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fntdata" ContentType="application/x-fontdata"/>
  <Default Extension="png" ContentType="image/png"/>
  <Default Extension="emf" ContentType="image/x-emf"/>
  <Default Extension="wdp" ContentType="image/vnd.ms-photo"/>
  <Default Extension="mp3" ContentType="audio/mpeg"/>
  <Override PartName="/docProps/app.xml" ContentType="application/vnd.openxmlformats-officedocument.extended-properties+xml"/>
  <Override PartName="/docProps/core.xml" ContentType="application/vnd.openxmlformats-package.core-properties+xml"/>
  <Override PartName="/ppt/notesMasters/notesMaster1.xml" ContentType="application/vnd.openxmlformats-officedocument.presentationml.notesMaster+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s>
</file>

<file path=ppt/presentation.xml><?xml version="1.0" encoding="utf-8"?>
<!--Generated by Aspose.Slides for .NET 23.9-->
<p:presentation xmlns:r="http://schemas.openxmlformats.org/officeDocument/2006/relationships" xmlns:a="http://schemas.openxmlformats.org/drawingml/2006/main" xmlns:p="http://schemas.openxmlformats.org/presentationml/2006/main" embedTrueTypeFonts="1" saveSubsetFonts="1">
  <p:sldMasterIdLst>
    <p:sldMasterId id="2147483673" r:id="rId1"/>
  </p:sldMasterIdLst>
  <p:notesMasterIdLst>
    <p:notesMasterId r:id="rId2"/>
  </p:notesMasterIdLst>
  <p:sldIdLst>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Lst>
  <p:sldSz cx="12192000" cy="6858000"/>
  <p:notesSz cx="6858000" cy="9144000"/>
  <p:embeddedFontLst>
    <p:embeddedFont>
      <p:font typeface="等线" panose="02010600030101010101" pitchFamily="2" charset="-122"/>
      <p:regular r:id="rId28"/>
      <p:bold r:id="rId29"/>
    </p:embeddedFont>
    <p:embeddedFont>
      <p:font typeface="微软雅黑" panose="020B0503020204020204" pitchFamily="34" charset="-122"/>
      <p:regular r:id="rId30"/>
      <p:bold r:id="rId31"/>
    </p:embeddedFont>
    <p:embeddedFont>
      <p:font typeface="微软雅黑 Light" panose="020B0502040204020203" pitchFamily="34" charset="-122"/>
      <p:regular r:id="rId32"/>
    </p:embeddedFont>
  </p:embeddedFontLst>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r="http://schemas.openxmlformats.org/officeDocument/2006/relationships" xmlns:a="http://schemas.openxmlformats.org/drawingml/2006/main" xmlns:p="http://schemas.openxmlformats.org/presentationml/2006/main">
  <p:showPr showNarration="1">
    <p:present/>
    <p:extLs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8" y="102"/>
      </p:cViewPr>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slideMaster" Target="slideMasters/slideMaster1.xml" /><Relationship Id="rId10" Type="http://schemas.openxmlformats.org/officeDocument/2006/relationships/slide" Target="slides/slide8.xml" /><Relationship Id="rId11" Type="http://schemas.openxmlformats.org/officeDocument/2006/relationships/slide" Target="slides/slide9.xml" /><Relationship Id="rId12" Type="http://schemas.openxmlformats.org/officeDocument/2006/relationships/slide" Target="slides/slide10.xml" /><Relationship Id="rId13" Type="http://schemas.openxmlformats.org/officeDocument/2006/relationships/slide" Target="slides/slide11.xml" /><Relationship Id="rId14" Type="http://schemas.openxmlformats.org/officeDocument/2006/relationships/slide" Target="slides/slide12.xml" /><Relationship Id="rId15" Type="http://schemas.openxmlformats.org/officeDocument/2006/relationships/slide" Target="slides/slide13.xml" /><Relationship Id="rId16" Type="http://schemas.openxmlformats.org/officeDocument/2006/relationships/slide" Target="slides/slide14.xml" /><Relationship Id="rId17" Type="http://schemas.openxmlformats.org/officeDocument/2006/relationships/slide" Target="slides/slide15.xml" /><Relationship Id="rId18" Type="http://schemas.openxmlformats.org/officeDocument/2006/relationships/slide" Target="slides/slide16.xml" /><Relationship Id="rId19" Type="http://schemas.openxmlformats.org/officeDocument/2006/relationships/slide" Target="slides/slide17.xml" /><Relationship Id="rId2" Type="http://schemas.openxmlformats.org/officeDocument/2006/relationships/notesMaster" Target="notesMasters/notesMaster1.xml" /><Relationship Id="rId20" Type="http://schemas.openxmlformats.org/officeDocument/2006/relationships/slide" Target="slides/slide18.xml" /><Relationship Id="rId21" Type="http://schemas.openxmlformats.org/officeDocument/2006/relationships/slide" Target="slides/slide19.xml" /><Relationship Id="rId22" Type="http://schemas.openxmlformats.org/officeDocument/2006/relationships/slide" Target="slides/slide20.xml" /><Relationship Id="rId23" Type="http://schemas.openxmlformats.org/officeDocument/2006/relationships/slide" Target="slides/slide21.xml" /><Relationship Id="rId24" Type="http://schemas.openxmlformats.org/officeDocument/2006/relationships/slide" Target="slides/slide22.xml" /><Relationship Id="rId25" Type="http://schemas.openxmlformats.org/officeDocument/2006/relationships/slide" Target="slides/slide23.xml" /><Relationship Id="rId26" Type="http://schemas.openxmlformats.org/officeDocument/2006/relationships/slide" Target="slides/slide24.xml" /><Relationship Id="rId27" Type="http://schemas.openxmlformats.org/officeDocument/2006/relationships/tags" Target="tags/tag4.xml" /><Relationship Id="rId28" Type="http://schemas.openxmlformats.org/officeDocument/2006/relationships/font" Target="fonts/font1.fntdata" /><Relationship Id="rId29" Type="http://schemas.openxmlformats.org/officeDocument/2006/relationships/font" Target="fonts/font2.fntdata" /><Relationship Id="rId3" Type="http://schemas.openxmlformats.org/officeDocument/2006/relationships/slide" Target="slides/slide1.xml" /><Relationship Id="rId30" Type="http://schemas.openxmlformats.org/officeDocument/2006/relationships/font" Target="fonts/font3.fntdata" /><Relationship Id="rId31" Type="http://schemas.openxmlformats.org/officeDocument/2006/relationships/font" Target="fonts/font4.fntdata" /><Relationship Id="rId32" Type="http://schemas.openxmlformats.org/officeDocument/2006/relationships/font" Target="fonts/font5.fntdata" /><Relationship Id="rId33" Type="http://schemas.openxmlformats.org/officeDocument/2006/relationships/presProps" Target="presProps.xml" /><Relationship Id="rId34" Type="http://schemas.openxmlformats.org/officeDocument/2006/relationships/viewProps" Target="viewProps.xml" /><Relationship Id="rId35" Type="http://schemas.openxmlformats.org/officeDocument/2006/relationships/theme" Target="theme/theme1.xml" /><Relationship Id="rId36" Type="http://schemas.openxmlformats.org/officeDocument/2006/relationships/tableStyles" Target="tableStyles.xml" /><Relationship Id="rId4" Type="http://schemas.openxmlformats.org/officeDocument/2006/relationships/slide" Target="slides/slide2.xml" /><Relationship Id="rId5" Type="http://schemas.openxmlformats.org/officeDocument/2006/relationships/slide" Target="slides/slide3.xml" /><Relationship Id="rId6" Type="http://schemas.openxmlformats.org/officeDocument/2006/relationships/slide" Target="slides/slide4.xml" /><Relationship Id="rId7" Type="http://schemas.openxmlformats.org/officeDocument/2006/relationships/slide" Target="slides/slide5.xml" /><Relationship Id="rId8" Type="http://schemas.openxmlformats.org/officeDocument/2006/relationships/slide" Target="slides/slide6.xml" /><Relationship Id="rId9" Type="http://schemas.openxmlformats.org/officeDocument/2006/relationships/slide" Target="slides/slide7.xml" /></Relationships>
</file>

<file path=ppt/notesMasters/_rels/notesMaster1.xml.rels>&#65279;<?xml version="1.0" encoding="utf-8" standalone="yes"?><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F34B30-BD21-46F3-8155-4EDEC73524F2}" type="datetimeFigureOut">
              <a:rPr lang="zh-CN" altLang="en-US" smtClean="0"/>
              <a:t>2018/7/23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1D10CC-3294-4BF2-AF2E-3AE717BD33C7}" type="slidenum">
              <a:rPr lang="zh-CN" altLang="en-US" smtClean="0"/>
              <a:t>‹#›</a:t>
            </a:fld>
            <a:endParaRPr lang="zh-CN" altLang="en-US"/>
          </a:p>
        </p:txBody>
      </p:sp>
    </p:spTree>
    <p:extLst>
      <p:ext uri="{BB962C8B-B14F-4D97-AF65-F5344CB8AC3E}">
        <p14:creationId val="39910920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xml.rels>&#65279;<?xml version="1.0" encoding="utf-8" standalone="yes"?><Relationships xmlns="http://schemas.openxmlformats.org/package/2006/relationships"><Relationship Id="rId1" Type="http://schemas.openxmlformats.org/officeDocument/2006/relationships/image" Target="../media/image1.jpeg" /><Relationship Id="rId2" Type="http://schemas.openxmlformats.org/officeDocument/2006/relationships/slideMaster" Target="../slideMasters/slideMaster1.xml" /></Relationships>
</file>

<file path=ppt/slideLayouts/_rels/slideLayout3.xml.rels>&#65279;<?xml version="1.0" encoding="utf-8" standalone="yes"?><Relationships xmlns="http://schemas.openxmlformats.org/package/2006/relationships"><Relationship Id="rId1" Type="http://schemas.openxmlformats.org/officeDocument/2006/relationships/image" Target="../media/image2.jpeg" /><Relationship Id="rId2"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a:extLst>
              <a:ext uri="{FF2B5EF4-FFF2-40B4-BE49-F238E27FC236}">
                <a16:creationId xmlns:a16="http://schemas.microsoft.com/office/drawing/2014/main" id="{19C9EC9B-B9A6-4DEE-A596-4B9495F0F8D8}"/>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3B29FD49-DF38-45C2-B541-E4D0CAFB8919}"/>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Tree>
    <p:extLst>
      <p:ext uri="{BB962C8B-B14F-4D97-AF65-F5344CB8AC3E}">
        <p14:creationId val="2781441681"/>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幻灯片">
    <p:bg>
      <p:bgPr>
        <a:blipFill dpi="0" rotWithShape="1">
          <a:blip r:embed="rId1">
            <a:lum/>
          </a:blip>
          <a:stretch>
            <a:fillRect/>
          </a:stretch>
        </a:blipFill>
        <a:effectLst/>
      </p:bgPr>
    </p:bg>
    <p:spTree>
      <p:nvGrpSpPr>
        <p:cNvPr id="1" name=""/>
        <p:cNvGrpSpPr/>
        <p:nvPr/>
      </p:nvGrpSpPr>
      <p:grpSpPr>
        <a:xfrm>
          <a:off x="0" y="0"/>
          <a:ext cx="0" cy="0"/>
        </a:xfrm>
      </p:grpSpPr>
    </p:spTree>
    <p:extLst>
      <p:ext uri="{BB962C8B-B14F-4D97-AF65-F5344CB8AC3E}">
        <p14:creationId val="565611613"/>
      </p:ext>
    </p:extLst>
  </p:cSld>
  <p:clrMapOvr>
    <a:masterClrMapping/>
  </p:clrMapOvr>
  <p:transition spd="slow" advClick="0" advTm="3000">
    <p:fade/>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和内容">
    <p:bg>
      <p:bgPr>
        <a:blipFill dpi="0" rotWithShape="1">
          <a:blip r:embed="rId1">
            <a:lum/>
          </a:blip>
          <a:stretch>
            <a:fillRect/>
          </a:stretch>
        </a:blipFill>
        <a:effectLst/>
      </p:bgPr>
    </p:bg>
    <p:spTree>
      <p:nvGrpSpPr>
        <p:cNvPr id="1" name=""/>
        <p:cNvGrpSpPr/>
        <p:nvPr/>
      </p:nvGrpSpPr>
      <p:grpSpPr>
        <a:xfrm>
          <a:off x="0" y="0"/>
          <a:ext cx="0" cy="0"/>
        </a:xfrm>
      </p:grpSpPr>
    </p:spTree>
    <p:extLst>
      <p:ext uri="{BB962C8B-B14F-4D97-AF65-F5344CB8AC3E}">
        <p14:creationId val="949718759"/>
      </p:ext>
    </p:extLst>
  </p:cSld>
  <p:clrMapOvr>
    <a:masterClrMapping/>
  </p:clrMapOvr>
  <p:transition spd="slow" advClick="0" advTm="3000">
    <p:fade/>
  </p:transition>
  <p:timing/>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theme" Target="../theme/theme1.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gradFill flip="none" rotWithShape="1">
          <a:gsLst>
            <a:gs pos="0">
              <a:schemeClr val="tx1">
                <a:lumMod val="85000"/>
                <a:lumOff val="15000"/>
              </a:schemeClr>
            </a:gs>
            <a:gs pos="100000">
              <a:schemeClr val="tx1">
                <a:lumMod val="95000"/>
                <a:lumOff val="5000"/>
              </a:schemeClr>
            </a:gs>
          </a:gsLst>
          <a:path path="circle">
            <a:fillToRect l="50000" t="50000" r="50000" b="50000"/>
          </a:path>
        </a:gradFill>
        <a:effectLst/>
      </p:bgPr>
    </p:bg>
    <p:spTree>
      <p:nvGrpSpPr>
        <p:cNvPr id="1" name=""/>
        <p:cNvGrpSpPr/>
        <p:nvPr/>
      </p:nvGrpSpPr>
      <p:grpSpPr>
        <a:xfrm>
          <a:off x="0" y="0"/>
          <a:ext cx="0" cy="0"/>
        </a:xfrm>
      </p:grpSpPr>
    </p:spTree>
    <p:extLst>
      <p:ext uri="{BB962C8B-B14F-4D97-AF65-F5344CB8AC3E}">
        <p14:creationId val="3058288176"/>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3.emf" /><Relationship Id="rId3" Type="http://schemas.openxmlformats.org/officeDocument/2006/relationships/image" Target="../media/image4.png" /><Relationship Id="rId4" Type="http://schemas.openxmlformats.org/officeDocument/2006/relationships/audio" Target="../media/media1.mp3" /><Relationship Id="rId5" Type="http://schemas.microsoft.com/office/2007/relationships/media" Target="../media/media1.mp3" TargetMode="Internal"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45.png" /><Relationship Id="rId3" Type="http://schemas.microsoft.com/office/2007/relationships/hdphoto" Target="../media/image46.wdp"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16.png" /><Relationship Id="rId11" Type="http://schemas.openxmlformats.org/officeDocument/2006/relationships/image" Target="../media/image17.png" /><Relationship Id="rId12" Type="http://schemas.openxmlformats.org/officeDocument/2006/relationships/image" Target="../media/image18.png" /><Relationship Id="rId13" Type="http://schemas.openxmlformats.org/officeDocument/2006/relationships/image" Target="../media/image19.png" /><Relationship Id="rId14" Type="http://schemas.openxmlformats.org/officeDocument/2006/relationships/image" Target="../media/image20.png" /><Relationship Id="rId15" Type="http://schemas.openxmlformats.org/officeDocument/2006/relationships/image" Target="../media/image21.png" /><Relationship Id="rId16" Type="http://schemas.openxmlformats.org/officeDocument/2006/relationships/image" Target="../media/image22.png" /><Relationship Id="rId17" Type="http://schemas.openxmlformats.org/officeDocument/2006/relationships/image" Target="../media/image23.png" /><Relationship Id="rId18" Type="http://schemas.openxmlformats.org/officeDocument/2006/relationships/image" Target="../media/image24.png" /><Relationship Id="rId19" Type="http://schemas.openxmlformats.org/officeDocument/2006/relationships/image" Target="../media/image25.png" /><Relationship Id="rId2" Type="http://schemas.openxmlformats.org/officeDocument/2006/relationships/image" Target="../media/image8.png" /><Relationship Id="rId20" Type="http://schemas.openxmlformats.org/officeDocument/2006/relationships/image" Target="../media/image26.png" /><Relationship Id="rId21" Type="http://schemas.openxmlformats.org/officeDocument/2006/relationships/image" Target="../media/image27.png" /><Relationship Id="rId22" Type="http://schemas.openxmlformats.org/officeDocument/2006/relationships/image" Target="../media/image28.png" /><Relationship Id="rId23" Type="http://schemas.openxmlformats.org/officeDocument/2006/relationships/image" Target="../media/image29.png" /><Relationship Id="rId24" Type="http://schemas.openxmlformats.org/officeDocument/2006/relationships/image" Target="../media/image30.png" /><Relationship Id="rId25" Type="http://schemas.openxmlformats.org/officeDocument/2006/relationships/image" Target="../media/image31.png" /><Relationship Id="rId26" Type="http://schemas.openxmlformats.org/officeDocument/2006/relationships/image" Target="../media/image32.png" /><Relationship Id="rId27" Type="http://schemas.openxmlformats.org/officeDocument/2006/relationships/image" Target="../media/image33.png" /><Relationship Id="rId28" Type="http://schemas.openxmlformats.org/officeDocument/2006/relationships/image" Target="../media/image34.png" /><Relationship Id="rId29" Type="http://schemas.openxmlformats.org/officeDocument/2006/relationships/image" Target="../media/image35.png" /><Relationship Id="rId3" Type="http://schemas.openxmlformats.org/officeDocument/2006/relationships/image" Target="../media/image9.png" /><Relationship Id="rId30" Type="http://schemas.openxmlformats.org/officeDocument/2006/relationships/image" Target="../media/image36.png" /><Relationship Id="rId31" Type="http://schemas.openxmlformats.org/officeDocument/2006/relationships/image" Target="../media/image37.png" /><Relationship Id="rId32" Type="http://schemas.openxmlformats.org/officeDocument/2006/relationships/image" Target="../media/image38.png" /><Relationship Id="rId33" Type="http://schemas.openxmlformats.org/officeDocument/2006/relationships/image" Target="../media/image39.png" /><Relationship Id="rId34" Type="http://schemas.openxmlformats.org/officeDocument/2006/relationships/image" Target="../media/image40.png" /><Relationship Id="rId35" Type="http://schemas.openxmlformats.org/officeDocument/2006/relationships/image" Target="../media/image41.png" /><Relationship Id="rId4" Type="http://schemas.openxmlformats.org/officeDocument/2006/relationships/image" Target="../media/image10.png" /><Relationship Id="rId5" Type="http://schemas.openxmlformats.org/officeDocument/2006/relationships/image" Target="../media/image11.png" /><Relationship Id="rId6" Type="http://schemas.openxmlformats.org/officeDocument/2006/relationships/image" Target="../media/image12.png" /><Relationship Id="rId7" Type="http://schemas.openxmlformats.org/officeDocument/2006/relationships/image" Target="../media/image13.png" /><Relationship Id="rId8" Type="http://schemas.openxmlformats.org/officeDocument/2006/relationships/image" Target="../media/image14.png" /><Relationship Id="rId9" Type="http://schemas.openxmlformats.org/officeDocument/2006/relationships/image" Target="../media/image15.png" /></Relationships>
</file>

<file path=ppt/slides/_rels/slide14.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5.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6.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16.png" /><Relationship Id="rId11" Type="http://schemas.openxmlformats.org/officeDocument/2006/relationships/image" Target="../media/image17.png" /><Relationship Id="rId12" Type="http://schemas.openxmlformats.org/officeDocument/2006/relationships/image" Target="../media/image18.png" /><Relationship Id="rId13" Type="http://schemas.openxmlformats.org/officeDocument/2006/relationships/image" Target="../media/image19.png" /><Relationship Id="rId14" Type="http://schemas.openxmlformats.org/officeDocument/2006/relationships/image" Target="../media/image20.png" /><Relationship Id="rId15" Type="http://schemas.openxmlformats.org/officeDocument/2006/relationships/image" Target="../media/image21.png" /><Relationship Id="rId16" Type="http://schemas.openxmlformats.org/officeDocument/2006/relationships/image" Target="../media/image22.png" /><Relationship Id="rId17" Type="http://schemas.openxmlformats.org/officeDocument/2006/relationships/image" Target="../media/image23.png" /><Relationship Id="rId18" Type="http://schemas.openxmlformats.org/officeDocument/2006/relationships/image" Target="../media/image24.png" /><Relationship Id="rId19" Type="http://schemas.openxmlformats.org/officeDocument/2006/relationships/image" Target="../media/image25.png" /><Relationship Id="rId2" Type="http://schemas.openxmlformats.org/officeDocument/2006/relationships/image" Target="../media/image8.png" /><Relationship Id="rId20" Type="http://schemas.openxmlformats.org/officeDocument/2006/relationships/image" Target="../media/image26.png" /><Relationship Id="rId21" Type="http://schemas.openxmlformats.org/officeDocument/2006/relationships/image" Target="../media/image27.png" /><Relationship Id="rId22" Type="http://schemas.openxmlformats.org/officeDocument/2006/relationships/image" Target="../media/image28.png" /><Relationship Id="rId23" Type="http://schemas.openxmlformats.org/officeDocument/2006/relationships/image" Target="../media/image29.png" /><Relationship Id="rId24" Type="http://schemas.openxmlformats.org/officeDocument/2006/relationships/image" Target="../media/image30.png" /><Relationship Id="rId25" Type="http://schemas.openxmlformats.org/officeDocument/2006/relationships/image" Target="../media/image31.png" /><Relationship Id="rId26" Type="http://schemas.openxmlformats.org/officeDocument/2006/relationships/image" Target="../media/image32.png" /><Relationship Id="rId27" Type="http://schemas.openxmlformats.org/officeDocument/2006/relationships/image" Target="../media/image33.png" /><Relationship Id="rId28" Type="http://schemas.openxmlformats.org/officeDocument/2006/relationships/image" Target="../media/image34.png" /><Relationship Id="rId29" Type="http://schemas.openxmlformats.org/officeDocument/2006/relationships/image" Target="../media/image35.png" /><Relationship Id="rId3" Type="http://schemas.openxmlformats.org/officeDocument/2006/relationships/image" Target="../media/image9.png" /><Relationship Id="rId30" Type="http://schemas.openxmlformats.org/officeDocument/2006/relationships/image" Target="../media/image36.png" /><Relationship Id="rId31" Type="http://schemas.openxmlformats.org/officeDocument/2006/relationships/image" Target="../media/image37.png" /><Relationship Id="rId32" Type="http://schemas.openxmlformats.org/officeDocument/2006/relationships/image" Target="../media/image38.png" /><Relationship Id="rId33" Type="http://schemas.openxmlformats.org/officeDocument/2006/relationships/image" Target="../media/image39.png" /><Relationship Id="rId34" Type="http://schemas.openxmlformats.org/officeDocument/2006/relationships/image" Target="../media/image40.png" /><Relationship Id="rId35" Type="http://schemas.openxmlformats.org/officeDocument/2006/relationships/image" Target="../media/image41.png" /><Relationship Id="rId4" Type="http://schemas.openxmlformats.org/officeDocument/2006/relationships/image" Target="../media/image10.png" /><Relationship Id="rId5" Type="http://schemas.openxmlformats.org/officeDocument/2006/relationships/image" Target="../media/image11.png" /><Relationship Id="rId6" Type="http://schemas.openxmlformats.org/officeDocument/2006/relationships/image" Target="../media/image12.png" /><Relationship Id="rId7" Type="http://schemas.openxmlformats.org/officeDocument/2006/relationships/image" Target="../media/image13.png" /><Relationship Id="rId8" Type="http://schemas.openxmlformats.org/officeDocument/2006/relationships/image" Target="../media/image14.png" /><Relationship Id="rId9" Type="http://schemas.openxmlformats.org/officeDocument/2006/relationships/image" Target="../media/image15.png" /></Relationships>
</file>

<file path=ppt/slides/_rels/slide17.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18.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9.xml.rels>&#65279;<?xml version="1.0" encoding="utf-8" standalone="yes"?><Relationships xmlns="http://schemas.openxmlformats.org/package/2006/relationships"><Relationship Id="rId1" Type="http://schemas.openxmlformats.org/officeDocument/2006/relationships/slideLayout" Target="../slideLayouts/slideLayout3.xml" /><Relationship Id="rId2" Type="http://schemas.openxmlformats.org/officeDocument/2006/relationships/image" Target="../media/image47.jpeg" /><Relationship Id="rId3" Type="http://schemas.openxmlformats.org/officeDocument/2006/relationships/image" Target="../media/image48.jpeg"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0.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16.png" /><Relationship Id="rId11" Type="http://schemas.openxmlformats.org/officeDocument/2006/relationships/image" Target="../media/image17.png" /><Relationship Id="rId12" Type="http://schemas.openxmlformats.org/officeDocument/2006/relationships/image" Target="../media/image18.png" /><Relationship Id="rId13" Type="http://schemas.openxmlformats.org/officeDocument/2006/relationships/image" Target="../media/image19.png" /><Relationship Id="rId14" Type="http://schemas.openxmlformats.org/officeDocument/2006/relationships/image" Target="../media/image20.png" /><Relationship Id="rId15" Type="http://schemas.openxmlformats.org/officeDocument/2006/relationships/image" Target="../media/image21.png" /><Relationship Id="rId16" Type="http://schemas.openxmlformats.org/officeDocument/2006/relationships/image" Target="../media/image22.png" /><Relationship Id="rId17" Type="http://schemas.openxmlformats.org/officeDocument/2006/relationships/image" Target="../media/image23.png" /><Relationship Id="rId18" Type="http://schemas.openxmlformats.org/officeDocument/2006/relationships/image" Target="../media/image24.png" /><Relationship Id="rId19" Type="http://schemas.openxmlformats.org/officeDocument/2006/relationships/image" Target="../media/image25.png" /><Relationship Id="rId2" Type="http://schemas.openxmlformats.org/officeDocument/2006/relationships/image" Target="../media/image8.png" /><Relationship Id="rId20" Type="http://schemas.openxmlformats.org/officeDocument/2006/relationships/image" Target="../media/image26.png" /><Relationship Id="rId21" Type="http://schemas.openxmlformats.org/officeDocument/2006/relationships/image" Target="../media/image27.png" /><Relationship Id="rId22" Type="http://schemas.openxmlformats.org/officeDocument/2006/relationships/image" Target="../media/image28.png" /><Relationship Id="rId23" Type="http://schemas.openxmlformats.org/officeDocument/2006/relationships/image" Target="../media/image29.png" /><Relationship Id="rId24" Type="http://schemas.openxmlformats.org/officeDocument/2006/relationships/image" Target="../media/image30.png" /><Relationship Id="rId25" Type="http://schemas.openxmlformats.org/officeDocument/2006/relationships/image" Target="../media/image31.png" /><Relationship Id="rId26" Type="http://schemas.openxmlformats.org/officeDocument/2006/relationships/image" Target="../media/image32.png" /><Relationship Id="rId27" Type="http://schemas.openxmlformats.org/officeDocument/2006/relationships/image" Target="../media/image33.png" /><Relationship Id="rId28" Type="http://schemas.openxmlformats.org/officeDocument/2006/relationships/image" Target="../media/image34.png" /><Relationship Id="rId29" Type="http://schemas.openxmlformats.org/officeDocument/2006/relationships/image" Target="../media/image35.png" /><Relationship Id="rId3" Type="http://schemas.openxmlformats.org/officeDocument/2006/relationships/image" Target="../media/image9.png" /><Relationship Id="rId30" Type="http://schemas.openxmlformats.org/officeDocument/2006/relationships/image" Target="../media/image36.png" /><Relationship Id="rId31" Type="http://schemas.openxmlformats.org/officeDocument/2006/relationships/image" Target="../media/image37.png" /><Relationship Id="rId32" Type="http://schemas.openxmlformats.org/officeDocument/2006/relationships/image" Target="../media/image38.png" /><Relationship Id="rId33" Type="http://schemas.openxmlformats.org/officeDocument/2006/relationships/image" Target="../media/image39.png" /><Relationship Id="rId34" Type="http://schemas.openxmlformats.org/officeDocument/2006/relationships/image" Target="../media/image40.png" /><Relationship Id="rId35" Type="http://schemas.openxmlformats.org/officeDocument/2006/relationships/image" Target="../media/image41.png" /><Relationship Id="rId4" Type="http://schemas.openxmlformats.org/officeDocument/2006/relationships/image" Target="../media/image10.png" /><Relationship Id="rId5" Type="http://schemas.openxmlformats.org/officeDocument/2006/relationships/image" Target="../media/image11.png" /><Relationship Id="rId6" Type="http://schemas.openxmlformats.org/officeDocument/2006/relationships/image" Target="../media/image12.png" /><Relationship Id="rId7" Type="http://schemas.openxmlformats.org/officeDocument/2006/relationships/image" Target="../media/image13.png" /><Relationship Id="rId8" Type="http://schemas.openxmlformats.org/officeDocument/2006/relationships/image" Target="../media/image14.png" /><Relationship Id="rId9" Type="http://schemas.openxmlformats.org/officeDocument/2006/relationships/image" Target="../media/image15.png" /></Relationships>
</file>

<file path=ppt/slides/_rels/slide21.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22.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23.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24.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5.emf"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6.emf" /><Relationship Id="rId3" Type="http://schemas.openxmlformats.org/officeDocument/2006/relationships/image" Target="../media/image7.emf"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16.png" /><Relationship Id="rId11" Type="http://schemas.openxmlformats.org/officeDocument/2006/relationships/image" Target="../media/image17.png" /><Relationship Id="rId12" Type="http://schemas.openxmlformats.org/officeDocument/2006/relationships/image" Target="../media/image18.png" /><Relationship Id="rId13" Type="http://schemas.openxmlformats.org/officeDocument/2006/relationships/image" Target="../media/image19.png" /><Relationship Id="rId14" Type="http://schemas.openxmlformats.org/officeDocument/2006/relationships/image" Target="../media/image20.png" /><Relationship Id="rId15" Type="http://schemas.openxmlformats.org/officeDocument/2006/relationships/image" Target="../media/image21.png" /><Relationship Id="rId16" Type="http://schemas.openxmlformats.org/officeDocument/2006/relationships/image" Target="../media/image22.png" /><Relationship Id="rId17" Type="http://schemas.openxmlformats.org/officeDocument/2006/relationships/image" Target="../media/image23.png" /><Relationship Id="rId18" Type="http://schemas.openxmlformats.org/officeDocument/2006/relationships/image" Target="../media/image24.png" /><Relationship Id="rId19" Type="http://schemas.openxmlformats.org/officeDocument/2006/relationships/image" Target="../media/image25.png" /><Relationship Id="rId2" Type="http://schemas.openxmlformats.org/officeDocument/2006/relationships/image" Target="../media/image8.png" /><Relationship Id="rId20" Type="http://schemas.openxmlformats.org/officeDocument/2006/relationships/image" Target="../media/image26.png" /><Relationship Id="rId21" Type="http://schemas.openxmlformats.org/officeDocument/2006/relationships/image" Target="../media/image27.png" /><Relationship Id="rId22" Type="http://schemas.openxmlformats.org/officeDocument/2006/relationships/image" Target="../media/image28.png" /><Relationship Id="rId23" Type="http://schemas.openxmlformats.org/officeDocument/2006/relationships/image" Target="../media/image29.png" /><Relationship Id="rId24" Type="http://schemas.openxmlformats.org/officeDocument/2006/relationships/image" Target="../media/image30.png" /><Relationship Id="rId25" Type="http://schemas.openxmlformats.org/officeDocument/2006/relationships/image" Target="../media/image31.png" /><Relationship Id="rId26" Type="http://schemas.openxmlformats.org/officeDocument/2006/relationships/image" Target="../media/image32.png" /><Relationship Id="rId27" Type="http://schemas.openxmlformats.org/officeDocument/2006/relationships/image" Target="../media/image33.png" /><Relationship Id="rId28" Type="http://schemas.openxmlformats.org/officeDocument/2006/relationships/image" Target="../media/image34.png" /><Relationship Id="rId29" Type="http://schemas.openxmlformats.org/officeDocument/2006/relationships/image" Target="../media/image35.png" /><Relationship Id="rId3" Type="http://schemas.openxmlformats.org/officeDocument/2006/relationships/image" Target="../media/image9.png" /><Relationship Id="rId30" Type="http://schemas.openxmlformats.org/officeDocument/2006/relationships/image" Target="../media/image36.png" /><Relationship Id="rId31" Type="http://schemas.openxmlformats.org/officeDocument/2006/relationships/image" Target="../media/image37.png" /><Relationship Id="rId32" Type="http://schemas.openxmlformats.org/officeDocument/2006/relationships/image" Target="../media/image38.png" /><Relationship Id="rId33" Type="http://schemas.openxmlformats.org/officeDocument/2006/relationships/image" Target="../media/image39.png" /><Relationship Id="rId34" Type="http://schemas.openxmlformats.org/officeDocument/2006/relationships/image" Target="../media/image40.png" /><Relationship Id="rId35" Type="http://schemas.openxmlformats.org/officeDocument/2006/relationships/image" Target="../media/image41.png" /><Relationship Id="rId4" Type="http://schemas.openxmlformats.org/officeDocument/2006/relationships/image" Target="../media/image10.png" /><Relationship Id="rId5" Type="http://schemas.openxmlformats.org/officeDocument/2006/relationships/image" Target="../media/image11.png" /><Relationship Id="rId6" Type="http://schemas.openxmlformats.org/officeDocument/2006/relationships/image" Target="../media/image12.png" /><Relationship Id="rId7" Type="http://schemas.openxmlformats.org/officeDocument/2006/relationships/image" Target="../media/image13.png" /><Relationship Id="rId8" Type="http://schemas.openxmlformats.org/officeDocument/2006/relationships/image" Target="../media/image14.png" /><Relationship Id="rId9" Type="http://schemas.openxmlformats.org/officeDocument/2006/relationships/image" Target="../media/image15.png"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42.jpeg" /><Relationship Id="rId3" Type="http://schemas.openxmlformats.org/officeDocument/2006/relationships/image" Target="../media/image43.jpeg" /><Relationship Id="rId4" Type="http://schemas.openxmlformats.org/officeDocument/2006/relationships/image" Target="../media/image44.jpeg"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1.xml"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2.xml"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16.png" /><Relationship Id="rId11" Type="http://schemas.openxmlformats.org/officeDocument/2006/relationships/image" Target="../media/image17.png" /><Relationship Id="rId12" Type="http://schemas.openxmlformats.org/officeDocument/2006/relationships/image" Target="../media/image18.png" /><Relationship Id="rId13" Type="http://schemas.openxmlformats.org/officeDocument/2006/relationships/image" Target="../media/image19.png" /><Relationship Id="rId14" Type="http://schemas.openxmlformats.org/officeDocument/2006/relationships/image" Target="../media/image20.png" /><Relationship Id="rId15" Type="http://schemas.openxmlformats.org/officeDocument/2006/relationships/image" Target="../media/image21.png" /><Relationship Id="rId16" Type="http://schemas.openxmlformats.org/officeDocument/2006/relationships/image" Target="../media/image22.png" /><Relationship Id="rId17" Type="http://schemas.openxmlformats.org/officeDocument/2006/relationships/image" Target="../media/image23.png" /><Relationship Id="rId18" Type="http://schemas.openxmlformats.org/officeDocument/2006/relationships/image" Target="../media/image24.png" /><Relationship Id="rId19" Type="http://schemas.openxmlformats.org/officeDocument/2006/relationships/image" Target="../media/image25.png" /><Relationship Id="rId2" Type="http://schemas.openxmlformats.org/officeDocument/2006/relationships/image" Target="../media/image8.png" /><Relationship Id="rId20" Type="http://schemas.openxmlformats.org/officeDocument/2006/relationships/image" Target="../media/image26.png" /><Relationship Id="rId21" Type="http://schemas.openxmlformats.org/officeDocument/2006/relationships/image" Target="../media/image27.png" /><Relationship Id="rId22" Type="http://schemas.openxmlformats.org/officeDocument/2006/relationships/image" Target="../media/image28.png" /><Relationship Id="rId23" Type="http://schemas.openxmlformats.org/officeDocument/2006/relationships/image" Target="../media/image29.png" /><Relationship Id="rId24" Type="http://schemas.openxmlformats.org/officeDocument/2006/relationships/image" Target="../media/image30.png" /><Relationship Id="rId25" Type="http://schemas.openxmlformats.org/officeDocument/2006/relationships/image" Target="../media/image31.png" /><Relationship Id="rId26" Type="http://schemas.openxmlformats.org/officeDocument/2006/relationships/image" Target="../media/image32.png" /><Relationship Id="rId27" Type="http://schemas.openxmlformats.org/officeDocument/2006/relationships/image" Target="../media/image33.png" /><Relationship Id="rId28" Type="http://schemas.openxmlformats.org/officeDocument/2006/relationships/image" Target="../media/image34.png" /><Relationship Id="rId29" Type="http://schemas.openxmlformats.org/officeDocument/2006/relationships/image" Target="../media/image35.png" /><Relationship Id="rId3" Type="http://schemas.openxmlformats.org/officeDocument/2006/relationships/image" Target="../media/image9.png" /><Relationship Id="rId30" Type="http://schemas.openxmlformats.org/officeDocument/2006/relationships/image" Target="../media/image36.png" /><Relationship Id="rId31" Type="http://schemas.openxmlformats.org/officeDocument/2006/relationships/image" Target="../media/image37.png" /><Relationship Id="rId32" Type="http://schemas.openxmlformats.org/officeDocument/2006/relationships/image" Target="../media/image38.png" /><Relationship Id="rId33" Type="http://schemas.openxmlformats.org/officeDocument/2006/relationships/image" Target="../media/image39.png" /><Relationship Id="rId34" Type="http://schemas.openxmlformats.org/officeDocument/2006/relationships/image" Target="../media/image40.png" /><Relationship Id="rId35" Type="http://schemas.openxmlformats.org/officeDocument/2006/relationships/image" Target="../media/image41.png" /><Relationship Id="rId36" Type="http://schemas.openxmlformats.org/officeDocument/2006/relationships/tags" Target="../tags/tag3.xml" /><Relationship Id="rId4" Type="http://schemas.openxmlformats.org/officeDocument/2006/relationships/image" Target="../media/image10.png" /><Relationship Id="rId5" Type="http://schemas.openxmlformats.org/officeDocument/2006/relationships/image" Target="../media/image11.png" /><Relationship Id="rId6" Type="http://schemas.openxmlformats.org/officeDocument/2006/relationships/image" Target="../media/image12.png" /><Relationship Id="rId7" Type="http://schemas.openxmlformats.org/officeDocument/2006/relationships/image" Target="../media/image13.png" /><Relationship Id="rId8" Type="http://schemas.openxmlformats.org/officeDocument/2006/relationships/image" Target="../media/image14.png" /><Relationship Id="rId9" Type="http://schemas.openxmlformats.org/officeDocument/2006/relationships/image" Target="../media/image15.png"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4" name="文本框 13">
            <a:extLst>
              <a:ext uri="{FF2B5EF4-FFF2-40B4-BE49-F238E27FC236}">
                <a16:creationId xmlns:a16="http://schemas.microsoft.com/office/drawing/2014/main" id="{00580A4F-5B37-4780-A0EA-8814B10230E9}"/>
              </a:ext>
            </a:extLst>
          </p:cNvPr>
          <p:cNvSpPr txBox="1"/>
          <p:nvPr/>
        </p:nvSpPr>
        <p:spPr>
          <a:xfrm>
            <a:off x="1900901" y="1992008"/>
            <a:ext cx="8390939" cy="1237488"/>
          </a:xfrm>
          <a:custGeom>
            <a:rect l="l" t="t" r="r" b="b"/>
            <a:pathLst>
              <a:path w="8390939" h="1237488">
                <a:moveTo>
                  <a:pt x="5002377" y="989991"/>
                </a:moveTo>
                <a:lnTo>
                  <a:pt x="5009692" y="997306"/>
                </a:lnTo>
                <a:lnTo>
                  <a:pt x="5008473" y="999744"/>
                </a:lnTo>
                <a:close/>
                <a:moveTo>
                  <a:pt x="2864890" y="916609"/>
                </a:moveTo>
                <a:lnTo>
                  <a:pt x="2868168" y="919887"/>
                </a:lnTo>
                <a:lnTo>
                  <a:pt x="2868168" y="919887"/>
                </a:lnTo>
                <a:close/>
                <a:moveTo>
                  <a:pt x="2857805" y="909523"/>
                </a:moveTo>
                <a:cubicBezTo>
                  <a:pt x="2860243" y="911962"/>
                  <a:pt x="2862326" y="914045"/>
                  <a:pt x="2864053" y="915772"/>
                </a:cubicBezTo>
                <a:lnTo>
                  <a:pt x="2864890" y="916609"/>
                </a:lnTo>
                <a:close/>
                <a:moveTo>
                  <a:pt x="5235244" y="879043"/>
                </a:moveTo>
                <a:cubicBezTo>
                  <a:pt x="5234432" y="885546"/>
                  <a:pt x="5233618" y="892048"/>
                  <a:pt x="5232806" y="898551"/>
                </a:cubicBezTo>
                <a:lnTo>
                  <a:pt x="5230367" y="899770"/>
                </a:lnTo>
                <a:lnTo>
                  <a:pt x="5229148" y="908304"/>
                </a:lnTo>
                <a:lnTo>
                  <a:pt x="5227929" y="907085"/>
                </a:lnTo>
                <a:close/>
                <a:moveTo>
                  <a:pt x="5208754" y="876605"/>
                </a:moveTo>
                <a:lnTo>
                  <a:pt x="5209641" y="876605"/>
                </a:lnTo>
                <a:lnTo>
                  <a:pt x="5208296" y="877614"/>
                </a:lnTo>
                <a:close/>
                <a:moveTo>
                  <a:pt x="5203969" y="873636"/>
                </a:moveTo>
                <a:lnTo>
                  <a:pt x="5203924" y="873950"/>
                </a:lnTo>
                <a:lnTo>
                  <a:pt x="5203545" y="874167"/>
                </a:lnTo>
                <a:close/>
                <a:moveTo>
                  <a:pt x="5212080" y="869290"/>
                </a:moveTo>
                <a:lnTo>
                  <a:pt x="5208754" y="876605"/>
                </a:lnTo>
                <a:lnTo>
                  <a:pt x="5203545" y="876605"/>
                </a:lnTo>
                <a:lnTo>
                  <a:pt x="5203924" y="873950"/>
                </a:lnTo>
                <a:close/>
                <a:moveTo>
                  <a:pt x="5225490" y="822960"/>
                </a:moveTo>
                <a:lnTo>
                  <a:pt x="5221833" y="838810"/>
                </a:lnTo>
                <a:lnTo>
                  <a:pt x="5219395" y="840029"/>
                </a:lnTo>
                <a:lnTo>
                  <a:pt x="5220614" y="838810"/>
                </a:lnTo>
                <a:cubicBezTo>
                  <a:pt x="5221427" y="833120"/>
                  <a:pt x="5223052" y="827837"/>
                  <a:pt x="5225490" y="822960"/>
                </a:cubicBezTo>
                <a:close/>
                <a:moveTo>
                  <a:pt x="4949951" y="815645"/>
                </a:moveTo>
                <a:lnTo>
                  <a:pt x="4970678" y="843687"/>
                </a:lnTo>
                <a:lnTo>
                  <a:pt x="4973116" y="842467"/>
                </a:lnTo>
                <a:lnTo>
                  <a:pt x="4951171" y="815645"/>
                </a:lnTo>
                <a:close/>
                <a:moveTo>
                  <a:pt x="6275350" y="808563"/>
                </a:moveTo>
                <a:lnTo>
                  <a:pt x="6277257" y="812041"/>
                </a:lnTo>
                <a:lnTo>
                  <a:pt x="6275679" y="810159"/>
                </a:lnTo>
                <a:close/>
                <a:moveTo>
                  <a:pt x="5251094" y="808330"/>
                </a:moveTo>
                <a:lnTo>
                  <a:pt x="5246217" y="814426"/>
                </a:lnTo>
                <a:lnTo>
                  <a:pt x="5248655" y="809549"/>
                </a:lnTo>
                <a:close/>
                <a:moveTo>
                  <a:pt x="5273039" y="788823"/>
                </a:moveTo>
                <a:lnTo>
                  <a:pt x="5265724" y="813207"/>
                </a:lnTo>
                <a:cubicBezTo>
                  <a:pt x="5267350" y="806704"/>
                  <a:pt x="5268366" y="802234"/>
                  <a:pt x="5268772" y="799795"/>
                </a:cubicBezTo>
                <a:cubicBezTo>
                  <a:pt x="5269179" y="797357"/>
                  <a:pt x="5269788" y="795325"/>
                  <a:pt x="5270601" y="793699"/>
                </a:cubicBezTo>
                <a:cubicBezTo>
                  <a:pt x="5271414" y="792074"/>
                  <a:pt x="5272227" y="790448"/>
                  <a:pt x="5273039" y="788823"/>
                </a:cubicBezTo>
                <a:close/>
                <a:moveTo>
                  <a:pt x="5246217" y="774192"/>
                </a:moveTo>
                <a:cubicBezTo>
                  <a:pt x="5242966" y="780695"/>
                  <a:pt x="5240121" y="787603"/>
                  <a:pt x="5237683" y="794919"/>
                </a:cubicBezTo>
                <a:cubicBezTo>
                  <a:pt x="5236057" y="791667"/>
                  <a:pt x="5235244" y="789432"/>
                  <a:pt x="5235244" y="788213"/>
                </a:cubicBezTo>
                <a:cubicBezTo>
                  <a:pt x="5235244" y="786994"/>
                  <a:pt x="5236057" y="785571"/>
                  <a:pt x="5237683" y="783946"/>
                </a:cubicBezTo>
                <a:cubicBezTo>
                  <a:pt x="5239308" y="782320"/>
                  <a:pt x="5240528" y="779475"/>
                  <a:pt x="5241340" y="775411"/>
                </a:cubicBezTo>
                <a:close/>
                <a:moveTo>
                  <a:pt x="2785871" y="758343"/>
                </a:moveTo>
                <a:lnTo>
                  <a:pt x="2822118" y="783715"/>
                </a:lnTo>
                <a:lnTo>
                  <a:pt x="2820009" y="782727"/>
                </a:lnTo>
                <a:cubicBezTo>
                  <a:pt x="2813507" y="778663"/>
                  <a:pt x="2802128" y="770535"/>
                  <a:pt x="2785871" y="758343"/>
                </a:cubicBezTo>
                <a:close/>
                <a:moveTo>
                  <a:pt x="5248927" y="755995"/>
                </a:moveTo>
                <a:lnTo>
                  <a:pt x="5252313" y="757123"/>
                </a:lnTo>
                <a:lnTo>
                  <a:pt x="5244998" y="769315"/>
                </a:lnTo>
                <a:lnTo>
                  <a:pt x="5243779" y="769315"/>
                </a:lnTo>
                <a:cubicBezTo>
                  <a:pt x="5244591" y="767690"/>
                  <a:pt x="5246014" y="764032"/>
                  <a:pt x="5248046" y="758343"/>
                </a:cubicBezTo>
                <a:close/>
                <a:moveTo>
                  <a:pt x="5253532" y="743712"/>
                </a:moveTo>
                <a:lnTo>
                  <a:pt x="5248927" y="755995"/>
                </a:lnTo>
                <a:lnTo>
                  <a:pt x="5248655" y="755904"/>
                </a:lnTo>
                <a:cubicBezTo>
                  <a:pt x="5251094" y="752653"/>
                  <a:pt x="5252720" y="748589"/>
                  <a:pt x="5253532" y="743712"/>
                </a:cubicBezTo>
                <a:close/>
                <a:moveTo>
                  <a:pt x="6281318" y="741274"/>
                </a:moveTo>
                <a:lnTo>
                  <a:pt x="6265468" y="772973"/>
                </a:lnTo>
                <a:cubicBezTo>
                  <a:pt x="6273596" y="764845"/>
                  <a:pt x="6279286" y="754685"/>
                  <a:pt x="6282537" y="742493"/>
                </a:cubicBezTo>
                <a:close/>
                <a:moveTo>
                  <a:pt x="3820973" y="729082"/>
                </a:moveTo>
                <a:lnTo>
                  <a:pt x="3837522" y="731935"/>
                </a:lnTo>
                <a:lnTo>
                  <a:pt x="3842918" y="733959"/>
                </a:lnTo>
                <a:cubicBezTo>
                  <a:pt x="3842918" y="733959"/>
                  <a:pt x="3842715" y="734162"/>
                  <a:pt x="3842308" y="734568"/>
                </a:cubicBezTo>
                <a:cubicBezTo>
                  <a:pt x="3841902" y="734975"/>
                  <a:pt x="3839870" y="734568"/>
                  <a:pt x="3836213" y="733349"/>
                </a:cubicBezTo>
                <a:cubicBezTo>
                  <a:pt x="3832555" y="732130"/>
                  <a:pt x="3827475" y="730707"/>
                  <a:pt x="3820973" y="729082"/>
                </a:cubicBezTo>
                <a:close/>
                <a:moveTo>
                  <a:pt x="3118713" y="729082"/>
                </a:moveTo>
                <a:lnTo>
                  <a:pt x="3115056" y="744931"/>
                </a:lnTo>
                <a:lnTo>
                  <a:pt x="3118713" y="744931"/>
                </a:lnTo>
                <a:lnTo>
                  <a:pt x="3118713" y="730301"/>
                </a:lnTo>
                <a:close/>
                <a:moveTo>
                  <a:pt x="6949439" y="708355"/>
                </a:moveTo>
                <a:cubicBezTo>
                  <a:pt x="6937248" y="712419"/>
                  <a:pt x="6927900" y="715467"/>
                  <a:pt x="6921398" y="717499"/>
                </a:cubicBezTo>
                <a:cubicBezTo>
                  <a:pt x="6914895" y="719531"/>
                  <a:pt x="6908189" y="724205"/>
                  <a:pt x="6901281" y="731520"/>
                </a:cubicBezTo>
                <a:cubicBezTo>
                  <a:pt x="6894372" y="738835"/>
                  <a:pt x="6886650" y="742290"/>
                  <a:pt x="6878116" y="741883"/>
                </a:cubicBezTo>
                <a:cubicBezTo>
                  <a:pt x="6869582" y="741477"/>
                  <a:pt x="6852513" y="748792"/>
                  <a:pt x="6826910" y="763829"/>
                </a:cubicBezTo>
                <a:cubicBezTo>
                  <a:pt x="6801306" y="778866"/>
                  <a:pt x="6785864" y="789229"/>
                  <a:pt x="6780580" y="794919"/>
                </a:cubicBezTo>
                <a:cubicBezTo>
                  <a:pt x="6775296" y="800608"/>
                  <a:pt x="6768590" y="806704"/>
                  <a:pt x="6760464" y="813207"/>
                </a:cubicBezTo>
                <a:lnTo>
                  <a:pt x="6748271" y="885139"/>
                </a:lnTo>
                <a:lnTo>
                  <a:pt x="6788504" y="861975"/>
                </a:lnTo>
                <a:lnTo>
                  <a:pt x="6784848" y="857098"/>
                </a:lnTo>
                <a:lnTo>
                  <a:pt x="6790944" y="854659"/>
                </a:lnTo>
                <a:lnTo>
                  <a:pt x="6790944" y="848563"/>
                </a:lnTo>
                <a:lnTo>
                  <a:pt x="6818984" y="841248"/>
                </a:lnTo>
                <a:lnTo>
                  <a:pt x="6821423" y="829056"/>
                </a:lnTo>
                <a:cubicBezTo>
                  <a:pt x="6825488" y="829056"/>
                  <a:pt x="6839508" y="825399"/>
                  <a:pt x="6863486" y="818083"/>
                </a:cubicBezTo>
                <a:cubicBezTo>
                  <a:pt x="6887463" y="810768"/>
                  <a:pt x="6904126" y="807314"/>
                  <a:pt x="6913472" y="807720"/>
                </a:cubicBezTo>
                <a:cubicBezTo>
                  <a:pt x="6922820" y="808127"/>
                  <a:pt x="6933183" y="808330"/>
                  <a:pt x="6944562" y="808330"/>
                </a:cubicBezTo>
                <a:lnTo>
                  <a:pt x="6933590" y="816864"/>
                </a:lnTo>
                <a:cubicBezTo>
                  <a:pt x="6938466" y="818490"/>
                  <a:pt x="6942327" y="819709"/>
                  <a:pt x="6945172" y="820522"/>
                </a:cubicBezTo>
                <a:cubicBezTo>
                  <a:pt x="6948017" y="821335"/>
                  <a:pt x="6950455" y="821538"/>
                  <a:pt x="6952487" y="821131"/>
                </a:cubicBezTo>
                <a:cubicBezTo>
                  <a:pt x="6954519" y="820725"/>
                  <a:pt x="6956754" y="819709"/>
                  <a:pt x="6959193" y="818083"/>
                </a:cubicBezTo>
                <a:cubicBezTo>
                  <a:pt x="6960005" y="807517"/>
                  <a:pt x="6960412" y="799795"/>
                  <a:pt x="6960412" y="794919"/>
                </a:cubicBezTo>
                <a:cubicBezTo>
                  <a:pt x="6960412" y="790042"/>
                  <a:pt x="6959600" y="781914"/>
                  <a:pt x="6957974" y="770535"/>
                </a:cubicBezTo>
                <a:cubicBezTo>
                  <a:pt x="6956348" y="759155"/>
                  <a:pt x="6953504" y="738835"/>
                  <a:pt x="6949439" y="709575"/>
                </a:cubicBezTo>
                <a:close/>
                <a:moveTo>
                  <a:pt x="4264761" y="698602"/>
                </a:moveTo>
                <a:cubicBezTo>
                  <a:pt x="4258259" y="722173"/>
                  <a:pt x="4252569" y="745744"/>
                  <a:pt x="4247693" y="769315"/>
                </a:cubicBezTo>
                <a:lnTo>
                  <a:pt x="4245254" y="769315"/>
                </a:lnTo>
                <a:lnTo>
                  <a:pt x="4242816" y="779069"/>
                </a:lnTo>
                <a:lnTo>
                  <a:pt x="4245254" y="780288"/>
                </a:lnTo>
                <a:cubicBezTo>
                  <a:pt x="4244441" y="777850"/>
                  <a:pt x="4244848" y="775411"/>
                  <a:pt x="4246473" y="772973"/>
                </a:cubicBezTo>
                <a:lnTo>
                  <a:pt x="4247693" y="785165"/>
                </a:lnTo>
                <a:cubicBezTo>
                  <a:pt x="4248505" y="774599"/>
                  <a:pt x="4249725" y="767487"/>
                  <a:pt x="4251350" y="763829"/>
                </a:cubicBezTo>
                <a:cubicBezTo>
                  <a:pt x="4252976" y="760171"/>
                  <a:pt x="4254195" y="756107"/>
                  <a:pt x="4255008" y="751637"/>
                </a:cubicBezTo>
                <a:cubicBezTo>
                  <a:pt x="4255821" y="747167"/>
                  <a:pt x="4257040" y="742290"/>
                  <a:pt x="4258665" y="737007"/>
                </a:cubicBezTo>
                <a:cubicBezTo>
                  <a:pt x="4260291" y="731723"/>
                  <a:pt x="4261713" y="726847"/>
                  <a:pt x="4262933" y="722376"/>
                </a:cubicBezTo>
                <a:cubicBezTo>
                  <a:pt x="4264152" y="717906"/>
                  <a:pt x="4264965" y="714248"/>
                  <a:pt x="4265371" y="711403"/>
                </a:cubicBezTo>
                <a:cubicBezTo>
                  <a:pt x="4265777" y="708559"/>
                  <a:pt x="4265981" y="704291"/>
                  <a:pt x="4265981" y="698602"/>
                </a:cubicBezTo>
                <a:close/>
                <a:moveTo>
                  <a:pt x="8246668" y="655930"/>
                </a:moveTo>
                <a:cubicBezTo>
                  <a:pt x="8240165" y="668935"/>
                  <a:pt x="8237321" y="681939"/>
                  <a:pt x="8238134" y="694944"/>
                </a:cubicBezTo>
                <a:lnTo>
                  <a:pt x="8249106" y="657149"/>
                </a:lnTo>
                <a:close/>
                <a:moveTo>
                  <a:pt x="3121152" y="652272"/>
                </a:moveTo>
                <a:lnTo>
                  <a:pt x="3118713" y="671779"/>
                </a:lnTo>
                <a:lnTo>
                  <a:pt x="3119932" y="671779"/>
                </a:lnTo>
                <a:cubicBezTo>
                  <a:pt x="3120745" y="667715"/>
                  <a:pt x="3121355" y="664464"/>
                  <a:pt x="3121761" y="662026"/>
                </a:cubicBezTo>
                <a:cubicBezTo>
                  <a:pt x="3122167" y="659587"/>
                  <a:pt x="3122371" y="658165"/>
                  <a:pt x="3122371" y="657759"/>
                </a:cubicBezTo>
                <a:cubicBezTo>
                  <a:pt x="3122371" y="657352"/>
                  <a:pt x="3121965" y="655930"/>
                  <a:pt x="3121152" y="653491"/>
                </a:cubicBezTo>
                <a:close/>
                <a:moveTo>
                  <a:pt x="6332524" y="642519"/>
                </a:moveTo>
                <a:cubicBezTo>
                  <a:pt x="6327648" y="653085"/>
                  <a:pt x="6323380" y="660603"/>
                  <a:pt x="6319722" y="665074"/>
                </a:cubicBezTo>
                <a:cubicBezTo>
                  <a:pt x="6316065" y="669544"/>
                  <a:pt x="6314846" y="677266"/>
                  <a:pt x="6316065" y="688239"/>
                </a:cubicBezTo>
                <a:cubicBezTo>
                  <a:pt x="6317284" y="699211"/>
                  <a:pt x="6310375" y="717296"/>
                  <a:pt x="6295338" y="742493"/>
                </a:cubicBezTo>
                <a:cubicBezTo>
                  <a:pt x="6280302" y="767690"/>
                  <a:pt x="6272783" y="785571"/>
                  <a:pt x="6272783" y="796138"/>
                </a:cubicBezTo>
                <a:lnTo>
                  <a:pt x="6275350" y="808563"/>
                </a:lnTo>
                <a:lnTo>
                  <a:pt x="6275222" y="808330"/>
                </a:lnTo>
                <a:lnTo>
                  <a:pt x="6272783" y="808330"/>
                </a:lnTo>
                <a:lnTo>
                  <a:pt x="6269126" y="813207"/>
                </a:lnTo>
                <a:lnTo>
                  <a:pt x="6295948" y="846125"/>
                </a:lnTo>
                <a:lnTo>
                  <a:pt x="6277257" y="812041"/>
                </a:lnTo>
                <a:lnTo>
                  <a:pt x="6284366" y="820522"/>
                </a:lnTo>
                <a:cubicBezTo>
                  <a:pt x="6292088" y="826211"/>
                  <a:pt x="6304483" y="840029"/>
                  <a:pt x="6321551" y="861975"/>
                </a:cubicBezTo>
                <a:lnTo>
                  <a:pt x="6345935" y="875386"/>
                </a:lnTo>
                <a:lnTo>
                  <a:pt x="6348374" y="871728"/>
                </a:lnTo>
                <a:lnTo>
                  <a:pt x="6336182" y="860755"/>
                </a:lnTo>
                <a:lnTo>
                  <a:pt x="6355689" y="866851"/>
                </a:lnTo>
                <a:cubicBezTo>
                  <a:pt x="6358128" y="861975"/>
                  <a:pt x="6360566" y="857707"/>
                  <a:pt x="6363004" y="854050"/>
                </a:cubicBezTo>
                <a:cubicBezTo>
                  <a:pt x="6365442" y="850392"/>
                  <a:pt x="6368084" y="818083"/>
                  <a:pt x="6370929" y="757123"/>
                </a:cubicBezTo>
                <a:cubicBezTo>
                  <a:pt x="6373774" y="696163"/>
                  <a:pt x="6374180" y="664464"/>
                  <a:pt x="6372148" y="662026"/>
                </a:cubicBezTo>
                <a:cubicBezTo>
                  <a:pt x="6370116" y="659587"/>
                  <a:pt x="6368694" y="657149"/>
                  <a:pt x="6367881" y="654711"/>
                </a:cubicBezTo>
                <a:close/>
                <a:moveTo>
                  <a:pt x="3121152" y="638861"/>
                </a:moveTo>
                <a:cubicBezTo>
                  <a:pt x="3119526" y="644551"/>
                  <a:pt x="3119932" y="649021"/>
                  <a:pt x="3122371" y="652272"/>
                </a:cubicBezTo>
                <a:lnTo>
                  <a:pt x="3122371" y="640080"/>
                </a:lnTo>
                <a:close/>
                <a:moveTo>
                  <a:pt x="5298642" y="636423"/>
                </a:moveTo>
                <a:cubicBezTo>
                  <a:pt x="5295391" y="639674"/>
                  <a:pt x="5293156" y="642722"/>
                  <a:pt x="5291937" y="645567"/>
                </a:cubicBezTo>
                <a:cubicBezTo>
                  <a:pt x="5290718" y="648411"/>
                  <a:pt x="5288280" y="654304"/>
                  <a:pt x="5284622" y="663245"/>
                </a:cubicBezTo>
                <a:cubicBezTo>
                  <a:pt x="5280964" y="672186"/>
                  <a:pt x="5276697" y="680720"/>
                  <a:pt x="5271820" y="688848"/>
                </a:cubicBezTo>
                <a:lnTo>
                  <a:pt x="5268163" y="692506"/>
                </a:lnTo>
                <a:lnTo>
                  <a:pt x="5271820" y="696163"/>
                </a:lnTo>
                <a:lnTo>
                  <a:pt x="5270601" y="701040"/>
                </a:lnTo>
                <a:lnTo>
                  <a:pt x="5269382" y="698602"/>
                </a:lnTo>
                <a:lnTo>
                  <a:pt x="5264505" y="701040"/>
                </a:lnTo>
                <a:cubicBezTo>
                  <a:pt x="5262067" y="707543"/>
                  <a:pt x="5258409" y="716687"/>
                  <a:pt x="5253532" y="728472"/>
                </a:cubicBezTo>
                <a:cubicBezTo>
                  <a:pt x="5248655" y="740258"/>
                  <a:pt x="5244795" y="751027"/>
                  <a:pt x="5241950" y="760781"/>
                </a:cubicBezTo>
                <a:cubicBezTo>
                  <a:pt x="5239105" y="770535"/>
                  <a:pt x="5235447" y="780491"/>
                  <a:pt x="5230977" y="790651"/>
                </a:cubicBezTo>
                <a:cubicBezTo>
                  <a:pt x="5226507" y="800811"/>
                  <a:pt x="5222849" y="810768"/>
                  <a:pt x="5220004" y="820522"/>
                </a:cubicBezTo>
                <a:cubicBezTo>
                  <a:pt x="5217159" y="830275"/>
                  <a:pt x="5214518" y="837997"/>
                  <a:pt x="5212080" y="843687"/>
                </a:cubicBezTo>
                <a:cubicBezTo>
                  <a:pt x="5209641" y="849376"/>
                  <a:pt x="5207609" y="857098"/>
                  <a:pt x="5205983" y="866851"/>
                </a:cubicBezTo>
                <a:lnTo>
                  <a:pt x="5219395" y="857098"/>
                </a:lnTo>
                <a:lnTo>
                  <a:pt x="5214518" y="865632"/>
                </a:lnTo>
                <a:cubicBezTo>
                  <a:pt x="5212080" y="866445"/>
                  <a:pt x="5210048" y="867258"/>
                  <a:pt x="5208422" y="868071"/>
                </a:cubicBezTo>
                <a:lnTo>
                  <a:pt x="5203969" y="873636"/>
                </a:lnTo>
                <a:lnTo>
                  <a:pt x="5204764" y="868071"/>
                </a:lnTo>
                <a:lnTo>
                  <a:pt x="5201106" y="869290"/>
                </a:lnTo>
                <a:lnTo>
                  <a:pt x="5192572" y="893674"/>
                </a:lnTo>
                <a:lnTo>
                  <a:pt x="5193791" y="894893"/>
                </a:lnTo>
                <a:cubicBezTo>
                  <a:pt x="5194604" y="890829"/>
                  <a:pt x="5196636" y="887171"/>
                  <a:pt x="5199887" y="883920"/>
                </a:cubicBezTo>
                <a:lnTo>
                  <a:pt x="5208296" y="877614"/>
                </a:lnTo>
                <a:lnTo>
                  <a:pt x="5205983" y="882701"/>
                </a:lnTo>
                <a:lnTo>
                  <a:pt x="5210860" y="882701"/>
                </a:lnTo>
                <a:cubicBezTo>
                  <a:pt x="5204357" y="892455"/>
                  <a:pt x="5200700" y="903021"/>
                  <a:pt x="5199887" y="914400"/>
                </a:cubicBezTo>
                <a:cubicBezTo>
                  <a:pt x="5202326" y="912775"/>
                  <a:pt x="5205171" y="911149"/>
                  <a:pt x="5208422" y="909523"/>
                </a:cubicBezTo>
                <a:lnTo>
                  <a:pt x="5208422" y="905866"/>
                </a:lnTo>
                <a:lnTo>
                  <a:pt x="5210860" y="904647"/>
                </a:lnTo>
                <a:cubicBezTo>
                  <a:pt x="5210860" y="903021"/>
                  <a:pt x="5212282" y="899567"/>
                  <a:pt x="5215128" y="894283"/>
                </a:cubicBezTo>
                <a:cubicBezTo>
                  <a:pt x="5217972" y="889000"/>
                  <a:pt x="5219395" y="885749"/>
                  <a:pt x="5219395" y="884530"/>
                </a:cubicBezTo>
                <a:cubicBezTo>
                  <a:pt x="5219395" y="883311"/>
                  <a:pt x="5218988" y="881482"/>
                  <a:pt x="5218175" y="879043"/>
                </a:cubicBezTo>
                <a:lnTo>
                  <a:pt x="5225490" y="874167"/>
                </a:lnTo>
                <a:cubicBezTo>
                  <a:pt x="5231993" y="859536"/>
                  <a:pt x="5238089" y="844499"/>
                  <a:pt x="5243779" y="829056"/>
                </a:cubicBezTo>
                <a:lnTo>
                  <a:pt x="5241340" y="829056"/>
                </a:lnTo>
                <a:lnTo>
                  <a:pt x="5251094" y="808330"/>
                </a:lnTo>
                <a:lnTo>
                  <a:pt x="5297423" y="676656"/>
                </a:lnTo>
                <a:lnTo>
                  <a:pt x="5293766" y="676656"/>
                </a:lnTo>
                <a:lnTo>
                  <a:pt x="5298642" y="672999"/>
                </a:lnTo>
                <a:cubicBezTo>
                  <a:pt x="5297830" y="668935"/>
                  <a:pt x="5297830" y="662635"/>
                  <a:pt x="5298642" y="654101"/>
                </a:cubicBezTo>
                <a:cubicBezTo>
                  <a:pt x="5299455" y="645567"/>
                  <a:pt x="5299455" y="640080"/>
                  <a:pt x="5298642" y="637642"/>
                </a:cubicBezTo>
                <a:close/>
                <a:moveTo>
                  <a:pt x="1843430" y="632765"/>
                </a:moveTo>
                <a:lnTo>
                  <a:pt x="1844650" y="636423"/>
                </a:lnTo>
                <a:cubicBezTo>
                  <a:pt x="1834896" y="646176"/>
                  <a:pt x="1824329" y="652272"/>
                  <a:pt x="1812950" y="654711"/>
                </a:cubicBezTo>
                <a:close/>
                <a:moveTo>
                  <a:pt x="3116275" y="631546"/>
                </a:moveTo>
                <a:lnTo>
                  <a:pt x="3113837" y="632765"/>
                </a:lnTo>
                <a:cubicBezTo>
                  <a:pt x="3113024" y="643331"/>
                  <a:pt x="3112414" y="651053"/>
                  <a:pt x="3112008" y="655930"/>
                </a:cubicBezTo>
                <a:cubicBezTo>
                  <a:pt x="3111601" y="660807"/>
                  <a:pt x="3110382" y="667715"/>
                  <a:pt x="3108350" y="676656"/>
                </a:cubicBezTo>
                <a:cubicBezTo>
                  <a:pt x="3106318" y="685597"/>
                  <a:pt x="3105302" y="693725"/>
                  <a:pt x="3105302" y="701040"/>
                </a:cubicBezTo>
                <a:cubicBezTo>
                  <a:pt x="3105302" y="708355"/>
                  <a:pt x="3106115" y="715264"/>
                  <a:pt x="3107740" y="721767"/>
                </a:cubicBezTo>
                <a:cubicBezTo>
                  <a:pt x="3109366" y="728269"/>
                  <a:pt x="3109976" y="733755"/>
                  <a:pt x="3109569" y="738226"/>
                </a:cubicBezTo>
                <a:cubicBezTo>
                  <a:pt x="3109163" y="742696"/>
                  <a:pt x="3108147" y="748589"/>
                  <a:pt x="3106521" y="755904"/>
                </a:cubicBezTo>
                <a:lnTo>
                  <a:pt x="3111398" y="755904"/>
                </a:lnTo>
                <a:cubicBezTo>
                  <a:pt x="3111398" y="753466"/>
                  <a:pt x="3111601" y="752043"/>
                  <a:pt x="3112008" y="751637"/>
                </a:cubicBezTo>
                <a:cubicBezTo>
                  <a:pt x="3112414" y="751231"/>
                  <a:pt x="3112820" y="748995"/>
                  <a:pt x="3113227" y="744931"/>
                </a:cubicBezTo>
                <a:cubicBezTo>
                  <a:pt x="3113633" y="740867"/>
                  <a:pt x="3113837" y="737616"/>
                  <a:pt x="3113837" y="735178"/>
                </a:cubicBezTo>
                <a:cubicBezTo>
                  <a:pt x="3113837" y="732739"/>
                  <a:pt x="3113837" y="730707"/>
                  <a:pt x="3113837" y="729082"/>
                </a:cubicBezTo>
                <a:cubicBezTo>
                  <a:pt x="3113837" y="727456"/>
                  <a:pt x="3113430" y="726237"/>
                  <a:pt x="3112617" y="725424"/>
                </a:cubicBezTo>
                <a:lnTo>
                  <a:pt x="3115056" y="721767"/>
                </a:lnTo>
                <a:lnTo>
                  <a:pt x="3116275" y="725424"/>
                </a:lnTo>
                <a:cubicBezTo>
                  <a:pt x="3117901" y="722173"/>
                  <a:pt x="3119120" y="715061"/>
                  <a:pt x="3119932" y="704088"/>
                </a:cubicBezTo>
                <a:cubicBezTo>
                  <a:pt x="3120745" y="693115"/>
                  <a:pt x="3121355" y="686003"/>
                  <a:pt x="3121761" y="682752"/>
                </a:cubicBezTo>
                <a:cubicBezTo>
                  <a:pt x="3122167" y="679501"/>
                  <a:pt x="3121558" y="676656"/>
                  <a:pt x="3119932" y="674218"/>
                </a:cubicBezTo>
                <a:lnTo>
                  <a:pt x="3116275" y="687629"/>
                </a:lnTo>
                <a:cubicBezTo>
                  <a:pt x="3115462" y="686816"/>
                  <a:pt x="3115056" y="686003"/>
                  <a:pt x="3115056" y="685191"/>
                </a:cubicBezTo>
                <a:cubicBezTo>
                  <a:pt x="3115056" y="684378"/>
                  <a:pt x="3115056" y="681533"/>
                  <a:pt x="3115056" y="676656"/>
                </a:cubicBezTo>
                <a:cubicBezTo>
                  <a:pt x="3115056" y="671779"/>
                  <a:pt x="3115056" y="664058"/>
                  <a:pt x="3115056" y="653491"/>
                </a:cubicBezTo>
                <a:lnTo>
                  <a:pt x="3116275" y="658368"/>
                </a:lnTo>
                <a:lnTo>
                  <a:pt x="3116275" y="648615"/>
                </a:lnTo>
                <a:lnTo>
                  <a:pt x="3115056" y="649834"/>
                </a:lnTo>
                <a:close/>
                <a:moveTo>
                  <a:pt x="6934808" y="625450"/>
                </a:moveTo>
                <a:cubicBezTo>
                  <a:pt x="6922617" y="631952"/>
                  <a:pt x="6911644" y="636829"/>
                  <a:pt x="6901890" y="640080"/>
                </a:cubicBezTo>
                <a:cubicBezTo>
                  <a:pt x="6892136" y="643331"/>
                  <a:pt x="6874458" y="653288"/>
                  <a:pt x="6848855" y="669951"/>
                </a:cubicBezTo>
                <a:cubicBezTo>
                  <a:pt x="6823252" y="686613"/>
                  <a:pt x="6807200" y="697586"/>
                  <a:pt x="6800697" y="702869"/>
                </a:cubicBezTo>
                <a:cubicBezTo>
                  <a:pt x="6794194" y="708152"/>
                  <a:pt x="6786879" y="714858"/>
                  <a:pt x="6778751" y="722986"/>
                </a:cubicBezTo>
                <a:lnTo>
                  <a:pt x="6776313" y="736397"/>
                </a:lnTo>
                <a:cubicBezTo>
                  <a:pt x="6782002" y="732333"/>
                  <a:pt x="6787286" y="729285"/>
                  <a:pt x="6792162" y="727253"/>
                </a:cubicBezTo>
                <a:cubicBezTo>
                  <a:pt x="6797039" y="725221"/>
                  <a:pt x="6814108" y="715874"/>
                  <a:pt x="6843368" y="699211"/>
                </a:cubicBezTo>
                <a:cubicBezTo>
                  <a:pt x="6872630" y="682549"/>
                  <a:pt x="6893558" y="675843"/>
                  <a:pt x="6906158" y="679095"/>
                </a:cubicBezTo>
                <a:cubicBezTo>
                  <a:pt x="6918756" y="682346"/>
                  <a:pt x="6932370" y="685597"/>
                  <a:pt x="6947001" y="688848"/>
                </a:cubicBezTo>
                <a:lnTo>
                  <a:pt x="6936028" y="627888"/>
                </a:lnTo>
                <a:close/>
                <a:moveTo>
                  <a:pt x="8040623" y="615696"/>
                </a:moveTo>
                <a:lnTo>
                  <a:pt x="8045500" y="625450"/>
                </a:lnTo>
                <a:lnTo>
                  <a:pt x="8082076" y="640080"/>
                </a:lnTo>
                <a:lnTo>
                  <a:pt x="8043062" y="615696"/>
                </a:lnTo>
                <a:close/>
                <a:moveTo>
                  <a:pt x="1884883" y="612039"/>
                </a:moveTo>
                <a:lnTo>
                  <a:pt x="1883664" y="616915"/>
                </a:lnTo>
                <a:cubicBezTo>
                  <a:pt x="1878787" y="620167"/>
                  <a:pt x="1875536" y="622605"/>
                  <a:pt x="1873910" y="624231"/>
                </a:cubicBezTo>
                <a:cubicBezTo>
                  <a:pt x="1872285" y="625856"/>
                  <a:pt x="1868221" y="627685"/>
                  <a:pt x="1861718" y="629717"/>
                </a:cubicBezTo>
                <a:cubicBezTo>
                  <a:pt x="1855216" y="631749"/>
                  <a:pt x="1850339" y="632765"/>
                  <a:pt x="1847088" y="632765"/>
                </a:cubicBezTo>
                <a:close/>
                <a:moveTo>
                  <a:pt x="3115056" y="610819"/>
                </a:moveTo>
                <a:lnTo>
                  <a:pt x="3112617" y="631546"/>
                </a:lnTo>
                <a:cubicBezTo>
                  <a:pt x="3113430" y="631546"/>
                  <a:pt x="3114243" y="631139"/>
                  <a:pt x="3115056" y="630327"/>
                </a:cubicBezTo>
                <a:cubicBezTo>
                  <a:pt x="3115868" y="629514"/>
                  <a:pt x="3116071" y="627685"/>
                  <a:pt x="3115665" y="624840"/>
                </a:cubicBezTo>
                <a:cubicBezTo>
                  <a:pt x="3115259" y="621995"/>
                  <a:pt x="3115462" y="617322"/>
                  <a:pt x="3116275" y="610819"/>
                </a:cubicBezTo>
                <a:close/>
                <a:moveTo>
                  <a:pt x="4679289" y="609600"/>
                </a:moveTo>
                <a:cubicBezTo>
                  <a:pt x="4678476" y="615290"/>
                  <a:pt x="4678070" y="618947"/>
                  <a:pt x="4678070" y="620573"/>
                </a:cubicBezTo>
                <a:cubicBezTo>
                  <a:pt x="4678070" y="622199"/>
                  <a:pt x="4678274" y="623621"/>
                  <a:pt x="4678680" y="624840"/>
                </a:cubicBezTo>
                <a:cubicBezTo>
                  <a:pt x="4679086" y="626059"/>
                  <a:pt x="4679696" y="627075"/>
                  <a:pt x="4680509" y="627888"/>
                </a:cubicBezTo>
                <a:cubicBezTo>
                  <a:pt x="4682134" y="622199"/>
                  <a:pt x="4681728" y="616103"/>
                  <a:pt x="4679289" y="609600"/>
                </a:cubicBezTo>
                <a:close/>
                <a:moveTo>
                  <a:pt x="3122371" y="602285"/>
                </a:moveTo>
                <a:lnTo>
                  <a:pt x="3121152" y="624231"/>
                </a:lnTo>
                <a:lnTo>
                  <a:pt x="3123590" y="624231"/>
                </a:lnTo>
                <a:lnTo>
                  <a:pt x="3123590" y="602285"/>
                </a:lnTo>
                <a:close/>
                <a:moveTo>
                  <a:pt x="7945526" y="601066"/>
                </a:moveTo>
                <a:lnTo>
                  <a:pt x="7936991" y="608381"/>
                </a:lnTo>
                <a:lnTo>
                  <a:pt x="7934552" y="604723"/>
                </a:lnTo>
                <a:cubicBezTo>
                  <a:pt x="7900415" y="612851"/>
                  <a:pt x="7875422" y="618947"/>
                  <a:pt x="7859572" y="623011"/>
                </a:cubicBezTo>
                <a:cubicBezTo>
                  <a:pt x="7843722" y="627075"/>
                  <a:pt x="7832140" y="629107"/>
                  <a:pt x="7824824" y="629107"/>
                </a:cubicBezTo>
                <a:cubicBezTo>
                  <a:pt x="7817510" y="629107"/>
                  <a:pt x="7811007" y="629920"/>
                  <a:pt x="7805318" y="631546"/>
                </a:cubicBezTo>
                <a:cubicBezTo>
                  <a:pt x="7799628" y="633171"/>
                  <a:pt x="7794345" y="632562"/>
                  <a:pt x="7789468" y="629717"/>
                </a:cubicBezTo>
                <a:cubicBezTo>
                  <a:pt x="7784591" y="626872"/>
                  <a:pt x="7777682" y="623418"/>
                  <a:pt x="7768742" y="619354"/>
                </a:cubicBezTo>
                <a:lnTo>
                  <a:pt x="7760207" y="608381"/>
                </a:lnTo>
                <a:cubicBezTo>
                  <a:pt x="7761833" y="638455"/>
                  <a:pt x="7765490" y="668122"/>
                  <a:pt x="7771180" y="697383"/>
                </a:cubicBezTo>
                <a:cubicBezTo>
                  <a:pt x="7778496" y="698195"/>
                  <a:pt x="7783574" y="699211"/>
                  <a:pt x="7786420" y="700431"/>
                </a:cubicBezTo>
                <a:cubicBezTo>
                  <a:pt x="7789265" y="701650"/>
                  <a:pt x="7791297" y="701853"/>
                  <a:pt x="7792516" y="701040"/>
                </a:cubicBezTo>
                <a:cubicBezTo>
                  <a:pt x="7793735" y="700227"/>
                  <a:pt x="7795157" y="699415"/>
                  <a:pt x="7796783" y="698602"/>
                </a:cubicBezTo>
                <a:lnTo>
                  <a:pt x="7800440" y="702259"/>
                </a:lnTo>
                <a:lnTo>
                  <a:pt x="7813852" y="694944"/>
                </a:lnTo>
                <a:lnTo>
                  <a:pt x="7806536" y="690067"/>
                </a:lnTo>
                <a:cubicBezTo>
                  <a:pt x="7815478" y="690067"/>
                  <a:pt x="7827670" y="689458"/>
                  <a:pt x="7843113" y="688239"/>
                </a:cubicBezTo>
                <a:cubicBezTo>
                  <a:pt x="7858556" y="687019"/>
                  <a:pt x="7872374" y="680923"/>
                  <a:pt x="7884566" y="669951"/>
                </a:cubicBezTo>
                <a:cubicBezTo>
                  <a:pt x="7896758" y="658978"/>
                  <a:pt x="7916671" y="641299"/>
                  <a:pt x="7944306" y="616915"/>
                </a:cubicBezTo>
                <a:lnTo>
                  <a:pt x="7946745" y="603504"/>
                </a:lnTo>
                <a:close/>
                <a:moveTo>
                  <a:pt x="6375196" y="599847"/>
                </a:moveTo>
                <a:lnTo>
                  <a:pt x="6352032" y="613258"/>
                </a:lnTo>
                <a:cubicBezTo>
                  <a:pt x="6358534" y="618135"/>
                  <a:pt x="6366255" y="620167"/>
                  <a:pt x="6375196" y="619354"/>
                </a:cubicBezTo>
                <a:lnTo>
                  <a:pt x="6376415" y="601066"/>
                </a:lnTo>
                <a:close/>
                <a:moveTo>
                  <a:pt x="4091635" y="592531"/>
                </a:moveTo>
                <a:cubicBezTo>
                  <a:pt x="4088384" y="598221"/>
                  <a:pt x="4087165" y="604317"/>
                  <a:pt x="4087978" y="610819"/>
                </a:cubicBezTo>
                <a:lnTo>
                  <a:pt x="4091635" y="593751"/>
                </a:lnTo>
                <a:close/>
                <a:moveTo>
                  <a:pt x="5338877" y="588874"/>
                </a:moveTo>
                <a:lnTo>
                  <a:pt x="5336438" y="603504"/>
                </a:lnTo>
                <a:lnTo>
                  <a:pt x="5338877" y="603504"/>
                </a:lnTo>
                <a:lnTo>
                  <a:pt x="5341315" y="588874"/>
                </a:lnTo>
                <a:close/>
                <a:moveTo>
                  <a:pt x="4689154" y="568812"/>
                </a:moveTo>
                <a:lnTo>
                  <a:pt x="4689205" y="569259"/>
                </a:lnTo>
                <a:lnTo>
                  <a:pt x="4689043" y="569367"/>
                </a:lnTo>
                <a:close/>
                <a:moveTo>
                  <a:pt x="4687824" y="557175"/>
                </a:moveTo>
                <a:lnTo>
                  <a:pt x="4691481" y="557175"/>
                </a:lnTo>
                <a:lnTo>
                  <a:pt x="4689154" y="568812"/>
                </a:lnTo>
                <a:close/>
                <a:moveTo>
                  <a:pt x="4681455" y="553980"/>
                </a:moveTo>
                <a:lnTo>
                  <a:pt x="4681575" y="554584"/>
                </a:lnTo>
                <a:cubicBezTo>
                  <a:pt x="4681880" y="556717"/>
                  <a:pt x="4682134" y="559207"/>
                  <a:pt x="4682337" y="562051"/>
                </a:cubicBezTo>
                <a:close/>
                <a:moveTo>
                  <a:pt x="4685385" y="537667"/>
                </a:moveTo>
                <a:lnTo>
                  <a:pt x="4689043" y="540106"/>
                </a:lnTo>
                <a:lnTo>
                  <a:pt x="4689043" y="551079"/>
                </a:lnTo>
                <a:lnTo>
                  <a:pt x="4692701" y="552298"/>
                </a:lnTo>
                <a:cubicBezTo>
                  <a:pt x="4690262" y="553111"/>
                  <a:pt x="4688230" y="552704"/>
                  <a:pt x="4686604" y="551079"/>
                </a:cubicBezTo>
                <a:lnTo>
                  <a:pt x="4687824" y="542544"/>
                </a:lnTo>
                <a:cubicBezTo>
                  <a:pt x="4686198" y="541731"/>
                  <a:pt x="4685385" y="540106"/>
                  <a:pt x="4685385" y="537667"/>
                </a:cubicBezTo>
                <a:close/>
                <a:moveTo>
                  <a:pt x="4679289" y="537667"/>
                </a:moveTo>
                <a:cubicBezTo>
                  <a:pt x="4680102" y="543357"/>
                  <a:pt x="4680763" y="548234"/>
                  <a:pt x="4681271" y="552298"/>
                </a:cubicBezTo>
                <a:lnTo>
                  <a:pt x="4681455" y="553980"/>
                </a:lnTo>
                <a:lnTo>
                  <a:pt x="4680509" y="549250"/>
                </a:lnTo>
                <a:cubicBezTo>
                  <a:pt x="4679696" y="546405"/>
                  <a:pt x="4678883" y="542951"/>
                  <a:pt x="4678070" y="538887"/>
                </a:cubicBezTo>
                <a:close/>
                <a:moveTo>
                  <a:pt x="4647590" y="519379"/>
                </a:moveTo>
                <a:lnTo>
                  <a:pt x="4648854" y="521750"/>
                </a:lnTo>
                <a:lnTo>
                  <a:pt x="4648809" y="521818"/>
                </a:lnTo>
                <a:close/>
                <a:moveTo>
                  <a:pt x="3173577" y="519379"/>
                </a:moveTo>
                <a:cubicBezTo>
                  <a:pt x="3161385" y="521005"/>
                  <a:pt x="3150006" y="522224"/>
                  <a:pt x="3139440" y="523037"/>
                </a:cubicBezTo>
                <a:lnTo>
                  <a:pt x="3135782" y="529133"/>
                </a:lnTo>
                <a:cubicBezTo>
                  <a:pt x="3145536" y="526695"/>
                  <a:pt x="3152445" y="525272"/>
                  <a:pt x="3156509" y="524866"/>
                </a:cubicBezTo>
                <a:cubicBezTo>
                  <a:pt x="3160572" y="524459"/>
                  <a:pt x="3163620" y="523850"/>
                  <a:pt x="3165653" y="523037"/>
                </a:cubicBezTo>
                <a:cubicBezTo>
                  <a:pt x="3167684" y="522224"/>
                  <a:pt x="3170326" y="521005"/>
                  <a:pt x="3173577" y="519379"/>
                </a:cubicBezTo>
                <a:close/>
                <a:moveTo>
                  <a:pt x="559613" y="510845"/>
                </a:moveTo>
                <a:lnTo>
                  <a:pt x="553517" y="512064"/>
                </a:lnTo>
                <a:lnTo>
                  <a:pt x="546201" y="526695"/>
                </a:lnTo>
                <a:cubicBezTo>
                  <a:pt x="534822" y="532384"/>
                  <a:pt x="523849" y="538074"/>
                  <a:pt x="513283" y="543763"/>
                </a:cubicBezTo>
                <a:lnTo>
                  <a:pt x="516941" y="548640"/>
                </a:lnTo>
                <a:lnTo>
                  <a:pt x="525475" y="542544"/>
                </a:lnTo>
                <a:lnTo>
                  <a:pt x="523036" y="548640"/>
                </a:lnTo>
                <a:lnTo>
                  <a:pt x="509626" y="549859"/>
                </a:lnTo>
                <a:lnTo>
                  <a:pt x="514502" y="555955"/>
                </a:lnTo>
                <a:lnTo>
                  <a:pt x="494995" y="565709"/>
                </a:lnTo>
                <a:lnTo>
                  <a:pt x="490118" y="571805"/>
                </a:lnTo>
                <a:cubicBezTo>
                  <a:pt x="467360" y="589687"/>
                  <a:pt x="445820" y="607162"/>
                  <a:pt x="425501" y="624231"/>
                </a:cubicBezTo>
                <a:lnTo>
                  <a:pt x="363321" y="686410"/>
                </a:lnTo>
                <a:cubicBezTo>
                  <a:pt x="369824" y="687223"/>
                  <a:pt x="375310" y="687629"/>
                  <a:pt x="379780" y="687629"/>
                </a:cubicBezTo>
                <a:cubicBezTo>
                  <a:pt x="384251" y="687629"/>
                  <a:pt x="398475" y="683565"/>
                  <a:pt x="422453" y="675437"/>
                </a:cubicBezTo>
                <a:cubicBezTo>
                  <a:pt x="446430" y="667309"/>
                  <a:pt x="500685" y="638048"/>
                  <a:pt x="585216" y="587655"/>
                </a:cubicBezTo>
                <a:close/>
                <a:moveTo>
                  <a:pt x="6630008" y="463296"/>
                </a:moveTo>
                <a:lnTo>
                  <a:pt x="6628790" y="468173"/>
                </a:lnTo>
                <a:cubicBezTo>
                  <a:pt x="6622287" y="466547"/>
                  <a:pt x="6617410" y="466141"/>
                  <a:pt x="6614160" y="466954"/>
                </a:cubicBezTo>
                <a:cubicBezTo>
                  <a:pt x="6610908" y="467767"/>
                  <a:pt x="6606438" y="469392"/>
                  <a:pt x="6600748" y="471831"/>
                </a:cubicBezTo>
                <a:cubicBezTo>
                  <a:pt x="6595058" y="474269"/>
                  <a:pt x="6591401" y="475488"/>
                  <a:pt x="6589775" y="475488"/>
                </a:cubicBezTo>
                <a:lnTo>
                  <a:pt x="6594652" y="470611"/>
                </a:lnTo>
                <a:lnTo>
                  <a:pt x="6587336" y="465735"/>
                </a:lnTo>
                <a:cubicBezTo>
                  <a:pt x="6586524" y="467360"/>
                  <a:pt x="6574332" y="472847"/>
                  <a:pt x="6550761" y="482194"/>
                </a:cubicBezTo>
                <a:cubicBezTo>
                  <a:pt x="6527189" y="491541"/>
                  <a:pt x="6509511" y="500482"/>
                  <a:pt x="6497726" y="509016"/>
                </a:cubicBezTo>
                <a:cubicBezTo>
                  <a:pt x="6485940" y="517551"/>
                  <a:pt x="6470700" y="528727"/>
                  <a:pt x="6452006" y="542544"/>
                </a:cubicBezTo>
                <a:cubicBezTo>
                  <a:pt x="6448755" y="558800"/>
                  <a:pt x="6446519" y="575869"/>
                  <a:pt x="6445300" y="593751"/>
                </a:cubicBezTo>
                <a:cubicBezTo>
                  <a:pt x="6444081" y="611632"/>
                  <a:pt x="6443674" y="623011"/>
                  <a:pt x="6444081" y="627888"/>
                </a:cubicBezTo>
                <a:cubicBezTo>
                  <a:pt x="6444488" y="632765"/>
                  <a:pt x="6443878" y="638861"/>
                  <a:pt x="6442252" y="646176"/>
                </a:cubicBezTo>
                <a:lnTo>
                  <a:pt x="6469074" y="665683"/>
                </a:lnTo>
                <a:lnTo>
                  <a:pt x="6487363" y="651053"/>
                </a:lnTo>
                <a:cubicBezTo>
                  <a:pt x="6497929" y="651866"/>
                  <a:pt x="6507073" y="652475"/>
                  <a:pt x="6514795" y="652882"/>
                </a:cubicBezTo>
                <a:cubicBezTo>
                  <a:pt x="6522516" y="653288"/>
                  <a:pt x="6539585" y="643738"/>
                  <a:pt x="6566001" y="624231"/>
                </a:cubicBezTo>
                <a:cubicBezTo>
                  <a:pt x="6592416" y="604723"/>
                  <a:pt x="6640169" y="570992"/>
                  <a:pt x="6709256" y="523037"/>
                </a:cubicBezTo>
                <a:lnTo>
                  <a:pt x="6715352" y="486461"/>
                </a:lnTo>
                <a:lnTo>
                  <a:pt x="6688530" y="518160"/>
                </a:lnTo>
                <a:cubicBezTo>
                  <a:pt x="6673088" y="527101"/>
                  <a:pt x="6659270" y="526695"/>
                  <a:pt x="6647078" y="516941"/>
                </a:cubicBezTo>
                <a:cubicBezTo>
                  <a:pt x="6643014" y="510439"/>
                  <a:pt x="6639966" y="506171"/>
                  <a:pt x="6637934" y="504139"/>
                </a:cubicBezTo>
                <a:cubicBezTo>
                  <a:pt x="6635902" y="502107"/>
                  <a:pt x="6634682" y="498247"/>
                  <a:pt x="6634276" y="492557"/>
                </a:cubicBezTo>
                <a:cubicBezTo>
                  <a:pt x="6633870" y="486867"/>
                  <a:pt x="6633260" y="477520"/>
                  <a:pt x="6632448" y="464515"/>
                </a:cubicBezTo>
                <a:close/>
                <a:moveTo>
                  <a:pt x="175564" y="457200"/>
                </a:moveTo>
                <a:lnTo>
                  <a:pt x="140208" y="480365"/>
                </a:lnTo>
                <a:cubicBezTo>
                  <a:pt x="140208" y="497434"/>
                  <a:pt x="140614" y="509423"/>
                  <a:pt x="141427" y="516331"/>
                </a:cubicBezTo>
                <a:cubicBezTo>
                  <a:pt x="142240" y="523240"/>
                  <a:pt x="141427" y="528930"/>
                  <a:pt x="138988" y="533400"/>
                </a:cubicBezTo>
                <a:cubicBezTo>
                  <a:pt x="136550" y="537871"/>
                  <a:pt x="134112" y="543763"/>
                  <a:pt x="131673" y="551079"/>
                </a:cubicBezTo>
                <a:lnTo>
                  <a:pt x="112166" y="529133"/>
                </a:lnTo>
                <a:cubicBezTo>
                  <a:pt x="112979" y="535635"/>
                  <a:pt x="113792" y="541122"/>
                  <a:pt x="114605" y="545592"/>
                </a:cubicBezTo>
                <a:cubicBezTo>
                  <a:pt x="115417" y="550063"/>
                  <a:pt x="116840" y="567538"/>
                  <a:pt x="118872" y="598018"/>
                </a:cubicBezTo>
                <a:cubicBezTo>
                  <a:pt x="120904" y="628498"/>
                  <a:pt x="119075" y="699821"/>
                  <a:pt x="113385" y="811987"/>
                </a:cubicBezTo>
                <a:lnTo>
                  <a:pt x="117043" y="811987"/>
                </a:lnTo>
                <a:lnTo>
                  <a:pt x="171907" y="754685"/>
                </a:lnTo>
                <a:cubicBezTo>
                  <a:pt x="165405" y="744119"/>
                  <a:pt x="160934" y="736600"/>
                  <a:pt x="158496" y="732130"/>
                </a:cubicBezTo>
                <a:cubicBezTo>
                  <a:pt x="156057" y="727659"/>
                  <a:pt x="153619" y="721360"/>
                  <a:pt x="151181" y="713232"/>
                </a:cubicBezTo>
                <a:cubicBezTo>
                  <a:pt x="148742" y="705104"/>
                  <a:pt x="145898" y="698602"/>
                  <a:pt x="142646" y="693725"/>
                </a:cubicBezTo>
                <a:lnTo>
                  <a:pt x="146304" y="688848"/>
                </a:lnTo>
                <a:lnTo>
                  <a:pt x="137769" y="682752"/>
                </a:lnTo>
                <a:cubicBezTo>
                  <a:pt x="140208" y="679501"/>
                  <a:pt x="142240" y="677266"/>
                  <a:pt x="143865" y="676047"/>
                </a:cubicBezTo>
                <a:cubicBezTo>
                  <a:pt x="145491" y="674827"/>
                  <a:pt x="147523" y="668731"/>
                  <a:pt x="149961" y="657759"/>
                </a:cubicBezTo>
                <a:cubicBezTo>
                  <a:pt x="152400" y="646786"/>
                  <a:pt x="157277" y="633375"/>
                  <a:pt x="164592" y="617525"/>
                </a:cubicBezTo>
                <a:cubicBezTo>
                  <a:pt x="171907" y="601675"/>
                  <a:pt x="175971" y="549047"/>
                  <a:pt x="176784" y="459639"/>
                </a:cubicBezTo>
                <a:close/>
                <a:moveTo>
                  <a:pt x="7729728" y="449885"/>
                </a:moveTo>
                <a:cubicBezTo>
                  <a:pt x="7735416" y="462077"/>
                  <a:pt x="7741512" y="486664"/>
                  <a:pt x="7748015" y="523647"/>
                </a:cubicBezTo>
                <a:cubicBezTo>
                  <a:pt x="7754518" y="560629"/>
                  <a:pt x="7758582" y="582778"/>
                  <a:pt x="7760207" y="590093"/>
                </a:cubicBezTo>
                <a:cubicBezTo>
                  <a:pt x="7765084" y="583591"/>
                  <a:pt x="7768335" y="578917"/>
                  <a:pt x="7769961" y="576072"/>
                </a:cubicBezTo>
                <a:cubicBezTo>
                  <a:pt x="7771586" y="573227"/>
                  <a:pt x="7772196" y="570586"/>
                  <a:pt x="7771790" y="568147"/>
                </a:cubicBezTo>
                <a:cubicBezTo>
                  <a:pt x="7771383" y="565709"/>
                  <a:pt x="7771586" y="561645"/>
                  <a:pt x="7772399" y="555955"/>
                </a:cubicBezTo>
                <a:lnTo>
                  <a:pt x="7758988" y="542544"/>
                </a:lnTo>
                <a:lnTo>
                  <a:pt x="7766303" y="531571"/>
                </a:lnTo>
                <a:cubicBezTo>
                  <a:pt x="7775244" y="530759"/>
                  <a:pt x="7782356" y="529539"/>
                  <a:pt x="7787639" y="527914"/>
                </a:cubicBezTo>
                <a:cubicBezTo>
                  <a:pt x="7792922" y="526288"/>
                  <a:pt x="7801660" y="527914"/>
                  <a:pt x="7813852" y="532791"/>
                </a:cubicBezTo>
                <a:cubicBezTo>
                  <a:pt x="7826044" y="537667"/>
                  <a:pt x="7873186" y="526288"/>
                  <a:pt x="7955280" y="498653"/>
                </a:cubicBezTo>
                <a:lnTo>
                  <a:pt x="7955280" y="471831"/>
                </a:lnTo>
                <a:lnTo>
                  <a:pt x="7951622" y="468173"/>
                </a:lnTo>
                <a:cubicBezTo>
                  <a:pt x="7949183" y="470611"/>
                  <a:pt x="7935569" y="475285"/>
                  <a:pt x="7910778" y="482194"/>
                </a:cubicBezTo>
                <a:cubicBezTo>
                  <a:pt x="7885988" y="489103"/>
                  <a:pt x="7871154" y="493776"/>
                  <a:pt x="7866278" y="496215"/>
                </a:cubicBezTo>
                <a:lnTo>
                  <a:pt x="7860182" y="502311"/>
                </a:lnTo>
                <a:lnTo>
                  <a:pt x="7854086" y="498653"/>
                </a:lnTo>
                <a:lnTo>
                  <a:pt x="7850428" y="510845"/>
                </a:lnTo>
                <a:lnTo>
                  <a:pt x="7835798" y="508407"/>
                </a:lnTo>
                <a:lnTo>
                  <a:pt x="7834578" y="512064"/>
                </a:lnTo>
                <a:cubicBezTo>
                  <a:pt x="7830514" y="509626"/>
                  <a:pt x="7826450" y="508000"/>
                  <a:pt x="7822386" y="507187"/>
                </a:cubicBezTo>
                <a:cubicBezTo>
                  <a:pt x="7818322" y="506375"/>
                  <a:pt x="7808772" y="502514"/>
                  <a:pt x="7793735" y="495605"/>
                </a:cubicBezTo>
                <a:cubicBezTo>
                  <a:pt x="7778698" y="488696"/>
                  <a:pt x="7763865" y="480365"/>
                  <a:pt x="7749234" y="470611"/>
                </a:cubicBezTo>
                <a:close/>
                <a:moveTo>
                  <a:pt x="6389827" y="416967"/>
                </a:moveTo>
                <a:lnTo>
                  <a:pt x="6369100" y="432816"/>
                </a:lnTo>
                <a:cubicBezTo>
                  <a:pt x="6365849" y="436880"/>
                  <a:pt x="6363411" y="440335"/>
                  <a:pt x="6361785" y="443179"/>
                </a:cubicBezTo>
                <a:cubicBezTo>
                  <a:pt x="6360159" y="446024"/>
                  <a:pt x="6357315" y="449275"/>
                  <a:pt x="6353251" y="452933"/>
                </a:cubicBezTo>
                <a:cubicBezTo>
                  <a:pt x="6349186" y="456591"/>
                  <a:pt x="6345935" y="460655"/>
                  <a:pt x="6343497" y="465125"/>
                </a:cubicBezTo>
                <a:cubicBezTo>
                  <a:pt x="6341058" y="469595"/>
                  <a:pt x="6339636" y="473659"/>
                  <a:pt x="6339230" y="477317"/>
                </a:cubicBezTo>
                <a:cubicBezTo>
                  <a:pt x="6338823" y="480975"/>
                  <a:pt x="6337401" y="486055"/>
                  <a:pt x="6334963" y="492557"/>
                </a:cubicBezTo>
                <a:cubicBezTo>
                  <a:pt x="6331712" y="492557"/>
                  <a:pt x="6329273" y="492557"/>
                  <a:pt x="6327648" y="492557"/>
                </a:cubicBezTo>
                <a:cubicBezTo>
                  <a:pt x="6326021" y="492557"/>
                  <a:pt x="6323787" y="493370"/>
                  <a:pt x="6320942" y="494995"/>
                </a:cubicBezTo>
                <a:cubicBezTo>
                  <a:pt x="6318097" y="496621"/>
                  <a:pt x="6313017" y="499466"/>
                  <a:pt x="6305702" y="503530"/>
                </a:cubicBezTo>
                <a:lnTo>
                  <a:pt x="6297167" y="515722"/>
                </a:lnTo>
                <a:lnTo>
                  <a:pt x="6294729" y="513283"/>
                </a:lnTo>
                <a:cubicBezTo>
                  <a:pt x="6294729" y="519786"/>
                  <a:pt x="6292697" y="524663"/>
                  <a:pt x="6288633" y="527914"/>
                </a:cubicBezTo>
                <a:lnTo>
                  <a:pt x="6386169" y="464515"/>
                </a:lnTo>
                <a:lnTo>
                  <a:pt x="6391046" y="416967"/>
                </a:lnTo>
                <a:close/>
                <a:moveTo>
                  <a:pt x="8195462" y="390144"/>
                </a:moveTo>
                <a:cubicBezTo>
                  <a:pt x="8186520" y="390957"/>
                  <a:pt x="8177580" y="393395"/>
                  <a:pt x="8168639" y="397459"/>
                </a:cubicBezTo>
                <a:cubicBezTo>
                  <a:pt x="8159698" y="401523"/>
                  <a:pt x="8154212" y="403555"/>
                  <a:pt x="8152180" y="403555"/>
                </a:cubicBezTo>
                <a:cubicBezTo>
                  <a:pt x="8150148" y="403555"/>
                  <a:pt x="8146694" y="403555"/>
                  <a:pt x="8141817" y="403555"/>
                </a:cubicBezTo>
                <a:lnTo>
                  <a:pt x="8135720" y="410871"/>
                </a:lnTo>
                <a:cubicBezTo>
                  <a:pt x="8127593" y="412496"/>
                  <a:pt x="8121090" y="413512"/>
                  <a:pt x="8116214" y="413919"/>
                </a:cubicBezTo>
                <a:cubicBezTo>
                  <a:pt x="8111336" y="414325"/>
                  <a:pt x="8105240" y="416763"/>
                  <a:pt x="8097926" y="421234"/>
                </a:cubicBezTo>
                <a:cubicBezTo>
                  <a:pt x="8090610" y="425704"/>
                  <a:pt x="8078824" y="432410"/>
                  <a:pt x="8062568" y="441351"/>
                </a:cubicBezTo>
                <a:lnTo>
                  <a:pt x="8056472" y="470611"/>
                </a:lnTo>
                <a:cubicBezTo>
                  <a:pt x="8069478" y="457607"/>
                  <a:pt x="8085327" y="447853"/>
                  <a:pt x="8104022" y="441351"/>
                </a:cubicBezTo>
                <a:lnTo>
                  <a:pt x="8113775" y="448666"/>
                </a:lnTo>
                <a:lnTo>
                  <a:pt x="8112556" y="455981"/>
                </a:lnTo>
                <a:lnTo>
                  <a:pt x="8179612" y="486461"/>
                </a:lnTo>
                <a:lnTo>
                  <a:pt x="8183270" y="494995"/>
                </a:lnTo>
                <a:lnTo>
                  <a:pt x="8154008" y="521818"/>
                </a:lnTo>
                <a:lnTo>
                  <a:pt x="8151570" y="532791"/>
                </a:lnTo>
                <a:cubicBezTo>
                  <a:pt x="8147506" y="534416"/>
                  <a:pt x="8143848" y="535635"/>
                  <a:pt x="8140598" y="536448"/>
                </a:cubicBezTo>
                <a:cubicBezTo>
                  <a:pt x="8137346" y="537261"/>
                  <a:pt x="8125154" y="542341"/>
                  <a:pt x="8104022" y="551688"/>
                </a:cubicBezTo>
                <a:cubicBezTo>
                  <a:pt x="8082888" y="561035"/>
                  <a:pt x="8067446" y="566928"/>
                  <a:pt x="8057692" y="569367"/>
                </a:cubicBezTo>
                <a:cubicBezTo>
                  <a:pt x="8050377" y="579120"/>
                  <a:pt x="8043468" y="587248"/>
                  <a:pt x="8036966" y="593751"/>
                </a:cubicBezTo>
                <a:lnTo>
                  <a:pt x="8038184" y="599847"/>
                </a:lnTo>
                <a:lnTo>
                  <a:pt x="8033308" y="604723"/>
                </a:lnTo>
                <a:lnTo>
                  <a:pt x="8105240" y="633984"/>
                </a:lnTo>
                <a:lnTo>
                  <a:pt x="8083296" y="620573"/>
                </a:lnTo>
                <a:lnTo>
                  <a:pt x="8106460" y="625450"/>
                </a:lnTo>
                <a:lnTo>
                  <a:pt x="8101583" y="615696"/>
                </a:lnTo>
                <a:lnTo>
                  <a:pt x="8051596" y="591312"/>
                </a:lnTo>
                <a:cubicBezTo>
                  <a:pt x="8053222" y="591312"/>
                  <a:pt x="8055050" y="591312"/>
                  <a:pt x="8057082" y="591312"/>
                </a:cubicBezTo>
                <a:cubicBezTo>
                  <a:pt x="8059114" y="591312"/>
                  <a:pt x="8068258" y="594563"/>
                  <a:pt x="8084514" y="601066"/>
                </a:cubicBezTo>
                <a:cubicBezTo>
                  <a:pt x="8100770" y="607568"/>
                  <a:pt x="8124341" y="618541"/>
                  <a:pt x="8155228" y="633984"/>
                </a:cubicBezTo>
                <a:lnTo>
                  <a:pt x="8160104" y="630327"/>
                </a:lnTo>
                <a:cubicBezTo>
                  <a:pt x="8168232" y="599440"/>
                  <a:pt x="8174532" y="575869"/>
                  <a:pt x="8179002" y="559613"/>
                </a:cubicBezTo>
                <a:cubicBezTo>
                  <a:pt x="8183472" y="543357"/>
                  <a:pt x="8188146" y="521005"/>
                  <a:pt x="8193023" y="492557"/>
                </a:cubicBezTo>
                <a:cubicBezTo>
                  <a:pt x="8197900" y="464109"/>
                  <a:pt x="8199932" y="444602"/>
                  <a:pt x="8199119" y="434035"/>
                </a:cubicBezTo>
                <a:cubicBezTo>
                  <a:pt x="8198306" y="423469"/>
                  <a:pt x="8197088" y="408839"/>
                  <a:pt x="8195462" y="390144"/>
                </a:cubicBezTo>
                <a:close/>
                <a:moveTo>
                  <a:pt x="6471513" y="345034"/>
                </a:moveTo>
                <a:lnTo>
                  <a:pt x="6465417" y="347472"/>
                </a:lnTo>
                <a:lnTo>
                  <a:pt x="6448348" y="370637"/>
                </a:lnTo>
                <a:cubicBezTo>
                  <a:pt x="6449161" y="372263"/>
                  <a:pt x="6450177" y="373482"/>
                  <a:pt x="6451396" y="374295"/>
                </a:cubicBezTo>
                <a:cubicBezTo>
                  <a:pt x="6452615" y="375107"/>
                  <a:pt x="6452615" y="379171"/>
                  <a:pt x="6451396" y="386487"/>
                </a:cubicBezTo>
                <a:cubicBezTo>
                  <a:pt x="6450177" y="393802"/>
                  <a:pt x="6449161" y="406807"/>
                  <a:pt x="6448348" y="425501"/>
                </a:cubicBezTo>
                <a:lnTo>
                  <a:pt x="6465417" y="416967"/>
                </a:lnTo>
                <a:lnTo>
                  <a:pt x="6469074" y="407213"/>
                </a:lnTo>
                <a:lnTo>
                  <a:pt x="6466636" y="399898"/>
                </a:lnTo>
                <a:cubicBezTo>
                  <a:pt x="6467449" y="397459"/>
                  <a:pt x="6467855" y="394818"/>
                  <a:pt x="6467855" y="391973"/>
                </a:cubicBezTo>
                <a:cubicBezTo>
                  <a:pt x="6467855" y="389128"/>
                  <a:pt x="6468058" y="383845"/>
                  <a:pt x="6468465" y="376123"/>
                </a:cubicBezTo>
                <a:cubicBezTo>
                  <a:pt x="6468871" y="368402"/>
                  <a:pt x="6471106" y="359258"/>
                  <a:pt x="6475171" y="348691"/>
                </a:cubicBezTo>
                <a:close/>
                <a:moveTo>
                  <a:pt x="2157984" y="331623"/>
                </a:moveTo>
                <a:cubicBezTo>
                  <a:pt x="2162048" y="332435"/>
                  <a:pt x="2165299" y="332639"/>
                  <a:pt x="2167737" y="332232"/>
                </a:cubicBezTo>
                <a:cubicBezTo>
                  <a:pt x="2170176" y="331826"/>
                  <a:pt x="2173427" y="333451"/>
                  <a:pt x="2177491" y="337109"/>
                </a:cubicBezTo>
                <a:cubicBezTo>
                  <a:pt x="2181555" y="340767"/>
                  <a:pt x="2195982" y="345237"/>
                  <a:pt x="2220773" y="350520"/>
                </a:cubicBezTo>
                <a:cubicBezTo>
                  <a:pt x="2245563" y="355803"/>
                  <a:pt x="2263038" y="359055"/>
                  <a:pt x="2273198" y="360274"/>
                </a:cubicBezTo>
                <a:cubicBezTo>
                  <a:pt x="2283358" y="361493"/>
                  <a:pt x="2290267" y="363728"/>
                  <a:pt x="2293925" y="366979"/>
                </a:cubicBezTo>
                <a:cubicBezTo>
                  <a:pt x="2297582" y="370231"/>
                  <a:pt x="2303068" y="374701"/>
                  <a:pt x="2310384" y="380391"/>
                </a:cubicBezTo>
                <a:cubicBezTo>
                  <a:pt x="2308758" y="386080"/>
                  <a:pt x="2307742" y="393802"/>
                  <a:pt x="2307336" y="403555"/>
                </a:cubicBezTo>
                <a:cubicBezTo>
                  <a:pt x="2306930" y="413309"/>
                  <a:pt x="2307336" y="419811"/>
                  <a:pt x="2308555" y="423063"/>
                </a:cubicBezTo>
                <a:cubicBezTo>
                  <a:pt x="2309774" y="426314"/>
                  <a:pt x="2312009" y="431191"/>
                  <a:pt x="2315260" y="437693"/>
                </a:cubicBezTo>
                <a:cubicBezTo>
                  <a:pt x="2311197" y="443383"/>
                  <a:pt x="2307742" y="449275"/>
                  <a:pt x="2304898" y="455371"/>
                </a:cubicBezTo>
                <a:cubicBezTo>
                  <a:pt x="2302052" y="461467"/>
                  <a:pt x="2300427" y="465735"/>
                  <a:pt x="2300021" y="468173"/>
                </a:cubicBezTo>
                <a:cubicBezTo>
                  <a:pt x="2299614" y="470611"/>
                  <a:pt x="2299004" y="473050"/>
                  <a:pt x="2298192" y="475488"/>
                </a:cubicBezTo>
                <a:cubicBezTo>
                  <a:pt x="2297379" y="477927"/>
                  <a:pt x="2296566" y="481584"/>
                  <a:pt x="2295753" y="486461"/>
                </a:cubicBezTo>
                <a:lnTo>
                  <a:pt x="2288438" y="490119"/>
                </a:lnTo>
                <a:lnTo>
                  <a:pt x="2276246" y="485242"/>
                </a:lnTo>
                <a:cubicBezTo>
                  <a:pt x="2270556" y="487680"/>
                  <a:pt x="2265273" y="489306"/>
                  <a:pt x="2260397" y="490119"/>
                </a:cubicBezTo>
                <a:lnTo>
                  <a:pt x="2266493" y="498653"/>
                </a:lnTo>
                <a:cubicBezTo>
                  <a:pt x="2253488" y="495402"/>
                  <a:pt x="2242922" y="492557"/>
                  <a:pt x="2234793" y="490119"/>
                </a:cubicBezTo>
                <a:cubicBezTo>
                  <a:pt x="2226665" y="487680"/>
                  <a:pt x="2215693" y="486664"/>
                  <a:pt x="2201875" y="487071"/>
                </a:cubicBezTo>
                <a:cubicBezTo>
                  <a:pt x="2188058" y="487477"/>
                  <a:pt x="2179320" y="487477"/>
                  <a:pt x="2175662" y="487071"/>
                </a:cubicBezTo>
                <a:cubicBezTo>
                  <a:pt x="2172005" y="486664"/>
                  <a:pt x="2168957" y="487477"/>
                  <a:pt x="2166518" y="489509"/>
                </a:cubicBezTo>
                <a:cubicBezTo>
                  <a:pt x="2164080" y="491541"/>
                  <a:pt x="2159203" y="493370"/>
                  <a:pt x="2151888" y="494995"/>
                </a:cubicBezTo>
                <a:lnTo>
                  <a:pt x="2162861" y="486461"/>
                </a:lnTo>
                <a:cubicBezTo>
                  <a:pt x="2147418" y="488899"/>
                  <a:pt x="2132787" y="494183"/>
                  <a:pt x="2118969" y="502311"/>
                </a:cubicBezTo>
                <a:lnTo>
                  <a:pt x="2114093" y="508407"/>
                </a:lnTo>
                <a:lnTo>
                  <a:pt x="2100682" y="508407"/>
                </a:lnTo>
                <a:lnTo>
                  <a:pt x="2103120" y="502311"/>
                </a:lnTo>
                <a:lnTo>
                  <a:pt x="2150669" y="481584"/>
                </a:lnTo>
                <a:cubicBezTo>
                  <a:pt x="2145792" y="479959"/>
                  <a:pt x="2141728" y="479146"/>
                  <a:pt x="2138477" y="479146"/>
                </a:cubicBezTo>
                <a:cubicBezTo>
                  <a:pt x="2135225" y="479146"/>
                  <a:pt x="2128114" y="481381"/>
                  <a:pt x="2117141" y="485851"/>
                </a:cubicBezTo>
                <a:cubicBezTo>
                  <a:pt x="2106168" y="490322"/>
                  <a:pt x="2094179" y="495199"/>
                  <a:pt x="2081174" y="500482"/>
                </a:cubicBezTo>
                <a:cubicBezTo>
                  <a:pt x="2068169" y="505765"/>
                  <a:pt x="2048662" y="515315"/>
                  <a:pt x="2022653" y="529133"/>
                </a:cubicBezTo>
                <a:lnTo>
                  <a:pt x="2018995" y="537667"/>
                </a:lnTo>
                <a:lnTo>
                  <a:pt x="2053133" y="521818"/>
                </a:lnTo>
                <a:lnTo>
                  <a:pt x="2045818" y="531571"/>
                </a:lnTo>
                <a:cubicBezTo>
                  <a:pt x="2037689" y="536448"/>
                  <a:pt x="2029968" y="541731"/>
                  <a:pt x="2022653" y="547421"/>
                </a:cubicBezTo>
                <a:cubicBezTo>
                  <a:pt x="2031593" y="572618"/>
                  <a:pt x="2038909" y="591922"/>
                  <a:pt x="2044598" y="605333"/>
                </a:cubicBezTo>
                <a:cubicBezTo>
                  <a:pt x="2050288" y="618744"/>
                  <a:pt x="2056790" y="639674"/>
                  <a:pt x="2064106" y="668122"/>
                </a:cubicBezTo>
                <a:cubicBezTo>
                  <a:pt x="2071421" y="696570"/>
                  <a:pt x="2076094" y="720751"/>
                  <a:pt x="2078126" y="740664"/>
                </a:cubicBezTo>
                <a:cubicBezTo>
                  <a:pt x="2080159" y="760578"/>
                  <a:pt x="2083613" y="791261"/>
                  <a:pt x="2088489" y="832714"/>
                </a:cubicBezTo>
                <a:lnTo>
                  <a:pt x="2094586" y="833933"/>
                </a:lnTo>
                <a:lnTo>
                  <a:pt x="2089709" y="855879"/>
                </a:lnTo>
                <a:lnTo>
                  <a:pt x="2098243" y="852221"/>
                </a:lnTo>
                <a:cubicBezTo>
                  <a:pt x="2098243" y="858723"/>
                  <a:pt x="2098446" y="864413"/>
                  <a:pt x="2098853" y="869290"/>
                </a:cubicBezTo>
                <a:cubicBezTo>
                  <a:pt x="2099259" y="874167"/>
                  <a:pt x="2097227" y="890016"/>
                  <a:pt x="2092756" y="916839"/>
                </a:cubicBezTo>
                <a:cubicBezTo>
                  <a:pt x="2088286" y="943661"/>
                  <a:pt x="2086457" y="968248"/>
                  <a:pt x="2087270" y="990600"/>
                </a:cubicBezTo>
                <a:cubicBezTo>
                  <a:pt x="2088083" y="1012952"/>
                  <a:pt x="2086051" y="1036930"/>
                  <a:pt x="2081174" y="1062533"/>
                </a:cubicBezTo>
                <a:cubicBezTo>
                  <a:pt x="2076298" y="1088136"/>
                  <a:pt x="2072437" y="1103579"/>
                  <a:pt x="2069592" y="1108863"/>
                </a:cubicBezTo>
                <a:cubicBezTo>
                  <a:pt x="2066747" y="1114146"/>
                  <a:pt x="2064512" y="1121258"/>
                  <a:pt x="2062886" y="1130199"/>
                </a:cubicBezTo>
                <a:cubicBezTo>
                  <a:pt x="2057197" y="1134263"/>
                  <a:pt x="2052320" y="1138530"/>
                  <a:pt x="2048256" y="1143000"/>
                </a:cubicBezTo>
                <a:cubicBezTo>
                  <a:pt x="2044192" y="1147471"/>
                  <a:pt x="2033422" y="1152347"/>
                  <a:pt x="2015947" y="1157631"/>
                </a:cubicBezTo>
                <a:cubicBezTo>
                  <a:pt x="1998472" y="1162914"/>
                  <a:pt x="1982419" y="1165555"/>
                  <a:pt x="1967789" y="1165555"/>
                </a:cubicBezTo>
                <a:cubicBezTo>
                  <a:pt x="1953158" y="1165555"/>
                  <a:pt x="1941982" y="1163727"/>
                  <a:pt x="1934261" y="1160069"/>
                </a:cubicBezTo>
                <a:cubicBezTo>
                  <a:pt x="1926539" y="1156411"/>
                  <a:pt x="1915363" y="1150519"/>
                  <a:pt x="1900733" y="1142391"/>
                </a:cubicBezTo>
                <a:lnTo>
                  <a:pt x="1898294" y="1133856"/>
                </a:lnTo>
                <a:cubicBezTo>
                  <a:pt x="1886915" y="1124915"/>
                  <a:pt x="1875536" y="1115568"/>
                  <a:pt x="1864157" y="1105815"/>
                </a:cubicBezTo>
                <a:cubicBezTo>
                  <a:pt x="1852777" y="1096061"/>
                  <a:pt x="1842211" y="1091794"/>
                  <a:pt x="1832457" y="1093013"/>
                </a:cubicBezTo>
                <a:cubicBezTo>
                  <a:pt x="1822704" y="1094232"/>
                  <a:pt x="1807260" y="1094435"/>
                  <a:pt x="1786128" y="1093623"/>
                </a:cubicBezTo>
                <a:lnTo>
                  <a:pt x="1836115" y="1085088"/>
                </a:lnTo>
                <a:lnTo>
                  <a:pt x="1838553" y="1081431"/>
                </a:lnTo>
                <a:lnTo>
                  <a:pt x="1806854" y="1085088"/>
                </a:lnTo>
                <a:lnTo>
                  <a:pt x="1815389" y="1077773"/>
                </a:lnTo>
                <a:cubicBezTo>
                  <a:pt x="1802384" y="1077773"/>
                  <a:pt x="1793037" y="1077367"/>
                  <a:pt x="1787347" y="1076554"/>
                </a:cubicBezTo>
                <a:cubicBezTo>
                  <a:pt x="1781657" y="1075741"/>
                  <a:pt x="1776577" y="1076147"/>
                  <a:pt x="1772107" y="1077773"/>
                </a:cubicBezTo>
                <a:cubicBezTo>
                  <a:pt x="1767637" y="1079399"/>
                  <a:pt x="1760525" y="1081024"/>
                  <a:pt x="1750771" y="1082650"/>
                </a:cubicBezTo>
                <a:lnTo>
                  <a:pt x="1776374" y="1070458"/>
                </a:lnTo>
                <a:lnTo>
                  <a:pt x="1778813" y="1066800"/>
                </a:lnTo>
                <a:lnTo>
                  <a:pt x="1788566" y="1058266"/>
                </a:lnTo>
                <a:lnTo>
                  <a:pt x="1765402" y="1064362"/>
                </a:lnTo>
                <a:lnTo>
                  <a:pt x="1775155" y="1058266"/>
                </a:lnTo>
                <a:lnTo>
                  <a:pt x="1766621" y="1057047"/>
                </a:lnTo>
                <a:lnTo>
                  <a:pt x="1800758" y="1035101"/>
                </a:lnTo>
                <a:lnTo>
                  <a:pt x="1758086" y="1048512"/>
                </a:lnTo>
                <a:lnTo>
                  <a:pt x="1764182" y="1042416"/>
                </a:lnTo>
                <a:cubicBezTo>
                  <a:pt x="1758493" y="1044855"/>
                  <a:pt x="1753210" y="1046480"/>
                  <a:pt x="1748333" y="1047293"/>
                </a:cubicBezTo>
                <a:lnTo>
                  <a:pt x="1770278" y="1031443"/>
                </a:lnTo>
                <a:lnTo>
                  <a:pt x="1771497" y="1022909"/>
                </a:lnTo>
                <a:lnTo>
                  <a:pt x="1765402" y="1026567"/>
                </a:lnTo>
                <a:lnTo>
                  <a:pt x="1767840" y="1019251"/>
                </a:lnTo>
                <a:lnTo>
                  <a:pt x="1745894" y="1027786"/>
                </a:lnTo>
                <a:lnTo>
                  <a:pt x="1915363" y="898551"/>
                </a:lnTo>
                <a:cubicBezTo>
                  <a:pt x="1921053" y="879856"/>
                  <a:pt x="1924507" y="867258"/>
                  <a:pt x="1925726" y="860755"/>
                </a:cubicBezTo>
                <a:cubicBezTo>
                  <a:pt x="1926946" y="854253"/>
                  <a:pt x="1929790" y="846328"/>
                  <a:pt x="1934261" y="836981"/>
                </a:cubicBezTo>
                <a:cubicBezTo>
                  <a:pt x="1938731" y="827634"/>
                  <a:pt x="1942185" y="807517"/>
                  <a:pt x="1944624" y="776631"/>
                </a:cubicBezTo>
                <a:cubicBezTo>
                  <a:pt x="1947062" y="745744"/>
                  <a:pt x="1948688" y="706527"/>
                  <a:pt x="1949501" y="658978"/>
                </a:cubicBezTo>
                <a:cubicBezTo>
                  <a:pt x="1950314" y="611429"/>
                  <a:pt x="1950110" y="585623"/>
                  <a:pt x="1948891" y="581559"/>
                </a:cubicBezTo>
                <a:cubicBezTo>
                  <a:pt x="1947672" y="577495"/>
                  <a:pt x="1947062" y="573024"/>
                  <a:pt x="1947062" y="568147"/>
                </a:cubicBezTo>
                <a:lnTo>
                  <a:pt x="1937309" y="580339"/>
                </a:lnTo>
                <a:cubicBezTo>
                  <a:pt x="1934057" y="580339"/>
                  <a:pt x="1931009" y="580746"/>
                  <a:pt x="1928165" y="581559"/>
                </a:cubicBezTo>
                <a:cubicBezTo>
                  <a:pt x="1925320" y="582371"/>
                  <a:pt x="1903374" y="594970"/>
                  <a:pt x="1862328" y="619354"/>
                </a:cubicBezTo>
                <a:cubicBezTo>
                  <a:pt x="1821281" y="643738"/>
                  <a:pt x="1788363" y="660400"/>
                  <a:pt x="1763573" y="669341"/>
                </a:cubicBezTo>
                <a:cubicBezTo>
                  <a:pt x="1738782" y="678282"/>
                  <a:pt x="1722323" y="687223"/>
                  <a:pt x="1714195" y="696163"/>
                </a:cubicBezTo>
                <a:cubicBezTo>
                  <a:pt x="1706067" y="705104"/>
                  <a:pt x="1698752" y="711200"/>
                  <a:pt x="1692249" y="714451"/>
                </a:cubicBezTo>
                <a:cubicBezTo>
                  <a:pt x="1685747" y="717703"/>
                  <a:pt x="1678838" y="718312"/>
                  <a:pt x="1671523" y="716280"/>
                </a:cubicBezTo>
                <a:cubicBezTo>
                  <a:pt x="1664208" y="714248"/>
                  <a:pt x="1657705" y="711200"/>
                  <a:pt x="1652016" y="707136"/>
                </a:cubicBezTo>
                <a:cubicBezTo>
                  <a:pt x="1646326" y="703072"/>
                  <a:pt x="1636979" y="696976"/>
                  <a:pt x="1623974" y="688848"/>
                </a:cubicBezTo>
                <a:lnTo>
                  <a:pt x="1583741" y="629107"/>
                </a:lnTo>
                <a:cubicBezTo>
                  <a:pt x="1586179" y="614477"/>
                  <a:pt x="1590650" y="600659"/>
                  <a:pt x="1597152" y="587655"/>
                </a:cubicBezTo>
                <a:cubicBezTo>
                  <a:pt x="1599590" y="585216"/>
                  <a:pt x="1601826" y="583387"/>
                  <a:pt x="1603857" y="582168"/>
                </a:cubicBezTo>
                <a:cubicBezTo>
                  <a:pt x="1605889" y="580949"/>
                  <a:pt x="1608938" y="580339"/>
                  <a:pt x="1613001" y="580339"/>
                </a:cubicBezTo>
                <a:cubicBezTo>
                  <a:pt x="1617065" y="580339"/>
                  <a:pt x="1620520" y="581152"/>
                  <a:pt x="1623365" y="582778"/>
                </a:cubicBezTo>
                <a:cubicBezTo>
                  <a:pt x="1626210" y="584403"/>
                  <a:pt x="1629664" y="587248"/>
                  <a:pt x="1633728" y="591312"/>
                </a:cubicBezTo>
                <a:cubicBezTo>
                  <a:pt x="1652422" y="583997"/>
                  <a:pt x="1669491" y="578104"/>
                  <a:pt x="1684934" y="573634"/>
                </a:cubicBezTo>
                <a:cubicBezTo>
                  <a:pt x="1700377" y="569163"/>
                  <a:pt x="1742440" y="547827"/>
                  <a:pt x="1811122" y="509626"/>
                </a:cubicBezTo>
                <a:cubicBezTo>
                  <a:pt x="1879803" y="471424"/>
                  <a:pt x="1932026" y="442773"/>
                  <a:pt x="1967789" y="423672"/>
                </a:cubicBezTo>
                <a:cubicBezTo>
                  <a:pt x="2003552" y="404571"/>
                  <a:pt x="2031187" y="392379"/>
                  <a:pt x="2050694" y="387096"/>
                </a:cubicBezTo>
                <a:cubicBezTo>
                  <a:pt x="2070202" y="381813"/>
                  <a:pt x="2086864" y="373482"/>
                  <a:pt x="2100682" y="362103"/>
                </a:cubicBezTo>
                <a:cubicBezTo>
                  <a:pt x="2114499" y="350723"/>
                  <a:pt x="2124456" y="344627"/>
                  <a:pt x="2130552" y="343815"/>
                </a:cubicBezTo>
                <a:cubicBezTo>
                  <a:pt x="2136648" y="343002"/>
                  <a:pt x="2143354" y="342189"/>
                  <a:pt x="2150669" y="341376"/>
                </a:cubicBezTo>
                <a:close/>
                <a:moveTo>
                  <a:pt x="898550" y="208483"/>
                </a:moveTo>
                <a:lnTo>
                  <a:pt x="916838" y="224333"/>
                </a:lnTo>
                <a:lnTo>
                  <a:pt x="922934" y="214579"/>
                </a:lnTo>
                <a:cubicBezTo>
                  <a:pt x="931875" y="217018"/>
                  <a:pt x="939596" y="219659"/>
                  <a:pt x="946099" y="222504"/>
                </a:cubicBezTo>
                <a:cubicBezTo>
                  <a:pt x="952601" y="225349"/>
                  <a:pt x="956665" y="227991"/>
                  <a:pt x="958291" y="230429"/>
                </a:cubicBezTo>
                <a:cubicBezTo>
                  <a:pt x="959917" y="232867"/>
                  <a:pt x="962761" y="234899"/>
                  <a:pt x="966825" y="236525"/>
                </a:cubicBezTo>
                <a:cubicBezTo>
                  <a:pt x="983081" y="259283"/>
                  <a:pt x="994867" y="275336"/>
                  <a:pt x="1002182" y="284683"/>
                </a:cubicBezTo>
                <a:cubicBezTo>
                  <a:pt x="1009497" y="294031"/>
                  <a:pt x="1017422" y="302971"/>
                  <a:pt x="1025957" y="311506"/>
                </a:cubicBezTo>
                <a:cubicBezTo>
                  <a:pt x="1034491" y="320040"/>
                  <a:pt x="1039774" y="327355"/>
                  <a:pt x="1041806" y="333451"/>
                </a:cubicBezTo>
                <a:cubicBezTo>
                  <a:pt x="1043838" y="339547"/>
                  <a:pt x="1046480" y="348285"/>
                  <a:pt x="1049731" y="359664"/>
                </a:cubicBezTo>
                <a:lnTo>
                  <a:pt x="1044854" y="364541"/>
                </a:lnTo>
                <a:cubicBezTo>
                  <a:pt x="1041603" y="374295"/>
                  <a:pt x="1036320" y="382423"/>
                  <a:pt x="1029005" y="388925"/>
                </a:cubicBezTo>
                <a:cubicBezTo>
                  <a:pt x="1010310" y="404368"/>
                  <a:pt x="990803" y="417373"/>
                  <a:pt x="970483" y="427939"/>
                </a:cubicBezTo>
                <a:lnTo>
                  <a:pt x="946099" y="413309"/>
                </a:lnTo>
                <a:cubicBezTo>
                  <a:pt x="941222" y="408432"/>
                  <a:pt x="937768" y="404775"/>
                  <a:pt x="935736" y="402336"/>
                </a:cubicBezTo>
                <a:cubicBezTo>
                  <a:pt x="933704" y="399898"/>
                  <a:pt x="931672" y="396240"/>
                  <a:pt x="929640" y="391363"/>
                </a:cubicBezTo>
                <a:cubicBezTo>
                  <a:pt x="927608" y="386487"/>
                  <a:pt x="923747" y="377546"/>
                  <a:pt x="918057" y="364541"/>
                </a:cubicBezTo>
                <a:lnTo>
                  <a:pt x="911961" y="363322"/>
                </a:lnTo>
                <a:cubicBezTo>
                  <a:pt x="892454" y="324307"/>
                  <a:pt x="884733" y="282448"/>
                  <a:pt x="888797" y="237744"/>
                </a:cubicBezTo>
                <a:lnTo>
                  <a:pt x="897331" y="243840"/>
                </a:lnTo>
                <a:lnTo>
                  <a:pt x="891235" y="218237"/>
                </a:lnTo>
                <a:lnTo>
                  <a:pt x="903427" y="234087"/>
                </a:lnTo>
                <a:cubicBezTo>
                  <a:pt x="900176" y="225146"/>
                  <a:pt x="898550" y="216611"/>
                  <a:pt x="898550" y="208483"/>
                </a:cubicBezTo>
                <a:close/>
                <a:moveTo>
                  <a:pt x="280416" y="196291"/>
                </a:moveTo>
                <a:cubicBezTo>
                  <a:pt x="275539" y="197917"/>
                  <a:pt x="271272" y="199136"/>
                  <a:pt x="267614" y="199949"/>
                </a:cubicBezTo>
                <a:cubicBezTo>
                  <a:pt x="263957" y="200762"/>
                  <a:pt x="253796" y="204013"/>
                  <a:pt x="237134" y="209703"/>
                </a:cubicBezTo>
                <a:cubicBezTo>
                  <a:pt x="220472" y="215392"/>
                  <a:pt x="198729" y="219456"/>
                  <a:pt x="171907" y="221895"/>
                </a:cubicBezTo>
                <a:cubicBezTo>
                  <a:pt x="145085" y="224333"/>
                  <a:pt x="130048" y="226162"/>
                  <a:pt x="126797" y="227381"/>
                </a:cubicBezTo>
                <a:cubicBezTo>
                  <a:pt x="123545" y="228600"/>
                  <a:pt x="119481" y="230835"/>
                  <a:pt x="114605" y="234087"/>
                </a:cubicBezTo>
                <a:lnTo>
                  <a:pt x="131673" y="348691"/>
                </a:lnTo>
                <a:lnTo>
                  <a:pt x="281635" y="196291"/>
                </a:lnTo>
                <a:close/>
                <a:moveTo>
                  <a:pt x="4059936" y="186538"/>
                </a:moveTo>
                <a:cubicBezTo>
                  <a:pt x="4064000" y="186538"/>
                  <a:pt x="4067251" y="186538"/>
                  <a:pt x="4069690" y="186538"/>
                </a:cubicBezTo>
                <a:cubicBezTo>
                  <a:pt x="4072128" y="186538"/>
                  <a:pt x="4080865" y="188163"/>
                  <a:pt x="4095902" y="191415"/>
                </a:cubicBezTo>
                <a:cubicBezTo>
                  <a:pt x="4110939" y="194666"/>
                  <a:pt x="4123740" y="198323"/>
                  <a:pt x="4134307" y="202387"/>
                </a:cubicBezTo>
                <a:cubicBezTo>
                  <a:pt x="4144874" y="206451"/>
                  <a:pt x="4153408" y="210515"/>
                  <a:pt x="4159910" y="214579"/>
                </a:cubicBezTo>
                <a:cubicBezTo>
                  <a:pt x="4166412" y="218643"/>
                  <a:pt x="4175354" y="225146"/>
                  <a:pt x="4186733" y="234087"/>
                </a:cubicBezTo>
                <a:cubicBezTo>
                  <a:pt x="4188358" y="237338"/>
                  <a:pt x="4189577" y="239776"/>
                  <a:pt x="4190390" y="241402"/>
                </a:cubicBezTo>
                <a:cubicBezTo>
                  <a:pt x="4191203" y="243027"/>
                  <a:pt x="4191203" y="247498"/>
                  <a:pt x="4190390" y="254813"/>
                </a:cubicBezTo>
                <a:cubicBezTo>
                  <a:pt x="4189577" y="262128"/>
                  <a:pt x="4185513" y="280213"/>
                  <a:pt x="4178199" y="309067"/>
                </a:cubicBezTo>
                <a:cubicBezTo>
                  <a:pt x="4170883" y="337922"/>
                  <a:pt x="4161536" y="379578"/>
                  <a:pt x="4150157" y="434035"/>
                </a:cubicBezTo>
                <a:cubicBezTo>
                  <a:pt x="4162349" y="431597"/>
                  <a:pt x="4174135" y="427127"/>
                  <a:pt x="4185513" y="420624"/>
                </a:cubicBezTo>
                <a:cubicBezTo>
                  <a:pt x="4186326" y="417373"/>
                  <a:pt x="4186936" y="414935"/>
                  <a:pt x="4187342" y="413309"/>
                </a:cubicBezTo>
                <a:cubicBezTo>
                  <a:pt x="4187749" y="411683"/>
                  <a:pt x="4188968" y="409855"/>
                  <a:pt x="4191000" y="407823"/>
                </a:cubicBezTo>
                <a:cubicBezTo>
                  <a:pt x="4193032" y="405791"/>
                  <a:pt x="4196080" y="401930"/>
                  <a:pt x="4200144" y="396240"/>
                </a:cubicBezTo>
                <a:cubicBezTo>
                  <a:pt x="4205020" y="395427"/>
                  <a:pt x="4208882" y="394818"/>
                  <a:pt x="4211726" y="394411"/>
                </a:cubicBezTo>
                <a:cubicBezTo>
                  <a:pt x="4214571" y="394005"/>
                  <a:pt x="4218025" y="395021"/>
                  <a:pt x="4222089" y="397459"/>
                </a:cubicBezTo>
                <a:cubicBezTo>
                  <a:pt x="4226153" y="399898"/>
                  <a:pt x="4232452" y="401727"/>
                  <a:pt x="4240987" y="402946"/>
                </a:cubicBezTo>
                <a:cubicBezTo>
                  <a:pt x="4249521" y="404165"/>
                  <a:pt x="4259275" y="404165"/>
                  <a:pt x="4270248" y="402946"/>
                </a:cubicBezTo>
                <a:cubicBezTo>
                  <a:pt x="4281220" y="401727"/>
                  <a:pt x="4290161" y="402539"/>
                  <a:pt x="4297070" y="405384"/>
                </a:cubicBezTo>
                <a:cubicBezTo>
                  <a:pt x="4303979" y="408229"/>
                  <a:pt x="4311701" y="410261"/>
                  <a:pt x="4320235" y="411480"/>
                </a:cubicBezTo>
                <a:cubicBezTo>
                  <a:pt x="4328769" y="412699"/>
                  <a:pt x="4337100" y="415544"/>
                  <a:pt x="4345228" y="420015"/>
                </a:cubicBezTo>
                <a:cubicBezTo>
                  <a:pt x="4353357" y="424485"/>
                  <a:pt x="4360062" y="427127"/>
                  <a:pt x="4365345" y="427939"/>
                </a:cubicBezTo>
                <a:cubicBezTo>
                  <a:pt x="4370628" y="428752"/>
                  <a:pt x="4374489" y="430378"/>
                  <a:pt x="4376928" y="432816"/>
                </a:cubicBezTo>
                <a:cubicBezTo>
                  <a:pt x="4379366" y="435255"/>
                  <a:pt x="4383024" y="438912"/>
                  <a:pt x="4387901" y="443789"/>
                </a:cubicBezTo>
                <a:lnTo>
                  <a:pt x="4390339" y="474269"/>
                </a:lnTo>
                <a:cubicBezTo>
                  <a:pt x="4385462" y="479146"/>
                  <a:pt x="4380585" y="484632"/>
                  <a:pt x="4375709" y="490728"/>
                </a:cubicBezTo>
                <a:cubicBezTo>
                  <a:pt x="4370832" y="496824"/>
                  <a:pt x="4365549" y="502717"/>
                  <a:pt x="4359859" y="508407"/>
                </a:cubicBezTo>
                <a:cubicBezTo>
                  <a:pt x="4354169" y="514096"/>
                  <a:pt x="4348886" y="522834"/>
                  <a:pt x="4344009" y="534619"/>
                </a:cubicBezTo>
                <a:cubicBezTo>
                  <a:pt x="4339133" y="546405"/>
                  <a:pt x="4334662" y="563271"/>
                  <a:pt x="4330598" y="585216"/>
                </a:cubicBezTo>
                <a:cubicBezTo>
                  <a:pt x="4326534" y="607162"/>
                  <a:pt x="4323689" y="620979"/>
                  <a:pt x="4322064" y="626669"/>
                </a:cubicBezTo>
                <a:cubicBezTo>
                  <a:pt x="4322877" y="617728"/>
                  <a:pt x="4323689" y="611632"/>
                  <a:pt x="4324502" y="608381"/>
                </a:cubicBezTo>
                <a:cubicBezTo>
                  <a:pt x="4325315" y="605130"/>
                  <a:pt x="4325315" y="603098"/>
                  <a:pt x="4324502" y="602285"/>
                </a:cubicBezTo>
                <a:cubicBezTo>
                  <a:pt x="4323689" y="601472"/>
                  <a:pt x="4322877" y="599847"/>
                  <a:pt x="4322064" y="597408"/>
                </a:cubicBezTo>
                <a:lnTo>
                  <a:pt x="4317187" y="597408"/>
                </a:lnTo>
                <a:lnTo>
                  <a:pt x="4317187" y="605943"/>
                </a:lnTo>
                <a:lnTo>
                  <a:pt x="4308652" y="601066"/>
                </a:lnTo>
                <a:lnTo>
                  <a:pt x="4303776" y="603504"/>
                </a:lnTo>
                <a:cubicBezTo>
                  <a:pt x="4281017" y="685597"/>
                  <a:pt x="4267606" y="736803"/>
                  <a:pt x="4263542" y="757123"/>
                </a:cubicBezTo>
                <a:cubicBezTo>
                  <a:pt x="4259478" y="777443"/>
                  <a:pt x="4257446" y="788823"/>
                  <a:pt x="4257446" y="791261"/>
                </a:cubicBezTo>
                <a:cubicBezTo>
                  <a:pt x="4257446" y="793699"/>
                  <a:pt x="4257446" y="796138"/>
                  <a:pt x="4257446" y="798576"/>
                </a:cubicBezTo>
                <a:lnTo>
                  <a:pt x="4259885" y="798576"/>
                </a:lnTo>
                <a:cubicBezTo>
                  <a:pt x="4259885" y="799389"/>
                  <a:pt x="4259681" y="801421"/>
                  <a:pt x="4259275" y="804672"/>
                </a:cubicBezTo>
                <a:cubicBezTo>
                  <a:pt x="4258869" y="807923"/>
                  <a:pt x="4258665" y="812800"/>
                  <a:pt x="4258665" y="819303"/>
                </a:cubicBezTo>
                <a:lnTo>
                  <a:pt x="4263542" y="818083"/>
                </a:lnTo>
                <a:cubicBezTo>
                  <a:pt x="4264355" y="814832"/>
                  <a:pt x="4264965" y="812191"/>
                  <a:pt x="4265371" y="810159"/>
                </a:cubicBezTo>
                <a:cubicBezTo>
                  <a:pt x="4265777" y="808127"/>
                  <a:pt x="4266184" y="806501"/>
                  <a:pt x="4266590" y="805282"/>
                </a:cubicBezTo>
                <a:cubicBezTo>
                  <a:pt x="4266996" y="804063"/>
                  <a:pt x="4267200" y="802640"/>
                  <a:pt x="4267200" y="801015"/>
                </a:cubicBezTo>
                <a:cubicBezTo>
                  <a:pt x="4267200" y="799389"/>
                  <a:pt x="4267606" y="797763"/>
                  <a:pt x="4268419" y="796138"/>
                </a:cubicBezTo>
                <a:cubicBezTo>
                  <a:pt x="4265981" y="810768"/>
                  <a:pt x="4265168" y="825399"/>
                  <a:pt x="4265981" y="840029"/>
                </a:cubicBezTo>
                <a:cubicBezTo>
                  <a:pt x="4266793" y="837591"/>
                  <a:pt x="4267809" y="832714"/>
                  <a:pt x="4269028" y="825399"/>
                </a:cubicBezTo>
                <a:cubicBezTo>
                  <a:pt x="4270248" y="818083"/>
                  <a:pt x="4271670" y="811175"/>
                  <a:pt x="4273296" y="804672"/>
                </a:cubicBezTo>
                <a:cubicBezTo>
                  <a:pt x="4274109" y="805485"/>
                  <a:pt x="4274718" y="806298"/>
                  <a:pt x="4275125" y="807111"/>
                </a:cubicBezTo>
                <a:cubicBezTo>
                  <a:pt x="4275531" y="807923"/>
                  <a:pt x="4274921" y="812597"/>
                  <a:pt x="4273296" y="821131"/>
                </a:cubicBezTo>
                <a:cubicBezTo>
                  <a:pt x="4271670" y="829666"/>
                  <a:pt x="4270044" y="844093"/>
                  <a:pt x="4268419" y="864413"/>
                </a:cubicBezTo>
                <a:cubicBezTo>
                  <a:pt x="4270044" y="865226"/>
                  <a:pt x="4279392" y="867461"/>
                  <a:pt x="4296460" y="871119"/>
                </a:cubicBezTo>
                <a:cubicBezTo>
                  <a:pt x="4313529" y="874776"/>
                  <a:pt x="4330801" y="876605"/>
                  <a:pt x="4348277" y="876605"/>
                </a:cubicBezTo>
                <a:cubicBezTo>
                  <a:pt x="4365752" y="876605"/>
                  <a:pt x="4380585" y="875995"/>
                  <a:pt x="4392777" y="874776"/>
                </a:cubicBezTo>
                <a:cubicBezTo>
                  <a:pt x="4404969" y="873557"/>
                  <a:pt x="4419600" y="871728"/>
                  <a:pt x="4436668" y="869290"/>
                </a:cubicBezTo>
                <a:lnTo>
                  <a:pt x="4433011" y="866851"/>
                </a:lnTo>
                <a:cubicBezTo>
                  <a:pt x="4437888" y="866851"/>
                  <a:pt x="4442358" y="866851"/>
                  <a:pt x="4446422" y="866851"/>
                </a:cubicBezTo>
                <a:cubicBezTo>
                  <a:pt x="4450486" y="866851"/>
                  <a:pt x="4476902" y="862381"/>
                  <a:pt x="4525670" y="853440"/>
                </a:cubicBezTo>
                <a:cubicBezTo>
                  <a:pt x="4530547" y="846125"/>
                  <a:pt x="4534611" y="840435"/>
                  <a:pt x="4537862" y="836371"/>
                </a:cubicBezTo>
                <a:cubicBezTo>
                  <a:pt x="4541113" y="832307"/>
                  <a:pt x="4545990" y="821944"/>
                  <a:pt x="4552493" y="805282"/>
                </a:cubicBezTo>
                <a:cubicBezTo>
                  <a:pt x="4558995" y="788619"/>
                  <a:pt x="4565498" y="768503"/>
                  <a:pt x="4572000" y="744931"/>
                </a:cubicBezTo>
                <a:cubicBezTo>
                  <a:pt x="4578502" y="721360"/>
                  <a:pt x="4584598" y="682346"/>
                  <a:pt x="4590288" y="627888"/>
                </a:cubicBezTo>
                <a:lnTo>
                  <a:pt x="4591507" y="630327"/>
                </a:lnTo>
                <a:cubicBezTo>
                  <a:pt x="4592320" y="624637"/>
                  <a:pt x="4593132" y="620979"/>
                  <a:pt x="4593945" y="619354"/>
                </a:cubicBezTo>
                <a:cubicBezTo>
                  <a:pt x="4594758" y="617728"/>
                  <a:pt x="4594758" y="616103"/>
                  <a:pt x="4593945" y="614477"/>
                </a:cubicBezTo>
                <a:cubicBezTo>
                  <a:pt x="4593132" y="612851"/>
                  <a:pt x="4592726" y="610413"/>
                  <a:pt x="4592726" y="607162"/>
                </a:cubicBezTo>
                <a:lnTo>
                  <a:pt x="4593945" y="609600"/>
                </a:lnTo>
                <a:lnTo>
                  <a:pt x="4595165" y="608381"/>
                </a:lnTo>
                <a:lnTo>
                  <a:pt x="4593945" y="601066"/>
                </a:lnTo>
                <a:lnTo>
                  <a:pt x="4595165" y="603504"/>
                </a:lnTo>
                <a:lnTo>
                  <a:pt x="4600041" y="579120"/>
                </a:lnTo>
                <a:lnTo>
                  <a:pt x="4602480" y="579120"/>
                </a:lnTo>
                <a:lnTo>
                  <a:pt x="4602480" y="576682"/>
                </a:lnTo>
                <a:lnTo>
                  <a:pt x="4601260" y="574243"/>
                </a:lnTo>
                <a:lnTo>
                  <a:pt x="4601260" y="557175"/>
                </a:lnTo>
                <a:lnTo>
                  <a:pt x="4602480" y="554736"/>
                </a:lnTo>
                <a:cubicBezTo>
                  <a:pt x="4603293" y="553111"/>
                  <a:pt x="4603496" y="551688"/>
                  <a:pt x="4603089" y="550469"/>
                </a:cubicBezTo>
                <a:cubicBezTo>
                  <a:pt x="4602683" y="549250"/>
                  <a:pt x="4602276" y="547421"/>
                  <a:pt x="4601870" y="544983"/>
                </a:cubicBezTo>
                <a:cubicBezTo>
                  <a:pt x="4601464" y="542544"/>
                  <a:pt x="4601260" y="540512"/>
                  <a:pt x="4601260" y="538887"/>
                </a:cubicBezTo>
                <a:lnTo>
                  <a:pt x="4604918" y="534010"/>
                </a:lnTo>
                <a:lnTo>
                  <a:pt x="4607357" y="501091"/>
                </a:lnTo>
                <a:lnTo>
                  <a:pt x="4609795" y="502311"/>
                </a:lnTo>
                <a:cubicBezTo>
                  <a:pt x="4608982" y="503936"/>
                  <a:pt x="4608779" y="505359"/>
                  <a:pt x="4609185" y="506578"/>
                </a:cubicBezTo>
                <a:cubicBezTo>
                  <a:pt x="4609592" y="507797"/>
                  <a:pt x="4609592" y="508813"/>
                  <a:pt x="4609185" y="509626"/>
                </a:cubicBezTo>
                <a:cubicBezTo>
                  <a:pt x="4608779" y="510439"/>
                  <a:pt x="4608779" y="511455"/>
                  <a:pt x="4609185" y="512674"/>
                </a:cubicBezTo>
                <a:cubicBezTo>
                  <a:pt x="4609592" y="513893"/>
                  <a:pt x="4609592" y="515519"/>
                  <a:pt x="4609185" y="517551"/>
                </a:cubicBezTo>
                <a:cubicBezTo>
                  <a:pt x="4608779" y="519583"/>
                  <a:pt x="4608982" y="521818"/>
                  <a:pt x="4609795" y="524256"/>
                </a:cubicBezTo>
                <a:cubicBezTo>
                  <a:pt x="4611420" y="521005"/>
                  <a:pt x="4613046" y="518363"/>
                  <a:pt x="4614672" y="516331"/>
                </a:cubicBezTo>
                <a:cubicBezTo>
                  <a:pt x="4616297" y="514299"/>
                  <a:pt x="4616704" y="510642"/>
                  <a:pt x="4615891" y="505359"/>
                </a:cubicBezTo>
                <a:cubicBezTo>
                  <a:pt x="4615078" y="500075"/>
                  <a:pt x="4615485" y="490931"/>
                  <a:pt x="4617110" y="477927"/>
                </a:cubicBezTo>
                <a:lnTo>
                  <a:pt x="4619549" y="481584"/>
                </a:lnTo>
                <a:lnTo>
                  <a:pt x="4619549" y="471831"/>
                </a:lnTo>
                <a:cubicBezTo>
                  <a:pt x="4617923" y="471018"/>
                  <a:pt x="4617110" y="469799"/>
                  <a:pt x="4617110" y="468173"/>
                </a:cubicBezTo>
                <a:lnTo>
                  <a:pt x="4619549" y="469392"/>
                </a:lnTo>
                <a:cubicBezTo>
                  <a:pt x="4621174" y="476707"/>
                  <a:pt x="4621987" y="481787"/>
                  <a:pt x="4621987" y="484632"/>
                </a:cubicBezTo>
                <a:cubicBezTo>
                  <a:pt x="4621987" y="487477"/>
                  <a:pt x="4621987" y="489915"/>
                  <a:pt x="4621987" y="491947"/>
                </a:cubicBezTo>
                <a:cubicBezTo>
                  <a:pt x="4621987" y="493979"/>
                  <a:pt x="4621987" y="495605"/>
                  <a:pt x="4621987" y="496824"/>
                </a:cubicBezTo>
                <a:cubicBezTo>
                  <a:pt x="4621987" y="498043"/>
                  <a:pt x="4621581" y="499059"/>
                  <a:pt x="4620768" y="499872"/>
                </a:cubicBezTo>
                <a:lnTo>
                  <a:pt x="4623206" y="503530"/>
                </a:lnTo>
                <a:lnTo>
                  <a:pt x="4620768" y="503530"/>
                </a:lnTo>
                <a:cubicBezTo>
                  <a:pt x="4621581" y="506781"/>
                  <a:pt x="4621581" y="509219"/>
                  <a:pt x="4620768" y="510845"/>
                </a:cubicBezTo>
                <a:cubicBezTo>
                  <a:pt x="4621581" y="511658"/>
                  <a:pt x="4622190" y="512267"/>
                  <a:pt x="4622596" y="512674"/>
                </a:cubicBezTo>
                <a:cubicBezTo>
                  <a:pt x="4623003" y="513080"/>
                  <a:pt x="4623206" y="513893"/>
                  <a:pt x="4623206" y="515112"/>
                </a:cubicBezTo>
                <a:cubicBezTo>
                  <a:pt x="4623206" y="516331"/>
                  <a:pt x="4623612" y="518160"/>
                  <a:pt x="4624425" y="520599"/>
                </a:cubicBezTo>
                <a:lnTo>
                  <a:pt x="4621987" y="518160"/>
                </a:lnTo>
                <a:lnTo>
                  <a:pt x="4620768" y="521818"/>
                </a:lnTo>
                <a:lnTo>
                  <a:pt x="4624425" y="529133"/>
                </a:lnTo>
                <a:lnTo>
                  <a:pt x="4621987" y="530352"/>
                </a:lnTo>
                <a:cubicBezTo>
                  <a:pt x="4621987" y="531165"/>
                  <a:pt x="4622190" y="532587"/>
                  <a:pt x="4622596" y="534619"/>
                </a:cubicBezTo>
                <a:cubicBezTo>
                  <a:pt x="4623003" y="536651"/>
                  <a:pt x="4623612" y="538887"/>
                  <a:pt x="4624425" y="541325"/>
                </a:cubicBezTo>
                <a:cubicBezTo>
                  <a:pt x="4626051" y="528320"/>
                  <a:pt x="4627067" y="519379"/>
                  <a:pt x="4627473" y="514503"/>
                </a:cubicBezTo>
                <a:cubicBezTo>
                  <a:pt x="4627879" y="509626"/>
                  <a:pt x="4628083" y="502920"/>
                  <a:pt x="4628083" y="494386"/>
                </a:cubicBezTo>
                <a:cubicBezTo>
                  <a:pt x="4628083" y="485851"/>
                  <a:pt x="4628083" y="480162"/>
                  <a:pt x="4628083" y="477317"/>
                </a:cubicBezTo>
                <a:cubicBezTo>
                  <a:pt x="4628083" y="474472"/>
                  <a:pt x="4628896" y="469392"/>
                  <a:pt x="4630521" y="462077"/>
                </a:cubicBezTo>
                <a:cubicBezTo>
                  <a:pt x="4630521" y="474269"/>
                  <a:pt x="4630725" y="482600"/>
                  <a:pt x="4631131" y="487071"/>
                </a:cubicBezTo>
                <a:cubicBezTo>
                  <a:pt x="4631537" y="491541"/>
                  <a:pt x="4631537" y="496011"/>
                  <a:pt x="4631131" y="500482"/>
                </a:cubicBezTo>
                <a:cubicBezTo>
                  <a:pt x="4630725" y="504952"/>
                  <a:pt x="4630725" y="507797"/>
                  <a:pt x="4631131" y="509016"/>
                </a:cubicBezTo>
                <a:cubicBezTo>
                  <a:pt x="4631537" y="510235"/>
                  <a:pt x="4631334" y="512064"/>
                  <a:pt x="4630521" y="514503"/>
                </a:cubicBezTo>
                <a:cubicBezTo>
                  <a:pt x="4631334" y="514503"/>
                  <a:pt x="4631944" y="514909"/>
                  <a:pt x="4632350" y="515722"/>
                </a:cubicBezTo>
                <a:cubicBezTo>
                  <a:pt x="4632757" y="516535"/>
                  <a:pt x="4632960" y="520599"/>
                  <a:pt x="4632960" y="527914"/>
                </a:cubicBezTo>
                <a:cubicBezTo>
                  <a:pt x="4632960" y="535229"/>
                  <a:pt x="4633773" y="547015"/>
                  <a:pt x="4635398" y="563271"/>
                </a:cubicBezTo>
                <a:cubicBezTo>
                  <a:pt x="4637024" y="579527"/>
                  <a:pt x="4637024" y="589280"/>
                  <a:pt x="4635398" y="592531"/>
                </a:cubicBezTo>
                <a:cubicBezTo>
                  <a:pt x="4633773" y="595783"/>
                  <a:pt x="4633569" y="597815"/>
                  <a:pt x="4634788" y="598627"/>
                </a:cubicBezTo>
                <a:cubicBezTo>
                  <a:pt x="4636008" y="599440"/>
                  <a:pt x="4637024" y="601066"/>
                  <a:pt x="4637836" y="603504"/>
                </a:cubicBezTo>
                <a:cubicBezTo>
                  <a:pt x="4638649" y="601879"/>
                  <a:pt x="4639259" y="600456"/>
                  <a:pt x="4639665" y="599237"/>
                </a:cubicBezTo>
                <a:cubicBezTo>
                  <a:pt x="4640071" y="598018"/>
                  <a:pt x="4639462" y="560019"/>
                  <a:pt x="4637836" y="485242"/>
                </a:cubicBezTo>
                <a:cubicBezTo>
                  <a:pt x="4638649" y="494183"/>
                  <a:pt x="4639056" y="500279"/>
                  <a:pt x="4639056" y="503530"/>
                </a:cubicBezTo>
                <a:cubicBezTo>
                  <a:pt x="4639056" y="506781"/>
                  <a:pt x="4639259" y="510439"/>
                  <a:pt x="4639665" y="514503"/>
                </a:cubicBezTo>
                <a:cubicBezTo>
                  <a:pt x="4640071" y="518567"/>
                  <a:pt x="4640275" y="522631"/>
                  <a:pt x="4640275" y="526695"/>
                </a:cubicBezTo>
                <a:cubicBezTo>
                  <a:pt x="4640275" y="530759"/>
                  <a:pt x="4640681" y="534823"/>
                  <a:pt x="4641494" y="538887"/>
                </a:cubicBezTo>
                <a:cubicBezTo>
                  <a:pt x="4642307" y="542951"/>
                  <a:pt x="4642713" y="547218"/>
                  <a:pt x="4642713" y="551688"/>
                </a:cubicBezTo>
                <a:cubicBezTo>
                  <a:pt x="4642713" y="556159"/>
                  <a:pt x="4642917" y="560019"/>
                  <a:pt x="4643323" y="563271"/>
                </a:cubicBezTo>
                <a:cubicBezTo>
                  <a:pt x="4643729" y="566522"/>
                  <a:pt x="4643933" y="570179"/>
                  <a:pt x="4643933" y="574243"/>
                </a:cubicBezTo>
                <a:cubicBezTo>
                  <a:pt x="4643933" y="578307"/>
                  <a:pt x="4644339" y="582371"/>
                  <a:pt x="4645152" y="586435"/>
                </a:cubicBezTo>
                <a:cubicBezTo>
                  <a:pt x="4645965" y="590499"/>
                  <a:pt x="4646371" y="594970"/>
                  <a:pt x="4646371" y="599847"/>
                </a:cubicBezTo>
                <a:cubicBezTo>
                  <a:pt x="4646371" y="604723"/>
                  <a:pt x="4646574" y="608991"/>
                  <a:pt x="4646981" y="612648"/>
                </a:cubicBezTo>
                <a:cubicBezTo>
                  <a:pt x="4647387" y="616306"/>
                  <a:pt x="4647387" y="618947"/>
                  <a:pt x="4646981" y="620573"/>
                </a:cubicBezTo>
                <a:cubicBezTo>
                  <a:pt x="4646574" y="622199"/>
                  <a:pt x="4647184" y="624637"/>
                  <a:pt x="4648809" y="627888"/>
                </a:cubicBezTo>
                <a:cubicBezTo>
                  <a:pt x="4648809" y="622199"/>
                  <a:pt x="4649013" y="617525"/>
                  <a:pt x="4649419" y="613867"/>
                </a:cubicBezTo>
                <a:cubicBezTo>
                  <a:pt x="4649825" y="610210"/>
                  <a:pt x="4649216" y="581559"/>
                  <a:pt x="4647590" y="527914"/>
                </a:cubicBezTo>
                <a:lnTo>
                  <a:pt x="4650028" y="530352"/>
                </a:lnTo>
                <a:cubicBezTo>
                  <a:pt x="4650435" y="527914"/>
                  <a:pt x="4650435" y="525780"/>
                  <a:pt x="4650028" y="523951"/>
                </a:cubicBezTo>
                <a:lnTo>
                  <a:pt x="4648854" y="521750"/>
                </a:lnTo>
                <a:lnTo>
                  <a:pt x="4651248" y="518160"/>
                </a:lnTo>
                <a:cubicBezTo>
                  <a:pt x="4651248" y="517347"/>
                  <a:pt x="4651044" y="514299"/>
                  <a:pt x="4650638" y="509016"/>
                </a:cubicBezTo>
                <a:cubicBezTo>
                  <a:pt x="4650232" y="503733"/>
                  <a:pt x="4649622" y="496621"/>
                  <a:pt x="4648809" y="487680"/>
                </a:cubicBezTo>
                <a:cubicBezTo>
                  <a:pt x="4650435" y="496621"/>
                  <a:pt x="4652061" y="504343"/>
                  <a:pt x="4653686" y="510845"/>
                </a:cubicBezTo>
                <a:cubicBezTo>
                  <a:pt x="4655312" y="517347"/>
                  <a:pt x="4655718" y="522427"/>
                  <a:pt x="4654905" y="526085"/>
                </a:cubicBezTo>
                <a:cubicBezTo>
                  <a:pt x="4654092" y="529743"/>
                  <a:pt x="4653686" y="533603"/>
                  <a:pt x="4653686" y="537667"/>
                </a:cubicBezTo>
                <a:cubicBezTo>
                  <a:pt x="4655312" y="538480"/>
                  <a:pt x="4656328" y="540309"/>
                  <a:pt x="4656734" y="543154"/>
                </a:cubicBezTo>
                <a:cubicBezTo>
                  <a:pt x="4657140" y="545999"/>
                  <a:pt x="4657547" y="548234"/>
                  <a:pt x="4657953" y="549859"/>
                </a:cubicBezTo>
                <a:cubicBezTo>
                  <a:pt x="4658360" y="551485"/>
                  <a:pt x="4658563" y="553111"/>
                  <a:pt x="4658563" y="554736"/>
                </a:cubicBezTo>
                <a:cubicBezTo>
                  <a:pt x="4658563" y="556362"/>
                  <a:pt x="4658766" y="557784"/>
                  <a:pt x="4659173" y="559003"/>
                </a:cubicBezTo>
                <a:cubicBezTo>
                  <a:pt x="4659579" y="560223"/>
                  <a:pt x="4659376" y="562864"/>
                  <a:pt x="4658563" y="566928"/>
                </a:cubicBezTo>
                <a:lnTo>
                  <a:pt x="4661001" y="564490"/>
                </a:lnTo>
                <a:lnTo>
                  <a:pt x="4659782" y="541325"/>
                </a:lnTo>
                <a:lnTo>
                  <a:pt x="4662220" y="541325"/>
                </a:lnTo>
                <a:cubicBezTo>
                  <a:pt x="4662220" y="542951"/>
                  <a:pt x="4662220" y="544983"/>
                  <a:pt x="4662220" y="547421"/>
                </a:cubicBezTo>
                <a:lnTo>
                  <a:pt x="4663440" y="549859"/>
                </a:lnTo>
                <a:lnTo>
                  <a:pt x="4662220" y="554736"/>
                </a:lnTo>
                <a:lnTo>
                  <a:pt x="4665878" y="557175"/>
                </a:lnTo>
                <a:cubicBezTo>
                  <a:pt x="4664253" y="558800"/>
                  <a:pt x="4663236" y="560019"/>
                  <a:pt x="4662830" y="560832"/>
                </a:cubicBezTo>
                <a:cubicBezTo>
                  <a:pt x="4662424" y="561645"/>
                  <a:pt x="4663033" y="563474"/>
                  <a:pt x="4664659" y="566319"/>
                </a:cubicBezTo>
                <a:cubicBezTo>
                  <a:pt x="4666284" y="569163"/>
                  <a:pt x="4667301" y="571602"/>
                  <a:pt x="4667707" y="573634"/>
                </a:cubicBezTo>
                <a:cubicBezTo>
                  <a:pt x="4668113" y="575666"/>
                  <a:pt x="4668723" y="578307"/>
                  <a:pt x="4669536" y="581559"/>
                </a:cubicBezTo>
                <a:cubicBezTo>
                  <a:pt x="4667910" y="580746"/>
                  <a:pt x="4666691" y="580339"/>
                  <a:pt x="4665878" y="580339"/>
                </a:cubicBezTo>
                <a:cubicBezTo>
                  <a:pt x="4666691" y="581965"/>
                  <a:pt x="4667707" y="583387"/>
                  <a:pt x="4668926" y="584607"/>
                </a:cubicBezTo>
                <a:cubicBezTo>
                  <a:pt x="4670145" y="585826"/>
                  <a:pt x="4670755" y="587248"/>
                  <a:pt x="4670755" y="588874"/>
                </a:cubicBezTo>
                <a:cubicBezTo>
                  <a:pt x="4670755" y="590499"/>
                  <a:pt x="4670958" y="593141"/>
                  <a:pt x="4671365" y="596799"/>
                </a:cubicBezTo>
                <a:cubicBezTo>
                  <a:pt x="4671771" y="600456"/>
                  <a:pt x="4672380" y="605130"/>
                  <a:pt x="4673193" y="610819"/>
                </a:cubicBezTo>
                <a:lnTo>
                  <a:pt x="4675632" y="574243"/>
                </a:lnTo>
                <a:lnTo>
                  <a:pt x="4676851" y="602285"/>
                </a:lnTo>
                <a:lnTo>
                  <a:pt x="4680509" y="602285"/>
                </a:lnTo>
                <a:cubicBezTo>
                  <a:pt x="4679696" y="598221"/>
                  <a:pt x="4679289" y="595173"/>
                  <a:pt x="4679289" y="593141"/>
                </a:cubicBezTo>
                <a:cubicBezTo>
                  <a:pt x="4679289" y="591109"/>
                  <a:pt x="4679289" y="588061"/>
                  <a:pt x="4679289" y="583997"/>
                </a:cubicBezTo>
                <a:cubicBezTo>
                  <a:pt x="4679289" y="579933"/>
                  <a:pt x="4679696" y="575463"/>
                  <a:pt x="4680509" y="570586"/>
                </a:cubicBezTo>
                <a:lnTo>
                  <a:pt x="4681728" y="574243"/>
                </a:lnTo>
                <a:lnTo>
                  <a:pt x="4682947" y="574243"/>
                </a:lnTo>
                <a:cubicBezTo>
                  <a:pt x="4682947" y="571805"/>
                  <a:pt x="4682744" y="567741"/>
                  <a:pt x="4682337" y="562051"/>
                </a:cubicBezTo>
                <a:cubicBezTo>
                  <a:pt x="4682744" y="566928"/>
                  <a:pt x="4683557" y="571195"/>
                  <a:pt x="4684776" y="574853"/>
                </a:cubicBezTo>
                <a:cubicBezTo>
                  <a:pt x="4685995" y="578511"/>
                  <a:pt x="4686604" y="581762"/>
                  <a:pt x="4686604" y="584607"/>
                </a:cubicBezTo>
                <a:cubicBezTo>
                  <a:pt x="4686604" y="587451"/>
                  <a:pt x="4687011" y="590296"/>
                  <a:pt x="4687824" y="593141"/>
                </a:cubicBezTo>
                <a:cubicBezTo>
                  <a:pt x="4688637" y="595986"/>
                  <a:pt x="4689043" y="598424"/>
                  <a:pt x="4689043" y="600456"/>
                </a:cubicBezTo>
                <a:cubicBezTo>
                  <a:pt x="4689043" y="602488"/>
                  <a:pt x="4689856" y="605943"/>
                  <a:pt x="4691481" y="610819"/>
                </a:cubicBezTo>
                <a:lnTo>
                  <a:pt x="4692701" y="602285"/>
                </a:lnTo>
                <a:lnTo>
                  <a:pt x="4695139" y="605943"/>
                </a:lnTo>
                <a:lnTo>
                  <a:pt x="4697577" y="603504"/>
                </a:lnTo>
                <a:lnTo>
                  <a:pt x="4692701" y="599847"/>
                </a:lnTo>
                <a:lnTo>
                  <a:pt x="4689205" y="569259"/>
                </a:lnTo>
                <a:lnTo>
                  <a:pt x="4692701" y="566928"/>
                </a:lnTo>
                <a:cubicBezTo>
                  <a:pt x="4692701" y="569367"/>
                  <a:pt x="4692294" y="571805"/>
                  <a:pt x="4691481" y="574243"/>
                </a:cubicBezTo>
                <a:lnTo>
                  <a:pt x="4695139" y="577901"/>
                </a:lnTo>
                <a:lnTo>
                  <a:pt x="4692701" y="581559"/>
                </a:lnTo>
                <a:lnTo>
                  <a:pt x="4695139" y="586435"/>
                </a:lnTo>
                <a:lnTo>
                  <a:pt x="4692701" y="588874"/>
                </a:lnTo>
                <a:cubicBezTo>
                  <a:pt x="4695952" y="591312"/>
                  <a:pt x="4697984" y="593344"/>
                  <a:pt x="4698796" y="594970"/>
                </a:cubicBezTo>
                <a:cubicBezTo>
                  <a:pt x="4699609" y="596595"/>
                  <a:pt x="4700219" y="598424"/>
                  <a:pt x="4700625" y="600456"/>
                </a:cubicBezTo>
                <a:cubicBezTo>
                  <a:pt x="4701032" y="602488"/>
                  <a:pt x="4701641" y="604723"/>
                  <a:pt x="4702454" y="607162"/>
                </a:cubicBezTo>
                <a:lnTo>
                  <a:pt x="4697577" y="612039"/>
                </a:lnTo>
                <a:lnTo>
                  <a:pt x="4700016" y="612039"/>
                </a:lnTo>
                <a:lnTo>
                  <a:pt x="4704893" y="610819"/>
                </a:lnTo>
                <a:cubicBezTo>
                  <a:pt x="4703267" y="614071"/>
                  <a:pt x="4702251" y="616306"/>
                  <a:pt x="4701844" y="617525"/>
                </a:cubicBezTo>
                <a:cubicBezTo>
                  <a:pt x="4701438" y="618744"/>
                  <a:pt x="4701844" y="620573"/>
                  <a:pt x="4703064" y="623011"/>
                </a:cubicBezTo>
                <a:cubicBezTo>
                  <a:pt x="4704283" y="625450"/>
                  <a:pt x="4705299" y="627482"/>
                  <a:pt x="4706112" y="629107"/>
                </a:cubicBezTo>
                <a:lnTo>
                  <a:pt x="4704893" y="630327"/>
                </a:lnTo>
                <a:cubicBezTo>
                  <a:pt x="4706518" y="635203"/>
                  <a:pt x="4707534" y="638251"/>
                  <a:pt x="4707941" y="639471"/>
                </a:cubicBezTo>
                <a:cubicBezTo>
                  <a:pt x="4708347" y="640690"/>
                  <a:pt x="4708753" y="643128"/>
                  <a:pt x="4709160" y="646786"/>
                </a:cubicBezTo>
                <a:cubicBezTo>
                  <a:pt x="4709566" y="650443"/>
                  <a:pt x="4709566" y="652679"/>
                  <a:pt x="4709160" y="653491"/>
                </a:cubicBezTo>
                <a:cubicBezTo>
                  <a:pt x="4708753" y="654304"/>
                  <a:pt x="4708550" y="655523"/>
                  <a:pt x="4708550" y="657149"/>
                </a:cubicBezTo>
                <a:lnTo>
                  <a:pt x="4709769" y="655930"/>
                </a:lnTo>
                <a:cubicBezTo>
                  <a:pt x="4710582" y="659181"/>
                  <a:pt x="4712614" y="673405"/>
                  <a:pt x="4715865" y="698602"/>
                </a:cubicBezTo>
                <a:cubicBezTo>
                  <a:pt x="4719117" y="723799"/>
                  <a:pt x="4720945" y="736803"/>
                  <a:pt x="4721352" y="737616"/>
                </a:cubicBezTo>
                <a:cubicBezTo>
                  <a:pt x="4721758" y="738429"/>
                  <a:pt x="4722368" y="739242"/>
                  <a:pt x="4723180" y="740055"/>
                </a:cubicBezTo>
                <a:lnTo>
                  <a:pt x="4721961" y="743712"/>
                </a:lnTo>
                <a:lnTo>
                  <a:pt x="4723180" y="747370"/>
                </a:lnTo>
                <a:lnTo>
                  <a:pt x="4721961" y="747370"/>
                </a:lnTo>
                <a:lnTo>
                  <a:pt x="4726838" y="749808"/>
                </a:lnTo>
                <a:lnTo>
                  <a:pt x="4723180" y="749808"/>
                </a:lnTo>
                <a:cubicBezTo>
                  <a:pt x="4724806" y="750621"/>
                  <a:pt x="4725212" y="751840"/>
                  <a:pt x="4724399" y="753466"/>
                </a:cubicBezTo>
                <a:cubicBezTo>
                  <a:pt x="4723587" y="755091"/>
                  <a:pt x="4723790" y="759765"/>
                  <a:pt x="4725009" y="767487"/>
                </a:cubicBezTo>
                <a:cubicBezTo>
                  <a:pt x="4726228" y="775208"/>
                  <a:pt x="4727244" y="781304"/>
                  <a:pt x="4728057" y="785775"/>
                </a:cubicBezTo>
                <a:cubicBezTo>
                  <a:pt x="4728870" y="790245"/>
                  <a:pt x="4730496" y="797357"/>
                  <a:pt x="4732934" y="807111"/>
                </a:cubicBezTo>
                <a:lnTo>
                  <a:pt x="4741468" y="799795"/>
                </a:lnTo>
                <a:lnTo>
                  <a:pt x="4748783" y="804672"/>
                </a:lnTo>
                <a:cubicBezTo>
                  <a:pt x="4750409" y="807923"/>
                  <a:pt x="4752238" y="809955"/>
                  <a:pt x="4754270" y="810768"/>
                </a:cubicBezTo>
                <a:cubicBezTo>
                  <a:pt x="4756302" y="811581"/>
                  <a:pt x="4757318" y="814019"/>
                  <a:pt x="4757318" y="818083"/>
                </a:cubicBezTo>
                <a:cubicBezTo>
                  <a:pt x="4757318" y="822147"/>
                  <a:pt x="4759757" y="832917"/>
                  <a:pt x="4764633" y="850392"/>
                </a:cubicBezTo>
                <a:cubicBezTo>
                  <a:pt x="4769510" y="867867"/>
                  <a:pt x="4774387" y="878434"/>
                  <a:pt x="4779264" y="882091"/>
                </a:cubicBezTo>
                <a:cubicBezTo>
                  <a:pt x="4784141" y="885749"/>
                  <a:pt x="4786375" y="889203"/>
                  <a:pt x="4785969" y="892455"/>
                </a:cubicBezTo>
                <a:cubicBezTo>
                  <a:pt x="4785563" y="895706"/>
                  <a:pt x="4785563" y="898144"/>
                  <a:pt x="4785969" y="899770"/>
                </a:cubicBezTo>
                <a:cubicBezTo>
                  <a:pt x="4786375" y="901395"/>
                  <a:pt x="4786985" y="903427"/>
                  <a:pt x="4787798" y="905866"/>
                </a:cubicBezTo>
                <a:lnTo>
                  <a:pt x="4784141" y="913181"/>
                </a:lnTo>
                <a:lnTo>
                  <a:pt x="4771948" y="921715"/>
                </a:lnTo>
                <a:cubicBezTo>
                  <a:pt x="4771948" y="924967"/>
                  <a:pt x="4772355" y="927608"/>
                  <a:pt x="4773167" y="929640"/>
                </a:cubicBezTo>
                <a:cubicBezTo>
                  <a:pt x="4773981" y="931672"/>
                  <a:pt x="4774793" y="934314"/>
                  <a:pt x="4775606" y="937565"/>
                </a:cubicBezTo>
                <a:cubicBezTo>
                  <a:pt x="4776419" y="940816"/>
                  <a:pt x="4778044" y="946506"/>
                  <a:pt x="4780483" y="954634"/>
                </a:cubicBezTo>
                <a:lnTo>
                  <a:pt x="4776825" y="960730"/>
                </a:lnTo>
                <a:cubicBezTo>
                  <a:pt x="4766259" y="962355"/>
                  <a:pt x="4756911" y="965607"/>
                  <a:pt x="4748783" y="970483"/>
                </a:cubicBezTo>
                <a:cubicBezTo>
                  <a:pt x="4739843" y="983488"/>
                  <a:pt x="4730496" y="996899"/>
                  <a:pt x="4720742" y="1010717"/>
                </a:cubicBezTo>
                <a:lnTo>
                  <a:pt x="4708550" y="1018032"/>
                </a:lnTo>
                <a:lnTo>
                  <a:pt x="4708550" y="1024128"/>
                </a:lnTo>
                <a:cubicBezTo>
                  <a:pt x="4707737" y="1024941"/>
                  <a:pt x="4706925" y="1025347"/>
                  <a:pt x="4706112" y="1025347"/>
                </a:cubicBezTo>
                <a:cubicBezTo>
                  <a:pt x="4705299" y="1025347"/>
                  <a:pt x="4703267" y="1024738"/>
                  <a:pt x="4700016" y="1023519"/>
                </a:cubicBezTo>
                <a:cubicBezTo>
                  <a:pt x="4696765" y="1022299"/>
                  <a:pt x="4691888" y="1020877"/>
                  <a:pt x="4685385" y="1019251"/>
                </a:cubicBezTo>
                <a:cubicBezTo>
                  <a:pt x="4680509" y="1020877"/>
                  <a:pt x="4677054" y="1022706"/>
                  <a:pt x="4675022" y="1024738"/>
                </a:cubicBezTo>
                <a:cubicBezTo>
                  <a:pt x="4672990" y="1026770"/>
                  <a:pt x="4670958" y="1027786"/>
                  <a:pt x="4668926" y="1027786"/>
                </a:cubicBezTo>
                <a:cubicBezTo>
                  <a:pt x="4666894" y="1027786"/>
                  <a:pt x="4663033" y="1028192"/>
                  <a:pt x="4657344" y="1029005"/>
                </a:cubicBezTo>
                <a:lnTo>
                  <a:pt x="4656125" y="1024128"/>
                </a:lnTo>
                <a:cubicBezTo>
                  <a:pt x="4652061" y="1024941"/>
                  <a:pt x="4648403" y="1025754"/>
                  <a:pt x="4645152" y="1026567"/>
                </a:cubicBezTo>
                <a:cubicBezTo>
                  <a:pt x="4641900" y="1027379"/>
                  <a:pt x="4635601" y="1027176"/>
                  <a:pt x="4626254" y="1025957"/>
                </a:cubicBezTo>
                <a:cubicBezTo>
                  <a:pt x="4616907" y="1024738"/>
                  <a:pt x="4607357" y="1027176"/>
                  <a:pt x="4597603" y="1033272"/>
                </a:cubicBezTo>
                <a:cubicBezTo>
                  <a:pt x="4587849" y="1039368"/>
                  <a:pt x="4577486" y="1043432"/>
                  <a:pt x="4566513" y="1045464"/>
                </a:cubicBezTo>
                <a:cubicBezTo>
                  <a:pt x="4555541" y="1047496"/>
                  <a:pt x="4545381" y="1048309"/>
                  <a:pt x="4536033" y="1047903"/>
                </a:cubicBezTo>
                <a:cubicBezTo>
                  <a:pt x="4526686" y="1047496"/>
                  <a:pt x="4518355" y="1045667"/>
                  <a:pt x="4511040" y="1042416"/>
                </a:cubicBezTo>
                <a:cubicBezTo>
                  <a:pt x="4503725" y="1039165"/>
                  <a:pt x="4495190" y="1037743"/>
                  <a:pt x="4485436" y="1038149"/>
                </a:cubicBezTo>
                <a:cubicBezTo>
                  <a:pt x="4475683" y="1038555"/>
                  <a:pt x="4460240" y="1038962"/>
                  <a:pt x="4439107" y="1039368"/>
                </a:cubicBezTo>
                <a:cubicBezTo>
                  <a:pt x="4417974" y="1039775"/>
                  <a:pt x="4393996" y="1038962"/>
                  <a:pt x="4367174" y="1036930"/>
                </a:cubicBezTo>
                <a:cubicBezTo>
                  <a:pt x="4340352" y="1034898"/>
                  <a:pt x="4317187" y="1032256"/>
                  <a:pt x="4297680" y="1029005"/>
                </a:cubicBezTo>
                <a:cubicBezTo>
                  <a:pt x="4278173" y="1025754"/>
                  <a:pt x="4261917" y="1021283"/>
                  <a:pt x="4248912" y="1015594"/>
                </a:cubicBezTo>
                <a:cubicBezTo>
                  <a:pt x="4235907" y="1009904"/>
                  <a:pt x="4225747" y="1005027"/>
                  <a:pt x="4218432" y="1000963"/>
                </a:cubicBezTo>
                <a:cubicBezTo>
                  <a:pt x="4211117" y="996899"/>
                  <a:pt x="4203801" y="991616"/>
                  <a:pt x="4196486" y="985114"/>
                </a:cubicBezTo>
                <a:cubicBezTo>
                  <a:pt x="4191610" y="978611"/>
                  <a:pt x="4187952" y="973735"/>
                  <a:pt x="4185513" y="970483"/>
                </a:cubicBezTo>
                <a:cubicBezTo>
                  <a:pt x="4183075" y="967232"/>
                  <a:pt x="4179011" y="962559"/>
                  <a:pt x="4173321" y="956463"/>
                </a:cubicBezTo>
                <a:cubicBezTo>
                  <a:pt x="4167632" y="950367"/>
                  <a:pt x="4162552" y="943458"/>
                  <a:pt x="4158081" y="935736"/>
                </a:cubicBezTo>
                <a:cubicBezTo>
                  <a:pt x="4153611" y="928015"/>
                  <a:pt x="4149547" y="919480"/>
                  <a:pt x="4145889" y="910133"/>
                </a:cubicBezTo>
                <a:cubicBezTo>
                  <a:pt x="4142232" y="900786"/>
                  <a:pt x="4140810" y="885546"/>
                  <a:pt x="4141622" y="864413"/>
                </a:cubicBezTo>
                <a:cubicBezTo>
                  <a:pt x="4142435" y="843280"/>
                  <a:pt x="4146093" y="826821"/>
                  <a:pt x="4152595" y="815035"/>
                </a:cubicBezTo>
                <a:cubicBezTo>
                  <a:pt x="4159097" y="803250"/>
                  <a:pt x="4166210" y="777850"/>
                  <a:pt x="4173931" y="738835"/>
                </a:cubicBezTo>
                <a:cubicBezTo>
                  <a:pt x="4181652" y="699821"/>
                  <a:pt x="4187749" y="663245"/>
                  <a:pt x="4192219" y="629107"/>
                </a:cubicBezTo>
                <a:cubicBezTo>
                  <a:pt x="4196690" y="594970"/>
                  <a:pt x="4198721" y="573837"/>
                  <a:pt x="4198315" y="565709"/>
                </a:cubicBezTo>
                <a:cubicBezTo>
                  <a:pt x="4197909" y="557581"/>
                  <a:pt x="4197705" y="548234"/>
                  <a:pt x="4197705" y="537667"/>
                </a:cubicBezTo>
                <a:cubicBezTo>
                  <a:pt x="4189577" y="539293"/>
                  <a:pt x="4180840" y="541325"/>
                  <a:pt x="4171493" y="543763"/>
                </a:cubicBezTo>
                <a:cubicBezTo>
                  <a:pt x="4162145" y="546202"/>
                  <a:pt x="4156659" y="547421"/>
                  <a:pt x="4155033" y="547421"/>
                </a:cubicBezTo>
                <a:cubicBezTo>
                  <a:pt x="4142841" y="552298"/>
                  <a:pt x="4130650" y="557581"/>
                  <a:pt x="4118458" y="563271"/>
                </a:cubicBezTo>
                <a:cubicBezTo>
                  <a:pt x="4103014" y="625043"/>
                  <a:pt x="4092042" y="670560"/>
                  <a:pt x="4085539" y="699821"/>
                </a:cubicBezTo>
                <a:cubicBezTo>
                  <a:pt x="4079037" y="729082"/>
                  <a:pt x="4070299" y="762000"/>
                  <a:pt x="4059326" y="798576"/>
                </a:cubicBezTo>
                <a:cubicBezTo>
                  <a:pt x="4048353" y="835152"/>
                  <a:pt x="4040429" y="863194"/>
                  <a:pt x="4035552" y="882701"/>
                </a:cubicBezTo>
                <a:cubicBezTo>
                  <a:pt x="4030675" y="902208"/>
                  <a:pt x="4029862" y="915823"/>
                  <a:pt x="4033113" y="923544"/>
                </a:cubicBezTo>
                <a:cubicBezTo>
                  <a:pt x="4036365" y="931266"/>
                  <a:pt x="4037177" y="937565"/>
                  <a:pt x="4035552" y="942442"/>
                </a:cubicBezTo>
                <a:cubicBezTo>
                  <a:pt x="4033926" y="947319"/>
                  <a:pt x="4032504" y="950570"/>
                  <a:pt x="4031285" y="952195"/>
                </a:cubicBezTo>
                <a:cubicBezTo>
                  <a:pt x="4030065" y="953821"/>
                  <a:pt x="4027830" y="957072"/>
                  <a:pt x="4024579" y="961949"/>
                </a:cubicBezTo>
                <a:cubicBezTo>
                  <a:pt x="4019702" y="965200"/>
                  <a:pt x="4015638" y="968045"/>
                  <a:pt x="4012387" y="970483"/>
                </a:cubicBezTo>
                <a:cubicBezTo>
                  <a:pt x="4009135" y="972922"/>
                  <a:pt x="4004868" y="974141"/>
                  <a:pt x="3999585" y="974141"/>
                </a:cubicBezTo>
                <a:cubicBezTo>
                  <a:pt x="3994302" y="974141"/>
                  <a:pt x="3990035" y="975563"/>
                  <a:pt x="3986784" y="978408"/>
                </a:cubicBezTo>
                <a:cubicBezTo>
                  <a:pt x="3983533" y="981253"/>
                  <a:pt x="3979672" y="982269"/>
                  <a:pt x="3975201" y="981456"/>
                </a:cubicBezTo>
                <a:cubicBezTo>
                  <a:pt x="3970731" y="980643"/>
                  <a:pt x="3965244" y="979018"/>
                  <a:pt x="3958742" y="976579"/>
                </a:cubicBezTo>
                <a:cubicBezTo>
                  <a:pt x="3952240" y="974141"/>
                  <a:pt x="3936390" y="959511"/>
                  <a:pt x="3911193" y="932688"/>
                </a:cubicBezTo>
                <a:cubicBezTo>
                  <a:pt x="3909568" y="927811"/>
                  <a:pt x="3908349" y="924560"/>
                  <a:pt x="3907536" y="922935"/>
                </a:cubicBezTo>
                <a:cubicBezTo>
                  <a:pt x="3906723" y="921309"/>
                  <a:pt x="3905910" y="918464"/>
                  <a:pt x="3905098" y="914400"/>
                </a:cubicBezTo>
                <a:cubicBezTo>
                  <a:pt x="3904284" y="910336"/>
                  <a:pt x="3903472" y="906272"/>
                  <a:pt x="3902659" y="902208"/>
                </a:cubicBezTo>
                <a:cubicBezTo>
                  <a:pt x="3901846" y="898144"/>
                  <a:pt x="3900220" y="894487"/>
                  <a:pt x="3897782" y="891235"/>
                </a:cubicBezTo>
                <a:cubicBezTo>
                  <a:pt x="3895344" y="887984"/>
                  <a:pt x="3894124" y="884123"/>
                  <a:pt x="3894124" y="879653"/>
                </a:cubicBezTo>
                <a:cubicBezTo>
                  <a:pt x="3894124" y="875183"/>
                  <a:pt x="3893921" y="869087"/>
                  <a:pt x="3893515" y="861365"/>
                </a:cubicBezTo>
                <a:cubicBezTo>
                  <a:pt x="3893109" y="853643"/>
                  <a:pt x="3892296" y="848563"/>
                  <a:pt x="3891076" y="846125"/>
                </a:cubicBezTo>
                <a:cubicBezTo>
                  <a:pt x="3889857" y="843687"/>
                  <a:pt x="3888029" y="840029"/>
                  <a:pt x="3885590" y="835152"/>
                </a:cubicBezTo>
                <a:lnTo>
                  <a:pt x="3890467" y="832714"/>
                </a:lnTo>
                <a:lnTo>
                  <a:pt x="3881932" y="816864"/>
                </a:lnTo>
                <a:cubicBezTo>
                  <a:pt x="3863238" y="803047"/>
                  <a:pt x="3845356" y="787603"/>
                  <a:pt x="3828287" y="770535"/>
                </a:cubicBezTo>
                <a:lnTo>
                  <a:pt x="3825849" y="765658"/>
                </a:lnTo>
                <a:cubicBezTo>
                  <a:pt x="3807967" y="755091"/>
                  <a:pt x="3791712" y="743306"/>
                  <a:pt x="3777081" y="730301"/>
                </a:cubicBezTo>
                <a:lnTo>
                  <a:pt x="3785616" y="733959"/>
                </a:lnTo>
                <a:lnTo>
                  <a:pt x="3784397" y="730301"/>
                </a:lnTo>
                <a:cubicBezTo>
                  <a:pt x="3790899" y="735178"/>
                  <a:pt x="3799636" y="741071"/>
                  <a:pt x="3810609" y="747979"/>
                </a:cubicBezTo>
                <a:cubicBezTo>
                  <a:pt x="3821582" y="754888"/>
                  <a:pt x="3828287" y="758139"/>
                  <a:pt x="3830726" y="757733"/>
                </a:cubicBezTo>
                <a:cubicBezTo>
                  <a:pt x="3833165" y="757327"/>
                  <a:pt x="3834790" y="756717"/>
                  <a:pt x="3835603" y="755904"/>
                </a:cubicBezTo>
                <a:lnTo>
                  <a:pt x="3786835" y="724205"/>
                </a:lnTo>
                <a:lnTo>
                  <a:pt x="3786835" y="721767"/>
                </a:lnTo>
                <a:cubicBezTo>
                  <a:pt x="3801465" y="730707"/>
                  <a:pt x="3812642" y="737007"/>
                  <a:pt x="3820363" y="740664"/>
                </a:cubicBezTo>
                <a:cubicBezTo>
                  <a:pt x="3828085" y="744322"/>
                  <a:pt x="3832352" y="746151"/>
                  <a:pt x="3833165" y="746151"/>
                </a:cubicBezTo>
                <a:cubicBezTo>
                  <a:pt x="3833977" y="746151"/>
                  <a:pt x="3834790" y="746151"/>
                  <a:pt x="3835603" y="746151"/>
                </a:cubicBezTo>
                <a:lnTo>
                  <a:pt x="3827069" y="737616"/>
                </a:lnTo>
                <a:cubicBezTo>
                  <a:pt x="3830320" y="738429"/>
                  <a:pt x="3832961" y="739039"/>
                  <a:pt x="3834993" y="739445"/>
                </a:cubicBezTo>
                <a:cubicBezTo>
                  <a:pt x="3837025" y="739851"/>
                  <a:pt x="3840683" y="740258"/>
                  <a:pt x="3845966" y="740664"/>
                </a:cubicBezTo>
                <a:cubicBezTo>
                  <a:pt x="3851249" y="741071"/>
                  <a:pt x="3855110" y="741071"/>
                  <a:pt x="3857549" y="740664"/>
                </a:cubicBezTo>
                <a:cubicBezTo>
                  <a:pt x="3859987" y="740258"/>
                  <a:pt x="3862222" y="740664"/>
                  <a:pt x="3864254" y="741883"/>
                </a:cubicBezTo>
                <a:cubicBezTo>
                  <a:pt x="3866286" y="743103"/>
                  <a:pt x="3870147" y="743712"/>
                  <a:pt x="3875837" y="743712"/>
                </a:cubicBezTo>
                <a:lnTo>
                  <a:pt x="3877056" y="741274"/>
                </a:lnTo>
                <a:cubicBezTo>
                  <a:pt x="3873804" y="740461"/>
                  <a:pt x="3871163" y="739445"/>
                  <a:pt x="3869131" y="738226"/>
                </a:cubicBezTo>
                <a:cubicBezTo>
                  <a:pt x="3867099" y="737007"/>
                  <a:pt x="3865474" y="736600"/>
                  <a:pt x="3864254" y="737007"/>
                </a:cubicBezTo>
                <a:cubicBezTo>
                  <a:pt x="3863035" y="737413"/>
                  <a:pt x="3860800" y="737616"/>
                  <a:pt x="3857549" y="737616"/>
                </a:cubicBezTo>
                <a:lnTo>
                  <a:pt x="3856329" y="735178"/>
                </a:lnTo>
                <a:lnTo>
                  <a:pt x="3837522" y="731935"/>
                </a:lnTo>
                <a:lnTo>
                  <a:pt x="3833165" y="730301"/>
                </a:lnTo>
                <a:cubicBezTo>
                  <a:pt x="3874617" y="737616"/>
                  <a:pt x="3901237" y="740867"/>
                  <a:pt x="3913022" y="740055"/>
                </a:cubicBezTo>
                <a:cubicBezTo>
                  <a:pt x="3924808" y="739242"/>
                  <a:pt x="3931310" y="738835"/>
                  <a:pt x="3932529" y="738835"/>
                </a:cubicBezTo>
                <a:cubicBezTo>
                  <a:pt x="3933748" y="738835"/>
                  <a:pt x="3934764" y="738835"/>
                  <a:pt x="3935577" y="738835"/>
                </a:cubicBezTo>
                <a:cubicBezTo>
                  <a:pt x="3938016" y="737210"/>
                  <a:pt x="3940048" y="735381"/>
                  <a:pt x="3941673" y="733349"/>
                </a:cubicBezTo>
                <a:cubicBezTo>
                  <a:pt x="3943299" y="731317"/>
                  <a:pt x="3947769" y="720547"/>
                  <a:pt x="3955084" y="701040"/>
                </a:cubicBezTo>
                <a:cubicBezTo>
                  <a:pt x="3962400" y="681533"/>
                  <a:pt x="3967276" y="667919"/>
                  <a:pt x="3969715" y="660197"/>
                </a:cubicBezTo>
                <a:cubicBezTo>
                  <a:pt x="3972153" y="652475"/>
                  <a:pt x="3975405" y="641706"/>
                  <a:pt x="3979469" y="627888"/>
                </a:cubicBezTo>
                <a:lnTo>
                  <a:pt x="3968495" y="631546"/>
                </a:lnTo>
                <a:lnTo>
                  <a:pt x="3964838" y="629107"/>
                </a:lnTo>
                <a:lnTo>
                  <a:pt x="3963619" y="632765"/>
                </a:lnTo>
                <a:lnTo>
                  <a:pt x="3951427" y="638861"/>
                </a:lnTo>
                <a:lnTo>
                  <a:pt x="3953865" y="636423"/>
                </a:lnTo>
                <a:lnTo>
                  <a:pt x="3950208" y="637642"/>
                </a:lnTo>
                <a:lnTo>
                  <a:pt x="3944112" y="641299"/>
                </a:lnTo>
                <a:lnTo>
                  <a:pt x="3938016" y="646176"/>
                </a:lnTo>
                <a:lnTo>
                  <a:pt x="3935577" y="642519"/>
                </a:lnTo>
                <a:cubicBezTo>
                  <a:pt x="3919321" y="651459"/>
                  <a:pt x="3906113" y="658165"/>
                  <a:pt x="3895953" y="662635"/>
                </a:cubicBezTo>
                <a:cubicBezTo>
                  <a:pt x="3885793" y="667106"/>
                  <a:pt x="3869944" y="674218"/>
                  <a:pt x="3848404" y="683971"/>
                </a:cubicBezTo>
                <a:cubicBezTo>
                  <a:pt x="3826865" y="693725"/>
                  <a:pt x="3803903" y="702463"/>
                  <a:pt x="3779520" y="710184"/>
                </a:cubicBezTo>
                <a:cubicBezTo>
                  <a:pt x="3755136" y="717906"/>
                  <a:pt x="3737051" y="722376"/>
                  <a:pt x="3725265" y="723595"/>
                </a:cubicBezTo>
                <a:cubicBezTo>
                  <a:pt x="3713479" y="724815"/>
                  <a:pt x="3703929" y="725831"/>
                  <a:pt x="3696614" y="726643"/>
                </a:cubicBezTo>
                <a:cubicBezTo>
                  <a:pt x="3689299" y="727456"/>
                  <a:pt x="3684625" y="728472"/>
                  <a:pt x="3682593" y="729691"/>
                </a:cubicBezTo>
                <a:cubicBezTo>
                  <a:pt x="3680561" y="730911"/>
                  <a:pt x="3677920" y="732739"/>
                  <a:pt x="3674669" y="735178"/>
                </a:cubicBezTo>
                <a:cubicBezTo>
                  <a:pt x="3672230" y="732739"/>
                  <a:pt x="3670401" y="731114"/>
                  <a:pt x="3669182" y="730301"/>
                </a:cubicBezTo>
                <a:cubicBezTo>
                  <a:pt x="3667963" y="729488"/>
                  <a:pt x="3664509" y="729285"/>
                  <a:pt x="3658819" y="729691"/>
                </a:cubicBezTo>
                <a:cubicBezTo>
                  <a:pt x="3653129" y="730098"/>
                  <a:pt x="3649268" y="731520"/>
                  <a:pt x="3647236" y="733959"/>
                </a:cubicBezTo>
                <a:cubicBezTo>
                  <a:pt x="3645204" y="736397"/>
                  <a:pt x="3642563" y="737819"/>
                  <a:pt x="3639312" y="738226"/>
                </a:cubicBezTo>
                <a:cubicBezTo>
                  <a:pt x="3636061" y="738632"/>
                  <a:pt x="3631997" y="737210"/>
                  <a:pt x="3627120" y="733959"/>
                </a:cubicBezTo>
                <a:cubicBezTo>
                  <a:pt x="3622243" y="730707"/>
                  <a:pt x="3614521" y="725831"/>
                  <a:pt x="3603955" y="719328"/>
                </a:cubicBezTo>
                <a:lnTo>
                  <a:pt x="3606393" y="714451"/>
                </a:lnTo>
                <a:lnTo>
                  <a:pt x="3599078" y="707136"/>
                </a:lnTo>
                <a:cubicBezTo>
                  <a:pt x="3597452" y="705511"/>
                  <a:pt x="3597452" y="703072"/>
                  <a:pt x="3599078" y="699821"/>
                </a:cubicBezTo>
                <a:lnTo>
                  <a:pt x="3596640" y="697383"/>
                </a:lnTo>
                <a:cubicBezTo>
                  <a:pt x="3603142" y="697383"/>
                  <a:pt x="3607816" y="697179"/>
                  <a:pt x="3610660" y="696773"/>
                </a:cubicBezTo>
                <a:cubicBezTo>
                  <a:pt x="3613505" y="696367"/>
                  <a:pt x="3618382" y="695351"/>
                  <a:pt x="3625291" y="693725"/>
                </a:cubicBezTo>
                <a:cubicBezTo>
                  <a:pt x="3632200" y="692099"/>
                  <a:pt x="3644188" y="687629"/>
                  <a:pt x="3661258" y="680314"/>
                </a:cubicBezTo>
                <a:cubicBezTo>
                  <a:pt x="3678326" y="672999"/>
                  <a:pt x="3706571" y="659384"/>
                  <a:pt x="3745992" y="639471"/>
                </a:cubicBezTo>
                <a:cubicBezTo>
                  <a:pt x="3785412" y="619557"/>
                  <a:pt x="3825240" y="598018"/>
                  <a:pt x="3865474" y="574853"/>
                </a:cubicBezTo>
                <a:cubicBezTo>
                  <a:pt x="3905707" y="551688"/>
                  <a:pt x="3927856" y="540106"/>
                  <a:pt x="3931920" y="540106"/>
                </a:cubicBezTo>
                <a:cubicBezTo>
                  <a:pt x="3935984" y="540106"/>
                  <a:pt x="3938828" y="539090"/>
                  <a:pt x="3940454" y="537058"/>
                </a:cubicBezTo>
                <a:cubicBezTo>
                  <a:pt x="3942079" y="535026"/>
                  <a:pt x="3966463" y="522631"/>
                  <a:pt x="4013606" y="499872"/>
                </a:cubicBezTo>
                <a:cubicBezTo>
                  <a:pt x="4037177" y="398272"/>
                  <a:pt x="4051401" y="334467"/>
                  <a:pt x="4056278" y="308458"/>
                </a:cubicBezTo>
                <a:cubicBezTo>
                  <a:pt x="4061155" y="282448"/>
                  <a:pt x="4064203" y="263347"/>
                  <a:pt x="4065422" y="251155"/>
                </a:cubicBezTo>
                <a:cubicBezTo>
                  <a:pt x="4066642" y="238963"/>
                  <a:pt x="4064407" y="229819"/>
                  <a:pt x="4058717" y="223723"/>
                </a:cubicBezTo>
                <a:cubicBezTo>
                  <a:pt x="4053027" y="217627"/>
                  <a:pt x="4049573" y="211531"/>
                  <a:pt x="4048353" y="205435"/>
                </a:cubicBezTo>
                <a:cubicBezTo>
                  <a:pt x="4047134" y="199339"/>
                  <a:pt x="4046525" y="195275"/>
                  <a:pt x="4046525" y="193243"/>
                </a:cubicBezTo>
                <a:cubicBezTo>
                  <a:pt x="4046525" y="191211"/>
                  <a:pt x="4046118" y="190195"/>
                  <a:pt x="4045305" y="190195"/>
                </a:cubicBezTo>
                <a:cubicBezTo>
                  <a:pt x="4044493" y="190195"/>
                  <a:pt x="4044086" y="189382"/>
                  <a:pt x="4044086" y="187757"/>
                </a:cubicBezTo>
                <a:cubicBezTo>
                  <a:pt x="4049776" y="189382"/>
                  <a:pt x="4055059" y="188976"/>
                  <a:pt x="4059936" y="186538"/>
                </a:cubicBezTo>
                <a:close/>
                <a:moveTo>
                  <a:pt x="1975104" y="170688"/>
                </a:moveTo>
                <a:cubicBezTo>
                  <a:pt x="1985671" y="176378"/>
                  <a:pt x="1996033" y="180239"/>
                  <a:pt x="2006194" y="182271"/>
                </a:cubicBezTo>
                <a:cubicBezTo>
                  <a:pt x="2016353" y="184303"/>
                  <a:pt x="2027733" y="187554"/>
                  <a:pt x="2040331" y="192024"/>
                </a:cubicBezTo>
                <a:cubicBezTo>
                  <a:pt x="2052930" y="196495"/>
                  <a:pt x="2064106" y="199543"/>
                  <a:pt x="2073859" y="201168"/>
                </a:cubicBezTo>
                <a:cubicBezTo>
                  <a:pt x="2083613" y="202794"/>
                  <a:pt x="2093366" y="207264"/>
                  <a:pt x="2103120" y="214579"/>
                </a:cubicBezTo>
                <a:cubicBezTo>
                  <a:pt x="2106371" y="219456"/>
                  <a:pt x="2109622" y="223317"/>
                  <a:pt x="2112873" y="226162"/>
                </a:cubicBezTo>
                <a:cubicBezTo>
                  <a:pt x="2116125" y="229007"/>
                  <a:pt x="2116734" y="235103"/>
                  <a:pt x="2114702" y="244450"/>
                </a:cubicBezTo>
                <a:cubicBezTo>
                  <a:pt x="2112670" y="253797"/>
                  <a:pt x="2113686" y="261519"/>
                  <a:pt x="2117750" y="267615"/>
                </a:cubicBezTo>
                <a:cubicBezTo>
                  <a:pt x="2121814" y="273711"/>
                  <a:pt x="2123033" y="278587"/>
                  <a:pt x="2121408" y="282245"/>
                </a:cubicBezTo>
                <a:cubicBezTo>
                  <a:pt x="2119782" y="285903"/>
                  <a:pt x="2117750" y="292202"/>
                  <a:pt x="2115312" y="301143"/>
                </a:cubicBezTo>
                <a:cubicBezTo>
                  <a:pt x="2102307" y="304394"/>
                  <a:pt x="2090928" y="310490"/>
                  <a:pt x="2081174" y="319431"/>
                </a:cubicBezTo>
                <a:cubicBezTo>
                  <a:pt x="2068982" y="316992"/>
                  <a:pt x="2059635" y="315570"/>
                  <a:pt x="2053133" y="315163"/>
                </a:cubicBezTo>
                <a:cubicBezTo>
                  <a:pt x="2046630" y="314757"/>
                  <a:pt x="2041753" y="312928"/>
                  <a:pt x="2038502" y="309677"/>
                </a:cubicBezTo>
                <a:cubicBezTo>
                  <a:pt x="2035251" y="306426"/>
                  <a:pt x="2029968" y="304394"/>
                  <a:pt x="2022653" y="303581"/>
                </a:cubicBezTo>
                <a:cubicBezTo>
                  <a:pt x="2015338" y="302768"/>
                  <a:pt x="2007209" y="303784"/>
                  <a:pt x="1998269" y="306629"/>
                </a:cubicBezTo>
                <a:cubicBezTo>
                  <a:pt x="1989328" y="309474"/>
                  <a:pt x="1984248" y="310693"/>
                  <a:pt x="1983029" y="310287"/>
                </a:cubicBezTo>
                <a:cubicBezTo>
                  <a:pt x="1981810" y="309880"/>
                  <a:pt x="1979981" y="309271"/>
                  <a:pt x="1977542" y="308458"/>
                </a:cubicBezTo>
                <a:cubicBezTo>
                  <a:pt x="1966976" y="316586"/>
                  <a:pt x="1942185" y="337109"/>
                  <a:pt x="1903171" y="370027"/>
                </a:cubicBezTo>
                <a:cubicBezTo>
                  <a:pt x="1864157" y="402946"/>
                  <a:pt x="1824329" y="440538"/>
                  <a:pt x="1783689" y="482803"/>
                </a:cubicBezTo>
                <a:cubicBezTo>
                  <a:pt x="1783689" y="480365"/>
                  <a:pt x="1799336" y="460045"/>
                  <a:pt x="1830629" y="421843"/>
                </a:cubicBezTo>
                <a:cubicBezTo>
                  <a:pt x="1861922" y="383642"/>
                  <a:pt x="1885289" y="353568"/>
                  <a:pt x="1900733" y="331623"/>
                </a:cubicBezTo>
                <a:cubicBezTo>
                  <a:pt x="1891792" y="335687"/>
                  <a:pt x="1883461" y="338531"/>
                  <a:pt x="1875739" y="340157"/>
                </a:cubicBezTo>
                <a:cubicBezTo>
                  <a:pt x="1868018" y="341783"/>
                  <a:pt x="1851355" y="347066"/>
                  <a:pt x="1825752" y="356007"/>
                </a:cubicBezTo>
                <a:cubicBezTo>
                  <a:pt x="1800149" y="364947"/>
                  <a:pt x="1782470" y="370231"/>
                  <a:pt x="1772717" y="371856"/>
                </a:cubicBezTo>
                <a:cubicBezTo>
                  <a:pt x="1762963" y="373482"/>
                  <a:pt x="1756460" y="373075"/>
                  <a:pt x="1753210" y="370637"/>
                </a:cubicBezTo>
                <a:cubicBezTo>
                  <a:pt x="1749958" y="368199"/>
                  <a:pt x="1745488" y="364947"/>
                  <a:pt x="1739798" y="360883"/>
                </a:cubicBezTo>
                <a:cubicBezTo>
                  <a:pt x="1731670" y="347066"/>
                  <a:pt x="1725371" y="336703"/>
                  <a:pt x="1720901" y="329794"/>
                </a:cubicBezTo>
                <a:cubicBezTo>
                  <a:pt x="1716430" y="322885"/>
                  <a:pt x="1711757" y="312725"/>
                  <a:pt x="1706880" y="299314"/>
                </a:cubicBezTo>
                <a:cubicBezTo>
                  <a:pt x="1702003" y="285903"/>
                  <a:pt x="1700581" y="277775"/>
                  <a:pt x="1702613" y="274930"/>
                </a:cubicBezTo>
                <a:cubicBezTo>
                  <a:pt x="1704644" y="272085"/>
                  <a:pt x="1705661" y="269443"/>
                  <a:pt x="1705661" y="267005"/>
                </a:cubicBezTo>
                <a:cubicBezTo>
                  <a:pt x="1715414" y="269443"/>
                  <a:pt x="1723542" y="271679"/>
                  <a:pt x="1730045" y="273711"/>
                </a:cubicBezTo>
                <a:cubicBezTo>
                  <a:pt x="1736547" y="275743"/>
                  <a:pt x="1751381" y="274320"/>
                  <a:pt x="1774545" y="269443"/>
                </a:cubicBezTo>
                <a:cubicBezTo>
                  <a:pt x="1797710" y="264567"/>
                  <a:pt x="1844243" y="246279"/>
                  <a:pt x="1914144" y="214579"/>
                </a:cubicBezTo>
                <a:lnTo>
                  <a:pt x="1942185" y="184099"/>
                </a:lnTo>
                <a:close/>
                <a:moveTo>
                  <a:pt x="6466636" y="169469"/>
                </a:moveTo>
                <a:cubicBezTo>
                  <a:pt x="6461760" y="175971"/>
                  <a:pt x="6458305" y="181255"/>
                  <a:pt x="6456273" y="185318"/>
                </a:cubicBezTo>
                <a:cubicBezTo>
                  <a:pt x="6454241" y="189382"/>
                  <a:pt x="6452209" y="199543"/>
                  <a:pt x="6450177" y="215799"/>
                </a:cubicBezTo>
                <a:cubicBezTo>
                  <a:pt x="6448145" y="232055"/>
                  <a:pt x="6447129" y="243840"/>
                  <a:pt x="6447129" y="251155"/>
                </a:cubicBezTo>
                <a:cubicBezTo>
                  <a:pt x="6447129" y="258471"/>
                  <a:pt x="6447129" y="268631"/>
                  <a:pt x="6447129" y="281635"/>
                </a:cubicBezTo>
                <a:cubicBezTo>
                  <a:pt x="6460134" y="260503"/>
                  <a:pt x="6469481" y="246279"/>
                  <a:pt x="6475171" y="238963"/>
                </a:cubicBezTo>
                <a:cubicBezTo>
                  <a:pt x="6480860" y="231648"/>
                  <a:pt x="6484721" y="225349"/>
                  <a:pt x="6486753" y="220066"/>
                </a:cubicBezTo>
                <a:cubicBezTo>
                  <a:pt x="6488785" y="214783"/>
                  <a:pt x="6491020" y="207670"/>
                  <a:pt x="6493458" y="198730"/>
                </a:cubicBezTo>
                <a:lnTo>
                  <a:pt x="6464198" y="192634"/>
                </a:lnTo>
                <a:lnTo>
                  <a:pt x="6482486" y="176784"/>
                </a:lnTo>
                <a:lnTo>
                  <a:pt x="6467855" y="170688"/>
                </a:lnTo>
                <a:close/>
                <a:moveTo>
                  <a:pt x="3002889" y="152400"/>
                </a:moveTo>
                <a:cubicBezTo>
                  <a:pt x="3002889" y="151587"/>
                  <a:pt x="3005328" y="151791"/>
                  <a:pt x="3010205" y="153010"/>
                </a:cubicBezTo>
                <a:cubicBezTo>
                  <a:pt x="3015081" y="154229"/>
                  <a:pt x="3019958" y="157480"/>
                  <a:pt x="3024835" y="162763"/>
                </a:cubicBezTo>
                <a:cubicBezTo>
                  <a:pt x="3029712" y="168047"/>
                  <a:pt x="3035402" y="171704"/>
                  <a:pt x="3041903" y="173736"/>
                </a:cubicBezTo>
                <a:cubicBezTo>
                  <a:pt x="3048406" y="175768"/>
                  <a:pt x="3054705" y="179019"/>
                  <a:pt x="3060801" y="183490"/>
                </a:cubicBezTo>
                <a:cubicBezTo>
                  <a:pt x="3066897" y="187960"/>
                  <a:pt x="3073196" y="191415"/>
                  <a:pt x="3079699" y="193853"/>
                </a:cubicBezTo>
                <a:cubicBezTo>
                  <a:pt x="3086201" y="196291"/>
                  <a:pt x="3091485" y="199339"/>
                  <a:pt x="3095549" y="202997"/>
                </a:cubicBezTo>
                <a:cubicBezTo>
                  <a:pt x="3099612" y="206655"/>
                  <a:pt x="3104896" y="209906"/>
                  <a:pt x="3111398" y="212751"/>
                </a:cubicBezTo>
                <a:cubicBezTo>
                  <a:pt x="3117901" y="215595"/>
                  <a:pt x="3123793" y="219050"/>
                  <a:pt x="3129076" y="223114"/>
                </a:cubicBezTo>
                <a:cubicBezTo>
                  <a:pt x="3134359" y="227178"/>
                  <a:pt x="3143098" y="234493"/>
                  <a:pt x="3155289" y="245059"/>
                </a:cubicBezTo>
                <a:lnTo>
                  <a:pt x="3161385" y="253594"/>
                </a:lnTo>
                <a:lnTo>
                  <a:pt x="3174797" y="263347"/>
                </a:lnTo>
                <a:lnTo>
                  <a:pt x="3179673" y="268224"/>
                </a:lnTo>
                <a:lnTo>
                  <a:pt x="3178454" y="275539"/>
                </a:lnTo>
                <a:lnTo>
                  <a:pt x="3172358" y="276759"/>
                </a:lnTo>
                <a:cubicBezTo>
                  <a:pt x="3166669" y="283261"/>
                  <a:pt x="3162401" y="288138"/>
                  <a:pt x="3159556" y="291389"/>
                </a:cubicBezTo>
                <a:cubicBezTo>
                  <a:pt x="3156712" y="294640"/>
                  <a:pt x="3155086" y="298095"/>
                  <a:pt x="3154679" y="301752"/>
                </a:cubicBezTo>
                <a:cubicBezTo>
                  <a:pt x="3154273" y="305410"/>
                  <a:pt x="3154476" y="308051"/>
                  <a:pt x="3155289" y="309677"/>
                </a:cubicBezTo>
                <a:cubicBezTo>
                  <a:pt x="3156102" y="311303"/>
                  <a:pt x="3157728" y="313335"/>
                  <a:pt x="3160166" y="315773"/>
                </a:cubicBezTo>
                <a:cubicBezTo>
                  <a:pt x="3156102" y="321463"/>
                  <a:pt x="3152851" y="327152"/>
                  <a:pt x="3150412" y="332842"/>
                </a:cubicBezTo>
                <a:lnTo>
                  <a:pt x="3152851" y="335280"/>
                </a:lnTo>
                <a:lnTo>
                  <a:pt x="3154070" y="332842"/>
                </a:lnTo>
                <a:lnTo>
                  <a:pt x="3158947" y="336499"/>
                </a:lnTo>
                <a:lnTo>
                  <a:pt x="3162605" y="334061"/>
                </a:lnTo>
                <a:lnTo>
                  <a:pt x="3163824" y="318211"/>
                </a:lnTo>
                <a:lnTo>
                  <a:pt x="3165043" y="318211"/>
                </a:lnTo>
                <a:lnTo>
                  <a:pt x="3163824" y="325527"/>
                </a:lnTo>
                <a:lnTo>
                  <a:pt x="3168700" y="323088"/>
                </a:lnTo>
                <a:lnTo>
                  <a:pt x="3172358" y="326746"/>
                </a:lnTo>
                <a:lnTo>
                  <a:pt x="3176016" y="325527"/>
                </a:lnTo>
                <a:lnTo>
                  <a:pt x="3176016" y="323088"/>
                </a:lnTo>
                <a:lnTo>
                  <a:pt x="3182112" y="318211"/>
                </a:lnTo>
                <a:lnTo>
                  <a:pt x="3185769" y="323088"/>
                </a:lnTo>
                <a:cubicBezTo>
                  <a:pt x="3190646" y="318211"/>
                  <a:pt x="3194100" y="314757"/>
                  <a:pt x="3196133" y="312725"/>
                </a:cubicBezTo>
                <a:cubicBezTo>
                  <a:pt x="3198165" y="310693"/>
                  <a:pt x="3200196" y="309677"/>
                  <a:pt x="3202228" y="309677"/>
                </a:cubicBezTo>
                <a:cubicBezTo>
                  <a:pt x="3204261" y="309677"/>
                  <a:pt x="3207309" y="309677"/>
                  <a:pt x="3211373" y="309677"/>
                </a:cubicBezTo>
                <a:cubicBezTo>
                  <a:pt x="3212998" y="317805"/>
                  <a:pt x="3216656" y="324307"/>
                  <a:pt x="3222345" y="329184"/>
                </a:cubicBezTo>
                <a:cubicBezTo>
                  <a:pt x="3228035" y="334874"/>
                  <a:pt x="3232302" y="338938"/>
                  <a:pt x="3235147" y="341376"/>
                </a:cubicBezTo>
                <a:cubicBezTo>
                  <a:pt x="3237992" y="343815"/>
                  <a:pt x="3241243" y="345643"/>
                  <a:pt x="3244901" y="346863"/>
                </a:cubicBezTo>
                <a:cubicBezTo>
                  <a:pt x="3248558" y="348082"/>
                  <a:pt x="3253638" y="350723"/>
                  <a:pt x="3260140" y="354787"/>
                </a:cubicBezTo>
                <a:cubicBezTo>
                  <a:pt x="3266643" y="358851"/>
                  <a:pt x="3276600" y="361899"/>
                  <a:pt x="3290011" y="363931"/>
                </a:cubicBezTo>
                <a:cubicBezTo>
                  <a:pt x="3303422" y="365963"/>
                  <a:pt x="3315208" y="369011"/>
                  <a:pt x="3325368" y="373075"/>
                </a:cubicBezTo>
                <a:cubicBezTo>
                  <a:pt x="3335527" y="377139"/>
                  <a:pt x="3343250" y="381203"/>
                  <a:pt x="3348533" y="385267"/>
                </a:cubicBezTo>
                <a:cubicBezTo>
                  <a:pt x="3353816" y="389331"/>
                  <a:pt x="3358895" y="392989"/>
                  <a:pt x="3363773" y="396240"/>
                </a:cubicBezTo>
                <a:cubicBezTo>
                  <a:pt x="3368649" y="399491"/>
                  <a:pt x="3372307" y="400711"/>
                  <a:pt x="3374745" y="399898"/>
                </a:cubicBezTo>
                <a:cubicBezTo>
                  <a:pt x="3377184" y="399085"/>
                  <a:pt x="3378809" y="399288"/>
                  <a:pt x="3379622" y="400507"/>
                </a:cubicBezTo>
                <a:cubicBezTo>
                  <a:pt x="3380435" y="401727"/>
                  <a:pt x="3381248" y="402743"/>
                  <a:pt x="3382060" y="403555"/>
                </a:cubicBezTo>
                <a:cubicBezTo>
                  <a:pt x="3387750" y="410871"/>
                  <a:pt x="3391814" y="415544"/>
                  <a:pt x="3394252" y="417576"/>
                </a:cubicBezTo>
                <a:cubicBezTo>
                  <a:pt x="3396691" y="419608"/>
                  <a:pt x="3397707" y="422859"/>
                  <a:pt x="3397300" y="427330"/>
                </a:cubicBezTo>
                <a:cubicBezTo>
                  <a:pt x="3396894" y="431800"/>
                  <a:pt x="3397504" y="439319"/>
                  <a:pt x="3399129" y="449885"/>
                </a:cubicBezTo>
                <a:cubicBezTo>
                  <a:pt x="3400755" y="460451"/>
                  <a:pt x="3400958" y="466954"/>
                  <a:pt x="3399739" y="469392"/>
                </a:cubicBezTo>
                <a:cubicBezTo>
                  <a:pt x="3398520" y="471831"/>
                  <a:pt x="3397504" y="475082"/>
                  <a:pt x="3396691" y="479146"/>
                </a:cubicBezTo>
                <a:cubicBezTo>
                  <a:pt x="3389376" y="481584"/>
                  <a:pt x="3383889" y="483413"/>
                  <a:pt x="3380232" y="484632"/>
                </a:cubicBezTo>
                <a:cubicBezTo>
                  <a:pt x="3376574" y="485851"/>
                  <a:pt x="3373932" y="487071"/>
                  <a:pt x="3372307" y="488290"/>
                </a:cubicBezTo>
                <a:cubicBezTo>
                  <a:pt x="3370681" y="489509"/>
                  <a:pt x="3369056" y="490931"/>
                  <a:pt x="3367430" y="492557"/>
                </a:cubicBezTo>
                <a:lnTo>
                  <a:pt x="3355238" y="519379"/>
                </a:lnTo>
                <a:lnTo>
                  <a:pt x="3335731" y="524256"/>
                </a:lnTo>
                <a:lnTo>
                  <a:pt x="3328416" y="532791"/>
                </a:lnTo>
                <a:cubicBezTo>
                  <a:pt x="3325164" y="533603"/>
                  <a:pt x="3322726" y="534416"/>
                  <a:pt x="3321100" y="535229"/>
                </a:cubicBezTo>
                <a:cubicBezTo>
                  <a:pt x="3319475" y="536042"/>
                  <a:pt x="3317036" y="536042"/>
                  <a:pt x="3313785" y="535229"/>
                </a:cubicBezTo>
                <a:cubicBezTo>
                  <a:pt x="3310534" y="534416"/>
                  <a:pt x="3307283" y="534823"/>
                  <a:pt x="3304032" y="536448"/>
                </a:cubicBezTo>
                <a:cubicBezTo>
                  <a:pt x="3300780" y="538074"/>
                  <a:pt x="3297123" y="538887"/>
                  <a:pt x="3293059" y="538887"/>
                </a:cubicBezTo>
                <a:cubicBezTo>
                  <a:pt x="3288995" y="538887"/>
                  <a:pt x="3284321" y="538277"/>
                  <a:pt x="3279038" y="537058"/>
                </a:cubicBezTo>
                <a:cubicBezTo>
                  <a:pt x="3273755" y="535839"/>
                  <a:pt x="3270707" y="535432"/>
                  <a:pt x="3269894" y="535839"/>
                </a:cubicBezTo>
                <a:cubicBezTo>
                  <a:pt x="3269081" y="536245"/>
                  <a:pt x="3268268" y="537261"/>
                  <a:pt x="3267456" y="538887"/>
                </a:cubicBezTo>
                <a:cubicBezTo>
                  <a:pt x="3265017" y="537261"/>
                  <a:pt x="3262782" y="536042"/>
                  <a:pt x="3260750" y="535229"/>
                </a:cubicBezTo>
                <a:cubicBezTo>
                  <a:pt x="3258718" y="534416"/>
                  <a:pt x="3254654" y="532181"/>
                  <a:pt x="3248558" y="528523"/>
                </a:cubicBezTo>
                <a:cubicBezTo>
                  <a:pt x="3242462" y="524866"/>
                  <a:pt x="3236772" y="524053"/>
                  <a:pt x="3231489" y="526085"/>
                </a:cubicBezTo>
                <a:cubicBezTo>
                  <a:pt x="3226206" y="528117"/>
                  <a:pt x="3219907" y="527914"/>
                  <a:pt x="3212592" y="525475"/>
                </a:cubicBezTo>
                <a:cubicBezTo>
                  <a:pt x="3205277" y="523037"/>
                  <a:pt x="3196539" y="522631"/>
                  <a:pt x="3186379" y="524256"/>
                </a:cubicBezTo>
                <a:cubicBezTo>
                  <a:pt x="3176219" y="525882"/>
                  <a:pt x="3166262" y="527711"/>
                  <a:pt x="3156509" y="529743"/>
                </a:cubicBezTo>
                <a:cubicBezTo>
                  <a:pt x="3146755" y="531775"/>
                  <a:pt x="3139846" y="533197"/>
                  <a:pt x="3135782" y="534010"/>
                </a:cubicBezTo>
                <a:cubicBezTo>
                  <a:pt x="3134969" y="541325"/>
                  <a:pt x="3133750" y="549250"/>
                  <a:pt x="3132124" y="557784"/>
                </a:cubicBezTo>
                <a:cubicBezTo>
                  <a:pt x="3130499" y="566319"/>
                  <a:pt x="3129280" y="575259"/>
                  <a:pt x="3128467" y="584607"/>
                </a:cubicBezTo>
                <a:cubicBezTo>
                  <a:pt x="3127654" y="593954"/>
                  <a:pt x="3127654" y="599440"/>
                  <a:pt x="3128467" y="601066"/>
                </a:cubicBezTo>
                <a:cubicBezTo>
                  <a:pt x="3129280" y="602691"/>
                  <a:pt x="3129280" y="604114"/>
                  <a:pt x="3128467" y="605333"/>
                </a:cubicBezTo>
                <a:cubicBezTo>
                  <a:pt x="3127654" y="606552"/>
                  <a:pt x="3126435" y="607975"/>
                  <a:pt x="3124809" y="609600"/>
                </a:cubicBezTo>
                <a:lnTo>
                  <a:pt x="3127248" y="610819"/>
                </a:lnTo>
                <a:cubicBezTo>
                  <a:pt x="3128873" y="613258"/>
                  <a:pt x="3129686" y="615493"/>
                  <a:pt x="3129686" y="617525"/>
                </a:cubicBezTo>
                <a:cubicBezTo>
                  <a:pt x="3129686" y="619557"/>
                  <a:pt x="3129280" y="621995"/>
                  <a:pt x="3128467" y="624840"/>
                </a:cubicBezTo>
                <a:cubicBezTo>
                  <a:pt x="3127654" y="627685"/>
                  <a:pt x="3127248" y="629920"/>
                  <a:pt x="3127248" y="631546"/>
                </a:cubicBezTo>
                <a:cubicBezTo>
                  <a:pt x="3127248" y="633171"/>
                  <a:pt x="3126435" y="636016"/>
                  <a:pt x="3124809" y="640080"/>
                </a:cubicBezTo>
                <a:cubicBezTo>
                  <a:pt x="3126435" y="641706"/>
                  <a:pt x="3126842" y="644754"/>
                  <a:pt x="3126028" y="649224"/>
                </a:cubicBezTo>
                <a:cubicBezTo>
                  <a:pt x="3125216" y="653695"/>
                  <a:pt x="3124809" y="659791"/>
                  <a:pt x="3124809" y="667512"/>
                </a:cubicBezTo>
                <a:cubicBezTo>
                  <a:pt x="3124809" y="675234"/>
                  <a:pt x="3124200" y="690067"/>
                  <a:pt x="3122981" y="712013"/>
                </a:cubicBezTo>
                <a:cubicBezTo>
                  <a:pt x="3121761" y="733959"/>
                  <a:pt x="3121152" y="746760"/>
                  <a:pt x="3121152" y="750418"/>
                </a:cubicBezTo>
                <a:cubicBezTo>
                  <a:pt x="3121152" y="754075"/>
                  <a:pt x="3120745" y="760375"/>
                  <a:pt x="3119932" y="769315"/>
                </a:cubicBezTo>
                <a:lnTo>
                  <a:pt x="3123590" y="768096"/>
                </a:lnTo>
                <a:cubicBezTo>
                  <a:pt x="3122777" y="774599"/>
                  <a:pt x="3121152" y="780695"/>
                  <a:pt x="3118713" y="786384"/>
                </a:cubicBezTo>
                <a:lnTo>
                  <a:pt x="3122371" y="786384"/>
                </a:lnTo>
                <a:lnTo>
                  <a:pt x="3122371" y="790042"/>
                </a:lnTo>
                <a:lnTo>
                  <a:pt x="3119932" y="791261"/>
                </a:lnTo>
                <a:lnTo>
                  <a:pt x="3118713" y="816864"/>
                </a:lnTo>
                <a:lnTo>
                  <a:pt x="3123590" y="816864"/>
                </a:lnTo>
                <a:cubicBezTo>
                  <a:pt x="3122777" y="817677"/>
                  <a:pt x="3121965" y="820115"/>
                  <a:pt x="3121152" y="824179"/>
                </a:cubicBezTo>
                <a:cubicBezTo>
                  <a:pt x="3120339" y="828243"/>
                  <a:pt x="3118713" y="830682"/>
                  <a:pt x="3116275" y="831495"/>
                </a:cubicBezTo>
                <a:cubicBezTo>
                  <a:pt x="3117901" y="833933"/>
                  <a:pt x="3118713" y="835762"/>
                  <a:pt x="3118713" y="836981"/>
                </a:cubicBezTo>
                <a:cubicBezTo>
                  <a:pt x="3118713" y="838200"/>
                  <a:pt x="3118104" y="841248"/>
                  <a:pt x="3116884" y="846125"/>
                </a:cubicBezTo>
                <a:cubicBezTo>
                  <a:pt x="3115665" y="851002"/>
                  <a:pt x="3115056" y="856691"/>
                  <a:pt x="3115056" y="863194"/>
                </a:cubicBezTo>
                <a:cubicBezTo>
                  <a:pt x="3115056" y="869696"/>
                  <a:pt x="3114040" y="876199"/>
                  <a:pt x="3112008" y="882701"/>
                </a:cubicBezTo>
                <a:cubicBezTo>
                  <a:pt x="3109976" y="889203"/>
                  <a:pt x="3109773" y="898551"/>
                  <a:pt x="3111398" y="910743"/>
                </a:cubicBezTo>
                <a:cubicBezTo>
                  <a:pt x="3113024" y="922935"/>
                  <a:pt x="3112617" y="931063"/>
                  <a:pt x="3110179" y="935127"/>
                </a:cubicBezTo>
                <a:cubicBezTo>
                  <a:pt x="3107740" y="939191"/>
                  <a:pt x="3107334" y="942442"/>
                  <a:pt x="3108960" y="944880"/>
                </a:cubicBezTo>
                <a:cubicBezTo>
                  <a:pt x="3110585" y="947319"/>
                  <a:pt x="3110585" y="950773"/>
                  <a:pt x="3108960" y="955243"/>
                </a:cubicBezTo>
                <a:cubicBezTo>
                  <a:pt x="3107334" y="959714"/>
                  <a:pt x="3107944" y="965403"/>
                  <a:pt x="3110789" y="972312"/>
                </a:cubicBezTo>
                <a:cubicBezTo>
                  <a:pt x="3113633" y="979221"/>
                  <a:pt x="3114446" y="983691"/>
                  <a:pt x="3113227" y="985723"/>
                </a:cubicBezTo>
                <a:cubicBezTo>
                  <a:pt x="3112008" y="987755"/>
                  <a:pt x="3110585" y="990803"/>
                  <a:pt x="3108960" y="994867"/>
                </a:cubicBezTo>
                <a:lnTo>
                  <a:pt x="3102863" y="994867"/>
                </a:lnTo>
                <a:cubicBezTo>
                  <a:pt x="3101238" y="1002183"/>
                  <a:pt x="3102051" y="1008279"/>
                  <a:pt x="3105302" y="1013155"/>
                </a:cubicBezTo>
                <a:lnTo>
                  <a:pt x="3100426" y="1021690"/>
                </a:lnTo>
                <a:lnTo>
                  <a:pt x="3091891" y="1025347"/>
                </a:lnTo>
                <a:lnTo>
                  <a:pt x="3084576" y="1039978"/>
                </a:lnTo>
                <a:lnTo>
                  <a:pt x="3080918" y="1042416"/>
                </a:lnTo>
                <a:cubicBezTo>
                  <a:pt x="3078479" y="1040791"/>
                  <a:pt x="3076651" y="1038962"/>
                  <a:pt x="3075432" y="1036930"/>
                </a:cubicBezTo>
                <a:cubicBezTo>
                  <a:pt x="3074212" y="1034898"/>
                  <a:pt x="3071774" y="1034085"/>
                  <a:pt x="3068116" y="1034491"/>
                </a:cubicBezTo>
                <a:cubicBezTo>
                  <a:pt x="3064459" y="1034898"/>
                  <a:pt x="3060598" y="1034695"/>
                  <a:pt x="3056534" y="1033882"/>
                </a:cubicBezTo>
                <a:cubicBezTo>
                  <a:pt x="3052470" y="1033069"/>
                  <a:pt x="3049219" y="1033272"/>
                  <a:pt x="3046781" y="1034491"/>
                </a:cubicBezTo>
                <a:cubicBezTo>
                  <a:pt x="3044342" y="1035711"/>
                  <a:pt x="3040684" y="1037539"/>
                  <a:pt x="3035808" y="1039978"/>
                </a:cubicBezTo>
                <a:cubicBezTo>
                  <a:pt x="3034995" y="1041603"/>
                  <a:pt x="3034182" y="1042823"/>
                  <a:pt x="3033369" y="1043635"/>
                </a:cubicBezTo>
                <a:cubicBezTo>
                  <a:pt x="3032556" y="1044448"/>
                  <a:pt x="3032556" y="1046480"/>
                  <a:pt x="3033369" y="1049731"/>
                </a:cubicBezTo>
                <a:cubicBezTo>
                  <a:pt x="3034182" y="1052983"/>
                  <a:pt x="3035402" y="1059079"/>
                  <a:pt x="3037027" y="1068019"/>
                </a:cubicBezTo>
                <a:lnTo>
                  <a:pt x="3034588" y="1070458"/>
                </a:lnTo>
                <a:lnTo>
                  <a:pt x="3024835" y="1068019"/>
                </a:lnTo>
                <a:lnTo>
                  <a:pt x="3023616" y="1063143"/>
                </a:lnTo>
                <a:lnTo>
                  <a:pt x="3017520" y="1063143"/>
                </a:lnTo>
                <a:cubicBezTo>
                  <a:pt x="3019958" y="1064768"/>
                  <a:pt x="3021584" y="1066191"/>
                  <a:pt x="3022396" y="1067410"/>
                </a:cubicBezTo>
                <a:cubicBezTo>
                  <a:pt x="3023209" y="1068629"/>
                  <a:pt x="3023616" y="1069848"/>
                  <a:pt x="3023616" y="1071067"/>
                </a:cubicBezTo>
                <a:cubicBezTo>
                  <a:pt x="3023616" y="1072287"/>
                  <a:pt x="3024022" y="1074522"/>
                  <a:pt x="3024835" y="1077773"/>
                </a:cubicBezTo>
                <a:lnTo>
                  <a:pt x="3021177" y="1078992"/>
                </a:lnTo>
                <a:lnTo>
                  <a:pt x="3016300" y="1077773"/>
                </a:lnTo>
                <a:lnTo>
                  <a:pt x="3015081" y="1068019"/>
                </a:lnTo>
                <a:lnTo>
                  <a:pt x="3001670" y="1063143"/>
                </a:lnTo>
                <a:lnTo>
                  <a:pt x="2993136" y="1055827"/>
                </a:lnTo>
                <a:cubicBezTo>
                  <a:pt x="2989072" y="1057453"/>
                  <a:pt x="2985820" y="1057047"/>
                  <a:pt x="2983382" y="1054608"/>
                </a:cubicBezTo>
                <a:lnTo>
                  <a:pt x="2983382" y="1063143"/>
                </a:lnTo>
                <a:lnTo>
                  <a:pt x="2978505" y="1059485"/>
                </a:lnTo>
                <a:lnTo>
                  <a:pt x="2976067" y="1054608"/>
                </a:lnTo>
                <a:lnTo>
                  <a:pt x="2967532" y="1058266"/>
                </a:lnTo>
                <a:cubicBezTo>
                  <a:pt x="2965907" y="1056640"/>
                  <a:pt x="2964078" y="1055827"/>
                  <a:pt x="2962046" y="1055827"/>
                </a:cubicBezTo>
                <a:cubicBezTo>
                  <a:pt x="2960014" y="1055827"/>
                  <a:pt x="2957982" y="1055218"/>
                  <a:pt x="2955950" y="1053999"/>
                </a:cubicBezTo>
                <a:cubicBezTo>
                  <a:pt x="2953918" y="1052779"/>
                  <a:pt x="2951683" y="1051967"/>
                  <a:pt x="2949245" y="1051560"/>
                </a:cubicBezTo>
                <a:cubicBezTo>
                  <a:pt x="2946806" y="1051154"/>
                  <a:pt x="2943555" y="1049325"/>
                  <a:pt x="2939491" y="1046074"/>
                </a:cubicBezTo>
                <a:lnTo>
                  <a:pt x="2938271" y="1039978"/>
                </a:lnTo>
                <a:lnTo>
                  <a:pt x="2929737" y="1036320"/>
                </a:lnTo>
                <a:cubicBezTo>
                  <a:pt x="2925674" y="1029818"/>
                  <a:pt x="2922829" y="1025347"/>
                  <a:pt x="2921203" y="1022909"/>
                </a:cubicBezTo>
                <a:cubicBezTo>
                  <a:pt x="2919577" y="1020471"/>
                  <a:pt x="2916936" y="1017423"/>
                  <a:pt x="2913278" y="1013765"/>
                </a:cubicBezTo>
                <a:cubicBezTo>
                  <a:pt x="2909621" y="1010107"/>
                  <a:pt x="2905963" y="1005637"/>
                  <a:pt x="2902305" y="1000354"/>
                </a:cubicBezTo>
                <a:cubicBezTo>
                  <a:pt x="2898648" y="995071"/>
                  <a:pt x="2896819" y="988365"/>
                  <a:pt x="2896819" y="980237"/>
                </a:cubicBezTo>
                <a:cubicBezTo>
                  <a:pt x="2896819" y="972109"/>
                  <a:pt x="2895803" y="966826"/>
                  <a:pt x="2893771" y="964387"/>
                </a:cubicBezTo>
                <a:cubicBezTo>
                  <a:pt x="2891739" y="961949"/>
                  <a:pt x="2891333" y="959917"/>
                  <a:pt x="2892552" y="958291"/>
                </a:cubicBezTo>
                <a:cubicBezTo>
                  <a:pt x="2893771" y="956666"/>
                  <a:pt x="2893567" y="954634"/>
                  <a:pt x="2891942" y="952195"/>
                </a:cubicBezTo>
                <a:cubicBezTo>
                  <a:pt x="2890317" y="949757"/>
                  <a:pt x="2888691" y="946099"/>
                  <a:pt x="2887066" y="941223"/>
                </a:cubicBezTo>
                <a:lnTo>
                  <a:pt x="2874874" y="926592"/>
                </a:lnTo>
                <a:lnTo>
                  <a:pt x="2868168" y="919887"/>
                </a:lnTo>
                <a:lnTo>
                  <a:pt x="2872435" y="922935"/>
                </a:lnTo>
                <a:cubicBezTo>
                  <a:pt x="2873248" y="922935"/>
                  <a:pt x="2874060" y="922935"/>
                  <a:pt x="2874874" y="922935"/>
                </a:cubicBezTo>
                <a:cubicBezTo>
                  <a:pt x="2874874" y="919683"/>
                  <a:pt x="2874670" y="917651"/>
                  <a:pt x="2874263" y="916839"/>
                </a:cubicBezTo>
                <a:cubicBezTo>
                  <a:pt x="2873858" y="916026"/>
                  <a:pt x="2874263" y="914400"/>
                  <a:pt x="2875483" y="911962"/>
                </a:cubicBezTo>
                <a:cubicBezTo>
                  <a:pt x="2876702" y="909523"/>
                  <a:pt x="2876702" y="907695"/>
                  <a:pt x="2875483" y="906475"/>
                </a:cubicBezTo>
                <a:cubicBezTo>
                  <a:pt x="2874263" y="905256"/>
                  <a:pt x="2872435" y="902615"/>
                  <a:pt x="2869996" y="898551"/>
                </a:cubicBezTo>
                <a:lnTo>
                  <a:pt x="2841955" y="874167"/>
                </a:lnTo>
                <a:lnTo>
                  <a:pt x="2838297" y="869290"/>
                </a:lnTo>
                <a:lnTo>
                  <a:pt x="2777337" y="820522"/>
                </a:lnTo>
                <a:cubicBezTo>
                  <a:pt x="2817165" y="850595"/>
                  <a:pt x="2837484" y="865632"/>
                  <a:pt x="2838297" y="865632"/>
                </a:cubicBezTo>
                <a:cubicBezTo>
                  <a:pt x="2839110" y="865632"/>
                  <a:pt x="2839923" y="865632"/>
                  <a:pt x="2840736" y="865632"/>
                </a:cubicBezTo>
                <a:lnTo>
                  <a:pt x="2796845" y="831495"/>
                </a:lnTo>
                <a:cubicBezTo>
                  <a:pt x="2809849" y="841248"/>
                  <a:pt x="2823057" y="849986"/>
                  <a:pt x="2836468" y="857707"/>
                </a:cubicBezTo>
                <a:cubicBezTo>
                  <a:pt x="2849880" y="865429"/>
                  <a:pt x="2858008" y="869290"/>
                  <a:pt x="2860852" y="869290"/>
                </a:cubicBezTo>
                <a:cubicBezTo>
                  <a:pt x="2863697" y="869290"/>
                  <a:pt x="2866745" y="869696"/>
                  <a:pt x="2869996" y="870509"/>
                </a:cubicBezTo>
                <a:lnTo>
                  <a:pt x="2869996" y="868071"/>
                </a:lnTo>
                <a:cubicBezTo>
                  <a:pt x="2867558" y="865632"/>
                  <a:pt x="2865323" y="863397"/>
                  <a:pt x="2863291" y="861365"/>
                </a:cubicBezTo>
                <a:cubicBezTo>
                  <a:pt x="2861259" y="859333"/>
                  <a:pt x="2858414" y="857707"/>
                  <a:pt x="2854756" y="856488"/>
                </a:cubicBezTo>
                <a:cubicBezTo>
                  <a:pt x="2851099" y="855269"/>
                  <a:pt x="2845206" y="851815"/>
                  <a:pt x="2837078" y="846125"/>
                </a:cubicBezTo>
                <a:cubicBezTo>
                  <a:pt x="2839517" y="848563"/>
                  <a:pt x="2842768" y="849376"/>
                  <a:pt x="2846832" y="848563"/>
                </a:cubicBezTo>
                <a:lnTo>
                  <a:pt x="2824886" y="827837"/>
                </a:lnTo>
                <a:lnTo>
                  <a:pt x="2827324" y="827837"/>
                </a:lnTo>
                <a:lnTo>
                  <a:pt x="2828544" y="829056"/>
                </a:lnTo>
                <a:lnTo>
                  <a:pt x="2832201" y="831495"/>
                </a:lnTo>
                <a:lnTo>
                  <a:pt x="2846832" y="847344"/>
                </a:lnTo>
                <a:lnTo>
                  <a:pt x="2850489" y="848563"/>
                </a:lnTo>
                <a:lnTo>
                  <a:pt x="2851708" y="851002"/>
                </a:lnTo>
                <a:lnTo>
                  <a:pt x="2859024" y="854659"/>
                </a:lnTo>
                <a:lnTo>
                  <a:pt x="2859024" y="853440"/>
                </a:lnTo>
                <a:cubicBezTo>
                  <a:pt x="2865526" y="854253"/>
                  <a:pt x="2872028" y="855472"/>
                  <a:pt x="2878531" y="857098"/>
                </a:cubicBezTo>
                <a:lnTo>
                  <a:pt x="2880969" y="855879"/>
                </a:lnTo>
                <a:cubicBezTo>
                  <a:pt x="2876092" y="851815"/>
                  <a:pt x="2872435" y="849579"/>
                  <a:pt x="2869996" y="849173"/>
                </a:cubicBezTo>
                <a:cubicBezTo>
                  <a:pt x="2867558" y="848767"/>
                  <a:pt x="2862681" y="846938"/>
                  <a:pt x="2855366" y="843687"/>
                </a:cubicBezTo>
                <a:cubicBezTo>
                  <a:pt x="2848051" y="840435"/>
                  <a:pt x="2841955" y="837184"/>
                  <a:pt x="2837078" y="833933"/>
                </a:cubicBezTo>
                <a:lnTo>
                  <a:pt x="2869996" y="847344"/>
                </a:lnTo>
                <a:lnTo>
                  <a:pt x="2869996" y="846125"/>
                </a:lnTo>
                <a:lnTo>
                  <a:pt x="2855366" y="837591"/>
                </a:lnTo>
                <a:lnTo>
                  <a:pt x="2857805" y="835152"/>
                </a:lnTo>
                <a:lnTo>
                  <a:pt x="2813913" y="799795"/>
                </a:lnTo>
                <a:lnTo>
                  <a:pt x="2845612" y="820522"/>
                </a:lnTo>
                <a:lnTo>
                  <a:pt x="2848051" y="819303"/>
                </a:lnTo>
                <a:cubicBezTo>
                  <a:pt x="2852115" y="821741"/>
                  <a:pt x="2855366" y="824179"/>
                  <a:pt x="2857805" y="826618"/>
                </a:cubicBezTo>
                <a:lnTo>
                  <a:pt x="2860243" y="824179"/>
                </a:lnTo>
                <a:cubicBezTo>
                  <a:pt x="2856992" y="820928"/>
                  <a:pt x="2852115" y="817067"/>
                  <a:pt x="2845612" y="812597"/>
                </a:cubicBezTo>
                <a:cubicBezTo>
                  <a:pt x="2839110" y="808127"/>
                  <a:pt x="2833624" y="805485"/>
                  <a:pt x="2829153" y="804672"/>
                </a:cubicBezTo>
                <a:cubicBezTo>
                  <a:pt x="2824683" y="803859"/>
                  <a:pt x="2820416" y="801421"/>
                  <a:pt x="2816352" y="797357"/>
                </a:cubicBezTo>
                <a:cubicBezTo>
                  <a:pt x="2812288" y="793293"/>
                  <a:pt x="2805379" y="786384"/>
                  <a:pt x="2795626" y="776631"/>
                </a:cubicBezTo>
                <a:cubicBezTo>
                  <a:pt x="2810256" y="788010"/>
                  <a:pt x="2821228" y="795528"/>
                  <a:pt x="2828544" y="799186"/>
                </a:cubicBezTo>
                <a:cubicBezTo>
                  <a:pt x="2835859" y="802843"/>
                  <a:pt x="2842768" y="806501"/>
                  <a:pt x="2849270" y="810159"/>
                </a:cubicBezTo>
                <a:cubicBezTo>
                  <a:pt x="2855772" y="813816"/>
                  <a:pt x="2860649" y="815645"/>
                  <a:pt x="2863900" y="815645"/>
                </a:cubicBezTo>
                <a:lnTo>
                  <a:pt x="2850489" y="808330"/>
                </a:lnTo>
                <a:cubicBezTo>
                  <a:pt x="2849677" y="806704"/>
                  <a:pt x="2848457" y="804266"/>
                  <a:pt x="2846832" y="801015"/>
                </a:cubicBezTo>
                <a:lnTo>
                  <a:pt x="2822118" y="783715"/>
                </a:lnTo>
                <a:lnTo>
                  <a:pt x="2839517" y="791871"/>
                </a:lnTo>
                <a:cubicBezTo>
                  <a:pt x="2846019" y="793903"/>
                  <a:pt x="2853944" y="797560"/>
                  <a:pt x="2863291" y="802843"/>
                </a:cubicBezTo>
                <a:cubicBezTo>
                  <a:pt x="2872638" y="808127"/>
                  <a:pt x="2878937" y="811175"/>
                  <a:pt x="2882188" y="811987"/>
                </a:cubicBezTo>
                <a:cubicBezTo>
                  <a:pt x="2885440" y="812800"/>
                  <a:pt x="2889097" y="813207"/>
                  <a:pt x="2893161" y="813207"/>
                </a:cubicBezTo>
                <a:cubicBezTo>
                  <a:pt x="2906979" y="727050"/>
                  <a:pt x="2914294" y="675234"/>
                  <a:pt x="2915107" y="657759"/>
                </a:cubicBezTo>
                <a:cubicBezTo>
                  <a:pt x="2915920" y="640283"/>
                  <a:pt x="2916123" y="631139"/>
                  <a:pt x="2915716" y="630327"/>
                </a:cubicBezTo>
                <a:cubicBezTo>
                  <a:pt x="2915310" y="629514"/>
                  <a:pt x="2914701" y="628295"/>
                  <a:pt x="2913888" y="626669"/>
                </a:cubicBezTo>
                <a:cubicBezTo>
                  <a:pt x="2910637" y="628295"/>
                  <a:pt x="2900680" y="631546"/>
                  <a:pt x="2884017" y="636423"/>
                </a:cubicBezTo>
                <a:cubicBezTo>
                  <a:pt x="2867355" y="641299"/>
                  <a:pt x="2850083" y="647599"/>
                  <a:pt x="2832201" y="655320"/>
                </a:cubicBezTo>
                <a:cubicBezTo>
                  <a:pt x="2814320" y="663042"/>
                  <a:pt x="2795626" y="669138"/>
                  <a:pt x="2776118" y="673608"/>
                </a:cubicBezTo>
                <a:cubicBezTo>
                  <a:pt x="2756611" y="678079"/>
                  <a:pt x="2739745" y="680720"/>
                  <a:pt x="2725521" y="681533"/>
                </a:cubicBezTo>
                <a:cubicBezTo>
                  <a:pt x="2711297" y="682346"/>
                  <a:pt x="2699308" y="682143"/>
                  <a:pt x="2689555" y="680923"/>
                </a:cubicBezTo>
                <a:cubicBezTo>
                  <a:pt x="2679801" y="679704"/>
                  <a:pt x="2670658" y="678891"/>
                  <a:pt x="2662123" y="678485"/>
                </a:cubicBezTo>
                <a:cubicBezTo>
                  <a:pt x="2653589" y="678079"/>
                  <a:pt x="2645257" y="676859"/>
                  <a:pt x="2637129" y="674827"/>
                </a:cubicBezTo>
                <a:cubicBezTo>
                  <a:pt x="2629001" y="672795"/>
                  <a:pt x="2623108" y="670357"/>
                  <a:pt x="2619451" y="667512"/>
                </a:cubicBezTo>
                <a:cubicBezTo>
                  <a:pt x="2615793" y="664667"/>
                  <a:pt x="2612339" y="661619"/>
                  <a:pt x="2609087" y="658368"/>
                </a:cubicBezTo>
                <a:cubicBezTo>
                  <a:pt x="2604211" y="651866"/>
                  <a:pt x="2600757" y="647192"/>
                  <a:pt x="2598724" y="644347"/>
                </a:cubicBezTo>
                <a:cubicBezTo>
                  <a:pt x="2596693" y="641503"/>
                  <a:pt x="2592425" y="636626"/>
                  <a:pt x="2585923" y="629717"/>
                </a:cubicBezTo>
                <a:cubicBezTo>
                  <a:pt x="2579421" y="622808"/>
                  <a:pt x="2570277" y="611632"/>
                  <a:pt x="2558491" y="596189"/>
                </a:cubicBezTo>
                <a:cubicBezTo>
                  <a:pt x="2546705" y="580746"/>
                  <a:pt x="2537968" y="565912"/>
                  <a:pt x="2532278" y="551688"/>
                </a:cubicBezTo>
                <a:cubicBezTo>
                  <a:pt x="2526588" y="537464"/>
                  <a:pt x="2523337" y="526288"/>
                  <a:pt x="2522525" y="518160"/>
                </a:cubicBezTo>
                <a:cubicBezTo>
                  <a:pt x="2521711" y="510032"/>
                  <a:pt x="2521509" y="504343"/>
                  <a:pt x="2521915" y="501091"/>
                </a:cubicBezTo>
                <a:cubicBezTo>
                  <a:pt x="2522321" y="497840"/>
                  <a:pt x="2522931" y="492963"/>
                  <a:pt x="2523744" y="486461"/>
                </a:cubicBezTo>
                <a:cubicBezTo>
                  <a:pt x="2530246" y="484023"/>
                  <a:pt x="2535936" y="479959"/>
                  <a:pt x="2540813" y="474269"/>
                </a:cubicBezTo>
                <a:lnTo>
                  <a:pt x="2544470" y="475488"/>
                </a:lnTo>
                <a:lnTo>
                  <a:pt x="2545689" y="474269"/>
                </a:lnTo>
                <a:cubicBezTo>
                  <a:pt x="2554630" y="474269"/>
                  <a:pt x="2562758" y="475895"/>
                  <a:pt x="2570074" y="479146"/>
                </a:cubicBezTo>
                <a:lnTo>
                  <a:pt x="2581046" y="493776"/>
                </a:lnTo>
                <a:cubicBezTo>
                  <a:pt x="2589987" y="499466"/>
                  <a:pt x="2601569" y="506984"/>
                  <a:pt x="2615793" y="516331"/>
                </a:cubicBezTo>
                <a:cubicBezTo>
                  <a:pt x="2630018" y="525679"/>
                  <a:pt x="2642819" y="530149"/>
                  <a:pt x="2654198" y="529743"/>
                </a:cubicBezTo>
                <a:cubicBezTo>
                  <a:pt x="2665577" y="529336"/>
                  <a:pt x="2677973" y="527914"/>
                  <a:pt x="2691384" y="525475"/>
                </a:cubicBezTo>
                <a:cubicBezTo>
                  <a:pt x="2704795" y="523037"/>
                  <a:pt x="2723286" y="518567"/>
                  <a:pt x="2746857" y="512064"/>
                </a:cubicBezTo>
                <a:cubicBezTo>
                  <a:pt x="2770428" y="505562"/>
                  <a:pt x="2832201" y="481584"/>
                  <a:pt x="2932176" y="440131"/>
                </a:cubicBezTo>
                <a:cubicBezTo>
                  <a:pt x="2933801" y="435255"/>
                  <a:pt x="2934818" y="430987"/>
                  <a:pt x="2935224" y="427330"/>
                </a:cubicBezTo>
                <a:cubicBezTo>
                  <a:pt x="2935630" y="423672"/>
                  <a:pt x="2935834" y="410261"/>
                  <a:pt x="2935834" y="387096"/>
                </a:cubicBezTo>
                <a:cubicBezTo>
                  <a:pt x="2935834" y="363931"/>
                  <a:pt x="2935427" y="341376"/>
                  <a:pt x="2934614" y="319431"/>
                </a:cubicBezTo>
                <a:cubicBezTo>
                  <a:pt x="2933801" y="297485"/>
                  <a:pt x="2932379" y="281026"/>
                  <a:pt x="2930347" y="270053"/>
                </a:cubicBezTo>
                <a:cubicBezTo>
                  <a:pt x="2928315" y="259080"/>
                  <a:pt x="2923641" y="250749"/>
                  <a:pt x="2916326" y="245059"/>
                </a:cubicBezTo>
                <a:cubicBezTo>
                  <a:pt x="2909011" y="239370"/>
                  <a:pt x="2892349" y="222301"/>
                  <a:pt x="2866339" y="193853"/>
                </a:cubicBezTo>
                <a:lnTo>
                  <a:pt x="2874874" y="191415"/>
                </a:lnTo>
                <a:lnTo>
                  <a:pt x="2869996" y="186538"/>
                </a:lnTo>
                <a:cubicBezTo>
                  <a:pt x="2874060" y="184912"/>
                  <a:pt x="2878937" y="182880"/>
                  <a:pt x="2884627" y="180442"/>
                </a:cubicBezTo>
                <a:cubicBezTo>
                  <a:pt x="2881376" y="178003"/>
                  <a:pt x="2880156" y="174752"/>
                  <a:pt x="2880969" y="170688"/>
                </a:cubicBezTo>
                <a:cubicBezTo>
                  <a:pt x="2882595" y="169875"/>
                  <a:pt x="2886049" y="168859"/>
                  <a:pt x="2891333" y="167640"/>
                </a:cubicBezTo>
                <a:cubicBezTo>
                  <a:pt x="2896616" y="166421"/>
                  <a:pt x="2902102" y="164186"/>
                  <a:pt x="2907792" y="160935"/>
                </a:cubicBezTo>
                <a:lnTo>
                  <a:pt x="2907792" y="158496"/>
                </a:lnTo>
                <a:cubicBezTo>
                  <a:pt x="2911043" y="158496"/>
                  <a:pt x="2913685" y="158090"/>
                  <a:pt x="2915716" y="157277"/>
                </a:cubicBezTo>
                <a:cubicBezTo>
                  <a:pt x="2917749" y="156464"/>
                  <a:pt x="2924657" y="155855"/>
                  <a:pt x="2936443" y="155448"/>
                </a:cubicBezTo>
                <a:cubicBezTo>
                  <a:pt x="2948229" y="155042"/>
                  <a:pt x="2958795" y="156464"/>
                  <a:pt x="2968142" y="159715"/>
                </a:cubicBezTo>
                <a:cubicBezTo>
                  <a:pt x="2977490" y="162967"/>
                  <a:pt x="2984195" y="163373"/>
                  <a:pt x="2988259" y="160935"/>
                </a:cubicBezTo>
                <a:cubicBezTo>
                  <a:pt x="2992323" y="158496"/>
                  <a:pt x="2997200" y="155651"/>
                  <a:pt x="3002889" y="152400"/>
                </a:cubicBezTo>
                <a:close/>
                <a:moveTo>
                  <a:pt x="5360822" y="106071"/>
                </a:moveTo>
                <a:cubicBezTo>
                  <a:pt x="5364886" y="107696"/>
                  <a:pt x="5369966" y="109118"/>
                  <a:pt x="5376062" y="110338"/>
                </a:cubicBezTo>
                <a:cubicBezTo>
                  <a:pt x="5382158" y="111557"/>
                  <a:pt x="5386832" y="113792"/>
                  <a:pt x="5390083" y="117043"/>
                </a:cubicBezTo>
                <a:lnTo>
                  <a:pt x="5392521" y="114605"/>
                </a:lnTo>
                <a:cubicBezTo>
                  <a:pt x="5394960" y="116230"/>
                  <a:pt x="5396788" y="117450"/>
                  <a:pt x="5398007" y="118263"/>
                </a:cubicBezTo>
                <a:cubicBezTo>
                  <a:pt x="5399227" y="119075"/>
                  <a:pt x="5401665" y="119482"/>
                  <a:pt x="5405322" y="119482"/>
                </a:cubicBezTo>
                <a:cubicBezTo>
                  <a:pt x="5408980" y="119482"/>
                  <a:pt x="5412841" y="120295"/>
                  <a:pt x="5416905" y="121920"/>
                </a:cubicBezTo>
                <a:cubicBezTo>
                  <a:pt x="5420969" y="123546"/>
                  <a:pt x="5424627" y="124359"/>
                  <a:pt x="5427878" y="124359"/>
                </a:cubicBezTo>
                <a:lnTo>
                  <a:pt x="5430316" y="134112"/>
                </a:lnTo>
                <a:cubicBezTo>
                  <a:pt x="5431942" y="134112"/>
                  <a:pt x="5433771" y="134315"/>
                  <a:pt x="5435803" y="134722"/>
                </a:cubicBezTo>
                <a:cubicBezTo>
                  <a:pt x="5437834" y="135128"/>
                  <a:pt x="5441899" y="137770"/>
                  <a:pt x="5447995" y="142647"/>
                </a:cubicBezTo>
                <a:cubicBezTo>
                  <a:pt x="5454090" y="147523"/>
                  <a:pt x="5458765" y="151791"/>
                  <a:pt x="5462015" y="155448"/>
                </a:cubicBezTo>
                <a:cubicBezTo>
                  <a:pt x="5465266" y="159106"/>
                  <a:pt x="5468518" y="161138"/>
                  <a:pt x="5471769" y="161544"/>
                </a:cubicBezTo>
                <a:cubicBezTo>
                  <a:pt x="5475020" y="161951"/>
                  <a:pt x="5478068" y="161747"/>
                  <a:pt x="5480913" y="160935"/>
                </a:cubicBezTo>
                <a:cubicBezTo>
                  <a:pt x="5483758" y="160122"/>
                  <a:pt x="5488025" y="159309"/>
                  <a:pt x="5493715" y="158496"/>
                </a:cubicBezTo>
                <a:lnTo>
                  <a:pt x="5491277" y="162154"/>
                </a:lnTo>
                <a:lnTo>
                  <a:pt x="5471769" y="171907"/>
                </a:lnTo>
                <a:cubicBezTo>
                  <a:pt x="5470956" y="176784"/>
                  <a:pt x="5470753" y="180239"/>
                  <a:pt x="5471160" y="182271"/>
                </a:cubicBezTo>
                <a:cubicBezTo>
                  <a:pt x="5471566" y="184303"/>
                  <a:pt x="5471566" y="186131"/>
                  <a:pt x="5471160" y="187757"/>
                </a:cubicBezTo>
                <a:cubicBezTo>
                  <a:pt x="5470753" y="189382"/>
                  <a:pt x="5470550" y="191008"/>
                  <a:pt x="5470550" y="192634"/>
                </a:cubicBezTo>
                <a:cubicBezTo>
                  <a:pt x="5470550" y="194259"/>
                  <a:pt x="5470550" y="196291"/>
                  <a:pt x="5470550" y="198730"/>
                </a:cubicBezTo>
                <a:cubicBezTo>
                  <a:pt x="5468924" y="188976"/>
                  <a:pt x="5467908" y="182067"/>
                  <a:pt x="5467502" y="178003"/>
                </a:cubicBezTo>
                <a:cubicBezTo>
                  <a:pt x="5467095" y="173939"/>
                  <a:pt x="5466486" y="171501"/>
                  <a:pt x="5465673" y="170688"/>
                </a:cubicBezTo>
                <a:cubicBezTo>
                  <a:pt x="5464861" y="169875"/>
                  <a:pt x="5463641" y="169063"/>
                  <a:pt x="5462015" y="168250"/>
                </a:cubicBezTo>
                <a:cubicBezTo>
                  <a:pt x="5459577" y="172314"/>
                  <a:pt x="5456732" y="178207"/>
                  <a:pt x="5453481" y="185928"/>
                </a:cubicBezTo>
                <a:cubicBezTo>
                  <a:pt x="5450230" y="193650"/>
                  <a:pt x="5447588" y="200965"/>
                  <a:pt x="5445556" y="207874"/>
                </a:cubicBezTo>
                <a:cubicBezTo>
                  <a:pt x="5443524" y="214783"/>
                  <a:pt x="5441696" y="220675"/>
                  <a:pt x="5440070" y="225552"/>
                </a:cubicBezTo>
                <a:lnTo>
                  <a:pt x="5437632" y="226771"/>
                </a:lnTo>
                <a:cubicBezTo>
                  <a:pt x="5437632" y="231648"/>
                  <a:pt x="5436005" y="235712"/>
                  <a:pt x="5432754" y="238963"/>
                </a:cubicBezTo>
                <a:lnTo>
                  <a:pt x="5427878" y="242621"/>
                </a:lnTo>
                <a:lnTo>
                  <a:pt x="5423001" y="249936"/>
                </a:lnTo>
                <a:lnTo>
                  <a:pt x="5429097" y="249936"/>
                </a:lnTo>
                <a:lnTo>
                  <a:pt x="5430316" y="254813"/>
                </a:lnTo>
                <a:lnTo>
                  <a:pt x="5432754" y="253594"/>
                </a:lnTo>
                <a:cubicBezTo>
                  <a:pt x="5431942" y="250343"/>
                  <a:pt x="5433567" y="247498"/>
                  <a:pt x="5437632" y="245059"/>
                </a:cubicBezTo>
                <a:lnTo>
                  <a:pt x="5437632" y="248717"/>
                </a:lnTo>
                <a:lnTo>
                  <a:pt x="5441289" y="245059"/>
                </a:lnTo>
                <a:cubicBezTo>
                  <a:pt x="5440477" y="249936"/>
                  <a:pt x="5440070" y="254000"/>
                  <a:pt x="5440070" y="257251"/>
                </a:cubicBezTo>
                <a:lnTo>
                  <a:pt x="5435193" y="254813"/>
                </a:lnTo>
                <a:cubicBezTo>
                  <a:pt x="5433567" y="259690"/>
                  <a:pt x="5435193" y="263347"/>
                  <a:pt x="5440070" y="265786"/>
                </a:cubicBezTo>
                <a:cubicBezTo>
                  <a:pt x="5441696" y="265786"/>
                  <a:pt x="5448604" y="269037"/>
                  <a:pt x="5460796" y="275539"/>
                </a:cubicBezTo>
                <a:cubicBezTo>
                  <a:pt x="5472988" y="282042"/>
                  <a:pt x="5481522" y="286512"/>
                  <a:pt x="5486399" y="288951"/>
                </a:cubicBezTo>
                <a:lnTo>
                  <a:pt x="5487619" y="287731"/>
                </a:lnTo>
                <a:lnTo>
                  <a:pt x="5497372" y="295047"/>
                </a:lnTo>
                <a:lnTo>
                  <a:pt x="5503468" y="293827"/>
                </a:lnTo>
                <a:lnTo>
                  <a:pt x="5507126" y="297485"/>
                </a:lnTo>
                <a:lnTo>
                  <a:pt x="5513222" y="299923"/>
                </a:lnTo>
                <a:lnTo>
                  <a:pt x="5514441" y="295047"/>
                </a:lnTo>
                <a:lnTo>
                  <a:pt x="5519318" y="298704"/>
                </a:lnTo>
                <a:lnTo>
                  <a:pt x="5522975" y="296266"/>
                </a:lnTo>
                <a:lnTo>
                  <a:pt x="5533948" y="312115"/>
                </a:lnTo>
                <a:lnTo>
                  <a:pt x="5546140" y="316992"/>
                </a:lnTo>
                <a:lnTo>
                  <a:pt x="5558332" y="306019"/>
                </a:lnTo>
                <a:lnTo>
                  <a:pt x="5569305" y="318211"/>
                </a:lnTo>
                <a:lnTo>
                  <a:pt x="5572963" y="315773"/>
                </a:lnTo>
                <a:lnTo>
                  <a:pt x="5575401" y="323088"/>
                </a:lnTo>
                <a:cubicBezTo>
                  <a:pt x="5580278" y="326339"/>
                  <a:pt x="5583935" y="328981"/>
                  <a:pt x="5586374" y="331013"/>
                </a:cubicBezTo>
                <a:cubicBezTo>
                  <a:pt x="5588812" y="333045"/>
                  <a:pt x="5592877" y="334467"/>
                  <a:pt x="5598566" y="335280"/>
                </a:cubicBezTo>
                <a:cubicBezTo>
                  <a:pt x="5604255" y="336093"/>
                  <a:pt x="5613196" y="338531"/>
                  <a:pt x="5625388" y="342595"/>
                </a:cubicBezTo>
                <a:lnTo>
                  <a:pt x="5627827" y="336499"/>
                </a:lnTo>
                <a:lnTo>
                  <a:pt x="5632703" y="342595"/>
                </a:lnTo>
                <a:cubicBezTo>
                  <a:pt x="5640019" y="345847"/>
                  <a:pt x="5647740" y="349504"/>
                  <a:pt x="5655868" y="353568"/>
                </a:cubicBezTo>
                <a:lnTo>
                  <a:pt x="5664403" y="376733"/>
                </a:lnTo>
                <a:cubicBezTo>
                  <a:pt x="5661964" y="381610"/>
                  <a:pt x="5659119" y="387503"/>
                  <a:pt x="5655868" y="394411"/>
                </a:cubicBezTo>
                <a:cubicBezTo>
                  <a:pt x="5652617" y="401320"/>
                  <a:pt x="5649975" y="406807"/>
                  <a:pt x="5647944" y="410871"/>
                </a:cubicBezTo>
                <a:cubicBezTo>
                  <a:pt x="5645912" y="414935"/>
                  <a:pt x="5644286" y="417983"/>
                  <a:pt x="5643067" y="420015"/>
                </a:cubicBezTo>
                <a:cubicBezTo>
                  <a:pt x="5641848" y="422047"/>
                  <a:pt x="5641238" y="424282"/>
                  <a:pt x="5641238" y="426720"/>
                </a:cubicBezTo>
                <a:lnTo>
                  <a:pt x="5637580" y="430378"/>
                </a:lnTo>
                <a:lnTo>
                  <a:pt x="5632703" y="442570"/>
                </a:lnTo>
                <a:lnTo>
                  <a:pt x="5621731" y="443789"/>
                </a:lnTo>
                <a:cubicBezTo>
                  <a:pt x="5621731" y="448666"/>
                  <a:pt x="5620105" y="452323"/>
                  <a:pt x="5616854" y="454762"/>
                </a:cubicBezTo>
                <a:cubicBezTo>
                  <a:pt x="5611165" y="454762"/>
                  <a:pt x="5606084" y="454965"/>
                  <a:pt x="5601614" y="455371"/>
                </a:cubicBezTo>
                <a:cubicBezTo>
                  <a:pt x="5597144" y="455778"/>
                  <a:pt x="5585357" y="459029"/>
                  <a:pt x="5566257" y="465125"/>
                </a:cubicBezTo>
                <a:cubicBezTo>
                  <a:pt x="5547156" y="471221"/>
                  <a:pt x="5535980" y="475488"/>
                  <a:pt x="5532729" y="477927"/>
                </a:cubicBezTo>
                <a:cubicBezTo>
                  <a:pt x="5529478" y="480365"/>
                  <a:pt x="5525414" y="482397"/>
                  <a:pt x="5520537" y="484023"/>
                </a:cubicBezTo>
                <a:lnTo>
                  <a:pt x="5519318" y="481584"/>
                </a:lnTo>
                <a:cubicBezTo>
                  <a:pt x="5516880" y="483210"/>
                  <a:pt x="5512409" y="484835"/>
                  <a:pt x="5505906" y="486461"/>
                </a:cubicBezTo>
                <a:cubicBezTo>
                  <a:pt x="5499404" y="488087"/>
                  <a:pt x="5494731" y="489509"/>
                  <a:pt x="5491886" y="490728"/>
                </a:cubicBezTo>
                <a:cubicBezTo>
                  <a:pt x="5489041" y="491947"/>
                  <a:pt x="5484773" y="493776"/>
                  <a:pt x="5479084" y="496215"/>
                </a:cubicBezTo>
                <a:lnTo>
                  <a:pt x="5477865" y="498653"/>
                </a:lnTo>
                <a:lnTo>
                  <a:pt x="5427878" y="523037"/>
                </a:lnTo>
                <a:lnTo>
                  <a:pt x="5427878" y="525475"/>
                </a:lnTo>
                <a:cubicBezTo>
                  <a:pt x="5440070" y="533603"/>
                  <a:pt x="5452262" y="541325"/>
                  <a:pt x="5464454" y="548640"/>
                </a:cubicBezTo>
                <a:lnTo>
                  <a:pt x="5466892" y="557175"/>
                </a:lnTo>
                <a:lnTo>
                  <a:pt x="5477865" y="566928"/>
                </a:lnTo>
                <a:cubicBezTo>
                  <a:pt x="5480303" y="573431"/>
                  <a:pt x="5484164" y="578917"/>
                  <a:pt x="5489448" y="583387"/>
                </a:cubicBezTo>
                <a:cubicBezTo>
                  <a:pt x="5494731" y="587858"/>
                  <a:pt x="5503468" y="596799"/>
                  <a:pt x="5515660" y="610210"/>
                </a:cubicBezTo>
                <a:cubicBezTo>
                  <a:pt x="5527852" y="623621"/>
                  <a:pt x="5551423" y="652272"/>
                  <a:pt x="5586374" y="696163"/>
                </a:cubicBezTo>
                <a:cubicBezTo>
                  <a:pt x="5629452" y="736803"/>
                  <a:pt x="5658306" y="762000"/>
                  <a:pt x="5672937" y="771754"/>
                </a:cubicBezTo>
                <a:cubicBezTo>
                  <a:pt x="5687567" y="781507"/>
                  <a:pt x="5705043" y="791058"/>
                  <a:pt x="5725363" y="800405"/>
                </a:cubicBezTo>
                <a:cubicBezTo>
                  <a:pt x="5745682" y="809752"/>
                  <a:pt x="5794857" y="832307"/>
                  <a:pt x="5872886" y="868071"/>
                </a:cubicBezTo>
                <a:lnTo>
                  <a:pt x="5870448" y="871728"/>
                </a:lnTo>
                <a:cubicBezTo>
                  <a:pt x="5876950" y="874167"/>
                  <a:pt x="5885890" y="877621"/>
                  <a:pt x="5897270" y="882091"/>
                </a:cubicBezTo>
                <a:cubicBezTo>
                  <a:pt x="5908649" y="886562"/>
                  <a:pt x="5915355" y="889407"/>
                  <a:pt x="5917387" y="890626"/>
                </a:cubicBezTo>
                <a:cubicBezTo>
                  <a:pt x="5919418" y="891845"/>
                  <a:pt x="5921247" y="892455"/>
                  <a:pt x="5922873" y="892455"/>
                </a:cubicBezTo>
                <a:lnTo>
                  <a:pt x="5922873" y="894893"/>
                </a:lnTo>
                <a:lnTo>
                  <a:pt x="5926531" y="893674"/>
                </a:lnTo>
                <a:lnTo>
                  <a:pt x="5939942" y="899770"/>
                </a:lnTo>
                <a:lnTo>
                  <a:pt x="5946038" y="897331"/>
                </a:lnTo>
                <a:lnTo>
                  <a:pt x="5943599" y="902208"/>
                </a:lnTo>
                <a:cubicBezTo>
                  <a:pt x="5946850" y="902208"/>
                  <a:pt x="5949086" y="901802"/>
                  <a:pt x="5950305" y="900989"/>
                </a:cubicBezTo>
                <a:cubicBezTo>
                  <a:pt x="5951524" y="900176"/>
                  <a:pt x="5952947" y="900583"/>
                  <a:pt x="5954572" y="902208"/>
                </a:cubicBezTo>
                <a:cubicBezTo>
                  <a:pt x="5956198" y="903834"/>
                  <a:pt x="5959042" y="905459"/>
                  <a:pt x="5963106" y="907085"/>
                </a:cubicBezTo>
                <a:lnTo>
                  <a:pt x="5961887" y="909523"/>
                </a:lnTo>
                <a:cubicBezTo>
                  <a:pt x="5964326" y="911962"/>
                  <a:pt x="5965952" y="913384"/>
                  <a:pt x="5966764" y="913791"/>
                </a:cubicBezTo>
                <a:cubicBezTo>
                  <a:pt x="5967577" y="914197"/>
                  <a:pt x="5973063" y="915823"/>
                  <a:pt x="5983223" y="918667"/>
                </a:cubicBezTo>
                <a:cubicBezTo>
                  <a:pt x="5993384" y="921512"/>
                  <a:pt x="6005372" y="925779"/>
                  <a:pt x="6019190" y="931469"/>
                </a:cubicBezTo>
                <a:cubicBezTo>
                  <a:pt x="6006185" y="929031"/>
                  <a:pt x="5993587" y="928218"/>
                  <a:pt x="5981395" y="929031"/>
                </a:cubicBezTo>
                <a:lnTo>
                  <a:pt x="5980175" y="931469"/>
                </a:lnTo>
                <a:lnTo>
                  <a:pt x="5988710" y="932688"/>
                </a:lnTo>
                <a:cubicBezTo>
                  <a:pt x="5974892" y="932688"/>
                  <a:pt x="5964732" y="932079"/>
                  <a:pt x="5958230" y="930859"/>
                </a:cubicBezTo>
                <a:cubicBezTo>
                  <a:pt x="5951727" y="929640"/>
                  <a:pt x="5946850" y="929640"/>
                  <a:pt x="5943599" y="930859"/>
                </a:cubicBezTo>
                <a:cubicBezTo>
                  <a:pt x="5940349" y="932079"/>
                  <a:pt x="5935878" y="932688"/>
                  <a:pt x="5930188" y="932688"/>
                </a:cubicBezTo>
                <a:cubicBezTo>
                  <a:pt x="5924499" y="932688"/>
                  <a:pt x="5920841" y="933095"/>
                  <a:pt x="5919215" y="933907"/>
                </a:cubicBezTo>
                <a:cubicBezTo>
                  <a:pt x="5917589" y="934720"/>
                  <a:pt x="5915151" y="935533"/>
                  <a:pt x="5911900" y="936346"/>
                </a:cubicBezTo>
                <a:lnTo>
                  <a:pt x="5910681" y="932688"/>
                </a:lnTo>
                <a:lnTo>
                  <a:pt x="5908242" y="936346"/>
                </a:lnTo>
                <a:lnTo>
                  <a:pt x="5907023" y="933907"/>
                </a:lnTo>
                <a:lnTo>
                  <a:pt x="5899708" y="933907"/>
                </a:lnTo>
                <a:lnTo>
                  <a:pt x="5899708" y="936346"/>
                </a:lnTo>
                <a:cubicBezTo>
                  <a:pt x="5895644" y="936346"/>
                  <a:pt x="5891783" y="936752"/>
                  <a:pt x="5888126" y="937565"/>
                </a:cubicBezTo>
                <a:cubicBezTo>
                  <a:pt x="5884468" y="938378"/>
                  <a:pt x="5882030" y="938784"/>
                  <a:pt x="5880811" y="938784"/>
                </a:cubicBezTo>
                <a:cubicBezTo>
                  <a:pt x="5879591" y="938784"/>
                  <a:pt x="5877763" y="938378"/>
                  <a:pt x="5875324" y="937565"/>
                </a:cubicBezTo>
                <a:cubicBezTo>
                  <a:pt x="5873699" y="940816"/>
                  <a:pt x="5872479" y="942848"/>
                  <a:pt x="5871667" y="943661"/>
                </a:cubicBezTo>
                <a:lnTo>
                  <a:pt x="5869228" y="941223"/>
                </a:lnTo>
                <a:lnTo>
                  <a:pt x="5868009" y="944880"/>
                </a:lnTo>
                <a:lnTo>
                  <a:pt x="5860694" y="944880"/>
                </a:lnTo>
                <a:lnTo>
                  <a:pt x="5859474" y="947319"/>
                </a:lnTo>
                <a:lnTo>
                  <a:pt x="5847283" y="954634"/>
                </a:lnTo>
                <a:lnTo>
                  <a:pt x="5843625" y="957072"/>
                </a:lnTo>
                <a:lnTo>
                  <a:pt x="5850940" y="957072"/>
                </a:lnTo>
                <a:lnTo>
                  <a:pt x="5849721" y="960730"/>
                </a:lnTo>
                <a:lnTo>
                  <a:pt x="5844844" y="961949"/>
                </a:lnTo>
                <a:lnTo>
                  <a:pt x="5842406" y="965607"/>
                </a:lnTo>
                <a:lnTo>
                  <a:pt x="5847283" y="968045"/>
                </a:lnTo>
                <a:lnTo>
                  <a:pt x="5855817" y="966826"/>
                </a:lnTo>
                <a:lnTo>
                  <a:pt x="5858255" y="971703"/>
                </a:lnTo>
                <a:lnTo>
                  <a:pt x="5848502" y="977799"/>
                </a:lnTo>
                <a:lnTo>
                  <a:pt x="5849721" y="981456"/>
                </a:lnTo>
                <a:lnTo>
                  <a:pt x="5847283" y="986333"/>
                </a:lnTo>
                <a:cubicBezTo>
                  <a:pt x="5844032" y="990397"/>
                  <a:pt x="5841593" y="993039"/>
                  <a:pt x="5839967" y="994258"/>
                </a:cubicBezTo>
                <a:cubicBezTo>
                  <a:pt x="5838341" y="995477"/>
                  <a:pt x="5836513" y="996087"/>
                  <a:pt x="5834481" y="996087"/>
                </a:cubicBezTo>
                <a:cubicBezTo>
                  <a:pt x="5832449" y="996087"/>
                  <a:pt x="5830214" y="996087"/>
                  <a:pt x="5827775" y="996087"/>
                </a:cubicBezTo>
                <a:lnTo>
                  <a:pt x="5824118" y="1000963"/>
                </a:lnTo>
                <a:lnTo>
                  <a:pt x="5828995" y="1005840"/>
                </a:lnTo>
                <a:lnTo>
                  <a:pt x="5833871" y="1007059"/>
                </a:lnTo>
                <a:lnTo>
                  <a:pt x="5835090" y="1013155"/>
                </a:lnTo>
                <a:lnTo>
                  <a:pt x="5841187" y="1014375"/>
                </a:lnTo>
                <a:lnTo>
                  <a:pt x="5842406" y="1018032"/>
                </a:lnTo>
                <a:lnTo>
                  <a:pt x="5839967" y="1022909"/>
                </a:lnTo>
                <a:cubicBezTo>
                  <a:pt x="5832652" y="1023722"/>
                  <a:pt x="5827166" y="1024128"/>
                  <a:pt x="5823508" y="1024128"/>
                </a:cubicBezTo>
                <a:cubicBezTo>
                  <a:pt x="5819851" y="1024128"/>
                  <a:pt x="5817209" y="1024941"/>
                  <a:pt x="5815583" y="1026567"/>
                </a:cubicBezTo>
                <a:cubicBezTo>
                  <a:pt x="5813957" y="1028192"/>
                  <a:pt x="5812332" y="1029411"/>
                  <a:pt x="5810706" y="1030224"/>
                </a:cubicBezTo>
                <a:cubicBezTo>
                  <a:pt x="5810706" y="1033475"/>
                  <a:pt x="5810910" y="1036117"/>
                  <a:pt x="5811316" y="1038149"/>
                </a:cubicBezTo>
                <a:cubicBezTo>
                  <a:pt x="5811723" y="1040181"/>
                  <a:pt x="5811723" y="1041400"/>
                  <a:pt x="5811316" y="1041807"/>
                </a:cubicBezTo>
                <a:cubicBezTo>
                  <a:pt x="5810910" y="1042213"/>
                  <a:pt x="5810706" y="1042823"/>
                  <a:pt x="5810706" y="1043635"/>
                </a:cubicBezTo>
                <a:cubicBezTo>
                  <a:pt x="5812332" y="1048512"/>
                  <a:pt x="5813957" y="1051560"/>
                  <a:pt x="5815583" y="1052779"/>
                </a:cubicBezTo>
                <a:cubicBezTo>
                  <a:pt x="5817209" y="1053999"/>
                  <a:pt x="5818022" y="1055218"/>
                  <a:pt x="5818022" y="1056437"/>
                </a:cubicBezTo>
                <a:cubicBezTo>
                  <a:pt x="5818022" y="1057656"/>
                  <a:pt x="5818022" y="1058672"/>
                  <a:pt x="5818022" y="1059485"/>
                </a:cubicBezTo>
                <a:cubicBezTo>
                  <a:pt x="5812332" y="1061111"/>
                  <a:pt x="5808268" y="1062127"/>
                  <a:pt x="5805830" y="1062533"/>
                </a:cubicBezTo>
                <a:cubicBezTo>
                  <a:pt x="5803391" y="1062939"/>
                  <a:pt x="5801563" y="1064159"/>
                  <a:pt x="5800344" y="1066191"/>
                </a:cubicBezTo>
                <a:cubicBezTo>
                  <a:pt x="5799124" y="1068223"/>
                  <a:pt x="5795873" y="1069239"/>
                  <a:pt x="5790590" y="1069239"/>
                </a:cubicBezTo>
                <a:cubicBezTo>
                  <a:pt x="5785306" y="1069239"/>
                  <a:pt x="5780633" y="1070051"/>
                  <a:pt x="5776569" y="1071677"/>
                </a:cubicBezTo>
                <a:cubicBezTo>
                  <a:pt x="5772505" y="1073303"/>
                  <a:pt x="5767222" y="1074928"/>
                  <a:pt x="5760719" y="1076554"/>
                </a:cubicBezTo>
                <a:cubicBezTo>
                  <a:pt x="5754217" y="1078179"/>
                  <a:pt x="5746699" y="1079195"/>
                  <a:pt x="5738164" y="1079602"/>
                </a:cubicBezTo>
                <a:cubicBezTo>
                  <a:pt x="5729630" y="1080008"/>
                  <a:pt x="5722315" y="1079195"/>
                  <a:pt x="5716219" y="1077163"/>
                </a:cubicBezTo>
                <a:cubicBezTo>
                  <a:pt x="5710122" y="1075131"/>
                  <a:pt x="5704636" y="1074115"/>
                  <a:pt x="5699760" y="1074115"/>
                </a:cubicBezTo>
                <a:cubicBezTo>
                  <a:pt x="5694883" y="1074115"/>
                  <a:pt x="5688989" y="1072287"/>
                  <a:pt x="5682081" y="1068629"/>
                </a:cubicBezTo>
                <a:cubicBezTo>
                  <a:pt x="5675172" y="1064971"/>
                  <a:pt x="5668670" y="1060704"/>
                  <a:pt x="5662574" y="1055827"/>
                </a:cubicBezTo>
                <a:cubicBezTo>
                  <a:pt x="5656478" y="1050951"/>
                  <a:pt x="5648553" y="1043229"/>
                  <a:pt x="5638799" y="1032663"/>
                </a:cubicBezTo>
                <a:cubicBezTo>
                  <a:pt x="5634735" y="1026160"/>
                  <a:pt x="5629655" y="1018032"/>
                  <a:pt x="5623560" y="1008279"/>
                </a:cubicBezTo>
                <a:cubicBezTo>
                  <a:pt x="5617464" y="998525"/>
                  <a:pt x="5611570" y="988975"/>
                  <a:pt x="5605881" y="979627"/>
                </a:cubicBezTo>
                <a:cubicBezTo>
                  <a:pt x="5600191" y="970280"/>
                  <a:pt x="5595315" y="960323"/>
                  <a:pt x="5591251" y="949757"/>
                </a:cubicBezTo>
                <a:cubicBezTo>
                  <a:pt x="5587186" y="939191"/>
                  <a:pt x="5581904" y="926389"/>
                  <a:pt x="5575401" y="911352"/>
                </a:cubicBezTo>
                <a:cubicBezTo>
                  <a:pt x="5568899" y="896315"/>
                  <a:pt x="5561380" y="881075"/>
                  <a:pt x="5552846" y="865632"/>
                </a:cubicBezTo>
                <a:cubicBezTo>
                  <a:pt x="5544312" y="850189"/>
                  <a:pt x="5537403" y="834746"/>
                  <a:pt x="5532119" y="819303"/>
                </a:cubicBezTo>
                <a:cubicBezTo>
                  <a:pt x="5526836" y="803859"/>
                  <a:pt x="5520334" y="788416"/>
                  <a:pt x="5512612" y="772973"/>
                </a:cubicBezTo>
                <a:cubicBezTo>
                  <a:pt x="5504890" y="757530"/>
                  <a:pt x="5495950" y="738226"/>
                  <a:pt x="5485790" y="715061"/>
                </a:cubicBezTo>
                <a:cubicBezTo>
                  <a:pt x="5475630" y="691896"/>
                  <a:pt x="5463032" y="667715"/>
                  <a:pt x="5447995" y="642519"/>
                </a:cubicBezTo>
                <a:cubicBezTo>
                  <a:pt x="5432957" y="617322"/>
                  <a:pt x="5423001" y="598627"/>
                  <a:pt x="5418124" y="586435"/>
                </a:cubicBezTo>
                <a:cubicBezTo>
                  <a:pt x="5413248" y="574243"/>
                  <a:pt x="5409590" y="565709"/>
                  <a:pt x="5407151" y="560832"/>
                </a:cubicBezTo>
                <a:cubicBezTo>
                  <a:pt x="5404713" y="555955"/>
                  <a:pt x="5401868" y="548640"/>
                  <a:pt x="5398617" y="538887"/>
                </a:cubicBezTo>
                <a:lnTo>
                  <a:pt x="5379110" y="549859"/>
                </a:lnTo>
                <a:lnTo>
                  <a:pt x="5365699" y="582778"/>
                </a:lnTo>
                <a:lnTo>
                  <a:pt x="5373014" y="557175"/>
                </a:lnTo>
                <a:lnTo>
                  <a:pt x="5370575" y="557175"/>
                </a:lnTo>
                <a:lnTo>
                  <a:pt x="5366918" y="564490"/>
                </a:lnTo>
                <a:lnTo>
                  <a:pt x="5368137" y="559613"/>
                </a:lnTo>
                <a:lnTo>
                  <a:pt x="5355945" y="566928"/>
                </a:lnTo>
                <a:cubicBezTo>
                  <a:pt x="5351881" y="575056"/>
                  <a:pt x="5348427" y="582778"/>
                  <a:pt x="5345582" y="590093"/>
                </a:cubicBezTo>
                <a:cubicBezTo>
                  <a:pt x="5342737" y="597408"/>
                  <a:pt x="5340908" y="601472"/>
                  <a:pt x="5340096" y="602285"/>
                </a:cubicBezTo>
                <a:lnTo>
                  <a:pt x="5341315" y="604723"/>
                </a:lnTo>
                <a:cubicBezTo>
                  <a:pt x="5336438" y="610413"/>
                  <a:pt x="5333593" y="616509"/>
                  <a:pt x="5332780" y="623011"/>
                </a:cubicBezTo>
                <a:lnTo>
                  <a:pt x="5330342" y="623011"/>
                </a:lnTo>
                <a:lnTo>
                  <a:pt x="5331561" y="627888"/>
                </a:lnTo>
                <a:lnTo>
                  <a:pt x="5327903" y="633984"/>
                </a:lnTo>
                <a:lnTo>
                  <a:pt x="5326684" y="632765"/>
                </a:lnTo>
                <a:lnTo>
                  <a:pt x="5337657" y="590093"/>
                </a:lnTo>
                <a:cubicBezTo>
                  <a:pt x="5335219" y="593344"/>
                  <a:pt x="5333797" y="595986"/>
                  <a:pt x="5333390" y="598018"/>
                </a:cubicBezTo>
                <a:cubicBezTo>
                  <a:pt x="5332983" y="600050"/>
                  <a:pt x="5330951" y="603098"/>
                  <a:pt x="5327294" y="607162"/>
                </a:cubicBezTo>
                <a:cubicBezTo>
                  <a:pt x="5323636" y="611226"/>
                  <a:pt x="5313476" y="638658"/>
                  <a:pt x="5296814" y="689458"/>
                </a:cubicBezTo>
                <a:cubicBezTo>
                  <a:pt x="5280152" y="740258"/>
                  <a:pt x="5268975" y="772363"/>
                  <a:pt x="5263286" y="785775"/>
                </a:cubicBezTo>
                <a:cubicBezTo>
                  <a:pt x="5257597" y="799186"/>
                  <a:pt x="5254142" y="808939"/>
                  <a:pt x="5252922" y="815035"/>
                </a:cubicBezTo>
                <a:cubicBezTo>
                  <a:pt x="5251703" y="821131"/>
                  <a:pt x="5249468" y="826618"/>
                  <a:pt x="5246217" y="831495"/>
                </a:cubicBezTo>
                <a:cubicBezTo>
                  <a:pt x="5242966" y="836371"/>
                  <a:pt x="5241543" y="840639"/>
                  <a:pt x="5241950" y="844296"/>
                </a:cubicBezTo>
                <a:cubicBezTo>
                  <a:pt x="5242356" y="847954"/>
                  <a:pt x="5240934" y="851815"/>
                  <a:pt x="5237683" y="855879"/>
                </a:cubicBezTo>
                <a:cubicBezTo>
                  <a:pt x="5234432" y="859943"/>
                  <a:pt x="5233009" y="864210"/>
                  <a:pt x="5233415" y="868680"/>
                </a:cubicBezTo>
                <a:cubicBezTo>
                  <a:pt x="5233822" y="873151"/>
                  <a:pt x="5232603" y="879043"/>
                  <a:pt x="5229758" y="886359"/>
                </a:cubicBezTo>
                <a:cubicBezTo>
                  <a:pt x="5226913" y="893674"/>
                  <a:pt x="5223865" y="900583"/>
                  <a:pt x="5220614" y="907085"/>
                </a:cubicBezTo>
                <a:cubicBezTo>
                  <a:pt x="5217363" y="913587"/>
                  <a:pt x="5212486" y="925779"/>
                  <a:pt x="5205983" y="943661"/>
                </a:cubicBezTo>
                <a:lnTo>
                  <a:pt x="5208422" y="946099"/>
                </a:lnTo>
                <a:lnTo>
                  <a:pt x="5210860" y="943661"/>
                </a:lnTo>
                <a:lnTo>
                  <a:pt x="5212080" y="942442"/>
                </a:lnTo>
                <a:lnTo>
                  <a:pt x="5202326" y="965607"/>
                </a:lnTo>
                <a:lnTo>
                  <a:pt x="5199887" y="964387"/>
                </a:lnTo>
                <a:lnTo>
                  <a:pt x="5196230" y="966826"/>
                </a:lnTo>
                <a:lnTo>
                  <a:pt x="5201106" y="968045"/>
                </a:lnTo>
                <a:lnTo>
                  <a:pt x="5203545" y="966826"/>
                </a:lnTo>
                <a:cubicBezTo>
                  <a:pt x="5203545" y="966826"/>
                  <a:pt x="5203138" y="968451"/>
                  <a:pt x="5202326" y="971703"/>
                </a:cubicBezTo>
                <a:cubicBezTo>
                  <a:pt x="5201513" y="974954"/>
                  <a:pt x="5200294" y="977392"/>
                  <a:pt x="5198668" y="979018"/>
                </a:cubicBezTo>
                <a:cubicBezTo>
                  <a:pt x="5197042" y="980643"/>
                  <a:pt x="5195011" y="983488"/>
                  <a:pt x="5192572" y="987552"/>
                </a:cubicBezTo>
                <a:lnTo>
                  <a:pt x="5195011" y="989991"/>
                </a:lnTo>
                <a:cubicBezTo>
                  <a:pt x="5193385" y="991616"/>
                  <a:pt x="5192369" y="993039"/>
                  <a:pt x="5191963" y="994258"/>
                </a:cubicBezTo>
                <a:cubicBezTo>
                  <a:pt x="5191556" y="995477"/>
                  <a:pt x="5191150" y="997915"/>
                  <a:pt x="5190744" y="1001573"/>
                </a:cubicBezTo>
                <a:cubicBezTo>
                  <a:pt x="5190337" y="1005231"/>
                  <a:pt x="5189727" y="1009091"/>
                  <a:pt x="5188915" y="1013155"/>
                </a:cubicBezTo>
                <a:lnTo>
                  <a:pt x="5198668" y="1000963"/>
                </a:lnTo>
                <a:lnTo>
                  <a:pt x="5203545" y="996087"/>
                </a:lnTo>
                <a:cubicBezTo>
                  <a:pt x="5205171" y="986333"/>
                  <a:pt x="5208422" y="976579"/>
                  <a:pt x="5213299" y="966826"/>
                </a:cubicBezTo>
                <a:lnTo>
                  <a:pt x="5213299" y="971703"/>
                </a:lnTo>
                <a:lnTo>
                  <a:pt x="5219395" y="964387"/>
                </a:lnTo>
                <a:cubicBezTo>
                  <a:pt x="5207203" y="998525"/>
                  <a:pt x="5199684" y="1017219"/>
                  <a:pt x="5196839" y="1020471"/>
                </a:cubicBezTo>
                <a:cubicBezTo>
                  <a:pt x="5193995" y="1023722"/>
                  <a:pt x="5190540" y="1027786"/>
                  <a:pt x="5186477" y="1032663"/>
                </a:cubicBezTo>
                <a:cubicBezTo>
                  <a:pt x="5181599" y="1036727"/>
                  <a:pt x="5177129" y="1040384"/>
                  <a:pt x="5173065" y="1043635"/>
                </a:cubicBezTo>
                <a:cubicBezTo>
                  <a:pt x="5169001" y="1046887"/>
                  <a:pt x="5161889" y="1050138"/>
                  <a:pt x="5151729" y="1053389"/>
                </a:cubicBezTo>
                <a:cubicBezTo>
                  <a:pt x="5141569" y="1056640"/>
                  <a:pt x="5134254" y="1057859"/>
                  <a:pt x="5129783" y="1057047"/>
                </a:cubicBezTo>
                <a:cubicBezTo>
                  <a:pt x="5125313" y="1056234"/>
                  <a:pt x="5122062" y="1056437"/>
                  <a:pt x="5120030" y="1057656"/>
                </a:cubicBezTo>
                <a:cubicBezTo>
                  <a:pt x="5117998" y="1058875"/>
                  <a:pt x="5114950" y="1059891"/>
                  <a:pt x="5110886" y="1060704"/>
                </a:cubicBezTo>
                <a:lnTo>
                  <a:pt x="5103571" y="1072896"/>
                </a:lnTo>
                <a:cubicBezTo>
                  <a:pt x="5097881" y="1072896"/>
                  <a:pt x="5093411" y="1073099"/>
                  <a:pt x="5090160" y="1073506"/>
                </a:cubicBezTo>
                <a:cubicBezTo>
                  <a:pt x="5086908" y="1073912"/>
                  <a:pt x="5083251" y="1071880"/>
                  <a:pt x="5079187" y="1067410"/>
                </a:cubicBezTo>
                <a:cubicBezTo>
                  <a:pt x="5075122" y="1062939"/>
                  <a:pt x="5070449" y="1059891"/>
                  <a:pt x="5065166" y="1058266"/>
                </a:cubicBezTo>
                <a:cubicBezTo>
                  <a:pt x="5059882" y="1056640"/>
                  <a:pt x="5055615" y="1054811"/>
                  <a:pt x="5052364" y="1052779"/>
                </a:cubicBezTo>
                <a:cubicBezTo>
                  <a:pt x="5049113" y="1050747"/>
                  <a:pt x="5046675" y="1049528"/>
                  <a:pt x="5045049" y="1049122"/>
                </a:cubicBezTo>
                <a:cubicBezTo>
                  <a:pt x="5043423" y="1048715"/>
                  <a:pt x="5040985" y="1047293"/>
                  <a:pt x="5037734" y="1044855"/>
                </a:cubicBezTo>
                <a:lnTo>
                  <a:pt x="5029199" y="1037539"/>
                </a:lnTo>
                <a:lnTo>
                  <a:pt x="5023103" y="1031443"/>
                </a:lnTo>
                <a:lnTo>
                  <a:pt x="4998719" y="1003402"/>
                </a:lnTo>
                <a:lnTo>
                  <a:pt x="4999938" y="1002183"/>
                </a:lnTo>
                <a:cubicBezTo>
                  <a:pt x="5006441" y="1008685"/>
                  <a:pt x="5011115" y="1013155"/>
                  <a:pt x="5013960" y="1015594"/>
                </a:cubicBezTo>
                <a:cubicBezTo>
                  <a:pt x="5016804" y="1018032"/>
                  <a:pt x="5018836" y="1019251"/>
                  <a:pt x="5020055" y="1019251"/>
                </a:cubicBezTo>
                <a:cubicBezTo>
                  <a:pt x="5021274" y="1019251"/>
                  <a:pt x="5022291" y="1019251"/>
                  <a:pt x="5023103" y="1019251"/>
                </a:cubicBezTo>
                <a:cubicBezTo>
                  <a:pt x="5020665" y="1016000"/>
                  <a:pt x="5018227" y="1012749"/>
                  <a:pt x="5015788" y="1009498"/>
                </a:cubicBezTo>
                <a:cubicBezTo>
                  <a:pt x="5013350" y="1006247"/>
                  <a:pt x="5012131" y="1004011"/>
                  <a:pt x="5012131" y="1002792"/>
                </a:cubicBezTo>
                <a:cubicBezTo>
                  <a:pt x="5012131" y="1001573"/>
                  <a:pt x="5012537" y="999744"/>
                  <a:pt x="5013350" y="997306"/>
                </a:cubicBezTo>
                <a:lnTo>
                  <a:pt x="5023103" y="987552"/>
                </a:lnTo>
                <a:lnTo>
                  <a:pt x="5008473" y="958291"/>
                </a:lnTo>
                <a:lnTo>
                  <a:pt x="5012131" y="958291"/>
                </a:lnTo>
                <a:lnTo>
                  <a:pt x="5014569" y="960730"/>
                </a:lnTo>
                <a:lnTo>
                  <a:pt x="5019446" y="970483"/>
                </a:lnTo>
                <a:lnTo>
                  <a:pt x="5026761" y="971703"/>
                </a:lnTo>
                <a:cubicBezTo>
                  <a:pt x="5026761" y="964387"/>
                  <a:pt x="5026558" y="959307"/>
                  <a:pt x="5026151" y="956463"/>
                </a:cubicBezTo>
                <a:cubicBezTo>
                  <a:pt x="5025745" y="953618"/>
                  <a:pt x="5025949" y="951383"/>
                  <a:pt x="5026761" y="949757"/>
                </a:cubicBezTo>
                <a:cubicBezTo>
                  <a:pt x="5027573" y="948131"/>
                  <a:pt x="5029199" y="946099"/>
                  <a:pt x="5031638" y="943661"/>
                </a:cubicBezTo>
                <a:cubicBezTo>
                  <a:pt x="5028387" y="939597"/>
                  <a:pt x="5022697" y="932282"/>
                  <a:pt x="5014569" y="921715"/>
                </a:cubicBezTo>
                <a:cubicBezTo>
                  <a:pt x="5006441" y="911149"/>
                  <a:pt x="4997094" y="898144"/>
                  <a:pt x="4986528" y="882701"/>
                </a:cubicBezTo>
                <a:cubicBezTo>
                  <a:pt x="4975961" y="867258"/>
                  <a:pt x="4960924" y="844499"/>
                  <a:pt x="4941417" y="814426"/>
                </a:cubicBezTo>
                <a:lnTo>
                  <a:pt x="4947513" y="813207"/>
                </a:lnTo>
                <a:lnTo>
                  <a:pt x="4941417" y="801015"/>
                </a:lnTo>
                <a:lnTo>
                  <a:pt x="4943855" y="801015"/>
                </a:lnTo>
                <a:lnTo>
                  <a:pt x="4957267" y="819303"/>
                </a:lnTo>
                <a:cubicBezTo>
                  <a:pt x="4971084" y="833120"/>
                  <a:pt x="4981244" y="843077"/>
                  <a:pt x="4987747" y="849173"/>
                </a:cubicBezTo>
                <a:cubicBezTo>
                  <a:pt x="4994249" y="855269"/>
                  <a:pt x="5002174" y="861771"/>
                  <a:pt x="5011521" y="868680"/>
                </a:cubicBezTo>
                <a:cubicBezTo>
                  <a:pt x="5020868" y="875589"/>
                  <a:pt x="5026761" y="880263"/>
                  <a:pt x="5029199" y="882701"/>
                </a:cubicBezTo>
                <a:lnTo>
                  <a:pt x="5021884" y="872947"/>
                </a:lnTo>
                <a:lnTo>
                  <a:pt x="5015788" y="868071"/>
                </a:lnTo>
                <a:cubicBezTo>
                  <a:pt x="5015788" y="867258"/>
                  <a:pt x="5015788" y="866648"/>
                  <a:pt x="5015788" y="866242"/>
                </a:cubicBezTo>
                <a:cubicBezTo>
                  <a:pt x="5015788" y="865835"/>
                  <a:pt x="5009489" y="858927"/>
                  <a:pt x="4996890" y="845515"/>
                </a:cubicBezTo>
                <a:cubicBezTo>
                  <a:pt x="4984292" y="832104"/>
                  <a:pt x="4977383" y="822554"/>
                  <a:pt x="4976164" y="816864"/>
                </a:cubicBezTo>
                <a:cubicBezTo>
                  <a:pt x="4974945" y="811175"/>
                  <a:pt x="4973319" y="806501"/>
                  <a:pt x="4971287" y="802843"/>
                </a:cubicBezTo>
                <a:cubicBezTo>
                  <a:pt x="4969255" y="799186"/>
                  <a:pt x="4967833" y="796544"/>
                  <a:pt x="4967020" y="794919"/>
                </a:cubicBezTo>
                <a:lnTo>
                  <a:pt x="4985308" y="814426"/>
                </a:lnTo>
                <a:cubicBezTo>
                  <a:pt x="5023510" y="850189"/>
                  <a:pt x="5045658" y="869899"/>
                  <a:pt x="5051754" y="873557"/>
                </a:cubicBezTo>
                <a:cubicBezTo>
                  <a:pt x="5057851" y="877215"/>
                  <a:pt x="5065775" y="882295"/>
                  <a:pt x="5075529" y="888797"/>
                </a:cubicBezTo>
                <a:lnTo>
                  <a:pt x="5077967" y="886359"/>
                </a:lnTo>
                <a:lnTo>
                  <a:pt x="5084064" y="883920"/>
                </a:lnTo>
                <a:lnTo>
                  <a:pt x="5086502" y="865632"/>
                </a:lnTo>
                <a:lnTo>
                  <a:pt x="5091379" y="869290"/>
                </a:lnTo>
                <a:lnTo>
                  <a:pt x="5093817" y="865632"/>
                </a:lnTo>
                <a:lnTo>
                  <a:pt x="5097474" y="865632"/>
                </a:lnTo>
                <a:cubicBezTo>
                  <a:pt x="5097474" y="864007"/>
                  <a:pt x="5100320" y="859333"/>
                  <a:pt x="5106009" y="851611"/>
                </a:cubicBezTo>
                <a:cubicBezTo>
                  <a:pt x="5111699" y="843890"/>
                  <a:pt x="5117388" y="832714"/>
                  <a:pt x="5123078" y="818083"/>
                </a:cubicBezTo>
                <a:cubicBezTo>
                  <a:pt x="5128767" y="803453"/>
                  <a:pt x="5131612" y="794309"/>
                  <a:pt x="5131612" y="790651"/>
                </a:cubicBezTo>
                <a:cubicBezTo>
                  <a:pt x="5131612" y="786994"/>
                  <a:pt x="5132629" y="783336"/>
                  <a:pt x="5134660" y="779679"/>
                </a:cubicBezTo>
                <a:cubicBezTo>
                  <a:pt x="5136692" y="776021"/>
                  <a:pt x="5138521" y="769315"/>
                  <a:pt x="5140147" y="759562"/>
                </a:cubicBezTo>
                <a:cubicBezTo>
                  <a:pt x="5141772" y="749808"/>
                  <a:pt x="5144820" y="742087"/>
                  <a:pt x="5149290" y="736397"/>
                </a:cubicBezTo>
                <a:cubicBezTo>
                  <a:pt x="5153761" y="730707"/>
                  <a:pt x="5161280" y="706323"/>
                  <a:pt x="5171846" y="663245"/>
                </a:cubicBezTo>
                <a:lnTo>
                  <a:pt x="5145023" y="649834"/>
                </a:lnTo>
                <a:cubicBezTo>
                  <a:pt x="5133644" y="637642"/>
                  <a:pt x="5125313" y="628701"/>
                  <a:pt x="5120030" y="623011"/>
                </a:cubicBezTo>
                <a:cubicBezTo>
                  <a:pt x="5114747" y="617322"/>
                  <a:pt x="5108650" y="610413"/>
                  <a:pt x="5101742" y="602285"/>
                </a:cubicBezTo>
                <a:cubicBezTo>
                  <a:pt x="5094833" y="594157"/>
                  <a:pt x="5090566" y="588061"/>
                  <a:pt x="5088940" y="583997"/>
                </a:cubicBezTo>
                <a:cubicBezTo>
                  <a:pt x="5087315" y="579933"/>
                  <a:pt x="5085689" y="574243"/>
                  <a:pt x="5084064" y="566928"/>
                </a:cubicBezTo>
                <a:lnTo>
                  <a:pt x="5065775" y="553517"/>
                </a:lnTo>
                <a:cubicBezTo>
                  <a:pt x="5062524" y="550266"/>
                  <a:pt x="5059882" y="547624"/>
                  <a:pt x="5057851" y="545592"/>
                </a:cubicBezTo>
                <a:cubicBezTo>
                  <a:pt x="5055819" y="543560"/>
                  <a:pt x="5054193" y="540309"/>
                  <a:pt x="5052974" y="535839"/>
                </a:cubicBezTo>
                <a:cubicBezTo>
                  <a:pt x="5051754" y="531368"/>
                  <a:pt x="5052364" y="526491"/>
                  <a:pt x="5054803" y="521208"/>
                </a:cubicBezTo>
                <a:cubicBezTo>
                  <a:pt x="5057241" y="515925"/>
                  <a:pt x="5059273" y="508407"/>
                  <a:pt x="5060899" y="498653"/>
                </a:cubicBezTo>
                <a:cubicBezTo>
                  <a:pt x="5062524" y="488899"/>
                  <a:pt x="5063744" y="479959"/>
                  <a:pt x="5064556" y="471831"/>
                </a:cubicBezTo>
                <a:lnTo>
                  <a:pt x="5068214" y="473050"/>
                </a:lnTo>
                <a:lnTo>
                  <a:pt x="5068214" y="466954"/>
                </a:lnTo>
                <a:cubicBezTo>
                  <a:pt x="5070652" y="466141"/>
                  <a:pt x="5072278" y="465531"/>
                  <a:pt x="5073090" y="465125"/>
                </a:cubicBezTo>
                <a:cubicBezTo>
                  <a:pt x="5073903" y="464719"/>
                  <a:pt x="5075326" y="464922"/>
                  <a:pt x="5077358" y="465735"/>
                </a:cubicBezTo>
                <a:cubicBezTo>
                  <a:pt x="5079389" y="466547"/>
                  <a:pt x="5082438" y="467767"/>
                  <a:pt x="5086502" y="469392"/>
                </a:cubicBezTo>
                <a:lnTo>
                  <a:pt x="5091379" y="463296"/>
                </a:lnTo>
                <a:cubicBezTo>
                  <a:pt x="5094630" y="467360"/>
                  <a:pt x="5098694" y="470611"/>
                  <a:pt x="5103571" y="473050"/>
                </a:cubicBezTo>
                <a:lnTo>
                  <a:pt x="5125516" y="496215"/>
                </a:lnTo>
                <a:cubicBezTo>
                  <a:pt x="5130393" y="500279"/>
                  <a:pt x="5133441" y="502920"/>
                  <a:pt x="5134660" y="504139"/>
                </a:cubicBezTo>
                <a:cubicBezTo>
                  <a:pt x="5135880" y="505359"/>
                  <a:pt x="5138724" y="505968"/>
                  <a:pt x="5143195" y="505968"/>
                </a:cubicBezTo>
                <a:cubicBezTo>
                  <a:pt x="5147665" y="505968"/>
                  <a:pt x="5158232" y="503123"/>
                  <a:pt x="5174894" y="497434"/>
                </a:cubicBezTo>
                <a:cubicBezTo>
                  <a:pt x="5191556" y="491744"/>
                  <a:pt x="5217363" y="477927"/>
                  <a:pt x="5252313" y="455981"/>
                </a:cubicBezTo>
                <a:lnTo>
                  <a:pt x="5285232" y="362103"/>
                </a:lnTo>
                <a:lnTo>
                  <a:pt x="5284012" y="360883"/>
                </a:lnTo>
                <a:cubicBezTo>
                  <a:pt x="5286451" y="357632"/>
                  <a:pt x="5288077" y="355397"/>
                  <a:pt x="5288889" y="354178"/>
                </a:cubicBezTo>
                <a:cubicBezTo>
                  <a:pt x="5289702" y="352959"/>
                  <a:pt x="5291734" y="347675"/>
                  <a:pt x="5294985" y="338328"/>
                </a:cubicBezTo>
                <a:cubicBezTo>
                  <a:pt x="5298236" y="328981"/>
                  <a:pt x="5300065" y="321463"/>
                  <a:pt x="5300471" y="315773"/>
                </a:cubicBezTo>
                <a:cubicBezTo>
                  <a:pt x="5300878" y="310083"/>
                  <a:pt x="5302707" y="305003"/>
                  <a:pt x="5305958" y="300533"/>
                </a:cubicBezTo>
                <a:cubicBezTo>
                  <a:pt x="5309209" y="296063"/>
                  <a:pt x="5313070" y="284887"/>
                  <a:pt x="5317540" y="267005"/>
                </a:cubicBezTo>
                <a:cubicBezTo>
                  <a:pt x="5322011" y="249123"/>
                  <a:pt x="5324246" y="238354"/>
                  <a:pt x="5324246" y="234696"/>
                </a:cubicBezTo>
                <a:cubicBezTo>
                  <a:pt x="5324246" y="231039"/>
                  <a:pt x="5325058" y="228194"/>
                  <a:pt x="5326684" y="226162"/>
                </a:cubicBezTo>
                <a:cubicBezTo>
                  <a:pt x="5328310" y="224130"/>
                  <a:pt x="5330545" y="217018"/>
                  <a:pt x="5333390" y="204826"/>
                </a:cubicBezTo>
                <a:cubicBezTo>
                  <a:pt x="5336235" y="192634"/>
                  <a:pt x="5338064" y="181458"/>
                  <a:pt x="5338877" y="171298"/>
                </a:cubicBezTo>
                <a:cubicBezTo>
                  <a:pt x="5339689" y="161138"/>
                  <a:pt x="5338064" y="153619"/>
                  <a:pt x="5333999" y="148743"/>
                </a:cubicBezTo>
                <a:cubicBezTo>
                  <a:pt x="5329935" y="143866"/>
                  <a:pt x="5327700" y="140818"/>
                  <a:pt x="5327294" y="139599"/>
                </a:cubicBezTo>
                <a:cubicBezTo>
                  <a:pt x="5326887" y="138379"/>
                  <a:pt x="5326684" y="136957"/>
                  <a:pt x="5326684" y="135331"/>
                </a:cubicBezTo>
                <a:lnTo>
                  <a:pt x="5323027" y="134112"/>
                </a:lnTo>
                <a:lnTo>
                  <a:pt x="5324246" y="130455"/>
                </a:lnTo>
                <a:cubicBezTo>
                  <a:pt x="5329935" y="128016"/>
                  <a:pt x="5335625" y="127203"/>
                  <a:pt x="5341315" y="128016"/>
                </a:cubicBezTo>
                <a:cubicBezTo>
                  <a:pt x="5341315" y="125578"/>
                  <a:pt x="5341315" y="122733"/>
                  <a:pt x="5341315" y="119482"/>
                </a:cubicBezTo>
                <a:cubicBezTo>
                  <a:pt x="5346191" y="116230"/>
                  <a:pt x="5349442" y="113589"/>
                  <a:pt x="5351068" y="111557"/>
                </a:cubicBezTo>
                <a:cubicBezTo>
                  <a:pt x="5352694" y="109525"/>
                  <a:pt x="5354319" y="108306"/>
                  <a:pt x="5355945" y="107899"/>
                </a:cubicBezTo>
                <a:cubicBezTo>
                  <a:pt x="5357571" y="107493"/>
                  <a:pt x="5359196" y="106883"/>
                  <a:pt x="5360822" y="106071"/>
                </a:cubicBezTo>
                <a:close/>
                <a:moveTo>
                  <a:pt x="346253" y="71933"/>
                </a:moveTo>
                <a:cubicBezTo>
                  <a:pt x="359257" y="73559"/>
                  <a:pt x="369214" y="74371"/>
                  <a:pt x="376123" y="74371"/>
                </a:cubicBezTo>
                <a:cubicBezTo>
                  <a:pt x="383032" y="74371"/>
                  <a:pt x="389941" y="75591"/>
                  <a:pt x="396849" y="78029"/>
                </a:cubicBezTo>
                <a:cubicBezTo>
                  <a:pt x="403758" y="80467"/>
                  <a:pt x="413715" y="84531"/>
                  <a:pt x="426720" y="90221"/>
                </a:cubicBezTo>
                <a:lnTo>
                  <a:pt x="445008" y="110947"/>
                </a:lnTo>
                <a:cubicBezTo>
                  <a:pt x="442569" y="120701"/>
                  <a:pt x="441147" y="127203"/>
                  <a:pt x="440741" y="130455"/>
                </a:cubicBezTo>
                <a:cubicBezTo>
                  <a:pt x="440334" y="133706"/>
                  <a:pt x="440334" y="137363"/>
                  <a:pt x="440741" y="141427"/>
                </a:cubicBezTo>
                <a:cubicBezTo>
                  <a:pt x="441147" y="145491"/>
                  <a:pt x="438912" y="152400"/>
                  <a:pt x="434035" y="162154"/>
                </a:cubicBezTo>
                <a:cubicBezTo>
                  <a:pt x="429158" y="171907"/>
                  <a:pt x="423875" y="179426"/>
                  <a:pt x="418185" y="184709"/>
                </a:cubicBezTo>
                <a:cubicBezTo>
                  <a:pt x="412496" y="189992"/>
                  <a:pt x="404368" y="198730"/>
                  <a:pt x="393801" y="210922"/>
                </a:cubicBezTo>
                <a:lnTo>
                  <a:pt x="349910" y="246279"/>
                </a:lnTo>
                <a:lnTo>
                  <a:pt x="346253" y="254813"/>
                </a:lnTo>
                <a:lnTo>
                  <a:pt x="360883" y="260909"/>
                </a:lnTo>
                <a:lnTo>
                  <a:pt x="369417" y="270663"/>
                </a:lnTo>
                <a:lnTo>
                  <a:pt x="358445" y="292608"/>
                </a:lnTo>
                <a:lnTo>
                  <a:pt x="371856" y="302362"/>
                </a:lnTo>
                <a:cubicBezTo>
                  <a:pt x="371856" y="307239"/>
                  <a:pt x="372059" y="311099"/>
                  <a:pt x="372465" y="313944"/>
                </a:cubicBezTo>
                <a:cubicBezTo>
                  <a:pt x="372872" y="316789"/>
                  <a:pt x="372669" y="319227"/>
                  <a:pt x="371856" y="321259"/>
                </a:cubicBezTo>
                <a:cubicBezTo>
                  <a:pt x="371043" y="323291"/>
                  <a:pt x="369417" y="326339"/>
                  <a:pt x="366979" y="330403"/>
                </a:cubicBezTo>
                <a:lnTo>
                  <a:pt x="358445" y="336499"/>
                </a:lnTo>
                <a:lnTo>
                  <a:pt x="357225" y="342595"/>
                </a:lnTo>
                <a:lnTo>
                  <a:pt x="243840" y="405994"/>
                </a:lnTo>
                <a:cubicBezTo>
                  <a:pt x="243840" y="442570"/>
                  <a:pt x="245872" y="477927"/>
                  <a:pt x="249936" y="512064"/>
                </a:cubicBezTo>
                <a:lnTo>
                  <a:pt x="362102" y="442570"/>
                </a:lnTo>
                <a:lnTo>
                  <a:pt x="369417" y="434035"/>
                </a:lnTo>
                <a:lnTo>
                  <a:pt x="401117" y="434035"/>
                </a:lnTo>
                <a:lnTo>
                  <a:pt x="392582" y="453543"/>
                </a:lnTo>
                <a:lnTo>
                  <a:pt x="402336" y="455981"/>
                </a:lnTo>
                <a:cubicBezTo>
                  <a:pt x="395834" y="473050"/>
                  <a:pt x="392176" y="490931"/>
                  <a:pt x="391363" y="509626"/>
                </a:cubicBezTo>
                <a:cubicBezTo>
                  <a:pt x="381609" y="520192"/>
                  <a:pt x="373888" y="527914"/>
                  <a:pt x="368198" y="532791"/>
                </a:cubicBezTo>
                <a:cubicBezTo>
                  <a:pt x="362509" y="537667"/>
                  <a:pt x="347675" y="546811"/>
                  <a:pt x="323697" y="560223"/>
                </a:cubicBezTo>
                <a:cubicBezTo>
                  <a:pt x="299720" y="573634"/>
                  <a:pt x="273507" y="589687"/>
                  <a:pt x="245059" y="608381"/>
                </a:cubicBezTo>
                <a:lnTo>
                  <a:pt x="236525" y="671779"/>
                </a:lnTo>
                <a:cubicBezTo>
                  <a:pt x="265785" y="640080"/>
                  <a:pt x="295859" y="609600"/>
                  <a:pt x="326745" y="580339"/>
                </a:cubicBezTo>
                <a:cubicBezTo>
                  <a:pt x="351129" y="560019"/>
                  <a:pt x="369824" y="545795"/>
                  <a:pt x="382828" y="537667"/>
                </a:cubicBezTo>
                <a:cubicBezTo>
                  <a:pt x="395834" y="529539"/>
                  <a:pt x="409854" y="522021"/>
                  <a:pt x="424891" y="515112"/>
                </a:cubicBezTo>
                <a:cubicBezTo>
                  <a:pt x="439928" y="508203"/>
                  <a:pt x="462889" y="495808"/>
                  <a:pt x="493776" y="477927"/>
                </a:cubicBezTo>
                <a:cubicBezTo>
                  <a:pt x="508406" y="460858"/>
                  <a:pt x="519379" y="449479"/>
                  <a:pt x="526694" y="443789"/>
                </a:cubicBezTo>
                <a:cubicBezTo>
                  <a:pt x="534009" y="438099"/>
                  <a:pt x="537667" y="433629"/>
                  <a:pt x="537667" y="430378"/>
                </a:cubicBezTo>
                <a:cubicBezTo>
                  <a:pt x="537667" y="427127"/>
                  <a:pt x="537667" y="424282"/>
                  <a:pt x="537667" y="421843"/>
                </a:cubicBezTo>
                <a:cubicBezTo>
                  <a:pt x="530352" y="421031"/>
                  <a:pt x="523849" y="421234"/>
                  <a:pt x="518160" y="422453"/>
                </a:cubicBezTo>
                <a:cubicBezTo>
                  <a:pt x="512470" y="423672"/>
                  <a:pt x="506577" y="424688"/>
                  <a:pt x="500482" y="425501"/>
                </a:cubicBezTo>
                <a:cubicBezTo>
                  <a:pt x="494386" y="426314"/>
                  <a:pt x="484225" y="428346"/>
                  <a:pt x="470001" y="431597"/>
                </a:cubicBezTo>
                <a:cubicBezTo>
                  <a:pt x="455777" y="434848"/>
                  <a:pt x="447446" y="437693"/>
                  <a:pt x="445008" y="440131"/>
                </a:cubicBezTo>
                <a:lnTo>
                  <a:pt x="425501" y="414528"/>
                </a:lnTo>
                <a:lnTo>
                  <a:pt x="391363" y="382829"/>
                </a:lnTo>
                <a:lnTo>
                  <a:pt x="384048" y="369418"/>
                </a:lnTo>
                <a:lnTo>
                  <a:pt x="393801" y="356007"/>
                </a:lnTo>
                <a:cubicBezTo>
                  <a:pt x="404368" y="358445"/>
                  <a:pt x="412902" y="360071"/>
                  <a:pt x="419405" y="360883"/>
                </a:cubicBezTo>
                <a:cubicBezTo>
                  <a:pt x="425907" y="361696"/>
                  <a:pt x="436270" y="359258"/>
                  <a:pt x="450494" y="353568"/>
                </a:cubicBezTo>
                <a:cubicBezTo>
                  <a:pt x="464718" y="347879"/>
                  <a:pt x="488086" y="338531"/>
                  <a:pt x="520598" y="325527"/>
                </a:cubicBezTo>
                <a:cubicBezTo>
                  <a:pt x="505968" y="220675"/>
                  <a:pt x="493776" y="159715"/>
                  <a:pt x="484022" y="142647"/>
                </a:cubicBezTo>
                <a:cubicBezTo>
                  <a:pt x="474269" y="125578"/>
                  <a:pt x="469392" y="113589"/>
                  <a:pt x="469392" y="106680"/>
                </a:cubicBezTo>
                <a:cubicBezTo>
                  <a:pt x="469392" y="99771"/>
                  <a:pt x="470611" y="95098"/>
                  <a:pt x="473049" y="92659"/>
                </a:cubicBezTo>
                <a:cubicBezTo>
                  <a:pt x="475488" y="90221"/>
                  <a:pt x="479145" y="86157"/>
                  <a:pt x="484022" y="80467"/>
                </a:cubicBezTo>
                <a:lnTo>
                  <a:pt x="507187" y="82906"/>
                </a:lnTo>
                <a:cubicBezTo>
                  <a:pt x="518566" y="103226"/>
                  <a:pt x="528523" y="119685"/>
                  <a:pt x="537057" y="132283"/>
                </a:cubicBezTo>
                <a:cubicBezTo>
                  <a:pt x="545592" y="144882"/>
                  <a:pt x="564489" y="198730"/>
                  <a:pt x="593750" y="293827"/>
                </a:cubicBezTo>
                <a:cubicBezTo>
                  <a:pt x="614883" y="284074"/>
                  <a:pt x="630529" y="277165"/>
                  <a:pt x="640689" y="273101"/>
                </a:cubicBezTo>
                <a:cubicBezTo>
                  <a:pt x="650849" y="269037"/>
                  <a:pt x="656945" y="267208"/>
                  <a:pt x="658977" y="267615"/>
                </a:cubicBezTo>
                <a:cubicBezTo>
                  <a:pt x="661009" y="268021"/>
                  <a:pt x="662838" y="267818"/>
                  <a:pt x="664464" y="267005"/>
                </a:cubicBezTo>
                <a:lnTo>
                  <a:pt x="680313" y="248717"/>
                </a:lnTo>
                <a:cubicBezTo>
                  <a:pt x="682752" y="248717"/>
                  <a:pt x="685393" y="248311"/>
                  <a:pt x="688238" y="247498"/>
                </a:cubicBezTo>
                <a:cubicBezTo>
                  <a:pt x="691083" y="246685"/>
                  <a:pt x="698195" y="245263"/>
                  <a:pt x="709574" y="243231"/>
                </a:cubicBezTo>
                <a:cubicBezTo>
                  <a:pt x="720953" y="241199"/>
                  <a:pt x="728065" y="239776"/>
                  <a:pt x="730910" y="238963"/>
                </a:cubicBezTo>
                <a:cubicBezTo>
                  <a:pt x="733755" y="238151"/>
                  <a:pt x="737210" y="236525"/>
                  <a:pt x="741273" y="234087"/>
                </a:cubicBezTo>
                <a:cubicBezTo>
                  <a:pt x="749401" y="238151"/>
                  <a:pt x="755091" y="241199"/>
                  <a:pt x="758342" y="243231"/>
                </a:cubicBezTo>
                <a:cubicBezTo>
                  <a:pt x="761593" y="245263"/>
                  <a:pt x="765251" y="245872"/>
                  <a:pt x="769315" y="245059"/>
                </a:cubicBezTo>
                <a:cubicBezTo>
                  <a:pt x="773379" y="244247"/>
                  <a:pt x="776630" y="245669"/>
                  <a:pt x="779068" y="249327"/>
                </a:cubicBezTo>
                <a:cubicBezTo>
                  <a:pt x="781507" y="252984"/>
                  <a:pt x="785977" y="257658"/>
                  <a:pt x="792480" y="263347"/>
                </a:cubicBezTo>
                <a:lnTo>
                  <a:pt x="792480" y="286512"/>
                </a:lnTo>
                <a:lnTo>
                  <a:pt x="779068" y="297485"/>
                </a:lnTo>
                <a:lnTo>
                  <a:pt x="781507" y="303581"/>
                </a:lnTo>
                <a:cubicBezTo>
                  <a:pt x="774192" y="311709"/>
                  <a:pt x="768502" y="320650"/>
                  <a:pt x="764438" y="330403"/>
                </a:cubicBezTo>
                <a:cubicBezTo>
                  <a:pt x="758749" y="335280"/>
                  <a:pt x="753465" y="339344"/>
                  <a:pt x="748588" y="342595"/>
                </a:cubicBezTo>
                <a:cubicBezTo>
                  <a:pt x="743712" y="345847"/>
                  <a:pt x="712013" y="376327"/>
                  <a:pt x="653491" y="434035"/>
                </a:cubicBezTo>
                <a:lnTo>
                  <a:pt x="674217" y="471831"/>
                </a:lnTo>
                <a:cubicBezTo>
                  <a:pt x="683158" y="478333"/>
                  <a:pt x="690067" y="483210"/>
                  <a:pt x="694944" y="486461"/>
                </a:cubicBezTo>
                <a:cubicBezTo>
                  <a:pt x="699820" y="489712"/>
                  <a:pt x="705510" y="491135"/>
                  <a:pt x="712013" y="490728"/>
                </a:cubicBezTo>
                <a:cubicBezTo>
                  <a:pt x="718515" y="490322"/>
                  <a:pt x="724205" y="490119"/>
                  <a:pt x="729081" y="490119"/>
                </a:cubicBezTo>
                <a:cubicBezTo>
                  <a:pt x="733958" y="490119"/>
                  <a:pt x="741273" y="488493"/>
                  <a:pt x="751027" y="485242"/>
                </a:cubicBezTo>
                <a:cubicBezTo>
                  <a:pt x="760781" y="481991"/>
                  <a:pt x="769518" y="480568"/>
                  <a:pt x="777240" y="480975"/>
                </a:cubicBezTo>
                <a:cubicBezTo>
                  <a:pt x="784961" y="481381"/>
                  <a:pt x="794512" y="481991"/>
                  <a:pt x="805891" y="482803"/>
                </a:cubicBezTo>
                <a:lnTo>
                  <a:pt x="810768" y="497434"/>
                </a:lnTo>
                <a:lnTo>
                  <a:pt x="822960" y="502311"/>
                </a:lnTo>
                <a:lnTo>
                  <a:pt x="818083" y="516941"/>
                </a:lnTo>
                <a:lnTo>
                  <a:pt x="831494" y="525475"/>
                </a:lnTo>
                <a:lnTo>
                  <a:pt x="825398" y="532791"/>
                </a:lnTo>
                <a:cubicBezTo>
                  <a:pt x="828649" y="538480"/>
                  <a:pt x="831697" y="544576"/>
                  <a:pt x="834542" y="551079"/>
                </a:cubicBezTo>
                <a:cubicBezTo>
                  <a:pt x="837387" y="557581"/>
                  <a:pt x="837590" y="562255"/>
                  <a:pt x="835152" y="565099"/>
                </a:cubicBezTo>
                <a:cubicBezTo>
                  <a:pt x="832713" y="567944"/>
                  <a:pt x="830681" y="572618"/>
                  <a:pt x="829056" y="579120"/>
                </a:cubicBezTo>
                <a:cubicBezTo>
                  <a:pt x="810362" y="591312"/>
                  <a:pt x="790041" y="603098"/>
                  <a:pt x="768096" y="614477"/>
                </a:cubicBezTo>
                <a:cubicBezTo>
                  <a:pt x="746150" y="625856"/>
                  <a:pt x="731926" y="633578"/>
                  <a:pt x="725424" y="637642"/>
                </a:cubicBezTo>
                <a:lnTo>
                  <a:pt x="730301" y="649834"/>
                </a:lnTo>
                <a:lnTo>
                  <a:pt x="735177" y="653491"/>
                </a:lnTo>
                <a:lnTo>
                  <a:pt x="732739" y="659587"/>
                </a:lnTo>
                <a:lnTo>
                  <a:pt x="764438" y="721767"/>
                </a:lnTo>
                <a:lnTo>
                  <a:pt x="809548" y="644957"/>
                </a:lnTo>
                <a:lnTo>
                  <a:pt x="811987" y="651053"/>
                </a:lnTo>
                <a:lnTo>
                  <a:pt x="820521" y="631546"/>
                </a:lnTo>
                <a:lnTo>
                  <a:pt x="821741" y="637642"/>
                </a:lnTo>
                <a:lnTo>
                  <a:pt x="829056" y="627888"/>
                </a:lnTo>
                <a:lnTo>
                  <a:pt x="832713" y="635203"/>
                </a:lnTo>
                <a:lnTo>
                  <a:pt x="838809" y="627888"/>
                </a:lnTo>
                <a:lnTo>
                  <a:pt x="842467" y="635203"/>
                </a:lnTo>
                <a:cubicBezTo>
                  <a:pt x="844905" y="623824"/>
                  <a:pt x="850595" y="613258"/>
                  <a:pt x="859536" y="603504"/>
                </a:cubicBezTo>
                <a:cubicBezTo>
                  <a:pt x="858723" y="636016"/>
                  <a:pt x="858316" y="659791"/>
                  <a:pt x="858316" y="674827"/>
                </a:cubicBezTo>
                <a:cubicBezTo>
                  <a:pt x="858316" y="689864"/>
                  <a:pt x="856284" y="706120"/>
                  <a:pt x="852221" y="723595"/>
                </a:cubicBezTo>
                <a:cubicBezTo>
                  <a:pt x="848157" y="741071"/>
                  <a:pt x="846531" y="754888"/>
                  <a:pt x="847344" y="765048"/>
                </a:cubicBezTo>
                <a:cubicBezTo>
                  <a:pt x="848157" y="775208"/>
                  <a:pt x="847750" y="786181"/>
                  <a:pt x="846125" y="797967"/>
                </a:cubicBezTo>
                <a:cubicBezTo>
                  <a:pt x="844499" y="809752"/>
                  <a:pt x="843076" y="817677"/>
                  <a:pt x="841857" y="821741"/>
                </a:cubicBezTo>
                <a:cubicBezTo>
                  <a:pt x="840638" y="825805"/>
                  <a:pt x="838403" y="830682"/>
                  <a:pt x="835152" y="836371"/>
                </a:cubicBezTo>
                <a:lnTo>
                  <a:pt x="880262" y="880263"/>
                </a:lnTo>
                <a:lnTo>
                  <a:pt x="947318" y="815645"/>
                </a:lnTo>
                <a:lnTo>
                  <a:pt x="1076553" y="647395"/>
                </a:lnTo>
                <a:lnTo>
                  <a:pt x="1115568" y="612039"/>
                </a:lnTo>
                <a:cubicBezTo>
                  <a:pt x="1100937" y="630733"/>
                  <a:pt x="1086307" y="649427"/>
                  <a:pt x="1071677" y="668122"/>
                </a:cubicBezTo>
                <a:lnTo>
                  <a:pt x="1115568" y="630327"/>
                </a:lnTo>
                <a:lnTo>
                  <a:pt x="1108253" y="640080"/>
                </a:lnTo>
                <a:lnTo>
                  <a:pt x="1104595" y="643738"/>
                </a:lnTo>
                <a:cubicBezTo>
                  <a:pt x="1089152" y="666496"/>
                  <a:pt x="1077772" y="683159"/>
                  <a:pt x="1070457" y="693725"/>
                </a:cubicBezTo>
                <a:cubicBezTo>
                  <a:pt x="1063142" y="704291"/>
                  <a:pt x="1054811" y="720751"/>
                  <a:pt x="1045464" y="743103"/>
                </a:cubicBezTo>
                <a:cubicBezTo>
                  <a:pt x="1036117" y="765455"/>
                  <a:pt x="1030630" y="784149"/>
                  <a:pt x="1029005" y="799186"/>
                </a:cubicBezTo>
                <a:cubicBezTo>
                  <a:pt x="1027379" y="814223"/>
                  <a:pt x="1028801" y="825399"/>
                  <a:pt x="1033272" y="832714"/>
                </a:cubicBezTo>
                <a:cubicBezTo>
                  <a:pt x="1037742" y="840029"/>
                  <a:pt x="1037539" y="848970"/>
                  <a:pt x="1032662" y="859536"/>
                </a:cubicBezTo>
                <a:cubicBezTo>
                  <a:pt x="1027785" y="870103"/>
                  <a:pt x="1025753" y="881075"/>
                  <a:pt x="1026566" y="892455"/>
                </a:cubicBezTo>
                <a:cubicBezTo>
                  <a:pt x="1027379" y="903834"/>
                  <a:pt x="1025753" y="914400"/>
                  <a:pt x="1021689" y="924154"/>
                </a:cubicBezTo>
                <a:cubicBezTo>
                  <a:pt x="1017625" y="933907"/>
                  <a:pt x="1016203" y="941629"/>
                  <a:pt x="1017422" y="947319"/>
                </a:cubicBezTo>
                <a:cubicBezTo>
                  <a:pt x="1018641" y="953008"/>
                  <a:pt x="1018845" y="957885"/>
                  <a:pt x="1018032" y="961949"/>
                </a:cubicBezTo>
                <a:cubicBezTo>
                  <a:pt x="1017219" y="966013"/>
                  <a:pt x="1017016" y="972719"/>
                  <a:pt x="1017422" y="982066"/>
                </a:cubicBezTo>
                <a:cubicBezTo>
                  <a:pt x="1017828" y="991413"/>
                  <a:pt x="1015593" y="1002183"/>
                  <a:pt x="1010717" y="1014375"/>
                </a:cubicBezTo>
                <a:cubicBezTo>
                  <a:pt x="1005840" y="1026567"/>
                  <a:pt x="1000150" y="1046074"/>
                  <a:pt x="993648" y="1072896"/>
                </a:cubicBezTo>
                <a:lnTo>
                  <a:pt x="988771" y="1075335"/>
                </a:lnTo>
                <a:lnTo>
                  <a:pt x="976579" y="1091184"/>
                </a:lnTo>
                <a:cubicBezTo>
                  <a:pt x="970889" y="1090371"/>
                  <a:pt x="966825" y="1089355"/>
                  <a:pt x="964387" y="1088136"/>
                </a:cubicBezTo>
                <a:cubicBezTo>
                  <a:pt x="961949" y="1086917"/>
                  <a:pt x="959917" y="1086917"/>
                  <a:pt x="958291" y="1088136"/>
                </a:cubicBezTo>
                <a:cubicBezTo>
                  <a:pt x="956665" y="1089355"/>
                  <a:pt x="953820" y="1090371"/>
                  <a:pt x="949757" y="1091184"/>
                </a:cubicBezTo>
                <a:cubicBezTo>
                  <a:pt x="948944" y="1093623"/>
                  <a:pt x="948741" y="1095655"/>
                  <a:pt x="949147" y="1097280"/>
                </a:cubicBezTo>
                <a:cubicBezTo>
                  <a:pt x="949553" y="1098906"/>
                  <a:pt x="948537" y="1100328"/>
                  <a:pt x="946099" y="1101547"/>
                </a:cubicBezTo>
                <a:cubicBezTo>
                  <a:pt x="943661" y="1102767"/>
                  <a:pt x="942441" y="1104392"/>
                  <a:pt x="942441" y="1106424"/>
                </a:cubicBezTo>
                <a:cubicBezTo>
                  <a:pt x="942441" y="1108456"/>
                  <a:pt x="942441" y="1110691"/>
                  <a:pt x="942441" y="1113130"/>
                </a:cubicBezTo>
                <a:lnTo>
                  <a:pt x="920496" y="1128979"/>
                </a:lnTo>
                <a:lnTo>
                  <a:pt x="909523" y="1119226"/>
                </a:lnTo>
                <a:cubicBezTo>
                  <a:pt x="902208" y="1113536"/>
                  <a:pt x="896721" y="1109879"/>
                  <a:pt x="893064" y="1108253"/>
                </a:cubicBezTo>
                <a:cubicBezTo>
                  <a:pt x="889406" y="1106627"/>
                  <a:pt x="886358" y="1105205"/>
                  <a:pt x="883920" y="1103986"/>
                </a:cubicBezTo>
                <a:cubicBezTo>
                  <a:pt x="881481" y="1102767"/>
                  <a:pt x="879043" y="1102157"/>
                  <a:pt x="876605" y="1102157"/>
                </a:cubicBezTo>
                <a:cubicBezTo>
                  <a:pt x="874166" y="1102157"/>
                  <a:pt x="871321" y="1101751"/>
                  <a:pt x="868070" y="1100938"/>
                </a:cubicBezTo>
                <a:lnTo>
                  <a:pt x="822960" y="1043635"/>
                </a:lnTo>
                <a:lnTo>
                  <a:pt x="788822" y="1022909"/>
                </a:lnTo>
                <a:cubicBezTo>
                  <a:pt x="782320" y="1011530"/>
                  <a:pt x="776630" y="999338"/>
                  <a:pt x="771753" y="986333"/>
                </a:cubicBezTo>
                <a:cubicBezTo>
                  <a:pt x="766877" y="973328"/>
                  <a:pt x="763625" y="965607"/>
                  <a:pt x="762000" y="963168"/>
                </a:cubicBezTo>
                <a:cubicBezTo>
                  <a:pt x="756310" y="966419"/>
                  <a:pt x="751433" y="968655"/>
                  <a:pt x="747370" y="969874"/>
                </a:cubicBezTo>
                <a:cubicBezTo>
                  <a:pt x="743305" y="971093"/>
                  <a:pt x="736600" y="973938"/>
                  <a:pt x="727253" y="978408"/>
                </a:cubicBezTo>
                <a:cubicBezTo>
                  <a:pt x="717905" y="982879"/>
                  <a:pt x="707542" y="990397"/>
                  <a:pt x="696163" y="1000963"/>
                </a:cubicBezTo>
                <a:lnTo>
                  <a:pt x="696163" y="993648"/>
                </a:lnTo>
                <a:cubicBezTo>
                  <a:pt x="670966" y="1011530"/>
                  <a:pt x="644144" y="1024535"/>
                  <a:pt x="615696" y="1032663"/>
                </a:cubicBezTo>
                <a:lnTo>
                  <a:pt x="619354" y="1030224"/>
                </a:lnTo>
                <a:cubicBezTo>
                  <a:pt x="616915" y="1030224"/>
                  <a:pt x="614680" y="1029615"/>
                  <a:pt x="612648" y="1028395"/>
                </a:cubicBezTo>
                <a:cubicBezTo>
                  <a:pt x="610616" y="1027176"/>
                  <a:pt x="605942" y="1028802"/>
                  <a:pt x="598627" y="1033272"/>
                </a:cubicBezTo>
                <a:cubicBezTo>
                  <a:pt x="591312" y="1037743"/>
                  <a:pt x="579526" y="1042010"/>
                  <a:pt x="563270" y="1046074"/>
                </a:cubicBezTo>
                <a:cubicBezTo>
                  <a:pt x="547014" y="1050138"/>
                  <a:pt x="527710" y="1056031"/>
                  <a:pt x="505358" y="1063752"/>
                </a:cubicBezTo>
                <a:cubicBezTo>
                  <a:pt x="483006" y="1071474"/>
                  <a:pt x="465328" y="1075131"/>
                  <a:pt x="452323" y="1074725"/>
                </a:cubicBezTo>
                <a:cubicBezTo>
                  <a:pt x="439318" y="1074319"/>
                  <a:pt x="427126" y="1075131"/>
                  <a:pt x="415747" y="1077163"/>
                </a:cubicBezTo>
                <a:cubicBezTo>
                  <a:pt x="404368" y="1079195"/>
                  <a:pt x="391769" y="1080415"/>
                  <a:pt x="377952" y="1080821"/>
                </a:cubicBezTo>
                <a:cubicBezTo>
                  <a:pt x="364134" y="1081227"/>
                  <a:pt x="351536" y="1080821"/>
                  <a:pt x="340157" y="1079602"/>
                </a:cubicBezTo>
                <a:cubicBezTo>
                  <a:pt x="328777" y="1078383"/>
                  <a:pt x="316179" y="1076147"/>
                  <a:pt x="302362" y="1072896"/>
                </a:cubicBezTo>
                <a:lnTo>
                  <a:pt x="310896" y="1068019"/>
                </a:lnTo>
                <a:lnTo>
                  <a:pt x="288950" y="1065581"/>
                </a:lnTo>
                <a:lnTo>
                  <a:pt x="297485" y="1053389"/>
                </a:lnTo>
                <a:cubicBezTo>
                  <a:pt x="310489" y="1048512"/>
                  <a:pt x="321056" y="1044448"/>
                  <a:pt x="329184" y="1041197"/>
                </a:cubicBezTo>
                <a:cubicBezTo>
                  <a:pt x="337312" y="1037946"/>
                  <a:pt x="351536" y="1035304"/>
                  <a:pt x="371856" y="1033272"/>
                </a:cubicBezTo>
                <a:cubicBezTo>
                  <a:pt x="392176" y="1031240"/>
                  <a:pt x="409854" y="1028599"/>
                  <a:pt x="424891" y="1025347"/>
                </a:cubicBezTo>
                <a:cubicBezTo>
                  <a:pt x="439928" y="1022096"/>
                  <a:pt x="455371" y="1015797"/>
                  <a:pt x="471221" y="1006450"/>
                </a:cubicBezTo>
                <a:cubicBezTo>
                  <a:pt x="487070" y="997103"/>
                  <a:pt x="513080" y="983082"/>
                  <a:pt x="549249" y="964387"/>
                </a:cubicBezTo>
                <a:cubicBezTo>
                  <a:pt x="585419" y="945693"/>
                  <a:pt x="634390" y="900989"/>
                  <a:pt x="696163" y="830275"/>
                </a:cubicBezTo>
                <a:cubicBezTo>
                  <a:pt x="670154" y="784759"/>
                  <a:pt x="646989" y="738429"/>
                  <a:pt x="626669" y="691287"/>
                </a:cubicBezTo>
                <a:cubicBezTo>
                  <a:pt x="604723" y="701853"/>
                  <a:pt x="584809" y="715264"/>
                  <a:pt x="566928" y="731520"/>
                </a:cubicBezTo>
                <a:lnTo>
                  <a:pt x="570585" y="721767"/>
                </a:lnTo>
                <a:cubicBezTo>
                  <a:pt x="553517" y="730707"/>
                  <a:pt x="531977" y="740867"/>
                  <a:pt x="505968" y="752247"/>
                </a:cubicBezTo>
                <a:cubicBezTo>
                  <a:pt x="479958" y="763626"/>
                  <a:pt x="462280" y="769112"/>
                  <a:pt x="452933" y="768706"/>
                </a:cubicBezTo>
                <a:cubicBezTo>
                  <a:pt x="443586" y="768299"/>
                  <a:pt x="431190" y="769925"/>
                  <a:pt x="415747" y="773583"/>
                </a:cubicBezTo>
                <a:cubicBezTo>
                  <a:pt x="400304" y="777240"/>
                  <a:pt x="386080" y="779272"/>
                  <a:pt x="373075" y="779679"/>
                </a:cubicBezTo>
                <a:cubicBezTo>
                  <a:pt x="360070" y="780085"/>
                  <a:pt x="350926" y="778866"/>
                  <a:pt x="345643" y="776021"/>
                </a:cubicBezTo>
                <a:cubicBezTo>
                  <a:pt x="340360" y="773176"/>
                  <a:pt x="333248" y="769722"/>
                  <a:pt x="324307" y="765658"/>
                </a:cubicBezTo>
                <a:lnTo>
                  <a:pt x="292608" y="715671"/>
                </a:lnTo>
                <a:lnTo>
                  <a:pt x="303580" y="676656"/>
                </a:lnTo>
                <a:cubicBezTo>
                  <a:pt x="312521" y="667715"/>
                  <a:pt x="322681" y="662432"/>
                  <a:pt x="334061" y="660807"/>
                </a:cubicBezTo>
                <a:cubicBezTo>
                  <a:pt x="384454" y="607162"/>
                  <a:pt x="433222" y="551485"/>
                  <a:pt x="480365" y="493776"/>
                </a:cubicBezTo>
                <a:cubicBezTo>
                  <a:pt x="433222" y="518973"/>
                  <a:pt x="390550" y="549453"/>
                  <a:pt x="352348" y="585216"/>
                </a:cubicBezTo>
                <a:cubicBezTo>
                  <a:pt x="330403" y="615290"/>
                  <a:pt x="313334" y="637032"/>
                  <a:pt x="301142" y="650443"/>
                </a:cubicBezTo>
                <a:cubicBezTo>
                  <a:pt x="288950" y="663855"/>
                  <a:pt x="276555" y="682549"/>
                  <a:pt x="263957" y="706527"/>
                </a:cubicBezTo>
                <a:cubicBezTo>
                  <a:pt x="251358" y="730504"/>
                  <a:pt x="244856" y="746760"/>
                  <a:pt x="244449" y="755295"/>
                </a:cubicBezTo>
                <a:cubicBezTo>
                  <a:pt x="244043" y="763829"/>
                  <a:pt x="242011" y="770941"/>
                  <a:pt x="238353" y="776631"/>
                </a:cubicBezTo>
                <a:cubicBezTo>
                  <a:pt x="234696" y="782320"/>
                  <a:pt x="230632" y="787197"/>
                  <a:pt x="226161" y="791261"/>
                </a:cubicBezTo>
                <a:cubicBezTo>
                  <a:pt x="221691" y="795325"/>
                  <a:pt x="218643" y="799389"/>
                  <a:pt x="217017" y="803453"/>
                </a:cubicBezTo>
                <a:cubicBezTo>
                  <a:pt x="215392" y="807517"/>
                  <a:pt x="213360" y="814426"/>
                  <a:pt x="210921" y="824179"/>
                </a:cubicBezTo>
                <a:lnTo>
                  <a:pt x="206044" y="820522"/>
                </a:lnTo>
                <a:cubicBezTo>
                  <a:pt x="199542" y="831088"/>
                  <a:pt x="192227" y="840842"/>
                  <a:pt x="184099" y="849783"/>
                </a:cubicBezTo>
                <a:cubicBezTo>
                  <a:pt x="171907" y="861162"/>
                  <a:pt x="159308" y="870915"/>
                  <a:pt x="146304" y="879043"/>
                </a:cubicBezTo>
                <a:lnTo>
                  <a:pt x="113385" y="916839"/>
                </a:lnTo>
                <a:cubicBezTo>
                  <a:pt x="102006" y="928218"/>
                  <a:pt x="89408" y="930656"/>
                  <a:pt x="75590" y="924154"/>
                </a:cubicBezTo>
                <a:cubicBezTo>
                  <a:pt x="64211" y="906272"/>
                  <a:pt x="53238" y="889203"/>
                  <a:pt x="42672" y="872947"/>
                </a:cubicBezTo>
                <a:lnTo>
                  <a:pt x="18288" y="855879"/>
                </a:lnTo>
                <a:cubicBezTo>
                  <a:pt x="15849" y="851002"/>
                  <a:pt x="14224" y="846735"/>
                  <a:pt x="13411" y="843077"/>
                </a:cubicBezTo>
                <a:cubicBezTo>
                  <a:pt x="12598" y="839419"/>
                  <a:pt x="14427" y="833120"/>
                  <a:pt x="18897" y="824179"/>
                </a:cubicBezTo>
                <a:cubicBezTo>
                  <a:pt x="23368" y="815239"/>
                  <a:pt x="28854" y="798779"/>
                  <a:pt x="35357" y="774802"/>
                </a:cubicBezTo>
                <a:cubicBezTo>
                  <a:pt x="41859" y="750824"/>
                  <a:pt x="51206" y="666496"/>
                  <a:pt x="63398" y="521818"/>
                </a:cubicBezTo>
                <a:lnTo>
                  <a:pt x="53645" y="513283"/>
                </a:lnTo>
                <a:cubicBezTo>
                  <a:pt x="49580" y="506781"/>
                  <a:pt x="47142" y="501701"/>
                  <a:pt x="46329" y="498043"/>
                </a:cubicBezTo>
                <a:cubicBezTo>
                  <a:pt x="45516" y="494386"/>
                  <a:pt x="43078" y="490525"/>
                  <a:pt x="39014" y="486461"/>
                </a:cubicBezTo>
                <a:cubicBezTo>
                  <a:pt x="34950" y="482397"/>
                  <a:pt x="32918" y="477723"/>
                  <a:pt x="32918" y="472440"/>
                </a:cubicBezTo>
                <a:cubicBezTo>
                  <a:pt x="32918" y="467157"/>
                  <a:pt x="33528" y="463906"/>
                  <a:pt x="34747" y="462687"/>
                </a:cubicBezTo>
                <a:cubicBezTo>
                  <a:pt x="35966" y="461467"/>
                  <a:pt x="36982" y="460451"/>
                  <a:pt x="37795" y="459639"/>
                </a:cubicBezTo>
                <a:lnTo>
                  <a:pt x="28041" y="445008"/>
                </a:lnTo>
                <a:cubicBezTo>
                  <a:pt x="31292" y="442570"/>
                  <a:pt x="33528" y="440538"/>
                  <a:pt x="34747" y="438912"/>
                </a:cubicBezTo>
                <a:cubicBezTo>
                  <a:pt x="35966" y="437287"/>
                  <a:pt x="36779" y="433832"/>
                  <a:pt x="37185" y="428549"/>
                </a:cubicBezTo>
                <a:cubicBezTo>
                  <a:pt x="37592" y="423266"/>
                  <a:pt x="39014" y="413309"/>
                  <a:pt x="41452" y="398679"/>
                </a:cubicBezTo>
                <a:lnTo>
                  <a:pt x="47549" y="401117"/>
                </a:lnTo>
                <a:cubicBezTo>
                  <a:pt x="50800" y="395427"/>
                  <a:pt x="54051" y="389941"/>
                  <a:pt x="57302" y="384658"/>
                </a:cubicBezTo>
                <a:cubicBezTo>
                  <a:pt x="60553" y="379375"/>
                  <a:pt x="59334" y="349301"/>
                  <a:pt x="53645" y="294437"/>
                </a:cubicBezTo>
                <a:cubicBezTo>
                  <a:pt x="47955" y="239573"/>
                  <a:pt x="39217" y="205639"/>
                  <a:pt x="27432" y="192634"/>
                </a:cubicBezTo>
                <a:cubicBezTo>
                  <a:pt x="15646" y="179629"/>
                  <a:pt x="8534" y="170688"/>
                  <a:pt x="6096" y="165811"/>
                </a:cubicBezTo>
                <a:lnTo>
                  <a:pt x="24384" y="158496"/>
                </a:lnTo>
                <a:cubicBezTo>
                  <a:pt x="21133" y="150368"/>
                  <a:pt x="19304" y="144475"/>
                  <a:pt x="18897" y="140818"/>
                </a:cubicBezTo>
                <a:cubicBezTo>
                  <a:pt x="18491" y="137160"/>
                  <a:pt x="16662" y="134112"/>
                  <a:pt x="13411" y="131674"/>
                </a:cubicBezTo>
                <a:cubicBezTo>
                  <a:pt x="10160" y="129235"/>
                  <a:pt x="5689" y="124765"/>
                  <a:pt x="0" y="118263"/>
                </a:cubicBezTo>
                <a:lnTo>
                  <a:pt x="3657" y="110947"/>
                </a:lnTo>
                <a:cubicBezTo>
                  <a:pt x="6909" y="109322"/>
                  <a:pt x="9753" y="108306"/>
                  <a:pt x="12192" y="107899"/>
                </a:cubicBezTo>
                <a:cubicBezTo>
                  <a:pt x="14630" y="107493"/>
                  <a:pt x="19507" y="107696"/>
                  <a:pt x="26822" y="108509"/>
                </a:cubicBezTo>
                <a:cubicBezTo>
                  <a:pt x="34137" y="109322"/>
                  <a:pt x="40640" y="111354"/>
                  <a:pt x="46329" y="114605"/>
                </a:cubicBezTo>
                <a:cubicBezTo>
                  <a:pt x="52019" y="117856"/>
                  <a:pt x="58928" y="121514"/>
                  <a:pt x="67056" y="125578"/>
                </a:cubicBezTo>
                <a:lnTo>
                  <a:pt x="79248" y="142647"/>
                </a:lnTo>
                <a:cubicBezTo>
                  <a:pt x="182473" y="106883"/>
                  <a:pt x="245262" y="87783"/>
                  <a:pt x="267614" y="85344"/>
                </a:cubicBezTo>
                <a:cubicBezTo>
                  <a:pt x="289966" y="82906"/>
                  <a:pt x="316179" y="78435"/>
                  <a:pt x="346253" y="71933"/>
                </a:cubicBezTo>
                <a:close/>
                <a:moveTo>
                  <a:pt x="7924799" y="54864"/>
                </a:moveTo>
                <a:cubicBezTo>
                  <a:pt x="7937804" y="56490"/>
                  <a:pt x="7948777" y="57303"/>
                  <a:pt x="7957718" y="57303"/>
                </a:cubicBezTo>
                <a:cubicBezTo>
                  <a:pt x="7966658" y="57303"/>
                  <a:pt x="7980070" y="62383"/>
                  <a:pt x="7997951" y="72543"/>
                </a:cubicBezTo>
                <a:cubicBezTo>
                  <a:pt x="8015832" y="82703"/>
                  <a:pt x="8030057" y="91237"/>
                  <a:pt x="8040623" y="98146"/>
                </a:cubicBezTo>
                <a:cubicBezTo>
                  <a:pt x="8051189" y="105055"/>
                  <a:pt x="8065414" y="114605"/>
                  <a:pt x="8083296" y="126797"/>
                </a:cubicBezTo>
                <a:cubicBezTo>
                  <a:pt x="8084921" y="131674"/>
                  <a:pt x="8087156" y="135331"/>
                  <a:pt x="8090001" y="137770"/>
                </a:cubicBezTo>
                <a:cubicBezTo>
                  <a:pt x="8092846" y="140208"/>
                  <a:pt x="8094268" y="150571"/>
                  <a:pt x="8094268" y="168859"/>
                </a:cubicBezTo>
                <a:cubicBezTo>
                  <a:pt x="8094268" y="187147"/>
                  <a:pt x="8092439" y="212344"/>
                  <a:pt x="8088782" y="244450"/>
                </a:cubicBezTo>
                <a:cubicBezTo>
                  <a:pt x="8085124" y="276555"/>
                  <a:pt x="8083092" y="293827"/>
                  <a:pt x="8082686" y="296266"/>
                </a:cubicBezTo>
                <a:cubicBezTo>
                  <a:pt x="8082279" y="298704"/>
                  <a:pt x="8081670" y="301549"/>
                  <a:pt x="8080856" y="304800"/>
                </a:cubicBezTo>
                <a:cubicBezTo>
                  <a:pt x="8107680" y="300736"/>
                  <a:pt x="8128202" y="298298"/>
                  <a:pt x="8142426" y="297485"/>
                </a:cubicBezTo>
                <a:cubicBezTo>
                  <a:pt x="8156650" y="296672"/>
                  <a:pt x="8167217" y="291795"/>
                  <a:pt x="8174126" y="282855"/>
                </a:cubicBezTo>
                <a:cubicBezTo>
                  <a:pt x="8181034" y="273914"/>
                  <a:pt x="8190382" y="268224"/>
                  <a:pt x="8202167" y="265786"/>
                </a:cubicBezTo>
                <a:cubicBezTo>
                  <a:pt x="8213952" y="263347"/>
                  <a:pt x="8226145" y="265786"/>
                  <a:pt x="8238743" y="273101"/>
                </a:cubicBezTo>
                <a:cubicBezTo>
                  <a:pt x="8251342" y="280416"/>
                  <a:pt x="8265159" y="284074"/>
                  <a:pt x="8280196" y="284074"/>
                </a:cubicBezTo>
                <a:cubicBezTo>
                  <a:pt x="8295233" y="284074"/>
                  <a:pt x="8310676" y="286512"/>
                  <a:pt x="8326525" y="291389"/>
                </a:cubicBezTo>
                <a:cubicBezTo>
                  <a:pt x="8342375" y="296266"/>
                  <a:pt x="8352332" y="299923"/>
                  <a:pt x="8356396" y="302362"/>
                </a:cubicBezTo>
                <a:cubicBezTo>
                  <a:pt x="8360460" y="304800"/>
                  <a:pt x="8364930" y="308051"/>
                  <a:pt x="8369807" y="312115"/>
                </a:cubicBezTo>
                <a:cubicBezTo>
                  <a:pt x="8374684" y="320243"/>
                  <a:pt x="8379154" y="326543"/>
                  <a:pt x="8383218" y="331013"/>
                </a:cubicBezTo>
                <a:cubicBezTo>
                  <a:pt x="8387283" y="335483"/>
                  <a:pt x="8389721" y="343408"/>
                  <a:pt x="8390534" y="354787"/>
                </a:cubicBezTo>
                <a:cubicBezTo>
                  <a:pt x="8391346" y="366167"/>
                  <a:pt x="8390940" y="373075"/>
                  <a:pt x="8389314" y="375514"/>
                </a:cubicBezTo>
                <a:cubicBezTo>
                  <a:pt x="8387688" y="377952"/>
                  <a:pt x="8386064" y="380391"/>
                  <a:pt x="8384437" y="382829"/>
                </a:cubicBezTo>
                <a:lnTo>
                  <a:pt x="8341766" y="399898"/>
                </a:lnTo>
                <a:lnTo>
                  <a:pt x="8325916" y="494995"/>
                </a:lnTo>
                <a:lnTo>
                  <a:pt x="8325916" y="479146"/>
                </a:lnTo>
                <a:lnTo>
                  <a:pt x="8317382" y="502311"/>
                </a:lnTo>
                <a:lnTo>
                  <a:pt x="8310066" y="507187"/>
                </a:lnTo>
                <a:cubicBezTo>
                  <a:pt x="8307628" y="519379"/>
                  <a:pt x="8305596" y="528930"/>
                  <a:pt x="8303970" y="535839"/>
                </a:cubicBezTo>
                <a:cubicBezTo>
                  <a:pt x="8302345" y="542747"/>
                  <a:pt x="8298687" y="553111"/>
                  <a:pt x="8292998" y="566928"/>
                </a:cubicBezTo>
                <a:cubicBezTo>
                  <a:pt x="8287308" y="580746"/>
                  <a:pt x="8278367" y="606755"/>
                  <a:pt x="8266175" y="644957"/>
                </a:cubicBezTo>
                <a:cubicBezTo>
                  <a:pt x="8268614" y="636829"/>
                  <a:pt x="8270442" y="630733"/>
                  <a:pt x="8271662" y="626669"/>
                </a:cubicBezTo>
                <a:cubicBezTo>
                  <a:pt x="8272881" y="622605"/>
                  <a:pt x="8274100" y="618135"/>
                  <a:pt x="8275319" y="613258"/>
                </a:cubicBezTo>
                <a:cubicBezTo>
                  <a:pt x="8276538" y="608381"/>
                  <a:pt x="8277757" y="604317"/>
                  <a:pt x="8278977" y="601066"/>
                </a:cubicBezTo>
                <a:cubicBezTo>
                  <a:pt x="8280196" y="597815"/>
                  <a:pt x="8280399" y="592938"/>
                  <a:pt x="8279586" y="586435"/>
                </a:cubicBezTo>
                <a:cubicBezTo>
                  <a:pt x="8272271" y="600253"/>
                  <a:pt x="8265769" y="613664"/>
                  <a:pt x="8260079" y="626669"/>
                </a:cubicBezTo>
                <a:lnTo>
                  <a:pt x="8266175" y="626669"/>
                </a:lnTo>
                <a:cubicBezTo>
                  <a:pt x="8263737" y="628295"/>
                  <a:pt x="8261705" y="630123"/>
                  <a:pt x="8260079" y="632155"/>
                </a:cubicBezTo>
                <a:cubicBezTo>
                  <a:pt x="8258453" y="634187"/>
                  <a:pt x="8255405" y="643128"/>
                  <a:pt x="8250935" y="658978"/>
                </a:cubicBezTo>
                <a:cubicBezTo>
                  <a:pt x="8246465" y="674827"/>
                  <a:pt x="8244839" y="686003"/>
                  <a:pt x="8246058" y="692506"/>
                </a:cubicBezTo>
                <a:cubicBezTo>
                  <a:pt x="8247278" y="699008"/>
                  <a:pt x="8246465" y="704088"/>
                  <a:pt x="8243620" y="707746"/>
                </a:cubicBezTo>
                <a:cubicBezTo>
                  <a:pt x="8240775" y="711403"/>
                  <a:pt x="8239760" y="718109"/>
                  <a:pt x="8240572" y="727863"/>
                </a:cubicBezTo>
                <a:cubicBezTo>
                  <a:pt x="8241385" y="737616"/>
                  <a:pt x="8242604" y="742899"/>
                  <a:pt x="8244230" y="743712"/>
                </a:cubicBezTo>
                <a:cubicBezTo>
                  <a:pt x="8242604" y="746151"/>
                  <a:pt x="8241791" y="748589"/>
                  <a:pt x="8241791" y="751027"/>
                </a:cubicBezTo>
                <a:cubicBezTo>
                  <a:pt x="8241791" y="753466"/>
                  <a:pt x="8242807" y="757733"/>
                  <a:pt x="8244839" y="763829"/>
                </a:cubicBezTo>
                <a:cubicBezTo>
                  <a:pt x="8246871" y="769925"/>
                  <a:pt x="8249919" y="780288"/>
                  <a:pt x="8253983" y="794919"/>
                </a:cubicBezTo>
                <a:lnTo>
                  <a:pt x="8250325" y="796138"/>
                </a:lnTo>
                <a:lnTo>
                  <a:pt x="8249106" y="809549"/>
                </a:lnTo>
                <a:cubicBezTo>
                  <a:pt x="8241791" y="811987"/>
                  <a:pt x="8235288" y="814832"/>
                  <a:pt x="8229599" y="818083"/>
                </a:cubicBezTo>
                <a:lnTo>
                  <a:pt x="8207654" y="847344"/>
                </a:lnTo>
                <a:lnTo>
                  <a:pt x="8201558" y="844906"/>
                </a:lnTo>
                <a:lnTo>
                  <a:pt x="8200338" y="857098"/>
                </a:lnTo>
                <a:cubicBezTo>
                  <a:pt x="8182457" y="850595"/>
                  <a:pt x="8166201" y="842467"/>
                  <a:pt x="8151570" y="832714"/>
                </a:cubicBezTo>
                <a:lnTo>
                  <a:pt x="8144255" y="835152"/>
                </a:lnTo>
                <a:lnTo>
                  <a:pt x="8136940" y="830275"/>
                </a:lnTo>
                <a:cubicBezTo>
                  <a:pt x="8134502" y="822147"/>
                  <a:pt x="8132470" y="814223"/>
                  <a:pt x="8130844" y="806501"/>
                </a:cubicBezTo>
                <a:cubicBezTo>
                  <a:pt x="8129218" y="798779"/>
                  <a:pt x="8126374" y="792480"/>
                  <a:pt x="8122310" y="787603"/>
                </a:cubicBezTo>
                <a:lnTo>
                  <a:pt x="8129624" y="782727"/>
                </a:lnTo>
                <a:cubicBezTo>
                  <a:pt x="8127186" y="777850"/>
                  <a:pt x="8125358" y="772363"/>
                  <a:pt x="8124138" y="766267"/>
                </a:cubicBezTo>
                <a:cubicBezTo>
                  <a:pt x="8122919" y="760171"/>
                  <a:pt x="8120888" y="753059"/>
                  <a:pt x="8118042" y="744931"/>
                </a:cubicBezTo>
                <a:cubicBezTo>
                  <a:pt x="8115198" y="736803"/>
                  <a:pt x="8111336" y="728269"/>
                  <a:pt x="8106460" y="719328"/>
                </a:cubicBezTo>
                <a:cubicBezTo>
                  <a:pt x="8080450" y="728269"/>
                  <a:pt x="8060943" y="733755"/>
                  <a:pt x="8047938" y="735787"/>
                </a:cubicBezTo>
                <a:cubicBezTo>
                  <a:pt x="8034934" y="737819"/>
                  <a:pt x="8027618" y="740258"/>
                  <a:pt x="8025993" y="743103"/>
                </a:cubicBezTo>
                <a:cubicBezTo>
                  <a:pt x="8024367" y="745947"/>
                  <a:pt x="8021116" y="748589"/>
                  <a:pt x="8016239" y="751027"/>
                </a:cubicBezTo>
                <a:cubicBezTo>
                  <a:pt x="8016239" y="766471"/>
                  <a:pt x="8014817" y="780288"/>
                  <a:pt x="8011972" y="792480"/>
                </a:cubicBezTo>
                <a:cubicBezTo>
                  <a:pt x="8009127" y="804672"/>
                  <a:pt x="8009127" y="814019"/>
                  <a:pt x="8011972" y="820522"/>
                </a:cubicBezTo>
                <a:cubicBezTo>
                  <a:pt x="8014817" y="827024"/>
                  <a:pt x="8016442" y="839419"/>
                  <a:pt x="8016849" y="857707"/>
                </a:cubicBezTo>
                <a:cubicBezTo>
                  <a:pt x="8017255" y="875995"/>
                  <a:pt x="8016036" y="890626"/>
                  <a:pt x="8013191" y="901599"/>
                </a:cubicBezTo>
                <a:cubicBezTo>
                  <a:pt x="8010346" y="912571"/>
                  <a:pt x="8010144" y="923341"/>
                  <a:pt x="8012582" y="933907"/>
                </a:cubicBezTo>
                <a:cubicBezTo>
                  <a:pt x="8015020" y="944474"/>
                  <a:pt x="8013801" y="960120"/>
                  <a:pt x="8008924" y="980847"/>
                </a:cubicBezTo>
                <a:cubicBezTo>
                  <a:pt x="8004048" y="1001573"/>
                  <a:pt x="7999983" y="1026363"/>
                  <a:pt x="7996732" y="1055218"/>
                </a:cubicBezTo>
                <a:cubicBezTo>
                  <a:pt x="7993481" y="1084072"/>
                  <a:pt x="7991043" y="1099922"/>
                  <a:pt x="7989417" y="1102767"/>
                </a:cubicBezTo>
                <a:cubicBezTo>
                  <a:pt x="7987790" y="1105611"/>
                  <a:pt x="7986572" y="1109879"/>
                  <a:pt x="7985760" y="1115568"/>
                </a:cubicBezTo>
                <a:lnTo>
                  <a:pt x="7983320" y="1110691"/>
                </a:lnTo>
                <a:lnTo>
                  <a:pt x="7982102" y="1155802"/>
                </a:lnTo>
                <a:lnTo>
                  <a:pt x="7985760" y="1150925"/>
                </a:lnTo>
                <a:cubicBezTo>
                  <a:pt x="7980882" y="1170432"/>
                  <a:pt x="7978850" y="1189939"/>
                  <a:pt x="7979664" y="1209447"/>
                </a:cubicBezTo>
                <a:lnTo>
                  <a:pt x="7977224" y="1196035"/>
                </a:lnTo>
                <a:lnTo>
                  <a:pt x="7974786" y="1208227"/>
                </a:lnTo>
                <a:cubicBezTo>
                  <a:pt x="7973974" y="1206602"/>
                  <a:pt x="7973364" y="1198677"/>
                  <a:pt x="7972958" y="1184453"/>
                </a:cubicBezTo>
                <a:cubicBezTo>
                  <a:pt x="7972551" y="1170229"/>
                  <a:pt x="7972348" y="1148080"/>
                  <a:pt x="7972348" y="1118007"/>
                </a:cubicBezTo>
                <a:lnTo>
                  <a:pt x="7968690" y="1116787"/>
                </a:lnTo>
                <a:cubicBezTo>
                  <a:pt x="7966252" y="1147674"/>
                  <a:pt x="7962188" y="1177747"/>
                  <a:pt x="7956498" y="1207008"/>
                </a:cubicBezTo>
                <a:lnTo>
                  <a:pt x="7957718" y="1141171"/>
                </a:lnTo>
                <a:lnTo>
                  <a:pt x="7955280" y="1144829"/>
                </a:lnTo>
                <a:cubicBezTo>
                  <a:pt x="7955280" y="1157834"/>
                  <a:pt x="7955076" y="1167384"/>
                  <a:pt x="7954670" y="1173480"/>
                </a:cubicBezTo>
                <a:cubicBezTo>
                  <a:pt x="7954263" y="1179576"/>
                  <a:pt x="7954263" y="1185875"/>
                  <a:pt x="7954670" y="1192378"/>
                </a:cubicBezTo>
                <a:cubicBezTo>
                  <a:pt x="7955076" y="1198880"/>
                  <a:pt x="7954872" y="1204773"/>
                  <a:pt x="7954060" y="1210056"/>
                </a:cubicBezTo>
                <a:cubicBezTo>
                  <a:pt x="7953248" y="1215339"/>
                  <a:pt x="7953248" y="1219810"/>
                  <a:pt x="7954060" y="1223467"/>
                </a:cubicBezTo>
                <a:cubicBezTo>
                  <a:pt x="7954872" y="1227125"/>
                  <a:pt x="7954872" y="1231799"/>
                  <a:pt x="7954060" y="1237488"/>
                </a:cubicBezTo>
                <a:lnTo>
                  <a:pt x="7947964" y="1216762"/>
                </a:lnTo>
                <a:lnTo>
                  <a:pt x="7943087" y="1233831"/>
                </a:lnTo>
                <a:cubicBezTo>
                  <a:pt x="7940649" y="1215136"/>
                  <a:pt x="7941055" y="1196035"/>
                  <a:pt x="7944306" y="1176528"/>
                </a:cubicBezTo>
                <a:lnTo>
                  <a:pt x="7938210" y="1189939"/>
                </a:lnTo>
                <a:cubicBezTo>
                  <a:pt x="7936584" y="1186688"/>
                  <a:pt x="7932521" y="1161085"/>
                  <a:pt x="7926018" y="1113130"/>
                </a:cubicBezTo>
                <a:cubicBezTo>
                  <a:pt x="7919516" y="1065175"/>
                  <a:pt x="7915046" y="1024128"/>
                  <a:pt x="7912607" y="989991"/>
                </a:cubicBezTo>
                <a:cubicBezTo>
                  <a:pt x="7910168" y="955853"/>
                  <a:pt x="7909560" y="927202"/>
                  <a:pt x="7910778" y="904037"/>
                </a:cubicBezTo>
                <a:cubicBezTo>
                  <a:pt x="7911998" y="880872"/>
                  <a:pt x="7915858" y="861771"/>
                  <a:pt x="7922361" y="846735"/>
                </a:cubicBezTo>
                <a:cubicBezTo>
                  <a:pt x="7928864" y="831698"/>
                  <a:pt x="7932318" y="820319"/>
                  <a:pt x="7932724" y="812597"/>
                </a:cubicBezTo>
                <a:cubicBezTo>
                  <a:pt x="7933130" y="804875"/>
                  <a:pt x="7934146" y="792074"/>
                  <a:pt x="7935772" y="774192"/>
                </a:cubicBezTo>
                <a:cubicBezTo>
                  <a:pt x="7930896" y="775005"/>
                  <a:pt x="7925408" y="776834"/>
                  <a:pt x="7919313" y="779679"/>
                </a:cubicBezTo>
                <a:cubicBezTo>
                  <a:pt x="7913217" y="782523"/>
                  <a:pt x="7901432" y="787197"/>
                  <a:pt x="7883956" y="793699"/>
                </a:cubicBezTo>
                <a:cubicBezTo>
                  <a:pt x="7866480" y="800202"/>
                  <a:pt x="7851648" y="807517"/>
                  <a:pt x="7839455" y="815645"/>
                </a:cubicBezTo>
                <a:lnTo>
                  <a:pt x="7829702" y="830275"/>
                </a:lnTo>
                <a:cubicBezTo>
                  <a:pt x="7826450" y="830275"/>
                  <a:pt x="7823402" y="829869"/>
                  <a:pt x="7820558" y="829056"/>
                </a:cubicBezTo>
                <a:cubicBezTo>
                  <a:pt x="7817712" y="828243"/>
                  <a:pt x="7814462" y="828853"/>
                  <a:pt x="7810804" y="830885"/>
                </a:cubicBezTo>
                <a:cubicBezTo>
                  <a:pt x="7807146" y="832917"/>
                  <a:pt x="7800848" y="836371"/>
                  <a:pt x="7791906" y="841248"/>
                </a:cubicBezTo>
                <a:lnTo>
                  <a:pt x="7774838" y="827837"/>
                </a:lnTo>
                <a:lnTo>
                  <a:pt x="7765084" y="780288"/>
                </a:lnTo>
                <a:cubicBezTo>
                  <a:pt x="7747202" y="777037"/>
                  <a:pt x="7732166" y="768503"/>
                  <a:pt x="7719974" y="754685"/>
                </a:cubicBezTo>
                <a:cubicBezTo>
                  <a:pt x="7712658" y="741680"/>
                  <a:pt x="7704936" y="726440"/>
                  <a:pt x="7696808" y="708965"/>
                </a:cubicBezTo>
                <a:cubicBezTo>
                  <a:pt x="7688681" y="691490"/>
                  <a:pt x="7684617" y="680314"/>
                  <a:pt x="7684617" y="675437"/>
                </a:cubicBezTo>
                <a:lnTo>
                  <a:pt x="7657794" y="647395"/>
                </a:lnTo>
                <a:cubicBezTo>
                  <a:pt x="7645602" y="623011"/>
                  <a:pt x="7636458" y="606959"/>
                  <a:pt x="7630362" y="599237"/>
                </a:cubicBezTo>
                <a:cubicBezTo>
                  <a:pt x="7624266" y="591515"/>
                  <a:pt x="7617764" y="582168"/>
                  <a:pt x="7610855" y="571195"/>
                </a:cubicBezTo>
                <a:cubicBezTo>
                  <a:pt x="7603946" y="560223"/>
                  <a:pt x="7598460" y="549859"/>
                  <a:pt x="7594396" y="540106"/>
                </a:cubicBezTo>
                <a:lnTo>
                  <a:pt x="7598054" y="537667"/>
                </a:lnTo>
                <a:cubicBezTo>
                  <a:pt x="7592364" y="532791"/>
                  <a:pt x="7590332" y="526695"/>
                  <a:pt x="7591958" y="519379"/>
                </a:cubicBezTo>
                <a:cubicBezTo>
                  <a:pt x="7596022" y="520192"/>
                  <a:pt x="7599272" y="520599"/>
                  <a:pt x="7601712" y="520599"/>
                </a:cubicBezTo>
                <a:cubicBezTo>
                  <a:pt x="7604150" y="520599"/>
                  <a:pt x="7607400" y="522427"/>
                  <a:pt x="7611465" y="526085"/>
                </a:cubicBezTo>
                <a:cubicBezTo>
                  <a:pt x="7615529" y="529743"/>
                  <a:pt x="7621624" y="535229"/>
                  <a:pt x="7629752" y="542544"/>
                </a:cubicBezTo>
                <a:lnTo>
                  <a:pt x="7684617" y="615696"/>
                </a:lnTo>
                <a:cubicBezTo>
                  <a:pt x="7687055" y="576682"/>
                  <a:pt x="7687665" y="537261"/>
                  <a:pt x="7686446" y="497434"/>
                </a:cubicBezTo>
                <a:cubicBezTo>
                  <a:pt x="7685226" y="457607"/>
                  <a:pt x="7683398" y="431597"/>
                  <a:pt x="7680960" y="419405"/>
                </a:cubicBezTo>
                <a:lnTo>
                  <a:pt x="7663890" y="434035"/>
                </a:lnTo>
                <a:lnTo>
                  <a:pt x="7656575" y="430378"/>
                </a:lnTo>
                <a:cubicBezTo>
                  <a:pt x="7646822" y="440944"/>
                  <a:pt x="7639100" y="448869"/>
                  <a:pt x="7633410" y="454152"/>
                </a:cubicBezTo>
                <a:cubicBezTo>
                  <a:pt x="7627721" y="459435"/>
                  <a:pt x="7620406" y="468783"/>
                  <a:pt x="7611465" y="482194"/>
                </a:cubicBezTo>
                <a:cubicBezTo>
                  <a:pt x="7602524" y="495605"/>
                  <a:pt x="7586268" y="520192"/>
                  <a:pt x="7562697" y="555955"/>
                </a:cubicBezTo>
                <a:cubicBezTo>
                  <a:pt x="7570012" y="573024"/>
                  <a:pt x="7576108" y="585826"/>
                  <a:pt x="7580984" y="594360"/>
                </a:cubicBezTo>
                <a:cubicBezTo>
                  <a:pt x="7585862" y="602895"/>
                  <a:pt x="7590332" y="617728"/>
                  <a:pt x="7594396" y="638861"/>
                </a:cubicBezTo>
                <a:cubicBezTo>
                  <a:pt x="7598460" y="659994"/>
                  <a:pt x="7600492" y="684987"/>
                  <a:pt x="7600492" y="713842"/>
                </a:cubicBezTo>
                <a:cubicBezTo>
                  <a:pt x="7600492" y="742696"/>
                  <a:pt x="7598460" y="769722"/>
                  <a:pt x="7594396" y="794919"/>
                </a:cubicBezTo>
                <a:cubicBezTo>
                  <a:pt x="7590332" y="820115"/>
                  <a:pt x="7584642" y="835965"/>
                  <a:pt x="7577328" y="842467"/>
                </a:cubicBezTo>
                <a:cubicBezTo>
                  <a:pt x="7570012" y="848970"/>
                  <a:pt x="7565542" y="853643"/>
                  <a:pt x="7563916" y="856488"/>
                </a:cubicBezTo>
                <a:cubicBezTo>
                  <a:pt x="7562290" y="859333"/>
                  <a:pt x="7559039" y="863600"/>
                  <a:pt x="7554162" y="869290"/>
                </a:cubicBezTo>
                <a:lnTo>
                  <a:pt x="7541970" y="872947"/>
                </a:lnTo>
                <a:lnTo>
                  <a:pt x="7534655" y="883920"/>
                </a:lnTo>
                <a:lnTo>
                  <a:pt x="7527340" y="883920"/>
                </a:lnTo>
                <a:cubicBezTo>
                  <a:pt x="7524089" y="874979"/>
                  <a:pt x="7521040" y="867461"/>
                  <a:pt x="7518196" y="861365"/>
                </a:cubicBezTo>
                <a:cubicBezTo>
                  <a:pt x="7515351" y="855269"/>
                  <a:pt x="7512506" y="843483"/>
                  <a:pt x="7509662" y="826008"/>
                </a:cubicBezTo>
                <a:cubicBezTo>
                  <a:pt x="7506816" y="808533"/>
                  <a:pt x="7508646" y="791871"/>
                  <a:pt x="7515148" y="776021"/>
                </a:cubicBezTo>
                <a:cubicBezTo>
                  <a:pt x="7521650" y="760171"/>
                  <a:pt x="7525714" y="739445"/>
                  <a:pt x="7527340" y="713842"/>
                </a:cubicBezTo>
                <a:cubicBezTo>
                  <a:pt x="7528966" y="688239"/>
                  <a:pt x="7528966" y="670357"/>
                  <a:pt x="7527340" y="660197"/>
                </a:cubicBezTo>
                <a:cubicBezTo>
                  <a:pt x="7525714" y="650037"/>
                  <a:pt x="7524495" y="636829"/>
                  <a:pt x="7523682" y="620573"/>
                </a:cubicBezTo>
                <a:cubicBezTo>
                  <a:pt x="7517993" y="628701"/>
                  <a:pt x="7513319" y="635000"/>
                  <a:pt x="7509662" y="639471"/>
                </a:cubicBezTo>
                <a:cubicBezTo>
                  <a:pt x="7506004" y="643941"/>
                  <a:pt x="7501940" y="650037"/>
                  <a:pt x="7497470" y="657759"/>
                </a:cubicBezTo>
                <a:cubicBezTo>
                  <a:pt x="7493000" y="665480"/>
                  <a:pt x="7488326" y="672389"/>
                  <a:pt x="7483449" y="678485"/>
                </a:cubicBezTo>
                <a:cubicBezTo>
                  <a:pt x="7478572" y="684581"/>
                  <a:pt x="7475118" y="690271"/>
                  <a:pt x="7473086" y="695554"/>
                </a:cubicBezTo>
                <a:cubicBezTo>
                  <a:pt x="7471054" y="700837"/>
                  <a:pt x="7468616" y="705104"/>
                  <a:pt x="7465770" y="708355"/>
                </a:cubicBezTo>
                <a:cubicBezTo>
                  <a:pt x="7462925" y="711607"/>
                  <a:pt x="7457846" y="717703"/>
                  <a:pt x="7450530" y="726643"/>
                </a:cubicBezTo>
                <a:lnTo>
                  <a:pt x="7457846" y="721767"/>
                </a:lnTo>
                <a:cubicBezTo>
                  <a:pt x="7448904" y="735584"/>
                  <a:pt x="7442808" y="745541"/>
                  <a:pt x="7439558" y="751637"/>
                </a:cubicBezTo>
                <a:cubicBezTo>
                  <a:pt x="7436306" y="757733"/>
                  <a:pt x="7425944" y="771347"/>
                  <a:pt x="7408468" y="792480"/>
                </a:cubicBezTo>
                <a:cubicBezTo>
                  <a:pt x="7390993" y="813613"/>
                  <a:pt x="7380223" y="829869"/>
                  <a:pt x="7376160" y="841248"/>
                </a:cubicBezTo>
                <a:lnTo>
                  <a:pt x="7363967" y="847344"/>
                </a:lnTo>
                <a:cubicBezTo>
                  <a:pt x="7344460" y="839216"/>
                  <a:pt x="7324952" y="835559"/>
                  <a:pt x="7305446" y="836371"/>
                </a:cubicBezTo>
                <a:cubicBezTo>
                  <a:pt x="7302195" y="829056"/>
                  <a:pt x="7299960" y="823367"/>
                  <a:pt x="7298740" y="819303"/>
                </a:cubicBezTo>
                <a:cubicBezTo>
                  <a:pt x="7297520" y="815239"/>
                  <a:pt x="7295692" y="805282"/>
                  <a:pt x="7293254" y="789432"/>
                </a:cubicBezTo>
                <a:cubicBezTo>
                  <a:pt x="7290815" y="773583"/>
                  <a:pt x="7290408" y="762000"/>
                  <a:pt x="7292034" y="754685"/>
                </a:cubicBezTo>
                <a:cubicBezTo>
                  <a:pt x="7293660" y="747370"/>
                  <a:pt x="7294472" y="741680"/>
                  <a:pt x="7294472" y="737616"/>
                </a:cubicBezTo>
                <a:cubicBezTo>
                  <a:pt x="7294472" y="733552"/>
                  <a:pt x="7295895" y="727863"/>
                  <a:pt x="7298740" y="720547"/>
                </a:cubicBezTo>
                <a:cubicBezTo>
                  <a:pt x="7301585" y="713232"/>
                  <a:pt x="7306258" y="699821"/>
                  <a:pt x="7312761" y="680314"/>
                </a:cubicBezTo>
                <a:cubicBezTo>
                  <a:pt x="7314386" y="682752"/>
                  <a:pt x="7314996" y="690880"/>
                  <a:pt x="7314590" y="704698"/>
                </a:cubicBezTo>
                <a:cubicBezTo>
                  <a:pt x="7314183" y="718515"/>
                  <a:pt x="7314793" y="729895"/>
                  <a:pt x="7316418" y="738835"/>
                </a:cubicBezTo>
                <a:cubicBezTo>
                  <a:pt x="7331862" y="734771"/>
                  <a:pt x="7346898" y="726643"/>
                  <a:pt x="7361529" y="714451"/>
                </a:cubicBezTo>
                <a:cubicBezTo>
                  <a:pt x="7384287" y="681939"/>
                  <a:pt x="7400136" y="659384"/>
                  <a:pt x="7409078" y="646786"/>
                </a:cubicBezTo>
                <a:cubicBezTo>
                  <a:pt x="7418018" y="634187"/>
                  <a:pt x="7429398" y="616509"/>
                  <a:pt x="7443215" y="593751"/>
                </a:cubicBezTo>
                <a:cubicBezTo>
                  <a:pt x="7457033" y="570992"/>
                  <a:pt x="7467599" y="553517"/>
                  <a:pt x="7474914" y="541325"/>
                </a:cubicBezTo>
                <a:lnTo>
                  <a:pt x="7406639" y="569367"/>
                </a:lnTo>
                <a:lnTo>
                  <a:pt x="7416393" y="560832"/>
                </a:lnTo>
                <a:lnTo>
                  <a:pt x="7406639" y="562051"/>
                </a:lnTo>
                <a:lnTo>
                  <a:pt x="7407858" y="555955"/>
                </a:lnTo>
                <a:lnTo>
                  <a:pt x="7404201" y="554736"/>
                </a:lnTo>
                <a:lnTo>
                  <a:pt x="7421270" y="540106"/>
                </a:lnTo>
                <a:lnTo>
                  <a:pt x="7409078" y="542544"/>
                </a:lnTo>
                <a:lnTo>
                  <a:pt x="7423708" y="531571"/>
                </a:lnTo>
                <a:lnTo>
                  <a:pt x="7421270" y="529133"/>
                </a:lnTo>
                <a:cubicBezTo>
                  <a:pt x="7422896" y="526695"/>
                  <a:pt x="7431023" y="521005"/>
                  <a:pt x="7445654" y="512064"/>
                </a:cubicBezTo>
                <a:cubicBezTo>
                  <a:pt x="7460284" y="503123"/>
                  <a:pt x="7470240" y="499263"/>
                  <a:pt x="7475524" y="500482"/>
                </a:cubicBezTo>
                <a:cubicBezTo>
                  <a:pt x="7480807" y="501701"/>
                  <a:pt x="7486700" y="503530"/>
                  <a:pt x="7493202" y="505968"/>
                </a:cubicBezTo>
                <a:lnTo>
                  <a:pt x="7513929" y="471831"/>
                </a:lnTo>
                <a:lnTo>
                  <a:pt x="7428584" y="513283"/>
                </a:lnTo>
                <a:lnTo>
                  <a:pt x="7421270" y="509626"/>
                </a:lnTo>
                <a:cubicBezTo>
                  <a:pt x="7418018" y="513690"/>
                  <a:pt x="7411110" y="517347"/>
                  <a:pt x="7400544" y="520599"/>
                </a:cubicBezTo>
                <a:cubicBezTo>
                  <a:pt x="7389977" y="523850"/>
                  <a:pt x="7375346" y="527914"/>
                  <a:pt x="7356652" y="532791"/>
                </a:cubicBezTo>
                <a:lnTo>
                  <a:pt x="7332268" y="516941"/>
                </a:lnTo>
                <a:cubicBezTo>
                  <a:pt x="7328204" y="512877"/>
                  <a:pt x="7325766" y="509423"/>
                  <a:pt x="7324952" y="506578"/>
                </a:cubicBezTo>
                <a:cubicBezTo>
                  <a:pt x="7324140" y="503733"/>
                  <a:pt x="7320686" y="499669"/>
                  <a:pt x="7314590" y="494386"/>
                </a:cubicBezTo>
                <a:cubicBezTo>
                  <a:pt x="7308494" y="489103"/>
                  <a:pt x="7298943" y="478739"/>
                  <a:pt x="7285938" y="463296"/>
                </a:cubicBezTo>
                <a:lnTo>
                  <a:pt x="7290815" y="455981"/>
                </a:lnTo>
                <a:lnTo>
                  <a:pt x="7324952" y="449885"/>
                </a:lnTo>
                <a:cubicBezTo>
                  <a:pt x="7336332" y="439319"/>
                  <a:pt x="7344866" y="431394"/>
                  <a:pt x="7350556" y="426111"/>
                </a:cubicBezTo>
                <a:cubicBezTo>
                  <a:pt x="7356246" y="420827"/>
                  <a:pt x="7362138" y="413309"/>
                  <a:pt x="7368234" y="403555"/>
                </a:cubicBezTo>
                <a:cubicBezTo>
                  <a:pt x="7374330" y="393802"/>
                  <a:pt x="7385506" y="376733"/>
                  <a:pt x="7401762" y="352349"/>
                </a:cubicBezTo>
                <a:lnTo>
                  <a:pt x="7413954" y="342595"/>
                </a:lnTo>
                <a:cubicBezTo>
                  <a:pt x="7414767" y="336093"/>
                  <a:pt x="7417408" y="330607"/>
                  <a:pt x="7421880" y="326136"/>
                </a:cubicBezTo>
                <a:cubicBezTo>
                  <a:pt x="7426350" y="321666"/>
                  <a:pt x="7431226" y="315976"/>
                  <a:pt x="7436510" y="309067"/>
                </a:cubicBezTo>
                <a:cubicBezTo>
                  <a:pt x="7441793" y="302159"/>
                  <a:pt x="7446466" y="296266"/>
                  <a:pt x="7450530" y="291389"/>
                </a:cubicBezTo>
                <a:cubicBezTo>
                  <a:pt x="7454595" y="286512"/>
                  <a:pt x="7457846" y="280823"/>
                  <a:pt x="7460284" y="274320"/>
                </a:cubicBezTo>
                <a:lnTo>
                  <a:pt x="7472476" y="263347"/>
                </a:lnTo>
                <a:lnTo>
                  <a:pt x="7512710" y="206045"/>
                </a:lnTo>
                <a:cubicBezTo>
                  <a:pt x="7498080" y="191415"/>
                  <a:pt x="7485480" y="174752"/>
                  <a:pt x="7474914" y="156058"/>
                </a:cubicBezTo>
                <a:lnTo>
                  <a:pt x="7493202" y="135331"/>
                </a:lnTo>
                <a:lnTo>
                  <a:pt x="7511490" y="132893"/>
                </a:lnTo>
                <a:lnTo>
                  <a:pt x="7518806" y="121920"/>
                </a:lnTo>
                <a:cubicBezTo>
                  <a:pt x="7526120" y="120295"/>
                  <a:pt x="7533436" y="121514"/>
                  <a:pt x="7540751" y="125578"/>
                </a:cubicBezTo>
                <a:lnTo>
                  <a:pt x="7549286" y="121920"/>
                </a:lnTo>
                <a:cubicBezTo>
                  <a:pt x="7554162" y="126797"/>
                  <a:pt x="7558227" y="130658"/>
                  <a:pt x="7561478" y="133503"/>
                </a:cubicBezTo>
                <a:cubicBezTo>
                  <a:pt x="7564729" y="136347"/>
                  <a:pt x="7570824" y="139599"/>
                  <a:pt x="7579766" y="143256"/>
                </a:cubicBezTo>
                <a:cubicBezTo>
                  <a:pt x="7588706" y="146914"/>
                  <a:pt x="7602930" y="147523"/>
                  <a:pt x="7622438" y="145085"/>
                </a:cubicBezTo>
                <a:cubicBezTo>
                  <a:pt x="7641945" y="142647"/>
                  <a:pt x="7658404" y="147117"/>
                  <a:pt x="7671815" y="158496"/>
                </a:cubicBezTo>
                <a:cubicBezTo>
                  <a:pt x="7685226" y="169875"/>
                  <a:pt x="7705344" y="185318"/>
                  <a:pt x="7732166" y="204826"/>
                </a:cubicBezTo>
                <a:cubicBezTo>
                  <a:pt x="7732166" y="209703"/>
                  <a:pt x="7732775" y="213563"/>
                  <a:pt x="7733994" y="216408"/>
                </a:cubicBezTo>
                <a:cubicBezTo>
                  <a:pt x="7735214" y="219253"/>
                  <a:pt x="7734604" y="221691"/>
                  <a:pt x="7732166" y="223723"/>
                </a:cubicBezTo>
                <a:cubicBezTo>
                  <a:pt x="7729728" y="225755"/>
                  <a:pt x="7726070" y="229616"/>
                  <a:pt x="7721193" y="235306"/>
                </a:cubicBezTo>
                <a:lnTo>
                  <a:pt x="7700466" y="247498"/>
                </a:lnTo>
                <a:lnTo>
                  <a:pt x="7700466" y="262128"/>
                </a:lnTo>
                <a:cubicBezTo>
                  <a:pt x="7694777" y="260503"/>
                  <a:pt x="7689696" y="258674"/>
                  <a:pt x="7685226" y="256642"/>
                </a:cubicBezTo>
                <a:cubicBezTo>
                  <a:pt x="7680756" y="254610"/>
                  <a:pt x="7670799" y="256235"/>
                  <a:pt x="7655356" y="261519"/>
                </a:cubicBezTo>
                <a:cubicBezTo>
                  <a:pt x="7639913" y="266802"/>
                  <a:pt x="7625892" y="269443"/>
                  <a:pt x="7613294" y="269443"/>
                </a:cubicBezTo>
                <a:cubicBezTo>
                  <a:pt x="7600695" y="269443"/>
                  <a:pt x="7587081" y="274320"/>
                  <a:pt x="7572450" y="284074"/>
                </a:cubicBezTo>
                <a:cubicBezTo>
                  <a:pt x="7557820" y="293827"/>
                  <a:pt x="7542783" y="303987"/>
                  <a:pt x="7527340" y="314554"/>
                </a:cubicBezTo>
                <a:cubicBezTo>
                  <a:pt x="7511897" y="325120"/>
                  <a:pt x="7497266" y="336499"/>
                  <a:pt x="7483449" y="348691"/>
                </a:cubicBezTo>
                <a:lnTo>
                  <a:pt x="7426146" y="407213"/>
                </a:lnTo>
                <a:cubicBezTo>
                  <a:pt x="7490357" y="369824"/>
                  <a:pt x="7557820" y="337312"/>
                  <a:pt x="7628534" y="309677"/>
                </a:cubicBezTo>
                <a:lnTo>
                  <a:pt x="7652918" y="271882"/>
                </a:lnTo>
                <a:cubicBezTo>
                  <a:pt x="7656168" y="273507"/>
                  <a:pt x="7659216" y="274523"/>
                  <a:pt x="7662062" y="274930"/>
                </a:cubicBezTo>
                <a:cubicBezTo>
                  <a:pt x="7664906" y="275336"/>
                  <a:pt x="7670799" y="275133"/>
                  <a:pt x="7679740" y="274320"/>
                </a:cubicBezTo>
                <a:cubicBezTo>
                  <a:pt x="7688681" y="273507"/>
                  <a:pt x="7695590" y="274523"/>
                  <a:pt x="7700466" y="277368"/>
                </a:cubicBezTo>
                <a:cubicBezTo>
                  <a:pt x="7705344" y="280213"/>
                  <a:pt x="7709204" y="281432"/>
                  <a:pt x="7712049" y="281026"/>
                </a:cubicBezTo>
                <a:cubicBezTo>
                  <a:pt x="7714894" y="280619"/>
                  <a:pt x="7717535" y="281432"/>
                  <a:pt x="7719974" y="283464"/>
                </a:cubicBezTo>
                <a:cubicBezTo>
                  <a:pt x="7722412" y="285496"/>
                  <a:pt x="7728508" y="287325"/>
                  <a:pt x="7738262" y="288951"/>
                </a:cubicBezTo>
                <a:cubicBezTo>
                  <a:pt x="7748015" y="290576"/>
                  <a:pt x="7756550" y="294640"/>
                  <a:pt x="7763865" y="301143"/>
                </a:cubicBezTo>
                <a:cubicBezTo>
                  <a:pt x="7771180" y="307645"/>
                  <a:pt x="7781746" y="316992"/>
                  <a:pt x="7795564" y="329184"/>
                </a:cubicBezTo>
                <a:lnTo>
                  <a:pt x="7798002" y="337719"/>
                </a:lnTo>
                <a:lnTo>
                  <a:pt x="7709001" y="407213"/>
                </a:lnTo>
                <a:lnTo>
                  <a:pt x="7706562" y="399898"/>
                </a:lnTo>
                <a:lnTo>
                  <a:pt x="7696808" y="403555"/>
                </a:lnTo>
                <a:lnTo>
                  <a:pt x="7689494" y="413309"/>
                </a:lnTo>
                <a:cubicBezTo>
                  <a:pt x="7691932" y="414122"/>
                  <a:pt x="7694370" y="414325"/>
                  <a:pt x="7696808" y="413919"/>
                </a:cubicBezTo>
                <a:cubicBezTo>
                  <a:pt x="7699248" y="413512"/>
                  <a:pt x="7701888" y="414935"/>
                  <a:pt x="7704734" y="418186"/>
                </a:cubicBezTo>
                <a:cubicBezTo>
                  <a:pt x="7707579" y="421437"/>
                  <a:pt x="7713065" y="425501"/>
                  <a:pt x="7721193" y="430378"/>
                </a:cubicBezTo>
                <a:lnTo>
                  <a:pt x="7966252" y="338938"/>
                </a:lnTo>
                <a:cubicBezTo>
                  <a:pt x="7966252" y="247091"/>
                  <a:pt x="7964423" y="191211"/>
                  <a:pt x="7960766" y="171298"/>
                </a:cubicBezTo>
                <a:cubicBezTo>
                  <a:pt x="7957108" y="151384"/>
                  <a:pt x="7953654" y="140005"/>
                  <a:pt x="7950402" y="137160"/>
                </a:cubicBezTo>
                <a:cubicBezTo>
                  <a:pt x="7947152" y="134315"/>
                  <a:pt x="7943494" y="130455"/>
                  <a:pt x="7939430" y="125578"/>
                </a:cubicBezTo>
                <a:cubicBezTo>
                  <a:pt x="7941055" y="123952"/>
                  <a:pt x="7942274" y="122530"/>
                  <a:pt x="7943087" y="121311"/>
                </a:cubicBezTo>
                <a:cubicBezTo>
                  <a:pt x="7943900" y="120091"/>
                  <a:pt x="7944510" y="117653"/>
                  <a:pt x="7944916" y="113995"/>
                </a:cubicBezTo>
                <a:cubicBezTo>
                  <a:pt x="7945322" y="110338"/>
                  <a:pt x="7942680" y="105055"/>
                  <a:pt x="7936991" y="98146"/>
                </a:cubicBezTo>
                <a:cubicBezTo>
                  <a:pt x="7931302" y="91237"/>
                  <a:pt x="7923580" y="79655"/>
                  <a:pt x="7913826" y="63399"/>
                </a:cubicBezTo>
                <a:lnTo>
                  <a:pt x="7917484" y="60960"/>
                </a:lnTo>
                <a:close/>
                <a:moveTo>
                  <a:pt x="1592275" y="26822"/>
                </a:moveTo>
                <a:cubicBezTo>
                  <a:pt x="1593088" y="26822"/>
                  <a:pt x="1594510" y="26822"/>
                  <a:pt x="1596542" y="26822"/>
                </a:cubicBezTo>
                <a:cubicBezTo>
                  <a:pt x="1598574" y="26822"/>
                  <a:pt x="1602029" y="28042"/>
                  <a:pt x="1606906" y="30480"/>
                </a:cubicBezTo>
                <a:cubicBezTo>
                  <a:pt x="1611782" y="32918"/>
                  <a:pt x="1619504" y="35357"/>
                  <a:pt x="1630070" y="37795"/>
                </a:cubicBezTo>
                <a:lnTo>
                  <a:pt x="1641043" y="59741"/>
                </a:lnTo>
                <a:cubicBezTo>
                  <a:pt x="1632102" y="83312"/>
                  <a:pt x="1625194" y="100991"/>
                  <a:pt x="1620317" y="112776"/>
                </a:cubicBezTo>
                <a:cubicBezTo>
                  <a:pt x="1615440" y="124562"/>
                  <a:pt x="1608531" y="137160"/>
                  <a:pt x="1599590" y="150571"/>
                </a:cubicBezTo>
                <a:cubicBezTo>
                  <a:pt x="1590650" y="163983"/>
                  <a:pt x="1576832" y="190602"/>
                  <a:pt x="1558138" y="230429"/>
                </a:cubicBezTo>
                <a:cubicBezTo>
                  <a:pt x="1584147" y="219863"/>
                  <a:pt x="1609344" y="220675"/>
                  <a:pt x="1633728" y="232867"/>
                </a:cubicBezTo>
                <a:cubicBezTo>
                  <a:pt x="1640230" y="241808"/>
                  <a:pt x="1645107" y="248311"/>
                  <a:pt x="1648358" y="252375"/>
                </a:cubicBezTo>
                <a:cubicBezTo>
                  <a:pt x="1651609" y="256439"/>
                  <a:pt x="1654861" y="266395"/>
                  <a:pt x="1658112" y="282245"/>
                </a:cubicBezTo>
                <a:cubicBezTo>
                  <a:pt x="1661363" y="298095"/>
                  <a:pt x="1657299" y="319024"/>
                  <a:pt x="1645920" y="345034"/>
                </a:cubicBezTo>
                <a:cubicBezTo>
                  <a:pt x="1634540" y="371043"/>
                  <a:pt x="1615846" y="404978"/>
                  <a:pt x="1589837" y="446837"/>
                </a:cubicBezTo>
                <a:cubicBezTo>
                  <a:pt x="1563827" y="488696"/>
                  <a:pt x="1551025" y="512471"/>
                  <a:pt x="1551432" y="518160"/>
                </a:cubicBezTo>
                <a:cubicBezTo>
                  <a:pt x="1551838" y="523850"/>
                  <a:pt x="1550619" y="528727"/>
                  <a:pt x="1547774" y="532791"/>
                </a:cubicBezTo>
                <a:cubicBezTo>
                  <a:pt x="1544930" y="536855"/>
                  <a:pt x="1547774" y="547624"/>
                  <a:pt x="1556309" y="565099"/>
                </a:cubicBezTo>
                <a:cubicBezTo>
                  <a:pt x="1564843" y="582575"/>
                  <a:pt x="1574394" y="619151"/>
                  <a:pt x="1584960" y="674827"/>
                </a:cubicBezTo>
                <a:cubicBezTo>
                  <a:pt x="1595526" y="730504"/>
                  <a:pt x="1599997" y="765861"/>
                  <a:pt x="1598371" y="780898"/>
                </a:cubicBezTo>
                <a:cubicBezTo>
                  <a:pt x="1596745" y="795935"/>
                  <a:pt x="1597761" y="815645"/>
                  <a:pt x="1601419" y="840029"/>
                </a:cubicBezTo>
                <a:cubicBezTo>
                  <a:pt x="1605077" y="864413"/>
                  <a:pt x="1605483" y="880669"/>
                  <a:pt x="1602638" y="888797"/>
                </a:cubicBezTo>
                <a:cubicBezTo>
                  <a:pt x="1599793" y="896925"/>
                  <a:pt x="1596745" y="907898"/>
                  <a:pt x="1593494" y="921715"/>
                </a:cubicBezTo>
                <a:lnTo>
                  <a:pt x="1583741" y="921715"/>
                </a:lnTo>
                <a:cubicBezTo>
                  <a:pt x="1573987" y="934720"/>
                  <a:pt x="1568704" y="948944"/>
                  <a:pt x="1567891" y="964387"/>
                </a:cubicBezTo>
                <a:lnTo>
                  <a:pt x="1553261" y="976579"/>
                </a:lnTo>
                <a:lnTo>
                  <a:pt x="1538630" y="970483"/>
                </a:lnTo>
                <a:lnTo>
                  <a:pt x="1525219" y="952195"/>
                </a:lnTo>
                <a:lnTo>
                  <a:pt x="1517904" y="959511"/>
                </a:lnTo>
                <a:lnTo>
                  <a:pt x="1504493" y="946099"/>
                </a:lnTo>
                <a:lnTo>
                  <a:pt x="1492301" y="944880"/>
                </a:lnTo>
                <a:cubicBezTo>
                  <a:pt x="1490675" y="940003"/>
                  <a:pt x="1489659" y="936143"/>
                  <a:pt x="1489253" y="933298"/>
                </a:cubicBezTo>
                <a:cubicBezTo>
                  <a:pt x="1488846" y="930453"/>
                  <a:pt x="1485798" y="923747"/>
                  <a:pt x="1480109" y="913181"/>
                </a:cubicBezTo>
                <a:cubicBezTo>
                  <a:pt x="1474419" y="902615"/>
                  <a:pt x="1470355" y="891642"/>
                  <a:pt x="1467917" y="880263"/>
                </a:cubicBezTo>
                <a:cubicBezTo>
                  <a:pt x="1465478" y="868883"/>
                  <a:pt x="1466901" y="860552"/>
                  <a:pt x="1472184" y="855269"/>
                </a:cubicBezTo>
                <a:cubicBezTo>
                  <a:pt x="1477467" y="849986"/>
                  <a:pt x="1482141" y="839826"/>
                  <a:pt x="1486205" y="824789"/>
                </a:cubicBezTo>
                <a:cubicBezTo>
                  <a:pt x="1490269" y="809752"/>
                  <a:pt x="1492707" y="789839"/>
                  <a:pt x="1493520" y="765048"/>
                </a:cubicBezTo>
                <a:cubicBezTo>
                  <a:pt x="1494332" y="740258"/>
                  <a:pt x="1494536" y="720954"/>
                  <a:pt x="1494130" y="707136"/>
                </a:cubicBezTo>
                <a:cubicBezTo>
                  <a:pt x="1493723" y="693319"/>
                  <a:pt x="1493113" y="673405"/>
                  <a:pt x="1492301" y="647395"/>
                </a:cubicBezTo>
                <a:cubicBezTo>
                  <a:pt x="1487424" y="660400"/>
                  <a:pt x="1477873" y="682143"/>
                  <a:pt x="1463650" y="712623"/>
                </a:cubicBezTo>
                <a:cubicBezTo>
                  <a:pt x="1449426" y="743103"/>
                  <a:pt x="1438046" y="764235"/>
                  <a:pt x="1429512" y="776021"/>
                </a:cubicBezTo>
                <a:cubicBezTo>
                  <a:pt x="1420977" y="787807"/>
                  <a:pt x="1409801" y="805485"/>
                  <a:pt x="1395984" y="829056"/>
                </a:cubicBezTo>
                <a:lnTo>
                  <a:pt x="1381353" y="841248"/>
                </a:lnTo>
                <a:lnTo>
                  <a:pt x="1381353" y="847344"/>
                </a:lnTo>
                <a:lnTo>
                  <a:pt x="1336243" y="888797"/>
                </a:lnTo>
                <a:lnTo>
                  <a:pt x="1328928" y="876605"/>
                </a:lnTo>
                <a:lnTo>
                  <a:pt x="1313078" y="877824"/>
                </a:lnTo>
                <a:lnTo>
                  <a:pt x="1298448" y="894893"/>
                </a:lnTo>
                <a:lnTo>
                  <a:pt x="1292352" y="899770"/>
                </a:lnTo>
                <a:lnTo>
                  <a:pt x="1277721" y="929031"/>
                </a:lnTo>
                <a:lnTo>
                  <a:pt x="1274064" y="916839"/>
                </a:lnTo>
                <a:lnTo>
                  <a:pt x="1256995" y="919277"/>
                </a:lnTo>
                <a:lnTo>
                  <a:pt x="1246022" y="892455"/>
                </a:lnTo>
                <a:lnTo>
                  <a:pt x="1236269" y="887578"/>
                </a:lnTo>
                <a:cubicBezTo>
                  <a:pt x="1235456" y="870509"/>
                  <a:pt x="1235253" y="858520"/>
                  <a:pt x="1235659" y="851611"/>
                </a:cubicBezTo>
                <a:cubicBezTo>
                  <a:pt x="1236066" y="844703"/>
                  <a:pt x="1235862" y="836575"/>
                  <a:pt x="1235049" y="827227"/>
                </a:cubicBezTo>
                <a:cubicBezTo>
                  <a:pt x="1234237" y="817880"/>
                  <a:pt x="1234033" y="809346"/>
                  <a:pt x="1234440" y="801624"/>
                </a:cubicBezTo>
                <a:cubicBezTo>
                  <a:pt x="1234846" y="793903"/>
                  <a:pt x="1234237" y="785775"/>
                  <a:pt x="1232611" y="777240"/>
                </a:cubicBezTo>
                <a:cubicBezTo>
                  <a:pt x="1230985" y="768706"/>
                  <a:pt x="1230173" y="762407"/>
                  <a:pt x="1230173" y="758343"/>
                </a:cubicBezTo>
                <a:lnTo>
                  <a:pt x="1238707" y="759562"/>
                </a:lnTo>
                <a:lnTo>
                  <a:pt x="1239926" y="747370"/>
                </a:lnTo>
                <a:lnTo>
                  <a:pt x="1246022" y="749808"/>
                </a:lnTo>
                <a:lnTo>
                  <a:pt x="1253338" y="744931"/>
                </a:lnTo>
                <a:lnTo>
                  <a:pt x="1291133" y="688848"/>
                </a:lnTo>
                <a:lnTo>
                  <a:pt x="1294790" y="691287"/>
                </a:lnTo>
                <a:lnTo>
                  <a:pt x="1303325" y="686410"/>
                </a:lnTo>
                <a:lnTo>
                  <a:pt x="1288694" y="724205"/>
                </a:lnTo>
                <a:lnTo>
                  <a:pt x="1296009" y="738835"/>
                </a:lnTo>
                <a:cubicBezTo>
                  <a:pt x="1314704" y="714451"/>
                  <a:pt x="1330350" y="695554"/>
                  <a:pt x="1342949" y="682143"/>
                </a:cubicBezTo>
                <a:cubicBezTo>
                  <a:pt x="1355547" y="668731"/>
                  <a:pt x="1392326" y="616509"/>
                  <a:pt x="1453286" y="525475"/>
                </a:cubicBezTo>
                <a:lnTo>
                  <a:pt x="1449629" y="524256"/>
                </a:lnTo>
                <a:cubicBezTo>
                  <a:pt x="1450442" y="517754"/>
                  <a:pt x="1451254" y="510439"/>
                  <a:pt x="1452067" y="502311"/>
                </a:cubicBezTo>
                <a:lnTo>
                  <a:pt x="1466698" y="497434"/>
                </a:lnTo>
                <a:lnTo>
                  <a:pt x="1460601" y="494995"/>
                </a:lnTo>
                <a:lnTo>
                  <a:pt x="1459382" y="488899"/>
                </a:lnTo>
                <a:lnTo>
                  <a:pt x="1476451" y="486461"/>
                </a:lnTo>
                <a:lnTo>
                  <a:pt x="1464259" y="482803"/>
                </a:lnTo>
                <a:lnTo>
                  <a:pt x="1470355" y="477927"/>
                </a:lnTo>
                <a:lnTo>
                  <a:pt x="1481328" y="477927"/>
                </a:lnTo>
                <a:cubicBezTo>
                  <a:pt x="1500022" y="445415"/>
                  <a:pt x="1514653" y="421031"/>
                  <a:pt x="1525219" y="404775"/>
                </a:cubicBezTo>
                <a:cubicBezTo>
                  <a:pt x="1535785" y="388519"/>
                  <a:pt x="1548181" y="366167"/>
                  <a:pt x="1562405" y="337719"/>
                </a:cubicBezTo>
                <a:cubicBezTo>
                  <a:pt x="1576629" y="309271"/>
                  <a:pt x="1584757" y="290779"/>
                  <a:pt x="1586789" y="282245"/>
                </a:cubicBezTo>
                <a:cubicBezTo>
                  <a:pt x="1588821" y="273711"/>
                  <a:pt x="1590650" y="263754"/>
                  <a:pt x="1592275" y="252375"/>
                </a:cubicBezTo>
                <a:cubicBezTo>
                  <a:pt x="1588211" y="251562"/>
                  <a:pt x="1584757" y="250749"/>
                  <a:pt x="1581912" y="249936"/>
                </a:cubicBezTo>
                <a:cubicBezTo>
                  <a:pt x="1579067" y="249123"/>
                  <a:pt x="1575003" y="249936"/>
                  <a:pt x="1569720" y="252375"/>
                </a:cubicBezTo>
                <a:cubicBezTo>
                  <a:pt x="1564437" y="254813"/>
                  <a:pt x="1555293" y="258064"/>
                  <a:pt x="1542288" y="262128"/>
                </a:cubicBezTo>
                <a:cubicBezTo>
                  <a:pt x="1533347" y="275133"/>
                  <a:pt x="1525626" y="286309"/>
                  <a:pt x="1519123" y="295656"/>
                </a:cubicBezTo>
                <a:cubicBezTo>
                  <a:pt x="1512621" y="305003"/>
                  <a:pt x="1498600" y="332029"/>
                  <a:pt x="1477061" y="376733"/>
                </a:cubicBezTo>
                <a:cubicBezTo>
                  <a:pt x="1455521" y="421437"/>
                  <a:pt x="1438453" y="451307"/>
                  <a:pt x="1425854" y="466344"/>
                </a:cubicBezTo>
                <a:cubicBezTo>
                  <a:pt x="1413256" y="481381"/>
                  <a:pt x="1398016" y="502311"/>
                  <a:pt x="1380134" y="529133"/>
                </a:cubicBezTo>
                <a:lnTo>
                  <a:pt x="1352093" y="553517"/>
                </a:lnTo>
                <a:lnTo>
                  <a:pt x="1343558" y="543763"/>
                </a:lnTo>
                <a:lnTo>
                  <a:pt x="1336243" y="541325"/>
                </a:lnTo>
                <a:lnTo>
                  <a:pt x="1331366" y="534010"/>
                </a:lnTo>
                <a:lnTo>
                  <a:pt x="1321613" y="534010"/>
                </a:lnTo>
                <a:lnTo>
                  <a:pt x="1315517" y="525475"/>
                </a:lnTo>
                <a:lnTo>
                  <a:pt x="1306982" y="521818"/>
                </a:lnTo>
                <a:lnTo>
                  <a:pt x="1297229" y="504749"/>
                </a:lnTo>
                <a:cubicBezTo>
                  <a:pt x="1288288" y="504749"/>
                  <a:pt x="1280160" y="502717"/>
                  <a:pt x="1272845" y="498653"/>
                </a:cubicBezTo>
                <a:cubicBezTo>
                  <a:pt x="1274470" y="479146"/>
                  <a:pt x="1276299" y="465531"/>
                  <a:pt x="1278331" y="457810"/>
                </a:cubicBezTo>
                <a:cubicBezTo>
                  <a:pt x="1280363" y="450088"/>
                  <a:pt x="1279957" y="441554"/>
                  <a:pt x="1277112" y="432207"/>
                </a:cubicBezTo>
                <a:cubicBezTo>
                  <a:pt x="1274267" y="422859"/>
                  <a:pt x="1273657" y="416967"/>
                  <a:pt x="1275283" y="414528"/>
                </a:cubicBezTo>
                <a:cubicBezTo>
                  <a:pt x="1276909" y="412090"/>
                  <a:pt x="1278941" y="408432"/>
                  <a:pt x="1281379" y="403555"/>
                </a:cubicBezTo>
                <a:lnTo>
                  <a:pt x="1299667" y="395021"/>
                </a:lnTo>
                <a:cubicBezTo>
                  <a:pt x="1380134" y="292608"/>
                  <a:pt x="1436624" y="222504"/>
                  <a:pt x="1469136" y="184709"/>
                </a:cubicBezTo>
                <a:cubicBezTo>
                  <a:pt x="1501648" y="146914"/>
                  <a:pt x="1527657" y="118466"/>
                  <a:pt x="1547165" y="99365"/>
                </a:cubicBezTo>
                <a:cubicBezTo>
                  <a:pt x="1566672" y="80264"/>
                  <a:pt x="1581709" y="56083"/>
                  <a:pt x="1592275" y="26822"/>
                </a:cubicBezTo>
                <a:close/>
                <a:moveTo>
                  <a:pt x="6821423" y="0"/>
                </a:moveTo>
                <a:cubicBezTo>
                  <a:pt x="6825488" y="813"/>
                  <a:pt x="6828129" y="1016"/>
                  <a:pt x="6829348" y="610"/>
                </a:cubicBezTo>
                <a:cubicBezTo>
                  <a:pt x="6830567" y="203"/>
                  <a:pt x="6832802" y="610"/>
                  <a:pt x="6836054" y="1829"/>
                </a:cubicBezTo>
                <a:cubicBezTo>
                  <a:pt x="6839304" y="3048"/>
                  <a:pt x="6844182" y="4470"/>
                  <a:pt x="6850684" y="6096"/>
                </a:cubicBezTo>
                <a:cubicBezTo>
                  <a:pt x="6853935" y="10973"/>
                  <a:pt x="6856373" y="14630"/>
                  <a:pt x="6857999" y="17069"/>
                </a:cubicBezTo>
                <a:cubicBezTo>
                  <a:pt x="6859624" y="19507"/>
                  <a:pt x="6859828" y="22962"/>
                  <a:pt x="6858608" y="27432"/>
                </a:cubicBezTo>
                <a:cubicBezTo>
                  <a:pt x="6857390" y="31903"/>
                  <a:pt x="6856373" y="40234"/>
                  <a:pt x="6855561" y="52426"/>
                </a:cubicBezTo>
                <a:lnTo>
                  <a:pt x="6848246" y="58522"/>
                </a:lnTo>
                <a:lnTo>
                  <a:pt x="6842150" y="147523"/>
                </a:lnTo>
                <a:cubicBezTo>
                  <a:pt x="6847839" y="145085"/>
                  <a:pt x="6852716" y="143053"/>
                  <a:pt x="6856780" y="141427"/>
                </a:cubicBezTo>
                <a:cubicBezTo>
                  <a:pt x="6860844" y="139802"/>
                  <a:pt x="6869174" y="137567"/>
                  <a:pt x="6881774" y="134722"/>
                </a:cubicBezTo>
                <a:cubicBezTo>
                  <a:pt x="6894372" y="131877"/>
                  <a:pt x="6907174" y="132487"/>
                  <a:pt x="6920178" y="136551"/>
                </a:cubicBezTo>
                <a:cubicBezTo>
                  <a:pt x="6933183" y="140615"/>
                  <a:pt x="6941514" y="144475"/>
                  <a:pt x="6945172" y="148133"/>
                </a:cubicBezTo>
                <a:cubicBezTo>
                  <a:pt x="6948830" y="151791"/>
                  <a:pt x="6952080" y="154026"/>
                  <a:pt x="6954926" y="154839"/>
                </a:cubicBezTo>
                <a:cubicBezTo>
                  <a:pt x="6957770" y="155651"/>
                  <a:pt x="6962038" y="157277"/>
                  <a:pt x="6967728" y="159715"/>
                </a:cubicBezTo>
                <a:lnTo>
                  <a:pt x="6964070" y="176784"/>
                </a:lnTo>
                <a:cubicBezTo>
                  <a:pt x="6960818" y="176784"/>
                  <a:pt x="6958380" y="176784"/>
                  <a:pt x="6956754" y="176784"/>
                </a:cubicBezTo>
                <a:cubicBezTo>
                  <a:pt x="6955129" y="176784"/>
                  <a:pt x="6952690" y="177597"/>
                  <a:pt x="6949439" y="179223"/>
                </a:cubicBezTo>
                <a:cubicBezTo>
                  <a:pt x="6946188" y="180848"/>
                  <a:pt x="6941312" y="183693"/>
                  <a:pt x="6934808" y="187757"/>
                </a:cubicBezTo>
                <a:lnTo>
                  <a:pt x="6940904" y="198730"/>
                </a:lnTo>
                <a:lnTo>
                  <a:pt x="6934808" y="208483"/>
                </a:lnTo>
                <a:lnTo>
                  <a:pt x="6937248" y="215799"/>
                </a:lnTo>
                <a:cubicBezTo>
                  <a:pt x="6933183" y="219863"/>
                  <a:pt x="6928510" y="222504"/>
                  <a:pt x="6923226" y="223723"/>
                </a:cubicBezTo>
                <a:cubicBezTo>
                  <a:pt x="6917943" y="224943"/>
                  <a:pt x="6912254" y="226771"/>
                  <a:pt x="6906158" y="229210"/>
                </a:cubicBezTo>
                <a:cubicBezTo>
                  <a:pt x="6900062" y="231648"/>
                  <a:pt x="6893966" y="233680"/>
                  <a:pt x="6887870" y="235306"/>
                </a:cubicBezTo>
                <a:cubicBezTo>
                  <a:pt x="6881774" y="236931"/>
                  <a:pt x="6874662" y="240183"/>
                  <a:pt x="6866534" y="245059"/>
                </a:cubicBezTo>
                <a:lnTo>
                  <a:pt x="6881164" y="279197"/>
                </a:lnTo>
                <a:lnTo>
                  <a:pt x="6907986" y="290170"/>
                </a:lnTo>
                <a:lnTo>
                  <a:pt x="6907986" y="313335"/>
                </a:lnTo>
                <a:lnTo>
                  <a:pt x="6916520" y="318211"/>
                </a:lnTo>
                <a:cubicBezTo>
                  <a:pt x="6916520" y="323901"/>
                  <a:pt x="6916928" y="328168"/>
                  <a:pt x="6917740" y="331013"/>
                </a:cubicBezTo>
                <a:cubicBezTo>
                  <a:pt x="6918552" y="333858"/>
                  <a:pt x="6915098" y="342189"/>
                  <a:pt x="6907377" y="356007"/>
                </a:cubicBezTo>
                <a:cubicBezTo>
                  <a:pt x="6899655" y="369824"/>
                  <a:pt x="6895388" y="377546"/>
                  <a:pt x="6894575" y="379171"/>
                </a:cubicBezTo>
                <a:cubicBezTo>
                  <a:pt x="6877506" y="391363"/>
                  <a:pt x="6865314" y="399898"/>
                  <a:pt x="6857999" y="404775"/>
                </a:cubicBezTo>
                <a:cubicBezTo>
                  <a:pt x="6850684" y="409651"/>
                  <a:pt x="6845198" y="412903"/>
                  <a:pt x="6841540" y="414528"/>
                </a:cubicBezTo>
                <a:cubicBezTo>
                  <a:pt x="6837882" y="416154"/>
                  <a:pt x="6831584" y="418592"/>
                  <a:pt x="6822642" y="421843"/>
                </a:cubicBezTo>
                <a:lnTo>
                  <a:pt x="6812888" y="455981"/>
                </a:lnTo>
                <a:cubicBezTo>
                  <a:pt x="6837272" y="443789"/>
                  <a:pt x="6857999" y="435051"/>
                  <a:pt x="6875068" y="429768"/>
                </a:cubicBezTo>
                <a:cubicBezTo>
                  <a:pt x="6892136" y="424485"/>
                  <a:pt x="6916724" y="415341"/>
                  <a:pt x="6948830" y="402336"/>
                </a:cubicBezTo>
                <a:cubicBezTo>
                  <a:pt x="6980936" y="389331"/>
                  <a:pt x="6998614" y="381813"/>
                  <a:pt x="7001865" y="379781"/>
                </a:cubicBezTo>
                <a:cubicBezTo>
                  <a:pt x="7005116" y="377749"/>
                  <a:pt x="7008773" y="377139"/>
                  <a:pt x="7012838" y="377952"/>
                </a:cubicBezTo>
                <a:lnTo>
                  <a:pt x="7016496" y="373075"/>
                </a:lnTo>
                <a:lnTo>
                  <a:pt x="7025030" y="365760"/>
                </a:lnTo>
                <a:lnTo>
                  <a:pt x="7032345" y="356007"/>
                </a:lnTo>
                <a:cubicBezTo>
                  <a:pt x="7040472" y="356819"/>
                  <a:pt x="7047584" y="357835"/>
                  <a:pt x="7053681" y="359055"/>
                </a:cubicBezTo>
                <a:cubicBezTo>
                  <a:pt x="7059777" y="360274"/>
                  <a:pt x="7066280" y="362306"/>
                  <a:pt x="7073188" y="365151"/>
                </a:cubicBezTo>
                <a:cubicBezTo>
                  <a:pt x="7080096" y="367995"/>
                  <a:pt x="7087208" y="370231"/>
                  <a:pt x="7094524" y="371856"/>
                </a:cubicBezTo>
                <a:cubicBezTo>
                  <a:pt x="7101839" y="373482"/>
                  <a:pt x="7107122" y="375717"/>
                  <a:pt x="7110374" y="378562"/>
                </a:cubicBezTo>
                <a:cubicBezTo>
                  <a:pt x="7113624" y="381407"/>
                  <a:pt x="7118502" y="384048"/>
                  <a:pt x="7125004" y="386487"/>
                </a:cubicBezTo>
                <a:cubicBezTo>
                  <a:pt x="7122566" y="388112"/>
                  <a:pt x="7120330" y="389738"/>
                  <a:pt x="7118298" y="391363"/>
                </a:cubicBezTo>
                <a:cubicBezTo>
                  <a:pt x="7116266" y="392989"/>
                  <a:pt x="7112608" y="393802"/>
                  <a:pt x="7107326" y="393802"/>
                </a:cubicBezTo>
                <a:cubicBezTo>
                  <a:pt x="7102042" y="393802"/>
                  <a:pt x="7094524" y="394208"/>
                  <a:pt x="7084770" y="395021"/>
                </a:cubicBezTo>
                <a:lnTo>
                  <a:pt x="7093304" y="399898"/>
                </a:lnTo>
                <a:lnTo>
                  <a:pt x="7078674" y="407213"/>
                </a:lnTo>
                <a:lnTo>
                  <a:pt x="7068920" y="426720"/>
                </a:lnTo>
                <a:cubicBezTo>
                  <a:pt x="7062418" y="433223"/>
                  <a:pt x="7054290" y="437896"/>
                  <a:pt x="7044536" y="440741"/>
                </a:cubicBezTo>
                <a:cubicBezTo>
                  <a:pt x="7034783" y="443586"/>
                  <a:pt x="7020152" y="449479"/>
                  <a:pt x="7000646" y="458419"/>
                </a:cubicBezTo>
                <a:cubicBezTo>
                  <a:pt x="6981138" y="467360"/>
                  <a:pt x="6954519" y="478536"/>
                  <a:pt x="6920788" y="491947"/>
                </a:cubicBezTo>
                <a:cubicBezTo>
                  <a:pt x="6887057" y="505359"/>
                  <a:pt x="6863688" y="516941"/>
                  <a:pt x="6850684" y="526695"/>
                </a:cubicBezTo>
                <a:lnTo>
                  <a:pt x="6814108" y="599847"/>
                </a:lnTo>
                <a:lnTo>
                  <a:pt x="6898233" y="560832"/>
                </a:lnTo>
                <a:lnTo>
                  <a:pt x="6918960" y="537667"/>
                </a:lnTo>
                <a:cubicBezTo>
                  <a:pt x="6925462" y="536042"/>
                  <a:pt x="6930948" y="534416"/>
                  <a:pt x="6935418" y="532791"/>
                </a:cubicBezTo>
                <a:cubicBezTo>
                  <a:pt x="6939888" y="531165"/>
                  <a:pt x="6944766" y="527507"/>
                  <a:pt x="6950049" y="521818"/>
                </a:cubicBezTo>
                <a:cubicBezTo>
                  <a:pt x="6955332" y="516128"/>
                  <a:pt x="6962240" y="511455"/>
                  <a:pt x="6970775" y="507797"/>
                </a:cubicBezTo>
                <a:cubicBezTo>
                  <a:pt x="6979310" y="504139"/>
                  <a:pt x="6989064" y="504546"/>
                  <a:pt x="7000036" y="509016"/>
                </a:cubicBezTo>
                <a:cubicBezTo>
                  <a:pt x="7011008" y="513487"/>
                  <a:pt x="7021169" y="515722"/>
                  <a:pt x="7030516" y="515722"/>
                </a:cubicBezTo>
                <a:cubicBezTo>
                  <a:pt x="7039863" y="515722"/>
                  <a:pt x="7048601" y="516738"/>
                  <a:pt x="7056729" y="518770"/>
                </a:cubicBezTo>
                <a:cubicBezTo>
                  <a:pt x="7064856" y="520802"/>
                  <a:pt x="7072375" y="523850"/>
                  <a:pt x="7079284" y="527914"/>
                </a:cubicBezTo>
                <a:cubicBezTo>
                  <a:pt x="7086193" y="531978"/>
                  <a:pt x="7095336" y="537667"/>
                  <a:pt x="7106716" y="544983"/>
                </a:cubicBezTo>
                <a:lnTo>
                  <a:pt x="7105497" y="562051"/>
                </a:lnTo>
                <a:lnTo>
                  <a:pt x="7081113" y="582778"/>
                </a:lnTo>
                <a:cubicBezTo>
                  <a:pt x="7077862" y="590906"/>
                  <a:pt x="7077252" y="599847"/>
                  <a:pt x="7079284" y="609600"/>
                </a:cubicBezTo>
                <a:cubicBezTo>
                  <a:pt x="7081316" y="619354"/>
                  <a:pt x="7082942" y="641299"/>
                  <a:pt x="7084161" y="675437"/>
                </a:cubicBezTo>
                <a:cubicBezTo>
                  <a:pt x="7085380" y="709575"/>
                  <a:pt x="7089240" y="786384"/>
                  <a:pt x="7095744" y="905866"/>
                </a:cubicBezTo>
                <a:lnTo>
                  <a:pt x="7088428" y="846125"/>
                </a:lnTo>
                <a:cubicBezTo>
                  <a:pt x="7081113" y="865632"/>
                  <a:pt x="7078674" y="885139"/>
                  <a:pt x="7081113" y="904647"/>
                </a:cubicBezTo>
                <a:lnTo>
                  <a:pt x="7084770" y="894893"/>
                </a:lnTo>
                <a:lnTo>
                  <a:pt x="7084770" y="937565"/>
                </a:lnTo>
                <a:lnTo>
                  <a:pt x="7083551" y="904647"/>
                </a:lnTo>
                <a:lnTo>
                  <a:pt x="7077455" y="914400"/>
                </a:lnTo>
                <a:cubicBezTo>
                  <a:pt x="7077455" y="895706"/>
                  <a:pt x="7077455" y="882904"/>
                  <a:pt x="7077455" y="875995"/>
                </a:cubicBezTo>
                <a:cubicBezTo>
                  <a:pt x="7077455" y="869087"/>
                  <a:pt x="7077048" y="863803"/>
                  <a:pt x="7076236" y="860146"/>
                </a:cubicBezTo>
                <a:cubicBezTo>
                  <a:pt x="7075423" y="856488"/>
                  <a:pt x="7074610" y="850595"/>
                  <a:pt x="7073798" y="842467"/>
                </a:cubicBezTo>
                <a:lnTo>
                  <a:pt x="7068920" y="842467"/>
                </a:lnTo>
                <a:cubicBezTo>
                  <a:pt x="7071360" y="873354"/>
                  <a:pt x="7073188" y="894893"/>
                  <a:pt x="7074407" y="907085"/>
                </a:cubicBezTo>
                <a:cubicBezTo>
                  <a:pt x="7075626" y="919277"/>
                  <a:pt x="7076033" y="930453"/>
                  <a:pt x="7075626" y="940613"/>
                </a:cubicBezTo>
                <a:cubicBezTo>
                  <a:pt x="7075220" y="950773"/>
                  <a:pt x="7075423" y="957682"/>
                  <a:pt x="7076236" y="961339"/>
                </a:cubicBezTo>
                <a:cubicBezTo>
                  <a:pt x="7077048" y="964997"/>
                  <a:pt x="7079487" y="970077"/>
                  <a:pt x="7083551" y="976579"/>
                </a:cubicBezTo>
                <a:lnTo>
                  <a:pt x="7085990" y="949757"/>
                </a:lnTo>
                <a:cubicBezTo>
                  <a:pt x="7085990" y="966013"/>
                  <a:pt x="7090460" y="980643"/>
                  <a:pt x="7099401" y="993648"/>
                </a:cubicBezTo>
                <a:lnTo>
                  <a:pt x="7099401" y="960730"/>
                </a:lnTo>
                <a:cubicBezTo>
                  <a:pt x="7104278" y="996493"/>
                  <a:pt x="7108138" y="1021080"/>
                  <a:pt x="7110983" y="1034491"/>
                </a:cubicBezTo>
                <a:cubicBezTo>
                  <a:pt x="7113828" y="1047903"/>
                  <a:pt x="7115454" y="1059891"/>
                  <a:pt x="7115860" y="1070458"/>
                </a:cubicBezTo>
                <a:cubicBezTo>
                  <a:pt x="7116266" y="1081024"/>
                  <a:pt x="7117282" y="1089152"/>
                  <a:pt x="7118908" y="1094842"/>
                </a:cubicBezTo>
                <a:cubicBezTo>
                  <a:pt x="7120534" y="1100531"/>
                  <a:pt x="7120128" y="1107440"/>
                  <a:pt x="7117688" y="1115568"/>
                </a:cubicBezTo>
                <a:lnTo>
                  <a:pt x="7094524" y="1115568"/>
                </a:lnTo>
                <a:cubicBezTo>
                  <a:pt x="7093712" y="1116381"/>
                  <a:pt x="7093508" y="1117803"/>
                  <a:pt x="7093914" y="1119835"/>
                </a:cubicBezTo>
                <a:cubicBezTo>
                  <a:pt x="7094321" y="1121867"/>
                  <a:pt x="7092898" y="1124306"/>
                  <a:pt x="7089648" y="1127151"/>
                </a:cubicBezTo>
                <a:cubicBezTo>
                  <a:pt x="7086396" y="1129995"/>
                  <a:pt x="7082332" y="1135888"/>
                  <a:pt x="7077455" y="1144829"/>
                </a:cubicBezTo>
                <a:cubicBezTo>
                  <a:pt x="7073390" y="1145642"/>
                  <a:pt x="7070140" y="1146455"/>
                  <a:pt x="7067702" y="1147267"/>
                </a:cubicBezTo>
                <a:cubicBezTo>
                  <a:pt x="7065264" y="1148080"/>
                  <a:pt x="7062418" y="1147877"/>
                  <a:pt x="7059167" y="1146658"/>
                </a:cubicBezTo>
                <a:cubicBezTo>
                  <a:pt x="7055916" y="1145439"/>
                  <a:pt x="7050226" y="1143203"/>
                  <a:pt x="7042098" y="1139952"/>
                </a:cubicBezTo>
                <a:lnTo>
                  <a:pt x="7033564" y="1146048"/>
                </a:lnTo>
                <a:cubicBezTo>
                  <a:pt x="7028687" y="1141984"/>
                  <a:pt x="7022794" y="1137514"/>
                  <a:pt x="7015886" y="1132637"/>
                </a:cubicBezTo>
                <a:cubicBezTo>
                  <a:pt x="7008977" y="1127760"/>
                  <a:pt x="6999833" y="1122071"/>
                  <a:pt x="6988454" y="1115568"/>
                </a:cubicBezTo>
                <a:lnTo>
                  <a:pt x="6993330" y="1110691"/>
                </a:lnTo>
                <a:lnTo>
                  <a:pt x="6971384" y="1093623"/>
                </a:lnTo>
                <a:lnTo>
                  <a:pt x="6921398" y="1035101"/>
                </a:lnTo>
                <a:cubicBezTo>
                  <a:pt x="6940092" y="1048919"/>
                  <a:pt x="6958380" y="1063549"/>
                  <a:pt x="6976262" y="1078992"/>
                </a:cubicBezTo>
                <a:cubicBezTo>
                  <a:pt x="6969758" y="1068426"/>
                  <a:pt x="6964070" y="1057047"/>
                  <a:pt x="6959193" y="1044855"/>
                </a:cubicBezTo>
                <a:lnTo>
                  <a:pt x="6954316" y="1047293"/>
                </a:lnTo>
                <a:cubicBezTo>
                  <a:pt x="6951878" y="1043229"/>
                  <a:pt x="6949439" y="1039165"/>
                  <a:pt x="6947001" y="1035101"/>
                </a:cubicBezTo>
                <a:lnTo>
                  <a:pt x="6950658" y="1033882"/>
                </a:lnTo>
                <a:cubicBezTo>
                  <a:pt x="6898639" y="1008685"/>
                  <a:pt x="6848246" y="980237"/>
                  <a:pt x="6799478" y="948538"/>
                </a:cubicBezTo>
                <a:cubicBezTo>
                  <a:pt x="6857999" y="968045"/>
                  <a:pt x="6916520" y="986333"/>
                  <a:pt x="6975042" y="1003402"/>
                </a:cubicBezTo>
                <a:cubicBezTo>
                  <a:pt x="6975855" y="998525"/>
                  <a:pt x="6975855" y="994867"/>
                  <a:pt x="6975042" y="992429"/>
                </a:cubicBezTo>
                <a:cubicBezTo>
                  <a:pt x="6974230" y="989991"/>
                  <a:pt x="6974026" y="985723"/>
                  <a:pt x="6974433" y="979627"/>
                </a:cubicBezTo>
                <a:cubicBezTo>
                  <a:pt x="6974839" y="973531"/>
                  <a:pt x="6974433" y="967232"/>
                  <a:pt x="6973214" y="960730"/>
                </a:cubicBezTo>
                <a:cubicBezTo>
                  <a:pt x="6971994" y="954227"/>
                  <a:pt x="6971994" y="948538"/>
                  <a:pt x="6973214" y="943661"/>
                </a:cubicBezTo>
                <a:cubicBezTo>
                  <a:pt x="6974433" y="938784"/>
                  <a:pt x="6973011" y="935127"/>
                  <a:pt x="6968946" y="932688"/>
                </a:cubicBezTo>
                <a:lnTo>
                  <a:pt x="6971384" y="929031"/>
                </a:lnTo>
                <a:cubicBezTo>
                  <a:pt x="6969758" y="924967"/>
                  <a:pt x="6968946" y="918667"/>
                  <a:pt x="6968946" y="910133"/>
                </a:cubicBezTo>
                <a:cubicBezTo>
                  <a:pt x="6968946" y="901599"/>
                  <a:pt x="6968134" y="892048"/>
                  <a:pt x="6966508" y="881482"/>
                </a:cubicBezTo>
                <a:cubicBezTo>
                  <a:pt x="6964882" y="870915"/>
                  <a:pt x="6964070" y="859943"/>
                  <a:pt x="6964070" y="848563"/>
                </a:cubicBezTo>
                <a:lnTo>
                  <a:pt x="6951878" y="854659"/>
                </a:lnTo>
                <a:cubicBezTo>
                  <a:pt x="6951065" y="855472"/>
                  <a:pt x="6950862" y="856691"/>
                  <a:pt x="6951268" y="858317"/>
                </a:cubicBezTo>
                <a:cubicBezTo>
                  <a:pt x="6951674" y="859943"/>
                  <a:pt x="6951065" y="861975"/>
                  <a:pt x="6949439" y="864413"/>
                </a:cubicBezTo>
                <a:cubicBezTo>
                  <a:pt x="6947814" y="866851"/>
                  <a:pt x="6944562" y="870915"/>
                  <a:pt x="6939686" y="876605"/>
                </a:cubicBezTo>
                <a:cubicBezTo>
                  <a:pt x="6911238" y="887984"/>
                  <a:pt x="6888886" y="897128"/>
                  <a:pt x="6872630" y="904037"/>
                </a:cubicBezTo>
                <a:cubicBezTo>
                  <a:pt x="6856373" y="910946"/>
                  <a:pt x="6837476" y="916839"/>
                  <a:pt x="6815936" y="921715"/>
                </a:cubicBezTo>
                <a:cubicBezTo>
                  <a:pt x="6794398" y="926592"/>
                  <a:pt x="6781190" y="931672"/>
                  <a:pt x="6776313" y="936955"/>
                </a:cubicBezTo>
                <a:cubicBezTo>
                  <a:pt x="6771436" y="942239"/>
                  <a:pt x="6766966" y="944880"/>
                  <a:pt x="6762902" y="944880"/>
                </a:cubicBezTo>
                <a:cubicBezTo>
                  <a:pt x="6758838" y="944880"/>
                  <a:pt x="6751522" y="944880"/>
                  <a:pt x="6740956" y="944880"/>
                </a:cubicBezTo>
                <a:cubicBezTo>
                  <a:pt x="6739330" y="944880"/>
                  <a:pt x="6737502" y="953415"/>
                  <a:pt x="6735470" y="970483"/>
                </a:cubicBezTo>
                <a:cubicBezTo>
                  <a:pt x="6733438" y="987552"/>
                  <a:pt x="6729983" y="1013968"/>
                  <a:pt x="6725106" y="1049731"/>
                </a:cubicBezTo>
                <a:lnTo>
                  <a:pt x="6729983" y="1044855"/>
                </a:lnTo>
                <a:cubicBezTo>
                  <a:pt x="6730796" y="1048919"/>
                  <a:pt x="6731202" y="1052576"/>
                  <a:pt x="6731202" y="1055827"/>
                </a:cubicBezTo>
                <a:lnTo>
                  <a:pt x="6737298" y="1053389"/>
                </a:lnTo>
                <a:cubicBezTo>
                  <a:pt x="6737298" y="1063955"/>
                  <a:pt x="6737298" y="1071880"/>
                  <a:pt x="6737298" y="1077163"/>
                </a:cubicBezTo>
                <a:cubicBezTo>
                  <a:pt x="6737298" y="1082447"/>
                  <a:pt x="6740550" y="1088746"/>
                  <a:pt x="6747052" y="1096061"/>
                </a:cubicBezTo>
                <a:cubicBezTo>
                  <a:pt x="6753554" y="1103376"/>
                  <a:pt x="6757008" y="1108456"/>
                  <a:pt x="6757415" y="1111301"/>
                </a:cubicBezTo>
                <a:cubicBezTo>
                  <a:pt x="6757822" y="1114146"/>
                  <a:pt x="6758838" y="1117194"/>
                  <a:pt x="6760464" y="1120445"/>
                </a:cubicBezTo>
                <a:lnTo>
                  <a:pt x="6737298" y="1149706"/>
                </a:lnTo>
                <a:lnTo>
                  <a:pt x="6715352" y="1160679"/>
                </a:lnTo>
                <a:cubicBezTo>
                  <a:pt x="6710476" y="1159866"/>
                  <a:pt x="6705802" y="1158443"/>
                  <a:pt x="6701332" y="1156411"/>
                </a:cubicBezTo>
                <a:cubicBezTo>
                  <a:pt x="6696862" y="1154379"/>
                  <a:pt x="6686295" y="1146048"/>
                  <a:pt x="6669633" y="1131418"/>
                </a:cubicBezTo>
                <a:cubicBezTo>
                  <a:pt x="6652970" y="1116787"/>
                  <a:pt x="6641591" y="1109472"/>
                  <a:pt x="6635496" y="1109472"/>
                </a:cubicBezTo>
                <a:cubicBezTo>
                  <a:pt x="6629399" y="1109472"/>
                  <a:pt x="6622287" y="1108659"/>
                  <a:pt x="6614160" y="1107034"/>
                </a:cubicBezTo>
                <a:lnTo>
                  <a:pt x="6606844" y="1097280"/>
                </a:lnTo>
                <a:lnTo>
                  <a:pt x="6612940" y="1102157"/>
                </a:lnTo>
                <a:lnTo>
                  <a:pt x="6630008" y="1074115"/>
                </a:lnTo>
                <a:lnTo>
                  <a:pt x="6620255" y="1071677"/>
                </a:lnTo>
                <a:cubicBezTo>
                  <a:pt x="6624320" y="1057859"/>
                  <a:pt x="6628790" y="1047496"/>
                  <a:pt x="6633666" y="1040587"/>
                </a:cubicBezTo>
                <a:cubicBezTo>
                  <a:pt x="6638544" y="1033679"/>
                  <a:pt x="6640779" y="1019861"/>
                  <a:pt x="6640372" y="999135"/>
                </a:cubicBezTo>
                <a:cubicBezTo>
                  <a:pt x="6639966" y="978408"/>
                  <a:pt x="6639966" y="960120"/>
                  <a:pt x="6640372" y="944271"/>
                </a:cubicBezTo>
                <a:cubicBezTo>
                  <a:pt x="6640779" y="928421"/>
                  <a:pt x="6642201" y="903834"/>
                  <a:pt x="6644639" y="870509"/>
                </a:cubicBezTo>
                <a:cubicBezTo>
                  <a:pt x="6646265" y="911962"/>
                  <a:pt x="6652767" y="951383"/>
                  <a:pt x="6664146" y="988771"/>
                </a:cubicBezTo>
                <a:lnTo>
                  <a:pt x="6672681" y="966826"/>
                </a:lnTo>
                <a:lnTo>
                  <a:pt x="6669023" y="965607"/>
                </a:lnTo>
                <a:lnTo>
                  <a:pt x="6669023" y="954634"/>
                </a:lnTo>
                <a:lnTo>
                  <a:pt x="6672681" y="963168"/>
                </a:lnTo>
                <a:lnTo>
                  <a:pt x="6678777" y="958291"/>
                </a:lnTo>
                <a:lnTo>
                  <a:pt x="6684872" y="915619"/>
                </a:lnTo>
                <a:lnTo>
                  <a:pt x="6678777" y="918058"/>
                </a:lnTo>
                <a:lnTo>
                  <a:pt x="6678777" y="908304"/>
                </a:lnTo>
                <a:lnTo>
                  <a:pt x="6692188" y="897331"/>
                </a:lnTo>
                <a:lnTo>
                  <a:pt x="6703161" y="838810"/>
                </a:lnTo>
                <a:cubicBezTo>
                  <a:pt x="6701535" y="836371"/>
                  <a:pt x="6700316" y="834136"/>
                  <a:pt x="6699503" y="832104"/>
                </a:cubicBezTo>
                <a:cubicBezTo>
                  <a:pt x="6698690" y="830072"/>
                  <a:pt x="6696252" y="827837"/>
                  <a:pt x="6692188" y="825399"/>
                </a:cubicBezTo>
                <a:cubicBezTo>
                  <a:pt x="6688124" y="822960"/>
                  <a:pt x="6686092" y="819506"/>
                  <a:pt x="6686092" y="815035"/>
                </a:cubicBezTo>
                <a:cubicBezTo>
                  <a:pt x="6686092" y="810565"/>
                  <a:pt x="6689343" y="805485"/>
                  <a:pt x="6695846" y="799795"/>
                </a:cubicBezTo>
                <a:cubicBezTo>
                  <a:pt x="6702348" y="794106"/>
                  <a:pt x="6706006" y="790448"/>
                  <a:pt x="6706818" y="788823"/>
                </a:cubicBezTo>
                <a:cubicBezTo>
                  <a:pt x="6707631" y="787197"/>
                  <a:pt x="6708444" y="785165"/>
                  <a:pt x="6709256" y="782727"/>
                </a:cubicBezTo>
                <a:lnTo>
                  <a:pt x="6715352" y="782727"/>
                </a:lnTo>
                <a:lnTo>
                  <a:pt x="6727545" y="753466"/>
                </a:lnTo>
                <a:lnTo>
                  <a:pt x="6722668" y="752247"/>
                </a:lnTo>
                <a:cubicBezTo>
                  <a:pt x="6719417" y="759562"/>
                  <a:pt x="6716979" y="766471"/>
                  <a:pt x="6715352" y="772973"/>
                </a:cubicBezTo>
                <a:lnTo>
                  <a:pt x="6710476" y="772973"/>
                </a:lnTo>
                <a:lnTo>
                  <a:pt x="6714134" y="759562"/>
                </a:lnTo>
                <a:lnTo>
                  <a:pt x="6683654" y="779069"/>
                </a:lnTo>
                <a:lnTo>
                  <a:pt x="6676338" y="793699"/>
                </a:lnTo>
                <a:cubicBezTo>
                  <a:pt x="6668211" y="795325"/>
                  <a:pt x="6662520" y="796951"/>
                  <a:pt x="6659270" y="798576"/>
                </a:cubicBezTo>
                <a:cubicBezTo>
                  <a:pt x="6656018" y="800202"/>
                  <a:pt x="6652361" y="799795"/>
                  <a:pt x="6648297" y="797357"/>
                </a:cubicBezTo>
                <a:cubicBezTo>
                  <a:pt x="6644232" y="794919"/>
                  <a:pt x="6638544" y="793293"/>
                  <a:pt x="6631228" y="792480"/>
                </a:cubicBezTo>
                <a:cubicBezTo>
                  <a:pt x="6623913" y="791667"/>
                  <a:pt x="6617614" y="789026"/>
                  <a:pt x="6612330" y="784555"/>
                </a:cubicBezTo>
                <a:cubicBezTo>
                  <a:pt x="6607047" y="780085"/>
                  <a:pt x="6602374" y="777647"/>
                  <a:pt x="6598310" y="777240"/>
                </a:cubicBezTo>
                <a:cubicBezTo>
                  <a:pt x="6594246" y="776834"/>
                  <a:pt x="6588556" y="775005"/>
                  <a:pt x="6581240" y="771754"/>
                </a:cubicBezTo>
                <a:lnTo>
                  <a:pt x="6581240" y="741274"/>
                </a:lnTo>
                <a:cubicBezTo>
                  <a:pt x="6590182" y="739648"/>
                  <a:pt x="6598106" y="738429"/>
                  <a:pt x="6605015" y="737616"/>
                </a:cubicBezTo>
                <a:cubicBezTo>
                  <a:pt x="6611924" y="736803"/>
                  <a:pt x="6660488" y="704698"/>
                  <a:pt x="6750710" y="641299"/>
                </a:cubicBezTo>
                <a:lnTo>
                  <a:pt x="6784848" y="563271"/>
                </a:lnTo>
                <a:lnTo>
                  <a:pt x="6781190" y="563271"/>
                </a:lnTo>
                <a:lnTo>
                  <a:pt x="6768998" y="576682"/>
                </a:lnTo>
                <a:lnTo>
                  <a:pt x="6760464" y="573024"/>
                </a:lnTo>
                <a:cubicBezTo>
                  <a:pt x="6697065" y="611226"/>
                  <a:pt x="6637324" y="653085"/>
                  <a:pt x="6581240" y="698602"/>
                </a:cubicBezTo>
                <a:cubicBezTo>
                  <a:pt x="6570674" y="712419"/>
                  <a:pt x="6562952" y="721767"/>
                  <a:pt x="6558076" y="726643"/>
                </a:cubicBezTo>
                <a:cubicBezTo>
                  <a:pt x="6553199" y="731520"/>
                  <a:pt x="6550354" y="735178"/>
                  <a:pt x="6549542" y="737616"/>
                </a:cubicBezTo>
                <a:cubicBezTo>
                  <a:pt x="6548729" y="740055"/>
                  <a:pt x="6548322" y="743712"/>
                  <a:pt x="6548322" y="748589"/>
                </a:cubicBezTo>
                <a:lnTo>
                  <a:pt x="6531254" y="748589"/>
                </a:lnTo>
                <a:cubicBezTo>
                  <a:pt x="6531254" y="758343"/>
                  <a:pt x="6528408" y="767690"/>
                  <a:pt x="6522719" y="776631"/>
                </a:cubicBezTo>
                <a:cubicBezTo>
                  <a:pt x="6515404" y="774192"/>
                  <a:pt x="6509105" y="772363"/>
                  <a:pt x="6503822" y="771144"/>
                </a:cubicBezTo>
                <a:cubicBezTo>
                  <a:pt x="6498538" y="769925"/>
                  <a:pt x="6490614" y="764235"/>
                  <a:pt x="6480048" y="754075"/>
                </a:cubicBezTo>
                <a:cubicBezTo>
                  <a:pt x="6469481" y="743915"/>
                  <a:pt x="6462369" y="737819"/>
                  <a:pt x="6458712" y="735787"/>
                </a:cubicBezTo>
                <a:cubicBezTo>
                  <a:pt x="6455054" y="733755"/>
                  <a:pt x="6450380" y="730707"/>
                  <a:pt x="6444690" y="726643"/>
                </a:cubicBezTo>
                <a:lnTo>
                  <a:pt x="6443471" y="721767"/>
                </a:lnTo>
                <a:cubicBezTo>
                  <a:pt x="6443471" y="740461"/>
                  <a:pt x="6443471" y="753669"/>
                  <a:pt x="6443471" y="761391"/>
                </a:cubicBezTo>
                <a:cubicBezTo>
                  <a:pt x="6443471" y="769112"/>
                  <a:pt x="6443878" y="777037"/>
                  <a:pt x="6444690" y="785165"/>
                </a:cubicBezTo>
                <a:cubicBezTo>
                  <a:pt x="6445503" y="793293"/>
                  <a:pt x="6445707" y="797967"/>
                  <a:pt x="6445300" y="799186"/>
                </a:cubicBezTo>
                <a:cubicBezTo>
                  <a:pt x="6444894" y="800405"/>
                  <a:pt x="6444284" y="801827"/>
                  <a:pt x="6443471" y="803453"/>
                </a:cubicBezTo>
                <a:cubicBezTo>
                  <a:pt x="6444284" y="806704"/>
                  <a:pt x="6445503" y="809752"/>
                  <a:pt x="6447129" y="812597"/>
                </a:cubicBezTo>
                <a:cubicBezTo>
                  <a:pt x="6448755" y="815442"/>
                  <a:pt x="6450177" y="838810"/>
                  <a:pt x="6451396" y="882701"/>
                </a:cubicBezTo>
                <a:cubicBezTo>
                  <a:pt x="6452615" y="926592"/>
                  <a:pt x="6453022" y="957885"/>
                  <a:pt x="6452615" y="976579"/>
                </a:cubicBezTo>
                <a:cubicBezTo>
                  <a:pt x="6452209" y="995274"/>
                  <a:pt x="6450584" y="1006856"/>
                  <a:pt x="6447738" y="1011327"/>
                </a:cubicBezTo>
                <a:cubicBezTo>
                  <a:pt x="6444894" y="1015797"/>
                  <a:pt x="6440627" y="1023722"/>
                  <a:pt x="6434937" y="1035101"/>
                </a:cubicBezTo>
                <a:cubicBezTo>
                  <a:pt x="6422745" y="1040791"/>
                  <a:pt x="6410960" y="1042823"/>
                  <a:pt x="6399580" y="1041197"/>
                </a:cubicBezTo>
                <a:lnTo>
                  <a:pt x="6391046" y="1032663"/>
                </a:lnTo>
                <a:lnTo>
                  <a:pt x="6344716" y="999744"/>
                </a:lnTo>
                <a:lnTo>
                  <a:pt x="6331305" y="987552"/>
                </a:lnTo>
                <a:lnTo>
                  <a:pt x="6355689" y="1002183"/>
                </a:lnTo>
                <a:cubicBezTo>
                  <a:pt x="6353251" y="989178"/>
                  <a:pt x="6351829" y="979831"/>
                  <a:pt x="6351422" y="974141"/>
                </a:cubicBezTo>
                <a:cubicBezTo>
                  <a:pt x="6351015" y="968451"/>
                  <a:pt x="6348577" y="962762"/>
                  <a:pt x="6344106" y="957072"/>
                </a:cubicBezTo>
                <a:cubicBezTo>
                  <a:pt x="6339636" y="951383"/>
                  <a:pt x="6333337" y="941223"/>
                  <a:pt x="6325209" y="926592"/>
                </a:cubicBezTo>
                <a:lnTo>
                  <a:pt x="6332524" y="932688"/>
                </a:lnTo>
                <a:cubicBezTo>
                  <a:pt x="6310579" y="900989"/>
                  <a:pt x="6289852" y="868477"/>
                  <a:pt x="6270345" y="835152"/>
                </a:cubicBezTo>
                <a:lnTo>
                  <a:pt x="6263030" y="837591"/>
                </a:lnTo>
                <a:cubicBezTo>
                  <a:pt x="6259779" y="844906"/>
                  <a:pt x="6257950" y="850189"/>
                  <a:pt x="6257544" y="853440"/>
                </a:cubicBezTo>
                <a:cubicBezTo>
                  <a:pt x="6257137" y="856691"/>
                  <a:pt x="6255918" y="858927"/>
                  <a:pt x="6253886" y="860146"/>
                </a:cubicBezTo>
                <a:cubicBezTo>
                  <a:pt x="6251854" y="861365"/>
                  <a:pt x="6250025" y="864413"/>
                  <a:pt x="6248399" y="869290"/>
                </a:cubicBezTo>
                <a:lnTo>
                  <a:pt x="6242303" y="871728"/>
                </a:lnTo>
                <a:cubicBezTo>
                  <a:pt x="6240678" y="878231"/>
                  <a:pt x="6239662" y="882904"/>
                  <a:pt x="6239255" y="885749"/>
                </a:cubicBezTo>
                <a:cubicBezTo>
                  <a:pt x="6238849" y="888594"/>
                  <a:pt x="6237833" y="890829"/>
                  <a:pt x="6236207" y="892455"/>
                </a:cubicBezTo>
                <a:cubicBezTo>
                  <a:pt x="6234582" y="894080"/>
                  <a:pt x="6232550" y="896112"/>
                  <a:pt x="6230112" y="898551"/>
                </a:cubicBezTo>
                <a:cubicBezTo>
                  <a:pt x="6229299" y="896112"/>
                  <a:pt x="6228689" y="893674"/>
                  <a:pt x="6228283" y="891235"/>
                </a:cubicBezTo>
                <a:cubicBezTo>
                  <a:pt x="6227876" y="888797"/>
                  <a:pt x="6227470" y="887171"/>
                  <a:pt x="6227064" y="886359"/>
                </a:cubicBezTo>
                <a:cubicBezTo>
                  <a:pt x="6226657" y="885546"/>
                  <a:pt x="6225235" y="884733"/>
                  <a:pt x="6222796" y="883920"/>
                </a:cubicBezTo>
                <a:lnTo>
                  <a:pt x="6230112" y="851002"/>
                </a:lnTo>
                <a:lnTo>
                  <a:pt x="6227673" y="849783"/>
                </a:lnTo>
                <a:lnTo>
                  <a:pt x="6210604" y="883920"/>
                </a:lnTo>
                <a:lnTo>
                  <a:pt x="6199632" y="888797"/>
                </a:lnTo>
                <a:lnTo>
                  <a:pt x="6189878" y="883920"/>
                </a:lnTo>
                <a:lnTo>
                  <a:pt x="6175248" y="899770"/>
                </a:lnTo>
                <a:cubicBezTo>
                  <a:pt x="6171183" y="898144"/>
                  <a:pt x="6166713" y="898144"/>
                  <a:pt x="6161836" y="899770"/>
                </a:cubicBezTo>
                <a:cubicBezTo>
                  <a:pt x="6160211" y="890016"/>
                  <a:pt x="6158382" y="882498"/>
                  <a:pt x="6156350" y="877215"/>
                </a:cubicBezTo>
                <a:cubicBezTo>
                  <a:pt x="6154318" y="871931"/>
                  <a:pt x="6154724" y="864616"/>
                  <a:pt x="6157569" y="855269"/>
                </a:cubicBezTo>
                <a:cubicBezTo>
                  <a:pt x="6160414" y="845922"/>
                  <a:pt x="6165291" y="834746"/>
                  <a:pt x="6172199" y="821741"/>
                </a:cubicBezTo>
                <a:cubicBezTo>
                  <a:pt x="6179108" y="808736"/>
                  <a:pt x="6196381" y="768096"/>
                  <a:pt x="6224015" y="699821"/>
                </a:cubicBezTo>
                <a:lnTo>
                  <a:pt x="6200851" y="704698"/>
                </a:lnTo>
                <a:lnTo>
                  <a:pt x="6191097" y="699821"/>
                </a:lnTo>
                <a:cubicBezTo>
                  <a:pt x="6183782" y="681939"/>
                  <a:pt x="6177889" y="670154"/>
                  <a:pt x="6173419" y="664464"/>
                </a:cubicBezTo>
                <a:cubicBezTo>
                  <a:pt x="6168949" y="658775"/>
                  <a:pt x="6167120" y="652475"/>
                  <a:pt x="6167932" y="645567"/>
                </a:cubicBezTo>
                <a:cubicBezTo>
                  <a:pt x="6168745" y="638658"/>
                  <a:pt x="6167120" y="631952"/>
                  <a:pt x="6163055" y="625450"/>
                </a:cubicBezTo>
                <a:cubicBezTo>
                  <a:pt x="6158991" y="618947"/>
                  <a:pt x="6156147" y="610616"/>
                  <a:pt x="6154521" y="600456"/>
                </a:cubicBezTo>
                <a:cubicBezTo>
                  <a:pt x="6152895" y="590296"/>
                  <a:pt x="6152083" y="583387"/>
                  <a:pt x="6152083" y="579730"/>
                </a:cubicBezTo>
                <a:cubicBezTo>
                  <a:pt x="6152083" y="576072"/>
                  <a:pt x="6151473" y="573431"/>
                  <a:pt x="6150254" y="571805"/>
                </a:cubicBezTo>
                <a:cubicBezTo>
                  <a:pt x="6149035" y="570179"/>
                  <a:pt x="6147206" y="567335"/>
                  <a:pt x="6144767" y="563271"/>
                </a:cubicBezTo>
                <a:lnTo>
                  <a:pt x="6152083" y="554736"/>
                </a:lnTo>
                <a:cubicBezTo>
                  <a:pt x="6161836" y="553111"/>
                  <a:pt x="6168745" y="551079"/>
                  <a:pt x="6172809" y="548640"/>
                </a:cubicBezTo>
                <a:cubicBezTo>
                  <a:pt x="6176873" y="546202"/>
                  <a:pt x="6183579" y="545999"/>
                  <a:pt x="6192926" y="548031"/>
                </a:cubicBezTo>
                <a:cubicBezTo>
                  <a:pt x="6202273" y="550063"/>
                  <a:pt x="6210401" y="547015"/>
                  <a:pt x="6217310" y="538887"/>
                </a:cubicBezTo>
                <a:cubicBezTo>
                  <a:pt x="6224218" y="530759"/>
                  <a:pt x="6235395" y="519379"/>
                  <a:pt x="6250838" y="504749"/>
                </a:cubicBezTo>
                <a:cubicBezTo>
                  <a:pt x="6250838" y="502311"/>
                  <a:pt x="6250838" y="500482"/>
                  <a:pt x="6250838" y="499263"/>
                </a:cubicBezTo>
                <a:cubicBezTo>
                  <a:pt x="6250838" y="498043"/>
                  <a:pt x="6253277" y="495402"/>
                  <a:pt x="6258153" y="491338"/>
                </a:cubicBezTo>
                <a:cubicBezTo>
                  <a:pt x="6263030" y="487274"/>
                  <a:pt x="6269532" y="480365"/>
                  <a:pt x="6277660" y="470611"/>
                </a:cubicBezTo>
                <a:cubicBezTo>
                  <a:pt x="6273596" y="460858"/>
                  <a:pt x="6265671" y="448259"/>
                  <a:pt x="6253886" y="432816"/>
                </a:cubicBezTo>
                <a:cubicBezTo>
                  <a:pt x="6242100" y="417373"/>
                  <a:pt x="6232956" y="404368"/>
                  <a:pt x="6226454" y="393802"/>
                </a:cubicBezTo>
                <a:lnTo>
                  <a:pt x="6217919" y="386487"/>
                </a:lnTo>
                <a:lnTo>
                  <a:pt x="6216700" y="370637"/>
                </a:lnTo>
                <a:lnTo>
                  <a:pt x="6197193" y="358445"/>
                </a:lnTo>
                <a:cubicBezTo>
                  <a:pt x="6201257" y="356007"/>
                  <a:pt x="6208369" y="351536"/>
                  <a:pt x="6218529" y="345034"/>
                </a:cubicBezTo>
                <a:cubicBezTo>
                  <a:pt x="6228689" y="338531"/>
                  <a:pt x="6239052" y="330403"/>
                  <a:pt x="6249619" y="320650"/>
                </a:cubicBezTo>
                <a:cubicBezTo>
                  <a:pt x="6247993" y="296266"/>
                  <a:pt x="6247180" y="279197"/>
                  <a:pt x="6247180" y="269443"/>
                </a:cubicBezTo>
                <a:cubicBezTo>
                  <a:pt x="6247180" y="259690"/>
                  <a:pt x="6245758" y="251968"/>
                  <a:pt x="6242913" y="246279"/>
                </a:cubicBezTo>
                <a:cubicBezTo>
                  <a:pt x="6240068" y="240589"/>
                  <a:pt x="6236614" y="231242"/>
                  <a:pt x="6232550" y="218237"/>
                </a:cubicBezTo>
                <a:cubicBezTo>
                  <a:pt x="6243116" y="220675"/>
                  <a:pt x="6250635" y="222707"/>
                  <a:pt x="6255105" y="224333"/>
                </a:cubicBezTo>
                <a:cubicBezTo>
                  <a:pt x="6259575" y="225959"/>
                  <a:pt x="6264046" y="228397"/>
                  <a:pt x="6268516" y="231648"/>
                </a:cubicBezTo>
                <a:cubicBezTo>
                  <a:pt x="6272986" y="234899"/>
                  <a:pt x="6280099" y="239776"/>
                  <a:pt x="6289852" y="246279"/>
                </a:cubicBezTo>
                <a:lnTo>
                  <a:pt x="6300825" y="275539"/>
                </a:lnTo>
                <a:lnTo>
                  <a:pt x="6309360" y="271882"/>
                </a:lnTo>
                <a:lnTo>
                  <a:pt x="6319113" y="281635"/>
                </a:lnTo>
                <a:lnTo>
                  <a:pt x="6336182" y="277978"/>
                </a:lnTo>
                <a:cubicBezTo>
                  <a:pt x="6335369" y="279603"/>
                  <a:pt x="6331508" y="285903"/>
                  <a:pt x="6324599" y="296875"/>
                </a:cubicBezTo>
                <a:cubicBezTo>
                  <a:pt x="6317691" y="307848"/>
                  <a:pt x="6317691" y="323291"/>
                  <a:pt x="6324599" y="343205"/>
                </a:cubicBezTo>
                <a:cubicBezTo>
                  <a:pt x="6331508" y="363119"/>
                  <a:pt x="6335369" y="375311"/>
                  <a:pt x="6336182" y="379781"/>
                </a:cubicBezTo>
                <a:cubicBezTo>
                  <a:pt x="6336995" y="384251"/>
                  <a:pt x="6338214" y="392176"/>
                  <a:pt x="6339839" y="403555"/>
                </a:cubicBezTo>
                <a:cubicBezTo>
                  <a:pt x="6359347" y="383235"/>
                  <a:pt x="6375806" y="366776"/>
                  <a:pt x="6389217" y="354178"/>
                </a:cubicBezTo>
                <a:cubicBezTo>
                  <a:pt x="6402628" y="341579"/>
                  <a:pt x="6410350" y="309677"/>
                  <a:pt x="6412382" y="258471"/>
                </a:cubicBezTo>
                <a:cubicBezTo>
                  <a:pt x="6414414" y="207264"/>
                  <a:pt x="6412585" y="176378"/>
                  <a:pt x="6406896" y="165811"/>
                </a:cubicBezTo>
                <a:cubicBezTo>
                  <a:pt x="6401206" y="155245"/>
                  <a:pt x="6398564" y="148539"/>
                  <a:pt x="6398971" y="145695"/>
                </a:cubicBezTo>
                <a:cubicBezTo>
                  <a:pt x="6399377" y="142850"/>
                  <a:pt x="6400393" y="140818"/>
                  <a:pt x="6402019" y="139599"/>
                </a:cubicBezTo>
                <a:cubicBezTo>
                  <a:pt x="6403645" y="138379"/>
                  <a:pt x="6404864" y="135738"/>
                  <a:pt x="6405677" y="131674"/>
                </a:cubicBezTo>
                <a:cubicBezTo>
                  <a:pt x="6417055" y="130861"/>
                  <a:pt x="6424981" y="130861"/>
                  <a:pt x="6429451" y="131674"/>
                </a:cubicBezTo>
                <a:cubicBezTo>
                  <a:pt x="6433921" y="132487"/>
                  <a:pt x="6440017" y="133503"/>
                  <a:pt x="6447738" y="134722"/>
                </a:cubicBezTo>
                <a:cubicBezTo>
                  <a:pt x="6455461" y="135941"/>
                  <a:pt x="6462166" y="135331"/>
                  <a:pt x="6467855" y="132893"/>
                </a:cubicBezTo>
                <a:lnTo>
                  <a:pt x="6475171" y="153619"/>
                </a:lnTo>
                <a:lnTo>
                  <a:pt x="6467855" y="153619"/>
                </a:lnTo>
                <a:lnTo>
                  <a:pt x="6464198" y="169469"/>
                </a:lnTo>
                <a:cubicBezTo>
                  <a:pt x="6466636" y="167031"/>
                  <a:pt x="6472122" y="163170"/>
                  <a:pt x="6480657" y="157887"/>
                </a:cubicBezTo>
                <a:cubicBezTo>
                  <a:pt x="6489191" y="152603"/>
                  <a:pt x="6498538" y="151791"/>
                  <a:pt x="6508699" y="155448"/>
                </a:cubicBezTo>
                <a:cubicBezTo>
                  <a:pt x="6518859" y="159106"/>
                  <a:pt x="6526784" y="162763"/>
                  <a:pt x="6532472" y="166421"/>
                </a:cubicBezTo>
                <a:cubicBezTo>
                  <a:pt x="6538162" y="170079"/>
                  <a:pt x="6545071" y="175971"/>
                  <a:pt x="6553199" y="184099"/>
                </a:cubicBezTo>
                <a:cubicBezTo>
                  <a:pt x="6558888" y="193853"/>
                  <a:pt x="6563156" y="200559"/>
                  <a:pt x="6566001" y="204216"/>
                </a:cubicBezTo>
                <a:cubicBezTo>
                  <a:pt x="6568846" y="207874"/>
                  <a:pt x="6569455" y="214173"/>
                  <a:pt x="6567830" y="223114"/>
                </a:cubicBezTo>
                <a:cubicBezTo>
                  <a:pt x="6566204" y="232055"/>
                  <a:pt x="6562344" y="240386"/>
                  <a:pt x="6556248" y="248107"/>
                </a:cubicBezTo>
                <a:cubicBezTo>
                  <a:pt x="6550151" y="255829"/>
                  <a:pt x="6540600" y="271475"/>
                  <a:pt x="6527596" y="295047"/>
                </a:cubicBezTo>
                <a:lnTo>
                  <a:pt x="6489801" y="327965"/>
                </a:lnTo>
                <a:cubicBezTo>
                  <a:pt x="6486550" y="332842"/>
                  <a:pt x="6484924" y="336906"/>
                  <a:pt x="6484924" y="340157"/>
                </a:cubicBezTo>
                <a:lnTo>
                  <a:pt x="6503212" y="358445"/>
                </a:lnTo>
                <a:cubicBezTo>
                  <a:pt x="6507277" y="359258"/>
                  <a:pt x="6511747" y="359664"/>
                  <a:pt x="6516623" y="359664"/>
                </a:cubicBezTo>
                <a:lnTo>
                  <a:pt x="6521500" y="351130"/>
                </a:lnTo>
                <a:lnTo>
                  <a:pt x="6541007" y="370637"/>
                </a:lnTo>
                <a:cubicBezTo>
                  <a:pt x="6571080" y="376327"/>
                  <a:pt x="6601967" y="382016"/>
                  <a:pt x="6633666" y="387706"/>
                </a:cubicBezTo>
                <a:cubicBezTo>
                  <a:pt x="6633666" y="395021"/>
                  <a:pt x="6636918" y="400711"/>
                  <a:pt x="6643420" y="404775"/>
                </a:cubicBezTo>
                <a:lnTo>
                  <a:pt x="6678777" y="409651"/>
                </a:lnTo>
                <a:cubicBezTo>
                  <a:pt x="6704786" y="377139"/>
                  <a:pt x="6724294" y="355600"/>
                  <a:pt x="6737298" y="345034"/>
                </a:cubicBezTo>
                <a:cubicBezTo>
                  <a:pt x="6750303" y="334467"/>
                  <a:pt x="6757415" y="326136"/>
                  <a:pt x="6758634" y="320040"/>
                </a:cubicBezTo>
                <a:cubicBezTo>
                  <a:pt x="6759854" y="313944"/>
                  <a:pt x="6761682" y="306426"/>
                  <a:pt x="6764120" y="297485"/>
                </a:cubicBezTo>
                <a:cubicBezTo>
                  <a:pt x="6752741" y="303987"/>
                  <a:pt x="6744411" y="309271"/>
                  <a:pt x="6739128" y="313335"/>
                </a:cubicBezTo>
                <a:cubicBezTo>
                  <a:pt x="6733844" y="317399"/>
                  <a:pt x="6728154" y="319024"/>
                  <a:pt x="6722058" y="318211"/>
                </a:cubicBezTo>
                <a:cubicBezTo>
                  <a:pt x="6715962" y="317399"/>
                  <a:pt x="6706818" y="317399"/>
                  <a:pt x="6694626" y="318211"/>
                </a:cubicBezTo>
                <a:cubicBezTo>
                  <a:pt x="6686498" y="309271"/>
                  <a:pt x="6680199" y="302362"/>
                  <a:pt x="6675729" y="297485"/>
                </a:cubicBezTo>
                <a:cubicBezTo>
                  <a:pt x="6671258" y="292608"/>
                  <a:pt x="6669226" y="283871"/>
                  <a:pt x="6669633" y="271272"/>
                </a:cubicBezTo>
                <a:cubicBezTo>
                  <a:pt x="6670039" y="258674"/>
                  <a:pt x="6666788" y="249733"/>
                  <a:pt x="6659880" y="244450"/>
                </a:cubicBezTo>
                <a:cubicBezTo>
                  <a:pt x="6652970" y="239167"/>
                  <a:pt x="6650126" y="233680"/>
                  <a:pt x="6651345" y="227991"/>
                </a:cubicBezTo>
                <a:cubicBezTo>
                  <a:pt x="6652564" y="222301"/>
                  <a:pt x="6653986" y="213360"/>
                  <a:pt x="6655612" y="201168"/>
                </a:cubicBezTo>
                <a:lnTo>
                  <a:pt x="6672681" y="192634"/>
                </a:lnTo>
                <a:cubicBezTo>
                  <a:pt x="6681622" y="197511"/>
                  <a:pt x="6688530" y="200559"/>
                  <a:pt x="6693407" y="201778"/>
                </a:cubicBezTo>
                <a:cubicBezTo>
                  <a:pt x="6698284" y="202997"/>
                  <a:pt x="6703973" y="203607"/>
                  <a:pt x="6710476" y="203607"/>
                </a:cubicBezTo>
                <a:cubicBezTo>
                  <a:pt x="6716979" y="203607"/>
                  <a:pt x="6725716" y="200965"/>
                  <a:pt x="6736688" y="195682"/>
                </a:cubicBezTo>
                <a:cubicBezTo>
                  <a:pt x="6747662" y="190399"/>
                  <a:pt x="6765746" y="182067"/>
                  <a:pt x="6790944" y="170688"/>
                </a:cubicBezTo>
                <a:cubicBezTo>
                  <a:pt x="6795820" y="148743"/>
                  <a:pt x="6799680" y="132283"/>
                  <a:pt x="6802526" y="121311"/>
                </a:cubicBezTo>
                <a:cubicBezTo>
                  <a:pt x="6805370" y="110338"/>
                  <a:pt x="6807605" y="96723"/>
                  <a:pt x="6809232" y="80467"/>
                </a:cubicBezTo>
                <a:cubicBezTo>
                  <a:pt x="6810857" y="64211"/>
                  <a:pt x="6810450" y="53442"/>
                  <a:pt x="6808012" y="48158"/>
                </a:cubicBezTo>
                <a:cubicBezTo>
                  <a:pt x="6805574" y="42875"/>
                  <a:pt x="6803135" y="34544"/>
                  <a:pt x="6800697" y="23165"/>
                </a:cubicBezTo>
                <a:lnTo>
                  <a:pt x="6809232" y="10973"/>
                </a:lnTo>
                <a:close/>
              </a:path>
            </a:pathLst>
          </a:custGeom>
          <a:solidFill>
            <a:srgbClr val="C00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a:solidFill>
                <a:srgbClr val="C00000"/>
              </a:solidFill>
              <a:latin typeface="Arial"/>
              <a:ea typeface="微软雅黑"/>
              <a:sym typeface="Arial"/>
            </a:endParaRPr>
          </a:p>
        </p:txBody>
      </p:sp>
      <p:pic>
        <p:nvPicPr>
          <p:cNvPr id="6" name="图片 5">
            <a:extLst>
              <a:ext uri="{FF2B5EF4-FFF2-40B4-BE49-F238E27FC236}">
                <a16:creationId xmlns:a16="http://schemas.microsoft.com/office/drawing/2014/main" id="{CE8C8656-D28C-40D9-9E58-EA80E9B89D7D}"/>
              </a:ext>
            </a:extLst>
          </p:cNvPr>
          <p:cNvPicPr>
            <a:picLocks noChangeAspect="1"/>
          </p:cNvPicPr>
          <p:nvPr/>
        </p:nvPicPr>
        <p:blipFill>
          <a:blip r:embed="rId2"/>
          <a:stretch>
            <a:fillRect/>
          </a:stretch>
        </p:blipFill>
        <p:spPr>
          <a:xfrm>
            <a:off x="8358349" y="3610791"/>
            <a:ext cx="1446958" cy="1471798"/>
          </a:xfrm>
          <a:prstGeom prst="rect">
            <a:avLst/>
          </a:prstGeom>
        </p:spPr>
      </p:pic>
      <p:sp>
        <p:nvSpPr>
          <p:cNvPr id="8" name="文本框 7">
            <a:extLst>
              <a:ext uri="{FF2B5EF4-FFF2-40B4-BE49-F238E27FC236}">
                <a16:creationId xmlns:a16="http://schemas.microsoft.com/office/drawing/2014/main" id="{515B3AA9-05AC-4AD7-A7CE-A294424FBBC1}"/>
              </a:ext>
            </a:extLst>
          </p:cNvPr>
          <p:cNvSpPr txBox="1"/>
          <p:nvPr/>
        </p:nvSpPr>
        <p:spPr>
          <a:xfrm>
            <a:off x="3497912" y="3517477"/>
            <a:ext cx="5109091" cy="584775"/>
          </a:xfrm>
          <a:prstGeom prst="rect">
            <a:avLst/>
          </a:prstGeom>
          <a:noFill/>
        </p:spPr>
        <p:txBody>
          <a:bodyPr wrap="none" rtlCol="0">
            <a:spAutoFit/>
          </a:bodyPr>
          <a:lstStyle/>
          <a:p>
            <a:pPr algn="ctr"/>
            <a:r>
              <a:rPr lang="zh-CN" altLang="en-US" sz="3200">
                <a:latin typeface="Arial"/>
                <a:ea typeface="微软雅黑"/>
                <a:sym typeface="Arial"/>
              </a:rPr>
              <a:t>十九大会议精神宣传与学习</a:t>
            </a:r>
          </a:p>
        </p:txBody>
      </p:sp>
      <p:pic>
        <p:nvPicPr>
          <p:cNvPr id="2" name="中国人民解放军军乐团 - 中国中国鲜红的太阳永不落">
            <a:hlinkClick action="ppaction://media"/>
            <a:extLst>
              <a:ext uri="{FF2B5EF4-FFF2-40B4-BE49-F238E27FC236}">
                <a16:creationId xmlns:a16="http://schemas.microsoft.com/office/drawing/2014/main" id="{8450C5C8-2A2A-4A85-8413-0B7EE76AB909}"/>
              </a:ext>
            </a:extLst>
          </p:cNvPr>
          <p:cNvPicPr>
            <a:picLocks noChangeAspect="1"/>
          </p:cNvPicPr>
          <p:nvPr>
            <a:audioFile r:link="rId4"/>
            <p:extLst>
              <p:ext uri="{DAA4B4D4-6D71-4841-9C94-3DE7FCFB9230}">
                <p14:media r:embed="rId5">
                  <p14:fade in="500" out="500"/>
                </p14:media>
              </p:ext>
            </p:extLst>
          </p:nvPr>
        </p:nvPicPr>
        <p:blipFill>
          <a:blip r:embed="rId3"/>
          <a:stretch>
            <a:fillRect/>
          </a:stretch>
        </p:blipFill>
        <p:spPr>
          <a:xfrm>
            <a:off x="-1689100" y="-609600"/>
            <a:ext cx="609600" cy="609600"/>
          </a:xfrm>
          <a:prstGeom prst="rect">
            <a:avLst/>
          </a:prstGeom>
        </p:spPr>
      </p:pic>
      <p:sp>
        <p:nvSpPr>
          <p:cNvPr id="3" name="矩形 2">
            <a:extLst>
              <a:ext uri="{FF2B5EF4-FFF2-40B4-BE49-F238E27FC236}">
                <a16:creationId xmlns:a16="http://schemas.microsoft.com/office/drawing/2014/main" id="{9C01EA25-6FD3-4256-9D95-B8F9A035B170}"/>
              </a:ext>
            </a:extLst>
          </p:cNvPr>
          <p:cNvSpPr/>
          <p:nvPr/>
        </p:nvSpPr>
        <p:spPr>
          <a:xfrm>
            <a:off x="3715920" y="4223088"/>
            <a:ext cx="4673074" cy="369332"/>
          </a:xfrm>
          <a:prstGeom prst="rect">
            <a:avLst/>
          </a:prstGeom>
        </p:spPr>
        <p:txBody>
          <a:bodyPr wrap="none">
            <a:spAutoFit/>
          </a:bodyPr>
          <a:lstStyle/>
          <a:p>
            <a:pPr algn="ctr"/>
            <a:r>
              <a:rPr lang="zh-CN" altLang="en-US">
                <a:latin typeface="Arial"/>
                <a:ea typeface="微软雅黑"/>
                <a:sym typeface="Arial"/>
              </a:rPr>
              <a:t>汇报时间：</a:t>
            </a:r>
            <a:r>
              <a:rPr lang="en-US" altLang="zh-CN">
                <a:latin typeface="Arial"/>
                <a:ea typeface="微软雅黑"/>
                <a:sym typeface="Arial"/>
              </a:rPr>
              <a:t>2018</a:t>
            </a:r>
            <a:r>
              <a:rPr lang="zh-CN" altLang="en-US">
                <a:latin typeface="Arial"/>
                <a:ea typeface="微软雅黑"/>
                <a:sym typeface="Arial"/>
              </a:rPr>
              <a:t>年</a:t>
            </a:r>
            <a:r>
              <a:rPr lang="en-US" altLang="zh-CN">
                <a:latin typeface="Arial"/>
                <a:ea typeface="微软雅黑"/>
                <a:sym typeface="Arial"/>
              </a:rPr>
              <a:t>X</a:t>
            </a:r>
            <a:r>
              <a:rPr lang="zh-CN" altLang="en-US">
                <a:latin typeface="Arial"/>
                <a:ea typeface="微软雅黑"/>
                <a:sym typeface="Arial"/>
              </a:rPr>
              <a:t>月      汇报人：办公资源</a:t>
            </a:r>
          </a:p>
        </p:txBody>
      </p:sp>
    </p:spTree>
    <p:extLst>
      <p:ext uri="{BB962C8B-B14F-4D97-AF65-F5344CB8AC3E}">
        <p14:creationId val="799453161"/>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8" presetID="2" presetClass="entr" presetSubtype="4"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500" fill="hold"/>
                                        <p:tgtEl>
                                          <p:spTgt spid="14"/>
                                        </p:tgtEl>
                                        <p:attrNameLst>
                                          <p:attrName>ppt_x</p:attrName>
                                        </p:attrNameLst>
                                      </p:cBhvr>
                                      <p:tavLst>
                                        <p:tav tm="0">
                                          <p:val>
                                            <p:strVal val="#ppt_x"/>
                                          </p:val>
                                        </p:tav>
                                        <p:tav tm="100000">
                                          <p:val>
                                            <p:strVal val="#ppt_x"/>
                                          </p:val>
                                        </p:tav>
                                      </p:tavLst>
                                    </p:anim>
                                    <p:anim calcmode="lin" valueType="num">
                                      <p:cBhvr additive="base">
                                        <p:cTn id="11" dur="500" fill="hold"/>
                                        <p:tgtEl>
                                          <p:spTgt spid="14"/>
                                        </p:tgtEl>
                                        <p:attrNameLst>
                                          <p:attrName>ppt_y</p:attrName>
                                        </p:attrNameLst>
                                      </p:cBhvr>
                                      <p:tavLst>
                                        <p:tav tm="0">
                                          <p:val>
                                            <p:strVal val="1+#ppt_h/2"/>
                                          </p:val>
                                        </p:tav>
                                        <p:tav tm="100000">
                                          <p:val>
                                            <p:strVal val="#ppt_y"/>
                                          </p:val>
                                        </p:tav>
                                      </p:tavLst>
                                    </p:anim>
                                  </p:childTnLst>
                                </p:cTn>
                              </p:par>
                            </p:childTnLst>
                          </p:cTn>
                        </p:par>
                        <p:par>
                          <p:cTn id="12" fill="hold" nodeType="afterGroup">
                            <p:stCondLst>
                              <p:cond delay="500"/>
                            </p:stCondLst>
                            <p:childTnLst>
                              <p:par>
                                <p:cTn id="13" presetID="23" presetClass="entr" presetSubtype="36" fill="hold" grpId="0" nodeType="afterEffect">
                                  <p:stCondLst>
                                    <p:cond delay="200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strVal val="(6*min(max(#ppt_w*#ppt_h,.3),1)-7.4)/-.7*#ppt_w"/>
                                          </p:val>
                                        </p:tav>
                                        <p:tav tm="100000">
                                          <p:val>
                                            <p:strVal val="#ppt_w"/>
                                          </p:val>
                                        </p:tav>
                                      </p:tavLst>
                                    </p:anim>
                                    <p:anim calcmode="lin" valueType="num">
                                      <p:cBhvr>
                                        <p:cTn id="16" dur="500" fill="hold"/>
                                        <p:tgtEl>
                                          <p:spTgt spid="8"/>
                                        </p:tgtEl>
                                        <p:attrNameLst>
                                          <p:attrName>ppt_h</p:attrName>
                                        </p:attrNameLst>
                                      </p:cBhvr>
                                      <p:tavLst>
                                        <p:tav tm="0">
                                          <p:val>
                                            <p:strVal val="(6*min(max(#ppt_w*#ppt_h,.3),1)-7.4)/-.7*#ppt_h"/>
                                          </p:val>
                                        </p:tav>
                                        <p:tav tm="100000">
                                          <p:val>
                                            <p:strVal val="#ppt_h"/>
                                          </p:val>
                                        </p:tav>
                                      </p:tavLst>
                                    </p:anim>
                                    <p:anim calcmode="lin" valueType="num">
                                      <p:cBhvr>
                                        <p:cTn id="17" dur="500" fill="hold"/>
                                        <p:tgtEl>
                                          <p:spTgt spid="8"/>
                                        </p:tgtEl>
                                        <p:attrNameLst>
                                          <p:attrName>ppt_x</p:attrName>
                                        </p:attrNameLst>
                                      </p:cBhvr>
                                      <p:tavLst>
                                        <p:tav tm="0">
                                          <p:val>
                                            <p:fltVal val="0.5"/>
                                          </p:val>
                                        </p:tav>
                                        <p:tav tm="100000">
                                          <p:val>
                                            <p:strVal val="#ppt_x"/>
                                          </p:val>
                                        </p:tav>
                                      </p:tavLst>
                                    </p:anim>
                                    <p:anim calcmode="lin" valueType="num">
                                      <p:cBhvr>
                                        <p:cTn id="18" dur="500" fill="hold"/>
                                        <p:tgtEl>
                                          <p:spTgt spid="8"/>
                                        </p:tgtEl>
                                        <p:attrNameLst>
                                          <p:attrName>ppt_y</p:attrName>
                                        </p:attrNameLst>
                                      </p:cBhvr>
                                      <p:tavLst>
                                        <p:tav tm="0">
                                          <p:val>
                                            <p:strVal val="1+(6*min(max(#ppt_w*#ppt_h,.3),1)-7.4)/-.7*#ppt_h/2"/>
                                          </p:val>
                                        </p:tav>
                                        <p:tav tm="100000">
                                          <p:val>
                                            <p:strVal val="#ppt_y"/>
                                          </p:val>
                                        </p:tav>
                                      </p:tavLst>
                                    </p:anim>
                                  </p:childTnLst>
                                </p:cTn>
                              </p:par>
                            </p:childTnLst>
                          </p:cTn>
                        </p:par>
                        <p:par>
                          <p:cTn id="19" fill="hold" nodeType="afterGroup">
                            <p:stCondLst>
                              <p:cond delay="3000"/>
                            </p:stCondLst>
                            <p:childTnLst>
                              <p:par>
                                <p:cTn id="20" presetID="42" presetClass="entr" presetSubtype="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anim calcmode="lin" valueType="num">
                                      <p:cBhvr>
                                        <p:cTn id="23" dur="1000" fill="hold"/>
                                        <p:tgtEl>
                                          <p:spTgt spid="6"/>
                                        </p:tgtEl>
                                        <p:attrNameLst>
                                          <p:attrName>ppt_x</p:attrName>
                                        </p:attrNameLst>
                                      </p:cBhvr>
                                      <p:tavLst>
                                        <p:tav tm="0">
                                          <p:val>
                                            <p:strVal val="#ppt_x"/>
                                          </p:val>
                                        </p:tav>
                                        <p:tav tm="100000">
                                          <p:val>
                                            <p:strVal val="#ppt_x"/>
                                          </p:val>
                                        </p:tav>
                                      </p:tavLst>
                                    </p:anim>
                                    <p:anim calcmode="lin" valueType="num">
                                      <p:cBhvr>
                                        <p:cTn id="2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repeatCount="indefinite" fill="hold" display="0">
                  <p:stCondLst>
                    <p:cond delay="indefinite"/>
                  </p:stCondLst>
                  <p:endCondLst>
                    <p:cond evt="onStopAudio" delay="0">
                      <p:tgtEl>
                        <p:sldTgt/>
                      </p:tgtEl>
                    </p:cond>
                  </p:endCondLst>
                </p:cTn>
                <p:tgtEl>
                  <p:spTgt spid="2"/>
                </p:tgtEl>
              </p:cMediaNode>
            </p:audio>
          </p:childTnLst>
        </p:cTn>
      </p:par>
    </p:tnLst>
    <p:bldLst>
      <p:bldP spid="14" grpId="0" animBg="1"/>
      <p:bldP spid="8" grpId="0"/>
    </p:bldLst>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3" name="组合 22">
            <a:extLst>
              <a:ext uri="{FF2B5EF4-FFF2-40B4-BE49-F238E27FC236}">
                <a16:creationId xmlns:a16="http://schemas.microsoft.com/office/drawing/2014/main" id="{0E2E23AE-EC45-4DBD-A9AE-B72B442CB8F0}"/>
              </a:ext>
            </a:extLst>
          </p:cNvPr>
          <p:cNvGrpSpPr/>
          <p:nvPr/>
        </p:nvGrpSpPr>
        <p:grpSpPr>
          <a:xfrm>
            <a:off x="1650251" y="1187740"/>
            <a:ext cx="9007612" cy="4033486"/>
            <a:chOff x="1558788" y="1245797"/>
            <a:chExt cx="9704515" cy="4345550"/>
          </a:xfrm>
        </p:grpSpPr>
        <p:grpSp>
          <p:nvGrpSpPr>
            <p:cNvPr id="7" name="组合 6">
              <a:extLst>
                <a:ext uri="{FF2B5EF4-FFF2-40B4-BE49-F238E27FC236}">
                  <a16:creationId xmlns:a16="http://schemas.microsoft.com/office/drawing/2014/main" id="{6FED7C77-205A-4787-8D79-6D03EDDB0AE6}"/>
                </a:ext>
              </a:extLst>
            </p:cNvPr>
            <p:cNvGrpSpPr/>
            <p:nvPr/>
          </p:nvGrpSpPr>
          <p:grpSpPr>
            <a:xfrm>
              <a:off x="1716170" y="1379842"/>
              <a:ext cx="9459830" cy="4081253"/>
              <a:chOff x="3487334" y="2612622"/>
              <a:chExt cx="5610429" cy="2857880"/>
            </a:xfrm>
          </p:grpSpPr>
          <p:sp>
            <p:nvSpPr>
              <p:cNvPr id="8" name="矩形 7">
                <a:extLst>
                  <a:ext uri="{FF2B5EF4-FFF2-40B4-BE49-F238E27FC236}">
                    <a16:creationId xmlns:a16="http://schemas.microsoft.com/office/drawing/2014/main" id="{C4367386-1F49-43AD-BAED-EE17FED93D48}"/>
                  </a:ext>
                </a:extLst>
              </p:cNvPr>
              <p:cNvSpPr/>
              <p:nvPr/>
            </p:nvSpPr>
            <p:spPr>
              <a:xfrm>
                <a:off x="3487334" y="2612622"/>
                <a:ext cx="5610429" cy="2857880"/>
              </a:xfrm>
              <a:prstGeom prst="rect">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矩形 8">
                <a:extLst>
                  <a:ext uri="{FF2B5EF4-FFF2-40B4-BE49-F238E27FC236}">
                    <a16:creationId xmlns:a16="http://schemas.microsoft.com/office/drawing/2014/main" id="{100DAA9D-4680-497B-809A-CC1938DF9C3E}"/>
                  </a:ext>
                </a:extLst>
              </p:cNvPr>
              <p:cNvSpPr/>
              <p:nvPr/>
            </p:nvSpPr>
            <p:spPr>
              <a:xfrm>
                <a:off x="3888421" y="2699706"/>
                <a:ext cx="4814667" cy="26233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grpSp>
          <p:nvGrpSpPr>
            <p:cNvPr id="14" name="组合 13">
              <a:extLst>
                <a:ext uri="{FF2B5EF4-FFF2-40B4-BE49-F238E27FC236}">
                  <a16:creationId xmlns:a16="http://schemas.microsoft.com/office/drawing/2014/main" id="{E46102E8-2C10-4105-9194-7E1497BE15BE}"/>
                </a:ext>
              </a:extLst>
            </p:cNvPr>
            <p:cNvGrpSpPr/>
            <p:nvPr/>
          </p:nvGrpSpPr>
          <p:grpSpPr>
            <a:xfrm>
              <a:off x="10574033" y="1245797"/>
              <a:ext cx="689270" cy="4345550"/>
              <a:chOff x="2777744" y="2506338"/>
              <a:chExt cx="523882" cy="3302847"/>
            </a:xfrm>
          </p:grpSpPr>
          <p:sp>
            <p:nvSpPr>
              <p:cNvPr id="15" name="矩形 14">
                <a:extLst>
                  <a:ext uri="{FF2B5EF4-FFF2-40B4-BE49-F238E27FC236}">
                    <a16:creationId xmlns:a16="http://schemas.microsoft.com/office/drawing/2014/main" id="{AACF91F4-4422-49B7-903B-45ED1BC3F36E}"/>
                  </a:ext>
                </a:extLst>
              </p:cNvPr>
              <p:cNvSpPr/>
              <p:nvPr/>
            </p:nvSpPr>
            <p:spPr>
              <a:xfrm>
                <a:off x="2797622" y="2672554"/>
                <a:ext cx="496957" cy="2972872"/>
              </a:xfrm>
              <a:prstGeom prst="rect">
                <a:avLst/>
              </a:prstGeom>
              <a:gradFill flip="none" rotWithShape="1">
                <a:gsLst>
                  <a:gs pos="0">
                    <a:srgbClr val="C00000">
                      <a:alpha val="75000"/>
                      <a:lumMod val="50000"/>
                    </a:srgbClr>
                  </a:gs>
                  <a:gs pos="50000">
                    <a:srgbClr val="C00000"/>
                  </a:gs>
                  <a:gs pos="100000">
                    <a:srgbClr val="C00000">
                      <a:alpha val="80000"/>
                      <a:lumMod val="5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6" name="椭圆 15">
                <a:extLst>
                  <a:ext uri="{FF2B5EF4-FFF2-40B4-BE49-F238E27FC236}">
                    <a16:creationId xmlns:a16="http://schemas.microsoft.com/office/drawing/2014/main" id="{10A0BDEA-DC69-4572-849F-DC0E470D3F55}"/>
                  </a:ext>
                </a:extLst>
              </p:cNvPr>
              <p:cNvSpPr/>
              <p:nvPr/>
            </p:nvSpPr>
            <p:spPr>
              <a:xfrm>
                <a:off x="2777744" y="5571419"/>
                <a:ext cx="523882" cy="237766"/>
              </a:xfrm>
              <a:prstGeom prst="ellips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7" name="椭圆 16">
                <a:extLst>
                  <a:ext uri="{FF2B5EF4-FFF2-40B4-BE49-F238E27FC236}">
                    <a16:creationId xmlns:a16="http://schemas.microsoft.com/office/drawing/2014/main" id="{973B998F-2B66-48EB-B3B6-DE8733AFD45C}"/>
                  </a:ext>
                </a:extLst>
              </p:cNvPr>
              <p:cNvSpPr/>
              <p:nvPr/>
            </p:nvSpPr>
            <p:spPr>
              <a:xfrm>
                <a:off x="2777744" y="2506338"/>
                <a:ext cx="523882" cy="237766"/>
              </a:xfrm>
              <a:prstGeom prst="ellips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grpSp>
          <p:nvGrpSpPr>
            <p:cNvPr id="19" name="组合 18">
              <a:extLst>
                <a:ext uri="{FF2B5EF4-FFF2-40B4-BE49-F238E27FC236}">
                  <a16:creationId xmlns:a16="http://schemas.microsoft.com/office/drawing/2014/main" id="{AB0EA882-B372-4DA3-9591-E54F4D216079}"/>
                </a:ext>
              </a:extLst>
            </p:cNvPr>
            <p:cNvGrpSpPr/>
            <p:nvPr/>
          </p:nvGrpSpPr>
          <p:grpSpPr>
            <a:xfrm>
              <a:off x="1558788" y="1245797"/>
              <a:ext cx="689270" cy="4345550"/>
              <a:chOff x="2777744" y="2506338"/>
              <a:chExt cx="523882" cy="3302847"/>
            </a:xfrm>
          </p:grpSpPr>
          <p:sp>
            <p:nvSpPr>
              <p:cNvPr id="20" name="矩形 19">
                <a:extLst>
                  <a:ext uri="{FF2B5EF4-FFF2-40B4-BE49-F238E27FC236}">
                    <a16:creationId xmlns:a16="http://schemas.microsoft.com/office/drawing/2014/main" id="{03D7B2C7-4F9F-4F99-A25B-31D89C401A8A}"/>
                  </a:ext>
                </a:extLst>
              </p:cNvPr>
              <p:cNvSpPr/>
              <p:nvPr/>
            </p:nvSpPr>
            <p:spPr>
              <a:xfrm>
                <a:off x="2797622" y="2672554"/>
                <a:ext cx="496957" cy="2972872"/>
              </a:xfrm>
              <a:prstGeom prst="rect">
                <a:avLst/>
              </a:prstGeom>
              <a:gradFill flip="none" rotWithShape="1">
                <a:gsLst>
                  <a:gs pos="0">
                    <a:srgbClr val="C00000">
                      <a:alpha val="75000"/>
                      <a:lumMod val="50000"/>
                    </a:srgbClr>
                  </a:gs>
                  <a:gs pos="50000">
                    <a:srgbClr val="C00000"/>
                  </a:gs>
                  <a:gs pos="100000">
                    <a:srgbClr val="C00000">
                      <a:alpha val="80000"/>
                      <a:lumMod val="5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1" name="椭圆 20">
                <a:extLst>
                  <a:ext uri="{FF2B5EF4-FFF2-40B4-BE49-F238E27FC236}">
                    <a16:creationId xmlns:a16="http://schemas.microsoft.com/office/drawing/2014/main" id="{29FE7C53-3222-47B0-B2A9-9EE56226A1C1}"/>
                  </a:ext>
                </a:extLst>
              </p:cNvPr>
              <p:cNvSpPr/>
              <p:nvPr/>
            </p:nvSpPr>
            <p:spPr>
              <a:xfrm>
                <a:off x="2777744" y="5571419"/>
                <a:ext cx="523882" cy="237766"/>
              </a:xfrm>
              <a:prstGeom prst="ellips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2" name="椭圆 21">
                <a:extLst>
                  <a:ext uri="{FF2B5EF4-FFF2-40B4-BE49-F238E27FC236}">
                    <a16:creationId xmlns:a16="http://schemas.microsoft.com/office/drawing/2014/main" id="{89A9FE6A-961E-436B-8769-DE7CAD676F8C}"/>
                  </a:ext>
                </a:extLst>
              </p:cNvPr>
              <p:cNvSpPr/>
              <p:nvPr/>
            </p:nvSpPr>
            <p:spPr>
              <a:xfrm>
                <a:off x="2777744" y="2506338"/>
                <a:ext cx="523882" cy="237766"/>
              </a:xfrm>
              <a:prstGeom prst="ellips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grpSp>
      <p:sp>
        <p:nvSpPr>
          <p:cNvPr id="3" name="矩形 2">
            <a:extLst>
              <a:ext uri="{FF2B5EF4-FFF2-40B4-BE49-F238E27FC236}">
                <a16:creationId xmlns:a16="http://schemas.microsoft.com/office/drawing/2014/main" id="{F2668B14-62CF-487A-B6A1-0A99CEBD9C90}"/>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6A3E82F2-9076-4AFE-A838-A8F77A752BE6}"/>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新时代中国共产党的历史使命</a:t>
            </a:r>
          </a:p>
        </p:txBody>
      </p:sp>
      <p:sp>
        <p:nvSpPr>
          <p:cNvPr id="5" name="矩形 4">
            <a:extLst>
              <a:ext uri="{FF2B5EF4-FFF2-40B4-BE49-F238E27FC236}">
                <a16:creationId xmlns:a16="http://schemas.microsoft.com/office/drawing/2014/main" id="{98947AE1-BB87-4E92-8D34-B4D9BA1F512B}"/>
              </a:ext>
            </a:extLst>
          </p:cNvPr>
          <p:cNvSpPr/>
          <p:nvPr/>
        </p:nvSpPr>
        <p:spPr>
          <a:xfrm>
            <a:off x="2548494" y="1827392"/>
            <a:ext cx="7276172" cy="2677656"/>
          </a:xfrm>
          <a:prstGeom prst="rect">
            <a:avLst/>
          </a:prstGeom>
        </p:spPr>
        <p:txBody>
          <a:bodyPr wrap="square">
            <a:spAutoFit/>
          </a:bodyPr>
          <a:lstStyle/>
          <a:p>
            <a:pPr marL="342900" indent="-342900">
              <a:buFont typeface="Wingdings" panose="05000000000000000000" pitchFamily="2" charset="2"/>
              <a:buChar char="l"/>
            </a:pPr>
            <a:r>
              <a:rPr lang="zh-CN" altLang="en-US" sz="2400">
                <a:solidFill>
                  <a:schemeClr val="bg2">
                    <a:lumMod val="25000"/>
                  </a:schemeClr>
                </a:solidFill>
                <a:latin typeface="Arial"/>
                <a:ea typeface="微软雅黑"/>
                <a:sym typeface="Arial"/>
              </a:rPr>
              <a:t>实现中华民族伟大复兴是近代以来中华民族最伟大的梦想</a:t>
            </a:r>
            <a:endParaRPr lang="en-US" altLang="zh-CN" sz="2400">
              <a:solidFill>
                <a:schemeClr val="bg2">
                  <a:lumMod val="25000"/>
                </a:schemeClr>
              </a:solidFill>
              <a:latin typeface="Arial"/>
              <a:ea typeface="微软雅黑"/>
              <a:sym typeface="Arial"/>
            </a:endParaRPr>
          </a:p>
          <a:p>
            <a:pPr marL="342900" indent="-342900">
              <a:buFont typeface="Wingdings" panose="05000000000000000000" pitchFamily="2" charset="2"/>
              <a:buChar char="l"/>
            </a:pPr>
            <a:r>
              <a:rPr lang="zh-CN" altLang="en-US" sz="2400">
                <a:solidFill>
                  <a:schemeClr val="bg2">
                    <a:lumMod val="25000"/>
                  </a:schemeClr>
                </a:solidFill>
                <a:latin typeface="Arial"/>
                <a:ea typeface="微软雅黑"/>
                <a:sym typeface="Arial"/>
              </a:rPr>
              <a:t>中国共产党一经成立，就把实现共产主义作为党的最高理想和最终目标</a:t>
            </a:r>
            <a:endParaRPr lang="en-US" altLang="zh-CN" sz="2400">
              <a:solidFill>
                <a:schemeClr val="bg2">
                  <a:lumMod val="25000"/>
                </a:schemeClr>
              </a:solidFill>
              <a:latin typeface="Arial"/>
              <a:ea typeface="微软雅黑"/>
              <a:sym typeface="Arial"/>
            </a:endParaRPr>
          </a:p>
          <a:p>
            <a:pPr marL="342900" indent="-342900">
              <a:buFont typeface="Wingdings" panose="05000000000000000000" pitchFamily="2" charset="2"/>
              <a:buChar char="l"/>
            </a:pPr>
            <a:r>
              <a:rPr lang="zh-CN" altLang="en-US" sz="2400">
                <a:solidFill>
                  <a:schemeClr val="bg2">
                    <a:lumMod val="25000"/>
                  </a:schemeClr>
                </a:solidFill>
                <a:latin typeface="Arial"/>
                <a:ea typeface="微软雅黑"/>
                <a:sym typeface="Arial"/>
              </a:rPr>
              <a:t>义无反顾肩负起实现中华民族伟大复兴的历史使命，团结带领人民进行了艰苦卓绝的斗争，谱写了气吞山河的壮丽史诗</a:t>
            </a:r>
          </a:p>
        </p:txBody>
      </p:sp>
    </p:spTree>
    <p:extLst>
      <p:ext uri="{BB962C8B-B14F-4D97-AF65-F5344CB8AC3E}">
        <p14:creationId val="1370791553"/>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8" presetClass="entr" presetSubtype="16"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amond(in)">
                                      <p:cBhvr>
                                        <p:cTn id="7" dur="2000"/>
                                        <p:tgtEl>
                                          <p:spTgt spid="23"/>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amond(in)">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4" name="组合 13">
            <a:extLst>
              <a:ext uri="{FF2B5EF4-FFF2-40B4-BE49-F238E27FC236}">
                <a16:creationId xmlns:a16="http://schemas.microsoft.com/office/drawing/2014/main" id="{121516BF-9AF1-45BF-A08E-73B40989115D}"/>
              </a:ext>
            </a:extLst>
          </p:cNvPr>
          <p:cNvGrpSpPr/>
          <p:nvPr/>
        </p:nvGrpSpPr>
        <p:grpSpPr>
          <a:xfrm>
            <a:off x="2922852" y="2660514"/>
            <a:ext cx="1187616" cy="1205520"/>
            <a:chOff x="3410861" y="148273"/>
            <a:chExt cx="1187616" cy="1205520"/>
          </a:xfrm>
        </p:grpSpPr>
        <p:sp>
          <p:nvSpPr>
            <p:cNvPr id="15" name="文本框 14">
              <a:extLst>
                <a:ext uri="{FF2B5EF4-FFF2-40B4-BE49-F238E27FC236}">
                  <a16:creationId xmlns:a16="http://schemas.microsoft.com/office/drawing/2014/main" id="{40FDAED0-B88F-4482-B935-979E1B38D3A4}"/>
                </a:ext>
              </a:extLst>
            </p:cNvPr>
            <p:cNvSpPr txBox="1"/>
            <p:nvPr/>
          </p:nvSpPr>
          <p:spPr>
            <a:xfrm>
              <a:off x="3737155" y="311015"/>
              <a:ext cx="380903" cy="769441"/>
            </a:xfrm>
            <a:prstGeom prst="rect">
              <a:avLst/>
            </a:prstGeom>
            <a:noFill/>
          </p:spPr>
          <p:txBody>
            <a:bodyPr wrap="square" rtlCol="0">
              <a:spAutoFit/>
            </a:bodyPr>
            <a:lstStyle/>
            <a:p>
              <a:r>
                <a:rPr lang="en-US" altLang="zh-CN" sz="4400" b="1">
                  <a:latin typeface="Arial"/>
                  <a:ea typeface="微软雅黑"/>
                  <a:sym typeface="Arial"/>
                </a:rPr>
                <a:t>2</a:t>
              </a:r>
              <a:endParaRPr lang="zh-CN" altLang="en-US" sz="4400" b="1">
                <a:latin typeface="Arial"/>
                <a:ea typeface="微软雅黑"/>
                <a:sym typeface="Arial"/>
              </a:endParaRPr>
            </a:p>
          </p:txBody>
        </p:sp>
        <p:pic>
          <p:nvPicPr>
            <p:cNvPr id="16" name="图片 15">
              <a:extLst>
                <a:ext uri="{FF2B5EF4-FFF2-40B4-BE49-F238E27FC236}">
                  <a16:creationId xmlns:a16="http://schemas.microsoft.com/office/drawing/2014/main" id="{0E42EB46-6CD0-4757-A291-A40B5A797FCB}"/>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 uri="{28A0092B-C50C-407E-A947-70E740481C1C}">
                  <a14:useLocalDpi xmlns:a14="http://schemas.microsoft.com/office/drawing/2010/main" val="0"/>
                </a:ext>
              </a:extLst>
            </a:blip>
            <a:srcRect l="26298" t="26078" r="26219" b="25723"/>
            <a:stretch>
              <a:fillRect/>
            </a:stretch>
          </p:blipFill>
          <p:spPr>
            <a:xfrm rot="704150">
              <a:off x="3410861" y="148273"/>
              <a:ext cx="1187616" cy="1205520"/>
            </a:xfrm>
            <a:prstGeom prst="rect">
              <a:avLst/>
            </a:prstGeom>
          </p:spPr>
        </p:pic>
      </p:grpSp>
      <p:sp>
        <p:nvSpPr>
          <p:cNvPr id="3" name="矩形 2">
            <a:extLst>
              <a:ext uri="{FF2B5EF4-FFF2-40B4-BE49-F238E27FC236}">
                <a16:creationId xmlns:a16="http://schemas.microsoft.com/office/drawing/2014/main" id="{D70CB161-CB77-44B2-AB9F-4404E4E58E65}"/>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CB0B8E95-02EE-4FB7-8FF3-9F427EC78D92}"/>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三个深刻认识到</a:t>
            </a:r>
          </a:p>
        </p:txBody>
      </p:sp>
      <p:sp>
        <p:nvSpPr>
          <p:cNvPr id="5" name="矩形 4">
            <a:extLst>
              <a:ext uri="{FF2B5EF4-FFF2-40B4-BE49-F238E27FC236}">
                <a16:creationId xmlns:a16="http://schemas.microsoft.com/office/drawing/2014/main" id="{F7FA3D52-99D1-49DC-879D-61986F86FD6B}"/>
              </a:ext>
            </a:extLst>
          </p:cNvPr>
          <p:cNvSpPr/>
          <p:nvPr/>
        </p:nvSpPr>
        <p:spPr>
          <a:xfrm>
            <a:off x="910226" y="2447316"/>
            <a:ext cx="1859992" cy="1316194"/>
          </a:xfrm>
          <a:prstGeom prst="rect">
            <a:avLst/>
          </a:prstGeom>
        </p:spPr>
        <p:txBody>
          <a:bodyPr wrap="square">
            <a:spAutoFit/>
          </a:bodyPr>
          <a:lstStyle/>
          <a:p>
            <a:pPr>
              <a:lnSpc>
                <a:spcPct val="150000"/>
              </a:lnSpc>
            </a:pPr>
            <a:r>
              <a:rPr lang="zh-CN" altLang="en-US" sz="2800" b="1">
                <a:solidFill>
                  <a:srgbClr val="C00000"/>
                </a:solidFill>
                <a:latin typeface="Arial"/>
                <a:ea typeface="微软雅黑"/>
                <a:sym typeface="Arial"/>
              </a:rPr>
              <a:t>我们党深刻认识到</a:t>
            </a:r>
          </a:p>
        </p:txBody>
      </p:sp>
      <p:grpSp>
        <p:nvGrpSpPr>
          <p:cNvPr id="7" name="组合 6">
            <a:extLst>
              <a:ext uri="{FF2B5EF4-FFF2-40B4-BE49-F238E27FC236}">
                <a16:creationId xmlns:a16="http://schemas.microsoft.com/office/drawing/2014/main" id="{063635FA-0527-42F0-88C2-E752DF7E84B6}"/>
              </a:ext>
            </a:extLst>
          </p:cNvPr>
          <p:cNvGrpSpPr/>
          <p:nvPr/>
        </p:nvGrpSpPr>
        <p:grpSpPr>
          <a:xfrm>
            <a:off x="2894555" y="1323178"/>
            <a:ext cx="1187616" cy="1205520"/>
            <a:chOff x="3382564" y="160766"/>
            <a:chExt cx="1187616" cy="1205520"/>
          </a:xfrm>
        </p:grpSpPr>
        <p:sp>
          <p:nvSpPr>
            <p:cNvPr id="8" name="文本框 7">
              <a:extLst>
                <a:ext uri="{FF2B5EF4-FFF2-40B4-BE49-F238E27FC236}">
                  <a16:creationId xmlns:a16="http://schemas.microsoft.com/office/drawing/2014/main" id="{B9CB3B3F-BC34-4A57-9672-24DABB797EC8}"/>
                </a:ext>
              </a:extLst>
            </p:cNvPr>
            <p:cNvSpPr txBox="1"/>
            <p:nvPr/>
          </p:nvSpPr>
          <p:spPr>
            <a:xfrm>
              <a:off x="3737155" y="311015"/>
              <a:ext cx="380903" cy="769441"/>
            </a:xfrm>
            <a:prstGeom prst="rect">
              <a:avLst/>
            </a:prstGeom>
            <a:noFill/>
          </p:spPr>
          <p:txBody>
            <a:bodyPr wrap="square" rtlCol="0">
              <a:spAutoFit/>
            </a:bodyPr>
            <a:lstStyle/>
            <a:p>
              <a:r>
                <a:rPr lang="en-US" altLang="zh-CN" sz="4400" b="1">
                  <a:latin typeface="Arial"/>
                  <a:ea typeface="微软雅黑"/>
                  <a:sym typeface="Arial"/>
                </a:rPr>
                <a:t>1</a:t>
              </a:r>
              <a:endParaRPr lang="zh-CN" altLang="en-US" sz="4400" b="1">
                <a:latin typeface="Arial"/>
                <a:ea typeface="微软雅黑"/>
                <a:sym typeface="Arial"/>
              </a:endParaRPr>
            </a:p>
          </p:txBody>
        </p:sp>
        <p:pic>
          <p:nvPicPr>
            <p:cNvPr id="9" name="图片 8">
              <a:extLst>
                <a:ext uri="{FF2B5EF4-FFF2-40B4-BE49-F238E27FC236}">
                  <a16:creationId xmlns:a16="http://schemas.microsoft.com/office/drawing/2014/main" id="{F831153A-B130-4546-AD56-6370CAF97C42}"/>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 uri="{28A0092B-C50C-407E-A947-70E740481C1C}">
                  <a14:useLocalDpi xmlns:a14="http://schemas.microsoft.com/office/drawing/2010/main" val="0"/>
                </a:ext>
              </a:extLst>
            </a:blip>
            <a:srcRect l="26298" t="26078" r="26219" b="25723"/>
            <a:stretch>
              <a:fillRect/>
            </a:stretch>
          </p:blipFill>
          <p:spPr>
            <a:xfrm rot="704150">
              <a:off x="3382564" y="160766"/>
              <a:ext cx="1187616" cy="1205520"/>
            </a:xfrm>
            <a:prstGeom prst="rect">
              <a:avLst/>
            </a:prstGeom>
          </p:spPr>
        </p:pic>
      </p:grpSp>
      <p:grpSp>
        <p:nvGrpSpPr>
          <p:cNvPr id="10" name="组合 9">
            <a:extLst>
              <a:ext uri="{FF2B5EF4-FFF2-40B4-BE49-F238E27FC236}">
                <a16:creationId xmlns:a16="http://schemas.microsoft.com/office/drawing/2014/main" id="{E2811087-37B8-48AE-9471-D097C7802D12}"/>
              </a:ext>
            </a:extLst>
          </p:cNvPr>
          <p:cNvGrpSpPr/>
          <p:nvPr/>
        </p:nvGrpSpPr>
        <p:grpSpPr>
          <a:xfrm>
            <a:off x="3550158" y="2398806"/>
            <a:ext cx="7944680" cy="108588"/>
            <a:chOff x="2710069" y="3274113"/>
            <a:chExt cx="13026889" cy="1982945"/>
          </a:xfrm>
          <a:effectLst>
            <a:outerShdw blurRad="50800" dist="38100" dir="5400000" algn="t" rotWithShape="0">
              <a:prstClr val="black">
                <a:alpha val="40000"/>
              </a:prstClr>
            </a:outerShdw>
          </a:effectLst>
        </p:grpSpPr>
        <p:sp>
          <p:nvSpPr>
            <p:cNvPr id="11" name="等腰三角形 10">
              <a:extLst>
                <a:ext uri="{FF2B5EF4-FFF2-40B4-BE49-F238E27FC236}">
                  <a16:creationId xmlns:a16="http://schemas.microsoft.com/office/drawing/2014/main" id="{5D493EE0-8EC7-4775-80FB-A774B1B1037C}"/>
                </a:ext>
              </a:extLst>
            </p:cNvPr>
            <p:cNvSpPr/>
            <p:nvPr/>
          </p:nvSpPr>
          <p:spPr>
            <a:xfrm rot="16200000" flipH="1">
              <a:off x="4975318"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 name="等腰三角形 11">
              <a:extLst>
                <a:ext uri="{FF2B5EF4-FFF2-40B4-BE49-F238E27FC236}">
                  <a16:creationId xmlns:a16="http://schemas.microsoft.com/office/drawing/2014/main" id="{C39A04EA-171D-4239-B7CC-89677C10EAB1}"/>
                </a:ext>
              </a:extLst>
            </p:cNvPr>
            <p:cNvSpPr/>
            <p:nvPr/>
          </p:nvSpPr>
          <p:spPr>
            <a:xfrm rot="5400000">
              <a:off x="11488763"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sp>
        <p:nvSpPr>
          <p:cNvPr id="13" name="矩形 12">
            <a:extLst>
              <a:ext uri="{FF2B5EF4-FFF2-40B4-BE49-F238E27FC236}">
                <a16:creationId xmlns:a16="http://schemas.microsoft.com/office/drawing/2014/main" id="{918FDCF5-6D94-4F82-9C61-97BB62CD8F23}"/>
              </a:ext>
            </a:extLst>
          </p:cNvPr>
          <p:cNvSpPr/>
          <p:nvPr/>
        </p:nvSpPr>
        <p:spPr>
          <a:xfrm>
            <a:off x="4192360" y="1464273"/>
            <a:ext cx="6982280" cy="923330"/>
          </a:xfrm>
          <a:prstGeom prst="rect">
            <a:avLst/>
          </a:prstGeom>
        </p:spPr>
        <p:txBody>
          <a:bodyPr wrap="square">
            <a:spAutoFit/>
          </a:bodyPr>
          <a:lstStyle/>
          <a:p>
            <a:pPr algn="just"/>
            <a:r>
              <a:rPr lang="zh-CN" altLang="en-US">
                <a:solidFill>
                  <a:schemeClr val="bg2">
                    <a:lumMod val="25000"/>
                  </a:schemeClr>
                </a:solidFill>
                <a:latin typeface="Arial"/>
                <a:ea typeface="微软雅黑"/>
                <a:sym typeface="Arial"/>
              </a:rPr>
              <a:t>实现中华民族伟大复兴，必须推翻压在中国人民头上的帝国主义、封建主义、官僚资本主义三座大山，实现民族独立、人民解放、国家统一、社会稳定 </a:t>
            </a:r>
          </a:p>
        </p:txBody>
      </p:sp>
      <p:grpSp>
        <p:nvGrpSpPr>
          <p:cNvPr id="17" name="组合 16">
            <a:extLst>
              <a:ext uri="{FF2B5EF4-FFF2-40B4-BE49-F238E27FC236}">
                <a16:creationId xmlns:a16="http://schemas.microsoft.com/office/drawing/2014/main" id="{1749B210-8D15-4CBF-B38B-164B388AADBB}"/>
              </a:ext>
            </a:extLst>
          </p:cNvPr>
          <p:cNvGrpSpPr/>
          <p:nvPr/>
        </p:nvGrpSpPr>
        <p:grpSpPr>
          <a:xfrm>
            <a:off x="3550158" y="3748635"/>
            <a:ext cx="7944680" cy="108588"/>
            <a:chOff x="2710069" y="3274113"/>
            <a:chExt cx="13026889" cy="1982945"/>
          </a:xfrm>
          <a:effectLst>
            <a:outerShdw blurRad="50800" dist="38100" dir="5400000" algn="t" rotWithShape="0">
              <a:prstClr val="black">
                <a:alpha val="40000"/>
              </a:prstClr>
            </a:outerShdw>
          </a:effectLst>
        </p:grpSpPr>
        <p:sp>
          <p:nvSpPr>
            <p:cNvPr id="18" name="等腰三角形 17">
              <a:extLst>
                <a:ext uri="{FF2B5EF4-FFF2-40B4-BE49-F238E27FC236}">
                  <a16:creationId xmlns:a16="http://schemas.microsoft.com/office/drawing/2014/main" id="{7D87FEF8-5FE1-4A8E-A3C7-3C43E0FE7E36}"/>
                </a:ext>
              </a:extLst>
            </p:cNvPr>
            <p:cNvSpPr/>
            <p:nvPr/>
          </p:nvSpPr>
          <p:spPr>
            <a:xfrm rot="16200000" flipH="1">
              <a:off x="4975318"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9" name="等腰三角形 18">
              <a:extLst>
                <a:ext uri="{FF2B5EF4-FFF2-40B4-BE49-F238E27FC236}">
                  <a16:creationId xmlns:a16="http://schemas.microsoft.com/office/drawing/2014/main" id="{87AD4124-891C-44BB-ACC0-06D2E0C73E1B}"/>
                </a:ext>
              </a:extLst>
            </p:cNvPr>
            <p:cNvSpPr/>
            <p:nvPr/>
          </p:nvSpPr>
          <p:spPr>
            <a:xfrm rot="5400000">
              <a:off x="11488763"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sp>
        <p:nvSpPr>
          <p:cNvPr id="20" name="矩形 19">
            <a:extLst>
              <a:ext uri="{FF2B5EF4-FFF2-40B4-BE49-F238E27FC236}">
                <a16:creationId xmlns:a16="http://schemas.microsoft.com/office/drawing/2014/main" id="{1B8BD956-BC32-4063-A230-7023DFF930B7}"/>
              </a:ext>
            </a:extLst>
          </p:cNvPr>
          <p:cNvSpPr/>
          <p:nvPr/>
        </p:nvSpPr>
        <p:spPr>
          <a:xfrm>
            <a:off x="4192360" y="3269347"/>
            <a:ext cx="6982280" cy="369332"/>
          </a:xfrm>
          <a:prstGeom prst="rect">
            <a:avLst/>
          </a:prstGeom>
        </p:spPr>
        <p:txBody>
          <a:bodyPr wrap="square">
            <a:spAutoFit/>
          </a:bodyPr>
          <a:lstStyle/>
          <a:p>
            <a:pPr algn="just"/>
            <a:r>
              <a:rPr lang="zh-CN" altLang="en-US">
                <a:solidFill>
                  <a:schemeClr val="bg2">
                    <a:lumMod val="25000"/>
                  </a:schemeClr>
                </a:solidFill>
                <a:latin typeface="Arial"/>
                <a:ea typeface="微软雅黑"/>
                <a:sym typeface="Arial"/>
              </a:rPr>
              <a:t>实现中华民族伟大复兴，必须建立符合我国实际的先进社会制度</a:t>
            </a:r>
          </a:p>
        </p:txBody>
      </p:sp>
      <p:grpSp>
        <p:nvGrpSpPr>
          <p:cNvPr id="21" name="组合 20">
            <a:extLst>
              <a:ext uri="{FF2B5EF4-FFF2-40B4-BE49-F238E27FC236}">
                <a16:creationId xmlns:a16="http://schemas.microsoft.com/office/drawing/2014/main" id="{87B88513-FDE1-42C4-B0B3-6D3B85031D5D}"/>
              </a:ext>
            </a:extLst>
          </p:cNvPr>
          <p:cNvGrpSpPr/>
          <p:nvPr/>
        </p:nvGrpSpPr>
        <p:grpSpPr>
          <a:xfrm>
            <a:off x="2894556" y="4003923"/>
            <a:ext cx="1187616" cy="1205520"/>
            <a:chOff x="3382565" y="141854"/>
            <a:chExt cx="1187616" cy="1205520"/>
          </a:xfrm>
        </p:grpSpPr>
        <p:sp>
          <p:nvSpPr>
            <p:cNvPr id="22" name="文本框 21">
              <a:extLst>
                <a:ext uri="{FF2B5EF4-FFF2-40B4-BE49-F238E27FC236}">
                  <a16:creationId xmlns:a16="http://schemas.microsoft.com/office/drawing/2014/main" id="{0C8291F3-034A-4121-8997-5FC652AB8F1E}"/>
                </a:ext>
              </a:extLst>
            </p:cNvPr>
            <p:cNvSpPr txBox="1"/>
            <p:nvPr/>
          </p:nvSpPr>
          <p:spPr>
            <a:xfrm>
              <a:off x="3737155" y="311015"/>
              <a:ext cx="380903" cy="769441"/>
            </a:xfrm>
            <a:prstGeom prst="rect">
              <a:avLst/>
            </a:prstGeom>
            <a:noFill/>
          </p:spPr>
          <p:txBody>
            <a:bodyPr wrap="square" rtlCol="0">
              <a:spAutoFit/>
            </a:bodyPr>
            <a:lstStyle/>
            <a:p>
              <a:r>
                <a:rPr lang="en-US" altLang="zh-CN" sz="4400" b="1">
                  <a:latin typeface="Arial"/>
                  <a:ea typeface="微软雅黑"/>
                  <a:sym typeface="Arial"/>
                </a:rPr>
                <a:t>3</a:t>
              </a:r>
              <a:endParaRPr lang="zh-CN" altLang="en-US" sz="4400" b="1">
                <a:latin typeface="Arial"/>
                <a:ea typeface="微软雅黑"/>
                <a:sym typeface="Arial"/>
              </a:endParaRPr>
            </a:p>
          </p:txBody>
        </p:sp>
        <p:pic>
          <p:nvPicPr>
            <p:cNvPr id="23" name="图片 22">
              <a:extLst>
                <a:ext uri="{FF2B5EF4-FFF2-40B4-BE49-F238E27FC236}">
                  <a16:creationId xmlns:a16="http://schemas.microsoft.com/office/drawing/2014/main" id="{75929578-0FB0-4717-9B65-E1E31B7FD0DF}"/>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 uri="{28A0092B-C50C-407E-A947-70E740481C1C}">
                  <a14:useLocalDpi xmlns:a14="http://schemas.microsoft.com/office/drawing/2010/main" val="0"/>
                </a:ext>
              </a:extLst>
            </a:blip>
            <a:srcRect l="26298" t="26078" r="26219" b="25723"/>
            <a:stretch>
              <a:fillRect/>
            </a:stretch>
          </p:blipFill>
          <p:spPr>
            <a:xfrm rot="704150">
              <a:off x="3382565" y="141854"/>
              <a:ext cx="1187616" cy="1205520"/>
            </a:xfrm>
            <a:prstGeom prst="rect">
              <a:avLst/>
            </a:prstGeom>
          </p:spPr>
        </p:pic>
      </p:grpSp>
      <p:grpSp>
        <p:nvGrpSpPr>
          <p:cNvPr id="24" name="组合 23">
            <a:extLst>
              <a:ext uri="{FF2B5EF4-FFF2-40B4-BE49-F238E27FC236}">
                <a16:creationId xmlns:a16="http://schemas.microsoft.com/office/drawing/2014/main" id="{CF90592B-FF5E-42BB-B177-2ABB0B7018D9}"/>
              </a:ext>
            </a:extLst>
          </p:cNvPr>
          <p:cNvGrpSpPr/>
          <p:nvPr/>
        </p:nvGrpSpPr>
        <p:grpSpPr>
          <a:xfrm>
            <a:off x="3550158" y="5098463"/>
            <a:ext cx="7944680" cy="108588"/>
            <a:chOff x="2710069" y="3274113"/>
            <a:chExt cx="13026889" cy="1982945"/>
          </a:xfrm>
          <a:effectLst>
            <a:outerShdw blurRad="50800" dist="38100" dir="5400000" algn="t" rotWithShape="0">
              <a:prstClr val="black">
                <a:alpha val="40000"/>
              </a:prstClr>
            </a:outerShdw>
          </a:effectLst>
        </p:grpSpPr>
        <p:sp>
          <p:nvSpPr>
            <p:cNvPr id="25" name="等腰三角形 24">
              <a:extLst>
                <a:ext uri="{FF2B5EF4-FFF2-40B4-BE49-F238E27FC236}">
                  <a16:creationId xmlns:a16="http://schemas.microsoft.com/office/drawing/2014/main" id="{6D67BC43-DDD5-4D3B-9DC4-7BD7C326986B}"/>
                </a:ext>
              </a:extLst>
            </p:cNvPr>
            <p:cNvSpPr/>
            <p:nvPr/>
          </p:nvSpPr>
          <p:spPr>
            <a:xfrm rot="16200000" flipH="1">
              <a:off x="4975318"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6" name="等腰三角形 25">
              <a:extLst>
                <a:ext uri="{FF2B5EF4-FFF2-40B4-BE49-F238E27FC236}">
                  <a16:creationId xmlns:a16="http://schemas.microsoft.com/office/drawing/2014/main" id="{E8A61CC7-8A71-453A-9E89-E2B0A84E387C}"/>
                </a:ext>
              </a:extLst>
            </p:cNvPr>
            <p:cNvSpPr/>
            <p:nvPr/>
          </p:nvSpPr>
          <p:spPr>
            <a:xfrm rot="5400000">
              <a:off x="11488763" y="1008864"/>
              <a:ext cx="1982945" cy="6513444"/>
            </a:xfrm>
            <a:prstGeom prst="triangle">
              <a:avLst/>
            </a:prstGeom>
            <a:solidFill>
              <a:srgbClr val="080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sp>
        <p:nvSpPr>
          <p:cNvPr id="27" name="矩形 26">
            <a:extLst>
              <a:ext uri="{FF2B5EF4-FFF2-40B4-BE49-F238E27FC236}">
                <a16:creationId xmlns:a16="http://schemas.microsoft.com/office/drawing/2014/main" id="{5B655202-903F-47F4-8499-CE1763FE3F77}"/>
              </a:ext>
            </a:extLst>
          </p:cNvPr>
          <p:cNvSpPr/>
          <p:nvPr/>
        </p:nvSpPr>
        <p:spPr>
          <a:xfrm>
            <a:off x="4192360" y="4330694"/>
            <a:ext cx="6982280" cy="646331"/>
          </a:xfrm>
          <a:prstGeom prst="rect">
            <a:avLst/>
          </a:prstGeom>
        </p:spPr>
        <p:txBody>
          <a:bodyPr wrap="square">
            <a:spAutoFit/>
          </a:bodyPr>
          <a:lstStyle/>
          <a:p>
            <a:pPr algn="just"/>
            <a:r>
              <a:rPr lang="zh-CN" altLang="en-US">
                <a:solidFill>
                  <a:schemeClr val="bg2">
                    <a:lumMod val="25000"/>
                  </a:schemeClr>
                </a:solidFill>
                <a:latin typeface="Arial"/>
                <a:ea typeface="微软雅黑"/>
                <a:sym typeface="Arial"/>
              </a:rPr>
              <a:t>实现中华民族伟大复兴，必须合乎时代潮流、顺应人民意愿，勇于改革开放，让党和人民事业始终充满奋勇前进的强大动力</a:t>
            </a:r>
          </a:p>
        </p:txBody>
      </p:sp>
    </p:spTree>
    <p:extLst>
      <p:ext uri="{BB962C8B-B14F-4D97-AF65-F5344CB8AC3E}">
        <p14:creationId val="3329749540"/>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0-#ppt_w/2"/>
                                          </p:val>
                                        </p:tav>
                                        <p:tav tm="100000">
                                          <p:val>
                                            <p:strVal val="#ppt_x"/>
                                          </p:val>
                                        </p:tav>
                                      </p:tavLst>
                                    </p:anim>
                                    <p:anim calcmode="lin" valueType="num">
                                      <p:cBhvr additive="base">
                                        <p:cTn id="28" dur="5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0-#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0-#ppt_w/2"/>
                                          </p:val>
                                        </p:tav>
                                        <p:tav tm="100000">
                                          <p:val>
                                            <p:strVal val="#ppt_x"/>
                                          </p:val>
                                        </p:tav>
                                      </p:tavLst>
                                    </p:anim>
                                    <p:anim calcmode="lin" valueType="num">
                                      <p:cBhvr additive="base">
                                        <p:cTn id="36" dur="500" fill="hold"/>
                                        <p:tgtEl>
                                          <p:spTgt spid="1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p:bldP spid="20" grpId="0"/>
      <p:bldP spid="27" grpId="0"/>
    </p:bldLst>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EF6A5945-E574-4284-9D17-10AA07814F07}"/>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7D0A18D3-35E6-44C8-80D9-05724E2D7929}"/>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伟大复兴绝不是轻轻松松就能实现的</a:t>
            </a:r>
          </a:p>
        </p:txBody>
      </p:sp>
      <p:grpSp>
        <p:nvGrpSpPr>
          <p:cNvPr id="16" name="组合 15">
            <a:extLst>
              <a:ext uri="{FF2B5EF4-FFF2-40B4-BE49-F238E27FC236}">
                <a16:creationId xmlns:a16="http://schemas.microsoft.com/office/drawing/2014/main" id="{54EF064D-7009-4C35-920F-6423B8FED639}"/>
              </a:ext>
            </a:extLst>
          </p:cNvPr>
          <p:cNvGrpSpPr/>
          <p:nvPr/>
        </p:nvGrpSpPr>
        <p:grpSpPr>
          <a:xfrm>
            <a:off x="1092200" y="1280323"/>
            <a:ext cx="10007600" cy="871510"/>
            <a:chOff x="1282700" y="1280323"/>
            <a:chExt cx="10007600" cy="871510"/>
          </a:xfrm>
        </p:grpSpPr>
        <p:sp>
          <p:nvSpPr>
            <p:cNvPr id="6" name="矩形: 圆角 5">
              <a:extLst>
                <a:ext uri="{FF2B5EF4-FFF2-40B4-BE49-F238E27FC236}">
                  <a16:creationId xmlns:a16="http://schemas.microsoft.com/office/drawing/2014/main" id="{638B6A43-9DC7-41BB-ABB5-7FB37F8479EE}"/>
                </a:ext>
              </a:extLst>
            </p:cNvPr>
            <p:cNvSpPr/>
            <p:nvPr/>
          </p:nvSpPr>
          <p:spPr>
            <a:xfrm>
              <a:off x="1282700" y="1280323"/>
              <a:ext cx="10007600" cy="871510"/>
            </a:xfrm>
            <a:prstGeom prst="roundRect">
              <a:avLst>
                <a:gd name="adj" fmla="val 1083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 name="矩形 4">
              <a:extLst>
                <a:ext uri="{FF2B5EF4-FFF2-40B4-BE49-F238E27FC236}">
                  <a16:creationId xmlns:a16="http://schemas.microsoft.com/office/drawing/2014/main" id="{CF2FAC30-08F4-434E-8204-05B3FE8C45C5}"/>
                </a:ext>
              </a:extLst>
            </p:cNvPr>
            <p:cNvSpPr/>
            <p:nvPr/>
          </p:nvSpPr>
          <p:spPr>
            <a:xfrm>
              <a:off x="1369785" y="1293518"/>
              <a:ext cx="9833430" cy="830997"/>
            </a:xfrm>
            <a:prstGeom prst="rect">
              <a:avLst/>
            </a:prstGeom>
          </p:spPr>
          <p:txBody>
            <a:bodyPr wrap="square">
              <a:spAutoFit/>
            </a:bodyPr>
            <a:lstStyle/>
            <a:p>
              <a:pPr indent="457200">
                <a:lnSpc>
                  <a:spcPct val="120000"/>
                </a:lnSpc>
              </a:pPr>
              <a:r>
                <a:rPr lang="zh-CN" altLang="en-US" sz="2000">
                  <a:solidFill>
                    <a:schemeClr val="bg1"/>
                  </a:solidFill>
                  <a:latin typeface="Arial"/>
                  <a:ea typeface="微软雅黑"/>
                  <a:sym typeface="Arial"/>
                </a:rPr>
                <a:t>行百里者半九十。中华民族伟大复兴，绝不是轻轻松松、敲锣打鼓就能实现的。全党必须准备付出更为艰巨、更为艰苦的努力</a:t>
              </a:r>
            </a:p>
          </p:txBody>
        </p:sp>
      </p:grpSp>
      <p:sp>
        <p:nvSpPr>
          <p:cNvPr id="8" name="椭圆 7">
            <a:extLst>
              <a:ext uri="{FF2B5EF4-FFF2-40B4-BE49-F238E27FC236}">
                <a16:creationId xmlns:a16="http://schemas.microsoft.com/office/drawing/2014/main" id="{9E028EF9-27BC-4788-8F4B-C8F46F9E125C}"/>
              </a:ext>
            </a:extLst>
          </p:cNvPr>
          <p:cNvSpPr/>
          <p:nvPr/>
        </p:nvSpPr>
        <p:spPr>
          <a:xfrm>
            <a:off x="1418771" y="2469633"/>
            <a:ext cx="2832100" cy="28321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矩形 6">
            <a:extLst>
              <a:ext uri="{FF2B5EF4-FFF2-40B4-BE49-F238E27FC236}">
                <a16:creationId xmlns:a16="http://schemas.microsoft.com/office/drawing/2014/main" id="{C552D210-19A7-4A2E-B567-7D40C4D3C60A}"/>
              </a:ext>
            </a:extLst>
          </p:cNvPr>
          <p:cNvSpPr/>
          <p:nvPr/>
        </p:nvSpPr>
        <p:spPr>
          <a:xfrm>
            <a:off x="1806458" y="3272149"/>
            <a:ext cx="2031325" cy="461665"/>
          </a:xfrm>
          <a:prstGeom prst="rect">
            <a:avLst/>
          </a:prstGeom>
        </p:spPr>
        <p:txBody>
          <a:bodyPr wrap="none">
            <a:spAutoFit/>
          </a:bodyPr>
          <a:lstStyle/>
          <a:p>
            <a:r>
              <a:rPr lang="zh-CN" altLang="en-US" sz="2400">
                <a:solidFill>
                  <a:schemeClr val="bg1"/>
                </a:solidFill>
                <a:latin typeface="Arial"/>
                <a:ea typeface="微软雅黑"/>
                <a:sym typeface="Arial"/>
              </a:rPr>
              <a:t>实现伟大梦想</a:t>
            </a:r>
          </a:p>
        </p:txBody>
      </p:sp>
      <p:sp>
        <p:nvSpPr>
          <p:cNvPr id="9" name="矩形 8">
            <a:extLst>
              <a:ext uri="{FF2B5EF4-FFF2-40B4-BE49-F238E27FC236}">
                <a16:creationId xmlns:a16="http://schemas.microsoft.com/office/drawing/2014/main" id="{D85C303D-0268-4EB9-8F09-0EFC35B60085}"/>
              </a:ext>
            </a:extLst>
          </p:cNvPr>
          <p:cNvSpPr/>
          <p:nvPr/>
        </p:nvSpPr>
        <p:spPr>
          <a:xfrm>
            <a:off x="1492269" y="3767422"/>
            <a:ext cx="2659702" cy="461665"/>
          </a:xfrm>
          <a:prstGeom prst="rect">
            <a:avLst/>
          </a:prstGeom>
        </p:spPr>
        <p:txBody>
          <a:bodyPr wrap="none">
            <a:spAutoFit/>
          </a:bodyPr>
          <a:lstStyle/>
          <a:p>
            <a:r>
              <a:rPr lang="zh-CN" altLang="en-US" sz="2400" b="1">
                <a:solidFill>
                  <a:schemeClr val="bg1"/>
                </a:solidFill>
                <a:latin typeface="Arial"/>
                <a:ea typeface="微软雅黑"/>
                <a:sym typeface="Arial"/>
              </a:rPr>
              <a:t>必须进行伟大斗争</a:t>
            </a:r>
          </a:p>
        </p:txBody>
      </p:sp>
      <p:sp>
        <p:nvSpPr>
          <p:cNvPr id="10" name="椭圆 9">
            <a:extLst>
              <a:ext uri="{FF2B5EF4-FFF2-40B4-BE49-F238E27FC236}">
                <a16:creationId xmlns:a16="http://schemas.microsoft.com/office/drawing/2014/main" id="{54BB87C1-4332-4D56-BF94-158B494A906D}"/>
              </a:ext>
            </a:extLst>
          </p:cNvPr>
          <p:cNvSpPr/>
          <p:nvPr/>
        </p:nvSpPr>
        <p:spPr>
          <a:xfrm>
            <a:off x="4720771" y="2469633"/>
            <a:ext cx="2832100" cy="28321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矩形 10">
            <a:extLst>
              <a:ext uri="{FF2B5EF4-FFF2-40B4-BE49-F238E27FC236}">
                <a16:creationId xmlns:a16="http://schemas.microsoft.com/office/drawing/2014/main" id="{1463889B-B22A-4332-BE2B-0C730370E46E}"/>
              </a:ext>
            </a:extLst>
          </p:cNvPr>
          <p:cNvSpPr/>
          <p:nvPr/>
        </p:nvSpPr>
        <p:spPr>
          <a:xfrm>
            <a:off x="5108458" y="3272149"/>
            <a:ext cx="2031325" cy="461665"/>
          </a:xfrm>
          <a:prstGeom prst="rect">
            <a:avLst/>
          </a:prstGeom>
        </p:spPr>
        <p:txBody>
          <a:bodyPr wrap="none">
            <a:spAutoFit/>
          </a:bodyPr>
          <a:lstStyle/>
          <a:p>
            <a:r>
              <a:rPr lang="zh-CN" altLang="en-US" sz="2400">
                <a:solidFill>
                  <a:schemeClr val="bg1"/>
                </a:solidFill>
                <a:latin typeface="Arial"/>
                <a:ea typeface="微软雅黑"/>
                <a:sym typeface="Arial"/>
              </a:rPr>
              <a:t>实现伟大梦想</a:t>
            </a:r>
          </a:p>
        </p:txBody>
      </p:sp>
      <p:sp>
        <p:nvSpPr>
          <p:cNvPr id="12" name="矩形 11">
            <a:extLst>
              <a:ext uri="{FF2B5EF4-FFF2-40B4-BE49-F238E27FC236}">
                <a16:creationId xmlns:a16="http://schemas.microsoft.com/office/drawing/2014/main" id="{89E448C3-1877-4A7E-A1AD-61C5C1EE0E72}"/>
              </a:ext>
            </a:extLst>
          </p:cNvPr>
          <p:cNvSpPr/>
          <p:nvPr/>
        </p:nvSpPr>
        <p:spPr>
          <a:xfrm>
            <a:off x="4794269" y="3767422"/>
            <a:ext cx="2659702" cy="461665"/>
          </a:xfrm>
          <a:prstGeom prst="rect">
            <a:avLst/>
          </a:prstGeom>
        </p:spPr>
        <p:txBody>
          <a:bodyPr wrap="none">
            <a:spAutoFit/>
          </a:bodyPr>
          <a:lstStyle/>
          <a:p>
            <a:r>
              <a:rPr lang="zh-CN" altLang="en-US" sz="2400" b="1">
                <a:solidFill>
                  <a:schemeClr val="bg1"/>
                </a:solidFill>
                <a:latin typeface="Arial"/>
                <a:ea typeface="微软雅黑"/>
                <a:sym typeface="Arial"/>
              </a:rPr>
              <a:t>必须建设伟大工程</a:t>
            </a:r>
          </a:p>
        </p:txBody>
      </p:sp>
      <p:sp>
        <p:nvSpPr>
          <p:cNvPr id="13" name="椭圆 12">
            <a:extLst>
              <a:ext uri="{FF2B5EF4-FFF2-40B4-BE49-F238E27FC236}">
                <a16:creationId xmlns:a16="http://schemas.microsoft.com/office/drawing/2014/main" id="{F40109DE-7B4E-47C0-99D3-EF9549CB1FE3}"/>
              </a:ext>
            </a:extLst>
          </p:cNvPr>
          <p:cNvSpPr/>
          <p:nvPr/>
        </p:nvSpPr>
        <p:spPr>
          <a:xfrm>
            <a:off x="8022771" y="2469633"/>
            <a:ext cx="2832100" cy="28321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4" name="矩形 13">
            <a:extLst>
              <a:ext uri="{FF2B5EF4-FFF2-40B4-BE49-F238E27FC236}">
                <a16:creationId xmlns:a16="http://schemas.microsoft.com/office/drawing/2014/main" id="{BB2812FB-BE5C-476E-96CE-96D16CC0F3FF}"/>
              </a:ext>
            </a:extLst>
          </p:cNvPr>
          <p:cNvSpPr/>
          <p:nvPr/>
        </p:nvSpPr>
        <p:spPr>
          <a:xfrm>
            <a:off x="8410458" y="3272149"/>
            <a:ext cx="2031325" cy="461665"/>
          </a:xfrm>
          <a:prstGeom prst="rect">
            <a:avLst/>
          </a:prstGeom>
        </p:spPr>
        <p:txBody>
          <a:bodyPr wrap="none">
            <a:spAutoFit/>
          </a:bodyPr>
          <a:lstStyle/>
          <a:p>
            <a:r>
              <a:rPr lang="zh-CN" altLang="en-US" sz="2400">
                <a:solidFill>
                  <a:schemeClr val="bg1"/>
                </a:solidFill>
                <a:latin typeface="Arial"/>
                <a:ea typeface="微软雅黑"/>
                <a:sym typeface="Arial"/>
              </a:rPr>
              <a:t>实现伟大梦想</a:t>
            </a:r>
          </a:p>
        </p:txBody>
      </p:sp>
      <p:sp>
        <p:nvSpPr>
          <p:cNvPr id="15" name="矩形 14">
            <a:extLst>
              <a:ext uri="{FF2B5EF4-FFF2-40B4-BE49-F238E27FC236}">
                <a16:creationId xmlns:a16="http://schemas.microsoft.com/office/drawing/2014/main" id="{04C3D818-C05F-4211-ABD7-F7D2B4B7B625}"/>
              </a:ext>
            </a:extLst>
          </p:cNvPr>
          <p:cNvSpPr/>
          <p:nvPr/>
        </p:nvSpPr>
        <p:spPr>
          <a:xfrm>
            <a:off x="8096269" y="3767422"/>
            <a:ext cx="2659702" cy="461665"/>
          </a:xfrm>
          <a:prstGeom prst="rect">
            <a:avLst/>
          </a:prstGeom>
        </p:spPr>
        <p:txBody>
          <a:bodyPr wrap="none">
            <a:spAutoFit/>
          </a:bodyPr>
          <a:lstStyle/>
          <a:p>
            <a:r>
              <a:rPr lang="zh-CN" altLang="en-US" sz="2400" b="1">
                <a:solidFill>
                  <a:schemeClr val="bg1"/>
                </a:solidFill>
                <a:latin typeface="Arial"/>
                <a:ea typeface="微软雅黑"/>
                <a:sym typeface="Arial"/>
              </a:rPr>
              <a:t>必须推进伟大事业</a:t>
            </a:r>
          </a:p>
        </p:txBody>
      </p:sp>
    </p:spTree>
    <p:extLst>
      <p:ext uri="{BB962C8B-B14F-4D97-AF65-F5344CB8AC3E}">
        <p14:creationId val="481528025"/>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000"/>
                                        <p:tgtEl>
                                          <p:spTgt spid="10"/>
                                        </p:tgtEl>
                                      </p:cBhvr>
                                    </p:animEffect>
                                    <p:anim calcmode="lin" valueType="num">
                                      <p:cBhvr>
                                        <p:cTn id="28" dur="1000" fill="hold"/>
                                        <p:tgtEl>
                                          <p:spTgt spid="10"/>
                                        </p:tgtEl>
                                        <p:attrNameLst>
                                          <p:attrName>ppt_x</p:attrName>
                                        </p:attrNameLst>
                                      </p:cBhvr>
                                      <p:tavLst>
                                        <p:tav tm="0">
                                          <p:val>
                                            <p:strVal val="#ppt_x"/>
                                          </p:val>
                                        </p:tav>
                                        <p:tav tm="100000">
                                          <p:val>
                                            <p:strVal val="#ppt_x"/>
                                          </p:val>
                                        </p:tav>
                                      </p:tavLst>
                                    </p:anim>
                                    <p:anim calcmode="lin" valueType="num">
                                      <p:cBhvr>
                                        <p:cTn id="29" dur="1000" fill="hold"/>
                                        <p:tgtEl>
                                          <p:spTgt spid="10"/>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000"/>
                                        <p:tgtEl>
                                          <p:spTgt spid="13"/>
                                        </p:tgtEl>
                                      </p:cBhvr>
                                    </p:animEffect>
                                    <p:anim calcmode="lin" valueType="num">
                                      <p:cBhvr>
                                        <p:cTn id="43" dur="1000" fill="hold"/>
                                        <p:tgtEl>
                                          <p:spTgt spid="13"/>
                                        </p:tgtEl>
                                        <p:attrNameLst>
                                          <p:attrName>ppt_x</p:attrName>
                                        </p:attrNameLst>
                                      </p:cBhvr>
                                      <p:tavLst>
                                        <p:tav tm="0">
                                          <p:val>
                                            <p:strVal val="#ppt_x"/>
                                          </p:val>
                                        </p:tav>
                                        <p:tav tm="100000">
                                          <p:val>
                                            <p:strVal val="#ppt_x"/>
                                          </p:val>
                                        </p:tav>
                                      </p:tavLst>
                                    </p:anim>
                                    <p:anim calcmode="lin" valueType="num">
                                      <p:cBhvr>
                                        <p:cTn id="44" dur="1000" fill="hold"/>
                                        <p:tgtEl>
                                          <p:spTgt spid="1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1000"/>
                                        <p:tgtEl>
                                          <p:spTgt spid="15"/>
                                        </p:tgtEl>
                                      </p:cBhvr>
                                    </p:animEffect>
                                    <p:anim calcmode="lin" valueType="num">
                                      <p:cBhvr>
                                        <p:cTn id="53" dur="1000" fill="hold"/>
                                        <p:tgtEl>
                                          <p:spTgt spid="15"/>
                                        </p:tgtEl>
                                        <p:attrNameLst>
                                          <p:attrName>ppt_x</p:attrName>
                                        </p:attrNameLst>
                                      </p:cBhvr>
                                      <p:tavLst>
                                        <p:tav tm="0">
                                          <p:val>
                                            <p:strVal val="#ppt_x"/>
                                          </p:val>
                                        </p:tav>
                                        <p:tav tm="100000">
                                          <p:val>
                                            <p:strVal val="#ppt_x"/>
                                          </p:val>
                                        </p:tav>
                                      </p:tavLst>
                                    </p:anim>
                                    <p:anim calcmode="lin" valueType="num">
                                      <p:cBhvr>
                                        <p:cTn id="5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p:bldP spid="9" grpId="0"/>
      <p:bldP spid="10" grpId="0" animBg="1"/>
      <p:bldP spid="11" grpId="0"/>
      <p:bldP spid="12" grpId="0"/>
      <p:bldP spid="13" grpId="0" animBg="1"/>
      <p:bldP spid="14" grpId="0"/>
      <p:bldP spid="15" grpId="0"/>
    </p:bldLst>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6227" name="组合 6226">
            <a:extLst>
              <a:ext uri="{FF2B5EF4-FFF2-40B4-BE49-F238E27FC236}">
                <a16:creationId xmlns:a16="http://schemas.microsoft.com/office/drawing/2014/main" id="{8571937F-228D-445F-A755-DDA4018A2F02}"/>
              </a:ext>
            </a:extLst>
          </p:cNvPr>
          <p:cNvGrpSpPr/>
          <p:nvPr/>
        </p:nvGrpSpPr>
        <p:grpSpPr>
          <a:xfrm>
            <a:off x="2658835" y="1162277"/>
            <a:ext cx="9350862" cy="5397046"/>
            <a:chOff x="3054350" y="1546225"/>
            <a:chExt cx="5173663" cy="2986088"/>
          </a:xfrm>
        </p:grpSpPr>
        <p:sp>
          <p:nvSpPr>
            <p:cNvPr id="4" name="AutoShape 3">
              <a:extLst>
                <a:ext uri="{FF2B5EF4-FFF2-40B4-BE49-F238E27FC236}">
                  <a16:creationId xmlns:a16="http://schemas.microsoft.com/office/drawing/2014/main" id="{32BD6B45-414B-405B-909D-545D9221FD12}"/>
                </a:ext>
              </a:extLst>
            </p:cNvPr>
            <p:cNvSpPr>
              <a:spLocks noChangeAspect="1" noChangeArrowheads="1" noTextEdit="1"/>
            </p:cNvSpPr>
            <p:nvPr/>
          </p:nvSpPr>
          <p:spPr bwMode="auto">
            <a:xfrm>
              <a:off x="3054350" y="1546225"/>
              <a:ext cx="51530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nvGrpSpPr>
            <p:cNvPr id="5" name="Group 205">
              <a:extLst>
                <a:ext uri="{FF2B5EF4-FFF2-40B4-BE49-F238E27FC236}">
                  <a16:creationId xmlns:a16="http://schemas.microsoft.com/office/drawing/2014/main" id="{3322ED8F-2546-47B3-8174-413860981DC4}"/>
                </a:ext>
              </a:extLst>
            </p:cNvPr>
            <p:cNvGrpSpPr/>
            <p:nvPr/>
          </p:nvGrpSpPr>
          <p:grpSpPr>
            <a:xfrm>
              <a:off x="3054350" y="1550988"/>
              <a:ext cx="3948113" cy="2432051"/>
              <a:chOff x="1924" y="977"/>
              <a:chExt cx="2487" cy="1532"/>
            </a:xfrm>
          </p:grpSpPr>
          <p:sp>
            <p:nvSpPr>
              <p:cNvPr id="6027" name="Freeform 5">
                <a:extLst>
                  <a:ext uri="{FF2B5EF4-FFF2-40B4-BE49-F238E27FC236}">
                    <a16:creationId xmlns:a16="http://schemas.microsoft.com/office/drawing/2014/main" id="{F55DF633-9C27-4433-8817-47839FDD5232}"/>
                  </a:ext>
                </a:extLst>
              </p:cNvPr>
              <p:cNvSpPr/>
              <p:nvPr/>
            </p:nvSpPr>
            <p:spPr bwMode="auto">
              <a:xfrm>
                <a:off x="4406" y="977"/>
                <a:ext cx="5" cy="5"/>
              </a:xfrm>
              <a:custGeom>
                <a:gdLst>
                  <a:gd name="T0" fmla="*/ 1 w 2"/>
                  <a:gd name="T1" fmla="*/ 0 h 2"/>
                  <a:gd name="T2" fmla="*/ 1 w 2"/>
                  <a:gd name="T3" fmla="*/ 2 h 2"/>
                  <a:gd name="T4" fmla="*/ 1 w 2"/>
                  <a:gd name="T5" fmla="*/ 0 h 2"/>
                </a:gdLst>
                <a:cxnLst>
                  <a:cxn ang="0">
                    <a:pos x="T0" y="T1"/>
                  </a:cxn>
                  <a:cxn ang="0">
                    <a:pos x="T2" y="T3"/>
                  </a:cxn>
                  <a:cxn ang="0">
                    <a:pos x="T4" y="T5"/>
                  </a:cxn>
                </a:cxnLst>
                <a:rect l="0" t="0" r="r" b="b"/>
                <a:pathLst>
                  <a:path w="2" h="2">
                    <a:moveTo>
                      <a:pt x="1" y="0"/>
                    </a:moveTo>
                    <a:cubicBezTo>
                      <a:pt x="1" y="1"/>
                      <a:pt x="2" y="1"/>
                      <a:pt x="1" y="2"/>
                    </a:cubicBezTo>
                    <a:cubicBezTo>
                      <a:pt x="0" y="2"/>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8" name="Freeform 6">
                <a:extLst>
                  <a:ext uri="{FF2B5EF4-FFF2-40B4-BE49-F238E27FC236}">
                    <a16:creationId xmlns:a16="http://schemas.microsoft.com/office/drawing/2014/main" id="{EB79286B-698A-469A-8CC0-D6E360E481F3}"/>
                  </a:ext>
                </a:extLst>
              </p:cNvPr>
              <p:cNvSpPr/>
              <p:nvPr/>
            </p:nvSpPr>
            <p:spPr bwMode="auto">
              <a:xfrm>
                <a:off x="4398" y="977"/>
                <a:ext cx="5" cy="2"/>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9" name="Freeform 7">
                <a:extLst>
                  <a:ext uri="{FF2B5EF4-FFF2-40B4-BE49-F238E27FC236}">
                    <a16:creationId xmlns:a16="http://schemas.microsoft.com/office/drawing/2014/main" id="{E24A5B5F-A30A-45CD-9D2A-1803853A6D89}"/>
                  </a:ext>
                </a:extLst>
              </p:cNvPr>
              <p:cNvSpPr/>
              <p:nvPr/>
            </p:nvSpPr>
            <p:spPr bwMode="auto">
              <a:xfrm>
                <a:off x="3001" y="979"/>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0" name="Freeform 8">
                <a:extLst>
                  <a:ext uri="{FF2B5EF4-FFF2-40B4-BE49-F238E27FC236}">
                    <a16:creationId xmlns:a16="http://schemas.microsoft.com/office/drawing/2014/main" id="{71D18E51-7759-49E6-9886-58540A27AAE0}"/>
                  </a:ext>
                </a:extLst>
              </p:cNvPr>
              <p:cNvSpPr/>
              <p:nvPr/>
            </p:nvSpPr>
            <p:spPr bwMode="auto">
              <a:xfrm>
                <a:off x="2758" y="982"/>
                <a:ext cx="10" cy="11"/>
              </a:xfrm>
              <a:custGeom>
                <a:gdLst>
                  <a:gd name="T0" fmla="*/ 2 w 4"/>
                  <a:gd name="T1" fmla="*/ 4 h 4"/>
                  <a:gd name="T2" fmla="*/ 0 w 4"/>
                  <a:gd name="T3" fmla="*/ 2 h 4"/>
                  <a:gd name="T4" fmla="*/ 4 w 4"/>
                  <a:gd name="T5" fmla="*/ 0 h 4"/>
                  <a:gd name="T6" fmla="*/ 2 w 4"/>
                  <a:gd name="T7" fmla="*/ 4 h 4"/>
                </a:gdLst>
                <a:cxnLst>
                  <a:cxn ang="0">
                    <a:pos x="T0" y="T1"/>
                  </a:cxn>
                  <a:cxn ang="0">
                    <a:pos x="T2" y="T3"/>
                  </a:cxn>
                  <a:cxn ang="0">
                    <a:pos x="T4" y="T5"/>
                  </a:cxn>
                  <a:cxn ang="0">
                    <a:pos x="T6" y="T7"/>
                  </a:cxn>
                </a:cxnLst>
                <a:rect l="0" t="0" r="r" b="b"/>
                <a:pathLst>
                  <a:path w="4" h="4">
                    <a:moveTo>
                      <a:pt x="2" y="4"/>
                    </a:moveTo>
                    <a:cubicBezTo>
                      <a:pt x="1" y="4"/>
                      <a:pt x="1" y="3"/>
                      <a:pt x="0" y="2"/>
                    </a:cubicBezTo>
                    <a:cubicBezTo>
                      <a:pt x="0" y="0"/>
                      <a:pt x="3" y="1"/>
                      <a:pt x="4" y="0"/>
                    </a:cubicBezTo>
                    <a:cubicBezTo>
                      <a:pt x="4" y="1"/>
                      <a:pt x="4" y="3"/>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1" name="Freeform 9">
                <a:extLst>
                  <a:ext uri="{FF2B5EF4-FFF2-40B4-BE49-F238E27FC236}">
                    <a16:creationId xmlns:a16="http://schemas.microsoft.com/office/drawing/2014/main" id="{FBE778AD-2FB3-46F7-93BD-C46E3345CB14}"/>
                  </a:ext>
                </a:extLst>
              </p:cNvPr>
              <p:cNvSpPr/>
              <p:nvPr/>
            </p:nvSpPr>
            <p:spPr bwMode="auto">
              <a:xfrm>
                <a:off x="2987" y="985"/>
                <a:ext cx="8" cy="2"/>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1"/>
                      <a:pt x="2"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2" name="Freeform 10">
                <a:extLst>
                  <a:ext uri="{FF2B5EF4-FFF2-40B4-BE49-F238E27FC236}">
                    <a16:creationId xmlns:a16="http://schemas.microsoft.com/office/drawing/2014/main" id="{106A9EA2-6B14-4F04-BAC2-63375EE72754}"/>
                  </a:ext>
                </a:extLst>
              </p:cNvPr>
              <p:cNvSpPr/>
              <p:nvPr/>
            </p:nvSpPr>
            <p:spPr bwMode="auto">
              <a:xfrm>
                <a:off x="2977" y="987"/>
                <a:ext cx="10" cy="9"/>
              </a:xfrm>
              <a:custGeom>
                <a:gdLst>
                  <a:gd name="T0" fmla="*/ 4 w 4"/>
                  <a:gd name="T1" fmla="*/ 1 h 3"/>
                  <a:gd name="T2" fmla="*/ 0 w 4"/>
                  <a:gd name="T3" fmla="*/ 3 h 3"/>
                  <a:gd name="T4" fmla="*/ 4 w 4"/>
                  <a:gd name="T5" fmla="*/ 1 h 3"/>
                </a:gdLst>
                <a:cxnLst>
                  <a:cxn ang="0">
                    <a:pos x="T0" y="T1"/>
                  </a:cxn>
                  <a:cxn ang="0">
                    <a:pos x="T2" y="T3"/>
                  </a:cxn>
                  <a:cxn ang="0">
                    <a:pos x="T4" y="T5"/>
                  </a:cxn>
                </a:cxnLst>
                <a:rect l="0" t="0" r="r" b="b"/>
                <a:pathLst>
                  <a:path w="4" h="3">
                    <a:moveTo>
                      <a:pt x="4" y="1"/>
                    </a:moveTo>
                    <a:cubicBezTo>
                      <a:pt x="3" y="2"/>
                      <a:pt x="1" y="2"/>
                      <a:pt x="0" y="3"/>
                    </a:cubicBezTo>
                    <a:cubicBezTo>
                      <a:pt x="1"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3" name="Freeform 11">
                <a:extLst>
                  <a:ext uri="{FF2B5EF4-FFF2-40B4-BE49-F238E27FC236}">
                    <a16:creationId xmlns:a16="http://schemas.microsoft.com/office/drawing/2014/main" id="{B6ABA66F-EC8A-4F8E-B7AA-0A9DC5EC1005}"/>
                  </a:ext>
                </a:extLst>
              </p:cNvPr>
              <p:cNvSpPr/>
              <p:nvPr/>
            </p:nvSpPr>
            <p:spPr bwMode="auto">
              <a:xfrm>
                <a:off x="3153" y="993"/>
                <a:ext cx="19" cy="8"/>
              </a:xfrm>
              <a:custGeom>
                <a:gdLst>
                  <a:gd name="T0" fmla="*/ 7 w 7"/>
                  <a:gd name="T1" fmla="*/ 1 h 3"/>
                  <a:gd name="T2" fmla="*/ 5 w 7"/>
                  <a:gd name="T3" fmla="*/ 1 h 3"/>
                  <a:gd name="T4" fmla="*/ 1 w 7"/>
                  <a:gd name="T5" fmla="*/ 3 h 3"/>
                  <a:gd name="T6" fmla="*/ 1 w 7"/>
                  <a:gd name="T7" fmla="*/ 1 h 3"/>
                  <a:gd name="T8" fmla="*/ 6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6" y="0"/>
                      <a:pt x="5" y="1"/>
                    </a:cubicBezTo>
                    <a:cubicBezTo>
                      <a:pt x="4" y="2"/>
                      <a:pt x="2" y="1"/>
                      <a:pt x="1" y="3"/>
                    </a:cubicBezTo>
                    <a:cubicBezTo>
                      <a:pt x="1" y="3"/>
                      <a:pt x="0" y="2"/>
                      <a:pt x="1" y="1"/>
                    </a:cubicBezTo>
                    <a:cubicBezTo>
                      <a:pt x="2"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4" name="Freeform 12">
                <a:extLst>
                  <a:ext uri="{FF2B5EF4-FFF2-40B4-BE49-F238E27FC236}">
                    <a16:creationId xmlns:a16="http://schemas.microsoft.com/office/drawing/2014/main" id="{7A859AE9-0E85-49DB-8CB2-49016E2746AF}"/>
                  </a:ext>
                </a:extLst>
              </p:cNvPr>
              <p:cNvSpPr/>
              <p:nvPr/>
            </p:nvSpPr>
            <p:spPr bwMode="auto">
              <a:xfrm>
                <a:off x="1924" y="996"/>
                <a:ext cx="2485" cy="1513"/>
              </a:xfrm>
              <a:custGeom>
                <a:gdLst>
                  <a:gd name="T0" fmla="*/ 409 w 930"/>
                  <a:gd name="T1" fmla="*/ 65 h 565"/>
                  <a:gd name="T2" fmla="*/ 424 w 930"/>
                  <a:gd name="T3" fmla="*/ 89 h 565"/>
                  <a:gd name="T4" fmla="*/ 419 w 930"/>
                  <a:gd name="T5" fmla="*/ 113 h 565"/>
                  <a:gd name="T6" fmla="*/ 461 w 930"/>
                  <a:gd name="T7" fmla="*/ 103 h 565"/>
                  <a:gd name="T8" fmla="*/ 413 w 930"/>
                  <a:gd name="T9" fmla="*/ 152 h 565"/>
                  <a:gd name="T10" fmla="*/ 528 w 930"/>
                  <a:gd name="T11" fmla="*/ 96 h 565"/>
                  <a:gd name="T12" fmla="*/ 645 w 930"/>
                  <a:gd name="T13" fmla="*/ 4 h 565"/>
                  <a:gd name="T14" fmla="*/ 539 w 930"/>
                  <a:gd name="T15" fmla="*/ 108 h 565"/>
                  <a:gd name="T16" fmla="*/ 545 w 930"/>
                  <a:gd name="T17" fmla="*/ 109 h 565"/>
                  <a:gd name="T18" fmla="*/ 616 w 930"/>
                  <a:gd name="T19" fmla="*/ 49 h 565"/>
                  <a:gd name="T20" fmla="*/ 591 w 930"/>
                  <a:gd name="T21" fmla="*/ 92 h 565"/>
                  <a:gd name="T22" fmla="*/ 660 w 930"/>
                  <a:gd name="T23" fmla="*/ 51 h 565"/>
                  <a:gd name="T24" fmla="*/ 586 w 930"/>
                  <a:gd name="T25" fmla="*/ 109 h 565"/>
                  <a:gd name="T26" fmla="*/ 609 w 930"/>
                  <a:gd name="T27" fmla="*/ 115 h 565"/>
                  <a:gd name="T28" fmla="*/ 670 w 930"/>
                  <a:gd name="T29" fmla="*/ 71 h 565"/>
                  <a:gd name="T30" fmla="*/ 716 w 930"/>
                  <a:gd name="T31" fmla="*/ 97 h 565"/>
                  <a:gd name="T32" fmla="*/ 699 w 930"/>
                  <a:gd name="T33" fmla="*/ 121 h 565"/>
                  <a:gd name="T34" fmla="*/ 770 w 930"/>
                  <a:gd name="T35" fmla="*/ 144 h 565"/>
                  <a:gd name="T36" fmla="*/ 843 w 930"/>
                  <a:gd name="T37" fmla="*/ 171 h 565"/>
                  <a:gd name="T38" fmla="*/ 864 w 930"/>
                  <a:gd name="T39" fmla="*/ 226 h 565"/>
                  <a:gd name="T40" fmla="*/ 867 w 930"/>
                  <a:gd name="T41" fmla="*/ 248 h 565"/>
                  <a:gd name="T42" fmla="*/ 737 w 930"/>
                  <a:gd name="T43" fmla="*/ 304 h 565"/>
                  <a:gd name="T44" fmla="*/ 814 w 930"/>
                  <a:gd name="T45" fmla="*/ 277 h 565"/>
                  <a:gd name="T46" fmla="*/ 867 w 930"/>
                  <a:gd name="T47" fmla="*/ 268 h 565"/>
                  <a:gd name="T48" fmla="*/ 880 w 930"/>
                  <a:gd name="T49" fmla="*/ 303 h 565"/>
                  <a:gd name="T50" fmla="*/ 879 w 930"/>
                  <a:gd name="T51" fmla="*/ 338 h 565"/>
                  <a:gd name="T52" fmla="*/ 844 w 930"/>
                  <a:gd name="T53" fmla="*/ 366 h 565"/>
                  <a:gd name="T54" fmla="*/ 891 w 930"/>
                  <a:gd name="T55" fmla="*/ 367 h 565"/>
                  <a:gd name="T56" fmla="*/ 720 w 930"/>
                  <a:gd name="T57" fmla="*/ 466 h 565"/>
                  <a:gd name="T58" fmla="*/ 565 w 930"/>
                  <a:gd name="T59" fmla="*/ 551 h 565"/>
                  <a:gd name="T60" fmla="*/ 508 w 930"/>
                  <a:gd name="T61" fmla="*/ 542 h 565"/>
                  <a:gd name="T62" fmla="*/ 558 w 930"/>
                  <a:gd name="T63" fmla="*/ 466 h 565"/>
                  <a:gd name="T64" fmla="*/ 561 w 930"/>
                  <a:gd name="T65" fmla="*/ 442 h 565"/>
                  <a:gd name="T66" fmla="*/ 303 w 930"/>
                  <a:gd name="T67" fmla="*/ 483 h 565"/>
                  <a:gd name="T68" fmla="*/ 298 w 930"/>
                  <a:gd name="T69" fmla="*/ 473 h 565"/>
                  <a:gd name="T70" fmla="*/ 269 w 930"/>
                  <a:gd name="T71" fmla="*/ 478 h 565"/>
                  <a:gd name="T72" fmla="*/ 185 w 930"/>
                  <a:gd name="T73" fmla="*/ 489 h 565"/>
                  <a:gd name="T74" fmla="*/ 186 w 930"/>
                  <a:gd name="T75" fmla="*/ 512 h 565"/>
                  <a:gd name="T76" fmla="*/ 313 w 930"/>
                  <a:gd name="T77" fmla="*/ 498 h 565"/>
                  <a:gd name="T78" fmla="*/ 449 w 930"/>
                  <a:gd name="T79" fmla="*/ 479 h 565"/>
                  <a:gd name="T80" fmla="*/ 377 w 930"/>
                  <a:gd name="T81" fmla="*/ 492 h 565"/>
                  <a:gd name="T82" fmla="*/ 253 w 930"/>
                  <a:gd name="T83" fmla="*/ 511 h 565"/>
                  <a:gd name="T84" fmla="*/ 150 w 930"/>
                  <a:gd name="T85" fmla="*/ 500 h 565"/>
                  <a:gd name="T86" fmla="*/ 156 w 930"/>
                  <a:gd name="T87" fmla="*/ 455 h 565"/>
                  <a:gd name="T88" fmla="*/ 169 w 930"/>
                  <a:gd name="T89" fmla="*/ 433 h 565"/>
                  <a:gd name="T90" fmla="*/ 162 w 930"/>
                  <a:gd name="T91" fmla="*/ 387 h 565"/>
                  <a:gd name="T92" fmla="*/ 88 w 930"/>
                  <a:gd name="T93" fmla="*/ 395 h 565"/>
                  <a:gd name="T94" fmla="*/ 28 w 930"/>
                  <a:gd name="T95" fmla="*/ 378 h 565"/>
                  <a:gd name="T96" fmla="*/ 14 w 930"/>
                  <a:gd name="T97" fmla="*/ 329 h 565"/>
                  <a:gd name="T98" fmla="*/ 46 w 930"/>
                  <a:gd name="T99" fmla="*/ 266 h 565"/>
                  <a:gd name="T100" fmla="*/ 39 w 930"/>
                  <a:gd name="T101" fmla="*/ 244 h 565"/>
                  <a:gd name="T102" fmla="*/ 23 w 930"/>
                  <a:gd name="T103" fmla="*/ 238 h 565"/>
                  <a:gd name="T104" fmla="*/ 37 w 930"/>
                  <a:gd name="T105" fmla="*/ 210 h 565"/>
                  <a:gd name="T106" fmla="*/ 79 w 930"/>
                  <a:gd name="T107" fmla="*/ 169 h 565"/>
                  <a:gd name="T108" fmla="*/ 93 w 930"/>
                  <a:gd name="T109" fmla="*/ 135 h 565"/>
                  <a:gd name="T110" fmla="*/ 79 w 930"/>
                  <a:gd name="T111" fmla="*/ 99 h 565"/>
                  <a:gd name="T112" fmla="*/ 108 w 930"/>
                  <a:gd name="T113" fmla="*/ 70 h 565"/>
                  <a:gd name="T114" fmla="*/ 59 w 930"/>
                  <a:gd name="T115" fmla="*/ 57 h 565"/>
                  <a:gd name="T116" fmla="*/ 112 w 930"/>
                  <a:gd name="T117" fmla="*/ 42 h 565"/>
                  <a:gd name="T118" fmla="*/ 195 w 930"/>
                  <a:gd name="T119" fmla="*/ 39 h 565"/>
                  <a:gd name="T120" fmla="*/ 298 w 930"/>
                  <a:gd name="T121" fmla="*/ 30 h 565"/>
                  <a:gd name="T122" fmla="*/ 374 w 930"/>
                  <a:gd name="T123" fmla="*/ 11 h 565"/>
                  <a:gd name="T124" fmla="*/ 402 w 930"/>
                  <a:gd name="T125" fmla="*/ 31 h 5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565">
                    <a:moveTo>
                      <a:pt x="459" y="5"/>
                    </a:moveTo>
                    <a:cubicBezTo>
                      <a:pt x="456" y="5"/>
                      <a:pt x="456" y="5"/>
                      <a:pt x="456" y="5"/>
                    </a:cubicBezTo>
                    <a:cubicBezTo>
                      <a:pt x="456" y="6"/>
                      <a:pt x="456" y="6"/>
                      <a:pt x="456" y="6"/>
                    </a:cubicBezTo>
                    <a:cubicBezTo>
                      <a:pt x="455" y="5"/>
                      <a:pt x="455" y="5"/>
                      <a:pt x="455" y="5"/>
                    </a:cubicBezTo>
                    <a:cubicBezTo>
                      <a:pt x="452" y="8"/>
                      <a:pt x="452" y="8"/>
                      <a:pt x="452" y="8"/>
                    </a:cubicBezTo>
                    <a:cubicBezTo>
                      <a:pt x="452" y="8"/>
                      <a:pt x="456" y="7"/>
                      <a:pt x="451" y="8"/>
                    </a:cubicBezTo>
                    <a:cubicBezTo>
                      <a:pt x="454" y="9"/>
                      <a:pt x="454" y="9"/>
                      <a:pt x="454" y="9"/>
                    </a:cubicBezTo>
                    <a:cubicBezTo>
                      <a:pt x="449" y="11"/>
                      <a:pt x="449" y="11"/>
                      <a:pt x="449" y="11"/>
                    </a:cubicBezTo>
                    <a:cubicBezTo>
                      <a:pt x="451" y="9"/>
                      <a:pt x="451" y="9"/>
                      <a:pt x="451" y="9"/>
                    </a:cubicBezTo>
                    <a:cubicBezTo>
                      <a:pt x="450" y="9"/>
                      <a:pt x="455" y="12"/>
                      <a:pt x="449" y="9"/>
                    </a:cubicBezTo>
                    <a:cubicBezTo>
                      <a:pt x="448" y="10"/>
                      <a:pt x="448" y="10"/>
                      <a:pt x="448" y="10"/>
                    </a:cubicBezTo>
                    <a:cubicBezTo>
                      <a:pt x="447" y="10"/>
                      <a:pt x="448" y="12"/>
                      <a:pt x="447" y="10"/>
                    </a:cubicBezTo>
                    <a:cubicBezTo>
                      <a:pt x="446" y="10"/>
                      <a:pt x="446" y="10"/>
                      <a:pt x="446" y="10"/>
                    </a:cubicBezTo>
                    <a:cubicBezTo>
                      <a:pt x="448" y="12"/>
                      <a:pt x="448" y="12"/>
                      <a:pt x="448" y="12"/>
                    </a:cubicBezTo>
                    <a:cubicBezTo>
                      <a:pt x="446" y="14"/>
                      <a:pt x="446" y="14"/>
                      <a:pt x="446" y="14"/>
                    </a:cubicBezTo>
                    <a:cubicBezTo>
                      <a:pt x="449" y="15"/>
                      <a:pt x="449" y="15"/>
                      <a:pt x="449" y="15"/>
                    </a:cubicBezTo>
                    <a:cubicBezTo>
                      <a:pt x="450" y="15"/>
                      <a:pt x="450" y="15"/>
                      <a:pt x="450" y="15"/>
                    </a:cubicBezTo>
                    <a:cubicBezTo>
                      <a:pt x="451" y="15"/>
                      <a:pt x="448" y="18"/>
                      <a:pt x="452" y="16"/>
                    </a:cubicBezTo>
                    <a:cubicBezTo>
                      <a:pt x="451" y="16"/>
                      <a:pt x="450" y="17"/>
                      <a:pt x="452" y="18"/>
                    </a:cubicBezTo>
                    <a:cubicBezTo>
                      <a:pt x="451" y="18"/>
                      <a:pt x="449" y="18"/>
                      <a:pt x="452" y="20"/>
                    </a:cubicBezTo>
                    <a:cubicBezTo>
                      <a:pt x="452" y="21"/>
                      <a:pt x="452" y="21"/>
                      <a:pt x="452" y="21"/>
                    </a:cubicBezTo>
                    <a:cubicBezTo>
                      <a:pt x="451" y="21"/>
                      <a:pt x="451" y="21"/>
                      <a:pt x="451" y="21"/>
                    </a:cubicBezTo>
                    <a:cubicBezTo>
                      <a:pt x="450" y="20"/>
                      <a:pt x="450" y="20"/>
                      <a:pt x="450" y="20"/>
                    </a:cubicBezTo>
                    <a:cubicBezTo>
                      <a:pt x="448" y="19"/>
                      <a:pt x="448" y="19"/>
                      <a:pt x="448" y="19"/>
                    </a:cubicBezTo>
                    <a:cubicBezTo>
                      <a:pt x="445" y="21"/>
                      <a:pt x="445" y="21"/>
                      <a:pt x="445" y="21"/>
                    </a:cubicBezTo>
                    <a:cubicBezTo>
                      <a:pt x="444" y="21"/>
                      <a:pt x="443" y="21"/>
                      <a:pt x="444" y="22"/>
                    </a:cubicBezTo>
                    <a:cubicBezTo>
                      <a:pt x="446" y="18"/>
                      <a:pt x="446" y="18"/>
                      <a:pt x="446" y="18"/>
                    </a:cubicBezTo>
                    <a:cubicBezTo>
                      <a:pt x="442" y="19"/>
                      <a:pt x="442" y="19"/>
                      <a:pt x="442" y="19"/>
                    </a:cubicBezTo>
                    <a:cubicBezTo>
                      <a:pt x="441" y="21"/>
                      <a:pt x="441" y="21"/>
                      <a:pt x="441" y="21"/>
                    </a:cubicBezTo>
                    <a:cubicBezTo>
                      <a:pt x="440" y="21"/>
                      <a:pt x="440" y="23"/>
                      <a:pt x="439" y="22"/>
                    </a:cubicBezTo>
                    <a:cubicBezTo>
                      <a:pt x="439" y="24"/>
                      <a:pt x="439" y="24"/>
                      <a:pt x="439" y="24"/>
                    </a:cubicBezTo>
                    <a:cubicBezTo>
                      <a:pt x="433" y="26"/>
                      <a:pt x="433" y="26"/>
                      <a:pt x="433" y="26"/>
                    </a:cubicBezTo>
                    <a:cubicBezTo>
                      <a:pt x="431" y="29"/>
                      <a:pt x="431" y="29"/>
                      <a:pt x="431" y="29"/>
                    </a:cubicBezTo>
                    <a:cubicBezTo>
                      <a:pt x="427" y="31"/>
                      <a:pt x="427" y="31"/>
                      <a:pt x="427" y="31"/>
                    </a:cubicBezTo>
                    <a:cubicBezTo>
                      <a:pt x="426" y="33"/>
                      <a:pt x="426" y="33"/>
                      <a:pt x="426" y="33"/>
                    </a:cubicBezTo>
                    <a:cubicBezTo>
                      <a:pt x="424" y="35"/>
                      <a:pt x="424" y="35"/>
                      <a:pt x="424" y="35"/>
                    </a:cubicBezTo>
                    <a:cubicBezTo>
                      <a:pt x="422" y="34"/>
                      <a:pt x="422" y="34"/>
                      <a:pt x="422" y="34"/>
                    </a:cubicBezTo>
                    <a:cubicBezTo>
                      <a:pt x="422" y="35"/>
                      <a:pt x="422" y="35"/>
                      <a:pt x="422" y="35"/>
                    </a:cubicBezTo>
                    <a:cubicBezTo>
                      <a:pt x="421" y="37"/>
                      <a:pt x="421" y="37"/>
                      <a:pt x="421" y="37"/>
                    </a:cubicBezTo>
                    <a:cubicBezTo>
                      <a:pt x="420" y="38"/>
                      <a:pt x="420" y="38"/>
                      <a:pt x="420" y="38"/>
                    </a:cubicBezTo>
                    <a:cubicBezTo>
                      <a:pt x="417" y="38"/>
                      <a:pt x="417" y="38"/>
                      <a:pt x="417" y="38"/>
                    </a:cubicBezTo>
                    <a:cubicBezTo>
                      <a:pt x="416" y="39"/>
                      <a:pt x="417" y="40"/>
                      <a:pt x="415" y="41"/>
                    </a:cubicBezTo>
                    <a:cubicBezTo>
                      <a:pt x="415" y="42"/>
                      <a:pt x="415" y="42"/>
                      <a:pt x="415" y="42"/>
                    </a:cubicBezTo>
                    <a:cubicBezTo>
                      <a:pt x="413" y="43"/>
                      <a:pt x="413" y="43"/>
                      <a:pt x="413" y="43"/>
                    </a:cubicBezTo>
                    <a:cubicBezTo>
                      <a:pt x="409" y="48"/>
                      <a:pt x="409" y="48"/>
                      <a:pt x="409" y="48"/>
                    </a:cubicBezTo>
                    <a:cubicBezTo>
                      <a:pt x="408" y="48"/>
                      <a:pt x="408" y="48"/>
                      <a:pt x="408" y="48"/>
                    </a:cubicBezTo>
                    <a:cubicBezTo>
                      <a:pt x="408" y="50"/>
                      <a:pt x="408" y="50"/>
                      <a:pt x="408" y="50"/>
                    </a:cubicBezTo>
                    <a:cubicBezTo>
                      <a:pt x="408" y="50"/>
                      <a:pt x="408" y="48"/>
                      <a:pt x="409" y="51"/>
                    </a:cubicBezTo>
                    <a:cubicBezTo>
                      <a:pt x="409" y="51"/>
                      <a:pt x="410" y="49"/>
                      <a:pt x="410" y="51"/>
                    </a:cubicBezTo>
                    <a:cubicBezTo>
                      <a:pt x="409" y="52"/>
                      <a:pt x="409" y="52"/>
                      <a:pt x="409" y="52"/>
                    </a:cubicBezTo>
                    <a:cubicBezTo>
                      <a:pt x="407" y="52"/>
                      <a:pt x="413" y="50"/>
                      <a:pt x="407" y="54"/>
                    </a:cubicBezTo>
                    <a:cubicBezTo>
                      <a:pt x="407" y="55"/>
                      <a:pt x="407" y="55"/>
                      <a:pt x="407" y="55"/>
                    </a:cubicBezTo>
                    <a:cubicBezTo>
                      <a:pt x="404" y="55"/>
                      <a:pt x="412" y="50"/>
                      <a:pt x="403" y="57"/>
                    </a:cubicBezTo>
                    <a:cubicBezTo>
                      <a:pt x="402" y="57"/>
                      <a:pt x="402" y="57"/>
                      <a:pt x="402" y="57"/>
                    </a:cubicBezTo>
                    <a:cubicBezTo>
                      <a:pt x="401" y="56"/>
                      <a:pt x="404" y="57"/>
                      <a:pt x="401" y="56"/>
                    </a:cubicBezTo>
                    <a:cubicBezTo>
                      <a:pt x="400" y="59"/>
                      <a:pt x="400" y="59"/>
                      <a:pt x="400" y="59"/>
                    </a:cubicBezTo>
                    <a:cubicBezTo>
                      <a:pt x="402" y="58"/>
                      <a:pt x="402" y="58"/>
                      <a:pt x="402" y="58"/>
                    </a:cubicBezTo>
                    <a:cubicBezTo>
                      <a:pt x="402" y="59"/>
                      <a:pt x="402" y="59"/>
                      <a:pt x="402" y="59"/>
                    </a:cubicBezTo>
                    <a:cubicBezTo>
                      <a:pt x="403" y="59"/>
                      <a:pt x="403" y="59"/>
                      <a:pt x="403" y="59"/>
                    </a:cubicBezTo>
                    <a:cubicBezTo>
                      <a:pt x="402" y="60"/>
                      <a:pt x="402" y="60"/>
                      <a:pt x="402" y="60"/>
                    </a:cubicBezTo>
                    <a:cubicBezTo>
                      <a:pt x="403" y="61"/>
                      <a:pt x="403" y="61"/>
                      <a:pt x="403" y="61"/>
                    </a:cubicBezTo>
                    <a:cubicBezTo>
                      <a:pt x="402" y="62"/>
                      <a:pt x="402" y="62"/>
                      <a:pt x="402" y="62"/>
                    </a:cubicBezTo>
                    <a:cubicBezTo>
                      <a:pt x="404" y="61"/>
                      <a:pt x="404" y="61"/>
                      <a:pt x="404" y="61"/>
                    </a:cubicBezTo>
                    <a:cubicBezTo>
                      <a:pt x="405" y="61"/>
                      <a:pt x="405" y="61"/>
                      <a:pt x="405" y="61"/>
                    </a:cubicBezTo>
                    <a:cubicBezTo>
                      <a:pt x="405" y="61"/>
                      <a:pt x="405" y="61"/>
                      <a:pt x="405" y="61"/>
                    </a:cubicBezTo>
                    <a:cubicBezTo>
                      <a:pt x="404" y="62"/>
                      <a:pt x="404" y="62"/>
                      <a:pt x="404" y="62"/>
                    </a:cubicBezTo>
                    <a:cubicBezTo>
                      <a:pt x="405" y="63"/>
                      <a:pt x="405" y="63"/>
                      <a:pt x="405" y="63"/>
                    </a:cubicBezTo>
                    <a:cubicBezTo>
                      <a:pt x="403" y="63"/>
                      <a:pt x="403" y="63"/>
                      <a:pt x="403" y="63"/>
                    </a:cubicBezTo>
                    <a:cubicBezTo>
                      <a:pt x="403" y="64"/>
                      <a:pt x="404" y="63"/>
                      <a:pt x="404" y="64"/>
                    </a:cubicBezTo>
                    <a:cubicBezTo>
                      <a:pt x="402" y="63"/>
                      <a:pt x="402" y="63"/>
                      <a:pt x="402" y="63"/>
                    </a:cubicBezTo>
                    <a:cubicBezTo>
                      <a:pt x="402" y="65"/>
                      <a:pt x="402" y="65"/>
                      <a:pt x="402" y="65"/>
                    </a:cubicBezTo>
                    <a:cubicBezTo>
                      <a:pt x="400" y="66"/>
                      <a:pt x="400" y="66"/>
                      <a:pt x="400" y="66"/>
                    </a:cubicBezTo>
                    <a:cubicBezTo>
                      <a:pt x="398" y="66"/>
                      <a:pt x="398" y="66"/>
                      <a:pt x="398" y="66"/>
                    </a:cubicBezTo>
                    <a:cubicBezTo>
                      <a:pt x="395" y="68"/>
                      <a:pt x="395" y="68"/>
                      <a:pt x="395" y="68"/>
                    </a:cubicBezTo>
                    <a:cubicBezTo>
                      <a:pt x="395" y="69"/>
                      <a:pt x="395" y="69"/>
                      <a:pt x="395" y="69"/>
                    </a:cubicBezTo>
                    <a:cubicBezTo>
                      <a:pt x="392" y="70"/>
                      <a:pt x="392" y="70"/>
                      <a:pt x="392" y="70"/>
                    </a:cubicBezTo>
                    <a:cubicBezTo>
                      <a:pt x="392" y="71"/>
                      <a:pt x="392" y="71"/>
                      <a:pt x="392" y="71"/>
                    </a:cubicBezTo>
                    <a:cubicBezTo>
                      <a:pt x="392" y="72"/>
                      <a:pt x="392" y="72"/>
                      <a:pt x="392" y="72"/>
                    </a:cubicBezTo>
                    <a:cubicBezTo>
                      <a:pt x="388" y="75"/>
                      <a:pt x="388" y="75"/>
                      <a:pt x="388" y="75"/>
                    </a:cubicBezTo>
                    <a:cubicBezTo>
                      <a:pt x="386" y="73"/>
                      <a:pt x="386" y="73"/>
                      <a:pt x="386" y="73"/>
                    </a:cubicBezTo>
                    <a:cubicBezTo>
                      <a:pt x="384" y="76"/>
                      <a:pt x="384" y="76"/>
                      <a:pt x="384" y="76"/>
                    </a:cubicBezTo>
                    <a:cubicBezTo>
                      <a:pt x="385" y="77"/>
                      <a:pt x="385" y="77"/>
                      <a:pt x="385" y="77"/>
                    </a:cubicBezTo>
                    <a:cubicBezTo>
                      <a:pt x="384" y="77"/>
                      <a:pt x="384" y="77"/>
                      <a:pt x="384" y="77"/>
                    </a:cubicBezTo>
                    <a:cubicBezTo>
                      <a:pt x="383" y="76"/>
                      <a:pt x="388" y="75"/>
                      <a:pt x="383" y="77"/>
                    </a:cubicBezTo>
                    <a:cubicBezTo>
                      <a:pt x="383" y="77"/>
                      <a:pt x="383" y="77"/>
                      <a:pt x="383" y="77"/>
                    </a:cubicBezTo>
                    <a:cubicBezTo>
                      <a:pt x="383" y="76"/>
                      <a:pt x="383" y="76"/>
                      <a:pt x="383" y="76"/>
                    </a:cubicBezTo>
                    <a:cubicBezTo>
                      <a:pt x="382" y="77"/>
                      <a:pt x="382" y="77"/>
                      <a:pt x="382" y="77"/>
                    </a:cubicBezTo>
                    <a:cubicBezTo>
                      <a:pt x="382" y="78"/>
                      <a:pt x="382" y="78"/>
                      <a:pt x="382" y="78"/>
                    </a:cubicBezTo>
                    <a:cubicBezTo>
                      <a:pt x="383" y="78"/>
                      <a:pt x="383" y="78"/>
                      <a:pt x="383" y="78"/>
                    </a:cubicBezTo>
                    <a:cubicBezTo>
                      <a:pt x="382" y="78"/>
                      <a:pt x="382" y="78"/>
                      <a:pt x="382" y="78"/>
                    </a:cubicBezTo>
                    <a:cubicBezTo>
                      <a:pt x="382" y="79"/>
                      <a:pt x="382" y="79"/>
                      <a:pt x="382" y="79"/>
                    </a:cubicBezTo>
                    <a:cubicBezTo>
                      <a:pt x="380" y="80"/>
                      <a:pt x="380" y="80"/>
                      <a:pt x="380" y="80"/>
                    </a:cubicBezTo>
                    <a:cubicBezTo>
                      <a:pt x="380" y="80"/>
                      <a:pt x="380" y="80"/>
                      <a:pt x="380" y="80"/>
                    </a:cubicBezTo>
                    <a:cubicBezTo>
                      <a:pt x="382" y="80"/>
                      <a:pt x="382" y="80"/>
                      <a:pt x="382" y="80"/>
                    </a:cubicBezTo>
                    <a:cubicBezTo>
                      <a:pt x="386" y="78"/>
                      <a:pt x="386" y="78"/>
                      <a:pt x="386" y="78"/>
                    </a:cubicBezTo>
                    <a:cubicBezTo>
                      <a:pt x="388" y="78"/>
                      <a:pt x="388" y="78"/>
                      <a:pt x="388" y="78"/>
                    </a:cubicBezTo>
                    <a:cubicBezTo>
                      <a:pt x="393" y="75"/>
                      <a:pt x="393" y="75"/>
                      <a:pt x="393" y="75"/>
                    </a:cubicBezTo>
                    <a:cubicBezTo>
                      <a:pt x="395" y="76"/>
                      <a:pt x="395" y="76"/>
                      <a:pt x="395" y="76"/>
                    </a:cubicBezTo>
                    <a:cubicBezTo>
                      <a:pt x="397" y="73"/>
                      <a:pt x="397" y="73"/>
                      <a:pt x="397" y="73"/>
                    </a:cubicBezTo>
                    <a:cubicBezTo>
                      <a:pt x="400" y="74"/>
                      <a:pt x="400" y="74"/>
                      <a:pt x="400" y="74"/>
                    </a:cubicBezTo>
                    <a:cubicBezTo>
                      <a:pt x="401" y="74"/>
                      <a:pt x="402" y="74"/>
                      <a:pt x="400" y="72"/>
                    </a:cubicBezTo>
                    <a:cubicBezTo>
                      <a:pt x="400" y="72"/>
                      <a:pt x="400" y="72"/>
                      <a:pt x="400" y="72"/>
                    </a:cubicBezTo>
                    <a:cubicBezTo>
                      <a:pt x="406" y="69"/>
                      <a:pt x="406" y="69"/>
                      <a:pt x="406" y="69"/>
                    </a:cubicBezTo>
                    <a:cubicBezTo>
                      <a:pt x="408" y="69"/>
                      <a:pt x="405" y="65"/>
                      <a:pt x="409" y="66"/>
                    </a:cubicBezTo>
                    <a:cubicBezTo>
                      <a:pt x="410" y="66"/>
                      <a:pt x="410" y="66"/>
                      <a:pt x="410" y="66"/>
                    </a:cubicBezTo>
                    <a:cubicBezTo>
                      <a:pt x="409" y="65"/>
                      <a:pt x="409" y="65"/>
                      <a:pt x="409" y="65"/>
                    </a:cubicBezTo>
                    <a:cubicBezTo>
                      <a:pt x="411" y="63"/>
                      <a:pt x="411" y="63"/>
                      <a:pt x="411" y="63"/>
                    </a:cubicBezTo>
                    <a:cubicBezTo>
                      <a:pt x="413" y="63"/>
                      <a:pt x="413" y="63"/>
                      <a:pt x="413" y="63"/>
                    </a:cubicBezTo>
                    <a:cubicBezTo>
                      <a:pt x="414" y="62"/>
                      <a:pt x="414" y="62"/>
                      <a:pt x="414" y="62"/>
                    </a:cubicBezTo>
                    <a:cubicBezTo>
                      <a:pt x="420" y="57"/>
                      <a:pt x="420" y="57"/>
                      <a:pt x="420" y="57"/>
                    </a:cubicBezTo>
                    <a:cubicBezTo>
                      <a:pt x="421" y="56"/>
                      <a:pt x="421" y="56"/>
                      <a:pt x="421" y="56"/>
                    </a:cubicBezTo>
                    <a:cubicBezTo>
                      <a:pt x="424" y="53"/>
                      <a:pt x="424" y="53"/>
                      <a:pt x="424" y="53"/>
                    </a:cubicBezTo>
                    <a:cubicBezTo>
                      <a:pt x="426" y="52"/>
                      <a:pt x="426" y="52"/>
                      <a:pt x="426" y="52"/>
                    </a:cubicBezTo>
                    <a:cubicBezTo>
                      <a:pt x="426" y="51"/>
                      <a:pt x="426" y="51"/>
                      <a:pt x="426" y="51"/>
                    </a:cubicBezTo>
                    <a:cubicBezTo>
                      <a:pt x="425" y="50"/>
                      <a:pt x="425" y="50"/>
                      <a:pt x="425" y="50"/>
                    </a:cubicBezTo>
                    <a:cubicBezTo>
                      <a:pt x="425" y="48"/>
                      <a:pt x="425" y="51"/>
                      <a:pt x="427" y="50"/>
                    </a:cubicBezTo>
                    <a:cubicBezTo>
                      <a:pt x="426" y="48"/>
                      <a:pt x="426" y="48"/>
                      <a:pt x="426" y="48"/>
                    </a:cubicBezTo>
                    <a:cubicBezTo>
                      <a:pt x="427" y="46"/>
                      <a:pt x="427" y="46"/>
                      <a:pt x="427" y="46"/>
                    </a:cubicBezTo>
                    <a:cubicBezTo>
                      <a:pt x="432" y="46"/>
                      <a:pt x="432" y="46"/>
                      <a:pt x="432" y="46"/>
                    </a:cubicBezTo>
                    <a:cubicBezTo>
                      <a:pt x="432" y="46"/>
                      <a:pt x="432" y="46"/>
                      <a:pt x="432" y="46"/>
                    </a:cubicBezTo>
                    <a:cubicBezTo>
                      <a:pt x="432" y="45"/>
                      <a:pt x="432" y="45"/>
                      <a:pt x="432" y="45"/>
                    </a:cubicBezTo>
                    <a:cubicBezTo>
                      <a:pt x="434" y="46"/>
                      <a:pt x="434" y="46"/>
                      <a:pt x="434" y="46"/>
                    </a:cubicBezTo>
                    <a:cubicBezTo>
                      <a:pt x="435" y="45"/>
                      <a:pt x="435" y="45"/>
                      <a:pt x="435" y="45"/>
                    </a:cubicBezTo>
                    <a:cubicBezTo>
                      <a:pt x="435" y="46"/>
                      <a:pt x="433" y="44"/>
                      <a:pt x="436" y="46"/>
                    </a:cubicBezTo>
                    <a:cubicBezTo>
                      <a:pt x="436" y="43"/>
                      <a:pt x="436" y="43"/>
                      <a:pt x="436" y="43"/>
                    </a:cubicBezTo>
                    <a:cubicBezTo>
                      <a:pt x="435" y="43"/>
                      <a:pt x="438" y="42"/>
                      <a:pt x="435" y="42"/>
                    </a:cubicBezTo>
                    <a:cubicBezTo>
                      <a:pt x="438" y="40"/>
                      <a:pt x="438" y="40"/>
                      <a:pt x="438" y="40"/>
                    </a:cubicBezTo>
                    <a:cubicBezTo>
                      <a:pt x="445" y="37"/>
                      <a:pt x="445" y="37"/>
                      <a:pt x="445" y="37"/>
                    </a:cubicBezTo>
                    <a:cubicBezTo>
                      <a:pt x="447" y="38"/>
                      <a:pt x="447" y="38"/>
                      <a:pt x="447" y="38"/>
                    </a:cubicBezTo>
                    <a:cubicBezTo>
                      <a:pt x="448" y="40"/>
                      <a:pt x="448" y="40"/>
                      <a:pt x="448" y="40"/>
                    </a:cubicBezTo>
                    <a:cubicBezTo>
                      <a:pt x="449" y="40"/>
                      <a:pt x="449" y="40"/>
                      <a:pt x="449" y="40"/>
                    </a:cubicBezTo>
                    <a:cubicBezTo>
                      <a:pt x="449" y="37"/>
                      <a:pt x="451" y="39"/>
                      <a:pt x="453" y="37"/>
                    </a:cubicBezTo>
                    <a:cubicBezTo>
                      <a:pt x="454" y="38"/>
                      <a:pt x="454" y="38"/>
                      <a:pt x="454" y="38"/>
                    </a:cubicBezTo>
                    <a:cubicBezTo>
                      <a:pt x="453" y="39"/>
                      <a:pt x="453" y="39"/>
                      <a:pt x="453" y="39"/>
                    </a:cubicBezTo>
                    <a:cubicBezTo>
                      <a:pt x="457" y="38"/>
                      <a:pt x="457" y="38"/>
                      <a:pt x="457" y="38"/>
                    </a:cubicBezTo>
                    <a:cubicBezTo>
                      <a:pt x="457" y="37"/>
                      <a:pt x="457" y="37"/>
                      <a:pt x="457" y="37"/>
                    </a:cubicBezTo>
                    <a:cubicBezTo>
                      <a:pt x="460" y="35"/>
                      <a:pt x="460" y="35"/>
                      <a:pt x="460" y="35"/>
                    </a:cubicBezTo>
                    <a:cubicBezTo>
                      <a:pt x="465" y="31"/>
                      <a:pt x="465" y="31"/>
                      <a:pt x="465" y="31"/>
                    </a:cubicBezTo>
                    <a:cubicBezTo>
                      <a:pt x="470" y="30"/>
                      <a:pt x="470" y="30"/>
                      <a:pt x="470" y="30"/>
                    </a:cubicBezTo>
                    <a:cubicBezTo>
                      <a:pt x="475" y="30"/>
                      <a:pt x="475" y="30"/>
                      <a:pt x="475" y="30"/>
                    </a:cubicBezTo>
                    <a:cubicBezTo>
                      <a:pt x="475" y="31"/>
                      <a:pt x="475" y="31"/>
                      <a:pt x="475" y="31"/>
                    </a:cubicBezTo>
                    <a:cubicBezTo>
                      <a:pt x="471" y="33"/>
                      <a:pt x="471" y="33"/>
                      <a:pt x="471" y="33"/>
                    </a:cubicBezTo>
                    <a:cubicBezTo>
                      <a:pt x="474" y="33"/>
                      <a:pt x="474" y="33"/>
                      <a:pt x="474" y="33"/>
                    </a:cubicBezTo>
                    <a:cubicBezTo>
                      <a:pt x="473" y="34"/>
                      <a:pt x="473" y="34"/>
                      <a:pt x="473" y="34"/>
                    </a:cubicBezTo>
                    <a:cubicBezTo>
                      <a:pt x="476" y="35"/>
                      <a:pt x="476" y="35"/>
                      <a:pt x="476" y="35"/>
                    </a:cubicBezTo>
                    <a:cubicBezTo>
                      <a:pt x="476" y="37"/>
                      <a:pt x="476" y="37"/>
                      <a:pt x="476" y="37"/>
                    </a:cubicBezTo>
                    <a:cubicBezTo>
                      <a:pt x="473" y="37"/>
                      <a:pt x="473" y="37"/>
                      <a:pt x="473" y="37"/>
                    </a:cubicBezTo>
                    <a:cubicBezTo>
                      <a:pt x="472" y="39"/>
                      <a:pt x="472" y="39"/>
                      <a:pt x="472" y="39"/>
                    </a:cubicBezTo>
                    <a:cubicBezTo>
                      <a:pt x="471" y="39"/>
                      <a:pt x="471" y="39"/>
                      <a:pt x="471" y="39"/>
                    </a:cubicBezTo>
                    <a:cubicBezTo>
                      <a:pt x="468" y="40"/>
                      <a:pt x="468" y="40"/>
                      <a:pt x="468" y="40"/>
                    </a:cubicBezTo>
                    <a:cubicBezTo>
                      <a:pt x="468" y="40"/>
                      <a:pt x="468" y="41"/>
                      <a:pt x="468" y="41"/>
                    </a:cubicBezTo>
                    <a:cubicBezTo>
                      <a:pt x="464" y="41"/>
                      <a:pt x="464" y="41"/>
                      <a:pt x="464" y="41"/>
                    </a:cubicBezTo>
                    <a:cubicBezTo>
                      <a:pt x="464" y="41"/>
                      <a:pt x="463" y="41"/>
                      <a:pt x="464" y="42"/>
                    </a:cubicBezTo>
                    <a:cubicBezTo>
                      <a:pt x="465" y="42"/>
                      <a:pt x="465" y="42"/>
                      <a:pt x="465" y="42"/>
                    </a:cubicBezTo>
                    <a:cubicBezTo>
                      <a:pt x="464" y="43"/>
                      <a:pt x="464" y="43"/>
                      <a:pt x="464" y="43"/>
                    </a:cubicBezTo>
                    <a:cubicBezTo>
                      <a:pt x="463" y="43"/>
                      <a:pt x="463" y="43"/>
                      <a:pt x="463" y="43"/>
                    </a:cubicBezTo>
                    <a:cubicBezTo>
                      <a:pt x="458" y="46"/>
                      <a:pt x="458" y="46"/>
                      <a:pt x="458" y="46"/>
                    </a:cubicBezTo>
                    <a:cubicBezTo>
                      <a:pt x="452" y="51"/>
                      <a:pt x="452" y="51"/>
                      <a:pt x="452" y="51"/>
                    </a:cubicBezTo>
                    <a:cubicBezTo>
                      <a:pt x="453" y="52"/>
                      <a:pt x="453" y="52"/>
                      <a:pt x="453" y="52"/>
                    </a:cubicBezTo>
                    <a:cubicBezTo>
                      <a:pt x="454" y="51"/>
                      <a:pt x="454" y="51"/>
                      <a:pt x="454" y="51"/>
                    </a:cubicBezTo>
                    <a:cubicBezTo>
                      <a:pt x="451" y="54"/>
                      <a:pt x="451" y="54"/>
                      <a:pt x="451" y="54"/>
                    </a:cubicBezTo>
                    <a:cubicBezTo>
                      <a:pt x="451" y="54"/>
                      <a:pt x="451" y="54"/>
                      <a:pt x="451" y="54"/>
                    </a:cubicBezTo>
                    <a:cubicBezTo>
                      <a:pt x="449" y="53"/>
                      <a:pt x="449" y="53"/>
                      <a:pt x="449" y="53"/>
                    </a:cubicBezTo>
                    <a:cubicBezTo>
                      <a:pt x="448" y="54"/>
                      <a:pt x="448" y="54"/>
                      <a:pt x="448" y="54"/>
                    </a:cubicBezTo>
                    <a:cubicBezTo>
                      <a:pt x="449" y="55"/>
                      <a:pt x="449" y="55"/>
                      <a:pt x="449" y="55"/>
                    </a:cubicBezTo>
                    <a:cubicBezTo>
                      <a:pt x="449" y="55"/>
                      <a:pt x="448" y="55"/>
                      <a:pt x="448" y="56"/>
                    </a:cubicBezTo>
                    <a:cubicBezTo>
                      <a:pt x="450" y="58"/>
                      <a:pt x="450" y="58"/>
                      <a:pt x="450" y="58"/>
                    </a:cubicBezTo>
                    <a:cubicBezTo>
                      <a:pt x="448" y="61"/>
                      <a:pt x="445" y="62"/>
                      <a:pt x="442" y="64"/>
                    </a:cubicBezTo>
                    <a:cubicBezTo>
                      <a:pt x="436" y="68"/>
                      <a:pt x="436" y="68"/>
                      <a:pt x="436" y="68"/>
                    </a:cubicBezTo>
                    <a:cubicBezTo>
                      <a:pt x="441" y="63"/>
                      <a:pt x="441" y="63"/>
                      <a:pt x="441" y="63"/>
                    </a:cubicBezTo>
                    <a:cubicBezTo>
                      <a:pt x="442" y="62"/>
                      <a:pt x="445" y="64"/>
                      <a:pt x="442" y="62"/>
                    </a:cubicBezTo>
                    <a:cubicBezTo>
                      <a:pt x="437" y="65"/>
                      <a:pt x="437" y="65"/>
                      <a:pt x="437" y="65"/>
                    </a:cubicBezTo>
                    <a:cubicBezTo>
                      <a:pt x="434" y="69"/>
                      <a:pt x="434" y="69"/>
                      <a:pt x="434" y="69"/>
                    </a:cubicBezTo>
                    <a:cubicBezTo>
                      <a:pt x="435" y="69"/>
                      <a:pt x="435" y="69"/>
                      <a:pt x="435" y="69"/>
                    </a:cubicBezTo>
                    <a:cubicBezTo>
                      <a:pt x="435" y="69"/>
                      <a:pt x="443" y="66"/>
                      <a:pt x="434" y="71"/>
                    </a:cubicBezTo>
                    <a:cubicBezTo>
                      <a:pt x="433" y="69"/>
                      <a:pt x="433" y="69"/>
                      <a:pt x="433" y="69"/>
                    </a:cubicBezTo>
                    <a:cubicBezTo>
                      <a:pt x="431" y="71"/>
                      <a:pt x="431" y="71"/>
                      <a:pt x="431" y="71"/>
                    </a:cubicBezTo>
                    <a:cubicBezTo>
                      <a:pt x="432" y="72"/>
                      <a:pt x="432" y="72"/>
                      <a:pt x="432" y="72"/>
                    </a:cubicBezTo>
                    <a:cubicBezTo>
                      <a:pt x="433" y="71"/>
                      <a:pt x="433" y="71"/>
                      <a:pt x="433" y="71"/>
                    </a:cubicBezTo>
                    <a:cubicBezTo>
                      <a:pt x="431" y="73"/>
                      <a:pt x="431" y="73"/>
                      <a:pt x="431" y="73"/>
                    </a:cubicBezTo>
                    <a:cubicBezTo>
                      <a:pt x="432" y="73"/>
                      <a:pt x="433" y="73"/>
                      <a:pt x="432" y="72"/>
                    </a:cubicBezTo>
                    <a:cubicBezTo>
                      <a:pt x="431" y="72"/>
                      <a:pt x="431" y="72"/>
                      <a:pt x="431" y="72"/>
                    </a:cubicBezTo>
                    <a:cubicBezTo>
                      <a:pt x="430" y="73"/>
                      <a:pt x="430" y="73"/>
                      <a:pt x="430" y="73"/>
                    </a:cubicBezTo>
                    <a:cubicBezTo>
                      <a:pt x="423" y="81"/>
                      <a:pt x="423" y="81"/>
                      <a:pt x="423" y="81"/>
                    </a:cubicBezTo>
                    <a:cubicBezTo>
                      <a:pt x="421" y="82"/>
                      <a:pt x="421" y="82"/>
                      <a:pt x="421" y="82"/>
                    </a:cubicBezTo>
                    <a:cubicBezTo>
                      <a:pt x="421" y="84"/>
                      <a:pt x="421" y="84"/>
                      <a:pt x="421" y="84"/>
                    </a:cubicBezTo>
                    <a:cubicBezTo>
                      <a:pt x="419" y="85"/>
                      <a:pt x="419" y="85"/>
                      <a:pt x="419" y="85"/>
                    </a:cubicBezTo>
                    <a:cubicBezTo>
                      <a:pt x="419" y="85"/>
                      <a:pt x="422" y="85"/>
                      <a:pt x="418" y="84"/>
                    </a:cubicBezTo>
                    <a:cubicBezTo>
                      <a:pt x="418" y="86"/>
                      <a:pt x="418" y="86"/>
                      <a:pt x="418" y="86"/>
                    </a:cubicBezTo>
                    <a:cubicBezTo>
                      <a:pt x="420" y="89"/>
                      <a:pt x="421" y="80"/>
                      <a:pt x="418" y="89"/>
                    </a:cubicBezTo>
                    <a:cubicBezTo>
                      <a:pt x="414" y="89"/>
                      <a:pt x="414" y="89"/>
                      <a:pt x="414" y="89"/>
                    </a:cubicBezTo>
                    <a:cubicBezTo>
                      <a:pt x="412" y="89"/>
                      <a:pt x="412" y="89"/>
                      <a:pt x="412" y="89"/>
                    </a:cubicBezTo>
                    <a:cubicBezTo>
                      <a:pt x="412" y="91"/>
                      <a:pt x="412" y="91"/>
                      <a:pt x="412" y="91"/>
                    </a:cubicBezTo>
                    <a:cubicBezTo>
                      <a:pt x="411" y="90"/>
                      <a:pt x="411" y="90"/>
                      <a:pt x="411" y="90"/>
                    </a:cubicBezTo>
                    <a:cubicBezTo>
                      <a:pt x="409" y="92"/>
                      <a:pt x="409" y="92"/>
                      <a:pt x="409" y="92"/>
                    </a:cubicBezTo>
                    <a:cubicBezTo>
                      <a:pt x="412" y="94"/>
                      <a:pt x="412" y="94"/>
                      <a:pt x="412" y="94"/>
                    </a:cubicBezTo>
                    <a:cubicBezTo>
                      <a:pt x="414" y="93"/>
                      <a:pt x="414" y="93"/>
                      <a:pt x="414" y="93"/>
                    </a:cubicBezTo>
                    <a:cubicBezTo>
                      <a:pt x="414" y="95"/>
                      <a:pt x="414" y="95"/>
                      <a:pt x="414" y="95"/>
                    </a:cubicBezTo>
                    <a:cubicBezTo>
                      <a:pt x="413" y="96"/>
                      <a:pt x="413" y="96"/>
                      <a:pt x="413" y="96"/>
                    </a:cubicBezTo>
                    <a:cubicBezTo>
                      <a:pt x="414" y="97"/>
                      <a:pt x="414" y="97"/>
                      <a:pt x="414" y="97"/>
                    </a:cubicBezTo>
                    <a:cubicBezTo>
                      <a:pt x="414" y="96"/>
                      <a:pt x="415" y="96"/>
                      <a:pt x="415" y="95"/>
                    </a:cubicBezTo>
                    <a:cubicBezTo>
                      <a:pt x="416" y="95"/>
                      <a:pt x="416" y="95"/>
                      <a:pt x="416" y="95"/>
                    </a:cubicBezTo>
                    <a:cubicBezTo>
                      <a:pt x="417" y="95"/>
                      <a:pt x="417" y="95"/>
                      <a:pt x="417" y="95"/>
                    </a:cubicBezTo>
                    <a:cubicBezTo>
                      <a:pt x="417" y="93"/>
                      <a:pt x="417" y="93"/>
                      <a:pt x="417" y="93"/>
                    </a:cubicBezTo>
                    <a:cubicBezTo>
                      <a:pt x="416" y="92"/>
                      <a:pt x="416" y="92"/>
                      <a:pt x="416" y="92"/>
                    </a:cubicBezTo>
                    <a:cubicBezTo>
                      <a:pt x="417" y="90"/>
                      <a:pt x="417" y="90"/>
                      <a:pt x="417" y="90"/>
                    </a:cubicBezTo>
                    <a:cubicBezTo>
                      <a:pt x="419" y="91"/>
                      <a:pt x="419" y="91"/>
                      <a:pt x="419" y="91"/>
                    </a:cubicBezTo>
                    <a:cubicBezTo>
                      <a:pt x="417" y="93"/>
                      <a:pt x="417" y="93"/>
                      <a:pt x="417" y="93"/>
                    </a:cubicBezTo>
                    <a:cubicBezTo>
                      <a:pt x="419" y="93"/>
                      <a:pt x="419" y="93"/>
                      <a:pt x="419" y="93"/>
                    </a:cubicBezTo>
                    <a:cubicBezTo>
                      <a:pt x="419" y="92"/>
                      <a:pt x="422" y="91"/>
                      <a:pt x="420" y="90"/>
                    </a:cubicBezTo>
                    <a:cubicBezTo>
                      <a:pt x="423" y="88"/>
                      <a:pt x="423" y="88"/>
                      <a:pt x="423" y="88"/>
                    </a:cubicBezTo>
                    <a:cubicBezTo>
                      <a:pt x="424" y="89"/>
                      <a:pt x="422" y="89"/>
                      <a:pt x="424" y="89"/>
                    </a:cubicBezTo>
                    <a:cubicBezTo>
                      <a:pt x="424" y="89"/>
                      <a:pt x="424" y="89"/>
                      <a:pt x="424" y="89"/>
                    </a:cubicBezTo>
                    <a:cubicBezTo>
                      <a:pt x="423" y="87"/>
                      <a:pt x="423" y="87"/>
                      <a:pt x="423" y="87"/>
                    </a:cubicBezTo>
                    <a:cubicBezTo>
                      <a:pt x="422" y="88"/>
                      <a:pt x="422" y="88"/>
                      <a:pt x="422" y="88"/>
                    </a:cubicBezTo>
                    <a:cubicBezTo>
                      <a:pt x="422" y="86"/>
                      <a:pt x="422" y="86"/>
                      <a:pt x="422" y="86"/>
                    </a:cubicBezTo>
                    <a:cubicBezTo>
                      <a:pt x="424" y="87"/>
                      <a:pt x="424" y="87"/>
                      <a:pt x="424" y="87"/>
                    </a:cubicBezTo>
                    <a:cubicBezTo>
                      <a:pt x="425" y="86"/>
                      <a:pt x="425" y="86"/>
                      <a:pt x="425" y="86"/>
                    </a:cubicBezTo>
                    <a:cubicBezTo>
                      <a:pt x="425" y="86"/>
                      <a:pt x="419" y="90"/>
                      <a:pt x="428" y="87"/>
                    </a:cubicBezTo>
                    <a:cubicBezTo>
                      <a:pt x="428" y="85"/>
                      <a:pt x="428" y="85"/>
                      <a:pt x="428" y="85"/>
                    </a:cubicBezTo>
                    <a:cubicBezTo>
                      <a:pt x="429" y="84"/>
                      <a:pt x="429" y="84"/>
                      <a:pt x="429" y="84"/>
                    </a:cubicBezTo>
                    <a:cubicBezTo>
                      <a:pt x="431" y="84"/>
                      <a:pt x="431" y="84"/>
                      <a:pt x="431" y="84"/>
                    </a:cubicBezTo>
                    <a:cubicBezTo>
                      <a:pt x="432" y="82"/>
                      <a:pt x="432" y="82"/>
                      <a:pt x="432" y="82"/>
                    </a:cubicBezTo>
                    <a:cubicBezTo>
                      <a:pt x="434" y="81"/>
                      <a:pt x="434" y="81"/>
                      <a:pt x="434" y="81"/>
                    </a:cubicBezTo>
                    <a:cubicBezTo>
                      <a:pt x="435" y="79"/>
                      <a:pt x="435" y="79"/>
                      <a:pt x="435" y="79"/>
                    </a:cubicBezTo>
                    <a:cubicBezTo>
                      <a:pt x="436" y="79"/>
                      <a:pt x="436" y="79"/>
                      <a:pt x="436" y="79"/>
                    </a:cubicBezTo>
                    <a:cubicBezTo>
                      <a:pt x="437" y="77"/>
                      <a:pt x="437" y="77"/>
                      <a:pt x="437" y="77"/>
                    </a:cubicBezTo>
                    <a:cubicBezTo>
                      <a:pt x="437" y="78"/>
                      <a:pt x="437" y="78"/>
                      <a:pt x="437" y="78"/>
                    </a:cubicBezTo>
                    <a:cubicBezTo>
                      <a:pt x="440" y="76"/>
                      <a:pt x="440" y="76"/>
                      <a:pt x="440" y="76"/>
                    </a:cubicBezTo>
                    <a:cubicBezTo>
                      <a:pt x="440" y="75"/>
                      <a:pt x="439" y="78"/>
                      <a:pt x="441" y="75"/>
                    </a:cubicBezTo>
                    <a:cubicBezTo>
                      <a:pt x="441" y="75"/>
                      <a:pt x="441" y="75"/>
                      <a:pt x="441" y="75"/>
                    </a:cubicBezTo>
                    <a:cubicBezTo>
                      <a:pt x="442" y="73"/>
                      <a:pt x="442" y="73"/>
                      <a:pt x="442" y="73"/>
                    </a:cubicBezTo>
                    <a:cubicBezTo>
                      <a:pt x="444" y="72"/>
                      <a:pt x="444" y="72"/>
                      <a:pt x="444" y="72"/>
                    </a:cubicBezTo>
                    <a:cubicBezTo>
                      <a:pt x="445" y="71"/>
                      <a:pt x="445" y="71"/>
                      <a:pt x="445" y="71"/>
                    </a:cubicBezTo>
                    <a:cubicBezTo>
                      <a:pt x="447" y="70"/>
                      <a:pt x="447" y="70"/>
                      <a:pt x="447" y="70"/>
                    </a:cubicBezTo>
                    <a:cubicBezTo>
                      <a:pt x="447" y="69"/>
                      <a:pt x="447" y="69"/>
                      <a:pt x="447" y="69"/>
                    </a:cubicBezTo>
                    <a:cubicBezTo>
                      <a:pt x="449" y="68"/>
                      <a:pt x="449" y="68"/>
                      <a:pt x="449" y="68"/>
                    </a:cubicBezTo>
                    <a:cubicBezTo>
                      <a:pt x="451" y="67"/>
                      <a:pt x="451" y="67"/>
                      <a:pt x="451" y="67"/>
                    </a:cubicBezTo>
                    <a:cubicBezTo>
                      <a:pt x="452" y="67"/>
                      <a:pt x="447" y="69"/>
                      <a:pt x="453" y="66"/>
                    </a:cubicBezTo>
                    <a:cubicBezTo>
                      <a:pt x="453" y="66"/>
                      <a:pt x="454" y="66"/>
                      <a:pt x="453" y="66"/>
                    </a:cubicBezTo>
                    <a:cubicBezTo>
                      <a:pt x="454" y="64"/>
                      <a:pt x="454" y="64"/>
                      <a:pt x="454" y="64"/>
                    </a:cubicBezTo>
                    <a:cubicBezTo>
                      <a:pt x="456" y="63"/>
                      <a:pt x="456" y="63"/>
                      <a:pt x="456" y="63"/>
                    </a:cubicBezTo>
                    <a:cubicBezTo>
                      <a:pt x="458" y="61"/>
                      <a:pt x="458" y="61"/>
                      <a:pt x="458" y="61"/>
                    </a:cubicBezTo>
                    <a:cubicBezTo>
                      <a:pt x="458" y="60"/>
                      <a:pt x="458" y="60"/>
                      <a:pt x="458" y="60"/>
                    </a:cubicBezTo>
                    <a:cubicBezTo>
                      <a:pt x="461" y="58"/>
                      <a:pt x="461" y="58"/>
                      <a:pt x="461" y="58"/>
                    </a:cubicBezTo>
                    <a:cubicBezTo>
                      <a:pt x="462" y="56"/>
                      <a:pt x="462" y="56"/>
                      <a:pt x="462" y="56"/>
                    </a:cubicBezTo>
                    <a:cubicBezTo>
                      <a:pt x="466" y="54"/>
                      <a:pt x="466" y="54"/>
                      <a:pt x="466" y="54"/>
                    </a:cubicBezTo>
                    <a:cubicBezTo>
                      <a:pt x="466" y="53"/>
                      <a:pt x="466" y="53"/>
                      <a:pt x="466" y="53"/>
                    </a:cubicBezTo>
                    <a:cubicBezTo>
                      <a:pt x="468" y="53"/>
                      <a:pt x="468" y="53"/>
                      <a:pt x="468" y="53"/>
                    </a:cubicBezTo>
                    <a:cubicBezTo>
                      <a:pt x="470" y="51"/>
                      <a:pt x="470" y="51"/>
                      <a:pt x="470" y="51"/>
                    </a:cubicBezTo>
                    <a:cubicBezTo>
                      <a:pt x="471" y="51"/>
                      <a:pt x="471" y="51"/>
                      <a:pt x="471" y="51"/>
                    </a:cubicBezTo>
                    <a:cubicBezTo>
                      <a:pt x="471" y="51"/>
                      <a:pt x="471" y="51"/>
                      <a:pt x="471" y="51"/>
                    </a:cubicBezTo>
                    <a:cubicBezTo>
                      <a:pt x="471" y="50"/>
                      <a:pt x="471" y="50"/>
                      <a:pt x="471" y="50"/>
                    </a:cubicBezTo>
                    <a:cubicBezTo>
                      <a:pt x="471" y="50"/>
                      <a:pt x="471" y="50"/>
                      <a:pt x="471" y="50"/>
                    </a:cubicBezTo>
                    <a:cubicBezTo>
                      <a:pt x="472" y="50"/>
                      <a:pt x="472" y="49"/>
                      <a:pt x="472" y="50"/>
                    </a:cubicBezTo>
                    <a:cubicBezTo>
                      <a:pt x="472" y="50"/>
                      <a:pt x="472" y="50"/>
                      <a:pt x="472" y="50"/>
                    </a:cubicBezTo>
                    <a:cubicBezTo>
                      <a:pt x="472" y="49"/>
                      <a:pt x="472" y="49"/>
                      <a:pt x="472" y="49"/>
                    </a:cubicBezTo>
                    <a:cubicBezTo>
                      <a:pt x="475" y="47"/>
                      <a:pt x="475" y="47"/>
                      <a:pt x="475" y="47"/>
                    </a:cubicBezTo>
                    <a:cubicBezTo>
                      <a:pt x="476" y="47"/>
                      <a:pt x="476" y="47"/>
                      <a:pt x="476" y="47"/>
                    </a:cubicBezTo>
                    <a:cubicBezTo>
                      <a:pt x="476" y="50"/>
                      <a:pt x="478" y="45"/>
                      <a:pt x="476" y="49"/>
                    </a:cubicBezTo>
                    <a:cubicBezTo>
                      <a:pt x="478" y="51"/>
                      <a:pt x="478" y="51"/>
                      <a:pt x="478" y="51"/>
                    </a:cubicBezTo>
                    <a:cubicBezTo>
                      <a:pt x="477" y="51"/>
                      <a:pt x="477" y="51"/>
                      <a:pt x="477" y="51"/>
                    </a:cubicBezTo>
                    <a:cubicBezTo>
                      <a:pt x="477" y="53"/>
                      <a:pt x="477" y="53"/>
                      <a:pt x="477" y="53"/>
                    </a:cubicBezTo>
                    <a:cubicBezTo>
                      <a:pt x="475" y="52"/>
                      <a:pt x="475" y="52"/>
                      <a:pt x="475" y="52"/>
                    </a:cubicBezTo>
                    <a:cubicBezTo>
                      <a:pt x="472" y="55"/>
                      <a:pt x="472" y="55"/>
                      <a:pt x="472" y="55"/>
                    </a:cubicBezTo>
                    <a:cubicBezTo>
                      <a:pt x="470" y="54"/>
                      <a:pt x="470" y="54"/>
                      <a:pt x="470" y="54"/>
                    </a:cubicBezTo>
                    <a:cubicBezTo>
                      <a:pt x="470" y="54"/>
                      <a:pt x="470" y="54"/>
                      <a:pt x="470" y="54"/>
                    </a:cubicBezTo>
                    <a:cubicBezTo>
                      <a:pt x="470" y="55"/>
                      <a:pt x="470" y="55"/>
                      <a:pt x="470" y="55"/>
                    </a:cubicBezTo>
                    <a:cubicBezTo>
                      <a:pt x="470" y="55"/>
                      <a:pt x="469" y="55"/>
                      <a:pt x="469" y="55"/>
                    </a:cubicBezTo>
                    <a:cubicBezTo>
                      <a:pt x="470" y="57"/>
                      <a:pt x="470" y="57"/>
                      <a:pt x="470" y="57"/>
                    </a:cubicBezTo>
                    <a:cubicBezTo>
                      <a:pt x="473" y="55"/>
                      <a:pt x="473" y="55"/>
                      <a:pt x="473" y="55"/>
                    </a:cubicBezTo>
                    <a:cubicBezTo>
                      <a:pt x="476" y="57"/>
                      <a:pt x="466" y="54"/>
                      <a:pt x="477" y="57"/>
                    </a:cubicBezTo>
                    <a:cubicBezTo>
                      <a:pt x="478" y="55"/>
                      <a:pt x="478" y="55"/>
                      <a:pt x="478" y="55"/>
                    </a:cubicBezTo>
                    <a:cubicBezTo>
                      <a:pt x="479" y="57"/>
                      <a:pt x="479" y="57"/>
                      <a:pt x="479" y="57"/>
                    </a:cubicBezTo>
                    <a:cubicBezTo>
                      <a:pt x="478" y="60"/>
                      <a:pt x="478" y="57"/>
                      <a:pt x="472" y="59"/>
                    </a:cubicBezTo>
                    <a:cubicBezTo>
                      <a:pt x="467" y="63"/>
                      <a:pt x="467" y="63"/>
                      <a:pt x="467" y="63"/>
                    </a:cubicBezTo>
                    <a:cubicBezTo>
                      <a:pt x="466" y="65"/>
                      <a:pt x="466" y="65"/>
                      <a:pt x="466" y="65"/>
                    </a:cubicBezTo>
                    <a:cubicBezTo>
                      <a:pt x="464" y="66"/>
                      <a:pt x="464" y="66"/>
                      <a:pt x="464" y="66"/>
                    </a:cubicBezTo>
                    <a:cubicBezTo>
                      <a:pt x="463" y="68"/>
                      <a:pt x="463" y="68"/>
                      <a:pt x="463" y="68"/>
                    </a:cubicBezTo>
                    <a:cubicBezTo>
                      <a:pt x="460" y="69"/>
                      <a:pt x="460" y="69"/>
                      <a:pt x="460" y="69"/>
                    </a:cubicBezTo>
                    <a:cubicBezTo>
                      <a:pt x="459" y="72"/>
                      <a:pt x="459" y="72"/>
                      <a:pt x="459" y="72"/>
                    </a:cubicBezTo>
                    <a:cubicBezTo>
                      <a:pt x="455" y="74"/>
                      <a:pt x="455" y="74"/>
                      <a:pt x="455" y="74"/>
                    </a:cubicBezTo>
                    <a:cubicBezTo>
                      <a:pt x="454" y="75"/>
                      <a:pt x="454" y="75"/>
                      <a:pt x="454" y="75"/>
                    </a:cubicBezTo>
                    <a:cubicBezTo>
                      <a:pt x="454" y="75"/>
                      <a:pt x="454" y="75"/>
                      <a:pt x="454" y="75"/>
                    </a:cubicBezTo>
                    <a:cubicBezTo>
                      <a:pt x="448" y="79"/>
                      <a:pt x="448" y="79"/>
                      <a:pt x="448" y="79"/>
                    </a:cubicBezTo>
                    <a:cubicBezTo>
                      <a:pt x="448" y="79"/>
                      <a:pt x="448" y="79"/>
                      <a:pt x="448" y="79"/>
                    </a:cubicBezTo>
                    <a:cubicBezTo>
                      <a:pt x="448" y="80"/>
                      <a:pt x="448" y="80"/>
                      <a:pt x="448" y="80"/>
                    </a:cubicBezTo>
                    <a:cubicBezTo>
                      <a:pt x="447" y="81"/>
                      <a:pt x="444" y="82"/>
                      <a:pt x="445" y="83"/>
                    </a:cubicBezTo>
                    <a:cubicBezTo>
                      <a:pt x="441" y="85"/>
                      <a:pt x="441" y="85"/>
                      <a:pt x="441" y="85"/>
                    </a:cubicBezTo>
                    <a:cubicBezTo>
                      <a:pt x="440" y="86"/>
                      <a:pt x="439" y="87"/>
                      <a:pt x="437" y="89"/>
                    </a:cubicBezTo>
                    <a:cubicBezTo>
                      <a:pt x="440" y="89"/>
                      <a:pt x="440" y="89"/>
                      <a:pt x="440" y="89"/>
                    </a:cubicBezTo>
                    <a:cubicBezTo>
                      <a:pt x="444" y="87"/>
                      <a:pt x="444" y="87"/>
                      <a:pt x="444" y="87"/>
                    </a:cubicBezTo>
                    <a:cubicBezTo>
                      <a:pt x="446" y="86"/>
                      <a:pt x="444" y="92"/>
                      <a:pt x="446" y="85"/>
                    </a:cubicBezTo>
                    <a:cubicBezTo>
                      <a:pt x="447" y="85"/>
                      <a:pt x="447" y="85"/>
                      <a:pt x="447" y="85"/>
                    </a:cubicBezTo>
                    <a:cubicBezTo>
                      <a:pt x="444" y="88"/>
                      <a:pt x="444" y="88"/>
                      <a:pt x="444" y="88"/>
                    </a:cubicBezTo>
                    <a:cubicBezTo>
                      <a:pt x="442" y="89"/>
                      <a:pt x="442" y="89"/>
                      <a:pt x="442" y="89"/>
                    </a:cubicBezTo>
                    <a:cubicBezTo>
                      <a:pt x="442" y="93"/>
                      <a:pt x="442" y="93"/>
                      <a:pt x="442" y="93"/>
                    </a:cubicBezTo>
                    <a:cubicBezTo>
                      <a:pt x="440" y="93"/>
                      <a:pt x="440" y="93"/>
                      <a:pt x="440" y="93"/>
                    </a:cubicBezTo>
                    <a:cubicBezTo>
                      <a:pt x="428" y="104"/>
                      <a:pt x="428" y="104"/>
                      <a:pt x="428" y="104"/>
                    </a:cubicBezTo>
                    <a:cubicBezTo>
                      <a:pt x="427" y="104"/>
                      <a:pt x="427" y="104"/>
                      <a:pt x="427" y="104"/>
                    </a:cubicBezTo>
                    <a:cubicBezTo>
                      <a:pt x="427" y="105"/>
                      <a:pt x="427" y="105"/>
                      <a:pt x="427" y="105"/>
                    </a:cubicBezTo>
                    <a:cubicBezTo>
                      <a:pt x="428" y="105"/>
                      <a:pt x="428" y="105"/>
                      <a:pt x="428" y="105"/>
                    </a:cubicBezTo>
                    <a:cubicBezTo>
                      <a:pt x="432" y="103"/>
                      <a:pt x="432" y="103"/>
                      <a:pt x="432" y="103"/>
                    </a:cubicBezTo>
                    <a:cubicBezTo>
                      <a:pt x="433" y="101"/>
                      <a:pt x="433" y="101"/>
                      <a:pt x="433" y="101"/>
                    </a:cubicBezTo>
                    <a:cubicBezTo>
                      <a:pt x="436" y="99"/>
                      <a:pt x="436" y="99"/>
                      <a:pt x="436" y="99"/>
                    </a:cubicBezTo>
                    <a:cubicBezTo>
                      <a:pt x="438" y="97"/>
                      <a:pt x="438" y="97"/>
                      <a:pt x="438" y="97"/>
                    </a:cubicBezTo>
                    <a:cubicBezTo>
                      <a:pt x="439" y="97"/>
                      <a:pt x="440" y="96"/>
                      <a:pt x="440" y="97"/>
                    </a:cubicBezTo>
                    <a:cubicBezTo>
                      <a:pt x="438" y="99"/>
                      <a:pt x="438" y="99"/>
                      <a:pt x="438" y="99"/>
                    </a:cubicBezTo>
                    <a:cubicBezTo>
                      <a:pt x="438" y="99"/>
                      <a:pt x="436" y="98"/>
                      <a:pt x="437" y="100"/>
                    </a:cubicBezTo>
                    <a:cubicBezTo>
                      <a:pt x="435" y="101"/>
                      <a:pt x="435" y="101"/>
                      <a:pt x="435" y="101"/>
                    </a:cubicBezTo>
                    <a:cubicBezTo>
                      <a:pt x="429" y="106"/>
                      <a:pt x="429" y="106"/>
                      <a:pt x="429" y="106"/>
                    </a:cubicBezTo>
                    <a:cubicBezTo>
                      <a:pt x="429" y="107"/>
                      <a:pt x="433" y="103"/>
                      <a:pt x="429" y="108"/>
                    </a:cubicBezTo>
                    <a:cubicBezTo>
                      <a:pt x="428" y="107"/>
                      <a:pt x="428" y="107"/>
                      <a:pt x="428" y="107"/>
                    </a:cubicBezTo>
                    <a:cubicBezTo>
                      <a:pt x="426" y="108"/>
                      <a:pt x="426" y="108"/>
                      <a:pt x="426" y="108"/>
                    </a:cubicBezTo>
                    <a:cubicBezTo>
                      <a:pt x="426" y="109"/>
                      <a:pt x="426" y="109"/>
                      <a:pt x="426" y="109"/>
                    </a:cubicBezTo>
                    <a:cubicBezTo>
                      <a:pt x="423" y="111"/>
                      <a:pt x="423" y="111"/>
                      <a:pt x="423" y="111"/>
                    </a:cubicBezTo>
                    <a:cubicBezTo>
                      <a:pt x="424" y="112"/>
                      <a:pt x="426" y="107"/>
                      <a:pt x="420" y="111"/>
                    </a:cubicBezTo>
                    <a:cubicBezTo>
                      <a:pt x="419" y="113"/>
                      <a:pt x="419" y="113"/>
                      <a:pt x="419" y="113"/>
                    </a:cubicBezTo>
                    <a:cubicBezTo>
                      <a:pt x="416" y="115"/>
                      <a:pt x="416" y="115"/>
                      <a:pt x="416" y="115"/>
                    </a:cubicBezTo>
                    <a:cubicBezTo>
                      <a:pt x="402" y="125"/>
                      <a:pt x="402" y="125"/>
                      <a:pt x="402" y="125"/>
                    </a:cubicBezTo>
                    <a:cubicBezTo>
                      <a:pt x="397" y="128"/>
                      <a:pt x="397" y="128"/>
                      <a:pt x="397" y="128"/>
                    </a:cubicBezTo>
                    <a:cubicBezTo>
                      <a:pt x="388" y="135"/>
                      <a:pt x="388" y="135"/>
                      <a:pt x="388" y="135"/>
                    </a:cubicBezTo>
                    <a:cubicBezTo>
                      <a:pt x="385" y="136"/>
                      <a:pt x="385" y="136"/>
                      <a:pt x="385" y="136"/>
                    </a:cubicBezTo>
                    <a:cubicBezTo>
                      <a:pt x="382" y="139"/>
                      <a:pt x="382" y="139"/>
                      <a:pt x="382" y="139"/>
                    </a:cubicBezTo>
                    <a:cubicBezTo>
                      <a:pt x="381" y="138"/>
                      <a:pt x="386" y="137"/>
                      <a:pt x="379" y="140"/>
                    </a:cubicBezTo>
                    <a:cubicBezTo>
                      <a:pt x="378" y="142"/>
                      <a:pt x="378" y="142"/>
                      <a:pt x="378" y="142"/>
                    </a:cubicBezTo>
                    <a:cubicBezTo>
                      <a:pt x="379" y="142"/>
                      <a:pt x="379" y="142"/>
                      <a:pt x="379" y="142"/>
                    </a:cubicBezTo>
                    <a:cubicBezTo>
                      <a:pt x="378" y="141"/>
                      <a:pt x="379" y="143"/>
                      <a:pt x="377" y="143"/>
                    </a:cubicBezTo>
                    <a:cubicBezTo>
                      <a:pt x="377" y="142"/>
                      <a:pt x="377" y="142"/>
                      <a:pt x="377" y="142"/>
                    </a:cubicBezTo>
                    <a:cubicBezTo>
                      <a:pt x="374" y="145"/>
                      <a:pt x="374" y="145"/>
                      <a:pt x="374" y="145"/>
                    </a:cubicBezTo>
                    <a:cubicBezTo>
                      <a:pt x="373" y="146"/>
                      <a:pt x="373" y="143"/>
                      <a:pt x="371" y="148"/>
                    </a:cubicBezTo>
                    <a:cubicBezTo>
                      <a:pt x="371" y="148"/>
                      <a:pt x="371" y="148"/>
                      <a:pt x="371" y="148"/>
                    </a:cubicBezTo>
                    <a:cubicBezTo>
                      <a:pt x="369" y="150"/>
                      <a:pt x="369" y="150"/>
                      <a:pt x="369" y="150"/>
                    </a:cubicBezTo>
                    <a:cubicBezTo>
                      <a:pt x="370" y="148"/>
                      <a:pt x="370" y="148"/>
                      <a:pt x="370" y="148"/>
                    </a:cubicBezTo>
                    <a:cubicBezTo>
                      <a:pt x="369" y="148"/>
                      <a:pt x="369" y="148"/>
                      <a:pt x="369" y="148"/>
                    </a:cubicBezTo>
                    <a:cubicBezTo>
                      <a:pt x="367" y="150"/>
                      <a:pt x="367" y="150"/>
                      <a:pt x="367" y="150"/>
                    </a:cubicBezTo>
                    <a:cubicBezTo>
                      <a:pt x="368" y="152"/>
                      <a:pt x="368" y="152"/>
                      <a:pt x="368" y="152"/>
                    </a:cubicBezTo>
                    <a:cubicBezTo>
                      <a:pt x="366" y="152"/>
                      <a:pt x="366" y="152"/>
                      <a:pt x="366" y="152"/>
                    </a:cubicBezTo>
                    <a:cubicBezTo>
                      <a:pt x="365" y="153"/>
                      <a:pt x="365" y="153"/>
                      <a:pt x="365" y="153"/>
                    </a:cubicBezTo>
                    <a:cubicBezTo>
                      <a:pt x="357" y="158"/>
                      <a:pt x="357" y="158"/>
                      <a:pt x="357" y="158"/>
                    </a:cubicBezTo>
                    <a:cubicBezTo>
                      <a:pt x="356" y="159"/>
                      <a:pt x="356" y="159"/>
                      <a:pt x="356" y="159"/>
                    </a:cubicBezTo>
                    <a:cubicBezTo>
                      <a:pt x="358" y="159"/>
                      <a:pt x="358" y="159"/>
                      <a:pt x="358" y="159"/>
                    </a:cubicBezTo>
                    <a:cubicBezTo>
                      <a:pt x="364" y="156"/>
                      <a:pt x="364" y="156"/>
                      <a:pt x="364" y="156"/>
                    </a:cubicBezTo>
                    <a:cubicBezTo>
                      <a:pt x="365" y="154"/>
                      <a:pt x="365" y="154"/>
                      <a:pt x="365" y="154"/>
                    </a:cubicBezTo>
                    <a:cubicBezTo>
                      <a:pt x="368" y="153"/>
                      <a:pt x="368" y="153"/>
                      <a:pt x="368" y="153"/>
                    </a:cubicBezTo>
                    <a:cubicBezTo>
                      <a:pt x="370" y="153"/>
                      <a:pt x="370" y="153"/>
                      <a:pt x="370" y="153"/>
                    </a:cubicBezTo>
                    <a:cubicBezTo>
                      <a:pt x="374" y="151"/>
                      <a:pt x="374" y="151"/>
                      <a:pt x="374" y="151"/>
                    </a:cubicBezTo>
                    <a:cubicBezTo>
                      <a:pt x="376" y="150"/>
                      <a:pt x="376" y="150"/>
                      <a:pt x="376" y="150"/>
                    </a:cubicBezTo>
                    <a:cubicBezTo>
                      <a:pt x="377" y="149"/>
                      <a:pt x="377" y="149"/>
                      <a:pt x="377" y="149"/>
                    </a:cubicBezTo>
                    <a:cubicBezTo>
                      <a:pt x="381" y="147"/>
                      <a:pt x="381" y="147"/>
                      <a:pt x="381" y="147"/>
                    </a:cubicBezTo>
                    <a:cubicBezTo>
                      <a:pt x="383" y="145"/>
                      <a:pt x="383" y="145"/>
                      <a:pt x="383" y="145"/>
                    </a:cubicBezTo>
                    <a:cubicBezTo>
                      <a:pt x="383" y="145"/>
                      <a:pt x="380" y="148"/>
                      <a:pt x="383" y="144"/>
                    </a:cubicBezTo>
                    <a:cubicBezTo>
                      <a:pt x="385" y="145"/>
                      <a:pt x="385" y="145"/>
                      <a:pt x="385" y="145"/>
                    </a:cubicBezTo>
                    <a:cubicBezTo>
                      <a:pt x="386" y="144"/>
                      <a:pt x="386" y="144"/>
                      <a:pt x="386" y="144"/>
                    </a:cubicBezTo>
                    <a:cubicBezTo>
                      <a:pt x="384" y="144"/>
                      <a:pt x="384" y="144"/>
                      <a:pt x="384" y="144"/>
                    </a:cubicBezTo>
                    <a:cubicBezTo>
                      <a:pt x="386" y="142"/>
                      <a:pt x="386" y="142"/>
                      <a:pt x="386" y="142"/>
                    </a:cubicBezTo>
                    <a:cubicBezTo>
                      <a:pt x="386" y="144"/>
                      <a:pt x="386" y="144"/>
                      <a:pt x="386" y="144"/>
                    </a:cubicBezTo>
                    <a:cubicBezTo>
                      <a:pt x="389" y="143"/>
                      <a:pt x="389" y="143"/>
                      <a:pt x="389" y="143"/>
                    </a:cubicBezTo>
                    <a:cubicBezTo>
                      <a:pt x="390" y="141"/>
                      <a:pt x="390" y="141"/>
                      <a:pt x="390" y="141"/>
                    </a:cubicBezTo>
                    <a:cubicBezTo>
                      <a:pt x="392" y="140"/>
                      <a:pt x="392" y="140"/>
                      <a:pt x="392" y="140"/>
                    </a:cubicBezTo>
                    <a:cubicBezTo>
                      <a:pt x="393" y="138"/>
                      <a:pt x="393" y="138"/>
                      <a:pt x="393" y="138"/>
                    </a:cubicBezTo>
                    <a:cubicBezTo>
                      <a:pt x="396" y="138"/>
                      <a:pt x="396" y="138"/>
                      <a:pt x="396" y="138"/>
                    </a:cubicBezTo>
                    <a:cubicBezTo>
                      <a:pt x="396" y="137"/>
                      <a:pt x="396" y="137"/>
                      <a:pt x="396" y="137"/>
                    </a:cubicBezTo>
                    <a:cubicBezTo>
                      <a:pt x="400" y="135"/>
                      <a:pt x="400" y="135"/>
                      <a:pt x="400" y="135"/>
                    </a:cubicBezTo>
                    <a:cubicBezTo>
                      <a:pt x="403" y="132"/>
                      <a:pt x="403" y="132"/>
                      <a:pt x="403" y="132"/>
                    </a:cubicBezTo>
                    <a:cubicBezTo>
                      <a:pt x="404" y="132"/>
                      <a:pt x="399" y="136"/>
                      <a:pt x="406" y="131"/>
                    </a:cubicBezTo>
                    <a:cubicBezTo>
                      <a:pt x="405" y="133"/>
                      <a:pt x="405" y="133"/>
                      <a:pt x="405" y="133"/>
                    </a:cubicBezTo>
                    <a:cubicBezTo>
                      <a:pt x="406" y="133"/>
                      <a:pt x="406" y="133"/>
                      <a:pt x="406" y="133"/>
                    </a:cubicBezTo>
                    <a:cubicBezTo>
                      <a:pt x="406" y="132"/>
                      <a:pt x="406" y="132"/>
                      <a:pt x="406" y="132"/>
                    </a:cubicBezTo>
                    <a:cubicBezTo>
                      <a:pt x="409" y="133"/>
                      <a:pt x="409" y="133"/>
                      <a:pt x="409" y="133"/>
                    </a:cubicBezTo>
                    <a:cubicBezTo>
                      <a:pt x="409" y="131"/>
                      <a:pt x="409" y="131"/>
                      <a:pt x="409" y="131"/>
                    </a:cubicBezTo>
                    <a:cubicBezTo>
                      <a:pt x="407" y="130"/>
                      <a:pt x="407" y="130"/>
                      <a:pt x="407" y="130"/>
                    </a:cubicBezTo>
                    <a:cubicBezTo>
                      <a:pt x="408" y="130"/>
                      <a:pt x="403" y="133"/>
                      <a:pt x="409" y="129"/>
                    </a:cubicBezTo>
                    <a:cubicBezTo>
                      <a:pt x="414" y="125"/>
                      <a:pt x="414" y="125"/>
                      <a:pt x="414" y="125"/>
                    </a:cubicBezTo>
                    <a:cubicBezTo>
                      <a:pt x="416" y="124"/>
                      <a:pt x="416" y="124"/>
                      <a:pt x="416" y="124"/>
                    </a:cubicBezTo>
                    <a:cubicBezTo>
                      <a:pt x="417" y="122"/>
                      <a:pt x="417" y="122"/>
                      <a:pt x="417" y="122"/>
                    </a:cubicBezTo>
                    <a:cubicBezTo>
                      <a:pt x="419" y="122"/>
                      <a:pt x="419" y="122"/>
                      <a:pt x="419" y="122"/>
                    </a:cubicBezTo>
                    <a:cubicBezTo>
                      <a:pt x="419" y="121"/>
                      <a:pt x="419" y="121"/>
                      <a:pt x="419" y="121"/>
                    </a:cubicBezTo>
                    <a:cubicBezTo>
                      <a:pt x="419" y="119"/>
                      <a:pt x="423" y="123"/>
                      <a:pt x="423" y="119"/>
                    </a:cubicBezTo>
                    <a:cubicBezTo>
                      <a:pt x="423" y="118"/>
                      <a:pt x="423" y="118"/>
                      <a:pt x="423" y="118"/>
                    </a:cubicBezTo>
                    <a:cubicBezTo>
                      <a:pt x="425" y="117"/>
                      <a:pt x="425" y="117"/>
                      <a:pt x="425" y="117"/>
                    </a:cubicBezTo>
                    <a:cubicBezTo>
                      <a:pt x="424" y="118"/>
                      <a:pt x="424" y="118"/>
                      <a:pt x="424" y="118"/>
                    </a:cubicBezTo>
                    <a:cubicBezTo>
                      <a:pt x="425" y="118"/>
                      <a:pt x="424" y="117"/>
                      <a:pt x="425" y="118"/>
                    </a:cubicBezTo>
                    <a:cubicBezTo>
                      <a:pt x="426" y="117"/>
                      <a:pt x="426" y="117"/>
                      <a:pt x="426" y="117"/>
                    </a:cubicBezTo>
                    <a:cubicBezTo>
                      <a:pt x="425" y="117"/>
                      <a:pt x="425" y="117"/>
                      <a:pt x="425" y="117"/>
                    </a:cubicBezTo>
                    <a:cubicBezTo>
                      <a:pt x="430" y="113"/>
                      <a:pt x="430" y="113"/>
                      <a:pt x="430" y="113"/>
                    </a:cubicBezTo>
                    <a:cubicBezTo>
                      <a:pt x="431" y="113"/>
                      <a:pt x="431" y="113"/>
                      <a:pt x="431" y="113"/>
                    </a:cubicBezTo>
                    <a:cubicBezTo>
                      <a:pt x="432" y="111"/>
                      <a:pt x="432" y="111"/>
                      <a:pt x="432" y="111"/>
                    </a:cubicBezTo>
                    <a:cubicBezTo>
                      <a:pt x="433" y="112"/>
                      <a:pt x="435" y="109"/>
                      <a:pt x="436" y="111"/>
                    </a:cubicBezTo>
                    <a:cubicBezTo>
                      <a:pt x="436" y="108"/>
                      <a:pt x="436" y="108"/>
                      <a:pt x="436" y="108"/>
                    </a:cubicBezTo>
                    <a:cubicBezTo>
                      <a:pt x="436" y="106"/>
                      <a:pt x="437" y="110"/>
                      <a:pt x="439" y="106"/>
                    </a:cubicBezTo>
                    <a:cubicBezTo>
                      <a:pt x="440" y="107"/>
                      <a:pt x="440" y="107"/>
                      <a:pt x="440" y="107"/>
                    </a:cubicBezTo>
                    <a:cubicBezTo>
                      <a:pt x="440" y="107"/>
                      <a:pt x="440" y="107"/>
                      <a:pt x="440" y="107"/>
                    </a:cubicBezTo>
                    <a:cubicBezTo>
                      <a:pt x="441" y="106"/>
                      <a:pt x="441" y="106"/>
                      <a:pt x="441" y="106"/>
                    </a:cubicBezTo>
                    <a:cubicBezTo>
                      <a:pt x="440" y="105"/>
                      <a:pt x="440" y="105"/>
                      <a:pt x="440" y="105"/>
                    </a:cubicBezTo>
                    <a:cubicBezTo>
                      <a:pt x="440" y="104"/>
                      <a:pt x="440" y="104"/>
                      <a:pt x="440" y="104"/>
                    </a:cubicBezTo>
                    <a:cubicBezTo>
                      <a:pt x="443" y="104"/>
                      <a:pt x="443" y="104"/>
                      <a:pt x="443" y="104"/>
                    </a:cubicBezTo>
                    <a:cubicBezTo>
                      <a:pt x="443" y="103"/>
                      <a:pt x="443" y="103"/>
                      <a:pt x="443" y="103"/>
                    </a:cubicBezTo>
                    <a:cubicBezTo>
                      <a:pt x="445" y="104"/>
                      <a:pt x="445" y="104"/>
                      <a:pt x="445" y="104"/>
                    </a:cubicBezTo>
                    <a:cubicBezTo>
                      <a:pt x="446" y="104"/>
                      <a:pt x="443" y="106"/>
                      <a:pt x="446" y="103"/>
                    </a:cubicBezTo>
                    <a:cubicBezTo>
                      <a:pt x="445" y="102"/>
                      <a:pt x="445" y="102"/>
                      <a:pt x="445" y="102"/>
                    </a:cubicBezTo>
                    <a:cubicBezTo>
                      <a:pt x="450" y="99"/>
                      <a:pt x="450" y="99"/>
                      <a:pt x="450" y="99"/>
                    </a:cubicBezTo>
                    <a:cubicBezTo>
                      <a:pt x="450" y="97"/>
                      <a:pt x="450" y="97"/>
                      <a:pt x="450" y="97"/>
                    </a:cubicBezTo>
                    <a:cubicBezTo>
                      <a:pt x="452" y="96"/>
                      <a:pt x="452" y="96"/>
                      <a:pt x="452" y="96"/>
                    </a:cubicBezTo>
                    <a:cubicBezTo>
                      <a:pt x="453" y="94"/>
                      <a:pt x="453" y="94"/>
                      <a:pt x="453" y="94"/>
                    </a:cubicBezTo>
                    <a:cubicBezTo>
                      <a:pt x="456" y="93"/>
                      <a:pt x="456" y="93"/>
                      <a:pt x="456" y="93"/>
                    </a:cubicBezTo>
                    <a:cubicBezTo>
                      <a:pt x="460" y="93"/>
                      <a:pt x="460" y="93"/>
                      <a:pt x="460" y="93"/>
                    </a:cubicBezTo>
                    <a:cubicBezTo>
                      <a:pt x="460" y="93"/>
                      <a:pt x="460" y="93"/>
                      <a:pt x="460" y="93"/>
                    </a:cubicBezTo>
                    <a:cubicBezTo>
                      <a:pt x="460" y="95"/>
                      <a:pt x="460" y="95"/>
                      <a:pt x="460" y="95"/>
                    </a:cubicBezTo>
                    <a:cubicBezTo>
                      <a:pt x="458" y="94"/>
                      <a:pt x="458" y="94"/>
                      <a:pt x="458" y="94"/>
                    </a:cubicBezTo>
                    <a:cubicBezTo>
                      <a:pt x="456" y="96"/>
                      <a:pt x="456" y="96"/>
                      <a:pt x="456" y="96"/>
                    </a:cubicBezTo>
                    <a:cubicBezTo>
                      <a:pt x="457" y="99"/>
                      <a:pt x="456" y="95"/>
                      <a:pt x="460" y="96"/>
                    </a:cubicBezTo>
                    <a:cubicBezTo>
                      <a:pt x="460" y="96"/>
                      <a:pt x="460" y="96"/>
                      <a:pt x="460" y="96"/>
                    </a:cubicBezTo>
                    <a:cubicBezTo>
                      <a:pt x="461" y="97"/>
                      <a:pt x="461" y="97"/>
                      <a:pt x="461" y="97"/>
                    </a:cubicBezTo>
                    <a:cubicBezTo>
                      <a:pt x="461" y="97"/>
                      <a:pt x="464" y="100"/>
                      <a:pt x="462" y="96"/>
                    </a:cubicBezTo>
                    <a:cubicBezTo>
                      <a:pt x="464" y="96"/>
                      <a:pt x="464" y="96"/>
                      <a:pt x="464" y="96"/>
                    </a:cubicBezTo>
                    <a:cubicBezTo>
                      <a:pt x="463" y="96"/>
                      <a:pt x="463" y="96"/>
                      <a:pt x="463" y="96"/>
                    </a:cubicBezTo>
                    <a:cubicBezTo>
                      <a:pt x="462" y="98"/>
                      <a:pt x="462" y="98"/>
                      <a:pt x="462" y="98"/>
                    </a:cubicBezTo>
                    <a:cubicBezTo>
                      <a:pt x="462" y="98"/>
                      <a:pt x="464" y="99"/>
                      <a:pt x="462" y="98"/>
                    </a:cubicBezTo>
                    <a:cubicBezTo>
                      <a:pt x="461" y="99"/>
                      <a:pt x="461" y="99"/>
                      <a:pt x="461" y="99"/>
                    </a:cubicBezTo>
                    <a:cubicBezTo>
                      <a:pt x="462" y="100"/>
                      <a:pt x="462" y="100"/>
                      <a:pt x="462" y="100"/>
                    </a:cubicBezTo>
                    <a:cubicBezTo>
                      <a:pt x="461" y="102"/>
                      <a:pt x="461" y="102"/>
                      <a:pt x="461" y="102"/>
                    </a:cubicBezTo>
                    <a:cubicBezTo>
                      <a:pt x="461" y="102"/>
                      <a:pt x="461" y="102"/>
                      <a:pt x="461" y="102"/>
                    </a:cubicBezTo>
                    <a:cubicBezTo>
                      <a:pt x="461" y="103"/>
                      <a:pt x="461" y="103"/>
                      <a:pt x="461" y="103"/>
                    </a:cubicBezTo>
                    <a:cubicBezTo>
                      <a:pt x="462" y="104"/>
                      <a:pt x="462" y="104"/>
                      <a:pt x="462" y="104"/>
                    </a:cubicBezTo>
                    <a:cubicBezTo>
                      <a:pt x="464" y="101"/>
                      <a:pt x="464" y="101"/>
                      <a:pt x="464" y="101"/>
                    </a:cubicBezTo>
                    <a:cubicBezTo>
                      <a:pt x="466" y="102"/>
                      <a:pt x="466" y="102"/>
                      <a:pt x="466" y="102"/>
                    </a:cubicBezTo>
                    <a:cubicBezTo>
                      <a:pt x="465" y="104"/>
                      <a:pt x="465" y="104"/>
                      <a:pt x="465" y="104"/>
                    </a:cubicBezTo>
                    <a:cubicBezTo>
                      <a:pt x="463" y="104"/>
                      <a:pt x="463" y="104"/>
                      <a:pt x="463" y="104"/>
                    </a:cubicBezTo>
                    <a:cubicBezTo>
                      <a:pt x="463" y="104"/>
                      <a:pt x="464" y="102"/>
                      <a:pt x="462" y="105"/>
                    </a:cubicBezTo>
                    <a:cubicBezTo>
                      <a:pt x="461" y="104"/>
                      <a:pt x="461" y="104"/>
                      <a:pt x="461" y="104"/>
                    </a:cubicBezTo>
                    <a:cubicBezTo>
                      <a:pt x="459" y="105"/>
                      <a:pt x="459" y="105"/>
                      <a:pt x="459" y="105"/>
                    </a:cubicBezTo>
                    <a:cubicBezTo>
                      <a:pt x="457" y="105"/>
                      <a:pt x="457" y="105"/>
                      <a:pt x="457" y="105"/>
                    </a:cubicBezTo>
                    <a:cubicBezTo>
                      <a:pt x="457" y="107"/>
                      <a:pt x="457" y="107"/>
                      <a:pt x="457" y="107"/>
                    </a:cubicBezTo>
                    <a:cubicBezTo>
                      <a:pt x="455" y="108"/>
                      <a:pt x="455" y="108"/>
                      <a:pt x="455" y="108"/>
                    </a:cubicBezTo>
                    <a:cubicBezTo>
                      <a:pt x="454" y="109"/>
                      <a:pt x="454" y="109"/>
                      <a:pt x="454" y="109"/>
                    </a:cubicBezTo>
                    <a:cubicBezTo>
                      <a:pt x="451" y="110"/>
                      <a:pt x="451" y="110"/>
                      <a:pt x="451" y="110"/>
                    </a:cubicBezTo>
                    <a:cubicBezTo>
                      <a:pt x="450" y="111"/>
                      <a:pt x="450" y="111"/>
                      <a:pt x="450" y="111"/>
                    </a:cubicBezTo>
                    <a:cubicBezTo>
                      <a:pt x="446" y="113"/>
                      <a:pt x="446" y="113"/>
                      <a:pt x="446" y="113"/>
                    </a:cubicBezTo>
                    <a:cubicBezTo>
                      <a:pt x="447" y="111"/>
                      <a:pt x="447" y="111"/>
                      <a:pt x="447" y="111"/>
                    </a:cubicBezTo>
                    <a:cubicBezTo>
                      <a:pt x="447" y="111"/>
                      <a:pt x="447" y="113"/>
                      <a:pt x="446" y="112"/>
                    </a:cubicBezTo>
                    <a:cubicBezTo>
                      <a:pt x="445" y="111"/>
                      <a:pt x="449" y="115"/>
                      <a:pt x="445" y="110"/>
                    </a:cubicBezTo>
                    <a:cubicBezTo>
                      <a:pt x="443" y="111"/>
                      <a:pt x="443" y="111"/>
                      <a:pt x="443" y="111"/>
                    </a:cubicBezTo>
                    <a:cubicBezTo>
                      <a:pt x="442" y="112"/>
                      <a:pt x="442" y="112"/>
                      <a:pt x="442" y="112"/>
                    </a:cubicBezTo>
                    <a:cubicBezTo>
                      <a:pt x="445" y="112"/>
                      <a:pt x="445" y="112"/>
                      <a:pt x="445" y="112"/>
                    </a:cubicBezTo>
                    <a:cubicBezTo>
                      <a:pt x="443" y="115"/>
                      <a:pt x="443" y="115"/>
                      <a:pt x="443" y="115"/>
                    </a:cubicBezTo>
                    <a:cubicBezTo>
                      <a:pt x="443" y="116"/>
                      <a:pt x="443" y="116"/>
                      <a:pt x="443" y="116"/>
                    </a:cubicBezTo>
                    <a:cubicBezTo>
                      <a:pt x="445" y="115"/>
                      <a:pt x="445" y="115"/>
                      <a:pt x="445" y="115"/>
                    </a:cubicBezTo>
                    <a:cubicBezTo>
                      <a:pt x="444" y="117"/>
                      <a:pt x="444" y="117"/>
                      <a:pt x="444" y="117"/>
                    </a:cubicBezTo>
                    <a:cubicBezTo>
                      <a:pt x="442" y="118"/>
                      <a:pt x="442" y="118"/>
                      <a:pt x="442" y="118"/>
                    </a:cubicBezTo>
                    <a:cubicBezTo>
                      <a:pt x="439" y="116"/>
                      <a:pt x="439" y="116"/>
                      <a:pt x="439" y="116"/>
                    </a:cubicBezTo>
                    <a:cubicBezTo>
                      <a:pt x="440" y="115"/>
                      <a:pt x="440" y="115"/>
                      <a:pt x="440" y="115"/>
                    </a:cubicBezTo>
                    <a:cubicBezTo>
                      <a:pt x="441" y="115"/>
                      <a:pt x="441" y="115"/>
                      <a:pt x="441" y="115"/>
                    </a:cubicBezTo>
                    <a:cubicBezTo>
                      <a:pt x="440" y="114"/>
                      <a:pt x="440" y="114"/>
                      <a:pt x="440" y="114"/>
                    </a:cubicBezTo>
                    <a:cubicBezTo>
                      <a:pt x="435" y="118"/>
                      <a:pt x="435" y="118"/>
                      <a:pt x="435" y="118"/>
                    </a:cubicBezTo>
                    <a:cubicBezTo>
                      <a:pt x="434" y="118"/>
                      <a:pt x="441" y="117"/>
                      <a:pt x="433" y="119"/>
                    </a:cubicBezTo>
                    <a:cubicBezTo>
                      <a:pt x="430" y="123"/>
                      <a:pt x="430" y="123"/>
                      <a:pt x="430" y="123"/>
                    </a:cubicBezTo>
                    <a:cubicBezTo>
                      <a:pt x="423" y="127"/>
                      <a:pt x="423" y="127"/>
                      <a:pt x="423" y="127"/>
                    </a:cubicBezTo>
                    <a:cubicBezTo>
                      <a:pt x="422" y="127"/>
                      <a:pt x="422" y="127"/>
                      <a:pt x="422" y="127"/>
                    </a:cubicBezTo>
                    <a:cubicBezTo>
                      <a:pt x="423" y="127"/>
                      <a:pt x="423" y="128"/>
                      <a:pt x="423" y="128"/>
                    </a:cubicBezTo>
                    <a:cubicBezTo>
                      <a:pt x="415" y="133"/>
                      <a:pt x="415" y="133"/>
                      <a:pt x="415" y="133"/>
                    </a:cubicBezTo>
                    <a:cubicBezTo>
                      <a:pt x="414" y="134"/>
                      <a:pt x="414" y="134"/>
                      <a:pt x="414" y="134"/>
                    </a:cubicBezTo>
                    <a:cubicBezTo>
                      <a:pt x="414" y="136"/>
                      <a:pt x="414" y="136"/>
                      <a:pt x="414" y="136"/>
                    </a:cubicBezTo>
                    <a:cubicBezTo>
                      <a:pt x="415" y="136"/>
                      <a:pt x="412" y="137"/>
                      <a:pt x="415" y="135"/>
                    </a:cubicBezTo>
                    <a:cubicBezTo>
                      <a:pt x="415" y="134"/>
                      <a:pt x="415" y="134"/>
                      <a:pt x="415" y="134"/>
                    </a:cubicBezTo>
                    <a:cubicBezTo>
                      <a:pt x="415" y="134"/>
                      <a:pt x="411" y="137"/>
                      <a:pt x="417" y="134"/>
                    </a:cubicBezTo>
                    <a:cubicBezTo>
                      <a:pt x="417" y="133"/>
                      <a:pt x="417" y="133"/>
                      <a:pt x="417" y="133"/>
                    </a:cubicBezTo>
                    <a:cubicBezTo>
                      <a:pt x="422" y="131"/>
                      <a:pt x="422" y="131"/>
                      <a:pt x="422" y="131"/>
                    </a:cubicBezTo>
                    <a:cubicBezTo>
                      <a:pt x="425" y="127"/>
                      <a:pt x="425" y="127"/>
                      <a:pt x="425" y="127"/>
                    </a:cubicBezTo>
                    <a:cubicBezTo>
                      <a:pt x="431" y="123"/>
                      <a:pt x="431" y="123"/>
                      <a:pt x="431" y="123"/>
                    </a:cubicBezTo>
                    <a:cubicBezTo>
                      <a:pt x="431" y="123"/>
                      <a:pt x="431" y="123"/>
                      <a:pt x="431" y="123"/>
                    </a:cubicBezTo>
                    <a:cubicBezTo>
                      <a:pt x="434" y="121"/>
                      <a:pt x="434" y="121"/>
                      <a:pt x="434" y="121"/>
                    </a:cubicBezTo>
                    <a:cubicBezTo>
                      <a:pt x="435" y="119"/>
                      <a:pt x="435" y="119"/>
                      <a:pt x="435" y="119"/>
                    </a:cubicBezTo>
                    <a:cubicBezTo>
                      <a:pt x="438" y="118"/>
                      <a:pt x="438" y="118"/>
                      <a:pt x="438" y="118"/>
                    </a:cubicBezTo>
                    <a:cubicBezTo>
                      <a:pt x="439" y="119"/>
                      <a:pt x="442" y="114"/>
                      <a:pt x="438" y="120"/>
                    </a:cubicBezTo>
                    <a:cubicBezTo>
                      <a:pt x="439" y="120"/>
                      <a:pt x="439" y="120"/>
                      <a:pt x="439" y="120"/>
                    </a:cubicBezTo>
                    <a:cubicBezTo>
                      <a:pt x="438" y="121"/>
                      <a:pt x="438" y="121"/>
                      <a:pt x="438" y="121"/>
                    </a:cubicBezTo>
                    <a:cubicBezTo>
                      <a:pt x="436" y="122"/>
                      <a:pt x="436" y="122"/>
                      <a:pt x="436" y="122"/>
                    </a:cubicBezTo>
                    <a:cubicBezTo>
                      <a:pt x="434" y="121"/>
                      <a:pt x="434" y="121"/>
                      <a:pt x="434" y="121"/>
                    </a:cubicBezTo>
                    <a:cubicBezTo>
                      <a:pt x="433" y="122"/>
                      <a:pt x="433" y="122"/>
                      <a:pt x="433" y="122"/>
                    </a:cubicBezTo>
                    <a:cubicBezTo>
                      <a:pt x="434" y="123"/>
                      <a:pt x="434" y="123"/>
                      <a:pt x="434" y="123"/>
                    </a:cubicBezTo>
                    <a:cubicBezTo>
                      <a:pt x="436" y="123"/>
                      <a:pt x="436" y="123"/>
                      <a:pt x="436" y="123"/>
                    </a:cubicBezTo>
                    <a:cubicBezTo>
                      <a:pt x="431" y="125"/>
                      <a:pt x="431" y="125"/>
                      <a:pt x="431" y="125"/>
                    </a:cubicBezTo>
                    <a:cubicBezTo>
                      <a:pt x="431" y="126"/>
                      <a:pt x="431" y="126"/>
                      <a:pt x="431" y="126"/>
                    </a:cubicBezTo>
                    <a:cubicBezTo>
                      <a:pt x="430" y="126"/>
                      <a:pt x="434" y="127"/>
                      <a:pt x="429" y="126"/>
                    </a:cubicBezTo>
                    <a:cubicBezTo>
                      <a:pt x="426" y="127"/>
                      <a:pt x="426" y="127"/>
                      <a:pt x="426" y="127"/>
                    </a:cubicBezTo>
                    <a:cubicBezTo>
                      <a:pt x="428" y="128"/>
                      <a:pt x="428" y="128"/>
                      <a:pt x="428" y="128"/>
                    </a:cubicBezTo>
                    <a:cubicBezTo>
                      <a:pt x="428" y="128"/>
                      <a:pt x="428" y="128"/>
                      <a:pt x="427" y="128"/>
                    </a:cubicBezTo>
                    <a:cubicBezTo>
                      <a:pt x="427" y="128"/>
                      <a:pt x="429" y="127"/>
                      <a:pt x="428" y="129"/>
                    </a:cubicBezTo>
                    <a:cubicBezTo>
                      <a:pt x="428" y="129"/>
                      <a:pt x="430" y="127"/>
                      <a:pt x="425" y="129"/>
                    </a:cubicBezTo>
                    <a:cubicBezTo>
                      <a:pt x="425" y="129"/>
                      <a:pt x="425" y="129"/>
                      <a:pt x="425" y="129"/>
                    </a:cubicBezTo>
                    <a:cubicBezTo>
                      <a:pt x="426" y="130"/>
                      <a:pt x="426" y="130"/>
                      <a:pt x="426" y="130"/>
                    </a:cubicBezTo>
                    <a:cubicBezTo>
                      <a:pt x="424" y="130"/>
                      <a:pt x="424" y="130"/>
                      <a:pt x="424" y="130"/>
                    </a:cubicBezTo>
                    <a:cubicBezTo>
                      <a:pt x="420" y="133"/>
                      <a:pt x="420" y="133"/>
                      <a:pt x="420" y="133"/>
                    </a:cubicBezTo>
                    <a:cubicBezTo>
                      <a:pt x="420" y="134"/>
                      <a:pt x="420" y="134"/>
                      <a:pt x="420" y="134"/>
                    </a:cubicBezTo>
                    <a:cubicBezTo>
                      <a:pt x="420" y="134"/>
                      <a:pt x="420" y="134"/>
                      <a:pt x="420" y="134"/>
                    </a:cubicBezTo>
                    <a:cubicBezTo>
                      <a:pt x="419" y="134"/>
                      <a:pt x="416" y="134"/>
                      <a:pt x="417" y="136"/>
                    </a:cubicBezTo>
                    <a:cubicBezTo>
                      <a:pt x="416" y="137"/>
                      <a:pt x="416" y="137"/>
                      <a:pt x="416" y="137"/>
                    </a:cubicBezTo>
                    <a:cubicBezTo>
                      <a:pt x="416" y="138"/>
                      <a:pt x="416" y="138"/>
                      <a:pt x="416" y="138"/>
                    </a:cubicBezTo>
                    <a:cubicBezTo>
                      <a:pt x="414" y="138"/>
                      <a:pt x="414" y="138"/>
                      <a:pt x="414" y="138"/>
                    </a:cubicBezTo>
                    <a:cubicBezTo>
                      <a:pt x="414" y="138"/>
                      <a:pt x="414" y="138"/>
                      <a:pt x="414" y="138"/>
                    </a:cubicBezTo>
                    <a:cubicBezTo>
                      <a:pt x="411" y="141"/>
                      <a:pt x="411" y="141"/>
                      <a:pt x="411" y="141"/>
                    </a:cubicBezTo>
                    <a:cubicBezTo>
                      <a:pt x="410" y="142"/>
                      <a:pt x="410" y="142"/>
                      <a:pt x="410" y="142"/>
                    </a:cubicBezTo>
                    <a:cubicBezTo>
                      <a:pt x="406" y="145"/>
                      <a:pt x="406" y="145"/>
                      <a:pt x="406" y="145"/>
                    </a:cubicBezTo>
                    <a:cubicBezTo>
                      <a:pt x="406" y="145"/>
                      <a:pt x="406" y="145"/>
                      <a:pt x="406" y="145"/>
                    </a:cubicBezTo>
                    <a:cubicBezTo>
                      <a:pt x="407" y="146"/>
                      <a:pt x="407" y="146"/>
                      <a:pt x="407" y="146"/>
                    </a:cubicBezTo>
                    <a:cubicBezTo>
                      <a:pt x="406" y="146"/>
                      <a:pt x="406" y="146"/>
                      <a:pt x="406" y="146"/>
                    </a:cubicBezTo>
                    <a:cubicBezTo>
                      <a:pt x="397" y="152"/>
                      <a:pt x="397" y="152"/>
                      <a:pt x="397" y="152"/>
                    </a:cubicBezTo>
                    <a:cubicBezTo>
                      <a:pt x="395" y="154"/>
                      <a:pt x="395" y="154"/>
                      <a:pt x="395" y="154"/>
                    </a:cubicBezTo>
                    <a:cubicBezTo>
                      <a:pt x="391" y="156"/>
                      <a:pt x="391" y="156"/>
                      <a:pt x="391" y="156"/>
                    </a:cubicBezTo>
                    <a:cubicBezTo>
                      <a:pt x="390" y="157"/>
                      <a:pt x="390" y="157"/>
                      <a:pt x="390" y="157"/>
                    </a:cubicBezTo>
                    <a:cubicBezTo>
                      <a:pt x="390" y="158"/>
                      <a:pt x="390" y="158"/>
                      <a:pt x="390" y="158"/>
                    </a:cubicBezTo>
                    <a:cubicBezTo>
                      <a:pt x="391" y="157"/>
                      <a:pt x="391" y="157"/>
                      <a:pt x="391" y="157"/>
                    </a:cubicBezTo>
                    <a:cubicBezTo>
                      <a:pt x="392" y="158"/>
                      <a:pt x="392" y="158"/>
                      <a:pt x="392" y="158"/>
                    </a:cubicBezTo>
                    <a:cubicBezTo>
                      <a:pt x="399" y="154"/>
                      <a:pt x="399" y="154"/>
                      <a:pt x="399" y="154"/>
                    </a:cubicBezTo>
                    <a:cubicBezTo>
                      <a:pt x="401" y="154"/>
                      <a:pt x="401" y="154"/>
                      <a:pt x="401" y="154"/>
                    </a:cubicBezTo>
                    <a:cubicBezTo>
                      <a:pt x="410" y="148"/>
                      <a:pt x="410" y="148"/>
                      <a:pt x="410" y="148"/>
                    </a:cubicBezTo>
                    <a:cubicBezTo>
                      <a:pt x="410" y="146"/>
                      <a:pt x="412" y="149"/>
                      <a:pt x="412" y="147"/>
                    </a:cubicBezTo>
                    <a:cubicBezTo>
                      <a:pt x="420" y="142"/>
                      <a:pt x="420" y="142"/>
                      <a:pt x="420" y="142"/>
                    </a:cubicBezTo>
                    <a:cubicBezTo>
                      <a:pt x="415" y="147"/>
                      <a:pt x="415" y="147"/>
                      <a:pt x="415" y="147"/>
                    </a:cubicBezTo>
                    <a:cubicBezTo>
                      <a:pt x="414" y="148"/>
                      <a:pt x="414" y="148"/>
                      <a:pt x="414" y="148"/>
                    </a:cubicBezTo>
                    <a:cubicBezTo>
                      <a:pt x="418" y="148"/>
                      <a:pt x="418" y="148"/>
                      <a:pt x="418" y="148"/>
                    </a:cubicBezTo>
                    <a:cubicBezTo>
                      <a:pt x="418" y="147"/>
                      <a:pt x="419" y="150"/>
                      <a:pt x="419" y="146"/>
                    </a:cubicBezTo>
                    <a:cubicBezTo>
                      <a:pt x="421" y="147"/>
                      <a:pt x="421" y="147"/>
                      <a:pt x="421" y="147"/>
                    </a:cubicBezTo>
                    <a:cubicBezTo>
                      <a:pt x="417" y="150"/>
                      <a:pt x="417" y="150"/>
                      <a:pt x="417" y="150"/>
                    </a:cubicBezTo>
                    <a:cubicBezTo>
                      <a:pt x="417" y="151"/>
                      <a:pt x="417" y="151"/>
                      <a:pt x="417" y="151"/>
                    </a:cubicBezTo>
                    <a:cubicBezTo>
                      <a:pt x="415" y="152"/>
                      <a:pt x="415" y="152"/>
                      <a:pt x="415" y="152"/>
                    </a:cubicBezTo>
                    <a:cubicBezTo>
                      <a:pt x="415" y="153"/>
                      <a:pt x="415" y="153"/>
                      <a:pt x="415" y="153"/>
                    </a:cubicBezTo>
                    <a:cubicBezTo>
                      <a:pt x="414" y="152"/>
                      <a:pt x="414" y="152"/>
                      <a:pt x="414" y="152"/>
                    </a:cubicBezTo>
                    <a:cubicBezTo>
                      <a:pt x="413" y="152"/>
                      <a:pt x="413" y="152"/>
                      <a:pt x="413" y="152"/>
                    </a:cubicBezTo>
                    <a:cubicBezTo>
                      <a:pt x="413" y="153"/>
                      <a:pt x="413" y="153"/>
                      <a:pt x="413" y="153"/>
                    </a:cubicBezTo>
                    <a:cubicBezTo>
                      <a:pt x="414" y="153"/>
                      <a:pt x="414" y="153"/>
                      <a:pt x="414" y="153"/>
                    </a:cubicBezTo>
                    <a:cubicBezTo>
                      <a:pt x="413" y="154"/>
                      <a:pt x="413" y="154"/>
                      <a:pt x="413" y="154"/>
                    </a:cubicBezTo>
                    <a:cubicBezTo>
                      <a:pt x="411" y="155"/>
                      <a:pt x="417" y="156"/>
                      <a:pt x="411" y="154"/>
                    </a:cubicBezTo>
                    <a:cubicBezTo>
                      <a:pt x="410" y="157"/>
                      <a:pt x="410" y="157"/>
                      <a:pt x="410" y="157"/>
                    </a:cubicBezTo>
                    <a:cubicBezTo>
                      <a:pt x="410" y="158"/>
                      <a:pt x="410" y="158"/>
                      <a:pt x="410" y="158"/>
                    </a:cubicBezTo>
                    <a:cubicBezTo>
                      <a:pt x="411" y="158"/>
                      <a:pt x="412" y="158"/>
                      <a:pt x="412" y="156"/>
                    </a:cubicBezTo>
                    <a:cubicBezTo>
                      <a:pt x="412" y="157"/>
                      <a:pt x="413" y="156"/>
                      <a:pt x="414" y="156"/>
                    </a:cubicBezTo>
                    <a:cubicBezTo>
                      <a:pt x="413" y="156"/>
                      <a:pt x="413" y="156"/>
                      <a:pt x="413" y="156"/>
                    </a:cubicBezTo>
                    <a:cubicBezTo>
                      <a:pt x="413" y="156"/>
                      <a:pt x="413" y="156"/>
                      <a:pt x="413" y="156"/>
                    </a:cubicBezTo>
                    <a:cubicBezTo>
                      <a:pt x="413" y="155"/>
                      <a:pt x="408" y="158"/>
                      <a:pt x="415" y="155"/>
                    </a:cubicBezTo>
                    <a:cubicBezTo>
                      <a:pt x="414" y="158"/>
                      <a:pt x="414" y="158"/>
                      <a:pt x="414" y="158"/>
                    </a:cubicBezTo>
                    <a:cubicBezTo>
                      <a:pt x="417" y="158"/>
                      <a:pt x="417" y="158"/>
                      <a:pt x="417" y="158"/>
                    </a:cubicBezTo>
                    <a:cubicBezTo>
                      <a:pt x="416" y="158"/>
                      <a:pt x="418" y="161"/>
                      <a:pt x="417" y="157"/>
                    </a:cubicBezTo>
                    <a:cubicBezTo>
                      <a:pt x="416" y="157"/>
                      <a:pt x="416" y="157"/>
                      <a:pt x="416" y="157"/>
                    </a:cubicBezTo>
                    <a:cubicBezTo>
                      <a:pt x="417" y="156"/>
                      <a:pt x="418" y="155"/>
                      <a:pt x="419" y="157"/>
                    </a:cubicBezTo>
                    <a:cubicBezTo>
                      <a:pt x="424" y="156"/>
                      <a:pt x="424" y="156"/>
                      <a:pt x="424" y="156"/>
                    </a:cubicBezTo>
                    <a:cubicBezTo>
                      <a:pt x="424" y="154"/>
                      <a:pt x="424" y="154"/>
                      <a:pt x="424" y="154"/>
                    </a:cubicBezTo>
                    <a:cubicBezTo>
                      <a:pt x="424" y="155"/>
                      <a:pt x="424" y="155"/>
                      <a:pt x="424" y="155"/>
                    </a:cubicBezTo>
                    <a:cubicBezTo>
                      <a:pt x="428" y="156"/>
                      <a:pt x="428" y="156"/>
                      <a:pt x="428" y="156"/>
                    </a:cubicBezTo>
                    <a:cubicBezTo>
                      <a:pt x="429" y="155"/>
                      <a:pt x="429" y="155"/>
                      <a:pt x="429" y="155"/>
                    </a:cubicBezTo>
                    <a:cubicBezTo>
                      <a:pt x="431" y="155"/>
                      <a:pt x="431" y="155"/>
                      <a:pt x="431" y="155"/>
                    </a:cubicBezTo>
                    <a:cubicBezTo>
                      <a:pt x="431" y="153"/>
                      <a:pt x="431" y="153"/>
                      <a:pt x="431" y="153"/>
                    </a:cubicBezTo>
                    <a:cubicBezTo>
                      <a:pt x="433" y="151"/>
                      <a:pt x="432" y="154"/>
                      <a:pt x="433" y="154"/>
                    </a:cubicBezTo>
                    <a:cubicBezTo>
                      <a:pt x="434" y="154"/>
                      <a:pt x="434" y="154"/>
                      <a:pt x="434" y="154"/>
                    </a:cubicBezTo>
                    <a:cubicBezTo>
                      <a:pt x="435" y="154"/>
                      <a:pt x="435" y="154"/>
                      <a:pt x="435" y="154"/>
                    </a:cubicBezTo>
                    <a:cubicBezTo>
                      <a:pt x="436" y="153"/>
                      <a:pt x="436" y="153"/>
                      <a:pt x="436" y="153"/>
                    </a:cubicBezTo>
                    <a:cubicBezTo>
                      <a:pt x="441" y="153"/>
                      <a:pt x="441" y="153"/>
                      <a:pt x="441" y="153"/>
                    </a:cubicBezTo>
                    <a:cubicBezTo>
                      <a:pt x="442" y="152"/>
                      <a:pt x="442" y="152"/>
                      <a:pt x="442" y="152"/>
                    </a:cubicBezTo>
                    <a:cubicBezTo>
                      <a:pt x="443" y="152"/>
                      <a:pt x="443" y="152"/>
                      <a:pt x="443" y="152"/>
                    </a:cubicBezTo>
                    <a:cubicBezTo>
                      <a:pt x="445" y="152"/>
                      <a:pt x="445" y="152"/>
                      <a:pt x="445" y="152"/>
                    </a:cubicBezTo>
                    <a:cubicBezTo>
                      <a:pt x="450" y="151"/>
                      <a:pt x="450" y="151"/>
                      <a:pt x="450" y="151"/>
                    </a:cubicBezTo>
                    <a:cubicBezTo>
                      <a:pt x="451" y="150"/>
                      <a:pt x="451" y="150"/>
                      <a:pt x="451" y="150"/>
                    </a:cubicBezTo>
                    <a:cubicBezTo>
                      <a:pt x="451" y="150"/>
                      <a:pt x="450" y="151"/>
                      <a:pt x="453" y="150"/>
                    </a:cubicBezTo>
                    <a:cubicBezTo>
                      <a:pt x="453" y="150"/>
                      <a:pt x="453" y="150"/>
                      <a:pt x="453" y="150"/>
                    </a:cubicBezTo>
                    <a:cubicBezTo>
                      <a:pt x="453" y="150"/>
                      <a:pt x="453" y="150"/>
                      <a:pt x="453" y="150"/>
                    </a:cubicBezTo>
                    <a:cubicBezTo>
                      <a:pt x="451" y="152"/>
                      <a:pt x="451" y="152"/>
                      <a:pt x="451" y="152"/>
                    </a:cubicBezTo>
                    <a:cubicBezTo>
                      <a:pt x="451" y="153"/>
                      <a:pt x="451" y="153"/>
                      <a:pt x="451" y="153"/>
                    </a:cubicBezTo>
                    <a:cubicBezTo>
                      <a:pt x="454" y="153"/>
                      <a:pt x="454" y="153"/>
                      <a:pt x="454" y="153"/>
                    </a:cubicBezTo>
                    <a:cubicBezTo>
                      <a:pt x="456" y="151"/>
                      <a:pt x="456" y="151"/>
                      <a:pt x="456" y="151"/>
                    </a:cubicBezTo>
                    <a:cubicBezTo>
                      <a:pt x="455" y="150"/>
                      <a:pt x="455" y="150"/>
                      <a:pt x="455" y="150"/>
                    </a:cubicBezTo>
                    <a:cubicBezTo>
                      <a:pt x="461" y="149"/>
                      <a:pt x="461" y="149"/>
                      <a:pt x="461" y="149"/>
                    </a:cubicBezTo>
                    <a:cubicBezTo>
                      <a:pt x="460" y="148"/>
                      <a:pt x="460" y="148"/>
                      <a:pt x="460" y="148"/>
                    </a:cubicBezTo>
                    <a:cubicBezTo>
                      <a:pt x="461" y="148"/>
                      <a:pt x="461" y="148"/>
                      <a:pt x="461" y="148"/>
                    </a:cubicBezTo>
                    <a:cubicBezTo>
                      <a:pt x="463" y="148"/>
                      <a:pt x="463" y="148"/>
                      <a:pt x="463" y="148"/>
                    </a:cubicBezTo>
                    <a:cubicBezTo>
                      <a:pt x="464" y="149"/>
                      <a:pt x="465" y="147"/>
                      <a:pt x="466" y="148"/>
                    </a:cubicBezTo>
                    <a:cubicBezTo>
                      <a:pt x="466" y="148"/>
                      <a:pt x="467" y="148"/>
                      <a:pt x="466" y="148"/>
                    </a:cubicBezTo>
                    <a:cubicBezTo>
                      <a:pt x="466" y="148"/>
                      <a:pt x="466" y="148"/>
                      <a:pt x="466" y="149"/>
                    </a:cubicBezTo>
                    <a:cubicBezTo>
                      <a:pt x="467" y="147"/>
                      <a:pt x="467" y="147"/>
                      <a:pt x="467" y="147"/>
                    </a:cubicBezTo>
                    <a:cubicBezTo>
                      <a:pt x="470" y="146"/>
                      <a:pt x="470" y="146"/>
                      <a:pt x="470" y="146"/>
                    </a:cubicBezTo>
                    <a:cubicBezTo>
                      <a:pt x="470" y="144"/>
                      <a:pt x="470" y="144"/>
                      <a:pt x="470" y="144"/>
                    </a:cubicBezTo>
                    <a:cubicBezTo>
                      <a:pt x="473" y="146"/>
                      <a:pt x="473" y="146"/>
                      <a:pt x="473" y="146"/>
                    </a:cubicBezTo>
                    <a:cubicBezTo>
                      <a:pt x="476" y="145"/>
                      <a:pt x="476" y="145"/>
                      <a:pt x="476" y="145"/>
                    </a:cubicBezTo>
                    <a:cubicBezTo>
                      <a:pt x="475" y="144"/>
                      <a:pt x="475" y="144"/>
                      <a:pt x="475" y="144"/>
                    </a:cubicBezTo>
                    <a:cubicBezTo>
                      <a:pt x="477" y="142"/>
                      <a:pt x="477" y="142"/>
                      <a:pt x="477" y="142"/>
                    </a:cubicBezTo>
                    <a:cubicBezTo>
                      <a:pt x="478" y="142"/>
                      <a:pt x="478" y="142"/>
                      <a:pt x="478" y="142"/>
                    </a:cubicBezTo>
                    <a:cubicBezTo>
                      <a:pt x="479" y="142"/>
                      <a:pt x="479" y="142"/>
                      <a:pt x="479" y="142"/>
                    </a:cubicBezTo>
                    <a:cubicBezTo>
                      <a:pt x="481" y="141"/>
                      <a:pt x="481" y="141"/>
                      <a:pt x="481" y="141"/>
                    </a:cubicBezTo>
                    <a:cubicBezTo>
                      <a:pt x="482" y="142"/>
                      <a:pt x="482" y="142"/>
                      <a:pt x="482" y="142"/>
                    </a:cubicBezTo>
                    <a:cubicBezTo>
                      <a:pt x="484" y="142"/>
                      <a:pt x="484" y="142"/>
                      <a:pt x="484" y="142"/>
                    </a:cubicBezTo>
                    <a:cubicBezTo>
                      <a:pt x="484" y="142"/>
                      <a:pt x="481" y="143"/>
                      <a:pt x="485" y="141"/>
                    </a:cubicBezTo>
                    <a:cubicBezTo>
                      <a:pt x="483" y="140"/>
                      <a:pt x="483" y="140"/>
                      <a:pt x="483" y="140"/>
                    </a:cubicBezTo>
                    <a:cubicBezTo>
                      <a:pt x="483" y="140"/>
                      <a:pt x="481" y="141"/>
                      <a:pt x="483" y="139"/>
                    </a:cubicBezTo>
                    <a:cubicBezTo>
                      <a:pt x="481" y="140"/>
                      <a:pt x="481" y="140"/>
                      <a:pt x="481" y="140"/>
                    </a:cubicBezTo>
                    <a:cubicBezTo>
                      <a:pt x="481" y="137"/>
                      <a:pt x="481" y="137"/>
                      <a:pt x="481" y="137"/>
                    </a:cubicBezTo>
                    <a:cubicBezTo>
                      <a:pt x="482" y="137"/>
                      <a:pt x="482" y="137"/>
                      <a:pt x="482" y="137"/>
                    </a:cubicBezTo>
                    <a:cubicBezTo>
                      <a:pt x="486" y="137"/>
                      <a:pt x="486" y="137"/>
                      <a:pt x="486" y="137"/>
                    </a:cubicBezTo>
                    <a:cubicBezTo>
                      <a:pt x="488" y="135"/>
                      <a:pt x="488" y="135"/>
                      <a:pt x="488" y="135"/>
                    </a:cubicBezTo>
                    <a:cubicBezTo>
                      <a:pt x="489" y="135"/>
                      <a:pt x="490" y="134"/>
                      <a:pt x="491" y="134"/>
                    </a:cubicBezTo>
                    <a:cubicBezTo>
                      <a:pt x="492" y="134"/>
                      <a:pt x="492" y="134"/>
                      <a:pt x="492" y="134"/>
                    </a:cubicBezTo>
                    <a:cubicBezTo>
                      <a:pt x="494" y="132"/>
                      <a:pt x="494" y="132"/>
                      <a:pt x="494" y="132"/>
                    </a:cubicBezTo>
                    <a:cubicBezTo>
                      <a:pt x="494" y="131"/>
                      <a:pt x="494" y="131"/>
                      <a:pt x="494" y="131"/>
                    </a:cubicBezTo>
                    <a:cubicBezTo>
                      <a:pt x="495" y="130"/>
                      <a:pt x="495" y="130"/>
                      <a:pt x="495" y="130"/>
                    </a:cubicBezTo>
                    <a:cubicBezTo>
                      <a:pt x="500" y="129"/>
                      <a:pt x="500" y="129"/>
                      <a:pt x="500" y="129"/>
                    </a:cubicBezTo>
                    <a:cubicBezTo>
                      <a:pt x="499" y="129"/>
                      <a:pt x="501" y="127"/>
                      <a:pt x="498" y="128"/>
                    </a:cubicBezTo>
                    <a:cubicBezTo>
                      <a:pt x="501" y="126"/>
                      <a:pt x="501" y="126"/>
                      <a:pt x="501" y="126"/>
                    </a:cubicBezTo>
                    <a:cubicBezTo>
                      <a:pt x="500" y="126"/>
                      <a:pt x="500" y="126"/>
                      <a:pt x="500" y="126"/>
                    </a:cubicBezTo>
                    <a:cubicBezTo>
                      <a:pt x="502" y="125"/>
                      <a:pt x="502" y="125"/>
                      <a:pt x="502" y="125"/>
                    </a:cubicBezTo>
                    <a:cubicBezTo>
                      <a:pt x="507" y="121"/>
                      <a:pt x="507" y="121"/>
                      <a:pt x="507" y="121"/>
                    </a:cubicBezTo>
                    <a:cubicBezTo>
                      <a:pt x="507" y="120"/>
                      <a:pt x="505" y="121"/>
                      <a:pt x="506" y="119"/>
                    </a:cubicBezTo>
                    <a:cubicBezTo>
                      <a:pt x="509" y="120"/>
                      <a:pt x="509" y="120"/>
                      <a:pt x="509" y="120"/>
                    </a:cubicBezTo>
                    <a:cubicBezTo>
                      <a:pt x="511" y="117"/>
                      <a:pt x="511" y="117"/>
                      <a:pt x="511" y="117"/>
                    </a:cubicBezTo>
                    <a:cubicBezTo>
                      <a:pt x="509" y="116"/>
                      <a:pt x="509" y="116"/>
                      <a:pt x="509" y="116"/>
                    </a:cubicBezTo>
                    <a:cubicBezTo>
                      <a:pt x="509" y="116"/>
                      <a:pt x="511" y="116"/>
                      <a:pt x="509" y="116"/>
                    </a:cubicBezTo>
                    <a:cubicBezTo>
                      <a:pt x="513" y="111"/>
                      <a:pt x="513" y="111"/>
                      <a:pt x="513" y="111"/>
                    </a:cubicBezTo>
                    <a:cubicBezTo>
                      <a:pt x="513" y="113"/>
                      <a:pt x="513" y="113"/>
                      <a:pt x="513" y="113"/>
                    </a:cubicBezTo>
                    <a:cubicBezTo>
                      <a:pt x="517" y="112"/>
                      <a:pt x="517" y="112"/>
                      <a:pt x="517" y="112"/>
                    </a:cubicBezTo>
                    <a:cubicBezTo>
                      <a:pt x="517" y="113"/>
                      <a:pt x="514" y="114"/>
                      <a:pt x="518" y="113"/>
                    </a:cubicBezTo>
                    <a:cubicBezTo>
                      <a:pt x="517" y="110"/>
                      <a:pt x="517" y="110"/>
                      <a:pt x="517" y="110"/>
                    </a:cubicBezTo>
                    <a:cubicBezTo>
                      <a:pt x="516" y="111"/>
                      <a:pt x="516" y="111"/>
                      <a:pt x="516" y="111"/>
                    </a:cubicBezTo>
                    <a:cubicBezTo>
                      <a:pt x="516" y="111"/>
                      <a:pt x="516" y="111"/>
                      <a:pt x="516" y="111"/>
                    </a:cubicBezTo>
                    <a:cubicBezTo>
                      <a:pt x="517" y="108"/>
                      <a:pt x="517" y="108"/>
                      <a:pt x="517" y="108"/>
                    </a:cubicBezTo>
                    <a:cubicBezTo>
                      <a:pt x="519" y="109"/>
                      <a:pt x="519" y="109"/>
                      <a:pt x="519" y="109"/>
                    </a:cubicBezTo>
                    <a:cubicBezTo>
                      <a:pt x="522" y="110"/>
                      <a:pt x="522" y="110"/>
                      <a:pt x="522" y="110"/>
                    </a:cubicBezTo>
                    <a:cubicBezTo>
                      <a:pt x="522" y="110"/>
                      <a:pt x="522" y="110"/>
                      <a:pt x="522" y="110"/>
                    </a:cubicBezTo>
                    <a:cubicBezTo>
                      <a:pt x="520" y="108"/>
                      <a:pt x="520" y="108"/>
                      <a:pt x="520" y="108"/>
                    </a:cubicBezTo>
                    <a:cubicBezTo>
                      <a:pt x="524" y="105"/>
                      <a:pt x="524" y="105"/>
                      <a:pt x="524" y="105"/>
                    </a:cubicBezTo>
                    <a:cubicBezTo>
                      <a:pt x="524" y="104"/>
                      <a:pt x="524" y="104"/>
                      <a:pt x="524" y="104"/>
                    </a:cubicBezTo>
                    <a:cubicBezTo>
                      <a:pt x="522" y="104"/>
                      <a:pt x="522" y="104"/>
                      <a:pt x="522" y="104"/>
                    </a:cubicBezTo>
                    <a:cubicBezTo>
                      <a:pt x="522" y="104"/>
                      <a:pt x="522" y="104"/>
                      <a:pt x="522" y="104"/>
                    </a:cubicBezTo>
                    <a:cubicBezTo>
                      <a:pt x="524" y="102"/>
                      <a:pt x="524" y="102"/>
                      <a:pt x="524" y="102"/>
                    </a:cubicBezTo>
                    <a:cubicBezTo>
                      <a:pt x="525" y="103"/>
                      <a:pt x="522" y="102"/>
                      <a:pt x="525" y="103"/>
                    </a:cubicBezTo>
                    <a:cubicBezTo>
                      <a:pt x="528" y="102"/>
                      <a:pt x="528" y="102"/>
                      <a:pt x="528" y="102"/>
                    </a:cubicBezTo>
                    <a:cubicBezTo>
                      <a:pt x="527" y="100"/>
                      <a:pt x="527" y="100"/>
                      <a:pt x="527" y="100"/>
                    </a:cubicBezTo>
                    <a:cubicBezTo>
                      <a:pt x="529" y="98"/>
                      <a:pt x="529" y="98"/>
                      <a:pt x="529" y="98"/>
                    </a:cubicBezTo>
                    <a:cubicBezTo>
                      <a:pt x="528" y="96"/>
                      <a:pt x="528" y="96"/>
                      <a:pt x="528" y="96"/>
                    </a:cubicBezTo>
                    <a:cubicBezTo>
                      <a:pt x="528" y="96"/>
                      <a:pt x="528" y="96"/>
                      <a:pt x="528" y="96"/>
                    </a:cubicBezTo>
                    <a:cubicBezTo>
                      <a:pt x="528" y="97"/>
                      <a:pt x="528" y="97"/>
                      <a:pt x="528" y="97"/>
                    </a:cubicBezTo>
                    <a:cubicBezTo>
                      <a:pt x="530" y="94"/>
                      <a:pt x="530" y="98"/>
                      <a:pt x="535" y="95"/>
                    </a:cubicBezTo>
                    <a:cubicBezTo>
                      <a:pt x="535" y="94"/>
                      <a:pt x="535" y="94"/>
                      <a:pt x="535" y="94"/>
                    </a:cubicBezTo>
                    <a:cubicBezTo>
                      <a:pt x="534" y="93"/>
                      <a:pt x="534" y="93"/>
                      <a:pt x="534" y="93"/>
                    </a:cubicBezTo>
                    <a:cubicBezTo>
                      <a:pt x="533" y="94"/>
                      <a:pt x="533" y="94"/>
                      <a:pt x="533" y="94"/>
                    </a:cubicBezTo>
                    <a:cubicBezTo>
                      <a:pt x="533" y="93"/>
                      <a:pt x="533" y="93"/>
                      <a:pt x="533" y="93"/>
                    </a:cubicBezTo>
                    <a:cubicBezTo>
                      <a:pt x="536" y="91"/>
                      <a:pt x="536" y="91"/>
                      <a:pt x="536" y="91"/>
                    </a:cubicBezTo>
                    <a:cubicBezTo>
                      <a:pt x="537" y="92"/>
                      <a:pt x="537" y="92"/>
                      <a:pt x="537" y="92"/>
                    </a:cubicBezTo>
                    <a:cubicBezTo>
                      <a:pt x="537" y="90"/>
                      <a:pt x="537" y="90"/>
                      <a:pt x="537" y="90"/>
                    </a:cubicBezTo>
                    <a:cubicBezTo>
                      <a:pt x="540" y="91"/>
                      <a:pt x="540" y="91"/>
                      <a:pt x="540" y="91"/>
                    </a:cubicBezTo>
                    <a:cubicBezTo>
                      <a:pt x="542" y="87"/>
                      <a:pt x="540" y="93"/>
                      <a:pt x="543" y="86"/>
                    </a:cubicBezTo>
                    <a:cubicBezTo>
                      <a:pt x="543" y="86"/>
                      <a:pt x="543" y="86"/>
                      <a:pt x="543" y="86"/>
                    </a:cubicBezTo>
                    <a:cubicBezTo>
                      <a:pt x="545" y="86"/>
                      <a:pt x="545" y="86"/>
                      <a:pt x="545" y="86"/>
                    </a:cubicBezTo>
                    <a:cubicBezTo>
                      <a:pt x="545" y="87"/>
                      <a:pt x="545" y="87"/>
                      <a:pt x="545" y="87"/>
                    </a:cubicBezTo>
                    <a:cubicBezTo>
                      <a:pt x="545" y="87"/>
                      <a:pt x="545" y="87"/>
                      <a:pt x="545" y="87"/>
                    </a:cubicBezTo>
                    <a:cubicBezTo>
                      <a:pt x="546" y="87"/>
                      <a:pt x="546" y="87"/>
                      <a:pt x="546" y="87"/>
                    </a:cubicBezTo>
                    <a:cubicBezTo>
                      <a:pt x="546" y="83"/>
                      <a:pt x="546" y="83"/>
                      <a:pt x="546" y="83"/>
                    </a:cubicBezTo>
                    <a:cubicBezTo>
                      <a:pt x="544" y="83"/>
                      <a:pt x="544" y="83"/>
                      <a:pt x="544" y="83"/>
                    </a:cubicBezTo>
                    <a:cubicBezTo>
                      <a:pt x="543" y="82"/>
                      <a:pt x="543" y="82"/>
                      <a:pt x="543" y="82"/>
                    </a:cubicBezTo>
                    <a:cubicBezTo>
                      <a:pt x="545" y="81"/>
                      <a:pt x="545" y="81"/>
                      <a:pt x="545" y="81"/>
                    </a:cubicBezTo>
                    <a:cubicBezTo>
                      <a:pt x="546" y="81"/>
                      <a:pt x="545" y="82"/>
                      <a:pt x="547" y="82"/>
                    </a:cubicBezTo>
                    <a:cubicBezTo>
                      <a:pt x="548" y="81"/>
                      <a:pt x="542" y="80"/>
                      <a:pt x="549" y="81"/>
                    </a:cubicBezTo>
                    <a:cubicBezTo>
                      <a:pt x="550" y="80"/>
                      <a:pt x="550" y="80"/>
                      <a:pt x="550" y="80"/>
                    </a:cubicBezTo>
                    <a:cubicBezTo>
                      <a:pt x="549" y="80"/>
                      <a:pt x="549" y="80"/>
                      <a:pt x="549" y="80"/>
                    </a:cubicBezTo>
                    <a:cubicBezTo>
                      <a:pt x="548" y="79"/>
                      <a:pt x="548" y="79"/>
                      <a:pt x="548" y="79"/>
                    </a:cubicBezTo>
                    <a:cubicBezTo>
                      <a:pt x="551" y="78"/>
                      <a:pt x="546" y="84"/>
                      <a:pt x="551" y="76"/>
                    </a:cubicBezTo>
                    <a:cubicBezTo>
                      <a:pt x="552" y="76"/>
                      <a:pt x="552" y="76"/>
                      <a:pt x="552" y="76"/>
                    </a:cubicBezTo>
                    <a:cubicBezTo>
                      <a:pt x="554" y="78"/>
                      <a:pt x="546" y="76"/>
                      <a:pt x="555" y="74"/>
                    </a:cubicBezTo>
                    <a:cubicBezTo>
                      <a:pt x="555" y="73"/>
                      <a:pt x="551" y="76"/>
                      <a:pt x="558" y="73"/>
                    </a:cubicBezTo>
                    <a:cubicBezTo>
                      <a:pt x="557" y="72"/>
                      <a:pt x="557" y="72"/>
                      <a:pt x="557" y="72"/>
                    </a:cubicBezTo>
                    <a:cubicBezTo>
                      <a:pt x="556" y="71"/>
                      <a:pt x="556" y="71"/>
                      <a:pt x="556" y="71"/>
                    </a:cubicBezTo>
                    <a:cubicBezTo>
                      <a:pt x="556" y="69"/>
                      <a:pt x="556" y="69"/>
                      <a:pt x="556" y="69"/>
                    </a:cubicBezTo>
                    <a:cubicBezTo>
                      <a:pt x="561" y="68"/>
                      <a:pt x="561" y="68"/>
                      <a:pt x="561" y="68"/>
                    </a:cubicBezTo>
                    <a:cubicBezTo>
                      <a:pt x="561" y="67"/>
                      <a:pt x="561" y="67"/>
                      <a:pt x="561" y="67"/>
                    </a:cubicBezTo>
                    <a:cubicBezTo>
                      <a:pt x="561" y="67"/>
                      <a:pt x="561" y="67"/>
                      <a:pt x="561" y="67"/>
                    </a:cubicBezTo>
                    <a:cubicBezTo>
                      <a:pt x="562" y="66"/>
                      <a:pt x="562" y="68"/>
                      <a:pt x="563" y="65"/>
                    </a:cubicBezTo>
                    <a:cubicBezTo>
                      <a:pt x="564" y="65"/>
                      <a:pt x="564" y="65"/>
                      <a:pt x="564" y="65"/>
                    </a:cubicBezTo>
                    <a:cubicBezTo>
                      <a:pt x="567" y="65"/>
                      <a:pt x="560" y="66"/>
                      <a:pt x="566" y="65"/>
                    </a:cubicBezTo>
                    <a:cubicBezTo>
                      <a:pt x="565" y="63"/>
                      <a:pt x="565" y="63"/>
                      <a:pt x="565" y="63"/>
                    </a:cubicBezTo>
                    <a:cubicBezTo>
                      <a:pt x="566" y="63"/>
                      <a:pt x="561" y="66"/>
                      <a:pt x="567" y="63"/>
                    </a:cubicBezTo>
                    <a:cubicBezTo>
                      <a:pt x="567" y="62"/>
                      <a:pt x="567" y="62"/>
                      <a:pt x="567" y="62"/>
                    </a:cubicBezTo>
                    <a:cubicBezTo>
                      <a:pt x="570" y="62"/>
                      <a:pt x="570" y="62"/>
                      <a:pt x="570" y="62"/>
                    </a:cubicBezTo>
                    <a:cubicBezTo>
                      <a:pt x="568" y="61"/>
                      <a:pt x="568" y="61"/>
                      <a:pt x="568" y="61"/>
                    </a:cubicBezTo>
                    <a:cubicBezTo>
                      <a:pt x="569" y="58"/>
                      <a:pt x="569" y="58"/>
                      <a:pt x="569" y="58"/>
                    </a:cubicBezTo>
                    <a:cubicBezTo>
                      <a:pt x="570" y="58"/>
                      <a:pt x="572" y="60"/>
                      <a:pt x="573" y="59"/>
                    </a:cubicBezTo>
                    <a:cubicBezTo>
                      <a:pt x="574" y="57"/>
                      <a:pt x="574" y="57"/>
                      <a:pt x="574" y="57"/>
                    </a:cubicBezTo>
                    <a:cubicBezTo>
                      <a:pt x="574" y="56"/>
                      <a:pt x="574" y="56"/>
                      <a:pt x="574" y="56"/>
                    </a:cubicBezTo>
                    <a:cubicBezTo>
                      <a:pt x="577" y="54"/>
                      <a:pt x="577" y="54"/>
                      <a:pt x="577" y="54"/>
                    </a:cubicBezTo>
                    <a:cubicBezTo>
                      <a:pt x="576" y="53"/>
                      <a:pt x="576" y="53"/>
                      <a:pt x="576" y="53"/>
                    </a:cubicBezTo>
                    <a:cubicBezTo>
                      <a:pt x="576" y="51"/>
                      <a:pt x="576" y="51"/>
                      <a:pt x="576" y="51"/>
                    </a:cubicBezTo>
                    <a:cubicBezTo>
                      <a:pt x="579" y="51"/>
                      <a:pt x="579" y="51"/>
                      <a:pt x="579" y="51"/>
                    </a:cubicBezTo>
                    <a:cubicBezTo>
                      <a:pt x="579" y="51"/>
                      <a:pt x="578" y="50"/>
                      <a:pt x="579" y="51"/>
                    </a:cubicBezTo>
                    <a:cubicBezTo>
                      <a:pt x="579" y="52"/>
                      <a:pt x="579" y="52"/>
                      <a:pt x="579" y="52"/>
                    </a:cubicBezTo>
                    <a:cubicBezTo>
                      <a:pt x="581" y="51"/>
                      <a:pt x="581" y="51"/>
                      <a:pt x="581" y="51"/>
                    </a:cubicBezTo>
                    <a:cubicBezTo>
                      <a:pt x="582" y="49"/>
                      <a:pt x="582" y="49"/>
                      <a:pt x="582" y="49"/>
                    </a:cubicBezTo>
                    <a:cubicBezTo>
                      <a:pt x="582" y="48"/>
                      <a:pt x="583" y="49"/>
                      <a:pt x="583" y="48"/>
                    </a:cubicBezTo>
                    <a:cubicBezTo>
                      <a:pt x="583" y="47"/>
                      <a:pt x="583" y="47"/>
                      <a:pt x="583" y="47"/>
                    </a:cubicBezTo>
                    <a:cubicBezTo>
                      <a:pt x="581" y="48"/>
                      <a:pt x="581" y="48"/>
                      <a:pt x="581" y="48"/>
                    </a:cubicBezTo>
                    <a:cubicBezTo>
                      <a:pt x="581" y="46"/>
                      <a:pt x="581" y="46"/>
                      <a:pt x="581" y="46"/>
                    </a:cubicBezTo>
                    <a:cubicBezTo>
                      <a:pt x="580" y="46"/>
                      <a:pt x="580" y="46"/>
                      <a:pt x="580" y="46"/>
                    </a:cubicBezTo>
                    <a:cubicBezTo>
                      <a:pt x="584" y="45"/>
                      <a:pt x="584" y="45"/>
                      <a:pt x="584" y="45"/>
                    </a:cubicBezTo>
                    <a:cubicBezTo>
                      <a:pt x="586" y="45"/>
                      <a:pt x="586" y="45"/>
                      <a:pt x="586" y="45"/>
                    </a:cubicBezTo>
                    <a:cubicBezTo>
                      <a:pt x="587" y="44"/>
                      <a:pt x="587" y="44"/>
                      <a:pt x="587" y="44"/>
                    </a:cubicBezTo>
                    <a:cubicBezTo>
                      <a:pt x="585" y="44"/>
                      <a:pt x="585" y="44"/>
                      <a:pt x="585" y="44"/>
                    </a:cubicBezTo>
                    <a:cubicBezTo>
                      <a:pt x="584" y="42"/>
                      <a:pt x="584" y="48"/>
                      <a:pt x="585" y="42"/>
                    </a:cubicBezTo>
                    <a:cubicBezTo>
                      <a:pt x="588" y="42"/>
                      <a:pt x="588" y="42"/>
                      <a:pt x="588" y="42"/>
                    </a:cubicBezTo>
                    <a:cubicBezTo>
                      <a:pt x="592" y="38"/>
                      <a:pt x="592" y="38"/>
                      <a:pt x="592" y="38"/>
                    </a:cubicBezTo>
                    <a:cubicBezTo>
                      <a:pt x="593" y="38"/>
                      <a:pt x="586" y="41"/>
                      <a:pt x="594" y="37"/>
                    </a:cubicBezTo>
                    <a:cubicBezTo>
                      <a:pt x="594" y="37"/>
                      <a:pt x="593" y="39"/>
                      <a:pt x="594" y="36"/>
                    </a:cubicBezTo>
                    <a:cubicBezTo>
                      <a:pt x="595" y="36"/>
                      <a:pt x="595" y="36"/>
                      <a:pt x="595" y="36"/>
                    </a:cubicBezTo>
                    <a:cubicBezTo>
                      <a:pt x="597" y="37"/>
                      <a:pt x="597" y="37"/>
                      <a:pt x="597" y="37"/>
                    </a:cubicBezTo>
                    <a:cubicBezTo>
                      <a:pt x="598" y="36"/>
                      <a:pt x="598" y="36"/>
                      <a:pt x="598" y="36"/>
                    </a:cubicBezTo>
                    <a:cubicBezTo>
                      <a:pt x="597" y="33"/>
                      <a:pt x="597" y="33"/>
                      <a:pt x="597" y="33"/>
                    </a:cubicBezTo>
                    <a:cubicBezTo>
                      <a:pt x="603" y="29"/>
                      <a:pt x="603" y="29"/>
                      <a:pt x="603" y="29"/>
                    </a:cubicBezTo>
                    <a:cubicBezTo>
                      <a:pt x="603" y="28"/>
                      <a:pt x="603" y="28"/>
                      <a:pt x="603" y="28"/>
                    </a:cubicBezTo>
                    <a:cubicBezTo>
                      <a:pt x="605" y="28"/>
                      <a:pt x="605" y="28"/>
                      <a:pt x="605" y="28"/>
                    </a:cubicBezTo>
                    <a:cubicBezTo>
                      <a:pt x="605" y="26"/>
                      <a:pt x="605" y="26"/>
                      <a:pt x="605" y="26"/>
                    </a:cubicBezTo>
                    <a:cubicBezTo>
                      <a:pt x="606" y="27"/>
                      <a:pt x="606" y="27"/>
                      <a:pt x="606" y="27"/>
                    </a:cubicBezTo>
                    <a:cubicBezTo>
                      <a:pt x="609" y="26"/>
                      <a:pt x="609" y="26"/>
                      <a:pt x="609" y="26"/>
                    </a:cubicBezTo>
                    <a:cubicBezTo>
                      <a:pt x="609" y="25"/>
                      <a:pt x="609" y="25"/>
                      <a:pt x="609" y="25"/>
                    </a:cubicBezTo>
                    <a:cubicBezTo>
                      <a:pt x="609" y="25"/>
                      <a:pt x="609" y="25"/>
                      <a:pt x="609" y="25"/>
                    </a:cubicBezTo>
                    <a:cubicBezTo>
                      <a:pt x="608" y="23"/>
                      <a:pt x="608" y="23"/>
                      <a:pt x="608" y="23"/>
                    </a:cubicBezTo>
                    <a:cubicBezTo>
                      <a:pt x="608" y="23"/>
                      <a:pt x="608" y="23"/>
                      <a:pt x="608" y="23"/>
                    </a:cubicBezTo>
                    <a:cubicBezTo>
                      <a:pt x="611" y="23"/>
                      <a:pt x="611" y="23"/>
                      <a:pt x="611" y="23"/>
                    </a:cubicBezTo>
                    <a:cubicBezTo>
                      <a:pt x="615" y="21"/>
                      <a:pt x="615" y="21"/>
                      <a:pt x="615" y="21"/>
                    </a:cubicBezTo>
                    <a:cubicBezTo>
                      <a:pt x="615" y="20"/>
                      <a:pt x="615" y="20"/>
                      <a:pt x="615" y="20"/>
                    </a:cubicBezTo>
                    <a:cubicBezTo>
                      <a:pt x="619" y="18"/>
                      <a:pt x="619" y="18"/>
                      <a:pt x="619" y="18"/>
                    </a:cubicBezTo>
                    <a:cubicBezTo>
                      <a:pt x="618" y="16"/>
                      <a:pt x="621" y="19"/>
                      <a:pt x="621" y="15"/>
                    </a:cubicBezTo>
                    <a:cubicBezTo>
                      <a:pt x="622" y="16"/>
                      <a:pt x="622" y="16"/>
                      <a:pt x="622" y="16"/>
                    </a:cubicBezTo>
                    <a:cubicBezTo>
                      <a:pt x="624" y="13"/>
                      <a:pt x="624" y="13"/>
                      <a:pt x="624" y="13"/>
                    </a:cubicBezTo>
                    <a:cubicBezTo>
                      <a:pt x="624" y="13"/>
                      <a:pt x="624" y="13"/>
                      <a:pt x="624" y="13"/>
                    </a:cubicBezTo>
                    <a:cubicBezTo>
                      <a:pt x="624" y="12"/>
                      <a:pt x="624" y="12"/>
                      <a:pt x="624" y="12"/>
                    </a:cubicBezTo>
                    <a:cubicBezTo>
                      <a:pt x="626" y="12"/>
                      <a:pt x="626" y="11"/>
                      <a:pt x="627" y="10"/>
                    </a:cubicBezTo>
                    <a:cubicBezTo>
                      <a:pt x="627" y="9"/>
                      <a:pt x="630" y="10"/>
                      <a:pt x="628" y="8"/>
                    </a:cubicBezTo>
                    <a:cubicBezTo>
                      <a:pt x="630" y="9"/>
                      <a:pt x="630" y="6"/>
                      <a:pt x="632" y="8"/>
                    </a:cubicBezTo>
                    <a:cubicBezTo>
                      <a:pt x="633" y="7"/>
                      <a:pt x="633" y="7"/>
                      <a:pt x="633" y="7"/>
                    </a:cubicBezTo>
                    <a:cubicBezTo>
                      <a:pt x="633" y="5"/>
                      <a:pt x="633" y="5"/>
                      <a:pt x="633" y="5"/>
                    </a:cubicBezTo>
                    <a:cubicBezTo>
                      <a:pt x="633" y="5"/>
                      <a:pt x="634" y="5"/>
                      <a:pt x="634" y="4"/>
                    </a:cubicBezTo>
                    <a:cubicBezTo>
                      <a:pt x="635" y="5"/>
                      <a:pt x="635" y="5"/>
                      <a:pt x="635" y="5"/>
                    </a:cubicBezTo>
                    <a:cubicBezTo>
                      <a:pt x="636" y="4"/>
                      <a:pt x="636" y="4"/>
                      <a:pt x="636" y="4"/>
                    </a:cubicBezTo>
                    <a:cubicBezTo>
                      <a:pt x="638" y="4"/>
                      <a:pt x="638" y="4"/>
                      <a:pt x="638" y="4"/>
                    </a:cubicBezTo>
                    <a:cubicBezTo>
                      <a:pt x="638" y="6"/>
                      <a:pt x="638" y="6"/>
                      <a:pt x="638" y="6"/>
                    </a:cubicBezTo>
                    <a:cubicBezTo>
                      <a:pt x="640" y="4"/>
                      <a:pt x="640" y="4"/>
                      <a:pt x="640" y="4"/>
                    </a:cubicBezTo>
                    <a:cubicBezTo>
                      <a:pt x="641" y="4"/>
                      <a:pt x="642" y="3"/>
                      <a:pt x="642" y="5"/>
                    </a:cubicBezTo>
                    <a:cubicBezTo>
                      <a:pt x="643" y="4"/>
                      <a:pt x="644" y="4"/>
                      <a:pt x="645" y="4"/>
                    </a:cubicBezTo>
                    <a:cubicBezTo>
                      <a:pt x="643" y="5"/>
                      <a:pt x="648" y="4"/>
                      <a:pt x="644" y="6"/>
                    </a:cubicBezTo>
                    <a:cubicBezTo>
                      <a:pt x="644" y="5"/>
                      <a:pt x="644" y="5"/>
                      <a:pt x="644" y="5"/>
                    </a:cubicBezTo>
                    <a:cubicBezTo>
                      <a:pt x="640" y="6"/>
                      <a:pt x="640" y="6"/>
                      <a:pt x="640" y="6"/>
                    </a:cubicBezTo>
                    <a:cubicBezTo>
                      <a:pt x="639" y="6"/>
                      <a:pt x="645" y="2"/>
                      <a:pt x="640" y="9"/>
                    </a:cubicBezTo>
                    <a:cubicBezTo>
                      <a:pt x="640" y="9"/>
                      <a:pt x="640" y="9"/>
                      <a:pt x="640" y="9"/>
                    </a:cubicBezTo>
                    <a:cubicBezTo>
                      <a:pt x="641" y="9"/>
                      <a:pt x="641" y="9"/>
                      <a:pt x="641" y="9"/>
                    </a:cubicBezTo>
                    <a:cubicBezTo>
                      <a:pt x="642" y="9"/>
                      <a:pt x="642" y="9"/>
                      <a:pt x="642" y="9"/>
                    </a:cubicBezTo>
                    <a:cubicBezTo>
                      <a:pt x="641" y="9"/>
                      <a:pt x="641" y="9"/>
                      <a:pt x="641" y="8"/>
                    </a:cubicBezTo>
                    <a:cubicBezTo>
                      <a:pt x="642" y="7"/>
                      <a:pt x="642" y="8"/>
                      <a:pt x="643" y="7"/>
                    </a:cubicBezTo>
                    <a:cubicBezTo>
                      <a:pt x="642" y="9"/>
                      <a:pt x="642" y="9"/>
                      <a:pt x="642" y="9"/>
                    </a:cubicBezTo>
                    <a:cubicBezTo>
                      <a:pt x="641" y="10"/>
                      <a:pt x="641" y="10"/>
                      <a:pt x="641" y="10"/>
                    </a:cubicBezTo>
                    <a:cubicBezTo>
                      <a:pt x="643" y="11"/>
                      <a:pt x="643" y="11"/>
                      <a:pt x="643" y="11"/>
                    </a:cubicBezTo>
                    <a:cubicBezTo>
                      <a:pt x="645" y="10"/>
                      <a:pt x="645" y="10"/>
                      <a:pt x="645" y="10"/>
                    </a:cubicBezTo>
                    <a:cubicBezTo>
                      <a:pt x="645" y="10"/>
                      <a:pt x="645" y="10"/>
                      <a:pt x="645" y="10"/>
                    </a:cubicBezTo>
                    <a:cubicBezTo>
                      <a:pt x="647" y="9"/>
                      <a:pt x="636" y="14"/>
                      <a:pt x="650" y="8"/>
                    </a:cubicBezTo>
                    <a:cubicBezTo>
                      <a:pt x="650" y="8"/>
                      <a:pt x="650" y="8"/>
                      <a:pt x="650" y="8"/>
                    </a:cubicBezTo>
                    <a:cubicBezTo>
                      <a:pt x="648" y="9"/>
                      <a:pt x="648" y="9"/>
                      <a:pt x="648" y="9"/>
                    </a:cubicBezTo>
                    <a:cubicBezTo>
                      <a:pt x="646" y="11"/>
                      <a:pt x="646" y="11"/>
                      <a:pt x="646" y="11"/>
                    </a:cubicBezTo>
                    <a:cubicBezTo>
                      <a:pt x="645" y="11"/>
                      <a:pt x="645" y="11"/>
                      <a:pt x="645" y="11"/>
                    </a:cubicBezTo>
                    <a:cubicBezTo>
                      <a:pt x="645" y="12"/>
                      <a:pt x="642" y="11"/>
                      <a:pt x="645" y="12"/>
                    </a:cubicBezTo>
                    <a:cubicBezTo>
                      <a:pt x="644" y="13"/>
                      <a:pt x="644" y="13"/>
                      <a:pt x="644" y="13"/>
                    </a:cubicBezTo>
                    <a:cubicBezTo>
                      <a:pt x="641" y="14"/>
                      <a:pt x="641" y="14"/>
                      <a:pt x="641" y="14"/>
                    </a:cubicBezTo>
                    <a:cubicBezTo>
                      <a:pt x="637" y="17"/>
                      <a:pt x="637" y="17"/>
                      <a:pt x="637" y="17"/>
                    </a:cubicBezTo>
                    <a:cubicBezTo>
                      <a:pt x="636" y="16"/>
                      <a:pt x="635" y="20"/>
                      <a:pt x="634" y="16"/>
                    </a:cubicBezTo>
                    <a:cubicBezTo>
                      <a:pt x="633" y="17"/>
                      <a:pt x="633" y="17"/>
                      <a:pt x="633" y="17"/>
                    </a:cubicBezTo>
                    <a:cubicBezTo>
                      <a:pt x="633" y="17"/>
                      <a:pt x="633" y="17"/>
                      <a:pt x="633" y="17"/>
                    </a:cubicBezTo>
                    <a:cubicBezTo>
                      <a:pt x="633" y="18"/>
                      <a:pt x="633" y="18"/>
                      <a:pt x="633" y="18"/>
                    </a:cubicBezTo>
                    <a:cubicBezTo>
                      <a:pt x="634" y="17"/>
                      <a:pt x="634" y="17"/>
                      <a:pt x="634" y="17"/>
                    </a:cubicBezTo>
                    <a:cubicBezTo>
                      <a:pt x="632" y="21"/>
                      <a:pt x="632" y="21"/>
                      <a:pt x="632" y="21"/>
                    </a:cubicBezTo>
                    <a:cubicBezTo>
                      <a:pt x="631" y="21"/>
                      <a:pt x="631" y="21"/>
                      <a:pt x="631" y="21"/>
                    </a:cubicBezTo>
                    <a:cubicBezTo>
                      <a:pt x="630" y="20"/>
                      <a:pt x="630" y="20"/>
                      <a:pt x="630" y="20"/>
                    </a:cubicBezTo>
                    <a:cubicBezTo>
                      <a:pt x="629" y="23"/>
                      <a:pt x="629" y="23"/>
                      <a:pt x="629" y="23"/>
                    </a:cubicBezTo>
                    <a:cubicBezTo>
                      <a:pt x="627" y="25"/>
                      <a:pt x="627" y="25"/>
                      <a:pt x="627" y="25"/>
                    </a:cubicBezTo>
                    <a:cubicBezTo>
                      <a:pt x="624" y="28"/>
                      <a:pt x="624" y="28"/>
                      <a:pt x="624" y="28"/>
                    </a:cubicBezTo>
                    <a:cubicBezTo>
                      <a:pt x="623" y="26"/>
                      <a:pt x="623" y="26"/>
                      <a:pt x="623" y="26"/>
                    </a:cubicBezTo>
                    <a:cubicBezTo>
                      <a:pt x="621" y="26"/>
                      <a:pt x="621" y="26"/>
                      <a:pt x="621" y="26"/>
                    </a:cubicBezTo>
                    <a:cubicBezTo>
                      <a:pt x="621" y="27"/>
                      <a:pt x="621" y="27"/>
                      <a:pt x="621" y="27"/>
                    </a:cubicBezTo>
                    <a:cubicBezTo>
                      <a:pt x="622" y="29"/>
                      <a:pt x="622" y="29"/>
                      <a:pt x="622" y="29"/>
                    </a:cubicBezTo>
                    <a:cubicBezTo>
                      <a:pt x="621" y="31"/>
                      <a:pt x="621" y="31"/>
                      <a:pt x="621" y="31"/>
                    </a:cubicBezTo>
                    <a:cubicBezTo>
                      <a:pt x="619" y="31"/>
                      <a:pt x="619" y="31"/>
                      <a:pt x="619" y="31"/>
                    </a:cubicBezTo>
                    <a:cubicBezTo>
                      <a:pt x="618" y="34"/>
                      <a:pt x="618" y="34"/>
                      <a:pt x="618" y="34"/>
                    </a:cubicBezTo>
                    <a:cubicBezTo>
                      <a:pt x="617" y="35"/>
                      <a:pt x="617" y="32"/>
                      <a:pt x="616" y="35"/>
                    </a:cubicBezTo>
                    <a:cubicBezTo>
                      <a:pt x="614" y="34"/>
                      <a:pt x="620" y="33"/>
                      <a:pt x="614" y="35"/>
                    </a:cubicBezTo>
                    <a:cubicBezTo>
                      <a:pt x="614" y="36"/>
                      <a:pt x="614" y="36"/>
                      <a:pt x="614" y="36"/>
                    </a:cubicBezTo>
                    <a:cubicBezTo>
                      <a:pt x="613" y="37"/>
                      <a:pt x="613" y="37"/>
                      <a:pt x="613" y="37"/>
                    </a:cubicBezTo>
                    <a:cubicBezTo>
                      <a:pt x="611" y="38"/>
                      <a:pt x="611" y="38"/>
                      <a:pt x="611" y="38"/>
                    </a:cubicBezTo>
                    <a:cubicBezTo>
                      <a:pt x="611" y="40"/>
                      <a:pt x="611" y="40"/>
                      <a:pt x="611" y="40"/>
                    </a:cubicBezTo>
                    <a:cubicBezTo>
                      <a:pt x="607" y="45"/>
                      <a:pt x="607" y="45"/>
                      <a:pt x="607" y="45"/>
                    </a:cubicBezTo>
                    <a:cubicBezTo>
                      <a:pt x="605" y="46"/>
                      <a:pt x="605" y="46"/>
                      <a:pt x="605" y="46"/>
                    </a:cubicBezTo>
                    <a:cubicBezTo>
                      <a:pt x="606" y="46"/>
                      <a:pt x="606" y="46"/>
                      <a:pt x="606" y="46"/>
                    </a:cubicBezTo>
                    <a:cubicBezTo>
                      <a:pt x="604" y="47"/>
                      <a:pt x="604" y="47"/>
                      <a:pt x="604" y="47"/>
                    </a:cubicBezTo>
                    <a:cubicBezTo>
                      <a:pt x="604" y="48"/>
                      <a:pt x="602" y="47"/>
                      <a:pt x="602" y="49"/>
                    </a:cubicBezTo>
                    <a:cubicBezTo>
                      <a:pt x="600" y="48"/>
                      <a:pt x="600" y="48"/>
                      <a:pt x="600" y="48"/>
                    </a:cubicBezTo>
                    <a:cubicBezTo>
                      <a:pt x="599" y="51"/>
                      <a:pt x="599" y="51"/>
                      <a:pt x="599" y="51"/>
                    </a:cubicBezTo>
                    <a:cubicBezTo>
                      <a:pt x="599" y="51"/>
                      <a:pt x="599" y="51"/>
                      <a:pt x="599" y="51"/>
                    </a:cubicBezTo>
                    <a:cubicBezTo>
                      <a:pt x="600" y="51"/>
                      <a:pt x="600" y="51"/>
                      <a:pt x="600" y="51"/>
                    </a:cubicBezTo>
                    <a:cubicBezTo>
                      <a:pt x="599" y="52"/>
                      <a:pt x="599" y="52"/>
                      <a:pt x="599" y="52"/>
                    </a:cubicBezTo>
                    <a:cubicBezTo>
                      <a:pt x="598" y="53"/>
                      <a:pt x="598" y="53"/>
                      <a:pt x="598" y="53"/>
                    </a:cubicBezTo>
                    <a:cubicBezTo>
                      <a:pt x="596" y="55"/>
                      <a:pt x="596" y="55"/>
                      <a:pt x="596" y="55"/>
                    </a:cubicBezTo>
                    <a:cubicBezTo>
                      <a:pt x="595" y="55"/>
                      <a:pt x="595" y="55"/>
                      <a:pt x="595" y="55"/>
                    </a:cubicBezTo>
                    <a:cubicBezTo>
                      <a:pt x="595" y="57"/>
                      <a:pt x="595" y="57"/>
                      <a:pt x="595" y="57"/>
                    </a:cubicBezTo>
                    <a:cubicBezTo>
                      <a:pt x="594" y="58"/>
                      <a:pt x="593" y="55"/>
                      <a:pt x="593" y="57"/>
                    </a:cubicBezTo>
                    <a:cubicBezTo>
                      <a:pt x="591" y="60"/>
                      <a:pt x="591" y="60"/>
                      <a:pt x="591" y="60"/>
                    </a:cubicBezTo>
                    <a:cubicBezTo>
                      <a:pt x="590" y="60"/>
                      <a:pt x="588" y="61"/>
                      <a:pt x="589" y="62"/>
                    </a:cubicBezTo>
                    <a:cubicBezTo>
                      <a:pt x="588" y="63"/>
                      <a:pt x="591" y="62"/>
                      <a:pt x="587" y="62"/>
                    </a:cubicBezTo>
                    <a:cubicBezTo>
                      <a:pt x="587" y="63"/>
                      <a:pt x="587" y="63"/>
                      <a:pt x="587" y="63"/>
                    </a:cubicBezTo>
                    <a:cubicBezTo>
                      <a:pt x="588" y="63"/>
                      <a:pt x="588" y="63"/>
                      <a:pt x="588" y="63"/>
                    </a:cubicBezTo>
                    <a:cubicBezTo>
                      <a:pt x="585" y="64"/>
                      <a:pt x="585" y="64"/>
                      <a:pt x="585" y="64"/>
                    </a:cubicBezTo>
                    <a:cubicBezTo>
                      <a:pt x="585" y="63"/>
                      <a:pt x="585" y="63"/>
                      <a:pt x="585" y="63"/>
                    </a:cubicBezTo>
                    <a:cubicBezTo>
                      <a:pt x="584" y="65"/>
                      <a:pt x="584" y="65"/>
                      <a:pt x="584" y="65"/>
                    </a:cubicBezTo>
                    <a:cubicBezTo>
                      <a:pt x="585" y="65"/>
                      <a:pt x="585" y="65"/>
                      <a:pt x="585" y="65"/>
                    </a:cubicBezTo>
                    <a:cubicBezTo>
                      <a:pt x="585" y="67"/>
                      <a:pt x="585" y="67"/>
                      <a:pt x="585" y="67"/>
                    </a:cubicBezTo>
                    <a:cubicBezTo>
                      <a:pt x="582" y="69"/>
                      <a:pt x="582" y="69"/>
                      <a:pt x="582" y="69"/>
                    </a:cubicBezTo>
                    <a:cubicBezTo>
                      <a:pt x="581" y="69"/>
                      <a:pt x="580" y="71"/>
                      <a:pt x="579" y="71"/>
                    </a:cubicBezTo>
                    <a:cubicBezTo>
                      <a:pt x="577" y="74"/>
                      <a:pt x="577" y="74"/>
                      <a:pt x="577" y="74"/>
                    </a:cubicBezTo>
                    <a:cubicBezTo>
                      <a:pt x="573" y="78"/>
                      <a:pt x="573" y="78"/>
                      <a:pt x="573" y="78"/>
                    </a:cubicBezTo>
                    <a:cubicBezTo>
                      <a:pt x="570" y="77"/>
                      <a:pt x="570" y="77"/>
                      <a:pt x="570" y="77"/>
                    </a:cubicBezTo>
                    <a:cubicBezTo>
                      <a:pt x="569" y="78"/>
                      <a:pt x="569" y="78"/>
                      <a:pt x="569" y="78"/>
                    </a:cubicBezTo>
                    <a:cubicBezTo>
                      <a:pt x="569" y="80"/>
                      <a:pt x="569" y="80"/>
                      <a:pt x="569" y="80"/>
                    </a:cubicBezTo>
                    <a:cubicBezTo>
                      <a:pt x="565" y="82"/>
                      <a:pt x="565" y="82"/>
                      <a:pt x="565" y="82"/>
                    </a:cubicBezTo>
                    <a:cubicBezTo>
                      <a:pt x="564" y="84"/>
                      <a:pt x="564" y="84"/>
                      <a:pt x="564" y="84"/>
                    </a:cubicBezTo>
                    <a:cubicBezTo>
                      <a:pt x="563" y="84"/>
                      <a:pt x="563" y="84"/>
                      <a:pt x="563" y="84"/>
                    </a:cubicBezTo>
                    <a:cubicBezTo>
                      <a:pt x="561" y="87"/>
                      <a:pt x="561" y="87"/>
                      <a:pt x="561" y="87"/>
                    </a:cubicBezTo>
                    <a:cubicBezTo>
                      <a:pt x="559" y="87"/>
                      <a:pt x="559" y="87"/>
                      <a:pt x="559" y="87"/>
                    </a:cubicBezTo>
                    <a:cubicBezTo>
                      <a:pt x="559" y="89"/>
                      <a:pt x="559" y="89"/>
                      <a:pt x="559" y="89"/>
                    </a:cubicBezTo>
                    <a:cubicBezTo>
                      <a:pt x="558" y="87"/>
                      <a:pt x="556" y="93"/>
                      <a:pt x="558" y="87"/>
                    </a:cubicBezTo>
                    <a:cubicBezTo>
                      <a:pt x="557" y="86"/>
                      <a:pt x="557" y="87"/>
                      <a:pt x="557" y="86"/>
                    </a:cubicBezTo>
                    <a:cubicBezTo>
                      <a:pt x="556" y="87"/>
                      <a:pt x="556" y="87"/>
                      <a:pt x="556" y="87"/>
                    </a:cubicBezTo>
                    <a:cubicBezTo>
                      <a:pt x="556" y="88"/>
                      <a:pt x="556" y="88"/>
                      <a:pt x="556" y="88"/>
                    </a:cubicBezTo>
                    <a:cubicBezTo>
                      <a:pt x="555" y="87"/>
                      <a:pt x="555" y="87"/>
                      <a:pt x="555" y="87"/>
                    </a:cubicBezTo>
                    <a:cubicBezTo>
                      <a:pt x="555" y="88"/>
                      <a:pt x="555" y="88"/>
                      <a:pt x="555" y="88"/>
                    </a:cubicBezTo>
                    <a:cubicBezTo>
                      <a:pt x="557" y="89"/>
                      <a:pt x="557" y="89"/>
                      <a:pt x="557" y="89"/>
                    </a:cubicBezTo>
                    <a:cubicBezTo>
                      <a:pt x="556" y="90"/>
                      <a:pt x="556" y="90"/>
                      <a:pt x="556" y="90"/>
                    </a:cubicBezTo>
                    <a:cubicBezTo>
                      <a:pt x="557" y="91"/>
                      <a:pt x="557" y="91"/>
                      <a:pt x="557" y="91"/>
                    </a:cubicBezTo>
                    <a:cubicBezTo>
                      <a:pt x="556" y="90"/>
                      <a:pt x="554" y="91"/>
                      <a:pt x="555" y="92"/>
                    </a:cubicBezTo>
                    <a:cubicBezTo>
                      <a:pt x="554" y="92"/>
                      <a:pt x="554" y="92"/>
                      <a:pt x="554" y="92"/>
                    </a:cubicBezTo>
                    <a:cubicBezTo>
                      <a:pt x="553" y="94"/>
                      <a:pt x="553" y="94"/>
                      <a:pt x="553" y="94"/>
                    </a:cubicBezTo>
                    <a:cubicBezTo>
                      <a:pt x="551" y="94"/>
                      <a:pt x="551" y="94"/>
                      <a:pt x="551" y="94"/>
                    </a:cubicBezTo>
                    <a:cubicBezTo>
                      <a:pt x="551" y="95"/>
                      <a:pt x="549" y="95"/>
                      <a:pt x="552" y="95"/>
                    </a:cubicBezTo>
                    <a:cubicBezTo>
                      <a:pt x="550" y="97"/>
                      <a:pt x="552" y="92"/>
                      <a:pt x="548" y="98"/>
                    </a:cubicBezTo>
                    <a:cubicBezTo>
                      <a:pt x="546" y="99"/>
                      <a:pt x="543" y="99"/>
                      <a:pt x="544" y="101"/>
                    </a:cubicBezTo>
                    <a:cubicBezTo>
                      <a:pt x="542" y="102"/>
                      <a:pt x="542" y="102"/>
                      <a:pt x="542" y="102"/>
                    </a:cubicBezTo>
                    <a:cubicBezTo>
                      <a:pt x="543" y="103"/>
                      <a:pt x="543" y="103"/>
                      <a:pt x="543" y="103"/>
                    </a:cubicBezTo>
                    <a:cubicBezTo>
                      <a:pt x="542" y="103"/>
                      <a:pt x="542" y="103"/>
                      <a:pt x="542" y="103"/>
                    </a:cubicBezTo>
                    <a:cubicBezTo>
                      <a:pt x="541" y="105"/>
                      <a:pt x="541" y="105"/>
                      <a:pt x="541" y="105"/>
                    </a:cubicBezTo>
                    <a:cubicBezTo>
                      <a:pt x="541" y="107"/>
                      <a:pt x="538" y="105"/>
                      <a:pt x="539" y="108"/>
                    </a:cubicBezTo>
                    <a:cubicBezTo>
                      <a:pt x="538" y="108"/>
                      <a:pt x="538" y="108"/>
                      <a:pt x="538" y="108"/>
                    </a:cubicBezTo>
                    <a:cubicBezTo>
                      <a:pt x="536" y="109"/>
                      <a:pt x="536" y="109"/>
                      <a:pt x="536" y="109"/>
                    </a:cubicBezTo>
                    <a:cubicBezTo>
                      <a:pt x="534" y="110"/>
                      <a:pt x="531" y="111"/>
                      <a:pt x="531" y="113"/>
                    </a:cubicBezTo>
                    <a:cubicBezTo>
                      <a:pt x="528" y="115"/>
                      <a:pt x="528" y="115"/>
                      <a:pt x="528" y="115"/>
                    </a:cubicBezTo>
                    <a:cubicBezTo>
                      <a:pt x="529" y="117"/>
                      <a:pt x="529" y="117"/>
                      <a:pt x="529" y="117"/>
                    </a:cubicBezTo>
                    <a:cubicBezTo>
                      <a:pt x="528" y="118"/>
                      <a:pt x="528" y="118"/>
                      <a:pt x="528" y="118"/>
                    </a:cubicBezTo>
                    <a:cubicBezTo>
                      <a:pt x="527" y="118"/>
                      <a:pt x="527" y="118"/>
                      <a:pt x="527" y="118"/>
                    </a:cubicBezTo>
                    <a:cubicBezTo>
                      <a:pt x="524" y="119"/>
                      <a:pt x="524" y="119"/>
                      <a:pt x="524" y="119"/>
                    </a:cubicBezTo>
                    <a:cubicBezTo>
                      <a:pt x="523" y="121"/>
                      <a:pt x="523" y="121"/>
                      <a:pt x="523" y="121"/>
                    </a:cubicBezTo>
                    <a:cubicBezTo>
                      <a:pt x="521" y="123"/>
                      <a:pt x="517" y="123"/>
                      <a:pt x="518" y="125"/>
                    </a:cubicBezTo>
                    <a:cubicBezTo>
                      <a:pt x="517" y="126"/>
                      <a:pt x="517" y="126"/>
                      <a:pt x="517" y="126"/>
                    </a:cubicBezTo>
                    <a:cubicBezTo>
                      <a:pt x="517" y="128"/>
                      <a:pt x="517" y="128"/>
                      <a:pt x="517" y="128"/>
                    </a:cubicBezTo>
                    <a:cubicBezTo>
                      <a:pt x="519" y="128"/>
                      <a:pt x="519" y="128"/>
                      <a:pt x="519" y="128"/>
                    </a:cubicBezTo>
                    <a:cubicBezTo>
                      <a:pt x="521" y="126"/>
                      <a:pt x="521" y="126"/>
                      <a:pt x="521" y="126"/>
                    </a:cubicBezTo>
                    <a:cubicBezTo>
                      <a:pt x="521" y="124"/>
                      <a:pt x="521" y="124"/>
                      <a:pt x="521" y="124"/>
                    </a:cubicBezTo>
                    <a:cubicBezTo>
                      <a:pt x="523" y="125"/>
                      <a:pt x="523" y="125"/>
                      <a:pt x="523" y="125"/>
                    </a:cubicBezTo>
                    <a:cubicBezTo>
                      <a:pt x="525" y="123"/>
                      <a:pt x="525" y="123"/>
                      <a:pt x="525" y="123"/>
                    </a:cubicBezTo>
                    <a:cubicBezTo>
                      <a:pt x="525" y="121"/>
                      <a:pt x="525" y="121"/>
                      <a:pt x="525" y="121"/>
                    </a:cubicBezTo>
                    <a:cubicBezTo>
                      <a:pt x="526" y="122"/>
                      <a:pt x="526" y="122"/>
                      <a:pt x="526" y="122"/>
                    </a:cubicBezTo>
                    <a:cubicBezTo>
                      <a:pt x="527" y="123"/>
                      <a:pt x="527" y="123"/>
                      <a:pt x="527" y="123"/>
                    </a:cubicBezTo>
                    <a:cubicBezTo>
                      <a:pt x="525" y="125"/>
                      <a:pt x="525" y="125"/>
                      <a:pt x="525" y="125"/>
                    </a:cubicBezTo>
                    <a:cubicBezTo>
                      <a:pt x="525" y="125"/>
                      <a:pt x="524" y="121"/>
                      <a:pt x="523" y="127"/>
                    </a:cubicBezTo>
                    <a:cubicBezTo>
                      <a:pt x="522" y="126"/>
                      <a:pt x="522" y="125"/>
                      <a:pt x="521" y="129"/>
                    </a:cubicBezTo>
                    <a:cubicBezTo>
                      <a:pt x="521" y="128"/>
                      <a:pt x="521" y="129"/>
                      <a:pt x="520" y="129"/>
                    </a:cubicBezTo>
                    <a:cubicBezTo>
                      <a:pt x="520" y="131"/>
                      <a:pt x="520" y="131"/>
                      <a:pt x="520" y="131"/>
                    </a:cubicBezTo>
                    <a:cubicBezTo>
                      <a:pt x="518" y="131"/>
                      <a:pt x="518" y="131"/>
                      <a:pt x="518" y="131"/>
                    </a:cubicBezTo>
                    <a:cubicBezTo>
                      <a:pt x="520" y="132"/>
                      <a:pt x="520" y="132"/>
                      <a:pt x="520" y="132"/>
                    </a:cubicBezTo>
                    <a:cubicBezTo>
                      <a:pt x="519" y="133"/>
                      <a:pt x="519" y="133"/>
                      <a:pt x="519" y="133"/>
                    </a:cubicBezTo>
                    <a:cubicBezTo>
                      <a:pt x="518" y="132"/>
                      <a:pt x="518" y="132"/>
                      <a:pt x="518" y="132"/>
                    </a:cubicBezTo>
                    <a:cubicBezTo>
                      <a:pt x="517" y="135"/>
                      <a:pt x="519" y="129"/>
                      <a:pt x="516" y="134"/>
                    </a:cubicBezTo>
                    <a:cubicBezTo>
                      <a:pt x="517" y="135"/>
                      <a:pt x="517" y="135"/>
                      <a:pt x="517" y="135"/>
                    </a:cubicBezTo>
                    <a:cubicBezTo>
                      <a:pt x="516" y="137"/>
                      <a:pt x="516" y="137"/>
                      <a:pt x="516" y="137"/>
                    </a:cubicBezTo>
                    <a:cubicBezTo>
                      <a:pt x="513" y="137"/>
                      <a:pt x="513" y="137"/>
                      <a:pt x="513" y="137"/>
                    </a:cubicBezTo>
                    <a:cubicBezTo>
                      <a:pt x="510" y="139"/>
                      <a:pt x="510" y="139"/>
                      <a:pt x="510" y="139"/>
                    </a:cubicBezTo>
                    <a:cubicBezTo>
                      <a:pt x="510" y="141"/>
                      <a:pt x="510" y="141"/>
                      <a:pt x="510" y="141"/>
                    </a:cubicBezTo>
                    <a:cubicBezTo>
                      <a:pt x="514" y="140"/>
                      <a:pt x="514" y="140"/>
                      <a:pt x="514" y="140"/>
                    </a:cubicBezTo>
                    <a:cubicBezTo>
                      <a:pt x="515" y="139"/>
                      <a:pt x="515" y="139"/>
                      <a:pt x="515" y="139"/>
                    </a:cubicBezTo>
                    <a:cubicBezTo>
                      <a:pt x="516" y="139"/>
                      <a:pt x="516" y="139"/>
                      <a:pt x="516" y="139"/>
                    </a:cubicBezTo>
                    <a:cubicBezTo>
                      <a:pt x="516" y="139"/>
                      <a:pt x="515" y="138"/>
                      <a:pt x="516" y="140"/>
                    </a:cubicBezTo>
                    <a:cubicBezTo>
                      <a:pt x="517" y="139"/>
                      <a:pt x="517" y="139"/>
                      <a:pt x="517" y="139"/>
                    </a:cubicBezTo>
                    <a:cubicBezTo>
                      <a:pt x="518" y="137"/>
                      <a:pt x="518" y="137"/>
                      <a:pt x="518" y="137"/>
                    </a:cubicBezTo>
                    <a:cubicBezTo>
                      <a:pt x="520" y="135"/>
                      <a:pt x="520" y="135"/>
                      <a:pt x="520" y="135"/>
                    </a:cubicBezTo>
                    <a:cubicBezTo>
                      <a:pt x="522" y="133"/>
                      <a:pt x="522" y="133"/>
                      <a:pt x="522" y="133"/>
                    </a:cubicBezTo>
                    <a:cubicBezTo>
                      <a:pt x="523" y="133"/>
                      <a:pt x="519" y="134"/>
                      <a:pt x="523" y="133"/>
                    </a:cubicBezTo>
                    <a:cubicBezTo>
                      <a:pt x="523" y="132"/>
                      <a:pt x="523" y="132"/>
                      <a:pt x="523" y="132"/>
                    </a:cubicBezTo>
                    <a:cubicBezTo>
                      <a:pt x="523" y="132"/>
                      <a:pt x="523" y="132"/>
                      <a:pt x="523" y="132"/>
                    </a:cubicBezTo>
                    <a:cubicBezTo>
                      <a:pt x="523" y="131"/>
                      <a:pt x="523" y="131"/>
                      <a:pt x="523" y="131"/>
                    </a:cubicBezTo>
                    <a:cubicBezTo>
                      <a:pt x="522" y="131"/>
                      <a:pt x="522" y="131"/>
                      <a:pt x="522" y="131"/>
                    </a:cubicBezTo>
                    <a:cubicBezTo>
                      <a:pt x="523" y="132"/>
                      <a:pt x="523" y="130"/>
                      <a:pt x="521" y="132"/>
                    </a:cubicBezTo>
                    <a:cubicBezTo>
                      <a:pt x="521" y="131"/>
                      <a:pt x="516" y="138"/>
                      <a:pt x="522" y="129"/>
                    </a:cubicBezTo>
                    <a:cubicBezTo>
                      <a:pt x="524" y="129"/>
                      <a:pt x="524" y="129"/>
                      <a:pt x="524" y="129"/>
                    </a:cubicBezTo>
                    <a:cubicBezTo>
                      <a:pt x="526" y="130"/>
                      <a:pt x="526" y="130"/>
                      <a:pt x="526" y="130"/>
                    </a:cubicBezTo>
                    <a:cubicBezTo>
                      <a:pt x="527" y="129"/>
                      <a:pt x="527" y="129"/>
                      <a:pt x="527" y="129"/>
                    </a:cubicBezTo>
                    <a:cubicBezTo>
                      <a:pt x="528" y="129"/>
                      <a:pt x="528" y="128"/>
                      <a:pt x="529" y="128"/>
                    </a:cubicBezTo>
                    <a:cubicBezTo>
                      <a:pt x="529" y="127"/>
                      <a:pt x="529" y="127"/>
                      <a:pt x="529" y="127"/>
                    </a:cubicBezTo>
                    <a:cubicBezTo>
                      <a:pt x="529" y="127"/>
                      <a:pt x="531" y="125"/>
                      <a:pt x="532" y="125"/>
                    </a:cubicBezTo>
                    <a:cubicBezTo>
                      <a:pt x="534" y="124"/>
                      <a:pt x="531" y="124"/>
                      <a:pt x="533" y="123"/>
                    </a:cubicBezTo>
                    <a:cubicBezTo>
                      <a:pt x="531" y="122"/>
                      <a:pt x="531" y="122"/>
                      <a:pt x="531" y="122"/>
                    </a:cubicBezTo>
                    <a:cubicBezTo>
                      <a:pt x="531" y="121"/>
                      <a:pt x="531" y="121"/>
                      <a:pt x="531" y="121"/>
                    </a:cubicBezTo>
                    <a:cubicBezTo>
                      <a:pt x="531" y="121"/>
                      <a:pt x="530" y="125"/>
                      <a:pt x="533" y="121"/>
                    </a:cubicBezTo>
                    <a:cubicBezTo>
                      <a:pt x="532" y="119"/>
                      <a:pt x="532" y="119"/>
                      <a:pt x="532" y="119"/>
                    </a:cubicBezTo>
                    <a:cubicBezTo>
                      <a:pt x="534" y="119"/>
                      <a:pt x="534" y="119"/>
                      <a:pt x="534" y="119"/>
                    </a:cubicBezTo>
                    <a:cubicBezTo>
                      <a:pt x="533" y="120"/>
                      <a:pt x="533" y="120"/>
                      <a:pt x="533" y="120"/>
                    </a:cubicBezTo>
                    <a:cubicBezTo>
                      <a:pt x="534" y="119"/>
                      <a:pt x="528" y="118"/>
                      <a:pt x="535" y="122"/>
                    </a:cubicBezTo>
                    <a:cubicBezTo>
                      <a:pt x="535" y="119"/>
                      <a:pt x="535" y="119"/>
                      <a:pt x="535" y="119"/>
                    </a:cubicBezTo>
                    <a:cubicBezTo>
                      <a:pt x="536" y="119"/>
                      <a:pt x="537" y="118"/>
                      <a:pt x="535" y="118"/>
                    </a:cubicBezTo>
                    <a:cubicBezTo>
                      <a:pt x="536" y="118"/>
                      <a:pt x="536" y="118"/>
                      <a:pt x="536" y="118"/>
                    </a:cubicBezTo>
                    <a:cubicBezTo>
                      <a:pt x="536" y="120"/>
                      <a:pt x="536" y="120"/>
                      <a:pt x="536" y="120"/>
                    </a:cubicBezTo>
                    <a:cubicBezTo>
                      <a:pt x="538" y="119"/>
                      <a:pt x="538" y="119"/>
                      <a:pt x="538" y="119"/>
                    </a:cubicBezTo>
                    <a:cubicBezTo>
                      <a:pt x="538" y="119"/>
                      <a:pt x="538" y="119"/>
                      <a:pt x="538" y="119"/>
                    </a:cubicBezTo>
                    <a:cubicBezTo>
                      <a:pt x="536" y="116"/>
                      <a:pt x="536" y="116"/>
                      <a:pt x="536" y="116"/>
                    </a:cubicBezTo>
                    <a:cubicBezTo>
                      <a:pt x="533" y="116"/>
                      <a:pt x="533" y="116"/>
                      <a:pt x="533" y="116"/>
                    </a:cubicBezTo>
                    <a:cubicBezTo>
                      <a:pt x="533" y="118"/>
                      <a:pt x="533" y="118"/>
                      <a:pt x="533" y="118"/>
                    </a:cubicBezTo>
                    <a:cubicBezTo>
                      <a:pt x="531" y="118"/>
                      <a:pt x="531" y="118"/>
                      <a:pt x="531" y="118"/>
                    </a:cubicBezTo>
                    <a:cubicBezTo>
                      <a:pt x="531" y="120"/>
                      <a:pt x="531" y="120"/>
                      <a:pt x="531" y="120"/>
                    </a:cubicBezTo>
                    <a:cubicBezTo>
                      <a:pt x="530" y="119"/>
                      <a:pt x="530" y="119"/>
                      <a:pt x="530" y="119"/>
                    </a:cubicBezTo>
                    <a:cubicBezTo>
                      <a:pt x="531" y="117"/>
                      <a:pt x="531" y="117"/>
                      <a:pt x="531" y="117"/>
                    </a:cubicBezTo>
                    <a:cubicBezTo>
                      <a:pt x="534" y="115"/>
                      <a:pt x="534" y="115"/>
                      <a:pt x="534" y="115"/>
                    </a:cubicBezTo>
                    <a:cubicBezTo>
                      <a:pt x="532" y="113"/>
                      <a:pt x="537" y="115"/>
                      <a:pt x="535" y="111"/>
                    </a:cubicBezTo>
                    <a:cubicBezTo>
                      <a:pt x="538" y="110"/>
                      <a:pt x="533" y="115"/>
                      <a:pt x="538" y="111"/>
                    </a:cubicBezTo>
                    <a:cubicBezTo>
                      <a:pt x="536" y="113"/>
                      <a:pt x="536" y="113"/>
                      <a:pt x="536" y="113"/>
                    </a:cubicBezTo>
                    <a:cubicBezTo>
                      <a:pt x="536" y="113"/>
                      <a:pt x="537" y="112"/>
                      <a:pt x="535" y="112"/>
                    </a:cubicBezTo>
                    <a:cubicBezTo>
                      <a:pt x="536" y="113"/>
                      <a:pt x="536" y="113"/>
                      <a:pt x="536" y="113"/>
                    </a:cubicBezTo>
                    <a:cubicBezTo>
                      <a:pt x="537" y="113"/>
                      <a:pt x="537" y="113"/>
                      <a:pt x="537" y="113"/>
                    </a:cubicBezTo>
                    <a:cubicBezTo>
                      <a:pt x="538" y="113"/>
                      <a:pt x="538" y="113"/>
                      <a:pt x="538" y="113"/>
                    </a:cubicBezTo>
                    <a:cubicBezTo>
                      <a:pt x="537" y="115"/>
                      <a:pt x="537" y="115"/>
                      <a:pt x="537" y="115"/>
                    </a:cubicBezTo>
                    <a:cubicBezTo>
                      <a:pt x="538" y="114"/>
                      <a:pt x="538" y="114"/>
                      <a:pt x="539" y="115"/>
                    </a:cubicBezTo>
                    <a:cubicBezTo>
                      <a:pt x="539" y="115"/>
                      <a:pt x="539" y="115"/>
                      <a:pt x="539" y="115"/>
                    </a:cubicBezTo>
                    <a:cubicBezTo>
                      <a:pt x="537" y="115"/>
                      <a:pt x="537" y="115"/>
                      <a:pt x="537" y="115"/>
                    </a:cubicBezTo>
                    <a:cubicBezTo>
                      <a:pt x="536" y="116"/>
                      <a:pt x="539" y="115"/>
                      <a:pt x="536" y="116"/>
                    </a:cubicBezTo>
                    <a:cubicBezTo>
                      <a:pt x="537" y="116"/>
                      <a:pt x="537" y="116"/>
                      <a:pt x="537" y="116"/>
                    </a:cubicBezTo>
                    <a:cubicBezTo>
                      <a:pt x="537" y="117"/>
                      <a:pt x="537" y="117"/>
                      <a:pt x="537" y="117"/>
                    </a:cubicBezTo>
                    <a:cubicBezTo>
                      <a:pt x="540" y="118"/>
                      <a:pt x="540" y="118"/>
                      <a:pt x="540" y="118"/>
                    </a:cubicBezTo>
                    <a:cubicBezTo>
                      <a:pt x="541" y="117"/>
                      <a:pt x="541" y="117"/>
                      <a:pt x="541" y="117"/>
                    </a:cubicBezTo>
                    <a:cubicBezTo>
                      <a:pt x="540" y="117"/>
                      <a:pt x="542" y="120"/>
                      <a:pt x="540" y="117"/>
                    </a:cubicBezTo>
                    <a:cubicBezTo>
                      <a:pt x="542" y="116"/>
                      <a:pt x="542" y="116"/>
                      <a:pt x="542" y="116"/>
                    </a:cubicBezTo>
                    <a:cubicBezTo>
                      <a:pt x="542" y="116"/>
                      <a:pt x="542" y="116"/>
                      <a:pt x="542" y="116"/>
                    </a:cubicBezTo>
                    <a:cubicBezTo>
                      <a:pt x="543" y="115"/>
                      <a:pt x="543" y="115"/>
                      <a:pt x="543" y="115"/>
                    </a:cubicBezTo>
                    <a:cubicBezTo>
                      <a:pt x="543" y="113"/>
                      <a:pt x="543" y="113"/>
                      <a:pt x="543" y="113"/>
                    </a:cubicBezTo>
                    <a:cubicBezTo>
                      <a:pt x="544" y="113"/>
                      <a:pt x="544" y="113"/>
                      <a:pt x="544" y="113"/>
                    </a:cubicBezTo>
                    <a:cubicBezTo>
                      <a:pt x="544" y="113"/>
                      <a:pt x="546" y="112"/>
                      <a:pt x="543" y="112"/>
                    </a:cubicBezTo>
                    <a:cubicBezTo>
                      <a:pt x="544" y="112"/>
                      <a:pt x="544" y="112"/>
                      <a:pt x="544" y="112"/>
                    </a:cubicBezTo>
                    <a:cubicBezTo>
                      <a:pt x="546" y="113"/>
                      <a:pt x="546" y="113"/>
                      <a:pt x="546" y="113"/>
                    </a:cubicBezTo>
                    <a:cubicBezTo>
                      <a:pt x="547" y="110"/>
                      <a:pt x="547" y="110"/>
                      <a:pt x="547" y="110"/>
                    </a:cubicBezTo>
                    <a:cubicBezTo>
                      <a:pt x="547" y="109"/>
                      <a:pt x="547" y="109"/>
                      <a:pt x="547" y="109"/>
                    </a:cubicBezTo>
                    <a:cubicBezTo>
                      <a:pt x="545" y="109"/>
                      <a:pt x="545" y="109"/>
                      <a:pt x="545" y="109"/>
                    </a:cubicBezTo>
                    <a:cubicBezTo>
                      <a:pt x="545" y="109"/>
                      <a:pt x="547" y="107"/>
                      <a:pt x="543" y="109"/>
                    </a:cubicBezTo>
                    <a:cubicBezTo>
                      <a:pt x="543" y="108"/>
                      <a:pt x="543" y="108"/>
                      <a:pt x="543" y="108"/>
                    </a:cubicBezTo>
                    <a:cubicBezTo>
                      <a:pt x="543" y="108"/>
                      <a:pt x="547" y="109"/>
                      <a:pt x="541" y="108"/>
                    </a:cubicBezTo>
                    <a:cubicBezTo>
                      <a:pt x="541" y="108"/>
                      <a:pt x="541" y="108"/>
                      <a:pt x="541" y="108"/>
                    </a:cubicBezTo>
                    <a:cubicBezTo>
                      <a:pt x="550" y="109"/>
                      <a:pt x="550" y="109"/>
                      <a:pt x="550" y="109"/>
                    </a:cubicBezTo>
                    <a:cubicBezTo>
                      <a:pt x="548" y="106"/>
                      <a:pt x="552" y="110"/>
                      <a:pt x="552" y="105"/>
                    </a:cubicBezTo>
                    <a:cubicBezTo>
                      <a:pt x="553" y="104"/>
                      <a:pt x="553" y="104"/>
                      <a:pt x="553" y="104"/>
                    </a:cubicBezTo>
                    <a:cubicBezTo>
                      <a:pt x="552" y="104"/>
                      <a:pt x="552" y="104"/>
                      <a:pt x="552" y="104"/>
                    </a:cubicBezTo>
                    <a:cubicBezTo>
                      <a:pt x="550" y="105"/>
                      <a:pt x="550" y="105"/>
                      <a:pt x="550" y="105"/>
                    </a:cubicBezTo>
                    <a:cubicBezTo>
                      <a:pt x="550" y="105"/>
                      <a:pt x="549" y="104"/>
                      <a:pt x="550" y="105"/>
                    </a:cubicBezTo>
                    <a:cubicBezTo>
                      <a:pt x="550" y="105"/>
                      <a:pt x="551" y="104"/>
                      <a:pt x="550" y="104"/>
                    </a:cubicBezTo>
                    <a:cubicBezTo>
                      <a:pt x="550" y="103"/>
                      <a:pt x="553" y="103"/>
                      <a:pt x="548" y="105"/>
                    </a:cubicBezTo>
                    <a:cubicBezTo>
                      <a:pt x="547" y="106"/>
                      <a:pt x="547" y="106"/>
                      <a:pt x="547" y="106"/>
                    </a:cubicBezTo>
                    <a:cubicBezTo>
                      <a:pt x="546" y="105"/>
                      <a:pt x="550" y="105"/>
                      <a:pt x="545" y="104"/>
                    </a:cubicBezTo>
                    <a:cubicBezTo>
                      <a:pt x="547" y="104"/>
                      <a:pt x="547" y="104"/>
                      <a:pt x="547" y="104"/>
                    </a:cubicBezTo>
                    <a:cubicBezTo>
                      <a:pt x="547" y="102"/>
                      <a:pt x="550" y="105"/>
                      <a:pt x="548" y="101"/>
                    </a:cubicBezTo>
                    <a:cubicBezTo>
                      <a:pt x="548" y="102"/>
                      <a:pt x="549" y="102"/>
                      <a:pt x="549" y="102"/>
                    </a:cubicBezTo>
                    <a:cubicBezTo>
                      <a:pt x="550" y="101"/>
                      <a:pt x="550" y="106"/>
                      <a:pt x="552" y="101"/>
                    </a:cubicBezTo>
                    <a:cubicBezTo>
                      <a:pt x="550" y="103"/>
                      <a:pt x="550" y="103"/>
                      <a:pt x="550" y="103"/>
                    </a:cubicBezTo>
                    <a:cubicBezTo>
                      <a:pt x="553" y="102"/>
                      <a:pt x="553" y="102"/>
                      <a:pt x="553" y="102"/>
                    </a:cubicBezTo>
                    <a:cubicBezTo>
                      <a:pt x="555" y="104"/>
                      <a:pt x="555" y="104"/>
                      <a:pt x="555" y="104"/>
                    </a:cubicBezTo>
                    <a:cubicBezTo>
                      <a:pt x="556" y="104"/>
                      <a:pt x="555" y="103"/>
                      <a:pt x="557" y="103"/>
                    </a:cubicBezTo>
                    <a:cubicBezTo>
                      <a:pt x="556" y="102"/>
                      <a:pt x="556" y="102"/>
                      <a:pt x="556" y="102"/>
                    </a:cubicBezTo>
                    <a:cubicBezTo>
                      <a:pt x="557" y="101"/>
                      <a:pt x="557" y="101"/>
                      <a:pt x="557" y="101"/>
                    </a:cubicBezTo>
                    <a:cubicBezTo>
                      <a:pt x="557" y="101"/>
                      <a:pt x="560" y="101"/>
                      <a:pt x="562" y="99"/>
                    </a:cubicBezTo>
                    <a:cubicBezTo>
                      <a:pt x="561" y="97"/>
                      <a:pt x="561" y="97"/>
                      <a:pt x="561" y="97"/>
                    </a:cubicBezTo>
                    <a:cubicBezTo>
                      <a:pt x="561" y="97"/>
                      <a:pt x="561" y="97"/>
                      <a:pt x="561" y="97"/>
                    </a:cubicBezTo>
                    <a:cubicBezTo>
                      <a:pt x="563" y="97"/>
                      <a:pt x="563" y="97"/>
                      <a:pt x="563" y="97"/>
                    </a:cubicBezTo>
                    <a:cubicBezTo>
                      <a:pt x="563" y="97"/>
                      <a:pt x="563" y="97"/>
                      <a:pt x="563" y="97"/>
                    </a:cubicBezTo>
                    <a:cubicBezTo>
                      <a:pt x="563" y="96"/>
                      <a:pt x="563" y="96"/>
                      <a:pt x="563" y="96"/>
                    </a:cubicBezTo>
                    <a:cubicBezTo>
                      <a:pt x="560" y="95"/>
                      <a:pt x="560" y="95"/>
                      <a:pt x="560" y="95"/>
                    </a:cubicBezTo>
                    <a:cubicBezTo>
                      <a:pt x="559" y="96"/>
                      <a:pt x="559" y="96"/>
                      <a:pt x="559" y="96"/>
                    </a:cubicBezTo>
                    <a:cubicBezTo>
                      <a:pt x="559" y="97"/>
                      <a:pt x="559" y="97"/>
                      <a:pt x="559" y="97"/>
                    </a:cubicBezTo>
                    <a:cubicBezTo>
                      <a:pt x="556" y="97"/>
                      <a:pt x="556" y="97"/>
                      <a:pt x="556" y="97"/>
                    </a:cubicBezTo>
                    <a:cubicBezTo>
                      <a:pt x="556" y="96"/>
                      <a:pt x="556" y="96"/>
                      <a:pt x="556" y="96"/>
                    </a:cubicBezTo>
                    <a:cubicBezTo>
                      <a:pt x="556" y="96"/>
                      <a:pt x="556" y="96"/>
                      <a:pt x="556" y="96"/>
                    </a:cubicBezTo>
                    <a:cubicBezTo>
                      <a:pt x="557" y="96"/>
                      <a:pt x="557" y="96"/>
                      <a:pt x="557" y="96"/>
                    </a:cubicBezTo>
                    <a:cubicBezTo>
                      <a:pt x="557" y="94"/>
                      <a:pt x="557" y="94"/>
                      <a:pt x="557" y="94"/>
                    </a:cubicBezTo>
                    <a:cubicBezTo>
                      <a:pt x="557" y="93"/>
                      <a:pt x="557" y="94"/>
                      <a:pt x="557" y="93"/>
                    </a:cubicBezTo>
                    <a:cubicBezTo>
                      <a:pt x="560" y="93"/>
                      <a:pt x="560" y="93"/>
                      <a:pt x="560" y="93"/>
                    </a:cubicBezTo>
                    <a:cubicBezTo>
                      <a:pt x="563" y="91"/>
                      <a:pt x="563" y="91"/>
                      <a:pt x="563" y="91"/>
                    </a:cubicBezTo>
                    <a:cubicBezTo>
                      <a:pt x="563" y="91"/>
                      <a:pt x="563" y="91"/>
                      <a:pt x="563" y="91"/>
                    </a:cubicBezTo>
                    <a:cubicBezTo>
                      <a:pt x="563" y="89"/>
                      <a:pt x="563" y="89"/>
                      <a:pt x="563" y="89"/>
                    </a:cubicBezTo>
                    <a:cubicBezTo>
                      <a:pt x="566" y="87"/>
                      <a:pt x="566" y="87"/>
                      <a:pt x="566" y="87"/>
                    </a:cubicBezTo>
                    <a:cubicBezTo>
                      <a:pt x="567" y="85"/>
                      <a:pt x="567" y="85"/>
                      <a:pt x="567" y="85"/>
                    </a:cubicBezTo>
                    <a:cubicBezTo>
                      <a:pt x="569" y="85"/>
                      <a:pt x="569" y="85"/>
                      <a:pt x="569" y="85"/>
                    </a:cubicBezTo>
                    <a:cubicBezTo>
                      <a:pt x="569" y="84"/>
                      <a:pt x="569" y="84"/>
                      <a:pt x="569" y="84"/>
                    </a:cubicBezTo>
                    <a:cubicBezTo>
                      <a:pt x="568" y="84"/>
                      <a:pt x="568" y="84"/>
                      <a:pt x="568" y="84"/>
                    </a:cubicBezTo>
                    <a:cubicBezTo>
                      <a:pt x="575" y="79"/>
                      <a:pt x="575" y="79"/>
                      <a:pt x="575" y="79"/>
                    </a:cubicBezTo>
                    <a:cubicBezTo>
                      <a:pt x="576" y="80"/>
                      <a:pt x="570" y="79"/>
                      <a:pt x="577" y="79"/>
                    </a:cubicBezTo>
                    <a:cubicBezTo>
                      <a:pt x="577" y="77"/>
                      <a:pt x="577" y="77"/>
                      <a:pt x="577" y="77"/>
                    </a:cubicBezTo>
                    <a:cubicBezTo>
                      <a:pt x="578" y="77"/>
                      <a:pt x="578" y="77"/>
                      <a:pt x="578" y="77"/>
                    </a:cubicBezTo>
                    <a:cubicBezTo>
                      <a:pt x="577" y="76"/>
                      <a:pt x="577" y="76"/>
                      <a:pt x="577" y="76"/>
                    </a:cubicBezTo>
                    <a:cubicBezTo>
                      <a:pt x="579" y="77"/>
                      <a:pt x="579" y="77"/>
                      <a:pt x="579" y="77"/>
                    </a:cubicBezTo>
                    <a:cubicBezTo>
                      <a:pt x="580" y="77"/>
                      <a:pt x="580" y="77"/>
                      <a:pt x="580" y="77"/>
                    </a:cubicBezTo>
                    <a:cubicBezTo>
                      <a:pt x="580" y="77"/>
                      <a:pt x="581" y="79"/>
                      <a:pt x="581" y="76"/>
                    </a:cubicBezTo>
                    <a:cubicBezTo>
                      <a:pt x="581" y="77"/>
                      <a:pt x="581" y="77"/>
                      <a:pt x="581" y="77"/>
                    </a:cubicBezTo>
                    <a:cubicBezTo>
                      <a:pt x="580" y="77"/>
                      <a:pt x="580" y="77"/>
                      <a:pt x="580" y="77"/>
                    </a:cubicBezTo>
                    <a:cubicBezTo>
                      <a:pt x="580" y="78"/>
                      <a:pt x="580" y="78"/>
                      <a:pt x="580" y="78"/>
                    </a:cubicBezTo>
                    <a:cubicBezTo>
                      <a:pt x="580" y="78"/>
                      <a:pt x="583" y="80"/>
                      <a:pt x="584" y="75"/>
                    </a:cubicBezTo>
                    <a:cubicBezTo>
                      <a:pt x="581" y="74"/>
                      <a:pt x="581" y="74"/>
                      <a:pt x="581" y="74"/>
                    </a:cubicBezTo>
                    <a:cubicBezTo>
                      <a:pt x="580" y="75"/>
                      <a:pt x="580" y="75"/>
                      <a:pt x="580" y="75"/>
                    </a:cubicBezTo>
                    <a:cubicBezTo>
                      <a:pt x="581" y="74"/>
                      <a:pt x="581" y="74"/>
                      <a:pt x="581" y="74"/>
                    </a:cubicBezTo>
                    <a:cubicBezTo>
                      <a:pt x="579" y="74"/>
                      <a:pt x="579" y="74"/>
                      <a:pt x="579" y="74"/>
                    </a:cubicBezTo>
                    <a:cubicBezTo>
                      <a:pt x="578" y="72"/>
                      <a:pt x="580" y="72"/>
                      <a:pt x="582" y="72"/>
                    </a:cubicBezTo>
                    <a:cubicBezTo>
                      <a:pt x="581" y="72"/>
                      <a:pt x="581" y="72"/>
                      <a:pt x="581" y="72"/>
                    </a:cubicBezTo>
                    <a:cubicBezTo>
                      <a:pt x="582" y="71"/>
                      <a:pt x="582" y="71"/>
                      <a:pt x="582" y="71"/>
                    </a:cubicBezTo>
                    <a:cubicBezTo>
                      <a:pt x="585" y="69"/>
                      <a:pt x="580" y="73"/>
                      <a:pt x="585" y="70"/>
                    </a:cubicBezTo>
                    <a:cubicBezTo>
                      <a:pt x="587" y="71"/>
                      <a:pt x="587" y="71"/>
                      <a:pt x="587" y="71"/>
                    </a:cubicBezTo>
                    <a:cubicBezTo>
                      <a:pt x="586" y="71"/>
                      <a:pt x="588" y="69"/>
                      <a:pt x="586" y="72"/>
                    </a:cubicBezTo>
                    <a:cubicBezTo>
                      <a:pt x="589" y="72"/>
                      <a:pt x="589" y="72"/>
                      <a:pt x="589" y="72"/>
                    </a:cubicBezTo>
                    <a:cubicBezTo>
                      <a:pt x="592" y="72"/>
                      <a:pt x="592" y="72"/>
                      <a:pt x="592" y="72"/>
                    </a:cubicBezTo>
                    <a:cubicBezTo>
                      <a:pt x="593" y="72"/>
                      <a:pt x="593" y="72"/>
                      <a:pt x="593" y="72"/>
                    </a:cubicBezTo>
                    <a:cubicBezTo>
                      <a:pt x="593" y="72"/>
                      <a:pt x="593" y="75"/>
                      <a:pt x="593" y="71"/>
                    </a:cubicBezTo>
                    <a:cubicBezTo>
                      <a:pt x="593" y="71"/>
                      <a:pt x="593" y="71"/>
                      <a:pt x="593" y="71"/>
                    </a:cubicBezTo>
                    <a:cubicBezTo>
                      <a:pt x="593" y="71"/>
                      <a:pt x="593" y="70"/>
                      <a:pt x="594" y="70"/>
                    </a:cubicBezTo>
                    <a:cubicBezTo>
                      <a:pt x="591" y="69"/>
                      <a:pt x="591" y="69"/>
                      <a:pt x="591" y="69"/>
                    </a:cubicBezTo>
                    <a:cubicBezTo>
                      <a:pt x="591" y="68"/>
                      <a:pt x="591" y="68"/>
                      <a:pt x="591" y="68"/>
                    </a:cubicBezTo>
                    <a:cubicBezTo>
                      <a:pt x="590" y="68"/>
                      <a:pt x="590" y="68"/>
                      <a:pt x="590" y="68"/>
                    </a:cubicBezTo>
                    <a:cubicBezTo>
                      <a:pt x="589" y="67"/>
                      <a:pt x="595" y="68"/>
                      <a:pt x="589" y="66"/>
                    </a:cubicBezTo>
                    <a:cubicBezTo>
                      <a:pt x="591" y="66"/>
                      <a:pt x="589" y="63"/>
                      <a:pt x="592" y="65"/>
                    </a:cubicBezTo>
                    <a:cubicBezTo>
                      <a:pt x="590" y="66"/>
                      <a:pt x="590" y="66"/>
                      <a:pt x="590" y="66"/>
                    </a:cubicBezTo>
                    <a:cubicBezTo>
                      <a:pt x="590" y="67"/>
                      <a:pt x="590" y="67"/>
                      <a:pt x="590" y="67"/>
                    </a:cubicBezTo>
                    <a:cubicBezTo>
                      <a:pt x="594" y="66"/>
                      <a:pt x="594" y="66"/>
                      <a:pt x="594" y="66"/>
                    </a:cubicBezTo>
                    <a:cubicBezTo>
                      <a:pt x="594" y="65"/>
                      <a:pt x="594" y="65"/>
                      <a:pt x="594" y="65"/>
                    </a:cubicBezTo>
                    <a:cubicBezTo>
                      <a:pt x="595" y="65"/>
                      <a:pt x="595" y="65"/>
                      <a:pt x="595" y="65"/>
                    </a:cubicBezTo>
                    <a:cubicBezTo>
                      <a:pt x="596" y="64"/>
                      <a:pt x="596" y="64"/>
                      <a:pt x="596" y="64"/>
                    </a:cubicBezTo>
                    <a:cubicBezTo>
                      <a:pt x="597" y="64"/>
                      <a:pt x="597" y="64"/>
                      <a:pt x="597" y="64"/>
                    </a:cubicBezTo>
                    <a:cubicBezTo>
                      <a:pt x="598" y="62"/>
                      <a:pt x="588" y="71"/>
                      <a:pt x="600" y="60"/>
                    </a:cubicBezTo>
                    <a:cubicBezTo>
                      <a:pt x="601" y="59"/>
                      <a:pt x="601" y="59"/>
                      <a:pt x="601" y="59"/>
                    </a:cubicBezTo>
                    <a:cubicBezTo>
                      <a:pt x="599" y="58"/>
                      <a:pt x="599" y="58"/>
                      <a:pt x="599" y="58"/>
                    </a:cubicBezTo>
                    <a:cubicBezTo>
                      <a:pt x="599" y="58"/>
                      <a:pt x="598" y="60"/>
                      <a:pt x="597" y="58"/>
                    </a:cubicBezTo>
                    <a:cubicBezTo>
                      <a:pt x="599" y="58"/>
                      <a:pt x="599" y="58"/>
                      <a:pt x="599" y="58"/>
                    </a:cubicBezTo>
                    <a:cubicBezTo>
                      <a:pt x="599" y="57"/>
                      <a:pt x="594" y="60"/>
                      <a:pt x="600" y="56"/>
                    </a:cubicBezTo>
                    <a:cubicBezTo>
                      <a:pt x="601" y="58"/>
                      <a:pt x="601" y="58"/>
                      <a:pt x="601" y="58"/>
                    </a:cubicBezTo>
                    <a:cubicBezTo>
                      <a:pt x="605" y="55"/>
                      <a:pt x="605" y="55"/>
                      <a:pt x="605" y="55"/>
                    </a:cubicBezTo>
                    <a:cubicBezTo>
                      <a:pt x="607" y="55"/>
                      <a:pt x="607" y="55"/>
                      <a:pt x="607" y="55"/>
                    </a:cubicBezTo>
                    <a:cubicBezTo>
                      <a:pt x="611" y="50"/>
                      <a:pt x="611" y="50"/>
                      <a:pt x="611" y="50"/>
                    </a:cubicBezTo>
                    <a:cubicBezTo>
                      <a:pt x="614" y="49"/>
                      <a:pt x="614" y="49"/>
                      <a:pt x="614" y="49"/>
                    </a:cubicBezTo>
                    <a:cubicBezTo>
                      <a:pt x="614" y="47"/>
                      <a:pt x="614" y="47"/>
                      <a:pt x="614" y="47"/>
                    </a:cubicBezTo>
                    <a:cubicBezTo>
                      <a:pt x="616" y="46"/>
                      <a:pt x="616" y="46"/>
                      <a:pt x="616" y="46"/>
                    </a:cubicBezTo>
                    <a:cubicBezTo>
                      <a:pt x="617" y="45"/>
                      <a:pt x="619" y="45"/>
                      <a:pt x="619" y="45"/>
                    </a:cubicBezTo>
                    <a:cubicBezTo>
                      <a:pt x="619" y="45"/>
                      <a:pt x="619" y="45"/>
                      <a:pt x="619" y="45"/>
                    </a:cubicBezTo>
                    <a:cubicBezTo>
                      <a:pt x="616" y="47"/>
                      <a:pt x="616" y="47"/>
                      <a:pt x="616" y="47"/>
                    </a:cubicBezTo>
                    <a:cubicBezTo>
                      <a:pt x="617" y="47"/>
                      <a:pt x="617" y="47"/>
                      <a:pt x="617" y="47"/>
                    </a:cubicBezTo>
                    <a:cubicBezTo>
                      <a:pt x="616" y="49"/>
                      <a:pt x="616" y="49"/>
                      <a:pt x="616" y="49"/>
                    </a:cubicBezTo>
                    <a:cubicBezTo>
                      <a:pt x="616" y="49"/>
                      <a:pt x="616" y="49"/>
                      <a:pt x="616" y="49"/>
                    </a:cubicBezTo>
                    <a:cubicBezTo>
                      <a:pt x="616" y="50"/>
                      <a:pt x="616" y="50"/>
                      <a:pt x="616" y="50"/>
                    </a:cubicBezTo>
                    <a:cubicBezTo>
                      <a:pt x="616" y="51"/>
                      <a:pt x="616" y="51"/>
                      <a:pt x="616" y="51"/>
                    </a:cubicBezTo>
                    <a:cubicBezTo>
                      <a:pt x="617" y="50"/>
                      <a:pt x="617" y="50"/>
                      <a:pt x="617" y="50"/>
                    </a:cubicBezTo>
                    <a:cubicBezTo>
                      <a:pt x="619" y="49"/>
                      <a:pt x="619" y="49"/>
                      <a:pt x="619" y="49"/>
                    </a:cubicBezTo>
                    <a:cubicBezTo>
                      <a:pt x="620" y="48"/>
                      <a:pt x="621" y="50"/>
                      <a:pt x="622" y="48"/>
                    </a:cubicBezTo>
                    <a:cubicBezTo>
                      <a:pt x="621" y="46"/>
                      <a:pt x="621" y="46"/>
                      <a:pt x="621" y="46"/>
                    </a:cubicBezTo>
                    <a:cubicBezTo>
                      <a:pt x="623" y="45"/>
                      <a:pt x="623" y="45"/>
                      <a:pt x="623" y="45"/>
                    </a:cubicBezTo>
                    <a:cubicBezTo>
                      <a:pt x="626" y="45"/>
                      <a:pt x="626" y="45"/>
                      <a:pt x="626" y="45"/>
                    </a:cubicBezTo>
                    <a:cubicBezTo>
                      <a:pt x="622" y="46"/>
                      <a:pt x="630" y="46"/>
                      <a:pt x="624" y="47"/>
                    </a:cubicBezTo>
                    <a:cubicBezTo>
                      <a:pt x="622" y="49"/>
                      <a:pt x="622" y="49"/>
                      <a:pt x="622" y="49"/>
                    </a:cubicBezTo>
                    <a:cubicBezTo>
                      <a:pt x="619" y="51"/>
                      <a:pt x="619" y="51"/>
                      <a:pt x="619" y="51"/>
                    </a:cubicBezTo>
                    <a:cubicBezTo>
                      <a:pt x="619" y="53"/>
                      <a:pt x="619" y="53"/>
                      <a:pt x="619" y="53"/>
                    </a:cubicBezTo>
                    <a:cubicBezTo>
                      <a:pt x="616" y="53"/>
                      <a:pt x="616" y="53"/>
                      <a:pt x="616" y="53"/>
                    </a:cubicBezTo>
                    <a:cubicBezTo>
                      <a:pt x="618" y="54"/>
                      <a:pt x="618" y="54"/>
                      <a:pt x="618" y="54"/>
                    </a:cubicBezTo>
                    <a:cubicBezTo>
                      <a:pt x="616" y="57"/>
                      <a:pt x="616" y="57"/>
                      <a:pt x="616" y="57"/>
                    </a:cubicBezTo>
                    <a:cubicBezTo>
                      <a:pt x="613" y="58"/>
                      <a:pt x="613" y="58"/>
                      <a:pt x="613" y="58"/>
                    </a:cubicBezTo>
                    <a:cubicBezTo>
                      <a:pt x="614" y="58"/>
                      <a:pt x="614" y="58"/>
                      <a:pt x="614" y="58"/>
                    </a:cubicBezTo>
                    <a:cubicBezTo>
                      <a:pt x="611" y="57"/>
                      <a:pt x="611" y="57"/>
                      <a:pt x="611" y="57"/>
                    </a:cubicBezTo>
                    <a:cubicBezTo>
                      <a:pt x="609" y="58"/>
                      <a:pt x="609" y="58"/>
                      <a:pt x="609" y="58"/>
                    </a:cubicBezTo>
                    <a:cubicBezTo>
                      <a:pt x="612" y="60"/>
                      <a:pt x="612" y="60"/>
                      <a:pt x="612" y="60"/>
                    </a:cubicBezTo>
                    <a:cubicBezTo>
                      <a:pt x="610" y="62"/>
                      <a:pt x="610" y="62"/>
                      <a:pt x="610" y="62"/>
                    </a:cubicBezTo>
                    <a:cubicBezTo>
                      <a:pt x="610" y="63"/>
                      <a:pt x="615" y="58"/>
                      <a:pt x="608" y="63"/>
                    </a:cubicBezTo>
                    <a:cubicBezTo>
                      <a:pt x="608" y="64"/>
                      <a:pt x="608" y="64"/>
                      <a:pt x="608" y="64"/>
                    </a:cubicBezTo>
                    <a:cubicBezTo>
                      <a:pt x="606" y="63"/>
                      <a:pt x="606" y="63"/>
                      <a:pt x="606" y="63"/>
                    </a:cubicBezTo>
                    <a:cubicBezTo>
                      <a:pt x="604" y="65"/>
                      <a:pt x="604" y="65"/>
                      <a:pt x="604" y="65"/>
                    </a:cubicBezTo>
                    <a:cubicBezTo>
                      <a:pt x="604" y="66"/>
                      <a:pt x="604" y="66"/>
                      <a:pt x="604" y="66"/>
                    </a:cubicBezTo>
                    <a:cubicBezTo>
                      <a:pt x="606" y="66"/>
                      <a:pt x="606" y="66"/>
                      <a:pt x="606" y="66"/>
                    </a:cubicBezTo>
                    <a:cubicBezTo>
                      <a:pt x="604" y="67"/>
                      <a:pt x="604" y="67"/>
                      <a:pt x="604" y="67"/>
                    </a:cubicBezTo>
                    <a:cubicBezTo>
                      <a:pt x="602" y="66"/>
                      <a:pt x="602" y="66"/>
                      <a:pt x="602" y="66"/>
                    </a:cubicBezTo>
                    <a:cubicBezTo>
                      <a:pt x="600" y="68"/>
                      <a:pt x="600" y="68"/>
                      <a:pt x="600" y="68"/>
                    </a:cubicBezTo>
                    <a:cubicBezTo>
                      <a:pt x="600" y="67"/>
                      <a:pt x="599" y="66"/>
                      <a:pt x="602" y="69"/>
                    </a:cubicBezTo>
                    <a:cubicBezTo>
                      <a:pt x="601" y="70"/>
                      <a:pt x="601" y="70"/>
                      <a:pt x="601" y="70"/>
                    </a:cubicBezTo>
                    <a:cubicBezTo>
                      <a:pt x="598" y="70"/>
                      <a:pt x="598" y="70"/>
                      <a:pt x="598" y="70"/>
                    </a:cubicBezTo>
                    <a:cubicBezTo>
                      <a:pt x="597" y="71"/>
                      <a:pt x="597" y="71"/>
                      <a:pt x="597" y="71"/>
                    </a:cubicBezTo>
                    <a:cubicBezTo>
                      <a:pt x="597" y="72"/>
                      <a:pt x="597" y="72"/>
                      <a:pt x="597" y="72"/>
                    </a:cubicBezTo>
                    <a:cubicBezTo>
                      <a:pt x="597" y="73"/>
                      <a:pt x="595" y="71"/>
                      <a:pt x="595" y="73"/>
                    </a:cubicBezTo>
                    <a:cubicBezTo>
                      <a:pt x="595" y="74"/>
                      <a:pt x="594" y="73"/>
                      <a:pt x="594" y="75"/>
                    </a:cubicBezTo>
                    <a:cubicBezTo>
                      <a:pt x="592" y="76"/>
                      <a:pt x="592" y="76"/>
                      <a:pt x="592" y="76"/>
                    </a:cubicBezTo>
                    <a:cubicBezTo>
                      <a:pt x="591" y="76"/>
                      <a:pt x="597" y="75"/>
                      <a:pt x="590" y="77"/>
                    </a:cubicBezTo>
                    <a:cubicBezTo>
                      <a:pt x="589" y="80"/>
                      <a:pt x="589" y="80"/>
                      <a:pt x="589" y="80"/>
                    </a:cubicBezTo>
                    <a:cubicBezTo>
                      <a:pt x="586" y="81"/>
                      <a:pt x="586" y="81"/>
                      <a:pt x="586" y="81"/>
                    </a:cubicBezTo>
                    <a:cubicBezTo>
                      <a:pt x="585" y="83"/>
                      <a:pt x="585" y="83"/>
                      <a:pt x="585" y="83"/>
                    </a:cubicBezTo>
                    <a:cubicBezTo>
                      <a:pt x="582" y="85"/>
                      <a:pt x="582" y="85"/>
                      <a:pt x="582" y="85"/>
                    </a:cubicBezTo>
                    <a:cubicBezTo>
                      <a:pt x="583" y="85"/>
                      <a:pt x="583" y="85"/>
                      <a:pt x="583" y="85"/>
                    </a:cubicBezTo>
                    <a:cubicBezTo>
                      <a:pt x="581" y="87"/>
                      <a:pt x="581" y="87"/>
                      <a:pt x="581" y="87"/>
                    </a:cubicBezTo>
                    <a:cubicBezTo>
                      <a:pt x="577" y="91"/>
                      <a:pt x="577" y="91"/>
                      <a:pt x="577" y="91"/>
                    </a:cubicBezTo>
                    <a:cubicBezTo>
                      <a:pt x="573" y="94"/>
                      <a:pt x="573" y="94"/>
                      <a:pt x="573" y="94"/>
                    </a:cubicBezTo>
                    <a:cubicBezTo>
                      <a:pt x="571" y="97"/>
                      <a:pt x="571" y="97"/>
                      <a:pt x="571" y="97"/>
                    </a:cubicBezTo>
                    <a:cubicBezTo>
                      <a:pt x="555" y="112"/>
                      <a:pt x="555" y="112"/>
                      <a:pt x="555" y="112"/>
                    </a:cubicBezTo>
                    <a:cubicBezTo>
                      <a:pt x="551" y="115"/>
                      <a:pt x="551" y="115"/>
                      <a:pt x="551" y="115"/>
                    </a:cubicBezTo>
                    <a:cubicBezTo>
                      <a:pt x="548" y="116"/>
                      <a:pt x="548" y="116"/>
                      <a:pt x="548" y="116"/>
                    </a:cubicBezTo>
                    <a:cubicBezTo>
                      <a:pt x="549" y="117"/>
                      <a:pt x="549" y="117"/>
                      <a:pt x="549" y="117"/>
                    </a:cubicBezTo>
                    <a:cubicBezTo>
                      <a:pt x="540" y="125"/>
                      <a:pt x="540" y="125"/>
                      <a:pt x="540" y="125"/>
                    </a:cubicBezTo>
                    <a:cubicBezTo>
                      <a:pt x="536" y="128"/>
                      <a:pt x="536" y="128"/>
                      <a:pt x="536" y="128"/>
                    </a:cubicBezTo>
                    <a:cubicBezTo>
                      <a:pt x="534" y="131"/>
                      <a:pt x="534" y="131"/>
                      <a:pt x="534" y="131"/>
                    </a:cubicBezTo>
                    <a:cubicBezTo>
                      <a:pt x="534" y="130"/>
                      <a:pt x="534" y="130"/>
                      <a:pt x="534" y="130"/>
                    </a:cubicBezTo>
                    <a:cubicBezTo>
                      <a:pt x="533" y="132"/>
                      <a:pt x="533" y="132"/>
                      <a:pt x="533" y="132"/>
                    </a:cubicBezTo>
                    <a:cubicBezTo>
                      <a:pt x="531" y="134"/>
                      <a:pt x="531" y="134"/>
                      <a:pt x="531" y="134"/>
                    </a:cubicBezTo>
                    <a:cubicBezTo>
                      <a:pt x="530" y="134"/>
                      <a:pt x="530" y="134"/>
                      <a:pt x="530" y="134"/>
                    </a:cubicBezTo>
                    <a:cubicBezTo>
                      <a:pt x="533" y="135"/>
                      <a:pt x="533" y="135"/>
                      <a:pt x="533" y="135"/>
                    </a:cubicBezTo>
                    <a:cubicBezTo>
                      <a:pt x="534" y="134"/>
                      <a:pt x="534" y="134"/>
                      <a:pt x="534" y="134"/>
                    </a:cubicBezTo>
                    <a:cubicBezTo>
                      <a:pt x="534" y="134"/>
                      <a:pt x="535" y="134"/>
                      <a:pt x="535" y="135"/>
                    </a:cubicBezTo>
                    <a:cubicBezTo>
                      <a:pt x="536" y="134"/>
                      <a:pt x="536" y="134"/>
                      <a:pt x="536" y="134"/>
                    </a:cubicBezTo>
                    <a:cubicBezTo>
                      <a:pt x="536" y="134"/>
                      <a:pt x="537" y="133"/>
                      <a:pt x="536" y="134"/>
                    </a:cubicBezTo>
                    <a:cubicBezTo>
                      <a:pt x="537" y="134"/>
                      <a:pt x="539" y="135"/>
                      <a:pt x="539" y="133"/>
                    </a:cubicBezTo>
                    <a:cubicBezTo>
                      <a:pt x="542" y="132"/>
                      <a:pt x="542" y="132"/>
                      <a:pt x="542" y="132"/>
                    </a:cubicBezTo>
                    <a:cubicBezTo>
                      <a:pt x="546" y="130"/>
                      <a:pt x="546" y="130"/>
                      <a:pt x="546" y="130"/>
                    </a:cubicBezTo>
                    <a:cubicBezTo>
                      <a:pt x="548" y="128"/>
                      <a:pt x="548" y="128"/>
                      <a:pt x="548" y="128"/>
                    </a:cubicBezTo>
                    <a:cubicBezTo>
                      <a:pt x="549" y="127"/>
                      <a:pt x="551" y="128"/>
                      <a:pt x="551" y="126"/>
                    </a:cubicBezTo>
                    <a:cubicBezTo>
                      <a:pt x="552" y="127"/>
                      <a:pt x="552" y="127"/>
                      <a:pt x="552" y="127"/>
                    </a:cubicBezTo>
                    <a:cubicBezTo>
                      <a:pt x="554" y="126"/>
                      <a:pt x="554" y="126"/>
                      <a:pt x="554" y="126"/>
                    </a:cubicBezTo>
                    <a:cubicBezTo>
                      <a:pt x="555" y="124"/>
                      <a:pt x="555" y="124"/>
                      <a:pt x="555" y="124"/>
                    </a:cubicBezTo>
                    <a:cubicBezTo>
                      <a:pt x="556" y="122"/>
                      <a:pt x="556" y="128"/>
                      <a:pt x="557" y="122"/>
                    </a:cubicBezTo>
                    <a:cubicBezTo>
                      <a:pt x="558" y="123"/>
                      <a:pt x="558" y="123"/>
                      <a:pt x="558" y="123"/>
                    </a:cubicBezTo>
                    <a:cubicBezTo>
                      <a:pt x="560" y="120"/>
                      <a:pt x="560" y="120"/>
                      <a:pt x="560" y="120"/>
                    </a:cubicBezTo>
                    <a:cubicBezTo>
                      <a:pt x="562" y="120"/>
                      <a:pt x="562" y="120"/>
                      <a:pt x="562" y="120"/>
                    </a:cubicBezTo>
                    <a:cubicBezTo>
                      <a:pt x="562" y="119"/>
                      <a:pt x="562" y="119"/>
                      <a:pt x="562" y="119"/>
                    </a:cubicBezTo>
                    <a:cubicBezTo>
                      <a:pt x="564" y="117"/>
                      <a:pt x="564" y="117"/>
                      <a:pt x="564" y="117"/>
                    </a:cubicBezTo>
                    <a:cubicBezTo>
                      <a:pt x="563" y="116"/>
                      <a:pt x="563" y="116"/>
                      <a:pt x="563" y="116"/>
                    </a:cubicBezTo>
                    <a:cubicBezTo>
                      <a:pt x="563" y="115"/>
                      <a:pt x="563" y="115"/>
                      <a:pt x="563" y="115"/>
                    </a:cubicBezTo>
                    <a:cubicBezTo>
                      <a:pt x="566" y="116"/>
                      <a:pt x="566" y="116"/>
                      <a:pt x="566" y="116"/>
                    </a:cubicBezTo>
                    <a:cubicBezTo>
                      <a:pt x="567" y="114"/>
                      <a:pt x="567" y="114"/>
                      <a:pt x="567" y="114"/>
                    </a:cubicBezTo>
                    <a:cubicBezTo>
                      <a:pt x="568" y="113"/>
                      <a:pt x="568" y="113"/>
                      <a:pt x="568" y="113"/>
                    </a:cubicBezTo>
                    <a:cubicBezTo>
                      <a:pt x="570" y="113"/>
                      <a:pt x="570" y="113"/>
                      <a:pt x="570" y="113"/>
                    </a:cubicBezTo>
                    <a:cubicBezTo>
                      <a:pt x="572" y="110"/>
                      <a:pt x="572" y="110"/>
                      <a:pt x="572" y="110"/>
                    </a:cubicBezTo>
                    <a:cubicBezTo>
                      <a:pt x="572" y="110"/>
                      <a:pt x="572" y="110"/>
                      <a:pt x="572" y="110"/>
                    </a:cubicBezTo>
                    <a:cubicBezTo>
                      <a:pt x="570" y="109"/>
                      <a:pt x="570" y="109"/>
                      <a:pt x="570" y="109"/>
                    </a:cubicBezTo>
                    <a:cubicBezTo>
                      <a:pt x="569" y="109"/>
                      <a:pt x="569" y="109"/>
                      <a:pt x="569" y="109"/>
                    </a:cubicBezTo>
                    <a:cubicBezTo>
                      <a:pt x="571" y="107"/>
                      <a:pt x="571" y="107"/>
                      <a:pt x="571" y="107"/>
                    </a:cubicBezTo>
                    <a:cubicBezTo>
                      <a:pt x="572" y="109"/>
                      <a:pt x="572" y="109"/>
                      <a:pt x="572" y="109"/>
                    </a:cubicBezTo>
                    <a:cubicBezTo>
                      <a:pt x="576" y="108"/>
                      <a:pt x="576" y="108"/>
                      <a:pt x="576" y="108"/>
                    </a:cubicBezTo>
                    <a:cubicBezTo>
                      <a:pt x="578" y="104"/>
                      <a:pt x="578" y="104"/>
                      <a:pt x="578" y="104"/>
                    </a:cubicBezTo>
                    <a:cubicBezTo>
                      <a:pt x="580" y="104"/>
                      <a:pt x="580" y="104"/>
                      <a:pt x="580" y="104"/>
                    </a:cubicBezTo>
                    <a:cubicBezTo>
                      <a:pt x="581" y="103"/>
                      <a:pt x="576" y="105"/>
                      <a:pt x="582" y="102"/>
                    </a:cubicBezTo>
                    <a:cubicBezTo>
                      <a:pt x="582" y="103"/>
                      <a:pt x="582" y="103"/>
                      <a:pt x="582" y="103"/>
                    </a:cubicBezTo>
                    <a:cubicBezTo>
                      <a:pt x="584" y="101"/>
                      <a:pt x="584" y="101"/>
                      <a:pt x="584" y="101"/>
                    </a:cubicBezTo>
                    <a:cubicBezTo>
                      <a:pt x="583" y="101"/>
                      <a:pt x="583" y="101"/>
                      <a:pt x="583" y="101"/>
                    </a:cubicBezTo>
                    <a:cubicBezTo>
                      <a:pt x="585" y="98"/>
                      <a:pt x="585" y="98"/>
                      <a:pt x="585" y="98"/>
                    </a:cubicBezTo>
                    <a:cubicBezTo>
                      <a:pt x="586" y="98"/>
                      <a:pt x="586" y="98"/>
                      <a:pt x="586" y="98"/>
                    </a:cubicBezTo>
                    <a:cubicBezTo>
                      <a:pt x="586" y="96"/>
                      <a:pt x="586" y="96"/>
                      <a:pt x="586" y="96"/>
                    </a:cubicBezTo>
                    <a:cubicBezTo>
                      <a:pt x="586" y="96"/>
                      <a:pt x="586" y="95"/>
                      <a:pt x="585" y="96"/>
                    </a:cubicBezTo>
                    <a:cubicBezTo>
                      <a:pt x="587" y="95"/>
                      <a:pt x="587" y="95"/>
                      <a:pt x="587" y="95"/>
                    </a:cubicBezTo>
                    <a:cubicBezTo>
                      <a:pt x="589" y="95"/>
                      <a:pt x="589" y="95"/>
                      <a:pt x="589" y="95"/>
                    </a:cubicBezTo>
                    <a:cubicBezTo>
                      <a:pt x="589" y="93"/>
                      <a:pt x="589" y="93"/>
                      <a:pt x="589" y="93"/>
                    </a:cubicBezTo>
                    <a:cubicBezTo>
                      <a:pt x="591" y="92"/>
                      <a:pt x="591" y="92"/>
                      <a:pt x="591" y="92"/>
                    </a:cubicBezTo>
                    <a:cubicBezTo>
                      <a:pt x="596" y="88"/>
                      <a:pt x="596" y="88"/>
                      <a:pt x="596" y="88"/>
                    </a:cubicBezTo>
                    <a:cubicBezTo>
                      <a:pt x="597" y="87"/>
                      <a:pt x="597" y="87"/>
                      <a:pt x="597" y="87"/>
                    </a:cubicBezTo>
                    <a:cubicBezTo>
                      <a:pt x="599" y="86"/>
                      <a:pt x="599" y="86"/>
                      <a:pt x="599" y="86"/>
                    </a:cubicBezTo>
                    <a:cubicBezTo>
                      <a:pt x="600" y="86"/>
                      <a:pt x="591" y="90"/>
                      <a:pt x="601" y="83"/>
                    </a:cubicBezTo>
                    <a:cubicBezTo>
                      <a:pt x="601" y="83"/>
                      <a:pt x="601" y="83"/>
                      <a:pt x="601" y="83"/>
                    </a:cubicBezTo>
                    <a:cubicBezTo>
                      <a:pt x="601" y="82"/>
                      <a:pt x="601" y="84"/>
                      <a:pt x="600" y="82"/>
                    </a:cubicBezTo>
                    <a:cubicBezTo>
                      <a:pt x="603" y="82"/>
                      <a:pt x="603" y="82"/>
                      <a:pt x="603" y="82"/>
                    </a:cubicBezTo>
                    <a:cubicBezTo>
                      <a:pt x="603" y="81"/>
                      <a:pt x="601" y="84"/>
                      <a:pt x="603" y="81"/>
                    </a:cubicBezTo>
                    <a:cubicBezTo>
                      <a:pt x="605" y="80"/>
                      <a:pt x="605" y="80"/>
                      <a:pt x="605" y="80"/>
                    </a:cubicBezTo>
                    <a:cubicBezTo>
                      <a:pt x="605" y="79"/>
                      <a:pt x="605" y="79"/>
                      <a:pt x="605" y="79"/>
                    </a:cubicBezTo>
                    <a:cubicBezTo>
                      <a:pt x="606" y="78"/>
                      <a:pt x="606" y="78"/>
                      <a:pt x="606" y="78"/>
                    </a:cubicBezTo>
                    <a:cubicBezTo>
                      <a:pt x="607" y="78"/>
                      <a:pt x="607" y="78"/>
                      <a:pt x="607" y="78"/>
                    </a:cubicBezTo>
                    <a:cubicBezTo>
                      <a:pt x="610" y="75"/>
                      <a:pt x="610" y="75"/>
                      <a:pt x="610" y="75"/>
                    </a:cubicBezTo>
                    <a:cubicBezTo>
                      <a:pt x="611" y="74"/>
                      <a:pt x="611" y="74"/>
                      <a:pt x="611" y="74"/>
                    </a:cubicBezTo>
                    <a:cubicBezTo>
                      <a:pt x="612" y="71"/>
                      <a:pt x="612" y="71"/>
                      <a:pt x="612" y="71"/>
                    </a:cubicBezTo>
                    <a:cubicBezTo>
                      <a:pt x="616" y="72"/>
                      <a:pt x="616" y="72"/>
                      <a:pt x="616" y="72"/>
                    </a:cubicBezTo>
                    <a:cubicBezTo>
                      <a:pt x="618" y="71"/>
                      <a:pt x="618" y="71"/>
                      <a:pt x="618" y="71"/>
                    </a:cubicBezTo>
                    <a:cubicBezTo>
                      <a:pt x="617" y="69"/>
                      <a:pt x="617" y="69"/>
                      <a:pt x="617" y="69"/>
                    </a:cubicBezTo>
                    <a:cubicBezTo>
                      <a:pt x="617" y="68"/>
                      <a:pt x="617" y="68"/>
                      <a:pt x="617" y="68"/>
                    </a:cubicBezTo>
                    <a:cubicBezTo>
                      <a:pt x="616" y="66"/>
                      <a:pt x="616" y="66"/>
                      <a:pt x="616" y="66"/>
                    </a:cubicBezTo>
                    <a:cubicBezTo>
                      <a:pt x="616" y="67"/>
                      <a:pt x="617" y="67"/>
                      <a:pt x="616" y="66"/>
                    </a:cubicBezTo>
                    <a:cubicBezTo>
                      <a:pt x="616" y="66"/>
                      <a:pt x="616" y="66"/>
                      <a:pt x="616" y="66"/>
                    </a:cubicBezTo>
                    <a:cubicBezTo>
                      <a:pt x="618" y="67"/>
                      <a:pt x="618" y="67"/>
                      <a:pt x="618" y="67"/>
                    </a:cubicBezTo>
                    <a:cubicBezTo>
                      <a:pt x="618" y="67"/>
                      <a:pt x="619" y="67"/>
                      <a:pt x="619" y="66"/>
                    </a:cubicBezTo>
                    <a:cubicBezTo>
                      <a:pt x="616" y="65"/>
                      <a:pt x="616" y="65"/>
                      <a:pt x="616" y="65"/>
                    </a:cubicBezTo>
                    <a:cubicBezTo>
                      <a:pt x="617" y="63"/>
                      <a:pt x="617" y="63"/>
                      <a:pt x="617" y="63"/>
                    </a:cubicBezTo>
                    <a:cubicBezTo>
                      <a:pt x="619" y="66"/>
                      <a:pt x="619" y="66"/>
                      <a:pt x="619" y="66"/>
                    </a:cubicBezTo>
                    <a:cubicBezTo>
                      <a:pt x="625" y="62"/>
                      <a:pt x="625" y="62"/>
                      <a:pt x="625" y="62"/>
                    </a:cubicBezTo>
                    <a:cubicBezTo>
                      <a:pt x="624" y="62"/>
                      <a:pt x="624" y="62"/>
                      <a:pt x="624" y="62"/>
                    </a:cubicBezTo>
                    <a:cubicBezTo>
                      <a:pt x="632" y="54"/>
                      <a:pt x="632" y="54"/>
                      <a:pt x="632" y="54"/>
                    </a:cubicBezTo>
                    <a:cubicBezTo>
                      <a:pt x="634" y="54"/>
                      <a:pt x="634" y="54"/>
                      <a:pt x="634" y="54"/>
                    </a:cubicBezTo>
                    <a:cubicBezTo>
                      <a:pt x="634" y="54"/>
                      <a:pt x="634" y="54"/>
                      <a:pt x="634" y="54"/>
                    </a:cubicBezTo>
                    <a:cubicBezTo>
                      <a:pt x="632" y="53"/>
                      <a:pt x="632" y="53"/>
                      <a:pt x="632" y="53"/>
                    </a:cubicBezTo>
                    <a:cubicBezTo>
                      <a:pt x="632" y="53"/>
                      <a:pt x="631" y="55"/>
                      <a:pt x="629" y="53"/>
                    </a:cubicBezTo>
                    <a:cubicBezTo>
                      <a:pt x="631" y="53"/>
                      <a:pt x="631" y="53"/>
                      <a:pt x="631" y="53"/>
                    </a:cubicBezTo>
                    <a:cubicBezTo>
                      <a:pt x="632" y="51"/>
                      <a:pt x="632" y="51"/>
                      <a:pt x="632" y="51"/>
                    </a:cubicBezTo>
                    <a:cubicBezTo>
                      <a:pt x="634" y="50"/>
                      <a:pt x="634" y="50"/>
                      <a:pt x="634" y="50"/>
                    </a:cubicBezTo>
                    <a:cubicBezTo>
                      <a:pt x="634" y="48"/>
                      <a:pt x="634" y="48"/>
                      <a:pt x="634" y="48"/>
                    </a:cubicBezTo>
                    <a:cubicBezTo>
                      <a:pt x="635" y="48"/>
                      <a:pt x="635" y="48"/>
                      <a:pt x="635" y="48"/>
                    </a:cubicBezTo>
                    <a:cubicBezTo>
                      <a:pt x="636" y="46"/>
                      <a:pt x="636" y="46"/>
                      <a:pt x="636" y="46"/>
                    </a:cubicBezTo>
                    <a:cubicBezTo>
                      <a:pt x="636" y="46"/>
                      <a:pt x="636" y="46"/>
                      <a:pt x="636" y="46"/>
                    </a:cubicBezTo>
                    <a:cubicBezTo>
                      <a:pt x="637" y="46"/>
                      <a:pt x="637" y="46"/>
                      <a:pt x="637" y="46"/>
                    </a:cubicBezTo>
                    <a:cubicBezTo>
                      <a:pt x="639" y="44"/>
                      <a:pt x="639" y="44"/>
                      <a:pt x="639" y="44"/>
                    </a:cubicBezTo>
                    <a:cubicBezTo>
                      <a:pt x="638" y="43"/>
                      <a:pt x="638" y="43"/>
                      <a:pt x="638" y="43"/>
                    </a:cubicBezTo>
                    <a:cubicBezTo>
                      <a:pt x="639" y="44"/>
                      <a:pt x="639" y="44"/>
                      <a:pt x="639" y="44"/>
                    </a:cubicBezTo>
                    <a:cubicBezTo>
                      <a:pt x="640" y="43"/>
                      <a:pt x="640" y="43"/>
                      <a:pt x="640" y="43"/>
                    </a:cubicBezTo>
                    <a:cubicBezTo>
                      <a:pt x="641" y="42"/>
                      <a:pt x="641" y="42"/>
                      <a:pt x="641" y="42"/>
                    </a:cubicBezTo>
                    <a:cubicBezTo>
                      <a:pt x="646" y="37"/>
                      <a:pt x="646" y="37"/>
                      <a:pt x="646" y="37"/>
                    </a:cubicBezTo>
                    <a:cubicBezTo>
                      <a:pt x="646" y="37"/>
                      <a:pt x="646" y="38"/>
                      <a:pt x="647" y="38"/>
                    </a:cubicBezTo>
                    <a:cubicBezTo>
                      <a:pt x="647" y="38"/>
                      <a:pt x="647" y="38"/>
                      <a:pt x="648" y="37"/>
                    </a:cubicBezTo>
                    <a:cubicBezTo>
                      <a:pt x="647" y="36"/>
                      <a:pt x="647" y="36"/>
                      <a:pt x="647" y="36"/>
                    </a:cubicBezTo>
                    <a:cubicBezTo>
                      <a:pt x="647" y="35"/>
                      <a:pt x="647" y="35"/>
                      <a:pt x="647" y="35"/>
                    </a:cubicBezTo>
                    <a:cubicBezTo>
                      <a:pt x="649" y="35"/>
                      <a:pt x="649" y="35"/>
                      <a:pt x="649" y="35"/>
                    </a:cubicBezTo>
                    <a:cubicBezTo>
                      <a:pt x="656" y="28"/>
                      <a:pt x="656" y="28"/>
                      <a:pt x="656" y="28"/>
                    </a:cubicBezTo>
                    <a:cubicBezTo>
                      <a:pt x="658" y="27"/>
                      <a:pt x="658" y="27"/>
                      <a:pt x="658" y="27"/>
                    </a:cubicBezTo>
                    <a:cubicBezTo>
                      <a:pt x="659" y="24"/>
                      <a:pt x="655" y="28"/>
                      <a:pt x="659" y="25"/>
                    </a:cubicBezTo>
                    <a:cubicBezTo>
                      <a:pt x="660" y="26"/>
                      <a:pt x="660" y="26"/>
                      <a:pt x="660" y="26"/>
                    </a:cubicBezTo>
                    <a:cubicBezTo>
                      <a:pt x="657" y="29"/>
                      <a:pt x="657" y="29"/>
                      <a:pt x="657" y="29"/>
                    </a:cubicBezTo>
                    <a:cubicBezTo>
                      <a:pt x="659" y="29"/>
                      <a:pt x="659" y="29"/>
                      <a:pt x="659" y="29"/>
                    </a:cubicBezTo>
                    <a:cubicBezTo>
                      <a:pt x="659" y="30"/>
                      <a:pt x="659" y="30"/>
                      <a:pt x="659" y="30"/>
                    </a:cubicBezTo>
                    <a:cubicBezTo>
                      <a:pt x="658" y="29"/>
                      <a:pt x="656" y="32"/>
                      <a:pt x="655" y="31"/>
                    </a:cubicBezTo>
                    <a:cubicBezTo>
                      <a:pt x="650" y="36"/>
                      <a:pt x="650" y="36"/>
                      <a:pt x="650" y="36"/>
                    </a:cubicBezTo>
                    <a:cubicBezTo>
                      <a:pt x="649" y="38"/>
                      <a:pt x="649" y="38"/>
                      <a:pt x="649" y="38"/>
                    </a:cubicBezTo>
                    <a:cubicBezTo>
                      <a:pt x="653" y="38"/>
                      <a:pt x="653" y="38"/>
                      <a:pt x="653" y="38"/>
                    </a:cubicBezTo>
                    <a:cubicBezTo>
                      <a:pt x="654" y="35"/>
                      <a:pt x="654" y="35"/>
                      <a:pt x="654" y="35"/>
                    </a:cubicBezTo>
                    <a:cubicBezTo>
                      <a:pt x="657" y="34"/>
                      <a:pt x="657" y="34"/>
                      <a:pt x="657" y="34"/>
                    </a:cubicBezTo>
                    <a:cubicBezTo>
                      <a:pt x="663" y="27"/>
                      <a:pt x="663" y="27"/>
                      <a:pt x="663" y="27"/>
                    </a:cubicBezTo>
                    <a:cubicBezTo>
                      <a:pt x="661" y="27"/>
                      <a:pt x="661" y="27"/>
                      <a:pt x="661" y="27"/>
                    </a:cubicBezTo>
                    <a:cubicBezTo>
                      <a:pt x="665" y="24"/>
                      <a:pt x="665" y="24"/>
                      <a:pt x="665" y="24"/>
                    </a:cubicBezTo>
                    <a:cubicBezTo>
                      <a:pt x="666" y="25"/>
                      <a:pt x="666" y="25"/>
                      <a:pt x="666" y="25"/>
                    </a:cubicBezTo>
                    <a:cubicBezTo>
                      <a:pt x="669" y="23"/>
                      <a:pt x="669" y="23"/>
                      <a:pt x="669" y="23"/>
                    </a:cubicBezTo>
                    <a:cubicBezTo>
                      <a:pt x="668" y="24"/>
                      <a:pt x="664" y="21"/>
                      <a:pt x="662" y="29"/>
                    </a:cubicBezTo>
                    <a:cubicBezTo>
                      <a:pt x="663" y="30"/>
                      <a:pt x="663" y="30"/>
                      <a:pt x="663" y="30"/>
                    </a:cubicBezTo>
                    <a:cubicBezTo>
                      <a:pt x="663" y="30"/>
                      <a:pt x="663" y="30"/>
                      <a:pt x="663" y="30"/>
                    </a:cubicBezTo>
                    <a:cubicBezTo>
                      <a:pt x="664" y="32"/>
                      <a:pt x="664" y="30"/>
                      <a:pt x="666" y="31"/>
                    </a:cubicBezTo>
                    <a:cubicBezTo>
                      <a:pt x="664" y="33"/>
                      <a:pt x="664" y="33"/>
                      <a:pt x="664" y="33"/>
                    </a:cubicBezTo>
                    <a:cubicBezTo>
                      <a:pt x="661" y="35"/>
                      <a:pt x="661" y="35"/>
                      <a:pt x="661" y="35"/>
                    </a:cubicBezTo>
                    <a:cubicBezTo>
                      <a:pt x="661" y="35"/>
                      <a:pt x="661" y="35"/>
                      <a:pt x="661" y="35"/>
                    </a:cubicBezTo>
                    <a:cubicBezTo>
                      <a:pt x="661" y="36"/>
                      <a:pt x="665" y="33"/>
                      <a:pt x="660" y="37"/>
                    </a:cubicBezTo>
                    <a:cubicBezTo>
                      <a:pt x="660" y="37"/>
                      <a:pt x="663" y="37"/>
                      <a:pt x="659" y="36"/>
                    </a:cubicBezTo>
                    <a:cubicBezTo>
                      <a:pt x="658" y="39"/>
                      <a:pt x="658" y="39"/>
                      <a:pt x="658" y="39"/>
                    </a:cubicBezTo>
                    <a:cubicBezTo>
                      <a:pt x="659" y="39"/>
                      <a:pt x="659" y="39"/>
                      <a:pt x="656" y="40"/>
                    </a:cubicBezTo>
                    <a:cubicBezTo>
                      <a:pt x="658" y="42"/>
                      <a:pt x="658" y="42"/>
                      <a:pt x="658" y="42"/>
                    </a:cubicBezTo>
                    <a:cubicBezTo>
                      <a:pt x="661" y="41"/>
                      <a:pt x="661" y="41"/>
                      <a:pt x="661" y="41"/>
                    </a:cubicBezTo>
                    <a:cubicBezTo>
                      <a:pt x="661" y="40"/>
                      <a:pt x="661" y="40"/>
                      <a:pt x="661" y="40"/>
                    </a:cubicBezTo>
                    <a:cubicBezTo>
                      <a:pt x="661" y="39"/>
                      <a:pt x="661" y="39"/>
                      <a:pt x="661" y="39"/>
                    </a:cubicBezTo>
                    <a:cubicBezTo>
                      <a:pt x="662" y="41"/>
                      <a:pt x="662" y="41"/>
                      <a:pt x="662" y="41"/>
                    </a:cubicBezTo>
                    <a:cubicBezTo>
                      <a:pt x="668" y="39"/>
                      <a:pt x="668" y="39"/>
                      <a:pt x="668" y="39"/>
                    </a:cubicBezTo>
                    <a:cubicBezTo>
                      <a:pt x="669" y="38"/>
                      <a:pt x="669" y="38"/>
                      <a:pt x="669" y="38"/>
                    </a:cubicBezTo>
                    <a:cubicBezTo>
                      <a:pt x="667" y="37"/>
                      <a:pt x="667" y="37"/>
                      <a:pt x="667" y="37"/>
                    </a:cubicBezTo>
                    <a:cubicBezTo>
                      <a:pt x="667" y="37"/>
                      <a:pt x="674" y="35"/>
                      <a:pt x="665" y="38"/>
                    </a:cubicBezTo>
                    <a:cubicBezTo>
                      <a:pt x="666" y="36"/>
                      <a:pt x="666" y="36"/>
                      <a:pt x="666" y="36"/>
                    </a:cubicBezTo>
                    <a:cubicBezTo>
                      <a:pt x="665" y="35"/>
                      <a:pt x="665" y="35"/>
                      <a:pt x="665" y="35"/>
                    </a:cubicBezTo>
                    <a:cubicBezTo>
                      <a:pt x="666" y="35"/>
                      <a:pt x="666" y="35"/>
                      <a:pt x="666" y="35"/>
                    </a:cubicBezTo>
                    <a:cubicBezTo>
                      <a:pt x="668" y="33"/>
                      <a:pt x="668" y="33"/>
                      <a:pt x="668" y="33"/>
                    </a:cubicBezTo>
                    <a:cubicBezTo>
                      <a:pt x="669" y="33"/>
                      <a:pt x="669" y="33"/>
                      <a:pt x="669" y="33"/>
                    </a:cubicBezTo>
                    <a:cubicBezTo>
                      <a:pt x="668" y="36"/>
                      <a:pt x="668" y="36"/>
                      <a:pt x="668" y="36"/>
                    </a:cubicBezTo>
                    <a:cubicBezTo>
                      <a:pt x="670" y="37"/>
                      <a:pt x="670" y="37"/>
                      <a:pt x="670" y="37"/>
                    </a:cubicBezTo>
                    <a:cubicBezTo>
                      <a:pt x="673" y="36"/>
                      <a:pt x="673" y="36"/>
                      <a:pt x="673" y="36"/>
                    </a:cubicBezTo>
                    <a:cubicBezTo>
                      <a:pt x="672" y="37"/>
                      <a:pt x="672" y="37"/>
                      <a:pt x="672" y="37"/>
                    </a:cubicBezTo>
                    <a:cubicBezTo>
                      <a:pt x="673" y="37"/>
                      <a:pt x="673" y="37"/>
                      <a:pt x="673" y="37"/>
                    </a:cubicBezTo>
                    <a:cubicBezTo>
                      <a:pt x="661" y="49"/>
                      <a:pt x="661" y="49"/>
                      <a:pt x="661" y="49"/>
                    </a:cubicBezTo>
                    <a:cubicBezTo>
                      <a:pt x="660" y="50"/>
                      <a:pt x="660" y="50"/>
                      <a:pt x="660" y="50"/>
                    </a:cubicBezTo>
                    <a:cubicBezTo>
                      <a:pt x="658" y="50"/>
                      <a:pt x="658" y="50"/>
                      <a:pt x="658" y="50"/>
                    </a:cubicBezTo>
                    <a:cubicBezTo>
                      <a:pt x="658" y="51"/>
                      <a:pt x="658" y="51"/>
                      <a:pt x="658" y="51"/>
                    </a:cubicBezTo>
                    <a:cubicBezTo>
                      <a:pt x="659" y="51"/>
                      <a:pt x="659" y="50"/>
                      <a:pt x="660" y="51"/>
                    </a:cubicBezTo>
                    <a:cubicBezTo>
                      <a:pt x="658" y="51"/>
                      <a:pt x="658" y="51"/>
                      <a:pt x="658" y="51"/>
                    </a:cubicBezTo>
                    <a:cubicBezTo>
                      <a:pt x="659" y="52"/>
                      <a:pt x="659" y="52"/>
                      <a:pt x="659" y="52"/>
                    </a:cubicBezTo>
                    <a:cubicBezTo>
                      <a:pt x="657" y="53"/>
                      <a:pt x="657" y="53"/>
                      <a:pt x="657" y="53"/>
                    </a:cubicBezTo>
                    <a:cubicBezTo>
                      <a:pt x="659" y="55"/>
                      <a:pt x="659" y="55"/>
                      <a:pt x="659" y="55"/>
                    </a:cubicBezTo>
                    <a:cubicBezTo>
                      <a:pt x="660" y="54"/>
                      <a:pt x="660" y="55"/>
                      <a:pt x="662" y="55"/>
                    </a:cubicBezTo>
                    <a:cubicBezTo>
                      <a:pt x="660" y="58"/>
                      <a:pt x="660" y="58"/>
                      <a:pt x="660" y="58"/>
                    </a:cubicBezTo>
                    <a:cubicBezTo>
                      <a:pt x="661" y="59"/>
                      <a:pt x="661" y="59"/>
                      <a:pt x="661" y="59"/>
                    </a:cubicBezTo>
                    <a:cubicBezTo>
                      <a:pt x="660" y="59"/>
                      <a:pt x="662" y="58"/>
                      <a:pt x="663" y="59"/>
                    </a:cubicBezTo>
                    <a:cubicBezTo>
                      <a:pt x="664" y="59"/>
                      <a:pt x="664" y="59"/>
                      <a:pt x="664" y="59"/>
                    </a:cubicBezTo>
                    <a:cubicBezTo>
                      <a:pt x="665" y="61"/>
                      <a:pt x="665" y="61"/>
                      <a:pt x="665" y="61"/>
                    </a:cubicBezTo>
                    <a:cubicBezTo>
                      <a:pt x="666" y="61"/>
                      <a:pt x="666" y="61"/>
                      <a:pt x="666" y="61"/>
                    </a:cubicBezTo>
                    <a:cubicBezTo>
                      <a:pt x="664" y="63"/>
                      <a:pt x="664" y="63"/>
                      <a:pt x="664" y="63"/>
                    </a:cubicBezTo>
                    <a:cubicBezTo>
                      <a:pt x="663" y="63"/>
                      <a:pt x="663" y="63"/>
                      <a:pt x="663" y="63"/>
                    </a:cubicBezTo>
                    <a:cubicBezTo>
                      <a:pt x="663" y="64"/>
                      <a:pt x="663" y="64"/>
                      <a:pt x="663" y="64"/>
                    </a:cubicBezTo>
                    <a:cubicBezTo>
                      <a:pt x="663" y="63"/>
                      <a:pt x="663" y="63"/>
                      <a:pt x="663" y="63"/>
                    </a:cubicBezTo>
                    <a:cubicBezTo>
                      <a:pt x="662" y="64"/>
                      <a:pt x="667" y="60"/>
                      <a:pt x="661" y="65"/>
                    </a:cubicBezTo>
                    <a:cubicBezTo>
                      <a:pt x="660" y="64"/>
                      <a:pt x="660" y="64"/>
                      <a:pt x="660" y="64"/>
                    </a:cubicBezTo>
                    <a:cubicBezTo>
                      <a:pt x="658" y="65"/>
                      <a:pt x="660" y="67"/>
                      <a:pt x="658" y="66"/>
                    </a:cubicBezTo>
                    <a:cubicBezTo>
                      <a:pt x="658" y="66"/>
                      <a:pt x="658" y="66"/>
                      <a:pt x="658" y="66"/>
                    </a:cubicBezTo>
                    <a:cubicBezTo>
                      <a:pt x="658" y="66"/>
                      <a:pt x="657" y="68"/>
                      <a:pt x="659" y="67"/>
                    </a:cubicBezTo>
                    <a:cubicBezTo>
                      <a:pt x="657" y="69"/>
                      <a:pt x="657" y="69"/>
                      <a:pt x="657" y="69"/>
                    </a:cubicBezTo>
                    <a:cubicBezTo>
                      <a:pt x="653" y="72"/>
                      <a:pt x="653" y="72"/>
                      <a:pt x="653" y="72"/>
                    </a:cubicBezTo>
                    <a:cubicBezTo>
                      <a:pt x="657" y="69"/>
                      <a:pt x="657" y="69"/>
                      <a:pt x="657" y="69"/>
                    </a:cubicBezTo>
                    <a:cubicBezTo>
                      <a:pt x="654" y="69"/>
                      <a:pt x="654" y="69"/>
                      <a:pt x="654" y="69"/>
                    </a:cubicBezTo>
                    <a:cubicBezTo>
                      <a:pt x="653" y="71"/>
                      <a:pt x="653" y="71"/>
                      <a:pt x="653" y="71"/>
                    </a:cubicBezTo>
                    <a:cubicBezTo>
                      <a:pt x="650" y="72"/>
                      <a:pt x="650" y="72"/>
                      <a:pt x="650" y="72"/>
                    </a:cubicBezTo>
                    <a:cubicBezTo>
                      <a:pt x="649" y="71"/>
                      <a:pt x="649" y="71"/>
                      <a:pt x="649" y="71"/>
                    </a:cubicBezTo>
                    <a:cubicBezTo>
                      <a:pt x="652" y="69"/>
                      <a:pt x="652" y="69"/>
                      <a:pt x="652" y="69"/>
                    </a:cubicBezTo>
                    <a:cubicBezTo>
                      <a:pt x="655" y="67"/>
                      <a:pt x="655" y="67"/>
                      <a:pt x="655" y="67"/>
                    </a:cubicBezTo>
                    <a:cubicBezTo>
                      <a:pt x="656" y="66"/>
                      <a:pt x="656" y="66"/>
                      <a:pt x="656" y="66"/>
                    </a:cubicBezTo>
                    <a:cubicBezTo>
                      <a:pt x="657" y="66"/>
                      <a:pt x="657" y="66"/>
                      <a:pt x="657" y="66"/>
                    </a:cubicBezTo>
                    <a:cubicBezTo>
                      <a:pt x="658" y="65"/>
                      <a:pt x="649" y="69"/>
                      <a:pt x="659" y="64"/>
                    </a:cubicBezTo>
                    <a:cubicBezTo>
                      <a:pt x="658" y="62"/>
                      <a:pt x="658" y="62"/>
                      <a:pt x="658" y="62"/>
                    </a:cubicBezTo>
                    <a:cubicBezTo>
                      <a:pt x="657" y="61"/>
                      <a:pt x="657" y="61"/>
                      <a:pt x="657" y="61"/>
                    </a:cubicBezTo>
                    <a:cubicBezTo>
                      <a:pt x="655" y="62"/>
                      <a:pt x="655" y="62"/>
                      <a:pt x="655" y="62"/>
                    </a:cubicBezTo>
                    <a:cubicBezTo>
                      <a:pt x="656" y="63"/>
                      <a:pt x="656" y="63"/>
                      <a:pt x="656" y="63"/>
                    </a:cubicBezTo>
                    <a:cubicBezTo>
                      <a:pt x="655" y="64"/>
                      <a:pt x="653" y="65"/>
                      <a:pt x="653" y="64"/>
                    </a:cubicBezTo>
                    <a:cubicBezTo>
                      <a:pt x="652" y="65"/>
                      <a:pt x="652" y="65"/>
                      <a:pt x="652" y="65"/>
                    </a:cubicBezTo>
                    <a:cubicBezTo>
                      <a:pt x="652" y="65"/>
                      <a:pt x="652" y="63"/>
                      <a:pt x="652" y="66"/>
                    </a:cubicBezTo>
                    <a:cubicBezTo>
                      <a:pt x="652" y="65"/>
                      <a:pt x="652" y="65"/>
                      <a:pt x="652" y="65"/>
                    </a:cubicBezTo>
                    <a:cubicBezTo>
                      <a:pt x="648" y="69"/>
                      <a:pt x="648" y="69"/>
                      <a:pt x="648" y="69"/>
                    </a:cubicBezTo>
                    <a:cubicBezTo>
                      <a:pt x="647" y="69"/>
                      <a:pt x="648" y="71"/>
                      <a:pt x="647" y="69"/>
                    </a:cubicBezTo>
                    <a:cubicBezTo>
                      <a:pt x="647" y="70"/>
                      <a:pt x="647" y="70"/>
                      <a:pt x="647" y="70"/>
                    </a:cubicBezTo>
                    <a:cubicBezTo>
                      <a:pt x="646" y="70"/>
                      <a:pt x="646" y="70"/>
                      <a:pt x="646" y="70"/>
                    </a:cubicBezTo>
                    <a:cubicBezTo>
                      <a:pt x="644" y="72"/>
                      <a:pt x="644" y="72"/>
                      <a:pt x="644" y="72"/>
                    </a:cubicBezTo>
                    <a:cubicBezTo>
                      <a:pt x="641" y="74"/>
                      <a:pt x="641" y="74"/>
                      <a:pt x="641" y="74"/>
                    </a:cubicBezTo>
                    <a:cubicBezTo>
                      <a:pt x="638" y="75"/>
                      <a:pt x="638" y="75"/>
                      <a:pt x="638" y="75"/>
                    </a:cubicBezTo>
                    <a:cubicBezTo>
                      <a:pt x="637" y="76"/>
                      <a:pt x="637" y="76"/>
                      <a:pt x="637" y="76"/>
                    </a:cubicBezTo>
                    <a:cubicBezTo>
                      <a:pt x="635" y="72"/>
                      <a:pt x="635" y="72"/>
                      <a:pt x="635" y="72"/>
                    </a:cubicBezTo>
                    <a:cubicBezTo>
                      <a:pt x="633" y="74"/>
                      <a:pt x="633" y="74"/>
                      <a:pt x="633" y="74"/>
                    </a:cubicBezTo>
                    <a:cubicBezTo>
                      <a:pt x="632" y="73"/>
                      <a:pt x="632" y="73"/>
                      <a:pt x="632" y="73"/>
                    </a:cubicBezTo>
                    <a:cubicBezTo>
                      <a:pt x="637" y="69"/>
                      <a:pt x="629" y="81"/>
                      <a:pt x="636" y="69"/>
                    </a:cubicBezTo>
                    <a:cubicBezTo>
                      <a:pt x="639" y="67"/>
                      <a:pt x="639" y="67"/>
                      <a:pt x="639" y="67"/>
                    </a:cubicBezTo>
                    <a:cubicBezTo>
                      <a:pt x="643" y="67"/>
                      <a:pt x="643" y="67"/>
                      <a:pt x="643" y="67"/>
                    </a:cubicBezTo>
                    <a:cubicBezTo>
                      <a:pt x="646" y="66"/>
                      <a:pt x="646" y="66"/>
                      <a:pt x="646" y="66"/>
                    </a:cubicBezTo>
                    <a:cubicBezTo>
                      <a:pt x="646" y="64"/>
                      <a:pt x="646" y="64"/>
                      <a:pt x="646" y="64"/>
                    </a:cubicBezTo>
                    <a:cubicBezTo>
                      <a:pt x="647" y="64"/>
                      <a:pt x="647" y="64"/>
                      <a:pt x="647" y="64"/>
                    </a:cubicBezTo>
                    <a:cubicBezTo>
                      <a:pt x="647" y="62"/>
                      <a:pt x="647" y="62"/>
                      <a:pt x="647" y="62"/>
                    </a:cubicBezTo>
                    <a:cubicBezTo>
                      <a:pt x="647" y="62"/>
                      <a:pt x="647" y="62"/>
                      <a:pt x="647" y="62"/>
                    </a:cubicBezTo>
                    <a:cubicBezTo>
                      <a:pt x="647" y="61"/>
                      <a:pt x="647" y="61"/>
                      <a:pt x="647" y="61"/>
                    </a:cubicBezTo>
                    <a:cubicBezTo>
                      <a:pt x="648" y="62"/>
                      <a:pt x="648" y="62"/>
                      <a:pt x="648" y="62"/>
                    </a:cubicBezTo>
                    <a:cubicBezTo>
                      <a:pt x="649" y="62"/>
                      <a:pt x="649" y="62"/>
                      <a:pt x="649" y="62"/>
                    </a:cubicBezTo>
                    <a:cubicBezTo>
                      <a:pt x="649" y="61"/>
                      <a:pt x="649" y="61"/>
                      <a:pt x="649" y="61"/>
                    </a:cubicBezTo>
                    <a:cubicBezTo>
                      <a:pt x="648" y="59"/>
                      <a:pt x="648" y="59"/>
                      <a:pt x="648" y="59"/>
                    </a:cubicBezTo>
                    <a:cubicBezTo>
                      <a:pt x="647" y="58"/>
                      <a:pt x="647" y="58"/>
                      <a:pt x="647" y="58"/>
                    </a:cubicBezTo>
                    <a:cubicBezTo>
                      <a:pt x="651" y="55"/>
                      <a:pt x="651" y="55"/>
                      <a:pt x="651" y="55"/>
                    </a:cubicBezTo>
                    <a:cubicBezTo>
                      <a:pt x="649" y="54"/>
                      <a:pt x="649" y="54"/>
                      <a:pt x="649" y="54"/>
                    </a:cubicBezTo>
                    <a:cubicBezTo>
                      <a:pt x="647" y="56"/>
                      <a:pt x="647" y="56"/>
                      <a:pt x="647" y="56"/>
                    </a:cubicBezTo>
                    <a:cubicBezTo>
                      <a:pt x="647" y="56"/>
                      <a:pt x="647" y="56"/>
                      <a:pt x="647" y="56"/>
                    </a:cubicBezTo>
                    <a:cubicBezTo>
                      <a:pt x="645" y="56"/>
                      <a:pt x="645" y="56"/>
                      <a:pt x="645" y="56"/>
                    </a:cubicBezTo>
                    <a:cubicBezTo>
                      <a:pt x="639" y="62"/>
                      <a:pt x="639" y="62"/>
                      <a:pt x="639" y="62"/>
                    </a:cubicBezTo>
                    <a:cubicBezTo>
                      <a:pt x="637" y="62"/>
                      <a:pt x="637" y="62"/>
                      <a:pt x="637" y="62"/>
                    </a:cubicBezTo>
                    <a:cubicBezTo>
                      <a:pt x="636" y="64"/>
                      <a:pt x="636" y="64"/>
                      <a:pt x="636" y="64"/>
                    </a:cubicBezTo>
                    <a:cubicBezTo>
                      <a:pt x="634" y="67"/>
                      <a:pt x="634" y="67"/>
                      <a:pt x="634" y="67"/>
                    </a:cubicBezTo>
                    <a:cubicBezTo>
                      <a:pt x="633" y="67"/>
                      <a:pt x="633" y="67"/>
                      <a:pt x="633" y="67"/>
                    </a:cubicBezTo>
                    <a:cubicBezTo>
                      <a:pt x="631" y="70"/>
                      <a:pt x="631" y="70"/>
                      <a:pt x="631" y="70"/>
                    </a:cubicBezTo>
                    <a:cubicBezTo>
                      <a:pt x="629" y="69"/>
                      <a:pt x="629" y="69"/>
                      <a:pt x="629" y="69"/>
                    </a:cubicBezTo>
                    <a:cubicBezTo>
                      <a:pt x="629" y="69"/>
                      <a:pt x="629" y="69"/>
                      <a:pt x="629" y="69"/>
                    </a:cubicBezTo>
                    <a:cubicBezTo>
                      <a:pt x="630" y="71"/>
                      <a:pt x="630" y="71"/>
                      <a:pt x="630" y="71"/>
                    </a:cubicBezTo>
                    <a:cubicBezTo>
                      <a:pt x="628" y="71"/>
                      <a:pt x="628" y="71"/>
                      <a:pt x="628" y="71"/>
                    </a:cubicBezTo>
                    <a:cubicBezTo>
                      <a:pt x="628" y="72"/>
                      <a:pt x="628" y="72"/>
                      <a:pt x="628" y="72"/>
                    </a:cubicBezTo>
                    <a:cubicBezTo>
                      <a:pt x="627" y="71"/>
                      <a:pt x="629" y="74"/>
                      <a:pt x="627" y="72"/>
                    </a:cubicBezTo>
                    <a:cubicBezTo>
                      <a:pt x="625" y="73"/>
                      <a:pt x="625" y="73"/>
                      <a:pt x="625" y="73"/>
                    </a:cubicBezTo>
                    <a:cubicBezTo>
                      <a:pt x="625" y="74"/>
                      <a:pt x="625" y="74"/>
                      <a:pt x="624" y="73"/>
                    </a:cubicBezTo>
                    <a:cubicBezTo>
                      <a:pt x="624" y="76"/>
                      <a:pt x="624" y="76"/>
                      <a:pt x="624" y="76"/>
                    </a:cubicBezTo>
                    <a:cubicBezTo>
                      <a:pt x="620" y="79"/>
                      <a:pt x="620" y="79"/>
                      <a:pt x="620" y="79"/>
                    </a:cubicBezTo>
                    <a:cubicBezTo>
                      <a:pt x="620" y="79"/>
                      <a:pt x="620" y="79"/>
                      <a:pt x="620" y="79"/>
                    </a:cubicBezTo>
                    <a:cubicBezTo>
                      <a:pt x="619" y="80"/>
                      <a:pt x="616" y="80"/>
                      <a:pt x="615" y="81"/>
                    </a:cubicBezTo>
                    <a:cubicBezTo>
                      <a:pt x="614" y="84"/>
                      <a:pt x="614" y="84"/>
                      <a:pt x="614" y="84"/>
                    </a:cubicBezTo>
                    <a:cubicBezTo>
                      <a:pt x="613" y="84"/>
                      <a:pt x="613" y="84"/>
                      <a:pt x="613" y="84"/>
                    </a:cubicBezTo>
                    <a:cubicBezTo>
                      <a:pt x="612" y="85"/>
                      <a:pt x="612" y="85"/>
                      <a:pt x="612" y="85"/>
                    </a:cubicBezTo>
                    <a:cubicBezTo>
                      <a:pt x="610" y="87"/>
                      <a:pt x="610" y="87"/>
                      <a:pt x="610" y="87"/>
                    </a:cubicBezTo>
                    <a:cubicBezTo>
                      <a:pt x="610" y="86"/>
                      <a:pt x="610" y="86"/>
                      <a:pt x="610" y="86"/>
                    </a:cubicBezTo>
                    <a:cubicBezTo>
                      <a:pt x="609" y="88"/>
                      <a:pt x="609" y="88"/>
                      <a:pt x="609" y="88"/>
                    </a:cubicBezTo>
                    <a:cubicBezTo>
                      <a:pt x="607" y="89"/>
                      <a:pt x="607" y="89"/>
                      <a:pt x="607" y="89"/>
                    </a:cubicBezTo>
                    <a:cubicBezTo>
                      <a:pt x="607" y="90"/>
                      <a:pt x="607" y="90"/>
                      <a:pt x="607" y="90"/>
                    </a:cubicBezTo>
                    <a:cubicBezTo>
                      <a:pt x="597" y="99"/>
                      <a:pt x="597" y="99"/>
                      <a:pt x="597" y="99"/>
                    </a:cubicBezTo>
                    <a:cubicBezTo>
                      <a:pt x="599" y="99"/>
                      <a:pt x="598" y="99"/>
                      <a:pt x="597" y="101"/>
                    </a:cubicBezTo>
                    <a:cubicBezTo>
                      <a:pt x="599" y="101"/>
                      <a:pt x="599" y="101"/>
                      <a:pt x="599" y="101"/>
                    </a:cubicBezTo>
                    <a:cubicBezTo>
                      <a:pt x="598" y="103"/>
                      <a:pt x="598" y="103"/>
                      <a:pt x="598" y="103"/>
                    </a:cubicBezTo>
                    <a:cubicBezTo>
                      <a:pt x="593" y="108"/>
                      <a:pt x="593" y="108"/>
                      <a:pt x="593" y="108"/>
                    </a:cubicBezTo>
                    <a:cubicBezTo>
                      <a:pt x="591" y="108"/>
                      <a:pt x="591" y="108"/>
                      <a:pt x="591" y="108"/>
                    </a:cubicBezTo>
                    <a:cubicBezTo>
                      <a:pt x="591" y="106"/>
                      <a:pt x="591" y="106"/>
                      <a:pt x="591" y="106"/>
                    </a:cubicBezTo>
                    <a:cubicBezTo>
                      <a:pt x="588" y="108"/>
                      <a:pt x="588" y="108"/>
                      <a:pt x="588" y="108"/>
                    </a:cubicBezTo>
                    <a:cubicBezTo>
                      <a:pt x="588" y="108"/>
                      <a:pt x="588" y="108"/>
                      <a:pt x="588" y="108"/>
                    </a:cubicBezTo>
                    <a:cubicBezTo>
                      <a:pt x="586" y="109"/>
                      <a:pt x="586" y="109"/>
                      <a:pt x="586" y="109"/>
                    </a:cubicBezTo>
                    <a:cubicBezTo>
                      <a:pt x="586" y="109"/>
                      <a:pt x="589" y="108"/>
                      <a:pt x="585" y="109"/>
                    </a:cubicBezTo>
                    <a:cubicBezTo>
                      <a:pt x="586" y="110"/>
                      <a:pt x="586" y="110"/>
                      <a:pt x="586" y="110"/>
                    </a:cubicBezTo>
                    <a:cubicBezTo>
                      <a:pt x="584" y="112"/>
                      <a:pt x="584" y="112"/>
                      <a:pt x="584" y="112"/>
                    </a:cubicBezTo>
                    <a:cubicBezTo>
                      <a:pt x="584" y="113"/>
                      <a:pt x="584" y="113"/>
                      <a:pt x="584" y="113"/>
                    </a:cubicBezTo>
                    <a:cubicBezTo>
                      <a:pt x="582" y="113"/>
                      <a:pt x="582" y="113"/>
                      <a:pt x="582" y="113"/>
                    </a:cubicBezTo>
                    <a:cubicBezTo>
                      <a:pt x="580" y="116"/>
                      <a:pt x="580" y="116"/>
                      <a:pt x="580" y="116"/>
                    </a:cubicBezTo>
                    <a:cubicBezTo>
                      <a:pt x="582" y="117"/>
                      <a:pt x="582" y="117"/>
                      <a:pt x="582" y="117"/>
                    </a:cubicBezTo>
                    <a:cubicBezTo>
                      <a:pt x="583" y="116"/>
                      <a:pt x="583" y="116"/>
                      <a:pt x="583" y="116"/>
                    </a:cubicBezTo>
                    <a:cubicBezTo>
                      <a:pt x="582" y="119"/>
                      <a:pt x="582" y="119"/>
                      <a:pt x="582" y="119"/>
                    </a:cubicBezTo>
                    <a:cubicBezTo>
                      <a:pt x="582" y="119"/>
                      <a:pt x="582" y="119"/>
                      <a:pt x="582" y="119"/>
                    </a:cubicBezTo>
                    <a:cubicBezTo>
                      <a:pt x="577" y="119"/>
                      <a:pt x="577" y="119"/>
                      <a:pt x="577" y="119"/>
                    </a:cubicBezTo>
                    <a:cubicBezTo>
                      <a:pt x="575" y="120"/>
                      <a:pt x="575" y="120"/>
                      <a:pt x="575" y="120"/>
                    </a:cubicBezTo>
                    <a:cubicBezTo>
                      <a:pt x="574" y="121"/>
                      <a:pt x="574" y="121"/>
                      <a:pt x="574" y="121"/>
                    </a:cubicBezTo>
                    <a:cubicBezTo>
                      <a:pt x="577" y="121"/>
                      <a:pt x="577" y="121"/>
                      <a:pt x="577" y="121"/>
                    </a:cubicBezTo>
                    <a:cubicBezTo>
                      <a:pt x="579" y="122"/>
                      <a:pt x="581" y="119"/>
                      <a:pt x="583" y="122"/>
                    </a:cubicBezTo>
                    <a:cubicBezTo>
                      <a:pt x="584" y="121"/>
                      <a:pt x="584" y="121"/>
                      <a:pt x="584" y="121"/>
                    </a:cubicBezTo>
                    <a:cubicBezTo>
                      <a:pt x="585" y="121"/>
                      <a:pt x="586" y="122"/>
                      <a:pt x="586" y="121"/>
                    </a:cubicBezTo>
                    <a:cubicBezTo>
                      <a:pt x="586" y="119"/>
                      <a:pt x="586" y="119"/>
                      <a:pt x="586" y="119"/>
                    </a:cubicBezTo>
                    <a:cubicBezTo>
                      <a:pt x="591" y="116"/>
                      <a:pt x="591" y="116"/>
                      <a:pt x="591" y="116"/>
                    </a:cubicBezTo>
                    <a:cubicBezTo>
                      <a:pt x="591" y="115"/>
                      <a:pt x="591" y="115"/>
                      <a:pt x="591" y="115"/>
                    </a:cubicBezTo>
                    <a:cubicBezTo>
                      <a:pt x="596" y="113"/>
                      <a:pt x="596" y="113"/>
                      <a:pt x="596" y="113"/>
                    </a:cubicBezTo>
                    <a:cubicBezTo>
                      <a:pt x="597" y="112"/>
                      <a:pt x="597" y="112"/>
                      <a:pt x="597" y="112"/>
                    </a:cubicBezTo>
                    <a:cubicBezTo>
                      <a:pt x="597" y="111"/>
                      <a:pt x="597" y="111"/>
                      <a:pt x="597" y="111"/>
                    </a:cubicBezTo>
                    <a:cubicBezTo>
                      <a:pt x="596" y="111"/>
                      <a:pt x="596" y="111"/>
                      <a:pt x="596" y="111"/>
                    </a:cubicBezTo>
                    <a:cubicBezTo>
                      <a:pt x="595" y="111"/>
                      <a:pt x="595" y="111"/>
                      <a:pt x="595" y="111"/>
                    </a:cubicBezTo>
                    <a:cubicBezTo>
                      <a:pt x="596" y="110"/>
                      <a:pt x="596" y="110"/>
                      <a:pt x="596" y="110"/>
                    </a:cubicBezTo>
                    <a:cubicBezTo>
                      <a:pt x="598" y="111"/>
                      <a:pt x="598" y="111"/>
                      <a:pt x="598" y="111"/>
                    </a:cubicBezTo>
                    <a:cubicBezTo>
                      <a:pt x="602" y="107"/>
                      <a:pt x="602" y="107"/>
                      <a:pt x="602" y="107"/>
                    </a:cubicBezTo>
                    <a:cubicBezTo>
                      <a:pt x="604" y="105"/>
                      <a:pt x="604" y="105"/>
                      <a:pt x="604" y="105"/>
                    </a:cubicBezTo>
                    <a:cubicBezTo>
                      <a:pt x="604" y="105"/>
                      <a:pt x="604" y="105"/>
                      <a:pt x="604" y="105"/>
                    </a:cubicBezTo>
                    <a:cubicBezTo>
                      <a:pt x="603" y="107"/>
                      <a:pt x="607" y="107"/>
                      <a:pt x="608" y="101"/>
                    </a:cubicBezTo>
                    <a:cubicBezTo>
                      <a:pt x="612" y="97"/>
                      <a:pt x="612" y="97"/>
                      <a:pt x="612" y="97"/>
                    </a:cubicBezTo>
                    <a:cubicBezTo>
                      <a:pt x="612" y="97"/>
                      <a:pt x="611" y="98"/>
                      <a:pt x="613" y="97"/>
                    </a:cubicBezTo>
                    <a:cubicBezTo>
                      <a:pt x="613" y="96"/>
                      <a:pt x="613" y="96"/>
                      <a:pt x="613" y="96"/>
                    </a:cubicBezTo>
                    <a:cubicBezTo>
                      <a:pt x="615" y="96"/>
                      <a:pt x="615" y="96"/>
                      <a:pt x="615" y="96"/>
                    </a:cubicBezTo>
                    <a:cubicBezTo>
                      <a:pt x="619" y="91"/>
                      <a:pt x="619" y="91"/>
                      <a:pt x="619" y="91"/>
                    </a:cubicBezTo>
                    <a:cubicBezTo>
                      <a:pt x="623" y="90"/>
                      <a:pt x="623" y="90"/>
                      <a:pt x="623" y="90"/>
                    </a:cubicBezTo>
                    <a:cubicBezTo>
                      <a:pt x="624" y="87"/>
                      <a:pt x="624" y="87"/>
                      <a:pt x="624" y="87"/>
                    </a:cubicBezTo>
                    <a:cubicBezTo>
                      <a:pt x="626" y="86"/>
                      <a:pt x="626" y="86"/>
                      <a:pt x="626" y="86"/>
                    </a:cubicBezTo>
                    <a:cubicBezTo>
                      <a:pt x="627" y="84"/>
                      <a:pt x="627" y="84"/>
                      <a:pt x="627" y="84"/>
                    </a:cubicBezTo>
                    <a:cubicBezTo>
                      <a:pt x="629" y="84"/>
                      <a:pt x="629" y="84"/>
                      <a:pt x="629" y="84"/>
                    </a:cubicBezTo>
                    <a:cubicBezTo>
                      <a:pt x="631" y="80"/>
                      <a:pt x="631" y="80"/>
                      <a:pt x="631" y="80"/>
                    </a:cubicBezTo>
                    <a:cubicBezTo>
                      <a:pt x="632" y="80"/>
                      <a:pt x="632" y="80"/>
                      <a:pt x="632" y="80"/>
                    </a:cubicBezTo>
                    <a:cubicBezTo>
                      <a:pt x="630" y="82"/>
                      <a:pt x="630" y="82"/>
                      <a:pt x="630" y="82"/>
                    </a:cubicBezTo>
                    <a:cubicBezTo>
                      <a:pt x="633" y="81"/>
                      <a:pt x="633" y="81"/>
                      <a:pt x="633" y="81"/>
                    </a:cubicBezTo>
                    <a:cubicBezTo>
                      <a:pt x="634" y="80"/>
                      <a:pt x="634" y="80"/>
                      <a:pt x="634" y="80"/>
                    </a:cubicBezTo>
                    <a:cubicBezTo>
                      <a:pt x="633" y="79"/>
                      <a:pt x="633" y="79"/>
                      <a:pt x="633" y="79"/>
                    </a:cubicBezTo>
                    <a:cubicBezTo>
                      <a:pt x="632" y="79"/>
                      <a:pt x="632" y="78"/>
                      <a:pt x="632" y="79"/>
                    </a:cubicBezTo>
                    <a:cubicBezTo>
                      <a:pt x="631" y="78"/>
                      <a:pt x="631" y="78"/>
                      <a:pt x="631" y="78"/>
                    </a:cubicBezTo>
                    <a:cubicBezTo>
                      <a:pt x="629" y="78"/>
                      <a:pt x="629" y="78"/>
                      <a:pt x="629" y="78"/>
                    </a:cubicBezTo>
                    <a:cubicBezTo>
                      <a:pt x="628" y="79"/>
                      <a:pt x="628" y="79"/>
                      <a:pt x="628" y="79"/>
                    </a:cubicBezTo>
                    <a:cubicBezTo>
                      <a:pt x="627" y="80"/>
                      <a:pt x="627" y="79"/>
                      <a:pt x="627" y="79"/>
                    </a:cubicBezTo>
                    <a:cubicBezTo>
                      <a:pt x="628" y="77"/>
                      <a:pt x="628" y="77"/>
                      <a:pt x="628" y="77"/>
                    </a:cubicBezTo>
                    <a:cubicBezTo>
                      <a:pt x="627" y="77"/>
                      <a:pt x="629" y="81"/>
                      <a:pt x="630" y="76"/>
                    </a:cubicBezTo>
                    <a:cubicBezTo>
                      <a:pt x="630" y="76"/>
                      <a:pt x="630" y="76"/>
                      <a:pt x="630" y="76"/>
                    </a:cubicBezTo>
                    <a:cubicBezTo>
                      <a:pt x="629" y="76"/>
                      <a:pt x="629" y="76"/>
                      <a:pt x="629" y="76"/>
                    </a:cubicBezTo>
                    <a:cubicBezTo>
                      <a:pt x="630" y="75"/>
                      <a:pt x="630" y="75"/>
                      <a:pt x="630" y="75"/>
                    </a:cubicBezTo>
                    <a:cubicBezTo>
                      <a:pt x="630" y="76"/>
                      <a:pt x="630" y="76"/>
                      <a:pt x="630" y="76"/>
                    </a:cubicBezTo>
                    <a:cubicBezTo>
                      <a:pt x="632" y="75"/>
                      <a:pt x="632" y="75"/>
                      <a:pt x="632" y="75"/>
                    </a:cubicBezTo>
                    <a:cubicBezTo>
                      <a:pt x="631" y="75"/>
                      <a:pt x="630" y="73"/>
                      <a:pt x="632" y="76"/>
                    </a:cubicBezTo>
                    <a:cubicBezTo>
                      <a:pt x="632" y="76"/>
                      <a:pt x="630" y="74"/>
                      <a:pt x="632" y="77"/>
                    </a:cubicBezTo>
                    <a:cubicBezTo>
                      <a:pt x="637" y="77"/>
                      <a:pt x="637" y="77"/>
                      <a:pt x="637" y="77"/>
                    </a:cubicBezTo>
                    <a:cubicBezTo>
                      <a:pt x="636" y="77"/>
                      <a:pt x="636" y="77"/>
                      <a:pt x="636" y="77"/>
                    </a:cubicBezTo>
                    <a:cubicBezTo>
                      <a:pt x="638" y="79"/>
                      <a:pt x="638" y="79"/>
                      <a:pt x="638" y="79"/>
                    </a:cubicBezTo>
                    <a:cubicBezTo>
                      <a:pt x="636" y="80"/>
                      <a:pt x="635" y="79"/>
                      <a:pt x="634" y="81"/>
                    </a:cubicBezTo>
                    <a:cubicBezTo>
                      <a:pt x="633" y="82"/>
                      <a:pt x="633" y="82"/>
                      <a:pt x="633" y="82"/>
                    </a:cubicBezTo>
                    <a:cubicBezTo>
                      <a:pt x="633" y="84"/>
                      <a:pt x="633" y="84"/>
                      <a:pt x="633" y="84"/>
                    </a:cubicBezTo>
                    <a:cubicBezTo>
                      <a:pt x="632" y="84"/>
                      <a:pt x="632" y="84"/>
                      <a:pt x="632" y="84"/>
                    </a:cubicBezTo>
                    <a:cubicBezTo>
                      <a:pt x="628" y="87"/>
                      <a:pt x="628" y="87"/>
                      <a:pt x="628" y="87"/>
                    </a:cubicBezTo>
                    <a:cubicBezTo>
                      <a:pt x="627" y="89"/>
                      <a:pt x="627" y="89"/>
                      <a:pt x="627" y="89"/>
                    </a:cubicBezTo>
                    <a:cubicBezTo>
                      <a:pt x="626" y="91"/>
                      <a:pt x="626" y="91"/>
                      <a:pt x="626" y="91"/>
                    </a:cubicBezTo>
                    <a:cubicBezTo>
                      <a:pt x="624" y="91"/>
                      <a:pt x="624" y="91"/>
                      <a:pt x="624" y="91"/>
                    </a:cubicBezTo>
                    <a:cubicBezTo>
                      <a:pt x="624" y="92"/>
                      <a:pt x="624" y="92"/>
                      <a:pt x="624" y="92"/>
                    </a:cubicBezTo>
                    <a:cubicBezTo>
                      <a:pt x="617" y="97"/>
                      <a:pt x="617" y="97"/>
                      <a:pt x="617" y="97"/>
                    </a:cubicBezTo>
                    <a:cubicBezTo>
                      <a:pt x="615" y="100"/>
                      <a:pt x="615" y="100"/>
                      <a:pt x="615" y="100"/>
                    </a:cubicBezTo>
                    <a:cubicBezTo>
                      <a:pt x="611" y="103"/>
                      <a:pt x="611" y="103"/>
                      <a:pt x="611" y="103"/>
                    </a:cubicBezTo>
                    <a:cubicBezTo>
                      <a:pt x="611" y="103"/>
                      <a:pt x="611" y="104"/>
                      <a:pt x="610" y="103"/>
                    </a:cubicBezTo>
                    <a:cubicBezTo>
                      <a:pt x="609" y="103"/>
                      <a:pt x="609" y="103"/>
                      <a:pt x="609" y="103"/>
                    </a:cubicBezTo>
                    <a:cubicBezTo>
                      <a:pt x="610" y="103"/>
                      <a:pt x="610" y="103"/>
                      <a:pt x="610" y="103"/>
                    </a:cubicBezTo>
                    <a:cubicBezTo>
                      <a:pt x="609" y="105"/>
                      <a:pt x="609" y="105"/>
                      <a:pt x="609" y="105"/>
                    </a:cubicBezTo>
                    <a:cubicBezTo>
                      <a:pt x="605" y="106"/>
                      <a:pt x="605" y="106"/>
                      <a:pt x="605" y="106"/>
                    </a:cubicBezTo>
                    <a:cubicBezTo>
                      <a:pt x="605" y="106"/>
                      <a:pt x="603" y="107"/>
                      <a:pt x="606" y="108"/>
                    </a:cubicBezTo>
                    <a:cubicBezTo>
                      <a:pt x="604" y="109"/>
                      <a:pt x="604" y="109"/>
                      <a:pt x="604" y="109"/>
                    </a:cubicBezTo>
                    <a:cubicBezTo>
                      <a:pt x="604" y="110"/>
                      <a:pt x="604" y="110"/>
                      <a:pt x="604" y="110"/>
                    </a:cubicBezTo>
                    <a:cubicBezTo>
                      <a:pt x="604" y="111"/>
                      <a:pt x="604" y="111"/>
                      <a:pt x="604" y="111"/>
                    </a:cubicBezTo>
                    <a:cubicBezTo>
                      <a:pt x="605" y="111"/>
                      <a:pt x="605" y="111"/>
                      <a:pt x="605" y="111"/>
                    </a:cubicBezTo>
                    <a:cubicBezTo>
                      <a:pt x="607" y="108"/>
                      <a:pt x="607" y="108"/>
                      <a:pt x="607" y="108"/>
                    </a:cubicBezTo>
                    <a:cubicBezTo>
                      <a:pt x="607" y="108"/>
                      <a:pt x="605" y="111"/>
                      <a:pt x="608" y="108"/>
                    </a:cubicBezTo>
                    <a:cubicBezTo>
                      <a:pt x="603" y="113"/>
                      <a:pt x="603" y="113"/>
                      <a:pt x="603" y="113"/>
                    </a:cubicBezTo>
                    <a:cubicBezTo>
                      <a:pt x="601" y="113"/>
                      <a:pt x="601" y="113"/>
                      <a:pt x="601" y="113"/>
                    </a:cubicBezTo>
                    <a:cubicBezTo>
                      <a:pt x="599" y="114"/>
                      <a:pt x="599" y="114"/>
                      <a:pt x="599" y="114"/>
                    </a:cubicBezTo>
                    <a:cubicBezTo>
                      <a:pt x="599" y="114"/>
                      <a:pt x="597" y="114"/>
                      <a:pt x="599" y="114"/>
                    </a:cubicBezTo>
                    <a:cubicBezTo>
                      <a:pt x="597" y="117"/>
                      <a:pt x="597" y="117"/>
                      <a:pt x="597" y="117"/>
                    </a:cubicBezTo>
                    <a:cubicBezTo>
                      <a:pt x="598" y="117"/>
                      <a:pt x="598" y="117"/>
                      <a:pt x="598" y="117"/>
                    </a:cubicBezTo>
                    <a:cubicBezTo>
                      <a:pt x="600" y="116"/>
                      <a:pt x="600" y="116"/>
                      <a:pt x="600" y="116"/>
                    </a:cubicBezTo>
                    <a:cubicBezTo>
                      <a:pt x="599" y="118"/>
                      <a:pt x="599" y="118"/>
                      <a:pt x="599" y="118"/>
                    </a:cubicBezTo>
                    <a:cubicBezTo>
                      <a:pt x="597" y="119"/>
                      <a:pt x="597" y="119"/>
                      <a:pt x="597" y="119"/>
                    </a:cubicBezTo>
                    <a:cubicBezTo>
                      <a:pt x="596" y="121"/>
                      <a:pt x="596" y="121"/>
                      <a:pt x="596" y="121"/>
                    </a:cubicBezTo>
                    <a:cubicBezTo>
                      <a:pt x="598" y="121"/>
                      <a:pt x="598" y="121"/>
                      <a:pt x="598" y="121"/>
                    </a:cubicBezTo>
                    <a:cubicBezTo>
                      <a:pt x="599" y="120"/>
                      <a:pt x="599" y="120"/>
                      <a:pt x="599" y="120"/>
                    </a:cubicBezTo>
                    <a:cubicBezTo>
                      <a:pt x="600" y="119"/>
                      <a:pt x="600" y="119"/>
                      <a:pt x="600" y="119"/>
                    </a:cubicBezTo>
                    <a:cubicBezTo>
                      <a:pt x="601" y="119"/>
                      <a:pt x="601" y="119"/>
                      <a:pt x="601" y="119"/>
                    </a:cubicBezTo>
                    <a:cubicBezTo>
                      <a:pt x="601" y="120"/>
                      <a:pt x="600" y="119"/>
                      <a:pt x="600" y="120"/>
                    </a:cubicBezTo>
                    <a:cubicBezTo>
                      <a:pt x="605" y="119"/>
                      <a:pt x="605" y="119"/>
                      <a:pt x="605" y="119"/>
                    </a:cubicBezTo>
                    <a:cubicBezTo>
                      <a:pt x="609" y="118"/>
                      <a:pt x="609" y="118"/>
                      <a:pt x="609" y="118"/>
                    </a:cubicBezTo>
                    <a:cubicBezTo>
                      <a:pt x="609" y="115"/>
                      <a:pt x="609" y="115"/>
                      <a:pt x="609" y="115"/>
                    </a:cubicBezTo>
                    <a:cubicBezTo>
                      <a:pt x="610" y="114"/>
                      <a:pt x="610" y="114"/>
                      <a:pt x="610" y="114"/>
                    </a:cubicBezTo>
                    <a:cubicBezTo>
                      <a:pt x="612" y="115"/>
                      <a:pt x="612" y="115"/>
                      <a:pt x="612" y="115"/>
                    </a:cubicBezTo>
                    <a:cubicBezTo>
                      <a:pt x="613" y="115"/>
                      <a:pt x="613" y="115"/>
                      <a:pt x="613" y="115"/>
                    </a:cubicBezTo>
                    <a:cubicBezTo>
                      <a:pt x="614" y="113"/>
                      <a:pt x="614" y="113"/>
                      <a:pt x="614" y="113"/>
                    </a:cubicBezTo>
                    <a:cubicBezTo>
                      <a:pt x="617" y="112"/>
                      <a:pt x="617" y="112"/>
                      <a:pt x="617" y="112"/>
                    </a:cubicBezTo>
                    <a:cubicBezTo>
                      <a:pt x="617" y="111"/>
                      <a:pt x="617" y="111"/>
                      <a:pt x="617" y="111"/>
                    </a:cubicBezTo>
                    <a:cubicBezTo>
                      <a:pt x="620" y="109"/>
                      <a:pt x="620" y="109"/>
                      <a:pt x="620" y="109"/>
                    </a:cubicBezTo>
                    <a:cubicBezTo>
                      <a:pt x="620" y="108"/>
                      <a:pt x="620" y="108"/>
                      <a:pt x="620" y="108"/>
                    </a:cubicBezTo>
                    <a:cubicBezTo>
                      <a:pt x="622" y="107"/>
                      <a:pt x="622" y="107"/>
                      <a:pt x="622" y="107"/>
                    </a:cubicBezTo>
                    <a:cubicBezTo>
                      <a:pt x="625" y="104"/>
                      <a:pt x="625" y="104"/>
                      <a:pt x="625" y="104"/>
                    </a:cubicBezTo>
                    <a:cubicBezTo>
                      <a:pt x="626" y="103"/>
                      <a:pt x="626" y="104"/>
                      <a:pt x="627" y="103"/>
                    </a:cubicBezTo>
                    <a:cubicBezTo>
                      <a:pt x="627" y="105"/>
                      <a:pt x="627" y="105"/>
                      <a:pt x="627" y="105"/>
                    </a:cubicBezTo>
                    <a:cubicBezTo>
                      <a:pt x="629" y="105"/>
                      <a:pt x="629" y="105"/>
                      <a:pt x="629" y="105"/>
                    </a:cubicBezTo>
                    <a:cubicBezTo>
                      <a:pt x="628" y="106"/>
                      <a:pt x="628" y="106"/>
                      <a:pt x="628" y="106"/>
                    </a:cubicBezTo>
                    <a:cubicBezTo>
                      <a:pt x="630" y="107"/>
                      <a:pt x="630" y="107"/>
                      <a:pt x="630" y="107"/>
                    </a:cubicBezTo>
                    <a:cubicBezTo>
                      <a:pt x="630" y="106"/>
                      <a:pt x="632" y="108"/>
                      <a:pt x="632" y="105"/>
                    </a:cubicBezTo>
                    <a:cubicBezTo>
                      <a:pt x="631" y="103"/>
                      <a:pt x="631" y="103"/>
                      <a:pt x="631" y="103"/>
                    </a:cubicBezTo>
                    <a:cubicBezTo>
                      <a:pt x="631" y="102"/>
                      <a:pt x="631" y="102"/>
                      <a:pt x="631" y="102"/>
                    </a:cubicBezTo>
                    <a:cubicBezTo>
                      <a:pt x="633" y="101"/>
                      <a:pt x="633" y="101"/>
                      <a:pt x="633" y="101"/>
                    </a:cubicBezTo>
                    <a:cubicBezTo>
                      <a:pt x="633" y="102"/>
                      <a:pt x="633" y="102"/>
                      <a:pt x="633" y="102"/>
                    </a:cubicBezTo>
                    <a:cubicBezTo>
                      <a:pt x="633" y="103"/>
                      <a:pt x="633" y="103"/>
                      <a:pt x="633" y="103"/>
                    </a:cubicBezTo>
                    <a:cubicBezTo>
                      <a:pt x="636" y="101"/>
                      <a:pt x="636" y="101"/>
                      <a:pt x="636" y="101"/>
                    </a:cubicBezTo>
                    <a:cubicBezTo>
                      <a:pt x="636" y="103"/>
                      <a:pt x="636" y="103"/>
                      <a:pt x="636" y="103"/>
                    </a:cubicBezTo>
                    <a:cubicBezTo>
                      <a:pt x="637" y="103"/>
                      <a:pt x="637" y="103"/>
                      <a:pt x="637" y="103"/>
                    </a:cubicBezTo>
                    <a:cubicBezTo>
                      <a:pt x="638" y="102"/>
                      <a:pt x="638" y="102"/>
                      <a:pt x="638" y="102"/>
                    </a:cubicBezTo>
                    <a:cubicBezTo>
                      <a:pt x="637" y="100"/>
                      <a:pt x="637" y="100"/>
                      <a:pt x="637" y="100"/>
                    </a:cubicBezTo>
                    <a:cubicBezTo>
                      <a:pt x="637" y="99"/>
                      <a:pt x="637" y="99"/>
                      <a:pt x="637" y="99"/>
                    </a:cubicBezTo>
                    <a:cubicBezTo>
                      <a:pt x="639" y="98"/>
                      <a:pt x="639" y="98"/>
                      <a:pt x="639" y="98"/>
                    </a:cubicBezTo>
                    <a:cubicBezTo>
                      <a:pt x="639" y="96"/>
                      <a:pt x="639" y="96"/>
                      <a:pt x="639" y="96"/>
                    </a:cubicBezTo>
                    <a:cubicBezTo>
                      <a:pt x="639" y="97"/>
                      <a:pt x="640" y="97"/>
                      <a:pt x="641" y="96"/>
                    </a:cubicBezTo>
                    <a:cubicBezTo>
                      <a:pt x="640" y="95"/>
                      <a:pt x="640" y="95"/>
                      <a:pt x="640" y="95"/>
                    </a:cubicBezTo>
                    <a:cubicBezTo>
                      <a:pt x="642" y="93"/>
                      <a:pt x="642" y="93"/>
                      <a:pt x="642" y="93"/>
                    </a:cubicBezTo>
                    <a:cubicBezTo>
                      <a:pt x="643" y="94"/>
                      <a:pt x="641" y="93"/>
                      <a:pt x="643" y="94"/>
                    </a:cubicBezTo>
                    <a:cubicBezTo>
                      <a:pt x="644" y="92"/>
                      <a:pt x="644" y="92"/>
                      <a:pt x="644" y="92"/>
                    </a:cubicBezTo>
                    <a:cubicBezTo>
                      <a:pt x="644" y="92"/>
                      <a:pt x="644" y="92"/>
                      <a:pt x="644" y="92"/>
                    </a:cubicBezTo>
                    <a:cubicBezTo>
                      <a:pt x="644" y="92"/>
                      <a:pt x="644" y="92"/>
                      <a:pt x="644" y="92"/>
                    </a:cubicBezTo>
                    <a:cubicBezTo>
                      <a:pt x="647" y="93"/>
                      <a:pt x="647" y="93"/>
                      <a:pt x="647" y="93"/>
                    </a:cubicBezTo>
                    <a:cubicBezTo>
                      <a:pt x="648" y="93"/>
                      <a:pt x="648" y="93"/>
                      <a:pt x="648" y="93"/>
                    </a:cubicBezTo>
                    <a:cubicBezTo>
                      <a:pt x="647" y="92"/>
                      <a:pt x="647" y="92"/>
                      <a:pt x="647" y="92"/>
                    </a:cubicBezTo>
                    <a:cubicBezTo>
                      <a:pt x="645" y="92"/>
                      <a:pt x="645" y="92"/>
                      <a:pt x="645" y="92"/>
                    </a:cubicBezTo>
                    <a:cubicBezTo>
                      <a:pt x="646" y="89"/>
                      <a:pt x="646" y="89"/>
                      <a:pt x="646" y="89"/>
                    </a:cubicBezTo>
                    <a:cubicBezTo>
                      <a:pt x="647" y="90"/>
                      <a:pt x="646" y="90"/>
                      <a:pt x="649" y="88"/>
                    </a:cubicBezTo>
                    <a:cubicBezTo>
                      <a:pt x="649" y="87"/>
                      <a:pt x="649" y="87"/>
                      <a:pt x="649" y="87"/>
                    </a:cubicBezTo>
                    <a:cubicBezTo>
                      <a:pt x="650" y="85"/>
                      <a:pt x="650" y="85"/>
                      <a:pt x="650" y="85"/>
                    </a:cubicBezTo>
                    <a:cubicBezTo>
                      <a:pt x="651" y="86"/>
                      <a:pt x="651" y="86"/>
                      <a:pt x="651" y="86"/>
                    </a:cubicBezTo>
                    <a:cubicBezTo>
                      <a:pt x="653" y="84"/>
                      <a:pt x="653" y="84"/>
                      <a:pt x="653" y="84"/>
                    </a:cubicBezTo>
                    <a:cubicBezTo>
                      <a:pt x="653" y="84"/>
                      <a:pt x="654" y="84"/>
                      <a:pt x="654" y="83"/>
                    </a:cubicBezTo>
                    <a:cubicBezTo>
                      <a:pt x="654" y="81"/>
                      <a:pt x="654" y="81"/>
                      <a:pt x="654" y="81"/>
                    </a:cubicBezTo>
                    <a:cubicBezTo>
                      <a:pt x="656" y="80"/>
                      <a:pt x="656" y="80"/>
                      <a:pt x="656" y="80"/>
                    </a:cubicBezTo>
                    <a:cubicBezTo>
                      <a:pt x="657" y="82"/>
                      <a:pt x="657" y="82"/>
                      <a:pt x="657" y="82"/>
                    </a:cubicBezTo>
                    <a:cubicBezTo>
                      <a:pt x="658" y="81"/>
                      <a:pt x="658" y="81"/>
                      <a:pt x="658" y="81"/>
                    </a:cubicBezTo>
                    <a:cubicBezTo>
                      <a:pt x="659" y="81"/>
                      <a:pt x="656" y="83"/>
                      <a:pt x="659" y="80"/>
                    </a:cubicBezTo>
                    <a:cubicBezTo>
                      <a:pt x="658" y="79"/>
                      <a:pt x="658" y="79"/>
                      <a:pt x="658" y="79"/>
                    </a:cubicBezTo>
                    <a:cubicBezTo>
                      <a:pt x="659" y="78"/>
                      <a:pt x="659" y="78"/>
                      <a:pt x="659" y="78"/>
                    </a:cubicBezTo>
                    <a:cubicBezTo>
                      <a:pt x="658" y="77"/>
                      <a:pt x="658" y="77"/>
                      <a:pt x="658" y="77"/>
                    </a:cubicBezTo>
                    <a:cubicBezTo>
                      <a:pt x="660" y="77"/>
                      <a:pt x="660" y="77"/>
                      <a:pt x="660" y="77"/>
                    </a:cubicBezTo>
                    <a:cubicBezTo>
                      <a:pt x="661" y="77"/>
                      <a:pt x="661" y="77"/>
                      <a:pt x="661" y="77"/>
                    </a:cubicBezTo>
                    <a:cubicBezTo>
                      <a:pt x="660" y="75"/>
                      <a:pt x="660" y="75"/>
                      <a:pt x="660" y="75"/>
                    </a:cubicBezTo>
                    <a:cubicBezTo>
                      <a:pt x="662" y="73"/>
                      <a:pt x="662" y="73"/>
                      <a:pt x="662" y="73"/>
                    </a:cubicBezTo>
                    <a:cubicBezTo>
                      <a:pt x="665" y="72"/>
                      <a:pt x="665" y="72"/>
                      <a:pt x="665" y="72"/>
                    </a:cubicBezTo>
                    <a:cubicBezTo>
                      <a:pt x="666" y="71"/>
                      <a:pt x="666" y="71"/>
                      <a:pt x="666" y="71"/>
                    </a:cubicBezTo>
                    <a:cubicBezTo>
                      <a:pt x="664" y="70"/>
                      <a:pt x="664" y="70"/>
                      <a:pt x="664" y="70"/>
                    </a:cubicBezTo>
                    <a:cubicBezTo>
                      <a:pt x="663" y="71"/>
                      <a:pt x="663" y="71"/>
                      <a:pt x="663" y="71"/>
                    </a:cubicBezTo>
                    <a:cubicBezTo>
                      <a:pt x="664" y="70"/>
                      <a:pt x="664" y="70"/>
                      <a:pt x="664" y="70"/>
                    </a:cubicBezTo>
                    <a:cubicBezTo>
                      <a:pt x="662" y="69"/>
                      <a:pt x="662" y="69"/>
                      <a:pt x="662" y="69"/>
                    </a:cubicBezTo>
                    <a:cubicBezTo>
                      <a:pt x="664" y="69"/>
                      <a:pt x="664" y="69"/>
                      <a:pt x="664" y="69"/>
                    </a:cubicBezTo>
                    <a:cubicBezTo>
                      <a:pt x="665" y="69"/>
                      <a:pt x="665" y="69"/>
                      <a:pt x="665" y="69"/>
                    </a:cubicBezTo>
                    <a:cubicBezTo>
                      <a:pt x="665" y="70"/>
                      <a:pt x="667" y="69"/>
                      <a:pt x="666" y="71"/>
                    </a:cubicBezTo>
                    <a:cubicBezTo>
                      <a:pt x="668" y="68"/>
                      <a:pt x="668" y="68"/>
                      <a:pt x="668" y="68"/>
                    </a:cubicBezTo>
                    <a:cubicBezTo>
                      <a:pt x="670" y="69"/>
                      <a:pt x="670" y="69"/>
                      <a:pt x="670" y="69"/>
                    </a:cubicBezTo>
                    <a:cubicBezTo>
                      <a:pt x="671" y="68"/>
                      <a:pt x="671" y="68"/>
                      <a:pt x="671" y="68"/>
                    </a:cubicBezTo>
                    <a:cubicBezTo>
                      <a:pt x="669" y="67"/>
                      <a:pt x="669" y="67"/>
                      <a:pt x="669" y="67"/>
                    </a:cubicBezTo>
                    <a:cubicBezTo>
                      <a:pt x="669" y="67"/>
                      <a:pt x="669" y="67"/>
                      <a:pt x="669" y="67"/>
                    </a:cubicBezTo>
                    <a:cubicBezTo>
                      <a:pt x="668" y="67"/>
                      <a:pt x="668" y="67"/>
                      <a:pt x="668" y="67"/>
                    </a:cubicBezTo>
                    <a:cubicBezTo>
                      <a:pt x="669" y="65"/>
                      <a:pt x="669" y="65"/>
                      <a:pt x="669" y="65"/>
                    </a:cubicBezTo>
                    <a:cubicBezTo>
                      <a:pt x="670" y="66"/>
                      <a:pt x="670" y="66"/>
                      <a:pt x="670" y="66"/>
                    </a:cubicBezTo>
                    <a:cubicBezTo>
                      <a:pt x="672" y="64"/>
                      <a:pt x="672" y="64"/>
                      <a:pt x="672" y="64"/>
                    </a:cubicBezTo>
                    <a:cubicBezTo>
                      <a:pt x="672" y="63"/>
                      <a:pt x="672" y="63"/>
                      <a:pt x="672" y="63"/>
                    </a:cubicBezTo>
                    <a:cubicBezTo>
                      <a:pt x="670" y="64"/>
                      <a:pt x="670" y="64"/>
                      <a:pt x="670" y="64"/>
                    </a:cubicBezTo>
                    <a:cubicBezTo>
                      <a:pt x="671" y="62"/>
                      <a:pt x="671" y="62"/>
                      <a:pt x="671" y="62"/>
                    </a:cubicBezTo>
                    <a:cubicBezTo>
                      <a:pt x="677" y="55"/>
                      <a:pt x="677" y="55"/>
                      <a:pt x="677" y="55"/>
                    </a:cubicBezTo>
                    <a:cubicBezTo>
                      <a:pt x="680" y="54"/>
                      <a:pt x="680" y="54"/>
                      <a:pt x="680" y="54"/>
                    </a:cubicBezTo>
                    <a:cubicBezTo>
                      <a:pt x="682" y="51"/>
                      <a:pt x="682" y="51"/>
                      <a:pt x="682" y="51"/>
                    </a:cubicBezTo>
                    <a:cubicBezTo>
                      <a:pt x="683" y="52"/>
                      <a:pt x="682" y="50"/>
                      <a:pt x="684" y="51"/>
                    </a:cubicBezTo>
                    <a:cubicBezTo>
                      <a:pt x="684" y="51"/>
                      <a:pt x="688" y="53"/>
                      <a:pt x="685" y="49"/>
                    </a:cubicBezTo>
                    <a:cubicBezTo>
                      <a:pt x="686" y="47"/>
                      <a:pt x="686" y="47"/>
                      <a:pt x="686" y="47"/>
                    </a:cubicBezTo>
                    <a:cubicBezTo>
                      <a:pt x="688" y="47"/>
                      <a:pt x="688" y="47"/>
                      <a:pt x="688" y="47"/>
                    </a:cubicBezTo>
                    <a:cubicBezTo>
                      <a:pt x="689" y="46"/>
                      <a:pt x="689" y="46"/>
                      <a:pt x="689" y="46"/>
                    </a:cubicBezTo>
                    <a:cubicBezTo>
                      <a:pt x="688" y="48"/>
                      <a:pt x="688" y="48"/>
                      <a:pt x="688" y="48"/>
                    </a:cubicBezTo>
                    <a:cubicBezTo>
                      <a:pt x="688" y="48"/>
                      <a:pt x="688" y="49"/>
                      <a:pt x="688" y="48"/>
                    </a:cubicBezTo>
                    <a:cubicBezTo>
                      <a:pt x="687" y="49"/>
                      <a:pt x="687" y="49"/>
                      <a:pt x="687" y="49"/>
                    </a:cubicBezTo>
                    <a:cubicBezTo>
                      <a:pt x="688" y="49"/>
                      <a:pt x="688" y="49"/>
                      <a:pt x="688" y="49"/>
                    </a:cubicBezTo>
                    <a:cubicBezTo>
                      <a:pt x="682" y="55"/>
                      <a:pt x="682" y="55"/>
                      <a:pt x="682" y="55"/>
                    </a:cubicBezTo>
                    <a:cubicBezTo>
                      <a:pt x="683" y="56"/>
                      <a:pt x="683" y="56"/>
                      <a:pt x="683" y="56"/>
                    </a:cubicBezTo>
                    <a:cubicBezTo>
                      <a:pt x="678" y="61"/>
                      <a:pt x="678" y="61"/>
                      <a:pt x="678" y="61"/>
                    </a:cubicBezTo>
                    <a:cubicBezTo>
                      <a:pt x="675" y="61"/>
                      <a:pt x="675" y="61"/>
                      <a:pt x="675" y="61"/>
                    </a:cubicBezTo>
                    <a:cubicBezTo>
                      <a:pt x="675" y="62"/>
                      <a:pt x="676" y="59"/>
                      <a:pt x="675" y="62"/>
                    </a:cubicBezTo>
                    <a:cubicBezTo>
                      <a:pt x="678" y="61"/>
                      <a:pt x="678" y="61"/>
                      <a:pt x="678" y="61"/>
                    </a:cubicBezTo>
                    <a:cubicBezTo>
                      <a:pt x="675" y="65"/>
                      <a:pt x="675" y="65"/>
                      <a:pt x="675" y="65"/>
                    </a:cubicBezTo>
                    <a:cubicBezTo>
                      <a:pt x="674" y="66"/>
                      <a:pt x="674" y="66"/>
                      <a:pt x="674" y="66"/>
                    </a:cubicBezTo>
                    <a:cubicBezTo>
                      <a:pt x="674" y="66"/>
                      <a:pt x="674" y="66"/>
                      <a:pt x="674" y="66"/>
                    </a:cubicBezTo>
                    <a:cubicBezTo>
                      <a:pt x="673" y="69"/>
                      <a:pt x="673" y="69"/>
                      <a:pt x="673" y="69"/>
                    </a:cubicBezTo>
                    <a:cubicBezTo>
                      <a:pt x="672" y="68"/>
                      <a:pt x="672" y="68"/>
                      <a:pt x="672" y="68"/>
                    </a:cubicBezTo>
                    <a:cubicBezTo>
                      <a:pt x="670" y="69"/>
                      <a:pt x="670" y="69"/>
                      <a:pt x="670" y="69"/>
                    </a:cubicBezTo>
                    <a:cubicBezTo>
                      <a:pt x="670" y="70"/>
                      <a:pt x="669" y="71"/>
                      <a:pt x="671" y="70"/>
                    </a:cubicBezTo>
                    <a:cubicBezTo>
                      <a:pt x="670" y="71"/>
                      <a:pt x="670" y="71"/>
                      <a:pt x="670" y="71"/>
                    </a:cubicBezTo>
                    <a:cubicBezTo>
                      <a:pt x="666" y="77"/>
                      <a:pt x="666" y="77"/>
                      <a:pt x="666" y="77"/>
                    </a:cubicBezTo>
                    <a:cubicBezTo>
                      <a:pt x="667" y="77"/>
                      <a:pt x="667" y="77"/>
                      <a:pt x="667" y="77"/>
                    </a:cubicBezTo>
                    <a:cubicBezTo>
                      <a:pt x="667" y="79"/>
                      <a:pt x="667" y="79"/>
                      <a:pt x="667" y="79"/>
                    </a:cubicBezTo>
                    <a:cubicBezTo>
                      <a:pt x="666" y="78"/>
                      <a:pt x="666" y="78"/>
                      <a:pt x="666" y="78"/>
                    </a:cubicBezTo>
                    <a:cubicBezTo>
                      <a:pt x="664" y="80"/>
                      <a:pt x="664" y="80"/>
                      <a:pt x="664" y="80"/>
                    </a:cubicBezTo>
                    <a:cubicBezTo>
                      <a:pt x="664" y="81"/>
                      <a:pt x="664" y="81"/>
                      <a:pt x="664" y="81"/>
                    </a:cubicBezTo>
                    <a:cubicBezTo>
                      <a:pt x="662" y="81"/>
                      <a:pt x="663" y="84"/>
                      <a:pt x="661" y="83"/>
                    </a:cubicBezTo>
                    <a:cubicBezTo>
                      <a:pt x="661" y="83"/>
                      <a:pt x="660" y="82"/>
                      <a:pt x="661" y="84"/>
                    </a:cubicBezTo>
                    <a:cubicBezTo>
                      <a:pt x="660" y="84"/>
                      <a:pt x="658" y="85"/>
                      <a:pt x="658" y="86"/>
                    </a:cubicBezTo>
                    <a:cubicBezTo>
                      <a:pt x="659" y="88"/>
                      <a:pt x="659" y="88"/>
                      <a:pt x="659" y="88"/>
                    </a:cubicBezTo>
                    <a:cubicBezTo>
                      <a:pt x="657" y="89"/>
                      <a:pt x="657" y="89"/>
                      <a:pt x="657" y="89"/>
                    </a:cubicBezTo>
                    <a:cubicBezTo>
                      <a:pt x="656" y="91"/>
                      <a:pt x="656" y="91"/>
                      <a:pt x="656" y="91"/>
                    </a:cubicBezTo>
                    <a:cubicBezTo>
                      <a:pt x="654" y="92"/>
                      <a:pt x="654" y="92"/>
                      <a:pt x="654" y="92"/>
                    </a:cubicBezTo>
                    <a:cubicBezTo>
                      <a:pt x="654" y="93"/>
                      <a:pt x="654" y="93"/>
                      <a:pt x="654" y="93"/>
                    </a:cubicBezTo>
                    <a:cubicBezTo>
                      <a:pt x="654" y="95"/>
                      <a:pt x="649" y="94"/>
                      <a:pt x="650" y="97"/>
                    </a:cubicBezTo>
                    <a:cubicBezTo>
                      <a:pt x="645" y="101"/>
                      <a:pt x="645" y="101"/>
                      <a:pt x="645" y="101"/>
                    </a:cubicBezTo>
                    <a:cubicBezTo>
                      <a:pt x="641" y="105"/>
                      <a:pt x="641" y="105"/>
                      <a:pt x="641" y="105"/>
                    </a:cubicBezTo>
                    <a:cubicBezTo>
                      <a:pt x="640" y="106"/>
                      <a:pt x="637" y="105"/>
                      <a:pt x="638" y="109"/>
                    </a:cubicBezTo>
                    <a:cubicBezTo>
                      <a:pt x="638" y="108"/>
                      <a:pt x="637" y="109"/>
                      <a:pt x="637" y="108"/>
                    </a:cubicBezTo>
                    <a:cubicBezTo>
                      <a:pt x="636" y="110"/>
                      <a:pt x="636" y="110"/>
                      <a:pt x="636" y="110"/>
                    </a:cubicBezTo>
                    <a:cubicBezTo>
                      <a:pt x="638" y="110"/>
                      <a:pt x="638" y="110"/>
                      <a:pt x="638" y="110"/>
                    </a:cubicBezTo>
                    <a:cubicBezTo>
                      <a:pt x="634" y="111"/>
                      <a:pt x="634" y="111"/>
                      <a:pt x="634" y="111"/>
                    </a:cubicBezTo>
                    <a:cubicBezTo>
                      <a:pt x="633" y="112"/>
                      <a:pt x="633" y="112"/>
                      <a:pt x="633" y="112"/>
                    </a:cubicBezTo>
                    <a:cubicBezTo>
                      <a:pt x="636" y="113"/>
                      <a:pt x="636" y="113"/>
                      <a:pt x="636" y="113"/>
                    </a:cubicBezTo>
                    <a:cubicBezTo>
                      <a:pt x="639" y="111"/>
                      <a:pt x="639" y="111"/>
                      <a:pt x="639" y="111"/>
                    </a:cubicBezTo>
                    <a:cubicBezTo>
                      <a:pt x="643" y="111"/>
                      <a:pt x="643" y="111"/>
                      <a:pt x="643" y="111"/>
                    </a:cubicBezTo>
                    <a:cubicBezTo>
                      <a:pt x="644" y="110"/>
                      <a:pt x="644" y="110"/>
                      <a:pt x="644" y="110"/>
                    </a:cubicBezTo>
                    <a:cubicBezTo>
                      <a:pt x="643" y="109"/>
                      <a:pt x="643" y="109"/>
                      <a:pt x="643" y="109"/>
                    </a:cubicBezTo>
                    <a:cubicBezTo>
                      <a:pt x="647" y="109"/>
                      <a:pt x="647" y="109"/>
                      <a:pt x="647" y="109"/>
                    </a:cubicBezTo>
                    <a:cubicBezTo>
                      <a:pt x="647" y="109"/>
                      <a:pt x="647" y="109"/>
                      <a:pt x="647" y="109"/>
                    </a:cubicBezTo>
                    <a:cubicBezTo>
                      <a:pt x="645" y="110"/>
                      <a:pt x="645" y="110"/>
                      <a:pt x="645" y="110"/>
                    </a:cubicBezTo>
                    <a:cubicBezTo>
                      <a:pt x="646" y="110"/>
                      <a:pt x="646" y="110"/>
                      <a:pt x="646" y="110"/>
                    </a:cubicBezTo>
                    <a:cubicBezTo>
                      <a:pt x="654" y="108"/>
                      <a:pt x="654" y="108"/>
                      <a:pt x="654" y="108"/>
                    </a:cubicBezTo>
                    <a:cubicBezTo>
                      <a:pt x="654" y="107"/>
                      <a:pt x="654" y="107"/>
                      <a:pt x="654" y="107"/>
                    </a:cubicBezTo>
                    <a:cubicBezTo>
                      <a:pt x="656" y="108"/>
                      <a:pt x="656" y="108"/>
                      <a:pt x="656" y="108"/>
                    </a:cubicBezTo>
                    <a:cubicBezTo>
                      <a:pt x="660" y="107"/>
                      <a:pt x="660" y="107"/>
                      <a:pt x="660" y="107"/>
                    </a:cubicBezTo>
                    <a:cubicBezTo>
                      <a:pt x="660" y="106"/>
                      <a:pt x="660" y="106"/>
                      <a:pt x="660" y="106"/>
                    </a:cubicBezTo>
                    <a:cubicBezTo>
                      <a:pt x="661" y="107"/>
                      <a:pt x="661" y="107"/>
                      <a:pt x="661" y="107"/>
                    </a:cubicBezTo>
                    <a:cubicBezTo>
                      <a:pt x="662" y="106"/>
                      <a:pt x="662" y="106"/>
                      <a:pt x="662" y="106"/>
                    </a:cubicBezTo>
                    <a:cubicBezTo>
                      <a:pt x="663" y="107"/>
                      <a:pt x="663" y="107"/>
                      <a:pt x="663" y="107"/>
                    </a:cubicBezTo>
                    <a:cubicBezTo>
                      <a:pt x="665" y="105"/>
                      <a:pt x="665" y="105"/>
                      <a:pt x="665" y="105"/>
                    </a:cubicBezTo>
                    <a:cubicBezTo>
                      <a:pt x="666" y="106"/>
                      <a:pt x="666" y="106"/>
                      <a:pt x="666" y="106"/>
                    </a:cubicBezTo>
                    <a:cubicBezTo>
                      <a:pt x="666" y="104"/>
                      <a:pt x="666" y="104"/>
                      <a:pt x="666" y="104"/>
                    </a:cubicBezTo>
                    <a:cubicBezTo>
                      <a:pt x="668" y="105"/>
                      <a:pt x="668" y="105"/>
                      <a:pt x="668" y="105"/>
                    </a:cubicBezTo>
                    <a:cubicBezTo>
                      <a:pt x="669" y="105"/>
                      <a:pt x="664" y="107"/>
                      <a:pt x="670" y="104"/>
                    </a:cubicBezTo>
                    <a:cubicBezTo>
                      <a:pt x="671" y="105"/>
                      <a:pt x="671" y="105"/>
                      <a:pt x="671" y="105"/>
                    </a:cubicBezTo>
                    <a:cubicBezTo>
                      <a:pt x="673" y="102"/>
                      <a:pt x="673" y="102"/>
                      <a:pt x="673" y="102"/>
                    </a:cubicBezTo>
                    <a:cubicBezTo>
                      <a:pt x="674" y="102"/>
                      <a:pt x="674" y="102"/>
                      <a:pt x="674" y="102"/>
                    </a:cubicBezTo>
                    <a:cubicBezTo>
                      <a:pt x="674" y="101"/>
                      <a:pt x="672" y="104"/>
                      <a:pt x="674" y="101"/>
                    </a:cubicBezTo>
                    <a:cubicBezTo>
                      <a:pt x="675" y="102"/>
                      <a:pt x="671" y="100"/>
                      <a:pt x="676" y="101"/>
                    </a:cubicBezTo>
                    <a:cubicBezTo>
                      <a:pt x="676" y="99"/>
                      <a:pt x="676" y="99"/>
                      <a:pt x="676" y="99"/>
                    </a:cubicBezTo>
                    <a:cubicBezTo>
                      <a:pt x="679" y="98"/>
                      <a:pt x="679" y="98"/>
                      <a:pt x="679" y="98"/>
                    </a:cubicBezTo>
                    <a:cubicBezTo>
                      <a:pt x="680" y="96"/>
                      <a:pt x="680" y="96"/>
                      <a:pt x="680" y="96"/>
                    </a:cubicBezTo>
                    <a:cubicBezTo>
                      <a:pt x="680" y="95"/>
                      <a:pt x="680" y="95"/>
                      <a:pt x="680" y="95"/>
                    </a:cubicBezTo>
                    <a:cubicBezTo>
                      <a:pt x="680" y="95"/>
                      <a:pt x="680" y="95"/>
                      <a:pt x="680" y="95"/>
                    </a:cubicBezTo>
                    <a:cubicBezTo>
                      <a:pt x="680" y="94"/>
                      <a:pt x="680" y="94"/>
                      <a:pt x="680" y="94"/>
                    </a:cubicBezTo>
                    <a:cubicBezTo>
                      <a:pt x="683" y="92"/>
                      <a:pt x="683" y="92"/>
                      <a:pt x="683" y="92"/>
                    </a:cubicBezTo>
                    <a:cubicBezTo>
                      <a:pt x="683" y="91"/>
                      <a:pt x="677" y="96"/>
                      <a:pt x="684" y="90"/>
                    </a:cubicBezTo>
                    <a:cubicBezTo>
                      <a:pt x="685" y="90"/>
                      <a:pt x="681" y="92"/>
                      <a:pt x="685" y="89"/>
                    </a:cubicBezTo>
                    <a:cubicBezTo>
                      <a:pt x="685" y="89"/>
                      <a:pt x="685" y="89"/>
                      <a:pt x="685" y="89"/>
                    </a:cubicBezTo>
                    <a:cubicBezTo>
                      <a:pt x="685" y="90"/>
                      <a:pt x="685" y="90"/>
                      <a:pt x="685" y="90"/>
                    </a:cubicBezTo>
                    <a:cubicBezTo>
                      <a:pt x="687" y="92"/>
                      <a:pt x="687" y="92"/>
                      <a:pt x="687" y="92"/>
                    </a:cubicBezTo>
                    <a:cubicBezTo>
                      <a:pt x="688" y="91"/>
                      <a:pt x="688" y="91"/>
                      <a:pt x="688" y="91"/>
                    </a:cubicBezTo>
                    <a:cubicBezTo>
                      <a:pt x="687" y="89"/>
                      <a:pt x="687" y="89"/>
                      <a:pt x="687" y="89"/>
                    </a:cubicBezTo>
                    <a:cubicBezTo>
                      <a:pt x="689" y="88"/>
                      <a:pt x="689" y="88"/>
                      <a:pt x="689" y="88"/>
                    </a:cubicBezTo>
                    <a:cubicBezTo>
                      <a:pt x="689" y="89"/>
                      <a:pt x="686" y="91"/>
                      <a:pt x="689" y="87"/>
                    </a:cubicBezTo>
                    <a:cubicBezTo>
                      <a:pt x="690" y="87"/>
                      <a:pt x="690" y="87"/>
                      <a:pt x="690" y="87"/>
                    </a:cubicBezTo>
                    <a:cubicBezTo>
                      <a:pt x="692" y="86"/>
                      <a:pt x="681" y="91"/>
                      <a:pt x="694" y="84"/>
                    </a:cubicBezTo>
                    <a:cubicBezTo>
                      <a:pt x="699" y="79"/>
                      <a:pt x="699" y="79"/>
                      <a:pt x="699" y="79"/>
                    </a:cubicBezTo>
                    <a:cubicBezTo>
                      <a:pt x="701" y="77"/>
                      <a:pt x="701" y="77"/>
                      <a:pt x="701" y="77"/>
                    </a:cubicBezTo>
                    <a:cubicBezTo>
                      <a:pt x="701" y="76"/>
                      <a:pt x="695" y="82"/>
                      <a:pt x="702" y="75"/>
                    </a:cubicBezTo>
                    <a:cubicBezTo>
                      <a:pt x="699" y="80"/>
                      <a:pt x="699" y="80"/>
                      <a:pt x="699" y="80"/>
                    </a:cubicBezTo>
                    <a:cubicBezTo>
                      <a:pt x="698" y="81"/>
                      <a:pt x="698" y="81"/>
                      <a:pt x="698" y="81"/>
                    </a:cubicBezTo>
                    <a:cubicBezTo>
                      <a:pt x="698" y="83"/>
                      <a:pt x="698" y="83"/>
                      <a:pt x="698" y="83"/>
                    </a:cubicBezTo>
                    <a:cubicBezTo>
                      <a:pt x="692" y="88"/>
                      <a:pt x="692" y="88"/>
                      <a:pt x="692" y="88"/>
                    </a:cubicBezTo>
                    <a:cubicBezTo>
                      <a:pt x="691" y="91"/>
                      <a:pt x="688" y="90"/>
                      <a:pt x="688" y="93"/>
                    </a:cubicBezTo>
                    <a:cubicBezTo>
                      <a:pt x="691" y="94"/>
                      <a:pt x="691" y="94"/>
                      <a:pt x="691" y="94"/>
                    </a:cubicBezTo>
                    <a:cubicBezTo>
                      <a:pt x="690" y="95"/>
                      <a:pt x="687" y="95"/>
                      <a:pt x="688" y="97"/>
                    </a:cubicBezTo>
                    <a:cubicBezTo>
                      <a:pt x="689" y="97"/>
                      <a:pt x="689" y="97"/>
                      <a:pt x="689" y="97"/>
                    </a:cubicBezTo>
                    <a:cubicBezTo>
                      <a:pt x="690" y="96"/>
                      <a:pt x="690" y="96"/>
                      <a:pt x="690" y="96"/>
                    </a:cubicBezTo>
                    <a:cubicBezTo>
                      <a:pt x="690" y="98"/>
                      <a:pt x="690" y="98"/>
                      <a:pt x="690" y="98"/>
                    </a:cubicBezTo>
                    <a:cubicBezTo>
                      <a:pt x="688" y="100"/>
                      <a:pt x="688" y="100"/>
                      <a:pt x="688" y="100"/>
                    </a:cubicBezTo>
                    <a:cubicBezTo>
                      <a:pt x="688" y="100"/>
                      <a:pt x="688" y="100"/>
                      <a:pt x="688" y="100"/>
                    </a:cubicBezTo>
                    <a:cubicBezTo>
                      <a:pt x="691" y="99"/>
                      <a:pt x="691" y="99"/>
                      <a:pt x="691" y="99"/>
                    </a:cubicBezTo>
                    <a:cubicBezTo>
                      <a:pt x="693" y="96"/>
                      <a:pt x="693" y="96"/>
                      <a:pt x="693" y="96"/>
                    </a:cubicBezTo>
                    <a:cubicBezTo>
                      <a:pt x="693" y="97"/>
                      <a:pt x="693" y="97"/>
                      <a:pt x="693" y="97"/>
                    </a:cubicBezTo>
                    <a:cubicBezTo>
                      <a:pt x="695" y="97"/>
                      <a:pt x="695" y="97"/>
                      <a:pt x="695" y="97"/>
                    </a:cubicBezTo>
                    <a:cubicBezTo>
                      <a:pt x="694" y="98"/>
                      <a:pt x="694" y="98"/>
                      <a:pt x="694" y="98"/>
                    </a:cubicBezTo>
                    <a:cubicBezTo>
                      <a:pt x="693" y="97"/>
                      <a:pt x="694" y="100"/>
                      <a:pt x="693" y="98"/>
                    </a:cubicBezTo>
                    <a:cubicBezTo>
                      <a:pt x="691" y="100"/>
                      <a:pt x="691" y="100"/>
                      <a:pt x="691" y="100"/>
                    </a:cubicBezTo>
                    <a:cubicBezTo>
                      <a:pt x="693" y="100"/>
                      <a:pt x="693" y="100"/>
                      <a:pt x="693" y="100"/>
                    </a:cubicBezTo>
                    <a:cubicBezTo>
                      <a:pt x="695" y="99"/>
                      <a:pt x="695" y="99"/>
                      <a:pt x="695" y="99"/>
                    </a:cubicBezTo>
                    <a:cubicBezTo>
                      <a:pt x="698" y="98"/>
                      <a:pt x="698" y="98"/>
                      <a:pt x="698" y="98"/>
                    </a:cubicBezTo>
                    <a:cubicBezTo>
                      <a:pt x="695" y="101"/>
                      <a:pt x="696" y="101"/>
                      <a:pt x="690" y="102"/>
                    </a:cubicBezTo>
                    <a:cubicBezTo>
                      <a:pt x="699" y="101"/>
                      <a:pt x="699" y="101"/>
                      <a:pt x="699" y="101"/>
                    </a:cubicBezTo>
                    <a:cubicBezTo>
                      <a:pt x="701" y="100"/>
                      <a:pt x="701" y="100"/>
                      <a:pt x="701" y="100"/>
                    </a:cubicBezTo>
                    <a:cubicBezTo>
                      <a:pt x="702" y="102"/>
                      <a:pt x="696" y="100"/>
                      <a:pt x="704" y="99"/>
                    </a:cubicBezTo>
                    <a:cubicBezTo>
                      <a:pt x="705" y="99"/>
                      <a:pt x="705" y="99"/>
                      <a:pt x="704" y="99"/>
                    </a:cubicBezTo>
                    <a:cubicBezTo>
                      <a:pt x="707" y="100"/>
                      <a:pt x="707" y="100"/>
                      <a:pt x="707" y="100"/>
                    </a:cubicBezTo>
                    <a:cubicBezTo>
                      <a:pt x="708" y="99"/>
                      <a:pt x="708" y="99"/>
                      <a:pt x="708" y="99"/>
                    </a:cubicBezTo>
                    <a:cubicBezTo>
                      <a:pt x="709" y="99"/>
                      <a:pt x="709" y="99"/>
                      <a:pt x="709" y="99"/>
                    </a:cubicBezTo>
                    <a:cubicBezTo>
                      <a:pt x="711" y="98"/>
                      <a:pt x="711" y="98"/>
                      <a:pt x="711" y="98"/>
                    </a:cubicBezTo>
                    <a:cubicBezTo>
                      <a:pt x="712" y="99"/>
                      <a:pt x="712" y="99"/>
                      <a:pt x="712" y="99"/>
                    </a:cubicBezTo>
                    <a:cubicBezTo>
                      <a:pt x="714" y="97"/>
                      <a:pt x="714" y="97"/>
                      <a:pt x="714" y="97"/>
                    </a:cubicBezTo>
                    <a:cubicBezTo>
                      <a:pt x="717" y="97"/>
                      <a:pt x="717" y="97"/>
                      <a:pt x="717" y="97"/>
                    </a:cubicBezTo>
                    <a:cubicBezTo>
                      <a:pt x="716" y="97"/>
                      <a:pt x="716" y="97"/>
                      <a:pt x="716" y="97"/>
                    </a:cubicBezTo>
                    <a:cubicBezTo>
                      <a:pt x="716" y="99"/>
                      <a:pt x="716" y="99"/>
                      <a:pt x="716" y="99"/>
                    </a:cubicBezTo>
                    <a:cubicBezTo>
                      <a:pt x="718" y="100"/>
                      <a:pt x="718" y="100"/>
                      <a:pt x="718" y="100"/>
                    </a:cubicBezTo>
                    <a:cubicBezTo>
                      <a:pt x="718" y="100"/>
                      <a:pt x="718" y="100"/>
                      <a:pt x="718" y="100"/>
                    </a:cubicBezTo>
                    <a:cubicBezTo>
                      <a:pt x="713" y="100"/>
                      <a:pt x="713" y="100"/>
                      <a:pt x="713" y="100"/>
                    </a:cubicBezTo>
                    <a:cubicBezTo>
                      <a:pt x="711" y="100"/>
                      <a:pt x="712" y="101"/>
                      <a:pt x="712" y="102"/>
                    </a:cubicBezTo>
                    <a:cubicBezTo>
                      <a:pt x="710" y="101"/>
                      <a:pt x="710" y="101"/>
                      <a:pt x="710" y="101"/>
                    </a:cubicBezTo>
                    <a:cubicBezTo>
                      <a:pt x="710" y="101"/>
                      <a:pt x="710" y="101"/>
                      <a:pt x="710" y="101"/>
                    </a:cubicBezTo>
                    <a:cubicBezTo>
                      <a:pt x="705" y="102"/>
                      <a:pt x="705" y="102"/>
                      <a:pt x="705" y="102"/>
                    </a:cubicBezTo>
                    <a:cubicBezTo>
                      <a:pt x="706" y="102"/>
                      <a:pt x="704" y="103"/>
                      <a:pt x="706" y="103"/>
                    </a:cubicBezTo>
                    <a:cubicBezTo>
                      <a:pt x="705" y="103"/>
                      <a:pt x="705" y="105"/>
                      <a:pt x="705" y="103"/>
                    </a:cubicBezTo>
                    <a:cubicBezTo>
                      <a:pt x="703" y="103"/>
                      <a:pt x="703" y="102"/>
                      <a:pt x="703" y="104"/>
                    </a:cubicBezTo>
                    <a:cubicBezTo>
                      <a:pt x="703" y="104"/>
                      <a:pt x="703" y="104"/>
                      <a:pt x="703" y="104"/>
                    </a:cubicBezTo>
                    <a:cubicBezTo>
                      <a:pt x="701" y="103"/>
                      <a:pt x="701" y="103"/>
                      <a:pt x="701" y="103"/>
                    </a:cubicBezTo>
                    <a:cubicBezTo>
                      <a:pt x="701" y="104"/>
                      <a:pt x="701" y="104"/>
                      <a:pt x="701" y="104"/>
                    </a:cubicBezTo>
                    <a:cubicBezTo>
                      <a:pt x="700" y="104"/>
                      <a:pt x="700" y="104"/>
                      <a:pt x="700" y="104"/>
                    </a:cubicBezTo>
                    <a:cubicBezTo>
                      <a:pt x="699" y="105"/>
                      <a:pt x="697" y="104"/>
                      <a:pt x="698" y="107"/>
                    </a:cubicBezTo>
                    <a:cubicBezTo>
                      <a:pt x="697" y="106"/>
                      <a:pt x="697" y="106"/>
                      <a:pt x="697" y="106"/>
                    </a:cubicBezTo>
                    <a:cubicBezTo>
                      <a:pt x="697" y="105"/>
                      <a:pt x="697" y="105"/>
                      <a:pt x="697" y="105"/>
                    </a:cubicBezTo>
                    <a:cubicBezTo>
                      <a:pt x="696" y="104"/>
                      <a:pt x="697" y="103"/>
                      <a:pt x="694" y="105"/>
                    </a:cubicBezTo>
                    <a:cubicBezTo>
                      <a:pt x="693" y="106"/>
                      <a:pt x="693" y="106"/>
                      <a:pt x="693" y="106"/>
                    </a:cubicBezTo>
                    <a:cubicBezTo>
                      <a:pt x="692" y="105"/>
                      <a:pt x="692" y="105"/>
                      <a:pt x="692" y="105"/>
                    </a:cubicBezTo>
                    <a:cubicBezTo>
                      <a:pt x="692" y="105"/>
                      <a:pt x="690" y="106"/>
                      <a:pt x="693" y="104"/>
                    </a:cubicBezTo>
                    <a:cubicBezTo>
                      <a:pt x="690" y="104"/>
                      <a:pt x="690" y="104"/>
                      <a:pt x="690" y="104"/>
                    </a:cubicBezTo>
                    <a:cubicBezTo>
                      <a:pt x="691" y="106"/>
                      <a:pt x="691" y="106"/>
                      <a:pt x="691" y="106"/>
                    </a:cubicBezTo>
                    <a:cubicBezTo>
                      <a:pt x="689" y="107"/>
                      <a:pt x="689" y="107"/>
                      <a:pt x="689" y="107"/>
                    </a:cubicBezTo>
                    <a:cubicBezTo>
                      <a:pt x="689" y="107"/>
                      <a:pt x="689" y="107"/>
                      <a:pt x="689" y="107"/>
                    </a:cubicBezTo>
                    <a:cubicBezTo>
                      <a:pt x="685" y="107"/>
                      <a:pt x="685" y="107"/>
                      <a:pt x="685" y="107"/>
                    </a:cubicBezTo>
                    <a:cubicBezTo>
                      <a:pt x="685" y="109"/>
                      <a:pt x="684" y="109"/>
                      <a:pt x="682" y="109"/>
                    </a:cubicBezTo>
                    <a:cubicBezTo>
                      <a:pt x="679" y="109"/>
                      <a:pt x="679" y="109"/>
                      <a:pt x="679" y="109"/>
                    </a:cubicBezTo>
                    <a:cubicBezTo>
                      <a:pt x="677" y="110"/>
                      <a:pt x="677" y="113"/>
                      <a:pt x="674" y="113"/>
                    </a:cubicBezTo>
                    <a:cubicBezTo>
                      <a:pt x="675" y="115"/>
                      <a:pt x="675" y="115"/>
                      <a:pt x="675" y="115"/>
                    </a:cubicBezTo>
                    <a:cubicBezTo>
                      <a:pt x="669" y="119"/>
                      <a:pt x="669" y="119"/>
                      <a:pt x="669" y="119"/>
                    </a:cubicBezTo>
                    <a:cubicBezTo>
                      <a:pt x="668" y="120"/>
                      <a:pt x="665" y="123"/>
                      <a:pt x="667" y="122"/>
                    </a:cubicBezTo>
                    <a:cubicBezTo>
                      <a:pt x="667" y="122"/>
                      <a:pt x="666" y="123"/>
                      <a:pt x="668" y="122"/>
                    </a:cubicBezTo>
                    <a:cubicBezTo>
                      <a:pt x="669" y="121"/>
                      <a:pt x="669" y="121"/>
                      <a:pt x="669" y="121"/>
                    </a:cubicBezTo>
                    <a:cubicBezTo>
                      <a:pt x="671" y="124"/>
                      <a:pt x="671" y="124"/>
                      <a:pt x="671" y="124"/>
                    </a:cubicBezTo>
                    <a:cubicBezTo>
                      <a:pt x="672" y="124"/>
                      <a:pt x="672" y="124"/>
                      <a:pt x="672" y="124"/>
                    </a:cubicBezTo>
                    <a:cubicBezTo>
                      <a:pt x="673" y="124"/>
                      <a:pt x="673" y="124"/>
                      <a:pt x="673" y="124"/>
                    </a:cubicBezTo>
                    <a:cubicBezTo>
                      <a:pt x="671" y="123"/>
                      <a:pt x="671" y="123"/>
                      <a:pt x="671" y="123"/>
                    </a:cubicBezTo>
                    <a:cubicBezTo>
                      <a:pt x="675" y="122"/>
                      <a:pt x="675" y="122"/>
                      <a:pt x="675" y="122"/>
                    </a:cubicBezTo>
                    <a:cubicBezTo>
                      <a:pt x="676" y="122"/>
                      <a:pt x="676" y="122"/>
                      <a:pt x="676" y="122"/>
                    </a:cubicBezTo>
                    <a:cubicBezTo>
                      <a:pt x="677" y="121"/>
                      <a:pt x="677" y="121"/>
                      <a:pt x="677" y="121"/>
                    </a:cubicBezTo>
                    <a:cubicBezTo>
                      <a:pt x="677" y="121"/>
                      <a:pt x="676" y="124"/>
                      <a:pt x="676" y="120"/>
                    </a:cubicBezTo>
                    <a:cubicBezTo>
                      <a:pt x="678" y="121"/>
                      <a:pt x="678" y="121"/>
                      <a:pt x="678" y="121"/>
                    </a:cubicBezTo>
                    <a:cubicBezTo>
                      <a:pt x="681" y="121"/>
                      <a:pt x="681" y="121"/>
                      <a:pt x="681" y="121"/>
                    </a:cubicBezTo>
                    <a:cubicBezTo>
                      <a:pt x="682" y="120"/>
                      <a:pt x="682" y="120"/>
                      <a:pt x="682" y="120"/>
                    </a:cubicBezTo>
                    <a:cubicBezTo>
                      <a:pt x="685" y="120"/>
                      <a:pt x="685" y="120"/>
                      <a:pt x="685" y="120"/>
                    </a:cubicBezTo>
                    <a:cubicBezTo>
                      <a:pt x="685" y="121"/>
                      <a:pt x="685" y="121"/>
                      <a:pt x="685" y="121"/>
                    </a:cubicBezTo>
                    <a:cubicBezTo>
                      <a:pt x="686" y="122"/>
                      <a:pt x="686" y="122"/>
                      <a:pt x="686" y="122"/>
                    </a:cubicBezTo>
                    <a:cubicBezTo>
                      <a:pt x="693" y="121"/>
                      <a:pt x="693" y="121"/>
                      <a:pt x="693" y="121"/>
                    </a:cubicBezTo>
                    <a:cubicBezTo>
                      <a:pt x="702" y="118"/>
                      <a:pt x="702" y="118"/>
                      <a:pt x="702" y="118"/>
                    </a:cubicBezTo>
                    <a:cubicBezTo>
                      <a:pt x="706" y="117"/>
                      <a:pt x="706" y="117"/>
                      <a:pt x="706" y="117"/>
                    </a:cubicBezTo>
                    <a:cubicBezTo>
                      <a:pt x="707" y="118"/>
                      <a:pt x="707" y="118"/>
                      <a:pt x="707" y="118"/>
                    </a:cubicBezTo>
                    <a:cubicBezTo>
                      <a:pt x="708" y="117"/>
                      <a:pt x="708" y="117"/>
                      <a:pt x="708" y="117"/>
                    </a:cubicBezTo>
                    <a:cubicBezTo>
                      <a:pt x="704" y="116"/>
                      <a:pt x="704" y="116"/>
                      <a:pt x="704" y="116"/>
                    </a:cubicBezTo>
                    <a:cubicBezTo>
                      <a:pt x="706" y="116"/>
                      <a:pt x="706" y="116"/>
                      <a:pt x="706" y="116"/>
                    </a:cubicBezTo>
                    <a:cubicBezTo>
                      <a:pt x="707" y="115"/>
                      <a:pt x="707" y="115"/>
                      <a:pt x="707" y="115"/>
                    </a:cubicBezTo>
                    <a:cubicBezTo>
                      <a:pt x="712" y="114"/>
                      <a:pt x="712" y="114"/>
                      <a:pt x="712" y="114"/>
                    </a:cubicBezTo>
                    <a:cubicBezTo>
                      <a:pt x="713" y="113"/>
                      <a:pt x="713" y="113"/>
                      <a:pt x="713" y="113"/>
                    </a:cubicBezTo>
                    <a:cubicBezTo>
                      <a:pt x="715" y="113"/>
                      <a:pt x="715" y="113"/>
                      <a:pt x="715" y="113"/>
                    </a:cubicBezTo>
                    <a:cubicBezTo>
                      <a:pt x="717" y="113"/>
                      <a:pt x="717" y="113"/>
                      <a:pt x="717" y="113"/>
                    </a:cubicBezTo>
                    <a:cubicBezTo>
                      <a:pt x="718" y="112"/>
                      <a:pt x="718" y="112"/>
                      <a:pt x="718" y="112"/>
                    </a:cubicBezTo>
                    <a:cubicBezTo>
                      <a:pt x="721" y="112"/>
                      <a:pt x="721" y="112"/>
                      <a:pt x="721" y="112"/>
                    </a:cubicBezTo>
                    <a:cubicBezTo>
                      <a:pt x="720" y="111"/>
                      <a:pt x="720" y="111"/>
                      <a:pt x="720" y="111"/>
                    </a:cubicBezTo>
                    <a:cubicBezTo>
                      <a:pt x="721" y="111"/>
                      <a:pt x="721" y="111"/>
                      <a:pt x="721" y="111"/>
                    </a:cubicBezTo>
                    <a:cubicBezTo>
                      <a:pt x="723" y="112"/>
                      <a:pt x="723" y="112"/>
                      <a:pt x="723" y="112"/>
                    </a:cubicBezTo>
                    <a:cubicBezTo>
                      <a:pt x="727" y="110"/>
                      <a:pt x="727" y="110"/>
                      <a:pt x="727" y="110"/>
                    </a:cubicBezTo>
                    <a:cubicBezTo>
                      <a:pt x="727" y="110"/>
                      <a:pt x="727" y="110"/>
                      <a:pt x="727" y="110"/>
                    </a:cubicBezTo>
                    <a:cubicBezTo>
                      <a:pt x="727" y="111"/>
                      <a:pt x="727" y="111"/>
                      <a:pt x="727" y="111"/>
                    </a:cubicBezTo>
                    <a:cubicBezTo>
                      <a:pt x="729" y="111"/>
                      <a:pt x="729" y="111"/>
                      <a:pt x="729" y="111"/>
                    </a:cubicBezTo>
                    <a:cubicBezTo>
                      <a:pt x="734" y="109"/>
                      <a:pt x="734" y="109"/>
                      <a:pt x="734" y="109"/>
                    </a:cubicBezTo>
                    <a:cubicBezTo>
                      <a:pt x="735" y="109"/>
                      <a:pt x="735" y="109"/>
                      <a:pt x="735" y="109"/>
                    </a:cubicBezTo>
                    <a:cubicBezTo>
                      <a:pt x="737" y="109"/>
                      <a:pt x="737" y="109"/>
                      <a:pt x="737" y="109"/>
                    </a:cubicBezTo>
                    <a:cubicBezTo>
                      <a:pt x="738" y="108"/>
                      <a:pt x="738" y="108"/>
                      <a:pt x="738" y="108"/>
                    </a:cubicBezTo>
                    <a:cubicBezTo>
                      <a:pt x="741" y="107"/>
                      <a:pt x="741" y="107"/>
                      <a:pt x="741" y="107"/>
                    </a:cubicBezTo>
                    <a:cubicBezTo>
                      <a:pt x="745" y="106"/>
                      <a:pt x="745" y="106"/>
                      <a:pt x="745" y="106"/>
                    </a:cubicBezTo>
                    <a:cubicBezTo>
                      <a:pt x="741" y="108"/>
                      <a:pt x="741" y="108"/>
                      <a:pt x="741" y="108"/>
                    </a:cubicBezTo>
                    <a:cubicBezTo>
                      <a:pt x="739" y="109"/>
                      <a:pt x="741" y="105"/>
                      <a:pt x="739" y="109"/>
                    </a:cubicBezTo>
                    <a:cubicBezTo>
                      <a:pt x="739" y="109"/>
                      <a:pt x="739" y="109"/>
                      <a:pt x="739" y="109"/>
                    </a:cubicBezTo>
                    <a:cubicBezTo>
                      <a:pt x="737" y="111"/>
                      <a:pt x="737" y="111"/>
                      <a:pt x="737" y="111"/>
                    </a:cubicBezTo>
                    <a:cubicBezTo>
                      <a:pt x="739" y="111"/>
                      <a:pt x="739" y="111"/>
                      <a:pt x="739" y="111"/>
                    </a:cubicBezTo>
                    <a:cubicBezTo>
                      <a:pt x="743" y="110"/>
                      <a:pt x="743" y="110"/>
                      <a:pt x="743" y="110"/>
                    </a:cubicBezTo>
                    <a:cubicBezTo>
                      <a:pt x="743" y="110"/>
                      <a:pt x="743" y="109"/>
                      <a:pt x="745" y="111"/>
                    </a:cubicBezTo>
                    <a:cubicBezTo>
                      <a:pt x="746" y="109"/>
                      <a:pt x="746" y="109"/>
                      <a:pt x="746" y="109"/>
                    </a:cubicBezTo>
                    <a:cubicBezTo>
                      <a:pt x="746" y="110"/>
                      <a:pt x="746" y="110"/>
                      <a:pt x="746" y="110"/>
                    </a:cubicBezTo>
                    <a:cubicBezTo>
                      <a:pt x="745" y="111"/>
                      <a:pt x="745" y="111"/>
                      <a:pt x="745" y="111"/>
                    </a:cubicBezTo>
                    <a:cubicBezTo>
                      <a:pt x="744" y="110"/>
                      <a:pt x="744" y="109"/>
                      <a:pt x="743" y="111"/>
                    </a:cubicBezTo>
                    <a:cubicBezTo>
                      <a:pt x="743" y="112"/>
                      <a:pt x="743" y="112"/>
                      <a:pt x="743" y="112"/>
                    </a:cubicBezTo>
                    <a:cubicBezTo>
                      <a:pt x="743" y="112"/>
                      <a:pt x="745" y="107"/>
                      <a:pt x="741" y="112"/>
                    </a:cubicBezTo>
                    <a:cubicBezTo>
                      <a:pt x="737" y="112"/>
                      <a:pt x="737" y="112"/>
                      <a:pt x="737" y="112"/>
                    </a:cubicBezTo>
                    <a:cubicBezTo>
                      <a:pt x="736" y="113"/>
                      <a:pt x="735" y="110"/>
                      <a:pt x="736" y="113"/>
                    </a:cubicBezTo>
                    <a:cubicBezTo>
                      <a:pt x="735" y="112"/>
                      <a:pt x="735" y="112"/>
                      <a:pt x="735" y="112"/>
                    </a:cubicBezTo>
                    <a:cubicBezTo>
                      <a:pt x="734" y="113"/>
                      <a:pt x="734" y="113"/>
                      <a:pt x="734" y="113"/>
                    </a:cubicBezTo>
                    <a:cubicBezTo>
                      <a:pt x="732" y="112"/>
                      <a:pt x="732" y="112"/>
                      <a:pt x="732" y="112"/>
                    </a:cubicBezTo>
                    <a:cubicBezTo>
                      <a:pt x="726" y="114"/>
                      <a:pt x="726" y="114"/>
                      <a:pt x="726" y="114"/>
                    </a:cubicBezTo>
                    <a:cubicBezTo>
                      <a:pt x="725" y="115"/>
                      <a:pt x="725" y="115"/>
                      <a:pt x="725" y="115"/>
                    </a:cubicBezTo>
                    <a:cubicBezTo>
                      <a:pt x="723" y="115"/>
                      <a:pt x="723" y="115"/>
                      <a:pt x="723" y="115"/>
                    </a:cubicBezTo>
                    <a:cubicBezTo>
                      <a:pt x="716" y="117"/>
                      <a:pt x="716" y="117"/>
                      <a:pt x="716" y="117"/>
                    </a:cubicBezTo>
                    <a:cubicBezTo>
                      <a:pt x="714" y="117"/>
                      <a:pt x="714" y="117"/>
                      <a:pt x="714" y="117"/>
                    </a:cubicBezTo>
                    <a:cubicBezTo>
                      <a:pt x="713" y="117"/>
                      <a:pt x="713" y="117"/>
                      <a:pt x="713" y="117"/>
                    </a:cubicBezTo>
                    <a:cubicBezTo>
                      <a:pt x="712" y="118"/>
                      <a:pt x="712" y="118"/>
                      <a:pt x="712" y="118"/>
                    </a:cubicBezTo>
                    <a:cubicBezTo>
                      <a:pt x="711" y="118"/>
                      <a:pt x="711" y="118"/>
                      <a:pt x="711" y="118"/>
                    </a:cubicBezTo>
                    <a:cubicBezTo>
                      <a:pt x="712" y="119"/>
                      <a:pt x="712" y="119"/>
                      <a:pt x="712" y="119"/>
                    </a:cubicBezTo>
                    <a:cubicBezTo>
                      <a:pt x="705" y="120"/>
                      <a:pt x="705" y="120"/>
                      <a:pt x="705" y="120"/>
                    </a:cubicBezTo>
                    <a:cubicBezTo>
                      <a:pt x="705" y="121"/>
                      <a:pt x="705" y="121"/>
                      <a:pt x="705" y="121"/>
                    </a:cubicBezTo>
                    <a:cubicBezTo>
                      <a:pt x="704" y="119"/>
                      <a:pt x="702" y="121"/>
                      <a:pt x="699" y="121"/>
                    </a:cubicBezTo>
                    <a:cubicBezTo>
                      <a:pt x="695" y="121"/>
                      <a:pt x="695" y="121"/>
                      <a:pt x="695" y="121"/>
                    </a:cubicBezTo>
                    <a:cubicBezTo>
                      <a:pt x="685" y="123"/>
                      <a:pt x="685" y="123"/>
                      <a:pt x="685" y="123"/>
                    </a:cubicBezTo>
                    <a:cubicBezTo>
                      <a:pt x="680" y="125"/>
                      <a:pt x="680" y="125"/>
                      <a:pt x="680" y="125"/>
                    </a:cubicBezTo>
                    <a:cubicBezTo>
                      <a:pt x="682" y="123"/>
                      <a:pt x="676" y="125"/>
                      <a:pt x="681" y="123"/>
                    </a:cubicBezTo>
                    <a:cubicBezTo>
                      <a:pt x="681" y="122"/>
                      <a:pt x="681" y="122"/>
                      <a:pt x="681" y="122"/>
                    </a:cubicBezTo>
                    <a:cubicBezTo>
                      <a:pt x="679" y="123"/>
                      <a:pt x="679" y="123"/>
                      <a:pt x="679" y="123"/>
                    </a:cubicBezTo>
                    <a:cubicBezTo>
                      <a:pt x="678" y="123"/>
                      <a:pt x="678" y="123"/>
                      <a:pt x="678" y="123"/>
                    </a:cubicBezTo>
                    <a:cubicBezTo>
                      <a:pt x="679" y="124"/>
                      <a:pt x="679" y="124"/>
                      <a:pt x="679" y="124"/>
                    </a:cubicBezTo>
                    <a:cubicBezTo>
                      <a:pt x="679" y="125"/>
                      <a:pt x="679" y="125"/>
                      <a:pt x="679" y="125"/>
                    </a:cubicBezTo>
                    <a:cubicBezTo>
                      <a:pt x="676" y="126"/>
                      <a:pt x="676" y="126"/>
                      <a:pt x="676" y="126"/>
                    </a:cubicBezTo>
                    <a:cubicBezTo>
                      <a:pt x="673" y="126"/>
                      <a:pt x="673" y="126"/>
                      <a:pt x="673" y="126"/>
                    </a:cubicBezTo>
                    <a:cubicBezTo>
                      <a:pt x="672" y="127"/>
                      <a:pt x="669" y="129"/>
                      <a:pt x="669" y="129"/>
                    </a:cubicBezTo>
                    <a:cubicBezTo>
                      <a:pt x="669" y="128"/>
                      <a:pt x="669" y="128"/>
                      <a:pt x="669" y="128"/>
                    </a:cubicBezTo>
                    <a:cubicBezTo>
                      <a:pt x="668" y="127"/>
                      <a:pt x="668" y="127"/>
                      <a:pt x="668" y="127"/>
                    </a:cubicBezTo>
                    <a:cubicBezTo>
                      <a:pt x="663" y="128"/>
                      <a:pt x="663" y="128"/>
                      <a:pt x="663" y="128"/>
                    </a:cubicBezTo>
                    <a:cubicBezTo>
                      <a:pt x="662" y="129"/>
                      <a:pt x="662" y="129"/>
                      <a:pt x="662" y="129"/>
                    </a:cubicBezTo>
                    <a:cubicBezTo>
                      <a:pt x="662" y="129"/>
                      <a:pt x="662" y="129"/>
                      <a:pt x="662" y="129"/>
                    </a:cubicBezTo>
                    <a:cubicBezTo>
                      <a:pt x="658" y="130"/>
                      <a:pt x="658" y="130"/>
                      <a:pt x="658" y="130"/>
                    </a:cubicBezTo>
                    <a:cubicBezTo>
                      <a:pt x="656" y="132"/>
                      <a:pt x="656" y="132"/>
                      <a:pt x="656" y="132"/>
                    </a:cubicBezTo>
                    <a:cubicBezTo>
                      <a:pt x="658" y="132"/>
                      <a:pt x="658" y="132"/>
                      <a:pt x="658" y="132"/>
                    </a:cubicBezTo>
                    <a:cubicBezTo>
                      <a:pt x="659" y="132"/>
                      <a:pt x="659" y="132"/>
                      <a:pt x="659" y="132"/>
                    </a:cubicBezTo>
                    <a:cubicBezTo>
                      <a:pt x="657" y="134"/>
                      <a:pt x="657" y="134"/>
                      <a:pt x="657" y="134"/>
                    </a:cubicBezTo>
                    <a:cubicBezTo>
                      <a:pt x="656" y="134"/>
                      <a:pt x="665" y="130"/>
                      <a:pt x="654" y="135"/>
                    </a:cubicBezTo>
                    <a:cubicBezTo>
                      <a:pt x="654" y="136"/>
                      <a:pt x="654" y="136"/>
                      <a:pt x="654" y="136"/>
                    </a:cubicBezTo>
                    <a:cubicBezTo>
                      <a:pt x="657" y="138"/>
                      <a:pt x="657" y="138"/>
                      <a:pt x="657" y="138"/>
                    </a:cubicBezTo>
                    <a:cubicBezTo>
                      <a:pt x="659" y="138"/>
                      <a:pt x="659" y="138"/>
                      <a:pt x="659" y="138"/>
                    </a:cubicBezTo>
                    <a:cubicBezTo>
                      <a:pt x="659" y="137"/>
                      <a:pt x="659" y="137"/>
                      <a:pt x="659" y="137"/>
                    </a:cubicBezTo>
                    <a:cubicBezTo>
                      <a:pt x="661" y="135"/>
                      <a:pt x="661" y="135"/>
                      <a:pt x="661" y="135"/>
                    </a:cubicBezTo>
                    <a:cubicBezTo>
                      <a:pt x="663" y="136"/>
                      <a:pt x="663" y="136"/>
                      <a:pt x="663" y="136"/>
                    </a:cubicBezTo>
                    <a:cubicBezTo>
                      <a:pt x="664" y="137"/>
                      <a:pt x="664" y="137"/>
                      <a:pt x="664" y="137"/>
                    </a:cubicBezTo>
                    <a:cubicBezTo>
                      <a:pt x="666" y="136"/>
                      <a:pt x="666" y="136"/>
                      <a:pt x="666" y="136"/>
                    </a:cubicBezTo>
                    <a:cubicBezTo>
                      <a:pt x="668" y="134"/>
                      <a:pt x="668" y="134"/>
                      <a:pt x="668" y="134"/>
                    </a:cubicBezTo>
                    <a:cubicBezTo>
                      <a:pt x="664" y="131"/>
                      <a:pt x="664" y="131"/>
                      <a:pt x="664" y="131"/>
                    </a:cubicBezTo>
                    <a:cubicBezTo>
                      <a:pt x="670" y="133"/>
                      <a:pt x="670" y="133"/>
                      <a:pt x="670" y="133"/>
                    </a:cubicBezTo>
                    <a:cubicBezTo>
                      <a:pt x="672" y="132"/>
                      <a:pt x="672" y="132"/>
                      <a:pt x="672" y="132"/>
                    </a:cubicBezTo>
                    <a:cubicBezTo>
                      <a:pt x="675" y="132"/>
                      <a:pt x="675" y="132"/>
                      <a:pt x="675" y="132"/>
                    </a:cubicBezTo>
                    <a:cubicBezTo>
                      <a:pt x="675" y="130"/>
                      <a:pt x="675" y="130"/>
                      <a:pt x="675" y="130"/>
                    </a:cubicBezTo>
                    <a:cubicBezTo>
                      <a:pt x="675" y="130"/>
                      <a:pt x="675" y="130"/>
                      <a:pt x="675" y="130"/>
                    </a:cubicBezTo>
                    <a:cubicBezTo>
                      <a:pt x="677" y="131"/>
                      <a:pt x="677" y="131"/>
                      <a:pt x="677" y="131"/>
                    </a:cubicBezTo>
                    <a:cubicBezTo>
                      <a:pt x="678" y="129"/>
                      <a:pt x="680" y="133"/>
                      <a:pt x="679" y="129"/>
                    </a:cubicBezTo>
                    <a:cubicBezTo>
                      <a:pt x="680" y="130"/>
                      <a:pt x="680" y="130"/>
                      <a:pt x="680" y="130"/>
                    </a:cubicBezTo>
                    <a:cubicBezTo>
                      <a:pt x="679" y="130"/>
                      <a:pt x="679" y="130"/>
                      <a:pt x="679" y="130"/>
                    </a:cubicBezTo>
                    <a:cubicBezTo>
                      <a:pt x="676" y="132"/>
                      <a:pt x="676" y="132"/>
                      <a:pt x="676" y="132"/>
                    </a:cubicBezTo>
                    <a:cubicBezTo>
                      <a:pt x="675" y="132"/>
                      <a:pt x="675" y="132"/>
                      <a:pt x="675" y="132"/>
                    </a:cubicBezTo>
                    <a:cubicBezTo>
                      <a:pt x="674" y="133"/>
                      <a:pt x="674" y="133"/>
                      <a:pt x="674" y="133"/>
                    </a:cubicBezTo>
                    <a:cubicBezTo>
                      <a:pt x="672" y="133"/>
                      <a:pt x="675" y="135"/>
                      <a:pt x="672" y="133"/>
                    </a:cubicBezTo>
                    <a:cubicBezTo>
                      <a:pt x="672" y="135"/>
                      <a:pt x="668" y="133"/>
                      <a:pt x="673" y="135"/>
                    </a:cubicBezTo>
                    <a:cubicBezTo>
                      <a:pt x="675" y="134"/>
                      <a:pt x="675" y="134"/>
                      <a:pt x="675" y="134"/>
                    </a:cubicBezTo>
                    <a:cubicBezTo>
                      <a:pt x="676" y="135"/>
                      <a:pt x="676" y="135"/>
                      <a:pt x="676" y="135"/>
                    </a:cubicBezTo>
                    <a:cubicBezTo>
                      <a:pt x="684" y="132"/>
                      <a:pt x="684" y="132"/>
                      <a:pt x="684" y="132"/>
                    </a:cubicBezTo>
                    <a:cubicBezTo>
                      <a:pt x="691" y="130"/>
                      <a:pt x="691" y="130"/>
                      <a:pt x="691" y="130"/>
                    </a:cubicBezTo>
                    <a:cubicBezTo>
                      <a:pt x="694" y="130"/>
                      <a:pt x="694" y="130"/>
                      <a:pt x="694" y="130"/>
                    </a:cubicBezTo>
                    <a:cubicBezTo>
                      <a:pt x="694" y="130"/>
                      <a:pt x="693" y="131"/>
                      <a:pt x="695" y="132"/>
                    </a:cubicBezTo>
                    <a:cubicBezTo>
                      <a:pt x="696" y="131"/>
                      <a:pt x="696" y="131"/>
                      <a:pt x="696" y="131"/>
                    </a:cubicBezTo>
                    <a:cubicBezTo>
                      <a:pt x="695" y="130"/>
                      <a:pt x="695" y="130"/>
                      <a:pt x="695" y="130"/>
                    </a:cubicBezTo>
                    <a:cubicBezTo>
                      <a:pt x="699" y="130"/>
                      <a:pt x="699" y="130"/>
                      <a:pt x="699" y="130"/>
                    </a:cubicBezTo>
                    <a:cubicBezTo>
                      <a:pt x="699" y="129"/>
                      <a:pt x="699" y="129"/>
                      <a:pt x="699" y="129"/>
                    </a:cubicBezTo>
                    <a:cubicBezTo>
                      <a:pt x="704" y="129"/>
                      <a:pt x="704" y="129"/>
                      <a:pt x="704" y="129"/>
                    </a:cubicBezTo>
                    <a:cubicBezTo>
                      <a:pt x="709" y="128"/>
                      <a:pt x="709" y="128"/>
                      <a:pt x="709" y="128"/>
                    </a:cubicBezTo>
                    <a:cubicBezTo>
                      <a:pt x="720" y="125"/>
                      <a:pt x="720" y="125"/>
                      <a:pt x="720" y="125"/>
                    </a:cubicBezTo>
                    <a:cubicBezTo>
                      <a:pt x="722" y="125"/>
                      <a:pt x="722" y="125"/>
                      <a:pt x="722" y="125"/>
                    </a:cubicBezTo>
                    <a:cubicBezTo>
                      <a:pt x="727" y="124"/>
                      <a:pt x="727" y="124"/>
                      <a:pt x="727" y="124"/>
                    </a:cubicBezTo>
                    <a:cubicBezTo>
                      <a:pt x="727" y="123"/>
                      <a:pt x="727" y="123"/>
                      <a:pt x="727" y="123"/>
                    </a:cubicBezTo>
                    <a:cubicBezTo>
                      <a:pt x="728" y="122"/>
                      <a:pt x="728" y="122"/>
                      <a:pt x="728" y="122"/>
                    </a:cubicBezTo>
                    <a:cubicBezTo>
                      <a:pt x="729" y="123"/>
                      <a:pt x="729" y="123"/>
                      <a:pt x="729" y="123"/>
                    </a:cubicBezTo>
                    <a:cubicBezTo>
                      <a:pt x="728" y="124"/>
                      <a:pt x="728" y="124"/>
                      <a:pt x="728" y="124"/>
                    </a:cubicBezTo>
                    <a:cubicBezTo>
                      <a:pt x="725" y="125"/>
                      <a:pt x="725" y="125"/>
                      <a:pt x="725" y="125"/>
                    </a:cubicBezTo>
                    <a:cubicBezTo>
                      <a:pt x="728" y="126"/>
                      <a:pt x="728" y="126"/>
                      <a:pt x="728" y="126"/>
                    </a:cubicBezTo>
                    <a:cubicBezTo>
                      <a:pt x="731" y="123"/>
                      <a:pt x="731" y="123"/>
                      <a:pt x="731" y="123"/>
                    </a:cubicBezTo>
                    <a:cubicBezTo>
                      <a:pt x="731" y="125"/>
                      <a:pt x="731" y="125"/>
                      <a:pt x="731" y="125"/>
                    </a:cubicBezTo>
                    <a:cubicBezTo>
                      <a:pt x="735" y="125"/>
                      <a:pt x="735" y="125"/>
                      <a:pt x="735" y="125"/>
                    </a:cubicBezTo>
                    <a:cubicBezTo>
                      <a:pt x="734" y="127"/>
                      <a:pt x="734" y="127"/>
                      <a:pt x="734" y="127"/>
                    </a:cubicBezTo>
                    <a:cubicBezTo>
                      <a:pt x="737" y="127"/>
                      <a:pt x="737" y="127"/>
                      <a:pt x="737" y="127"/>
                    </a:cubicBezTo>
                    <a:cubicBezTo>
                      <a:pt x="743" y="126"/>
                      <a:pt x="743" y="126"/>
                      <a:pt x="743" y="126"/>
                    </a:cubicBezTo>
                    <a:cubicBezTo>
                      <a:pt x="745" y="125"/>
                      <a:pt x="745" y="125"/>
                      <a:pt x="745" y="125"/>
                    </a:cubicBezTo>
                    <a:cubicBezTo>
                      <a:pt x="745" y="125"/>
                      <a:pt x="745" y="125"/>
                      <a:pt x="745" y="125"/>
                    </a:cubicBezTo>
                    <a:cubicBezTo>
                      <a:pt x="746" y="125"/>
                      <a:pt x="746" y="125"/>
                      <a:pt x="746" y="125"/>
                    </a:cubicBezTo>
                    <a:cubicBezTo>
                      <a:pt x="747" y="126"/>
                      <a:pt x="746" y="122"/>
                      <a:pt x="747" y="126"/>
                    </a:cubicBezTo>
                    <a:cubicBezTo>
                      <a:pt x="751" y="126"/>
                      <a:pt x="751" y="126"/>
                      <a:pt x="751" y="126"/>
                    </a:cubicBezTo>
                    <a:cubicBezTo>
                      <a:pt x="757" y="125"/>
                      <a:pt x="757" y="125"/>
                      <a:pt x="757" y="125"/>
                    </a:cubicBezTo>
                    <a:cubicBezTo>
                      <a:pt x="761" y="125"/>
                      <a:pt x="761" y="125"/>
                      <a:pt x="761" y="125"/>
                    </a:cubicBezTo>
                    <a:cubicBezTo>
                      <a:pt x="761" y="125"/>
                      <a:pt x="759" y="126"/>
                      <a:pt x="761" y="124"/>
                    </a:cubicBezTo>
                    <a:cubicBezTo>
                      <a:pt x="763" y="125"/>
                      <a:pt x="763" y="125"/>
                      <a:pt x="763" y="125"/>
                    </a:cubicBezTo>
                    <a:cubicBezTo>
                      <a:pt x="765" y="125"/>
                      <a:pt x="765" y="125"/>
                      <a:pt x="765" y="125"/>
                    </a:cubicBezTo>
                    <a:cubicBezTo>
                      <a:pt x="774" y="126"/>
                      <a:pt x="774" y="126"/>
                      <a:pt x="774" y="126"/>
                    </a:cubicBezTo>
                    <a:cubicBezTo>
                      <a:pt x="779" y="126"/>
                      <a:pt x="779" y="126"/>
                      <a:pt x="779" y="126"/>
                    </a:cubicBezTo>
                    <a:cubicBezTo>
                      <a:pt x="781" y="127"/>
                      <a:pt x="781" y="127"/>
                      <a:pt x="781" y="127"/>
                    </a:cubicBezTo>
                    <a:cubicBezTo>
                      <a:pt x="780" y="127"/>
                      <a:pt x="780" y="127"/>
                      <a:pt x="780" y="127"/>
                    </a:cubicBezTo>
                    <a:cubicBezTo>
                      <a:pt x="780" y="128"/>
                      <a:pt x="779" y="128"/>
                      <a:pt x="781" y="129"/>
                    </a:cubicBezTo>
                    <a:cubicBezTo>
                      <a:pt x="782" y="129"/>
                      <a:pt x="782" y="129"/>
                      <a:pt x="782" y="129"/>
                    </a:cubicBezTo>
                    <a:cubicBezTo>
                      <a:pt x="782" y="127"/>
                      <a:pt x="782" y="127"/>
                      <a:pt x="782" y="127"/>
                    </a:cubicBezTo>
                    <a:cubicBezTo>
                      <a:pt x="784" y="128"/>
                      <a:pt x="784" y="128"/>
                      <a:pt x="784" y="128"/>
                    </a:cubicBezTo>
                    <a:cubicBezTo>
                      <a:pt x="784" y="130"/>
                      <a:pt x="784" y="130"/>
                      <a:pt x="784" y="130"/>
                    </a:cubicBezTo>
                    <a:cubicBezTo>
                      <a:pt x="782" y="131"/>
                      <a:pt x="782" y="131"/>
                      <a:pt x="782" y="131"/>
                    </a:cubicBezTo>
                    <a:cubicBezTo>
                      <a:pt x="779" y="134"/>
                      <a:pt x="779" y="134"/>
                      <a:pt x="779" y="134"/>
                    </a:cubicBezTo>
                    <a:cubicBezTo>
                      <a:pt x="769" y="140"/>
                      <a:pt x="769" y="140"/>
                      <a:pt x="769" y="140"/>
                    </a:cubicBezTo>
                    <a:cubicBezTo>
                      <a:pt x="769" y="141"/>
                      <a:pt x="767" y="141"/>
                      <a:pt x="767" y="141"/>
                    </a:cubicBezTo>
                    <a:cubicBezTo>
                      <a:pt x="766" y="141"/>
                      <a:pt x="766" y="141"/>
                      <a:pt x="766" y="141"/>
                    </a:cubicBezTo>
                    <a:cubicBezTo>
                      <a:pt x="763" y="142"/>
                      <a:pt x="763" y="142"/>
                      <a:pt x="763" y="142"/>
                    </a:cubicBezTo>
                    <a:cubicBezTo>
                      <a:pt x="761" y="142"/>
                      <a:pt x="761" y="142"/>
                      <a:pt x="761" y="142"/>
                    </a:cubicBezTo>
                    <a:cubicBezTo>
                      <a:pt x="760" y="143"/>
                      <a:pt x="760" y="143"/>
                      <a:pt x="760" y="143"/>
                    </a:cubicBezTo>
                    <a:cubicBezTo>
                      <a:pt x="761" y="143"/>
                      <a:pt x="761" y="143"/>
                      <a:pt x="761" y="143"/>
                    </a:cubicBezTo>
                    <a:cubicBezTo>
                      <a:pt x="760" y="144"/>
                      <a:pt x="760" y="144"/>
                      <a:pt x="760" y="144"/>
                    </a:cubicBezTo>
                    <a:cubicBezTo>
                      <a:pt x="762" y="144"/>
                      <a:pt x="762" y="144"/>
                      <a:pt x="762" y="144"/>
                    </a:cubicBezTo>
                    <a:cubicBezTo>
                      <a:pt x="768" y="142"/>
                      <a:pt x="768" y="142"/>
                      <a:pt x="768" y="142"/>
                    </a:cubicBezTo>
                    <a:cubicBezTo>
                      <a:pt x="770" y="144"/>
                      <a:pt x="770" y="144"/>
                      <a:pt x="770" y="144"/>
                    </a:cubicBezTo>
                    <a:cubicBezTo>
                      <a:pt x="769" y="145"/>
                      <a:pt x="769" y="145"/>
                      <a:pt x="770" y="146"/>
                    </a:cubicBezTo>
                    <a:cubicBezTo>
                      <a:pt x="771" y="144"/>
                      <a:pt x="771" y="144"/>
                      <a:pt x="771" y="144"/>
                    </a:cubicBezTo>
                    <a:cubicBezTo>
                      <a:pt x="771" y="144"/>
                      <a:pt x="771" y="144"/>
                      <a:pt x="771" y="144"/>
                    </a:cubicBezTo>
                    <a:cubicBezTo>
                      <a:pt x="772" y="143"/>
                      <a:pt x="772" y="143"/>
                      <a:pt x="772" y="143"/>
                    </a:cubicBezTo>
                    <a:cubicBezTo>
                      <a:pt x="773" y="144"/>
                      <a:pt x="773" y="144"/>
                      <a:pt x="773" y="144"/>
                    </a:cubicBezTo>
                    <a:cubicBezTo>
                      <a:pt x="773" y="142"/>
                      <a:pt x="773" y="142"/>
                      <a:pt x="773" y="142"/>
                    </a:cubicBezTo>
                    <a:cubicBezTo>
                      <a:pt x="774" y="143"/>
                      <a:pt x="774" y="143"/>
                      <a:pt x="774" y="143"/>
                    </a:cubicBezTo>
                    <a:cubicBezTo>
                      <a:pt x="774" y="144"/>
                      <a:pt x="774" y="144"/>
                      <a:pt x="774" y="144"/>
                    </a:cubicBezTo>
                    <a:cubicBezTo>
                      <a:pt x="776" y="143"/>
                      <a:pt x="776" y="143"/>
                      <a:pt x="776" y="143"/>
                    </a:cubicBezTo>
                    <a:cubicBezTo>
                      <a:pt x="777" y="143"/>
                      <a:pt x="777" y="143"/>
                      <a:pt x="777" y="143"/>
                    </a:cubicBezTo>
                    <a:cubicBezTo>
                      <a:pt x="777" y="144"/>
                      <a:pt x="777" y="144"/>
                      <a:pt x="777" y="144"/>
                    </a:cubicBezTo>
                    <a:cubicBezTo>
                      <a:pt x="778" y="145"/>
                      <a:pt x="778" y="145"/>
                      <a:pt x="778" y="145"/>
                    </a:cubicBezTo>
                    <a:cubicBezTo>
                      <a:pt x="779" y="145"/>
                      <a:pt x="779" y="145"/>
                      <a:pt x="779" y="145"/>
                    </a:cubicBezTo>
                    <a:cubicBezTo>
                      <a:pt x="778" y="143"/>
                      <a:pt x="778" y="143"/>
                      <a:pt x="778" y="143"/>
                    </a:cubicBezTo>
                    <a:cubicBezTo>
                      <a:pt x="779" y="142"/>
                      <a:pt x="779" y="142"/>
                      <a:pt x="779" y="142"/>
                    </a:cubicBezTo>
                    <a:cubicBezTo>
                      <a:pt x="780" y="144"/>
                      <a:pt x="780" y="144"/>
                      <a:pt x="780" y="144"/>
                    </a:cubicBezTo>
                    <a:cubicBezTo>
                      <a:pt x="781" y="144"/>
                      <a:pt x="781" y="144"/>
                      <a:pt x="781" y="144"/>
                    </a:cubicBezTo>
                    <a:cubicBezTo>
                      <a:pt x="781" y="144"/>
                      <a:pt x="780" y="143"/>
                      <a:pt x="781" y="144"/>
                    </a:cubicBezTo>
                    <a:cubicBezTo>
                      <a:pt x="782" y="144"/>
                      <a:pt x="782" y="144"/>
                      <a:pt x="782" y="144"/>
                    </a:cubicBezTo>
                    <a:cubicBezTo>
                      <a:pt x="783" y="142"/>
                      <a:pt x="783" y="142"/>
                      <a:pt x="783" y="142"/>
                    </a:cubicBezTo>
                    <a:cubicBezTo>
                      <a:pt x="782" y="142"/>
                      <a:pt x="782" y="142"/>
                      <a:pt x="782" y="142"/>
                    </a:cubicBezTo>
                    <a:cubicBezTo>
                      <a:pt x="783" y="141"/>
                      <a:pt x="783" y="141"/>
                      <a:pt x="783" y="141"/>
                    </a:cubicBezTo>
                    <a:cubicBezTo>
                      <a:pt x="789" y="141"/>
                      <a:pt x="789" y="141"/>
                      <a:pt x="789" y="141"/>
                    </a:cubicBezTo>
                    <a:cubicBezTo>
                      <a:pt x="792" y="141"/>
                      <a:pt x="792" y="141"/>
                      <a:pt x="792" y="141"/>
                    </a:cubicBezTo>
                    <a:cubicBezTo>
                      <a:pt x="789" y="142"/>
                      <a:pt x="789" y="142"/>
                      <a:pt x="789" y="142"/>
                    </a:cubicBezTo>
                    <a:cubicBezTo>
                      <a:pt x="789" y="144"/>
                      <a:pt x="789" y="144"/>
                      <a:pt x="789" y="144"/>
                    </a:cubicBezTo>
                    <a:cubicBezTo>
                      <a:pt x="788" y="144"/>
                      <a:pt x="788" y="144"/>
                      <a:pt x="788" y="144"/>
                    </a:cubicBezTo>
                    <a:cubicBezTo>
                      <a:pt x="792" y="145"/>
                      <a:pt x="792" y="145"/>
                      <a:pt x="792" y="145"/>
                    </a:cubicBezTo>
                    <a:cubicBezTo>
                      <a:pt x="792" y="145"/>
                      <a:pt x="792" y="145"/>
                      <a:pt x="792" y="145"/>
                    </a:cubicBezTo>
                    <a:cubicBezTo>
                      <a:pt x="794" y="145"/>
                      <a:pt x="794" y="145"/>
                      <a:pt x="794" y="145"/>
                    </a:cubicBezTo>
                    <a:cubicBezTo>
                      <a:pt x="794" y="145"/>
                      <a:pt x="794" y="145"/>
                      <a:pt x="794" y="145"/>
                    </a:cubicBezTo>
                    <a:cubicBezTo>
                      <a:pt x="795" y="145"/>
                      <a:pt x="792" y="147"/>
                      <a:pt x="795" y="144"/>
                    </a:cubicBezTo>
                    <a:cubicBezTo>
                      <a:pt x="796" y="145"/>
                      <a:pt x="796" y="145"/>
                      <a:pt x="796" y="145"/>
                    </a:cubicBezTo>
                    <a:cubicBezTo>
                      <a:pt x="797" y="143"/>
                      <a:pt x="797" y="143"/>
                      <a:pt x="797" y="143"/>
                    </a:cubicBezTo>
                    <a:cubicBezTo>
                      <a:pt x="799" y="142"/>
                      <a:pt x="799" y="142"/>
                      <a:pt x="799" y="142"/>
                    </a:cubicBezTo>
                    <a:cubicBezTo>
                      <a:pt x="799" y="141"/>
                      <a:pt x="799" y="141"/>
                      <a:pt x="799" y="141"/>
                    </a:cubicBezTo>
                    <a:cubicBezTo>
                      <a:pt x="801" y="142"/>
                      <a:pt x="801" y="142"/>
                      <a:pt x="801" y="142"/>
                    </a:cubicBezTo>
                    <a:cubicBezTo>
                      <a:pt x="802" y="141"/>
                      <a:pt x="802" y="141"/>
                      <a:pt x="802" y="141"/>
                    </a:cubicBezTo>
                    <a:cubicBezTo>
                      <a:pt x="803" y="142"/>
                      <a:pt x="803" y="142"/>
                      <a:pt x="803" y="142"/>
                    </a:cubicBezTo>
                    <a:cubicBezTo>
                      <a:pt x="804" y="143"/>
                      <a:pt x="804" y="143"/>
                      <a:pt x="804" y="143"/>
                    </a:cubicBezTo>
                    <a:cubicBezTo>
                      <a:pt x="810" y="141"/>
                      <a:pt x="810" y="141"/>
                      <a:pt x="810" y="141"/>
                    </a:cubicBezTo>
                    <a:cubicBezTo>
                      <a:pt x="813" y="138"/>
                      <a:pt x="813" y="138"/>
                      <a:pt x="813" y="138"/>
                    </a:cubicBezTo>
                    <a:cubicBezTo>
                      <a:pt x="813" y="139"/>
                      <a:pt x="813" y="139"/>
                      <a:pt x="813" y="139"/>
                    </a:cubicBezTo>
                    <a:cubicBezTo>
                      <a:pt x="816" y="137"/>
                      <a:pt x="816" y="137"/>
                      <a:pt x="816" y="137"/>
                    </a:cubicBezTo>
                    <a:cubicBezTo>
                      <a:pt x="815" y="140"/>
                      <a:pt x="815" y="140"/>
                      <a:pt x="815" y="140"/>
                    </a:cubicBezTo>
                    <a:cubicBezTo>
                      <a:pt x="813" y="142"/>
                      <a:pt x="813" y="142"/>
                      <a:pt x="813" y="142"/>
                    </a:cubicBezTo>
                    <a:cubicBezTo>
                      <a:pt x="812" y="141"/>
                      <a:pt x="812" y="141"/>
                      <a:pt x="812" y="141"/>
                    </a:cubicBezTo>
                    <a:cubicBezTo>
                      <a:pt x="812" y="142"/>
                      <a:pt x="812" y="142"/>
                      <a:pt x="812" y="142"/>
                    </a:cubicBezTo>
                    <a:cubicBezTo>
                      <a:pt x="813" y="144"/>
                      <a:pt x="813" y="144"/>
                      <a:pt x="813" y="144"/>
                    </a:cubicBezTo>
                    <a:cubicBezTo>
                      <a:pt x="813" y="143"/>
                      <a:pt x="813" y="143"/>
                      <a:pt x="813" y="143"/>
                    </a:cubicBezTo>
                    <a:cubicBezTo>
                      <a:pt x="815" y="144"/>
                      <a:pt x="815" y="144"/>
                      <a:pt x="815" y="144"/>
                    </a:cubicBezTo>
                    <a:cubicBezTo>
                      <a:pt x="817" y="144"/>
                      <a:pt x="817" y="144"/>
                      <a:pt x="817" y="144"/>
                    </a:cubicBezTo>
                    <a:cubicBezTo>
                      <a:pt x="818" y="145"/>
                      <a:pt x="818" y="145"/>
                      <a:pt x="818" y="145"/>
                    </a:cubicBezTo>
                    <a:cubicBezTo>
                      <a:pt x="818" y="146"/>
                      <a:pt x="818" y="146"/>
                      <a:pt x="818" y="146"/>
                    </a:cubicBezTo>
                    <a:cubicBezTo>
                      <a:pt x="820" y="144"/>
                      <a:pt x="820" y="144"/>
                      <a:pt x="820" y="144"/>
                    </a:cubicBezTo>
                    <a:cubicBezTo>
                      <a:pt x="819" y="146"/>
                      <a:pt x="822" y="143"/>
                      <a:pt x="820" y="145"/>
                    </a:cubicBezTo>
                    <a:cubicBezTo>
                      <a:pt x="823" y="147"/>
                      <a:pt x="823" y="147"/>
                      <a:pt x="823" y="147"/>
                    </a:cubicBezTo>
                    <a:cubicBezTo>
                      <a:pt x="821" y="147"/>
                      <a:pt x="821" y="147"/>
                      <a:pt x="821" y="147"/>
                    </a:cubicBezTo>
                    <a:cubicBezTo>
                      <a:pt x="820" y="147"/>
                      <a:pt x="825" y="145"/>
                      <a:pt x="819" y="147"/>
                    </a:cubicBezTo>
                    <a:cubicBezTo>
                      <a:pt x="819" y="148"/>
                      <a:pt x="819" y="148"/>
                      <a:pt x="819" y="148"/>
                    </a:cubicBezTo>
                    <a:cubicBezTo>
                      <a:pt x="824" y="149"/>
                      <a:pt x="824" y="149"/>
                      <a:pt x="824" y="149"/>
                    </a:cubicBezTo>
                    <a:cubicBezTo>
                      <a:pt x="821" y="152"/>
                      <a:pt x="821" y="152"/>
                      <a:pt x="821" y="152"/>
                    </a:cubicBezTo>
                    <a:cubicBezTo>
                      <a:pt x="821" y="152"/>
                      <a:pt x="824" y="150"/>
                      <a:pt x="820" y="153"/>
                    </a:cubicBezTo>
                    <a:cubicBezTo>
                      <a:pt x="820" y="153"/>
                      <a:pt x="820" y="153"/>
                      <a:pt x="820" y="153"/>
                    </a:cubicBezTo>
                    <a:cubicBezTo>
                      <a:pt x="823" y="153"/>
                      <a:pt x="823" y="153"/>
                      <a:pt x="823" y="153"/>
                    </a:cubicBezTo>
                    <a:cubicBezTo>
                      <a:pt x="822" y="152"/>
                      <a:pt x="822" y="152"/>
                      <a:pt x="822" y="152"/>
                    </a:cubicBezTo>
                    <a:cubicBezTo>
                      <a:pt x="823" y="153"/>
                      <a:pt x="823" y="153"/>
                      <a:pt x="823" y="153"/>
                    </a:cubicBezTo>
                    <a:cubicBezTo>
                      <a:pt x="824" y="153"/>
                      <a:pt x="823" y="150"/>
                      <a:pt x="825" y="153"/>
                    </a:cubicBezTo>
                    <a:cubicBezTo>
                      <a:pt x="826" y="152"/>
                      <a:pt x="826" y="152"/>
                      <a:pt x="826" y="152"/>
                    </a:cubicBezTo>
                    <a:cubicBezTo>
                      <a:pt x="829" y="153"/>
                      <a:pt x="829" y="153"/>
                      <a:pt x="829" y="153"/>
                    </a:cubicBezTo>
                    <a:cubicBezTo>
                      <a:pt x="829" y="154"/>
                      <a:pt x="829" y="154"/>
                      <a:pt x="829" y="154"/>
                    </a:cubicBezTo>
                    <a:cubicBezTo>
                      <a:pt x="826" y="153"/>
                      <a:pt x="826" y="153"/>
                      <a:pt x="826" y="153"/>
                    </a:cubicBezTo>
                    <a:cubicBezTo>
                      <a:pt x="827" y="155"/>
                      <a:pt x="827" y="155"/>
                      <a:pt x="827" y="155"/>
                    </a:cubicBezTo>
                    <a:cubicBezTo>
                      <a:pt x="830" y="155"/>
                      <a:pt x="830" y="155"/>
                      <a:pt x="830" y="155"/>
                    </a:cubicBezTo>
                    <a:cubicBezTo>
                      <a:pt x="828" y="156"/>
                      <a:pt x="828" y="156"/>
                      <a:pt x="828" y="156"/>
                    </a:cubicBezTo>
                    <a:cubicBezTo>
                      <a:pt x="828" y="157"/>
                      <a:pt x="828" y="157"/>
                      <a:pt x="828" y="157"/>
                    </a:cubicBezTo>
                    <a:cubicBezTo>
                      <a:pt x="830" y="158"/>
                      <a:pt x="830" y="158"/>
                      <a:pt x="830" y="158"/>
                    </a:cubicBezTo>
                    <a:cubicBezTo>
                      <a:pt x="829" y="160"/>
                      <a:pt x="829" y="160"/>
                      <a:pt x="829" y="160"/>
                    </a:cubicBezTo>
                    <a:cubicBezTo>
                      <a:pt x="832" y="160"/>
                      <a:pt x="832" y="160"/>
                      <a:pt x="832" y="160"/>
                    </a:cubicBezTo>
                    <a:cubicBezTo>
                      <a:pt x="832" y="159"/>
                      <a:pt x="832" y="159"/>
                      <a:pt x="832" y="159"/>
                    </a:cubicBezTo>
                    <a:cubicBezTo>
                      <a:pt x="834" y="159"/>
                      <a:pt x="834" y="159"/>
                      <a:pt x="834" y="159"/>
                    </a:cubicBezTo>
                    <a:cubicBezTo>
                      <a:pt x="834" y="160"/>
                      <a:pt x="834" y="160"/>
                      <a:pt x="834" y="160"/>
                    </a:cubicBezTo>
                    <a:cubicBezTo>
                      <a:pt x="832" y="160"/>
                      <a:pt x="832" y="160"/>
                      <a:pt x="832" y="160"/>
                    </a:cubicBezTo>
                    <a:cubicBezTo>
                      <a:pt x="833" y="161"/>
                      <a:pt x="833" y="161"/>
                      <a:pt x="833" y="161"/>
                    </a:cubicBezTo>
                    <a:cubicBezTo>
                      <a:pt x="831" y="161"/>
                      <a:pt x="831" y="161"/>
                      <a:pt x="831" y="161"/>
                    </a:cubicBezTo>
                    <a:cubicBezTo>
                      <a:pt x="827" y="164"/>
                      <a:pt x="827" y="164"/>
                      <a:pt x="827" y="164"/>
                    </a:cubicBezTo>
                    <a:cubicBezTo>
                      <a:pt x="830" y="165"/>
                      <a:pt x="830" y="165"/>
                      <a:pt x="830" y="165"/>
                    </a:cubicBezTo>
                    <a:cubicBezTo>
                      <a:pt x="834" y="164"/>
                      <a:pt x="834" y="164"/>
                      <a:pt x="834" y="164"/>
                    </a:cubicBezTo>
                    <a:cubicBezTo>
                      <a:pt x="832" y="166"/>
                      <a:pt x="832" y="166"/>
                      <a:pt x="832" y="166"/>
                    </a:cubicBezTo>
                    <a:cubicBezTo>
                      <a:pt x="831" y="166"/>
                      <a:pt x="831" y="166"/>
                      <a:pt x="831" y="166"/>
                    </a:cubicBezTo>
                    <a:cubicBezTo>
                      <a:pt x="829" y="167"/>
                      <a:pt x="834" y="166"/>
                      <a:pt x="830" y="167"/>
                    </a:cubicBezTo>
                    <a:cubicBezTo>
                      <a:pt x="834" y="168"/>
                      <a:pt x="834" y="168"/>
                      <a:pt x="834" y="168"/>
                    </a:cubicBezTo>
                    <a:cubicBezTo>
                      <a:pt x="835" y="168"/>
                      <a:pt x="835" y="168"/>
                      <a:pt x="835" y="168"/>
                    </a:cubicBezTo>
                    <a:cubicBezTo>
                      <a:pt x="838" y="169"/>
                      <a:pt x="838" y="169"/>
                      <a:pt x="838" y="169"/>
                    </a:cubicBezTo>
                    <a:cubicBezTo>
                      <a:pt x="839" y="168"/>
                      <a:pt x="839" y="168"/>
                      <a:pt x="839" y="168"/>
                    </a:cubicBezTo>
                    <a:cubicBezTo>
                      <a:pt x="839" y="169"/>
                      <a:pt x="839" y="169"/>
                      <a:pt x="839" y="169"/>
                    </a:cubicBezTo>
                    <a:cubicBezTo>
                      <a:pt x="838" y="170"/>
                      <a:pt x="838" y="170"/>
                      <a:pt x="838" y="170"/>
                    </a:cubicBezTo>
                    <a:cubicBezTo>
                      <a:pt x="841" y="174"/>
                      <a:pt x="841" y="174"/>
                      <a:pt x="841" y="174"/>
                    </a:cubicBezTo>
                    <a:cubicBezTo>
                      <a:pt x="841" y="175"/>
                      <a:pt x="842" y="174"/>
                      <a:pt x="844" y="174"/>
                    </a:cubicBezTo>
                    <a:cubicBezTo>
                      <a:pt x="843" y="173"/>
                      <a:pt x="843" y="173"/>
                      <a:pt x="843" y="173"/>
                    </a:cubicBezTo>
                    <a:cubicBezTo>
                      <a:pt x="841" y="173"/>
                      <a:pt x="841" y="173"/>
                      <a:pt x="841" y="173"/>
                    </a:cubicBezTo>
                    <a:cubicBezTo>
                      <a:pt x="842" y="172"/>
                      <a:pt x="843" y="172"/>
                      <a:pt x="842" y="171"/>
                    </a:cubicBezTo>
                    <a:cubicBezTo>
                      <a:pt x="841" y="171"/>
                      <a:pt x="841" y="171"/>
                      <a:pt x="841" y="171"/>
                    </a:cubicBezTo>
                    <a:cubicBezTo>
                      <a:pt x="840" y="170"/>
                      <a:pt x="840" y="170"/>
                      <a:pt x="840" y="170"/>
                    </a:cubicBezTo>
                    <a:cubicBezTo>
                      <a:pt x="841" y="172"/>
                      <a:pt x="841" y="168"/>
                      <a:pt x="843" y="170"/>
                    </a:cubicBezTo>
                    <a:cubicBezTo>
                      <a:pt x="843" y="171"/>
                      <a:pt x="843" y="171"/>
                      <a:pt x="843" y="171"/>
                    </a:cubicBezTo>
                    <a:cubicBezTo>
                      <a:pt x="845" y="174"/>
                      <a:pt x="845" y="174"/>
                      <a:pt x="845" y="174"/>
                    </a:cubicBezTo>
                    <a:cubicBezTo>
                      <a:pt x="845" y="176"/>
                      <a:pt x="845" y="176"/>
                      <a:pt x="845" y="176"/>
                    </a:cubicBezTo>
                    <a:cubicBezTo>
                      <a:pt x="847" y="177"/>
                      <a:pt x="847" y="177"/>
                      <a:pt x="847" y="177"/>
                    </a:cubicBezTo>
                    <a:cubicBezTo>
                      <a:pt x="848" y="177"/>
                      <a:pt x="848" y="177"/>
                      <a:pt x="848" y="177"/>
                    </a:cubicBezTo>
                    <a:cubicBezTo>
                      <a:pt x="848" y="180"/>
                      <a:pt x="848" y="180"/>
                      <a:pt x="848" y="180"/>
                    </a:cubicBezTo>
                    <a:cubicBezTo>
                      <a:pt x="846" y="179"/>
                      <a:pt x="846" y="179"/>
                      <a:pt x="846" y="179"/>
                    </a:cubicBezTo>
                    <a:cubicBezTo>
                      <a:pt x="844" y="179"/>
                      <a:pt x="846" y="177"/>
                      <a:pt x="844" y="180"/>
                    </a:cubicBezTo>
                    <a:cubicBezTo>
                      <a:pt x="845" y="180"/>
                      <a:pt x="845" y="180"/>
                      <a:pt x="845" y="180"/>
                    </a:cubicBezTo>
                    <a:cubicBezTo>
                      <a:pt x="845" y="181"/>
                      <a:pt x="845" y="181"/>
                      <a:pt x="845" y="181"/>
                    </a:cubicBezTo>
                    <a:cubicBezTo>
                      <a:pt x="845" y="180"/>
                      <a:pt x="842" y="184"/>
                      <a:pt x="847" y="181"/>
                    </a:cubicBezTo>
                    <a:cubicBezTo>
                      <a:pt x="849" y="181"/>
                      <a:pt x="849" y="181"/>
                      <a:pt x="849" y="181"/>
                    </a:cubicBezTo>
                    <a:cubicBezTo>
                      <a:pt x="851" y="180"/>
                      <a:pt x="851" y="180"/>
                      <a:pt x="851" y="180"/>
                    </a:cubicBezTo>
                    <a:cubicBezTo>
                      <a:pt x="852" y="182"/>
                      <a:pt x="852" y="182"/>
                      <a:pt x="852" y="182"/>
                    </a:cubicBezTo>
                    <a:cubicBezTo>
                      <a:pt x="851" y="183"/>
                      <a:pt x="851" y="183"/>
                      <a:pt x="851" y="183"/>
                    </a:cubicBezTo>
                    <a:cubicBezTo>
                      <a:pt x="852" y="184"/>
                      <a:pt x="852" y="184"/>
                      <a:pt x="852" y="184"/>
                    </a:cubicBezTo>
                    <a:cubicBezTo>
                      <a:pt x="851" y="185"/>
                      <a:pt x="851" y="185"/>
                      <a:pt x="851" y="185"/>
                    </a:cubicBezTo>
                    <a:cubicBezTo>
                      <a:pt x="847" y="185"/>
                      <a:pt x="847" y="185"/>
                      <a:pt x="847" y="185"/>
                    </a:cubicBezTo>
                    <a:cubicBezTo>
                      <a:pt x="847" y="186"/>
                      <a:pt x="844" y="185"/>
                      <a:pt x="846" y="187"/>
                    </a:cubicBezTo>
                    <a:cubicBezTo>
                      <a:pt x="846" y="184"/>
                      <a:pt x="846" y="184"/>
                      <a:pt x="846" y="184"/>
                    </a:cubicBezTo>
                    <a:cubicBezTo>
                      <a:pt x="846" y="184"/>
                      <a:pt x="848" y="184"/>
                      <a:pt x="847" y="183"/>
                    </a:cubicBezTo>
                    <a:cubicBezTo>
                      <a:pt x="843" y="182"/>
                      <a:pt x="843" y="182"/>
                      <a:pt x="843" y="182"/>
                    </a:cubicBezTo>
                    <a:cubicBezTo>
                      <a:pt x="841" y="183"/>
                      <a:pt x="841" y="183"/>
                      <a:pt x="841" y="183"/>
                    </a:cubicBezTo>
                    <a:cubicBezTo>
                      <a:pt x="839" y="182"/>
                      <a:pt x="839" y="182"/>
                      <a:pt x="839" y="182"/>
                    </a:cubicBezTo>
                    <a:cubicBezTo>
                      <a:pt x="838" y="183"/>
                      <a:pt x="850" y="180"/>
                      <a:pt x="834" y="184"/>
                    </a:cubicBezTo>
                    <a:cubicBezTo>
                      <a:pt x="834" y="185"/>
                      <a:pt x="834" y="185"/>
                      <a:pt x="834" y="185"/>
                    </a:cubicBezTo>
                    <a:cubicBezTo>
                      <a:pt x="838" y="186"/>
                      <a:pt x="838" y="186"/>
                      <a:pt x="838" y="186"/>
                    </a:cubicBezTo>
                    <a:cubicBezTo>
                      <a:pt x="838" y="186"/>
                      <a:pt x="838" y="186"/>
                      <a:pt x="838" y="186"/>
                    </a:cubicBezTo>
                    <a:cubicBezTo>
                      <a:pt x="838" y="185"/>
                      <a:pt x="838" y="185"/>
                      <a:pt x="838" y="185"/>
                    </a:cubicBezTo>
                    <a:cubicBezTo>
                      <a:pt x="842" y="187"/>
                      <a:pt x="842" y="187"/>
                      <a:pt x="842" y="187"/>
                    </a:cubicBezTo>
                    <a:cubicBezTo>
                      <a:pt x="844" y="185"/>
                      <a:pt x="844" y="185"/>
                      <a:pt x="844" y="185"/>
                    </a:cubicBezTo>
                    <a:cubicBezTo>
                      <a:pt x="844" y="187"/>
                      <a:pt x="844" y="187"/>
                      <a:pt x="844" y="187"/>
                    </a:cubicBezTo>
                    <a:cubicBezTo>
                      <a:pt x="845" y="187"/>
                      <a:pt x="845" y="187"/>
                      <a:pt x="845" y="187"/>
                    </a:cubicBezTo>
                    <a:cubicBezTo>
                      <a:pt x="845" y="188"/>
                      <a:pt x="845" y="188"/>
                      <a:pt x="845" y="188"/>
                    </a:cubicBezTo>
                    <a:cubicBezTo>
                      <a:pt x="847" y="190"/>
                      <a:pt x="847" y="190"/>
                      <a:pt x="847" y="190"/>
                    </a:cubicBezTo>
                    <a:cubicBezTo>
                      <a:pt x="846" y="190"/>
                      <a:pt x="846" y="190"/>
                      <a:pt x="846" y="190"/>
                    </a:cubicBezTo>
                    <a:cubicBezTo>
                      <a:pt x="848" y="191"/>
                      <a:pt x="848" y="191"/>
                      <a:pt x="848" y="191"/>
                    </a:cubicBezTo>
                    <a:cubicBezTo>
                      <a:pt x="848" y="189"/>
                      <a:pt x="848" y="189"/>
                      <a:pt x="848" y="189"/>
                    </a:cubicBezTo>
                    <a:cubicBezTo>
                      <a:pt x="849" y="189"/>
                      <a:pt x="849" y="189"/>
                      <a:pt x="849" y="189"/>
                    </a:cubicBezTo>
                    <a:cubicBezTo>
                      <a:pt x="849" y="191"/>
                      <a:pt x="849" y="191"/>
                      <a:pt x="849" y="191"/>
                    </a:cubicBezTo>
                    <a:cubicBezTo>
                      <a:pt x="848" y="191"/>
                      <a:pt x="848" y="191"/>
                      <a:pt x="848" y="191"/>
                    </a:cubicBezTo>
                    <a:cubicBezTo>
                      <a:pt x="847" y="191"/>
                      <a:pt x="847" y="191"/>
                      <a:pt x="847" y="191"/>
                    </a:cubicBezTo>
                    <a:cubicBezTo>
                      <a:pt x="847" y="194"/>
                      <a:pt x="847" y="194"/>
                      <a:pt x="847" y="194"/>
                    </a:cubicBezTo>
                    <a:cubicBezTo>
                      <a:pt x="848" y="193"/>
                      <a:pt x="848" y="193"/>
                      <a:pt x="848" y="193"/>
                    </a:cubicBezTo>
                    <a:cubicBezTo>
                      <a:pt x="850" y="194"/>
                      <a:pt x="850" y="194"/>
                      <a:pt x="850" y="194"/>
                    </a:cubicBezTo>
                    <a:cubicBezTo>
                      <a:pt x="848" y="194"/>
                      <a:pt x="848" y="194"/>
                      <a:pt x="848" y="194"/>
                    </a:cubicBezTo>
                    <a:cubicBezTo>
                      <a:pt x="847" y="194"/>
                      <a:pt x="847" y="194"/>
                      <a:pt x="847" y="194"/>
                    </a:cubicBezTo>
                    <a:cubicBezTo>
                      <a:pt x="846" y="194"/>
                      <a:pt x="846" y="194"/>
                      <a:pt x="846" y="194"/>
                    </a:cubicBezTo>
                    <a:cubicBezTo>
                      <a:pt x="845" y="195"/>
                      <a:pt x="845" y="195"/>
                      <a:pt x="845" y="195"/>
                    </a:cubicBezTo>
                    <a:cubicBezTo>
                      <a:pt x="846" y="195"/>
                      <a:pt x="844" y="195"/>
                      <a:pt x="846" y="196"/>
                    </a:cubicBezTo>
                    <a:cubicBezTo>
                      <a:pt x="847" y="195"/>
                      <a:pt x="847" y="195"/>
                      <a:pt x="847" y="195"/>
                    </a:cubicBezTo>
                    <a:cubicBezTo>
                      <a:pt x="848" y="196"/>
                      <a:pt x="848" y="196"/>
                      <a:pt x="848" y="196"/>
                    </a:cubicBezTo>
                    <a:cubicBezTo>
                      <a:pt x="851" y="196"/>
                      <a:pt x="847" y="192"/>
                      <a:pt x="852" y="196"/>
                    </a:cubicBezTo>
                    <a:cubicBezTo>
                      <a:pt x="855" y="195"/>
                      <a:pt x="855" y="195"/>
                      <a:pt x="855" y="195"/>
                    </a:cubicBezTo>
                    <a:cubicBezTo>
                      <a:pt x="856" y="194"/>
                      <a:pt x="856" y="194"/>
                      <a:pt x="856" y="194"/>
                    </a:cubicBezTo>
                    <a:cubicBezTo>
                      <a:pt x="856" y="194"/>
                      <a:pt x="856" y="194"/>
                      <a:pt x="856" y="194"/>
                    </a:cubicBezTo>
                    <a:cubicBezTo>
                      <a:pt x="857" y="194"/>
                      <a:pt x="857" y="194"/>
                      <a:pt x="857" y="194"/>
                    </a:cubicBezTo>
                    <a:cubicBezTo>
                      <a:pt x="858" y="194"/>
                      <a:pt x="858" y="194"/>
                      <a:pt x="858" y="194"/>
                    </a:cubicBezTo>
                    <a:cubicBezTo>
                      <a:pt x="856" y="196"/>
                      <a:pt x="856" y="196"/>
                      <a:pt x="856" y="196"/>
                    </a:cubicBezTo>
                    <a:cubicBezTo>
                      <a:pt x="853" y="197"/>
                      <a:pt x="853" y="197"/>
                      <a:pt x="853" y="197"/>
                    </a:cubicBezTo>
                    <a:cubicBezTo>
                      <a:pt x="856" y="198"/>
                      <a:pt x="856" y="198"/>
                      <a:pt x="856" y="198"/>
                    </a:cubicBezTo>
                    <a:cubicBezTo>
                      <a:pt x="851" y="204"/>
                      <a:pt x="851" y="204"/>
                      <a:pt x="851" y="204"/>
                    </a:cubicBezTo>
                    <a:cubicBezTo>
                      <a:pt x="850" y="207"/>
                      <a:pt x="850" y="207"/>
                      <a:pt x="850" y="207"/>
                    </a:cubicBezTo>
                    <a:cubicBezTo>
                      <a:pt x="849" y="206"/>
                      <a:pt x="849" y="206"/>
                      <a:pt x="849" y="206"/>
                    </a:cubicBezTo>
                    <a:cubicBezTo>
                      <a:pt x="847" y="207"/>
                      <a:pt x="847" y="207"/>
                      <a:pt x="847" y="207"/>
                    </a:cubicBezTo>
                    <a:cubicBezTo>
                      <a:pt x="846" y="209"/>
                      <a:pt x="846" y="209"/>
                      <a:pt x="846" y="209"/>
                    </a:cubicBezTo>
                    <a:cubicBezTo>
                      <a:pt x="846" y="208"/>
                      <a:pt x="848" y="208"/>
                      <a:pt x="846" y="208"/>
                    </a:cubicBezTo>
                    <a:cubicBezTo>
                      <a:pt x="845" y="209"/>
                      <a:pt x="845" y="209"/>
                      <a:pt x="845" y="209"/>
                    </a:cubicBezTo>
                    <a:cubicBezTo>
                      <a:pt x="843" y="209"/>
                      <a:pt x="843" y="209"/>
                      <a:pt x="843" y="209"/>
                    </a:cubicBezTo>
                    <a:cubicBezTo>
                      <a:pt x="843" y="212"/>
                      <a:pt x="843" y="212"/>
                      <a:pt x="843" y="212"/>
                    </a:cubicBezTo>
                    <a:cubicBezTo>
                      <a:pt x="840" y="212"/>
                      <a:pt x="840" y="212"/>
                      <a:pt x="840" y="212"/>
                    </a:cubicBezTo>
                    <a:cubicBezTo>
                      <a:pt x="841" y="214"/>
                      <a:pt x="841" y="214"/>
                      <a:pt x="841" y="214"/>
                    </a:cubicBezTo>
                    <a:cubicBezTo>
                      <a:pt x="838" y="216"/>
                      <a:pt x="838" y="216"/>
                      <a:pt x="838" y="216"/>
                    </a:cubicBezTo>
                    <a:cubicBezTo>
                      <a:pt x="839" y="217"/>
                      <a:pt x="839" y="217"/>
                      <a:pt x="839" y="217"/>
                    </a:cubicBezTo>
                    <a:cubicBezTo>
                      <a:pt x="839" y="216"/>
                      <a:pt x="839" y="216"/>
                      <a:pt x="839" y="216"/>
                    </a:cubicBezTo>
                    <a:cubicBezTo>
                      <a:pt x="840" y="216"/>
                      <a:pt x="840" y="216"/>
                      <a:pt x="840" y="216"/>
                    </a:cubicBezTo>
                    <a:cubicBezTo>
                      <a:pt x="840" y="216"/>
                      <a:pt x="840" y="216"/>
                      <a:pt x="840" y="217"/>
                    </a:cubicBezTo>
                    <a:cubicBezTo>
                      <a:pt x="843" y="216"/>
                      <a:pt x="843" y="216"/>
                      <a:pt x="843" y="216"/>
                    </a:cubicBezTo>
                    <a:cubicBezTo>
                      <a:pt x="844" y="215"/>
                      <a:pt x="844" y="215"/>
                      <a:pt x="844" y="215"/>
                    </a:cubicBezTo>
                    <a:cubicBezTo>
                      <a:pt x="846" y="217"/>
                      <a:pt x="846" y="217"/>
                      <a:pt x="846" y="217"/>
                    </a:cubicBezTo>
                    <a:cubicBezTo>
                      <a:pt x="848" y="216"/>
                      <a:pt x="848" y="216"/>
                      <a:pt x="848" y="216"/>
                    </a:cubicBezTo>
                    <a:cubicBezTo>
                      <a:pt x="851" y="215"/>
                      <a:pt x="843" y="214"/>
                      <a:pt x="851" y="215"/>
                    </a:cubicBezTo>
                    <a:cubicBezTo>
                      <a:pt x="851" y="215"/>
                      <a:pt x="851" y="215"/>
                      <a:pt x="851" y="215"/>
                    </a:cubicBezTo>
                    <a:cubicBezTo>
                      <a:pt x="853" y="215"/>
                      <a:pt x="853" y="215"/>
                      <a:pt x="853" y="215"/>
                    </a:cubicBezTo>
                    <a:cubicBezTo>
                      <a:pt x="853" y="216"/>
                      <a:pt x="853" y="216"/>
                      <a:pt x="853" y="216"/>
                    </a:cubicBezTo>
                    <a:cubicBezTo>
                      <a:pt x="853" y="216"/>
                      <a:pt x="853" y="216"/>
                      <a:pt x="853" y="216"/>
                    </a:cubicBezTo>
                    <a:cubicBezTo>
                      <a:pt x="854" y="216"/>
                      <a:pt x="854" y="216"/>
                      <a:pt x="854" y="216"/>
                    </a:cubicBezTo>
                    <a:cubicBezTo>
                      <a:pt x="855" y="215"/>
                      <a:pt x="855" y="215"/>
                      <a:pt x="855" y="215"/>
                    </a:cubicBezTo>
                    <a:cubicBezTo>
                      <a:pt x="856" y="214"/>
                      <a:pt x="856" y="214"/>
                      <a:pt x="856" y="214"/>
                    </a:cubicBezTo>
                    <a:cubicBezTo>
                      <a:pt x="856" y="215"/>
                      <a:pt x="856" y="215"/>
                      <a:pt x="856" y="215"/>
                    </a:cubicBezTo>
                    <a:cubicBezTo>
                      <a:pt x="859" y="215"/>
                      <a:pt x="859" y="215"/>
                      <a:pt x="859" y="215"/>
                    </a:cubicBezTo>
                    <a:cubicBezTo>
                      <a:pt x="863" y="217"/>
                      <a:pt x="858" y="211"/>
                      <a:pt x="864" y="215"/>
                    </a:cubicBezTo>
                    <a:cubicBezTo>
                      <a:pt x="864" y="214"/>
                      <a:pt x="865" y="215"/>
                      <a:pt x="865" y="214"/>
                    </a:cubicBezTo>
                    <a:cubicBezTo>
                      <a:pt x="865" y="216"/>
                      <a:pt x="865" y="216"/>
                      <a:pt x="865" y="216"/>
                    </a:cubicBezTo>
                    <a:cubicBezTo>
                      <a:pt x="864" y="216"/>
                      <a:pt x="864" y="216"/>
                      <a:pt x="864" y="216"/>
                    </a:cubicBezTo>
                    <a:cubicBezTo>
                      <a:pt x="865" y="218"/>
                      <a:pt x="865" y="218"/>
                      <a:pt x="865" y="218"/>
                    </a:cubicBezTo>
                    <a:cubicBezTo>
                      <a:pt x="865" y="220"/>
                      <a:pt x="868" y="218"/>
                      <a:pt x="866" y="220"/>
                    </a:cubicBezTo>
                    <a:cubicBezTo>
                      <a:pt x="865" y="219"/>
                      <a:pt x="865" y="219"/>
                      <a:pt x="865" y="219"/>
                    </a:cubicBezTo>
                    <a:cubicBezTo>
                      <a:pt x="864" y="220"/>
                      <a:pt x="864" y="220"/>
                      <a:pt x="864" y="220"/>
                    </a:cubicBezTo>
                    <a:cubicBezTo>
                      <a:pt x="865" y="222"/>
                      <a:pt x="865" y="222"/>
                      <a:pt x="865" y="222"/>
                    </a:cubicBezTo>
                    <a:cubicBezTo>
                      <a:pt x="868" y="222"/>
                      <a:pt x="868" y="222"/>
                      <a:pt x="868" y="222"/>
                    </a:cubicBezTo>
                    <a:cubicBezTo>
                      <a:pt x="867" y="223"/>
                      <a:pt x="867" y="223"/>
                      <a:pt x="867" y="223"/>
                    </a:cubicBezTo>
                    <a:cubicBezTo>
                      <a:pt x="869" y="224"/>
                      <a:pt x="869" y="224"/>
                      <a:pt x="869" y="224"/>
                    </a:cubicBezTo>
                    <a:cubicBezTo>
                      <a:pt x="870" y="225"/>
                      <a:pt x="868" y="224"/>
                      <a:pt x="870" y="225"/>
                    </a:cubicBezTo>
                    <a:cubicBezTo>
                      <a:pt x="868" y="226"/>
                      <a:pt x="872" y="225"/>
                      <a:pt x="868" y="225"/>
                    </a:cubicBezTo>
                    <a:cubicBezTo>
                      <a:pt x="866" y="227"/>
                      <a:pt x="866" y="227"/>
                      <a:pt x="866" y="227"/>
                    </a:cubicBezTo>
                    <a:cubicBezTo>
                      <a:pt x="866" y="226"/>
                      <a:pt x="869" y="227"/>
                      <a:pt x="864" y="226"/>
                    </a:cubicBezTo>
                    <a:cubicBezTo>
                      <a:pt x="864" y="227"/>
                      <a:pt x="864" y="227"/>
                      <a:pt x="864" y="227"/>
                    </a:cubicBezTo>
                    <a:cubicBezTo>
                      <a:pt x="865" y="228"/>
                      <a:pt x="865" y="228"/>
                      <a:pt x="865" y="228"/>
                    </a:cubicBezTo>
                    <a:cubicBezTo>
                      <a:pt x="864" y="227"/>
                      <a:pt x="864" y="227"/>
                      <a:pt x="864" y="227"/>
                    </a:cubicBezTo>
                    <a:cubicBezTo>
                      <a:pt x="864" y="228"/>
                      <a:pt x="866" y="226"/>
                      <a:pt x="864" y="228"/>
                    </a:cubicBezTo>
                    <a:cubicBezTo>
                      <a:pt x="859" y="228"/>
                      <a:pt x="868" y="225"/>
                      <a:pt x="860" y="228"/>
                    </a:cubicBezTo>
                    <a:cubicBezTo>
                      <a:pt x="859" y="229"/>
                      <a:pt x="863" y="226"/>
                      <a:pt x="858" y="230"/>
                    </a:cubicBezTo>
                    <a:cubicBezTo>
                      <a:pt x="858" y="230"/>
                      <a:pt x="858" y="230"/>
                      <a:pt x="858" y="230"/>
                    </a:cubicBezTo>
                    <a:cubicBezTo>
                      <a:pt x="860" y="230"/>
                      <a:pt x="860" y="230"/>
                      <a:pt x="860" y="230"/>
                    </a:cubicBezTo>
                    <a:cubicBezTo>
                      <a:pt x="859" y="231"/>
                      <a:pt x="859" y="231"/>
                      <a:pt x="859" y="231"/>
                    </a:cubicBezTo>
                    <a:cubicBezTo>
                      <a:pt x="859" y="232"/>
                      <a:pt x="859" y="232"/>
                      <a:pt x="859" y="232"/>
                    </a:cubicBezTo>
                    <a:cubicBezTo>
                      <a:pt x="856" y="233"/>
                      <a:pt x="856" y="233"/>
                      <a:pt x="856" y="233"/>
                    </a:cubicBezTo>
                    <a:cubicBezTo>
                      <a:pt x="854" y="235"/>
                      <a:pt x="854" y="235"/>
                      <a:pt x="854" y="235"/>
                    </a:cubicBezTo>
                    <a:cubicBezTo>
                      <a:pt x="853" y="235"/>
                      <a:pt x="853" y="235"/>
                      <a:pt x="853" y="235"/>
                    </a:cubicBezTo>
                    <a:cubicBezTo>
                      <a:pt x="852" y="234"/>
                      <a:pt x="852" y="234"/>
                      <a:pt x="852" y="234"/>
                    </a:cubicBezTo>
                    <a:cubicBezTo>
                      <a:pt x="851" y="234"/>
                      <a:pt x="851" y="234"/>
                      <a:pt x="851" y="234"/>
                    </a:cubicBezTo>
                    <a:cubicBezTo>
                      <a:pt x="849" y="235"/>
                      <a:pt x="849" y="235"/>
                      <a:pt x="849" y="235"/>
                    </a:cubicBezTo>
                    <a:cubicBezTo>
                      <a:pt x="849" y="235"/>
                      <a:pt x="850" y="234"/>
                      <a:pt x="850" y="236"/>
                    </a:cubicBezTo>
                    <a:cubicBezTo>
                      <a:pt x="850" y="235"/>
                      <a:pt x="850" y="235"/>
                      <a:pt x="850" y="235"/>
                    </a:cubicBezTo>
                    <a:cubicBezTo>
                      <a:pt x="853" y="236"/>
                      <a:pt x="853" y="236"/>
                      <a:pt x="853" y="236"/>
                    </a:cubicBezTo>
                    <a:cubicBezTo>
                      <a:pt x="853" y="237"/>
                      <a:pt x="853" y="237"/>
                      <a:pt x="853" y="237"/>
                    </a:cubicBezTo>
                    <a:cubicBezTo>
                      <a:pt x="853" y="237"/>
                      <a:pt x="854" y="236"/>
                      <a:pt x="854" y="238"/>
                    </a:cubicBezTo>
                    <a:cubicBezTo>
                      <a:pt x="852" y="240"/>
                      <a:pt x="852" y="240"/>
                      <a:pt x="852" y="240"/>
                    </a:cubicBezTo>
                    <a:cubicBezTo>
                      <a:pt x="851" y="240"/>
                      <a:pt x="851" y="240"/>
                      <a:pt x="851" y="240"/>
                    </a:cubicBezTo>
                    <a:cubicBezTo>
                      <a:pt x="852" y="239"/>
                      <a:pt x="852" y="239"/>
                      <a:pt x="852" y="239"/>
                    </a:cubicBezTo>
                    <a:cubicBezTo>
                      <a:pt x="849" y="239"/>
                      <a:pt x="849" y="239"/>
                      <a:pt x="849" y="239"/>
                    </a:cubicBezTo>
                    <a:cubicBezTo>
                      <a:pt x="849" y="240"/>
                      <a:pt x="851" y="237"/>
                      <a:pt x="848" y="240"/>
                    </a:cubicBezTo>
                    <a:cubicBezTo>
                      <a:pt x="848" y="240"/>
                      <a:pt x="848" y="240"/>
                      <a:pt x="848" y="240"/>
                    </a:cubicBezTo>
                    <a:cubicBezTo>
                      <a:pt x="848" y="242"/>
                      <a:pt x="848" y="242"/>
                      <a:pt x="848" y="242"/>
                    </a:cubicBezTo>
                    <a:cubicBezTo>
                      <a:pt x="847" y="242"/>
                      <a:pt x="846" y="240"/>
                      <a:pt x="848" y="242"/>
                    </a:cubicBezTo>
                    <a:cubicBezTo>
                      <a:pt x="848" y="243"/>
                      <a:pt x="848" y="243"/>
                      <a:pt x="848" y="243"/>
                    </a:cubicBezTo>
                    <a:cubicBezTo>
                      <a:pt x="844" y="243"/>
                      <a:pt x="844" y="243"/>
                      <a:pt x="844" y="243"/>
                    </a:cubicBezTo>
                    <a:cubicBezTo>
                      <a:pt x="844" y="243"/>
                      <a:pt x="842" y="243"/>
                      <a:pt x="843" y="242"/>
                    </a:cubicBezTo>
                    <a:cubicBezTo>
                      <a:pt x="846" y="241"/>
                      <a:pt x="846" y="241"/>
                      <a:pt x="846" y="241"/>
                    </a:cubicBezTo>
                    <a:cubicBezTo>
                      <a:pt x="846" y="241"/>
                      <a:pt x="846" y="241"/>
                      <a:pt x="846" y="241"/>
                    </a:cubicBezTo>
                    <a:cubicBezTo>
                      <a:pt x="839" y="241"/>
                      <a:pt x="839" y="241"/>
                      <a:pt x="839" y="241"/>
                    </a:cubicBezTo>
                    <a:cubicBezTo>
                      <a:pt x="837" y="243"/>
                      <a:pt x="837" y="243"/>
                      <a:pt x="837" y="243"/>
                    </a:cubicBezTo>
                    <a:cubicBezTo>
                      <a:pt x="838" y="243"/>
                      <a:pt x="833" y="243"/>
                      <a:pt x="839" y="244"/>
                    </a:cubicBezTo>
                    <a:cubicBezTo>
                      <a:pt x="839" y="244"/>
                      <a:pt x="839" y="244"/>
                      <a:pt x="839" y="244"/>
                    </a:cubicBezTo>
                    <a:cubicBezTo>
                      <a:pt x="836" y="244"/>
                      <a:pt x="836" y="244"/>
                      <a:pt x="836" y="244"/>
                    </a:cubicBezTo>
                    <a:cubicBezTo>
                      <a:pt x="835" y="246"/>
                      <a:pt x="835" y="246"/>
                      <a:pt x="835" y="246"/>
                    </a:cubicBezTo>
                    <a:cubicBezTo>
                      <a:pt x="834" y="246"/>
                      <a:pt x="834" y="246"/>
                      <a:pt x="834" y="246"/>
                    </a:cubicBezTo>
                    <a:cubicBezTo>
                      <a:pt x="826" y="251"/>
                      <a:pt x="826" y="251"/>
                      <a:pt x="826" y="251"/>
                    </a:cubicBezTo>
                    <a:cubicBezTo>
                      <a:pt x="821" y="254"/>
                      <a:pt x="821" y="254"/>
                      <a:pt x="821" y="254"/>
                    </a:cubicBezTo>
                    <a:cubicBezTo>
                      <a:pt x="821" y="254"/>
                      <a:pt x="826" y="251"/>
                      <a:pt x="819" y="254"/>
                    </a:cubicBezTo>
                    <a:cubicBezTo>
                      <a:pt x="822" y="255"/>
                      <a:pt x="822" y="255"/>
                      <a:pt x="822" y="255"/>
                    </a:cubicBezTo>
                    <a:cubicBezTo>
                      <a:pt x="823" y="255"/>
                      <a:pt x="820" y="257"/>
                      <a:pt x="823" y="255"/>
                    </a:cubicBezTo>
                    <a:cubicBezTo>
                      <a:pt x="823" y="254"/>
                      <a:pt x="823" y="254"/>
                      <a:pt x="823" y="254"/>
                    </a:cubicBezTo>
                    <a:cubicBezTo>
                      <a:pt x="824" y="253"/>
                      <a:pt x="824" y="253"/>
                      <a:pt x="824" y="253"/>
                    </a:cubicBezTo>
                    <a:cubicBezTo>
                      <a:pt x="824" y="254"/>
                      <a:pt x="824" y="254"/>
                      <a:pt x="824" y="254"/>
                    </a:cubicBezTo>
                    <a:cubicBezTo>
                      <a:pt x="826" y="253"/>
                      <a:pt x="826" y="253"/>
                      <a:pt x="826" y="253"/>
                    </a:cubicBezTo>
                    <a:cubicBezTo>
                      <a:pt x="826" y="254"/>
                      <a:pt x="826" y="254"/>
                      <a:pt x="826" y="254"/>
                    </a:cubicBezTo>
                    <a:cubicBezTo>
                      <a:pt x="826" y="253"/>
                      <a:pt x="827" y="254"/>
                      <a:pt x="827" y="253"/>
                    </a:cubicBezTo>
                    <a:cubicBezTo>
                      <a:pt x="828" y="253"/>
                      <a:pt x="828" y="253"/>
                      <a:pt x="828" y="253"/>
                    </a:cubicBezTo>
                    <a:cubicBezTo>
                      <a:pt x="828" y="254"/>
                      <a:pt x="828" y="254"/>
                      <a:pt x="828" y="254"/>
                    </a:cubicBezTo>
                    <a:cubicBezTo>
                      <a:pt x="829" y="253"/>
                      <a:pt x="830" y="253"/>
                      <a:pt x="830" y="252"/>
                    </a:cubicBezTo>
                    <a:cubicBezTo>
                      <a:pt x="829" y="250"/>
                      <a:pt x="828" y="253"/>
                      <a:pt x="826" y="252"/>
                    </a:cubicBezTo>
                    <a:cubicBezTo>
                      <a:pt x="826" y="252"/>
                      <a:pt x="828" y="252"/>
                      <a:pt x="826" y="251"/>
                    </a:cubicBezTo>
                    <a:cubicBezTo>
                      <a:pt x="829" y="252"/>
                      <a:pt x="825" y="249"/>
                      <a:pt x="830" y="251"/>
                    </a:cubicBezTo>
                    <a:cubicBezTo>
                      <a:pt x="831" y="250"/>
                      <a:pt x="831" y="250"/>
                      <a:pt x="831" y="250"/>
                    </a:cubicBezTo>
                    <a:cubicBezTo>
                      <a:pt x="832" y="250"/>
                      <a:pt x="832" y="250"/>
                      <a:pt x="832" y="250"/>
                    </a:cubicBezTo>
                    <a:cubicBezTo>
                      <a:pt x="831" y="251"/>
                      <a:pt x="831" y="251"/>
                      <a:pt x="831" y="251"/>
                    </a:cubicBezTo>
                    <a:cubicBezTo>
                      <a:pt x="831" y="252"/>
                      <a:pt x="831" y="252"/>
                      <a:pt x="831" y="252"/>
                    </a:cubicBezTo>
                    <a:cubicBezTo>
                      <a:pt x="836" y="251"/>
                      <a:pt x="836" y="251"/>
                      <a:pt x="836" y="251"/>
                    </a:cubicBezTo>
                    <a:cubicBezTo>
                      <a:pt x="835" y="249"/>
                      <a:pt x="835" y="249"/>
                      <a:pt x="835" y="249"/>
                    </a:cubicBezTo>
                    <a:cubicBezTo>
                      <a:pt x="839" y="250"/>
                      <a:pt x="837" y="247"/>
                      <a:pt x="841" y="248"/>
                    </a:cubicBezTo>
                    <a:cubicBezTo>
                      <a:pt x="844" y="248"/>
                      <a:pt x="844" y="248"/>
                      <a:pt x="844" y="248"/>
                    </a:cubicBezTo>
                    <a:cubicBezTo>
                      <a:pt x="844" y="248"/>
                      <a:pt x="845" y="248"/>
                      <a:pt x="843" y="248"/>
                    </a:cubicBezTo>
                    <a:cubicBezTo>
                      <a:pt x="844" y="249"/>
                      <a:pt x="844" y="249"/>
                      <a:pt x="844" y="249"/>
                    </a:cubicBezTo>
                    <a:cubicBezTo>
                      <a:pt x="848" y="247"/>
                      <a:pt x="848" y="247"/>
                      <a:pt x="848" y="247"/>
                    </a:cubicBezTo>
                    <a:cubicBezTo>
                      <a:pt x="856" y="245"/>
                      <a:pt x="856" y="245"/>
                      <a:pt x="856" y="245"/>
                    </a:cubicBezTo>
                    <a:cubicBezTo>
                      <a:pt x="861" y="245"/>
                      <a:pt x="861" y="245"/>
                      <a:pt x="861" y="245"/>
                    </a:cubicBezTo>
                    <a:cubicBezTo>
                      <a:pt x="865" y="242"/>
                      <a:pt x="865" y="242"/>
                      <a:pt x="865" y="242"/>
                    </a:cubicBezTo>
                    <a:cubicBezTo>
                      <a:pt x="873" y="241"/>
                      <a:pt x="873" y="241"/>
                      <a:pt x="873" y="241"/>
                    </a:cubicBezTo>
                    <a:cubicBezTo>
                      <a:pt x="874" y="241"/>
                      <a:pt x="874" y="241"/>
                      <a:pt x="874" y="241"/>
                    </a:cubicBezTo>
                    <a:cubicBezTo>
                      <a:pt x="877" y="242"/>
                      <a:pt x="877" y="242"/>
                      <a:pt x="877" y="242"/>
                    </a:cubicBezTo>
                    <a:cubicBezTo>
                      <a:pt x="878" y="241"/>
                      <a:pt x="878" y="241"/>
                      <a:pt x="878" y="241"/>
                    </a:cubicBezTo>
                    <a:cubicBezTo>
                      <a:pt x="877" y="242"/>
                      <a:pt x="877" y="242"/>
                      <a:pt x="877" y="242"/>
                    </a:cubicBezTo>
                    <a:cubicBezTo>
                      <a:pt x="879" y="241"/>
                      <a:pt x="868" y="241"/>
                      <a:pt x="881" y="242"/>
                    </a:cubicBezTo>
                    <a:cubicBezTo>
                      <a:pt x="881" y="242"/>
                      <a:pt x="881" y="241"/>
                      <a:pt x="882" y="242"/>
                    </a:cubicBezTo>
                    <a:cubicBezTo>
                      <a:pt x="881" y="240"/>
                      <a:pt x="881" y="240"/>
                      <a:pt x="881" y="240"/>
                    </a:cubicBezTo>
                    <a:cubicBezTo>
                      <a:pt x="885" y="240"/>
                      <a:pt x="885" y="240"/>
                      <a:pt x="885" y="240"/>
                    </a:cubicBezTo>
                    <a:cubicBezTo>
                      <a:pt x="885" y="240"/>
                      <a:pt x="885" y="240"/>
                      <a:pt x="885" y="240"/>
                    </a:cubicBezTo>
                    <a:cubicBezTo>
                      <a:pt x="886" y="241"/>
                      <a:pt x="886" y="241"/>
                      <a:pt x="886" y="241"/>
                    </a:cubicBezTo>
                    <a:cubicBezTo>
                      <a:pt x="882" y="241"/>
                      <a:pt x="882" y="241"/>
                      <a:pt x="882" y="241"/>
                    </a:cubicBezTo>
                    <a:cubicBezTo>
                      <a:pt x="882" y="242"/>
                      <a:pt x="882" y="242"/>
                      <a:pt x="882" y="242"/>
                    </a:cubicBezTo>
                    <a:cubicBezTo>
                      <a:pt x="881" y="242"/>
                      <a:pt x="883" y="240"/>
                      <a:pt x="881" y="242"/>
                    </a:cubicBezTo>
                    <a:cubicBezTo>
                      <a:pt x="883" y="244"/>
                      <a:pt x="883" y="244"/>
                      <a:pt x="883" y="244"/>
                    </a:cubicBezTo>
                    <a:cubicBezTo>
                      <a:pt x="882" y="244"/>
                      <a:pt x="882" y="244"/>
                      <a:pt x="882" y="244"/>
                    </a:cubicBezTo>
                    <a:cubicBezTo>
                      <a:pt x="881" y="244"/>
                      <a:pt x="881" y="244"/>
                      <a:pt x="881" y="244"/>
                    </a:cubicBezTo>
                    <a:cubicBezTo>
                      <a:pt x="876" y="248"/>
                      <a:pt x="876" y="248"/>
                      <a:pt x="876" y="248"/>
                    </a:cubicBezTo>
                    <a:cubicBezTo>
                      <a:pt x="873" y="249"/>
                      <a:pt x="873" y="249"/>
                      <a:pt x="873" y="249"/>
                    </a:cubicBezTo>
                    <a:cubicBezTo>
                      <a:pt x="872" y="250"/>
                      <a:pt x="872" y="250"/>
                      <a:pt x="872" y="250"/>
                    </a:cubicBezTo>
                    <a:cubicBezTo>
                      <a:pt x="867" y="252"/>
                      <a:pt x="867" y="252"/>
                      <a:pt x="867" y="252"/>
                    </a:cubicBezTo>
                    <a:cubicBezTo>
                      <a:pt x="866" y="251"/>
                      <a:pt x="870" y="251"/>
                      <a:pt x="865" y="253"/>
                    </a:cubicBezTo>
                    <a:cubicBezTo>
                      <a:pt x="865" y="252"/>
                      <a:pt x="865" y="252"/>
                      <a:pt x="865" y="252"/>
                    </a:cubicBezTo>
                    <a:cubicBezTo>
                      <a:pt x="864" y="252"/>
                      <a:pt x="864" y="252"/>
                      <a:pt x="864" y="252"/>
                    </a:cubicBezTo>
                    <a:cubicBezTo>
                      <a:pt x="864" y="253"/>
                      <a:pt x="864" y="253"/>
                      <a:pt x="864" y="253"/>
                    </a:cubicBezTo>
                    <a:cubicBezTo>
                      <a:pt x="863" y="253"/>
                      <a:pt x="863" y="253"/>
                      <a:pt x="863" y="253"/>
                    </a:cubicBezTo>
                    <a:cubicBezTo>
                      <a:pt x="863" y="253"/>
                      <a:pt x="863" y="253"/>
                      <a:pt x="863" y="253"/>
                    </a:cubicBezTo>
                    <a:cubicBezTo>
                      <a:pt x="866" y="250"/>
                      <a:pt x="866" y="250"/>
                      <a:pt x="866" y="250"/>
                    </a:cubicBezTo>
                    <a:cubicBezTo>
                      <a:pt x="868" y="251"/>
                      <a:pt x="868" y="251"/>
                      <a:pt x="868" y="251"/>
                    </a:cubicBezTo>
                    <a:cubicBezTo>
                      <a:pt x="868" y="250"/>
                      <a:pt x="868" y="250"/>
                      <a:pt x="868" y="250"/>
                    </a:cubicBezTo>
                    <a:cubicBezTo>
                      <a:pt x="864" y="249"/>
                      <a:pt x="864" y="249"/>
                      <a:pt x="864" y="249"/>
                    </a:cubicBezTo>
                    <a:cubicBezTo>
                      <a:pt x="861" y="250"/>
                      <a:pt x="861" y="250"/>
                      <a:pt x="861" y="250"/>
                    </a:cubicBezTo>
                    <a:cubicBezTo>
                      <a:pt x="862" y="249"/>
                      <a:pt x="862" y="249"/>
                      <a:pt x="862" y="249"/>
                    </a:cubicBezTo>
                    <a:cubicBezTo>
                      <a:pt x="864" y="247"/>
                      <a:pt x="862" y="250"/>
                      <a:pt x="867" y="248"/>
                    </a:cubicBezTo>
                    <a:cubicBezTo>
                      <a:pt x="867" y="248"/>
                      <a:pt x="867" y="248"/>
                      <a:pt x="867" y="248"/>
                    </a:cubicBezTo>
                    <a:cubicBezTo>
                      <a:pt x="871" y="246"/>
                      <a:pt x="871" y="246"/>
                      <a:pt x="871" y="246"/>
                    </a:cubicBezTo>
                    <a:cubicBezTo>
                      <a:pt x="868" y="246"/>
                      <a:pt x="868" y="246"/>
                      <a:pt x="868" y="246"/>
                    </a:cubicBezTo>
                    <a:cubicBezTo>
                      <a:pt x="868" y="246"/>
                      <a:pt x="868" y="246"/>
                      <a:pt x="868" y="246"/>
                    </a:cubicBezTo>
                    <a:cubicBezTo>
                      <a:pt x="867" y="246"/>
                      <a:pt x="867" y="247"/>
                      <a:pt x="867" y="246"/>
                    </a:cubicBezTo>
                    <a:cubicBezTo>
                      <a:pt x="868" y="245"/>
                      <a:pt x="868" y="245"/>
                      <a:pt x="868" y="245"/>
                    </a:cubicBezTo>
                    <a:cubicBezTo>
                      <a:pt x="871" y="246"/>
                      <a:pt x="862" y="249"/>
                      <a:pt x="872" y="245"/>
                    </a:cubicBezTo>
                    <a:cubicBezTo>
                      <a:pt x="873" y="246"/>
                      <a:pt x="873" y="246"/>
                      <a:pt x="873" y="246"/>
                    </a:cubicBezTo>
                    <a:cubicBezTo>
                      <a:pt x="878" y="245"/>
                      <a:pt x="878" y="245"/>
                      <a:pt x="878" y="245"/>
                    </a:cubicBezTo>
                    <a:cubicBezTo>
                      <a:pt x="879" y="244"/>
                      <a:pt x="879" y="244"/>
                      <a:pt x="879" y="244"/>
                    </a:cubicBezTo>
                    <a:cubicBezTo>
                      <a:pt x="875" y="243"/>
                      <a:pt x="875" y="243"/>
                      <a:pt x="875" y="243"/>
                    </a:cubicBezTo>
                    <a:cubicBezTo>
                      <a:pt x="866" y="245"/>
                      <a:pt x="866" y="245"/>
                      <a:pt x="866" y="245"/>
                    </a:cubicBezTo>
                    <a:cubicBezTo>
                      <a:pt x="864" y="246"/>
                      <a:pt x="864" y="246"/>
                      <a:pt x="864" y="246"/>
                    </a:cubicBezTo>
                    <a:cubicBezTo>
                      <a:pt x="864" y="247"/>
                      <a:pt x="871" y="242"/>
                      <a:pt x="861" y="248"/>
                    </a:cubicBezTo>
                    <a:cubicBezTo>
                      <a:pt x="858" y="248"/>
                      <a:pt x="858" y="248"/>
                      <a:pt x="858" y="248"/>
                    </a:cubicBezTo>
                    <a:cubicBezTo>
                      <a:pt x="854" y="250"/>
                      <a:pt x="854" y="250"/>
                      <a:pt x="854" y="250"/>
                    </a:cubicBezTo>
                    <a:cubicBezTo>
                      <a:pt x="853" y="249"/>
                      <a:pt x="853" y="249"/>
                      <a:pt x="853" y="249"/>
                    </a:cubicBezTo>
                    <a:cubicBezTo>
                      <a:pt x="853" y="251"/>
                      <a:pt x="853" y="251"/>
                      <a:pt x="853" y="251"/>
                    </a:cubicBezTo>
                    <a:cubicBezTo>
                      <a:pt x="848" y="252"/>
                      <a:pt x="848" y="252"/>
                      <a:pt x="848" y="252"/>
                    </a:cubicBezTo>
                    <a:cubicBezTo>
                      <a:pt x="847" y="253"/>
                      <a:pt x="847" y="253"/>
                      <a:pt x="847" y="253"/>
                    </a:cubicBezTo>
                    <a:cubicBezTo>
                      <a:pt x="852" y="253"/>
                      <a:pt x="852" y="253"/>
                      <a:pt x="852" y="253"/>
                    </a:cubicBezTo>
                    <a:cubicBezTo>
                      <a:pt x="849" y="254"/>
                      <a:pt x="849" y="254"/>
                      <a:pt x="849" y="254"/>
                    </a:cubicBezTo>
                    <a:cubicBezTo>
                      <a:pt x="846" y="255"/>
                      <a:pt x="846" y="255"/>
                      <a:pt x="846" y="255"/>
                    </a:cubicBezTo>
                    <a:cubicBezTo>
                      <a:pt x="848" y="253"/>
                      <a:pt x="849" y="256"/>
                      <a:pt x="842" y="256"/>
                    </a:cubicBezTo>
                    <a:cubicBezTo>
                      <a:pt x="841" y="257"/>
                      <a:pt x="841" y="257"/>
                      <a:pt x="841" y="257"/>
                    </a:cubicBezTo>
                    <a:cubicBezTo>
                      <a:pt x="839" y="258"/>
                      <a:pt x="839" y="258"/>
                      <a:pt x="839" y="258"/>
                    </a:cubicBezTo>
                    <a:cubicBezTo>
                      <a:pt x="837" y="257"/>
                      <a:pt x="842" y="257"/>
                      <a:pt x="836" y="259"/>
                    </a:cubicBezTo>
                    <a:cubicBezTo>
                      <a:pt x="836" y="257"/>
                      <a:pt x="839" y="260"/>
                      <a:pt x="839" y="257"/>
                    </a:cubicBezTo>
                    <a:cubicBezTo>
                      <a:pt x="840" y="255"/>
                      <a:pt x="841" y="258"/>
                      <a:pt x="842" y="256"/>
                    </a:cubicBezTo>
                    <a:cubicBezTo>
                      <a:pt x="841" y="256"/>
                      <a:pt x="841" y="256"/>
                      <a:pt x="841" y="256"/>
                    </a:cubicBezTo>
                    <a:cubicBezTo>
                      <a:pt x="840" y="253"/>
                      <a:pt x="841" y="257"/>
                      <a:pt x="846" y="255"/>
                    </a:cubicBezTo>
                    <a:cubicBezTo>
                      <a:pt x="847" y="254"/>
                      <a:pt x="847" y="254"/>
                      <a:pt x="847" y="254"/>
                    </a:cubicBezTo>
                    <a:cubicBezTo>
                      <a:pt x="846" y="253"/>
                      <a:pt x="843" y="252"/>
                      <a:pt x="841" y="254"/>
                    </a:cubicBezTo>
                    <a:cubicBezTo>
                      <a:pt x="838" y="255"/>
                      <a:pt x="838" y="255"/>
                      <a:pt x="838" y="255"/>
                    </a:cubicBezTo>
                    <a:cubicBezTo>
                      <a:pt x="838" y="256"/>
                      <a:pt x="838" y="256"/>
                      <a:pt x="838" y="256"/>
                    </a:cubicBezTo>
                    <a:cubicBezTo>
                      <a:pt x="834" y="256"/>
                      <a:pt x="833" y="257"/>
                      <a:pt x="829" y="259"/>
                    </a:cubicBezTo>
                    <a:cubicBezTo>
                      <a:pt x="829" y="259"/>
                      <a:pt x="829" y="259"/>
                      <a:pt x="829" y="259"/>
                    </a:cubicBezTo>
                    <a:cubicBezTo>
                      <a:pt x="828" y="259"/>
                      <a:pt x="828" y="259"/>
                      <a:pt x="828" y="259"/>
                    </a:cubicBezTo>
                    <a:cubicBezTo>
                      <a:pt x="820" y="262"/>
                      <a:pt x="820" y="262"/>
                      <a:pt x="820" y="262"/>
                    </a:cubicBezTo>
                    <a:cubicBezTo>
                      <a:pt x="815" y="264"/>
                      <a:pt x="815" y="264"/>
                      <a:pt x="815" y="264"/>
                    </a:cubicBezTo>
                    <a:cubicBezTo>
                      <a:pt x="815" y="265"/>
                      <a:pt x="815" y="265"/>
                      <a:pt x="815" y="265"/>
                    </a:cubicBezTo>
                    <a:cubicBezTo>
                      <a:pt x="815" y="264"/>
                      <a:pt x="815" y="264"/>
                      <a:pt x="815" y="264"/>
                    </a:cubicBezTo>
                    <a:cubicBezTo>
                      <a:pt x="808" y="266"/>
                      <a:pt x="808" y="266"/>
                      <a:pt x="808" y="266"/>
                    </a:cubicBezTo>
                    <a:cubicBezTo>
                      <a:pt x="806" y="268"/>
                      <a:pt x="806" y="268"/>
                      <a:pt x="806" y="268"/>
                    </a:cubicBezTo>
                    <a:cubicBezTo>
                      <a:pt x="804" y="269"/>
                      <a:pt x="804" y="269"/>
                      <a:pt x="804" y="269"/>
                    </a:cubicBezTo>
                    <a:cubicBezTo>
                      <a:pt x="803" y="268"/>
                      <a:pt x="803" y="268"/>
                      <a:pt x="803" y="268"/>
                    </a:cubicBezTo>
                    <a:cubicBezTo>
                      <a:pt x="800" y="270"/>
                      <a:pt x="800" y="270"/>
                      <a:pt x="800" y="270"/>
                    </a:cubicBezTo>
                    <a:cubicBezTo>
                      <a:pt x="799" y="270"/>
                      <a:pt x="799" y="270"/>
                      <a:pt x="799" y="270"/>
                    </a:cubicBezTo>
                    <a:cubicBezTo>
                      <a:pt x="797" y="271"/>
                      <a:pt x="797" y="271"/>
                      <a:pt x="797" y="271"/>
                    </a:cubicBezTo>
                    <a:cubicBezTo>
                      <a:pt x="795" y="270"/>
                      <a:pt x="795" y="270"/>
                      <a:pt x="795" y="270"/>
                    </a:cubicBezTo>
                    <a:cubicBezTo>
                      <a:pt x="786" y="275"/>
                      <a:pt x="786" y="275"/>
                      <a:pt x="786" y="275"/>
                    </a:cubicBezTo>
                    <a:cubicBezTo>
                      <a:pt x="784" y="275"/>
                      <a:pt x="784" y="275"/>
                      <a:pt x="784" y="275"/>
                    </a:cubicBezTo>
                    <a:cubicBezTo>
                      <a:pt x="785" y="275"/>
                      <a:pt x="785" y="275"/>
                      <a:pt x="785" y="275"/>
                    </a:cubicBezTo>
                    <a:cubicBezTo>
                      <a:pt x="784" y="274"/>
                      <a:pt x="784" y="274"/>
                      <a:pt x="784" y="274"/>
                    </a:cubicBezTo>
                    <a:cubicBezTo>
                      <a:pt x="784" y="275"/>
                      <a:pt x="784" y="275"/>
                      <a:pt x="784" y="275"/>
                    </a:cubicBezTo>
                    <a:cubicBezTo>
                      <a:pt x="784" y="277"/>
                      <a:pt x="784" y="277"/>
                      <a:pt x="784" y="277"/>
                    </a:cubicBezTo>
                    <a:cubicBezTo>
                      <a:pt x="784" y="277"/>
                      <a:pt x="784" y="277"/>
                      <a:pt x="784" y="277"/>
                    </a:cubicBezTo>
                    <a:cubicBezTo>
                      <a:pt x="784" y="278"/>
                      <a:pt x="784" y="278"/>
                      <a:pt x="784" y="278"/>
                    </a:cubicBezTo>
                    <a:cubicBezTo>
                      <a:pt x="774" y="283"/>
                      <a:pt x="774" y="283"/>
                      <a:pt x="774" y="283"/>
                    </a:cubicBezTo>
                    <a:cubicBezTo>
                      <a:pt x="770" y="286"/>
                      <a:pt x="770" y="286"/>
                      <a:pt x="770" y="286"/>
                    </a:cubicBezTo>
                    <a:cubicBezTo>
                      <a:pt x="767" y="287"/>
                      <a:pt x="767" y="287"/>
                      <a:pt x="767" y="287"/>
                    </a:cubicBezTo>
                    <a:cubicBezTo>
                      <a:pt x="767" y="287"/>
                      <a:pt x="768" y="284"/>
                      <a:pt x="766" y="288"/>
                    </a:cubicBezTo>
                    <a:cubicBezTo>
                      <a:pt x="767" y="289"/>
                      <a:pt x="767" y="289"/>
                      <a:pt x="767" y="289"/>
                    </a:cubicBezTo>
                    <a:cubicBezTo>
                      <a:pt x="767" y="288"/>
                      <a:pt x="767" y="288"/>
                      <a:pt x="767" y="288"/>
                    </a:cubicBezTo>
                    <a:cubicBezTo>
                      <a:pt x="766" y="290"/>
                      <a:pt x="766" y="290"/>
                      <a:pt x="766" y="290"/>
                    </a:cubicBezTo>
                    <a:cubicBezTo>
                      <a:pt x="767" y="290"/>
                      <a:pt x="764" y="290"/>
                      <a:pt x="767" y="290"/>
                    </a:cubicBezTo>
                    <a:cubicBezTo>
                      <a:pt x="767" y="291"/>
                      <a:pt x="767" y="291"/>
                      <a:pt x="767" y="291"/>
                    </a:cubicBezTo>
                    <a:cubicBezTo>
                      <a:pt x="767" y="291"/>
                      <a:pt x="765" y="291"/>
                      <a:pt x="766" y="292"/>
                    </a:cubicBezTo>
                    <a:cubicBezTo>
                      <a:pt x="766" y="292"/>
                      <a:pt x="766" y="292"/>
                      <a:pt x="765" y="292"/>
                    </a:cubicBezTo>
                    <a:cubicBezTo>
                      <a:pt x="766" y="291"/>
                      <a:pt x="766" y="291"/>
                      <a:pt x="766" y="291"/>
                    </a:cubicBezTo>
                    <a:cubicBezTo>
                      <a:pt x="766" y="290"/>
                      <a:pt x="766" y="290"/>
                      <a:pt x="766" y="290"/>
                    </a:cubicBezTo>
                    <a:cubicBezTo>
                      <a:pt x="762" y="289"/>
                      <a:pt x="762" y="289"/>
                      <a:pt x="762" y="289"/>
                    </a:cubicBezTo>
                    <a:cubicBezTo>
                      <a:pt x="762" y="290"/>
                      <a:pt x="762" y="290"/>
                      <a:pt x="762" y="290"/>
                    </a:cubicBezTo>
                    <a:cubicBezTo>
                      <a:pt x="760" y="290"/>
                      <a:pt x="760" y="290"/>
                      <a:pt x="760" y="290"/>
                    </a:cubicBezTo>
                    <a:cubicBezTo>
                      <a:pt x="760" y="291"/>
                      <a:pt x="760" y="291"/>
                      <a:pt x="760" y="291"/>
                    </a:cubicBezTo>
                    <a:cubicBezTo>
                      <a:pt x="759" y="291"/>
                      <a:pt x="759" y="291"/>
                      <a:pt x="759" y="291"/>
                    </a:cubicBezTo>
                    <a:cubicBezTo>
                      <a:pt x="758" y="292"/>
                      <a:pt x="758" y="292"/>
                      <a:pt x="758" y="292"/>
                    </a:cubicBezTo>
                    <a:cubicBezTo>
                      <a:pt x="760" y="294"/>
                      <a:pt x="760" y="294"/>
                      <a:pt x="760" y="294"/>
                    </a:cubicBezTo>
                    <a:cubicBezTo>
                      <a:pt x="760" y="294"/>
                      <a:pt x="760" y="294"/>
                      <a:pt x="760" y="294"/>
                    </a:cubicBezTo>
                    <a:cubicBezTo>
                      <a:pt x="759" y="293"/>
                      <a:pt x="759" y="293"/>
                      <a:pt x="759" y="293"/>
                    </a:cubicBezTo>
                    <a:cubicBezTo>
                      <a:pt x="758" y="293"/>
                      <a:pt x="758" y="293"/>
                      <a:pt x="758" y="293"/>
                    </a:cubicBezTo>
                    <a:cubicBezTo>
                      <a:pt x="756" y="295"/>
                      <a:pt x="756" y="295"/>
                      <a:pt x="756" y="295"/>
                    </a:cubicBezTo>
                    <a:cubicBezTo>
                      <a:pt x="755" y="294"/>
                      <a:pt x="755" y="294"/>
                      <a:pt x="755" y="294"/>
                    </a:cubicBezTo>
                    <a:cubicBezTo>
                      <a:pt x="754" y="296"/>
                      <a:pt x="754" y="296"/>
                      <a:pt x="754" y="296"/>
                    </a:cubicBezTo>
                    <a:cubicBezTo>
                      <a:pt x="753" y="296"/>
                      <a:pt x="753" y="296"/>
                      <a:pt x="753" y="296"/>
                    </a:cubicBezTo>
                    <a:cubicBezTo>
                      <a:pt x="754" y="295"/>
                      <a:pt x="752" y="295"/>
                      <a:pt x="753" y="294"/>
                    </a:cubicBezTo>
                    <a:cubicBezTo>
                      <a:pt x="752" y="294"/>
                      <a:pt x="752" y="294"/>
                      <a:pt x="752" y="294"/>
                    </a:cubicBezTo>
                    <a:cubicBezTo>
                      <a:pt x="751" y="296"/>
                      <a:pt x="751" y="296"/>
                      <a:pt x="751" y="296"/>
                    </a:cubicBezTo>
                    <a:cubicBezTo>
                      <a:pt x="750" y="297"/>
                      <a:pt x="750" y="297"/>
                      <a:pt x="750" y="297"/>
                    </a:cubicBezTo>
                    <a:cubicBezTo>
                      <a:pt x="750" y="297"/>
                      <a:pt x="748" y="295"/>
                      <a:pt x="749" y="297"/>
                    </a:cubicBezTo>
                    <a:cubicBezTo>
                      <a:pt x="748" y="297"/>
                      <a:pt x="753" y="296"/>
                      <a:pt x="747" y="298"/>
                    </a:cubicBezTo>
                    <a:cubicBezTo>
                      <a:pt x="746" y="297"/>
                      <a:pt x="746" y="297"/>
                      <a:pt x="746" y="297"/>
                    </a:cubicBezTo>
                    <a:cubicBezTo>
                      <a:pt x="736" y="302"/>
                      <a:pt x="736" y="302"/>
                      <a:pt x="736" y="302"/>
                    </a:cubicBezTo>
                    <a:cubicBezTo>
                      <a:pt x="732" y="304"/>
                      <a:pt x="732" y="304"/>
                      <a:pt x="732" y="304"/>
                    </a:cubicBezTo>
                    <a:cubicBezTo>
                      <a:pt x="732" y="304"/>
                      <a:pt x="732" y="304"/>
                      <a:pt x="732" y="304"/>
                    </a:cubicBezTo>
                    <a:cubicBezTo>
                      <a:pt x="729" y="306"/>
                      <a:pt x="729" y="306"/>
                      <a:pt x="729" y="306"/>
                    </a:cubicBezTo>
                    <a:cubicBezTo>
                      <a:pt x="728" y="307"/>
                      <a:pt x="728" y="307"/>
                      <a:pt x="728" y="307"/>
                    </a:cubicBezTo>
                    <a:cubicBezTo>
                      <a:pt x="730" y="308"/>
                      <a:pt x="730" y="308"/>
                      <a:pt x="730" y="308"/>
                    </a:cubicBezTo>
                    <a:cubicBezTo>
                      <a:pt x="732" y="307"/>
                      <a:pt x="731" y="307"/>
                      <a:pt x="733" y="307"/>
                    </a:cubicBezTo>
                    <a:cubicBezTo>
                      <a:pt x="734" y="307"/>
                      <a:pt x="734" y="307"/>
                      <a:pt x="734" y="307"/>
                    </a:cubicBezTo>
                    <a:cubicBezTo>
                      <a:pt x="734" y="306"/>
                      <a:pt x="734" y="306"/>
                      <a:pt x="734" y="306"/>
                    </a:cubicBezTo>
                    <a:cubicBezTo>
                      <a:pt x="734" y="306"/>
                      <a:pt x="734" y="306"/>
                      <a:pt x="733" y="306"/>
                    </a:cubicBezTo>
                    <a:cubicBezTo>
                      <a:pt x="734" y="305"/>
                      <a:pt x="734" y="305"/>
                      <a:pt x="734" y="305"/>
                    </a:cubicBezTo>
                    <a:cubicBezTo>
                      <a:pt x="734" y="305"/>
                      <a:pt x="734" y="305"/>
                      <a:pt x="734" y="305"/>
                    </a:cubicBezTo>
                    <a:cubicBezTo>
                      <a:pt x="734" y="304"/>
                      <a:pt x="727" y="307"/>
                      <a:pt x="736" y="303"/>
                    </a:cubicBezTo>
                    <a:cubicBezTo>
                      <a:pt x="737" y="304"/>
                      <a:pt x="737" y="304"/>
                      <a:pt x="737" y="304"/>
                    </a:cubicBezTo>
                    <a:cubicBezTo>
                      <a:pt x="738" y="303"/>
                      <a:pt x="738" y="303"/>
                      <a:pt x="738" y="303"/>
                    </a:cubicBezTo>
                    <a:cubicBezTo>
                      <a:pt x="737" y="303"/>
                      <a:pt x="737" y="303"/>
                      <a:pt x="737" y="303"/>
                    </a:cubicBezTo>
                    <a:cubicBezTo>
                      <a:pt x="738" y="303"/>
                      <a:pt x="738" y="303"/>
                      <a:pt x="738" y="303"/>
                    </a:cubicBezTo>
                    <a:cubicBezTo>
                      <a:pt x="738" y="304"/>
                      <a:pt x="734" y="300"/>
                      <a:pt x="737" y="306"/>
                    </a:cubicBezTo>
                    <a:cubicBezTo>
                      <a:pt x="742" y="305"/>
                      <a:pt x="742" y="305"/>
                      <a:pt x="742" y="305"/>
                    </a:cubicBezTo>
                    <a:cubicBezTo>
                      <a:pt x="743" y="304"/>
                      <a:pt x="743" y="304"/>
                      <a:pt x="743" y="304"/>
                    </a:cubicBezTo>
                    <a:cubicBezTo>
                      <a:pt x="743" y="304"/>
                      <a:pt x="742" y="303"/>
                      <a:pt x="742" y="303"/>
                    </a:cubicBezTo>
                    <a:cubicBezTo>
                      <a:pt x="742" y="303"/>
                      <a:pt x="742" y="303"/>
                      <a:pt x="742" y="303"/>
                    </a:cubicBezTo>
                    <a:cubicBezTo>
                      <a:pt x="742" y="302"/>
                      <a:pt x="742" y="302"/>
                      <a:pt x="742" y="302"/>
                    </a:cubicBezTo>
                    <a:cubicBezTo>
                      <a:pt x="742" y="301"/>
                      <a:pt x="740" y="302"/>
                      <a:pt x="742" y="300"/>
                    </a:cubicBezTo>
                    <a:cubicBezTo>
                      <a:pt x="743" y="299"/>
                      <a:pt x="743" y="299"/>
                      <a:pt x="743" y="299"/>
                    </a:cubicBezTo>
                    <a:cubicBezTo>
                      <a:pt x="743" y="300"/>
                      <a:pt x="743" y="300"/>
                      <a:pt x="743" y="300"/>
                    </a:cubicBezTo>
                    <a:cubicBezTo>
                      <a:pt x="742" y="300"/>
                      <a:pt x="745" y="298"/>
                      <a:pt x="743" y="301"/>
                    </a:cubicBezTo>
                    <a:cubicBezTo>
                      <a:pt x="744" y="302"/>
                      <a:pt x="744" y="302"/>
                      <a:pt x="744" y="302"/>
                    </a:cubicBezTo>
                    <a:cubicBezTo>
                      <a:pt x="745" y="302"/>
                      <a:pt x="745" y="302"/>
                      <a:pt x="745" y="302"/>
                    </a:cubicBezTo>
                    <a:cubicBezTo>
                      <a:pt x="743" y="302"/>
                      <a:pt x="743" y="302"/>
                      <a:pt x="743" y="302"/>
                    </a:cubicBezTo>
                    <a:cubicBezTo>
                      <a:pt x="743" y="303"/>
                      <a:pt x="743" y="303"/>
                      <a:pt x="743" y="303"/>
                    </a:cubicBezTo>
                    <a:cubicBezTo>
                      <a:pt x="745" y="304"/>
                      <a:pt x="747" y="303"/>
                      <a:pt x="748" y="303"/>
                    </a:cubicBezTo>
                    <a:cubicBezTo>
                      <a:pt x="750" y="301"/>
                      <a:pt x="750" y="301"/>
                      <a:pt x="750" y="301"/>
                    </a:cubicBezTo>
                    <a:cubicBezTo>
                      <a:pt x="751" y="301"/>
                      <a:pt x="751" y="301"/>
                      <a:pt x="751" y="301"/>
                    </a:cubicBezTo>
                    <a:cubicBezTo>
                      <a:pt x="753" y="300"/>
                      <a:pt x="753" y="300"/>
                      <a:pt x="753" y="300"/>
                    </a:cubicBezTo>
                    <a:cubicBezTo>
                      <a:pt x="753" y="300"/>
                      <a:pt x="754" y="301"/>
                      <a:pt x="752" y="299"/>
                    </a:cubicBezTo>
                    <a:cubicBezTo>
                      <a:pt x="754" y="298"/>
                      <a:pt x="754" y="298"/>
                      <a:pt x="754" y="298"/>
                    </a:cubicBezTo>
                    <a:cubicBezTo>
                      <a:pt x="756" y="300"/>
                      <a:pt x="756" y="300"/>
                      <a:pt x="756" y="300"/>
                    </a:cubicBezTo>
                    <a:cubicBezTo>
                      <a:pt x="757" y="300"/>
                      <a:pt x="757" y="300"/>
                      <a:pt x="757" y="300"/>
                    </a:cubicBezTo>
                    <a:cubicBezTo>
                      <a:pt x="757" y="300"/>
                      <a:pt x="751" y="301"/>
                      <a:pt x="757" y="298"/>
                    </a:cubicBezTo>
                    <a:cubicBezTo>
                      <a:pt x="758" y="298"/>
                      <a:pt x="758" y="298"/>
                      <a:pt x="758" y="298"/>
                    </a:cubicBezTo>
                    <a:cubicBezTo>
                      <a:pt x="758" y="297"/>
                      <a:pt x="758" y="297"/>
                      <a:pt x="758" y="297"/>
                    </a:cubicBezTo>
                    <a:cubicBezTo>
                      <a:pt x="759" y="297"/>
                      <a:pt x="759" y="297"/>
                      <a:pt x="759" y="297"/>
                    </a:cubicBezTo>
                    <a:cubicBezTo>
                      <a:pt x="759" y="299"/>
                      <a:pt x="759" y="299"/>
                      <a:pt x="759" y="299"/>
                    </a:cubicBezTo>
                    <a:cubicBezTo>
                      <a:pt x="758" y="299"/>
                      <a:pt x="760" y="299"/>
                      <a:pt x="758" y="299"/>
                    </a:cubicBezTo>
                    <a:cubicBezTo>
                      <a:pt x="760" y="302"/>
                      <a:pt x="760" y="297"/>
                      <a:pt x="762" y="299"/>
                    </a:cubicBezTo>
                    <a:cubicBezTo>
                      <a:pt x="762" y="298"/>
                      <a:pt x="762" y="298"/>
                      <a:pt x="762" y="298"/>
                    </a:cubicBezTo>
                    <a:cubicBezTo>
                      <a:pt x="766" y="298"/>
                      <a:pt x="766" y="298"/>
                      <a:pt x="766" y="298"/>
                    </a:cubicBezTo>
                    <a:cubicBezTo>
                      <a:pt x="766" y="296"/>
                      <a:pt x="766" y="296"/>
                      <a:pt x="766" y="296"/>
                    </a:cubicBezTo>
                    <a:cubicBezTo>
                      <a:pt x="767" y="295"/>
                      <a:pt x="769" y="297"/>
                      <a:pt x="769" y="295"/>
                    </a:cubicBezTo>
                    <a:cubicBezTo>
                      <a:pt x="770" y="294"/>
                      <a:pt x="770" y="294"/>
                      <a:pt x="770" y="294"/>
                    </a:cubicBezTo>
                    <a:cubicBezTo>
                      <a:pt x="771" y="294"/>
                      <a:pt x="771" y="294"/>
                      <a:pt x="771" y="294"/>
                    </a:cubicBezTo>
                    <a:cubicBezTo>
                      <a:pt x="772" y="294"/>
                      <a:pt x="772" y="294"/>
                      <a:pt x="772" y="294"/>
                    </a:cubicBezTo>
                    <a:cubicBezTo>
                      <a:pt x="773" y="295"/>
                      <a:pt x="773" y="295"/>
                      <a:pt x="773" y="295"/>
                    </a:cubicBezTo>
                    <a:cubicBezTo>
                      <a:pt x="777" y="295"/>
                      <a:pt x="777" y="295"/>
                      <a:pt x="777" y="295"/>
                    </a:cubicBezTo>
                    <a:cubicBezTo>
                      <a:pt x="779" y="293"/>
                      <a:pt x="779" y="293"/>
                      <a:pt x="779" y="293"/>
                    </a:cubicBezTo>
                    <a:cubicBezTo>
                      <a:pt x="780" y="292"/>
                      <a:pt x="780" y="292"/>
                      <a:pt x="780" y="292"/>
                    </a:cubicBezTo>
                    <a:cubicBezTo>
                      <a:pt x="781" y="293"/>
                      <a:pt x="781" y="293"/>
                      <a:pt x="781" y="293"/>
                    </a:cubicBezTo>
                    <a:cubicBezTo>
                      <a:pt x="784" y="292"/>
                      <a:pt x="784" y="292"/>
                      <a:pt x="784" y="292"/>
                    </a:cubicBezTo>
                    <a:cubicBezTo>
                      <a:pt x="785" y="291"/>
                      <a:pt x="777" y="291"/>
                      <a:pt x="786" y="294"/>
                    </a:cubicBezTo>
                    <a:cubicBezTo>
                      <a:pt x="786" y="291"/>
                      <a:pt x="786" y="291"/>
                      <a:pt x="786" y="291"/>
                    </a:cubicBezTo>
                    <a:cubicBezTo>
                      <a:pt x="790" y="291"/>
                      <a:pt x="790" y="291"/>
                      <a:pt x="790" y="291"/>
                    </a:cubicBezTo>
                    <a:cubicBezTo>
                      <a:pt x="791" y="290"/>
                      <a:pt x="791" y="290"/>
                      <a:pt x="791" y="290"/>
                    </a:cubicBezTo>
                    <a:cubicBezTo>
                      <a:pt x="792" y="290"/>
                      <a:pt x="792" y="290"/>
                      <a:pt x="792" y="290"/>
                    </a:cubicBezTo>
                    <a:cubicBezTo>
                      <a:pt x="794" y="290"/>
                      <a:pt x="794" y="290"/>
                      <a:pt x="794" y="290"/>
                    </a:cubicBezTo>
                    <a:cubicBezTo>
                      <a:pt x="794" y="289"/>
                      <a:pt x="794" y="289"/>
                      <a:pt x="794" y="289"/>
                    </a:cubicBezTo>
                    <a:cubicBezTo>
                      <a:pt x="793" y="288"/>
                      <a:pt x="793" y="288"/>
                      <a:pt x="793" y="288"/>
                    </a:cubicBezTo>
                    <a:cubicBezTo>
                      <a:pt x="792" y="289"/>
                      <a:pt x="792" y="289"/>
                      <a:pt x="792" y="289"/>
                    </a:cubicBezTo>
                    <a:cubicBezTo>
                      <a:pt x="792" y="288"/>
                      <a:pt x="792" y="288"/>
                      <a:pt x="792" y="288"/>
                    </a:cubicBezTo>
                    <a:cubicBezTo>
                      <a:pt x="793" y="288"/>
                      <a:pt x="793" y="288"/>
                      <a:pt x="793" y="288"/>
                    </a:cubicBezTo>
                    <a:cubicBezTo>
                      <a:pt x="796" y="289"/>
                      <a:pt x="796" y="289"/>
                      <a:pt x="796" y="289"/>
                    </a:cubicBezTo>
                    <a:cubicBezTo>
                      <a:pt x="796" y="287"/>
                      <a:pt x="796" y="287"/>
                      <a:pt x="796" y="287"/>
                    </a:cubicBezTo>
                    <a:cubicBezTo>
                      <a:pt x="798" y="288"/>
                      <a:pt x="798" y="288"/>
                      <a:pt x="798" y="288"/>
                    </a:cubicBezTo>
                    <a:cubicBezTo>
                      <a:pt x="799" y="288"/>
                      <a:pt x="799" y="288"/>
                      <a:pt x="799" y="288"/>
                    </a:cubicBezTo>
                    <a:cubicBezTo>
                      <a:pt x="799" y="288"/>
                      <a:pt x="793" y="289"/>
                      <a:pt x="799" y="285"/>
                    </a:cubicBezTo>
                    <a:cubicBezTo>
                      <a:pt x="799" y="286"/>
                      <a:pt x="796" y="285"/>
                      <a:pt x="799" y="287"/>
                    </a:cubicBezTo>
                    <a:cubicBezTo>
                      <a:pt x="803" y="285"/>
                      <a:pt x="803" y="285"/>
                      <a:pt x="803" y="285"/>
                    </a:cubicBezTo>
                    <a:cubicBezTo>
                      <a:pt x="803" y="285"/>
                      <a:pt x="803" y="285"/>
                      <a:pt x="803" y="285"/>
                    </a:cubicBezTo>
                    <a:cubicBezTo>
                      <a:pt x="804" y="284"/>
                      <a:pt x="804" y="284"/>
                      <a:pt x="804" y="284"/>
                    </a:cubicBezTo>
                    <a:cubicBezTo>
                      <a:pt x="805" y="284"/>
                      <a:pt x="805" y="284"/>
                      <a:pt x="805" y="284"/>
                    </a:cubicBezTo>
                    <a:cubicBezTo>
                      <a:pt x="805" y="283"/>
                      <a:pt x="805" y="283"/>
                      <a:pt x="805" y="283"/>
                    </a:cubicBezTo>
                    <a:cubicBezTo>
                      <a:pt x="807" y="285"/>
                      <a:pt x="807" y="285"/>
                      <a:pt x="807" y="285"/>
                    </a:cubicBezTo>
                    <a:cubicBezTo>
                      <a:pt x="811" y="284"/>
                      <a:pt x="811" y="284"/>
                      <a:pt x="811" y="284"/>
                    </a:cubicBezTo>
                    <a:cubicBezTo>
                      <a:pt x="811" y="282"/>
                      <a:pt x="811" y="282"/>
                      <a:pt x="811" y="282"/>
                    </a:cubicBezTo>
                    <a:cubicBezTo>
                      <a:pt x="813" y="282"/>
                      <a:pt x="813" y="282"/>
                      <a:pt x="813" y="282"/>
                    </a:cubicBezTo>
                    <a:cubicBezTo>
                      <a:pt x="814" y="282"/>
                      <a:pt x="814" y="282"/>
                      <a:pt x="814" y="282"/>
                    </a:cubicBezTo>
                    <a:cubicBezTo>
                      <a:pt x="814" y="282"/>
                      <a:pt x="814" y="281"/>
                      <a:pt x="814" y="282"/>
                    </a:cubicBezTo>
                    <a:cubicBezTo>
                      <a:pt x="815" y="281"/>
                      <a:pt x="815" y="281"/>
                      <a:pt x="815" y="281"/>
                    </a:cubicBezTo>
                    <a:cubicBezTo>
                      <a:pt x="818" y="281"/>
                      <a:pt x="818" y="281"/>
                      <a:pt x="818" y="281"/>
                    </a:cubicBezTo>
                    <a:cubicBezTo>
                      <a:pt x="819" y="283"/>
                      <a:pt x="820" y="280"/>
                      <a:pt x="821" y="280"/>
                    </a:cubicBezTo>
                    <a:cubicBezTo>
                      <a:pt x="821" y="279"/>
                      <a:pt x="823" y="281"/>
                      <a:pt x="821" y="279"/>
                    </a:cubicBezTo>
                    <a:cubicBezTo>
                      <a:pt x="823" y="279"/>
                      <a:pt x="823" y="279"/>
                      <a:pt x="823" y="279"/>
                    </a:cubicBezTo>
                    <a:cubicBezTo>
                      <a:pt x="821" y="277"/>
                      <a:pt x="821" y="277"/>
                      <a:pt x="821" y="277"/>
                    </a:cubicBezTo>
                    <a:cubicBezTo>
                      <a:pt x="824" y="277"/>
                      <a:pt x="824" y="277"/>
                      <a:pt x="824" y="277"/>
                    </a:cubicBezTo>
                    <a:cubicBezTo>
                      <a:pt x="824" y="276"/>
                      <a:pt x="824" y="276"/>
                      <a:pt x="824" y="276"/>
                    </a:cubicBezTo>
                    <a:cubicBezTo>
                      <a:pt x="825" y="276"/>
                      <a:pt x="825" y="276"/>
                      <a:pt x="825" y="276"/>
                    </a:cubicBezTo>
                    <a:cubicBezTo>
                      <a:pt x="825" y="275"/>
                      <a:pt x="825" y="275"/>
                      <a:pt x="825" y="275"/>
                    </a:cubicBezTo>
                    <a:cubicBezTo>
                      <a:pt x="823" y="275"/>
                      <a:pt x="823" y="275"/>
                      <a:pt x="823" y="275"/>
                    </a:cubicBezTo>
                    <a:cubicBezTo>
                      <a:pt x="821" y="277"/>
                      <a:pt x="821" y="277"/>
                      <a:pt x="821" y="277"/>
                    </a:cubicBezTo>
                    <a:cubicBezTo>
                      <a:pt x="821" y="278"/>
                      <a:pt x="821" y="278"/>
                      <a:pt x="821" y="278"/>
                    </a:cubicBezTo>
                    <a:cubicBezTo>
                      <a:pt x="818" y="279"/>
                      <a:pt x="818" y="279"/>
                      <a:pt x="818" y="279"/>
                    </a:cubicBezTo>
                    <a:cubicBezTo>
                      <a:pt x="816" y="278"/>
                      <a:pt x="816" y="278"/>
                      <a:pt x="816" y="278"/>
                    </a:cubicBezTo>
                    <a:cubicBezTo>
                      <a:pt x="814" y="279"/>
                      <a:pt x="814" y="279"/>
                      <a:pt x="814" y="279"/>
                    </a:cubicBezTo>
                    <a:cubicBezTo>
                      <a:pt x="815" y="279"/>
                      <a:pt x="816" y="278"/>
                      <a:pt x="817" y="280"/>
                    </a:cubicBezTo>
                    <a:cubicBezTo>
                      <a:pt x="814" y="280"/>
                      <a:pt x="814" y="280"/>
                      <a:pt x="814" y="280"/>
                    </a:cubicBezTo>
                    <a:cubicBezTo>
                      <a:pt x="811" y="282"/>
                      <a:pt x="811" y="282"/>
                      <a:pt x="811" y="282"/>
                    </a:cubicBezTo>
                    <a:cubicBezTo>
                      <a:pt x="810" y="281"/>
                      <a:pt x="810" y="281"/>
                      <a:pt x="810" y="281"/>
                    </a:cubicBezTo>
                    <a:cubicBezTo>
                      <a:pt x="810" y="283"/>
                      <a:pt x="810" y="283"/>
                      <a:pt x="810" y="283"/>
                    </a:cubicBezTo>
                    <a:cubicBezTo>
                      <a:pt x="809" y="283"/>
                      <a:pt x="809" y="283"/>
                      <a:pt x="809" y="283"/>
                    </a:cubicBezTo>
                    <a:cubicBezTo>
                      <a:pt x="809" y="282"/>
                      <a:pt x="809" y="282"/>
                      <a:pt x="809" y="282"/>
                    </a:cubicBezTo>
                    <a:cubicBezTo>
                      <a:pt x="808" y="282"/>
                      <a:pt x="808" y="282"/>
                      <a:pt x="808" y="282"/>
                    </a:cubicBezTo>
                    <a:cubicBezTo>
                      <a:pt x="808" y="280"/>
                      <a:pt x="808" y="280"/>
                      <a:pt x="808" y="280"/>
                    </a:cubicBezTo>
                    <a:cubicBezTo>
                      <a:pt x="809" y="281"/>
                      <a:pt x="809" y="281"/>
                      <a:pt x="809" y="281"/>
                    </a:cubicBezTo>
                    <a:cubicBezTo>
                      <a:pt x="811" y="281"/>
                      <a:pt x="811" y="281"/>
                      <a:pt x="811" y="281"/>
                    </a:cubicBezTo>
                    <a:cubicBezTo>
                      <a:pt x="811" y="280"/>
                      <a:pt x="811" y="280"/>
                      <a:pt x="811" y="280"/>
                    </a:cubicBezTo>
                    <a:cubicBezTo>
                      <a:pt x="809" y="280"/>
                      <a:pt x="809" y="280"/>
                      <a:pt x="809" y="280"/>
                    </a:cubicBezTo>
                    <a:cubicBezTo>
                      <a:pt x="809" y="279"/>
                      <a:pt x="809" y="279"/>
                      <a:pt x="809" y="279"/>
                    </a:cubicBezTo>
                    <a:cubicBezTo>
                      <a:pt x="809" y="279"/>
                      <a:pt x="809" y="279"/>
                      <a:pt x="809" y="279"/>
                    </a:cubicBezTo>
                    <a:cubicBezTo>
                      <a:pt x="814" y="277"/>
                      <a:pt x="814" y="277"/>
                      <a:pt x="814" y="277"/>
                    </a:cubicBezTo>
                    <a:cubicBezTo>
                      <a:pt x="814" y="277"/>
                      <a:pt x="814" y="277"/>
                      <a:pt x="814" y="277"/>
                    </a:cubicBezTo>
                    <a:cubicBezTo>
                      <a:pt x="817" y="275"/>
                      <a:pt x="817" y="275"/>
                      <a:pt x="817" y="275"/>
                    </a:cubicBezTo>
                    <a:cubicBezTo>
                      <a:pt x="819" y="275"/>
                      <a:pt x="819" y="275"/>
                      <a:pt x="819" y="275"/>
                    </a:cubicBezTo>
                    <a:cubicBezTo>
                      <a:pt x="819" y="275"/>
                      <a:pt x="819" y="275"/>
                      <a:pt x="819" y="275"/>
                    </a:cubicBezTo>
                    <a:cubicBezTo>
                      <a:pt x="820" y="276"/>
                      <a:pt x="820" y="276"/>
                      <a:pt x="820" y="276"/>
                    </a:cubicBezTo>
                    <a:cubicBezTo>
                      <a:pt x="822" y="275"/>
                      <a:pt x="822" y="275"/>
                      <a:pt x="822" y="275"/>
                    </a:cubicBezTo>
                    <a:cubicBezTo>
                      <a:pt x="822" y="274"/>
                      <a:pt x="822" y="274"/>
                      <a:pt x="822" y="274"/>
                    </a:cubicBezTo>
                    <a:cubicBezTo>
                      <a:pt x="823" y="274"/>
                      <a:pt x="823" y="274"/>
                      <a:pt x="823" y="274"/>
                    </a:cubicBezTo>
                    <a:cubicBezTo>
                      <a:pt x="824" y="273"/>
                      <a:pt x="824" y="273"/>
                      <a:pt x="824" y="273"/>
                    </a:cubicBezTo>
                    <a:cubicBezTo>
                      <a:pt x="823" y="273"/>
                      <a:pt x="823" y="273"/>
                      <a:pt x="823" y="273"/>
                    </a:cubicBezTo>
                    <a:cubicBezTo>
                      <a:pt x="825" y="272"/>
                      <a:pt x="825" y="272"/>
                      <a:pt x="825" y="272"/>
                    </a:cubicBezTo>
                    <a:cubicBezTo>
                      <a:pt x="826" y="270"/>
                      <a:pt x="826" y="270"/>
                      <a:pt x="826" y="270"/>
                    </a:cubicBezTo>
                    <a:cubicBezTo>
                      <a:pt x="828" y="270"/>
                      <a:pt x="828" y="270"/>
                      <a:pt x="828" y="270"/>
                    </a:cubicBezTo>
                    <a:cubicBezTo>
                      <a:pt x="829" y="269"/>
                      <a:pt x="829" y="269"/>
                      <a:pt x="829" y="269"/>
                    </a:cubicBezTo>
                    <a:cubicBezTo>
                      <a:pt x="829" y="270"/>
                      <a:pt x="829" y="270"/>
                      <a:pt x="829" y="270"/>
                    </a:cubicBezTo>
                    <a:cubicBezTo>
                      <a:pt x="830" y="270"/>
                      <a:pt x="830" y="270"/>
                      <a:pt x="830" y="270"/>
                    </a:cubicBezTo>
                    <a:cubicBezTo>
                      <a:pt x="830" y="272"/>
                      <a:pt x="830" y="272"/>
                      <a:pt x="830" y="272"/>
                    </a:cubicBezTo>
                    <a:cubicBezTo>
                      <a:pt x="829" y="273"/>
                      <a:pt x="829" y="273"/>
                      <a:pt x="829" y="273"/>
                    </a:cubicBezTo>
                    <a:cubicBezTo>
                      <a:pt x="829" y="272"/>
                      <a:pt x="827" y="274"/>
                      <a:pt x="829" y="271"/>
                    </a:cubicBezTo>
                    <a:cubicBezTo>
                      <a:pt x="828" y="272"/>
                      <a:pt x="828" y="272"/>
                      <a:pt x="828" y="272"/>
                    </a:cubicBezTo>
                    <a:cubicBezTo>
                      <a:pt x="825" y="273"/>
                      <a:pt x="825" y="273"/>
                      <a:pt x="825" y="273"/>
                    </a:cubicBezTo>
                    <a:cubicBezTo>
                      <a:pt x="826" y="275"/>
                      <a:pt x="826" y="275"/>
                      <a:pt x="826" y="275"/>
                    </a:cubicBezTo>
                    <a:cubicBezTo>
                      <a:pt x="827" y="275"/>
                      <a:pt x="827" y="275"/>
                      <a:pt x="827" y="275"/>
                    </a:cubicBezTo>
                    <a:cubicBezTo>
                      <a:pt x="828" y="274"/>
                      <a:pt x="829" y="276"/>
                      <a:pt x="828" y="274"/>
                    </a:cubicBezTo>
                    <a:cubicBezTo>
                      <a:pt x="829" y="275"/>
                      <a:pt x="829" y="275"/>
                      <a:pt x="829" y="275"/>
                    </a:cubicBezTo>
                    <a:cubicBezTo>
                      <a:pt x="829" y="275"/>
                      <a:pt x="834" y="277"/>
                      <a:pt x="832" y="273"/>
                    </a:cubicBezTo>
                    <a:cubicBezTo>
                      <a:pt x="834" y="272"/>
                      <a:pt x="834" y="272"/>
                      <a:pt x="834" y="272"/>
                    </a:cubicBezTo>
                    <a:cubicBezTo>
                      <a:pt x="837" y="271"/>
                      <a:pt x="837" y="271"/>
                      <a:pt x="837" y="271"/>
                    </a:cubicBezTo>
                    <a:cubicBezTo>
                      <a:pt x="837" y="270"/>
                      <a:pt x="837" y="270"/>
                      <a:pt x="837" y="270"/>
                    </a:cubicBezTo>
                    <a:cubicBezTo>
                      <a:pt x="838" y="270"/>
                      <a:pt x="838" y="270"/>
                      <a:pt x="838" y="270"/>
                    </a:cubicBezTo>
                    <a:cubicBezTo>
                      <a:pt x="838" y="271"/>
                      <a:pt x="838" y="271"/>
                      <a:pt x="838" y="271"/>
                    </a:cubicBezTo>
                    <a:cubicBezTo>
                      <a:pt x="838" y="272"/>
                      <a:pt x="838" y="272"/>
                      <a:pt x="838" y="272"/>
                    </a:cubicBezTo>
                    <a:cubicBezTo>
                      <a:pt x="834" y="274"/>
                      <a:pt x="834" y="274"/>
                      <a:pt x="834" y="274"/>
                    </a:cubicBezTo>
                    <a:cubicBezTo>
                      <a:pt x="833" y="273"/>
                      <a:pt x="836" y="272"/>
                      <a:pt x="833" y="273"/>
                    </a:cubicBezTo>
                    <a:cubicBezTo>
                      <a:pt x="831" y="275"/>
                      <a:pt x="831" y="275"/>
                      <a:pt x="831" y="275"/>
                    </a:cubicBezTo>
                    <a:cubicBezTo>
                      <a:pt x="829" y="276"/>
                      <a:pt x="847" y="266"/>
                      <a:pt x="823" y="280"/>
                    </a:cubicBezTo>
                    <a:cubicBezTo>
                      <a:pt x="818" y="282"/>
                      <a:pt x="818" y="282"/>
                      <a:pt x="818" y="282"/>
                    </a:cubicBezTo>
                    <a:cubicBezTo>
                      <a:pt x="817" y="281"/>
                      <a:pt x="817" y="281"/>
                      <a:pt x="817" y="281"/>
                    </a:cubicBezTo>
                    <a:cubicBezTo>
                      <a:pt x="814" y="285"/>
                      <a:pt x="814" y="285"/>
                      <a:pt x="814" y="285"/>
                    </a:cubicBezTo>
                    <a:cubicBezTo>
                      <a:pt x="812" y="286"/>
                      <a:pt x="812" y="286"/>
                      <a:pt x="812" y="286"/>
                    </a:cubicBezTo>
                    <a:cubicBezTo>
                      <a:pt x="812" y="286"/>
                      <a:pt x="812" y="286"/>
                      <a:pt x="812" y="286"/>
                    </a:cubicBezTo>
                    <a:cubicBezTo>
                      <a:pt x="808" y="288"/>
                      <a:pt x="808" y="288"/>
                      <a:pt x="808" y="288"/>
                    </a:cubicBezTo>
                    <a:cubicBezTo>
                      <a:pt x="807" y="288"/>
                      <a:pt x="809" y="288"/>
                      <a:pt x="807" y="288"/>
                    </a:cubicBezTo>
                    <a:cubicBezTo>
                      <a:pt x="808" y="290"/>
                      <a:pt x="811" y="286"/>
                      <a:pt x="817" y="286"/>
                    </a:cubicBezTo>
                    <a:cubicBezTo>
                      <a:pt x="816" y="287"/>
                      <a:pt x="816" y="285"/>
                      <a:pt x="817" y="285"/>
                    </a:cubicBezTo>
                    <a:cubicBezTo>
                      <a:pt x="817" y="286"/>
                      <a:pt x="817" y="286"/>
                      <a:pt x="817" y="286"/>
                    </a:cubicBezTo>
                    <a:cubicBezTo>
                      <a:pt x="815" y="286"/>
                      <a:pt x="818" y="289"/>
                      <a:pt x="818" y="284"/>
                    </a:cubicBezTo>
                    <a:cubicBezTo>
                      <a:pt x="818" y="285"/>
                      <a:pt x="818" y="285"/>
                      <a:pt x="818" y="285"/>
                    </a:cubicBezTo>
                    <a:cubicBezTo>
                      <a:pt x="820" y="284"/>
                      <a:pt x="820" y="284"/>
                      <a:pt x="820" y="284"/>
                    </a:cubicBezTo>
                    <a:cubicBezTo>
                      <a:pt x="823" y="284"/>
                      <a:pt x="823" y="284"/>
                      <a:pt x="823" y="284"/>
                    </a:cubicBezTo>
                    <a:cubicBezTo>
                      <a:pt x="821" y="285"/>
                      <a:pt x="821" y="285"/>
                      <a:pt x="821" y="285"/>
                    </a:cubicBezTo>
                    <a:cubicBezTo>
                      <a:pt x="825" y="286"/>
                      <a:pt x="825" y="286"/>
                      <a:pt x="825" y="286"/>
                    </a:cubicBezTo>
                    <a:cubicBezTo>
                      <a:pt x="826" y="285"/>
                      <a:pt x="826" y="285"/>
                      <a:pt x="826" y="285"/>
                    </a:cubicBezTo>
                    <a:cubicBezTo>
                      <a:pt x="826" y="286"/>
                      <a:pt x="826" y="286"/>
                      <a:pt x="826" y="286"/>
                    </a:cubicBezTo>
                    <a:cubicBezTo>
                      <a:pt x="826" y="287"/>
                      <a:pt x="827" y="287"/>
                      <a:pt x="827" y="287"/>
                    </a:cubicBezTo>
                    <a:cubicBezTo>
                      <a:pt x="828" y="285"/>
                      <a:pt x="828" y="285"/>
                      <a:pt x="828" y="285"/>
                    </a:cubicBezTo>
                    <a:cubicBezTo>
                      <a:pt x="829" y="285"/>
                      <a:pt x="829" y="285"/>
                      <a:pt x="829" y="285"/>
                    </a:cubicBezTo>
                    <a:cubicBezTo>
                      <a:pt x="829" y="286"/>
                      <a:pt x="829" y="286"/>
                      <a:pt x="829" y="286"/>
                    </a:cubicBezTo>
                    <a:cubicBezTo>
                      <a:pt x="831" y="286"/>
                      <a:pt x="831" y="286"/>
                      <a:pt x="831" y="286"/>
                    </a:cubicBezTo>
                    <a:cubicBezTo>
                      <a:pt x="832" y="285"/>
                      <a:pt x="832" y="285"/>
                      <a:pt x="832" y="285"/>
                    </a:cubicBezTo>
                    <a:cubicBezTo>
                      <a:pt x="833" y="285"/>
                      <a:pt x="833" y="285"/>
                      <a:pt x="834" y="285"/>
                    </a:cubicBezTo>
                    <a:cubicBezTo>
                      <a:pt x="832" y="284"/>
                      <a:pt x="832" y="284"/>
                      <a:pt x="832" y="284"/>
                    </a:cubicBezTo>
                    <a:cubicBezTo>
                      <a:pt x="831" y="284"/>
                      <a:pt x="831" y="284"/>
                      <a:pt x="831" y="284"/>
                    </a:cubicBezTo>
                    <a:cubicBezTo>
                      <a:pt x="832" y="283"/>
                      <a:pt x="832" y="283"/>
                      <a:pt x="832" y="283"/>
                    </a:cubicBezTo>
                    <a:cubicBezTo>
                      <a:pt x="831" y="283"/>
                      <a:pt x="831" y="283"/>
                      <a:pt x="831" y="283"/>
                    </a:cubicBezTo>
                    <a:cubicBezTo>
                      <a:pt x="831" y="281"/>
                      <a:pt x="831" y="281"/>
                      <a:pt x="831" y="281"/>
                    </a:cubicBezTo>
                    <a:cubicBezTo>
                      <a:pt x="832" y="281"/>
                      <a:pt x="832" y="281"/>
                      <a:pt x="832" y="281"/>
                    </a:cubicBezTo>
                    <a:cubicBezTo>
                      <a:pt x="832" y="283"/>
                      <a:pt x="832" y="283"/>
                      <a:pt x="832" y="283"/>
                    </a:cubicBezTo>
                    <a:cubicBezTo>
                      <a:pt x="834" y="282"/>
                      <a:pt x="834" y="282"/>
                      <a:pt x="834" y="282"/>
                    </a:cubicBezTo>
                    <a:cubicBezTo>
                      <a:pt x="834" y="280"/>
                      <a:pt x="834" y="280"/>
                      <a:pt x="834" y="280"/>
                    </a:cubicBezTo>
                    <a:cubicBezTo>
                      <a:pt x="836" y="280"/>
                      <a:pt x="837" y="279"/>
                      <a:pt x="838" y="280"/>
                    </a:cubicBezTo>
                    <a:cubicBezTo>
                      <a:pt x="839" y="280"/>
                      <a:pt x="839" y="278"/>
                      <a:pt x="840" y="280"/>
                    </a:cubicBezTo>
                    <a:cubicBezTo>
                      <a:pt x="839" y="282"/>
                      <a:pt x="839" y="282"/>
                      <a:pt x="839" y="282"/>
                    </a:cubicBezTo>
                    <a:cubicBezTo>
                      <a:pt x="840" y="282"/>
                      <a:pt x="840" y="282"/>
                      <a:pt x="840" y="282"/>
                    </a:cubicBezTo>
                    <a:cubicBezTo>
                      <a:pt x="845" y="280"/>
                      <a:pt x="845" y="280"/>
                      <a:pt x="845" y="280"/>
                    </a:cubicBezTo>
                    <a:cubicBezTo>
                      <a:pt x="845" y="279"/>
                      <a:pt x="845" y="279"/>
                      <a:pt x="845" y="279"/>
                    </a:cubicBezTo>
                    <a:cubicBezTo>
                      <a:pt x="849" y="278"/>
                      <a:pt x="849" y="278"/>
                      <a:pt x="849" y="278"/>
                    </a:cubicBezTo>
                    <a:cubicBezTo>
                      <a:pt x="854" y="276"/>
                      <a:pt x="854" y="276"/>
                      <a:pt x="854" y="276"/>
                    </a:cubicBezTo>
                    <a:cubicBezTo>
                      <a:pt x="856" y="276"/>
                      <a:pt x="856" y="276"/>
                      <a:pt x="856" y="276"/>
                    </a:cubicBezTo>
                    <a:cubicBezTo>
                      <a:pt x="856" y="275"/>
                      <a:pt x="856" y="275"/>
                      <a:pt x="856" y="275"/>
                    </a:cubicBezTo>
                    <a:cubicBezTo>
                      <a:pt x="858" y="274"/>
                      <a:pt x="858" y="274"/>
                      <a:pt x="858" y="274"/>
                    </a:cubicBezTo>
                    <a:cubicBezTo>
                      <a:pt x="858" y="274"/>
                      <a:pt x="858" y="274"/>
                      <a:pt x="858" y="274"/>
                    </a:cubicBezTo>
                    <a:cubicBezTo>
                      <a:pt x="859" y="275"/>
                      <a:pt x="859" y="275"/>
                      <a:pt x="859" y="275"/>
                    </a:cubicBezTo>
                    <a:cubicBezTo>
                      <a:pt x="859" y="273"/>
                      <a:pt x="860" y="275"/>
                      <a:pt x="862" y="274"/>
                    </a:cubicBezTo>
                    <a:cubicBezTo>
                      <a:pt x="862" y="274"/>
                      <a:pt x="862" y="274"/>
                      <a:pt x="862" y="274"/>
                    </a:cubicBezTo>
                    <a:cubicBezTo>
                      <a:pt x="860" y="275"/>
                      <a:pt x="860" y="275"/>
                      <a:pt x="860" y="275"/>
                    </a:cubicBezTo>
                    <a:cubicBezTo>
                      <a:pt x="862" y="274"/>
                      <a:pt x="859" y="273"/>
                      <a:pt x="856" y="277"/>
                    </a:cubicBezTo>
                    <a:cubicBezTo>
                      <a:pt x="855" y="277"/>
                      <a:pt x="854" y="277"/>
                      <a:pt x="853" y="278"/>
                    </a:cubicBezTo>
                    <a:cubicBezTo>
                      <a:pt x="853" y="278"/>
                      <a:pt x="853" y="278"/>
                      <a:pt x="853" y="278"/>
                    </a:cubicBezTo>
                    <a:cubicBezTo>
                      <a:pt x="856" y="279"/>
                      <a:pt x="856" y="279"/>
                      <a:pt x="856" y="279"/>
                    </a:cubicBezTo>
                    <a:cubicBezTo>
                      <a:pt x="858" y="278"/>
                      <a:pt x="858" y="278"/>
                      <a:pt x="858" y="278"/>
                    </a:cubicBezTo>
                    <a:cubicBezTo>
                      <a:pt x="858" y="277"/>
                      <a:pt x="858" y="277"/>
                      <a:pt x="858" y="277"/>
                    </a:cubicBezTo>
                    <a:cubicBezTo>
                      <a:pt x="861" y="277"/>
                      <a:pt x="861" y="277"/>
                      <a:pt x="861" y="277"/>
                    </a:cubicBezTo>
                    <a:cubicBezTo>
                      <a:pt x="861" y="277"/>
                      <a:pt x="858" y="277"/>
                      <a:pt x="861" y="276"/>
                    </a:cubicBezTo>
                    <a:cubicBezTo>
                      <a:pt x="858" y="279"/>
                      <a:pt x="858" y="279"/>
                      <a:pt x="858" y="279"/>
                    </a:cubicBezTo>
                    <a:cubicBezTo>
                      <a:pt x="863" y="277"/>
                      <a:pt x="863" y="277"/>
                      <a:pt x="863" y="277"/>
                    </a:cubicBezTo>
                    <a:cubicBezTo>
                      <a:pt x="864" y="277"/>
                      <a:pt x="859" y="278"/>
                      <a:pt x="865" y="277"/>
                    </a:cubicBezTo>
                    <a:cubicBezTo>
                      <a:pt x="866" y="275"/>
                      <a:pt x="854" y="282"/>
                      <a:pt x="869" y="273"/>
                    </a:cubicBezTo>
                    <a:cubicBezTo>
                      <a:pt x="869" y="274"/>
                      <a:pt x="869" y="274"/>
                      <a:pt x="869" y="274"/>
                    </a:cubicBezTo>
                    <a:cubicBezTo>
                      <a:pt x="871" y="272"/>
                      <a:pt x="871" y="272"/>
                      <a:pt x="871" y="272"/>
                    </a:cubicBezTo>
                    <a:cubicBezTo>
                      <a:pt x="869" y="271"/>
                      <a:pt x="869" y="271"/>
                      <a:pt x="869" y="271"/>
                    </a:cubicBezTo>
                    <a:cubicBezTo>
                      <a:pt x="867" y="270"/>
                      <a:pt x="868" y="274"/>
                      <a:pt x="866" y="271"/>
                    </a:cubicBezTo>
                    <a:cubicBezTo>
                      <a:pt x="865" y="272"/>
                      <a:pt x="865" y="272"/>
                      <a:pt x="865" y="272"/>
                    </a:cubicBezTo>
                    <a:cubicBezTo>
                      <a:pt x="865" y="271"/>
                      <a:pt x="865" y="271"/>
                      <a:pt x="865" y="271"/>
                    </a:cubicBezTo>
                    <a:cubicBezTo>
                      <a:pt x="866" y="270"/>
                      <a:pt x="866" y="270"/>
                      <a:pt x="866" y="270"/>
                    </a:cubicBezTo>
                    <a:cubicBezTo>
                      <a:pt x="866" y="269"/>
                      <a:pt x="866" y="269"/>
                      <a:pt x="866" y="269"/>
                    </a:cubicBezTo>
                    <a:cubicBezTo>
                      <a:pt x="867" y="268"/>
                      <a:pt x="867" y="268"/>
                      <a:pt x="867" y="268"/>
                    </a:cubicBezTo>
                    <a:cubicBezTo>
                      <a:pt x="868" y="268"/>
                      <a:pt x="868" y="268"/>
                      <a:pt x="868" y="268"/>
                    </a:cubicBezTo>
                    <a:cubicBezTo>
                      <a:pt x="868" y="269"/>
                      <a:pt x="866" y="267"/>
                      <a:pt x="868" y="270"/>
                    </a:cubicBezTo>
                    <a:cubicBezTo>
                      <a:pt x="869" y="269"/>
                      <a:pt x="869" y="269"/>
                      <a:pt x="869" y="269"/>
                    </a:cubicBezTo>
                    <a:cubicBezTo>
                      <a:pt x="869" y="270"/>
                      <a:pt x="869" y="270"/>
                      <a:pt x="869" y="270"/>
                    </a:cubicBezTo>
                    <a:cubicBezTo>
                      <a:pt x="871" y="270"/>
                      <a:pt x="871" y="270"/>
                      <a:pt x="871" y="270"/>
                    </a:cubicBezTo>
                    <a:cubicBezTo>
                      <a:pt x="873" y="270"/>
                      <a:pt x="873" y="270"/>
                      <a:pt x="873" y="270"/>
                    </a:cubicBezTo>
                    <a:cubicBezTo>
                      <a:pt x="873" y="271"/>
                      <a:pt x="873" y="271"/>
                      <a:pt x="873" y="271"/>
                    </a:cubicBezTo>
                    <a:cubicBezTo>
                      <a:pt x="876" y="269"/>
                      <a:pt x="876" y="269"/>
                      <a:pt x="876" y="269"/>
                    </a:cubicBezTo>
                    <a:cubicBezTo>
                      <a:pt x="875" y="268"/>
                      <a:pt x="875" y="268"/>
                      <a:pt x="875" y="268"/>
                    </a:cubicBezTo>
                    <a:cubicBezTo>
                      <a:pt x="876" y="267"/>
                      <a:pt x="876" y="267"/>
                      <a:pt x="876" y="267"/>
                    </a:cubicBezTo>
                    <a:cubicBezTo>
                      <a:pt x="878" y="267"/>
                      <a:pt x="878" y="267"/>
                      <a:pt x="878" y="267"/>
                    </a:cubicBezTo>
                    <a:cubicBezTo>
                      <a:pt x="879" y="266"/>
                      <a:pt x="879" y="266"/>
                      <a:pt x="879" y="266"/>
                    </a:cubicBezTo>
                    <a:cubicBezTo>
                      <a:pt x="880" y="266"/>
                      <a:pt x="880" y="266"/>
                      <a:pt x="880" y="266"/>
                    </a:cubicBezTo>
                    <a:cubicBezTo>
                      <a:pt x="880" y="268"/>
                      <a:pt x="880" y="268"/>
                      <a:pt x="880" y="268"/>
                    </a:cubicBezTo>
                    <a:cubicBezTo>
                      <a:pt x="878" y="269"/>
                      <a:pt x="878" y="269"/>
                      <a:pt x="878" y="269"/>
                    </a:cubicBezTo>
                    <a:cubicBezTo>
                      <a:pt x="879" y="269"/>
                      <a:pt x="879" y="269"/>
                      <a:pt x="879" y="269"/>
                    </a:cubicBezTo>
                    <a:cubicBezTo>
                      <a:pt x="878" y="270"/>
                      <a:pt x="878" y="270"/>
                      <a:pt x="878" y="270"/>
                    </a:cubicBezTo>
                    <a:cubicBezTo>
                      <a:pt x="878" y="272"/>
                      <a:pt x="878" y="272"/>
                      <a:pt x="878" y="272"/>
                    </a:cubicBezTo>
                    <a:cubicBezTo>
                      <a:pt x="876" y="272"/>
                      <a:pt x="876" y="272"/>
                      <a:pt x="876" y="272"/>
                    </a:cubicBezTo>
                    <a:cubicBezTo>
                      <a:pt x="875" y="272"/>
                      <a:pt x="875" y="273"/>
                      <a:pt x="877" y="273"/>
                    </a:cubicBezTo>
                    <a:cubicBezTo>
                      <a:pt x="873" y="273"/>
                      <a:pt x="873" y="273"/>
                      <a:pt x="873" y="273"/>
                    </a:cubicBezTo>
                    <a:cubicBezTo>
                      <a:pt x="874" y="274"/>
                      <a:pt x="874" y="274"/>
                      <a:pt x="874" y="274"/>
                    </a:cubicBezTo>
                    <a:cubicBezTo>
                      <a:pt x="873" y="273"/>
                      <a:pt x="872" y="276"/>
                      <a:pt x="872" y="273"/>
                    </a:cubicBezTo>
                    <a:cubicBezTo>
                      <a:pt x="867" y="277"/>
                      <a:pt x="867" y="277"/>
                      <a:pt x="867" y="277"/>
                    </a:cubicBezTo>
                    <a:cubicBezTo>
                      <a:pt x="868" y="277"/>
                      <a:pt x="868" y="277"/>
                      <a:pt x="868" y="277"/>
                    </a:cubicBezTo>
                    <a:cubicBezTo>
                      <a:pt x="872" y="276"/>
                      <a:pt x="872" y="276"/>
                      <a:pt x="872" y="276"/>
                    </a:cubicBezTo>
                    <a:cubicBezTo>
                      <a:pt x="875" y="277"/>
                      <a:pt x="875" y="277"/>
                      <a:pt x="875" y="277"/>
                    </a:cubicBezTo>
                    <a:cubicBezTo>
                      <a:pt x="879" y="276"/>
                      <a:pt x="879" y="276"/>
                      <a:pt x="879" y="276"/>
                    </a:cubicBezTo>
                    <a:cubicBezTo>
                      <a:pt x="898" y="275"/>
                      <a:pt x="898" y="275"/>
                      <a:pt x="898" y="275"/>
                    </a:cubicBezTo>
                    <a:cubicBezTo>
                      <a:pt x="901" y="275"/>
                      <a:pt x="901" y="275"/>
                      <a:pt x="901" y="275"/>
                    </a:cubicBezTo>
                    <a:cubicBezTo>
                      <a:pt x="901" y="276"/>
                      <a:pt x="901" y="276"/>
                      <a:pt x="901" y="276"/>
                    </a:cubicBezTo>
                    <a:cubicBezTo>
                      <a:pt x="897" y="277"/>
                      <a:pt x="897" y="277"/>
                      <a:pt x="897" y="277"/>
                    </a:cubicBezTo>
                    <a:cubicBezTo>
                      <a:pt x="917" y="278"/>
                      <a:pt x="917" y="278"/>
                      <a:pt x="917" y="278"/>
                    </a:cubicBezTo>
                    <a:cubicBezTo>
                      <a:pt x="927" y="277"/>
                      <a:pt x="927" y="277"/>
                      <a:pt x="927" y="277"/>
                    </a:cubicBezTo>
                    <a:cubicBezTo>
                      <a:pt x="926" y="277"/>
                      <a:pt x="926" y="277"/>
                      <a:pt x="926" y="277"/>
                    </a:cubicBezTo>
                    <a:cubicBezTo>
                      <a:pt x="927" y="278"/>
                      <a:pt x="927" y="278"/>
                      <a:pt x="927" y="278"/>
                    </a:cubicBezTo>
                    <a:cubicBezTo>
                      <a:pt x="919" y="279"/>
                      <a:pt x="919" y="279"/>
                      <a:pt x="919" y="279"/>
                    </a:cubicBezTo>
                    <a:cubicBezTo>
                      <a:pt x="920" y="281"/>
                      <a:pt x="920" y="281"/>
                      <a:pt x="920" y="281"/>
                    </a:cubicBezTo>
                    <a:cubicBezTo>
                      <a:pt x="920" y="282"/>
                      <a:pt x="920" y="282"/>
                      <a:pt x="920" y="282"/>
                    </a:cubicBezTo>
                    <a:cubicBezTo>
                      <a:pt x="919" y="282"/>
                      <a:pt x="919" y="282"/>
                      <a:pt x="919" y="282"/>
                    </a:cubicBezTo>
                    <a:cubicBezTo>
                      <a:pt x="919" y="283"/>
                      <a:pt x="919" y="283"/>
                      <a:pt x="919" y="283"/>
                    </a:cubicBezTo>
                    <a:cubicBezTo>
                      <a:pt x="920" y="284"/>
                      <a:pt x="920" y="284"/>
                      <a:pt x="920" y="284"/>
                    </a:cubicBezTo>
                    <a:cubicBezTo>
                      <a:pt x="918" y="284"/>
                      <a:pt x="918" y="284"/>
                      <a:pt x="918" y="284"/>
                    </a:cubicBezTo>
                    <a:cubicBezTo>
                      <a:pt x="917" y="283"/>
                      <a:pt x="917" y="283"/>
                      <a:pt x="917" y="283"/>
                    </a:cubicBezTo>
                    <a:cubicBezTo>
                      <a:pt x="915" y="284"/>
                      <a:pt x="915" y="284"/>
                      <a:pt x="915" y="284"/>
                    </a:cubicBezTo>
                    <a:cubicBezTo>
                      <a:pt x="913" y="284"/>
                      <a:pt x="913" y="284"/>
                      <a:pt x="913" y="284"/>
                    </a:cubicBezTo>
                    <a:cubicBezTo>
                      <a:pt x="911" y="285"/>
                      <a:pt x="911" y="285"/>
                      <a:pt x="911" y="285"/>
                    </a:cubicBezTo>
                    <a:cubicBezTo>
                      <a:pt x="912" y="284"/>
                      <a:pt x="912" y="284"/>
                      <a:pt x="912" y="284"/>
                    </a:cubicBezTo>
                    <a:cubicBezTo>
                      <a:pt x="908" y="285"/>
                      <a:pt x="908" y="285"/>
                      <a:pt x="908" y="285"/>
                    </a:cubicBezTo>
                    <a:cubicBezTo>
                      <a:pt x="906" y="286"/>
                      <a:pt x="918" y="283"/>
                      <a:pt x="904" y="287"/>
                    </a:cubicBezTo>
                    <a:cubicBezTo>
                      <a:pt x="903" y="286"/>
                      <a:pt x="903" y="286"/>
                      <a:pt x="903" y="286"/>
                    </a:cubicBezTo>
                    <a:cubicBezTo>
                      <a:pt x="903" y="286"/>
                      <a:pt x="905" y="287"/>
                      <a:pt x="902" y="286"/>
                    </a:cubicBezTo>
                    <a:cubicBezTo>
                      <a:pt x="903" y="288"/>
                      <a:pt x="903" y="288"/>
                      <a:pt x="903" y="288"/>
                    </a:cubicBezTo>
                    <a:cubicBezTo>
                      <a:pt x="901" y="288"/>
                      <a:pt x="901" y="288"/>
                      <a:pt x="901" y="288"/>
                    </a:cubicBezTo>
                    <a:cubicBezTo>
                      <a:pt x="895" y="289"/>
                      <a:pt x="895" y="289"/>
                      <a:pt x="895" y="289"/>
                    </a:cubicBezTo>
                    <a:cubicBezTo>
                      <a:pt x="893" y="290"/>
                      <a:pt x="893" y="290"/>
                      <a:pt x="893" y="290"/>
                    </a:cubicBezTo>
                    <a:cubicBezTo>
                      <a:pt x="892" y="290"/>
                      <a:pt x="892" y="290"/>
                      <a:pt x="892" y="290"/>
                    </a:cubicBezTo>
                    <a:cubicBezTo>
                      <a:pt x="890" y="290"/>
                      <a:pt x="890" y="290"/>
                      <a:pt x="890" y="290"/>
                    </a:cubicBezTo>
                    <a:cubicBezTo>
                      <a:pt x="890" y="289"/>
                      <a:pt x="888" y="290"/>
                      <a:pt x="889" y="289"/>
                    </a:cubicBezTo>
                    <a:cubicBezTo>
                      <a:pt x="887" y="291"/>
                      <a:pt x="887" y="291"/>
                      <a:pt x="887" y="291"/>
                    </a:cubicBezTo>
                    <a:cubicBezTo>
                      <a:pt x="885" y="293"/>
                      <a:pt x="885" y="293"/>
                      <a:pt x="885" y="293"/>
                    </a:cubicBezTo>
                    <a:cubicBezTo>
                      <a:pt x="885" y="292"/>
                      <a:pt x="885" y="292"/>
                      <a:pt x="885" y="292"/>
                    </a:cubicBezTo>
                    <a:cubicBezTo>
                      <a:pt x="882" y="294"/>
                      <a:pt x="882" y="294"/>
                      <a:pt x="882" y="294"/>
                    </a:cubicBezTo>
                    <a:cubicBezTo>
                      <a:pt x="881" y="294"/>
                      <a:pt x="881" y="294"/>
                      <a:pt x="881" y="294"/>
                    </a:cubicBezTo>
                    <a:cubicBezTo>
                      <a:pt x="883" y="295"/>
                      <a:pt x="883" y="295"/>
                      <a:pt x="883" y="295"/>
                    </a:cubicBezTo>
                    <a:cubicBezTo>
                      <a:pt x="894" y="292"/>
                      <a:pt x="894" y="292"/>
                      <a:pt x="894" y="292"/>
                    </a:cubicBezTo>
                    <a:cubicBezTo>
                      <a:pt x="898" y="291"/>
                      <a:pt x="898" y="291"/>
                      <a:pt x="898" y="291"/>
                    </a:cubicBezTo>
                    <a:cubicBezTo>
                      <a:pt x="906" y="292"/>
                      <a:pt x="906" y="292"/>
                      <a:pt x="906" y="292"/>
                    </a:cubicBezTo>
                    <a:cubicBezTo>
                      <a:pt x="907" y="292"/>
                      <a:pt x="907" y="292"/>
                      <a:pt x="907" y="292"/>
                    </a:cubicBezTo>
                    <a:cubicBezTo>
                      <a:pt x="909" y="292"/>
                      <a:pt x="909" y="292"/>
                      <a:pt x="909" y="292"/>
                    </a:cubicBezTo>
                    <a:cubicBezTo>
                      <a:pt x="909" y="293"/>
                      <a:pt x="909" y="293"/>
                      <a:pt x="909" y="293"/>
                    </a:cubicBezTo>
                    <a:cubicBezTo>
                      <a:pt x="906" y="294"/>
                      <a:pt x="906" y="294"/>
                      <a:pt x="906" y="294"/>
                    </a:cubicBezTo>
                    <a:cubicBezTo>
                      <a:pt x="903" y="294"/>
                      <a:pt x="903" y="294"/>
                      <a:pt x="903" y="294"/>
                    </a:cubicBezTo>
                    <a:cubicBezTo>
                      <a:pt x="903" y="294"/>
                      <a:pt x="903" y="294"/>
                      <a:pt x="903" y="294"/>
                    </a:cubicBezTo>
                    <a:cubicBezTo>
                      <a:pt x="897" y="296"/>
                      <a:pt x="897" y="296"/>
                      <a:pt x="897" y="296"/>
                    </a:cubicBezTo>
                    <a:cubicBezTo>
                      <a:pt x="894" y="295"/>
                      <a:pt x="894" y="295"/>
                      <a:pt x="894" y="295"/>
                    </a:cubicBezTo>
                    <a:cubicBezTo>
                      <a:pt x="890" y="296"/>
                      <a:pt x="890" y="296"/>
                      <a:pt x="890" y="296"/>
                    </a:cubicBezTo>
                    <a:cubicBezTo>
                      <a:pt x="890" y="296"/>
                      <a:pt x="890" y="296"/>
                      <a:pt x="890" y="296"/>
                    </a:cubicBezTo>
                    <a:cubicBezTo>
                      <a:pt x="889" y="297"/>
                      <a:pt x="889" y="297"/>
                      <a:pt x="889" y="297"/>
                    </a:cubicBezTo>
                    <a:cubicBezTo>
                      <a:pt x="888" y="297"/>
                      <a:pt x="888" y="297"/>
                      <a:pt x="888" y="297"/>
                    </a:cubicBezTo>
                    <a:cubicBezTo>
                      <a:pt x="887" y="297"/>
                      <a:pt x="887" y="297"/>
                      <a:pt x="887" y="297"/>
                    </a:cubicBezTo>
                    <a:cubicBezTo>
                      <a:pt x="887" y="298"/>
                      <a:pt x="886" y="297"/>
                      <a:pt x="886" y="298"/>
                    </a:cubicBezTo>
                    <a:cubicBezTo>
                      <a:pt x="895" y="297"/>
                      <a:pt x="895" y="297"/>
                      <a:pt x="895" y="297"/>
                    </a:cubicBezTo>
                    <a:cubicBezTo>
                      <a:pt x="894" y="298"/>
                      <a:pt x="894" y="298"/>
                      <a:pt x="894" y="298"/>
                    </a:cubicBezTo>
                    <a:cubicBezTo>
                      <a:pt x="895" y="298"/>
                      <a:pt x="895" y="298"/>
                      <a:pt x="895" y="298"/>
                    </a:cubicBezTo>
                    <a:cubicBezTo>
                      <a:pt x="893" y="298"/>
                      <a:pt x="893" y="298"/>
                      <a:pt x="893" y="298"/>
                    </a:cubicBezTo>
                    <a:cubicBezTo>
                      <a:pt x="892" y="299"/>
                      <a:pt x="892" y="299"/>
                      <a:pt x="892" y="299"/>
                    </a:cubicBezTo>
                    <a:cubicBezTo>
                      <a:pt x="893" y="302"/>
                      <a:pt x="893" y="302"/>
                      <a:pt x="893" y="302"/>
                    </a:cubicBezTo>
                    <a:cubicBezTo>
                      <a:pt x="897" y="301"/>
                      <a:pt x="897" y="301"/>
                      <a:pt x="897" y="301"/>
                    </a:cubicBezTo>
                    <a:cubicBezTo>
                      <a:pt x="898" y="300"/>
                      <a:pt x="898" y="300"/>
                      <a:pt x="898" y="300"/>
                    </a:cubicBezTo>
                    <a:cubicBezTo>
                      <a:pt x="900" y="300"/>
                      <a:pt x="900" y="300"/>
                      <a:pt x="900" y="300"/>
                    </a:cubicBezTo>
                    <a:cubicBezTo>
                      <a:pt x="900" y="299"/>
                      <a:pt x="900" y="299"/>
                      <a:pt x="900" y="299"/>
                    </a:cubicBezTo>
                    <a:cubicBezTo>
                      <a:pt x="900" y="301"/>
                      <a:pt x="900" y="301"/>
                      <a:pt x="900" y="301"/>
                    </a:cubicBezTo>
                    <a:cubicBezTo>
                      <a:pt x="902" y="301"/>
                      <a:pt x="902" y="301"/>
                      <a:pt x="902" y="301"/>
                    </a:cubicBezTo>
                    <a:cubicBezTo>
                      <a:pt x="902" y="301"/>
                      <a:pt x="902" y="301"/>
                      <a:pt x="902" y="301"/>
                    </a:cubicBezTo>
                    <a:cubicBezTo>
                      <a:pt x="895" y="303"/>
                      <a:pt x="895" y="303"/>
                      <a:pt x="895" y="303"/>
                    </a:cubicBezTo>
                    <a:cubicBezTo>
                      <a:pt x="895" y="303"/>
                      <a:pt x="900" y="301"/>
                      <a:pt x="894" y="304"/>
                    </a:cubicBezTo>
                    <a:cubicBezTo>
                      <a:pt x="891" y="304"/>
                      <a:pt x="891" y="304"/>
                      <a:pt x="891" y="304"/>
                    </a:cubicBezTo>
                    <a:cubicBezTo>
                      <a:pt x="890" y="302"/>
                      <a:pt x="890" y="302"/>
                      <a:pt x="890" y="302"/>
                    </a:cubicBezTo>
                    <a:cubicBezTo>
                      <a:pt x="886" y="304"/>
                      <a:pt x="886" y="304"/>
                      <a:pt x="886" y="304"/>
                    </a:cubicBezTo>
                    <a:cubicBezTo>
                      <a:pt x="883" y="304"/>
                      <a:pt x="883" y="304"/>
                      <a:pt x="883" y="304"/>
                    </a:cubicBezTo>
                    <a:cubicBezTo>
                      <a:pt x="879" y="306"/>
                      <a:pt x="879" y="306"/>
                      <a:pt x="879" y="306"/>
                    </a:cubicBezTo>
                    <a:cubicBezTo>
                      <a:pt x="878" y="307"/>
                      <a:pt x="878" y="307"/>
                      <a:pt x="878" y="307"/>
                    </a:cubicBezTo>
                    <a:cubicBezTo>
                      <a:pt x="879" y="306"/>
                      <a:pt x="879" y="306"/>
                      <a:pt x="879" y="306"/>
                    </a:cubicBezTo>
                    <a:cubicBezTo>
                      <a:pt x="878" y="303"/>
                      <a:pt x="878" y="303"/>
                      <a:pt x="878" y="303"/>
                    </a:cubicBezTo>
                    <a:cubicBezTo>
                      <a:pt x="880" y="303"/>
                      <a:pt x="880" y="303"/>
                      <a:pt x="880" y="303"/>
                    </a:cubicBezTo>
                    <a:cubicBezTo>
                      <a:pt x="879" y="302"/>
                      <a:pt x="879" y="302"/>
                      <a:pt x="879" y="302"/>
                    </a:cubicBezTo>
                    <a:cubicBezTo>
                      <a:pt x="875" y="303"/>
                      <a:pt x="875" y="303"/>
                      <a:pt x="875" y="303"/>
                    </a:cubicBezTo>
                    <a:cubicBezTo>
                      <a:pt x="874" y="301"/>
                      <a:pt x="874" y="301"/>
                      <a:pt x="874" y="301"/>
                    </a:cubicBezTo>
                    <a:cubicBezTo>
                      <a:pt x="873" y="303"/>
                      <a:pt x="873" y="303"/>
                      <a:pt x="873" y="303"/>
                    </a:cubicBezTo>
                    <a:cubicBezTo>
                      <a:pt x="867" y="305"/>
                      <a:pt x="867" y="305"/>
                      <a:pt x="867" y="305"/>
                    </a:cubicBezTo>
                    <a:cubicBezTo>
                      <a:pt x="866" y="304"/>
                      <a:pt x="865" y="304"/>
                      <a:pt x="865" y="305"/>
                    </a:cubicBezTo>
                    <a:cubicBezTo>
                      <a:pt x="861" y="306"/>
                      <a:pt x="861" y="306"/>
                      <a:pt x="861" y="306"/>
                    </a:cubicBezTo>
                    <a:cubicBezTo>
                      <a:pt x="859" y="305"/>
                      <a:pt x="859" y="305"/>
                      <a:pt x="859" y="305"/>
                    </a:cubicBezTo>
                    <a:cubicBezTo>
                      <a:pt x="859" y="305"/>
                      <a:pt x="858" y="306"/>
                      <a:pt x="859" y="305"/>
                    </a:cubicBezTo>
                    <a:cubicBezTo>
                      <a:pt x="855" y="307"/>
                      <a:pt x="855" y="307"/>
                      <a:pt x="855" y="307"/>
                    </a:cubicBezTo>
                    <a:cubicBezTo>
                      <a:pt x="854" y="306"/>
                      <a:pt x="854" y="306"/>
                      <a:pt x="854" y="306"/>
                    </a:cubicBezTo>
                    <a:cubicBezTo>
                      <a:pt x="852" y="308"/>
                      <a:pt x="852" y="308"/>
                      <a:pt x="852" y="308"/>
                    </a:cubicBezTo>
                    <a:cubicBezTo>
                      <a:pt x="852" y="307"/>
                      <a:pt x="852" y="307"/>
                      <a:pt x="852" y="307"/>
                    </a:cubicBezTo>
                    <a:cubicBezTo>
                      <a:pt x="851" y="309"/>
                      <a:pt x="852" y="305"/>
                      <a:pt x="849" y="308"/>
                    </a:cubicBezTo>
                    <a:cubicBezTo>
                      <a:pt x="851" y="308"/>
                      <a:pt x="851" y="308"/>
                      <a:pt x="851" y="308"/>
                    </a:cubicBezTo>
                    <a:cubicBezTo>
                      <a:pt x="852" y="309"/>
                      <a:pt x="852" y="309"/>
                      <a:pt x="852" y="309"/>
                    </a:cubicBezTo>
                    <a:cubicBezTo>
                      <a:pt x="851" y="310"/>
                      <a:pt x="851" y="310"/>
                      <a:pt x="851" y="310"/>
                    </a:cubicBezTo>
                    <a:cubicBezTo>
                      <a:pt x="854" y="311"/>
                      <a:pt x="854" y="311"/>
                      <a:pt x="854" y="311"/>
                    </a:cubicBezTo>
                    <a:cubicBezTo>
                      <a:pt x="856" y="311"/>
                      <a:pt x="856" y="311"/>
                      <a:pt x="856" y="311"/>
                    </a:cubicBezTo>
                    <a:cubicBezTo>
                      <a:pt x="858" y="309"/>
                      <a:pt x="858" y="309"/>
                      <a:pt x="858" y="309"/>
                    </a:cubicBezTo>
                    <a:cubicBezTo>
                      <a:pt x="865" y="308"/>
                      <a:pt x="865" y="308"/>
                      <a:pt x="865" y="308"/>
                    </a:cubicBezTo>
                    <a:cubicBezTo>
                      <a:pt x="865" y="307"/>
                      <a:pt x="865" y="307"/>
                      <a:pt x="865" y="307"/>
                    </a:cubicBezTo>
                    <a:cubicBezTo>
                      <a:pt x="865" y="308"/>
                      <a:pt x="865" y="308"/>
                      <a:pt x="865" y="308"/>
                    </a:cubicBezTo>
                    <a:cubicBezTo>
                      <a:pt x="859" y="310"/>
                      <a:pt x="859" y="310"/>
                      <a:pt x="859" y="310"/>
                    </a:cubicBezTo>
                    <a:cubicBezTo>
                      <a:pt x="859" y="310"/>
                      <a:pt x="861" y="309"/>
                      <a:pt x="859" y="311"/>
                    </a:cubicBezTo>
                    <a:cubicBezTo>
                      <a:pt x="859" y="311"/>
                      <a:pt x="859" y="311"/>
                      <a:pt x="859" y="311"/>
                    </a:cubicBezTo>
                    <a:cubicBezTo>
                      <a:pt x="859" y="311"/>
                      <a:pt x="859" y="311"/>
                      <a:pt x="859" y="311"/>
                    </a:cubicBezTo>
                    <a:cubicBezTo>
                      <a:pt x="859" y="312"/>
                      <a:pt x="859" y="312"/>
                      <a:pt x="859" y="312"/>
                    </a:cubicBezTo>
                    <a:cubicBezTo>
                      <a:pt x="860" y="313"/>
                      <a:pt x="860" y="313"/>
                      <a:pt x="860" y="313"/>
                    </a:cubicBezTo>
                    <a:cubicBezTo>
                      <a:pt x="860" y="312"/>
                      <a:pt x="860" y="312"/>
                      <a:pt x="860" y="312"/>
                    </a:cubicBezTo>
                    <a:cubicBezTo>
                      <a:pt x="861" y="313"/>
                      <a:pt x="861" y="313"/>
                      <a:pt x="861" y="313"/>
                    </a:cubicBezTo>
                    <a:cubicBezTo>
                      <a:pt x="864" y="312"/>
                      <a:pt x="862" y="314"/>
                      <a:pt x="871" y="313"/>
                    </a:cubicBezTo>
                    <a:cubicBezTo>
                      <a:pt x="872" y="313"/>
                      <a:pt x="872" y="313"/>
                      <a:pt x="872" y="313"/>
                    </a:cubicBezTo>
                    <a:cubicBezTo>
                      <a:pt x="870" y="314"/>
                      <a:pt x="870" y="314"/>
                      <a:pt x="870" y="314"/>
                    </a:cubicBezTo>
                    <a:cubicBezTo>
                      <a:pt x="869" y="315"/>
                      <a:pt x="869" y="315"/>
                      <a:pt x="869" y="315"/>
                    </a:cubicBezTo>
                    <a:cubicBezTo>
                      <a:pt x="870" y="316"/>
                      <a:pt x="870" y="316"/>
                      <a:pt x="870" y="316"/>
                    </a:cubicBezTo>
                    <a:cubicBezTo>
                      <a:pt x="876" y="314"/>
                      <a:pt x="876" y="314"/>
                      <a:pt x="876" y="314"/>
                    </a:cubicBezTo>
                    <a:cubicBezTo>
                      <a:pt x="879" y="314"/>
                      <a:pt x="879" y="314"/>
                      <a:pt x="879" y="314"/>
                    </a:cubicBezTo>
                    <a:cubicBezTo>
                      <a:pt x="881" y="312"/>
                      <a:pt x="882" y="314"/>
                      <a:pt x="886" y="312"/>
                    </a:cubicBezTo>
                    <a:cubicBezTo>
                      <a:pt x="892" y="311"/>
                      <a:pt x="892" y="311"/>
                      <a:pt x="892" y="311"/>
                    </a:cubicBezTo>
                    <a:cubicBezTo>
                      <a:pt x="902" y="309"/>
                      <a:pt x="902" y="309"/>
                      <a:pt x="902" y="309"/>
                    </a:cubicBezTo>
                    <a:cubicBezTo>
                      <a:pt x="907" y="311"/>
                      <a:pt x="907" y="311"/>
                      <a:pt x="907" y="311"/>
                    </a:cubicBezTo>
                    <a:cubicBezTo>
                      <a:pt x="910" y="312"/>
                      <a:pt x="910" y="312"/>
                      <a:pt x="910" y="312"/>
                    </a:cubicBezTo>
                    <a:cubicBezTo>
                      <a:pt x="911" y="312"/>
                      <a:pt x="911" y="312"/>
                      <a:pt x="911" y="312"/>
                    </a:cubicBezTo>
                    <a:cubicBezTo>
                      <a:pt x="911" y="311"/>
                      <a:pt x="911" y="311"/>
                      <a:pt x="911" y="311"/>
                    </a:cubicBezTo>
                    <a:cubicBezTo>
                      <a:pt x="911" y="312"/>
                      <a:pt x="908" y="310"/>
                      <a:pt x="912" y="312"/>
                    </a:cubicBezTo>
                    <a:cubicBezTo>
                      <a:pt x="912" y="311"/>
                      <a:pt x="912" y="311"/>
                      <a:pt x="912" y="311"/>
                    </a:cubicBezTo>
                    <a:cubicBezTo>
                      <a:pt x="914" y="310"/>
                      <a:pt x="914" y="310"/>
                      <a:pt x="914" y="310"/>
                    </a:cubicBezTo>
                    <a:cubicBezTo>
                      <a:pt x="916" y="311"/>
                      <a:pt x="916" y="311"/>
                      <a:pt x="916" y="311"/>
                    </a:cubicBezTo>
                    <a:cubicBezTo>
                      <a:pt x="919" y="310"/>
                      <a:pt x="919" y="310"/>
                      <a:pt x="919" y="310"/>
                    </a:cubicBezTo>
                    <a:cubicBezTo>
                      <a:pt x="920" y="310"/>
                      <a:pt x="920" y="310"/>
                      <a:pt x="920" y="310"/>
                    </a:cubicBezTo>
                    <a:cubicBezTo>
                      <a:pt x="927" y="308"/>
                      <a:pt x="927" y="308"/>
                      <a:pt x="927" y="308"/>
                    </a:cubicBezTo>
                    <a:cubicBezTo>
                      <a:pt x="929" y="309"/>
                      <a:pt x="929" y="309"/>
                      <a:pt x="929" y="309"/>
                    </a:cubicBezTo>
                    <a:cubicBezTo>
                      <a:pt x="928" y="310"/>
                      <a:pt x="928" y="310"/>
                      <a:pt x="928" y="310"/>
                    </a:cubicBezTo>
                    <a:cubicBezTo>
                      <a:pt x="930" y="311"/>
                      <a:pt x="930" y="311"/>
                      <a:pt x="930" y="311"/>
                    </a:cubicBezTo>
                    <a:cubicBezTo>
                      <a:pt x="929" y="312"/>
                      <a:pt x="929" y="312"/>
                      <a:pt x="929" y="312"/>
                    </a:cubicBezTo>
                    <a:cubicBezTo>
                      <a:pt x="925" y="312"/>
                      <a:pt x="925" y="312"/>
                      <a:pt x="925" y="312"/>
                    </a:cubicBezTo>
                    <a:cubicBezTo>
                      <a:pt x="925" y="312"/>
                      <a:pt x="925" y="312"/>
                      <a:pt x="925" y="312"/>
                    </a:cubicBezTo>
                    <a:cubicBezTo>
                      <a:pt x="922" y="312"/>
                      <a:pt x="922" y="312"/>
                      <a:pt x="922" y="312"/>
                    </a:cubicBezTo>
                    <a:cubicBezTo>
                      <a:pt x="922" y="314"/>
                      <a:pt x="922" y="314"/>
                      <a:pt x="922" y="314"/>
                    </a:cubicBezTo>
                    <a:cubicBezTo>
                      <a:pt x="919" y="314"/>
                      <a:pt x="919" y="314"/>
                      <a:pt x="919" y="314"/>
                    </a:cubicBezTo>
                    <a:cubicBezTo>
                      <a:pt x="915" y="316"/>
                      <a:pt x="915" y="316"/>
                      <a:pt x="915" y="316"/>
                    </a:cubicBezTo>
                    <a:cubicBezTo>
                      <a:pt x="909" y="318"/>
                      <a:pt x="909" y="318"/>
                      <a:pt x="909" y="318"/>
                    </a:cubicBezTo>
                    <a:cubicBezTo>
                      <a:pt x="907" y="318"/>
                      <a:pt x="907" y="318"/>
                      <a:pt x="907" y="318"/>
                    </a:cubicBezTo>
                    <a:cubicBezTo>
                      <a:pt x="907" y="318"/>
                      <a:pt x="907" y="318"/>
                      <a:pt x="907" y="318"/>
                    </a:cubicBezTo>
                    <a:cubicBezTo>
                      <a:pt x="907" y="319"/>
                      <a:pt x="907" y="319"/>
                      <a:pt x="907" y="319"/>
                    </a:cubicBezTo>
                    <a:cubicBezTo>
                      <a:pt x="905" y="318"/>
                      <a:pt x="905" y="318"/>
                      <a:pt x="905" y="318"/>
                    </a:cubicBezTo>
                    <a:cubicBezTo>
                      <a:pt x="904" y="319"/>
                      <a:pt x="904" y="319"/>
                      <a:pt x="904" y="319"/>
                    </a:cubicBezTo>
                    <a:cubicBezTo>
                      <a:pt x="905" y="320"/>
                      <a:pt x="905" y="320"/>
                      <a:pt x="905" y="320"/>
                    </a:cubicBezTo>
                    <a:cubicBezTo>
                      <a:pt x="900" y="320"/>
                      <a:pt x="900" y="320"/>
                      <a:pt x="900" y="320"/>
                    </a:cubicBezTo>
                    <a:cubicBezTo>
                      <a:pt x="898" y="323"/>
                      <a:pt x="898" y="323"/>
                      <a:pt x="898" y="323"/>
                    </a:cubicBezTo>
                    <a:cubicBezTo>
                      <a:pt x="891" y="325"/>
                      <a:pt x="891" y="325"/>
                      <a:pt x="891" y="325"/>
                    </a:cubicBezTo>
                    <a:cubicBezTo>
                      <a:pt x="890" y="324"/>
                      <a:pt x="890" y="324"/>
                      <a:pt x="890" y="324"/>
                    </a:cubicBezTo>
                    <a:cubicBezTo>
                      <a:pt x="890" y="326"/>
                      <a:pt x="890" y="326"/>
                      <a:pt x="890" y="326"/>
                    </a:cubicBezTo>
                    <a:cubicBezTo>
                      <a:pt x="891" y="325"/>
                      <a:pt x="889" y="325"/>
                      <a:pt x="889" y="324"/>
                    </a:cubicBezTo>
                    <a:cubicBezTo>
                      <a:pt x="887" y="326"/>
                      <a:pt x="887" y="326"/>
                      <a:pt x="887" y="326"/>
                    </a:cubicBezTo>
                    <a:cubicBezTo>
                      <a:pt x="886" y="325"/>
                      <a:pt x="886" y="325"/>
                      <a:pt x="886" y="325"/>
                    </a:cubicBezTo>
                    <a:cubicBezTo>
                      <a:pt x="886" y="326"/>
                      <a:pt x="886" y="326"/>
                      <a:pt x="886" y="326"/>
                    </a:cubicBezTo>
                    <a:cubicBezTo>
                      <a:pt x="886" y="328"/>
                      <a:pt x="886" y="328"/>
                      <a:pt x="886" y="328"/>
                    </a:cubicBezTo>
                    <a:cubicBezTo>
                      <a:pt x="884" y="329"/>
                      <a:pt x="894" y="330"/>
                      <a:pt x="883" y="328"/>
                    </a:cubicBezTo>
                    <a:cubicBezTo>
                      <a:pt x="885" y="330"/>
                      <a:pt x="885" y="330"/>
                      <a:pt x="885" y="330"/>
                    </a:cubicBezTo>
                    <a:cubicBezTo>
                      <a:pt x="887" y="330"/>
                      <a:pt x="887" y="330"/>
                      <a:pt x="887" y="330"/>
                    </a:cubicBezTo>
                    <a:cubicBezTo>
                      <a:pt x="888" y="329"/>
                      <a:pt x="888" y="329"/>
                      <a:pt x="888" y="329"/>
                    </a:cubicBezTo>
                    <a:cubicBezTo>
                      <a:pt x="890" y="329"/>
                      <a:pt x="889" y="327"/>
                      <a:pt x="892" y="327"/>
                    </a:cubicBezTo>
                    <a:cubicBezTo>
                      <a:pt x="893" y="328"/>
                      <a:pt x="893" y="328"/>
                      <a:pt x="893" y="328"/>
                    </a:cubicBezTo>
                    <a:cubicBezTo>
                      <a:pt x="894" y="327"/>
                      <a:pt x="894" y="327"/>
                      <a:pt x="894" y="327"/>
                    </a:cubicBezTo>
                    <a:cubicBezTo>
                      <a:pt x="896" y="327"/>
                      <a:pt x="896" y="327"/>
                      <a:pt x="896" y="327"/>
                    </a:cubicBezTo>
                    <a:cubicBezTo>
                      <a:pt x="898" y="326"/>
                      <a:pt x="898" y="326"/>
                      <a:pt x="898" y="326"/>
                    </a:cubicBezTo>
                    <a:cubicBezTo>
                      <a:pt x="900" y="327"/>
                      <a:pt x="900" y="327"/>
                      <a:pt x="900" y="327"/>
                    </a:cubicBezTo>
                    <a:cubicBezTo>
                      <a:pt x="900" y="328"/>
                      <a:pt x="900" y="328"/>
                      <a:pt x="900" y="328"/>
                    </a:cubicBezTo>
                    <a:cubicBezTo>
                      <a:pt x="899" y="329"/>
                      <a:pt x="899" y="329"/>
                      <a:pt x="899" y="329"/>
                    </a:cubicBezTo>
                    <a:cubicBezTo>
                      <a:pt x="895" y="329"/>
                      <a:pt x="895" y="329"/>
                      <a:pt x="895" y="329"/>
                    </a:cubicBezTo>
                    <a:cubicBezTo>
                      <a:pt x="892" y="331"/>
                      <a:pt x="892" y="331"/>
                      <a:pt x="892" y="331"/>
                    </a:cubicBezTo>
                    <a:cubicBezTo>
                      <a:pt x="890" y="332"/>
                      <a:pt x="890" y="332"/>
                      <a:pt x="890" y="332"/>
                    </a:cubicBezTo>
                    <a:cubicBezTo>
                      <a:pt x="890" y="331"/>
                      <a:pt x="890" y="331"/>
                      <a:pt x="890" y="331"/>
                    </a:cubicBezTo>
                    <a:cubicBezTo>
                      <a:pt x="887" y="331"/>
                      <a:pt x="887" y="331"/>
                      <a:pt x="887" y="331"/>
                    </a:cubicBezTo>
                    <a:cubicBezTo>
                      <a:pt x="886" y="331"/>
                      <a:pt x="886" y="331"/>
                      <a:pt x="886" y="331"/>
                    </a:cubicBezTo>
                    <a:cubicBezTo>
                      <a:pt x="886" y="332"/>
                      <a:pt x="886" y="332"/>
                      <a:pt x="886" y="332"/>
                    </a:cubicBezTo>
                    <a:cubicBezTo>
                      <a:pt x="887" y="333"/>
                      <a:pt x="887" y="333"/>
                      <a:pt x="887" y="333"/>
                    </a:cubicBezTo>
                    <a:cubicBezTo>
                      <a:pt x="886" y="334"/>
                      <a:pt x="886" y="334"/>
                      <a:pt x="886" y="334"/>
                    </a:cubicBezTo>
                    <a:cubicBezTo>
                      <a:pt x="883" y="334"/>
                      <a:pt x="883" y="334"/>
                      <a:pt x="883" y="334"/>
                    </a:cubicBezTo>
                    <a:cubicBezTo>
                      <a:pt x="881" y="335"/>
                      <a:pt x="881" y="335"/>
                      <a:pt x="881" y="335"/>
                    </a:cubicBezTo>
                    <a:cubicBezTo>
                      <a:pt x="880" y="336"/>
                      <a:pt x="884" y="332"/>
                      <a:pt x="878" y="336"/>
                    </a:cubicBezTo>
                    <a:cubicBezTo>
                      <a:pt x="878" y="337"/>
                      <a:pt x="878" y="337"/>
                      <a:pt x="878" y="337"/>
                    </a:cubicBezTo>
                    <a:cubicBezTo>
                      <a:pt x="882" y="336"/>
                      <a:pt x="882" y="336"/>
                      <a:pt x="882" y="336"/>
                    </a:cubicBezTo>
                    <a:cubicBezTo>
                      <a:pt x="879" y="338"/>
                      <a:pt x="879" y="338"/>
                      <a:pt x="879" y="338"/>
                    </a:cubicBezTo>
                    <a:cubicBezTo>
                      <a:pt x="880" y="339"/>
                      <a:pt x="880" y="339"/>
                      <a:pt x="880" y="339"/>
                    </a:cubicBezTo>
                    <a:cubicBezTo>
                      <a:pt x="882" y="338"/>
                      <a:pt x="882" y="338"/>
                      <a:pt x="882" y="338"/>
                    </a:cubicBezTo>
                    <a:cubicBezTo>
                      <a:pt x="883" y="339"/>
                      <a:pt x="879" y="338"/>
                      <a:pt x="883" y="339"/>
                    </a:cubicBezTo>
                    <a:cubicBezTo>
                      <a:pt x="881" y="339"/>
                      <a:pt x="881" y="339"/>
                      <a:pt x="881" y="339"/>
                    </a:cubicBezTo>
                    <a:cubicBezTo>
                      <a:pt x="881" y="340"/>
                      <a:pt x="881" y="340"/>
                      <a:pt x="881" y="340"/>
                    </a:cubicBezTo>
                    <a:cubicBezTo>
                      <a:pt x="882" y="341"/>
                      <a:pt x="882" y="341"/>
                      <a:pt x="882" y="341"/>
                    </a:cubicBezTo>
                    <a:cubicBezTo>
                      <a:pt x="880" y="340"/>
                      <a:pt x="880" y="340"/>
                      <a:pt x="880" y="340"/>
                    </a:cubicBezTo>
                    <a:cubicBezTo>
                      <a:pt x="879" y="340"/>
                      <a:pt x="879" y="340"/>
                      <a:pt x="879" y="340"/>
                    </a:cubicBezTo>
                    <a:cubicBezTo>
                      <a:pt x="878" y="338"/>
                      <a:pt x="878" y="338"/>
                      <a:pt x="878" y="338"/>
                    </a:cubicBezTo>
                    <a:cubicBezTo>
                      <a:pt x="876" y="338"/>
                      <a:pt x="876" y="338"/>
                      <a:pt x="876" y="338"/>
                    </a:cubicBezTo>
                    <a:cubicBezTo>
                      <a:pt x="877" y="338"/>
                      <a:pt x="877" y="338"/>
                      <a:pt x="877" y="338"/>
                    </a:cubicBezTo>
                    <a:cubicBezTo>
                      <a:pt x="877" y="337"/>
                      <a:pt x="876" y="341"/>
                      <a:pt x="878" y="336"/>
                    </a:cubicBezTo>
                    <a:cubicBezTo>
                      <a:pt x="874" y="336"/>
                      <a:pt x="874" y="336"/>
                      <a:pt x="874" y="336"/>
                    </a:cubicBezTo>
                    <a:cubicBezTo>
                      <a:pt x="874" y="337"/>
                      <a:pt x="874" y="337"/>
                      <a:pt x="874" y="337"/>
                    </a:cubicBezTo>
                    <a:cubicBezTo>
                      <a:pt x="869" y="338"/>
                      <a:pt x="869" y="338"/>
                      <a:pt x="869" y="338"/>
                    </a:cubicBezTo>
                    <a:cubicBezTo>
                      <a:pt x="867" y="339"/>
                      <a:pt x="867" y="339"/>
                      <a:pt x="867" y="339"/>
                    </a:cubicBezTo>
                    <a:cubicBezTo>
                      <a:pt x="867" y="340"/>
                      <a:pt x="867" y="340"/>
                      <a:pt x="867" y="340"/>
                    </a:cubicBezTo>
                    <a:cubicBezTo>
                      <a:pt x="867" y="339"/>
                      <a:pt x="867" y="339"/>
                      <a:pt x="867" y="339"/>
                    </a:cubicBezTo>
                    <a:cubicBezTo>
                      <a:pt x="865" y="340"/>
                      <a:pt x="865" y="340"/>
                      <a:pt x="865" y="340"/>
                    </a:cubicBezTo>
                    <a:cubicBezTo>
                      <a:pt x="863" y="344"/>
                      <a:pt x="864" y="339"/>
                      <a:pt x="858" y="342"/>
                    </a:cubicBezTo>
                    <a:cubicBezTo>
                      <a:pt x="859" y="341"/>
                      <a:pt x="859" y="341"/>
                      <a:pt x="859" y="341"/>
                    </a:cubicBezTo>
                    <a:cubicBezTo>
                      <a:pt x="858" y="341"/>
                      <a:pt x="858" y="341"/>
                      <a:pt x="858" y="341"/>
                    </a:cubicBezTo>
                    <a:cubicBezTo>
                      <a:pt x="852" y="343"/>
                      <a:pt x="852" y="343"/>
                      <a:pt x="852" y="343"/>
                    </a:cubicBezTo>
                    <a:cubicBezTo>
                      <a:pt x="851" y="342"/>
                      <a:pt x="856" y="340"/>
                      <a:pt x="851" y="343"/>
                    </a:cubicBezTo>
                    <a:cubicBezTo>
                      <a:pt x="850" y="344"/>
                      <a:pt x="850" y="344"/>
                      <a:pt x="850" y="344"/>
                    </a:cubicBezTo>
                    <a:cubicBezTo>
                      <a:pt x="852" y="345"/>
                      <a:pt x="852" y="345"/>
                      <a:pt x="852" y="345"/>
                    </a:cubicBezTo>
                    <a:cubicBezTo>
                      <a:pt x="853" y="344"/>
                      <a:pt x="853" y="344"/>
                      <a:pt x="853" y="344"/>
                    </a:cubicBezTo>
                    <a:cubicBezTo>
                      <a:pt x="863" y="345"/>
                      <a:pt x="863" y="345"/>
                      <a:pt x="863" y="345"/>
                    </a:cubicBezTo>
                    <a:cubicBezTo>
                      <a:pt x="864" y="345"/>
                      <a:pt x="864" y="345"/>
                      <a:pt x="864" y="345"/>
                    </a:cubicBezTo>
                    <a:cubicBezTo>
                      <a:pt x="864" y="344"/>
                      <a:pt x="864" y="344"/>
                      <a:pt x="864" y="344"/>
                    </a:cubicBezTo>
                    <a:cubicBezTo>
                      <a:pt x="864" y="343"/>
                      <a:pt x="864" y="343"/>
                      <a:pt x="864" y="343"/>
                    </a:cubicBezTo>
                    <a:cubicBezTo>
                      <a:pt x="864" y="343"/>
                      <a:pt x="866" y="344"/>
                      <a:pt x="865" y="343"/>
                    </a:cubicBezTo>
                    <a:cubicBezTo>
                      <a:pt x="863" y="342"/>
                      <a:pt x="863" y="342"/>
                      <a:pt x="863" y="342"/>
                    </a:cubicBezTo>
                    <a:cubicBezTo>
                      <a:pt x="868" y="341"/>
                      <a:pt x="868" y="341"/>
                      <a:pt x="868" y="341"/>
                    </a:cubicBezTo>
                    <a:cubicBezTo>
                      <a:pt x="867" y="342"/>
                      <a:pt x="867" y="342"/>
                      <a:pt x="867" y="342"/>
                    </a:cubicBezTo>
                    <a:cubicBezTo>
                      <a:pt x="870" y="345"/>
                      <a:pt x="870" y="345"/>
                      <a:pt x="870" y="345"/>
                    </a:cubicBezTo>
                    <a:cubicBezTo>
                      <a:pt x="870" y="344"/>
                      <a:pt x="870" y="344"/>
                      <a:pt x="870" y="344"/>
                    </a:cubicBezTo>
                    <a:cubicBezTo>
                      <a:pt x="871" y="345"/>
                      <a:pt x="871" y="345"/>
                      <a:pt x="871" y="345"/>
                    </a:cubicBezTo>
                    <a:cubicBezTo>
                      <a:pt x="872" y="344"/>
                      <a:pt x="872" y="344"/>
                      <a:pt x="872" y="344"/>
                    </a:cubicBezTo>
                    <a:cubicBezTo>
                      <a:pt x="875" y="344"/>
                      <a:pt x="875" y="344"/>
                      <a:pt x="875" y="344"/>
                    </a:cubicBezTo>
                    <a:cubicBezTo>
                      <a:pt x="874" y="345"/>
                      <a:pt x="874" y="345"/>
                      <a:pt x="874" y="345"/>
                    </a:cubicBezTo>
                    <a:cubicBezTo>
                      <a:pt x="877" y="344"/>
                      <a:pt x="877" y="344"/>
                      <a:pt x="877" y="344"/>
                    </a:cubicBezTo>
                    <a:cubicBezTo>
                      <a:pt x="876" y="343"/>
                      <a:pt x="876" y="343"/>
                      <a:pt x="876" y="343"/>
                    </a:cubicBezTo>
                    <a:cubicBezTo>
                      <a:pt x="877" y="344"/>
                      <a:pt x="877" y="344"/>
                      <a:pt x="877" y="344"/>
                    </a:cubicBezTo>
                    <a:cubicBezTo>
                      <a:pt x="878" y="344"/>
                      <a:pt x="878" y="344"/>
                      <a:pt x="878" y="344"/>
                    </a:cubicBezTo>
                    <a:cubicBezTo>
                      <a:pt x="878" y="344"/>
                      <a:pt x="878" y="344"/>
                      <a:pt x="878" y="344"/>
                    </a:cubicBezTo>
                    <a:cubicBezTo>
                      <a:pt x="879" y="344"/>
                      <a:pt x="879" y="344"/>
                      <a:pt x="879" y="344"/>
                    </a:cubicBezTo>
                    <a:cubicBezTo>
                      <a:pt x="881" y="345"/>
                      <a:pt x="881" y="345"/>
                      <a:pt x="881" y="345"/>
                    </a:cubicBezTo>
                    <a:cubicBezTo>
                      <a:pt x="882" y="345"/>
                      <a:pt x="882" y="345"/>
                      <a:pt x="882" y="345"/>
                    </a:cubicBezTo>
                    <a:cubicBezTo>
                      <a:pt x="882" y="344"/>
                      <a:pt x="882" y="344"/>
                      <a:pt x="882" y="344"/>
                    </a:cubicBezTo>
                    <a:cubicBezTo>
                      <a:pt x="883" y="345"/>
                      <a:pt x="883" y="345"/>
                      <a:pt x="883" y="345"/>
                    </a:cubicBezTo>
                    <a:cubicBezTo>
                      <a:pt x="884" y="343"/>
                      <a:pt x="884" y="343"/>
                      <a:pt x="884" y="343"/>
                    </a:cubicBezTo>
                    <a:cubicBezTo>
                      <a:pt x="884" y="342"/>
                      <a:pt x="884" y="342"/>
                      <a:pt x="884" y="342"/>
                    </a:cubicBezTo>
                    <a:cubicBezTo>
                      <a:pt x="886" y="343"/>
                      <a:pt x="886" y="343"/>
                      <a:pt x="886" y="343"/>
                    </a:cubicBezTo>
                    <a:cubicBezTo>
                      <a:pt x="887" y="342"/>
                      <a:pt x="887" y="342"/>
                      <a:pt x="887" y="342"/>
                    </a:cubicBezTo>
                    <a:cubicBezTo>
                      <a:pt x="890" y="343"/>
                      <a:pt x="880" y="346"/>
                      <a:pt x="890" y="342"/>
                    </a:cubicBezTo>
                    <a:cubicBezTo>
                      <a:pt x="892" y="342"/>
                      <a:pt x="892" y="342"/>
                      <a:pt x="892" y="342"/>
                    </a:cubicBezTo>
                    <a:cubicBezTo>
                      <a:pt x="905" y="339"/>
                      <a:pt x="905" y="339"/>
                      <a:pt x="905" y="339"/>
                    </a:cubicBezTo>
                    <a:cubicBezTo>
                      <a:pt x="912" y="338"/>
                      <a:pt x="912" y="338"/>
                      <a:pt x="912" y="338"/>
                    </a:cubicBezTo>
                    <a:cubicBezTo>
                      <a:pt x="925" y="337"/>
                      <a:pt x="925" y="337"/>
                      <a:pt x="925" y="337"/>
                    </a:cubicBezTo>
                    <a:cubicBezTo>
                      <a:pt x="926" y="337"/>
                      <a:pt x="926" y="337"/>
                      <a:pt x="926" y="337"/>
                    </a:cubicBezTo>
                    <a:cubicBezTo>
                      <a:pt x="923" y="339"/>
                      <a:pt x="923" y="339"/>
                      <a:pt x="923" y="339"/>
                    </a:cubicBezTo>
                    <a:cubicBezTo>
                      <a:pt x="917" y="340"/>
                      <a:pt x="917" y="340"/>
                      <a:pt x="917" y="340"/>
                    </a:cubicBezTo>
                    <a:cubicBezTo>
                      <a:pt x="913" y="342"/>
                      <a:pt x="913" y="342"/>
                      <a:pt x="913" y="342"/>
                    </a:cubicBezTo>
                    <a:cubicBezTo>
                      <a:pt x="909" y="343"/>
                      <a:pt x="909" y="343"/>
                      <a:pt x="909" y="343"/>
                    </a:cubicBezTo>
                    <a:cubicBezTo>
                      <a:pt x="909" y="346"/>
                      <a:pt x="909" y="346"/>
                      <a:pt x="909" y="346"/>
                    </a:cubicBezTo>
                    <a:cubicBezTo>
                      <a:pt x="909" y="346"/>
                      <a:pt x="909" y="346"/>
                      <a:pt x="909" y="346"/>
                    </a:cubicBezTo>
                    <a:cubicBezTo>
                      <a:pt x="912" y="345"/>
                      <a:pt x="912" y="345"/>
                      <a:pt x="912" y="345"/>
                    </a:cubicBezTo>
                    <a:cubicBezTo>
                      <a:pt x="912" y="345"/>
                      <a:pt x="912" y="345"/>
                      <a:pt x="912" y="345"/>
                    </a:cubicBezTo>
                    <a:cubicBezTo>
                      <a:pt x="908" y="348"/>
                      <a:pt x="908" y="348"/>
                      <a:pt x="908" y="348"/>
                    </a:cubicBezTo>
                    <a:cubicBezTo>
                      <a:pt x="900" y="350"/>
                      <a:pt x="900" y="350"/>
                      <a:pt x="900" y="350"/>
                    </a:cubicBezTo>
                    <a:cubicBezTo>
                      <a:pt x="896" y="351"/>
                      <a:pt x="896" y="351"/>
                      <a:pt x="896" y="351"/>
                    </a:cubicBezTo>
                    <a:cubicBezTo>
                      <a:pt x="897" y="352"/>
                      <a:pt x="897" y="352"/>
                      <a:pt x="897" y="352"/>
                    </a:cubicBezTo>
                    <a:cubicBezTo>
                      <a:pt x="897" y="352"/>
                      <a:pt x="896" y="350"/>
                      <a:pt x="897" y="352"/>
                    </a:cubicBezTo>
                    <a:cubicBezTo>
                      <a:pt x="893" y="350"/>
                      <a:pt x="893" y="350"/>
                      <a:pt x="893" y="350"/>
                    </a:cubicBezTo>
                    <a:cubicBezTo>
                      <a:pt x="893" y="351"/>
                      <a:pt x="897" y="348"/>
                      <a:pt x="892" y="351"/>
                    </a:cubicBezTo>
                    <a:cubicBezTo>
                      <a:pt x="893" y="353"/>
                      <a:pt x="893" y="353"/>
                      <a:pt x="893" y="353"/>
                    </a:cubicBezTo>
                    <a:cubicBezTo>
                      <a:pt x="891" y="353"/>
                      <a:pt x="891" y="353"/>
                      <a:pt x="891" y="353"/>
                    </a:cubicBezTo>
                    <a:cubicBezTo>
                      <a:pt x="891" y="355"/>
                      <a:pt x="891" y="355"/>
                      <a:pt x="891" y="355"/>
                    </a:cubicBezTo>
                    <a:cubicBezTo>
                      <a:pt x="889" y="355"/>
                      <a:pt x="889" y="355"/>
                      <a:pt x="889" y="355"/>
                    </a:cubicBezTo>
                    <a:cubicBezTo>
                      <a:pt x="886" y="357"/>
                      <a:pt x="886" y="357"/>
                      <a:pt x="886" y="357"/>
                    </a:cubicBezTo>
                    <a:cubicBezTo>
                      <a:pt x="883" y="357"/>
                      <a:pt x="883" y="357"/>
                      <a:pt x="883" y="357"/>
                    </a:cubicBezTo>
                    <a:cubicBezTo>
                      <a:pt x="883" y="359"/>
                      <a:pt x="883" y="359"/>
                      <a:pt x="883" y="359"/>
                    </a:cubicBezTo>
                    <a:cubicBezTo>
                      <a:pt x="883" y="359"/>
                      <a:pt x="883" y="359"/>
                      <a:pt x="883" y="359"/>
                    </a:cubicBezTo>
                    <a:cubicBezTo>
                      <a:pt x="883" y="360"/>
                      <a:pt x="883" y="360"/>
                      <a:pt x="883" y="360"/>
                    </a:cubicBezTo>
                    <a:cubicBezTo>
                      <a:pt x="878" y="358"/>
                      <a:pt x="878" y="358"/>
                      <a:pt x="878" y="358"/>
                    </a:cubicBezTo>
                    <a:cubicBezTo>
                      <a:pt x="875" y="358"/>
                      <a:pt x="886" y="361"/>
                      <a:pt x="874" y="358"/>
                    </a:cubicBezTo>
                    <a:cubicBezTo>
                      <a:pt x="871" y="359"/>
                      <a:pt x="871" y="359"/>
                      <a:pt x="871" y="359"/>
                    </a:cubicBezTo>
                    <a:cubicBezTo>
                      <a:pt x="875" y="361"/>
                      <a:pt x="875" y="361"/>
                      <a:pt x="875" y="361"/>
                    </a:cubicBezTo>
                    <a:cubicBezTo>
                      <a:pt x="876" y="363"/>
                      <a:pt x="876" y="363"/>
                      <a:pt x="876" y="363"/>
                    </a:cubicBezTo>
                    <a:cubicBezTo>
                      <a:pt x="874" y="363"/>
                      <a:pt x="874" y="363"/>
                      <a:pt x="874" y="363"/>
                    </a:cubicBezTo>
                    <a:cubicBezTo>
                      <a:pt x="871" y="361"/>
                      <a:pt x="871" y="361"/>
                      <a:pt x="871" y="361"/>
                    </a:cubicBezTo>
                    <a:cubicBezTo>
                      <a:pt x="869" y="361"/>
                      <a:pt x="869" y="361"/>
                      <a:pt x="869" y="361"/>
                    </a:cubicBezTo>
                    <a:cubicBezTo>
                      <a:pt x="868" y="361"/>
                      <a:pt x="868" y="361"/>
                      <a:pt x="868" y="361"/>
                    </a:cubicBezTo>
                    <a:cubicBezTo>
                      <a:pt x="869" y="360"/>
                      <a:pt x="869" y="360"/>
                      <a:pt x="869" y="360"/>
                    </a:cubicBezTo>
                    <a:cubicBezTo>
                      <a:pt x="865" y="360"/>
                      <a:pt x="865" y="360"/>
                      <a:pt x="865" y="360"/>
                    </a:cubicBezTo>
                    <a:cubicBezTo>
                      <a:pt x="864" y="361"/>
                      <a:pt x="864" y="361"/>
                      <a:pt x="864" y="361"/>
                    </a:cubicBezTo>
                    <a:cubicBezTo>
                      <a:pt x="858" y="361"/>
                      <a:pt x="858" y="361"/>
                      <a:pt x="858" y="361"/>
                    </a:cubicBezTo>
                    <a:cubicBezTo>
                      <a:pt x="857" y="364"/>
                      <a:pt x="857" y="364"/>
                      <a:pt x="857" y="364"/>
                    </a:cubicBezTo>
                    <a:cubicBezTo>
                      <a:pt x="858" y="364"/>
                      <a:pt x="858" y="364"/>
                      <a:pt x="858" y="364"/>
                    </a:cubicBezTo>
                    <a:cubicBezTo>
                      <a:pt x="855" y="365"/>
                      <a:pt x="855" y="365"/>
                      <a:pt x="855" y="365"/>
                    </a:cubicBezTo>
                    <a:cubicBezTo>
                      <a:pt x="856" y="364"/>
                      <a:pt x="856" y="364"/>
                      <a:pt x="856" y="364"/>
                    </a:cubicBezTo>
                    <a:cubicBezTo>
                      <a:pt x="855" y="363"/>
                      <a:pt x="855" y="363"/>
                      <a:pt x="855" y="363"/>
                    </a:cubicBezTo>
                    <a:cubicBezTo>
                      <a:pt x="853" y="364"/>
                      <a:pt x="853" y="364"/>
                      <a:pt x="853" y="364"/>
                    </a:cubicBezTo>
                    <a:cubicBezTo>
                      <a:pt x="848" y="364"/>
                      <a:pt x="848" y="364"/>
                      <a:pt x="848" y="364"/>
                    </a:cubicBezTo>
                    <a:cubicBezTo>
                      <a:pt x="844" y="366"/>
                      <a:pt x="844" y="366"/>
                      <a:pt x="844" y="366"/>
                    </a:cubicBezTo>
                    <a:cubicBezTo>
                      <a:pt x="843" y="365"/>
                      <a:pt x="843" y="365"/>
                      <a:pt x="843" y="365"/>
                    </a:cubicBezTo>
                    <a:cubicBezTo>
                      <a:pt x="836" y="368"/>
                      <a:pt x="836" y="368"/>
                      <a:pt x="836" y="368"/>
                    </a:cubicBezTo>
                    <a:cubicBezTo>
                      <a:pt x="834" y="368"/>
                      <a:pt x="834" y="368"/>
                      <a:pt x="834" y="368"/>
                    </a:cubicBezTo>
                    <a:cubicBezTo>
                      <a:pt x="834" y="367"/>
                      <a:pt x="835" y="367"/>
                      <a:pt x="836" y="367"/>
                    </a:cubicBezTo>
                    <a:cubicBezTo>
                      <a:pt x="836" y="367"/>
                      <a:pt x="836" y="367"/>
                      <a:pt x="836" y="367"/>
                    </a:cubicBezTo>
                    <a:cubicBezTo>
                      <a:pt x="835" y="366"/>
                      <a:pt x="841" y="368"/>
                      <a:pt x="834" y="366"/>
                    </a:cubicBezTo>
                    <a:cubicBezTo>
                      <a:pt x="833" y="367"/>
                      <a:pt x="833" y="367"/>
                      <a:pt x="833" y="367"/>
                    </a:cubicBezTo>
                    <a:cubicBezTo>
                      <a:pt x="832" y="367"/>
                      <a:pt x="836" y="366"/>
                      <a:pt x="832" y="368"/>
                    </a:cubicBezTo>
                    <a:cubicBezTo>
                      <a:pt x="831" y="367"/>
                      <a:pt x="831" y="367"/>
                      <a:pt x="831" y="367"/>
                    </a:cubicBezTo>
                    <a:cubicBezTo>
                      <a:pt x="831" y="368"/>
                      <a:pt x="831" y="368"/>
                      <a:pt x="831" y="368"/>
                    </a:cubicBezTo>
                    <a:cubicBezTo>
                      <a:pt x="830" y="368"/>
                      <a:pt x="830" y="368"/>
                      <a:pt x="830" y="368"/>
                    </a:cubicBezTo>
                    <a:cubicBezTo>
                      <a:pt x="828" y="368"/>
                      <a:pt x="828" y="368"/>
                      <a:pt x="828" y="368"/>
                    </a:cubicBezTo>
                    <a:cubicBezTo>
                      <a:pt x="827" y="369"/>
                      <a:pt x="827" y="369"/>
                      <a:pt x="827" y="369"/>
                    </a:cubicBezTo>
                    <a:cubicBezTo>
                      <a:pt x="828" y="369"/>
                      <a:pt x="829" y="369"/>
                      <a:pt x="827" y="368"/>
                    </a:cubicBezTo>
                    <a:cubicBezTo>
                      <a:pt x="825" y="369"/>
                      <a:pt x="825" y="369"/>
                      <a:pt x="825" y="369"/>
                    </a:cubicBezTo>
                    <a:cubicBezTo>
                      <a:pt x="823" y="369"/>
                      <a:pt x="823" y="369"/>
                      <a:pt x="823" y="369"/>
                    </a:cubicBezTo>
                    <a:cubicBezTo>
                      <a:pt x="822" y="370"/>
                      <a:pt x="822" y="370"/>
                      <a:pt x="822" y="370"/>
                    </a:cubicBezTo>
                    <a:cubicBezTo>
                      <a:pt x="820" y="370"/>
                      <a:pt x="820" y="370"/>
                      <a:pt x="820" y="370"/>
                    </a:cubicBezTo>
                    <a:cubicBezTo>
                      <a:pt x="817" y="371"/>
                      <a:pt x="817" y="371"/>
                      <a:pt x="817" y="371"/>
                    </a:cubicBezTo>
                    <a:cubicBezTo>
                      <a:pt x="816" y="371"/>
                      <a:pt x="816" y="371"/>
                      <a:pt x="816" y="371"/>
                    </a:cubicBezTo>
                    <a:cubicBezTo>
                      <a:pt x="815" y="372"/>
                      <a:pt x="822" y="370"/>
                      <a:pt x="814" y="372"/>
                    </a:cubicBezTo>
                    <a:cubicBezTo>
                      <a:pt x="813" y="372"/>
                      <a:pt x="815" y="372"/>
                      <a:pt x="813" y="372"/>
                    </a:cubicBezTo>
                    <a:cubicBezTo>
                      <a:pt x="816" y="373"/>
                      <a:pt x="816" y="373"/>
                      <a:pt x="816" y="373"/>
                    </a:cubicBezTo>
                    <a:cubicBezTo>
                      <a:pt x="814" y="375"/>
                      <a:pt x="814" y="375"/>
                      <a:pt x="814" y="375"/>
                    </a:cubicBezTo>
                    <a:cubicBezTo>
                      <a:pt x="811" y="376"/>
                      <a:pt x="811" y="376"/>
                      <a:pt x="811" y="376"/>
                    </a:cubicBezTo>
                    <a:cubicBezTo>
                      <a:pt x="810" y="376"/>
                      <a:pt x="810" y="376"/>
                      <a:pt x="810" y="376"/>
                    </a:cubicBezTo>
                    <a:cubicBezTo>
                      <a:pt x="809" y="376"/>
                      <a:pt x="809" y="376"/>
                      <a:pt x="809" y="376"/>
                    </a:cubicBezTo>
                    <a:cubicBezTo>
                      <a:pt x="806" y="380"/>
                      <a:pt x="806" y="380"/>
                      <a:pt x="806" y="380"/>
                    </a:cubicBezTo>
                    <a:cubicBezTo>
                      <a:pt x="803" y="384"/>
                      <a:pt x="803" y="384"/>
                      <a:pt x="803" y="384"/>
                    </a:cubicBezTo>
                    <a:cubicBezTo>
                      <a:pt x="804" y="385"/>
                      <a:pt x="804" y="385"/>
                      <a:pt x="804" y="385"/>
                    </a:cubicBezTo>
                    <a:cubicBezTo>
                      <a:pt x="806" y="384"/>
                      <a:pt x="806" y="384"/>
                      <a:pt x="806" y="384"/>
                    </a:cubicBezTo>
                    <a:cubicBezTo>
                      <a:pt x="810" y="384"/>
                      <a:pt x="810" y="384"/>
                      <a:pt x="810" y="384"/>
                    </a:cubicBezTo>
                    <a:cubicBezTo>
                      <a:pt x="808" y="383"/>
                      <a:pt x="808" y="383"/>
                      <a:pt x="808" y="383"/>
                    </a:cubicBezTo>
                    <a:cubicBezTo>
                      <a:pt x="809" y="382"/>
                      <a:pt x="809" y="382"/>
                      <a:pt x="809" y="382"/>
                    </a:cubicBezTo>
                    <a:cubicBezTo>
                      <a:pt x="810" y="383"/>
                      <a:pt x="810" y="383"/>
                      <a:pt x="810" y="383"/>
                    </a:cubicBezTo>
                    <a:cubicBezTo>
                      <a:pt x="816" y="381"/>
                      <a:pt x="816" y="381"/>
                      <a:pt x="816" y="381"/>
                    </a:cubicBezTo>
                    <a:cubicBezTo>
                      <a:pt x="816" y="383"/>
                      <a:pt x="816" y="383"/>
                      <a:pt x="816" y="383"/>
                    </a:cubicBezTo>
                    <a:cubicBezTo>
                      <a:pt x="820" y="382"/>
                      <a:pt x="820" y="382"/>
                      <a:pt x="820" y="382"/>
                    </a:cubicBezTo>
                    <a:cubicBezTo>
                      <a:pt x="820" y="382"/>
                      <a:pt x="820" y="382"/>
                      <a:pt x="820" y="382"/>
                    </a:cubicBezTo>
                    <a:cubicBezTo>
                      <a:pt x="818" y="381"/>
                      <a:pt x="818" y="381"/>
                      <a:pt x="818" y="381"/>
                    </a:cubicBezTo>
                    <a:cubicBezTo>
                      <a:pt x="818" y="380"/>
                      <a:pt x="818" y="380"/>
                      <a:pt x="818" y="380"/>
                    </a:cubicBezTo>
                    <a:cubicBezTo>
                      <a:pt x="820" y="379"/>
                      <a:pt x="818" y="384"/>
                      <a:pt x="821" y="379"/>
                    </a:cubicBezTo>
                    <a:cubicBezTo>
                      <a:pt x="821" y="380"/>
                      <a:pt x="821" y="380"/>
                      <a:pt x="821" y="380"/>
                    </a:cubicBezTo>
                    <a:cubicBezTo>
                      <a:pt x="826" y="380"/>
                      <a:pt x="826" y="380"/>
                      <a:pt x="826" y="380"/>
                    </a:cubicBezTo>
                    <a:cubicBezTo>
                      <a:pt x="829" y="380"/>
                      <a:pt x="829" y="380"/>
                      <a:pt x="829" y="380"/>
                    </a:cubicBezTo>
                    <a:cubicBezTo>
                      <a:pt x="829" y="379"/>
                      <a:pt x="828" y="383"/>
                      <a:pt x="829" y="379"/>
                    </a:cubicBezTo>
                    <a:cubicBezTo>
                      <a:pt x="830" y="379"/>
                      <a:pt x="830" y="379"/>
                      <a:pt x="830" y="379"/>
                    </a:cubicBezTo>
                    <a:cubicBezTo>
                      <a:pt x="830" y="379"/>
                      <a:pt x="830" y="379"/>
                      <a:pt x="830" y="379"/>
                    </a:cubicBezTo>
                    <a:cubicBezTo>
                      <a:pt x="833" y="379"/>
                      <a:pt x="833" y="379"/>
                      <a:pt x="833" y="379"/>
                    </a:cubicBezTo>
                    <a:cubicBezTo>
                      <a:pt x="833" y="378"/>
                      <a:pt x="833" y="378"/>
                      <a:pt x="833" y="378"/>
                    </a:cubicBezTo>
                    <a:cubicBezTo>
                      <a:pt x="834" y="377"/>
                      <a:pt x="836" y="379"/>
                      <a:pt x="836" y="377"/>
                    </a:cubicBezTo>
                    <a:cubicBezTo>
                      <a:pt x="836" y="377"/>
                      <a:pt x="837" y="377"/>
                      <a:pt x="836" y="378"/>
                    </a:cubicBezTo>
                    <a:cubicBezTo>
                      <a:pt x="836" y="378"/>
                      <a:pt x="836" y="379"/>
                      <a:pt x="837" y="377"/>
                    </a:cubicBezTo>
                    <a:cubicBezTo>
                      <a:pt x="837" y="377"/>
                      <a:pt x="837" y="377"/>
                      <a:pt x="837" y="377"/>
                    </a:cubicBezTo>
                    <a:cubicBezTo>
                      <a:pt x="839" y="375"/>
                      <a:pt x="839" y="375"/>
                      <a:pt x="839" y="375"/>
                    </a:cubicBezTo>
                    <a:cubicBezTo>
                      <a:pt x="839" y="375"/>
                      <a:pt x="842" y="375"/>
                      <a:pt x="838" y="375"/>
                    </a:cubicBezTo>
                    <a:cubicBezTo>
                      <a:pt x="839" y="374"/>
                      <a:pt x="839" y="374"/>
                      <a:pt x="839" y="374"/>
                    </a:cubicBezTo>
                    <a:cubicBezTo>
                      <a:pt x="840" y="375"/>
                      <a:pt x="840" y="375"/>
                      <a:pt x="840" y="375"/>
                    </a:cubicBezTo>
                    <a:cubicBezTo>
                      <a:pt x="844" y="375"/>
                      <a:pt x="844" y="375"/>
                      <a:pt x="844" y="375"/>
                    </a:cubicBezTo>
                    <a:cubicBezTo>
                      <a:pt x="845" y="375"/>
                      <a:pt x="845" y="375"/>
                      <a:pt x="845" y="375"/>
                    </a:cubicBezTo>
                    <a:cubicBezTo>
                      <a:pt x="843" y="375"/>
                      <a:pt x="843" y="375"/>
                      <a:pt x="843" y="375"/>
                    </a:cubicBezTo>
                    <a:cubicBezTo>
                      <a:pt x="843" y="376"/>
                      <a:pt x="843" y="376"/>
                      <a:pt x="843" y="376"/>
                    </a:cubicBezTo>
                    <a:cubicBezTo>
                      <a:pt x="845" y="376"/>
                      <a:pt x="845" y="376"/>
                      <a:pt x="845" y="376"/>
                    </a:cubicBezTo>
                    <a:cubicBezTo>
                      <a:pt x="846" y="375"/>
                      <a:pt x="846" y="375"/>
                      <a:pt x="846" y="375"/>
                    </a:cubicBezTo>
                    <a:cubicBezTo>
                      <a:pt x="846" y="374"/>
                      <a:pt x="846" y="375"/>
                      <a:pt x="845" y="375"/>
                    </a:cubicBezTo>
                    <a:cubicBezTo>
                      <a:pt x="845" y="374"/>
                      <a:pt x="844" y="375"/>
                      <a:pt x="846" y="374"/>
                    </a:cubicBezTo>
                    <a:cubicBezTo>
                      <a:pt x="847" y="375"/>
                      <a:pt x="847" y="375"/>
                      <a:pt x="847" y="375"/>
                    </a:cubicBezTo>
                    <a:cubicBezTo>
                      <a:pt x="849" y="376"/>
                      <a:pt x="840" y="377"/>
                      <a:pt x="850" y="373"/>
                    </a:cubicBezTo>
                    <a:cubicBezTo>
                      <a:pt x="850" y="374"/>
                      <a:pt x="850" y="374"/>
                      <a:pt x="850" y="374"/>
                    </a:cubicBezTo>
                    <a:cubicBezTo>
                      <a:pt x="851" y="374"/>
                      <a:pt x="851" y="374"/>
                      <a:pt x="851" y="374"/>
                    </a:cubicBezTo>
                    <a:cubicBezTo>
                      <a:pt x="851" y="373"/>
                      <a:pt x="851" y="373"/>
                      <a:pt x="851" y="373"/>
                    </a:cubicBezTo>
                    <a:cubicBezTo>
                      <a:pt x="858" y="371"/>
                      <a:pt x="858" y="371"/>
                      <a:pt x="858" y="371"/>
                    </a:cubicBezTo>
                    <a:cubicBezTo>
                      <a:pt x="859" y="371"/>
                      <a:pt x="859" y="368"/>
                      <a:pt x="861" y="370"/>
                    </a:cubicBezTo>
                    <a:cubicBezTo>
                      <a:pt x="858" y="369"/>
                      <a:pt x="858" y="369"/>
                      <a:pt x="858" y="369"/>
                    </a:cubicBezTo>
                    <a:cubicBezTo>
                      <a:pt x="856" y="369"/>
                      <a:pt x="856" y="369"/>
                      <a:pt x="856" y="369"/>
                    </a:cubicBezTo>
                    <a:cubicBezTo>
                      <a:pt x="856" y="368"/>
                      <a:pt x="856" y="368"/>
                      <a:pt x="856" y="368"/>
                    </a:cubicBezTo>
                    <a:cubicBezTo>
                      <a:pt x="851" y="368"/>
                      <a:pt x="851" y="368"/>
                      <a:pt x="851" y="368"/>
                    </a:cubicBezTo>
                    <a:cubicBezTo>
                      <a:pt x="850" y="369"/>
                      <a:pt x="850" y="368"/>
                      <a:pt x="850" y="367"/>
                    </a:cubicBezTo>
                    <a:cubicBezTo>
                      <a:pt x="849" y="368"/>
                      <a:pt x="850" y="370"/>
                      <a:pt x="848" y="368"/>
                    </a:cubicBezTo>
                    <a:cubicBezTo>
                      <a:pt x="846" y="367"/>
                      <a:pt x="846" y="367"/>
                      <a:pt x="846" y="367"/>
                    </a:cubicBezTo>
                    <a:cubicBezTo>
                      <a:pt x="851" y="366"/>
                      <a:pt x="851" y="366"/>
                      <a:pt x="851" y="366"/>
                    </a:cubicBezTo>
                    <a:cubicBezTo>
                      <a:pt x="851" y="366"/>
                      <a:pt x="851" y="366"/>
                      <a:pt x="851" y="366"/>
                    </a:cubicBezTo>
                    <a:cubicBezTo>
                      <a:pt x="851" y="366"/>
                      <a:pt x="853" y="367"/>
                      <a:pt x="851" y="367"/>
                    </a:cubicBezTo>
                    <a:cubicBezTo>
                      <a:pt x="853" y="368"/>
                      <a:pt x="853" y="368"/>
                      <a:pt x="853" y="368"/>
                    </a:cubicBezTo>
                    <a:cubicBezTo>
                      <a:pt x="854" y="368"/>
                      <a:pt x="854" y="368"/>
                      <a:pt x="854" y="368"/>
                    </a:cubicBezTo>
                    <a:cubicBezTo>
                      <a:pt x="853" y="366"/>
                      <a:pt x="858" y="369"/>
                      <a:pt x="853" y="366"/>
                    </a:cubicBezTo>
                    <a:cubicBezTo>
                      <a:pt x="852" y="365"/>
                      <a:pt x="852" y="365"/>
                      <a:pt x="852" y="365"/>
                    </a:cubicBezTo>
                    <a:cubicBezTo>
                      <a:pt x="852" y="365"/>
                      <a:pt x="853" y="364"/>
                      <a:pt x="853" y="365"/>
                    </a:cubicBezTo>
                    <a:cubicBezTo>
                      <a:pt x="853" y="365"/>
                      <a:pt x="853" y="365"/>
                      <a:pt x="853" y="365"/>
                    </a:cubicBezTo>
                    <a:cubicBezTo>
                      <a:pt x="857" y="368"/>
                      <a:pt x="857" y="368"/>
                      <a:pt x="857" y="368"/>
                    </a:cubicBezTo>
                    <a:cubicBezTo>
                      <a:pt x="861" y="368"/>
                      <a:pt x="861" y="368"/>
                      <a:pt x="861" y="368"/>
                    </a:cubicBezTo>
                    <a:cubicBezTo>
                      <a:pt x="861" y="370"/>
                      <a:pt x="863" y="369"/>
                      <a:pt x="864" y="369"/>
                    </a:cubicBezTo>
                    <a:cubicBezTo>
                      <a:pt x="864" y="372"/>
                      <a:pt x="864" y="372"/>
                      <a:pt x="864" y="372"/>
                    </a:cubicBezTo>
                    <a:cubicBezTo>
                      <a:pt x="864" y="373"/>
                      <a:pt x="866" y="371"/>
                      <a:pt x="866" y="373"/>
                    </a:cubicBezTo>
                    <a:cubicBezTo>
                      <a:pt x="866" y="372"/>
                      <a:pt x="866" y="372"/>
                      <a:pt x="866" y="372"/>
                    </a:cubicBezTo>
                    <a:cubicBezTo>
                      <a:pt x="866" y="373"/>
                      <a:pt x="866" y="373"/>
                      <a:pt x="866" y="373"/>
                    </a:cubicBezTo>
                    <a:cubicBezTo>
                      <a:pt x="867" y="373"/>
                      <a:pt x="867" y="373"/>
                      <a:pt x="867" y="373"/>
                    </a:cubicBezTo>
                    <a:cubicBezTo>
                      <a:pt x="868" y="372"/>
                      <a:pt x="868" y="372"/>
                      <a:pt x="868" y="372"/>
                    </a:cubicBezTo>
                    <a:cubicBezTo>
                      <a:pt x="867" y="372"/>
                      <a:pt x="867" y="372"/>
                      <a:pt x="867" y="372"/>
                    </a:cubicBezTo>
                    <a:cubicBezTo>
                      <a:pt x="871" y="372"/>
                      <a:pt x="871" y="372"/>
                      <a:pt x="871" y="372"/>
                    </a:cubicBezTo>
                    <a:cubicBezTo>
                      <a:pt x="875" y="370"/>
                      <a:pt x="875" y="370"/>
                      <a:pt x="875" y="370"/>
                    </a:cubicBezTo>
                    <a:cubicBezTo>
                      <a:pt x="880" y="369"/>
                      <a:pt x="880" y="369"/>
                      <a:pt x="880" y="369"/>
                    </a:cubicBezTo>
                    <a:cubicBezTo>
                      <a:pt x="880" y="368"/>
                      <a:pt x="878" y="370"/>
                      <a:pt x="880" y="368"/>
                    </a:cubicBezTo>
                    <a:cubicBezTo>
                      <a:pt x="883" y="368"/>
                      <a:pt x="883" y="368"/>
                      <a:pt x="883" y="368"/>
                    </a:cubicBezTo>
                    <a:cubicBezTo>
                      <a:pt x="891" y="367"/>
                      <a:pt x="891" y="367"/>
                      <a:pt x="891" y="367"/>
                    </a:cubicBezTo>
                    <a:cubicBezTo>
                      <a:pt x="891" y="367"/>
                      <a:pt x="891" y="367"/>
                      <a:pt x="891" y="367"/>
                    </a:cubicBezTo>
                    <a:cubicBezTo>
                      <a:pt x="894" y="367"/>
                      <a:pt x="894" y="367"/>
                      <a:pt x="894" y="367"/>
                    </a:cubicBezTo>
                    <a:cubicBezTo>
                      <a:pt x="896" y="368"/>
                      <a:pt x="890" y="368"/>
                      <a:pt x="896" y="366"/>
                    </a:cubicBezTo>
                    <a:cubicBezTo>
                      <a:pt x="896" y="367"/>
                      <a:pt x="896" y="367"/>
                      <a:pt x="896" y="367"/>
                    </a:cubicBezTo>
                    <a:cubicBezTo>
                      <a:pt x="899" y="367"/>
                      <a:pt x="899" y="367"/>
                      <a:pt x="899" y="367"/>
                    </a:cubicBezTo>
                    <a:cubicBezTo>
                      <a:pt x="900" y="366"/>
                      <a:pt x="900" y="366"/>
                      <a:pt x="900" y="366"/>
                    </a:cubicBezTo>
                    <a:cubicBezTo>
                      <a:pt x="898" y="365"/>
                      <a:pt x="898" y="365"/>
                      <a:pt x="898" y="365"/>
                    </a:cubicBezTo>
                    <a:cubicBezTo>
                      <a:pt x="901" y="365"/>
                      <a:pt x="901" y="365"/>
                      <a:pt x="901" y="365"/>
                    </a:cubicBezTo>
                    <a:cubicBezTo>
                      <a:pt x="901" y="365"/>
                      <a:pt x="901" y="365"/>
                      <a:pt x="901" y="365"/>
                    </a:cubicBezTo>
                    <a:cubicBezTo>
                      <a:pt x="906" y="363"/>
                      <a:pt x="906" y="363"/>
                      <a:pt x="906" y="363"/>
                    </a:cubicBezTo>
                    <a:cubicBezTo>
                      <a:pt x="907" y="363"/>
                      <a:pt x="909" y="359"/>
                      <a:pt x="910" y="363"/>
                    </a:cubicBezTo>
                    <a:cubicBezTo>
                      <a:pt x="917" y="360"/>
                      <a:pt x="917" y="360"/>
                      <a:pt x="917" y="360"/>
                    </a:cubicBezTo>
                    <a:cubicBezTo>
                      <a:pt x="917" y="360"/>
                      <a:pt x="917" y="360"/>
                      <a:pt x="917" y="360"/>
                    </a:cubicBezTo>
                    <a:cubicBezTo>
                      <a:pt x="918" y="360"/>
                      <a:pt x="918" y="360"/>
                      <a:pt x="918" y="360"/>
                    </a:cubicBezTo>
                    <a:cubicBezTo>
                      <a:pt x="919" y="360"/>
                      <a:pt x="919" y="360"/>
                      <a:pt x="919" y="360"/>
                    </a:cubicBezTo>
                    <a:cubicBezTo>
                      <a:pt x="921" y="361"/>
                      <a:pt x="921" y="361"/>
                      <a:pt x="921" y="361"/>
                    </a:cubicBezTo>
                    <a:cubicBezTo>
                      <a:pt x="924" y="363"/>
                      <a:pt x="924" y="363"/>
                      <a:pt x="924" y="363"/>
                    </a:cubicBezTo>
                    <a:cubicBezTo>
                      <a:pt x="922" y="365"/>
                      <a:pt x="922" y="365"/>
                      <a:pt x="922" y="365"/>
                    </a:cubicBezTo>
                    <a:cubicBezTo>
                      <a:pt x="920" y="364"/>
                      <a:pt x="920" y="364"/>
                      <a:pt x="920" y="364"/>
                    </a:cubicBezTo>
                    <a:cubicBezTo>
                      <a:pt x="920" y="365"/>
                      <a:pt x="918" y="363"/>
                      <a:pt x="919" y="366"/>
                    </a:cubicBezTo>
                    <a:cubicBezTo>
                      <a:pt x="919" y="365"/>
                      <a:pt x="919" y="365"/>
                      <a:pt x="919" y="365"/>
                    </a:cubicBezTo>
                    <a:cubicBezTo>
                      <a:pt x="912" y="367"/>
                      <a:pt x="912" y="367"/>
                      <a:pt x="912" y="367"/>
                    </a:cubicBezTo>
                    <a:cubicBezTo>
                      <a:pt x="912" y="369"/>
                      <a:pt x="912" y="369"/>
                      <a:pt x="912" y="369"/>
                    </a:cubicBezTo>
                    <a:cubicBezTo>
                      <a:pt x="904" y="369"/>
                      <a:pt x="904" y="369"/>
                      <a:pt x="904" y="369"/>
                    </a:cubicBezTo>
                    <a:cubicBezTo>
                      <a:pt x="904" y="371"/>
                      <a:pt x="904" y="371"/>
                      <a:pt x="904" y="371"/>
                    </a:cubicBezTo>
                    <a:cubicBezTo>
                      <a:pt x="899" y="372"/>
                      <a:pt x="899" y="372"/>
                      <a:pt x="899" y="372"/>
                    </a:cubicBezTo>
                    <a:cubicBezTo>
                      <a:pt x="898" y="373"/>
                      <a:pt x="898" y="373"/>
                      <a:pt x="898" y="373"/>
                    </a:cubicBezTo>
                    <a:cubicBezTo>
                      <a:pt x="894" y="375"/>
                      <a:pt x="894" y="375"/>
                      <a:pt x="894" y="375"/>
                    </a:cubicBezTo>
                    <a:cubicBezTo>
                      <a:pt x="893" y="376"/>
                      <a:pt x="893" y="376"/>
                      <a:pt x="893" y="376"/>
                    </a:cubicBezTo>
                    <a:cubicBezTo>
                      <a:pt x="890" y="376"/>
                      <a:pt x="890" y="376"/>
                      <a:pt x="890" y="376"/>
                    </a:cubicBezTo>
                    <a:cubicBezTo>
                      <a:pt x="890" y="376"/>
                      <a:pt x="891" y="377"/>
                      <a:pt x="890" y="376"/>
                    </a:cubicBezTo>
                    <a:cubicBezTo>
                      <a:pt x="886" y="378"/>
                      <a:pt x="886" y="378"/>
                      <a:pt x="886" y="378"/>
                    </a:cubicBezTo>
                    <a:cubicBezTo>
                      <a:pt x="885" y="378"/>
                      <a:pt x="885" y="378"/>
                      <a:pt x="885" y="378"/>
                    </a:cubicBezTo>
                    <a:cubicBezTo>
                      <a:pt x="883" y="380"/>
                      <a:pt x="883" y="380"/>
                      <a:pt x="883" y="380"/>
                    </a:cubicBezTo>
                    <a:cubicBezTo>
                      <a:pt x="883" y="378"/>
                      <a:pt x="883" y="378"/>
                      <a:pt x="883" y="378"/>
                    </a:cubicBezTo>
                    <a:cubicBezTo>
                      <a:pt x="881" y="379"/>
                      <a:pt x="881" y="379"/>
                      <a:pt x="881" y="379"/>
                    </a:cubicBezTo>
                    <a:cubicBezTo>
                      <a:pt x="881" y="379"/>
                      <a:pt x="879" y="378"/>
                      <a:pt x="881" y="381"/>
                    </a:cubicBezTo>
                    <a:cubicBezTo>
                      <a:pt x="879" y="381"/>
                      <a:pt x="879" y="381"/>
                      <a:pt x="879" y="381"/>
                    </a:cubicBezTo>
                    <a:cubicBezTo>
                      <a:pt x="879" y="382"/>
                      <a:pt x="879" y="382"/>
                      <a:pt x="879" y="382"/>
                    </a:cubicBezTo>
                    <a:cubicBezTo>
                      <a:pt x="877" y="382"/>
                      <a:pt x="877" y="382"/>
                      <a:pt x="877" y="382"/>
                    </a:cubicBezTo>
                    <a:cubicBezTo>
                      <a:pt x="876" y="383"/>
                      <a:pt x="876" y="383"/>
                      <a:pt x="876" y="383"/>
                    </a:cubicBezTo>
                    <a:cubicBezTo>
                      <a:pt x="872" y="383"/>
                      <a:pt x="872" y="383"/>
                      <a:pt x="872" y="383"/>
                    </a:cubicBezTo>
                    <a:cubicBezTo>
                      <a:pt x="870" y="383"/>
                      <a:pt x="870" y="383"/>
                      <a:pt x="870" y="383"/>
                    </a:cubicBezTo>
                    <a:cubicBezTo>
                      <a:pt x="870" y="384"/>
                      <a:pt x="870" y="384"/>
                      <a:pt x="870" y="384"/>
                    </a:cubicBezTo>
                    <a:cubicBezTo>
                      <a:pt x="872" y="385"/>
                      <a:pt x="872" y="385"/>
                      <a:pt x="872" y="385"/>
                    </a:cubicBezTo>
                    <a:cubicBezTo>
                      <a:pt x="875" y="388"/>
                      <a:pt x="875" y="388"/>
                      <a:pt x="875" y="388"/>
                    </a:cubicBezTo>
                    <a:cubicBezTo>
                      <a:pt x="873" y="389"/>
                      <a:pt x="873" y="389"/>
                      <a:pt x="873" y="389"/>
                    </a:cubicBezTo>
                    <a:cubicBezTo>
                      <a:pt x="871" y="387"/>
                      <a:pt x="871" y="387"/>
                      <a:pt x="871" y="387"/>
                    </a:cubicBezTo>
                    <a:cubicBezTo>
                      <a:pt x="861" y="388"/>
                      <a:pt x="861" y="388"/>
                      <a:pt x="861" y="388"/>
                    </a:cubicBezTo>
                    <a:cubicBezTo>
                      <a:pt x="860" y="388"/>
                      <a:pt x="860" y="388"/>
                      <a:pt x="860" y="388"/>
                    </a:cubicBezTo>
                    <a:cubicBezTo>
                      <a:pt x="853" y="389"/>
                      <a:pt x="853" y="389"/>
                      <a:pt x="853" y="389"/>
                    </a:cubicBezTo>
                    <a:cubicBezTo>
                      <a:pt x="854" y="389"/>
                      <a:pt x="854" y="389"/>
                      <a:pt x="854" y="389"/>
                    </a:cubicBezTo>
                    <a:cubicBezTo>
                      <a:pt x="850" y="389"/>
                      <a:pt x="850" y="389"/>
                      <a:pt x="850" y="389"/>
                    </a:cubicBezTo>
                    <a:cubicBezTo>
                      <a:pt x="850" y="390"/>
                      <a:pt x="850" y="390"/>
                      <a:pt x="850" y="390"/>
                    </a:cubicBezTo>
                    <a:cubicBezTo>
                      <a:pt x="849" y="389"/>
                      <a:pt x="849" y="389"/>
                      <a:pt x="849" y="389"/>
                    </a:cubicBezTo>
                    <a:cubicBezTo>
                      <a:pt x="847" y="391"/>
                      <a:pt x="847" y="391"/>
                      <a:pt x="847" y="391"/>
                    </a:cubicBezTo>
                    <a:cubicBezTo>
                      <a:pt x="847" y="391"/>
                      <a:pt x="846" y="392"/>
                      <a:pt x="846" y="390"/>
                    </a:cubicBezTo>
                    <a:cubicBezTo>
                      <a:pt x="846" y="391"/>
                      <a:pt x="846" y="391"/>
                      <a:pt x="846" y="391"/>
                    </a:cubicBezTo>
                    <a:cubicBezTo>
                      <a:pt x="839" y="392"/>
                      <a:pt x="839" y="392"/>
                      <a:pt x="839" y="392"/>
                    </a:cubicBezTo>
                    <a:cubicBezTo>
                      <a:pt x="824" y="397"/>
                      <a:pt x="824" y="397"/>
                      <a:pt x="824" y="397"/>
                    </a:cubicBezTo>
                    <a:cubicBezTo>
                      <a:pt x="821" y="398"/>
                      <a:pt x="821" y="398"/>
                      <a:pt x="821" y="398"/>
                    </a:cubicBezTo>
                    <a:cubicBezTo>
                      <a:pt x="820" y="397"/>
                      <a:pt x="820" y="397"/>
                      <a:pt x="820" y="397"/>
                    </a:cubicBezTo>
                    <a:cubicBezTo>
                      <a:pt x="818" y="398"/>
                      <a:pt x="818" y="398"/>
                      <a:pt x="818" y="398"/>
                    </a:cubicBezTo>
                    <a:cubicBezTo>
                      <a:pt x="818" y="399"/>
                      <a:pt x="818" y="399"/>
                      <a:pt x="818" y="399"/>
                    </a:cubicBezTo>
                    <a:cubicBezTo>
                      <a:pt x="819" y="399"/>
                      <a:pt x="819" y="399"/>
                      <a:pt x="819" y="399"/>
                    </a:cubicBezTo>
                    <a:cubicBezTo>
                      <a:pt x="806" y="404"/>
                      <a:pt x="806" y="404"/>
                      <a:pt x="806" y="404"/>
                    </a:cubicBezTo>
                    <a:cubicBezTo>
                      <a:pt x="801" y="406"/>
                      <a:pt x="801" y="406"/>
                      <a:pt x="801" y="406"/>
                    </a:cubicBezTo>
                    <a:cubicBezTo>
                      <a:pt x="800" y="406"/>
                      <a:pt x="800" y="406"/>
                      <a:pt x="800" y="406"/>
                    </a:cubicBezTo>
                    <a:cubicBezTo>
                      <a:pt x="799" y="407"/>
                      <a:pt x="799" y="407"/>
                      <a:pt x="799" y="407"/>
                    </a:cubicBezTo>
                    <a:cubicBezTo>
                      <a:pt x="798" y="407"/>
                      <a:pt x="798" y="407"/>
                      <a:pt x="798" y="407"/>
                    </a:cubicBezTo>
                    <a:cubicBezTo>
                      <a:pt x="795" y="408"/>
                      <a:pt x="795" y="408"/>
                      <a:pt x="795" y="408"/>
                    </a:cubicBezTo>
                    <a:cubicBezTo>
                      <a:pt x="795" y="408"/>
                      <a:pt x="796" y="409"/>
                      <a:pt x="795" y="408"/>
                    </a:cubicBezTo>
                    <a:cubicBezTo>
                      <a:pt x="786" y="410"/>
                      <a:pt x="786" y="410"/>
                      <a:pt x="786" y="410"/>
                    </a:cubicBezTo>
                    <a:cubicBezTo>
                      <a:pt x="784" y="410"/>
                      <a:pt x="784" y="410"/>
                      <a:pt x="784" y="410"/>
                    </a:cubicBezTo>
                    <a:cubicBezTo>
                      <a:pt x="778" y="412"/>
                      <a:pt x="778" y="412"/>
                      <a:pt x="778" y="412"/>
                    </a:cubicBezTo>
                    <a:cubicBezTo>
                      <a:pt x="774" y="414"/>
                      <a:pt x="774" y="414"/>
                      <a:pt x="774" y="414"/>
                    </a:cubicBezTo>
                    <a:cubicBezTo>
                      <a:pt x="767" y="422"/>
                      <a:pt x="767" y="422"/>
                      <a:pt x="767" y="422"/>
                    </a:cubicBezTo>
                    <a:cubicBezTo>
                      <a:pt x="764" y="425"/>
                      <a:pt x="764" y="425"/>
                      <a:pt x="764" y="425"/>
                    </a:cubicBezTo>
                    <a:cubicBezTo>
                      <a:pt x="761" y="427"/>
                      <a:pt x="761" y="427"/>
                      <a:pt x="761" y="427"/>
                    </a:cubicBezTo>
                    <a:cubicBezTo>
                      <a:pt x="761" y="430"/>
                      <a:pt x="768" y="420"/>
                      <a:pt x="758" y="431"/>
                    </a:cubicBezTo>
                    <a:cubicBezTo>
                      <a:pt x="754" y="434"/>
                      <a:pt x="754" y="434"/>
                      <a:pt x="754" y="434"/>
                    </a:cubicBezTo>
                    <a:cubicBezTo>
                      <a:pt x="753" y="434"/>
                      <a:pt x="753" y="434"/>
                      <a:pt x="753" y="434"/>
                    </a:cubicBezTo>
                    <a:cubicBezTo>
                      <a:pt x="754" y="435"/>
                      <a:pt x="754" y="435"/>
                      <a:pt x="754" y="435"/>
                    </a:cubicBezTo>
                    <a:cubicBezTo>
                      <a:pt x="753" y="436"/>
                      <a:pt x="753" y="436"/>
                      <a:pt x="753" y="436"/>
                    </a:cubicBezTo>
                    <a:cubicBezTo>
                      <a:pt x="753" y="435"/>
                      <a:pt x="753" y="435"/>
                      <a:pt x="753" y="435"/>
                    </a:cubicBezTo>
                    <a:cubicBezTo>
                      <a:pt x="750" y="437"/>
                      <a:pt x="750" y="437"/>
                      <a:pt x="750" y="437"/>
                    </a:cubicBezTo>
                    <a:cubicBezTo>
                      <a:pt x="750" y="438"/>
                      <a:pt x="750" y="438"/>
                      <a:pt x="750" y="438"/>
                    </a:cubicBezTo>
                    <a:cubicBezTo>
                      <a:pt x="748" y="441"/>
                      <a:pt x="748" y="441"/>
                      <a:pt x="748" y="441"/>
                    </a:cubicBezTo>
                    <a:cubicBezTo>
                      <a:pt x="742" y="446"/>
                      <a:pt x="742" y="446"/>
                      <a:pt x="742" y="446"/>
                    </a:cubicBezTo>
                    <a:cubicBezTo>
                      <a:pt x="741" y="448"/>
                      <a:pt x="741" y="448"/>
                      <a:pt x="741" y="448"/>
                    </a:cubicBezTo>
                    <a:cubicBezTo>
                      <a:pt x="737" y="449"/>
                      <a:pt x="737" y="449"/>
                      <a:pt x="737" y="449"/>
                    </a:cubicBezTo>
                    <a:cubicBezTo>
                      <a:pt x="737" y="449"/>
                      <a:pt x="737" y="449"/>
                      <a:pt x="736" y="449"/>
                    </a:cubicBezTo>
                    <a:cubicBezTo>
                      <a:pt x="736" y="451"/>
                      <a:pt x="736" y="451"/>
                      <a:pt x="736" y="451"/>
                    </a:cubicBezTo>
                    <a:cubicBezTo>
                      <a:pt x="732" y="455"/>
                      <a:pt x="732" y="455"/>
                      <a:pt x="732" y="455"/>
                    </a:cubicBezTo>
                    <a:cubicBezTo>
                      <a:pt x="731" y="455"/>
                      <a:pt x="731" y="455"/>
                      <a:pt x="731" y="455"/>
                    </a:cubicBezTo>
                    <a:cubicBezTo>
                      <a:pt x="731" y="455"/>
                      <a:pt x="731" y="455"/>
                      <a:pt x="731" y="455"/>
                    </a:cubicBezTo>
                    <a:cubicBezTo>
                      <a:pt x="730" y="457"/>
                      <a:pt x="730" y="457"/>
                      <a:pt x="730" y="457"/>
                    </a:cubicBezTo>
                    <a:cubicBezTo>
                      <a:pt x="727" y="460"/>
                      <a:pt x="727" y="460"/>
                      <a:pt x="727" y="460"/>
                    </a:cubicBezTo>
                    <a:cubicBezTo>
                      <a:pt x="725" y="461"/>
                      <a:pt x="725" y="461"/>
                      <a:pt x="725" y="461"/>
                    </a:cubicBezTo>
                    <a:cubicBezTo>
                      <a:pt x="725" y="461"/>
                      <a:pt x="727" y="458"/>
                      <a:pt x="725" y="462"/>
                    </a:cubicBezTo>
                    <a:cubicBezTo>
                      <a:pt x="725" y="461"/>
                      <a:pt x="725" y="461"/>
                      <a:pt x="725" y="461"/>
                    </a:cubicBezTo>
                    <a:cubicBezTo>
                      <a:pt x="725" y="463"/>
                      <a:pt x="725" y="463"/>
                      <a:pt x="725" y="463"/>
                    </a:cubicBezTo>
                    <a:cubicBezTo>
                      <a:pt x="723" y="464"/>
                      <a:pt x="723" y="464"/>
                      <a:pt x="723" y="464"/>
                    </a:cubicBezTo>
                    <a:cubicBezTo>
                      <a:pt x="722" y="465"/>
                      <a:pt x="722" y="465"/>
                      <a:pt x="722" y="465"/>
                    </a:cubicBezTo>
                    <a:cubicBezTo>
                      <a:pt x="721" y="464"/>
                      <a:pt x="727" y="463"/>
                      <a:pt x="721" y="464"/>
                    </a:cubicBezTo>
                    <a:cubicBezTo>
                      <a:pt x="720" y="466"/>
                      <a:pt x="720" y="466"/>
                      <a:pt x="720" y="466"/>
                    </a:cubicBezTo>
                    <a:cubicBezTo>
                      <a:pt x="720" y="466"/>
                      <a:pt x="720" y="466"/>
                      <a:pt x="720" y="466"/>
                    </a:cubicBezTo>
                    <a:cubicBezTo>
                      <a:pt x="718" y="469"/>
                      <a:pt x="718" y="469"/>
                      <a:pt x="718" y="469"/>
                    </a:cubicBezTo>
                    <a:cubicBezTo>
                      <a:pt x="717" y="469"/>
                      <a:pt x="717" y="469"/>
                      <a:pt x="717" y="469"/>
                    </a:cubicBezTo>
                    <a:cubicBezTo>
                      <a:pt x="717" y="470"/>
                      <a:pt x="717" y="470"/>
                      <a:pt x="717" y="470"/>
                    </a:cubicBezTo>
                    <a:cubicBezTo>
                      <a:pt x="714" y="471"/>
                      <a:pt x="714" y="471"/>
                      <a:pt x="714" y="471"/>
                    </a:cubicBezTo>
                    <a:cubicBezTo>
                      <a:pt x="714" y="472"/>
                      <a:pt x="714" y="472"/>
                      <a:pt x="714" y="472"/>
                    </a:cubicBezTo>
                    <a:cubicBezTo>
                      <a:pt x="712" y="472"/>
                      <a:pt x="712" y="472"/>
                      <a:pt x="712" y="472"/>
                    </a:cubicBezTo>
                    <a:cubicBezTo>
                      <a:pt x="712" y="473"/>
                      <a:pt x="712" y="473"/>
                      <a:pt x="712" y="473"/>
                    </a:cubicBezTo>
                    <a:cubicBezTo>
                      <a:pt x="708" y="476"/>
                      <a:pt x="708" y="476"/>
                      <a:pt x="708" y="476"/>
                    </a:cubicBezTo>
                    <a:cubicBezTo>
                      <a:pt x="708" y="476"/>
                      <a:pt x="709" y="473"/>
                      <a:pt x="709" y="477"/>
                    </a:cubicBezTo>
                    <a:cubicBezTo>
                      <a:pt x="707" y="477"/>
                      <a:pt x="707" y="477"/>
                      <a:pt x="707" y="477"/>
                    </a:cubicBezTo>
                    <a:cubicBezTo>
                      <a:pt x="707" y="479"/>
                      <a:pt x="707" y="479"/>
                      <a:pt x="707" y="479"/>
                    </a:cubicBezTo>
                    <a:cubicBezTo>
                      <a:pt x="704" y="480"/>
                      <a:pt x="704" y="480"/>
                      <a:pt x="704" y="480"/>
                    </a:cubicBezTo>
                    <a:cubicBezTo>
                      <a:pt x="704" y="481"/>
                      <a:pt x="704" y="481"/>
                      <a:pt x="704" y="481"/>
                    </a:cubicBezTo>
                    <a:cubicBezTo>
                      <a:pt x="702" y="483"/>
                      <a:pt x="702" y="483"/>
                      <a:pt x="702" y="483"/>
                    </a:cubicBezTo>
                    <a:cubicBezTo>
                      <a:pt x="700" y="483"/>
                      <a:pt x="700" y="483"/>
                      <a:pt x="700" y="483"/>
                    </a:cubicBezTo>
                    <a:cubicBezTo>
                      <a:pt x="701" y="484"/>
                      <a:pt x="701" y="484"/>
                      <a:pt x="701" y="484"/>
                    </a:cubicBezTo>
                    <a:cubicBezTo>
                      <a:pt x="698" y="487"/>
                      <a:pt x="698" y="487"/>
                      <a:pt x="698" y="487"/>
                    </a:cubicBezTo>
                    <a:cubicBezTo>
                      <a:pt x="698" y="487"/>
                      <a:pt x="698" y="487"/>
                      <a:pt x="698" y="487"/>
                    </a:cubicBezTo>
                    <a:cubicBezTo>
                      <a:pt x="691" y="492"/>
                      <a:pt x="691" y="492"/>
                      <a:pt x="691" y="492"/>
                    </a:cubicBezTo>
                    <a:cubicBezTo>
                      <a:pt x="691" y="492"/>
                      <a:pt x="691" y="492"/>
                      <a:pt x="691" y="492"/>
                    </a:cubicBezTo>
                    <a:cubicBezTo>
                      <a:pt x="690" y="493"/>
                      <a:pt x="690" y="493"/>
                      <a:pt x="690" y="493"/>
                    </a:cubicBezTo>
                    <a:cubicBezTo>
                      <a:pt x="690" y="494"/>
                      <a:pt x="688" y="492"/>
                      <a:pt x="690" y="494"/>
                    </a:cubicBezTo>
                    <a:cubicBezTo>
                      <a:pt x="689" y="493"/>
                      <a:pt x="689" y="493"/>
                      <a:pt x="689" y="493"/>
                    </a:cubicBezTo>
                    <a:cubicBezTo>
                      <a:pt x="687" y="496"/>
                      <a:pt x="687" y="496"/>
                      <a:pt x="687" y="496"/>
                    </a:cubicBezTo>
                    <a:cubicBezTo>
                      <a:pt x="685" y="497"/>
                      <a:pt x="685" y="497"/>
                      <a:pt x="685" y="497"/>
                    </a:cubicBezTo>
                    <a:cubicBezTo>
                      <a:pt x="686" y="497"/>
                      <a:pt x="686" y="498"/>
                      <a:pt x="685" y="498"/>
                    </a:cubicBezTo>
                    <a:cubicBezTo>
                      <a:pt x="682" y="500"/>
                      <a:pt x="682" y="500"/>
                      <a:pt x="682" y="500"/>
                    </a:cubicBezTo>
                    <a:cubicBezTo>
                      <a:pt x="682" y="501"/>
                      <a:pt x="682" y="501"/>
                      <a:pt x="682" y="501"/>
                    </a:cubicBezTo>
                    <a:cubicBezTo>
                      <a:pt x="680" y="502"/>
                      <a:pt x="680" y="502"/>
                      <a:pt x="680" y="502"/>
                    </a:cubicBezTo>
                    <a:cubicBezTo>
                      <a:pt x="678" y="505"/>
                      <a:pt x="678" y="505"/>
                      <a:pt x="678" y="505"/>
                    </a:cubicBezTo>
                    <a:cubicBezTo>
                      <a:pt x="668" y="514"/>
                      <a:pt x="657" y="524"/>
                      <a:pt x="646" y="534"/>
                    </a:cubicBezTo>
                    <a:cubicBezTo>
                      <a:pt x="646" y="535"/>
                      <a:pt x="646" y="535"/>
                      <a:pt x="646" y="535"/>
                    </a:cubicBezTo>
                    <a:cubicBezTo>
                      <a:pt x="643" y="537"/>
                      <a:pt x="641" y="542"/>
                      <a:pt x="637" y="542"/>
                    </a:cubicBezTo>
                    <a:cubicBezTo>
                      <a:pt x="637" y="542"/>
                      <a:pt x="637" y="542"/>
                      <a:pt x="637" y="542"/>
                    </a:cubicBezTo>
                    <a:cubicBezTo>
                      <a:pt x="635" y="545"/>
                      <a:pt x="631" y="549"/>
                      <a:pt x="630" y="551"/>
                    </a:cubicBezTo>
                    <a:cubicBezTo>
                      <a:pt x="629" y="552"/>
                      <a:pt x="628" y="553"/>
                      <a:pt x="627" y="553"/>
                    </a:cubicBezTo>
                    <a:cubicBezTo>
                      <a:pt x="628" y="554"/>
                      <a:pt x="628" y="554"/>
                      <a:pt x="628" y="554"/>
                    </a:cubicBezTo>
                    <a:cubicBezTo>
                      <a:pt x="627" y="554"/>
                      <a:pt x="630" y="553"/>
                      <a:pt x="627" y="554"/>
                    </a:cubicBezTo>
                    <a:cubicBezTo>
                      <a:pt x="628" y="555"/>
                      <a:pt x="628" y="555"/>
                      <a:pt x="628" y="555"/>
                    </a:cubicBezTo>
                    <a:cubicBezTo>
                      <a:pt x="628" y="556"/>
                      <a:pt x="627" y="553"/>
                      <a:pt x="627" y="556"/>
                    </a:cubicBezTo>
                    <a:cubicBezTo>
                      <a:pt x="626" y="555"/>
                      <a:pt x="626" y="555"/>
                      <a:pt x="626" y="555"/>
                    </a:cubicBezTo>
                    <a:cubicBezTo>
                      <a:pt x="622" y="557"/>
                      <a:pt x="619" y="559"/>
                      <a:pt x="617" y="562"/>
                    </a:cubicBezTo>
                    <a:cubicBezTo>
                      <a:pt x="616" y="564"/>
                      <a:pt x="616" y="564"/>
                      <a:pt x="616" y="564"/>
                    </a:cubicBezTo>
                    <a:cubicBezTo>
                      <a:pt x="614" y="565"/>
                      <a:pt x="614" y="565"/>
                      <a:pt x="614" y="565"/>
                    </a:cubicBezTo>
                    <a:cubicBezTo>
                      <a:pt x="606" y="565"/>
                      <a:pt x="606" y="565"/>
                      <a:pt x="606" y="565"/>
                    </a:cubicBezTo>
                    <a:cubicBezTo>
                      <a:pt x="604" y="563"/>
                      <a:pt x="604" y="563"/>
                      <a:pt x="604" y="563"/>
                    </a:cubicBezTo>
                    <a:cubicBezTo>
                      <a:pt x="605" y="563"/>
                      <a:pt x="605" y="563"/>
                      <a:pt x="605" y="563"/>
                    </a:cubicBezTo>
                    <a:cubicBezTo>
                      <a:pt x="606" y="561"/>
                      <a:pt x="606" y="561"/>
                      <a:pt x="606" y="561"/>
                    </a:cubicBezTo>
                    <a:cubicBezTo>
                      <a:pt x="608" y="558"/>
                      <a:pt x="608" y="558"/>
                      <a:pt x="608" y="558"/>
                    </a:cubicBezTo>
                    <a:cubicBezTo>
                      <a:pt x="608" y="558"/>
                      <a:pt x="608" y="558"/>
                      <a:pt x="608" y="558"/>
                    </a:cubicBezTo>
                    <a:cubicBezTo>
                      <a:pt x="609" y="557"/>
                      <a:pt x="609" y="557"/>
                      <a:pt x="609" y="557"/>
                    </a:cubicBezTo>
                    <a:cubicBezTo>
                      <a:pt x="608" y="556"/>
                      <a:pt x="608" y="556"/>
                      <a:pt x="608" y="556"/>
                    </a:cubicBezTo>
                    <a:cubicBezTo>
                      <a:pt x="607" y="557"/>
                      <a:pt x="605" y="557"/>
                      <a:pt x="604" y="558"/>
                    </a:cubicBezTo>
                    <a:cubicBezTo>
                      <a:pt x="602" y="561"/>
                      <a:pt x="602" y="561"/>
                      <a:pt x="602" y="561"/>
                    </a:cubicBezTo>
                    <a:cubicBezTo>
                      <a:pt x="600" y="563"/>
                      <a:pt x="600" y="563"/>
                      <a:pt x="600" y="563"/>
                    </a:cubicBezTo>
                    <a:cubicBezTo>
                      <a:pt x="601" y="563"/>
                      <a:pt x="601" y="563"/>
                      <a:pt x="601" y="563"/>
                    </a:cubicBezTo>
                    <a:cubicBezTo>
                      <a:pt x="599" y="565"/>
                      <a:pt x="599" y="565"/>
                      <a:pt x="599" y="565"/>
                    </a:cubicBezTo>
                    <a:cubicBezTo>
                      <a:pt x="590" y="565"/>
                      <a:pt x="590" y="565"/>
                      <a:pt x="590" y="565"/>
                    </a:cubicBezTo>
                    <a:cubicBezTo>
                      <a:pt x="590" y="564"/>
                      <a:pt x="590" y="564"/>
                      <a:pt x="590" y="564"/>
                    </a:cubicBezTo>
                    <a:cubicBezTo>
                      <a:pt x="593" y="563"/>
                      <a:pt x="593" y="563"/>
                      <a:pt x="593" y="563"/>
                    </a:cubicBezTo>
                    <a:cubicBezTo>
                      <a:pt x="594" y="561"/>
                      <a:pt x="594" y="561"/>
                      <a:pt x="594" y="561"/>
                    </a:cubicBezTo>
                    <a:cubicBezTo>
                      <a:pt x="594" y="560"/>
                      <a:pt x="594" y="560"/>
                      <a:pt x="594" y="560"/>
                    </a:cubicBezTo>
                    <a:cubicBezTo>
                      <a:pt x="597" y="558"/>
                      <a:pt x="597" y="558"/>
                      <a:pt x="597" y="558"/>
                    </a:cubicBezTo>
                    <a:cubicBezTo>
                      <a:pt x="597" y="557"/>
                      <a:pt x="597" y="559"/>
                      <a:pt x="597" y="557"/>
                    </a:cubicBezTo>
                    <a:cubicBezTo>
                      <a:pt x="600" y="559"/>
                      <a:pt x="600" y="559"/>
                      <a:pt x="600" y="559"/>
                    </a:cubicBezTo>
                    <a:cubicBezTo>
                      <a:pt x="600" y="558"/>
                      <a:pt x="600" y="558"/>
                      <a:pt x="600" y="558"/>
                    </a:cubicBezTo>
                    <a:cubicBezTo>
                      <a:pt x="600" y="558"/>
                      <a:pt x="600" y="558"/>
                      <a:pt x="600" y="558"/>
                    </a:cubicBezTo>
                    <a:cubicBezTo>
                      <a:pt x="598" y="557"/>
                      <a:pt x="598" y="557"/>
                      <a:pt x="598" y="557"/>
                    </a:cubicBezTo>
                    <a:cubicBezTo>
                      <a:pt x="599" y="556"/>
                      <a:pt x="599" y="556"/>
                      <a:pt x="599" y="556"/>
                    </a:cubicBezTo>
                    <a:cubicBezTo>
                      <a:pt x="599" y="555"/>
                      <a:pt x="599" y="555"/>
                      <a:pt x="599" y="555"/>
                    </a:cubicBezTo>
                    <a:cubicBezTo>
                      <a:pt x="598" y="558"/>
                      <a:pt x="594" y="555"/>
                      <a:pt x="593" y="556"/>
                    </a:cubicBezTo>
                    <a:cubicBezTo>
                      <a:pt x="589" y="559"/>
                      <a:pt x="589" y="559"/>
                      <a:pt x="589" y="559"/>
                    </a:cubicBezTo>
                    <a:cubicBezTo>
                      <a:pt x="590" y="560"/>
                      <a:pt x="590" y="560"/>
                      <a:pt x="590" y="560"/>
                    </a:cubicBezTo>
                    <a:cubicBezTo>
                      <a:pt x="585" y="565"/>
                      <a:pt x="585" y="565"/>
                      <a:pt x="585" y="565"/>
                    </a:cubicBezTo>
                    <a:cubicBezTo>
                      <a:pt x="576" y="565"/>
                      <a:pt x="576" y="565"/>
                      <a:pt x="576" y="565"/>
                    </a:cubicBezTo>
                    <a:cubicBezTo>
                      <a:pt x="577" y="564"/>
                      <a:pt x="574" y="565"/>
                      <a:pt x="576" y="563"/>
                    </a:cubicBezTo>
                    <a:cubicBezTo>
                      <a:pt x="575" y="564"/>
                      <a:pt x="575" y="564"/>
                      <a:pt x="575" y="564"/>
                    </a:cubicBezTo>
                    <a:cubicBezTo>
                      <a:pt x="575" y="564"/>
                      <a:pt x="575" y="564"/>
                      <a:pt x="575" y="564"/>
                    </a:cubicBezTo>
                    <a:cubicBezTo>
                      <a:pt x="575" y="563"/>
                      <a:pt x="575" y="563"/>
                      <a:pt x="575" y="563"/>
                    </a:cubicBezTo>
                    <a:cubicBezTo>
                      <a:pt x="573" y="565"/>
                      <a:pt x="573" y="565"/>
                      <a:pt x="573" y="565"/>
                    </a:cubicBezTo>
                    <a:cubicBezTo>
                      <a:pt x="571" y="565"/>
                      <a:pt x="571" y="565"/>
                      <a:pt x="571" y="565"/>
                    </a:cubicBezTo>
                    <a:cubicBezTo>
                      <a:pt x="572" y="563"/>
                      <a:pt x="572" y="563"/>
                      <a:pt x="572" y="563"/>
                    </a:cubicBezTo>
                    <a:cubicBezTo>
                      <a:pt x="573" y="562"/>
                      <a:pt x="573" y="564"/>
                      <a:pt x="574" y="563"/>
                    </a:cubicBezTo>
                    <a:cubicBezTo>
                      <a:pt x="575" y="564"/>
                      <a:pt x="575" y="564"/>
                      <a:pt x="575" y="564"/>
                    </a:cubicBezTo>
                    <a:cubicBezTo>
                      <a:pt x="576" y="561"/>
                      <a:pt x="576" y="561"/>
                      <a:pt x="576" y="561"/>
                    </a:cubicBezTo>
                    <a:cubicBezTo>
                      <a:pt x="578" y="561"/>
                      <a:pt x="574" y="560"/>
                      <a:pt x="578" y="560"/>
                    </a:cubicBezTo>
                    <a:cubicBezTo>
                      <a:pt x="577" y="559"/>
                      <a:pt x="577" y="559"/>
                      <a:pt x="577" y="559"/>
                    </a:cubicBezTo>
                    <a:cubicBezTo>
                      <a:pt x="576" y="560"/>
                      <a:pt x="574" y="560"/>
                      <a:pt x="573" y="561"/>
                    </a:cubicBezTo>
                    <a:cubicBezTo>
                      <a:pt x="578" y="556"/>
                      <a:pt x="578" y="556"/>
                      <a:pt x="578" y="556"/>
                    </a:cubicBezTo>
                    <a:cubicBezTo>
                      <a:pt x="583" y="552"/>
                      <a:pt x="583" y="552"/>
                      <a:pt x="583" y="552"/>
                    </a:cubicBezTo>
                    <a:cubicBezTo>
                      <a:pt x="583" y="551"/>
                      <a:pt x="583" y="551"/>
                      <a:pt x="583" y="551"/>
                    </a:cubicBezTo>
                    <a:cubicBezTo>
                      <a:pt x="585" y="551"/>
                      <a:pt x="585" y="551"/>
                      <a:pt x="585" y="551"/>
                    </a:cubicBezTo>
                    <a:cubicBezTo>
                      <a:pt x="586" y="550"/>
                      <a:pt x="587" y="548"/>
                      <a:pt x="587" y="546"/>
                    </a:cubicBezTo>
                    <a:cubicBezTo>
                      <a:pt x="586" y="548"/>
                      <a:pt x="586" y="548"/>
                      <a:pt x="586" y="548"/>
                    </a:cubicBezTo>
                    <a:cubicBezTo>
                      <a:pt x="580" y="550"/>
                      <a:pt x="574" y="557"/>
                      <a:pt x="569" y="561"/>
                    </a:cubicBezTo>
                    <a:cubicBezTo>
                      <a:pt x="569" y="562"/>
                      <a:pt x="569" y="562"/>
                      <a:pt x="569" y="562"/>
                    </a:cubicBezTo>
                    <a:cubicBezTo>
                      <a:pt x="567" y="565"/>
                      <a:pt x="567" y="565"/>
                      <a:pt x="567" y="565"/>
                    </a:cubicBezTo>
                    <a:cubicBezTo>
                      <a:pt x="560" y="565"/>
                      <a:pt x="560" y="565"/>
                      <a:pt x="560" y="565"/>
                    </a:cubicBezTo>
                    <a:cubicBezTo>
                      <a:pt x="564" y="561"/>
                      <a:pt x="564" y="561"/>
                      <a:pt x="564" y="561"/>
                    </a:cubicBezTo>
                    <a:cubicBezTo>
                      <a:pt x="563" y="560"/>
                      <a:pt x="563" y="560"/>
                      <a:pt x="563" y="560"/>
                    </a:cubicBezTo>
                    <a:cubicBezTo>
                      <a:pt x="569" y="554"/>
                      <a:pt x="569" y="554"/>
                      <a:pt x="569" y="554"/>
                    </a:cubicBezTo>
                    <a:cubicBezTo>
                      <a:pt x="567" y="553"/>
                      <a:pt x="570" y="553"/>
                      <a:pt x="569" y="551"/>
                    </a:cubicBezTo>
                    <a:cubicBezTo>
                      <a:pt x="569" y="551"/>
                      <a:pt x="569" y="551"/>
                      <a:pt x="569" y="551"/>
                    </a:cubicBezTo>
                    <a:cubicBezTo>
                      <a:pt x="565" y="552"/>
                      <a:pt x="565" y="552"/>
                      <a:pt x="565" y="552"/>
                    </a:cubicBezTo>
                    <a:cubicBezTo>
                      <a:pt x="563" y="555"/>
                      <a:pt x="563" y="555"/>
                      <a:pt x="563" y="555"/>
                    </a:cubicBezTo>
                    <a:cubicBezTo>
                      <a:pt x="565" y="551"/>
                      <a:pt x="565" y="551"/>
                      <a:pt x="565" y="551"/>
                    </a:cubicBezTo>
                    <a:cubicBezTo>
                      <a:pt x="567" y="550"/>
                      <a:pt x="567" y="550"/>
                      <a:pt x="567" y="550"/>
                    </a:cubicBezTo>
                    <a:cubicBezTo>
                      <a:pt x="566" y="549"/>
                      <a:pt x="566" y="549"/>
                      <a:pt x="566" y="549"/>
                    </a:cubicBezTo>
                    <a:cubicBezTo>
                      <a:pt x="567" y="548"/>
                      <a:pt x="567" y="548"/>
                      <a:pt x="567" y="548"/>
                    </a:cubicBezTo>
                    <a:cubicBezTo>
                      <a:pt x="567" y="547"/>
                      <a:pt x="567" y="547"/>
                      <a:pt x="567" y="547"/>
                    </a:cubicBezTo>
                    <a:cubicBezTo>
                      <a:pt x="565" y="548"/>
                      <a:pt x="565" y="548"/>
                      <a:pt x="565" y="548"/>
                    </a:cubicBezTo>
                    <a:cubicBezTo>
                      <a:pt x="564" y="548"/>
                      <a:pt x="567" y="548"/>
                      <a:pt x="564" y="549"/>
                    </a:cubicBezTo>
                    <a:cubicBezTo>
                      <a:pt x="565" y="550"/>
                      <a:pt x="565" y="550"/>
                      <a:pt x="565" y="550"/>
                    </a:cubicBezTo>
                    <a:cubicBezTo>
                      <a:pt x="564" y="550"/>
                      <a:pt x="564" y="550"/>
                      <a:pt x="564" y="550"/>
                    </a:cubicBezTo>
                    <a:cubicBezTo>
                      <a:pt x="564" y="549"/>
                      <a:pt x="564" y="549"/>
                      <a:pt x="564" y="549"/>
                    </a:cubicBezTo>
                    <a:cubicBezTo>
                      <a:pt x="558" y="554"/>
                      <a:pt x="558" y="554"/>
                      <a:pt x="558" y="554"/>
                    </a:cubicBezTo>
                    <a:cubicBezTo>
                      <a:pt x="557" y="553"/>
                      <a:pt x="557" y="553"/>
                      <a:pt x="557" y="553"/>
                    </a:cubicBezTo>
                    <a:cubicBezTo>
                      <a:pt x="560" y="552"/>
                      <a:pt x="557" y="552"/>
                      <a:pt x="558" y="550"/>
                    </a:cubicBezTo>
                    <a:cubicBezTo>
                      <a:pt x="560" y="550"/>
                      <a:pt x="560" y="550"/>
                      <a:pt x="560" y="550"/>
                    </a:cubicBezTo>
                    <a:cubicBezTo>
                      <a:pt x="559" y="551"/>
                      <a:pt x="559" y="551"/>
                      <a:pt x="559" y="551"/>
                    </a:cubicBezTo>
                    <a:cubicBezTo>
                      <a:pt x="560" y="551"/>
                      <a:pt x="560" y="551"/>
                      <a:pt x="560" y="551"/>
                    </a:cubicBezTo>
                    <a:cubicBezTo>
                      <a:pt x="561" y="550"/>
                      <a:pt x="561" y="550"/>
                      <a:pt x="561" y="550"/>
                    </a:cubicBezTo>
                    <a:cubicBezTo>
                      <a:pt x="560" y="550"/>
                      <a:pt x="562" y="549"/>
                      <a:pt x="560" y="549"/>
                    </a:cubicBezTo>
                    <a:cubicBezTo>
                      <a:pt x="560" y="548"/>
                      <a:pt x="560" y="548"/>
                      <a:pt x="560" y="548"/>
                    </a:cubicBezTo>
                    <a:cubicBezTo>
                      <a:pt x="556" y="550"/>
                      <a:pt x="556" y="550"/>
                      <a:pt x="556" y="550"/>
                    </a:cubicBezTo>
                    <a:cubicBezTo>
                      <a:pt x="555" y="552"/>
                      <a:pt x="555" y="552"/>
                      <a:pt x="555" y="552"/>
                    </a:cubicBezTo>
                    <a:cubicBezTo>
                      <a:pt x="554" y="552"/>
                      <a:pt x="554" y="552"/>
                      <a:pt x="554" y="552"/>
                    </a:cubicBezTo>
                    <a:cubicBezTo>
                      <a:pt x="554" y="551"/>
                      <a:pt x="554" y="551"/>
                      <a:pt x="554" y="551"/>
                    </a:cubicBezTo>
                    <a:cubicBezTo>
                      <a:pt x="551" y="553"/>
                      <a:pt x="551" y="553"/>
                      <a:pt x="551" y="553"/>
                    </a:cubicBezTo>
                    <a:cubicBezTo>
                      <a:pt x="551" y="554"/>
                      <a:pt x="551" y="554"/>
                      <a:pt x="551" y="554"/>
                    </a:cubicBezTo>
                    <a:cubicBezTo>
                      <a:pt x="549" y="555"/>
                      <a:pt x="549" y="555"/>
                      <a:pt x="549" y="555"/>
                    </a:cubicBezTo>
                    <a:cubicBezTo>
                      <a:pt x="547" y="557"/>
                      <a:pt x="547" y="557"/>
                      <a:pt x="547" y="557"/>
                    </a:cubicBezTo>
                    <a:cubicBezTo>
                      <a:pt x="547" y="558"/>
                      <a:pt x="547" y="558"/>
                      <a:pt x="547" y="558"/>
                    </a:cubicBezTo>
                    <a:cubicBezTo>
                      <a:pt x="546" y="559"/>
                      <a:pt x="546" y="559"/>
                      <a:pt x="546" y="559"/>
                    </a:cubicBezTo>
                    <a:cubicBezTo>
                      <a:pt x="544" y="557"/>
                      <a:pt x="544" y="557"/>
                      <a:pt x="544" y="557"/>
                    </a:cubicBezTo>
                    <a:cubicBezTo>
                      <a:pt x="542" y="558"/>
                      <a:pt x="542" y="558"/>
                      <a:pt x="542" y="558"/>
                    </a:cubicBezTo>
                    <a:cubicBezTo>
                      <a:pt x="540" y="558"/>
                      <a:pt x="540" y="558"/>
                      <a:pt x="540" y="558"/>
                    </a:cubicBezTo>
                    <a:cubicBezTo>
                      <a:pt x="542" y="558"/>
                      <a:pt x="539" y="559"/>
                      <a:pt x="542" y="559"/>
                    </a:cubicBezTo>
                    <a:cubicBezTo>
                      <a:pt x="539" y="561"/>
                      <a:pt x="539" y="561"/>
                      <a:pt x="539" y="561"/>
                    </a:cubicBezTo>
                    <a:cubicBezTo>
                      <a:pt x="539" y="562"/>
                      <a:pt x="539" y="562"/>
                      <a:pt x="539" y="562"/>
                    </a:cubicBezTo>
                    <a:cubicBezTo>
                      <a:pt x="538" y="563"/>
                      <a:pt x="538" y="563"/>
                      <a:pt x="538" y="563"/>
                    </a:cubicBezTo>
                    <a:cubicBezTo>
                      <a:pt x="537" y="560"/>
                      <a:pt x="543" y="559"/>
                      <a:pt x="540" y="556"/>
                    </a:cubicBezTo>
                    <a:cubicBezTo>
                      <a:pt x="545" y="553"/>
                      <a:pt x="545" y="553"/>
                      <a:pt x="545" y="553"/>
                    </a:cubicBezTo>
                    <a:cubicBezTo>
                      <a:pt x="545" y="552"/>
                      <a:pt x="545" y="552"/>
                      <a:pt x="545" y="552"/>
                    </a:cubicBezTo>
                    <a:cubicBezTo>
                      <a:pt x="543" y="551"/>
                      <a:pt x="543" y="551"/>
                      <a:pt x="543" y="551"/>
                    </a:cubicBezTo>
                    <a:cubicBezTo>
                      <a:pt x="542" y="551"/>
                      <a:pt x="542" y="551"/>
                      <a:pt x="542" y="551"/>
                    </a:cubicBezTo>
                    <a:cubicBezTo>
                      <a:pt x="541" y="552"/>
                      <a:pt x="541" y="552"/>
                      <a:pt x="541" y="552"/>
                    </a:cubicBezTo>
                    <a:cubicBezTo>
                      <a:pt x="540" y="552"/>
                      <a:pt x="540" y="552"/>
                      <a:pt x="540" y="552"/>
                    </a:cubicBezTo>
                    <a:cubicBezTo>
                      <a:pt x="538" y="553"/>
                      <a:pt x="538" y="553"/>
                      <a:pt x="538" y="553"/>
                    </a:cubicBezTo>
                    <a:cubicBezTo>
                      <a:pt x="537" y="552"/>
                      <a:pt x="537" y="552"/>
                      <a:pt x="537" y="552"/>
                    </a:cubicBezTo>
                    <a:cubicBezTo>
                      <a:pt x="536" y="553"/>
                      <a:pt x="536" y="553"/>
                      <a:pt x="536" y="553"/>
                    </a:cubicBezTo>
                    <a:cubicBezTo>
                      <a:pt x="535" y="553"/>
                      <a:pt x="535" y="553"/>
                      <a:pt x="535" y="553"/>
                    </a:cubicBezTo>
                    <a:cubicBezTo>
                      <a:pt x="537" y="549"/>
                      <a:pt x="541" y="549"/>
                      <a:pt x="542" y="544"/>
                    </a:cubicBezTo>
                    <a:cubicBezTo>
                      <a:pt x="542" y="544"/>
                      <a:pt x="542" y="544"/>
                      <a:pt x="542" y="544"/>
                    </a:cubicBezTo>
                    <a:cubicBezTo>
                      <a:pt x="539" y="545"/>
                      <a:pt x="538" y="548"/>
                      <a:pt x="535" y="547"/>
                    </a:cubicBezTo>
                    <a:cubicBezTo>
                      <a:pt x="536" y="547"/>
                      <a:pt x="536" y="547"/>
                      <a:pt x="536" y="547"/>
                    </a:cubicBezTo>
                    <a:cubicBezTo>
                      <a:pt x="536" y="545"/>
                      <a:pt x="536" y="545"/>
                      <a:pt x="536" y="545"/>
                    </a:cubicBezTo>
                    <a:cubicBezTo>
                      <a:pt x="535" y="545"/>
                      <a:pt x="535" y="545"/>
                      <a:pt x="535" y="545"/>
                    </a:cubicBezTo>
                    <a:cubicBezTo>
                      <a:pt x="534" y="546"/>
                      <a:pt x="532" y="548"/>
                      <a:pt x="530" y="550"/>
                    </a:cubicBezTo>
                    <a:cubicBezTo>
                      <a:pt x="530" y="549"/>
                      <a:pt x="531" y="551"/>
                      <a:pt x="530" y="549"/>
                    </a:cubicBezTo>
                    <a:cubicBezTo>
                      <a:pt x="529" y="550"/>
                      <a:pt x="529" y="550"/>
                      <a:pt x="529" y="550"/>
                    </a:cubicBezTo>
                    <a:cubicBezTo>
                      <a:pt x="530" y="550"/>
                      <a:pt x="530" y="550"/>
                      <a:pt x="530" y="550"/>
                    </a:cubicBezTo>
                    <a:cubicBezTo>
                      <a:pt x="529" y="550"/>
                      <a:pt x="529" y="550"/>
                      <a:pt x="529" y="550"/>
                    </a:cubicBezTo>
                    <a:cubicBezTo>
                      <a:pt x="527" y="550"/>
                      <a:pt x="530" y="549"/>
                      <a:pt x="527" y="550"/>
                    </a:cubicBezTo>
                    <a:cubicBezTo>
                      <a:pt x="528" y="549"/>
                      <a:pt x="528" y="549"/>
                      <a:pt x="528" y="549"/>
                    </a:cubicBezTo>
                    <a:cubicBezTo>
                      <a:pt x="528" y="548"/>
                      <a:pt x="528" y="548"/>
                      <a:pt x="528" y="548"/>
                    </a:cubicBezTo>
                    <a:cubicBezTo>
                      <a:pt x="532" y="545"/>
                      <a:pt x="532" y="545"/>
                      <a:pt x="532" y="545"/>
                    </a:cubicBezTo>
                    <a:cubicBezTo>
                      <a:pt x="532" y="544"/>
                      <a:pt x="532" y="544"/>
                      <a:pt x="532" y="544"/>
                    </a:cubicBezTo>
                    <a:cubicBezTo>
                      <a:pt x="532" y="544"/>
                      <a:pt x="532" y="544"/>
                      <a:pt x="532" y="544"/>
                    </a:cubicBezTo>
                    <a:cubicBezTo>
                      <a:pt x="531" y="542"/>
                      <a:pt x="531" y="542"/>
                      <a:pt x="531" y="542"/>
                    </a:cubicBezTo>
                    <a:cubicBezTo>
                      <a:pt x="532" y="542"/>
                      <a:pt x="532" y="542"/>
                      <a:pt x="532" y="542"/>
                    </a:cubicBezTo>
                    <a:cubicBezTo>
                      <a:pt x="532" y="541"/>
                      <a:pt x="532" y="541"/>
                      <a:pt x="532" y="541"/>
                    </a:cubicBezTo>
                    <a:cubicBezTo>
                      <a:pt x="530" y="541"/>
                      <a:pt x="529" y="542"/>
                      <a:pt x="528" y="542"/>
                    </a:cubicBezTo>
                    <a:cubicBezTo>
                      <a:pt x="527" y="543"/>
                      <a:pt x="527" y="543"/>
                      <a:pt x="527" y="543"/>
                    </a:cubicBezTo>
                    <a:cubicBezTo>
                      <a:pt x="530" y="542"/>
                      <a:pt x="530" y="542"/>
                      <a:pt x="530" y="542"/>
                    </a:cubicBezTo>
                    <a:cubicBezTo>
                      <a:pt x="528" y="543"/>
                      <a:pt x="527" y="543"/>
                      <a:pt x="525" y="543"/>
                    </a:cubicBezTo>
                    <a:cubicBezTo>
                      <a:pt x="526" y="541"/>
                      <a:pt x="526" y="541"/>
                      <a:pt x="526" y="541"/>
                    </a:cubicBezTo>
                    <a:cubicBezTo>
                      <a:pt x="526" y="540"/>
                      <a:pt x="526" y="540"/>
                      <a:pt x="526" y="540"/>
                    </a:cubicBezTo>
                    <a:cubicBezTo>
                      <a:pt x="526" y="540"/>
                      <a:pt x="525" y="538"/>
                      <a:pt x="525" y="541"/>
                    </a:cubicBezTo>
                    <a:cubicBezTo>
                      <a:pt x="524" y="540"/>
                      <a:pt x="524" y="540"/>
                      <a:pt x="524" y="540"/>
                    </a:cubicBezTo>
                    <a:cubicBezTo>
                      <a:pt x="526" y="540"/>
                      <a:pt x="526" y="538"/>
                      <a:pt x="527" y="537"/>
                    </a:cubicBezTo>
                    <a:cubicBezTo>
                      <a:pt x="530" y="536"/>
                      <a:pt x="530" y="536"/>
                      <a:pt x="530" y="536"/>
                    </a:cubicBezTo>
                    <a:cubicBezTo>
                      <a:pt x="531" y="533"/>
                      <a:pt x="531" y="533"/>
                      <a:pt x="531" y="533"/>
                    </a:cubicBezTo>
                    <a:cubicBezTo>
                      <a:pt x="533" y="533"/>
                      <a:pt x="533" y="533"/>
                      <a:pt x="533" y="533"/>
                    </a:cubicBezTo>
                    <a:cubicBezTo>
                      <a:pt x="533" y="532"/>
                      <a:pt x="533" y="532"/>
                      <a:pt x="533" y="532"/>
                    </a:cubicBezTo>
                    <a:cubicBezTo>
                      <a:pt x="531" y="532"/>
                      <a:pt x="531" y="532"/>
                      <a:pt x="531" y="532"/>
                    </a:cubicBezTo>
                    <a:cubicBezTo>
                      <a:pt x="530" y="534"/>
                      <a:pt x="530" y="534"/>
                      <a:pt x="530" y="534"/>
                    </a:cubicBezTo>
                    <a:cubicBezTo>
                      <a:pt x="529" y="533"/>
                      <a:pt x="529" y="533"/>
                      <a:pt x="529" y="533"/>
                    </a:cubicBezTo>
                    <a:cubicBezTo>
                      <a:pt x="530" y="532"/>
                      <a:pt x="530" y="532"/>
                      <a:pt x="530" y="532"/>
                    </a:cubicBezTo>
                    <a:cubicBezTo>
                      <a:pt x="529" y="532"/>
                      <a:pt x="529" y="532"/>
                      <a:pt x="529" y="532"/>
                    </a:cubicBezTo>
                    <a:cubicBezTo>
                      <a:pt x="531" y="527"/>
                      <a:pt x="531" y="527"/>
                      <a:pt x="531" y="527"/>
                    </a:cubicBezTo>
                    <a:cubicBezTo>
                      <a:pt x="536" y="524"/>
                      <a:pt x="536" y="524"/>
                      <a:pt x="536" y="524"/>
                    </a:cubicBezTo>
                    <a:cubicBezTo>
                      <a:pt x="536" y="524"/>
                      <a:pt x="536" y="524"/>
                      <a:pt x="536" y="524"/>
                    </a:cubicBezTo>
                    <a:cubicBezTo>
                      <a:pt x="535" y="523"/>
                      <a:pt x="535" y="523"/>
                      <a:pt x="535" y="523"/>
                    </a:cubicBezTo>
                    <a:cubicBezTo>
                      <a:pt x="534" y="524"/>
                      <a:pt x="534" y="524"/>
                      <a:pt x="534" y="524"/>
                    </a:cubicBezTo>
                    <a:cubicBezTo>
                      <a:pt x="533" y="525"/>
                      <a:pt x="533" y="525"/>
                      <a:pt x="533" y="525"/>
                    </a:cubicBezTo>
                    <a:cubicBezTo>
                      <a:pt x="532" y="529"/>
                      <a:pt x="526" y="528"/>
                      <a:pt x="525" y="533"/>
                    </a:cubicBezTo>
                    <a:cubicBezTo>
                      <a:pt x="522" y="533"/>
                      <a:pt x="522" y="533"/>
                      <a:pt x="522" y="533"/>
                    </a:cubicBezTo>
                    <a:cubicBezTo>
                      <a:pt x="522" y="534"/>
                      <a:pt x="522" y="534"/>
                      <a:pt x="522" y="534"/>
                    </a:cubicBezTo>
                    <a:cubicBezTo>
                      <a:pt x="519" y="536"/>
                      <a:pt x="519" y="536"/>
                      <a:pt x="519" y="536"/>
                    </a:cubicBezTo>
                    <a:cubicBezTo>
                      <a:pt x="520" y="536"/>
                      <a:pt x="520" y="536"/>
                      <a:pt x="520" y="536"/>
                    </a:cubicBezTo>
                    <a:cubicBezTo>
                      <a:pt x="517" y="538"/>
                      <a:pt x="517" y="538"/>
                      <a:pt x="517" y="538"/>
                    </a:cubicBezTo>
                    <a:cubicBezTo>
                      <a:pt x="516" y="538"/>
                      <a:pt x="516" y="538"/>
                      <a:pt x="516" y="538"/>
                    </a:cubicBezTo>
                    <a:cubicBezTo>
                      <a:pt x="516" y="539"/>
                      <a:pt x="516" y="539"/>
                      <a:pt x="516" y="539"/>
                    </a:cubicBezTo>
                    <a:cubicBezTo>
                      <a:pt x="514" y="542"/>
                      <a:pt x="514" y="542"/>
                      <a:pt x="514" y="542"/>
                    </a:cubicBezTo>
                    <a:cubicBezTo>
                      <a:pt x="514" y="543"/>
                      <a:pt x="514" y="543"/>
                      <a:pt x="514" y="543"/>
                    </a:cubicBezTo>
                    <a:cubicBezTo>
                      <a:pt x="512" y="543"/>
                      <a:pt x="512" y="543"/>
                      <a:pt x="512" y="543"/>
                    </a:cubicBezTo>
                    <a:cubicBezTo>
                      <a:pt x="512" y="543"/>
                      <a:pt x="511" y="543"/>
                      <a:pt x="513" y="542"/>
                    </a:cubicBezTo>
                    <a:cubicBezTo>
                      <a:pt x="512" y="542"/>
                      <a:pt x="512" y="542"/>
                      <a:pt x="512" y="542"/>
                    </a:cubicBezTo>
                    <a:cubicBezTo>
                      <a:pt x="510" y="543"/>
                      <a:pt x="510" y="543"/>
                      <a:pt x="510" y="543"/>
                    </a:cubicBezTo>
                    <a:cubicBezTo>
                      <a:pt x="508" y="542"/>
                      <a:pt x="508" y="542"/>
                      <a:pt x="508" y="542"/>
                    </a:cubicBezTo>
                    <a:cubicBezTo>
                      <a:pt x="508" y="542"/>
                      <a:pt x="508" y="542"/>
                      <a:pt x="508" y="542"/>
                    </a:cubicBezTo>
                    <a:cubicBezTo>
                      <a:pt x="507" y="544"/>
                      <a:pt x="507" y="544"/>
                      <a:pt x="507" y="544"/>
                    </a:cubicBezTo>
                    <a:cubicBezTo>
                      <a:pt x="506" y="543"/>
                      <a:pt x="506" y="543"/>
                      <a:pt x="506" y="543"/>
                    </a:cubicBezTo>
                    <a:cubicBezTo>
                      <a:pt x="504" y="545"/>
                      <a:pt x="504" y="545"/>
                      <a:pt x="504" y="545"/>
                    </a:cubicBezTo>
                    <a:cubicBezTo>
                      <a:pt x="503" y="546"/>
                      <a:pt x="502" y="547"/>
                      <a:pt x="502" y="548"/>
                    </a:cubicBezTo>
                    <a:cubicBezTo>
                      <a:pt x="501" y="548"/>
                      <a:pt x="501" y="548"/>
                      <a:pt x="501" y="548"/>
                    </a:cubicBezTo>
                    <a:cubicBezTo>
                      <a:pt x="501" y="546"/>
                      <a:pt x="501" y="546"/>
                      <a:pt x="501" y="546"/>
                    </a:cubicBezTo>
                    <a:cubicBezTo>
                      <a:pt x="499" y="546"/>
                      <a:pt x="499" y="546"/>
                      <a:pt x="499" y="546"/>
                    </a:cubicBezTo>
                    <a:cubicBezTo>
                      <a:pt x="501" y="545"/>
                      <a:pt x="501" y="545"/>
                      <a:pt x="501" y="545"/>
                    </a:cubicBezTo>
                    <a:cubicBezTo>
                      <a:pt x="501" y="544"/>
                      <a:pt x="501" y="544"/>
                      <a:pt x="501" y="544"/>
                    </a:cubicBezTo>
                    <a:cubicBezTo>
                      <a:pt x="502" y="544"/>
                      <a:pt x="502" y="544"/>
                      <a:pt x="502" y="544"/>
                    </a:cubicBezTo>
                    <a:cubicBezTo>
                      <a:pt x="502" y="542"/>
                      <a:pt x="502" y="542"/>
                      <a:pt x="502" y="542"/>
                    </a:cubicBezTo>
                    <a:cubicBezTo>
                      <a:pt x="504" y="543"/>
                      <a:pt x="504" y="543"/>
                      <a:pt x="504" y="543"/>
                    </a:cubicBezTo>
                    <a:cubicBezTo>
                      <a:pt x="507" y="541"/>
                      <a:pt x="507" y="541"/>
                      <a:pt x="507" y="541"/>
                    </a:cubicBezTo>
                    <a:cubicBezTo>
                      <a:pt x="507" y="540"/>
                      <a:pt x="507" y="540"/>
                      <a:pt x="507" y="540"/>
                    </a:cubicBezTo>
                    <a:cubicBezTo>
                      <a:pt x="506" y="540"/>
                      <a:pt x="506" y="540"/>
                      <a:pt x="506" y="540"/>
                    </a:cubicBezTo>
                    <a:cubicBezTo>
                      <a:pt x="505" y="541"/>
                      <a:pt x="505" y="541"/>
                      <a:pt x="505" y="541"/>
                    </a:cubicBezTo>
                    <a:cubicBezTo>
                      <a:pt x="504" y="540"/>
                      <a:pt x="506" y="540"/>
                      <a:pt x="503" y="540"/>
                    </a:cubicBezTo>
                    <a:cubicBezTo>
                      <a:pt x="503" y="540"/>
                      <a:pt x="506" y="539"/>
                      <a:pt x="505" y="538"/>
                    </a:cubicBezTo>
                    <a:cubicBezTo>
                      <a:pt x="503" y="538"/>
                      <a:pt x="503" y="538"/>
                      <a:pt x="503" y="538"/>
                    </a:cubicBezTo>
                    <a:cubicBezTo>
                      <a:pt x="505" y="537"/>
                      <a:pt x="505" y="537"/>
                      <a:pt x="505" y="537"/>
                    </a:cubicBezTo>
                    <a:cubicBezTo>
                      <a:pt x="505" y="536"/>
                      <a:pt x="505" y="536"/>
                      <a:pt x="505" y="536"/>
                    </a:cubicBezTo>
                    <a:cubicBezTo>
                      <a:pt x="503" y="536"/>
                      <a:pt x="502" y="539"/>
                      <a:pt x="500" y="538"/>
                    </a:cubicBezTo>
                    <a:cubicBezTo>
                      <a:pt x="500" y="537"/>
                      <a:pt x="500" y="537"/>
                      <a:pt x="500" y="537"/>
                    </a:cubicBezTo>
                    <a:cubicBezTo>
                      <a:pt x="498" y="538"/>
                      <a:pt x="498" y="538"/>
                      <a:pt x="498" y="538"/>
                    </a:cubicBezTo>
                    <a:cubicBezTo>
                      <a:pt x="499" y="536"/>
                      <a:pt x="499" y="536"/>
                      <a:pt x="499" y="536"/>
                    </a:cubicBezTo>
                    <a:cubicBezTo>
                      <a:pt x="500" y="536"/>
                      <a:pt x="500" y="536"/>
                      <a:pt x="500" y="536"/>
                    </a:cubicBezTo>
                    <a:cubicBezTo>
                      <a:pt x="501" y="535"/>
                      <a:pt x="501" y="535"/>
                      <a:pt x="501" y="535"/>
                    </a:cubicBezTo>
                    <a:cubicBezTo>
                      <a:pt x="502" y="536"/>
                      <a:pt x="502" y="536"/>
                      <a:pt x="502" y="536"/>
                    </a:cubicBezTo>
                    <a:cubicBezTo>
                      <a:pt x="503" y="535"/>
                      <a:pt x="501" y="535"/>
                      <a:pt x="503" y="535"/>
                    </a:cubicBezTo>
                    <a:cubicBezTo>
                      <a:pt x="503" y="534"/>
                      <a:pt x="503" y="534"/>
                      <a:pt x="503" y="534"/>
                    </a:cubicBezTo>
                    <a:cubicBezTo>
                      <a:pt x="501" y="534"/>
                      <a:pt x="501" y="534"/>
                      <a:pt x="501" y="534"/>
                    </a:cubicBezTo>
                    <a:cubicBezTo>
                      <a:pt x="502" y="533"/>
                      <a:pt x="502" y="533"/>
                      <a:pt x="502" y="533"/>
                    </a:cubicBezTo>
                    <a:cubicBezTo>
                      <a:pt x="501" y="533"/>
                      <a:pt x="501" y="533"/>
                      <a:pt x="501" y="533"/>
                    </a:cubicBezTo>
                    <a:cubicBezTo>
                      <a:pt x="503" y="532"/>
                      <a:pt x="500" y="530"/>
                      <a:pt x="502" y="531"/>
                    </a:cubicBezTo>
                    <a:cubicBezTo>
                      <a:pt x="501" y="530"/>
                      <a:pt x="501" y="530"/>
                      <a:pt x="501" y="530"/>
                    </a:cubicBezTo>
                    <a:cubicBezTo>
                      <a:pt x="500" y="532"/>
                      <a:pt x="500" y="532"/>
                      <a:pt x="500" y="532"/>
                    </a:cubicBezTo>
                    <a:cubicBezTo>
                      <a:pt x="502" y="529"/>
                      <a:pt x="502" y="529"/>
                      <a:pt x="502" y="529"/>
                    </a:cubicBezTo>
                    <a:cubicBezTo>
                      <a:pt x="501" y="526"/>
                      <a:pt x="501" y="526"/>
                      <a:pt x="501" y="526"/>
                    </a:cubicBezTo>
                    <a:cubicBezTo>
                      <a:pt x="502" y="525"/>
                      <a:pt x="502" y="525"/>
                      <a:pt x="502" y="525"/>
                    </a:cubicBezTo>
                    <a:cubicBezTo>
                      <a:pt x="504" y="525"/>
                      <a:pt x="504" y="525"/>
                      <a:pt x="504" y="525"/>
                    </a:cubicBezTo>
                    <a:cubicBezTo>
                      <a:pt x="505" y="525"/>
                      <a:pt x="505" y="525"/>
                      <a:pt x="505" y="525"/>
                    </a:cubicBezTo>
                    <a:cubicBezTo>
                      <a:pt x="505" y="525"/>
                      <a:pt x="505" y="525"/>
                      <a:pt x="505" y="525"/>
                    </a:cubicBezTo>
                    <a:cubicBezTo>
                      <a:pt x="504" y="523"/>
                      <a:pt x="504" y="523"/>
                      <a:pt x="504" y="523"/>
                    </a:cubicBezTo>
                    <a:cubicBezTo>
                      <a:pt x="506" y="522"/>
                      <a:pt x="504" y="521"/>
                      <a:pt x="505" y="520"/>
                    </a:cubicBezTo>
                    <a:cubicBezTo>
                      <a:pt x="507" y="520"/>
                      <a:pt x="507" y="520"/>
                      <a:pt x="507" y="520"/>
                    </a:cubicBezTo>
                    <a:cubicBezTo>
                      <a:pt x="510" y="516"/>
                      <a:pt x="510" y="516"/>
                      <a:pt x="510" y="516"/>
                    </a:cubicBezTo>
                    <a:cubicBezTo>
                      <a:pt x="510" y="515"/>
                      <a:pt x="510" y="515"/>
                      <a:pt x="510" y="515"/>
                    </a:cubicBezTo>
                    <a:cubicBezTo>
                      <a:pt x="511" y="514"/>
                      <a:pt x="511" y="514"/>
                      <a:pt x="511" y="514"/>
                    </a:cubicBezTo>
                    <a:cubicBezTo>
                      <a:pt x="511" y="516"/>
                      <a:pt x="511" y="516"/>
                      <a:pt x="511" y="516"/>
                    </a:cubicBezTo>
                    <a:cubicBezTo>
                      <a:pt x="513" y="515"/>
                      <a:pt x="513" y="515"/>
                      <a:pt x="513" y="515"/>
                    </a:cubicBezTo>
                    <a:cubicBezTo>
                      <a:pt x="513" y="514"/>
                      <a:pt x="513" y="514"/>
                      <a:pt x="513" y="514"/>
                    </a:cubicBezTo>
                    <a:cubicBezTo>
                      <a:pt x="515" y="513"/>
                      <a:pt x="515" y="513"/>
                      <a:pt x="515" y="513"/>
                    </a:cubicBezTo>
                    <a:cubicBezTo>
                      <a:pt x="516" y="511"/>
                      <a:pt x="516" y="511"/>
                      <a:pt x="516" y="511"/>
                    </a:cubicBezTo>
                    <a:cubicBezTo>
                      <a:pt x="519" y="510"/>
                      <a:pt x="519" y="510"/>
                      <a:pt x="519" y="510"/>
                    </a:cubicBezTo>
                    <a:cubicBezTo>
                      <a:pt x="519" y="508"/>
                      <a:pt x="519" y="508"/>
                      <a:pt x="519" y="508"/>
                    </a:cubicBezTo>
                    <a:cubicBezTo>
                      <a:pt x="524" y="505"/>
                      <a:pt x="526" y="502"/>
                      <a:pt x="530" y="499"/>
                    </a:cubicBezTo>
                    <a:cubicBezTo>
                      <a:pt x="530" y="497"/>
                      <a:pt x="530" y="497"/>
                      <a:pt x="530" y="497"/>
                    </a:cubicBezTo>
                    <a:cubicBezTo>
                      <a:pt x="531" y="498"/>
                      <a:pt x="531" y="498"/>
                      <a:pt x="531" y="498"/>
                    </a:cubicBezTo>
                    <a:cubicBezTo>
                      <a:pt x="533" y="497"/>
                      <a:pt x="533" y="497"/>
                      <a:pt x="533" y="497"/>
                    </a:cubicBezTo>
                    <a:cubicBezTo>
                      <a:pt x="533" y="496"/>
                      <a:pt x="533" y="496"/>
                      <a:pt x="533" y="496"/>
                    </a:cubicBezTo>
                    <a:cubicBezTo>
                      <a:pt x="534" y="496"/>
                      <a:pt x="534" y="496"/>
                      <a:pt x="534" y="496"/>
                    </a:cubicBezTo>
                    <a:cubicBezTo>
                      <a:pt x="536" y="493"/>
                      <a:pt x="536" y="493"/>
                      <a:pt x="536" y="493"/>
                    </a:cubicBezTo>
                    <a:cubicBezTo>
                      <a:pt x="534" y="492"/>
                      <a:pt x="534" y="492"/>
                      <a:pt x="534" y="492"/>
                    </a:cubicBezTo>
                    <a:cubicBezTo>
                      <a:pt x="536" y="492"/>
                      <a:pt x="537" y="489"/>
                      <a:pt x="537" y="489"/>
                    </a:cubicBezTo>
                    <a:cubicBezTo>
                      <a:pt x="538" y="489"/>
                      <a:pt x="538" y="489"/>
                      <a:pt x="538" y="489"/>
                    </a:cubicBezTo>
                    <a:cubicBezTo>
                      <a:pt x="538" y="488"/>
                      <a:pt x="538" y="488"/>
                      <a:pt x="538" y="488"/>
                    </a:cubicBezTo>
                    <a:cubicBezTo>
                      <a:pt x="540" y="490"/>
                      <a:pt x="539" y="487"/>
                      <a:pt x="541" y="488"/>
                    </a:cubicBezTo>
                    <a:cubicBezTo>
                      <a:pt x="540" y="487"/>
                      <a:pt x="540" y="487"/>
                      <a:pt x="540" y="487"/>
                    </a:cubicBezTo>
                    <a:cubicBezTo>
                      <a:pt x="541" y="487"/>
                      <a:pt x="541" y="487"/>
                      <a:pt x="541" y="487"/>
                    </a:cubicBezTo>
                    <a:cubicBezTo>
                      <a:pt x="542" y="486"/>
                      <a:pt x="542" y="486"/>
                      <a:pt x="542" y="486"/>
                    </a:cubicBezTo>
                    <a:cubicBezTo>
                      <a:pt x="541" y="485"/>
                      <a:pt x="541" y="485"/>
                      <a:pt x="541" y="485"/>
                    </a:cubicBezTo>
                    <a:cubicBezTo>
                      <a:pt x="544" y="484"/>
                      <a:pt x="544" y="484"/>
                      <a:pt x="544" y="484"/>
                    </a:cubicBezTo>
                    <a:cubicBezTo>
                      <a:pt x="545" y="484"/>
                      <a:pt x="545" y="484"/>
                      <a:pt x="545" y="484"/>
                    </a:cubicBezTo>
                    <a:cubicBezTo>
                      <a:pt x="546" y="484"/>
                      <a:pt x="546" y="484"/>
                      <a:pt x="546" y="484"/>
                    </a:cubicBezTo>
                    <a:cubicBezTo>
                      <a:pt x="547" y="484"/>
                      <a:pt x="547" y="484"/>
                      <a:pt x="547" y="484"/>
                    </a:cubicBezTo>
                    <a:cubicBezTo>
                      <a:pt x="544" y="483"/>
                      <a:pt x="544" y="483"/>
                      <a:pt x="544" y="483"/>
                    </a:cubicBezTo>
                    <a:cubicBezTo>
                      <a:pt x="545" y="483"/>
                      <a:pt x="545" y="483"/>
                      <a:pt x="545" y="483"/>
                    </a:cubicBezTo>
                    <a:cubicBezTo>
                      <a:pt x="547" y="483"/>
                      <a:pt x="547" y="483"/>
                      <a:pt x="547" y="483"/>
                    </a:cubicBezTo>
                    <a:cubicBezTo>
                      <a:pt x="548" y="483"/>
                      <a:pt x="548" y="483"/>
                      <a:pt x="548" y="483"/>
                    </a:cubicBezTo>
                    <a:cubicBezTo>
                      <a:pt x="547" y="480"/>
                      <a:pt x="547" y="480"/>
                      <a:pt x="547" y="480"/>
                    </a:cubicBezTo>
                    <a:cubicBezTo>
                      <a:pt x="550" y="476"/>
                      <a:pt x="550" y="476"/>
                      <a:pt x="550" y="476"/>
                    </a:cubicBezTo>
                    <a:cubicBezTo>
                      <a:pt x="551" y="477"/>
                      <a:pt x="551" y="477"/>
                      <a:pt x="551" y="477"/>
                    </a:cubicBezTo>
                    <a:cubicBezTo>
                      <a:pt x="552" y="475"/>
                      <a:pt x="552" y="475"/>
                      <a:pt x="552" y="475"/>
                    </a:cubicBezTo>
                    <a:cubicBezTo>
                      <a:pt x="552" y="477"/>
                      <a:pt x="552" y="477"/>
                      <a:pt x="552" y="477"/>
                    </a:cubicBezTo>
                    <a:cubicBezTo>
                      <a:pt x="554" y="476"/>
                      <a:pt x="554" y="476"/>
                      <a:pt x="554" y="476"/>
                    </a:cubicBezTo>
                    <a:cubicBezTo>
                      <a:pt x="555" y="475"/>
                      <a:pt x="555" y="475"/>
                      <a:pt x="555" y="475"/>
                    </a:cubicBezTo>
                    <a:cubicBezTo>
                      <a:pt x="554" y="473"/>
                      <a:pt x="554" y="473"/>
                      <a:pt x="554" y="473"/>
                    </a:cubicBezTo>
                    <a:cubicBezTo>
                      <a:pt x="553" y="473"/>
                      <a:pt x="553" y="473"/>
                      <a:pt x="553" y="473"/>
                    </a:cubicBezTo>
                    <a:cubicBezTo>
                      <a:pt x="551" y="475"/>
                      <a:pt x="551" y="475"/>
                      <a:pt x="551" y="475"/>
                    </a:cubicBezTo>
                    <a:cubicBezTo>
                      <a:pt x="547" y="475"/>
                      <a:pt x="547" y="475"/>
                      <a:pt x="547" y="475"/>
                    </a:cubicBezTo>
                    <a:cubicBezTo>
                      <a:pt x="547" y="473"/>
                      <a:pt x="547" y="473"/>
                      <a:pt x="547" y="473"/>
                    </a:cubicBezTo>
                    <a:cubicBezTo>
                      <a:pt x="548" y="473"/>
                      <a:pt x="548" y="473"/>
                      <a:pt x="548" y="473"/>
                    </a:cubicBezTo>
                    <a:cubicBezTo>
                      <a:pt x="548" y="471"/>
                      <a:pt x="550" y="472"/>
                      <a:pt x="550" y="471"/>
                    </a:cubicBezTo>
                    <a:cubicBezTo>
                      <a:pt x="550" y="472"/>
                      <a:pt x="550" y="472"/>
                      <a:pt x="550" y="472"/>
                    </a:cubicBezTo>
                    <a:cubicBezTo>
                      <a:pt x="553" y="471"/>
                      <a:pt x="553" y="471"/>
                      <a:pt x="553" y="471"/>
                    </a:cubicBezTo>
                    <a:cubicBezTo>
                      <a:pt x="554" y="472"/>
                      <a:pt x="554" y="472"/>
                      <a:pt x="554" y="472"/>
                    </a:cubicBezTo>
                    <a:cubicBezTo>
                      <a:pt x="555" y="470"/>
                      <a:pt x="555" y="470"/>
                      <a:pt x="555" y="470"/>
                    </a:cubicBezTo>
                    <a:cubicBezTo>
                      <a:pt x="557" y="469"/>
                      <a:pt x="557" y="469"/>
                      <a:pt x="557" y="469"/>
                    </a:cubicBezTo>
                    <a:cubicBezTo>
                      <a:pt x="558" y="470"/>
                      <a:pt x="558" y="470"/>
                      <a:pt x="558" y="470"/>
                    </a:cubicBezTo>
                    <a:cubicBezTo>
                      <a:pt x="559" y="468"/>
                      <a:pt x="559" y="468"/>
                      <a:pt x="559" y="468"/>
                    </a:cubicBezTo>
                    <a:cubicBezTo>
                      <a:pt x="562" y="467"/>
                      <a:pt x="562" y="467"/>
                      <a:pt x="562" y="467"/>
                    </a:cubicBezTo>
                    <a:cubicBezTo>
                      <a:pt x="562" y="466"/>
                      <a:pt x="561" y="469"/>
                      <a:pt x="561" y="466"/>
                    </a:cubicBezTo>
                    <a:cubicBezTo>
                      <a:pt x="559" y="467"/>
                      <a:pt x="559" y="467"/>
                      <a:pt x="559" y="467"/>
                    </a:cubicBezTo>
                    <a:cubicBezTo>
                      <a:pt x="560" y="465"/>
                      <a:pt x="560" y="465"/>
                      <a:pt x="560" y="465"/>
                    </a:cubicBezTo>
                    <a:cubicBezTo>
                      <a:pt x="558" y="465"/>
                      <a:pt x="558" y="466"/>
                      <a:pt x="556" y="466"/>
                    </a:cubicBezTo>
                    <a:cubicBezTo>
                      <a:pt x="558" y="466"/>
                      <a:pt x="558" y="466"/>
                      <a:pt x="558" y="466"/>
                    </a:cubicBezTo>
                    <a:cubicBezTo>
                      <a:pt x="557" y="468"/>
                      <a:pt x="557" y="468"/>
                      <a:pt x="557" y="468"/>
                    </a:cubicBezTo>
                    <a:cubicBezTo>
                      <a:pt x="555" y="467"/>
                      <a:pt x="555" y="467"/>
                      <a:pt x="555" y="467"/>
                    </a:cubicBezTo>
                    <a:cubicBezTo>
                      <a:pt x="556" y="466"/>
                      <a:pt x="556" y="466"/>
                      <a:pt x="556" y="466"/>
                    </a:cubicBezTo>
                    <a:cubicBezTo>
                      <a:pt x="553" y="466"/>
                      <a:pt x="553" y="466"/>
                      <a:pt x="553" y="466"/>
                    </a:cubicBezTo>
                    <a:cubicBezTo>
                      <a:pt x="554" y="468"/>
                      <a:pt x="554" y="468"/>
                      <a:pt x="554" y="468"/>
                    </a:cubicBezTo>
                    <a:cubicBezTo>
                      <a:pt x="553" y="468"/>
                      <a:pt x="553" y="468"/>
                      <a:pt x="553" y="468"/>
                    </a:cubicBezTo>
                    <a:cubicBezTo>
                      <a:pt x="553" y="468"/>
                      <a:pt x="553" y="468"/>
                      <a:pt x="553" y="468"/>
                    </a:cubicBezTo>
                    <a:cubicBezTo>
                      <a:pt x="552" y="469"/>
                      <a:pt x="552" y="469"/>
                      <a:pt x="552" y="469"/>
                    </a:cubicBezTo>
                    <a:cubicBezTo>
                      <a:pt x="548" y="469"/>
                      <a:pt x="548" y="469"/>
                      <a:pt x="548" y="469"/>
                    </a:cubicBezTo>
                    <a:cubicBezTo>
                      <a:pt x="545" y="470"/>
                      <a:pt x="545" y="470"/>
                      <a:pt x="545" y="470"/>
                    </a:cubicBezTo>
                    <a:cubicBezTo>
                      <a:pt x="544" y="470"/>
                      <a:pt x="544" y="470"/>
                      <a:pt x="544" y="470"/>
                    </a:cubicBezTo>
                    <a:cubicBezTo>
                      <a:pt x="543" y="471"/>
                      <a:pt x="543" y="471"/>
                      <a:pt x="543" y="471"/>
                    </a:cubicBezTo>
                    <a:cubicBezTo>
                      <a:pt x="542" y="472"/>
                      <a:pt x="541" y="470"/>
                      <a:pt x="540" y="471"/>
                    </a:cubicBezTo>
                    <a:cubicBezTo>
                      <a:pt x="540" y="471"/>
                      <a:pt x="540" y="471"/>
                      <a:pt x="540" y="471"/>
                    </a:cubicBezTo>
                    <a:cubicBezTo>
                      <a:pt x="542" y="470"/>
                      <a:pt x="542" y="470"/>
                      <a:pt x="542" y="470"/>
                    </a:cubicBezTo>
                    <a:cubicBezTo>
                      <a:pt x="544" y="469"/>
                      <a:pt x="544" y="469"/>
                      <a:pt x="544" y="469"/>
                    </a:cubicBezTo>
                    <a:cubicBezTo>
                      <a:pt x="544" y="468"/>
                      <a:pt x="544" y="468"/>
                      <a:pt x="544" y="468"/>
                    </a:cubicBezTo>
                    <a:cubicBezTo>
                      <a:pt x="543" y="468"/>
                      <a:pt x="542" y="469"/>
                      <a:pt x="541" y="469"/>
                    </a:cubicBezTo>
                    <a:cubicBezTo>
                      <a:pt x="541" y="469"/>
                      <a:pt x="541" y="469"/>
                      <a:pt x="541" y="469"/>
                    </a:cubicBezTo>
                    <a:cubicBezTo>
                      <a:pt x="540" y="467"/>
                      <a:pt x="540" y="467"/>
                      <a:pt x="540" y="467"/>
                    </a:cubicBezTo>
                    <a:cubicBezTo>
                      <a:pt x="540" y="466"/>
                      <a:pt x="540" y="466"/>
                      <a:pt x="540" y="466"/>
                    </a:cubicBezTo>
                    <a:cubicBezTo>
                      <a:pt x="542" y="466"/>
                      <a:pt x="542" y="466"/>
                      <a:pt x="542" y="466"/>
                    </a:cubicBezTo>
                    <a:cubicBezTo>
                      <a:pt x="543" y="465"/>
                      <a:pt x="543" y="465"/>
                      <a:pt x="543" y="465"/>
                    </a:cubicBezTo>
                    <a:cubicBezTo>
                      <a:pt x="544" y="466"/>
                      <a:pt x="544" y="466"/>
                      <a:pt x="544" y="466"/>
                    </a:cubicBezTo>
                    <a:cubicBezTo>
                      <a:pt x="544" y="466"/>
                      <a:pt x="545" y="467"/>
                      <a:pt x="543" y="467"/>
                    </a:cubicBezTo>
                    <a:cubicBezTo>
                      <a:pt x="543" y="467"/>
                      <a:pt x="543" y="467"/>
                      <a:pt x="543" y="467"/>
                    </a:cubicBezTo>
                    <a:cubicBezTo>
                      <a:pt x="546" y="467"/>
                      <a:pt x="546" y="467"/>
                      <a:pt x="546" y="467"/>
                    </a:cubicBezTo>
                    <a:cubicBezTo>
                      <a:pt x="546" y="466"/>
                      <a:pt x="546" y="466"/>
                      <a:pt x="546" y="466"/>
                    </a:cubicBezTo>
                    <a:cubicBezTo>
                      <a:pt x="546" y="465"/>
                      <a:pt x="545" y="465"/>
                      <a:pt x="546" y="464"/>
                    </a:cubicBezTo>
                    <a:cubicBezTo>
                      <a:pt x="545" y="463"/>
                      <a:pt x="545" y="463"/>
                      <a:pt x="545" y="463"/>
                    </a:cubicBezTo>
                    <a:cubicBezTo>
                      <a:pt x="544" y="464"/>
                      <a:pt x="544" y="464"/>
                      <a:pt x="544" y="464"/>
                    </a:cubicBezTo>
                    <a:cubicBezTo>
                      <a:pt x="543" y="463"/>
                      <a:pt x="543" y="463"/>
                      <a:pt x="543" y="463"/>
                    </a:cubicBezTo>
                    <a:cubicBezTo>
                      <a:pt x="545" y="461"/>
                      <a:pt x="545" y="461"/>
                      <a:pt x="545" y="461"/>
                    </a:cubicBezTo>
                    <a:cubicBezTo>
                      <a:pt x="544" y="461"/>
                      <a:pt x="544" y="461"/>
                      <a:pt x="544" y="461"/>
                    </a:cubicBezTo>
                    <a:cubicBezTo>
                      <a:pt x="544" y="460"/>
                      <a:pt x="544" y="460"/>
                      <a:pt x="544" y="460"/>
                    </a:cubicBezTo>
                    <a:cubicBezTo>
                      <a:pt x="546" y="459"/>
                      <a:pt x="543" y="462"/>
                      <a:pt x="546" y="459"/>
                    </a:cubicBezTo>
                    <a:cubicBezTo>
                      <a:pt x="546" y="460"/>
                      <a:pt x="545" y="461"/>
                      <a:pt x="546" y="461"/>
                    </a:cubicBezTo>
                    <a:cubicBezTo>
                      <a:pt x="545" y="462"/>
                      <a:pt x="545" y="462"/>
                      <a:pt x="545" y="462"/>
                    </a:cubicBezTo>
                    <a:cubicBezTo>
                      <a:pt x="547" y="462"/>
                      <a:pt x="547" y="462"/>
                      <a:pt x="547" y="462"/>
                    </a:cubicBezTo>
                    <a:cubicBezTo>
                      <a:pt x="546" y="462"/>
                      <a:pt x="546" y="462"/>
                      <a:pt x="546" y="462"/>
                    </a:cubicBezTo>
                    <a:cubicBezTo>
                      <a:pt x="547" y="463"/>
                      <a:pt x="547" y="463"/>
                      <a:pt x="547" y="463"/>
                    </a:cubicBezTo>
                    <a:cubicBezTo>
                      <a:pt x="548" y="464"/>
                      <a:pt x="548" y="464"/>
                      <a:pt x="548" y="464"/>
                    </a:cubicBezTo>
                    <a:cubicBezTo>
                      <a:pt x="550" y="462"/>
                      <a:pt x="550" y="462"/>
                      <a:pt x="550" y="462"/>
                    </a:cubicBezTo>
                    <a:cubicBezTo>
                      <a:pt x="550" y="461"/>
                      <a:pt x="550" y="461"/>
                      <a:pt x="550" y="461"/>
                    </a:cubicBezTo>
                    <a:cubicBezTo>
                      <a:pt x="552" y="461"/>
                      <a:pt x="552" y="461"/>
                      <a:pt x="552" y="461"/>
                    </a:cubicBezTo>
                    <a:cubicBezTo>
                      <a:pt x="553" y="459"/>
                      <a:pt x="553" y="459"/>
                      <a:pt x="553" y="459"/>
                    </a:cubicBezTo>
                    <a:cubicBezTo>
                      <a:pt x="555" y="461"/>
                      <a:pt x="555" y="461"/>
                      <a:pt x="555" y="461"/>
                    </a:cubicBezTo>
                    <a:cubicBezTo>
                      <a:pt x="556" y="459"/>
                      <a:pt x="556" y="459"/>
                      <a:pt x="556" y="459"/>
                    </a:cubicBezTo>
                    <a:cubicBezTo>
                      <a:pt x="555" y="462"/>
                      <a:pt x="555" y="462"/>
                      <a:pt x="555" y="462"/>
                    </a:cubicBezTo>
                    <a:cubicBezTo>
                      <a:pt x="553" y="461"/>
                      <a:pt x="553" y="461"/>
                      <a:pt x="553" y="461"/>
                    </a:cubicBezTo>
                    <a:cubicBezTo>
                      <a:pt x="552" y="461"/>
                      <a:pt x="552" y="461"/>
                      <a:pt x="552" y="461"/>
                    </a:cubicBezTo>
                    <a:cubicBezTo>
                      <a:pt x="552" y="461"/>
                      <a:pt x="554" y="461"/>
                      <a:pt x="552" y="462"/>
                    </a:cubicBezTo>
                    <a:cubicBezTo>
                      <a:pt x="554" y="462"/>
                      <a:pt x="554" y="462"/>
                      <a:pt x="554" y="462"/>
                    </a:cubicBezTo>
                    <a:cubicBezTo>
                      <a:pt x="553" y="463"/>
                      <a:pt x="553" y="463"/>
                      <a:pt x="553" y="463"/>
                    </a:cubicBezTo>
                    <a:cubicBezTo>
                      <a:pt x="552" y="463"/>
                      <a:pt x="552" y="463"/>
                      <a:pt x="552" y="463"/>
                    </a:cubicBezTo>
                    <a:cubicBezTo>
                      <a:pt x="553" y="464"/>
                      <a:pt x="553" y="464"/>
                      <a:pt x="553" y="464"/>
                    </a:cubicBezTo>
                    <a:cubicBezTo>
                      <a:pt x="556" y="462"/>
                      <a:pt x="556" y="462"/>
                      <a:pt x="556" y="462"/>
                    </a:cubicBezTo>
                    <a:cubicBezTo>
                      <a:pt x="557" y="461"/>
                      <a:pt x="557" y="461"/>
                      <a:pt x="557" y="461"/>
                    </a:cubicBezTo>
                    <a:cubicBezTo>
                      <a:pt x="556" y="460"/>
                      <a:pt x="556" y="460"/>
                      <a:pt x="556" y="460"/>
                    </a:cubicBezTo>
                    <a:cubicBezTo>
                      <a:pt x="558" y="460"/>
                      <a:pt x="558" y="460"/>
                      <a:pt x="558" y="460"/>
                    </a:cubicBezTo>
                    <a:cubicBezTo>
                      <a:pt x="562" y="457"/>
                      <a:pt x="562" y="457"/>
                      <a:pt x="562" y="457"/>
                    </a:cubicBezTo>
                    <a:cubicBezTo>
                      <a:pt x="563" y="457"/>
                      <a:pt x="563" y="457"/>
                      <a:pt x="563" y="457"/>
                    </a:cubicBezTo>
                    <a:cubicBezTo>
                      <a:pt x="564" y="457"/>
                      <a:pt x="564" y="457"/>
                      <a:pt x="564" y="457"/>
                    </a:cubicBezTo>
                    <a:cubicBezTo>
                      <a:pt x="564" y="457"/>
                      <a:pt x="561" y="456"/>
                      <a:pt x="564" y="458"/>
                    </a:cubicBezTo>
                    <a:cubicBezTo>
                      <a:pt x="566" y="458"/>
                      <a:pt x="566" y="458"/>
                      <a:pt x="566" y="458"/>
                    </a:cubicBezTo>
                    <a:cubicBezTo>
                      <a:pt x="566" y="458"/>
                      <a:pt x="567" y="456"/>
                      <a:pt x="566" y="459"/>
                    </a:cubicBezTo>
                    <a:cubicBezTo>
                      <a:pt x="567" y="457"/>
                      <a:pt x="567" y="457"/>
                      <a:pt x="567" y="457"/>
                    </a:cubicBezTo>
                    <a:cubicBezTo>
                      <a:pt x="567" y="458"/>
                      <a:pt x="569" y="459"/>
                      <a:pt x="569" y="457"/>
                    </a:cubicBezTo>
                    <a:cubicBezTo>
                      <a:pt x="571" y="456"/>
                      <a:pt x="572" y="457"/>
                      <a:pt x="574" y="455"/>
                    </a:cubicBezTo>
                    <a:cubicBezTo>
                      <a:pt x="576" y="451"/>
                      <a:pt x="576" y="451"/>
                      <a:pt x="576" y="451"/>
                    </a:cubicBezTo>
                    <a:cubicBezTo>
                      <a:pt x="577" y="451"/>
                      <a:pt x="577" y="451"/>
                      <a:pt x="577" y="451"/>
                    </a:cubicBezTo>
                    <a:cubicBezTo>
                      <a:pt x="578" y="450"/>
                      <a:pt x="578" y="450"/>
                      <a:pt x="578" y="450"/>
                    </a:cubicBezTo>
                    <a:cubicBezTo>
                      <a:pt x="579" y="449"/>
                      <a:pt x="579" y="449"/>
                      <a:pt x="579" y="449"/>
                    </a:cubicBezTo>
                    <a:cubicBezTo>
                      <a:pt x="579" y="450"/>
                      <a:pt x="576" y="448"/>
                      <a:pt x="579" y="450"/>
                    </a:cubicBezTo>
                    <a:cubicBezTo>
                      <a:pt x="580" y="449"/>
                      <a:pt x="580" y="449"/>
                      <a:pt x="580" y="449"/>
                    </a:cubicBezTo>
                    <a:cubicBezTo>
                      <a:pt x="583" y="450"/>
                      <a:pt x="583" y="450"/>
                      <a:pt x="583" y="450"/>
                    </a:cubicBezTo>
                    <a:cubicBezTo>
                      <a:pt x="584" y="449"/>
                      <a:pt x="584" y="449"/>
                      <a:pt x="584" y="449"/>
                    </a:cubicBezTo>
                    <a:cubicBezTo>
                      <a:pt x="584" y="448"/>
                      <a:pt x="584" y="448"/>
                      <a:pt x="584" y="448"/>
                    </a:cubicBezTo>
                    <a:cubicBezTo>
                      <a:pt x="583" y="447"/>
                      <a:pt x="583" y="447"/>
                      <a:pt x="583" y="447"/>
                    </a:cubicBezTo>
                    <a:cubicBezTo>
                      <a:pt x="583" y="448"/>
                      <a:pt x="582" y="447"/>
                      <a:pt x="582" y="448"/>
                    </a:cubicBezTo>
                    <a:cubicBezTo>
                      <a:pt x="584" y="446"/>
                      <a:pt x="584" y="446"/>
                      <a:pt x="584" y="446"/>
                    </a:cubicBezTo>
                    <a:cubicBezTo>
                      <a:pt x="586" y="444"/>
                      <a:pt x="586" y="444"/>
                      <a:pt x="586" y="444"/>
                    </a:cubicBezTo>
                    <a:cubicBezTo>
                      <a:pt x="587" y="445"/>
                      <a:pt x="585" y="444"/>
                      <a:pt x="587" y="445"/>
                    </a:cubicBezTo>
                    <a:cubicBezTo>
                      <a:pt x="588" y="444"/>
                      <a:pt x="588" y="444"/>
                      <a:pt x="588" y="444"/>
                    </a:cubicBezTo>
                    <a:cubicBezTo>
                      <a:pt x="586" y="443"/>
                      <a:pt x="586" y="443"/>
                      <a:pt x="586" y="443"/>
                    </a:cubicBezTo>
                    <a:cubicBezTo>
                      <a:pt x="589" y="441"/>
                      <a:pt x="589" y="441"/>
                      <a:pt x="589" y="441"/>
                    </a:cubicBezTo>
                    <a:cubicBezTo>
                      <a:pt x="588" y="442"/>
                      <a:pt x="588" y="442"/>
                      <a:pt x="588" y="442"/>
                    </a:cubicBezTo>
                    <a:cubicBezTo>
                      <a:pt x="591" y="441"/>
                      <a:pt x="591" y="441"/>
                      <a:pt x="591" y="441"/>
                    </a:cubicBezTo>
                    <a:cubicBezTo>
                      <a:pt x="592" y="439"/>
                      <a:pt x="592" y="439"/>
                      <a:pt x="592" y="439"/>
                    </a:cubicBezTo>
                    <a:cubicBezTo>
                      <a:pt x="596" y="435"/>
                      <a:pt x="596" y="435"/>
                      <a:pt x="596" y="435"/>
                    </a:cubicBezTo>
                    <a:cubicBezTo>
                      <a:pt x="596" y="435"/>
                      <a:pt x="598" y="437"/>
                      <a:pt x="596" y="435"/>
                    </a:cubicBezTo>
                    <a:cubicBezTo>
                      <a:pt x="594" y="436"/>
                      <a:pt x="594" y="436"/>
                      <a:pt x="594" y="436"/>
                    </a:cubicBezTo>
                    <a:cubicBezTo>
                      <a:pt x="592" y="435"/>
                      <a:pt x="592" y="435"/>
                      <a:pt x="592" y="435"/>
                    </a:cubicBezTo>
                    <a:cubicBezTo>
                      <a:pt x="591" y="435"/>
                      <a:pt x="591" y="435"/>
                      <a:pt x="591" y="435"/>
                    </a:cubicBezTo>
                    <a:cubicBezTo>
                      <a:pt x="590" y="437"/>
                      <a:pt x="590" y="437"/>
                      <a:pt x="590" y="437"/>
                    </a:cubicBezTo>
                    <a:cubicBezTo>
                      <a:pt x="585" y="438"/>
                      <a:pt x="585" y="438"/>
                      <a:pt x="585" y="438"/>
                    </a:cubicBezTo>
                    <a:cubicBezTo>
                      <a:pt x="584" y="439"/>
                      <a:pt x="584" y="439"/>
                      <a:pt x="584" y="439"/>
                    </a:cubicBezTo>
                    <a:cubicBezTo>
                      <a:pt x="580" y="439"/>
                      <a:pt x="580" y="439"/>
                      <a:pt x="580" y="439"/>
                    </a:cubicBezTo>
                    <a:cubicBezTo>
                      <a:pt x="578" y="438"/>
                      <a:pt x="578" y="438"/>
                      <a:pt x="578" y="438"/>
                    </a:cubicBezTo>
                    <a:cubicBezTo>
                      <a:pt x="575" y="438"/>
                      <a:pt x="575" y="438"/>
                      <a:pt x="575" y="438"/>
                    </a:cubicBezTo>
                    <a:cubicBezTo>
                      <a:pt x="576" y="439"/>
                      <a:pt x="573" y="440"/>
                      <a:pt x="576" y="440"/>
                    </a:cubicBezTo>
                    <a:cubicBezTo>
                      <a:pt x="575" y="441"/>
                      <a:pt x="575" y="441"/>
                      <a:pt x="575" y="441"/>
                    </a:cubicBezTo>
                    <a:cubicBezTo>
                      <a:pt x="574" y="441"/>
                      <a:pt x="574" y="441"/>
                      <a:pt x="574" y="441"/>
                    </a:cubicBezTo>
                    <a:cubicBezTo>
                      <a:pt x="571" y="442"/>
                      <a:pt x="571" y="442"/>
                      <a:pt x="571" y="442"/>
                    </a:cubicBezTo>
                    <a:cubicBezTo>
                      <a:pt x="569" y="440"/>
                      <a:pt x="569" y="440"/>
                      <a:pt x="569" y="440"/>
                    </a:cubicBezTo>
                    <a:cubicBezTo>
                      <a:pt x="561" y="442"/>
                      <a:pt x="561" y="442"/>
                      <a:pt x="561" y="442"/>
                    </a:cubicBezTo>
                    <a:cubicBezTo>
                      <a:pt x="557" y="443"/>
                      <a:pt x="557" y="443"/>
                      <a:pt x="557" y="443"/>
                    </a:cubicBezTo>
                    <a:cubicBezTo>
                      <a:pt x="557" y="445"/>
                      <a:pt x="561" y="442"/>
                      <a:pt x="557" y="444"/>
                    </a:cubicBezTo>
                    <a:cubicBezTo>
                      <a:pt x="558" y="444"/>
                      <a:pt x="561" y="444"/>
                      <a:pt x="562" y="443"/>
                    </a:cubicBezTo>
                    <a:cubicBezTo>
                      <a:pt x="563" y="444"/>
                      <a:pt x="563" y="444"/>
                      <a:pt x="563" y="444"/>
                    </a:cubicBezTo>
                    <a:cubicBezTo>
                      <a:pt x="556" y="446"/>
                      <a:pt x="556" y="446"/>
                      <a:pt x="556" y="446"/>
                    </a:cubicBezTo>
                    <a:cubicBezTo>
                      <a:pt x="552" y="446"/>
                      <a:pt x="552" y="446"/>
                      <a:pt x="552" y="446"/>
                    </a:cubicBezTo>
                    <a:cubicBezTo>
                      <a:pt x="553" y="445"/>
                      <a:pt x="553" y="445"/>
                      <a:pt x="553" y="445"/>
                    </a:cubicBezTo>
                    <a:cubicBezTo>
                      <a:pt x="554" y="445"/>
                      <a:pt x="554" y="445"/>
                      <a:pt x="554" y="445"/>
                    </a:cubicBezTo>
                    <a:cubicBezTo>
                      <a:pt x="556" y="444"/>
                      <a:pt x="556" y="444"/>
                      <a:pt x="556" y="444"/>
                    </a:cubicBezTo>
                    <a:cubicBezTo>
                      <a:pt x="554" y="443"/>
                      <a:pt x="554" y="443"/>
                      <a:pt x="554" y="443"/>
                    </a:cubicBezTo>
                    <a:cubicBezTo>
                      <a:pt x="548" y="446"/>
                      <a:pt x="548" y="446"/>
                      <a:pt x="548" y="446"/>
                    </a:cubicBezTo>
                    <a:cubicBezTo>
                      <a:pt x="548" y="447"/>
                      <a:pt x="548" y="447"/>
                      <a:pt x="548" y="447"/>
                    </a:cubicBezTo>
                    <a:cubicBezTo>
                      <a:pt x="550" y="447"/>
                      <a:pt x="550" y="447"/>
                      <a:pt x="550" y="447"/>
                    </a:cubicBezTo>
                    <a:cubicBezTo>
                      <a:pt x="549" y="447"/>
                      <a:pt x="549" y="447"/>
                      <a:pt x="549" y="447"/>
                    </a:cubicBezTo>
                    <a:cubicBezTo>
                      <a:pt x="548" y="447"/>
                      <a:pt x="548" y="447"/>
                      <a:pt x="548" y="447"/>
                    </a:cubicBezTo>
                    <a:cubicBezTo>
                      <a:pt x="545" y="448"/>
                      <a:pt x="545" y="448"/>
                      <a:pt x="545" y="448"/>
                    </a:cubicBezTo>
                    <a:cubicBezTo>
                      <a:pt x="545" y="448"/>
                      <a:pt x="545" y="448"/>
                      <a:pt x="545" y="448"/>
                    </a:cubicBezTo>
                    <a:cubicBezTo>
                      <a:pt x="545" y="447"/>
                      <a:pt x="545" y="447"/>
                      <a:pt x="545" y="447"/>
                    </a:cubicBezTo>
                    <a:cubicBezTo>
                      <a:pt x="547" y="447"/>
                      <a:pt x="547" y="447"/>
                      <a:pt x="547" y="447"/>
                    </a:cubicBezTo>
                    <a:cubicBezTo>
                      <a:pt x="547" y="446"/>
                      <a:pt x="547" y="446"/>
                      <a:pt x="547" y="446"/>
                    </a:cubicBezTo>
                    <a:cubicBezTo>
                      <a:pt x="547" y="447"/>
                      <a:pt x="546" y="445"/>
                      <a:pt x="547" y="447"/>
                    </a:cubicBezTo>
                    <a:cubicBezTo>
                      <a:pt x="546" y="445"/>
                      <a:pt x="546" y="445"/>
                      <a:pt x="546" y="445"/>
                    </a:cubicBezTo>
                    <a:cubicBezTo>
                      <a:pt x="544" y="446"/>
                      <a:pt x="544" y="446"/>
                      <a:pt x="544" y="446"/>
                    </a:cubicBezTo>
                    <a:cubicBezTo>
                      <a:pt x="541" y="445"/>
                      <a:pt x="549" y="446"/>
                      <a:pt x="542" y="446"/>
                    </a:cubicBezTo>
                    <a:cubicBezTo>
                      <a:pt x="538" y="448"/>
                      <a:pt x="538" y="448"/>
                      <a:pt x="538" y="448"/>
                    </a:cubicBezTo>
                    <a:cubicBezTo>
                      <a:pt x="535" y="448"/>
                      <a:pt x="535" y="448"/>
                      <a:pt x="535" y="448"/>
                    </a:cubicBezTo>
                    <a:cubicBezTo>
                      <a:pt x="529" y="449"/>
                      <a:pt x="529" y="449"/>
                      <a:pt x="529" y="449"/>
                    </a:cubicBezTo>
                    <a:cubicBezTo>
                      <a:pt x="528" y="450"/>
                      <a:pt x="528" y="450"/>
                      <a:pt x="528" y="450"/>
                    </a:cubicBezTo>
                    <a:cubicBezTo>
                      <a:pt x="526" y="449"/>
                      <a:pt x="526" y="449"/>
                      <a:pt x="526" y="449"/>
                    </a:cubicBezTo>
                    <a:cubicBezTo>
                      <a:pt x="524" y="451"/>
                      <a:pt x="524" y="451"/>
                      <a:pt x="524" y="451"/>
                    </a:cubicBezTo>
                    <a:cubicBezTo>
                      <a:pt x="521" y="451"/>
                      <a:pt x="521" y="451"/>
                      <a:pt x="521" y="451"/>
                    </a:cubicBezTo>
                    <a:cubicBezTo>
                      <a:pt x="520" y="451"/>
                      <a:pt x="520" y="451"/>
                      <a:pt x="520" y="451"/>
                    </a:cubicBezTo>
                    <a:cubicBezTo>
                      <a:pt x="519" y="452"/>
                      <a:pt x="519" y="452"/>
                      <a:pt x="519" y="452"/>
                    </a:cubicBezTo>
                    <a:cubicBezTo>
                      <a:pt x="517" y="452"/>
                      <a:pt x="523" y="448"/>
                      <a:pt x="516" y="453"/>
                    </a:cubicBezTo>
                    <a:cubicBezTo>
                      <a:pt x="516" y="451"/>
                      <a:pt x="516" y="451"/>
                      <a:pt x="516" y="451"/>
                    </a:cubicBezTo>
                    <a:cubicBezTo>
                      <a:pt x="516" y="451"/>
                      <a:pt x="527" y="451"/>
                      <a:pt x="511" y="453"/>
                    </a:cubicBezTo>
                    <a:cubicBezTo>
                      <a:pt x="505" y="454"/>
                      <a:pt x="505" y="454"/>
                      <a:pt x="505" y="454"/>
                    </a:cubicBezTo>
                    <a:cubicBezTo>
                      <a:pt x="494" y="456"/>
                      <a:pt x="494" y="456"/>
                      <a:pt x="494" y="456"/>
                    </a:cubicBezTo>
                    <a:cubicBezTo>
                      <a:pt x="493" y="455"/>
                      <a:pt x="493" y="455"/>
                      <a:pt x="493" y="455"/>
                    </a:cubicBezTo>
                    <a:cubicBezTo>
                      <a:pt x="492" y="455"/>
                      <a:pt x="492" y="455"/>
                      <a:pt x="492" y="455"/>
                    </a:cubicBezTo>
                    <a:cubicBezTo>
                      <a:pt x="492" y="456"/>
                      <a:pt x="492" y="456"/>
                      <a:pt x="492" y="456"/>
                    </a:cubicBezTo>
                    <a:cubicBezTo>
                      <a:pt x="489" y="457"/>
                      <a:pt x="489" y="457"/>
                      <a:pt x="489" y="457"/>
                    </a:cubicBezTo>
                    <a:cubicBezTo>
                      <a:pt x="480" y="458"/>
                      <a:pt x="480" y="458"/>
                      <a:pt x="480" y="458"/>
                    </a:cubicBezTo>
                    <a:cubicBezTo>
                      <a:pt x="480" y="457"/>
                      <a:pt x="480" y="457"/>
                      <a:pt x="480" y="457"/>
                    </a:cubicBezTo>
                    <a:cubicBezTo>
                      <a:pt x="478" y="457"/>
                      <a:pt x="478" y="457"/>
                      <a:pt x="478" y="457"/>
                    </a:cubicBezTo>
                    <a:cubicBezTo>
                      <a:pt x="477" y="458"/>
                      <a:pt x="477" y="458"/>
                      <a:pt x="477" y="458"/>
                    </a:cubicBezTo>
                    <a:cubicBezTo>
                      <a:pt x="472" y="459"/>
                      <a:pt x="472" y="459"/>
                      <a:pt x="472" y="459"/>
                    </a:cubicBezTo>
                    <a:cubicBezTo>
                      <a:pt x="470" y="458"/>
                      <a:pt x="470" y="458"/>
                      <a:pt x="470" y="458"/>
                    </a:cubicBezTo>
                    <a:cubicBezTo>
                      <a:pt x="470" y="458"/>
                      <a:pt x="468" y="457"/>
                      <a:pt x="469" y="460"/>
                    </a:cubicBezTo>
                    <a:cubicBezTo>
                      <a:pt x="468" y="460"/>
                      <a:pt x="468" y="460"/>
                      <a:pt x="468" y="460"/>
                    </a:cubicBezTo>
                    <a:cubicBezTo>
                      <a:pt x="466" y="458"/>
                      <a:pt x="466" y="458"/>
                      <a:pt x="466" y="458"/>
                    </a:cubicBezTo>
                    <a:cubicBezTo>
                      <a:pt x="465" y="459"/>
                      <a:pt x="465" y="459"/>
                      <a:pt x="465" y="459"/>
                    </a:cubicBezTo>
                    <a:cubicBezTo>
                      <a:pt x="464" y="461"/>
                      <a:pt x="464" y="461"/>
                      <a:pt x="464" y="461"/>
                    </a:cubicBezTo>
                    <a:cubicBezTo>
                      <a:pt x="461" y="461"/>
                      <a:pt x="461" y="461"/>
                      <a:pt x="461" y="461"/>
                    </a:cubicBezTo>
                    <a:cubicBezTo>
                      <a:pt x="451" y="462"/>
                      <a:pt x="451" y="462"/>
                      <a:pt x="451" y="462"/>
                    </a:cubicBezTo>
                    <a:cubicBezTo>
                      <a:pt x="451" y="463"/>
                      <a:pt x="451" y="463"/>
                      <a:pt x="451" y="463"/>
                    </a:cubicBezTo>
                    <a:cubicBezTo>
                      <a:pt x="450" y="462"/>
                      <a:pt x="450" y="462"/>
                      <a:pt x="450" y="462"/>
                    </a:cubicBezTo>
                    <a:cubicBezTo>
                      <a:pt x="449" y="462"/>
                      <a:pt x="449" y="462"/>
                      <a:pt x="449" y="462"/>
                    </a:cubicBezTo>
                    <a:cubicBezTo>
                      <a:pt x="449" y="463"/>
                      <a:pt x="449" y="463"/>
                      <a:pt x="449" y="463"/>
                    </a:cubicBezTo>
                    <a:cubicBezTo>
                      <a:pt x="446" y="463"/>
                      <a:pt x="446" y="463"/>
                      <a:pt x="446" y="463"/>
                    </a:cubicBezTo>
                    <a:cubicBezTo>
                      <a:pt x="437" y="464"/>
                      <a:pt x="437" y="464"/>
                      <a:pt x="437" y="464"/>
                    </a:cubicBezTo>
                    <a:cubicBezTo>
                      <a:pt x="435" y="465"/>
                      <a:pt x="435" y="465"/>
                      <a:pt x="435" y="465"/>
                    </a:cubicBezTo>
                    <a:cubicBezTo>
                      <a:pt x="430" y="465"/>
                      <a:pt x="430" y="465"/>
                      <a:pt x="430" y="465"/>
                    </a:cubicBezTo>
                    <a:cubicBezTo>
                      <a:pt x="426" y="466"/>
                      <a:pt x="426" y="466"/>
                      <a:pt x="426" y="466"/>
                    </a:cubicBezTo>
                    <a:cubicBezTo>
                      <a:pt x="425" y="465"/>
                      <a:pt x="425" y="465"/>
                      <a:pt x="425" y="465"/>
                    </a:cubicBezTo>
                    <a:cubicBezTo>
                      <a:pt x="423" y="466"/>
                      <a:pt x="423" y="466"/>
                      <a:pt x="423" y="466"/>
                    </a:cubicBezTo>
                    <a:cubicBezTo>
                      <a:pt x="422" y="466"/>
                      <a:pt x="422" y="466"/>
                      <a:pt x="422" y="466"/>
                    </a:cubicBezTo>
                    <a:cubicBezTo>
                      <a:pt x="422" y="465"/>
                      <a:pt x="422" y="465"/>
                      <a:pt x="422" y="465"/>
                    </a:cubicBezTo>
                    <a:cubicBezTo>
                      <a:pt x="417" y="467"/>
                      <a:pt x="417" y="467"/>
                      <a:pt x="417" y="467"/>
                    </a:cubicBezTo>
                    <a:cubicBezTo>
                      <a:pt x="411" y="468"/>
                      <a:pt x="411" y="468"/>
                      <a:pt x="411" y="468"/>
                    </a:cubicBezTo>
                    <a:cubicBezTo>
                      <a:pt x="405" y="469"/>
                      <a:pt x="405" y="469"/>
                      <a:pt x="405" y="469"/>
                    </a:cubicBezTo>
                    <a:cubicBezTo>
                      <a:pt x="405" y="468"/>
                      <a:pt x="405" y="468"/>
                      <a:pt x="405" y="468"/>
                    </a:cubicBezTo>
                    <a:cubicBezTo>
                      <a:pt x="404" y="469"/>
                      <a:pt x="404" y="469"/>
                      <a:pt x="404" y="469"/>
                    </a:cubicBezTo>
                    <a:cubicBezTo>
                      <a:pt x="403" y="469"/>
                      <a:pt x="403" y="469"/>
                      <a:pt x="403" y="469"/>
                    </a:cubicBezTo>
                    <a:cubicBezTo>
                      <a:pt x="399" y="470"/>
                      <a:pt x="399" y="470"/>
                      <a:pt x="399" y="470"/>
                    </a:cubicBezTo>
                    <a:cubicBezTo>
                      <a:pt x="394" y="470"/>
                      <a:pt x="394" y="470"/>
                      <a:pt x="394" y="470"/>
                    </a:cubicBezTo>
                    <a:cubicBezTo>
                      <a:pt x="393" y="471"/>
                      <a:pt x="393" y="471"/>
                      <a:pt x="393" y="471"/>
                    </a:cubicBezTo>
                    <a:cubicBezTo>
                      <a:pt x="391" y="470"/>
                      <a:pt x="391" y="470"/>
                      <a:pt x="391" y="470"/>
                    </a:cubicBezTo>
                    <a:cubicBezTo>
                      <a:pt x="384" y="471"/>
                      <a:pt x="384" y="471"/>
                      <a:pt x="384" y="471"/>
                    </a:cubicBezTo>
                    <a:cubicBezTo>
                      <a:pt x="383" y="471"/>
                      <a:pt x="383" y="471"/>
                      <a:pt x="383" y="471"/>
                    </a:cubicBezTo>
                    <a:cubicBezTo>
                      <a:pt x="382" y="472"/>
                      <a:pt x="382" y="472"/>
                      <a:pt x="382" y="472"/>
                    </a:cubicBezTo>
                    <a:cubicBezTo>
                      <a:pt x="366" y="474"/>
                      <a:pt x="366" y="474"/>
                      <a:pt x="366" y="474"/>
                    </a:cubicBezTo>
                    <a:cubicBezTo>
                      <a:pt x="362" y="475"/>
                      <a:pt x="362" y="475"/>
                      <a:pt x="362" y="475"/>
                    </a:cubicBezTo>
                    <a:cubicBezTo>
                      <a:pt x="362" y="476"/>
                      <a:pt x="362" y="476"/>
                      <a:pt x="362" y="476"/>
                    </a:cubicBezTo>
                    <a:cubicBezTo>
                      <a:pt x="361" y="476"/>
                      <a:pt x="361" y="477"/>
                      <a:pt x="360" y="476"/>
                    </a:cubicBezTo>
                    <a:cubicBezTo>
                      <a:pt x="362" y="475"/>
                      <a:pt x="362" y="475"/>
                      <a:pt x="362" y="475"/>
                    </a:cubicBezTo>
                    <a:cubicBezTo>
                      <a:pt x="359" y="475"/>
                      <a:pt x="359" y="475"/>
                      <a:pt x="359" y="475"/>
                    </a:cubicBezTo>
                    <a:cubicBezTo>
                      <a:pt x="354" y="475"/>
                      <a:pt x="354" y="475"/>
                      <a:pt x="354" y="475"/>
                    </a:cubicBezTo>
                    <a:cubicBezTo>
                      <a:pt x="353" y="476"/>
                      <a:pt x="353" y="476"/>
                      <a:pt x="353" y="476"/>
                    </a:cubicBezTo>
                    <a:cubicBezTo>
                      <a:pt x="350" y="476"/>
                      <a:pt x="350" y="476"/>
                      <a:pt x="350" y="476"/>
                    </a:cubicBezTo>
                    <a:cubicBezTo>
                      <a:pt x="347" y="477"/>
                      <a:pt x="347" y="477"/>
                      <a:pt x="347" y="477"/>
                    </a:cubicBezTo>
                    <a:cubicBezTo>
                      <a:pt x="345" y="476"/>
                      <a:pt x="345" y="476"/>
                      <a:pt x="345" y="476"/>
                    </a:cubicBezTo>
                    <a:cubicBezTo>
                      <a:pt x="339" y="477"/>
                      <a:pt x="339" y="477"/>
                      <a:pt x="339" y="477"/>
                    </a:cubicBezTo>
                    <a:cubicBezTo>
                      <a:pt x="335" y="478"/>
                      <a:pt x="335" y="478"/>
                      <a:pt x="335" y="478"/>
                    </a:cubicBezTo>
                    <a:cubicBezTo>
                      <a:pt x="332" y="478"/>
                      <a:pt x="332" y="478"/>
                      <a:pt x="332" y="478"/>
                    </a:cubicBezTo>
                    <a:cubicBezTo>
                      <a:pt x="327" y="479"/>
                      <a:pt x="327" y="479"/>
                      <a:pt x="327" y="479"/>
                    </a:cubicBezTo>
                    <a:cubicBezTo>
                      <a:pt x="326" y="479"/>
                      <a:pt x="326" y="479"/>
                      <a:pt x="326" y="479"/>
                    </a:cubicBezTo>
                    <a:cubicBezTo>
                      <a:pt x="324" y="479"/>
                      <a:pt x="324" y="479"/>
                      <a:pt x="324" y="479"/>
                    </a:cubicBezTo>
                    <a:cubicBezTo>
                      <a:pt x="322" y="480"/>
                      <a:pt x="322" y="480"/>
                      <a:pt x="322" y="480"/>
                    </a:cubicBezTo>
                    <a:cubicBezTo>
                      <a:pt x="312" y="481"/>
                      <a:pt x="312" y="481"/>
                      <a:pt x="312" y="481"/>
                    </a:cubicBezTo>
                    <a:cubicBezTo>
                      <a:pt x="306" y="481"/>
                      <a:pt x="306" y="481"/>
                      <a:pt x="306" y="481"/>
                    </a:cubicBezTo>
                    <a:cubicBezTo>
                      <a:pt x="305" y="483"/>
                      <a:pt x="305" y="483"/>
                      <a:pt x="305" y="483"/>
                    </a:cubicBezTo>
                    <a:cubicBezTo>
                      <a:pt x="305" y="482"/>
                      <a:pt x="305" y="482"/>
                      <a:pt x="305" y="482"/>
                    </a:cubicBezTo>
                    <a:cubicBezTo>
                      <a:pt x="304" y="483"/>
                      <a:pt x="304" y="483"/>
                      <a:pt x="304" y="483"/>
                    </a:cubicBezTo>
                    <a:cubicBezTo>
                      <a:pt x="304" y="482"/>
                      <a:pt x="307" y="484"/>
                      <a:pt x="303" y="483"/>
                    </a:cubicBezTo>
                    <a:cubicBezTo>
                      <a:pt x="303" y="483"/>
                      <a:pt x="303" y="483"/>
                      <a:pt x="303" y="483"/>
                    </a:cubicBezTo>
                    <a:cubicBezTo>
                      <a:pt x="301" y="483"/>
                      <a:pt x="301" y="483"/>
                      <a:pt x="301" y="483"/>
                    </a:cubicBezTo>
                    <a:cubicBezTo>
                      <a:pt x="302" y="483"/>
                      <a:pt x="302" y="484"/>
                      <a:pt x="302" y="482"/>
                    </a:cubicBezTo>
                    <a:cubicBezTo>
                      <a:pt x="299" y="483"/>
                      <a:pt x="299" y="483"/>
                      <a:pt x="299" y="483"/>
                    </a:cubicBezTo>
                    <a:cubicBezTo>
                      <a:pt x="298" y="482"/>
                      <a:pt x="298" y="482"/>
                      <a:pt x="298" y="482"/>
                    </a:cubicBezTo>
                    <a:cubicBezTo>
                      <a:pt x="291" y="484"/>
                      <a:pt x="291" y="484"/>
                      <a:pt x="291" y="484"/>
                    </a:cubicBezTo>
                    <a:cubicBezTo>
                      <a:pt x="293" y="486"/>
                      <a:pt x="295" y="482"/>
                      <a:pt x="297" y="484"/>
                    </a:cubicBezTo>
                    <a:cubicBezTo>
                      <a:pt x="300" y="484"/>
                      <a:pt x="300" y="484"/>
                      <a:pt x="300" y="484"/>
                    </a:cubicBezTo>
                    <a:cubicBezTo>
                      <a:pt x="300" y="484"/>
                      <a:pt x="300" y="484"/>
                      <a:pt x="300" y="484"/>
                    </a:cubicBezTo>
                    <a:cubicBezTo>
                      <a:pt x="301" y="484"/>
                      <a:pt x="301" y="484"/>
                      <a:pt x="301" y="484"/>
                    </a:cubicBezTo>
                    <a:cubicBezTo>
                      <a:pt x="300" y="485"/>
                      <a:pt x="300" y="485"/>
                      <a:pt x="300" y="485"/>
                    </a:cubicBezTo>
                    <a:cubicBezTo>
                      <a:pt x="299" y="484"/>
                      <a:pt x="299" y="484"/>
                      <a:pt x="299" y="484"/>
                    </a:cubicBezTo>
                    <a:cubicBezTo>
                      <a:pt x="295" y="486"/>
                      <a:pt x="295" y="486"/>
                      <a:pt x="295" y="486"/>
                    </a:cubicBezTo>
                    <a:cubicBezTo>
                      <a:pt x="291" y="486"/>
                      <a:pt x="291" y="486"/>
                      <a:pt x="291" y="486"/>
                    </a:cubicBezTo>
                    <a:cubicBezTo>
                      <a:pt x="288" y="489"/>
                      <a:pt x="288" y="489"/>
                      <a:pt x="288" y="489"/>
                    </a:cubicBezTo>
                    <a:cubicBezTo>
                      <a:pt x="285" y="488"/>
                      <a:pt x="285" y="488"/>
                      <a:pt x="285" y="488"/>
                    </a:cubicBezTo>
                    <a:cubicBezTo>
                      <a:pt x="287" y="488"/>
                      <a:pt x="283" y="486"/>
                      <a:pt x="288" y="487"/>
                    </a:cubicBezTo>
                    <a:cubicBezTo>
                      <a:pt x="285" y="487"/>
                      <a:pt x="285" y="487"/>
                      <a:pt x="285" y="487"/>
                    </a:cubicBezTo>
                    <a:cubicBezTo>
                      <a:pt x="284" y="486"/>
                      <a:pt x="284" y="486"/>
                      <a:pt x="284" y="486"/>
                    </a:cubicBezTo>
                    <a:cubicBezTo>
                      <a:pt x="283" y="488"/>
                      <a:pt x="283" y="488"/>
                      <a:pt x="283" y="488"/>
                    </a:cubicBezTo>
                    <a:cubicBezTo>
                      <a:pt x="284" y="488"/>
                      <a:pt x="284" y="488"/>
                      <a:pt x="284" y="488"/>
                    </a:cubicBezTo>
                    <a:cubicBezTo>
                      <a:pt x="281" y="488"/>
                      <a:pt x="281" y="488"/>
                      <a:pt x="281" y="488"/>
                    </a:cubicBezTo>
                    <a:cubicBezTo>
                      <a:pt x="281" y="488"/>
                      <a:pt x="281" y="488"/>
                      <a:pt x="281" y="488"/>
                    </a:cubicBezTo>
                    <a:cubicBezTo>
                      <a:pt x="281" y="488"/>
                      <a:pt x="282" y="487"/>
                      <a:pt x="281" y="488"/>
                    </a:cubicBezTo>
                    <a:cubicBezTo>
                      <a:pt x="280" y="489"/>
                      <a:pt x="280" y="489"/>
                      <a:pt x="280" y="489"/>
                    </a:cubicBezTo>
                    <a:cubicBezTo>
                      <a:pt x="280" y="490"/>
                      <a:pt x="284" y="483"/>
                      <a:pt x="280" y="492"/>
                    </a:cubicBezTo>
                    <a:cubicBezTo>
                      <a:pt x="280" y="492"/>
                      <a:pt x="280" y="492"/>
                      <a:pt x="280" y="492"/>
                    </a:cubicBezTo>
                    <a:cubicBezTo>
                      <a:pt x="280" y="491"/>
                      <a:pt x="280" y="491"/>
                      <a:pt x="280" y="491"/>
                    </a:cubicBezTo>
                    <a:cubicBezTo>
                      <a:pt x="280" y="490"/>
                      <a:pt x="280" y="490"/>
                      <a:pt x="280" y="490"/>
                    </a:cubicBezTo>
                    <a:cubicBezTo>
                      <a:pt x="278" y="489"/>
                      <a:pt x="278" y="489"/>
                      <a:pt x="278" y="489"/>
                    </a:cubicBezTo>
                    <a:cubicBezTo>
                      <a:pt x="278" y="489"/>
                      <a:pt x="278" y="489"/>
                      <a:pt x="278" y="489"/>
                    </a:cubicBezTo>
                    <a:cubicBezTo>
                      <a:pt x="278" y="489"/>
                      <a:pt x="278" y="489"/>
                      <a:pt x="278" y="489"/>
                    </a:cubicBezTo>
                    <a:cubicBezTo>
                      <a:pt x="276" y="489"/>
                      <a:pt x="276" y="489"/>
                      <a:pt x="276" y="489"/>
                    </a:cubicBezTo>
                    <a:cubicBezTo>
                      <a:pt x="275" y="490"/>
                      <a:pt x="275" y="490"/>
                      <a:pt x="275" y="490"/>
                    </a:cubicBezTo>
                    <a:cubicBezTo>
                      <a:pt x="271" y="489"/>
                      <a:pt x="271" y="489"/>
                      <a:pt x="271" y="489"/>
                    </a:cubicBezTo>
                    <a:cubicBezTo>
                      <a:pt x="271" y="489"/>
                      <a:pt x="271" y="489"/>
                      <a:pt x="271" y="489"/>
                    </a:cubicBezTo>
                    <a:cubicBezTo>
                      <a:pt x="270" y="489"/>
                      <a:pt x="273" y="489"/>
                      <a:pt x="270" y="488"/>
                    </a:cubicBezTo>
                    <a:cubicBezTo>
                      <a:pt x="274" y="487"/>
                      <a:pt x="274" y="487"/>
                      <a:pt x="274" y="487"/>
                    </a:cubicBezTo>
                    <a:cubicBezTo>
                      <a:pt x="275" y="487"/>
                      <a:pt x="276" y="485"/>
                      <a:pt x="277" y="486"/>
                    </a:cubicBezTo>
                    <a:cubicBezTo>
                      <a:pt x="277" y="486"/>
                      <a:pt x="278" y="485"/>
                      <a:pt x="277" y="487"/>
                    </a:cubicBezTo>
                    <a:cubicBezTo>
                      <a:pt x="278" y="487"/>
                      <a:pt x="278" y="487"/>
                      <a:pt x="278" y="487"/>
                    </a:cubicBezTo>
                    <a:cubicBezTo>
                      <a:pt x="277" y="486"/>
                      <a:pt x="279" y="486"/>
                      <a:pt x="279" y="485"/>
                    </a:cubicBezTo>
                    <a:cubicBezTo>
                      <a:pt x="280" y="484"/>
                      <a:pt x="280" y="484"/>
                      <a:pt x="280" y="484"/>
                    </a:cubicBezTo>
                    <a:cubicBezTo>
                      <a:pt x="276" y="484"/>
                      <a:pt x="276" y="484"/>
                      <a:pt x="276" y="484"/>
                    </a:cubicBezTo>
                    <a:cubicBezTo>
                      <a:pt x="276" y="484"/>
                      <a:pt x="276" y="484"/>
                      <a:pt x="276" y="484"/>
                    </a:cubicBezTo>
                    <a:cubicBezTo>
                      <a:pt x="277" y="485"/>
                      <a:pt x="272" y="487"/>
                      <a:pt x="278" y="485"/>
                    </a:cubicBezTo>
                    <a:cubicBezTo>
                      <a:pt x="275" y="484"/>
                      <a:pt x="280" y="490"/>
                      <a:pt x="273" y="485"/>
                    </a:cubicBezTo>
                    <a:cubicBezTo>
                      <a:pt x="273" y="485"/>
                      <a:pt x="273" y="485"/>
                      <a:pt x="273" y="485"/>
                    </a:cubicBezTo>
                    <a:cubicBezTo>
                      <a:pt x="273" y="485"/>
                      <a:pt x="273" y="485"/>
                      <a:pt x="273" y="485"/>
                    </a:cubicBezTo>
                    <a:cubicBezTo>
                      <a:pt x="272" y="486"/>
                      <a:pt x="270" y="490"/>
                      <a:pt x="269" y="486"/>
                    </a:cubicBezTo>
                    <a:cubicBezTo>
                      <a:pt x="269" y="485"/>
                      <a:pt x="269" y="485"/>
                      <a:pt x="269" y="485"/>
                    </a:cubicBezTo>
                    <a:cubicBezTo>
                      <a:pt x="269" y="487"/>
                      <a:pt x="269" y="487"/>
                      <a:pt x="269" y="487"/>
                    </a:cubicBezTo>
                    <a:cubicBezTo>
                      <a:pt x="270" y="487"/>
                      <a:pt x="270" y="487"/>
                      <a:pt x="270" y="487"/>
                    </a:cubicBezTo>
                    <a:cubicBezTo>
                      <a:pt x="268" y="488"/>
                      <a:pt x="268" y="488"/>
                      <a:pt x="268" y="488"/>
                    </a:cubicBezTo>
                    <a:cubicBezTo>
                      <a:pt x="268" y="486"/>
                      <a:pt x="268" y="486"/>
                      <a:pt x="268" y="486"/>
                    </a:cubicBezTo>
                    <a:cubicBezTo>
                      <a:pt x="266" y="486"/>
                      <a:pt x="266" y="486"/>
                      <a:pt x="266" y="486"/>
                    </a:cubicBezTo>
                    <a:cubicBezTo>
                      <a:pt x="267" y="485"/>
                      <a:pt x="267" y="485"/>
                      <a:pt x="267" y="485"/>
                    </a:cubicBezTo>
                    <a:cubicBezTo>
                      <a:pt x="267" y="484"/>
                      <a:pt x="267" y="484"/>
                      <a:pt x="267" y="484"/>
                    </a:cubicBezTo>
                    <a:cubicBezTo>
                      <a:pt x="267" y="482"/>
                      <a:pt x="267" y="482"/>
                      <a:pt x="267" y="482"/>
                    </a:cubicBezTo>
                    <a:cubicBezTo>
                      <a:pt x="270" y="483"/>
                      <a:pt x="270" y="483"/>
                      <a:pt x="270" y="483"/>
                    </a:cubicBezTo>
                    <a:cubicBezTo>
                      <a:pt x="271" y="482"/>
                      <a:pt x="271" y="482"/>
                      <a:pt x="271" y="482"/>
                    </a:cubicBezTo>
                    <a:cubicBezTo>
                      <a:pt x="272" y="482"/>
                      <a:pt x="272" y="482"/>
                      <a:pt x="272" y="482"/>
                    </a:cubicBezTo>
                    <a:cubicBezTo>
                      <a:pt x="275" y="481"/>
                      <a:pt x="275" y="481"/>
                      <a:pt x="275" y="481"/>
                    </a:cubicBezTo>
                    <a:cubicBezTo>
                      <a:pt x="275" y="481"/>
                      <a:pt x="275" y="481"/>
                      <a:pt x="275" y="481"/>
                    </a:cubicBezTo>
                    <a:cubicBezTo>
                      <a:pt x="275" y="480"/>
                      <a:pt x="276" y="479"/>
                      <a:pt x="277" y="481"/>
                    </a:cubicBezTo>
                    <a:cubicBezTo>
                      <a:pt x="276" y="482"/>
                      <a:pt x="279" y="478"/>
                      <a:pt x="276" y="483"/>
                    </a:cubicBezTo>
                    <a:cubicBezTo>
                      <a:pt x="276" y="482"/>
                      <a:pt x="282" y="480"/>
                      <a:pt x="272" y="483"/>
                    </a:cubicBezTo>
                    <a:cubicBezTo>
                      <a:pt x="273" y="484"/>
                      <a:pt x="273" y="484"/>
                      <a:pt x="273" y="484"/>
                    </a:cubicBezTo>
                    <a:cubicBezTo>
                      <a:pt x="270" y="485"/>
                      <a:pt x="270" y="485"/>
                      <a:pt x="270" y="485"/>
                    </a:cubicBezTo>
                    <a:cubicBezTo>
                      <a:pt x="271" y="485"/>
                      <a:pt x="271" y="485"/>
                      <a:pt x="271" y="485"/>
                    </a:cubicBezTo>
                    <a:cubicBezTo>
                      <a:pt x="275" y="485"/>
                      <a:pt x="275" y="485"/>
                      <a:pt x="275" y="485"/>
                    </a:cubicBezTo>
                    <a:cubicBezTo>
                      <a:pt x="276" y="483"/>
                      <a:pt x="276" y="483"/>
                      <a:pt x="276" y="483"/>
                    </a:cubicBezTo>
                    <a:cubicBezTo>
                      <a:pt x="278" y="483"/>
                      <a:pt x="278" y="483"/>
                      <a:pt x="278" y="483"/>
                    </a:cubicBezTo>
                    <a:cubicBezTo>
                      <a:pt x="278" y="482"/>
                      <a:pt x="278" y="482"/>
                      <a:pt x="278" y="482"/>
                    </a:cubicBezTo>
                    <a:cubicBezTo>
                      <a:pt x="280" y="482"/>
                      <a:pt x="280" y="482"/>
                      <a:pt x="280" y="482"/>
                    </a:cubicBezTo>
                    <a:cubicBezTo>
                      <a:pt x="280" y="483"/>
                      <a:pt x="280" y="483"/>
                      <a:pt x="280" y="483"/>
                    </a:cubicBezTo>
                    <a:cubicBezTo>
                      <a:pt x="281" y="483"/>
                      <a:pt x="281" y="483"/>
                      <a:pt x="281" y="483"/>
                    </a:cubicBezTo>
                    <a:cubicBezTo>
                      <a:pt x="282" y="482"/>
                      <a:pt x="282" y="482"/>
                      <a:pt x="282" y="482"/>
                    </a:cubicBezTo>
                    <a:cubicBezTo>
                      <a:pt x="289" y="481"/>
                      <a:pt x="289" y="481"/>
                      <a:pt x="289" y="481"/>
                    </a:cubicBezTo>
                    <a:cubicBezTo>
                      <a:pt x="288" y="480"/>
                      <a:pt x="288" y="480"/>
                      <a:pt x="288" y="480"/>
                    </a:cubicBezTo>
                    <a:cubicBezTo>
                      <a:pt x="286" y="480"/>
                      <a:pt x="286" y="480"/>
                      <a:pt x="286" y="480"/>
                    </a:cubicBezTo>
                    <a:cubicBezTo>
                      <a:pt x="286" y="480"/>
                      <a:pt x="286" y="480"/>
                      <a:pt x="286" y="480"/>
                    </a:cubicBezTo>
                    <a:cubicBezTo>
                      <a:pt x="285" y="480"/>
                      <a:pt x="285" y="480"/>
                      <a:pt x="285" y="480"/>
                    </a:cubicBezTo>
                    <a:cubicBezTo>
                      <a:pt x="284" y="479"/>
                      <a:pt x="284" y="479"/>
                      <a:pt x="284" y="479"/>
                    </a:cubicBezTo>
                    <a:cubicBezTo>
                      <a:pt x="281" y="480"/>
                      <a:pt x="281" y="480"/>
                      <a:pt x="281" y="480"/>
                    </a:cubicBezTo>
                    <a:cubicBezTo>
                      <a:pt x="280" y="479"/>
                      <a:pt x="280" y="479"/>
                      <a:pt x="280" y="479"/>
                    </a:cubicBezTo>
                    <a:cubicBezTo>
                      <a:pt x="278" y="480"/>
                      <a:pt x="278" y="480"/>
                      <a:pt x="278" y="480"/>
                    </a:cubicBezTo>
                    <a:cubicBezTo>
                      <a:pt x="276" y="479"/>
                      <a:pt x="276" y="479"/>
                      <a:pt x="276" y="479"/>
                    </a:cubicBezTo>
                    <a:cubicBezTo>
                      <a:pt x="277" y="478"/>
                      <a:pt x="277" y="478"/>
                      <a:pt x="277" y="478"/>
                    </a:cubicBezTo>
                    <a:cubicBezTo>
                      <a:pt x="280" y="478"/>
                      <a:pt x="280" y="478"/>
                      <a:pt x="280" y="478"/>
                    </a:cubicBezTo>
                    <a:cubicBezTo>
                      <a:pt x="281" y="477"/>
                      <a:pt x="281" y="477"/>
                      <a:pt x="281" y="477"/>
                    </a:cubicBezTo>
                    <a:cubicBezTo>
                      <a:pt x="283" y="477"/>
                      <a:pt x="283" y="477"/>
                      <a:pt x="283" y="477"/>
                    </a:cubicBezTo>
                    <a:cubicBezTo>
                      <a:pt x="283" y="477"/>
                      <a:pt x="280" y="477"/>
                      <a:pt x="284" y="478"/>
                    </a:cubicBezTo>
                    <a:cubicBezTo>
                      <a:pt x="287" y="476"/>
                      <a:pt x="287" y="476"/>
                      <a:pt x="287" y="476"/>
                    </a:cubicBezTo>
                    <a:cubicBezTo>
                      <a:pt x="289" y="477"/>
                      <a:pt x="289" y="477"/>
                      <a:pt x="289" y="477"/>
                    </a:cubicBezTo>
                    <a:cubicBezTo>
                      <a:pt x="291" y="476"/>
                      <a:pt x="291" y="476"/>
                      <a:pt x="291" y="476"/>
                    </a:cubicBezTo>
                    <a:cubicBezTo>
                      <a:pt x="304" y="474"/>
                      <a:pt x="304" y="474"/>
                      <a:pt x="304" y="474"/>
                    </a:cubicBezTo>
                    <a:cubicBezTo>
                      <a:pt x="306" y="474"/>
                      <a:pt x="306" y="474"/>
                      <a:pt x="306" y="474"/>
                    </a:cubicBezTo>
                    <a:cubicBezTo>
                      <a:pt x="308" y="473"/>
                      <a:pt x="308" y="473"/>
                      <a:pt x="308" y="473"/>
                    </a:cubicBezTo>
                    <a:cubicBezTo>
                      <a:pt x="306" y="472"/>
                      <a:pt x="305" y="475"/>
                      <a:pt x="298" y="474"/>
                    </a:cubicBezTo>
                    <a:cubicBezTo>
                      <a:pt x="298" y="473"/>
                      <a:pt x="298" y="473"/>
                      <a:pt x="298" y="473"/>
                    </a:cubicBezTo>
                    <a:cubicBezTo>
                      <a:pt x="297" y="474"/>
                      <a:pt x="297" y="474"/>
                      <a:pt x="297" y="474"/>
                    </a:cubicBezTo>
                    <a:cubicBezTo>
                      <a:pt x="297" y="472"/>
                      <a:pt x="297" y="472"/>
                      <a:pt x="297" y="472"/>
                    </a:cubicBezTo>
                    <a:cubicBezTo>
                      <a:pt x="298" y="471"/>
                      <a:pt x="298" y="471"/>
                      <a:pt x="298" y="471"/>
                    </a:cubicBezTo>
                    <a:cubicBezTo>
                      <a:pt x="299" y="472"/>
                      <a:pt x="299" y="472"/>
                      <a:pt x="299" y="472"/>
                    </a:cubicBezTo>
                    <a:cubicBezTo>
                      <a:pt x="300" y="472"/>
                      <a:pt x="300" y="472"/>
                      <a:pt x="300" y="472"/>
                    </a:cubicBezTo>
                    <a:cubicBezTo>
                      <a:pt x="298" y="473"/>
                      <a:pt x="298" y="473"/>
                      <a:pt x="298" y="473"/>
                    </a:cubicBezTo>
                    <a:cubicBezTo>
                      <a:pt x="307" y="473"/>
                      <a:pt x="270" y="481"/>
                      <a:pt x="313" y="472"/>
                    </a:cubicBezTo>
                    <a:cubicBezTo>
                      <a:pt x="318" y="470"/>
                      <a:pt x="318" y="470"/>
                      <a:pt x="318" y="470"/>
                    </a:cubicBezTo>
                    <a:cubicBezTo>
                      <a:pt x="321" y="469"/>
                      <a:pt x="321" y="469"/>
                      <a:pt x="321" y="469"/>
                    </a:cubicBezTo>
                    <a:cubicBezTo>
                      <a:pt x="321" y="469"/>
                      <a:pt x="321" y="469"/>
                      <a:pt x="321" y="469"/>
                    </a:cubicBezTo>
                    <a:cubicBezTo>
                      <a:pt x="322" y="469"/>
                      <a:pt x="322" y="469"/>
                      <a:pt x="322" y="469"/>
                    </a:cubicBezTo>
                    <a:cubicBezTo>
                      <a:pt x="322" y="469"/>
                      <a:pt x="321" y="469"/>
                      <a:pt x="322" y="469"/>
                    </a:cubicBezTo>
                    <a:cubicBezTo>
                      <a:pt x="323" y="470"/>
                      <a:pt x="323" y="470"/>
                      <a:pt x="323" y="470"/>
                    </a:cubicBezTo>
                    <a:cubicBezTo>
                      <a:pt x="323" y="469"/>
                      <a:pt x="323" y="469"/>
                      <a:pt x="323" y="469"/>
                    </a:cubicBezTo>
                    <a:cubicBezTo>
                      <a:pt x="323" y="468"/>
                      <a:pt x="321" y="472"/>
                      <a:pt x="323" y="468"/>
                    </a:cubicBezTo>
                    <a:cubicBezTo>
                      <a:pt x="325" y="466"/>
                      <a:pt x="325" y="466"/>
                      <a:pt x="325" y="466"/>
                    </a:cubicBezTo>
                    <a:cubicBezTo>
                      <a:pt x="330" y="465"/>
                      <a:pt x="330" y="465"/>
                      <a:pt x="330" y="465"/>
                    </a:cubicBezTo>
                    <a:cubicBezTo>
                      <a:pt x="334" y="464"/>
                      <a:pt x="334" y="464"/>
                      <a:pt x="334" y="464"/>
                    </a:cubicBezTo>
                    <a:cubicBezTo>
                      <a:pt x="334" y="464"/>
                      <a:pt x="334" y="464"/>
                      <a:pt x="334" y="464"/>
                    </a:cubicBezTo>
                    <a:cubicBezTo>
                      <a:pt x="329" y="463"/>
                      <a:pt x="329" y="463"/>
                      <a:pt x="329" y="463"/>
                    </a:cubicBezTo>
                    <a:cubicBezTo>
                      <a:pt x="331" y="462"/>
                      <a:pt x="331" y="462"/>
                      <a:pt x="331" y="462"/>
                    </a:cubicBezTo>
                    <a:cubicBezTo>
                      <a:pt x="328" y="461"/>
                      <a:pt x="328" y="461"/>
                      <a:pt x="328" y="461"/>
                    </a:cubicBezTo>
                    <a:cubicBezTo>
                      <a:pt x="326" y="463"/>
                      <a:pt x="326" y="463"/>
                      <a:pt x="326" y="463"/>
                    </a:cubicBezTo>
                    <a:cubicBezTo>
                      <a:pt x="327" y="463"/>
                      <a:pt x="328" y="463"/>
                      <a:pt x="328" y="464"/>
                    </a:cubicBezTo>
                    <a:cubicBezTo>
                      <a:pt x="326" y="465"/>
                      <a:pt x="326" y="465"/>
                      <a:pt x="326" y="465"/>
                    </a:cubicBezTo>
                    <a:cubicBezTo>
                      <a:pt x="325" y="465"/>
                      <a:pt x="332" y="464"/>
                      <a:pt x="323" y="465"/>
                    </a:cubicBezTo>
                    <a:cubicBezTo>
                      <a:pt x="323" y="465"/>
                      <a:pt x="323" y="465"/>
                      <a:pt x="323" y="465"/>
                    </a:cubicBezTo>
                    <a:cubicBezTo>
                      <a:pt x="324" y="464"/>
                      <a:pt x="324" y="464"/>
                      <a:pt x="324" y="464"/>
                    </a:cubicBezTo>
                    <a:cubicBezTo>
                      <a:pt x="324" y="465"/>
                      <a:pt x="325" y="465"/>
                      <a:pt x="326" y="464"/>
                    </a:cubicBezTo>
                    <a:cubicBezTo>
                      <a:pt x="325" y="463"/>
                      <a:pt x="325" y="463"/>
                      <a:pt x="325" y="463"/>
                    </a:cubicBezTo>
                    <a:cubicBezTo>
                      <a:pt x="324" y="463"/>
                      <a:pt x="328" y="462"/>
                      <a:pt x="323" y="463"/>
                    </a:cubicBezTo>
                    <a:cubicBezTo>
                      <a:pt x="323" y="463"/>
                      <a:pt x="323" y="463"/>
                      <a:pt x="323" y="463"/>
                    </a:cubicBezTo>
                    <a:cubicBezTo>
                      <a:pt x="322" y="462"/>
                      <a:pt x="322" y="462"/>
                      <a:pt x="322" y="462"/>
                    </a:cubicBezTo>
                    <a:cubicBezTo>
                      <a:pt x="324" y="462"/>
                      <a:pt x="325" y="461"/>
                      <a:pt x="328" y="460"/>
                    </a:cubicBezTo>
                    <a:cubicBezTo>
                      <a:pt x="329" y="461"/>
                      <a:pt x="329" y="461"/>
                      <a:pt x="329" y="461"/>
                    </a:cubicBezTo>
                    <a:cubicBezTo>
                      <a:pt x="331" y="461"/>
                      <a:pt x="332" y="460"/>
                      <a:pt x="333" y="461"/>
                    </a:cubicBezTo>
                    <a:cubicBezTo>
                      <a:pt x="334" y="459"/>
                      <a:pt x="334" y="459"/>
                      <a:pt x="334" y="459"/>
                    </a:cubicBezTo>
                    <a:cubicBezTo>
                      <a:pt x="335" y="459"/>
                      <a:pt x="335" y="459"/>
                      <a:pt x="335" y="459"/>
                    </a:cubicBezTo>
                    <a:cubicBezTo>
                      <a:pt x="336" y="460"/>
                      <a:pt x="336" y="460"/>
                      <a:pt x="336" y="460"/>
                    </a:cubicBezTo>
                    <a:cubicBezTo>
                      <a:pt x="338" y="459"/>
                      <a:pt x="338" y="459"/>
                      <a:pt x="338" y="459"/>
                    </a:cubicBezTo>
                    <a:cubicBezTo>
                      <a:pt x="339" y="461"/>
                      <a:pt x="339" y="461"/>
                      <a:pt x="339" y="461"/>
                    </a:cubicBezTo>
                    <a:cubicBezTo>
                      <a:pt x="340" y="461"/>
                      <a:pt x="340" y="461"/>
                      <a:pt x="340" y="461"/>
                    </a:cubicBezTo>
                    <a:cubicBezTo>
                      <a:pt x="340" y="459"/>
                      <a:pt x="340" y="459"/>
                      <a:pt x="340" y="459"/>
                    </a:cubicBezTo>
                    <a:cubicBezTo>
                      <a:pt x="343" y="457"/>
                      <a:pt x="343" y="457"/>
                      <a:pt x="343" y="457"/>
                    </a:cubicBezTo>
                    <a:cubicBezTo>
                      <a:pt x="338" y="458"/>
                      <a:pt x="338" y="458"/>
                      <a:pt x="338" y="458"/>
                    </a:cubicBezTo>
                    <a:cubicBezTo>
                      <a:pt x="335" y="458"/>
                      <a:pt x="335" y="458"/>
                      <a:pt x="335" y="458"/>
                    </a:cubicBezTo>
                    <a:cubicBezTo>
                      <a:pt x="335" y="458"/>
                      <a:pt x="335" y="458"/>
                      <a:pt x="335" y="458"/>
                    </a:cubicBezTo>
                    <a:cubicBezTo>
                      <a:pt x="335" y="457"/>
                      <a:pt x="335" y="457"/>
                      <a:pt x="335" y="457"/>
                    </a:cubicBezTo>
                    <a:cubicBezTo>
                      <a:pt x="332" y="456"/>
                      <a:pt x="332" y="456"/>
                      <a:pt x="332" y="456"/>
                    </a:cubicBezTo>
                    <a:cubicBezTo>
                      <a:pt x="327" y="457"/>
                      <a:pt x="327" y="457"/>
                      <a:pt x="327" y="457"/>
                    </a:cubicBezTo>
                    <a:cubicBezTo>
                      <a:pt x="326" y="458"/>
                      <a:pt x="326" y="458"/>
                      <a:pt x="326" y="458"/>
                    </a:cubicBezTo>
                    <a:cubicBezTo>
                      <a:pt x="328" y="458"/>
                      <a:pt x="328" y="458"/>
                      <a:pt x="328" y="458"/>
                    </a:cubicBezTo>
                    <a:cubicBezTo>
                      <a:pt x="325" y="459"/>
                      <a:pt x="325" y="459"/>
                      <a:pt x="325" y="459"/>
                    </a:cubicBezTo>
                    <a:cubicBezTo>
                      <a:pt x="324" y="460"/>
                      <a:pt x="337" y="457"/>
                      <a:pt x="320" y="460"/>
                    </a:cubicBezTo>
                    <a:cubicBezTo>
                      <a:pt x="320" y="459"/>
                      <a:pt x="320" y="459"/>
                      <a:pt x="320" y="459"/>
                    </a:cubicBezTo>
                    <a:cubicBezTo>
                      <a:pt x="318" y="460"/>
                      <a:pt x="318" y="460"/>
                      <a:pt x="318" y="460"/>
                    </a:cubicBezTo>
                    <a:cubicBezTo>
                      <a:pt x="312" y="461"/>
                      <a:pt x="312" y="461"/>
                      <a:pt x="312" y="461"/>
                    </a:cubicBezTo>
                    <a:cubicBezTo>
                      <a:pt x="311" y="461"/>
                      <a:pt x="311" y="461"/>
                      <a:pt x="311" y="461"/>
                    </a:cubicBezTo>
                    <a:cubicBezTo>
                      <a:pt x="308" y="462"/>
                      <a:pt x="308" y="462"/>
                      <a:pt x="308" y="462"/>
                    </a:cubicBezTo>
                    <a:cubicBezTo>
                      <a:pt x="308" y="461"/>
                      <a:pt x="308" y="461"/>
                      <a:pt x="308" y="461"/>
                    </a:cubicBezTo>
                    <a:cubicBezTo>
                      <a:pt x="298" y="463"/>
                      <a:pt x="298" y="463"/>
                      <a:pt x="298" y="463"/>
                    </a:cubicBezTo>
                    <a:cubicBezTo>
                      <a:pt x="297" y="464"/>
                      <a:pt x="297" y="464"/>
                      <a:pt x="297" y="464"/>
                    </a:cubicBezTo>
                    <a:cubicBezTo>
                      <a:pt x="297" y="465"/>
                      <a:pt x="298" y="462"/>
                      <a:pt x="298" y="465"/>
                    </a:cubicBezTo>
                    <a:cubicBezTo>
                      <a:pt x="298" y="464"/>
                      <a:pt x="298" y="464"/>
                      <a:pt x="298" y="464"/>
                    </a:cubicBezTo>
                    <a:cubicBezTo>
                      <a:pt x="302" y="464"/>
                      <a:pt x="301" y="462"/>
                      <a:pt x="305" y="464"/>
                    </a:cubicBezTo>
                    <a:cubicBezTo>
                      <a:pt x="305" y="465"/>
                      <a:pt x="305" y="465"/>
                      <a:pt x="305" y="465"/>
                    </a:cubicBezTo>
                    <a:cubicBezTo>
                      <a:pt x="303" y="464"/>
                      <a:pt x="303" y="464"/>
                      <a:pt x="303" y="464"/>
                    </a:cubicBezTo>
                    <a:cubicBezTo>
                      <a:pt x="301" y="467"/>
                      <a:pt x="301" y="467"/>
                      <a:pt x="301" y="467"/>
                    </a:cubicBezTo>
                    <a:cubicBezTo>
                      <a:pt x="302" y="467"/>
                      <a:pt x="302" y="467"/>
                      <a:pt x="302" y="467"/>
                    </a:cubicBezTo>
                    <a:cubicBezTo>
                      <a:pt x="299" y="467"/>
                      <a:pt x="299" y="467"/>
                      <a:pt x="299" y="467"/>
                    </a:cubicBezTo>
                    <a:cubicBezTo>
                      <a:pt x="298" y="467"/>
                      <a:pt x="298" y="467"/>
                      <a:pt x="298" y="467"/>
                    </a:cubicBezTo>
                    <a:cubicBezTo>
                      <a:pt x="297" y="464"/>
                      <a:pt x="297" y="464"/>
                      <a:pt x="297" y="464"/>
                    </a:cubicBezTo>
                    <a:cubicBezTo>
                      <a:pt x="296" y="464"/>
                      <a:pt x="295" y="463"/>
                      <a:pt x="294" y="465"/>
                    </a:cubicBezTo>
                    <a:cubicBezTo>
                      <a:pt x="296" y="466"/>
                      <a:pt x="296" y="466"/>
                      <a:pt x="296" y="466"/>
                    </a:cubicBezTo>
                    <a:cubicBezTo>
                      <a:pt x="293" y="467"/>
                      <a:pt x="293" y="467"/>
                      <a:pt x="293" y="467"/>
                    </a:cubicBezTo>
                    <a:cubicBezTo>
                      <a:pt x="291" y="469"/>
                      <a:pt x="291" y="469"/>
                      <a:pt x="291" y="469"/>
                    </a:cubicBezTo>
                    <a:cubicBezTo>
                      <a:pt x="290" y="469"/>
                      <a:pt x="290" y="469"/>
                      <a:pt x="290" y="469"/>
                    </a:cubicBezTo>
                    <a:cubicBezTo>
                      <a:pt x="289" y="469"/>
                      <a:pt x="289" y="469"/>
                      <a:pt x="289" y="469"/>
                    </a:cubicBezTo>
                    <a:cubicBezTo>
                      <a:pt x="288" y="468"/>
                      <a:pt x="288" y="468"/>
                      <a:pt x="288" y="468"/>
                    </a:cubicBezTo>
                    <a:cubicBezTo>
                      <a:pt x="288" y="467"/>
                      <a:pt x="287" y="469"/>
                      <a:pt x="286" y="467"/>
                    </a:cubicBezTo>
                    <a:cubicBezTo>
                      <a:pt x="284" y="468"/>
                      <a:pt x="284" y="468"/>
                      <a:pt x="284" y="468"/>
                    </a:cubicBezTo>
                    <a:cubicBezTo>
                      <a:pt x="284" y="471"/>
                      <a:pt x="282" y="466"/>
                      <a:pt x="283" y="470"/>
                    </a:cubicBezTo>
                    <a:cubicBezTo>
                      <a:pt x="281" y="469"/>
                      <a:pt x="281" y="469"/>
                      <a:pt x="281" y="469"/>
                    </a:cubicBezTo>
                    <a:cubicBezTo>
                      <a:pt x="281" y="469"/>
                      <a:pt x="281" y="469"/>
                      <a:pt x="281" y="469"/>
                    </a:cubicBezTo>
                    <a:cubicBezTo>
                      <a:pt x="281" y="471"/>
                      <a:pt x="277" y="468"/>
                      <a:pt x="282" y="471"/>
                    </a:cubicBezTo>
                    <a:cubicBezTo>
                      <a:pt x="279" y="470"/>
                      <a:pt x="279" y="470"/>
                      <a:pt x="279" y="470"/>
                    </a:cubicBezTo>
                    <a:cubicBezTo>
                      <a:pt x="279" y="469"/>
                      <a:pt x="279" y="469"/>
                      <a:pt x="279" y="469"/>
                    </a:cubicBezTo>
                    <a:cubicBezTo>
                      <a:pt x="284" y="468"/>
                      <a:pt x="284" y="468"/>
                      <a:pt x="284" y="468"/>
                    </a:cubicBezTo>
                    <a:cubicBezTo>
                      <a:pt x="284" y="467"/>
                      <a:pt x="284" y="467"/>
                      <a:pt x="284" y="467"/>
                    </a:cubicBezTo>
                    <a:cubicBezTo>
                      <a:pt x="283" y="466"/>
                      <a:pt x="283" y="466"/>
                      <a:pt x="283" y="466"/>
                    </a:cubicBezTo>
                    <a:cubicBezTo>
                      <a:pt x="281" y="467"/>
                      <a:pt x="281" y="467"/>
                      <a:pt x="281" y="467"/>
                    </a:cubicBezTo>
                    <a:cubicBezTo>
                      <a:pt x="281" y="467"/>
                      <a:pt x="281" y="467"/>
                      <a:pt x="281" y="467"/>
                    </a:cubicBezTo>
                    <a:cubicBezTo>
                      <a:pt x="275" y="469"/>
                      <a:pt x="275" y="469"/>
                      <a:pt x="275" y="469"/>
                    </a:cubicBezTo>
                    <a:cubicBezTo>
                      <a:pt x="273" y="470"/>
                      <a:pt x="273" y="470"/>
                      <a:pt x="273" y="470"/>
                    </a:cubicBezTo>
                    <a:cubicBezTo>
                      <a:pt x="275" y="471"/>
                      <a:pt x="275" y="471"/>
                      <a:pt x="275" y="471"/>
                    </a:cubicBezTo>
                    <a:cubicBezTo>
                      <a:pt x="276" y="470"/>
                      <a:pt x="276" y="470"/>
                      <a:pt x="276" y="470"/>
                    </a:cubicBezTo>
                    <a:cubicBezTo>
                      <a:pt x="279" y="470"/>
                      <a:pt x="279" y="470"/>
                      <a:pt x="279" y="470"/>
                    </a:cubicBezTo>
                    <a:cubicBezTo>
                      <a:pt x="275" y="473"/>
                      <a:pt x="275" y="473"/>
                      <a:pt x="275" y="473"/>
                    </a:cubicBezTo>
                    <a:cubicBezTo>
                      <a:pt x="272" y="472"/>
                      <a:pt x="272" y="472"/>
                      <a:pt x="272" y="472"/>
                    </a:cubicBezTo>
                    <a:cubicBezTo>
                      <a:pt x="269" y="472"/>
                      <a:pt x="269" y="472"/>
                      <a:pt x="269" y="472"/>
                    </a:cubicBezTo>
                    <a:cubicBezTo>
                      <a:pt x="267" y="473"/>
                      <a:pt x="267" y="473"/>
                      <a:pt x="267" y="473"/>
                    </a:cubicBezTo>
                    <a:cubicBezTo>
                      <a:pt x="265" y="472"/>
                      <a:pt x="265" y="472"/>
                      <a:pt x="265" y="472"/>
                    </a:cubicBezTo>
                    <a:cubicBezTo>
                      <a:pt x="252" y="474"/>
                      <a:pt x="252" y="474"/>
                      <a:pt x="252" y="474"/>
                    </a:cubicBezTo>
                    <a:cubicBezTo>
                      <a:pt x="251" y="475"/>
                      <a:pt x="248" y="475"/>
                      <a:pt x="247" y="477"/>
                    </a:cubicBezTo>
                    <a:cubicBezTo>
                      <a:pt x="248" y="477"/>
                      <a:pt x="248" y="477"/>
                      <a:pt x="248" y="477"/>
                    </a:cubicBezTo>
                    <a:cubicBezTo>
                      <a:pt x="251" y="476"/>
                      <a:pt x="251" y="476"/>
                      <a:pt x="251" y="476"/>
                    </a:cubicBezTo>
                    <a:cubicBezTo>
                      <a:pt x="254" y="476"/>
                      <a:pt x="254" y="476"/>
                      <a:pt x="254" y="476"/>
                    </a:cubicBezTo>
                    <a:cubicBezTo>
                      <a:pt x="253" y="476"/>
                      <a:pt x="255" y="476"/>
                      <a:pt x="253" y="476"/>
                    </a:cubicBezTo>
                    <a:cubicBezTo>
                      <a:pt x="253" y="477"/>
                      <a:pt x="253" y="477"/>
                      <a:pt x="253" y="477"/>
                    </a:cubicBezTo>
                    <a:cubicBezTo>
                      <a:pt x="264" y="476"/>
                      <a:pt x="264" y="476"/>
                      <a:pt x="264" y="476"/>
                    </a:cubicBezTo>
                    <a:cubicBezTo>
                      <a:pt x="268" y="476"/>
                      <a:pt x="268" y="476"/>
                      <a:pt x="268" y="476"/>
                    </a:cubicBezTo>
                    <a:cubicBezTo>
                      <a:pt x="269" y="478"/>
                      <a:pt x="269" y="478"/>
                      <a:pt x="269" y="478"/>
                    </a:cubicBezTo>
                    <a:cubicBezTo>
                      <a:pt x="267" y="478"/>
                      <a:pt x="267" y="478"/>
                      <a:pt x="267" y="478"/>
                    </a:cubicBezTo>
                    <a:cubicBezTo>
                      <a:pt x="264" y="476"/>
                      <a:pt x="264" y="476"/>
                      <a:pt x="264" y="476"/>
                    </a:cubicBezTo>
                    <a:cubicBezTo>
                      <a:pt x="255" y="477"/>
                      <a:pt x="255" y="477"/>
                      <a:pt x="255" y="477"/>
                    </a:cubicBezTo>
                    <a:cubicBezTo>
                      <a:pt x="255" y="477"/>
                      <a:pt x="255" y="477"/>
                      <a:pt x="255" y="477"/>
                    </a:cubicBezTo>
                    <a:cubicBezTo>
                      <a:pt x="245" y="478"/>
                      <a:pt x="245" y="478"/>
                      <a:pt x="245" y="478"/>
                    </a:cubicBezTo>
                    <a:cubicBezTo>
                      <a:pt x="242" y="477"/>
                      <a:pt x="242" y="477"/>
                      <a:pt x="242" y="477"/>
                    </a:cubicBezTo>
                    <a:cubicBezTo>
                      <a:pt x="239" y="478"/>
                      <a:pt x="239" y="478"/>
                      <a:pt x="239" y="478"/>
                    </a:cubicBezTo>
                    <a:cubicBezTo>
                      <a:pt x="239" y="479"/>
                      <a:pt x="239" y="479"/>
                      <a:pt x="239" y="479"/>
                    </a:cubicBezTo>
                    <a:cubicBezTo>
                      <a:pt x="236" y="479"/>
                      <a:pt x="236" y="479"/>
                      <a:pt x="236" y="479"/>
                    </a:cubicBezTo>
                    <a:cubicBezTo>
                      <a:pt x="233" y="479"/>
                      <a:pt x="233" y="479"/>
                      <a:pt x="233" y="479"/>
                    </a:cubicBezTo>
                    <a:cubicBezTo>
                      <a:pt x="232" y="481"/>
                      <a:pt x="229" y="481"/>
                      <a:pt x="225" y="481"/>
                    </a:cubicBezTo>
                    <a:cubicBezTo>
                      <a:pt x="225" y="482"/>
                      <a:pt x="225" y="482"/>
                      <a:pt x="225" y="482"/>
                    </a:cubicBezTo>
                    <a:cubicBezTo>
                      <a:pt x="229" y="482"/>
                      <a:pt x="229" y="482"/>
                      <a:pt x="229" y="482"/>
                    </a:cubicBezTo>
                    <a:cubicBezTo>
                      <a:pt x="230" y="481"/>
                      <a:pt x="230" y="481"/>
                      <a:pt x="230" y="481"/>
                    </a:cubicBezTo>
                    <a:cubicBezTo>
                      <a:pt x="232" y="481"/>
                      <a:pt x="232" y="481"/>
                      <a:pt x="232" y="481"/>
                    </a:cubicBezTo>
                    <a:cubicBezTo>
                      <a:pt x="231" y="482"/>
                      <a:pt x="236" y="479"/>
                      <a:pt x="229" y="482"/>
                    </a:cubicBezTo>
                    <a:cubicBezTo>
                      <a:pt x="234" y="481"/>
                      <a:pt x="234" y="481"/>
                      <a:pt x="234" y="481"/>
                    </a:cubicBezTo>
                    <a:cubicBezTo>
                      <a:pt x="236" y="482"/>
                      <a:pt x="236" y="482"/>
                      <a:pt x="236" y="482"/>
                    </a:cubicBezTo>
                    <a:cubicBezTo>
                      <a:pt x="238" y="482"/>
                      <a:pt x="238" y="482"/>
                      <a:pt x="238" y="482"/>
                    </a:cubicBezTo>
                    <a:cubicBezTo>
                      <a:pt x="238" y="482"/>
                      <a:pt x="238" y="482"/>
                      <a:pt x="238" y="482"/>
                    </a:cubicBezTo>
                    <a:cubicBezTo>
                      <a:pt x="241" y="483"/>
                      <a:pt x="241" y="483"/>
                      <a:pt x="241" y="483"/>
                    </a:cubicBezTo>
                    <a:cubicBezTo>
                      <a:pt x="245" y="486"/>
                      <a:pt x="237" y="480"/>
                      <a:pt x="247" y="482"/>
                    </a:cubicBezTo>
                    <a:cubicBezTo>
                      <a:pt x="251" y="481"/>
                      <a:pt x="251" y="481"/>
                      <a:pt x="251" y="481"/>
                    </a:cubicBezTo>
                    <a:cubicBezTo>
                      <a:pt x="251" y="482"/>
                      <a:pt x="251" y="482"/>
                      <a:pt x="251" y="482"/>
                    </a:cubicBezTo>
                    <a:cubicBezTo>
                      <a:pt x="252" y="483"/>
                      <a:pt x="252" y="483"/>
                      <a:pt x="252" y="483"/>
                    </a:cubicBezTo>
                    <a:cubicBezTo>
                      <a:pt x="254" y="483"/>
                      <a:pt x="256" y="483"/>
                      <a:pt x="257" y="483"/>
                    </a:cubicBezTo>
                    <a:cubicBezTo>
                      <a:pt x="256" y="483"/>
                      <a:pt x="256" y="483"/>
                      <a:pt x="256" y="483"/>
                    </a:cubicBezTo>
                    <a:cubicBezTo>
                      <a:pt x="257" y="484"/>
                      <a:pt x="257" y="484"/>
                      <a:pt x="257" y="484"/>
                    </a:cubicBezTo>
                    <a:cubicBezTo>
                      <a:pt x="258" y="484"/>
                      <a:pt x="258" y="484"/>
                      <a:pt x="259" y="483"/>
                    </a:cubicBezTo>
                    <a:cubicBezTo>
                      <a:pt x="259" y="483"/>
                      <a:pt x="259" y="483"/>
                      <a:pt x="259" y="483"/>
                    </a:cubicBezTo>
                    <a:cubicBezTo>
                      <a:pt x="260" y="482"/>
                      <a:pt x="260" y="482"/>
                      <a:pt x="260" y="482"/>
                    </a:cubicBezTo>
                    <a:cubicBezTo>
                      <a:pt x="260" y="483"/>
                      <a:pt x="260" y="483"/>
                      <a:pt x="260" y="483"/>
                    </a:cubicBezTo>
                    <a:cubicBezTo>
                      <a:pt x="262" y="483"/>
                      <a:pt x="265" y="481"/>
                      <a:pt x="266" y="483"/>
                    </a:cubicBezTo>
                    <a:cubicBezTo>
                      <a:pt x="264" y="483"/>
                      <a:pt x="264" y="483"/>
                      <a:pt x="264" y="483"/>
                    </a:cubicBezTo>
                    <a:cubicBezTo>
                      <a:pt x="264" y="484"/>
                      <a:pt x="268" y="480"/>
                      <a:pt x="264" y="485"/>
                    </a:cubicBezTo>
                    <a:cubicBezTo>
                      <a:pt x="263" y="484"/>
                      <a:pt x="263" y="484"/>
                      <a:pt x="263" y="484"/>
                    </a:cubicBezTo>
                    <a:cubicBezTo>
                      <a:pt x="262" y="485"/>
                      <a:pt x="262" y="485"/>
                      <a:pt x="262" y="485"/>
                    </a:cubicBezTo>
                    <a:cubicBezTo>
                      <a:pt x="257" y="486"/>
                      <a:pt x="257" y="486"/>
                      <a:pt x="257" y="486"/>
                    </a:cubicBezTo>
                    <a:cubicBezTo>
                      <a:pt x="256" y="485"/>
                      <a:pt x="256" y="485"/>
                      <a:pt x="256" y="485"/>
                    </a:cubicBezTo>
                    <a:cubicBezTo>
                      <a:pt x="254" y="485"/>
                      <a:pt x="254" y="485"/>
                      <a:pt x="254" y="485"/>
                    </a:cubicBezTo>
                    <a:cubicBezTo>
                      <a:pt x="254" y="486"/>
                      <a:pt x="254" y="486"/>
                      <a:pt x="254" y="486"/>
                    </a:cubicBezTo>
                    <a:cubicBezTo>
                      <a:pt x="253" y="486"/>
                      <a:pt x="253" y="486"/>
                      <a:pt x="253" y="486"/>
                    </a:cubicBezTo>
                    <a:cubicBezTo>
                      <a:pt x="253" y="485"/>
                      <a:pt x="253" y="485"/>
                      <a:pt x="253" y="485"/>
                    </a:cubicBezTo>
                    <a:cubicBezTo>
                      <a:pt x="248" y="486"/>
                      <a:pt x="248" y="486"/>
                      <a:pt x="248" y="486"/>
                    </a:cubicBezTo>
                    <a:cubicBezTo>
                      <a:pt x="247" y="487"/>
                      <a:pt x="247" y="487"/>
                      <a:pt x="247" y="487"/>
                    </a:cubicBezTo>
                    <a:cubicBezTo>
                      <a:pt x="246" y="487"/>
                      <a:pt x="246" y="487"/>
                      <a:pt x="246" y="487"/>
                    </a:cubicBezTo>
                    <a:cubicBezTo>
                      <a:pt x="247" y="487"/>
                      <a:pt x="247" y="487"/>
                      <a:pt x="247" y="487"/>
                    </a:cubicBezTo>
                    <a:cubicBezTo>
                      <a:pt x="245" y="485"/>
                      <a:pt x="245" y="485"/>
                      <a:pt x="245" y="485"/>
                    </a:cubicBezTo>
                    <a:cubicBezTo>
                      <a:pt x="243" y="486"/>
                      <a:pt x="251" y="488"/>
                      <a:pt x="242" y="484"/>
                    </a:cubicBezTo>
                    <a:cubicBezTo>
                      <a:pt x="242" y="485"/>
                      <a:pt x="242" y="485"/>
                      <a:pt x="242" y="485"/>
                    </a:cubicBezTo>
                    <a:cubicBezTo>
                      <a:pt x="240" y="486"/>
                      <a:pt x="240" y="486"/>
                      <a:pt x="240" y="486"/>
                    </a:cubicBezTo>
                    <a:cubicBezTo>
                      <a:pt x="240" y="485"/>
                      <a:pt x="240" y="485"/>
                      <a:pt x="240" y="485"/>
                    </a:cubicBezTo>
                    <a:cubicBezTo>
                      <a:pt x="236" y="487"/>
                      <a:pt x="236" y="487"/>
                      <a:pt x="236" y="487"/>
                    </a:cubicBezTo>
                    <a:cubicBezTo>
                      <a:pt x="235" y="487"/>
                      <a:pt x="235" y="487"/>
                      <a:pt x="235" y="487"/>
                    </a:cubicBezTo>
                    <a:cubicBezTo>
                      <a:pt x="232" y="488"/>
                      <a:pt x="232" y="488"/>
                      <a:pt x="232" y="488"/>
                    </a:cubicBezTo>
                    <a:cubicBezTo>
                      <a:pt x="227" y="487"/>
                      <a:pt x="227" y="487"/>
                      <a:pt x="227" y="487"/>
                    </a:cubicBezTo>
                    <a:cubicBezTo>
                      <a:pt x="225" y="489"/>
                      <a:pt x="225" y="489"/>
                      <a:pt x="225" y="489"/>
                    </a:cubicBezTo>
                    <a:cubicBezTo>
                      <a:pt x="225" y="489"/>
                      <a:pt x="228" y="489"/>
                      <a:pt x="224" y="488"/>
                    </a:cubicBezTo>
                    <a:cubicBezTo>
                      <a:pt x="223" y="488"/>
                      <a:pt x="229" y="488"/>
                      <a:pt x="221" y="489"/>
                    </a:cubicBezTo>
                    <a:cubicBezTo>
                      <a:pt x="220" y="487"/>
                      <a:pt x="220" y="487"/>
                      <a:pt x="220" y="487"/>
                    </a:cubicBezTo>
                    <a:cubicBezTo>
                      <a:pt x="220" y="488"/>
                      <a:pt x="222" y="486"/>
                      <a:pt x="220" y="488"/>
                    </a:cubicBezTo>
                    <a:cubicBezTo>
                      <a:pt x="220" y="488"/>
                      <a:pt x="220" y="488"/>
                      <a:pt x="220" y="488"/>
                    </a:cubicBezTo>
                    <a:cubicBezTo>
                      <a:pt x="218" y="488"/>
                      <a:pt x="218" y="488"/>
                      <a:pt x="218" y="488"/>
                    </a:cubicBezTo>
                    <a:cubicBezTo>
                      <a:pt x="218" y="489"/>
                      <a:pt x="218" y="489"/>
                      <a:pt x="218" y="489"/>
                    </a:cubicBezTo>
                    <a:cubicBezTo>
                      <a:pt x="214" y="489"/>
                      <a:pt x="214" y="489"/>
                      <a:pt x="214" y="489"/>
                    </a:cubicBezTo>
                    <a:cubicBezTo>
                      <a:pt x="216" y="488"/>
                      <a:pt x="216" y="488"/>
                      <a:pt x="216" y="488"/>
                    </a:cubicBezTo>
                    <a:cubicBezTo>
                      <a:pt x="216" y="487"/>
                      <a:pt x="219" y="489"/>
                      <a:pt x="215" y="487"/>
                    </a:cubicBezTo>
                    <a:cubicBezTo>
                      <a:pt x="213" y="488"/>
                      <a:pt x="213" y="488"/>
                      <a:pt x="213" y="488"/>
                    </a:cubicBezTo>
                    <a:cubicBezTo>
                      <a:pt x="212" y="488"/>
                      <a:pt x="219" y="489"/>
                      <a:pt x="210" y="487"/>
                    </a:cubicBezTo>
                    <a:cubicBezTo>
                      <a:pt x="210" y="488"/>
                      <a:pt x="210" y="488"/>
                      <a:pt x="210" y="488"/>
                    </a:cubicBezTo>
                    <a:cubicBezTo>
                      <a:pt x="209" y="488"/>
                      <a:pt x="209" y="488"/>
                      <a:pt x="209" y="488"/>
                    </a:cubicBezTo>
                    <a:cubicBezTo>
                      <a:pt x="210" y="489"/>
                      <a:pt x="210" y="489"/>
                      <a:pt x="210" y="489"/>
                    </a:cubicBezTo>
                    <a:cubicBezTo>
                      <a:pt x="204" y="489"/>
                      <a:pt x="204" y="489"/>
                      <a:pt x="204" y="489"/>
                    </a:cubicBezTo>
                    <a:cubicBezTo>
                      <a:pt x="205" y="488"/>
                      <a:pt x="205" y="488"/>
                      <a:pt x="205" y="488"/>
                    </a:cubicBezTo>
                    <a:cubicBezTo>
                      <a:pt x="207" y="489"/>
                      <a:pt x="202" y="489"/>
                      <a:pt x="207" y="488"/>
                    </a:cubicBezTo>
                    <a:cubicBezTo>
                      <a:pt x="204" y="487"/>
                      <a:pt x="204" y="487"/>
                      <a:pt x="204" y="487"/>
                    </a:cubicBezTo>
                    <a:cubicBezTo>
                      <a:pt x="203" y="488"/>
                      <a:pt x="203" y="488"/>
                      <a:pt x="203" y="488"/>
                    </a:cubicBezTo>
                    <a:cubicBezTo>
                      <a:pt x="203" y="487"/>
                      <a:pt x="203" y="487"/>
                      <a:pt x="203" y="487"/>
                    </a:cubicBezTo>
                    <a:cubicBezTo>
                      <a:pt x="202" y="488"/>
                      <a:pt x="202" y="488"/>
                      <a:pt x="202" y="488"/>
                    </a:cubicBezTo>
                    <a:cubicBezTo>
                      <a:pt x="202" y="488"/>
                      <a:pt x="195" y="488"/>
                      <a:pt x="203" y="489"/>
                    </a:cubicBezTo>
                    <a:cubicBezTo>
                      <a:pt x="202" y="490"/>
                      <a:pt x="202" y="490"/>
                      <a:pt x="202" y="490"/>
                    </a:cubicBezTo>
                    <a:cubicBezTo>
                      <a:pt x="202" y="489"/>
                      <a:pt x="202" y="489"/>
                      <a:pt x="202" y="489"/>
                    </a:cubicBezTo>
                    <a:cubicBezTo>
                      <a:pt x="201" y="489"/>
                      <a:pt x="201" y="489"/>
                      <a:pt x="200" y="490"/>
                    </a:cubicBezTo>
                    <a:cubicBezTo>
                      <a:pt x="201" y="489"/>
                      <a:pt x="201" y="489"/>
                      <a:pt x="201" y="489"/>
                    </a:cubicBezTo>
                    <a:cubicBezTo>
                      <a:pt x="201" y="489"/>
                      <a:pt x="200" y="490"/>
                      <a:pt x="202" y="488"/>
                    </a:cubicBezTo>
                    <a:cubicBezTo>
                      <a:pt x="199" y="488"/>
                      <a:pt x="199" y="488"/>
                      <a:pt x="199" y="488"/>
                    </a:cubicBezTo>
                    <a:cubicBezTo>
                      <a:pt x="196" y="488"/>
                      <a:pt x="196" y="488"/>
                      <a:pt x="196" y="488"/>
                    </a:cubicBezTo>
                    <a:cubicBezTo>
                      <a:pt x="196" y="488"/>
                      <a:pt x="195" y="488"/>
                      <a:pt x="197" y="489"/>
                    </a:cubicBezTo>
                    <a:cubicBezTo>
                      <a:pt x="196" y="488"/>
                      <a:pt x="196" y="488"/>
                      <a:pt x="196" y="488"/>
                    </a:cubicBezTo>
                    <a:cubicBezTo>
                      <a:pt x="195" y="490"/>
                      <a:pt x="195" y="490"/>
                      <a:pt x="195" y="490"/>
                    </a:cubicBezTo>
                    <a:cubicBezTo>
                      <a:pt x="195" y="489"/>
                      <a:pt x="195" y="489"/>
                      <a:pt x="195" y="489"/>
                    </a:cubicBezTo>
                    <a:cubicBezTo>
                      <a:pt x="194" y="490"/>
                      <a:pt x="194" y="490"/>
                      <a:pt x="194" y="490"/>
                    </a:cubicBezTo>
                    <a:cubicBezTo>
                      <a:pt x="194" y="490"/>
                      <a:pt x="193" y="492"/>
                      <a:pt x="194" y="490"/>
                    </a:cubicBezTo>
                    <a:cubicBezTo>
                      <a:pt x="194" y="489"/>
                      <a:pt x="194" y="489"/>
                      <a:pt x="194" y="489"/>
                    </a:cubicBezTo>
                    <a:cubicBezTo>
                      <a:pt x="189" y="490"/>
                      <a:pt x="189" y="490"/>
                      <a:pt x="189" y="490"/>
                    </a:cubicBezTo>
                    <a:cubicBezTo>
                      <a:pt x="190" y="489"/>
                      <a:pt x="190" y="489"/>
                      <a:pt x="190" y="489"/>
                    </a:cubicBezTo>
                    <a:cubicBezTo>
                      <a:pt x="188" y="489"/>
                      <a:pt x="188" y="489"/>
                      <a:pt x="188" y="489"/>
                    </a:cubicBezTo>
                    <a:cubicBezTo>
                      <a:pt x="187" y="489"/>
                      <a:pt x="192" y="488"/>
                      <a:pt x="186" y="489"/>
                    </a:cubicBezTo>
                    <a:cubicBezTo>
                      <a:pt x="188" y="490"/>
                      <a:pt x="188" y="490"/>
                      <a:pt x="188" y="490"/>
                    </a:cubicBezTo>
                    <a:cubicBezTo>
                      <a:pt x="187" y="490"/>
                      <a:pt x="187" y="490"/>
                      <a:pt x="187" y="490"/>
                    </a:cubicBezTo>
                    <a:cubicBezTo>
                      <a:pt x="186" y="491"/>
                      <a:pt x="186" y="491"/>
                      <a:pt x="186" y="491"/>
                    </a:cubicBezTo>
                    <a:cubicBezTo>
                      <a:pt x="186" y="491"/>
                      <a:pt x="186" y="489"/>
                      <a:pt x="187" y="491"/>
                    </a:cubicBezTo>
                    <a:cubicBezTo>
                      <a:pt x="186" y="491"/>
                      <a:pt x="186" y="491"/>
                      <a:pt x="186" y="491"/>
                    </a:cubicBezTo>
                    <a:cubicBezTo>
                      <a:pt x="186" y="490"/>
                      <a:pt x="188" y="491"/>
                      <a:pt x="185" y="491"/>
                    </a:cubicBezTo>
                    <a:cubicBezTo>
                      <a:pt x="186" y="490"/>
                      <a:pt x="185" y="489"/>
                      <a:pt x="186" y="489"/>
                    </a:cubicBezTo>
                    <a:cubicBezTo>
                      <a:pt x="185" y="489"/>
                      <a:pt x="185" y="489"/>
                      <a:pt x="185" y="489"/>
                    </a:cubicBezTo>
                    <a:cubicBezTo>
                      <a:pt x="183" y="490"/>
                      <a:pt x="183" y="490"/>
                      <a:pt x="183" y="490"/>
                    </a:cubicBezTo>
                    <a:cubicBezTo>
                      <a:pt x="181" y="490"/>
                      <a:pt x="181" y="490"/>
                      <a:pt x="181" y="490"/>
                    </a:cubicBezTo>
                    <a:cubicBezTo>
                      <a:pt x="182" y="491"/>
                      <a:pt x="182" y="491"/>
                      <a:pt x="182" y="491"/>
                    </a:cubicBezTo>
                    <a:cubicBezTo>
                      <a:pt x="179" y="491"/>
                      <a:pt x="187" y="495"/>
                      <a:pt x="179" y="490"/>
                    </a:cubicBezTo>
                    <a:cubicBezTo>
                      <a:pt x="178" y="491"/>
                      <a:pt x="178" y="491"/>
                      <a:pt x="178" y="491"/>
                    </a:cubicBezTo>
                    <a:cubicBezTo>
                      <a:pt x="175" y="490"/>
                      <a:pt x="175" y="490"/>
                      <a:pt x="175" y="490"/>
                    </a:cubicBezTo>
                    <a:cubicBezTo>
                      <a:pt x="177" y="490"/>
                      <a:pt x="177" y="490"/>
                      <a:pt x="177" y="490"/>
                    </a:cubicBezTo>
                    <a:cubicBezTo>
                      <a:pt x="177" y="488"/>
                      <a:pt x="177" y="488"/>
                      <a:pt x="177" y="488"/>
                    </a:cubicBezTo>
                    <a:cubicBezTo>
                      <a:pt x="178" y="488"/>
                      <a:pt x="175" y="488"/>
                      <a:pt x="178" y="488"/>
                    </a:cubicBezTo>
                    <a:cubicBezTo>
                      <a:pt x="177" y="488"/>
                      <a:pt x="177" y="488"/>
                      <a:pt x="177" y="488"/>
                    </a:cubicBezTo>
                    <a:cubicBezTo>
                      <a:pt x="175" y="489"/>
                      <a:pt x="175" y="489"/>
                      <a:pt x="175" y="489"/>
                    </a:cubicBezTo>
                    <a:cubicBezTo>
                      <a:pt x="171" y="489"/>
                      <a:pt x="171" y="489"/>
                      <a:pt x="171" y="489"/>
                    </a:cubicBezTo>
                    <a:cubicBezTo>
                      <a:pt x="169" y="489"/>
                      <a:pt x="169" y="489"/>
                      <a:pt x="169" y="489"/>
                    </a:cubicBezTo>
                    <a:cubicBezTo>
                      <a:pt x="173" y="489"/>
                      <a:pt x="165" y="491"/>
                      <a:pt x="173" y="490"/>
                    </a:cubicBezTo>
                    <a:cubicBezTo>
                      <a:pt x="172" y="491"/>
                      <a:pt x="172" y="491"/>
                      <a:pt x="172" y="491"/>
                    </a:cubicBezTo>
                    <a:cubicBezTo>
                      <a:pt x="173" y="491"/>
                      <a:pt x="172" y="492"/>
                      <a:pt x="173" y="491"/>
                    </a:cubicBezTo>
                    <a:cubicBezTo>
                      <a:pt x="171" y="491"/>
                      <a:pt x="171" y="491"/>
                      <a:pt x="171" y="491"/>
                    </a:cubicBezTo>
                    <a:cubicBezTo>
                      <a:pt x="170" y="492"/>
                      <a:pt x="170" y="492"/>
                      <a:pt x="170" y="492"/>
                    </a:cubicBezTo>
                    <a:cubicBezTo>
                      <a:pt x="171" y="493"/>
                      <a:pt x="171" y="493"/>
                      <a:pt x="171" y="493"/>
                    </a:cubicBezTo>
                    <a:cubicBezTo>
                      <a:pt x="167" y="494"/>
                      <a:pt x="167" y="494"/>
                      <a:pt x="167" y="494"/>
                    </a:cubicBezTo>
                    <a:cubicBezTo>
                      <a:pt x="165" y="494"/>
                      <a:pt x="165" y="494"/>
                      <a:pt x="165" y="494"/>
                    </a:cubicBezTo>
                    <a:cubicBezTo>
                      <a:pt x="166" y="493"/>
                      <a:pt x="166" y="493"/>
                      <a:pt x="166" y="493"/>
                    </a:cubicBezTo>
                    <a:cubicBezTo>
                      <a:pt x="164" y="492"/>
                      <a:pt x="164" y="492"/>
                      <a:pt x="164" y="492"/>
                    </a:cubicBezTo>
                    <a:cubicBezTo>
                      <a:pt x="162" y="493"/>
                      <a:pt x="162" y="493"/>
                      <a:pt x="162" y="493"/>
                    </a:cubicBezTo>
                    <a:cubicBezTo>
                      <a:pt x="162" y="495"/>
                      <a:pt x="162" y="495"/>
                      <a:pt x="162" y="495"/>
                    </a:cubicBezTo>
                    <a:cubicBezTo>
                      <a:pt x="160" y="496"/>
                      <a:pt x="160" y="496"/>
                      <a:pt x="160" y="496"/>
                    </a:cubicBezTo>
                    <a:cubicBezTo>
                      <a:pt x="160" y="497"/>
                      <a:pt x="160" y="497"/>
                      <a:pt x="160" y="497"/>
                    </a:cubicBezTo>
                    <a:cubicBezTo>
                      <a:pt x="161" y="498"/>
                      <a:pt x="161" y="498"/>
                      <a:pt x="161" y="498"/>
                    </a:cubicBezTo>
                    <a:cubicBezTo>
                      <a:pt x="162" y="497"/>
                      <a:pt x="162" y="497"/>
                      <a:pt x="162" y="497"/>
                    </a:cubicBezTo>
                    <a:cubicBezTo>
                      <a:pt x="164" y="497"/>
                      <a:pt x="164" y="497"/>
                      <a:pt x="164" y="497"/>
                    </a:cubicBezTo>
                    <a:cubicBezTo>
                      <a:pt x="163" y="497"/>
                      <a:pt x="163" y="497"/>
                      <a:pt x="163" y="497"/>
                    </a:cubicBezTo>
                    <a:cubicBezTo>
                      <a:pt x="164" y="498"/>
                      <a:pt x="164" y="498"/>
                      <a:pt x="164" y="498"/>
                    </a:cubicBezTo>
                    <a:cubicBezTo>
                      <a:pt x="163" y="499"/>
                      <a:pt x="163" y="499"/>
                      <a:pt x="163" y="499"/>
                    </a:cubicBezTo>
                    <a:cubicBezTo>
                      <a:pt x="163" y="499"/>
                      <a:pt x="163" y="499"/>
                      <a:pt x="163" y="499"/>
                    </a:cubicBezTo>
                    <a:cubicBezTo>
                      <a:pt x="165" y="500"/>
                      <a:pt x="165" y="500"/>
                      <a:pt x="165" y="500"/>
                    </a:cubicBezTo>
                    <a:cubicBezTo>
                      <a:pt x="165" y="501"/>
                      <a:pt x="165" y="501"/>
                      <a:pt x="165" y="501"/>
                    </a:cubicBezTo>
                    <a:cubicBezTo>
                      <a:pt x="166" y="500"/>
                      <a:pt x="166" y="500"/>
                      <a:pt x="166" y="500"/>
                    </a:cubicBezTo>
                    <a:cubicBezTo>
                      <a:pt x="166" y="500"/>
                      <a:pt x="166" y="500"/>
                      <a:pt x="166" y="500"/>
                    </a:cubicBezTo>
                    <a:cubicBezTo>
                      <a:pt x="168" y="497"/>
                      <a:pt x="168" y="497"/>
                      <a:pt x="168" y="497"/>
                    </a:cubicBezTo>
                    <a:cubicBezTo>
                      <a:pt x="170" y="498"/>
                      <a:pt x="170" y="498"/>
                      <a:pt x="170" y="498"/>
                    </a:cubicBezTo>
                    <a:cubicBezTo>
                      <a:pt x="172" y="493"/>
                      <a:pt x="172" y="493"/>
                      <a:pt x="172" y="493"/>
                    </a:cubicBezTo>
                    <a:cubicBezTo>
                      <a:pt x="172" y="493"/>
                      <a:pt x="171" y="495"/>
                      <a:pt x="173" y="492"/>
                    </a:cubicBezTo>
                    <a:cubicBezTo>
                      <a:pt x="174" y="492"/>
                      <a:pt x="175" y="493"/>
                      <a:pt x="173" y="492"/>
                    </a:cubicBezTo>
                    <a:cubicBezTo>
                      <a:pt x="173" y="491"/>
                      <a:pt x="173" y="491"/>
                      <a:pt x="173" y="491"/>
                    </a:cubicBezTo>
                    <a:cubicBezTo>
                      <a:pt x="174" y="491"/>
                      <a:pt x="174" y="491"/>
                      <a:pt x="174" y="491"/>
                    </a:cubicBezTo>
                    <a:cubicBezTo>
                      <a:pt x="173" y="492"/>
                      <a:pt x="173" y="492"/>
                      <a:pt x="173" y="492"/>
                    </a:cubicBezTo>
                    <a:cubicBezTo>
                      <a:pt x="175" y="490"/>
                      <a:pt x="174" y="495"/>
                      <a:pt x="177" y="491"/>
                    </a:cubicBezTo>
                    <a:cubicBezTo>
                      <a:pt x="178" y="491"/>
                      <a:pt x="178" y="493"/>
                      <a:pt x="180" y="492"/>
                    </a:cubicBezTo>
                    <a:cubicBezTo>
                      <a:pt x="179" y="492"/>
                      <a:pt x="179" y="492"/>
                      <a:pt x="179" y="492"/>
                    </a:cubicBezTo>
                    <a:cubicBezTo>
                      <a:pt x="183" y="492"/>
                      <a:pt x="183" y="492"/>
                      <a:pt x="183" y="492"/>
                    </a:cubicBezTo>
                    <a:cubicBezTo>
                      <a:pt x="180" y="493"/>
                      <a:pt x="180" y="493"/>
                      <a:pt x="180" y="493"/>
                    </a:cubicBezTo>
                    <a:cubicBezTo>
                      <a:pt x="177" y="494"/>
                      <a:pt x="177" y="494"/>
                      <a:pt x="177" y="494"/>
                    </a:cubicBezTo>
                    <a:cubicBezTo>
                      <a:pt x="175" y="495"/>
                      <a:pt x="175" y="495"/>
                      <a:pt x="175" y="495"/>
                    </a:cubicBezTo>
                    <a:cubicBezTo>
                      <a:pt x="174" y="494"/>
                      <a:pt x="174" y="494"/>
                      <a:pt x="174" y="494"/>
                    </a:cubicBezTo>
                    <a:cubicBezTo>
                      <a:pt x="174" y="495"/>
                      <a:pt x="174" y="495"/>
                      <a:pt x="174" y="495"/>
                    </a:cubicBezTo>
                    <a:cubicBezTo>
                      <a:pt x="173" y="493"/>
                      <a:pt x="173" y="493"/>
                      <a:pt x="173" y="493"/>
                    </a:cubicBezTo>
                    <a:cubicBezTo>
                      <a:pt x="172" y="494"/>
                      <a:pt x="172" y="494"/>
                      <a:pt x="172" y="494"/>
                    </a:cubicBezTo>
                    <a:cubicBezTo>
                      <a:pt x="172" y="494"/>
                      <a:pt x="170" y="494"/>
                      <a:pt x="173" y="495"/>
                    </a:cubicBezTo>
                    <a:cubicBezTo>
                      <a:pt x="171" y="496"/>
                      <a:pt x="171" y="496"/>
                      <a:pt x="171" y="496"/>
                    </a:cubicBezTo>
                    <a:cubicBezTo>
                      <a:pt x="170" y="496"/>
                      <a:pt x="170" y="497"/>
                      <a:pt x="174" y="497"/>
                    </a:cubicBezTo>
                    <a:cubicBezTo>
                      <a:pt x="176" y="497"/>
                      <a:pt x="173" y="497"/>
                      <a:pt x="175" y="496"/>
                    </a:cubicBezTo>
                    <a:cubicBezTo>
                      <a:pt x="176" y="496"/>
                      <a:pt x="176" y="496"/>
                      <a:pt x="176" y="496"/>
                    </a:cubicBezTo>
                    <a:cubicBezTo>
                      <a:pt x="175" y="498"/>
                      <a:pt x="175" y="498"/>
                      <a:pt x="175" y="498"/>
                    </a:cubicBezTo>
                    <a:cubicBezTo>
                      <a:pt x="177" y="499"/>
                      <a:pt x="177" y="499"/>
                      <a:pt x="177" y="499"/>
                    </a:cubicBezTo>
                    <a:cubicBezTo>
                      <a:pt x="180" y="499"/>
                      <a:pt x="180" y="499"/>
                      <a:pt x="180" y="499"/>
                    </a:cubicBezTo>
                    <a:cubicBezTo>
                      <a:pt x="182" y="499"/>
                      <a:pt x="182" y="499"/>
                      <a:pt x="182" y="499"/>
                    </a:cubicBezTo>
                    <a:cubicBezTo>
                      <a:pt x="182" y="499"/>
                      <a:pt x="182" y="499"/>
                      <a:pt x="182" y="499"/>
                    </a:cubicBezTo>
                    <a:cubicBezTo>
                      <a:pt x="179" y="501"/>
                      <a:pt x="179" y="501"/>
                      <a:pt x="179" y="501"/>
                    </a:cubicBezTo>
                    <a:cubicBezTo>
                      <a:pt x="177" y="504"/>
                      <a:pt x="177" y="504"/>
                      <a:pt x="177" y="504"/>
                    </a:cubicBezTo>
                    <a:cubicBezTo>
                      <a:pt x="172" y="504"/>
                      <a:pt x="172" y="504"/>
                      <a:pt x="172" y="504"/>
                    </a:cubicBezTo>
                    <a:cubicBezTo>
                      <a:pt x="172" y="503"/>
                      <a:pt x="172" y="503"/>
                      <a:pt x="172" y="503"/>
                    </a:cubicBezTo>
                    <a:cubicBezTo>
                      <a:pt x="174" y="503"/>
                      <a:pt x="174" y="503"/>
                      <a:pt x="174" y="503"/>
                    </a:cubicBezTo>
                    <a:cubicBezTo>
                      <a:pt x="173" y="502"/>
                      <a:pt x="173" y="502"/>
                      <a:pt x="173" y="502"/>
                    </a:cubicBezTo>
                    <a:cubicBezTo>
                      <a:pt x="169" y="503"/>
                      <a:pt x="169" y="503"/>
                      <a:pt x="169" y="503"/>
                    </a:cubicBezTo>
                    <a:cubicBezTo>
                      <a:pt x="168" y="502"/>
                      <a:pt x="168" y="502"/>
                      <a:pt x="168" y="502"/>
                    </a:cubicBezTo>
                    <a:cubicBezTo>
                      <a:pt x="167" y="502"/>
                      <a:pt x="167" y="502"/>
                      <a:pt x="167" y="502"/>
                    </a:cubicBezTo>
                    <a:cubicBezTo>
                      <a:pt x="168" y="504"/>
                      <a:pt x="168" y="504"/>
                      <a:pt x="168" y="504"/>
                    </a:cubicBezTo>
                    <a:cubicBezTo>
                      <a:pt x="166" y="504"/>
                      <a:pt x="166" y="504"/>
                      <a:pt x="166" y="504"/>
                    </a:cubicBezTo>
                    <a:cubicBezTo>
                      <a:pt x="167" y="505"/>
                      <a:pt x="167" y="505"/>
                      <a:pt x="167" y="505"/>
                    </a:cubicBezTo>
                    <a:cubicBezTo>
                      <a:pt x="167" y="506"/>
                      <a:pt x="167" y="506"/>
                      <a:pt x="167" y="506"/>
                    </a:cubicBezTo>
                    <a:cubicBezTo>
                      <a:pt x="165" y="507"/>
                      <a:pt x="165" y="507"/>
                      <a:pt x="165" y="507"/>
                    </a:cubicBezTo>
                    <a:cubicBezTo>
                      <a:pt x="165" y="507"/>
                      <a:pt x="165" y="507"/>
                      <a:pt x="165" y="507"/>
                    </a:cubicBezTo>
                    <a:cubicBezTo>
                      <a:pt x="168" y="507"/>
                      <a:pt x="168" y="507"/>
                      <a:pt x="168" y="507"/>
                    </a:cubicBezTo>
                    <a:cubicBezTo>
                      <a:pt x="166" y="509"/>
                      <a:pt x="166" y="509"/>
                      <a:pt x="166" y="509"/>
                    </a:cubicBezTo>
                    <a:cubicBezTo>
                      <a:pt x="170" y="509"/>
                      <a:pt x="170" y="509"/>
                      <a:pt x="170" y="509"/>
                    </a:cubicBezTo>
                    <a:cubicBezTo>
                      <a:pt x="168" y="510"/>
                      <a:pt x="168" y="511"/>
                      <a:pt x="173" y="509"/>
                    </a:cubicBezTo>
                    <a:cubicBezTo>
                      <a:pt x="174" y="510"/>
                      <a:pt x="174" y="510"/>
                      <a:pt x="174" y="510"/>
                    </a:cubicBezTo>
                    <a:cubicBezTo>
                      <a:pt x="174" y="509"/>
                      <a:pt x="174" y="509"/>
                      <a:pt x="174" y="509"/>
                    </a:cubicBezTo>
                    <a:cubicBezTo>
                      <a:pt x="177" y="510"/>
                      <a:pt x="177" y="510"/>
                      <a:pt x="177" y="510"/>
                    </a:cubicBezTo>
                    <a:cubicBezTo>
                      <a:pt x="177" y="511"/>
                      <a:pt x="177" y="511"/>
                      <a:pt x="177" y="511"/>
                    </a:cubicBezTo>
                    <a:cubicBezTo>
                      <a:pt x="180" y="509"/>
                      <a:pt x="180" y="509"/>
                      <a:pt x="180" y="509"/>
                    </a:cubicBezTo>
                    <a:cubicBezTo>
                      <a:pt x="180" y="508"/>
                      <a:pt x="180" y="508"/>
                      <a:pt x="180" y="508"/>
                    </a:cubicBezTo>
                    <a:cubicBezTo>
                      <a:pt x="182" y="508"/>
                      <a:pt x="182" y="508"/>
                      <a:pt x="182" y="508"/>
                    </a:cubicBezTo>
                    <a:cubicBezTo>
                      <a:pt x="183" y="507"/>
                      <a:pt x="183" y="507"/>
                      <a:pt x="183" y="507"/>
                    </a:cubicBezTo>
                    <a:cubicBezTo>
                      <a:pt x="184" y="507"/>
                      <a:pt x="184" y="507"/>
                      <a:pt x="184" y="507"/>
                    </a:cubicBezTo>
                    <a:cubicBezTo>
                      <a:pt x="184" y="507"/>
                      <a:pt x="185" y="507"/>
                      <a:pt x="183" y="508"/>
                    </a:cubicBezTo>
                    <a:cubicBezTo>
                      <a:pt x="184" y="508"/>
                      <a:pt x="184" y="508"/>
                      <a:pt x="184" y="508"/>
                    </a:cubicBezTo>
                    <a:cubicBezTo>
                      <a:pt x="185" y="508"/>
                      <a:pt x="185" y="508"/>
                      <a:pt x="185" y="508"/>
                    </a:cubicBezTo>
                    <a:cubicBezTo>
                      <a:pt x="185" y="509"/>
                      <a:pt x="185" y="509"/>
                      <a:pt x="185" y="509"/>
                    </a:cubicBezTo>
                    <a:cubicBezTo>
                      <a:pt x="194" y="507"/>
                      <a:pt x="194" y="507"/>
                      <a:pt x="194" y="507"/>
                    </a:cubicBezTo>
                    <a:cubicBezTo>
                      <a:pt x="193" y="508"/>
                      <a:pt x="193" y="508"/>
                      <a:pt x="193" y="508"/>
                    </a:cubicBezTo>
                    <a:cubicBezTo>
                      <a:pt x="190" y="509"/>
                      <a:pt x="190" y="509"/>
                      <a:pt x="190" y="509"/>
                    </a:cubicBezTo>
                    <a:cubicBezTo>
                      <a:pt x="187" y="510"/>
                      <a:pt x="187" y="510"/>
                      <a:pt x="187" y="510"/>
                    </a:cubicBezTo>
                    <a:cubicBezTo>
                      <a:pt x="187" y="511"/>
                      <a:pt x="187" y="511"/>
                      <a:pt x="187" y="511"/>
                    </a:cubicBezTo>
                    <a:cubicBezTo>
                      <a:pt x="187" y="511"/>
                      <a:pt x="189" y="512"/>
                      <a:pt x="186" y="511"/>
                    </a:cubicBezTo>
                    <a:cubicBezTo>
                      <a:pt x="186" y="512"/>
                      <a:pt x="186" y="512"/>
                      <a:pt x="186" y="512"/>
                    </a:cubicBezTo>
                    <a:cubicBezTo>
                      <a:pt x="188" y="511"/>
                      <a:pt x="188" y="511"/>
                      <a:pt x="188" y="511"/>
                    </a:cubicBezTo>
                    <a:cubicBezTo>
                      <a:pt x="192" y="512"/>
                      <a:pt x="192" y="512"/>
                      <a:pt x="192" y="512"/>
                    </a:cubicBezTo>
                    <a:cubicBezTo>
                      <a:pt x="195" y="510"/>
                      <a:pt x="195" y="510"/>
                      <a:pt x="195" y="510"/>
                    </a:cubicBezTo>
                    <a:cubicBezTo>
                      <a:pt x="197" y="510"/>
                      <a:pt x="197" y="510"/>
                      <a:pt x="197" y="510"/>
                    </a:cubicBezTo>
                    <a:cubicBezTo>
                      <a:pt x="198" y="508"/>
                      <a:pt x="198" y="508"/>
                      <a:pt x="198" y="508"/>
                    </a:cubicBezTo>
                    <a:cubicBezTo>
                      <a:pt x="199" y="508"/>
                      <a:pt x="199" y="508"/>
                      <a:pt x="199" y="508"/>
                    </a:cubicBezTo>
                    <a:cubicBezTo>
                      <a:pt x="203" y="508"/>
                      <a:pt x="203" y="508"/>
                      <a:pt x="203" y="508"/>
                    </a:cubicBezTo>
                    <a:cubicBezTo>
                      <a:pt x="202" y="509"/>
                      <a:pt x="202" y="509"/>
                      <a:pt x="202" y="509"/>
                    </a:cubicBezTo>
                    <a:cubicBezTo>
                      <a:pt x="202" y="509"/>
                      <a:pt x="202" y="509"/>
                      <a:pt x="202" y="509"/>
                    </a:cubicBezTo>
                    <a:cubicBezTo>
                      <a:pt x="200" y="509"/>
                      <a:pt x="200" y="509"/>
                      <a:pt x="200" y="509"/>
                    </a:cubicBezTo>
                    <a:cubicBezTo>
                      <a:pt x="199" y="511"/>
                      <a:pt x="199" y="511"/>
                      <a:pt x="199" y="511"/>
                    </a:cubicBezTo>
                    <a:cubicBezTo>
                      <a:pt x="199" y="511"/>
                      <a:pt x="199" y="512"/>
                      <a:pt x="198" y="510"/>
                    </a:cubicBezTo>
                    <a:cubicBezTo>
                      <a:pt x="198" y="512"/>
                      <a:pt x="198" y="512"/>
                      <a:pt x="198" y="512"/>
                    </a:cubicBezTo>
                    <a:cubicBezTo>
                      <a:pt x="200" y="512"/>
                      <a:pt x="200" y="512"/>
                      <a:pt x="200" y="512"/>
                    </a:cubicBezTo>
                    <a:cubicBezTo>
                      <a:pt x="202" y="513"/>
                      <a:pt x="202" y="513"/>
                      <a:pt x="202" y="513"/>
                    </a:cubicBezTo>
                    <a:cubicBezTo>
                      <a:pt x="204" y="512"/>
                      <a:pt x="204" y="512"/>
                      <a:pt x="204" y="512"/>
                    </a:cubicBezTo>
                    <a:cubicBezTo>
                      <a:pt x="204" y="511"/>
                      <a:pt x="204" y="511"/>
                      <a:pt x="204" y="511"/>
                    </a:cubicBezTo>
                    <a:cubicBezTo>
                      <a:pt x="206" y="511"/>
                      <a:pt x="205" y="509"/>
                      <a:pt x="206" y="510"/>
                    </a:cubicBezTo>
                    <a:cubicBezTo>
                      <a:pt x="206" y="510"/>
                      <a:pt x="203" y="509"/>
                      <a:pt x="207" y="512"/>
                    </a:cubicBezTo>
                    <a:cubicBezTo>
                      <a:pt x="207" y="511"/>
                      <a:pt x="207" y="511"/>
                      <a:pt x="207" y="511"/>
                    </a:cubicBezTo>
                    <a:cubicBezTo>
                      <a:pt x="208" y="512"/>
                      <a:pt x="208" y="512"/>
                      <a:pt x="208" y="512"/>
                    </a:cubicBezTo>
                    <a:cubicBezTo>
                      <a:pt x="210" y="510"/>
                      <a:pt x="210" y="510"/>
                      <a:pt x="210" y="510"/>
                    </a:cubicBezTo>
                    <a:cubicBezTo>
                      <a:pt x="210" y="509"/>
                      <a:pt x="210" y="509"/>
                      <a:pt x="210" y="509"/>
                    </a:cubicBezTo>
                    <a:cubicBezTo>
                      <a:pt x="209" y="509"/>
                      <a:pt x="209" y="509"/>
                      <a:pt x="209" y="509"/>
                    </a:cubicBezTo>
                    <a:cubicBezTo>
                      <a:pt x="209" y="508"/>
                      <a:pt x="209" y="508"/>
                      <a:pt x="209" y="508"/>
                    </a:cubicBezTo>
                    <a:cubicBezTo>
                      <a:pt x="210" y="509"/>
                      <a:pt x="210" y="509"/>
                      <a:pt x="210" y="509"/>
                    </a:cubicBezTo>
                    <a:cubicBezTo>
                      <a:pt x="211" y="510"/>
                      <a:pt x="211" y="510"/>
                      <a:pt x="211" y="510"/>
                    </a:cubicBezTo>
                    <a:cubicBezTo>
                      <a:pt x="212" y="509"/>
                      <a:pt x="212" y="509"/>
                      <a:pt x="212" y="509"/>
                    </a:cubicBezTo>
                    <a:cubicBezTo>
                      <a:pt x="213" y="509"/>
                      <a:pt x="214" y="511"/>
                      <a:pt x="213" y="508"/>
                    </a:cubicBezTo>
                    <a:cubicBezTo>
                      <a:pt x="214" y="509"/>
                      <a:pt x="214" y="509"/>
                      <a:pt x="214" y="509"/>
                    </a:cubicBezTo>
                    <a:cubicBezTo>
                      <a:pt x="215" y="508"/>
                      <a:pt x="215" y="508"/>
                      <a:pt x="215" y="508"/>
                    </a:cubicBezTo>
                    <a:cubicBezTo>
                      <a:pt x="216" y="510"/>
                      <a:pt x="216" y="510"/>
                      <a:pt x="216" y="510"/>
                    </a:cubicBezTo>
                    <a:cubicBezTo>
                      <a:pt x="215" y="511"/>
                      <a:pt x="215" y="511"/>
                      <a:pt x="215" y="511"/>
                    </a:cubicBezTo>
                    <a:cubicBezTo>
                      <a:pt x="215" y="512"/>
                      <a:pt x="215" y="512"/>
                      <a:pt x="215" y="512"/>
                    </a:cubicBezTo>
                    <a:cubicBezTo>
                      <a:pt x="219" y="511"/>
                      <a:pt x="219" y="511"/>
                      <a:pt x="219" y="511"/>
                    </a:cubicBezTo>
                    <a:cubicBezTo>
                      <a:pt x="219" y="511"/>
                      <a:pt x="219" y="511"/>
                      <a:pt x="219" y="511"/>
                    </a:cubicBezTo>
                    <a:cubicBezTo>
                      <a:pt x="221" y="511"/>
                      <a:pt x="221" y="511"/>
                      <a:pt x="221" y="511"/>
                    </a:cubicBezTo>
                    <a:cubicBezTo>
                      <a:pt x="223" y="511"/>
                      <a:pt x="223" y="511"/>
                      <a:pt x="223" y="511"/>
                    </a:cubicBezTo>
                    <a:cubicBezTo>
                      <a:pt x="224" y="511"/>
                      <a:pt x="224" y="511"/>
                      <a:pt x="224" y="511"/>
                    </a:cubicBezTo>
                    <a:cubicBezTo>
                      <a:pt x="228" y="510"/>
                      <a:pt x="228" y="510"/>
                      <a:pt x="228" y="510"/>
                    </a:cubicBezTo>
                    <a:cubicBezTo>
                      <a:pt x="229" y="509"/>
                      <a:pt x="229" y="509"/>
                      <a:pt x="229" y="509"/>
                    </a:cubicBezTo>
                    <a:cubicBezTo>
                      <a:pt x="229" y="508"/>
                      <a:pt x="231" y="509"/>
                      <a:pt x="229" y="508"/>
                    </a:cubicBezTo>
                    <a:cubicBezTo>
                      <a:pt x="229" y="507"/>
                      <a:pt x="229" y="507"/>
                      <a:pt x="229" y="507"/>
                    </a:cubicBezTo>
                    <a:cubicBezTo>
                      <a:pt x="232" y="507"/>
                      <a:pt x="232" y="507"/>
                      <a:pt x="232" y="507"/>
                    </a:cubicBezTo>
                    <a:cubicBezTo>
                      <a:pt x="234" y="509"/>
                      <a:pt x="234" y="509"/>
                      <a:pt x="234" y="509"/>
                    </a:cubicBezTo>
                    <a:cubicBezTo>
                      <a:pt x="234" y="510"/>
                      <a:pt x="235" y="510"/>
                      <a:pt x="238" y="509"/>
                    </a:cubicBezTo>
                    <a:cubicBezTo>
                      <a:pt x="241" y="510"/>
                      <a:pt x="241" y="510"/>
                      <a:pt x="241" y="510"/>
                    </a:cubicBezTo>
                    <a:cubicBezTo>
                      <a:pt x="245" y="509"/>
                      <a:pt x="245" y="509"/>
                      <a:pt x="245" y="509"/>
                    </a:cubicBezTo>
                    <a:cubicBezTo>
                      <a:pt x="247" y="507"/>
                      <a:pt x="247" y="507"/>
                      <a:pt x="247" y="507"/>
                    </a:cubicBezTo>
                    <a:cubicBezTo>
                      <a:pt x="249" y="508"/>
                      <a:pt x="249" y="508"/>
                      <a:pt x="249" y="508"/>
                    </a:cubicBezTo>
                    <a:cubicBezTo>
                      <a:pt x="250" y="507"/>
                      <a:pt x="250" y="507"/>
                      <a:pt x="250" y="507"/>
                    </a:cubicBezTo>
                    <a:cubicBezTo>
                      <a:pt x="251" y="506"/>
                      <a:pt x="249" y="505"/>
                      <a:pt x="251" y="506"/>
                    </a:cubicBezTo>
                    <a:cubicBezTo>
                      <a:pt x="253" y="506"/>
                      <a:pt x="252" y="508"/>
                      <a:pt x="253" y="506"/>
                    </a:cubicBezTo>
                    <a:cubicBezTo>
                      <a:pt x="254" y="505"/>
                      <a:pt x="254" y="505"/>
                      <a:pt x="254" y="505"/>
                    </a:cubicBezTo>
                    <a:cubicBezTo>
                      <a:pt x="252" y="505"/>
                      <a:pt x="252" y="505"/>
                      <a:pt x="252" y="505"/>
                    </a:cubicBezTo>
                    <a:cubicBezTo>
                      <a:pt x="260" y="505"/>
                      <a:pt x="260" y="505"/>
                      <a:pt x="260" y="505"/>
                    </a:cubicBezTo>
                    <a:cubicBezTo>
                      <a:pt x="262" y="504"/>
                      <a:pt x="262" y="504"/>
                      <a:pt x="262" y="504"/>
                    </a:cubicBezTo>
                    <a:cubicBezTo>
                      <a:pt x="261" y="505"/>
                      <a:pt x="262" y="510"/>
                      <a:pt x="257" y="505"/>
                    </a:cubicBezTo>
                    <a:cubicBezTo>
                      <a:pt x="257" y="506"/>
                      <a:pt x="258" y="507"/>
                      <a:pt x="256" y="506"/>
                    </a:cubicBezTo>
                    <a:cubicBezTo>
                      <a:pt x="255" y="505"/>
                      <a:pt x="255" y="505"/>
                      <a:pt x="255" y="505"/>
                    </a:cubicBezTo>
                    <a:cubicBezTo>
                      <a:pt x="255" y="506"/>
                      <a:pt x="255" y="503"/>
                      <a:pt x="254" y="506"/>
                    </a:cubicBezTo>
                    <a:cubicBezTo>
                      <a:pt x="258" y="507"/>
                      <a:pt x="258" y="507"/>
                      <a:pt x="258" y="507"/>
                    </a:cubicBezTo>
                    <a:cubicBezTo>
                      <a:pt x="263" y="505"/>
                      <a:pt x="263" y="505"/>
                      <a:pt x="263" y="505"/>
                    </a:cubicBezTo>
                    <a:cubicBezTo>
                      <a:pt x="262" y="508"/>
                      <a:pt x="261" y="506"/>
                      <a:pt x="257" y="507"/>
                    </a:cubicBezTo>
                    <a:cubicBezTo>
                      <a:pt x="258" y="508"/>
                      <a:pt x="255" y="507"/>
                      <a:pt x="258" y="509"/>
                    </a:cubicBezTo>
                    <a:cubicBezTo>
                      <a:pt x="260" y="508"/>
                      <a:pt x="260" y="508"/>
                      <a:pt x="260" y="508"/>
                    </a:cubicBezTo>
                    <a:cubicBezTo>
                      <a:pt x="261" y="508"/>
                      <a:pt x="261" y="508"/>
                      <a:pt x="261" y="508"/>
                    </a:cubicBezTo>
                    <a:cubicBezTo>
                      <a:pt x="259" y="511"/>
                      <a:pt x="259" y="511"/>
                      <a:pt x="259" y="511"/>
                    </a:cubicBezTo>
                    <a:cubicBezTo>
                      <a:pt x="261" y="511"/>
                      <a:pt x="261" y="511"/>
                      <a:pt x="261" y="511"/>
                    </a:cubicBezTo>
                    <a:cubicBezTo>
                      <a:pt x="261" y="511"/>
                      <a:pt x="262" y="510"/>
                      <a:pt x="261" y="511"/>
                    </a:cubicBezTo>
                    <a:cubicBezTo>
                      <a:pt x="262" y="509"/>
                      <a:pt x="261" y="513"/>
                      <a:pt x="265" y="509"/>
                    </a:cubicBezTo>
                    <a:cubicBezTo>
                      <a:pt x="265" y="508"/>
                      <a:pt x="265" y="508"/>
                      <a:pt x="265" y="508"/>
                    </a:cubicBezTo>
                    <a:cubicBezTo>
                      <a:pt x="267" y="507"/>
                      <a:pt x="267" y="507"/>
                      <a:pt x="267" y="507"/>
                    </a:cubicBezTo>
                    <a:cubicBezTo>
                      <a:pt x="267" y="507"/>
                      <a:pt x="267" y="507"/>
                      <a:pt x="267" y="507"/>
                    </a:cubicBezTo>
                    <a:cubicBezTo>
                      <a:pt x="267" y="504"/>
                      <a:pt x="267" y="504"/>
                      <a:pt x="267" y="504"/>
                    </a:cubicBezTo>
                    <a:cubicBezTo>
                      <a:pt x="272" y="505"/>
                      <a:pt x="272" y="505"/>
                      <a:pt x="272" y="505"/>
                    </a:cubicBezTo>
                    <a:cubicBezTo>
                      <a:pt x="274" y="505"/>
                      <a:pt x="274" y="505"/>
                      <a:pt x="274" y="505"/>
                    </a:cubicBezTo>
                    <a:cubicBezTo>
                      <a:pt x="277" y="505"/>
                      <a:pt x="277" y="505"/>
                      <a:pt x="277" y="505"/>
                    </a:cubicBezTo>
                    <a:cubicBezTo>
                      <a:pt x="281" y="504"/>
                      <a:pt x="281" y="504"/>
                      <a:pt x="281" y="504"/>
                    </a:cubicBezTo>
                    <a:cubicBezTo>
                      <a:pt x="281" y="504"/>
                      <a:pt x="282" y="503"/>
                      <a:pt x="281" y="505"/>
                    </a:cubicBezTo>
                    <a:cubicBezTo>
                      <a:pt x="282" y="505"/>
                      <a:pt x="282" y="505"/>
                      <a:pt x="282" y="505"/>
                    </a:cubicBezTo>
                    <a:cubicBezTo>
                      <a:pt x="282" y="503"/>
                      <a:pt x="282" y="503"/>
                      <a:pt x="282" y="503"/>
                    </a:cubicBezTo>
                    <a:cubicBezTo>
                      <a:pt x="283" y="504"/>
                      <a:pt x="283" y="504"/>
                      <a:pt x="283" y="504"/>
                    </a:cubicBezTo>
                    <a:cubicBezTo>
                      <a:pt x="286" y="504"/>
                      <a:pt x="286" y="504"/>
                      <a:pt x="286" y="504"/>
                    </a:cubicBezTo>
                    <a:cubicBezTo>
                      <a:pt x="287" y="503"/>
                      <a:pt x="287" y="503"/>
                      <a:pt x="287" y="503"/>
                    </a:cubicBezTo>
                    <a:cubicBezTo>
                      <a:pt x="285" y="503"/>
                      <a:pt x="285" y="503"/>
                      <a:pt x="285" y="503"/>
                    </a:cubicBezTo>
                    <a:cubicBezTo>
                      <a:pt x="288" y="501"/>
                      <a:pt x="288" y="501"/>
                      <a:pt x="288" y="501"/>
                    </a:cubicBezTo>
                    <a:cubicBezTo>
                      <a:pt x="292" y="502"/>
                      <a:pt x="292" y="502"/>
                      <a:pt x="292" y="502"/>
                    </a:cubicBezTo>
                    <a:cubicBezTo>
                      <a:pt x="301" y="500"/>
                      <a:pt x="301" y="500"/>
                      <a:pt x="301" y="500"/>
                    </a:cubicBezTo>
                    <a:cubicBezTo>
                      <a:pt x="301" y="500"/>
                      <a:pt x="302" y="502"/>
                      <a:pt x="303" y="499"/>
                    </a:cubicBezTo>
                    <a:cubicBezTo>
                      <a:pt x="303" y="500"/>
                      <a:pt x="303" y="500"/>
                      <a:pt x="303" y="500"/>
                    </a:cubicBezTo>
                    <a:cubicBezTo>
                      <a:pt x="304" y="500"/>
                      <a:pt x="304" y="500"/>
                      <a:pt x="304" y="500"/>
                    </a:cubicBezTo>
                    <a:cubicBezTo>
                      <a:pt x="305" y="499"/>
                      <a:pt x="305" y="499"/>
                      <a:pt x="305" y="499"/>
                    </a:cubicBezTo>
                    <a:cubicBezTo>
                      <a:pt x="305" y="499"/>
                      <a:pt x="305" y="499"/>
                      <a:pt x="305" y="499"/>
                    </a:cubicBezTo>
                    <a:cubicBezTo>
                      <a:pt x="303" y="501"/>
                      <a:pt x="303" y="501"/>
                      <a:pt x="303" y="501"/>
                    </a:cubicBezTo>
                    <a:cubicBezTo>
                      <a:pt x="302" y="501"/>
                      <a:pt x="302" y="499"/>
                      <a:pt x="301" y="500"/>
                    </a:cubicBezTo>
                    <a:cubicBezTo>
                      <a:pt x="302" y="501"/>
                      <a:pt x="302" y="501"/>
                      <a:pt x="302" y="501"/>
                    </a:cubicBezTo>
                    <a:cubicBezTo>
                      <a:pt x="301" y="502"/>
                      <a:pt x="301" y="502"/>
                      <a:pt x="301" y="502"/>
                    </a:cubicBezTo>
                    <a:cubicBezTo>
                      <a:pt x="302" y="503"/>
                      <a:pt x="302" y="503"/>
                      <a:pt x="302" y="503"/>
                    </a:cubicBezTo>
                    <a:cubicBezTo>
                      <a:pt x="308" y="502"/>
                      <a:pt x="308" y="502"/>
                      <a:pt x="308" y="502"/>
                    </a:cubicBezTo>
                    <a:cubicBezTo>
                      <a:pt x="308" y="501"/>
                      <a:pt x="308" y="501"/>
                      <a:pt x="308" y="501"/>
                    </a:cubicBezTo>
                    <a:cubicBezTo>
                      <a:pt x="308" y="500"/>
                      <a:pt x="305" y="505"/>
                      <a:pt x="312" y="499"/>
                    </a:cubicBezTo>
                    <a:cubicBezTo>
                      <a:pt x="312" y="497"/>
                      <a:pt x="312" y="497"/>
                      <a:pt x="312" y="497"/>
                    </a:cubicBezTo>
                    <a:cubicBezTo>
                      <a:pt x="313" y="496"/>
                      <a:pt x="313" y="496"/>
                      <a:pt x="313" y="496"/>
                    </a:cubicBezTo>
                    <a:cubicBezTo>
                      <a:pt x="314" y="496"/>
                      <a:pt x="312" y="497"/>
                      <a:pt x="314" y="496"/>
                    </a:cubicBezTo>
                    <a:cubicBezTo>
                      <a:pt x="313" y="498"/>
                      <a:pt x="313" y="498"/>
                      <a:pt x="313" y="498"/>
                    </a:cubicBezTo>
                    <a:cubicBezTo>
                      <a:pt x="314" y="500"/>
                      <a:pt x="314" y="500"/>
                      <a:pt x="314" y="500"/>
                    </a:cubicBezTo>
                    <a:cubicBezTo>
                      <a:pt x="315" y="499"/>
                      <a:pt x="315" y="499"/>
                      <a:pt x="315" y="499"/>
                    </a:cubicBezTo>
                    <a:cubicBezTo>
                      <a:pt x="315" y="498"/>
                      <a:pt x="315" y="498"/>
                      <a:pt x="315" y="498"/>
                    </a:cubicBezTo>
                    <a:cubicBezTo>
                      <a:pt x="317" y="498"/>
                      <a:pt x="317" y="498"/>
                      <a:pt x="317" y="498"/>
                    </a:cubicBezTo>
                    <a:cubicBezTo>
                      <a:pt x="318" y="498"/>
                      <a:pt x="318" y="498"/>
                      <a:pt x="318" y="498"/>
                    </a:cubicBezTo>
                    <a:cubicBezTo>
                      <a:pt x="317" y="499"/>
                      <a:pt x="317" y="499"/>
                      <a:pt x="317" y="499"/>
                    </a:cubicBezTo>
                    <a:cubicBezTo>
                      <a:pt x="316" y="499"/>
                      <a:pt x="316" y="499"/>
                      <a:pt x="316" y="499"/>
                    </a:cubicBezTo>
                    <a:cubicBezTo>
                      <a:pt x="317" y="500"/>
                      <a:pt x="317" y="500"/>
                      <a:pt x="317" y="500"/>
                    </a:cubicBezTo>
                    <a:cubicBezTo>
                      <a:pt x="320" y="501"/>
                      <a:pt x="320" y="501"/>
                      <a:pt x="320" y="501"/>
                    </a:cubicBezTo>
                    <a:cubicBezTo>
                      <a:pt x="320" y="501"/>
                      <a:pt x="317" y="500"/>
                      <a:pt x="324" y="499"/>
                    </a:cubicBezTo>
                    <a:cubicBezTo>
                      <a:pt x="325" y="500"/>
                      <a:pt x="325" y="500"/>
                      <a:pt x="325" y="500"/>
                    </a:cubicBezTo>
                    <a:cubicBezTo>
                      <a:pt x="328" y="498"/>
                      <a:pt x="328" y="498"/>
                      <a:pt x="328" y="498"/>
                    </a:cubicBezTo>
                    <a:cubicBezTo>
                      <a:pt x="329" y="499"/>
                      <a:pt x="329" y="499"/>
                      <a:pt x="329" y="499"/>
                    </a:cubicBezTo>
                    <a:cubicBezTo>
                      <a:pt x="331" y="497"/>
                      <a:pt x="331" y="497"/>
                      <a:pt x="331" y="497"/>
                    </a:cubicBezTo>
                    <a:cubicBezTo>
                      <a:pt x="342" y="496"/>
                      <a:pt x="342" y="496"/>
                      <a:pt x="342" y="496"/>
                    </a:cubicBezTo>
                    <a:cubicBezTo>
                      <a:pt x="343" y="495"/>
                      <a:pt x="343" y="495"/>
                      <a:pt x="343" y="495"/>
                    </a:cubicBezTo>
                    <a:cubicBezTo>
                      <a:pt x="346" y="496"/>
                      <a:pt x="346" y="496"/>
                      <a:pt x="346" y="496"/>
                    </a:cubicBezTo>
                    <a:cubicBezTo>
                      <a:pt x="348" y="496"/>
                      <a:pt x="348" y="496"/>
                      <a:pt x="348" y="496"/>
                    </a:cubicBezTo>
                    <a:cubicBezTo>
                      <a:pt x="349" y="498"/>
                      <a:pt x="342" y="498"/>
                      <a:pt x="349" y="493"/>
                    </a:cubicBezTo>
                    <a:cubicBezTo>
                      <a:pt x="349" y="493"/>
                      <a:pt x="348" y="493"/>
                      <a:pt x="350" y="494"/>
                    </a:cubicBezTo>
                    <a:cubicBezTo>
                      <a:pt x="350" y="494"/>
                      <a:pt x="345" y="496"/>
                      <a:pt x="351" y="491"/>
                    </a:cubicBezTo>
                    <a:cubicBezTo>
                      <a:pt x="353" y="492"/>
                      <a:pt x="353" y="492"/>
                      <a:pt x="353" y="492"/>
                    </a:cubicBezTo>
                    <a:cubicBezTo>
                      <a:pt x="356" y="491"/>
                      <a:pt x="356" y="491"/>
                      <a:pt x="356" y="491"/>
                    </a:cubicBezTo>
                    <a:cubicBezTo>
                      <a:pt x="356" y="491"/>
                      <a:pt x="351" y="492"/>
                      <a:pt x="357" y="491"/>
                    </a:cubicBezTo>
                    <a:cubicBezTo>
                      <a:pt x="358" y="490"/>
                      <a:pt x="358" y="490"/>
                      <a:pt x="358" y="490"/>
                    </a:cubicBezTo>
                    <a:cubicBezTo>
                      <a:pt x="358" y="491"/>
                      <a:pt x="358" y="491"/>
                      <a:pt x="358" y="491"/>
                    </a:cubicBezTo>
                    <a:cubicBezTo>
                      <a:pt x="356" y="492"/>
                      <a:pt x="356" y="492"/>
                      <a:pt x="356" y="492"/>
                    </a:cubicBezTo>
                    <a:cubicBezTo>
                      <a:pt x="356" y="491"/>
                      <a:pt x="356" y="491"/>
                      <a:pt x="356" y="491"/>
                    </a:cubicBezTo>
                    <a:cubicBezTo>
                      <a:pt x="355" y="492"/>
                      <a:pt x="353" y="492"/>
                      <a:pt x="353" y="492"/>
                    </a:cubicBezTo>
                    <a:cubicBezTo>
                      <a:pt x="350" y="495"/>
                      <a:pt x="350" y="495"/>
                      <a:pt x="350" y="495"/>
                    </a:cubicBezTo>
                    <a:cubicBezTo>
                      <a:pt x="351" y="496"/>
                      <a:pt x="351" y="496"/>
                      <a:pt x="351" y="496"/>
                    </a:cubicBezTo>
                    <a:cubicBezTo>
                      <a:pt x="355" y="496"/>
                      <a:pt x="355" y="496"/>
                      <a:pt x="355" y="496"/>
                    </a:cubicBezTo>
                    <a:cubicBezTo>
                      <a:pt x="357" y="494"/>
                      <a:pt x="357" y="494"/>
                      <a:pt x="357" y="494"/>
                    </a:cubicBezTo>
                    <a:cubicBezTo>
                      <a:pt x="361" y="494"/>
                      <a:pt x="361" y="494"/>
                      <a:pt x="361" y="494"/>
                    </a:cubicBezTo>
                    <a:cubicBezTo>
                      <a:pt x="365" y="493"/>
                      <a:pt x="365" y="493"/>
                      <a:pt x="365" y="493"/>
                    </a:cubicBezTo>
                    <a:cubicBezTo>
                      <a:pt x="367" y="493"/>
                      <a:pt x="367" y="493"/>
                      <a:pt x="367" y="493"/>
                    </a:cubicBezTo>
                    <a:cubicBezTo>
                      <a:pt x="372" y="493"/>
                      <a:pt x="372" y="493"/>
                      <a:pt x="372" y="493"/>
                    </a:cubicBezTo>
                    <a:cubicBezTo>
                      <a:pt x="372" y="492"/>
                      <a:pt x="372" y="492"/>
                      <a:pt x="372" y="492"/>
                    </a:cubicBezTo>
                    <a:cubicBezTo>
                      <a:pt x="369" y="493"/>
                      <a:pt x="372" y="497"/>
                      <a:pt x="377" y="489"/>
                    </a:cubicBezTo>
                    <a:cubicBezTo>
                      <a:pt x="377" y="488"/>
                      <a:pt x="377" y="488"/>
                      <a:pt x="377" y="488"/>
                    </a:cubicBezTo>
                    <a:cubicBezTo>
                      <a:pt x="378" y="489"/>
                      <a:pt x="378" y="489"/>
                      <a:pt x="378" y="489"/>
                    </a:cubicBezTo>
                    <a:cubicBezTo>
                      <a:pt x="378" y="488"/>
                      <a:pt x="378" y="488"/>
                      <a:pt x="378" y="488"/>
                    </a:cubicBezTo>
                    <a:cubicBezTo>
                      <a:pt x="380" y="489"/>
                      <a:pt x="380" y="489"/>
                      <a:pt x="380" y="489"/>
                    </a:cubicBezTo>
                    <a:cubicBezTo>
                      <a:pt x="380" y="488"/>
                      <a:pt x="385" y="490"/>
                      <a:pt x="379" y="487"/>
                    </a:cubicBezTo>
                    <a:cubicBezTo>
                      <a:pt x="380" y="488"/>
                      <a:pt x="380" y="487"/>
                      <a:pt x="381" y="487"/>
                    </a:cubicBezTo>
                    <a:cubicBezTo>
                      <a:pt x="381" y="490"/>
                      <a:pt x="381" y="490"/>
                      <a:pt x="381" y="490"/>
                    </a:cubicBezTo>
                    <a:cubicBezTo>
                      <a:pt x="378" y="491"/>
                      <a:pt x="378" y="491"/>
                      <a:pt x="378" y="491"/>
                    </a:cubicBezTo>
                    <a:cubicBezTo>
                      <a:pt x="378" y="491"/>
                      <a:pt x="378" y="491"/>
                      <a:pt x="378" y="491"/>
                    </a:cubicBezTo>
                    <a:cubicBezTo>
                      <a:pt x="391" y="491"/>
                      <a:pt x="391" y="491"/>
                      <a:pt x="391" y="491"/>
                    </a:cubicBezTo>
                    <a:cubicBezTo>
                      <a:pt x="392" y="490"/>
                      <a:pt x="392" y="490"/>
                      <a:pt x="392" y="490"/>
                    </a:cubicBezTo>
                    <a:cubicBezTo>
                      <a:pt x="391" y="488"/>
                      <a:pt x="391" y="488"/>
                      <a:pt x="391" y="488"/>
                    </a:cubicBezTo>
                    <a:cubicBezTo>
                      <a:pt x="389" y="488"/>
                      <a:pt x="389" y="488"/>
                      <a:pt x="389" y="488"/>
                    </a:cubicBezTo>
                    <a:cubicBezTo>
                      <a:pt x="390" y="488"/>
                      <a:pt x="390" y="488"/>
                      <a:pt x="390" y="488"/>
                    </a:cubicBezTo>
                    <a:cubicBezTo>
                      <a:pt x="393" y="488"/>
                      <a:pt x="393" y="488"/>
                      <a:pt x="393" y="488"/>
                    </a:cubicBezTo>
                    <a:cubicBezTo>
                      <a:pt x="394" y="488"/>
                      <a:pt x="394" y="488"/>
                      <a:pt x="394" y="488"/>
                    </a:cubicBezTo>
                    <a:cubicBezTo>
                      <a:pt x="393" y="487"/>
                      <a:pt x="393" y="487"/>
                      <a:pt x="393" y="487"/>
                    </a:cubicBezTo>
                    <a:cubicBezTo>
                      <a:pt x="393" y="486"/>
                      <a:pt x="393" y="486"/>
                      <a:pt x="393" y="486"/>
                    </a:cubicBezTo>
                    <a:cubicBezTo>
                      <a:pt x="395" y="485"/>
                      <a:pt x="395" y="485"/>
                      <a:pt x="395" y="485"/>
                    </a:cubicBezTo>
                    <a:cubicBezTo>
                      <a:pt x="398" y="484"/>
                      <a:pt x="394" y="486"/>
                      <a:pt x="397" y="485"/>
                    </a:cubicBezTo>
                    <a:cubicBezTo>
                      <a:pt x="397" y="485"/>
                      <a:pt x="397" y="485"/>
                      <a:pt x="397" y="485"/>
                    </a:cubicBezTo>
                    <a:cubicBezTo>
                      <a:pt x="399" y="485"/>
                      <a:pt x="400" y="483"/>
                      <a:pt x="400" y="486"/>
                    </a:cubicBezTo>
                    <a:cubicBezTo>
                      <a:pt x="400" y="485"/>
                      <a:pt x="400" y="485"/>
                      <a:pt x="400" y="485"/>
                    </a:cubicBezTo>
                    <a:cubicBezTo>
                      <a:pt x="400" y="485"/>
                      <a:pt x="400" y="485"/>
                      <a:pt x="400" y="485"/>
                    </a:cubicBezTo>
                    <a:cubicBezTo>
                      <a:pt x="401" y="486"/>
                      <a:pt x="401" y="486"/>
                      <a:pt x="401" y="486"/>
                    </a:cubicBezTo>
                    <a:cubicBezTo>
                      <a:pt x="398" y="488"/>
                      <a:pt x="398" y="488"/>
                      <a:pt x="398" y="488"/>
                    </a:cubicBezTo>
                    <a:cubicBezTo>
                      <a:pt x="399" y="489"/>
                      <a:pt x="399" y="489"/>
                      <a:pt x="399" y="489"/>
                    </a:cubicBezTo>
                    <a:cubicBezTo>
                      <a:pt x="400" y="488"/>
                      <a:pt x="400" y="488"/>
                      <a:pt x="400" y="488"/>
                    </a:cubicBezTo>
                    <a:cubicBezTo>
                      <a:pt x="400" y="489"/>
                      <a:pt x="400" y="489"/>
                      <a:pt x="400" y="489"/>
                    </a:cubicBezTo>
                    <a:cubicBezTo>
                      <a:pt x="403" y="489"/>
                      <a:pt x="403" y="489"/>
                      <a:pt x="403" y="489"/>
                    </a:cubicBezTo>
                    <a:cubicBezTo>
                      <a:pt x="403" y="489"/>
                      <a:pt x="403" y="489"/>
                      <a:pt x="403" y="489"/>
                    </a:cubicBezTo>
                    <a:cubicBezTo>
                      <a:pt x="401" y="488"/>
                      <a:pt x="401" y="488"/>
                      <a:pt x="401" y="488"/>
                    </a:cubicBezTo>
                    <a:cubicBezTo>
                      <a:pt x="402" y="487"/>
                      <a:pt x="402" y="487"/>
                      <a:pt x="402" y="487"/>
                    </a:cubicBezTo>
                    <a:cubicBezTo>
                      <a:pt x="403" y="487"/>
                      <a:pt x="399" y="487"/>
                      <a:pt x="404" y="487"/>
                    </a:cubicBezTo>
                    <a:cubicBezTo>
                      <a:pt x="402" y="484"/>
                      <a:pt x="403" y="492"/>
                      <a:pt x="402" y="484"/>
                    </a:cubicBezTo>
                    <a:cubicBezTo>
                      <a:pt x="401" y="485"/>
                      <a:pt x="403" y="486"/>
                      <a:pt x="404" y="484"/>
                    </a:cubicBezTo>
                    <a:cubicBezTo>
                      <a:pt x="406" y="485"/>
                      <a:pt x="403" y="484"/>
                      <a:pt x="403" y="486"/>
                    </a:cubicBezTo>
                    <a:cubicBezTo>
                      <a:pt x="404" y="485"/>
                      <a:pt x="404" y="485"/>
                      <a:pt x="404" y="485"/>
                    </a:cubicBezTo>
                    <a:cubicBezTo>
                      <a:pt x="404" y="487"/>
                      <a:pt x="404" y="487"/>
                      <a:pt x="404" y="487"/>
                    </a:cubicBezTo>
                    <a:cubicBezTo>
                      <a:pt x="408" y="485"/>
                      <a:pt x="408" y="485"/>
                      <a:pt x="408" y="485"/>
                    </a:cubicBezTo>
                    <a:cubicBezTo>
                      <a:pt x="408" y="485"/>
                      <a:pt x="405" y="487"/>
                      <a:pt x="410" y="485"/>
                    </a:cubicBezTo>
                    <a:cubicBezTo>
                      <a:pt x="409" y="484"/>
                      <a:pt x="409" y="484"/>
                      <a:pt x="409" y="484"/>
                    </a:cubicBezTo>
                    <a:cubicBezTo>
                      <a:pt x="411" y="485"/>
                      <a:pt x="411" y="485"/>
                      <a:pt x="411" y="485"/>
                    </a:cubicBezTo>
                    <a:cubicBezTo>
                      <a:pt x="414" y="484"/>
                      <a:pt x="414" y="484"/>
                      <a:pt x="414" y="484"/>
                    </a:cubicBezTo>
                    <a:cubicBezTo>
                      <a:pt x="415" y="483"/>
                      <a:pt x="415" y="483"/>
                      <a:pt x="415" y="483"/>
                    </a:cubicBezTo>
                    <a:cubicBezTo>
                      <a:pt x="417" y="483"/>
                      <a:pt x="417" y="483"/>
                      <a:pt x="417" y="483"/>
                    </a:cubicBezTo>
                    <a:cubicBezTo>
                      <a:pt x="414" y="485"/>
                      <a:pt x="414" y="485"/>
                      <a:pt x="414" y="485"/>
                    </a:cubicBezTo>
                    <a:cubicBezTo>
                      <a:pt x="417" y="487"/>
                      <a:pt x="417" y="487"/>
                      <a:pt x="417" y="487"/>
                    </a:cubicBezTo>
                    <a:cubicBezTo>
                      <a:pt x="422" y="487"/>
                      <a:pt x="422" y="487"/>
                      <a:pt x="422" y="487"/>
                    </a:cubicBezTo>
                    <a:cubicBezTo>
                      <a:pt x="423" y="486"/>
                      <a:pt x="423" y="486"/>
                      <a:pt x="423" y="486"/>
                    </a:cubicBezTo>
                    <a:cubicBezTo>
                      <a:pt x="423" y="485"/>
                      <a:pt x="423" y="485"/>
                      <a:pt x="423" y="485"/>
                    </a:cubicBezTo>
                    <a:cubicBezTo>
                      <a:pt x="426" y="486"/>
                      <a:pt x="426" y="486"/>
                      <a:pt x="426" y="486"/>
                    </a:cubicBezTo>
                    <a:cubicBezTo>
                      <a:pt x="426" y="486"/>
                      <a:pt x="423" y="488"/>
                      <a:pt x="426" y="485"/>
                    </a:cubicBezTo>
                    <a:cubicBezTo>
                      <a:pt x="427" y="485"/>
                      <a:pt x="427" y="485"/>
                      <a:pt x="427" y="485"/>
                    </a:cubicBezTo>
                    <a:cubicBezTo>
                      <a:pt x="430" y="484"/>
                      <a:pt x="430" y="484"/>
                      <a:pt x="430" y="484"/>
                    </a:cubicBezTo>
                    <a:cubicBezTo>
                      <a:pt x="431" y="484"/>
                      <a:pt x="432" y="486"/>
                      <a:pt x="433" y="484"/>
                    </a:cubicBezTo>
                    <a:cubicBezTo>
                      <a:pt x="433" y="482"/>
                      <a:pt x="434" y="486"/>
                      <a:pt x="434" y="483"/>
                    </a:cubicBezTo>
                    <a:cubicBezTo>
                      <a:pt x="435" y="484"/>
                      <a:pt x="435" y="484"/>
                      <a:pt x="435" y="484"/>
                    </a:cubicBezTo>
                    <a:cubicBezTo>
                      <a:pt x="437" y="484"/>
                      <a:pt x="435" y="483"/>
                      <a:pt x="436" y="483"/>
                    </a:cubicBezTo>
                    <a:cubicBezTo>
                      <a:pt x="438" y="482"/>
                      <a:pt x="438" y="482"/>
                      <a:pt x="438" y="482"/>
                    </a:cubicBezTo>
                    <a:cubicBezTo>
                      <a:pt x="439" y="480"/>
                      <a:pt x="439" y="480"/>
                      <a:pt x="439" y="480"/>
                    </a:cubicBezTo>
                    <a:cubicBezTo>
                      <a:pt x="442" y="481"/>
                      <a:pt x="442" y="481"/>
                      <a:pt x="442" y="481"/>
                    </a:cubicBezTo>
                    <a:cubicBezTo>
                      <a:pt x="445" y="478"/>
                      <a:pt x="445" y="478"/>
                      <a:pt x="445" y="478"/>
                    </a:cubicBezTo>
                    <a:cubicBezTo>
                      <a:pt x="445" y="480"/>
                      <a:pt x="445" y="480"/>
                      <a:pt x="445" y="480"/>
                    </a:cubicBezTo>
                    <a:cubicBezTo>
                      <a:pt x="447" y="481"/>
                      <a:pt x="447" y="481"/>
                      <a:pt x="447" y="481"/>
                    </a:cubicBezTo>
                    <a:cubicBezTo>
                      <a:pt x="448" y="479"/>
                      <a:pt x="448" y="479"/>
                      <a:pt x="448" y="479"/>
                    </a:cubicBezTo>
                    <a:cubicBezTo>
                      <a:pt x="449" y="479"/>
                      <a:pt x="449" y="479"/>
                      <a:pt x="449" y="479"/>
                    </a:cubicBezTo>
                    <a:cubicBezTo>
                      <a:pt x="447" y="481"/>
                      <a:pt x="447" y="481"/>
                      <a:pt x="447" y="481"/>
                    </a:cubicBezTo>
                    <a:cubicBezTo>
                      <a:pt x="448" y="481"/>
                      <a:pt x="448" y="481"/>
                      <a:pt x="448" y="481"/>
                    </a:cubicBezTo>
                    <a:cubicBezTo>
                      <a:pt x="448" y="482"/>
                      <a:pt x="447" y="481"/>
                      <a:pt x="446" y="483"/>
                    </a:cubicBezTo>
                    <a:cubicBezTo>
                      <a:pt x="447" y="483"/>
                      <a:pt x="447" y="483"/>
                      <a:pt x="447" y="483"/>
                    </a:cubicBezTo>
                    <a:cubicBezTo>
                      <a:pt x="448" y="483"/>
                      <a:pt x="448" y="483"/>
                      <a:pt x="448" y="483"/>
                    </a:cubicBezTo>
                    <a:cubicBezTo>
                      <a:pt x="449" y="483"/>
                      <a:pt x="443" y="485"/>
                      <a:pt x="450" y="483"/>
                    </a:cubicBezTo>
                    <a:cubicBezTo>
                      <a:pt x="450" y="480"/>
                      <a:pt x="450" y="480"/>
                      <a:pt x="450" y="480"/>
                    </a:cubicBezTo>
                    <a:cubicBezTo>
                      <a:pt x="449" y="480"/>
                      <a:pt x="449" y="480"/>
                      <a:pt x="449" y="480"/>
                    </a:cubicBezTo>
                    <a:cubicBezTo>
                      <a:pt x="451" y="480"/>
                      <a:pt x="451" y="480"/>
                      <a:pt x="451" y="480"/>
                    </a:cubicBezTo>
                    <a:cubicBezTo>
                      <a:pt x="451" y="479"/>
                      <a:pt x="451" y="479"/>
                      <a:pt x="451" y="479"/>
                    </a:cubicBezTo>
                    <a:cubicBezTo>
                      <a:pt x="455" y="479"/>
                      <a:pt x="455" y="479"/>
                      <a:pt x="455" y="479"/>
                    </a:cubicBezTo>
                    <a:cubicBezTo>
                      <a:pt x="455" y="478"/>
                      <a:pt x="455" y="478"/>
                      <a:pt x="455" y="478"/>
                    </a:cubicBezTo>
                    <a:cubicBezTo>
                      <a:pt x="456" y="478"/>
                      <a:pt x="456" y="478"/>
                      <a:pt x="456" y="478"/>
                    </a:cubicBezTo>
                    <a:cubicBezTo>
                      <a:pt x="457" y="479"/>
                      <a:pt x="457" y="479"/>
                      <a:pt x="457" y="479"/>
                    </a:cubicBezTo>
                    <a:cubicBezTo>
                      <a:pt x="459" y="477"/>
                      <a:pt x="459" y="477"/>
                      <a:pt x="459" y="477"/>
                    </a:cubicBezTo>
                    <a:cubicBezTo>
                      <a:pt x="465" y="476"/>
                      <a:pt x="465" y="476"/>
                      <a:pt x="465" y="476"/>
                    </a:cubicBezTo>
                    <a:cubicBezTo>
                      <a:pt x="462" y="479"/>
                      <a:pt x="462" y="479"/>
                      <a:pt x="462" y="479"/>
                    </a:cubicBezTo>
                    <a:cubicBezTo>
                      <a:pt x="463" y="480"/>
                      <a:pt x="463" y="480"/>
                      <a:pt x="463" y="480"/>
                    </a:cubicBezTo>
                    <a:cubicBezTo>
                      <a:pt x="460" y="480"/>
                      <a:pt x="460" y="480"/>
                      <a:pt x="460" y="480"/>
                    </a:cubicBezTo>
                    <a:cubicBezTo>
                      <a:pt x="460" y="480"/>
                      <a:pt x="460" y="480"/>
                      <a:pt x="460" y="480"/>
                    </a:cubicBezTo>
                    <a:cubicBezTo>
                      <a:pt x="460" y="480"/>
                      <a:pt x="460" y="480"/>
                      <a:pt x="460" y="480"/>
                    </a:cubicBezTo>
                    <a:cubicBezTo>
                      <a:pt x="461" y="482"/>
                      <a:pt x="461" y="482"/>
                      <a:pt x="461" y="482"/>
                    </a:cubicBezTo>
                    <a:cubicBezTo>
                      <a:pt x="462" y="482"/>
                      <a:pt x="457" y="483"/>
                      <a:pt x="464" y="480"/>
                    </a:cubicBezTo>
                    <a:cubicBezTo>
                      <a:pt x="464" y="481"/>
                      <a:pt x="464" y="481"/>
                      <a:pt x="464" y="481"/>
                    </a:cubicBezTo>
                    <a:cubicBezTo>
                      <a:pt x="467" y="476"/>
                      <a:pt x="467" y="476"/>
                      <a:pt x="467" y="476"/>
                    </a:cubicBezTo>
                    <a:cubicBezTo>
                      <a:pt x="469" y="476"/>
                      <a:pt x="469" y="474"/>
                      <a:pt x="470" y="474"/>
                    </a:cubicBezTo>
                    <a:cubicBezTo>
                      <a:pt x="471" y="476"/>
                      <a:pt x="471" y="476"/>
                      <a:pt x="471" y="476"/>
                    </a:cubicBezTo>
                    <a:cubicBezTo>
                      <a:pt x="472" y="475"/>
                      <a:pt x="472" y="475"/>
                      <a:pt x="472" y="475"/>
                    </a:cubicBezTo>
                    <a:cubicBezTo>
                      <a:pt x="473" y="477"/>
                      <a:pt x="473" y="477"/>
                      <a:pt x="473" y="477"/>
                    </a:cubicBezTo>
                    <a:cubicBezTo>
                      <a:pt x="474" y="477"/>
                      <a:pt x="474" y="477"/>
                      <a:pt x="474" y="477"/>
                    </a:cubicBezTo>
                    <a:cubicBezTo>
                      <a:pt x="472" y="478"/>
                      <a:pt x="472" y="478"/>
                      <a:pt x="472" y="478"/>
                    </a:cubicBezTo>
                    <a:cubicBezTo>
                      <a:pt x="471" y="477"/>
                      <a:pt x="469" y="476"/>
                      <a:pt x="467" y="478"/>
                    </a:cubicBezTo>
                    <a:cubicBezTo>
                      <a:pt x="467" y="479"/>
                      <a:pt x="467" y="479"/>
                      <a:pt x="467" y="479"/>
                    </a:cubicBezTo>
                    <a:cubicBezTo>
                      <a:pt x="468" y="479"/>
                      <a:pt x="468" y="479"/>
                      <a:pt x="468" y="479"/>
                    </a:cubicBezTo>
                    <a:cubicBezTo>
                      <a:pt x="469" y="479"/>
                      <a:pt x="469" y="479"/>
                      <a:pt x="469" y="479"/>
                    </a:cubicBezTo>
                    <a:cubicBezTo>
                      <a:pt x="469" y="479"/>
                      <a:pt x="469" y="479"/>
                      <a:pt x="469" y="479"/>
                    </a:cubicBezTo>
                    <a:cubicBezTo>
                      <a:pt x="470" y="479"/>
                      <a:pt x="470" y="479"/>
                      <a:pt x="470" y="479"/>
                    </a:cubicBezTo>
                    <a:cubicBezTo>
                      <a:pt x="473" y="481"/>
                      <a:pt x="473" y="481"/>
                      <a:pt x="473" y="481"/>
                    </a:cubicBezTo>
                    <a:cubicBezTo>
                      <a:pt x="476" y="479"/>
                      <a:pt x="476" y="479"/>
                      <a:pt x="476" y="479"/>
                    </a:cubicBezTo>
                    <a:cubicBezTo>
                      <a:pt x="476" y="480"/>
                      <a:pt x="476" y="480"/>
                      <a:pt x="476" y="480"/>
                    </a:cubicBezTo>
                    <a:cubicBezTo>
                      <a:pt x="484" y="477"/>
                      <a:pt x="484" y="477"/>
                      <a:pt x="484" y="477"/>
                    </a:cubicBezTo>
                    <a:cubicBezTo>
                      <a:pt x="487" y="477"/>
                      <a:pt x="487" y="477"/>
                      <a:pt x="487" y="477"/>
                    </a:cubicBezTo>
                    <a:cubicBezTo>
                      <a:pt x="488" y="476"/>
                      <a:pt x="488" y="476"/>
                      <a:pt x="488" y="476"/>
                    </a:cubicBezTo>
                    <a:cubicBezTo>
                      <a:pt x="488" y="476"/>
                      <a:pt x="485" y="478"/>
                      <a:pt x="488" y="475"/>
                    </a:cubicBezTo>
                    <a:cubicBezTo>
                      <a:pt x="488" y="476"/>
                      <a:pt x="488" y="476"/>
                      <a:pt x="488" y="476"/>
                    </a:cubicBezTo>
                    <a:cubicBezTo>
                      <a:pt x="488" y="476"/>
                      <a:pt x="486" y="477"/>
                      <a:pt x="489" y="476"/>
                    </a:cubicBezTo>
                    <a:cubicBezTo>
                      <a:pt x="488" y="478"/>
                      <a:pt x="488" y="478"/>
                      <a:pt x="488" y="478"/>
                    </a:cubicBezTo>
                    <a:cubicBezTo>
                      <a:pt x="485" y="477"/>
                      <a:pt x="482" y="483"/>
                      <a:pt x="482" y="478"/>
                    </a:cubicBezTo>
                    <a:cubicBezTo>
                      <a:pt x="481" y="478"/>
                      <a:pt x="481" y="480"/>
                      <a:pt x="481" y="479"/>
                    </a:cubicBezTo>
                    <a:cubicBezTo>
                      <a:pt x="478" y="481"/>
                      <a:pt x="477" y="475"/>
                      <a:pt x="478" y="483"/>
                    </a:cubicBezTo>
                    <a:cubicBezTo>
                      <a:pt x="478" y="484"/>
                      <a:pt x="477" y="483"/>
                      <a:pt x="478" y="484"/>
                    </a:cubicBezTo>
                    <a:cubicBezTo>
                      <a:pt x="476" y="482"/>
                      <a:pt x="476" y="482"/>
                      <a:pt x="476" y="482"/>
                    </a:cubicBezTo>
                    <a:cubicBezTo>
                      <a:pt x="477" y="481"/>
                      <a:pt x="470" y="483"/>
                      <a:pt x="477" y="481"/>
                    </a:cubicBezTo>
                    <a:cubicBezTo>
                      <a:pt x="476" y="480"/>
                      <a:pt x="476" y="480"/>
                      <a:pt x="476" y="480"/>
                    </a:cubicBezTo>
                    <a:cubicBezTo>
                      <a:pt x="474" y="481"/>
                      <a:pt x="474" y="481"/>
                      <a:pt x="474" y="481"/>
                    </a:cubicBezTo>
                    <a:cubicBezTo>
                      <a:pt x="474" y="481"/>
                      <a:pt x="474" y="481"/>
                      <a:pt x="474" y="481"/>
                    </a:cubicBezTo>
                    <a:cubicBezTo>
                      <a:pt x="472" y="481"/>
                      <a:pt x="472" y="481"/>
                      <a:pt x="472" y="481"/>
                    </a:cubicBezTo>
                    <a:cubicBezTo>
                      <a:pt x="469" y="481"/>
                      <a:pt x="469" y="481"/>
                      <a:pt x="469" y="481"/>
                    </a:cubicBezTo>
                    <a:cubicBezTo>
                      <a:pt x="468" y="482"/>
                      <a:pt x="468" y="482"/>
                      <a:pt x="468" y="482"/>
                    </a:cubicBezTo>
                    <a:cubicBezTo>
                      <a:pt x="468" y="481"/>
                      <a:pt x="468" y="481"/>
                      <a:pt x="468" y="481"/>
                    </a:cubicBezTo>
                    <a:cubicBezTo>
                      <a:pt x="463" y="482"/>
                      <a:pt x="463" y="482"/>
                      <a:pt x="463" y="482"/>
                    </a:cubicBezTo>
                    <a:cubicBezTo>
                      <a:pt x="461" y="482"/>
                      <a:pt x="461" y="482"/>
                      <a:pt x="461" y="482"/>
                    </a:cubicBezTo>
                    <a:cubicBezTo>
                      <a:pt x="460" y="483"/>
                      <a:pt x="460" y="483"/>
                      <a:pt x="460" y="483"/>
                    </a:cubicBezTo>
                    <a:cubicBezTo>
                      <a:pt x="460" y="482"/>
                      <a:pt x="460" y="482"/>
                      <a:pt x="460" y="482"/>
                    </a:cubicBezTo>
                    <a:cubicBezTo>
                      <a:pt x="459" y="483"/>
                      <a:pt x="458" y="484"/>
                      <a:pt x="457" y="482"/>
                    </a:cubicBezTo>
                    <a:cubicBezTo>
                      <a:pt x="456" y="484"/>
                      <a:pt x="456" y="484"/>
                      <a:pt x="456" y="484"/>
                    </a:cubicBezTo>
                    <a:cubicBezTo>
                      <a:pt x="450" y="484"/>
                      <a:pt x="450" y="484"/>
                      <a:pt x="450" y="484"/>
                    </a:cubicBezTo>
                    <a:cubicBezTo>
                      <a:pt x="444" y="485"/>
                      <a:pt x="444" y="485"/>
                      <a:pt x="444" y="485"/>
                    </a:cubicBezTo>
                    <a:cubicBezTo>
                      <a:pt x="440" y="485"/>
                      <a:pt x="440" y="485"/>
                      <a:pt x="440" y="485"/>
                    </a:cubicBezTo>
                    <a:cubicBezTo>
                      <a:pt x="439" y="486"/>
                      <a:pt x="439" y="486"/>
                      <a:pt x="439" y="486"/>
                    </a:cubicBezTo>
                    <a:cubicBezTo>
                      <a:pt x="431" y="486"/>
                      <a:pt x="431" y="486"/>
                      <a:pt x="431" y="486"/>
                    </a:cubicBezTo>
                    <a:cubicBezTo>
                      <a:pt x="428" y="488"/>
                      <a:pt x="428" y="488"/>
                      <a:pt x="428" y="488"/>
                    </a:cubicBezTo>
                    <a:cubicBezTo>
                      <a:pt x="429" y="489"/>
                      <a:pt x="429" y="489"/>
                      <a:pt x="429" y="489"/>
                    </a:cubicBezTo>
                    <a:cubicBezTo>
                      <a:pt x="432" y="488"/>
                      <a:pt x="432" y="488"/>
                      <a:pt x="432" y="488"/>
                    </a:cubicBezTo>
                    <a:cubicBezTo>
                      <a:pt x="432" y="490"/>
                      <a:pt x="432" y="490"/>
                      <a:pt x="432" y="490"/>
                    </a:cubicBezTo>
                    <a:cubicBezTo>
                      <a:pt x="427" y="489"/>
                      <a:pt x="427" y="489"/>
                      <a:pt x="427" y="489"/>
                    </a:cubicBezTo>
                    <a:cubicBezTo>
                      <a:pt x="426" y="487"/>
                      <a:pt x="426" y="487"/>
                      <a:pt x="426" y="487"/>
                    </a:cubicBezTo>
                    <a:cubicBezTo>
                      <a:pt x="422" y="488"/>
                      <a:pt x="422" y="488"/>
                      <a:pt x="422" y="488"/>
                    </a:cubicBezTo>
                    <a:cubicBezTo>
                      <a:pt x="419" y="488"/>
                      <a:pt x="419" y="488"/>
                      <a:pt x="419" y="488"/>
                    </a:cubicBezTo>
                    <a:cubicBezTo>
                      <a:pt x="417" y="489"/>
                      <a:pt x="417" y="489"/>
                      <a:pt x="417" y="489"/>
                    </a:cubicBezTo>
                    <a:cubicBezTo>
                      <a:pt x="415" y="488"/>
                      <a:pt x="415" y="488"/>
                      <a:pt x="415" y="488"/>
                    </a:cubicBezTo>
                    <a:cubicBezTo>
                      <a:pt x="415" y="489"/>
                      <a:pt x="414" y="489"/>
                      <a:pt x="411" y="489"/>
                    </a:cubicBezTo>
                    <a:cubicBezTo>
                      <a:pt x="409" y="489"/>
                      <a:pt x="409" y="489"/>
                      <a:pt x="409" y="489"/>
                    </a:cubicBezTo>
                    <a:cubicBezTo>
                      <a:pt x="409" y="489"/>
                      <a:pt x="409" y="489"/>
                      <a:pt x="409" y="489"/>
                    </a:cubicBezTo>
                    <a:cubicBezTo>
                      <a:pt x="407" y="489"/>
                      <a:pt x="407" y="489"/>
                      <a:pt x="407" y="489"/>
                    </a:cubicBezTo>
                    <a:cubicBezTo>
                      <a:pt x="406" y="490"/>
                      <a:pt x="406" y="490"/>
                      <a:pt x="406" y="490"/>
                    </a:cubicBezTo>
                    <a:cubicBezTo>
                      <a:pt x="405" y="490"/>
                      <a:pt x="405" y="490"/>
                      <a:pt x="405" y="490"/>
                    </a:cubicBezTo>
                    <a:cubicBezTo>
                      <a:pt x="405" y="489"/>
                      <a:pt x="405" y="489"/>
                      <a:pt x="405" y="489"/>
                    </a:cubicBezTo>
                    <a:cubicBezTo>
                      <a:pt x="402" y="491"/>
                      <a:pt x="402" y="491"/>
                      <a:pt x="402" y="491"/>
                    </a:cubicBezTo>
                    <a:cubicBezTo>
                      <a:pt x="401" y="491"/>
                      <a:pt x="401" y="491"/>
                      <a:pt x="401" y="491"/>
                    </a:cubicBezTo>
                    <a:cubicBezTo>
                      <a:pt x="399" y="490"/>
                      <a:pt x="399" y="490"/>
                      <a:pt x="399" y="490"/>
                    </a:cubicBezTo>
                    <a:cubicBezTo>
                      <a:pt x="396" y="490"/>
                      <a:pt x="396" y="490"/>
                      <a:pt x="396" y="490"/>
                    </a:cubicBezTo>
                    <a:cubicBezTo>
                      <a:pt x="396" y="492"/>
                      <a:pt x="396" y="492"/>
                      <a:pt x="396" y="492"/>
                    </a:cubicBezTo>
                    <a:cubicBezTo>
                      <a:pt x="395" y="491"/>
                      <a:pt x="395" y="491"/>
                      <a:pt x="395" y="491"/>
                    </a:cubicBezTo>
                    <a:cubicBezTo>
                      <a:pt x="394" y="491"/>
                      <a:pt x="394" y="491"/>
                      <a:pt x="394" y="491"/>
                    </a:cubicBezTo>
                    <a:cubicBezTo>
                      <a:pt x="393" y="492"/>
                      <a:pt x="393" y="492"/>
                      <a:pt x="393" y="492"/>
                    </a:cubicBezTo>
                    <a:cubicBezTo>
                      <a:pt x="392" y="491"/>
                      <a:pt x="392" y="491"/>
                      <a:pt x="392" y="491"/>
                    </a:cubicBezTo>
                    <a:cubicBezTo>
                      <a:pt x="387" y="492"/>
                      <a:pt x="387" y="492"/>
                      <a:pt x="387" y="492"/>
                    </a:cubicBezTo>
                    <a:cubicBezTo>
                      <a:pt x="385" y="493"/>
                      <a:pt x="385" y="493"/>
                      <a:pt x="385" y="493"/>
                    </a:cubicBezTo>
                    <a:cubicBezTo>
                      <a:pt x="382" y="492"/>
                      <a:pt x="382" y="492"/>
                      <a:pt x="382" y="492"/>
                    </a:cubicBezTo>
                    <a:cubicBezTo>
                      <a:pt x="382" y="493"/>
                      <a:pt x="380" y="491"/>
                      <a:pt x="382" y="493"/>
                    </a:cubicBezTo>
                    <a:cubicBezTo>
                      <a:pt x="381" y="493"/>
                      <a:pt x="381" y="493"/>
                      <a:pt x="381" y="493"/>
                    </a:cubicBezTo>
                    <a:cubicBezTo>
                      <a:pt x="381" y="493"/>
                      <a:pt x="381" y="493"/>
                      <a:pt x="381" y="493"/>
                    </a:cubicBezTo>
                    <a:cubicBezTo>
                      <a:pt x="380" y="492"/>
                      <a:pt x="380" y="492"/>
                      <a:pt x="380" y="492"/>
                    </a:cubicBezTo>
                    <a:cubicBezTo>
                      <a:pt x="378" y="493"/>
                      <a:pt x="378" y="493"/>
                      <a:pt x="378" y="493"/>
                    </a:cubicBezTo>
                    <a:cubicBezTo>
                      <a:pt x="377" y="493"/>
                      <a:pt x="382" y="493"/>
                      <a:pt x="377" y="492"/>
                    </a:cubicBezTo>
                    <a:cubicBezTo>
                      <a:pt x="376" y="495"/>
                      <a:pt x="376" y="495"/>
                      <a:pt x="376" y="495"/>
                    </a:cubicBezTo>
                    <a:cubicBezTo>
                      <a:pt x="375" y="495"/>
                      <a:pt x="375" y="495"/>
                      <a:pt x="375" y="495"/>
                    </a:cubicBezTo>
                    <a:cubicBezTo>
                      <a:pt x="368" y="494"/>
                      <a:pt x="368" y="494"/>
                      <a:pt x="368" y="494"/>
                    </a:cubicBezTo>
                    <a:cubicBezTo>
                      <a:pt x="368" y="494"/>
                      <a:pt x="368" y="494"/>
                      <a:pt x="368" y="494"/>
                    </a:cubicBezTo>
                    <a:cubicBezTo>
                      <a:pt x="369" y="495"/>
                      <a:pt x="369" y="495"/>
                      <a:pt x="369" y="495"/>
                    </a:cubicBezTo>
                    <a:cubicBezTo>
                      <a:pt x="365" y="497"/>
                      <a:pt x="365" y="497"/>
                      <a:pt x="365" y="497"/>
                    </a:cubicBezTo>
                    <a:cubicBezTo>
                      <a:pt x="364" y="496"/>
                      <a:pt x="364" y="496"/>
                      <a:pt x="364" y="496"/>
                    </a:cubicBezTo>
                    <a:cubicBezTo>
                      <a:pt x="363" y="497"/>
                      <a:pt x="363" y="497"/>
                      <a:pt x="363" y="497"/>
                    </a:cubicBezTo>
                    <a:cubicBezTo>
                      <a:pt x="361" y="496"/>
                      <a:pt x="361" y="496"/>
                      <a:pt x="361" y="496"/>
                    </a:cubicBezTo>
                    <a:cubicBezTo>
                      <a:pt x="358" y="497"/>
                      <a:pt x="358" y="497"/>
                      <a:pt x="358" y="497"/>
                    </a:cubicBezTo>
                    <a:cubicBezTo>
                      <a:pt x="355" y="496"/>
                      <a:pt x="355" y="496"/>
                      <a:pt x="355" y="496"/>
                    </a:cubicBezTo>
                    <a:cubicBezTo>
                      <a:pt x="354" y="497"/>
                      <a:pt x="360" y="492"/>
                      <a:pt x="353" y="498"/>
                    </a:cubicBezTo>
                    <a:cubicBezTo>
                      <a:pt x="350" y="498"/>
                      <a:pt x="350" y="498"/>
                      <a:pt x="350" y="498"/>
                    </a:cubicBezTo>
                    <a:cubicBezTo>
                      <a:pt x="349" y="499"/>
                      <a:pt x="349" y="499"/>
                      <a:pt x="349" y="499"/>
                    </a:cubicBezTo>
                    <a:cubicBezTo>
                      <a:pt x="350" y="497"/>
                      <a:pt x="350" y="497"/>
                      <a:pt x="350" y="497"/>
                    </a:cubicBezTo>
                    <a:cubicBezTo>
                      <a:pt x="347" y="497"/>
                      <a:pt x="347" y="497"/>
                      <a:pt x="347" y="497"/>
                    </a:cubicBezTo>
                    <a:cubicBezTo>
                      <a:pt x="347" y="496"/>
                      <a:pt x="350" y="501"/>
                      <a:pt x="344" y="498"/>
                    </a:cubicBezTo>
                    <a:cubicBezTo>
                      <a:pt x="342" y="499"/>
                      <a:pt x="342" y="499"/>
                      <a:pt x="342" y="499"/>
                    </a:cubicBezTo>
                    <a:cubicBezTo>
                      <a:pt x="341" y="499"/>
                      <a:pt x="341" y="499"/>
                      <a:pt x="341" y="499"/>
                    </a:cubicBezTo>
                    <a:cubicBezTo>
                      <a:pt x="341" y="499"/>
                      <a:pt x="342" y="499"/>
                      <a:pt x="341" y="498"/>
                    </a:cubicBezTo>
                    <a:cubicBezTo>
                      <a:pt x="335" y="500"/>
                      <a:pt x="335" y="500"/>
                      <a:pt x="335" y="500"/>
                    </a:cubicBezTo>
                    <a:cubicBezTo>
                      <a:pt x="331" y="501"/>
                      <a:pt x="331" y="501"/>
                      <a:pt x="331" y="501"/>
                    </a:cubicBezTo>
                    <a:cubicBezTo>
                      <a:pt x="331" y="500"/>
                      <a:pt x="331" y="500"/>
                      <a:pt x="331" y="500"/>
                    </a:cubicBezTo>
                    <a:cubicBezTo>
                      <a:pt x="328" y="501"/>
                      <a:pt x="328" y="501"/>
                      <a:pt x="328" y="501"/>
                    </a:cubicBezTo>
                    <a:cubicBezTo>
                      <a:pt x="326" y="501"/>
                      <a:pt x="326" y="501"/>
                      <a:pt x="326" y="501"/>
                    </a:cubicBezTo>
                    <a:cubicBezTo>
                      <a:pt x="325" y="502"/>
                      <a:pt x="325" y="502"/>
                      <a:pt x="325" y="502"/>
                    </a:cubicBezTo>
                    <a:cubicBezTo>
                      <a:pt x="325" y="501"/>
                      <a:pt x="328" y="502"/>
                      <a:pt x="324" y="501"/>
                    </a:cubicBezTo>
                    <a:cubicBezTo>
                      <a:pt x="324" y="501"/>
                      <a:pt x="324" y="501"/>
                      <a:pt x="324" y="501"/>
                    </a:cubicBezTo>
                    <a:cubicBezTo>
                      <a:pt x="322" y="502"/>
                      <a:pt x="322" y="502"/>
                      <a:pt x="322" y="502"/>
                    </a:cubicBezTo>
                    <a:cubicBezTo>
                      <a:pt x="322" y="502"/>
                      <a:pt x="322" y="502"/>
                      <a:pt x="322" y="501"/>
                    </a:cubicBezTo>
                    <a:cubicBezTo>
                      <a:pt x="321" y="502"/>
                      <a:pt x="329" y="500"/>
                      <a:pt x="319" y="501"/>
                    </a:cubicBezTo>
                    <a:cubicBezTo>
                      <a:pt x="320" y="502"/>
                      <a:pt x="320" y="502"/>
                      <a:pt x="320" y="502"/>
                    </a:cubicBezTo>
                    <a:cubicBezTo>
                      <a:pt x="319" y="503"/>
                      <a:pt x="319" y="503"/>
                      <a:pt x="319" y="503"/>
                    </a:cubicBezTo>
                    <a:cubicBezTo>
                      <a:pt x="318" y="502"/>
                      <a:pt x="318" y="502"/>
                      <a:pt x="318" y="502"/>
                    </a:cubicBezTo>
                    <a:cubicBezTo>
                      <a:pt x="316" y="503"/>
                      <a:pt x="316" y="503"/>
                      <a:pt x="316" y="503"/>
                    </a:cubicBezTo>
                    <a:cubicBezTo>
                      <a:pt x="317" y="503"/>
                      <a:pt x="315" y="502"/>
                      <a:pt x="317" y="502"/>
                    </a:cubicBezTo>
                    <a:cubicBezTo>
                      <a:pt x="316" y="501"/>
                      <a:pt x="316" y="501"/>
                      <a:pt x="316" y="501"/>
                    </a:cubicBezTo>
                    <a:cubicBezTo>
                      <a:pt x="313" y="502"/>
                      <a:pt x="313" y="502"/>
                      <a:pt x="313" y="502"/>
                    </a:cubicBezTo>
                    <a:cubicBezTo>
                      <a:pt x="314" y="502"/>
                      <a:pt x="313" y="501"/>
                      <a:pt x="314" y="503"/>
                    </a:cubicBezTo>
                    <a:cubicBezTo>
                      <a:pt x="313" y="503"/>
                      <a:pt x="313" y="503"/>
                      <a:pt x="313" y="503"/>
                    </a:cubicBezTo>
                    <a:cubicBezTo>
                      <a:pt x="309" y="503"/>
                      <a:pt x="309" y="503"/>
                      <a:pt x="309" y="503"/>
                    </a:cubicBezTo>
                    <a:cubicBezTo>
                      <a:pt x="309" y="503"/>
                      <a:pt x="309" y="505"/>
                      <a:pt x="309" y="503"/>
                    </a:cubicBezTo>
                    <a:cubicBezTo>
                      <a:pt x="307" y="504"/>
                      <a:pt x="312" y="499"/>
                      <a:pt x="306" y="504"/>
                    </a:cubicBezTo>
                    <a:cubicBezTo>
                      <a:pt x="305" y="505"/>
                      <a:pt x="305" y="505"/>
                      <a:pt x="305" y="505"/>
                    </a:cubicBezTo>
                    <a:cubicBezTo>
                      <a:pt x="308" y="505"/>
                      <a:pt x="308" y="505"/>
                      <a:pt x="308" y="505"/>
                    </a:cubicBezTo>
                    <a:cubicBezTo>
                      <a:pt x="309" y="505"/>
                      <a:pt x="309" y="505"/>
                      <a:pt x="309" y="505"/>
                    </a:cubicBezTo>
                    <a:cubicBezTo>
                      <a:pt x="310" y="506"/>
                      <a:pt x="310" y="506"/>
                      <a:pt x="310" y="506"/>
                    </a:cubicBezTo>
                    <a:cubicBezTo>
                      <a:pt x="310" y="506"/>
                      <a:pt x="310" y="506"/>
                      <a:pt x="310" y="506"/>
                    </a:cubicBezTo>
                    <a:cubicBezTo>
                      <a:pt x="310" y="506"/>
                      <a:pt x="310" y="506"/>
                      <a:pt x="310" y="506"/>
                    </a:cubicBezTo>
                    <a:cubicBezTo>
                      <a:pt x="309" y="506"/>
                      <a:pt x="309" y="506"/>
                      <a:pt x="309" y="506"/>
                    </a:cubicBezTo>
                    <a:cubicBezTo>
                      <a:pt x="309" y="507"/>
                      <a:pt x="309" y="507"/>
                      <a:pt x="309" y="507"/>
                    </a:cubicBezTo>
                    <a:cubicBezTo>
                      <a:pt x="309" y="506"/>
                      <a:pt x="309" y="506"/>
                      <a:pt x="309" y="506"/>
                    </a:cubicBezTo>
                    <a:cubicBezTo>
                      <a:pt x="307" y="507"/>
                      <a:pt x="307" y="507"/>
                      <a:pt x="307" y="507"/>
                    </a:cubicBezTo>
                    <a:cubicBezTo>
                      <a:pt x="309" y="508"/>
                      <a:pt x="309" y="508"/>
                      <a:pt x="309" y="508"/>
                    </a:cubicBezTo>
                    <a:cubicBezTo>
                      <a:pt x="308" y="508"/>
                      <a:pt x="308" y="508"/>
                      <a:pt x="308" y="508"/>
                    </a:cubicBezTo>
                    <a:cubicBezTo>
                      <a:pt x="306" y="508"/>
                      <a:pt x="306" y="508"/>
                      <a:pt x="306" y="508"/>
                    </a:cubicBezTo>
                    <a:cubicBezTo>
                      <a:pt x="307" y="507"/>
                      <a:pt x="307" y="507"/>
                      <a:pt x="307" y="507"/>
                    </a:cubicBezTo>
                    <a:cubicBezTo>
                      <a:pt x="305" y="505"/>
                      <a:pt x="305" y="505"/>
                      <a:pt x="305" y="505"/>
                    </a:cubicBezTo>
                    <a:cubicBezTo>
                      <a:pt x="305" y="505"/>
                      <a:pt x="305" y="505"/>
                      <a:pt x="305" y="505"/>
                    </a:cubicBezTo>
                    <a:cubicBezTo>
                      <a:pt x="305" y="503"/>
                      <a:pt x="305" y="503"/>
                      <a:pt x="305" y="503"/>
                    </a:cubicBezTo>
                    <a:cubicBezTo>
                      <a:pt x="296" y="505"/>
                      <a:pt x="296" y="505"/>
                      <a:pt x="296" y="505"/>
                    </a:cubicBezTo>
                    <a:cubicBezTo>
                      <a:pt x="295" y="505"/>
                      <a:pt x="295" y="505"/>
                      <a:pt x="295" y="505"/>
                    </a:cubicBezTo>
                    <a:cubicBezTo>
                      <a:pt x="294" y="505"/>
                      <a:pt x="301" y="504"/>
                      <a:pt x="293" y="505"/>
                    </a:cubicBezTo>
                    <a:cubicBezTo>
                      <a:pt x="295" y="507"/>
                      <a:pt x="295" y="507"/>
                      <a:pt x="295" y="507"/>
                    </a:cubicBezTo>
                    <a:cubicBezTo>
                      <a:pt x="293" y="507"/>
                      <a:pt x="293" y="507"/>
                      <a:pt x="293" y="507"/>
                    </a:cubicBezTo>
                    <a:cubicBezTo>
                      <a:pt x="291" y="507"/>
                      <a:pt x="291" y="507"/>
                      <a:pt x="291" y="507"/>
                    </a:cubicBezTo>
                    <a:cubicBezTo>
                      <a:pt x="289" y="505"/>
                      <a:pt x="289" y="505"/>
                      <a:pt x="289" y="505"/>
                    </a:cubicBezTo>
                    <a:cubicBezTo>
                      <a:pt x="290" y="504"/>
                      <a:pt x="290" y="504"/>
                      <a:pt x="290" y="504"/>
                    </a:cubicBezTo>
                    <a:cubicBezTo>
                      <a:pt x="288" y="504"/>
                      <a:pt x="288" y="504"/>
                      <a:pt x="288" y="504"/>
                    </a:cubicBezTo>
                    <a:cubicBezTo>
                      <a:pt x="288" y="504"/>
                      <a:pt x="288" y="504"/>
                      <a:pt x="288" y="504"/>
                    </a:cubicBezTo>
                    <a:cubicBezTo>
                      <a:pt x="289" y="505"/>
                      <a:pt x="289" y="505"/>
                      <a:pt x="289" y="505"/>
                    </a:cubicBezTo>
                    <a:cubicBezTo>
                      <a:pt x="285" y="506"/>
                      <a:pt x="285" y="506"/>
                      <a:pt x="285" y="506"/>
                    </a:cubicBezTo>
                    <a:cubicBezTo>
                      <a:pt x="285" y="506"/>
                      <a:pt x="284" y="507"/>
                      <a:pt x="286" y="507"/>
                    </a:cubicBezTo>
                    <a:cubicBezTo>
                      <a:pt x="285" y="507"/>
                      <a:pt x="287" y="507"/>
                      <a:pt x="285" y="507"/>
                    </a:cubicBezTo>
                    <a:cubicBezTo>
                      <a:pt x="285" y="507"/>
                      <a:pt x="285" y="507"/>
                      <a:pt x="285" y="507"/>
                    </a:cubicBezTo>
                    <a:cubicBezTo>
                      <a:pt x="285" y="507"/>
                      <a:pt x="284" y="506"/>
                      <a:pt x="284" y="507"/>
                    </a:cubicBezTo>
                    <a:cubicBezTo>
                      <a:pt x="284" y="508"/>
                      <a:pt x="284" y="508"/>
                      <a:pt x="284" y="508"/>
                    </a:cubicBezTo>
                    <a:cubicBezTo>
                      <a:pt x="285" y="508"/>
                      <a:pt x="285" y="508"/>
                      <a:pt x="285" y="508"/>
                    </a:cubicBezTo>
                    <a:cubicBezTo>
                      <a:pt x="284" y="509"/>
                      <a:pt x="284" y="509"/>
                      <a:pt x="284" y="509"/>
                    </a:cubicBezTo>
                    <a:cubicBezTo>
                      <a:pt x="281" y="508"/>
                      <a:pt x="281" y="508"/>
                      <a:pt x="281" y="508"/>
                    </a:cubicBezTo>
                    <a:cubicBezTo>
                      <a:pt x="280" y="509"/>
                      <a:pt x="280" y="509"/>
                      <a:pt x="280" y="509"/>
                    </a:cubicBezTo>
                    <a:cubicBezTo>
                      <a:pt x="279" y="509"/>
                      <a:pt x="278" y="511"/>
                      <a:pt x="277" y="509"/>
                    </a:cubicBezTo>
                    <a:cubicBezTo>
                      <a:pt x="276" y="510"/>
                      <a:pt x="276" y="510"/>
                      <a:pt x="276" y="510"/>
                    </a:cubicBezTo>
                    <a:cubicBezTo>
                      <a:pt x="277" y="511"/>
                      <a:pt x="277" y="511"/>
                      <a:pt x="277" y="511"/>
                    </a:cubicBezTo>
                    <a:cubicBezTo>
                      <a:pt x="273" y="510"/>
                      <a:pt x="273" y="510"/>
                      <a:pt x="273" y="510"/>
                    </a:cubicBezTo>
                    <a:cubicBezTo>
                      <a:pt x="273" y="510"/>
                      <a:pt x="272" y="509"/>
                      <a:pt x="271" y="511"/>
                    </a:cubicBezTo>
                    <a:cubicBezTo>
                      <a:pt x="272" y="512"/>
                      <a:pt x="272" y="512"/>
                      <a:pt x="272" y="512"/>
                    </a:cubicBezTo>
                    <a:cubicBezTo>
                      <a:pt x="270" y="510"/>
                      <a:pt x="270" y="510"/>
                      <a:pt x="270" y="510"/>
                    </a:cubicBezTo>
                    <a:cubicBezTo>
                      <a:pt x="267" y="512"/>
                      <a:pt x="267" y="512"/>
                      <a:pt x="267" y="512"/>
                    </a:cubicBezTo>
                    <a:cubicBezTo>
                      <a:pt x="267" y="510"/>
                      <a:pt x="267" y="510"/>
                      <a:pt x="267" y="510"/>
                    </a:cubicBezTo>
                    <a:cubicBezTo>
                      <a:pt x="266" y="511"/>
                      <a:pt x="266" y="511"/>
                      <a:pt x="266" y="511"/>
                    </a:cubicBezTo>
                    <a:cubicBezTo>
                      <a:pt x="266" y="511"/>
                      <a:pt x="266" y="511"/>
                      <a:pt x="266" y="510"/>
                    </a:cubicBezTo>
                    <a:cubicBezTo>
                      <a:pt x="266" y="510"/>
                      <a:pt x="266" y="510"/>
                      <a:pt x="266" y="510"/>
                    </a:cubicBezTo>
                    <a:cubicBezTo>
                      <a:pt x="263" y="512"/>
                      <a:pt x="263" y="512"/>
                      <a:pt x="263" y="512"/>
                    </a:cubicBezTo>
                    <a:cubicBezTo>
                      <a:pt x="260" y="512"/>
                      <a:pt x="260" y="512"/>
                      <a:pt x="260" y="512"/>
                    </a:cubicBezTo>
                    <a:cubicBezTo>
                      <a:pt x="261" y="513"/>
                      <a:pt x="261" y="513"/>
                      <a:pt x="261" y="513"/>
                    </a:cubicBezTo>
                    <a:cubicBezTo>
                      <a:pt x="260" y="513"/>
                      <a:pt x="260" y="513"/>
                      <a:pt x="260" y="513"/>
                    </a:cubicBezTo>
                    <a:cubicBezTo>
                      <a:pt x="261" y="514"/>
                      <a:pt x="261" y="514"/>
                      <a:pt x="261" y="514"/>
                    </a:cubicBezTo>
                    <a:cubicBezTo>
                      <a:pt x="254" y="515"/>
                      <a:pt x="254" y="515"/>
                      <a:pt x="254" y="515"/>
                    </a:cubicBezTo>
                    <a:cubicBezTo>
                      <a:pt x="248" y="516"/>
                      <a:pt x="248" y="516"/>
                      <a:pt x="248" y="516"/>
                    </a:cubicBezTo>
                    <a:cubicBezTo>
                      <a:pt x="247" y="515"/>
                      <a:pt x="247" y="515"/>
                      <a:pt x="247" y="515"/>
                    </a:cubicBezTo>
                    <a:cubicBezTo>
                      <a:pt x="254" y="513"/>
                      <a:pt x="254" y="513"/>
                      <a:pt x="254" y="513"/>
                    </a:cubicBezTo>
                    <a:cubicBezTo>
                      <a:pt x="256" y="513"/>
                      <a:pt x="256" y="513"/>
                      <a:pt x="256" y="513"/>
                    </a:cubicBezTo>
                    <a:cubicBezTo>
                      <a:pt x="256" y="512"/>
                      <a:pt x="256" y="512"/>
                      <a:pt x="256" y="512"/>
                    </a:cubicBezTo>
                    <a:cubicBezTo>
                      <a:pt x="254" y="512"/>
                      <a:pt x="254" y="512"/>
                      <a:pt x="254" y="512"/>
                    </a:cubicBezTo>
                    <a:cubicBezTo>
                      <a:pt x="253" y="511"/>
                      <a:pt x="253" y="511"/>
                      <a:pt x="253" y="511"/>
                    </a:cubicBezTo>
                    <a:cubicBezTo>
                      <a:pt x="249" y="512"/>
                      <a:pt x="249" y="512"/>
                      <a:pt x="249" y="512"/>
                    </a:cubicBezTo>
                    <a:cubicBezTo>
                      <a:pt x="249" y="512"/>
                      <a:pt x="249" y="512"/>
                      <a:pt x="249" y="512"/>
                    </a:cubicBezTo>
                    <a:cubicBezTo>
                      <a:pt x="246" y="514"/>
                      <a:pt x="246" y="514"/>
                      <a:pt x="246" y="514"/>
                    </a:cubicBezTo>
                    <a:cubicBezTo>
                      <a:pt x="245" y="513"/>
                      <a:pt x="245" y="513"/>
                      <a:pt x="245" y="513"/>
                    </a:cubicBezTo>
                    <a:cubicBezTo>
                      <a:pt x="243" y="514"/>
                      <a:pt x="243" y="514"/>
                      <a:pt x="243" y="514"/>
                    </a:cubicBezTo>
                    <a:cubicBezTo>
                      <a:pt x="243" y="514"/>
                      <a:pt x="245" y="512"/>
                      <a:pt x="242" y="513"/>
                    </a:cubicBezTo>
                    <a:cubicBezTo>
                      <a:pt x="244" y="511"/>
                      <a:pt x="244" y="511"/>
                      <a:pt x="244" y="511"/>
                    </a:cubicBezTo>
                    <a:cubicBezTo>
                      <a:pt x="242" y="511"/>
                      <a:pt x="242" y="511"/>
                      <a:pt x="242" y="511"/>
                    </a:cubicBezTo>
                    <a:cubicBezTo>
                      <a:pt x="241" y="514"/>
                      <a:pt x="241" y="514"/>
                      <a:pt x="241" y="514"/>
                    </a:cubicBezTo>
                    <a:cubicBezTo>
                      <a:pt x="237" y="512"/>
                      <a:pt x="248" y="514"/>
                      <a:pt x="237" y="514"/>
                    </a:cubicBezTo>
                    <a:cubicBezTo>
                      <a:pt x="234" y="513"/>
                      <a:pt x="234" y="513"/>
                      <a:pt x="234" y="513"/>
                    </a:cubicBezTo>
                    <a:cubicBezTo>
                      <a:pt x="234" y="512"/>
                      <a:pt x="234" y="512"/>
                      <a:pt x="234" y="512"/>
                    </a:cubicBezTo>
                    <a:cubicBezTo>
                      <a:pt x="229" y="512"/>
                      <a:pt x="229" y="512"/>
                      <a:pt x="229" y="512"/>
                    </a:cubicBezTo>
                    <a:cubicBezTo>
                      <a:pt x="230" y="513"/>
                      <a:pt x="230" y="513"/>
                      <a:pt x="230" y="513"/>
                    </a:cubicBezTo>
                    <a:cubicBezTo>
                      <a:pt x="234" y="513"/>
                      <a:pt x="234" y="513"/>
                      <a:pt x="234" y="513"/>
                    </a:cubicBezTo>
                    <a:cubicBezTo>
                      <a:pt x="232" y="515"/>
                      <a:pt x="232" y="515"/>
                      <a:pt x="232" y="515"/>
                    </a:cubicBezTo>
                    <a:cubicBezTo>
                      <a:pt x="228" y="516"/>
                      <a:pt x="228" y="516"/>
                      <a:pt x="228" y="516"/>
                    </a:cubicBezTo>
                    <a:cubicBezTo>
                      <a:pt x="229" y="515"/>
                      <a:pt x="229" y="515"/>
                      <a:pt x="229" y="515"/>
                    </a:cubicBezTo>
                    <a:cubicBezTo>
                      <a:pt x="227" y="515"/>
                      <a:pt x="227" y="515"/>
                      <a:pt x="227" y="515"/>
                    </a:cubicBezTo>
                    <a:cubicBezTo>
                      <a:pt x="224" y="515"/>
                      <a:pt x="224" y="515"/>
                      <a:pt x="224" y="515"/>
                    </a:cubicBezTo>
                    <a:cubicBezTo>
                      <a:pt x="220" y="515"/>
                      <a:pt x="220" y="515"/>
                      <a:pt x="220" y="515"/>
                    </a:cubicBezTo>
                    <a:cubicBezTo>
                      <a:pt x="216" y="515"/>
                      <a:pt x="216" y="515"/>
                      <a:pt x="216" y="515"/>
                    </a:cubicBezTo>
                    <a:cubicBezTo>
                      <a:pt x="210" y="515"/>
                      <a:pt x="210" y="515"/>
                      <a:pt x="210" y="515"/>
                    </a:cubicBezTo>
                    <a:cubicBezTo>
                      <a:pt x="209" y="515"/>
                      <a:pt x="209" y="515"/>
                      <a:pt x="209" y="515"/>
                    </a:cubicBezTo>
                    <a:cubicBezTo>
                      <a:pt x="208" y="516"/>
                      <a:pt x="208" y="516"/>
                      <a:pt x="208" y="516"/>
                    </a:cubicBezTo>
                    <a:cubicBezTo>
                      <a:pt x="204" y="516"/>
                      <a:pt x="204" y="516"/>
                      <a:pt x="204" y="516"/>
                    </a:cubicBezTo>
                    <a:cubicBezTo>
                      <a:pt x="205" y="516"/>
                      <a:pt x="206" y="515"/>
                      <a:pt x="206" y="515"/>
                    </a:cubicBezTo>
                    <a:cubicBezTo>
                      <a:pt x="205" y="514"/>
                      <a:pt x="209" y="514"/>
                      <a:pt x="204" y="514"/>
                    </a:cubicBezTo>
                    <a:cubicBezTo>
                      <a:pt x="204" y="515"/>
                      <a:pt x="204" y="515"/>
                      <a:pt x="204" y="515"/>
                    </a:cubicBezTo>
                    <a:cubicBezTo>
                      <a:pt x="204" y="514"/>
                      <a:pt x="208" y="512"/>
                      <a:pt x="201" y="515"/>
                    </a:cubicBezTo>
                    <a:cubicBezTo>
                      <a:pt x="198" y="514"/>
                      <a:pt x="198" y="514"/>
                      <a:pt x="198" y="514"/>
                    </a:cubicBezTo>
                    <a:cubicBezTo>
                      <a:pt x="198" y="514"/>
                      <a:pt x="200" y="513"/>
                      <a:pt x="197" y="514"/>
                    </a:cubicBezTo>
                    <a:cubicBezTo>
                      <a:pt x="198" y="516"/>
                      <a:pt x="198" y="516"/>
                      <a:pt x="198" y="516"/>
                    </a:cubicBezTo>
                    <a:cubicBezTo>
                      <a:pt x="197" y="516"/>
                      <a:pt x="197" y="516"/>
                      <a:pt x="197" y="516"/>
                    </a:cubicBezTo>
                    <a:cubicBezTo>
                      <a:pt x="196" y="516"/>
                      <a:pt x="196" y="516"/>
                      <a:pt x="196" y="516"/>
                    </a:cubicBezTo>
                    <a:cubicBezTo>
                      <a:pt x="196" y="515"/>
                      <a:pt x="196" y="515"/>
                      <a:pt x="196" y="515"/>
                    </a:cubicBezTo>
                    <a:cubicBezTo>
                      <a:pt x="196" y="514"/>
                      <a:pt x="201" y="516"/>
                      <a:pt x="192" y="517"/>
                    </a:cubicBezTo>
                    <a:cubicBezTo>
                      <a:pt x="190" y="518"/>
                      <a:pt x="190" y="518"/>
                      <a:pt x="190" y="518"/>
                    </a:cubicBezTo>
                    <a:cubicBezTo>
                      <a:pt x="189" y="518"/>
                      <a:pt x="189" y="518"/>
                      <a:pt x="189" y="518"/>
                    </a:cubicBezTo>
                    <a:cubicBezTo>
                      <a:pt x="190" y="517"/>
                      <a:pt x="190" y="517"/>
                      <a:pt x="190" y="517"/>
                    </a:cubicBezTo>
                    <a:cubicBezTo>
                      <a:pt x="186" y="515"/>
                      <a:pt x="186" y="515"/>
                      <a:pt x="186" y="515"/>
                    </a:cubicBezTo>
                    <a:cubicBezTo>
                      <a:pt x="185" y="516"/>
                      <a:pt x="185" y="516"/>
                      <a:pt x="185" y="516"/>
                    </a:cubicBezTo>
                    <a:cubicBezTo>
                      <a:pt x="185" y="515"/>
                      <a:pt x="185" y="515"/>
                      <a:pt x="185" y="515"/>
                    </a:cubicBezTo>
                    <a:cubicBezTo>
                      <a:pt x="185" y="515"/>
                      <a:pt x="185" y="515"/>
                      <a:pt x="185" y="515"/>
                    </a:cubicBezTo>
                    <a:cubicBezTo>
                      <a:pt x="184" y="514"/>
                      <a:pt x="184" y="514"/>
                      <a:pt x="184" y="514"/>
                    </a:cubicBezTo>
                    <a:cubicBezTo>
                      <a:pt x="183" y="516"/>
                      <a:pt x="183" y="516"/>
                      <a:pt x="183" y="516"/>
                    </a:cubicBezTo>
                    <a:cubicBezTo>
                      <a:pt x="183" y="515"/>
                      <a:pt x="185" y="515"/>
                      <a:pt x="182" y="515"/>
                    </a:cubicBezTo>
                    <a:cubicBezTo>
                      <a:pt x="183" y="515"/>
                      <a:pt x="183" y="515"/>
                      <a:pt x="183" y="515"/>
                    </a:cubicBezTo>
                    <a:cubicBezTo>
                      <a:pt x="183" y="514"/>
                      <a:pt x="183" y="514"/>
                      <a:pt x="183" y="514"/>
                    </a:cubicBezTo>
                    <a:cubicBezTo>
                      <a:pt x="181" y="515"/>
                      <a:pt x="181" y="515"/>
                      <a:pt x="181" y="515"/>
                    </a:cubicBezTo>
                    <a:cubicBezTo>
                      <a:pt x="181" y="514"/>
                      <a:pt x="181" y="514"/>
                      <a:pt x="181" y="514"/>
                    </a:cubicBezTo>
                    <a:cubicBezTo>
                      <a:pt x="179" y="515"/>
                      <a:pt x="179" y="515"/>
                      <a:pt x="179" y="515"/>
                    </a:cubicBezTo>
                    <a:cubicBezTo>
                      <a:pt x="178" y="516"/>
                      <a:pt x="178" y="516"/>
                      <a:pt x="178" y="516"/>
                    </a:cubicBezTo>
                    <a:cubicBezTo>
                      <a:pt x="177" y="515"/>
                      <a:pt x="181" y="513"/>
                      <a:pt x="177" y="514"/>
                    </a:cubicBezTo>
                    <a:cubicBezTo>
                      <a:pt x="176" y="516"/>
                      <a:pt x="176" y="516"/>
                      <a:pt x="176" y="516"/>
                    </a:cubicBezTo>
                    <a:cubicBezTo>
                      <a:pt x="176" y="516"/>
                      <a:pt x="176" y="516"/>
                      <a:pt x="176" y="516"/>
                    </a:cubicBezTo>
                    <a:cubicBezTo>
                      <a:pt x="175" y="516"/>
                      <a:pt x="175" y="516"/>
                      <a:pt x="175" y="516"/>
                    </a:cubicBezTo>
                    <a:cubicBezTo>
                      <a:pt x="176" y="515"/>
                      <a:pt x="176" y="515"/>
                      <a:pt x="176" y="515"/>
                    </a:cubicBezTo>
                    <a:cubicBezTo>
                      <a:pt x="175" y="513"/>
                      <a:pt x="175" y="513"/>
                      <a:pt x="175" y="513"/>
                    </a:cubicBezTo>
                    <a:cubicBezTo>
                      <a:pt x="173" y="515"/>
                      <a:pt x="173" y="515"/>
                      <a:pt x="173" y="515"/>
                    </a:cubicBezTo>
                    <a:cubicBezTo>
                      <a:pt x="172" y="515"/>
                      <a:pt x="172" y="515"/>
                      <a:pt x="174" y="515"/>
                    </a:cubicBezTo>
                    <a:cubicBezTo>
                      <a:pt x="174" y="515"/>
                      <a:pt x="173" y="515"/>
                      <a:pt x="173" y="516"/>
                    </a:cubicBezTo>
                    <a:cubicBezTo>
                      <a:pt x="172" y="515"/>
                      <a:pt x="172" y="515"/>
                      <a:pt x="172" y="515"/>
                    </a:cubicBezTo>
                    <a:cubicBezTo>
                      <a:pt x="171" y="515"/>
                      <a:pt x="171" y="515"/>
                      <a:pt x="171" y="515"/>
                    </a:cubicBezTo>
                    <a:cubicBezTo>
                      <a:pt x="171" y="516"/>
                      <a:pt x="171" y="516"/>
                      <a:pt x="171" y="516"/>
                    </a:cubicBezTo>
                    <a:cubicBezTo>
                      <a:pt x="171" y="517"/>
                      <a:pt x="171" y="517"/>
                      <a:pt x="171" y="517"/>
                    </a:cubicBezTo>
                    <a:cubicBezTo>
                      <a:pt x="170" y="517"/>
                      <a:pt x="170" y="517"/>
                      <a:pt x="170" y="517"/>
                    </a:cubicBezTo>
                    <a:cubicBezTo>
                      <a:pt x="170" y="515"/>
                      <a:pt x="170" y="515"/>
                      <a:pt x="170" y="515"/>
                    </a:cubicBezTo>
                    <a:cubicBezTo>
                      <a:pt x="168" y="515"/>
                      <a:pt x="168" y="515"/>
                      <a:pt x="168" y="515"/>
                    </a:cubicBezTo>
                    <a:cubicBezTo>
                      <a:pt x="171" y="514"/>
                      <a:pt x="171" y="514"/>
                      <a:pt x="171" y="514"/>
                    </a:cubicBezTo>
                    <a:cubicBezTo>
                      <a:pt x="171" y="512"/>
                      <a:pt x="167" y="516"/>
                      <a:pt x="172" y="512"/>
                    </a:cubicBezTo>
                    <a:cubicBezTo>
                      <a:pt x="171" y="512"/>
                      <a:pt x="171" y="512"/>
                      <a:pt x="171" y="512"/>
                    </a:cubicBezTo>
                    <a:cubicBezTo>
                      <a:pt x="170" y="511"/>
                      <a:pt x="170" y="511"/>
                      <a:pt x="170" y="511"/>
                    </a:cubicBezTo>
                    <a:cubicBezTo>
                      <a:pt x="170" y="509"/>
                      <a:pt x="170" y="509"/>
                      <a:pt x="170" y="509"/>
                    </a:cubicBezTo>
                    <a:cubicBezTo>
                      <a:pt x="169" y="509"/>
                      <a:pt x="169" y="509"/>
                      <a:pt x="169" y="509"/>
                    </a:cubicBezTo>
                    <a:cubicBezTo>
                      <a:pt x="167" y="511"/>
                      <a:pt x="167" y="511"/>
                      <a:pt x="167" y="511"/>
                    </a:cubicBezTo>
                    <a:cubicBezTo>
                      <a:pt x="164" y="511"/>
                      <a:pt x="164" y="511"/>
                      <a:pt x="164" y="511"/>
                    </a:cubicBezTo>
                    <a:cubicBezTo>
                      <a:pt x="164" y="510"/>
                      <a:pt x="164" y="510"/>
                      <a:pt x="164" y="510"/>
                    </a:cubicBezTo>
                    <a:cubicBezTo>
                      <a:pt x="163" y="508"/>
                      <a:pt x="163" y="508"/>
                      <a:pt x="163" y="508"/>
                    </a:cubicBezTo>
                    <a:cubicBezTo>
                      <a:pt x="163" y="507"/>
                      <a:pt x="163" y="507"/>
                      <a:pt x="163" y="507"/>
                    </a:cubicBezTo>
                    <a:cubicBezTo>
                      <a:pt x="166" y="506"/>
                      <a:pt x="166" y="506"/>
                      <a:pt x="166" y="506"/>
                    </a:cubicBezTo>
                    <a:cubicBezTo>
                      <a:pt x="165" y="505"/>
                      <a:pt x="165" y="505"/>
                      <a:pt x="165" y="505"/>
                    </a:cubicBezTo>
                    <a:cubicBezTo>
                      <a:pt x="164" y="506"/>
                      <a:pt x="164" y="506"/>
                      <a:pt x="164" y="506"/>
                    </a:cubicBezTo>
                    <a:cubicBezTo>
                      <a:pt x="164" y="504"/>
                      <a:pt x="164" y="504"/>
                      <a:pt x="164" y="504"/>
                    </a:cubicBezTo>
                    <a:cubicBezTo>
                      <a:pt x="163" y="505"/>
                      <a:pt x="163" y="505"/>
                      <a:pt x="163" y="505"/>
                    </a:cubicBezTo>
                    <a:cubicBezTo>
                      <a:pt x="163" y="503"/>
                      <a:pt x="169" y="511"/>
                      <a:pt x="164" y="500"/>
                    </a:cubicBezTo>
                    <a:cubicBezTo>
                      <a:pt x="164" y="500"/>
                      <a:pt x="164" y="500"/>
                      <a:pt x="164" y="500"/>
                    </a:cubicBezTo>
                    <a:cubicBezTo>
                      <a:pt x="162" y="501"/>
                      <a:pt x="162" y="501"/>
                      <a:pt x="162" y="501"/>
                    </a:cubicBezTo>
                    <a:cubicBezTo>
                      <a:pt x="160" y="500"/>
                      <a:pt x="160" y="500"/>
                      <a:pt x="160" y="500"/>
                    </a:cubicBezTo>
                    <a:cubicBezTo>
                      <a:pt x="159" y="500"/>
                      <a:pt x="159" y="500"/>
                      <a:pt x="159" y="500"/>
                    </a:cubicBezTo>
                    <a:cubicBezTo>
                      <a:pt x="157" y="502"/>
                      <a:pt x="157" y="502"/>
                      <a:pt x="157" y="502"/>
                    </a:cubicBezTo>
                    <a:cubicBezTo>
                      <a:pt x="157" y="502"/>
                      <a:pt x="155" y="502"/>
                      <a:pt x="158" y="503"/>
                    </a:cubicBezTo>
                    <a:cubicBezTo>
                      <a:pt x="157" y="503"/>
                      <a:pt x="157" y="503"/>
                      <a:pt x="157" y="503"/>
                    </a:cubicBezTo>
                    <a:cubicBezTo>
                      <a:pt x="157" y="504"/>
                      <a:pt x="157" y="504"/>
                      <a:pt x="157" y="504"/>
                    </a:cubicBezTo>
                    <a:cubicBezTo>
                      <a:pt x="157" y="505"/>
                      <a:pt x="157" y="505"/>
                      <a:pt x="157" y="505"/>
                    </a:cubicBezTo>
                    <a:cubicBezTo>
                      <a:pt x="155" y="505"/>
                      <a:pt x="155" y="505"/>
                      <a:pt x="155" y="505"/>
                    </a:cubicBezTo>
                    <a:cubicBezTo>
                      <a:pt x="155" y="503"/>
                      <a:pt x="155" y="503"/>
                      <a:pt x="155" y="503"/>
                    </a:cubicBezTo>
                    <a:cubicBezTo>
                      <a:pt x="155" y="502"/>
                      <a:pt x="155" y="502"/>
                      <a:pt x="155" y="502"/>
                    </a:cubicBezTo>
                    <a:cubicBezTo>
                      <a:pt x="155" y="500"/>
                      <a:pt x="155" y="500"/>
                      <a:pt x="155" y="500"/>
                    </a:cubicBezTo>
                    <a:cubicBezTo>
                      <a:pt x="154" y="499"/>
                      <a:pt x="154" y="499"/>
                      <a:pt x="154" y="499"/>
                    </a:cubicBezTo>
                    <a:cubicBezTo>
                      <a:pt x="151" y="500"/>
                      <a:pt x="151" y="500"/>
                      <a:pt x="151" y="500"/>
                    </a:cubicBezTo>
                    <a:cubicBezTo>
                      <a:pt x="149" y="501"/>
                      <a:pt x="149" y="501"/>
                      <a:pt x="149" y="501"/>
                    </a:cubicBezTo>
                    <a:cubicBezTo>
                      <a:pt x="148" y="498"/>
                      <a:pt x="148" y="498"/>
                      <a:pt x="148" y="498"/>
                    </a:cubicBezTo>
                    <a:cubicBezTo>
                      <a:pt x="149" y="499"/>
                      <a:pt x="145" y="500"/>
                      <a:pt x="149" y="498"/>
                    </a:cubicBezTo>
                    <a:cubicBezTo>
                      <a:pt x="149" y="499"/>
                      <a:pt x="149" y="499"/>
                      <a:pt x="149" y="499"/>
                    </a:cubicBezTo>
                    <a:cubicBezTo>
                      <a:pt x="150" y="500"/>
                      <a:pt x="150" y="500"/>
                      <a:pt x="150" y="500"/>
                    </a:cubicBezTo>
                    <a:cubicBezTo>
                      <a:pt x="151" y="499"/>
                      <a:pt x="151" y="499"/>
                      <a:pt x="151" y="499"/>
                    </a:cubicBezTo>
                    <a:cubicBezTo>
                      <a:pt x="151" y="498"/>
                      <a:pt x="146" y="501"/>
                      <a:pt x="154" y="499"/>
                    </a:cubicBezTo>
                    <a:cubicBezTo>
                      <a:pt x="152" y="498"/>
                      <a:pt x="152" y="498"/>
                      <a:pt x="152" y="498"/>
                    </a:cubicBezTo>
                    <a:cubicBezTo>
                      <a:pt x="154" y="498"/>
                      <a:pt x="145" y="499"/>
                      <a:pt x="156" y="498"/>
                    </a:cubicBezTo>
                    <a:cubicBezTo>
                      <a:pt x="157" y="495"/>
                      <a:pt x="157" y="495"/>
                      <a:pt x="157" y="495"/>
                    </a:cubicBezTo>
                    <a:cubicBezTo>
                      <a:pt x="159" y="495"/>
                      <a:pt x="159" y="495"/>
                      <a:pt x="159" y="495"/>
                    </a:cubicBezTo>
                    <a:cubicBezTo>
                      <a:pt x="160" y="495"/>
                      <a:pt x="160" y="495"/>
                      <a:pt x="160" y="495"/>
                    </a:cubicBezTo>
                    <a:cubicBezTo>
                      <a:pt x="158" y="494"/>
                      <a:pt x="158" y="494"/>
                      <a:pt x="158" y="494"/>
                    </a:cubicBezTo>
                    <a:cubicBezTo>
                      <a:pt x="160" y="493"/>
                      <a:pt x="160" y="493"/>
                      <a:pt x="160" y="493"/>
                    </a:cubicBezTo>
                    <a:cubicBezTo>
                      <a:pt x="165" y="491"/>
                      <a:pt x="165" y="491"/>
                      <a:pt x="165" y="491"/>
                    </a:cubicBezTo>
                    <a:cubicBezTo>
                      <a:pt x="162" y="491"/>
                      <a:pt x="162" y="491"/>
                      <a:pt x="162" y="491"/>
                    </a:cubicBezTo>
                    <a:cubicBezTo>
                      <a:pt x="163" y="489"/>
                      <a:pt x="163" y="489"/>
                      <a:pt x="163" y="489"/>
                    </a:cubicBezTo>
                    <a:cubicBezTo>
                      <a:pt x="164" y="489"/>
                      <a:pt x="164" y="489"/>
                      <a:pt x="164" y="489"/>
                    </a:cubicBezTo>
                    <a:cubicBezTo>
                      <a:pt x="167" y="488"/>
                      <a:pt x="167" y="488"/>
                      <a:pt x="167" y="488"/>
                    </a:cubicBezTo>
                    <a:cubicBezTo>
                      <a:pt x="166" y="486"/>
                      <a:pt x="166" y="486"/>
                      <a:pt x="166" y="486"/>
                    </a:cubicBezTo>
                    <a:cubicBezTo>
                      <a:pt x="168" y="485"/>
                      <a:pt x="168" y="485"/>
                      <a:pt x="168" y="485"/>
                    </a:cubicBezTo>
                    <a:cubicBezTo>
                      <a:pt x="169" y="486"/>
                      <a:pt x="169" y="486"/>
                      <a:pt x="169" y="486"/>
                    </a:cubicBezTo>
                    <a:cubicBezTo>
                      <a:pt x="173" y="485"/>
                      <a:pt x="173" y="485"/>
                      <a:pt x="173" y="485"/>
                    </a:cubicBezTo>
                    <a:cubicBezTo>
                      <a:pt x="173" y="485"/>
                      <a:pt x="167" y="486"/>
                      <a:pt x="176" y="485"/>
                    </a:cubicBezTo>
                    <a:cubicBezTo>
                      <a:pt x="176" y="484"/>
                      <a:pt x="176" y="484"/>
                      <a:pt x="176" y="484"/>
                    </a:cubicBezTo>
                    <a:cubicBezTo>
                      <a:pt x="176" y="484"/>
                      <a:pt x="175" y="486"/>
                      <a:pt x="176" y="484"/>
                    </a:cubicBezTo>
                    <a:cubicBezTo>
                      <a:pt x="174" y="484"/>
                      <a:pt x="174" y="484"/>
                      <a:pt x="174" y="484"/>
                    </a:cubicBezTo>
                    <a:cubicBezTo>
                      <a:pt x="173" y="483"/>
                      <a:pt x="173" y="483"/>
                      <a:pt x="173" y="483"/>
                    </a:cubicBezTo>
                    <a:cubicBezTo>
                      <a:pt x="175" y="483"/>
                      <a:pt x="175" y="483"/>
                      <a:pt x="175" y="483"/>
                    </a:cubicBezTo>
                    <a:cubicBezTo>
                      <a:pt x="175" y="481"/>
                      <a:pt x="175" y="481"/>
                      <a:pt x="175" y="481"/>
                    </a:cubicBezTo>
                    <a:cubicBezTo>
                      <a:pt x="176" y="481"/>
                      <a:pt x="176" y="481"/>
                      <a:pt x="176" y="481"/>
                    </a:cubicBezTo>
                    <a:cubicBezTo>
                      <a:pt x="175" y="480"/>
                      <a:pt x="175" y="480"/>
                      <a:pt x="175" y="480"/>
                    </a:cubicBezTo>
                    <a:cubicBezTo>
                      <a:pt x="173" y="480"/>
                      <a:pt x="173" y="480"/>
                      <a:pt x="173" y="480"/>
                    </a:cubicBezTo>
                    <a:cubicBezTo>
                      <a:pt x="174" y="479"/>
                      <a:pt x="174" y="479"/>
                      <a:pt x="174" y="479"/>
                    </a:cubicBezTo>
                    <a:cubicBezTo>
                      <a:pt x="170" y="476"/>
                      <a:pt x="170" y="476"/>
                      <a:pt x="170" y="476"/>
                    </a:cubicBezTo>
                    <a:cubicBezTo>
                      <a:pt x="170" y="475"/>
                      <a:pt x="173" y="475"/>
                      <a:pt x="169" y="476"/>
                    </a:cubicBezTo>
                    <a:cubicBezTo>
                      <a:pt x="170" y="476"/>
                      <a:pt x="170" y="476"/>
                      <a:pt x="170" y="476"/>
                    </a:cubicBezTo>
                    <a:cubicBezTo>
                      <a:pt x="166" y="475"/>
                      <a:pt x="166" y="475"/>
                      <a:pt x="166" y="475"/>
                    </a:cubicBezTo>
                    <a:cubicBezTo>
                      <a:pt x="165" y="476"/>
                      <a:pt x="165" y="476"/>
                      <a:pt x="165" y="476"/>
                    </a:cubicBezTo>
                    <a:cubicBezTo>
                      <a:pt x="164" y="475"/>
                      <a:pt x="164" y="475"/>
                      <a:pt x="164" y="475"/>
                    </a:cubicBezTo>
                    <a:cubicBezTo>
                      <a:pt x="165" y="475"/>
                      <a:pt x="165" y="477"/>
                      <a:pt x="165" y="475"/>
                    </a:cubicBezTo>
                    <a:cubicBezTo>
                      <a:pt x="164" y="475"/>
                      <a:pt x="164" y="475"/>
                      <a:pt x="164" y="475"/>
                    </a:cubicBezTo>
                    <a:cubicBezTo>
                      <a:pt x="163" y="475"/>
                      <a:pt x="162" y="475"/>
                      <a:pt x="163" y="476"/>
                    </a:cubicBezTo>
                    <a:cubicBezTo>
                      <a:pt x="162" y="476"/>
                      <a:pt x="162" y="476"/>
                      <a:pt x="162" y="476"/>
                    </a:cubicBezTo>
                    <a:cubicBezTo>
                      <a:pt x="162" y="475"/>
                      <a:pt x="162" y="475"/>
                      <a:pt x="162" y="475"/>
                    </a:cubicBezTo>
                    <a:cubicBezTo>
                      <a:pt x="159" y="474"/>
                      <a:pt x="159" y="474"/>
                      <a:pt x="159" y="474"/>
                    </a:cubicBezTo>
                    <a:cubicBezTo>
                      <a:pt x="158" y="476"/>
                      <a:pt x="157" y="473"/>
                      <a:pt x="155" y="476"/>
                    </a:cubicBezTo>
                    <a:cubicBezTo>
                      <a:pt x="154" y="475"/>
                      <a:pt x="154" y="475"/>
                      <a:pt x="154" y="475"/>
                    </a:cubicBezTo>
                    <a:cubicBezTo>
                      <a:pt x="152" y="478"/>
                      <a:pt x="152" y="478"/>
                      <a:pt x="152" y="478"/>
                    </a:cubicBezTo>
                    <a:cubicBezTo>
                      <a:pt x="149" y="477"/>
                      <a:pt x="149" y="477"/>
                      <a:pt x="149" y="477"/>
                    </a:cubicBezTo>
                    <a:cubicBezTo>
                      <a:pt x="150" y="477"/>
                      <a:pt x="150" y="477"/>
                      <a:pt x="150" y="477"/>
                    </a:cubicBezTo>
                    <a:cubicBezTo>
                      <a:pt x="150" y="476"/>
                      <a:pt x="150" y="476"/>
                      <a:pt x="150" y="476"/>
                    </a:cubicBezTo>
                    <a:cubicBezTo>
                      <a:pt x="151" y="475"/>
                      <a:pt x="144" y="480"/>
                      <a:pt x="153" y="475"/>
                    </a:cubicBezTo>
                    <a:cubicBezTo>
                      <a:pt x="152" y="474"/>
                      <a:pt x="152" y="474"/>
                      <a:pt x="152" y="474"/>
                    </a:cubicBezTo>
                    <a:cubicBezTo>
                      <a:pt x="150" y="477"/>
                      <a:pt x="151" y="472"/>
                      <a:pt x="148" y="476"/>
                    </a:cubicBezTo>
                    <a:cubicBezTo>
                      <a:pt x="147" y="476"/>
                      <a:pt x="147" y="476"/>
                      <a:pt x="147" y="476"/>
                    </a:cubicBezTo>
                    <a:cubicBezTo>
                      <a:pt x="150" y="474"/>
                      <a:pt x="150" y="474"/>
                      <a:pt x="150" y="474"/>
                    </a:cubicBezTo>
                    <a:cubicBezTo>
                      <a:pt x="149" y="474"/>
                      <a:pt x="149" y="474"/>
                      <a:pt x="149" y="474"/>
                    </a:cubicBezTo>
                    <a:cubicBezTo>
                      <a:pt x="152" y="475"/>
                      <a:pt x="152" y="475"/>
                      <a:pt x="152" y="475"/>
                    </a:cubicBezTo>
                    <a:cubicBezTo>
                      <a:pt x="154" y="473"/>
                      <a:pt x="154" y="473"/>
                      <a:pt x="154" y="473"/>
                    </a:cubicBezTo>
                    <a:cubicBezTo>
                      <a:pt x="152" y="471"/>
                      <a:pt x="152" y="471"/>
                      <a:pt x="152" y="471"/>
                    </a:cubicBezTo>
                    <a:cubicBezTo>
                      <a:pt x="153" y="470"/>
                      <a:pt x="153" y="470"/>
                      <a:pt x="153" y="470"/>
                    </a:cubicBezTo>
                    <a:cubicBezTo>
                      <a:pt x="153" y="471"/>
                      <a:pt x="153" y="471"/>
                      <a:pt x="153" y="471"/>
                    </a:cubicBezTo>
                    <a:cubicBezTo>
                      <a:pt x="154" y="471"/>
                      <a:pt x="154" y="471"/>
                      <a:pt x="154" y="471"/>
                    </a:cubicBezTo>
                    <a:cubicBezTo>
                      <a:pt x="158" y="470"/>
                      <a:pt x="158" y="470"/>
                      <a:pt x="158" y="470"/>
                    </a:cubicBezTo>
                    <a:cubicBezTo>
                      <a:pt x="159" y="470"/>
                      <a:pt x="159" y="470"/>
                      <a:pt x="159" y="470"/>
                    </a:cubicBezTo>
                    <a:cubicBezTo>
                      <a:pt x="163" y="469"/>
                      <a:pt x="163" y="469"/>
                      <a:pt x="163" y="469"/>
                    </a:cubicBezTo>
                    <a:cubicBezTo>
                      <a:pt x="163" y="468"/>
                      <a:pt x="163" y="468"/>
                      <a:pt x="163" y="468"/>
                    </a:cubicBezTo>
                    <a:cubicBezTo>
                      <a:pt x="161" y="467"/>
                      <a:pt x="161" y="467"/>
                      <a:pt x="161" y="467"/>
                    </a:cubicBezTo>
                    <a:cubicBezTo>
                      <a:pt x="161" y="468"/>
                      <a:pt x="163" y="466"/>
                      <a:pt x="161" y="468"/>
                    </a:cubicBezTo>
                    <a:cubicBezTo>
                      <a:pt x="160" y="468"/>
                      <a:pt x="160" y="468"/>
                      <a:pt x="160" y="468"/>
                    </a:cubicBezTo>
                    <a:cubicBezTo>
                      <a:pt x="160" y="467"/>
                      <a:pt x="167" y="471"/>
                      <a:pt x="158" y="466"/>
                    </a:cubicBezTo>
                    <a:cubicBezTo>
                      <a:pt x="158" y="464"/>
                      <a:pt x="158" y="464"/>
                      <a:pt x="158" y="464"/>
                    </a:cubicBezTo>
                    <a:cubicBezTo>
                      <a:pt x="158" y="464"/>
                      <a:pt x="158" y="464"/>
                      <a:pt x="159" y="464"/>
                    </a:cubicBezTo>
                    <a:cubicBezTo>
                      <a:pt x="157" y="463"/>
                      <a:pt x="157" y="463"/>
                      <a:pt x="157" y="463"/>
                    </a:cubicBezTo>
                    <a:cubicBezTo>
                      <a:pt x="157" y="463"/>
                      <a:pt x="157" y="463"/>
                      <a:pt x="157" y="463"/>
                    </a:cubicBezTo>
                    <a:cubicBezTo>
                      <a:pt x="156" y="462"/>
                      <a:pt x="156" y="462"/>
                      <a:pt x="156" y="462"/>
                    </a:cubicBezTo>
                    <a:cubicBezTo>
                      <a:pt x="155" y="463"/>
                      <a:pt x="158" y="461"/>
                      <a:pt x="155" y="463"/>
                    </a:cubicBezTo>
                    <a:cubicBezTo>
                      <a:pt x="155" y="464"/>
                      <a:pt x="155" y="462"/>
                      <a:pt x="156" y="463"/>
                    </a:cubicBezTo>
                    <a:cubicBezTo>
                      <a:pt x="154" y="464"/>
                      <a:pt x="154" y="464"/>
                      <a:pt x="154" y="464"/>
                    </a:cubicBezTo>
                    <a:cubicBezTo>
                      <a:pt x="156" y="464"/>
                      <a:pt x="156" y="464"/>
                      <a:pt x="156" y="464"/>
                    </a:cubicBezTo>
                    <a:cubicBezTo>
                      <a:pt x="153" y="467"/>
                      <a:pt x="153" y="467"/>
                      <a:pt x="153" y="467"/>
                    </a:cubicBezTo>
                    <a:cubicBezTo>
                      <a:pt x="152" y="467"/>
                      <a:pt x="152" y="467"/>
                      <a:pt x="152" y="467"/>
                    </a:cubicBezTo>
                    <a:cubicBezTo>
                      <a:pt x="152" y="467"/>
                      <a:pt x="154" y="465"/>
                      <a:pt x="152" y="469"/>
                    </a:cubicBezTo>
                    <a:cubicBezTo>
                      <a:pt x="151" y="468"/>
                      <a:pt x="151" y="468"/>
                      <a:pt x="151" y="468"/>
                    </a:cubicBezTo>
                    <a:cubicBezTo>
                      <a:pt x="153" y="465"/>
                      <a:pt x="153" y="465"/>
                      <a:pt x="153" y="465"/>
                    </a:cubicBezTo>
                    <a:cubicBezTo>
                      <a:pt x="153" y="464"/>
                      <a:pt x="155" y="464"/>
                      <a:pt x="152" y="464"/>
                    </a:cubicBezTo>
                    <a:cubicBezTo>
                      <a:pt x="152" y="465"/>
                      <a:pt x="152" y="465"/>
                      <a:pt x="152" y="465"/>
                    </a:cubicBezTo>
                    <a:cubicBezTo>
                      <a:pt x="151" y="464"/>
                      <a:pt x="151" y="464"/>
                      <a:pt x="151" y="464"/>
                    </a:cubicBezTo>
                    <a:cubicBezTo>
                      <a:pt x="149" y="463"/>
                      <a:pt x="156" y="460"/>
                      <a:pt x="149" y="465"/>
                    </a:cubicBezTo>
                    <a:cubicBezTo>
                      <a:pt x="149" y="465"/>
                      <a:pt x="149" y="465"/>
                      <a:pt x="149" y="465"/>
                    </a:cubicBezTo>
                    <a:cubicBezTo>
                      <a:pt x="150" y="465"/>
                      <a:pt x="150" y="465"/>
                      <a:pt x="150" y="465"/>
                    </a:cubicBezTo>
                    <a:cubicBezTo>
                      <a:pt x="146" y="469"/>
                      <a:pt x="146" y="469"/>
                      <a:pt x="146" y="469"/>
                    </a:cubicBezTo>
                    <a:cubicBezTo>
                      <a:pt x="148" y="466"/>
                      <a:pt x="148" y="466"/>
                      <a:pt x="148" y="466"/>
                    </a:cubicBezTo>
                    <a:cubicBezTo>
                      <a:pt x="147" y="466"/>
                      <a:pt x="147" y="466"/>
                      <a:pt x="147" y="466"/>
                    </a:cubicBezTo>
                    <a:cubicBezTo>
                      <a:pt x="149" y="466"/>
                      <a:pt x="146" y="465"/>
                      <a:pt x="149" y="464"/>
                    </a:cubicBezTo>
                    <a:cubicBezTo>
                      <a:pt x="148" y="463"/>
                      <a:pt x="148" y="463"/>
                      <a:pt x="148" y="463"/>
                    </a:cubicBezTo>
                    <a:cubicBezTo>
                      <a:pt x="150" y="462"/>
                      <a:pt x="150" y="462"/>
                      <a:pt x="150" y="462"/>
                    </a:cubicBezTo>
                    <a:cubicBezTo>
                      <a:pt x="150" y="463"/>
                      <a:pt x="151" y="462"/>
                      <a:pt x="151" y="463"/>
                    </a:cubicBezTo>
                    <a:cubicBezTo>
                      <a:pt x="151" y="462"/>
                      <a:pt x="151" y="462"/>
                      <a:pt x="151" y="462"/>
                    </a:cubicBezTo>
                    <a:cubicBezTo>
                      <a:pt x="153" y="460"/>
                      <a:pt x="150" y="464"/>
                      <a:pt x="155" y="460"/>
                    </a:cubicBezTo>
                    <a:cubicBezTo>
                      <a:pt x="156" y="459"/>
                      <a:pt x="156" y="459"/>
                      <a:pt x="156" y="459"/>
                    </a:cubicBezTo>
                    <a:cubicBezTo>
                      <a:pt x="153" y="458"/>
                      <a:pt x="153" y="458"/>
                      <a:pt x="153" y="458"/>
                    </a:cubicBezTo>
                    <a:cubicBezTo>
                      <a:pt x="152" y="459"/>
                      <a:pt x="152" y="459"/>
                      <a:pt x="152" y="459"/>
                    </a:cubicBezTo>
                    <a:cubicBezTo>
                      <a:pt x="151" y="459"/>
                      <a:pt x="151" y="459"/>
                      <a:pt x="151" y="459"/>
                    </a:cubicBezTo>
                    <a:cubicBezTo>
                      <a:pt x="150" y="458"/>
                      <a:pt x="159" y="458"/>
                      <a:pt x="149" y="457"/>
                    </a:cubicBezTo>
                    <a:cubicBezTo>
                      <a:pt x="151" y="456"/>
                      <a:pt x="151" y="456"/>
                      <a:pt x="151" y="456"/>
                    </a:cubicBezTo>
                    <a:cubicBezTo>
                      <a:pt x="150" y="457"/>
                      <a:pt x="150" y="457"/>
                      <a:pt x="150" y="457"/>
                    </a:cubicBezTo>
                    <a:cubicBezTo>
                      <a:pt x="153" y="458"/>
                      <a:pt x="153" y="458"/>
                      <a:pt x="153" y="458"/>
                    </a:cubicBezTo>
                    <a:cubicBezTo>
                      <a:pt x="155" y="457"/>
                      <a:pt x="155" y="457"/>
                      <a:pt x="155" y="457"/>
                    </a:cubicBezTo>
                    <a:cubicBezTo>
                      <a:pt x="156" y="456"/>
                      <a:pt x="158" y="456"/>
                      <a:pt x="156" y="455"/>
                    </a:cubicBezTo>
                    <a:cubicBezTo>
                      <a:pt x="154" y="455"/>
                      <a:pt x="154" y="455"/>
                      <a:pt x="154" y="455"/>
                    </a:cubicBezTo>
                    <a:cubicBezTo>
                      <a:pt x="155" y="454"/>
                      <a:pt x="157" y="454"/>
                      <a:pt x="158" y="453"/>
                    </a:cubicBezTo>
                    <a:cubicBezTo>
                      <a:pt x="158" y="453"/>
                      <a:pt x="158" y="453"/>
                      <a:pt x="158" y="453"/>
                    </a:cubicBezTo>
                    <a:cubicBezTo>
                      <a:pt x="156" y="454"/>
                      <a:pt x="156" y="454"/>
                      <a:pt x="156" y="454"/>
                    </a:cubicBezTo>
                    <a:cubicBezTo>
                      <a:pt x="158" y="455"/>
                      <a:pt x="158" y="455"/>
                      <a:pt x="158" y="455"/>
                    </a:cubicBezTo>
                    <a:cubicBezTo>
                      <a:pt x="159" y="455"/>
                      <a:pt x="159" y="455"/>
                      <a:pt x="159" y="455"/>
                    </a:cubicBezTo>
                    <a:cubicBezTo>
                      <a:pt x="159" y="455"/>
                      <a:pt x="160" y="455"/>
                      <a:pt x="159" y="454"/>
                    </a:cubicBezTo>
                    <a:cubicBezTo>
                      <a:pt x="160" y="454"/>
                      <a:pt x="160" y="454"/>
                      <a:pt x="160" y="454"/>
                    </a:cubicBezTo>
                    <a:cubicBezTo>
                      <a:pt x="160" y="454"/>
                      <a:pt x="161" y="453"/>
                      <a:pt x="162" y="453"/>
                    </a:cubicBezTo>
                    <a:cubicBezTo>
                      <a:pt x="162" y="453"/>
                      <a:pt x="162" y="453"/>
                      <a:pt x="162" y="453"/>
                    </a:cubicBezTo>
                    <a:cubicBezTo>
                      <a:pt x="163" y="453"/>
                      <a:pt x="163" y="453"/>
                      <a:pt x="163" y="453"/>
                    </a:cubicBezTo>
                    <a:cubicBezTo>
                      <a:pt x="161" y="452"/>
                      <a:pt x="161" y="452"/>
                      <a:pt x="161" y="452"/>
                    </a:cubicBezTo>
                    <a:cubicBezTo>
                      <a:pt x="162" y="451"/>
                      <a:pt x="162" y="451"/>
                      <a:pt x="162" y="451"/>
                    </a:cubicBezTo>
                    <a:cubicBezTo>
                      <a:pt x="163" y="452"/>
                      <a:pt x="165" y="447"/>
                      <a:pt x="165" y="452"/>
                    </a:cubicBezTo>
                    <a:cubicBezTo>
                      <a:pt x="166" y="452"/>
                      <a:pt x="166" y="452"/>
                      <a:pt x="166" y="452"/>
                    </a:cubicBezTo>
                    <a:cubicBezTo>
                      <a:pt x="166" y="451"/>
                      <a:pt x="167" y="451"/>
                      <a:pt x="167" y="451"/>
                    </a:cubicBezTo>
                    <a:cubicBezTo>
                      <a:pt x="166" y="451"/>
                      <a:pt x="166" y="451"/>
                      <a:pt x="166" y="451"/>
                    </a:cubicBezTo>
                    <a:cubicBezTo>
                      <a:pt x="165" y="450"/>
                      <a:pt x="170" y="453"/>
                      <a:pt x="164" y="450"/>
                    </a:cubicBezTo>
                    <a:cubicBezTo>
                      <a:pt x="165" y="449"/>
                      <a:pt x="155" y="456"/>
                      <a:pt x="168" y="447"/>
                    </a:cubicBezTo>
                    <a:cubicBezTo>
                      <a:pt x="167" y="447"/>
                      <a:pt x="169" y="447"/>
                      <a:pt x="167" y="448"/>
                    </a:cubicBezTo>
                    <a:cubicBezTo>
                      <a:pt x="168" y="447"/>
                      <a:pt x="170" y="448"/>
                      <a:pt x="170" y="446"/>
                    </a:cubicBezTo>
                    <a:cubicBezTo>
                      <a:pt x="171" y="447"/>
                      <a:pt x="173" y="447"/>
                      <a:pt x="173" y="446"/>
                    </a:cubicBezTo>
                    <a:cubicBezTo>
                      <a:pt x="173" y="446"/>
                      <a:pt x="173" y="446"/>
                      <a:pt x="173" y="446"/>
                    </a:cubicBezTo>
                    <a:cubicBezTo>
                      <a:pt x="170" y="445"/>
                      <a:pt x="170" y="445"/>
                      <a:pt x="170" y="445"/>
                    </a:cubicBezTo>
                    <a:cubicBezTo>
                      <a:pt x="167" y="444"/>
                      <a:pt x="167" y="444"/>
                      <a:pt x="167" y="444"/>
                    </a:cubicBezTo>
                    <a:cubicBezTo>
                      <a:pt x="164" y="444"/>
                      <a:pt x="164" y="444"/>
                      <a:pt x="164" y="444"/>
                    </a:cubicBezTo>
                    <a:cubicBezTo>
                      <a:pt x="161" y="446"/>
                      <a:pt x="161" y="446"/>
                      <a:pt x="161" y="446"/>
                    </a:cubicBezTo>
                    <a:cubicBezTo>
                      <a:pt x="162" y="444"/>
                      <a:pt x="162" y="444"/>
                      <a:pt x="162" y="444"/>
                    </a:cubicBezTo>
                    <a:cubicBezTo>
                      <a:pt x="160" y="444"/>
                      <a:pt x="160" y="444"/>
                      <a:pt x="160" y="444"/>
                    </a:cubicBezTo>
                    <a:cubicBezTo>
                      <a:pt x="158" y="446"/>
                      <a:pt x="158" y="446"/>
                      <a:pt x="158" y="446"/>
                    </a:cubicBezTo>
                    <a:cubicBezTo>
                      <a:pt x="160" y="446"/>
                      <a:pt x="160" y="446"/>
                      <a:pt x="160" y="446"/>
                    </a:cubicBezTo>
                    <a:cubicBezTo>
                      <a:pt x="160" y="447"/>
                      <a:pt x="160" y="447"/>
                      <a:pt x="160" y="447"/>
                    </a:cubicBezTo>
                    <a:cubicBezTo>
                      <a:pt x="159" y="447"/>
                      <a:pt x="159" y="448"/>
                      <a:pt x="158" y="447"/>
                    </a:cubicBezTo>
                    <a:cubicBezTo>
                      <a:pt x="158" y="446"/>
                      <a:pt x="158" y="446"/>
                      <a:pt x="158" y="446"/>
                    </a:cubicBezTo>
                    <a:cubicBezTo>
                      <a:pt x="155" y="447"/>
                      <a:pt x="155" y="447"/>
                      <a:pt x="155" y="447"/>
                    </a:cubicBezTo>
                    <a:cubicBezTo>
                      <a:pt x="155" y="447"/>
                      <a:pt x="155" y="447"/>
                      <a:pt x="155" y="447"/>
                    </a:cubicBezTo>
                    <a:cubicBezTo>
                      <a:pt x="156" y="448"/>
                      <a:pt x="156" y="448"/>
                      <a:pt x="156" y="448"/>
                    </a:cubicBezTo>
                    <a:cubicBezTo>
                      <a:pt x="155" y="448"/>
                      <a:pt x="155" y="448"/>
                      <a:pt x="155" y="448"/>
                    </a:cubicBezTo>
                    <a:cubicBezTo>
                      <a:pt x="155" y="447"/>
                      <a:pt x="155" y="447"/>
                      <a:pt x="155" y="447"/>
                    </a:cubicBezTo>
                    <a:cubicBezTo>
                      <a:pt x="154" y="448"/>
                      <a:pt x="154" y="448"/>
                      <a:pt x="154" y="448"/>
                    </a:cubicBezTo>
                    <a:cubicBezTo>
                      <a:pt x="154" y="448"/>
                      <a:pt x="154" y="448"/>
                      <a:pt x="154" y="448"/>
                    </a:cubicBezTo>
                    <a:cubicBezTo>
                      <a:pt x="156" y="448"/>
                      <a:pt x="156" y="447"/>
                      <a:pt x="153" y="450"/>
                    </a:cubicBezTo>
                    <a:cubicBezTo>
                      <a:pt x="153" y="450"/>
                      <a:pt x="153" y="450"/>
                      <a:pt x="153" y="450"/>
                    </a:cubicBezTo>
                    <a:cubicBezTo>
                      <a:pt x="153" y="449"/>
                      <a:pt x="153" y="449"/>
                      <a:pt x="153" y="449"/>
                    </a:cubicBezTo>
                    <a:cubicBezTo>
                      <a:pt x="151" y="451"/>
                      <a:pt x="154" y="447"/>
                      <a:pt x="150" y="450"/>
                    </a:cubicBezTo>
                    <a:cubicBezTo>
                      <a:pt x="151" y="451"/>
                      <a:pt x="151" y="451"/>
                      <a:pt x="151" y="451"/>
                    </a:cubicBezTo>
                    <a:cubicBezTo>
                      <a:pt x="152" y="451"/>
                      <a:pt x="152" y="451"/>
                      <a:pt x="152" y="451"/>
                    </a:cubicBezTo>
                    <a:cubicBezTo>
                      <a:pt x="152" y="452"/>
                      <a:pt x="152" y="452"/>
                      <a:pt x="152" y="452"/>
                    </a:cubicBezTo>
                    <a:cubicBezTo>
                      <a:pt x="149" y="453"/>
                      <a:pt x="149" y="453"/>
                      <a:pt x="149" y="453"/>
                    </a:cubicBezTo>
                    <a:cubicBezTo>
                      <a:pt x="149" y="453"/>
                      <a:pt x="151" y="453"/>
                      <a:pt x="150" y="454"/>
                    </a:cubicBezTo>
                    <a:cubicBezTo>
                      <a:pt x="150" y="454"/>
                      <a:pt x="150" y="454"/>
                      <a:pt x="150" y="454"/>
                    </a:cubicBezTo>
                    <a:cubicBezTo>
                      <a:pt x="148" y="454"/>
                      <a:pt x="148" y="454"/>
                      <a:pt x="148" y="454"/>
                    </a:cubicBezTo>
                    <a:cubicBezTo>
                      <a:pt x="147" y="454"/>
                      <a:pt x="147" y="454"/>
                      <a:pt x="147" y="454"/>
                    </a:cubicBezTo>
                    <a:cubicBezTo>
                      <a:pt x="147" y="456"/>
                      <a:pt x="147" y="456"/>
                      <a:pt x="147" y="456"/>
                    </a:cubicBezTo>
                    <a:cubicBezTo>
                      <a:pt x="145" y="457"/>
                      <a:pt x="145" y="457"/>
                      <a:pt x="145" y="457"/>
                    </a:cubicBezTo>
                    <a:cubicBezTo>
                      <a:pt x="143" y="457"/>
                      <a:pt x="143" y="457"/>
                      <a:pt x="143" y="457"/>
                    </a:cubicBezTo>
                    <a:cubicBezTo>
                      <a:pt x="143" y="457"/>
                      <a:pt x="143" y="457"/>
                      <a:pt x="143" y="457"/>
                    </a:cubicBezTo>
                    <a:cubicBezTo>
                      <a:pt x="144" y="456"/>
                      <a:pt x="144" y="456"/>
                      <a:pt x="144" y="456"/>
                    </a:cubicBezTo>
                    <a:cubicBezTo>
                      <a:pt x="145" y="456"/>
                      <a:pt x="141" y="458"/>
                      <a:pt x="144" y="454"/>
                    </a:cubicBezTo>
                    <a:cubicBezTo>
                      <a:pt x="142" y="455"/>
                      <a:pt x="142" y="455"/>
                      <a:pt x="142" y="455"/>
                    </a:cubicBezTo>
                    <a:cubicBezTo>
                      <a:pt x="142" y="455"/>
                      <a:pt x="141" y="456"/>
                      <a:pt x="142" y="454"/>
                    </a:cubicBezTo>
                    <a:cubicBezTo>
                      <a:pt x="144" y="454"/>
                      <a:pt x="144" y="454"/>
                      <a:pt x="144" y="454"/>
                    </a:cubicBezTo>
                    <a:cubicBezTo>
                      <a:pt x="145" y="451"/>
                      <a:pt x="145" y="451"/>
                      <a:pt x="145" y="451"/>
                    </a:cubicBezTo>
                    <a:cubicBezTo>
                      <a:pt x="143" y="450"/>
                      <a:pt x="143" y="450"/>
                      <a:pt x="143" y="450"/>
                    </a:cubicBezTo>
                    <a:cubicBezTo>
                      <a:pt x="145" y="450"/>
                      <a:pt x="145" y="450"/>
                      <a:pt x="145" y="450"/>
                    </a:cubicBezTo>
                    <a:cubicBezTo>
                      <a:pt x="145" y="449"/>
                      <a:pt x="145" y="449"/>
                      <a:pt x="145" y="449"/>
                    </a:cubicBezTo>
                    <a:cubicBezTo>
                      <a:pt x="149" y="447"/>
                      <a:pt x="149" y="447"/>
                      <a:pt x="149" y="447"/>
                    </a:cubicBezTo>
                    <a:cubicBezTo>
                      <a:pt x="150" y="447"/>
                      <a:pt x="150" y="447"/>
                      <a:pt x="150" y="447"/>
                    </a:cubicBezTo>
                    <a:cubicBezTo>
                      <a:pt x="153" y="447"/>
                      <a:pt x="153" y="447"/>
                      <a:pt x="153" y="447"/>
                    </a:cubicBezTo>
                    <a:cubicBezTo>
                      <a:pt x="153" y="447"/>
                      <a:pt x="153" y="447"/>
                      <a:pt x="153" y="447"/>
                    </a:cubicBezTo>
                    <a:cubicBezTo>
                      <a:pt x="153" y="448"/>
                      <a:pt x="153" y="448"/>
                      <a:pt x="153" y="448"/>
                    </a:cubicBezTo>
                    <a:cubicBezTo>
                      <a:pt x="154" y="447"/>
                      <a:pt x="154" y="447"/>
                      <a:pt x="154" y="447"/>
                    </a:cubicBezTo>
                    <a:cubicBezTo>
                      <a:pt x="153" y="446"/>
                      <a:pt x="153" y="446"/>
                      <a:pt x="153" y="446"/>
                    </a:cubicBezTo>
                    <a:cubicBezTo>
                      <a:pt x="154" y="444"/>
                      <a:pt x="153" y="449"/>
                      <a:pt x="154" y="444"/>
                    </a:cubicBezTo>
                    <a:cubicBezTo>
                      <a:pt x="153" y="443"/>
                      <a:pt x="153" y="443"/>
                      <a:pt x="153" y="443"/>
                    </a:cubicBezTo>
                    <a:cubicBezTo>
                      <a:pt x="154" y="444"/>
                      <a:pt x="150" y="445"/>
                      <a:pt x="154" y="443"/>
                    </a:cubicBezTo>
                    <a:cubicBezTo>
                      <a:pt x="155" y="443"/>
                      <a:pt x="155" y="443"/>
                      <a:pt x="155" y="443"/>
                    </a:cubicBezTo>
                    <a:cubicBezTo>
                      <a:pt x="156" y="441"/>
                      <a:pt x="156" y="441"/>
                      <a:pt x="156" y="441"/>
                    </a:cubicBezTo>
                    <a:cubicBezTo>
                      <a:pt x="155" y="440"/>
                      <a:pt x="155" y="440"/>
                      <a:pt x="155" y="440"/>
                    </a:cubicBezTo>
                    <a:cubicBezTo>
                      <a:pt x="155" y="439"/>
                      <a:pt x="155" y="439"/>
                      <a:pt x="155" y="439"/>
                    </a:cubicBezTo>
                    <a:cubicBezTo>
                      <a:pt x="157" y="440"/>
                      <a:pt x="157" y="440"/>
                      <a:pt x="157" y="440"/>
                    </a:cubicBezTo>
                    <a:cubicBezTo>
                      <a:pt x="158" y="440"/>
                      <a:pt x="158" y="440"/>
                      <a:pt x="158" y="440"/>
                    </a:cubicBezTo>
                    <a:cubicBezTo>
                      <a:pt x="158" y="439"/>
                      <a:pt x="158" y="439"/>
                      <a:pt x="158" y="439"/>
                    </a:cubicBezTo>
                    <a:cubicBezTo>
                      <a:pt x="158" y="439"/>
                      <a:pt x="158" y="439"/>
                      <a:pt x="158" y="439"/>
                    </a:cubicBezTo>
                    <a:cubicBezTo>
                      <a:pt x="159" y="439"/>
                      <a:pt x="157" y="442"/>
                      <a:pt x="159" y="439"/>
                    </a:cubicBezTo>
                    <a:cubicBezTo>
                      <a:pt x="158" y="438"/>
                      <a:pt x="158" y="438"/>
                      <a:pt x="158" y="438"/>
                    </a:cubicBezTo>
                    <a:cubicBezTo>
                      <a:pt x="158" y="438"/>
                      <a:pt x="153" y="439"/>
                      <a:pt x="160" y="438"/>
                    </a:cubicBezTo>
                    <a:cubicBezTo>
                      <a:pt x="160" y="439"/>
                      <a:pt x="160" y="439"/>
                      <a:pt x="160" y="439"/>
                    </a:cubicBezTo>
                    <a:cubicBezTo>
                      <a:pt x="161" y="438"/>
                      <a:pt x="161" y="438"/>
                      <a:pt x="161" y="438"/>
                    </a:cubicBezTo>
                    <a:cubicBezTo>
                      <a:pt x="163" y="437"/>
                      <a:pt x="163" y="437"/>
                      <a:pt x="163" y="437"/>
                    </a:cubicBezTo>
                    <a:cubicBezTo>
                      <a:pt x="161" y="436"/>
                      <a:pt x="161" y="436"/>
                      <a:pt x="161" y="436"/>
                    </a:cubicBezTo>
                    <a:cubicBezTo>
                      <a:pt x="161" y="436"/>
                      <a:pt x="161" y="436"/>
                      <a:pt x="160" y="437"/>
                    </a:cubicBezTo>
                    <a:cubicBezTo>
                      <a:pt x="162" y="436"/>
                      <a:pt x="162" y="436"/>
                      <a:pt x="162" y="436"/>
                    </a:cubicBezTo>
                    <a:cubicBezTo>
                      <a:pt x="162" y="436"/>
                      <a:pt x="160" y="438"/>
                      <a:pt x="163" y="436"/>
                    </a:cubicBezTo>
                    <a:cubicBezTo>
                      <a:pt x="164" y="435"/>
                      <a:pt x="164" y="435"/>
                      <a:pt x="164" y="435"/>
                    </a:cubicBezTo>
                    <a:cubicBezTo>
                      <a:pt x="163" y="435"/>
                      <a:pt x="163" y="435"/>
                      <a:pt x="163" y="435"/>
                    </a:cubicBezTo>
                    <a:cubicBezTo>
                      <a:pt x="165" y="432"/>
                      <a:pt x="165" y="432"/>
                      <a:pt x="165" y="432"/>
                    </a:cubicBezTo>
                    <a:cubicBezTo>
                      <a:pt x="163" y="430"/>
                      <a:pt x="163" y="430"/>
                      <a:pt x="163" y="430"/>
                    </a:cubicBezTo>
                    <a:cubicBezTo>
                      <a:pt x="165" y="430"/>
                      <a:pt x="165" y="430"/>
                      <a:pt x="165" y="430"/>
                    </a:cubicBezTo>
                    <a:cubicBezTo>
                      <a:pt x="165" y="430"/>
                      <a:pt x="162" y="429"/>
                      <a:pt x="166" y="431"/>
                    </a:cubicBezTo>
                    <a:cubicBezTo>
                      <a:pt x="165" y="432"/>
                      <a:pt x="165" y="432"/>
                      <a:pt x="165" y="432"/>
                    </a:cubicBezTo>
                    <a:cubicBezTo>
                      <a:pt x="164" y="432"/>
                      <a:pt x="163" y="431"/>
                      <a:pt x="164" y="434"/>
                    </a:cubicBezTo>
                    <a:cubicBezTo>
                      <a:pt x="164" y="434"/>
                      <a:pt x="164" y="434"/>
                      <a:pt x="164" y="434"/>
                    </a:cubicBezTo>
                    <a:cubicBezTo>
                      <a:pt x="164" y="434"/>
                      <a:pt x="163" y="433"/>
                      <a:pt x="164" y="434"/>
                    </a:cubicBezTo>
                    <a:cubicBezTo>
                      <a:pt x="166" y="436"/>
                      <a:pt x="156" y="437"/>
                      <a:pt x="168" y="433"/>
                    </a:cubicBezTo>
                    <a:cubicBezTo>
                      <a:pt x="169" y="433"/>
                      <a:pt x="169" y="433"/>
                      <a:pt x="169" y="433"/>
                    </a:cubicBezTo>
                    <a:cubicBezTo>
                      <a:pt x="169" y="434"/>
                      <a:pt x="169" y="434"/>
                      <a:pt x="169" y="434"/>
                    </a:cubicBezTo>
                    <a:cubicBezTo>
                      <a:pt x="170" y="434"/>
                      <a:pt x="170" y="434"/>
                      <a:pt x="170" y="434"/>
                    </a:cubicBezTo>
                    <a:cubicBezTo>
                      <a:pt x="169" y="435"/>
                      <a:pt x="169" y="435"/>
                      <a:pt x="169" y="435"/>
                    </a:cubicBezTo>
                    <a:cubicBezTo>
                      <a:pt x="171" y="436"/>
                      <a:pt x="171" y="436"/>
                      <a:pt x="171" y="436"/>
                    </a:cubicBezTo>
                    <a:cubicBezTo>
                      <a:pt x="171" y="436"/>
                      <a:pt x="173" y="438"/>
                      <a:pt x="170" y="437"/>
                    </a:cubicBezTo>
                    <a:cubicBezTo>
                      <a:pt x="172" y="438"/>
                      <a:pt x="166" y="438"/>
                      <a:pt x="172" y="437"/>
                    </a:cubicBezTo>
                    <a:cubicBezTo>
                      <a:pt x="172" y="436"/>
                      <a:pt x="172" y="436"/>
                      <a:pt x="172" y="436"/>
                    </a:cubicBezTo>
                    <a:cubicBezTo>
                      <a:pt x="173" y="437"/>
                      <a:pt x="173" y="434"/>
                      <a:pt x="174" y="435"/>
                    </a:cubicBezTo>
                    <a:cubicBezTo>
                      <a:pt x="178" y="434"/>
                      <a:pt x="178" y="434"/>
                      <a:pt x="178" y="434"/>
                    </a:cubicBezTo>
                    <a:cubicBezTo>
                      <a:pt x="178" y="434"/>
                      <a:pt x="178" y="434"/>
                      <a:pt x="178" y="433"/>
                    </a:cubicBezTo>
                    <a:cubicBezTo>
                      <a:pt x="176" y="433"/>
                      <a:pt x="176" y="433"/>
                      <a:pt x="176" y="433"/>
                    </a:cubicBezTo>
                    <a:cubicBezTo>
                      <a:pt x="171" y="432"/>
                      <a:pt x="171" y="432"/>
                      <a:pt x="171" y="432"/>
                    </a:cubicBezTo>
                    <a:cubicBezTo>
                      <a:pt x="171" y="433"/>
                      <a:pt x="173" y="433"/>
                      <a:pt x="171" y="431"/>
                    </a:cubicBezTo>
                    <a:cubicBezTo>
                      <a:pt x="168" y="431"/>
                      <a:pt x="168" y="431"/>
                      <a:pt x="168" y="431"/>
                    </a:cubicBezTo>
                    <a:cubicBezTo>
                      <a:pt x="167" y="431"/>
                      <a:pt x="167" y="431"/>
                      <a:pt x="167" y="431"/>
                    </a:cubicBezTo>
                    <a:cubicBezTo>
                      <a:pt x="168" y="430"/>
                      <a:pt x="168" y="430"/>
                      <a:pt x="168" y="430"/>
                    </a:cubicBezTo>
                    <a:cubicBezTo>
                      <a:pt x="169" y="430"/>
                      <a:pt x="169" y="430"/>
                      <a:pt x="169" y="430"/>
                    </a:cubicBezTo>
                    <a:cubicBezTo>
                      <a:pt x="168" y="430"/>
                      <a:pt x="168" y="430"/>
                      <a:pt x="168" y="430"/>
                    </a:cubicBezTo>
                    <a:cubicBezTo>
                      <a:pt x="171" y="430"/>
                      <a:pt x="171" y="430"/>
                      <a:pt x="171" y="430"/>
                    </a:cubicBezTo>
                    <a:cubicBezTo>
                      <a:pt x="170" y="429"/>
                      <a:pt x="170" y="429"/>
                      <a:pt x="170" y="429"/>
                    </a:cubicBezTo>
                    <a:cubicBezTo>
                      <a:pt x="167" y="429"/>
                      <a:pt x="167" y="429"/>
                      <a:pt x="167" y="429"/>
                    </a:cubicBezTo>
                    <a:cubicBezTo>
                      <a:pt x="166" y="428"/>
                      <a:pt x="166" y="428"/>
                      <a:pt x="166" y="428"/>
                    </a:cubicBezTo>
                    <a:cubicBezTo>
                      <a:pt x="164" y="427"/>
                      <a:pt x="164" y="427"/>
                      <a:pt x="164" y="427"/>
                    </a:cubicBezTo>
                    <a:cubicBezTo>
                      <a:pt x="163" y="428"/>
                      <a:pt x="163" y="428"/>
                      <a:pt x="163" y="428"/>
                    </a:cubicBezTo>
                    <a:cubicBezTo>
                      <a:pt x="161" y="427"/>
                      <a:pt x="161" y="427"/>
                      <a:pt x="161" y="427"/>
                    </a:cubicBezTo>
                    <a:cubicBezTo>
                      <a:pt x="159" y="428"/>
                      <a:pt x="159" y="428"/>
                      <a:pt x="159" y="428"/>
                    </a:cubicBezTo>
                    <a:cubicBezTo>
                      <a:pt x="160" y="429"/>
                      <a:pt x="160" y="429"/>
                      <a:pt x="160" y="429"/>
                    </a:cubicBezTo>
                    <a:cubicBezTo>
                      <a:pt x="162" y="428"/>
                      <a:pt x="162" y="428"/>
                      <a:pt x="162" y="428"/>
                    </a:cubicBezTo>
                    <a:cubicBezTo>
                      <a:pt x="162" y="428"/>
                      <a:pt x="164" y="426"/>
                      <a:pt x="162" y="430"/>
                    </a:cubicBezTo>
                    <a:cubicBezTo>
                      <a:pt x="160" y="429"/>
                      <a:pt x="160" y="429"/>
                      <a:pt x="160" y="429"/>
                    </a:cubicBezTo>
                    <a:cubicBezTo>
                      <a:pt x="160" y="429"/>
                      <a:pt x="160" y="429"/>
                      <a:pt x="160" y="429"/>
                    </a:cubicBezTo>
                    <a:cubicBezTo>
                      <a:pt x="159" y="429"/>
                      <a:pt x="159" y="429"/>
                      <a:pt x="159" y="429"/>
                    </a:cubicBezTo>
                    <a:cubicBezTo>
                      <a:pt x="158" y="428"/>
                      <a:pt x="158" y="428"/>
                      <a:pt x="158" y="428"/>
                    </a:cubicBezTo>
                    <a:cubicBezTo>
                      <a:pt x="155" y="428"/>
                      <a:pt x="155" y="428"/>
                      <a:pt x="155" y="428"/>
                    </a:cubicBezTo>
                    <a:cubicBezTo>
                      <a:pt x="153" y="431"/>
                      <a:pt x="153" y="431"/>
                      <a:pt x="153" y="431"/>
                    </a:cubicBezTo>
                    <a:cubicBezTo>
                      <a:pt x="152" y="430"/>
                      <a:pt x="152" y="430"/>
                      <a:pt x="152" y="430"/>
                    </a:cubicBezTo>
                    <a:cubicBezTo>
                      <a:pt x="153" y="429"/>
                      <a:pt x="153" y="429"/>
                      <a:pt x="153" y="429"/>
                    </a:cubicBezTo>
                    <a:cubicBezTo>
                      <a:pt x="149" y="429"/>
                      <a:pt x="149" y="429"/>
                      <a:pt x="149" y="429"/>
                    </a:cubicBezTo>
                    <a:cubicBezTo>
                      <a:pt x="148" y="428"/>
                      <a:pt x="153" y="427"/>
                      <a:pt x="148" y="429"/>
                    </a:cubicBezTo>
                    <a:cubicBezTo>
                      <a:pt x="150" y="429"/>
                      <a:pt x="147" y="429"/>
                      <a:pt x="149" y="427"/>
                    </a:cubicBezTo>
                    <a:cubicBezTo>
                      <a:pt x="150" y="428"/>
                      <a:pt x="150" y="428"/>
                      <a:pt x="150" y="428"/>
                    </a:cubicBezTo>
                    <a:cubicBezTo>
                      <a:pt x="151" y="429"/>
                      <a:pt x="152" y="425"/>
                      <a:pt x="153" y="428"/>
                    </a:cubicBezTo>
                    <a:cubicBezTo>
                      <a:pt x="153" y="428"/>
                      <a:pt x="156" y="430"/>
                      <a:pt x="153" y="427"/>
                    </a:cubicBezTo>
                    <a:cubicBezTo>
                      <a:pt x="152" y="425"/>
                      <a:pt x="152" y="428"/>
                      <a:pt x="155" y="426"/>
                    </a:cubicBezTo>
                    <a:cubicBezTo>
                      <a:pt x="154" y="425"/>
                      <a:pt x="156" y="424"/>
                      <a:pt x="153" y="425"/>
                    </a:cubicBezTo>
                    <a:cubicBezTo>
                      <a:pt x="152" y="425"/>
                      <a:pt x="152" y="425"/>
                      <a:pt x="152" y="425"/>
                    </a:cubicBezTo>
                    <a:cubicBezTo>
                      <a:pt x="152" y="425"/>
                      <a:pt x="152" y="425"/>
                      <a:pt x="152" y="425"/>
                    </a:cubicBezTo>
                    <a:cubicBezTo>
                      <a:pt x="151" y="426"/>
                      <a:pt x="151" y="426"/>
                      <a:pt x="151" y="426"/>
                    </a:cubicBezTo>
                    <a:cubicBezTo>
                      <a:pt x="151" y="425"/>
                      <a:pt x="151" y="425"/>
                      <a:pt x="151" y="425"/>
                    </a:cubicBezTo>
                    <a:cubicBezTo>
                      <a:pt x="150" y="425"/>
                      <a:pt x="155" y="423"/>
                      <a:pt x="149" y="425"/>
                    </a:cubicBezTo>
                    <a:cubicBezTo>
                      <a:pt x="153" y="424"/>
                      <a:pt x="153" y="424"/>
                      <a:pt x="153" y="424"/>
                    </a:cubicBezTo>
                    <a:cubicBezTo>
                      <a:pt x="152" y="423"/>
                      <a:pt x="152" y="423"/>
                      <a:pt x="152" y="423"/>
                    </a:cubicBezTo>
                    <a:cubicBezTo>
                      <a:pt x="150" y="424"/>
                      <a:pt x="150" y="424"/>
                      <a:pt x="150" y="424"/>
                    </a:cubicBezTo>
                    <a:cubicBezTo>
                      <a:pt x="149" y="424"/>
                      <a:pt x="149" y="424"/>
                      <a:pt x="149" y="424"/>
                    </a:cubicBezTo>
                    <a:cubicBezTo>
                      <a:pt x="147" y="421"/>
                      <a:pt x="154" y="424"/>
                      <a:pt x="149" y="420"/>
                    </a:cubicBezTo>
                    <a:cubicBezTo>
                      <a:pt x="151" y="420"/>
                      <a:pt x="151" y="420"/>
                      <a:pt x="151" y="420"/>
                    </a:cubicBezTo>
                    <a:cubicBezTo>
                      <a:pt x="152" y="419"/>
                      <a:pt x="152" y="419"/>
                      <a:pt x="152" y="419"/>
                    </a:cubicBezTo>
                    <a:cubicBezTo>
                      <a:pt x="154" y="419"/>
                      <a:pt x="154" y="419"/>
                      <a:pt x="154" y="419"/>
                    </a:cubicBezTo>
                    <a:cubicBezTo>
                      <a:pt x="154" y="419"/>
                      <a:pt x="154" y="419"/>
                      <a:pt x="154" y="419"/>
                    </a:cubicBezTo>
                    <a:cubicBezTo>
                      <a:pt x="156" y="418"/>
                      <a:pt x="156" y="418"/>
                      <a:pt x="156" y="418"/>
                    </a:cubicBezTo>
                    <a:cubicBezTo>
                      <a:pt x="155" y="417"/>
                      <a:pt x="155" y="417"/>
                      <a:pt x="155" y="417"/>
                    </a:cubicBezTo>
                    <a:cubicBezTo>
                      <a:pt x="156" y="417"/>
                      <a:pt x="156" y="417"/>
                      <a:pt x="157" y="417"/>
                    </a:cubicBezTo>
                    <a:cubicBezTo>
                      <a:pt x="154" y="415"/>
                      <a:pt x="154" y="415"/>
                      <a:pt x="154" y="415"/>
                    </a:cubicBezTo>
                    <a:cubicBezTo>
                      <a:pt x="152" y="416"/>
                      <a:pt x="162" y="421"/>
                      <a:pt x="150" y="415"/>
                    </a:cubicBezTo>
                    <a:cubicBezTo>
                      <a:pt x="148" y="414"/>
                      <a:pt x="148" y="414"/>
                      <a:pt x="148" y="414"/>
                    </a:cubicBezTo>
                    <a:cubicBezTo>
                      <a:pt x="148" y="414"/>
                      <a:pt x="148" y="414"/>
                      <a:pt x="148" y="414"/>
                    </a:cubicBezTo>
                    <a:cubicBezTo>
                      <a:pt x="150" y="412"/>
                      <a:pt x="150" y="412"/>
                      <a:pt x="150" y="412"/>
                    </a:cubicBezTo>
                    <a:cubicBezTo>
                      <a:pt x="152" y="413"/>
                      <a:pt x="152" y="413"/>
                      <a:pt x="152" y="413"/>
                    </a:cubicBezTo>
                    <a:cubicBezTo>
                      <a:pt x="152" y="412"/>
                      <a:pt x="152" y="412"/>
                      <a:pt x="152" y="412"/>
                    </a:cubicBezTo>
                    <a:cubicBezTo>
                      <a:pt x="152" y="412"/>
                      <a:pt x="152" y="412"/>
                      <a:pt x="152" y="412"/>
                    </a:cubicBezTo>
                    <a:cubicBezTo>
                      <a:pt x="154" y="411"/>
                      <a:pt x="154" y="411"/>
                      <a:pt x="154" y="411"/>
                    </a:cubicBezTo>
                    <a:cubicBezTo>
                      <a:pt x="153" y="410"/>
                      <a:pt x="153" y="410"/>
                      <a:pt x="153" y="410"/>
                    </a:cubicBezTo>
                    <a:cubicBezTo>
                      <a:pt x="154" y="409"/>
                      <a:pt x="154" y="409"/>
                      <a:pt x="154" y="409"/>
                    </a:cubicBezTo>
                    <a:cubicBezTo>
                      <a:pt x="154" y="408"/>
                      <a:pt x="154" y="408"/>
                      <a:pt x="154" y="408"/>
                    </a:cubicBezTo>
                    <a:cubicBezTo>
                      <a:pt x="151" y="407"/>
                      <a:pt x="151" y="407"/>
                      <a:pt x="151" y="407"/>
                    </a:cubicBezTo>
                    <a:cubicBezTo>
                      <a:pt x="152" y="405"/>
                      <a:pt x="152" y="405"/>
                      <a:pt x="152" y="405"/>
                    </a:cubicBezTo>
                    <a:cubicBezTo>
                      <a:pt x="150" y="404"/>
                      <a:pt x="150" y="404"/>
                      <a:pt x="150" y="404"/>
                    </a:cubicBezTo>
                    <a:cubicBezTo>
                      <a:pt x="150" y="401"/>
                      <a:pt x="150" y="401"/>
                      <a:pt x="150" y="401"/>
                    </a:cubicBezTo>
                    <a:cubicBezTo>
                      <a:pt x="151" y="400"/>
                      <a:pt x="151" y="400"/>
                      <a:pt x="151" y="400"/>
                    </a:cubicBezTo>
                    <a:cubicBezTo>
                      <a:pt x="151" y="398"/>
                      <a:pt x="151" y="398"/>
                      <a:pt x="151" y="398"/>
                    </a:cubicBezTo>
                    <a:cubicBezTo>
                      <a:pt x="151" y="398"/>
                      <a:pt x="150" y="398"/>
                      <a:pt x="152" y="398"/>
                    </a:cubicBezTo>
                    <a:cubicBezTo>
                      <a:pt x="150" y="397"/>
                      <a:pt x="150" y="397"/>
                      <a:pt x="150" y="397"/>
                    </a:cubicBezTo>
                    <a:cubicBezTo>
                      <a:pt x="151" y="396"/>
                      <a:pt x="151" y="396"/>
                      <a:pt x="151" y="396"/>
                    </a:cubicBezTo>
                    <a:cubicBezTo>
                      <a:pt x="154" y="397"/>
                      <a:pt x="154" y="397"/>
                      <a:pt x="154" y="397"/>
                    </a:cubicBezTo>
                    <a:cubicBezTo>
                      <a:pt x="155" y="397"/>
                      <a:pt x="155" y="397"/>
                      <a:pt x="155" y="397"/>
                    </a:cubicBezTo>
                    <a:cubicBezTo>
                      <a:pt x="155" y="396"/>
                      <a:pt x="155" y="396"/>
                      <a:pt x="155" y="396"/>
                    </a:cubicBezTo>
                    <a:cubicBezTo>
                      <a:pt x="155" y="395"/>
                      <a:pt x="155" y="395"/>
                      <a:pt x="155" y="395"/>
                    </a:cubicBezTo>
                    <a:cubicBezTo>
                      <a:pt x="153" y="394"/>
                      <a:pt x="153" y="394"/>
                      <a:pt x="153" y="394"/>
                    </a:cubicBezTo>
                    <a:cubicBezTo>
                      <a:pt x="152" y="394"/>
                      <a:pt x="152" y="394"/>
                      <a:pt x="152" y="394"/>
                    </a:cubicBezTo>
                    <a:cubicBezTo>
                      <a:pt x="156" y="393"/>
                      <a:pt x="156" y="393"/>
                      <a:pt x="156" y="393"/>
                    </a:cubicBezTo>
                    <a:cubicBezTo>
                      <a:pt x="156" y="393"/>
                      <a:pt x="156" y="393"/>
                      <a:pt x="156" y="393"/>
                    </a:cubicBezTo>
                    <a:cubicBezTo>
                      <a:pt x="157" y="393"/>
                      <a:pt x="155" y="394"/>
                      <a:pt x="155" y="393"/>
                    </a:cubicBezTo>
                    <a:cubicBezTo>
                      <a:pt x="158" y="394"/>
                      <a:pt x="158" y="394"/>
                      <a:pt x="158" y="394"/>
                    </a:cubicBezTo>
                    <a:cubicBezTo>
                      <a:pt x="159" y="393"/>
                      <a:pt x="159" y="393"/>
                      <a:pt x="159" y="393"/>
                    </a:cubicBezTo>
                    <a:cubicBezTo>
                      <a:pt x="160" y="391"/>
                      <a:pt x="160" y="391"/>
                      <a:pt x="160" y="391"/>
                    </a:cubicBezTo>
                    <a:cubicBezTo>
                      <a:pt x="162" y="391"/>
                      <a:pt x="162" y="391"/>
                      <a:pt x="162" y="391"/>
                    </a:cubicBezTo>
                    <a:cubicBezTo>
                      <a:pt x="162" y="391"/>
                      <a:pt x="162" y="391"/>
                      <a:pt x="162" y="391"/>
                    </a:cubicBezTo>
                    <a:cubicBezTo>
                      <a:pt x="165" y="390"/>
                      <a:pt x="165" y="390"/>
                      <a:pt x="165" y="390"/>
                    </a:cubicBezTo>
                    <a:cubicBezTo>
                      <a:pt x="166" y="390"/>
                      <a:pt x="166" y="390"/>
                      <a:pt x="166" y="390"/>
                    </a:cubicBezTo>
                    <a:cubicBezTo>
                      <a:pt x="168" y="388"/>
                      <a:pt x="168" y="388"/>
                      <a:pt x="168" y="388"/>
                    </a:cubicBezTo>
                    <a:cubicBezTo>
                      <a:pt x="167" y="387"/>
                      <a:pt x="167" y="387"/>
                      <a:pt x="167" y="387"/>
                    </a:cubicBezTo>
                    <a:cubicBezTo>
                      <a:pt x="166" y="386"/>
                      <a:pt x="167" y="389"/>
                      <a:pt x="165" y="387"/>
                    </a:cubicBezTo>
                    <a:cubicBezTo>
                      <a:pt x="164" y="388"/>
                      <a:pt x="164" y="388"/>
                      <a:pt x="164" y="388"/>
                    </a:cubicBezTo>
                    <a:cubicBezTo>
                      <a:pt x="163" y="385"/>
                      <a:pt x="163" y="385"/>
                      <a:pt x="163" y="385"/>
                    </a:cubicBezTo>
                    <a:cubicBezTo>
                      <a:pt x="162" y="386"/>
                      <a:pt x="162" y="386"/>
                      <a:pt x="162" y="386"/>
                    </a:cubicBezTo>
                    <a:cubicBezTo>
                      <a:pt x="162" y="386"/>
                      <a:pt x="159" y="387"/>
                      <a:pt x="162" y="387"/>
                    </a:cubicBezTo>
                    <a:cubicBezTo>
                      <a:pt x="158" y="389"/>
                      <a:pt x="158" y="389"/>
                      <a:pt x="158" y="389"/>
                    </a:cubicBezTo>
                    <a:cubicBezTo>
                      <a:pt x="157" y="389"/>
                      <a:pt x="157" y="389"/>
                      <a:pt x="157" y="389"/>
                    </a:cubicBezTo>
                    <a:cubicBezTo>
                      <a:pt x="156" y="387"/>
                      <a:pt x="156" y="387"/>
                      <a:pt x="156" y="387"/>
                    </a:cubicBezTo>
                    <a:cubicBezTo>
                      <a:pt x="155" y="387"/>
                      <a:pt x="155" y="387"/>
                      <a:pt x="155" y="387"/>
                    </a:cubicBezTo>
                    <a:cubicBezTo>
                      <a:pt x="157" y="386"/>
                      <a:pt x="157" y="386"/>
                      <a:pt x="157" y="386"/>
                    </a:cubicBezTo>
                    <a:cubicBezTo>
                      <a:pt x="159" y="387"/>
                      <a:pt x="159" y="387"/>
                      <a:pt x="159" y="387"/>
                    </a:cubicBezTo>
                    <a:cubicBezTo>
                      <a:pt x="160" y="386"/>
                      <a:pt x="160" y="386"/>
                      <a:pt x="160" y="386"/>
                    </a:cubicBezTo>
                    <a:cubicBezTo>
                      <a:pt x="159" y="385"/>
                      <a:pt x="159" y="385"/>
                      <a:pt x="159" y="385"/>
                    </a:cubicBezTo>
                    <a:cubicBezTo>
                      <a:pt x="158" y="386"/>
                      <a:pt x="158" y="386"/>
                      <a:pt x="158" y="386"/>
                    </a:cubicBezTo>
                    <a:cubicBezTo>
                      <a:pt x="158" y="384"/>
                      <a:pt x="158" y="384"/>
                      <a:pt x="158" y="384"/>
                    </a:cubicBezTo>
                    <a:cubicBezTo>
                      <a:pt x="158" y="383"/>
                      <a:pt x="158" y="383"/>
                      <a:pt x="158" y="383"/>
                    </a:cubicBezTo>
                    <a:cubicBezTo>
                      <a:pt x="158" y="383"/>
                      <a:pt x="158" y="383"/>
                      <a:pt x="158" y="383"/>
                    </a:cubicBezTo>
                    <a:cubicBezTo>
                      <a:pt x="159" y="384"/>
                      <a:pt x="159" y="384"/>
                      <a:pt x="159" y="384"/>
                    </a:cubicBezTo>
                    <a:cubicBezTo>
                      <a:pt x="160" y="383"/>
                      <a:pt x="160" y="383"/>
                      <a:pt x="160" y="383"/>
                    </a:cubicBezTo>
                    <a:cubicBezTo>
                      <a:pt x="159" y="382"/>
                      <a:pt x="159" y="382"/>
                      <a:pt x="159" y="382"/>
                    </a:cubicBezTo>
                    <a:cubicBezTo>
                      <a:pt x="160" y="381"/>
                      <a:pt x="160" y="381"/>
                      <a:pt x="160" y="381"/>
                    </a:cubicBezTo>
                    <a:cubicBezTo>
                      <a:pt x="160" y="381"/>
                      <a:pt x="160" y="381"/>
                      <a:pt x="160" y="381"/>
                    </a:cubicBezTo>
                    <a:cubicBezTo>
                      <a:pt x="151" y="385"/>
                      <a:pt x="151" y="385"/>
                      <a:pt x="151" y="385"/>
                    </a:cubicBezTo>
                    <a:cubicBezTo>
                      <a:pt x="152" y="387"/>
                      <a:pt x="152" y="387"/>
                      <a:pt x="152" y="387"/>
                    </a:cubicBezTo>
                    <a:cubicBezTo>
                      <a:pt x="151" y="387"/>
                      <a:pt x="151" y="387"/>
                      <a:pt x="151" y="387"/>
                    </a:cubicBezTo>
                    <a:cubicBezTo>
                      <a:pt x="150" y="386"/>
                      <a:pt x="150" y="386"/>
                      <a:pt x="150" y="386"/>
                    </a:cubicBezTo>
                    <a:cubicBezTo>
                      <a:pt x="149" y="386"/>
                      <a:pt x="152" y="384"/>
                      <a:pt x="149" y="387"/>
                    </a:cubicBezTo>
                    <a:cubicBezTo>
                      <a:pt x="149" y="388"/>
                      <a:pt x="149" y="388"/>
                      <a:pt x="149" y="388"/>
                    </a:cubicBezTo>
                    <a:cubicBezTo>
                      <a:pt x="145" y="389"/>
                      <a:pt x="145" y="389"/>
                      <a:pt x="145" y="389"/>
                    </a:cubicBezTo>
                    <a:cubicBezTo>
                      <a:pt x="144" y="388"/>
                      <a:pt x="144" y="388"/>
                      <a:pt x="144" y="388"/>
                    </a:cubicBezTo>
                    <a:cubicBezTo>
                      <a:pt x="142" y="388"/>
                      <a:pt x="142" y="388"/>
                      <a:pt x="142" y="388"/>
                    </a:cubicBezTo>
                    <a:cubicBezTo>
                      <a:pt x="142" y="387"/>
                      <a:pt x="142" y="387"/>
                      <a:pt x="142" y="387"/>
                    </a:cubicBezTo>
                    <a:cubicBezTo>
                      <a:pt x="139" y="387"/>
                      <a:pt x="139" y="387"/>
                      <a:pt x="139" y="387"/>
                    </a:cubicBezTo>
                    <a:cubicBezTo>
                      <a:pt x="140" y="384"/>
                      <a:pt x="140" y="384"/>
                      <a:pt x="140" y="384"/>
                    </a:cubicBezTo>
                    <a:cubicBezTo>
                      <a:pt x="136" y="384"/>
                      <a:pt x="136" y="384"/>
                      <a:pt x="136" y="384"/>
                    </a:cubicBezTo>
                    <a:cubicBezTo>
                      <a:pt x="136" y="385"/>
                      <a:pt x="136" y="385"/>
                      <a:pt x="136" y="385"/>
                    </a:cubicBezTo>
                    <a:cubicBezTo>
                      <a:pt x="137" y="385"/>
                      <a:pt x="137" y="385"/>
                      <a:pt x="137" y="385"/>
                    </a:cubicBezTo>
                    <a:cubicBezTo>
                      <a:pt x="136" y="386"/>
                      <a:pt x="135" y="385"/>
                      <a:pt x="135" y="387"/>
                    </a:cubicBezTo>
                    <a:cubicBezTo>
                      <a:pt x="138" y="389"/>
                      <a:pt x="138" y="389"/>
                      <a:pt x="138" y="389"/>
                    </a:cubicBezTo>
                    <a:cubicBezTo>
                      <a:pt x="135" y="389"/>
                      <a:pt x="135" y="389"/>
                      <a:pt x="135" y="389"/>
                    </a:cubicBezTo>
                    <a:cubicBezTo>
                      <a:pt x="135" y="389"/>
                      <a:pt x="135" y="389"/>
                      <a:pt x="135" y="389"/>
                    </a:cubicBezTo>
                    <a:cubicBezTo>
                      <a:pt x="133" y="389"/>
                      <a:pt x="133" y="389"/>
                      <a:pt x="133" y="389"/>
                    </a:cubicBezTo>
                    <a:cubicBezTo>
                      <a:pt x="135" y="389"/>
                      <a:pt x="135" y="389"/>
                      <a:pt x="135" y="389"/>
                    </a:cubicBezTo>
                    <a:cubicBezTo>
                      <a:pt x="135" y="388"/>
                      <a:pt x="135" y="388"/>
                      <a:pt x="135" y="388"/>
                    </a:cubicBezTo>
                    <a:cubicBezTo>
                      <a:pt x="134" y="387"/>
                      <a:pt x="134" y="387"/>
                      <a:pt x="134" y="387"/>
                    </a:cubicBezTo>
                    <a:cubicBezTo>
                      <a:pt x="133" y="387"/>
                      <a:pt x="131" y="388"/>
                      <a:pt x="132" y="389"/>
                    </a:cubicBezTo>
                    <a:cubicBezTo>
                      <a:pt x="129" y="389"/>
                      <a:pt x="129" y="389"/>
                      <a:pt x="129" y="389"/>
                    </a:cubicBezTo>
                    <a:cubicBezTo>
                      <a:pt x="129" y="390"/>
                      <a:pt x="129" y="390"/>
                      <a:pt x="129" y="390"/>
                    </a:cubicBezTo>
                    <a:cubicBezTo>
                      <a:pt x="128" y="391"/>
                      <a:pt x="128" y="391"/>
                      <a:pt x="128" y="391"/>
                    </a:cubicBezTo>
                    <a:cubicBezTo>
                      <a:pt x="126" y="389"/>
                      <a:pt x="126" y="389"/>
                      <a:pt x="126" y="389"/>
                    </a:cubicBezTo>
                    <a:cubicBezTo>
                      <a:pt x="125" y="389"/>
                      <a:pt x="125" y="389"/>
                      <a:pt x="125" y="389"/>
                    </a:cubicBezTo>
                    <a:cubicBezTo>
                      <a:pt x="123" y="391"/>
                      <a:pt x="123" y="391"/>
                      <a:pt x="123" y="391"/>
                    </a:cubicBezTo>
                    <a:cubicBezTo>
                      <a:pt x="125" y="392"/>
                      <a:pt x="125" y="392"/>
                      <a:pt x="125" y="392"/>
                    </a:cubicBezTo>
                    <a:cubicBezTo>
                      <a:pt x="124" y="393"/>
                      <a:pt x="124" y="393"/>
                      <a:pt x="124" y="393"/>
                    </a:cubicBezTo>
                    <a:cubicBezTo>
                      <a:pt x="125" y="394"/>
                      <a:pt x="125" y="394"/>
                      <a:pt x="125" y="394"/>
                    </a:cubicBezTo>
                    <a:cubicBezTo>
                      <a:pt x="122" y="394"/>
                      <a:pt x="122" y="394"/>
                      <a:pt x="122" y="394"/>
                    </a:cubicBezTo>
                    <a:cubicBezTo>
                      <a:pt x="122" y="393"/>
                      <a:pt x="122" y="393"/>
                      <a:pt x="122" y="393"/>
                    </a:cubicBezTo>
                    <a:cubicBezTo>
                      <a:pt x="121" y="392"/>
                      <a:pt x="121" y="392"/>
                      <a:pt x="121" y="392"/>
                    </a:cubicBezTo>
                    <a:cubicBezTo>
                      <a:pt x="120" y="392"/>
                      <a:pt x="120" y="392"/>
                      <a:pt x="120" y="392"/>
                    </a:cubicBezTo>
                    <a:cubicBezTo>
                      <a:pt x="124" y="390"/>
                      <a:pt x="124" y="390"/>
                      <a:pt x="124" y="390"/>
                    </a:cubicBezTo>
                    <a:cubicBezTo>
                      <a:pt x="123" y="390"/>
                      <a:pt x="123" y="390"/>
                      <a:pt x="123" y="390"/>
                    </a:cubicBezTo>
                    <a:cubicBezTo>
                      <a:pt x="125" y="388"/>
                      <a:pt x="125" y="388"/>
                      <a:pt x="125" y="388"/>
                    </a:cubicBezTo>
                    <a:cubicBezTo>
                      <a:pt x="126" y="388"/>
                      <a:pt x="126" y="388"/>
                      <a:pt x="126" y="388"/>
                    </a:cubicBezTo>
                    <a:cubicBezTo>
                      <a:pt x="127" y="387"/>
                      <a:pt x="127" y="387"/>
                      <a:pt x="127" y="387"/>
                    </a:cubicBezTo>
                    <a:cubicBezTo>
                      <a:pt x="128" y="387"/>
                      <a:pt x="128" y="387"/>
                      <a:pt x="128" y="387"/>
                    </a:cubicBezTo>
                    <a:cubicBezTo>
                      <a:pt x="129" y="388"/>
                      <a:pt x="125" y="387"/>
                      <a:pt x="129" y="389"/>
                    </a:cubicBezTo>
                    <a:cubicBezTo>
                      <a:pt x="130" y="388"/>
                      <a:pt x="130" y="388"/>
                      <a:pt x="130" y="388"/>
                    </a:cubicBezTo>
                    <a:cubicBezTo>
                      <a:pt x="133" y="386"/>
                      <a:pt x="133" y="386"/>
                      <a:pt x="133" y="386"/>
                    </a:cubicBezTo>
                    <a:cubicBezTo>
                      <a:pt x="135" y="384"/>
                      <a:pt x="135" y="384"/>
                      <a:pt x="135" y="384"/>
                    </a:cubicBezTo>
                    <a:cubicBezTo>
                      <a:pt x="134" y="384"/>
                      <a:pt x="134" y="384"/>
                      <a:pt x="134" y="384"/>
                    </a:cubicBezTo>
                    <a:cubicBezTo>
                      <a:pt x="135" y="383"/>
                      <a:pt x="135" y="383"/>
                      <a:pt x="135" y="383"/>
                    </a:cubicBezTo>
                    <a:cubicBezTo>
                      <a:pt x="135" y="383"/>
                      <a:pt x="135" y="383"/>
                      <a:pt x="135" y="383"/>
                    </a:cubicBezTo>
                    <a:cubicBezTo>
                      <a:pt x="136" y="383"/>
                      <a:pt x="136" y="383"/>
                      <a:pt x="136" y="383"/>
                    </a:cubicBezTo>
                    <a:cubicBezTo>
                      <a:pt x="137" y="383"/>
                      <a:pt x="137" y="383"/>
                      <a:pt x="137" y="383"/>
                    </a:cubicBezTo>
                    <a:cubicBezTo>
                      <a:pt x="135" y="382"/>
                      <a:pt x="135" y="382"/>
                      <a:pt x="135" y="382"/>
                    </a:cubicBezTo>
                    <a:cubicBezTo>
                      <a:pt x="129" y="384"/>
                      <a:pt x="129" y="384"/>
                      <a:pt x="129" y="384"/>
                    </a:cubicBezTo>
                    <a:cubicBezTo>
                      <a:pt x="117" y="392"/>
                      <a:pt x="117" y="392"/>
                      <a:pt x="117" y="392"/>
                    </a:cubicBezTo>
                    <a:cubicBezTo>
                      <a:pt x="116" y="393"/>
                      <a:pt x="116" y="393"/>
                      <a:pt x="116" y="393"/>
                    </a:cubicBezTo>
                    <a:cubicBezTo>
                      <a:pt x="119" y="393"/>
                      <a:pt x="119" y="393"/>
                      <a:pt x="119" y="393"/>
                    </a:cubicBezTo>
                    <a:cubicBezTo>
                      <a:pt x="121" y="393"/>
                      <a:pt x="121" y="393"/>
                      <a:pt x="121" y="393"/>
                    </a:cubicBezTo>
                    <a:cubicBezTo>
                      <a:pt x="121" y="394"/>
                      <a:pt x="121" y="394"/>
                      <a:pt x="121" y="394"/>
                    </a:cubicBezTo>
                    <a:cubicBezTo>
                      <a:pt x="115" y="398"/>
                      <a:pt x="115" y="398"/>
                      <a:pt x="115" y="398"/>
                    </a:cubicBezTo>
                    <a:cubicBezTo>
                      <a:pt x="112" y="399"/>
                      <a:pt x="112" y="399"/>
                      <a:pt x="112" y="399"/>
                    </a:cubicBezTo>
                    <a:cubicBezTo>
                      <a:pt x="110" y="401"/>
                      <a:pt x="110" y="401"/>
                      <a:pt x="110" y="401"/>
                    </a:cubicBezTo>
                    <a:cubicBezTo>
                      <a:pt x="108" y="400"/>
                      <a:pt x="108" y="400"/>
                      <a:pt x="108" y="400"/>
                    </a:cubicBezTo>
                    <a:cubicBezTo>
                      <a:pt x="99" y="407"/>
                      <a:pt x="99" y="407"/>
                      <a:pt x="99" y="407"/>
                    </a:cubicBezTo>
                    <a:cubicBezTo>
                      <a:pt x="99" y="407"/>
                      <a:pt x="99" y="407"/>
                      <a:pt x="99" y="407"/>
                    </a:cubicBezTo>
                    <a:cubicBezTo>
                      <a:pt x="97" y="408"/>
                      <a:pt x="97" y="408"/>
                      <a:pt x="97" y="408"/>
                    </a:cubicBezTo>
                    <a:cubicBezTo>
                      <a:pt x="96" y="409"/>
                      <a:pt x="96" y="409"/>
                      <a:pt x="96" y="409"/>
                    </a:cubicBezTo>
                    <a:cubicBezTo>
                      <a:pt x="94" y="410"/>
                      <a:pt x="94" y="410"/>
                      <a:pt x="94" y="410"/>
                    </a:cubicBezTo>
                    <a:cubicBezTo>
                      <a:pt x="94" y="411"/>
                      <a:pt x="99" y="407"/>
                      <a:pt x="92" y="412"/>
                    </a:cubicBezTo>
                    <a:cubicBezTo>
                      <a:pt x="94" y="408"/>
                      <a:pt x="94" y="408"/>
                      <a:pt x="94" y="408"/>
                    </a:cubicBezTo>
                    <a:cubicBezTo>
                      <a:pt x="96" y="407"/>
                      <a:pt x="96" y="407"/>
                      <a:pt x="96" y="407"/>
                    </a:cubicBezTo>
                    <a:cubicBezTo>
                      <a:pt x="95" y="406"/>
                      <a:pt x="95" y="406"/>
                      <a:pt x="95" y="406"/>
                    </a:cubicBezTo>
                    <a:cubicBezTo>
                      <a:pt x="93" y="408"/>
                      <a:pt x="93" y="408"/>
                      <a:pt x="93" y="408"/>
                    </a:cubicBezTo>
                    <a:cubicBezTo>
                      <a:pt x="91" y="408"/>
                      <a:pt x="91" y="408"/>
                      <a:pt x="91" y="408"/>
                    </a:cubicBezTo>
                    <a:cubicBezTo>
                      <a:pt x="92" y="407"/>
                      <a:pt x="93" y="406"/>
                      <a:pt x="92" y="406"/>
                    </a:cubicBezTo>
                    <a:cubicBezTo>
                      <a:pt x="90" y="406"/>
                      <a:pt x="90" y="406"/>
                      <a:pt x="90" y="406"/>
                    </a:cubicBezTo>
                    <a:cubicBezTo>
                      <a:pt x="88" y="408"/>
                      <a:pt x="88" y="408"/>
                      <a:pt x="88" y="408"/>
                    </a:cubicBezTo>
                    <a:cubicBezTo>
                      <a:pt x="90" y="407"/>
                      <a:pt x="88" y="410"/>
                      <a:pt x="91" y="409"/>
                    </a:cubicBezTo>
                    <a:cubicBezTo>
                      <a:pt x="90" y="410"/>
                      <a:pt x="90" y="410"/>
                      <a:pt x="90" y="410"/>
                    </a:cubicBezTo>
                    <a:cubicBezTo>
                      <a:pt x="87" y="410"/>
                      <a:pt x="87" y="410"/>
                      <a:pt x="87" y="410"/>
                    </a:cubicBezTo>
                    <a:cubicBezTo>
                      <a:pt x="86" y="410"/>
                      <a:pt x="86" y="410"/>
                      <a:pt x="86" y="410"/>
                    </a:cubicBezTo>
                    <a:cubicBezTo>
                      <a:pt x="84" y="407"/>
                      <a:pt x="84" y="407"/>
                      <a:pt x="84" y="407"/>
                    </a:cubicBezTo>
                    <a:cubicBezTo>
                      <a:pt x="83" y="407"/>
                      <a:pt x="83" y="407"/>
                      <a:pt x="83" y="407"/>
                    </a:cubicBezTo>
                    <a:cubicBezTo>
                      <a:pt x="84" y="405"/>
                      <a:pt x="88" y="405"/>
                      <a:pt x="88" y="403"/>
                    </a:cubicBezTo>
                    <a:cubicBezTo>
                      <a:pt x="90" y="402"/>
                      <a:pt x="90" y="402"/>
                      <a:pt x="90" y="402"/>
                    </a:cubicBezTo>
                    <a:cubicBezTo>
                      <a:pt x="93" y="399"/>
                      <a:pt x="93" y="399"/>
                      <a:pt x="93" y="399"/>
                    </a:cubicBezTo>
                    <a:cubicBezTo>
                      <a:pt x="92" y="398"/>
                      <a:pt x="92" y="398"/>
                      <a:pt x="92" y="398"/>
                    </a:cubicBezTo>
                    <a:cubicBezTo>
                      <a:pt x="93" y="396"/>
                      <a:pt x="93" y="396"/>
                      <a:pt x="93" y="396"/>
                    </a:cubicBezTo>
                    <a:cubicBezTo>
                      <a:pt x="88" y="395"/>
                      <a:pt x="88" y="395"/>
                      <a:pt x="88" y="395"/>
                    </a:cubicBezTo>
                    <a:cubicBezTo>
                      <a:pt x="88" y="394"/>
                      <a:pt x="88" y="394"/>
                      <a:pt x="88" y="394"/>
                    </a:cubicBezTo>
                    <a:cubicBezTo>
                      <a:pt x="87" y="395"/>
                      <a:pt x="87" y="395"/>
                      <a:pt x="87" y="395"/>
                    </a:cubicBezTo>
                    <a:cubicBezTo>
                      <a:pt x="87" y="396"/>
                      <a:pt x="87" y="396"/>
                      <a:pt x="87" y="396"/>
                    </a:cubicBezTo>
                    <a:cubicBezTo>
                      <a:pt x="83" y="397"/>
                      <a:pt x="83" y="397"/>
                      <a:pt x="83" y="397"/>
                    </a:cubicBezTo>
                    <a:cubicBezTo>
                      <a:pt x="80" y="398"/>
                      <a:pt x="80" y="398"/>
                      <a:pt x="80" y="398"/>
                    </a:cubicBezTo>
                    <a:cubicBezTo>
                      <a:pt x="79" y="400"/>
                      <a:pt x="87" y="394"/>
                      <a:pt x="76" y="400"/>
                    </a:cubicBezTo>
                    <a:cubicBezTo>
                      <a:pt x="75" y="400"/>
                      <a:pt x="75" y="400"/>
                      <a:pt x="75" y="400"/>
                    </a:cubicBezTo>
                    <a:cubicBezTo>
                      <a:pt x="75" y="399"/>
                      <a:pt x="75" y="399"/>
                      <a:pt x="75" y="399"/>
                    </a:cubicBezTo>
                    <a:cubicBezTo>
                      <a:pt x="77" y="399"/>
                      <a:pt x="77" y="399"/>
                      <a:pt x="77" y="399"/>
                    </a:cubicBezTo>
                    <a:cubicBezTo>
                      <a:pt x="79" y="397"/>
                      <a:pt x="79" y="397"/>
                      <a:pt x="79" y="397"/>
                    </a:cubicBezTo>
                    <a:cubicBezTo>
                      <a:pt x="79" y="395"/>
                      <a:pt x="79" y="395"/>
                      <a:pt x="79" y="395"/>
                    </a:cubicBezTo>
                    <a:cubicBezTo>
                      <a:pt x="80" y="395"/>
                      <a:pt x="80" y="395"/>
                      <a:pt x="80" y="395"/>
                    </a:cubicBezTo>
                    <a:cubicBezTo>
                      <a:pt x="81" y="394"/>
                      <a:pt x="81" y="394"/>
                      <a:pt x="81" y="394"/>
                    </a:cubicBezTo>
                    <a:cubicBezTo>
                      <a:pt x="80" y="393"/>
                      <a:pt x="80" y="393"/>
                      <a:pt x="80" y="393"/>
                    </a:cubicBezTo>
                    <a:cubicBezTo>
                      <a:pt x="78" y="392"/>
                      <a:pt x="78" y="392"/>
                      <a:pt x="78" y="392"/>
                    </a:cubicBezTo>
                    <a:cubicBezTo>
                      <a:pt x="74" y="394"/>
                      <a:pt x="74" y="394"/>
                      <a:pt x="74" y="394"/>
                    </a:cubicBezTo>
                    <a:cubicBezTo>
                      <a:pt x="72" y="395"/>
                      <a:pt x="72" y="395"/>
                      <a:pt x="72" y="395"/>
                    </a:cubicBezTo>
                    <a:cubicBezTo>
                      <a:pt x="71" y="395"/>
                      <a:pt x="76" y="393"/>
                      <a:pt x="71" y="396"/>
                    </a:cubicBezTo>
                    <a:cubicBezTo>
                      <a:pt x="72" y="394"/>
                      <a:pt x="72" y="394"/>
                      <a:pt x="72" y="394"/>
                    </a:cubicBezTo>
                    <a:cubicBezTo>
                      <a:pt x="74" y="393"/>
                      <a:pt x="74" y="393"/>
                      <a:pt x="74" y="393"/>
                    </a:cubicBezTo>
                    <a:cubicBezTo>
                      <a:pt x="74" y="392"/>
                      <a:pt x="74" y="392"/>
                      <a:pt x="74" y="392"/>
                    </a:cubicBezTo>
                    <a:cubicBezTo>
                      <a:pt x="71" y="392"/>
                      <a:pt x="71" y="392"/>
                      <a:pt x="71" y="392"/>
                    </a:cubicBezTo>
                    <a:cubicBezTo>
                      <a:pt x="68" y="396"/>
                      <a:pt x="68" y="396"/>
                      <a:pt x="68" y="396"/>
                    </a:cubicBezTo>
                    <a:cubicBezTo>
                      <a:pt x="70" y="396"/>
                      <a:pt x="70" y="396"/>
                      <a:pt x="70" y="396"/>
                    </a:cubicBezTo>
                    <a:cubicBezTo>
                      <a:pt x="68" y="398"/>
                      <a:pt x="68" y="398"/>
                      <a:pt x="68" y="398"/>
                    </a:cubicBezTo>
                    <a:cubicBezTo>
                      <a:pt x="68" y="397"/>
                      <a:pt x="68" y="397"/>
                      <a:pt x="68" y="397"/>
                    </a:cubicBezTo>
                    <a:cubicBezTo>
                      <a:pt x="66" y="398"/>
                      <a:pt x="66" y="398"/>
                      <a:pt x="66" y="398"/>
                    </a:cubicBezTo>
                    <a:cubicBezTo>
                      <a:pt x="64" y="398"/>
                      <a:pt x="64" y="398"/>
                      <a:pt x="64" y="398"/>
                    </a:cubicBezTo>
                    <a:cubicBezTo>
                      <a:pt x="62" y="400"/>
                      <a:pt x="62" y="400"/>
                      <a:pt x="62" y="400"/>
                    </a:cubicBezTo>
                    <a:cubicBezTo>
                      <a:pt x="59" y="400"/>
                      <a:pt x="59" y="400"/>
                      <a:pt x="59" y="400"/>
                    </a:cubicBezTo>
                    <a:cubicBezTo>
                      <a:pt x="58" y="399"/>
                      <a:pt x="58" y="399"/>
                      <a:pt x="58" y="399"/>
                    </a:cubicBezTo>
                    <a:cubicBezTo>
                      <a:pt x="59" y="398"/>
                      <a:pt x="59" y="398"/>
                      <a:pt x="59" y="398"/>
                    </a:cubicBezTo>
                    <a:cubicBezTo>
                      <a:pt x="57" y="396"/>
                      <a:pt x="57" y="396"/>
                      <a:pt x="57" y="396"/>
                    </a:cubicBezTo>
                    <a:cubicBezTo>
                      <a:pt x="58" y="396"/>
                      <a:pt x="59" y="395"/>
                      <a:pt x="60" y="395"/>
                    </a:cubicBezTo>
                    <a:cubicBezTo>
                      <a:pt x="59" y="395"/>
                      <a:pt x="59" y="395"/>
                      <a:pt x="59" y="395"/>
                    </a:cubicBezTo>
                    <a:cubicBezTo>
                      <a:pt x="62" y="390"/>
                      <a:pt x="62" y="390"/>
                      <a:pt x="62" y="390"/>
                    </a:cubicBezTo>
                    <a:cubicBezTo>
                      <a:pt x="61" y="390"/>
                      <a:pt x="61" y="390"/>
                      <a:pt x="61" y="390"/>
                    </a:cubicBezTo>
                    <a:cubicBezTo>
                      <a:pt x="61" y="390"/>
                      <a:pt x="60" y="391"/>
                      <a:pt x="61" y="389"/>
                    </a:cubicBezTo>
                    <a:cubicBezTo>
                      <a:pt x="60" y="389"/>
                      <a:pt x="60" y="389"/>
                      <a:pt x="60" y="389"/>
                    </a:cubicBezTo>
                    <a:cubicBezTo>
                      <a:pt x="62" y="387"/>
                      <a:pt x="62" y="391"/>
                      <a:pt x="64" y="387"/>
                    </a:cubicBezTo>
                    <a:cubicBezTo>
                      <a:pt x="61" y="387"/>
                      <a:pt x="61" y="387"/>
                      <a:pt x="61" y="387"/>
                    </a:cubicBezTo>
                    <a:cubicBezTo>
                      <a:pt x="54" y="393"/>
                      <a:pt x="54" y="393"/>
                      <a:pt x="54" y="393"/>
                    </a:cubicBezTo>
                    <a:cubicBezTo>
                      <a:pt x="52" y="395"/>
                      <a:pt x="52" y="395"/>
                      <a:pt x="52" y="395"/>
                    </a:cubicBezTo>
                    <a:cubicBezTo>
                      <a:pt x="52" y="395"/>
                      <a:pt x="51" y="396"/>
                      <a:pt x="52" y="396"/>
                    </a:cubicBezTo>
                    <a:cubicBezTo>
                      <a:pt x="50" y="396"/>
                      <a:pt x="50" y="396"/>
                      <a:pt x="50" y="396"/>
                    </a:cubicBezTo>
                    <a:cubicBezTo>
                      <a:pt x="53" y="393"/>
                      <a:pt x="53" y="393"/>
                      <a:pt x="53" y="393"/>
                    </a:cubicBezTo>
                    <a:cubicBezTo>
                      <a:pt x="53" y="392"/>
                      <a:pt x="53" y="392"/>
                      <a:pt x="53" y="392"/>
                    </a:cubicBezTo>
                    <a:cubicBezTo>
                      <a:pt x="54" y="390"/>
                      <a:pt x="54" y="390"/>
                      <a:pt x="54" y="390"/>
                    </a:cubicBezTo>
                    <a:cubicBezTo>
                      <a:pt x="54" y="390"/>
                      <a:pt x="54" y="390"/>
                      <a:pt x="54" y="390"/>
                    </a:cubicBezTo>
                    <a:cubicBezTo>
                      <a:pt x="54" y="391"/>
                      <a:pt x="52" y="389"/>
                      <a:pt x="52" y="392"/>
                    </a:cubicBezTo>
                    <a:cubicBezTo>
                      <a:pt x="51" y="393"/>
                      <a:pt x="51" y="393"/>
                      <a:pt x="51" y="393"/>
                    </a:cubicBezTo>
                    <a:cubicBezTo>
                      <a:pt x="50" y="392"/>
                      <a:pt x="50" y="392"/>
                      <a:pt x="50" y="392"/>
                    </a:cubicBezTo>
                    <a:cubicBezTo>
                      <a:pt x="47" y="393"/>
                      <a:pt x="47" y="393"/>
                      <a:pt x="47" y="393"/>
                    </a:cubicBezTo>
                    <a:cubicBezTo>
                      <a:pt x="45" y="390"/>
                      <a:pt x="45" y="390"/>
                      <a:pt x="45" y="390"/>
                    </a:cubicBezTo>
                    <a:cubicBezTo>
                      <a:pt x="46" y="388"/>
                      <a:pt x="46" y="388"/>
                      <a:pt x="46" y="388"/>
                    </a:cubicBezTo>
                    <a:cubicBezTo>
                      <a:pt x="44" y="386"/>
                      <a:pt x="44" y="386"/>
                      <a:pt x="44" y="386"/>
                    </a:cubicBezTo>
                    <a:cubicBezTo>
                      <a:pt x="47" y="385"/>
                      <a:pt x="47" y="385"/>
                      <a:pt x="47" y="385"/>
                    </a:cubicBezTo>
                    <a:cubicBezTo>
                      <a:pt x="47" y="384"/>
                      <a:pt x="47" y="384"/>
                      <a:pt x="47" y="384"/>
                    </a:cubicBezTo>
                    <a:cubicBezTo>
                      <a:pt x="48" y="384"/>
                      <a:pt x="48" y="384"/>
                      <a:pt x="48" y="384"/>
                    </a:cubicBezTo>
                    <a:cubicBezTo>
                      <a:pt x="47" y="382"/>
                      <a:pt x="47" y="382"/>
                      <a:pt x="47" y="382"/>
                    </a:cubicBezTo>
                    <a:cubicBezTo>
                      <a:pt x="50" y="380"/>
                      <a:pt x="50" y="380"/>
                      <a:pt x="50" y="380"/>
                    </a:cubicBezTo>
                    <a:cubicBezTo>
                      <a:pt x="49" y="381"/>
                      <a:pt x="51" y="377"/>
                      <a:pt x="46" y="380"/>
                    </a:cubicBezTo>
                    <a:cubicBezTo>
                      <a:pt x="44" y="380"/>
                      <a:pt x="44" y="380"/>
                      <a:pt x="44" y="380"/>
                    </a:cubicBezTo>
                    <a:cubicBezTo>
                      <a:pt x="42" y="383"/>
                      <a:pt x="42" y="383"/>
                      <a:pt x="42" y="383"/>
                    </a:cubicBezTo>
                    <a:cubicBezTo>
                      <a:pt x="40" y="383"/>
                      <a:pt x="40" y="383"/>
                      <a:pt x="40" y="383"/>
                    </a:cubicBezTo>
                    <a:cubicBezTo>
                      <a:pt x="42" y="381"/>
                      <a:pt x="42" y="381"/>
                      <a:pt x="42" y="381"/>
                    </a:cubicBezTo>
                    <a:cubicBezTo>
                      <a:pt x="42" y="380"/>
                      <a:pt x="42" y="380"/>
                      <a:pt x="42" y="380"/>
                    </a:cubicBezTo>
                    <a:cubicBezTo>
                      <a:pt x="42" y="379"/>
                      <a:pt x="43" y="382"/>
                      <a:pt x="42" y="379"/>
                    </a:cubicBezTo>
                    <a:cubicBezTo>
                      <a:pt x="43" y="379"/>
                      <a:pt x="38" y="381"/>
                      <a:pt x="44" y="379"/>
                    </a:cubicBezTo>
                    <a:cubicBezTo>
                      <a:pt x="45" y="378"/>
                      <a:pt x="45" y="378"/>
                      <a:pt x="45" y="378"/>
                    </a:cubicBezTo>
                    <a:cubicBezTo>
                      <a:pt x="45" y="376"/>
                      <a:pt x="45" y="376"/>
                      <a:pt x="45" y="376"/>
                    </a:cubicBezTo>
                    <a:cubicBezTo>
                      <a:pt x="45" y="375"/>
                      <a:pt x="45" y="375"/>
                      <a:pt x="45" y="375"/>
                    </a:cubicBezTo>
                    <a:cubicBezTo>
                      <a:pt x="41" y="379"/>
                      <a:pt x="41" y="379"/>
                      <a:pt x="41" y="379"/>
                    </a:cubicBezTo>
                    <a:cubicBezTo>
                      <a:pt x="40" y="379"/>
                      <a:pt x="40" y="379"/>
                      <a:pt x="40" y="379"/>
                    </a:cubicBezTo>
                    <a:cubicBezTo>
                      <a:pt x="40" y="378"/>
                      <a:pt x="40" y="378"/>
                      <a:pt x="40" y="378"/>
                    </a:cubicBezTo>
                    <a:cubicBezTo>
                      <a:pt x="41" y="378"/>
                      <a:pt x="41" y="378"/>
                      <a:pt x="41" y="378"/>
                    </a:cubicBezTo>
                    <a:cubicBezTo>
                      <a:pt x="42" y="375"/>
                      <a:pt x="42" y="375"/>
                      <a:pt x="42" y="375"/>
                    </a:cubicBezTo>
                    <a:cubicBezTo>
                      <a:pt x="44" y="375"/>
                      <a:pt x="44" y="375"/>
                      <a:pt x="44" y="375"/>
                    </a:cubicBezTo>
                    <a:cubicBezTo>
                      <a:pt x="43" y="372"/>
                      <a:pt x="43" y="372"/>
                      <a:pt x="43" y="372"/>
                    </a:cubicBezTo>
                    <a:cubicBezTo>
                      <a:pt x="44" y="371"/>
                      <a:pt x="44" y="371"/>
                      <a:pt x="44" y="371"/>
                    </a:cubicBezTo>
                    <a:cubicBezTo>
                      <a:pt x="44" y="370"/>
                      <a:pt x="42" y="371"/>
                      <a:pt x="44" y="371"/>
                    </a:cubicBezTo>
                    <a:cubicBezTo>
                      <a:pt x="45" y="370"/>
                      <a:pt x="45" y="370"/>
                      <a:pt x="45" y="370"/>
                    </a:cubicBezTo>
                    <a:cubicBezTo>
                      <a:pt x="44" y="370"/>
                      <a:pt x="44" y="370"/>
                      <a:pt x="44" y="370"/>
                    </a:cubicBezTo>
                    <a:cubicBezTo>
                      <a:pt x="43" y="369"/>
                      <a:pt x="43" y="369"/>
                      <a:pt x="43" y="369"/>
                    </a:cubicBezTo>
                    <a:cubicBezTo>
                      <a:pt x="40" y="371"/>
                      <a:pt x="40" y="371"/>
                      <a:pt x="40" y="371"/>
                    </a:cubicBezTo>
                    <a:cubicBezTo>
                      <a:pt x="41" y="372"/>
                      <a:pt x="38" y="371"/>
                      <a:pt x="38" y="375"/>
                    </a:cubicBezTo>
                    <a:cubicBezTo>
                      <a:pt x="37" y="375"/>
                      <a:pt x="37" y="375"/>
                      <a:pt x="37" y="375"/>
                    </a:cubicBezTo>
                    <a:cubicBezTo>
                      <a:pt x="38" y="377"/>
                      <a:pt x="38" y="377"/>
                      <a:pt x="38" y="377"/>
                    </a:cubicBezTo>
                    <a:cubicBezTo>
                      <a:pt x="37" y="379"/>
                      <a:pt x="37" y="379"/>
                      <a:pt x="37" y="379"/>
                    </a:cubicBezTo>
                    <a:cubicBezTo>
                      <a:pt x="39" y="379"/>
                      <a:pt x="39" y="379"/>
                      <a:pt x="39" y="379"/>
                    </a:cubicBezTo>
                    <a:cubicBezTo>
                      <a:pt x="37" y="381"/>
                      <a:pt x="43" y="377"/>
                      <a:pt x="36" y="380"/>
                    </a:cubicBezTo>
                    <a:cubicBezTo>
                      <a:pt x="36" y="380"/>
                      <a:pt x="36" y="380"/>
                      <a:pt x="36" y="380"/>
                    </a:cubicBezTo>
                    <a:cubicBezTo>
                      <a:pt x="36" y="380"/>
                      <a:pt x="40" y="381"/>
                      <a:pt x="35" y="380"/>
                    </a:cubicBezTo>
                    <a:cubicBezTo>
                      <a:pt x="37" y="377"/>
                      <a:pt x="37" y="377"/>
                      <a:pt x="37" y="377"/>
                    </a:cubicBezTo>
                    <a:cubicBezTo>
                      <a:pt x="36" y="377"/>
                      <a:pt x="36" y="377"/>
                      <a:pt x="36" y="377"/>
                    </a:cubicBezTo>
                    <a:cubicBezTo>
                      <a:pt x="35" y="379"/>
                      <a:pt x="35" y="379"/>
                      <a:pt x="35" y="379"/>
                    </a:cubicBezTo>
                    <a:cubicBezTo>
                      <a:pt x="35" y="376"/>
                      <a:pt x="35" y="376"/>
                      <a:pt x="35" y="376"/>
                    </a:cubicBezTo>
                    <a:cubicBezTo>
                      <a:pt x="36" y="375"/>
                      <a:pt x="36" y="375"/>
                      <a:pt x="36" y="375"/>
                    </a:cubicBezTo>
                    <a:cubicBezTo>
                      <a:pt x="36" y="374"/>
                      <a:pt x="36" y="374"/>
                      <a:pt x="36" y="374"/>
                    </a:cubicBezTo>
                    <a:cubicBezTo>
                      <a:pt x="36" y="372"/>
                      <a:pt x="36" y="372"/>
                      <a:pt x="36" y="372"/>
                    </a:cubicBezTo>
                    <a:cubicBezTo>
                      <a:pt x="31" y="374"/>
                      <a:pt x="31" y="374"/>
                      <a:pt x="31" y="374"/>
                    </a:cubicBezTo>
                    <a:cubicBezTo>
                      <a:pt x="28" y="376"/>
                      <a:pt x="28" y="376"/>
                      <a:pt x="28" y="376"/>
                    </a:cubicBezTo>
                    <a:cubicBezTo>
                      <a:pt x="28" y="376"/>
                      <a:pt x="28" y="376"/>
                      <a:pt x="28" y="376"/>
                    </a:cubicBezTo>
                    <a:cubicBezTo>
                      <a:pt x="27" y="377"/>
                      <a:pt x="27" y="377"/>
                      <a:pt x="27" y="377"/>
                    </a:cubicBezTo>
                    <a:cubicBezTo>
                      <a:pt x="27" y="377"/>
                      <a:pt x="27" y="377"/>
                      <a:pt x="27" y="377"/>
                    </a:cubicBezTo>
                    <a:cubicBezTo>
                      <a:pt x="28" y="378"/>
                      <a:pt x="28" y="378"/>
                      <a:pt x="28" y="378"/>
                    </a:cubicBezTo>
                    <a:cubicBezTo>
                      <a:pt x="28" y="378"/>
                      <a:pt x="29" y="377"/>
                      <a:pt x="30" y="377"/>
                    </a:cubicBezTo>
                    <a:cubicBezTo>
                      <a:pt x="27" y="379"/>
                      <a:pt x="27" y="379"/>
                      <a:pt x="27" y="379"/>
                    </a:cubicBezTo>
                    <a:cubicBezTo>
                      <a:pt x="27" y="379"/>
                      <a:pt x="27" y="379"/>
                      <a:pt x="27" y="379"/>
                    </a:cubicBezTo>
                    <a:cubicBezTo>
                      <a:pt x="23" y="380"/>
                      <a:pt x="23" y="380"/>
                      <a:pt x="23" y="380"/>
                    </a:cubicBezTo>
                    <a:cubicBezTo>
                      <a:pt x="24" y="378"/>
                      <a:pt x="24" y="378"/>
                      <a:pt x="24" y="378"/>
                    </a:cubicBezTo>
                    <a:cubicBezTo>
                      <a:pt x="25" y="377"/>
                      <a:pt x="25" y="377"/>
                      <a:pt x="25" y="377"/>
                    </a:cubicBezTo>
                    <a:cubicBezTo>
                      <a:pt x="25" y="376"/>
                      <a:pt x="25" y="376"/>
                      <a:pt x="25" y="376"/>
                    </a:cubicBezTo>
                    <a:cubicBezTo>
                      <a:pt x="26" y="374"/>
                      <a:pt x="26" y="374"/>
                      <a:pt x="26" y="374"/>
                    </a:cubicBezTo>
                    <a:cubicBezTo>
                      <a:pt x="28" y="373"/>
                      <a:pt x="25" y="376"/>
                      <a:pt x="25" y="372"/>
                    </a:cubicBezTo>
                    <a:cubicBezTo>
                      <a:pt x="25" y="371"/>
                      <a:pt x="25" y="371"/>
                      <a:pt x="25" y="371"/>
                    </a:cubicBezTo>
                    <a:cubicBezTo>
                      <a:pt x="25" y="371"/>
                      <a:pt x="25" y="371"/>
                      <a:pt x="25" y="371"/>
                    </a:cubicBezTo>
                    <a:cubicBezTo>
                      <a:pt x="23" y="369"/>
                      <a:pt x="25" y="375"/>
                      <a:pt x="23" y="369"/>
                    </a:cubicBezTo>
                    <a:cubicBezTo>
                      <a:pt x="25" y="369"/>
                      <a:pt x="25" y="369"/>
                      <a:pt x="25" y="369"/>
                    </a:cubicBezTo>
                    <a:cubicBezTo>
                      <a:pt x="25" y="368"/>
                      <a:pt x="25" y="368"/>
                      <a:pt x="25" y="368"/>
                    </a:cubicBezTo>
                    <a:cubicBezTo>
                      <a:pt x="24" y="367"/>
                      <a:pt x="22" y="372"/>
                      <a:pt x="24" y="366"/>
                    </a:cubicBezTo>
                    <a:cubicBezTo>
                      <a:pt x="26" y="364"/>
                      <a:pt x="26" y="364"/>
                      <a:pt x="26" y="364"/>
                    </a:cubicBezTo>
                    <a:cubicBezTo>
                      <a:pt x="26" y="365"/>
                      <a:pt x="25" y="365"/>
                      <a:pt x="25" y="362"/>
                    </a:cubicBezTo>
                    <a:cubicBezTo>
                      <a:pt x="25" y="362"/>
                      <a:pt x="25" y="362"/>
                      <a:pt x="25" y="362"/>
                    </a:cubicBezTo>
                    <a:cubicBezTo>
                      <a:pt x="23" y="361"/>
                      <a:pt x="23" y="361"/>
                      <a:pt x="23" y="361"/>
                    </a:cubicBezTo>
                    <a:cubicBezTo>
                      <a:pt x="26" y="360"/>
                      <a:pt x="26" y="360"/>
                      <a:pt x="26" y="360"/>
                    </a:cubicBezTo>
                    <a:cubicBezTo>
                      <a:pt x="27" y="360"/>
                      <a:pt x="27" y="360"/>
                      <a:pt x="27" y="360"/>
                    </a:cubicBezTo>
                    <a:cubicBezTo>
                      <a:pt x="26" y="359"/>
                      <a:pt x="26" y="359"/>
                      <a:pt x="26" y="359"/>
                    </a:cubicBezTo>
                    <a:cubicBezTo>
                      <a:pt x="26" y="359"/>
                      <a:pt x="25" y="361"/>
                      <a:pt x="26" y="359"/>
                    </a:cubicBezTo>
                    <a:cubicBezTo>
                      <a:pt x="24" y="359"/>
                      <a:pt x="24" y="359"/>
                      <a:pt x="24" y="359"/>
                    </a:cubicBezTo>
                    <a:cubicBezTo>
                      <a:pt x="25" y="358"/>
                      <a:pt x="25" y="358"/>
                      <a:pt x="25" y="358"/>
                    </a:cubicBezTo>
                    <a:cubicBezTo>
                      <a:pt x="26" y="358"/>
                      <a:pt x="26" y="358"/>
                      <a:pt x="26" y="358"/>
                    </a:cubicBezTo>
                    <a:cubicBezTo>
                      <a:pt x="31" y="355"/>
                      <a:pt x="31" y="355"/>
                      <a:pt x="31" y="355"/>
                    </a:cubicBezTo>
                    <a:cubicBezTo>
                      <a:pt x="27" y="355"/>
                      <a:pt x="27" y="355"/>
                      <a:pt x="27" y="355"/>
                    </a:cubicBezTo>
                    <a:cubicBezTo>
                      <a:pt x="27" y="354"/>
                      <a:pt x="27" y="354"/>
                      <a:pt x="27" y="354"/>
                    </a:cubicBezTo>
                    <a:cubicBezTo>
                      <a:pt x="29" y="354"/>
                      <a:pt x="29" y="354"/>
                      <a:pt x="29" y="354"/>
                    </a:cubicBezTo>
                    <a:cubicBezTo>
                      <a:pt x="28" y="351"/>
                      <a:pt x="28" y="351"/>
                      <a:pt x="28" y="351"/>
                    </a:cubicBezTo>
                    <a:cubicBezTo>
                      <a:pt x="30" y="350"/>
                      <a:pt x="30" y="350"/>
                      <a:pt x="30" y="350"/>
                    </a:cubicBezTo>
                    <a:cubicBezTo>
                      <a:pt x="31" y="350"/>
                      <a:pt x="31" y="352"/>
                      <a:pt x="31" y="350"/>
                    </a:cubicBezTo>
                    <a:cubicBezTo>
                      <a:pt x="25" y="350"/>
                      <a:pt x="25" y="350"/>
                      <a:pt x="25" y="350"/>
                    </a:cubicBezTo>
                    <a:cubicBezTo>
                      <a:pt x="26" y="351"/>
                      <a:pt x="24" y="351"/>
                      <a:pt x="23" y="351"/>
                    </a:cubicBezTo>
                    <a:cubicBezTo>
                      <a:pt x="22" y="352"/>
                      <a:pt x="22" y="352"/>
                      <a:pt x="22" y="352"/>
                    </a:cubicBezTo>
                    <a:cubicBezTo>
                      <a:pt x="20" y="351"/>
                      <a:pt x="20" y="351"/>
                      <a:pt x="20" y="351"/>
                    </a:cubicBezTo>
                    <a:cubicBezTo>
                      <a:pt x="17" y="354"/>
                      <a:pt x="17" y="354"/>
                      <a:pt x="17" y="354"/>
                    </a:cubicBezTo>
                    <a:cubicBezTo>
                      <a:pt x="17" y="353"/>
                      <a:pt x="17" y="353"/>
                      <a:pt x="17" y="353"/>
                    </a:cubicBezTo>
                    <a:cubicBezTo>
                      <a:pt x="16" y="355"/>
                      <a:pt x="16" y="355"/>
                      <a:pt x="16" y="355"/>
                    </a:cubicBezTo>
                    <a:cubicBezTo>
                      <a:pt x="12" y="356"/>
                      <a:pt x="12" y="356"/>
                      <a:pt x="12" y="356"/>
                    </a:cubicBezTo>
                    <a:cubicBezTo>
                      <a:pt x="11" y="357"/>
                      <a:pt x="20" y="351"/>
                      <a:pt x="10" y="359"/>
                    </a:cubicBezTo>
                    <a:cubicBezTo>
                      <a:pt x="9" y="357"/>
                      <a:pt x="9" y="357"/>
                      <a:pt x="9" y="357"/>
                    </a:cubicBezTo>
                    <a:cubicBezTo>
                      <a:pt x="10" y="356"/>
                      <a:pt x="10" y="356"/>
                      <a:pt x="10" y="356"/>
                    </a:cubicBezTo>
                    <a:cubicBezTo>
                      <a:pt x="9" y="356"/>
                      <a:pt x="9" y="356"/>
                      <a:pt x="9" y="356"/>
                    </a:cubicBezTo>
                    <a:cubicBezTo>
                      <a:pt x="9" y="356"/>
                      <a:pt x="11" y="354"/>
                      <a:pt x="12" y="355"/>
                    </a:cubicBezTo>
                    <a:cubicBezTo>
                      <a:pt x="15" y="354"/>
                      <a:pt x="15" y="354"/>
                      <a:pt x="15" y="354"/>
                    </a:cubicBezTo>
                    <a:cubicBezTo>
                      <a:pt x="14" y="352"/>
                      <a:pt x="14" y="352"/>
                      <a:pt x="14" y="352"/>
                    </a:cubicBezTo>
                    <a:cubicBezTo>
                      <a:pt x="14" y="350"/>
                      <a:pt x="14" y="350"/>
                      <a:pt x="14" y="350"/>
                    </a:cubicBezTo>
                    <a:cubicBezTo>
                      <a:pt x="16" y="350"/>
                      <a:pt x="16" y="350"/>
                      <a:pt x="16" y="350"/>
                    </a:cubicBezTo>
                    <a:cubicBezTo>
                      <a:pt x="16" y="349"/>
                      <a:pt x="16" y="349"/>
                      <a:pt x="16" y="349"/>
                    </a:cubicBezTo>
                    <a:cubicBezTo>
                      <a:pt x="16" y="348"/>
                      <a:pt x="16" y="348"/>
                      <a:pt x="16" y="348"/>
                    </a:cubicBezTo>
                    <a:cubicBezTo>
                      <a:pt x="15" y="347"/>
                      <a:pt x="24" y="344"/>
                      <a:pt x="13" y="348"/>
                    </a:cubicBezTo>
                    <a:cubicBezTo>
                      <a:pt x="13" y="349"/>
                      <a:pt x="13" y="349"/>
                      <a:pt x="13" y="349"/>
                    </a:cubicBezTo>
                    <a:cubicBezTo>
                      <a:pt x="12" y="349"/>
                      <a:pt x="12" y="349"/>
                      <a:pt x="12" y="349"/>
                    </a:cubicBezTo>
                    <a:cubicBezTo>
                      <a:pt x="13" y="347"/>
                      <a:pt x="13" y="347"/>
                      <a:pt x="13" y="347"/>
                    </a:cubicBezTo>
                    <a:cubicBezTo>
                      <a:pt x="17" y="346"/>
                      <a:pt x="17" y="346"/>
                      <a:pt x="17" y="346"/>
                    </a:cubicBezTo>
                    <a:cubicBezTo>
                      <a:pt x="18" y="346"/>
                      <a:pt x="18" y="346"/>
                      <a:pt x="18" y="346"/>
                    </a:cubicBezTo>
                    <a:cubicBezTo>
                      <a:pt x="17" y="344"/>
                      <a:pt x="17" y="344"/>
                      <a:pt x="17" y="344"/>
                    </a:cubicBezTo>
                    <a:cubicBezTo>
                      <a:pt x="18" y="343"/>
                      <a:pt x="20" y="345"/>
                      <a:pt x="19" y="342"/>
                    </a:cubicBezTo>
                    <a:cubicBezTo>
                      <a:pt x="19" y="342"/>
                      <a:pt x="19" y="342"/>
                      <a:pt x="19" y="342"/>
                    </a:cubicBezTo>
                    <a:cubicBezTo>
                      <a:pt x="17" y="342"/>
                      <a:pt x="17" y="342"/>
                      <a:pt x="17" y="342"/>
                    </a:cubicBezTo>
                    <a:cubicBezTo>
                      <a:pt x="19" y="339"/>
                      <a:pt x="19" y="339"/>
                      <a:pt x="19" y="339"/>
                    </a:cubicBezTo>
                    <a:cubicBezTo>
                      <a:pt x="19" y="339"/>
                      <a:pt x="19" y="339"/>
                      <a:pt x="19" y="339"/>
                    </a:cubicBezTo>
                    <a:cubicBezTo>
                      <a:pt x="20" y="338"/>
                      <a:pt x="20" y="338"/>
                      <a:pt x="20" y="338"/>
                    </a:cubicBezTo>
                    <a:cubicBezTo>
                      <a:pt x="20" y="337"/>
                      <a:pt x="16" y="343"/>
                      <a:pt x="20" y="336"/>
                    </a:cubicBezTo>
                    <a:cubicBezTo>
                      <a:pt x="20" y="333"/>
                      <a:pt x="20" y="333"/>
                      <a:pt x="20" y="333"/>
                    </a:cubicBezTo>
                    <a:cubicBezTo>
                      <a:pt x="17" y="334"/>
                      <a:pt x="17" y="334"/>
                      <a:pt x="17" y="334"/>
                    </a:cubicBezTo>
                    <a:cubicBezTo>
                      <a:pt x="18" y="336"/>
                      <a:pt x="18" y="336"/>
                      <a:pt x="18" y="336"/>
                    </a:cubicBezTo>
                    <a:cubicBezTo>
                      <a:pt x="18" y="336"/>
                      <a:pt x="18" y="336"/>
                      <a:pt x="18" y="336"/>
                    </a:cubicBezTo>
                    <a:cubicBezTo>
                      <a:pt x="15" y="335"/>
                      <a:pt x="15" y="335"/>
                      <a:pt x="15" y="335"/>
                    </a:cubicBezTo>
                    <a:cubicBezTo>
                      <a:pt x="15" y="336"/>
                      <a:pt x="15" y="336"/>
                      <a:pt x="15" y="336"/>
                    </a:cubicBezTo>
                    <a:cubicBezTo>
                      <a:pt x="15" y="334"/>
                      <a:pt x="15" y="334"/>
                      <a:pt x="15" y="334"/>
                    </a:cubicBezTo>
                    <a:cubicBezTo>
                      <a:pt x="15" y="334"/>
                      <a:pt x="15" y="336"/>
                      <a:pt x="16" y="334"/>
                    </a:cubicBezTo>
                    <a:cubicBezTo>
                      <a:pt x="13" y="332"/>
                      <a:pt x="13" y="332"/>
                      <a:pt x="13" y="332"/>
                    </a:cubicBezTo>
                    <a:cubicBezTo>
                      <a:pt x="13" y="333"/>
                      <a:pt x="13" y="333"/>
                      <a:pt x="13" y="333"/>
                    </a:cubicBezTo>
                    <a:cubicBezTo>
                      <a:pt x="14" y="333"/>
                      <a:pt x="12" y="330"/>
                      <a:pt x="12" y="335"/>
                    </a:cubicBezTo>
                    <a:cubicBezTo>
                      <a:pt x="10" y="336"/>
                      <a:pt x="10" y="336"/>
                      <a:pt x="10" y="336"/>
                    </a:cubicBezTo>
                    <a:cubicBezTo>
                      <a:pt x="11" y="336"/>
                      <a:pt x="11" y="336"/>
                      <a:pt x="11" y="336"/>
                    </a:cubicBezTo>
                    <a:cubicBezTo>
                      <a:pt x="10" y="340"/>
                      <a:pt x="10" y="340"/>
                      <a:pt x="10" y="340"/>
                    </a:cubicBezTo>
                    <a:cubicBezTo>
                      <a:pt x="12" y="340"/>
                      <a:pt x="7" y="338"/>
                      <a:pt x="13" y="340"/>
                    </a:cubicBezTo>
                    <a:cubicBezTo>
                      <a:pt x="10" y="342"/>
                      <a:pt x="14" y="338"/>
                      <a:pt x="10" y="340"/>
                    </a:cubicBezTo>
                    <a:cubicBezTo>
                      <a:pt x="10" y="341"/>
                      <a:pt x="10" y="341"/>
                      <a:pt x="10" y="341"/>
                    </a:cubicBezTo>
                    <a:cubicBezTo>
                      <a:pt x="8" y="343"/>
                      <a:pt x="8" y="343"/>
                      <a:pt x="8" y="343"/>
                    </a:cubicBezTo>
                    <a:cubicBezTo>
                      <a:pt x="8" y="344"/>
                      <a:pt x="8" y="344"/>
                      <a:pt x="8" y="344"/>
                    </a:cubicBezTo>
                    <a:cubicBezTo>
                      <a:pt x="6" y="345"/>
                      <a:pt x="6" y="345"/>
                      <a:pt x="6" y="345"/>
                    </a:cubicBezTo>
                    <a:cubicBezTo>
                      <a:pt x="7" y="345"/>
                      <a:pt x="7" y="345"/>
                      <a:pt x="7" y="345"/>
                    </a:cubicBezTo>
                    <a:cubicBezTo>
                      <a:pt x="5" y="346"/>
                      <a:pt x="5" y="346"/>
                      <a:pt x="5" y="346"/>
                    </a:cubicBezTo>
                    <a:cubicBezTo>
                      <a:pt x="5" y="346"/>
                      <a:pt x="5" y="346"/>
                      <a:pt x="5" y="346"/>
                    </a:cubicBezTo>
                    <a:cubicBezTo>
                      <a:pt x="4" y="345"/>
                      <a:pt x="4" y="345"/>
                      <a:pt x="4" y="345"/>
                    </a:cubicBezTo>
                    <a:cubicBezTo>
                      <a:pt x="4" y="345"/>
                      <a:pt x="4" y="345"/>
                      <a:pt x="4" y="345"/>
                    </a:cubicBezTo>
                    <a:cubicBezTo>
                      <a:pt x="5" y="344"/>
                      <a:pt x="5" y="344"/>
                      <a:pt x="5" y="344"/>
                    </a:cubicBezTo>
                    <a:cubicBezTo>
                      <a:pt x="2" y="343"/>
                      <a:pt x="2" y="343"/>
                      <a:pt x="2" y="343"/>
                    </a:cubicBezTo>
                    <a:cubicBezTo>
                      <a:pt x="2" y="341"/>
                      <a:pt x="2" y="341"/>
                      <a:pt x="2" y="341"/>
                    </a:cubicBezTo>
                    <a:cubicBezTo>
                      <a:pt x="5" y="341"/>
                      <a:pt x="1" y="338"/>
                      <a:pt x="4" y="341"/>
                    </a:cubicBezTo>
                    <a:cubicBezTo>
                      <a:pt x="7" y="341"/>
                      <a:pt x="7" y="341"/>
                      <a:pt x="7" y="341"/>
                    </a:cubicBezTo>
                    <a:cubicBezTo>
                      <a:pt x="7" y="338"/>
                      <a:pt x="7" y="338"/>
                      <a:pt x="7" y="338"/>
                    </a:cubicBezTo>
                    <a:cubicBezTo>
                      <a:pt x="8" y="336"/>
                      <a:pt x="8" y="336"/>
                      <a:pt x="8" y="336"/>
                    </a:cubicBezTo>
                    <a:cubicBezTo>
                      <a:pt x="6" y="334"/>
                      <a:pt x="6" y="334"/>
                      <a:pt x="6" y="334"/>
                    </a:cubicBezTo>
                    <a:cubicBezTo>
                      <a:pt x="7" y="333"/>
                      <a:pt x="7" y="333"/>
                      <a:pt x="7" y="333"/>
                    </a:cubicBezTo>
                    <a:cubicBezTo>
                      <a:pt x="8" y="334"/>
                      <a:pt x="8" y="334"/>
                      <a:pt x="8" y="334"/>
                    </a:cubicBezTo>
                    <a:cubicBezTo>
                      <a:pt x="12" y="331"/>
                      <a:pt x="12" y="331"/>
                      <a:pt x="12" y="331"/>
                    </a:cubicBezTo>
                    <a:cubicBezTo>
                      <a:pt x="12" y="331"/>
                      <a:pt x="12" y="331"/>
                      <a:pt x="12" y="331"/>
                    </a:cubicBezTo>
                    <a:cubicBezTo>
                      <a:pt x="12" y="330"/>
                      <a:pt x="12" y="330"/>
                      <a:pt x="12" y="330"/>
                    </a:cubicBezTo>
                    <a:cubicBezTo>
                      <a:pt x="12" y="330"/>
                      <a:pt x="12" y="329"/>
                      <a:pt x="13" y="331"/>
                    </a:cubicBezTo>
                    <a:cubicBezTo>
                      <a:pt x="14" y="329"/>
                      <a:pt x="14" y="329"/>
                      <a:pt x="14" y="329"/>
                    </a:cubicBezTo>
                    <a:cubicBezTo>
                      <a:pt x="14" y="329"/>
                      <a:pt x="14" y="329"/>
                      <a:pt x="14" y="329"/>
                    </a:cubicBezTo>
                    <a:cubicBezTo>
                      <a:pt x="14" y="328"/>
                      <a:pt x="14" y="328"/>
                      <a:pt x="14" y="328"/>
                    </a:cubicBezTo>
                    <a:cubicBezTo>
                      <a:pt x="12" y="328"/>
                      <a:pt x="12" y="328"/>
                      <a:pt x="12" y="328"/>
                    </a:cubicBezTo>
                    <a:cubicBezTo>
                      <a:pt x="11" y="329"/>
                      <a:pt x="11" y="329"/>
                      <a:pt x="11" y="329"/>
                    </a:cubicBezTo>
                    <a:cubicBezTo>
                      <a:pt x="10" y="329"/>
                      <a:pt x="10" y="329"/>
                      <a:pt x="10" y="329"/>
                    </a:cubicBezTo>
                    <a:cubicBezTo>
                      <a:pt x="7" y="332"/>
                      <a:pt x="7" y="332"/>
                      <a:pt x="7" y="332"/>
                    </a:cubicBezTo>
                    <a:cubicBezTo>
                      <a:pt x="4" y="333"/>
                      <a:pt x="4" y="333"/>
                      <a:pt x="4" y="333"/>
                    </a:cubicBezTo>
                    <a:cubicBezTo>
                      <a:pt x="6" y="332"/>
                      <a:pt x="9" y="335"/>
                      <a:pt x="8" y="328"/>
                    </a:cubicBezTo>
                    <a:cubicBezTo>
                      <a:pt x="12" y="327"/>
                      <a:pt x="12" y="327"/>
                      <a:pt x="12" y="327"/>
                    </a:cubicBezTo>
                    <a:cubicBezTo>
                      <a:pt x="14" y="326"/>
                      <a:pt x="14" y="326"/>
                      <a:pt x="14" y="326"/>
                    </a:cubicBezTo>
                    <a:cubicBezTo>
                      <a:pt x="16" y="326"/>
                      <a:pt x="16" y="326"/>
                      <a:pt x="16" y="326"/>
                    </a:cubicBezTo>
                    <a:cubicBezTo>
                      <a:pt x="15" y="325"/>
                      <a:pt x="18" y="326"/>
                      <a:pt x="16" y="324"/>
                    </a:cubicBezTo>
                    <a:cubicBezTo>
                      <a:pt x="15" y="323"/>
                      <a:pt x="15" y="323"/>
                      <a:pt x="15" y="323"/>
                    </a:cubicBezTo>
                    <a:cubicBezTo>
                      <a:pt x="14" y="323"/>
                      <a:pt x="20" y="322"/>
                      <a:pt x="13" y="324"/>
                    </a:cubicBezTo>
                    <a:cubicBezTo>
                      <a:pt x="15" y="322"/>
                      <a:pt x="15" y="322"/>
                      <a:pt x="15" y="322"/>
                    </a:cubicBezTo>
                    <a:cubicBezTo>
                      <a:pt x="16" y="322"/>
                      <a:pt x="16" y="323"/>
                      <a:pt x="17" y="322"/>
                    </a:cubicBezTo>
                    <a:cubicBezTo>
                      <a:pt x="17" y="322"/>
                      <a:pt x="17" y="322"/>
                      <a:pt x="17" y="322"/>
                    </a:cubicBezTo>
                    <a:cubicBezTo>
                      <a:pt x="14" y="321"/>
                      <a:pt x="14" y="321"/>
                      <a:pt x="14" y="321"/>
                    </a:cubicBezTo>
                    <a:cubicBezTo>
                      <a:pt x="16" y="319"/>
                      <a:pt x="16" y="319"/>
                      <a:pt x="16" y="319"/>
                    </a:cubicBezTo>
                    <a:cubicBezTo>
                      <a:pt x="18" y="317"/>
                      <a:pt x="20" y="322"/>
                      <a:pt x="20" y="316"/>
                    </a:cubicBezTo>
                    <a:cubicBezTo>
                      <a:pt x="19" y="314"/>
                      <a:pt x="19" y="314"/>
                      <a:pt x="19" y="314"/>
                    </a:cubicBezTo>
                    <a:cubicBezTo>
                      <a:pt x="21" y="314"/>
                      <a:pt x="21" y="314"/>
                      <a:pt x="21" y="314"/>
                    </a:cubicBezTo>
                    <a:cubicBezTo>
                      <a:pt x="20" y="313"/>
                      <a:pt x="20" y="313"/>
                      <a:pt x="20" y="313"/>
                    </a:cubicBezTo>
                    <a:cubicBezTo>
                      <a:pt x="21" y="313"/>
                      <a:pt x="21" y="313"/>
                      <a:pt x="21" y="313"/>
                    </a:cubicBezTo>
                    <a:cubicBezTo>
                      <a:pt x="22" y="314"/>
                      <a:pt x="22" y="314"/>
                      <a:pt x="22" y="314"/>
                    </a:cubicBezTo>
                    <a:cubicBezTo>
                      <a:pt x="22" y="314"/>
                      <a:pt x="22" y="314"/>
                      <a:pt x="22" y="314"/>
                    </a:cubicBezTo>
                    <a:cubicBezTo>
                      <a:pt x="22" y="315"/>
                      <a:pt x="22" y="315"/>
                      <a:pt x="22" y="315"/>
                    </a:cubicBezTo>
                    <a:cubicBezTo>
                      <a:pt x="24" y="315"/>
                      <a:pt x="24" y="315"/>
                      <a:pt x="24" y="315"/>
                    </a:cubicBezTo>
                    <a:cubicBezTo>
                      <a:pt x="20" y="318"/>
                      <a:pt x="20" y="318"/>
                      <a:pt x="20" y="318"/>
                    </a:cubicBezTo>
                    <a:cubicBezTo>
                      <a:pt x="20" y="319"/>
                      <a:pt x="20" y="319"/>
                      <a:pt x="20" y="319"/>
                    </a:cubicBezTo>
                    <a:cubicBezTo>
                      <a:pt x="22" y="319"/>
                      <a:pt x="22" y="319"/>
                      <a:pt x="22" y="319"/>
                    </a:cubicBezTo>
                    <a:cubicBezTo>
                      <a:pt x="25" y="318"/>
                      <a:pt x="25" y="318"/>
                      <a:pt x="25" y="318"/>
                    </a:cubicBezTo>
                    <a:cubicBezTo>
                      <a:pt x="27" y="316"/>
                      <a:pt x="27" y="316"/>
                      <a:pt x="27" y="316"/>
                    </a:cubicBezTo>
                    <a:cubicBezTo>
                      <a:pt x="29" y="314"/>
                      <a:pt x="29" y="314"/>
                      <a:pt x="29" y="314"/>
                    </a:cubicBezTo>
                    <a:cubicBezTo>
                      <a:pt x="31" y="312"/>
                      <a:pt x="31" y="312"/>
                      <a:pt x="31" y="312"/>
                    </a:cubicBezTo>
                    <a:cubicBezTo>
                      <a:pt x="31" y="311"/>
                      <a:pt x="31" y="311"/>
                      <a:pt x="31" y="311"/>
                    </a:cubicBezTo>
                    <a:cubicBezTo>
                      <a:pt x="32" y="312"/>
                      <a:pt x="33" y="310"/>
                      <a:pt x="33" y="311"/>
                    </a:cubicBezTo>
                    <a:cubicBezTo>
                      <a:pt x="34" y="310"/>
                      <a:pt x="34" y="310"/>
                      <a:pt x="34" y="310"/>
                    </a:cubicBezTo>
                    <a:cubicBezTo>
                      <a:pt x="32" y="309"/>
                      <a:pt x="32" y="309"/>
                      <a:pt x="32" y="309"/>
                    </a:cubicBezTo>
                    <a:cubicBezTo>
                      <a:pt x="28" y="310"/>
                      <a:pt x="28" y="310"/>
                      <a:pt x="28" y="310"/>
                    </a:cubicBezTo>
                    <a:cubicBezTo>
                      <a:pt x="29" y="312"/>
                      <a:pt x="29" y="312"/>
                      <a:pt x="29" y="312"/>
                    </a:cubicBezTo>
                    <a:cubicBezTo>
                      <a:pt x="28" y="311"/>
                      <a:pt x="28" y="311"/>
                      <a:pt x="28" y="311"/>
                    </a:cubicBezTo>
                    <a:cubicBezTo>
                      <a:pt x="26" y="313"/>
                      <a:pt x="26" y="313"/>
                      <a:pt x="26" y="313"/>
                    </a:cubicBezTo>
                    <a:cubicBezTo>
                      <a:pt x="24" y="311"/>
                      <a:pt x="32" y="315"/>
                      <a:pt x="23" y="312"/>
                    </a:cubicBezTo>
                    <a:cubicBezTo>
                      <a:pt x="26" y="311"/>
                      <a:pt x="26" y="311"/>
                      <a:pt x="26" y="311"/>
                    </a:cubicBezTo>
                    <a:cubicBezTo>
                      <a:pt x="22" y="311"/>
                      <a:pt x="27" y="307"/>
                      <a:pt x="21" y="308"/>
                    </a:cubicBezTo>
                    <a:cubicBezTo>
                      <a:pt x="21" y="308"/>
                      <a:pt x="24" y="307"/>
                      <a:pt x="21" y="306"/>
                    </a:cubicBezTo>
                    <a:cubicBezTo>
                      <a:pt x="20" y="306"/>
                      <a:pt x="20" y="306"/>
                      <a:pt x="20" y="306"/>
                    </a:cubicBezTo>
                    <a:cubicBezTo>
                      <a:pt x="22" y="304"/>
                      <a:pt x="22" y="304"/>
                      <a:pt x="22" y="304"/>
                    </a:cubicBezTo>
                    <a:cubicBezTo>
                      <a:pt x="23" y="304"/>
                      <a:pt x="23" y="304"/>
                      <a:pt x="23" y="305"/>
                    </a:cubicBezTo>
                    <a:cubicBezTo>
                      <a:pt x="23" y="308"/>
                      <a:pt x="23" y="308"/>
                      <a:pt x="23" y="308"/>
                    </a:cubicBezTo>
                    <a:cubicBezTo>
                      <a:pt x="25" y="310"/>
                      <a:pt x="25" y="310"/>
                      <a:pt x="25" y="310"/>
                    </a:cubicBezTo>
                    <a:cubicBezTo>
                      <a:pt x="25" y="309"/>
                      <a:pt x="25" y="309"/>
                      <a:pt x="25" y="309"/>
                    </a:cubicBezTo>
                    <a:cubicBezTo>
                      <a:pt x="28" y="309"/>
                      <a:pt x="28" y="309"/>
                      <a:pt x="28" y="309"/>
                    </a:cubicBezTo>
                    <a:cubicBezTo>
                      <a:pt x="29" y="309"/>
                      <a:pt x="29" y="309"/>
                      <a:pt x="29" y="309"/>
                    </a:cubicBezTo>
                    <a:cubicBezTo>
                      <a:pt x="29" y="309"/>
                      <a:pt x="30" y="313"/>
                      <a:pt x="30" y="308"/>
                    </a:cubicBezTo>
                    <a:cubicBezTo>
                      <a:pt x="26" y="307"/>
                      <a:pt x="26" y="307"/>
                      <a:pt x="26" y="307"/>
                    </a:cubicBezTo>
                    <a:cubicBezTo>
                      <a:pt x="27" y="305"/>
                      <a:pt x="27" y="305"/>
                      <a:pt x="27" y="305"/>
                    </a:cubicBezTo>
                    <a:cubicBezTo>
                      <a:pt x="27" y="304"/>
                      <a:pt x="27" y="304"/>
                      <a:pt x="27" y="304"/>
                    </a:cubicBezTo>
                    <a:cubicBezTo>
                      <a:pt x="26" y="304"/>
                      <a:pt x="26" y="304"/>
                      <a:pt x="26" y="304"/>
                    </a:cubicBezTo>
                    <a:cubicBezTo>
                      <a:pt x="24" y="304"/>
                      <a:pt x="24" y="304"/>
                      <a:pt x="24" y="304"/>
                    </a:cubicBezTo>
                    <a:cubicBezTo>
                      <a:pt x="23" y="304"/>
                      <a:pt x="23" y="304"/>
                      <a:pt x="23" y="304"/>
                    </a:cubicBezTo>
                    <a:cubicBezTo>
                      <a:pt x="27" y="300"/>
                      <a:pt x="27" y="300"/>
                      <a:pt x="27" y="300"/>
                    </a:cubicBezTo>
                    <a:cubicBezTo>
                      <a:pt x="25" y="299"/>
                      <a:pt x="25" y="299"/>
                      <a:pt x="25" y="299"/>
                    </a:cubicBezTo>
                    <a:cubicBezTo>
                      <a:pt x="25" y="298"/>
                      <a:pt x="30" y="301"/>
                      <a:pt x="22" y="299"/>
                    </a:cubicBezTo>
                    <a:cubicBezTo>
                      <a:pt x="22" y="299"/>
                      <a:pt x="22" y="299"/>
                      <a:pt x="22" y="299"/>
                    </a:cubicBezTo>
                    <a:cubicBezTo>
                      <a:pt x="20" y="298"/>
                      <a:pt x="20" y="298"/>
                      <a:pt x="20" y="298"/>
                    </a:cubicBezTo>
                    <a:cubicBezTo>
                      <a:pt x="19" y="298"/>
                      <a:pt x="19" y="298"/>
                      <a:pt x="19" y="298"/>
                    </a:cubicBezTo>
                    <a:cubicBezTo>
                      <a:pt x="18" y="299"/>
                      <a:pt x="21" y="294"/>
                      <a:pt x="17" y="299"/>
                    </a:cubicBezTo>
                    <a:cubicBezTo>
                      <a:pt x="17" y="299"/>
                      <a:pt x="17" y="299"/>
                      <a:pt x="17" y="299"/>
                    </a:cubicBezTo>
                    <a:cubicBezTo>
                      <a:pt x="20" y="296"/>
                      <a:pt x="20" y="296"/>
                      <a:pt x="20" y="296"/>
                    </a:cubicBezTo>
                    <a:cubicBezTo>
                      <a:pt x="21" y="297"/>
                      <a:pt x="21" y="297"/>
                      <a:pt x="21" y="297"/>
                    </a:cubicBezTo>
                    <a:cubicBezTo>
                      <a:pt x="23" y="297"/>
                      <a:pt x="23" y="297"/>
                      <a:pt x="23" y="297"/>
                    </a:cubicBezTo>
                    <a:cubicBezTo>
                      <a:pt x="25" y="294"/>
                      <a:pt x="25" y="294"/>
                      <a:pt x="25" y="294"/>
                    </a:cubicBezTo>
                    <a:cubicBezTo>
                      <a:pt x="31" y="290"/>
                      <a:pt x="31" y="290"/>
                      <a:pt x="31" y="290"/>
                    </a:cubicBezTo>
                    <a:cubicBezTo>
                      <a:pt x="31" y="290"/>
                      <a:pt x="32" y="289"/>
                      <a:pt x="31" y="289"/>
                    </a:cubicBezTo>
                    <a:cubicBezTo>
                      <a:pt x="29" y="290"/>
                      <a:pt x="29" y="290"/>
                      <a:pt x="29" y="290"/>
                    </a:cubicBezTo>
                    <a:cubicBezTo>
                      <a:pt x="28" y="289"/>
                      <a:pt x="28" y="289"/>
                      <a:pt x="28" y="289"/>
                    </a:cubicBezTo>
                    <a:cubicBezTo>
                      <a:pt x="29" y="288"/>
                      <a:pt x="29" y="288"/>
                      <a:pt x="29" y="288"/>
                    </a:cubicBezTo>
                    <a:cubicBezTo>
                      <a:pt x="27" y="285"/>
                      <a:pt x="27" y="285"/>
                      <a:pt x="27" y="285"/>
                    </a:cubicBezTo>
                    <a:cubicBezTo>
                      <a:pt x="27" y="284"/>
                      <a:pt x="27" y="284"/>
                      <a:pt x="27" y="284"/>
                    </a:cubicBezTo>
                    <a:cubicBezTo>
                      <a:pt x="26" y="285"/>
                      <a:pt x="26" y="285"/>
                      <a:pt x="26" y="285"/>
                    </a:cubicBezTo>
                    <a:cubicBezTo>
                      <a:pt x="25" y="285"/>
                      <a:pt x="25" y="285"/>
                      <a:pt x="25" y="285"/>
                    </a:cubicBezTo>
                    <a:cubicBezTo>
                      <a:pt x="26" y="283"/>
                      <a:pt x="26" y="283"/>
                      <a:pt x="26" y="283"/>
                    </a:cubicBezTo>
                    <a:cubicBezTo>
                      <a:pt x="23" y="284"/>
                      <a:pt x="23" y="284"/>
                      <a:pt x="23" y="284"/>
                    </a:cubicBezTo>
                    <a:cubicBezTo>
                      <a:pt x="22" y="285"/>
                      <a:pt x="22" y="285"/>
                      <a:pt x="22" y="285"/>
                    </a:cubicBezTo>
                    <a:cubicBezTo>
                      <a:pt x="22" y="287"/>
                      <a:pt x="22" y="287"/>
                      <a:pt x="22" y="287"/>
                    </a:cubicBezTo>
                    <a:cubicBezTo>
                      <a:pt x="23" y="288"/>
                      <a:pt x="23" y="288"/>
                      <a:pt x="23" y="288"/>
                    </a:cubicBezTo>
                    <a:cubicBezTo>
                      <a:pt x="22" y="289"/>
                      <a:pt x="22" y="289"/>
                      <a:pt x="22" y="289"/>
                    </a:cubicBezTo>
                    <a:cubicBezTo>
                      <a:pt x="23" y="289"/>
                      <a:pt x="23" y="289"/>
                      <a:pt x="23" y="289"/>
                    </a:cubicBezTo>
                    <a:cubicBezTo>
                      <a:pt x="22" y="289"/>
                      <a:pt x="20" y="290"/>
                      <a:pt x="20" y="288"/>
                    </a:cubicBezTo>
                    <a:cubicBezTo>
                      <a:pt x="19" y="286"/>
                      <a:pt x="24" y="288"/>
                      <a:pt x="20" y="285"/>
                    </a:cubicBezTo>
                    <a:cubicBezTo>
                      <a:pt x="20" y="284"/>
                      <a:pt x="20" y="284"/>
                      <a:pt x="20" y="284"/>
                    </a:cubicBezTo>
                    <a:cubicBezTo>
                      <a:pt x="20" y="283"/>
                      <a:pt x="22" y="285"/>
                      <a:pt x="22" y="283"/>
                    </a:cubicBezTo>
                    <a:cubicBezTo>
                      <a:pt x="21" y="283"/>
                      <a:pt x="21" y="283"/>
                      <a:pt x="21" y="283"/>
                    </a:cubicBezTo>
                    <a:cubicBezTo>
                      <a:pt x="20" y="282"/>
                      <a:pt x="20" y="282"/>
                      <a:pt x="20" y="282"/>
                    </a:cubicBezTo>
                    <a:cubicBezTo>
                      <a:pt x="23" y="281"/>
                      <a:pt x="23" y="281"/>
                      <a:pt x="23" y="281"/>
                    </a:cubicBezTo>
                    <a:cubicBezTo>
                      <a:pt x="24" y="278"/>
                      <a:pt x="25" y="277"/>
                      <a:pt x="30" y="276"/>
                    </a:cubicBezTo>
                    <a:cubicBezTo>
                      <a:pt x="31" y="274"/>
                      <a:pt x="31" y="274"/>
                      <a:pt x="31" y="274"/>
                    </a:cubicBezTo>
                    <a:cubicBezTo>
                      <a:pt x="33" y="274"/>
                      <a:pt x="33" y="274"/>
                      <a:pt x="33" y="274"/>
                    </a:cubicBezTo>
                    <a:cubicBezTo>
                      <a:pt x="33" y="273"/>
                      <a:pt x="33" y="273"/>
                      <a:pt x="33" y="273"/>
                    </a:cubicBezTo>
                    <a:cubicBezTo>
                      <a:pt x="36" y="272"/>
                      <a:pt x="36" y="272"/>
                      <a:pt x="36" y="272"/>
                    </a:cubicBezTo>
                    <a:cubicBezTo>
                      <a:pt x="43" y="268"/>
                      <a:pt x="43" y="268"/>
                      <a:pt x="43" y="268"/>
                    </a:cubicBezTo>
                    <a:cubicBezTo>
                      <a:pt x="44" y="266"/>
                      <a:pt x="44" y="266"/>
                      <a:pt x="44" y="266"/>
                    </a:cubicBezTo>
                    <a:cubicBezTo>
                      <a:pt x="45" y="267"/>
                      <a:pt x="45" y="267"/>
                      <a:pt x="45" y="267"/>
                    </a:cubicBezTo>
                    <a:cubicBezTo>
                      <a:pt x="46" y="267"/>
                      <a:pt x="46" y="268"/>
                      <a:pt x="46" y="266"/>
                    </a:cubicBezTo>
                    <a:cubicBezTo>
                      <a:pt x="46" y="266"/>
                      <a:pt x="46" y="266"/>
                      <a:pt x="46" y="266"/>
                    </a:cubicBezTo>
                    <a:cubicBezTo>
                      <a:pt x="49" y="265"/>
                      <a:pt x="49" y="265"/>
                      <a:pt x="49" y="265"/>
                    </a:cubicBezTo>
                    <a:cubicBezTo>
                      <a:pt x="48" y="264"/>
                      <a:pt x="48" y="264"/>
                      <a:pt x="48" y="264"/>
                    </a:cubicBezTo>
                    <a:cubicBezTo>
                      <a:pt x="50" y="263"/>
                      <a:pt x="50" y="263"/>
                      <a:pt x="50" y="263"/>
                    </a:cubicBezTo>
                    <a:cubicBezTo>
                      <a:pt x="50" y="262"/>
                      <a:pt x="50" y="262"/>
                      <a:pt x="50" y="262"/>
                    </a:cubicBezTo>
                    <a:cubicBezTo>
                      <a:pt x="51" y="261"/>
                      <a:pt x="51" y="261"/>
                      <a:pt x="51" y="261"/>
                    </a:cubicBezTo>
                    <a:cubicBezTo>
                      <a:pt x="52" y="262"/>
                      <a:pt x="52" y="262"/>
                      <a:pt x="52" y="262"/>
                    </a:cubicBezTo>
                    <a:cubicBezTo>
                      <a:pt x="52" y="260"/>
                      <a:pt x="52" y="260"/>
                      <a:pt x="52" y="260"/>
                    </a:cubicBezTo>
                    <a:cubicBezTo>
                      <a:pt x="53" y="261"/>
                      <a:pt x="53" y="261"/>
                      <a:pt x="53" y="261"/>
                    </a:cubicBezTo>
                    <a:cubicBezTo>
                      <a:pt x="54" y="261"/>
                      <a:pt x="54" y="261"/>
                      <a:pt x="54" y="261"/>
                    </a:cubicBezTo>
                    <a:cubicBezTo>
                      <a:pt x="58" y="259"/>
                      <a:pt x="58" y="259"/>
                      <a:pt x="58" y="259"/>
                    </a:cubicBezTo>
                    <a:cubicBezTo>
                      <a:pt x="60" y="258"/>
                      <a:pt x="60" y="258"/>
                      <a:pt x="60" y="258"/>
                    </a:cubicBezTo>
                    <a:cubicBezTo>
                      <a:pt x="64" y="256"/>
                      <a:pt x="64" y="256"/>
                      <a:pt x="64" y="256"/>
                    </a:cubicBezTo>
                    <a:cubicBezTo>
                      <a:pt x="64" y="255"/>
                      <a:pt x="64" y="255"/>
                      <a:pt x="64" y="255"/>
                    </a:cubicBezTo>
                    <a:cubicBezTo>
                      <a:pt x="65" y="256"/>
                      <a:pt x="65" y="256"/>
                      <a:pt x="65" y="256"/>
                    </a:cubicBezTo>
                    <a:cubicBezTo>
                      <a:pt x="67" y="253"/>
                      <a:pt x="66" y="258"/>
                      <a:pt x="69" y="254"/>
                    </a:cubicBezTo>
                    <a:cubicBezTo>
                      <a:pt x="64" y="254"/>
                      <a:pt x="64" y="254"/>
                      <a:pt x="64" y="254"/>
                    </a:cubicBezTo>
                    <a:cubicBezTo>
                      <a:pt x="65" y="253"/>
                      <a:pt x="65" y="253"/>
                      <a:pt x="65" y="253"/>
                    </a:cubicBezTo>
                    <a:cubicBezTo>
                      <a:pt x="68" y="253"/>
                      <a:pt x="68" y="253"/>
                      <a:pt x="68" y="253"/>
                    </a:cubicBezTo>
                    <a:cubicBezTo>
                      <a:pt x="71" y="252"/>
                      <a:pt x="71" y="252"/>
                      <a:pt x="71" y="252"/>
                    </a:cubicBezTo>
                    <a:cubicBezTo>
                      <a:pt x="76" y="250"/>
                      <a:pt x="76" y="250"/>
                      <a:pt x="76" y="250"/>
                    </a:cubicBezTo>
                    <a:cubicBezTo>
                      <a:pt x="80" y="249"/>
                      <a:pt x="80" y="249"/>
                      <a:pt x="80" y="249"/>
                    </a:cubicBezTo>
                    <a:cubicBezTo>
                      <a:pt x="81" y="248"/>
                      <a:pt x="81" y="248"/>
                      <a:pt x="81" y="248"/>
                    </a:cubicBezTo>
                    <a:cubicBezTo>
                      <a:pt x="80" y="245"/>
                      <a:pt x="80" y="245"/>
                      <a:pt x="80" y="245"/>
                    </a:cubicBezTo>
                    <a:cubicBezTo>
                      <a:pt x="82" y="245"/>
                      <a:pt x="82" y="245"/>
                      <a:pt x="82" y="245"/>
                    </a:cubicBezTo>
                    <a:cubicBezTo>
                      <a:pt x="82" y="246"/>
                      <a:pt x="82" y="246"/>
                      <a:pt x="82" y="246"/>
                    </a:cubicBezTo>
                    <a:cubicBezTo>
                      <a:pt x="83" y="247"/>
                      <a:pt x="83" y="247"/>
                      <a:pt x="83" y="247"/>
                    </a:cubicBezTo>
                    <a:cubicBezTo>
                      <a:pt x="84" y="247"/>
                      <a:pt x="84" y="246"/>
                      <a:pt x="84" y="246"/>
                    </a:cubicBezTo>
                    <a:cubicBezTo>
                      <a:pt x="81" y="244"/>
                      <a:pt x="89" y="245"/>
                      <a:pt x="83" y="244"/>
                    </a:cubicBezTo>
                    <a:cubicBezTo>
                      <a:pt x="85" y="245"/>
                      <a:pt x="85" y="245"/>
                      <a:pt x="85" y="245"/>
                    </a:cubicBezTo>
                    <a:cubicBezTo>
                      <a:pt x="85" y="244"/>
                      <a:pt x="85" y="244"/>
                      <a:pt x="85" y="244"/>
                    </a:cubicBezTo>
                    <a:cubicBezTo>
                      <a:pt x="87" y="245"/>
                      <a:pt x="87" y="245"/>
                      <a:pt x="87" y="245"/>
                    </a:cubicBezTo>
                    <a:cubicBezTo>
                      <a:pt x="88" y="245"/>
                      <a:pt x="88" y="244"/>
                      <a:pt x="89" y="244"/>
                    </a:cubicBezTo>
                    <a:cubicBezTo>
                      <a:pt x="87" y="243"/>
                      <a:pt x="87" y="243"/>
                      <a:pt x="87" y="243"/>
                    </a:cubicBezTo>
                    <a:cubicBezTo>
                      <a:pt x="82" y="243"/>
                      <a:pt x="82" y="243"/>
                      <a:pt x="82" y="243"/>
                    </a:cubicBezTo>
                    <a:cubicBezTo>
                      <a:pt x="79" y="241"/>
                      <a:pt x="79" y="241"/>
                      <a:pt x="79" y="241"/>
                    </a:cubicBezTo>
                    <a:cubicBezTo>
                      <a:pt x="75" y="242"/>
                      <a:pt x="75" y="242"/>
                      <a:pt x="75" y="242"/>
                    </a:cubicBezTo>
                    <a:cubicBezTo>
                      <a:pt x="73" y="241"/>
                      <a:pt x="73" y="241"/>
                      <a:pt x="73" y="241"/>
                    </a:cubicBezTo>
                    <a:cubicBezTo>
                      <a:pt x="72" y="242"/>
                      <a:pt x="72" y="242"/>
                      <a:pt x="72" y="242"/>
                    </a:cubicBezTo>
                    <a:cubicBezTo>
                      <a:pt x="72" y="241"/>
                      <a:pt x="72" y="241"/>
                      <a:pt x="72" y="241"/>
                    </a:cubicBezTo>
                    <a:cubicBezTo>
                      <a:pt x="71" y="241"/>
                      <a:pt x="71" y="241"/>
                      <a:pt x="71" y="241"/>
                    </a:cubicBezTo>
                    <a:cubicBezTo>
                      <a:pt x="72" y="240"/>
                      <a:pt x="72" y="240"/>
                      <a:pt x="72" y="240"/>
                    </a:cubicBezTo>
                    <a:cubicBezTo>
                      <a:pt x="68" y="239"/>
                      <a:pt x="68" y="239"/>
                      <a:pt x="68" y="239"/>
                    </a:cubicBezTo>
                    <a:cubicBezTo>
                      <a:pt x="63" y="241"/>
                      <a:pt x="63" y="241"/>
                      <a:pt x="63" y="241"/>
                    </a:cubicBezTo>
                    <a:cubicBezTo>
                      <a:pt x="62" y="241"/>
                      <a:pt x="62" y="241"/>
                      <a:pt x="62" y="241"/>
                    </a:cubicBezTo>
                    <a:cubicBezTo>
                      <a:pt x="60" y="242"/>
                      <a:pt x="60" y="242"/>
                      <a:pt x="60" y="242"/>
                    </a:cubicBezTo>
                    <a:cubicBezTo>
                      <a:pt x="58" y="242"/>
                      <a:pt x="58" y="242"/>
                      <a:pt x="58" y="242"/>
                    </a:cubicBezTo>
                    <a:cubicBezTo>
                      <a:pt x="54" y="246"/>
                      <a:pt x="54" y="246"/>
                      <a:pt x="54" y="246"/>
                    </a:cubicBezTo>
                    <a:cubicBezTo>
                      <a:pt x="54" y="246"/>
                      <a:pt x="54" y="246"/>
                      <a:pt x="54" y="246"/>
                    </a:cubicBezTo>
                    <a:cubicBezTo>
                      <a:pt x="57" y="246"/>
                      <a:pt x="57" y="246"/>
                      <a:pt x="57" y="246"/>
                    </a:cubicBezTo>
                    <a:cubicBezTo>
                      <a:pt x="57" y="247"/>
                      <a:pt x="57" y="247"/>
                      <a:pt x="57" y="247"/>
                    </a:cubicBezTo>
                    <a:cubicBezTo>
                      <a:pt x="60" y="249"/>
                      <a:pt x="60" y="249"/>
                      <a:pt x="60" y="249"/>
                    </a:cubicBezTo>
                    <a:cubicBezTo>
                      <a:pt x="59" y="249"/>
                      <a:pt x="59" y="249"/>
                      <a:pt x="59" y="249"/>
                    </a:cubicBezTo>
                    <a:cubicBezTo>
                      <a:pt x="56" y="247"/>
                      <a:pt x="56" y="247"/>
                      <a:pt x="56" y="247"/>
                    </a:cubicBezTo>
                    <a:cubicBezTo>
                      <a:pt x="56" y="248"/>
                      <a:pt x="56" y="248"/>
                      <a:pt x="56" y="248"/>
                    </a:cubicBezTo>
                    <a:cubicBezTo>
                      <a:pt x="56" y="248"/>
                      <a:pt x="56" y="248"/>
                      <a:pt x="56" y="248"/>
                    </a:cubicBezTo>
                    <a:cubicBezTo>
                      <a:pt x="55" y="247"/>
                      <a:pt x="55" y="247"/>
                      <a:pt x="55" y="247"/>
                    </a:cubicBezTo>
                    <a:cubicBezTo>
                      <a:pt x="54" y="247"/>
                      <a:pt x="54" y="247"/>
                      <a:pt x="54" y="247"/>
                    </a:cubicBezTo>
                    <a:cubicBezTo>
                      <a:pt x="54" y="247"/>
                      <a:pt x="54" y="247"/>
                      <a:pt x="54" y="247"/>
                    </a:cubicBezTo>
                    <a:cubicBezTo>
                      <a:pt x="54" y="246"/>
                      <a:pt x="54" y="246"/>
                      <a:pt x="54" y="246"/>
                    </a:cubicBezTo>
                    <a:cubicBezTo>
                      <a:pt x="50" y="247"/>
                      <a:pt x="50" y="247"/>
                      <a:pt x="50" y="247"/>
                    </a:cubicBezTo>
                    <a:cubicBezTo>
                      <a:pt x="47" y="248"/>
                      <a:pt x="47" y="248"/>
                      <a:pt x="47" y="248"/>
                    </a:cubicBezTo>
                    <a:cubicBezTo>
                      <a:pt x="47" y="248"/>
                      <a:pt x="52" y="248"/>
                      <a:pt x="46" y="248"/>
                    </a:cubicBezTo>
                    <a:cubicBezTo>
                      <a:pt x="45" y="250"/>
                      <a:pt x="50" y="247"/>
                      <a:pt x="46" y="250"/>
                    </a:cubicBezTo>
                    <a:cubicBezTo>
                      <a:pt x="44" y="249"/>
                      <a:pt x="44" y="249"/>
                      <a:pt x="44" y="249"/>
                    </a:cubicBezTo>
                    <a:cubicBezTo>
                      <a:pt x="44" y="249"/>
                      <a:pt x="44" y="249"/>
                      <a:pt x="44" y="249"/>
                    </a:cubicBezTo>
                    <a:cubicBezTo>
                      <a:pt x="39" y="251"/>
                      <a:pt x="39" y="251"/>
                      <a:pt x="39" y="251"/>
                    </a:cubicBezTo>
                    <a:cubicBezTo>
                      <a:pt x="39" y="252"/>
                      <a:pt x="39" y="252"/>
                      <a:pt x="39" y="252"/>
                    </a:cubicBezTo>
                    <a:cubicBezTo>
                      <a:pt x="38" y="252"/>
                      <a:pt x="38" y="252"/>
                      <a:pt x="38" y="252"/>
                    </a:cubicBezTo>
                    <a:cubicBezTo>
                      <a:pt x="38" y="253"/>
                      <a:pt x="38" y="253"/>
                      <a:pt x="38" y="253"/>
                    </a:cubicBezTo>
                    <a:cubicBezTo>
                      <a:pt x="35" y="253"/>
                      <a:pt x="35" y="253"/>
                      <a:pt x="35" y="253"/>
                    </a:cubicBezTo>
                    <a:cubicBezTo>
                      <a:pt x="35" y="254"/>
                      <a:pt x="34" y="257"/>
                      <a:pt x="33" y="256"/>
                    </a:cubicBezTo>
                    <a:cubicBezTo>
                      <a:pt x="33" y="256"/>
                      <a:pt x="35" y="256"/>
                      <a:pt x="33" y="257"/>
                    </a:cubicBezTo>
                    <a:cubicBezTo>
                      <a:pt x="34" y="257"/>
                      <a:pt x="34" y="257"/>
                      <a:pt x="34" y="257"/>
                    </a:cubicBezTo>
                    <a:cubicBezTo>
                      <a:pt x="34" y="257"/>
                      <a:pt x="35" y="256"/>
                      <a:pt x="33" y="258"/>
                    </a:cubicBezTo>
                    <a:cubicBezTo>
                      <a:pt x="32" y="257"/>
                      <a:pt x="32" y="257"/>
                      <a:pt x="32" y="257"/>
                    </a:cubicBezTo>
                    <a:cubicBezTo>
                      <a:pt x="30" y="257"/>
                      <a:pt x="30" y="257"/>
                      <a:pt x="30" y="257"/>
                    </a:cubicBezTo>
                    <a:cubicBezTo>
                      <a:pt x="29" y="256"/>
                      <a:pt x="37" y="256"/>
                      <a:pt x="27" y="260"/>
                    </a:cubicBezTo>
                    <a:cubicBezTo>
                      <a:pt x="25" y="260"/>
                      <a:pt x="25" y="260"/>
                      <a:pt x="25" y="260"/>
                    </a:cubicBezTo>
                    <a:cubicBezTo>
                      <a:pt x="25" y="259"/>
                      <a:pt x="25" y="259"/>
                      <a:pt x="25" y="259"/>
                    </a:cubicBezTo>
                    <a:cubicBezTo>
                      <a:pt x="24" y="257"/>
                      <a:pt x="24" y="257"/>
                      <a:pt x="24" y="257"/>
                    </a:cubicBezTo>
                    <a:cubicBezTo>
                      <a:pt x="26" y="257"/>
                      <a:pt x="26" y="257"/>
                      <a:pt x="26" y="257"/>
                    </a:cubicBezTo>
                    <a:cubicBezTo>
                      <a:pt x="28" y="255"/>
                      <a:pt x="28" y="255"/>
                      <a:pt x="28" y="255"/>
                    </a:cubicBezTo>
                    <a:cubicBezTo>
                      <a:pt x="25" y="253"/>
                      <a:pt x="25" y="253"/>
                      <a:pt x="25" y="253"/>
                    </a:cubicBezTo>
                    <a:cubicBezTo>
                      <a:pt x="23" y="253"/>
                      <a:pt x="23" y="253"/>
                      <a:pt x="23" y="253"/>
                    </a:cubicBezTo>
                    <a:cubicBezTo>
                      <a:pt x="23" y="252"/>
                      <a:pt x="23" y="252"/>
                      <a:pt x="23" y="252"/>
                    </a:cubicBezTo>
                    <a:cubicBezTo>
                      <a:pt x="26" y="253"/>
                      <a:pt x="26" y="253"/>
                      <a:pt x="26" y="253"/>
                    </a:cubicBezTo>
                    <a:cubicBezTo>
                      <a:pt x="25" y="250"/>
                      <a:pt x="25" y="250"/>
                      <a:pt x="25" y="250"/>
                    </a:cubicBezTo>
                    <a:cubicBezTo>
                      <a:pt x="29" y="249"/>
                      <a:pt x="29" y="249"/>
                      <a:pt x="29" y="249"/>
                    </a:cubicBezTo>
                    <a:cubicBezTo>
                      <a:pt x="29" y="250"/>
                      <a:pt x="29" y="250"/>
                      <a:pt x="29" y="250"/>
                    </a:cubicBezTo>
                    <a:cubicBezTo>
                      <a:pt x="30" y="250"/>
                      <a:pt x="30" y="250"/>
                      <a:pt x="30" y="250"/>
                    </a:cubicBezTo>
                    <a:cubicBezTo>
                      <a:pt x="29" y="251"/>
                      <a:pt x="29" y="251"/>
                      <a:pt x="29" y="251"/>
                    </a:cubicBezTo>
                    <a:cubicBezTo>
                      <a:pt x="30" y="251"/>
                      <a:pt x="30" y="251"/>
                      <a:pt x="30" y="251"/>
                    </a:cubicBezTo>
                    <a:cubicBezTo>
                      <a:pt x="31" y="251"/>
                      <a:pt x="31" y="251"/>
                      <a:pt x="31" y="251"/>
                    </a:cubicBezTo>
                    <a:cubicBezTo>
                      <a:pt x="31" y="250"/>
                      <a:pt x="31" y="250"/>
                      <a:pt x="31" y="250"/>
                    </a:cubicBezTo>
                    <a:cubicBezTo>
                      <a:pt x="33" y="252"/>
                      <a:pt x="33" y="252"/>
                      <a:pt x="33" y="252"/>
                    </a:cubicBezTo>
                    <a:cubicBezTo>
                      <a:pt x="36" y="250"/>
                      <a:pt x="36" y="250"/>
                      <a:pt x="36" y="250"/>
                    </a:cubicBezTo>
                    <a:cubicBezTo>
                      <a:pt x="35" y="248"/>
                      <a:pt x="35" y="248"/>
                      <a:pt x="35" y="248"/>
                    </a:cubicBezTo>
                    <a:cubicBezTo>
                      <a:pt x="36" y="247"/>
                      <a:pt x="36" y="247"/>
                      <a:pt x="36" y="247"/>
                    </a:cubicBezTo>
                    <a:cubicBezTo>
                      <a:pt x="37" y="246"/>
                      <a:pt x="33" y="250"/>
                      <a:pt x="39" y="247"/>
                    </a:cubicBezTo>
                    <a:cubicBezTo>
                      <a:pt x="37" y="246"/>
                      <a:pt x="37" y="246"/>
                      <a:pt x="37" y="246"/>
                    </a:cubicBezTo>
                    <a:cubicBezTo>
                      <a:pt x="40" y="246"/>
                      <a:pt x="40" y="246"/>
                      <a:pt x="40" y="246"/>
                    </a:cubicBezTo>
                    <a:cubicBezTo>
                      <a:pt x="39" y="245"/>
                      <a:pt x="39" y="245"/>
                      <a:pt x="39" y="245"/>
                    </a:cubicBezTo>
                    <a:cubicBezTo>
                      <a:pt x="36" y="245"/>
                      <a:pt x="36" y="245"/>
                      <a:pt x="36" y="245"/>
                    </a:cubicBezTo>
                    <a:cubicBezTo>
                      <a:pt x="37" y="244"/>
                      <a:pt x="37" y="244"/>
                      <a:pt x="37" y="244"/>
                    </a:cubicBezTo>
                    <a:cubicBezTo>
                      <a:pt x="39" y="244"/>
                      <a:pt x="39" y="244"/>
                      <a:pt x="39" y="244"/>
                    </a:cubicBezTo>
                    <a:cubicBezTo>
                      <a:pt x="38" y="243"/>
                      <a:pt x="36" y="249"/>
                      <a:pt x="38" y="242"/>
                    </a:cubicBezTo>
                    <a:cubicBezTo>
                      <a:pt x="40" y="241"/>
                      <a:pt x="40" y="241"/>
                      <a:pt x="40" y="241"/>
                    </a:cubicBezTo>
                    <a:cubicBezTo>
                      <a:pt x="40" y="243"/>
                      <a:pt x="36" y="244"/>
                      <a:pt x="40" y="244"/>
                    </a:cubicBezTo>
                    <a:cubicBezTo>
                      <a:pt x="40" y="243"/>
                      <a:pt x="40" y="243"/>
                      <a:pt x="40" y="243"/>
                    </a:cubicBezTo>
                    <a:cubicBezTo>
                      <a:pt x="40" y="243"/>
                      <a:pt x="36" y="246"/>
                      <a:pt x="42" y="244"/>
                    </a:cubicBezTo>
                    <a:cubicBezTo>
                      <a:pt x="43" y="243"/>
                      <a:pt x="43" y="243"/>
                      <a:pt x="43" y="243"/>
                    </a:cubicBezTo>
                    <a:cubicBezTo>
                      <a:pt x="42" y="242"/>
                      <a:pt x="42" y="242"/>
                      <a:pt x="42" y="242"/>
                    </a:cubicBezTo>
                    <a:cubicBezTo>
                      <a:pt x="45" y="241"/>
                      <a:pt x="45" y="241"/>
                      <a:pt x="45" y="241"/>
                    </a:cubicBezTo>
                    <a:cubicBezTo>
                      <a:pt x="46" y="241"/>
                      <a:pt x="43" y="242"/>
                      <a:pt x="46" y="240"/>
                    </a:cubicBezTo>
                    <a:cubicBezTo>
                      <a:pt x="47" y="243"/>
                      <a:pt x="39" y="240"/>
                      <a:pt x="49" y="241"/>
                    </a:cubicBezTo>
                    <a:cubicBezTo>
                      <a:pt x="49" y="241"/>
                      <a:pt x="49" y="241"/>
                      <a:pt x="49" y="241"/>
                    </a:cubicBezTo>
                    <a:cubicBezTo>
                      <a:pt x="46" y="239"/>
                      <a:pt x="46" y="239"/>
                      <a:pt x="46" y="239"/>
                    </a:cubicBezTo>
                    <a:cubicBezTo>
                      <a:pt x="46" y="238"/>
                      <a:pt x="46" y="238"/>
                      <a:pt x="46" y="238"/>
                    </a:cubicBezTo>
                    <a:cubicBezTo>
                      <a:pt x="45" y="238"/>
                      <a:pt x="45" y="238"/>
                      <a:pt x="45" y="238"/>
                    </a:cubicBezTo>
                    <a:cubicBezTo>
                      <a:pt x="47" y="236"/>
                      <a:pt x="47" y="236"/>
                      <a:pt x="47" y="236"/>
                    </a:cubicBezTo>
                    <a:cubicBezTo>
                      <a:pt x="48" y="238"/>
                      <a:pt x="48" y="238"/>
                      <a:pt x="48" y="238"/>
                    </a:cubicBezTo>
                    <a:cubicBezTo>
                      <a:pt x="50" y="239"/>
                      <a:pt x="43" y="242"/>
                      <a:pt x="51" y="238"/>
                    </a:cubicBezTo>
                    <a:cubicBezTo>
                      <a:pt x="48" y="236"/>
                      <a:pt x="48" y="236"/>
                      <a:pt x="48" y="236"/>
                    </a:cubicBezTo>
                    <a:cubicBezTo>
                      <a:pt x="49" y="236"/>
                      <a:pt x="49" y="236"/>
                      <a:pt x="49" y="236"/>
                    </a:cubicBezTo>
                    <a:cubicBezTo>
                      <a:pt x="50" y="236"/>
                      <a:pt x="46" y="237"/>
                      <a:pt x="51" y="236"/>
                    </a:cubicBezTo>
                    <a:cubicBezTo>
                      <a:pt x="50" y="235"/>
                      <a:pt x="50" y="235"/>
                      <a:pt x="50" y="235"/>
                    </a:cubicBezTo>
                    <a:cubicBezTo>
                      <a:pt x="48" y="235"/>
                      <a:pt x="48" y="235"/>
                      <a:pt x="48" y="235"/>
                    </a:cubicBezTo>
                    <a:cubicBezTo>
                      <a:pt x="49" y="232"/>
                      <a:pt x="49" y="232"/>
                      <a:pt x="49" y="232"/>
                    </a:cubicBezTo>
                    <a:cubicBezTo>
                      <a:pt x="51" y="232"/>
                      <a:pt x="51" y="232"/>
                      <a:pt x="51" y="232"/>
                    </a:cubicBezTo>
                    <a:cubicBezTo>
                      <a:pt x="52" y="232"/>
                      <a:pt x="52" y="232"/>
                      <a:pt x="52" y="232"/>
                    </a:cubicBezTo>
                    <a:cubicBezTo>
                      <a:pt x="52" y="230"/>
                      <a:pt x="49" y="234"/>
                      <a:pt x="52" y="230"/>
                    </a:cubicBezTo>
                    <a:cubicBezTo>
                      <a:pt x="55" y="229"/>
                      <a:pt x="52" y="234"/>
                      <a:pt x="55" y="230"/>
                    </a:cubicBezTo>
                    <a:cubicBezTo>
                      <a:pt x="57" y="230"/>
                      <a:pt x="57" y="230"/>
                      <a:pt x="57" y="230"/>
                    </a:cubicBezTo>
                    <a:cubicBezTo>
                      <a:pt x="59" y="230"/>
                      <a:pt x="59" y="230"/>
                      <a:pt x="59" y="230"/>
                    </a:cubicBezTo>
                    <a:cubicBezTo>
                      <a:pt x="60" y="229"/>
                      <a:pt x="53" y="233"/>
                      <a:pt x="62" y="229"/>
                    </a:cubicBezTo>
                    <a:cubicBezTo>
                      <a:pt x="62" y="229"/>
                      <a:pt x="60" y="228"/>
                      <a:pt x="63" y="229"/>
                    </a:cubicBezTo>
                    <a:cubicBezTo>
                      <a:pt x="64" y="227"/>
                      <a:pt x="64" y="227"/>
                      <a:pt x="64" y="227"/>
                    </a:cubicBezTo>
                    <a:cubicBezTo>
                      <a:pt x="64" y="226"/>
                      <a:pt x="64" y="226"/>
                      <a:pt x="64" y="226"/>
                    </a:cubicBezTo>
                    <a:cubicBezTo>
                      <a:pt x="62" y="226"/>
                      <a:pt x="63" y="228"/>
                      <a:pt x="61" y="227"/>
                    </a:cubicBezTo>
                    <a:cubicBezTo>
                      <a:pt x="61" y="226"/>
                      <a:pt x="61" y="226"/>
                      <a:pt x="61" y="226"/>
                    </a:cubicBezTo>
                    <a:cubicBezTo>
                      <a:pt x="63" y="225"/>
                      <a:pt x="63" y="225"/>
                      <a:pt x="63" y="225"/>
                    </a:cubicBezTo>
                    <a:cubicBezTo>
                      <a:pt x="63" y="225"/>
                      <a:pt x="63" y="225"/>
                      <a:pt x="63" y="225"/>
                    </a:cubicBezTo>
                    <a:cubicBezTo>
                      <a:pt x="64" y="224"/>
                      <a:pt x="64" y="224"/>
                      <a:pt x="64" y="224"/>
                    </a:cubicBezTo>
                    <a:cubicBezTo>
                      <a:pt x="67" y="226"/>
                      <a:pt x="67" y="226"/>
                      <a:pt x="67" y="226"/>
                    </a:cubicBezTo>
                    <a:cubicBezTo>
                      <a:pt x="67" y="224"/>
                      <a:pt x="67" y="224"/>
                      <a:pt x="67" y="224"/>
                    </a:cubicBezTo>
                    <a:cubicBezTo>
                      <a:pt x="68" y="224"/>
                      <a:pt x="68" y="224"/>
                      <a:pt x="68" y="224"/>
                    </a:cubicBezTo>
                    <a:cubicBezTo>
                      <a:pt x="75" y="222"/>
                      <a:pt x="75" y="222"/>
                      <a:pt x="75" y="222"/>
                    </a:cubicBezTo>
                    <a:cubicBezTo>
                      <a:pt x="76" y="222"/>
                      <a:pt x="76" y="222"/>
                      <a:pt x="76" y="222"/>
                    </a:cubicBezTo>
                    <a:cubicBezTo>
                      <a:pt x="77" y="221"/>
                      <a:pt x="77" y="221"/>
                      <a:pt x="77" y="221"/>
                    </a:cubicBezTo>
                    <a:cubicBezTo>
                      <a:pt x="71" y="220"/>
                      <a:pt x="71" y="220"/>
                      <a:pt x="71" y="220"/>
                    </a:cubicBezTo>
                    <a:cubicBezTo>
                      <a:pt x="72" y="219"/>
                      <a:pt x="72" y="219"/>
                      <a:pt x="72" y="219"/>
                    </a:cubicBezTo>
                    <a:cubicBezTo>
                      <a:pt x="71" y="219"/>
                      <a:pt x="71" y="219"/>
                      <a:pt x="71" y="219"/>
                    </a:cubicBezTo>
                    <a:cubicBezTo>
                      <a:pt x="71" y="218"/>
                      <a:pt x="71" y="218"/>
                      <a:pt x="71" y="218"/>
                    </a:cubicBezTo>
                    <a:cubicBezTo>
                      <a:pt x="76" y="216"/>
                      <a:pt x="76" y="216"/>
                      <a:pt x="76" y="216"/>
                    </a:cubicBezTo>
                    <a:cubicBezTo>
                      <a:pt x="76" y="215"/>
                      <a:pt x="76" y="215"/>
                      <a:pt x="76" y="215"/>
                    </a:cubicBezTo>
                    <a:cubicBezTo>
                      <a:pt x="76" y="214"/>
                      <a:pt x="74" y="215"/>
                      <a:pt x="77" y="214"/>
                    </a:cubicBezTo>
                    <a:cubicBezTo>
                      <a:pt x="76" y="214"/>
                      <a:pt x="76" y="214"/>
                      <a:pt x="76" y="214"/>
                    </a:cubicBezTo>
                    <a:cubicBezTo>
                      <a:pt x="72" y="215"/>
                      <a:pt x="75" y="218"/>
                      <a:pt x="66" y="219"/>
                    </a:cubicBezTo>
                    <a:cubicBezTo>
                      <a:pt x="65" y="219"/>
                      <a:pt x="65" y="222"/>
                      <a:pt x="62" y="220"/>
                    </a:cubicBezTo>
                    <a:cubicBezTo>
                      <a:pt x="63" y="221"/>
                      <a:pt x="63" y="221"/>
                      <a:pt x="63" y="221"/>
                    </a:cubicBezTo>
                    <a:cubicBezTo>
                      <a:pt x="64" y="220"/>
                      <a:pt x="64" y="220"/>
                      <a:pt x="64" y="220"/>
                    </a:cubicBezTo>
                    <a:cubicBezTo>
                      <a:pt x="67" y="221"/>
                      <a:pt x="67" y="221"/>
                      <a:pt x="67" y="221"/>
                    </a:cubicBezTo>
                    <a:cubicBezTo>
                      <a:pt x="67" y="220"/>
                      <a:pt x="67" y="220"/>
                      <a:pt x="67" y="220"/>
                    </a:cubicBezTo>
                    <a:cubicBezTo>
                      <a:pt x="68" y="221"/>
                      <a:pt x="66" y="224"/>
                      <a:pt x="70" y="220"/>
                    </a:cubicBezTo>
                    <a:cubicBezTo>
                      <a:pt x="70" y="220"/>
                      <a:pt x="70" y="220"/>
                      <a:pt x="70" y="220"/>
                    </a:cubicBezTo>
                    <a:cubicBezTo>
                      <a:pt x="66" y="222"/>
                      <a:pt x="66" y="222"/>
                      <a:pt x="66" y="222"/>
                    </a:cubicBezTo>
                    <a:cubicBezTo>
                      <a:pt x="64" y="222"/>
                      <a:pt x="64" y="222"/>
                      <a:pt x="64" y="222"/>
                    </a:cubicBezTo>
                    <a:cubicBezTo>
                      <a:pt x="66" y="223"/>
                      <a:pt x="66" y="223"/>
                      <a:pt x="66" y="223"/>
                    </a:cubicBezTo>
                    <a:cubicBezTo>
                      <a:pt x="65" y="223"/>
                      <a:pt x="64" y="227"/>
                      <a:pt x="64" y="222"/>
                    </a:cubicBezTo>
                    <a:cubicBezTo>
                      <a:pt x="59" y="224"/>
                      <a:pt x="59" y="224"/>
                      <a:pt x="59" y="224"/>
                    </a:cubicBezTo>
                    <a:cubicBezTo>
                      <a:pt x="59" y="224"/>
                      <a:pt x="58" y="225"/>
                      <a:pt x="60" y="223"/>
                    </a:cubicBezTo>
                    <a:cubicBezTo>
                      <a:pt x="59" y="223"/>
                      <a:pt x="59" y="223"/>
                      <a:pt x="59" y="223"/>
                    </a:cubicBezTo>
                    <a:cubicBezTo>
                      <a:pt x="58" y="224"/>
                      <a:pt x="58" y="224"/>
                      <a:pt x="58" y="224"/>
                    </a:cubicBezTo>
                    <a:cubicBezTo>
                      <a:pt x="58" y="225"/>
                      <a:pt x="58" y="225"/>
                      <a:pt x="58" y="225"/>
                    </a:cubicBezTo>
                    <a:cubicBezTo>
                      <a:pt x="57" y="226"/>
                      <a:pt x="57" y="226"/>
                      <a:pt x="57" y="226"/>
                    </a:cubicBezTo>
                    <a:cubicBezTo>
                      <a:pt x="55" y="226"/>
                      <a:pt x="55" y="226"/>
                      <a:pt x="55" y="226"/>
                    </a:cubicBezTo>
                    <a:cubicBezTo>
                      <a:pt x="55" y="227"/>
                      <a:pt x="55" y="227"/>
                      <a:pt x="55" y="227"/>
                    </a:cubicBezTo>
                    <a:cubicBezTo>
                      <a:pt x="54" y="226"/>
                      <a:pt x="54" y="226"/>
                      <a:pt x="54" y="226"/>
                    </a:cubicBezTo>
                    <a:cubicBezTo>
                      <a:pt x="52" y="227"/>
                      <a:pt x="52" y="227"/>
                      <a:pt x="52" y="227"/>
                    </a:cubicBezTo>
                    <a:cubicBezTo>
                      <a:pt x="52" y="228"/>
                      <a:pt x="52" y="228"/>
                      <a:pt x="52" y="228"/>
                    </a:cubicBezTo>
                    <a:cubicBezTo>
                      <a:pt x="51" y="227"/>
                      <a:pt x="51" y="227"/>
                      <a:pt x="51" y="227"/>
                    </a:cubicBezTo>
                    <a:cubicBezTo>
                      <a:pt x="45" y="230"/>
                      <a:pt x="45" y="230"/>
                      <a:pt x="45" y="230"/>
                    </a:cubicBezTo>
                    <a:cubicBezTo>
                      <a:pt x="44" y="230"/>
                      <a:pt x="44" y="230"/>
                      <a:pt x="44" y="230"/>
                    </a:cubicBezTo>
                    <a:cubicBezTo>
                      <a:pt x="42" y="231"/>
                      <a:pt x="42" y="231"/>
                      <a:pt x="42" y="231"/>
                    </a:cubicBezTo>
                    <a:cubicBezTo>
                      <a:pt x="45" y="229"/>
                      <a:pt x="45" y="229"/>
                      <a:pt x="45" y="229"/>
                    </a:cubicBezTo>
                    <a:cubicBezTo>
                      <a:pt x="41" y="229"/>
                      <a:pt x="41" y="229"/>
                      <a:pt x="41" y="229"/>
                    </a:cubicBezTo>
                    <a:cubicBezTo>
                      <a:pt x="41" y="231"/>
                      <a:pt x="41" y="231"/>
                      <a:pt x="41" y="231"/>
                    </a:cubicBezTo>
                    <a:cubicBezTo>
                      <a:pt x="38" y="231"/>
                      <a:pt x="38" y="231"/>
                      <a:pt x="38" y="231"/>
                    </a:cubicBezTo>
                    <a:cubicBezTo>
                      <a:pt x="39" y="231"/>
                      <a:pt x="37" y="231"/>
                      <a:pt x="38" y="232"/>
                    </a:cubicBezTo>
                    <a:cubicBezTo>
                      <a:pt x="40" y="232"/>
                      <a:pt x="40" y="232"/>
                      <a:pt x="40" y="232"/>
                    </a:cubicBezTo>
                    <a:cubicBezTo>
                      <a:pt x="36" y="233"/>
                      <a:pt x="36" y="233"/>
                      <a:pt x="36" y="233"/>
                    </a:cubicBezTo>
                    <a:cubicBezTo>
                      <a:pt x="38" y="234"/>
                      <a:pt x="38" y="234"/>
                      <a:pt x="38" y="234"/>
                    </a:cubicBezTo>
                    <a:cubicBezTo>
                      <a:pt x="39" y="233"/>
                      <a:pt x="39" y="233"/>
                      <a:pt x="39" y="233"/>
                    </a:cubicBezTo>
                    <a:cubicBezTo>
                      <a:pt x="41" y="233"/>
                      <a:pt x="41" y="233"/>
                      <a:pt x="41" y="233"/>
                    </a:cubicBezTo>
                    <a:cubicBezTo>
                      <a:pt x="39" y="235"/>
                      <a:pt x="39" y="235"/>
                      <a:pt x="39" y="235"/>
                    </a:cubicBezTo>
                    <a:cubicBezTo>
                      <a:pt x="38" y="236"/>
                      <a:pt x="38" y="236"/>
                      <a:pt x="38" y="236"/>
                    </a:cubicBezTo>
                    <a:cubicBezTo>
                      <a:pt x="40" y="236"/>
                      <a:pt x="40" y="236"/>
                      <a:pt x="40" y="236"/>
                    </a:cubicBezTo>
                    <a:cubicBezTo>
                      <a:pt x="45" y="235"/>
                      <a:pt x="45" y="235"/>
                      <a:pt x="45" y="235"/>
                    </a:cubicBezTo>
                    <a:cubicBezTo>
                      <a:pt x="39" y="238"/>
                      <a:pt x="39" y="238"/>
                      <a:pt x="39" y="238"/>
                    </a:cubicBezTo>
                    <a:cubicBezTo>
                      <a:pt x="39" y="237"/>
                      <a:pt x="39" y="237"/>
                      <a:pt x="39" y="237"/>
                    </a:cubicBezTo>
                    <a:cubicBezTo>
                      <a:pt x="36" y="236"/>
                      <a:pt x="36" y="236"/>
                      <a:pt x="36" y="236"/>
                    </a:cubicBezTo>
                    <a:cubicBezTo>
                      <a:pt x="34" y="238"/>
                      <a:pt x="34" y="238"/>
                      <a:pt x="34" y="238"/>
                    </a:cubicBezTo>
                    <a:cubicBezTo>
                      <a:pt x="34" y="238"/>
                      <a:pt x="32" y="238"/>
                      <a:pt x="35" y="238"/>
                    </a:cubicBezTo>
                    <a:cubicBezTo>
                      <a:pt x="35" y="238"/>
                      <a:pt x="35" y="238"/>
                      <a:pt x="35" y="238"/>
                    </a:cubicBezTo>
                    <a:cubicBezTo>
                      <a:pt x="31" y="238"/>
                      <a:pt x="31" y="238"/>
                      <a:pt x="31" y="238"/>
                    </a:cubicBezTo>
                    <a:cubicBezTo>
                      <a:pt x="28" y="237"/>
                      <a:pt x="28" y="237"/>
                      <a:pt x="28" y="237"/>
                    </a:cubicBezTo>
                    <a:cubicBezTo>
                      <a:pt x="28" y="237"/>
                      <a:pt x="28" y="237"/>
                      <a:pt x="28" y="237"/>
                    </a:cubicBezTo>
                    <a:cubicBezTo>
                      <a:pt x="26" y="238"/>
                      <a:pt x="26" y="238"/>
                      <a:pt x="26" y="238"/>
                    </a:cubicBezTo>
                    <a:cubicBezTo>
                      <a:pt x="27" y="238"/>
                      <a:pt x="27" y="238"/>
                      <a:pt x="27" y="238"/>
                    </a:cubicBezTo>
                    <a:cubicBezTo>
                      <a:pt x="25" y="240"/>
                      <a:pt x="25" y="240"/>
                      <a:pt x="25" y="240"/>
                    </a:cubicBezTo>
                    <a:cubicBezTo>
                      <a:pt x="23" y="238"/>
                      <a:pt x="23" y="238"/>
                      <a:pt x="23" y="238"/>
                    </a:cubicBezTo>
                    <a:cubicBezTo>
                      <a:pt x="23" y="242"/>
                      <a:pt x="20" y="235"/>
                      <a:pt x="23" y="242"/>
                    </a:cubicBezTo>
                    <a:cubicBezTo>
                      <a:pt x="19" y="244"/>
                      <a:pt x="19" y="244"/>
                      <a:pt x="19" y="244"/>
                    </a:cubicBezTo>
                    <a:cubicBezTo>
                      <a:pt x="17" y="244"/>
                      <a:pt x="17" y="244"/>
                      <a:pt x="17" y="244"/>
                    </a:cubicBezTo>
                    <a:cubicBezTo>
                      <a:pt x="15" y="246"/>
                      <a:pt x="15" y="246"/>
                      <a:pt x="15" y="246"/>
                    </a:cubicBezTo>
                    <a:cubicBezTo>
                      <a:pt x="18" y="245"/>
                      <a:pt x="18" y="245"/>
                      <a:pt x="18" y="245"/>
                    </a:cubicBezTo>
                    <a:cubicBezTo>
                      <a:pt x="19" y="245"/>
                      <a:pt x="19" y="245"/>
                      <a:pt x="19" y="245"/>
                    </a:cubicBezTo>
                    <a:cubicBezTo>
                      <a:pt x="19" y="245"/>
                      <a:pt x="19" y="245"/>
                      <a:pt x="19" y="245"/>
                    </a:cubicBezTo>
                    <a:cubicBezTo>
                      <a:pt x="19" y="245"/>
                      <a:pt x="19" y="245"/>
                      <a:pt x="19" y="245"/>
                    </a:cubicBezTo>
                    <a:cubicBezTo>
                      <a:pt x="15" y="249"/>
                      <a:pt x="15" y="249"/>
                      <a:pt x="15" y="249"/>
                    </a:cubicBezTo>
                    <a:cubicBezTo>
                      <a:pt x="15" y="250"/>
                      <a:pt x="15" y="250"/>
                      <a:pt x="15" y="250"/>
                    </a:cubicBezTo>
                    <a:cubicBezTo>
                      <a:pt x="16" y="251"/>
                      <a:pt x="17" y="249"/>
                      <a:pt x="17" y="251"/>
                    </a:cubicBezTo>
                    <a:cubicBezTo>
                      <a:pt x="14" y="253"/>
                      <a:pt x="14" y="253"/>
                      <a:pt x="14" y="253"/>
                    </a:cubicBezTo>
                    <a:cubicBezTo>
                      <a:pt x="14" y="252"/>
                      <a:pt x="14" y="252"/>
                      <a:pt x="14" y="252"/>
                    </a:cubicBezTo>
                    <a:cubicBezTo>
                      <a:pt x="13" y="253"/>
                      <a:pt x="13" y="253"/>
                      <a:pt x="13" y="253"/>
                    </a:cubicBezTo>
                    <a:cubicBezTo>
                      <a:pt x="9" y="252"/>
                      <a:pt x="9" y="252"/>
                      <a:pt x="9" y="252"/>
                    </a:cubicBezTo>
                    <a:cubicBezTo>
                      <a:pt x="9" y="252"/>
                      <a:pt x="9" y="252"/>
                      <a:pt x="9" y="252"/>
                    </a:cubicBezTo>
                    <a:cubicBezTo>
                      <a:pt x="10" y="252"/>
                      <a:pt x="10" y="252"/>
                      <a:pt x="10" y="252"/>
                    </a:cubicBezTo>
                    <a:cubicBezTo>
                      <a:pt x="10" y="250"/>
                      <a:pt x="10" y="250"/>
                      <a:pt x="10" y="250"/>
                    </a:cubicBezTo>
                    <a:cubicBezTo>
                      <a:pt x="5" y="249"/>
                      <a:pt x="5" y="249"/>
                      <a:pt x="5" y="249"/>
                    </a:cubicBezTo>
                    <a:cubicBezTo>
                      <a:pt x="4" y="250"/>
                      <a:pt x="4" y="250"/>
                      <a:pt x="4" y="250"/>
                    </a:cubicBezTo>
                    <a:cubicBezTo>
                      <a:pt x="3" y="248"/>
                      <a:pt x="3" y="248"/>
                      <a:pt x="3" y="248"/>
                    </a:cubicBezTo>
                    <a:cubicBezTo>
                      <a:pt x="2" y="248"/>
                      <a:pt x="2" y="248"/>
                      <a:pt x="2" y="248"/>
                    </a:cubicBezTo>
                    <a:cubicBezTo>
                      <a:pt x="1" y="247"/>
                      <a:pt x="0" y="248"/>
                      <a:pt x="1" y="246"/>
                    </a:cubicBezTo>
                    <a:cubicBezTo>
                      <a:pt x="1" y="246"/>
                      <a:pt x="1" y="246"/>
                      <a:pt x="1" y="246"/>
                    </a:cubicBezTo>
                    <a:cubicBezTo>
                      <a:pt x="3" y="248"/>
                      <a:pt x="3" y="248"/>
                      <a:pt x="3" y="248"/>
                    </a:cubicBezTo>
                    <a:cubicBezTo>
                      <a:pt x="3" y="248"/>
                      <a:pt x="3" y="248"/>
                      <a:pt x="3" y="248"/>
                    </a:cubicBezTo>
                    <a:cubicBezTo>
                      <a:pt x="3" y="246"/>
                      <a:pt x="3" y="246"/>
                      <a:pt x="3" y="246"/>
                    </a:cubicBezTo>
                    <a:cubicBezTo>
                      <a:pt x="6" y="248"/>
                      <a:pt x="6" y="248"/>
                      <a:pt x="6" y="248"/>
                    </a:cubicBezTo>
                    <a:cubicBezTo>
                      <a:pt x="9" y="245"/>
                      <a:pt x="9" y="245"/>
                      <a:pt x="9" y="245"/>
                    </a:cubicBezTo>
                    <a:cubicBezTo>
                      <a:pt x="13" y="245"/>
                      <a:pt x="13" y="245"/>
                      <a:pt x="13" y="245"/>
                    </a:cubicBezTo>
                    <a:cubicBezTo>
                      <a:pt x="14" y="244"/>
                      <a:pt x="14" y="244"/>
                      <a:pt x="14" y="244"/>
                    </a:cubicBezTo>
                    <a:cubicBezTo>
                      <a:pt x="14" y="244"/>
                      <a:pt x="13" y="242"/>
                      <a:pt x="15" y="244"/>
                    </a:cubicBezTo>
                    <a:cubicBezTo>
                      <a:pt x="15" y="244"/>
                      <a:pt x="15" y="244"/>
                      <a:pt x="15" y="244"/>
                    </a:cubicBezTo>
                    <a:cubicBezTo>
                      <a:pt x="14" y="243"/>
                      <a:pt x="14" y="243"/>
                      <a:pt x="14" y="243"/>
                    </a:cubicBezTo>
                    <a:cubicBezTo>
                      <a:pt x="17" y="242"/>
                      <a:pt x="17" y="242"/>
                      <a:pt x="17" y="242"/>
                    </a:cubicBezTo>
                    <a:cubicBezTo>
                      <a:pt x="18" y="242"/>
                      <a:pt x="18" y="242"/>
                      <a:pt x="18" y="242"/>
                    </a:cubicBezTo>
                    <a:cubicBezTo>
                      <a:pt x="19" y="242"/>
                      <a:pt x="17" y="243"/>
                      <a:pt x="19" y="241"/>
                    </a:cubicBezTo>
                    <a:cubicBezTo>
                      <a:pt x="19" y="241"/>
                      <a:pt x="19" y="241"/>
                      <a:pt x="19" y="241"/>
                    </a:cubicBezTo>
                    <a:cubicBezTo>
                      <a:pt x="19" y="242"/>
                      <a:pt x="19" y="242"/>
                      <a:pt x="19" y="242"/>
                    </a:cubicBezTo>
                    <a:cubicBezTo>
                      <a:pt x="19" y="241"/>
                      <a:pt x="21" y="248"/>
                      <a:pt x="22" y="239"/>
                    </a:cubicBezTo>
                    <a:cubicBezTo>
                      <a:pt x="20" y="238"/>
                      <a:pt x="20" y="238"/>
                      <a:pt x="20" y="238"/>
                    </a:cubicBezTo>
                    <a:cubicBezTo>
                      <a:pt x="20" y="238"/>
                      <a:pt x="20" y="238"/>
                      <a:pt x="20" y="238"/>
                    </a:cubicBezTo>
                    <a:cubicBezTo>
                      <a:pt x="22" y="237"/>
                      <a:pt x="22" y="237"/>
                      <a:pt x="22" y="237"/>
                    </a:cubicBezTo>
                    <a:cubicBezTo>
                      <a:pt x="22" y="237"/>
                      <a:pt x="22" y="237"/>
                      <a:pt x="22" y="237"/>
                    </a:cubicBezTo>
                    <a:cubicBezTo>
                      <a:pt x="23" y="236"/>
                      <a:pt x="23" y="236"/>
                      <a:pt x="23" y="236"/>
                    </a:cubicBezTo>
                    <a:cubicBezTo>
                      <a:pt x="22" y="235"/>
                      <a:pt x="22" y="235"/>
                      <a:pt x="22" y="235"/>
                    </a:cubicBezTo>
                    <a:cubicBezTo>
                      <a:pt x="22" y="234"/>
                      <a:pt x="22" y="234"/>
                      <a:pt x="22" y="234"/>
                    </a:cubicBezTo>
                    <a:cubicBezTo>
                      <a:pt x="21" y="233"/>
                      <a:pt x="21" y="233"/>
                      <a:pt x="21" y="233"/>
                    </a:cubicBezTo>
                    <a:cubicBezTo>
                      <a:pt x="19" y="234"/>
                      <a:pt x="19" y="234"/>
                      <a:pt x="19" y="234"/>
                    </a:cubicBezTo>
                    <a:cubicBezTo>
                      <a:pt x="20" y="231"/>
                      <a:pt x="20" y="231"/>
                      <a:pt x="20" y="231"/>
                    </a:cubicBezTo>
                    <a:cubicBezTo>
                      <a:pt x="19" y="231"/>
                      <a:pt x="19" y="231"/>
                      <a:pt x="19" y="231"/>
                    </a:cubicBezTo>
                    <a:cubicBezTo>
                      <a:pt x="18" y="230"/>
                      <a:pt x="22" y="231"/>
                      <a:pt x="17" y="230"/>
                    </a:cubicBezTo>
                    <a:cubicBezTo>
                      <a:pt x="16" y="230"/>
                      <a:pt x="16" y="230"/>
                      <a:pt x="16" y="230"/>
                    </a:cubicBezTo>
                    <a:cubicBezTo>
                      <a:pt x="17" y="229"/>
                      <a:pt x="17" y="229"/>
                      <a:pt x="17" y="229"/>
                    </a:cubicBezTo>
                    <a:cubicBezTo>
                      <a:pt x="17" y="229"/>
                      <a:pt x="17" y="229"/>
                      <a:pt x="17" y="229"/>
                    </a:cubicBezTo>
                    <a:cubicBezTo>
                      <a:pt x="15" y="229"/>
                      <a:pt x="15" y="229"/>
                      <a:pt x="15" y="229"/>
                    </a:cubicBezTo>
                    <a:cubicBezTo>
                      <a:pt x="16" y="228"/>
                      <a:pt x="14" y="228"/>
                      <a:pt x="13" y="227"/>
                    </a:cubicBezTo>
                    <a:cubicBezTo>
                      <a:pt x="15" y="226"/>
                      <a:pt x="15" y="226"/>
                      <a:pt x="15" y="226"/>
                    </a:cubicBezTo>
                    <a:cubicBezTo>
                      <a:pt x="14" y="228"/>
                      <a:pt x="15" y="223"/>
                      <a:pt x="12" y="227"/>
                    </a:cubicBezTo>
                    <a:cubicBezTo>
                      <a:pt x="13" y="226"/>
                      <a:pt x="13" y="226"/>
                      <a:pt x="13" y="226"/>
                    </a:cubicBezTo>
                    <a:cubicBezTo>
                      <a:pt x="9" y="223"/>
                      <a:pt x="9" y="223"/>
                      <a:pt x="9" y="223"/>
                    </a:cubicBezTo>
                    <a:cubicBezTo>
                      <a:pt x="6" y="225"/>
                      <a:pt x="6" y="225"/>
                      <a:pt x="6" y="225"/>
                    </a:cubicBezTo>
                    <a:cubicBezTo>
                      <a:pt x="6" y="226"/>
                      <a:pt x="6" y="226"/>
                      <a:pt x="6" y="226"/>
                    </a:cubicBezTo>
                    <a:cubicBezTo>
                      <a:pt x="5" y="227"/>
                      <a:pt x="5" y="227"/>
                      <a:pt x="5" y="227"/>
                    </a:cubicBezTo>
                    <a:cubicBezTo>
                      <a:pt x="6" y="224"/>
                      <a:pt x="6" y="224"/>
                      <a:pt x="6" y="224"/>
                    </a:cubicBezTo>
                    <a:cubicBezTo>
                      <a:pt x="3" y="223"/>
                      <a:pt x="3" y="223"/>
                      <a:pt x="3" y="223"/>
                    </a:cubicBezTo>
                    <a:cubicBezTo>
                      <a:pt x="3" y="220"/>
                      <a:pt x="3" y="220"/>
                      <a:pt x="3" y="220"/>
                    </a:cubicBezTo>
                    <a:cubicBezTo>
                      <a:pt x="4" y="219"/>
                      <a:pt x="4" y="219"/>
                      <a:pt x="4" y="219"/>
                    </a:cubicBezTo>
                    <a:cubicBezTo>
                      <a:pt x="3" y="220"/>
                      <a:pt x="3" y="220"/>
                      <a:pt x="3" y="220"/>
                    </a:cubicBezTo>
                    <a:cubicBezTo>
                      <a:pt x="4" y="221"/>
                      <a:pt x="4" y="221"/>
                      <a:pt x="4" y="221"/>
                    </a:cubicBezTo>
                    <a:cubicBezTo>
                      <a:pt x="7" y="221"/>
                      <a:pt x="7" y="221"/>
                      <a:pt x="7" y="221"/>
                    </a:cubicBezTo>
                    <a:cubicBezTo>
                      <a:pt x="7" y="220"/>
                      <a:pt x="7" y="220"/>
                      <a:pt x="7" y="220"/>
                    </a:cubicBezTo>
                    <a:cubicBezTo>
                      <a:pt x="2" y="216"/>
                      <a:pt x="2" y="216"/>
                      <a:pt x="2" y="216"/>
                    </a:cubicBezTo>
                    <a:cubicBezTo>
                      <a:pt x="2" y="212"/>
                      <a:pt x="2" y="212"/>
                      <a:pt x="2" y="212"/>
                    </a:cubicBezTo>
                    <a:cubicBezTo>
                      <a:pt x="3" y="212"/>
                      <a:pt x="3" y="212"/>
                      <a:pt x="3" y="212"/>
                    </a:cubicBezTo>
                    <a:cubicBezTo>
                      <a:pt x="4" y="213"/>
                      <a:pt x="4" y="213"/>
                      <a:pt x="4" y="213"/>
                    </a:cubicBezTo>
                    <a:cubicBezTo>
                      <a:pt x="5" y="213"/>
                      <a:pt x="5" y="213"/>
                      <a:pt x="5" y="213"/>
                    </a:cubicBezTo>
                    <a:cubicBezTo>
                      <a:pt x="5" y="212"/>
                      <a:pt x="5" y="212"/>
                      <a:pt x="5" y="212"/>
                    </a:cubicBezTo>
                    <a:cubicBezTo>
                      <a:pt x="5" y="211"/>
                      <a:pt x="5" y="211"/>
                      <a:pt x="5" y="211"/>
                    </a:cubicBezTo>
                    <a:cubicBezTo>
                      <a:pt x="7" y="211"/>
                      <a:pt x="7" y="211"/>
                      <a:pt x="7" y="211"/>
                    </a:cubicBezTo>
                    <a:cubicBezTo>
                      <a:pt x="6" y="214"/>
                      <a:pt x="6" y="214"/>
                      <a:pt x="6" y="214"/>
                    </a:cubicBezTo>
                    <a:cubicBezTo>
                      <a:pt x="7" y="216"/>
                      <a:pt x="7" y="216"/>
                      <a:pt x="7" y="216"/>
                    </a:cubicBezTo>
                    <a:cubicBezTo>
                      <a:pt x="8" y="219"/>
                      <a:pt x="8" y="219"/>
                      <a:pt x="8" y="219"/>
                    </a:cubicBezTo>
                    <a:cubicBezTo>
                      <a:pt x="8" y="220"/>
                      <a:pt x="8" y="220"/>
                      <a:pt x="8" y="220"/>
                    </a:cubicBezTo>
                    <a:cubicBezTo>
                      <a:pt x="12" y="217"/>
                      <a:pt x="12" y="217"/>
                      <a:pt x="12" y="217"/>
                    </a:cubicBezTo>
                    <a:cubicBezTo>
                      <a:pt x="12" y="216"/>
                      <a:pt x="10" y="217"/>
                      <a:pt x="11" y="216"/>
                    </a:cubicBezTo>
                    <a:cubicBezTo>
                      <a:pt x="16" y="214"/>
                      <a:pt x="16" y="214"/>
                      <a:pt x="16" y="214"/>
                    </a:cubicBezTo>
                    <a:cubicBezTo>
                      <a:pt x="17" y="214"/>
                      <a:pt x="17" y="214"/>
                      <a:pt x="17" y="214"/>
                    </a:cubicBezTo>
                    <a:cubicBezTo>
                      <a:pt x="17" y="213"/>
                      <a:pt x="17" y="213"/>
                      <a:pt x="17" y="213"/>
                    </a:cubicBezTo>
                    <a:cubicBezTo>
                      <a:pt x="19" y="211"/>
                      <a:pt x="19" y="211"/>
                      <a:pt x="19" y="211"/>
                    </a:cubicBezTo>
                    <a:cubicBezTo>
                      <a:pt x="21" y="212"/>
                      <a:pt x="21" y="212"/>
                      <a:pt x="21" y="212"/>
                    </a:cubicBezTo>
                    <a:cubicBezTo>
                      <a:pt x="22" y="212"/>
                      <a:pt x="22" y="212"/>
                      <a:pt x="22" y="212"/>
                    </a:cubicBezTo>
                    <a:cubicBezTo>
                      <a:pt x="22" y="211"/>
                      <a:pt x="22" y="211"/>
                      <a:pt x="22" y="211"/>
                    </a:cubicBezTo>
                    <a:cubicBezTo>
                      <a:pt x="25" y="210"/>
                      <a:pt x="25" y="210"/>
                      <a:pt x="25" y="210"/>
                    </a:cubicBezTo>
                    <a:cubicBezTo>
                      <a:pt x="24" y="209"/>
                      <a:pt x="24" y="209"/>
                      <a:pt x="24" y="209"/>
                    </a:cubicBezTo>
                    <a:cubicBezTo>
                      <a:pt x="27" y="209"/>
                      <a:pt x="22" y="206"/>
                      <a:pt x="27" y="209"/>
                    </a:cubicBezTo>
                    <a:cubicBezTo>
                      <a:pt x="29" y="211"/>
                      <a:pt x="29" y="211"/>
                      <a:pt x="29" y="211"/>
                    </a:cubicBezTo>
                    <a:cubicBezTo>
                      <a:pt x="29" y="210"/>
                      <a:pt x="29" y="210"/>
                      <a:pt x="29" y="210"/>
                    </a:cubicBezTo>
                    <a:cubicBezTo>
                      <a:pt x="31" y="212"/>
                      <a:pt x="31" y="212"/>
                      <a:pt x="31" y="212"/>
                    </a:cubicBezTo>
                    <a:cubicBezTo>
                      <a:pt x="32" y="211"/>
                      <a:pt x="32" y="211"/>
                      <a:pt x="32" y="211"/>
                    </a:cubicBezTo>
                    <a:cubicBezTo>
                      <a:pt x="31" y="210"/>
                      <a:pt x="31" y="210"/>
                      <a:pt x="31" y="210"/>
                    </a:cubicBezTo>
                    <a:cubicBezTo>
                      <a:pt x="32" y="208"/>
                      <a:pt x="32" y="208"/>
                      <a:pt x="32" y="208"/>
                    </a:cubicBezTo>
                    <a:cubicBezTo>
                      <a:pt x="33" y="210"/>
                      <a:pt x="33" y="210"/>
                      <a:pt x="33" y="210"/>
                    </a:cubicBezTo>
                    <a:cubicBezTo>
                      <a:pt x="34" y="210"/>
                      <a:pt x="34" y="210"/>
                      <a:pt x="34" y="210"/>
                    </a:cubicBezTo>
                    <a:cubicBezTo>
                      <a:pt x="36" y="211"/>
                      <a:pt x="36" y="211"/>
                      <a:pt x="36" y="211"/>
                    </a:cubicBezTo>
                    <a:cubicBezTo>
                      <a:pt x="36" y="210"/>
                      <a:pt x="37" y="212"/>
                      <a:pt x="37" y="210"/>
                    </a:cubicBezTo>
                    <a:cubicBezTo>
                      <a:pt x="35" y="209"/>
                      <a:pt x="35" y="209"/>
                      <a:pt x="35" y="209"/>
                    </a:cubicBezTo>
                    <a:cubicBezTo>
                      <a:pt x="32" y="206"/>
                      <a:pt x="32" y="206"/>
                      <a:pt x="32" y="206"/>
                    </a:cubicBezTo>
                    <a:cubicBezTo>
                      <a:pt x="32" y="207"/>
                      <a:pt x="33" y="206"/>
                      <a:pt x="31" y="207"/>
                    </a:cubicBezTo>
                    <a:cubicBezTo>
                      <a:pt x="32" y="206"/>
                      <a:pt x="32" y="206"/>
                      <a:pt x="32" y="206"/>
                    </a:cubicBezTo>
                    <a:cubicBezTo>
                      <a:pt x="35" y="206"/>
                      <a:pt x="35" y="206"/>
                      <a:pt x="35" y="206"/>
                    </a:cubicBezTo>
                    <a:cubicBezTo>
                      <a:pt x="38" y="207"/>
                      <a:pt x="38" y="207"/>
                      <a:pt x="38" y="207"/>
                    </a:cubicBezTo>
                    <a:cubicBezTo>
                      <a:pt x="38" y="207"/>
                      <a:pt x="38" y="207"/>
                      <a:pt x="38" y="207"/>
                    </a:cubicBezTo>
                    <a:cubicBezTo>
                      <a:pt x="38" y="206"/>
                      <a:pt x="38" y="206"/>
                      <a:pt x="38" y="206"/>
                    </a:cubicBezTo>
                    <a:cubicBezTo>
                      <a:pt x="39" y="206"/>
                      <a:pt x="39" y="206"/>
                      <a:pt x="39" y="206"/>
                    </a:cubicBezTo>
                    <a:cubicBezTo>
                      <a:pt x="41" y="206"/>
                      <a:pt x="41" y="206"/>
                      <a:pt x="41" y="206"/>
                    </a:cubicBezTo>
                    <a:cubicBezTo>
                      <a:pt x="40" y="204"/>
                      <a:pt x="40" y="204"/>
                      <a:pt x="40" y="204"/>
                    </a:cubicBezTo>
                    <a:cubicBezTo>
                      <a:pt x="41" y="203"/>
                      <a:pt x="41" y="203"/>
                      <a:pt x="41" y="203"/>
                    </a:cubicBezTo>
                    <a:cubicBezTo>
                      <a:pt x="39" y="202"/>
                      <a:pt x="39" y="202"/>
                      <a:pt x="39" y="202"/>
                    </a:cubicBezTo>
                    <a:cubicBezTo>
                      <a:pt x="38" y="204"/>
                      <a:pt x="38" y="204"/>
                      <a:pt x="38" y="204"/>
                    </a:cubicBezTo>
                    <a:cubicBezTo>
                      <a:pt x="36" y="203"/>
                      <a:pt x="36" y="203"/>
                      <a:pt x="36" y="203"/>
                    </a:cubicBezTo>
                    <a:cubicBezTo>
                      <a:pt x="36" y="202"/>
                      <a:pt x="36" y="202"/>
                      <a:pt x="36" y="202"/>
                    </a:cubicBezTo>
                    <a:cubicBezTo>
                      <a:pt x="38" y="202"/>
                      <a:pt x="41" y="200"/>
                      <a:pt x="42" y="202"/>
                    </a:cubicBezTo>
                    <a:cubicBezTo>
                      <a:pt x="41" y="202"/>
                      <a:pt x="41" y="202"/>
                      <a:pt x="41" y="202"/>
                    </a:cubicBezTo>
                    <a:cubicBezTo>
                      <a:pt x="42" y="203"/>
                      <a:pt x="42" y="203"/>
                      <a:pt x="42" y="203"/>
                    </a:cubicBezTo>
                    <a:cubicBezTo>
                      <a:pt x="43" y="202"/>
                      <a:pt x="43" y="202"/>
                      <a:pt x="43" y="202"/>
                    </a:cubicBezTo>
                    <a:cubicBezTo>
                      <a:pt x="41" y="203"/>
                      <a:pt x="41" y="203"/>
                      <a:pt x="41" y="203"/>
                    </a:cubicBezTo>
                    <a:cubicBezTo>
                      <a:pt x="44" y="203"/>
                      <a:pt x="44" y="203"/>
                      <a:pt x="44" y="203"/>
                    </a:cubicBezTo>
                    <a:cubicBezTo>
                      <a:pt x="45" y="202"/>
                      <a:pt x="45" y="202"/>
                      <a:pt x="45" y="202"/>
                    </a:cubicBezTo>
                    <a:cubicBezTo>
                      <a:pt x="50" y="201"/>
                      <a:pt x="50" y="201"/>
                      <a:pt x="50" y="201"/>
                    </a:cubicBezTo>
                    <a:cubicBezTo>
                      <a:pt x="53" y="200"/>
                      <a:pt x="53" y="200"/>
                      <a:pt x="53" y="200"/>
                    </a:cubicBezTo>
                    <a:cubicBezTo>
                      <a:pt x="56" y="199"/>
                      <a:pt x="56" y="199"/>
                      <a:pt x="56" y="199"/>
                    </a:cubicBezTo>
                    <a:cubicBezTo>
                      <a:pt x="58" y="199"/>
                      <a:pt x="58" y="199"/>
                      <a:pt x="58" y="199"/>
                    </a:cubicBezTo>
                    <a:cubicBezTo>
                      <a:pt x="59" y="198"/>
                      <a:pt x="55" y="199"/>
                      <a:pt x="59" y="198"/>
                    </a:cubicBezTo>
                    <a:cubicBezTo>
                      <a:pt x="59" y="199"/>
                      <a:pt x="59" y="199"/>
                      <a:pt x="59" y="199"/>
                    </a:cubicBezTo>
                    <a:cubicBezTo>
                      <a:pt x="61" y="200"/>
                      <a:pt x="61" y="200"/>
                      <a:pt x="61" y="200"/>
                    </a:cubicBezTo>
                    <a:cubicBezTo>
                      <a:pt x="62" y="200"/>
                      <a:pt x="62" y="200"/>
                      <a:pt x="62" y="199"/>
                    </a:cubicBezTo>
                    <a:cubicBezTo>
                      <a:pt x="62" y="199"/>
                      <a:pt x="62" y="199"/>
                      <a:pt x="62" y="199"/>
                    </a:cubicBezTo>
                    <a:cubicBezTo>
                      <a:pt x="63" y="200"/>
                      <a:pt x="64" y="196"/>
                      <a:pt x="61" y="201"/>
                    </a:cubicBezTo>
                    <a:cubicBezTo>
                      <a:pt x="65" y="200"/>
                      <a:pt x="65" y="200"/>
                      <a:pt x="65" y="200"/>
                    </a:cubicBezTo>
                    <a:cubicBezTo>
                      <a:pt x="65" y="200"/>
                      <a:pt x="67" y="200"/>
                      <a:pt x="65" y="198"/>
                    </a:cubicBezTo>
                    <a:cubicBezTo>
                      <a:pt x="61" y="198"/>
                      <a:pt x="61" y="198"/>
                      <a:pt x="61" y="198"/>
                    </a:cubicBezTo>
                    <a:cubicBezTo>
                      <a:pt x="58" y="195"/>
                      <a:pt x="58" y="195"/>
                      <a:pt x="58" y="195"/>
                    </a:cubicBezTo>
                    <a:cubicBezTo>
                      <a:pt x="57" y="195"/>
                      <a:pt x="57" y="195"/>
                      <a:pt x="57" y="195"/>
                    </a:cubicBezTo>
                    <a:cubicBezTo>
                      <a:pt x="56" y="198"/>
                      <a:pt x="56" y="198"/>
                      <a:pt x="56" y="198"/>
                    </a:cubicBezTo>
                    <a:cubicBezTo>
                      <a:pt x="54" y="196"/>
                      <a:pt x="54" y="196"/>
                      <a:pt x="54" y="196"/>
                    </a:cubicBezTo>
                    <a:cubicBezTo>
                      <a:pt x="52" y="198"/>
                      <a:pt x="52" y="198"/>
                      <a:pt x="52" y="198"/>
                    </a:cubicBezTo>
                    <a:cubicBezTo>
                      <a:pt x="51" y="197"/>
                      <a:pt x="51" y="197"/>
                      <a:pt x="51" y="197"/>
                    </a:cubicBezTo>
                    <a:cubicBezTo>
                      <a:pt x="50" y="199"/>
                      <a:pt x="54" y="196"/>
                      <a:pt x="49" y="197"/>
                    </a:cubicBezTo>
                    <a:cubicBezTo>
                      <a:pt x="49" y="199"/>
                      <a:pt x="49" y="199"/>
                      <a:pt x="49" y="199"/>
                    </a:cubicBezTo>
                    <a:cubicBezTo>
                      <a:pt x="47" y="198"/>
                      <a:pt x="47" y="198"/>
                      <a:pt x="47" y="198"/>
                    </a:cubicBezTo>
                    <a:cubicBezTo>
                      <a:pt x="46" y="199"/>
                      <a:pt x="46" y="199"/>
                      <a:pt x="46" y="199"/>
                    </a:cubicBezTo>
                    <a:cubicBezTo>
                      <a:pt x="46" y="201"/>
                      <a:pt x="46" y="201"/>
                      <a:pt x="46" y="201"/>
                    </a:cubicBezTo>
                    <a:cubicBezTo>
                      <a:pt x="44" y="201"/>
                      <a:pt x="44" y="201"/>
                      <a:pt x="44" y="201"/>
                    </a:cubicBezTo>
                    <a:cubicBezTo>
                      <a:pt x="45" y="200"/>
                      <a:pt x="45" y="200"/>
                      <a:pt x="45" y="200"/>
                    </a:cubicBezTo>
                    <a:cubicBezTo>
                      <a:pt x="44" y="199"/>
                      <a:pt x="49" y="198"/>
                      <a:pt x="44" y="199"/>
                    </a:cubicBezTo>
                    <a:cubicBezTo>
                      <a:pt x="46" y="198"/>
                      <a:pt x="46" y="198"/>
                      <a:pt x="46" y="198"/>
                    </a:cubicBezTo>
                    <a:cubicBezTo>
                      <a:pt x="45" y="198"/>
                      <a:pt x="45" y="198"/>
                      <a:pt x="45" y="198"/>
                    </a:cubicBezTo>
                    <a:cubicBezTo>
                      <a:pt x="48" y="196"/>
                      <a:pt x="48" y="196"/>
                      <a:pt x="48" y="196"/>
                    </a:cubicBezTo>
                    <a:cubicBezTo>
                      <a:pt x="51" y="195"/>
                      <a:pt x="51" y="195"/>
                      <a:pt x="51" y="195"/>
                    </a:cubicBezTo>
                    <a:cubicBezTo>
                      <a:pt x="57" y="194"/>
                      <a:pt x="41" y="199"/>
                      <a:pt x="56" y="192"/>
                    </a:cubicBezTo>
                    <a:cubicBezTo>
                      <a:pt x="58" y="192"/>
                      <a:pt x="58" y="192"/>
                      <a:pt x="58" y="192"/>
                    </a:cubicBezTo>
                    <a:cubicBezTo>
                      <a:pt x="58" y="191"/>
                      <a:pt x="58" y="191"/>
                      <a:pt x="58" y="191"/>
                    </a:cubicBezTo>
                    <a:cubicBezTo>
                      <a:pt x="59" y="191"/>
                      <a:pt x="56" y="192"/>
                      <a:pt x="59" y="192"/>
                    </a:cubicBezTo>
                    <a:cubicBezTo>
                      <a:pt x="59" y="190"/>
                      <a:pt x="59" y="190"/>
                      <a:pt x="59" y="190"/>
                    </a:cubicBezTo>
                    <a:cubicBezTo>
                      <a:pt x="60" y="191"/>
                      <a:pt x="59" y="187"/>
                      <a:pt x="62" y="189"/>
                    </a:cubicBezTo>
                    <a:cubicBezTo>
                      <a:pt x="64" y="188"/>
                      <a:pt x="64" y="188"/>
                      <a:pt x="64" y="188"/>
                    </a:cubicBezTo>
                    <a:cubicBezTo>
                      <a:pt x="65" y="186"/>
                      <a:pt x="65" y="186"/>
                      <a:pt x="65" y="186"/>
                    </a:cubicBezTo>
                    <a:cubicBezTo>
                      <a:pt x="66" y="187"/>
                      <a:pt x="66" y="187"/>
                      <a:pt x="66" y="187"/>
                    </a:cubicBezTo>
                    <a:cubicBezTo>
                      <a:pt x="68" y="186"/>
                      <a:pt x="71" y="184"/>
                      <a:pt x="71" y="187"/>
                    </a:cubicBezTo>
                    <a:cubicBezTo>
                      <a:pt x="72" y="187"/>
                      <a:pt x="68" y="188"/>
                      <a:pt x="73" y="186"/>
                    </a:cubicBezTo>
                    <a:cubicBezTo>
                      <a:pt x="73" y="186"/>
                      <a:pt x="73" y="186"/>
                      <a:pt x="73" y="186"/>
                    </a:cubicBezTo>
                    <a:cubicBezTo>
                      <a:pt x="76" y="185"/>
                      <a:pt x="76" y="185"/>
                      <a:pt x="76" y="185"/>
                    </a:cubicBezTo>
                    <a:cubicBezTo>
                      <a:pt x="73" y="185"/>
                      <a:pt x="73" y="185"/>
                      <a:pt x="73" y="185"/>
                    </a:cubicBezTo>
                    <a:cubicBezTo>
                      <a:pt x="70" y="186"/>
                      <a:pt x="70" y="186"/>
                      <a:pt x="70" y="186"/>
                    </a:cubicBezTo>
                    <a:cubicBezTo>
                      <a:pt x="72" y="184"/>
                      <a:pt x="72" y="184"/>
                      <a:pt x="72" y="184"/>
                    </a:cubicBezTo>
                    <a:cubicBezTo>
                      <a:pt x="71" y="184"/>
                      <a:pt x="71" y="184"/>
                      <a:pt x="71" y="184"/>
                    </a:cubicBezTo>
                    <a:cubicBezTo>
                      <a:pt x="73" y="182"/>
                      <a:pt x="73" y="182"/>
                      <a:pt x="73" y="182"/>
                    </a:cubicBezTo>
                    <a:cubicBezTo>
                      <a:pt x="73" y="182"/>
                      <a:pt x="73" y="182"/>
                      <a:pt x="73" y="182"/>
                    </a:cubicBezTo>
                    <a:cubicBezTo>
                      <a:pt x="75" y="182"/>
                      <a:pt x="75" y="182"/>
                      <a:pt x="75" y="182"/>
                    </a:cubicBezTo>
                    <a:cubicBezTo>
                      <a:pt x="75" y="182"/>
                      <a:pt x="71" y="183"/>
                      <a:pt x="77" y="182"/>
                    </a:cubicBezTo>
                    <a:cubicBezTo>
                      <a:pt x="76" y="181"/>
                      <a:pt x="76" y="181"/>
                      <a:pt x="76" y="181"/>
                    </a:cubicBezTo>
                    <a:cubicBezTo>
                      <a:pt x="79" y="179"/>
                      <a:pt x="79" y="179"/>
                      <a:pt x="79" y="179"/>
                    </a:cubicBezTo>
                    <a:cubicBezTo>
                      <a:pt x="80" y="179"/>
                      <a:pt x="75" y="182"/>
                      <a:pt x="81" y="178"/>
                    </a:cubicBezTo>
                    <a:cubicBezTo>
                      <a:pt x="82" y="178"/>
                      <a:pt x="82" y="178"/>
                      <a:pt x="82" y="178"/>
                    </a:cubicBezTo>
                    <a:cubicBezTo>
                      <a:pt x="84" y="176"/>
                      <a:pt x="84" y="176"/>
                      <a:pt x="84" y="176"/>
                    </a:cubicBezTo>
                    <a:cubicBezTo>
                      <a:pt x="84" y="175"/>
                      <a:pt x="84" y="175"/>
                      <a:pt x="84" y="175"/>
                    </a:cubicBezTo>
                    <a:cubicBezTo>
                      <a:pt x="83" y="175"/>
                      <a:pt x="83" y="175"/>
                      <a:pt x="83" y="175"/>
                    </a:cubicBezTo>
                    <a:cubicBezTo>
                      <a:pt x="84" y="175"/>
                      <a:pt x="82" y="178"/>
                      <a:pt x="84" y="174"/>
                    </a:cubicBezTo>
                    <a:cubicBezTo>
                      <a:pt x="81" y="175"/>
                      <a:pt x="81" y="175"/>
                      <a:pt x="81" y="175"/>
                    </a:cubicBezTo>
                    <a:cubicBezTo>
                      <a:pt x="80" y="176"/>
                      <a:pt x="80" y="176"/>
                      <a:pt x="80" y="176"/>
                    </a:cubicBezTo>
                    <a:cubicBezTo>
                      <a:pt x="79" y="176"/>
                      <a:pt x="79" y="176"/>
                      <a:pt x="79" y="176"/>
                    </a:cubicBezTo>
                    <a:cubicBezTo>
                      <a:pt x="79" y="176"/>
                      <a:pt x="79" y="176"/>
                      <a:pt x="79" y="176"/>
                    </a:cubicBezTo>
                    <a:cubicBezTo>
                      <a:pt x="82" y="174"/>
                      <a:pt x="82" y="174"/>
                      <a:pt x="82" y="174"/>
                    </a:cubicBezTo>
                    <a:cubicBezTo>
                      <a:pt x="85" y="174"/>
                      <a:pt x="85" y="174"/>
                      <a:pt x="85" y="174"/>
                    </a:cubicBezTo>
                    <a:cubicBezTo>
                      <a:pt x="87" y="172"/>
                      <a:pt x="87" y="172"/>
                      <a:pt x="87" y="172"/>
                    </a:cubicBezTo>
                    <a:cubicBezTo>
                      <a:pt x="89" y="171"/>
                      <a:pt x="89" y="171"/>
                      <a:pt x="89" y="171"/>
                    </a:cubicBezTo>
                    <a:cubicBezTo>
                      <a:pt x="90" y="171"/>
                      <a:pt x="90" y="171"/>
                      <a:pt x="90" y="171"/>
                    </a:cubicBezTo>
                    <a:cubicBezTo>
                      <a:pt x="88" y="170"/>
                      <a:pt x="88" y="170"/>
                      <a:pt x="88" y="170"/>
                    </a:cubicBezTo>
                    <a:cubicBezTo>
                      <a:pt x="92" y="168"/>
                      <a:pt x="92" y="168"/>
                      <a:pt x="92" y="168"/>
                    </a:cubicBezTo>
                    <a:cubicBezTo>
                      <a:pt x="93" y="168"/>
                      <a:pt x="93" y="168"/>
                      <a:pt x="93" y="168"/>
                    </a:cubicBezTo>
                    <a:cubicBezTo>
                      <a:pt x="94" y="167"/>
                      <a:pt x="94" y="167"/>
                      <a:pt x="94" y="167"/>
                    </a:cubicBezTo>
                    <a:cubicBezTo>
                      <a:pt x="94" y="167"/>
                      <a:pt x="90" y="170"/>
                      <a:pt x="96" y="166"/>
                    </a:cubicBezTo>
                    <a:cubicBezTo>
                      <a:pt x="96" y="166"/>
                      <a:pt x="96" y="166"/>
                      <a:pt x="96" y="166"/>
                    </a:cubicBezTo>
                    <a:cubicBezTo>
                      <a:pt x="94" y="165"/>
                      <a:pt x="96" y="170"/>
                      <a:pt x="91" y="166"/>
                    </a:cubicBezTo>
                    <a:cubicBezTo>
                      <a:pt x="90" y="167"/>
                      <a:pt x="88" y="168"/>
                      <a:pt x="86" y="168"/>
                    </a:cubicBezTo>
                    <a:cubicBezTo>
                      <a:pt x="86" y="168"/>
                      <a:pt x="87" y="170"/>
                      <a:pt x="86" y="168"/>
                    </a:cubicBezTo>
                    <a:cubicBezTo>
                      <a:pt x="85" y="169"/>
                      <a:pt x="85" y="169"/>
                      <a:pt x="85" y="169"/>
                    </a:cubicBezTo>
                    <a:cubicBezTo>
                      <a:pt x="82" y="170"/>
                      <a:pt x="82" y="170"/>
                      <a:pt x="82" y="170"/>
                    </a:cubicBezTo>
                    <a:cubicBezTo>
                      <a:pt x="81" y="171"/>
                      <a:pt x="81" y="171"/>
                      <a:pt x="81" y="171"/>
                    </a:cubicBezTo>
                    <a:cubicBezTo>
                      <a:pt x="81" y="170"/>
                      <a:pt x="81" y="170"/>
                      <a:pt x="81" y="170"/>
                    </a:cubicBezTo>
                    <a:cubicBezTo>
                      <a:pt x="79" y="169"/>
                      <a:pt x="79" y="169"/>
                      <a:pt x="79" y="169"/>
                    </a:cubicBezTo>
                    <a:cubicBezTo>
                      <a:pt x="79" y="168"/>
                      <a:pt x="79" y="168"/>
                      <a:pt x="79" y="168"/>
                    </a:cubicBezTo>
                    <a:cubicBezTo>
                      <a:pt x="75" y="166"/>
                      <a:pt x="75" y="166"/>
                      <a:pt x="75" y="166"/>
                    </a:cubicBezTo>
                    <a:cubicBezTo>
                      <a:pt x="74" y="166"/>
                      <a:pt x="74" y="166"/>
                      <a:pt x="74" y="166"/>
                    </a:cubicBezTo>
                    <a:cubicBezTo>
                      <a:pt x="74" y="167"/>
                      <a:pt x="74" y="167"/>
                      <a:pt x="74" y="167"/>
                    </a:cubicBezTo>
                    <a:cubicBezTo>
                      <a:pt x="71" y="167"/>
                      <a:pt x="71" y="167"/>
                      <a:pt x="71" y="167"/>
                    </a:cubicBezTo>
                    <a:cubicBezTo>
                      <a:pt x="73" y="165"/>
                      <a:pt x="73" y="165"/>
                      <a:pt x="73" y="165"/>
                    </a:cubicBezTo>
                    <a:cubicBezTo>
                      <a:pt x="72" y="164"/>
                      <a:pt x="69" y="171"/>
                      <a:pt x="73" y="163"/>
                    </a:cubicBezTo>
                    <a:cubicBezTo>
                      <a:pt x="71" y="163"/>
                      <a:pt x="71" y="163"/>
                      <a:pt x="71" y="163"/>
                    </a:cubicBezTo>
                    <a:cubicBezTo>
                      <a:pt x="71" y="164"/>
                      <a:pt x="71" y="164"/>
                      <a:pt x="71" y="164"/>
                    </a:cubicBezTo>
                    <a:cubicBezTo>
                      <a:pt x="70" y="167"/>
                      <a:pt x="70" y="167"/>
                      <a:pt x="70" y="167"/>
                    </a:cubicBezTo>
                    <a:cubicBezTo>
                      <a:pt x="67" y="167"/>
                      <a:pt x="67" y="167"/>
                      <a:pt x="67" y="167"/>
                    </a:cubicBezTo>
                    <a:cubicBezTo>
                      <a:pt x="67" y="166"/>
                      <a:pt x="67" y="166"/>
                      <a:pt x="67" y="166"/>
                    </a:cubicBezTo>
                    <a:cubicBezTo>
                      <a:pt x="70" y="164"/>
                      <a:pt x="70" y="164"/>
                      <a:pt x="70" y="164"/>
                    </a:cubicBezTo>
                    <a:cubicBezTo>
                      <a:pt x="71" y="164"/>
                      <a:pt x="71" y="164"/>
                      <a:pt x="71" y="164"/>
                    </a:cubicBezTo>
                    <a:cubicBezTo>
                      <a:pt x="70" y="163"/>
                      <a:pt x="70" y="163"/>
                      <a:pt x="70" y="163"/>
                    </a:cubicBezTo>
                    <a:cubicBezTo>
                      <a:pt x="69" y="164"/>
                      <a:pt x="67" y="164"/>
                      <a:pt x="67" y="164"/>
                    </a:cubicBezTo>
                    <a:cubicBezTo>
                      <a:pt x="69" y="163"/>
                      <a:pt x="69" y="163"/>
                      <a:pt x="69" y="163"/>
                    </a:cubicBezTo>
                    <a:cubicBezTo>
                      <a:pt x="68" y="162"/>
                      <a:pt x="68" y="162"/>
                      <a:pt x="68" y="162"/>
                    </a:cubicBezTo>
                    <a:cubicBezTo>
                      <a:pt x="71" y="161"/>
                      <a:pt x="71" y="161"/>
                      <a:pt x="71" y="161"/>
                    </a:cubicBezTo>
                    <a:cubicBezTo>
                      <a:pt x="71" y="160"/>
                      <a:pt x="71" y="160"/>
                      <a:pt x="71" y="160"/>
                    </a:cubicBezTo>
                    <a:cubicBezTo>
                      <a:pt x="68" y="160"/>
                      <a:pt x="68" y="160"/>
                      <a:pt x="68" y="160"/>
                    </a:cubicBezTo>
                    <a:cubicBezTo>
                      <a:pt x="71" y="158"/>
                      <a:pt x="71" y="158"/>
                      <a:pt x="71" y="158"/>
                    </a:cubicBezTo>
                    <a:cubicBezTo>
                      <a:pt x="74" y="157"/>
                      <a:pt x="74" y="157"/>
                      <a:pt x="74" y="157"/>
                    </a:cubicBezTo>
                    <a:cubicBezTo>
                      <a:pt x="75" y="157"/>
                      <a:pt x="75" y="157"/>
                      <a:pt x="75" y="157"/>
                    </a:cubicBezTo>
                    <a:cubicBezTo>
                      <a:pt x="77" y="156"/>
                      <a:pt x="77" y="156"/>
                      <a:pt x="77" y="156"/>
                    </a:cubicBezTo>
                    <a:cubicBezTo>
                      <a:pt x="76" y="155"/>
                      <a:pt x="76" y="158"/>
                      <a:pt x="76" y="154"/>
                    </a:cubicBezTo>
                    <a:cubicBezTo>
                      <a:pt x="81" y="152"/>
                      <a:pt x="81" y="152"/>
                      <a:pt x="81" y="152"/>
                    </a:cubicBezTo>
                    <a:cubicBezTo>
                      <a:pt x="83" y="154"/>
                      <a:pt x="83" y="154"/>
                      <a:pt x="83" y="154"/>
                    </a:cubicBezTo>
                    <a:cubicBezTo>
                      <a:pt x="86" y="154"/>
                      <a:pt x="86" y="154"/>
                      <a:pt x="86" y="154"/>
                    </a:cubicBezTo>
                    <a:cubicBezTo>
                      <a:pt x="86" y="152"/>
                      <a:pt x="86" y="152"/>
                      <a:pt x="86" y="152"/>
                    </a:cubicBezTo>
                    <a:cubicBezTo>
                      <a:pt x="88" y="152"/>
                      <a:pt x="88" y="152"/>
                      <a:pt x="88" y="152"/>
                    </a:cubicBezTo>
                    <a:cubicBezTo>
                      <a:pt x="88" y="151"/>
                      <a:pt x="88" y="151"/>
                      <a:pt x="88" y="151"/>
                    </a:cubicBezTo>
                    <a:cubicBezTo>
                      <a:pt x="87" y="150"/>
                      <a:pt x="87" y="150"/>
                      <a:pt x="87" y="150"/>
                    </a:cubicBezTo>
                    <a:cubicBezTo>
                      <a:pt x="85" y="150"/>
                      <a:pt x="85" y="150"/>
                      <a:pt x="85" y="150"/>
                    </a:cubicBezTo>
                    <a:cubicBezTo>
                      <a:pt x="85" y="150"/>
                      <a:pt x="85" y="150"/>
                      <a:pt x="85" y="150"/>
                    </a:cubicBezTo>
                    <a:cubicBezTo>
                      <a:pt x="83" y="150"/>
                      <a:pt x="83" y="150"/>
                      <a:pt x="83" y="150"/>
                    </a:cubicBezTo>
                    <a:cubicBezTo>
                      <a:pt x="83" y="151"/>
                      <a:pt x="83" y="151"/>
                      <a:pt x="83" y="151"/>
                    </a:cubicBezTo>
                    <a:cubicBezTo>
                      <a:pt x="80" y="152"/>
                      <a:pt x="80" y="152"/>
                      <a:pt x="80" y="152"/>
                    </a:cubicBezTo>
                    <a:cubicBezTo>
                      <a:pt x="80" y="151"/>
                      <a:pt x="81" y="152"/>
                      <a:pt x="79" y="152"/>
                    </a:cubicBezTo>
                    <a:cubicBezTo>
                      <a:pt x="82" y="149"/>
                      <a:pt x="82" y="149"/>
                      <a:pt x="82" y="149"/>
                    </a:cubicBezTo>
                    <a:cubicBezTo>
                      <a:pt x="81" y="149"/>
                      <a:pt x="81" y="149"/>
                      <a:pt x="81" y="149"/>
                    </a:cubicBezTo>
                    <a:cubicBezTo>
                      <a:pt x="80" y="149"/>
                      <a:pt x="84" y="147"/>
                      <a:pt x="79" y="149"/>
                    </a:cubicBezTo>
                    <a:cubicBezTo>
                      <a:pt x="78" y="148"/>
                      <a:pt x="78" y="148"/>
                      <a:pt x="78" y="148"/>
                    </a:cubicBezTo>
                    <a:cubicBezTo>
                      <a:pt x="77" y="148"/>
                      <a:pt x="77" y="148"/>
                      <a:pt x="77" y="148"/>
                    </a:cubicBezTo>
                    <a:cubicBezTo>
                      <a:pt x="76" y="150"/>
                      <a:pt x="76" y="150"/>
                      <a:pt x="76" y="150"/>
                    </a:cubicBezTo>
                    <a:cubicBezTo>
                      <a:pt x="74" y="150"/>
                      <a:pt x="74" y="150"/>
                      <a:pt x="74" y="150"/>
                    </a:cubicBezTo>
                    <a:cubicBezTo>
                      <a:pt x="75" y="151"/>
                      <a:pt x="75" y="151"/>
                      <a:pt x="75" y="151"/>
                    </a:cubicBezTo>
                    <a:cubicBezTo>
                      <a:pt x="72" y="150"/>
                      <a:pt x="72" y="150"/>
                      <a:pt x="72" y="150"/>
                    </a:cubicBezTo>
                    <a:cubicBezTo>
                      <a:pt x="72" y="150"/>
                      <a:pt x="72" y="150"/>
                      <a:pt x="72" y="150"/>
                    </a:cubicBezTo>
                    <a:cubicBezTo>
                      <a:pt x="69" y="149"/>
                      <a:pt x="69" y="149"/>
                      <a:pt x="69" y="149"/>
                    </a:cubicBezTo>
                    <a:cubicBezTo>
                      <a:pt x="69" y="150"/>
                      <a:pt x="69" y="150"/>
                      <a:pt x="69" y="150"/>
                    </a:cubicBezTo>
                    <a:cubicBezTo>
                      <a:pt x="67" y="149"/>
                      <a:pt x="73" y="147"/>
                      <a:pt x="67" y="149"/>
                    </a:cubicBezTo>
                    <a:cubicBezTo>
                      <a:pt x="66" y="148"/>
                      <a:pt x="66" y="148"/>
                      <a:pt x="66" y="148"/>
                    </a:cubicBezTo>
                    <a:cubicBezTo>
                      <a:pt x="62" y="147"/>
                      <a:pt x="62" y="147"/>
                      <a:pt x="62" y="147"/>
                    </a:cubicBezTo>
                    <a:cubicBezTo>
                      <a:pt x="60" y="147"/>
                      <a:pt x="60" y="147"/>
                      <a:pt x="60" y="147"/>
                    </a:cubicBezTo>
                    <a:cubicBezTo>
                      <a:pt x="59" y="147"/>
                      <a:pt x="59" y="147"/>
                      <a:pt x="59" y="147"/>
                    </a:cubicBezTo>
                    <a:cubicBezTo>
                      <a:pt x="63" y="146"/>
                      <a:pt x="54" y="146"/>
                      <a:pt x="63" y="146"/>
                    </a:cubicBezTo>
                    <a:cubicBezTo>
                      <a:pt x="63" y="145"/>
                      <a:pt x="63" y="145"/>
                      <a:pt x="63" y="145"/>
                    </a:cubicBezTo>
                    <a:cubicBezTo>
                      <a:pt x="65" y="143"/>
                      <a:pt x="65" y="143"/>
                      <a:pt x="65" y="143"/>
                    </a:cubicBezTo>
                    <a:cubicBezTo>
                      <a:pt x="62" y="142"/>
                      <a:pt x="62" y="142"/>
                      <a:pt x="62" y="142"/>
                    </a:cubicBezTo>
                    <a:cubicBezTo>
                      <a:pt x="65" y="142"/>
                      <a:pt x="65" y="142"/>
                      <a:pt x="65" y="142"/>
                    </a:cubicBezTo>
                    <a:cubicBezTo>
                      <a:pt x="66" y="144"/>
                      <a:pt x="66" y="144"/>
                      <a:pt x="66" y="144"/>
                    </a:cubicBezTo>
                    <a:cubicBezTo>
                      <a:pt x="67" y="142"/>
                      <a:pt x="67" y="142"/>
                      <a:pt x="67" y="142"/>
                    </a:cubicBezTo>
                    <a:cubicBezTo>
                      <a:pt x="69" y="144"/>
                      <a:pt x="69" y="144"/>
                      <a:pt x="69" y="144"/>
                    </a:cubicBezTo>
                    <a:cubicBezTo>
                      <a:pt x="70" y="142"/>
                      <a:pt x="70" y="142"/>
                      <a:pt x="70" y="142"/>
                    </a:cubicBezTo>
                    <a:cubicBezTo>
                      <a:pt x="72" y="142"/>
                      <a:pt x="72" y="142"/>
                      <a:pt x="72" y="142"/>
                    </a:cubicBezTo>
                    <a:cubicBezTo>
                      <a:pt x="73" y="142"/>
                      <a:pt x="73" y="142"/>
                      <a:pt x="73" y="142"/>
                    </a:cubicBezTo>
                    <a:cubicBezTo>
                      <a:pt x="73" y="141"/>
                      <a:pt x="75" y="142"/>
                      <a:pt x="75" y="141"/>
                    </a:cubicBezTo>
                    <a:cubicBezTo>
                      <a:pt x="75" y="140"/>
                      <a:pt x="75" y="140"/>
                      <a:pt x="75" y="140"/>
                    </a:cubicBezTo>
                    <a:cubicBezTo>
                      <a:pt x="73" y="139"/>
                      <a:pt x="73" y="139"/>
                      <a:pt x="73" y="139"/>
                    </a:cubicBezTo>
                    <a:cubicBezTo>
                      <a:pt x="73" y="138"/>
                      <a:pt x="73" y="138"/>
                      <a:pt x="73" y="138"/>
                    </a:cubicBezTo>
                    <a:cubicBezTo>
                      <a:pt x="76" y="139"/>
                      <a:pt x="74" y="138"/>
                      <a:pt x="77" y="136"/>
                    </a:cubicBezTo>
                    <a:cubicBezTo>
                      <a:pt x="79" y="137"/>
                      <a:pt x="79" y="137"/>
                      <a:pt x="79" y="137"/>
                    </a:cubicBezTo>
                    <a:cubicBezTo>
                      <a:pt x="78" y="135"/>
                      <a:pt x="82" y="135"/>
                      <a:pt x="82" y="134"/>
                    </a:cubicBezTo>
                    <a:cubicBezTo>
                      <a:pt x="81" y="132"/>
                      <a:pt x="81" y="132"/>
                      <a:pt x="81" y="132"/>
                    </a:cubicBezTo>
                    <a:cubicBezTo>
                      <a:pt x="83" y="131"/>
                      <a:pt x="83" y="131"/>
                      <a:pt x="83" y="131"/>
                    </a:cubicBezTo>
                    <a:cubicBezTo>
                      <a:pt x="83" y="132"/>
                      <a:pt x="83" y="132"/>
                      <a:pt x="83" y="132"/>
                    </a:cubicBezTo>
                    <a:cubicBezTo>
                      <a:pt x="82" y="132"/>
                      <a:pt x="82" y="132"/>
                      <a:pt x="82" y="132"/>
                    </a:cubicBezTo>
                    <a:cubicBezTo>
                      <a:pt x="82" y="133"/>
                      <a:pt x="82" y="133"/>
                      <a:pt x="82" y="133"/>
                    </a:cubicBezTo>
                    <a:cubicBezTo>
                      <a:pt x="83" y="133"/>
                      <a:pt x="83" y="133"/>
                      <a:pt x="83" y="133"/>
                    </a:cubicBezTo>
                    <a:cubicBezTo>
                      <a:pt x="84" y="133"/>
                      <a:pt x="84" y="132"/>
                      <a:pt x="85" y="132"/>
                    </a:cubicBezTo>
                    <a:cubicBezTo>
                      <a:pt x="85" y="132"/>
                      <a:pt x="85" y="132"/>
                      <a:pt x="85" y="132"/>
                    </a:cubicBezTo>
                    <a:cubicBezTo>
                      <a:pt x="83" y="134"/>
                      <a:pt x="83" y="134"/>
                      <a:pt x="83" y="134"/>
                    </a:cubicBezTo>
                    <a:cubicBezTo>
                      <a:pt x="82" y="134"/>
                      <a:pt x="82" y="134"/>
                      <a:pt x="82" y="134"/>
                    </a:cubicBezTo>
                    <a:cubicBezTo>
                      <a:pt x="81" y="136"/>
                      <a:pt x="81" y="136"/>
                      <a:pt x="81" y="136"/>
                    </a:cubicBezTo>
                    <a:cubicBezTo>
                      <a:pt x="81" y="136"/>
                      <a:pt x="81" y="133"/>
                      <a:pt x="82" y="137"/>
                    </a:cubicBezTo>
                    <a:cubicBezTo>
                      <a:pt x="82" y="137"/>
                      <a:pt x="82" y="137"/>
                      <a:pt x="82" y="137"/>
                    </a:cubicBezTo>
                    <a:cubicBezTo>
                      <a:pt x="81" y="137"/>
                      <a:pt x="81" y="137"/>
                      <a:pt x="81" y="137"/>
                    </a:cubicBezTo>
                    <a:cubicBezTo>
                      <a:pt x="80" y="139"/>
                      <a:pt x="80" y="139"/>
                      <a:pt x="80" y="139"/>
                    </a:cubicBezTo>
                    <a:cubicBezTo>
                      <a:pt x="82" y="140"/>
                      <a:pt x="82" y="140"/>
                      <a:pt x="82" y="140"/>
                    </a:cubicBezTo>
                    <a:cubicBezTo>
                      <a:pt x="81" y="140"/>
                      <a:pt x="81" y="140"/>
                      <a:pt x="81" y="140"/>
                    </a:cubicBezTo>
                    <a:cubicBezTo>
                      <a:pt x="82" y="141"/>
                      <a:pt x="82" y="141"/>
                      <a:pt x="82" y="141"/>
                    </a:cubicBezTo>
                    <a:cubicBezTo>
                      <a:pt x="85" y="138"/>
                      <a:pt x="85" y="138"/>
                      <a:pt x="85" y="138"/>
                    </a:cubicBezTo>
                    <a:cubicBezTo>
                      <a:pt x="87" y="137"/>
                      <a:pt x="87" y="137"/>
                      <a:pt x="87" y="137"/>
                    </a:cubicBezTo>
                    <a:cubicBezTo>
                      <a:pt x="88" y="137"/>
                      <a:pt x="88" y="137"/>
                      <a:pt x="88" y="137"/>
                    </a:cubicBezTo>
                    <a:cubicBezTo>
                      <a:pt x="86" y="139"/>
                      <a:pt x="86" y="139"/>
                      <a:pt x="86" y="139"/>
                    </a:cubicBezTo>
                    <a:cubicBezTo>
                      <a:pt x="88" y="140"/>
                      <a:pt x="88" y="140"/>
                      <a:pt x="88" y="140"/>
                    </a:cubicBezTo>
                    <a:cubicBezTo>
                      <a:pt x="90" y="140"/>
                      <a:pt x="90" y="140"/>
                      <a:pt x="90" y="140"/>
                    </a:cubicBezTo>
                    <a:cubicBezTo>
                      <a:pt x="90" y="141"/>
                      <a:pt x="90" y="141"/>
                      <a:pt x="90" y="141"/>
                    </a:cubicBezTo>
                    <a:cubicBezTo>
                      <a:pt x="90" y="136"/>
                      <a:pt x="89" y="145"/>
                      <a:pt x="93" y="138"/>
                    </a:cubicBezTo>
                    <a:cubicBezTo>
                      <a:pt x="95" y="137"/>
                      <a:pt x="95" y="137"/>
                      <a:pt x="95" y="137"/>
                    </a:cubicBezTo>
                    <a:cubicBezTo>
                      <a:pt x="96" y="137"/>
                      <a:pt x="96" y="137"/>
                      <a:pt x="96" y="137"/>
                    </a:cubicBezTo>
                    <a:cubicBezTo>
                      <a:pt x="97" y="136"/>
                      <a:pt x="97" y="137"/>
                      <a:pt x="100" y="136"/>
                    </a:cubicBezTo>
                    <a:cubicBezTo>
                      <a:pt x="99" y="135"/>
                      <a:pt x="99" y="135"/>
                      <a:pt x="99" y="135"/>
                    </a:cubicBezTo>
                    <a:cubicBezTo>
                      <a:pt x="96" y="136"/>
                      <a:pt x="96" y="136"/>
                      <a:pt x="96" y="136"/>
                    </a:cubicBezTo>
                    <a:cubicBezTo>
                      <a:pt x="95" y="136"/>
                      <a:pt x="101" y="134"/>
                      <a:pt x="93" y="135"/>
                    </a:cubicBezTo>
                    <a:cubicBezTo>
                      <a:pt x="94" y="135"/>
                      <a:pt x="94" y="135"/>
                      <a:pt x="94" y="135"/>
                    </a:cubicBezTo>
                    <a:cubicBezTo>
                      <a:pt x="93" y="134"/>
                      <a:pt x="93" y="134"/>
                      <a:pt x="93" y="134"/>
                    </a:cubicBezTo>
                    <a:cubicBezTo>
                      <a:pt x="91" y="136"/>
                      <a:pt x="91" y="136"/>
                      <a:pt x="91" y="136"/>
                    </a:cubicBezTo>
                    <a:cubicBezTo>
                      <a:pt x="90" y="135"/>
                      <a:pt x="90" y="135"/>
                      <a:pt x="90" y="135"/>
                    </a:cubicBezTo>
                    <a:cubicBezTo>
                      <a:pt x="88" y="136"/>
                      <a:pt x="88" y="136"/>
                      <a:pt x="88" y="136"/>
                    </a:cubicBezTo>
                    <a:cubicBezTo>
                      <a:pt x="93" y="133"/>
                      <a:pt x="93" y="133"/>
                      <a:pt x="93" y="133"/>
                    </a:cubicBezTo>
                    <a:cubicBezTo>
                      <a:pt x="92" y="134"/>
                      <a:pt x="92" y="134"/>
                      <a:pt x="92" y="134"/>
                    </a:cubicBezTo>
                    <a:cubicBezTo>
                      <a:pt x="92" y="134"/>
                      <a:pt x="92" y="134"/>
                      <a:pt x="92" y="134"/>
                    </a:cubicBezTo>
                    <a:cubicBezTo>
                      <a:pt x="95" y="135"/>
                      <a:pt x="95" y="135"/>
                      <a:pt x="95" y="135"/>
                    </a:cubicBezTo>
                    <a:cubicBezTo>
                      <a:pt x="96" y="136"/>
                      <a:pt x="96" y="136"/>
                      <a:pt x="96" y="136"/>
                    </a:cubicBezTo>
                    <a:cubicBezTo>
                      <a:pt x="97" y="134"/>
                      <a:pt x="97" y="134"/>
                      <a:pt x="97" y="134"/>
                    </a:cubicBezTo>
                    <a:cubicBezTo>
                      <a:pt x="97" y="135"/>
                      <a:pt x="98" y="133"/>
                      <a:pt x="98" y="135"/>
                    </a:cubicBezTo>
                    <a:cubicBezTo>
                      <a:pt x="99" y="134"/>
                      <a:pt x="99" y="134"/>
                      <a:pt x="99" y="134"/>
                    </a:cubicBezTo>
                    <a:cubicBezTo>
                      <a:pt x="105" y="133"/>
                      <a:pt x="105" y="133"/>
                      <a:pt x="105" y="133"/>
                    </a:cubicBezTo>
                    <a:cubicBezTo>
                      <a:pt x="104" y="132"/>
                      <a:pt x="104" y="132"/>
                      <a:pt x="104" y="132"/>
                    </a:cubicBezTo>
                    <a:cubicBezTo>
                      <a:pt x="106" y="133"/>
                      <a:pt x="106" y="133"/>
                      <a:pt x="106" y="133"/>
                    </a:cubicBezTo>
                    <a:cubicBezTo>
                      <a:pt x="106" y="133"/>
                      <a:pt x="108" y="131"/>
                      <a:pt x="108" y="131"/>
                    </a:cubicBezTo>
                    <a:cubicBezTo>
                      <a:pt x="105" y="129"/>
                      <a:pt x="105" y="129"/>
                      <a:pt x="105" y="129"/>
                    </a:cubicBezTo>
                    <a:cubicBezTo>
                      <a:pt x="103" y="130"/>
                      <a:pt x="103" y="130"/>
                      <a:pt x="103" y="130"/>
                    </a:cubicBezTo>
                    <a:cubicBezTo>
                      <a:pt x="102" y="130"/>
                      <a:pt x="102" y="130"/>
                      <a:pt x="102" y="130"/>
                    </a:cubicBezTo>
                    <a:cubicBezTo>
                      <a:pt x="102" y="131"/>
                      <a:pt x="102" y="131"/>
                      <a:pt x="102" y="131"/>
                    </a:cubicBezTo>
                    <a:cubicBezTo>
                      <a:pt x="102" y="132"/>
                      <a:pt x="102" y="132"/>
                      <a:pt x="102" y="132"/>
                    </a:cubicBezTo>
                    <a:cubicBezTo>
                      <a:pt x="102" y="132"/>
                      <a:pt x="104" y="131"/>
                      <a:pt x="101" y="132"/>
                    </a:cubicBezTo>
                    <a:cubicBezTo>
                      <a:pt x="101" y="131"/>
                      <a:pt x="101" y="131"/>
                      <a:pt x="101" y="131"/>
                    </a:cubicBezTo>
                    <a:cubicBezTo>
                      <a:pt x="97" y="130"/>
                      <a:pt x="97" y="130"/>
                      <a:pt x="97" y="130"/>
                    </a:cubicBezTo>
                    <a:cubicBezTo>
                      <a:pt x="96" y="130"/>
                      <a:pt x="96" y="130"/>
                      <a:pt x="96" y="130"/>
                    </a:cubicBezTo>
                    <a:cubicBezTo>
                      <a:pt x="96" y="131"/>
                      <a:pt x="96" y="131"/>
                      <a:pt x="96" y="131"/>
                    </a:cubicBezTo>
                    <a:cubicBezTo>
                      <a:pt x="87" y="132"/>
                      <a:pt x="87" y="132"/>
                      <a:pt x="87" y="132"/>
                    </a:cubicBezTo>
                    <a:cubicBezTo>
                      <a:pt x="86" y="131"/>
                      <a:pt x="86" y="131"/>
                      <a:pt x="86" y="131"/>
                    </a:cubicBezTo>
                    <a:cubicBezTo>
                      <a:pt x="85" y="131"/>
                      <a:pt x="85" y="131"/>
                      <a:pt x="85" y="131"/>
                    </a:cubicBezTo>
                    <a:cubicBezTo>
                      <a:pt x="85" y="130"/>
                      <a:pt x="85" y="130"/>
                      <a:pt x="85" y="130"/>
                    </a:cubicBezTo>
                    <a:cubicBezTo>
                      <a:pt x="82" y="129"/>
                      <a:pt x="82" y="129"/>
                      <a:pt x="82" y="129"/>
                    </a:cubicBezTo>
                    <a:cubicBezTo>
                      <a:pt x="79" y="130"/>
                      <a:pt x="79" y="130"/>
                      <a:pt x="79" y="130"/>
                    </a:cubicBezTo>
                    <a:cubicBezTo>
                      <a:pt x="80" y="131"/>
                      <a:pt x="80" y="131"/>
                      <a:pt x="80" y="131"/>
                    </a:cubicBezTo>
                    <a:cubicBezTo>
                      <a:pt x="76" y="130"/>
                      <a:pt x="76" y="130"/>
                      <a:pt x="76" y="130"/>
                    </a:cubicBezTo>
                    <a:cubicBezTo>
                      <a:pt x="75" y="129"/>
                      <a:pt x="75" y="129"/>
                      <a:pt x="75" y="129"/>
                    </a:cubicBezTo>
                    <a:cubicBezTo>
                      <a:pt x="77" y="128"/>
                      <a:pt x="77" y="128"/>
                      <a:pt x="77" y="128"/>
                    </a:cubicBezTo>
                    <a:cubicBezTo>
                      <a:pt x="76" y="127"/>
                      <a:pt x="76" y="127"/>
                      <a:pt x="76" y="127"/>
                    </a:cubicBezTo>
                    <a:cubicBezTo>
                      <a:pt x="75" y="127"/>
                      <a:pt x="75" y="127"/>
                      <a:pt x="75" y="127"/>
                    </a:cubicBezTo>
                    <a:cubicBezTo>
                      <a:pt x="74" y="129"/>
                      <a:pt x="74" y="129"/>
                      <a:pt x="74" y="129"/>
                    </a:cubicBezTo>
                    <a:cubicBezTo>
                      <a:pt x="71" y="133"/>
                      <a:pt x="77" y="128"/>
                      <a:pt x="77" y="133"/>
                    </a:cubicBezTo>
                    <a:cubicBezTo>
                      <a:pt x="74" y="131"/>
                      <a:pt x="74" y="131"/>
                      <a:pt x="74" y="131"/>
                    </a:cubicBezTo>
                    <a:cubicBezTo>
                      <a:pt x="73" y="132"/>
                      <a:pt x="73" y="132"/>
                      <a:pt x="73" y="132"/>
                    </a:cubicBezTo>
                    <a:cubicBezTo>
                      <a:pt x="72" y="131"/>
                      <a:pt x="72" y="131"/>
                      <a:pt x="72" y="131"/>
                    </a:cubicBezTo>
                    <a:cubicBezTo>
                      <a:pt x="71" y="132"/>
                      <a:pt x="71" y="132"/>
                      <a:pt x="71" y="132"/>
                    </a:cubicBezTo>
                    <a:cubicBezTo>
                      <a:pt x="68" y="131"/>
                      <a:pt x="68" y="131"/>
                      <a:pt x="68" y="131"/>
                    </a:cubicBezTo>
                    <a:cubicBezTo>
                      <a:pt x="66" y="133"/>
                      <a:pt x="66" y="133"/>
                      <a:pt x="66" y="133"/>
                    </a:cubicBezTo>
                    <a:cubicBezTo>
                      <a:pt x="65" y="132"/>
                      <a:pt x="65" y="132"/>
                      <a:pt x="65" y="132"/>
                    </a:cubicBezTo>
                    <a:cubicBezTo>
                      <a:pt x="64" y="133"/>
                      <a:pt x="64" y="133"/>
                      <a:pt x="64" y="133"/>
                    </a:cubicBezTo>
                    <a:cubicBezTo>
                      <a:pt x="62" y="134"/>
                      <a:pt x="65" y="133"/>
                      <a:pt x="62" y="132"/>
                    </a:cubicBezTo>
                    <a:cubicBezTo>
                      <a:pt x="63" y="130"/>
                      <a:pt x="63" y="130"/>
                      <a:pt x="63" y="130"/>
                    </a:cubicBezTo>
                    <a:cubicBezTo>
                      <a:pt x="65" y="130"/>
                      <a:pt x="65" y="130"/>
                      <a:pt x="65" y="130"/>
                    </a:cubicBezTo>
                    <a:cubicBezTo>
                      <a:pt x="65" y="131"/>
                      <a:pt x="67" y="131"/>
                      <a:pt x="64" y="130"/>
                    </a:cubicBezTo>
                    <a:cubicBezTo>
                      <a:pt x="67" y="128"/>
                      <a:pt x="67" y="128"/>
                      <a:pt x="67" y="128"/>
                    </a:cubicBezTo>
                    <a:cubicBezTo>
                      <a:pt x="64" y="126"/>
                      <a:pt x="64" y="126"/>
                      <a:pt x="64" y="126"/>
                    </a:cubicBezTo>
                    <a:cubicBezTo>
                      <a:pt x="64" y="125"/>
                      <a:pt x="64" y="125"/>
                      <a:pt x="64" y="125"/>
                    </a:cubicBezTo>
                    <a:cubicBezTo>
                      <a:pt x="62" y="124"/>
                      <a:pt x="62" y="124"/>
                      <a:pt x="62" y="124"/>
                    </a:cubicBezTo>
                    <a:cubicBezTo>
                      <a:pt x="64" y="123"/>
                      <a:pt x="64" y="123"/>
                      <a:pt x="64" y="123"/>
                    </a:cubicBezTo>
                    <a:cubicBezTo>
                      <a:pt x="61" y="122"/>
                      <a:pt x="61" y="122"/>
                      <a:pt x="61" y="122"/>
                    </a:cubicBezTo>
                    <a:cubicBezTo>
                      <a:pt x="62" y="121"/>
                      <a:pt x="62" y="121"/>
                      <a:pt x="62" y="121"/>
                    </a:cubicBezTo>
                    <a:cubicBezTo>
                      <a:pt x="63" y="121"/>
                      <a:pt x="56" y="125"/>
                      <a:pt x="64" y="120"/>
                    </a:cubicBezTo>
                    <a:cubicBezTo>
                      <a:pt x="64" y="119"/>
                      <a:pt x="64" y="119"/>
                      <a:pt x="64" y="119"/>
                    </a:cubicBezTo>
                    <a:cubicBezTo>
                      <a:pt x="62" y="120"/>
                      <a:pt x="62" y="120"/>
                      <a:pt x="62" y="120"/>
                    </a:cubicBezTo>
                    <a:cubicBezTo>
                      <a:pt x="61" y="119"/>
                      <a:pt x="61" y="119"/>
                      <a:pt x="61" y="119"/>
                    </a:cubicBezTo>
                    <a:cubicBezTo>
                      <a:pt x="55" y="119"/>
                      <a:pt x="55" y="119"/>
                      <a:pt x="55" y="119"/>
                    </a:cubicBezTo>
                    <a:cubicBezTo>
                      <a:pt x="59" y="118"/>
                      <a:pt x="59" y="118"/>
                      <a:pt x="59" y="118"/>
                    </a:cubicBezTo>
                    <a:cubicBezTo>
                      <a:pt x="59" y="118"/>
                      <a:pt x="59" y="121"/>
                      <a:pt x="59" y="116"/>
                    </a:cubicBezTo>
                    <a:cubicBezTo>
                      <a:pt x="61" y="118"/>
                      <a:pt x="61" y="118"/>
                      <a:pt x="61" y="118"/>
                    </a:cubicBezTo>
                    <a:cubicBezTo>
                      <a:pt x="66" y="118"/>
                      <a:pt x="66" y="118"/>
                      <a:pt x="66" y="118"/>
                    </a:cubicBezTo>
                    <a:cubicBezTo>
                      <a:pt x="65" y="116"/>
                      <a:pt x="65" y="116"/>
                      <a:pt x="65" y="116"/>
                    </a:cubicBezTo>
                    <a:cubicBezTo>
                      <a:pt x="64" y="115"/>
                      <a:pt x="64" y="115"/>
                      <a:pt x="64" y="115"/>
                    </a:cubicBezTo>
                    <a:cubicBezTo>
                      <a:pt x="65" y="115"/>
                      <a:pt x="65" y="115"/>
                      <a:pt x="65" y="115"/>
                    </a:cubicBezTo>
                    <a:cubicBezTo>
                      <a:pt x="65" y="113"/>
                      <a:pt x="65" y="113"/>
                      <a:pt x="65" y="113"/>
                    </a:cubicBezTo>
                    <a:cubicBezTo>
                      <a:pt x="64" y="112"/>
                      <a:pt x="63" y="113"/>
                      <a:pt x="63" y="113"/>
                    </a:cubicBezTo>
                    <a:cubicBezTo>
                      <a:pt x="63" y="111"/>
                      <a:pt x="63" y="111"/>
                      <a:pt x="63" y="111"/>
                    </a:cubicBezTo>
                    <a:cubicBezTo>
                      <a:pt x="64" y="109"/>
                      <a:pt x="64" y="109"/>
                      <a:pt x="64" y="109"/>
                    </a:cubicBezTo>
                    <a:cubicBezTo>
                      <a:pt x="60" y="109"/>
                      <a:pt x="60" y="109"/>
                      <a:pt x="60" y="109"/>
                    </a:cubicBezTo>
                    <a:cubicBezTo>
                      <a:pt x="60" y="109"/>
                      <a:pt x="62" y="108"/>
                      <a:pt x="59" y="109"/>
                    </a:cubicBezTo>
                    <a:cubicBezTo>
                      <a:pt x="61" y="107"/>
                      <a:pt x="61" y="107"/>
                      <a:pt x="61" y="107"/>
                    </a:cubicBezTo>
                    <a:cubicBezTo>
                      <a:pt x="62" y="107"/>
                      <a:pt x="59" y="112"/>
                      <a:pt x="65" y="107"/>
                    </a:cubicBezTo>
                    <a:cubicBezTo>
                      <a:pt x="69" y="107"/>
                      <a:pt x="69" y="107"/>
                      <a:pt x="69" y="107"/>
                    </a:cubicBezTo>
                    <a:cubicBezTo>
                      <a:pt x="73" y="107"/>
                      <a:pt x="73" y="107"/>
                      <a:pt x="73" y="107"/>
                    </a:cubicBezTo>
                    <a:cubicBezTo>
                      <a:pt x="73" y="106"/>
                      <a:pt x="73" y="106"/>
                      <a:pt x="73" y="106"/>
                    </a:cubicBezTo>
                    <a:cubicBezTo>
                      <a:pt x="75" y="106"/>
                      <a:pt x="75" y="106"/>
                      <a:pt x="75" y="106"/>
                    </a:cubicBezTo>
                    <a:cubicBezTo>
                      <a:pt x="77" y="105"/>
                      <a:pt x="77" y="105"/>
                      <a:pt x="77" y="105"/>
                    </a:cubicBezTo>
                    <a:cubicBezTo>
                      <a:pt x="77" y="105"/>
                      <a:pt x="72" y="108"/>
                      <a:pt x="79" y="104"/>
                    </a:cubicBezTo>
                    <a:cubicBezTo>
                      <a:pt x="78" y="104"/>
                      <a:pt x="78" y="104"/>
                      <a:pt x="78" y="104"/>
                    </a:cubicBezTo>
                    <a:cubicBezTo>
                      <a:pt x="82" y="104"/>
                      <a:pt x="82" y="104"/>
                      <a:pt x="82" y="104"/>
                    </a:cubicBezTo>
                    <a:cubicBezTo>
                      <a:pt x="84" y="103"/>
                      <a:pt x="84" y="103"/>
                      <a:pt x="84" y="103"/>
                    </a:cubicBezTo>
                    <a:cubicBezTo>
                      <a:pt x="84" y="103"/>
                      <a:pt x="83" y="104"/>
                      <a:pt x="85" y="103"/>
                    </a:cubicBezTo>
                    <a:cubicBezTo>
                      <a:pt x="85" y="102"/>
                      <a:pt x="85" y="102"/>
                      <a:pt x="85" y="102"/>
                    </a:cubicBezTo>
                    <a:cubicBezTo>
                      <a:pt x="81" y="102"/>
                      <a:pt x="81" y="102"/>
                      <a:pt x="81" y="102"/>
                    </a:cubicBezTo>
                    <a:cubicBezTo>
                      <a:pt x="79" y="102"/>
                      <a:pt x="79" y="102"/>
                      <a:pt x="79" y="102"/>
                    </a:cubicBezTo>
                    <a:cubicBezTo>
                      <a:pt x="78" y="101"/>
                      <a:pt x="78" y="101"/>
                      <a:pt x="78" y="101"/>
                    </a:cubicBezTo>
                    <a:cubicBezTo>
                      <a:pt x="75" y="102"/>
                      <a:pt x="75" y="102"/>
                      <a:pt x="75" y="102"/>
                    </a:cubicBezTo>
                    <a:cubicBezTo>
                      <a:pt x="72" y="101"/>
                      <a:pt x="72" y="101"/>
                      <a:pt x="72" y="101"/>
                    </a:cubicBezTo>
                    <a:cubicBezTo>
                      <a:pt x="71" y="104"/>
                      <a:pt x="77" y="100"/>
                      <a:pt x="70" y="103"/>
                    </a:cubicBezTo>
                    <a:cubicBezTo>
                      <a:pt x="66" y="102"/>
                      <a:pt x="66" y="102"/>
                      <a:pt x="66" y="102"/>
                    </a:cubicBezTo>
                    <a:cubicBezTo>
                      <a:pt x="66" y="102"/>
                      <a:pt x="68" y="105"/>
                      <a:pt x="66" y="100"/>
                    </a:cubicBezTo>
                    <a:cubicBezTo>
                      <a:pt x="62" y="100"/>
                      <a:pt x="62" y="100"/>
                      <a:pt x="62" y="100"/>
                    </a:cubicBezTo>
                    <a:cubicBezTo>
                      <a:pt x="61" y="100"/>
                      <a:pt x="61" y="100"/>
                      <a:pt x="61" y="100"/>
                    </a:cubicBezTo>
                    <a:cubicBezTo>
                      <a:pt x="59" y="100"/>
                      <a:pt x="59" y="100"/>
                      <a:pt x="59" y="100"/>
                    </a:cubicBezTo>
                    <a:cubicBezTo>
                      <a:pt x="61" y="99"/>
                      <a:pt x="61" y="99"/>
                      <a:pt x="61" y="99"/>
                    </a:cubicBezTo>
                    <a:cubicBezTo>
                      <a:pt x="71" y="99"/>
                      <a:pt x="71" y="99"/>
                      <a:pt x="71" y="99"/>
                    </a:cubicBezTo>
                    <a:cubicBezTo>
                      <a:pt x="78" y="99"/>
                      <a:pt x="78" y="99"/>
                      <a:pt x="78" y="99"/>
                    </a:cubicBezTo>
                    <a:cubicBezTo>
                      <a:pt x="78" y="99"/>
                      <a:pt x="78" y="98"/>
                      <a:pt x="79" y="99"/>
                    </a:cubicBezTo>
                    <a:cubicBezTo>
                      <a:pt x="81" y="97"/>
                      <a:pt x="79" y="98"/>
                      <a:pt x="76" y="97"/>
                    </a:cubicBezTo>
                    <a:cubicBezTo>
                      <a:pt x="76" y="97"/>
                      <a:pt x="76" y="97"/>
                      <a:pt x="76" y="97"/>
                    </a:cubicBezTo>
                    <a:cubicBezTo>
                      <a:pt x="76" y="96"/>
                      <a:pt x="76" y="96"/>
                      <a:pt x="76" y="96"/>
                    </a:cubicBezTo>
                    <a:cubicBezTo>
                      <a:pt x="79" y="97"/>
                      <a:pt x="79" y="97"/>
                      <a:pt x="79" y="97"/>
                    </a:cubicBezTo>
                    <a:cubicBezTo>
                      <a:pt x="79" y="95"/>
                      <a:pt x="79" y="95"/>
                      <a:pt x="79" y="95"/>
                    </a:cubicBezTo>
                    <a:cubicBezTo>
                      <a:pt x="81" y="96"/>
                      <a:pt x="81" y="96"/>
                      <a:pt x="81" y="96"/>
                    </a:cubicBezTo>
                    <a:cubicBezTo>
                      <a:pt x="81" y="96"/>
                      <a:pt x="84" y="96"/>
                      <a:pt x="83" y="94"/>
                    </a:cubicBezTo>
                    <a:cubicBezTo>
                      <a:pt x="84" y="93"/>
                      <a:pt x="84" y="93"/>
                      <a:pt x="84" y="93"/>
                    </a:cubicBezTo>
                    <a:cubicBezTo>
                      <a:pt x="83" y="91"/>
                      <a:pt x="83" y="91"/>
                      <a:pt x="83" y="91"/>
                    </a:cubicBezTo>
                    <a:cubicBezTo>
                      <a:pt x="86" y="94"/>
                      <a:pt x="82" y="88"/>
                      <a:pt x="88" y="90"/>
                    </a:cubicBezTo>
                    <a:cubicBezTo>
                      <a:pt x="88" y="89"/>
                      <a:pt x="88" y="89"/>
                      <a:pt x="88" y="89"/>
                    </a:cubicBezTo>
                    <a:cubicBezTo>
                      <a:pt x="88" y="88"/>
                      <a:pt x="88" y="87"/>
                      <a:pt x="85" y="89"/>
                    </a:cubicBezTo>
                    <a:cubicBezTo>
                      <a:pt x="84" y="89"/>
                      <a:pt x="84" y="89"/>
                      <a:pt x="84" y="89"/>
                    </a:cubicBezTo>
                    <a:cubicBezTo>
                      <a:pt x="83" y="89"/>
                      <a:pt x="86" y="92"/>
                      <a:pt x="81" y="89"/>
                    </a:cubicBezTo>
                    <a:cubicBezTo>
                      <a:pt x="79" y="89"/>
                      <a:pt x="79" y="91"/>
                      <a:pt x="78" y="91"/>
                    </a:cubicBezTo>
                    <a:cubicBezTo>
                      <a:pt x="79" y="90"/>
                      <a:pt x="72" y="94"/>
                      <a:pt x="81" y="91"/>
                    </a:cubicBezTo>
                    <a:cubicBezTo>
                      <a:pt x="82" y="91"/>
                      <a:pt x="82" y="91"/>
                      <a:pt x="82" y="91"/>
                    </a:cubicBezTo>
                    <a:cubicBezTo>
                      <a:pt x="81" y="92"/>
                      <a:pt x="81" y="92"/>
                      <a:pt x="81" y="92"/>
                    </a:cubicBezTo>
                    <a:cubicBezTo>
                      <a:pt x="75" y="92"/>
                      <a:pt x="75" y="92"/>
                      <a:pt x="75" y="92"/>
                    </a:cubicBezTo>
                    <a:cubicBezTo>
                      <a:pt x="71" y="92"/>
                      <a:pt x="71" y="92"/>
                      <a:pt x="71" y="92"/>
                    </a:cubicBezTo>
                    <a:cubicBezTo>
                      <a:pt x="69" y="92"/>
                      <a:pt x="69" y="92"/>
                      <a:pt x="69" y="92"/>
                    </a:cubicBezTo>
                    <a:cubicBezTo>
                      <a:pt x="69" y="91"/>
                      <a:pt x="69" y="91"/>
                      <a:pt x="69" y="91"/>
                    </a:cubicBezTo>
                    <a:cubicBezTo>
                      <a:pt x="68" y="90"/>
                      <a:pt x="68" y="90"/>
                      <a:pt x="68" y="90"/>
                    </a:cubicBezTo>
                    <a:cubicBezTo>
                      <a:pt x="65" y="92"/>
                      <a:pt x="65" y="92"/>
                      <a:pt x="65" y="92"/>
                    </a:cubicBezTo>
                    <a:cubicBezTo>
                      <a:pt x="63" y="92"/>
                      <a:pt x="63" y="92"/>
                      <a:pt x="63" y="92"/>
                    </a:cubicBezTo>
                    <a:cubicBezTo>
                      <a:pt x="63" y="92"/>
                      <a:pt x="63" y="92"/>
                      <a:pt x="63" y="92"/>
                    </a:cubicBezTo>
                    <a:cubicBezTo>
                      <a:pt x="61" y="91"/>
                      <a:pt x="61" y="91"/>
                      <a:pt x="61" y="91"/>
                    </a:cubicBezTo>
                    <a:cubicBezTo>
                      <a:pt x="54" y="91"/>
                      <a:pt x="54" y="91"/>
                      <a:pt x="54" y="91"/>
                    </a:cubicBezTo>
                    <a:cubicBezTo>
                      <a:pt x="53" y="90"/>
                      <a:pt x="53" y="90"/>
                      <a:pt x="53" y="90"/>
                    </a:cubicBezTo>
                    <a:cubicBezTo>
                      <a:pt x="52" y="90"/>
                      <a:pt x="52" y="90"/>
                      <a:pt x="52" y="90"/>
                    </a:cubicBezTo>
                    <a:cubicBezTo>
                      <a:pt x="51" y="92"/>
                      <a:pt x="51" y="92"/>
                      <a:pt x="51" y="92"/>
                    </a:cubicBezTo>
                    <a:cubicBezTo>
                      <a:pt x="49" y="92"/>
                      <a:pt x="49" y="92"/>
                      <a:pt x="49" y="92"/>
                    </a:cubicBezTo>
                    <a:cubicBezTo>
                      <a:pt x="50" y="91"/>
                      <a:pt x="50" y="91"/>
                      <a:pt x="50" y="91"/>
                    </a:cubicBezTo>
                    <a:cubicBezTo>
                      <a:pt x="49" y="91"/>
                      <a:pt x="49" y="91"/>
                      <a:pt x="49" y="91"/>
                    </a:cubicBezTo>
                    <a:cubicBezTo>
                      <a:pt x="49" y="90"/>
                      <a:pt x="49" y="90"/>
                      <a:pt x="49" y="90"/>
                    </a:cubicBezTo>
                    <a:cubicBezTo>
                      <a:pt x="52" y="90"/>
                      <a:pt x="52" y="90"/>
                      <a:pt x="52" y="90"/>
                    </a:cubicBezTo>
                    <a:cubicBezTo>
                      <a:pt x="54" y="89"/>
                      <a:pt x="54" y="89"/>
                      <a:pt x="54" y="89"/>
                    </a:cubicBezTo>
                    <a:cubicBezTo>
                      <a:pt x="53" y="87"/>
                      <a:pt x="53" y="87"/>
                      <a:pt x="53" y="87"/>
                    </a:cubicBezTo>
                    <a:cubicBezTo>
                      <a:pt x="59" y="87"/>
                      <a:pt x="59" y="87"/>
                      <a:pt x="59" y="87"/>
                    </a:cubicBezTo>
                    <a:cubicBezTo>
                      <a:pt x="61" y="85"/>
                      <a:pt x="61" y="85"/>
                      <a:pt x="61" y="85"/>
                    </a:cubicBezTo>
                    <a:cubicBezTo>
                      <a:pt x="63" y="85"/>
                      <a:pt x="63" y="85"/>
                      <a:pt x="63" y="85"/>
                    </a:cubicBezTo>
                    <a:cubicBezTo>
                      <a:pt x="64" y="85"/>
                      <a:pt x="65" y="82"/>
                      <a:pt x="67" y="84"/>
                    </a:cubicBezTo>
                    <a:cubicBezTo>
                      <a:pt x="68" y="83"/>
                      <a:pt x="68" y="83"/>
                      <a:pt x="68" y="83"/>
                    </a:cubicBezTo>
                    <a:cubicBezTo>
                      <a:pt x="69" y="84"/>
                      <a:pt x="69" y="84"/>
                      <a:pt x="69" y="84"/>
                    </a:cubicBezTo>
                    <a:cubicBezTo>
                      <a:pt x="69" y="83"/>
                      <a:pt x="66" y="85"/>
                      <a:pt x="70" y="83"/>
                    </a:cubicBezTo>
                    <a:cubicBezTo>
                      <a:pt x="69" y="84"/>
                      <a:pt x="69" y="84"/>
                      <a:pt x="69" y="84"/>
                    </a:cubicBezTo>
                    <a:cubicBezTo>
                      <a:pt x="69" y="84"/>
                      <a:pt x="69" y="84"/>
                      <a:pt x="69" y="84"/>
                    </a:cubicBezTo>
                    <a:cubicBezTo>
                      <a:pt x="68" y="85"/>
                      <a:pt x="68" y="85"/>
                      <a:pt x="68" y="85"/>
                    </a:cubicBezTo>
                    <a:cubicBezTo>
                      <a:pt x="65" y="87"/>
                      <a:pt x="65" y="87"/>
                      <a:pt x="65" y="87"/>
                    </a:cubicBezTo>
                    <a:cubicBezTo>
                      <a:pt x="68" y="87"/>
                      <a:pt x="68" y="87"/>
                      <a:pt x="68" y="87"/>
                    </a:cubicBezTo>
                    <a:cubicBezTo>
                      <a:pt x="76" y="87"/>
                      <a:pt x="76" y="87"/>
                      <a:pt x="76" y="87"/>
                    </a:cubicBezTo>
                    <a:cubicBezTo>
                      <a:pt x="77" y="87"/>
                      <a:pt x="77" y="87"/>
                      <a:pt x="77" y="87"/>
                    </a:cubicBezTo>
                    <a:cubicBezTo>
                      <a:pt x="78" y="87"/>
                      <a:pt x="78" y="87"/>
                      <a:pt x="78" y="87"/>
                    </a:cubicBezTo>
                    <a:cubicBezTo>
                      <a:pt x="80" y="88"/>
                      <a:pt x="80" y="88"/>
                      <a:pt x="80" y="88"/>
                    </a:cubicBezTo>
                    <a:cubicBezTo>
                      <a:pt x="82" y="87"/>
                      <a:pt x="82" y="87"/>
                      <a:pt x="82" y="87"/>
                    </a:cubicBezTo>
                    <a:cubicBezTo>
                      <a:pt x="82" y="85"/>
                      <a:pt x="77" y="89"/>
                      <a:pt x="84" y="87"/>
                    </a:cubicBezTo>
                    <a:cubicBezTo>
                      <a:pt x="86" y="87"/>
                      <a:pt x="81" y="90"/>
                      <a:pt x="84" y="85"/>
                    </a:cubicBezTo>
                    <a:cubicBezTo>
                      <a:pt x="83" y="84"/>
                      <a:pt x="83" y="84"/>
                      <a:pt x="83" y="84"/>
                    </a:cubicBezTo>
                    <a:cubicBezTo>
                      <a:pt x="80" y="84"/>
                      <a:pt x="80" y="84"/>
                      <a:pt x="80" y="84"/>
                    </a:cubicBezTo>
                    <a:cubicBezTo>
                      <a:pt x="76" y="85"/>
                      <a:pt x="76" y="85"/>
                      <a:pt x="76" y="85"/>
                    </a:cubicBezTo>
                    <a:cubicBezTo>
                      <a:pt x="76" y="84"/>
                      <a:pt x="76" y="84"/>
                      <a:pt x="76" y="84"/>
                    </a:cubicBezTo>
                    <a:cubicBezTo>
                      <a:pt x="77" y="84"/>
                      <a:pt x="77" y="84"/>
                      <a:pt x="77" y="84"/>
                    </a:cubicBezTo>
                    <a:cubicBezTo>
                      <a:pt x="74" y="81"/>
                      <a:pt x="74" y="81"/>
                      <a:pt x="74" y="81"/>
                    </a:cubicBezTo>
                    <a:cubicBezTo>
                      <a:pt x="73" y="82"/>
                      <a:pt x="73" y="84"/>
                      <a:pt x="70" y="82"/>
                    </a:cubicBezTo>
                    <a:cubicBezTo>
                      <a:pt x="71" y="81"/>
                      <a:pt x="71" y="81"/>
                      <a:pt x="71" y="81"/>
                    </a:cubicBezTo>
                    <a:cubicBezTo>
                      <a:pt x="72" y="81"/>
                      <a:pt x="69" y="84"/>
                      <a:pt x="71" y="79"/>
                    </a:cubicBezTo>
                    <a:cubicBezTo>
                      <a:pt x="73" y="79"/>
                      <a:pt x="67" y="82"/>
                      <a:pt x="73" y="78"/>
                    </a:cubicBezTo>
                    <a:cubicBezTo>
                      <a:pt x="70" y="77"/>
                      <a:pt x="70" y="77"/>
                      <a:pt x="70" y="77"/>
                    </a:cubicBezTo>
                    <a:cubicBezTo>
                      <a:pt x="67" y="77"/>
                      <a:pt x="67" y="77"/>
                      <a:pt x="67" y="77"/>
                    </a:cubicBezTo>
                    <a:cubicBezTo>
                      <a:pt x="65" y="76"/>
                      <a:pt x="65" y="76"/>
                      <a:pt x="65" y="76"/>
                    </a:cubicBezTo>
                    <a:cubicBezTo>
                      <a:pt x="56" y="76"/>
                      <a:pt x="56" y="76"/>
                      <a:pt x="56" y="76"/>
                    </a:cubicBezTo>
                    <a:cubicBezTo>
                      <a:pt x="55" y="76"/>
                      <a:pt x="55" y="76"/>
                      <a:pt x="55" y="76"/>
                    </a:cubicBezTo>
                    <a:cubicBezTo>
                      <a:pt x="55" y="76"/>
                      <a:pt x="54" y="76"/>
                      <a:pt x="53" y="76"/>
                    </a:cubicBezTo>
                    <a:cubicBezTo>
                      <a:pt x="55" y="75"/>
                      <a:pt x="55" y="75"/>
                      <a:pt x="55" y="75"/>
                    </a:cubicBezTo>
                    <a:cubicBezTo>
                      <a:pt x="56" y="76"/>
                      <a:pt x="56" y="76"/>
                      <a:pt x="56" y="76"/>
                    </a:cubicBezTo>
                    <a:cubicBezTo>
                      <a:pt x="56" y="75"/>
                      <a:pt x="56" y="75"/>
                      <a:pt x="56" y="75"/>
                    </a:cubicBezTo>
                    <a:cubicBezTo>
                      <a:pt x="54" y="74"/>
                      <a:pt x="54" y="74"/>
                      <a:pt x="54" y="74"/>
                    </a:cubicBezTo>
                    <a:cubicBezTo>
                      <a:pt x="50" y="74"/>
                      <a:pt x="50" y="74"/>
                      <a:pt x="50" y="74"/>
                    </a:cubicBezTo>
                    <a:cubicBezTo>
                      <a:pt x="49" y="74"/>
                      <a:pt x="49" y="74"/>
                      <a:pt x="49" y="74"/>
                    </a:cubicBezTo>
                    <a:cubicBezTo>
                      <a:pt x="55" y="73"/>
                      <a:pt x="55" y="73"/>
                      <a:pt x="55" y="73"/>
                    </a:cubicBezTo>
                    <a:cubicBezTo>
                      <a:pt x="55" y="72"/>
                      <a:pt x="49" y="75"/>
                      <a:pt x="57" y="73"/>
                    </a:cubicBezTo>
                    <a:cubicBezTo>
                      <a:pt x="68" y="74"/>
                      <a:pt x="68" y="74"/>
                      <a:pt x="68" y="74"/>
                    </a:cubicBezTo>
                    <a:cubicBezTo>
                      <a:pt x="69" y="74"/>
                      <a:pt x="69" y="74"/>
                      <a:pt x="69" y="74"/>
                    </a:cubicBezTo>
                    <a:cubicBezTo>
                      <a:pt x="72" y="75"/>
                      <a:pt x="72" y="75"/>
                      <a:pt x="72" y="75"/>
                    </a:cubicBezTo>
                    <a:cubicBezTo>
                      <a:pt x="76" y="74"/>
                      <a:pt x="76" y="74"/>
                      <a:pt x="76" y="74"/>
                    </a:cubicBezTo>
                    <a:cubicBezTo>
                      <a:pt x="76" y="73"/>
                      <a:pt x="76" y="73"/>
                      <a:pt x="76" y="73"/>
                    </a:cubicBezTo>
                    <a:cubicBezTo>
                      <a:pt x="75" y="73"/>
                      <a:pt x="75" y="76"/>
                      <a:pt x="77" y="72"/>
                    </a:cubicBezTo>
                    <a:cubicBezTo>
                      <a:pt x="77" y="73"/>
                      <a:pt x="77" y="73"/>
                      <a:pt x="77" y="73"/>
                    </a:cubicBezTo>
                    <a:cubicBezTo>
                      <a:pt x="78" y="73"/>
                      <a:pt x="78" y="73"/>
                      <a:pt x="78" y="73"/>
                    </a:cubicBezTo>
                    <a:cubicBezTo>
                      <a:pt x="79" y="72"/>
                      <a:pt x="79" y="72"/>
                      <a:pt x="79" y="72"/>
                    </a:cubicBezTo>
                    <a:cubicBezTo>
                      <a:pt x="80" y="74"/>
                      <a:pt x="80" y="74"/>
                      <a:pt x="80" y="74"/>
                    </a:cubicBezTo>
                    <a:cubicBezTo>
                      <a:pt x="82" y="73"/>
                      <a:pt x="82" y="73"/>
                      <a:pt x="82" y="73"/>
                    </a:cubicBezTo>
                    <a:cubicBezTo>
                      <a:pt x="83" y="73"/>
                      <a:pt x="84" y="74"/>
                      <a:pt x="85" y="72"/>
                    </a:cubicBezTo>
                    <a:cubicBezTo>
                      <a:pt x="85" y="71"/>
                      <a:pt x="88" y="72"/>
                      <a:pt x="84" y="71"/>
                    </a:cubicBezTo>
                    <a:cubicBezTo>
                      <a:pt x="85" y="71"/>
                      <a:pt x="85" y="72"/>
                      <a:pt x="85" y="71"/>
                    </a:cubicBezTo>
                    <a:cubicBezTo>
                      <a:pt x="86" y="71"/>
                      <a:pt x="87" y="73"/>
                      <a:pt x="87" y="72"/>
                    </a:cubicBezTo>
                    <a:cubicBezTo>
                      <a:pt x="87" y="70"/>
                      <a:pt x="87" y="70"/>
                      <a:pt x="87" y="70"/>
                    </a:cubicBezTo>
                    <a:cubicBezTo>
                      <a:pt x="89" y="73"/>
                      <a:pt x="88" y="67"/>
                      <a:pt x="91" y="71"/>
                    </a:cubicBezTo>
                    <a:cubicBezTo>
                      <a:pt x="94" y="70"/>
                      <a:pt x="95" y="68"/>
                      <a:pt x="97" y="69"/>
                    </a:cubicBezTo>
                    <a:cubicBezTo>
                      <a:pt x="97" y="70"/>
                      <a:pt x="97" y="70"/>
                      <a:pt x="97" y="70"/>
                    </a:cubicBezTo>
                    <a:cubicBezTo>
                      <a:pt x="101" y="70"/>
                      <a:pt x="101" y="70"/>
                      <a:pt x="101" y="70"/>
                    </a:cubicBezTo>
                    <a:cubicBezTo>
                      <a:pt x="103" y="71"/>
                      <a:pt x="103" y="71"/>
                      <a:pt x="103" y="71"/>
                    </a:cubicBezTo>
                    <a:cubicBezTo>
                      <a:pt x="104" y="71"/>
                      <a:pt x="104" y="71"/>
                      <a:pt x="104" y="71"/>
                    </a:cubicBezTo>
                    <a:cubicBezTo>
                      <a:pt x="104" y="70"/>
                      <a:pt x="104" y="70"/>
                      <a:pt x="104" y="70"/>
                    </a:cubicBezTo>
                    <a:cubicBezTo>
                      <a:pt x="105" y="71"/>
                      <a:pt x="105" y="71"/>
                      <a:pt x="105" y="71"/>
                    </a:cubicBezTo>
                    <a:cubicBezTo>
                      <a:pt x="108" y="70"/>
                      <a:pt x="108" y="70"/>
                      <a:pt x="108" y="70"/>
                    </a:cubicBezTo>
                    <a:cubicBezTo>
                      <a:pt x="110" y="69"/>
                      <a:pt x="110" y="69"/>
                      <a:pt x="110" y="69"/>
                    </a:cubicBezTo>
                    <a:cubicBezTo>
                      <a:pt x="108" y="69"/>
                      <a:pt x="108" y="69"/>
                      <a:pt x="108" y="69"/>
                    </a:cubicBezTo>
                    <a:cubicBezTo>
                      <a:pt x="111" y="68"/>
                      <a:pt x="111" y="68"/>
                      <a:pt x="111" y="68"/>
                    </a:cubicBezTo>
                    <a:cubicBezTo>
                      <a:pt x="110" y="68"/>
                      <a:pt x="110" y="68"/>
                      <a:pt x="110" y="68"/>
                    </a:cubicBezTo>
                    <a:cubicBezTo>
                      <a:pt x="113" y="69"/>
                      <a:pt x="113" y="69"/>
                      <a:pt x="113" y="69"/>
                    </a:cubicBezTo>
                    <a:cubicBezTo>
                      <a:pt x="114" y="69"/>
                      <a:pt x="114" y="67"/>
                      <a:pt x="115" y="69"/>
                    </a:cubicBezTo>
                    <a:cubicBezTo>
                      <a:pt x="116" y="70"/>
                      <a:pt x="116" y="69"/>
                      <a:pt x="116" y="69"/>
                    </a:cubicBezTo>
                    <a:cubicBezTo>
                      <a:pt x="115" y="68"/>
                      <a:pt x="119" y="67"/>
                      <a:pt x="114" y="68"/>
                    </a:cubicBezTo>
                    <a:cubicBezTo>
                      <a:pt x="117" y="67"/>
                      <a:pt x="117" y="67"/>
                      <a:pt x="117" y="67"/>
                    </a:cubicBezTo>
                    <a:cubicBezTo>
                      <a:pt x="116" y="66"/>
                      <a:pt x="116" y="66"/>
                      <a:pt x="116" y="66"/>
                    </a:cubicBezTo>
                    <a:cubicBezTo>
                      <a:pt x="118" y="66"/>
                      <a:pt x="118" y="66"/>
                      <a:pt x="118" y="66"/>
                    </a:cubicBezTo>
                    <a:cubicBezTo>
                      <a:pt x="120" y="66"/>
                      <a:pt x="120" y="66"/>
                      <a:pt x="120" y="66"/>
                    </a:cubicBezTo>
                    <a:cubicBezTo>
                      <a:pt x="119" y="67"/>
                      <a:pt x="119" y="67"/>
                      <a:pt x="119" y="67"/>
                    </a:cubicBezTo>
                    <a:cubicBezTo>
                      <a:pt x="118" y="67"/>
                      <a:pt x="118" y="67"/>
                      <a:pt x="118" y="67"/>
                    </a:cubicBezTo>
                    <a:cubicBezTo>
                      <a:pt x="117" y="68"/>
                      <a:pt x="117" y="68"/>
                      <a:pt x="117" y="68"/>
                    </a:cubicBezTo>
                    <a:cubicBezTo>
                      <a:pt x="117" y="68"/>
                      <a:pt x="117" y="68"/>
                      <a:pt x="117" y="68"/>
                    </a:cubicBezTo>
                    <a:cubicBezTo>
                      <a:pt x="119" y="68"/>
                      <a:pt x="121" y="66"/>
                      <a:pt x="122" y="69"/>
                    </a:cubicBezTo>
                    <a:cubicBezTo>
                      <a:pt x="125" y="68"/>
                      <a:pt x="125" y="68"/>
                      <a:pt x="125" y="68"/>
                    </a:cubicBezTo>
                    <a:cubicBezTo>
                      <a:pt x="130" y="67"/>
                      <a:pt x="130" y="67"/>
                      <a:pt x="130" y="67"/>
                    </a:cubicBezTo>
                    <a:cubicBezTo>
                      <a:pt x="140" y="65"/>
                      <a:pt x="140" y="65"/>
                      <a:pt x="140" y="65"/>
                    </a:cubicBezTo>
                    <a:cubicBezTo>
                      <a:pt x="141" y="64"/>
                      <a:pt x="141" y="64"/>
                      <a:pt x="141" y="64"/>
                    </a:cubicBezTo>
                    <a:cubicBezTo>
                      <a:pt x="141" y="64"/>
                      <a:pt x="142" y="64"/>
                      <a:pt x="140" y="64"/>
                    </a:cubicBezTo>
                    <a:cubicBezTo>
                      <a:pt x="143" y="63"/>
                      <a:pt x="143" y="63"/>
                      <a:pt x="143" y="63"/>
                    </a:cubicBezTo>
                    <a:cubicBezTo>
                      <a:pt x="142" y="64"/>
                      <a:pt x="142" y="64"/>
                      <a:pt x="142" y="64"/>
                    </a:cubicBezTo>
                    <a:cubicBezTo>
                      <a:pt x="146" y="63"/>
                      <a:pt x="146" y="63"/>
                      <a:pt x="146" y="63"/>
                    </a:cubicBezTo>
                    <a:cubicBezTo>
                      <a:pt x="147" y="62"/>
                      <a:pt x="147" y="62"/>
                      <a:pt x="147" y="62"/>
                    </a:cubicBezTo>
                    <a:cubicBezTo>
                      <a:pt x="148" y="62"/>
                      <a:pt x="147" y="59"/>
                      <a:pt x="149" y="62"/>
                    </a:cubicBezTo>
                    <a:cubicBezTo>
                      <a:pt x="154" y="61"/>
                      <a:pt x="145" y="61"/>
                      <a:pt x="154" y="59"/>
                    </a:cubicBezTo>
                    <a:cubicBezTo>
                      <a:pt x="152" y="60"/>
                      <a:pt x="152" y="60"/>
                      <a:pt x="152" y="60"/>
                    </a:cubicBezTo>
                    <a:cubicBezTo>
                      <a:pt x="153" y="61"/>
                      <a:pt x="153" y="61"/>
                      <a:pt x="153" y="61"/>
                    </a:cubicBezTo>
                    <a:cubicBezTo>
                      <a:pt x="155" y="60"/>
                      <a:pt x="155" y="60"/>
                      <a:pt x="155" y="60"/>
                    </a:cubicBezTo>
                    <a:cubicBezTo>
                      <a:pt x="155" y="59"/>
                      <a:pt x="155" y="59"/>
                      <a:pt x="155" y="59"/>
                    </a:cubicBezTo>
                    <a:cubicBezTo>
                      <a:pt x="158" y="58"/>
                      <a:pt x="158" y="58"/>
                      <a:pt x="158" y="58"/>
                    </a:cubicBezTo>
                    <a:cubicBezTo>
                      <a:pt x="163" y="58"/>
                      <a:pt x="163" y="58"/>
                      <a:pt x="163" y="58"/>
                    </a:cubicBezTo>
                    <a:cubicBezTo>
                      <a:pt x="163" y="57"/>
                      <a:pt x="163" y="57"/>
                      <a:pt x="163" y="57"/>
                    </a:cubicBezTo>
                    <a:cubicBezTo>
                      <a:pt x="158" y="57"/>
                      <a:pt x="158" y="57"/>
                      <a:pt x="158" y="57"/>
                    </a:cubicBezTo>
                    <a:cubicBezTo>
                      <a:pt x="151" y="58"/>
                      <a:pt x="151" y="58"/>
                      <a:pt x="151" y="58"/>
                    </a:cubicBezTo>
                    <a:cubicBezTo>
                      <a:pt x="144" y="59"/>
                      <a:pt x="144" y="59"/>
                      <a:pt x="144" y="59"/>
                    </a:cubicBezTo>
                    <a:cubicBezTo>
                      <a:pt x="142" y="60"/>
                      <a:pt x="142" y="60"/>
                      <a:pt x="142" y="60"/>
                    </a:cubicBezTo>
                    <a:cubicBezTo>
                      <a:pt x="139" y="60"/>
                      <a:pt x="139" y="60"/>
                      <a:pt x="139" y="60"/>
                    </a:cubicBezTo>
                    <a:cubicBezTo>
                      <a:pt x="137" y="60"/>
                      <a:pt x="137" y="60"/>
                      <a:pt x="137" y="60"/>
                    </a:cubicBezTo>
                    <a:cubicBezTo>
                      <a:pt x="135" y="59"/>
                      <a:pt x="135" y="59"/>
                      <a:pt x="135" y="59"/>
                    </a:cubicBezTo>
                    <a:cubicBezTo>
                      <a:pt x="133" y="61"/>
                      <a:pt x="133" y="61"/>
                      <a:pt x="133" y="61"/>
                    </a:cubicBezTo>
                    <a:cubicBezTo>
                      <a:pt x="131" y="60"/>
                      <a:pt x="131" y="60"/>
                      <a:pt x="131" y="60"/>
                    </a:cubicBezTo>
                    <a:cubicBezTo>
                      <a:pt x="129" y="61"/>
                      <a:pt x="129" y="61"/>
                      <a:pt x="129" y="61"/>
                    </a:cubicBezTo>
                    <a:cubicBezTo>
                      <a:pt x="128" y="61"/>
                      <a:pt x="128" y="61"/>
                      <a:pt x="128" y="61"/>
                    </a:cubicBezTo>
                    <a:cubicBezTo>
                      <a:pt x="125" y="60"/>
                      <a:pt x="129" y="63"/>
                      <a:pt x="125" y="62"/>
                    </a:cubicBezTo>
                    <a:cubicBezTo>
                      <a:pt x="116" y="62"/>
                      <a:pt x="116" y="62"/>
                      <a:pt x="116" y="62"/>
                    </a:cubicBezTo>
                    <a:cubicBezTo>
                      <a:pt x="115" y="62"/>
                      <a:pt x="119" y="61"/>
                      <a:pt x="116" y="60"/>
                    </a:cubicBezTo>
                    <a:cubicBezTo>
                      <a:pt x="112" y="61"/>
                      <a:pt x="112" y="61"/>
                      <a:pt x="112" y="61"/>
                    </a:cubicBezTo>
                    <a:cubicBezTo>
                      <a:pt x="112" y="59"/>
                      <a:pt x="112" y="59"/>
                      <a:pt x="112" y="59"/>
                    </a:cubicBezTo>
                    <a:cubicBezTo>
                      <a:pt x="108" y="59"/>
                      <a:pt x="108" y="59"/>
                      <a:pt x="108" y="59"/>
                    </a:cubicBezTo>
                    <a:cubicBezTo>
                      <a:pt x="108" y="60"/>
                      <a:pt x="108" y="60"/>
                      <a:pt x="108" y="60"/>
                    </a:cubicBezTo>
                    <a:cubicBezTo>
                      <a:pt x="109" y="61"/>
                      <a:pt x="109" y="61"/>
                      <a:pt x="109" y="61"/>
                    </a:cubicBezTo>
                    <a:cubicBezTo>
                      <a:pt x="108" y="61"/>
                      <a:pt x="107" y="61"/>
                      <a:pt x="106" y="61"/>
                    </a:cubicBezTo>
                    <a:cubicBezTo>
                      <a:pt x="105" y="61"/>
                      <a:pt x="105" y="61"/>
                      <a:pt x="105" y="61"/>
                    </a:cubicBezTo>
                    <a:cubicBezTo>
                      <a:pt x="108" y="60"/>
                      <a:pt x="108" y="60"/>
                      <a:pt x="108" y="60"/>
                    </a:cubicBezTo>
                    <a:cubicBezTo>
                      <a:pt x="107" y="62"/>
                      <a:pt x="114" y="59"/>
                      <a:pt x="105" y="60"/>
                    </a:cubicBezTo>
                    <a:cubicBezTo>
                      <a:pt x="105" y="60"/>
                      <a:pt x="106" y="59"/>
                      <a:pt x="103" y="61"/>
                    </a:cubicBezTo>
                    <a:cubicBezTo>
                      <a:pt x="101" y="61"/>
                      <a:pt x="101" y="61"/>
                      <a:pt x="101" y="61"/>
                    </a:cubicBezTo>
                    <a:cubicBezTo>
                      <a:pt x="101" y="62"/>
                      <a:pt x="101" y="62"/>
                      <a:pt x="101" y="62"/>
                    </a:cubicBezTo>
                    <a:cubicBezTo>
                      <a:pt x="98" y="61"/>
                      <a:pt x="98" y="61"/>
                      <a:pt x="98" y="61"/>
                    </a:cubicBezTo>
                    <a:cubicBezTo>
                      <a:pt x="94" y="62"/>
                      <a:pt x="94" y="62"/>
                      <a:pt x="94" y="62"/>
                    </a:cubicBezTo>
                    <a:cubicBezTo>
                      <a:pt x="93" y="61"/>
                      <a:pt x="93" y="61"/>
                      <a:pt x="93" y="61"/>
                    </a:cubicBezTo>
                    <a:cubicBezTo>
                      <a:pt x="89" y="61"/>
                      <a:pt x="89" y="61"/>
                      <a:pt x="89" y="61"/>
                    </a:cubicBezTo>
                    <a:cubicBezTo>
                      <a:pt x="88" y="62"/>
                      <a:pt x="88" y="62"/>
                      <a:pt x="88" y="62"/>
                    </a:cubicBezTo>
                    <a:cubicBezTo>
                      <a:pt x="87" y="62"/>
                      <a:pt x="87" y="62"/>
                      <a:pt x="87" y="62"/>
                    </a:cubicBezTo>
                    <a:cubicBezTo>
                      <a:pt x="86" y="63"/>
                      <a:pt x="86" y="63"/>
                      <a:pt x="86" y="63"/>
                    </a:cubicBezTo>
                    <a:cubicBezTo>
                      <a:pt x="88" y="65"/>
                      <a:pt x="88" y="65"/>
                      <a:pt x="88" y="65"/>
                    </a:cubicBezTo>
                    <a:cubicBezTo>
                      <a:pt x="93" y="64"/>
                      <a:pt x="93" y="64"/>
                      <a:pt x="93" y="64"/>
                    </a:cubicBezTo>
                    <a:cubicBezTo>
                      <a:pt x="93" y="63"/>
                      <a:pt x="93" y="63"/>
                      <a:pt x="93" y="63"/>
                    </a:cubicBezTo>
                    <a:cubicBezTo>
                      <a:pt x="93" y="64"/>
                      <a:pt x="93" y="64"/>
                      <a:pt x="93" y="64"/>
                    </a:cubicBezTo>
                    <a:cubicBezTo>
                      <a:pt x="93" y="65"/>
                      <a:pt x="93" y="65"/>
                      <a:pt x="93" y="65"/>
                    </a:cubicBezTo>
                    <a:cubicBezTo>
                      <a:pt x="89" y="65"/>
                      <a:pt x="89" y="65"/>
                      <a:pt x="89" y="65"/>
                    </a:cubicBezTo>
                    <a:cubicBezTo>
                      <a:pt x="88" y="65"/>
                      <a:pt x="91" y="63"/>
                      <a:pt x="88" y="66"/>
                    </a:cubicBezTo>
                    <a:cubicBezTo>
                      <a:pt x="86" y="65"/>
                      <a:pt x="86" y="65"/>
                      <a:pt x="86" y="65"/>
                    </a:cubicBezTo>
                    <a:cubicBezTo>
                      <a:pt x="84" y="65"/>
                      <a:pt x="84" y="65"/>
                      <a:pt x="84" y="65"/>
                    </a:cubicBezTo>
                    <a:cubicBezTo>
                      <a:pt x="86" y="63"/>
                      <a:pt x="86" y="63"/>
                      <a:pt x="86" y="63"/>
                    </a:cubicBezTo>
                    <a:cubicBezTo>
                      <a:pt x="83" y="63"/>
                      <a:pt x="89" y="60"/>
                      <a:pt x="83" y="63"/>
                    </a:cubicBezTo>
                    <a:cubicBezTo>
                      <a:pt x="84" y="62"/>
                      <a:pt x="86" y="62"/>
                      <a:pt x="86" y="62"/>
                    </a:cubicBezTo>
                    <a:cubicBezTo>
                      <a:pt x="86" y="60"/>
                      <a:pt x="86" y="60"/>
                      <a:pt x="86" y="60"/>
                    </a:cubicBezTo>
                    <a:cubicBezTo>
                      <a:pt x="86" y="59"/>
                      <a:pt x="86" y="59"/>
                      <a:pt x="86" y="59"/>
                    </a:cubicBezTo>
                    <a:cubicBezTo>
                      <a:pt x="87" y="59"/>
                      <a:pt x="87" y="58"/>
                      <a:pt x="88" y="58"/>
                    </a:cubicBezTo>
                    <a:cubicBezTo>
                      <a:pt x="83" y="58"/>
                      <a:pt x="83" y="58"/>
                      <a:pt x="83" y="58"/>
                    </a:cubicBezTo>
                    <a:cubicBezTo>
                      <a:pt x="82" y="59"/>
                      <a:pt x="82" y="59"/>
                      <a:pt x="82" y="59"/>
                    </a:cubicBezTo>
                    <a:cubicBezTo>
                      <a:pt x="79" y="58"/>
                      <a:pt x="79" y="58"/>
                      <a:pt x="79" y="58"/>
                    </a:cubicBezTo>
                    <a:cubicBezTo>
                      <a:pt x="79" y="59"/>
                      <a:pt x="79" y="59"/>
                      <a:pt x="79" y="59"/>
                    </a:cubicBezTo>
                    <a:cubicBezTo>
                      <a:pt x="79" y="59"/>
                      <a:pt x="79" y="59"/>
                      <a:pt x="79" y="59"/>
                    </a:cubicBezTo>
                    <a:cubicBezTo>
                      <a:pt x="77" y="60"/>
                      <a:pt x="77" y="60"/>
                      <a:pt x="77" y="60"/>
                    </a:cubicBezTo>
                    <a:cubicBezTo>
                      <a:pt x="76" y="60"/>
                      <a:pt x="80" y="61"/>
                      <a:pt x="76" y="60"/>
                    </a:cubicBezTo>
                    <a:cubicBezTo>
                      <a:pt x="75" y="58"/>
                      <a:pt x="77" y="61"/>
                      <a:pt x="76" y="59"/>
                    </a:cubicBezTo>
                    <a:cubicBezTo>
                      <a:pt x="74" y="61"/>
                      <a:pt x="74" y="61"/>
                      <a:pt x="74" y="61"/>
                    </a:cubicBezTo>
                    <a:cubicBezTo>
                      <a:pt x="74" y="60"/>
                      <a:pt x="74" y="60"/>
                      <a:pt x="74" y="60"/>
                    </a:cubicBezTo>
                    <a:cubicBezTo>
                      <a:pt x="73" y="61"/>
                      <a:pt x="73" y="61"/>
                      <a:pt x="73" y="61"/>
                    </a:cubicBezTo>
                    <a:cubicBezTo>
                      <a:pt x="73" y="61"/>
                      <a:pt x="73" y="61"/>
                      <a:pt x="73" y="61"/>
                    </a:cubicBezTo>
                    <a:cubicBezTo>
                      <a:pt x="71" y="61"/>
                      <a:pt x="71" y="61"/>
                      <a:pt x="71" y="61"/>
                    </a:cubicBezTo>
                    <a:cubicBezTo>
                      <a:pt x="67" y="61"/>
                      <a:pt x="67" y="61"/>
                      <a:pt x="67" y="61"/>
                    </a:cubicBezTo>
                    <a:cubicBezTo>
                      <a:pt x="66" y="60"/>
                      <a:pt x="70" y="60"/>
                      <a:pt x="66" y="61"/>
                    </a:cubicBezTo>
                    <a:cubicBezTo>
                      <a:pt x="66" y="62"/>
                      <a:pt x="66" y="62"/>
                      <a:pt x="66" y="62"/>
                    </a:cubicBezTo>
                    <a:cubicBezTo>
                      <a:pt x="64" y="62"/>
                      <a:pt x="64" y="62"/>
                      <a:pt x="64" y="62"/>
                    </a:cubicBezTo>
                    <a:cubicBezTo>
                      <a:pt x="65" y="61"/>
                      <a:pt x="65" y="61"/>
                      <a:pt x="65" y="61"/>
                    </a:cubicBezTo>
                    <a:cubicBezTo>
                      <a:pt x="61" y="60"/>
                      <a:pt x="61" y="60"/>
                      <a:pt x="61" y="60"/>
                    </a:cubicBezTo>
                    <a:cubicBezTo>
                      <a:pt x="56" y="59"/>
                      <a:pt x="56" y="59"/>
                      <a:pt x="56" y="59"/>
                    </a:cubicBezTo>
                    <a:cubicBezTo>
                      <a:pt x="57" y="58"/>
                      <a:pt x="54" y="61"/>
                      <a:pt x="58" y="58"/>
                    </a:cubicBezTo>
                    <a:cubicBezTo>
                      <a:pt x="57" y="57"/>
                      <a:pt x="57" y="57"/>
                      <a:pt x="57" y="57"/>
                    </a:cubicBezTo>
                    <a:cubicBezTo>
                      <a:pt x="59" y="57"/>
                      <a:pt x="59" y="57"/>
                      <a:pt x="59" y="57"/>
                    </a:cubicBezTo>
                    <a:cubicBezTo>
                      <a:pt x="60" y="58"/>
                      <a:pt x="55" y="55"/>
                      <a:pt x="61" y="58"/>
                    </a:cubicBezTo>
                    <a:cubicBezTo>
                      <a:pt x="63" y="57"/>
                      <a:pt x="63" y="57"/>
                      <a:pt x="63" y="57"/>
                    </a:cubicBezTo>
                    <a:cubicBezTo>
                      <a:pt x="63" y="56"/>
                      <a:pt x="63" y="56"/>
                      <a:pt x="63" y="56"/>
                    </a:cubicBezTo>
                    <a:cubicBezTo>
                      <a:pt x="61" y="54"/>
                      <a:pt x="61" y="54"/>
                      <a:pt x="61" y="54"/>
                    </a:cubicBezTo>
                    <a:cubicBezTo>
                      <a:pt x="61" y="53"/>
                      <a:pt x="61" y="53"/>
                      <a:pt x="61" y="53"/>
                    </a:cubicBezTo>
                    <a:cubicBezTo>
                      <a:pt x="60" y="51"/>
                      <a:pt x="60" y="51"/>
                      <a:pt x="60" y="51"/>
                    </a:cubicBezTo>
                    <a:cubicBezTo>
                      <a:pt x="62" y="50"/>
                      <a:pt x="61" y="52"/>
                      <a:pt x="64" y="50"/>
                    </a:cubicBezTo>
                    <a:cubicBezTo>
                      <a:pt x="65" y="52"/>
                      <a:pt x="65" y="52"/>
                      <a:pt x="65" y="52"/>
                    </a:cubicBezTo>
                    <a:cubicBezTo>
                      <a:pt x="66" y="52"/>
                      <a:pt x="65" y="50"/>
                      <a:pt x="66" y="52"/>
                    </a:cubicBezTo>
                    <a:cubicBezTo>
                      <a:pt x="67" y="51"/>
                      <a:pt x="67" y="51"/>
                      <a:pt x="67" y="51"/>
                    </a:cubicBezTo>
                    <a:cubicBezTo>
                      <a:pt x="70" y="52"/>
                      <a:pt x="70" y="52"/>
                      <a:pt x="70" y="52"/>
                    </a:cubicBezTo>
                    <a:cubicBezTo>
                      <a:pt x="71" y="54"/>
                      <a:pt x="71" y="54"/>
                      <a:pt x="71" y="54"/>
                    </a:cubicBezTo>
                    <a:cubicBezTo>
                      <a:pt x="74" y="55"/>
                      <a:pt x="74" y="55"/>
                      <a:pt x="74" y="55"/>
                    </a:cubicBezTo>
                    <a:cubicBezTo>
                      <a:pt x="78" y="54"/>
                      <a:pt x="78" y="54"/>
                      <a:pt x="78" y="54"/>
                    </a:cubicBezTo>
                    <a:cubicBezTo>
                      <a:pt x="82" y="53"/>
                      <a:pt x="82" y="53"/>
                      <a:pt x="82" y="53"/>
                    </a:cubicBezTo>
                    <a:cubicBezTo>
                      <a:pt x="83" y="51"/>
                      <a:pt x="83" y="51"/>
                      <a:pt x="83" y="51"/>
                    </a:cubicBezTo>
                    <a:cubicBezTo>
                      <a:pt x="82" y="50"/>
                      <a:pt x="82" y="50"/>
                      <a:pt x="82" y="50"/>
                    </a:cubicBezTo>
                    <a:cubicBezTo>
                      <a:pt x="76" y="49"/>
                      <a:pt x="76" y="49"/>
                      <a:pt x="76" y="49"/>
                    </a:cubicBezTo>
                    <a:cubicBezTo>
                      <a:pt x="78" y="49"/>
                      <a:pt x="78" y="49"/>
                      <a:pt x="78" y="49"/>
                    </a:cubicBezTo>
                    <a:cubicBezTo>
                      <a:pt x="79" y="49"/>
                      <a:pt x="79" y="49"/>
                      <a:pt x="79" y="49"/>
                    </a:cubicBezTo>
                    <a:cubicBezTo>
                      <a:pt x="79" y="48"/>
                      <a:pt x="82" y="48"/>
                      <a:pt x="82" y="49"/>
                    </a:cubicBezTo>
                    <a:cubicBezTo>
                      <a:pt x="84" y="49"/>
                      <a:pt x="84" y="49"/>
                      <a:pt x="84" y="49"/>
                    </a:cubicBezTo>
                    <a:cubicBezTo>
                      <a:pt x="84" y="50"/>
                      <a:pt x="84" y="50"/>
                      <a:pt x="84" y="50"/>
                    </a:cubicBezTo>
                    <a:cubicBezTo>
                      <a:pt x="86" y="50"/>
                      <a:pt x="86" y="50"/>
                      <a:pt x="86" y="50"/>
                    </a:cubicBezTo>
                    <a:cubicBezTo>
                      <a:pt x="86" y="50"/>
                      <a:pt x="86" y="50"/>
                      <a:pt x="86" y="50"/>
                    </a:cubicBezTo>
                    <a:cubicBezTo>
                      <a:pt x="86" y="49"/>
                      <a:pt x="86" y="49"/>
                      <a:pt x="86" y="49"/>
                    </a:cubicBezTo>
                    <a:cubicBezTo>
                      <a:pt x="88" y="48"/>
                      <a:pt x="88" y="48"/>
                      <a:pt x="88" y="48"/>
                    </a:cubicBezTo>
                    <a:cubicBezTo>
                      <a:pt x="93" y="47"/>
                      <a:pt x="93" y="47"/>
                      <a:pt x="93" y="47"/>
                    </a:cubicBezTo>
                    <a:cubicBezTo>
                      <a:pt x="98" y="47"/>
                      <a:pt x="98" y="47"/>
                      <a:pt x="98" y="47"/>
                    </a:cubicBezTo>
                    <a:cubicBezTo>
                      <a:pt x="97" y="49"/>
                      <a:pt x="97" y="42"/>
                      <a:pt x="99" y="49"/>
                    </a:cubicBezTo>
                    <a:cubicBezTo>
                      <a:pt x="104" y="48"/>
                      <a:pt x="104" y="48"/>
                      <a:pt x="104" y="48"/>
                    </a:cubicBezTo>
                    <a:cubicBezTo>
                      <a:pt x="105" y="49"/>
                      <a:pt x="105" y="49"/>
                      <a:pt x="105" y="49"/>
                    </a:cubicBezTo>
                    <a:cubicBezTo>
                      <a:pt x="105" y="48"/>
                      <a:pt x="105" y="47"/>
                      <a:pt x="106" y="48"/>
                    </a:cubicBezTo>
                    <a:cubicBezTo>
                      <a:pt x="103" y="46"/>
                      <a:pt x="103" y="46"/>
                      <a:pt x="103" y="46"/>
                    </a:cubicBezTo>
                    <a:cubicBezTo>
                      <a:pt x="100" y="47"/>
                      <a:pt x="100" y="47"/>
                      <a:pt x="100" y="47"/>
                    </a:cubicBezTo>
                    <a:cubicBezTo>
                      <a:pt x="100" y="47"/>
                      <a:pt x="102" y="47"/>
                      <a:pt x="100" y="47"/>
                    </a:cubicBezTo>
                    <a:cubicBezTo>
                      <a:pt x="108" y="45"/>
                      <a:pt x="108" y="45"/>
                      <a:pt x="108" y="45"/>
                    </a:cubicBezTo>
                    <a:cubicBezTo>
                      <a:pt x="109" y="45"/>
                      <a:pt x="110" y="47"/>
                      <a:pt x="110" y="45"/>
                    </a:cubicBezTo>
                    <a:cubicBezTo>
                      <a:pt x="110" y="46"/>
                      <a:pt x="110" y="46"/>
                      <a:pt x="110" y="46"/>
                    </a:cubicBezTo>
                    <a:cubicBezTo>
                      <a:pt x="111" y="47"/>
                      <a:pt x="111" y="47"/>
                      <a:pt x="111" y="47"/>
                    </a:cubicBezTo>
                    <a:cubicBezTo>
                      <a:pt x="110" y="47"/>
                      <a:pt x="110" y="47"/>
                      <a:pt x="110" y="47"/>
                    </a:cubicBezTo>
                    <a:cubicBezTo>
                      <a:pt x="110" y="48"/>
                      <a:pt x="110" y="48"/>
                      <a:pt x="110" y="48"/>
                    </a:cubicBezTo>
                    <a:cubicBezTo>
                      <a:pt x="113" y="47"/>
                      <a:pt x="113" y="47"/>
                      <a:pt x="113" y="47"/>
                    </a:cubicBezTo>
                    <a:cubicBezTo>
                      <a:pt x="113" y="45"/>
                      <a:pt x="113" y="45"/>
                      <a:pt x="113" y="45"/>
                    </a:cubicBezTo>
                    <a:cubicBezTo>
                      <a:pt x="112" y="46"/>
                      <a:pt x="112" y="46"/>
                      <a:pt x="112" y="46"/>
                    </a:cubicBezTo>
                    <a:cubicBezTo>
                      <a:pt x="112" y="45"/>
                      <a:pt x="112" y="45"/>
                      <a:pt x="112" y="45"/>
                    </a:cubicBezTo>
                    <a:cubicBezTo>
                      <a:pt x="115" y="45"/>
                      <a:pt x="108" y="48"/>
                      <a:pt x="115" y="46"/>
                    </a:cubicBezTo>
                    <a:cubicBezTo>
                      <a:pt x="116" y="47"/>
                      <a:pt x="116" y="47"/>
                      <a:pt x="116" y="47"/>
                    </a:cubicBezTo>
                    <a:cubicBezTo>
                      <a:pt x="117" y="46"/>
                      <a:pt x="117" y="46"/>
                      <a:pt x="117" y="46"/>
                    </a:cubicBezTo>
                    <a:cubicBezTo>
                      <a:pt x="118" y="46"/>
                      <a:pt x="118" y="46"/>
                      <a:pt x="118" y="46"/>
                    </a:cubicBezTo>
                    <a:cubicBezTo>
                      <a:pt x="119" y="45"/>
                      <a:pt x="119" y="45"/>
                      <a:pt x="119" y="45"/>
                    </a:cubicBezTo>
                    <a:cubicBezTo>
                      <a:pt x="118" y="44"/>
                      <a:pt x="118" y="44"/>
                      <a:pt x="118" y="44"/>
                    </a:cubicBezTo>
                    <a:cubicBezTo>
                      <a:pt x="119" y="43"/>
                      <a:pt x="119" y="43"/>
                      <a:pt x="119" y="43"/>
                    </a:cubicBezTo>
                    <a:cubicBezTo>
                      <a:pt x="119" y="46"/>
                      <a:pt x="121" y="41"/>
                      <a:pt x="121" y="45"/>
                    </a:cubicBezTo>
                    <a:cubicBezTo>
                      <a:pt x="123" y="45"/>
                      <a:pt x="123" y="45"/>
                      <a:pt x="123" y="45"/>
                    </a:cubicBezTo>
                    <a:cubicBezTo>
                      <a:pt x="123" y="45"/>
                      <a:pt x="123" y="45"/>
                      <a:pt x="123" y="45"/>
                    </a:cubicBezTo>
                    <a:cubicBezTo>
                      <a:pt x="123" y="45"/>
                      <a:pt x="123" y="45"/>
                      <a:pt x="123" y="45"/>
                    </a:cubicBezTo>
                    <a:cubicBezTo>
                      <a:pt x="124" y="44"/>
                      <a:pt x="124" y="44"/>
                      <a:pt x="124" y="44"/>
                    </a:cubicBezTo>
                    <a:cubicBezTo>
                      <a:pt x="125" y="44"/>
                      <a:pt x="125" y="44"/>
                      <a:pt x="125" y="44"/>
                    </a:cubicBezTo>
                    <a:cubicBezTo>
                      <a:pt x="126" y="46"/>
                      <a:pt x="126" y="46"/>
                      <a:pt x="126" y="46"/>
                    </a:cubicBezTo>
                    <a:cubicBezTo>
                      <a:pt x="126" y="46"/>
                      <a:pt x="121" y="46"/>
                      <a:pt x="127" y="46"/>
                    </a:cubicBezTo>
                    <a:cubicBezTo>
                      <a:pt x="128" y="46"/>
                      <a:pt x="128" y="46"/>
                      <a:pt x="128" y="46"/>
                    </a:cubicBezTo>
                    <a:cubicBezTo>
                      <a:pt x="126" y="45"/>
                      <a:pt x="126" y="45"/>
                      <a:pt x="126" y="45"/>
                    </a:cubicBezTo>
                    <a:cubicBezTo>
                      <a:pt x="127" y="44"/>
                      <a:pt x="127" y="44"/>
                      <a:pt x="127" y="44"/>
                    </a:cubicBezTo>
                    <a:cubicBezTo>
                      <a:pt x="135" y="43"/>
                      <a:pt x="135" y="43"/>
                      <a:pt x="135" y="43"/>
                    </a:cubicBezTo>
                    <a:cubicBezTo>
                      <a:pt x="136" y="43"/>
                      <a:pt x="136" y="43"/>
                      <a:pt x="136" y="43"/>
                    </a:cubicBezTo>
                    <a:cubicBezTo>
                      <a:pt x="137" y="42"/>
                      <a:pt x="137" y="42"/>
                      <a:pt x="137" y="42"/>
                    </a:cubicBezTo>
                    <a:cubicBezTo>
                      <a:pt x="140" y="41"/>
                      <a:pt x="140" y="41"/>
                      <a:pt x="140" y="41"/>
                    </a:cubicBezTo>
                    <a:cubicBezTo>
                      <a:pt x="140" y="42"/>
                      <a:pt x="140" y="42"/>
                      <a:pt x="140" y="42"/>
                    </a:cubicBezTo>
                    <a:cubicBezTo>
                      <a:pt x="135" y="44"/>
                      <a:pt x="135" y="44"/>
                      <a:pt x="135" y="44"/>
                    </a:cubicBezTo>
                    <a:cubicBezTo>
                      <a:pt x="135" y="44"/>
                      <a:pt x="134" y="44"/>
                      <a:pt x="135" y="45"/>
                    </a:cubicBezTo>
                    <a:cubicBezTo>
                      <a:pt x="133" y="44"/>
                      <a:pt x="133" y="44"/>
                      <a:pt x="133" y="44"/>
                    </a:cubicBezTo>
                    <a:cubicBezTo>
                      <a:pt x="132" y="45"/>
                      <a:pt x="132" y="45"/>
                      <a:pt x="132" y="45"/>
                    </a:cubicBezTo>
                    <a:cubicBezTo>
                      <a:pt x="134" y="46"/>
                      <a:pt x="134" y="46"/>
                      <a:pt x="134" y="46"/>
                    </a:cubicBezTo>
                    <a:cubicBezTo>
                      <a:pt x="135" y="46"/>
                      <a:pt x="131" y="47"/>
                      <a:pt x="135" y="45"/>
                    </a:cubicBezTo>
                    <a:cubicBezTo>
                      <a:pt x="138" y="45"/>
                      <a:pt x="138" y="45"/>
                      <a:pt x="138" y="45"/>
                    </a:cubicBezTo>
                    <a:cubicBezTo>
                      <a:pt x="142" y="45"/>
                      <a:pt x="142" y="45"/>
                      <a:pt x="142" y="45"/>
                    </a:cubicBezTo>
                    <a:cubicBezTo>
                      <a:pt x="141" y="41"/>
                      <a:pt x="141" y="41"/>
                      <a:pt x="141" y="41"/>
                    </a:cubicBezTo>
                    <a:cubicBezTo>
                      <a:pt x="142" y="41"/>
                      <a:pt x="142" y="41"/>
                      <a:pt x="142" y="41"/>
                    </a:cubicBezTo>
                    <a:cubicBezTo>
                      <a:pt x="140" y="40"/>
                      <a:pt x="140" y="40"/>
                      <a:pt x="140" y="40"/>
                    </a:cubicBezTo>
                    <a:cubicBezTo>
                      <a:pt x="141" y="39"/>
                      <a:pt x="141" y="39"/>
                      <a:pt x="141" y="39"/>
                    </a:cubicBezTo>
                    <a:cubicBezTo>
                      <a:pt x="140" y="38"/>
                      <a:pt x="140" y="38"/>
                      <a:pt x="140" y="38"/>
                    </a:cubicBezTo>
                    <a:cubicBezTo>
                      <a:pt x="140" y="38"/>
                      <a:pt x="140" y="38"/>
                      <a:pt x="140" y="38"/>
                    </a:cubicBezTo>
                    <a:cubicBezTo>
                      <a:pt x="139" y="38"/>
                      <a:pt x="138" y="39"/>
                      <a:pt x="138" y="38"/>
                    </a:cubicBezTo>
                    <a:cubicBezTo>
                      <a:pt x="139" y="39"/>
                      <a:pt x="134" y="38"/>
                      <a:pt x="139" y="41"/>
                    </a:cubicBezTo>
                    <a:cubicBezTo>
                      <a:pt x="137" y="39"/>
                      <a:pt x="137" y="39"/>
                      <a:pt x="137" y="39"/>
                    </a:cubicBezTo>
                    <a:cubicBezTo>
                      <a:pt x="137" y="40"/>
                      <a:pt x="137" y="40"/>
                      <a:pt x="137" y="40"/>
                    </a:cubicBezTo>
                    <a:cubicBezTo>
                      <a:pt x="133" y="40"/>
                      <a:pt x="133" y="40"/>
                      <a:pt x="133" y="40"/>
                    </a:cubicBezTo>
                    <a:cubicBezTo>
                      <a:pt x="131" y="39"/>
                      <a:pt x="131" y="39"/>
                      <a:pt x="131" y="39"/>
                    </a:cubicBezTo>
                    <a:cubicBezTo>
                      <a:pt x="129" y="40"/>
                      <a:pt x="129" y="40"/>
                      <a:pt x="129" y="40"/>
                    </a:cubicBezTo>
                    <a:cubicBezTo>
                      <a:pt x="130" y="41"/>
                      <a:pt x="130" y="41"/>
                      <a:pt x="130" y="41"/>
                    </a:cubicBezTo>
                    <a:cubicBezTo>
                      <a:pt x="130" y="42"/>
                      <a:pt x="130" y="42"/>
                      <a:pt x="130" y="42"/>
                    </a:cubicBezTo>
                    <a:cubicBezTo>
                      <a:pt x="129" y="41"/>
                      <a:pt x="129" y="41"/>
                      <a:pt x="129" y="41"/>
                    </a:cubicBezTo>
                    <a:cubicBezTo>
                      <a:pt x="128" y="42"/>
                      <a:pt x="128" y="42"/>
                      <a:pt x="128" y="42"/>
                    </a:cubicBezTo>
                    <a:cubicBezTo>
                      <a:pt x="127" y="41"/>
                      <a:pt x="127" y="41"/>
                      <a:pt x="127" y="41"/>
                    </a:cubicBezTo>
                    <a:cubicBezTo>
                      <a:pt x="123" y="41"/>
                      <a:pt x="123" y="41"/>
                      <a:pt x="123" y="41"/>
                    </a:cubicBezTo>
                    <a:cubicBezTo>
                      <a:pt x="123" y="39"/>
                      <a:pt x="123" y="39"/>
                      <a:pt x="123" y="39"/>
                    </a:cubicBezTo>
                    <a:cubicBezTo>
                      <a:pt x="121" y="41"/>
                      <a:pt x="121" y="41"/>
                      <a:pt x="121" y="41"/>
                    </a:cubicBezTo>
                    <a:cubicBezTo>
                      <a:pt x="121" y="41"/>
                      <a:pt x="124" y="39"/>
                      <a:pt x="121" y="42"/>
                    </a:cubicBezTo>
                    <a:cubicBezTo>
                      <a:pt x="118" y="41"/>
                      <a:pt x="118" y="41"/>
                      <a:pt x="118" y="41"/>
                    </a:cubicBezTo>
                    <a:cubicBezTo>
                      <a:pt x="112" y="43"/>
                      <a:pt x="112" y="43"/>
                      <a:pt x="112" y="43"/>
                    </a:cubicBezTo>
                    <a:cubicBezTo>
                      <a:pt x="112" y="42"/>
                      <a:pt x="112" y="42"/>
                      <a:pt x="112" y="42"/>
                    </a:cubicBezTo>
                    <a:cubicBezTo>
                      <a:pt x="109" y="43"/>
                      <a:pt x="109" y="43"/>
                      <a:pt x="109" y="43"/>
                    </a:cubicBezTo>
                    <a:cubicBezTo>
                      <a:pt x="108" y="43"/>
                      <a:pt x="108" y="43"/>
                      <a:pt x="108" y="43"/>
                    </a:cubicBezTo>
                    <a:cubicBezTo>
                      <a:pt x="106" y="42"/>
                      <a:pt x="108" y="46"/>
                      <a:pt x="109" y="41"/>
                    </a:cubicBezTo>
                    <a:cubicBezTo>
                      <a:pt x="112" y="42"/>
                      <a:pt x="112" y="42"/>
                      <a:pt x="112" y="42"/>
                    </a:cubicBezTo>
                    <a:cubicBezTo>
                      <a:pt x="113" y="42"/>
                      <a:pt x="113" y="42"/>
                      <a:pt x="113" y="42"/>
                    </a:cubicBezTo>
                    <a:cubicBezTo>
                      <a:pt x="113" y="39"/>
                      <a:pt x="113" y="39"/>
                      <a:pt x="113" y="39"/>
                    </a:cubicBezTo>
                    <a:cubicBezTo>
                      <a:pt x="116" y="39"/>
                      <a:pt x="116" y="39"/>
                      <a:pt x="116" y="39"/>
                    </a:cubicBezTo>
                    <a:cubicBezTo>
                      <a:pt x="115" y="40"/>
                      <a:pt x="115" y="40"/>
                      <a:pt x="115" y="40"/>
                    </a:cubicBezTo>
                    <a:cubicBezTo>
                      <a:pt x="116" y="41"/>
                      <a:pt x="116" y="41"/>
                      <a:pt x="116" y="41"/>
                    </a:cubicBezTo>
                    <a:cubicBezTo>
                      <a:pt x="117" y="40"/>
                      <a:pt x="120" y="41"/>
                      <a:pt x="118" y="38"/>
                    </a:cubicBezTo>
                    <a:cubicBezTo>
                      <a:pt x="120" y="39"/>
                      <a:pt x="120" y="39"/>
                      <a:pt x="120" y="39"/>
                    </a:cubicBezTo>
                    <a:cubicBezTo>
                      <a:pt x="120" y="39"/>
                      <a:pt x="122" y="39"/>
                      <a:pt x="121" y="38"/>
                    </a:cubicBezTo>
                    <a:cubicBezTo>
                      <a:pt x="123" y="38"/>
                      <a:pt x="123" y="38"/>
                      <a:pt x="123" y="38"/>
                    </a:cubicBezTo>
                    <a:cubicBezTo>
                      <a:pt x="123" y="37"/>
                      <a:pt x="123" y="37"/>
                      <a:pt x="123" y="37"/>
                    </a:cubicBezTo>
                    <a:cubicBezTo>
                      <a:pt x="123" y="38"/>
                      <a:pt x="123" y="38"/>
                      <a:pt x="123" y="38"/>
                    </a:cubicBezTo>
                    <a:cubicBezTo>
                      <a:pt x="125" y="39"/>
                      <a:pt x="125" y="39"/>
                      <a:pt x="125" y="39"/>
                    </a:cubicBezTo>
                    <a:cubicBezTo>
                      <a:pt x="126" y="38"/>
                      <a:pt x="126" y="38"/>
                      <a:pt x="126" y="38"/>
                    </a:cubicBezTo>
                    <a:cubicBezTo>
                      <a:pt x="128" y="39"/>
                      <a:pt x="128" y="39"/>
                      <a:pt x="128" y="39"/>
                    </a:cubicBezTo>
                    <a:cubicBezTo>
                      <a:pt x="127" y="38"/>
                      <a:pt x="127" y="38"/>
                      <a:pt x="127" y="38"/>
                    </a:cubicBezTo>
                    <a:cubicBezTo>
                      <a:pt x="129" y="39"/>
                      <a:pt x="127" y="34"/>
                      <a:pt x="130" y="39"/>
                    </a:cubicBezTo>
                    <a:cubicBezTo>
                      <a:pt x="132" y="37"/>
                      <a:pt x="132" y="37"/>
                      <a:pt x="132" y="37"/>
                    </a:cubicBezTo>
                    <a:cubicBezTo>
                      <a:pt x="133" y="37"/>
                      <a:pt x="133" y="37"/>
                      <a:pt x="133" y="37"/>
                    </a:cubicBezTo>
                    <a:cubicBezTo>
                      <a:pt x="134" y="35"/>
                      <a:pt x="134" y="35"/>
                      <a:pt x="134" y="35"/>
                    </a:cubicBezTo>
                    <a:cubicBezTo>
                      <a:pt x="136" y="36"/>
                      <a:pt x="136" y="36"/>
                      <a:pt x="136" y="36"/>
                    </a:cubicBezTo>
                    <a:cubicBezTo>
                      <a:pt x="138" y="35"/>
                      <a:pt x="138" y="35"/>
                      <a:pt x="138" y="35"/>
                    </a:cubicBezTo>
                    <a:cubicBezTo>
                      <a:pt x="140" y="36"/>
                      <a:pt x="140" y="36"/>
                      <a:pt x="140" y="36"/>
                    </a:cubicBezTo>
                    <a:cubicBezTo>
                      <a:pt x="143" y="35"/>
                      <a:pt x="143" y="35"/>
                      <a:pt x="143" y="35"/>
                    </a:cubicBezTo>
                    <a:cubicBezTo>
                      <a:pt x="143" y="35"/>
                      <a:pt x="141" y="34"/>
                      <a:pt x="143" y="35"/>
                    </a:cubicBezTo>
                    <a:cubicBezTo>
                      <a:pt x="142" y="37"/>
                      <a:pt x="142" y="37"/>
                      <a:pt x="142" y="37"/>
                    </a:cubicBezTo>
                    <a:cubicBezTo>
                      <a:pt x="141" y="39"/>
                      <a:pt x="141" y="39"/>
                      <a:pt x="141" y="39"/>
                    </a:cubicBezTo>
                    <a:cubicBezTo>
                      <a:pt x="142" y="40"/>
                      <a:pt x="142" y="40"/>
                      <a:pt x="142" y="40"/>
                    </a:cubicBezTo>
                    <a:cubicBezTo>
                      <a:pt x="144" y="40"/>
                      <a:pt x="144" y="40"/>
                      <a:pt x="144" y="40"/>
                    </a:cubicBezTo>
                    <a:cubicBezTo>
                      <a:pt x="144" y="36"/>
                      <a:pt x="144" y="36"/>
                      <a:pt x="144" y="36"/>
                    </a:cubicBezTo>
                    <a:cubicBezTo>
                      <a:pt x="148" y="37"/>
                      <a:pt x="141" y="34"/>
                      <a:pt x="148" y="34"/>
                    </a:cubicBezTo>
                    <a:cubicBezTo>
                      <a:pt x="149" y="31"/>
                      <a:pt x="149" y="31"/>
                      <a:pt x="149" y="31"/>
                    </a:cubicBezTo>
                    <a:cubicBezTo>
                      <a:pt x="147" y="31"/>
                      <a:pt x="147" y="31"/>
                      <a:pt x="147" y="31"/>
                    </a:cubicBezTo>
                    <a:cubicBezTo>
                      <a:pt x="145" y="31"/>
                      <a:pt x="145" y="31"/>
                      <a:pt x="145" y="31"/>
                    </a:cubicBezTo>
                    <a:cubicBezTo>
                      <a:pt x="144" y="32"/>
                      <a:pt x="144" y="32"/>
                      <a:pt x="144" y="32"/>
                    </a:cubicBezTo>
                    <a:cubicBezTo>
                      <a:pt x="143" y="32"/>
                      <a:pt x="143" y="32"/>
                      <a:pt x="143" y="32"/>
                    </a:cubicBezTo>
                    <a:cubicBezTo>
                      <a:pt x="142" y="32"/>
                      <a:pt x="149" y="27"/>
                      <a:pt x="140" y="32"/>
                    </a:cubicBezTo>
                    <a:cubicBezTo>
                      <a:pt x="139" y="33"/>
                      <a:pt x="139" y="33"/>
                      <a:pt x="139" y="33"/>
                    </a:cubicBezTo>
                    <a:cubicBezTo>
                      <a:pt x="138" y="32"/>
                      <a:pt x="138" y="32"/>
                      <a:pt x="138" y="32"/>
                    </a:cubicBezTo>
                    <a:cubicBezTo>
                      <a:pt x="135" y="34"/>
                      <a:pt x="135" y="34"/>
                      <a:pt x="135" y="34"/>
                    </a:cubicBezTo>
                    <a:cubicBezTo>
                      <a:pt x="129" y="34"/>
                      <a:pt x="129" y="34"/>
                      <a:pt x="129" y="34"/>
                    </a:cubicBezTo>
                    <a:cubicBezTo>
                      <a:pt x="129" y="32"/>
                      <a:pt x="129" y="32"/>
                      <a:pt x="129" y="32"/>
                    </a:cubicBezTo>
                    <a:cubicBezTo>
                      <a:pt x="134" y="32"/>
                      <a:pt x="134" y="32"/>
                      <a:pt x="134" y="32"/>
                    </a:cubicBezTo>
                    <a:cubicBezTo>
                      <a:pt x="135" y="31"/>
                      <a:pt x="135" y="31"/>
                      <a:pt x="135" y="31"/>
                    </a:cubicBezTo>
                    <a:cubicBezTo>
                      <a:pt x="147" y="29"/>
                      <a:pt x="147" y="29"/>
                      <a:pt x="147" y="29"/>
                    </a:cubicBezTo>
                    <a:cubicBezTo>
                      <a:pt x="147" y="28"/>
                      <a:pt x="147" y="28"/>
                      <a:pt x="147" y="28"/>
                    </a:cubicBezTo>
                    <a:cubicBezTo>
                      <a:pt x="148" y="27"/>
                      <a:pt x="138" y="33"/>
                      <a:pt x="151" y="28"/>
                    </a:cubicBezTo>
                    <a:cubicBezTo>
                      <a:pt x="154" y="28"/>
                      <a:pt x="154" y="28"/>
                      <a:pt x="154" y="28"/>
                    </a:cubicBezTo>
                    <a:cubicBezTo>
                      <a:pt x="155" y="27"/>
                      <a:pt x="156" y="31"/>
                      <a:pt x="154" y="26"/>
                    </a:cubicBezTo>
                    <a:cubicBezTo>
                      <a:pt x="155" y="26"/>
                      <a:pt x="155" y="26"/>
                      <a:pt x="155" y="26"/>
                    </a:cubicBezTo>
                    <a:cubicBezTo>
                      <a:pt x="155" y="27"/>
                      <a:pt x="155" y="27"/>
                      <a:pt x="155" y="27"/>
                    </a:cubicBezTo>
                    <a:cubicBezTo>
                      <a:pt x="155" y="29"/>
                      <a:pt x="155" y="29"/>
                      <a:pt x="155" y="29"/>
                    </a:cubicBezTo>
                    <a:cubicBezTo>
                      <a:pt x="156" y="29"/>
                      <a:pt x="156" y="29"/>
                      <a:pt x="156" y="29"/>
                    </a:cubicBezTo>
                    <a:cubicBezTo>
                      <a:pt x="162" y="28"/>
                      <a:pt x="162" y="28"/>
                      <a:pt x="162" y="28"/>
                    </a:cubicBezTo>
                    <a:cubicBezTo>
                      <a:pt x="162" y="26"/>
                      <a:pt x="162" y="26"/>
                      <a:pt x="162" y="26"/>
                    </a:cubicBezTo>
                    <a:cubicBezTo>
                      <a:pt x="162" y="28"/>
                      <a:pt x="161" y="26"/>
                      <a:pt x="165" y="27"/>
                    </a:cubicBezTo>
                    <a:cubicBezTo>
                      <a:pt x="165" y="27"/>
                      <a:pt x="163" y="29"/>
                      <a:pt x="165" y="26"/>
                    </a:cubicBezTo>
                    <a:cubicBezTo>
                      <a:pt x="166" y="28"/>
                      <a:pt x="166" y="28"/>
                      <a:pt x="166" y="28"/>
                    </a:cubicBezTo>
                    <a:cubicBezTo>
                      <a:pt x="168" y="28"/>
                      <a:pt x="168" y="28"/>
                      <a:pt x="168" y="28"/>
                    </a:cubicBezTo>
                    <a:cubicBezTo>
                      <a:pt x="168" y="26"/>
                      <a:pt x="168" y="26"/>
                      <a:pt x="168" y="26"/>
                    </a:cubicBezTo>
                    <a:cubicBezTo>
                      <a:pt x="169" y="26"/>
                      <a:pt x="170" y="26"/>
                      <a:pt x="170" y="26"/>
                    </a:cubicBezTo>
                    <a:cubicBezTo>
                      <a:pt x="168" y="25"/>
                      <a:pt x="168" y="25"/>
                      <a:pt x="168" y="25"/>
                    </a:cubicBezTo>
                    <a:cubicBezTo>
                      <a:pt x="168" y="25"/>
                      <a:pt x="169" y="25"/>
                      <a:pt x="169" y="25"/>
                    </a:cubicBezTo>
                    <a:cubicBezTo>
                      <a:pt x="169" y="24"/>
                      <a:pt x="169" y="24"/>
                      <a:pt x="169" y="24"/>
                    </a:cubicBezTo>
                    <a:cubicBezTo>
                      <a:pt x="167" y="24"/>
                      <a:pt x="167" y="24"/>
                      <a:pt x="167" y="24"/>
                    </a:cubicBezTo>
                    <a:cubicBezTo>
                      <a:pt x="170" y="24"/>
                      <a:pt x="170" y="24"/>
                      <a:pt x="170" y="24"/>
                    </a:cubicBezTo>
                    <a:cubicBezTo>
                      <a:pt x="170" y="25"/>
                      <a:pt x="170" y="25"/>
                      <a:pt x="170" y="25"/>
                    </a:cubicBezTo>
                    <a:cubicBezTo>
                      <a:pt x="168" y="25"/>
                      <a:pt x="165" y="28"/>
                      <a:pt x="175" y="25"/>
                    </a:cubicBezTo>
                    <a:cubicBezTo>
                      <a:pt x="176" y="26"/>
                      <a:pt x="176" y="25"/>
                      <a:pt x="177" y="26"/>
                    </a:cubicBezTo>
                    <a:cubicBezTo>
                      <a:pt x="177" y="26"/>
                      <a:pt x="177" y="26"/>
                      <a:pt x="177" y="26"/>
                    </a:cubicBezTo>
                    <a:cubicBezTo>
                      <a:pt x="176" y="25"/>
                      <a:pt x="176" y="25"/>
                      <a:pt x="176" y="25"/>
                    </a:cubicBezTo>
                    <a:cubicBezTo>
                      <a:pt x="177" y="25"/>
                      <a:pt x="179" y="25"/>
                      <a:pt x="178" y="24"/>
                    </a:cubicBezTo>
                    <a:cubicBezTo>
                      <a:pt x="180" y="23"/>
                      <a:pt x="180" y="23"/>
                      <a:pt x="180" y="23"/>
                    </a:cubicBezTo>
                    <a:cubicBezTo>
                      <a:pt x="181" y="24"/>
                      <a:pt x="181" y="24"/>
                      <a:pt x="181" y="24"/>
                    </a:cubicBezTo>
                    <a:cubicBezTo>
                      <a:pt x="182" y="23"/>
                      <a:pt x="182" y="23"/>
                      <a:pt x="182" y="23"/>
                    </a:cubicBezTo>
                    <a:cubicBezTo>
                      <a:pt x="181" y="23"/>
                      <a:pt x="181" y="23"/>
                      <a:pt x="181" y="23"/>
                    </a:cubicBezTo>
                    <a:cubicBezTo>
                      <a:pt x="184" y="22"/>
                      <a:pt x="184" y="22"/>
                      <a:pt x="184" y="22"/>
                    </a:cubicBezTo>
                    <a:cubicBezTo>
                      <a:pt x="186" y="23"/>
                      <a:pt x="186" y="23"/>
                      <a:pt x="186" y="23"/>
                    </a:cubicBezTo>
                    <a:cubicBezTo>
                      <a:pt x="187" y="21"/>
                      <a:pt x="187" y="21"/>
                      <a:pt x="187" y="21"/>
                    </a:cubicBezTo>
                    <a:cubicBezTo>
                      <a:pt x="190" y="19"/>
                      <a:pt x="190" y="19"/>
                      <a:pt x="190" y="19"/>
                    </a:cubicBezTo>
                    <a:cubicBezTo>
                      <a:pt x="190" y="20"/>
                      <a:pt x="190" y="20"/>
                      <a:pt x="190" y="20"/>
                    </a:cubicBezTo>
                    <a:cubicBezTo>
                      <a:pt x="187" y="22"/>
                      <a:pt x="187" y="22"/>
                      <a:pt x="187" y="22"/>
                    </a:cubicBezTo>
                    <a:cubicBezTo>
                      <a:pt x="187" y="23"/>
                      <a:pt x="185" y="25"/>
                      <a:pt x="189" y="24"/>
                    </a:cubicBezTo>
                    <a:cubicBezTo>
                      <a:pt x="189" y="25"/>
                      <a:pt x="189" y="25"/>
                      <a:pt x="189" y="25"/>
                    </a:cubicBezTo>
                    <a:cubicBezTo>
                      <a:pt x="190" y="25"/>
                      <a:pt x="190" y="25"/>
                      <a:pt x="190" y="25"/>
                    </a:cubicBezTo>
                    <a:cubicBezTo>
                      <a:pt x="190" y="26"/>
                      <a:pt x="190" y="26"/>
                      <a:pt x="190" y="26"/>
                    </a:cubicBezTo>
                    <a:cubicBezTo>
                      <a:pt x="188" y="26"/>
                      <a:pt x="188" y="26"/>
                      <a:pt x="188" y="26"/>
                    </a:cubicBezTo>
                    <a:cubicBezTo>
                      <a:pt x="187" y="27"/>
                      <a:pt x="187" y="27"/>
                      <a:pt x="187" y="27"/>
                    </a:cubicBezTo>
                    <a:cubicBezTo>
                      <a:pt x="190" y="28"/>
                      <a:pt x="190" y="28"/>
                      <a:pt x="190" y="28"/>
                    </a:cubicBezTo>
                    <a:cubicBezTo>
                      <a:pt x="192" y="27"/>
                      <a:pt x="192" y="27"/>
                      <a:pt x="192" y="27"/>
                    </a:cubicBezTo>
                    <a:cubicBezTo>
                      <a:pt x="192" y="27"/>
                      <a:pt x="192" y="27"/>
                      <a:pt x="192" y="27"/>
                    </a:cubicBezTo>
                    <a:cubicBezTo>
                      <a:pt x="193" y="26"/>
                      <a:pt x="193" y="26"/>
                      <a:pt x="193" y="26"/>
                    </a:cubicBezTo>
                    <a:cubicBezTo>
                      <a:pt x="195" y="26"/>
                      <a:pt x="195" y="26"/>
                      <a:pt x="195" y="26"/>
                    </a:cubicBezTo>
                    <a:cubicBezTo>
                      <a:pt x="194" y="28"/>
                      <a:pt x="193" y="24"/>
                      <a:pt x="195" y="28"/>
                    </a:cubicBezTo>
                    <a:cubicBezTo>
                      <a:pt x="196" y="27"/>
                      <a:pt x="196" y="27"/>
                      <a:pt x="196" y="27"/>
                    </a:cubicBezTo>
                    <a:cubicBezTo>
                      <a:pt x="197" y="28"/>
                      <a:pt x="191" y="27"/>
                      <a:pt x="198" y="26"/>
                    </a:cubicBezTo>
                    <a:cubicBezTo>
                      <a:pt x="198" y="26"/>
                      <a:pt x="198" y="26"/>
                      <a:pt x="198" y="26"/>
                    </a:cubicBezTo>
                    <a:cubicBezTo>
                      <a:pt x="199" y="27"/>
                      <a:pt x="199" y="27"/>
                      <a:pt x="199" y="27"/>
                    </a:cubicBezTo>
                    <a:cubicBezTo>
                      <a:pt x="196" y="28"/>
                      <a:pt x="196" y="28"/>
                      <a:pt x="196" y="28"/>
                    </a:cubicBezTo>
                    <a:cubicBezTo>
                      <a:pt x="199" y="31"/>
                      <a:pt x="199" y="31"/>
                      <a:pt x="199" y="31"/>
                    </a:cubicBezTo>
                    <a:cubicBezTo>
                      <a:pt x="198" y="31"/>
                      <a:pt x="196" y="30"/>
                      <a:pt x="197" y="32"/>
                    </a:cubicBezTo>
                    <a:cubicBezTo>
                      <a:pt x="196" y="33"/>
                      <a:pt x="195" y="32"/>
                      <a:pt x="194" y="33"/>
                    </a:cubicBezTo>
                    <a:cubicBezTo>
                      <a:pt x="195" y="34"/>
                      <a:pt x="195" y="34"/>
                      <a:pt x="195" y="34"/>
                    </a:cubicBezTo>
                    <a:cubicBezTo>
                      <a:pt x="194" y="35"/>
                      <a:pt x="194" y="35"/>
                      <a:pt x="194" y="35"/>
                    </a:cubicBezTo>
                    <a:cubicBezTo>
                      <a:pt x="196" y="37"/>
                      <a:pt x="196" y="37"/>
                      <a:pt x="196" y="37"/>
                    </a:cubicBezTo>
                    <a:cubicBezTo>
                      <a:pt x="198" y="37"/>
                      <a:pt x="198" y="37"/>
                      <a:pt x="198" y="37"/>
                    </a:cubicBezTo>
                    <a:cubicBezTo>
                      <a:pt x="195" y="39"/>
                      <a:pt x="195" y="39"/>
                      <a:pt x="195" y="39"/>
                    </a:cubicBezTo>
                    <a:cubicBezTo>
                      <a:pt x="194" y="39"/>
                      <a:pt x="194" y="39"/>
                      <a:pt x="194" y="39"/>
                    </a:cubicBezTo>
                    <a:cubicBezTo>
                      <a:pt x="190" y="40"/>
                      <a:pt x="190" y="40"/>
                      <a:pt x="190" y="40"/>
                    </a:cubicBezTo>
                    <a:cubicBezTo>
                      <a:pt x="190" y="41"/>
                      <a:pt x="190" y="41"/>
                      <a:pt x="190" y="41"/>
                    </a:cubicBezTo>
                    <a:cubicBezTo>
                      <a:pt x="191" y="41"/>
                      <a:pt x="191" y="41"/>
                      <a:pt x="191" y="41"/>
                    </a:cubicBezTo>
                    <a:cubicBezTo>
                      <a:pt x="190" y="41"/>
                      <a:pt x="190" y="41"/>
                      <a:pt x="190" y="41"/>
                    </a:cubicBezTo>
                    <a:cubicBezTo>
                      <a:pt x="190" y="42"/>
                      <a:pt x="187" y="44"/>
                      <a:pt x="187" y="42"/>
                    </a:cubicBezTo>
                    <a:cubicBezTo>
                      <a:pt x="188" y="41"/>
                      <a:pt x="188" y="41"/>
                      <a:pt x="188" y="41"/>
                    </a:cubicBezTo>
                    <a:cubicBezTo>
                      <a:pt x="185" y="42"/>
                      <a:pt x="185" y="42"/>
                      <a:pt x="185" y="42"/>
                    </a:cubicBezTo>
                    <a:cubicBezTo>
                      <a:pt x="183" y="43"/>
                      <a:pt x="183" y="43"/>
                      <a:pt x="183" y="43"/>
                    </a:cubicBezTo>
                    <a:cubicBezTo>
                      <a:pt x="185" y="45"/>
                      <a:pt x="185" y="45"/>
                      <a:pt x="185" y="45"/>
                    </a:cubicBezTo>
                    <a:cubicBezTo>
                      <a:pt x="185" y="45"/>
                      <a:pt x="184" y="45"/>
                      <a:pt x="185" y="45"/>
                    </a:cubicBezTo>
                    <a:cubicBezTo>
                      <a:pt x="187" y="45"/>
                      <a:pt x="187" y="45"/>
                      <a:pt x="187" y="45"/>
                    </a:cubicBezTo>
                    <a:cubicBezTo>
                      <a:pt x="188" y="46"/>
                      <a:pt x="186" y="47"/>
                      <a:pt x="186" y="47"/>
                    </a:cubicBezTo>
                    <a:cubicBezTo>
                      <a:pt x="186" y="48"/>
                      <a:pt x="187" y="46"/>
                      <a:pt x="186" y="48"/>
                    </a:cubicBezTo>
                    <a:cubicBezTo>
                      <a:pt x="189" y="47"/>
                      <a:pt x="189" y="47"/>
                      <a:pt x="189" y="47"/>
                    </a:cubicBezTo>
                    <a:cubicBezTo>
                      <a:pt x="191" y="45"/>
                      <a:pt x="191" y="45"/>
                      <a:pt x="191" y="45"/>
                    </a:cubicBezTo>
                    <a:cubicBezTo>
                      <a:pt x="198" y="44"/>
                      <a:pt x="198" y="44"/>
                      <a:pt x="198" y="44"/>
                    </a:cubicBezTo>
                    <a:cubicBezTo>
                      <a:pt x="201" y="42"/>
                      <a:pt x="201" y="42"/>
                      <a:pt x="201" y="42"/>
                    </a:cubicBezTo>
                    <a:cubicBezTo>
                      <a:pt x="202" y="42"/>
                      <a:pt x="202" y="42"/>
                      <a:pt x="202" y="42"/>
                    </a:cubicBezTo>
                    <a:cubicBezTo>
                      <a:pt x="199" y="43"/>
                      <a:pt x="199" y="43"/>
                      <a:pt x="199" y="43"/>
                    </a:cubicBezTo>
                    <a:cubicBezTo>
                      <a:pt x="199" y="45"/>
                      <a:pt x="199" y="45"/>
                      <a:pt x="199" y="45"/>
                    </a:cubicBezTo>
                    <a:cubicBezTo>
                      <a:pt x="199" y="46"/>
                      <a:pt x="199" y="46"/>
                      <a:pt x="199" y="46"/>
                    </a:cubicBezTo>
                    <a:cubicBezTo>
                      <a:pt x="201" y="46"/>
                      <a:pt x="202" y="44"/>
                      <a:pt x="203" y="46"/>
                    </a:cubicBezTo>
                    <a:cubicBezTo>
                      <a:pt x="203" y="46"/>
                      <a:pt x="202" y="45"/>
                      <a:pt x="203" y="46"/>
                    </a:cubicBezTo>
                    <a:cubicBezTo>
                      <a:pt x="208" y="46"/>
                      <a:pt x="208" y="46"/>
                      <a:pt x="208" y="46"/>
                    </a:cubicBezTo>
                    <a:cubicBezTo>
                      <a:pt x="211" y="47"/>
                      <a:pt x="211" y="47"/>
                      <a:pt x="211" y="47"/>
                    </a:cubicBezTo>
                    <a:cubicBezTo>
                      <a:pt x="211" y="47"/>
                      <a:pt x="211" y="47"/>
                      <a:pt x="211" y="47"/>
                    </a:cubicBezTo>
                    <a:cubicBezTo>
                      <a:pt x="210" y="49"/>
                      <a:pt x="210" y="49"/>
                      <a:pt x="210" y="49"/>
                    </a:cubicBezTo>
                    <a:cubicBezTo>
                      <a:pt x="212" y="50"/>
                      <a:pt x="212" y="50"/>
                      <a:pt x="212" y="50"/>
                    </a:cubicBezTo>
                    <a:cubicBezTo>
                      <a:pt x="209" y="49"/>
                      <a:pt x="209" y="49"/>
                      <a:pt x="209" y="49"/>
                    </a:cubicBezTo>
                    <a:cubicBezTo>
                      <a:pt x="208" y="48"/>
                      <a:pt x="211" y="48"/>
                      <a:pt x="208" y="49"/>
                    </a:cubicBezTo>
                    <a:cubicBezTo>
                      <a:pt x="207" y="49"/>
                      <a:pt x="207" y="49"/>
                      <a:pt x="207" y="49"/>
                    </a:cubicBezTo>
                    <a:cubicBezTo>
                      <a:pt x="208" y="50"/>
                      <a:pt x="210" y="45"/>
                      <a:pt x="208" y="51"/>
                    </a:cubicBezTo>
                    <a:cubicBezTo>
                      <a:pt x="207" y="51"/>
                      <a:pt x="207" y="51"/>
                      <a:pt x="207" y="51"/>
                    </a:cubicBezTo>
                    <a:cubicBezTo>
                      <a:pt x="209" y="52"/>
                      <a:pt x="209" y="52"/>
                      <a:pt x="209" y="52"/>
                    </a:cubicBezTo>
                    <a:cubicBezTo>
                      <a:pt x="209" y="55"/>
                      <a:pt x="209" y="55"/>
                      <a:pt x="209" y="55"/>
                    </a:cubicBezTo>
                    <a:cubicBezTo>
                      <a:pt x="205" y="56"/>
                      <a:pt x="205" y="56"/>
                      <a:pt x="205" y="56"/>
                    </a:cubicBezTo>
                    <a:cubicBezTo>
                      <a:pt x="204" y="55"/>
                      <a:pt x="209" y="54"/>
                      <a:pt x="203" y="58"/>
                    </a:cubicBezTo>
                    <a:cubicBezTo>
                      <a:pt x="201" y="57"/>
                      <a:pt x="201" y="57"/>
                      <a:pt x="201" y="57"/>
                    </a:cubicBezTo>
                    <a:cubicBezTo>
                      <a:pt x="198" y="58"/>
                      <a:pt x="198" y="58"/>
                      <a:pt x="198" y="58"/>
                    </a:cubicBezTo>
                    <a:cubicBezTo>
                      <a:pt x="199" y="60"/>
                      <a:pt x="200" y="58"/>
                      <a:pt x="201" y="58"/>
                    </a:cubicBezTo>
                    <a:cubicBezTo>
                      <a:pt x="199" y="60"/>
                      <a:pt x="199" y="60"/>
                      <a:pt x="199" y="60"/>
                    </a:cubicBezTo>
                    <a:cubicBezTo>
                      <a:pt x="201" y="60"/>
                      <a:pt x="201" y="60"/>
                      <a:pt x="201" y="60"/>
                    </a:cubicBezTo>
                    <a:cubicBezTo>
                      <a:pt x="202" y="58"/>
                      <a:pt x="202" y="58"/>
                      <a:pt x="202" y="58"/>
                    </a:cubicBezTo>
                    <a:cubicBezTo>
                      <a:pt x="204" y="59"/>
                      <a:pt x="204" y="59"/>
                      <a:pt x="204" y="59"/>
                    </a:cubicBezTo>
                    <a:cubicBezTo>
                      <a:pt x="204" y="60"/>
                      <a:pt x="204" y="60"/>
                      <a:pt x="204" y="60"/>
                    </a:cubicBezTo>
                    <a:cubicBezTo>
                      <a:pt x="207" y="61"/>
                      <a:pt x="207" y="61"/>
                      <a:pt x="207" y="61"/>
                    </a:cubicBezTo>
                    <a:cubicBezTo>
                      <a:pt x="207" y="62"/>
                      <a:pt x="207" y="62"/>
                      <a:pt x="207" y="62"/>
                    </a:cubicBezTo>
                    <a:cubicBezTo>
                      <a:pt x="209" y="62"/>
                      <a:pt x="209" y="62"/>
                      <a:pt x="209" y="62"/>
                    </a:cubicBezTo>
                    <a:cubicBezTo>
                      <a:pt x="209" y="64"/>
                      <a:pt x="209" y="64"/>
                      <a:pt x="209" y="64"/>
                    </a:cubicBezTo>
                    <a:cubicBezTo>
                      <a:pt x="212" y="63"/>
                      <a:pt x="212" y="63"/>
                      <a:pt x="212" y="63"/>
                    </a:cubicBezTo>
                    <a:cubicBezTo>
                      <a:pt x="213" y="63"/>
                      <a:pt x="213" y="63"/>
                      <a:pt x="213" y="63"/>
                    </a:cubicBezTo>
                    <a:cubicBezTo>
                      <a:pt x="215" y="63"/>
                      <a:pt x="216" y="61"/>
                      <a:pt x="217" y="62"/>
                    </a:cubicBezTo>
                    <a:cubicBezTo>
                      <a:pt x="218" y="61"/>
                      <a:pt x="221" y="61"/>
                      <a:pt x="219" y="59"/>
                    </a:cubicBezTo>
                    <a:cubicBezTo>
                      <a:pt x="222" y="59"/>
                      <a:pt x="222" y="59"/>
                      <a:pt x="222" y="59"/>
                    </a:cubicBezTo>
                    <a:cubicBezTo>
                      <a:pt x="223" y="57"/>
                      <a:pt x="223" y="57"/>
                      <a:pt x="223" y="57"/>
                    </a:cubicBezTo>
                    <a:cubicBezTo>
                      <a:pt x="224" y="55"/>
                      <a:pt x="224" y="55"/>
                      <a:pt x="224" y="55"/>
                    </a:cubicBezTo>
                    <a:cubicBezTo>
                      <a:pt x="224" y="55"/>
                      <a:pt x="224" y="55"/>
                      <a:pt x="224" y="55"/>
                    </a:cubicBezTo>
                    <a:cubicBezTo>
                      <a:pt x="227" y="56"/>
                      <a:pt x="227" y="56"/>
                      <a:pt x="227" y="56"/>
                    </a:cubicBezTo>
                    <a:cubicBezTo>
                      <a:pt x="227" y="56"/>
                      <a:pt x="224" y="58"/>
                      <a:pt x="228" y="56"/>
                    </a:cubicBezTo>
                    <a:cubicBezTo>
                      <a:pt x="227" y="55"/>
                      <a:pt x="227" y="55"/>
                      <a:pt x="227" y="55"/>
                    </a:cubicBezTo>
                    <a:cubicBezTo>
                      <a:pt x="229" y="54"/>
                      <a:pt x="229" y="54"/>
                      <a:pt x="229" y="54"/>
                    </a:cubicBezTo>
                    <a:cubicBezTo>
                      <a:pt x="232" y="55"/>
                      <a:pt x="232" y="55"/>
                      <a:pt x="232" y="55"/>
                    </a:cubicBezTo>
                    <a:cubicBezTo>
                      <a:pt x="235" y="55"/>
                      <a:pt x="235" y="55"/>
                      <a:pt x="235" y="55"/>
                    </a:cubicBezTo>
                    <a:cubicBezTo>
                      <a:pt x="235" y="55"/>
                      <a:pt x="235" y="55"/>
                      <a:pt x="235" y="55"/>
                    </a:cubicBezTo>
                    <a:cubicBezTo>
                      <a:pt x="237" y="54"/>
                      <a:pt x="226" y="58"/>
                      <a:pt x="238" y="53"/>
                    </a:cubicBezTo>
                    <a:cubicBezTo>
                      <a:pt x="246" y="49"/>
                      <a:pt x="246" y="49"/>
                      <a:pt x="246" y="49"/>
                    </a:cubicBezTo>
                    <a:cubicBezTo>
                      <a:pt x="245" y="48"/>
                      <a:pt x="245" y="48"/>
                      <a:pt x="245" y="46"/>
                    </a:cubicBezTo>
                    <a:cubicBezTo>
                      <a:pt x="246" y="46"/>
                      <a:pt x="246" y="46"/>
                      <a:pt x="246" y="46"/>
                    </a:cubicBezTo>
                    <a:cubicBezTo>
                      <a:pt x="250" y="46"/>
                      <a:pt x="250" y="46"/>
                      <a:pt x="250" y="46"/>
                    </a:cubicBezTo>
                    <a:cubicBezTo>
                      <a:pt x="249" y="46"/>
                      <a:pt x="249" y="45"/>
                      <a:pt x="248" y="47"/>
                    </a:cubicBezTo>
                    <a:cubicBezTo>
                      <a:pt x="249" y="48"/>
                      <a:pt x="249" y="48"/>
                      <a:pt x="249" y="48"/>
                    </a:cubicBezTo>
                    <a:cubicBezTo>
                      <a:pt x="248" y="49"/>
                      <a:pt x="248" y="49"/>
                      <a:pt x="248" y="49"/>
                    </a:cubicBezTo>
                    <a:cubicBezTo>
                      <a:pt x="250" y="49"/>
                      <a:pt x="250" y="49"/>
                      <a:pt x="250" y="49"/>
                    </a:cubicBezTo>
                    <a:cubicBezTo>
                      <a:pt x="251" y="45"/>
                      <a:pt x="251" y="45"/>
                      <a:pt x="251" y="45"/>
                    </a:cubicBezTo>
                    <a:cubicBezTo>
                      <a:pt x="252" y="45"/>
                      <a:pt x="252" y="45"/>
                      <a:pt x="252" y="45"/>
                    </a:cubicBezTo>
                    <a:cubicBezTo>
                      <a:pt x="253" y="47"/>
                      <a:pt x="253" y="47"/>
                      <a:pt x="253" y="47"/>
                    </a:cubicBezTo>
                    <a:cubicBezTo>
                      <a:pt x="256" y="45"/>
                      <a:pt x="256" y="45"/>
                      <a:pt x="256" y="45"/>
                    </a:cubicBezTo>
                    <a:cubicBezTo>
                      <a:pt x="257" y="46"/>
                      <a:pt x="257" y="46"/>
                      <a:pt x="257" y="46"/>
                    </a:cubicBezTo>
                    <a:cubicBezTo>
                      <a:pt x="259" y="45"/>
                      <a:pt x="259" y="45"/>
                      <a:pt x="259" y="45"/>
                    </a:cubicBezTo>
                    <a:cubicBezTo>
                      <a:pt x="260" y="46"/>
                      <a:pt x="255" y="44"/>
                      <a:pt x="261" y="46"/>
                    </a:cubicBezTo>
                    <a:cubicBezTo>
                      <a:pt x="262" y="43"/>
                      <a:pt x="262" y="43"/>
                      <a:pt x="262" y="43"/>
                    </a:cubicBezTo>
                    <a:cubicBezTo>
                      <a:pt x="266" y="43"/>
                      <a:pt x="266" y="43"/>
                      <a:pt x="266" y="43"/>
                    </a:cubicBezTo>
                    <a:cubicBezTo>
                      <a:pt x="268" y="41"/>
                      <a:pt x="268" y="41"/>
                      <a:pt x="268" y="41"/>
                    </a:cubicBezTo>
                    <a:cubicBezTo>
                      <a:pt x="268" y="39"/>
                      <a:pt x="268" y="39"/>
                      <a:pt x="268" y="39"/>
                    </a:cubicBezTo>
                    <a:cubicBezTo>
                      <a:pt x="269" y="39"/>
                      <a:pt x="269" y="39"/>
                      <a:pt x="269" y="39"/>
                    </a:cubicBezTo>
                    <a:cubicBezTo>
                      <a:pt x="271" y="40"/>
                      <a:pt x="271" y="40"/>
                      <a:pt x="271" y="40"/>
                    </a:cubicBezTo>
                    <a:cubicBezTo>
                      <a:pt x="272" y="39"/>
                      <a:pt x="272" y="39"/>
                      <a:pt x="272" y="39"/>
                    </a:cubicBezTo>
                    <a:cubicBezTo>
                      <a:pt x="273" y="39"/>
                      <a:pt x="273" y="39"/>
                      <a:pt x="273" y="39"/>
                    </a:cubicBezTo>
                    <a:cubicBezTo>
                      <a:pt x="276" y="38"/>
                      <a:pt x="276" y="38"/>
                      <a:pt x="276" y="38"/>
                    </a:cubicBezTo>
                    <a:cubicBezTo>
                      <a:pt x="278" y="38"/>
                      <a:pt x="278" y="38"/>
                      <a:pt x="278" y="38"/>
                    </a:cubicBezTo>
                    <a:cubicBezTo>
                      <a:pt x="279" y="37"/>
                      <a:pt x="276" y="39"/>
                      <a:pt x="279" y="37"/>
                    </a:cubicBezTo>
                    <a:cubicBezTo>
                      <a:pt x="280" y="37"/>
                      <a:pt x="280" y="37"/>
                      <a:pt x="280" y="37"/>
                    </a:cubicBezTo>
                    <a:cubicBezTo>
                      <a:pt x="281" y="34"/>
                      <a:pt x="281" y="34"/>
                      <a:pt x="281" y="34"/>
                    </a:cubicBezTo>
                    <a:cubicBezTo>
                      <a:pt x="285" y="34"/>
                      <a:pt x="285" y="34"/>
                      <a:pt x="285" y="34"/>
                    </a:cubicBezTo>
                    <a:cubicBezTo>
                      <a:pt x="285" y="34"/>
                      <a:pt x="285" y="34"/>
                      <a:pt x="285" y="34"/>
                    </a:cubicBezTo>
                    <a:cubicBezTo>
                      <a:pt x="283" y="35"/>
                      <a:pt x="287" y="32"/>
                      <a:pt x="283" y="33"/>
                    </a:cubicBezTo>
                    <a:cubicBezTo>
                      <a:pt x="285" y="32"/>
                      <a:pt x="285" y="32"/>
                      <a:pt x="285" y="32"/>
                    </a:cubicBezTo>
                    <a:cubicBezTo>
                      <a:pt x="285" y="33"/>
                      <a:pt x="285" y="33"/>
                      <a:pt x="285" y="33"/>
                    </a:cubicBezTo>
                    <a:cubicBezTo>
                      <a:pt x="286" y="31"/>
                      <a:pt x="286" y="31"/>
                      <a:pt x="286" y="31"/>
                    </a:cubicBezTo>
                    <a:cubicBezTo>
                      <a:pt x="288" y="33"/>
                      <a:pt x="288" y="33"/>
                      <a:pt x="288" y="33"/>
                    </a:cubicBezTo>
                    <a:cubicBezTo>
                      <a:pt x="290" y="31"/>
                      <a:pt x="290" y="31"/>
                      <a:pt x="290" y="31"/>
                    </a:cubicBezTo>
                    <a:cubicBezTo>
                      <a:pt x="293" y="31"/>
                      <a:pt x="293" y="31"/>
                      <a:pt x="293" y="31"/>
                    </a:cubicBezTo>
                    <a:cubicBezTo>
                      <a:pt x="294" y="31"/>
                      <a:pt x="294" y="31"/>
                      <a:pt x="294" y="31"/>
                    </a:cubicBezTo>
                    <a:cubicBezTo>
                      <a:pt x="297" y="30"/>
                      <a:pt x="297" y="30"/>
                      <a:pt x="297" y="30"/>
                    </a:cubicBezTo>
                    <a:cubicBezTo>
                      <a:pt x="297" y="30"/>
                      <a:pt x="294" y="30"/>
                      <a:pt x="298" y="30"/>
                    </a:cubicBezTo>
                    <a:cubicBezTo>
                      <a:pt x="298" y="28"/>
                      <a:pt x="298" y="28"/>
                      <a:pt x="298" y="28"/>
                    </a:cubicBezTo>
                    <a:cubicBezTo>
                      <a:pt x="303" y="27"/>
                      <a:pt x="303" y="27"/>
                      <a:pt x="303" y="27"/>
                    </a:cubicBezTo>
                    <a:cubicBezTo>
                      <a:pt x="304" y="26"/>
                      <a:pt x="304" y="26"/>
                      <a:pt x="304" y="26"/>
                    </a:cubicBezTo>
                    <a:cubicBezTo>
                      <a:pt x="306" y="26"/>
                      <a:pt x="306" y="26"/>
                      <a:pt x="306" y="26"/>
                    </a:cubicBezTo>
                    <a:cubicBezTo>
                      <a:pt x="308" y="24"/>
                      <a:pt x="308" y="24"/>
                      <a:pt x="308" y="24"/>
                    </a:cubicBezTo>
                    <a:cubicBezTo>
                      <a:pt x="311" y="23"/>
                      <a:pt x="311" y="23"/>
                      <a:pt x="311" y="23"/>
                    </a:cubicBezTo>
                    <a:cubicBezTo>
                      <a:pt x="313" y="21"/>
                      <a:pt x="313" y="21"/>
                      <a:pt x="313" y="21"/>
                    </a:cubicBezTo>
                    <a:cubicBezTo>
                      <a:pt x="317" y="19"/>
                      <a:pt x="317" y="19"/>
                      <a:pt x="317" y="19"/>
                    </a:cubicBezTo>
                    <a:cubicBezTo>
                      <a:pt x="317" y="20"/>
                      <a:pt x="317" y="20"/>
                      <a:pt x="317" y="20"/>
                    </a:cubicBezTo>
                    <a:cubicBezTo>
                      <a:pt x="319" y="20"/>
                      <a:pt x="319" y="20"/>
                      <a:pt x="319" y="20"/>
                    </a:cubicBezTo>
                    <a:cubicBezTo>
                      <a:pt x="321" y="19"/>
                      <a:pt x="321" y="19"/>
                      <a:pt x="321" y="19"/>
                    </a:cubicBezTo>
                    <a:cubicBezTo>
                      <a:pt x="325" y="18"/>
                      <a:pt x="325" y="18"/>
                      <a:pt x="325" y="18"/>
                    </a:cubicBezTo>
                    <a:cubicBezTo>
                      <a:pt x="324" y="17"/>
                      <a:pt x="324" y="18"/>
                      <a:pt x="327" y="16"/>
                    </a:cubicBezTo>
                    <a:cubicBezTo>
                      <a:pt x="326" y="15"/>
                      <a:pt x="326" y="15"/>
                      <a:pt x="326" y="15"/>
                    </a:cubicBezTo>
                    <a:cubicBezTo>
                      <a:pt x="323" y="15"/>
                      <a:pt x="323" y="15"/>
                      <a:pt x="323" y="15"/>
                    </a:cubicBezTo>
                    <a:cubicBezTo>
                      <a:pt x="326" y="14"/>
                      <a:pt x="326" y="14"/>
                      <a:pt x="326" y="14"/>
                    </a:cubicBezTo>
                    <a:cubicBezTo>
                      <a:pt x="328" y="15"/>
                      <a:pt x="328" y="15"/>
                      <a:pt x="328" y="15"/>
                    </a:cubicBezTo>
                    <a:cubicBezTo>
                      <a:pt x="328" y="16"/>
                      <a:pt x="324" y="14"/>
                      <a:pt x="329" y="17"/>
                    </a:cubicBezTo>
                    <a:cubicBezTo>
                      <a:pt x="331" y="16"/>
                      <a:pt x="331" y="16"/>
                      <a:pt x="331" y="16"/>
                    </a:cubicBezTo>
                    <a:cubicBezTo>
                      <a:pt x="331" y="14"/>
                      <a:pt x="331" y="14"/>
                      <a:pt x="331" y="14"/>
                    </a:cubicBezTo>
                    <a:cubicBezTo>
                      <a:pt x="334" y="14"/>
                      <a:pt x="334" y="14"/>
                      <a:pt x="334" y="14"/>
                    </a:cubicBezTo>
                    <a:cubicBezTo>
                      <a:pt x="334" y="12"/>
                      <a:pt x="334" y="12"/>
                      <a:pt x="334" y="12"/>
                    </a:cubicBezTo>
                    <a:cubicBezTo>
                      <a:pt x="335" y="13"/>
                      <a:pt x="335" y="13"/>
                      <a:pt x="335" y="13"/>
                    </a:cubicBezTo>
                    <a:cubicBezTo>
                      <a:pt x="335" y="13"/>
                      <a:pt x="337" y="13"/>
                      <a:pt x="338" y="11"/>
                    </a:cubicBezTo>
                    <a:cubicBezTo>
                      <a:pt x="337" y="10"/>
                      <a:pt x="337" y="10"/>
                      <a:pt x="337" y="10"/>
                    </a:cubicBezTo>
                    <a:cubicBezTo>
                      <a:pt x="339" y="9"/>
                      <a:pt x="339" y="9"/>
                      <a:pt x="339" y="9"/>
                    </a:cubicBezTo>
                    <a:cubicBezTo>
                      <a:pt x="342" y="10"/>
                      <a:pt x="342" y="10"/>
                      <a:pt x="342" y="10"/>
                    </a:cubicBezTo>
                    <a:cubicBezTo>
                      <a:pt x="344" y="8"/>
                      <a:pt x="344" y="8"/>
                      <a:pt x="344" y="8"/>
                    </a:cubicBezTo>
                    <a:cubicBezTo>
                      <a:pt x="343" y="7"/>
                      <a:pt x="343" y="7"/>
                      <a:pt x="343" y="7"/>
                    </a:cubicBezTo>
                    <a:cubicBezTo>
                      <a:pt x="339" y="6"/>
                      <a:pt x="339" y="6"/>
                      <a:pt x="339" y="6"/>
                    </a:cubicBezTo>
                    <a:cubicBezTo>
                      <a:pt x="337" y="6"/>
                      <a:pt x="337" y="6"/>
                      <a:pt x="337" y="6"/>
                    </a:cubicBezTo>
                    <a:cubicBezTo>
                      <a:pt x="335" y="6"/>
                      <a:pt x="337" y="9"/>
                      <a:pt x="335" y="6"/>
                    </a:cubicBezTo>
                    <a:cubicBezTo>
                      <a:pt x="337" y="5"/>
                      <a:pt x="337" y="5"/>
                      <a:pt x="337" y="5"/>
                    </a:cubicBezTo>
                    <a:cubicBezTo>
                      <a:pt x="347" y="3"/>
                      <a:pt x="347" y="3"/>
                      <a:pt x="347" y="3"/>
                    </a:cubicBezTo>
                    <a:cubicBezTo>
                      <a:pt x="347" y="2"/>
                      <a:pt x="347" y="2"/>
                      <a:pt x="347" y="2"/>
                    </a:cubicBezTo>
                    <a:cubicBezTo>
                      <a:pt x="347" y="1"/>
                      <a:pt x="347" y="1"/>
                      <a:pt x="347" y="1"/>
                    </a:cubicBezTo>
                    <a:cubicBezTo>
                      <a:pt x="349" y="2"/>
                      <a:pt x="349" y="2"/>
                      <a:pt x="349" y="2"/>
                    </a:cubicBezTo>
                    <a:cubicBezTo>
                      <a:pt x="349" y="3"/>
                      <a:pt x="349" y="3"/>
                      <a:pt x="349" y="3"/>
                    </a:cubicBezTo>
                    <a:cubicBezTo>
                      <a:pt x="350" y="3"/>
                      <a:pt x="350" y="3"/>
                      <a:pt x="350" y="3"/>
                    </a:cubicBezTo>
                    <a:cubicBezTo>
                      <a:pt x="351" y="3"/>
                      <a:pt x="353" y="4"/>
                      <a:pt x="353" y="3"/>
                    </a:cubicBezTo>
                    <a:cubicBezTo>
                      <a:pt x="354" y="4"/>
                      <a:pt x="354" y="4"/>
                      <a:pt x="354" y="4"/>
                    </a:cubicBezTo>
                    <a:cubicBezTo>
                      <a:pt x="353" y="5"/>
                      <a:pt x="353" y="5"/>
                      <a:pt x="353" y="5"/>
                    </a:cubicBezTo>
                    <a:cubicBezTo>
                      <a:pt x="355" y="7"/>
                      <a:pt x="355" y="7"/>
                      <a:pt x="355" y="7"/>
                    </a:cubicBezTo>
                    <a:cubicBezTo>
                      <a:pt x="355" y="7"/>
                      <a:pt x="355" y="7"/>
                      <a:pt x="355" y="7"/>
                    </a:cubicBezTo>
                    <a:cubicBezTo>
                      <a:pt x="355" y="8"/>
                      <a:pt x="355" y="8"/>
                      <a:pt x="355" y="8"/>
                    </a:cubicBezTo>
                    <a:cubicBezTo>
                      <a:pt x="351" y="8"/>
                      <a:pt x="351" y="8"/>
                      <a:pt x="351" y="8"/>
                    </a:cubicBezTo>
                    <a:cubicBezTo>
                      <a:pt x="350" y="10"/>
                      <a:pt x="350" y="10"/>
                      <a:pt x="350" y="10"/>
                    </a:cubicBezTo>
                    <a:cubicBezTo>
                      <a:pt x="353" y="11"/>
                      <a:pt x="353" y="11"/>
                      <a:pt x="353" y="11"/>
                    </a:cubicBezTo>
                    <a:cubicBezTo>
                      <a:pt x="354" y="9"/>
                      <a:pt x="354" y="9"/>
                      <a:pt x="354" y="9"/>
                    </a:cubicBezTo>
                    <a:cubicBezTo>
                      <a:pt x="367" y="10"/>
                      <a:pt x="367" y="10"/>
                      <a:pt x="367" y="10"/>
                    </a:cubicBezTo>
                    <a:cubicBezTo>
                      <a:pt x="368" y="9"/>
                      <a:pt x="370" y="9"/>
                      <a:pt x="371" y="10"/>
                    </a:cubicBezTo>
                    <a:cubicBezTo>
                      <a:pt x="371" y="11"/>
                      <a:pt x="371" y="11"/>
                      <a:pt x="371" y="11"/>
                    </a:cubicBezTo>
                    <a:cubicBezTo>
                      <a:pt x="369" y="10"/>
                      <a:pt x="369" y="10"/>
                      <a:pt x="369" y="10"/>
                    </a:cubicBezTo>
                    <a:cubicBezTo>
                      <a:pt x="369" y="11"/>
                      <a:pt x="369" y="11"/>
                      <a:pt x="369" y="11"/>
                    </a:cubicBezTo>
                    <a:cubicBezTo>
                      <a:pt x="367" y="11"/>
                      <a:pt x="370" y="7"/>
                      <a:pt x="369" y="12"/>
                    </a:cubicBezTo>
                    <a:cubicBezTo>
                      <a:pt x="367" y="12"/>
                      <a:pt x="367" y="12"/>
                      <a:pt x="367" y="12"/>
                    </a:cubicBezTo>
                    <a:cubicBezTo>
                      <a:pt x="367" y="14"/>
                      <a:pt x="364" y="15"/>
                      <a:pt x="361" y="14"/>
                    </a:cubicBezTo>
                    <a:cubicBezTo>
                      <a:pt x="360" y="14"/>
                      <a:pt x="368" y="15"/>
                      <a:pt x="358" y="15"/>
                    </a:cubicBezTo>
                    <a:cubicBezTo>
                      <a:pt x="358" y="15"/>
                      <a:pt x="360" y="13"/>
                      <a:pt x="357" y="15"/>
                    </a:cubicBezTo>
                    <a:cubicBezTo>
                      <a:pt x="357" y="16"/>
                      <a:pt x="357" y="16"/>
                      <a:pt x="357" y="16"/>
                    </a:cubicBezTo>
                    <a:cubicBezTo>
                      <a:pt x="358" y="15"/>
                      <a:pt x="357" y="14"/>
                      <a:pt x="360" y="17"/>
                    </a:cubicBezTo>
                    <a:cubicBezTo>
                      <a:pt x="359" y="17"/>
                      <a:pt x="359" y="17"/>
                      <a:pt x="359" y="17"/>
                    </a:cubicBezTo>
                    <a:cubicBezTo>
                      <a:pt x="360" y="18"/>
                      <a:pt x="360" y="18"/>
                      <a:pt x="360" y="18"/>
                    </a:cubicBezTo>
                    <a:cubicBezTo>
                      <a:pt x="361" y="17"/>
                      <a:pt x="361" y="17"/>
                      <a:pt x="361" y="17"/>
                    </a:cubicBezTo>
                    <a:cubicBezTo>
                      <a:pt x="362" y="16"/>
                      <a:pt x="363" y="19"/>
                      <a:pt x="363" y="15"/>
                    </a:cubicBezTo>
                    <a:cubicBezTo>
                      <a:pt x="367" y="15"/>
                      <a:pt x="367" y="15"/>
                      <a:pt x="367" y="15"/>
                    </a:cubicBezTo>
                    <a:cubicBezTo>
                      <a:pt x="370" y="14"/>
                      <a:pt x="370" y="14"/>
                      <a:pt x="370" y="14"/>
                    </a:cubicBezTo>
                    <a:cubicBezTo>
                      <a:pt x="369" y="17"/>
                      <a:pt x="369" y="17"/>
                      <a:pt x="369" y="17"/>
                    </a:cubicBezTo>
                    <a:cubicBezTo>
                      <a:pt x="366" y="17"/>
                      <a:pt x="366" y="17"/>
                      <a:pt x="366" y="17"/>
                    </a:cubicBezTo>
                    <a:cubicBezTo>
                      <a:pt x="365" y="18"/>
                      <a:pt x="365" y="18"/>
                      <a:pt x="365" y="18"/>
                    </a:cubicBezTo>
                    <a:cubicBezTo>
                      <a:pt x="365" y="17"/>
                      <a:pt x="365" y="17"/>
                      <a:pt x="365" y="17"/>
                    </a:cubicBezTo>
                    <a:cubicBezTo>
                      <a:pt x="363" y="19"/>
                      <a:pt x="363" y="19"/>
                      <a:pt x="363" y="19"/>
                    </a:cubicBezTo>
                    <a:cubicBezTo>
                      <a:pt x="357" y="23"/>
                      <a:pt x="357" y="23"/>
                      <a:pt x="357" y="23"/>
                    </a:cubicBezTo>
                    <a:cubicBezTo>
                      <a:pt x="357" y="23"/>
                      <a:pt x="357" y="23"/>
                      <a:pt x="357" y="23"/>
                    </a:cubicBezTo>
                    <a:cubicBezTo>
                      <a:pt x="358" y="22"/>
                      <a:pt x="360" y="25"/>
                      <a:pt x="361" y="22"/>
                    </a:cubicBezTo>
                    <a:cubicBezTo>
                      <a:pt x="364" y="21"/>
                      <a:pt x="362" y="22"/>
                      <a:pt x="366" y="23"/>
                    </a:cubicBezTo>
                    <a:cubicBezTo>
                      <a:pt x="366" y="21"/>
                      <a:pt x="366" y="21"/>
                      <a:pt x="366" y="21"/>
                    </a:cubicBezTo>
                    <a:cubicBezTo>
                      <a:pt x="367" y="22"/>
                      <a:pt x="369" y="22"/>
                      <a:pt x="370" y="20"/>
                    </a:cubicBezTo>
                    <a:cubicBezTo>
                      <a:pt x="370" y="20"/>
                      <a:pt x="371" y="20"/>
                      <a:pt x="372" y="20"/>
                    </a:cubicBezTo>
                    <a:cubicBezTo>
                      <a:pt x="372" y="22"/>
                      <a:pt x="372" y="22"/>
                      <a:pt x="372" y="22"/>
                    </a:cubicBezTo>
                    <a:cubicBezTo>
                      <a:pt x="375" y="21"/>
                      <a:pt x="375" y="21"/>
                      <a:pt x="375" y="21"/>
                    </a:cubicBezTo>
                    <a:cubicBezTo>
                      <a:pt x="377" y="22"/>
                      <a:pt x="377" y="22"/>
                      <a:pt x="377" y="22"/>
                    </a:cubicBezTo>
                    <a:cubicBezTo>
                      <a:pt x="379" y="22"/>
                      <a:pt x="379" y="22"/>
                      <a:pt x="379" y="22"/>
                    </a:cubicBezTo>
                    <a:cubicBezTo>
                      <a:pt x="380" y="19"/>
                      <a:pt x="380" y="19"/>
                      <a:pt x="380" y="19"/>
                    </a:cubicBezTo>
                    <a:cubicBezTo>
                      <a:pt x="381" y="20"/>
                      <a:pt x="382" y="19"/>
                      <a:pt x="382" y="19"/>
                    </a:cubicBezTo>
                    <a:cubicBezTo>
                      <a:pt x="382" y="18"/>
                      <a:pt x="382" y="18"/>
                      <a:pt x="382" y="18"/>
                    </a:cubicBezTo>
                    <a:cubicBezTo>
                      <a:pt x="382" y="18"/>
                      <a:pt x="382" y="18"/>
                      <a:pt x="382" y="18"/>
                    </a:cubicBezTo>
                    <a:cubicBezTo>
                      <a:pt x="384" y="18"/>
                      <a:pt x="381" y="21"/>
                      <a:pt x="384" y="17"/>
                    </a:cubicBezTo>
                    <a:cubicBezTo>
                      <a:pt x="381" y="16"/>
                      <a:pt x="381" y="16"/>
                      <a:pt x="381" y="16"/>
                    </a:cubicBezTo>
                    <a:cubicBezTo>
                      <a:pt x="379" y="17"/>
                      <a:pt x="379" y="17"/>
                      <a:pt x="379" y="17"/>
                    </a:cubicBezTo>
                    <a:cubicBezTo>
                      <a:pt x="379" y="15"/>
                      <a:pt x="379" y="15"/>
                      <a:pt x="379" y="15"/>
                    </a:cubicBezTo>
                    <a:cubicBezTo>
                      <a:pt x="379" y="14"/>
                      <a:pt x="379" y="14"/>
                      <a:pt x="379" y="14"/>
                    </a:cubicBezTo>
                    <a:cubicBezTo>
                      <a:pt x="378" y="14"/>
                      <a:pt x="378" y="14"/>
                      <a:pt x="378" y="14"/>
                    </a:cubicBezTo>
                    <a:cubicBezTo>
                      <a:pt x="377" y="13"/>
                      <a:pt x="376" y="15"/>
                      <a:pt x="376" y="13"/>
                    </a:cubicBezTo>
                    <a:cubicBezTo>
                      <a:pt x="376" y="13"/>
                      <a:pt x="375" y="14"/>
                      <a:pt x="376" y="12"/>
                    </a:cubicBezTo>
                    <a:cubicBezTo>
                      <a:pt x="379" y="14"/>
                      <a:pt x="379" y="14"/>
                      <a:pt x="379" y="14"/>
                    </a:cubicBezTo>
                    <a:cubicBezTo>
                      <a:pt x="380" y="14"/>
                      <a:pt x="380" y="14"/>
                      <a:pt x="380" y="14"/>
                    </a:cubicBezTo>
                    <a:cubicBezTo>
                      <a:pt x="380" y="13"/>
                      <a:pt x="380" y="13"/>
                      <a:pt x="380" y="13"/>
                    </a:cubicBezTo>
                    <a:cubicBezTo>
                      <a:pt x="379" y="12"/>
                      <a:pt x="379" y="12"/>
                      <a:pt x="379" y="12"/>
                    </a:cubicBezTo>
                    <a:cubicBezTo>
                      <a:pt x="375" y="12"/>
                      <a:pt x="375" y="12"/>
                      <a:pt x="375" y="12"/>
                    </a:cubicBezTo>
                    <a:cubicBezTo>
                      <a:pt x="374" y="13"/>
                      <a:pt x="374" y="13"/>
                      <a:pt x="374" y="13"/>
                    </a:cubicBezTo>
                    <a:cubicBezTo>
                      <a:pt x="373" y="13"/>
                      <a:pt x="373" y="13"/>
                      <a:pt x="373" y="13"/>
                    </a:cubicBezTo>
                    <a:cubicBezTo>
                      <a:pt x="371" y="14"/>
                      <a:pt x="371" y="14"/>
                      <a:pt x="371" y="14"/>
                    </a:cubicBezTo>
                    <a:cubicBezTo>
                      <a:pt x="370" y="13"/>
                      <a:pt x="370" y="13"/>
                      <a:pt x="370" y="13"/>
                    </a:cubicBezTo>
                    <a:cubicBezTo>
                      <a:pt x="371" y="12"/>
                      <a:pt x="371" y="12"/>
                      <a:pt x="371" y="12"/>
                    </a:cubicBezTo>
                    <a:cubicBezTo>
                      <a:pt x="370" y="12"/>
                      <a:pt x="371" y="15"/>
                      <a:pt x="374" y="11"/>
                    </a:cubicBezTo>
                    <a:cubicBezTo>
                      <a:pt x="374" y="11"/>
                      <a:pt x="374" y="11"/>
                      <a:pt x="374" y="11"/>
                    </a:cubicBezTo>
                    <a:cubicBezTo>
                      <a:pt x="372" y="11"/>
                      <a:pt x="372" y="11"/>
                      <a:pt x="372" y="11"/>
                    </a:cubicBezTo>
                    <a:cubicBezTo>
                      <a:pt x="371" y="10"/>
                      <a:pt x="371" y="10"/>
                      <a:pt x="371" y="10"/>
                    </a:cubicBezTo>
                    <a:cubicBezTo>
                      <a:pt x="372" y="10"/>
                      <a:pt x="372" y="10"/>
                      <a:pt x="372" y="10"/>
                    </a:cubicBezTo>
                    <a:cubicBezTo>
                      <a:pt x="377" y="10"/>
                      <a:pt x="377" y="10"/>
                      <a:pt x="377" y="10"/>
                    </a:cubicBezTo>
                    <a:cubicBezTo>
                      <a:pt x="378" y="11"/>
                      <a:pt x="377" y="9"/>
                      <a:pt x="379" y="9"/>
                    </a:cubicBezTo>
                    <a:cubicBezTo>
                      <a:pt x="379" y="11"/>
                      <a:pt x="379" y="11"/>
                      <a:pt x="379" y="11"/>
                    </a:cubicBezTo>
                    <a:cubicBezTo>
                      <a:pt x="383" y="9"/>
                      <a:pt x="383" y="9"/>
                      <a:pt x="383" y="9"/>
                    </a:cubicBezTo>
                    <a:cubicBezTo>
                      <a:pt x="387" y="9"/>
                      <a:pt x="387" y="9"/>
                      <a:pt x="387" y="9"/>
                    </a:cubicBezTo>
                    <a:cubicBezTo>
                      <a:pt x="387" y="11"/>
                      <a:pt x="387" y="11"/>
                      <a:pt x="387" y="11"/>
                    </a:cubicBezTo>
                    <a:cubicBezTo>
                      <a:pt x="389" y="10"/>
                      <a:pt x="389" y="10"/>
                      <a:pt x="389" y="10"/>
                    </a:cubicBezTo>
                    <a:cubicBezTo>
                      <a:pt x="391" y="9"/>
                      <a:pt x="391" y="9"/>
                      <a:pt x="391" y="9"/>
                    </a:cubicBezTo>
                    <a:cubicBezTo>
                      <a:pt x="389" y="11"/>
                      <a:pt x="389" y="11"/>
                      <a:pt x="389" y="11"/>
                    </a:cubicBezTo>
                    <a:cubicBezTo>
                      <a:pt x="389" y="12"/>
                      <a:pt x="389" y="12"/>
                      <a:pt x="389" y="12"/>
                    </a:cubicBezTo>
                    <a:cubicBezTo>
                      <a:pt x="389" y="13"/>
                      <a:pt x="389" y="13"/>
                      <a:pt x="389" y="13"/>
                    </a:cubicBezTo>
                    <a:cubicBezTo>
                      <a:pt x="386" y="14"/>
                      <a:pt x="386" y="14"/>
                      <a:pt x="386" y="14"/>
                    </a:cubicBezTo>
                    <a:cubicBezTo>
                      <a:pt x="387" y="14"/>
                      <a:pt x="387" y="14"/>
                      <a:pt x="387" y="14"/>
                    </a:cubicBezTo>
                    <a:cubicBezTo>
                      <a:pt x="386" y="15"/>
                      <a:pt x="386" y="15"/>
                      <a:pt x="386" y="15"/>
                    </a:cubicBezTo>
                    <a:cubicBezTo>
                      <a:pt x="386" y="15"/>
                      <a:pt x="392" y="13"/>
                      <a:pt x="384" y="15"/>
                    </a:cubicBezTo>
                    <a:cubicBezTo>
                      <a:pt x="384" y="17"/>
                      <a:pt x="384" y="17"/>
                      <a:pt x="384" y="17"/>
                    </a:cubicBezTo>
                    <a:cubicBezTo>
                      <a:pt x="385" y="18"/>
                      <a:pt x="385" y="18"/>
                      <a:pt x="385" y="18"/>
                    </a:cubicBezTo>
                    <a:cubicBezTo>
                      <a:pt x="385" y="18"/>
                      <a:pt x="385" y="18"/>
                      <a:pt x="386" y="17"/>
                    </a:cubicBezTo>
                    <a:cubicBezTo>
                      <a:pt x="385" y="18"/>
                      <a:pt x="385" y="18"/>
                      <a:pt x="385" y="18"/>
                    </a:cubicBezTo>
                    <a:cubicBezTo>
                      <a:pt x="386" y="18"/>
                      <a:pt x="386" y="18"/>
                      <a:pt x="386" y="18"/>
                    </a:cubicBezTo>
                    <a:cubicBezTo>
                      <a:pt x="383" y="17"/>
                      <a:pt x="385" y="20"/>
                      <a:pt x="383" y="20"/>
                    </a:cubicBezTo>
                    <a:cubicBezTo>
                      <a:pt x="382" y="20"/>
                      <a:pt x="382" y="20"/>
                      <a:pt x="382" y="20"/>
                    </a:cubicBezTo>
                    <a:cubicBezTo>
                      <a:pt x="382" y="21"/>
                      <a:pt x="382" y="21"/>
                      <a:pt x="382" y="21"/>
                    </a:cubicBezTo>
                    <a:cubicBezTo>
                      <a:pt x="382" y="21"/>
                      <a:pt x="382" y="21"/>
                      <a:pt x="382" y="21"/>
                    </a:cubicBezTo>
                    <a:cubicBezTo>
                      <a:pt x="380" y="23"/>
                      <a:pt x="380" y="23"/>
                      <a:pt x="380" y="23"/>
                    </a:cubicBezTo>
                    <a:cubicBezTo>
                      <a:pt x="380" y="23"/>
                      <a:pt x="380" y="23"/>
                      <a:pt x="380" y="23"/>
                    </a:cubicBezTo>
                    <a:cubicBezTo>
                      <a:pt x="378" y="23"/>
                      <a:pt x="378" y="23"/>
                      <a:pt x="378" y="23"/>
                    </a:cubicBezTo>
                    <a:cubicBezTo>
                      <a:pt x="377" y="25"/>
                      <a:pt x="377" y="25"/>
                      <a:pt x="377" y="25"/>
                    </a:cubicBezTo>
                    <a:cubicBezTo>
                      <a:pt x="375" y="25"/>
                      <a:pt x="375" y="25"/>
                      <a:pt x="375" y="25"/>
                    </a:cubicBezTo>
                    <a:cubicBezTo>
                      <a:pt x="378" y="26"/>
                      <a:pt x="378" y="26"/>
                      <a:pt x="378" y="26"/>
                    </a:cubicBezTo>
                    <a:cubicBezTo>
                      <a:pt x="378" y="27"/>
                      <a:pt x="378" y="27"/>
                      <a:pt x="378" y="27"/>
                    </a:cubicBezTo>
                    <a:cubicBezTo>
                      <a:pt x="377" y="26"/>
                      <a:pt x="377" y="26"/>
                      <a:pt x="377" y="26"/>
                    </a:cubicBezTo>
                    <a:cubicBezTo>
                      <a:pt x="375" y="28"/>
                      <a:pt x="384" y="26"/>
                      <a:pt x="373" y="28"/>
                    </a:cubicBezTo>
                    <a:cubicBezTo>
                      <a:pt x="375" y="29"/>
                      <a:pt x="375" y="29"/>
                      <a:pt x="375" y="29"/>
                    </a:cubicBezTo>
                    <a:cubicBezTo>
                      <a:pt x="373" y="29"/>
                      <a:pt x="373" y="29"/>
                      <a:pt x="373" y="29"/>
                    </a:cubicBezTo>
                    <a:cubicBezTo>
                      <a:pt x="373" y="30"/>
                      <a:pt x="377" y="27"/>
                      <a:pt x="372" y="31"/>
                    </a:cubicBezTo>
                    <a:cubicBezTo>
                      <a:pt x="372" y="31"/>
                      <a:pt x="375" y="30"/>
                      <a:pt x="371" y="30"/>
                    </a:cubicBezTo>
                    <a:cubicBezTo>
                      <a:pt x="371" y="31"/>
                      <a:pt x="373" y="29"/>
                      <a:pt x="371" y="31"/>
                    </a:cubicBezTo>
                    <a:cubicBezTo>
                      <a:pt x="375" y="31"/>
                      <a:pt x="375" y="31"/>
                      <a:pt x="375" y="31"/>
                    </a:cubicBezTo>
                    <a:cubicBezTo>
                      <a:pt x="372" y="33"/>
                      <a:pt x="372" y="33"/>
                      <a:pt x="372" y="33"/>
                    </a:cubicBezTo>
                    <a:cubicBezTo>
                      <a:pt x="372" y="34"/>
                      <a:pt x="372" y="34"/>
                      <a:pt x="372" y="34"/>
                    </a:cubicBezTo>
                    <a:cubicBezTo>
                      <a:pt x="378" y="34"/>
                      <a:pt x="378" y="34"/>
                      <a:pt x="378" y="34"/>
                    </a:cubicBezTo>
                    <a:cubicBezTo>
                      <a:pt x="381" y="35"/>
                      <a:pt x="381" y="35"/>
                      <a:pt x="381" y="35"/>
                    </a:cubicBezTo>
                    <a:cubicBezTo>
                      <a:pt x="379" y="35"/>
                      <a:pt x="379" y="35"/>
                      <a:pt x="379" y="35"/>
                    </a:cubicBezTo>
                    <a:cubicBezTo>
                      <a:pt x="379" y="36"/>
                      <a:pt x="379" y="36"/>
                      <a:pt x="380" y="36"/>
                    </a:cubicBezTo>
                    <a:cubicBezTo>
                      <a:pt x="376" y="36"/>
                      <a:pt x="376" y="36"/>
                      <a:pt x="376" y="36"/>
                    </a:cubicBezTo>
                    <a:cubicBezTo>
                      <a:pt x="377" y="37"/>
                      <a:pt x="377" y="37"/>
                      <a:pt x="377" y="37"/>
                    </a:cubicBezTo>
                    <a:cubicBezTo>
                      <a:pt x="376" y="37"/>
                      <a:pt x="376" y="37"/>
                      <a:pt x="376" y="37"/>
                    </a:cubicBezTo>
                    <a:cubicBezTo>
                      <a:pt x="375" y="35"/>
                      <a:pt x="375" y="35"/>
                      <a:pt x="375" y="35"/>
                    </a:cubicBezTo>
                    <a:cubicBezTo>
                      <a:pt x="370" y="36"/>
                      <a:pt x="370" y="36"/>
                      <a:pt x="370" y="36"/>
                    </a:cubicBezTo>
                    <a:cubicBezTo>
                      <a:pt x="371" y="37"/>
                      <a:pt x="371" y="37"/>
                      <a:pt x="371" y="37"/>
                    </a:cubicBezTo>
                    <a:cubicBezTo>
                      <a:pt x="369" y="37"/>
                      <a:pt x="369" y="37"/>
                      <a:pt x="369" y="37"/>
                    </a:cubicBezTo>
                    <a:cubicBezTo>
                      <a:pt x="369" y="37"/>
                      <a:pt x="368" y="37"/>
                      <a:pt x="369" y="36"/>
                    </a:cubicBezTo>
                    <a:cubicBezTo>
                      <a:pt x="365" y="38"/>
                      <a:pt x="365" y="38"/>
                      <a:pt x="365" y="38"/>
                    </a:cubicBezTo>
                    <a:cubicBezTo>
                      <a:pt x="365" y="39"/>
                      <a:pt x="365" y="39"/>
                      <a:pt x="365" y="39"/>
                    </a:cubicBezTo>
                    <a:cubicBezTo>
                      <a:pt x="369" y="38"/>
                      <a:pt x="361" y="41"/>
                      <a:pt x="369" y="39"/>
                    </a:cubicBezTo>
                    <a:cubicBezTo>
                      <a:pt x="365" y="40"/>
                      <a:pt x="365" y="40"/>
                      <a:pt x="365" y="40"/>
                    </a:cubicBezTo>
                    <a:cubicBezTo>
                      <a:pt x="366" y="41"/>
                      <a:pt x="366" y="41"/>
                      <a:pt x="366" y="41"/>
                    </a:cubicBezTo>
                    <a:cubicBezTo>
                      <a:pt x="366" y="41"/>
                      <a:pt x="365" y="41"/>
                      <a:pt x="367" y="41"/>
                    </a:cubicBezTo>
                    <a:cubicBezTo>
                      <a:pt x="365" y="42"/>
                      <a:pt x="365" y="42"/>
                      <a:pt x="365" y="42"/>
                    </a:cubicBezTo>
                    <a:cubicBezTo>
                      <a:pt x="364" y="42"/>
                      <a:pt x="364" y="42"/>
                      <a:pt x="364" y="42"/>
                    </a:cubicBezTo>
                    <a:cubicBezTo>
                      <a:pt x="363" y="40"/>
                      <a:pt x="369" y="43"/>
                      <a:pt x="362" y="40"/>
                    </a:cubicBezTo>
                    <a:cubicBezTo>
                      <a:pt x="362" y="42"/>
                      <a:pt x="362" y="42"/>
                      <a:pt x="362" y="42"/>
                    </a:cubicBezTo>
                    <a:cubicBezTo>
                      <a:pt x="361" y="42"/>
                      <a:pt x="361" y="42"/>
                      <a:pt x="361" y="42"/>
                    </a:cubicBezTo>
                    <a:cubicBezTo>
                      <a:pt x="360" y="40"/>
                      <a:pt x="360" y="40"/>
                      <a:pt x="360" y="40"/>
                    </a:cubicBezTo>
                    <a:cubicBezTo>
                      <a:pt x="358" y="41"/>
                      <a:pt x="370" y="41"/>
                      <a:pt x="355" y="41"/>
                    </a:cubicBezTo>
                    <a:cubicBezTo>
                      <a:pt x="353" y="42"/>
                      <a:pt x="355" y="43"/>
                      <a:pt x="355" y="44"/>
                    </a:cubicBezTo>
                    <a:cubicBezTo>
                      <a:pt x="356" y="43"/>
                      <a:pt x="356" y="44"/>
                      <a:pt x="354" y="44"/>
                    </a:cubicBezTo>
                    <a:cubicBezTo>
                      <a:pt x="354" y="45"/>
                      <a:pt x="354" y="45"/>
                      <a:pt x="354" y="45"/>
                    </a:cubicBezTo>
                    <a:cubicBezTo>
                      <a:pt x="355" y="46"/>
                      <a:pt x="356" y="46"/>
                      <a:pt x="359" y="43"/>
                    </a:cubicBezTo>
                    <a:cubicBezTo>
                      <a:pt x="360" y="43"/>
                      <a:pt x="360" y="43"/>
                      <a:pt x="360" y="43"/>
                    </a:cubicBezTo>
                    <a:cubicBezTo>
                      <a:pt x="359" y="44"/>
                      <a:pt x="359" y="44"/>
                      <a:pt x="359" y="44"/>
                    </a:cubicBezTo>
                    <a:cubicBezTo>
                      <a:pt x="361" y="45"/>
                      <a:pt x="361" y="45"/>
                      <a:pt x="361" y="45"/>
                    </a:cubicBezTo>
                    <a:cubicBezTo>
                      <a:pt x="362" y="44"/>
                      <a:pt x="362" y="44"/>
                      <a:pt x="362" y="44"/>
                    </a:cubicBezTo>
                    <a:cubicBezTo>
                      <a:pt x="364" y="43"/>
                      <a:pt x="364" y="43"/>
                      <a:pt x="364" y="43"/>
                    </a:cubicBezTo>
                    <a:cubicBezTo>
                      <a:pt x="365" y="44"/>
                      <a:pt x="365" y="44"/>
                      <a:pt x="365" y="44"/>
                    </a:cubicBezTo>
                    <a:cubicBezTo>
                      <a:pt x="367" y="43"/>
                      <a:pt x="367" y="43"/>
                      <a:pt x="367" y="43"/>
                    </a:cubicBezTo>
                    <a:cubicBezTo>
                      <a:pt x="367" y="43"/>
                      <a:pt x="367" y="46"/>
                      <a:pt x="367" y="43"/>
                    </a:cubicBezTo>
                    <a:cubicBezTo>
                      <a:pt x="371" y="43"/>
                      <a:pt x="371" y="43"/>
                      <a:pt x="371" y="43"/>
                    </a:cubicBezTo>
                    <a:cubicBezTo>
                      <a:pt x="376" y="40"/>
                      <a:pt x="376" y="40"/>
                      <a:pt x="376" y="40"/>
                    </a:cubicBezTo>
                    <a:cubicBezTo>
                      <a:pt x="376" y="39"/>
                      <a:pt x="375" y="44"/>
                      <a:pt x="376" y="39"/>
                    </a:cubicBezTo>
                    <a:cubicBezTo>
                      <a:pt x="379" y="39"/>
                      <a:pt x="379" y="39"/>
                      <a:pt x="379" y="39"/>
                    </a:cubicBezTo>
                    <a:cubicBezTo>
                      <a:pt x="382" y="38"/>
                      <a:pt x="382" y="38"/>
                      <a:pt x="382" y="38"/>
                    </a:cubicBezTo>
                    <a:cubicBezTo>
                      <a:pt x="382" y="38"/>
                      <a:pt x="382" y="38"/>
                      <a:pt x="382" y="38"/>
                    </a:cubicBezTo>
                    <a:cubicBezTo>
                      <a:pt x="382" y="38"/>
                      <a:pt x="382" y="38"/>
                      <a:pt x="382" y="38"/>
                    </a:cubicBezTo>
                    <a:cubicBezTo>
                      <a:pt x="382" y="36"/>
                      <a:pt x="382" y="36"/>
                      <a:pt x="382" y="36"/>
                    </a:cubicBezTo>
                    <a:cubicBezTo>
                      <a:pt x="383" y="36"/>
                      <a:pt x="383" y="36"/>
                      <a:pt x="383" y="36"/>
                    </a:cubicBezTo>
                    <a:cubicBezTo>
                      <a:pt x="384" y="36"/>
                      <a:pt x="384" y="36"/>
                      <a:pt x="384" y="36"/>
                    </a:cubicBezTo>
                    <a:cubicBezTo>
                      <a:pt x="383" y="37"/>
                      <a:pt x="383" y="37"/>
                      <a:pt x="383" y="37"/>
                    </a:cubicBezTo>
                    <a:cubicBezTo>
                      <a:pt x="386" y="37"/>
                      <a:pt x="379" y="38"/>
                      <a:pt x="386" y="38"/>
                    </a:cubicBezTo>
                    <a:cubicBezTo>
                      <a:pt x="387" y="39"/>
                      <a:pt x="387" y="39"/>
                      <a:pt x="387" y="39"/>
                    </a:cubicBezTo>
                    <a:cubicBezTo>
                      <a:pt x="389" y="38"/>
                      <a:pt x="389" y="38"/>
                      <a:pt x="389" y="38"/>
                    </a:cubicBezTo>
                    <a:cubicBezTo>
                      <a:pt x="392" y="36"/>
                      <a:pt x="392" y="36"/>
                      <a:pt x="392" y="36"/>
                    </a:cubicBezTo>
                    <a:cubicBezTo>
                      <a:pt x="392" y="36"/>
                      <a:pt x="392" y="36"/>
                      <a:pt x="392" y="36"/>
                    </a:cubicBezTo>
                    <a:cubicBezTo>
                      <a:pt x="394" y="35"/>
                      <a:pt x="394" y="35"/>
                      <a:pt x="394" y="35"/>
                    </a:cubicBezTo>
                    <a:cubicBezTo>
                      <a:pt x="396" y="36"/>
                      <a:pt x="396" y="36"/>
                      <a:pt x="396" y="36"/>
                    </a:cubicBezTo>
                    <a:cubicBezTo>
                      <a:pt x="397" y="36"/>
                      <a:pt x="397" y="36"/>
                      <a:pt x="397" y="36"/>
                    </a:cubicBezTo>
                    <a:cubicBezTo>
                      <a:pt x="400" y="34"/>
                      <a:pt x="400" y="34"/>
                      <a:pt x="400" y="34"/>
                    </a:cubicBezTo>
                    <a:cubicBezTo>
                      <a:pt x="400" y="33"/>
                      <a:pt x="400" y="33"/>
                      <a:pt x="400" y="33"/>
                    </a:cubicBezTo>
                    <a:cubicBezTo>
                      <a:pt x="401" y="33"/>
                      <a:pt x="401" y="33"/>
                      <a:pt x="401" y="33"/>
                    </a:cubicBezTo>
                    <a:cubicBezTo>
                      <a:pt x="401" y="32"/>
                      <a:pt x="403" y="35"/>
                      <a:pt x="401" y="31"/>
                    </a:cubicBezTo>
                    <a:cubicBezTo>
                      <a:pt x="402" y="31"/>
                      <a:pt x="402" y="31"/>
                      <a:pt x="402" y="31"/>
                    </a:cubicBezTo>
                    <a:cubicBezTo>
                      <a:pt x="405" y="29"/>
                      <a:pt x="405" y="29"/>
                      <a:pt x="405" y="29"/>
                    </a:cubicBezTo>
                    <a:cubicBezTo>
                      <a:pt x="407" y="29"/>
                      <a:pt x="407" y="29"/>
                      <a:pt x="407" y="29"/>
                    </a:cubicBezTo>
                    <a:cubicBezTo>
                      <a:pt x="409" y="26"/>
                      <a:pt x="409" y="26"/>
                      <a:pt x="409" y="26"/>
                    </a:cubicBezTo>
                    <a:cubicBezTo>
                      <a:pt x="409" y="26"/>
                      <a:pt x="409" y="27"/>
                      <a:pt x="410" y="26"/>
                    </a:cubicBezTo>
                    <a:cubicBezTo>
                      <a:pt x="410" y="28"/>
                      <a:pt x="410" y="28"/>
                      <a:pt x="410" y="28"/>
                    </a:cubicBezTo>
                    <a:cubicBezTo>
                      <a:pt x="410" y="28"/>
                      <a:pt x="411" y="26"/>
                      <a:pt x="409" y="28"/>
                    </a:cubicBezTo>
                    <a:cubicBezTo>
                      <a:pt x="411" y="29"/>
                      <a:pt x="411" y="29"/>
                      <a:pt x="411" y="29"/>
                    </a:cubicBezTo>
                    <a:cubicBezTo>
                      <a:pt x="413" y="28"/>
                      <a:pt x="413" y="28"/>
                      <a:pt x="413" y="28"/>
                    </a:cubicBezTo>
                    <a:cubicBezTo>
                      <a:pt x="413" y="29"/>
                      <a:pt x="413" y="29"/>
                      <a:pt x="413" y="29"/>
                    </a:cubicBezTo>
                    <a:cubicBezTo>
                      <a:pt x="415" y="31"/>
                      <a:pt x="415" y="31"/>
                      <a:pt x="415" y="31"/>
                    </a:cubicBezTo>
                    <a:cubicBezTo>
                      <a:pt x="416" y="32"/>
                      <a:pt x="417" y="29"/>
                      <a:pt x="417" y="33"/>
                    </a:cubicBezTo>
                    <a:cubicBezTo>
                      <a:pt x="418" y="32"/>
                      <a:pt x="418" y="32"/>
                      <a:pt x="418" y="32"/>
                    </a:cubicBezTo>
                    <a:cubicBezTo>
                      <a:pt x="419" y="33"/>
                      <a:pt x="419" y="33"/>
                      <a:pt x="419" y="33"/>
                    </a:cubicBezTo>
                    <a:cubicBezTo>
                      <a:pt x="420" y="31"/>
                      <a:pt x="420" y="31"/>
                      <a:pt x="420" y="31"/>
                    </a:cubicBezTo>
                    <a:cubicBezTo>
                      <a:pt x="420" y="29"/>
                      <a:pt x="420" y="29"/>
                      <a:pt x="420" y="29"/>
                    </a:cubicBezTo>
                    <a:cubicBezTo>
                      <a:pt x="418" y="30"/>
                      <a:pt x="418" y="30"/>
                      <a:pt x="418" y="30"/>
                    </a:cubicBezTo>
                    <a:cubicBezTo>
                      <a:pt x="419" y="29"/>
                      <a:pt x="419" y="29"/>
                      <a:pt x="419" y="29"/>
                    </a:cubicBezTo>
                    <a:cubicBezTo>
                      <a:pt x="416" y="28"/>
                      <a:pt x="416" y="28"/>
                      <a:pt x="416" y="28"/>
                    </a:cubicBezTo>
                    <a:cubicBezTo>
                      <a:pt x="415" y="27"/>
                      <a:pt x="415" y="27"/>
                      <a:pt x="415" y="27"/>
                    </a:cubicBezTo>
                    <a:cubicBezTo>
                      <a:pt x="415" y="26"/>
                      <a:pt x="415" y="26"/>
                      <a:pt x="415" y="26"/>
                    </a:cubicBezTo>
                    <a:cubicBezTo>
                      <a:pt x="417" y="25"/>
                      <a:pt x="417" y="25"/>
                      <a:pt x="417" y="25"/>
                    </a:cubicBezTo>
                    <a:cubicBezTo>
                      <a:pt x="419" y="23"/>
                      <a:pt x="419" y="23"/>
                      <a:pt x="419" y="23"/>
                    </a:cubicBezTo>
                    <a:cubicBezTo>
                      <a:pt x="419" y="23"/>
                      <a:pt x="419" y="23"/>
                      <a:pt x="419" y="23"/>
                    </a:cubicBezTo>
                    <a:cubicBezTo>
                      <a:pt x="419" y="25"/>
                      <a:pt x="419" y="25"/>
                      <a:pt x="419" y="25"/>
                    </a:cubicBezTo>
                    <a:cubicBezTo>
                      <a:pt x="420" y="25"/>
                      <a:pt x="420" y="25"/>
                      <a:pt x="420" y="25"/>
                    </a:cubicBezTo>
                    <a:cubicBezTo>
                      <a:pt x="421" y="23"/>
                      <a:pt x="421" y="23"/>
                      <a:pt x="421" y="23"/>
                    </a:cubicBezTo>
                    <a:cubicBezTo>
                      <a:pt x="423" y="23"/>
                      <a:pt x="423" y="23"/>
                      <a:pt x="423" y="23"/>
                    </a:cubicBezTo>
                    <a:cubicBezTo>
                      <a:pt x="424" y="20"/>
                      <a:pt x="408" y="32"/>
                      <a:pt x="428" y="17"/>
                    </a:cubicBezTo>
                    <a:cubicBezTo>
                      <a:pt x="433" y="13"/>
                      <a:pt x="433" y="13"/>
                      <a:pt x="433" y="13"/>
                    </a:cubicBezTo>
                    <a:cubicBezTo>
                      <a:pt x="433" y="14"/>
                      <a:pt x="433" y="14"/>
                      <a:pt x="433" y="14"/>
                    </a:cubicBezTo>
                    <a:cubicBezTo>
                      <a:pt x="432" y="15"/>
                      <a:pt x="432" y="15"/>
                      <a:pt x="432" y="15"/>
                    </a:cubicBezTo>
                    <a:cubicBezTo>
                      <a:pt x="431" y="16"/>
                      <a:pt x="431" y="16"/>
                      <a:pt x="431" y="16"/>
                    </a:cubicBezTo>
                    <a:cubicBezTo>
                      <a:pt x="433" y="15"/>
                      <a:pt x="429" y="18"/>
                      <a:pt x="433" y="16"/>
                    </a:cubicBezTo>
                    <a:cubicBezTo>
                      <a:pt x="434" y="16"/>
                      <a:pt x="434" y="16"/>
                      <a:pt x="434" y="16"/>
                    </a:cubicBezTo>
                    <a:cubicBezTo>
                      <a:pt x="434" y="15"/>
                      <a:pt x="434" y="15"/>
                      <a:pt x="434" y="15"/>
                    </a:cubicBezTo>
                    <a:cubicBezTo>
                      <a:pt x="437" y="15"/>
                      <a:pt x="437" y="15"/>
                      <a:pt x="437" y="15"/>
                    </a:cubicBezTo>
                    <a:cubicBezTo>
                      <a:pt x="437" y="14"/>
                      <a:pt x="437" y="14"/>
                      <a:pt x="437" y="14"/>
                    </a:cubicBezTo>
                    <a:cubicBezTo>
                      <a:pt x="436" y="13"/>
                      <a:pt x="436" y="13"/>
                      <a:pt x="436" y="13"/>
                    </a:cubicBezTo>
                    <a:cubicBezTo>
                      <a:pt x="438" y="13"/>
                      <a:pt x="435" y="12"/>
                      <a:pt x="441" y="11"/>
                    </a:cubicBezTo>
                    <a:cubicBezTo>
                      <a:pt x="441" y="9"/>
                      <a:pt x="441" y="9"/>
                      <a:pt x="441" y="9"/>
                    </a:cubicBezTo>
                    <a:cubicBezTo>
                      <a:pt x="444" y="8"/>
                      <a:pt x="444" y="8"/>
                      <a:pt x="444" y="8"/>
                    </a:cubicBezTo>
                    <a:cubicBezTo>
                      <a:pt x="444" y="7"/>
                      <a:pt x="444" y="7"/>
                      <a:pt x="444" y="7"/>
                    </a:cubicBezTo>
                    <a:cubicBezTo>
                      <a:pt x="452" y="3"/>
                      <a:pt x="452" y="3"/>
                      <a:pt x="452" y="3"/>
                    </a:cubicBezTo>
                    <a:cubicBezTo>
                      <a:pt x="452" y="3"/>
                      <a:pt x="452" y="3"/>
                      <a:pt x="452" y="3"/>
                    </a:cubicBezTo>
                    <a:cubicBezTo>
                      <a:pt x="457" y="0"/>
                      <a:pt x="457" y="0"/>
                      <a:pt x="457" y="0"/>
                    </a:cubicBezTo>
                    <a:cubicBezTo>
                      <a:pt x="457" y="3"/>
                      <a:pt x="457" y="3"/>
                      <a:pt x="457" y="3"/>
                    </a:cubicBezTo>
                    <a:lnTo>
                      <a:pt x="4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5" name="Freeform 13">
                <a:extLst>
                  <a:ext uri="{FF2B5EF4-FFF2-40B4-BE49-F238E27FC236}">
                    <a16:creationId xmlns:a16="http://schemas.microsoft.com/office/drawing/2014/main" id="{7E504662-CB08-4A11-91E7-F0961E6EA4EC}"/>
                  </a:ext>
                </a:extLst>
              </p:cNvPr>
              <p:cNvSpPr/>
              <p:nvPr/>
            </p:nvSpPr>
            <p:spPr bwMode="auto">
              <a:xfrm>
                <a:off x="3148" y="998"/>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6" name="Freeform 14">
                <a:extLst>
                  <a:ext uri="{FF2B5EF4-FFF2-40B4-BE49-F238E27FC236}">
                    <a16:creationId xmlns:a16="http://schemas.microsoft.com/office/drawing/2014/main" id="{9542B1C9-30DD-4A64-AC74-4D0597F82924}"/>
                  </a:ext>
                </a:extLst>
              </p:cNvPr>
              <p:cNvSpPr/>
              <p:nvPr/>
            </p:nvSpPr>
            <p:spPr bwMode="auto">
              <a:xfrm>
                <a:off x="2712" y="993"/>
                <a:ext cx="62" cy="24"/>
              </a:xfrm>
              <a:custGeom>
                <a:gdLst>
                  <a:gd name="T0" fmla="*/ 20 w 23"/>
                  <a:gd name="T1" fmla="*/ 3 h 9"/>
                  <a:gd name="T2" fmla="*/ 23 w 23"/>
                  <a:gd name="T3" fmla="*/ 2 h 9"/>
                  <a:gd name="T4" fmla="*/ 21 w 23"/>
                  <a:gd name="T5" fmla="*/ 4 h 9"/>
                  <a:gd name="T6" fmla="*/ 20 w 23"/>
                  <a:gd name="T7" fmla="*/ 4 h 9"/>
                  <a:gd name="T8" fmla="*/ 20 w 23"/>
                  <a:gd name="T9" fmla="*/ 3 h 9"/>
                  <a:gd name="T10" fmla="*/ 14 w 23"/>
                  <a:gd name="T11" fmla="*/ 4 h 9"/>
                  <a:gd name="T12" fmla="*/ 13 w 23"/>
                  <a:gd name="T13" fmla="*/ 5 h 9"/>
                  <a:gd name="T14" fmla="*/ 11 w 23"/>
                  <a:gd name="T15" fmla="*/ 5 h 9"/>
                  <a:gd name="T16" fmla="*/ 7 w 23"/>
                  <a:gd name="T17" fmla="*/ 5 h 9"/>
                  <a:gd name="T18" fmla="*/ 4 w 23"/>
                  <a:gd name="T19" fmla="*/ 6 h 9"/>
                  <a:gd name="T20" fmla="*/ 0 w 23"/>
                  <a:gd name="T21" fmla="*/ 7 h 9"/>
                  <a:gd name="T22" fmla="*/ 0 w 23"/>
                  <a:gd name="T23" fmla="*/ 7 h 9"/>
                  <a:gd name="T24" fmla="*/ 1 w 23"/>
                  <a:gd name="T25" fmla="*/ 6 h 9"/>
                  <a:gd name="T26" fmla="*/ 1 w 23"/>
                  <a:gd name="T27" fmla="*/ 6 h 9"/>
                  <a:gd name="T28" fmla="*/ 6 w 23"/>
                  <a:gd name="T29" fmla="*/ 5 h 9"/>
                  <a:gd name="T30" fmla="*/ 8 w 23"/>
                  <a:gd name="T31" fmla="*/ 5 h 9"/>
                  <a:gd name="T32" fmla="*/ 9 w 23"/>
                  <a:gd name="T33" fmla="*/ 4 h 9"/>
                  <a:gd name="T34" fmla="*/ 13 w 23"/>
                  <a:gd name="T35" fmla="*/ 4 h 9"/>
                  <a:gd name="T36" fmla="*/ 18 w 23"/>
                  <a:gd name="T37" fmla="*/ 2 h 9"/>
                  <a:gd name="T38" fmla="*/ 20 w 23"/>
                  <a:gd name="T3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9">
                    <a:moveTo>
                      <a:pt x="20" y="3"/>
                    </a:moveTo>
                    <a:cubicBezTo>
                      <a:pt x="22" y="3"/>
                      <a:pt x="22" y="2"/>
                      <a:pt x="23" y="2"/>
                    </a:cubicBezTo>
                    <a:cubicBezTo>
                      <a:pt x="23" y="4"/>
                      <a:pt x="22" y="3"/>
                      <a:pt x="21" y="4"/>
                    </a:cubicBezTo>
                    <a:cubicBezTo>
                      <a:pt x="20" y="4"/>
                      <a:pt x="20" y="4"/>
                      <a:pt x="20" y="4"/>
                    </a:cubicBezTo>
                    <a:cubicBezTo>
                      <a:pt x="20" y="3"/>
                      <a:pt x="20" y="3"/>
                      <a:pt x="20" y="3"/>
                    </a:cubicBezTo>
                    <a:cubicBezTo>
                      <a:pt x="18" y="3"/>
                      <a:pt x="17" y="4"/>
                      <a:pt x="14" y="4"/>
                    </a:cubicBezTo>
                    <a:cubicBezTo>
                      <a:pt x="13" y="5"/>
                      <a:pt x="13" y="5"/>
                      <a:pt x="13" y="5"/>
                    </a:cubicBezTo>
                    <a:cubicBezTo>
                      <a:pt x="13" y="4"/>
                      <a:pt x="12" y="5"/>
                      <a:pt x="11" y="5"/>
                    </a:cubicBezTo>
                    <a:cubicBezTo>
                      <a:pt x="10" y="5"/>
                      <a:pt x="8" y="5"/>
                      <a:pt x="7" y="5"/>
                    </a:cubicBezTo>
                    <a:cubicBezTo>
                      <a:pt x="6" y="6"/>
                      <a:pt x="5" y="6"/>
                      <a:pt x="4" y="6"/>
                    </a:cubicBezTo>
                    <a:cubicBezTo>
                      <a:pt x="2" y="7"/>
                      <a:pt x="1" y="9"/>
                      <a:pt x="0" y="7"/>
                    </a:cubicBezTo>
                    <a:cubicBezTo>
                      <a:pt x="0" y="7"/>
                      <a:pt x="0" y="7"/>
                      <a:pt x="0" y="7"/>
                    </a:cubicBezTo>
                    <a:cubicBezTo>
                      <a:pt x="1" y="6"/>
                      <a:pt x="1" y="6"/>
                      <a:pt x="1" y="6"/>
                    </a:cubicBezTo>
                    <a:cubicBezTo>
                      <a:pt x="1" y="6"/>
                      <a:pt x="1" y="6"/>
                      <a:pt x="1" y="6"/>
                    </a:cubicBezTo>
                    <a:cubicBezTo>
                      <a:pt x="3" y="5"/>
                      <a:pt x="6" y="7"/>
                      <a:pt x="6" y="5"/>
                    </a:cubicBezTo>
                    <a:cubicBezTo>
                      <a:pt x="7" y="4"/>
                      <a:pt x="7" y="5"/>
                      <a:pt x="8" y="5"/>
                    </a:cubicBezTo>
                    <a:cubicBezTo>
                      <a:pt x="8" y="5"/>
                      <a:pt x="9" y="4"/>
                      <a:pt x="9" y="4"/>
                    </a:cubicBezTo>
                    <a:cubicBezTo>
                      <a:pt x="10" y="5"/>
                      <a:pt x="11" y="2"/>
                      <a:pt x="13" y="4"/>
                    </a:cubicBezTo>
                    <a:cubicBezTo>
                      <a:pt x="14" y="0"/>
                      <a:pt x="16" y="5"/>
                      <a:pt x="18" y="2"/>
                    </a:cubicBezTo>
                    <a:cubicBezTo>
                      <a:pt x="19" y="2"/>
                      <a:pt x="20" y="2"/>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7" name="Freeform 15">
                <a:extLst>
                  <a:ext uri="{FF2B5EF4-FFF2-40B4-BE49-F238E27FC236}">
                    <a16:creationId xmlns:a16="http://schemas.microsoft.com/office/drawing/2014/main" id="{88FD1A42-9831-4E66-9851-F0CE3460A98C}"/>
                  </a:ext>
                </a:extLst>
              </p:cNvPr>
              <p:cNvSpPr/>
              <p:nvPr/>
            </p:nvSpPr>
            <p:spPr bwMode="auto">
              <a:xfrm>
                <a:off x="3623" y="9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8" name="Freeform 16">
                <a:extLst>
                  <a:ext uri="{FF2B5EF4-FFF2-40B4-BE49-F238E27FC236}">
                    <a16:creationId xmlns:a16="http://schemas.microsoft.com/office/drawing/2014/main" id="{809D9535-D27B-4BC1-B99C-4AFCB432538E}"/>
                  </a:ext>
                </a:extLst>
              </p:cNvPr>
              <p:cNvSpPr/>
              <p:nvPr/>
            </p:nvSpPr>
            <p:spPr bwMode="auto">
              <a:xfrm>
                <a:off x="2784" y="996"/>
                <a:ext cx="32" cy="29"/>
              </a:xfrm>
              <a:custGeom>
                <a:gdLst>
                  <a:gd name="T0" fmla="*/ 7 w 12"/>
                  <a:gd name="T1" fmla="*/ 3 h 11"/>
                  <a:gd name="T2" fmla="*/ 7 w 12"/>
                  <a:gd name="T3" fmla="*/ 5 h 11"/>
                  <a:gd name="T4" fmla="*/ 9 w 12"/>
                  <a:gd name="T5" fmla="*/ 4 h 11"/>
                  <a:gd name="T6" fmla="*/ 11 w 12"/>
                  <a:gd name="T7" fmla="*/ 6 h 11"/>
                  <a:gd name="T8" fmla="*/ 12 w 12"/>
                  <a:gd name="T9" fmla="*/ 7 h 11"/>
                  <a:gd name="T10" fmla="*/ 7 w 12"/>
                  <a:gd name="T11" fmla="*/ 7 h 11"/>
                  <a:gd name="T12" fmla="*/ 6 w 12"/>
                  <a:gd name="T13" fmla="*/ 8 h 11"/>
                  <a:gd name="T14" fmla="*/ 5 w 12"/>
                  <a:gd name="T15" fmla="*/ 10 h 11"/>
                  <a:gd name="T16" fmla="*/ 5 w 12"/>
                  <a:gd name="T17" fmla="*/ 8 h 11"/>
                  <a:gd name="T18" fmla="*/ 2 w 12"/>
                  <a:gd name="T19" fmla="*/ 7 h 11"/>
                  <a:gd name="T20" fmla="*/ 2 w 12"/>
                  <a:gd name="T21" fmla="*/ 10 h 11"/>
                  <a:gd name="T22" fmla="*/ 0 w 12"/>
                  <a:gd name="T23" fmla="*/ 9 h 11"/>
                  <a:gd name="T24" fmla="*/ 1 w 12"/>
                  <a:gd name="T25" fmla="*/ 9 h 11"/>
                  <a:gd name="T26" fmla="*/ 1 w 12"/>
                  <a:gd name="T27" fmla="*/ 7 h 11"/>
                  <a:gd name="T28" fmla="*/ 5 w 12"/>
                  <a:gd name="T29" fmla="*/ 5 h 11"/>
                  <a:gd name="T30" fmla="*/ 0 w 12"/>
                  <a:gd name="T31" fmla="*/ 2 h 11"/>
                  <a:gd name="T32" fmla="*/ 7 w 12"/>
                  <a:gd name="T33" fmla="*/ 3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3"/>
                    </a:moveTo>
                    <a:cubicBezTo>
                      <a:pt x="7" y="4"/>
                      <a:pt x="5" y="5"/>
                      <a:pt x="7" y="5"/>
                    </a:cubicBezTo>
                    <a:cubicBezTo>
                      <a:pt x="9" y="4"/>
                      <a:pt x="9" y="4"/>
                      <a:pt x="9" y="4"/>
                    </a:cubicBezTo>
                    <a:cubicBezTo>
                      <a:pt x="10" y="5"/>
                      <a:pt x="11" y="5"/>
                      <a:pt x="11" y="6"/>
                    </a:cubicBezTo>
                    <a:cubicBezTo>
                      <a:pt x="12" y="7"/>
                      <a:pt x="12" y="7"/>
                      <a:pt x="12" y="7"/>
                    </a:cubicBezTo>
                    <a:cubicBezTo>
                      <a:pt x="10" y="6"/>
                      <a:pt x="9" y="9"/>
                      <a:pt x="7" y="7"/>
                    </a:cubicBezTo>
                    <a:cubicBezTo>
                      <a:pt x="7" y="7"/>
                      <a:pt x="6" y="7"/>
                      <a:pt x="6" y="8"/>
                    </a:cubicBezTo>
                    <a:cubicBezTo>
                      <a:pt x="8" y="8"/>
                      <a:pt x="5" y="9"/>
                      <a:pt x="5" y="10"/>
                    </a:cubicBezTo>
                    <a:cubicBezTo>
                      <a:pt x="5" y="9"/>
                      <a:pt x="5" y="9"/>
                      <a:pt x="5" y="8"/>
                    </a:cubicBezTo>
                    <a:cubicBezTo>
                      <a:pt x="2" y="7"/>
                      <a:pt x="2" y="7"/>
                      <a:pt x="2" y="7"/>
                    </a:cubicBezTo>
                    <a:cubicBezTo>
                      <a:pt x="2" y="10"/>
                      <a:pt x="2" y="10"/>
                      <a:pt x="2" y="10"/>
                    </a:cubicBezTo>
                    <a:cubicBezTo>
                      <a:pt x="1" y="8"/>
                      <a:pt x="0" y="11"/>
                      <a:pt x="0" y="9"/>
                    </a:cubicBezTo>
                    <a:cubicBezTo>
                      <a:pt x="1" y="9"/>
                      <a:pt x="1" y="9"/>
                      <a:pt x="1" y="9"/>
                    </a:cubicBezTo>
                    <a:cubicBezTo>
                      <a:pt x="0" y="8"/>
                      <a:pt x="1" y="8"/>
                      <a:pt x="1" y="7"/>
                    </a:cubicBezTo>
                    <a:cubicBezTo>
                      <a:pt x="2" y="6"/>
                      <a:pt x="5" y="7"/>
                      <a:pt x="5" y="5"/>
                    </a:cubicBezTo>
                    <a:cubicBezTo>
                      <a:pt x="4" y="3"/>
                      <a:pt x="2" y="3"/>
                      <a:pt x="0" y="2"/>
                    </a:cubicBezTo>
                    <a:cubicBezTo>
                      <a:pt x="2" y="0"/>
                      <a:pt x="4" y="4"/>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9" name="Freeform 17">
                <a:extLst>
                  <a:ext uri="{FF2B5EF4-FFF2-40B4-BE49-F238E27FC236}">
                    <a16:creationId xmlns:a16="http://schemas.microsoft.com/office/drawing/2014/main" id="{ADFFE522-555D-4296-AEA7-CCA0473E226B}"/>
                  </a:ext>
                </a:extLst>
              </p:cNvPr>
              <p:cNvSpPr/>
              <p:nvPr/>
            </p:nvSpPr>
            <p:spPr bwMode="auto">
              <a:xfrm>
                <a:off x="3166" y="1001"/>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0" name="Freeform 18">
                <a:extLst>
                  <a:ext uri="{FF2B5EF4-FFF2-40B4-BE49-F238E27FC236}">
                    <a16:creationId xmlns:a16="http://schemas.microsoft.com/office/drawing/2014/main" id="{F6D36F3B-AE9E-43F4-956F-242EE0B59B07}"/>
                  </a:ext>
                </a:extLst>
              </p:cNvPr>
              <p:cNvSpPr/>
              <p:nvPr/>
            </p:nvSpPr>
            <p:spPr bwMode="auto">
              <a:xfrm>
                <a:off x="2958" y="1004"/>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2" y="0"/>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1" name="Freeform 19">
                <a:extLst>
                  <a:ext uri="{FF2B5EF4-FFF2-40B4-BE49-F238E27FC236}">
                    <a16:creationId xmlns:a16="http://schemas.microsoft.com/office/drawing/2014/main" id="{C1759911-178E-4888-9E95-56C817B78E41}"/>
                  </a:ext>
                </a:extLst>
              </p:cNvPr>
              <p:cNvSpPr/>
              <p:nvPr/>
            </p:nvSpPr>
            <p:spPr bwMode="auto">
              <a:xfrm>
                <a:off x="3150" y="1004"/>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0"/>
                      <a:pt x="0" y="1"/>
                      <a:pt x="0" y="2"/>
                    </a:cubicBezTo>
                    <a:cubicBezTo>
                      <a:pt x="0" y="2"/>
                      <a:pt x="0"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2" name="Freeform 20">
                <a:extLst>
                  <a:ext uri="{FF2B5EF4-FFF2-40B4-BE49-F238E27FC236}">
                    <a16:creationId xmlns:a16="http://schemas.microsoft.com/office/drawing/2014/main" id="{B3308B8E-2A6C-47F0-8D04-6FA50543F806}"/>
                  </a:ext>
                </a:extLst>
              </p:cNvPr>
              <p:cNvSpPr/>
              <p:nvPr/>
            </p:nvSpPr>
            <p:spPr bwMode="auto">
              <a:xfrm>
                <a:off x="3158" y="1006"/>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3" name="Freeform 21">
                <a:extLst>
                  <a:ext uri="{FF2B5EF4-FFF2-40B4-BE49-F238E27FC236}">
                    <a16:creationId xmlns:a16="http://schemas.microsoft.com/office/drawing/2014/main" id="{5E142DCF-3329-4CA8-B6BC-A2DAB867E8B1}"/>
                  </a:ext>
                </a:extLst>
              </p:cNvPr>
              <p:cNvSpPr/>
              <p:nvPr/>
            </p:nvSpPr>
            <p:spPr bwMode="auto">
              <a:xfrm>
                <a:off x="3172" y="100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4" name="Freeform 22">
                <a:extLst>
                  <a:ext uri="{FF2B5EF4-FFF2-40B4-BE49-F238E27FC236}">
                    <a16:creationId xmlns:a16="http://schemas.microsoft.com/office/drawing/2014/main" id="{88AF4D37-FA67-4C06-BCF4-FCC5B8648D01}"/>
                  </a:ext>
                </a:extLst>
              </p:cNvPr>
              <p:cNvSpPr/>
              <p:nvPr/>
            </p:nvSpPr>
            <p:spPr bwMode="auto">
              <a:xfrm>
                <a:off x="2950" y="1009"/>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5" name="Freeform 23">
                <a:extLst>
                  <a:ext uri="{FF2B5EF4-FFF2-40B4-BE49-F238E27FC236}">
                    <a16:creationId xmlns:a16="http://schemas.microsoft.com/office/drawing/2014/main" id="{CC32F4F6-57B3-4961-B769-5EFE51FAC732}"/>
                  </a:ext>
                </a:extLst>
              </p:cNvPr>
              <p:cNvSpPr/>
              <p:nvPr/>
            </p:nvSpPr>
            <p:spPr bwMode="auto">
              <a:xfrm>
                <a:off x="2851" y="1004"/>
                <a:ext cx="13" cy="13"/>
              </a:xfrm>
              <a:custGeom>
                <a:gdLst>
                  <a:gd name="T0" fmla="*/ 5 w 5"/>
                  <a:gd name="T1" fmla="*/ 3 h 5"/>
                  <a:gd name="T2" fmla="*/ 4 w 5"/>
                  <a:gd name="T3" fmla="*/ 3 h 5"/>
                  <a:gd name="T4" fmla="*/ 5 w 5"/>
                  <a:gd name="T5" fmla="*/ 4 h 5"/>
                  <a:gd name="T6" fmla="*/ 1 w 5"/>
                  <a:gd name="T7" fmla="*/ 5 h 5"/>
                  <a:gd name="T8" fmla="*/ 1 w 5"/>
                  <a:gd name="T9" fmla="*/ 5 h 5"/>
                  <a:gd name="T10" fmla="*/ 1 w 5"/>
                  <a:gd name="T11" fmla="*/ 4 h 5"/>
                  <a:gd name="T12" fmla="*/ 5 w 5"/>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3"/>
                      <a:pt x="4" y="2"/>
                      <a:pt x="4" y="3"/>
                    </a:cubicBezTo>
                    <a:cubicBezTo>
                      <a:pt x="4" y="3"/>
                      <a:pt x="5" y="3"/>
                      <a:pt x="5" y="4"/>
                    </a:cubicBezTo>
                    <a:cubicBezTo>
                      <a:pt x="5" y="5"/>
                      <a:pt x="2" y="4"/>
                      <a:pt x="1" y="5"/>
                    </a:cubicBezTo>
                    <a:cubicBezTo>
                      <a:pt x="1" y="5"/>
                      <a:pt x="1" y="5"/>
                      <a:pt x="1" y="5"/>
                    </a:cubicBezTo>
                    <a:cubicBezTo>
                      <a:pt x="0" y="4"/>
                      <a:pt x="1" y="4"/>
                      <a:pt x="1" y="4"/>
                    </a:cubicBezTo>
                    <a:cubicBezTo>
                      <a:pt x="3" y="5"/>
                      <a:pt x="3"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6" name="Freeform 24">
                <a:extLst>
                  <a:ext uri="{FF2B5EF4-FFF2-40B4-BE49-F238E27FC236}">
                    <a16:creationId xmlns:a16="http://schemas.microsoft.com/office/drawing/2014/main" id="{7536B7A2-4DBE-40BB-94FE-50DB1CC410CB}"/>
                  </a:ext>
                </a:extLst>
              </p:cNvPr>
              <p:cNvSpPr/>
              <p:nvPr/>
            </p:nvSpPr>
            <p:spPr bwMode="auto">
              <a:xfrm>
                <a:off x="2942" y="101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7" name="Freeform 25">
                <a:extLst>
                  <a:ext uri="{FF2B5EF4-FFF2-40B4-BE49-F238E27FC236}">
                    <a16:creationId xmlns:a16="http://schemas.microsoft.com/office/drawing/2014/main" id="{4B6256E7-4582-4259-9DB3-EE5ED9AE78C3}"/>
                  </a:ext>
                </a:extLst>
              </p:cNvPr>
              <p:cNvSpPr/>
              <p:nvPr/>
            </p:nvSpPr>
            <p:spPr bwMode="auto">
              <a:xfrm>
                <a:off x="3156" y="101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8" name="Freeform 26">
                <a:extLst>
                  <a:ext uri="{FF2B5EF4-FFF2-40B4-BE49-F238E27FC236}">
                    <a16:creationId xmlns:a16="http://schemas.microsoft.com/office/drawing/2014/main" id="{4AC4C50B-B517-4B89-9723-10D3E2415E0F}"/>
                  </a:ext>
                </a:extLst>
              </p:cNvPr>
              <p:cNvSpPr/>
              <p:nvPr/>
            </p:nvSpPr>
            <p:spPr bwMode="auto">
              <a:xfrm>
                <a:off x="2905" y="1014"/>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9" name="Freeform 27">
                <a:extLst>
                  <a:ext uri="{FF2B5EF4-FFF2-40B4-BE49-F238E27FC236}">
                    <a16:creationId xmlns:a16="http://schemas.microsoft.com/office/drawing/2014/main" id="{C2C82EDD-1853-4D31-BFE8-41847C2FECA5}"/>
                  </a:ext>
                </a:extLst>
              </p:cNvPr>
              <p:cNvSpPr/>
              <p:nvPr/>
            </p:nvSpPr>
            <p:spPr bwMode="auto">
              <a:xfrm>
                <a:off x="2969" y="1014"/>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0" name="Freeform 28">
                <a:extLst>
                  <a:ext uri="{FF2B5EF4-FFF2-40B4-BE49-F238E27FC236}">
                    <a16:creationId xmlns:a16="http://schemas.microsoft.com/office/drawing/2014/main" id="{AB6CD825-4B3F-476B-A47A-D805093D339C}"/>
                  </a:ext>
                </a:extLst>
              </p:cNvPr>
              <p:cNvSpPr/>
              <p:nvPr/>
            </p:nvSpPr>
            <p:spPr bwMode="auto">
              <a:xfrm>
                <a:off x="3490" y="1014"/>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1" name="Freeform 29">
                <a:extLst>
                  <a:ext uri="{FF2B5EF4-FFF2-40B4-BE49-F238E27FC236}">
                    <a16:creationId xmlns:a16="http://schemas.microsoft.com/office/drawing/2014/main" id="{2666DF8D-86D7-4DFC-AF78-22711C2094BB}"/>
                  </a:ext>
                </a:extLst>
              </p:cNvPr>
              <p:cNvSpPr/>
              <p:nvPr/>
            </p:nvSpPr>
            <p:spPr bwMode="auto">
              <a:xfrm>
                <a:off x="2963" y="1014"/>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2" name="Freeform 30">
                <a:extLst>
                  <a:ext uri="{FF2B5EF4-FFF2-40B4-BE49-F238E27FC236}">
                    <a16:creationId xmlns:a16="http://schemas.microsoft.com/office/drawing/2014/main" id="{92B9EE37-7B9A-4461-A281-202287AD4537}"/>
                  </a:ext>
                </a:extLst>
              </p:cNvPr>
              <p:cNvSpPr/>
              <p:nvPr/>
            </p:nvSpPr>
            <p:spPr bwMode="auto">
              <a:xfrm>
                <a:off x="3658" y="1014"/>
                <a:ext cx="16" cy="14"/>
              </a:xfrm>
              <a:custGeom>
                <a:gdLst>
                  <a:gd name="T0" fmla="*/ 0 w 6"/>
                  <a:gd name="T1" fmla="*/ 5 h 5"/>
                  <a:gd name="T2" fmla="*/ 6 w 6"/>
                  <a:gd name="T3" fmla="*/ 0 h 5"/>
                  <a:gd name="T4" fmla="*/ 0 w 6"/>
                  <a:gd name="T5" fmla="*/ 5 h 5"/>
                </a:gdLst>
                <a:cxnLst>
                  <a:cxn ang="0">
                    <a:pos x="T0" y="T1"/>
                  </a:cxn>
                  <a:cxn ang="0">
                    <a:pos x="T2" y="T3"/>
                  </a:cxn>
                  <a:cxn ang="0">
                    <a:pos x="T4" y="T5"/>
                  </a:cxn>
                </a:cxnLst>
                <a:rect l="0" t="0" r="r" b="b"/>
                <a:pathLst>
                  <a:path w="6" h="5">
                    <a:moveTo>
                      <a:pt x="0" y="5"/>
                    </a:moveTo>
                    <a:cubicBezTo>
                      <a:pt x="1" y="3"/>
                      <a:pt x="4" y="2"/>
                      <a:pt x="6" y="0"/>
                    </a:cubicBezTo>
                    <a:cubicBezTo>
                      <a:pt x="6" y="2"/>
                      <a:pt x="2"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3" name="Freeform 31">
                <a:extLst>
                  <a:ext uri="{FF2B5EF4-FFF2-40B4-BE49-F238E27FC236}">
                    <a16:creationId xmlns:a16="http://schemas.microsoft.com/office/drawing/2014/main" id="{8AC62A10-653D-4EFB-B22B-C05EC109C220}"/>
                  </a:ext>
                </a:extLst>
              </p:cNvPr>
              <p:cNvSpPr/>
              <p:nvPr/>
            </p:nvSpPr>
            <p:spPr bwMode="auto">
              <a:xfrm>
                <a:off x="3148" y="1014"/>
                <a:ext cx="5" cy="6"/>
              </a:xfrm>
              <a:custGeom>
                <a:gdLst>
                  <a:gd name="T0" fmla="*/ 2 w 2"/>
                  <a:gd name="T1" fmla="*/ 1 h 2"/>
                  <a:gd name="T2" fmla="*/ 1 w 2"/>
                  <a:gd name="T3" fmla="*/ 2 h 2"/>
                  <a:gd name="T4" fmla="*/ 0 w 2"/>
                  <a:gd name="T5" fmla="*/ 2 h 2"/>
                  <a:gd name="T6" fmla="*/ 1 w 2"/>
                  <a:gd name="T7" fmla="*/ 1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1" y="1"/>
                      <a:pt x="1" y="2"/>
                    </a:cubicBezTo>
                    <a:cubicBezTo>
                      <a:pt x="0" y="2"/>
                      <a:pt x="0" y="2"/>
                      <a:pt x="0" y="2"/>
                    </a:cubicBezTo>
                    <a:cubicBezTo>
                      <a:pt x="1" y="1"/>
                      <a:pt x="1"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4" name="Freeform 32">
                <a:extLst>
                  <a:ext uri="{FF2B5EF4-FFF2-40B4-BE49-F238E27FC236}">
                    <a16:creationId xmlns:a16="http://schemas.microsoft.com/office/drawing/2014/main" id="{19D2050A-4102-48B1-ADC9-165E8A07228D}"/>
                  </a:ext>
                </a:extLst>
              </p:cNvPr>
              <p:cNvSpPr/>
              <p:nvPr/>
            </p:nvSpPr>
            <p:spPr bwMode="auto">
              <a:xfrm>
                <a:off x="2843" y="101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5" name="Freeform 33">
                <a:extLst>
                  <a:ext uri="{FF2B5EF4-FFF2-40B4-BE49-F238E27FC236}">
                    <a16:creationId xmlns:a16="http://schemas.microsoft.com/office/drawing/2014/main" id="{261C3182-355A-4A76-B520-5F0C86502064}"/>
                  </a:ext>
                </a:extLst>
              </p:cNvPr>
              <p:cNvSpPr/>
              <p:nvPr/>
            </p:nvSpPr>
            <p:spPr bwMode="auto">
              <a:xfrm>
                <a:off x="2854" y="1017"/>
                <a:ext cx="2" cy="5"/>
              </a:xfrm>
              <a:custGeom>
                <a:gdLst>
                  <a:gd name="T0" fmla="*/ 1 w 1"/>
                  <a:gd name="T1" fmla="*/ 2 h 2"/>
                  <a:gd name="T2" fmla="*/ 1 w 1"/>
                  <a:gd name="T3" fmla="*/ 2 h 2"/>
                  <a:gd name="T4" fmla="*/ 1 w 1"/>
                  <a:gd name="T5" fmla="*/ 1 h 2"/>
                  <a:gd name="T6" fmla="*/ 0 w 1"/>
                  <a:gd name="T7" fmla="*/ 1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2"/>
                      <a:pt x="1" y="2"/>
                    </a:cubicBezTo>
                    <a:cubicBezTo>
                      <a:pt x="1" y="1"/>
                      <a:pt x="1" y="1"/>
                      <a:pt x="1"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6" name="Freeform 34">
                <a:extLst>
                  <a:ext uri="{FF2B5EF4-FFF2-40B4-BE49-F238E27FC236}">
                    <a16:creationId xmlns:a16="http://schemas.microsoft.com/office/drawing/2014/main" id="{69EBE1C4-2133-43AA-8FB5-D06D0E198945}"/>
                  </a:ext>
                </a:extLst>
              </p:cNvPr>
              <p:cNvSpPr/>
              <p:nvPr/>
            </p:nvSpPr>
            <p:spPr bwMode="auto">
              <a:xfrm>
                <a:off x="3177" y="10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7" name="Freeform 35">
                <a:extLst>
                  <a:ext uri="{FF2B5EF4-FFF2-40B4-BE49-F238E27FC236}">
                    <a16:creationId xmlns:a16="http://schemas.microsoft.com/office/drawing/2014/main" id="{74292F6D-A9DE-441D-BE94-9706325B37E6}"/>
                  </a:ext>
                </a:extLst>
              </p:cNvPr>
              <p:cNvSpPr/>
              <p:nvPr/>
            </p:nvSpPr>
            <p:spPr bwMode="auto">
              <a:xfrm>
                <a:off x="3474" y="1022"/>
                <a:ext cx="2" cy="8"/>
              </a:xfrm>
              <a:custGeom>
                <a:gdLst>
                  <a:gd name="T0" fmla="*/ 1 w 1"/>
                  <a:gd name="T1" fmla="*/ 0 h 3"/>
                  <a:gd name="T2" fmla="*/ 0 w 1"/>
                  <a:gd name="T3" fmla="*/ 3 h 3"/>
                  <a:gd name="T4" fmla="*/ 1 w 1"/>
                  <a:gd name="T5" fmla="*/ 0 h 3"/>
                </a:gdLst>
                <a:cxnLst>
                  <a:cxn ang="0">
                    <a:pos x="T0" y="T1"/>
                  </a:cxn>
                  <a:cxn ang="0">
                    <a:pos x="T2" y="T3"/>
                  </a:cxn>
                  <a:cxn ang="0">
                    <a:pos x="T4" y="T5"/>
                  </a:cxn>
                </a:cxnLst>
                <a:rect l="0" t="0" r="r" b="b"/>
                <a:pathLst>
                  <a:path w="1" h="3">
                    <a:moveTo>
                      <a:pt x="1" y="0"/>
                    </a:moveTo>
                    <a:cubicBezTo>
                      <a:pt x="1" y="1"/>
                      <a:pt x="1" y="2"/>
                      <a:pt x="0" y="3"/>
                    </a:cubicBezTo>
                    <a:cubicBezTo>
                      <a:pt x="0" y="2"/>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8" name="Freeform 36">
                <a:extLst>
                  <a:ext uri="{FF2B5EF4-FFF2-40B4-BE49-F238E27FC236}">
                    <a16:creationId xmlns:a16="http://schemas.microsoft.com/office/drawing/2014/main" id="{6E33FDF2-2EB7-4756-9868-FFF21AA5B162}"/>
                  </a:ext>
                </a:extLst>
              </p:cNvPr>
              <p:cNvSpPr/>
              <p:nvPr/>
            </p:nvSpPr>
            <p:spPr bwMode="auto">
              <a:xfrm>
                <a:off x="2768" y="1022"/>
                <a:ext cx="3" cy="3"/>
              </a:xfrm>
              <a:custGeom>
                <a:gdLst>
                  <a:gd name="T0" fmla="*/ 3 w 3"/>
                  <a:gd name="T1" fmla="*/ 3 h 3"/>
                  <a:gd name="T2" fmla="*/ 0 w 3"/>
                  <a:gd name="T3" fmla="*/ 3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9" name="Freeform 37">
                <a:extLst>
                  <a:ext uri="{FF2B5EF4-FFF2-40B4-BE49-F238E27FC236}">
                    <a16:creationId xmlns:a16="http://schemas.microsoft.com/office/drawing/2014/main" id="{BE1B4AFC-1F1C-44E7-BE77-A1D3C3A23206}"/>
                  </a:ext>
                </a:extLst>
              </p:cNvPr>
              <p:cNvSpPr/>
              <p:nvPr/>
            </p:nvSpPr>
            <p:spPr bwMode="auto">
              <a:xfrm>
                <a:off x="2766" y="1022"/>
                <a:ext cx="18" cy="14"/>
              </a:xfrm>
              <a:custGeom>
                <a:gdLst>
                  <a:gd name="T0" fmla="*/ 7 w 7"/>
                  <a:gd name="T1" fmla="*/ 1 h 5"/>
                  <a:gd name="T2" fmla="*/ 3 w 7"/>
                  <a:gd name="T3" fmla="*/ 2 h 5"/>
                  <a:gd name="T4" fmla="*/ 0 w 7"/>
                  <a:gd name="T5" fmla="*/ 5 h 5"/>
                  <a:gd name="T6" fmla="*/ 0 w 7"/>
                  <a:gd name="T7" fmla="*/ 4 h 5"/>
                  <a:gd name="T8" fmla="*/ 0 w 7"/>
                  <a:gd name="T9" fmla="*/ 4 h 5"/>
                  <a:gd name="T10" fmla="*/ 7 w 7"/>
                  <a:gd name="T11" fmla="*/ 0 h 5"/>
                  <a:gd name="T12" fmla="*/ 7 w 7"/>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1"/>
                    </a:moveTo>
                    <a:cubicBezTo>
                      <a:pt x="6" y="2"/>
                      <a:pt x="5" y="3"/>
                      <a:pt x="3" y="2"/>
                    </a:cubicBezTo>
                    <a:cubicBezTo>
                      <a:pt x="4" y="4"/>
                      <a:pt x="1" y="4"/>
                      <a:pt x="0" y="5"/>
                    </a:cubicBezTo>
                    <a:cubicBezTo>
                      <a:pt x="0" y="4"/>
                      <a:pt x="0" y="4"/>
                      <a:pt x="0" y="4"/>
                    </a:cubicBezTo>
                    <a:cubicBezTo>
                      <a:pt x="0" y="4"/>
                      <a:pt x="0" y="4"/>
                      <a:pt x="0" y="4"/>
                    </a:cubicBezTo>
                    <a:cubicBezTo>
                      <a:pt x="2" y="3"/>
                      <a:pt x="4" y="1"/>
                      <a:pt x="7"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0" name="Freeform 38">
                <a:extLst>
                  <a:ext uri="{FF2B5EF4-FFF2-40B4-BE49-F238E27FC236}">
                    <a16:creationId xmlns:a16="http://schemas.microsoft.com/office/drawing/2014/main" id="{4C91B0E4-14C6-4291-8320-562B1040CDC4}"/>
                  </a:ext>
                </a:extLst>
              </p:cNvPr>
              <p:cNvSpPr/>
              <p:nvPr/>
            </p:nvSpPr>
            <p:spPr bwMode="auto">
              <a:xfrm>
                <a:off x="2667" y="1025"/>
                <a:ext cx="16" cy="8"/>
              </a:xfrm>
              <a:custGeom>
                <a:gdLst>
                  <a:gd name="T0" fmla="*/ 3 w 6"/>
                  <a:gd name="T1" fmla="*/ 1 h 3"/>
                  <a:gd name="T2" fmla="*/ 6 w 6"/>
                  <a:gd name="T3" fmla="*/ 0 h 3"/>
                  <a:gd name="T4" fmla="*/ 2 w 6"/>
                  <a:gd name="T5" fmla="*/ 2 h 3"/>
                  <a:gd name="T6" fmla="*/ 3 w 6"/>
                  <a:gd name="T7" fmla="*/ 1 h 3"/>
                  <a:gd name="T8" fmla="*/ 1 w 6"/>
                  <a:gd name="T9" fmla="*/ 2 h 3"/>
                  <a:gd name="T10" fmla="*/ 1 w 6"/>
                  <a:gd name="T11" fmla="*/ 3 h 3"/>
                  <a:gd name="T12" fmla="*/ 0 w 6"/>
                  <a:gd name="T13" fmla="*/ 2 h 3"/>
                  <a:gd name="T14" fmla="*/ 1 w 6"/>
                  <a:gd name="T15" fmla="*/ 0 h 3"/>
                  <a:gd name="T16" fmla="*/ 3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1"/>
                    </a:moveTo>
                    <a:cubicBezTo>
                      <a:pt x="6" y="0"/>
                      <a:pt x="6" y="0"/>
                      <a:pt x="6" y="0"/>
                    </a:cubicBezTo>
                    <a:cubicBezTo>
                      <a:pt x="6" y="2"/>
                      <a:pt x="3" y="2"/>
                      <a:pt x="2" y="2"/>
                    </a:cubicBezTo>
                    <a:cubicBezTo>
                      <a:pt x="4" y="2"/>
                      <a:pt x="2" y="2"/>
                      <a:pt x="3" y="1"/>
                    </a:cubicBezTo>
                    <a:cubicBezTo>
                      <a:pt x="2" y="1"/>
                      <a:pt x="1" y="1"/>
                      <a:pt x="1" y="2"/>
                    </a:cubicBezTo>
                    <a:cubicBezTo>
                      <a:pt x="1" y="2"/>
                      <a:pt x="2" y="2"/>
                      <a:pt x="1" y="3"/>
                    </a:cubicBezTo>
                    <a:cubicBezTo>
                      <a:pt x="1" y="3"/>
                      <a:pt x="1" y="2"/>
                      <a:pt x="0" y="2"/>
                    </a:cubicBezTo>
                    <a:cubicBezTo>
                      <a:pt x="0" y="1"/>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1" name="Freeform 39">
                <a:extLst>
                  <a:ext uri="{FF2B5EF4-FFF2-40B4-BE49-F238E27FC236}">
                    <a16:creationId xmlns:a16="http://schemas.microsoft.com/office/drawing/2014/main" id="{9FB62B36-14A6-449F-A555-E1EB28116220}"/>
                  </a:ext>
                </a:extLst>
              </p:cNvPr>
              <p:cNvSpPr/>
              <p:nvPr/>
            </p:nvSpPr>
            <p:spPr bwMode="auto">
              <a:xfrm>
                <a:off x="2843" y="102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2" name="Freeform 40">
                <a:extLst>
                  <a:ext uri="{FF2B5EF4-FFF2-40B4-BE49-F238E27FC236}">
                    <a16:creationId xmlns:a16="http://schemas.microsoft.com/office/drawing/2014/main" id="{DE5FCF07-0318-48BC-BE3A-A4FF06EF0B58}"/>
                  </a:ext>
                </a:extLst>
              </p:cNvPr>
              <p:cNvSpPr/>
              <p:nvPr/>
            </p:nvSpPr>
            <p:spPr bwMode="auto">
              <a:xfrm>
                <a:off x="2677" y="1028"/>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3" name="Freeform 41">
                <a:extLst>
                  <a:ext uri="{FF2B5EF4-FFF2-40B4-BE49-F238E27FC236}">
                    <a16:creationId xmlns:a16="http://schemas.microsoft.com/office/drawing/2014/main" id="{6811922F-3641-442B-9F89-0CD1794B76EB}"/>
                  </a:ext>
                </a:extLst>
              </p:cNvPr>
              <p:cNvSpPr/>
              <p:nvPr/>
            </p:nvSpPr>
            <p:spPr bwMode="auto">
              <a:xfrm>
                <a:off x="2803" y="10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4" name="Rectangle 42">
                <a:extLst>
                  <a:ext uri="{FF2B5EF4-FFF2-40B4-BE49-F238E27FC236}">
                    <a16:creationId xmlns:a16="http://schemas.microsoft.com/office/drawing/2014/main" id="{9A0DC6F1-9F69-4E0F-A351-9E95490313B8}"/>
                  </a:ext>
                </a:extLst>
              </p:cNvPr>
              <p:cNvSpPr>
                <a:spLocks noChangeArrowheads="1"/>
              </p:cNvSpPr>
              <p:nvPr/>
            </p:nvSpPr>
            <p:spPr bwMode="auto">
              <a:xfrm>
                <a:off x="3086" y="1028"/>
                <a:ext cx="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5" name="Freeform 43">
                <a:extLst>
                  <a:ext uri="{FF2B5EF4-FFF2-40B4-BE49-F238E27FC236}">
                    <a16:creationId xmlns:a16="http://schemas.microsoft.com/office/drawing/2014/main" id="{82624EC5-E373-4252-B926-E7FACEF3CB3F}"/>
                  </a:ext>
                </a:extLst>
              </p:cNvPr>
              <p:cNvSpPr/>
              <p:nvPr/>
            </p:nvSpPr>
            <p:spPr bwMode="auto">
              <a:xfrm>
                <a:off x="3140" y="1030"/>
                <a:ext cx="5" cy="3"/>
              </a:xfrm>
              <a:custGeom>
                <a:gdLst>
                  <a:gd name="T0" fmla="*/ 2 w 2"/>
                  <a:gd name="T1" fmla="*/ 0 h 1"/>
                  <a:gd name="T2" fmla="*/ 0 w 2"/>
                  <a:gd name="T3" fmla="*/ 1 h 1"/>
                  <a:gd name="T4" fmla="*/ 0 w 2"/>
                  <a:gd name="T5" fmla="*/ 1 h 1"/>
                  <a:gd name="T6" fmla="*/ 0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0"/>
                      <a:pt x="1" y="0"/>
                      <a:pt x="0" y="1"/>
                    </a:cubicBezTo>
                    <a:cubicBezTo>
                      <a:pt x="0" y="1"/>
                      <a:pt x="0" y="1"/>
                      <a:pt x="0" y="1"/>
                    </a:cubicBezTo>
                    <a:cubicBezTo>
                      <a:pt x="0" y="1"/>
                      <a:pt x="0" y="1"/>
                      <a:pt x="0" y="1"/>
                    </a:cubicBezTo>
                    <a:cubicBezTo>
                      <a:pt x="1"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6" name="Freeform 44">
                <a:extLst>
                  <a:ext uri="{FF2B5EF4-FFF2-40B4-BE49-F238E27FC236}">
                    <a16:creationId xmlns:a16="http://schemas.microsoft.com/office/drawing/2014/main" id="{A26642FB-ED58-4A2E-B9B7-EF7BBB030BED}"/>
                  </a:ext>
                </a:extLst>
              </p:cNvPr>
              <p:cNvSpPr/>
              <p:nvPr/>
            </p:nvSpPr>
            <p:spPr bwMode="auto">
              <a:xfrm>
                <a:off x="3570" y="1030"/>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7" name="Freeform 45">
                <a:extLst>
                  <a:ext uri="{FF2B5EF4-FFF2-40B4-BE49-F238E27FC236}">
                    <a16:creationId xmlns:a16="http://schemas.microsoft.com/office/drawing/2014/main" id="{A653C65C-C7D7-4A49-81BC-1E6BD1335062}"/>
                  </a:ext>
                </a:extLst>
              </p:cNvPr>
              <p:cNvSpPr/>
              <p:nvPr/>
            </p:nvSpPr>
            <p:spPr bwMode="auto">
              <a:xfrm>
                <a:off x="2958" y="1033"/>
                <a:ext cx="11" cy="11"/>
              </a:xfrm>
              <a:custGeom>
                <a:gdLst>
                  <a:gd name="T0" fmla="*/ 4 w 4"/>
                  <a:gd name="T1" fmla="*/ 3 h 4"/>
                  <a:gd name="T2" fmla="*/ 2 w 4"/>
                  <a:gd name="T3" fmla="*/ 2 h 4"/>
                  <a:gd name="T4" fmla="*/ 0 w 4"/>
                  <a:gd name="T5" fmla="*/ 3 h 4"/>
                  <a:gd name="T6" fmla="*/ 0 w 4"/>
                  <a:gd name="T7" fmla="*/ 2 h 4"/>
                  <a:gd name="T8" fmla="*/ 0 w 4"/>
                  <a:gd name="T9" fmla="*/ 2 h 4"/>
                  <a:gd name="T10" fmla="*/ 2 w 4"/>
                  <a:gd name="T11" fmla="*/ 0 h 4"/>
                  <a:gd name="T12" fmla="*/ 4 w 4"/>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3" y="3"/>
                      <a:pt x="3" y="3"/>
                      <a:pt x="2" y="2"/>
                    </a:cubicBezTo>
                    <a:cubicBezTo>
                      <a:pt x="2" y="4"/>
                      <a:pt x="1" y="2"/>
                      <a:pt x="0" y="3"/>
                    </a:cubicBezTo>
                    <a:cubicBezTo>
                      <a:pt x="0" y="3"/>
                      <a:pt x="0" y="2"/>
                      <a:pt x="0" y="2"/>
                    </a:cubicBezTo>
                    <a:cubicBezTo>
                      <a:pt x="0" y="2"/>
                      <a:pt x="0" y="2"/>
                      <a:pt x="0" y="2"/>
                    </a:cubicBezTo>
                    <a:cubicBezTo>
                      <a:pt x="1" y="1"/>
                      <a:pt x="2" y="1"/>
                      <a:pt x="2" y="0"/>
                    </a:cubicBezTo>
                    <a:cubicBezTo>
                      <a:pt x="4" y="0"/>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8" name="Freeform 46">
                <a:extLst>
                  <a:ext uri="{FF2B5EF4-FFF2-40B4-BE49-F238E27FC236}">
                    <a16:creationId xmlns:a16="http://schemas.microsoft.com/office/drawing/2014/main" id="{747DF0F0-340E-4650-8D80-1D74FDFE4509}"/>
                  </a:ext>
                </a:extLst>
              </p:cNvPr>
              <p:cNvSpPr/>
              <p:nvPr/>
            </p:nvSpPr>
            <p:spPr bwMode="auto">
              <a:xfrm>
                <a:off x="2752" y="1033"/>
                <a:ext cx="11" cy="8"/>
              </a:xfrm>
              <a:custGeom>
                <a:gdLst>
                  <a:gd name="T0" fmla="*/ 2 w 4"/>
                  <a:gd name="T1" fmla="*/ 3 h 3"/>
                  <a:gd name="T2" fmla="*/ 0 w 4"/>
                  <a:gd name="T3" fmla="*/ 1 h 3"/>
                  <a:gd name="T4" fmla="*/ 0 w 4"/>
                  <a:gd name="T5" fmla="*/ 1 h 3"/>
                  <a:gd name="T6" fmla="*/ 2 w 4"/>
                  <a:gd name="T7" fmla="*/ 0 h 3"/>
                  <a:gd name="T8" fmla="*/ 4 w 4"/>
                  <a:gd name="T9" fmla="*/ 1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1"/>
                      <a:pt x="0" y="1"/>
                    </a:cubicBezTo>
                    <a:cubicBezTo>
                      <a:pt x="0" y="1"/>
                      <a:pt x="0" y="1"/>
                      <a:pt x="0" y="1"/>
                    </a:cubicBezTo>
                    <a:cubicBezTo>
                      <a:pt x="2" y="0"/>
                      <a:pt x="2" y="2"/>
                      <a:pt x="2" y="0"/>
                    </a:cubicBezTo>
                    <a:cubicBezTo>
                      <a:pt x="4" y="1"/>
                      <a:pt x="4" y="1"/>
                      <a:pt x="4" y="1"/>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9" name="Freeform 47">
                <a:extLst>
                  <a:ext uri="{FF2B5EF4-FFF2-40B4-BE49-F238E27FC236}">
                    <a16:creationId xmlns:a16="http://schemas.microsoft.com/office/drawing/2014/main" id="{3ED5DE74-3D34-4C09-A67D-CE31E2471A94}"/>
                  </a:ext>
                </a:extLst>
              </p:cNvPr>
              <p:cNvSpPr/>
              <p:nvPr/>
            </p:nvSpPr>
            <p:spPr bwMode="auto">
              <a:xfrm>
                <a:off x="3599" y="1033"/>
                <a:ext cx="8" cy="11"/>
              </a:xfrm>
              <a:custGeom>
                <a:gdLst>
                  <a:gd name="T0" fmla="*/ 2 w 3"/>
                  <a:gd name="T1" fmla="*/ 3 h 4"/>
                  <a:gd name="T2" fmla="*/ 0 w 3"/>
                  <a:gd name="T3" fmla="*/ 3 h 4"/>
                  <a:gd name="T4" fmla="*/ 0 w 3"/>
                  <a:gd name="T5" fmla="*/ 2 h 4"/>
                  <a:gd name="T6" fmla="*/ 0 w 3"/>
                  <a:gd name="T7" fmla="*/ 1 h 4"/>
                  <a:gd name="T8" fmla="*/ 1 w 3"/>
                  <a:gd name="T9" fmla="*/ 0 h 4"/>
                  <a:gd name="T10" fmla="*/ 2 w 3"/>
                  <a:gd name="T11" fmla="*/ 3 h 4"/>
                </a:gdLst>
                <a:cxnLst>
                  <a:cxn ang="0">
                    <a:pos x="T0" y="T1"/>
                  </a:cxn>
                  <a:cxn ang="0">
                    <a:pos x="T2" y="T3"/>
                  </a:cxn>
                  <a:cxn ang="0">
                    <a:pos x="T4" y="T5"/>
                  </a:cxn>
                  <a:cxn ang="0">
                    <a:pos x="T6" y="T7"/>
                  </a:cxn>
                  <a:cxn ang="0">
                    <a:pos x="T8" y="T9"/>
                  </a:cxn>
                  <a:cxn ang="0">
                    <a:pos x="T10" y="T11"/>
                  </a:cxn>
                </a:cxnLst>
                <a:rect l="0" t="0" r="r" b="b"/>
                <a:pathLst>
                  <a:path w="3" h="4">
                    <a:moveTo>
                      <a:pt x="2" y="3"/>
                    </a:moveTo>
                    <a:cubicBezTo>
                      <a:pt x="2" y="4"/>
                      <a:pt x="0" y="2"/>
                      <a:pt x="0" y="3"/>
                    </a:cubicBezTo>
                    <a:cubicBezTo>
                      <a:pt x="0" y="2"/>
                      <a:pt x="0" y="2"/>
                      <a:pt x="0" y="2"/>
                    </a:cubicBezTo>
                    <a:cubicBezTo>
                      <a:pt x="0" y="1"/>
                      <a:pt x="0" y="1"/>
                      <a:pt x="0" y="1"/>
                    </a:cubicBezTo>
                    <a:cubicBezTo>
                      <a:pt x="1" y="2"/>
                      <a:pt x="0" y="1"/>
                      <a:pt x="1" y="0"/>
                    </a:cubicBezTo>
                    <a:cubicBezTo>
                      <a:pt x="1"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0" name="Freeform 48">
                <a:extLst>
                  <a:ext uri="{FF2B5EF4-FFF2-40B4-BE49-F238E27FC236}">
                    <a16:creationId xmlns:a16="http://schemas.microsoft.com/office/drawing/2014/main" id="{0632E90C-B422-4D74-BCDA-90BCBBC8D544}"/>
                  </a:ext>
                </a:extLst>
              </p:cNvPr>
              <p:cNvSpPr/>
              <p:nvPr/>
            </p:nvSpPr>
            <p:spPr bwMode="auto">
              <a:xfrm>
                <a:off x="2384" y="1036"/>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1" name="Freeform 49">
                <a:extLst>
                  <a:ext uri="{FF2B5EF4-FFF2-40B4-BE49-F238E27FC236}">
                    <a16:creationId xmlns:a16="http://schemas.microsoft.com/office/drawing/2014/main" id="{91CF2B4E-F539-4E49-B64F-35DE806806C4}"/>
                  </a:ext>
                </a:extLst>
              </p:cNvPr>
              <p:cNvSpPr/>
              <p:nvPr/>
            </p:nvSpPr>
            <p:spPr bwMode="auto">
              <a:xfrm>
                <a:off x="3562" y="1036"/>
                <a:ext cx="8" cy="5"/>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0" y="2"/>
                      <a:pt x="1" y="1"/>
                      <a:pt x="1" y="0"/>
                    </a:cubicBezTo>
                    <a:cubicBezTo>
                      <a:pt x="3" y="1"/>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2" name="Freeform 50">
                <a:extLst>
                  <a:ext uri="{FF2B5EF4-FFF2-40B4-BE49-F238E27FC236}">
                    <a16:creationId xmlns:a16="http://schemas.microsoft.com/office/drawing/2014/main" id="{86D34A6A-D5EB-4180-B8D4-4FF76151DD63}"/>
                  </a:ext>
                </a:extLst>
              </p:cNvPr>
              <p:cNvSpPr/>
              <p:nvPr/>
            </p:nvSpPr>
            <p:spPr bwMode="auto">
              <a:xfrm>
                <a:off x="2744" y="1038"/>
                <a:ext cx="11" cy="8"/>
              </a:xfrm>
              <a:custGeom>
                <a:gdLst>
                  <a:gd name="T0" fmla="*/ 4 w 4"/>
                  <a:gd name="T1" fmla="*/ 0 h 3"/>
                  <a:gd name="T2" fmla="*/ 2 w 4"/>
                  <a:gd name="T3" fmla="*/ 3 h 3"/>
                  <a:gd name="T4" fmla="*/ 0 w 4"/>
                  <a:gd name="T5" fmla="*/ 2 h 3"/>
                  <a:gd name="T6" fmla="*/ 3 w 4"/>
                  <a:gd name="T7" fmla="*/ 0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3" y="0"/>
                      <a:pt x="2" y="1"/>
                      <a:pt x="2" y="3"/>
                    </a:cubicBezTo>
                    <a:cubicBezTo>
                      <a:pt x="0" y="2"/>
                      <a:pt x="0" y="2"/>
                      <a:pt x="0" y="2"/>
                    </a:cubicBezTo>
                    <a:cubicBezTo>
                      <a:pt x="0" y="2"/>
                      <a:pt x="3" y="2"/>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3" name="Freeform 51">
                <a:extLst>
                  <a:ext uri="{FF2B5EF4-FFF2-40B4-BE49-F238E27FC236}">
                    <a16:creationId xmlns:a16="http://schemas.microsoft.com/office/drawing/2014/main" id="{DAD78DAE-563D-4329-80A7-36A9F4E3FF45}"/>
                  </a:ext>
                </a:extLst>
              </p:cNvPr>
              <p:cNvSpPr/>
              <p:nvPr/>
            </p:nvSpPr>
            <p:spPr bwMode="auto">
              <a:xfrm>
                <a:off x="3695" y="1036"/>
                <a:ext cx="14" cy="10"/>
              </a:xfrm>
              <a:custGeom>
                <a:gdLst>
                  <a:gd name="T0" fmla="*/ 5 w 5"/>
                  <a:gd name="T1" fmla="*/ 1 h 4"/>
                  <a:gd name="T2" fmla="*/ 1 w 5"/>
                  <a:gd name="T3" fmla="*/ 3 h 4"/>
                  <a:gd name="T4" fmla="*/ 2 w 5"/>
                  <a:gd name="T5" fmla="*/ 1 h 4"/>
                  <a:gd name="T6" fmla="*/ 5 w 5"/>
                  <a:gd name="T7" fmla="*/ 1 h 4"/>
                </a:gdLst>
                <a:cxnLst>
                  <a:cxn ang="0">
                    <a:pos x="T0" y="T1"/>
                  </a:cxn>
                  <a:cxn ang="0">
                    <a:pos x="T2" y="T3"/>
                  </a:cxn>
                  <a:cxn ang="0">
                    <a:pos x="T4" y="T5"/>
                  </a:cxn>
                  <a:cxn ang="0">
                    <a:pos x="T6" y="T7"/>
                  </a:cxn>
                </a:cxnLst>
                <a:rect l="0" t="0" r="r" b="b"/>
                <a:pathLst>
                  <a:path w="5" h="4">
                    <a:moveTo>
                      <a:pt x="5" y="1"/>
                    </a:moveTo>
                    <a:cubicBezTo>
                      <a:pt x="3" y="1"/>
                      <a:pt x="3" y="4"/>
                      <a:pt x="1" y="3"/>
                    </a:cubicBezTo>
                    <a:cubicBezTo>
                      <a:pt x="0" y="2"/>
                      <a:pt x="1" y="2"/>
                      <a:pt x="2" y="1"/>
                    </a:cubicBezTo>
                    <a:cubicBezTo>
                      <a:pt x="3"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4" name="Rectangle 52">
                <a:extLst>
                  <a:ext uri="{FF2B5EF4-FFF2-40B4-BE49-F238E27FC236}">
                    <a16:creationId xmlns:a16="http://schemas.microsoft.com/office/drawing/2014/main" id="{B8A2EB59-E75B-41CC-BC1D-2C53C3D29FC7}"/>
                  </a:ext>
                </a:extLst>
              </p:cNvPr>
              <p:cNvSpPr>
                <a:spLocks noChangeArrowheads="1"/>
              </p:cNvSpPr>
              <p:nvPr/>
            </p:nvSpPr>
            <p:spPr bwMode="auto">
              <a:xfrm>
                <a:off x="3466" y="103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5" name="Freeform 53">
                <a:extLst>
                  <a:ext uri="{FF2B5EF4-FFF2-40B4-BE49-F238E27FC236}">
                    <a16:creationId xmlns:a16="http://schemas.microsoft.com/office/drawing/2014/main" id="{14249C9A-6DD5-4648-BF2D-2563ADE0FB07}"/>
                  </a:ext>
                </a:extLst>
              </p:cNvPr>
              <p:cNvSpPr/>
              <p:nvPr/>
            </p:nvSpPr>
            <p:spPr bwMode="auto">
              <a:xfrm>
                <a:off x="2843" y="1038"/>
                <a:ext cx="21" cy="8"/>
              </a:xfrm>
              <a:custGeom>
                <a:gdLst>
                  <a:gd name="T0" fmla="*/ 8 w 8"/>
                  <a:gd name="T1" fmla="*/ 3 h 3"/>
                  <a:gd name="T2" fmla="*/ 7 w 8"/>
                  <a:gd name="T3" fmla="*/ 2 h 3"/>
                  <a:gd name="T4" fmla="*/ 6 w 8"/>
                  <a:gd name="T5" fmla="*/ 1 h 3"/>
                  <a:gd name="T6" fmla="*/ 1 w 8"/>
                  <a:gd name="T7" fmla="*/ 3 h 3"/>
                  <a:gd name="T8" fmla="*/ 1 w 8"/>
                  <a:gd name="T9" fmla="*/ 3 h 3"/>
                  <a:gd name="T10" fmla="*/ 4 w 8"/>
                  <a:gd name="T11" fmla="*/ 2 h 3"/>
                  <a:gd name="T12" fmla="*/ 4 w 8"/>
                  <a:gd name="T13" fmla="*/ 2 h 3"/>
                  <a:gd name="T14" fmla="*/ 8 w 8"/>
                  <a:gd name="T15" fmla="*/ 1 h 3"/>
                  <a:gd name="T16" fmla="*/ 8 w 8"/>
                  <a:gd name="T17"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3"/>
                    </a:moveTo>
                    <a:cubicBezTo>
                      <a:pt x="8" y="2"/>
                      <a:pt x="8" y="2"/>
                      <a:pt x="7" y="2"/>
                    </a:cubicBezTo>
                    <a:cubicBezTo>
                      <a:pt x="8" y="2"/>
                      <a:pt x="6" y="2"/>
                      <a:pt x="6" y="1"/>
                    </a:cubicBezTo>
                    <a:cubicBezTo>
                      <a:pt x="5" y="3"/>
                      <a:pt x="2" y="2"/>
                      <a:pt x="1" y="3"/>
                    </a:cubicBezTo>
                    <a:cubicBezTo>
                      <a:pt x="1" y="3"/>
                      <a:pt x="1" y="3"/>
                      <a:pt x="1" y="3"/>
                    </a:cubicBezTo>
                    <a:cubicBezTo>
                      <a:pt x="0" y="1"/>
                      <a:pt x="3" y="3"/>
                      <a:pt x="4" y="2"/>
                    </a:cubicBezTo>
                    <a:cubicBezTo>
                      <a:pt x="4" y="2"/>
                      <a:pt x="4" y="2"/>
                      <a:pt x="4" y="2"/>
                    </a:cubicBezTo>
                    <a:cubicBezTo>
                      <a:pt x="5" y="2"/>
                      <a:pt x="6" y="0"/>
                      <a:pt x="8" y="1"/>
                    </a:cubicBez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6" name="Freeform 54">
                <a:extLst>
                  <a:ext uri="{FF2B5EF4-FFF2-40B4-BE49-F238E27FC236}">
                    <a16:creationId xmlns:a16="http://schemas.microsoft.com/office/drawing/2014/main" id="{BC6BBBAF-7EC6-4EAE-B42B-311CF103E965}"/>
                  </a:ext>
                </a:extLst>
              </p:cNvPr>
              <p:cNvSpPr/>
              <p:nvPr/>
            </p:nvSpPr>
            <p:spPr bwMode="auto">
              <a:xfrm>
                <a:off x="2891" y="1041"/>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7" name="Freeform 55">
                <a:extLst>
                  <a:ext uri="{FF2B5EF4-FFF2-40B4-BE49-F238E27FC236}">
                    <a16:creationId xmlns:a16="http://schemas.microsoft.com/office/drawing/2014/main" id="{F71F8F64-2B11-4183-8B73-DFF5BC85348D}"/>
                  </a:ext>
                </a:extLst>
              </p:cNvPr>
              <p:cNvSpPr/>
              <p:nvPr/>
            </p:nvSpPr>
            <p:spPr bwMode="auto">
              <a:xfrm>
                <a:off x="2902" y="1044"/>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0" y="0"/>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8" name="Freeform 56">
                <a:extLst>
                  <a:ext uri="{FF2B5EF4-FFF2-40B4-BE49-F238E27FC236}">
                    <a16:creationId xmlns:a16="http://schemas.microsoft.com/office/drawing/2014/main" id="{BCD07D5A-290D-4CA0-AB7F-89FCE524686C}"/>
                  </a:ext>
                </a:extLst>
              </p:cNvPr>
              <p:cNvSpPr/>
              <p:nvPr/>
            </p:nvSpPr>
            <p:spPr bwMode="auto">
              <a:xfrm flipH="1">
                <a:off x="2434" y="1044"/>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9" name="Freeform 57">
                <a:extLst>
                  <a:ext uri="{FF2B5EF4-FFF2-40B4-BE49-F238E27FC236}">
                    <a16:creationId xmlns:a16="http://schemas.microsoft.com/office/drawing/2014/main" id="{5F2D2006-B900-4041-B959-B3A6E1B60C44}"/>
                  </a:ext>
                </a:extLst>
              </p:cNvPr>
              <p:cNvSpPr/>
              <p:nvPr/>
            </p:nvSpPr>
            <p:spPr bwMode="auto">
              <a:xfrm>
                <a:off x="3027" y="1044"/>
                <a:ext cx="6" cy="8"/>
              </a:xfrm>
              <a:custGeom>
                <a:gdLst>
                  <a:gd name="T0" fmla="*/ 0 w 2"/>
                  <a:gd name="T1" fmla="*/ 3 h 3"/>
                  <a:gd name="T2" fmla="*/ 1 w 2"/>
                  <a:gd name="T3" fmla="*/ 0 h 3"/>
                  <a:gd name="T4" fmla="*/ 0 w 2"/>
                  <a:gd name="T5" fmla="*/ 3 h 3"/>
                </a:gdLst>
                <a:cxnLst>
                  <a:cxn ang="0">
                    <a:pos x="T0" y="T1"/>
                  </a:cxn>
                  <a:cxn ang="0">
                    <a:pos x="T2" y="T3"/>
                  </a:cxn>
                  <a:cxn ang="0">
                    <a:pos x="T4" y="T5"/>
                  </a:cxn>
                </a:cxnLst>
                <a:rect l="0" t="0" r="r" b="b"/>
                <a:pathLst>
                  <a:path w="2" h="3">
                    <a:moveTo>
                      <a:pt x="0" y="3"/>
                    </a:moveTo>
                    <a:cubicBezTo>
                      <a:pt x="0" y="2"/>
                      <a:pt x="1" y="1"/>
                      <a:pt x="1" y="0"/>
                    </a:cubicBezTo>
                    <a:cubicBezTo>
                      <a:pt x="2" y="1"/>
                      <a:pt x="0"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0" name="Freeform 58">
                <a:extLst>
                  <a:ext uri="{FF2B5EF4-FFF2-40B4-BE49-F238E27FC236}">
                    <a16:creationId xmlns:a16="http://schemas.microsoft.com/office/drawing/2014/main" id="{9C1353DB-F8D2-4001-BE70-E3A954BCF1FB}"/>
                  </a:ext>
                </a:extLst>
              </p:cNvPr>
              <p:cNvSpPr/>
              <p:nvPr/>
            </p:nvSpPr>
            <p:spPr bwMode="auto">
              <a:xfrm>
                <a:off x="2723" y="1044"/>
                <a:ext cx="19" cy="10"/>
              </a:xfrm>
              <a:custGeom>
                <a:gdLst>
                  <a:gd name="T0" fmla="*/ 7 w 7"/>
                  <a:gd name="T1" fmla="*/ 1 h 4"/>
                  <a:gd name="T2" fmla="*/ 6 w 7"/>
                  <a:gd name="T3" fmla="*/ 1 h 4"/>
                  <a:gd name="T4" fmla="*/ 7 w 7"/>
                  <a:gd name="T5" fmla="*/ 2 h 4"/>
                  <a:gd name="T6" fmla="*/ 4 w 7"/>
                  <a:gd name="T7" fmla="*/ 3 h 4"/>
                  <a:gd name="T8" fmla="*/ 4 w 7"/>
                  <a:gd name="T9" fmla="*/ 2 h 4"/>
                  <a:gd name="T10" fmla="*/ 2 w 7"/>
                  <a:gd name="T11" fmla="*/ 4 h 4"/>
                  <a:gd name="T12" fmla="*/ 0 w 7"/>
                  <a:gd name="T13" fmla="*/ 3 h 4"/>
                  <a:gd name="T14" fmla="*/ 6 w 7"/>
                  <a:gd name="T15" fmla="*/ 0 h 4"/>
                  <a:gd name="T16" fmla="*/ 7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1"/>
                    </a:moveTo>
                    <a:cubicBezTo>
                      <a:pt x="6" y="1"/>
                      <a:pt x="6" y="1"/>
                      <a:pt x="6" y="1"/>
                    </a:cubicBezTo>
                    <a:cubicBezTo>
                      <a:pt x="7" y="2"/>
                      <a:pt x="7" y="2"/>
                      <a:pt x="7" y="2"/>
                    </a:cubicBezTo>
                    <a:cubicBezTo>
                      <a:pt x="6" y="3"/>
                      <a:pt x="5" y="3"/>
                      <a:pt x="4" y="3"/>
                    </a:cubicBezTo>
                    <a:cubicBezTo>
                      <a:pt x="4" y="3"/>
                      <a:pt x="4" y="2"/>
                      <a:pt x="4" y="2"/>
                    </a:cubicBezTo>
                    <a:cubicBezTo>
                      <a:pt x="3" y="3"/>
                      <a:pt x="3" y="4"/>
                      <a:pt x="2" y="4"/>
                    </a:cubicBezTo>
                    <a:cubicBezTo>
                      <a:pt x="1" y="4"/>
                      <a:pt x="1" y="3"/>
                      <a:pt x="0" y="3"/>
                    </a:cubicBezTo>
                    <a:cubicBezTo>
                      <a:pt x="2" y="1"/>
                      <a:pt x="4" y="2"/>
                      <a:pt x="6" y="0"/>
                    </a:cubicBezTo>
                    <a:cubicBezTo>
                      <a:pt x="6" y="1"/>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1" name="Freeform 59">
                <a:extLst>
                  <a:ext uri="{FF2B5EF4-FFF2-40B4-BE49-F238E27FC236}">
                    <a16:creationId xmlns:a16="http://schemas.microsoft.com/office/drawing/2014/main" id="{0D071D1B-E6A3-4CB8-9545-B296897F66DE}"/>
                  </a:ext>
                </a:extLst>
              </p:cNvPr>
              <p:cNvSpPr/>
              <p:nvPr/>
            </p:nvSpPr>
            <p:spPr bwMode="auto">
              <a:xfrm>
                <a:off x="2923" y="1046"/>
                <a:ext cx="8" cy="6"/>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2" name="Freeform 60">
                <a:extLst>
                  <a:ext uri="{FF2B5EF4-FFF2-40B4-BE49-F238E27FC236}">
                    <a16:creationId xmlns:a16="http://schemas.microsoft.com/office/drawing/2014/main" id="{5E86318C-7F47-4C89-AAE3-BB330E50C7E8}"/>
                  </a:ext>
                </a:extLst>
              </p:cNvPr>
              <p:cNvSpPr/>
              <p:nvPr/>
            </p:nvSpPr>
            <p:spPr bwMode="auto">
              <a:xfrm>
                <a:off x="3690" y="104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1"/>
                      <a:pt x="0"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3" name="Freeform 61">
                <a:extLst>
                  <a:ext uri="{FF2B5EF4-FFF2-40B4-BE49-F238E27FC236}">
                    <a16:creationId xmlns:a16="http://schemas.microsoft.com/office/drawing/2014/main" id="{E3E1C094-EE44-4ACF-8248-226F0A8112A0}"/>
                  </a:ext>
                </a:extLst>
              </p:cNvPr>
              <p:cNvSpPr/>
              <p:nvPr/>
            </p:nvSpPr>
            <p:spPr bwMode="auto">
              <a:xfrm flipH="1">
                <a:off x="2963" y="1049"/>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4" name="Freeform 62">
                <a:extLst>
                  <a:ext uri="{FF2B5EF4-FFF2-40B4-BE49-F238E27FC236}">
                    <a16:creationId xmlns:a16="http://schemas.microsoft.com/office/drawing/2014/main" id="{43DB8CA8-C48A-4343-BE4B-E908EC462147}"/>
                  </a:ext>
                </a:extLst>
              </p:cNvPr>
              <p:cNvSpPr/>
              <p:nvPr/>
            </p:nvSpPr>
            <p:spPr bwMode="auto">
              <a:xfrm>
                <a:off x="2437" y="1049"/>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5" name="Rectangle 63">
                <a:extLst>
                  <a:ext uri="{FF2B5EF4-FFF2-40B4-BE49-F238E27FC236}">
                    <a16:creationId xmlns:a16="http://schemas.microsoft.com/office/drawing/2014/main" id="{B5A16340-0A1A-4093-B764-1E3A87E6D396}"/>
                  </a:ext>
                </a:extLst>
              </p:cNvPr>
              <p:cNvSpPr>
                <a:spLocks noChangeArrowheads="1"/>
              </p:cNvSpPr>
              <p:nvPr/>
            </p:nvSpPr>
            <p:spPr bwMode="auto">
              <a:xfrm>
                <a:off x="2830" y="104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6" name="Freeform 64">
                <a:extLst>
                  <a:ext uri="{FF2B5EF4-FFF2-40B4-BE49-F238E27FC236}">
                    <a16:creationId xmlns:a16="http://schemas.microsoft.com/office/drawing/2014/main" id="{E78D9944-7FAD-4B20-8039-57D78BAFFAF1}"/>
                  </a:ext>
                </a:extLst>
              </p:cNvPr>
              <p:cNvSpPr/>
              <p:nvPr/>
            </p:nvSpPr>
            <p:spPr bwMode="auto">
              <a:xfrm>
                <a:off x="3597" y="1049"/>
                <a:ext cx="80" cy="80"/>
              </a:xfrm>
              <a:custGeom>
                <a:gdLst>
                  <a:gd name="T0" fmla="*/ 30 w 30"/>
                  <a:gd name="T1" fmla="*/ 0 h 30"/>
                  <a:gd name="T2" fmla="*/ 27 w 30"/>
                  <a:gd name="T3" fmla="*/ 6 h 30"/>
                  <a:gd name="T4" fmla="*/ 26 w 30"/>
                  <a:gd name="T5" fmla="*/ 6 h 30"/>
                  <a:gd name="T6" fmla="*/ 26 w 30"/>
                  <a:gd name="T7" fmla="*/ 9 h 30"/>
                  <a:gd name="T8" fmla="*/ 25 w 30"/>
                  <a:gd name="T9" fmla="*/ 8 h 30"/>
                  <a:gd name="T10" fmla="*/ 15 w 30"/>
                  <a:gd name="T11" fmla="*/ 17 h 30"/>
                  <a:gd name="T12" fmla="*/ 15 w 30"/>
                  <a:gd name="T13" fmla="*/ 17 h 30"/>
                  <a:gd name="T14" fmla="*/ 10 w 30"/>
                  <a:gd name="T15" fmla="*/ 22 h 30"/>
                  <a:gd name="T16" fmla="*/ 4 w 30"/>
                  <a:gd name="T17" fmla="*/ 28 h 30"/>
                  <a:gd name="T18" fmla="*/ 2 w 30"/>
                  <a:gd name="T19" fmla="*/ 30 h 30"/>
                  <a:gd name="T20" fmla="*/ 1 w 30"/>
                  <a:gd name="T21" fmla="*/ 28 h 30"/>
                  <a:gd name="T22" fmla="*/ 4 w 30"/>
                  <a:gd name="T23" fmla="*/ 26 h 30"/>
                  <a:gd name="T24" fmla="*/ 4 w 30"/>
                  <a:gd name="T25" fmla="*/ 27 h 30"/>
                  <a:gd name="T26" fmla="*/ 7 w 30"/>
                  <a:gd name="T27" fmla="*/ 24 h 30"/>
                  <a:gd name="T28" fmla="*/ 6 w 30"/>
                  <a:gd name="T29" fmla="*/ 24 h 30"/>
                  <a:gd name="T30" fmla="*/ 10 w 30"/>
                  <a:gd name="T31" fmla="*/ 20 h 30"/>
                  <a:gd name="T32" fmla="*/ 11 w 30"/>
                  <a:gd name="T33" fmla="*/ 19 h 30"/>
                  <a:gd name="T34" fmla="*/ 9 w 30"/>
                  <a:gd name="T35" fmla="*/ 18 h 30"/>
                  <a:gd name="T36" fmla="*/ 10 w 30"/>
                  <a:gd name="T37" fmla="*/ 17 h 30"/>
                  <a:gd name="T38" fmla="*/ 10 w 30"/>
                  <a:gd name="T39" fmla="*/ 18 h 30"/>
                  <a:gd name="T40" fmla="*/ 12 w 30"/>
                  <a:gd name="T41" fmla="*/ 17 h 30"/>
                  <a:gd name="T42" fmla="*/ 12 w 30"/>
                  <a:gd name="T43" fmla="*/ 17 h 30"/>
                  <a:gd name="T44" fmla="*/ 13 w 30"/>
                  <a:gd name="T45" fmla="*/ 15 h 30"/>
                  <a:gd name="T46" fmla="*/ 10 w 30"/>
                  <a:gd name="T47" fmla="*/ 15 h 30"/>
                  <a:gd name="T48" fmla="*/ 12 w 30"/>
                  <a:gd name="T49" fmla="*/ 13 h 30"/>
                  <a:gd name="T50" fmla="*/ 15 w 30"/>
                  <a:gd name="T51" fmla="*/ 11 h 30"/>
                  <a:gd name="T52" fmla="*/ 15 w 30"/>
                  <a:gd name="T53" fmla="*/ 12 h 30"/>
                  <a:gd name="T54" fmla="*/ 14 w 30"/>
                  <a:gd name="T55" fmla="*/ 14 h 30"/>
                  <a:gd name="T56" fmla="*/ 15 w 30"/>
                  <a:gd name="T57" fmla="*/ 14 h 30"/>
                  <a:gd name="T58" fmla="*/ 15 w 30"/>
                  <a:gd name="T59" fmla="*/ 14 h 30"/>
                  <a:gd name="T60" fmla="*/ 15 w 30"/>
                  <a:gd name="T61" fmla="*/ 14 h 30"/>
                  <a:gd name="T62" fmla="*/ 19 w 30"/>
                  <a:gd name="T63" fmla="*/ 10 h 30"/>
                  <a:gd name="T64" fmla="*/ 21 w 30"/>
                  <a:gd name="T65" fmla="*/ 8 h 30"/>
                  <a:gd name="T66" fmla="*/ 21 w 30"/>
                  <a:gd name="T67" fmla="*/ 7 h 30"/>
                  <a:gd name="T68" fmla="*/ 26 w 30"/>
                  <a:gd name="T69" fmla="*/ 4 h 30"/>
                  <a:gd name="T70" fmla="*/ 30 w 30"/>
                  <a:gd name="T71"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30" y="0"/>
                    </a:moveTo>
                    <a:cubicBezTo>
                      <a:pt x="30" y="3"/>
                      <a:pt x="28" y="4"/>
                      <a:pt x="27" y="6"/>
                    </a:cubicBezTo>
                    <a:cubicBezTo>
                      <a:pt x="26" y="6"/>
                      <a:pt x="26" y="6"/>
                      <a:pt x="26" y="6"/>
                    </a:cubicBezTo>
                    <a:cubicBezTo>
                      <a:pt x="27" y="7"/>
                      <a:pt x="24" y="7"/>
                      <a:pt x="26" y="9"/>
                    </a:cubicBezTo>
                    <a:cubicBezTo>
                      <a:pt x="25" y="8"/>
                      <a:pt x="25" y="8"/>
                      <a:pt x="25" y="8"/>
                    </a:cubicBezTo>
                    <a:cubicBezTo>
                      <a:pt x="22" y="11"/>
                      <a:pt x="19" y="15"/>
                      <a:pt x="15" y="17"/>
                    </a:cubicBezTo>
                    <a:cubicBezTo>
                      <a:pt x="15" y="17"/>
                      <a:pt x="15" y="17"/>
                      <a:pt x="15" y="17"/>
                    </a:cubicBezTo>
                    <a:cubicBezTo>
                      <a:pt x="15" y="19"/>
                      <a:pt x="12" y="20"/>
                      <a:pt x="10" y="22"/>
                    </a:cubicBezTo>
                    <a:cubicBezTo>
                      <a:pt x="9" y="24"/>
                      <a:pt x="8" y="27"/>
                      <a:pt x="4" y="28"/>
                    </a:cubicBezTo>
                    <a:cubicBezTo>
                      <a:pt x="4" y="29"/>
                      <a:pt x="3" y="29"/>
                      <a:pt x="2" y="30"/>
                    </a:cubicBezTo>
                    <a:cubicBezTo>
                      <a:pt x="2" y="29"/>
                      <a:pt x="0" y="29"/>
                      <a:pt x="1" y="28"/>
                    </a:cubicBezTo>
                    <a:cubicBezTo>
                      <a:pt x="3" y="27"/>
                      <a:pt x="3" y="27"/>
                      <a:pt x="4" y="26"/>
                    </a:cubicBezTo>
                    <a:cubicBezTo>
                      <a:pt x="4" y="27"/>
                      <a:pt x="4" y="27"/>
                      <a:pt x="4" y="27"/>
                    </a:cubicBezTo>
                    <a:cubicBezTo>
                      <a:pt x="6" y="26"/>
                      <a:pt x="7" y="26"/>
                      <a:pt x="7" y="24"/>
                    </a:cubicBezTo>
                    <a:cubicBezTo>
                      <a:pt x="6" y="24"/>
                      <a:pt x="6" y="24"/>
                      <a:pt x="6" y="24"/>
                    </a:cubicBezTo>
                    <a:cubicBezTo>
                      <a:pt x="7" y="21"/>
                      <a:pt x="11" y="23"/>
                      <a:pt x="10" y="20"/>
                    </a:cubicBezTo>
                    <a:cubicBezTo>
                      <a:pt x="10" y="19"/>
                      <a:pt x="11" y="19"/>
                      <a:pt x="11" y="19"/>
                    </a:cubicBezTo>
                    <a:cubicBezTo>
                      <a:pt x="10" y="18"/>
                      <a:pt x="9" y="19"/>
                      <a:pt x="9" y="18"/>
                    </a:cubicBezTo>
                    <a:cubicBezTo>
                      <a:pt x="10" y="17"/>
                      <a:pt x="10" y="17"/>
                      <a:pt x="10" y="17"/>
                    </a:cubicBezTo>
                    <a:cubicBezTo>
                      <a:pt x="10" y="18"/>
                      <a:pt x="10" y="18"/>
                      <a:pt x="10" y="18"/>
                    </a:cubicBezTo>
                    <a:cubicBezTo>
                      <a:pt x="12" y="17"/>
                      <a:pt x="12" y="17"/>
                      <a:pt x="12" y="17"/>
                    </a:cubicBezTo>
                    <a:cubicBezTo>
                      <a:pt x="12" y="17"/>
                      <a:pt x="12" y="17"/>
                      <a:pt x="12" y="17"/>
                    </a:cubicBezTo>
                    <a:cubicBezTo>
                      <a:pt x="13" y="15"/>
                      <a:pt x="13" y="15"/>
                      <a:pt x="13" y="15"/>
                    </a:cubicBezTo>
                    <a:cubicBezTo>
                      <a:pt x="10" y="15"/>
                      <a:pt x="10" y="15"/>
                      <a:pt x="10" y="15"/>
                    </a:cubicBezTo>
                    <a:cubicBezTo>
                      <a:pt x="12" y="13"/>
                      <a:pt x="12" y="13"/>
                      <a:pt x="12" y="13"/>
                    </a:cubicBezTo>
                    <a:cubicBezTo>
                      <a:pt x="11" y="12"/>
                      <a:pt x="14" y="13"/>
                      <a:pt x="15" y="11"/>
                    </a:cubicBezTo>
                    <a:cubicBezTo>
                      <a:pt x="15" y="12"/>
                      <a:pt x="15" y="12"/>
                      <a:pt x="15" y="12"/>
                    </a:cubicBezTo>
                    <a:cubicBezTo>
                      <a:pt x="14" y="12"/>
                      <a:pt x="14" y="13"/>
                      <a:pt x="14" y="14"/>
                    </a:cubicBezTo>
                    <a:cubicBezTo>
                      <a:pt x="14" y="14"/>
                      <a:pt x="14" y="14"/>
                      <a:pt x="15" y="14"/>
                    </a:cubicBezTo>
                    <a:cubicBezTo>
                      <a:pt x="15" y="14"/>
                      <a:pt x="15" y="14"/>
                      <a:pt x="15" y="14"/>
                    </a:cubicBezTo>
                    <a:cubicBezTo>
                      <a:pt x="15" y="14"/>
                      <a:pt x="15" y="14"/>
                      <a:pt x="15" y="14"/>
                    </a:cubicBezTo>
                    <a:cubicBezTo>
                      <a:pt x="17" y="12"/>
                      <a:pt x="18" y="12"/>
                      <a:pt x="19" y="10"/>
                    </a:cubicBezTo>
                    <a:cubicBezTo>
                      <a:pt x="20" y="10"/>
                      <a:pt x="21" y="8"/>
                      <a:pt x="21" y="8"/>
                    </a:cubicBezTo>
                    <a:cubicBezTo>
                      <a:pt x="21" y="7"/>
                      <a:pt x="21" y="7"/>
                      <a:pt x="21" y="7"/>
                    </a:cubicBezTo>
                    <a:cubicBezTo>
                      <a:pt x="23" y="6"/>
                      <a:pt x="23" y="3"/>
                      <a:pt x="26" y="4"/>
                    </a:cubicBezTo>
                    <a:cubicBezTo>
                      <a:pt x="27" y="2"/>
                      <a:pt x="29" y="1"/>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7" name="Rectangle 65">
                <a:extLst>
                  <a:ext uri="{FF2B5EF4-FFF2-40B4-BE49-F238E27FC236}">
                    <a16:creationId xmlns:a16="http://schemas.microsoft.com/office/drawing/2014/main" id="{974BFEBB-1854-4FF6-A90F-9A999F9137A5}"/>
                  </a:ext>
                </a:extLst>
              </p:cNvPr>
              <p:cNvSpPr>
                <a:spLocks noChangeArrowheads="1"/>
              </p:cNvSpPr>
              <p:nvPr/>
            </p:nvSpPr>
            <p:spPr bwMode="auto">
              <a:xfrm>
                <a:off x="2632" y="105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8" name="Freeform 66">
                <a:extLst>
                  <a:ext uri="{FF2B5EF4-FFF2-40B4-BE49-F238E27FC236}">
                    <a16:creationId xmlns:a16="http://schemas.microsoft.com/office/drawing/2014/main" id="{078E3881-89A4-43C5-95D0-A1E734096903}"/>
                  </a:ext>
                </a:extLst>
              </p:cNvPr>
              <p:cNvSpPr/>
              <p:nvPr/>
            </p:nvSpPr>
            <p:spPr bwMode="auto">
              <a:xfrm>
                <a:off x="3121" y="1052"/>
                <a:ext cx="5" cy="2"/>
              </a:xfrm>
              <a:custGeom>
                <a:gdLst>
                  <a:gd name="T0" fmla="*/ 0 w 5"/>
                  <a:gd name="T1" fmla="*/ 2 h 2"/>
                  <a:gd name="T2" fmla="*/ 5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9" name="Freeform 67">
                <a:extLst>
                  <a:ext uri="{FF2B5EF4-FFF2-40B4-BE49-F238E27FC236}">
                    <a16:creationId xmlns:a16="http://schemas.microsoft.com/office/drawing/2014/main" id="{7607B455-C3F0-42B7-BB75-581323D1C982}"/>
                  </a:ext>
                </a:extLst>
              </p:cNvPr>
              <p:cNvSpPr/>
              <p:nvPr/>
            </p:nvSpPr>
            <p:spPr bwMode="auto">
              <a:xfrm>
                <a:off x="2752" y="1052"/>
                <a:ext cx="3" cy="2"/>
              </a:xfrm>
              <a:custGeom>
                <a:gdLst>
                  <a:gd name="T0" fmla="*/ 0 w 3"/>
                  <a:gd name="T1" fmla="*/ 2 h 2"/>
                  <a:gd name="T2" fmla="*/ 3 w 3"/>
                  <a:gd name="T3" fmla="*/ 0 h 2"/>
                  <a:gd name="T4" fmla="*/ 0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0" name="Freeform 68">
                <a:extLst>
                  <a:ext uri="{FF2B5EF4-FFF2-40B4-BE49-F238E27FC236}">
                    <a16:creationId xmlns:a16="http://schemas.microsoft.com/office/drawing/2014/main" id="{5C30745F-385B-4FA6-BF8D-8914F603DD88}"/>
                  </a:ext>
                </a:extLst>
              </p:cNvPr>
              <p:cNvSpPr/>
              <p:nvPr/>
            </p:nvSpPr>
            <p:spPr bwMode="auto">
              <a:xfrm>
                <a:off x="3022" y="1052"/>
                <a:ext cx="5"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1" name="Freeform 69">
                <a:extLst>
                  <a:ext uri="{FF2B5EF4-FFF2-40B4-BE49-F238E27FC236}">
                    <a16:creationId xmlns:a16="http://schemas.microsoft.com/office/drawing/2014/main" id="{E9A1DA97-91B1-4ECB-BB64-9688C58C648F}"/>
                  </a:ext>
                </a:extLst>
              </p:cNvPr>
              <p:cNvSpPr/>
              <p:nvPr/>
            </p:nvSpPr>
            <p:spPr bwMode="auto">
              <a:xfrm>
                <a:off x="3137" y="1052"/>
                <a:ext cx="19" cy="13"/>
              </a:xfrm>
              <a:custGeom>
                <a:gdLst>
                  <a:gd name="T0" fmla="*/ 7 w 7"/>
                  <a:gd name="T1" fmla="*/ 0 h 5"/>
                  <a:gd name="T2" fmla="*/ 2 w 7"/>
                  <a:gd name="T3" fmla="*/ 3 h 5"/>
                  <a:gd name="T4" fmla="*/ 4 w 7"/>
                  <a:gd name="T5" fmla="*/ 4 h 5"/>
                  <a:gd name="T6" fmla="*/ 0 w 7"/>
                  <a:gd name="T7" fmla="*/ 4 h 5"/>
                  <a:gd name="T8" fmla="*/ 4 w 7"/>
                  <a:gd name="T9" fmla="*/ 1 h 5"/>
                  <a:gd name="T10" fmla="*/ 6 w 7"/>
                  <a:gd name="T11" fmla="*/ 0 h 5"/>
                  <a:gd name="T12" fmla="*/ 7 w 7"/>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5" y="4"/>
                      <a:pt x="2" y="3"/>
                    </a:cubicBezTo>
                    <a:cubicBezTo>
                      <a:pt x="4" y="4"/>
                      <a:pt x="4" y="4"/>
                      <a:pt x="4" y="4"/>
                    </a:cubicBezTo>
                    <a:cubicBezTo>
                      <a:pt x="2" y="4"/>
                      <a:pt x="1" y="5"/>
                      <a:pt x="0" y="4"/>
                    </a:cubicBezTo>
                    <a:cubicBezTo>
                      <a:pt x="3" y="5"/>
                      <a:pt x="1" y="1"/>
                      <a:pt x="4" y="1"/>
                    </a:cubicBezTo>
                    <a:cubicBezTo>
                      <a:pt x="4" y="0"/>
                      <a:pt x="6" y="2"/>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2" name="Freeform 70">
                <a:extLst>
                  <a:ext uri="{FF2B5EF4-FFF2-40B4-BE49-F238E27FC236}">
                    <a16:creationId xmlns:a16="http://schemas.microsoft.com/office/drawing/2014/main" id="{67C21B40-315E-4C45-AA98-DF7CAF838322}"/>
                  </a:ext>
                </a:extLst>
              </p:cNvPr>
              <p:cNvSpPr/>
              <p:nvPr/>
            </p:nvSpPr>
            <p:spPr bwMode="auto">
              <a:xfrm>
                <a:off x="2704" y="1052"/>
                <a:ext cx="16" cy="10"/>
              </a:xfrm>
              <a:custGeom>
                <a:gdLst>
                  <a:gd name="T0" fmla="*/ 6 w 6"/>
                  <a:gd name="T1" fmla="*/ 3 h 4"/>
                  <a:gd name="T2" fmla="*/ 1 w 6"/>
                  <a:gd name="T3" fmla="*/ 4 h 4"/>
                  <a:gd name="T4" fmla="*/ 2 w 6"/>
                  <a:gd name="T5" fmla="*/ 2 h 4"/>
                  <a:gd name="T6" fmla="*/ 5 w 6"/>
                  <a:gd name="T7" fmla="*/ 3 h 4"/>
                  <a:gd name="T8" fmla="*/ 6 w 6"/>
                  <a:gd name="T9" fmla="*/ 2 h 4"/>
                  <a:gd name="T10" fmla="*/ 5 w 6"/>
                  <a:gd name="T11" fmla="*/ 1 h 4"/>
                  <a:gd name="T12" fmla="*/ 6 w 6"/>
                  <a:gd name="T13" fmla="*/ 0 h 4"/>
                  <a:gd name="T14" fmla="*/ 6 w 6"/>
                  <a:gd name="T15" fmla="*/ 3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3"/>
                    </a:moveTo>
                    <a:cubicBezTo>
                      <a:pt x="5" y="4"/>
                      <a:pt x="2" y="4"/>
                      <a:pt x="1" y="4"/>
                    </a:cubicBezTo>
                    <a:cubicBezTo>
                      <a:pt x="0" y="3"/>
                      <a:pt x="2" y="3"/>
                      <a:pt x="2" y="2"/>
                    </a:cubicBezTo>
                    <a:cubicBezTo>
                      <a:pt x="3" y="3"/>
                      <a:pt x="4" y="3"/>
                      <a:pt x="5" y="3"/>
                    </a:cubicBezTo>
                    <a:cubicBezTo>
                      <a:pt x="5" y="3"/>
                      <a:pt x="5" y="2"/>
                      <a:pt x="6" y="2"/>
                    </a:cubicBezTo>
                    <a:cubicBezTo>
                      <a:pt x="5" y="1"/>
                      <a:pt x="5" y="1"/>
                      <a:pt x="5" y="1"/>
                    </a:cubicBezTo>
                    <a:cubicBezTo>
                      <a:pt x="6" y="0"/>
                      <a:pt x="6" y="0"/>
                      <a:pt x="6" y="0"/>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3" name="Freeform 71">
                <a:extLst>
                  <a:ext uri="{FF2B5EF4-FFF2-40B4-BE49-F238E27FC236}">
                    <a16:creationId xmlns:a16="http://schemas.microsoft.com/office/drawing/2014/main" id="{17792C22-36CA-4DFE-B418-701FD9889D8D}"/>
                  </a:ext>
                </a:extLst>
              </p:cNvPr>
              <p:cNvSpPr/>
              <p:nvPr/>
            </p:nvSpPr>
            <p:spPr bwMode="auto">
              <a:xfrm>
                <a:off x="2947" y="105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4" name="Freeform 72">
                <a:extLst>
                  <a:ext uri="{FF2B5EF4-FFF2-40B4-BE49-F238E27FC236}">
                    <a16:creationId xmlns:a16="http://schemas.microsoft.com/office/drawing/2014/main" id="{44D47633-C422-4D9A-ACB4-C83CE54194AE}"/>
                  </a:ext>
                </a:extLst>
              </p:cNvPr>
              <p:cNvSpPr/>
              <p:nvPr/>
            </p:nvSpPr>
            <p:spPr bwMode="auto">
              <a:xfrm>
                <a:off x="2953" y="1052"/>
                <a:ext cx="8" cy="2"/>
              </a:xfrm>
              <a:custGeom>
                <a:gdLst>
                  <a:gd name="T0" fmla="*/ 8 w 8"/>
                  <a:gd name="T1" fmla="*/ 2 h 2"/>
                  <a:gd name="T2" fmla="*/ 0 w 8"/>
                  <a:gd name="T3" fmla="*/ 0 h 2"/>
                  <a:gd name="T4" fmla="*/ 5 w 8"/>
                  <a:gd name="T5" fmla="*/ 0 h 2"/>
                  <a:gd name="T6" fmla="*/ 8 w 8"/>
                  <a:gd name="T7" fmla="*/ 2 h 2"/>
                </a:gdLst>
                <a:cxnLst>
                  <a:cxn ang="0">
                    <a:pos x="T0" y="T1"/>
                  </a:cxn>
                  <a:cxn ang="0">
                    <a:pos x="T2" y="T3"/>
                  </a:cxn>
                  <a:cxn ang="0">
                    <a:pos x="T4" y="T5"/>
                  </a:cxn>
                  <a:cxn ang="0">
                    <a:pos x="T6" y="T7"/>
                  </a:cxn>
                </a:cxnLst>
                <a:rect l="0" t="0" r="r" b="b"/>
                <a:pathLst>
                  <a:path w="8" h="2">
                    <a:moveTo>
                      <a:pt x="8" y="2"/>
                    </a:moveTo>
                    <a:lnTo>
                      <a:pt x="0" y="0"/>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5" name="Freeform 73">
                <a:extLst>
                  <a:ext uri="{FF2B5EF4-FFF2-40B4-BE49-F238E27FC236}">
                    <a16:creationId xmlns:a16="http://schemas.microsoft.com/office/drawing/2014/main" id="{665B26D9-C75C-45F4-B833-4921FAFA7DFE}"/>
                  </a:ext>
                </a:extLst>
              </p:cNvPr>
              <p:cNvSpPr/>
              <p:nvPr/>
            </p:nvSpPr>
            <p:spPr bwMode="auto">
              <a:xfrm>
                <a:off x="2838" y="1054"/>
                <a:ext cx="24" cy="8"/>
              </a:xfrm>
              <a:custGeom>
                <a:gdLst>
                  <a:gd name="T0" fmla="*/ 6 w 9"/>
                  <a:gd name="T1" fmla="*/ 1 h 3"/>
                  <a:gd name="T2" fmla="*/ 7 w 9"/>
                  <a:gd name="T3" fmla="*/ 2 h 3"/>
                  <a:gd name="T4" fmla="*/ 8 w 9"/>
                  <a:gd name="T5" fmla="*/ 1 h 3"/>
                  <a:gd name="T6" fmla="*/ 9 w 9"/>
                  <a:gd name="T7" fmla="*/ 3 h 3"/>
                  <a:gd name="T8" fmla="*/ 0 w 9"/>
                  <a:gd name="T9" fmla="*/ 2 h 3"/>
                  <a:gd name="T10" fmla="*/ 2 w 9"/>
                  <a:gd name="T11" fmla="*/ 1 h 3"/>
                  <a:gd name="T12" fmla="*/ 2 w 9"/>
                  <a:gd name="T13" fmla="*/ 0 h 3"/>
                  <a:gd name="T14" fmla="*/ 4 w 9"/>
                  <a:gd name="T15" fmla="*/ 1 h 3"/>
                  <a:gd name="T16" fmla="*/ 4 w 9"/>
                  <a:gd name="T17" fmla="*/ 0 h 3"/>
                  <a:gd name="T18" fmla="*/ 6 w 9"/>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6" y="1"/>
                    </a:moveTo>
                    <a:cubicBezTo>
                      <a:pt x="6" y="2"/>
                      <a:pt x="6" y="2"/>
                      <a:pt x="7" y="2"/>
                    </a:cubicBezTo>
                    <a:cubicBezTo>
                      <a:pt x="7" y="3"/>
                      <a:pt x="8" y="1"/>
                      <a:pt x="8" y="1"/>
                    </a:cubicBezTo>
                    <a:cubicBezTo>
                      <a:pt x="9" y="3"/>
                      <a:pt x="9" y="3"/>
                      <a:pt x="9" y="3"/>
                    </a:cubicBezTo>
                    <a:cubicBezTo>
                      <a:pt x="6" y="2"/>
                      <a:pt x="3" y="3"/>
                      <a:pt x="0" y="2"/>
                    </a:cubicBezTo>
                    <a:cubicBezTo>
                      <a:pt x="2" y="1"/>
                      <a:pt x="2" y="1"/>
                      <a:pt x="2" y="1"/>
                    </a:cubicBezTo>
                    <a:cubicBezTo>
                      <a:pt x="2" y="1"/>
                      <a:pt x="1" y="0"/>
                      <a:pt x="2" y="0"/>
                    </a:cubicBezTo>
                    <a:cubicBezTo>
                      <a:pt x="3" y="0"/>
                      <a:pt x="3" y="2"/>
                      <a:pt x="4" y="1"/>
                    </a:cubicBezTo>
                    <a:cubicBezTo>
                      <a:pt x="4" y="0"/>
                      <a:pt x="4" y="0"/>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6" name="Freeform 74">
                <a:extLst>
                  <a:ext uri="{FF2B5EF4-FFF2-40B4-BE49-F238E27FC236}">
                    <a16:creationId xmlns:a16="http://schemas.microsoft.com/office/drawing/2014/main" id="{5A17D8CA-B607-4D36-A498-B5CD4848B8E2}"/>
                  </a:ext>
                </a:extLst>
              </p:cNvPr>
              <p:cNvSpPr/>
              <p:nvPr/>
            </p:nvSpPr>
            <p:spPr bwMode="auto">
              <a:xfrm>
                <a:off x="3089" y="105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7" name="Freeform 75">
                <a:extLst>
                  <a:ext uri="{FF2B5EF4-FFF2-40B4-BE49-F238E27FC236}">
                    <a16:creationId xmlns:a16="http://schemas.microsoft.com/office/drawing/2014/main" id="{636446D5-568C-4429-BEE6-D48C510C9F4C}"/>
                  </a:ext>
                </a:extLst>
              </p:cNvPr>
              <p:cNvSpPr/>
              <p:nvPr/>
            </p:nvSpPr>
            <p:spPr bwMode="auto">
              <a:xfrm>
                <a:off x="2603" y="1054"/>
                <a:ext cx="2" cy="6"/>
              </a:xfrm>
              <a:custGeom>
                <a:gdLst>
                  <a:gd name="T0" fmla="*/ 0 w 1"/>
                  <a:gd name="T1" fmla="*/ 1 h 2"/>
                  <a:gd name="T2" fmla="*/ 0 w 1"/>
                  <a:gd name="T3" fmla="*/ 2 h 2"/>
                  <a:gd name="T4" fmla="*/ 0 w 1"/>
                  <a:gd name="T5" fmla="*/ 0 h 2"/>
                  <a:gd name="T6" fmla="*/ 0 w 1"/>
                  <a:gd name="T7" fmla="*/ 1 h 2"/>
                </a:gdLst>
                <a:cxnLst>
                  <a:cxn ang="0">
                    <a:pos x="T0" y="T1"/>
                  </a:cxn>
                  <a:cxn ang="0">
                    <a:pos x="T2" y="T3"/>
                  </a:cxn>
                  <a:cxn ang="0">
                    <a:pos x="T4" y="T5"/>
                  </a:cxn>
                  <a:cxn ang="0">
                    <a:pos x="T6" y="T7"/>
                  </a:cxn>
                </a:cxnLst>
                <a:rect l="0" t="0" r="r" b="b"/>
                <a:pathLst>
                  <a:path w="1" h="2">
                    <a:moveTo>
                      <a:pt x="0" y="1"/>
                    </a:moveTo>
                    <a:cubicBezTo>
                      <a:pt x="0" y="2"/>
                      <a:pt x="0" y="2"/>
                      <a:pt x="0" y="2"/>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8" name="Freeform 76">
                <a:extLst>
                  <a:ext uri="{FF2B5EF4-FFF2-40B4-BE49-F238E27FC236}">
                    <a16:creationId xmlns:a16="http://schemas.microsoft.com/office/drawing/2014/main" id="{CD7AFB67-C4D8-4C1C-8292-338B6670A1A7}"/>
                  </a:ext>
                </a:extLst>
              </p:cNvPr>
              <p:cNvSpPr/>
              <p:nvPr/>
            </p:nvSpPr>
            <p:spPr bwMode="auto">
              <a:xfrm>
                <a:off x="2798" y="1054"/>
                <a:ext cx="21" cy="16"/>
              </a:xfrm>
              <a:custGeom>
                <a:gdLst>
                  <a:gd name="T0" fmla="*/ 8 w 8"/>
                  <a:gd name="T1" fmla="*/ 1 h 6"/>
                  <a:gd name="T2" fmla="*/ 7 w 8"/>
                  <a:gd name="T3" fmla="*/ 3 h 6"/>
                  <a:gd name="T4" fmla="*/ 5 w 8"/>
                  <a:gd name="T5" fmla="*/ 2 h 6"/>
                  <a:gd name="T6" fmla="*/ 5 w 8"/>
                  <a:gd name="T7" fmla="*/ 3 h 6"/>
                  <a:gd name="T8" fmla="*/ 4 w 8"/>
                  <a:gd name="T9" fmla="*/ 4 h 6"/>
                  <a:gd name="T10" fmla="*/ 4 w 8"/>
                  <a:gd name="T11" fmla="*/ 4 h 6"/>
                  <a:gd name="T12" fmla="*/ 4 w 8"/>
                  <a:gd name="T13" fmla="*/ 5 h 6"/>
                  <a:gd name="T14" fmla="*/ 3 w 8"/>
                  <a:gd name="T15" fmla="*/ 4 h 6"/>
                  <a:gd name="T16" fmla="*/ 2 w 8"/>
                  <a:gd name="T17" fmla="*/ 5 h 6"/>
                  <a:gd name="T18" fmla="*/ 2 w 8"/>
                  <a:gd name="T19" fmla="*/ 4 h 6"/>
                  <a:gd name="T20" fmla="*/ 0 w 8"/>
                  <a:gd name="T21" fmla="*/ 4 h 6"/>
                  <a:gd name="T22" fmla="*/ 2 w 8"/>
                  <a:gd name="T23" fmla="*/ 2 h 6"/>
                  <a:gd name="T24" fmla="*/ 2 w 8"/>
                  <a:gd name="T25" fmla="*/ 4 h 6"/>
                  <a:gd name="T26" fmla="*/ 3 w 8"/>
                  <a:gd name="T27" fmla="*/ 1 h 6"/>
                  <a:gd name="T28" fmla="*/ 4 w 8"/>
                  <a:gd name="T29" fmla="*/ 2 h 6"/>
                  <a:gd name="T30" fmla="*/ 5 w 8"/>
                  <a:gd name="T31" fmla="*/ 1 h 6"/>
                  <a:gd name="T32" fmla="*/ 7 w 8"/>
                  <a:gd name="T33" fmla="*/ 1 h 6"/>
                  <a:gd name="T34" fmla="*/ 8 w 8"/>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1"/>
                    </a:moveTo>
                    <a:cubicBezTo>
                      <a:pt x="7" y="3"/>
                      <a:pt x="7" y="3"/>
                      <a:pt x="7" y="3"/>
                    </a:cubicBezTo>
                    <a:cubicBezTo>
                      <a:pt x="6" y="3"/>
                      <a:pt x="7" y="0"/>
                      <a:pt x="5" y="2"/>
                    </a:cubicBezTo>
                    <a:cubicBezTo>
                      <a:pt x="5" y="3"/>
                      <a:pt x="5" y="3"/>
                      <a:pt x="5" y="3"/>
                    </a:cubicBezTo>
                    <a:cubicBezTo>
                      <a:pt x="5" y="3"/>
                      <a:pt x="4" y="3"/>
                      <a:pt x="4" y="4"/>
                    </a:cubicBezTo>
                    <a:cubicBezTo>
                      <a:pt x="4" y="4"/>
                      <a:pt x="4" y="4"/>
                      <a:pt x="4" y="4"/>
                    </a:cubicBezTo>
                    <a:cubicBezTo>
                      <a:pt x="4" y="5"/>
                      <a:pt x="4" y="5"/>
                      <a:pt x="4" y="5"/>
                    </a:cubicBezTo>
                    <a:cubicBezTo>
                      <a:pt x="4" y="5"/>
                      <a:pt x="3" y="4"/>
                      <a:pt x="3" y="4"/>
                    </a:cubicBezTo>
                    <a:cubicBezTo>
                      <a:pt x="2" y="4"/>
                      <a:pt x="4" y="6"/>
                      <a:pt x="2" y="5"/>
                    </a:cubicBezTo>
                    <a:cubicBezTo>
                      <a:pt x="2" y="5"/>
                      <a:pt x="2" y="4"/>
                      <a:pt x="2" y="4"/>
                    </a:cubicBezTo>
                    <a:cubicBezTo>
                      <a:pt x="1" y="3"/>
                      <a:pt x="1" y="4"/>
                      <a:pt x="0" y="4"/>
                    </a:cubicBezTo>
                    <a:cubicBezTo>
                      <a:pt x="2" y="2"/>
                      <a:pt x="2" y="2"/>
                      <a:pt x="2" y="2"/>
                    </a:cubicBezTo>
                    <a:cubicBezTo>
                      <a:pt x="2" y="2"/>
                      <a:pt x="1" y="3"/>
                      <a:pt x="2" y="4"/>
                    </a:cubicBezTo>
                    <a:cubicBezTo>
                      <a:pt x="3" y="3"/>
                      <a:pt x="4" y="2"/>
                      <a:pt x="3" y="1"/>
                    </a:cubicBezTo>
                    <a:cubicBezTo>
                      <a:pt x="3" y="2"/>
                      <a:pt x="3" y="2"/>
                      <a:pt x="4" y="2"/>
                    </a:cubicBezTo>
                    <a:cubicBezTo>
                      <a:pt x="5" y="1"/>
                      <a:pt x="3" y="1"/>
                      <a:pt x="5" y="1"/>
                    </a:cubicBezTo>
                    <a:cubicBezTo>
                      <a:pt x="5" y="2"/>
                      <a:pt x="7" y="1"/>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9" name="Freeform 77">
                <a:extLst>
                  <a:ext uri="{FF2B5EF4-FFF2-40B4-BE49-F238E27FC236}">
                    <a16:creationId xmlns:a16="http://schemas.microsoft.com/office/drawing/2014/main" id="{752FC573-B8BE-4972-8702-9FAC059E2C71}"/>
                  </a:ext>
                </a:extLst>
              </p:cNvPr>
              <p:cNvSpPr/>
              <p:nvPr/>
            </p:nvSpPr>
            <p:spPr bwMode="auto">
              <a:xfrm>
                <a:off x="3110" y="1054"/>
                <a:ext cx="8" cy="6"/>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1" y="2"/>
                      <a:pt x="0" y="2"/>
                    </a:cubicBezTo>
                    <a:cubicBezTo>
                      <a:pt x="0" y="1"/>
                      <a:pt x="0" y="1"/>
                      <a:pt x="0" y="1"/>
                    </a:cubicBezTo>
                    <a:cubicBezTo>
                      <a:pt x="2"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0" name="Freeform 78">
                <a:extLst>
                  <a:ext uri="{FF2B5EF4-FFF2-40B4-BE49-F238E27FC236}">
                    <a16:creationId xmlns:a16="http://schemas.microsoft.com/office/drawing/2014/main" id="{D57562A6-3C05-40A5-9A99-34D2415A9276}"/>
                  </a:ext>
                </a:extLst>
              </p:cNvPr>
              <p:cNvSpPr/>
              <p:nvPr/>
            </p:nvSpPr>
            <p:spPr bwMode="auto">
              <a:xfrm>
                <a:off x="3030" y="1054"/>
                <a:ext cx="5" cy="8"/>
              </a:xfrm>
              <a:custGeom>
                <a:gdLst>
                  <a:gd name="T0" fmla="*/ 2 w 2"/>
                  <a:gd name="T1" fmla="*/ 1 h 3"/>
                  <a:gd name="T2" fmla="*/ 1 w 2"/>
                  <a:gd name="T3" fmla="*/ 2 h 3"/>
                  <a:gd name="T4" fmla="*/ 1 w 2"/>
                  <a:gd name="T5" fmla="*/ 3 h 3"/>
                  <a:gd name="T6" fmla="*/ 0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2"/>
                      <a:pt x="1" y="2"/>
                      <a:pt x="1" y="2"/>
                    </a:cubicBezTo>
                    <a:cubicBezTo>
                      <a:pt x="1" y="3"/>
                      <a:pt x="1" y="3"/>
                      <a:pt x="1" y="3"/>
                    </a:cubicBezTo>
                    <a:cubicBezTo>
                      <a:pt x="1" y="3"/>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1" name="Freeform 79">
                <a:extLst>
                  <a:ext uri="{FF2B5EF4-FFF2-40B4-BE49-F238E27FC236}">
                    <a16:creationId xmlns:a16="http://schemas.microsoft.com/office/drawing/2014/main" id="{9BBF272E-73BC-4DF9-B138-FC10C4770C48}"/>
                  </a:ext>
                </a:extLst>
              </p:cNvPr>
              <p:cNvSpPr/>
              <p:nvPr/>
            </p:nvSpPr>
            <p:spPr bwMode="auto">
              <a:xfrm>
                <a:off x="2848" y="1054"/>
                <a:ext cx="78" cy="38"/>
              </a:xfrm>
              <a:custGeom>
                <a:gdLst>
                  <a:gd name="T0" fmla="*/ 29 w 29"/>
                  <a:gd name="T1" fmla="*/ 2 h 14"/>
                  <a:gd name="T2" fmla="*/ 24 w 29"/>
                  <a:gd name="T3" fmla="*/ 4 h 14"/>
                  <a:gd name="T4" fmla="*/ 23 w 29"/>
                  <a:gd name="T5" fmla="*/ 3 h 14"/>
                  <a:gd name="T6" fmla="*/ 21 w 29"/>
                  <a:gd name="T7" fmla="*/ 3 h 14"/>
                  <a:gd name="T8" fmla="*/ 21 w 29"/>
                  <a:gd name="T9" fmla="*/ 5 h 14"/>
                  <a:gd name="T10" fmla="*/ 20 w 29"/>
                  <a:gd name="T11" fmla="*/ 5 h 14"/>
                  <a:gd name="T12" fmla="*/ 20 w 29"/>
                  <a:gd name="T13" fmla="*/ 4 h 14"/>
                  <a:gd name="T14" fmla="*/ 20 w 29"/>
                  <a:gd name="T15" fmla="*/ 5 h 14"/>
                  <a:gd name="T16" fmla="*/ 21 w 29"/>
                  <a:gd name="T17" fmla="*/ 4 h 14"/>
                  <a:gd name="T18" fmla="*/ 17 w 29"/>
                  <a:gd name="T19" fmla="*/ 4 h 14"/>
                  <a:gd name="T20" fmla="*/ 18 w 29"/>
                  <a:gd name="T21" fmla="*/ 5 h 14"/>
                  <a:gd name="T22" fmla="*/ 18 w 29"/>
                  <a:gd name="T23" fmla="*/ 6 h 14"/>
                  <a:gd name="T24" fmla="*/ 14 w 29"/>
                  <a:gd name="T25" fmla="*/ 6 h 14"/>
                  <a:gd name="T26" fmla="*/ 14 w 29"/>
                  <a:gd name="T27" fmla="*/ 8 h 14"/>
                  <a:gd name="T28" fmla="*/ 12 w 29"/>
                  <a:gd name="T29" fmla="*/ 9 h 14"/>
                  <a:gd name="T30" fmla="*/ 13 w 29"/>
                  <a:gd name="T31" fmla="*/ 10 h 14"/>
                  <a:gd name="T32" fmla="*/ 12 w 29"/>
                  <a:gd name="T33" fmla="*/ 10 h 14"/>
                  <a:gd name="T34" fmla="*/ 12 w 29"/>
                  <a:gd name="T35" fmla="*/ 9 h 14"/>
                  <a:gd name="T36" fmla="*/ 11 w 29"/>
                  <a:gd name="T37" fmla="*/ 9 h 14"/>
                  <a:gd name="T38" fmla="*/ 8 w 29"/>
                  <a:gd name="T39" fmla="*/ 11 h 14"/>
                  <a:gd name="T40" fmla="*/ 8 w 29"/>
                  <a:gd name="T41" fmla="*/ 10 h 14"/>
                  <a:gd name="T42" fmla="*/ 3 w 29"/>
                  <a:gd name="T43" fmla="*/ 13 h 14"/>
                  <a:gd name="T44" fmla="*/ 0 w 29"/>
                  <a:gd name="T45" fmla="*/ 11 h 14"/>
                  <a:gd name="T46" fmla="*/ 2 w 29"/>
                  <a:gd name="T47" fmla="*/ 10 h 14"/>
                  <a:gd name="T48" fmla="*/ 2 w 29"/>
                  <a:gd name="T49" fmla="*/ 11 h 14"/>
                  <a:gd name="T50" fmla="*/ 7 w 29"/>
                  <a:gd name="T51" fmla="*/ 8 h 14"/>
                  <a:gd name="T52" fmla="*/ 7 w 29"/>
                  <a:gd name="T53" fmla="*/ 8 h 14"/>
                  <a:gd name="T54" fmla="*/ 10 w 29"/>
                  <a:gd name="T55" fmla="*/ 6 h 14"/>
                  <a:gd name="T56" fmla="*/ 9 w 29"/>
                  <a:gd name="T57" fmla="*/ 5 h 14"/>
                  <a:gd name="T58" fmla="*/ 16 w 29"/>
                  <a:gd name="T59" fmla="*/ 4 h 14"/>
                  <a:gd name="T60" fmla="*/ 16 w 29"/>
                  <a:gd name="T61" fmla="*/ 3 h 14"/>
                  <a:gd name="T62" fmla="*/ 25 w 29"/>
                  <a:gd name="T63" fmla="*/ 1 h 14"/>
                  <a:gd name="T64" fmla="*/ 25 w 29"/>
                  <a:gd name="T65" fmla="*/ 2 h 14"/>
                  <a:gd name="T66" fmla="*/ 29 w 29"/>
                  <a:gd name="T6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14">
                    <a:moveTo>
                      <a:pt x="29" y="2"/>
                    </a:moveTo>
                    <a:cubicBezTo>
                      <a:pt x="28" y="4"/>
                      <a:pt x="25" y="3"/>
                      <a:pt x="24" y="4"/>
                    </a:cubicBezTo>
                    <a:cubicBezTo>
                      <a:pt x="24" y="3"/>
                      <a:pt x="23" y="3"/>
                      <a:pt x="23" y="3"/>
                    </a:cubicBezTo>
                    <a:cubicBezTo>
                      <a:pt x="21" y="3"/>
                      <a:pt x="21" y="3"/>
                      <a:pt x="21" y="3"/>
                    </a:cubicBezTo>
                    <a:cubicBezTo>
                      <a:pt x="21" y="4"/>
                      <a:pt x="23" y="6"/>
                      <a:pt x="21" y="5"/>
                    </a:cubicBezTo>
                    <a:cubicBezTo>
                      <a:pt x="21" y="5"/>
                      <a:pt x="20" y="5"/>
                      <a:pt x="20" y="5"/>
                    </a:cubicBezTo>
                    <a:cubicBezTo>
                      <a:pt x="20" y="4"/>
                      <a:pt x="20" y="4"/>
                      <a:pt x="20" y="4"/>
                    </a:cubicBezTo>
                    <a:cubicBezTo>
                      <a:pt x="20" y="5"/>
                      <a:pt x="20" y="5"/>
                      <a:pt x="20" y="5"/>
                    </a:cubicBezTo>
                    <a:cubicBezTo>
                      <a:pt x="21" y="4"/>
                      <a:pt x="21" y="4"/>
                      <a:pt x="21" y="4"/>
                    </a:cubicBezTo>
                    <a:cubicBezTo>
                      <a:pt x="19" y="4"/>
                      <a:pt x="18" y="3"/>
                      <a:pt x="17" y="4"/>
                    </a:cubicBezTo>
                    <a:cubicBezTo>
                      <a:pt x="18" y="5"/>
                      <a:pt x="18" y="5"/>
                      <a:pt x="18" y="5"/>
                    </a:cubicBezTo>
                    <a:cubicBezTo>
                      <a:pt x="17" y="5"/>
                      <a:pt x="18" y="6"/>
                      <a:pt x="18" y="6"/>
                    </a:cubicBezTo>
                    <a:cubicBezTo>
                      <a:pt x="17" y="5"/>
                      <a:pt x="16" y="6"/>
                      <a:pt x="14" y="6"/>
                    </a:cubicBezTo>
                    <a:cubicBezTo>
                      <a:pt x="14" y="7"/>
                      <a:pt x="15" y="7"/>
                      <a:pt x="14" y="8"/>
                    </a:cubicBezTo>
                    <a:cubicBezTo>
                      <a:pt x="13" y="8"/>
                      <a:pt x="13" y="8"/>
                      <a:pt x="12" y="9"/>
                    </a:cubicBezTo>
                    <a:cubicBezTo>
                      <a:pt x="12" y="9"/>
                      <a:pt x="13" y="9"/>
                      <a:pt x="13" y="10"/>
                    </a:cubicBezTo>
                    <a:cubicBezTo>
                      <a:pt x="12" y="10"/>
                      <a:pt x="12" y="10"/>
                      <a:pt x="12" y="10"/>
                    </a:cubicBezTo>
                    <a:cubicBezTo>
                      <a:pt x="12" y="9"/>
                      <a:pt x="13" y="9"/>
                      <a:pt x="12" y="9"/>
                    </a:cubicBezTo>
                    <a:cubicBezTo>
                      <a:pt x="12" y="8"/>
                      <a:pt x="11" y="9"/>
                      <a:pt x="11" y="9"/>
                    </a:cubicBezTo>
                    <a:cubicBezTo>
                      <a:pt x="10" y="9"/>
                      <a:pt x="10" y="11"/>
                      <a:pt x="8" y="11"/>
                    </a:cubicBezTo>
                    <a:cubicBezTo>
                      <a:pt x="8" y="10"/>
                      <a:pt x="8" y="10"/>
                      <a:pt x="8" y="10"/>
                    </a:cubicBezTo>
                    <a:cubicBezTo>
                      <a:pt x="7" y="14"/>
                      <a:pt x="2" y="9"/>
                      <a:pt x="3" y="13"/>
                    </a:cubicBezTo>
                    <a:cubicBezTo>
                      <a:pt x="1" y="13"/>
                      <a:pt x="2" y="11"/>
                      <a:pt x="0" y="11"/>
                    </a:cubicBezTo>
                    <a:cubicBezTo>
                      <a:pt x="0" y="10"/>
                      <a:pt x="1" y="11"/>
                      <a:pt x="2" y="10"/>
                    </a:cubicBezTo>
                    <a:cubicBezTo>
                      <a:pt x="2" y="11"/>
                      <a:pt x="2" y="11"/>
                      <a:pt x="2" y="11"/>
                    </a:cubicBezTo>
                    <a:cubicBezTo>
                      <a:pt x="2" y="9"/>
                      <a:pt x="6" y="9"/>
                      <a:pt x="7" y="8"/>
                    </a:cubicBezTo>
                    <a:cubicBezTo>
                      <a:pt x="7" y="8"/>
                      <a:pt x="7" y="8"/>
                      <a:pt x="7" y="8"/>
                    </a:cubicBezTo>
                    <a:cubicBezTo>
                      <a:pt x="10" y="6"/>
                      <a:pt x="10" y="6"/>
                      <a:pt x="10" y="6"/>
                    </a:cubicBezTo>
                    <a:cubicBezTo>
                      <a:pt x="10" y="6"/>
                      <a:pt x="10" y="5"/>
                      <a:pt x="9" y="5"/>
                    </a:cubicBezTo>
                    <a:cubicBezTo>
                      <a:pt x="10" y="6"/>
                      <a:pt x="14" y="5"/>
                      <a:pt x="16" y="4"/>
                    </a:cubicBezTo>
                    <a:cubicBezTo>
                      <a:pt x="16" y="4"/>
                      <a:pt x="16" y="4"/>
                      <a:pt x="16" y="3"/>
                    </a:cubicBezTo>
                    <a:cubicBezTo>
                      <a:pt x="19" y="2"/>
                      <a:pt x="22" y="4"/>
                      <a:pt x="25" y="1"/>
                    </a:cubicBezTo>
                    <a:cubicBezTo>
                      <a:pt x="25" y="2"/>
                      <a:pt x="25" y="2"/>
                      <a:pt x="25" y="2"/>
                    </a:cubicBezTo>
                    <a:cubicBezTo>
                      <a:pt x="26" y="1"/>
                      <a:pt x="29" y="0"/>
                      <a:pt x="2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2" name="Freeform 80">
                <a:extLst>
                  <a:ext uri="{FF2B5EF4-FFF2-40B4-BE49-F238E27FC236}">
                    <a16:creationId xmlns:a16="http://schemas.microsoft.com/office/drawing/2014/main" id="{BAB93A9A-1D3D-4594-B7DB-A4251A4422E8}"/>
                  </a:ext>
                </a:extLst>
              </p:cNvPr>
              <p:cNvSpPr/>
              <p:nvPr/>
            </p:nvSpPr>
            <p:spPr bwMode="auto">
              <a:xfrm>
                <a:off x="2942" y="1057"/>
                <a:ext cx="19" cy="5"/>
              </a:xfrm>
              <a:custGeom>
                <a:gdLst>
                  <a:gd name="T0" fmla="*/ 6 w 7"/>
                  <a:gd name="T1" fmla="*/ 0 h 2"/>
                  <a:gd name="T2" fmla="*/ 7 w 7"/>
                  <a:gd name="T3" fmla="*/ 0 h 2"/>
                  <a:gd name="T4" fmla="*/ 6 w 7"/>
                  <a:gd name="T5" fmla="*/ 1 h 2"/>
                  <a:gd name="T6" fmla="*/ 6 w 7"/>
                  <a:gd name="T7" fmla="*/ 2 h 2"/>
                  <a:gd name="T8" fmla="*/ 1 w 7"/>
                  <a:gd name="T9" fmla="*/ 2 h 2"/>
                  <a:gd name="T10" fmla="*/ 3 w 7"/>
                  <a:gd name="T11" fmla="*/ 0 h 2"/>
                  <a:gd name="T12" fmla="*/ 6 w 7"/>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7" y="0"/>
                      <a:pt x="7" y="0"/>
                      <a:pt x="7" y="0"/>
                    </a:cubicBezTo>
                    <a:cubicBezTo>
                      <a:pt x="6" y="1"/>
                      <a:pt x="6" y="1"/>
                      <a:pt x="6" y="1"/>
                    </a:cubicBezTo>
                    <a:cubicBezTo>
                      <a:pt x="6" y="2"/>
                      <a:pt x="6" y="2"/>
                      <a:pt x="6" y="2"/>
                    </a:cubicBezTo>
                    <a:cubicBezTo>
                      <a:pt x="4" y="2"/>
                      <a:pt x="2" y="0"/>
                      <a:pt x="1" y="2"/>
                    </a:cubicBezTo>
                    <a:cubicBezTo>
                      <a:pt x="0" y="1"/>
                      <a:pt x="2" y="1"/>
                      <a:pt x="3" y="0"/>
                    </a:cubicBezTo>
                    <a:cubicBezTo>
                      <a:pt x="5" y="0"/>
                      <a:pt x="5"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3" name="Freeform 81">
                <a:extLst>
                  <a:ext uri="{FF2B5EF4-FFF2-40B4-BE49-F238E27FC236}">
                    <a16:creationId xmlns:a16="http://schemas.microsoft.com/office/drawing/2014/main" id="{89D3A11D-D037-49C0-A74E-2275690498EC}"/>
                  </a:ext>
                </a:extLst>
              </p:cNvPr>
              <p:cNvSpPr/>
              <p:nvPr/>
            </p:nvSpPr>
            <p:spPr bwMode="auto">
              <a:xfrm>
                <a:off x="3019" y="10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4" name="Freeform 82">
                <a:extLst>
                  <a:ext uri="{FF2B5EF4-FFF2-40B4-BE49-F238E27FC236}">
                    <a16:creationId xmlns:a16="http://schemas.microsoft.com/office/drawing/2014/main" id="{4D5BA4D3-46AA-49C4-8CDD-89846CA3EA9D}"/>
                  </a:ext>
                </a:extLst>
              </p:cNvPr>
              <p:cNvSpPr/>
              <p:nvPr/>
            </p:nvSpPr>
            <p:spPr bwMode="auto">
              <a:xfrm>
                <a:off x="2448" y="1060"/>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5" name="Freeform 83">
                <a:extLst>
                  <a:ext uri="{FF2B5EF4-FFF2-40B4-BE49-F238E27FC236}">
                    <a16:creationId xmlns:a16="http://schemas.microsoft.com/office/drawing/2014/main" id="{B2DE5FB3-ACC8-446D-BEC0-4A70771B86FE}"/>
                  </a:ext>
                </a:extLst>
              </p:cNvPr>
              <p:cNvSpPr/>
              <p:nvPr/>
            </p:nvSpPr>
            <p:spPr bwMode="auto">
              <a:xfrm>
                <a:off x="2413" y="1062"/>
                <a:ext cx="5" cy="8"/>
              </a:xfrm>
              <a:custGeom>
                <a:gdLst>
                  <a:gd name="T0" fmla="*/ 2 w 2"/>
                  <a:gd name="T1" fmla="*/ 2 h 3"/>
                  <a:gd name="T2" fmla="*/ 0 w 2"/>
                  <a:gd name="T3" fmla="*/ 1 h 3"/>
                  <a:gd name="T4" fmla="*/ 2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0" y="2"/>
                      <a:pt x="0" y="1"/>
                    </a:cubicBezTo>
                    <a:cubicBezTo>
                      <a:pt x="2" y="0"/>
                      <a:pt x="2" y="0"/>
                      <a:pt x="2" y="0"/>
                    </a:cubicBezTo>
                    <a:cubicBezTo>
                      <a:pt x="1" y="1"/>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6" name="Rectangle 84">
                <a:extLst>
                  <a:ext uri="{FF2B5EF4-FFF2-40B4-BE49-F238E27FC236}">
                    <a16:creationId xmlns:a16="http://schemas.microsoft.com/office/drawing/2014/main" id="{A0023667-3D1F-441B-B400-B023DF8B0270}"/>
                  </a:ext>
                </a:extLst>
              </p:cNvPr>
              <p:cNvSpPr>
                <a:spLocks noChangeArrowheads="1"/>
              </p:cNvSpPr>
              <p:nvPr/>
            </p:nvSpPr>
            <p:spPr bwMode="auto">
              <a:xfrm>
                <a:off x="3674" y="106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7" name="Freeform 85">
                <a:extLst>
                  <a:ext uri="{FF2B5EF4-FFF2-40B4-BE49-F238E27FC236}">
                    <a16:creationId xmlns:a16="http://schemas.microsoft.com/office/drawing/2014/main" id="{72D4C5B7-1D6D-4FF1-9B17-02128EF85D39}"/>
                  </a:ext>
                </a:extLst>
              </p:cNvPr>
              <p:cNvSpPr/>
              <p:nvPr/>
            </p:nvSpPr>
            <p:spPr bwMode="auto">
              <a:xfrm>
                <a:off x="3607" y="106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8" name="Freeform 86">
                <a:extLst>
                  <a:ext uri="{FF2B5EF4-FFF2-40B4-BE49-F238E27FC236}">
                    <a16:creationId xmlns:a16="http://schemas.microsoft.com/office/drawing/2014/main" id="{6DBA5A11-C1AF-4E91-A981-753AD852A835}"/>
                  </a:ext>
                </a:extLst>
              </p:cNvPr>
              <p:cNvSpPr/>
              <p:nvPr/>
            </p:nvSpPr>
            <p:spPr bwMode="auto">
              <a:xfrm>
                <a:off x="2699" y="10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9" name="Freeform 87">
                <a:extLst>
                  <a:ext uri="{FF2B5EF4-FFF2-40B4-BE49-F238E27FC236}">
                    <a16:creationId xmlns:a16="http://schemas.microsoft.com/office/drawing/2014/main" id="{6DB2DAEE-C2F1-471E-AB1F-764E5AD00809}"/>
                  </a:ext>
                </a:extLst>
              </p:cNvPr>
              <p:cNvSpPr/>
              <p:nvPr/>
            </p:nvSpPr>
            <p:spPr bwMode="auto">
              <a:xfrm>
                <a:off x="3084" y="1065"/>
                <a:ext cx="24" cy="27"/>
              </a:xfrm>
              <a:custGeom>
                <a:gdLst>
                  <a:gd name="T0" fmla="*/ 7 w 9"/>
                  <a:gd name="T1" fmla="*/ 0 h 10"/>
                  <a:gd name="T2" fmla="*/ 6 w 9"/>
                  <a:gd name="T3" fmla="*/ 2 h 10"/>
                  <a:gd name="T4" fmla="*/ 9 w 9"/>
                  <a:gd name="T5" fmla="*/ 5 h 10"/>
                  <a:gd name="T6" fmla="*/ 2 w 9"/>
                  <a:gd name="T7" fmla="*/ 9 h 10"/>
                  <a:gd name="T8" fmla="*/ 1 w 9"/>
                  <a:gd name="T9" fmla="*/ 10 h 10"/>
                  <a:gd name="T10" fmla="*/ 3 w 9"/>
                  <a:gd name="T11" fmla="*/ 7 h 10"/>
                  <a:gd name="T12" fmla="*/ 4 w 9"/>
                  <a:gd name="T13" fmla="*/ 6 h 10"/>
                  <a:gd name="T14" fmla="*/ 4 w 9"/>
                  <a:gd name="T15" fmla="*/ 7 h 10"/>
                  <a:gd name="T16" fmla="*/ 5 w 9"/>
                  <a:gd name="T17" fmla="*/ 6 h 10"/>
                  <a:gd name="T18" fmla="*/ 6 w 9"/>
                  <a:gd name="T19" fmla="*/ 4 h 10"/>
                  <a:gd name="T20" fmla="*/ 3 w 9"/>
                  <a:gd name="T21" fmla="*/ 5 h 10"/>
                  <a:gd name="T22" fmla="*/ 5 w 9"/>
                  <a:gd name="T23" fmla="*/ 0 h 10"/>
                  <a:gd name="T24" fmla="*/ 7 w 9"/>
                  <a:gd name="T2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0"/>
                    </a:moveTo>
                    <a:cubicBezTo>
                      <a:pt x="8" y="0"/>
                      <a:pt x="7" y="1"/>
                      <a:pt x="6" y="2"/>
                    </a:cubicBezTo>
                    <a:cubicBezTo>
                      <a:pt x="7" y="3"/>
                      <a:pt x="9" y="4"/>
                      <a:pt x="9" y="5"/>
                    </a:cubicBezTo>
                    <a:cubicBezTo>
                      <a:pt x="6" y="6"/>
                      <a:pt x="3" y="7"/>
                      <a:pt x="2" y="9"/>
                    </a:cubicBezTo>
                    <a:cubicBezTo>
                      <a:pt x="2" y="10"/>
                      <a:pt x="1" y="10"/>
                      <a:pt x="1" y="10"/>
                    </a:cubicBezTo>
                    <a:cubicBezTo>
                      <a:pt x="0" y="9"/>
                      <a:pt x="3" y="8"/>
                      <a:pt x="3" y="7"/>
                    </a:cubicBezTo>
                    <a:cubicBezTo>
                      <a:pt x="4" y="6"/>
                      <a:pt x="4" y="6"/>
                      <a:pt x="4" y="6"/>
                    </a:cubicBezTo>
                    <a:cubicBezTo>
                      <a:pt x="4" y="7"/>
                      <a:pt x="4" y="7"/>
                      <a:pt x="4" y="7"/>
                    </a:cubicBezTo>
                    <a:cubicBezTo>
                      <a:pt x="5" y="7"/>
                      <a:pt x="5" y="7"/>
                      <a:pt x="5" y="6"/>
                    </a:cubicBezTo>
                    <a:cubicBezTo>
                      <a:pt x="3" y="5"/>
                      <a:pt x="6" y="5"/>
                      <a:pt x="6" y="4"/>
                    </a:cubicBezTo>
                    <a:cubicBezTo>
                      <a:pt x="5" y="3"/>
                      <a:pt x="4" y="5"/>
                      <a:pt x="3" y="5"/>
                    </a:cubicBezTo>
                    <a:cubicBezTo>
                      <a:pt x="8" y="4"/>
                      <a:pt x="0" y="1"/>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0" name="Freeform 88">
                <a:extLst>
                  <a:ext uri="{FF2B5EF4-FFF2-40B4-BE49-F238E27FC236}">
                    <a16:creationId xmlns:a16="http://schemas.microsoft.com/office/drawing/2014/main" id="{B067B7B5-C9F9-4174-832D-2D9CBF40C791}"/>
                  </a:ext>
                </a:extLst>
              </p:cNvPr>
              <p:cNvSpPr/>
              <p:nvPr/>
            </p:nvSpPr>
            <p:spPr bwMode="auto">
              <a:xfrm>
                <a:off x="3132" y="106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1" name="Rectangle 89">
                <a:extLst>
                  <a:ext uri="{FF2B5EF4-FFF2-40B4-BE49-F238E27FC236}">
                    <a16:creationId xmlns:a16="http://schemas.microsoft.com/office/drawing/2014/main" id="{6ADF3ECE-0D8C-4AB5-9C7C-33DE9F50F39E}"/>
                  </a:ext>
                </a:extLst>
              </p:cNvPr>
              <p:cNvSpPr>
                <a:spLocks noChangeArrowheads="1"/>
              </p:cNvSpPr>
              <p:nvPr/>
            </p:nvSpPr>
            <p:spPr bwMode="auto">
              <a:xfrm>
                <a:off x="3642" y="1065"/>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2" name="Freeform 90">
                <a:extLst>
                  <a:ext uri="{FF2B5EF4-FFF2-40B4-BE49-F238E27FC236}">
                    <a16:creationId xmlns:a16="http://schemas.microsoft.com/office/drawing/2014/main" id="{FFB1D387-49DC-4693-81B0-98D7762193CD}"/>
                  </a:ext>
                </a:extLst>
              </p:cNvPr>
              <p:cNvSpPr/>
              <p:nvPr/>
            </p:nvSpPr>
            <p:spPr bwMode="auto">
              <a:xfrm>
                <a:off x="2832" y="1068"/>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3" name="Freeform 91">
                <a:extLst>
                  <a:ext uri="{FF2B5EF4-FFF2-40B4-BE49-F238E27FC236}">
                    <a16:creationId xmlns:a16="http://schemas.microsoft.com/office/drawing/2014/main" id="{BD73EA1F-6C48-4677-A03F-A70A7CBC163A}"/>
                  </a:ext>
                </a:extLst>
              </p:cNvPr>
              <p:cNvSpPr/>
              <p:nvPr/>
            </p:nvSpPr>
            <p:spPr bwMode="auto">
              <a:xfrm>
                <a:off x="2822" y="1068"/>
                <a:ext cx="8" cy="5"/>
              </a:xfrm>
              <a:custGeom>
                <a:gdLst>
                  <a:gd name="T0" fmla="*/ 2 w 3"/>
                  <a:gd name="T1" fmla="*/ 2 h 2"/>
                  <a:gd name="T2" fmla="*/ 1 w 3"/>
                  <a:gd name="T3" fmla="*/ 0 h 2"/>
                  <a:gd name="T4" fmla="*/ 2 w 3"/>
                  <a:gd name="T5" fmla="*/ 2 h 2"/>
                </a:gdLst>
                <a:cxnLst>
                  <a:cxn ang="0">
                    <a:pos x="T0" y="T1"/>
                  </a:cxn>
                  <a:cxn ang="0">
                    <a:pos x="T2" y="T3"/>
                  </a:cxn>
                  <a:cxn ang="0">
                    <a:pos x="T4" y="T5"/>
                  </a:cxn>
                </a:cxnLst>
                <a:rect l="0" t="0" r="r" b="b"/>
                <a:pathLst>
                  <a:path w="3" h="2">
                    <a:moveTo>
                      <a:pt x="2" y="2"/>
                    </a:moveTo>
                    <a:cubicBezTo>
                      <a:pt x="1" y="1"/>
                      <a:pt x="0" y="1"/>
                      <a:pt x="1"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4" name="Freeform 92">
                <a:extLst>
                  <a:ext uri="{FF2B5EF4-FFF2-40B4-BE49-F238E27FC236}">
                    <a16:creationId xmlns:a16="http://schemas.microsoft.com/office/drawing/2014/main" id="{FCCB1FC4-5515-4F59-969F-18F2B5C79250}"/>
                  </a:ext>
                </a:extLst>
              </p:cNvPr>
              <p:cNvSpPr/>
              <p:nvPr/>
            </p:nvSpPr>
            <p:spPr bwMode="auto">
              <a:xfrm>
                <a:off x="3599" y="1068"/>
                <a:ext cx="6" cy="5"/>
              </a:xfrm>
              <a:custGeom>
                <a:gdLst>
                  <a:gd name="T0" fmla="*/ 2 w 2"/>
                  <a:gd name="T1" fmla="*/ 1 h 2"/>
                  <a:gd name="T2" fmla="*/ 1 w 2"/>
                  <a:gd name="T3" fmla="*/ 1 h 2"/>
                  <a:gd name="T4" fmla="*/ 0 w 2"/>
                  <a:gd name="T5" fmla="*/ 2 h 2"/>
                  <a:gd name="T6" fmla="*/ 0 w 2"/>
                  <a:gd name="T7" fmla="*/ 1 h 2"/>
                  <a:gd name="T8" fmla="*/ 0 w 2"/>
                  <a:gd name="T9" fmla="*/ 1 h 2"/>
                  <a:gd name="T10" fmla="*/ 2 w 2"/>
                  <a:gd name="T11" fmla="*/ 0 h 2"/>
                  <a:gd name="T12" fmla="*/ 2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1"/>
                      <a:pt x="1" y="2"/>
                      <a:pt x="0" y="2"/>
                    </a:cubicBezTo>
                    <a:cubicBezTo>
                      <a:pt x="0" y="1"/>
                      <a:pt x="0" y="1"/>
                      <a:pt x="0" y="1"/>
                    </a:cubicBezTo>
                    <a:cubicBezTo>
                      <a:pt x="0" y="1"/>
                      <a:pt x="0" y="1"/>
                      <a:pt x="0" y="1"/>
                    </a:cubicBezTo>
                    <a:cubicBezTo>
                      <a:pt x="2" y="0"/>
                      <a:pt x="2"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5" name="Freeform 93">
                <a:extLst>
                  <a:ext uri="{FF2B5EF4-FFF2-40B4-BE49-F238E27FC236}">
                    <a16:creationId xmlns:a16="http://schemas.microsoft.com/office/drawing/2014/main" id="{8560CB8B-404A-43DF-A859-E8DE8F5FA96D}"/>
                  </a:ext>
                </a:extLst>
              </p:cNvPr>
              <p:cNvSpPr/>
              <p:nvPr/>
            </p:nvSpPr>
            <p:spPr bwMode="auto">
              <a:xfrm>
                <a:off x="2792" y="1068"/>
                <a:ext cx="3" cy="5"/>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6" name="Freeform 94">
                <a:extLst>
                  <a:ext uri="{FF2B5EF4-FFF2-40B4-BE49-F238E27FC236}">
                    <a16:creationId xmlns:a16="http://schemas.microsoft.com/office/drawing/2014/main" id="{7425CC38-4849-49BE-85B0-8690F5A8321E}"/>
                  </a:ext>
                </a:extLst>
              </p:cNvPr>
              <p:cNvSpPr/>
              <p:nvPr/>
            </p:nvSpPr>
            <p:spPr bwMode="auto">
              <a:xfrm>
                <a:off x="3639" y="1065"/>
                <a:ext cx="11" cy="14"/>
              </a:xfrm>
              <a:custGeom>
                <a:gdLst>
                  <a:gd name="T0" fmla="*/ 4 w 4"/>
                  <a:gd name="T1" fmla="*/ 2 h 5"/>
                  <a:gd name="T2" fmla="*/ 1 w 4"/>
                  <a:gd name="T3" fmla="*/ 3 h 5"/>
                  <a:gd name="T4" fmla="*/ 4 w 4"/>
                  <a:gd name="T5" fmla="*/ 2 h 5"/>
                </a:gdLst>
                <a:cxnLst>
                  <a:cxn ang="0">
                    <a:pos x="T0" y="T1"/>
                  </a:cxn>
                  <a:cxn ang="0">
                    <a:pos x="T2" y="T3"/>
                  </a:cxn>
                  <a:cxn ang="0">
                    <a:pos x="T4" y="T5"/>
                  </a:cxn>
                </a:cxnLst>
                <a:rect l="0" t="0" r="r" b="b"/>
                <a:pathLst>
                  <a:path w="4" h="5">
                    <a:moveTo>
                      <a:pt x="4" y="2"/>
                    </a:moveTo>
                    <a:cubicBezTo>
                      <a:pt x="1" y="0"/>
                      <a:pt x="2" y="5"/>
                      <a:pt x="1" y="3"/>
                    </a:cubicBezTo>
                    <a:cubicBezTo>
                      <a:pt x="0" y="1"/>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7" name="Freeform 95">
                <a:extLst>
                  <a:ext uri="{FF2B5EF4-FFF2-40B4-BE49-F238E27FC236}">
                    <a16:creationId xmlns:a16="http://schemas.microsoft.com/office/drawing/2014/main" id="{BB9B7816-1991-462B-B0B4-E3AE7EAE2E12}"/>
                  </a:ext>
                </a:extLst>
              </p:cNvPr>
              <p:cNvSpPr/>
              <p:nvPr/>
            </p:nvSpPr>
            <p:spPr bwMode="auto">
              <a:xfrm>
                <a:off x="2929" y="1070"/>
                <a:ext cx="10" cy="3"/>
              </a:xfrm>
              <a:custGeom>
                <a:gdLst>
                  <a:gd name="T0" fmla="*/ 3 w 4"/>
                  <a:gd name="T1" fmla="*/ 0 h 1"/>
                  <a:gd name="T2" fmla="*/ 4 w 4"/>
                  <a:gd name="T3" fmla="*/ 0 h 1"/>
                  <a:gd name="T4" fmla="*/ 4 w 4"/>
                  <a:gd name="T5" fmla="*/ 0 h 1"/>
                  <a:gd name="T6" fmla="*/ 1 w 4"/>
                  <a:gd name="T7" fmla="*/ 1 h 1"/>
                  <a:gd name="T8" fmla="*/ 0 w 4"/>
                  <a:gd name="T9" fmla="*/ 0 h 1"/>
                  <a:gd name="T10" fmla="*/ 3 w 4"/>
                  <a:gd name="T11" fmla="*/ 0 h 1"/>
                </a:gdLst>
                <a:cxnLst>
                  <a:cxn ang="0">
                    <a:pos x="T0" y="T1"/>
                  </a:cxn>
                  <a:cxn ang="0">
                    <a:pos x="T2" y="T3"/>
                  </a:cxn>
                  <a:cxn ang="0">
                    <a:pos x="T4" y="T5"/>
                  </a:cxn>
                  <a:cxn ang="0">
                    <a:pos x="T6" y="T7"/>
                  </a:cxn>
                  <a:cxn ang="0">
                    <a:pos x="T8" y="T9"/>
                  </a:cxn>
                  <a:cxn ang="0">
                    <a:pos x="T10" y="T11"/>
                  </a:cxn>
                </a:cxnLst>
                <a:rect l="0" t="0" r="r" b="b"/>
                <a:pathLst>
                  <a:path w="4" h="1">
                    <a:moveTo>
                      <a:pt x="3" y="0"/>
                    </a:moveTo>
                    <a:cubicBezTo>
                      <a:pt x="4" y="0"/>
                      <a:pt x="4" y="0"/>
                      <a:pt x="4" y="0"/>
                    </a:cubicBezTo>
                    <a:cubicBezTo>
                      <a:pt x="4" y="0"/>
                      <a:pt x="4" y="0"/>
                      <a:pt x="4" y="0"/>
                    </a:cubicBezTo>
                    <a:cubicBezTo>
                      <a:pt x="3" y="1"/>
                      <a:pt x="2" y="0"/>
                      <a:pt x="1" y="1"/>
                    </a:cubicBezTo>
                    <a:cubicBezTo>
                      <a:pt x="0" y="1"/>
                      <a:pt x="0" y="1"/>
                      <a:pt x="0" y="0"/>
                    </a:cubicBezTo>
                    <a:cubicBezTo>
                      <a:pt x="1"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8" name="Freeform 96">
                <a:extLst>
                  <a:ext uri="{FF2B5EF4-FFF2-40B4-BE49-F238E27FC236}">
                    <a16:creationId xmlns:a16="http://schemas.microsoft.com/office/drawing/2014/main" id="{6F666666-0464-4C81-B301-B0DA9C51CD8E}"/>
                  </a:ext>
                </a:extLst>
              </p:cNvPr>
              <p:cNvSpPr/>
              <p:nvPr/>
            </p:nvSpPr>
            <p:spPr bwMode="auto">
              <a:xfrm>
                <a:off x="2947" y="1070"/>
                <a:ext cx="30" cy="14"/>
              </a:xfrm>
              <a:custGeom>
                <a:gdLst>
                  <a:gd name="T0" fmla="*/ 7 w 11"/>
                  <a:gd name="T1" fmla="*/ 1 h 5"/>
                  <a:gd name="T2" fmla="*/ 10 w 11"/>
                  <a:gd name="T3" fmla="*/ 1 h 5"/>
                  <a:gd name="T4" fmla="*/ 9 w 11"/>
                  <a:gd name="T5" fmla="*/ 3 h 5"/>
                  <a:gd name="T6" fmla="*/ 9 w 11"/>
                  <a:gd name="T7" fmla="*/ 3 h 5"/>
                  <a:gd name="T8" fmla="*/ 6 w 11"/>
                  <a:gd name="T9" fmla="*/ 5 h 5"/>
                  <a:gd name="T10" fmla="*/ 5 w 11"/>
                  <a:gd name="T11" fmla="*/ 5 h 5"/>
                  <a:gd name="T12" fmla="*/ 7 w 11"/>
                  <a:gd name="T13" fmla="*/ 1 h 5"/>
                  <a:gd name="T14" fmla="*/ 3 w 11"/>
                  <a:gd name="T15" fmla="*/ 2 h 5"/>
                  <a:gd name="T16" fmla="*/ 0 w 11"/>
                  <a:gd name="T17" fmla="*/ 0 h 5"/>
                  <a:gd name="T18" fmla="*/ 7 w 11"/>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7" y="1"/>
                    </a:moveTo>
                    <a:cubicBezTo>
                      <a:pt x="10" y="1"/>
                      <a:pt x="10" y="1"/>
                      <a:pt x="10" y="1"/>
                    </a:cubicBezTo>
                    <a:cubicBezTo>
                      <a:pt x="10" y="1"/>
                      <a:pt x="11" y="3"/>
                      <a:pt x="9" y="3"/>
                    </a:cubicBezTo>
                    <a:cubicBezTo>
                      <a:pt x="9" y="3"/>
                      <a:pt x="9" y="3"/>
                      <a:pt x="9" y="3"/>
                    </a:cubicBezTo>
                    <a:cubicBezTo>
                      <a:pt x="9" y="5"/>
                      <a:pt x="7" y="5"/>
                      <a:pt x="6" y="5"/>
                    </a:cubicBezTo>
                    <a:cubicBezTo>
                      <a:pt x="5" y="5"/>
                      <a:pt x="5" y="5"/>
                      <a:pt x="5" y="5"/>
                    </a:cubicBezTo>
                    <a:cubicBezTo>
                      <a:pt x="6" y="4"/>
                      <a:pt x="8" y="3"/>
                      <a:pt x="7" y="1"/>
                    </a:cubicBezTo>
                    <a:cubicBezTo>
                      <a:pt x="6" y="3"/>
                      <a:pt x="5" y="1"/>
                      <a:pt x="3" y="2"/>
                    </a:cubicBezTo>
                    <a:cubicBezTo>
                      <a:pt x="3" y="1"/>
                      <a:pt x="0" y="2"/>
                      <a:pt x="0" y="0"/>
                    </a:cubicBezTo>
                    <a:cubicBezTo>
                      <a:pt x="2" y="1"/>
                      <a:pt x="5"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9" name="Freeform 97">
                <a:extLst>
                  <a:ext uri="{FF2B5EF4-FFF2-40B4-BE49-F238E27FC236}">
                    <a16:creationId xmlns:a16="http://schemas.microsoft.com/office/drawing/2014/main" id="{1CE219D8-84B8-4558-919D-516B34624E55}"/>
                  </a:ext>
                </a:extLst>
              </p:cNvPr>
              <p:cNvSpPr/>
              <p:nvPr/>
            </p:nvSpPr>
            <p:spPr bwMode="auto">
              <a:xfrm>
                <a:off x="2669" y="1073"/>
                <a:ext cx="11" cy="6"/>
              </a:xfrm>
              <a:custGeom>
                <a:gdLst>
                  <a:gd name="T0" fmla="*/ 4 w 4"/>
                  <a:gd name="T1" fmla="*/ 0 h 2"/>
                  <a:gd name="T2" fmla="*/ 4 w 4"/>
                  <a:gd name="T3" fmla="*/ 1 h 2"/>
                  <a:gd name="T4" fmla="*/ 2 w 4"/>
                  <a:gd name="T5" fmla="*/ 1 h 2"/>
                  <a:gd name="T6" fmla="*/ 2 w 4"/>
                  <a:gd name="T7" fmla="*/ 2 h 2"/>
                  <a:gd name="T8" fmla="*/ 0 w 4"/>
                  <a:gd name="T9" fmla="*/ 2 h 2"/>
                  <a:gd name="T10" fmla="*/ 3 w 4"/>
                  <a:gd name="T11" fmla="*/ 0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4" y="1"/>
                      <a:pt x="4" y="1"/>
                    </a:cubicBezTo>
                    <a:cubicBezTo>
                      <a:pt x="3" y="0"/>
                      <a:pt x="2" y="1"/>
                      <a:pt x="2" y="1"/>
                    </a:cubicBezTo>
                    <a:cubicBezTo>
                      <a:pt x="2" y="2"/>
                      <a:pt x="2" y="2"/>
                      <a:pt x="2" y="2"/>
                    </a:cubicBezTo>
                    <a:cubicBezTo>
                      <a:pt x="0" y="2"/>
                      <a:pt x="0" y="2"/>
                      <a:pt x="0" y="2"/>
                    </a:cubicBezTo>
                    <a:cubicBezTo>
                      <a:pt x="0" y="0"/>
                      <a:pt x="2"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0" name="Freeform 98">
                <a:extLst>
                  <a:ext uri="{FF2B5EF4-FFF2-40B4-BE49-F238E27FC236}">
                    <a16:creationId xmlns:a16="http://schemas.microsoft.com/office/drawing/2014/main" id="{CBF06CB2-A744-4AF7-92AA-07D89881F120}"/>
                  </a:ext>
                </a:extLst>
              </p:cNvPr>
              <p:cNvSpPr/>
              <p:nvPr/>
            </p:nvSpPr>
            <p:spPr bwMode="auto">
              <a:xfrm>
                <a:off x="2437" y="1073"/>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3" y="2"/>
                      <a:pt x="2" y="2"/>
                      <a:pt x="1" y="2"/>
                    </a:cubicBezTo>
                    <a:cubicBezTo>
                      <a:pt x="0"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1" name="Freeform 99">
                <a:extLst>
                  <a:ext uri="{FF2B5EF4-FFF2-40B4-BE49-F238E27FC236}">
                    <a16:creationId xmlns:a16="http://schemas.microsoft.com/office/drawing/2014/main" id="{D5585A60-D4BB-433C-B2E9-F5E93000A45D}"/>
                  </a:ext>
                </a:extLst>
              </p:cNvPr>
              <p:cNvSpPr/>
              <p:nvPr/>
            </p:nvSpPr>
            <p:spPr bwMode="auto">
              <a:xfrm>
                <a:off x="2835" y="1076"/>
                <a:ext cx="24" cy="11"/>
              </a:xfrm>
              <a:custGeom>
                <a:gdLst>
                  <a:gd name="T0" fmla="*/ 9 w 9"/>
                  <a:gd name="T1" fmla="*/ 0 h 4"/>
                  <a:gd name="T2" fmla="*/ 5 w 9"/>
                  <a:gd name="T3" fmla="*/ 2 h 4"/>
                  <a:gd name="T4" fmla="*/ 2 w 9"/>
                  <a:gd name="T5" fmla="*/ 4 h 4"/>
                  <a:gd name="T6" fmla="*/ 5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6" y="0"/>
                      <a:pt x="5" y="2"/>
                    </a:cubicBezTo>
                    <a:cubicBezTo>
                      <a:pt x="3" y="2"/>
                      <a:pt x="1" y="3"/>
                      <a:pt x="2" y="4"/>
                    </a:cubicBezTo>
                    <a:cubicBezTo>
                      <a:pt x="0" y="2"/>
                      <a:pt x="4" y="2"/>
                      <a:pt x="5" y="1"/>
                    </a:cubicBezTo>
                    <a:cubicBezTo>
                      <a:pt x="6" y="2"/>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2" name="Freeform 100">
                <a:extLst>
                  <a:ext uri="{FF2B5EF4-FFF2-40B4-BE49-F238E27FC236}">
                    <a16:creationId xmlns:a16="http://schemas.microsoft.com/office/drawing/2014/main" id="{51F17731-9E96-45E1-BEA1-655B7728A290}"/>
                  </a:ext>
                </a:extLst>
              </p:cNvPr>
              <p:cNvSpPr/>
              <p:nvPr/>
            </p:nvSpPr>
            <p:spPr bwMode="auto">
              <a:xfrm>
                <a:off x="3597" y="1076"/>
                <a:ext cx="2" cy="3"/>
              </a:xfrm>
              <a:custGeom>
                <a:gdLst>
                  <a:gd name="T0" fmla="*/ 0 w 2"/>
                  <a:gd name="T1" fmla="*/ 0 h 3"/>
                  <a:gd name="T2" fmla="*/ 2 w 2"/>
                  <a:gd name="T3" fmla="*/ 0 h 3"/>
                  <a:gd name="T4" fmla="*/ 0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3" name="Freeform 101">
                <a:extLst>
                  <a:ext uri="{FF2B5EF4-FFF2-40B4-BE49-F238E27FC236}">
                    <a16:creationId xmlns:a16="http://schemas.microsoft.com/office/drawing/2014/main" id="{F865D29A-1A9A-4FD3-B1E5-622F47143BD0}"/>
                  </a:ext>
                </a:extLst>
              </p:cNvPr>
              <p:cNvSpPr/>
              <p:nvPr/>
            </p:nvSpPr>
            <p:spPr bwMode="auto">
              <a:xfrm>
                <a:off x="3701" y="107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4" name="Freeform 102">
                <a:extLst>
                  <a:ext uri="{FF2B5EF4-FFF2-40B4-BE49-F238E27FC236}">
                    <a16:creationId xmlns:a16="http://schemas.microsoft.com/office/drawing/2014/main" id="{F33762F3-417F-4AAB-977D-AD0C99F59AC3}"/>
                  </a:ext>
                </a:extLst>
              </p:cNvPr>
              <p:cNvSpPr/>
              <p:nvPr/>
            </p:nvSpPr>
            <p:spPr bwMode="auto">
              <a:xfrm>
                <a:off x="2926" y="1076"/>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5" name="Freeform 103">
                <a:extLst>
                  <a:ext uri="{FF2B5EF4-FFF2-40B4-BE49-F238E27FC236}">
                    <a16:creationId xmlns:a16="http://schemas.microsoft.com/office/drawing/2014/main" id="{00E9C3E3-099F-4726-827F-2C5986F8C0B2}"/>
                  </a:ext>
                </a:extLst>
              </p:cNvPr>
              <p:cNvSpPr/>
              <p:nvPr/>
            </p:nvSpPr>
            <p:spPr bwMode="auto">
              <a:xfrm>
                <a:off x="2664" y="107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6" name="Freeform 104">
                <a:extLst>
                  <a:ext uri="{FF2B5EF4-FFF2-40B4-BE49-F238E27FC236}">
                    <a16:creationId xmlns:a16="http://schemas.microsoft.com/office/drawing/2014/main" id="{590CEAA3-2349-4008-A678-269C79E78E04}"/>
                  </a:ext>
                </a:extLst>
              </p:cNvPr>
              <p:cNvSpPr/>
              <p:nvPr/>
            </p:nvSpPr>
            <p:spPr bwMode="auto">
              <a:xfrm>
                <a:off x="3434" y="1079"/>
                <a:ext cx="5" cy="2"/>
              </a:xfrm>
              <a:custGeom>
                <a:gdLst>
                  <a:gd name="T0" fmla="*/ 1 w 2"/>
                  <a:gd name="T1" fmla="*/ 0 h 1"/>
                  <a:gd name="T2" fmla="*/ 2 w 2"/>
                  <a:gd name="T3" fmla="*/ 0 h 1"/>
                  <a:gd name="T4" fmla="*/ 2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0" y="0"/>
                      <a:pt x="2" y="1"/>
                      <a:pt x="2" y="0"/>
                    </a:cubicBezTo>
                    <a:cubicBezTo>
                      <a:pt x="2" y="1"/>
                      <a:pt x="2" y="1"/>
                      <a:pt x="2"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7" name="Rectangle 105">
                <a:extLst>
                  <a:ext uri="{FF2B5EF4-FFF2-40B4-BE49-F238E27FC236}">
                    <a16:creationId xmlns:a16="http://schemas.microsoft.com/office/drawing/2014/main" id="{7992E092-62F8-4EB7-9CA2-908871D75B96}"/>
                  </a:ext>
                </a:extLst>
              </p:cNvPr>
              <p:cNvSpPr>
                <a:spLocks noChangeArrowheads="1"/>
              </p:cNvSpPr>
              <p:nvPr/>
            </p:nvSpPr>
            <p:spPr bwMode="auto">
              <a:xfrm>
                <a:off x="3591" y="107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8" name="Freeform 106">
                <a:extLst>
                  <a:ext uri="{FF2B5EF4-FFF2-40B4-BE49-F238E27FC236}">
                    <a16:creationId xmlns:a16="http://schemas.microsoft.com/office/drawing/2014/main" id="{D2EC1368-92D8-4026-8DB1-F82375EE4662}"/>
                  </a:ext>
                </a:extLst>
              </p:cNvPr>
              <p:cNvSpPr/>
              <p:nvPr/>
            </p:nvSpPr>
            <p:spPr bwMode="auto">
              <a:xfrm>
                <a:off x="3637" y="1079"/>
                <a:ext cx="5" cy="2"/>
              </a:xfrm>
              <a:custGeom>
                <a:gdLst>
                  <a:gd name="T0" fmla="*/ 0 w 5"/>
                  <a:gd name="T1" fmla="*/ 0 h 2"/>
                  <a:gd name="T2" fmla="*/ 2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2" y="0"/>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9" name="Freeform 107">
                <a:extLst>
                  <a:ext uri="{FF2B5EF4-FFF2-40B4-BE49-F238E27FC236}">
                    <a16:creationId xmlns:a16="http://schemas.microsoft.com/office/drawing/2014/main" id="{1E33A085-881E-4FDF-89CB-7E051AEAF8DA}"/>
                  </a:ext>
                </a:extLst>
              </p:cNvPr>
              <p:cNvSpPr/>
              <p:nvPr/>
            </p:nvSpPr>
            <p:spPr bwMode="auto">
              <a:xfrm>
                <a:off x="2333" y="1079"/>
                <a:ext cx="8" cy="8"/>
              </a:xfrm>
              <a:custGeom>
                <a:gdLst>
                  <a:gd name="T0" fmla="*/ 3 w 3"/>
                  <a:gd name="T1" fmla="*/ 0 h 3"/>
                  <a:gd name="T2" fmla="*/ 0 w 3"/>
                  <a:gd name="T3" fmla="*/ 0 h 3"/>
                  <a:gd name="T4" fmla="*/ 2 w 3"/>
                  <a:gd name="T5" fmla="*/ 1 h 3"/>
                  <a:gd name="T6" fmla="*/ 2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cubicBezTo>
                      <a:pt x="2" y="3"/>
                      <a:pt x="0" y="0"/>
                      <a:pt x="0" y="0"/>
                    </a:cubicBezTo>
                    <a:cubicBezTo>
                      <a:pt x="1" y="0"/>
                      <a:pt x="1"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0" name="Freeform 108">
                <a:extLst>
                  <a:ext uri="{FF2B5EF4-FFF2-40B4-BE49-F238E27FC236}">
                    <a16:creationId xmlns:a16="http://schemas.microsoft.com/office/drawing/2014/main" id="{DD1B4EE4-EDE3-4A5E-86E2-C69321DA9C7D}"/>
                  </a:ext>
                </a:extLst>
              </p:cNvPr>
              <p:cNvSpPr/>
              <p:nvPr/>
            </p:nvSpPr>
            <p:spPr bwMode="auto">
              <a:xfrm>
                <a:off x="2782" y="1079"/>
                <a:ext cx="21" cy="13"/>
              </a:xfrm>
              <a:custGeom>
                <a:gdLst>
                  <a:gd name="T0" fmla="*/ 7 w 8"/>
                  <a:gd name="T1" fmla="*/ 2 h 5"/>
                  <a:gd name="T2" fmla="*/ 2 w 8"/>
                  <a:gd name="T3" fmla="*/ 4 h 5"/>
                  <a:gd name="T4" fmla="*/ 3 w 8"/>
                  <a:gd name="T5" fmla="*/ 2 h 5"/>
                  <a:gd name="T6" fmla="*/ 4 w 8"/>
                  <a:gd name="T7" fmla="*/ 3 h 5"/>
                  <a:gd name="T8" fmla="*/ 6 w 8"/>
                  <a:gd name="T9" fmla="*/ 0 h 5"/>
                  <a:gd name="T10" fmla="*/ 7 w 8"/>
                  <a:gd name="T11" fmla="*/ 2 h 5"/>
                </a:gdLst>
                <a:cxnLst>
                  <a:cxn ang="0">
                    <a:pos x="T0" y="T1"/>
                  </a:cxn>
                  <a:cxn ang="0">
                    <a:pos x="T2" y="T3"/>
                  </a:cxn>
                  <a:cxn ang="0">
                    <a:pos x="T4" y="T5"/>
                  </a:cxn>
                  <a:cxn ang="0">
                    <a:pos x="T6" y="T7"/>
                  </a:cxn>
                  <a:cxn ang="0">
                    <a:pos x="T8" y="T9"/>
                  </a:cxn>
                  <a:cxn ang="0">
                    <a:pos x="T10" y="T11"/>
                  </a:cxn>
                </a:cxnLst>
                <a:rect l="0" t="0" r="r" b="b"/>
                <a:pathLst>
                  <a:path w="8" h="5">
                    <a:moveTo>
                      <a:pt x="7" y="2"/>
                    </a:moveTo>
                    <a:cubicBezTo>
                      <a:pt x="6" y="5"/>
                      <a:pt x="3" y="2"/>
                      <a:pt x="2" y="4"/>
                    </a:cubicBezTo>
                    <a:cubicBezTo>
                      <a:pt x="4" y="4"/>
                      <a:pt x="0" y="1"/>
                      <a:pt x="3" y="2"/>
                    </a:cubicBezTo>
                    <a:cubicBezTo>
                      <a:pt x="3" y="2"/>
                      <a:pt x="3" y="3"/>
                      <a:pt x="4" y="3"/>
                    </a:cubicBezTo>
                    <a:cubicBezTo>
                      <a:pt x="6" y="2"/>
                      <a:pt x="4" y="0"/>
                      <a:pt x="6" y="0"/>
                    </a:cubicBezTo>
                    <a:cubicBezTo>
                      <a:pt x="5" y="1"/>
                      <a:pt x="8"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1" name="Freeform 109">
                <a:extLst>
                  <a:ext uri="{FF2B5EF4-FFF2-40B4-BE49-F238E27FC236}">
                    <a16:creationId xmlns:a16="http://schemas.microsoft.com/office/drawing/2014/main" id="{3DEDE139-31C7-4A98-A61E-103A09003DB1}"/>
                  </a:ext>
                </a:extLst>
              </p:cNvPr>
              <p:cNvSpPr/>
              <p:nvPr/>
            </p:nvSpPr>
            <p:spPr bwMode="auto">
              <a:xfrm>
                <a:off x="2247" y="1076"/>
                <a:ext cx="19" cy="13"/>
              </a:xfrm>
              <a:custGeom>
                <a:gdLst>
                  <a:gd name="T0" fmla="*/ 7 w 7"/>
                  <a:gd name="T1" fmla="*/ 2 h 5"/>
                  <a:gd name="T2" fmla="*/ 6 w 7"/>
                  <a:gd name="T3" fmla="*/ 4 h 5"/>
                  <a:gd name="T4" fmla="*/ 0 w 7"/>
                  <a:gd name="T5" fmla="*/ 4 h 5"/>
                  <a:gd name="T6" fmla="*/ 4 w 7"/>
                  <a:gd name="T7" fmla="*/ 3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2"/>
                      <a:pt x="7" y="3"/>
                      <a:pt x="6" y="4"/>
                    </a:cubicBezTo>
                    <a:cubicBezTo>
                      <a:pt x="4" y="3"/>
                      <a:pt x="2" y="5"/>
                      <a:pt x="0" y="4"/>
                    </a:cubicBezTo>
                    <a:cubicBezTo>
                      <a:pt x="1" y="4"/>
                      <a:pt x="2" y="2"/>
                      <a:pt x="4" y="3"/>
                    </a:cubicBezTo>
                    <a:cubicBezTo>
                      <a:pt x="6" y="2"/>
                      <a:pt x="6" y="0"/>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2" name="Freeform 110">
                <a:extLst>
                  <a:ext uri="{FF2B5EF4-FFF2-40B4-BE49-F238E27FC236}">
                    <a16:creationId xmlns:a16="http://schemas.microsoft.com/office/drawing/2014/main" id="{0BC09E46-28F7-4291-8AEB-93442A616E53}"/>
                  </a:ext>
                </a:extLst>
              </p:cNvPr>
              <p:cNvSpPr/>
              <p:nvPr/>
            </p:nvSpPr>
            <p:spPr bwMode="auto">
              <a:xfrm>
                <a:off x="2987" y="1079"/>
                <a:ext cx="46" cy="45"/>
              </a:xfrm>
              <a:custGeom>
                <a:gdLst>
                  <a:gd name="T0" fmla="*/ 10 w 17"/>
                  <a:gd name="T1" fmla="*/ 2 h 17"/>
                  <a:gd name="T2" fmla="*/ 8 w 17"/>
                  <a:gd name="T3" fmla="*/ 3 h 17"/>
                  <a:gd name="T4" fmla="*/ 13 w 17"/>
                  <a:gd name="T5" fmla="*/ 5 h 17"/>
                  <a:gd name="T6" fmla="*/ 17 w 17"/>
                  <a:gd name="T7" fmla="*/ 5 h 17"/>
                  <a:gd name="T8" fmla="*/ 15 w 17"/>
                  <a:gd name="T9" fmla="*/ 5 h 17"/>
                  <a:gd name="T10" fmla="*/ 15 w 17"/>
                  <a:gd name="T11" fmla="*/ 8 h 17"/>
                  <a:gd name="T12" fmla="*/ 14 w 17"/>
                  <a:gd name="T13" fmla="*/ 8 h 17"/>
                  <a:gd name="T14" fmla="*/ 14 w 17"/>
                  <a:gd name="T15" fmla="*/ 7 h 17"/>
                  <a:gd name="T16" fmla="*/ 12 w 17"/>
                  <a:gd name="T17" fmla="*/ 8 h 17"/>
                  <a:gd name="T18" fmla="*/ 11 w 17"/>
                  <a:gd name="T19" fmla="*/ 10 h 17"/>
                  <a:gd name="T20" fmla="*/ 11 w 17"/>
                  <a:gd name="T21" fmla="*/ 8 h 17"/>
                  <a:gd name="T22" fmla="*/ 10 w 17"/>
                  <a:gd name="T23" fmla="*/ 8 h 17"/>
                  <a:gd name="T24" fmla="*/ 10 w 17"/>
                  <a:gd name="T25" fmla="*/ 8 h 17"/>
                  <a:gd name="T26" fmla="*/ 9 w 17"/>
                  <a:gd name="T27" fmla="*/ 7 h 17"/>
                  <a:gd name="T28" fmla="*/ 8 w 17"/>
                  <a:gd name="T29" fmla="*/ 8 h 17"/>
                  <a:gd name="T30" fmla="*/ 10 w 17"/>
                  <a:gd name="T31" fmla="*/ 9 h 17"/>
                  <a:gd name="T32" fmla="*/ 9 w 17"/>
                  <a:gd name="T33" fmla="*/ 11 h 17"/>
                  <a:gd name="T34" fmla="*/ 5 w 17"/>
                  <a:gd name="T35" fmla="*/ 14 h 17"/>
                  <a:gd name="T36" fmla="*/ 4 w 17"/>
                  <a:gd name="T37" fmla="*/ 15 h 17"/>
                  <a:gd name="T38" fmla="*/ 0 w 17"/>
                  <a:gd name="T39" fmla="*/ 15 h 17"/>
                  <a:gd name="T40" fmla="*/ 0 w 17"/>
                  <a:gd name="T41" fmla="*/ 14 h 17"/>
                  <a:gd name="T42" fmla="*/ 4 w 17"/>
                  <a:gd name="T43" fmla="*/ 13 h 17"/>
                  <a:gd name="T44" fmla="*/ 5 w 17"/>
                  <a:gd name="T45" fmla="*/ 10 h 17"/>
                  <a:gd name="T46" fmla="*/ 1 w 17"/>
                  <a:gd name="T47" fmla="*/ 12 h 17"/>
                  <a:gd name="T48" fmla="*/ 2 w 17"/>
                  <a:gd name="T49" fmla="*/ 12 h 17"/>
                  <a:gd name="T50" fmla="*/ 0 w 17"/>
                  <a:gd name="T51" fmla="*/ 10 h 17"/>
                  <a:gd name="T52" fmla="*/ 4 w 17"/>
                  <a:gd name="T53" fmla="*/ 10 h 17"/>
                  <a:gd name="T54" fmla="*/ 4 w 17"/>
                  <a:gd name="T55" fmla="*/ 9 h 17"/>
                  <a:gd name="T56" fmla="*/ 7 w 17"/>
                  <a:gd name="T57" fmla="*/ 10 h 17"/>
                  <a:gd name="T58" fmla="*/ 7 w 17"/>
                  <a:gd name="T59" fmla="*/ 10 h 17"/>
                  <a:gd name="T60" fmla="*/ 7 w 17"/>
                  <a:gd name="T61" fmla="*/ 8 h 17"/>
                  <a:gd name="T62" fmla="*/ 7 w 17"/>
                  <a:gd name="T63" fmla="*/ 7 h 17"/>
                  <a:gd name="T64" fmla="*/ 6 w 17"/>
                  <a:gd name="T65" fmla="*/ 6 h 17"/>
                  <a:gd name="T66" fmla="*/ 3 w 17"/>
                  <a:gd name="T67" fmla="*/ 7 h 17"/>
                  <a:gd name="T68" fmla="*/ 3 w 17"/>
                  <a:gd name="T69" fmla="*/ 7 h 17"/>
                  <a:gd name="T70" fmla="*/ 2 w 17"/>
                  <a:gd name="T71" fmla="*/ 6 h 17"/>
                  <a:gd name="T72" fmla="*/ 2 w 17"/>
                  <a:gd name="T73" fmla="*/ 7 h 17"/>
                  <a:gd name="T74" fmla="*/ 2 w 17"/>
                  <a:gd name="T75" fmla="*/ 5 h 17"/>
                  <a:gd name="T76" fmla="*/ 8 w 17"/>
                  <a:gd name="T77" fmla="*/ 4 h 17"/>
                  <a:gd name="T78" fmla="*/ 6 w 17"/>
                  <a:gd name="T79" fmla="*/ 3 h 17"/>
                  <a:gd name="T80" fmla="*/ 6 w 17"/>
                  <a:gd name="T81" fmla="*/ 1 h 17"/>
                  <a:gd name="T82" fmla="*/ 9 w 17"/>
                  <a:gd name="T83" fmla="*/ 1 h 17"/>
                  <a:gd name="T84" fmla="*/ 9 w 17"/>
                  <a:gd name="T85" fmla="*/ 0 h 17"/>
                  <a:gd name="T86" fmla="*/ 10 w 17"/>
                  <a:gd name="T8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7">
                    <a:moveTo>
                      <a:pt x="10" y="2"/>
                    </a:moveTo>
                    <a:cubicBezTo>
                      <a:pt x="9" y="2"/>
                      <a:pt x="9" y="3"/>
                      <a:pt x="8" y="3"/>
                    </a:cubicBezTo>
                    <a:cubicBezTo>
                      <a:pt x="10" y="3"/>
                      <a:pt x="11" y="7"/>
                      <a:pt x="13" y="5"/>
                    </a:cubicBezTo>
                    <a:cubicBezTo>
                      <a:pt x="14" y="6"/>
                      <a:pt x="16" y="3"/>
                      <a:pt x="17" y="5"/>
                    </a:cubicBezTo>
                    <a:cubicBezTo>
                      <a:pt x="16" y="5"/>
                      <a:pt x="16" y="5"/>
                      <a:pt x="15" y="5"/>
                    </a:cubicBezTo>
                    <a:cubicBezTo>
                      <a:pt x="16" y="6"/>
                      <a:pt x="14" y="7"/>
                      <a:pt x="15" y="8"/>
                    </a:cubicBezTo>
                    <a:cubicBezTo>
                      <a:pt x="14" y="9"/>
                      <a:pt x="14" y="8"/>
                      <a:pt x="14" y="8"/>
                    </a:cubicBezTo>
                    <a:cubicBezTo>
                      <a:pt x="14" y="8"/>
                      <a:pt x="14" y="7"/>
                      <a:pt x="14" y="7"/>
                    </a:cubicBezTo>
                    <a:cubicBezTo>
                      <a:pt x="13" y="6"/>
                      <a:pt x="13" y="7"/>
                      <a:pt x="12" y="8"/>
                    </a:cubicBezTo>
                    <a:cubicBezTo>
                      <a:pt x="13" y="8"/>
                      <a:pt x="12" y="9"/>
                      <a:pt x="11" y="10"/>
                    </a:cubicBezTo>
                    <a:cubicBezTo>
                      <a:pt x="13" y="9"/>
                      <a:pt x="11" y="9"/>
                      <a:pt x="11" y="8"/>
                    </a:cubicBezTo>
                    <a:cubicBezTo>
                      <a:pt x="10" y="8"/>
                      <a:pt x="10" y="8"/>
                      <a:pt x="10" y="8"/>
                    </a:cubicBezTo>
                    <a:cubicBezTo>
                      <a:pt x="10" y="8"/>
                      <a:pt x="10" y="8"/>
                      <a:pt x="10" y="8"/>
                    </a:cubicBezTo>
                    <a:cubicBezTo>
                      <a:pt x="10" y="7"/>
                      <a:pt x="9" y="7"/>
                      <a:pt x="9" y="7"/>
                    </a:cubicBezTo>
                    <a:cubicBezTo>
                      <a:pt x="8" y="8"/>
                      <a:pt x="8" y="8"/>
                      <a:pt x="8" y="8"/>
                    </a:cubicBezTo>
                    <a:cubicBezTo>
                      <a:pt x="10" y="9"/>
                      <a:pt x="10" y="9"/>
                      <a:pt x="10" y="9"/>
                    </a:cubicBezTo>
                    <a:cubicBezTo>
                      <a:pt x="9" y="10"/>
                      <a:pt x="9" y="11"/>
                      <a:pt x="9" y="11"/>
                    </a:cubicBezTo>
                    <a:cubicBezTo>
                      <a:pt x="8" y="12"/>
                      <a:pt x="8" y="15"/>
                      <a:pt x="5" y="14"/>
                    </a:cubicBezTo>
                    <a:cubicBezTo>
                      <a:pt x="4" y="15"/>
                      <a:pt x="4" y="15"/>
                      <a:pt x="4" y="15"/>
                    </a:cubicBezTo>
                    <a:cubicBezTo>
                      <a:pt x="3" y="14"/>
                      <a:pt x="1" y="17"/>
                      <a:pt x="0" y="15"/>
                    </a:cubicBezTo>
                    <a:cubicBezTo>
                      <a:pt x="0" y="14"/>
                      <a:pt x="0" y="14"/>
                      <a:pt x="0" y="14"/>
                    </a:cubicBezTo>
                    <a:cubicBezTo>
                      <a:pt x="1" y="16"/>
                      <a:pt x="3" y="14"/>
                      <a:pt x="4" y="13"/>
                    </a:cubicBezTo>
                    <a:cubicBezTo>
                      <a:pt x="2" y="11"/>
                      <a:pt x="10" y="11"/>
                      <a:pt x="5" y="10"/>
                    </a:cubicBezTo>
                    <a:cubicBezTo>
                      <a:pt x="4" y="11"/>
                      <a:pt x="2" y="12"/>
                      <a:pt x="1" y="12"/>
                    </a:cubicBezTo>
                    <a:cubicBezTo>
                      <a:pt x="1" y="12"/>
                      <a:pt x="1" y="12"/>
                      <a:pt x="2" y="12"/>
                    </a:cubicBezTo>
                    <a:cubicBezTo>
                      <a:pt x="1" y="11"/>
                      <a:pt x="0" y="11"/>
                      <a:pt x="0" y="10"/>
                    </a:cubicBezTo>
                    <a:cubicBezTo>
                      <a:pt x="2" y="10"/>
                      <a:pt x="4" y="11"/>
                      <a:pt x="4" y="10"/>
                    </a:cubicBezTo>
                    <a:cubicBezTo>
                      <a:pt x="4" y="9"/>
                      <a:pt x="4" y="9"/>
                      <a:pt x="4" y="9"/>
                    </a:cubicBezTo>
                    <a:cubicBezTo>
                      <a:pt x="5" y="9"/>
                      <a:pt x="6" y="9"/>
                      <a:pt x="7" y="10"/>
                    </a:cubicBezTo>
                    <a:cubicBezTo>
                      <a:pt x="7" y="10"/>
                      <a:pt x="7" y="10"/>
                      <a:pt x="7" y="10"/>
                    </a:cubicBezTo>
                    <a:cubicBezTo>
                      <a:pt x="5" y="9"/>
                      <a:pt x="8" y="8"/>
                      <a:pt x="7" y="8"/>
                    </a:cubicBezTo>
                    <a:cubicBezTo>
                      <a:pt x="7" y="7"/>
                      <a:pt x="7" y="7"/>
                      <a:pt x="7" y="7"/>
                    </a:cubicBezTo>
                    <a:cubicBezTo>
                      <a:pt x="8" y="6"/>
                      <a:pt x="6" y="6"/>
                      <a:pt x="6" y="6"/>
                    </a:cubicBezTo>
                    <a:cubicBezTo>
                      <a:pt x="5" y="6"/>
                      <a:pt x="4" y="5"/>
                      <a:pt x="3" y="7"/>
                    </a:cubicBezTo>
                    <a:cubicBezTo>
                      <a:pt x="3" y="7"/>
                      <a:pt x="3" y="7"/>
                      <a:pt x="3" y="7"/>
                    </a:cubicBezTo>
                    <a:cubicBezTo>
                      <a:pt x="2" y="6"/>
                      <a:pt x="2" y="6"/>
                      <a:pt x="2" y="6"/>
                    </a:cubicBezTo>
                    <a:cubicBezTo>
                      <a:pt x="2" y="7"/>
                      <a:pt x="2" y="7"/>
                      <a:pt x="2" y="7"/>
                    </a:cubicBezTo>
                    <a:cubicBezTo>
                      <a:pt x="2" y="7"/>
                      <a:pt x="2" y="6"/>
                      <a:pt x="2" y="5"/>
                    </a:cubicBezTo>
                    <a:cubicBezTo>
                      <a:pt x="3" y="2"/>
                      <a:pt x="7" y="7"/>
                      <a:pt x="8" y="4"/>
                    </a:cubicBezTo>
                    <a:cubicBezTo>
                      <a:pt x="7" y="2"/>
                      <a:pt x="6" y="4"/>
                      <a:pt x="6" y="3"/>
                    </a:cubicBezTo>
                    <a:cubicBezTo>
                      <a:pt x="6" y="1"/>
                      <a:pt x="6" y="1"/>
                      <a:pt x="6" y="1"/>
                    </a:cubicBezTo>
                    <a:cubicBezTo>
                      <a:pt x="7" y="1"/>
                      <a:pt x="8" y="2"/>
                      <a:pt x="9" y="1"/>
                    </a:cubicBezTo>
                    <a:cubicBezTo>
                      <a:pt x="9" y="0"/>
                      <a:pt x="9" y="0"/>
                      <a:pt x="9" y="0"/>
                    </a:cubicBezTo>
                    <a:cubicBezTo>
                      <a:pt x="10" y="1"/>
                      <a:pt x="10" y="1"/>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3" name="Freeform 111">
                <a:extLst>
                  <a:ext uri="{FF2B5EF4-FFF2-40B4-BE49-F238E27FC236}">
                    <a16:creationId xmlns:a16="http://schemas.microsoft.com/office/drawing/2014/main" id="{39AB2B96-BAA2-4455-A82B-E2C1D1F6A409}"/>
                  </a:ext>
                </a:extLst>
              </p:cNvPr>
              <p:cNvSpPr/>
              <p:nvPr/>
            </p:nvSpPr>
            <p:spPr bwMode="auto">
              <a:xfrm>
                <a:off x="3580" y="1079"/>
                <a:ext cx="14" cy="10"/>
              </a:xfrm>
              <a:custGeom>
                <a:gdLst>
                  <a:gd name="T0" fmla="*/ 4 w 5"/>
                  <a:gd name="T1" fmla="*/ 2 h 4"/>
                  <a:gd name="T2" fmla="*/ 4 w 5"/>
                  <a:gd name="T3" fmla="*/ 1 h 4"/>
                  <a:gd name="T4" fmla="*/ 4 w 5"/>
                  <a:gd name="T5" fmla="*/ 2 h 4"/>
                  <a:gd name="T6" fmla="*/ 3 w 5"/>
                  <a:gd name="T7" fmla="*/ 3 h 4"/>
                  <a:gd name="T8" fmla="*/ 3 w 5"/>
                  <a:gd name="T9" fmla="*/ 4 h 4"/>
                  <a:gd name="T10" fmla="*/ 0 w 5"/>
                  <a:gd name="T11" fmla="*/ 3 h 4"/>
                  <a:gd name="T12" fmla="*/ 2 w 5"/>
                  <a:gd name="T13" fmla="*/ 0 h 4"/>
                  <a:gd name="T14" fmla="*/ 4 w 5"/>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cubicBezTo>
                      <a:pt x="4" y="1"/>
                      <a:pt x="4" y="1"/>
                      <a:pt x="4" y="1"/>
                    </a:cubicBezTo>
                    <a:cubicBezTo>
                      <a:pt x="5" y="2"/>
                      <a:pt x="4" y="2"/>
                      <a:pt x="4" y="2"/>
                    </a:cubicBezTo>
                    <a:cubicBezTo>
                      <a:pt x="3" y="2"/>
                      <a:pt x="3" y="3"/>
                      <a:pt x="3" y="3"/>
                    </a:cubicBezTo>
                    <a:cubicBezTo>
                      <a:pt x="3" y="3"/>
                      <a:pt x="3" y="3"/>
                      <a:pt x="3" y="4"/>
                    </a:cubicBezTo>
                    <a:cubicBezTo>
                      <a:pt x="2" y="3"/>
                      <a:pt x="1" y="4"/>
                      <a:pt x="0" y="3"/>
                    </a:cubicBezTo>
                    <a:cubicBezTo>
                      <a:pt x="2" y="0"/>
                      <a:pt x="2" y="0"/>
                      <a:pt x="2" y="0"/>
                    </a:cubicBezTo>
                    <a:cubicBezTo>
                      <a:pt x="3"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4" name="Freeform 112">
                <a:extLst>
                  <a:ext uri="{FF2B5EF4-FFF2-40B4-BE49-F238E27FC236}">
                    <a16:creationId xmlns:a16="http://schemas.microsoft.com/office/drawing/2014/main" id="{4C46B2E3-65CF-4D76-B309-323B8ED91230}"/>
                  </a:ext>
                </a:extLst>
              </p:cNvPr>
              <p:cNvSpPr/>
              <p:nvPr/>
            </p:nvSpPr>
            <p:spPr bwMode="auto">
              <a:xfrm>
                <a:off x="2907" y="1081"/>
                <a:ext cx="11" cy="6"/>
              </a:xfrm>
              <a:custGeom>
                <a:gdLst>
                  <a:gd name="T0" fmla="*/ 4 w 4"/>
                  <a:gd name="T1" fmla="*/ 2 h 2"/>
                  <a:gd name="T2" fmla="*/ 0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2"/>
                      <a:pt x="1" y="1"/>
                      <a:pt x="0" y="1"/>
                    </a:cubicBezTo>
                    <a:cubicBezTo>
                      <a:pt x="0" y="0"/>
                      <a:pt x="2" y="0"/>
                      <a:pt x="2" y="0"/>
                    </a:cubicBezTo>
                    <a:cubicBezTo>
                      <a:pt x="2"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5" name="Freeform 113">
                <a:extLst>
                  <a:ext uri="{FF2B5EF4-FFF2-40B4-BE49-F238E27FC236}">
                    <a16:creationId xmlns:a16="http://schemas.microsoft.com/office/drawing/2014/main" id="{92C1F670-C0ED-4886-92F6-3ED680DCDF21}"/>
                  </a:ext>
                </a:extLst>
              </p:cNvPr>
              <p:cNvSpPr/>
              <p:nvPr/>
            </p:nvSpPr>
            <p:spPr bwMode="auto">
              <a:xfrm>
                <a:off x="2453" y="1081"/>
                <a:ext cx="3"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2"/>
                      <a:pt x="0"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6" name="Freeform 114">
                <a:extLst>
                  <a:ext uri="{FF2B5EF4-FFF2-40B4-BE49-F238E27FC236}">
                    <a16:creationId xmlns:a16="http://schemas.microsoft.com/office/drawing/2014/main" id="{5523381E-F6C2-4324-AF20-67DA0A2B83E0}"/>
                  </a:ext>
                </a:extLst>
              </p:cNvPr>
              <p:cNvSpPr/>
              <p:nvPr/>
            </p:nvSpPr>
            <p:spPr bwMode="auto">
              <a:xfrm>
                <a:off x="2221" y="1081"/>
                <a:ext cx="24" cy="8"/>
              </a:xfrm>
              <a:custGeom>
                <a:gdLst>
                  <a:gd name="T0" fmla="*/ 2 w 9"/>
                  <a:gd name="T1" fmla="*/ 1 h 3"/>
                  <a:gd name="T2" fmla="*/ 5 w 9"/>
                  <a:gd name="T3" fmla="*/ 1 h 3"/>
                  <a:gd name="T4" fmla="*/ 9 w 9"/>
                  <a:gd name="T5" fmla="*/ 2 h 3"/>
                  <a:gd name="T6" fmla="*/ 0 w 9"/>
                  <a:gd name="T7" fmla="*/ 3 h 3"/>
                  <a:gd name="T8" fmla="*/ 1 w 9"/>
                  <a:gd name="T9" fmla="*/ 1 h 3"/>
                  <a:gd name="T10" fmla="*/ 2 w 9"/>
                  <a:gd name="T11" fmla="*/ 1 h 3"/>
                </a:gdLst>
                <a:cxnLst>
                  <a:cxn ang="0">
                    <a:pos x="T0" y="T1"/>
                  </a:cxn>
                  <a:cxn ang="0">
                    <a:pos x="T2" y="T3"/>
                  </a:cxn>
                  <a:cxn ang="0">
                    <a:pos x="T4" y="T5"/>
                  </a:cxn>
                  <a:cxn ang="0">
                    <a:pos x="T6" y="T7"/>
                  </a:cxn>
                  <a:cxn ang="0">
                    <a:pos x="T8" y="T9"/>
                  </a:cxn>
                  <a:cxn ang="0">
                    <a:pos x="T10" y="T11"/>
                  </a:cxn>
                </a:cxnLst>
                <a:rect l="0" t="0" r="r" b="b"/>
                <a:pathLst>
                  <a:path w="9" h="3">
                    <a:moveTo>
                      <a:pt x="2" y="1"/>
                    </a:moveTo>
                    <a:cubicBezTo>
                      <a:pt x="3" y="1"/>
                      <a:pt x="4" y="2"/>
                      <a:pt x="5" y="1"/>
                    </a:cubicBezTo>
                    <a:cubicBezTo>
                      <a:pt x="6" y="2"/>
                      <a:pt x="8" y="0"/>
                      <a:pt x="9" y="2"/>
                    </a:cubicBezTo>
                    <a:cubicBezTo>
                      <a:pt x="6" y="3"/>
                      <a:pt x="3" y="3"/>
                      <a:pt x="0" y="3"/>
                    </a:cubicBezTo>
                    <a:cubicBezTo>
                      <a:pt x="1" y="3"/>
                      <a:pt x="1" y="1"/>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7" name="Freeform 115">
                <a:extLst>
                  <a:ext uri="{FF2B5EF4-FFF2-40B4-BE49-F238E27FC236}">
                    <a16:creationId xmlns:a16="http://schemas.microsoft.com/office/drawing/2014/main" id="{FCCCFA30-A206-45E8-8779-4226DDB7A274}"/>
                  </a:ext>
                </a:extLst>
              </p:cNvPr>
              <p:cNvSpPr/>
              <p:nvPr/>
            </p:nvSpPr>
            <p:spPr bwMode="auto">
              <a:xfrm>
                <a:off x="2838" y="1081"/>
                <a:ext cx="53" cy="22"/>
              </a:xfrm>
              <a:custGeom>
                <a:gdLst>
                  <a:gd name="T0" fmla="*/ 20 w 20"/>
                  <a:gd name="T1" fmla="*/ 1 h 8"/>
                  <a:gd name="T2" fmla="*/ 15 w 20"/>
                  <a:gd name="T3" fmla="*/ 1 h 8"/>
                  <a:gd name="T4" fmla="*/ 15 w 20"/>
                  <a:gd name="T5" fmla="*/ 2 h 8"/>
                  <a:gd name="T6" fmla="*/ 16 w 20"/>
                  <a:gd name="T7" fmla="*/ 3 h 8"/>
                  <a:gd name="T8" fmla="*/ 11 w 20"/>
                  <a:gd name="T9" fmla="*/ 5 h 8"/>
                  <a:gd name="T10" fmla="*/ 6 w 20"/>
                  <a:gd name="T11" fmla="*/ 8 h 8"/>
                  <a:gd name="T12" fmla="*/ 1 w 20"/>
                  <a:gd name="T13" fmla="*/ 8 h 8"/>
                  <a:gd name="T14" fmla="*/ 2 w 20"/>
                  <a:gd name="T15" fmla="*/ 7 h 8"/>
                  <a:gd name="T16" fmla="*/ 0 w 20"/>
                  <a:gd name="T17" fmla="*/ 7 h 8"/>
                  <a:gd name="T18" fmla="*/ 1 w 20"/>
                  <a:gd name="T19" fmla="*/ 6 h 8"/>
                  <a:gd name="T20" fmla="*/ 1 w 20"/>
                  <a:gd name="T21" fmla="*/ 6 h 8"/>
                  <a:gd name="T22" fmla="*/ 0 w 20"/>
                  <a:gd name="T23" fmla="*/ 6 h 8"/>
                  <a:gd name="T24" fmla="*/ 0 w 20"/>
                  <a:gd name="T25" fmla="*/ 4 h 8"/>
                  <a:gd name="T26" fmla="*/ 1 w 20"/>
                  <a:gd name="T27" fmla="*/ 5 h 8"/>
                  <a:gd name="T28" fmla="*/ 2 w 20"/>
                  <a:gd name="T29" fmla="*/ 3 h 8"/>
                  <a:gd name="T30" fmla="*/ 3 w 20"/>
                  <a:gd name="T31" fmla="*/ 5 h 8"/>
                  <a:gd name="T32" fmla="*/ 9 w 20"/>
                  <a:gd name="T33" fmla="*/ 3 h 8"/>
                  <a:gd name="T34" fmla="*/ 12 w 20"/>
                  <a:gd name="T35" fmla="*/ 2 h 8"/>
                  <a:gd name="T36" fmla="*/ 20 w 20"/>
                  <a:gd name="T37"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8">
                    <a:moveTo>
                      <a:pt x="20" y="1"/>
                    </a:moveTo>
                    <a:cubicBezTo>
                      <a:pt x="19" y="2"/>
                      <a:pt x="17" y="2"/>
                      <a:pt x="15" y="1"/>
                    </a:cubicBezTo>
                    <a:cubicBezTo>
                      <a:pt x="15" y="2"/>
                      <a:pt x="15" y="2"/>
                      <a:pt x="15" y="2"/>
                    </a:cubicBezTo>
                    <a:cubicBezTo>
                      <a:pt x="16" y="3"/>
                      <a:pt x="16" y="3"/>
                      <a:pt x="16" y="3"/>
                    </a:cubicBezTo>
                    <a:cubicBezTo>
                      <a:pt x="16" y="4"/>
                      <a:pt x="13" y="5"/>
                      <a:pt x="11" y="5"/>
                    </a:cubicBezTo>
                    <a:cubicBezTo>
                      <a:pt x="10" y="6"/>
                      <a:pt x="7" y="7"/>
                      <a:pt x="6" y="8"/>
                    </a:cubicBezTo>
                    <a:cubicBezTo>
                      <a:pt x="1" y="8"/>
                      <a:pt x="1" y="8"/>
                      <a:pt x="1" y="8"/>
                    </a:cubicBezTo>
                    <a:cubicBezTo>
                      <a:pt x="1" y="8"/>
                      <a:pt x="2" y="8"/>
                      <a:pt x="2" y="7"/>
                    </a:cubicBezTo>
                    <a:cubicBezTo>
                      <a:pt x="0" y="7"/>
                      <a:pt x="0" y="7"/>
                      <a:pt x="0" y="7"/>
                    </a:cubicBezTo>
                    <a:cubicBezTo>
                      <a:pt x="0" y="7"/>
                      <a:pt x="1" y="7"/>
                      <a:pt x="1" y="6"/>
                    </a:cubicBezTo>
                    <a:cubicBezTo>
                      <a:pt x="1" y="6"/>
                      <a:pt x="1" y="6"/>
                      <a:pt x="1" y="6"/>
                    </a:cubicBezTo>
                    <a:cubicBezTo>
                      <a:pt x="0" y="6"/>
                      <a:pt x="0" y="6"/>
                      <a:pt x="0" y="6"/>
                    </a:cubicBezTo>
                    <a:cubicBezTo>
                      <a:pt x="0" y="4"/>
                      <a:pt x="0" y="4"/>
                      <a:pt x="0" y="4"/>
                    </a:cubicBezTo>
                    <a:cubicBezTo>
                      <a:pt x="0" y="4"/>
                      <a:pt x="0" y="5"/>
                      <a:pt x="1" y="5"/>
                    </a:cubicBezTo>
                    <a:cubicBezTo>
                      <a:pt x="2" y="4"/>
                      <a:pt x="1" y="3"/>
                      <a:pt x="2" y="3"/>
                    </a:cubicBezTo>
                    <a:cubicBezTo>
                      <a:pt x="3" y="5"/>
                      <a:pt x="3" y="5"/>
                      <a:pt x="3" y="5"/>
                    </a:cubicBezTo>
                    <a:cubicBezTo>
                      <a:pt x="5" y="4"/>
                      <a:pt x="8" y="5"/>
                      <a:pt x="9" y="3"/>
                    </a:cubicBezTo>
                    <a:cubicBezTo>
                      <a:pt x="11" y="4"/>
                      <a:pt x="11" y="2"/>
                      <a:pt x="12" y="2"/>
                    </a:cubicBezTo>
                    <a:cubicBezTo>
                      <a:pt x="15" y="2"/>
                      <a:pt x="18" y="0"/>
                      <a:pt x="2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8" name="Freeform 116">
                <a:extLst>
                  <a:ext uri="{FF2B5EF4-FFF2-40B4-BE49-F238E27FC236}">
                    <a16:creationId xmlns:a16="http://schemas.microsoft.com/office/drawing/2014/main" id="{60B815A3-2787-4AB9-969D-FEDFB178B53D}"/>
                  </a:ext>
                </a:extLst>
              </p:cNvPr>
              <p:cNvSpPr/>
              <p:nvPr/>
            </p:nvSpPr>
            <p:spPr bwMode="auto">
              <a:xfrm>
                <a:off x="3017" y="1084"/>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9" name="Freeform 117">
                <a:extLst>
                  <a:ext uri="{FF2B5EF4-FFF2-40B4-BE49-F238E27FC236}">
                    <a16:creationId xmlns:a16="http://schemas.microsoft.com/office/drawing/2014/main" id="{03EAE51D-99BE-4463-B2B3-5386666350EF}"/>
                  </a:ext>
                </a:extLst>
              </p:cNvPr>
              <p:cNvSpPr/>
              <p:nvPr/>
            </p:nvSpPr>
            <p:spPr bwMode="auto">
              <a:xfrm>
                <a:off x="2643" y="1084"/>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0" name="Freeform 118">
                <a:extLst>
                  <a:ext uri="{FF2B5EF4-FFF2-40B4-BE49-F238E27FC236}">
                    <a16:creationId xmlns:a16="http://schemas.microsoft.com/office/drawing/2014/main" id="{96D8B96B-20D2-4860-AA87-13FF74AF58A8}"/>
                  </a:ext>
                </a:extLst>
              </p:cNvPr>
              <p:cNvSpPr/>
              <p:nvPr/>
            </p:nvSpPr>
            <p:spPr bwMode="auto">
              <a:xfrm>
                <a:off x="2760" y="1081"/>
                <a:ext cx="6" cy="6"/>
              </a:xfrm>
              <a:custGeom>
                <a:gdLst>
                  <a:gd name="T0" fmla="*/ 2 w 2"/>
                  <a:gd name="T1" fmla="*/ 2 h 2"/>
                  <a:gd name="T2" fmla="*/ 2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1"/>
                      <a:pt x="0" y="1"/>
                      <a:pt x="0" y="1"/>
                    </a:cubicBezTo>
                    <a:cubicBezTo>
                      <a:pt x="1" y="0"/>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1" name="Freeform 119">
                <a:extLst>
                  <a:ext uri="{FF2B5EF4-FFF2-40B4-BE49-F238E27FC236}">
                    <a16:creationId xmlns:a16="http://schemas.microsoft.com/office/drawing/2014/main" id="{71420F96-345D-4ACA-9119-E9783D20D8B5}"/>
                  </a:ext>
                </a:extLst>
              </p:cNvPr>
              <p:cNvSpPr/>
              <p:nvPr/>
            </p:nvSpPr>
            <p:spPr bwMode="auto">
              <a:xfrm>
                <a:off x="2736" y="1084"/>
                <a:ext cx="6" cy="3"/>
              </a:xfrm>
              <a:custGeom>
                <a:gdLst>
                  <a:gd name="T0" fmla="*/ 0 w 6"/>
                  <a:gd name="T1" fmla="*/ 3 h 3"/>
                  <a:gd name="T2" fmla="*/ 6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2" name="Freeform 120">
                <a:extLst>
                  <a:ext uri="{FF2B5EF4-FFF2-40B4-BE49-F238E27FC236}">
                    <a16:creationId xmlns:a16="http://schemas.microsoft.com/office/drawing/2014/main" id="{295183BA-1C74-4693-96D2-E235F086B7ED}"/>
                  </a:ext>
                </a:extLst>
              </p:cNvPr>
              <p:cNvSpPr/>
              <p:nvPr/>
            </p:nvSpPr>
            <p:spPr bwMode="auto">
              <a:xfrm>
                <a:off x="2953" y="1084"/>
                <a:ext cx="10" cy="11"/>
              </a:xfrm>
              <a:custGeom>
                <a:gdLst>
                  <a:gd name="T0" fmla="*/ 3 w 4"/>
                  <a:gd name="T1" fmla="*/ 0 h 4"/>
                  <a:gd name="T2" fmla="*/ 1 w 4"/>
                  <a:gd name="T3" fmla="*/ 4 h 4"/>
                  <a:gd name="T4" fmla="*/ 0 w 4"/>
                  <a:gd name="T5" fmla="*/ 3 h 4"/>
                  <a:gd name="T6" fmla="*/ 1 w 4"/>
                  <a:gd name="T7" fmla="*/ 1 h 4"/>
                  <a:gd name="T8" fmla="*/ 3 w 4"/>
                  <a:gd name="T9" fmla="*/ 0 h 4"/>
                </a:gdLst>
                <a:cxnLst>
                  <a:cxn ang="0">
                    <a:pos x="T0" y="T1"/>
                  </a:cxn>
                  <a:cxn ang="0">
                    <a:pos x="T2" y="T3"/>
                  </a:cxn>
                  <a:cxn ang="0">
                    <a:pos x="T4" y="T5"/>
                  </a:cxn>
                  <a:cxn ang="0">
                    <a:pos x="T6" y="T7"/>
                  </a:cxn>
                  <a:cxn ang="0">
                    <a:pos x="T8" y="T9"/>
                  </a:cxn>
                </a:cxnLst>
                <a:rect l="0" t="0" r="r" b="b"/>
                <a:pathLst>
                  <a:path w="4" h="4">
                    <a:moveTo>
                      <a:pt x="3" y="0"/>
                    </a:moveTo>
                    <a:cubicBezTo>
                      <a:pt x="4" y="2"/>
                      <a:pt x="1" y="2"/>
                      <a:pt x="1" y="4"/>
                    </a:cubicBezTo>
                    <a:cubicBezTo>
                      <a:pt x="0" y="4"/>
                      <a:pt x="0" y="4"/>
                      <a:pt x="0" y="3"/>
                    </a:cubicBezTo>
                    <a:cubicBezTo>
                      <a:pt x="0" y="2"/>
                      <a:pt x="2" y="2"/>
                      <a:pt x="1" y="1"/>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3" name="Freeform 121">
                <a:extLst>
                  <a:ext uri="{FF2B5EF4-FFF2-40B4-BE49-F238E27FC236}">
                    <a16:creationId xmlns:a16="http://schemas.microsoft.com/office/drawing/2014/main" id="{9375041C-CD1B-4D35-8EA5-D45A644277B8}"/>
                  </a:ext>
                </a:extLst>
              </p:cNvPr>
              <p:cNvSpPr/>
              <p:nvPr/>
            </p:nvSpPr>
            <p:spPr bwMode="auto">
              <a:xfrm>
                <a:off x="2159" y="1084"/>
                <a:ext cx="35" cy="16"/>
              </a:xfrm>
              <a:custGeom>
                <a:gdLst>
                  <a:gd name="T0" fmla="*/ 13 w 13"/>
                  <a:gd name="T1" fmla="*/ 2 h 6"/>
                  <a:gd name="T2" fmla="*/ 9 w 13"/>
                  <a:gd name="T3" fmla="*/ 4 h 6"/>
                  <a:gd name="T4" fmla="*/ 3 w 13"/>
                  <a:gd name="T5" fmla="*/ 4 h 6"/>
                  <a:gd name="T6" fmla="*/ 1 w 13"/>
                  <a:gd name="T7" fmla="*/ 3 h 6"/>
                  <a:gd name="T8" fmla="*/ 1 w 13"/>
                  <a:gd name="T9" fmla="*/ 2 h 6"/>
                  <a:gd name="T10" fmla="*/ 0 w 13"/>
                  <a:gd name="T11" fmla="*/ 2 h 6"/>
                  <a:gd name="T12" fmla="*/ 0 w 13"/>
                  <a:gd name="T13" fmla="*/ 1 h 6"/>
                  <a:gd name="T14" fmla="*/ 6 w 13"/>
                  <a:gd name="T15" fmla="*/ 2 h 6"/>
                  <a:gd name="T16" fmla="*/ 7 w 13"/>
                  <a:gd name="T17" fmla="*/ 2 h 6"/>
                  <a:gd name="T18" fmla="*/ 7 w 13"/>
                  <a:gd name="T19" fmla="*/ 1 h 6"/>
                  <a:gd name="T20" fmla="*/ 13 w 13"/>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
                    <a:moveTo>
                      <a:pt x="13" y="2"/>
                    </a:moveTo>
                    <a:cubicBezTo>
                      <a:pt x="12" y="3"/>
                      <a:pt x="11" y="3"/>
                      <a:pt x="9" y="4"/>
                    </a:cubicBezTo>
                    <a:cubicBezTo>
                      <a:pt x="7" y="1"/>
                      <a:pt x="5" y="6"/>
                      <a:pt x="3" y="4"/>
                    </a:cubicBezTo>
                    <a:cubicBezTo>
                      <a:pt x="2" y="4"/>
                      <a:pt x="1" y="4"/>
                      <a:pt x="1" y="3"/>
                    </a:cubicBezTo>
                    <a:cubicBezTo>
                      <a:pt x="1" y="3"/>
                      <a:pt x="1" y="3"/>
                      <a:pt x="1" y="2"/>
                    </a:cubicBezTo>
                    <a:cubicBezTo>
                      <a:pt x="1" y="2"/>
                      <a:pt x="1" y="2"/>
                      <a:pt x="0" y="2"/>
                    </a:cubicBezTo>
                    <a:cubicBezTo>
                      <a:pt x="0" y="1"/>
                      <a:pt x="0" y="1"/>
                      <a:pt x="0" y="1"/>
                    </a:cubicBezTo>
                    <a:cubicBezTo>
                      <a:pt x="2" y="2"/>
                      <a:pt x="4" y="0"/>
                      <a:pt x="6" y="2"/>
                    </a:cubicBezTo>
                    <a:cubicBezTo>
                      <a:pt x="6" y="2"/>
                      <a:pt x="6" y="2"/>
                      <a:pt x="7" y="2"/>
                    </a:cubicBezTo>
                    <a:cubicBezTo>
                      <a:pt x="7" y="1"/>
                      <a:pt x="6" y="1"/>
                      <a:pt x="7" y="1"/>
                    </a:cubicBezTo>
                    <a:cubicBezTo>
                      <a:pt x="9" y="2"/>
                      <a:pt x="11" y="1"/>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4" name="Freeform 122">
                <a:extLst>
                  <a:ext uri="{FF2B5EF4-FFF2-40B4-BE49-F238E27FC236}">
                    <a16:creationId xmlns:a16="http://schemas.microsoft.com/office/drawing/2014/main" id="{14F1409A-709D-45A1-9EF4-6278B9C313AA}"/>
                  </a:ext>
                </a:extLst>
              </p:cNvPr>
              <p:cNvSpPr/>
              <p:nvPr/>
            </p:nvSpPr>
            <p:spPr bwMode="auto">
              <a:xfrm>
                <a:off x="2445" y="1087"/>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5" name="Freeform 123">
                <a:extLst>
                  <a:ext uri="{FF2B5EF4-FFF2-40B4-BE49-F238E27FC236}">
                    <a16:creationId xmlns:a16="http://schemas.microsoft.com/office/drawing/2014/main" id="{6465890B-5FAA-4EE1-AF76-22A20F5CD648}"/>
                  </a:ext>
                </a:extLst>
              </p:cNvPr>
              <p:cNvSpPr/>
              <p:nvPr/>
            </p:nvSpPr>
            <p:spPr bwMode="auto">
              <a:xfrm>
                <a:off x="2696" y="1087"/>
                <a:ext cx="24" cy="10"/>
              </a:xfrm>
              <a:custGeom>
                <a:gdLst>
                  <a:gd name="T0" fmla="*/ 9 w 9"/>
                  <a:gd name="T1" fmla="*/ 0 h 4"/>
                  <a:gd name="T2" fmla="*/ 4 w 9"/>
                  <a:gd name="T3" fmla="*/ 4 h 4"/>
                  <a:gd name="T4" fmla="*/ 0 w 9"/>
                  <a:gd name="T5" fmla="*/ 4 h 4"/>
                  <a:gd name="T6" fmla="*/ 2 w 9"/>
                  <a:gd name="T7" fmla="*/ 1 h 4"/>
                  <a:gd name="T8" fmla="*/ 5 w 9"/>
                  <a:gd name="T9" fmla="*/ 2 h 4"/>
                  <a:gd name="T10" fmla="*/ 8 w 9"/>
                  <a:gd name="T11" fmla="*/ 0 h 4"/>
                  <a:gd name="T12" fmla="*/ 9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2"/>
                      <a:pt x="6" y="3"/>
                      <a:pt x="4" y="4"/>
                    </a:cubicBezTo>
                    <a:cubicBezTo>
                      <a:pt x="3" y="3"/>
                      <a:pt x="2" y="4"/>
                      <a:pt x="0" y="4"/>
                    </a:cubicBezTo>
                    <a:cubicBezTo>
                      <a:pt x="1" y="3"/>
                      <a:pt x="4" y="2"/>
                      <a:pt x="2" y="1"/>
                    </a:cubicBezTo>
                    <a:cubicBezTo>
                      <a:pt x="3" y="1"/>
                      <a:pt x="4" y="3"/>
                      <a:pt x="5" y="2"/>
                    </a:cubicBezTo>
                    <a:cubicBezTo>
                      <a:pt x="5" y="1"/>
                      <a:pt x="7" y="0"/>
                      <a:pt x="8" y="0"/>
                    </a:cubicBezTo>
                    <a:cubicBezTo>
                      <a:pt x="8"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6" name="Freeform 124">
                <a:extLst>
                  <a:ext uri="{FF2B5EF4-FFF2-40B4-BE49-F238E27FC236}">
                    <a16:creationId xmlns:a16="http://schemas.microsoft.com/office/drawing/2014/main" id="{8A4D7D7D-C921-4933-BA49-ED335AEBC3BF}"/>
                  </a:ext>
                </a:extLst>
              </p:cNvPr>
              <p:cNvSpPr/>
              <p:nvPr/>
            </p:nvSpPr>
            <p:spPr bwMode="auto">
              <a:xfrm>
                <a:off x="2303" y="1087"/>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7" name="Freeform 125">
                <a:extLst>
                  <a:ext uri="{FF2B5EF4-FFF2-40B4-BE49-F238E27FC236}">
                    <a16:creationId xmlns:a16="http://schemas.microsoft.com/office/drawing/2014/main" id="{FCF88967-4906-4EBB-A688-FA2373656299}"/>
                  </a:ext>
                </a:extLst>
              </p:cNvPr>
              <p:cNvSpPr/>
              <p:nvPr/>
            </p:nvSpPr>
            <p:spPr bwMode="auto">
              <a:xfrm>
                <a:off x="2317" y="1087"/>
                <a:ext cx="29" cy="16"/>
              </a:xfrm>
              <a:custGeom>
                <a:gdLst>
                  <a:gd name="T0" fmla="*/ 7 w 11"/>
                  <a:gd name="T1" fmla="*/ 0 h 6"/>
                  <a:gd name="T2" fmla="*/ 6 w 11"/>
                  <a:gd name="T3" fmla="*/ 1 h 6"/>
                  <a:gd name="T4" fmla="*/ 11 w 11"/>
                  <a:gd name="T5" fmla="*/ 1 h 6"/>
                  <a:gd name="T6" fmla="*/ 11 w 11"/>
                  <a:gd name="T7" fmla="*/ 2 h 6"/>
                  <a:gd name="T8" fmla="*/ 9 w 11"/>
                  <a:gd name="T9" fmla="*/ 2 h 6"/>
                  <a:gd name="T10" fmla="*/ 9 w 11"/>
                  <a:gd name="T11" fmla="*/ 2 h 6"/>
                  <a:gd name="T12" fmla="*/ 2 w 11"/>
                  <a:gd name="T13" fmla="*/ 4 h 6"/>
                  <a:gd name="T14" fmla="*/ 2 w 11"/>
                  <a:gd name="T15" fmla="*/ 4 h 6"/>
                  <a:gd name="T16" fmla="*/ 3 w 11"/>
                  <a:gd name="T17" fmla="*/ 5 h 6"/>
                  <a:gd name="T18" fmla="*/ 0 w 11"/>
                  <a:gd name="T19" fmla="*/ 4 h 6"/>
                  <a:gd name="T20" fmla="*/ 3 w 11"/>
                  <a:gd name="T21" fmla="*/ 1 h 6"/>
                  <a:gd name="T22" fmla="*/ 7 w 11"/>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7" y="0"/>
                    </a:moveTo>
                    <a:cubicBezTo>
                      <a:pt x="7" y="1"/>
                      <a:pt x="6" y="1"/>
                      <a:pt x="6" y="1"/>
                    </a:cubicBezTo>
                    <a:cubicBezTo>
                      <a:pt x="8" y="0"/>
                      <a:pt x="9" y="2"/>
                      <a:pt x="11" y="1"/>
                    </a:cubicBezTo>
                    <a:cubicBezTo>
                      <a:pt x="11" y="2"/>
                      <a:pt x="11" y="2"/>
                      <a:pt x="11" y="2"/>
                    </a:cubicBezTo>
                    <a:cubicBezTo>
                      <a:pt x="10" y="1"/>
                      <a:pt x="10" y="2"/>
                      <a:pt x="9" y="2"/>
                    </a:cubicBezTo>
                    <a:cubicBezTo>
                      <a:pt x="9" y="2"/>
                      <a:pt x="9" y="2"/>
                      <a:pt x="9" y="2"/>
                    </a:cubicBezTo>
                    <a:cubicBezTo>
                      <a:pt x="7" y="3"/>
                      <a:pt x="5" y="5"/>
                      <a:pt x="2" y="4"/>
                    </a:cubicBezTo>
                    <a:cubicBezTo>
                      <a:pt x="2" y="4"/>
                      <a:pt x="2" y="4"/>
                      <a:pt x="2" y="4"/>
                    </a:cubicBezTo>
                    <a:cubicBezTo>
                      <a:pt x="3" y="5"/>
                      <a:pt x="3" y="5"/>
                      <a:pt x="3" y="5"/>
                    </a:cubicBezTo>
                    <a:cubicBezTo>
                      <a:pt x="2" y="4"/>
                      <a:pt x="0" y="6"/>
                      <a:pt x="0" y="4"/>
                    </a:cubicBezTo>
                    <a:cubicBezTo>
                      <a:pt x="0" y="2"/>
                      <a:pt x="3" y="3"/>
                      <a:pt x="3" y="1"/>
                    </a:cubicBezTo>
                    <a:cubicBezTo>
                      <a:pt x="5" y="2"/>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8" name="Freeform 126">
                <a:extLst>
                  <a:ext uri="{FF2B5EF4-FFF2-40B4-BE49-F238E27FC236}">
                    <a16:creationId xmlns:a16="http://schemas.microsoft.com/office/drawing/2014/main" id="{87EA7358-B1F8-4A4B-AC0B-05844853F21C}"/>
                  </a:ext>
                </a:extLst>
              </p:cNvPr>
              <p:cNvSpPr/>
              <p:nvPr/>
            </p:nvSpPr>
            <p:spPr bwMode="auto">
              <a:xfrm>
                <a:off x="2523" y="1087"/>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9" name="Freeform 127">
                <a:extLst>
                  <a:ext uri="{FF2B5EF4-FFF2-40B4-BE49-F238E27FC236}">
                    <a16:creationId xmlns:a16="http://schemas.microsoft.com/office/drawing/2014/main" id="{2055A41B-A8BC-49CD-ADC8-001D601F74C8}"/>
                  </a:ext>
                </a:extLst>
              </p:cNvPr>
              <p:cNvSpPr/>
              <p:nvPr/>
            </p:nvSpPr>
            <p:spPr bwMode="auto">
              <a:xfrm>
                <a:off x="3140" y="1087"/>
                <a:ext cx="2"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0" name="Freeform 128">
                <a:extLst>
                  <a:ext uri="{FF2B5EF4-FFF2-40B4-BE49-F238E27FC236}">
                    <a16:creationId xmlns:a16="http://schemas.microsoft.com/office/drawing/2014/main" id="{117F0571-A19D-492C-9C76-876F8D2B0020}"/>
                  </a:ext>
                </a:extLst>
              </p:cNvPr>
              <p:cNvSpPr/>
              <p:nvPr/>
            </p:nvSpPr>
            <p:spPr bwMode="auto">
              <a:xfrm>
                <a:off x="2205" y="1084"/>
                <a:ext cx="10" cy="11"/>
              </a:xfrm>
              <a:custGeom>
                <a:gdLst>
                  <a:gd name="T0" fmla="*/ 4 w 4"/>
                  <a:gd name="T1" fmla="*/ 2 h 4"/>
                  <a:gd name="T2" fmla="*/ 1 w 4"/>
                  <a:gd name="T3" fmla="*/ 2 h 4"/>
                  <a:gd name="T4" fmla="*/ 1 w 4"/>
                  <a:gd name="T5" fmla="*/ 3 h 4"/>
                  <a:gd name="T6" fmla="*/ 0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1" y="2"/>
                      <a:pt x="1" y="2"/>
                      <a:pt x="1" y="2"/>
                    </a:cubicBezTo>
                    <a:cubicBezTo>
                      <a:pt x="1" y="3"/>
                      <a:pt x="1" y="3"/>
                      <a:pt x="1" y="3"/>
                    </a:cubicBezTo>
                    <a:cubicBezTo>
                      <a:pt x="0" y="3"/>
                      <a:pt x="0" y="2"/>
                      <a:pt x="0" y="2"/>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1" name="Freeform 129">
                <a:extLst>
                  <a:ext uri="{FF2B5EF4-FFF2-40B4-BE49-F238E27FC236}">
                    <a16:creationId xmlns:a16="http://schemas.microsoft.com/office/drawing/2014/main" id="{FE0A4D8E-6B68-42AC-9010-834ECE627C40}"/>
                  </a:ext>
                </a:extLst>
              </p:cNvPr>
              <p:cNvSpPr/>
              <p:nvPr/>
            </p:nvSpPr>
            <p:spPr bwMode="auto">
              <a:xfrm>
                <a:off x="2846" y="1089"/>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2" name="Freeform 130">
                <a:extLst>
                  <a:ext uri="{FF2B5EF4-FFF2-40B4-BE49-F238E27FC236}">
                    <a16:creationId xmlns:a16="http://schemas.microsoft.com/office/drawing/2014/main" id="{2FF17EEA-258A-4480-A4C9-D31E3A22CD94}"/>
                  </a:ext>
                </a:extLst>
              </p:cNvPr>
              <p:cNvSpPr/>
              <p:nvPr/>
            </p:nvSpPr>
            <p:spPr bwMode="auto">
              <a:xfrm>
                <a:off x="3118" y="1089"/>
                <a:ext cx="6"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0"/>
                      <a:pt x="1" y="1"/>
                      <a:pt x="2" y="0"/>
                    </a:cubicBezTo>
                    <a:cubicBezTo>
                      <a:pt x="2"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3" name="Freeform 131">
                <a:extLst>
                  <a:ext uri="{FF2B5EF4-FFF2-40B4-BE49-F238E27FC236}">
                    <a16:creationId xmlns:a16="http://schemas.microsoft.com/office/drawing/2014/main" id="{3BA0A569-1842-4696-8F13-9CD8506E3118}"/>
                  </a:ext>
                </a:extLst>
              </p:cNvPr>
              <p:cNvSpPr/>
              <p:nvPr/>
            </p:nvSpPr>
            <p:spPr bwMode="auto">
              <a:xfrm>
                <a:off x="2143" y="1087"/>
                <a:ext cx="11" cy="13"/>
              </a:xfrm>
              <a:custGeom>
                <a:gdLst>
                  <a:gd name="T0" fmla="*/ 4 w 4"/>
                  <a:gd name="T1" fmla="*/ 4 h 5"/>
                  <a:gd name="T2" fmla="*/ 2 w 4"/>
                  <a:gd name="T3" fmla="*/ 5 h 5"/>
                  <a:gd name="T4" fmla="*/ 1 w 4"/>
                  <a:gd name="T5" fmla="*/ 4 h 5"/>
                  <a:gd name="T6" fmla="*/ 3 w 4"/>
                  <a:gd name="T7" fmla="*/ 2 h 5"/>
                  <a:gd name="T8" fmla="*/ 4 w 4"/>
                  <a:gd name="T9" fmla="*/ 4 h 5"/>
                </a:gdLst>
                <a:cxnLst>
                  <a:cxn ang="0">
                    <a:pos x="T0" y="T1"/>
                  </a:cxn>
                  <a:cxn ang="0">
                    <a:pos x="T2" y="T3"/>
                  </a:cxn>
                  <a:cxn ang="0">
                    <a:pos x="T4" y="T5"/>
                  </a:cxn>
                  <a:cxn ang="0">
                    <a:pos x="T6" y="T7"/>
                  </a:cxn>
                  <a:cxn ang="0">
                    <a:pos x="T8" y="T9"/>
                  </a:cxn>
                </a:cxnLst>
                <a:rect l="0" t="0" r="r" b="b"/>
                <a:pathLst>
                  <a:path w="4" h="5">
                    <a:moveTo>
                      <a:pt x="4" y="4"/>
                    </a:moveTo>
                    <a:cubicBezTo>
                      <a:pt x="3" y="4"/>
                      <a:pt x="2" y="5"/>
                      <a:pt x="2" y="5"/>
                    </a:cubicBezTo>
                    <a:cubicBezTo>
                      <a:pt x="1" y="4"/>
                      <a:pt x="1" y="4"/>
                      <a:pt x="1" y="4"/>
                    </a:cubicBezTo>
                    <a:cubicBezTo>
                      <a:pt x="3" y="4"/>
                      <a:pt x="0" y="0"/>
                      <a:pt x="3" y="2"/>
                    </a:cubicBezTo>
                    <a:cubicBezTo>
                      <a:pt x="2" y="3"/>
                      <a:pt x="3" y="3"/>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4" name="Freeform 132">
                <a:extLst>
                  <a:ext uri="{FF2B5EF4-FFF2-40B4-BE49-F238E27FC236}">
                    <a16:creationId xmlns:a16="http://schemas.microsoft.com/office/drawing/2014/main" id="{278D24BB-E039-470A-AAD2-E738FE589AE4}"/>
                  </a:ext>
                </a:extLst>
              </p:cNvPr>
              <p:cNvSpPr/>
              <p:nvPr/>
            </p:nvSpPr>
            <p:spPr bwMode="auto">
              <a:xfrm>
                <a:off x="2747" y="1089"/>
                <a:ext cx="8" cy="8"/>
              </a:xfrm>
              <a:custGeom>
                <a:gdLst>
                  <a:gd name="T0" fmla="*/ 2 w 3"/>
                  <a:gd name="T1" fmla="*/ 3 h 3"/>
                  <a:gd name="T2" fmla="*/ 0 w 3"/>
                  <a:gd name="T3" fmla="*/ 2 h 3"/>
                  <a:gd name="T4" fmla="*/ 2 w 3"/>
                  <a:gd name="T5" fmla="*/ 1 h 3"/>
                  <a:gd name="T6" fmla="*/ 2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1" y="3"/>
                      <a:pt x="1" y="3"/>
                      <a:pt x="0" y="2"/>
                    </a:cubicBezTo>
                    <a:cubicBezTo>
                      <a:pt x="2" y="1"/>
                      <a:pt x="2" y="1"/>
                      <a:pt x="2" y="1"/>
                    </a:cubicBezTo>
                    <a:cubicBezTo>
                      <a:pt x="2" y="1"/>
                      <a:pt x="1" y="1"/>
                      <a:pt x="2"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5" name="Freeform 133">
                <a:extLst>
                  <a:ext uri="{FF2B5EF4-FFF2-40B4-BE49-F238E27FC236}">
                    <a16:creationId xmlns:a16="http://schemas.microsoft.com/office/drawing/2014/main" id="{2E3C2EF7-A50D-4F7C-A039-1AF3DFE62383}"/>
                  </a:ext>
                </a:extLst>
              </p:cNvPr>
              <p:cNvSpPr/>
              <p:nvPr/>
            </p:nvSpPr>
            <p:spPr bwMode="auto">
              <a:xfrm>
                <a:off x="3134" y="1089"/>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1"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6" name="Freeform 134">
                <a:extLst>
                  <a:ext uri="{FF2B5EF4-FFF2-40B4-BE49-F238E27FC236}">
                    <a16:creationId xmlns:a16="http://schemas.microsoft.com/office/drawing/2014/main" id="{C0622910-8EE3-4AD0-AE6F-94DE0E8AF5AE}"/>
                  </a:ext>
                </a:extLst>
              </p:cNvPr>
              <p:cNvSpPr/>
              <p:nvPr/>
            </p:nvSpPr>
            <p:spPr bwMode="auto">
              <a:xfrm>
                <a:off x="3610" y="1089"/>
                <a:ext cx="13" cy="14"/>
              </a:xfrm>
              <a:custGeom>
                <a:gdLst>
                  <a:gd name="T0" fmla="*/ 1 w 5"/>
                  <a:gd name="T1" fmla="*/ 4 h 5"/>
                  <a:gd name="T2" fmla="*/ 0 w 5"/>
                  <a:gd name="T3" fmla="*/ 4 h 5"/>
                  <a:gd name="T4" fmla="*/ 0 w 5"/>
                  <a:gd name="T5" fmla="*/ 4 h 5"/>
                  <a:gd name="T6" fmla="*/ 0 w 5"/>
                  <a:gd name="T7" fmla="*/ 5 h 5"/>
                  <a:gd name="T8" fmla="*/ 0 w 5"/>
                  <a:gd name="T9" fmla="*/ 5 h 5"/>
                  <a:gd name="T10" fmla="*/ 0 w 5"/>
                  <a:gd name="T11" fmla="*/ 3 h 5"/>
                  <a:gd name="T12" fmla="*/ 4 w 5"/>
                  <a:gd name="T13" fmla="*/ 0 h 5"/>
                  <a:gd name="T14" fmla="*/ 1 w 5"/>
                  <a:gd name="T15" fmla="*/ 4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cubicBezTo>
                      <a:pt x="1" y="4"/>
                      <a:pt x="0" y="4"/>
                      <a:pt x="0" y="4"/>
                    </a:cubicBezTo>
                    <a:cubicBezTo>
                      <a:pt x="0" y="4"/>
                      <a:pt x="0" y="4"/>
                      <a:pt x="0" y="4"/>
                    </a:cubicBezTo>
                    <a:cubicBezTo>
                      <a:pt x="0" y="5"/>
                      <a:pt x="0" y="5"/>
                      <a:pt x="0" y="5"/>
                    </a:cubicBezTo>
                    <a:cubicBezTo>
                      <a:pt x="0" y="5"/>
                      <a:pt x="0" y="5"/>
                      <a:pt x="0" y="5"/>
                    </a:cubicBezTo>
                    <a:cubicBezTo>
                      <a:pt x="0" y="3"/>
                      <a:pt x="0" y="3"/>
                      <a:pt x="0" y="3"/>
                    </a:cubicBezTo>
                    <a:cubicBezTo>
                      <a:pt x="2" y="4"/>
                      <a:pt x="2" y="1"/>
                      <a:pt x="4" y="0"/>
                    </a:cubicBezTo>
                    <a:cubicBezTo>
                      <a:pt x="5" y="2"/>
                      <a:pt x="2"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7" name="Freeform 135">
                <a:extLst>
                  <a:ext uri="{FF2B5EF4-FFF2-40B4-BE49-F238E27FC236}">
                    <a16:creationId xmlns:a16="http://schemas.microsoft.com/office/drawing/2014/main" id="{1160C3D6-9F70-44A5-ADDE-2003CC6B5AA6}"/>
                  </a:ext>
                </a:extLst>
              </p:cNvPr>
              <p:cNvSpPr/>
              <p:nvPr/>
            </p:nvSpPr>
            <p:spPr bwMode="auto">
              <a:xfrm>
                <a:off x="2450" y="108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8" name="Freeform 136">
                <a:extLst>
                  <a:ext uri="{FF2B5EF4-FFF2-40B4-BE49-F238E27FC236}">
                    <a16:creationId xmlns:a16="http://schemas.microsoft.com/office/drawing/2014/main" id="{F84F20E9-A643-41BD-858C-F5F23055226A}"/>
                  </a:ext>
                </a:extLst>
              </p:cNvPr>
              <p:cNvSpPr/>
              <p:nvPr/>
            </p:nvSpPr>
            <p:spPr bwMode="auto">
              <a:xfrm>
                <a:off x="3009" y="1089"/>
                <a:ext cx="2" cy="3"/>
              </a:xfrm>
              <a:custGeom>
                <a:gdLst>
                  <a:gd name="T0" fmla="*/ 2 w 2"/>
                  <a:gd name="T1" fmla="*/ 0 h 3"/>
                  <a:gd name="T2" fmla="*/ 0 w 2"/>
                  <a:gd name="T3" fmla="*/ 3 h 3"/>
                  <a:gd name="T4" fmla="*/ 0 w 2"/>
                  <a:gd name="T5" fmla="*/ 3 h 3"/>
                  <a:gd name="T6" fmla="*/ 0 w 2"/>
                  <a:gd name="T7" fmla="*/ 0 h 3"/>
                  <a:gd name="T8" fmla="*/ 2 w 2"/>
                  <a:gd name="T9" fmla="*/ 0 h 3"/>
                </a:gdLst>
                <a:cxnLst>
                  <a:cxn ang="0">
                    <a:pos x="T0" y="T1"/>
                  </a:cxn>
                  <a:cxn ang="0">
                    <a:pos x="T2" y="T3"/>
                  </a:cxn>
                  <a:cxn ang="0">
                    <a:pos x="T4" y="T5"/>
                  </a:cxn>
                  <a:cxn ang="0">
                    <a:pos x="T6" y="T7"/>
                  </a:cxn>
                  <a:cxn ang="0">
                    <a:pos x="T8" y="T9"/>
                  </a:cxn>
                </a:cxnLst>
                <a:rect l="0" t="0" r="r" b="b"/>
                <a:pathLst>
                  <a:path w="2" h="3">
                    <a:moveTo>
                      <a:pt x="2" y="0"/>
                    </a:moveTo>
                    <a:lnTo>
                      <a:pt x="0" y="3"/>
                    </a:lnTo>
                    <a:lnTo>
                      <a:pt x="0" y="3"/>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9" name="Freeform 137">
                <a:extLst>
                  <a:ext uri="{FF2B5EF4-FFF2-40B4-BE49-F238E27FC236}">
                    <a16:creationId xmlns:a16="http://schemas.microsoft.com/office/drawing/2014/main" id="{41BBA74E-DD1E-4405-975B-A1F8643E07E4}"/>
                  </a:ext>
                </a:extLst>
              </p:cNvPr>
              <p:cNvSpPr/>
              <p:nvPr/>
            </p:nvSpPr>
            <p:spPr bwMode="auto">
              <a:xfrm>
                <a:off x="2063" y="109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0" name="Freeform 138">
                <a:extLst>
                  <a:ext uri="{FF2B5EF4-FFF2-40B4-BE49-F238E27FC236}">
                    <a16:creationId xmlns:a16="http://schemas.microsoft.com/office/drawing/2014/main" id="{A250B1BD-D462-4128-A744-DA9BA08F9427}"/>
                  </a:ext>
                </a:extLst>
              </p:cNvPr>
              <p:cNvSpPr/>
              <p:nvPr/>
            </p:nvSpPr>
            <p:spPr bwMode="auto">
              <a:xfrm>
                <a:off x="2247" y="109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1" name="Freeform 139">
                <a:extLst>
                  <a:ext uri="{FF2B5EF4-FFF2-40B4-BE49-F238E27FC236}">
                    <a16:creationId xmlns:a16="http://schemas.microsoft.com/office/drawing/2014/main" id="{76E69746-4B3D-4584-AA65-A9321E682358}"/>
                  </a:ext>
                </a:extLst>
              </p:cNvPr>
              <p:cNvSpPr/>
              <p:nvPr/>
            </p:nvSpPr>
            <p:spPr bwMode="auto">
              <a:xfrm>
                <a:off x="2456" y="109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2" name="Freeform 140">
                <a:extLst>
                  <a:ext uri="{FF2B5EF4-FFF2-40B4-BE49-F238E27FC236}">
                    <a16:creationId xmlns:a16="http://schemas.microsoft.com/office/drawing/2014/main" id="{5CDA8EDB-DF42-474D-9546-619D5030B512}"/>
                  </a:ext>
                </a:extLst>
              </p:cNvPr>
              <p:cNvSpPr/>
              <p:nvPr/>
            </p:nvSpPr>
            <p:spPr bwMode="auto">
              <a:xfrm>
                <a:off x="3695" y="1092"/>
                <a:ext cx="6"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3" name="Freeform 141">
                <a:extLst>
                  <a:ext uri="{FF2B5EF4-FFF2-40B4-BE49-F238E27FC236}">
                    <a16:creationId xmlns:a16="http://schemas.microsoft.com/office/drawing/2014/main" id="{3BE0E903-1659-43A1-AD3D-01A4155D744B}"/>
                  </a:ext>
                </a:extLst>
              </p:cNvPr>
              <p:cNvSpPr/>
              <p:nvPr/>
            </p:nvSpPr>
            <p:spPr bwMode="auto">
              <a:xfrm>
                <a:off x="3081" y="1095"/>
                <a:ext cx="5" cy="2"/>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0"/>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4" name="Freeform 142">
                <a:extLst>
                  <a:ext uri="{FF2B5EF4-FFF2-40B4-BE49-F238E27FC236}">
                    <a16:creationId xmlns:a16="http://schemas.microsoft.com/office/drawing/2014/main" id="{957F6C49-A999-468B-8261-9D228CCBF0AA}"/>
                  </a:ext>
                </a:extLst>
              </p:cNvPr>
              <p:cNvSpPr/>
              <p:nvPr/>
            </p:nvSpPr>
            <p:spPr bwMode="auto">
              <a:xfrm>
                <a:off x="2897" y="10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5" name="Freeform 143">
                <a:extLst>
                  <a:ext uri="{FF2B5EF4-FFF2-40B4-BE49-F238E27FC236}">
                    <a16:creationId xmlns:a16="http://schemas.microsoft.com/office/drawing/2014/main" id="{B298B16C-8219-42AC-8983-83694450E2CB}"/>
                  </a:ext>
                </a:extLst>
              </p:cNvPr>
              <p:cNvSpPr/>
              <p:nvPr/>
            </p:nvSpPr>
            <p:spPr bwMode="auto">
              <a:xfrm>
                <a:off x="3572" y="1097"/>
                <a:ext cx="6"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6" name="Freeform 144">
                <a:extLst>
                  <a:ext uri="{FF2B5EF4-FFF2-40B4-BE49-F238E27FC236}">
                    <a16:creationId xmlns:a16="http://schemas.microsoft.com/office/drawing/2014/main" id="{8D275572-1746-4A6B-B99F-660C3019C73D}"/>
                  </a:ext>
                </a:extLst>
              </p:cNvPr>
              <p:cNvSpPr/>
              <p:nvPr/>
            </p:nvSpPr>
            <p:spPr bwMode="auto">
              <a:xfrm>
                <a:off x="2889" y="1097"/>
                <a:ext cx="5" cy="6"/>
              </a:xfrm>
              <a:custGeom>
                <a:gdLst>
                  <a:gd name="T0" fmla="*/ 2 w 2"/>
                  <a:gd name="T1" fmla="*/ 0 h 2"/>
                  <a:gd name="T2" fmla="*/ 2 w 2"/>
                  <a:gd name="T3" fmla="*/ 1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2" y="1"/>
                    </a:cubicBezTo>
                    <a:cubicBezTo>
                      <a:pt x="2" y="1"/>
                      <a:pt x="0" y="2"/>
                      <a:pt x="0" y="1"/>
                    </a:cubicBezTo>
                    <a:cubicBezTo>
                      <a:pt x="0" y="1"/>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7" name="Freeform 145">
                <a:extLst>
                  <a:ext uri="{FF2B5EF4-FFF2-40B4-BE49-F238E27FC236}">
                    <a16:creationId xmlns:a16="http://schemas.microsoft.com/office/drawing/2014/main" id="{ACFE2F37-4C06-4536-B3B1-D84FF07438E4}"/>
                  </a:ext>
                </a:extLst>
              </p:cNvPr>
              <p:cNvSpPr/>
              <p:nvPr/>
            </p:nvSpPr>
            <p:spPr bwMode="auto">
              <a:xfrm>
                <a:off x="3057" y="1097"/>
                <a:ext cx="24" cy="19"/>
              </a:xfrm>
              <a:custGeom>
                <a:gdLst>
                  <a:gd name="T0" fmla="*/ 9 w 9"/>
                  <a:gd name="T1" fmla="*/ 0 h 7"/>
                  <a:gd name="T2" fmla="*/ 9 w 9"/>
                  <a:gd name="T3" fmla="*/ 1 h 7"/>
                  <a:gd name="T4" fmla="*/ 8 w 9"/>
                  <a:gd name="T5" fmla="*/ 1 h 7"/>
                  <a:gd name="T6" fmla="*/ 7 w 9"/>
                  <a:gd name="T7" fmla="*/ 3 h 7"/>
                  <a:gd name="T8" fmla="*/ 6 w 9"/>
                  <a:gd name="T9" fmla="*/ 3 h 7"/>
                  <a:gd name="T10" fmla="*/ 3 w 9"/>
                  <a:gd name="T11" fmla="*/ 5 h 7"/>
                  <a:gd name="T12" fmla="*/ 3 w 9"/>
                  <a:gd name="T13" fmla="*/ 7 h 7"/>
                  <a:gd name="T14" fmla="*/ 3 w 9"/>
                  <a:gd name="T15" fmla="*/ 7 h 7"/>
                  <a:gd name="T16" fmla="*/ 2 w 9"/>
                  <a:gd name="T17" fmla="*/ 7 h 7"/>
                  <a:gd name="T18" fmla="*/ 1 w 9"/>
                  <a:gd name="T19" fmla="*/ 6 h 7"/>
                  <a:gd name="T20" fmla="*/ 1 w 9"/>
                  <a:gd name="T21" fmla="*/ 7 h 7"/>
                  <a:gd name="T22" fmla="*/ 4 w 9"/>
                  <a:gd name="T23" fmla="*/ 2 h 7"/>
                  <a:gd name="T24" fmla="*/ 6 w 9"/>
                  <a:gd name="T25" fmla="*/ 1 h 7"/>
                  <a:gd name="T26" fmla="*/ 9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9" y="0"/>
                    </a:moveTo>
                    <a:cubicBezTo>
                      <a:pt x="9" y="1"/>
                      <a:pt x="9" y="1"/>
                      <a:pt x="9" y="1"/>
                    </a:cubicBezTo>
                    <a:cubicBezTo>
                      <a:pt x="8" y="1"/>
                      <a:pt x="8" y="1"/>
                      <a:pt x="8" y="1"/>
                    </a:cubicBezTo>
                    <a:cubicBezTo>
                      <a:pt x="7" y="3"/>
                      <a:pt x="7" y="3"/>
                      <a:pt x="7" y="3"/>
                    </a:cubicBezTo>
                    <a:cubicBezTo>
                      <a:pt x="6" y="3"/>
                      <a:pt x="6" y="3"/>
                      <a:pt x="6" y="3"/>
                    </a:cubicBezTo>
                    <a:cubicBezTo>
                      <a:pt x="6" y="4"/>
                      <a:pt x="4" y="3"/>
                      <a:pt x="3" y="5"/>
                    </a:cubicBezTo>
                    <a:cubicBezTo>
                      <a:pt x="3" y="6"/>
                      <a:pt x="6" y="7"/>
                      <a:pt x="3" y="7"/>
                    </a:cubicBezTo>
                    <a:cubicBezTo>
                      <a:pt x="3" y="7"/>
                      <a:pt x="3" y="7"/>
                      <a:pt x="3" y="7"/>
                    </a:cubicBezTo>
                    <a:cubicBezTo>
                      <a:pt x="2" y="7"/>
                      <a:pt x="2" y="7"/>
                      <a:pt x="2" y="7"/>
                    </a:cubicBezTo>
                    <a:cubicBezTo>
                      <a:pt x="2" y="7"/>
                      <a:pt x="1" y="7"/>
                      <a:pt x="1" y="6"/>
                    </a:cubicBezTo>
                    <a:cubicBezTo>
                      <a:pt x="1" y="7"/>
                      <a:pt x="1" y="7"/>
                      <a:pt x="1" y="7"/>
                    </a:cubicBezTo>
                    <a:cubicBezTo>
                      <a:pt x="0" y="4"/>
                      <a:pt x="4" y="4"/>
                      <a:pt x="4" y="2"/>
                    </a:cubicBezTo>
                    <a:cubicBezTo>
                      <a:pt x="5" y="1"/>
                      <a:pt x="7" y="3"/>
                      <a:pt x="6" y="1"/>
                    </a:cubicBezTo>
                    <a:cubicBezTo>
                      <a:pt x="7"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8" name="Freeform 146">
                <a:extLst>
                  <a:ext uri="{FF2B5EF4-FFF2-40B4-BE49-F238E27FC236}">
                    <a16:creationId xmlns:a16="http://schemas.microsoft.com/office/drawing/2014/main" id="{FB36E83A-05B9-425E-B311-0AA72FC8DE55}"/>
                  </a:ext>
                </a:extLst>
              </p:cNvPr>
              <p:cNvSpPr/>
              <p:nvPr/>
            </p:nvSpPr>
            <p:spPr bwMode="auto">
              <a:xfrm>
                <a:off x="3142" y="1097"/>
                <a:ext cx="19" cy="14"/>
              </a:xfrm>
              <a:custGeom>
                <a:gdLst>
                  <a:gd name="T0" fmla="*/ 7 w 7"/>
                  <a:gd name="T1" fmla="*/ 0 h 5"/>
                  <a:gd name="T2" fmla="*/ 4 w 7"/>
                  <a:gd name="T3" fmla="*/ 2 h 5"/>
                  <a:gd name="T4" fmla="*/ 1 w 7"/>
                  <a:gd name="T5" fmla="*/ 4 h 5"/>
                  <a:gd name="T6" fmla="*/ 0 w 7"/>
                  <a:gd name="T7" fmla="*/ 4 h 5"/>
                  <a:gd name="T8" fmla="*/ 6 w 7"/>
                  <a:gd name="T9" fmla="*/ 0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5" y="1"/>
                      <a:pt x="4" y="2"/>
                    </a:cubicBezTo>
                    <a:cubicBezTo>
                      <a:pt x="2" y="2"/>
                      <a:pt x="3" y="5"/>
                      <a:pt x="1" y="4"/>
                    </a:cubicBezTo>
                    <a:cubicBezTo>
                      <a:pt x="1" y="4"/>
                      <a:pt x="1" y="4"/>
                      <a:pt x="0" y="4"/>
                    </a:cubicBezTo>
                    <a:cubicBezTo>
                      <a:pt x="3" y="3"/>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9" name="Freeform 147">
                <a:extLst>
                  <a:ext uri="{FF2B5EF4-FFF2-40B4-BE49-F238E27FC236}">
                    <a16:creationId xmlns:a16="http://schemas.microsoft.com/office/drawing/2014/main" id="{C2B7B1D9-59F7-4015-B0C0-AA099C039D8B}"/>
                  </a:ext>
                </a:extLst>
              </p:cNvPr>
              <p:cNvSpPr/>
              <p:nvPr/>
            </p:nvSpPr>
            <p:spPr bwMode="auto">
              <a:xfrm>
                <a:off x="2050" y="1095"/>
                <a:ext cx="163" cy="24"/>
              </a:xfrm>
              <a:custGeom>
                <a:gdLst>
                  <a:gd name="T0" fmla="*/ 14 w 61"/>
                  <a:gd name="T1" fmla="*/ 4 h 9"/>
                  <a:gd name="T2" fmla="*/ 24 w 61"/>
                  <a:gd name="T3" fmla="*/ 4 h 9"/>
                  <a:gd name="T4" fmla="*/ 25 w 61"/>
                  <a:gd name="T5" fmla="*/ 5 h 9"/>
                  <a:gd name="T6" fmla="*/ 26 w 61"/>
                  <a:gd name="T7" fmla="*/ 6 h 9"/>
                  <a:gd name="T8" fmla="*/ 28 w 61"/>
                  <a:gd name="T9" fmla="*/ 4 h 9"/>
                  <a:gd name="T10" fmla="*/ 32 w 61"/>
                  <a:gd name="T11" fmla="*/ 5 h 9"/>
                  <a:gd name="T12" fmla="*/ 35 w 61"/>
                  <a:gd name="T13" fmla="*/ 2 h 9"/>
                  <a:gd name="T14" fmla="*/ 36 w 61"/>
                  <a:gd name="T15" fmla="*/ 3 h 9"/>
                  <a:gd name="T16" fmla="*/ 39 w 61"/>
                  <a:gd name="T17" fmla="*/ 2 h 9"/>
                  <a:gd name="T18" fmla="*/ 43 w 61"/>
                  <a:gd name="T19" fmla="*/ 2 h 9"/>
                  <a:gd name="T20" fmla="*/ 42 w 61"/>
                  <a:gd name="T21" fmla="*/ 3 h 9"/>
                  <a:gd name="T22" fmla="*/ 41 w 61"/>
                  <a:gd name="T23" fmla="*/ 2 h 9"/>
                  <a:gd name="T24" fmla="*/ 41 w 61"/>
                  <a:gd name="T25" fmla="*/ 5 h 9"/>
                  <a:gd name="T26" fmla="*/ 48 w 61"/>
                  <a:gd name="T27" fmla="*/ 5 h 9"/>
                  <a:gd name="T28" fmla="*/ 48 w 61"/>
                  <a:gd name="T29" fmla="*/ 4 h 9"/>
                  <a:gd name="T30" fmla="*/ 52 w 61"/>
                  <a:gd name="T31" fmla="*/ 4 h 9"/>
                  <a:gd name="T32" fmla="*/ 55 w 61"/>
                  <a:gd name="T33" fmla="*/ 3 h 9"/>
                  <a:gd name="T34" fmla="*/ 60 w 61"/>
                  <a:gd name="T35" fmla="*/ 3 h 9"/>
                  <a:gd name="T36" fmla="*/ 60 w 61"/>
                  <a:gd name="T37" fmla="*/ 4 h 9"/>
                  <a:gd name="T38" fmla="*/ 59 w 61"/>
                  <a:gd name="T39" fmla="*/ 4 h 9"/>
                  <a:gd name="T40" fmla="*/ 60 w 61"/>
                  <a:gd name="T41" fmla="*/ 6 h 9"/>
                  <a:gd name="T42" fmla="*/ 54 w 61"/>
                  <a:gd name="T43" fmla="*/ 7 h 9"/>
                  <a:gd name="T44" fmla="*/ 55 w 61"/>
                  <a:gd name="T45" fmla="*/ 5 h 9"/>
                  <a:gd name="T46" fmla="*/ 56 w 61"/>
                  <a:gd name="T47" fmla="*/ 5 h 9"/>
                  <a:gd name="T48" fmla="*/ 56 w 61"/>
                  <a:gd name="T49" fmla="*/ 5 h 9"/>
                  <a:gd name="T50" fmla="*/ 57 w 61"/>
                  <a:gd name="T51" fmla="*/ 4 h 9"/>
                  <a:gd name="T52" fmla="*/ 55 w 61"/>
                  <a:gd name="T53" fmla="*/ 3 h 9"/>
                  <a:gd name="T54" fmla="*/ 54 w 61"/>
                  <a:gd name="T55" fmla="*/ 5 h 9"/>
                  <a:gd name="T56" fmla="*/ 52 w 61"/>
                  <a:gd name="T57" fmla="*/ 4 h 9"/>
                  <a:gd name="T58" fmla="*/ 51 w 61"/>
                  <a:gd name="T59" fmla="*/ 5 h 9"/>
                  <a:gd name="T60" fmla="*/ 52 w 61"/>
                  <a:gd name="T61" fmla="*/ 6 h 9"/>
                  <a:gd name="T62" fmla="*/ 50 w 61"/>
                  <a:gd name="T63" fmla="*/ 6 h 9"/>
                  <a:gd name="T64" fmla="*/ 52 w 61"/>
                  <a:gd name="T65" fmla="*/ 8 h 9"/>
                  <a:gd name="T66" fmla="*/ 49 w 61"/>
                  <a:gd name="T67" fmla="*/ 8 h 9"/>
                  <a:gd name="T68" fmla="*/ 49 w 61"/>
                  <a:gd name="T69" fmla="*/ 6 h 9"/>
                  <a:gd name="T70" fmla="*/ 47 w 61"/>
                  <a:gd name="T71" fmla="*/ 6 h 9"/>
                  <a:gd name="T72" fmla="*/ 47 w 61"/>
                  <a:gd name="T73" fmla="*/ 8 h 9"/>
                  <a:gd name="T74" fmla="*/ 44 w 61"/>
                  <a:gd name="T75" fmla="*/ 8 h 9"/>
                  <a:gd name="T76" fmla="*/ 44 w 61"/>
                  <a:gd name="T77" fmla="*/ 7 h 9"/>
                  <a:gd name="T78" fmla="*/ 41 w 61"/>
                  <a:gd name="T79" fmla="*/ 9 h 9"/>
                  <a:gd name="T80" fmla="*/ 39 w 61"/>
                  <a:gd name="T81" fmla="*/ 9 h 9"/>
                  <a:gd name="T82" fmla="*/ 38 w 61"/>
                  <a:gd name="T83" fmla="*/ 9 h 9"/>
                  <a:gd name="T84" fmla="*/ 32 w 61"/>
                  <a:gd name="T85" fmla="*/ 8 h 9"/>
                  <a:gd name="T86" fmla="*/ 32 w 61"/>
                  <a:gd name="T87" fmla="*/ 9 h 9"/>
                  <a:gd name="T88" fmla="*/ 30 w 61"/>
                  <a:gd name="T89" fmla="*/ 6 h 9"/>
                  <a:gd name="T90" fmla="*/ 27 w 61"/>
                  <a:gd name="T91" fmla="*/ 7 h 9"/>
                  <a:gd name="T92" fmla="*/ 31 w 61"/>
                  <a:gd name="T93" fmla="*/ 8 h 9"/>
                  <a:gd name="T94" fmla="*/ 26 w 61"/>
                  <a:gd name="T95" fmla="*/ 8 h 9"/>
                  <a:gd name="T96" fmla="*/ 14 w 61"/>
                  <a:gd name="T97" fmla="*/ 6 h 9"/>
                  <a:gd name="T98" fmla="*/ 13 w 61"/>
                  <a:gd name="T99" fmla="*/ 7 h 9"/>
                  <a:gd name="T100" fmla="*/ 8 w 61"/>
                  <a:gd name="T101" fmla="*/ 5 h 9"/>
                  <a:gd name="T102" fmla="*/ 0 w 61"/>
                  <a:gd name="T103" fmla="*/ 2 h 9"/>
                  <a:gd name="T104" fmla="*/ 4 w 61"/>
                  <a:gd name="T105" fmla="*/ 2 h 9"/>
                  <a:gd name="T106" fmla="*/ 6 w 61"/>
                  <a:gd name="T107" fmla="*/ 4 h 9"/>
                  <a:gd name="T108" fmla="*/ 7 w 61"/>
                  <a:gd name="T109" fmla="*/ 3 h 9"/>
                  <a:gd name="T110" fmla="*/ 7 w 61"/>
                  <a:gd name="T111" fmla="*/ 2 h 9"/>
                  <a:gd name="T112" fmla="*/ 11 w 61"/>
                  <a:gd name="T113" fmla="*/ 2 h 9"/>
                  <a:gd name="T114" fmla="*/ 14 w 61"/>
                  <a:gd name="T115" fmla="*/ 4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9">
                    <a:moveTo>
                      <a:pt x="14" y="4"/>
                    </a:moveTo>
                    <a:cubicBezTo>
                      <a:pt x="16" y="5"/>
                      <a:pt x="21" y="5"/>
                      <a:pt x="24" y="4"/>
                    </a:cubicBezTo>
                    <a:cubicBezTo>
                      <a:pt x="25" y="4"/>
                      <a:pt x="26" y="4"/>
                      <a:pt x="25" y="5"/>
                    </a:cubicBezTo>
                    <a:cubicBezTo>
                      <a:pt x="25" y="6"/>
                      <a:pt x="26" y="6"/>
                      <a:pt x="26" y="6"/>
                    </a:cubicBezTo>
                    <a:cubicBezTo>
                      <a:pt x="28" y="6"/>
                      <a:pt x="27" y="5"/>
                      <a:pt x="28" y="4"/>
                    </a:cubicBezTo>
                    <a:cubicBezTo>
                      <a:pt x="29" y="4"/>
                      <a:pt x="31" y="4"/>
                      <a:pt x="32" y="5"/>
                    </a:cubicBezTo>
                    <a:cubicBezTo>
                      <a:pt x="33" y="4"/>
                      <a:pt x="34" y="3"/>
                      <a:pt x="35" y="2"/>
                    </a:cubicBezTo>
                    <a:cubicBezTo>
                      <a:pt x="35" y="3"/>
                      <a:pt x="35" y="3"/>
                      <a:pt x="36" y="3"/>
                    </a:cubicBezTo>
                    <a:cubicBezTo>
                      <a:pt x="37" y="2"/>
                      <a:pt x="39" y="5"/>
                      <a:pt x="39" y="2"/>
                    </a:cubicBezTo>
                    <a:cubicBezTo>
                      <a:pt x="40" y="2"/>
                      <a:pt x="41" y="2"/>
                      <a:pt x="43" y="2"/>
                    </a:cubicBezTo>
                    <a:cubicBezTo>
                      <a:pt x="43" y="3"/>
                      <a:pt x="42" y="3"/>
                      <a:pt x="42" y="3"/>
                    </a:cubicBezTo>
                    <a:cubicBezTo>
                      <a:pt x="41" y="2"/>
                      <a:pt x="41" y="2"/>
                      <a:pt x="41" y="2"/>
                    </a:cubicBezTo>
                    <a:cubicBezTo>
                      <a:pt x="40" y="3"/>
                      <a:pt x="40" y="4"/>
                      <a:pt x="41" y="5"/>
                    </a:cubicBezTo>
                    <a:cubicBezTo>
                      <a:pt x="44" y="5"/>
                      <a:pt x="46" y="2"/>
                      <a:pt x="48" y="5"/>
                    </a:cubicBezTo>
                    <a:cubicBezTo>
                      <a:pt x="48" y="4"/>
                      <a:pt x="48" y="4"/>
                      <a:pt x="48" y="4"/>
                    </a:cubicBezTo>
                    <a:cubicBezTo>
                      <a:pt x="49" y="5"/>
                      <a:pt x="50" y="3"/>
                      <a:pt x="52" y="4"/>
                    </a:cubicBezTo>
                    <a:cubicBezTo>
                      <a:pt x="53" y="4"/>
                      <a:pt x="54" y="0"/>
                      <a:pt x="55" y="3"/>
                    </a:cubicBezTo>
                    <a:cubicBezTo>
                      <a:pt x="57" y="2"/>
                      <a:pt x="58" y="3"/>
                      <a:pt x="60" y="3"/>
                    </a:cubicBezTo>
                    <a:cubicBezTo>
                      <a:pt x="60" y="3"/>
                      <a:pt x="61" y="4"/>
                      <a:pt x="60" y="4"/>
                    </a:cubicBezTo>
                    <a:cubicBezTo>
                      <a:pt x="60" y="4"/>
                      <a:pt x="60" y="4"/>
                      <a:pt x="59" y="4"/>
                    </a:cubicBezTo>
                    <a:cubicBezTo>
                      <a:pt x="58" y="5"/>
                      <a:pt x="59" y="5"/>
                      <a:pt x="60" y="6"/>
                    </a:cubicBezTo>
                    <a:cubicBezTo>
                      <a:pt x="58" y="7"/>
                      <a:pt x="55" y="7"/>
                      <a:pt x="54" y="7"/>
                    </a:cubicBezTo>
                    <a:cubicBezTo>
                      <a:pt x="54" y="6"/>
                      <a:pt x="57" y="5"/>
                      <a:pt x="55" y="5"/>
                    </a:cubicBezTo>
                    <a:cubicBezTo>
                      <a:pt x="56" y="5"/>
                      <a:pt x="56" y="5"/>
                      <a:pt x="56" y="5"/>
                    </a:cubicBezTo>
                    <a:cubicBezTo>
                      <a:pt x="56" y="5"/>
                      <a:pt x="56" y="5"/>
                      <a:pt x="56" y="5"/>
                    </a:cubicBezTo>
                    <a:cubicBezTo>
                      <a:pt x="58" y="5"/>
                      <a:pt x="56" y="4"/>
                      <a:pt x="57" y="4"/>
                    </a:cubicBezTo>
                    <a:cubicBezTo>
                      <a:pt x="55" y="3"/>
                      <a:pt x="55" y="3"/>
                      <a:pt x="55" y="3"/>
                    </a:cubicBezTo>
                    <a:cubicBezTo>
                      <a:pt x="54" y="5"/>
                      <a:pt x="54" y="5"/>
                      <a:pt x="54" y="5"/>
                    </a:cubicBezTo>
                    <a:cubicBezTo>
                      <a:pt x="53" y="5"/>
                      <a:pt x="53" y="4"/>
                      <a:pt x="52" y="4"/>
                    </a:cubicBezTo>
                    <a:cubicBezTo>
                      <a:pt x="52" y="4"/>
                      <a:pt x="51" y="5"/>
                      <a:pt x="51" y="5"/>
                    </a:cubicBezTo>
                    <a:cubicBezTo>
                      <a:pt x="52" y="6"/>
                      <a:pt x="52" y="6"/>
                      <a:pt x="52" y="6"/>
                    </a:cubicBezTo>
                    <a:cubicBezTo>
                      <a:pt x="50" y="6"/>
                      <a:pt x="50" y="6"/>
                      <a:pt x="50" y="6"/>
                    </a:cubicBezTo>
                    <a:cubicBezTo>
                      <a:pt x="51" y="7"/>
                      <a:pt x="52" y="7"/>
                      <a:pt x="52" y="8"/>
                    </a:cubicBezTo>
                    <a:cubicBezTo>
                      <a:pt x="51" y="8"/>
                      <a:pt x="50" y="8"/>
                      <a:pt x="49" y="8"/>
                    </a:cubicBezTo>
                    <a:cubicBezTo>
                      <a:pt x="50" y="7"/>
                      <a:pt x="49" y="7"/>
                      <a:pt x="49" y="6"/>
                    </a:cubicBezTo>
                    <a:cubicBezTo>
                      <a:pt x="47" y="6"/>
                      <a:pt x="47" y="6"/>
                      <a:pt x="47" y="6"/>
                    </a:cubicBezTo>
                    <a:cubicBezTo>
                      <a:pt x="47" y="7"/>
                      <a:pt x="50" y="7"/>
                      <a:pt x="47" y="8"/>
                    </a:cubicBezTo>
                    <a:cubicBezTo>
                      <a:pt x="46" y="8"/>
                      <a:pt x="45" y="6"/>
                      <a:pt x="44" y="8"/>
                    </a:cubicBezTo>
                    <a:cubicBezTo>
                      <a:pt x="44" y="7"/>
                      <a:pt x="44" y="7"/>
                      <a:pt x="44" y="7"/>
                    </a:cubicBezTo>
                    <a:cubicBezTo>
                      <a:pt x="43" y="8"/>
                      <a:pt x="42" y="9"/>
                      <a:pt x="41" y="9"/>
                    </a:cubicBezTo>
                    <a:cubicBezTo>
                      <a:pt x="40" y="8"/>
                      <a:pt x="40" y="9"/>
                      <a:pt x="39" y="9"/>
                    </a:cubicBezTo>
                    <a:cubicBezTo>
                      <a:pt x="38" y="9"/>
                      <a:pt x="38" y="9"/>
                      <a:pt x="38" y="9"/>
                    </a:cubicBezTo>
                    <a:cubicBezTo>
                      <a:pt x="38" y="8"/>
                      <a:pt x="34" y="9"/>
                      <a:pt x="32" y="8"/>
                    </a:cubicBezTo>
                    <a:cubicBezTo>
                      <a:pt x="32" y="9"/>
                      <a:pt x="32" y="9"/>
                      <a:pt x="32" y="9"/>
                    </a:cubicBezTo>
                    <a:cubicBezTo>
                      <a:pt x="32" y="8"/>
                      <a:pt x="31" y="7"/>
                      <a:pt x="30" y="6"/>
                    </a:cubicBezTo>
                    <a:cubicBezTo>
                      <a:pt x="29" y="7"/>
                      <a:pt x="28" y="6"/>
                      <a:pt x="27" y="7"/>
                    </a:cubicBezTo>
                    <a:cubicBezTo>
                      <a:pt x="31" y="8"/>
                      <a:pt x="31" y="8"/>
                      <a:pt x="31" y="8"/>
                    </a:cubicBezTo>
                    <a:cubicBezTo>
                      <a:pt x="29" y="9"/>
                      <a:pt x="27" y="7"/>
                      <a:pt x="26" y="8"/>
                    </a:cubicBezTo>
                    <a:cubicBezTo>
                      <a:pt x="23" y="6"/>
                      <a:pt x="18" y="7"/>
                      <a:pt x="14" y="6"/>
                    </a:cubicBezTo>
                    <a:cubicBezTo>
                      <a:pt x="14" y="6"/>
                      <a:pt x="14" y="7"/>
                      <a:pt x="13" y="7"/>
                    </a:cubicBezTo>
                    <a:cubicBezTo>
                      <a:pt x="12" y="4"/>
                      <a:pt x="8" y="9"/>
                      <a:pt x="8" y="5"/>
                    </a:cubicBezTo>
                    <a:cubicBezTo>
                      <a:pt x="6" y="5"/>
                      <a:pt x="1" y="5"/>
                      <a:pt x="0" y="2"/>
                    </a:cubicBezTo>
                    <a:cubicBezTo>
                      <a:pt x="1" y="2"/>
                      <a:pt x="3" y="2"/>
                      <a:pt x="4" y="2"/>
                    </a:cubicBezTo>
                    <a:cubicBezTo>
                      <a:pt x="4" y="3"/>
                      <a:pt x="5" y="3"/>
                      <a:pt x="6" y="4"/>
                    </a:cubicBezTo>
                    <a:cubicBezTo>
                      <a:pt x="7" y="4"/>
                      <a:pt x="8" y="4"/>
                      <a:pt x="7" y="3"/>
                    </a:cubicBezTo>
                    <a:cubicBezTo>
                      <a:pt x="7" y="2"/>
                      <a:pt x="7" y="2"/>
                      <a:pt x="7" y="2"/>
                    </a:cubicBezTo>
                    <a:cubicBezTo>
                      <a:pt x="8" y="2"/>
                      <a:pt x="10" y="1"/>
                      <a:pt x="11" y="2"/>
                    </a:cubicBezTo>
                    <a:cubicBezTo>
                      <a:pt x="11" y="3"/>
                      <a:pt x="12"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0" name="Freeform 148">
                <a:extLst>
                  <a:ext uri="{FF2B5EF4-FFF2-40B4-BE49-F238E27FC236}">
                    <a16:creationId xmlns:a16="http://schemas.microsoft.com/office/drawing/2014/main" id="{E4FF2F34-9748-4F20-BF5E-1CAC1167FB41}"/>
                  </a:ext>
                </a:extLst>
              </p:cNvPr>
              <p:cNvSpPr/>
              <p:nvPr/>
            </p:nvSpPr>
            <p:spPr bwMode="auto">
              <a:xfrm>
                <a:off x="2450" y="1097"/>
                <a:ext cx="43" cy="16"/>
              </a:xfrm>
              <a:custGeom>
                <a:gdLst>
                  <a:gd name="T0" fmla="*/ 5 w 16"/>
                  <a:gd name="T1" fmla="*/ 0 h 6"/>
                  <a:gd name="T2" fmla="*/ 7 w 16"/>
                  <a:gd name="T3" fmla="*/ 0 h 6"/>
                  <a:gd name="T4" fmla="*/ 6 w 16"/>
                  <a:gd name="T5" fmla="*/ 1 h 6"/>
                  <a:gd name="T6" fmla="*/ 13 w 16"/>
                  <a:gd name="T7" fmla="*/ 2 h 6"/>
                  <a:gd name="T8" fmla="*/ 14 w 16"/>
                  <a:gd name="T9" fmla="*/ 3 h 6"/>
                  <a:gd name="T10" fmla="*/ 16 w 16"/>
                  <a:gd name="T11" fmla="*/ 4 h 6"/>
                  <a:gd name="T12" fmla="*/ 16 w 16"/>
                  <a:gd name="T13" fmla="*/ 4 h 6"/>
                  <a:gd name="T14" fmla="*/ 13 w 16"/>
                  <a:gd name="T15" fmla="*/ 5 h 6"/>
                  <a:gd name="T16" fmla="*/ 10 w 16"/>
                  <a:gd name="T17" fmla="*/ 3 h 6"/>
                  <a:gd name="T18" fmla="*/ 8 w 16"/>
                  <a:gd name="T19" fmla="*/ 4 h 6"/>
                  <a:gd name="T20" fmla="*/ 9 w 16"/>
                  <a:gd name="T21" fmla="*/ 3 h 6"/>
                  <a:gd name="T22" fmla="*/ 8 w 16"/>
                  <a:gd name="T23" fmla="*/ 2 h 6"/>
                  <a:gd name="T24" fmla="*/ 5 w 16"/>
                  <a:gd name="T25" fmla="*/ 3 h 6"/>
                  <a:gd name="T26" fmla="*/ 3 w 16"/>
                  <a:gd name="T27" fmla="*/ 1 h 6"/>
                  <a:gd name="T28" fmla="*/ 3 w 16"/>
                  <a:gd name="T29" fmla="*/ 2 h 6"/>
                  <a:gd name="T30" fmla="*/ 0 w 16"/>
                  <a:gd name="T31" fmla="*/ 0 h 6"/>
                  <a:gd name="T32" fmla="*/ 5 w 16"/>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5" y="0"/>
                    </a:moveTo>
                    <a:cubicBezTo>
                      <a:pt x="7" y="0"/>
                      <a:pt x="7" y="0"/>
                      <a:pt x="7" y="0"/>
                    </a:cubicBezTo>
                    <a:cubicBezTo>
                      <a:pt x="6" y="1"/>
                      <a:pt x="6" y="1"/>
                      <a:pt x="6" y="1"/>
                    </a:cubicBezTo>
                    <a:cubicBezTo>
                      <a:pt x="8" y="3"/>
                      <a:pt x="10" y="0"/>
                      <a:pt x="13" y="2"/>
                    </a:cubicBezTo>
                    <a:cubicBezTo>
                      <a:pt x="12" y="2"/>
                      <a:pt x="13" y="3"/>
                      <a:pt x="14" y="3"/>
                    </a:cubicBezTo>
                    <a:cubicBezTo>
                      <a:pt x="15" y="3"/>
                      <a:pt x="15" y="3"/>
                      <a:pt x="16" y="4"/>
                    </a:cubicBezTo>
                    <a:cubicBezTo>
                      <a:pt x="16" y="4"/>
                      <a:pt x="16" y="4"/>
                      <a:pt x="16" y="4"/>
                    </a:cubicBezTo>
                    <a:cubicBezTo>
                      <a:pt x="15" y="4"/>
                      <a:pt x="15" y="6"/>
                      <a:pt x="13" y="5"/>
                    </a:cubicBezTo>
                    <a:cubicBezTo>
                      <a:pt x="14" y="3"/>
                      <a:pt x="11" y="4"/>
                      <a:pt x="10" y="3"/>
                    </a:cubicBezTo>
                    <a:cubicBezTo>
                      <a:pt x="10" y="4"/>
                      <a:pt x="9" y="3"/>
                      <a:pt x="8" y="4"/>
                    </a:cubicBezTo>
                    <a:cubicBezTo>
                      <a:pt x="9" y="3"/>
                      <a:pt x="9" y="3"/>
                      <a:pt x="9" y="3"/>
                    </a:cubicBezTo>
                    <a:cubicBezTo>
                      <a:pt x="9" y="2"/>
                      <a:pt x="8" y="2"/>
                      <a:pt x="8" y="2"/>
                    </a:cubicBezTo>
                    <a:cubicBezTo>
                      <a:pt x="7" y="3"/>
                      <a:pt x="6" y="3"/>
                      <a:pt x="5" y="3"/>
                    </a:cubicBezTo>
                    <a:cubicBezTo>
                      <a:pt x="7" y="2"/>
                      <a:pt x="4" y="2"/>
                      <a:pt x="3" y="1"/>
                    </a:cubicBezTo>
                    <a:cubicBezTo>
                      <a:pt x="3" y="2"/>
                      <a:pt x="3" y="2"/>
                      <a:pt x="3" y="2"/>
                    </a:cubicBezTo>
                    <a:cubicBezTo>
                      <a:pt x="3" y="0"/>
                      <a:pt x="1" y="2"/>
                      <a:pt x="0"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1" name="Freeform 149">
                <a:extLst>
                  <a:ext uri="{FF2B5EF4-FFF2-40B4-BE49-F238E27FC236}">
                    <a16:creationId xmlns:a16="http://schemas.microsoft.com/office/drawing/2014/main" id="{1DD09E10-DF3F-41F5-AA51-C51043207DD3}"/>
                  </a:ext>
                </a:extLst>
              </p:cNvPr>
              <p:cNvSpPr/>
              <p:nvPr/>
            </p:nvSpPr>
            <p:spPr bwMode="auto">
              <a:xfrm>
                <a:off x="2723" y="109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2" name="Freeform 150">
                <a:extLst>
                  <a:ext uri="{FF2B5EF4-FFF2-40B4-BE49-F238E27FC236}">
                    <a16:creationId xmlns:a16="http://schemas.microsoft.com/office/drawing/2014/main" id="{B17124DD-3075-4E4E-8B73-3A2DB3CE9869}"/>
                  </a:ext>
                </a:extLst>
              </p:cNvPr>
              <p:cNvSpPr/>
              <p:nvPr/>
            </p:nvSpPr>
            <p:spPr bwMode="auto">
              <a:xfrm>
                <a:off x="2680" y="1100"/>
                <a:ext cx="13" cy="8"/>
              </a:xfrm>
              <a:custGeom>
                <a:gdLst>
                  <a:gd name="T0" fmla="*/ 5 w 5"/>
                  <a:gd name="T1" fmla="*/ 0 h 3"/>
                  <a:gd name="T2" fmla="*/ 5 w 5"/>
                  <a:gd name="T3" fmla="*/ 1 h 3"/>
                  <a:gd name="T4" fmla="*/ 2 w 5"/>
                  <a:gd name="T5" fmla="*/ 3 h 3"/>
                  <a:gd name="T6" fmla="*/ 0 w 5"/>
                  <a:gd name="T7" fmla="*/ 1 h 3"/>
                  <a:gd name="T8" fmla="*/ 1 w 5"/>
                  <a:gd name="T9" fmla="*/ 2 h 3"/>
                  <a:gd name="T10" fmla="*/ 3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5" y="1"/>
                      <a:pt x="5" y="1"/>
                      <a:pt x="5" y="1"/>
                    </a:cubicBezTo>
                    <a:cubicBezTo>
                      <a:pt x="3" y="1"/>
                      <a:pt x="3" y="3"/>
                      <a:pt x="2" y="3"/>
                    </a:cubicBezTo>
                    <a:cubicBezTo>
                      <a:pt x="0" y="1"/>
                      <a:pt x="0" y="1"/>
                      <a:pt x="0" y="1"/>
                    </a:cubicBezTo>
                    <a:cubicBezTo>
                      <a:pt x="1" y="2"/>
                      <a:pt x="1" y="2"/>
                      <a:pt x="1" y="2"/>
                    </a:cubicBezTo>
                    <a:cubicBezTo>
                      <a:pt x="3" y="2"/>
                      <a:pt x="2" y="0"/>
                      <a:pt x="3" y="0"/>
                    </a:cubicBezTo>
                    <a:cubicBezTo>
                      <a:pt x="3"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3" name="Freeform 151">
                <a:extLst>
                  <a:ext uri="{FF2B5EF4-FFF2-40B4-BE49-F238E27FC236}">
                    <a16:creationId xmlns:a16="http://schemas.microsoft.com/office/drawing/2014/main" id="{85A9DB98-13EB-4CEA-B128-0208E0B97CC5}"/>
                  </a:ext>
                </a:extLst>
              </p:cNvPr>
              <p:cNvSpPr/>
              <p:nvPr/>
            </p:nvSpPr>
            <p:spPr bwMode="auto">
              <a:xfrm>
                <a:off x="2728" y="1097"/>
                <a:ext cx="6"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4" name="Freeform 152">
                <a:extLst>
                  <a:ext uri="{FF2B5EF4-FFF2-40B4-BE49-F238E27FC236}">
                    <a16:creationId xmlns:a16="http://schemas.microsoft.com/office/drawing/2014/main" id="{A9A5CCC7-581E-476B-882A-16F9EB42779C}"/>
                  </a:ext>
                </a:extLst>
              </p:cNvPr>
              <p:cNvSpPr/>
              <p:nvPr/>
            </p:nvSpPr>
            <p:spPr bwMode="auto">
              <a:xfrm>
                <a:off x="3623" y="1100"/>
                <a:ext cx="38" cy="29"/>
              </a:xfrm>
              <a:custGeom>
                <a:gdLst>
                  <a:gd name="T0" fmla="*/ 13 w 14"/>
                  <a:gd name="T1" fmla="*/ 0 h 11"/>
                  <a:gd name="T2" fmla="*/ 11 w 14"/>
                  <a:gd name="T3" fmla="*/ 4 h 11"/>
                  <a:gd name="T4" fmla="*/ 8 w 14"/>
                  <a:gd name="T5" fmla="*/ 6 h 11"/>
                  <a:gd name="T6" fmla="*/ 8 w 14"/>
                  <a:gd name="T7" fmla="*/ 6 h 11"/>
                  <a:gd name="T8" fmla="*/ 5 w 14"/>
                  <a:gd name="T9" fmla="*/ 8 h 11"/>
                  <a:gd name="T10" fmla="*/ 6 w 14"/>
                  <a:gd name="T11" fmla="*/ 8 h 11"/>
                  <a:gd name="T12" fmla="*/ 2 w 14"/>
                  <a:gd name="T13" fmla="*/ 11 h 11"/>
                  <a:gd name="T14" fmla="*/ 2 w 14"/>
                  <a:gd name="T15" fmla="*/ 10 h 11"/>
                  <a:gd name="T16" fmla="*/ 0 w 14"/>
                  <a:gd name="T17" fmla="*/ 10 h 11"/>
                  <a:gd name="T18" fmla="*/ 1 w 14"/>
                  <a:gd name="T19" fmla="*/ 8 h 11"/>
                  <a:gd name="T20" fmla="*/ 3 w 14"/>
                  <a:gd name="T21" fmla="*/ 7 h 11"/>
                  <a:gd name="T22" fmla="*/ 3 w 14"/>
                  <a:gd name="T23" fmla="*/ 7 h 11"/>
                  <a:gd name="T24" fmla="*/ 5 w 14"/>
                  <a:gd name="T25" fmla="*/ 6 h 11"/>
                  <a:gd name="T26" fmla="*/ 4 w 14"/>
                  <a:gd name="T27" fmla="*/ 5 h 11"/>
                  <a:gd name="T28" fmla="*/ 8 w 14"/>
                  <a:gd name="T29" fmla="*/ 4 h 11"/>
                  <a:gd name="T30" fmla="*/ 10 w 14"/>
                  <a:gd name="T31" fmla="*/ 1 h 11"/>
                  <a:gd name="T32" fmla="*/ 11 w 14"/>
                  <a:gd name="T33" fmla="*/ 0 h 11"/>
                  <a:gd name="T34" fmla="*/ 13 w 14"/>
                  <a:gd name="T35"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1">
                    <a:moveTo>
                      <a:pt x="13" y="0"/>
                    </a:moveTo>
                    <a:cubicBezTo>
                      <a:pt x="14" y="2"/>
                      <a:pt x="10" y="2"/>
                      <a:pt x="11" y="4"/>
                    </a:cubicBezTo>
                    <a:cubicBezTo>
                      <a:pt x="9" y="6"/>
                      <a:pt x="8" y="3"/>
                      <a:pt x="8" y="6"/>
                    </a:cubicBezTo>
                    <a:cubicBezTo>
                      <a:pt x="8" y="6"/>
                      <a:pt x="8" y="6"/>
                      <a:pt x="8" y="6"/>
                    </a:cubicBezTo>
                    <a:cubicBezTo>
                      <a:pt x="6" y="6"/>
                      <a:pt x="6" y="7"/>
                      <a:pt x="5" y="8"/>
                    </a:cubicBezTo>
                    <a:cubicBezTo>
                      <a:pt x="6" y="8"/>
                      <a:pt x="6" y="8"/>
                      <a:pt x="6" y="8"/>
                    </a:cubicBezTo>
                    <a:cubicBezTo>
                      <a:pt x="5" y="9"/>
                      <a:pt x="4" y="11"/>
                      <a:pt x="2" y="11"/>
                    </a:cubicBezTo>
                    <a:cubicBezTo>
                      <a:pt x="2" y="10"/>
                      <a:pt x="2" y="10"/>
                      <a:pt x="2" y="10"/>
                    </a:cubicBezTo>
                    <a:cubicBezTo>
                      <a:pt x="1" y="10"/>
                      <a:pt x="1" y="10"/>
                      <a:pt x="0" y="10"/>
                    </a:cubicBezTo>
                    <a:cubicBezTo>
                      <a:pt x="0" y="9"/>
                      <a:pt x="2" y="9"/>
                      <a:pt x="1" y="8"/>
                    </a:cubicBezTo>
                    <a:cubicBezTo>
                      <a:pt x="2" y="8"/>
                      <a:pt x="3" y="8"/>
                      <a:pt x="3" y="7"/>
                    </a:cubicBezTo>
                    <a:cubicBezTo>
                      <a:pt x="3" y="7"/>
                      <a:pt x="3" y="7"/>
                      <a:pt x="3" y="7"/>
                    </a:cubicBezTo>
                    <a:cubicBezTo>
                      <a:pt x="4" y="7"/>
                      <a:pt x="4" y="6"/>
                      <a:pt x="5" y="6"/>
                    </a:cubicBezTo>
                    <a:cubicBezTo>
                      <a:pt x="4" y="5"/>
                      <a:pt x="4" y="5"/>
                      <a:pt x="4" y="5"/>
                    </a:cubicBezTo>
                    <a:cubicBezTo>
                      <a:pt x="6" y="6"/>
                      <a:pt x="6" y="4"/>
                      <a:pt x="8" y="4"/>
                    </a:cubicBezTo>
                    <a:cubicBezTo>
                      <a:pt x="8" y="2"/>
                      <a:pt x="11" y="2"/>
                      <a:pt x="10" y="1"/>
                    </a:cubicBezTo>
                    <a:cubicBezTo>
                      <a:pt x="11" y="1"/>
                      <a:pt x="11" y="0"/>
                      <a:pt x="11" y="0"/>
                    </a:cubicBezTo>
                    <a:cubicBezTo>
                      <a:pt x="12" y="0"/>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5" name="Rectangle 153">
                <a:extLst>
                  <a:ext uri="{FF2B5EF4-FFF2-40B4-BE49-F238E27FC236}">
                    <a16:creationId xmlns:a16="http://schemas.microsoft.com/office/drawing/2014/main" id="{60A3E68E-BE0B-4314-BE1D-8E719860E47A}"/>
                  </a:ext>
                </a:extLst>
              </p:cNvPr>
              <p:cNvSpPr>
                <a:spLocks noChangeArrowheads="1"/>
              </p:cNvSpPr>
              <p:nvPr/>
            </p:nvSpPr>
            <p:spPr bwMode="auto">
              <a:xfrm>
                <a:off x="2215" y="11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6" name="Rectangle 154">
                <a:extLst>
                  <a:ext uri="{FF2B5EF4-FFF2-40B4-BE49-F238E27FC236}">
                    <a16:creationId xmlns:a16="http://schemas.microsoft.com/office/drawing/2014/main" id="{B08EC2BF-295B-4720-9A9C-1AC81FFECC17}"/>
                  </a:ext>
                </a:extLst>
              </p:cNvPr>
              <p:cNvSpPr>
                <a:spLocks noChangeArrowheads="1"/>
              </p:cNvSpPr>
              <p:nvPr/>
            </p:nvSpPr>
            <p:spPr bwMode="auto">
              <a:xfrm>
                <a:off x="2913" y="110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7" name="Freeform 155">
                <a:extLst>
                  <a:ext uri="{FF2B5EF4-FFF2-40B4-BE49-F238E27FC236}">
                    <a16:creationId xmlns:a16="http://schemas.microsoft.com/office/drawing/2014/main" id="{FA43A219-F633-4BFF-B0A0-E7BE761F67A8}"/>
                  </a:ext>
                </a:extLst>
              </p:cNvPr>
              <p:cNvSpPr/>
              <p:nvPr/>
            </p:nvSpPr>
            <p:spPr bwMode="auto">
              <a:xfrm>
                <a:off x="2939" y="1097"/>
                <a:ext cx="16" cy="11"/>
              </a:xfrm>
              <a:custGeom>
                <a:gdLst>
                  <a:gd name="T0" fmla="*/ 6 w 6"/>
                  <a:gd name="T1" fmla="*/ 2 h 4"/>
                  <a:gd name="T2" fmla="*/ 0 w 6"/>
                  <a:gd name="T3" fmla="*/ 4 h 4"/>
                  <a:gd name="T4" fmla="*/ 0 w 6"/>
                  <a:gd name="T5" fmla="*/ 3 h 4"/>
                  <a:gd name="T6" fmla="*/ 6 w 6"/>
                  <a:gd name="T7" fmla="*/ 2 h 4"/>
                </a:gdLst>
                <a:cxnLst>
                  <a:cxn ang="0">
                    <a:pos x="T0" y="T1"/>
                  </a:cxn>
                  <a:cxn ang="0">
                    <a:pos x="T2" y="T3"/>
                  </a:cxn>
                  <a:cxn ang="0">
                    <a:pos x="T4" y="T5"/>
                  </a:cxn>
                  <a:cxn ang="0">
                    <a:pos x="T6" y="T7"/>
                  </a:cxn>
                </a:cxnLst>
                <a:rect l="0" t="0" r="r" b="b"/>
                <a:pathLst>
                  <a:path w="6" h="4">
                    <a:moveTo>
                      <a:pt x="6" y="2"/>
                    </a:moveTo>
                    <a:cubicBezTo>
                      <a:pt x="5" y="2"/>
                      <a:pt x="3" y="3"/>
                      <a:pt x="0" y="4"/>
                    </a:cubicBezTo>
                    <a:cubicBezTo>
                      <a:pt x="0" y="3"/>
                      <a:pt x="0" y="3"/>
                      <a:pt x="0" y="3"/>
                    </a:cubicBezTo>
                    <a:cubicBezTo>
                      <a:pt x="2" y="3"/>
                      <a:pt x="4"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8" name="Freeform 156">
                <a:extLst>
                  <a:ext uri="{FF2B5EF4-FFF2-40B4-BE49-F238E27FC236}">
                    <a16:creationId xmlns:a16="http://schemas.microsoft.com/office/drawing/2014/main" id="{D62B1DB3-4E13-40EA-969A-7A603D44B5C6}"/>
                  </a:ext>
                </a:extLst>
              </p:cNvPr>
              <p:cNvSpPr/>
              <p:nvPr/>
            </p:nvSpPr>
            <p:spPr bwMode="auto">
              <a:xfrm>
                <a:off x="3046" y="1100"/>
                <a:ext cx="5" cy="5"/>
              </a:xfrm>
              <a:custGeom>
                <a:gdLst>
                  <a:gd name="T0" fmla="*/ 2 w 2"/>
                  <a:gd name="T1" fmla="*/ 2 h 2"/>
                  <a:gd name="T2" fmla="*/ 1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1"/>
                      <a:pt x="1" y="0"/>
                    </a:cubicBezTo>
                    <a:cubicBezTo>
                      <a:pt x="2"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9" name="Freeform 157">
                <a:extLst>
                  <a:ext uri="{FF2B5EF4-FFF2-40B4-BE49-F238E27FC236}">
                    <a16:creationId xmlns:a16="http://schemas.microsoft.com/office/drawing/2014/main" id="{0518E9F9-9C59-47A8-B87C-2AC105FD731C}"/>
                  </a:ext>
                </a:extLst>
              </p:cNvPr>
              <p:cNvSpPr/>
              <p:nvPr/>
            </p:nvSpPr>
            <p:spPr bwMode="auto">
              <a:xfrm>
                <a:off x="3594" y="1100"/>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0" name="Freeform 158">
                <a:extLst>
                  <a:ext uri="{FF2B5EF4-FFF2-40B4-BE49-F238E27FC236}">
                    <a16:creationId xmlns:a16="http://schemas.microsoft.com/office/drawing/2014/main" id="{9C2F5F09-1545-4431-A004-320FB5B0C4D0}"/>
                  </a:ext>
                </a:extLst>
              </p:cNvPr>
              <p:cNvSpPr/>
              <p:nvPr/>
            </p:nvSpPr>
            <p:spPr bwMode="auto">
              <a:xfrm>
                <a:off x="2352" y="1103"/>
                <a:ext cx="10" cy="5"/>
              </a:xfrm>
              <a:custGeom>
                <a:gdLst>
                  <a:gd name="T0" fmla="*/ 4 w 4"/>
                  <a:gd name="T1" fmla="*/ 0 h 2"/>
                  <a:gd name="T2" fmla="*/ 0 w 4"/>
                  <a:gd name="T3" fmla="*/ 2 h 2"/>
                  <a:gd name="T4" fmla="*/ 2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2"/>
                      <a:pt x="1" y="1"/>
                      <a:pt x="0" y="2"/>
                    </a:cubicBezTo>
                    <a:cubicBezTo>
                      <a:pt x="0" y="1"/>
                      <a:pt x="3" y="2"/>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1" name="Freeform 159">
                <a:extLst>
                  <a:ext uri="{FF2B5EF4-FFF2-40B4-BE49-F238E27FC236}">
                    <a16:creationId xmlns:a16="http://schemas.microsoft.com/office/drawing/2014/main" id="{EB4446E7-A252-4378-938F-5E490DEB67E8}"/>
                  </a:ext>
                </a:extLst>
              </p:cNvPr>
              <p:cNvSpPr/>
              <p:nvPr/>
            </p:nvSpPr>
            <p:spPr bwMode="auto">
              <a:xfrm>
                <a:off x="2750" y="1103"/>
                <a:ext cx="88" cy="56"/>
              </a:xfrm>
              <a:custGeom>
                <a:gdLst>
                  <a:gd name="T0" fmla="*/ 33 w 33"/>
                  <a:gd name="T1" fmla="*/ 0 h 21"/>
                  <a:gd name="T2" fmla="*/ 29 w 33"/>
                  <a:gd name="T3" fmla="*/ 3 h 21"/>
                  <a:gd name="T4" fmla="*/ 26 w 33"/>
                  <a:gd name="T5" fmla="*/ 5 h 21"/>
                  <a:gd name="T6" fmla="*/ 25 w 33"/>
                  <a:gd name="T7" fmla="*/ 5 h 21"/>
                  <a:gd name="T8" fmla="*/ 23 w 33"/>
                  <a:gd name="T9" fmla="*/ 7 h 21"/>
                  <a:gd name="T10" fmla="*/ 23 w 33"/>
                  <a:gd name="T11" fmla="*/ 6 h 21"/>
                  <a:gd name="T12" fmla="*/ 22 w 33"/>
                  <a:gd name="T13" fmla="*/ 7 h 21"/>
                  <a:gd name="T14" fmla="*/ 22 w 33"/>
                  <a:gd name="T15" fmla="*/ 7 h 21"/>
                  <a:gd name="T16" fmla="*/ 16 w 33"/>
                  <a:gd name="T17" fmla="*/ 9 h 21"/>
                  <a:gd name="T18" fmla="*/ 14 w 33"/>
                  <a:gd name="T19" fmla="*/ 12 h 21"/>
                  <a:gd name="T20" fmla="*/ 13 w 33"/>
                  <a:gd name="T21" fmla="*/ 12 h 21"/>
                  <a:gd name="T22" fmla="*/ 15 w 33"/>
                  <a:gd name="T23" fmla="*/ 10 h 21"/>
                  <a:gd name="T24" fmla="*/ 14 w 33"/>
                  <a:gd name="T25" fmla="*/ 9 h 21"/>
                  <a:gd name="T26" fmla="*/ 13 w 33"/>
                  <a:gd name="T27" fmla="*/ 11 h 21"/>
                  <a:gd name="T28" fmla="*/ 12 w 33"/>
                  <a:gd name="T29" fmla="*/ 10 h 21"/>
                  <a:gd name="T30" fmla="*/ 11 w 33"/>
                  <a:gd name="T31" fmla="*/ 13 h 21"/>
                  <a:gd name="T32" fmla="*/ 9 w 33"/>
                  <a:gd name="T33" fmla="*/ 14 h 21"/>
                  <a:gd name="T34" fmla="*/ 9 w 33"/>
                  <a:gd name="T35" fmla="*/ 15 h 21"/>
                  <a:gd name="T36" fmla="*/ 12 w 33"/>
                  <a:gd name="T37" fmla="*/ 14 h 21"/>
                  <a:gd name="T38" fmla="*/ 10 w 33"/>
                  <a:gd name="T39" fmla="*/ 16 h 21"/>
                  <a:gd name="T40" fmla="*/ 9 w 33"/>
                  <a:gd name="T41" fmla="*/ 15 h 21"/>
                  <a:gd name="T42" fmla="*/ 9 w 33"/>
                  <a:gd name="T43" fmla="*/ 17 h 21"/>
                  <a:gd name="T44" fmla="*/ 6 w 33"/>
                  <a:gd name="T45" fmla="*/ 18 h 21"/>
                  <a:gd name="T46" fmla="*/ 7 w 33"/>
                  <a:gd name="T47" fmla="*/ 18 h 21"/>
                  <a:gd name="T48" fmla="*/ 6 w 33"/>
                  <a:gd name="T49" fmla="*/ 19 h 21"/>
                  <a:gd name="T50" fmla="*/ 6 w 33"/>
                  <a:gd name="T51" fmla="*/ 17 h 21"/>
                  <a:gd name="T52" fmla="*/ 1 w 33"/>
                  <a:gd name="T53" fmla="*/ 21 h 21"/>
                  <a:gd name="T54" fmla="*/ 2 w 33"/>
                  <a:gd name="T55" fmla="*/ 19 h 21"/>
                  <a:gd name="T56" fmla="*/ 0 w 33"/>
                  <a:gd name="T57" fmla="*/ 19 h 21"/>
                  <a:gd name="T58" fmla="*/ 2 w 33"/>
                  <a:gd name="T59" fmla="*/ 18 h 21"/>
                  <a:gd name="T60" fmla="*/ 4 w 33"/>
                  <a:gd name="T61" fmla="*/ 15 h 21"/>
                  <a:gd name="T62" fmla="*/ 4 w 33"/>
                  <a:gd name="T63" fmla="*/ 15 h 21"/>
                  <a:gd name="T64" fmla="*/ 7 w 33"/>
                  <a:gd name="T65" fmla="*/ 13 h 21"/>
                  <a:gd name="T66" fmla="*/ 6 w 33"/>
                  <a:gd name="T67" fmla="*/ 13 h 21"/>
                  <a:gd name="T68" fmla="*/ 5 w 33"/>
                  <a:gd name="T69" fmla="*/ 13 h 21"/>
                  <a:gd name="T70" fmla="*/ 12 w 33"/>
                  <a:gd name="T71" fmla="*/ 9 h 21"/>
                  <a:gd name="T72" fmla="*/ 14 w 33"/>
                  <a:gd name="T73" fmla="*/ 6 h 21"/>
                  <a:gd name="T74" fmla="*/ 16 w 33"/>
                  <a:gd name="T75" fmla="*/ 7 h 21"/>
                  <a:gd name="T76" fmla="*/ 15 w 33"/>
                  <a:gd name="T77" fmla="*/ 6 h 21"/>
                  <a:gd name="T78" fmla="*/ 20 w 33"/>
                  <a:gd name="T79" fmla="*/ 4 h 21"/>
                  <a:gd name="T80" fmla="*/ 19 w 33"/>
                  <a:gd name="T81" fmla="*/ 5 h 21"/>
                  <a:gd name="T82" fmla="*/ 24 w 33"/>
                  <a:gd name="T83" fmla="*/ 3 h 21"/>
                  <a:gd name="T84" fmla="*/ 25 w 33"/>
                  <a:gd name="T85" fmla="*/ 3 h 21"/>
                  <a:gd name="T86" fmla="*/ 27 w 33"/>
                  <a:gd name="T87" fmla="*/ 3 h 21"/>
                  <a:gd name="T88" fmla="*/ 28 w 33"/>
                  <a:gd name="T89" fmla="*/ 1 h 21"/>
                  <a:gd name="T90" fmla="*/ 31 w 33"/>
                  <a:gd name="T91" fmla="*/ 1 h 21"/>
                  <a:gd name="T92" fmla="*/ 33 w 33"/>
                  <a:gd name="T9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1">
                    <a:moveTo>
                      <a:pt x="33" y="0"/>
                    </a:moveTo>
                    <a:cubicBezTo>
                      <a:pt x="33" y="2"/>
                      <a:pt x="29" y="0"/>
                      <a:pt x="29" y="3"/>
                    </a:cubicBezTo>
                    <a:cubicBezTo>
                      <a:pt x="28" y="4"/>
                      <a:pt x="26" y="4"/>
                      <a:pt x="26" y="5"/>
                    </a:cubicBezTo>
                    <a:cubicBezTo>
                      <a:pt x="25" y="5"/>
                      <a:pt x="25" y="5"/>
                      <a:pt x="25" y="5"/>
                    </a:cubicBezTo>
                    <a:cubicBezTo>
                      <a:pt x="23" y="7"/>
                      <a:pt x="23" y="7"/>
                      <a:pt x="23" y="7"/>
                    </a:cubicBezTo>
                    <a:cubicBezTo>
                      <a:pt x="23" y="6"/>
                      <a:pt x="23" y="6"/>
                      <a:pt x="23" y="6"/>
                    </a:cubicBezTo>
                    <a:cubicBezTo>
                      <a:pt x="22" y="6"/>
                      <a:pt x="22" y="6"/>
                      <a:pt x="22" y="7"/>
                    </a:cubicBezTo>
                    <a:cubicBezTo>
                      <a:pt x="22" y="7"/>
                      <a:pt x="22" y="7"/>
                      <a:pt x="22" y="7"/>
                    </a:cubicBezTo>
                    <a:cubicBezTo>
                      <a:pt x="20" y="8"/>
                      <a:pt x="17" y="7"/>
                      <a:pt x="16" y="9"/>
                    </a:cubicBezTo>
                    <a:cubicBezTo>
                      <a:pt x="16" y="10"/>
                      <a:pt x="15" y="12"/>
                      <a:pt x="14" y="12"/>
                    </a:cubicBezTo>
                    <a:cubicBezTo>
                      <a:pt x="13" y="12"/>
                      <a:pt x="13" y="12"/>
                      <a:pt x="13" y="12"/>
                    </a:cubicBezTo>
                    <a:cubicBezTo>
                      <a:pt x="15" y="10"/>
                      <a:pt x="15" y="10"/>
                      <a:pt x="15" y="10"/>
                    </a:cubicBezTo>
                    <a:cubicBezTo>
                      <a:pt x="14" y="9"/>
                      <a:pt x="14" y="9"/>
                      <a:pt x="14" y="9"/>
                    </a:cubicBezTo>
                    <a:cubicBezTo>
                      <a:pt x="13" y="10"/>
                      <a:pt x="14" y="11"/>
                      <a:pt x="13" y="11"/>
                    </a:cubicBezTo>
                    <a:cubicBezTo>
                      <a:pt x="12" y="10"/>
                      <a:pt x="12" y="10"/>
                      <a:pt x="12" y="10"/>
                    </a:cubicBezTo>
                    <a:cubicBezTo>
                      <a:pt x="12" y="12"/>
                      <a:pt x="10" y="11"/>
                      <a:pt x="11" y="13"/>
                    </a:cubicBezTo>
                    <a:cubicBezTo>
                      <a:pt x="11" y="13"/>
                      <a:pt x="9" y="13"/>
                      <a:pt x="9" y="14"/>
                    </a:cubicBezTo>
                    <a:cubicBezTo>
                      <a:pt x="8" y="14"/>
                      <a:pt x="9" y="15"/>
                      <a:pt x="9" y="15"/>
                    </a:cubicBezTo>
                    <a:cubicBezTo>
                      <a:pt x="10" y="14"/>
                      <a:pt x="11" y="15"/>
                      <a:pt x="12" y="14"/>
                    </a:cubicBezTo>
                    <a:cubicBezTo>
                      <a:pt x="12" y="15"/>
                      <a:pt x="10" y="14"/>
                      <a:pt x="10" y="16"/>
                    </a:cubicBezTo>
                    <a:cubicBezTo>
                      <a:pt x="9" y="15"/>
                      <a:pt x="9" y="15"/>
                      <a:pt x="9" y="15"/>
                    </a:cubicBezTo>
                    <a:cubicBezTo>
                      <a:pt x="9" y="17"/>
                      <a:pt x="9" y="17"/>
                      <a:pt x="9" y="17"/>
                    </a:cubicBezTo>
                    <a:cubicBezTo>
                      <a:pt x="8" y="17"/>
                      <a:pt x="7" y="17"/>
                      <a:pt x="6" y="18"/>
                    </a:cubicBezTo>
                    <a:cubicBezTo>
                      <a:pt x="7" y="18"/>
                      <a:pt x="7" y="18"/>
                      <a:pt x="7" y="18"/>
                    </a:cubicBezTo>
                    <a:cubicBezTo>
                      <a:pt x="6" y="19"/>
                      <a:pt x="6" y="19"/>
                      <a:pt x="6" y="19"/>
                    </a:cubicBezTo>
                    <a:cubicBezTo>
                      <a:pt x="7" y="18"/>
                      <a:pt x="6" y="17"/>
                      <a:pt x="6" y="17"/>
                    </a:cubicBezTo>
                    <a:cubicBezTo>
                      <a:pt x="3" y="18"/>
                      <a:pt x="4" y="21"/>
                      <a:pt x="1" y="21"/>
                    </a:cubicBezTo>
                    <a:cubicBezTo>
                      <a:pt x="2" y="19"/>
                      <a:pt x="2" y="19"/>
                      <a:pt x="2" y="19"/>
                    </a:cubicBezTo>
                    <a:cubicBezTo>
                      <a:pt x="2" y="18"/>
                      <a:pt x="1" y="20"/>
                      <a:pt x="0" y="19"/>
                    </a:cubicBezTo>
                    <a:cubicBezTo>
                      <a:pt x="1" y="19"/>
                      <a:pt x="2" y="18"/>
                      <a:pt x="2" y="18"/>
                    </a:cubicBezTo>
                    <a:cubicBezTo>
                      <a:pt x="1" y="16"/>
                      <a:pt x="3" y="15"/>
                      <a:pt x="4" y="15"/>
                    </a:cubicBezTo>
                    <a:cubicBezTo>
                      <a:pt x="4" y="15"/>
                      <a:pt x="4" y="15"/>
                      <a:pt x="4" y="15"/>
                    </a:cubicBezTo>
                    <a:cubicBezTo>
                      <a:pt x="5" y="15"/>
                      <a:pt x="6" y="14"/>
                      <a:pt x="7" y="13"/>
                    </a:cubicBezTo>
                    <a:cubicBezTo>
                      <a:pt x="6" y="13"/>
                      <a:pt x="6" y="13"/>
                      <a:pt x="6" y="13"/>
                    </a:cubicBezTo>
                    <a:cubicBezTo>
                      <a:pt x="6" y="13"/>
                      <a:pt x="6" y="13"/>
                      <a:pt x="5" y="13"/>
                    </a:cubicBezTo>
                    <a:cubicBezTo>
                      <a:pt x="7" y="11"/>
                      <a:pt x="10" y="10"/>
                      <a:pt x="12" y="9"/>
                    </a:cubicBezTo>
                    <a:cubicBezTo>
                      <a:pt x="11" y="7"/>
                      <a:pt x="14" y="8"/>
                      <a:pt x="14" y="6"/>
                    </a:cubicBezTo>
                    <a:cubicBezTo>
                      <a:pt x="14" y="7"/>
                      <a:pt x="15" y="7"/>
                      <a:pt x="16" y="7"/>
                    </a:cubicBezTo>
                    <a:cubicBezTo>
                      <a:pt x="17" y="7"/>
                      <a:pt x="15" y="7"/>
                      <a:pt x="15" y="6"/>
                    </a:cubicBezTo>
                    <a:cubicBezTo>
                      <a:pt x="18" y="6"/>
                      <a:pt x="17" y="4"/>
                      <a:pt x="20" y="4"/>
                    </a:cubicBezTo>
                    <a:cubicBezTo>
                      <a:pt x="20" y="4"/>
                      <a:pt x="19" y="4"/>
                      <a:pt x="19" y="5"/>
                    </a:cubicBezTo>
                    <a:cubicBezTo>
                      <a:pt x="20" y="5"/>
                      <a:pt x="22" y="4"/>
                      <a:pt x="24" y="3"/>
                    </a:cubicBezTo>
                    <a:cubicBezTo>
                      <a:pt x="25" y="3"/>
                      <a:pt x="25" y="3"/>
                      <a:pt x="25" y="3"/>
                    </a:cubicBezTo>
                    <a:cubicBezTo>
                      <a:pt x="25" y="2"/>
                      <a:pt x="26" y="4"/>
                      <a:pt x="27" y="3"/>
                    </a:cubicBezTo>
                    <a:cubicBezTo>
                      <a:pt x="27" y="2"/>
                      <a:pt x="28" y="1"/>
                      <a:pt x="28" y="1"/>
                    </a:cubicBezTo>
                    <a:cubicBezTo>
                      <a:pt x="29" y="2"/>
                      <a:pt x="30" y="1"/>
                      <a:pt x="31" y="1"/>
                    </a:cubicBezTo>
                    <a:cubicBezTo>
                      <a:pt x="31" y="0"/>
                      <a:pt x="32"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2" name="Freeform 160">
                <a:extLst>
                  <a:ext uri="{FF2B5EF4-FFF2-40B4-BE49-F238E27FC236}">
                    <a16:creationId xmlns:a16="http://schemas.microsoft.com/office/drawing/2014/main" id="{9DF6588A-91D9-4EAB-99D6-1AED78BBCA97}"/>
                  </a:ext>
                </a:extLst>
              </p:cNvPr>
              <p:cNvSpPr/>
              <p:nvPr/>
            </p:nvSpPr>
            <p:spPr bwMode="auto">
              <a:xfrm>
                <a:off x="2448" y="1103"/>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3" name="Freeform 161">
                <a:extLst>
                  <a:ext uri="{FF2B5EF4-FFF2-40B4-BE49-F238E27FC236}">
                    <a16:creationId xmlns:a16="http://schemas.microsoft.com/office/drawing/2014/main" id="{D17CE226-53E8-4BE4-B6BB-07156CB53A75}"/>
                  </a:ext>
                </a:extLst>
              </p:cNvPr>
              <p:cNvSpPr/>
              <p:nvPr/>
            </p:nvSpPr>
            <p:spPr bwMode="auto">
              <a:xfrm>
                <a:off x="3562" y="1103"/>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2"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4" name="Freeform 162">
                <a:extLst>
                  <a:ext uri="{FF2B5EF4-FFF2-40B4-BE49-F238E27FC236}">
                    <a16:creationId xmlns:a16="http://schemas.microsoft.com/office/drawing/2014/main" id="{7A63D6CA-EC98-46EC-ABD5-FA9BF4F6E7D5}"/>
                  </a:ext>
                </a:extLst>
              </p:cNvPr>
              <p:cNvSpPr/>
              <p:nvPr/>
            </p:nvSpPr>
            <p:spPr bwMode="auto">
              <a:xfrm>
                <a:off x="3586" y="1100"/>
                <a:ext cx="8" cy="8"/>
              </a:xfrm>
              <a:custGeom>
                <a:gdLst>
                  <a:gd name="T0" fmla="*/ 3 w 3"/>
                  <a:gd name="T1" fmla="*/ 2 h 3"/>
                  <a:gd name="T2" fmla="*/ 2 w 3"/>
                  <a:gd name="T3" fmla="*/ 3 h 3"/>
                  <a:gd name="T4" fmla="*/ 1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2" y="3"/>
                      <a:pt x="2" y="3"/>
                    </a:cubicBezTo>
                    <a:cubicBezTo>
                      <a:pt x="1" y="3"/>
                      <a:pt x="1" y="3"/>
                      <a:pt x="1" y="3"/>
                    </a:cubicBezTo>
                    <a:cubicBezTo>
                      <a:pt x="0"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5" name="Freeform 163">
                <a:extLst>
                  <a:ext uri="{FF2B5EF4-FFF2-40B4-BE49-F238E27FC236}">
                    <a16:creationId xmlns:a16="http://schemas.microsoft.com/office/drawing/2014/main" id="{01FA18DD-63B1-4127-AE39-E3531918ABCA}"/>
                  </a:ext>
                </a:extLst>
              </p:cNvPr>
              <p:cNvSpPr/>
              <p:nvPr/>
            </p:nvSpPr>
            <p:spPr bwMode="auto">
              <a:xfrm>
                <a:off x="3605" y="1103"/>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1" y="1"/>
                      <a:pt x="0" y="2"/>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6" name="Freeform 164">
                <a:extLst>
                  <a:ext uri="{FF2B5EF4-FFF2-40B4-BE49-F238E27FC236}">
                    <a16:creationId xmlns:a16="http://schemas.microsoft.com/office/drawing/2014/main" id="{E3A884B6-FD15-453D-994C-9515F3E23DA3}"/>
                  </a:ext>
                </a:extLst>
              </p:cNvPr>
              <p:cNvSpPr/>
              <p:nvPr/>
            </p:nvSpPr>
            <p:spPr bwMode="auto">
              <a:xfrm>
                <a:off x="3778" y="110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7" name="Freeform 165">
                <a:extLst>
                  <a:ext uri="{FF2B5EF4-FFF2-40B4-BE49-F238E27FC236}">
                    <a16:creationId xmlns:a16="http://schemas.microsoft.com/office/drawing/2014/main" id="{1EF52FD7-1128-48FC-BA8B-846F9BB823F2}"/>
                  </a:ext>
                </a:extLst>
              </p:cNvPr>
              <p:cNvSpPr/>
              <p:nvPr/>
            </p:nvSpPr>
            <p:spPr bwMode="auto">
              <a:xfrm>
                <a:off x="2202" y="1105"/>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8" name="Freeform 166">
                <a:extLst>
                  <a:ext uri="{FF2B5EF4-FFF2-40B4-BE49-F238E27FC236}">
                    <a16:creationId xmlns:a16="http://schemas.microsoft.com/office/drawing/2014/main" id="{C71E96CA-D15F-4DA9-ABB3-A31B256989B8}"/>
                  </a:ext>
                </a:extLst>
              </p:cNvPr>
              <p:cNvSpPr/>
              <p:nvPr/>
            </p:nvSpPr>
            <p:spPr bwMode="auto">
              <a:xfrm>
                <a:off x="3118" y="1103"/>
                <a:ext cx="14" cy="10"/>
              </a:xfrm>
              <a:custGeom>
                <a:gdLst>
                  <a:gd name="T0" fmla="*/ 5 w 5"/>
                  <a:gd name="T1" fmla="*/ 1 h 4"/>
                  <a:gd name="T2" fmla="*/ 0 w 5"/>
                  <a:gd name="T3" fmla="*/ 4 h 4"/>
                  <a:gd name="T4" fmla="*/ 5 w 5"/>
                  <a:gd name="T5" fmla="*/ 1 h 4"/>
                </a:gdLst>
                <a:cxnLst>
                  <a:cxn ang="0">
                    <a:pos x="T0" y="T1"/>
                  </a:cxn>
                  <a:cxn ang="0">
                    <a:pos x="T2" y="T3"/>
                  </a:cxn>
                  <a:cxn ang="0">
                    <a:pos x="T4" y="T5"/>
                  </a:cxn>
                </a:cxnLst>
                <a:rect l="0" t="0" r="r" b="b"/>
                <a:pathLst>
                  <a:path w="5" h="4">
                    <a:moveTo>
                      <a:pt x="5" y="1"/>
                    </a:moveTo>
                    <a:cubicBezTo>
                      <a:pt x="3" y="2"/>
                      <a:pt x="1" y="4"/>
                      <a:pt x="0" y="4"/>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9" name="Freeform 167">
                <a:extLst>
                  <a:ext uri="{FF2B5EF4-FFF2-40B4-BE49-F238E27FC236}">
                    <a16:creationId xmlns:a16="http://schemas.microsoft.com/office/drawing/2014/main" id="{42BCD91F-BCA1-49C7-9C24-0EE341105D88}"/>
                  </a:ext>
                </a:extLst>
              </p:cNvPr>
              <p:cNvSpPr/>
              <p:nvPr/>
            </p:nvSpPr>
            <p:spPr bwMode="auto">
              <a:xfrm>
                <a:off x="3661" y="1105"/>
                <a:ext cx="10" cy="8"/>
              </a:xfrm>
              <a:custGeom>
                <a:gdLst>
                  <a:gd name="T0" fmla="*/ 1 w 4"/>
                  <a:gd name="T1" fmla="*/ 1 h 3"/>
                  <a:gd name="T2" fmla="*/ 4 w 4"/>
                  <a:gd name="T3" fmla="*/ 1 h 3"/>
                  <a:gd name="T4" fmla="*/ 2 w 4"/>
                  <a:gd name="T5" fmla="*/ 3 h 3"/>
                  <a:gd name="T6" fmla="*/ 0 w 4"/>
                  <a:gd name="T7" fmla="*/ 2 h 3"/>
                  <a:gd name="T8" fmla="*/ 2 w 4"/>
                  <a:gd name="T9" fmla="*/ 0 h 3"/>
                  <a:gd name="T10" fmla="*/ 1 w 4"/>
                  <a:gd name="T11" fmla="*/ 1 h 3"/>
                </a:gdLst>
                <a:cxnLst>
                  <a:cxn ang="0">
                    <a:pos x="T0" y="T1"/>
                  </a:cxn>
                  <a:cxn ang="0">
                    <a:pos x="T2" y="T3"/>
                  </a:cxn>
                  <a:cxn ang="0">
                    <a:pos x="T4" y="T5"/>
                  </a:cxn>
                  <a:cxn ang="0">
                    <a:pos x="T6" y="T7"/>
                  </a:cxn>
                  <a:cxn ang="0">
                    <a:pos x="T8" y="T9"/>
                  </a:cxn>
                  <a:cxn ang="0">
                    <a:pos x="T10" y="T11"/>
                  </a:cxn>
                </a:cxnLst>
                <a:rect l="0" t="0" r="r" b="b"/>
                <a:pathLst>
                  <a:path w="4" h="3">
                    <a:moveTo>
                      <a:pt x="1" y="1"/>
                    </a:moveTo>
                    <a:cubicBezTo>
                      <a:pt x="4" y="1"/>
                      <a:pt x="4" y="1"/>
                      <a:pt x="4" y="1"/>
                    </a:cubicBezTo>
                    <a:cubicBezTo>
                      <a:pt x="4" y="2"/>
                      <a:pt x="3" y="2"/>
                      <a:pt x="2" y="3"/>
                    </a:cubicBezTo>
                    <a:cubicBezTo>
                      <a:pt x="1" y="3"/>
                      <a:pt x="2" y="1"/>
                      <a:pt x="0" y="2"/>
                    </a:cubicBezTo>
                    <a:cubicBezTo>
                      <a:pt x="0" y="2"/>
                      <a:pt x="1" y="0"/>
                      <a:pt x="2" y="0"/>
                    </a:cubicBezTo>
                    <a:cubicBezTo>
                      <a:pt x="3"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0" name="Freeform 168">
                <a:extLst>
                  <a:ext uri="{FF2B5EF4-FFF2-40B4-BE49-F238E27FC236}">
                    <a16:creationId xmlns:a16="http://schemas.microsoft.com/office/drawing/2014/main" id="{9FFEB4A1-03A5-4795-83C5-D90B8F0E2C51}"/>
                  </a:ext>
                </a:extLst>
              </p:cNvPr>
              <p:cNvSpPr/>
              <p:nvPr/>
            </p:nvSpPr>
            <p:spPr bwMode="auto">
              <a:xfrm>
                <a:off x="3693" y="1105"/>
                <a:ext cx="8" cy="6"/>
              </a:xfrm>
              <a:custGeom>
                <a:gdLst>
                  <a:gd name="T0" fmla="*/ 2 w 3"/>
                  <a:gd name="T1" fmla="*/ 2 h 2"/>
                  <a:gd name="T2" fmla="*/ 3 w 3"/>
                  <a:gd name="T3" fmla="*/ 0 h 2"/>
                  <a:gd name="T4" fmla="*/ 2 w 3"/>
                  <a:gd name="T5" fmla="*/ 2 h 2"/>
                </a:gdLst>
                <a:cxnLst>
                  <a:cxn ang="0">
                    <a:pos x="T0" y="T1"/>
                  </a:cxn>
                  <a:cxn ang="0">
                    <a:pos x="T2" y="T3"/>
                  </a:cxn>
                  <a:cxn ang="0">
                    <a:pos x="T4" y="T5"/>
                  </a:cxn>
                </a:cxnLst>
                <a:rect l="0" t="0" r="r" b="b"/>
                <a:pathLst>
                  <a:path w="3" h="2">
                    <a:moveTo>
                      <a:pt x="2" y="2"/>
                    </a:moveTo>
                    <a:cubicBezTo>
                      <a:pt x="2" y="2"/>
                      <a:pt x="0" y="0"/>
                      <a:pt x="3" y="0"/>
                    </a:cubicBezTo>
                    <a:cubicBezTo>
                      <a:pt x="3" y="0"/>
                      <a:pt x="3"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1" name="Freeform 169">
                <a:extLst>
                  <a:ext uri="{FF2B5EF4-FFF2-40B4-BE49-F238E27FC236}">
                    <a16:creationId xmlns:a16="http://schemas.microsoft.com/office/drawing/2014/main" id="{36E1141A-4A27-4632-946A-DE0D4CA948D8}"/>
                  </a:ext>
                </a:extLst>
              </p:cNvPr>
              <p:cNvSpPr/>
              <p:nvPr/>
            </p:nvSpPr>
            <p:spPr bwMode="auto">
              <a:xfrm>
                <a:off x="3594" y="1105"/>
                <a:ext cx="13" cy="6"/>
              </a:xfrm>
              <a:custGeom>
                <a:gdLst>
                  <a:gd name="T0" fmla="*/ 5 w 5"/>
                  <a:gd name="T1" fmla="*/ 2 h 2"/>
                  <a:gd name="T2" fmla="*/ 2 w 5"/>
                  <a:gd name="T3" fmla="*/ 2 h 2"/>
                  <a:gd name="T4" fmla="*/ 1 w 5"/>
                  <a:gd name="T5" fmla="*/ 0 h 2"/>
                  <a:gd name="T6" fmla="*/ 2 w 5"/>
                  <a:gd name="T7" fmla="*/ 1 h 2"/>
                  <a:gd name="T8" fmla="*/ 3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3" y="2"/>
                      <a:pt x="2" y="2"/>
                      <a:pt x="2" y="2"/>
                    </a:cubicBezTo>
                    <a:cubicBezTo>
                      <a:pt x="2" y="2"/>
                      <a:pt x="0" y="1"/>
                      <a:pt x="1" y="0"/>
                    </a:cubicBezTo>
                    <a:cubicBezTo>
                      <a:pt x="2" y="0"/>
                      <a:pt x="2" y="1"/>
                      <a:pt x="2" y="1"/>
                    </a:cubicBezTo>
                    <a:cubicBezTo>
                      <a:pt x="3" y="0"/>
                      <a:pt x="3" y="0"/>
                      <a:pt x="3" y="0"/>
                    </a:cubicBezTo>
                    <a:cubicBezTo>
                      <a:pt x="4" y="0"/>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2" name="Freeform 170">
                <a:extLst>
                  <a:ext uri="{FF2B5EF4-FFF2-40B4-BE49-F238E27FC236}">
                    <a16:creationId xmlns:a16="http://schemas.microsoft.com/office/drawing/2014/main" id="{2119042C-92BC-473E-8CD3-6F41BAD493AE}"/>
                  </a:ext>
                </a:extLst>
              </p:cNvPr>
              <p:cNvSpPr/>
              <p:nvPr/>
            </p:nvSpPr>
            <p:spPr bwMode="auto">
              <a:xfrm>
                <a:off x="2405" y="1108"/>
                <a:ext cx="8" cy="8"/>
              </a:xfrm>
              <a:custGeom>
                <a:gdLst>
                  <a:gd name="T0" fmla="*/ 1 w 3"/>
                  <a:gd name="T1" fmla="*/ 3 h 3"/>
                  <a:gd name="T2" fmla="*/ 3 w 3"/>
                  <a:gd name="T3" fmla="*/ 0 h 3"/>
                  <a:gd name="T4" fmla="*/ 1 w 3"/>
                  <a:gd name="T5" fmla="*/ 3 h 3"/>
                </a:gdLst>
                <a:cxnLst>
                  <a:cxn ang="0">
                    <a:pos x="T0" y="T1"/>
                  </a:cxn>
                  <a:cxn ang="0">
                    <a:pos x="T2" y="T3"/>
                  </a:cxn>
                  <a:cxn ang="0">
                    <a:pos x="T4" y="T5"/>
                  </a:cxn>
                </a:cxnLst>
                <a:rect l="0" t="0" r="r" b="b"/>
                <a:pathLst>
                  <a:path w="3" h="3">
                    <a:moveTo>
                      <a:pt x="1" y="3"/>
                    </a:moveTo>
                    <a:cubicBezTo>
                      <a:pt x="0" y="1"/>
                      <a:pt x="2" y="1"/>
                      <a:pt x="3" y="0"/>
                    </a:cubicBezTo>
                    <a:cubicBezTo>
                      <a:pt x="2" y="1"/>
                      <a:pt x="2"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3" name="Rectangle 171">
                <a:extLst>
                  <a:ext uri="{FF2B5EF4-FFF2-40B4-BE49-F238E27FC236}">
                    <a16:creationId xmlns:a16="http://schemas.microsoft.com/office/drawing/2014/main" id="{1916A6ED-1FB7-4B23-A195-6CAA64C492D0}"/>
                  </a:ext>
                </a:extLst>
              </p:cNvPr>
              <p:cNvSpPr>
                <a:spLocks noChangeArrowheads="1"/>
              </p:cNvSpPr>
              <p:nvPr/>
            </p:nvSpPr>
            <p:spPr bwMode="auto">
              <a:xfrm>
                <a:off x="2608" y="110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4" name="Freeform 172">
                <a:extLst>
                  <a:ext uri="{FF2B5EF4-FFF2-40B4-BE49-F238E27FC236}">
                    <a16:creationId xmlns:a16="http://schemas.microsoft.com/office/drawing/2014/main" id="{07EB2077-04A4-4801-8BC1-E40ABC6A6EBA}"/>
                  </a:ext>
                </a:extLst>
              </p:cNvPr>
              <p:cNvSpPr/>
              <p:nvPr/>
            </p:nvSpPr>
            <p:spPr bwMode="auto">
              <a:xfrm>
                <a:off x="2677" y="110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5" name="Freeform 173">
                <a:extLst>
                  <a:ext uri="{FF2B5EF4-FFF2-40B4-BE49-F238E27FC236}">
                    <a16:creationId xmlns:a16="http://schemas.microsoft.com/office/drawing/2014/main" id="{B4219243-B8FE-46F0-9AF6-B7558D526C92}"/>
                  </a:ext>
                </a:extLst>
              </p:cNvPr>
              <p:cNvSpPr/>
              <p:nvPr/>
            </p:nvSpPr>
            <p:spPr bwMode="auto">
              <a:xfrm>
                <a:off x="2619" y="1108"/>
                <a:ext cx="56" cy="32"/>
              </a:xfrm>
              <a:custGeom>
                <a:gdLst>
                  <a:gd name="T0" fmla="*/ 18 w 21"/>
                  <a:gd name="T1" fmla="*/ 1 h 12"/>
                  <a:gd name="T2" fmla="*/ 21 w 21"/>
                  <a:gd name="T3" fmla="*/ 2 h 12"/>
                  <a:gd name="T4" fmla="*/ 18 w 21"/>
                  <a:gd name="T5" fmla="*/ 3 h 12"/>
                  <a:gd name="T6" fmla="*/ 17 w 21"/>
                  <a:gd name="T7" fmla="*/ 3 h 12"/>
                  <a:gd name="T8" fmla="*/ 18 w 21"/>
                  <a:gd name="T9" fmla="*/ 4 h 12"/>
                  <a:gd name="T10" fmla="*/ 14 w 21"/>
                  <a:gd name="T11" fmla="*/ 5 h 12"/>
                  <a:gd name="T12" fmla="*/ 13 w 21"/>
                  <a:gd name="T13" fmla="*/ 7 h 12"/>
                  <a:gd name="T14" fmla="*/ 9 w 21"/>
                  <a:gd name="T15" fmla="*/ 9 h 12"/>
                  <a:gd name="T16" fmla="*/ 6 w 21"/>
                  <a:gd name="T17" fmla="*/ 10 h 12"/>
                  <a:gd name="T18" fmla="*/ 6 w 21"/>
                  <a:gd name="T19" fmla="*/ 10 h 12"/>
                  <a:gd name="T20" fmla="*/ 1 w 21"/>
                  <a:gd name="T21" fmla="*/ 12 h 12"/>
                  <a:gd name="T22" fmla="*/ 0 w 21"/>
                  <a:gd name="T23" fmla="*/ 11 h 12"/>
                  <a:gd name="T24" fmla="*/ 1 w 21"/>
                  <a:gd name="T25" fmla="*/ 10 h 12"/>
                  <a:gd name="T26" fmla="*/ 1 w 21"/>
                  <a:gd name="T27" fmla="*/ 11 h 12"/>
                  <a:gd name="T28" fmla="*/ 6 w 21"/>
                  <a:gd name="T29" fmla="*/ 8 h 12"/>
                  <a:gd name="T30" fmla="*/ 4 w 21"/>
                  <a:gd name="T31" fmla="*/ 7 h 12"/>
                  <a:gd name="T32" fmla="*/ 6 w 21"/>
                  <a:gd name="T33" fmla="*/ 7 h 12"/>
                  <a:gd name="T34" fmla="*/ 8 w 21"/>
                  <a:gd name="T35" fmla="*/ 6 h 12"/>
                  <a:gd name="T36" fmla="*/ 10 w 21"/>
                  <a:gd name="T37" fmla="*/ 6 h 12"/>
                  <a:gd name="T38" fmla="*/ 10 w 21"/>
                  <a:gd name="T39" fmla="*/ 4 h 12"/>
                  <a:gd name="T40" fmla="*/ 11 w 21"/>
                  <a:gd name="T41" fmla="*/ 4 h 12"/>
                  <a:gd name="T42" fmla="*/ 14 w 21"/>
                  <a:gd name="T43" fmla="*/ 3 h 12"/>
                  <a:gd name="T44" fmla="*/ 14 w 21"/>
                  <a:gd name="T45" fmla="*/ 1 h 12"/>
                  <a:gd name="T46" fmla="*/ 17 w 21"/>
                  <a:gd name="T47" fmla="*/ 1 h 12"/>
                  <a:gd name="T48" fmla="*/ 17 w 21"/>
                  <a:gd name="T49" fmla="*/ 0 h 12"/>
                  <a:gd name="T50" fmla="*/ 18 w 21"/>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2">
                    <a:moveTo>
                      <a:pt x="18" y="1"/>
                    </a:moveTo>
                    <a:cubicBezTo>
                      <a:pt x="19" y="1"/>
                      <a:pt x="19" y="2"/>
                      <a:pt x="21" y="2"/>
                    </a:cubicBezTo>
                    <a:cubicBezTo>
                      <a:pt x="20" y="2"/>
                      <a:pt x="19" y="4"/>
                      <a:pt x="18" y="3"/>
                    </a:cubicBezTo>
                    <a:cubicBezTo>
                      <a:pt x="18" y="3"/>
                      <a:pt x="18" y="3"/>
                      <a:pt x="17" y="3"/>
                    </a:cubicBezTo>
                    <a:cubicBezTo>
                      <a:pt x="18" y="4"/>
                      <a:pt x="18" y="4"/>
                      <a:pt x="18" y="4"/>
                    </a:cubicBezTo>
                    <a:cubicBezTo>
                      <a:pt x="17" y="4"/>
                      <a:pt x="15" y="3"/>
                      <a:pt x="14" y="5"/>
                    </a:cubicBezTo>
                    <a:cubicBezTo>
                      <a:pt x="16" y="6"/>
                      <a:pt x="14" y="6"/>
                      <a:pt x="13" y="7"/>
                    </a:cubicBezTo>
                    <a:cubicBezTo>
                      <a:pt x="12" y="7"/>
                      <a:pt x="10" y="7"/>
                      <a:pt x="9" y="9"/>
                    </a:cubicBezTo>
                    <a:cubicBezTo>
                      <a:pt x="8" y="9"/>
                      <a:pt x="6" y="9"/>
                      <a:pt x="6" y="10"/>
                    </a:cubicBezTo>
                    <a:cubicBezTo>
                      <a:pt x="6" y="10"/>
                      <a:pt x="6" y="10"/>
                      <a:pt x="6" y="10"/>
                    </a:cubicBezTo>
                    <a:cubicBezTo>
                      <a:pt x="4" y="10"/>
                      <a:pt x="3" y="11"/>
                      <a:pt x="1" y="12"/>
                    </a:cubicBezTo>
                    <a:cubicBezTo>
                      <a:pt x="2" y="11"/>
                      <a:pt x="0" y="10"/>
                      <a:pt x="0" y="11"/>
                    </a:cubicBezTo>
                    <a:cubicBezTo>
                      <a:pt x="0" y="10"/>
                      <a:pt x="0" y="10"/>
                      <a:pt x="1" y="10"/>
                    </a:cubicBezTo>
                    <a:cubicBezTo>
                      <a:pt x="1" y="11"/>
                      <a:pt x="1" y="11"/>
                      <a:pt x="1" y="11"/>
                    </a:cubicBezTo>
                    <a:cubicBezTo>
                      <a:pt x="3" y="11"/>
                      <a:pt x="4" y="9"/>
                      <a:pt x="6" y="8"/>
                    </a:cubicBezTo>
                    <a:cubicBezTo>
                      <a:pt x="6" y="7"/>
                      <a:pt x="4" y="8"/>
                      <a:pt x="4" y="7"/>
                    </a:cubicBezTo>
                    <a:cubicBezTo>
                      <a:pt x="5" y="6"/>
                      <a:pt x="6" y="8"/>
                      <a:pt x="6" y="7"/>
                    </a:cubicBezTo>
                    <a:cubicBezTo>
                      <a:pt x="6" y="7"/>
                      <a:pt x="8" y="7"/>
                      <a:pt x="8" y="6"/>
                    </a:cubicBezTo>
                    <a:cubicBezTo>
                      <a:pt x="8" y="5"/>
                      <a:pt x="9" y="7"/>
                      <a:pt x="10" y="6"/>
                    </a:cubicBezTo>
                    <a:cubicBezTo>
                      <a:pt x="9" y="5"/>
                      <a:pt x="10" y="4"/>
                      <a:pt x="10" y="4"/>
                    </a:cubicBezTo>
                    <a:cubicBezTo>
                      <a:pt x="10" y="4"/>
                      <a:pt x="11" y="4"/>
                      <a:pt x="11" y="4"/>
                    </a:cubicBezTo>
                    <a:cubicBezTo>
                      <a:pt x="12" y="3"/>
                      <a:pt x="13" y="3"/>
                      <a:pt x="14" y="3"/>
                    </a:cubicBezTo>
                    <a:cubicBezTo>
                      <a:pt x="14" y="1"/>
                      <a:pt x="14" y="1"/>
                      <a:pt x="14" y="1"/>
                    </a:cubicBezTo>
                    <a:cubicBezTo>
                      <a:pt x="15" y="2"/>
                      <a:pt x="16" y="2"/>
                      <a:pt x="17" y="1"/>
                    </a:cubicBezTo>
                    <a:cubicBezTo>
                      <a:pt x="17" y="0"/>
                      <a:pt x="17" y="0"/>
                      <a:pt x="17" y="0"/>
                    </a:cubicBezTo>
                    <a:cubicBezTo>
                      <a:pt x="17" y="0"/>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6" name="Freeform 174">
                <a:extLst>
                  <a:ext uri="{FF2B5EF4-FFF2-40B4-BE49-F238E27FC236}">
                    <a16:creationId xmlns:a16="http://schemas.microsoft.com/office/drawing/2014/main" id="{0D6A7B7A-A832-4B9B-B6DB-704FF5005C2B}"/>
                  </a:ext>
                </a:extLst>
              </p:cNvPr>
              <p:cNvSpPr/>
              <p:nvPr/>
            </p:nvSpPr>
            <p:spPr bwMode="auto">
              <a:xfrm>
                <a:off x="2154" y="1108"/>
                <a:ext cx="5" cy="5"/>
              </a:xfrm>
              <a:custGeom>
                <a:gdLst>
                  <a:gd name="T0" fmla="*/ 2 w 2"/>
                  <a:gd name="T1" fmla="*/ 2 h 2"/>
                  <a:gd name="T2" fmla="*/ 0 w 2"/>
                  <a:gd name="T3" fmla="*/ 0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0" y="1"/>
                      <a:pt x="0" y="0"/>
                    </a:cubicBezTo>
                    <a:cubicBezTo>
                      <a:pt x="2" y="1"/>
                      <a:pt x="2" y="1"/>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7" name="Freeform 175">
                <a:extLst>
                  <a:ext uri="{FF2B5EF4-FFF2-40B4-BE49-F238E27FC236}">
                    <a16:creationId xmlns:a16="http://schemas.microsoft.com/office/drawing/2014/main" id="{D470A167-E232-487C-9685-12B7B6B53B85}"/>
                  </a:ext>
                </a:extLst>
              </p:cNvPr>
              <p:cNvSpPr/>
              <p:nvPr/>
            </p:nvSpPr>
            <p:spPr bwMode="auto">
              <a:xfrm>
                <a:off x="3027" y="1108"/>
                <a:ext cx="16" cy="16"/>
              </a:xfrm>
              <a:custGeom>
                <a:gdLst>
                  <a:gd name="T0" fmla="*/ 0 w 16"/>
                  <a:gd name="T1" fmla="*/ 16 h 16"/>
                  <a:gd name="T2" fmla="*/ 16 w 16"/>
                  <a:gd name="T3" fmla="*/ 0 h 16"/>
                  <a:gd name="T4" fmla="*/ 14 w 16"/>
                  <a:gd name="T5" fmla="*/ 5 h 16"/>
                  <a:gd name="T6" fmla="*/ 0 w 16"/>
                  <a:gd name="T7" fmla="*/ 16 h 16"/>
                </a:gdLst>
                <a:cxnLst>
                  <a:cxn ang="0">
                    <a:pos x="T0" y="T1"/>
                  </a:cxn>
                  <a:cxn ang="0">
                    <a:pos x="T2" y="T3"/>
                  </a:cxn>
                  <a:cxn ang="0">
                    <a:pos x="T4" y="T5"/>
                  </a:cxn>
                  <a:cxn ang="0">
                    <a:pos x="T6" y="T7"/>
                  </a:cxn>
                </a:cxnLst>
                <a:rect l="0" t="0" r="r" b="b"/>
                <a:pathLst>
                  <a:path w="16" h="16">
                    <a:moveTo>
                      <a:pt x="0" y="16"/>
                    </a:moveTo>
                    <a:lnTo>
                      <a:pt x="16" y="0"/>
                    </a:lnTo>
                    <a:lnTo>
                      <a:pt x="14" y="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8" name="Freeform 176">
                <a:extLst>
                  <a:ext uri="{FF2B5EF4-FFF2-40B4-BE49-F238E27FC236}">
                    <a16:creationId xmlns:a16="http://schemas.microsoft.com/office/drawing/2014/main" id="{E38F5871-92B6-4FF3-A80F-35590417645D}"/>
                  </a:ext>
                </a:extLst>
              </p:cNvPr>
              <p:cNvSpPr/>
              <p:nvPr/>
            </p:nvSpPr>
            <p:spPr bwMode="auto">
              <a:xfrm>
                <a:off x="3546" y="1108"/>
                <a:ext cx="18" cy="24"/>
              </a:xfrm>
              <a:custGeom>
                <a:gdLst>
                  <a:gd name="T0" fmla="*/ 7 w 7"/>
                  <a:gd name="T1" fmla="*/ 0 h 9"/>
                  <a:gd name="T2" fmla="*/ 3 w 7"/>
                  <a:gd name="T3" fmla="*/ 5 h 9"/>
                  <a:gd name="T4" fmla="*/ 0 w 7"/>
                  <a:gd name="T5" fmla="*/ 7 h 9"/>
                  <a:gd name="T6" fmla="*/ 4 w 7"/>
                  <a:gd name="T7" fmla="*/ 3 h 9"/>
                  <a:gd name="T8" fmla="*/ 4 w 7"/>
                  <a:gd name="T9" fmla="*/ 1 h 9"/>
                  <a:gd name="T10" fmla="*/ 5 w 7"/>
                  <a:gd name="T11" fmla="*/ 2 h 9"/>
                  <a:gd name="T12" fmla="*/ 7 w 7"/>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cubicBezTo>
                      <a:pt x="6" y="4"/>
                      <a:pt x="4" y="2"/>
                      <a:pt x="3" y="5"/>
                    </a:cubicBezTo>
                    <a:cubicBezTo>
                      <a:pt x="0" y="5"/>
                      <a:pt x="2" y="9"/>
                      <a:pt x="0" y="7"/>
                    </a:cubicBezTo>
                    <a:cubicBezTo>
                      <a:pt x="1" y="6"/>
                      <a:pt x="2" y="3"/>
                      <a:pt x="4" y="3"/>
                    </a:cubicBezTo>
                    <a:cubicBezTo>
                      <a:pt x="4" y="2"/>
                      <a:pt x="4" y="2"/>
                      <a:pt x="4" y="1"/>
                    </a:cubicBezTo>
                    <a:cubicBezTo>
                      <a:pt x="5" y="2"/>
                      <a:pt x="5" y="2"/>
                      <a:pt x="5" y="2"/>
                    </a:cubicBezTo>
                    <a:cubicBezTo>
                      <a:pt x="5"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9" name="Freeform 177">
                <a:extLst>
                  <a:ext uri="{FF2B5EF4-FFF2-40B4-BE49-F238E27FC236}">
                    <a16:creationId xmlns:a16="http://schemas.microsoft.com/office/drawing/2014/main" id="{C1183D7A-9D3E-41B2-8ECB-9D786073D1F4}"/>
                  </a:ext>
                </a:extLst>
              </p:cNvPr>
              <p:cNvSpPr/>
              <p:nvPr/>
            </p:nvSpPr>
            <p:spPr bwMode="auto">
              <a:xfrm>
                <a:off x="2493" y="1111"/>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0" name="Freeform 178">
                <a:extLst>
                  <a:ext uri="{FF2B5EF4-FFF2-40B4-BE49-F238E27FC236}">
                    <a16:creationId xmlns:a16="http://schemas.microsoft.com/office/drawing/2014/main" id="{9F42C91A-AD26-48C0-8969-F86B9759DFD4}"/>
                  </a:ext>
                </a:extLst>
              </p:cNvPr>
              <p:cNvSpPr/>
              <p:nvPr/>
            </p:nvSpPr>
            <p:spPr bwMode="auto">
              <a:xfrm>
                <a:off x="2653" y="1111"/>
                <a:ext cx="89" cy="45"/>
              </a:xfrm>
              <a:custGeom>
                <a:gdLst>
                  <a:gd name="T0" fmla="*/ 30 w 33"/>
                  <a:gd name="T1" fmla="*/ 3 h 17"/>
                  <a:gd name="T2" fmla="*/ 25 w 33"/>
                  <a:gd name="T3" fmla="*/ 5 h 17"/>
                  <a:gd name="T4" fmla="*/ 26 w 33"/>
                  <a:gd name="T5" fmla="*/ 5 h 17"/>
                  <a:gd name="T6" fmla="*/ 23 w 33"/>
                  <a:gd name="T7" fmla="*/ 6 h 17"/>
                  <a:gd name="T8" fmla="*/ 23 w 33"/>
                  <a:gd name="T9" fmla="*/ 7 h 17"/>
                  <a:gd name="T10" fmla="*/ 19 w 33"/>
                  <a:gd name="T11" fmla="*/ 8 h 17"/>
                  <a:gd name="T12" fmla="*/ 14 w 33"/>
                  <a:gd name="T13" fmla="*/ 10 h 17"/>
                  <a:gd name="T14" fmla="*/ 12 w 33"/>
                  <a:gd name="T15" fmla="*/ 12 h 17"/>
                  <a:gd name="T16" fmla="*/ 0 w 33"/>
                  <a:gd name="T17" fmla="*/ 15 h 17"/>
                  <a:gd name="T18" fmla="*/ 3 w 33"/>
                  <a:gd name="T19" fmla="*/ 12 h 17"/>
                  <a:gd name="T20" fmla="*/ 3 w 33"/>
                  <a:gd name="T21" fmla="*/ 14 h 17"/>
                  <a:gd name="T22" fmla="*/ 6 w 33"/>
                  <a:gd name="T23" fmla="*/ 13 h 17"/>
                  <a:gd name="T24" fmla="*/ 6 w 33"/>
                  <a:gd name="T25" fmla="*/ 11 h 17"/>
                  <a:gd name="T26" fmla="*/ 12 w 33"/>
                  <a:gd name="T27" fmla="*/ 9 h 17"/>
                  <a:gd name="T28" fmla="*/ 15 w 33"/>
                  <a:gd name="T29" fmla="*/ 7 h 17"/>
                  <a:gd name="T30" fmla="*/ 16 w 33"/>
                  <a:gd name="T31" fmla="*/ 8 h 17"/>
                  <a:gd name="T32" fmla="*/ 16 w 33"/>
                  <a:gd name="T33" fmla="*/ 4 h 17"/>
                  <a:gd name="T34" fmla="*/ 17 w 33"/>
                  <a:gd name="T35" fmla="*/ 5 h 17"/>
                  <a:gd name="T36" fmla="*/ 17 w 33"/>
                  <a:gd name="T37" fmla="*/ 5 h 17"/>
                  <a:gd name="T38" fmla="*/ 23 w 33"/>
                  <a:gd name="T39" fmla="*/ 4 h 17"/>
                  <a:gd name="T40" fmla="*/ 29 w 33"/>
                  <a:gd name="T41" fmla="*/ 1 h 17"/>
                  <a:gd name="T42" fmla="*/ 30 w 33"/>
                  <a:gd name="T43" fmla="*/ 2 h 17"/>
                  <a:gd name="T44" fmla="*/ 33 w 33"/>
                  <a:gd name="T45" fmla="*/ 0 h 17"/>
                  <a:gd name="T46" fmla="*/ 30 w 33"/>
                  <a:gd name="T47"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7">
                    <a:moveTo>
                      <a:pt x="30" y="3"/>
                    </a:moveTo>
                    <a:cubicBezTo>
                      <a:pt x="28" y="2"/>
                      <a:pt x="28" y="5"/>
                      <a:pt x="25" y="5"/>
                    </a:cubicBezTo>
                    <a:cubicBezTo>
                      <a:pt x="26" y="5"/>
                      <a:pt x="26" y="5"/>
                      <a:pt x="26" y="5"/>
                    </a:cubicBezTo>
                    <a:cubicBezTo>
                      <a:pt x="25" y="7"/>
                      <a:pt x="23" y="6"/>
                      <a:pt x="23" y="6"/>
                    </a:cubicBezTo>
                    <a:cubicBezTo>
                      <a:pt x="23" y="7"/>
                      <a:pt x="23" y="7"/>
                      <a:pt x="23" y="7"/>
                    </a:cubicBezTo>
                    <a:cubicBezTo>
                      <a:pt x="22" y="8"/>
                      <a:pt x="20" y="7"/>
                      <a:pt x="19" y="8"/>
                    </a:cubicBezTo>
                    <a:cubicBezTo>
                      <a:pt x="17" y="7"/>
                      <a:pt x="17" y="10"/>
                      <a:pt x="14" y="10"/>
                    </a:cubicBezTo>
                    <a:cubicBezTo>
                      <a:pt x="14" y="11"/>
                      <a:pt x="11" y="11"/>
                      <a:pt x="12" y="12"/>
                    </a:cubicBezTo>
                    <a:cubicBezTo>
                      <a:pt x="7" y="11"/>
                      <a:pt x="5" y="17"/>
                      <a:pt x="0" y="15"/>
                    </a:cubicBezTo>
                    <a:cubicBezTo>
                      <a:pt x="1" y="15"/>
                      <a:pt x="2" y="13"/>
                      <a:pt x="3" y="12"/>
                    </a:cubicBezTo>
                    <a:cubicBezTo>
                      <a:pt x="3" y="13"/>
                      <a:pt x="2" y="13"/>
                      <a:pt x="3" y="14"/>
                    </a:cubicBezTo>
                    <a:cubicBezTo>
                      <a:pt x="5" y="13"/>
                      <a:pt x="5" y="13"/>
                      <a:pt x="6" y="13"/>
                    </a:cubicBezTo>
                    <a:cubicBezTo>
                      <a:pt x="6" y="11"/>
                      <a:pt x="6" y="11"/>
                      <a:pt x="6" y="11"/>
                    </a:cubicBezTo>
                    <a:cubicBezTo>
                      <a:pt x="8" y="11"/>
                      <a:pt x="9" y="9"/>
                      <a:pt x="12" y="9"/>
                    </a:cubicBezTo>
                    <a:cubicBezTo>
                      <a:pt x="13" y="9"/>
                      <a:pt x="14" y="8"/>
                      <a:pt x="15" y="7"/>
                    </a:cubicBezTo>
                    <a:cubicBezTo>
                      <a:pt x="16" y="8"/>
                      <a:pt x="16" y="8"/>
                      <a:pt x="16" y="8"/>
                    </a:cubicBezTo>
                    <a:cubicBezTo>
                      <a:pt x="16" y="7"/>
                      <a:pt x="17" y="5"/>
                      <a:pt x="16" y="4"/>
                    </a:cubicBezTo>
                    <a:cubicBezTo>
                      <a:pt x="17" y="4"/>
                      <a:pt x="18" y="4"/>
                      <a:pt x="17" y="5"/>
                    </a:cubicBezTo>
                    <a:cubicBezTo>
                      <a:pt x="17" y="5"/>
                      <a:pt x="17" y="5"/>
                      <a:pt x="17" y="5"/>
                    </a:cubicBezTo>
                    <a:cubicBezTo>
                      <a:pt x="19" y="6"/>
                      <a:pt x="21" y="5"/>
                      <a:pt x="23" y="4"/>
                    </a:cubicBezTo>
                    <a:cubicBezTo>
                      <a:pt x="25" y="3"/>
                      <a:pt x="26" y="2"/>
                      <a:pt x="29" y="1"/>
                    </a:cubicBezTo>
                    <a:cubicBezTo>
                      <a:pt x="30" y="2"/>
                      <a:pt x="30" y="2"/>
                      <a:pt x="30" y="2"/>
                    </a:cubicBezTo>
                    <a:cubicBezTo>
                      <a:pt x="30" y="0"/>
                      <a:pt x="32" y="1"/>
                      <a:pt x="33" y="0"/>
                    </a:cubicBezTo>
                    <a:cubicBezTo>
                      <a:pt x="33" y="2"/>
                      <a:pt x="30" y="1"/>
                      <a:pt x="3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1" name="Freeform 179">
                <a:extLst>
                  <a:ext uri="{FF2B5EF4-FFF2-40B4-BE49-F238E27FC236}">
                    <a16:creationId xmlns:a16="http://schemas.microsoft.com/office/drawing/2014/main" id="{66BA572B-2AA3-412B-B9A4-41823BD3F2A0}"/>
                  </a:ext>
                </a:extLst>
              </p:cNvPr>
              <p:cNvSpPr/>
              <p:nvPr/>
            </p:nvSpPr>
            <p:spPr bwMode="auto">
              <a:xfrm>
                <a:off x="2648" y="111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2" name="Freeform 180">
                <a:extLst>
                  <a:ext uri="{FF2B5EF4-FFF2-40B4-BE49-F238E27FC236}">
                    <a16:creationId xmlns:a16="http://schemas.microsoft.com/office/drawing/2014/main" id="{7B270562-2E83-4ECE-BCD5-A9A1A3E8AD09}"/>
                  </a:ext>
                </a:extLst>
              </p:cNvPr>
              <p:cNvSpPr/>
              <p:nvPr/>
            </p:nvSpPr>
            <p:spPr bwMode="auto">
              <a:xfrm>
                <a:off x="2848" y="1111"/>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3" name="Freeform 181">
                <a:extLst>
                  <a:ext uri="{FF2B5EF4-FFF2-40B4-BE49-F238E27FC236}">
                    <a16:creationId xmlns:a16="http://schemas.microsoft.com/office/drawing/2014/main" id="{90BF3567-66D5-427F-B9F2-8B12F29F3368}"/>
                  </a:ext>
                </a:extLst>
              </p:cNvPr>
              <p:cNvSpPr/>
              <p:nvPr/>
            </p:nvSpPr>
            <p:spPr bwMode="auto">
              <a:xfrm>
                <a:off x="2346" y="111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4" name="Freeform 182">
                <a:extLst>
                  <a:ext uri="{FF2B5EF4-FFF2-40B4-BE49-F238E27FC236}">
                    <a16:creationId xmlns:a16="http://schemas.microsoft.com/office/drawing/2014/main" id="{F71898D2-FF6C-4730-B7F5-9EBFF793CC47}"/>
                  </a:ext>
                </a:extLst>
              </p:cNvPr>
              <p:cNvSpPr/>
              <p:nvPr/>
            </p:nvSpPr>
            <p:spPr bwMode="auto">
              <a:xfrm>
                <a:off x="2864" y="1113"/>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5" name="Freeform 183">
                <a:extLst>
                  <a:ext uri="{FF2B5EF4-FFF2-40B4-BE49-F238E27FC236}">
                    <a16:creationId xmlns:a16="http://schemas.microsoft.com/office/drawing/2014/main" id="{6B39FD7F-202A-4FCD-B964-13FF65EFA19B}"/>
                  </a:ext>
                </a:extLst>
              </p:cNvPr>
              <p:cNvSpPr/>
              <p:nvPr/>
            </p:nvSpPr>
            <p:spPr bwMode="auto">
              <a:xfrm>
                <a:off x="3591" y="1113"/>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6" name="Freeform 184">
                <a:extLst>
                  <a:ext uri="{FF2B5EF4-FFF2-40B4-BE49-F238E27FC236}">
                    <a16:creationId xmlns:a16="http://schemas.microsoft.com/office/drawing/2014/main" id="{24734870-EA33-4E13-992A-519C140DDCE4}"/>
                  </a:ext>
                </a:extLst>
              </p:cNvPr>
              <p:cNvSpPr/>
              <p:nvPr/>
            </p:nvSpPr>
            <p:spPr bwMode="auto">
              <a:xfrm>
                <a:off x="3768" y="1111"/>
                <a:ext cx="8" cy="5"/>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2"/>
                      <a:pt x="0" y="2"/>
                    </a:cubicBez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7" name="Rectangle 185">
                <a:extLst>
                  <a:ext uri="{FF2B5EF4-FFF2-40B4-BE49-F238E27FC236}">
                    <a16:creationId xmlns:a16="http://schemas.microsoft.com/office/drawing/2014/main" id="{88FBFA1B-60B4-409E-A964-18BC54A0EAFB}"/>
                  </a:ext>
                </a:extLst>
              </p:cNvPr>
              <p:cNvSpPr>
                <a:spLocks noChangeArrowheads="1"/>
              </p:cNvSpPr>
              <p:nvPr/>
            </p:nvSpPr>
            <p:spPr bwMode="auto">
              <a:xfrm>
                <a:off x="2881" y="111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8" name="Freeform 186">
                <a:extLst>
                  <a:ext uri="{FF2B5EF4-FFF2-40B4-BE49-F238E27FC236}">
                    <a16:creationId xmlns:a16="http://schemas.microsoft.com/office/drawing/2014/main" id="{4DD58DAE-C7C2-48ED-A24B-B9398FA7EEBF}"/>
                  </a:ext>
                </a:extLst>
              </p:cNvPr>
              <p:cNvSpPr/>
              <p:nvPr/>
            </p:nvSpPr>
            <p:spPr bwMode="auto">
              <a:xfrm>
                <a:off x="3677" y="1116"/>
                <a:ext cx="10" cy="11"/>
              </a:xfrm>
              <a:custGeom>
                <a:gdLst>
                  <a:gd name="T0" fmla="*/ 0 w 4"/>
                  <a:gd name="T1" fmla="*/ 4 h 4"/>
                  <a:gd name="T2" fmla="*/ 0 w 4"/>
                  <a:gd name="T3" fmla="*/ 2 h 4"/>
                  <a:gd name="T4" fmla="*/ 3 w 4"/>
                  <a:gd name="T5" fmla="*/ 1 h 4"/>
                  <a:gd name="T6" fmla="*/ 4 w 4"/>
                  <a:gd name="T7" fmla="*/ 0 h 4"/>
                  <a:gd name="T8" fmla="*/ 0 w 4"/>
                  <a:gd name="T9" fmla="*/ 4 h 4"/>
                </a:gdLst>
                <a:cxnLst>
                  <a:cxn ang="0">
                    <a:pos x="T0" y="T1"/>
                  </a:cxn>
                  <a:cxn ang="0">
                    <a:pos x="T2" y="T3"/>
                  </a:cxn>
                  <a:cxn ang="0">
                    <a:pos x="T4" y="T5"/>
                  </a:cxn>
                  <a:cxn ang="0">
                    <a:pos x="T6" y="T7"/>
                  </a:cxn>
                  <a:cxn ang="0">
                    <a:pos x="T8" y="T9"/>
                  </a:cxn>
                </a:cxnLst>
                <a:rect l="0" t="0" r="r" b="b"/>
                <a:pathLst>
                  <a:path w="4" h="4">
                    <a:moveTo>
                      <a:pt x="0" y="4"/>
                    </a:moveTo>
                    <a:cubicBezTo>
                      <a:pt x="0" y="2"/>
                      <a:pt x="0" y="2"/>
                      <a:pt x="0" y="2"/>
                    </a:cubicBezTo>
                    <a:cubicBezTo>
                      <a:pt x="2" y="2"/>
                      <a:pt x="2" y="1"/>
                      <a:pt x="3" y="1"/>
                    </a:cubicBezTo>
                    <a:cubicBezTo>
                      <a:pt x="2" y="0"/>
                      <a:pt x="4" y="0"/>
                      <a:pt x="4" y="0"/>
                    </a:cubicBezTo>
                    <a:cubicBezTo>
                      <a:pt x="2" y="0"/>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9" name="Freeform 187">
                <a:extLst>
                  <a:ext uri="{FF2B5EF4-FFF2-40B4-BE49-F238E27FC236}">
                    <a16:creationId xmlns:a16="http://schemas.microsoft.com/office/drawing/2014/main" id="{EEFF900F-A58C-46B2-B3AD-154DAA84B793}"/>
                  </a:ext>
                </a:extLst>
              </p:cNvPr>
              <p:cNvSpPr/>
              <p:nvPr/>
            </p:nvSpPr>
            <p:spPr bwMode="auto">
              <a:xfrm>
                <a:off x="3759" y="111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0" name="Freeform 188">
                <a:extLst>
                  <a:ext uri="{FF2B5EF4-FFF2-40B4-BE49-F238E27FC236}">
                    <a16:creationId xmlns:a16="http://schemas.microsoft.com/office/drawing/2014/main" id="{90462CBF-B9BA-421E-8024-E681C2ADC740}"/>
                  </a:ext>
                </a:extLst>
              </p:cNvPr>
              <p:cNvSpPr/>
              <p:nvPr/>
            </p:nvSpPr>
            <p:spPr bwMode="auto">
              <a:xfrm>
                <a:off x="2071" y="1116"/>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1" y="1"/>
                      <a:pt x="0"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1" name="Freeform 189">
                <a:extLst>
                  <a:ext uri="{FF2B5EF4-FFF2-40B4-BE49-F238E27FC236}">
                    <a16:creationId xmlns:a16="http://schemas.microsoft.com/office/drawing/2014/main" id="{1B550BAE-80B9-4019-B94F-D28DC1ECBC30}"/>
                  </a:ext>
                </a:extLst>
              </p:cNvPr>
              <p:cNvSpPr/>
              <p:nvPr/>
            </p:nvSpPr>
            <p:spPr bwMode="auto">
              <a:xfrm>
                <a:off x="2854" y="1116"/>
                <a:ext cx="18" cy="8"/>
              </a:xfrm>
              <a:custGeom>
                <a:gdLst>
                  <a:gd name="T0" fmla="*/ 7 w 7"/>
                  <a:gd name="T1" fmla="*/ 1 h 3"/>
                  <a:gd name="T2" fmla="*/ 0 w 7"/>
                  <a:gd name="T3" fmla="*/ 3 h 3"/>
                  <a:gd name="T4" fmla="*/ 1 w 7"/>
                  <a:gd name="T5" fmla="*/ 1 h 3"/>
                  <a:gd name="T6" fmla="*/ 6 w 7"/>
                  <a:gd name="T7" fmla="*/ 1 h 3"/>
                  <a:gd name="T8" fmla="*/ 7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6" y="3"/>
                      <a:pt x="2" y="1"/>
                      <a:pt x="0" y="3"/>
                    </a:cubicBezTo>
                    <a:cubicBezTo>
                      <a:pt x="0" y="2"/>
                      <a:pt x="0" y="1"/>
                      <a:pt x="1" y="1"/>
                    </a:cubicBezTo>
                    <a:cubicBezTo>
                      <a:pt x="3" y="1"/>
                      <a:pt x="4" y="1"/>
                      <a:pt x="6" y="1"/>
                    </a:cubicBezTo>
                    <a:cubicBezTo>
                      <a:pt x="7" y="0"/>
                      <a:pt x="7" y="0"/>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2" name="Freeform 190">
                <a:extLst>
                  <a:ext uri="{FF2B5EF4-FFF2-40B4-BE49-F238E27FC236}">
                    <a16:creationId xmlns:a16="http://schemas.microsoft.com/office/drawing/2014/main" id="{CCA4C725-9303-447F-BC7D-06853CA583BB}"/>
                  </a:ext>
                </a:extLst>
              </p:cNvPr>
              <p:cNvSpPr/>
              <p:nvPr/>
            </p:nvSpPr>
            <p:spPr bwMode="auto">
              <a:xfrm>
                <a:off x="2084" y="111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3" name="Freeform 191">
                <a:extLst>
                  <a:ext uri="{FF2B5EF4-FFF2-40B4-BE49-F238E27FC236}">
                    <a16:creationId xmlns:a16="http://schemas.microsoft.com/office/drawing/2014/main" id="{56C6F6B9-C782-48C2-BE5D-3024768B481C}"/>
                  </a:ext>
                </a:extLst>
              </p:cNvPr>
              <p:cNvSpPr/>
              <p:nvPr/>
            </p:nvSpPr>
            <p:spPr bwMode="auto">
              <a:xfrm>
                <a:off x="3038" y="1119"/>
                <a:ext cx="19" cy="13"/>
              </a:xfrm>
              <a:custGeom>
                <a:gdLst>
                  <a:gd name="T0" fmla="*/ 6 w 7"/>
                  <a:gd name="T1" fmla="*/ 0 h 5"/>
                  <a:gd name="T2" fmla="*/ 5 w 7"/>
                  <a:gd name="T3" fmla="*/ 2 h 5"/>
                  <a:gd name="T4" fmla="*/ 2 w 7"/>
                  <a:gd name="T5" fmla="*/ 4 h 5"/>
                  <a:gd name="T6" fmla="*/ 2 w 7"/>
                  <a:gd name="T7" fmla="*/ 5 h 5"/>
                  <a:gd name="T8" fmla="*/ 1 w 7"/>
                  <a:gd name="T9" fmla="*/ 5 h 5"/>
                  <a:gd name="T10" fmla="*/ 1 w 7"/>
                  <a:gd name="T11" fmla="*/ 5 h 5"/>
                  <a:gd name="T12" fmla="*/ 0 w 7"/>
                  <a:gd name="T13" fmla="*/ 3 h 5"/>
                  <a:gd name="T14" fmla="*/ 6 w 7"/>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0"/>
                    </a:moveTo>
                    <a:cubicBezTo>
                      <a:pt x="7" y="1"/>
                      <a:pt x="5" y="2"/>
                      <a:pt x="5" y="2"/>
                    </a:cubicBezTo>
                    <a:cubicBezTo>
                      <a:pt x="4" y="2"/>
                      <a:pt x="3" y="3"/>
                      <a:pt x="2" y="4"/>
                    </a:cubicBezTo>
                    <a:cubicBezTo>
                      <a:pt x="2" y="5"/>
                      <a:pt x="2" y="5"/>
                      <a:pt x="2" y="5"/>
                    </a:cubicBezTo>
                    <a:cubicBezTo>
                      <a:pt x="2" y="5"/>
                      <a:pt x="2" y="5"/>
                      <a:pt x="1" y="5"/>
                    </a:cubicBezTo>
                    <a:cubicBezTo>
                      <a:pt x="1" y="5"/>
                      <a:pt x="1" y="5"/>
                      <a:pt x="1" y="5"/>
                    </a:cubicBezTo>
                    <a:cubicBezTo>
                      <a:pt x="1" y="4"/>
                      <a:pt x="0" y="4"/>
                      <a:pt x="0" y="3"/>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4" name="Freeform 192">
                <a:extLst>
                  <a:ext uri="{FF2B5EF4-FFF2-40B4-BE49-F238E27FC236}">
                    <a16:creationId xmlns:a16="http://schemas.microsoft.com/office/drawing/2014/main" id="{7BCC7143-515C-4566-B09C-AA71C5DF684D}"/>
                  </a:ext>
                </a:extLst>
              </p:cNvPr>
              <p:cNvSpPr/>
              <p:nvPr/>
            </p:nvSpPr>
            <p:spPr bwMode="auto">
              <a:xfrm>
                <a:off x="3118" y="1121"/>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2"/>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5" name="Freeform 193">
                <a:extLst>
                  <a:ext uri="{FF2B5EF4-FFF2-40B4-BE49-F238E27FC236}">
                    <a16:creationId xmlns:a16="http://schemas.microsoft.com/office/drawing/2014/main" id="{A397CDC3-05C5-49DA-938B-C2D2B26622CE}"/>
                  </a:ext>
                </a:extLst>
              </p:cNvPr>
              <p:cNvSpPr/>
              <p:nvPr/>
            </p:nvSpPr>
            <p:spPr bwMode="auto">
              <a:xfrm>
                <a:off x="2173" y="1124"/>
                <a:ext cx="10" cy="5"/>
              </a:xfrm>
              <a:custGeom>
                <a:gdLst>
                  <a:gd name="T0" fmla="*/ 4 w 4"/>
                  <a:gd name="T1" fmla="*/ 0 h 2"/>
                  <a:gd name="T2" fmla="*/ 0 w 4"/>
                  <a:gd name="T3" fmla="*/ 2 h 2"/>
                  <a:gd name="T4" fmla="*/ 1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1"/>
                      <a:pt x="1" y="1"/>
                      <a:pt x="0" y="2"/>
                    </a:cubicBezTo>
                    <a:cubicBezTo>
                      <a:pt x="1" y="2"/>
                      <a:pt x="1" y="1"/>
                      <a:pt x="1"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6" name="Freeform 194">
                <a:extLst>
                  <a:ext uri="{FF2B5EF4-FFF2-40B4-BE49-F238E27FC236}">
                    <a16:creationId xmlns:a16="http://schemas.microsoft.com/office/drawing/2014/main" id="{238EF638-F396-4B63-BBE3-53A962DE0199}"/>
                  </a:ext>
                </a:extLst>
              </p:cNvPr>
              <p:cNvSpPr/>
              <p:nvPr/>
            </p:nvSpPr>
            <p:spPr bwMode="auto">
              <a:xfrm>
                <a:off x="2327" y="1124"/>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7" name="Freeform 195">
                <a:extLst>
                  <a:ext uri="{FF2B5EF4-FFF2-40B4-BE49-F238E27FC236}">
                    <a16:creationId xmlns:a16="http://schemas.microsoft.com/office/drawing/2014/main" id="{11DAC774-87D3-4036-B5D7-A8031E732D19}"/>
                  </a:ext>
                </a:extLst>
              </p:cNvPr>
              <p:cNvSpPr/>
              <p:nvPr/>
            </p:nvSpPr>
            <p:spPr bwMode="auto">
              <a:xfrm>
                <a:off x="2317" y="1124"/>
                <a:ext cx="8" cy="5"/>
              </a:xfrm>
              <a:custGeom>
                <a:gdLst>
                  <a:gd name="T0" fmla="*/ 2 w 3"/>
                  <a:gd name="T1" fmla="*/ 0 h 2"/>
                  <a:gd name="T2" fmla="*/ 3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2" y="1"/>
                      <a:pt x="2" y="1"/>
                      <a:pt x="3" y="1"/>
                    </a:cubicBezTo>
                    <a:cubicBezTo>
                      <a:pt x="2" y="2"/>
                      <a:pt x="1" y="2"/>
                      <a:pt x="0"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8" name="Freeform 196">
                <a:extLst>
                  <a:ext uri="{FF2B5EF4-FFF2-40B4-BE49-F238E27FC236}">
                    <a16:creationId xmlns:a16="http://schemas.microsoft.com/office/drawing/2014/main" id="{DA5ED632-ED88-4B54-B43B-C866683A0E7E}"/>
                  </a:ext>
                </a:extLst>
              </p:cNvPr>
              <p:cNvSpPr/>
              <p:nvPr/>
            </p:nvSpPr>
            <p:spPr bwMode="auto">
              <a:xfrm>
                <a:off x="3770" y="112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9" name="Freeform 197">
                <a:extLst>
                  <a:ext uri="{FF2B5EF4-FFF2-40B4-BE49-F238E27FC236}">
                    <a16:creationId xmlns:a16="http://schemas.microsoft.com/office/drawing/2014/main" id="{5C977A6B-4B28-4E53-AE3F-A3C3529A4844}"/>
                  </a:ext>
                </a:extLst>
              </p:cNvPr>
              <p:cNvSpPr/>
              <p:nvPr/>
            </p:nvSpPr>
            <p:spPr bwMode="auto">
              <a:xfrm>
                <a:off x="3661" y="1124"/>
                <a:ext cx="16" cy="13"/>
              </a:xfrm>
              <a:custGeom>
                <a:gdLst>
                  <a:gd name="T0" fmla="*/ 6 w 6"/>
                  <a:gd name="T1" fmla="*/ 1 h 5"/>
                  <a:gd name="T2" fmla="*/ 4 w 6"/>
                  <a:gd name="T3" fmla="*/ 3 h 5"/>
                  <a:gd name="T4" fmla="*/ 4 w 6"/>
                  <a:gd name="T5" fmla="*/ 3 h 5"/>
                  <a:gd name="T6" fmla="*/ 0 w 6"/>
                  <a:gd name="T7" fmla="*/ 5 h 5"/>
                  <a:gd name="T8" fmla="*/ 6 w 6"/>
                  <a:gd name="T9" fmla="*/ 1 h 5"/>
                </a:gdLst>
                <a:cxnLst>
                  <a:cxn ang="0">
                    <a:pos x="T0" y="T1"/>
                  </a:cxn>
                  <a:cxn ang="0">
                    <a:pos x="T2" y="T3"/>
                  </a:cxn>
                  <a:cxn ang="0">
                    <a:pos x="T4" y="T5"/>
                  </a:cxn>
                  <a:cxn ang="0">
                    <a:pos x="T6" y="T7"/>
                  </a:cxn>
                  <a:cxn ang="0">
                    <a:pos x="T8" y="T9"/>
                  </a:cxn>
                </a:cxnLst>
                <a:rect l="0" t="0" r="r" b="b"/>
                <a:pathLst>
                  <a:path w="6" h="5">
                    <a:moveTo>
                      <a:pt x="6" y="1"/>
                    </a:moveTo>
                    <a:cubicBezTo>
                      <a:pt x="6" y="2"/>
                      <a:pt x="4" y="2"/>
                      <a:pt x="4" y="3"/>
                    </a:cubicBezTo>
                    <a:cubicBezTo>
                      <a:pt x="4" y="3"/>
                      <a:pt x="4" y="3"/>
                      <a:pt x="4" y="3"/>
                    </a:cubicBezTo>
                    <a:cubicBezTo>
                      <a:pt x="2" y="5"/>
                      <a:pt x="1" y="4"/>
                      <a:pt x="0" y="5"/>
                    </a:cubicBezTo>
                    <a:cubicBezTo>
                      <a:pt x="0" y="3"/>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0" name="Rectangle 198">
                <a:extLst>
                  <a:ext uri="{FF2B5EF4-FFF2-40B4-BE49-F238E27FC236}">
                    <a16:creationId xmlns:a16="http://schemas.microsoft.com/office/drawing/2014/main" id="{FAA14E78-EA1E-4EEA-89C7-5F0FAE68C53E}"/>
                  </a:ext>
                </a:extLst>
              </p:cNvPr>
              <p:cNvSpPr>
                <a:spLocks noChangeArrowheads="1"/>
              </p:cNvSpPr>
              <p:nvPr/>
            </p:nvSpPr>
            <p:spPr bwMode="auto">
              <a:xfrm>
                <a:off x="2098" y="112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1" name="Freeform 199">
                <a:extLst>
                  <a:ext uri="{FF2B5EF4-FFF2-40B4-BE49-F238E27FC236}">
                    <a16:creationId xmlns:a16="http://schemas.microsoft.com/office/drawing/2014/main" id="{6DD843BB-2977-4F1D-B2F4-82DBE0133495}"/>
                  </a:ext>
                </a:extLst>
              </p:cNvPr>
              <p:cNvSpPr/>
              <p:nvPr/>
            </p:nvSpPr>
            <p:spPr bwMode="auto">
              <a:xfrm>
                <a:off x="2563" y="1127"/>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2" name="Freeform 200">
                <a:extLst>
                  <a:ext uri="{FF2B5EF4-FFF2-40B4-BE49-F238E27FC236}">
                    <a16:creationId xmlns:a16="http://schemas.microsoft.com/office/drawing/2014/main" id="{0A932470-2EA1-483E-B9C3-731010574514}"/>
                  </a:ext>
                </a:extLst>
              </p:cNvPr>
              <p:cNvSpPr/>
              <p:nvPr/>
            </p:nvSpPr>
            <p:spPr bwMode="auto">
              <a:xfrm>
                <a:off x="3051" y="1127"/>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3" name="Freeform 201">
                <a:extLst>
                  <a:ext uri="{FF2B5EF4-FFF2-40B4-BE49-F238E27FC236}">
                    <a16:creationId xmlns:a16="http://schemas.microsoft.com/office/drawing/2014/main" id="{EB9BBD10-CCF3-4C50-B772-77E3A8B38D2A}"/>
                  </a:ext>
                </a:extLst>
              </p:cNvPr>
              <p:cNvSpPr/>
              <p:nvPr/>
            </p:nvSpPr>
            <p:spPr bwMode="auto">
              <a:xfrm>
                <a:off x="2156" y="1127"/>
                <a:ext cx="6" cy="2"/>
              </a:xfrm>
              <a:custGeom>
                <a:gdLst>
                  <a:gd name="T0" fmla="*/ 0 w 6"/>
                  <a:gd name="T1" fmla="*/ 2 h 2"/>
                  <a:gd name="T2" fmla="*/ 3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3"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4" name="Freeform 202">
                <a:extLst>
                  <a:ext uri="{FF2B5EF4-FFF2-40B4-BE49-F238E27FC236}">
                    <a16:creationId xmlns:a16="http://schemas.microsoft.com/office/drawing/2014/main" id="{CAF92E1D-362A-432F-AD2C-652C9FD39731}"/>
                  </a:ext>
                </a:extLst>
              </p:cNvPr>
              <p:cNvSpPr/>
              <p:nvPr/>
            </p:nvSpPr>
            <p:spPr bwMode="auto">
              <a:xfrm>
                <a:off x="2966" y="1129"/>
                <a:ext cx="21" cy="11"/>
              </a:xfrm>
              <a:custGeom>
                <a:gdLst>
                  <a:gd name="T0" fmla="*/ 8 w 8"/>
                  <a:gd name="T1" fmla="*/ 1 h 4"/>
                  <a:gd name="T2" fmla="*/ 4 w 8"/>
                  <a:gd name="T3" fmla="*/ 2 h 4"/>
                  <a:gd name="T4" fmla="*/ 5 w 8"/>
                  <a:gd name="T5" fmla="*/ 3 h 4"/>
                  <a:gd name="T6" fmla="*/ 0 w 8"/>
                  <a:gd name="T7" fmla="*/ 4 h 4"/>
                  <a:gd name="T8" fmla="*/ 1 w 8"/>
                  <a:gd name="T9" fmla="*/ 3 h 4"/>
                  <a:gd name="T10" fmla="*/ 1 w 8"/>
                  <a:gd name="T11" fmla="*/ 3 h 4"/>
                  <a:gd name="T12" fmla="*/ 5 w 8"/>
                  <a:gd name="T13" fmla="*/ 0 h 4"/>
                  <a:gd name="T14" fmla="*/ 8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6" y="1"/>
                      <a:pt x="6" y="2"/>
                      <a:pt x="4" y="2"/>
                    </a:cubicBezTo>
                    <a:cubicBezTo>
                      <a:pt x="5" y="3"/>
                      <a:pt x="5" y="3"/>
                      <a:pt x="5" y="3"/>
                    </a:cubicBezTo>
                    <a:cubicBezTo>
                      <a:pt x="3" y="4"/>
                      <a:pt x="2" y="3"/>
                      <a:pt x="0" y="4"/>
                    </a:cubicBezTo>
                    <a:cubicBezTo>
                      <a:pt x="0" y="4"/>
                      <a:pt x="1" y="4"/>
                      <a:pt x="1" y="3"/>
                    </a:cubicBezTo>
                    <a:cubicBezTo>
                      <a:pt x="1" y="3"/>
                      <a:pt x="1" y="3"/>
                      <a:pt x="1" y="3"/>
                    </a:cubicBezTo>
                    <a:cubicBezTo>
                      <a:pt x="2" y="1"/>
                      <a:pt x="4" y="1"/>
                      <a:pt x="5"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5" name="Freeform 203">
                <a:extLst>
                  <a:ext uri="{FF2B5EF4-FFF2-40B4-BE49-F238E27FC236}">
                    <a16:creationId xmlns:a16="http://schemas.microsoft.com/office/drawing/2014/main" id="{D691B8CF-D1D7-4713-9D24-6AF891DE16EA}"/>
                  </a:ext>
                </a:extLst>
              </p:cNvPr>
              <p:cNvSpPr/>
              <p:nvPr/>
            </p:nvSpPr>
            <p:spPr bwMode="auto">
              <a:xfrm>
                <a:off x="3530" y="112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6" name="Freeform 204">
                <a:extLst>
                  <a:ext uri="{FF2B5EF4-FFF2-40B4-BE49-F238E27FC236}">
                    <a16:creationId xmlns:a16="http://schemas.microsoft.com/office/drawing/2014/main" id="{261E3724-7752-412F-9AB2-ADD4ED032C6B}"/>
                  </a:ext>
                </a:extLst>
              </p:cNvPr>
              <p:cNvSpPr/>
              <p:nvPr/>
            </p:nvSpPr>
            <p:spPr bwMode="auto">
              <a:xfrm>
                <a:off x="2632" y="1129"/>
                <a:ext cx="21" cy="14"/>
              </a:xfrm>
              <a:custGeom>
                <a:gdLst>
                  <a:gd name="T0" fmla="*/ 6 w 8"/>
                  <a:gd name="T1" fmla="*/ 1 h 5"/>
                  <a:gd name="T2" fmla="*/ 7 w 8"/>
                  <a:gd name="T3" fmla="*/ 2 h 5"/>
                  <a:gd name="T4" fmla="*/ 7 w 8"/>
                  <a:gd name="T5" fmla="*/ 2 h 5"/>
                  <a:gd name="T6" fmla="*/ 3 w 8"/>
                  <a:gd name="T7" fmla="*/ 4 h 5"/>
                  <a:gd name="T8" fmla="*/ 3 w 8"/>
                  <a:gd name="T9" fmla="*/ 5 h 5"/>
                  <a:gd name="T10" fmla="*/ 0 w 8"/>
                  <a:gd name="T11" fmla="*/ 4 h 5"/>
                  <a:gd name="T12" fmla="*/ 2 w 8"/>
                  <a:gd name="T13" fmla="*/ 4 h 5"/>
                  <a:gd name="T14" fmla="*/ 8 w 8"/>
                  <a:gd name="T15" fmla="*/ 0 h 5"/>
                  <a:gd name="T16" fmla="*/ 6 w 8"/>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1"/>
                    </a:moveTo>
                    <a:cubicBezTo>
                      <a:pt x="6" y="2"/>
                      <a:pt x="7" y="2"/>
                      <a:pt x="7" y="2"/>
                    </a:cubicBezTo>
                    <a:cubicBezTo>
                      <a:pt x="7" y="2"/>
                      <a:pt x="7" y="2"/>
                      <a:pt x="7" y="2"/>
                    </a:cubicBezTo>
                    <a:cubicBezTo>
                      <a:pt x="6" y="2"/>
                      <a:pt x="6" y="5"/>
                      <a:pt x="3" y="4"/>
                    </a:cubicBezTo>
                    <a:cubicBezTo>
                      <a:pt x="3" y="5"/>
                      <a:pt x="3" y="5"/>
                      <a:pt x="3" y="5"/>
                    </a:cubicBezTo>
                    <a:cubicBezTo>
                      <a:pt x="2" y="5"/>
                      <a:pt x="1" y="5"/>
                      <a:pt x="0" y="4"/>
                    </a:cubicBezTo>
                    <a:cubicBezTo>
                      <a:pt x="1" y="4"/>
                      <a:pt x="2" y="3"/>
                      <a:pt x="2" y="4"/>
                    </a:cubicBezTo>
                    <a:cubicBezTo>
                      <a:pt x="4" y="3"/>
                      <a:pt x="6" y="0"/>
                      <a:pt x="8"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6" name="Group 406">
              <a:extLst>
                <a:ext uri="{FF2B5EF4-FFF2-40B4-BE49-F238E27FC236}">
                  <a16:creationId xmlns:a16="http://schemas.microsoft.com/office/drawing/2014/main" id="{62065884-87AF-4850-B431-EFB699C820EA}"/>
                </a:ext>
              </a:extLst>
            </p:cNvPr>
            <p:cNvGrpSpPr/>
            <p:nvPr/>
          </p:nvGrpSpPr>
          <p:grpSpPr>
            <a:xfrm>
              <a:off x="3262313" y="1792288"/>
              <a:ext cx="2847975" cy="184150"/>
              <a:chOff x="2055" y="1129"/>
              <a:chExt cx="1794" cy="116"/>
            </a:xfrm>
          </p:grpSpPr>
          <p:sp>
            <p:nvSpPr>
              <p:cNvPr id="5827" name="Freeform 206">
                <a:extLst>
                  <a:ext uri="{FF2B5EF4-FFF2-40B4-BE49-F238E27FC236}">
                    <a16:creationId xmlns:a16="http://schemas.microsoft.com/office/drawing/2014/main" id="{7CBE1C50-74B9-4832-854A-C89741EA49E5}"/>
                  </a:ext>
                </a:extLst>
              </p:cNvPr>
              <p:cNvSpPr/>
              <p:nvPr/>
            </p:nvSpPr>
            <p:spPr bwMode="auto">
              <a:xfrm>
                <a:off x="2279"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8" name="Freeform 207">
                <a:extLst>
                  <a:ext uri="{FF2B5EF4-FFF2-40B4-BE49-F238E27FC236}">
                    <a16:creationId xmlns:a16="http://schemas.microsoft.com/office/drawing/2014/main" id="{1C0877D2-79C6-439A-8119-D0AA1B04A58D}"/>
                  </a:ext>
                </a:extLst>
              </p:cNvPr>
              <p:cNvSpPr/>
              <p:nvPr/>
            </p:nvSpPr>
            <p:spPr bwMode="auto">
              <a:xfrm>
                <a:off x="2774" y="1129"/>
                <a:ext cx="2" cy="3"/>
              </a:xfrm>
              <a:custGeom>
                <a:gdLst>
                  <a:gd name="T0" fmla="*/ 0 w 2"/>
                  <a:gd name="T1" fmla="*/ 3 h 3"/>
                  <a:gd name="T2" fmla="*/ 0 w 2"/>
                  <a:gd name="T3" fmla="*/ 3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9" name="Freeform 208">
                <a:extLst>
                  <a:ext uri="{FF2B5EF4-FFF2-40B4-BE49-F238E27FC236}">
                    <a16:creationId xmlns:a16="http://schemas.microsoft.com/office/drawing/2014/main" id="{ABE8F74A-7335-40D5-B249-152E7FCB20A3}"/>
                  </a:ext>
                </a:extLst>
              </p:cNvPr>
              <p:cNvSpPr/>
              <p:nvPr/>
            </p:nvSpPr>
            <p:spPr bwMode="auto">
              <a:xfrm>
                <a:off x="3540" y="1129"/>
                <a:ext cx="6" cy="6"/>
              </a:xfrm>
              <a:custGeom>
                <a:gdLst>
                  <a:gd name="T0" fmla="*/ 2 w 2"/>
                  <a:gd name="T1" fmla="*/ 1 h 2"/>
                  <a:gd name="T2" fmla="*/ 1 w 2"/>
                  <a:gd name="T3" fmla="*/ 2 h 2"/>
                  <a:gd name="T4" fmla="*/ 0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0" y="1"/>
                      <a:pt x="1" y="2"/>
                    </a:cubicBezTo>
                    <a:cubicBezTo>
                      <a:pt x="0" y="2"/>
                      <a:pt x="0" y="2"/>
                      <a:pt x="0" y="2"/>
                    </a:cubicBezTo>
                    <a:cubicBezTo>
                      <a:pt x="0"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0" name="Freeform 209">
                <a:extLst>
                  <a:ext uri="{FF2B5EF4-FFF2-40B4-BE49-F238E27FC236}">
                    <a16:creationId xmlns:a16="http://schemas.microsoft.com/office/drawing/2014/main" id="{4A3D6E1E-E5B2-4532-A1BC-F304AC2EA729}"/>
                  </a:ext>
                </a:extLst>
              </p:cNvPr>
              <p:cNvSpPr/>
              <p:nvPr/>
            </p:nvSpPr>
            <p:spPr bwMode="auto">
              <a:xfrm>
                <a:off x="3618"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1" name="Freeform 210">
                <a:extLst>
                  <a:ext uri="{FF2B5EF4-FFF2-40B4-BE49-F238E27FC236}">
                    <a16:creationId xmlns:a16="http://schemas.microsoft.com/office/drawing/2014/main" id="{2027686E-0B5D-40E2-A2E3-660628B84F50}"/>
                  </a:ext>
                </a:extLst>
              </p:cNvPr>
              <p:cNvSpPr/>
              <p:nvPr/>
            </p:nvSpPr>
            <p:spPr bwMode="auto">
              <a:xfrm>
                <a:off x="2255" y="1132"/>
                <a:ext cx="6" cy="5"/>
              </a:xfrm>
              <a:custGeom>
                <a:gdLst>
                  <a:gd name="T0" fmla="*/ 2 w 2"/>
                  <a:gd name="T1" fmla="*/ 1 h 2"/>
                  <a:gd name="T2" fmla="*/ 0 w 2"/>
                  <a:gd name="T3" fmla="*/ 0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0"/>
                    </a:cubicBezTo>
                    <a:cubicBezTo>
                      <a:pt x="0" y="0"/>
                      <a:pt x="0" y="0"/>
                      <a:pt x="0" y="0"/>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2" name="Freeform 211">
                <a:extLst>
                  <a:ext uri="{FF2B5EF4-FFF2-40B4-BE49-F238E27FC236}">
                    <a16:creationId xmlns:a16="http://schemas.microsoft.com/office/drawing/2014/main" id="{578CC771-87A4-4E99-ABDF-FD44F9EB2C39}"/>
                  </a:ext>
                </a:extLst>
              </p:cNvPr>
              <p:cNvSpPr/>
              <p:nvPr/>
            </p:nvSpPr>
            <p:spPr bwMode="auto">
              <a:xfrm>
                <a:off x="2653" y="1132"/>
                <a:ext cx="14" cy="5"/>
              </a:xfrm>
              <a:custGeom>
                <a:gdLst>
                  <a:gd name="T0" fmla="*/ 5 w 5"/>
                  <a:gd name="T1" fmla="*/ 0 h 2"/>
                  <a:gd name="T2" fmla="*/ 2 w 5"/>
                  <a:gd name="T3" fmla="*/ 2 h 2"/>
                  <a:gd name="T4" fmla="*/ 1 w 5"/>
                  <a:gd name="T5" fmla="*/ 2 h 2"/>
                  <a:gd name="T6" fmla="*/ 2 w 5"/>
                  <a:gd name="T7" fmla="*/ 2 h 2"/>
                  <a:gd name="T8" fmla="*/ 0 w 5"/>
                  <a:gd name="T9" fmla="*/ 0 h 2"/>
                  <a:gd name="T10" fmla="*/ 5 w 5"/>
                  <a:gd name="T11" fmla="*/ 0 h 2"/>
                </a:gdLst>
                <a:cxnLst>
                  <a:cxn ang="0">
                    <a:pos x="T0" y="T1"/>
                  </a:cxn>
                  <a:cxn ang="0">
                    <a:pos x="T2" y="T3"/>
                  </a:cxn>
                  <a:cxn ang="0">
                    <a:pos x="T4" y="T5"/>
                  </a:cxn>
                  <a:cxn ang="0">
                    <a:pos x="T6" y="T7"/>
                  </a:cxn>
                  <a:cxn ang="0">
                    <a:pos x="T8" y="T9"/>
                  </a:cxn>
                  <a:cxn ang="0">
                    <a:pos x="T10" y="T11"/>
                  </a:cxn>
                </a:cxnLst>
                <a:rect l="0" t="0" r="r" b="b"/>
                <a:pathLst>
                  <a:path w="5" h="2">
                    <a:moveTo>
                      <a:pt x="5" y="0"/>
                    </a:moveTo>
                    <a:cubicBezTo>
                      <a:pt x="5" y="1"/>
                      <a:pt x="2" y="1"/>
                      <a:pt x="2" y="2"/>
                    </a:cubicBezTo>
                    <a:cubicBezTo>
                      <a:pt x="1" y="2"/>
                      <a:pt x="1" y="2"/>
                      <a:pt x="1" y="2"/>
                    </a:cubicBezTo>
                    <a:cubicBezTo>
                      <a:pt x="2" y="2"/>
                      <a:pt x="2" y="2"/>
                      <a:pt x="2" y="2"/>
                    </a:cubicBezTo>
                    <a:cubicBezTo>
                      <a:pt x="2" y="1"/>
                      <a:pt x="1" y="0"/>
                      <a:pt x="0" y="0"/>
                    </a:cubicBezTo>
                    <a:cubicBezTo>
                      <a:pt x="2"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3" name="Freeform 212">
                <a:extLst>
                  <a:ext uri="{FF2B5EF4-FFF2-40B4-BE49-F238E27FC236}">
                    <a16:creationId xmlns:a16="http://schemas.microsoft.com/office/drawing/2014/main" id="{E4DF6A74-5E57-4B38-81A8-23801B6C75F0}"/>
                  </a:ext>
                </a:extLst>
              </p:cNvPr>
              <p:cNvSpPr/>
              <p:nvPr/>
            </p:nvSpPr>
            <p:spPr bwMode="auto">
              <a:xfrm>
                <a:off x="3108" y="1132"/>
                <a:ext cx="5" cy="5"/>
              </a:xfrm>
              <a:custGeom>
                <a:gdLst>
                  <a:gd name="T0" fmla="*/ 1 w 2"/>
                  <a:gd name="T1" fmla="*/ 1 h 2"/>
                  <a:gd name="T2" fmla="*/ 0 w 2"/>
                  <a:gd name="T3" fmla="*/ 2 h 2"/>
                  <a:gd name="T4" fmla="*/ 1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0" y="2"/>
                      <a:pt x="0" y="2"/>
                      <a:pt x="0" y="2"/>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4" name="Freeform 213">
                <a:extLst>
                  <a:ext uri="{FF2B5EF4-FFF2-40B4-BE49-F238E27FC236}">
                    <a16:creationId xmlns:a16="http://schemas.microsoft.com/office/drawing/2014/main" id="{6F3744A5-776E-474B-8365-B18BCB55492A}"/>
                  </a:ext>
                </a:extLst>
              </p:cNvPr>
              <p:cNvSpPr/>
              <p:nvPr/>
            </p:nvSpPr>
            <p:spPr bwMode="auto">
              <a:xfrm>
                <a:off x="2490" y="1132"/>
                <a:ext cx="8" cy="8"/>
              </a:xfrm>
              <a:custGeom>
                <a:gdLst>
                  <a:gd name="T0" fmla="*/ 3 w 3"/>
                  <a:gd name="T1" fmla="*/ 1 h 3"/>
                  <a:gd name="T2" fmla="*/ 0 w 3"/>
                  <a:gd name="T3" fmla="*/ 3 h 3"/>
                  <a:gd name="T4" fmla="*/ 1 w 3"/>
                  <a:gd name="T5" fmla="*/ 0 h 3"/>
                  <a:gd name="T6" fmla="*/ 3 w 3"/>
                  <a:gd name="T7" fmla="*/ 1 h 3"/>
                </a:gdLst>
                <a:cxnLst>
                  <a:cxn ang="0">
                    <a:pos x="T0" y="T1"/>
                  </a:cxn>
                  <a:cxn ang="0">
                    <a:pos x="T2" y="T3"/>
                  </a:cxn>
                  <a:cxn ang="0">
                    <a:pos x="T4" y="T5"/>
                  </a:cxn>
                  <a:cxn ang="0">
                    <a:pos x="T6" y="T7"/>
                  </a:cxn>
                </a:cxnLst>
                <a:rect l="0" t="0" r="r" b="b"/>
                <a:pathLst>
                  <a:path w="3" h="3">
                    <a:moveTo>
                      <a:pt x="3" y="1"/>
                    </a:moveTo>
                    <a:cubicBezTo>
                      <a:pt x="2" y="2"/>
                      <a:pt x="1" y="3"/>
                      <a:pt x="0" y="3"/>
                    </a:cubicBezTo>
                    <a:cubicBezTo>
                      <a:pt x="0" y="0"/>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5" name="Freeform 214">
                <a:extLst>
                  <a:ext uri="{FF2B5EF4-FFF2-40B4-BE49-F238E27FC236}">
                    <a16:creationId xmlns:a16="http://schemas.microsoft.com/office/drawing/2014/main" id="{D7394583-7CE5-4B9E-9554-22DE3C842BA3}"/>
                  </a:ext>
                </a:extLst>
              </p:cNvPr>
              <p:cNvSpPr/>
              <p:nvPr/>
            </p:nvSpPr>
            <p:spPr bwMode="auto">
              <a:xfrm flipH="1">
                <a:off x="2624" y="1132"/>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6" name="Freeform 215">
                <a:extLst>
                  <a:ext uri="{FF2B5EF4-FFF2-40B4-BE49-F238E27FC236}">
                    <a16:creationId xmlns:a16="http://schemas.microsoft.com/office/drawing/2014/main" id="{D9E6AA6B-6B06-4670-B8CD-A8AF388F9570}"/>
                  </a:ext>
                </a:extLst>
              </p:cNvPr>
              <p:cNvSpPr/>
              <p:nvPr/>
            </p:nvSpPr>
            <p:spPr bwMode="auto">
              <a:xfrm>
                <a:off x="3033" y="1132"/>
                <a:ext cx="2" cy="5"/>
              </a:xfrm>
              <a:custGeom>
                <a:gdLst>
                  <a:gd name="T0" fmla="*/ 2 w 2"/>
                  <a:gd name="T1" fmla="*/ 3 h 5"/>
                  <a:gd name="T2" fmla="*/ 0 w 2"/>
                  <a:gd name="T3" fmla="*/ 5 h 5"/>
                  <a:gd name="T4" fmla="*/ 0 w 2"/>
                  <a:gd name="T5" fmla="*/ 3 h 5"/>
                  <a:gd name="T6" fmla="*/ 2 w 2"/>
                  <a:gd name="T7" fmla="*/ 0 h 5"/>
                  <a:gd name="T8" fmla="*/ 2 w 2"/>
                  <a:gd name="T9" fmla="*/ 3 h 5"/>
                </a:gdLst>
                <a:cxnLst>
                  <a:cxn ang="0">
                    <a:pos x="T0" y="T1"/>
                  </a:cxn>
                  <a:cxn ang="0">
                    <a:pos x="T2" y="T3"/>
                  </a:cxn>
                  <a:cxn ang="0">
                    <a:pos x="T4" y="T5"/>
                  </a:cxn>
                  <a:cxn ang="0">
                    <a:pos x="T6" y="T7"/>
                  </a:cxn>
                  <a:cxn ang="0">
                    <a:pos x="T8" y="T9"/>
                  </a:cxn>
                </a:cxnLst>
                <a:rect l="0" t="0" r="r" b="b"/>
                <a:pathLst>
                  <a:path w="2" h="5">
                    <a:moveTo>
                      <a:pt x="2" y="3"/>
                    </a:moveTo>
                    <a:lnTo>
                      <a:pt x="0" y="5"/>
                    </a:lnTo>
                    <a:lnTo>
                      <a:pt x="0" y="3"/>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7" name="Freeform 216">
                <a:extLst>
                  <a:ext uri="{FF2B5EF4-FFF2-40B4-BE49-F238E27FC236}">
                    <a16:creationId xmlns:a16="http://schemas.microsoft.com/office/drawing/2014/main" id="{BFFB31FE-E4DD-48C2-9243-23ECA457F154}"/>
                  </a:ext>
                </a:extLst>
              </p:cNvPr>
              <p:cNvSpPr/>
              <p:nvPr/>
            </p:nvSpPr>
            <p:spPr bwMode="auto">
              <a:xfrm>
                <a:off x="3594" y="113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8" name="Freeform 217">
                <a:extLst>
                  <a:ext uri="{FF2B5EF4-FFF2-40B4-BE49-F238E27FC236}">
                    <a16:creationId xmlns:a16="http://schemas.microsoft.com/office/drawing/2014/main" id="{10AB2A0F-53AF-4EE3-B8A0-E880F7781D7F}"/>
                  </a:ext>
                </a:extLst>
              </p:cNvPr>
              <p:cNvSpPr/>
              <p:nvPr/>
            </p:nvSpPr>
            <p:spPr bwMode="auto">
              <a:xfrm>
                <a:off x="3530" y="1135"/>
                <a:ext cx="10" cy="8"/>
              </a:xfrm>
              <a:custGeom>
                <a:gdLst>
                  <a:gd name="T0" fmla="*/ 3 w 4"/>
                  <a:gd name="T1" fmla="*/ 2 h 3"/>
                  <a:gd name="T2" fmla="*/ 1 w 4"/>
                  <a:gd name="T3" fmla="*/ 3 h 3"/>
                  <a:gd name="T4" fmla="*/ 0 w 4"/>
                  <a:gd name="T5" fmla="*/ 2 h 3"/>
                  <a:gd name="T6" fmla="*/ 3 w 4"/>
                  <a:gd name="T7" fmla="*/ 0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3" y="3"/>
                      <a:pt x="0" y="1"/>
                      <a:pt x="1" y="3"/>
                    </a:cubicBezTo>
                    <a:cubicBezTo>
                      <a:pt x="0" y="2"/>
                      <a:pt x="0" y="2"/>
                      <a:pt x="0" y="2"/>
                    </a:cubicBezTo>
                    <a:cubicBezTo>
                      <a:pt x="3" y="0"/>
                      <a:pt x="3" y="0"/>
                      <a:pt x="3" y="0"/>
                    </a:cubicBezTo>
                    <a:cubicBezTo>
                      <a:pt x="4"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9" name="Freeform 218">
                <a:extLst>
                  <a:ext uri="{FF2B5EF4-FFF2-40B4-BE49-F238E27FC236}">
                    <a16:creationId xmlns:a16="http://schemas.microsoft.com/office/drawing/2014/main" id="{0C47797A-79B8-4C5F-A12F-861103D3782A}"/>
                  </a:ext>
                </a:extLst>
              </p:cNvPr>
              <p:cNvSpPr/>
              <p:nvPr/>
            </p:nvSpPr>
            <p:spPr bwMode="auto">
              <a:xfrm>
                <a:off x="3599" y="113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0" name="Freeform 219">
                <a:extLst>
                  <a:ext uri="{FF2B5EF4-FFF2-40B4-BE49-F238E27FC236}">
                    <a16:creationId xmlns:a16="http://schemas.microsoft.com/office/drawing/2014/main" id="{6962546E-DA68-4BF9-B5C0-2ABD275E74D6}"/>
                  </a:ext>
                </a:extLst>
              </p:cNvPr>
              <p:cNvSpPr/>
              <p:nvPr/>
            </p:nvSpPr>
            <p:spPr bwMode="auto">
              <a:xfrm flipH="1">
                <a:off x="3591" y="1137"/>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1" name="Freeform 220">
                <a:extLst>
                  <a:ext uri="{FF2B5EF4-FFF2-40B4-BE49-F238E27FC236}">
                    <a16:creationId xmlns:a16="http://schemas.microsoft.com/office/drawing/2014/main" id="{26EADC30-EE5A-41E0-B031-F559B894830C}"/>
                  </a:ext>
                </a:extLst>
              </p:cNvPr>
              <p:cNvSpPr/>
              <p:nvPr/>
            </p:nvSpPr>
            <p:spPr bwMode="auto">
              <a:xfrm>
                <a:off x="2440" y="1137"/>
                <a:ext cx="8" cy="3"/>
              </a:xfrm>
              <a:custGeom>
                <a:gdLst>
                  <a:gd name="T0" fmla="*/ 2 w 3"/>
                  <a:gd name="T1" fmla="*/ 0 h 1"/>
                  <a:gd name="T2" fmla="*/ 3 w 3"/>
                  <a:gd name="T3" fmla="*/ 0 h 1"/>
                  <a:gd name="T4" fmla="*/ 0 w 3"/>
                  <a:gd name="T5" fmla="*/ 1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0"/>
                      <a:pt x="3" y="0"/>
                      <a:pt x="3" y="0"/>
                    </a:cubicBezTo>
                    <a:cubicBezTo>
                      <a:pt x="2" y="1"/>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2" name="Freeform 221">
                <a:extLst>
                  <a:ext uri="{FF2B5EF4-FFF2-40B4-BE49-F238E27FC236}">
                    <a16:creationId xmlns:a16="http://schemas.microsoft.com/office/drawing/2014/main" id="{FC1589FB-E332-441F-BA58-6C54CACBFBAA}"/>
                  </a:ext>
                </a:extLst>
              </p:cNvPr>
              <p:cNvSpPr/>
              <p:nvPr/>
            </p:nvSpPr>
            <p:spPr bwMode="auto">
              <a:xfrm>
                <a:off x="3110" y="1137"/>
                <a:ext cx="6"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3" name="Freeform 222">
                <a:extLst>
                  <a:ext uri="{FF2B5EF4-FFF2-40B4-BE49-F238E27FC236}">
                    <a16:creationId xmlns:a16="http://schemas.microsoft.com/office/drawing/2014/main" id="{562A969B-98CC-443F-9131-18209A67D1A2}"/>
                  </a:ext>
                </a:extLst>
              </p:cNvPr>
              <p:cNvSpPr/>
              <p:nvPr/>
            </p:nvSpPr>
            <p:spPr bwMode="auto">
              <a:xfrm>
                <a:off x="2357" y="11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4" name="Freeform 223">
                <a:extLst>
                  <a:ext uri="{FF2B5EF4-FFF2-40B4-BE49-F238E27FC236}">
                    <a16:creationId xmlns:a16="http://schemas.microsoft.com/office/drawing/2014/main" id="{6AC59DDF-4EDC-4DDC-84F5-77430ED158BF}"/>
                  </a:ext>
                </a:extLst>
              </p:cNvPr>
              <p:cNvSpPr/>
              <p:nvPr/>
            </p:nvSpPr>
            <p:spPr bwMode="auto">
              <a:xfrm>
                <a:off x="2381" y="1137"/>
                <a:ext cx="53" cy="25"/>
              </a:xfrm>
              <a:custGeom>
                <a:gdLst>
                  <a:gd name="T0" fmla="*/ 20 w 20"/>
                  <a:gd name="T1" fmla="*/ 2 h 9"/>
                  <a:gd name="T2" fmla="*/ 16 w 20"/>
                  <a:gd name="T3" fmla="*/ 4 h 9"/>
                  <a:gd name="T4" fmla="*/ 19 w 20"/>
                  <a:gd name="T5" fmla="*/ 4 h 9"/>
                  <a:gd name="T6" fmla="*/ 18 w 20"/>
                  <a:gd name="T7" fmla="*/ 5 h 9"/>
                  <a:gd name="T8" fmla="*/ 17 w 20"/>
                  <a:gd name="T9" fmla="*/ 4 h 9"/>
                  <a:gd name="T10" fmla="*/ 13 w 20"/>
                  <a:gd name="T11" fmla="*/ 6 h 9"/>
                  <a:gd name="T12" fmla="*/ 16 w 20"/>
                  <a:gd name="T13" fmla="*/ 6 h 9"/>
                  <a:gd name="T14" fmla="*/ 13 w 20"/>
                  <a:gd name="T15" fmla="*/ 7 h 9"/>
                  <a:gd name="T16" fmla="*/ 13 w 20"/>
                  <a:gd name="T17" fmla="*/ 6 h 9"/>
                  <a:gd name="T18" fmla="*/ 9 w 20"/>
                  <a:gd name="T19" fmla="*/ 8 h 9"/>
                  <a:gd name="T20" fmla="*/ 10 w 20"/>
                  <a:gd name="T21" fmla="*/ 4 h 9"/>
                  <a:gd name="T22" fmla="*/ 2 w 20"/>
                  <a:gd name="T23" fmla="*/ 9 h 9"/>
                  <a:gd name="T24" fmla="*/ 0 w 20"/>
                  <a:gd name="T25" fmla="*/ 9 h 9"/>
                  <a:gd name="T26" fmla="*/ 1 w 20"/>
                  <a:gd name="T27" fmla="*/ 8 h 9"/>
                  <a:gd name="T28" fmla="*/ 3 w 20"/>
                  <a:gd name="T29" fmla="*/ 8 h 9"/>
                  <a:gd name="T30" fmla="*/ 3 w 20"/>
                  <a:gd name="T31" fmla="*/ 5 h 9"/>
                  <a:gd name="T32" fmla="*/ 3 w 20"/>
                  <a:gd name="T33" fmla="*/ 4 h 9"/>
                  <a:gd name="T34" fmla="*/ 5 w 20"/>
                  <a:gd name="T35" fmla="*/ 4 h 9"/>
                  <a:gd name="T36" fmla="*/ 5 w 20"/>
                  <a:gd name="T37" fmla="*/ 3 h 9"/>
                  <a:gd name="T38" fmla="*/ 9 w 20"/>
                  <a:gd name="T39" fmla="*/ 1 h 9"/>
                  <a:gd name="T40" fmla="*/ 10 w 20"/>
                  <a:gd name="T41" fmla="*/ 2 h 9"/>
                  <a:gd name="T42" fmla="*/ 8 w 20"/>
                  <a:gd name="T43" fmla="*/ 4 h 9"/>
                  <a:gd name="T44" fmla="*/ 16 w 20"/>
                  <a:gd name="T45" fmla="*/ 1 h 9"/>
                  <a:gd name="T46" fmla="*/ 18 w 20"/>
                  <a:gd name="T47" fmla="*/ 0 h 9"/>
                  <a:gd name="T48" fmla="*/ 20 w 20"/>
                  <a:gd name="T49"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20" y="2"/>
                    </a:moveTo>
                    <a:cubicBezTo>
                      <a:pt x="20" y="3"/>
                      <a:pt x="18" y="3"/>
                      <a:pt x="16" y="4"/>
                    </a:cubicBezTo>
                    <a:cubicBezTo>
                      <a:pt x="19" y="4"/>
                      <a:pt x="19" y="4"/>
                      <a:pt x="19" y="4"/>
                    </a:cubicBezTo>
                    <a:cubicBezTo>
                      <a:pt x="18" y="5"/>
                      <a:pt x="18" y="5"/>
                      <a:pt x="18" y="5"/>
                    </a:cubicBezTo>
                    <a:cubicBezTo>
                      <a:pt x="18" y="4"/>
                      <a:pt x="17" y="4"/>
                      <a:pt x="17" y="4"/>
                    </a:cubicBezTo>
                    <a:cubicBezTo>
                      <a:pt x="16" y="5"/>
                      <a:pt x="14" y="5"/>
                      <a:pt x="13" y="6"/>
                    </a:cubicBezTo>
                    <a:cubicBezTo>
                      <a:pt x="14" y="8"/>
                      <a:pt x="15" y="6"/>
                      <a:pt x="16" y="6"/>
                    </a:cubicBezTo>
                    <a:cubicBezTo>
                      <a:pt x="15" y="8"/>
                      <a:pt x="14" y="7"/>
                      <a:pt x="13" y="7"/>
                    </a:cubicBezTo>
                    <a:cubicBezTo>
                      <a:pt x="13" y="6"/>
                      <a:pt x="13" y="6"/>
                      <a:pt x="13" y="6"/>
                    </a:cubicBezTo>
                    <a:cubicBezTo>
                      <a:pt x="12" y="8"/>
                      <a:pt x="10" y="7"/>
                      <a:pt x="9" y="8"/>
                    </a:cubicBezTo>
                    <a:cubicBezTo>
                      <a:pt x="10" y="7"/>
                      <a:pt x="10" y="5"/>
                      <a:pt x="10" y="4"/>
                    </a:cubicBezTo>
                    <a:cubicBezTo>
                      <a:pt x="6" y="5"/>
                      <a:pt x="5" y="8"/>
                      <a:pt x="2" y="9"/>
                    </a:cubicBezTo>
                    <a:cubicBezTo>
                      <a:pt x="1" y="9"/>
                      <a:pt x="0" y="9"/>
                      <a:pt x="0" y="9"/>
                    </a:cubicBezTo>
                    <a:cubicBezTo>
                      <a:pt x="1" y="8"/>
                      <a:pt x="1" y="8"/>
                      <a:pt x="1" y="8"/>
                    </a:cubicBezTo>
                    <a:cubicBezTo>
                      <a:pt x="1" y="9"/>
                      <a:pt x="2" y="9"/>
                      <a:pt x="3" y="8"/>
                    </a:cubicBezTo>
                    <a:cubicBezTo>
                      <a:pt x="4" y="7"/>
                      <a:pt x="1" y="6"/>
                      <a:pt x="3" y="5"/>
                    </a:cubicBezTo>
                    <a:cubicBezTo>
                      <a:pt x="3" y="4"/>
                      <a:pt x="3" y="4"/>
                      <a:pt x="3" y="4"/>
                    </a:cubicBezTo>
                    <a:cubicBezTo>
                      <a:pt x="4" y="4"/>
                      <a:pt x="4" y="5"/>
                      <a:pt x="5" y="4"/>
                    </a:cubicBezTo>
                    <a:cubicBezTo>
                      <a:pt x="5" y="3"/>
                      <a:pt x="5" y="3"/>
                      <a:pt x="5" y="3"/>
                    </a:cubicBezTo>
                    <a:cubicBezTo>
                      <a:pt x="5" y="1"/>
                      <a:pt x="8" y="2"/>
                      <a:pt x="9" y="1"/>
                    </a:cubicBezTo>
                    <a:cubicBezTo>
                      <a:pt x="9" y="1"/>
                      <a:pt x="10" y="2"/>
                      <a:pt x="10" y="2"/>
                    </a:cubicBezTo>
                    <a:cubicBezTo>
                      <a:pt x="9" y="2"/>
                      <a:pt x="8" y="3"/>
                      <a:pt x="8" y="4"/>
                    </a:cubicBezTo>
                    <a:cubicBezTo>
                      <a:pt x="12" y="6"/>
                      <a:pt x="13" y="0"/>
                      <a:pt x="16" y="1"/>
                    </a:cubicBezTo>
                    <a:cubicBezTo>
                      <a:pt x="18" y="0"/>
                      <a:pt x="18" y="0"/>
                      <a:pt x="18" y="0"/>
                    </a:cubicBezTo>
                    <a:cubicBezTo>
                      <a:pt x="19" y="1"/>
                      <a:pt x="20" y="0"/>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5" name="Freeform 224">
                <a:extLst>
                  <a:ext uri="{FF2B5EF4-FFF2-40B4-BE49-F238E27FC236}">
                    <a16:creationId xmlns:a16="http://schemas.microsoft.com/office/drawing/2014/main" id="{D5D7E6DE-698E-42C3-9B2B-4D6581E2B626}"/>
                  </a:ext>
                </a:extLst>
              </p:cNvPr>
              <p:cNvSpPr/>
              <p:nvPr/>
            </p:nvSpPr>
            <p:spPr bwMode="auto">
              <a:xfrm>
                <a:off x="3027" y="1135"/>
                <a:ext cx="6" cy="8"/>
              </a:xfrm>
              <a:custGeom>
                <a:gdLst>
                  <a:gd name="T0" fmla="*/ 2 w 2"/>
                  <a:gd name="T1" fmla="*/ 2 h 3"/>
                  <a:gd name="T2" fmla="*/ 1 w 2"/>
                  <a:gd name="T3" fmla="*/ 2 h 3"/>
                  <a:gd name="T4" fmla="*/ 1 w 2"/>
                  <a:gd name="T5" fmla="*/ 3 h 3"/>
                  <a:gd name="T6" fmla="*/ 0 w 2"/>
                  <a:gd name="T7" fmla="*/ 3 h 3"/>
                  <a:gd name="T8" fmla="*/ 0 w 2"/>
                  <a:gd name="T9" fmla="*/ 1 h 3"/>
                  <a:gd name="T10" fmla="*/ 2 w 2"/>
                  <a:gd name="T11" fmla="*/ 2 h 3"/>
                </a:gdLst>
                <a:cxnLst>
                  <a:cxn ang="0">
                    <a:pos x="T0" y="T1"/>
                  </a:cxn>
                  <a:cxn ang="0">
                    <a:pos x="T2" y="T3"/>
                  </a:cxn>
                  <a:cxn ang="0">
                    <a:pos x="T4" y="T5"/>
                  </a:cxn>
                  <a:cxn ang="0">
                    <a:pos x="T6" y="T7"/>
                  </a:cxn>
                  <a:cxn ang="0">
                    <a:pos x="T8" y="T9"/>
                  </a:cxn>
                  <a:cxn ang="0">
                    <a:pos x="T10" y="T11"/>
                  </a:cxn>
                </a:cxnLst>
                <a:rect l="0" t="0" r="r" b="b"/>
                <a:pathLst>
                  <a:path w="2" h="3">
                    <a:moveTo>
                      <a:pt x="2" y="2"/>
                    </a:moveTo>
                    <a:cubicBezTo>
                      <a:pt x="1" y="2"/>
                      <a:pt x="1" y="2"/>
                      <a:pt x="1" y="2"/>
                    </a:cubicBezTo>
                    <a:cubicBezTo>
                      <a:pt x="1" y="3"/>
                      <a:pt x="1" y="3"/>
                      <a:pt x="1" y="3"/>
                    </a:cubicBezTo>
                    <a:cubicBezTo>
                      <a:pt x="0" y="3"/>
                      <a:pt x="0" y="3"/>
                      <a:pt x="0" y="3"/>
                    </a:cubicBezTo>
                    <a:cubicBezTo>
                      <a:pt x="0" y="1"/>
                      <a:pt x="0" y="1"/>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6" name="Freeform 225">
                <a:extLst>
                  <a:ext uri="{FF2B5EF4-FFF2-40B4-BE49-F238E27FC236}">
                    <a16:creationId xmlns:a16="http://schemas.microsoft.com/office/drawing/2014/main" id="{6842F625-EAC2-4C6F-A642-AC40A28F9732}"/>
                  </a:ext>
                </a:extLst>
              </p:cNvPr>
              <p:cNvSpPr/>
              <p:nvPr/>
            </p:nvSpPr>
            <p:spPr bwMode="auto">
              <a:xfrm>
                <a:off x="2613" y="1137"/>
                <a:ext cx="6" cy="11"/>
              </a:xfrm>
              <a:custGeom>
                <a:gdLst>
                  <a:gd name="T0" fmla="*/ 1 w 2"/>
                  <a:gd name="T1" fmla="*/ 2 h 4"/>
                  <a:gd name="T2" fmla="*/ 2 w 2"/>
                  <a:gd name="T3" fmla="*/ 4 h 4"/>
                  <a:gd name="T4" fmla="*/ 0 w 2"/>
                  <a:gd name="T5" fmla="*/ 2 h 4"/>
                  <a:gd name="T6" fmla="*/ 2 w 2"/>
                  <a:gd name="T7" fmla="*/ 1 h 4"/>
                  <a:gd name="T8" fmla="*/ 1 w 2"/>
                  <a:gd name="T9" fmla="*/ 2 h 4"/>
                </a:gdLst>
                <a:cxnLst>
                  <a:cxn ang="0">
                    <a:pos x="T0" y="T1"/>
                  </a:cxn>
                  <a:cxn ang="0">
                    <a:pos x="T2" y="T3"/>
                  </a:cxn>
                  <a:cxn ang="0">
                    <a:pos x="T4" y="T5"/>
                  </a:cxn>
                  <a:cxn ang="0">
                    <a:pos x="T6" y="T7"/>
                  </a:cxn>
                  <a:cxn ang="0">
                    <a:pos x="T8" y="T9"/>
                  </a:cxn>
                </a:cxnLst>
                <a:rect l="0" t="0" r="r" b="b"/>
                <a:pathLst>
                  <a:path w="2" h="4">
                    <a:moveTo>
                      <a:pt x="1" y="2"/>
                    </a:moveTo>
                    <a:cubicBezTo>
                      <a:pt x="2" y="2"/>
                      <a:pt x="2" y="3"/>
                      <a:pt x="2" y="4"/>
                    </a:cubicBezTo>
                    <a:cubicBezTo>
                      <a:pt x="0" y="4"/>
                      <a:pt x="0" y="3"/>
                      <a:pt x="0" y="2"/>
                    </a:cubicBezTo>
                    <a:cubicBezTo>
                      <a:pt x="0"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7" name="Freeform 226">
                <a:extLst>
                  <a:ext uri="{FF2B5EF4-FFF2-40B4-BE49-F238E27FC236}">
                    <a16:creationId xmlns:a16="http://schemas.microsoft.com/office/drawing/2014/main" id="{498FFF69-1A66-47FA-A789-AFFD96785C04}"/>
                  </a:ext>
                </a:extLst>
              </p:cNvPr>
              <p:cNvSpPr/>
              <p:nvPr/>
            </p:nvSpPr>
            <p:spPr bwMode="auto">
              <a:xfrm>
                <a:off x="2429" y="1140"/>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8" name="Freeform 227">
                <a:extLst>
                  <a:ext uri="{FF2B5EF4-FFF2-40B4-BE49-F238E27FC236}">
                    <a16:creationId xmlns:a16="http://schemas.microsoft.com/office/drawing/2014/main" id="{760C49D2-24FE-406E-9837-EA96C4679538}"/>
                  </a:ext>
                </a:extLst>
              </p:cNvPr>
              <p:cNvSpPr/>
              <p:nvPr/>
            </p:nvSpPr>
            <p:spPr bwMode="auto">
              <a:xfrm>
                <a:off x="3003" y="114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9" name="Freeform 228">
                <a:extLst>
                  <a:ext uri="{FF2B5EF4-FFF2-40B4-BE49-F238E27FC236}">
                    <a16:creationId xmlns:a16="http://schemas.microsoft.com/office/drawing/2014/main" id="{FFCEFFFD-E208-4DB9-9F44-65512294AF3C}"/>
                  </a:ext>
                </a:extLst>
              </p:cNvPr>
              <p:cNvSpPr/>
              <p:nvPr/>
            </p:nvSpPr>
            <p:spPr bwMode="auto">
              <a:xfrm>
                <a:off x="2055" y="1140"/>
                <a:ext cx="11" cy="8"/>
              </a:xfrm>
              <a:custGeom>
                <a:gdLst>
                  <a:gd name="T0" fmla="*/ 4 w 4"/>
                  <a:gd name="T1" fmla="*/ 3 h 3"/>
                  <a:gd name="T2" fmla="*/ 0 w 4"/>
                  <a:gd name="T3" fmla="*/ 3 h 3"/>
                  <a:gd name="T4" fmla="*/ 2 w 4"/>
                  <a:gd name="T5" fmla="*/ 0 h 3"/>
                  <a:gd name="T6" fmla="*/ 4 w 4"/>
                  <a:gd name="T7" fmla="*/ 3 h 3"/>
                </a:gdLst>
                <a:cxnLst>
                  <a:cxn ang="0">
                    <a:pos x="T0" y="T1"/>
                  </a:cxn>
                  <a:cxn ang="0">
                    <a:pos x="T2" y="T3"/>
                  </a:cxn>
                  <a:cxn ang="0">
                    <a:pos x="T4" y="T5"/>
                  </a:cxn>
                  <a:cxn ang="0">
                    <a:pos x="T6" y="T7"/>
                  </a:cxn>
                </a:cxnLst>
                <a:rect l="0" t="0" r="r" b="b"/>
                <a:pathLst>
                  <a:path w="4" h="3">
                    <a:moveTo>
                      <a:pt x="4" y="3"/>
                    </a:moveTo>
                    <a:cubicBezTo>
                      <a:pt x="3" y="3"/>
                      <a:pt x="2" y="3"/>
                      <a:pt x="0" y="3"/>
                    </a:cubicBezTo>
                    <a:cubicBezTo>
                      <a:pt x="2" y="3"/>
                      <a:pt x="2" y="1"/>
                      <a:pt x="2" y="0"/>
                    </a:cubicBezTo>
                    <a:cubicBezTo>
                      <a:pt x="4" y="0"/>
                      <a:pt x="2"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0" name="Freeform 229">
                <a:extLst>
                  <a:ext uri="{FF2B5EF4-FFF2-40B4-BE49-F238E27FC236}">
                    <a16:creationId xmlns:a16="http://schemas.microsoft.com/office/drawing/2014/main" id="{5923AE7F-1C29-469C-8B69-8DD388FC3F98}"/>
                  </a:ext>
                </a:extLst>
              </p:cNvPr>
              <p:cNvSpPr/>
              <p:nvPr/>
            </p:nvSpPr>
            <p:spPr bwMode="auto">
              <a:xfrm>
                <a:off x="3132" y="1140"/>
                <a:ext cx="2"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1" name="Freeform 230">
                <a:extLst>
                  <a:ext uri="{FF2B5EF4-FFF2-40B4-BE49-F238E27FC236}">
                    <a16:creationId xmlns:a16="http://schemas.microsoft.com/office/drawing/2014/main" id="{8A634C88-3650-4233-8A36-E68BAEB78461}"/>
                  </a:ext>
                </a:extLst>
              </p:cNvPr>
              <p:cNvSpPr/>
              <p:nvPr/>
            </p:nvSpPr>
            <p:spPr bwMode="auto">
              <a:xfrm>
                <a:off x="2758" y="1143"/>
                <a:ext cx="13" cy="5"/>
              </a:xfrm>
              <a:custGeom>
                <a:gdLst>
                  <a:gd name="T0" fmla="*/ 1 w 5"/>
                  <a:gd name="T1" fmla="*/ 2 h 2"/>
                  <a:gd name="T2" fmla="*/ 0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0" y="2"/>
                      <a:pt x="0" y="2"/>
                      <a:pt x="0" y="2"/>
                    </a:cubicBezTo>
                    <a:cubicBezTo>
                      <a:pt x="1" y="0"/>
                      <a:pt x="3" y="2"/>
                      <a:pt x="4" y="0"/>
                    </a:cubicBezTo>
                    <a:cubicBezTo>
                      <a:pt x="5" y="2"/>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2" name="Freeform 231">
                <a:extLst>
                  <a:ext uri="{FF2B5EF4-FFF2-40B4-BE49-F238E27FC236}">
                    <a16:creationId xmlns:a16="http://schemas.microsoft.com/office/drawing/2014/main" id="{5BDCCCC3-EE7E-4AF4-BC86-14F783E189BF}"/>
                  </a:ext>
                </a:extLst>
              </p:cNvPr>
              <p:cNvSpPr/>
              <p:nvPr/>
            </p:nvSpPr>
            <p:spPr bwMode="auto">
              <a:xfrm>
                <a:off x="3022" y="114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3" name="Freeform 232">
                <a:extLst>
                  <a:ext uri="{FF2B5EF4-FFF2-40B4-BE49-F238E27FC236}">
                    <a16:creationId xmlns:a16="http://schemas.microsoft.com/office/drawing/2014/main" id="{C1E998F7-B595-4558-9E86-2410280D4FBC}"/>
                  </a:ext>
                </a:extLst>
              </p:cNvPr>
              <p:cNvSpPr/>
              <p:nvPr/>
            </p:nvSpPr>
            <p:spPr bwMode="auto">
              <a:xfrm>
                <a:off x="3599" y="1143"/>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4" name="Rectangle 233">
                <a:extLst>
                  <a:ext uri="{FF2B5EF4-FFF2-40B4-BE49-F238E27FC236}">
                    <a16:creationId xmlns:a16="http://schemas.microsoft.com/office/drawing/2014/main" id="{7CAE2B5A-6C53-4391-BA12-6258364FD604}"/>
                  </a:ext>
                </a:extLst>
              </p:cNvPr>
              <p:cNvSpPr>
                <a:spLocks noChangeArrowheads="1"/>
              </p:cNvSpPr>
              <p:nvPr/>
            </p:nvSpPr>
            <p:spPr bwMode="auto">
              <a:xfrm>
                <a:off x="2466" y="114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5" name="Freeform 234">
                <a:extLst>
                  <a:ext uri="{FF2B5EF4-FFF2-40B4-BE49-F238E27FC236}">
                    <a16:creationId xmlns:a16="http://schemas.microsoft.com/office/drawing/2014/main" id="{12EDEAE8-C21B-44A9-A455-95C45D4E72D0}"/>
                  </a:ext>
                </a:extLst>
              </p:cNvPr>
              <p:cNvSpPr/>
              <p:nvPr/>
            </p:nvSpPr>
            <p:spPr bwMode="auto">
              <a:xfrm>
                <a:off x="2627" y="1143"/>
                <a:ext cx="5" cy="8"/>
              </a:xfrm>
              <a:custGeom>
                <a:gdLst>
                  <a:gd name="T0" fmla="*/ 2 w 2"/>
                  <a:gd name="T1" fmla="*/ 2 h 3"/>
                  <a:gd name="T2" fmla="*/ 1 w 2"/>
                  <a:gd name="T3" fmla="*/ 3 h 3"/>
                  <a:gd name="T4" fmla="*/ 2 w 2"/>
                  <a:gd name="T5" fmla="*/ 3 h 3"/>
                  <a:gd name="T6" fmla="*/ 1 w 2"/>
                  <a:gd name="T7" fmla="*/ 3 h 3"/>
                  <a:gd name="T8" fmla="*/ 0 w 2"/>
                  <a:gd name="T9" fmla="*/ 2 h 3"/>
                  <a:gd name="T10" fmla="*/ 1 w 2"/>
                  <a:gd name="T11" fmla="*/ 0 h 3"/>
                  <a:gd name="T12" fmla="*/ 2 w 2"/>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2"/>
                      <a:pt x="1" y="2"/>
                      <a:pt x="1" y="3"/>
                    </a:cubicBezTo>
                    <a:cubicBezTo>
                      <a:pt x="2" y="3"/>
                      <a:pt x="2" y="3"/>
                      <a:pt x="2" y="3"/>
                    </a:cubicBezTo>
                    <a:cubicBezTo>
                      <a:pt x="1" y="3"/>
                      <a:pt x="1" y="3"/>
                      <a:pt x="1" y="3"/>
                    </a:cubicBezTo>
                    <a:cubicBezTo>
                      <a:pt x="0" y="3"/>
                      <a:pt x="2" y="1"/>
                      <a:pt x="0" y="2"/>
                    </a:cubicBezTo>
                    <a:cubicBezTo>
                      <a:pt x="1" y="0"/>
                      <a:pt x="1" y="0"/>
                      <a:pt x="1" y="0"/>
                    </a:cubicBezTo>
                    <a:cubicBezTo>
                      <a:pt x="2"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6" name="Freeform 235">
                <a:extLst>
                  <a:ext uri="{FF2B5EF4-FFF2-40B4-BE49-F238E27FC236}">
                    <a16:creationId xmlns:a16="http://schemas.microsoft.com/office/drawing/2014/main" id="{E6B7B3F2-2AEF-4A51-AED7-5E30AF9F23B2}"/>
                  </a:ext>
                </a:extLst>
              </p:cNvPr>
              <p:cNvSpPr/>
              <p:nvPr/>
            </p:nvSpPr>
            <p:spPr bwMode="auto">
              <a:xfrm>
                <a:off x="3575" y="1143"/>
                <a:ext cx="5" cy="11"/>
              </a:xfrm>
              <a:custGeom>
                <a:gdLst>
                  <a:gd name="T0" fmla="*/ 2 w 2"/>
                  <a:gd name="T1" fmla="*/ 2 h 4"/>
                  <a:gd name="T2" fmla="*/ 1 w 2"/>
                  <a:gd name="T3" fmla="*/ 4 h 4"/>
                  <a:gd name="T4" fmla="*/ 1 w 2"/>
                  <a:gd name="T5" fmla="*/ 0 h 4"/>
                  <a:gd name="T6" fmla="*/ 2 w 2"/>
                  <a:gd name="T7" fmla="*/ 2 h 4"/>
                </a:gdLst>
                <a:cxnLst>
                  <a:cxn ang="0">
                    <a:pos x="T0" y="T1"/>
                  </a:cxn>
                  <a:cxn ang="0">
                    <a:pos x="T2" y="T3"/>
                  </a:cxn>
                  <a:cxn ang="0">
                    <a:pos x="T4" y="T5"/>
                  </a:cxn>
                  <a:cxn ang="0">
                    <a:pos x="T6" y="T7"/>
                  </a:cxn>
                </a:cxnLst>
                <a:rect l="0" t="0" r="r" b="b"/>
                <a:pathLst>
                  <a:path w="2" h="4">
                    <a:moveTo>
                      <a:pt x="2" y="2"/>
                    </a:moveTo>
                    <a:cubicBezTo>
                      <a:pt x="1" y="4"/>
                      <a:pt x="1" y="4"/>
                      <a:pt x="1" y="4"/>
                    </a:cubicBezTo>
                    <a:cubicBezTo>
                      <a:pt x="0" y="2"/>
                      <a:pt x="1" y="2"/>
                      <a:pt x="1" y="0"/>
                    </a:cubicBezTo>
                    <a:cubicBezTo>
                      <a:pt x="2"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7" name="Freeform 236">
                <a:extLst>
                  <a:ext uri="{FF2B5EF4-FFF2-40B4-BE49-F238E27FC236}">
                    <a16:creationId xmlns:a16="http://schemas.microsoft.com/office/drawing/2014/main" id="{E5DCDE03-9E87-4F8A-B034-C1F13A8BD699}"/>
                  </a:ext>
                </a:extLst>
              </p:cNvPr>
              <p:cNvSpPr/>
              <p:nvPr/>
            </p:nvSpPr>
            <p:spPr bwMode="auto">
              <a:xfrm>
                <a:off x="3591" y="1140"/>
                <a:ext cx="8" cy="11"/>
              </a:xfrm>
              <a:custGeom>
                <a:gdLst>
                  <a:gd name="T0" fmla="*/ 3 w 3"/>
                  <a:gd name="T1" fmla="*/ 3 h 4"/>
                  <a:gd name="T2" fmla="*/ 0 w 3"/>
                  <a:gd name="T3" fmla="*/ 3 h 4"/>
                  <a:gd name="T4" fmla="*/ 3 w 3"/>
                  <a:gd name="T5" fmla="*/ 3 h 4"/>
                </a:gdLst>
                <a:cxnLst>
                  <a:cxn ang="0">
                    <a:pos x="T0" y="T1"/>
                  </a:cxn>
                  <a:cxn ang="0">
                    <a:pos x="T2" y="T3"/>
                  </a:cxn>
                  <a:cxn ang="0">
                    <a:pos x="T4" y="T5"/>
                  </a:cxn>
                </a:cxnLst>
                <a:rect l="0" t="0" r="r" b="b"/>
                <a:pathLst>
                  <a:path w="3" h="4">
                    <a:moveTo>
                      <a:pt x="3" y="3"/>
                    </a:moveTo>
                    <a:cubicBezTo>
                      <a:pt x="2" y="4"/>
                      <a:pt x="1" y="3"/>
                      <a:pt x="0" y="3"/>
                    </a:cubicBezTo>
                    <a:cubicBezTo>
                      <a:pt x="1" y="4"/>
                      <a:pt x="3" y="0"/>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8" name="Freeform 237">
                <a:extLst>
                  <a:ext uri="{FF2B5EF4-FFF2-40B4-BE49-F238E27FC236}">
                    <a16:creationId xmlns:a16="http://schemas.microsoft.com/office/drawing/2014/main" id="{10D996E6-C984-4C09-A0B2-123678D547C6}"/>
                  </a:ext>
                </a:extLst>
              </p:cNvPr>
              <p:cNvSpPr/>
              <p:nvPr/>
            </p:nvSpPr>
            <p:spPr bwMode="auto">
              <a:xfrm>
                <a:off x="2189" y="1145"/>
                <a:ext cx="8" cy="6"/>
              </a:xfrm>
              <a:custGeom>
                <a:gdLst>
                  <a:gd name="T0" fmla="*/ 3 w 3"/>
                  <a:gd name="T1" fmla="*/ 1 h 2"/>
                  <a:gd name="T2" fmla="*/ 2 w 3"/>
                  <a:gd name="T3" fmla="*/ 2 h 2"/>
                  <a:gd name="T4" fmla="*/ 0 w 3"/>
                  <a:gd name="T5" fmla="*/ 2 h 2"/>
                  <a:gd name="T6" fmla="*/ 1 w 3"/>
                  <a:gd name="T7" fmla="*/ 1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3" y="2"/>
                      <a:pt x="2" y="2"/>
                    </a:cubicBezTo>
                    <a:cubicBezTo>
                      <a:pt x="0" y="2"/>
                      <a:pt x="0" y="2"/>
                      <a:pt x="0" y="2"/>
                    </a:cubicBezTo>
                    <a:cubicBezTo>
                      <a:pt x="0" y="2"/>
                      <a:pt x="1" y="2"/>
                      <a:pt x="1" y="1"/>
                    </a:cubicBezTo>
                    <a:cubicBezTo>
                      <a:pt x="0" y="1"/>
                      <a:pt x="0" y="1"/>
                      <a:pt x="0" y="1"/>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9" name="Freeform 238">
                <a:extLst>
                  <a:ext uri="{FF2B5EF4-FFF2-40B4-BE49-F238E27FC236}">
                    <a16:creationId xmlns:a16="http://schemas.microsoft.com/office/drawing/2014/main" id="{45CC92A7-51BB-4B14-99F7-B0F4B15D760D}"/>
                  </a:ext>
                </a:extLst>
              </p:cNvPr>
              <p:cNvSpPr/>
              <p:nvPr/>
            </p:nvSpPr>
            <p:spPr bwMode="auto">
              <a:xfrm>
                <a:off x="2418" y="11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0" name="Rectangle 239">
                <a:extLst>
                  <a:ext uri="{FF2B5EF4-FFF2-40B4-BE49-F238E27FC236}">
                    <a16:creationId xmlns:a16="http://schemas.microsoft.com/office/drawing/2014/main" id="{134A1075-446E-4F9C-8C93-A891EC3969A7}"/>
                  </a:ext>
                </a:extLst>
              </p:cNvPr>
              <p:cNvSpPr>
                <a:spLocks noChangeArrowheads="1"/>
              </p:cNvSpPr>
              <p:nvPr/>
            </p:nvSpPr>
            <p:spPr bwMode="auto">
              <a:xfrm>
                <a:off x="3009" y="1145"/>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1" name="Freeform 240">
                <a:extLst>
                  <a:ext uri="{FF2B5EF4-FFF2-40B4-BE49-F238E27FC236}">
                    <a16:creationId xmlns:a16="http://schemas.microsoft.com/office/drawing/2014/main" id="{F44AF727-0F64-4637-AFA8-48E792CB1DE4}"/>
                  </a:ext>
                </a:extLst>
              </p:cNvPr>
              <p:cNvSpPr/>
              <p:nvPr/>
            </p:nvSpPr>
            <p:spPr bwMode="auto">
              <a:xfrm>
                <a:off x="3674" y="1145"/>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2" name="Freeform 241">
                <a:extLst>
                  <a:ext uri="{FF2B5EF4-FFF2-40B4-BE49-F238E27FC236}">
                    <a16:creationId xmlns:a16="http://schemas.microsoft.com/office/drawing/2014/main" id="{5661BDA6-2534-42A1-9CAC-A8784718E887}"/>
                  </a:ext>
                </a:extLst>
              </p:cNvPr>
              <p:cNvSpPr/>
              <p:nvPr/>
            </p:nvSpPr>
            <p:spPr bwMode="auto">
              <a:xfrm>
                <a:off x="3011" y="11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3" name="Freeform 242">
                <a:extLst>
                  <a:ext uri="{FF2B5EF4-FFF2-40B4-BE49-F238E27FC236}">
                    <a16:creationId xmlns:a16="http://schemas.microsoft.com/office/drawing/2014/main" id="{86565E40-0608-43C6-B47B-CC46E79A1699}"/>
                  </a:ext>
                </a:extLst>
              </p:cNvPr>
              <p:cNvSpPr/>
              <p:nvPr/>
            </p:nvSpPr>
            <p:spPr bwMode="auto">
              <a:xfrm>
                <a:off x="3113" y="1143"/>
                <a:ext cx="8" cy="8"/>
              </a:xfrm>
              <a:custGeom>
                <a:gdLst>
                  <a:gd name="T0" fmla="*/ 3 w 3"/>
                  <a:gd name="T1" fmla="*/ 3 h 3"/>
                  <a:gd name="T2" fmla="*/ 1 w 3"/>
                  <a:gd name="T3" fmla="*/ 3 h 3"/>
                  <a:gd name="T4" fmla="*/ 2 w 3"/>
                  <a:gd name="T5" fmla="*/ 3 h 3"/>
                  <a:gd name="T6" fmla="*/ 0 w 3"/>
                  <a:gd name="T7" fmla="*/ 2 h 3"/>
                  <a:gd name="T8" fmla="*/ 3 w 3"/>
                  <a:gd name="T9" fmla="*/ 3 h 3"/>
                </a:gdLst>
                <a:cxnLst>
                  <a:cxn ang="0">
                    <a:pos x="T0" y="T1"/>
                  </a:cxn>
                  <a:cxn ang="0">
                    <a:pos x="T2" y="T3"/>
                  </a:cxn>
                  <a:cxn ang="0">
                    <a:pos x="T4" y="T5"/>
                  </a:cxn>
                  <a:cxn ang="0">
                    <a:pos x="T6" y="T7"/>
                  </a:cxn>
                  <a:cxn ang="0">
                    <a:pos x="T8" y="T9"/>
                  </a:cxn>
                </a:cxnLst>
                <a:rect l="0" t="0" r="r" b="b"/>
                <a:pathLst>
                  <a:path w="3" h="3">
                    <a:moveTo>
                      <a:pt x="3" y="3"/>
                    </a:moveTo>
                    <a:cubicBezTo>
                      <a:pt x="1" y="3"/>
                      <a:pt x="1" y="3"/>
                      <a:pt x="1" y="3"/>
                    </a:cubicBezTo>
                    <a:cubicBezTo>
                      <a:pt x="2" y="3"/>
                      <a:pt x="2" y="3"/>
                      <a:pt x="2" y="3"/>
                    </a:cubicBezTo>
                    <a:cubicBezTo>
                      <a:pt x="0" y="2"/>
                      <a:pt x="0" y="2"/>
                      <a:pt x="0" y="2"/>
                    </a:cubicBezTo>
                    <a:cubicBezTo>
                      <a:pt x="1" y="0"/>
                      <a:pt x="2"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4" name="Freeform 243">
                <a:extLst>
                  <a:ext uri="{FF2B5EF4-FFF2-40B4-BE49-F238E27FC236}">
                    <a16:creationId xmlns:a16="http://schemas.microsoft.com/office/drawing/2014/main" id="{D699F495-DE39-4B13-BAA4-F1068E02DCEA}"/>
                  </a:ext>
                </a:extLst>
              </p:cNvPr>
              <p:cNvSpPr/>
              <p:nvPr/>
            </p:nvSpPr>
            <p:spPr bwMode="auto">
              <a:xfrm>
                <a:off x="2525" y="1148"/>
                <a:ext cx="91" cy="54"/>
              </a:xfrm>
              <a:custGeom>
                <a:gdLst>
                  <a:gd name="T0" fmla="*/ 32 w 34"/>
                  <a:gd name="T1" fmla="*/ 0 h 20"/>
                  <a:gd name="T2" fmla="*/ 32 w 34"/>
                  <a:gd name="T3" fmla="*/ 1 h 20"/>
                  <a:gd name="T4" fmla="*/ 28 w 34"/>
                  <a:gd name="T5" fmla="*/ 2 h 20"/>
                  <a:gd name="T6" fmla="*/ 34 w 34"/>
                  <a:gd name="T7" fmla="*/ 4 h 20"/>
                  <a:gd name="T8" fmla="*/ 32 w 34"/>
                  <a:gd name="T9" fmla="*/ 5 h 20"/>
                  <a:gd name="T10" fmla="*/ 28 w 34"/>
                  <a:gd name="T11" fmla="*/ 6 h 20"/>
                  <a:gd name="T12" fmla="*/ 25 w 34"/>
                  <a:gd name="T13" fmla="*/ 8 h 20"/>
                  <a:gd name="T14" fmla="*/ 25 w 34"/>
                  <a:gd name="T15" fmla="*/ 9 h 20"/>
                  <a:gd name="T16" fmla="*/ 23 w 34"/>
                  <a:gd name="T17" fmla="*/ 8 h 20"/>
                  <a:gd name="T18" fmla="*/ 21 w 34"/>
                  <a:gd name="T19" fmla="*/ 10 h 20"/>
                  <a:gd name="T20" fmla="*/ 21 w 34"/>
                  <a:gd name="T21" fmla="*/ 13 h 20"/>
                  <a:gd name="T22" fmla="*/ 19 w 34"/>
                  <a:gd name="T23" fmla="*/ 12 h 20"/>
                  <a:gd name="T24" fmla="*/ 15 w 34"/>
                  <a:gd name="T25" fmla="*/ 15 h 20"/>
                  <a:gd name="T26" fmla="*/ 16 w 34"/>
                  <a:gd name="T27" fmla="*/ 15 h 20"/>
                  <a:gd name="T28" fmla="*/ 15 w 34"/>
                  <a:gd name="T29" fmla="*/ 14 h 20"/>
                  <a:gd name="T30" fmla="*/ 14 w 34"/>
                  <a:gd name="T31" fmla="*/ 16 h 20"/>
                  <a:gd name="T32" fmla="*/ 8 w 34"/>
                  <a:gd name="T33" fmla="*/ 18 h 20"/>
                  <a:gd name="T34" fmla="*/ 8 w 34"/>
                  <a:gd name="T35" fmla="*/ 18 h 20"/>
                  <a:gd name="T36" fmla="*/ 8 w 34"/>
                  <a:gd name="T37" fmla="*/ 18 h 20"/>
                  <a:gd name="T38" fmla="*/ 3 w 34"/>
                  <a:gd name="T39" fmla="*/ 18 h 20"/>
                  <a:gd name="T40" fmla="*/ 2 w 34"/>
                  <a:gd name="T41" fmla="*/ 18 h 20"/>
                  <a:gd name="T42" fmla="*/ 2 w 34"/>
                  <a:gd name="T43" fmla="*/ 17 h 20"/>
                  <a:gd name="T44" fmla="*/ 3 w 34"/>
                  <a:gd name="T45" fmla="*/ 18 h 20"/>
                  <a:gd name="T46" fmla="*/ 3 w 34"/>
                  <a:gd name="T47" fmla="*/ 15 h 20"/>
                  <a:gd name="T48" fmla="*/ 8 w 34"/>
                  <a:gd name="T49" fmla="*/ 15 h 20"/>
                  <a:gd name="T50" fmla="*/ 9 w 34"/>
                  <a:gd name="T51" fmla="*/ 14 h 20"/>
                  <a:gd name="T52" fmla="*/ 7 w 34"/>
                  <a:gd name="T53" fmla="*/ 12 h 20"/>
                  <a:gd name="T54" fmla="*/ 8 w 34"/>
                  <a:gd name="T55" fmla="*/ 11 h 20"/>
                  <a:gd name="T56" fmla="*/ 6 w 34"/>
                  <a:gd name="T57" fmla="*/ 12 h 20"/>
                  <a:gd name="T58" fmla="*/ 2 w 34"/>
                  <a:gd name="T59" fmla="*/ 13 h 20"/>
                  <a:gd name="T60" fmla="*/ 1 w 34"/>
                  <a:gd name="T61" fmla="*/ 13 h 20"/>
                  <a:gd name="T62" fmla="*/ 0 w 34"/>
                  <a:gd name="T63" fmla="*/ 12 h 20"/>
                  <a:gd name="T64" fmla="*/ 7 w 34"/>
                  <a:gd name="T65" fmla="*/ 9 h 20"/>
                  <a:gd name="T66" fmla="*/ 12 w 34"/>
                  <a:gd name="T67" fmla="*/ 6 h 20"/>
                  <a:gd name="T68" fmla="*/ 16 w 34"/>
                  <a:gd name="T69" fmla="*/ 4 h 20"/>
                  <a:gd name="T70" fmla="*/ 21 w 34"/>
                  <a:gd name="T71" fmla="*/ 3 h 20"/>
                  <a:gd name="T72" fmla="*/ 27 w 34"/>
                  <a:gd name="T73" fmla="*/ 4 h 20"/>
                  <a:gd name="T74" fmla="*/ 27 w 34"/>
                  <a:gd name="T75" fmla="*/ 4 h 20"/>
                  <a:gd name="T76" fmla="*/ 24 w 34"/>
                  <a:gd name="T77" fmla="*/ 3 h 20"/>
                  <a:gd name="T78" fmla="*/ 19 w 34"/>
                  <a:gd name="T79" fmla="*/ 5 h 20"/>
                  <a:gd name="T80" fmla="*/ 18 w 34"/>
                  <a:gd name="T81" fmla="*/ 4 h 20"/>
                  <a:gd name="T82" fmla="*/ 17 w 34"/>
                  <a:gd name="T83" fmla="*/ 8 h 20"/>
                  <a:gd name="T84" fmla="*/ 16 w 34"/>
                  <a:gd name="T85" fmla="*/ 7 h 20"/>
                  <a:gd name="T86" fmla="*/ 15 w 34"/>
                  <a:gd name="T87" fmla="*/ 8 h 20"/>
                  <a:gd name="T88" fmla="*/ 16 w 34"/>
                  <a:gd name="T89" fmla="*/ 9 h 20"/>
                  <a:gd name="T90" fmla="*/ 15 w 34"/>
                  <a:gd name="T91" fmla="*/ 10 h 20"/>
                  <a:gd name="T92" fmla="*/ 18 w 34"/>
                  <a:gd name="T93" fmla="*/ 10 h 20"/>
                  <a:gd name="T94" fmla="*/ 21 w 34"/>
                  <a:gd name="T95" fmla="*/ 7 h 20"/>
                  <a:gd name="T96" fmla="*/ 28 w 34"/>
                  <a:gd name="T97" fmla="*/ 5 h 20"/>
                  <a:gd name="T98" fmla="*/ 30 w 34"/>
                  <a:gd name="T99" fmla="*/ 3 h 20"/>
                  <a:gd name="T100" fmla="*/ 27 w 34"/>
                  <a:gd name="T101" fmla="*/ 1 h 20"/>
                  <a:gd name="T102" fmla="*/ 26 w 34"/>
                  <a:gd name="T103" fmla="*/ 0 h 20"/>
                  <a:gd name="T104" fmla="*/ 29 w 34"/>
                  <a:gd name="T105" fmla="*/ 0 h 20"/>
                  <a:gd name="T106" fmla="*/ 28 w 34"/>
                  <a:gd name="T107" fmla="*/ 0 h 20"/>
                  <a:gd name="T108" fmla="*/ 32 w 34"/>
                  <a:gd name="T109"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32" y="0"/>
                    </a:moveTo>
                    <a:cubicBezTo>
                      <a:pt x="32" y="1"/>
                      <a:pt x="32" y="1"/>
                      <a:pt x="32" y="1"/>
                    </a:cubicBezTo>
                    <a:cubicBezTo>
                      <a:pt x="31" y="1"/>
                      <a:pt x="29" y="1"/>
                      <a:pt x="28" y="2"/>
                    </a:cubicBezTo>
                    <a:cubicBezTo>
                      <a:pt x="30" y="4"/>
                      <a:pt x="32" y="2"/>
                      <a:pt x="34" y="4"/>
                    </a:cubicBezTo>
                    <a:cubicBezTo>
                      <a:pt x="34" y="5"/>
                      <a:pt x="29" y="3"/>
                      <a:pt x="32" y="5"/>
                    </a:cubicBezTo>
                    <a:cubicBezTo>
                      <a:pt x="31" y="6"/>
                      <a:pt x="28" y="4"/>
                      <a:pt x="28" y="6"/>
                    </a:cubicBezTo>
                    <a:cubicBezTo>
                      <a:pt x="26" y="6"/>
                      <a:pt x="27" y="8"/>
                      <a:pt x="25" y="8"/>
                    </a:cubicBezTo>
                    <a:cubicBezTo>
                      <a:pt x="25" y="8"/>
                      <a:pt x="25" y="9"/>
                      <a:pt x="25" y="9"/>
                    </a:cubicBezTo>
                    <a:cubicBezTo>
                      <a:pt x="23" y="8"/>
                      <a:pt x="23" y="8"/>
                      <a:pt x="23" y="8"/>
                    </a:cubicBezTo>
                    <a:cubicBezTo>
                      <a:pt x="22" y="9"/>
                      <a:pt x="23" y="10"/>
                      <a:pt x="21" y="10"/>
                    </a:cubicBezTo>
                    <a:cubicBezTo>
                      <a:pt x="23" y="11"/>
                      <a:pt x="21" y="12"/>
                      <a:pt x="21" y="13"/>
                    </a:cubicBezTo>
                    <a:cubicBezTo>
                      <a:pt x="20" y="13"/>
                      <a:pt x="20" y="13"/>
                      <a:pt x="19" y="12"/>
                    </a:cubicBezTo>
                    <a:cubicBezTo>
                      <a:pt x="17" y="12"/>
                      <a:pt x="17" y="16"/>
                      <a:pt x="15" y="15"/>
                    </a:cubicBezTo>
                    <a:cubicBezTo>
                      <a:pt x="16" y="15"/>
                      <a:pt x="16" y="15"/>
                      <a:pt x="16" y="15"/>
                    </a:cubicBezTo>
                    <a:cubicBezTo>
                      <a:pt x="15" y="14"/>
                      <a:pt x="15" y="14"/>
                      <a:pt x="15" y="14"/>
                    </a:cubicBezTo>
                    <a:cubicBezTo>
                      <a:pt x="14" y="14"/>
                      <a:pt x="14" y="15"/>
                      <a:pt x="14" y="16"/>
                    </a:cubicBezTo>
                    <a:cubicBezTo>
                      <a:pt x="12" y="15"/>
                      <a:pt x="11" y="18"/>
                      <a:pt x="8" y="18"/>
                    </a:cubicBezTo>
                    <a:cubicBezTo>
                      <a:pt x="8" y="18"/>
                      <a:pt x="8" y="18"/>
                      <a:pt x="8" y="18"/>
                    </a:cubicBezTo>
                    <a:cubicBezTo>
                      <a:pt x="8" y="18"/>
                      <a:pt x="8" y="18"/>
                      <a:pt x="8" y="18"/>
                    </a:cubicBezTo>
                    <a:cubicBezTo>
                      <a:pt x="7" y="18"/>
                      <a:pt x="4" y="20"/>
                      <a:pt x="3" y="18"/>
                    </a:cubicBezTo>
                    <a:cubicBezTo>
                      <a:pt x="3" y="18"/>
                      <a:pt x="2" y="18"/>
                      <a:pt x="2" y="18"/>
                    </a:cubicBezTo>
                    <a:cubicBezTo>
                      <a:pt x="2" y="17"/>
                      <a:pt x="2" y="17"/>
                      <a:pt x="2" y="17"/>
                    </a:cubicBezTo>
                    <a:cubicBezTo>
                      <a:pt x="2" y="17"/>
                      <a:pt x="3" y="18"/>
                      <a:pt x="3" y="18"/>
                    </a:cubicBezTo>
                    <a:cubicBezTo>
                      <a:pt x="4" y="17"/>
                      <a:pt x="3" y="16"/>
                      <a:pt x="3" y="15"/>
                    </a:cubicBezTo>
                    <a:cubicBezTo>
                      <a:pt x="5" y="16"/>
                      <a:pt x="6" y="14"/>
                      <a:pt x="8" y="15"/>
                    </a:cubicBezTo>
                    <a:cubicBezTo>
                      <a:pt x="8" y="14"/>
                      <a:pt x="9" y="14"/>
                      <a:pt x="9" y="14"/>
                    </a:cubicBezTo>
                    <a:cubicBezTo>
                      <a:pt x="8" y="13"/>
                      <a:pt x="8" y="13"/>
                      <a:pt x="7" y="12"/>
                    </a:cubicBezTo>
                    <a:cubicBezTo>
                      <a:pt x="8" y="12"/>
                      <a:pt x="9" y="12"/>
                      <a:pt x="8" y="11"/>
                    </a:cubicBezTo>
                    <a:cubicBezTo>
                      <a:pt x="7" y="11"/>
                      <a:pt x="7" y="12"/>
                      <a:pt x="6" y="12"/>
                    </a:cubicBezTo>
                    <a:cubicBezTo>
                      <a:pt x="4" y="14"/>
                      <a:pt x="2" y="9"/>
                      <a:pt x="2" y="13"/>
                    </a:cubicBezTo>
                    <a:cubicBezTo>
                      <a:pt x="2" y="13"/>
                      <a:pt x="1" y="13"/>
                      <a:pt x="1" y="13"/>
                    </a:cubicBezTo>
                    <a:cubicBezTo>
                      <a:pt x="0" y="12"/>
                      <a:pt x="0" y="12"/>
                      <a:pt x="0" y="12"/>
                    </a:cubicBezTo>
                    <a:cubicBezTo>
                      <a:pt x="4" y="12"/>
                      <a:pt x="3" y="7"/>
                      <a:pt x="7" y="9"/>
                    </a:cubicBezTo>
                    <a:cubicBezTo>
                      <a:pt x="7" y="7"/>
                      <a:pt x="11" y="7"/>
                      <a:pt x="12" y="6"/>
                    </a:cubicBezTo>
                    <a:cubicBezTo>
                      <a:pt x="13" y="4"/>
                      <a:pt x="16" y="6"/>
                      <a:pt x="16" y="4"/>
                    </a:cubicBezTo>
                    <a:cubicBezTo>
                      <a:pt x="18" y="5"/>
                      <a:pt x="20" y="3"/>
                      <a:pt x="21" y="3"/>
                    </a:cubicBezTo>
                    <a:cubicBezTo>
                      <a:pt x="22" y="2"/>
                      <a:pt x="25" y="3"/>
                      <a:pt x="27" y="4"/>
                    </a:cubicBezTo>
                    <a:cubicBezTo>
                      <a:pt x="27" y="4"/>
                      <a:pt x="27" y="4"/>
                      <a:pt x="27" y="4"/>
                    </a:cubicBezTo>
                    <a:cubicBezTo>
                      <a:pt x="26" y="3"/>
                      <a:pt x="25" y="3"/>
                      <a:pt x="24" y="3"/>
                    </a:cubicBezTo>
                    <a:cubicBezTo>
                      <a:pt x="23" y="6"/>
                      <a:pt x="19" y="3"/>
                      <a:pt x="19" y="5"/>
                    </a:cubicBezTo>
                    <a:cubicBezTo>
                      <a:pt x="18" y="5"/>
                      <a:pt x="19" y="4"/>
                      <a:pt x="18" y="4"/>
                    </a:cubicBezTo>
                    <a:cubicBezTo>
                      <a:pt x="16" y="6"/>
                      <a:pt x="20" y="7"/>
                      <a:pt x="17" y="8"/>
                    </a:cubicBezTo>
                    <a:cubicBezTo>
                      <a:pt x="17" y="7"/>
                      <a:pt x="16" y="7"/>
                      <a:pt x="16" y="7"/>
                    </a:cubicBezTo>
                    <a:cubicBezTo>
                      <a:pt x="15" y="8"/>
                      <a:pt x="15" y="8"/>
                      <a:pt x="15" y="8"/>
                    </a:cubicBezTo>
                    <a:cubicBezTo>
                      <a:pt x="15" y="8"/>
                      <a:pt x="17" y="8"/>
                      <a:pt x="16" y="9"/>
                    </a:cubicBezTo>
                    <a:cubicBezTo>
                      <a:pt x="16" y="9"/>
                      <a:pt x="15" y="10"/>
                      <a:pt x="15" y="10"/>
                    </a:cubicBezTo>
                    <a:cubicBezTo>
                      <a:pt x="16" y="10"/>
                      <a:pt x="17" y="11"/>
                      <a:pt x="18" y="10"/>
                    </a:cubicBezTo>
                    <a:cubicBezTo>
                      <a:pt x="18" y="7"/>
                      <a:pt x="21" y="10"/>
                      <a:pt x="21" y="7"/>
                    </a:cubicBezTo>
                    <a:cubicBezTo>
                      <a:pt x="25" y="9"/>
                      <a:pt x="25" y="4"/>
                      <a:pt x="28" y="5"/>
                    </a:cubicBezTo>
                    <a:cubicBezTo>
                      <a:pt x="29" y="4"/>
                      <a:pt x="31" y="4"/>
                      <a:pt x="30" y="3"/>
                    </a:cubicBezTo>
                    <a:cubicBezTo>
                      <a:pt x="29" y="2"/>
                      <a:pt x="27" y="2"/>
                      <a:pt x="27" y="1"/>
                    </a:cubicBezTo>
                    <a:cubicBezTo>
                      <a:pt x="26" y="0"/>
                      <a:pt x="26" y="0"/>
                      <a:pt x="26" y="0"/>
                    </a:cubicBezTo>
                    <a:cubicBezTo>
                      <a:pt x="27" y="0"/>
                      <a:pt x="28" y="2"/>
                      <a:pt x="29" y="0"/>
                    </a:cubicBezTo>
                    <a:cubicBezTo>
                      <a:pt x="28" y="0"/>
                      <a:pt x="28" y="0"/>
                      <a:pt x="28" y="0"/>
                    </a:cubicBezTo>
                    <a:cubicBezTo>
                      <a:pt x="29" y="0"/>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5" name="Freeform 244">
                <a:extLst>
                  <a:ext uri="{FF2B5EF4-FFF2-40B4-BE49-F238E27FC236}">
                    <a16:creationId xmlns:a16="http://schemas.microsoft.com/office/drawing/2014/main" id="{EA75723D-35DC-4AB4-A08C-2D5E7DA32C3C}"/>
                  </a:ext>
                </a:extLst>
              </p:cNvPr>
              <p:cNvSpPr/>
              <p:nvPr/>
            </p:nvSpPr>
            <p:spPr bwMode="auto">
              <a:xfrm>
                <a:off x="2637" y="1145"/>
                <a:ext cx="6" cy="6"/>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1" y="2"/>
                    </a:cubicBezTo>
                    <a:cubicBezTo>
                      <a:pt x="1" y="2"/>
                      <a:pt x="0" y="1"/>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6" name="Freeform 245">
                <a:extLst>
                  <a:ext uri="{FF2B5EF4-FFF2-40B4-BE49-F238E27FC236}">
                    <a16:creationId xmlns:a16="http://schemas.microsoft.com/office/drawing/2014/main" id="{1C591ABC-8AB5-4F3B-9F4A-C7FCCADD63B5}"/>
                  </a:ext>
                </a:extLst>
              </p:cNvPr>
              <p:cNvSpPr/>
              <p:nvPr/>
            </p:nvSpPr>
            <p:spPr bwMode="auto">
              <a:xfrm>
                <a:off x="3663" y="1148"/>
                <a:ext cx="14" cy="14"/>
              </a:xfrm>
              <a:custGeom>
                <a:gdLst>
                  <a:gd name="T0" fmla="*/ 4 w 5"/>
                  <a:gd name="T1" fmla="*/ 0 h 5"/>
                  <a:gd name="T2" fmla="*/ 5 w 5"/>
                  <a:gd name="T3" fmla="*/ 1 h 5"/>
                  <a:gd name="T4" fmla="*/ 4 w 5"/>
                  <a:gd name="T5" fmla="*/ 4 h 5"/>
                  <a:gd name="T6" fmla="*/ 3 w 5"/>
                  <a:gd name="T7" fmla="*/ 5 h 5"/>
                  <a:gd name="T8" fmla="*/ 1 w 5"/>
                  <a:gd name="T9" fmla="*/ 5 h 5"/>
                  <a:gd name="T10" fmla="*/ 3 w 5"/>
                  <a:gd name="T11" fmla="*/ 1 h 5"/>
                  <a:gd name="T12" fmla="*/ 3 w 5"/>
                  <a:gd name="T13" fmla="*/ 0 h 5"/>
                  <a:gd name="T14" fmla="*/ 3 w 5"/>
                  <a:gd name="T15" fmla="*/ 0 h 5"/>
                  <a:gd name="T16" fmla="*/ 4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1"/>
                      <a:pt x="5" y="1"/>
                      <a:pt x="5" y="1"/>
                    </a:cubicBezTo>
                    <a:cubicBezTo>
                      <a:pt x="4" y="4"/>
                      <a:pt x="4" y="4"/>
                      <a:pt x="4" y="4"/>
                    </a:cubicBezTo>
                    <a:cubicBezTo>
                      <a:pt x="4" y="5"/>
                      <a:pt x="1" y="2"/>
                      <a:pt x="3" y="5"/>
                    </a:cubicBezTo>
                    <a:cubicBezTo>
                      <a:pt x="2" y="4"/>
                      <a:pt x="1" y="5"/>
                      <a:pt x="1" y="5"/>
                    </a:cubicBezTo>
                    <a:cubicBezTo>
                      <a:pt x="0" y="3"/>
                      <a:pt x="3" y="2"/>
                      <a:pt x="3" y="1"/>
                    </a:cubicBezTo>
                    <a:cubicBezTo>
                      <a:pt x="3" y="0"/>
                      <a:pt x="3" y="0"/>
                      <a:pt x="3" y="0"/>
                    </a:cubicBezTo>
                    <a:cubicBezTo>
                      <a:pt x="3" y="0"/>
                      <a:pt x="3" y="0"/>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7" name="Freeform 246">
                <a:extLst>
                  <a:ext uri="{FF2B5EF4-FFF2-40B4-BE49-F238E27FC236}">
                    <a16:creationId xmlns:a16="http://schemas.microsoft.com/office/drawing/2014/main" id="{BAE70C5E-8759-4602-B571-D8837D014D38}"/>
                  </a:ext>
                </a:extLst>
              </p:cNvPr>
              <p:cNvSpPr/>
              <p:nvPr/>
            </p:nvSpPr>
            <p:spPr bwMode="auto">
              <a:xfrm>
                <a:off x="2410" y="1148"/>
                <a:ext cx="3" cy="6"/>
              </a:xfrm>
              <a:custGeom>
                <a:gdLst>
                  <a:gd name="T0" fmla="*/ 0 w 1"/>
                  <a:gd name="T1" fmla="*/ 1 h 2"/>
                  <a:gd name="T2" fmla="*/ 1 w 1"/>
                  <a:gd name="T3" fmla="*/ 1 h 2"/>
                  <a:gd name="T4" fmla="*/ 1 w 1"/>
                  <a:gd name="T5" fmla="*/ 2 h 2"/>
                  <a:gd name="T6" fmla="*/ 0 w 1"/>
                  <a:gd name="T7" fmla="*/ 2 h 2"/>
                  <a:gd name="T8" fmla="*/ 1 w 1"/>
                  <a:gd name="T9" fmla="*/ 0 h 2"/>
                  <a:gd name="T10" fmla="*/ 0 w 1"/>
                  <a:gd name="T11" fmla="*/ 1 h 2"/>
                </a:gd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1" y="1"/>
                      <a:pt x="1" y="1"/>
                    </a:cubicBezTo>
                    <a:cubicBezTo>
                      <a:pt x="1" y="2"/>
                      <a:pt x="1" y="2"/>
                      <a:pt x="1" y="2"/>
                    </a:cubicBezTo>
                    <a:cubicBezTo>
                      <a:pt x="1" y="2"/>
                      <a:pt x="0" y="2"/>
                      <a:pt x="0" y="2"/>
                    </a:cubicBezTo>
                    <a:cubicBezTo>
                      <a:pt x="1" y="2"/>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8" name="Freeform 247">
                <a:extLst>
                  <a:ext uri="{FF2B5EF4-FFF2-40B4-BE49-F238E27FC236}">
                    <a16:creationId xmlns:a16="http://schemas.microsoft.com/office/drawing/2014/main" id="{2A3E6196-B214-4A04-AB5B-C046F3489335}"/>
                  </a:ext>
                </a:extLst>
              </p:cNvPr>
              <p:cNvSpPr/>
              <p:nvPr/>
            </p:nvSpPr>
            <p:spPr bwMode="auto">
              <a:xfrm>
                <a:off x="2720" y="1148"/>
                <a:ext cx="6" cy="6"/>
              </a:xfrm>
              <a:custGeom>
                <a:gdLst>
                  <a:gd name="T0" fmla="*/ 1 w 2"/>
                  <a:gd name="T1" fmla="*/ 0 h 2"/>
                  <a:gd name="T2" fmla="*/ 2 w 2"/>
                  <a:gd name="T3" fmla="*/ 1 h 2"/>
                  <a:gd name="T4" fmla="*/ 0 w 2"/>
                  <a:gd name="T5" fmla="*/ 2 h 2"/>
                  <a:gd name="T6" fmla="*/ 1 w 2"/>
                  <a:gd name="T7" fmla="*/ 0 h 2"/>
                </a:gdLst>
                <a:cxnLst>
                  <a:cxn ang="0">
                    <a:pos x="T0" y="T1"/>
                  </a:cxn>
                  <a:cxn ang="0">
                    <a:pos x="T2" y="T3"/>
                  </a:cxn>
                  <a:cxn ang="0">
                    <a:pos x="T4" y="T5"/>
                  </a:cxn>
                  <a:cxn ang="0">
                    <a:pos x="T6" y="T7"/>
                  </a:cxn>
                </a:cxnLst>
                <a:rect l="0" t="0" r="r" b="b"/>
                <a:pathLst>
                  <a:path w="2" h="2">
                    <a:moveTo>
                      <a:pt x="1" y="0"/>
                    </a:moveTo>
                    <a:cubicBezTo>
                      <a:pt x="1" y="1"/>
                      <a:pt x="1" y="1"/>
                      <a:pt x="2" y="1"/>
                    </a:cubicBezTo>
                    <a:cubicBezTo>
                      <a:pt x="1" y="2"/>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9" name="Freeform 248">
                <a:extLst>
                  <a:ext uri="{FF2B5EF4-FFF2-40B4-BE49-F238E27FC236}">
                    <a16:creationId xmlns:a16="http://schemas.microsoft.com/office/drawing/2014/main" id="{D9789AD3-3089-4DF4-9AE4-AD4CC7BA4F4A}"/>
                  </a:ext>
                </a:extLst>
              </p:cNvPr>
              <p:cNvSpPr/>
              <p:nvPr/>
            </p:nvSpPr>
            <p:spPr bwMode="auto">
              <a:xfrm>
                <a:off x="2742" y="1148"/>
                <a:ext cx="10" cy="8"/>
              </a:xfrm>
              <a:custGeom>
                <a:gdLst>
                  <a:gd name="T0" fmla="*/ 4 w 4"/>
                  <a:gd name="T1" fmla="*/ 0 h 3"/>
                  <a:gd name="T2" fmla="*/ 0 w 4"/>
                  <a:gd name="T3" fmla="*/ 3 h 3"/>
                  <a:gd name="T4" fmla="*/ 1 w 4"/>
                  <a:gd name="T5" fmla="*/ 2 h 3"/>
                  <a:gd name="T6" fmla="*/ 0 w 4"/>
                  <a:gd name="T7" fmla="*/ 1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2" y="2"/>
                      <a:pt x="2" y="2"/>
                      <a:pt x="0" y="3"/>
                    </a:cubicBezTo>
                    <a:cubicBezTo>
                      <a:pt x="0" y="3"/>
                      <a:pt x="0" y="2"/>
                      <a:pt x="1" y="2"/>
                    </a:cubicBezTo>
                    <a:cubicBezTo>
                      <a:pt x="0" y="1"/>
                      <a:pt x="0" y="1"/>
                      <a:pt x="0" y="1"/>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0" name="Freeform 249">
                <a:extLst>
                  <a:ext uri="{FF2B5EF4-FFF2-40B4-BE49-F238E27FC236}">
                    <a16:creationId xmlns:a16="http://schemas.microsoft.com/office/drawing/2014/main" id="{E99438A8-B56E-4BB3-8F50-DAFBCDC892DA}"/>
                  </a:ext>
                </a:extLst>
              </p:cNvPr>
              <p:cNvSpPr/>
              <p:nvPr/>
            </p:nvSpPr>
            <p:spPr bwMode="auto">
              <a:xfrm>
                <a:off x="2603" y="1151"/>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1" name="Freeform 250">
                <a:extLst>
                  <a:ext uri="{FF2B5EF4-FFF2-40B4-BE49-F238E27FC236}">
                    <a16:creationId xmlns:a16="http://schemas.microsoft.com/office/drawing/2014/main" id="{885F6DCC-5F59-48CE-8D09-08C0958ECD90}"/>
                  </a:ext>
                </a:extLst>
              </p:cNvPr>
              <p:cNvSpPr/>
              <p:nvPr/>
            </p:nvSpPr>
            <p:spPr bwMode="auto">
              <a:xfrm>
                <a:off x="3722" y="1151"/>
                <a:ext cx="46" cy="43"/>
              </a:xfrm>
              <a:custGeom>
                <a:gdLst>
                  <a:gd name="T0" fmla="*/ 17 w 17"/>
                  <a:gd name="T1" fmla="*/ 0 h 16"/>
                  <a:gd name="T2" fmla="*/ 13 w 17"/>
                  <a:gd name="T3" fmla="*/ 5 h 16"/>
                  <a:gd name="T4" fmla="*/ 11 w 17"/>
                  <a:gd name="T5" fmla="*/ 4 h 16"/>
                  <a:gd name="T6" fmla="*/ 6 w 17"/>
                  <a:gd name="T7" fmla="*/ 8 h 16"/>
                  <a:gd name="T8" fmla="*/ 6 w 17"/>
                  <a:gd name="T9" fmla="*/ 8 h 16"/>
                  <a:gd name="T10" fmla="*/ 7 w 17"/>
                  <a:gd name="T11" fmla="*/ 10 h 16"/>
                  <a:gd name="T12" fmla="*/ 7 w 17"/>
                  <a:gd name="T13" fmla="*/ 11 h 16"/>
                  <a:gd name="T14" fmla="*/ 5 w 17"/>
                  <a:gd name="T15" fmla="*/ 15 h 16"/>
                  <a:gd name="T16" fmla="*/ 4 w 17"/>
                  <a:gd name="T17" fmla="*/ 15 h 16"/>
                  <a:gd name="T18" fmla="*/ 3 w 17"/>
                  <a:gd name="T19" fmla="*/ 16 h 16"/>
                  <a:gd name="T20" fmla="*/ 2 w 17"/>
                  <a:gd name="T21" fmla="*/ 15 h 16"/>
                  <a:gd name="T22" fmla="*/ 1 w 17"/>
                  <a:gd name="T23" fmla="*/ 16 h 16"/>
                  <a:gd name="T24" fmla="*/ 2 w 17"/>
                  <a:gd name="T25" fmla="*/ 11 h 16"/>
                  <a:gd name="T26" fmla="*/ 5 w 17"/>
                  <a:gd name="T27" fmla="*/ 10 h 16"/>
                  <a:gd name="T28" fmla="*/ 7 w 17"/>
                  <a:gd name="T29" fmla="*/ 5 h 16"/>
                  <a:gd name="T30" fmla="*/ 8 w 17"/>
                  <a:gd name="T31" fmla="*/ 6 h 16"/>
                  <a:gd name="T32" fmla="*/ 8 w 17"/>
                  <a:gd name="T33" fmla="*/ 4 h 16"/>
                  <a:gd name="T34" fmla="*/ 8 w 17"/>
                  <a:gd name="T35" fmla="*/ 3 h 16"/>
                  <a:gd name="T36" fmla="*/ 10 w 17"/>
                  <a:gd name="T37" fmla="*/ 3 h 16"/>
                  <a:gd name="T38" fmla="*/ 17 w 17"/>
                  <a:gd name="T3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7" y="0"/>
                    </a:moveTo>
                    <a:cubicBezTo>
                      <a:pt x="14" y="1"/>
                      <a:pt x="16" y="3"/>
                      <a:pt x="13" y="5"/>
                    </a:cubicBezTo>
                    <a:cubicBezTo>
                      <a:pt x="12" y="4"/>
                      <a:pt x="12" y="4"/>
                      <a:pt x="11" y="4"/>
                    </a:cubicBezTo>
                    <a:cubicBezTo>
                      <a:pt x="11" y="8"/>
                      <a:pt x="7" y="6"/>
                      <a:pt x="6" y="8"/>
                    </a:cubicBezTo>
                    <a:cubicBezTo>
                      <a:pt x="6" y="8"/>
                      <a:pt x="6" y="8"/>
                      <a:pt x="6" y="8"/>
                    </a:cubicBezTo>
                    <a:cubicBezTo>
                      <a:pt x="5" y="9"/>
                      <a:pt x="7" y="10"/>
                      <a:pt x="7" y="10"/>
                    </a:cubicBezTo>
                    <a:cubicBezTo>
                      <a:pt x="7" y="10"/>
                      <a:pt x="6" y="11"/>
                      <a:pt x="7" y="11"/>
                    </a:cubicBezTo>
                    <a:cubicBezTo>
                      <a:pt x="6" y="12"/>
                      <a:pt x="6" y="14"/>
                      <a:pt x="5" y="15"/>
                    </a:cubicBezTo>
                    <a:cubicBezTo>
                      <a:pt x="4" y="15"/>
                      <a:pt x="4" y="15"/>
                      <a:pt x="4" y="15"/>
                    </a:cubicBezTo>
                    <a:cubicBezTo>
                      <a:pt x="4" y="15"/>
                      <a:pt x="4" y="16"/>
                      <a:pt x="3" y="16"/>
                    </a:cubicBezTo>
                    <a:cubicBezTo>
                      <a:pt x="2" y="15"/>
                      <a:pt x="2" y="15"/>
                      <a:pt x="2" y="15"/>
                    </a:cubicBezTo>
                    <a:cubicBezTo>
                      <a:pt x="1" y="16"/>
                      <a:pt x="1" y="16"/>
                      <a:pt x="1" y="16"/>
                    </a:cubicBezTo>
                    <a:cubicBezTo>
                      <a:pt x="0" y="14"/>
                      <a:pt x="5" y="12"/>
                      <a:pt x="2" y="11"/>
                    </a:cubicBezTo>
                    <a:cubicBezTo>
                      <a:pt x="3" y="9"/>
                      <a:pt x="4" y="11"/>
                      <a:pt x="5" y="10"/>
                    </a:cubicBezTo>
                    <a:cubicBezTo>
                      <a:pt x="3" y="8"/>
                      <a:pt x="6" y="8"/>
                      <a:pt x="7" y="5"/>
                    </a:cubicBezTo>
                    <a:cubicBezTo>
                      <a:pt x="8" y="6"/>
                      <a:pt x="8" y="6"/>
                      <a:pt x="8" y="6"/>
                    </a:cubicBezTo>
                    <a:cubicBezTo>
                      <a:pt x="8" y="5"/>
                      <a:pt x="8" y="5"/>
                      <a:pt x="8" y="4"/>
                    </a:cubicBezTo>
                    <a:cubicBezTo>
                      <a:pt x="8" y="4"/>
                      <a:pt x="8" y="4"/>
                      <a:pt x="8" y="3"/>
                    </a:cubicBezTo>
                    <a:cubicBezTo>
                      <a:pt x="8" y="2"/>
                      <a:pt x="9" y="3"/>
                      <a:pt x="10" y="3"/>
                    </a:cubicBezTo>
                    <a:cubicBezTo>
                      <a:pt x="12" y="3"/>
                      <a:pt x="14"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2" name="Freeform 251">
                <a:extLst>
                  <a:ext uri="{FF2B5EF4-FFF2-40B4-BE49-F238E27FC236}">
                    <a16:creationId xmlns:a16="http://schemas.microsoft.com/office/drawing/2014/main" id="{0D5DFB1D-B0F7-4121-8861-527724DDCDF3}"/>
                  </a:ext>
                </a:extLst>
              </p:cNvPr>
              <p:cNvSpPr/>
              <p:nvPr/>
            </p:nvSpPr>
            <p:spPr bwMode="auto">
              <a:xfrm>
                <a:off x="2245" y="1151"/>
                <a:ext cx="13" cy="11"/>
              </a:xfrm>
              <a:custGeom>
                <a:gdLst>
                  <a:gd name="T0" fmla="*/ 5 w 5"/>
                  <a:gd name="T1" fmla="*/ 1 h 4"/>
                  <a:gd name="T2" fmla="*/ 5 w 5"/>
                  <a:gd name="T3" fmla="*/ 2 h 4"/>
                  <a:gd name="T4" fmla="*/ 2 w 5"/>
                  <a:gd name="T5" fmla="*/ 3 h 4"/>
                  <a:gd name="T6" fmla="*/ 3 w 5"/>
                  <a:gd name="T7" fmla="*/ 2 h 4"/>
                  <a:gd name="T8" fmla="*/ 0 w 5"/>
                  <a:gd name="T9" fmla="*/ 1 h 4"/>
                  <a:gd name="T10" fmla="*/ 1 w 5"/>
                  <a:gd name="T11" fmla="*/ 1 h 4"/>
                  <a:gd name="T12" fmla="*/ 1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1"/>
                      <a:pt x="5" y="2"/>
                      <a:pt x="5" y="2"/>
                    </a:cubicBezTo>
                    <a:cubicBezTo>
                      <a:pt x="4" y="4"/>
                      <a:pt x="2" y="2"/>
                      <a:pt x="2" y="3"/>
                    </a:cubicBezTo>
                    <a:cubicBezTo>
                      <a:pt x="3" y="2"/>
                      <a:pt x="3" y="2"/>
                      <a:pt x="3" y="2"/>
                    </a:cubicBezTo>
                    <a:cubicBezTo>
                      <a:pt x="2" y="1"/>
                      <a:pt x="0" y="3"/>
                      <a:pt x="0" y="1"/>
                    </a:cubicBezTo>
                    <a:cubicBezTo>
                      <a:pt x="0" y="1"/>
                      <a:pt x="0" y="1"/>
                      <a:pt x="1" y="1"/>
                    </a:cubicBezTo>
                    <a:cubicBezTo>
                      <a:pt x="1" y="0"/>
                      <a:pt x="1" y="0"/>
                      <a:pt x="1" y="0"/>
                    </a:cubicBezTo>
                    <a:cubicBezTo>
                      <a:pt x="2" y="0"/>
                      <a:pt x="3" y="3"/>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3" name="Freeform 252">
                <a:extLst>
                  <a:ext uri="{FF2B5EF4-FFF2-40B4-BE49-F238E27FC236}">
                    <a16:creationId xmlns:a16="http://schemas.microsoft.com/office/drawing/2014/main" id="{81250ABD-B9B0-4F81-B8FF-30AC052E8DD8}"/>
                  </a:ext>
                </a:extLst>
              </p:cNvPr>
              <p:cNvSpPr/>
              <p:nvPr/>
            </p:nvSpPr>
            <p:spPr bwMode="auto">
              <a:xfrm>
                <a:off x="3233" y="1151"/>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4" name="Freeform 253">
                <a:extLst>
                  <a:ext uri="{FF2B5EF4-FFF2-40B4-BE49-F238E27FC236}">
                    <a16:creationId xmlns:a16="http://schemas.microsoft.com/office/drawing/2014/main" id="{B55A93CB-FD1B-49F7-815F-C22335C30CE4}"/>
                  </a:ext>
                </a:extLst>
              </p:cNvPr>
              <p:cNvSpPr/>
              <p:nvPr/>
            </p:nvSpPr>
            <p:spPr bwMode="auto">
              <a:xfrm>
                <a:off x="3583" y="1151"/>
                <a:ext cx="11" cy="11"/>
              </a:xfrm>
              <a:custGeom>
                <a:gdLst>
                  <a:gd name="T0" fmla="*/ 4 w 4"/>
                  <a:gd name="T1" fmla="*/ 0 h 4"/>
                  <a:gd name="T2" fmla="*/ 1 w 4"/>
                  <a:gd name="T3" fmla="*/ 4 h 4"/>
                  <a:gd name="T4" fmla="*/ 1 w 4"/>
                  <a:gd name="T5" fmla="*/ 2 h 4"/>
                  <a:gd name="T6" fmla="*/ 3 w 4"/>
                  <a:gd name="T7" fmla="*/ 1 h 4"/>
                  <a:gd name="T8" fmla="*/ 2 w 4"/>
                  <a:gd name="T9" fmla="*/ 1 h 4"/>
                  <a:gd name="T10" fmla="*/ 4 w 4"/>
                  <a:gd name="T11" fmla="*/ 0 h 4"/>
                </a:gdLst>
                <a:cxnLst>
                  <a:cxn ang="0">
                    <a:pos x="T0" y="T1"/>
                  </a:cxn>
                  <a:cxn ang="0">
                    <a:pos x="T2" y="T3"/>
                  </a:cxn>
                  <a:cxn ang="0">
                    <a:pos x="T4" y="T5"/>
                  </a:cxn>
                  <a:cxn ang="0">
                    <a:pos x="T6" y="T7"/>
                  </a:cxn>
                  <a:cxn ang="0">
                    <a:pos x="T8" y="T9"/>
                  </a:cxn>
                  <a:cxn ang="0">
                    <a:pos x="T10" y="T11"/>
                  </a:cxn>
                </a:cxnLst>
                <a:rect l="0" t="0" r="r" b="b"/>
                <a:pathLst>
                  <a:path w="4" h="4">
                    <a:moveTo>
                      <a:pt x="4" y="0"/>
                    </a:moveTo>
                    <a:cubicBezTo>
                      <a:pt x="3" y="2"/>
                      <a:pt x="2" y="2"/>
                      <a:pt x="1" y="4"/>
                    </a:cubicBezTo>
                    <a:cubicBezTo>
                      <a:pt x="0" y="3"/>
                      <a:pt x="1" y="3"/>
                      <a:pt x="1" y="2"/>
                    </a:cubicBezTo>
                    <a:cubicBezTo>
                      <a:pt x="2" y="2"/>
                      <a:pt x="3" y="2"/>
                      <a:pt x="3" y="1"/>
                    </a:cubicBezTo>
                    <a:cubicBezTo>
                      <a:pt x="3" y="1"/>
                      <a:pt x="2" y="1"/>
                      <a:pt x="2"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5" name="Freeform 254">
                <a:extLst>
                  <a:ext uri="{FF2B5EF4-FFF2-40B4-BE49-F238E27FC236}">
                    <a16:creationId xmlns:a16="http://schemas.microsoft.com/office/drawing/2014/main" id="{1B641A4A-ACF1-454A-973C-29F6CF34BC10}"/>
                  </a:ext>
                </a:extLst>
              </p:cNvPr>
              <p:cNvSpPr/>
              <p:nvPr/>
            </p:nvSpPr>
            <p:spPr bwMode="auto">
              <a:xfrm>
                <a:off x="3842" y="1151"/>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6" name="Freeform 255">
                <a:extLst>
                  <a:ext uri="{FF2B5EF4-FFF2-40B4-BE49-F238E27FC236}">
                    <a16:creationId xmlns:a16="http://schemas.microsoft.com/office/drawing/2014/main" id="{0FB87B85-64AF-4E19-BA1B-EEE426CE77EE}"/>
                  </a:ext>
                </a:extLst>
              </p:cNvPr>
              <p:cNvSpPr/>
              <p:nvPr/>
            </p:nvSpPr>
            <p:spPr bwMode="auto">
              <a:xfrm>
                <a:off x="2223" y="115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7" name="Freeform 256">
                <a:extLst>
                  <a:ext uri="{FF2B5EF4-FFF2-40B4-BE49-F238E27FC236}">
                    <a16:creationId xmlns:a16="http://schemas.microsoft.com/office/drawing/2014/main" id="{4DE92FA1-4B35-41BB-AB71-6365360A044A}"/>
                  </a:ext>
                </a:extLst>
              </p:cNvPr>
              <p:cNvSpPr/>
              <p:nvPr/>
            </p:nvSpPr>
            <p:spPr bwMode="auto">
              <a:xfrm>
                <a:off x="3703" y="1148"/>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3"/>
                      <a:pt x="1" y="2"/>
                      <a:pt x="0" y="3"/>
                    </a:cubicBezTo>
                    <a:cubicBezTo>
                      <a:pt x="0" y="3"/>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8" name="Freeform 257">
                <a:extLst>
                  <a:ext uri="{FF2B5EF4-FFF2-40B4-BE49-F238E27FC236}">
                    <a16:creationId xmlns:a16="http://schemas.microsoft.com/office/drawing/2014/main" id="{41EF3717-E282-4B4F-9FB4-649E464EB87F}"/>
                  </a:ext>
                </a:extLst>
              </p:cNvPr>
              <p:cNvSpPr/>
              <p:nvPr/>
            </p:nvSpPr>
            <p:spPr bwMode="auto">
              <a:xfrm>
                <a:off x="2181" y="1151"/>
                <a:ext cx="5" cy="5"/>
              </a:xfrm>
              <a:custGeom>
                <a:gdLst>
                  <a:gd name="T0" fmla="*/ 0 w 2"/>
                  <a:gd name="T1" fmla="*/ 2 h 2"/>
                  <a:gd name="T2" fmla="*/ 0 w 2"/>
                  <a:gd name="T3" fmla="*/ 1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9" name="Freeform 258">
                <a:extLst>
                  <a:ext uri="{FF2B5EF4-FFF2-40B4-BE49-F238E27FC236}">
                    <a16:creationId xmlns:a16="http://schemas.microsoft.com/office/drawing/2014/main" id="{E5AD8D66-D407-45E5-8DC4-06DB6B45249B}"/>
                  </a:ext>
                </a:extLst>
              </p:cNvPr>
              <p:cNvSpPr/>
              <p:nvPr/>
            </p:nvSpPr>
            <p:spPr bwMode="auto">
              <a:xfrm>
                <a:off x="3567" y="1154"/>
                <a:ext cx="8" cy="5"/>
              </a:xfrm>
              <a:custGeom>
                <a:gdLst>
                  <a:gd name="T0" fmla="*/ 0 w 8"/>
                  <a:gd name="T1" fmla="*/ 5 h 5"/>
                  <a:gd name="T2" fmla="*/ 8 w 8"/>
                  <a:gd name="T3" fmla="*/ 0 h 5"/>
                  <a:gd name="T4" fmla="*/ 3 w 8"/>
                  <a:gd name="T5" fmla="*/ 5 h 5"/>
                  <a:gd name="T6" fmla="*/ 0 w 8"/>
                  <a:gd name="T7" fmla="*/ 5 h 5"/>
                </a:gdLst>
                <a:cxnLst>
                  <a:cxn ang="0">
                    <a:pos x="T0" y="T1"/>
                  </a:cxn>
                  <a:cxn ang="0">
                    <a:pos x="T2" y="T3"/>
                  </a:cxn>
                  <a:cxn ang="0">
                    <a:pos x="T4" y="T5"/>
                  </a:cxn>
                  <a:cxn ang="0">
                    <a:pos x="T6" y="T7"/>
                  </a:cxn>
                </a:cxnLst>
                <a:rect l="0" t="0" r="r" b="b"/>
                <a:pathLst>
                  <a:path w="8" h="5">
                    <a:moveTo>
                      <a:pt x="0" y="5"/>
                    </a:moveTo>
                    <a:lnTo>
                      <a:pt x="8"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0" name="Freeform 259">
                <a:extLst>
                  <a:ext uri="{FF2B5EF4-FFF2-40B4-BE49-F238E27FC236}">
                    <a16:creationId xmlns:a16="http://schemas.microsoft.com/office/drawing/2014/main" id="{6EE92980-383D-48AB-B7E0-EC042B77188D}"/>
                  </a:ext>
                </a:extLst>
              </p:cNvPr>
              <p:cNvSpPr/>
              <p:nvPr/>
            </p:nvSpPr>
            <p:spPr bwMode="auto">
              <a:xfrm>
                <a:off x="2830" y="1154"/>
                <a:ext cx="5"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1"/>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1" name="Freeform 260">
                <a:extLst>
                  <a:ext uri="{FF2B5EF4-FFF2-40B4-BE49-F238E27FC236}">
                    <a16:creationId xmlns:a16="http://schemas.microsoft.com/office/drawing/2014/main" id="{42F286ED-20AB-44E1-8690-AA7FAC676ED3}"/>
                  </a:ext>
                </a:extLst>
              </p:cNvPr>
              <p:cNvSpPr/>
              <p:nvPr/>
            </p:nvSpPr>
            <p:spPr bwMode="auto">
              <a:xfrm>
                <a:off x="3514" y="1156"/>
                <a:ext cx="5" cy="6"/>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2"/>
                      <a:pt x="2"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2" name="Freeform 261">
                <a:extLst>
                  <a:ext uri="{FF2B5EF4-FFF2-40B4-BE49-F238E27FC236}">
                    <a16:creationId xmlns:a16="http://schemas.microsoft.com/office/drawing/2014/main" id="{4E71D849-43EB-44A0-8320-3E9ECCFC3463}"/>
                  </a:ext>
                </a:extLst>
              </p:cNvPr>
              <p:cNvSpPr/>
              <p:nvPr/>
            </p:nvSpPr>
            <p:spPr bwMode="auto">
              <a:xfrm>
                <a:off x="2239" y="1156"/>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0"/>
                      <a:pt x="0"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3" name="Freeform 262">
                <a:extLst>
                  <a:ext uri="{FF2B5EF4-FFF2-40B4-BE49-F238E27FC236}">
                    <a16:creationId xmlns:a16="http://schemas.microsoft.com/office/drawing/2014/main" id="{5F8D2BDB-0E50-4E5C-AD00-8BE98605E175}"/>
                  </a:ext>
                </a:extLst>
              </p:cNvPr>
              <p:cNvSpPr/>
              <p:nvPr/>
            </p:nvSpPr>
            <p:spPr bwMode="auto">
              <a:xfrm>
                <a:off x="2974" y="1156"/>
                <a:ext cx="11" cy="16"/>
              </a:xfrm>
              <a:custGeom>
                <a:gdLst>
                  <a:gd name="T0" fmla="*/ 4 w 4"/>
                  <a:gd name="T1" fmla="*/ 2 h 6"/>
                  <a:gd name="T2" fmla="*/ 4 w 4"/>
                  <a:gd name="T3" fmla="*/ 2 h 6"/>
                  <a:gd name="T4" fmla="*/ 4 w 4"/>
                  <a:gd name="T5" fmla="*/ 3 h 6"/>
                  <a:gd name="T6" fmla="*/ 1 w 4"/>
                  <a:gd name="T7" fmla="*/ 5 h 6"/>
                  <a:gd name="T8" fmla="*/ 1 w 4"/>
                  <a:gd name="T9" fmla="*/ 6 h 6"/>
                  <a:gd name="T10" fmla="*/ 0 w 4"/>
                  <a:gd name="T11" fmla="*/ 5 h 6"/>
                  <a:gd name="T12" fmla="*/ 2 w 4"/>
                  <a:gd name="T13" fmla="*/ 4 h 6"/>
                  <a:gd name="T14" fmla="*/ 2 w 4"/>
                  <a:gd name="T15" fmla="*/ 3 h 6"/>
                  <a:gd name="T16" fmla="*/ 3 w 4"/>
                  <a:gd name="T17" fmla="*/ 2 h 6"/>
                  <a:gd name="T18" fmla="*/ 4 w 4"/>
                  <a:gd name="T19" fmla="*/ 0 h 6"/>
                  <a:gd name="T20" fmla="*/ 4 w 4"/>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cubicBezTo>
                      <a:pt x="4" y="2"/>
                      <a:pt x="4" y="2"/>
                      <a:pt x="4" y="2"/>
                    </a:cubicBezTo>
                    <a:cubicBezTo>
                      <a:pt x="2" y="3"/>
                      <a:pt x="4" y="3"/>
                      <a:pt x="4" y="3"/>
                    </a:cubicBezTo>
                    <a:cubicBezTo>
                      <a:pt x="3" y="3"/>
                      <a:pt x="2" y="5"/>
                      <a:pt x="1" y="5"/>
                    </a:cubicBezTo>
                    <a:cubicBezTo>
                      <a:pt x="1" y="6"/>
                      <a:pt x="1" y="6"/>
                      <a:pt x="1" y="6"/>
                    </a:cubicBezTo>
                    <a:cubicBezTo>
                      <a:pt x="0" y="5"/>
                      <a:pt x="0" y="5"/>
                      <a:pt x="0" y="5"/>
                    </a:cubicBezTo>
                    <a:cubicBezTo>
                      <a:pt x="0" y="5"/>
                      <a:pt x="2" y="5"/>
                      <a:pt x="2" y="4"/>
                    </a:cubicBezTo>
                    <a:cubicBezTo>
                      <a:pt x="2" y="3"/>
                      <a:pt x="2" y="3"/>
                      <a:pt x="2" y="3"/>
                    </a:cubicBezTo>
                    <a:cubicBezTo>
                      <a:pt x="3" y="4"/>
                      <a:pt x="2" y="2"/>
                      <a:pt x="3" y="2"/>
                    </a:cubicBezTo>
                    <a:cubicBezTo>
                      <a:pt x="4" y="0"/>
                      <a:pt x="4" y="0"/>
                      <a:pt x="4"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4" name="Freeform 263">
                <a:extLst>
                  <a:ext uri="{FF2B5EF4-FFF2-40B4-BE49-F238E27FC236}">
                    <a16:creationId xmlns:a16="http://schemas.microsoft.com/office/drawing/2014/main" id="{83CFB94A-B789-470D-B60C-254317984063}"/>
                  </a:ext>
                </a:extLst>
              </p:cNvPr>
              <p:cNvSpPr/>
              <p:nvPr/>
            </p:nvSpPr>
            <p:spPr bwMode="auto">
              <a:xfrm>
                <a:off x="3105" y="1156"/>
                <a:ext cx="5"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5" name="Freeform 264">
                <a:extLst>
                  <a:ext uri="{FF2B5EF4-FFF2-40B4-BE49-F238E27FC236}">
                    <a16:creationId xmlns:a16="http://schemas.microsoft.com/office/drawing/2014/main" id="{F3263B25-88EE-44D8-9886-749DC8B31E8D}"/>
                  </a:ext>
                </a:extLst>
              </p:cNvPr>
              <p:cNvSpPr/>
              <p:nvPr/>
            </p:nvSpPr>
            <p:spPr bwMode="auto">
              <a:xfrm>
                <a:off x="3225" y="1156"/>
                <a:ext cx="6" cy="3"/>
              </a:xfrm>
              <a:custGeom>
                <a:gdLst>
                  <a:gd name="T0" fmla="*/ 1 w 2"/>
                  <a:gd name="T1" fmla="*/ 0 h 1"/>
                  <a:gd name="T2" fmla="*/ 0 w 2"/>
                  <a:gd name="T3" fmla="*/ 1 h 1"/>
                  <a:gd name="T4" fmla="*/ 1 w 2"/>
                  <a:gd name="T5" fmla="*/ 0 h 1"/>
                </a:gdLst>
                <a:cxnLst>
                  <a:cxn ang="0">
                    <a:pos x="T0" y="T1"/>
                  </a:cxn>
                  <a:cxn ang="0">
                    <a:pos x="T2" y="T3"/>
                  </a:cxn>
                  <a:cxn ang="0">
                    <a:pos x="T4" y="T5"/>
                  </a:cxn>
                </a:cxnLst>
                <a:rect l="0" t="0" r="r" b="b"/>
                <a:pathLst>
                  <a:path w="2" h="1">
                    <a:moveTo>
                      <a:pt x="1" y="0"/>
                    </a:moveTo>
                    <a:cubicBezTo>
                      <a:pt x="2"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6" name="Freeform 265">
                <a:extLst>
                  <a:ext uri="{FF2B5EF4-FFF2-40B4-BE49-F238E27FC236}">
                    <a16:creationId xmlns:a16="http://schemas.microsoft.com/office/drawing/2014/main" id="{BB09DB67-6FB9-41E5-9938-3FE2DA1A316E}"/>
                  </a:ext>
                </a:extLst>
              </p:cNvPr>
              <p:cNvSpPr/>
              <p:nvPr/>
            </p:nvSpPr>
            <p:spPr bwMode="auto">
              <a:xfrm>
                <a:off x="2146" y="1159"/>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7" name="Freeform 266">
                <a:extLst>
                  <a:ext uri="{FF2B5EF4-FFF2-40B4-BE49-F238E27FC236}">
                    <a16:creationId xmlns:a16="http://schemas.microsoft.com/office/drawing/2014/main" id="{2018A9D4-FCB9-4BC7-B88B-736F55CFE55C}"/>
                  </a:ext>
                </a:extLst>
              </p:cNvPr>
              <p:cNvSpPr/>
              <p:nvPr/>
            </p:nvSpPr>
            <p:spPr bwMode="auto">
              <a:xfrm>
                <a:off x="3634" y="1151"/>
                <a:ext cx="16" cy="19"/>
              </a:xfrm>
              <a:custGeom>
                <a:gdLst>
                  <a:gd name="T0" fmla="*/ 6 w 6"/>
                  <a:gd name="T1" fmla="*/ 3 h 7"/>
                  <a:gd name="T2" fmla="*/ 5 w 6"/>
                  <a:gd name="T3" fmla="*/ 5 h 7"/>
                  <a:gd name="T4" fmla="*/ 2 w 6"/>
                  <a:gd name="T5" fmla="*/ 5 h 7"/>
                  <a:gd name="T6" fmla="*/ 1 w 6"/>
                  <a:gd name="T7" fmla="*/ 7 h 7"/>
                  <a:gd name="T8" fmla="*/ 0 w 6"/>
                  <a:gd name="T9" fmla="*/ 7 h 7"/>
                  <a:gd name="T10" fmla="*/ 0 w 6"/>
                  <a:gd name="T11" fmla="*/ 6 h 7"/>
                  <a:gd name="T12" fmla="*/ 6 w 6"/>
                  <a:gd name="T13" fmla="*/ 3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5" y="5"/>
                      <a:pt x="5" y="5"/>
                      <a:pt x="5" y="5"/>
                    </a:cubicBezTo>
                    <a:cubicBezTo>
                      <a:pt x="4" y="4"/>
                      <a:pt x="4" y="6"/>
                      <a:pt x="2" y="5"/>
                    </a:cubicBezTo>
                    <a:cubicBezTo>
                      <a:pt x="1" y="6"/>
                      <a:pt x="1" y="6"/>
                      <a:pt x="1" y="7"/>
                    </a:cubicBezTo>
                    <a:cubicBezTo>
                      <a:pt x="0" y="7"/>
                      <a:pt x="0" y="7"/>
                      <a:pt x="0" y="7"/>
                    </a:cubicBezTo>
                    <a:cubicBezTo>
                      <a:pt x="0" y="6"/>
                      <a:pt x="0" y="6"/>
                      <a:pt x="0" y="6"/>
                    </a:cubicBezTo>
                    <a:cubicBezTo>
                      <a:pt x="3" y="6"/>
                      <a:pt x="2" y="0"/>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8" name="Freeform 267">
                <a:extLst>
                  <a:ext uri="{FF2B5EF4-FFF2-40B4-BE49-F238E27FC236}">
                    <a16:creationId xmlns:a16="http://schemas.microsoft.com/office/drawing/2014/main" id="{E9669A37-B093-4A0E-8A5B-9E13EB1C9AE8}"/>
                  </a:ext>
                </a:extLst>
              </p:cNvPr>
              <p:cNvSpPr/>
              <p:nvPr/>
            </p:nvSpPr>
            <p:spPr bwMode="auto">
              <a:xfrm>
                <a:off x="2536" y="1159"/>
                <a:ext cx="5"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1" y="2"/>
                    </a:cubicBezTo>
                    <a:cubicBezTo>
                      <a:pt x="0" y="0"/>
                      <a:pt x="0" y="0"/>
                      <a:pt x="0" y="0"/>
                    </a:cubicBezTo>
                    <a:cubicBezTo>
                      <a:pt x="2"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9" name="Freeform 268">
                <a:extLst>
                  <a:ext uri="{FF2B5EF4-FFF2-40B4-BE49-F238E27FC236}">
                    <a16:creationId xmlns:a16="http://schemas.microsoft.com/office/drawing/2014/main" id="{BFD564CE-BE10-4E9E-BC55-45C259F6B755}"/>
                  </a:ext>
                </a:extLst>
              </p:cNvPr>
              <p:cNvSpPr/>
              <p:nvPr/>
            </p:nvSpPr>
            <p:spPr bwMode="auto">
              <a:xfrm>
                <a:off x="3722" y="11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0" name="Freeform 269">
                <a:extLst>
                  <a:ext uri="{FF2B5EF4-FFF2-40B4-BE49-F238E27FC236}">
                    <a16:creationId xmlns:a16="http://schemas.microsoft.com/office/drawing/2014/main" id="{C3E90006-2EC7-48A9-8359-687C4ECD5606}"/>
                  </a:ext>
                </a:extLst>
              </p:cNvPr>
              <p:cNvSpPr/>
              <p:nvPr/>
            </p:nvSpPr>
            <p:spPr bwMode="auto">
              <a:xfrm>
                <a:off x="2702" y="1159"/>
                <a:ext cx="42" cy="24"/>
              </a:xfrm>
              <a:custGeom>
                <a:gdLst>
                  <a:gd name="T0" fmla="*/ 16 w 16"/>
                  <a:gd name="T1" fmla="*/ 3 h 9"/>
                  <a:gd name="T2" fmla="*/ 15 w 16"/>
                  <a:gd name="T3" fmla="*/ 4 h 9"/>
                  <a:gd name="T4" fmla="*/ 15 w 16"/>
                  <a:gd name="T5" fmla="*/ 3 h 9"/>
                  <a:gd name="T6" fmla="*/ 13 w 16"/>
                  <a:gd name="T7" fmla="*/ 3 h 9"/>
                  <a:gd name="T8" fmla="*/ 11 w 16"/>
                  <a:gd name="T9" fmla="*/ 2 h 9"/>
                  <a:gd name="T10" fmla="*/ 9 w 16"/>
                  <a:gd name="T11" fmla="*/ 3 h 9"/>
                  <a:gd name="T12" fmla="*/ 11 w 16"/>
                  <a:gd name="T13" fmla="*/ 3 h 9"/>
                  <a:gd name="T14" fmla="*/ 8 w 16"/>
                  <a:gd name="T15" fmla="*/ 5 h 9"/>
                  <a:gd name="T16" fmla="*/ 0 w 16"/>
                  <a:gd name="T17" fmla="*/ 9 h 9"/>
                  <a:gd name="T18" fmla="*/ 0 w 16"/>
                  <a:gd name="T19" fmla="*/ 8 h 9"/>
                  <a:gd name="T20" fmla="*/ 2 w 16"/>
                  <a:gd name="T21" fmla="*/ 8 h 9"/>
                  <a:gd name="T22" fmla="*/ 7 w 16"/>
                  <a:gd name="T23" fmla="*/ 5 h 9"/>
                  <a:gd name="T24" fmla="*/ 6 w 16"/>
                  <a:gd name="T25" fmla="*/ 5 h 9"/>
                  <a:gd name="T26" fmla="*/ 10 w 16"/>
                  <a:gd name="T27" fmla="*/ 2 h 9"/>
                  <a:gd name="T28" fmla="*/ 14 w 16"/>
                  <a:gd name="T29" fmla="*/ 0 h 9"/>
                  <a:gd name="T30" fmla="*/ 16 w 16"/>
                  <a:gd name="T31"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3"/>
                    </a:moveTo>
                    <a:cubicBezTo>
                      <a:pt x="16" y="3"/>
                      <a:pt x="15" y="4"/>
                      <a:pt x="15" y="4"/>
                    </a:cubicBezTo>
                    <a:cubicBezTo>
                      <a:pt x="15" y="3"/>
                      <a:pt x="15" y="3"/>
                      <a:pt x="15" y="3"/>
                    </a:cubicBezTo>
                    <a:cubicBezTo>
                      <a:pt x="13" y="3"/>
                      <a:pt x="13" y="3"/>
                      <a:pt x="13" y="3"/>
                    </a:cubicBezTo>
                    <a:cubicBezTo>
                      <a:pt x="14" y="2"/>
                      <a:pt x="12" y="2"/>
                      <a:pt x="11" y="2"/>
                    </a:cubicBezTo>
                    <a:cubicBezTo>
                      <a:pt x="9" y="3"/>
                      <a:pt x="9" y="3"/>
                      <a:pt x="9" y="3"/>
                    </a:cubicBezTo>
                    <a:cubicBezTo>
                      <a:pt x="10" y="4"/>
                      <a:pt x="11" y="3"/>
                      <a:pt x="11" y="3"/>
                    </a:cubicBezTo>
                    <a:cubicBezTo>
                      <a:pt x="11" y="4"/>
                      <a:pt x="8" y="3"/>
                      <a:pt x="8" y="5"/>
                    </a:cubicBezTo>
                    <a:cubicBezTo>
                      <a:pt x="5" y="7"/>
                      <a:pt x="3" y="7"/>
                      <a:pt x="0" y="9"/>
                    </a:cubicBezTo>
                    <a:cubicBezTo>
                      <a:pt x="0" y="8"/>
                      <a:pt x="0" y="8"/>
                      <a:pt x="0" y="8"/>
                    </a:cubicBezTo>
                    <a:cubicBezTo>
                      <a:pt x="0" y="8"/>
                      <a:pt x="1" y="8"/>
                      <a:pt x="2" y="8"/>
                    </a:cubicBezTo>
                    <a:cubicBezTo>
                      <a:pt x="1" y="5"/>
                      <a:pt x="6" y="7"/>
                      <a:pt x="7" y="5"/>
                    </a:cubicBezTo>
                    <a:cubicBezTo>
                      <a:pt x="6" y="5"/>
                      <a:pt x="6" y="5"/>
                      <a:pt x="6" y="5"/>
                    </a:cubicBezTo>
                    <a:cubicBezTo>
                      <a:pt x="7" y="4"/>
                      <a:pt x="8" y="4"/>
                      <a:pt x="10" y="2"/>
                    </a:cubicBezTo>
                    <a:cubicBezTo>
                      <a:pt x="11" y="1"/>
                      <a:pt x="12" y="1"/>
                      <a:pt x="14" y="0"/>
                    </a:cubicBezTo>
                    <a:cubicBezTo>
                      <a:pt x="13" y="2"/>
                      <a:pt x="16" y="1"/>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1" name="Freeform 270">
                <a:extLst>
                  <a:ext uri="{FF2B5EF4-FFF2-40B4-BE49-F238E27FC236}">
                    <a16:creationId xmlns:a16="http://schemas.microsoft.com/office/drawing/2014/main" id="{0FC43FFB-6611-4FBB-9C6A-943EDC97AECC}"/>
                  </a:ext>
                </a:extLst>
              </p:cNvPr>
              <p:cNvSpPr/>
              <p:nvPr/>
            </p:nvSpPr>
            <p:spPr bwMode="auto">
              <a:xfrm>
                <a:off x="2771" y="1162"/>
                <a:ext cx="5" cy="2"/>
              </a:xfrm>
              <a:custGeom>
                <a:gdLst>
                  <a:gd name="T0" fmla="*/ 0 w 2"/>
                  <a:gd name="T1" fmla="*/ 1 h 1"/>
                  <a:gd name="T2" fmla="*/ 2 w 2"/>
                  <a:gd name="T3" fmla="*/ 0 h 1"/>
                  <a:gd name="T4" fmla="*/ 0 w 2"/>
                  <a:gd name="T5" fmla="*/ 1 h 1"/>
                </a:gdLst>
                <a:cxnLst>
                  <a:cxn ang="0">
                    <a:pos x="T0" y="T1"/>
                  </a:cxn>
                  <a:cxn ang="0">
                    <a:pos x="T2" y="T3"/>
                  </a:cxn>
                  <a:cxn ang="0">
                    <a:pos x="T4" y="T5"/>
                  </a:cxn>
                </a:cxnLst>
                <a:rect l="0" t="0" r="r" b="b"/>
                <a:pathLst>
                  <a:path w="2" h="1">
                    <a:moveTo>
                      <a:pt x="0" y="1"/>
                    </a:moveTo>
                    <a:cubicBezTo>
                      <a:pt x="0" y="1"/>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2" name="Freeform 271">
                <a:extLst>
                  <a:ext uri="{FF2B5EF4-FFF2-40B4-BE49-F238E27FC236}">
                    <a16:creationId xmlns:a16="http://schemas.microsoft.com/office/drawing/2014/main" id="{6956106A-D4D6-4D21-9434-B1B48675B0EF}"/>
                  </a:ext>
                </a:extLst>
              </p:cNvPr>
              <p:cNvSpPr/>
              <p:nvPr/>
            </p:nvSpPr>
            <p:spPr bwMode="auto">
              <a:xfrm>
                <a:off x="3220" y="1162"/>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3" name="Freeform 272">
                <a:extLst>
                  <a:ext uri="{FF2B5EF4-FFF2-40B4-BE49-F238E27FC236}">
                    <a16:creationId xmlns:a16="http://schemas.microsoft.com/office/drawing/2014/main" id="{15D358A8-0111-4825-8719-720CD52FB62B}"/>
                  </a:ext>
                </a:extLst>
              </p:cNvPr>
              <p:cNvSpPr/>
              <p:nvPr/>
            </p:nvSpPr>
            <p:spPr bwMode="auto">
              <a:xfrm>
                <a:off x="2122" y="1162"/>
                <a:ext cx="24" cy="8"/>
              </a:xfrm>
              <a:custGeom>
                <a:gdLst>
                  <a:gd name="T0" fmla="*/ 4 w 9"/>
                  <a:gd name="T1" fmla="*/ 1 h 3"/>
                  <a:gd name="T2" fmla="*/ 9 w 9"/>
                  <a:gd name="T3" fmla="*/ 2 h 3"/>
                  <a:gd name="T4" fmla="*/ 1 w 9"/>
                  <a:gd name="T5" fmla="*/ 2 h 3"/>
                  <a:gd name="T6" fmla="*/ 0 w 9"/>
                  <a:gd name="T7" fmla="*/ 0 h 3"/>
                  <a:gd name="T8" fmla="*/ 4 w 9"/>
                  <a:gd name="T9" fmla="*/ 1 h 3"/>
                </a:gdLst>
                <a:cxnLst>
                  <a:cxn ang="0">
                    <a:pos x="T0" y="T1"/>
                  </a:cxn>
                  <a:cxn ang="0">
                    <a:pos x="T2" y="T3"/>
                  </a:cxn>
                  <a:cxn ang="0">
                    <a:pos x="T4" y="T5"/>
                  </a:cxn>
                  <a:cxn ang="0">
                    <a:pos x="T6" y="T7"/>
                  </a:cxn>
                  <a:cxn ang="0">
                    <a:pos x="T8" y="T9"/>
                  </a:cxn>
                </a:cxnLst>
                <a:rect l="0" t="0" r="r" b="b"/>
                <a:pathLst>
                  <a:path w="9" h="3">
                    <a:moveTo>
                      <a:pt x="4" y="1"/>
                    </a:moveTo>
                    <a:cubicBezTo>
                      <a:pt x="6" y="1"/>
                      <a:pt x="7" y="3"/>
                      <a:pt x="9" y="2"/>
                    </a:cubicBezTo>
                    <a:cubicBezTo>
                      <a:pt x="7" y="3"/>
                      <a:pt x="4" y="1"/>
                      <a:pt x="1" y="2"/>
                    </a:cubicBezTo>
                    <a:cubicBezTo>
                      <a:pt x="1" y="1"/>
                      <a:pt x="0" y="1"/>
                      <a:pt x="0" y="0"/>
                    </a:cubicBezTo>
                    <a:cubicBezTo>
                      <a:pt x="1"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4" name="Freeform 273">
                <a:extLst>
                  <a:ext uri="{FF2B5EF4-FFF2-40B4-BE49-F238E27FC236}">
                    <a16:creationId xmlns:a16="http://schemas.microsoft.com/office/drawing/2014/main" id="{69E77997-FD98-49F9-AF67-FA20C999B4AD}"/>
                  </a:ext>
                </a:extLst>
              </p:cNvPr>
              <p:cNvSpPr/>
              <p:nvPr/>
            </p:nvSpPr>
            <p:spPr bwMode="auto">
              <a:xfrm>
                <a:off x="2213" y="1162"/>
                <a:ext cx="13" cy="5"/>
              </a:xfrm>
              <a:custGeom>
                <a:gdLst>
                  <a:gd name="T0" fmla="*/ 4 w 5"/>
                  <a:gd name="T1" fmla="*/ 1 h 2"/>
                  <a:gd name="T2" fmla="*/ 0 w 5"/>
                  <a:gd name="T3" fmla="*/ 1 h 2"/>
                  <a:gd name="T4" fmla="*/ 4 w 5"/>
                  <a:gd name="T5" fmla="*/ 0 h 2"/>
                  <a:gd name="T6" fmla="*/ 4 w 5"/>
                  <a:gd name="T7" fmla="*/ 1 h 2"/>
                </a:gdLst>
                <a:cxnLst>
                  <a:cxn ang="0">
                    <a:pos x="T0" y="T1"/>
                  </a:cxn>
                  <a:cxn ang="0">
                    <a:pos x="T2" y="T3"/>
                  </a:cxn>
                  <a:cxn ang="0">
                    <a:pos x="T4" y="T5"/>
                  </a:cxn>
                  <a:cxn ang="0">
                    <a:pos x="T6" y="T7"/>
                  </a:cxn>
                </a:cxnLst>
                <a:rect l="0" t="0" r="r" b="b"/>
                <a:pathLst>
                  <a:path w="5" h="2">
                    <a:moveTo>
                      <a:pt x="4" y="1"/>
                    </a:moveTo>
                    <a:cubicBezTo>
                      <a:pt x="3" y="0"/>
                      <a:pt x="1" y="2"/>
                      <a:pt x="0" y="1"/>
                    </a:cubicBezTo>
                    <a:cubicBezTo>
                      <a:pt x="1" y="0"/>
                      <a:pt x="3"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5" name="Freeform 274">
                <a:extLst>
                  <a:ext uri="{FF2B5EF4-FFF2-40B4-BE49-F238E27FC236}">
                    <a16:creationId xmlns:a16="http://schemas.microsoft.com/office/drawing/2014/main" id="{E3B357C7-3813-4DAC-89A4-23704AB6F2F5}"/>
                  </a:ext>
                </a:extLst>
              </p:cNvPr>
              <p:cNvSpPr/>
              <p:nvPr/>
            </p:nvSpPr>
            <p:spPr bwMode="auto">
              <a:xfrm>
                <a:off x="3530" y="11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6" name="Freeform 275">
                <a:extLst>
                  <a:ext uri="{FF2B5EF4-FFF2-40B4-BE49-F238E27FC236}">
                    <a16:creationId xmlns:a16="http://schemas.microsoft.com/office/drawing/2014/main" id="{0A0E59A6-01DA-4823-BB7E-D752F69E85F5}"/>
                  </a:ext>
                </a:extLst>
              </p:cNvPr>
              <p:cNvSpPr/>
              <p:nvPr/>
            </p:nvSpPr>
            <p:spPr bwMode="auto">
              <a:xfrm>
                <a:off x="2474" y="116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7" name="Freeform 276">
                <a:extLst>
                  <a:ext uri="{FF2B5EF4-FFF2-40B4-BE49-F238E27FC236}">
                    <a16:creationId xmlns:a16="http://schemas.microsoft.com/office/drawing/2014/main" id="{489F3475-8543-4509-B68C-EEF4F79CFCC6}"/>
                  </a:ext>
                </a:extLst>
              </p:cNvPr>
              <p:cNvSpPr/>
              <p:nvPr/>
            </p:nvSpPr>
            <p:spPr bwMode="auto">
              <a:xfrm>
                <a:off x="2683" y="1162"/>
                <a:ext cx="13" cy="8"/>
              </a:xfrm>
              <a:custGeom>
                <a:gdLst>
                  <a:gd name="T0" fmla="*/ 4 w 5"/>
                  <a:gd name="T1" fmla="*/ 1 h 3"/>
                  <a:gd name="T2" fmla="*/ 5 w 5"/>
                  <a:gd name="T3" fmla="*/ 2 h 3"/>
                  <a:gd name="T4" fmla="*/ 0 w 5"/>
                  <a:gd name="T5" fmla="*/ 2 h 3"/>
                  <a:gd name="T6" fmla="*/ 1 w 5"/>
                  <a:gd name="T7" fmla="*/ 1 h 3"/>
                  <a:gd name="T8" fmla="*/ 5 w 5"/>
                  <a:gd name="T9" fmla="*/ 0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2"/>
                      <a:pt x="5" y="2"/>
                      <a:pt x="5" y="2"/>
                    </a:cubicBezTo>
                    <a:cubicBezTo>
                      <a:pt x="3" y="3"/>
                      <a:pt x="2" y="2"/>
                      <a:pt x="0" y="2"/>
                    </a:cubicBezTo>
                    <a:cubicBezTo>
                      <a:pt x="0" y="1"/>
                      <a:pt x="1" y="2"/>
                      <a:pt x="1" y="1"/>
                    </a:cubicBezTo>
                    <a:cubicBezTo>
                      <a:pt x="3" y="2"/>
                      <a:pt x="4" y="0"/>
                      <a:pt x="5"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8" name="Freeform 277">
                <a:extLst>
                  <a:ext uri="{FF2B5EF4-FFF2-40B4-BE49-F238E27FC236}">
                    <a16:creationId xmlns:a16="http://schemas.microsoft.com/office/drawing/2014/main" id="{F7C6B291-664E-48F6-91C5-1FBE0D000546}"/>
                  </a:ext>
                </a:extLst>
              </p:cNvPr>
              <p:cNvSpPr/>
              <p:nvPr/>
            </p:nvSpPr>
            <p:spPr bwMode="auto">
              <a:xfrm>
                <a:off x="2531" y="1162"/>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9" name="Rectangle 278">
                <a:extLst>
                  <a:ext uri="{FF2B5EF4-FFF2-40B4-BE49-F238E27FC236}">
                    <a16:creationId xmlns:a16="http://schemas.microsoft.com/office/drawing/2014/main" id="{579F8F73-F8BC-4C6B-8D27-A05E22371973}"/>
                  </a:ext>
                </a:extLst>
              </p:cNvPr>
              <p:cNvSpPr>
                <a:spLocks noChangeArrowheads="1"/>
              </p:cNvSpPr>
              <p:nvPr/>
            </p:nvSpPr>
            <p:spPr bwMode="auto">
              <a:xfrm>
                <a:off x="3727" y="1162"/>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0" name="Freeform 279">
                <a:extLst>
                  <a:ext uri="{FF2B5EF4-FFF2-40B4-BE49-F238E27FC236}">
                    <a16:creationId xmlns:a16="http://schemas.microsoft.com/office/drawing/2014/main" id="{18124584-1BA9-4B62-B76D-0CAD47E9FEC1}"/>
                  </a:ext>
                </a:extLst>
              </p:cNvPr>
              <p:cNvSpPr/>
              <p:nvPr/>
            </p:nvSpPr>
            <p:spPr bwMode="auto">
              <a:xfrm>
                <a:off x="3556" y="1164"/>
                <a:ext cx="8" cy="6"/>
              </a:xfrm>
              <a:custGeom>
                <a:gdLst>
                  <a:gd name="T0" fmla="*/ 0 w 8"/>
                  <a:gd name="T1" fmla="*/ 6 h 6"/>
                  <a:gd name="T2" fmla="*/ 8 w 8"/>
                  <a:gd name="T3" fmla="*/ 0 h 6"/>
                  <a:gd name="T4" fmla="*/ 6 w 8"/>
                  <a:gd name="T5" fmla="*/ 3 h 6"/>
                  <a:gd name="T6" fmla="*/ 0 w 8"/>
                  <a:gd name="T7" fmla="*/ 6 h 6"/>
                </a:gdLst>
                <a:cxnLst>
                  <a:cxn ang="0">
                    <a:pos x="T0" y="T1"/>
                  </a:cxn>
                  <a:cxn ang="0">
                    <a:pos x="T2" y="T3"/>
                  </a:cxn>
                  <a:cxn ang="0">
                    <a:pos x="T4" y="T5"/>
                  </a:cxn>
                  <a:cxn ang="0">
                    <a:pos x="T6" y="T7"/>
                  </a:cxn>
                </a:cxnLst>
                <a:rect l="0" t="0" r="r" b="b"/>
                <a:pathLst>
                  <a:path w="8" h="6">
                    <a:moveTo>
                      <a:pt x="0" y="6"/>
                    </a:moveTo>
                    <a:lnTo>
                      <a:pt x="8" y="0"/>
                    </a:lnTo>
                    <a:lnTo>
                      <a:pt x="6"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1" name="Rectangle 280">
                <a:extLst>
                  <a:ext uri="{FF2B5EF4-FFF2-40B4-BE49-F238E27FC236}">
                    <a16:creationId xmlns:a16="http://schemas.microsoft.com/office/drawing/2014/main" id="{B89D386F-A9D2-4001-A692-EC5B9262F861}"/>
                  </a:ext>
                </a:extLst>
              </p:cNvPr>
              <p:cNvSpPr>
                <a:spLocks noChangeArrowheads="1"/>
              </p:cNvSpPr>
              <p:nvPr/>
            </p:nvSpPr>
            <p:spPr bwMode="auto">
              <a:xfrm>
                <a:off x="2205" y="116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2" name="Freeform 281">
                <a:extLst>
                  <a:ext uri="{FF2B5EF4-FFF2-40B4-BE49-F238E27FC236}">
                    <a16:creationId xmlns:a16="http://schemas.microsoft.com/office/drawing/2014/main" id="{C962C0D8-A5D0-4C66-9903-210A7185746F}"/>
                  </a:ext>
                </a:extLst>
              </p:cNvPr>
              <p:cNvSpPr/>
              <p:nvPr/>
            </p:nvSpPr>
            <p:spPr bwMode="auto">
              <a:xfrm>
                <a:off x="2183" y="1164"/>
                <a:ext cx="14" cy="6"/>
              </a:xfrm>
              <a:custGeom>
                <a:gdLst>
                  <a:gd name="T0" fmla="*/ 4 w 5"/>
                  <a:gd name="T1" fmla="*/ 0 h 2"/>
                  <a:gd name="T2" fmla="*/ 5 w 5"/>
                  <a:gd name="T3" fmla="*/ 0 h 2"/>
                  <a:gd name="T4" fmla="*/ 2 w 5"/>
                  <a:gd name="T5" fmla="*/ 1 h 2"/>
                  <a:gd name="T6" fmla="*/ 0 w 5"/>
                  <a:gd name="T7" fmla="*/ 1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5" y="0"/>
                      <a:pt x="5" y="0"/>
                      <a:pt x="5" y="0"/>
                    </a:cubicBezTo>
                    <a:cubicBezTo>
                      <a:pt x="4" y="1"/>
                      <a:pt x="2" y="2"/>
                      <a:pt x="2" y="1"/>
                    </a:cubicBezTo>
                    <a:cubicBezTo>
                      <a:pt x="1" y="1"/>
                      <a:pt x="1" y="1"/>
                      <a:pt x="0" y="1"/>
                    </a:cubicBezTo>
                    <a:cubicBezTo>
                      <a:pt x="0" y="0"/>
                      <a:pt x="0" y="0"/>
                      <a:pt x="0"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3" name="Freeform 282">
                <a:extLst>
                  <a:ext uri="{FF2B5EF4-FFF2-40B4-BE49-F238E27FC236}">
                    <a16:creationId xmlns:a16="http://schemas.microsoft.com/office/drawing/2014/main" id="{658218FB-2F57-449A-BCD8-629F10A63D1B}"/>
                  </a:ext>
                </a:extLst>
              </p:cNvPr>
              <p:cNvSpPr/>
              <p:nvPr/>
            </p:nvSpPr>
            <p:spPr bwMode="auto">
              <a:xfrm>
                <a:off x="3597" y="1164"/>
                <a:ext cx="13" cy="11"/>
              </a:xfrm>
              <a:custGeom>
                <a:gdLst>
                  <a:gd name="T0" fmla="*/ 5 w 5"/>
                  <a:gd name="T1" fmla="*/ 1 h 4"/>
                  <a:gd name="T2" fmla="*/ 1 w 5"/>
                  <a:gd name="T3" fmla="*/ 3 h 4"/>
                  <a:gd name="T4" fmla="*/ 1 w 5"/>
                  <a:gd name="T5" fmla="*/ 4 h 4"/>
                  <a:gd name="T6" fmla="*/ 0 w 5"/>
                  <a:gd name="T7" fmla="*/ 4 h 4"/>
                  <a:gd name="T8" fmla="*/ 2 w 5"/>
                  <a:gd name="T9" fmla="*/ 2 h 4"/>
                  <a:gd name="T10" fmla="*/ 1 w 5"/>
                  <a:gd name="T11" fmla="*/ 1 h 4"/>
                  <a:gd name="T12" fmla="*/ 3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3" y="0"/>
                      <a:pt x="4" y="4"/>
                      <a:pt x="1" y="3"/>
                    </a:cubicBezTo>
                    <a:cubicBezTo>
                      <a:pt x="1" y="4"/>
                      <a:pt x="1" y="4"/>
                      <a:pt x="1" y="4"/>
                    </a:cubicBezTo>
                    <a:cubicBezTo>
                      <a:pt x="1" y="4"/>
                      <a:pt x="1" y="4"/>
                      <a:pt x="0" y="4"/>
                    </a:cubicBezTo>
                    <a:cubicBezTo>
                      <a:pt x="0" y="2"/>
                      <a:pt x="1" y="2"/>
                      <a:pt x="2" y="2"/>
                    </a:cubicBezTo>
                    <a:cubicBezTo>
                      <a:pt x="1" y="1"/>
                      <a:pt x="1" y="1"/>
                      <a:pt x="1" y="1"/>
                    </a:cubicBezTo>
                    <a:cubicBezTo>
                      <a:pt x="1" y="1"/>
                      <a:pt x="3" y="1"/>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4" name="Freeform 283">
                <a:extLst>
                  <a:ext uri="{FF2B5EF4-FFF2-40B4-BE49-F238E27FC236}">
                    <a16:creationId xmlns:a16="http://schemas.microsoft.com/office/drawing/2014/main" id="{3D172F91-FB54-4FEC-B141-3AC6EA9F21EF}"/>
                  </a:ext>
                </a:extLst>
              </p:cNvPr>
              <p:cNvSpPr/>
              <p:nvPr/>
            </p:nvSpPr>
            <p:spPr bwMode="auto">
              <a:xfrm>
                <a:off x="2279" y="1164"/>
                <a:ext cx="14" cy="6"/>
              </a:xfrm>
              <a:custGeom>
                <a:gdLst>
                  <a:gd name="T0" fmla="*/ 5 w 5"/>
                  <a:gd name="T1" fmla="*/ 1 h 2"/>
                  <a:gd name="T2" fmla="*/ 1 w 5"/>
                  <a:gd name="T3" fmla="*/ 2 h 2"/>
                  <a:gd name="T4" fmla="*/ 3 w 5"/>
                  <a:gd name="T5" fmla="*/ 0 h 2"/>
                  <a:gd name="T6" fmla="*/ 5 w 5"/>
                  <a:gd name="T7" fmla="*/ 1 h 2"/>
                </a:gdLst>
                <a:cxnLst>
                  <a:cxn ang="0">
                    <a:pos x="T0" y="T1"/>
                  </a:cxn>
                  <a:cxn ang="0">
                    <a:pos x="T2" y="T3"/>
                  </a:cxn>
                  <a:cxn ang="0">
                    <a:pos x="T4" y="T5"/>
                  </a:cxn>
                  <a:cxn ang="0">
                    <a:pos x="T6" y="T7"/>
                  </a:cxn>
                </a:cxnLst>
                <a:rect l="0" t="0" r="r" b="b"/>
                <a:pathLst>
                  <a:path w="5" h="2">
                    <a:moveTo>
                      <a:pt x="5" y="1"/>
                    </a:moveTo>
                    <a:cubicBezTo>
                      <a:pt x="3" y="0"/>
                      <a:pt x="3" y="2"/>
                      <a:pt x="1" y="2"/>
                    </a:cubicBezTo>
                    <a:cubicBezTo>
                      <a:pt x="0" y="1"/>
                      <a:pt x="3" y="1"/>
                      <a:pt x="3" y="0"/>
                    </a:cubicBezTo>
                    <a:cubicBezTo>
                      <a:pt x="4"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5" name="Rectangle 284">
                <a:extLst>
                  <a:ext uri="{FF2B5EF4-FFF2-40B4-BE49-F238E27FC236}">
                    <a16:creationId xmlns:a16="http://schemas.microsoft.com/office/drawing/2014/main" id="{4329C3AC-9369-4B22-AA20-D3A582AAB891}"/>
                  </a:ext>
                </a:extLst>
              </p:cNvPr>
              <p:cNvSpPr>
                <a:spLocks noChangeArrowheads="1"/>
              </p:cNvSpPr>
              <p:nvPr/>
            </p:nvSpPr>
            <p:spPr bwMode="auto">
              <a:xfrm>
                <a:off x="3848" y="116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6" name="Freeform 285">
                <a:extLst>
                  <a:ext uri="{FF2B5EF4-FFF2-40B4-BE49-F238E27FC236}">
                    <a16:creationId xmlns:a16="http://schemas.microsoft.com/office/drawing/2014/main" id="{D45B6040-4A92-4AED-9F98-7F7B0F0D2A51}"/>
                  </a:ext>
                </a:extLst>
              </p:cNvPr>
              <p:cNvSpPr/>
              <p:nvPr/>
            </p:nvSpPr>
            <p:spPr bwMode="auto">
              <a:xfrm>
                <a:off x="2173" y="1167"/>
                <a:ext cx="8" cy="3"/>
              </a:xfrm>
              <a:custGeom>
                <a:gdLst>
                  <a:gd name="T0" fmla="*/ 3 w 3"/>
                  <a:gd name="T1" fmla="*/ 1 h 1"/>
                  <a:gd name="T2" fmla="*/ 1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3" y="1"/>
                      <a:pt x="2" y="1"/>
                      <a:pt x="1" y="1"/>
                    </a:cubicBezTo>
                    <a:cubicBezTo>
                      <a:pt x="1" y="1"/>
                      <a:pt x="0" y="0"/>
                      <a:pt x="1" y="0"/>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7" name="Freeform 286">
                <a:extLst>
                  <a:ext uri="{FF2B5EF4-FFF2-40B4-BE49-F238E27FC236}">
                    <a16:creationId xmlns:a16="http://schemas.microsoft.com/office/drawing/2014/main" id="{736A827C-64DC-41D9-9C86-843318C420CF}"/>
                  </a:ext>
                </a:extLst>
              </p:cNvPr>
              <p:cNvSpPr/>
              <p:nvPr/>
            </p:nvSpPr>
            <p:spPr bwMode="auto">
              <a:xfrm>
                <a:off x="3214" y="116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8" name="Freeform 287">
                <a:extLst>
                  <a:ext uri="{FF2B5EF4-FFF2-40B4-BE49-F238E27FC236}">
                    <a16:creationId xmlns:a16="http://schemas.microsoft.com/office/drawing/2014/main" id="{45F0F48B-8B9E-4418-BFD3-9249113BB500}"/>
                  </a:ext>
                </a:extLst>
              </p:cNvPr>
              <p:cNvSpPr/>
              <p:nvPr/>
            </p:nvSpPr>
            <p:spPr bwMode="auto">
              <a:xfrm>
                <a:off x="3722" y="1167"/>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9" name="Freeform 288">
                <a:extLst>
                  <a:ext uri="{FF2B5EF4-FFF2-40B4-BE49-F238E27FC236}">
                    <a16:creationId xmlns:a16="http://schemas.microsoft.com/office/drawing/2014/main" id="{0CCDC94B-921A-4E39-965C-5551909C8F54}"/>
                  </a:ext>
                </a:extLst>
              </p:cNvPr>
              <p:cNvSpPr/>
              <p:nvPr/>
            </p:nvSpPr>
            <p:spPr bwMode="auto">
              <a:xfrm>
                <a:off x="3011" y="11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0" name="Freeform 289">
                <a:extLst>
                  <a:ext uri="{FF2B5EF4-FFF2-40B4-BE49-F238E27FC236}">
                    <a16:creationId xmlns:a16="http://schemas.microsoft.com/office/drawing/2014/main" id="{99DEC1EE-63AD-4BCC-A807-3D2557F02BE3}"/>
                  </a:ext>
                </a:extLst>
              </p:cNvPr>
              <p:cNvSpPr/>
              <p:nvPr/>
            </p:nvSpPr>
            <p:spPr bwMode="auto">
              <a:xfrm>
                <a:off x="3639" y="116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1" name="Freeform 290">
                <a:extLst>
                  <a:ext uri="{FF2B5EF4-FFF2-40B4-BE49-F238E27FC236}">
                    <a16:creationId xmlns:a16="http://schemas.microsoft.com/office/drawing/2014/main" id="{6E2D7F31-A7E3-43E7-984E-0E1B5EFD36D3}"/>
                  </a:ext>
                </a:extLst>
              </p:cNvPr>
              <p:cNvSpPr/>
              <p:nvPr/>
            </p:nvSpPr>
            <p:spPr bwMode="auto">
              <a:xfrm>
                <a:off x="2269" y="117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2" name="Freeform 291">
                <a:extLst>
                  <a:ext uri="{FF2B5EF4-FFF2-40B4-BE49-F238E27FC236}">
                    <a16:creationId xmlns:a16="http://schemas.microsoft.com/office/drawing/2014/main" id="{DC9015B8-C227-430C-9804-D857DF457AF9}"/>
                  </a:ext>
                </a:extLst>
              </p:cNvPr>
              <p:cNvSpPr/>
              <p:nvPr/>
            </p:nvSpPr>
            <p:spPr bwMode="auto">
              <a:xfrm>
                <a:off x="2672" y="1170"/>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2" y="0"/>
                      <a:pt x="1"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3" name="Freeform 292">
                <a:extLst>
                  <a:ext uri="{FF2B5EF4-FFF2-40B4-BE49-F238E27FC236}">
                    <a16:creationId xmlns:a16="http://schemas.microsoft.com/office/drawing/2014/main" id="{56268254-13D7-4894-ABD3-F76F2098FCE4}"/>
                  </a:ext>
                </a:extLst>
              </p:cNvPr>
              <p:cNvSpPr/>
              <p:nvPr/>
            </p:nvSpPr>
            <p:spPr bwMode="auto">
              <a:xfrm>
                <a:off x="2253" y="1167"/>
                <a:ext cx="8" cy="8"/>
              </a:xfrm>
              <a:custGeom>
                <a:gdLst>
                  <a:gd name="T0" fmla="*/ 3 w 3"/>
                  <a:gd name="T1" fmla="*/ 2 h 3"/>
                  <a:gd name="T2" fmla="*/ 0 w 3"/>
                  <a:gd name="T3" fmla="*/ 2 h 3"/>
                  <a:gd name="T4" fmla="*/ 3 w 3"/>
                  <a:gd name="T5" fmla="*/ 2 h 3"/>
                </a:gdLst>
                <a:cxnLst>
                  <a:cxn ang="0">
                    <a:pos x="T0" y="T1"/>
                  </a:cxn>
                  <a:cxn ang="0">
                    <a:pos x="T2" y="T3"/>
                  </a:cxn>
                  <a:cxn ang="0">
                    <a:pos x="T4" y="T5"/>
                  </a:cxn>
                </a:cxnLst>
                <a:rect l="0" t="0" r="r" b="b"/>
                <a:pathLst>
                  <a:path w="3" h="3">
                    <a:moveTo>
                      <a:pt x="3" y="2"/>
                    </a:moveTo>
                    <a:cubicBezTo>
                      <a:pt x="2" y="3"/>
                      <a:pt x="1" y="2"/>
                      <a:pt x="0" y="2"/>
                    </a:cubicBezTo>
                    <a:cubicBezTo>
                      <a:pt x="1"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4" name="Freeform 293">
                <a:extLst>
                  <a:ext uri="{FF2B5EF4-FFF2-40B4-BE49-F238E27FC236}">
                    <a16:creationId xmlns:a16="http://schemas.microsoft.com/office/drawing/2014/main" id="{F84AC80F-D2A7-45A1-BEDB-765970E2DDF7}"/>
                  </a:ext>
                </a:extLst>
              </p:cNvPr>
              <p:cNvSpPr/>
              <p:nvPr/>
            </p:nvSpPr>
            <p:spPr bwMode="auto">
              <a:xfrm>
                <a:off x="3209" y="117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5" name="Freeform 294">
                <a:extLst>
                  <a:ext uri="{FF2B5EF4-FFF2-40B4-BE49-F238E27FC236}">
                    <a16:creationId xmlns:a16="http://schemas.microsoft.com/office/drawing/2014/main" id="{F1EB2B6A-F47E-4E34-9E3C-281D32159BC4}"/>
                  </a:ext>
                </a:extLst>
              </p:cNvPr>
              <p:cNvSpPr/>
              <p:nvPr/>
            </p:nvSpPr>
            <p:spPr bwMode="auto">
              <a:xfrm>
                <a:off x="3717" y="1170"/>
                <a:ext cx="5" cy="5"/>
              </a:xfrm>
              <a:custGeom>
                <a:gdLst>
                  <a:gd name="T0" fmla="*/ 1 w 2"/>
                  <a:gd name="T1" fmla="*/ 2 h 2"/>
                  <a:gd name="T2" fmla="*/ 0 w 2"/>
                  <a:gd name="T3" fmla="*/ 1 h 2"/>
                  <a:gd name="T4" fmla="*/ 2 w 2"/>
                  <a:gd name="T5" fmla="*/ 1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1"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6" name="Rectangle 295">
                <a:extLst>
                  <a:ext uri="{FF2B5EF4-FFF2-40B4-BE49-F238E27FC236}">
                    <a16:creationId xmlns:a16="http://schemas.microsoft.com/office/drawing/2014/main" id="{AE336F25-F345-4744-B2A7-039EF8B58375}"/>
                  </a:ext>
                </a:extLst>
              </p:cNvPr>
              <p:cNvSpPr>
                <a:spLocks noChangeArrowheads="1"/>
              </p:cNvSpPr>
              <p:nvPr/>
            </p:nvSpPr>
            <p:spPr bwMode="auto">
              <a:xfrm>
                <a:off x="3642" y="1172"/>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7" name="Freeform 296">
                <a:extLst>
                  <a:ext uri="{FF2B5EF4-FFF2-40B4-BE49-F238E27FC236}">
                    <a16:creationId xmlns:a16="http://schemas.microsoft.com/office/drawing/2014/main" id="{08A9DA5B-B442-425A-B2B9-108BACE8408B}"/>
                  </a:ext>
                </a:extLst>
              </p:cNvPr>
              <p:cNvSpPr/>
              <p:nvPr/>
            </p:nvSpPr>
            <p:spPr bwMode="auto">
              <a:xfrm>
                <a:off x="3001" y="117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8" name="Freeform 297">
                <a:extLst>
                  <a:ext uri="{FF2B5EF4-FFF2-40B4-BE49-F238E27FC236}">
                    <a16:creationId xmlns:a16="http://schemas.microsoft.com/office/drawing/2014/main" id="{617B600A-69E3-4DF4-B615-9F210E34F891}"/>
                  </a:ext>
                </a:extLst>
              </p:cNvPr>
              <p:cNvSpPr/>
              <p:nvPr/>
            </p:nvSpPr>
            <p:spPr bwMode="auto">
              <a:xfrm>
                <a:off x="3743" y="1172"/>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9" name="Freeform 298">
                <a:extLst>
                  <a:ext uri="{FF2B5EF4-FFF2-40B4-BE49-F238E27FC236}">
                    <a16:creationId xmlns:a16="http://schemas.microsoft.com/office/drawing/2014/main" id="{48F2268A-7AB2-4A17-9148-C82855A2F416}"/>
                  </a:ext>
                </a:extLst>
              </p:cNvPr>
              <p:cNvSpPr/>
              <p:nvPr/>
            </p:nvSpPr>
            <p:spPr bwMode="auto">
              <a:xfrm>
                <a:off x="2549" y="1175"/>
                <a:ext cx="14" cy="8"/>
              </a:xfrm>
              <a:custGeom>
                <a:gdLst>
                  <a:gd name="T0" fmla="*/ 5 w 5"/>
                  <a:gd name="T1" fmla="*/ 0 h 3"/>
                  <a:gd name="T2" fmla="*/ 4 w 5"/>
                  <a:gd name="T3" fmla="*/ 1 h 3"/>
                  <a:gd name="T4" fmla="*/ 5 w 5"/>
                  <a:gd name="T5" fmla="*/ 2 h 3"/>
                  <a:gd name="T6" fmla="*/ 1 w 5"/>
                  <a:gd name="T7" fmla="*/ 2 h 3"/>
                  <a:gd name="T8" fmla="*/ 0 w 5"/>
                  <a:gd name="T9" fmla="*/ 2 h 3"/>
                  <a:gd name="T10" fmla="*/ 2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4" y="1"/>
                      <a:pt x="4" y="1"/>
                      <a:pt x="4" y="1"/>
                    </a:cubicBezTo>
                    <a:cubicBezTo>
                      <a:pt x="5" y="2"/>
                      <a:pt x="5" y="2"/>
                      <a:pt x="5" y="2"/>
                    </a:cubicBezTo>
                    <a:cubicBezTo>
                      <a:pt x="3" y="3"/>
                      <a:pt x="2" y="0"/>
                      <a:pt x="1" y="2"/>
                    </a:cubicBezTo>
                    <a:cubicBezTo>
                      <a:pt x="0" y="2"/>
                      <a:pt x="0" y="2"/>
                      <a:pt x="0" y="2"/>
                    </a:cubicBezTo>
                    <a:cubicBezTo>
                      <a:pt x="0" y="0"/>
                      <a:pt x="1" y="0"/>
                      <a:pt x="2" y="0"/>
                    </a:cubicBezTo>
                    <a:cubicBezTo>
                      <a:pt x="3"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0" name="Freeform 299">
                <a:extLst>
                  <a:ext uri="{FF2B5EF4-FFF2-40B4-BE49-F238E27FC236}">
                    <a16:creationId xmlns:a16="http://schemas.microsoft.com/office/drawing/2014/main" id="{EE09927F-2A69-426E-9786-A989B78F116F}"/>
                  </a:ext>
                </a:extLst>
              </p:cNvPr>
              <p:cNvSpPr/>
              <p:nvPr/>
            </p:nvSpPr>
            <p:spPr bwMode="auto">
              <a:xfrm>
                <a:off x="2653" y="1172"/>
                <a:ext cx="19" cy="11"/>
              </a:xfrm>
              <a:custGeom>
                <a:gdLst>
                  <a:gd name="T0" fmla="*/ 6 w 7"/>
                  <a:gd name="T1" fmla="*/ 1 h 4"/>
                  <a:gd name="T2" fmla="*/ 6 w 7"/>
                  <a:gd name="T3" fmla="*/ 2 h 4"/>
                  <a:gd name="T4" fmla="*/ 7 w 7"/>
                  <a:gd name="T5" fmla="*/ 3 h 4"/>
                  <a:gd name="T6" fmla="*/ 4 w 7"/>
                  <a:gd name="T7" fmla="*/ 3 h 4"/>
                  <a:gd name="T8" fmla="*/ 2 w 7"/>
                  <a:gd name="T9" fmla="*/ 3 h 4"/>
                  <a:gd name="T10" fmla="*/ 0 w 7"/>
                  <a:gd name="T11" fmla="*/ 4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6" y="2"/>
                      <a:pt x="6" y="2"/>
                      <a:pt x="6" y="2"/>
                    </a:cubicBezTo>
                    <a:cubicBezTo>
                      <a:pt x="7" y="3"/>
                      <a:pt x="7" y="3"/>
                      <a:pt x="7" y="3"/>
                    </a:cubicBezTo>
                    <a:cubicBezTo>
                      <a:pt x="4" y="3"/>
                      <a:pt x="4" y="3"/>
                      <a:pt x="4" y="3"/>
                    </a:cubicBezTo>
                    <a:cubicBezTo>
                      <a:pt x="5" y="3"/>
                      <a:pt x="1" y="1"/>
                      <a:pt x="2" y="3"/>
                    </a:cubicBezTo>
                    <a:cubicBezTo>
                      <a:pt x="1" y="3"/>
                      <a:pt x="1" y="4"/>
                      <a:pt x="0" y="4"/>
                    </a:cubicBezTo>
                    <a:cubicBezTo>
                      <a:pt x="2" y="3"/>
                      <a:pt x="3"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1" name="Freeform 300">
                <a:extLst>
                  <a:ext uri="{FF2B5EF4-FFF2-40B4-BE49-F238E27FC236}">
                    <a16:creationId xmlns:a16="http://schemas.microsoft.com/office/drawing/2014/main" id="{E1089D6F-1D04-4AC5-904F-4D64872BC5DC}"/>
                  </a:ext>
                </a:extLst>
              </p:cNvPr>
              <p:cNvSpPr/>
              <p:nvPr/>
            </p:nvSpPr>
            <p:spPr bwMode="auto">
              <a:xfrm>
                <a:off x="3204" y="1175"/>
                <a:ext cx="5" cy="5"/>
              </a:xfrm>
              <a:custGeom>
                <a:gdLst>
                  <a:gd name="T0" fmla="*/ 1 w 2"/>
                  <a:gd name="T1" fmla="*/ 2 h 2"/>
                  <a:gd name="T2" fmla="*/ 1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1" y="0"/>
                    </a:cubicBezTo>
                    <a:cubicBezTo>
                      <a:pt x="2"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2" name="Freeform 301">
                <a:extLst>
                  <a:ext uri="{FF2B5EF4-FFF2-40B4-BE49-F238E27FC236}">
                    <a16:creationId xmlns:a16="http://schemas.microsoft.com/office/drawing/2014/main" id="{F688211D-FC6E-43B4-B9C3-0F7FE5805CCB}"/>
                  </a:ext>
                </a:extLst>
              </p:cNvPr>
              <p:cNvSpPr/>
              <p:nvPr/>
            </p:nvSpPr>
            <p:spPr bwMode="auto">
              <a:xfrm>
                <a:off x="3805" y="1175"/>
                <a:ext cx="3" cy="5"/>
              </a:xfrm>
              <a:custGeom>
                <a:gdLst>
                  <a:gd name="T0" fmla="*/ 1 w 1"/>
                  <a:gd name="T1" fmla="*/ 2 h 2"/>
                  <a:gd name="T2" fmla="*/ 1 w 1"/>
                  <a:gd name="T3" fmla="*/ 2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1" y="2"/>
                      <a:pt x="1" y="2"/>
                    </a:cubicBezTo>
                    <a:cubicBezTo>
                      <a:pt x="0" y="1"/>
                      <a:pt x="1" y="1"/>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3" name="Freeform 302">
                <a:extLst>
                  <a:ext uri="{FF2B5EF4-FFF2-40B4-BE49-F238E27FC236}">
                    <a16:creationId xmlns:a16="http://schemas.microsoft.com/office/drawing/2014/main" id="{192D30C7-55D0-4E9B-952C-7A02458722C3}"/>
                  </a:ext>
                </a:extLst>
              </p:cNvPr>
              <p:cNvSpPr/>
              <p:nvPr/>
            </p:nvSpPr>
            <p:spPr bwMode="auto">
              <a:xfrm>
                <a:off x="2573" y="1175"/>
                <a:ext cx="3" cy="5"/>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4" name="Freeform 303">
                <a:extLst>
                  <a:ext uri="{FF2B5EF4-FFF2-40B4-BE49-F238E27FC236}">
                    <a16:creationId xmlns:a16="http://schemas.microsoft.com/office/drawing/2014/main" id="{557C2F7F-A7C6-4312-8348-38479B36A748}"/>
                  </a:ext>
                </a:extLst>
              </p:cNvPr>
              <p:cNvSpPr/>
              <p:nvPr/>
            </p:nvSpPr>
            <p:spPr bwMode="auto">
              <a:xfrm>
                <a:off x="2752" y="1175"/>
                <a:ext cx="6" cy="5"/>
              </a:xfrm>
              <a:custGeom>
                <a:gdLst>
                  <a:gd name="T0" fmla="*/ 2 w 2"/>
                  <a:gd name="T1" fmla="*/ 2 h 2"/>
                  <a:gd name="T2" fmla="*/ 0 w 2"/>
                  <a:gd name="T3" fmla="*/ 1 h 2"/>
                  <a:gd name="T4" fmla="*/ 0 w 2"/>
                  <a:gd name="T5" fmla="*/ 1 h 2"/>
                  <a:gd name="T6" fmla="*/ 1 w 2"/>
                  <a:gd name="T7" fmla="*/ 1 h 2"/>
                  <a:gd name="T8" fmla="*/ 2 w 2"/>
                  <a:gd name="T9" fmla="*/ 0 h 2"/>
                  <a:gd name="T10" fmla="*/ 2 w 2"/>
                  <a:gd name="T11" fmla="*/ 2 h 2"/>
                </a:gdLst>
                <a:cxnLst>
                  <a:cxn ang="0">
                    <a:pos x="T0" y="T1"/>
                  </a:cxn>
                  <a:cxn ang="0">
                    <a:pos x="T2" y="T3"/>
                  </a:cxn>
                  <a:cxn ang="0">
                    <a:pos x="T4" y="T5"/>
                  </a:cxn>
                  <a:cxn ang="0">
                    <a:pos x="T6" y="T7"/>
                  </a:cxn>
                  <a:cxn ang="0">
                    <a:pos x="T8" y="T9"/>
                  </a:cxn>
                  <a:cxn ang="0">
                    <a:pos x="T10" y="T11"/>
                  </a:cxn>
                </a:cxnLst>
                <a:rect l="0" t="0" r="r" b="b"/>
                <a:pathLst>
                  <a:path w="2" h="2">
                    <a:moveTo>
                      <a:pt x="2" y="2"/>
                    </a:moveTo>
                    <a:cubicBezTo>
                      <a:pt x="1" y="1"/>
                      <a:pt x="0" y="1"/>
                      <a:pt x="0" y="1"/>
                    </a:cubicBezTo>
                    <a:cubicBezTo>
                      <a:pt x="0" y="1"/>
                      <a:pt x="0" y="1"/>
                      <a:pt x="0" y="1"/>
                    </a:cubicBezTo>
                    <a:cubicBezTo>
                      <a:pt x="1" y="1"/>
                      <a:pt x="1" y="1"/>
                      <a:pt x="1" y="1"/>
                    </a:cubicBezTo>
                    <a:cubicBezTo>
                      <a:pt x="2" y="0"/>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5" name="Freeform 304">
                <a:extLst>
                  <a:ext uri="{FF2B5EF4-FFF2-40B4-BE49-F238E27FC236}">
                    <a16:creationId xmlns:a16="http://schemas.microsoft.com/office/drawing/2014/main" id="{01065BBB-850A-4AA8-A1AE-B1EF03671597}"/>
                  </a:ext>
                </a:extLst>
              </p:cNvPr>
              <p:cNvSpPr/>
              <p:nvPr/>
            </p:nvSpPr>
            <p:spPr bwMode="auto">
              <a:xfrm>
                <a:off x="3110" y="117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2"/>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6" name="Freeform 305">
                <a:extLst>
                  <a:ext uri="{FF2B5EF4-FFF2-40B4-BE49-F238E27FC236}">
                    <a16:creationId xmlns:a16="http://schemas.microsoft.com/office/drawing/2014/main" id="{3EA6BA76-1905-4DEF-B170-DAD80F4AB832}"/>
                  </a:ext>
                </a:extLst>
              </p:cNvPr>
              <p:cNvSpPr/>
              <p:nvPr/>
            </p:nvSpPr>
            <p:spPr bwMode="auto">
              <a:xfrm>
                <a:off x="3490" y="1175"/>
                <a:ext cx="5" cy="5"/>
              </a:xfrm>
              <a:custGeom>
                <a:gdLst>
                  <a:gd name="T0" fmla="*/ 2 w 2"/>
                  <a:gd name="T1" fmla="*/ 0 h 2"/>
                  <a:gd name="T2" fmla="*/ 1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7" name="Freeform 306">
                <a:extLst>
                  <a:ext uri="{FF2B5EF4-FFF2-40B4-BE49-F238E27FC236}">
                    <a16:creationId xmlns:a16="http://schemas.microsoft.com/office/drawing/2014/main" id="{9563B107-05AF-45C1-B556-A320C3D3288E}"/>
                  </a:ext>
                </a:extLst>
              </p:cNvPr>
              <p:cNvSpPr/>
              <p:nvPr/>
            </p:nvSpPr>
            <p:spPr bwMode="auto">
              <a:xfrm>
                <a:off x="3647" y="1175"/>
                <a:ext cx="6" cy="5"/>
              </a:xfrm>
              <a:custGeom>
                <a:gdLst>
                  <a:gd name="T0" fmla="*/ 2 w 2"/>
                  <a:gd name="T1" fmla="*/ 1 h 2"/>
                  <a:gd name="T2" fmla="*/ 1 w 2"/>
                  <a:gd name="T3" fmla="*/ 2 h 2"/>
                  <a:gd name="T4" fmla="*/ 1 w 2"/>
                  <a:gd name="T5" fmla="*/ 0 h 2"/>
                  <a:gd name="T6" fmla="*/ 2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2"/>
                      <a:pt x="1" y="2"/>
                      <a:pt x="1" y="2"/>
                    </a:cubicBezTo>
                    <a:cubicBezTo>
                      <a:pt x="0" y="1"/>
                      <a:pt x="1" y="1"/>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8" name="Freeform 307">
                <a:extLst>
                  <a:ext uri="{FF2B5EF4-FFF2-40B4-BE49-F238E27FC236}">
                    <a16:creationId xmlns:a16="http://schemas.microsoft.com/office/drawing/2014/main" id="{D359114E-533B-4DCD-A5FA-58DAE9C6CCD3}"/>
                  </a:ext>
                </a:extLst>
              </p:cNvPr>
              <p:cNvSpPr/>
              <p:nvPr/>
            </p:nvSpPr>
            <p:spPr bwMode="auto">
              <a:xfrm>
                <a:off x="3679" y="11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9" name="Freeform 308">
                <a:extLst>
                  <a:ext uri="{FF2B5EF4-FFF2-40B4-BE49-F238E27FC236}">
                    <a16:creationId xmlns:a16="http://schemas.microsoft.com/office/drawing/2014/main" id="{164EAC07-646A-4872-AB2B-7360BCF1BF2E}"/>
                  </a:ext>
                </a:extLst>
              </p:cNvPr>
              <p:cNvSpPr/>
              <p:nvPr/>
            </p:nvSpPr>
            <p:spPr bwMode="auto">
              <a:xfrm>
                <a:off x="3239" y="1178"/>
                <a:ext cx="13" cy="8"/>
              </a:xfrm>
              <a:custGeom>
                <a:gdLst>
                  <a:gd name="T0" fmla="*/ 5 w 5"/>
                  <a:gd name="T1" fmla="*/ 0 h 3"/>
                  <a:gd name="T2" fmla="*/ 0 w 5"/>
                  <a:gd name="T3" fmla="*/ 2 h 3"/>
                  <a:gd name="T4" fmla="*/ 1 w 5"/>
                  <a:gd name="T5" fmla="*/ 1 h 3"/>
                  <a:gd name="T6" fmla="*/ 5 w 5"/>
                  <a:gd name="T7" fmla="*/ 0 h 3"/>
                </a:gdLst>
                <a:cxnLst>
                  <a:cxn ang="0">
                    <a:pos x="T0" y="T1"/>
                  </a:cxn>
                  <a:cxn ang="0">
                    <a:pos x="T2" y="T3"/>
                  </a:cxn>
                  <a:cxn ang="0">
                    <a:pos x="T4" y="T5"/>
                  </a:cxn>
                  <a:cxn ang="0">
                    <a:pos x="T6" y="T7"/>
                  </a:cxn>
                </a:cxnLst>
                <a:rect l="0" t="0" r="r" b="b"/>
                <a:pathLst>
                  <a:path w="5" h="3">
                    <a:moveTo>
                      <a:pt x="5" y="0"/>
                    </a:moveTo>
                    <a:cubicBezTo>
                      <a:pt x="4" y="1"/>
                      <a:pt x="2" y="3"/>
                      <a:pt x="0" y="2"/>
                    </a:cubicBezTo>
                    <a:cubicBezTo>
                      <a:pt x="0" y="2"/>
                      <a:pt x="0" y="1"/>
                      <a:pt x="1" y="1"/>
                    </a:cubicBezTo>
                    <a:cubicBezTo>
                      <a:pt x="2" y="2"/>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0" name="Freeform 309">
                <a:extLst>
                  <a:ext uri="{FF2B5EF4-FFF2-40B4-BE49-F238E27FC236}">
                    <a16:creationId xmlns:a16="http://schemas.microsoft.com/office/drawing/2014/main" id="{B1F9BEBC-498B-4A2E-9457-ADE22666341B}"/>
                  </a:ext>
                </a:extLst>
              </p:cNvPr>
              <p:cNvSpPr/>
              <p:nvPr/>
            </p:nvSpPr>
            <p:spPr bwMode="auto">
              <a:xfrm>
                <a:off x="3629" y="1175"/>
                <a:ext cx="13" cy="11"/>
              </a:xfrm>
              <a:custGeom>
                <a:gdLst>
                  <a:gd name="T0" fmla="*/ 3 w 5"/>
                  <a:gd name="T1" fmla="*/ 4 h 4"/>
                  <a:gd name="T2" fmla="*/ 0 w 5"/>
                  <a:gd name="T3" fmla="*/ 2 h 4"/>
                  <a:gd name="T4" fmla="*/ 3 w 5"/>
                  <a:gd name="T5" fmla="*/ 1 h 4"/>
                  <a:gd name="T6" fmla="*/ 5 w 5"/>
                  <a:gd name="T7" fmla="*/ 2 h 4"/>
                  <a:gd name="T8" fmla="*/ 3 w 5"/>
                  <a:gd name="T9" fmla="*/ 4 h 4"/>
                </a:gdLst>
                <a:cxnLst>
                  <a:cxn ang="0">
                    <a:pos x="T0" y="T1"/>
                  </a:cxn>
                  <a:cxn ang="0">
                    <a:pos x="T2" y="T3"/>
                  </a:cxn>
                  <a:cxn ang="0">
                    <a:pos x="T4" y="T5"/>
                  </a:cxn>
                  <a:cxn ang="0">
                    <a:pos x="T6" y="T7"/>
                  </a:cxn>
                  <a:cxn ang="0">
                    <a:pos x="T8" y="T9"/>
                  </a:cxn>
                </a:cxnLst>
                <a:rect l="0" t="0" r="r" b="b"/>
                <a:pathLst>
                  <a:path w="5" h="4">
                    <a:moveTo>
                      <a:pt x="3" y="4"/>
                    </a:moveTo>
                    <a:cubicBezTo>
                      <a:pt x="1" y="4"/>
                      <a:pt x="1" y="2"/>
                      <a:pt x="0" y="2"/>
                    </a:cubicBezTo>
                    <a:cubicBezTo>
                      <a:pt x="1" y="0"/>
                      <a:pt x="3" y="4"/>
                      <a:pt x="3" y="1"/>
                    </a:cubicBezTo>
                    <a:cubicBezTo>
                      <a:pt x="5" y="2"/>
                      <a:pt x="5" y="2"/>
                      <a:pt x="5" y="2"/>
                    </a:cubicBez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1" name="Freeform 310">
                <a:extLst>
                  <a:ext uri="{FF2B5EF4-FFF2-40B4-BE49-F238E27FC236}">
                    <a16:creationId xmlns:a16="http://schemas.microsoft.com/office/drawing/2014/main" id="{79F3B69F-80B1-48B7-83B0-C983019AF13F}"/>
                  </a:ext>
                </a:extLst>
              </p:cNvPr>
              <p:cNvSpPr/>
              <p:nvPr/>
            </p:nvSpPr>
            <p:spPr bwMode="auto">
              <a:xfrm>
                <a:off x="3065" y="118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0"/>
                      <a:pt x="0" y="0"/>
                      <a:pt x="0" y="0"/>
                    </a:cubicBezTo>
                    <a:cubicBezTo>
                      <a:pt x="1" y="0"/>
                      <a:pt x="1" y="0"/>
                      <a:pt x="1"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2" name="Freeform 311">
                <a:extLst>
                  <a:ext uri="{FF2B5EF4-FFF2-40B4-BE49-F238E27FC236}">
                    <a16:creationId xmlns:a16="http://schemas.microsoft.com/office/drawing/2014/main" id="{AFC5DAC0-72E6-4A13-85CA-7010B2310C3F}"/>
                  </a:ext>
                </a:extLst>
              </p:cNvPr>
              <p:cNvSpPr/>
              <p:nvPr/>
            </p:nvSpPr>
            <p:spPr bwMode="auto">
              <a:xfrm>
                <a:off x="3685" y="1180"/>
                <a:ext cx="5" cy="6"/>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1" y="0"/>
                      <a:pt x="2" y="2"/>
                      <a:pt x="0" y="2"/>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3" name="Freeform 312">
                <a:extLst>
                  <a:ext uri="{FF2B5EF4-FFF2-40B4-BE49-F238E27FC236}">
                    <a16:creationId xmlns:a16="http://schemas.microsoft.com/office/drawing/2014/main" id="{D4C67FA7-C65F-4356-A368-4CCC558F93B0}"/>
                  </a:ext>
                </a:extLst>
              </p:cNvPr>
              <p:cNvSpPr/>
              <p:nvPr/>
            </p:nvSpPr>
            <p:spPr bwMode="auto">
              <a:xfrm>
                <a:off x="3492" y="1180"/>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4" name="Freeform 313">
                <a:extLst>
                  <a:ext uri="{FF2B5EF4-FFF2-40B4-BE49-F238E27FC236}">
                    <a16:creationId xmlns:a16="http://schemas.microsoft.com/office/drawing/2014/main" id="{57DCD582-2306-4BDE-91A0-A0C7827FC37E}"/>
                  </a:ext>
                </a:extLst>
              </p:cNvPr>
              <p:cNvSpPr/>
              <p:nvPr/>
            </p:nvSpPr>
            <p:spPr bwMode="auto">
              <a:xfrm>
                <a:off x="3468" y="1180"/>
                <a:ext cx="3" cy="6"/>
              </a:xfrm>
              <a:custGeom>
                <a:gdLst>
                  <a:gd name="T0" fmla="*/ 0 w 3"/>
                  <a:gd name="T1" fmla="*/ 6 h 6"/>
                  <a:gd name="T2" fmla="*/ 3 w 3"/>
                  <a:gd name="T3" fmla="*/ 0 h 6"/>
                  <a:gd name="T4" fmla="*/ 0 w 3"/>
                  <a:gd name="T5" fmla="*/ 3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0"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5" name="Freeform 314">
                <a:extLst>
                  <a:ext uri="{FF2B5EF4-FFF2-40B4-BE49-F238E27FC236}">
                    <a16:creationId xmlns:a16="http://schemas.microsoft.com/office/drawing/2014/main" id="{E9F89032-A071-4C16-B21A-9715ED95FFE7}"/>
                  </a:ext>
                </a:extLst>
              </p:cNvPr>
              <p:cNvSpPr/>
              <p:nvPr/>
            </p:nvSpPr>
            <p:spPr bwMode="auto">
              <a:xfrm>
                <a:off x="3196" y="1180"/>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6" name="Freeform 315">
                <a:extLst>
                  <a:ext uri="{FF2B5EF4-FFF2-40B4-BE49-F238E27FC236}">
                    <a16:creationId xmlns:a16="http://schemas.microsoft.com/office/drawing/2014/main" id="{B68D01F7-05EB-4F02-8D5D-2F5903226C13}"/>
                  </a:ext>
                </a:extLst>
              </p:cNvPr>
              <p:cNvSpPr/>
              <p:nvPr/>
            </p:nvSpPr>
            <p:spPr bwMode="auto">
              <a:xfrm flipH="1">
                <a:off x="3570" y="1183"/>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7" name="Freeform 316">
                <a:extLst>
                  <a:ext uri="{FF2B5EF4-FFF2-40B4-BE49-F238E27FC236}">
                    <a16:creationId xmlns:a16="http://schemas.microsoft.com/office/drawing/2014/main" id="{1A45F882-589F-4C5C-9650-293805B5CE0F}"/>
                  </a:ext>
                </a:extLst>
              </p:cNvPr>
              <p:cNvSpPr/>
              <p:nvPr/>
            </p:nvSpPr>
            <p:spPr bwMode="auto">
              <a:xfrm>
                <a:off x="3035" y="1183"/>
                <a:ext cx="25" cy="21"/>
              </a:xfrm>
              <a:custGeom>
                <a:gdLst>
                  <a:gd name="T0" fmla="*/ 9 w 9"/>
                  <a:gd name="T1" fmla="*/ 1 h 8"/>
                  <a:gd name="T2" fmla="*/ 8 w 9"/>
                  <a:gd name="T3" fmla="*/ 2 h 8"/>
                  <a:gd name="T4" fmla="*/ 8 w 9"/>
                  <a:gd name="T5" fmla="*/ 3 h 8"/>
                  <a:gd name="T6" fmla="*/ 6 w 9"/>
                  <a:gd name="T7" fmla="*/ 4 h 8"/>
                  <a:gd name="T8" fmla="*/ 4 w 9"/>
                  <a:gd name="T9" fmla="*/ 5 h 8"/>
                  <a:gd name="T10" fmla="*/ 5 w 9"/>
                  <a:gd name="T11" fmla="*/ 6 h 8"/>
                  <a:gd name="T12" fmla="*/ 2 w 9"/>
                  <a:gd name="T13" fmla="*/ 8 h 8"/>
                  <a:gd name="T14" fmla="*/ 1 w 9"/>
                  <a:gd name="T15" fmla="*/ 6 h 8"/>
                  <a:gd name="T16" fmla="*/ 5 w 9"/>
                  <a:gd name="T17" fmla="*/ 3 h 8"/>
                  <a:gd name="T18" fmla="*/ 7 w 9"/>
                  <a:gd name="T19" fmla="*/ 0 h 8"/>
                  <a:gd name="T20" fmla="*/ 9 w 9"/>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1"/>
                    </a:moveTo>
                    <a:cubicBezTo>
                      <a:pt x="8" y="2"/>
                      <a:pt x="8" y="2"/>
                      <a:pt x="8" y="2"/>
                    </a:cubicBezTo>
                    <a:cubicBezTo>
                      <a:pt x="8" y="3"/>
                      <a:pt x="8" y="3"/>
                      <a:pt x="8" y="3"/>
                    </a:cubicBezTo>
                    <a:cubicBezTo>
                      <a:pt x="8" y="3"/>
                      <a:pt x="6" y="3"/>
                      <a:pt x="6" y="4"/>
                    </a:cubicBezTo>
                    <a:cubicBezTo>
                      <a:pt x="6" y="4"/>
                      <a:pt x="5" y="4"/>
                      <a:pt x="4" y="5"/>
                    </a:cubicBezTo>
                    <a:cubicBezTo>
                      <a:pt x="5" y="6"/>
                      <a:pt x="5" y="6"/>
                      <a:pt x="5" y="6"/>
                    </a:cubicBezTo>
                    <a:cubicBezTo>
                      <a:pt x="3" y="6"/>
                      <a:pt x="4" y="8"/>
                      <a:pt x="2" y="8"/>
                    </a:cubicBezTo>
                    <a:cubicBezTo>
                      <a:pt x="3" y="6"/>
                      <a:pt x="0" y="8"/>
                      <a:pt x="1" y="6"/>
                    </a:cubicBezTo>
                    <a:cubicBezTo>
                      <a:pt x="2" y="5"/>
                      <a:pt x="5" y="5"/>
                      <a:pt x="5" y="3"/>
                    </a:cubicBezTo>
                    <a:cubicBezTo>
                      <a:pt x="5" y="2"/>
                      <a:pt x="7" y="1"/>
                      <a:pt x="7"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8" name="Freeform 317">
                <a:extLst>
                  <a:ext uri="{FF2B5EF4-FFF2-40B4-BE49-F238E27FC236}">
                    <a16:creationId xmlns:a16="http://schemas.microsoft.com/office/drawing/2014/main" id="{9246B5CD-3D36-4F25-A6DE-4BD8DFCA74A4}"/>
                  </a:ext>
                </a:extLst>
              </p:cNvPr>
              <p:cNvSpPr/>
              <p:nvPr/>
            </p:nvSpPr>
            <p:spPr bwMode="auto">
              <a:xfrm>
                <a:off x="3706" y="1183"/>
                <a:ext cx="3" cy="5"/>
              </a:xfrm>
              <a:custGeom>
                <a:gdLst>
                  <a:gd name="T0" fmla="*/ 1 w 1"/>
                  <a:gd name="T1" fmla="*/ 2 h 2"/>
                  <a:gd name="T2" fmla="*/ 0 w 1"/>
                  <a:gd name="T3" fmla="*/ 0 h 2"/>
                  <a:gd name="T4" fmla="*/ 1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9" name="Freeform 318">
                <a:extLst>
                  <a:ext uri="{FF2B5EF4-FFF2-40B4-BE49-F238E27FC236}">
                    <a16:creationId xmlns:a16="http://schemas.microsoft.com/office/drawing/2014/main" id="{6823FC40-926C-40B8-B068-2B50F47DFB5F}"/>
                  </a:ext>
                </a:extLst>
              </p:cNvPr>
              <p:cNvSpPr/>
              <p:nvPr/>
            </p:nvSpPr>
            <p:spPr bwMode="auto">
              <a:xfrm>
                <a:off x="3800" y="1183"/>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0" name="Freeform 319">
                <a:extLst>
                  <a:ext uri="{FF2B5EF4-FFF2-40B4-BE49-F238E27FC236}">
                    <a16:creationId xmlns:a16="http://schemas.microsoft.com/office/drawing/2014/main" id="{914A1D07-5291-44A9-ACE2-F199EBBFD7E9}"/>
                  </a:ext>
                </a:extLst>
              </p:cNvPr>
              <p:cNvSpPr/>
              <p:nvPr/>
            </p:nvSpPr>
            <p:spPr bwMode="auto">
              <a:xfrm>
                <a:off x="2691" y="1186"/>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0"/>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1" name="Freeform 320">
                <a:extLst>
                  <a:ext uri="{FF2B5EF4-FFF2-40B4-BE49-F238E27FC236}">
                    <a16:creationId xmlns:a16="http://schemas.microsoft.com/office/drawing/2014/main" id="{7AC695AF-C085-452F-B98C-03625766BB5E}"/>
                  </a:ext>
                </a:extLst>
              </p:cNvPr>
              <p:cNvSpPr/>
              <p:nvPr/>
            </p:nvSpPr>
            <p:spPr bwMode="auto">
              <a:xfrm>
                <a:off x="3100" y="1186"/>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2" name="Rectangle 321">
                <a:extLst>
                  <a:ext uri="{FF2B5EF4-FFF2-40B4-BE49-F238E27FC236}">
                    <a16:creationId xmlns:a16="http://schemas.microsoft.com/office/drawing/2014/main" id="{0E2C50B6-E6A6-4468-BA68-ED7B980E595E}"/>
                  </a:ext>
                </a:extLst>
              </p:cNvPr>
              <p:cNvSpPr>
                <a:spLocks noChangeArrowheads="1"/>
              </p:cNvSpPr>
              <p:nvPr/>
            </p:nvSpPr>
            <p:spPr bwMode="auto">
              <a:xfrm>
                <a:off x="2512" y="118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3" name="Freeform 322">
                <a:extLst>
                  <a:ext uri="{FF2B5EF4-FFF2-40B4-BE49-F238E27FC236}">
                    <a16:creationId xmlns:a16="http://schemas.microsoft.com/office/drawing/2014/main" id="{2553B3ED-85DA-4BE3-8F07-4B52D91E0AE6}"/>
                  </a:ext>
                </a:extLst>
              </p:cNvPr>
              <p:cNvSpPr/>
              <p:nvPr/>
            </p:nvSpPr>
            <p:spPr bwMode="auto">
              <a:xfrm>
                <a:off x="3674" y="1186"/>
                <a:ext cx="8" cy="5"/>
              </a:xfrm>
              <a:custGeom>
                <a:gdLst>
                  <a:gd name="T0" fmla="*/ 2 w 3"/>
                  <a:gd name="T1" fmla="*/ 1 h 2"/>
                  <a:gd name="T2" fmla="*/ 3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2"/>
                      <a:pt x="3" y="2"/>
                      <a:pt x="3" y="2"/>
                    </a:cubicBezTo>
                    <a:cubicBezTo>
                      <a:pt x="1" y="1"/>
                      <a:pt x="1" y="2"/>
                      <a:pt x="0" y="2"/>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4" name="Freeform 323">
                <a:extLst>
                  <a:ext uri="{FF2B5EF4-FFF2-40B4-BE49-F238E27FC236}">
                    <a16:creationId xmlns:a16="http://schemas.microsoft.com/office/drawing/2014/main" id="{A82AC2CA-6021-4D40-A6F2-6FC77B8D2132}"/>
                  </a:ext>
                </a:extLst>
              </p:cNvPr>
              <p:cNvSpPr/>
              <p:nvPr/>
            </p:nvSpPr>
            <p:spPr bwMode="auto">
              <a:xfrm>
                <a:off x="2621" y="1186"/>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2" y="1"/>
                      <a:pt x="1" y="1"/>
                    </a:cubicBezTo>
                    <a:cubicBezTo>
                      <a:pt x="0" y="0"/>
                      <a:pt x="0" y="0"/>
                      <a:pt x="0" y="0"/>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5" name="Rectangle 324">
                <a:extLst>
                  <a:ext uri="{FF2B5EF4-FFF2-40B4-BE49-F238E27FC236}">
                    <a16:creationId xmlns:a16="http://schemas.microsoft.com/office/drawing/2014/main" id="{9DEE3300-3AB9-4C7A-B18D-497E52B3C13B}"/>
                  </a:ext>
                </a:extLst>
              </p:cNvPr>
              <p:cNvSpPr>
                <a:spLocks noChangeArrowheads="1"/>
              </p:cNvSpPr>
              <p:nvPr/>
            </p:nvSpPr>
            <p:spPr bwMode="auto">
              <a:xfrm>
                <a:off x="3193" y="118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6" name="Freeform 325">
                <a:extLst>
                  <a:ext uri="{FF2B5EF4-FFF2-40B4-BE49-F238E27FC236}">
                    <a16:creationId xmlns:a16="http://schemas.microsoft.com/office/drawing/2014/main" id="{4B4A5A98-3393-4D3B-890A-91D4208DF7AC}"/>
                  </a:ext>
                </a:extLst>
              </p:cNvPr>
              <p:cNvSpPr/>
              <p:nvPr/>
            </p:nvSpPr>
            <p:spPr bwMode="auto">
              <a:xfrm>
                <a:off x="3551" y="118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7" name="Freeform 326">
                <a:extLst>
                  <a:ext uri="{FF2B5EF4-FFF2-40B4-BE49-F238E27FC236}">
                    <a16:creationId xmlns:a16="http://schemas.microsoft.com/office/drawing/2014/main" id="{604922DF-7572-4AFF-BF12-691C35FE27D8}"/>
                  </a:ext>
                </a:extLst>
              </p:cNvPr>
              <p:cNvSpPr/>
              <p:nvPr/>
            </p:nvSpPr>
            <p:spPr bwMode="auto">
              <a:xfrm>
                <a:off x="3121" y="1186"/>
                <a:ext cx="59" cy="40"/>
              </a:xfrm>
              <a:custGeom>
                <a:gdLst>
                  <a:gd name="T0" fmla="*/ 17 w 22"/>
                  <a:gd name="T1" fmla="*/ 1 h 15"/>
                  <a:gd name="T2" fmla="*/ 20 w 22"/>
                  <a:gd name="T3" fmla="*/ 5 h 15"/>
                  <a:gd name="T4" fmla="*/ 19 w 22"/>
                  <a:gd name="T5" fmla="*/ 5 h 15"/>
                  <a:gd name="T6" fmla="*/ 19 w 22"/>
                  <a:gd name="T7" fmla="*/ 4 h 15"/>
                  <a:gd name="T8" fmla="*/ 20 w 22"/>
                  <a:gd name="T9" fmla="*/ 4 h 15"/>
                  <a:gd name="T10" fmla="*/ 17 w 22"/>
                  <a:gd name="T11" fmla="*/ 3 h 15"/>
                  <a:gd name="T12" fmla="*/ 16 w 22"/>
                  <a:gd name="T13" fmla="*/ 6 h 15"/>
                  <a:gd name="T14" fmla="*/ 18 w 22"/>
                  <a:gd name="T15" fmla="*/ 6 h 15"/>
                  <a:gd name="T16" fmla="*/ 16 w 22"/>
                  <a:gd name="T17" fmla="*/ 9 h 15"/>
                  <a:gd name="T18" fmla="*/ 14 w 22"/>
                  <a:gd name="T19" fmla="*/ 10 h 15"/>
                  <a:gd name="T20" fmla="*/ 9 w 22"/>
                  <a:gd name="T21" fmla="*/ 13 h 15"/>
                  <a:gd name="T22" fmla="*/ 8 w 22"/>
                  <a:gd name="T23" fmla="*/ 13 h 15"/>
                  <a:gd name="T24" fmla="*/ 8 w 22"/>
                  <a:gd name="T25" fmla="*/ 12 h 15"/>
                  <a:gd name="T26" fmla="*/ 8 w 22"/>
                  <a:gd name="T27" fmla="*/ 13 h 15"/>
                  <a:gd name="T28" fmla="*/ 9 w 22"/>
                  <a:gd name="T29" fmla="*/ 11 h 15"/>
                  <a:gd name="T30" fmla="*/ 9 w 22"/>
                  <a:gd name="T31" fmla="*/ 12 h 15"/>
                  <a:gd name="T32" fmla="*/ 10 w 22"/>
                  <a:gd name="T33" fmla="*/ 11 h 15"/>
                  <a:gd name="T34" fmla="*/ 10 w 22"/>
                  <a:gd name="T35" fmla="*/ 11 h 15"/>
                  <a:gd name="T36" fmla="*/ 12 w 22"/>
                  <a:gd name="T37" fmla="*/ 7 h 15"/>
                  <a:gd name="T38" fmla="*/ 5 w 22"/>
                  <a:gd name="T39" fmla="*/ 10 h 15"/>
                  <a:gd name="T40" fmla="*/ 3 w 22"/>
                  <a:gd name="T41" fmla="*/ 13 h 15"/>
                  <a:gd name="T42" fmla="*/ 2 w 22"/>
                  <a:gd name="T43" fmla="*/ 15 h 15"/>
                  <a:gd name="T44" fmla="*/ 2 w 22"/>
                  <a:gd name="T45" fmla="*/ 13 h 15"/>
                  <a:gd name="T46" fmla="*/ 0 w 22"/>
                  <a:gd name="T47" fmla="*/ 14 h 15"/>
                  <a:gd name="T48" fmla="*/ 3 w 22"/>
                  <a:gd name="T49" fmla="*/ 11 h 15"/>
                  <a:gd name="T50" fmla="*/ 7 w 22"/>
                  <a:gd name="T51" fmla="*/ 7 h 15"/>
                  <a:gd name="T52" fmla="*/ 8 w 22"/>
                  <a:gd name="T53" fmla="*/ 6 h 15"/>
                  <a:gd name="T54" fmla="*/ 8 w 22"/>
                  <a:gd name="T55" fmla="*/ 6 h 15"/>
                  <a:gd name="T56" fmla="*/ 10 w 22"/>
                  <a:gd name="T57" fmla="*/ 5 h 15"/>
                  <a:gd name="T58" fmla="*/ 10 w 22"/>
                  <a:gd name="T59" fmla="*/ 3 h 15"/>
                  <a:gd name="T60" fmla="*/ 13 w 22"/>
                  <a:gd name="T61" fmla="*/ 1 h 15"/>
                  <a:gd name="T62" fmla="*/ 13 w 22"/>
                  <a:gd name="T63" fmla="*/ 1 h 15"/>
                  <a:gd name="T64" fmla="*/ 16 w 22"/>
                  <a:gd name="T65" fmla="*/ 2 h 15"/>
                  <a:gd name="T66" fmla="*/ 17 w 22"/>
                  <a:gd name="T67"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7" y="1"/>
                    </a:moveTo>
                    <a:cubicBezTo>
                      <a:pt x="16" y="4"/>
                      <a:pt x="22" y="2"/>
                      <a:pt x="20" y="5"/>
                    </a:cubicBezTo>
                    <a:cubicBezTo>
                      <a:pt x="19" y="5"/>
                      <a:pt x="19" y="5"/>
                      <a:pt x="19" y="5"/>
                    </a:cubicBezTo>
                    <a:cubicBezTo>
                      <a:pt x="19" y="4"/>
                      <a:pt x="19" y="4"/>
                      <a:pt x="19" y="4"/>
                    </a:cubicBezTo>
                    <a:cubicBezTo>
                      <a:pt x="19" y="4"/>
                      <a:pt x="20" y="5"/>
                      <a:pt x="20" y="4"/>
                    </a:cubicBezTo>
                    <a:cubicBezTo>
                      <a:pt x="19" y="2"/>
                      <a:pt x="18" y="4"/>
                      <a:pt x="17" y="3"/>
                    </a:cubicBezTo>
                    <a:cubicBezTo>
                      <a:pt x="15" y="4"/>
                      <a:pt x="16" y="5"/>
                      <a:pt x="16" y="6"/>
                    </a:cubicBezTo>
                    <a:cubicBezTo>
                      <a:pt x="17" y="6"/>
                      <a:pt x="18" y="5"/>
                      <a:pt x="18" y="6"/>
                    </a:cubicBezTo>
                    <a:cubicBezTo>
                      <a:pt x="18" y="7"/>
                      <a:pt x="17" y="8"/>
                      <a:pt x="16" y="9"/>
                    </a:cubicBezTo>
                    <a:cubicBezTo>
                      <a:pt x="15" y="7"/>
                      <a:pt x="15" y="9"/>
                      <a:pt x="14" y="10"/>
                    </a:cubicBezTo>
                    <a:cubicBezTo>
                      <a:pt x="12" y="10"/>
                      <a:pt x="10" y="12"/>
                      <a:pt x="9" y="13"/>
                    </a:cubicBezTo>
                    <a:cubicBezTo>
                      <a:pt x="8" y="13"/>
                      <a:pt x="8" y="13"/>
                      <a:pt x="8" y="13"/>
                    </a:cubicBezTo>
                    <a:cubicBezTo>
                      <a:pt x="8" y="13"/>
                      <a:pt x="8" y="12"/>
                      <a:pt x="8" y="12"/>
                    </a:cubicBezTo>
                    <a:cubicBezTo>
                      <a:pt x="8" y="13"/>
                      <a:pt x="8" y="13"/>
                      <a:pt x="8" y="13"/>
                    </a:cubicBezTo>
                    <a:cubicBezTo>
                      <a:pt x="9" y="12"/>
                      <a:pt x="8" y="11"/>
                      <a:pt x="9" y="11"/>
                    </a:cubicBezTo>
                    <a:cubicBezTo>
                      <a:pt x="9" y="12"/>
                      <a:pt x="9" y="12"/>
                      <a:pt x="9" y="12"/>
                    </a:cubicBezTo>
                    <a:cubicBezTo>
                      <a:pt x="10" y="11"/>
                      <a:pt x="10" y="11"/>
                      <a:pt x="10" y="11"/>
                    </a:cubicBezTo>
                    <a:cubicBezTo>
                      <a:pt x="10" y="11"/>
                      <a:pt x="10" y="11"/>
                      <a:pt x="10" y="11"/>
                    </a:cubicBezTo>
                    <a:cubicBezTo>
                      <a:pt x="10" y="8"/>
                      <a:pt x="16" y="9"/>
                      <a:pt x="12" y="7"/>
                    </a:cubicBezTo>
                    <a:cubicBezTo>
                      <a:pt x="8" y="6"/>
                      <a:pt x="8" y="10"/>
                      <a:pt x="5" y="10"/>
                    </a:cubicBezTo>
                    <a:cubicBezTo>
                      <a:pt x="6" y="13"/>
                      <a:pt x="3" y="10"/>
                      <a:pt x="3" y="13"/>
                    </a:cubicBezTo>
                    <a:cubicBezTo>
                      <a:pt x="3" y="13"/>
                      <a:pt x="4" y="15"/>
                      <a:pt x="2" y="15"/>
                    </a:cubicBezTo>
                    <a:cubicBezTo>
                      <a:pt x="2" y="13"/>
                      <a:pt x="2" y="13"/>
                      <a:pt x="2" y="13"/>
                    </a:cubicBezTo>
                    <a:cubicBezTo>
                      <a:pt x="2" y="13"/>
                      <a:pt x="1" y="14"/>
                      <a:pt x="0" y="14"/>
                    </a:cubicBezTo>
                    <a:cubicBezTo>
                      <a:pt x="1" y="13"/>
                      <a:pt x="1" y="11"/>
                      <a:pt x="3" y="11"/>
                    </a:cubicBezTo>
                    <a:cubicBezTo>
                      <a:pt x="4" y="10"/>
                      <a:pt x="6" y="9"/>
                      <a:pt x="7" y="7"/>
                    </a:cubicBezTo>
                    <a:cubicBezTo>
                      <a:pt x="8" y="6"/>
                      <a:pt x="8" y="6"/>
                      <a:pt x="8" y="6"/>
                    </a:cubicBezTo>
                    <a:cubicBezTo>
                      <a:pt x="8" y="6"/>
                      <a:pt x="8" y="6"/>
                      <a:pt x="8" y="6"/>
                    </a:cubicBezTo>
                    <a:cubicBezTo>
                      <a:pt x="9" y="6"/>
                      <a:pt x="10" y="5"/>
                      <a:pt x="10" y="5"/>
                    </a:cubicBezTo>
                    <a:cubicBezTo>
                      <a:pt x="10" y="4"/>
                      <a:pt x="10" y="4"/>
                      <a:pt x="10" y="3"/>
                    </a:cubicBezTo>
                    <a:cubicBezTo>
                      <a:pt x="11" y="2"/>
                      <a:pt x="14" y="5"/>
                      <a:pt x="13" y="1"/>
                    </a:cubicBezTo>
                    <a:cubicBezTo>
                      <a:pt x="13" y="1"/>
                      <a:pt x="13" y="1"/>
                      <a:pt x="13" y="1"/>
                    </a:cubicBezTo>
                    <a:cubicBezTo>
                      <a:pt x="14" y="0"/>
                      <a:pt x="15" y="2"/>
                      <a:pt x="16" y="2"/>
                    </a:cubicBezTo>
                    <a:cubicBezTo>
                      <a:pt x="17" y="1"/>
                      <a:pt x="16" y="1"/>
                      <a:pt x="1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8" name="Freeform 327">
                <a:extLst>
                  <a:ext uri="{FF2B5EF4-FFF2-40B4-BE49-F238E27FC236}">
                    <a16:creationId xmlns:a16="http://schemas.microsoft.com/office/drawing/2014/main" id="{EEF509B3-3EE9-41C2-A010-19AE377CC462}"/>
                  </a:ext>
                </a:extLst>
              </p:cNvPr>
              <p:cNvSpPr/>
              <p:nvPr/>
            </p:nvSpPr>
            <p:spPr bwMode="auto">
              <a:xfrm>
                <a:off x="2477" y="1188"/>
                <a:ext cx="21" cy="14"/>
              </a:xfrm>
              <a:custGeom>
                <a:gdLst>
                  <a:gd name="T0" fmla="*/ 8 w 8"/>
                  <a:gd name="T1" fmla="*/ 0 h 5"/>
                  <a:gd name="T2" fmla="*/ 4 w 8"/>
                  <a:gd name="T3" fmla="*/ 2 h 5"/>
                  <a:gd name="T4" fmla="*/ 1 w 8"/>
                  <a:gd name="T5" fmla="*/ 5 h 5"/>
                  <a:gd name="T6" fmla="*/ 0 w 8"/>
                  <a:gd name="T7" fmla="*/ 5 h 5"/>
                  <a:gd name="T8" fmla="*/ 0 w 8"/>
                  <a:gd name="T9" fmla="*/ 2 h 5"/>
                  <a:gd name="T10" fmla="*/ 5 w 8"/>
                  <a:gd name="T11" fmla="*/ 1 h 5"/>
                  <a:gd name="T12" fmla="*/ 5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0"/>
                      <a:pt x="7" y="3"/>
                      <a:pt x="4" y="2"/>
                    </a:cubicBezTo>
                    <a:cubicBezTo>
                      <a:pt x="5" y="5"/>
                      <a:pt x="2" y="3"/>
                      <a:pt x="1" y="5"/>
                    </a:cubicBezTo>
                    <a:cubicBezTo>
                      <a:pt x="0" y="5"/>
                      <a:pt x="0" y="5"/>
                      <a:pt x="0" y="5"/>
                    </a:cubicBezTo>
                    <a:cubicBezTo>
                      <a:pt x="1" y="4"/>
                      <a:pt x="2" y="3"/>
                      <a:pt x="0" y="2"/>
                    </a:cubicBezTo>
                    <a:cubicBezTo>
                      <a:pt x="3" y="3"/>
                      <a:pt x="2" y="0"/>
                      <a:pt x="5" y="1"/>
                    </a:cubicBezTo>
                    <a:cubicBezTo>
                      <a:pt x="5" y="0"/>
                      <a:pt x="5" y="0"/>
                      <a:pt x="5"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9" name="Freeform 328">
                <a:extLst>
                  <a:ext uri="{FF2B5EF4-FFF2-40B4-BE49-F238E27FC236}">
                    <a16:creationId xmlns:a16="http://schemas.microsoft.com/office/drawing/2014/main" id="{CFB16FF0-2CFC-49F9-A471-50B85D65A52E}"/>
                  </a:ext>
                </a:extLst>
              </p:cNvPr>
              <p:cNvSpPr/>
              <p:nvPr/>
            </p:nvSpPr>
            <p:spPr bwMode="auto">
              <a:xfrm>
                <a:off x="3653" y="118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0" name="Freeform 329">
                <a:extLst>
                  <a:ext uri="{FF2B5EF4-FFF2-40B4-BE49-F238E27FC236}">
                    <a16:creationId xmlns:a16="http://schemas.microsoft.com/office/drawing/2014/main" id="{AC86D4F2-912F-4F89-84DE-482BE729B98E}"/>
                  </a:ext>
                </a:extLst>
              </p:cNvPr>
              <p:cNvSpPr/>
              <p:nvPr/>
            </p:nvSpPr>
            <p:spPr bwMode="auto">
              <a:xfrm>
                <a:off x="3797" y="1186"/>
                <a:ext cx="3" cy="5"/>
              </a:xfrm>
              <a:custGeom>
                <a:gdLst>
                  <a:gd name="T0" fmla="*/ 1 w 1"/>
                  <a:gd name="T1" fmla="*/ 1 h 2"/>
                  <a:gd name="T2" fmla="*/ 0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0" y="2"/>
                    </a:cubicBez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1" name="Freeform 330">
                <a:extLst>
                  <a:ext uri="{FF2B5EF4-FFF2-40B4-BE49-F238E27FC236}">
                    <a16:creationId xmlns:a16="http://schemas.microsoft.com/office/drawing/2014/main" id="{13FCE55D-940A-4318-A483-C0D71E459240}"/>
                  </a:ext>
                </a:extLst>
              </p:cNvPr>
              <p:cNvSpPr/>
              <p:nvPr/>
            </p:nvSpPr>
            <p:spPr bwMode="auto">
              <a:xfrm>
                <a:off x="2509" y="11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2" name="Freeform 331">
                <a:extLst>
                  <a:ext uri="{FF2B5EF4-FFF2-40B4-BE49-F238E27FC236}">
                    <a16:creationId xmlns:a16="http://schemas.microsoft.com/office/drawing/2014/main" id="{3528DCB2-E3BD-4310-8E7E-4DDCEBD29DE8}"/>
                  </a:ext>
                </a:extLst>
              </p:cNvPr>
              <p:cNvSpPr/>
              <p:nvPr/>
            </p:nvSpPr>
            <p:spPr bwMode="auto">
              <a:xfrm>
                <a:off x="2613" y="1188"/>
                <a:ext cx="11" cy="6"/>
              </a:xfrm>
              <a:custGeom>
                <a:gdLst>
                  <a:gd name="T0" fmla="*/ 4 w 4"/>
                  <a:gd name="T1" fmla="*/ 1 h 2"/>
                  <a:gd name="T2" fmla="*/ 1 w 4"/>
                  <a:gd name="T3" fmla="*/ 2 h 2"/>
                  <a:gd name="T4" fmla="*/ 0 w 4"/>
                  <a:gd name="T5" fmla="*/ 2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1" y="2"/>
                    </a:cubicBezTo>
                    <a:cubicBezTo>
                      <a:pt x="0" y="2"/>
                      <a:pt x="0" y="2"/>
                      <a:pt x="0" y="2"/>
                    </a:cubicBezTo>
                    <a:cubicBezTo>
                      <a:pt x="1" y="1"/>
                      <a:pt x="0" y="0"/>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3" name="Freeform 332">
                <a:extLst>
                  <a:ext uri="{FF2B5EF4-FFF2-40B4-BE49-F238E27FC236}">
                    <a16:creationId xmlns:a16="http://schemas.microsoft.com/office/drawing/2014/main" id="{AE25E0E7-B5E2-4246-B0EB-554754E72624}"/>
                  </a:ext>
                </a:extLst>
              </p:cNvPr>
              <p:cNvSpPr/>
              <p:nvPr/>
            </p:nvSpPr>
            <p:spPr bwMode="auto">
              <a:xfrm>
                <a:off x="3802" y="1188"/>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4" name="Freeform 333">
                <a:extLst>
                  <a:ext uri="{FF2B5EF4-FFF2-40B4-BE49-F238E27FC236}">
                    <a16:creationId xmlns:a16="http://schemas.microsoft.com/office/drawing/2014/main" id="{5286511B-D517-4B80-BC8D-267E7C22F612}"/>
                  </a:ext>
                </a:extLst>
              </p:cNvPr>
              <p:cNvSpPr/>
              <p:nvPr/>
            </p:nvSpPr>
            <p:spPr bwMode="auto">
              <a:xfrm>
                <a:off x="2675" y="1188"/>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5" name="Freeform 334">
                <a:extLst>
                  <a:ext uri="{FF2B5EF4-FFF2-40B4-BE49-F238E27FC236}">
                    <a16:creationId xmlns:a16="http://schemas.microsoft.com/office/drawing/2014/main" id="{B275CE23-ED14-4594-9E6F-178926300DED}"/>
                  </a:ext>
                </a:extLst>
              </p:cNvPr>
              <p:cNvSpPr/>
              <p:nvPr/>
            </p:nvSpPr>
            <p:spPr bwMode="auto">
              <a:xfrm>
                <a:off x="3225" y="1191"/>
                <a:ext cx="6" cy="3"/>
              </a:xfrm>
              <a:custGeom>
                <a:gdLst>
                  <a:gd name="T0" fmla="*/ 0 w 2"/>
                  <a:gd name="T1" fmla="*/ 1 h 1"/>
                  <a:gd name="T2" fmla="*/ 0 w 2"/>
                  <a:gd name="T3" fmla="*/ 0 h 1"/>
                  <a:gd name="T4" fmla="*/ 1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1" y="0"/>
                      <a:pt x="1" y="0"/>
                      <a:pt x="1" y="0"/>
                    </a:cubicBezTo>
                    <a:cubicBezTo>
                      <a:pt x="0"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6" name="Freeform 335">
                <a:extLst>
                  <a:ext uri="{FF2B5EF4-FFF2-40B4-BE49-F238E27FC236}">
                    <a16:creationId xmlns:a16="http://schemas.microsoft.com/office/drawing/2014/main" id="{7969D6F9-001D-4C80-A553-27A1D58ADC01}"/>
                  </a:ext>
                </a:extLst>
              </p:cNvPr>
              <p:cNvSpPr/>
              <p:nvPr/>
            </p:nvSpPr>
            <p:spPr bwMode="auto">
              <a:xfrm>
                <a:off x="3655" y="1191"/>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7" name="Freeform 336">
                <a:extLst>
                  <a:ext uri="{FF2B5EF4-FFF2-40B4-BE49-F238E27FC236}">
                    <a16:creationId xmlns:a16="http://schemas.microsoft.com/office/drawing/2014/main" id="{985C1380-F09C-4355-B605-82DD8A9D1307}"/>
                  </a:ext>
                </a:extLst>
              </p:cNvPr>
              <p:cNvSpPr/>
              <p:nvPr/>
            </p:nvSpPr>
            <p:spPr bwMode="auto">
              <a:xfrm>
                <a:off x="2683" y="1191"/>
                <a:ext cx="10" cy="8"/>
              </a:xfrm>
              <a:custGeom>
                <a:gdLst>
                  <a:gd name="T0" fmla="*/ 4 w 4"/>
                  <a:gd name="T1" fmla="*/ 2 h 3"/>
                  <a:gd name="T2" fmla="*/ 2 w 4"/>
                  <a:gd name="T3" fmla="*/ 3 h 3"/>
                  <a:gd name="T4" fmla="*/ 2 w 4"/>
                  <a:gd name="T5" fmla="*/ 0 h 3"/>
                  <a:gd name="T6" fmla="*/ 4 w 4"/>
                  <a:gd name="T7" fmla="*/ 2 h 3"/>
                </a:gdLst>
                <a:cxnLst>
                  <a:cxn ang="0">
                    <a:pos x="T0" y="T1"/>
                  </a:cxn>
                  <a:cxn ang="0">
                    <a:pos x="T2" y="T3"/>
                  </a:cxn>
                  <a:cxn ang="0">
                    <a:pos x="T4" y="T5"/>
                  </a:cxn>
                  <a:cxn ang="0">
                    <a:pos x="T6" y="T7"/>
                  </a:cxn>
                </a:cxnLst>
                <a:rect l="0" t="0" r="r" b="b"/>
                <a:pathLst>
                  <a:path w="4" h="3">
                    <a:moveTo>
                      <a:pt x="4" y="2"/>
                    </a:moveTo>
                    <a:cubicBezTo>
                      <a:pt x="4" y="2"/>
                      <a:pt x="3" y="3"/>
                      <a:pt x="2" y="3"/>
                    </a:cubicBezTo>
                    <a:cubicBezTo>
                      <a:pt x="0" y="2"/>
                      <a:pt x="4" y="2"/>
                      <a:pt x="2"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8" name="Freeform 337">
                <a:extLst>
                  <a:ext uri="{FF2B5EF4-FFF2-40B4-BE49-F238E27FC236}">
                    <a16:creationId xmlns:a16="http://schemas.microsoft.com/office/drawing/2014/main" id="{22C838DE-30E9-4D37-A623-D15CB3E177F4}"/>
                  </a:ext>
                </a:extLst>
              </p:cNvPr>
              <p:cNvSpPr/>
              <p:nvPr/>
            </p:nvSpPr>
            <p:spPr bwMode="auto">
              <a:xfrm>
                <a:off x="3078" y="1191"/>
                <a:ext cx="24" cy="16"/>
              </a:xfrm>
              <a:custGeom>
                <a:gdLst>
                  <a:gd name="T0" fmla="*/ 5 w 9"/>
                  <a:gd name="T1" fmla="*/ 2 h 6"/>
                  <a:gd name="T2" fmla="*/ 0 w 9"/>
                  <a:gd name="T3" fmla="*/ 6 h 6"/>
                  <a:gd name="T4" fmla="*/ 6 w 9"/>
                  <a:gd name="T5" fmla="*/ 0 h 6"/>
                  <a:gd name="T6" fmla="*/ 5 w 9"/>
                  <a:gd name="T7" fmla="*/ 2 h 6"/>
                </a:gdLst>
                <a:cxnLst>
                  <a:cxn ang="0">
                    <a:pos x="T0" y="T1"/>
                  </a:cxn>
                  <a:cxn ang="0">
                    <a:pos x="T2" y="T3"/>
                  </a:cxn>
                  <a:cxn ang="0">
                    <a:pos x="T4" y="T5"/>
                  </a:cxn>
                  <a:cxn ang="0">
                    <a:pos x="T6" y="T7"/>
                  </a:cxn>
                </a:cxnLst>
                <a:rect l="0" t="0" r="r" b="b"/>
                <a:pathLst>
                  <a:path w="9" h="6">
                    <a:moveTo>
                      <a:pt x="5" y="2"/>
                    </a:moveTo>
                    <a:cubicBezTo>
                      <a:pt x="2" y="2"/>
                      <a:pt x="3" y="5"/>
                      <a:pt x="0" y="6"/>
                    </a:cubicBezTo>
                    <a:cubicBezTo>
                      <a:pt x="0" y="4"/>
                      <a:pt x="4" y="2"/>
                      <a:pt x="6" y="0"/>
                    </a:cubicBezTo>
                    <a:cubicBezTo>
                      <a:pt x="9"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9" name="Freeform 338">
                <a:extLst>
                  <a:ext uri="{FF2B5EF4-FFF2-40B4-BE49-F238E27FC236}">
                    <a16:creationId xmlns:a16="http://schemas.microsoft.com/office/drawing/2014/main" id="{EF3BE283-02A3-4231-950D-F219E7C2042C}"/>
                  </a:ext>
                </a:extLst>
              </p:cNvPr>
              <p:cNvSpPr/>
              <p:nvPr/>
            </p:nvSpPr>
            <p:spPr bwMode="auto">
              <a:xfrm>
                <a:off x="2731" y="1191"/>
                <a:ext cx="3" cy="5"/>
              </a:xfrm>
              <a:custGeom>
                <a:gdLst>
                  <a:gd name="T0" fmla="*/ 3 w 3"/>
                  <a:gd name="T1" fmla="*/ 3 h 5"/>
                  <a:gd name="T2" fmla="*/ 0 w 3"/>
                  <a:gd name="T3" fmla="*/ 5 h 5"/>
                  <a:gd name="T4" fmla="*/ 3 w 3"/>
                  <a:gd name="T5" fmla="*/ 0 h 5"/>
                  <a:gd name="T6" fmla="*/ 3 w 3"/>
                  <a:gd name="T7" fmla="*/ 3 h 5"/>
                </a:gdLst>
                <a:cxnLst>
                  <a:cxn ang="0">
                    <a:pos x="T0" y="T1"/>
                  </a:cxn>
                  <a:cxn ang="0">
                    <a:pos x="T2" y="T3"/>
                  </a:cxn>
                  <a:cxn ang="0">
                    <a:pos x="T4" y="T5"/>
                  </a:cxn>
                  <a:cxn ang="0">
                    <a:pos x="T6" y="T7"/>
                  </a:cxn>
                </a:cxnLst>
                <a:rect l="0" t="0" r="r" b="b"/>
                <a:pathLst>
                  <a:path w="3" h="5">
                    <a:moveTo>
                      <a:pt x="3" y="3"/>
                    </a:moveTo>
                    <a:lnTo>
                      <a:pt x="0" y="5"/>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0" name="Freeform 339">
                <a:extLst>
                  <a:ext uri="{FF2B5EF4-FFF2-40B4-BE49-F238E27FC236}">
                    <a16:creationId xmlns:a16="http://schemas.microsoft.com/office/drawing/2014/main" id="{F01EA6D6-C5B7-451E-BB3B-A6188630D662}"/>
                  </a:ext>
                </a:extLst>
              </p:cNvPr>
              <p:cNvSpPr/>
              <p:nvPr/>
            </p:nvSpPr>
            <p:spPr bwMode="auto">
              <a:xfrm>
                <a:off x="2541" y="1194"/>
                <a:ext cx="72" cy="37"/>
              </a:xfrm>
              <a:custGeom>
                <a:gdLst>
                  <a:gd name="T0" fmla="*/ 27 w 27"/>
                  <a:gd name="T1" fmla="*/ 1 h 14"/>
                  <a:gd name="T2" fmla="*/ 21 w 27"/>
                  <a:gd name="T3" fmla="*/ 4 h 14"/>
                  <a:gd name="T4" fmla="*/ 18 w 27"/>
                  <a:gd name="T5" fmla="*/ 4 h 14"/>
                  <a:gd name="T6" fmla="*/ 17 w 27"/>
                  <a:gd name="T7" fmla="*/ 3 h 14"/>
                  <a:gd name="T8" fmla="*/ 14 w 27"/>
                  <a:gd name="T9" fmla="*/ 5 h 14"/>
                  <a:gd name="T10" fmla="*/ 16 w 27"/>
                  <a:gd name="T11" fmla="*/ 7 h 14"/>
                  <a:gd name="T12" fmla="*/ 12 w 27"/>
                  <a:gd name="T13" fmla="*/ 9 h 14"/>
                  <a:gd name="T14" fmla="*/ 11 w 27"/>
                  <a:gd name="T15" fmla="*/ 8 h 14"/>
                  <a:gd name="T16" fmla="*/ 9 w 27"/>
                  <a:gd name="T17" fmla="*/ 11 h 14"/>
                  <a:gd name="T18" fmla="*/ 3 w 27"/>
                  <a:gd name="T19" fmla="*/ 11 h 14"/>
                  <a:gd name="T20" fmla="*/ 2 w 27"/>
                  <a:gd name="T21" fmla="*/ 11 h 14"/>
                  <a:gd name="T22" fmla="*/ 3 w 27"/>
                  <a:gd name="T23" fmla="*/ 12 h 14"/>
                  <a:gd name="T24" fmla="*/ 4 w 27"/>
                  <a:gd name="T25" fmla="*/ 12 h 14"/>
                  <a:gd name="T26" fmla="*/ 1 w 27"/>
                  <a:gd name="T27" fmla="*/ 13 h 14"/>
                  <a:gd name="T28" fmla="*/ 0 w 27"/>
                  <a:gd name="T29" fmla="*/ 12 h 14"/>
                  <a:gd name="T30" fmla="*/ 3 w 27"/>
                  <a:gd name="T31" fmla="*/ 10 h 14"/>
                  <a:gd name="T32" fmla="*/ 8 w 27"/>
                  <a:gd name="T33" fmla="*/ 8 h 14"/>
                  <a:gd name="T34" fmla="*/ 9 w 27"/>
                  <a:gd name="T35" fmla="*/ 7 h 14"/>
                  <a:gd name="T36" fmla="*/ 7 w 27"/>
                  <a:gd name="T37" fmla="*/ 7 h 14"/>
                  <a:gd name="T38" fmla="*/ 6 w 27"/>
                  <a:gd name="T39" fmla="*/ 6 h 14"/>
                  <a:gd name="T40" fmla="*/ 10 w 27"/>
                  <a:gd name="T41" fmla="*/ 6 h 14"/>
                  <a:gd name="T42" fmla="*/ 13 w 27"/>
                  <a:gd name="T43" fmla="*/ 3 h 14"/>
                  <a:gd name="T44" fmla="*/ 18 w 27"/>
                  <a:gd name="T45" fmla="*/ 2 h 14"/>
                  <a:gd name="T46" fmla="*/ 18 w 27"/>
                  <a:gd name="T47" fmla="*/ 4 h 14"/>
                  <a:gd name="T48" fmla="*/ 21 w 27"/>
                  <a:gd name="T49" fmla="*/ 1 h 14"/>
                  <a:gd name="T50" fmla="*/ 21 w 27"/>
                  <a:gd name="T51" fmla="*/ 1 h 14"/>
                  <a:gd name="T52" fmla="*/ 26 w 27"/>
                  <a:gd name="T53" fmla="*/ 0 h 14"/>
                  <a:gd name="T54" fmla="*/ 27 w 27"/>
                  <a:gd name="T5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1"/>
                    </a:moveTo>
                    <a:cubicBezTo>
                      <a:pt x="26" y="3"/>
                      <a:pt x="23" y="2"/>
                      <a:pt x="21" y="4"/>
                    </a:cubicBezTo>
                    <a:cubicBezTo>
                      <a:pt x="19" y="5"/>
                      <a:pt x="19" y="5"/>
                      <a:pt x="18" y="4"/>
                    </a:cubicBezTo>
                    <a:cubicBezTo>
                      <a:pt x="17" y="3"/>
                      <a:pt x="17" y="3"/>
                      <a:pt x="17" y="3"/>
                    </a:cubicBezTo>
                    <a:cubicBezTo>
                      <a:pt x="16" y="2"/>
                      <a:pt x="15" y="4"/>
                      <a:pt x="14" y="5"/>
                    </a:cubicBezTo>
                    <a:cubicBezTo>
                      <a:pt x="16" y="7"/>
                      <a:pt x="16" y="7"/>
                      <a:pt x="16" y="7"/>
                    </a:cubicBezTo>
                    <a:cubicBezTo>
                      <a:pt x="14" y="8"/>
                      <a:pt x="14" y="8"/>
                      <a:pt x="12" y="9"/>
                    </a:cubicBezTo>
                    <a:cubicBezTo>
                      <a:pt x="11" y="8"/>
                      <a:pt x="11" y="8"/>
                      <a:pt x="11" y="8"/>
                    </a:cubicBezTo>
                    <a:cubicBezTo>
                      <a:pt x="12" y="9"/>
                      <a:pt x="10" y="10"/>
                      <a:pt x="9" y="11"/>
                    </a:cubicBezTo>
                    <a:cubicBezTo>
                      <a:pt x="7" y="8"/>
                      <a:pt x="5" y="12"/>
                      <a:pt x="3" y="11"/>
                    </a:cubicBezTo>
                    <a:cubicBezTo>
                      <a:pt x="2" y="11"/>
                      <a:pt x="2" y="11"/>
                      <a:pt x="2" y="11"/>
                    </a:cubicBezTo>
                    <a:cubicBezTo>
                      <a:pt x="3" y="12"/>
                      <a:pt x="3" y="12"/>
                      <a:pt x="3" y="12"/>
                    </a:cubicBezTo>
                    <a:cubicBezTo>
                      <a:pt x="3" y="12"/>
                      <a:pt x="4" y="12"/>
                      <a:pt x="4" y="12"/>
                    </a:cubicBezTo>
                    <a:cubicBezTo>
                      <a:pt x="3" y="12"/>
                      <a:pt x="2" y="14"/>
                      <a:pt x="1" y="13"/>
                    </a:cubicBezTo>
                    <a:cubicBezTo>
                      <a:pt x="0" y="12"/>
                      <a:pt x="0" y="12"/>
                      <a:pt x="0" y="12"/>
                    </a:cubicBezTo>
                    <a:cubicBezTo>
                      <a:pt x="1" y="11"/>
                      <a:pt x="3" y="11"/>
                      <a:pt x="3" y="10"/>
                    </a:cubicBezTo>
                    <a:cubicBezTo>
                      <a:pt x="5" y="10"/>
                      <a:pt x="5" y="7"/>
                      <a:pt x="8" y="8"/>
                    </a:cubicBezTo>
                    <a:cubicBezTo>
                      <a:pt x="8" y="8"/>
                      <a:pt x="8" y="7"/>
                      <a:pt x="9" y="7"/>
                    </a:cubicBezTo>
                    <a:cubicBezTo>
                      <a:pt x="8" y="6"/>
                      <a:pt x="8" y="6"/>
                      <a:pt x="7" y="7"/>
                    </a:cubicBezTo>
                    <a:cubicBezTo>
                      <a:pt x="7" y="6"/>
                      <a:pt x="6" y="6"/>
                      <a:pt x="6" y="6"/>
                    </a:cubicBezTo>
                    <a:cubicBezTo>
                      <a:pt x="6" y="5"/>
                      <a:pt x="9" y="4"/>
                      <a:pt x="10" y="6"/>
                    </a:cubicBezTo>
                    <a:cubicBezTo>
                      <a:pt x="10" y="4"/>
                      <a:pt x="12" y="4"/>
                      <a:pt x="13" y="3"/>
                    </a:cubicBezTo>
                    <a:cubicBezTo>
                      <a:pt x="15" y="6"/>
                      <a:pt x="16" y="0"/>
                      <a:pt x="18" y="2"/>
                    </a:cubicBezTo>
                    <a:cubicBezTo>
                      <a:pt x="18" y="3"/>
                      <a:pt x="17" y="3"/>
                      <a:pt x="18" y="4"/>
                    </a:cubicBezTo>
                    <a:cubicBezTo>
                      <a:pt x="19" y="3"/>
                      <a:pt x="22" y="3"/>
                      <a:pt x="21" y="1"/>
                    </a:cubicBezTo>
                    <a:cubicBezTo>
                      <a:pt x="21" y="1"/>
                      <a:pt x="21" y="1"/>
                      <a:pt x="21" y="1"/>
                    </a:cubicBezTo>
                    <a:cubicBezTo>
                      <a:pt x="23" y="1"/>
                      <a:pt x="25" y="2"/>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1" name="Freeform 340">
                <a:extLst>
                  <a:ext uri="{FF2B5EF4-FFF2-40B4-BE49-F238E27FC236}">
                    <a16:creationId xmlns:a16="http://schemas.microsoft.com/office/drawing/2014/main" id="{41683F10-2B0C-4B8E-BB10-125E04CA8D7C}"/>
                  </a:ext>
                </a:extLst>
              </p:cNvPr>
              <p:cNvSpPr/>
              <p:nvPr/>
            </p:nvSpPr>
            <p:spPr bwMode="auto">
              <a:xfrm>
                <a:off x="3669" y="1194"/>
                <a:ext cx="8" cy="5"/>
              </a:xfrm>
              <a:custGeom>
                <a:gdLst>
                  <a:gd name="T0" fmla="*/ 3 w 3"/>
                  <a:gd name="T1" fmla="*/ 0 h 2"/>
                  <a:gd name="T2" fmla="*/ 2 w 3"/>
                  <a:gd name="T3" fmla="*/ 2 h 2"/>
                  <a:gd name="T4" fmla="*/ 3 w 3"/>
                  <a:gd name="T5" fmla="*/ 2 h 2"/>
                  <a:gd name="T6" fmla="*/ 1 w 3"/>
                  <a:gd name="T7" fmla="*/ 2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3" y="1"/>
                      <a:pt x="1" y="2"/>
                      <a:pt x="2" y="2"/>
                    </a:cubicBezTo>
                    <a:cubicBezTo>
                      <a:pt x="3" y="2"/>
                      <a:pt x="3" y="2"/>
                      <a:pt x="3" y="2"/>
                    </a:cubicBezTo>
                    <a:cubicBezTo>
                      <a:pt x="1" y="2"/>
                      <a:pt x="1" y="2"/>
                      <a:pt x="1" y="2"/>
                    </a:cubicBezTo>
                    <a:cubicBezTo>
                      <a:pt x="0"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2" name="Freeform 341">
                <a:extLst>
                  <a:ext uri="{FF2B5EF4-FFF2-40B4-BE49-F238E27FC236}">
                    <a16:creationId xmlns:a16="http://schemas.microsoft.com/office/drawing/2014/main" id="{4F893FC1-2A60-4E1E-AC7F-A0EB71EC7C24}"/>
                  </a:ext>
                </a:extLst>
              </p:cNvPr>
              <p:cNvSpPr/>
              <p:nvPr/>
            </p:nvSpPr>
            <p:spPr bwMode="auto">
              <a:xfrm>
                <a:off x="3751" y="1194"/>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3" name="Freeform 342">
                <a:extLst>
                  <a:ext uri="{FF2B5EF4-FFF2-40B4-BE49-F238E27FC236}">
                    <a16:creationId xmlns:a16="http://schemas.microsoft.com/office/drawing/2014/main" id="{483C929F-2E78-41F1-A22B-21391E266B1E}"/>
                  </a:ext>
                </a:extLst>
              </p:cNvPr>
              <p:cNvSpPr/>
              <p:nvPr/>
            </p:nvSpPr>
            <p:spPr bwMode="auto">
              <a:xfrm>
                <a:off x="3792" y="1194"/>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4" name="Freeform 343">
                <a:extLst>
                  <a:ext uri="{FF2B5EF4-FFF2-40B4-BE49-F238E27FC236}">
                    <a16:creationId xmlns:a16="http://schemas.microsoft.com/office/drawing/2014/main" id="{0C108B97-DB12-4E59-AC1D-9F97C193B79F}"/>
                  </a:ext>
                </a:extLst>
              </p:cNvPr>
              <p:cNvSpPr/>
              <p:nvPr/>
            </p:nvSpPr>
            <p:spPr bwMode="auto">
              <a:xfrm>
                <a:off x="2127" y="1194"/>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0" y="2"/>
                      <a:pt x="0" y="2"/>
                      <a:pt x="0" y="2"/>
                    </a:cubicBezTo>
                    <a:cubicBezTo>
                      <a:pt x="2" y="1"/>
                      <a:pt x="2" y="1"/>
                      <a:pt x="2" y="1"/>
                    </a:cubicBezTo>
                    <a:cubicBezTo>
                      <a:pt x="2" y="1"/>
                      <a:pt x="3" y="1"/>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5" name="Freeform 344">
                <a:extLst>
                  <a:ext uri="{FF2B5EF4-FFF2-40B4-BE49-F238E27FC236}">
                    <a16:creationId xmlns:a16="http://schemas.microsoft.com/office/drawing/2014/main" id="{896AC3BE-9B3C-4A32-964D-9FD36BACBEC8}"/>
                  </a:ext>
                </a:extLst>
              </p:cNvPr>
              <p:cNvSpPr/>
              <p:nvPr/>
            </p:nvSpPr>
            <p:spPr bwMode="auto">
              <a:xfrm>
                <a:off x="3466" y="1194"/>
                <a:ext cx="8" cy="5"/>
              </a:xfrm>
              <a:custGeom>
                <a:gdLst>
                  <a:gd name="T0" fmla="*/ 3 w 3"/>
                  <a:gd name="T1" fmla="*/ 1 h 2"/>
                  <a:gd name="T2" fmla="*/ 1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6" name="Freeform 345">
                <a:extLst>
                  <a:ext uri="{FF2B5EF4-FFF2-40B4-BE49-F238E27FC236}">
                    <a16:creationId xmlns:a16="http://schemas.microsoft.com/office/drawing/2014/main" id="{1499FFA0-EEE9-4862-AA06-BBCE18EE8832}"/>
                  </a:ext>
                </a:extLst>
              </p:cNvPr>
              <p:cNvSpPr/>
              <p:nvPr/>
            </p:nvSpPr>
            <p:spPr bwMode="auto">
              <a:xfrm>
                <a:off x="3527" y="119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7" name="Freeform 346">
                <a:extLst>
                  <a:ext uri="{FF2B5EF4-FFF2-40B4-BE49-F238E27FC236}">
                    <a16:creationId xmlns:a16="http://schemas.microsoft.com/office/drawing/2014/main" id="{4E85D47C-73A2-4743-993B-7DBD21EE0835}"/>
                  </a:ext>
                </a:extLst>
              </p:cNvPr>
              <p:cNvSpPr/>
              <p:nvPr/>
            </p:nvSpPr>
            <p:spPr bwMode="auto">
              <a:xfrm>
                <a:off x="3222" y="1196"/>
                <a:ext cx="3"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8" name="Freeform 347">
                <a:extLst>
                  <a:ext uri="{FF2B5EF4-FFF2-40B4-BE49-F238E27FC236}">
                    <a16:creationId xmlns:a16="http://schemas.microsoft.com/office/drawing/2014/main" id="{E4021942-AE1E-451A-9A4E-581423D8DB2C}"/>
                  </a:ext>
                </a:extLst>
              </p:cNvPr>
              <p:cNvSpPr/>
              <p:nvPr/>
            </p:nvSpPr>
            <p:spPr bwMode="auto">
              <a:xfrm>
                <a:off x="3540" y="119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9" name="Freeform 348">
                <a:extLst>
                  <a:ext uri="{FF2B5EF4-FFF2-40B4-BE49-F238E27FC236}">
                    <a16:creationId xmlns:a16="http://schemas.microsoft.com/office/drawing/2014/main" id="{C5E9C959-4B4B-4FD4-A2A8-CAF29DEA4F1C}"/>
                  </a:ext>
                </a:extLst>
              </p:cNvPr>
              <p:cNvSpPr/>
              <p:nvPr/>
            </p:nvSpPr>
            <p:spPr bwMode="auto">
              <a:xfrm>
                <a:off x="3661" y="1194"/>
                <a:ext cx="2"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0" name="Freeform 349">
                <a:extLst>
                  <a:ext uri="{FF2B5EF4-FFF2-40B4-BE49-F238E27FC236}">
                    <a16:creationId xmlns:a16="http://schemas.microsoft.com/office/drawing/2014/main" id="{16CFBDC0-FEE6-41DA-8ABC-513AFFF75DBC}"/>
                  </a:ext>
                </a:extLst>
              </p:cNvPr>
              <p:cNvSpPr/>
              <p:nvPr/>
            </p:nvSpPr>
            <p:spPr bwMode="auto">
              <a:xfrm>
                <a:off x="2512" y="1196"/>
                <a:ext cx="19" cy="11"/>
              </a:xfrm>
              <a:custGeom>
                <a:gdLst>
                  <a:gd name="T0" fmla="*/ 7 w 7"/>
                  <a:gd name="T1" fmla="*/ 2 h 4"/>
                  <a:gd name="T2" fmla="*/ 3 w 7"/>
                  <a:gd name="T3" fmla="*/ 3 h 4"/>
                  <a:gd name="T4" fmla="*/ 1 w 7"/>
                  <a:gd name="T5" fmla="*/ 4 h 4"/>
                  <a:gd name="T6" fmla="*/ 6 w 7"/>
                  <a:gd name="T7" fmla="*/ 0 h 4"/>
                  <a:gd name="T8" fmla="*/ 7 w 7"/>
                  <a:gd name="T9" fmla="*/ 2 h 4"/>
                </a:gdLst>
                <a:cxnLst>
                  <a:cxn ang="0">
                    <a:pos x="T0" y="T1"/>
                  </a:cxn>
                  <a:cxn ang="0">
                    <a:pos x="T2" y="T3"/>
                  </a:cxn>
                  <a:cxn ang="0">
                    <a:pos x="T4" y="T5"/>
                  </a:cxn>
                  <a:cxn ang="0">
                    <a:pos x="T6" y="T7"/>
                  </a:cxn>
                  <a:cxn ang="0">
                    <a:pos x="T8" y="T9"/>
                  </a:cxn>
                </a:cxnLst>
                <a:rect l="0" t="0" r="r" b="b"/>
                <a:pathLst>
                  <a:path w="7" h="4">
                    <a:moveTo>
                      <a:pt x="7" y="2"/>
                    </a:moveTo>
                    <a:cubicBezTo>
                      <a:pt x="6" y="3"/>
                      <a:pt x="4" y="4"/>
                      <a:pt x="3" y="3"/>
                    </a:cubicBezTo>
                    <a:cubicBezTo>
                      <a:pt x="2" y="4"/>
                      <a:pt x="2" y="4"/>
                      <a:pt x="1" y="4"/>
                    </a:cubicBezTo>
                    <a:cubicBezTo>
                      <a:pt x="0" y="1"/>
                      <a:pt x="5" y="2"/>
                      <a:pt x="6" y="0"/>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1" name="Freeform 350">
                <a:extLst>
                  <a:ext uri="{FF2B5EF4-FFF2-40B4-BE49-F238E27FC236}">
                    <a16:creationId xmlns:a16="http://schemas.microsoft.com/office/drawing/2014/main" id="{DF4AC3B1-B8C2-46C7-8088-41200ADD6D91}"/>
                  </a:ext>
                </a:extLst>
              </p:cNvPr>
              <p:cNvSpPr/>
              <p:nvPr/>
            </p:nvSpPr>
            <p:spPr bwMode="auto">
              <a:xfrm>
                <a:off x="2677" y="1196"/>
                <a:ext cx="6"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2" name="Freeform 351">
                <a:extLst>
                  <a:ext uri="{FF2B5EF4-FFF2-40B4-BE49-F238E27FC236}">
                    <a16:creationId xmlns:a16="http://schemas.microsoft.com/office/drawing/2014/main" id="{1E1C0189-8BE1-4265-A9EF-2D2E4952E4E0}"/>
                  </a:ext>
                </a:extLst>
              </p:cNvPr>
              <p:cNvSpPr/>
              <p:nvPr/>
            </p:nvSpPr>
            <p:spPr bwMode="auto">
              <a:xfrm>
                <a:off x="3786" y="1196"/>
                <a:ext cx="6"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1"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3" name="Freeform 352">
                <a:extLst>
                  <a:ext uri="{FF2B5EF4-FFF2-40B4-BE49-F238E27FC236}">
                    <a16:creationId xmlns:a16="http://schemas.microsoft.com/office/drawing/2014/main" id="{F30446E8-B421-4ED7-A387-CF743F45048A}"/>
                  </a:ext>
                </a:extLst>
              </p:cNvPr>
              <p:cNvSpPr/>
              <p:nvPr/>
            </p:nvSpPr>
            <p:spPr bwMode="auto">
              <a:xfrm>
                <a:off x="2124" y="1196"/>
                <a:ext cx="113" cy="41"/>
              </a:xfrm>
              <a:custGeom>
                <a:gdLst>
                  <a:gd name="T0" fmla="*/ 20 w 42"/>
                  <a:gd name="T1" fmla="*/ 2 h 15"/>
                  <a:gd name="T2" fmla="*/ 28 w 42"/>
                  <a:gd name="T3" fmla="*/ 1 h 15"/>
                  <a:gd name="T4" fmla="*/ 30 w 42"/>
                  <a:gd name="T5" fmla="*/ 2 h 15"/>
                  <a:gd name="T6" fmla="*/ 30 w 42"/>
                  <a:gd name="T7" fmla="*/ 2 h 15"/>
                  <a:gd name="T8" fmla="*/ 33 w 42"/>
                  <a:gd name="T9" fmla="*/ 2 h 15"/>
                  <a:gd name="T10" fmla="*/ 34 w 42"/>
                  <a:gd name="T11" fmla="*/ 1 h 15"/>
                  <a:gd name="T12" fmla="*/ 34 w 42"/>
                  <a:gd name="T13" fmla="*/ 1 h 15"/>
                  <a:gd name="T14" fmla="*/ 34 w 42"/>
                  <a:gd name="T15" fmla="*/ 1 h 15"/>
                  <a:gd name="T16" fmla="*/ 41 w 42"/>
                  <a:gd name="T17" fmla="*/ 4 h 15"/>
                  <a:gd name="T18" fmla="*/ 41 w 42"/>
                  <a:gd name="T19" fmla="*/ 3 h 15"/>
                  <a:gd name="T20" fmla="*/ 42 w 42"/>
                  <a:gd name="T21" fmla="*/ 3 h 15"/>
                  <a:gd name="T22" fmla="*/ 36 w 42"/>
                  <a:gd name="T23" fmla="*/ 5 h 15"/>
                  <a:gd name="T24" fmla="*/ 35 w 42"/>
                  <a:gd name="T25" fmla="*/ 7 h 15"/>
                  <a:gd name="T26" fmla="*/ 35 w 42"/>
                  <a:gd name="T27" fmla="*/ 6 h 15"/>
                  <a:gd name="T28" fmla="*/ 27 w 42"/>
                  <a:gd name="T29" fmla="*/ 6 h 15"/>
                  <a:gd name="T30" fmla="*/ 21 w 42"/>
                  <a:gd name="T31" fmla="*/ 5 h 15"/>
                  <a:gd name="T32" fmla="*/ 19 w 42"/>
                  <a:gd name="T33" fmla="*/ 5 h 15"/>
                  <a:gd name="T34" fmla="*/ 17 w 42"/>
                  <a:gd name="T35" fmla="*/ 6 h 15"/>
                  <a:gd name="T36" fmla="*/ 16 w 42"/>
                  <a:gd name="T37" fmla="*/ 5 h 15"/>
                  <a:gd name="T38" fmla="*/ 21 w 42"/>
                  <a:gd name="T39" fmla="*/ 5 h 15"/>
                  <a:gd name="T40" fmla="*/ 23 w 42"/>
                  <a:gd name="T41" fmla="*/ 4 h 15"/>
                  <a:gd name="T42" fmla="*/ 20 w 42"/>
                  <a:gd name="T43" fmla="*/ 2 h 15"/>
                  <a:gd name="T44" fmla="*/ 17 w 42"/>
                  <a:gd name="T45" fmla="*/ 3 h 15"/>
                  <a:gd name="T46" fmla="*/ 15 w 42"/>
                  <a:gd name="T47" fmla="*/ 5 h 15"/>
                  <a:gd name="T48" fmla="*/ 12 w 42"/>
                  <a:gd name="T49" fmla="*/ 6 h 15"/>
                  <a:gd name="T50" fmla="*/ 15 w 42"/>
                  <a:gd name="T51" fmla="*/ 7 h 15"/>
                  <a:gd name="T52" fmla="*/ 14 w 42"/>
                  <a:gd name="T53" fmla="*/ 9 h 15"/>
                  <a:gd name="T54" fmla="*/ 19 w 42"/>
                  <a:gd name="T55" fmla="*/ 7 h 15"/>
                  <a:gd name="T56" fmla="*/ 24 w 42"/>
                  <a:gd name="T57" fmla="*/ 8 h 15"/>
                  <a:gd name="T58" fmla="*/ 25 w 42"/>
                  <a:gd name="T59" fmla="*/ 10 h 15"/>
                  <a:gd name="T60" fmla="*/ 19 w 42"/>
                  <a:gd name="T61" fmla="*/ 11 h 15"/>
                  <a:gd name="T62" fmla="*/ 18 w 42"/>
                  <a:gd name="T63" fmla="*/ 10 h 15"/>
                  <a:gd name="T64" fmla="*/ 17 w 42"/>
                  <a:gd name="T65" fmla="*/ 11 h 15"/>
                  <a:gd name="T66" fmla="*/ 17 w 42"/>
                  <a:gd name="T67" fmla="*/ 12 h 15"/>
                  <a:gd name="T68" fmla="*/ 16 w 42"/>
                  <a:gd name="T69" fmla="*/ 11 h 15"/>
                  <a:gd name="T70" fmla="*/ 15 w 42"/>
                  <a:gd name="T71" fmla="*/ 15 h 15"/>
                  <a:gd name="T72" fmla="*/ 14 w 42"/>
                  <a:gd name="T73" fmla="*/ 14 h 15"/>
                  <a:gd name="T74" fmla="*/ 15 w 42"/>
                  <a:gd name="T75" fmla="*/ 14 h 15"/>
                  <a:gd name="T76" fmla="*/ 13 w 42"/>
                  <a:gd name="T77" fmla="*/ 13 h 15"/>
                  <a:gd name="T78" fmla="*/ 15 w 42"/>
                  <a:gd name="T79" fmla="*/ 12 h 15"/>
                  <a:gd name="T80" fmla="*/ 11 w 42"/>
                  <a:gd name="T81" fmla="*/ 11 h 15"/>
                  <a:gd name="T82" fmla="*/ 12 w 42"/>
                  <a:gd name="T83" fmla="*/ 10 h 15"/>
                  <a:gd name="T84" fmla="*/ 11 w 42"/>
                  <a:gd name="T85" fmla="*/ 10 h 15"/>
                  <a:gd name="T86" fmla="*/ 14 w 42"/>
                  <a:gd name="T87" fmla="*/ 9 h 15"/>
                  <a:gd name="T88" fmla="*/ 14 w 42"/>
                  <a:gd name="T89" fmla="*/ 8 h 15"/>
                  <a:gd name="T90" fmla="*/ 3 w 42"/>
                  <a:gd name="T91" fmla="*/ 6 h 15"/>
                  <a:gd name="T92" fmla="*/ 0 w 42"/>
                  <a:gd name="T93" fmla="*/ 6 h 15"/>
                  <a:gd name="T94" fmla="*/ 4 w 42"/>
                  <a:gd name="T95" fmla="*/ 4 h 15"/>
                  <a:gd name="T96" fmla="*/ 9 w 42"/>
                  <a:gd name="T97" fmla="*/ 5 h 15"/>
                  <a:gd name="T98" fmla="*/ 9 w 42"/>
                  <a:gd name="T99" fmla="*/ 5 h 15"/>
                  <a:gd name="T100" fmla="*/ 12 w 42"/>
                  <a:gd name="T101" fmla="*/ 5 h 15"/>
                  <a:gd name="T102" fmla="*/ 13 w 42"/>
                  <a:gd name="T103" fmla="*/ 5 h 15"/>
                  <a:gd name="T104" fmla="*/ 9 w 42"/>
                  <a:gd name="T105" fmla="*/ 1 h 15"/>
                  <a:gd name="T106" fmla="*/ 13 w 42"/>
                  <a:gd name="T107" fmla="*/ 2 h 15"/>
                  <a:gd name="T108" fmla="*/ 16 w 42"/>
                  <a:gd name="T109" fmla="*/ 3 h 15"/>
                  <a:gd name="T110" fmla="*/ 16 w 42"/>
                  <a:gd name="T111" fmla="*/ 1 h 15"/>
                  <a:gd name="T112" fmla="*/ 19 w 42"/>
                  <a:gd name="T113" fmla="*/ 2 h 15"/>
                  <a:gd name="T114" fmla="*/ 20 w 42"/>
                  <a:gd name="T115" fmla="*/ 1 h 15"/>
                  <a:gd name="T116" fmla="*/ 20 w 42"/>
                  <a:gd name="T117"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15">
                    <a:moveTo>
                      <a:pt x="20" y="2"/>
                    </a:moveTo>
                    <a:cubicBezTo>
                      <a:pt x="23" y="1"/>
                      <a:pt x="24" y="1"/>
                      <a:pt x="28" y="1"/>
                    </a:cubicBezTo>
                    <a:cubicBezTo>
                      <a:pt x="29" y="1"/>
                      <a:pt x="29" y="1"/>
                      <a:pt x="30" y="2"/>
                    </a:cubicBezTo>
                    <a:cubicBezTo>
                      <a:pt x="30" y="2"/>
                      <a:pt x="30" y="2"/>
                      <a:pt x="30" y="2"/>
                    </a:cubicBezTo>
                    <a:cubicBezTo>
                      <a:pt x="31" y="2"/>
                      <a:pt x="32" y="0"/>
                      <a:pt x="33" y="2"/>
                    </a:cubicBezTo>
                    <a:cubicBezTo>
                      <a:pt x="34" y="1"/>
                      <a:pt x="34" y="1"/>
                      <a:pt x="34" y="1"/>
                    </a:cubicBezTo>
                    <a:cubicBezTo>
                      <a:pt x="34" y="1"/>
                      <a:pt x="34" y="1"/>
                      <a:pt x="34" y="1"/>
                    </a:cubicBezTo>
                    <a:cubicBezTo>
                      <a:pt x="34" y="1"/>
                      <a:pt x="34" y="1"/>
                      <a:pt x="34" y="1"/>
                    </a:cubicBezTo>
                    <a:cubicBezTo>
                      <a:pt x="36" y="3"/>
                      <a:pt x="39" y="2"/>
                      <a:pt x="41" y="4"/>
                    </a:cubicBezTo>
                    <a:cubicBezTo>
                      <a:pt x="41" y="3"/>
                      <a:pt x="41" y="3"/>
                      <a:pt x="41" y="3"/>
                    </a:cubicBezTo>
                    <a:cubicBezTo>
                      <a:pt x="42" y="3"/>
                      <a:pt x="42" y="3"/>
                      <a:pt x="42" y="3"/>
                    </a:cubicBezTo>
                    <a:cubicBezTo>
                      <a:pt x="41" y="3"/>
                      <a:pt x="38" y="5"/>
                      <a:pt x="36" y="5"/>
                    </a:cubicBezTo>
                    <a:cubicBezTo>
                      <a:pt x="34" y="6"/>
                      <a:pt x="37" y="7"/>
                      <a:pt x="35" y="7"/>
                    </a:cubicBezTo>
                    <a:cubicBezTo>
                      <a:pt x="35" y="7"/>
                      <a:pt x="36" y="6"/>
                      <a:pt x="35" y="6"/>
                    </a:cubicBezTo>
                    <a:cubicBezTo>
                      <a:pt x="33" y="5"/>
                      <a:pt x="29" y="6"/>
                      <a:pt x="27" y="6"/>
                    </a:cubicBezTo>
                    <a:cubicBezTo>
                      <a:pt x="25" y="5"/>
                      <a:pt x="21" y="8"/>
                      <a:pt x="21" y="5"/>
                    </a:cubicBezTo>
                    <a:cubicBezTo>
                      <a:pt x="20" y="4"/>
                      <a:pt x="19" y="5"/>
                      <a:pt x="19" y="5"/>
                    </a:cubicBezTo>
                    <a:cubicBezTo>
                      <a:pt x="17" y="5"/>
                      <a:pt x="18" y="7"/>
                      <a:pt x="17" y="6"/>
                    </a:cubicBezTo>
                    <a:cubicBezTo>
                      <a:pt x="17" y="6"/>
                      <a:pt x="16" y="5"/>
                      <a:pt x="16" y="5"/>
                    </a:cubicBezTo>
                    <a:cubicBezTo>
                      <a:pt x="18" y="6"/>
                      <a:pt x="19" y="3"/>
                      <a:pt x="21" y="5"/>
                    </a:cubicBezTo>
                    <a:cubicBezTo>
                      <a:pt x="22" y="5"/>
                      <a:pt x="22" y="4"/>
                      <a:pt x="23" y="4"/>
                    </a:cubicBezTo>
                    <a:cubicBezTo>
                      <a:pt x="22" y="3"/>
                      <a:pt x="20" y="3"/>
                      <a:pt x="20" y="2"/>
                    </a:cubicBezTo>
                    <a:cubicBezTo>
                      <a:pt x="19" y="2"/>
                      <a:pt x="18" y="4"/>
                      <a:pt x="17" y="3"/>
                    </a:cubicBezTo>
                    <a:cubicBezTo>
                      <a:pt x="17" y="4"/>
                      <a:pt x="15" y="3"/>
                      <a:pt x="15" y="5"/>
                    </a:cubicBezTo>
                    <a:cubicBezTo>
                      <a:pt x="13" y="4"/>
                      <a:pt x="13" y="6"/>
                      <a:pt x="12" y="6"/>
                    </a:cubicBezTo>
                    <a:cubicBezTo>
                      <a:pt x="13" y="6"/>
                      <a:pt x="14" y="8"/>
                      <a:pt x="15" y="7"/>
                    </a:cubicBezTo>
                    <a:cubicBezTo>
                      <a:pt x="15" y="8"/>
                      <a:pt x="14" y="9"/>
                      <a:pt x="14" y="9"/>
                    </a:cubicBezTo>
                    <a:cubicBezTo>
                      <a:pt x="15" y="8"/>
                      <a:pt x="18" y="9"/>
                      <a:pt x="19" y="7"/>
                    </a:cubicBezTo>
                    <a:cubicBezTo>
                      <a:pt x="20" y="7"/>
                      <a:pt x="22" y="9"/>
                      <a:pt x="24" y="8"/>
                    </a:cubicBezTo>
                    <a:cubicBezTo>
                      <a:pt x="23" y="9"/>
                      <a:pt x="25" y="9"/>
                      <a:pt x="25" y="10"/>
                    </a:cubicBezTo>
                    <a:cubicBezTo>
                      <a:pt x="22" y="9"/>
                      <a:pt x="21" y="12"/>
                      <a:pt x="19" y="11"/>
                    </a:cubicBezTo>
                    <a:cubicBezTo>
                      <a:pt x="18" y="10"/>
                      <a:pt x="18" y="10"/>
                      <a:pt x="18" y="10"/>
                    </a:cubicBezTo>
                    <a:cubicBezTo>
                      <a:pt x="18" y="10"/>
                      <a:pt x="17" y="10"/>
                      <a:pt x="17" y="11"/>
                    </a:cubicBezTo>
                    <a:cubicBezTo>
                      <a:pt x="17" y="12"/>
                      <a:pt x="17" y="12"/>
                      <a:pt x="17" y="12"/>
                    </a:cubicBezTo>
                    <a:cubicBezTo>
                      <a:pt x="17" y="11"/>
                      <a:pt x="16" y="11"/>
                      <a:pt x="16" y="11"/>
                    </a:cubicBezTo>
                    <a:cubicBezTo>
                      <a:pt x="15" y="12"/>
                      <a:pt x="18" y="15"/>
                      <a:pt x="15" y="15"/>
                    </a:cubicBezTo>
                    <a:cubicBezTo>
                      <a:pt x="14" y="14"/>
                      <a:pt x="14" y="14"/>
                      <a:pt x="14" y="14"/>
                    </a:cubicBezTo>
                    <a:cubicBezTo>
                      <a:pt x="15" y="14"/>
                      <a:pt x="15" y="14"/>
                      <a:pt x="15" y="14"/>
                    </a:cubicBezTo>
                    <a:cubicBezTo>
                      <a:pt x="15" y="13"/>
                      <a:pt x="14" y="13"/>
                      <a:pt x="13" y="13"/>
                    </a:cubicBezTo>
                    <a:cubicBezTo>
                      <a:pt x="13" y="12"/>
                      <a:pt x="15" y="13"/>
                      <a:pt x="15" y="12"/>
                    </a:cubicBezTo>
                    <a:cubicBezTo>
                      <a:pt x="14" y="11"/>
                      <a:pt x="12" y="11"/>
                      <a:pt x="11" y="11"/>
                    </a:cubicBezTo>
                    <a:cubicBezTo>
                      <a:pt x="12" y="11"/>
                      <a:pt x="12" y="11"/>
                      <a:pt x="12" y="10"/>
                    </a:cubicBezTo>
                    <a:cubicBezTo>
                      <a:pt x="12" y="10"/>
                      <a:pt x="11" y="10"/>
                      <a:pt x="11" y="10"/>
                    </a:cubicBezTo>
                    <a:cubicBezTo>
                      <a:pt x="12" y="9"/>
                      <a:pt x="14" y="12"/>
                      <a:pt x="14" y="9"/>
                    </a:cubicBezTo>
                    <a:cubicBezTo>
                      <a:pt x="14" y="8"/>
                      <a:pt x="14" y="8"/>
                      <a:pt x="14" y="8"/>
                    </a:cubicBezTo>
                    <a:cubicBezTo>
                      <a:pt x="11" y="8"/>
                      <a:pt x="6" y="9"/>
                      <a:pt x="3" y="6"/>
                    </a:cubicBezTo>
                    <a:cubicBezTo>
                      <a:pt x="0" y="6"/>
                      <a:pt x="0" y="6"/>
                      <a:pt x="0" y="6"/>
                    </a:cubicBezTo>
                    <a:cubicBezTo>
                      <a:pt x="2" y="5"/>
                      <a:pt x="2" y="4"/>
                      <a:pt x="4" y="4"/>
                    </a:cubicBezTo>
                    <a:cubicBezTo>
                      <a:pt x="6" y="3"/>
                      <a:pt x="8" y="6"/>
                      <a:pt x="9" y="5"/>
                    </a:cubicBezTo>
                    <a:cubicBezTo>
                      <a:pt x="9" y="5"/>
                      <a:pt x="9" y="5"/>
                      <a:pt x="9" y="5"/>
                    </a:cubicBezTo>
                    <a:cubicBezTo>
                      <a:pt x="10" y="6"/>
                      <a:pt x="11" y="5"/>
                      <a:pt x="12" y="5"/>
                    </a:cubicBezTo>
                    <a:cubicBezTo>
                      <a:pt x="13" y="5"/>
                      <a:pt x="13" y="5"/>
                      <a:pt x="13" y="5"/>
                    </a:cubicBezTo>
                    <a:cubicBezTo>
                      <a:pt x="12" y="2"/>
                      <a:pt x="6" y="5"/>
                      <a:pt x="9" y="1"/>
                    </a:cubicBezTo>
                    <a:cubicBezTo>
                      <a:pt x="11" y="1"/>
                      <a:pt x="12" y="2"/>
                      <a:pt x="13" y="2"/>
                    </a:cubicBezTo>
                    <a:cubicBezTo>
                      <a:pt x="14" y="2"/>
                      <a:pt x="14" y="3"/>
                      <a:pt x="16" y="3"/>
                    </a:cubicBezTo>
                    <a:cubicBezTo>
                      <a:pt x="16" y="1"/>
                      <a:pt x="16" y="1"/>
                      <a:pt x="16" y="1"/>
                    </a:cubicBezTo>
                    <a:cubicBezTo>
                      <a:pt x="17" y="2"/>
                      <a:pt x="18" y="2"/>
                      <a:pt x="19" y="2"/>
                    </a:cubicBezTo>
                    <a:cubicBezTo>
                      <a:pt x="18" y="1"/>
                      <a:pt x="19" y="1"/>
                      <a:pt x="20" y="1"/>
                    </a:cubicBez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4" name="Freeform 353">
                <a:extLst>
                  <a:ext uri="{FF2B5EF4-FFF2-40B4-BE49-F238E27FC236}">
                    <a16:creationId xmlns:a16="http://schemas.microsoft.com/office/drawing/2014/main" id="{06EE20A5-B6A9-49DC-97CF-608BB3966263}"/>
                  </a:ext>
                </a:extLst>
              </p:cNvPr>
              <p:cNvSpPr/>
              <p:nvPr/>
            </p:nvSpPr>
            <p:spPr bwMode="auto">
              <a:xfrm>
                <a:off x="3746" y="1199"/>
                <a:ext cx="8" cy="5"/>
              </a:xfrm>
              <a:custGeom>
                <a:gdLst>
                  <a:gd name="T0" fmla="*/ 1 w 3"/>
                  <a:gd name="T1" fmla="*/ 1 h 2"/>
                  <a:gd name="T2" fmla="*/ 2 w 3"/>
                  <a:gd name="T3" fmla="*/ 2 h 2"/>
                  <a:gd name="T4" fmla="*/ 1 w 3"/>
                  <a:gd name="T5" fmla="*/ 2 h 2"/>
                  <a:gd name="T6" fmla="*/ 1 w 3"/>
                  <a:gd name="T7" fmla="*/ 0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1" y="2"/>
                      <a:pt x="1" y="2"/>
                      <a:pt x="1" y="2"/>
                    </a:cubicBezTo>
                    <a:cubicBezTo>
                      <a:pt x="2" y="0"/>
                      <a:pt x="0" y="1"/>
                      <a:pt x="1" y="0"/>
                    </a:cubicBezTo>
                    <a:cubicBezTo>
                      <a:pt x="1" y="1"/>
                      <a:pt x="3"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5" name="Freeform 354">
                <a:extLst>
                  <a:ext uri="{FF2B5EF4-FFF2-40B4-BE49-F238E27FC236}">
                    <a16:creationId xmlns:a16="http://schemas.microsoft.com/office/drawing/2014/main" id="{160024D2-7765-4BD7-9285-838503131471}"/>
                  </a:ext>
                </a:extLst>
              </p:cNvPr>
              <p:cNvSpPr/>
              <p:nvPr/>
            </p:nvSpPr>
            <p:spPr bwMode="auto">
              <a:xfrm>
                <a:off x="2661" y="1199"/>
                <a:ext cx="14" cy="13"/>
              </a:xfrm>
              <a:custGeom>
                <a:gdLst>
                  <a:gd name="T0" fmla="*/ 0 w 5"/>
                  <a:gd name="T1" fmla="*/ 5 h 5"/>
                  <a:gd name="T2" fmla="*/ 0 w 5"/>
                  <a:gd name="T3" fmla="*/ 4 h 5"/>
                  <a:gd name="T4" fmla="*/ 3 w 5"/>
                  <a:gd name="T5" fmla="*/ 2 h 5"/>
                  <a:gd name="T6" fmla="*/ 4 w 5"/>
                  <a:gd name="T7" fmla="*/ 0 h 5"/>
                  <a:gd name="T8" fmla="*/ 0 w 5"/>
                  <a:gd name="T9" fmla="*/ 5 h 5"/>
                </a:gdLst>
                <a:cxnLst>
                  <a:cxn ang="0">
                    <a:pos x="T0" y="T1"/>
                  </a:cxn>
                  <a:cxn ang="0">
                    <a:pos x="T2" y="T3"/>
                  </a:cxn>
                  <a:cxn ang="0">
                    <a:pos x="T4" y="T5"/>
                  </a:cxn>
                  <a:cxn ang="0">
                    <a:pos x="T6" y="T7"/>
                  </a:cxn>
                  <a:cxn ang="0">
                    <a:pos x="T8" y="T9"/>
                  </a:cxn>
                </a:cxnLst>
                <a:rect l="0" t="0" r="r" b="b"/>
                <a:pathLst>
                  <a:path w="5" h="5">
                    <a:moveTo>
                      <a:pt x="0" y="5"/>
                    </a:moveTo>
                    <a:cubicBezTo>
                      <a:pt x="0" y="4"/>
                      <a:pt x="0" y="4"/>
                      <a:pt x="0" y="4"/>
                    </a:cubicBezTo>
                    <a:cubicBezTo>
                      <a:pt x="1" y="4"/>
                      <a:pt x="2" y="2"/>
                      <a:pt x="3" y="2"/>
                    </a:cubicBezTo>
                    <a:cubicBezTo>
                      <a:pt x="2" y="1"/>
                      <a:pt x="3" y="1"/>
                      <a:pt x="4" y="0"/>
                    </a:cubicBezTo>
                    <a:cubicBezTo>
                      <a:pt x="5" y="3"/>
                      <a:pt x="1"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6" name="Freeform 355">
                <a:extLst>
                  <a:ext uri="{FF2B5EF4-FFF2-40B4-BE49-F238E27FC236}">
                    <a16:creationId xmlns:a16="http://schemas.microsoft.com/office/drawing/2014/main" id="{61FB025A-5400-45EB-8FA5-D7DD651D0B30}"/>
                  </a:ext>
                </a:extLst>
              </p:cNvPr>
              <p:cNvSpPr/>
              <p:nvPr/>
            </p:nvSpPr>
            <p:spPr bwMode="auto">
              <a:xfrm>
                <a:off x="3629" y="1199"/>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1" y="1"/>
                      <a:pt x="1" y="1"/>
                      <a:pt x="0"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7" name="Freeform 356">
                <a:extLst>
                  <a:ext uri="{FF2B5EF4-FFF2-40B4-BE49-F238E27FC236}">
                    <a16:creationId xmlns:a16="http://schemas.microsoft.com/office/drawing/2014/main" id="{9FC00CEF-FC47-40B1-AB23-7DD421D452A8}"/>
                  </a:ext>
                </a:extLst>
              </p:cNvPr>
              <p:cNvSpPr/>
              <p:nvPr/>
            </p:nvSpPr>
            <p:spPr bwMode="auto">
              <a:xfrm>
                <a:off x="2194" y="1196"/>
                <a:ext cx="11" cy="11"/>
              </a:xfrm>
              <a:custGeom>
                <a:gdLst>
                  <a:gd name="T0" fmla="*/ 4 w 4"/>
                  <a:gd name="T1" fmla="*/ 2 h 4"/>
                  <a:gd name="T2" fmla="*/ 3 w 4"/>
                  <a:gd name="T3" fmla="*/ 4 h 4"/>
                  <a:gd name="T4" fmla="*/ 2 w 4"/>
                  <a:gd name="T5" fmla="*/ 2 h 4"/>
                  <a:gd name="T6" fmla="*/ 2 w 4"/>
                  <a:gd name="T7" fmla="*/ 3 h 4"/>
                  <a:gd name="T8" fmla="*/ 0 w 4"/>
                  <a:gd name="T9" fmla="*/ 3 h 4"/>
                  <a:gd name="T10" fmla="*/ 0 w 4"/>
                  <a:gd name="T11" fmla="*/ 2 h 4"/>
                  <a:gd name="T12" fmla="*/ 4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4"/>
                      <a:pt x="3" y="4"/>
                      <a:pt x="3" y="4"/>
                    </a:cubicBezTo>
                    <a:cubicBezTo>
                      <a:pt x="2" y="3"/>
                      <a:pt x="3" y="2"/>
                      <a:pt x="2" y="2"/>
                    </a:cubicBezTo>
                    <a:cubicBezTo>
                      <a:pt x="2" y="3"/>
                      <a:pt x="2" y="3"/>
                      <a:pt x="2" y="3"/>
                    </a:cubicBezTo>
                    <a:cubicBezTo>
                      <a:pt x="1" y="3"/>
                      <a:pt x="1" y="3"/>
                      <a:pt x="0" y="3"/>
                    </a:cubicBezTo>
                    <a:cubicBezTo>
                      <a:pt x="0" y="2"/>
                      <a:pt x="0" y="2"/>
                      <a:pt x="0" y="2"/>
                    </a:cubicBezTo>
                    <a:cubicBezTo>
                      <a:pt x="1"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8" name="Rectangle 357">
                <a:extLst>
                  <a:ext uri="{FF2B5EF4-FFF2-40B4-BE49-F238E27FC236}">
                    <a16:creationId xmlns:a16="http://schemas.microsoft.com/office/drawing/2014/main" id="{C71E8699-64C9-4BA6-AC2A-760A09BB7DD2}"/>
                  </a:ext>
                </a:extLst>
              </p:cNvPr>
              <p:cNvSpPr>
                <a:spLocks noChangeArrowheads="1"/>
              </p:cNvSpPr>
              <p:nvPr/>
            </p:nvSpPr>
            <p:spPr bwMode="auto">
              <a:xfrm>
                <a:off x="3217" y="120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9" name="Freeform 358">
                <a:extLst>
                  <a:ext uri="{FF2B5EF4-FFF2-40B4-BE49-F238E27FC236}">
                    <a16:creationId xmlns:a16="http://schemas.microsoft.com/office/drawing/2014/main" id="{118B2F35-1E7F-4B54-BD52-8C521B2B6DCC}"/>
                  </a:ext>
                </a:extLst>
              </p:cNvPr>
              <p:cNvSpPr/>
              <p:nvPr/>
            </p:nvSpPr>
            <p:spPr bwMode="auto">
              <a:xfrm>
                <a:off x="3717" y="1202"/>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0" name="Freeform 359">
                <a:extLst>
                  <a:ext uri="{FF2B5EF4-FFF2-40B4-BE49-F238E27FC236}">
                    <a16:creationId xmlns:a16="http://schemas.microsoft.com/office/drawing/2014/main" id="{38E29CE7-5EBA-4EBB-A104-5D5FAC362895}"/>
                  </a:ext>
                </a:extLst>
              </p:cNvPr>
              <p:cNvSpPr/>
              <p:nvPr/>
            </p:nvSpPr>
            <p:spPr bwMode="auto">
              <a:xfrm>
                <a:off x="2215" y="1202"/>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1" name="Freeform 360">
                <a:extLst>
                  <a:ext uri="{FF2B5EF4-FFF2-40B4-BE49-F238E27FC236}">
                    <a16:creationId xmlns:a16="http://schemas.microsoft.com/office/drawing/2014/main" id="{5293DDD8-D515-4020-909A-D26534ED39B7}"/>
                  </a:ext>
                </a:extLst>
              </p:cNvPr>
              <p:cNvSpPr/>
              <p:nvPr/>
            </p:nvSpPr>
            <p:spPr bwMode="auto">
              <a:xfrm>
                <a:off x="3639" y="120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2" name="Freeform 361">
                <a:extLst>
                  <a:ext uri="{FF2B5EF4-FFF2-40B4-BE49-F238E27FC236}">
                    <a16:creationId xmlns:a16="http://schemas.microsoft.com/office/drawing/2014/main" id="{A17AB311-D54D-4ACE-A2F7-D898E5785B81}"/>
                  </a:ext>
                </a:extLst>
              </p:cNvPr>
              <p:cNvSpPr/>
              <p:nvPr/>
            </p:nvSpPr>
            <p:spPr bwMode="auto">
              <a:xfrm>
                <a:off x="2702" y="1202"/>
                <a:ext cx="26" cy="21"/>
              </a:xfrm>
              <a:custGeom>
                <a:gdLst>
                  <a:gd name="T0" fmla="*/ 10 w 10"/>
                  <a:gd name="T1" fmla="*/ 1 h 8"/>
                  <a:gd name="T2" fmla="*/ 7 w 10"/>
                  <a:gd name="T3" fmla="*/ 2 h 8"/>
                  <a:gd name="T4" fmla="*/ 8 w 10"/>
                  <a:gd name="T5" fmla="*/ 4 h 8"/>
                  <a:gd name="T6" fmla="*/ 7 w 10"/>
                  <a:gd name="T7" fmla="*/ 3 h 8"/>
                  <a:gd name="T8" fmla="*/ 6 w 10"/>
                  <a:gd name="T9" fmla="*/ 4 h 8"/>
                  <a:gd name="T10" fmla="*/ 6 w 10"/>
                  <a:gd name="T11" fmla="*/ 4 h 8"/>
                  <a:gd name="T12" fmla="*/ 0 w 10"/>
                  <a:gd name="T13" fmla="*/ 6 h 8"/>
                  <a:gd name="T14" fmla="*/ 0 w 10"/>
                  <a:gd name="T15" fmla="*/ 5 h 8"/>
                  <a:gd name="T16" fmla="*/ 5 w 10"/>
                  <a:gd name="T17" fmla="*/ 3 h 8"/>
                  <a:gd name="T18" fmla="*/ 6 w 10"/>
                  <a:gd name="T19" fmla="*/ 2 h 8"/>
                  <a:gd name="T20" fmla="*/ 6 w 10"/>
                  <a:gd name="T21" fmla="*/ 2 h 8"/>
                  <a:gd name="T22" fmla="*/ 7 w 10"/>
                  <a:gd name="T23" fmla="*/ 1 h 8"/>
                  <a:gd name="T24" fmla="*/ 10 w 10"/>
                  <a:gd name="T2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1"/>
                    </a:moveTo>
                    <a:cubicBezTo>
                      <a:pt x="9" y="2"/>
                      <a:pt x="8" y="1"/>
                      <a:pt x="7" y="2"/>
                    </a:cubicBezTo>
                    <a:cubicBezTo>
                      <a:pt x="8" y="3"/>
                      <a:pt x="9" y="3"/>
                      <a:pt x="8" y="4"/>
                    </a:cubicBezTo>
                    <a:cubicBezTo>
                      <a:pt x="7" y="4"/>
                      <a:pt x="8" y="3"/>
                      <a:pt x="7" y="3"/>
                    </a:cubicBezTo>
                    <a:cubicBezTo>
                      <a:pt x="6" y="4"/>
                      <a:pt x="6" y="4"/>
                      <a:pt x="6" y="4"/>
                    </a:cubicBezTo>
                    <a:cubicBezTo>
                      <a:pt x="6" y="4"/>
                      <a:pt x="6" y="4"/>
                      <a:pt x="6" y="4"/>
                    </a:cubicBezTo>
                    <a:cubicBezTo>
                      <a:pt x="5" y="8"/>
                      <a:pt x="2" y="5"/>
                      <a:pt x="0" y="6"/>
                    </a:cubicBezTo>
                    <a:cubicBezTo>
                      <a:pt x="0" y="5"/>
                      <a:pt x="0" y="5"/>
                      <a:pt x="0" y="5"/>
                    </a:cubicBezTo>
                    <a:cubicBezTo>
                      <a:pt x="2" y="5"/>
                      <a:pt x="3" y="3"/>
                      <a:pt x="5" y="3"/>
                    </a:cubicBezTo>
                    <a:cubicBezTo>
                      <a:pt x="6" y="2"/>
                      <a:pt x="6" y="2"/>
                      <a:pt x="6" y="2"/>
                    </a:cubicBezTo>
                    <a:cubicBezTo>
                      <a:pt x="6" y="2"/>
                      <a:pt x="6" y="2"/>
                      <a:pt x="6" y="2"/>
                    </a:cubicBezTo>
                    <a:cubicBezTo>
                      <a:pt x="7" y="1"/>
                      <a:pt x="7" y="1"/>
                      <a:pt x="7" y="1"/>
                    </a:cubicBezTo>
                    <a:cubicBezTo>
                      <a:pt x="8"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3" name="Freeform 362">
                <a:extLst>
                  <a:ext uri="{FF2B5EF4-FFF2-40B4-BE49-F238E27FC236}">
                    <a16:creationId xmlns:a16="http://schemas.microsoft.com/office/drawing/2014/main" id="{F31F6F0D-E1EC-4556-A274-C88FFA7D2A05}"/>
                  </a:ext>
                </a:extLst>
              </p:cNvPr>
              <p:cNvSpPr/>
              <p:nvPr/>
            </p:nvSpPr>
            <p:spPr bwMode="auto">
              <a:xfrm>
                <a:off x="3778" y="1204"/>
                <a:ext cx="11" cy="8"/>
              </a:xfrm>
              <a:custGeom>
                <a:gdLst>
                  <a:gd name="T0" fmla="*/ 4 w 4"/>
                  <a:gd name="T1" fmla="*/ 1 h 3"/>
                  <a:gd name="T2" fmla="*/ 0 w 4"/>
                  <a:gd name="T3" fmla="*/ 2 h 3"/>
                  <a:gd name="T4" fmla="*/ 1 w 4"/>
                  <a:gd name="T5" fmla="*/ 1 h 3"/>
                  <a:gd name="T6" fmla="*/ 2 w 4"/>
                  <a:gd name="T7" fmla="*/ 1 h 3"/>
                  <a:gd name="T8" fmla="*/ 3 w 4"/>
                  <a:gd name="T9" fmla="*/ 0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2" y="1"/>
                      <a:pt x="2" y="3"/>
                      <a:pt x="0" y="2"/>
                    </a:cubicBezTo>
                    <a:cubicBezTo>
                      <a:pt x="0" y="1"/>
                      <a:pt x="0" y="1"/>
                      <a:pt x="1" y="1"/>
                    </a:cubicBezTo>
                    <a:cubicBezTo>
                      <a:pt x="2" y="1"/>
                      <a:pt x="2" y="1"/>
                      <a:pt x="2" y="1"/>
                    </a:cubicBezTo>
                    <a:cubicBezTo>
                      <a:pt x="3" y="0"/>
                      <a:pt x="3" y="0"/>
                      <a:pt x="3"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4" name="Freeform 363">
                <a:extLst>
                  <a:ext uri="{FF2B5EF4-FFF2-40B4-BE49-F238E27FC236}">
                    <a16:creationId xmlns:a16="http://schemas.microsoft.com/office/drawing/2014/main" id="{F077D3B4-9CBE-4B85-969A-76B0A37C8A85}"/>
                  </a:ext>
                </a:extLst>
              </p:cNvPr>
              <p:cNvSpPr/>
              <p:nvPr/>
            </p:nvSpPr>
            <p:spPr bwMode="auto">
              <a:xfrm>
                <a:off x="2108" y="120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5" name="Freeform 364">
                <a:extLst>
                  <a:ext uri="{FF2B5EF4-FFF2-40B4-BE49-F238E27FC236}">
                    <a16:creationId xmlns:a16="http://schemas.microsoft.com/office/drawing/2014/main" id="{9BFEF948-A4DB-485F-82AD-580960F0C9A9}"/>
                  </a:ext>
                </a:extLst>
              </p:cNvPr>
              <p:cNvSpPr/>
              <p:nvPr/>
            </p:nvSpPr>
            <p:spPr bwMode="auto">
              <a:xfrm>
                <a:off x="2159" y="1204"/>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6" name="Freeform 365">
                <a:extLst>
                  <a:ext uri="{FF2B5EF4-FFF2-40B4-BE49-F238E27FC236}">
                    <a16:creationId xmlns:a16="http://schemas.microsoft.com/office/drawing/2014/main" id="{EB8AA80C-9A45-4516-A9FE-533CF22CEB88}"/>
                  </a:ext>
                </a:extLst>
              </p:cNvPr>
              <p:cNvSpPr/>
              <p:nvPr/>
            </p:nvSpPr>
            <p:spPr bwMode="auto">
              <a:xfrm>
                <a:off x="3212" y="1207"/>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7" name="Rectangle 366">
                <a:extLst>
                  <a:ext uri="{FF2B5EF4-FFF2-40B4-BE49-F238E27FC236}">
                    <a16:creationId xmlns:a16="http://schemas.microsoft.com/office/drawing/2014/main" id="{50F51EF3-3FD8-4A7C-8A01-2F062019AB66}"/>
                  </a:ext>
                </a:extLst>
              </p:cNvPr>
              <p:cNvSpPr>
                <a:spLocks noChangeArrowheads="1"/>
              </p:cNvSpPr>
              <p:nvPr/>
            </p:nvSpPr>
            <p:spPr bwMode="auto">
              <a:xfrm>
                <a:off x="2659" y="120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8" name="Freeform 367">
                <a:extLst>
                  <a:ext uri="{FF2B5EF4-FFF2-40B4-BE49-F238E27FC236}">
                    <a16:creationId xmlns:a16="http://schemas.microsoft.com/office/drawing/2014/main" id="{0BCF7A0A-622A-4B8B-8772-C8B4D32C5BC0}"/>
                  </a:ext>
                </a:extLst>
              </p:cNvPr>
              <p:cNvSpPr/>
              <p:nvPr/>
            </p:nvSpPr>
            <p:spPr bwMode="auto">
              <a:xfrm>
                <a:off x="3709" y="1207"/>
                <a:ext cx="2"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9" name="Freeform 368">
                <a:extLst>
                  <a:ext uri="{FF2B5EF4-FFF2-40B4-BE49-F238E27FC236}">
                    <a16:creationId xmlns:a16="http://schemas.microsoft.com/office/drawing/2014/main" id="{35DBA6A4-829E-4E0A-A2BB-B64C26D8264C}"/>
                  </a:ext>
                </a:extLst>
              </p:cNvPr>
              <p:cNvSpPr/>
              <p:nvPr/>
            </p:nvSpPr>
            <p:spPr bwMode="auto">
              <a:xfrm>
                <a:off x="2132" y="1207"/>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0" name="Freeform 369">
                <a:extLst>
                  <a:ext uri="{FF2B5EF4-FFF2-40B4-BE49-F238E27FC236}">
                    <a16:creationId xmlns:a16="http://schemas.microsoft.com/office/drawing/2014/main" id="{FD47BDDA-61A4-4994-B325-CE2D5F00D5C9}"/>
                  </a:ext>
                </a:extLst>
              </p:cNvPr>
              <p:cNvSpPr/>
              <p:nvPr/>
            </p:nvSpPr>
            <p:spPr bwMode="auto">
              <a:xfrm>
                <a:off x="3447" y="1204"/>
                <a:ext cx="5" cy="8"/>
              </a:xfrm>
              <a:custGeom>
                <a:gdLst>
                  <a:gd name="T0" fmla="*/ 2 w 2"/>
                  <a:gd name="T1" fmla="*/ 2 h 3"/>
                  <a:gd name="T2" fmla="*/ 1 w 2"/>
                  <a:gd name="T3" fmla="*/ 2 h 3"/>
                  <a:gd name="T4" fmla="*/ 0 w 2"/>
                  <a:gd name="T5" fmla="*/ 2 h 3"/>
                  <a:gd name="T6" fmla="*/ 2 w 2"/>
                  <a:gd name="T7" fmla="*/ 2 h 3"/>
                </a:gdLst>
                <a:cxnLst>
                  <a:cxn ang="0">
                    <a:pos x="T0" y="T1"/>
                  </a:cxn>
                  <a:cxn ang="0">
                    <a:pos x="T2" y="T3"/>
                  </a:cxn>
                  <a:cxn ang="0">
                    <a:pos x="T4" y="T5"/>
                  </a:cxn>
                  <a:cxn ang="0">
                    <a:pos x="T6" y="T7"/>
                  </a:cxn>
                </a:cxnLst>
                <a:rect l="0" t="0" r="r" b="b"/>
                <a:pathLst>
                  <a:path w="2" h="3">
                    <a:moveTo>
                      <a:pt x="2" y="2"/>
                    </a:moveTo>
                    <a:cubicBezTo>
                      <a:pt x="1" y="2"/>
                      <a:pt x="1" y="2"/>
                      <a:pt x="1" y="2"/>
                    </a:cubicBez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1" name="Rectangle 370">
                <a:extLst>
                  <a:ext uri="{FF2B5EF4-FFF2-40B4-BE49-F238E27FC236}">
                    <a16:creationId xmlns:a16="http://schemas.microsoft.com/office/drawing/2014/main" id="{76373AFE-00E2-4AD9-BAF9-E3583E74A38C}"/>
                  </a:ext>
                </a:extLst>
              </p:cNvPr>
              <p:cNvSpPr>
                <a:spLocks noChangeArrowheads="1"/>
              </p:cNvSpPr>
              <p:nvPr/>
            </p:nvSpPr>
            <p:spPr bwMode="auto">
              <a:xfrm>
                <a:off x="2143" y="121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2" name="Freeform 371">
                <a:extLst>
                  <a:ext uri="{FF2B5EF4-FFF2-40B4-BE49-F238E27FC236}">
                    <a16:creationId xmlns:a16="http://schemas.microsoft.com/office/drawing/2014/main" id="{E18D47EA-C960-463E-B85D-33F105D37F06}"/>
                  </a:ext>
                </a:extLst>
              </p:cNvPr>
              <p:cNvSpPr/>
              <p:nvPr/>
            </p:nvSpPr>
            <p:spPr bwMode="auto">
              <a:xfrm>
                <a:off x="2103" y="1210"/>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3" name="Freeform 372">
                <a:extLst>
                  <a:ext uri="{FF2B5EF4-FFF2-40B4-BE49-F238E27FC236}">
                    <a16:creationId xmlns:a16="http://schemas.microsoft.com/office/drawing/2014/main" id="{85BDC3E9-737F-43B3-8365-51AF9D499C57}"/>
                  </a:ext>
                </a:extLst>
              </p:cNvPr>
              <p:cNvSpPr/>
              <p:nvPr/>
            </p:nvSpPr>
            <p:spPr bwMode="auto">
              <a:xfrm>
                <a:off x="2608" y="1210"/>
                <a:ext cx="3" cy="2"/>
              </a:xfrm>
              <a:custGeom>
                <a:gdLst>
                  <a:gd name="T0" fmla="*/ 3 w 3"/>
                  <a:gd name="T1" fmla="*/ 2 h 2"/>
                  <a:gd name="T2" fmla="*/ 0 w 3"/>
                  <a:gd name="T3" fmla="*/ 0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4" name="Freeform 373">
                <a:extLst>
                  <a:ext uri="{FF2B5EF4-FFF2-40B4-BE49-F238E27FC236}">
                    <a16:creationId xmlns:a16="http://schemas.microsoft.com/office/drawing/2014/main" id="{6440C2E1-5461-467A-96DC-5A3EFC95EFC6}"/>
                  </a:ext>
                </a:extLst>
              </p:cNvPr>
              <p:cNvSpPr/>
              <p:nvPr/>
            </p:nvSpPr>
            <p:spPr bwMode="auto">
              <a:xfrm>
                <a:off x="3706" y="1210"/>
                <a:ext cx="3" cy="5"/>
              </a:xfrm>
              <a:custGeom>
                <a:gdLst>
                  <a:gd name="T0" fmla="*/ 3 w 3"/>
                  <a:gd name="T1" fmla="*/ 2 h 5"/>
                  <a:gd name="T2" fmla="*/ 3 w 3"/>
                  <a:gd name="T3" fmla="*/ 5 h 5"/>
                  <a:gd name="T4" fmla="*/ 0 w 3"/>
                  <a:gd name="T5" fmla="*/ 0 h 5"/>
                  <a:gd name="T6" fmla="*/ 3 w 3"/>
                  <a:gd name="T7" fmla="*/ 2 h 5"/>
                </a:gdLst>
                <a:cxnLst>
                  <a:cxn ang="0">
                    <a:pos x="T0" y="T1"/>
                  </a:cxn>
                  <a:cxn ang="0">
                    <a:pos x="T2" y="T3"/>
                  </a:cxn>
                  <a:cxn ang="0">
                    <a:pos x="T4" y="T5"/>
                  </a:cxn>
                  <a:cxn ang="0">
                    <a:pos x="T6" y="T7"/>
                  </a:cxn>
                </a:cxnLst>
                <a:rect l="0" t="0" r="r" b="b"/>
                <a:pathLst>
                  <a:path w="3" h="5">
                    <a:moveTo>
                      <a:pt x="3" y="2"/>
                    </a:moveTo>
                    <a:lnTo>
                      <a:pt x="3" y="5"/>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5" name="Freeform 374">
                <a:extLst>
                  <a:ext uri="{FF2B5EF4-FFF2-40B4-BE49-F238E27FC236}">
                    <a16:creationId xmlns:a16="http://schemas.microsoft.com/office/drawing/2014/main" id="{EDB8F6E2-E5C1-4498-B40E-2A65FB63D048}"/>
                  </a:ext>
                </a:extLst>
              </p:cNvPr>
              <p:cNvSpPr/>
              <p:nvPr/>
            </p:nvSpPr>
            <p:spPr bwMode="auto">
              <a:xfrm>
                <a:off x="2450" y="1212"/>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6" name="Freeform 375">
                <a:extLst>
                  <a:ext uri="{FF2B5EF4-FFF2-40B4-BE49-F238E27FC236}">
                    <a16:creationId xmlns:a16="http://schemas.microsoft.com/office/drawing/2014/main" id="{5F730FE2-0028-4F02-BD33-0EDB6C8E1A18}"/>
                  </a:ext>
                </a:extLst>
              </p:cNvPr>
              <p:cNvSpPr/>
              <p:nvPr/>
            </p:nvSpPr>
            <p:spPr bwMode="auto">
              <a:xfrm>
                <a:off x="3198" y="1212"/>
                <a:ext cx="8" cy="3"/>
              </a:xfrm>
              <a:custGeom>
                <a:gdLst>
                  <a:gd name="T0" fmla="*/ 1 w 3"/>
                  <a:gd name="T1" fmla="*/ 1 h 1"/>
                  <a:gd name="T2" fmla="*/ 3 w 3"/>
                  <a:gd name="T3" fmla="*/ 0 h 1"/>
                  <a:gd name="T4" fmla="*/ 1 w 3"/>
                  <a:gd name="T5" fmla="*/ 1 h 1"/>
                </a:gdLst>
                <a:cxnLst>
                  <a:cxn ang="0">
                    <a:pos x="T0" y="T1"/>
                  </a:cxn>
                  <a:cxn ang="0">
                    <a:pos x="T2" y="T3"/>
                  </a:cxn>
                  <a:cxn ang="0">
                    <a:pos x="T4" y="T5"/>
                  </a:cxn>
                </a:cxnLst>
                <a:rect l="0" t="0" r="r" b="b"/>
                <a:pathLst>
                  <a:path w="3" h="1">
                    <a:moveTo>
                      <a:pt x="1" y="1"/>
                    </a:moveTo>
                    <a:cubicBezTo>
                      <a:pt x="0" y="0"/>
                      <a:pt x="2" y="0"/>
                      <a:pt x="3"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7" name="Freeform 376">
                <a:extLst>
                  <a:ext uri="{FF2B5EF4-FFF2-40B4-BE49-F238E27FC236}">
                    <a16:creationId xmlns:a16="http://schemas.microsoft.com/office/drawing/2014/main" id="{C222EE3A-0FF4-486C-A7D9-A2959FD50678}"/>
                  </a:ext>
                </a:extLst>
              </p:cNvPr>
              <p:cNvSpPr/>
              <p:nvPr/>
            </p:nvSpPr>
            <p:spPr bwMode="auto">
              <a:xfrm>
                <a:off x="3065" y="1210"/>
                <a:ext cx="5" cy="8"/>
              </a:xfrm>
              <a:custGeom>
                <a:gdLst>
                  <a:gd name="T0" fmla="*/ 2 w 2"/>
                  <a:gd name="T1" fmla="*/ 1 h 3"/>
                  <a:gd name="T2" fmla="*/ 2 w 2"/>
                  <a:gd name="T3" fmla="*/ 2 h 3"/>
                  <a:gd name="T4" fmla="*/ 0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0" y="2"/>
                      <a:pt x="0" y="2"/>
                      <a:pt x="0" y="2"/>
                    </a:cubicBezTo>
                    <a:cubicBezTo>
                      <a:pt x="0" y="3"/>
                      <a:pt x="0" y="3"/>
                      <a:pt x="0" y="3"/>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8" name="Freeform 377">
                <a:extLst>
                  <a:ext uri="{FF2B5EF4-FFF2-40B4-BE49-F238E27FC236}">
                    <a16:creationId xmlns:a16="http://schemas.microsoft.com/office/drawing/2014/main" id="{539D0802-0759-4166-99CF-4787F7DBC5CD}"/>
                  </a:ext>
                </a:extLst>
              </p:cNvPr>
              <p:cNvSpPr/>
              <p:nvPr/>
            </p:nvSpPr>
            <p:spPr bwMode="auto">
              <a:xfrm>
                <a:off x="3439" y="1212"/>
                <a:ext cx="5" cy="6"/>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1" y="2"/>
                      <a:pt x="0" y="2"/>
                    </a:cubicBezTo>
                    <a:cubicBezTo>
                      <a:pt x="0" y="1"/>
                      <a:pt x="0" y="1"/>
                      <a:pt x="0" y="1"/>
                    </a:cubicBezTo>
                    <a:cubicBezTo>
                      <a:pt x="1" y="1"/>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9" name="Freeform 378">
                <a:extLst>
                  <a:ext uri="{FF2B5EF4-FFF2-40B4-BE49-F238E27FC236}">
                    <a16:creationId xmlns:a16="http://schemas.microsoft.com/office/drawing/2014/main" id="{A2289AE6-65EF-4D24-A366-E4C4DEE7331A}"/>
                  </a:ext>
                </a:extLst>
              </p:cNvPr>
              <p:cNvSpPr/>
              <p:nvPr/>
            </p:nvSpPr>
            <p:spPr bwMode="auto">
              <a:xfrm>
                <a:off x="3586" y="1212"/>
                <a:ext cx="8" cy="6"/>
              </a:xfrm>
              <a:custGeom>
                <a:gdLst>
                  <a:gd name="T0" fmla="*/ 3 w 3"/>
                  <a:gd name="T1" fmla="*/ 2 h 2"/>
                  <a:gd name="T2" fmla="*/ 3 w 3"/>
                  <a:gd name="T3" fmla="*/ 1 h 2"/>
                  <a:gd name="T4" fmla="*/ 3 w 3"/>
                  <a:gd name="T5" fmla="*/ 2 h 2"/>
                  <a:gd name="T6" fmla="*/ 2 w 3"/>
                  <a:gd name="T7" fmla="*/ 2 h 2"/>
                  <a:gd name="T8" fmla="*/ 2 w 3"/>
                  <a:gd name="T9" fmla="*/ 2 h 2"/>
                  <a:gd name="T10" fmla="*/ 0 w 3"/>
                  <a:gd name="T11" fmla="*/ 1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1"/>
                      <a:pt x="3" y="1"/>
                      <a:pt x="3" y="1"/>
                    </a:cubicBezTo>
                    <a:cubicBezTo>
                      <a:pt x="3" y="2"/>
                      <a:pt x="3" y="2"/>
                      <a:pt x="3" y="2"/>
                    </a:cubicBezTo>
                    <a:cubicBezTo>
                      <a:pt x="3" y="2"/>
                      <a:pt x="2" y="2"/>
                      <a:pt x="2" y="2"/>
                    </a:cubicBezTo>
                    <a:cubicBezTo>
                      <a:pt x="2" y="2"/>
                      <a:pt x="2" y="2"/>
                      <a:pt x="2" y="2"/>
                    </a:cubicBezTo>
                    <a:cubicBezTo>
                      <a:pt x="0" y="1"/>
                      <a:pt x="0" y="1"/>
                      <a:pt x="0" y="1"/>
                    </a:cubicBezTo>
                    <a:cubicBezTo>
                      <a:pt x="1" y="0"/>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0" name="Freeform 379">
                <a:extLst>
                  <a:ext uri="{FF2B5EF4-FFF2-40B4-BE49-F238E27FC236}">
                    <a16:creationId xmlns:a16="http://schemas.microsoft.com/office/drawing/2014/main" id="{DA407664-EB43-4F9B-B9AE-65E82906B883}"/>
                  </a:ext>
                </a:extLst>
              </p:cNvPr>
              <p:cNvSpPr/>
              <p:nvPr/>
            </p:nvSpPr>
            <p:spPr bwMode="auto">
              <a:xfrm>
                <a:off x="2640" y="1210"/>
                <a:ext cx="13" cy="10"/>
              </a:xfrm>
              <a:custGeom>
                <a:gdLst>
                  <a:gd name="T0" fmla="*/ 5 w 5"/>
                  <a:gd name="T1" fmla="*/ 1 h 4"/>
                  <a:gd name="T2" fmla="*/ 4 w 5"/>
                  <a:gd name="T3" fmla="*/ 2 h 4"/>
                  <a:gd name="T4" fmla="*/ 4 w 5"/>
                  <a:gd name="T5" fmla="*/ 2 h 4"/>
                  <a:gd name="T6" fmla="*/ 0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5" y="2"/>
                      <a:pt x="5" y="2"/>
                      <a:pt x="4" y="2"/>
                    </a:cubicBezTo>
                    <a:cubicBezTo>
                      <a:pt x="4" y="2"/>
                      <a:pt x="4" y="2"/>
                      <a:pt x="4" y="2"/>
                    </a:cubicBezTo>
                    <a:cubicBezTo>
                      <a:pt x="4" y="4"/>
                      <a:pt x="2" y="3"/>
                      <a:pt x="0" y="3"/>
                    </a:cubicBezTo>
                    <a:cubicBezTo>
                      <a:pt x="0" y="2"/>
                      <a:pt x="2" y="3"/>
                      <a:pt x="2" y="1"/>
                    </a:cubicBezTo>
                    <a:cubicBezTo>
                      <a:pt x="3" y="3"/>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1" name="Freeform 380">
                <a:extLst>
                  <a:ext uri="{FF2B5EF4-FFF2-40B4-BE49-F238E27FC236}">
                    <a16:creationId xmlns:a16="http://schemas.microsoft.com/office/drawing/2014/main" id="{EE5037F0-5604-4803-9811-5DB25AA27D84}"/>
                  </a:ext>
                </a:extLst>
              </p:cNvPr>
              <p:cNvSpPr/>
              <p:nvPr/>
            </p:nvSpPr>
            <p:spPr bwMode="auto">
              <a:xfrm>
                <a:off x="3762" y="1212"/>
                <a:ext cx="16" cy="11"/>
              </a:xfrm>
              <a:custGeom>
                <a:gdLst>
                  <a:gd name="T0" fmla="*/ 6 w 6"/>
                  <a:gd name="T1" fmla="*/ 1 h 4"/>
                  <a:gd name="T2" fmla="*/ 4 w 6"/>
                  <a:gd name="T3" fmla="*/ 2 h 4"/>
                  <a:gd name="T4" fmla="*/ 4 w 6"/>
                  <a:gd name="T5" fmla="*/ 2 h 4"/>
                  <a:gd name="T6" fmla="*/ 1 w 6"/>
                  <a:gd name="T7" fmla="*/ 4 h 4"/>
                  <a:gd name="T8" fmla="*/ 0 w 6"/>
                  <a:gd name="T9" fmla="*/ 4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5" y="2"/>
                      <a:pt x="5" y="2"/>
                      <a:pt x="4" y="2"/>
                    </a:cubicBezTo>
                    <a:cubicBezTo>
                      <a:pt x="4" y="2"/>
                      <a:pt x="4" y="2"/>
                      <a:pt x="4" y="2"/>
                    </a:cubicBezTo>
                    <a:cubicBezTo>
                      <a:pt x="3" y="3"/>
                      <a:pt x="2" y="4"/>
                      <a:pt x="1" y="4"/>
                    </a:cubicBezTo>
                    <a:cubicBezTo>
                      <a:pt x="0" y="4"/>
                      <a:pt x="0" y="4"/>
                      <a:pt x="0" y="4"/>
                    </a:cubicBezTo>
                    <a:cubicBezTo>
                      <a:pt x="2" y="3"/>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2" name="Freeform 381">
                <a:extLst>
                  <a:ext uri="{FF2B5EF4-FFF2-40B4-BE49-F238E27FC236}">
                    <a16:creationId xmlns:a16="http://schemas.microsoft.com/office/drawing/2014/main" id="{928D7CFA-8287-4195-BAAF-55225D019BAC}"/>
                  </a:ext>
                </a:extLst>
              </p:cNvPr>
              <p:cNvSpPr/>
              <p:nvPr/>
            </p:nvSpPr>
            <p:spPr bwMode="auto">
              <a:xfrm>
                <a:off x="2429" y="1212"/>
                <a:ext cx="13" cy="8"/>
              </a:xfrm>
              <a:custGeom>
                <a:gdLst>
                  <a:gd name="T0" fmla="*/ 5 w 5"/>
                  <a:gd name="T1" fmla="*/ 1 h 3"/>
                  <a:gd name="T2" fmla="*/ 0 w 5"/>
                  <a:gd name="T3" fmla="*/ 1 h 3"/>
                  <a:gd name="T4" fmla="*/ 0 w 5"/>
                  <a:gd name="T5" fmla="*/ 1 h 3"/>
                  <a:gd name="T6" fmla="*/ 5 w 5"/>
                  <a:gd name="T7" fmla="*/ 1 h 3"/>
                </a:gdLst>
                <a:cxnLst>
                  <a:cxn ang="0">
                    <a:pos x="T0" y="T1"/>
                  </a:cxn>
                  <a:cxn ang="0">
                    <a:pos x="T2" y="T3"/>
                  </a:cxn>
                  <a:cxn ang="0">
                    <a:pos x="T4" y="T5"/>
                  </a:cxn>
                  <a:cxn ang="0">
                    <a:pos x="T6" y="T7"/>
                  </a:cxn>
                </a:cxnLst>
                <a:rect l="0" t="0" r="r" b="b"/>
                <a:pathLst>
                  <a:path w="5" h="3">
                    <a:moveTo>
                      <a:pt x="5" y="1"/>
                    </a:moveTo>
                    <a:cubicBezTo>
                      <a:pt x="4" y="3"/>
                      <a:pt x="2" y="0"/>
                      <a:pt x="0" y="1"/>
                    </a:cubicBezTo>
                    <a:cubicBezTo>
                      <a:pt x="0" y="1"/>
                      <a:pt x="0" y="1"/>
                      <a:pt x="0" y="1"/>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3" name="Freeform 382">
                <a:extLst>
                  <a:ext uri="{FF2B5EF4-FFF2-40B4-BE49-F238E27FC236}">
                    <a16:creationId xmlns:a16="http://schemas.microsoft.com/office/drawing/2014/main" id="{4488B90F-9A96-45F8-9663-FBB1B679E308}"/>
                  </a:ext>
                </a:extLst>
              </p:cNvPr>
              <p:cNvSpPr/>
              <p:nvPr/>
            </p:nvSpPr>
            <p:spPr bwMode="auto">
              <a:xfrm>
                <a:off x="2565" y="1212"/>
                <a:ext cx="3" cy="6"/>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1" y="1"/>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4" name="Freeform 383">
                <a:extLst>
                  <a:ext uri="{FF2B5EF4-FFF2-40B4-BE49-F238E27FC236}">
                    <a16:creationId xmlns:a16="http://schemas.microsoft.com/office/drawing/2014/main" id="{591405AF-5743-461E-ADBA-03E955B28B72}"/>
                  </a:ext>
                </a:extLst>
              </p:cNvPr>
              <p:cNvSpPr/>
              <p:nvPr/>
            </p:nvSpPr>
            <p:spPr bwMode="auto">
              <a:xfrm>
                <a:off x="2592"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5" name="Freeform 384">
                <a:extLst>
                  <a:ext uri="{FF2B5EF4-FFF2-40B4-BE49-F238E27FC236}">
                    <a16:creationId xmlns:a16="http://schemas.microsoft.com/office/drawing/2014/main" id="{2FC145EA-80E1-486E-A8D8-7EB99A21E9E8}"/>
                  </a:ext>
                </a:extLst>
              </p:cNvPr>
              <p:cNvSpPr/>
              <p:nvPr/>
            </p:nvSpPr>
            <p:spPr bwMode="auto">
              <a:xfrm>
                <a:off x="3025"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6" name="Freeform 385">
                <a:extLst>
                  <a:ext uri="{FF2B5EF4-FFF2-40B4-BE49-F238E27FC236}">
                    <a16:creationId xmlns:a16="http://schemas.microsoft.com/office/drawing/2014/main" id="{A479F69C-32D0-477E-9A42-AB42D257E578}"/>
                  </a:ext>
                </a:extLst>
              </p:cNvPr>
              <p:cNvSpPr/>
              <p:nvPr/>
            </p:nvSpPr>
            <p:spPr bwMode="auto">
              <a:xfrm>
                <a:off x="2600" y="1215"/>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7" name="Freeform 386">
                <a:extLst>
                  <a:ext uri="{FF2B5EF4-FFF2-40B4-BE49-F238E27FC236}">
                    <a16:creationId xmlns:a16="http://schemas.microsoft.com/office/drawing/2014/main" id="{F76C9C4F-AFBB-4B8F-8797-325790D5F28A}"/>
                  </a:ext>
                </a:extLst>
              </p:cNvPr>
              <p:cNvSpPr/>
              <p:nvPr/>
            </p:nvSpPr>
            <p:spPr bwMode="auto">
              <a:xfrm>
                <a:off x="2734" y="1215"/>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3"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8" name="Freeform 387">
                <a:extLst>
                  <a:ext uri="{FF2B5EF4-FFF2-40B4-BE49-F238E27FC236}">
                    <a16:creationId xmlns:a16="http://schemas.microsoft.com/office/drawing/2014/main" id="{14B660F5-7426-43E5-88F9-BF23CAFAE221}"/>
                  </a:ext>
                </a:extLst>
              </p:cNvPr>
              <p:cNvSpPr/>
              <p:nvPr/>
            </p:nvSpPr>
            <p:spPr bwMode="auto">
              <a:xfrm>
                <a:off x="3519" y="1215"/>
                <a:ext cx="5"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9" name="Freeform 388">
                <a:extLst>
                  <a:ext uri="{FF2B5EF4-FFF2-40B4-BE49-F238E27FC236}">
                    <a16:creationId xmlns:a16="http://schemas.microsoft.com/office/drawing/2014/main" id="{68A1E837-AFF1-494B-A583-DAFEAE0629DD}"/>
                  </a:ext>
                </a:extLst>
              </p:cNvPr>
              <p:cNvSpPr/>
              <p:nvPr/>
            </p:nvSpPr>
            <p:spPr bwMode="auto">
              <a:xfrm>
                <a:off x="3166" y="1218"/>
                <a:ext cx="6"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0"/>
                      <a:pt x="0" y="0"/>
                      <a:pt x="0" y="0"/>
                    </a:cubicBezTo>
                    <a:cubicBezTo>
                      <a:pt x="0" y="1"/>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0" name="Freeform 389">
                <a:extLst>
                  <a:ext uri="{FF2B5EF4-FFF2-40B4-BE49-F238E27FC236}">
                    <a16:creationId xmlns:a16="http://schemas.microsoft.com/office/drawing/2014/main" id="{FDDC7EC0-5A7B-4C17-82E7-DED3B36DD879}"/>
                  </a:ext>
                </a:extLst>
              </p:cNvPr>
              <p:cNvSpPr/>
              <p:nvPr/>
            </p:nvSpPr>
            <p:spPr bwMode="auto">
              <a:xfrm>
                <a:off x="3185" y="1218"/>
                <a:ext cx="11" cy="11"/>
              </a:xfrm>
              <a:custGeom>
                <a:gdLst>
                  <a:gd name="T0" fmla="*/ 4 w 4"/>
                  <a:gd name="T1" fmla="*/ 0 h 4"/>
                  <a:gd name="T2" fmla="*/ 3 w 4"/>
                  <a:gd name="T3" fmla="*/ 3 h 4"/>
                  <a:gd name="T4" fmla="*/ 0 w 4"/>
                  <a:gd name="T5" fmla="*/ 3 h 4"/>
                  <a:gd name="T6" fmla="*/ 0 w 4"/>
                  <a:gd name="T7" fmla="*/ 2 h 4"/>
                  <a:gd name="T8" fmla="*/ 1 w 4"/>
                  <a:gd name="T9" fmla="*/ 2 h 4"/>
                  <a:gd name="T10" fmla="*/ 1 w 4"/>
                  <a:gd name="T11" fmla="*/ 2 h 4"/>
                  <a:gd name="T12" fmla="*/ 4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1"/>
                      <a:pt x="2" y="2"/>
                      <a:pt x="3" y="3"/>
                    </a:cubicBezTo>
                    <a:cubicBezTo>
                      <a:pt x="2" y="3"/>
                      <a:pt x="1" y="4"/>
                      <a:pt x="0" y="3"/>
                    </a:cubicBezTo>
                    <a:cubicBezTo>
                      <a:pt x="0" y="2"/>
                      <a:pt x="0" y="2"/>
                      <a:pt x="0" y="2"/>
                    </a:cubicBezTo>
                    <a:cubicBezTo>
                      <a:pt x="0" y="2"/>
                      <a:pt x="1" y="3"/>
                      <a:pt x="1" y="2"/>
                    </a:cubicBezTo>
                    <a:cubicBezTo>
                      <a:pt x="1" y="2"/>
                      <a:pt x="1" y="2"/>
                      <a:pt x="1" y="2"/>
                    </a:cubicBezTo>
                    <a:cubicBezTo>
                      <a:pt x="3"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1" name="Freeform 390">
                <a:extLst>
                  <a:ext uri="{FF2B5EF4-FFF2-40B4-BE49-F238E27FC236}">
                    <a16:creationId xmlns:a16="http://schemas.microsoft.com/office/drawing/2014/main" id="{E44898CC-E617-4C53-8D20-7852F510D01D}"/>
                  </a:ext>
                </a:extLst>
              </p:cNvPr>
              <p:cNvSpPr/>
              <p:nvPr/>
            </p:nvSpPr>
            <p:spPr bwMode="auto">
              <a:xfrm>
                <a:off x="3503" y="1218"/>
                <a:ext cx="3" cy="2"/>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2" name="Freeform 391">
                <a:extLst>
                  <a:ext uri="{FF2B5EF4-FFF2-40B4-BE49-F238E27FC236}">
                    <a16:creationId xmlns:a16="http://schemas.microsoft.com/office/drawing/2014/main" id="{B42FC00B-7B64-425D-B48A-D98D85334B20}"/>
                  </a:ext>
                </a:extLst>
              </p:cNvPr>
              <p:cNvSpPr/>
              <p:nvPr/>
            </p:nvSpPr>
            <p:spPr bwMode="auto">
              <a:xfrm>
                <a:off x="3639" y="1218"/>
                <a:ext cx="14" cy="13"/>
              </a:xfrm>
              <a:custGeom>
                <a:gdLst>
                  <a:gd name="T0" fmla="*/ 5 w 5"/>
                  <a:gd name="T1" fmla="*/ 0 h 5"/>
                  <a:gd name="T2" fmla="*/ 2 w 5"/>
                  <a:gd name="T3" fmla="*/ 4 h 5"/>
                  <a:gd name="T4" fmla="*/ 0 w 5"/>
                  <a:gd name="T5" fmla="*/ 5 h 5"/>
                  <a:gd name="T6" fmla="*/ 0 w 5"/>
                  <a:gd name="T7" fmla="*/ 4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4"/>
                      <a:pt x="2" y="4"/>
                    </a:cubicBezTo>
                    <a:cubicBezTo>
                      <a:pt x="1" y="4"/>
                      <a:pt x="1" y="5"/>
                      <a:pt x="0" y="5"/>
                    </a:cubicBezTo>
                    <a:cubicBezTo>
                      <a:pt x="0" y="4"/>
                      <a:pt x="0" y="4"/>
                      <a:pt x="0" y="4"/>
                    </a:cubicBezTo>
                    <a:cubicBezTo>
                      <a:pt x="1" y="2"/>
                      <a:pt x="4" y="2"/>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3" name="Freeform 392">
                <a:extLst>
                  <a:ext uri="{FF2B5EF4-FFF2-40B4-BE49-F238E27FC236}">
                    <a16:creationId xmlns:a16="http://schemas.microsoft.com/office/drawing/2014/main" id="{EB1FC2B9-8289-4D09-8450-F5E31409EF37}"/>
                  </a:ext>
                </a:extLst>
              </p:cNvPr>
              <p:cNvSpPr/>
              <p:nvPr/>
            </p:nvSpPr>
            <p:spPr bwMode="auto">
              <a:xfrm>
                <a:off x="2683" y="1218"/>
                <a:ext cx="19" cy="11"/>
              </a:xfrm>
              <a:custGeom>
                <a:gdLst>
                  <a:gd name="T0" fmla="*/ 6 w 7"/>
                  <a:gd name="T1" fmla="*/ 1 h 4"/>
                  <a:gd name="T2" fmla="*/ 7 w 7"/>
                  <a:gd name="T3" fmla="*/ 1 h 4"/>
                  <a:gd name="T4" fmla="*/ 1 w 7"/>
                  <a:gd name="T5" fmla="*/ 2 h 4"/>
                  <a:gd name="T6" fmla="*/ 1 w 7"/>
                  <a:gd name="T7" fmla="*/ 4 h 4"/>
                  <a:gd name="T8" fmla="*/ 0 w 7"/>
                  <a:gd name="T9" fmla="*/ 3 h 4"/>
                  <a:gd name="T10" fmla="*/ 5 w 7"/>
                  <a:gd name="T11" fmla="*/ 0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7" y="1"/>
                      <a:pt x="7" y="1"/>
                      <a:pt x="7" y="1"/>
                    </a:cubicBezTo>
                    <a:cubicBezTo>
                      <a:pt x="4" y="0"/>
                      <a:pt x="4" y="4"/>
                      <a:pt x="1" y="2"/>
                    </a:cubicBezTo>
                    <a:cubicBezTo>
                      <a:pt x="1" y="3"/>
                      <a:pt x="3" y="4"/>
                      <a:pt x="1" y="4"/>
                    </a:cubicBezTo>
                    <a:cubicBezTo>
                      <a:pt x="1" y="4"/>
                      <a:pt x="1" y="3"/>
                      <a:pt x="0" y="3"/>
                    </a:cubicBezTo>
                    <a:cubicBezTo>
                      <a:pt x="1" y="2"/>
                      <a:pt x="4" y="2"/>
                      <a:pt x="5"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4" name="Freeform 393">
                <a:extLst>
                  <a:ext uri="{FF2B5EF4-FFF2-40B4-BE49-F238E27FC236}">
                    <a16:creationId xmlns:a16="http://schemas.microsoft.com/office/drawing/2014/main" id="{58186700-FFB4-4554-A9A1-BDC66C586FEF}"/>
                  </a:ext>
                </a:extLst>
              </p:cNvPr>
              <p:cNvSpPr/>
              <p:nvPr/>
            </p:nvSpPr>
            <p:spPr bwMode="auto">
              <a:xfrm>
                <a:off x="3583" y="1218"/>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5" name="Freeform 394">
                <a:extLst>
                  <a:ext uri="{FF2B5EF4-FFF2-40B4-BE49-F238E27FC236}">
                    <a16:creationId xmlns:a16="http://schemas.microsoft.com/office/drawing/2014/main" id="{60FD6027-B309-477F-B86E-490C8422FA8E}"/>
                  </a:ext>
                </a:extLst>
              </p:cNvPr>
              <p:cNvSpPr/>
              <p:nvPr/>
            </p:nvSpPr>
            <p:spPr bwMode="auto">
              <a:xfrm>
                <a:off x="3019" y="1218"/>
                <a:ext cx="6" cy="5"/>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0"/>
                      <a:pt x="2" y="2"/>
                      <a:pt x="2" y="1"/>
                    </a:cubicBezTo>
                    <a:cubicBezTo>
                      <a:pt x="2" y="1"/>
                      <a:pt x="2"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6" name="Freeform 395">
                <a:extLst>
                  <a:ext uri="{FF2B5EF4-FFF2-40B4-BE49-F238E27FC236}">
                    <a16:creationId xmlns:a16="http://schemas.microsoft.com/office/drawing/2014/main" id="{FF122852-F82C-4AFD-8AE1-70F25EF81B76}"/>
                  </a:ext>
                </a:extLst>
              </p:cNvPr>
              <p:cNvSpPr/>
              <p:nvPr/>
            </p:nvSpPr>
            <p:spPr bwMode="auto">
              <a:xfrm>
                <a:off x="3057" y="1220"/>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7" name="Freeform 396">
                <a:extLst>
                  <a:ext uri="{FF2B5EF4-FFF2-40B4-BE49-F238E27FC236}">
                    <a16:creationId xmlns:a16="http://schemas.microsoft.com/office/drawing/2014/main" id="{1DD20685-F70C-4240-8830-2D9ED1DA8619}"/>
                  </a:ext>
                </a:extLst>
              </p:cNvPr>
              <p:cNvSpPr/>
              <p:nvPr/>
            </p:nvSpPr>
            <p:spPr bwMode="auto">
              <a:xfrm>
                <a:off x="2114" y="1220"/>
                <a:ext cx="2"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0"/>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8" name="Freeform 397">
                <a:extLst>
                  <a:ext uri="{FF2B5EF4-FFF2-40B4-BE49-F238E27FC236}">
                    <a16:creationId xmlns:a16="http://schemas.microsoft.com/office/drawing/2014/main" id="{955FB975-B84C-4ED4-814B-3400C529E95B}"/>
                  </a:ext>
                </a:extLst>
              </p:cNvPr>
              <p:cNvSpPr/>
              <p:nvPr/>
            </p:nvSpPr>
            <p:spPr bwMode="auto">
              <a:xfrm flipH="1">
                <a:off x="2536" y="1220"/>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9" name="Freeform 398">
                <a:extLst>
                  <a:ext uri="{FF2B5EF4-FFF2-40B4-BE49-F238E27FC236}">
                    <a16:creationId xmlns:a16="http://schemas.microsoft.com/office/drawing/2014/main" id="{CE4F7C64-4326-4530-8304-B1E8D3B19812}"/>
                  </a:ext>
                </a:extLst>
              </p:cNvPr>
              <p:cNvSpPr/>
              <p:nvPr/>
            </p:nvSpPr>
            <p:spPr bwMode="auto">
              <a:xfrm>
                <a:off x="2603" y="122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0" name="Freeform 399">
                <a:extLst>
                  <a:ext uri="{FF2B5EF4-FFF2-40B4-BE49-F238E27FC236}">
                    <a16:creationId xmlns:a16="http://schemas.microsoft.com/office/drawing/2014/main" id="{48141370-58D0-44FD-8F7B-36F1C244C3F9}"/>
                  </a:ext>
                </a:extLst>
              </p:cNvPr>
              <p:cNvSpPr/>
              <p:nvPr/>
            </p:nvSpPr>
            <p:spPr bwMode="auto">
              <a:xfrm>
                <a:off x="2851" y="1220"/>
                <a:ext cx="5"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1" name="Freeform 400">
                <a:extLst>
                  <a:ext uri="{FF2B5EF4-FFF2-40B4-BE49-F238E27FC236}">
                    <a16:creationId xmlns:a16="http://schemas.microsoft.com/office/drawing/2014/main" id="{2FB37E94-28E9-4350-A31D-0F7BFC0D16AF}"/>
                  </a:ext>
                </a:extLst>
              </p:cNvPr>
              <p:cNvSpPr/>
              <p:nvPr/>
            </p:nvSpPr>
            <p:spPr bwMode="auto">
              <a:xfrm>
                <a:off x="2867" y="1220"/>
                <a:ext cx="5" cy="9"/>
              </a:xfrm>
              <a:custGeom>
                <a:gdLst>
                  <a:gd name="T0" fmla="*/ 2 w 2"/>
                  <a:gd name="T1" fmla="*/ 1 h 3"/>
                  <a:gd name="T2" fmla="*/ 0 w 2"/>
                  <a:gd name="T3" fmla="*/ 3 h 3"/>
                  <a:gd name="T4" fmla="*/ 0 w 2"/>
                  <a:gd name="T5" fmla="*/ 2 h 3"/>
                  <a:gd name="T6" fmla="*/ 0 w 2"/>
                  <a:gd name="T7" fmla="*/ 2 h 3"/>
                  <a:gd name="T8" fmla="*/ 1 w 2"/>
                  <a:gd name="T9" fmla="*/ 0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2" y="2"/>
                      <a:pt x="1" y="3"/>
                      <a:pt x="0" y="3"/>
                    </a:cubicBezTo>
                    <a:cubicBezTo>
                      <a:pt x="0" y="2"/>
                      <a:pt x="0" y="2"/>
                      <a:pt x="0" y="2"/>
                    </a:cubicBezTo>
                    <a:cubicBezTo>
                      <a:pt x="0" y="2"/>
                      <a:pt x="0" y="2"/>
                      <a:pt x="0" y="2"/>
                    </a:cubicBezTo>
                    <a:cubicBezTo>
                      <a:pt x="2" y="2"/>
                      <a:pt x="0" y="1"/>
                      <a:pt x="1"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2" name="Freeform 401">
                <a:extLst>
                  <a:ext uri="{FF2B5EF4-FFF2-40B4-BE49-F238E27FC236}">
                    <a16:creationId xmlns:a16="http://schemas.microsoft.com/office/drawing/2014/main" id="{7A5F94B2-039A-41CD-A1AA-5CA56CBC2B16}"/>
                  </a:ext>
                </a:extLst>
              </p:cNvPr>
              <p:cNvSpPr/>
              <p:nvPr/>
            </p:nvSpPr>
            <p:spPr bwMode="auto">
              <a:xfrm>
                <a:off x="3687" y="122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0"/>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3" name="Freeform 402">
                <a:extLst>
                  <a:ext uri="{FF2B5EF4-FFF2-40B4-BE49-F238E27FC236}">
                    <a16:creationId xmlns:a16="http://schemas.microsoft.com/office/drawing/2014/main" id="{9C9CC2A4-9C15-4216-8D17-2040CBD551D5}"/>
                  </a:ext>
                </a:extLst>
              </p:cNvPr>
              <p:cNvSpPr/>
              <p:nvPr/>
            </p:nvSpPr>
            <p:spPr bwMode="auto">
              <a:xfrm>
                <a:off x="2993" y="1223"/>
                <a:ext cx="24" cy="22"/>
              </a:xfrm>
              <a:custGeom>
                <a:gdLst>
                  <a:gd name="T0" fmla="*/ 3 w 9"/>
                  <a:gd name="T1" fmla="*/ 6 h 8"/>
                  <a:gd name="T2" fmla="*/ 1 w 9"/>
                  <a:gd name="T3" fmla="*/ 8 h 8"/>
                  <a:gd name="T4" fmla="*/ 0 w 9"/>
                  <a:gd name="T5" fmla="*/ 7 h 8"/>
                  <a:gd name="T6" fmla="*/ 1 w 9"/>
                  <a:gd name="T7" fmla="*/ 7 h 8"/>
                  <a:gd name="T8" fmla="*/ 1 w 9"/>
                  <a:gd name="T9" fmla="*/ 6 h 8"/>
                  <a:gd name="T10" fmla="*/ 0 w 9"/>
                  <a:gd name="T11" fmla="*/ 5 h 8"/>
                  <a:gd name="T12" fmla="*/ 1 w 9"/>
                  <a:gd name="T13" fmla="*/ 4 h 8"/>
                  <a:gd name="T14" fmla="*/ 5 w 9"/>
                  <a:gd name="T15" fmla="*/ 2 h 8"/>
                  <a:gd name="T16" fmla="*/ 9 w 9"/>
                  <a:gd name="T17" fmla="*/ 0 h 8"/>
                  <a:gd name="T18" fmla="*/ 3 w 9"/>
                  <a:gd name="T19" fmla="*/ 6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3" y="6"/>
                    </a:moveTo>
                    <a:cubicBezTo>
                      <a:pt x="3" y="7"/>
                      <a:pt x="2" y="7"/>
                      <a:pt x="1" y="8"/>
                    </a:cubicBezTo>
                    <a:cubicBezTo>
                      <a:pt x="1" y="8"/>
                      <a:pt x="0" y="8"/>
                      <a:pt x="0" y="7"/>
                    </a:cubicBezTo>
                    <a:cubicBezTo>
                      <a:pt x="1" y="7"/>
                      <a:pt x="1" y="7"/>
                      <a:pt x="1" y="7"/>
                    </a:cubicBezTo>
                    <a:cubicBezTo>
                      <a:pt x="2" y="7"/>
                      <a:pt x="1" y="6"/>
                      <a:pt x="1" y="6"/>
                    </a:cubicBezTo>
                    <a:cubicBezTo>
                      <a:pt x="1" y="5"/>
                      <a:pt x="0" y="6"/>
                      <a:pt x="0" y="5"/>
                    </a:cubicBezTo>
                    <a:cubicBezTo>
                      <a:pt x="0" y="6"/>
                      <a:pt x="1" y="4"/>
                      <a:pt x="1" y="4"/>
                    </a:cubicBezTo>
                    <a:cubicBezTo>
                      <a:pt x="2" y="3"/>
                      <a:pt x="4" y="3"/>
                      <a:pt x="5" y="2"/>
                    </a:cubicBezTo>
                    <a:cubicBezTo>
                      <a:pt x="7" y="3"/>
                      <a:pt x="8" y="1"/>
                      <a:pt x="9" y="0"/>
                    </a:cubicBezTo>
                    <a:cubicBezTo>
                      <a:pt x="8" y="2"/>
                      <a:pt x="6" y="6"/>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4" name="Freeform 403">
                <a:extLst>
                  <a:ext uri="{FF2B5EF4-FFF2-40B4-BE49-F238E27FC236}">
                    <a16:creationId xmlns:a16="http://schemas.microsoft.com/office/drawing/2014/main" id="{E9EC9AF3-DF8D-47EF-B5A6-D0F941A10180}"/>
                  </a:ext>
                </a:extLst>
              </p:cNvPr>
              <p:cNvSpPr/>
              <p:nvPr/>
            </p:nvSpPr>
            <p:spPr bwMode="auto">
              <a:xfrm>
                <a:off x="3580" y="1220"/>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5" name="Freeform 404">
                <a:extLst>
                  <a:ext uri="{FF2B5EF4-FFF2-40B4-BE49-F238E27FC236}">
                    <a16:creationId xmlns:a16="http://schemas.microsoft.com/office/drawing/2014/main" id="{61A67E7B-D8C1-41C7-90A6-B01EE3E13380}"/>
                  </a:ext>
                </a:extLst>
              </p:cNvPr>
              <p:cNvSpPr/>
              <p:nvPr/>
            </p:nvSpPr>
            <p:spPr bwMode="auto">
              <a:xfrm>
                <a:off x="3781" y="1220"/>
                <a:ext cx="21" cy="17"/>
              </a:xfrm>
              <a:custGeom>
                <a:gdLst>
                  <a:gd name="T0" fmla="*/ 8 w 8"/>
                  <a:gd name="T1" fmla="*/ 2 h 6"/>
                  <a:gd name="T2" fmla="*/ 4 w 8"/>
                  <a:gd name="T3" fmla="*/ 4 h 6"/>
                  <a:gd name="T4" fmla="*/ 3 w 8"/>
                  <a:gd name="T5" fmla="*/ 3 h 6"/>
                  <a:gd name="T6" fmla="*/ 0 w 8"/>
                  <a:gd name="T7" fmla="*/ 6 h 6"/>
                  <a:gd name="T8" fmla="*/ 0 w 8"/>
                  <a:gd name="T9" fmla="*/ 6 h 6"/>
                  <a:gd name="T10" fmla="*/ 2 w 8"/>
                  <a:gd name="T11" fmla="*/ 4 h 6"/>
                  <a:gd name="T12" fmla="*/ 1 w 8"/>
                  <a:gd name="T13" fmla="*/ 2 h 6"/>
                  <a:gd name="T14" fmla="*/ 6 w 8"/>
                  <a:gd name="T15" fmla="*/ 1 h 6"/>
                  <a:gd name="T16" fmla="*/ 8 w 8"/>
                  <a:gd name="T1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cubicBezTo>
                      <a:pt x="7" y="3"/>
                      <a:pt x="5" y="4"/>
                      <a:pt x="4" y="4"/>
                    </a:cubicBezTo>
                    <a:cubicBezTo>
                      <a:pt x="3" y="4"/>
                      <a:pt x="4" y="3"/>
                      <a:pt x="3" y="3"/>
                    </a:cubicBezTo>
                    <a:cubicBezTo>
                      <a:pt x="2" y="4"/>
                      <a:pt x="1" y="5"/>
                      <a:pt x="0" y="6"/>
                    </a:cubicBezTo>
                    <a:cubicBezTo>
                      <a:pt x="0" y="6"/>
                      <a:pt x="0" y="6"/>
                      <a:pt x="0" y="6"/>
                    </a:cubicBezTo>
                    <a:cubicBezTo>
                      <a:pt x="2" y="4"/>
                      <a:pt x="2" y="4"/>
                      <a:pt x="2" y="4"/>
                    </a:cubicBezTo>
                    <a:cubicBezTo>
                      <a:pt x="1" y="4"/>
                      <a:pt x="1" y="2"/>
                      <a:pt x="1" y="2"/>
                    </a:cubicBezTo>
                    <a:cubicBezTo>
                      <a:pt x="3" y="0"/>
                      <a:pt x="4" y="3"/>
                      <a:pt x="6"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6" name="Freeform 405">
                <a:extLst>
                  <a:ext uri="{FF2B5EF4-FFF2-40B4-BE49-F238E27FC236}">
                    <a16:creationId xmlns:a16="http://schemas.microsoft.com/office/drawing/2014/main" id="{A33D72E0-E3EA-4319-82A1-C3CCFA8319C3}"/>
                  </a:ext>
                </a:extLst>
              </p:cNvPr>
              <p:cNvSpPr/>
              <p:nvPr/>
            </p:nvSpPr>
            <p:spPr bwMode="auto">
              <a:xfrm>
                <a:off x="3126" y="1220"/>
                <a:ext cx="16" cy="19"/>
              </a:xfrm>
              <a:custGeom>
                <a:gdLst>
                  <a:gd name="T0" fmla="*/ 6 w 6"/>
                  <a:gd name="T1" fmla="*/ 1 h 7"/>
                  <a:gd name="T2" fmla="*/ 5 w 6"/>
                  <a:gd name="T3" fmla="*/ 3 h 7"/>
                  <a:gd name="T4" fmla="*/ 6 w 6"/>
                  <a:gd name="T5" fmla="*/ 3 h 7"/>
                  <a:gd name="T6" fmla="*/ 1 w 6"/>
                  <a:gd name="T7" fmla="*/ 7 h 7"/>
                  <a:gd name="T8" fmla="*/ 1 w 6"/>
                  <a:gd name="T9" fmla="*/ 4 h 7"/>
                  <a:gd name="T10" fmla="*/ 1 w 6"/>
                  <a:gd name="T11" fmla="*/ 4 h 7"/>
                  <a:gd name="T12" fmla="*/ 1 w 6"/>
                  <a:gd name="T13" fmla="*/ 5 h 7"/>
                  <a:gd name="T14" fmla="*/ 4 w 6"/>
                  <a:gd name="T15" fmla="*/ 4 h 7"/>
                  <a:gd name="T16" fmla="*/ 3 w 6"/>
                  <a:gd name="T17" fmla="*/ 3 h 7"/>
                  <a:gd name="T18" fmla="*/ 6 w 6"/>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cubicBezTo>
                      <a:pt x="5" y="3"/>
                      <a:pt x="5" y="3"/>
                      <a:pt x="5" y="3"/>
                    </a:cubicBezTo>
                    <a:cubicBezTo>
                      <a:pt x="5" y="3"/>
                      <a:pt x="5" y="3"/>
                      <a:pt x="6" y="3"/>
                    </a:cubicBezTo>
                    <a:cubicBezTo>
                      <a:pt x="1" y="7"/>
                      <a:pt x="1" y="7"/>
                      <a:pt x="1" y="7"/>
                    </a:cubicBezTo>
                    <a:cubicBezTo>
                      <a:pt x="1" y="5"/>
                      <a:pt x="0" y="6"/>
                      <a:pt x="1" y="4"/>
                    </a:cubicBezTo>
                    <a:cubicBezTo>
                      <a:pt x="1" y="4"/>
                      <a:pt x="1" y="4"/>
                      <a:pt x="1" y="4"/>
                    </a:cubicBezTo>
                    <a:cubicBezTo>
                      <a:pt x="1" y="5"/>
                      <a:pt x="1" y="5"/>
                      <a:pt x="1" y="5"/>
                    </a:cubicBezTo>
                    <a:cubicBezTo>
                      <a:pt x="2" y="5"/>
                      <a:pt x="3" y="4"/>
                      <a:pt x="4" y="4"/>
                    </a:cubicBezTo>
                    <a:cubicBezTo>
                      <a:pt x="4" y="3"/>
                      <a:pt x="2" y="4"/>
                      <a:pt x="3" y="3"/>
                    </a:cubicBezTo>
                    <a:cubicBezTo>
                      <a:pt x="5"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7" name="Group 607">
              <a:extLst>
                <a:ext uri="{FF2B5EF4-FFF2-40B4-BE49-F238E27FC236}">
                  <a16:creationId xmlns:a16="http://schemas.microsoft.com/office/drawing/2014/main" id="{A1BB5803-E29C-4F02-8854-BDC5CBD5785B}"/>
                </a:ext>
              </a:extLst>
            </p:cNvPr>
            <p:cNvGrpSpPr/>
            <p:nvPr/>
          </p:nvGrpSpPr>
          <p:grpSpPr>
            <a:xfrm>
              <a:off x="3054350" y="1941513"/>
              <a:ext cx="3338513" cy="280988"/>
              <a:chOff x="1924" y="1223"/>
              <a:chExt cx="2103" cy="177"/>
            </a:xfrm>
          </p:grpSpPr>
          <p:sp>
            <p:nvSpPr>
              <p:cNvPr id="5627" name="Freeform 407">
                <a:extLst>
                  <a:ext uri="{FF2B5EF4-FFF2-40B4-BE49-F238E27FC236}">
                    <a16:creationId xmlns:a16="http://schemas.microsoft.com/office/drawing/2014/main" id="{00839D89-E56B-4208-BD98-CB30E1CDDED2}"/>
                  </a:ext>
                </a:extLst>
              </p:cNvPr>
              <p:cNvSpPr/>
              <p:nvPr/>
            </p:nvSpPr>
            <p:spPr bwMode="auto">
              <a:xfrm>
                <a:off x="2050" y="1223"/>
                <a:ext cx="2" cy="3"/>
              </a:xfrm>
              <a:custGeom>
                <a:gdLst>
                  <a:gd name="T0" fmla="*/ 2 w 2"/>
                  <a:gd name="T1" fmla="*/ 3 h 3"/>
                  <a:gd name="T2" fmla="*/ 0 w 2"/>
                  <a:gd name="T3" fmla="*/ 0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8" name="Freeform 408">
                <a:extLst>
                  <a:ext uri="{FF2B5EF4-FFF2-40B4-BE49-F238E27FC236}">
                    <a16:creationId xmlns:a16="http://schemas.microsoft.com/office/drawing/2014/main" id="{3C00496C-F720-4E49-87E6-524A193DF03D}"/>
                  </a:ext>
                </a:extLst>
              </p:cNvPr>
              <p:cNvSpPr/>
              <p:nvPr/>
            </p:nvSpPr>
            <p:spPr bwMode="auto">
              <a:xfrm>
                <a:off x="2496" y="1223"/>
                <a:ext cx="8" cy="8"/>
              </a:xfrm>
              <a:custGeom>
                <a:gdLst>
                  <a:gd name="T0" fmla="*/ 2 w 3"/>
                  <a:gd name="T1" fmla="*/ 0 h 3"/>
                  <a:gd name="T2" fmla="*/ 1 w 3"/>
                  <a:gd name="T3" fmla="*/ 3 h 3"/>
                  <a:gd name="T4" fmla="*/ 2 w 3"/>
                  <a:gd name="T5" fmla="*/ 0 h 3"/>
                </a:gdLst>
                <a:cxnLst>
                  <a:cxn ang="0">
                    <a:pos x="T0" y="T1"/>
                  </a:cxn>
                  <a:cxn ang="0">
                    <a:pos x="T2" y="T3"/>
                  </a:cxn>
                  <a:cxn ang="0">
                    <a:pos x="T4" y="T5"/>
                  </a:cxn>
                </a:cxnLst>
                <a:rect l="0" t="0" r="r" b="b"/>
                <a:pathLst>
                  <a:path w="3" h="3">
                    <a:moveTo>
                      <a:pt x="2" y="0"/>
                    </a:moveTo>
                    <a:cubicBezTo>
                      <a:pt x="1" y="1"/>
                      <a:pt x="3" y="3"/>
                      <a:pt x="1" y="3"/>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9" name="Freeform 409">
                <a:extLst>
                  <a:ext uri="{FF2B5EF4-FFF2-40B4-BE49-F238E27FC236}">
                    <a16:creationId xmlns:a16="http://schemas.microsoft.com/office/drawing/2014/main" id="{44AB2BF7-D2FC-41BD-9005-9D7960C884D2}"/>
                  </a:ext>
                </a:extLst>
              </p:cNvPr>
              <p:cNvSpPr/>
              <p:nvPr/>
            </p:nvSpPr>
            <p:spPr bwMode="auto">
              <a:xfrm>
                <a:off x="3426" y="1223"/>
                <a:ext cx="26" cy="24"/>
              </a:xfrm>
              <a:custGeom>
                <a:gdLst>
                  <a:gd name="T0" fmla="*/ 8 w 10"/>
                  <a:gd name="T1" fmla="*/ 1 h 9"/>
                  <a:gd name="T2" fmla="*/ 10 w 10"/>
                  <a:gd name="T3" fmla="*/ 2 h 9"/>
                  <a:gd name="T4" fmla="*/ 7 w 10"/>
                  <a:gd name="T5" fmla="*/ 4 h 9"/>
                  <a:gd name="T6" fmla="*/ 1 w 10"/>
                  <a:gd name="T7" fmla="*/ 9 h 9"/>
                  <a:gd name="T8" fmla="*/ 1 w 10"/>
                  <a:gd name="T9" fmla="*/ 7 h 9"/>
                  <a:gd name="T10" fmla="*/ 3 w 10"/>
                  <a:gd name="T11" fmla="*/ 6 h 9"/>
                  <a:gd name="T12" fmla="*/ 5 w 10"/>
                  <a:gd name="T13" fmla="*/ 5 h 9"/>
                  <a:gd name="T14" fmla="*/ 5 w 10"/>
                  <a:gd name="T15" fmla="*/ 4 h 9"/>
                  <a:gd name="T16" fmla="*/ 5 w 10"/>
                  <a:gd name="T17" fmla="*/ 4 h 9"/>
                  <a:gd name="T18" fmla="*/ 5 w 10"/>
                  <a:gd name="T19" fmla="*/ 4 h 9"/>
                  <a:gd name="T20" fmla="*/ 4 w 10"/>
                  <a:gd name="T21" fmla="*/ 4 h 9"/>
                  <a:gd name="T22" fmla="*/ 5 w 10"/>
                  <a:gd name="T23" fmla="*/ 3 h 9"/>
                  <a:gd name="T24" fmla="*/ 5 w 10"/>
                  <a:gd name="T25" fmla="*/ 2 h 9"/>
                  <a:gd name="T26" fmla="*/ 7 w 10"/>
                  <a:gd name="T27" fmla="*/ 0 h 9"/>
                  <a:gd name="T28" fmla="*/ 8 w 10"/>
                  <a:gd name="T29" fmla="*/ 0 h 9"/>
                  <a:gd name="T30" fmla="*/ 8 w 10"/>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8" y="1"/>
                    </a:moveTo>
                    <a:cubicBezTo>
                      <a:pt x="10" y="2"/>
                      <a:pt x="10" y="2"/>
                      <a:pt x="10" y="2"/>
                    </a:cubicBezTo>
                    <a:cubicBezTo>
                      <a:pt x="10" y="3"/>
                      <a:pt x="7" y="2"/>
                      <a:pt x="7" y="4"/>
                    </a:cubicBezTo>
                    <a:cubicBezTo>
                      <a:pt x="6" y="7"/>
                      <a:pt x="4" y="8"/>
                      <a:pt x="1" y="9"/>
                    </a:cubicBezTo>
                    <a:cubicBezTo>
                      <a:pt x="2" y="8"/>
                      <a:pt x="0" y="8"/>
                      <a:pt x="1" y="7"/>
                    </a:cubicBezTo>
                    <a:cubicBezTo>
                      <a:pt x="1" y="7"/>
                      <a:pt x="2" y="4"/>
                      <a:pt x="3" y="6"/>
                    </a:cubicBezTo>
                    <a:cubicBezTo>
                      <a:pt x="4" y="7"/>
                      <a:pt x="5" y="5"/>
                      <a:pt x="5" y="5"/>
                    </a:cubicBezTo>
                    <a:cubicBezTo>
                      <a:pt x="5" y="4"/>
                      <a:pt x="5" y="4"/>
                      <a:pt x="5" y="4"/>
                    </a:cubicBezTo>
                    <a:cubicBezTo>
                      <a:pt x="5" y="4"/>
                      <a:pt x="5" y="4"/>
                      <a:pt x="5" y="4"/>
                    </a:cubicBezTo>
                    <a:cubicBezTo>
                      <a:pt x="5" y="4"/>
                      <a:pt x="5" y="4"/>
                      <a:pt x="5" y="4"/>
                    </a:cubicBezTo>
                    <a:cubicBezTo>
                      <a:pt x="4" y="4"/>
                      <a:pt x="4" y="4"/>
                      <a:pt x="4" y="4"/>
                    </a:cubicBezTo>
                    <a:cubicBezTo>
                      <a:pt x="4" y="2"/>
                      <a:pt x="5" y="4"/>
                      <a:pt x="5" y="3"/>
                    </a:cubicBezTo>
                    <a:cubicBezTo>
                      <a:pt x="5" y="3"/>
                      <a:pt x="5" y="2"/>
                      <a:pt x="5" y="2"/>
                    </a:cubicBezTo>
                    <a:cubicBezTo>
                      <a:pt x="6" y="1"/>
                      <a:pt x="8" y="2"/>
                      <a:pt x="7" y="0"/>
                    </a:cubicBezTo>
                    <a:cubicBezTo>
                      <a:pt x="8" y="0"/>
                      <a:pt x="8"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0" name="Freeform 410">
                <a:extLst>
                  <a:ext uri="{FF2B5EF4-FFF2-40B4-BE49-F238E27FC236}">
                    <a16:creationId xmlns:a16="http://schemas.microsoft.com/office/drawing/2014/main" id="{22664D20-864F-46E4-B43A-590D05BBFAB0}"/>
                  </a:ext>
                </a:extLst>
              </p:cNvPr>
              <p:cNvSpPr/>
              <p:nvPr/>
            </p:nvSpPr>
            <p:spPr bwMode="auto">
              <a:xfrm>
                <a:off x="2082" y="1226"/>
                <a:ext cx="8" cy="5"/>
              </a:xfrm>
              <a:custGeom>
                <a:gdLst>
                  <a:gd name="T0" fmla="*/ 3 w 3"/>
                  <a:gd name="T1" fmla="*/ 1 h 2"/>
                  <a:gd name="T2" fmla="*/ 0 w 3"/>
                  <a:gd name="T3" fmla="*/ 1 h 2"/>
                  <a:gd name="T4" fmla="*/ 2 w 3"/>
                  <a:gd name="T5" fmla="*/ 1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2"/>
                      <a:pt x="0" y="1"/>
                    </a:cubicBezTo>
                    <a:cubicBezTo>
                      <a:pt x="2" y="1"/>
                      <a:pt x="2" y="1"/>
                      <a:pt x="2" y="1"/>
                    </a:cubicBezTo>
                    <a:cubicBezTo>
                      <a:pt x="1" y="0"/>
                      <a:pt x="1" y="0"/>
                      <a:pt x="1"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1" name="Freeform 411">
                <a:extLst>
                  <a:ext uri="{FF2B5EF4-FFF2-40B4-BE49-F238E27FC236}">
                    <a16:creationId xmlns:a16="http://schemas.microsoft.com/office/drawing/2014/main" id="{EBA6BAB3-550D-4A3D-9234-F86065BC3C53}"/>
                  </a:ext>
                </a:extLst>
              </p:cNvPr>
              <p:cNvSpPr/>
              <p:nvPr/>
            </p:nvSpPr>
            <p:spPr bwMode="auto">
              <a:xfrm>
                <a:off x="3575" y="1226"/>
                <a:ext cx="5" cy="3"/>
              </a:xfrm>
              <a:custGeom>
                <a:gdLst>
                  <a:gd name="T0" fmla="*/ 1 w 2"/>
                  <a:gd name="T1" fmla="*/ 1 h 1"/>
                  <a:gd name="T2" fmla="*/ 0 w 2"/>
                  <a:gd name="T3" fmla="*/ 1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2" name="Freeform 412">
                <a:extLst>
                  <a:ext uri="{FF2B5EF4-FFF2-40B4-BE49-F238E27FC236}">
                    <a16:creationId xmlns:a16="http://schemas.microsoft.com/office/drawing/2014/main" id="{6858A935-99BD-4D0F-A934-07972F623AA0}"/>
                  </a:ext>
                </a:extLst>
              </p:cNvPr>
              <p:cNvSpPr/>
              <p:nvPr/>
            </p:nvSpPr>
            <p:spPr bwMode="auto">
              <a:xfrm>
                <a:off x="2191" y="12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3" name="Freeform 413">
                <a:extLst>
                  <a:ext uri="{FF2B5EF4-FFF2-40B4-BE49-F238E27FC236}">
                    <a16:creationId xmlns:a16="http://schemas.microsoft.com/office/drawing/2014/main" id="{ECA897BB-913D-4535-9199-61A9E40EEE24}"/>
                  </a:ext>
                </a:extLst>
              </p:cNvPr>
              <p:cNvSpPr/>
              <p:nvPr/>
            </p:nvSpPr>
            <p:spPr bwMode="auto">
              <a:xfrm>
                <a:off x="2608" y="1226"/>
                <a:ext cx="13" cy="11"/>
              </a:xfrm>
              <a:custGeom>
                <a:gdLst>
                  <a:gd name="T0" fmla="*/ 5 w 5"/>
                  <a:gd name="T1" fmla="*/ 1 h 4"/>
                  <a:gd name="T2" fmla="*/ 2 w 5"/>
                  <a:gd name="T3" fmla="*/ 4 h 4"/>
                  <a:gd name="T4" fmla="*/ 1 w 5"/>
                  <a:gd name="T5" fmla="*/ 3 h 4"/>
                  <a:gd name="T6" fmla="*/ 0 w 5"/>
                  <a:gd name="T7" fmla="*/ 3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2" y="1"/>
                      <a:pt x="4" y="3"/>
                      <a:pt x="2" y="4"/>
                    </a:cubicBezTo>
                    <a:cubicBezTo>
                      <a:pt x="2" y="3"/>
                      <a:pt x="2" y="3"/>
                      <a:pt x="1" y="3"/>
                    </a:cubicBezTo>
                    <a:cubicBezTo>
                      <a:pt x="0" y="3"/>
                      <a:pt x="0" y="3"/>
                      <a:pt x="0" y="3"/>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4" name="Freeform 414">
                <a:extLst>
                  <a:ext uri="{FF2B5EF4-FFF2-40B4-BE49-F238E27FC236}">
                    <a16:creationId xmlns:a16="http://schemas.microsoft.com/office/drawing/2014/main" id="{BFD04C64-CF7A-46D7-8D3F-94214203AC8F}"/>
                  </a:ext>
                </a:extLst>
              </p:cNvPr>
              <p:cNvSpPr/>
              <p:nvPr/>
            </p:nvSpPr>
            <p:spPr bwMode="auto">
              <a:xfrm>
                <a:off x="2675" y="1226"/>
                <a:ext cx="8" cy="5"/>
              </a:xfrm>
              <a:custGeom>
                <a:gdLst>
                  <a:gd name="T0" fmla="*/ 3 w 3"/>
                  <a:gd name="T1" fmla="*/ 2 h 2"/>
                  <a:gd name="T2" fmla="*/ 1 w 3"/>
                  <a:gd name="T3" fmla="*/ 2 h 2"/>
                  <a:gd name="T4" fmla="*/ 0 w 3"/>
                  <a:gd name="T5" fmla="*/ 1 h 2"/>
                  <a:gd name="T6" fmla="*/ 3 w 3"/>
                  <a:gd name="T7" fmla="*/ 2 h 2"/>
                </a:gdLst>
                <a:cxnLst>
                  <a:cxn ang="0">
                    <a:pos x="T0" y="T1"/>
                  </a:cxn>
                  <a:cxn ang="0">
                    <a:pos x="T2" y="T3"/>
                  </a:cxn>
                  <a:cxn ang="0">
                    <a:pos x="T4" y="T5"/>
                  </a:cxn>
                  <a:cxn ang="0">
                    <a:pos x="T6" y="T7"/>
                  </a:cxn>
                </a:cxnLst>
                <a:rect l="0" t="0" r="r" b="b"/>
                <a:pathLst>
                  <a:path w="3" h="2">
                    <a:moveTo>
                      <a:pt x="3" y="2"/>
                    </a:moveTo>
                    <a:cubicBezTo>
                      <a:pt x="2" y="2"/>
                      <a:pt x="1" y="2"/>
                      <a:pt x="1" y="2"/>
                    </a:cubicBezTo>
                    <a:cubicBezTo>
                      <a:pt x="1" y="1"/>
                      <a:pt x="0" y="1"/>
                      <a:pt x="0" y="1"/>
                    </a:cubicBezTo>
                    <a:cubicBezTo>
                      <a:pt x="1" y="0"/>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5" name="Freeform 415">
                <a:extLst>
                  <a:ext uri="{FF2B5EF4-FFF2-40B4-BE49-F238E27FC236}">
                    <a16:creationId xmlns:a16="http://schemas.microsoft.com/office/drawing/2014/main" id="{BAA9F89B-4C2F-4245-A253-7FD2EB8E4389}"/>
                  </a:ext>
                </a:extLst>
              </p:cNvPr>
              <p:cNvSpPr/>
              <p:nvPr/>
            </p:nvSpPr>
            <p:spPr bwMode="auto">
              <a:xfrm>
                <a:off x="2862" y="1229"/>
                <a:ext cx="5" cy="0"/>
              </a:xfrm>
              <a:custGeom>
                <a:gdLst>
                  <a:gd name="T0" fmla="*/ 0 w 5"/>
                  <a:gd name="T1" fmla="*/ 2 w 5"/>
                  <a:gd name="T2" fmla="*/ 5 w 5"/>
                  <a:gd name="T3" fmla="*/ 0 w 5"/>
                </a:gdLst>
                <a:cxnLst>
                  <a:cxn ang="0">
                    <a:pos x="T0" y="0"/>
                  </a:cxn>
                  <a:cxn ang="0">
                    <a:pos x="T1" y="0"/>
                  </a:cxn>
                  <a:cxn ang="0">
                    <a:pos x="T2" y="0"/>
                  </a:cxn>
                  <a:cxn ang="0">
                    <a:pos x="T3" y="0"/>
                  </a:cxn>
                </a:cxnLst>
                <a:rect l="0" t="0" r="r" b="b"/>
                <a:pathLst>
                  <a:path w="5">
                    <a:moveTo>
                      <a:pt x="0" y="0"/>
                    </a:moveTo>
                    <a:lnTo>
                      <a:pt x="2"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6" name="Freeform 416">
                <a:extLst>
                  <a:ext uri="{FF2B5EF4-FFF2-40B4-BE49-F238E27FC236}">
                    <a16:creationId xmlns:a16="http://schemas.microsoft.com/office/drawing/2014/main" id="{01B8BD14-46C9-403F-8E04-729EE223C2C8}"/>
                  </a:ext>
                </a:extLst>
              </p:cNvPr>
              <p:cNvSpPr/>
              <p:nvPr/>
            </p:nvSpPr>
            <p:spPr bwMode="auto">
              <a:xfrm>
                <a:off x="3423" y="1229"/>
                <a:ext cx="5" cy="5"/>
              </a:xfrm>
              <a:custGeom>
                <a:gdLst>
                  <a:gd name="T0" fmla="*/ 1 w 2"/>
                  <a:gd name="T1" fmla="*/ 2 h 2"/>
                  <a:gd name="T2" fmla="*/ 0 w 2"/>
                  <a:gd name="T3" fmla="*/ 2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2" y="0"/>
                      <a:pt x="2" y="0"/>
                      <a:pt x="2" y="0"/>
                    </a:cubicBezTo>
                    <a:cubicBezTo>
                      <a:pt x="2" y="0"/>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7" name="Freeform 417">
                <a:extLst>
                  <a:ext uri="{FF2B5EF4-FFF2-40B4-BE49-F238E27FC236}">
                    <a16:creationId xmlns:a16="http://schemas.microsoft.com/office/drawing/2014/main" id="{BF07ABAC-2713-41CF-BE17-5D2BD549EE85}"/>
                  </a:ext>
                </a:extLst>
              </p:cNvPr>
              <p:cNvSpPr/>
              <p:nvPr/>
            </p:nvSpPr>
            <p:spPr bwMode="auto">
              <a:xfrm>
                <a:off x="3182" y="1229"/>
                <a:ext cx="6"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8" name="Freeform 418">
                <a:extLst>
                  <a:ext uri="{FF2B5EF4-FFF2-40B4-BE49-F238E27FC236}">
                    <a16:creationId xmlns:a16="http://schemas.microsoft.com/office/drawing/2014/main" id="{9E1B5BA8-74D6-443D-856D-59A5E41741D1}"/>
                  </a:ext>
                </a:extLst>
              </p:cNvPr>
              <p:cNvSpPr/>
              <p:nvPr/>
            </p:nvSpPr>
            <p:spPr bwMode="auto">
              <a:xfrm>
                <a:off x="3677" y="1229"/>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9" name="Freeform 419">
                <a:extLst>
                  <a:ext uri="{FF2B5EF4-FFF2-40B4-BE49-F238E27FC236}">
                    <a16:creationId xmlns:a16="http://schemas.microsoft.com/office/drawing/2014/main" id="{30980BBB-9CC8-462B-A75A-30EC2A59B34F}"/>
                  </a:ext>
                </a:extLst>
              </p:cNvPr>
              <p:cNvSpPr/>
              <p:nvPr/>
            </p:nvSpPr>
            <p:spPr bwMode="auto">
              <a:xfrm>
                <a:off x="3754" y="122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2" y="2"/>
                      <a:pt x="0" y="2"/>
                    </a:cubicBezTo>
                    <a:cubicBezTo>
                      <a:pt x="0" y="1"/>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0" name="Freeform 420">
                <a:extLst>
                  <a:ext uri="{FF2B5EF4-FFF2-40B4-BE49-F238E27FC236}">
                    <a16:creationId xmlns:a16="http://schemas.microsoft.com/office/drawing/2014/main" id="{FF7138B5-FEE3-43A3-9D9D-8E44FADA63A9}"/>
                  </a:ext>
                </a:extLst>
              </p:cNvPr>
              <p:cNvSpPr/>
              <p:nvPr/>
            </p:nvSpPr>
            <p:spPr bwMode="auto">
              <a:xfrm>
                <a:off x="2170" y="1229"/>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1" name="Freeform 421">
                <a:extLst>
                  <a:ext uri="{FF2B5EF4-FFF2-40B4-BE49-F238E27FC236}">
                    <a16:creationId xmlns:a16="http://schemas.microsoft.com/office/drawing/2014/main" id="{5660EDAF-2283-4C95-8EFE-AA7430552100}"/>
                  </a:ext>
                </a:extLst>
              </p:cNvPr>
              <p:cNvSpPr/>
              <p:nvPr/>
            </p:nvSpPr>
            <p:spPr bwMode="auto">
              <a:xfrm>
                <a:off x="3118" y="1226"/>
                <a:ext cx="6" cy="5"/>
              </a:xfrm>
              <a:custGeom>
                <a:gdLst>
                  <a:gd name="T0" fmla="*/ 2 w 2"/>
                  <a:gd name="T1" fmla="*/ 2 h 2"/>
                  <a:gd name="T2" fmla="*/ 1 w 2"/>
                  <a:gd name="T3" fmla="*/ 2 h 2"/>
                  <a:gd name="T4" fmla="*/ 0 w 2"/>
                  <a:gd name="T5" fmla="*/ 2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2"/>
                      <a:pt x="0" y="2"/>
                      <a:pt x="0" y="2"/>
                    </a:cubicBezTo>
                    <a:cubicBezTo>
                      <a:pt x="1" y="2"/>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2" name="Freeform 422">
                <a:extLst>
                  <a:ext uri="{FF2B5EF4-FFF2-40B4-BE49-F238E27FC236}">
                    <a16:creationId xmlns:a16="http://schemas.microsoft.com/office/drawing/2014/main" id="{066DBA9F-1E5C-4115-95BB-F15DECC547E7}"/>
                  </a:ext>
                </a:extLst>
              </p:cNvPr>
              <p:cNvSpPr/>
              <p:nvPr/>
            </p:nvSpPr>
            <p:spPr bwMode="auto">
              <a:xfrm flipH="1">
                <a:off x="3511" y="1229"/>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3" name="Freeform 423">
                <a:extLst>
                  <a:ext uri="{FF2B5EF4-FFF2-40B4-BE49-F238E27FC236}">
                    <a16:creationId xmlns:a16="http://schemas.microsoft.com/office/drawing/2014/main" id="{1002A32C-4FFD-466D-B992-A6FD927FF9FC}"/>
                  </a:ext>
                </a:extLst>
              </p:cNvPr>
              <p:cNvSpPr/>
              <p:nvPr/>
            </p:nvSpPr>
            <p:spPr bwMode="auto">
              <a:xfrm>
                <a:off x="3800" y="1229"/>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4" name="Freeform 424">
                <a:extLst>
                  <a:ext uri="{FF2B5EF4-FFF2-40B4-BE49-F238E27FC236}">
                    <a16:creationId xmlns:a16="http://schemas.microsoft.com/office/drawing/2014/main" id="{AC3EC90F-0C7F-4FFB-984A-4F710DA9CD5F}"/>
                  </a:ext>
                </a:extLst>
              </p:cNvPr>
              <p:cNvSpPr/>
              <p:nvPr/>
            </p:nvSpPr>
            <p:spPr bwMode="auto">
              <a:xfrm>
                <a:off x="2034" y="1229"/>
                <a:ext cx="8" cy="10"/>
              </a:xfrm>
              <a:custGeom>
                <a:gdLst>
                  <a:gd name="T0" fmla="*/ 3 w 3"/>
                  <a:gd name="T1" fmla="*/ 1 h 4"/>
                  <a:gd name="T2" fmla="*/ 0 w 3"/>
                  <a:gd name="T3" fmla="*/ 4 h 4"/>
                  <a:gd name="T4" fmla="*/ 3 w 3"/>
                  <a:gd name="T5" fmla="*/ 1 h 4"/>
                </a:gdLst>
                <a:cxnLst>
                  <a:cxn ang="0">
                    <a:pos x="T0" y="T1"/>
                  </a:cxn>
                  <a:cxn ang="0">
                    <a:pos x="T2" y="T3"/>
                  </a:cxn>
                  <a:cxn ang="0">
                    <a:pos x="T4" y="T5"/>
                  </a:cxn>
                </a:cxnLst>
                <a:rect l="0" t="0" r="r" b="b"/>
                <a:pathLst>
                  <a:path w="3" h="4">
                    <a:moveTo>
                      <a:pt x="3" y="1"/>
                    </a:moveTo>
                    <a:cubicBezTo>
                      <a:pt x="2" y="2"/>
                      <a:pt x="1" y="3"/>
                      <a:pt x="0" y="4"/>
                    </a:cubicBezTo>
                    <a:cubicBezTo>
                      <a:pt x="1" y="3"/>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5" name="Freeform 425">
                <a:extLst>
                  <a:ext uri="{FF2B5EF4-FFF2-40B4-BE49-F238E27FC236}">
                    <a16:creationId xmlns:a16="http://schemas.microsoft.com/office/drawing/2014/main" id="{56FFD796-50F4-47D5-BA3D-C039A50A6094}"/>
                  </a:ext>
                </a:extLst>
              </p:cNvPr>
              <p:cNvSpPr/>
              <p:nvPr/>
            </p:nvSpPr>
            <p:spPr bwMode="auto">
              <a:xfrm>
                <a:off x="2060" y="1229"/>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6" name="Freeform 426">
                <a:extLst>
                  <a:ext uri="{FF2B5EF4-FFF2-40B4-BE49-F238E27FC236}">
                    <a16:creationId xmlns:a16="http://schemas.microsoft.com/office/drawing/2014/main" id="{CCDEACDD-BE18-4FD7-B790-B717156BA133}"/>
                  </a:ext>
                </a:extLst>
              </p:cNvPr>
              <p:cNvSpPr/>
              <p:nvPr/>
            </p:nvSpPr>
            <p:spPr bwMode="auto">
              <a:xfrm>
                <a:off x="3038" y="1229"/>
                <a:ext cx="3"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7" name="Freeform 427">
                <a:extLst>
                  <a:ext uri="{FF2B5EF4-FFF2-40B4-BE49-F238E27FC236}">
                    <a16:creationId xmlns:a16="http://schemas.microsoft.com/office/drawing/2014/main" id="{6C191D85-9332-4031-8AF9-C6433EA86867}"/>
                  </a:ext>
                </a:extLst>
              </p:cNvPr>
              <p:cNvSpPr/>
              <p:nvPr/>
            </p:nvSpPr>
            <p:spPr bwMode="auto">
              <a:xfrm>
                <a:off x="2547" y="1231"/>
                <a:ext cx="8" cy="6"/>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3"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8" name="Freeform 428">
                <a:extLst>
                  <a:ext uri="{FF2B5EF4-FFF2-40B4-BE49-F238E27FC236}">
                    <a16:creationId xmlns:a16="http://schemas.microsoft.com/office/drawing/2014/main" id="{8F6C60BD-DDE2-4512-A212-16A19451AE36}"/>
                  </a:ext>
                </a:extLst>
              </p:cNvPr>
              <p:cNvSpPr/>
              <p:nvPr/>
            </p:nvSpPr>
            <p:spPr bwMode="auto">
              <a:xfrm>
                <a:off x="2627" y="1231"/>
                <a:ext cx="5" cy="6"/>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9" name="Freeform 429">
                <a:extLst>
                  <a:ext uri="{FF2B5EF4-FFF2-40B4-BE49-F238E27FC236}">
                    <a16:creationId xmlns:a16="http://schemas.microsoft.com/office/drawing/2014/main" id="{70C74D67-626D-47F9-9609-B8E56633AA31}"/>
                  </a:ext>
                </a:extLst>
              </p:cNvPr>
              <p:cNvSpPr/>
              <p:nvPr/>
            </p:nvSpPr>
            <p:spPr bwMode="auto">
              <a:xfrm>
                <a:off x="3602" y="1234"/>
                <a:ext cx="13" cy="8"/>
              </a:xfrm>
              <a:custGeom>
                <a:gdLst>
                  <a:gd name="T0" fmla="*/ 1 w 5"/>
                  <a:gd name="T1" fmla="*/ 3 h 3"/>
                  <a:gd name="T2" fmla="*/ 4 w 5"/>
                  <a:gd name="T3" fmla="*/ 0 h 3"/>
                  <a:gd name="T4" fmla="*/ 1 w 5"/>
                  <a:gd name="T5" fmla="*/ 3 h 3"/>
                </a:gdLst>
                <a:cxnLst>
                  <a:cxn ang="0">
                    <a:pos x="T0" y="T1"/>
                  </a:cxn>
                  <a:cxn ang="0">
                    <a:pos x="T2" y="T3"/>
                  </a:cxn>
                  <a:cxn ang="0">
                    <a:pos x="T4" y="T5"/>
                  </a:cxn>
                </a:cxnLst>
                <a:rect l="0" t="0" r="r" b="b"/>
                <a:pathLst>
                  <a:path w="5" h="3">
                    <a:moveTo>
                      <a:pt x="1" y="3"/>
                    </a:moveTo>
                    <a:cubicBezTo>
                      <a:pt x="0" y="0"/>
                      <a:pt x="3" y="2"/>
                      <a:pt x="4" y="0"/>
                    </a:cubicBezTo>
                    <a:cubicBezTo>
                      <a:pt x="5" y="2"/>
                      <a:pt x="1" y="0"/>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0" name="Freeform 430">
                <a:extLst>
                  <a:ext uri="{FF2B5EF4-FFF2-40B4-BE49-F238E27FC236}">
                    <a16:creationId xmlns:a16="http://schemas.microsoft.com/office/drawing/2014/main" id="{C22E1940-51B1-4FDD-A3E2-31A4E2339756}"/>
                  </a:ext>
                </a:extLst>
              </p:cNvPr>
              <p:cNvSpPr/>
              <p:nvPr/>
            </p:nvSpPr>
            <p:spPr bwMode="auto">
              <a:xfrm>
                <a:off x="3572" y="1234"/>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1" name="Freeform 431">
                <a:extLst>
                  <a:ext uri="{FF2B5EF4-FFF2-40B4-BE49-F238E27FC236}">
                    <a16:creationId xmlns:a16="http://schemas.microsoft.com/office/drawing/2014/main" id="{6FEB26DE-75D9-4875-8F62-697C53EC5A49}"/>
                  </a:ext>
                </a:extLst>
              </p:cNvPr>
              <p:cNvSpPr/>
              <p:nvPr/>
            </p:nvSpPr>
            <p:spPr bwMode="auto">
              <a:xfrm>
                <a:off x="2485" y="1234"/>
                <a:ext cx="5" cy="5"/>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0"/>
                      <a:pt x="1"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2" name="Freeform 432">
                <a:extLst>
                  <a:ext uri="{FF2B5EF4-FFF2-40B4-BE49-F238E27FC236}">
                    <a16:creationId xmlns:a16="http://schemas.microsoft.com/office/drawing/2014/main" id="{1A20D741-7C5F-4786-8F26-004CC5AE0013}"/>
                  </a:ext>
                </a:extLst>
              </p:cNvPr>
              <p:cNvSpPr/>
              <p:nvPr/>
            </p:nvSpPr>
            <p:spPr bwMode="auto">
              <a:xfrm>
                <a:off x="3631" y="1234"/>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3" name="Freeform 433">
                <a:extLst>
                  <a:ext uri="{FF2B5EF4-FFF2-40B4-BE49-F238E27FC236}">
                    <a16:creationId xmlns:a16="http://schemas.microsoft.com/office/drawing/2014/main" id="{7EF787DA-5B3F-43C6-8628-6E73A7FA159E}"/>
                  </a:ext>
                </a:extLst>
              </p:cNvPr>
              <p:cNvSpPr/>
              <p:nvPr/>
            </p:nvSpPr>
            <p:spPr bwMode="auto">
              <a:xfrm>
                <a:off x="2506" y="1231"/>
                <a:ext cx="22" cy="16"/>
              </a:xfrm>
              <a:custGeom>
                <a:gdLst>
                  <a:gd name="T0" fmla="*/ 6 w 8"/>
                  <a:gd name="T1" fmla="*/ 3 h 6"/>
                  <a:gd name="T2" fmla="*/ 5 w 8"/>
                  <a:gd name="T3" fmla="*/ 3 h 6"/>
                  <a:gd name="T4" fmla="*/ 1 w 8"/>
                  <a:gd name="T5" fmla="*/ 5 h 6"/>
                  <a:gd name="T6" fmla="*/ 0 w 8"/>
                  <a:gd name="T7" fmla="*/ 5 h 6"/>
                  <a:gd name="T8" fmla="*/ 2 w 8"/>
                  <a:gd name="T9" fmla="*/ 3 h 6"/>
                  <a:gd name="T10" fmla="*/ 8 w 8"/>
                  <a:gd name="T11" fmla="*/ 2 h 6"/>
                  <a:gd name="T12" fmla="*/ 6 w 8"/>
                  <a:gd name="T13" fmla="*/ 3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6" y="3"/>
                    </a:moveTo>
                    <a:cubicBezTo>
                      <a:pt x="6" y="3"/>
                      <a:pt x="5" y="3"/>
                      <a:pt x="5" y="3"/>
                    </a:cubicBezTo>
                    <a:cubicBezTo>
                      <a:pt x="5" y="6"/>
                      <a:pt x="2" y="4"/>
                      <a:pt x="1" y="5"/>
                    </a:cubicBezTo>
                    <a:cubicBezTo>
                      <a:pt x="0" y="5"/>
                      <a:pt x="0" y="5"/>
                      <a:pt x="0" y="5"/>
                    </a:cubicBezTo>
                    <a:cubicBezTo>
                      <a:pt x="1" y="4"/>
                      <a:pt x="3" y="5"/>
                      <a:pt x="2" y="3"/>
                    </a:cubicBezTo>
                    <a:cubicBezTo>
                      <a:pt x="6" y="5"/>
                      <a:pt x="4" y="0"/>
                      <a:pt x="8" y="2"/>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4" name="Freeform 434">
                <a:extLst>
                  <a:ext uri="{FF2B5EF4-FFF2-40B4-BE49-F238E27FC236}">
                    <a16:creationId xmlns:a16="http://schemas.microsoft.com/office/drawing/2014/main" id="{174CE05C-36D3-47CA-8480-8345E7659E3A}"/>
                  </a:ext>
                </a:extLst>
              </p:cNvPr>
              <p:cNvSpPr/>
              <p:nvPr/>
            </p:nvSpPr>
            <p:spPr bwMode="auto">
              <a:xfrm>
                <a:off x="3051" y="1237"/>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5" name="Freeform 435">
                <a:extLst>
                  <a:ext uri="{FF2B5EF4-FFF2-40B4-BE49-F238E27FC236}">
                    <a16:creationId xmlns:a16="http://schemas.microsoft.com/office/drawing/2014/main" id="{7157D744-3A48-42F9-8EA8-35C73EFC81B2}"/>
                  </a:ext>
                </a:extLst>
              </p:cNvPr>
              <p:cNvSpPr/>
              <p:nvPr/>
            </p:nvSpPr>
            <p:spPr bwMode="auto">
              <a:xfrm>
                <a:off x="2536" y="123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0"/>
                      <a:pt x="2" y="3"/>
                      <a:pt x="0" y="3"/>
                    </a:cubicBezTo>
                    <a:cubicBezTo>
                      <a:pt x="1" y="2"/>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6" name="Freeform 436">
                <a:extLst>
                  <a:ext uri="{FF2B5EF4-FFF2-40B4-BE49-F238E27FC236}">
                    <a16:creationId xmlns:a16="http://schemas.microsoft.com/office/drawing/2014/main" id="{A40EF953-E5CA-4C22-9FDA-A1555F34C9F2}"/>
                  </a:ext>
                </a:extLst>
              </p:cNvPr>
              <p:cNvSpPr/>
              <p:nvPr/>
            </p:nvSpPr>
            <p:spPr bwMode="auto">
              <a:xfrm>
                <a:off x="2600" y="1237"/>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7" name="Freeform 437">
                <a:extLst>
                  <a:ext uri="{FF2B5EF4-FFF2-40B4-BE49-F238E27FC236}">
                    <a16:creationId xmlns:a16="http://schemas.microsoft.com/office/drawing/2014/main" id="{62A9B57E-32FC-4929-A876-5A0AC21393C1}"/>
                  </a:ext>
                </a:extLst>
              </p:cNvPr>
              <p:cNvSpPr/>
              <p:nvPr/>
            </p:nvSpPr>
            <p:spPr bwMode="auto">
              <a:xfrm>
                <a:off x="3955" y="1237"/>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8" name="Freeform 438">
                <a:extLst>
                  <a:ext uri="{FF2B5EF4-FFF2-40B4-BE49-F238E27FC236}">
                    <a16:creationId xmlns:a16="http://schemas.microsoft.com/office/drawing/2014/main" id="{6D8307FC-424A-4003-83ED-A4327692010F}"/>
                  </a:ext>
                </a:extLst>
              </p:cNvPr>
              <p:cNvSpPr/>
              <p:nvPr/>
            </p:nvSpPr>
            <p:spPr bwMode="auto">
              <a:xfrm>
                <a:off x="3003" y="1237"/>
                <a:ext cx="8" cy="10"/>
              </a:xfrm>
              <a:custGeom>
                <a:gdLst>
                  <a:gd name="T0" fmla="*/ 2 w 3"/>
                  <a:gd name="T1" fmla="*/ 2 h 4"/>
                  <a:gd name="T2" fmla="*/ 2 w 3"/>
                  <a:gd name="T3" fmla="*/ 2 h 4"/>
                  <a:gd name="T4" fmla="*/ 2 w 3"/>
                  <a:gd name="T5" fmla="*/ 3 h 4"/>
                  <a:gd name="T6" fmla="*/ 2 w 3"/>
                  <a:gd name="T7" fmla="*/ 4 h 4"/>
                  <a:gd name="T8" fmla="*/ 1 w 3"/>
                  <a:gd name="T9" fmla="*/ 4 h 4"/>
                  <a:gd name="T10" fmla="*/ 0 w 3"/>
                  <a:gd name="T11" fmla="*/ 2 h 4"/>
                  <a:gd name="T12" fmla="*/ 1 w 3"/>
                  <a:gd name="T13" fmla="*/ 2 h 4"/>
                  <a:gd name="T14" fmla="*/ 3 w 3"/>
                  <a:gd name="T15" fmla="*/ 0 h 4"/>
                  <a:gd name="T16" fmla="*/ 2 w 3"/>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2" y="2"/>
                      <a:pt x="2" y="2"/>
                      <a:pt x="2" y="2"/>
                    </a:cubicBezTo>
                    <a:cubicBezTo>
                      <a:pt x="2" y="3"/>
                      <a:pt x="2" y="3"/>
                      <a:pt x="2" y="3"/>
                    </a:cubicBezTo>
                    <a:cubicBezTo>
                      <a:pt x="2" y="3"/>
                      <a:pt x="2" y="3"/>
                      <a:pt x="2" y="4"/>
                    </a:cubicBezTo>
                    <a:cubicBezTo>
                      <a:pt x="2" y="4"/>
                      <a:pt x="2" y="4"/>
                      <a:pt x="1" y="4"/>
                    </a:cubicBezTo>
                    <a:cubicBezTo>
                      <a:pt x="0" y="2"/>
                      <a:pt x="0" y="2"/>
                      <a:pt x="0" y="2"/>
                    </a:cubicBezTo>
                    <a:cubicBezTo>
                      <a:pt x="0" y="2"/>
                      <a:pt x="3" y="4"/>
                      <a:pt x="1" y="2"/>
                    </a:cubicBezTo>
                    <a:cubicBezTo>
                      <a:pt x="3" y="0"/>
                      <a:pt x="3" y="0"/>
                      <a:pt x="3" y="0"/>
                    </a:cubicBezTo>
                    <a:cubicBezTo>
                      <a:pt x="2" y="2"/>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9" name="Freeform 439">
                <a:extLst>
                  <a:ext uri="{FF2B5EF4-FFF2-40B4-BE49-F238E27FC236}">
                    <a16:creationId xmlns:a16="http://schemas.microsoft.com/office/drawing/2014/main" id="{EA14DC9D-95C9-4F22-ADB1-30F1D1F2232D}"/>
                  </a:ext>
                </a:extLst>
              </p:cNvPr>
              <p:cNvSpPr/>
              <p:nvPr/>
            </p:nvSpPr>
            <p:spPr bwMode="auto">
              <a:xfrm>
                <a:off x="2982" y="1237"/>
                <a:ext cx="110" cy="91"/>
              </a:xfrm>
              <a:custGeom>
                <a:gdLst>
                  <a:gd name="T0" fmla="*/ 41 w 41"/>
                  <a:gd name="T1" fmla="*/ 0 h 34"/>
                  <a:gd name="T2" fmla="*/ 40 w 41"/>
                  <a:gd name="T3" fmla="*/ 1 h 34"/>
                  <a:gd name="T4" fmla="*/ 40 w 41"/>
                  <a:gd name="T5" fmla="*/ 1 h 34"/>
                  <a:gd name="T6" fmla="*/ 39 w 41"/>
                  <a:gd name="T7" fmla="*/ 3 h 34"/>
                  <a:gd name="T8" fmla="*/ 38 w 41"/>
                  <a:gd name="T9" fmla="*/ 4 h 34"/>
                  <a:gd name="T10" fmla="*/ 38 w 41"/>
                  <a:gd name="T11" fmla="*/ 3 h 34"/>
                  <a:gd name="T12" fmla="*/ 36 w 41"/>
                  <a:gd name="T13" fmla="*/ 6 h 34"/>
                  <a:gd name="T14" fmla="*/ 32 w 41"/>
                  <a:gd name="T15" fmla="*/ 8 h 34"/>
                  <a:gd name="T16" fmla="*/ 25 w 41"/>
                  <a:gd name="T17" fmla="*/ 15 h 34"/>
                  <a:gd name="T18" fmla="*/ 20 w 41"/>
                  <a:gd name="T19" fmla="*/ 19 h 34"/>
                  <a:gd name="T20" fmla="*/ 18 w 41"/>
                  <a:gd name="T21" fmla="*/ 23 h 34"/>
                  <a:gd name="T22" fmla="*/ 13 w 41"/>
                  <a:gd name="T23" fmla="*/ 25 h 34"/>
                  <a:gd name="T24" fmla="*/ 15 w 41"/>
                  <a:gd name="T25" fmla="*/ 26 h 34"/>
                  <a:gd name="T26" fmla="*/ 8 w 41"/>
                  <a:gd name="T27" fmla="*/ 29 h 34"/>
                  <a:gd name="T28" fmla="*/ 0 w 41"/>
                  <a:gd name="T29" fmla="*/ 31 h 34"/>
                  <a:gd name="T30" fmla="*/ 0 w 41"/>
                  <a:gd name="T31" fmla="*/ 29 h 34"/>
                  <a:gd name="T32" fmla="*/ 6 w 41"/>
                  <a:gd name="T33" fmla="*/ 24 h 34"/>
                  <a:gd name="T34" fmla="*/ 10 w 41"/>
                  <a:gd name="T35" fmla="*/ 22 h 34"/>
                  <a:gd name="T36" fmla="*/ 11 w 41"/>
                  <a:gd name="T37" fmla="*/ 22 h 34"/>
                  <a:gd name="T38" fmla="*/ 13 w 41"/>
                  <a:gd name="T39" fmla="*/ 19 h 34"/>
                  <a:gd name="T40" fmla="*/ 14 w 41"/>
                  <a:gd name="T41" fmla="*/ 19 h 34"/>
                  <a:gd name="T42" fmla="*/ 38 w 41"/>
                  <a:gd name="T43" fmla="*/ 1 h 34"/>
                  <a:gd name="T44" fmla="*/ 41 w 41"/>
                  <a:gd name="T45"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34">
                    <a:moveTo>
                      <a:pt x="41" y="0"/>
                    </a:moveTo>
                    <a:cubicBezTo>
                      <a:pt x="41" y="0"/>
                      <a:pt x="40" y="1"/>
                      <a:pt x="40" y="1"/>
                    </a:cubicBezTo>
                    <a:cubicBezTo>
                      <a:pt x="40" y="1"/>
                      <a:pt x="40" y="1"/>
                      <a:pt x="40" y="1"/>
                    </a:cubicBezTo>
                    <a:cubicBezTo>
                      <a:pt x="40" y="2"/>
                      <a:pt x="38" y="2"/>
                      <a:pt x="39" y="3"/>
                    </a:cubicBezTo>
                    <a:cubicBezTo>
                      <a:pt x="38" y="4"/>
                      <a:pt x="38" y="4"/>
                      <a:pt x="38" y="4"/>
                    </a:cubicBezTo>
                    <a:cubicBezTo>
                      <a:pt x="38" y="4"/>
                      <a:pt x="40" y="3"/>
                      <a:pt x="38" y="3"/>
                    </a:cubicBezTo>
                    <a:cubicBezTo>
                      <a:pt x="37" y="3"/>
                      <a:pt x="35" y="4"/>
                      <a:pt x="36" y="6"/>
                    </a:cubicBezTo>
                    <a:cubicBezTo>
                      <a:pt x="34" y="6"/>
                      <a:pt x="34" y="9"/>
                      <a:pt x="32" y="8"/>
                    </a:cubicBezTo>
                    <a:cubicBezTo>
                      <a:pt x="32" y="12"/>
                      <a:pt x="27" y="12"/>
                      <a:pt x="25" y="15"/>
                    </a:cubicBezTo>
                    <a:cubicBezTo>
                      <a:pt x="22" y="16"/>
                      <a:pt x="23" y="18"/>
                      <a:pt x="20" y="19"/>
                    </a:cubicBezTo>
                    <a:cubicBezTo>
                      <a:pt x="20" y="22"/>
                      <a:pt x="15" y="20"/>
                      <a:pt x="18" y="23"/>
                    </a:cubicBezTo>
                    <a:cubicBezTo>
                      <a:pt x="15" y="22"/>
                      <a:pt x="15" y="25"/>
                      <a:pt x="13" y="25"/>
                    </a:cubicBezTo>
                    <a:cubicBezTo>
                      <a:pt x="15" y="26"/>
                      <a:pt x="15" y="26"/>
                      <a:pt x="15" y="26"/>
                    </a:cubicBezTo>
                    <a:cubicBezTo>
                      <a:pt x="14" y="27"/>
                      <a:pt x="8" y="25"/>
                      <a:pt x="8" y="29"/>
                    </a:cubicBezTo>
                    <a:cubicBezTo>
                      <a:pt x="5" y="29"/>
                      <a:pt x="3" y="34"/>
                      <a:pt x="0" y="31"/>
                    </a:cubicBezTo>
                    <a:cubicBezTo>
                      <a:pt x="0" y="30"/>
                      <a:pt x="0" y="30"/>
                      <a:pt x="0" y="29"/>
                    </a:cubicBezTo>
                    <a:cubicBezTo>
                      <a:pt x="1" y="27"/>
                      <a:pt x="5" y="26"/>
                      <a:pt x="6" y="24"/>
                    </a:cubicBezTo>
                    <a:cubicBezTo>
                      <a:pt x="8" y="24"/>
                      <a:pt x="9" y="22"/>
                      <a:pt x="10" y="22"/>
                    </a:cubicBezTo>
                    <a:cubicBezTo>
                      <a:pt x="11" y="22"/>
                      <a:pt x="11" y="22"/>
                      <a:pt x="11" y="22"/>
                    </a:cubicBezTo>
                    <a:cubicBezTo>
                      <a:pt x="11" y="21"/>
                      <a:pt x="13" y="20"/>
                      <a:pt x="13" y="19"/>
                    </a:cubicBezTo>
                    <a:cubicBezTo>
                      <a:pt x="14" y="19"/>
                      <a:pt x="14" y="19"/>
                      <a:pt x="14" y="19"/>
                    </a:cubicBezTo>
                    <a:cubicBezTo>
                      <a:pt x="23" y="12"/>
                      <a:pt x="32" y="8"/>
                      <a:pt x="38" y="1"/>
                    </a:cubicBezTo>
                    <a:cubicBezTo>
                      <a:pt x="40" y="1"/>
                      <a:pt x="40"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0" name="Rectangle 440">
                <a:extLst>
                  <a:ext uri="{FF2B5EF4-FFF2-40B4-BE49-F238E27FC236}">
                    <a16:creationId xmlns:a16="http://schemas.microsoft.com/office/drawing/2014/main" id="{ABF494EA-CBA3-49A5-B6DE-F185BF65AF54}"/>
                  </a:ext>
                </a:extLst>
              </p:cNvPr>
              <p:cNvSpPr>
                <a:spLocks noChangeArrowheads="1"/>
              </p:cNvSpPr>
              <p:nvPr/>
            </p:nvSpPr>
            <p:spPr bwMode="auto">
              <a:xfrm>
                <a:off x="3124" y="123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1" name="Freeform 441">
                <a:extLst>
                  <a:ext uri="{FF2B5EF4-FFF2-40B4-BE49-F238E27FC236}">
                    <a16:creationId xmlns:a16="http://schemas.microsoft.com/office/drawing/2014/main" id="{4835AFE0-405C-4003-81B3-BF4632B82F8D}"/>
                  </a:ext>
                </a:extLst>
              </p:cNvPr>
              <p:cNvSpPr/>
              <p:nvPr/>
            </p:nvSpPr>
            <p:spPr bwMode="auto">
              <a:xfrm>
                <a:off x="2616" y="1239"/>
                <a:ext cx="64" cy="32"/>
              </a:xfrm>
              <a:custGeom>
                <a:gdLst>
                  <a:gd name="T0" fmla="*/ 21 w 24"/>
                  <a:gd name="T1" fmla="*/ 1 h 12"/>
                  <a:gd name="T2" fmla="*/ 24 w 24"/>
                  <a:gd name="T3" fmla="*/ 0 h 12"/>
                  <a:gd name="T4" fmla="*/ 22 w 24"/>
                  <a:gd name="T5" fmla="*/ 1 h 12"/>
                  <a:gd name="T6" fmla="*/ 19 w 24"/>
                  <a:gd name="T7" fmla="*/ 3 h 12"/>
                  <a:gd name="T8" fmla="*/ 15 w 24"/>
                  <a:gd name="T9" fmla="*/ 5 h 12"/>
                  <a:gd name="T10" fmla="*/ 15 w 24"/>
                  <a:gd name="T11" fmla="*/ 6 h 12"/>
                  <a:gd name="T12" fmla="*/ 9 w 24"/>
                  <a:gd name="T13" fmla="*/ 7 h 12"/>
                  <a:gd name="T14" fmla="*/ 8 w 24"/>
                  <a:gd name="T15" fmla="*/ 6 h 12"/>
                  <a:gd name="T16" fmla="*/ 3 w 24"/>
                  <a:gd name="T17" fmla="*/ 9 h 12"/>
                  <a:gd name="T18" fmla="*/ 2 w 24"/>
                  <a:gd name="T19" fmla="*/ 12 h 12"/>
                  <a:gd name="T20" fmla="*/ 2 w 24"/>
                  <a:gd name="T21" fmla="*/ 12 h 12"/>
                  <a:gd name="T22" fmla="*/ 0 w 24"/>
                  <a:gd name="T23" fmla="*/ 12 h 12"/>
                  <a:gd name="T24" fmla="*/ 0 w 24"/>
                  <a:gd name="T25" fmla="*/ 12 h 12"/>
                  <a:gd name="T26" fmla="*/ 1 w 24"/>
                  <a:gd name="T27" fmla="*/ 12 h 12"/>
                  <a:gd name="T28" fmla="*/ 2 w 24"/>
                  <a:gd name="T29" fmla="*/ 10 h 12"/>
                  <a:gd name="T30" fmla="*/ 0 w 24"/>
                  <a:gd name="T31" fmla="*/ 10 h 12"/>
                  <a:gd name="T32" fmla="*/ 5 w 24"/>
                  <a:gd name="T33" fmla="*/ 7 h 12"/>
                  <a:gd name="T34" fmla="*/ 9 w 24"/>
                  <a:gd name="T35" fmla="*/ 5 h 12"/>
                  <a:gd name="T36" fmla="*/ 9 w 24"/>
                  <a:gd name="T37" fmla="*/ 6 h 12"/>
                  <a:gd name="T38" fmla="*/ 11 w 24"/>
                  <a:gd name="T39" fmla="*/ 6 h 12"/>
                  <a:gd name="T40" fmla="*/ 13 w 24"/>
                  <a:gd name="T41" fmla="*/ 4 h 12"/>
                  <a:gd name="T42" fmla="*/ 14 w 24"/>
                  <a:gd name="T43" fmla="*/ 3 h 12"/>
                  <a:gd name="T44" fmla="*/ 17 w 24"/>
                  <a:gd name="T45" fmla="*/ 3 h 12"/>
                  <a:gd name="T46" fmla="*/ 17 w 24"/>
                  <a:gd name="T47" fmla="*/ 1 h 12"/>
                  <a:gd name="T48" fmla="*/ 21 w 24"/>
                  <a:gd name="T49" fmla="*/ 0 h 12"/>
                  <a:gd name="T50" fmla="*/ 21 w 24"/>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21" y="1"/>
                    </a:moveTo>
                    <a:cubicBezTo>
                      <a:pt x="22" y="1"/>
                      <a:pt x="23" y="0"/>
                      <a:pt x="24" y="0"/>
                    </a:cubicBezTo>
                    <a:cubicBezTo>
                      <a:pt x="24" y="2"/>
                      <a:pt x="23" y="0"/>
                      <a:pt x="22" y="1"/>
                    </a:cubicBezTo>
                    <a:cubicBezTo>
                      <a:pt x="22" y="2"/>
                      <a:pt x="19" y="2"/>
                      <a:pt x="19" y="3"/>
                    </a:cubicBezTo>
                    <a:cubicBezTo>
                      <a:pt x="17" y="3"/>
                      <a:pt x="16" y="4"/>
                      <a:pt x="15" y="5"/>
                    </a:cubicBezTo>
                    <a:cubicBezTo>
                      <a:pt x="15" y="6"/>
                      <a:pt x="15" y="6"/>
                      <a:pt x="15" y="6"/>
                    </a:cubicBezTo>
                    <a:cubicBezTo>
                      <a:pt x="13" y="4"/>
                      <a:pt x="11" y="7"/>
                      <a:pt x="9" y="7"/>
                    </a:cubicBezTo>
                    <a:cubicBezTo>
                      <a:pt x="8" y="6"/>
                      <a:pt x="8" y="6"/>
                      <a:pt x="8" y="6"/>
                    </a:cubicBezTo>
                    <a:cubicBezTo>
                      <a:pt x="6" y="7"/>
                      <a:pt x="6" y="9"/>
                      <a:pt x="3" y="9"/>
                    </a:cubicBezTo>
                    <a:cubicBezTo>
                      <a:pt x="1" y="10"/>
                      <a:pt x="5" y="12"/>
                      <a:pt x="2" y="12"/>
                    </a:cubicBezTo>
                    <a:cubicBezTo>
                      <a:pt x="2" y="12"/>
                      <a:pt x="2" y="12"/>
                      <a:pt x="2" y="12"/>
                    </a:cubicBezTo>
                    <a:cubicBezTo>
                      <a:pt x="2" y="12"/>
                      <a:pt x="1" y="12"/>
                      <a:pt x="0" y="12"/>
                    </a:cubicBezTo>
                    <a:cubicBezTo>
                      <a:pt x="0" y="12"/>
                      <a:pt x="0" y="12"/>
                      <a:pt x="0" y="12"/>
                    </a:cubicBezTo>
                    <a:cubicBezTo>
                      <a:pt x="0" y="12"/>
                      <a:pt x="1" y="12"/>
                      <a:pt x="1" y="12"/>
                    </a:cubicBezTo>
                    <a:cubicBezTo>
                      <a:pt x="2" y="11"/>
                      <a:pt x="2" y="11"/>
                      <a:pt x="2" y="10"/>
                    </a:cubicBezTo>
                    <a:cubicBezTo>
                      <a:pt x="1" y="10"/>
                      <a:pt x="1" y="10"/>
                      <a:pt x="0" y="10"/>
                    </a:cubicBezTo>
                    <a:cubicBezTo>
                      <a:pt x="1" y="8"/>
                      <a:pt x="3" y="8"/>
                      <a:pt x="5" y="7"/>
                    </a:cubicBezTo>
                    <a:cubicBezTo>
                      <a:pt x="9" y="5"/>
                      <a:pt x="9" y="5"/>
                      <a:pt x="9" y="5"/>
                    </a:cubicBezTo>
                    <a:cubicBezTo>
                      <a:pt x="10" y="5"/>
                      <a:pt x="8" y="6"/>
                      <a:pt x="9" y="6"/>
                    </a:cubicBezTo>
                    <a:cubicBezTo>
                      <a:pt x="9" y="6"/>
                      <a:pt x="11" y="6"/>
                      <a:pt x="11" y="6"/>
                    </a:cubicBezTo>
                    <a:cubicBezTo>
                      <a:pt x="8" y="4"/>
                      <a:pt x="13" y="5"/>
                      <a:pt x="13" y="4"/>
                    </a:cubicBezTo>
                    <a:cubicBezTo>
                      <a:pt x="14" y="4"/>
                      <a:pt x="14" y="3"/>
                      <a:pt x="14" y="3"/>
                    </a:cubicBezTo>
                    <a:cubicBezTo>
                      <a:pt x="15" y="3"/>
                      <a:pt x="16" y="4"/>
                      <a:pt x="17" y="3"/>
                    </a:cubicBezTo>
                    <a:cubicBezTo>
                      <a:pt x="16" y="2"/>
                      <a:pt x="17" y="2"/>
                      <a:pt x="17" y="1"/>
                    </a:cubicBezTo>
                    <a:cubicBezTo>
                      <a:pt x="18" y="0"/>
                      <a:pt x="20" y="0"/>
                      <a:pt x="21" y="0"/>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2" name="Freeform 442">
                <a:extLst>
                  <a:ext uri="{FF2B5EF4-FFF2-40B4-BE49-F238E27FC236}">
                    <a16:creationId xmlns:a16="http://schemas.microsoft.com/office/drawing/2014/main" id="{FF51D8D2-05F8-49D7-ABA0-62AB7A66E174}"/>
                  </a:ext>
                </a:extLst>
              </p:cNvPr>
              <p:cNvSpPr/>
              <p:nvPr/>
            </p:nvSpPr>
            <p:spPr bwMode="auto">
              <a:xfrm>
                <a:off x="3166" y="1239"/>
                <a:ext cx="11" cy="11"/>
              </a:xfrm>
              <a:custGeom>
                <a:gdLst>
                  <a:gd name="T0" fmla="*/ 3 w 4"/>
                  <a:gd name="T1" fmla="*/ 0 h 4"/>
                  <a:gd name="T2" fmla="*/ 3 w 4"/>
                  <a:gd name="T3" fmla="*/ 1 h 4"/>
                  <a:gd name="T4" fmla="*/ 4 w 4"/>
                  <a:gd name="T5" fmla="*/ 1 h 4"/>
                  <a:gd name="T6" fmla="*/ 1 w 4"/>
                  <a:gd name="T7" fmla="*/ 4 h 4"/>
                  <a:gd name="T8" fmla="*/ 0 w 4"/>
                  <a:gd name="T9" fmla="*/ 3 h 4"/>
                  <a:gd name="T10" fmla="*/ 1 w 4"/>
                  <a:gd name="T11" fmla="*/ 2 h 4"/>
                  <a:gd name="T12" fmla="*/ 2 w 4"/>
                  <a:gd name="T13" fmla="*/ 2 h 4"/>
                  <a:gd name="T14" fmla="*/ 2 w 4"/>
                  <a:gd name="T15" fmla="*/ 0 h 4"/>
                  <a:gd name="T16" fmla="*/ 3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3" y="1"/>
                      <a:pt x="3" y="1"/>
                      <a:pt x="3" y="1"/>
                    </a:cubicBezTo>
                    <a:cubicBezTo>
                      <a:pt x="4" y="1"/>
                      <a:pt x="4" y="1"/>
                      <a:pt x="4" y="1"/>
                    </a:cubicBezTo>
                    <a:cubicBezTo>
                      <a:pt x="3" y="2"/>
                      <a:pt x="1" y="3"/>
                      <a:pt x="1" y="4"/>
                    </a:cubicBezTo>
                    <a:cubicBezTo>
                      <a:pt x="0" y="4"/>
                      <a:pt x="0" y="3"/>
                      <a:pt x="0" y="3"/>
                    </a:cubicBezTo>
                    <a:cubicBezTo>
                      <a:pt x="0" y="2"/>
                      <a:pt x="0" y="2"/>
                      <a:pt x="1" y="2"/>
                    </a:cubicBezTo>
                    <a:cubicBezTo>
                      <a:pt x="1" y="2"/>
                      <a:pt x="2" y="3"/>
                      <a:pt x="2" y="2"/>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3" name="Freeform 443">
                <a:extLst>
                  <a:ext uri="{FF2B5EF4-FFF2-40B4-BE49-F238E27FC236}">
                    <a16:creationId xmlns:a16="http://schemas.microsoft.com/office/drawing/2014/main" id="{7E56EF28-DE42-478A-B9C3-B94FFBA3C709}"/>
                  </a:ext>
                </a:extLst>
              </p:cNvPr>
              <p:cNvSpPr/>
              <p:nvPr/>
            </p:nvSpPr>
            <p:spPr bwMode="auto">
              <a:xfrm>
                <a:off x="3789" y="1239"/>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4" name="Freeform 444">
                <a:extLst>
                  <a:ext uri="{FF2B5EF4-FFF2-40B4-BE49-F238E27FC236}">
                    <a16:creationId xmlns:a16="http://schemas.microsoft.com/office/drawing/2014/main" id="{C931633E-0163-43CC-A276-C6AF910E0C97}"/>
                  </a:ext>
                </a:extLst>
              </p:cNvPr>
              <p:cNvSpPr/>
              <p:nvPr/>
            </p:nvSpPr>
            <p:spPr bwMode="auto">
              <a:xfrm>
                <a:off x="2063" y="1239"/>
                <a:ext cx="24" cy="8"/>
              </a:xfrm>
              <a:custGeom>
                <a:gdLst>
                  <a:gd name="T0" fmla="*/ 9 w 9"/>
                  <a:gd name="T1" fmla="*/ 1 h 3"/>
                  <a:gd name="T2" fmla="*/ 6 w 9"/>
                  <a:gd name="T3" fmla="*/ 2 h 3"/>
                  <a:gd name="T4" fmla="*/ 6 w 9"/>
                  <a:gd name="T5" fmla="*/ 2 h 3"/>
                  <a:gd name="T6" fmla="*/ 5 w 9"/>
                  <a:gd name="T7" fmla="*/ 2 h 3"/>
                  <a:gd name="T8" fmla="*/ 5 w 9"/>
                  <a:gd name="T9" fmla="*/ 3 h 3"/>
                  <a:gd name="T10" fmla="*/ 2 w 9"/>
                  <a:gd name="T11" fmla="*/ 2 h 3"/>
                  <a:gd name="T12" fmla="*/ 0 w 9"/>
                  <a:gd name="T13" fmla="*/ 2 h 3"/>
                  <a:gd name="T14" fmla="*/ 1 w 9"/>
                  <a:gd name="T15" fmla="*/ 0 h 3"/>
                  <a:gd name="T16" fmla="*/ 9 w 9"/>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9" y="1"/>
                    </a:moveTo>
                    <a:cubicBezTo>
                      <a:pt x="7" y="0"/>
                      <a:pt x="9" y="3"/>
                      <a:pt x="6" y="2"/>
                    </a:cubicBezTo>
                    <a:cubicBezTo>
                      <a:pt x="6" y="2"/>
                      <a:pt x="6" y="2"/>
                      <a:pt x="6" y="2"/>
                    </a:cubicBezTo>
                    <a:cubicBezTo>
                      <a:pt x="5" y="2"/>
                      <a:pt x="5" y="2"/>
                      <a:pt x="5" y="2"/>
                    </a:cubicBezTo>
                    <a:cubicBezTo>
                      <a:pt x="5" y="2"/>
                      <a:pt x="6" y="3"/>
                      <a:pt x="5" y="3"/>
                    </a:cubicBezTo>
                    <a:cubicBezTo>
                      <a:pt x="4" y="3"/>
                      <a:pt x="3" y="3"/>
                      <a:pt x="2" y="2"/>
                    </a:cubicBezTo>
                    <a:cubicBezTo>
                      <a:pt x="2" y="3"/>
                      <a:pt x="1" y="2"/>
                      <a:pt x="0" y="2"/>
                    </a:cubicBezTo>
                    <a:cubicBezTo>
                      <a:pt x="1" y="2"/>
                      <a:pt x="1" y="1"/>
                      <a:pt x="1" y="0"/>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5" name="Rectangle 445">
                <a:extLst>
                  <a:ext uri="{FF2B5EF4-FFF2-40B4-BE49-F238E27FC236}">
                    <a16:creationId xmlns:a16="http://schemas.microsoft.com/office/drawing/2014/main" id="{DCBADD1F-7809-48E3-A44F-39C63C42AF38}"/>
                  </a:ext>
                </a:extLst>
              </p:cNvPr>
              <p:cNvSpPr>
                <a:spLocks noChangeArrowheads="1"/>
              </p:cNvSpPr>
              <p:nvPr/>
            </p:nvSpPr>
            <p:spPr bwMode="auto">
              <a:xfrm>
                <a:off x="3500" y="1239"/>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6" name="Freeform 446">
                <a:extLst>
                  <a:ext uri="{FF2B5EF4-FFF2-40B4-BE49-F238E27FC236}">
                    <a16:creationId xmlns:a16="http://schemas.microsoft.com/office/drawing/2014/main" id="{F580B3BA-8A37-4E11-98AE-DD9083C02EFA}"/>
                  </a:ext>
                </a:extLst>
              </p:cNvPr>
              <p:cNvSpPr/>
              <p:nvPr/>
            </p:nvSpPr>
            <p:spPr bwMode="auto">
              <a:xfrm>
                <a:off x="3666" y="123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1"/>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7" name="Rectangle 447">
                <a:extLst>
                  <a:ext uri="{FF2B5EF4-FFF2-40B4-BE49-F238E27FC236}">
                    <a16:creationId xmlns:a16="http://schemas.microsoft.com/office/drawing/2014/main" id="{92FB90E6-E10A-4322-AD91-D4EFEA9E1750}"/>
                  </a:ext>
                </a:extLst>
              </p:cNvPr>
              <p:cNvSpPr>
                <a:spLocks noChangeArrowheads="1"/>
              </p:cNvSpPr>
              <p:nvPr/>
            </p:nvSpPr>
            <p:spPr bwMode="auto">
              <a:xfrm>
                <a:off x="2165" y="1242"/>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8" name="Freeform 448">
                <a:extLst>
                  <a:ext uri="{FF2B5EF4-FFF2-40B4-BE49-F238E27FC236}">
                    <a16:creationId xmlns:a16="http://schemas.microsoft.com/office/drawing/2014/main" id="{820CABD4-CA96-4DAF-B4C5-A239608932AB}"/>
                  </a:ext>
                </a:extLst>
              </p:cNvPr>
              <p:cNvSpPr/>
              <p:nvPr/>
            </p:nvSpPr>
            <p:spPr bwMode="auto">
              <a:xfrm>
                <a:off x="3770" y="1242"/>
                <a:ext cx="16" cy="11"/>
              </a:xfrm>
              <a:custGeom>
                <a:gdLst>
                  <a:gd name="T0" fmla="*/ 6 w 6"/>
                  <a:gd name="T1" fmla="*/ 1 h 4"/>
                  <a:gd name="T2" fmla="*/ 1 w 6"/>
                  <a:gd name="T3" fmla="*/ 4 h 4"/>
                  <a:gd name="T4" fmla="*/ 0 w 6"/>
                  <a:gd name="T5" fmla="*/ 3 h 4"/>
                  <a:gd name="T6" fmla="*/ 2 w 6"/>
                  <a:gd name="T7" fmla="*/ 1 h 4"/>
                  <a:gd name="T8" fmla="*/ 3 w 6"/>
                  <a:gd name="T9" fmla="*/ 1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4" y="2"/>
                      <a:pt x="2" y="3"/>
                      <a:pt x="1" y="4"/>
                    </a:cubicBezTo>
                    <a:cubicBezTo>
                      <a:pt x="0" y="4"/>
                      <a:pt x="0" y="3"/>
                      <a:pt x="0" y="3"/>
                    </a:cubicBezTo>
                    <a:cubicBezTo>
                      <a:pt x="1" y="2"/>
                      <a:pt x="3" y="3"/>
                      <a:pt x="2" y="1"/>
                    </a:cubicBezTo>
                    <a:cubicBezTo>
                      <a:pt x="3" y="1"/>
                      <a:pt x="3" y="1"/>
                      <a:pt x="3" y="1"/>
                    </a:cubicBezTo>
                    <a:cubicBezTo>
                      <a:pt x="3" y="0"/>
                      <a:pt x="5" y="1"/>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9" name="Freeform 449">
                <a:extLst>
                  <a:ext uri="{FF2B5EF4-FFF2-40B4-BE49-F238E27FC236}">
                    <a16:creationId xmlns:a16="http://schemas.microsoft.com/office/drawing/2014/main" id="{6CA59AD1-94B1-4CBB-910E-94AECBC1880F}"/>
                  </a:ext>
                </a:extLst>
              </p:cNvPr>
              <p:cNvSpPr/>
              <p:nvPr/>
            </p:nvSpPr>
            <p:spPr bwMode="auto">
              <a:xfrm>
                <a:off x="3108" y="1242"/>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0" name="Freeform 450">
                <a:extLst>
                  <a:ext uri="{FF2B5EF4-FFF2-40B4-BE49-F238E27FC236}">
                    <a16:creationId xmlns:a16="http://schemas.microsoft.com/office/drawing/2014/main" id="{8EF76EFE-6EAC-499F-9CCC-51A196F707BC}"/>
                  </a:ext>
                </a:extLst>
              </p:cNvPr>
              <p:cNvSpPr/>
              <p:nvPr/>
            </p:nvSpPr>
            <p:spPr bwMode="auto">
              <a:xfrm>
                <a:off x="2106" y="124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1" name="Freeform 451">
                <a:extLst>
                  <a:ext uri="{FF2B5EF4-FFF2-40B4-BE49-F238E27FC236}">
                    <a16:creationId xmlns:a16="http://schemas.microsoft.com/office/drawing/2014/main" id="{2A7887F1-D9A2-4769-8999-64EF535B1BBA}"/>
                  </a:ext>
                </a:extLst>
              </p:cNvPr>
              <p:cNvSpPr/>
              <p:nvPr/>
            </p:nvSpPr>
            <p:spPr bwMode="auto">
              <a:xfrm>
                <a:off x="2189" y="124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2" name="Rectangle 452">
                <a:extLst>
                  <a:ext uri="{FF2B5EF4-FFF2-40B4-BE49-F238E27FC236}">
                    <a16:creationId xmlns:a16="http://schemas.microsoft.com/office/drawing/2014/main" id="{039E101E-52C0-40EA-8DCA-C0131B1D2D23}"/>
                  </a:ext>
                </a:extLst>
              </p:cNvPr>
              <p:cNvSpPr>
                <a:spLocks noChangeArrowheads="1"/>
              </p:cNvSpPr>
              <p:nvPr/>
            </p:nvSpPr>
            <p:spPr bwMode="auto">
              <a:xfrm>
                <a:off x="2669" y="1242"/>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3" name="Freeform 453">
                <a:extLst>
                  <a:ext uri="{FF2B5EF4-FFF2-40B4-BE49-F238E27FC236}">
                    <a16:creationId xmlns:a16="http://schemas.microsoft.com/office/drawing/2014/main" id="{28495E39-0F7A-4B89-BC9A-EA215F4C14BB}"/>
                  </a:ext>
                </a:extLst>
              </p:cNvPr>
              <p:cNvSpPr/>
              <p:nvPr/>
            </p:nvSpPr>
            <p:spPr bwMode="auto">
              <a:xfrm>
                <a:off x="3118" y="1242"/>
                <a:ext cx="6" cy="8"/>
              </a:xfrm>
              <a:custGeom>
                <a:gdLst>
                  <a:gd name="T0" fmla="*/ 2 w 2"/>
                  <a:gd name="T1" fmla="*/ 0 h 3"/>
                  <a:gd name="T2" fmla="*/ 0 w 2"/>
                  <a:gd name="T3" fmla="*/ 2 h 3"/>
                  <a:gd name="T4" fmla="*/ 2 w 2"/>
                  <a:gd name="T5" fmla="*/ 0 h 3"/>
                </a:gdLst>
                <a:cxnLst>
                  <a:cxn ang="0">
                    <a:pos x="T0" y="T1"/>
                  </a:cxn>
                  <a:cxn ang="0">
                    <a:pos x="T2" y="T3"/>
                  </a:cxn>
                  <a:cxn ang="0">
                    <a:pos x="T4" y="T5"/>
                  </a:cxn>
                </a:cxnLst>
                <a:rect l="0" t="0" r="r" b="b"/>
                <a:pathLst>
                  <a:path w="2" h="3">
                    <a:moveTo>
                      <a:pt x="2" y="0"/>
                    </a:moveTo>
                    <a:cubicBezTo>
                      <a:pt x="1" y="1"/>
                      <a:pt x="2" y="3"/>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4" name="Freeform 454">
                <a:extLst>
                  <a:ext uri="{FF2B5EF4-FFF2-40B4-BE49-F238E27FC236}">
                    <a16:creationId xmlns:a16="http://schemas.microsoft.com/office/drawing/2014/main" id="{B55688FA-D583-4F31-87C4-9D9FC7F56553}"/>
                  </a:ext>
                </a:extLst>
              </p:cNvPr>
              <p:cNvSpPr/>
              <p:nvPr/>
            </p:nvSpPr>
            <p:spPr bwMode="auto">
              <a:xfrm>
                <a:off x="2966" y="1245"/>
                <a:ext cx="37" cy="24"/>
              </a:xfrm>
              <a:custGeom>
                <a:gdLst>
                  <a:gd name="T0" fmla="*/ 14 w 14"/>
                  <a:gd name="T1" fmla="*/ 1 h 9"/>
                  <a:gd name="T2" fmla="*/ 13 w 14"/>
                  <a:gd name="T3" fmla="*/ 2 h 9"/>
                  <a:gd name="T4" fmla="*/ 13 w 14"/>
                  <a:gd name="T5" fmla="*/ 2 h 9"/>
                  <a:gd name="T6" fmla="*/ 11 w 14"/>
                  <a:gd name="T7" fmla="*/ 2 h 9"/>
                  <a:gd name="T8" fmla="*/ 10 w 14"/>
                  <a:gd name="T9" fmla="*/ 3 h 9"/>
                  <a:gd name="T10" fmla="*/ 12 w 14"/>
                  <a:gd name="T11" fmla="*/ 3 h 9"/>
                  <a:gd name="T12" fmla="*/ 9 w 14"/>
                  <a:gd name="T13" fmla="*/ 4 h 9"/>
                  <a:gd name="T14" fmla="*/ 7 w 14"/>
                  <a:gd name="T15" fmla="*/ 6 h 9"/>
                  <a:gd name="T16" fmla="*/ 6 w 14"/>
                  <a:gd name="T17" fmla="*/ 6 h 9"/>
                  <a:gd name="T18" fmla="*/ 6 w 14"/>
                  <a:gd name="T19" fmla="*/ 7 h 9"/>
                  <a:gd name="T20" fmla="*/ 2 w 14"/>
                  <a:gd name="T21" fmla="*/ 9 h 9"/>
                  <a:gd name="T22" fmla="*/ 2 w 14"/>
                  <a:gd name="T23" fmla="*/ 9 h 9"/>
                  <a:gd name="T24" fmla="*/ 0 w 14"/>
                  <a:gd name="T25" fmla="*/ 9 h 9"/>
                  <a:gd name="T26" fmla="*/ 3 w 14"/>
                  <a:gd name="T27" fmla="*/ 7 h 9"/>
                  <a:gd name="T28" fmla="*/ 13 w 14"/>
                  <a:gd name="T29" fmla="*/ 0 h 9"/>
                  <a:gd name="T30" fmla="*/ 14 w 14"/>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14" y="1"/>
                    </a:moveTo>
                    <a:cubicBezTo>
                      <a:pt x="12" y="1"/>
                      <a:pt x="14" y="2"/>
                      <a:pt x="13" y="2"/>
                    </a:cubicBezTo>
                    <a:cubicBezTo>
                      <a:pt x="13" y="2"/>
                      <a:pt x="13" y="2"/>
                      <a:pt x="13" y="2"/>
                    </a:cubicBezTo>
                    <a:cubicBezTo>
                      <a:pt x="12" y="2"/>
                      <a:pt x="11" y="1"/>
                      <a:pt x="11" y="2"/>
                    </a:cubicBezTo>
                    <a:cubicBezTo>
                      <a:pt x="10" y="3"/>
                      <a:pt x="10" y="3"/>
                      <a:pt x="10" y="3"/>
                    </a:cubicBezTo>
                    <a:cubicBezTo>
                      <a:pt x="12" y="3"/>
                      <a:pt x="12" y="3"/>
                      <a:pt x="12" y="3"/>
                    </a:cubicBezTo>
                    <a:cubicBezTo>
                      <a:pt x="11" y="4"/>
                      <a:pt x="10" y="3"/>
                      <a:pt x="9" y="4"/>
                    </a:cubicBezTo>
                    <a:cubicBezTo>
                      <a:pt x="9" y="5"/>
                      <a:pt x="5" y="3"/>
                      <a:pt x="7" y="6"/>
                    </a:cubicBezTo>
                    <a:cubicBezTo>
                      <a:pt x="7" y="7"/>
                      <a:pt x="6" y="5"/>
                      <a:pt x="6" y="6"/>
                    </a:cubicBezTo>
                    <a:cubicBezTo>
                      <a:pt x="6" y="7"/>
                      <a:pt x="6" y="7"/>
                      <a:pt x="6" y="7"/>
                    </a:cubicBezTo>
                    <a:cubicBezTo>
                      <a:pt x="3" y="6"/>
                      <a:pt x="4" y="9"/>
                      <a:pt x="2" y="9"/>
                    </a:cubicBezTo>
                    <a:cubicBezTo>
                      <a:pt x="2" y="9"/>
                      <a:pt x="2" y="9"/>
                      <a:pt x="2" y="9"/>
                    </a:cubicBezTo>
                    <a:cubicBezTo>
                      <a:pt x="1" y="9"/>
                      <a:pt x="1" y="9"/>
                      <a:pt x="0" y="9"/>
                    </a:cubicBezTo>
                    <a:cubicBezTo>
                      <a:pt x="0" y="9"/>
                      <a:pt x="2" y="8"/>
                      <a:pt x="3" y="7"/>
                    </a:cubicBezTo>
                    <a:cubicBezTo>
                      <a:pt x="13" y="0"/>
                      <a:pt x="13" y="0"/>
                      <a:pt x="13" y="0"/>
                    </a:cubicBez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5" name="Freeform 455">
                <a:extLst>
                  <a:ext uri="{FF2B5EF4-FFF2-40B4-BE49-F238E27FC236}">
                    <a16:creationId xmlns:a16="http://schemas.microsoft.com/office/drawing/2014/main" id="{2B20924D-5AF7-4EDE-B56C-06B45E0682A3}"/>
                  </a:ext>
                </a:extLst>
              </p:cNvPr>
              <p:cNvSpPr/>
              <p:nvPr/>
            </p:nvSpPr>
            <p:spPr bwMode="auto">
              <a:xfrm>
                <a:off x="3623" y="1245"/>
                <a:ext cx="6" cy="5"/>
              </a:xfrm>
              <a:custGeom>
                <a:gdLst>
                  <a:gd name="T0" fmla="*/ 3 w 6"/>
                  <a:gd name="T1" fmla="*/ 5 h 5"/>
                  <a:gd name="T2" fmla="*/ 0 w 6"/>
                  <a:gd name="T3" fmla="*/ 0 h 5"/>
                  <a:gd name="T4" fmla="*/ 6 w 6"/>
                  <a:gd name="T5" fmla="*/ 0 h 5"/>
                  <a:gd name="T6" fmla="*/ 3 w 6"/>
                  <a:gd name="T7" fmla="*/ 5 h 5"/>
                </a:gdLst>
                <a:cxnLst>
                  <a:cxn ang="0">
                    <a:pos x="T0" y="T1"/>
                  </a:cxn>
                  <a:cxn ang="0">
                    <a:pos x="T2" y="T3"/>
                  </a:cxn>
                  <a:cxn ang="0">
                    <a:pos x="T4" y="T5"/>
                  </a:cxn>
                  <a:cxn ang="0">
                    <a:pos x="T6" y="T7"/>
                  </a:cxn>
                </a:cxnLst>
                <a:rect l="0" t="0" r="r" b="b"/>
                <a:pathLst>
                  <a:path w="6" h="5">
                    <a:moveTo>
                      <a:pt x="3" y="5"/>
                    </a:moveTo>
                    <a:lnTo>
                      <a:pt x="0" y="0"/>
                    </a:lnTo>
                    <a:lnTo>
                      <a:pt x="6"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6" name="Freeform 456">
                <a:extLst>
                  <a:ext uri="{FF2B5EF4-FFF2-40B4-BE49-F238E27FC236}">
                    <a16:creationId xmlns:a16="http://schemas.microsoft.com/office/drawing/2014/main" id="{E762D7D1-1FC8-44E3-8C69-55576E7B17EC}"/>
                  </a:ext>
                </a:extLst>
              </p:cNvPr>
              <p:cNvSpPr/>
              <p:nvPr/>
            </p:nvSpPr>
            <p:spPr bwMode="auto">
              <a:xfrm>
                <a:off x="3893" y="124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7" name="Freeform 457">
                <a:extLst>
                  <a:ext uri="{FF2B5EF4-FFF2-40B4-BE49-F238E27FC236}">
                    <a16:creationId xmlns:a16="http://schemas.microsoft.com/office/drawing/2014/main" id="{C4F429A2-60BB-47A4-9F39-62B7F9CB77EA}"/>
                  </a:ext>
                </a:extLst>
              </p:cNvPr>
              <p:cNvSpPr/>
              <p:nvPr/>
            </p:nvSpPr>
            <p:spPr bwMode="auto">
              <a:xfrm>
                <a:off x="2691" y="1245"/>
                <a:ext cx="2" cy="5"/>
              </a:xfrm>
              <a:custGeom>
                <a:gdLst>
                  <a:gd name="T0" fmla="*/ 0 w 2"/>
                  <a:gd name="T1" fmla="*/ 5 h 5"/>
                  <a:gd name="T2" fmla="*/ 0 w 2"/>
                  <a:gd name="T3" fmla="*/ 0 h 5"/>
                  <a:gd name="T4" fmla="*/ 2 w 2"/>
                  <a:gd name="T5" fmla="*/ 2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8" name="Freeform 458">
                <a:extLst>
                  <a:ext uri="{FF2B5EF4-FFF2-40B4-BE49-F238E27FC236}">
                    <a16:creationId xmlns:a16="http://schemas.microsoft.com/office/drawing/2014/main" id="{001B85EF-96E4-477E-A6F2-6EB6CF6ECC7A}"/>
                  </a:ext>
                </a:extLst>
              </p:cNvPr>
              <p:cNvSpPr/>
              <p:nvPr/>
            </p:nvSpPr>
            <p:spPr bwMode="auto">
              <a:xfrm>
                <a:off x="2974" y="1245"/>
                <a:ext cx="51" cy="32"/>
              </a:xfrm>
              <a:custGeom>
                <a:gdLst>
                  <a:gd name="T0" fmla="*/ 18 w 19"/>
                  <a:gd name="T1" fmla="*/ 0 h 12"/>
                  <a:gd name="T2" fmla="*/ 17 w 19"/>
                  <a:gd name="T3" fmla="*/ 2 h 12"/>
                  <a:gd name="T4" fmla="*/ 19 w 19"/>
                  <a:gd name="T5" fmla="*/ 2 h 12"/>
                  <a:gd name="T6" fmla="*/ 16 w 19"/>
                  <a:gd name="T7" fmla="*/ 3 h 12"/>
                  <a:gd name="T8" fmla="*/ 17 w 19"/>
                  <a:gd name="T9" fmla="*/ 6 h 12"/>
                  <a:gd name="T10" fmla="*/ 18 w 19"/>
                  <a:gd name="T11" fmla="*/ 5 h 12"/>
                  <a:gd name="T12" fmla="*/ 14 w 19"/>
                  <a:gd name="T13" fmla="*/ 8 h 12"/>
                  <a:gd name="T14" fmla="*/ 13 w 19"/>
                  <a:gd name="T15" fmla="*/ 8 h 12"/>
                  <a:gd name="T16" fmla="*/ 14 w 19"/>
                  <a:gd name="T17" fmla="*/ 7 h 12"/>
                  <a:gd name="T18" fmla="*/ 14 w 19"/>
                  <a:gd name="T19" fmla="*/ 6 h 12"/>
                  <a:gd name="T20" fmla="*/ 12 w 19"/>
                  <a:gd name="T21" fmla="*/ 8 h 12"/>
                  <a:gd name="T22" fmla="*/ 13 w 19"/>
                  <a:gd name="T23" fmla="*/ 10 h 12"/>
                  <a:gd name="T24" fmla="*/ 7 w 19"/>
                  <a:gd name="T25" fmla="*/ 9 h 12"/>
                  <a:gd name="T26" fmla="*/ 7 w 19"/>
                  <a:gd name="T27" fmla="*/ 10 h 12"/>
                  <a:gd name="T28" fmla="*/ 5 w 19"/>
                  <a:gd name="T29" fmla="*/ 10 h 12"/>
                  <a:gd name="T30" fmla="*/ 4 w 19"/>
                  <a:gd name="T31" fmla="*/ 10 h 12"/>
                  <a:gd name="T32" fmla="*/ 5 w 19"/>
                  <a:gd name="T33" fmla="*/ 10 h 12"/>
                  <a:gd name="T34" fmla="*/ 4 w 19"/>
                  <a:gd name="T35" fmla="*/ 11 h 12"/>
                  <a:gd name="T36" fmla="*/ 3 w 19"/>
                  <a:gd name="T37" fmla="*/ 11 h 12"/>
                  <a:gd name="T38" fmla="*/ 4 w 19"/>
                  <a:gd name="T39" fmla="*/ 8 h 12"/>
                  <a:gd name="T40" fmla="*/ 2 w 19"/>
                  <a:gd name="T41" fmla="*/ 10 h 12"/>
                  <a:gd name="T42" fmla="*/ 3 w 19"/>
                  <a:gd name="T43" fmla="*/ 10 h 12"/>
                  <a:gd name="T44" fmla="*/ 0 w 19"/>
                  <a:gd name="T45" fmla="*/ 11 h 12"/>
                  <a:gd name="T46" fmla="*/ 0 w 19"/>
                  <a:gd name="T47" fmla="*/ 11 h 12"/>
                  <a:gd name="T48" fmla="*/ 2 w 19"/>
                  <a:gd name="T49" fmla="*/ 8 h 12"/>
                  <a:gd name="T50" fmla="*/ 8 w 19"/>
                  <a:gd name="T51" fmla="*/ 6 h 12"/>
                  <a:gd name="T52" fmla="*/ 8 w 19"/>
                  <a:gd name="T53" fmla="*/ 7 h 12"/>
                  <a:gd name="T54" fmla="*/ 10 w 19"/>
                  <a:gd name="T55" fmla="*/ 6 h 12"/>
                  <a:gd name="T56" fmla="*/ 8 w 19"/>
                  <a:gd name="T57" fmla="*/ 5 h 12"/>
                  <a:gd name="T58" fmla="*/ 11 w 19"/>
                  <a:gd name="T59" fmla="*/ 3 h 12"/>
                  <a:gd name="T60" fmla="*/ 11 w 19"/>
                  <a:gd name="T61" fmla="*/ 3 h 12"/>
                  <a:gd name="T62" fmla="*/ 11 w 19"/>
                  <a:gd name="T63" fmla="*/ 3 h 12"/>
                  <a:gd name="T64" fmla="*/ 12 w 19"/>
                  <a:gd name="T65" fmla="*/ 3 h 12"/>
                  <a:gd name="T66" fmla="*/ 13 w 19"/>
                  <a:gd name="T67" fmla="*/ 2 h 12"/>
                  <a:gd name="T68" fmla="*/ 14 w 19"/>
                  <a:gd name="T69" fmla="*/ 3 h 12"/>
                  <a:gd name="T70" fmla="*/ 14 w 19"/>
                  <a:gd name="T71" fmla="*/ 2 h 12"/>
                  <a:gd name="T72" fmla="*/ 15 w 19"/>
                  <a:gd name="T73" fmla="*/ 2 h 12"/>
                  <a:gd name="T74" fmla="*/ 15 w 19"/>
                  <a:gd name="T75" fmla="*/ 1 h 12"/>
                  <a:gd name="T76" fmla="*/ 18 w 19"/>
                  <a:gd name="T7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8" y="0"/>
                    </a:moveTo>
                    <a:cubicBezTo>
                      <a:pt x="18" y="1"/>
                      <a:pt x="18" y="1"/>
                      <a:pt x="17" y="2"/>
                    </a:cubicBezTo>
                    <a:cubicBezTo>
                      <a:pt x="19" y="2"/>
                      <a:pt x="19" y="2"/>
                      <a:pt x="19" y="2"/>
                    </a:cubicBezTo>
                    <a:cubicBezTo>
                      <a:pt x="18" y="2"/>
                      <a:pt x="17" y="3"/>
                      <a:pt x="16" y="3"/>
                    </a:cubicBezTo>
                    <a:cubicBezTo>
                      <a:pt x="17" y="4"/>
                      <a:pt x="16" y="5"/>
                      <a:pt x="17" y="6"/>
                    </a:cubicBezTo>
                    <a:cubicBezTo>
                      <a:pt x="18" y="5"/>
                      <a:pt x="18" y="5"/>
                      <a:pt x="18" y="5"/>
                    </a:cubicBezTo>
                    <a:cubicBezTo>
                      <a:pt x="18" y="7"/>
                      <a:pt x="14" y="6"/>
                      <a:pt x="14" y="8"/>
                    </a:cubicBezTo>
                    <a:cubicBezTo>
                      <a:pt x="13" y="9"/>
                      <a:pt x="13" y="8"/>
                      <a:pt x="13" y="8"/>
                    </a:cubicBezTo>
                    <a:cubicBezTo>
                      <a:pt x="13" y="8"/>
                      <a:pt x="14" y="8"/>
                      <a:pt x="14" y="7"/>
                    </a:cubicBezTo>
                    <a:cubicBezTo>
                      <a:pt x="14" y="7"/>
                      <a:pt x="14" y="6"/>
                      <a:pt x="14" y="6"/>
                    </a:cubicBezTo>
                    <a:cubicBezTo>
                      <a:pt x="12" y="8"/>
                      <a:pt x="12" y="8"/>
                      <a:pt x="12" y="8"/>
                    </a:cubicBezTo>
                    <a:cubicBezTo>
                      <a:pt x="12" y="8"/>
                      <a:pt x="13" y="9"/>
                      <a:pt x="13" y="10"/>
                    </a:cubicBezTo>
                    <a:cubicBezTo>
                      <a:pt x="11" y="9"/>
                      <a:pt x="8" y="9"/>
                      <a:pt x="7" y="9"/>
                    </a:cubicBezTo>
                    <a:cubicBezTo>
                      <a:pt x="7" y="10"/>
                      <a:pt x="7" y="10"/>
                      <a:pt x="7" y="10"/>
                    </a:cubicBezTo>
                    <a:cubicBezTo>
                      <a:pt x="6" y="10"/>
                      <a:pt x="6" y="9"/>
                      <a:pt x="5" y="10"/>
                    </a:cubicBezTo>
                    <a:cubicBezTo>
                      <a:pt x="4" y="10"/>
                      <a:pt x="4" y="10"/>
                      <a:pt x="4" y="10"/>
                    </a:cubicBezTo>
                    <a:cubicBezTo>
                      <a:pt x="5" y="10"/>
                      <a:pt x="5" y="10"/>
                      <a:pt x="5" y="10"/>
                    </a:cubicBezTo>
                    <a:cubicBezTo>
                      <a:pt x="4" y="11"/>
                      <a:pt x="4" y="11"/>
                      <a:pt x="4" y="11"/>
                    </a:cubicBezTo>
                    <a:cubicBezTo>
                      <a:pt x="3" y="11"/>
                      <a:pt x="3" y="11"/>
                      <a:pt x="3" y="11"/>
                    </a:cubicBezTo>
                    <a:cubicBezTo>
                      <a:pt x="3" y="10"/>
                      <a:pt x="5" y="9"/>
                      <a:pt x="4" y="8"/>
                    </a:cubicBezTo>
                    <a:cubicBezTo>
                      <a:pt x="3" y="8"/>
                      <a:pt x="2" y="9"/>
                      <a:pt x="2" y="10"/>
                    </a:cubicBezTo>
                    <a:cubicBezTo>
                      <a:pt x="3" y="10"/>
                      <a:pt x="3" y="10"/>
                      <a:pt x="3" y="10"/>
                    </a:cubicBezTo>
                    <a:cubicBezTo>
                      <a:pt x="2" y="10"/>
                      <a:pt x="2" y="12"/>
                      <a:pt x="0" y="11"/>
                    </a:cubicBezTo>
                    <a:cubicBezTo>
                      <a:pt x="0" y="11"/>
                      <a:pt x="0" y="11"/>
                      <a:pt x="0" y="11"/>
                    </a:cubicBezTo>
                    <a:cubicBezTo>
                      <a:pt x="0" y="10"/>
                      <a:pt x="3" y="11"/>
                      <a:pt x="2" y="8"/>
                    </a:cubicBezTo>
                    <a:cubicBezTo>
                      <a:pt x="4" y="8"/>
                      <a:pt x="6" y="6"/>
                      <a:pt x="8" y="6"/>
                    </a:cubicBezTo>
                    <a:cubicBezTo>
                      <a:pt x="8" y="6"/>
                      <a:pt x="7" y="6"/>
                      <a:pt x="8" y="7"/>
                    </a:cubicBezTo>
                    <a:cubicBezTo>
                      <a:pt x="8" y="8"/>
                      <a:pt x="9" y="7"/>
                      <a:pt x="10" y="6"/>
                    </a:cubicBezTo>
                    <a:cubicBezTo>
                      <a:pt x="9" y="6"/>
                      <a:pt x="10" y="4"/>
                      <a:pt x="8" y="5"/>
                    </a:cubicBezTo>
                    <a:cubicBezTo>
                      <a:pt x="9" y="2"/>
                      <a:pt x="13" y="7"/>
                      <a:pt x="11" y="3"/>
                    </a:cubicBezTo>
                    <a:cubicBezTo>
                      <a:pt x="11" y="3"/>
                      <a:pt x="11" y="3"/>
                      <a:pt x="11" y="3"/>
                    </a:cubicBezTo>
                    <a:cubicBezTo>
                      <a:pt x="11" y="3"/>
                      <a:pt x="11" y="3"/>
                      <a:pt x="11" y="3"/>
                    </a:cubicBezTo>
                    <a:cubicBezTo>
                      <a:pt x="12" y="3"/>
                      <a:pt x="12" y="3"/>
                      <a:pt x="12" y="3"/>
                    </a:cubicBezTo>
                    <a:cubicBezTo>
                      <a:pt x="13" y="2"/>
                      <a:pt x="13" y="2"/>
                      <a:pt x="13" y="2"/>
                    </a:cubicBezTo>
                    <a:cubicBezTo>
                      <a:pt x="14" y="3"/>
                      <a:pt x="14" y="3"/>
                      <a:pt x="14" y="3"/>
                    </a:cubicBezTo>
                    <a:cubicBezTo>
                      <a:pt x="15" y="3"/>
                      <a:pt x="15" y="2"/>
                      <a:pt x="14" y="2"/>
                    </a:cubicBezTo>
                    <a:cubicBezTo>
                      <a:pt x="14" y="1"/>
                      <a:pt x="15" y="2"/>
                      <a:pt x="15" y="2"/>
                    </a:cubicBezTo>
                    <a:cubicBezTo>
                      <a:pt x="15" y="1"/>
                      <a:pt x="15" y="1"/>
                      <a:pt x="15" y="1"/>
                    </a:cubicBezTo>
                    <a:cubicBezTo>
                      <a:pt x="14" y="1"/>
                      <a:pt x="17"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9" name="Freeform 459">
                <a:extLst>
                  <a:ext uri="{FF2B5EF4-FFF2-40B4-BE49-F238E27FC236}">
                    <a16:creationId xmlns:a16="http://schemas.microsoft.com/office/drawing/2014/main" id="{5E78613D-2427-415E-B081-6B57ED23EB45}"/>
                  </a:ext>
                </a:extLst>
              </p:cNvPr>
              <p:cNvSpPr/>
              <p:nvPr/>
            </p:nvSpPr>
            <p:spPr bwMode="auto">
              <a:xfrm>
                <a:off x="3546" y="1242"/>
                <a:ext cx="13" cy="16"/>
              </a:xfrm>
              <a:custGeom>
                <a:gdLst>
                  <a:gd name="T0" fmla="*/ 4 w 5"/>
                  <a:gd name="T1" fmla="*/ 3 h 6"/>
                  <a:gd name="T2" fmla="*/ 4 w 5"/>
                  <a:gd name="T3" fmla="*/ 3 h 6"/>
                  <a:gd name="T4" fmla="*/ 3 w 5"/>
                  <a:gd name="T5" fmla="*/ 5 h 6"/>
                  <a:gd name="T6" fmla="*/ 0 w 5"/>
                  <a:gd name="T7" fmla="*/ 6 h 6"/>
                  <a:gd name="T8" fmla="*/ 1 w 5"/>
                  <a:gd name="T9" fmla="*/ 5 h 6"/>
                  <a:gd name="T10" fmla="*/ 0 w 5"/>
                  <a:gd name="T11" fmla="*/ 4 h 6"/>
                  <a:gd name="T12" fmla="*/ 4 w 5"/>
                  <a:gd name="T13" fmla="*/ 2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4" y="3"/>
                      <a:pt x="4" y="3"/>
                      <a:pt x="4" y="3"/>
                    </a:cubicBezTo>
                    <a:cubicBezTo>
                      <a:pt x="5" y="4"/>
                      <a:pt x="3" y="4"/>
                      <a:pt x="3" y="5"/>
                    </a:cubicBezTo>
                    <a:cubicBezTo>
                      <a:pt x="2" y="3"/>
                      <a:pt x="1" y="6"/>
                      <a:pt x="0" y="6"/>
                    </a:cubicBezTo>
                    <a:cubicBezTo>
                      <a:pt x="1" y="5"/>
                      <a:pt x="1" y="5"/>
                      <a:pt x="1" y="5"/>
                    </a:cubicBezTo>
                    <a:cubicBezTo>
                      <a:pt x="0" y="4"/>
                      <a:pt x="0" y="4"/>
                      <a:pt x="0" y="4"/>
                    </a:cubicBezTo>
                    <a:cubicBezTo>
                      <a:pt x="4" y="5"/>
                      <a:pt x="1" y="0"/>
                      <a:pt x="4"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0" name="Freeform 460">
                <a:extLst>
                  <a:ext uri="{FF2B5EF4-FFF2-40B4-BE49-F238E27FC236}">
                    <a16:creationId xmlns:a16="http://schemas.microsoft.com/office/drawing/2014/main" id="{A0BCC23F-9ED6-4B7F-B7B7-9A0EA9AA958E}"/>
                  </a:ext>
                </a:extLst>
              </p:cNvPr>
              <p:cNvSpPr/>
              <p:nvPr/>
            </p:nvSpPr>
            <p:spPr bwMode="auto">
              <a:xfrm>
                <a:off x="3658" y="1245"/>
                <a:ext cx="5" cy="5"/>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0" y="2"/>
                      <a:pt x="2"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1" name="Freeform 461">
                <a:extLst>
                  <a:ext uri="{FF2B5EF4-FFF2-40B4-BE49-F238E27FC236}">
                    <a16:creationId xmlns:a16="http://schemas.microsoft.com/office/drawing/2014/main" id="{72274611-BDD0-45DB-866D-B50C8260C2D5}"/>
                  </a:ext>
                </a:extLst>
              </p:cNvPr>
              <p:cNvSpPr/>
              <p:nvPr/>
            </p:nvSpPr>
            <p:spPr bwMode="auto">
              <a:xfrm>
                <a:off x="3674" y="1245"/>
                <a:ext cx="5" cy="5"/>
              </a:xfrm>
              <a:custGeom>
                <a:gdLst>
                  <a:gd name="T0" fmla="*/ 0 w 2"/>
                  <a:gd name="T1" fmla="*/ 2 h 2"/>
                  <a:gd name="T2" fmla="*/ 0 w 2"/>
                  <a:gd name="T3" fmla="*/ 2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2" name="Freeform 462">
                <a:extLst>
                  <a:ext uri="{FF2B5EF4-FFF2-40B4-BE49-F238E27FC236}">
                    <a16:creationId xmlns:a16="http://schemas.microsoft.com/office/drawing/2014/main" id="{F907C0B2-2EDD-4F3E-B94E-9DF11845264B}"/>
                  </a:ext>
                </a:extLst>
              </p:cNvPr>
              <p:cNvSpPr/>
              <p:nvPr/>
            </p:nvSpPr>
            <p:spPr bwMode="auto">
              <a:xfrm>
                <a:off x="2151" y="1247"/>
                <a:ext cx="5" cy="3"/>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3" name="Freeform 463">
                <a:extLst>
                  <a:ext uri="{FF2B5EF4-FFF2-40B4-BE49-F238E27FC236}">
                    <a16:creationId xmlns:a16="http://schemas.microsoft.com/office/drawing/2014/main" id="{207EEBBC-D2C6-4F1D-A593-8C2673FF0D5B}"/>
                  </a:ext>
                </a:extLst>
              </p:cNvPr>
              <p:cNvSpPr/>
              <p:nvPr/>
            </p:nvSpPr>
            <p:spPr bwMode="auto">
              <a:xfrm>
                <a:off x="2600" y="1247"/>
                <a:ext cx="3" cy="3"/>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4" name="Freeform 464">
                <a:extLst>
                  <a:ext uri="{FF2B5EF4-FFF2-40B4-BE49-F238E27FC236}">
                    <a16:creationId xmlns:a16="http://schemas.microsoft.com/office/drawing/2014/main" id="{6925C727-DCFB-43DA-95E0-A231837F8A62}"/>
                  </a:ext>
                </a:extLst>
              </p:cNvPr>
              <p:cNvSpPr/>
              <p:nvPr/>
            </p:nvSpPr>
            <p:spPr bwMode="auto">
              <a:xfrm>
                <a:off x="3840" y="1245"/>
                <a:ext cx="98" cy="21"/>
              </a:xfrm>
              <a:custGeom>
                <a:gdLst>
                  <a:gd name="T0" fmla="*/ 27 w 37"/>
                  <a:gd name="T1" fmla="*/ 2 h 8"/>
                  <a:gd name="T2" fmla="*/ 28 w 37"/>
                  <a:gd name="T3" fmla="*/ 2 h 8"/>
                  <a:gd name="T4" fmla="*/ 33 w 37"/>
                  <a:gd name="T5" fmla="*/ 1 h 8"/>
                  <a:gd name="T6" fmla="*/ 37 w 37"/>
                  <a:gd name="T7" fmla="*/ 2 h 8"/>
                  <a:gd name="T8" fmla="*/ 34 w 37"/>
                  <a:gd name="T9" fmla="*/ 4 h 8"/>
                  <a:gd name="T10" fmla="*/ 32 w 37"/>
                  <a:gd name="T11" fmla="*/ 3 h 8"/>
                  <a:gd name="T12" fmla="*/ 33 w 37"/>
                  <a:gd name="T13" fmla="*/ 2 h 8"/>
                  <a:gd name="T14" fmla="*/ 31 w 37"/>
                  <a:gd name="T15" fmla="*/ 3 h 8"/>
                  <a:gd name="T16" fmla="*/ 28 w 37"/>
                  <a:gd name="T17" fmla="*/ 3 h 8"/>
                  <a:gd name="T18" fmla="*/ 25 w 37"/>
                  <a:gd name="T19" fmla="*/ 3 h 8"/>
                  <a:gd name="T20" fmla="*/ 25 w 37"/>
                  <a:gd name="T21" fmla="*/ 4 h 8"/>
                  <a:gd name="T22" fmla="*/ 24 w 37"/>
                  <a:gd name="T23" fmla="*/ 3 h 8"/>
                  <a:gd name="T24" fmla="*/ 25 w 37"/>
                  <a:gd name="T25" fmla="*/ 3 h 8"/>
                  <a:gd name="T26" fmla="*/ 23 w 37"/>
                  <a:gd name="T27" fmla="*/ 3 h 8"/>
                  <a:gd name="T28" fmla="*/ 21 w 37"/>
                  <a:gd name="T29" fmla="*/ 5 h 8"/>
                  <a:gd name="T30" fmla="*/ 18 w 37"/>
                  <a:gd name="T31" fmla="*/ 4 h 8"/>
                  <a:gd name="T32" fmla="*/ 14 w 37"/>
                  <a:gd name="T33" fmla="*/ 5 h 8"/>
                  <a:gd name="T34" fmla="*/ 14 w 37"/>
                  <a:gd name="T35" fmla="*/ 4 h 8"/>
                  <a:gd name="T36" fmla="*/ 11 w 37"/>
                  <a:gd name="T37" fmla="*/ 4 h 8"/>
                  <a:gd name="T38" fmla="*/ 10 w 37"/>
                  <a:gd name="T39" fmla="*/ 5 h 8"/>
                  <a:gd name="T40" fmla="*/ 12 w 37"/>
                  <a:gd name="T41" fmla="*/ 6 h 8"/>
                  <a:gd name="T42" fmla="*/ 11 w 37"/>
                  <a:gd name="T43" fmla="*/ 6 h 8"/>
                  <a:gd name="T44" fmla="*/ 5 w 37"/>
                  <a:gd name="T45" fmla="*/ 6 h 8"/>
                  <a:gd name="T46" fmla="*/ 2 w 37"/>
                  <a:gd name="T47" fmla="*/ 7 h 8"/>
                  <a:gd name="T48" fmla="*/ 1 w 37"/>
                  <a:gd name="T49" fmla="*/ 4 h 8"/>
                  <a:gd name="T50" fmla="*/ 1 w 37"/>
                  <a:gd name="T51" fmla="*/ 5 h 8"/>
                  <a:gd name="T52" fmla="*/ 0 w 37"/>
                  <a:gd name="T53" fmla="*/ 5 h 8"/>
                  <a:gd name="T54" fmla="*/ 5 w 37"/>
                  <a:gd name="T55" fmla="*/ 4 h 8"/>
                  <a:gd name="T56" fmla="*/ 4 w 37"/>
                  <a:gd name="T57" fmla="*/ 5 h 8"/>
                  <a:gd name="T58" fmla="*/ 7 w 37"/>
                  <a:gd name="T59" fmla="*/ 5 h 8"/>
                  <a:gd name="T60" fmla="*/ 6 w 37"/>
                  <a:gd name="T61" fmla="*/ 4 h 8"/>
                  <a:gd name="T62" fmla="*/ 12 w 37"/>
                  <a:gd name="T63" fmla="*/ 3 h 8"/>
                  <a:gd name="T64" fmla="*/ 12 w 37"/>
                  <a:gd name="T65" fmla="*/ 3 h 8"/>
                  <a:gd name="T66" fmla="*/ 15 w 37"/>
                  <a:gd name="T67" fmla="*/ 2 h 8"/>
                  <a:gd name="T68" fmla="*/ 14 w 37"/>
                  <a:gd name="T69" fmla="*/ 2 h 8"/>
                  <a:gd name="T70" fmla="*/ 17 w 37"/>
                  <a:gd name="T71" fmla="*/ 2 h 8"/>
                  <a:gd name="T72" fmla="*/ 18 w 37"/>
                  <a:gd name="T73" fmla="*/ 3 h 8"/>
                  <a:gd name="T74" fmla="*/ 20 w 37"/>
                  <a:gd name="T75" fmla="*/ 2 h 8"/>
                  <a:gd name="T76" fmla="*/ 20 w 37"/>
                  <a:gd name="T77" fmla="*/ 2 h 8"/>
                  <a:gd name="T78" fmla="*/ 24 w 37"/>
                  <a:gd name="T79" fmla="*/ 2 h 8"/>
                  <a:gd name="T80" fmla="*/ 27 w 37"/>
                  <a:gd name="T81" fmla="*/ 1 h 8"/>
                  <a:gd name="T82" fmla="*/ 28 w 37"/>
                  <a:gd name="T83" fmla="*/ 1 h 8"/>
                  <a:gd name="T84" fmla="*/ 27 w 37"/>
                  <a:gd name="T85"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8">
                    <a:moveTo>
                      <a:pt x="27" y="2"/>
                    </a:moveTo>
                    <a:cubicBezTo>
                      <a:pt x="27" y="2"/>
                      <a:pt x="28" y="2"/>
                      <a:pt x="28" y="2"/>
                    </a:cubicBezTo>
                    <a:cubicBezTo>
                      <a:pt x="30" y="0"/>
                      <a:pt x="32" y="2"/>
                      <a:pt x="33" y="1"/>
                    </a:cubicBezTo>
                    <a:cubicBezTo>
                      <a:pt x="34" y="2"/>
                      <a:pt x="36" y="1"/>
                      <a:pt x="37" y="2"/>
                    </a:cubicBezTo>
                    <a:cubicBezTo>
                      <a:pt x="36" y="2"/>
                      <a:pt x="33" y="2"/>
                      <a:pt x="34" y="4"/>
                    </a:cubicBezTo>
                    <a:cubicBezTo>
                      <a:pt x="33" y="4"/>
                      <a:pt x="33" y="3"/>
                      <a:pt x="32" y="3"/>
                    </a:cubicBezTo>
                    <a:cubicBezTo>
                      <a:pt x="32" y="3"/>
                      <a:pt x="33" y="3"/>
                      <a:pt x="33" y="2"/>
                    </a:cubicBezTo>
                    <a:cubicBezTo>
                      <a:pt x="33" y="3"/>
                      <a:pt x="31" y="2"/>
                      <a:pt x="31" y="3"/>
                    </a:cubicBezTo>
                    <a:cubicBezTo>
                      <a:pt x="31" y="3"/>
                      <a:pt x="29" y="5"/>
                      <a:pt x="28" y="3"/>
                    </a:cubicBezTo>
                    <a:cubicBezTo>
                      <a:pt x="25" y="3"/>
                      <a:pt x="25" y="3"/>
                      <a:pt x="25" y="3"/>
                    </a:cubicBezTo>
                    <a:cubicBezTo>
                      <a:pt x="25" y="4"/>
                      <a:pt x="25" y="4"/>
                      <a:pt x="25" y="4"/>
                    </a:cubicBezTo>
                    <a:cubicBezTo>
                      <a:pt x="24" y="3"/>
                      <a:pt x="24" y="3"/>
                      <a:pt x="24" y="3"/>
                    </a:cubicBezTo>
                    <a:cubicBezTo>
                      <a:pt x="25" y="3"/>
                      <a:pt x="25" y="3"/>
                      <a:pt x="25" y="3"/>
                    </a:cubicBezTo>
                    <a:cubicBezTo>
                      <a:pt x="25" y="2"/>
                      <a:pt x="24" y="3"/>
                      <a:pt x="23" y="3"/>
                    </a:cubicBezTo>
                    <a:cubicBezTo>
                      <a:pt x="22" y="4"/>
                      <a:pt x="22" y="5"/>
                      <a:pt x="21" y="5"/>
                    </a:cubicBezTo>
                    <a:cubicBezTo>
                      <a:pt x="20" y="5"/>
                      <a:pt x="20" y="3"/>
                      <a:pt x="18" y="4"/>
                    </a:cubicBezTo>
                    <a:cubicBezTo>
                      <a:pt x="17" y="6"/>
                      <a:pt x="15" y="5"/>
                      <a:pt x="14" y="5"/>
                    </a:cubicBezTo>
                    <a:cubicBezTo>
                      <a:pt x="14" y="4"/>
                      <a:pt x="14" y="4"/>
                      <a:pt x="14" y="4"/>
                    </a:cubicBezTo>
                    <a:cubicBezTo>
                      <a:pt x="14" y="4"/>
                      <a:pt x="12" y="4"/>
                      <a:pt x="11" y="4"/>
                    </a:cubicBezTo>
                    <a:cubicBezTo>
                      <a:pt x="10" y="5"/>
                      <a:pt x="10" y="5"/>
                      <a:pt x="10" y="5"/>
                    </a:cubicBezTo>
                    <a:cubicBezTo>
                      <a:pt x="12" y="5"/>
                      <a:pt x="11" y="6"/>
                      <a:pt x="12" y="6"/>
                    </a:cubicBezTo>
                    <a:cubicBezTo>
                      <a:pt x="11" y="6"/>
                      <a:pt x="11" y="6"/>
                      <a:pt x="11" y="6"/>
                    </a:cubicBezTo>
                    <a:cubicBezTo>
                      <a:pt x="9" y="6"/>
                      <a:pt x="7" y="8"/>
                      <a:pt x="5" y="6"/>
                    </a:cubicBezTo>
                    <a:cubicBezTo>
                      <a:pt x="5" y="8"/>
                      <a:pt x="3" y="7"/>
                      <a:pt x="2" y="7"/>
                    </a:cubicBezTo>
                    <a:cubicBezTo>
                      <a:pt x="3" y="6"/>
                      <a:pt x="3" y="5"/>
                      <a:pt x="1" y="4"/>
                    </a:cubicBezTo>
                    <a:cubicBezTo>
                      <a:pt x="1" y="4"/>
                      <a:pt x="1" y="5"/>
                      <a:pt x="1" y="5"/>
                    </a:cubicBezTo>
                    <a:cubicBezTo>
                      <a:pt x="0" y="5"/>
                      <a:pt x="0" y="5"/>
                      <a:pt x="0" y="5"/>
                    </a:cubicBezTo>
                    <a:cubicBezTo>
                      <a:pt x="2" y="4"/>
                      <a:pt x="3" y="4"/>
                      <a:pt x="5" y="4"/>
                    </a:cubicBezTo>
                    <a:cubicBezTo>
                      <a:pt x="4" y="5"/>
                      <a:pt x="4" y="5"/>
                      <a:pt x="4" y="5"/>
                    </a:cubicBezTo>
                    <a:cubicBezTo>
                      <a:pt x="5" y="6"/>
                      <a:pt x="6" y="6"/>
                      <a:pt x="7" y="5"/>
                    </a:cubicBezTo>
                    <a:cubicBezTo>
                      <a:pt x="7" y="4"/>
                      <a:pt x="6" y="4"/>
                      <a:pt x="6" y="4"/>
                    </a:cubicBezTo>
                    <a:cubicBezTo>
                      <a:pt x="7" y="3"/>
                      <a:pt x="10" y="3"/>
                      <a:pt x="12" y="3"/>
                    </a:cubicBezTo>
                    <a:cubicBezTo>
                      <a:pt x="12" y="3"/>
                      <a:pt x="12" y="3"/>
                      <a:pt x="12" y="3"/>
                    </a:cubicBezTo>
                    <a:cubicBezTo>
                      <a:pt x="13" y="4"/>
                      <a:pt x="14" y="3"/>
                      <a:pt x="15" y="2"/>
                    </a:cubicBezTo>
                    <a:cubicBezTo>
                      <a:pt x="15" y="2"/>
                      <a:pt x="14" y="2"/>
                      <a:pt x="14" y="2"/>
                    </a:cubicBezTo>
                    <a:cubicBezTo>
                      <a:pt x="15" y="2"/>
                      <a:pt x="16" y="1"/>
                      <a:pt x="17" y="2"/>
                    </a:cubicBezTo>
                    <a:cubicBezTo>
                      <a:pt x="18" y="2"/>
                      <a:pt x="17" y="3"/>
                      <a:pt x="18" y="3"/>
                    </a:cubicBezTo>
                    <a:cubicBezTo>
                      <a:pt x="19" y="3"/>
                      <a:pt x="19" y="3"/>
                      <a:pt x="20" y="2"/>
                    </a:cubicBezTo>
                    <a:cubicBezTo>
                      <a:pt x="20" y="2"/>
                      <a:pt x="20" y="2"/>
                      <a:pt x="20" y="2"/>
                    </a:cubicBezTo>
                    <a:cubicBezTo>
                      <a:pt x="22" y="4"/>
                      <a:pt x="22" y="0"/>
                      <a:pt x="24" y="2"/>
                    </a:cubicBezTo>
                    <a:cubicBezTo>
                      <a:pt x="25" y="1"/>
                      <a:pt x="27" y="2"/>
                      <a:pt x="27" y="1"/>
                    </a:cubicBezTo>
                    <a:cubicBezTo>
                      <a:pt x="28" y="1"/>
                      <a:pt x="28" y="1"/>
                      <a:pt x="28" y="1"/>
                    </a:cubicBez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5" name="Rectangle 465">
                <a:extLst>
                  <a:ext uri="{FF2B5EF4-FFF2-40B4-BE49-F238E27FC236}">
                    <a16:creationId xmlns:a16="http://schemas.microsoft.com/office/drawing/2014/main" id="{D32B7625-7945-47C0-A3EA-08AF05AC7949}"/>
                  </a:ext>
                </a:extLst>
              </p:cNvPr>
              <p:cNvSpPr>
                <a:spLocks noChangeArrowheads="1"/>
              </p:cNvSpPr>
              <p:nvPr/>
            </p:nvSpPr>
            <p:spPr bwMode="auto">
              <a:xfrm>
                <a:off x="2140" y="124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6" name="Freeform 466">
                <a:extLst>
                  <a:ext uri="{FF2B5EF4-FFF2-40B4-BE49-F238E27FC236}">
                    <a16:creationId xmlns:a16="http://schemas.microsoft.com/office/drawing/2014/main" id="{BF84DE66-C44B-446A-B359-0BB511DCECB2}"/>
                  </a:ext>
                </a:extLst>
              </p:cNvPr>
              <p:cNvSpPr/>
              <p:nvPr/>
            </p:nvSpPr>
            <p:spPr bwMode="auto">
              <a:xfrm>
                <a:off x="3759" y="124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7" name="Freeform 467">
                <a:extLst>
                  <a:ext uri="{FF2B5EF4-FFF2-40B4-BE49-F238E27FC236}">
                    <a16:creationId xmlns:a16="http://schemas.microsoft.com/office/drawing/2014/main" id="{244C3F06-1FD4-4B1E-A3F8-3954984F3F99}"/>
                  </a:ext>
                </a:extLst>
              </p:cNvPr>
              <p:cNvSpPr/>
              <p:nvPr/>
            </p:nvSpPr>
            <p:spPr bwMode="auto">
              <a:xfrm>
                <a:off x="2608" y="1247"/>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8" name="Freeform 468">
                <a:extLst>
                  <a:ext uri="{FF2B5EF4-FFF2-40B4-BE49-F238E27FC236}">
                    <a16:creationId xmlns:a16="http://schemas.microsoft.com/office/drawing/2014/main" id="{16FE9D62-092B-4A63-8DFF-B640012354A5}"/>
                  </a:ext>
                </a:extLst>
              </p:cNvPr>
              <p:cNvSpPr/>
              <p:nvPr/>
            </p:nvSpPr>
            <p:spPr bwMode="auto">
              <a:xfrm>
                <a:off x="2621" y="1247"/>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9" name="Freeform 469">
                <a:extLst>
                  <a:ext uri="{FF2B5EF4-FFF2-40B4-BE49-F238E27FC236}">
                    <a16:creationId xmlns:a16="http://schemas.microsoft.com/office/drawing/2014/main" id="{B2ADCA97-5C44-4F63-B813-34DB70F3264C}"/>
                  </a:ext>
                </a:extLst>
              </p:cNvPr>
              <p:cNvSpPr/>
              <p:nvPr/>
            </p:nvSpPr>
            <p:spPr bwMode="auto">
              <a:xfrm>
                <a:off x="2651" y="124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0" name="Rectangle 470">
                <a:extLst>
                  <a:ext uri="{FF2B5EF4-FFF2-40B4-BE49-F238E27FC236}">
                    <a16:creationId xmlns:a16="http://schemas.microsoft.com/office/drawing/2014/main" id="{38774154-3F1D-4F55-9EC5-113EA726F61D}"/>
                  </a:ext>
                </a:extLst>
              </p:cNvPr>
              <p:cNvSpPr>
                <a:spLocks noChangeArrowheads="1"/>
              </p:cNvSpPr>
              <p:nvPr/>
            </p:nvSpPr>
            <p:spPr bwMode="auto">
              <a:xfrm>
                <a:off x="3861" y="125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1" name="Freeform 471">
                <a:extLst>
                  <a:ext uri="{FF2B5EF4-FFF2-40B4-BE49-F238E27FC236}">
                    <a16:creationId xmlns:a16="http://schemas.microsoft.com/office/drawing/2014/main" id="{DA441841-D0B1-4D9D-8B4C-E539AC2AB586}"/>
                  </a:ext>
                </a:extLst>
              </p:cNvPr>
              <p:cNvSpPr/>
              <p:nvPr/>
            </p:nvSpPr>
            <p:spPr bwMode="auto">
              <a:xfrm>
                <a:off x="3938" y="1247"/>
                <a:ext cx="9" cy="11"/>
              </a:xfrm>
              <a:custGeom>
                <a:gdLst>
                  <a:gd name="T0" fmla="*/ 3 w 3"/>
                  <a:gd name="T1" fmla="*/ 1 h 4"/>
                  <a:gd name="T2" fmla="*/ 0 w 3"/>
                  <a:gd name="T3" fmla="*/ 4 h 4"/>
                  <a:gd name="T4" fmla="*/ 0 w 3"/>
                  <a:gd name="T5" fmla="*/ 3 h 4"/>
                  <a:gd name="T6" fmla="*/ 2 w 3"/>
                  <a:gd name="T7" fmla="*/ 1 h 4"/>
                  <a:gd name="T8" fmla="*/ 3 w 3"/>
                  <a:gd name="T9" fmla="*/ 1 h 4"/>
                </a:gdLst>
                <a:cxnLst>
                  <a:cxn ang="0">
                    <a:pos x="T0" y="T1"/>
                  </a:cxn>
                  <a:cxn ang="0">
                    <a:pos x="T2" y="T3"/>
                  </a:cxn>
                  <a:cxn ang="0">
                    <a:pos x="T4" y="T5"/>
                  </a:cxn>
                  <a:cxn ang="0">
                    <a:pos x="T6" y="T7"/>
                  </a:cxn>
                  <a:cxn ang="0">
                    <a:pos x="T8" y="T9"/>
                  </a:cxn>
                </a:cxnLst>
                <a:rect l="0" t="0" r="r" b="b"/>
                <a:pathLst>
                  <a:path w="3" h="4">
                    <a:moveTo>
                      <a:pt x="3" y="1"/>
                    </a:moveTo>
                    <a:cubicBezTo>
                      <a:pt x="3" y="3"/>
                      <a:pt x="1" y="3"/>
                      <a:pt x="0" y="4"/>
                    </a:cubicBezTo>
                    <a:cubicBezTo>
                      <a:pt x="0" y="4"/>
                      <a:pt x="1" y="3"/>
                      <a:pt x="0" y="3"/>
                    </a:cubicBezTo>
                    <a:cubicBezTo>
                      <a:pt x="1" y="3"/>
                      <a:pt x="3" y="2"/>
                      <a:pt x="2" y="1"/>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2" name="Freeform 472">
                <a:extLst>
                  <a:ext uri="{FF2B5EF4-FFF2-40B4-BE49-F238E27FC236}">
                    <a16:creationId xmlns:a16="http://schemas.microsoft.com/office/drawing/2014/main" id="{8D4D6E34-5459-49F2-8E9A-2FDE1D190EC9}"/>
                  </a:ext>
                </a:extLst>
              </p:cNvPr>
              <p:cNvSpPr/>
              <p:nvPr/>
            </p:nvSpPr>
            <p:spPr bwMode="auto">
              <a:xfrm>
                <a:off x="3610" y="1250"/>
                <a:ext cx="13" cy="11"/>
              </a:xfrm>
              <a:custGeom>
                <a:gdLst>
                  <a:gd name="T0" fmla="*/ 0 w 5"/>
                  <a:gd name="T1" fmla="*/ 4 h 4"/>
                  <a:gd name="T2" fmla="*/ 2 w 5"/>
                  <a:gd name="T3" fmla="*/ 1 h 4"/>
                  <a:gd name="T4" fmla="*/ 5 w 5"/>
                  <a:gd name="T5" fmla="*/ 0 h 4"/>
                  <a:gd name="T6" fmla="*/ 0 w 5"/>
                  <a:gd name="T7" fmla="*/ 4 h 4"/>
                </a:gdLst>
                <a:cxnLst>
                  <a:cxn ang="0">
                    <a:pos x="T0" y="T1"/>
                  </a:cxn>
                  <a:cxn ang="0">
                    <a:pos x="T2" y="T3"/>
                  </a:cxn>
                  <a:cxn ang="0">
                    <a:pos x="T4" y="T5"/>
                  </a:cxn>
                  <a:cxn ang="0">
                    <a:pos x="T6" y="T7"/>
                  </a:cxn>
                </a:cxnLst>
                <a:rect l="0" t="0" r="r" b="b"/>
                <a:pathLst>
                  <a:path w="5" h="4">
                    <a:moveTo>
                      <a:pt x="0" y="4"/>
                    </a:moveTo>
                    <a:cubicBezTo>
                      <a:pt x="1" y="3"/>
                      <a:pt x="1" y="2"/>
                      <a:pt x="2" y="1"/>
                    </a:cubicBezTo>
                    <a:cubicBezTo>
                      <a:pt x="3" y="1"/>
                      <a:pt x="4" y="1"/>
                      <a:pt x="5" y="0"/>
                    </a:cubicBezTo>
                    <a:cubicBezTo>
                      <a:pt x="5" y="2"/>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3" name="Rectangle 473">
                <a:extLst>
                  <a:ext uri="{FF2B5EF4-FFF2-40B4-BE49-F238E27FC236}">
                    <a16:creationId xmlns:a16="http://schemas.microsoft.com/office/drawing/2014/main" id="{C11FE63A-D0FC-4C88-B09E-98E028D1CBF1}"/>
                  </a:ext>
                </a:extLst>
              </p:cNvPr>
              <p:cNvSpPr>
                <a:spLocks noChangeArrowheads="1"/>
              </p:cNvSpPr>
              <p:nvPr/>
            </p:nvSpPr>
            <p:spPr bwMode="auto">
              <a:xfrm>
                <a:off x="3797" y="125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4" name="Freeform 474">
                <a:extLst>
                  <a:ext uri="{FF2B5EF4-FFF2-40B4-BE49-F238E27FC236}">
                    <a16:creationId xmlns:a16="http://schemas.microsoft.com/office/drawing/2014/main" id="{7B589072-C409-4BB6-AB67-7A367BAE3E3D}"/>
                  </a:ext>
                </a:extLst>
              </p:cNvPr>
              <p:cNvSpPr/>
              <p:nvPr/>
            </p:nvSpPr>
            <p:spPr bwMode="auto">
              <a:xfrm>
                <a:off x="3743" y="1250"/>
                <a:ext cx="16" cy="16"/>
              </a:xfrm>
              <a:custGeom>
                <a:gdLst>
                  <a:gd name="T0" fmla="*/ 6 w 6"/>
                  <a:gd name="T1" fmla="*/ 1 h 6"/>
                  <a:gd name="T2" fmla="*/ 5 w 6"/>
                  <a:gd name="T3" fmla="*/ 3 h 6"/>
                  <a:gd name="T4" fmla="*/ 6 w 6"/>
                  <a:gd name="T5" fmla="*/ 3 h 6"/>
                  <a:gd name="T6" fmla="*/ 2 w 6"/>
                  <a:gd name="T7" fmla="*/ 5 h 6"/>
                  <a:gd name="T8" fmla="*/ 3 w 6"/>
                  <a:gd name="T9" fmla="*/ 5 h 6"/>
                  <a:gd name="T10" fmla="*/ 0 w 6"/>
                  <a:gd name="T11" fmla="*/ 6 h 6"/>
                  <a:gd name="T12" fmla="*/ 5 w 6"/>
                  <a:gd name="T13" fmla="*/ 0 h 6"/>
                  <a:gd name="T14" fmla="*/ 6 w 6"/>
                  <a:gd name="T15" fmla="*/ 1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1"/>
                    </a:moveTo>
                    <a:cubicBezTo>
                      <a:pt x="6" y="2"/>
                      <a:pt x="4" y="2"/>
                      <a:pt x="5" y="3"/>
                    </a:cubicBezTo>
                    <a:cubicBezTo>
                      <a:pt x="6" y="3"/>
                      <a:pt x="6" y="3"/>
                      <a:pt x="6" y="3"/>
                    </a:cubicBezTo>
                    <a:cubicBezTo>
                      <a:pt x="4" y="2"/>
                      <a:pt x="3" y="4"/>
                      <a:pt x="2" y="5"/>
                    </a:cubicBezTo>
                    <a:cubicBezTo>
                      <a:pt x="3" y="5"/>
                      <a:pt x="3" y="5"/>
                      <a:pt x="3" y="5"/>
                    </a:cubicBezTo>
                    <a:cubicBezTo>
                      <a:pt x="2" y="5"/>
                      <a:pt x="1" y="6"/>
                      <a:pt x="0" y="6"/>
                    </a:cubicBezTo>
                    <a:cubicBezTo>
                      <a:pt x="1" y="4"/>
                      <a:pt x="4" y="2"/>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5" name="Rectangle 475">
                <a:extLst>
                  <a:ext uri="{FF2B5EF4-FFF2-40B4-BE49-F238E27FC236}">
                    <a16:creationId xmlns:a16="http://schemas.microsoft.com/office/drawing/2014/main" id="{4E948A82-08D9-497C-B66F-2D6DEF238995}"/>
                  </a:ext>
                </a:extLst>
              </p:cNvPr>
              <p:cNvSpPr>
                <a:spLocks noChangeArrowheads="1"/>
              </p:cNvSpPr>
              <p:nvPr/>
            </p:nvSpPr>
            <p:spPr bwMode="auto">
              <a:xfrm>
                <a:off x="3853" y="125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6" name="Freeform 476">
                <a:extLst>
                  <a:ext uri="{FF2B5EF4-FFF2-40B4-BE49-F238E27FC236}">
                    <a16:creationId xmlns:a16="http://schemas.microsoft.com/office/drawing/2014/main" id="{C7BEB206-591B-4BFD-8367-8DE76E4C8FE7}"/>
                  </a:ext>
                </a:extLst>
              </p:cNvPr>
              <p:cNvSpPr/>
              <p:nvPr/>
            </p:nvSpPr>
            <p:spPr bwMode="auto">
              <a:xfrm flipH="1">
                <a:off x="3538" y="1253"/>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7" name="Freeform 477">
                <a:extLst>
                  <a:ext uri="{FF2B5EF4-FFF2-40B4-BE49-F238E27FC236}">
                    <a16:creationId xmlns:a16="http://schemas.microsoft.com/office/drawing/2014/main" id="{F5518058-1507-412E-BE0C-294562A7C4C5}"/>
                  </a:ext>
                </a:extLst>
              </p:cNvPr>
              <p:cNvSpPr/>
              <p:nvPr/>
            </p:nvSpPr>
            <p:spPr bwMode="auto">
              <a:xfrm>
                <a:off x="3009" y="1255"/>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8" name="Freeform 478">
                <a:extLst>
                  <a:ext uri="{FF2B5EF4-FFF2-40B4-BE49-F238E27FC236}">
                    <a16:creationId xmlns:a16="http://schemas.microsoft.com/office/drawing/2014/main" id="{97ADC54B-9379-4192-82A6-F7EFEF01B4EB}"/>
                  </a:ext>
                </a:extLst>
              </p:cNvPr>
              <p:cNvSpPr/>
              <p:nvPr/>
            </p:nvSpPr>
            <p:spPr bwMode="auto">
              <a:xfrm>
                <a:off x="3858" y="1255"/>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9" name="Freeform 479">
                <a:extLst>
                  <a:ext uri="{FF2B5EF4-FFF2-40B4-BE49-F238E27FC236}">
                    <a16:creationId xmlns:a16="http://schemas.microsoft.com/office/drawing/2014/main" id="{C3F40E61-E3A5-49C7-B748-D339A142060E}"/>
                  </a:ext>
                </a:extLst>
              </p:cNvPr>
              <p:cNvSpPr/>
              <p:nvPr/>
            </p:nvSpPr>
            <p:spPr bwMode="auto">
              <a:xfrm>
                <a:off x="2595" y="1255"/>
                <a:ext cx="2" cy="3"/>
              </a:xfrm>
              <a:custGeom>
                <a:gdLst>
                  <a:gd name="T0" fmla="*/ 0 w 2"/>
                  <a:gd name="T1" fmla="*/ 0 h 3"/>
                  <a:gd name="T2" fmla="*/ 2 w 2"/>
                  <a:gd name="T3" fmla="*/ 3 h 3"/>
                  <a:gd name="T4" fmla="*/ 0 w 2"/>
                  <a:gd name="T5" fmla="*/ 0 h 3"/>
                  <a:gd name="T6" fmla="*/ 0 w 2"/>
                  <a:gd name="T7" fmla="*/ 0 h 3"/>
                </a:gd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0" name="Freeform 480">
                <a:extLst>
                  <a:ext uri="{FF2B5EF4-FFF2-40B4-BE49-F238E27FC236}">
                    <a16:creationId xmlns:a16="http://schemas.microsoft.com/office/drawing/2014/main" id="{763B7B26-EF18-497D-BD05-8F52F186D748}"/>
                  </a:ext>
                </a:extLst>
              </p:cNvPr>
              <p:cNvSpPr/>
              <p:nvPr/>
            </p:nvSpPr>
            <p:spPr bwMode="auto">
              <a:xfrm>
                <a:off x="3399" y="1255"/>
                <a:ext cx="13" cy="11"/>
              </a:xfrm>
              <a:custGeom>
                <a:gdLst>
                  <a:gd name="T0" fmla="*/ 3 w 5"/>
                  <a:gd name="T1" fmla="*/ 1 h 4"/>
                  <a:gd name="T2" fmla="*/ 3 w 5"/>
                  <a:gd name="T3" fmla="*/ 1 h 4"/>
                  <a:gd name="T4" fmla="*/ 5 w 5"/>
                  <a:gd name="T5" fmla="*/ 2 h 4"/>
                  <a:gd name="T6" fmla="*/ 5 w 5"/>
                  <a:gd name="T7" fmla="*/ 3 h 4"/>
                  <a:gd name="T8" fmla="*/ 0 w 5"/>
                  <a:gd name="T9" fmla="*/ 3 h 4"/>
                  <a:gd name="T10" fmla="*/ 0 w 5"/>
                  <a:gd name="T11" fmla="*/ 2 h 4"/>
                  <a:gd name="T12" fmla="*/ 3 w 5"/>
                  <a:gd name="T13" fmla="*/ 1 h 4"/>
                  <a:gd name="T14" fmla="*/ 2 w 5"/>
                  <a:gd name="T15" fmla="*/ 0 h 4"/>
                  <a:gd name="T16" fmla="*/ 3 w 5"/>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1"/>
                    </a:moveTo>
                    <a:cubicBezTo>
                      <a:pt x="3" y="1"/>
                      <a:pt x="3" y="1"/>
                      <a:pt x="3" y="1"/>
                    </a:cubicBezTo>
                    <a:cubicBezTo>
                      <a:pt x="4" y="2"/>
                      <a:pt x="4" y="1"/>
                      <a:pt x="5" y="2"/>
                    </a:cubicBezTo>
                    <a:cubicBezTo>
                      <a:pt x="5" y="3"/>
                      <a:pt x="5" y="3"/>
                      <a:pt x="5" y="3"/>
                    </a:cubicBezTo>
                    <a:cubicBezTo>
                      <a:pt x="3" y="1"/>
                      <a:pt x="2" y="4"/>
                      <a:pt x="0" y="3"/>
                    </a:cubicBezTo>
                    <a:cubicBezTo>
                      <a:pt x="0" y="2"/>
                      <a:pt x="0" y="2"/>
                      <a:pt x="0" y="2"/>
                    </a:cubicBezTo>
                    <a:cubicBezTo>
                      <a:pt x="1" y="2"/>
                      <a:pt x="2" y="2"/>
                      <a:pt x="3" y="1"/>
                    </a:cubicBezTo>
                    <a:cubicBezTo>
                      <a:pt x="2" y="0"/>
                      <a:pt x="2" y="0"/>
                      <a:pt x="2"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1" name="Freeform 481">
                <a:extLst>
                  <a:ext uri="{FF2B5EF4-FFF2-40B4-BE49-F238E27FC236}">
                    <a16:creationId xmlns:a16="http://schemas.microsoft.com/office/drawing/2014/main" id="{6A050B71-C32A-494D-A298-44BEDA1BA38F}"/>
                  </a:ext>
                </a:extLst>
              </p:cNvPr>
              <p:cNvSpPr/>
              <p:nvPr/>
            </p:nvSpPr>
            <p:spPr bwMode="auto">
              <a:xfrm>
                <a:off x="3944" y="1255"/>
                <a:ext cx="3" cy="6"/>
              </a:xfrm>
              <a:custGeom>
                <a:gdLst>
                  <a:gd name="T0" fmla="*/ 1 w 1"/>
                  <a:gd name="T1" fmla="*/ 1 h 2"/>
                  <a:gd name="T2" fmla="*/ 1 w 1"/>
                  <a:gd name="T3" fmla="*/ 1 h 2"/>
                  <a:gd name="T4" fmla="*/ 0 w 1"/>
                  <a:gd name="T5" fmla="*/ 2 h 2"/>
                  <a:gd name="T6" fmla="*/ 1 w 1"/>
                  <a:gd name="T7" fmla="*/ 0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1"/>
                      <a:pt x="0" y="1"/>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2" name="Freeform 482">
                <a:extLst>
                  <a:ext uri="{FF2B5EF4-FFF2-40B4-BE49-F238E27FC236}">
                    <a16:creationId xmlns:a16="http://schemas.microsoft.com/office/drawing/2014/main" id="{608DEB78-7811-4DA1-9906-758EFF63EBFC}"/>
                  </a:ext>
                </a:extLst>
              </p:cNvPr>
              <p:cNvSpPr/>
              <p:nvPr/>
            </p:nvSpPr>
            <p:spPr bwMode="auto">
              <a:xfrm>
                <a:off x="3952" y="1258"/>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3" name="Freeform 483">
                <a:extLst>
                  <a:ext uri="{FF2B5EF4-FFF2-40B4-BE49-F238E27FC236}">
                    <a16:creationId xmlns:a16="http://schemas.microsoft.com/office/drawing/2014/main" id="{40FA9738-4AF7-4A09-B7AE-9AB93702247E}"/>
                  </a:ext>
                </a:extLst>
              </p:cNvPr>
              <p:cNvSpPr/>
              <p:nvPr/>
            </p:nvSpPr>
            <p:spPr bwMode="auto">
              <a:xfrm>
                <a:off x="3984" y="1258"/>
                <a:ext cx="3" cy="5"/>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0"/>
                      <a:pt x="1" y="2"/>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4" name="Freeform 484">
                <a:extLst>
                  <a:ext uri="{FF2B5EF4-FFF2-40B4-BE49-F238E27FC236}">
                    <a16:creationId xmlns:a16="http://schemas.microsoft.com/office/drawing/2014/main" id="{D1652F35-DA6C-4574-8204-FF7AAAA2A05B}"/>
                  </a:ext>
                </a:extLst>
              </p:cNvPr>
              <p:cNvSpPr/>
              <p:nvPr/>
            </p:nvSpPr>
            <p:spPr bwMode="auto">
              <a:xfrm>
                <a:off x="3538" y="1261"/>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5" name="Freeform 485">
                <a:extLst>
                  <a:ext uri="{FF2B5EF4-FFF2-40B4-BE49-F238E27FC236}">
                    <a16:creationId xmlns:a16="http://schemas.microsoft.com/office/drawing/2014/main" id="{0D64F9D8-5297-42E4-9D04-F5B2C53806EF}"/>
                  </a:ext>
                </a:extLst>
              </p:cNvPr>
              <p:cNvSpPr/>
              <p:nvPr/>
            </p:nvSpPr>
            <p:spPr bwMode="auto">
              <a:xfrm>
                <a:off x="3121" y="1261"/>
                <a:ext cx="13" cy="10"/>
              </a:xfrm>
              <a:custGeom>
                <a:gdLst>
                  <a:gd name="T0" fmla="*/ 5 w 5"/>
                  <a:gd name="T1" fmla="*/ 0 h 4"/>
                  <a:gd name="T2" fmla="*/ 0 w 5"/>
                  <a:gd name="T3" fmla="*/ 4 h 4"/>
                  <a:gd name="T4" fmla="*/ 3 w 5"/>
                  <a:gd name="T5" fmla="*/ 0 h 4"/>
                  <a:gd name="T6" fmla="*/ 5 w 5"/>
                  <a:gd name="T7" fmla="*/ 0 h 4"/>
                </a:gdLst>
                <a:cxnLst>
                  <a:cxn ang="0">
                    <a:pos x="T0" y="T1"/>
                  </a:cxn>
                  <a:cxn ang="0">
                    <a:pos x="T2" y="T3"/>
                  </a:cxn>
                  <a:cxn ang="0">
                    <a:pos x="T4" y="T5"/>
                  </a:cxn>
                  <a:cxn ang="0">
                    <a:pos x="T6" y="T7"/>
                  </a:cxn>
                </a:cxnLst>
                <a:rect l="0" t="0" r="r" b="b"/>
                <a:pathLst>
                  <a:path w="5" h="4">
                    <a:moveTo>
                      <a:pt x="5" y="0"/>
                    </a:moveTo>
                    <a:cubicBezTo>
                      <a:pt x="3" y="1"/>
                      <a:pt x="3" y="3"/>
                      <a:pt x="0" y="4"/>
                    </a:cubicBezTo>
                    <a:cubicBezTo>
                      <a:pt x="0" y="2"/>
                      <a:pt x="4" y="1"/>
                      <a:pt x="3" y="0"/>
                    </a:cubicBezTo>
                    <a:cubicBezTo>
                      <a:pt x="3"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6" name="Freeform 486">
                <a:extLst>
                  <a:ext uri="{FF2B5EF4-FFF2-40B4-BE49-F238E27FC236}">
                    <a16:creationId xmlns:a16="http://schemas.microsoft.com/office/drawing/2014/main" id="{8569514F-B475-425C-89C8-D886A2A251B6}"/>
                  </a:ext>
                </a:extLst>
              </p:cNvPr>
              <p:cNvSpPr/>
              <p:nvPr/>
            </p:nvSpPr>
            <p:spPr bwMode="auto">
              <a:xfrm>
                <a:off x="3602" y="1261"/>
                <a:ext cx="8" cy="2"/>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0"/>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7" name="Freeform 487">
                <a:extLst>
                  <a:ext uri="{FF2B5EF4-FFF2-40B4-BE49-F238E27FC236}">
                    <a16:creationId xmlns:a16="http://schemas.microsoft.com/office/drawing/2014/main" id="{B4881FCA-8A7C-415F-BE2F-6F71FF2ED601}"/>
                  </a:ext>
                </a:extLst>
              </p:cNvPr>
              <p:cNvSpPr/>
              <p:nvPr/>
            </p:nvSpPr>
            <p:spPr bwMode="auto">
              <a:xfrm>
                <a:off x="3789" y="126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0"/>
                      <a:pt x="1" y="2"/>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8" name="Freeform 488">
                <a:extLst>
                  <a:ext uri="{FF2B5EF4-FFF2-40B4-BE49-F238E27FC236}">
                    <a16:creationId xmlns:a16="http://schemas.microsoft.com/office/drawing/2014/main" id="{50FD19EB-3C4A-46A6-BBF8-FA71C8A24023}"/>
                  </a:ext>
                </a:extLst>
              </p:cNvPr>
              <p:cNvSpPr/>
              <p:nvPr/>
            </p:nvSpPr>
            <p:spPr bwMode="auto">
              <a:xfrm>
                <a:off x="2632" y="1261"/>
                <a:ext cx="11" cy="10"/>
              </a:xfrm>
              <a:custGeom>
                <a:gdLst>
                  <a:gd name="T0" fmla="*/ 4 w 4"/>
                  <a:gd name="T1" fmla="*/ 1 h 4"/>
                  <a:gd name="T2" fmla="*/ 2 w 4"/>
                  <a:gd name="T3" fmla="*/ 2 h 4"/>
                  <a:gd name="T4" fmla="*/ 4 w 4"/>
                  <a:gd name="T5" fmla="*/ 3 h 4"/>
                  <a:gd name="T6" fmla="*/ 2 w 4"/>
                  <a:gd name="T7" fmla="*/ 3 h 4"/>
                  <a:gd name="T8" fmla="*/ 2 w 4"/>
                  <a:gd name="T9" fmla="*/ 4 h 4"/>
                  <a:gd name="T10" fmla="*/ 2 w 4"/>
                  <a:gd name="T11" fmla="*/ 4 h 4"/>
                  <a:gd name="T12" fmla="*/ 1 w 4"/>
                  <a:gd name="T13" fmla="*/ 2 h 4"/>
                  <a:gd name="T14" fmla="*/ 0 w 4"/>
                  <a:gd name="T15" fmla="*/ 2 h 4"/>
                  <a:gd name="T16" fmla="*/ 2 w 4"/>
                  <a:gd name="T17" fmla="*/ 0 h 4"/>
                  <a:gd name="T18" fmla="*/ 4 w 4"/>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1"/>
                    </a:moveTo>
                    <a:cubicBezTo>
                      <a:pt x="3" y="1"/>
                      <a:pt x="2" y="1"/>
                      <a:pt x="2" y="2"/>
                    </a:cubicBezTo>
                    <a:cubicBezTo>
                      <a:pt x="2" y="3"/>
                      <a:pt x="4" y="1"/>
                      <a:pt x="4" y="3"/>
                    </a:cubicBezTo>
                    <a:cubicBezTo>
                      <a:pt x="2" y="3"/>
                      <a:pt x="2" y="3"/>
                      <a:pt x="2" y="3"/>
                    </a:cubicBezTo>
                    <a:cubicBezTo>
                      <a:pt x="2" y="4"/>
                      <a:pt x="2" y="4"/>
                      <a:pt x="2" y="4"/>
                    </a:cubicBezTo>
                    <a:cubicBezTo>
                      <a:pt x="2" y="4"/>
                      <a:pt x="2" y="4"/>
                      <a:pt x="2" y="4"/>
                    </a:cubicBezTo>
                    <a:cubicBezTo>
                      <a:pt x="2" y="4"/>
                      <a:pt x="2" y="2"/>
                      <a:pt x="1" y="2"/>
                    </a:cubicBezTo>
                    <a:cubicBezTo>
                      <a:pt x="0" y="2"/>
                      <a:pt x="0" y="2"/>
                      <a:pt x="0" y="2"/>
                    </a:cubicBezTo>
                    <a:cubicBezTo>
                      <a:pt x="0" y="1"/>
                      <a:pt x="2" y="1"/>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9" name="Freeform 489">
                <a:extLst>
                  <a:ext uri="{FF2B5EF4-FFF2-40B4-BE49-F238E27FC236}">
                    <a16:creationId xmlns:a16="http://schemas.microsoft.com/office/drawing/2014/main" id="{8F718627-6436-442C-8A31-80E7D7BB9FC1}"/>
                  </a:ext>
                </a:extLst>
              </p:cNvPr>
              <p:cNvSpPr/>
              <p:nvPr/>
            </p:nvSpPr>
            <p:spPr bwMode="auto">
              <a:xfrm>
                <a:off x="3311" y="1261"/>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0" name="Freeform 490">
                <a:extLst>
                  <a:ext uri="{FF2B5EF4-FFF2-40B4-BE49-F238E27FC236}">
                    <a16:creationId xmlns:a16="http://schemas.microsoft.com/office/drawing/2014/main" id="{2CAC5A31-9E96-430F-A5FB-23E2F4B81217}"/>
                  </a:ext>
                </a:extLst>
              </p:cNvPr>
              <p:cNvSpPr/>
              <p:nvPr/>
            </p:nvSpPr>
            <p:spPr bwMode="auto">
              <a:xfrm>
                <a:off x="3976" y="1261"/>
                <a:ext cx="8" cy="5"/>
              </a:xfrm>
              <a:custGeom>
                <a:gdLst>
                  <a:gd name="T0" fmla="*/ 2 w 3"/>
                  <a:gd name="T1" fmla="*/ 2 h 2"/>
                  <a:gd name="T2" fmla="*/ 0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0" y="2"/>
                    </a:cubicBezTo>
                    <a:cubicBezTo>
                      <a:pt x="0" y="1"/>
                      <a:pt x="1" y="1"/>
                      <a:pt x="2" y="0"/>
                    </a:cubicBezTo>
                    <a:cubicBezTo>
                      <a:pt x="3"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1" name="Rectangle 491">
                <a:extLst>
                  <a:ext uri="{FF2B5EF4-FFF2-40B4-BE49-F238E27FC236}">
                    <a16:creationId xmlns:a16="http://schemas.microsoft.com/office/drawing/2014/main" id="{4372A6A2-F7D1-4E48-A9D0-80511146D8A5}"/>
                  </a:ext>
                </a:extLst>
              </p:cNvPr>
              <p:cNvSpPr>
                <a:spLocks noChangeArrowheads="1"/>
              </p:cNvSpPr>
              <p:nvPr/>
            </p:nvSpPr>
            <p:spPr bwMode="auto">
              <a:xfrm>
                <a:off x="3578" y="126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2" name="Freeform 492">
                <a:extLst>
                  <a:ext uri="{FF2B5EF4-FFF2-40B4-BE49-F238E27FC236}">
                    <a16:creationId xmlns:a16="http://schemas.microsoft.com/office/drawing/2014/main" id="{EF0F1A96-62A0-4D6D-AAA7-67B806B7059B}"/>
                  </a:ext>
                </a:extLst>
              </p:cNvPr>
              <p:cNvSpPr/>
              <p:nvPr/>
            </p:nvSpPr>
            <p:spPr bwMode="auto">
              <a:xfrm>
                <a:off x="2549" y="1263"/>
                <a:ext cx="32" cy="19"/>
              </a:xfrm>
              <a:custGeom>
                <a:gdLst>
                  <a:gd name="T0" fmla="*/ 12 w 12"/>
                  <a:gd name="T1" fmla="*/ 0 h 7"/>
                  <a:gd name="T2" fmla="*/ 6 w 12"/>
                  <a:gd name="T3" fmla="*/ 3 h 7"/>
                  <a:gd name="T4" fmla="*/ 6 w 12"/>
                  <a:gd name="T5" fmla="*/ 4 h 7"/>
                  <a:gd name="T6" fmla="*/ 5 w 12"/>
                  <a:gd name="T7" fmla="*/ 5 h 7"/>
                  <a:gd name="T8" fmla="*/ 3 w 12"/>
                  <a:gd name="T9" fmla="*/ 5 h 7"/>
                  <a:gd name="T10" fmla="*/ 3 w 12"/>
                  <a:gd name="T11" fmla="*/ 6 h 7"/>
                  <a:gd name="T12" fmla="*/ 0 w 12"/>
                  <a:gd name="T13" fmla="*/ 5 h 7"/>
                  <a:gd name="T14" fmla="*/ 2 w 12"/>
                  <a:gd name="T15" fmla="*/ 5 h 7"/>
                  <a:gd name="T16" fmla="*/ 1 w 12"/>
                  <a:gd name="T17" fmla="*/ 4 h 7"/>
                  <a:gd name="T18" fmla="*/ 7 w 12"/>
                  <a:gd name="T19" fmla="*/ 1 h 7"/>
                  <a:gd name="T20" fmla="*/ 8 w 12"/>
                  <a:gd name="T21" fmla="*/ 2 h 7"/>
                  <a:gd name="T22" fmla="*/ 8 w 12"/>
                  <a:gd name="T23" fmla="*/ 1 h 7"/>
                  <a:gd name="T24" fmla="*/ 10 w 12"/>
                  <a:gd name="T25" fmla="*/ 1 h 7"/>
                  <a:gd name="T26" fmla="*/ 11 w 12"/>
                  <a:gd name="T27" fmla="*/ 0 h 7"/>
                  <a:gd name="T28" fmla="*/ 12 w 12"/>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0"/>
                    </a:moveTo>
                    <a:cubicBezTo>
                      <a:pt x="12" y="2"/>
                      <a:pt x="8" y="1"/>
                      <a:pt x="6" y="3"/>
                    </a:cubicBezTo>
                    <a:cubicBezTo>
                      <a:pt x="6" y="4"/>
                      <a:pt x="6" y="4"/>
                      <a:pt x="6" y="4"/>
                    </a:cubicBezTo>
                    <a:cubicBezTo>
                      <a:pt x="5" y="5"/>
                      <a:pt x="5" y="5"/>
                      <a:pt x="5" y="5"/>
                    </a:cubicBezTo>
                    <a:cubicBezTo>
                      <a:pt x="4" y="4"/>
                      <a:pt x="4" y="5"/>
                      <a:pt x="3" y="5"/>
                    </a:cubicBezTo>
                    <a:cubicBezTo>
                      <a:pt x="3" y="6"/>
                      <a:pt x="3" y="6"/>
                      <a:pt x="3" y="6"/>
                    </a:cubicBezTo>
                    <a:cubicBezTo>
                      <a:pt x="0" y="5"/>
                      <a:pt x="0" y="5"/>
                      <a:pt x="0" y="5"/>
                    </a:cubicBezTo>
                    <a:cubicBezTo>
                      <a:pt x="1" y="5"/>
                      <a:pt x="2" y="7"/>
                      <a:pt x="2" y="5"/>
                    </a:cubicBezTo>
                    <a:cubicBezTo>
                      <a:pt x="1" y="4"/>
                      <a:pt x="1" y="4"/>
                      <a:pt x="1" y="4"/>
                    </a:cubicBezTo>
                    <a:cubicBezTo>
                      <a:pt x="3" y="4"/>
                      <a:pt x="5" y="3"/>
                      <a:pt x="7" y="1"/>
                    </a:cubicBezTo>
                    <a:cubicBezTo>
                      <a:pt x="8" y="2"/>
                      <a:pt x="8" y="2"/>
                      <a:pt x="8" y="2"/>
                    </a:cubicBezTo>
                    <a:cubicBezTo>
                      <a:pt x="8" y="2"/>
                      <a:pt x="8" y="1"/>
                      <a:pt x="8" y="1"/>
                    </a:cubicBezTo>
                    <a:cubicBezTo>
                      <a:pt x="8" y="0"/>
                      <a:pt x="9" y="2"/>
                      <a:pt x="10" y="1"/>
                    </a:cubicBezTo>
                    <a:cubicBezTo>
                      <a:pt x="11" y="0"/>
                      <a:pt x="11" y="0"/>
                      <a:pt x="11" y="0"/>
                    </a:cubicBezTo>
                    <a:cubicBezTo>
                      <a:pt x="12" y="0"/>
                      <a:pt x="11"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3" name="Freeform 493">
                <a:extLst>
                  <a:ext uri="{FF2B5EF4-FFF2-40B4-BE49-F238E27FC236}">
                    <a16:creationId xmlns:a16="http://schemas.microsoft.com/office/drawing/2014/main" id="{164304C8-6EA8-4E1B-82C4-AAA4341D94E6}"/>
                  </a:ext>
                </a:extLst>
              </p:cNvPr>
              <p:cNvSpPr/>
              <p:nvPr/>
            </p:nvSpPr>
            <p:spPr bwMode="auto">
              <a:xfrm>
                <a:off x="3001" y="1263"/>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4" name="Freeform 494">
                <a:extLst>
                  <a:ext uri="{FF2B5EF4-FFF2-40B4-BE49-F238E27FC236}">
                    <a16:creationId xmlns:a16="http://schemas.microsoft.com/office/drawing/2014/main" id="{FED8385A-A703-4270-90F6-04770E4B0A68}"/>
                  </a:ext>
                </a:extLst>
              </p:cNvPr>
              <p:cNvSpPr/>
              <p:nvPr/>
            </p:nvSpPr>
            <p:spPr bwMode="auto">
              <a:xfrm>
                <a:off x="3559" y="1266"/>
                <a:ext cx="13" cy="8"/>
              </a:xfrm>
              <a:custGeom>
                <a:gdLst>
                  <a:gd name="T0" fmla="*/ 4 w 5"/>
                  <a:gd name="T1" fmla="*/ 0 h 3"/>
                  <a:gd name="T2" fmla="*/ 1 w 5"/>
                  <a:gd name="T3" fmla="*/ 3 h 3"/>
                  <a:gd name="T4" fmla="*/ 0 w 5"/>
                  <a:gd name="T5" fmla="*/ 3 h 3"/>
                  <a:gd name="T6" fmla="*/ 4 w 5"/>
                  <a:gd name="T7" fmla="*/ 0 h 3"/>
                </a:gdLst>
                <a:cxnLst>
                  <a:cxn ang="0">
                    <a:pos x="T0" y="T1"/>
                  </a:cxn>
                  <a:cxn ang="0">
                    <a:pos x="T2" y="T3"/>
                  </a:cxn>
                  <a:cxn ang="0">
                    <a:pos x="T4" y="T5"/>
                  </a:cxn>
                  <a:cxn ang="0">
                    <a:pos x="T6" y="T7"/>
                  </a:cxn>
                </a:cxnLst>
                <a:rect l="0" t="0" r="r" b="b"/>
                <a:pathLst>
                  <a:path w="5" h="3">
                    <a:moveTo>
                      <a:pt x="4" y="0"/>
                    </a:moveTo>
                    <a:cubicBezTo>
                      <a:pt x="5" y="2"/>
                      <a:pt x="2" y="2"/>
                      <a:pt x="1" y="3"/>
                    </a:cubicBezTo>
                    <a:cubicBezTo>
                      <a:pt x="0" y="3"/>
                      <a:pt x="0" y="3"/>
                      <a:pt x="0" y="3"/>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5" name="Freeform 495">
                <a:extLst>
                  <a:ext uri="{FF2B5EF4-FFF2-40B4-BE49-F238E27FC236}">
                    <a16:creationId xmlns:a16="http://schemas.microsoft.com/office/drawing/2014/main" id="{EE75364F-F25E-40E4-ABF8-C933EBA332E9}"/>
                  </a:ext>
                </a:extLst>
              </p:cNvPr>
              <p:cNvSpPr/>
              <p:nvPr/>
            </p:nvSpPr>
            <p:spPr bwMode="auto">
              <a:xfrm>
                <a:off x="2285" y="1263"/>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6" name="Freeform 496">
                <a:extLst>
                  <a:ext uri="{FF2B5EF4-FFF2-40B4-BE49-F238E27FC236}">
                    <a16:creationId xmlns:a16="http://schemas.microsoft.com/office/drawing/2014/main" id="{E44962AA-D950-4FB7-92A6-829E43602DE7}"/>
                  </a:ext>
                </a:extLst>
              </p:cNvPr>
              <p:cNvSpPr/>
              <p:nvPr/>
            </p:nvSpPr>
            <p:spPr bwMode="auto">
              <a:xfrm>
                <a:off x="3538" y="1266"/>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7" name="Freeform 497">
                <a:extLst>
                  <a:ext uri="{FF2B5EF4-FFF2-40B4-BE49-F238E27FC236}">
                    <a16:creationId xmlns:a16="http://schemas.microsoft.com/office/drawing/2014/main" id="{418EC082-1427-470D-9E17-9F14C6E36742}"/>
                  </a:ext>
                </a:extLst>
              </p:cNvPr>
              <p:cNvSpPr/>
              <p:nvPr/>
            </p:nvSpPr>
            <p:spPr bwMode="auto">
              <a:xfrm>
                <a:off x="3800" y="1263"/>
                <a:ext cx="10" cy="6"/>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3" y="2"/>
                      <a:pt x="1" y="2"/>
                      <a:pt x="0" y="2"/>
                    </a:cubicBezTo>
                    <a:cubicBezTo>
                      <a:pt x="0"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8" name="Freeform 498">
                <a:extLst>
                  <a:ext uri="{FF2B5EF4-FFF2-40B4-BE49-F238E27FC236}">
                    <a16:creationId xmlns:a16="http://schemas.microsoft.com/office/drawing/2014/main" id="{1A5C27DF-7210-4316-84A1-EA0240DB04AE}"/>
                  </a:ext>
                </a:extLst>
              </p:cNvPr>
              <p:cNvSpPr/>
              <p:nvPr/>
            </p:nvSpPr>
            <p:spPr bwMode="auto">
              <a:xfrm>
                <a:off x="3142" y="1266"/>
                <a:ext cx="8" cy="8"/>
              </a:xfrm>
              <a:custGeom>
                <a:gdLst>
                  <a:gd name="T0" fmla="*/ 3 w 3"/>
                  <a:gd name="T1" fmla="*/ 1 h 3"/>
                  <a:gd name="T2" fmla="*/ 2 w 3"/>
                  <a:gd name="T3" fmla="*/ 2 h 3"/>
                  <a:gd name="T4" fmla="*/ 2 w 3"/>
                  <a:gd name="T5" fmla="*/ 3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2"/>
                      <a:pt x="2" y="2"/>
                      <a:pt x="2" y="2"/>
                    </a:cubicBezTo>
                    <a:cubicBezTo>
                      <a:pt x="2" y="3"/>
                      <a:pt x="2" y="3"/>
                      <a:pt x="2" y="3"/>
                    </a:cubicBezTo>
                    <a:cubicBezTo>
                      <a:pt x="0" y="2"/>
                      <a:pt x="0" y="2"/>
                      <a:pt x="0" y="2"/>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9" name="Freeform 499">
                <a:extLst>
                  <a:ext uri="{FF2B5EF4-FFF2-40B4-BE49-F238E27FC236}">
                    <a16:creationId xmlns:a16="http://schemas.microsoft.com/office/drawing/2014/main" id="{EAD26C02-B745-47F3-9162-14AB4AE9EDC5}"/>
                  </a:ext>
                </a:extLst>
              </p:cNvPr>
              <p:cNvSpPr/>
              <p:nvPr/>
            </p:nvSpPr>
            <p:spPr bwMode="auto">
              <a:xfrm>
                <a:off x="2648" y="1269"/>
                <a:ext cx="8" cy="2"/>
              </a:xfrm>
              <a:custGeom>
                <a:gdLst>
                  <a:gd name="T0" fmla="*/ 0 w 3"/>
                  <a:gd name="T1" fmla="*/ 1 h 1"/>
                  <a:gd name="T2" fmla="*/ 1 w 3"/>
                  <a:gd name="T3" fmla="*/ 1 h 1"/>
                  <a:gd name="T4" fmla="*/ 0 w 3"/>
                  <a:gd name="T5" fmla="*/ 1 h 1"/>
                  <a:gd name="T6" fmla="*/ 3 w 3"/>
                  <a:gd name="T7" fmla="*/ 0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1"/>
                      <a:pt x="1" y="1"/>
                      <a:pt x="1" y="1"/>
                    </a:cubicBezTo>
                    <a:cubicBezTo>
                      <a:pt x="0" y="1"/>
                      <a:pt x="0" y="1"/>
                      <a:pt x="0" y="1"/>
                    </a:cubicBezTo>
                    <a:cubicBezTo>
                      <a:pt x="1"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0" name="Freeform 500">
                <a:extLst>
                  <a:ext uri="{FF2B5EF4-FFF2-40B4-BE49-F238E27FC236}">
                    <a16:creationId xmlns:a16="http://schemas.microsoft.com/office/drawing/2014/main" id="{7EE02BC4-AF41-4DCC-AB38-9C3C0D62F4B1}"/>
                  </a:ext>
                </a:extLst>
              </p:cNvPr>
              <p:cNvSpPr/>
              <p:nvPr/>
            </p:nvSpPr>
            <p:spPr bwMode="auto">
              <a:xfrm>
                <a:off x="2961" y="1271"/>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1" name="Freeform 501">
                <a:extLst>
                  <a:ext uri="{FF2B5EF4-FFF2-40B4-BE49-F238E27FC236}">
                    <a16:creationId xmlns:a16="http://schemas.microsoft.com/office/drawing/2014/main" id="{81CE923A-B466-4A38-98F2-F2F019A6098F}"/>
                  </a:ext>
                </a:extLst>
              </p:cNvPr>
              <p:cNvSpPr/>
              <p:nvPr/>
            </p:nvSpPr>
            <p:spPr bwMode="auto">
              <a:xfrm>
                <a:off x="2269" y="1271"/>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2" name="Freeform 502">
                <a:extLst>
                  <a:ext uri="{FF2B5EF4-FFF2-40B4-BE49-F238E27FC236}">
                    <a16:creationId xmlns:a16="http://schemas.microsoft.com/office/drawing/2014/main" id="{3C0FADB1-B6DF-4636-A537-458A75719E92}"/>
                  </a:ext>
                </a:extLst>
              </p:cNvPr>
              <p:cNvSpPr/>
              <p:nvPr/>
            </p:nvSpPr>
            <p:spPr bwMode="auto">
              <a:xfrm>
                <a:off x="3108" y="1271"/>
                <a:ext cx="13" cy="11"/>
              </a:xfrm>
              <a:custGeom>
                <a:gdLst>
                  <a:gd name="T0" fmla="*/ 4 w 5"/>
                  <a:gd name="T1" fmla="*/ 2 h 4"/>
                  <a:gd name="T2" fmla="*/ 5 w 5"/>
                  <a:gd name="T3" fmla="*/ 2 h 4"/>
                  <a:gd name="T4" fmla="*/ 0 w 5"/>
                  <a:gd name="T5" fmla="*/ 4 h 4"/>
                  <a:gd name="T6" fmla="*/ 2 w 5"/>
                  <a:gd name="T7" fmla="*/ 2 h 4"/>
                  <a:gd name="T8" fmla="*/ 2 w 5"/>
                  <a:gd name="T9" fmla="*/ 2 h 4"/>
                  <a:gd name="T10" fmla="*/ 5 w 5"/>
                  <a:gd name="T11" fmla="*/ 0 h 4"/>
                  <a:gd name="T12" fmla="*/ 4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5" y="2"/>
                      <a:pt x="5" y="2"/>
                      <a:pt x="5" y="2"/>
                    </a:cubicBezTo>
                    <a:cubicBezTo>
                      <a:pt x="4" y="3"/>
                      <a:pt x="1" y="4"/>
                      <a:pt x="0" y="4"/>
                    </a:cubicBezTo>
                    <a:cubicBezTo>
                      <a:pt x="1" y="3"/>
                      <a:pt x="1" y="3"/>
                      <a:pt x="2" y="2"/>
                    </a:cubicBezTo>
                    <a:cubicBezTo>
                      <a:pt x="2" y="2"/>
                      <a:pt x="2" y="2"/>
                      <a:pt x="2" y="2"/>
                    </a:cubicBezTo>
                    <a:cubicBezTo>
                      <a:pt x="3" y="2"/>
                      <a:pt x="4" y="0"/>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3" name="Freeform 503">
                <a:extLst>
                  <a:ext uri="{FF2B5EF4-FFF2-40B4-BE49-F238E27FC236}">
                    <a16:creationId xmlns:a16="http://schemas.microsoft.com/office/drawing/2014/main" id="{EBD1B768-F266-49D0-B3F8-18081DCC80D6}"/>
                  </a:ext>
                </a:extLst>
              </p:cNvPr>
              <p:cNvSpPr/>
              <p:nvPr/>
            </p:nvSpPr>
            <p:spPr bwMode="auto">
              <a:xfrm>
                <a:off x="3460" y="1274"/>
                <a:ext cx="6" cy="5"/>
              </a:xfrm>
              <a:custGeom>
                <a:gdLst>
                  <a:gd name="T0" fmla="*/ 2 w 2"/>
                  <a:gd name="T1" fmla="*/ 0 h 2"/>
                  <a:gd name="T2" fmla="*/ 2 w 2"/>
                  <a:gd name="T3" fmla="*/ 1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1" y="1"/>
                      <a:pt x="2" y="1"/>
                    </a:cubicBezTo>
                    <a:cubicBezTo>
                      <a:pt x="1" y="1"/>
                      <a:pt x="0" y="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4" name="Freeform 504">
                <a:extLst>
                  <a:ext uri="{FF2B5EF4-FFF2-40B4-BE49-F238E27FC236}">
                    <a16:creationId xmlns:a16="http://schemas.microsoft.com/office/drawing/2014/main" id="{1D1BA2EF-55ED-43E2-B303-5EA8262301E9}"/>
                  </a:ext>
                </a:extLst>
              </p:cNvPr>
              <p:cNvSpPr/>
              <p:nvPr/>
            </p:nvSpPr>
            <p:spPr bwMode="auto">
              <a:xfrm>
                <a:off x="3955" y="1274"/>
                <a:ext cx="8" cy="5"/>
              </a:xfrm>
              <a:custGeom>
                <a:gdLst>
                  <a:gd name="T0" fmla="*/ 2 w 3"/>
                  <a:gd name="T1" fmla="*/ 0 h 2"/>
                  <a:gd name="T2" fmla="*/ 3 w 3"/>
                  <a:gd name="T3" fmla="*/ 0 h 2"/>
                  <a:gd name="T4" fmla="*/ 2 w 3"/>
                  <a:gd name="T5" fmla="*/ 1 h 2"/>
                  <a:gd name="T6" fmla="*/ 0 w 3"/>
                  <a:gd name="T7" fmla="*/ 1 h 2"/>
                  <a:gd name="T8" fmla="*/ 1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3" y="0"/>
                      <a:pt x="3" y="0"/>
                      <a:pt x="3" y="0"/>
                    </a:cubicBezTo>
                    <a:cubicBezTo>
                      <a:pt x="3" y="1"/>
                      <a:pt x="2" y="1"/>
                      <a:pt x="2" y="1"/>
                    </a:cubicBezTo>
                    <a:cubicBezTo>
                      <a:pt x="1" y="2"/>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5" name="Freeform 505">
                <a:extLst>
                  <a:ext uri="{FF2B5EF4-FFF2-40B4-BE49-F238E27FC236}">
                    <a16:creationId xmlns:a16="http://schemas.microsoft.com/office/drawing/2014/main" id="{78C27BF3-F998-489E-BCCE-67EBEDE5BCB4}"/>
                  </a:ext>
                </a:extLst>
              </p:cNvPr>
              <p:cNvSpPr/>
              <p:nvPr/>
            </p:nvSpPr>
            <p:spPr bwMode="auto">
              <a:xfrm>
                <a:off x="3126" y="1274"/>
                <a:ext cx="16" cy="11"/>
              </a:xfrm>
              <a:custGeom>
                <a:gdLst>
                  <a:gd name="T0" fmla="*/ 6 w 6"/>
                  <a:gd name="T1" fmla="*/ 1 h 4"/>
                  <a:gd name="T2" fmla="*/ 3 w 6"/>
                  <a:gd name="T3" fmla="*/ 3 h 4"/>
                  <a:gd name="T4" fmla="*/ 3 w 6"/>
                  <a:gd name="T5" fmla="*/ 4 h 4"/>
                  <a:gd name="T6" fmla="*/ 4 w 6"/>
                  <a:gd name="T7" fmla="*/ 3 h 4"/>
                  <a:gd name="T8" fmla="*/ 1 w 6"/>
                  <a:gd name="T9" fmla="*/ 3 h 4"/>
                  <a:gd name="T10" fmla="*/ 1 w 6"/>
                  <a:gd name="T11" fmla="*/ 2 h 4"/>
                  <a:gd name="T12" fmla="*/ 0 w 6"/>
                  <a:gd name="T13" fmla="*/ 3 h 4"/>
                  <a:gd name="T14" fmla="*/ 1 w 6"/>
                  <a:gd name="T15" fmla="*/ 2 h 4"/>
                  <a:gd name="T16" fmla="*/ 2 w 6"/>
                  <a:gd name="T17" fmla="*/ 3 h 4"/>
                  <a:gd name="T18" fmla="*/ 2 w 6"/>
                  <a:gd name="T19" fmla="*/ 2 h 4"/>
                  <a:gd name="T20" fmla="*/ 2 w 6"/>
                  <a:gd name="T21" fmla="*/ 2 h 4"/>
                  <a:gd name="T22" fmla="*/ 6 w 6"/>
                  <a:gd name="T23" fmla="*/ 1 h 4"/>
                  <a:gd name="T24" fmla="*/ 6 w 6"/>
                  <a:gd name="T25" fmla="*/ 1 h 4"/>
                  <a:gd name="T26" fmla="*/ 6 w 6"/>
                  <a:gd name="T27" fmla="*/ 0 h 4"/>
                  <a:gd name="T28" fmla="*/ 6 w 6"/>
                  <a:gd name="T29" fmla="*/ 0 h 4"/>
                  <a:gd name="T30" fmla="*/ 6 w 6"/>
                  <a:gd name="T3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1"/>
                    </a:moveTo>
                    <a:cubicBezTo>
                      <a:pt x="4" y="1"/>
                      <a:pt x="4" y="3"/>
                      <a:pt x="3" y="3"/>
                    </a:cubicBezTo>
                    <a:cubicBezTo>
                      <a:pt x="3" y="4"/>
                      <a:pt x="3" y="4"/>
                      <a:pt x="3" y="4"/>
                    </a:cubicBezTo>
                    <a:cubicBezTo>
                      <a:pt x="3" y="3"/>
                      <a:pt x="4" y="3"/>
                      <a:pt x="4" y="3"/>
                    </a:cubicBezTo>
                    <a:cubicBezTo>
                      <a:pt x="3" y="4"/>
                      <a:pt x="2" y="3"/>
                      <a:pt x="1" y="3"/>
                    </a:cubicBezTo>
                    <a:cubicBezTo>
                      <a:pt x="1" y="3"/>
                      <a:pt x="2" y="2"/>
                      <a:pt x="1" y="2"/>
                    </a:cubicBezTo>
                    <a:cubicBezTo>
                      <a:pt x="1" y="2"/>
                      <a:pt x="1" y="3"/>
                      <a:pt x="0" y="3"/>
                    </a:cubicBezTo>
                    <a:cubicBezTo>
                      <a:pt x="1" y="2"/>
                      <a:pt x="1" y="2"/>
                      <a:pt x="1" y="2"/>
                    </a:cubicBezTo>
                    <a:cubicBezTo>
                      <a:pt x="2" y="3"/>
                      <a:pt x="2" y="3"/>
                      <a:pt x="2" y="3"/>
                    </a:cubicBezTo>
                    <a:cubicBezTo>
                      <a:pt x="2" y="2"/>
                      <a:pt x="2" y="2"/>
                      <a:pt x="2" y="2"/>
                    </a:cubicBezTo>
                    <a:cubicBezTo>
                      <a:pt x="2" y="2"/>
                      <a:pt x="2" y="2"/>
                      <a:pt x="2" y="2"/>
                    </a:cubicBezTo>
                    <a:cubicBezTo>
                      <a:pt x="6" y="1"/>
                      <a:pt x="6" y="1"/>
                      <a:pt x="6" y="1"/>
                    </a:cubicBezTo>
                    <a:cubicBezTo>
                      <a:pt x="6" y="1"/>
                      <a:pt x="6" y="1"/>
                      <a:pt x="6" y="1"/>
                    </a:cubicBezTo>
                    <a:cubicBezTo>
                      <a:pt x="6" y="0"/>
                      <a:pt x="6" y="0"/>
                      <a:pt x="6" y="0"/>
                    </a:cubicBezTo>
                    <a:cubicBezTo>
                      <a:pt x="6" y="0"/>
                      <a:pt x="6" y="0"/>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6" name="Freeform 506">
                <a:extLst>
                  <a:ext uri="{FF2B5EF4-FFF2-40B4-BE49-F238E27FC236}">
                    <a16:creationId xmlns:a16="http://schemas.microsoft.com/office/drawing/2014/main" id="{157A434C-50A4-4258-B4EC-45325EBD4041}"/>
                  </a:ext>
                </a:extLst>
              </p:cNvPr>
              <p:cNvSpPr/>
              <p:nvPr/>
            </p:nvSpPr>
            <p:spPr bwMode="auto">
              <a:xfrm>
                <a:off x="2856" y="1274"/>
                <a:ext cx="6" cy="5"/>
              </a:xfrm>
              <a:custGeom>
                <a:gdLst>
                  <a:gd name="T0" fmla="*/ 2 w 2"/>
                  <a:gd name="T1" fmla="*/ 1 h 2"/>
                  <a:gd name="T2" fmla="*/ 1 w 2"/>
                  <a:gd name="T3" fmla="*/ 1 h 2"/>
                  <a:gd name="T4" fmla="*/ 2 w 2"/>
                  <a:gd name="T5" fmla="*/ 2 h 2"/>
                  <a:gd name="T6" fmla="*/ 0 w 2"/>
                  <a:gd name="T7" fmla="*/ 2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2" y="2"/>
                      <a:pt x="2" y="2"/>
                      <a:pt x="2" y="2"/>
                    </a:cubicBezTo>
                    <a:cubicBezTo>
                      <a:pt x="0" y="2"/>
                      <a:pt x="0" y="2"/>
                      <a:pt x="0" y="2"/>
                    </a:cubicBezTo>
                    <a:cubicBezTo>
                      <a:pt x="2"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7" name="Freeform 507">
                <a:extLst>
                  <a:ext uri="{FF2B5EF4-FFF2-40B4-BE49-F238E27FC236}">
                    <a16:creationId xmlns:a16="http://schemas.microsoft.com/office/drawing/2014/main" id="{4B724BAA-5420-498D-9596-59F9ABF762FC}"/>
                  </a:ext>
                </a:extLst>
              </p:cNvPr>
              <p:cNvSpPr/>
              <p:nvPr/>
            </p:nvSpPr>
            <p:spPr bwMode="auto">
              <a:xfrm>
                <a:off x="2381" y="127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8" name="Freeform 508">
                <a:extLst>
                  <a:ext uri="{FF2B5EF4-FFF2-40B4-BE49-F238E27FC236}">
                    <a16:creationId xmlns:a16="http://schemas.microsoft.com/office/drawing/2014/main" id="{C72E161C-FE98-4502-908F-6FB1D9C7DA4D}"/>
                  </a:ext>
                </a:extLst>
              </p:cNvPr>
              <p:cNvSpPr/>
              <p:nvPr/>
            </p:nvSpPr>
            <p:spPr bwMode="auto">
              <a:xfrm>
                <a:off x="2953" y="1277"/>
                <a:ext cx="26" cy="16"/>
              </a:xfrm>
              <a:custGeom>
                <a:gdLst>
                  <a:gd name="T0" fmla="*/ 10 w 10"/>
                  <a:gd name="T1" fmla="*/ 1 h 6"/>
                  <a:gd name="T2" fmla="*/ 8 w 10"/>
                  <a:gd name="T3" fmla="*/ 3 h 6"/>
                  <a:gd name="T4" fmla="*/ 8 w 10"/>
                  <a:gd name="T5" fmla="*/ 4 h 6"/>
                  <a:gd name="T6" fmla="*/ 4 w 10"/>
                  <a:gd name="T7" fmla="*/ 4 h 6"/>
                  <a:gd name="T8" fmla="*/ 3 w 10"/>
                  <a:gd name="T9" fmla="*/ 6 h 6"/>
                  <a:gd name="T10" fmla="*/ 1 w 10"/>
                  <a:gd name="T11" fmla="*/ 5 h 6"/>
                  <a:gd name="T12" fmla="*/ 1 w 10"/>
                  <a:gd name="T13" fmla="*/ 4 h 6"/>
                  <a:gd name="T14" fmla="*/ 6 w 10"/>
                  <a:gd name="T15" fmla="*/ 2 h 6"/>
                  <a:gd name="T16" fmla="*/ 7 w 10"/>
                  <a:gd name="T17" fmla="*/ 0 h 6"/>
                  <a:gd name="T18" fmla="*/ 10 w 10"/>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1"/>
                    </a:moveTo>
                    <a:cubicBezTo>
                      <a:pt x="9" y="0"/>
                      <a:pt x="9" y="2"/>
                      <a:pt x="8" y="3"/>
                    </a:cubicBezTo>
                    <a:cubicBezTo>
                      <a:pt x="8" y="3"/>
                      <a:pt x="8" y="4"/>
                      <a:pt x="8" y="4"/>
                    </a:cubicBezTo>
                    <a:cubicBezTo>
                      <a:pt x="7" y="3"/>
                      <a:pt x="5" y="6"/>
                      <a:pt x="4" y="4"/>
                    </a:cubicBezTo>
                    <a:cubicBezTo>
                      <a:pt x="3" y="4"/>
                      <a:pt x="3" y="5"/>
                      <a:pt x="3" y="6"/>
                    </a:cubicBezTo>
                    <a:cubicBezTo>
                      <a:pt x="2" y="6"/>
                      <a:pt x="2" y="4"/>
                      <a:pt x="1" y="5"/>
                    </a:cubicBezTo>
                    <a:cubicBezTo>
                      <a:pt x="0" y="5"/>
                      <a:pt x="1" y="4"/>
                      <a:pt x="1" y="4"/>
                    </a:cubicBezTo>
                    <a:cubicBezTo>
                      <a:pt x="2" y="3"/>
                      <a:pt x="4" y="3"/>
                      <a:pt x="6" y="2"/>
                    </a:cubicBezTo>
                    <a:cubicBezTo>
                      <a:pt x="5" y="1"/>
                      <a:pt x="7" y="1"/>
                      <a:pt x="7" y="0"/>
                    </a:cubicBezTo>
                    <a:cubicBezTo>
                      <a:pt x="8" y="0"/>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9" name="Freeform 509">
                <a:extLst>
                  <a:ext uri="{FF2B5EF4-FFF2-40B4-BE49-F238E27FC236}">
                    <a16:creationId xmlns:a16="http://schemas.microsoft.com/office/drawing/2014/main" id="{8E67E00B-3CD8-4F60-8AB3-AC03092891B3}"/>
                  </a:ext>
                </a:extLst>
              </p:cNvPr>
              <p:cNvSpPr/>
              <p:nvPr/>
            </p:nvSpPr>
            <p:spPr bwMode="auto">
              <a:xfrm>
                <a:off x="2621" y="1279"/>
                <a:ext cx="19" cy="6"/>
              </a:xfrm>
              <a:custGeom>
                <a:gdLst>
                  <a:gd name="T0" fmla="*/ 6 w 7"/>
                  <a:gd name="T1" fmla="*/ 0 h 2"/>
                  <a:gd name="T2" fmla="*/ 4 w 7"/>
                  <a:gd name="T3" fmla="*/ 2 h 2"/>
                  <a:gd name="T4" fmla="*/ 1 w 7"/>
                  <a:gd name="T5" fmla="*/ 2 h 2"/>
                  <a:gd name="T6" fmla="*/ 2 w 7"/>
                  <a:gd name="T7" fmla="*/ 0 h 2"/>
                  <a:gd name="T8" fmla="*/ 2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2"/>
                      <a:pt x="4" y="1"/>
                      <a:pt x="4" y="2"/>
                    </a:cubicBezTo>
                    <a:cubicBezTo>
                      <a:pt x="1" y="2"/>
                      <a:pt x="1" y="2"/>
                      <a:pt x="1" y="2"/>
                    </a:cubicBezTo>
                    <a:cubicBezTo>
                      <a:pt x="0" y="2"/>
                      <a:pt x="4" y="2"/>
                      <a:pt x="2" y="0"/>
                    </a:cubicBezTo>
                    <a:cubicBezTo>
                      <a:pt x="2" y="0"/>
                      <a:pt x="2" y="0"/>
                      <a:pt x="2"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0" name="Freeform 510">
                <a:extLst>
                  <a:ext uri="{FF2B5EF4-FFF2-40B4-BE49-F238E27FC236}">
                    <a16:creationId xmlns:a16="http://schemas.microsoft.com/office/drawing/2014/main" id="{63ECBCAB-D5B2-476D-BA53-B9C3A77853DF}"/>
                  </a:ext>
                </a:extLst>
              </p:cNvPr>
              <p:cNvSpPr/>
              <p:nvPr/>
            </p:nvSpPr>
            <p:spPr bwMode="auto">
              <a:xfrm>
                <a:off x="2376" y="1279"/>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1" name="Freeform 511">
                <a:extLst>
                  <a:ext uri="{FF2B5EF4-FFF2-40B4-BE49-F238E27FC236}">
                    <a16:creationId xmlns:a16="http://schemas.microsoft.com/office/drawing/2014/main" id="{B5A1848B-9DF1-4C8D-8A9C-9E0EEDFCFDD7}"/>
                  </a:ext>
                </a:extLst>
              </p:cNvPr>
              <p:cNvSpPr/>
              <p:nvPr/>
            </p:nvSpPr>
            <p:spPr bwMode="auto">
              <a:xfrm>
                <a:off x="2539" y="1279"/>
                <a:ext cx="85" cy="38"/>
              </a:xfrm>
              <a:custGeom>
                <a:gdLst>
                  <a:gd name="T0" fmla="*/ 31 w 32"/>
                  <a:gd name="T1" fmla="*/ 0 h 14"/>
                  <a:gd name="T2" fmla="*/ 30 w 32"/>
                  <a:gd name="T3" fmla="*/ 1 h 14"/>
                  <a:gd name="T4" fmla="*/ 31 w 32"/>
                  <a:gd name="T5" fmla="*/ 1 h 14"/>
                  <a:gd name="T6" fmla="*/ 32 w 32"/>
                  <a:gd name="T7" fmla="*/ 1 h 14"/>
                  <a:gd name="T8" fmla="*/ 30 w 32"/>
                  <a:gd name="T9" fmla="*/ 2 h 14"/>
                  <a:gd name="T10" fmla="*/ 32 w 32"/>
                  <a:gd name="T11" fmla="*/ 3 h 14"/>
                  <a:gd name="T12" fmla="*/ 30 w 32"/>
                  <a:gd name="T13" fmla="*/ 4 h 14"/>
                  <a:gd name="T14" fmla="*/ 30 w 32"/>
                  <a:gd name="T15" fmla="*/ 3 h 14"/>
                  <a:gd name="T16" fmla="*/ 26 w 32"/>
                  <a:gd name="T17" fmla="*/ 4 h 14"/>
                  <a:gd name="T18" fmla="*/ 26 w 32"/>
                  <a:gd name="T19" fmla="*/ 6 h 14"/>
                  <a:gd name="T20" fmla="*/ 24 w 32"/>
                  <a:gd name="T21" fmla="*/ 6 h 14"/>
                  <a:gd name="T22" fmla="*/ 24 w 32"/>
                  <a:gd name="T23" fmla="*/ 5 h 14"/>
                  <a:gd name="T24" fmla="*/ 22 w 32"/>
                  <a:gd name="T25" fmla="*/ 6 h 14"/>
                  <a:gd name="T26" fmla="*/ 22 w 32"/>
                  <a:gd name="T27" fmla="*/ 6 h 14"/>
                  <a:gd name="T28" fmla="*/ 20 w 32"/>
                  <a:gd name="T29" fmla="*/ 5 h 14"/>
                  <a:gd name="T30" fmla="*/ 17 w 32"/>
                  <a:gd name="T31" fmla="*/ 7 h 14"/>
                  <a:gd name="T32" fmla="*/ 16 w 32"/>
                  <a:gd name="T33" fmla="*/ 7 h 14"/>
                  <a:gd name="T34" fmla="*/ 15 w 32"/>
                  <a:gd name="T35" fmla="*/ 7 h 14"/>
                  <a:gd name="T36" fmla="*/ 16 w 32"/>
                  <a:gd name="T37" fmla="*/ 7 h 14"/>
                  <a:gd name="T38" fmla="*/ 15 w 32"/>
                  <a:gd name="T39" fmla="*/ 8 h 14"/>
                  <a:gd name="T40" fmla="*/ 18 w 32"/>
                  <a:gd name="T41" fmla="*/ 9 h 14"/>
                  <a:gd name="T42" fmla="*/ 20 w 32"/>
                  <a:gd name="T43" fmla="*/ 8 h 14"/>
                  <a:gd name="T44" fmla="*/ 20 w 32"/>
                  <a:gd name="T45" fmla="*/ 8 h 14"/>
                  <a:gd name="T46" fmla="*/ 16 w 32"/>
                  <a:gd name="T47" fmla="*/ 10 h 14"/>
                  <a:gd name="T48" fmla="*/ 13 w 32"/>
                  <a:gd name="T49" fmla="*/ 10 h 14"/>
                  <a:gd name="T50" fmla="*/ 13 w 32"/>
                  <a:gd name="T51" fmla="*/ 11 h 14"/>
                  <a:gd name="T52" fmla="*/ 14 w 32"/>
                  <a:gd name="T53" fmla="*/ 11 h 14"/>
                  <a:gd name="T54" fmla="*/ 8 w 32"/>
                  <a:gd name="T55" fmla="*/ 12 h 14"/>
                  <a:gd name="T56" fmla="*/ 8 w 32"/>
                  <a:gd name="T57" fmla="*/ 13 h 14"/>
                  <a:gd name="T58" fmla="*/ 6 w 32"/>
                  <a:gd name="T59" fmla="*/ 13 h 14"/>
                  <a:gd name="T60" fmla="*/ 6 w 32"/>
                  <a:gd name="T61" fmla="*/ 12 h 14"/>
                  <a:gd name="T62" fmla="*/ 4 w 32"/>
                  <a:gd name="T63" fmla="*/ 13 h 14"/>
                  <a:gd name="T64" fmla="*/ 1 w 32"/>
                  <a:gd name="T65" fmla="*/ 13 h 14"/>
                  <a:gd name="T66" fmla="*/ 3 w 32"/>
                  <a:gd name="T67" fmla="*/ 11 h 14"/>
                  <a:gd name="T68" fmla="*/ 0 w 32"/>
                  <a:gd name="T69" fmla="*/ 11 h 14"/>
                  <a:gd name="T70" fmla="*/ 5 w 32"/>
                  <a:gd name="T71" fmla="*/ 11 h 14"/>
                  <a:gd name="T72" fmla="*/ 5 w 32"/>
                  <a:gd name="T73" fmla="*/ 10 h 14"/>
                  <a:gd name="T74" fmla="*/ 10 w 32"/>
                  <a:gd name="T75" fmla="*/ 8 h 14"/>
                  <a:gd name="T76" fmla="*/ 11 w 32"/>
                  <a:gd name="T77" fmla="*/ 10 h 14"/>
                  <a:gd name="T78" fmla="*/ 12 w 32"/>
                  <a:gd name="T79" fmla="*/ 9 h 14"/>
                  <a:gd name="T80" fmla="*/ 11 w 32"/>
                  <a:gd name="T81" fmla="*/ 10 h 14"/>
                  <a:gd name="T82" fmla="*/ 10 w 32"/>
                  <a:gd name="T83" fmla="*/ 10 h 14"/>
                  <a:gd name="T84" fmla="*/ 11 w 32"/>
                  <a:gd name="T85" fmla="*/ 11 h 14"/>
                  <a:gd name="T86" fmla="*/ 13 w 32"/>
                  <a:gd name="T87" fmla="*/ 9 h 14"/>
                  <a:gd name="T88" fmla="*/ 16 w 32"/>
                  <a:gd name="T89" fmla="*/ 9 h 14"/>
                  <a:gd name="T90" fmla="*/ 11 w 32"/>
                  <a:gd name="T91" fmla="*/ 7 h 14"/>
                  <a:gd name="T92" fmla="*/ 12 w 32"/>
                  <a:gd name="T93" fmla="*/ 7 h 14"/>
                  <a:gd name="T94" fmla="*/ 16 w 32"/>
                  <a:gd name="T95" fmla="*/ 6 h 14"/>
                  <a:gd name="T96" fmla="*/ 15 w 32"/>
                  <a:gd name="T97" fmla="*/ 5 h 14"/>
                  <a:gd name="T98" fmla="*/ 19 w 32"/>
                  <a:gd name="T99" fmla="*/ 3 h 14"/>
                  <a:gd name="T100" fmla="*/ 21 w 32"/>
                  <a:gd name="T101" fmla="*/ 3 h 14"/>
                  <a:gd name="T102" fmla="*/ 21 w 32"/>
                  <a:gd name="T103" fmla="*/ 1 h 14"/>
                  <a:gd name="T104" fmla="*/ 23 w 32"/>
                  <a:gd name="T105" fmla="*/ 1 h 14"/>
                  <a:gd name="T106" fmla="*/ 21 w 32"/>
                  <a:gd name="T107" fmla="*/ 4 h 14"/>
                  <a:gd name="T108" fmla="*/ 23 w 32"/>
                  <a:gd name="T109" fmla="*/ 3 h 14"/>
                  <a:gd name="T110" fmla="*/ 21 w 32"/>
                  <a:gd name="T111" fmla="*/ 5 h 14"/>
                  <a:gd name="T112" fmla="*/ 28 w 32"/>
                  <a:gd name="T113" fmla="*/ 1 h 14"/>
                  <a:gd name="T114" fmla="*/ 29 w 32"/>
                  <a:gd name="T115" fmla="*/ 2 h 14"/>
                  <a:gd name="T116" fmla="*/ 30 w 32"/>
                  <a:gd name="T117" fmla="*/ 1 h 14"/>
                  <a:gd name="T118" fmla="*/ 29 w 32"/>
                  <a:gd name="T119" fmla="*/ 1 h 14"/>
                  <a:gd name="T120" fmla="*/ 31 w 32"/>
                  <a:gd name="T1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
                    <a:moveTo>
                      <a:pt x="31" y="0"/>
                    </a:moveTo>
                    <a:cubicBezTo>
                      <a:pt x="30" y="1"/>
                      <a:pt x="30" y="1"/>
                      <a:pt x="30" y="1"/>
                    </a:cubicBezTo>
                    <a:cubicBezTo>
                      <a:pt x="31" y="1"/>
                      <a:pt x="31" y="1"/>
                      <a:pt x="31" y="1"/>
                    </a:cubicBezTo>
                    <a:cubicBezTo>
                      <a:pt x="31" y="1"/>
                      <a:pt x="31" y="1"/>
                      <a:pt x="32" y="1"/>
                    </a:cubicBezTo>
                    <a:cubicBezTo>
                      <a:pt x="30" y="2"/>
                      <a:pt x="30" y="2"/>
                      <a:pt x="30" y="2"/>
                    </a:cubicBezTo>
                    <a:cubicBezTo>
                      <a:pt x="30" y="3"/>
                      <a:pt x="31" y="3"/>
                      <a:pt x="32" y="3"/>
                    </a:cubicBezTo>
                    <a:cubicBezTo>
                      <a:pt x="31" y="4"/>
                      <a:pt x="30" y="4"/>
                      <a:pt x="30" y="4"/>
                    </a:cubicBezTo>
                    <a:cubicBezTo>
                      <a:pt x="30" y="3"/>
                      <a:pt x="30" y="3"/>
                      <a:pt x="30" y="3"/>
                    </a:cubicBezTo>
                    <a:cubicBezTo>
                      <a:pt x="29" y="2"/>
                      <a:pt x="28" y="4"/>
                      <a:pt x="26" y="4"/>
                    </a:cubicBezTo>
                    <a:cubicBezTo>
                      <a:pt x="28" y="5"/>
                      <a:pt x="23" y="4"/>
                      <a:pt x="26" y="6"/>
                    </a:cubicBezTo>
                    <a:cubicBezTo>
                      <a:pt x="25" y="6"/>
                      <a:pt x="24" y="6"/>
                      <a:pt x="24" y="6"/>
                    </a:cubicBezTo>
                    <a:cubicBezTo>
                      <a:pt x="24" y="6"/>
                      <a:pt x="24" y="5"/>
                      <a:pt x="24" y="5"/>
                    </a:cubicBezTo>
                    <a:cubicBezTo>
                      <a:pt x="23" y="5"/>
                      <a:pt x="23" y="6"/>
                      <a:pt x="22" y="6"/>
                    </a:cubicBezTo>
                    <a:cubicBezTo>
                      <a:pt x="22" y="6"/>
                      <a:pt x="22" y="6"/>
                      <a:pt x="22" y="6"/>
                    </a:cubicBezTo>
                    <a:cubicBezTo>
                      <a:pt x="21" y="6"/>
                      <a:pt x="22" y="4"/>
                      <a:pt x="20" y="5"/>
                    </a:cubicBezTo>
                    <a:cubicBezTo>
                      <a:pt x="20" y="6"/>
                      <a:pt x="18" y="5"/>
                      <a:pt x="17" y="7"/>
                    </a:cubicBezTo>
                    <a:cubicBezTo>
                      <a:pt x="17" y="6"/>
                      <a:pt x="16" y="7"/>
                      <a:pt x="16" y="7"/>
                    </a:cubicBezTo>
                    <a:cubicBezTo>
                      <a:pt x="15" y="7"/>
                      <a:pt x="15" y="7"/>
                      <a:pt x="15" y="7"/>
                    </a:cubicBezTo>
                    <a:cubicBezTo>
                      <a:pt x="16" y="7"/>
                      <a:pt x="16" y="7"/>
                      <a:pt x="16" y="7"/>
                    </a:cubicBezTo>
                    <a:cubicBezTo>
                      <a:pt x="16" y="8"/>
                      <a:pt x="15" y="7"/>
                      <a:pt x="15" y="8"/>
                    </a:cubicBezTo>
                    <a:cubicBezTo>
                      <a:pt x="15" y="9"/>
                      <a:pt x="17" y="9"/>
                      <a:pt x="18" y="9"/>
                    </a:cubicBezTo>
                    <a:cubicBezTo>
                      <a:pt x="19" y="8"/>
                      <a:pt x="19" y="8"/>
                      <a:pt x="20" y="8"/>
                    </a:cubicBezTo>
                    <a:cubicBezTo>
                      <a:pt x="20" y="8"/>
                      <a:pt x="20" y="8"/>
                      <a:pt x="20" y="8"/>
                    </a:cubicBezTo>
                    <a:cubicBezTo>
                      <a:pt x="19" y="9"/>
                      <a:pt x="16" y="9"/>
                      <a:pt x="16" y="10"/>
                    </a:cubicBezTo>
                    <a:cubicBezTo>
                      <a:pt x="15" y="10"/>
                      <a:pt x="14" y="9"/>
                      <a:pt x="13" y="10"/>
                    </a:cubicBezTo>
                    <a:cubicBezTo>
                      <a:pt x="13" y="10"/>
                      <a:pt x="13" y="10"/>
                      <a:pt x="13" y="11"/>
                    </a:cubicBezTo>
                    <a:cubicBezTo>
                      <a:pt x="14" y="11"/>
                      <a:pt x="14" y="11"/>
                      <a:pt x="14" y="11"/>
                    </a:cubicBezTo>
                    <a:cubicBezTo>
                      <a:pt x="12" y="12"/>
                      <a:pt x="10" y="12"/>
                      <a:pt x="8" y="12"/>
                    </a:cubicBezTo>
                    <a:cubicBezTo>
                      <a:pt x="8" y="12"/>
                      <a:pt x="8" y="13"/>
                      <a:pt x="8" y="13"/>
                    </a:cubicBezTo>
                    <a:cubicBezTo>
                      <a:pt x="6" y="13"/>
                      <a:pt x="6" y="13"/>
                      <a:pt x="6" y="13"/>
                    </a:cubicBezTo>
                    <a:cubicBezTo>
                      <a:pt x="5" y="13"/>
                      <a:pt x="8" y="12"/>
                      <a:pt x="6" y="12"/>
                    </a:cubicBezTo>
                    <a:cubicBezTo>
                      <a:pt x="4" y="13"/>
                      <a:pt x="4" y="13"/>
                      <a:pt x="4" y="13"/>
                    </a:cubicBezTo>
                    <a:cubicBezTo>
                      <a:pt x="4" y="11"/>
                      <a:pt x="2" y="14"/>
                      <a:pt x="1" y="13"/>
                    </a:cubicBezTo>
                    <a:cubicBezTo>
                      <a:pt x="1" y="12"/>
                      <a:pt x="3" y="13"/>
                      <a:pt x="3" y="11"/>
                    </a:cubicBezTo>
                    <a:cubicBezTo>
                      <a:pt x="0" y="11"/>
                      <a:pt x="0" y="11"/>
                      <a:pt x="0" y="11"/>
                    </a:cubicBezTo>
                    <a:cubicBezTo>
                      <a:pt x="1" y="11"/>
                      <a:pt x="4" y="11"/>
                      <a:pt x="5" y="11"/>
                    </a:cubicBezTo>
                    <a:cubicBezTo>
                      <a:pt x="5" y="10"/>
                      <a:pt x="5" y="10"/>
                      <a:pt x="5" y="10"/>
                    </a:cubicBezTo>
                    <a:cubicBezTo>
                      <a:pt x="7" y="13"/>
                      <a:pt x="8" y="6"/>
                      <a:pt x="10" y="8"/>
                    </a:cubicBezTo>
                    <a:cubicBezTo>
                      <a:pt x="10" y="9"/>
                      <a:pt x="10" y="9"/>
                      <a:pt x="11" y="10"/>
                    </a:cubicBezTo>
                    <a:cubicBezTo>
                      <a:pt x="12" y="9"/>
                      <a:pt x="12" y="9"/>
                      <a:pt x="12" y="9"/>
                    </a:cubicBezTo>
                    <a:cubicBezTo>
                      <a:pt x="12" y="10"/>
                      <a:pt x="11" y="10"/>
                      <a:pt x="11" y="10"/>
                    </a:cubicBezTo>
                    <a:cubicBezTo>
                      <a:pt x="10" y="10"/>
                      <a:pt x="10" y="10"/>
                      <a:pt x="10" y="10"/>
                    </a:cubicBezTo>
                    <a:cubicBezTo>
                      <a:pt x="9" y="11"/>
                      <a:pt x="10" y="11"/>
                      <a:pt x="11" y="11"/>
                    </a:cubicBezTo>
                    <a:cubicBezTo>
                      <a:pt x="11" y="11"/>
                      <a:pt x="13" y="10"/>
                      <a:pt x="13" y="9"/>
                    </a:cubicBezTo>
                    <a:cubicBezTo>
                      <a:pt x="14" y="10"/>
                      <a:pt x="15" y="10"/>
                      <a:pt x="16" y="9"/>
                    </a:cubicBezTo>
                    <a:cubicBezTo>
                      <a:pt x="14" y="7"/>
                      <a:pt x="11" y="10"/>
                      <a:pt x="11" y="7"/>
                    </a:cubicBezTo>
                    <a:cubicBezTo>
                      <a:pt x="11" y="7"/>
                      <a:pt x="12" y="7"/>
                      <a:pt x="12" y="7"/>
                    </a:cubicBezTo>
                    <a:cubicBezTo>
                      <a:pt x="14" y="7"/>
                      <a:pt x="15" y="6"/>
                      <a:pt x="16" y="6"/>
                    </a:cubicBezTo>
                    <a:cubicBezTo>
                      <a:pt x="15" y="5"/>
                      <a:pt x="15" y="5"/>
                      <a:pt x="15" y="5"/>
                    </a:cubicBezTo>
                    <a:cubicBezTo>
                      <a:pt x="16" y="4"/>
                      <a:pt x="17" y="4"/>
                      <a:pt x="19" y="3"/>
                    </a:cubicBezTo>
                    <a:cubicBezTo>
                      <a:pt x="19" y="4"/>
                      <a:pt x="20" y="3"/>
                      <a:pt x="21" y="3"/>
                    </a:cubicBezTo>
                    <a:cubicBezTo>
                      <a:pt x="21" y="1"/>
                      <a:pt x="21" y="1"/>
                      <a:pt x="21" y="1"/>
                    </a:cubicBezTo>
                    <a:cubicBezTo>
                      <a:pt x="23" y="1"/>
                      <a:pt x="23" y="1"/>
                      <a:pt x="23" y="1"/>
                    </a:cubicBezTo>
                    <a:cubicBezTo>
                      <a:pt x="23" y="3"/>
                      <a:pt x="20" y="3"/>
                      <a:pt x="21" y="4"/>
                    </a:cubicBezTo>
                    <a:cubicBezTo>
                      <a:pt x="23" y="3"/>
                      <a:pt x="23" y="3"/>
                      <a:pt x="23" y="3"/>
                    </a:cubicBezTo>
                    <a:cubicBezTo>
                      <a:pt x="22" y="4"/>
                      <a:pt x="22" y="4"/>
                      <a:pt x="21" y="5"/>
                    </a:cubicBezTo>
                    <a:cubicBezTo>
                      <a:pt x="24" y="5"/>
                      <a:pt x="26" y="2"/>
                      <a:pt x="28" y="1"/>
                    </a:cubicBezTo>
                    <a:cubicBezTo>
                      <a:pt x="28" y="2"/>
                      <a:pt x="29" y="2"/>
                      <a:pt x="29" y="2"/>
                    </a:cubicBezTo>
                    <a:cubicBezTo>
                      <a:pt x="30" y="1"/>
                      <a:pt x="30" y="1"/>
                      <a:pt x="30" y="1"/>
                    </a:cubicBezTo>
                    <a:cubicBezTo>
                      <a:pt x="30" y="1"/>
                      <a:pt x="29" y="1"/>
                      <a:pt x="29" y="1"/>
                    </a:cubicBezTo>
                    <a:cubicBezTo>
                      <a:pt x="30" y="1"/>
                      <a:pt x="30"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2" name="Freeform 512">
                <a:extLst>
                  <a:ext uri="{FF2B5EF4-FFF2-40B4-BE49-F238E27FC236}">
                    <a16:creationId xmlns:a16="http://schemas.microsoft.com/office/drawing/2014/main" id="{4ABFA532-CDA9-4A7A-AEA4-8A79F12154E7}"/>
                  </a:ext>
                </a:extLst>
              </p:cNvPr>
              <p:cNvSpPr/>
              <p:nvPr/>
            </p:nvSpPr>
            <p:spPr bwMode="auto">
              <a:xfrm>
                <a:off x="3677" y="1279"/>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3" name="Freeform 513">
                <a:extLst>
                  <a:ext uri="{FF2B5EF4-FFF2-40B4-BE49-F238E27FC236}">
                    <a16:creationId xmlns:a16="http://schemas.microsoft.com/office/drawing/2014/main" id="{DF379D35-0F44-4860-876E-C218EEB2F9BE}"/>
                  </a:ext>
                </a:extLst>
              </p:cNvPr>
              <p:cNvSpPr/>
              <p:nvPr/>
            </p:nvSpPr>
            <p:spPr bwMode="auto">
              <a:xfrm>
                <a:off x="3904" y="1279"/>
                <a:ext cx="43" cy="11"/>
              </a:xfrm>
              <a:custGeom>
                <a:gdLst>
                  <a:gd name="T0" fmla="*/ 16 w 16"/>
                  <a:gd name="T1" fmla="*/ 1 h 4"/>
                  <a:gd name="T2" fmla="*/ 16 w 16"/>
                  <a:gd name="T3" fmla="*/ 2 h 4"/>
                  <a:gd name="T4" fmla="*/ 8 w 16"/>
                  <a:gd name="T5" fmla="*/ 3 h 4"/>
                  <a:gd name="T6" fmla="*/ 7 w 16"/>
                  <a:gd name="T7" fmla="*/ 2 h 4"/>
                  <a:gd name="T8" fmla="*/ 7 w 16"/>
                  <a:gd name="T9" fmla="*/ 3 h 4"/>
                  <a:gd name="T10" fmla="*/ 1 w 16"/>
                  <a:gd name="T11" fmla="*/ 4 h 4"/>
                  <a:gd name="T12" fmla="*/ 0 w 16"/>
                  <a:gd name="T13" fmla="*/ 4 h 4"/>
                  <a:gd name="T14" fmla="*/ 1 w 16"/>
                  <a:gd name="T15" fmla="*/ 3 h 4"/>
                  <a:gd name="T16" fmla="*/ 6 w 16"/>
                  <a:gd name="T17" fmla="*/ 1 h 4"/>
                  <a:gd name="T18" fmla="*/ 6 w 16"/>
                  <a:gd name="T19" fmla="*/ 1 h 4"/>
                  <a:gd name="T20" fmla="*/ 16 w 16"/>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4">
                    <a:moveTo>
                      <a:pt x="16" y="1"/>
                    </a:moveTo>
                    <a:cubicBezTo>
                      <a:pt x="16" y="2"/>
                      <a:pt x="16" y="2"/>
                      <a:pt x="16" y="2"/>
                    </a:cubicBezTo>
                    <a:cubicBezTo>
                      <a:pt x="13" y="1"/>
                      <a:pt x="10" y="2"/>
                      <a:pt x="8" y="3"/>
                    </a:cubicBezTo>
                    <a:cubicBezTo>
                      <a:pt x="8" y="3"/>
                      <a:pt x="8" y="2"/>
                      <a:pt x="7" y="2"/>
                    </a:cubicBezTo>
                    <a:cubicBezTo>
                      <a:pt x="7" y="2"/>
                      <a:pt x="7" y="2"/>
                      <a:pt x="7" y="3"/>
                    </a:cubicBezTo>
                    <a:cubicBezTo>
                      <a:pt x="5" y="3"/>
                      <a:pt x="2" y="2"/>
                      <a:pt x="1" y="4"/>
                    </a:cubicBezTo>
                    <a:cubicBezTo>
                      <a:pt x="0" y="4"/>
                      <a:pt x="0" y="4"/>
                      <a:pt x="0" y="4"/>
                    </a:cubicBezTo>
                    <a:cubicBezTo>
                      <a:pt x="0" y="3"/>
                      <a:pt x="1" y="3"/>
                      <a:pt x="1" y="3"/>
                    </a:cubicBezTo>
                    <a:cubicBezTo>
                      <a:pt x="4" y="3"/>
                      <a:pt x="4" y="2"/>
                      <a:pt x="6" y="1"/>
                    </a:cubicBezTo>
                    <a:cubicBezTo>
                      <a:pt x="6" y="1"/>
                      <a:pt x="6" y="1"/>
                      <a:pt x="6" y="1"/>
                    </a:cubicBezTo>
                    <a:cubicBezTo>
                      <a:pt x="9" y="2"/>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4" name="Freeform 514">
                <a:extLst>
                  <a:ext uri="{FF2B5EF4-FFF2-40B4-BE49-F238E27FC236}">
                    <a16:creationId xmlns:a16="http://schemas.microsoft.com/office/drawing/2014/main" id="{57D5DA9E-5C0C-42B6-A2FA-CCCF7F3BE6FE}"/>
                  </a:ext>
                </a:extLst>
              </p:cNvPr>
              <p:cNvSpPr/>
              <p:nvPr/>
            </p:nvSpPr>
            <p:spPr bwMode="auto">
              <a:xfrm>
                <a:off x="2971" y="128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5" name="Freeform 515">
                <a:extLst>
                  <a:ext uri="{FF2B5EF4-FFF2-40B4-BE49-F238E27FC236}">
                    <a16:creationId xmlns:a16="http://schemas.microsoft.com/office/drawing/2014/main" id="{7242A7E7-FEBF-49AD-9D98-8D7D12994344}"/>
                  </a:ext>
                </a:extLst>
              </p:cNvPr>
              <p:cNvSpPr/>
              <p:nvPr/>
            </p:nvSpPr>
            <p:spPr bwMode="auto">
              <a:xfrm>
                <a:off x="2338" y="1282"/>
                <a:ext cx="8" cy="8"/>
              </a:xfrm>
              <a:custGeom>
                <a:gdLst>
                  <a:gd name="T0" fmla="*/ 3 w 3"/>
                  <a:gd name="T1" fmla="*/ 1 h 3"/>
                  <a:gd name="T2" fmla="*/ 2 w 3"/>
                  <a:gd name="T3" fmla="*/ 1 h 3"/>
                  <a:gd name="T4" fmla="*/ 1 w 3"/>
                  <a:gd name="T5" fmla="*/ 1 h 3"/>
                  <a:gd name="T6" fmla="*/ 2 w 3"/>
                  <a:gd name="T7" fmla="*/ 2 h 3"/>
                  <a:gd name="T8" fmla="*/ 0 w 3"/>
                  <a:gd name="T9" fmla="*/ 2 h 3"/>
                  <a:gd name="T10" fmla="*/ 3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2" y="1"/>
                      <a:pt x="2" y="1"/>
                    </a:cubicBezTo>
                    <a:cubicBezTo>
                      <a:pt x="1" y="1"/>
                      <a:pt x="1" y="1"/>
                      <a:pt x="1" y="1"/>
                    </a:cubicBezTo>
                    <a:cubicBezTo>
                      <a:pt x="2" y="2"/>
                      <a:pt x="2" y="2"/>
                      <a:pt x="2" y="2"/>
                    </a:cubicBezTo>
                    <a:cubicBezTo>
                      <a:pt x="1" y="1"/>
                      <a:pt x="1" y="3"/>
                      <a:pt x="0" y="2"/>
                    </a:cubicBezTo>
                    <a:cubicBezTo>
                      <a:pt x="1" y="1"/>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6" name="Freeform 516">
                <a:extLst>
                  <a:ext uri="{FF2B5EF4-FFF2-40B4-BE49-F238E27FC236}">
                    <a16:creationId xmlns:a16="http://schemas.microsoft.com/office/drawing/2014/main" id="{9182B18E-E0CE-47EB-9A32-4ADBAA0943D3}"/>
                  </a:ext>
                </a:extLst>
              </p:cNvPr>
              <p:cNvSpPr/>
              <p:nvPr/>
            </p:nvSpPr>
            <p:spPr bwMode="auto">
              <a:xfrm>
                <a:off x="3097" y="128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7" name="Freeform 517">
                <a:extLst>
                  <a:ext uri="{FF2B5EF4-FFF2-40B4-BE49-F238E27FC236}">
                    <a16:creationId xmlns:a16="http://schemas.microsoft.com/office/drawing/2014/main" id="{B4C96009-5B7E-42BF-9777-FFB24C9DB3B7}"/>
                  </a:ext>
                </a:extLst>
              </p:cNvPr>
              <p:cNvSpPr/>
              <p:nvPr/>
            </p:nvSpPr>
            <p:spPr bwMode="auto">
              <a:xfrm>
                <a:off x="3653" y="1285"/>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3"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8" name="Freeform 518">
                <a:extLst>
                  <a:ext uri="{FF2B5EF4-FFF2-40B4-BE49-F238E27FC236}">
                    <a16:creationId xmlns:a16="http://schemas.microsoft.com/office/drawing/2014/main" id="{C2AF8FDF-D910-4E7F-9343-98507478D190}"/>
                  </a:ext>
                </a:extLst>
              </p:cNvPr>
              <p:cNvSpPr/>
              <p:nvPr/>
            </p:nvSpPr>
            <p:spPr bwMode="auto">
              <a:xfrm>
                <a:off x="3049" y="1285"/>
                <a:ext cx="56" cy="40"/>
              </a:xfrm>
              <a:custGeom>
                <a:gdLst>
                  <a:gd name="T0" fmla="*/ 21 w 21"/>
                  <a:gd name="T1" fmla="*/ 0 h 15"/>
                  <a:gd name="T2" fmla="*/ 15 w 21"/>
                  <a:gd name="T3" fmla="*/ 6 h 15"/>
                  <a:gd name="T4" fmla="*/ 13 w 21"/>
                  <a:gd name="T5" fmla="*/ 6 h 15"/>
                  <a:gd name="T6" fmla="*/ 7 w 21"/>
                  <a:gd name="T7" fmla="*/ 11 h 15"/>
                  <a:gd name="T8" fmla="*/ 8 w 21"/>
                  <a:gd name="T9" fmla="*/ 12 h 15"/>
                  <a:gd name="T10" fmla="*/ 2 w 21"/>
                  <a:gd name="T11" fmla="*/ 14 h 15"/>
                  <a:gd name="T12" fmla="*/ 1 w 21"/>
                  <a:gd name="T13" fmla="*/ 15 h 15"/>
                  <a:gd name="T14" fmla="*/ 2 w 21"/>
                  <a:gd name="T15" fmla="*/ 13 h 15"/>
                  <a:gd name="T16" fmla="*/ 3 w 21"/>
                  <a:gd name="T17" fmla="*/ 13 h 15"/>
                  <a:gd name="T18" fmla="*/ 5 w 21"/>
                  <a:gd name="T19" fmla="*/ 12 h 15"/>
                  <a:gd name="T20" fmla="*/ 5 w 21"/>
                  <a:gd name="T21" fmla="*/ 12 h 15"/>
                  <a:gd name="T22" fmla="*/ 6 w 21"/>
                  <a:gd name="T23" fmla="*/ 11 h 15"/>
                  <a:gd name="T24" fmla="*/ 5 w 21"/>
                  <a:gd name="T25" fmla="*/ 11 h 15"/>
                  <a:gd name="T26" fmla="*/ 5 w 21"/>
                  <a:gd name="T27" fmla="*/ 10 h 15"/>
                  <a:gd name="T28" fmla="*/ 6 w 21"/>
                  <a:gd name="T29" fmla="*/ 11 h 15"/>
                  <a:gd name="T30" fmla="*/ 10 w 21"/>
                  <a:gd name="T31" fmla="*/ 7 h 15"/>
                  <a:gd name="T32" fmla="*/ 14 w 21"/>
                  <a:gd name="T33" fmla="*/ 5 h 15"/>
                  <a:gd name="T34" fmla="*/ 14 w 21"/>
                  <a:gd name="T35" fmla="*/ 5 h 15"/>
                  <a:gd name="T36" fmla="*/ 14 w 21"/>
                  <a:gd name="T37" fmla="*/ 4 h 15"/>
                  <a:gd name="T38" fmla="*/ 15 w 21"/>
                  <a:gd name="T39" fmla="*/ 4 h 15"/>
                  <a:gd name="T40" fmla="*/ 15 w 21"/>
                  <a:gd name="T41" fmla="*/ 3 h 15"/>
                  <a:gd name="T42" fmla="*/ 16 w 21"/>
                  <a:gd name="T43" fmla="*/ 3 h 15"/>
                  <a:gd name="T44" fmla="*/ 17 w 21"/>
                  <a:gd name="T45" fmla="*/ 2 h 15"/>
                  <a:gd name="T46" fmla="*/ 19 w 21"/>
                  <a:gd name="T47" fmla="*/ 1 h 15"/>
                  <a:gd name="T48" fmla="*/ 21 w 21"/>
                  <a:gd name="T4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5">
                    <a:moveTo>
                      <a:pt x="21" y="0"/>
                    </a:moveTo>
                    <a:cubicBezTo>
                      <a:pt x="20" y="2"/>
                      <a:pt x="16" y="4"/>
                      <a:pt x="15" y="6"/>
                    </a:cubicBezTo>
                    <a:cubicBezTo>
                      <a:pt x="13" y="6"/>
                      <a:pt x="13" y="6"/>
                      <a:pt x="13" y="6"/>
                    </a:cubicBezTo>
                    <a:cubicBezTo>
                      <a:pt x="11" y="8"/>
                      <a:pt x="10" y="10"/>
                      <a:pt x="7" y="11"/>
                    </a:cubicBezTo>
                    <a:cubicBezTo>
                      <a:pt x="8" y="12"/>
                      <a:pt x="8" y="12"/>
                      <a:pt x="8" y="12"/>
                    </a:cubicBezTo>
                    <a:cubicBezTo>
                      <a:pt x="6" y="13"/>
                      <a:pt x="4" y="15"/>
                      <a:pt x="2" y="14"/>
                    </a:cubicBezTo>
                    <a:cubicBezTo>
                      <a:pt x="1" y="15"/>
                      <a:pt x="1" y="15"/>
                      <a:pt x="1" y="15"/>
                    </a:cubicBezTo>
                    <a:cubicBezTo>
                      <a:pt x="0" y="14"/>
                      <a:pt x="1" y="13"/>
                      <a:pt x="2" y="13"/>
                    </a:cubicBezTo>
                    <a:cubicBezTo>
                      <a:pt x="3" y="13"/>
                      <a:pt x="3" y="13"/>
                      <a:pt x="3" y="13"/>
                    </a:cubicBezTo>
                    <a:cubicBezTo>
                      <a:pt x="3" y="12"/>
                      <a:pt x="4" y="12"/>
                      <a:pt x="5" y="12"/>
                    </a:cubicBezTo>
                    <a:cubicBezTo>
                      <a:pt x="5" y="12"/>
                      <a:pt x="5" y="12"/>
                      <a:pt x="5" y="12"/>
                    </a:cubicBezTo>
                    <a:cubicBezTo>
                      <a:pt x="6" y="11"/>
                      <a:pt x="6" y="11"/>
                      <a:pt x="6" y="11"/>
                    </a:cubicBezTo>
                    <a:cubicBezTo>
                      <a:pt x="6" y="11"/>
                      <a:pt x="6" y="11"/>
                      <a:pt x="5" y="11"/>
                    </a:cubicBezTo>
                    <a:cubicBezTo>
                      <a:pt x="5" y="10"/>
                      <a:pt x="5" y="10"/>
                      <a:pt x="5" y="10"/>
                    </a:cubicBezTo>
                    <a:cubicBezTo>
                      <a:pt x="6" y="10"/>
                      <a:pt x="6" y="10"/>
                      <a:pt x="6" y="11"/>
                    </a:cubicBezTo>
                    <a:cubicBezTo>
                      <a:pt x="6" y="8"/>
                      <a:pt x="10" y="10"/>
                      <a:pt x="10" y="7"/>
                    </a:cubicBezTo>
                    <a:cubicBezTo>
                      <a:pt x="11" y="5"/>
                      <a:pt x="14" y="8"/>
                      <a:pt x="14" y="5"/>
                    </a:cubicBezTo>
                    <a:cubicBezTo>
                      <a:pt x="14" y="5"/>
                      <a:pt x="14" y="5"/>
                      <a:pt x="14" y="5"/>
                    </a:cubicBezTo>
                    <a:cubicBezTo>
                      <a:pt x="14" y="4"/>
                      <a:pt x="14" y="4"/>
                      <a:pt x="14" y="4"/>
                    </a:cubicBezTo>
                    <a:cubicBezTo>
                      <a:pt x="14" y="4"/>
                      <a:pt x="15" y="4"/>
                      <a:pt x="15" y="4"/>
                    </a:cubicBezTo>
                    <a:cubicBezTo>
                      <a:pt x="15" y="3"/>
                      <a:pt x="15" y="3"/>
                      <a:pt x="15" y="3"/>
                    </a:cubicBezTo>
                    <a:cubicBezTo>
                      <a:pt x="15" y="4"/>
                      <a:pt x="16" y="4"/>
                      <a:pt x="16" y="3"/>
                    </a:cubicBezTo>
                    <a:cubicBezTo>
                      <a:pt x="17" y="3"/>
                      <a:pt x="17" y="2"/>
                      <a:pt x="17" y="2"/>
                    </a:cubicBezTo>
                    <a:cubicBezTo>
                      <a:pt x="17" y="3"/>
                      <a:pt x="19" y="2"/>
                      <a:pt x="19" y="1"/>
                    </a:cubicBezTo>
                    <a:cubicBezTo>
                      <a:pt x="20" y="1"/>
                      <a:pt x="20"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9" name="Freeform 519">
                <a:extLst>
                  <a:ext uri="{FF2B5EF4-FFF2-40B4-BE49-F238E27FC236}">
                    <a16:creationId xmlns:a16="http://schemas.microsoft.com/office/drawing/2014/main" id="{E776B383-FF0C-4B72-979F-E4610833E67C}"/>
                  </a:ext>
                </a:extLst>
              </p:cNvPr>
              <p:cNvSpPr/>
              <p:nvPr/>
            </p:nvSpPr>
            <p:spPr bwMode="auto">
              <a:xfrm>
                <a:off x="3591" y="1285"/>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0" name="Freeform 520">
                <a:extLst>
                  <a:ext uri="{FF2B5EF4-FFF2-40B4-BE49-F238E27FC236}">
                    <a16:creationId xmlns:a16="http://schemas.microsoft.com/office/drawing/2014/main" id="{92DC2AC0-69DE-44F3-9A8B-3A19333F38DC}"/>
                  </a:ext>
                </a:extLst>
              </p:cNvPr>
              <p:cNvSpPr/>
              <p:nvPr/>
            </p:nvSpPr>
            <p:spPr bwMode="auto">
              <a:xfrm>
                <a:off x="2319" y="1285"/>
                <a:ext cx="14" cy="8"/>
              </a:xfrm>
              <a:custGeom>
                <a:gdLst>
                  <a:gd name="T0" fmla="*/ 3 w 5"/>
                  <a:gd name="T1" fmla="*/ 2 h 3"/>
                  <a:gd name="T2" fmla="*/ 0 w 5"/>
                  <a:gd name="T3" fmla="*/ 3 h 3"/>
                  <a:gd name="T4" fmla="*/ 5 w 5"/>
                  <a:gd name="T5" fmla="*/ 0 h 3"/>
                  <a:gd name="T6" fmla="*/ 3 w 5"/>
                  <a:gd name="T7" fmla="*/ 2 h 3"/>
                </a:gdLst>
                <a:cxnLst>
                  <a:cxn ang="0">
                    <a:pos x="T0" y="T1"/>
                  </a:cxn>
                  <a:cxn ang="0">
                    <a:pos x="T2" y="T3"/>
                  </a:cxn>
                  <a:cxn ang="0">
                    <a:pos x="T4" y="T5"/>
                  </a:cxn>
                  <a:cxn ang="0">
                    <a:pos x="T6" y="T7"/>
                  </a:cxn>
                </a:cxnLst>
                <a:rect l="0" t="0" r="r" b="b"/>
                <a:pathLst>
                  <a:path w="5" h="3">
                    <a:moveTo>
                      <a:pt x="3" y="2"/>
                    </a:moveTo>
                    <a:cubicBezTo>
                      <a:pt x="2" y="2"/>
                      <a:pt x="1" y="3"/>
                      <a:pt x="0" y="3"/>
                    </a:cubicBezTo>
                    <a:cubicBezTo>
                      <a:pt x="1" y="2"/>
                      <a:pt x="3" y="0"/>
                      <a:pt x="5"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1" name="Freeform 521">
                <a:extLst>
                  <a:ext uri="{FF2B5EF4-FFF2-40B4-BE49-F238E27FC236}">
                    <a16:creationId xmlns:a16="http://schemas.microsoft.com/office/drawing/2014/main" id="{186B43B1-4473-4869-AE3F-9ADAC8A51D0C}"/>
                  </a:ext>
                </a:extLst>
              </p:cNvPr>
              <p:cNvSpPr/>
              <p:nvPr/>
            </p:nvSpPr>
            <p:spPr bwMode="auto">
              <a:xfrm>
                <a:off x="2963" y="1285"/>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2" name="Freeform 522">
                <a:extLst>
                  <a:ext uri="{FF2B5EF4-FFF2-40B4-BE49-F238E27FC236}">
                    <a16:creationId xmlns:a16="http://schemas.microsoft.com/office/drawing/2014/main" id="{36377A86-84D8-4F00-BE5C-3CFAAC0E11E4}"/>
                  </a:ext>
                </a:extLst>
              </p:cNvPr>
              <p:cNvSpPr/>
              <p:nvPr/>
            </p:nvSpPr>
            <p:spPr bwMode="auto">
              <a:xfrm>
                <a:off x="2736" y="128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3" name="Rectangle 523">
                <a:extLst>
                  <a:ext uri="{FF2B5EF4-FFF2-40B4-BE49-F238E27FC236}">
                    <a16:creationId xmlns:a16="http://schemas.microsoft.com/office/drawing/2014/main" id="{81148071-1C1C-487D-827F-53B63041F19A}"/>
                  </a:ext>
                </a:extLst>
              </p:cNvPr>
              <p:cNvSpPr>
                <a:spLocks noChangeArrowheads="1"/>
              </p:cNvSpPr>
              <p:nvPr/>
            </p:nvSpPr>
            <p:spPr bwMode="auto">
              <a:xfrm>
                <a:off x="2734" y="12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4" name="Freeform 524">
                <a:extLst>
                  <a:ext uri="{FF2B5EF4-FFF2-40B4-BE49-F238E27FC236}">
                    <a16:creationId xmlns:a16="http://schemas.microsoft.com/office/drawing/2014/main" id="{8BD4C864-9062-409C-8440-DB72A0D2FA08}"/>
                  </a:ext>
                </a:extLst>
              </p:cNvPr>
              <p:cNvSpPr/>
              <p:nvPr/>
            </p:nvSpPr>
            <p:spPr bwMode="auto">
              <a:xfrm>
                <a:off x="3281" y="1287"/>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5" name="Freeform 525">
                <a:extLst>
                  <a:ext uri="{FF2B5EF4-FFF2-40B4-BE49-F238E27FC236}">
                    <a16:creationId xmlns:a16="http://schemas.microsoft.com/office/drawing/2014/main" id="{581B78BB-9C6B-4D80-BCB4-A74BE759AD9E}"/>
                  </a:ext>
                </a:extLst>
              </p:cNvPr>
              <p:cNvSpPr/>
              <p:nvPr/>
            </p:nvSpPr>
            <p:spPr bwMode="auto">
              <a:xfrm>
                <a:off x="3364" y="1287"/>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6" name="Freeform 526">
                <a:extLst>
                  <a:ext uri="{FF2B5EF4-FFF2-40B4-BE49-F238E27FC236}">
                    <a16:creationId xmlns:a16="http://schemas.microsoft.com/office/drawing/2014/main" id="{29DEA26C-A8CE-4A6A-ACD0-BA8163896D1C}"/>
                  </a:ext>
                </a:extLst>
              </p:cNvPr>
              <p:cNvSpPr/>
              <p:nvPr/>
            </p:nvSpPr>
            <p:spPr bwMode="auto">
              <a:xfrm>
                <a:off x="3567" y="1287"/>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7" name="Freeform 527">
                <a:extLst>
                  <a:ext uri="{FF2B5EF4-FFF2-40B4-BE49-F238E27FC236}">
                    <a16:creationId xmlns:a16="http://schemas.microsoft.com/office/drawing/2014/main" id="{3BB6FF9A-0DC8-4595-ADD6-F482054F72F5}"/>
                  </a:ext>
                </a:extLst>
              </p:cNvPr>
              <p:cNvSpPr/>
              <p:nvPr/>
            </p:nvSpPr>
            <p:spPr bwMode="auto">
              <a:xfrm>
                <a:off x="3963" y="1285"/>
                <a:ext cx="8" cy="8"/>
              </a:xfrm>
              <a:custGeom>
                <a:gdLst>
                  <a:gd name="T0" fmla="*/ 3 w 3"/>
                  <a:gd name="T1" fmla="*/ 2 h 3"/>
                  <a:gd name="T2" fmla="*/ 2 w 3"/>
                  <a:gd name="T3" fmla="*/ 2 h 3"/>
                  <a:gd name="T4" fmla="*/ 0 w 3"/>
                  <a:gd name="T5" fmla="*/ 1 h 3"/>
                  <a:gd name="T6" fmla="*/ 0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3" y="3"/>
                      <a:pt x="2" y="2"/>
                      <a:pt x="2" y="2"/>
                    </a:cubicBezTo>
                    <a:cubicBezTo>
                      <a:pt x="1" y="2"/>
                      <a:pt x="1" y="1"/>
                      <a:pt x="0" y="1"/>
                    </a:cubicBezTo>
                    <a:cubicBezTo>
                      <a:pt x="0" y="1"/>
                      <a:pt x="0" y="1"/>
                      <a:pt x="0" y="1"/>
                    </a:cubicBezTo>
                    <a:cubicBezTo>
                      <a:pt x="1" y="0"/>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8" name="Freeform 528">
                <a:extLst>
                  <a:ext uri="{FF2B5EF4-FFF2-40B4-BE49-F238E27FC236}">
                    <a16:creationId xmlns:a16="http://schemas.microsoft.com/office/drawing/2014/main" id="{8A52CE0F-8A29-497B-B451-54F8B409CA91}"/>
                  </a:ext>
                </a:extLst>
              </p:cNvPr>
              <p:cNvSpPr/>
              <p:nvPr/>
            </p:nvSpPr>
            <p:spPr bwMode="auto">
              <a:xfrm>
                <a:off x="3869" y="1287"/>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9" name="Freeform 529">
                <a:extLst>
                  <a:ext uri="{FF2B5EF4-FFF2-40B4-BE49-F238E27FC236}">
                    <a16:creationId xmlns:a16="http://schemas.microsoft.com/office/drawing/2014/main" id="{F91530FA-1CC7-4C22-91A1-83D3BD777733}"/>
                  </a:ext>
                </a:extLst>
              </p:cNvPr>
              <p:cNvSpPr/>
              <p:nvPr/>
            </p:nvSpPr>
            <p:spPr bwMode="auto">
              <a:xfrm>
                <a:off x="3928" y="1287"/>
                <a:ext cx="5" cy="3"/>
              </a:xfrm>
              <a:custGeom>
                <a:gdLst>
                  <a:gd name="T0" fmla="*/ 0 w 5"/>
                  <a:gd name="T1" fmla="*/ 3 h 3"/>
                  <a:gd name="T2" fmla="*/ 5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0" name="Freeform 530">
                <a:extLst>
                  <a:ext uri="{FF2B5EF4-FFF2-40B4-BE49-F238E27FC236}">
                    <a16:creationId xmlns:a16="http://schemas.microsoft.com/office/drawing/2014/main" id="{7C5446B1-FA58-4E15-B385-8D296826E83A}"/>
                  </a:ext>
                </a:extLst>
              </p:cNvPr>
              <p:cNvSpPr/>
              <p:nvPr/>
            </p:nvSpPr>
            <p:spPr bwMode="auto">
              <a:xfrm>
                <a:off x="3936" y="1287"/>
                <a:ext cx="5" cy="3"/>
              </a:xfrm>
              <a:custGeom>
                <a:gdLst>
                  <a:gd name="T0" fmla="*/ 1 w 2"/>
                  <a:gd name="T1" fmla="*/ 1 h 1"/>
                  <a:gd name="T2" fmla="*/ 2 w 2"/>
                  <a:gd name="T3" fmla="*/ 1 h 1"/>
                  <a:gd name="T4" fmla="*/ 2 w 2"/>
                  <a:gd name="T5" fmla="*/ 1 h 1"/>
                  <a:gd name="T6" fmla="*/ 0 w 2"/>
                  <a:gd name="T7" fmla="*/ 0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2" y="1"/>
                      <a:pt x="2" y="1"/>
                    </a:cubicBez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1" name="Freeform 531">
                <a:extLst>
                  <a:ext uri="{FF2B5EF4-FFF2-40B4-BE49-F238E27FC236}">
                    <a16:creationId xmlns:a16="http://schemas.microsoft.com/office/drawing/2014/main" id="{528D60DF-CA10-4B53-ADC4-FE2C85622926}"/>
                  </a:ext>
                </a:extLst>
              </p:cNvPr>
              <p:cNvSpPr/>
              <p:nvPr/>
            </p:nvSpPr>
            <p:spPr bwMode="auto">
              <a:xfrm>
                <a:off x="3944" y="1287"/>
                <a:ext cx="5" cy="3"/>
              </a:xfrm>
              <a:custGeom>
                <a:gdLst>
                  <a:gd name="T0" fmla="*/ 1 w 2"/>
                  <a:gd name="T1" fmla="*/ 0 h 1"/>
                  <a:gd name="T2" fmla="*/ 2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1" y="1"/>
                      <a:pt x="1" y="1"/>
                      <a:pt x="2"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2" name="Freeform 532">
                <a:extLst>
                  <a:ext uri="{FF2B5EF4-FFF2-40B4-BE49-F238E27FC236}">
                    <a16:creationId xmlns:a16="http://schemas.microsoft.com/office/drawing/2014/main" id="{37A37217-5CC7-4037-8097-1694E2F7B50D}"/>
                  </a:ext>
                </a:extLst>
              </p:cNvPr>
              <p:cNvSpPr/>
              <p:nvPr/>
            </p:nvSpPr>
            <p:spPr bwMode="auto">
              <a:xfrm>
                <a:off x="2720" y="1287"/>
                <a:ext cx="8" cy="8"/>
              </a:xfrm>
              <a:custGeom>
                <a:gdLst>
                  <a:gd name="T0" fmla="*/ 2 w 3"/>
                  <a:gd name="T1" fmla="*/ 3 h 3"/>
                  <a:gd name="T2" fmla="*/ 0 w 3"/>
                  <a:gd name="T3" fmla="*/ 2 h 3"/>
                  <a:gd name="T4" fmla="*/ 3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2" y="3"/>
                      <a:pt x="1" y="2"/>
                      <a:pt x="0" y="2"/>
                    </a:cubicBezTo>
                    <a:cubicBezTo>
                      <a:pt x="1" y="1"/>
                      <a:pt x="3" y="2"/>
                      <a:pt x="3" y="0"/>
                    </a:cubicBezTo>
                    <a:cubicBezTo>
                      <a:pt x="3"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3" name="Freeform 533">
                <a:extLst>
                  <a:ext uri="{FF2B5EF4-FFF2-40B4-BE49-F238E27FC236}">
                    <a16:creationId xmlns:a16="http://schemas.microsoft.com/office/drawing/2014/main" id="{7F942C02-91FB-471E-8250-FD9C25AF665F}"/>
                  </a:ext>
                </a:extLst>
              </p:cNvPr>
              <p:cNvSpPr/>
              <p:nvPr/>
            </p:nvSpPr>
            <p:spPr bwMode="auto">
              <a:xfrm>
                <a:off x="3920" y="128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2"/>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4" name="Freeform 534">
                <a:extLst>
                  <a:ext uri="{FF2B5EF4-FFF2-40B4-BE49-F238E27FC236}">
                    <a16:creationId xmlns:a16="http://schemas.microsoft.com/office/drawing/2014/main" id="{B0504102-725A-443E-BABF-CB0A4025B2FB}"/>
                  </a:ext>
                </a:extLst>
              </p:cNvPr>
              <p:cNvSpPr/>
              <p:nvPr/>
            </p:nvSpPr>
            <p:spPr bwMode="auto">
              <a:xfrm>
                <a:off x="3971" y="1285"/>
                <a:ext cx="16" cy="16"/>
              </a:xfrm>
              <a:custGeom>
                <a:gdLst>
                  <a:gd name="T0" fmla="*/ 5 w 6"/>
                  <a:gd name="T1" fmla="*/ 2 h 6"/>
                  <a:gd name="T2" fmla="*/ 5 w 6"/>
                  <a:gd name="T3" fmla="*/ 1 h 6"/>
                  <a:gd name="T4" fmla="*/ 6 w 6"/>
                  <a:gd name="T5" fmla="*/ 2 h 6"/>
                  <a:gd name="T6" fmla="*/ 0 w 6"/>
                  <a:gd name="T7" fmla="*/ 2 h 6"/>
                  <a:gd name="T8" fmla="*/ 5 w 6"/>
                  <a:gd name="T9" fmla="*/ 2 h 6"/>
                </a:gdLst>
                <a:cxnLst>
                  <a:cxn ang="0">
                    <a:pos x="T0" y="T1"/>
                  </a:cxn>
                  <a:cxn ang="0">
                    <a:pos x="T2" y="T3"/>
                  </a:cxn>
                  <a:cxn ang="0">
                    <a:pos x="T4" y="T5"/>
                  </a:cxn>
                  <a:cxn ang="0">
                    <a:pos x="T6" y="T7"/>
                  </a:cxn>
                  <a:cxn ang="0">
                    <a:pos x="T8" y="T9"/>
                  </a:cxn>
                </a:cxnLst>
                <a:rect l="0" t="0" r="r" b="b"/>
                <a:pathLst>
                  <a:path w="6" h="6">
                    <a:moveTo>
                      <a:pt x="5" y="2"/>
                    </a:moveTo>
                    <a:cubicBezTo>
                      <a:pt x="5" y="1"/>
                      <a:pt x="5" y="1"/>
                      <a:pt x="5" y="1"/>
                    </a:cubicBezTo>
                    <a:cubicBezTo>
                      <a:pt x="5" y="2"/>
                      <a:pt x="6" y="2"/>
                      <a:pt x="6" y="2"/>
                    </a:cubicBezTo>
                    <a:cubicBezTo>
                      <a:pt x="4" y="6"/>
                      <a:pt x="3" y="1"/>
                      <a:pt x="0" y="2"/>
                    </a:cubicBezTo>
                    <a:cubicBezTo>
                      <a:pt x="2" y="0"/>
                      <a:pt x="3" y="4"/>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5" name="Freeform 535">
                <a:extLst>
                  <a:ext uri="{FF2B5EF4-FFF2-40B4-BE49-F238E27FC236}">
                    <a16:creationId xmlns:a16="http://schemas.microsoft.com/office/drawing/2014/main" id="{48A9D610-1B20-49BC-AB4D-5188C7493FCB}"/>
                  </a:ext>
                </a:extLst>
              </p:cNvPr>
              <p:cNvSpPr/>
              <p:nvPr/>
            </p:nvSpPr>
            <p:spPr bwMode="auto">
              <a:xfrm>
                <a:off x="3369" y="129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6" name="Freeform 536">
                <a:extLst>
                  <a:ext uri="{FF2B5EF4-FFF2-40B4-BE49-F238E27FC236}">
                    <a16:creationId xmlns:a16="http://schemas.microsoft.com/office/drawing/2014/main" id="{5E8EE38D-12FF-42D6-B342-DFBE52DFE538}"/>
                  </a:ext>
                </a:extLst>
              </p:cNvPr>
              <p:cNvSpPr/>
              <p:nvPr/>
            </p:nvSpPr>
            <p:spPr bwMode="auto">
              <a:xfrm>
                <a:off x="2603" y="129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7" name="Freeform 537">
                <a:extLst>
                  <a:ext uri="{FF2B5EF4-FFF2-40B4-BE49-F238E27FC236}">
                    <a16:creationId xmlns:a16="http://schemas.microsoft.com/office/drawing/2014/main" id="{8FA7B564-56C1-4903-9592-5BE2ACA6EA69}"/>
                  </a:ext>
                </a:extLst>
              </p:cNvPr>
              <p:cNvSpPr/>
              <p:nvPr/>
            </p:nvSpPr>
            <p:spPr bwMode="auto">
              <a:xfrm>
                <a:off x="3498" y="1290"/>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8" name="Freeform 538">
                <a:extLst>
                  <a:ext uri="{FF2B5EF4-FFF2-40B4-BE49-F238E27FC236}">
                    <a16:creationId xmlns:a16="http://schemas.microsoft.com/office/drawing/2014/main" id="{E25F57FB-F3AC-4AB7-982C-0E1BFB17D993}"/>
                  </a:ext>
                </a:extLst>
              </p:cNvPr>
              <p:cNvSpPr/>
              <p:nvPr/>
            </p:nvSpPr>
            <p:spPr bwMode="auto">
              <a:xfrm>
                <a:off x="3554" y="1290"/>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9" name="Freeform 539">
                <a:extLst>
                  <a:ext uri="{FF2B5EF4-FFF2-40B4-BE49-F238E27FC236}">
                    <a16:creationId xmlns:a16="http://schemas.microsoft.com/office/drawing/2014/main" id="{98F7085E-4C11-4E6D-AF39-6F19E34F680B}"/>
                  </a:ext>
                </a:extLst>
              </p:cNvPr>
              <p:cNvSpPr/>
              <p:nvPr/>
            </p:nvSpPr>
            <p:spPr bwMode="auto">
              <a:xfrm>
                <a:off x="2819" y="1290"/>
                <a:ext cx="21" cy="11"/>
              </a:xfrm>
              <a:custGeom>
                <a:gdLst>
                  <a:gd name="T0" fmla="*/ 4 w 8"/>
                  <a:gd name="T1" fmla="*/ 3 h 4"/>
                  <a:gd name="T2" fmla="*/ 0 w 8"/>
                  <a:gd name="T3" fmla="*/ 4 h 4"/>
                  <a:gd name="T4" fmla="*/ 7 w 8"/>
                  <a:gd name="T5" fmla="*/ 1 h 4"/>
                  <a:gd name="T6" fmla="*/ 7 w 8"/>
                  <a:gd name="T7" fmla="*/ 0 h 4"/>
                  <a:gd name="T8" fmla="*/ 4 w 8"/>
                  <a:gd name="T9" fmla="*/ 3 h 4"/>
                </a:gdLst>
                <a:cxnLst>
                  <a:cxn ang="0">
                    <a:pos x="T0" y="T1"/>
                  </a:cxn>
                  <a:cxn ang="0">
                    <a:pos x="T2" y="T3"/>
                  </a:cxn>
                  <a:cxn ang="0">
                    <a:pos x="T4" y="T5"/>
                  </a:cxn>
                  <a:cxn ang="0">
                    <a:pos x="T6" y="T7"/>
                  </a:cxn>
                  <a:cxn ang="0">
                    <a:pos x="T8" y="T9"/>
                  </a:cxn>
                </a:cxnLst>
                <a:rect l="0" t="0" r="r" b="b"/>
                <a:pathLst>
                  <a:path w="8" h="4">
                    <a:moveTo>
                      <a:pt x="4" y="3"/>
                    </a:moveTo>
                    <a:cubicBezTo>
                      <a:pt x="0" y="4"/>
                      <a:pt x="0" y="4"/>
                      <a:pt x="0" y="4"/>
                    </a:cubicBezTo>
                    <a:cubicBezTo>
                      <a:pt x="2" y="3"/>
                      <a:pt x="4" y="1"/>
                      <a:pt x="7" y="1"/>
                    </a:cubicBezTo>
                    <a:cubicBezTo>
                      <a:pt x="7" y="0"/>
                      <a:pt x="7" y="0"/>
                      <a:pt x="7" y="0"/>
                    </a:cubicBezTo>
                    <a:cubicBezTo>
                      <a:pt x="8" y="2"/>
                      <a:pt x="5"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0" name="Freeform 540">
                <a:extLst>
                  <a:ext uri="{FF2B5EF4-FFF2-40B4-BE49-F238E27FC236}">
                    <a16:creationId xmlns:a16="http://schemas.microsoft.com/office/drawing/2014/main" id="{0FB50967-AB0D-4A40-A391-F0AFEC1FCA6E}"/>
                  </a:ext>
                </a:extLst>
              </p:cNvPr>
              <p:cNvSpPr/>
              <p:nvPr/>
            </p:nvSpPr>
            <p:spPr bwMode="auto">
              <a:xfrm>
                <a:off x="2159" y="1293"/>
                <a:ext cx="14" cy="2"/>
              </a:xfrm>
              <a:custGeom>
                <a:gdLst>
                  <a:gd name="T0" fmla="*/ 5 w 5"/>
                  <a:gd name="T1" fmla="*/ 0 h 1"/>
                  <a:gd name="T2" fmla="*/ 1 w 5"/>
                  <a:gd name="T3" fmla="*/ 1 h 1"/>
                  <a:gd name="T4" fmla="*/ 0 w 5"/>
                  <a:gd name="T5" fmla="*/ 1 h 1"/>
                  <a:gd name="T6" fmla="*/ 5 w 5"/>
                  <a:gd name="T7" fmla="*/ 0 h 1"/>
                </a:gdLst>
                <a:cxnLst>
                  <a:cxn ang="0">
                    <a:pos x="T0" y="T1"/>
                  </a:cxn>
                  <a:cxn ang="0">
                    <a:pos x="T2" y="T3"/>
                  </a:cxn>
                  <a:cxn ang="0">
                    <a:pos x="T4" y="T5"/>
                  </a:cxn>
                  <a:cxn ang="0">
                    <a:pos x="T6" y="T7"/>
                  </a:cxn>
                </a:cxnLst>
                <a:rect l="0" t="0" r="r" b="b"/>
                <a:pathLst>
                  <a:path w="5" h="1">
                    <a:moveTo>
                      <a:pt x="5" y="0"/>
                    </a:moveTo>
                    <a:cubicBezTo>
                      <a:pt x="4" y="1"/>
                      <a:pt x="2" y="1"/>
                      <a:pt x="1" y="1"/>
                    </a:cubicBezTo>
                    <a:cubicBezTo>
                      <a:pt x="0" y="1"/>
                      <a:pt x="0" y="1"/>
                      <a:pt x="0" y="1"/>
                    </a:cubicBezTo>
                    <a:cubicBezTo>
                      <a:pt x="1"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1" name="Freeform 541">
                <a:extLst>
                  <a:ext uri="{FF2B5EF4-FFF2-40B4-BE49-F238E27FC236}">
                    <a16:creationId xmlns:a16="http://schemas.microsoft.com/office/drawing/2014/main" id="{6A17B24B-B4F6-4CFA-84F2-D96F63F7A1B2}"/>
                  </a:ext>
                </a:extLst>
              </p:cNvPr>
              <p:cNvSpPr/>
              <p:nvPr/>
            </p:nvSpPr>
            <p:spPr bwMode="auto">
              <a:xfrm>
                <a:off x="2985" y="1290"/>
                <a:ext cx="2" cy="5"/>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1" y="2"/>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2" name="Freeform 542">
                <a:extLst>
                  <a:ext uri="{FF2B5EF4-FFF2-40B4-BE49-F238E27FC236}">
                    <a16:creationId xmlns:a16="http://schemas.microsoft.com/office/drawing/2014/main" id="{523FDF68-0C27-4FCC-BE5E-66CD8F0330EC}"/>
                  </a:ext>
                </a:extLst>
              </p:cNvPr>
              <p:cNvSpPr/>
              <p:nvPr/>
            </p:nvSpPr>
            <p:spPr bwMode="auto">
              <a:xfrm>
                <a:off x="2560" y="129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3" name="Freeform 543">
                <a:extLst>
                  <a:ext uri="{FF2B5EF4-FFF2-40B4-BE49-F238E27FC236}">
                    <a16:creationId xmlns:a16="http://schemas.microsoft.com/office/drawing/2014/main" id="{401FE82F-D406-4DB6-8E50-1EE70301165C}"/>
                  </a:ext>
                </a:extLst>
              </p:cNvPr>
              <p:cNvSpPr/>
              <p:nvPr/>
            </p:nvSpPr>
            <p:spPr bwMode="auto">
              <a:xfrm>
                <a:off x="3653" y="1295"/>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4" name="Freeform 544">
                <a:extLst>
                  <a:ext uri="{FF2B5EF4-FFF2-40B4-BE49-F238E27FC236}">
                    <a16:creationId xmlns:a16="http://schemas.microsoft.com/office/drawing/2014/main" id="{A2A922D7-0A9A-48BB-A47B-CBE950D53DFC}"/>
                  </a:ext>
                </a:extLst>
              </p:cNvPr>
              <p:cNvSpPr/>
              <p:nvPr/>
            </p:nvSpPr>
            <p:spPr bwMode="auto">
              <a:xfrm>
                <a:off x="2074" y="1295"/>
                <a:ext cx="8" cy="6"/>
              </a:xfrm>
              <a:custGeom>
                <a:gdLst>
                  <a:gd name="T0" fmla="*/ 2 w 3"/>
                  <a:gd name="T1" fmla="*/ 2 h 2"/>
                  <a:gd name="T2" fmla="*/ 0 w 3"/>
                  <a:gd name="T3" fmla="*/ 2 h 2"/>
                  <a:gd name="T4" fmla="*/ 1 w 3"/>
                  <a:gd name="T5" fmla="*/ 1 h 2"/>
                  <a:gd name="T6" fmla="*/ 1 w 3"/>
                  <a:gd name="T7" fmla="*/ 1 h 2"/>
                  <a:gd name="T8" fmla="*/ 2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1" y="2"/>
                      <a:pt x="1" y="1"/>
                      <a:pt x="0" y="2"/>
                    </a:cubicBezTo>
                    <a:cubicBezTo>
                      <a:pt x="1" y="1"/>
                      <a:pt x="1" y="1"/>
                      <a:pt x="1" y="1"/>
                    </a:cubicBezTo>
                    <a:cubicBezTo>
                      <a:pt x="1" y="1"/>
                      <a:pt x="1" y="1"/>
                      <a:pt x="1" y="1"/>
                    </a:cubicBezTo>
                    <a:cubicBezTo>
                      <a:pt x="2" y="0"/>
                      <a:pt x="2" y="0"/>
                      <a:pt x="2" y="0"/>
                    </a:cubicBezTo>
                    <a:cubicBezTo>
                      <a:pt x="3"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5" name="Freeform 545">
                <a:extLst>
                  <a:ext uri="{FF2B5EF4-FFF2-40B4-BE49-F238E27FC236}">
                    <a16:creationId xmlns:a16="http://schemas.microsoft.com/office/drawing/2014/main" id="{20B3F86B-0C81-42E3-80AA-FBE0FFFB62E2}"/>
                  </a:ext>
                </a:extLst>
              </p:cNvPr>
              <p:cNvSpPr/>
              <p:nvPr/>
            </p:nvSpPr>
            <p:spPr bwMode="auto">
              <a:xfrm>
                <a:off x="2718" y="12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6" name="Freeform 546">
                <a:extLst>
                  <a:ext uri="{FF2B5EF4-FFF2-40B4-BE49-F238E27FC236}">
                    <a16:creationId xmlns:a16="http://schemas.microsoft.com/office/drawing/2014/main" id="{5EAD7CC9-C3F8-4853-952A-D8A6EE2BA33C}"/>
                  </a:ext>
                </a:extLst>
              </p:cNvPr>
              <p:cNvSpPr/>
              <p:nvPr/>
            </p:nvSpPr>
            <p:spPr bwMode="auto">
              <a:xfrm>
                <a:off x="3717" y="1295"/>
                <a:ext cx="5" cy="6"/>
              </a:xfrm>
              <a:custGeom>
                <a:gdLst>
                  <a:gd name="T0" fmla="*/ 2 w 2"/>
                  <a:gd name="T1" fmla="*/ 1 h 2"/>
                  <a:gd name="T2" fmla="*/ 0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7" name="Freeform 547">
                <a:extLst>
                  <a:ext uri="{FF2B5EF4-FFF2-40B4-BE49-F238E27FC236}">
                    <a16:creationId xmlns:a16="http://schemas.microsoft.com/office/drawing/2014/main" id="{5C549F9D-4E42-4F4C-AD3D-5E013020224E}"/>
                  </a:ext>
                </a:extLst>
              </p:cNvPr>
              <p:cNvSpPr/>
              <p:nvPr/>
            </p:nvSpPr>
            <p:spPr bwMode="auto">
              <a:xfrm>
                <a:off x="3856" y="1295"/>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8" name="Freeform 548">
                <a:extLst>
                  <a:ext uri="{FF2B5EF4-FFF2-40B4-BE49-F238E27FC236}">
                    <a16:creationId xmlns:a16="http://schemas.microsoft.com/office/drawing/2014/main" id="{96330893-99D1-4DB9-AB6D-8FFF894370CD}"/>
                  </a:ext>
                </a:extLst>
              </p:cNvPr>
              <p:cNvSpPr/>
              <p:nvPr/>
            </p:nvSpPr>
            <p:spPr bwMode="auto">
              <a:xfrm>
                <a:off x="3743" y="1295"/>
                <a:ext cx="11"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3" y="2"/>
                      <a:pt x="1" y="1"/>
                      <a:pt x="0" y="2"/>
                    </a:cubicBezTo>
                    <a:cubicBezTo>
                      <a:pt x="1"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9" name="Freeform 549">
                <a:extLst>
                  <a:ext uri="{FF2B5EF4-FFF2-40B4-BE49-F238E27FC236}">
                    <a16:creationId xmlns:a16="http://schemas.microsoft.com/office/drawing/2014/main" id="{267D0519-DB9E-4987-B026-382C6F461EFC}"/>
                  </a:ext>
                </a:extLst>
              </p:cNvPr>
              <p:cNvSpPr/>
              <p:nvPr/>
            </p:nvSpPr>
            <p:spPr bwMode="auto">
              <a:xfrm>
                <a:off x="3514" y="1293"/>
                <a:ext cx="173" cy="107"/>
              </a:xfrm>
              <a:custGeom>
                <a:gdLst>
                  <a:gd name="T0" fmla="*/ 64 w 65"/>
                  <a:gd name="T1" fmla="*/ 5 h 40"/>
                  <a:gd name="T2" fmla="*/ 62 w 65"/>
                  <a:gd name="T3" fmla="*/ 9 h 40"/>
                  <a:gd name="T4" fmla="*/ 58 w 65"/>
                  <a:gd name="T5" fmla="*/ 11 h 40"/>
                  <a:gd name="T6" fmla="*/ 59 w 65"/>
                  <a:gd name="T7" fmla="*/ 11 h 40"/>
                  <a:gd name="T8" fmla="*/ 55 w 65"/>
                  <a:gd name="T9" fmla="*/ 14 h 40"/>
                  <a:gd name="T10" fmla="*/ 50 w 65"/>
                  <a:gd name="T11" fmla="*/ 16 h 40"/>
                  <a:gd name="T12" fmla="*/ 50 w 65"/>
                  <a:gd name="T13" fmla="*/ 18 h 40"/>
                  <a:gd name="T14" fmla="*/ 47 w 65"/>
                  <a:gd name="T15" fmla="*/ 20 h 40"/>
                  <a:gd name="T16" fmla="*/ 45 w 65"/>
                  <a:gd name="T17" fmla="*/ 24 h 40"/>
                  <a:gd name="T18" fmla="*/ 43 w 65"/>
                  <a:gd name="T19" fmla="*/ 25 h 40"/>
                  <a:gd name="T20" fmla="*/ 42 w 65"/>
                  <a:gd name="T21" fmla="*/ 26 h 40"/>
                  <a:gd name="T22" fmla="*/ 41 w 65"/>
                  <a:gd name="T23" fmla="*/ 28 h 40"/>
                  <a:gd name="T24" fmla="*/ 38 w 65"/>
                  <a:gd name="T25" fmla="*/ 30 h 40"/>
                  <a:gd name="T26" fmla="*/ 32 w 65"/>
                  <a:gd name="T27" fmla="*/ 33 h 40"/>
                  <a:gd name="T28" fmla="*/ 29 w 65"/>
                  <a:gd name="T29" fmla="*/ 33 h 40"/>
                  <a:gd name="T30" fmla="*/ 23 w 65"/>
                  <a:gd name="T31" fmla="*/ 35 h 40"/>
                  <a:gd name="T32" fmla="*/ 23 w 65"/>
                  <a:gd name="T33" fmla="*/ 36 h 40"/>
                  <a:gd name="T34" fmla="*/ 20 w 65"/>
                  <a:gd name="T35" fmla="*/ 36 h 40"/>
                  <a:gd name="T36" fmla="*/ 7 w 65"/>
                  <a:gd name="T37" fmla="*/ 36 h 40"/>
                  <a:gd name="T38" fmla="*/ 5 w 65"/>
                  <a:gd name="T39" fmla="*/ 38 h 40"/>
                  <a:gd name="T40" fmla="*/ 0 w 65"/>
                  <a:gd name="T41" fmla="*/ 39 h 40"/>
                  <a:gd name="T42" fmla="*/ 5 w 65"/>
                  <a:gd name="T43" fmla="*/ 35 h 40"/>
                  <a:gd name="T44" fmla="*/ 11 w 65"/>
                  <a:gd name="T45" fmla="*/ 34 h 40"/>
                  <a:gd name="T46" fmla="*/ 6 w 65"/>
                  <a:gd name="T47" fmla="*/ 35 h 40"/>
                  <a:gd name="T48" fmla="*/ 8 w 65"/>
                  <a:gd name="T49" fmla="*/ 33 h 40"/>
                  <a:gd name="T50" fmla="*/ 11 w 65"/>
                  <a:gd name="T51" fmla="*/ 30 h 40"/>
                  <a:gd name="T52" fmla="*/ 12 w 65"/>
                  <a:gd name="T53" fmla="*/ 28 h 40"/>
                  <a:gd name="T54" fmla="*/ 18 w 65"/>
                  <a:gd name="T55" fmla="*/ 27 h 40"/>
                  <a:gd name="T56" fmla="*/ 23 w 65"/>
                  <a:gd name="T57" fmla="*/ 25 h 40"/>
                  <a:gd name="T58" fmla="*/ 24 w 65"/>
                  <a:gd name="T59" fmla="*/ 24 h 40"/>
                  <a:gd name="T60" fmla="*/ 25 w 65"/>
                  <a:gd name="T61" fmla="*/ 20 h 40"/>
                  <a:gd name="T62" fmla="*/ 22 w 65"/>
                  <a:gd name="T63" fmla="*/ 22 h 40"/>
                  <a:gd name="T64" fmla="*/ 20 w 65"/>
                  <a:gd name="T65" fmla="*/ 22 h 40"/>
                  <a:gd name="T66" fmla="*/ 17 w 65"/>
                  <a:gd name="T67" fmla="*/ 23 h 40"/>
                  <a:gd name="T68" fmla="*/ 23 w 65"/>
                  <a:gd name="T69" fmla="*/ 19 h 40"/>
                  <a:gd name="T70" fmla="*/ 29 w 65"/>
                  <a:gd name="T71" fmla="*/ 17 h 40"/>
                  <a:gd name="T72" fmla="*/ 31 w 65"/>
                  <a:gd name="T73" fmla="*/ 16 h 40"/>
                  <a:gd name="T74" fmla="*/ 31 w 65"/>
                  <a:gd name="T75" fmla="*/ 14 h 40"/>
                  <a:gd name="T76" fmla="*/ 33 w 65"/>
                  <a:gd name="T77" fmla="*/ 12 h 40"/>
                  <a:gd name="T78" fmla="*/ 34 w 65"/>
                  <a:gd name="T79" fmla="*/ 11 h 40"/>
                  <a:gd name="T80" fmla="*/ 37 w 65"/>
                  <a:gd name="T81" fmla="*/ 8 h 40"/>
                  <a:gd name="T82" fmla="*/ 42 w 65"/>
                  <a:gd name="T83" fmla="*/ 7 h 40"/>
                  <a:gd name="T84" fmla="*/ 48 w 65"/>
                  <a:gd name="T85" fmla="*/ 6 h 40"/>
                  <a:gd name="T86" fmla="*/ 49 w 65"/>
                  <a:gd name="T87" fmla="*/ 4 h 40"/>
                  <a:gd name="T88" fmla="*/ 51 w 65"/>
                  <a:gd name="T89" fmla="*/ 5 h 40"/>
                  <a:gd name="T90" fmla="*/ 56 w 65"/>
                  <a:gd name="T91" fmla="*/ 4 h 40"/>
                  <a:gd name="T92" fmla="*/ 56 w 65"/>
                  <a:gd name="T93" fmla="*/ 3 h 40"/>
                  <a:gd name="T94" fmla="*/ 58 w 65"/>
                  <a:gd name="T95" fmla="*/ 4 h 40"/>
                  <a:gd name="T96" fmla="*/ 64 w 65"/>
                  <a:gd name="T97" fmla="*/ 2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40">
                    <a:moveTo>
                      <a:pt x="64" y="2"/>
                    </a:moveTo>
                    <a:cubicBezTo>
                      <a:pt x="63" y="4"/>
                      <a:pt x="65" y="4"/>
                      <a:pt x="64" y="5"/>
                    </a:cubicBezTo>
                    <a:cubicBezTo>
                      <a:pt x="62" y="5"/>
                      <a:pt x="61" y="6"/>
                      <a:pt x="61" y="7"/>
                    </a:cubicBezTo>
                    <a:cubicBezTo>
                      <a:pt x="62" y="7"/>
                      <a:pt x="61" y="8"/>
                      <a:pt x="62" y="9"/>
                    </a:cubicBezTo>
                    <a:cubicBezTo>
                      <a:pt x="60" y="8"/>
                      <a:pt x="60" y="10"/>
                      <a:pt x="58" y="10"/>
                    </a:cubicBezTo>
                    <a:cubicBezTo>
                      <a:pt x="58" y="11"/>
                      <a:pt x="57" y="11"/>
                      <a:pt x="58" y="11"/>
                    </a:cubicBezTo>
                    <a:cubicBezTo>
                      <a:pt x="58" y="12"/>
                      <a:pt x="59" y="11"/>
                      <a:pt x="59" y="12"/>
                    </a:cubicBezTo>
                    <a:cubicBezTo>
                      <a:pt x="59" y="11"/>
                      <a:pt x="59" y="11"/>
                      <a:pt x="59" y="11"/>
                    </a:cubicBezTo>
                    <a:cubicBezTo>
                      <a:pt x="60" y="14"/>
                      <a:pt x="55" y="12"/>
                      <a:pt x="56" y="15"/>
                    </a:cubicBezTo>
                    <a:cubicBezTo>
                      <a:pt x="55" y="14"/>
                      <a:pt x="55" y="14"/>
                      <a:pt x="55" y="14"/>
                    </a:cubicBezTo>
                    <a:cubicBezTo>
                      <a:pt x="53" y="15"/>
                      <a:pt x="53" y="16"/>
                      <a:pt x="51" y="16"/>
                    </a:cubicBezTo>
                    <a:cubicBezTo>
                      <a:pt x="50" y="16"/>
                      <a:pt x="50" y="16"/>
                      <a:pt x="50" y="16"/>
                    </a:cubicBezTo>
                    <a:cubicBezTo>
                      <a:pt x="50" y="17"/>
                      <a:pt x="48" y="16"/>
                      <a:pt x="48" y="17"/>
                    </a:cubicBezTo>
                    <a:cubicBezTo>
                      <a:pt x="50" y="18"/>
                      <a:pt x="50" y="18"/>
                      <a:pt x="50" y="18"/>
                    </a:cubicBezTo>
                    <a:cubicBezTo>
                      <a:pt x="50" y="20"/>
                      <a:pt x="47" y="19"/>
                      <a:pt x="47" y="21"/>
                    </a:cubicBezTo>
                    <a:cubicBezTo>
                      <a:pt x="47" y="21"/>
                      <a:pt x="47" y="20"/>
                      <a:pt x="47" y="20"/>
                    </a:cubicBezTo>
                    <a:cubicBezTo>
                      <a:pt x="47" y="21"/>
                      <a:pt x="45" y="21"/>
                      <a:pt x="45" y="22"/>
                    </a:cubicBezTo>
                    <a:cubicBezTo>
                      <a:pt x="45" y="24"/>
                      <a:pt x="45" y="24"/>
                      <a:pt x="45" y="24"/>
                    </a:cubicBezTo>
                    <a:cubicBezTo>
                      <a:pt x="48" y="22"/>
                      <a:pt x="48" y="22"/>
                      <a:pt x="48" y="22"/>
                    </a:cubicBezTo>
                    <a:cubicBezTo>
                      <a:pt x="46" y="23"/>
                      <a:pt x="46" y="26"/>
                      <a:pt x="43" y="25"/>
                    </a:cubicBezTo>
                    <a:cubicBezTo>
                      <a:pt x="42" y="25"/>
                      <a:pt x="43" y="26"/>
                      <a:pt x="42" y="26"/>
                    </a:cubicBezTo>
                    <a:cubicBezTo>
                      <a:pt x="42" y="26"/>
                      <a:pt x="42" y="26"/>
                      <a:pt x="42" y="26"/>
                    </a:cubicBezTo>
                    <a:cubicBezTo>
                      <a:pt x="41" y="26"/>
                      <a:pt x="41" y="27"/>
                      <a:pt x="41" y="27"/>
                    </a:cubicBezTo>
                    <a:cubicBezTo>
                      <a:pt x="41" y="27"/>
                      <a:pt x="41" y="28"/>
                      <a:pt x="41" y="28"/>
                    </a:cubicBezTo>
                    <a:cubicBezTo>
                      <a:pt x="40" y="28"/>
                      <a:pt x="38" y="29"/>
                      <a:pt x="38" y="30"/>
                    </a:cubicBezTo>
                    <a:cubicBezTo>
                      <a:pt x="38" y="30"/>
                      <a:pt x="38" y="30"/>
                      <a:pt x="38" y="30"/>
                    </a:cubicBezTo>
                    <a:cubicBezTo>
                      <a:pt x="37" y="30"/>
                      <a:pt x="37" y="31"/>
                      <a:pt x="37" y="32"/>
                    </a:cubicBezTo>
                    <a:cubicBezTo>
                      <a:pt x="35" y="33"/>
                      <a:pt x="33" y="33"/>
                      <a:pt x="32" y="33"/>
                    </a:cubicBezTo>
                    <a:cubicBezTo>
                      <a:pt x="32" y="35"/>
                      <a:pt x="30" y="32"/>
                      <a:pt x="29" y="34"/>
                    </a:cubicBezTo>
                    <a:cubicBezTo>
                      <a:pt x="29" y="34"/>
                      <a:pt x="29" y="33"/>
                      <a:pt x="29" y="33"/>
                    </a:cubicBezTo>
                    <a:cubicBezTo>
                      <a:pt x="28" y="35"/>
                      <a:pt x="25" y="35"/>
                      <a:pt x="24" y="36"/>
                    </a:cubicBezTo>
                    <a:cubicBezTo>
                      <a:pt x="24" y="35"/>
                      <a:pt x="24" y="35"/>
                      <a:pt x="23" y="35"/>
                    </a:cubicBezTo>
                    <a:cubicBezTo>
                      <a:pt x="23" y="35"/>
                      <a:pt x="23" y="35"/>
                      <a:pt x="23" y="35"/>
                    </a:cubicBezTo>
                    <a:cubicBezTo>
                      <a:pt x="23" y="36"/>
                      <a:pt x="23" y="36"/>
                      <a:pt x="23" y="36"/>
                    </a:cubicBezTo>
                    <a:cubicBezTo>
                      <a:pt x="22" y="35"/>
                      <a:pt x="21" y="36"/>
                      <a:pt x="20" y="36"/>
                    </a:cubicBezTo>
                    <a:cubicBezTo>
                      <a:pt x="20" y="36"/>
                      <a:pt x="20" y="36"/>
                      <a:pt x="20" y="36"/>
                    </a:cubicBezTo>
                    <a:cubicBezTo>
                      <a:pt x="16" y="36"/>
                      <a:pt x="13" y="37"/>
                      <a:pt x="9" y="38"/>
                    </a:cubicBezTo>
                    <a:cubicBezTo>
                      <a:pt x="8" y="37"/>
                      <a:pt x="9" y="36"/>
                      <a:pt x="7" y="36"/>
                    </a:cubicBezTo>
                    <a:cubicBezTo>
                      <a:pt x="7" y="38"/>
                      <a:pt x="7" y="38"/>
                      <a:pt x="7" y="38"/>
                    </a:cubicBezTo>
                    <a:cubicBezTo>
                      <a:pt x="6" y="37"/>
                      <a:pt x="6" y="38"/>
                      <a:pt x="5" y="38"/>
                    </a:cubicBezTo>
                    <a:cubicBezTo>
                      <a:pt x="4" y="38"/>
                      <a:pt x="2" y="39"/>
                      <a:pt x="0" y="40"/>
                    </a:cubicBezTo>
                    <a:cubicBezTo>
                      <a:pt x="0" y="39"/>
                      <a:pt x="0" y="39"/>
                      <a:pt x="0" y="39"/>
                    </a:cubicBezTo>
                    <a:cubicBezTo>
                      <a:pt x="2" y="39"/>
                      <a:pt x="2" y="37"/>
                      <a:pt x="4" y="38"/>
                    </a:cubicBezTo>
                    <a:cubicBezTo>
                      <a:pt x="5" y="35"/>
                      <a:pt x="5" y="35"/>
                      <a:pt x="5" y="35"/>
                    </a:cubicBezTo>
                    <a:cubicBezTo>
                      <a:pt x="5" y="36"/>
                      <a:pt x="5" y="36"/>
                      <a:pt x="5" y="36"/>
                    </a:cubicBezTo>
                    <a:cubicBezTo>
                      <a:pt x="7" y="35"/>
                      <a:pt x="11" y="36"/>
                      <a:pt x="11" y="34"/>
                    </a:cubicBezTo>
                    <a:cubicBezTo>
                      <a:pt x="10" y="33"/>
                      <a:pt x="10" y="33"/>
                      <a:pt x="10" y="33"/>
                    </a:cubicBezTo>
                    <a:cubicBezTo>
                      <a:pt x="10" y="35"/>
                      <a:pt x="7" y="34"/>
                      <a:pt x="6" y="35"/>
                    </a:cubicBezTo>
                    <a:cubicBezTo>
                      <a:pt x="6" y="35"/>
                      <a:pt x="5" y="35"/>
                      <a:pt x="5" y="34"/>
                    </a:cubicBezTo>
                    <a:cubicBezTo>
                      <a:pt x="7" y="35"/>
                      <a:pt x="6" y="32"/>
                      <a:pt x="8" y="33"/>
                    </a:cubicBezTo>
                    <a:cubicBezTo>
                      <a:pt x="9" y="31"/>
                      <a:pt x="10" y="29"/>
                      <a:pt x="11" y="28"/>
                    </a:cubicBezTo>
                    <a:cubicBezTo>
                      <a:pt x="11" y="29"/>
                      <a:pt x="11" y="30"/>
                      <a:pt x="11" y="30"/>
                    </a:cubicBezTo>
                    <a:cubicBezTo>
                      <a:pt x="14" y="29"/>
                      <a:pt x="14" y="29"/>
                      <a:pt x="14" y="29"/>
                    </a:cubicBezTo>
                    <a:cubicBezTo>
                      <a:pt x="12" y="28"/>
                      <a:pt x="12" y="28"/>
                      <a:pt x="12" y="28"/>
                    </a:cubicBezTo>
                    <a:cubicBezTo>
                      <a:pt x="13" y="27"/>
                      <a:pt x="13" y="27"/>
                      <a:pt x="13" y="27"/>
                    </a:cubicBezTo>
                    <a:cubicBezTo>
                      <a:pt x="14" y="28"/>
                      <a:pt x="17" y="28"/>
                      <a:pt x="18" y="27"/>
                    </a:cubicBezTo>
                    <a:cubicBezTo>
                      <a:pt x="17" y="29"/>
                      <a:pt x="17" y="29"/>
                      <a:pt x="17" y="29"/>
                    </a:cubicBezTo>
                    <a:cubicBezTo>
                      <a:pt x="20" y="29"/>
                      <a:pt x="21" y="27"/>
                      <a:pt x="23" y="25"/>
                    </a:cubicBezTo>
                    <a:cubicBezTo>
                      <a:pt x="22" y="25"/>
                      <a:pt x="22" y="25"/>
                      <a:pt x="22" y="25"/>
                    </a:cubicBezTo>
                    <a:cubicBezTo>
                      <a:pt x="23" y="23"/>
                      <a:pt x="24" y="25"/>
                      <a:pt x="24" y="24"/>
                    </a:cubicBezTo>
                    <a:cubicBezTo>
                      <a:pt x="25" y="23"/>
                      <a:pt x="29" y="22"/>
                      <a:pt x="27" y="21"/>
                    </a:cubicBezTo>
                    <a:cubicBezTo>
                      <a:pt x="26" y="22"/>
                      <a:pt x="26" y="20"/>
                      <a:pt x="25" y="20"/>
                    </a:cubicBezTo>
                    <a:cubicBezTo>
                      <a:pt x="25" y="22"/>
                      <a:pt x="22" y="21"/>
                      <a:pt x="23" y="23"/>
                    </a:cubicBezTo>
                    <a:cubicBezTo>
                      <a:pt x="22" y="22"/>
                      <a:pt x="22" y="22"/>
                      <a:pt x="22" y="22"/>
                    </a:cubicBezTo>
                    <a:cubicBezTo>
                      <a:pt x="22" y="23"/>
                      <a:pt x="21" y="23"/>
                      <a:pt x="20" y="23"/>
                    </a:cubicBezTo>
                    <a:cubicBezTo>
                      <a:pt x="20" y="22"/>
                      <a:pt x="20" y="22"/>
                      <a:pt x="20" y="22"/>
                    </a:cubicBezTo>
                    <a:cubicBezTo>
                      <a:pt x="20" y="22"/>
                      <a:pt x="19" y="22"/>
                      <a:pt x="19" y="22"/>
                    </a:cubicBezTo>
                    <a:cubicBezTo>
                      <a:pt x="18" y="22"/>
                      <a:pt x="18" y="23"/>
                      <a:pt x="17" y="23"/>
                    </a:cubicBezTo>
                    <a:cubicBezTo>
                      <a:pt x="16" y="22"/>
                      <a:pt x="16" y="22"/>
                      <a:pt x="16" y="22"/>
                    </a:cubicBezTo>
                    <a:cubicBezTo>
                      <a:pt x="19" y="19"/>
                      <a:pt x="21" y="23"/>
                      <a:pt x="23" y="19"/>
                    </a:cubicBezTo>
                    <a:cubicBezTo>
                      <a:pt x="22" y="18"/>
                      <a:pt x="22" y="18"/>
                      <a:pt x="22" y="18"/>
                    </a:cubicBezTo>
                    <a:cubicBezTo>
                      <a:pt x="25" y="17"/>
                      <a:pt x="27" y="20"/>
                      <a:pt x="29" y="17"/>
                    </a:cubicBezTo>
                    <a:cubicBezTo>
                      <a:pt x="29" y="17"/>
                      <a:pt x="29" y="17"/>
                      <a:pt x="29" y="17"/>
                    </a:cubicBezTo>
                    <a:cubicBezTo>
                      <a:pt x="30" y="17"/>
                      <a:pt x="30" y="16"/>
                      <a:pt x="31" y="16"/>
                    </a:cubicBezTo>
                    <a:cubicBezTo>
                      <a:pt x="30" y="14"/>
                      <a:pt x="30" y="14"/>
                      <a:pt x="30" y="14"/>
                    </a:cubicBezTo>
                    <a:cubicBezTo>
                      <a:pt x="31" y="14"/>
                      <a:pt x="31" y="14"/>
                      <a:pt x="31" y="14"/>
                    </a:cubicBezTo>
                    <a:cubicBezTo>
                      <a:pt x="30" y="13"/>
                      <a:pt x="33" y="12"/>
                      <a:pt x="33" y="11"/>
                    </a:cubicBezTo>
                    <a:cubicBezTo>
                      <a:pt x="33" y="12"/>
                      <a:pt x="33" y="12"/>
                      <a:pt x="33" y="12"/>
                    </a:cubicBezTo>
                    <a:cubicBezTo>
                      <a:pt x="34" y="11"/>
                      <a:pt x="34" y="11"/>
                      <a:pt x="34" y="11"/>
                    </a:cubicBezTo>
                    <a:cubicBezTo>
                      <a:pt x="34" y="11"/>
                      <a:pt x="34" y="11"/>
                      <a:pt x="34" y="11"/>
                    </a:cubicBezTo>
                    <a:cubicBezTo>
                      <a:pt x="35" y="10"/>
                      <a:pt x="35" y="10"/>
                      <a:pt x="35" y="10"/>
                    </a:cubicBezTo>
                    <a:cubicBezTo>
                      <a:pt x="35" y="9"/>
                      <a:pt x="37" y="10"/>
                      <a:pt x="37" y="8"/>
                    </a:cubicBezTo>
                    <a:cubicBezTo>
                      <a:pt x="37" y="9"/>
                      <a:pt x="37" y="9"/>
                      <a:pt x="37" y="9"/>
                    </a:cubicBezTo>
                    <a:cubicBezTo>
                      <a:pt x="38" y="8"/>
                      <a:pt x="41" y="9"/>
                      <a:pt x="42" y="7"/>
                    </a:cubicBezTo>
                    <a:cubicBezTo>
                      <a:pt x="44" y="8"/>
                      <a:pt x="44" y="3"/>
                      <a:pt x="46" y="6"/>
                    </a:cubicBezTo>
                    <a:cubicBezTo>
                      <a:pt x="48" y="6"/>
                      <a:pt x="48" y="6"/>
                      <a:pt x="48" y="6"/>
                    </a:cubicBezTo>
                    <a:cubicBezTo>
                      <a:pt x="48" y="6"/>
                      <a:pt x="48" y="5"/>
                      <a:pt x="48" y="5"/>
                    </a:cubicBezTo>
                    <a:cubicBezTo>
                      <a:pt x="48" y="5"/>
                      <a:pt x="49" y="5"/>
                      <a:pt x="49" y="4"/>
                    </a:cubicBezTo>
                    <a:cubicBezTo>
                      <a:pt x="49" y="6"/>
                      <a:pt x="50" y="5"/>
                      <a:pt x="51" y="6"/>
                    </a:cubicBezTo>
                    <a:cubicBezTo>
                      <a:pt x="51" y="5"/>
                      <a:pt x="51" y="5"/>
                      <a:pt x="51" y="5"/>
                    </a:cubicBezTo>
                    <a:cubicBezTo>
                      <a:pt x="51" y="5"/>
                      <a:pt x="51" y="5"/>
                      <a:pt x="51" y="5"/>
                    </a:cubicBezTo>
                    <a:cubicBezTo>
                      <a:pt x="52" y="4"/>
                      <a:pt x="55" y="6"/>
                      <a:pt x="56" y="4"/>
                    </a:cubicBezTo>
                    <a:cubicBezTo>
                      <a:pt x="56" y="3"/>
                      <a:pt x="56" y="3"/>
                      <a:pt x="56" y="3"/>
                    </a:cubicBezTo>
                    <a:cubicBezTo>
                      <a:pt x="56" y="3"/>
                      <a:pt x="56" y="3"/>
                      <a:pt x="56" y="3"/>
                    </a:cubicBezTo>
                    <a:cubicBezTo>
                      <a:pt x="57" y="3"/>
                      <a:pt x="56" y="4"/>
                      <a:pt x="57" y="4"/>
                    </a:cubicBezTo>
                    <a:cubicBezTo>
                      <a:pt x="57" y="4"/>
                      <a:pt x="57" y="4"/>
                      <a:pt x="58" y="4"/>
                    </a:cubicBezTo>
                    <a:cubicBezTo>
                      <a:pt x="58" y="3"/>
                      <a:pt x="58" y="3"/>
                      <a:pt x="58" y="3"/>
                    </a:cubicBezTo>
                    <a:cubicBezTo>
                      <a:pt x="60" y="5"/>
                      <a:pt x="61" y="0"/>
                      <a:pt x="6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0" name="Freeform 550">
                <a:extLst>
                  <a:ext uri="{FF2B5EF4-FFF2-40B4-BE49-F238E27FC236}">
                    <a16:creationId xmlns:a16="http://schemas.microsoft.com/office/drawing/2014/main" id="{71426DBE-EF4E-4022-A104-8978001DD35F}"/>
                  </a:ext>
                </a:extLst>
              </p:cNvPr>
              <p:cNvSpPr/>
              <p:nvPr/>
            </p:nvSpPr>
            <p:spPr bwMode="auto">
              <a:xfrm>
                <a:off x="3960" y="129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1" name="Freeform 551">
                <a:extLst>
                  <a:ext uri="{FF2B5EF4-FFF2-40B4-BE49-F238E27FC236}">
                    <a16:creationId xmlns:a16="http://schemas.microsoft.com/office/drawing/2014/main" id="{CDFE8763-0711-4798-BAB7-F1C5322DF9E4}"/>
                  </a:ext>
                </a:extLst>
              </p:cNvPr>
              <p:cNvSpPr/>
              <p:nvPr/>
            </p:nvSpPr>
            <p:spPr bwMode="auto">
              <a:xfrm>
                <a:off x="3989" y="129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2" name="Freeform 552">
                <a:extLst>
                  <a:ext uri="{FF2B5EF4-FFF2-40B4-BE49-F238E27FC236}">
                    <a16:creationId xmlns:a16="http://schemas.microsoft.com/office/drawing/2014/main" id="{B63E242E-13E4-4CEB-A7C7-E1B0A24352A6}"/>
                  </a:ext>
                </a:extLst>
              </p:cNvPr>
              <p:cNvSpPr/>
              <p:nvPr/>
            </p:nvSpPr>
            <p:spPr bwMode="auto">
              <a:xfrm>
                <a:off x="2520" y="1295"/>
                <a:ext cx="8" cy="11"/>
              </a:xfrm>
              <a:custGeom>
                <a:gdLst>
                  <a:gd name="T0" fmla="*/ 3 w 3"/>
                  <a:gd name="T1" fmla="*/ 1 h 4"/>
                  <a:gd name="T2" fmla="*/ 1 w 3"/>
                  <a:gd name="T3" fmla="*/ 3 h 4"/>
                  <a:gd name="T4" fmla="*/ 0 w 3"/>
                  <a:gd name="T5" fmla="*/ 2 h 4"/>
                  <a:gd name="T6" fmla="*/ 3 w 3"/>
                  <a:gd name="T7" fmla="*/ 1 h 4"/>
                </a:gdLst>
                <a:cxnLst>
                  <a:cxn ang="0">
                    <a:pos x="T0" y="T1"/>
                  </a:cxn>
                  <a:cxn ang="0">
                    <a:pos x="T2" y="T3"/>
                  </a:cxn>
                  <a:cxn ang="0">
                    <a:pos x="T4" y="T5"/>
                  </a:cxn>
                  <a:cxn ang="0">
                    <a:pos x="T6" y="T7"/>
                  </a:cxn>
                </a:cxnLst>
                <a:rect l="0" t="0" r="r" b="b"/>
                <a:pathLst>
                  <a:path w="3" h="4">
                    <a:moveTo>
                      <a:pt x="3" y="1"/>
                    </a:moveTo>
                    <a:cubicBezTo>
                      <a:pt x="2" y="2"/>
                      <a:pt x="3" y="4"/>
                      <a:pt x="1" y="3"/>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3" name="Rectangle 553">
                <a:extLst>
                  <a:ext uri="{FF2B5EF4-FFF2-40B4-BE49-F238E27FC236}">
                    <a16:creationId xmlns:a16="http://schemas.microsoft.com/office/drawing/2014/main" id="{A599B622-BEE1-45AB-A922-DBABD881C5F8}"/>
                  </a:ext>
                </a:extLst>
              </p:cNvPr>
              <p:cNvSpPr>
                <a:spLocks noChangeArrowheads="1"/>
              </p:cNvSpPr>
              <p:nvPr/>
            </p:nvSpPr>
            <p:spPr bwMode="auto">
              <a:xfrm>
                <a:off x="2712" y="129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4" name="Freeform 554">
                <a:extLst>
                  <a:ext uri="{FF2B5EF4-FFF2-40B4-BE49-F238E27FC236}">
                    <a16:creationId xmlns:a16="http://schemas.microsoft.com/office/drawing/2014/main" id="{F84A0C97-DF9E-4644-9490-51A36849EEF5}"/>
                  </a:ext>
                </a:extLst>
              </p:cNvPr>
              <p:cNvSpPr/>
              <p:nvPr/>
            </p:nvSpPr>
            <p:spPr bwMode="auto">
              <a:xfrm>
                <a:off x="3060" y="1298"/>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5" name="Freeform 555">
                <a:extLst>
                  <a:ext uri="{FF2B5EF4-FFF2-40B4-BE49-F238E27FC236}">
                    <a16:creationId xmlns:a16="http://schemas.microsoft.com/office/drawing/2014/main" id="{AFA239B3-AB20-4FA9-858D-A5EC6CE3C22E}"/>
                  </a:ext>
                </a:extLst>
              </p:cNvPr>
              <p:cNvSpPr/>
              <p:nvPr/>
            </p:nvSpPr>
            <p:spPr bwMode="auto">
              <a:xfrm>
                <a:off x="3709" y="1298"/>
                <a:ext cx="5" cy="5"/>
              </a:xfrm>
              <a:custGeom>
                <a:gdLst>
                  <a:gd name="T0" fmla="*/ 1 w 2"/>
                  <a:gd name="T1" fmla="*/ 1 h 2"/>
                  <a:gd name="T2" fmla="*/ 2 w 2"/>
                  <a:gd name="T3" fmla="*/ 2 h 2"/>
                  <a:gd name="T4" fmla="*/ 0 w 2"/>
                  <a:gd name="T5" fmla="*/ 1 h 2"/>
                  <a:gd name="T6" fmla="*/ 2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2" y="1"/>
                      <a:pt x="2" y="2"/>
                      <a:pt x="2" y="2"/>
                    </a:cubicBezTo>
                    <a:cubicBezTo>
                      <a:pt x="1" y="2"/>
                      <a:pt x="1"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6" name="Freeform 556">
                <a:extLst>
                  <a:ext uri="{FF2B5EF4-FFF2-40B4-BE49-F238E27FC236}">
                    <a16:creationId xmlns:a16="http://schemas.microsoft.com/office/drawing/2014/main" id="{27D17B1E-42C6-408C-983C-9687CDFE55C5}"/>
                  </a:ext>
                </a:extLst>
              </p:cNvPr>
              <p:cNvSpPr/>
              <p:nvPr/>
            </p:nvSpPr>
            <p:spPr bwMode="auto">
              <a:xfrm>
                <a:off x="3102" y="12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7" name="Rectangle 557">
                <a:extLst>
                  <a:ext uri="{FF2B5EF4-FFF2-40B4-BE49-F238E27FC236}">
                    <a16:creationId xmlns:a16="http://schemas.microsoft.com/office/drawing/2014/main" id="{F4FCDFE6-910A-4A43-96CD-7935C2EA3AFD}"/>
                  </a:ext>
                </a:extLst>
              </p:cNvPr>
              <p:cNvSpPr>
                <a:spLocks noChangeArrowheads="1"/>
              </p:cNvSpPr>
              <p:nvPr/>
            </p:nvSpPr>
            <p:spPr bwMode="auto">
              <a:xfrm>
                <a:off x="3754" y="130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8" name="Freeform 558">
                <a:extLst>
                  <a:ext uri="{FF2B5EF4-FFF2-40B4-BE49-F238E27FC236}">
                    <a16:creationId xmlns:a16="http://schemas.microsoft.com/office/drawing/2014/main" id="{6F53B7F5-21E5-4A9A-AF75-CB3BD02652B6}"/>
                  </a:ext>
                </a:extLst>
              </p:cNvPr>
              <p:cNvSpPr/>
              <p:nvPr/>
            </p:nvSpPr>
            <p:spPr bwMode="auto">
              <a:xfrm>
                <a:off x="3922" y="1301"/>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9" name="Freeform 559">
                <a:extLst>
                  <a:ext uri="{FF2B5EF4-FFF2-40B4-BE49-F238E27FC236}">
                    <a16:creationId xmlns:a16="http://schemas.microsoft.com/office/drawing/2014/main" id="{4B72BF37-50F9-4757-A815-AE75C80A534E}"/>
                  </a:ext>
                </a:extLst>
              </p:cNvPr>
              <p:cNvSpPr/>
              <p:nvPr/>
            </p:nvSpPr>
            <p:spPr bwMode="auto">
              <a:xfrm>
                <a:off x="3116" y="1301"/>
                <a:ext cx="2"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0" name="Rectangle 560">
                <a:extLst>
                  <a:ext uri="{FF2B5EF4-FFF2-40B4-BE49-F238E27FC236}">
                    <a16:creationId xmlns:a16="http://schemas.microsoft.com/office/drawing/2014/main" id="{23810B37-FC3E-4DA0-B5C0-9E6C7161209E}"/>
                  </a:ext>
                </a:extLst>
              </p:cNvPr>
              <p:cNvSpPr>
                <a:spLocks noChangeArrowheads="1"/>
              </p:cNvSpPr>
              <p:nvPr/>
            </p:nvSpPr>
            <p:spPr bwMode="auto">
              <a:xfrm>
                <a:off x="3938" y="1301"/>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1" name="Freeform 561">
                <a:extLst>
                  <a:ext uri="{FF2B5EF4-FFF2-40B4-BE49-F238E27FC236}">
                    <a16:creationId xmlns:a16="http://schemas.microsoft.com/office/drawing/2014/main" id="{19858F72-A331-4DBB-AF77-0B2EBBAD5287}"/>
                  </a:ext>
                </a:extLst>
              </p:cNvPr>
              <p:cNvSpPr/>
              <p:nvPr/>
            </p:nvSpPr>
            <p:spPr bwMode="auto">
              <a:xfrm>
                <a:off x="2108" y="130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2" name="Freeform 562">
                <a:extLst>
                  <a:ext uri="{FF2B5EF4-FFF2-40B4-BE49-F238E27FC236}">
                    <a16:creationId xmlns:a16="http://schemas.microsoft.com/office/drawing/2014/main" id="{08FED0F4-5516-4FD9-9D1C-3A9056602E3E}"/>
                  </a:ext>
                </a:extLst>
              </p:cNvPr>
              <p:cNvSpPr/>
              <p:nvPr/>
            </p:nvSpPr>
            <p:spPr bwMode="auto">
              <a:xfrm>
                <a:off x="2704" y="1301"/>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3" name="Freeform 563">
                <a:extLst>
                  <a:ext uri="{FF2B5EF4-FFF2-40B4-BE49-F238E27FC236}">
                    <a16:creationId xmlns:a16="http://schemas.microsoft.com/office/drawing/2014/main" id="{552A5D73-74B6-4AA3-A598-CA7394579068}"/>
                  </a:ext>
                </a:extLst>
              </p:cNvPr>
              <p:cNvSpPr/>
              <p:nvPr/>
            </p:nvSpPr>
            <p:spPr bwMode="auto">
              <a:xfrm>
                <a:off x="3882" y="130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4" name="Freeform 564">
                <a:extLst>
                  <a:ext uri="{FF2B5EF4-FFF2-40B4-BE49-F238E27FC236}">
                    <a16:creationId xmlns:a16="http://schemas.microsoft.com/office/drawing/2014/main" id="{D5EB94B7-36BF-42B1-94A1-8D2672DA4E2C}"/>
                  </a:ext>
                </a:extLst>
              </p:cNvPr>
              <p:cNvSpPr/>
              <p:nvPr/>
            </p:nvSpPr>
            <p:spPr bwMode="auto">
              <a:xfrm>
                <a:off x="3944" y="1303"/>
                <a:ext cx="5" cy="6"/>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1" y="0"/>
                    </a:cubicBezTo>
                    <a:cubicBezTo>
                      <a:pt x="2" y="0"/>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5" name="Freeform 565">
                <a:extLst>
                  <a:ext uri="{FF2B5EF4-FFF2-40B4-BE49-F238E27FC236}">
                    <a16:creationId xmlns:a16="http://schemas.microsoft.com/office/drawing/2014/main" id="{9B08EABD-BE72-4229-83DB-B3A14AC2A7CE}"/>
                  </a:ext>
                </a:extLst>
              </p:cNvPr>
              <p:cNvSpPr/>
              <p:nvPr/>
            </p:nvSpPr>
            <p:spPr bwMode="auto">
              <a:xfrm>
                <a:off x="3989" y="1301"/>
                <a:ext cx="3" cy="5"/>
              </a:xfrm>
              <a:custGeom>
                <a:gdLst>
                  <a:gd name="T0" fmla="*/ 1 w 1"/>
                  <a:gd name="T1" fmla="*/ 1 h 2"/>
                  <a:gd name="T2" fmla="*/ 1 w 1"/>
                  <a:gd name="T3" fmla="*/ 1 h 2"/>
                  <a:gd name="T4" fmla="*/ 1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1"/>
                    </a:cubicBezTo>
                    <a:cubicBezTo>
                      <a:pt x="1" y="2"/>
                      <a:pt x="1" y="2"/>
                      <a:pt x="1"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6" name="Freeform 566">
                <a:extLst>
                  <a:ext uri="{FF2B5EF4-FFF2-40B4-BE49-F238E27FC236}">
                    <a16:creationId xmlns:a16="http://schemas.microsoft.com/office/drawing/2014/main" id="{864CCCEE-C026-4135-AD28-5EB2568E88EC}"/>
                  </a:ext>
                </a:extLst>
              </p:cNvPr>
              <p:cNvSpPr/>
              <p:nvPr/>
            </p:nvSpPr>
            <p:spPr bwMode="auto">
              <a:xfrm>
                <a:off x="3377" y="1303"/>
                <a:ext cx="3" cy="9"/>
              </a:xfrm>
              <a:custGeom>
                <a:gdLst>
                  <a:gd name="T0" fmla="*/ 1 w 1"/>
                  <a:gd name="T1" fmla="*/ 1 h 3"/>
                  <a:gd name="T2" fmla="*/ 0 w 1"/>
                  <a:gd name="T3" fmla="*/ 2 h 3"/>
                  <a:gd name="T4" fmla="*/ 0 w 1"/>
                  <a:gd name="T5" fmla="*/ 3 h 3"/>
                  <a:gd name="T6" fmla="*/ 0 w 1"/>
                  <a:gd name="T7" fmla="*/ 3 h 3"/>
                  <a:gd name="T8" fmla="*/ 0 w 1"/>
                  <a:gd name="T9" fmla="*/ 0 h 3"/>
                  <a:gd name="T10" fmla="*/ 1 w 1"/>
                  <a:gd name="T11" fmla="*/ 1 h 3"/>
                </a:gdLst>
                <a:cxnLst>
                  <a:cxn ang="0">
                    <a:pos x="T0" y="T1"/>
                  </a:cxn>
                  <a:cxn ang="0">
                    <a:pos x="T2" y="T3"/>
                  </a:cxn>
                  <a:cxn ang="0">
                    <a:pos x="T4" y="T5"/>
                  </a:cxn>
                  <a:cxn ang="0">
                    <a:pos x="T6" y="T7"/>
                  </a:cxn>
                  <a:cxn ang="0">
                    <a:pos x="T8" y="T9"/>
                  </a:cxn>
                  <a:cxn ang="0">
                    <a:pos x="T10" y="T11"/>
                  </a:cxn>
                </a:cxnLst>
                <a:rect l="0" t="0" r="r" b="b"/>
                <a:pathLst>
                  <a:path w="1" h="3">
                    <a:moveTo>
                      <a:pt x="1" y="1"/>
                    </a:moveTo>
                    <a:cubicBezTo>
                      <a:pt x="0" y="2"/>
                      <a:pt x="0" y="2"/>
                      <a:pt x="0" y="2"/>
                    </a:cubicBezTo>
                    <a:cubicBezTo>
                      <a:pt x="0" y="3"/>
                      <a:pt x="0" y="3"/>
                      <a:pt x="0" y="3"/>
                    </a:cubicBezTo>
                    <a:cubicBezTo>
                      <a:pt x="0" y="3"/>
                      <a:pt x="0" y="3"/>
                      <a:pt x="0" y="3"/>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7" name="Freeform 567">
                <a:extLst>
                  <a:ext uri="{FF2B5EF4-FFF2-40B4-BE49-F238E27FC236}">
                    <a16:creationId xmlns:a16="http://schemas.microsoft.com/office/drawing/2014/main" id="{119806B5-9139-4774-95D7-C05D66A9A028}"/>
                  </a:ext>
                </a:extLst>
              </p:cNvPr>
              <p:cNvSpPr/>
              <p:nvPr/>
            </p:nvSpPr>
            <p:spPr bwMode="auto">
              <a:xfrm>
                <a:off x="3102" y="1303"/>
                <a:ext cx="6" cy="3"/>
              </a:xfrm>
              <a:custGeom>
                <a:gdLst>
                  <a:gd name="T0" fmla="*/ 1 w 2"/>
                  <a:gd name="T1" fmla="*/ 0 h 1"/>
                  <a:gd name="T2" fmla="*/ 1 w 2"/>
                  <a:gd name="T3" fmla="*/ 1 h 1"/>
                  <a:gd name="T4" fmla="*/ 2 w 2"/>
                  <a:gd name="T5" fmla="*/ 1 h 1"/>
                  <a:gd name="T6" fmla="*/ 0 w 2"/>
                  <a:gd name="T7" fmla="*/ 1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1" y="0"/>
                      <a:pt x="1" y="1"/>
                      <a:pt x="1" y="1"/>
                    </a:cubicBezTo>
                    <a:cubicBezTo>
                      <a:pt x="2" y="1"/>
                      <a:pt x="2" y="1"/>
                      <a:pt x="2" y="1"/>
                    </a:cubicBezTo>
                    <a:cubicBezTo>
                      <a:pt x="2" y="1"/>
                      <a:pt x="0" y="1"/>
                      <a:pt x="0" y="1"/>
                    </a:cubicBezTo>
                    <a:cubicBezTo>
                      <a:pt x="1"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8" name="Freeform 568">
                <a:extLst>
                  <a:ext uri="{FF2B5EF4-FFF2-40B4-BE49-F238E27FC236}">
                    <a16:creationId xmlns:a16="http://schemas.microsoft.com/office/drawing/2014/main" id="{CF67B33A-C55B-46CB-B559-8F471686B6E7}"/>
                  </a:ext>
                </a:extLst>
              </p:cNvPr>
              <p:cNvSpPr/>
              <p:nvPr/>
            </p:nvSpPr>
            <p:spPr bwMode="auto">
              <a:xfrm>
                <a:off x="2119" y="1303"/>
                <a:ext cx="32" cy="17"/>
              </a:xfrm>
              <a:custGeom>
                <a:gdLst>
                  <a:gd name="T0" fmla="*/ 12 w 12"/>
                  <a:gd name="T1" fmla="*/ 1 h 6"/>
                  <a:gd name="T2" fmla="*/ 11 w 12"/>
                  <a:gd name="T3" fmla="*/ 2 h 6"/>
                  <a:gd name="T4" fmla="*/ 7 w 12"/>
                  <a:gd name="T5" fmla="*/ 2 h 6"/>
                  <a:gd name="T6" fmla="*/ 7 w 12"/>
                  <a:gd name="T7" fmla="*/ 1 h 6"/>
                  <a:gd name="T8" fmla="*/ 4 w 12"/>
                  <a:gd name="T9" fmla="*/ 2 h 6"/>
                  <a:gd name="T10" fmla="*/ 4 w 12"/>
                  <a:gd name="T11" fmla="*/ 5 h 6"/>
                  <a:gd name="T12" fmla="*/ 3 w 12"/>
                  <a:gd name="T13" fmla="*/ 5 h 6"/>
                  <a:gd name="T14" fmla="*/ 0 w 12"/>
                  <a:gd name="T15" fmla="*/ 4 h 6"/>
                  <a:gd name="T16" fmla="*/ 5 w 12"/>
                  <a:gd name="T17" fmla="*/ 0 h 6"/>
                  <a:gd name="T18" fmla="*/ 12 w 12"/>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1"/>
                    </a:moveTo>
                    <a:cubicBezTo>
                      <a:pt x="12" y="2"/>
                      <a:pt x="11" y="2"/>
                      <a:pt x="11" y="2"/>
                    </a:cubicBezTo>
                    <a:cubicBezTo>
                      <a:pt x="7" y="2"/>
                      <a:pt x="7" y="2"/>
                      <a:pt x="7" y="2"/>
                    </a:cubicBezTo>
                    <a:cubicBezTo>
                      <a:pt x="7" y="1"/>
                      <a:pt x="7" y="1"/>
                      <a:pt x="7" y="1"/>
                    </a:cubicBezTo>
                    <a:cubicBezTo>
                      <a:pt x="6" y="1"/>
                      <a:pt x="4" y="1"/>
                      <a:pt x="4" y="2"/>
                    </a:cubicBezTo>
                    <a:cubicBezTo>
                      <a:pt x="5" y="3"/>
                      <a:pt x="3" y="4"/>
                      <a:pt x="4" y="5"/>
                    </a:cubicBezTo>
                    <a:cubicBezTo>
                      <a:pt x="4" y="6"/>
                      <a:pt x="3" y="5"/>
                      <a:pt x="3" y="5"/>
                    </a:cubicBezTo>
                    <a:cubicBezTo>
                      <a:pt x="3" y="4"/>
                      <a:pt x="1" y="4"/>
                      <a:pt x="0" y="4"/>
                    </a:cubicBezTo>
                    <a:cubicBezTo>
                      <a:pt x="3" y="5"/>
                      <a:pt x="3" y="2"/>
                      <a:pt x="5" y="0"/>
                    </a:cubicBezTo>
                    <a:cubicBezTo>
                      <a:pt x="7" y="2"/>
                      <a:pt x="9"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9" name="Freeform 569">
                <a:extLst>
                  <a:ext uri="{FF2B5EF4-FFF2-40B4-BE49-F238E27FC236}">
                    <a16:creationId xmlns:a16="http://schemas.microsoft.com/office/drawing/2014/main" id="{8E864DA6-D530-4D95-9131-6F8F683F7B4F}"/>
                  </a:ext>
                </a:extLst>
              </p:cNvPr>
              <p:cNvSpPr/>
              <p:nvPr/>
            </p:nvSpPr>
            <p:spPr bwMode="auto">
              <a:xfrm>
                <a:off x="3778" y="1306"/>
                <a:ext cx="24" cy="8"/>
              </a:xfrm>
              <a:custGeom>
                <a:gdLst>
                  <a:gd name="T0" fmla="*/ 9 w 9"/>
                  <a:gd name="T1" fmla="*/ 0 h 3"/>
                  <a:gd name="T2" fmla="*/ 2 w 9"/>
                  <a:gd name="T3" fmla="*/ 2 h 3"/>
                  <a:gd name="T4" fmla="*/ 0 w 9"/>
                  <a:gd name="T5" fmla="*/ 3 h 3"/>
                  <a:gd name="T6" fmla="*/ 4 w 9"/>
                  <a:gd name="T7" fmla="*/ 1 h 3"/>
                  <a:gd name="T8" fmla="*/ 5 w 9"/>
                  <a:gd name="T9" fmla="*/ 2 h 3"/>
                  <a:gd name="T10" fmla="*/ 8 w 9"/>
                  <a:gd name="T11" fmla="*/ 0 h 3"/>
                  <a:gd name="T12" fmla="*/ 9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2"/>
                      <a:pt x="4" y="1"/>
                      <a:pt x="2" y="2"/>
                    </a:cubicBezTo>
                    <a:cubicBezTo>
                      <a:pt x="0" y="3"/>
                      <a:pt x="0" y="3"/>
                      <a:pt x="0" y="3"/>
                    </a:cubicBezTo>
                    <a:cubicBezTo>
                      <a:pt x="1" y="2"/>
                      <a:pt x="3" y="1"/>
                      <a:pt x="4" y="1"/>
                    </a:cubicBezTo>
                    <a:cubicBezTo>
                      <a:pt x="5" y="2"/>
                      <a:pt x="5" y="2"/>
                      <a:pt x="5" y="2"/>
                    </a:cubicBezTo>
                    <a:cubicBezTo>
                      <a:pt x="5" y="0"/>
                      <a:pt x="8" y="1"/>
                      <a:pt x="8"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0" name="Freeform 570">
                <a:extLst>
                  <a:ext uri="{FF2B5EF4-FFF2-40B4-BE49-F238E27FC236}">
                    <a16:creationId xmlns:a16="http://schemas.microsoft.com/office/drawing/2014/main" id="{9D3C90D2-C1BC-49B9-BE05-1AC2EA3DCE39}"/>
                  </a:ext>
                </a:extLst>
              </p:cNvPr>
              <p:cNvSpPr/>
              <p:nvPr/>
            </p:nvSpPr>
            <p:spPr bwMode="auto">
              <a:xfrm>
                <a:off x="2766" y="1306"/>
                <a:ext cx="53" cy="32"/>
              </a:xfrm>
              <a:custGeom>
                <a:gdLst>
                  <a:gd name="T0" fmla="*/ 17 w 20"/>
                  <a:gd name="T1" fmla="*/ 3 h 12"/>
                  <a:gd name="T2" fmla="*/ 17 w 20"/>
                  <a:gd name="T3" fmla="*/ 4 h 12"/>
                  <a:gd name="T4" fmla="*/ 16 w 20"/>
                  <a:gd name="T5" fmla="*/ 3 h 12"/>
                  <a:gd name="T6" fmla="*/ 14 w 20"/>
                  <a:gd name="T7" fmla="*/ 4 h 12"/>
                  <a:gd name="T8" fmla="*/ 15 w 20"/>
                  <a:gd name="T9" fmla="*/ 5 h 12"/>
                  <a:gd name="T10" fmla="*/ 13 w 20"/>
                  <a:gd name="T11" fmla="*/ 6 h 12"/>
                  <a:gd name="T12" fmla="*/ 10 w 20"/>
                  <a:gd name="T13" fmla="*/ 5 h 12"/>
                  <a:gd name="T14" fmla="*/ 10 w 20"/>
                  <a:gd name="T15" fmla="*/ 7 h 12"/>
                  <a:gd name="T16" fmla="*/ 1 w 20"/>
                  <a:gd name="T17" fmla="*/ 12 h 12"/>
                  <a:gd name="T18" fmla="*/ 4 w 20"/>
                  <a:gd name="T19" fmla="*/ 9 h 12"/>
                  <a:gd name="T20" fmla="*/ 8 w 20"/>
                  <a:gd name="T21" fmla="*/ 6 h 12"/>
                  <a:gd name="T22" fmla="*/ 15 w 20"/>
                  <a:gd name="T23" fmla="*/ 2 h 12"/>
                  <a:gd name="T24" fmla="*/ 20 w 20"/>
                  <a:gd name="T25" fmla="*/ 0 h 12"/>
                  <a:gd name="T26" fmla="*/ 17 w 20"/>
                  <a:gd name="T27"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7" y="3"/>
                    </a:moveTo>
                    <a:cubicBezTo>
                      <a:pt x="17" y="4"/>
                      <a:pt x="17" y="4"/>
                      <a:pt x="17" y="4"/>
                    </a:cubicBezTo>
                    <a:cubicBezTo>
                      <a:pt x="16" y="3"/>
                      <a:pt x="16" y="3"/>
                      <a:pt x="16" y="3"/>
                    </a:cubicBezTo>
                    <a:cubicBezTo>
                      <a:pt x="14" y="4"/>
                      <a:pt x="14" y="4"/>
                      <a:pt x="14" y="4"/>
                    </a:cubicBezTo>
                    <a:cubicBezTo>
                      <a:pt x="15" y="5"/>
                      <a:pt x="15" y="5"/>
                      <a:pt x="15" y="5"/>
                    </a:cubicBezTo>
                    <a:cubicBezTo>
                      <a:pt x="15" y="6"/>
                      <a:pt x="14" y="6"/>
                      <a:pt x="13" y="6"/>
                    </a:cubicBezTo>
                    <a:cubicBezTo>
                      <a:pt x="13" y="4"/>
                      <a:pt x="12" y="5"/>
                      <a:pt x="10" y="5"/>
                    </a:cubicBezTo>
                    <a:cubicBezTo>
                      <a:pt x="11" y="6"/>
                      <a:pt x="10" y="6"/>
                      <a:pt x="10" y="7"/>
                    </a:cubicBezTo>
                    <a:cubicBezTo>
                      <a:pt x="8" y="9"/>
                      <a:pt x="4" y="11"/>
                      <a:pt x="1" y="12"/>
                    </a:cubicBezTo>
                    <a:cubicBezTo>
                      <a:pt x="0" y="10"/>
                      <a:pt x="4" y="12"/>
                      <a:pt x="4" y="9"/>
                    </a:cubicBezTo>
                    <a:cubicBezTo>
                      <a:pt x="5" y="9"/>
                      <a:pt x="6" y="7"/>
                      <a:pt x="8" y="6"/>
                    </a:cubicBezTo>
                    <a:cubicBezTo>
                      <a:pt x="10" y="4"/>
                      <a:pt x="13" y="4"/>
                      <a:pt x="15" y="2"/>
                    </a:cubicBezTo>
                    <a:cubicBezTo>
                      <a:pt x="16" y="1"/>
                      <a:pt x="18" y="1"/>
                      <a:pt x="20" y="0"/>
                    </a:cubicBezTo>
                    <a:cubicBezTo>
                      <a:pt x="19" y="1"/>
                      <a:pt x="18" y="3"/>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1" name="Freeform 571">
                <a:extLst>
                  <a:ext uri="{FF2B5EF4-FFF2-40B4-BE49-F238E27FC236}">
                    <a16:creationId xmlns:a16="http://schemas.microsoft.com/office/drawing/2014/main" id="{41214B6B-A8AF-41FD-B0C8-2EAE894B3601}"/>
                  </a:ext>
                </a:extLst>
              </p:cNvPr>
              <p:cNvSpPr/>
              <p:nvPr/>
            </p:nvSpPr>
            <p:spPr bwMode="auto">
              <a:xfrm>
                <a:off x="3866" y="1306"/>
                <a:ext cx="6" cy="8"/>
              </a:xfrm>
              <a:custGeom>
                <a:gdLst>
                  <a:gd name="T0" fmla="*/ 2 w 2"/>
                  <a:gd name="T1" fmla="*/ 1 h 3"/>
                  <a:gd name="T2" fmla="*/ 2 w 2"/>
                  <a:gd name="T3" fmla="*/ 2 h 3"/>
                  <a:gd name="T4" fmla="*/ 0 w 2"/>
                  <a:gd name="T5" fmla="*/ 1 h 3"/>
                  <a:gd name="T6" fmla="*/ 0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1" y="3"/>
                      <a:pt x="1" y="1"/>
                      <a:pt x="0" y="1"/>
                    </a:cubicBezTo>
                    <a:cubicBezTo>
                      <a:pt x="0" y="0"/>
                      <a:pt x="0" y="0"/>
                      <a:pt x="0"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2" name="Freeform 572">
                <a:extLst>
                  <a:ext uri="{FF2B5EF4-FFF2-40B4-BE49-F238E27FC236}">
                    <a16:creationId xmlns:a16="http://schemas.microsoft.com/office/drawing/2014/main" id="{E22751FF-91E5-4ECE-B548-CB8E8302FD21}"/>
                  </a:ext>
                </a:extLst>
              </p:cNvPr>
              <p:cNvSpPr/>
              <p:nvPr/>
            </p:nvSpPr>
            <p:spPr bwMode="auto">
              <a:xfrm>
                <a:off x="3041" y="1306"/>
                <a:ext cx="5" cy="6"/>
              </a:xfrm>
              <a:custGeom>
                <a:gdLst>
                  <a:gd name="T0" fmla="*/ 2 w 2"/>
                  <a:gd name="T1" fmla="*/ 1 h 2"/>
                  <a:gd name="T2" fmla="*/ 1 w 2"/>
                  <a:gd name="T3" fmla="*/ 2 h 2"/>
                  <a:gd name="T4" fmla="*/ 1 w 2"/>
                  <a:gd name="T5" fmla="*/ 2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1" y="2"/>
                    </a:cubicBezTo>
                    <a:cubicBezTo>
                      <a:pt x="1" y="2"/>
                      <a:pt x="1" y="2"/>
                      <a:pt x="1" y="2"/>
                    </a:cubicBezTo>
                    <a:cubicBezTo>
                      <a:pt x="0" y="1"/>
                      <a:pt x="0" y="1"/>
                      <a:pt x="0" y="1"/>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3" name="Freeform 573">
                <a:extLst>
                  <a:ext uri="{FF2B5EF4-FFF2-40B4-BE49-F238E27FC236}">
                    <a16:creationId xmlns:a16="http://schemas.microsoft.com/office/drawing/2014/main" id="{E0602A91-5D7D-4585-8476-05CB81759FC8}"/>
                  </a:ext>
                </a:extLst>
              </p:cNvPr>
              <p:cNvSpPr/>
              <p:nvPr/>
            </p:nvSpPr>
            <p:spPr bwMode="auto">
              <a:xfrm>
                <a:off x="3535" y="1303"/>
                <a:ext cx="5" cy="9"/>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4" name="Freeform 574">
                <a:extLst>
                  <a:ext uri="{FF2B5EF4-FFF2-40B4-BE49-F238E27FC236}">
                    <a16:creationId xmlns:a16="http://schemas.microsoft.com/office/drawing/2014/main" id="{7D0C0E62-A7EB-48C5-B5AD-17C0B08C1B52}"/>
                  </a:ext>
                </a:extLst>
              </p:cNvPr>
              <p:cNvSpPr/>
              <p:nvPr/>
            </p:nvSpPr>
            <p:spPr bwMode="auto">
              <a:xfrm>
                <a:off x="2108" y="130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5" name="Freeform 575">
                <a:extLst>
                  <a:ext uri="{FF2B5EF4-FFF2-40B4-BE49-F238E27FC236}">
                    <a16:creationId xmlns:a16="http://schemas.microsoft.com/office/drawing/2014/main" id="{42BC9760-5E33-40F7-BF20-FB3C76A2A9DF}"/>
                  </a:ext>
                </a:extLst>
              </p:cNvPr>
              <p:cNvSpPr/>
              <p:nvPr/>
            </p:nvSpPr>
            <p:spPr bwMode="auto">
              <a:xfrm>
                <a:off x="3888" y="1312"/>
                <a:ext cx="112" cy="18"/>
              </a:xfrm>
              <a:custGeom>
                <a:gdLst>
                  <a:gd name="T0" fmla="*/ 42 w 42"/>
                  <a:gd name="T1" fmla="*/ 1 h 7"/>
                  <a:gd name="T2" fmla="*/ 34 w 42"/>
                  <a:gd name="T3" fmla="*/ 4 h 7"/>
                  <a:gd name="T4" fmla="*/ 33 w 42"/>
                  <a:gd name="T5" fmla="*/ 5 h 7"/>
                  <a:gd name="T6" fmla="*/ 31 w 42"/>
                  <a:gd name="T7" fmla="*/ 3 h 7"/>
                  <a:gd name="T8" fmla="*/ 20 w 42"/>
                  <a:gd name="T9" fmla="*/ 4 h 7"/>
                  <a:gd name="T10" fmla="*/ 13 w 42"/>
                  <a:gd name="T11" fmla="*/ 5 h 7"/>
                  <a:gd name="T12" fmla="*/ 12 w 42"/>
                  <a:gd name="T13" fmla="*/ 5 h 7"/>
                  <a:gd name="T14" fmla="*/ 1 w 42"/>
                  <a:gd name="T15" fmla="*/ 7 h 7"/>
                  <a:gd name="T16" fmla="*/ 0 w 42"/>
                  <a:gd name="T17" fmla="*/ 7 h 7"/>
                  <a:gd name="T18" fmla="*/ 1 w 42"/>
                  <a:gd name="T19" fmla="*/ 6 h 7"/>
                  <a:gd name="T20" fmla="*/ 7 w 42"/>
                  <a:gd name="T21" fmla="*/ 5 h 7"/>
                  <a:gd name="T22" fmla="*/ 11 w 42"/>
                  <a:gd name="T23" fmla="*/ 3 h 7"/>
                  <a:gd name="T24" fmla="*/ 11 w 42"/>
                  <a:gd name="T25" fmla="*/ 3 h 7"/>
                  <a:gd name="T26" fmla="*/ 19 w 42"/>
                  <a:gd name="T27" fmla="*/ 3 h 7"/>
                  <a:gd name="T28" fmla="*/ 25 w 42"/>
                  <a:gd name="T29" fmla="*/ 2 h 7"/>
                  <a:gd name="T30" fmla="*/ 30 w 42"/>
                  <a:gd name="T31" fmla="*/ 1 h 7"/>
                  <a:gd name="T32" fmla="*/ 35 w 42"/>
                  <a:gd name="T33" fmla="*/ 0 h 7"/>
                  <a:gd name="T34" fmla="*/ 42 w 42"/>
                  <a:gd name="T3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
                    <a:moveTo>
                      <a:pt x="42" y="1"/>
                    </a:moveTo>
                    <a:cubicBezTo>
                      <a:pt x="39" y="3"/>
                      <a:pt x="35" y="0"/>
                      <a:pt x="34" y="4"/>
                    </a:cubicBezTo>
                    <a:cubicBezTo>
                      <a:pt x="34" y="5"/>
                      <a:pt x="34" y="5"/>
                      <a:pt x="33" y="5"/>
                    </a:cubicBezTo>
                    <a:cubicBezTo>
                      <a:pt x="33" y="3"/>
                      <a:pt x="31" y="4"/>
                      <a:pt x="31" y="3"/>
                    </a:cubicBezTo>
                    <a:cubicBezTo>
                      <a:pt x="26" y="3"/>
                      <a:pt x="24" y="3"/>
                      <a:pt x="20" y="4"/>
                    </a:cubicBezTo>
                    <a:cubicBezTo>
                      <a:pt x="18" y="3"/>
                      <a:pt x="16" y="7"/>
                      <a:pt x="13" y="5"/>
                    </a:cubicBezTo>
                    <a:cubicBezTo>
                      <a:pt x="13" y="6"/>
                      <a:pt x="12" y="5"/>
                      <a:pt x="12" y="5"/>
                    </a:cubicBezTo>
                    <a:cubicBezTo>
                      <a:pt x="8" y="5"/>
                      <a:pt x="4" y="7"/>
                      <a:pt x="1" y="7"/>
                    </a:cubicBezTo>
                    <a:cubicBezTo>
                      <a:pt x="0" y="7"/>
                      <a:pt x="0" y="7"/>
                      <a:pt x="0" y="7"/>
                    </a:cubicBezTo>
                    <a:cubicBezTo>
                      <a:pt x="1" y="7"/>
                      <a:pt x="1" y="6"/>
                      <a:pt x="1" y="6"/>
                    </a:cubicBezTo>
                    <a:cubicBezTo>
                      <a:pt x="3" y="6"/>
                      <a:pt x="4" y="5"/>
                      <a:pt x="7" y="5"/>
                    </a:cubicBezTo>
                    <a:cubicBezTo>
                      <a:pt x="7" y="2"/>
                      <a:pt x="10" y="3"/>
                      <a:pt x="11" y="3"/>
                    </a:cubicBezTo>
                    <a:cubicBezTo>
                      <a:pt x="11" y="3"/>
                      <a:pt x="11" y="3"/>
                      <a:pt x="11" y="3"/>
                    </a:cubicBezTo>
                    <a:cubicBezTo>
                      <a:pt x="14" y="3"/>
                      <a:pt x="17" y="2"/>
                      <a:pt x="19" y="3"/>
                    </a:cubicBezTo>
                    <a:cubicBezTo>
                      <a:pt x="21" y="3"/>
                      <a:pt x="23" y="1"/>
                      <a:pt x="25" y="2"/>
                    </a:cubicBezTo>
                    <a:cubicBezTo>
                      <a:pt x="26" y="0"/>
                      <a:pt x="28" y="2"/>
                      <a:pt x="30" y="1"/>
                    </a:cubicBezTo>
                    <a:cubicBezTo>
                      <a:pt x="31" y="1"/>
                      <a:pt x="34" y="2"/>
                      <a:pt x="35" y="0"/>
                    </a:cubicBezTo>
                    <a:cubicBezTo>
                      <a:pt x="37" y="1"/>
                      <a:pt x="39" y="1"/>
                      <a:pt x="4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6" name="Freeform 576">
                <a:extLst>
                  <a:ext uri="{FF2B5EF4-FFF2-40B4-BE49-F238E27FC236}">
                    <a16:creationId xmlns:a16="http://schemas.microsoft.com/office/drawing/2014/main" id="{75685ADC-1FF9-43C0-BF04-9290FF3A0742}"/>
                  </a:ext>
                </a:extLst>
              </p:cNvPr>
              <p:cNvSpPr/>
              <p:nvPr/>
            </p:nvSpPr>
            <p:spPr bwMode="auto">
              <a:xfrm>
                <a:off x="3765" y="1312"/>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7" name="Freeform 577">
                <a:extLst>
                  <a:ext uri="{FF2B5EF4-FFF2-40B4-BE49-F238E27FC236}">
                    <a16:creationId xmlns:a16="http://schemas.microsoft.com/office/drawing/2014/main" id="{EA4C0B97-49D2-4398-9D23-958CA28FCB91}"/>
                  </a:ext>
                </a:extLst>
              </p:cNvPr>
              <p:cNvSpPr/>
              <p:nvPr/>
            </p:nvSpPr>
            <p:spPr bwMode="auto">
              <a:xfrm>
                <a:off x="3773" y="1312"/>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8" name="Freeform 578">
                <a:extLst>
                  <a:ext uri="{FF2B5EF4-FFF2-40B4-BE49-F238E27FC236}">
                    <a16:creationId xmlns:a16="http://schemas.microsoft.com/office/drawing/2014/main" id="{BE49C46C-250A-4006-B079-41C4B2711DAD}"/>
                  </a:ext>
                </a:extLst>
              </p:cNvPr>
              <p:cNvSpPr/>
              <p:nvPr/>
            </p:nvSpPr>
            <p:spPr bwMode="auto">
              <a:xfrm>
                <a:off x="3880" y="1312"/>
                <a:ext cx="18" cy="8"/>
              </a:xfrm>
              <a:custGeom>
                <a:gdLst>
                  <a:gd name="T0" fmla="*/ 7 w 7"/>
                  <a:gd name="T1" fmla="*/ 1 h 3"/>
                  <a:gd name="T2" fmla="*/ 5 w 7"/>
                  <a:gd name="T3" fmla="*/ 1 h 3"/>
                  <a:gd name="T4" fmla="*/ 6 w 7"/>
                  <a:gd name="T5" fmla="*/ 2 h 3"/>
                  <a:gd name="T6" fmla="*/ 0 w 7"/>
                  <a:gd name="T7" fmla="*/ 3 h 3"/>
                  <a:gd name="T8" fmla="*/ 1 w 7"/>
                  <a:gd name="T9" fmla="*/ 2 h 3"/>
                  <a:gd name="T10" fmla="*/ 0 w 7"/>
                  <a:gd name="T11" fmla="*/ 2 h 3"/>
                  <a:gd name="T12" fmla="*/ 4 w 7"/>
                  <a:gd name="T13" fmla="*/ 1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5" y="1"/>
                      <a:pt x="5" y="1"/>
                      <a:pt x="5" y="1"/>
                    </a:cubicBezTo>
                    <a:cubicBezTo>
                      <a:pt x="6" y="2"/>
                      <a:pt x="6" y="2"/>
                      <a:pt x="6" y="2"/>
                    </a:cubicBezTo>
                    <a:cubicBezTo>
                      <a:pt x="3" y="1"/>
                      <a:pt x="3" y="2"/>
                      <a:pt x="0" y="3"/>
                    </a:cubicBezTo>
                    <a:cubicBezTo>
                      <a:pt x="1" y="2"/>
                      <a:pt x="1" y="2"/>
                      <a:pt x="1" y="2"/>
                    </a:cubicBezTo>
                    <a:cubicBezTo>
                      <a:pt x="0" y="2"/>
                      <a:pt x="0" y="2"/>
                      <a:pt x="0" y="2"/>
                    </a:cubicBezTo>
                    <a:cubicBezTo>
                      <a:pt x="1" y="0"/>
                      <a:pt x="3" y="3"/>
                      <a:pt x="4" y="1"/>
                    </a:cubicBezTo>
                    <a:cubicBezTo>
                      <a:pt x="5" y="1"/>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9" name="Freeform 579">
                <a:extLst>
                  <a:ext uri="{FF2B5EF4-FFF2-40B4-BE49-F238E27FC236}">
                    <a16:creationId xmlns:a16="http://schemas.microsoft.com/office/drawing/2014/main" id="{47462209-F479-4266-BA14-F3E7F95FB029}"/>
                  </a:ext>
                </a:extLst>
              </p:cNvPr>
              <p:cNvSpPr/>
              <p:nvPr/>
            </p:nvSpPr>
            <p:spPr bwMode="auto">
              <a:xfrm>
                <a:off x="3757" y="1314"/>
                <a:ext cx="8" cy="3"/>
              </a:xfrm>
              <a:custGeom>
                <a:gdLst>
                  <a:gd name="T0" fmla="*/ 2 w 3"/>
                  <a:gd name="T1" fmla="*/ 0 h 1"/>
                  <a:gd name="T2" fmla="*/ 1 w 3"/>
                  <a:gd name="T3" fmla="*/ 1 h 1"/>
                  <a:gd name="T4" fmla="*/ 0 w 3"/>
                  <a:gd name="T5" fmla="*/ 1 h 1"/>
                  <a:gd name="T6" fmla="*/ 2 w 3"/>
                  <a:gd name="T7" fmla="*/ 0 h 1"/>
                </a:gdLst>
                <a:cxnLst>
                  <a:cxn ang="0">
                    <a:pos x="T0" y="T1"/>
                  </a:cxn>
                  <a:cxn ang="0">
                    <a:pos x="T2" y="T3"/>
                  </a:cxn>
                  <a:cxn ang="0">
                    <a:pos x="T4" y="T5"/>
                  </a:cxn>
                  <a:cxn ang="0">
                    <a:pos x="T6" y="T7"/>
                  </a:cxn>
                </a:cxnLst>
                <a:rect l="0" t="0" r="r" b="b"/>
                <a:pathLst>
                  <a:path w="3" h="1">
                    <a:moveTo>
                      <a:pt x="2" y="0"/>
                    </a:moveTo>
                    <a:cubicBezTo>
                      <a:pt x="3" y="1"/>
                      <a:pt x="1" y="1"/>
                      <a:pt x="1" y="1"/>
                    </a:cubicBezTo>
                    <a:cubicBezTo>
                      <a:pt x="0" y="1"/>
                      <a:pt x="0"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0" name="Freeform 580">
                <a:extLst>
                  <a:ext uri="{FF2B5EF4-FFF2-40B4-BE49-F238E27FC236}">
                    <a16:creationId xmlns:a16="http://schemas.microsoft.com/office/drawing/2014/main" id="{75EEC33B-2B3D-481F-B464-8DFE5ECB8B85}"/>
                  </a:ext>
                </a:extLst>
              </p:cNvPr>
              <p:cNvSpPr/>
              <p:nvPr/>
            </p:nvSpPr>
            <p:spPr bwMode="auto">
              <a:xfrm>
                <a:off x="4003" y="1314"/>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1" name="Freeform 581">
                <a:extLst>
                  <a:ext uri="{FF2B5EF4-FFF2-40B4-BE49-F238E27FC236}">
                    <a16:creationId xmlns:a16="http://schemas.microsoft.com/office/drawing/2014/main" id="{534B4AB8-2D60-49C5-BA02-38145E16B2A6}"/>
                  </a:ext>
                </a:extLst>
              </p:cNvPr>
              <p:cNvSpPr/>
              <p:nvPr/>
            </p:nvSpPr>
            <p:spPr bwMode="auto">
              <a:xfrm>
                <a:off x="3738" y="131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2" name="Freeform 582">
                <a:extLst>
                  <a:ext uri="{FF2B5EF4-FFF2-40B4-BE49-F238E27FC236}">
                    <a16:creationId xmlns:a16="http://schemas.microsoft.com/office/drawing/2014/main" id="{00960353-23DD-4133-9978-CCA90AC62265}"/>
                  </a:ext>
                </a:extLst>
              </p:cNvPr>
              <p:cNvSpPr/>
              <p:nvPr/>
            </p:nvSpPr>
            <p:spPr bwMode="auto">
              <a:xfrm>
                <a:off x="2549" y="1317"/>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3" name="Freeform 583">
                <a:extLst>
                  <a:ext uri="{FF2B5EF4-FFF2-40B4-BE49-F238E27FC236}">
                    <a16:creationId xmlns:a16="http://schemas.microsoft.com/office/drawing/2014/main" id="{B499FD75-4423-4510-B1A3-D5A27CB32EE6}"/>
                  </a:ext>
                </a:extLst>
              </p:cNvPr>
              <p:cNvSpPr/>
              <p:nvPr/>
            </p:nvSpPr>
            <p:spPr bwMode="auto">
              <a:xfrm>
                <a:off x="4008" y="1314"/>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0"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4" name="Freeform 584">
                <a:extLst>
                  <a:ext uri="{FF2B5EF4-FFF2-40B4-BE49-F238E27FC236}">
                    <a16:creationId xmlns:a16="http://schemas.microsoft.com/office/drawing/2014/main" id="{5ECFD4A0-D19F-476D-B308-BB3410BF59A0}"/>
                  </a:ext>
                </a:extLst>
              </p:cNvPr>
              <p:cNvSpPr/>
              <p:nvPr/>
            </p:nvSpPr>
            <p:spPr bwMode="auto">
              <a:xfrm>
                <a:off x="3329" y="131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5" name="Freeform 585">
                <a:extLst>
                  <a:ext uri="{FF2B5EF4-FFF2-40B4-BE49-F238E27FC236}">
                    <a16:creationId xmlns:a16="http://schemas.microsoft.com/office/drawing/2014/main" id="{292A23D2-E709-4201-8F7D-0278C60C2AAB}"/>
                  </a:ext>
                </a:extLst>
              </p:cNvPr>
              <p:cNvSpPr/>
              <p:nvPr/>
            </p:nvSpPr>
            <p:spPr bwMode="auto">
              <a:xfrm>
                <a:off x="2742" y="1320"/>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6" name="Freeform 586">
                <a:extLst>
                  <a:ext uri="{FF2B5EF4-FFF2-40B4-BE49-F238E27FC236}">
                    <a16:creationId xmlns:a16="http://schemas.microsoft.com/office/drawing/2014/main" id="{6DE1EEE8-C1E5-48EC-969A-4C52711E9FA7}"/>
                  </a:ext>
                </a:extLst>
              </p:cNvPr>
              <p:cNvSpPr/>
              <p:nvPr/>
            </p:nvSpPr>
            <p:spPr bwMode="auto">
              <a:xfrm>
                <a:off x="4013" y="1320"/>
                <a:ext cx="14" cy="8"/>
              </a:xfrm>
              <a:custGeom>
                <a:gdLst>
                  <a:gd name="T0" fmla="*/ 4 w 5"/>
                  <a:gd name="T1" fmla="*/ 1 h 3"/>
                  <a:gd name="T2" fmla="*/ 5 w 5"/>
                  <a:gd name="T3" fmla="*/ 0 h 3"/>
                  <a:gd name="T4" fmla="*/ 1 w 5"/>
                  <a:gd name="T5" fmla="*/ 2 h 3"/>
                  <a:gd name="T6" fmla="*/ 1 w 5"/>
                  <a:gd name="T7" fmla="*/ 0 h 3"/>
                  <a:gd name="T8" fmla="*/ 4 w 5"/>
                  <a:gd name="T9" fmla="*/ 1 h 3"/>
                </a:gdLst>
                <a:cxnLst>
                  <a:cxn ang="0">
                    <a:pos x="T0" y="T1"/>
                  </a:cxn>
                  <a:cxn ang="0">
                    <a:pos x="T2" y="T3"/>
                  </a:cxn>
                  <a:cxn ang="0">
                    <a:pos x="T4" y="T5"/>
                  </a:cxn>
                  <a:cxn ang="0">
                    <a:pos x="T6" y="T7"/>
                  </a:cxn>
                  <a:cxn ang="0">
                    <a:pos x="T8" y="T9"/>
                  </a:cxn>
                </a:cxnLst>
                <a:rect l="0" t="0" r="r" b="b"/>
                <a:pathLst>
                  <a:path w="5" h="3">
                    <a:moveTo>
                      <a:pt x="4" y="1"/>
                    </a:moveTo>
                    <a:cubicBezTo>
                      <a:pt x="4" y="1"/>
                      <a:pt x="5" y="1"/>
                      <a:pt x="5" y="0"/>
                    </a:cubicBezTo>
                    <a:cubicBezTo>
                      <a:pt x="5" y="2"/>
                      <a:pt x="2" y="3"/>
                      <a:pt x="1" y="2"/>
                    </a:cubicBezTo>
                    <a:cubicBezTo>
                      <a:pt x="0" y="1"/>
                      <a:pt x="1" y="0"/>
                      <a:pt x="1" y="0"/>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7" name="Freeform 587">
                <a:extLst>
                  <a:ext uri="{FF2B5EF4-FFF2-40B4-BE49-F238E27FC236}">
                    <a16:creationId xmlns:a16="http://schemas.microsoft.com/office/drawing/2014/main" id="{B3EE5EE9-6D4F-4364-AE90-FDAE3560F478}"/>
                  </a:ext>
                </a:extLst>
              </p:cNvPr>
              <p:cNvSpPr/>
              <p:nvPr/>
            </p:nvSpPr>
            <p:spPr bwMode="auto">
              <a:xfrm>
                <a:off x="2763" y="1320"/>
                <a:ext cx="13" cy="8"/>
              </a:xfrm>
              <a:custGeom>
                <a:gdLst>
                  <a:gd name="T0" fmla="*/ 4 w 5"/>
                  <a:gd name="T1" fmla="*/ 0 h 3"/>
                  <a:gd name="T2" fmla="*/ 0 w 5"/>
                  <a:gd name="T3" fmla="*/ 3 h 3"/>
                  <a:gd name="T4" fmla="*/ 1 w 5"/>
                  <a:gd name="T5" fmla="*/ 2 h 3"/>
                  <a:gd name="T6" fmla="*/ 1 w 5"/>
                  <a:gd name="T7" fmla="*/ 2 h 3"/>
                  <a:gd name="T8" fmla="*/ 1 w 5"/>
                  <a:gd name="T9" fmla="*/ 1 h 3"/>
                  <a:gd name="T10" fmla="*/ 4 w 5"/>
                  <a:gd name="T11" fmla="*/ 1 h 3"/>
                  <a:gd name="T12" fmla="*/ 2 w 5"/>
                  <a:gd name="T13" fmla="*/ 1 h 3"/>
                  <a:gd name="T14" fmla="*/ 4 w 5"/>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0"/>
                    </a:moveTo>
                    <a:cubicBezTo>
                      <a:pt x="5" y="2"/>
                      <a:pt x="2" y="2"/>
                      <a:pt x="0" y="3"/>
                    </a:cubicBezTo>
                    <a:cubicBezTo>
                      <a:pt x="1" y="2"/>
                      <a:pt x="1" y="2"/>
                      <a:pt x="1" y="2"/>
                    </a:cubicBezTo>
                    <a:cubicBezTo>
                      <a:pt x="1" y="2"/>
                      <a:pt x="1" y="2"/>
                      <a:pt x="1" y="2"/>
                    </a:cubicBezTo>
                    <a:cubicBezTo>
                      <a:pt x="1" y="1"/>
                      <a:pt x="1" y="1"/>
                      <a:pt x="1" y="1"/>
                    </a:cubicBezTo>
                    <a:cubicBezTo>
                      <a:pt x="2" y="1"/>
                      <a:pt x="3" y="2"/>
                      <a:pt x="4" y="1"/>
                    </a:cubicBezTo>
                    <a:cubicBezTo>
                      <a:pt x="3" y="1"/>
                      <a:pt x="3" y="1"/>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8" name="Freeform 588">
                <a:extLst>
                  <a:ext uri="{FF2B5EF4-FFF2-40B4-BE49-F238E27FC236}">
                    <a16:creationId xmlns:a16="http://schemas.microsoft.com/office/drawing/2014/main" id="{8B4D967B-672D-4965-A071-F0AF4AE2969C}"/>
                  </a:ext>
                </a:extLst>
              </p:cNvPr>
              <p:cNvSpPr/>
              <p:nvPr/>
            </p:nvSpPr>
            <p:spPr bwMode="auto">
              <a:xfrm>
                <a:off x="3717" y="132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9" name="Freeform 589">
                <a:extLst>
                  <a:ext uri="{FF2B5EF4-FFF2-40B4-BE49-F238E27FC236}">
                    <a16:creationId xmlns:a16="http://schemas.microsoft.com/office/drawing/2014/main" id="{C5096076-E1BC-47AE-85C3-28ED3A6A0DF8}"/>
                  </a:ext>
                </a:extLst>
              </p:cNvPr>
              <p:cNvSpPr/>
              <p:nvPr/>
            </p:nvSpPr>
            <p:spPr bwMode="auto">
              <a:xfrm>
                <a:off x="1924" y="1322"/>
                <a:ext cx="8" cy="8"/>
              </a:xfrm>
              <a:custGeom>
                <a:gdLst>
                  <a:gd name="T0" fmla="*/ 2 w 3"/>
                  <a:gd name="T1" fmla="*/ 3 h 3"/>
                  <a:gd name="T2" fmla="*/ 2 w 3"/>
                  <a:gd name="T3" fmla="*/ 3 h 3"/>
                  <a:gd name="T4" fmla="*/ 1 w 3"/>
                  <a:gd name="T5" fmla="*/ 2 h 3"/>
                  <a:gd name="T6" fmla="*/ 1 w 3"/>
                  <a:gd name="T7" fmla="*/ 1 h 3"/>
                  <a:gd name="T8" fmla="*/ 1 w 3"/>
                  <a:gd name="T9" fmla="*/ 0 h 3"/>
                  <a:gd name="T10" fmla="*/ 2 w 3"/>
                  <a:gd name="T11" fmla="*/ 3 h 3"/>
                </a:gdLst>
                <a:cxnLst>
                  <a:cxn ang="0">
                    <a:pos x="T0" y="T1"/>
                  </a:cxn>
                  <a:cxn ang="0">
                    <a:pos x="T2" y="T3"/>
                  </a:cxn>
                  <a:cxn ang="0">
                    <a:pos x="T4" y="T5"/>
                  </a:cxn>
                  <a:cxn ang="0">
                    <a:pos x="T6" y="T7"/>
                  </a:cxn>
                  <a:cxn ang="0">
                    <a:pos x="T8" y="T9"/>
                  </a:cxn>
                  <a:cxn ang="0">
                    <a:pos x="T10" y="T11"/>
                  </a:cxn>
                </a:cxnLst>
                <a:rect l="0" t="0" r="r" b="b"/>
                <a:pathLst>
                  <a:path w="3" h="3">
                    <a:moveTo>
                      <a:pt x="2" y="3"/>
                    </a:moveTo>
                    <a:cubicBezTo>
                      <a:pt x="2" y="3"/>
                      <a:pt x="2" y="3"/>
                      <a:pt x="2" y="3"/>
                    </a:cubicBezTo>
                    <a:cubicBezTo>
                      <a:pt x="2" y="3"/>
                      <a:pt x="1" y="2"/>
                      <a:pt x="1" y="2"/>
                    </a:cubicBezTo>
                    <a:cubicBezTo>
                      <a:pt x="1" y="1"/>
                      <a:pt x="1" y="1"/>
                      <a:pt x="1" y="1"/>
                    </a:cubicBezTo>
                    <a:cubicBezTo>
                      <a:pt x="0" y="1"/>
                      <a:pt x="1" y="0"/>
                      <a:pt x="1" y="0"/>
                    </a:cubicBezTo>
                    <a:cubicBezTo>
                      <a:pt x="3" y="0"/>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0" name="Freeform 590">
                <a:extLst>
                  <a:ext uri="{FF2B5EF4-FFF2-40B4-BE49-F238E27FC236}">
                    <a16:creationId xmlns:a16="http://schemas.microsoft.com/office/drawing/2014/main" id="{BFC071C3-125E-4519-90CB-50E6FAC200AB}"/>
                  </a:ext>
                </a:extLst>
              </p:cNvPr>
              <p:cNvSpPr/>
              <p:nvPr/>
            </p:nvSpPr>
            <p:spPr bwMode="auto">
              <a:xfrm>
                <a:off x="2531" y="1320"/>
                <a:ext cx="5" cy="5"/>
              </a:xfrm>
              <a:custGeom>
                <a:gdLst>
                  <a:gd name="T0" fmla="*/ 2 w 2"/>
                  <a:gd name="T1" fmla="*/ 2 h 2"/>
                  <a:gd name="T2" fmla="*/ 1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1"/>
                      <a:pt x="0" y="1"/>
                      <a:pt x="0" y="1"/>
                    </a:cubicBezTo>
                    <a:cubicBezTo>
                      <a:pt x="1"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1" name="Freeform 591">
                <a:extLst>
                  <a:ext uri="{FF2B5EF4-FFF2-40B4-BE49-F238E27FC236}">
                    <a16:creationId xmlns:a16="http://schemas.microsoft.com/office/drawing/2014/main" id="{0151A90A-43F0-4A9F-B294-07F0D206B0BA}"/>
                  </a:ext>
                </a:extLst>
              </p:cNvPr>
              <p:cNvSpPr/>
              <p:nvPr/>
            </p:nvSpPr>
            <p:spPr bwMode="auto">
              <a:xfrm>
                <a:off x="3607" y="1322"/>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2" name="Freeform 592">
                <a:extLst>
                  <a:ext uri="{FF2B5EF4-FFF2-40B4-BE49-F238E27FC236}">
                    <a16:creationId xmlns:a16="http://schemas.microsoft.com/office/drawing/2014/main" id="{45043320-1372-4DDB-A059-22E3C525997C}"/>
                  </a:ext>
                </a:extLst>
              </p:cNvPr>
              <p:cNvSpPr/>
              <p:nvPr/>
            </p:nvSpPr>
            <p:spPr bwMode="auto">
              <a:xfrm>
                <a:off x="3786" y="132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3" name="Freeform 593">
                <a:extLst>
                  <a:ext uri="{FF2B5EF4-FFF2-40B4-BE49-F238E27FC236}">
                    <a16:creationId xmlns:a16="http://schemas.microsoft.com/office/drawing/2014/main" id="{C9C42350-0C02-4016-BE1D-63FDA02267C8}"/>
                  </a:ext>
                </a:extLst>
              </p:cNvPr>
              <p:cNvSpPr/>
              <p:nvPr/>
            </p:nvSpPr>
            <p:spPr bwMode="auto">
              <a:xfrm>
                <a:off x="3826" y="1322"/>
                <a:ext cx="11" cy="6"/>
              </a:xfrm>
              <a:custGeom>
                <a:gdLst>
                  <a:gd name="T0" fmla="*/ 4 w 4"/>
                  <a:gd name="T1" fmla="*/ 1 h 2"/>
                  <a:gd name="T2" fmla="*/ 1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4" y="2"/>
                      <a:pt x="2" y="1"/>
                      <a:pt x="1" y="2"/>
                    </a:cubicBezTo>
                    <a:cubicBezTo>
                      <a:pt x="0" y="2"/>
                      <a:pt x="2" y="1"/>
                      <a:pt x="1"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4" name="Freeform 594">
                <a:extLst>
                  <a:ext uri="{FF2B5EF4-FFF2-40B4-BE49-F238E27FC236}">
                    <a16:creationId xmlns:a16="http://schemas.microsoft.com/office/drawing/2014/main" id="{0A554700-306A-478A-9B44-C396671D968B}"/>
                  </a:ext>
                </a:extLst>
              </p:cNvPr>
              <p:cNvSpPr/>
              <p:nvPr/>
            </p:nvSpPr>
            <p:spPr bwMode="auto">
              <a:xfrm>
                <a:off x="2311" y="1325"/>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5" name="Freeform 595">
                <a:extLst>
                  <a:ext uri="{FF2B5EF4-FFF2-40B4-BE49-F238E27FC236}">
                    <a16:creationId xmlns:a16="http://schemas.microsoft.com/office/drawing/2014/main" id="{D37FF3D8-3BBC-47DC-AE85-3AAE0797915A}"/>
                  </a:ext>
                </a:extLst>
              </p:cNvPr>
              <p:cNvSpPr/>
              <p:nvPr/>
            </p:nvSpPr>
            <p:spPr bwMode="auto">
              <a:xfrm>
                <a:off x="2528" y="132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6" name="Freeform 596">
                <a:extLst>
                  <a:ext uri="{FF2B5EF4-FFF2-40B4-BE49-F238E27FC236}">
                    <a16:creationId xmlns:a16="http://schemas.microsoft.com/office/drawing/2014/main" id="{023CC979-0176-41D9-B018-EFE2E4C07C13}"/>
                  </a:ext>
                </a:extLst>
              </p:cNvPr>
              <p:cNvSpPr/>
              <p:nvPr/>
            </p:nvSpPr>
            <p:spPr bwMode="auto">
              <a:xfrm>
                <a:off x="3703" y="1325"/>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7" name="Freeform 597">
                <a:extLst>
                  <a:ext uri="{FF2B5EF4-FFF2-40B4-BE49-F238E27FC236}">
                    <a16:creationId xmlns:a16="http://schemas.microsoft.com/office/drawing/2014/main" id="{D7A89EC5-2198-42D9-8187-C052098A343D}"/>
                  </a:ext>
                </a:extLst>
              </p:cNvPr>
              <p:cNvSpPr/>
              <p:nvPr/>
            </p:nvSpPr>
            <p:spPr bwMode="auto">
              <a:xfrm>
                <a:off x="3316" y="132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8" name="Freeform 598">
                <a:extLst>
                  <a:ext uri="{FF2B5EF4-FFF2-40B4-BE49-F238E27FC236}">
                    <a16:creationId xmlns:a16="http://schemas.microsoft.com/office/drawing/2014/main" id="{E6A6B52D-B5E2-47BF-9B4E-2D7C9B8C6CB1}"/>
                  </a:ext>
                </a:extLst>
              </p:cNvPr>
              <p:cNvSpPr/>
              <p:nvPr/>
            </p:nvSpPr>
            <p:spPr bwMode="auto">
              <a:xfrm>
                <a:off x="3938" y="132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9" name="Freeform 599">
                <a:extLst>
                  <a:ext uri="{FF2B5EF4-FFF2-40B4-BE49-F238E27FC236}">
                    <a16:creationId xmlns:a16="http://schemas.microsoft.com/office/drawing/2014/main" id="{FF145A9B-5116-4699-998A-2A36987C01AE}"/>
                  </a:ext>
                </a:extLst>
              </p:cNvPr>
              <p:cNvSpPr/>
              <p:nvPr/>
            </p:nvSpPr>
            <p:spPr bwMode="auto">
              <a:xfrm>
                <a:off x="3602" y="1325"/>
                <a:ext cx="5" cy="5"/>
              </a:xfrm>
              <a:custGeom>
                <a:gdLst>
                  <a:gd name="T0" fmla="*/ 2 w 2"/>
                  <a:gd name="T1" fmla="*/ 2 h 2"/>
                  <a:gd name="T2" fmla="*/ 1 w 2"/>
                  <a:gd name="T3" fmla="*/ 2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0"/>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0" name="Freeform 600">
                <a:extLst>
                  <a:ext uri="{FF2B5EF4-FFF2-40B4-BE49-F238E27FC236}">
                    <a16:creationId xmlns:a16="http://schemas.microsoft.com/office/drawing/2014/main" id="{013470A4-C4C8-42A3-A772-5604E03BE53E}"/>
                  </a:ext>
                </a:extLst>
              </p:cNvPr>
              <p:cNvSpPr/>
              <p:nvPr/>
            </p:nvSpPr>
            <p:spPr bwMode="auto">
              <a:xfrm>
                <a:off x="3773" y="1325"/>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1"/>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1" name="Rectangle 601">
                <a:extLst>
                  <a:ext uri="{FF2B5EF4-FFF2-40B4-BE49-F238E27FC236}">
                    <a16:creationId xmlns:a16="http://schemas.microsoft.com/office/drawing/2014/main" id="{8646C0C2-E94C-4222-9F08-F109B31ED74A}"/>
                  </a:ext>
                </a:extLst>
              </p:cNvPr>
              <p:cNvSpPr>
                <a:spLocks noChangeArrowheads="1"/>
              </p:cNvSpPr>
              <p:nvPr/>
            </p:nvSpPr>
            <p:spPr bwMode="auto">
              <a:xfrm>
                <a:off x="3102" y="132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2" name="Freeform 602">
                <a:extLst>
                  <a:ext uri="{FF2B5EF4-FFF2-40B4-BE49-F238E27FC236}">
                    <a16:creationId xmlns:a16="http://schemas.microsoft.com/office/drawing/2014/main" id="{B3FFFAA1-B596-4EE4-9079-3CFB16FD2262}"/>
                  </a:ext>
                </a:extLst>
              </p:cNvPr>
              <p:cNvSpPr/>
              <p:nvPr/>
            </p:nvSpPr>
            <p:spPr bwMode="auto">
              <a:xfrm>
                <a:off x="3257" y="1328"/>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3" name="Freeform 603">
                <a:extLst>
                  <a:ext uri="{FF2B5EF4-FFF2-40B4-BE49-F238E27FC236}">
                    <a16:creationId xmlns:a16="http://schemas.microsoft.com/office/drawing/2014/main" id="{ADD63A2B-2530-492D-BBA2-86C41509443A}"/>
                  </a:ext>
                </a:extLst>
              </p:cNvPr>
              <p:cNvSpPr/>
              <p:nvPr/>
            </p:nvSpPr>
            <p:spPr bwMode="auto">
              <a:xfrm>
                <a:off x="3685" y="132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4" name="Freeform 604">
                <a:extLst>
                  <a:ext uri="{FF2B5EF4-FFF2-40B4-BE49-F238E27FC236}">
                    <a16:creationId xmlns:a16="http://schemas.microsoft.com/office/drawing/2014/main" id="{44B26DD5-E3D7-41BB-AE03-5CCF3A3E48BF}"/>
                  </a:ext>
                </a:extLst>
              </p:cNvPr>
              <p:cNvSpPr/>
              <p:nvPr/>
            </p:nvSpPr>
            <p:spPr bwMode="auto">
              <a:xfrm>
                <a:off x="3703" y="1328"/>
                <a:ext cx="11" cy="5"/>
              </a:xfrm>
              <a:custGeom>
                <a:gdLst>
                  <a:gd name="T0" fmla="*/ 4 w 4"/>
                  <a:gd name="T1" fmla="*/ 1 h 2"/>
                  <a:gd name="T2" fmla="*/ 2 w 4"/>
                  <a:gd name="T3" fmla="*/ 1 h 2"/>
                  <a:gd name="T4" fmla="*/ 2 w 4"/>
                  <a:gd name="T5" fmla="*/ 1 h 2"/>
                  <a:gd name="T6" fmla="*/ 0 w 4"/>
                  <a:gd name="T7" fmla="*/ 2 h 2"/>
                  <a:gd name="T8" fmla="*/ 3 w 4"/>
                  <a:gd name="T9" fmla="*/ 1 h 2"/>
                  <a:gd name="T10" fmla="*/ 4 w 4"/>
                  <a:gd name="T11" fmla="*/ 0 h 2"/>
                  <a:gd name="T12" fmla="*/ 4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2" y="1"/>
                      <a:pt x="2" y="1"/>
                      <a:pt x="2" y="1"/>
                    </a:cubicBezTo>
                    <a:cubicBezTo>
                      <a:pt x="1" y="1"/>
                      <a:pt x="1" y="2"/>
                      <a:pt x="0" y="2"/>
                    </a:cubicBezTo>
                    <a:cubicBezTo>
                      <a:pt x="1" y="2"/>
                      <a:pt x="1" y="0"/>
                      <a:pt x="3" y="1"/>
                    </a:cubicBezTo>
                    <a:cubicBezTo>
                      <a:pt x="3" y="0"/>
                      <a:pt x="3"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5" name="Freeform 605">
                <a:extLst>
                  <a:ext uri="{FF2B5EF4-FFF2-40B4-BE49-F238E27FC236}">
                    <a16:creationId xmlns:a16="http://schemas.microsoft.com/office/drawing/2014/main" id="{7078D9E9-32F2-447C-9E27-47A471E1F84F}"/>
                  </a:ext>
                </a:extLst>
              </p:cNvPr>
              <p:cNvSpPr/>
              <p:nvPr/>
            </p:nvSpPr>
            <p:spPr bwMode="auto">
              <a:xfrm>
                <a:off x="3768" y="13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6" name="Freeform 606">
                <a:extLst>
                  <a:ext uri="{FF2B5EF4-FFF2-40B4-BE49-F238E27FC236}">
                    <a16:creationId xmlns:a16="http://schemas.microsoft.com/office/drawing/2014/main" id="{501B389D-C2E4-45B8-8863-B052D1FD68BE}"/>
                  </a:ext>
                </a:extLst>
              </p:cNvPr>
              <p:cNvSpPr/>
              <p:nvPr/>
            </p:nvSpPr>
            <p:spPr bwMode="auto">
              <a:xfrm>
                <a:off x="3789" y="1328"/>
                <a:ext cx="3" cy="2"/>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8" name="Group 808">
              <a:extLst>
                <a:ext uri="{FF2B5EF4-FFF2-40B4-BE49-F238E27FC236}">
                  <a16:creationId xmlns:a16="http://schemas.microsoft.com/office/drawing/2014/main" id="{ECD45F71-2F27-4494-A122-465B6BDCDB4E}"/>
                </a:ext>
              </a:extLst>
            </p:cNvPr>
            <p:cNvGrpSpPr/>
            <p:nvPr/>
          </p:nvGrpSpPr>
          <p:grpSpPr>
            <a:xfrm>
              <a:off x="3287713" y="2111375"/>
              <a:ext cx="3397250" cy="255588"/>
              <a:chOff x="2071" y="1330"/>
              <a:chExt cx="2140" cy="161"/>
            </a:xfrm>
          </p:grpSpPr>
          <p:sp>
            <p:nvSpPr>
              <p:cNvPr id="5427" name="Freeform 608">
                <a:extLst>
                  <a:ext uri="{FF2B5EF4-FFF2-40B4-BE49-F238E27FC236}">
                    <a16:creationId xmlns:a16="http://schemas.microsoft.com/office/drawing/2014/main" id="{CEF82E5C-20DD-4F23-A1D8-441E519BD30A}"/>
                  </a:ext>
                </a:extLst>
              </p:cNvPr>
              <p:cNvSpPr/>
              <p:nvPr/>
            </p:nvSpPr>
            <p:spPr bwMode="auto">
              <a:xfrm>
                <a:off x="3599" y="1330"/>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8" name="Freeform 609">
                <a:extLst>
                  <a:ext uri="{FF2B5EF4-FFF2-40B4-BE49-F238E27FC236}">
                    <a16:creationId xmlns:a16="http://schemas.microsoft.com/office/drawing/2014/main" id="{4DED9463-3E09-4928-AE8D-95075DED06CF}"/>
                  </a:ext>
                </a:extLst>
              </p:cNvPr>
              <p:cNvSpPr/>
              <p:nvPr/>
            </p:nvSpPr>
            <p:spPr bwMode="auto">
              <a:xfrm>
                <a:off x="3765" y="133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9" name="Freeform 610">
                <a:extLst>
                  <a:ext uri="{FF2B5EF4-FFF2-40B4-BE49-F238E27FC236}">
                    <a16:creationId xmlns:a16="http://schemas.microsoft.com/office/drawing/2014/main" id="{BF2183B8-43B5-4C02-B013-6D8F73F8E479}"/>
                  </a:ext>
                </a:extLst>
              </p:cNvPr>
              <p:cNvSpPr/>
              <p:nvPr/>
            </p:nvSpPr>
            <p:spPr bwMode="auto">
              <a:xfrm>
                <a:off x="3327" y="1330"/>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0" name="Freeform 611">
                <a:extLst>
                  <a:ext uri="{FF2B5EF4-FFF2-40B4-BE49-F238E27FC236}">
                    <a16:creationId xmlns:a16="http://schemas.microsoft.com/office/drawing/2014/main" id="{BD3C8024-7015-41C1-8EBC-00219F4483C3}"/>
                  </a:ext>
                </a:extLst>
              </p:cNvPr>
              <p:cNvSpPr/>
              <p:nvPr/>
            </p:nvSpPr>
            <p:spPr bwMode="auto">
              <a:xfrm>
                <a:off x="3025" y="1333"/>
                <a:ext cx="16" cy="11"/>
              </a:xfrm>
              <a:custGeom>
                <a:gdLst>
                  <a:gd name="T0" fmla="*/ 5 w 6"/>
                  <a:gd name="T1" fmla="*/ 0 h 4"/>
                  <a:gd name="T2" fmla="*/ 4 w 6"/>
                  <a:gd name="T3" fmla="*/ 3 h 4"/>
                  <a:gd name="T4" fmla="*/ 4 w 6"/>
                  <a:gd name="T5" fmla="*/ 3 h 4"/>
                  <a:gd name="T6" fmla="*/ 4 w 6"/>
                  <a:gd name="T7" fmla="*/ 2 h 4"/>
                  <a:gd name="T8" fmla="*/ 0 w 6"/>
                  <a:gd name="T9" fmla="*/ 4 h 4"/>
                  <a:gd name="T10" fmla="*/ 3 w 6"/>
                  <a:gd name="T11" fmla="*/ 0 h 4"/>
                  <a:gd name="T12" fmla="*/ 5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0"/>
                    </a:moveTo>
                    <a:cubicBezTo>
                      <a:pt x="6" y="1"/>
                      <a:pt x="3" y="1"/>
                      <a:pt x="4" y="3"/>
                    </a:cubicBezTo>
                    <a:cubicBezTo>
                      <a:pt x="4" y="3"/>
                      <a:pt x="4" y="3"/>
                      <a:pt x="4" y="3"/>
                    </a:cubicBezTo>
                    <a:cubicBezTo>
                      <a:pt x="4" y="3"/>
                      <a:pt x="4" y="2"/>
                      <a:pt x="4" y="2"/>
                    </a:cubicBezTo>
                    <a:cubicBezTo>
                      <a:pt x="2" y="2"/>
                      <a:pt x="1" y="3"/>
                      <a:pt x="0" y="4"/>
                    </a:cubicBezTo>
                    <a:cubicBezTo>
                      <a:pt x="0" y="3"/>
                      <a:pt x="4" y="2"/>
                      <a:pt x="3" y="0"/>
                    </a:cubicBezTo>
                    <a:cubicBezTo>
                      <a:pt x="4"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1" name="Freeform 612">
                <a:extLst>
                  <a:ext uri="{FF2B5EF4-FFF2-40B4-BE49-F238E27FC236}">
                    <a16:creationId xmlns:a16="http://schemas.microsoft.com/office/drawing/2014/main" id="{8B0AF4A4-CDD3-4B21-99E5-C3DBD5853AEF}"/>
                  </a:ext>
                </a:extLst>
              </p:cNvPr>
              <p:cNvSpPr/>
              <p:nvPr/>
            </p:nvSpPr>
            <p:spPr bwMode="auto">
              <a:xfrm>
                <a:off x="3866" y="1333"/>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1"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2" name="Freeform 613">
                <a:extLst>
                  <a:ext uri="{FF2B5EF4-FFF2-40B4-BE49-F238E27FC236}">
                    <a16:creationId xmlns:a16="http://schemas.microsoft.com/office/drawing/2014/main" id="{E0121688-0588-4534-AEF0-37D833EB4763}"/>
                  </a:ext>
                </a:extLst>
              </p:cNvPr>
              <p:cNvSpPr/>
              <p:nvPr/>
            </p:nvSpPr>
            <p:spPr bwMode="auto">
              <a:xfrm>
                <a:off x="2103" y="1333"/>
                <a:ext cx="8" cy="8"/>
              </a:xfrm>
              <a:custGeom>
                <a:gdLst>
                  <a:gd name="T0" fmla="*/ 3 w 3"/>
                  <a:gd name="T1" fmla="*/ 1 h 3"/>
                  <a:gd name="T2" fmla="*/ 1 w 3"/>
                  <a:gd name="T3" fmla="*/ 3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2" y="2"/>
                      <a:pt x="2" y="3"/>
                      <a:pt x="1" y="3"/>
                    </a:cubicBezTo>
                    <a:cubicBezTo>
                      <a:pt x="0" y="2"/>
                      <a:pt x="1" y="1"/>
                      <a:pt x="1" y="1"/>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3" name="Freeform 614">
                <a:extLst>
                  <a:ext uri="{FF2B5EF4-FFF2-40B4-BE49-F238E27FC236}">
                    <a16:creationId xmlns:a16="http://schemas.microsoft.com/office/drawing/2014/main" id="{07413B8A-CC31-42AD-88DC-A78284D966C1}"/>
                  </a:ext>
                </a:extLst>
              </p:cNvPr>
              <p:cNvSpPr/>
              <p:nvPr/>
            </p:nvSpPr>
            <p:spPr bwMode="auto">
              <a:xfrm>
                <a:off x="3754" y="133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1"/>
                      <a:pt x="0" y="2"/>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4" name="Freeform 615">
                <a:extLst>
                  <a:ext uri="{FF2B5EF4-FFF2-40B4-BE49-F238E27FC236}">
                    <a16:creationId xmlns:a16="http://schemas.microsoft.com/office/drawing/2014/main" id="{F99A5BFF-A92F-4576-A896-1DB503E9718D}"/>
                  </a:ext>
                </a:extLst>
              </p:cNvPr>
              <p:cNvSpPr/>
              <p:nvPr/>
            </p:nvSpPr>
            <p:spPr bwMode="auto">
              <a:xfrm>
                <a:off x="2715" y="133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5" name="Freeform 616">
                <a:extLst>
                  <a:ext uri="{FF2B5EF4-FFF2-40B4-BE49-F238E27FC236}">
                    <a16:creationId xmlns:a16="http://schemas.microsoft.com/office/drawing/2014/main" id="{24A81BA0-C07D-470D-98B2-A9D4336A6501}"/>
                  </a:ext>
                </a:extLst>
              </p:cNvPr>
              <p:cNvSpPr/>
              <p:nvPr/>
            </p:nvSpPr>
            <p:spPr bwMode="auto">
              <a:xfrm>
                <a:off x="3808" y="1336"/>
                <a:ext cx="8" cy="2"/>
              </a:xfrm>
              <a:custGeom>
                <a:gdLst>
                  <a:gd name="T0" fmla="*/ 3 w 3"/>
                  <a:gd name="T1" fmla="*/ 0 h 1"/>
                  <a:gd name="T2" fmla="*/ 2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0"/>
                      <a:pt x="3" y="1"/>
                      <a:pt x="2" y="1"/>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6" name="Freeform 617">
                <a:extLst>
                  <a:ext uri="{FF2B5EF4-FFF2-40B4-BE49-F238E27FC236}">
                    <a16:creationId xmlns:a16="http://schemas.microsoft.com/office/drawing/2014/main" id="{DD17D85F-9A8E-449F-AC4E-93F12D6BCE1E}"/>
                  </a:ext>
                </a:extLst>
              </p:cNvPr>
              <p:cNvSpPr/>
              <p:nvPr/>
            </p:nvSpPr>
            <p:spPr bwMode="auto">
              <a:xfrm>
                <a:off x="3965" y="1336"/>
                <a:ext cx="24" cy="16"/>
              </a:xfrm>
              <a:custGeom>
                <a:gdLst>
                  <a:gd name="T0" fmla="*/ 9 w 9"/>
                  <a:gd name="T1" fmla="*/ 1 h 6"/>
                  <a:gd name="T2" fmla="*/ 8 w 9"/>
                  <a:gd name="T3" fmla="*/ 5 h 6"/>
                  <a:gd name="T4" fmla="*/ 7 w 9"/>
                  <a:gd name="T5" fmla="*/ 6 h 6"/>
                  <a:gd name="T6" fmla="*/ 6 w 9"/>
                  <a:gd name="T7" fmla="*/ 4 h 6"/>
                  <a:gd name="T8" fmla="*/ 4 w 9"/>
                  <a:gd name="T9" fmla="*/ 6 h 6"/>
                  <a:gd name="T10" fmla="*/ 2 w 9"/>
                  <a:gd name="T11" fmla="*/ 4 h 6"/>
                  <a:gd name="T12" fmla="*/ 1 w 9"/>
                  <a:gd name="T13" fmla="*/ 4 h 6"/>
                  <a:gd name="T14" fmla="*/ 4 w 9"/>
                  <a:gd name="T15" fmla="*/ 0 h 6"/>
                  <a:gd name="T16" fmla="*/ 9 w 9"/>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1"/>
                    </a:moveTo>
                    <a:cubicBezTo>
                      <a:pt x="8" y="2"/>
                      <a:pt x="8" y="4"/>
                      <a:pt x="8" y="5"/>
                    </a:cubicBezTo>
                    <a:cubicBezTo>
                      <a:pt x="7" y="6"/>
                      <a:pt x="7" y="6"/>
                      <a:pt x="7" y="6"/>
                    </a:cubicBezTo>
                    <a:cubicBezTo>
                      <a:pt x="6" y="4"/>
                      <a:pt x="6" y="4"/>
                      <a:pt x="6" y="4"/>
                    </a:cubicBezTo>
                    <a:cubicBezTo>
                      <a:pt x="4" y="4"/>
                      <a:pt x="6" y="6"/>
                      <a:pt x="4" y="6"/>
                    </a:cubicBezTo>
                    <a:cubicBezTo>
                      <a:pt x="5" y="4"/>
                      <a:pt x="2" y="5"/>
                      <a:pt x="2" y="4"/>
                    </a:cubicBezTo>
                    <a:cubicBezTo>
                      <a:pt x="1" y="4"/>
                      <a:pt x="1" y="4"/>
                      <a:pt x="1" y="4"/>
                    </a:cubicBezTo>
                    <a:cubicBezTo>
                      <a:pt x="0" y="1"/>
                      <a:pt x="4" y="3"/>
                      <a:pt x="4" y="0"/>
                    </a:cubicBezTo>
                    <a:cubicBezTo>
                      <a:pt x="6" y="1"/>
                      <a:pt x="7"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7" name="Freeform 618">
                <a:extLst>
                  <a:ext uri="{FF2B5EF4-FFF2-40B4-BE49-F238E27FC236}">
                    <a16:creationId xmlns:a16="http://schemas.microsoft.com/office/drawing/2014/main" id="{1A9B8133-C735-4B8E-8B53-A861762C45F2}"/>
                  </a:ext>
                </a:extLst>
              </p:cNvPr>
              <p:cNvSpPr/>
              <p:nvPr/>
            </p:nvSpPr>
            <p:spPr bwMode="auto">
              <a:xfrm>
                <a:off x="3848" y="1336"/>
                <a:ext cx="16" cy="5"/>
              </a:xfrm>
              <a:custGeom>
                <a:gdLst>
                  <a:gd name="T0" fmla="*/ 6 w 6"/>
                  <a:gd name="T1" fmla="*/ 2 h 2"/>
                  <a:gd name="T2" fmla="*/ 2 w 6"/>
                  <a:gd name="T3" fmla="*/ 1 h 2"/>
                  <a:gd name="T4" fmla="*/ 0 w 6"/>
                  <a:gd name="T5" fmla="*/ 2 h 2"/>
                  <a:gd name="T6" fmla="*/ 6 w 6"/>
                  <a:gd name="T7" fmla="*/ 2 h 2"/>
                </a:gdLst>
                <a:cxnLst>
                  <a:cxn ang="0">
                    <a:pos x="T0" y="T1"/>
                  </a:cxn>
                  <a:cxn ang="0">
                    <a:pos x="T2" y="T3"/>
                  </a:cxn>
                  <a:cxn ang="0">
                    <a:pos x="T4" y="T5"/>
                  </a:cxn>
                  <a:cxn ang="0">
                    <a:pos x="T6" y="T7"/>
                  </a:cxn>
                </a:cxnLst>
                <a:rect l="0" t="0" r="r" b="b"/>
                <a:pathLst>
                  <a:path w="6" h="2">
                    <a:moveTo>
                      <a:pt x="6" y="2"/>
                    </a:moveTo>
                    <a:cubicBezTo>
                      <a:pt x="4" y="2"/>
                      <a:pt x="3" y="2"/>
                      <a:pt x="2" y="1"/>
                    </a:cubicBezTo>
                    <a:cubicBezTo>
                      <a:pt x="0" y="2"/>
                      <a:pt x="0" y="2"/>
                      <a:pt x="0" y="2"/>
                    </a:cubicBezTo>
                    <a:cubicBezTo>
                      <a:pt x="1" y="1"/>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8" name="Freeform 619">
                <a:extLst>
                  <a:ext uri="{FF2B5EF4-FFF2-40B4-BE49-F238E27FC236}">
                    <a16:creationId xmlns:a16="http://schemas.microsoft.com/office/drawing/2014/main" id="{A46D6B36-E319-44A3-BC36-1BC72C170B88}"/>
                  </a:ext>
                </a:extLst>
              </p:cNvPr>
              <p:cNvSpPr/>
              <p:nvPr/>
            </p:nvSpPr>
            <p:spPr bwMode="auto">
              <a:xfrm>
                <a:off x="3955" y="1336"/>
                <a:ext cx="8" cy="5"/>
              </a:xfrm>
              <a:custGeom>
                <a:gdLst>
                  <a:gd name="T0" fmla="*/ 1 w 3"/>
                  <a:gd name="T1" fmla="*/ 1 h 2"/>
                  <a:gd name="T2" fmla="*/ 1 w 3"/>
                  <a:gd name="T3" fmla="*/ 2 h 2"/>
                  <a:gd name="T4" fmla="*/ 0 w 3"/>
                  <a:gd name="T5" fmla="*/ 1 h 2"/>
                  <a:gd name="T6" fmla="*/ 3 w 3"/>
                  <a:gd name="T7" fmla="*/ 1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1" y="1"/>
                      <a:pt x="1" y="2"/>
                      <a:pt x="1" y="2"/>
                    </a:cubicBezTo>
                    <a:cubicBezTo>
                      <a:pt x="1" y="2"/>
                      <a:pt x="0" y="2"/>
                      <a:pt x="0" y="1"/>
                    </a:cubicBezTo>
                    <a:cubicBezTo>
                      <a:pt x="1" y="2"/>
                      <a:pt x="1" y="0"/>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9" name="Freeform 620">
                <a:extLst>
                  <a:ext uri="{FF2B5EF4-FFF2-40B4-BE49-F238E27FC236}">
                    <a16:creationId xmlns:a16="http://schemas.microsoft.com/office/drawing/2014/main" id="{EB536DCC-D8A9-4157-A50F-E699CAA3EC83}"/>
                  </a:ext>
                </a:extLst>
              </p:cNvPr>
              <p:cNvSpPr/>
              <p:nvPr/>
            </p:nvSpPr>
            <p:spPr bwMode="auto">
              <a:xfrm>
                <a:off x="3741" y="1338"/>
                <a:ext cx="8" cy="6"/>
              </a:xfrm>
              <a:custGeom>
                <a:gdLst>
                  <a:gd name="T0" fmla="*/ 3 w 3"/>
                  <a:gd name="T1" fmla="*/ 1 h 2"/>
                  <a:gd name="T2" fmla="*/ 0 w 3"/>
                  <a:gd name="T3" fmla="*/ 2 h 2"/>
                  <a:gd name="T4" fmla="*/ 0 w 3"/>
                  <a:gd name="T5" fmla="*/ 1 h 2"/>
                  <a:gd name="T6" fmla="*/ 1 w 3"/>
                  <a:gd name="T7" fmla="*/ 2 h 2"/>
                  <a:gd name="T8" fmla="*/ 0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1" y="1"/>
                      <a:pt x="0" y="2"/>
                    </a:cubicBezTo>
                    <a:cubicBezTo>
                      <a:pt x="0" y="1"/>
                      <a:pt x="0" y="1"/>
                      <a:pt x="0" y="1"/>
                    </a:cubicBezTo>
                    <a:cubicBezTo>
                      <a:pt x="1" y="2"/>
                      <a:pt x="1" y="2"/>
                      <a:pt x="1" y="2"/>
                    </a:cubicBezTo>
                    <a:cubicBezTo>
                      <a:pt x="2" y="1"/>
                      <a:pt x="0" y="1"/>
                      <a:pt x="0" y="0"/>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0" name="Freeform 621">
                <a:extLst>
                  <a:ext uri="{FF2B5EF4-FFF2-40B4-BE49-F238E27FC236}">
                    <a16:creationId xmlns:a16="http://schemas.microsoft.com/office/drawing/2014/main" id="{CDD216B3-A4C5-41A2-B670-CEF9B14EA77F}"/>
                  </a:ext>
                </a:extLst>
              </p:cNvPr>
              <p:cNvSpPr/>
              <p:nvPr/>
            </p:nvSpPr>
            <p:spPr bwMode="auto">
              <a:xfrm>
                <a:off x="3634" y="1341"/>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1" name="Freeform 622">
                <a:extLst>
                  <a:ext uri="{FF2B5EF4-FFF2-40B4-BE49-F238E27FC236}">
                    <a16:creationId xmlns:a16="http://schemas.microsoft.com/office/drawing/2014/main" id="{359E7BF8-8A50-4FE2-BEF2-88F3CD3A36FD}"/>
                  </a:ext>
                </a:extLst>
              </p:cNvPr>
              <p:cNvSpPr/>
              <p:nvPr/>
            </p:nvSpPr>
            <p:spPr bwMode="auto">
              <a:xfrm>
                <a:off x="3607" y="1341"/>
                <a:ext cx="353" cy="104"/>
              </a:xfrm>
              <a:custGeom>
                <a:gdLst>
                  <a:gd name="T0" fmla="*/ 126 w 132"/>
                  <a:gd name="T1" fmla="*/ 4 h 39"/>
                  <a:gd name="T2" fmla="*/ 132 w 132"/>
                  <a:gd name="T3" fmla="*/ 5 h 39"/>
                  <a:gd name="T4" fmla="*/ 118 w 132"/>
                  <a:gd name="T5" fmla="*/ 7 h 39"/>
                  <a:gd name="T6" fmla="*/ 115 w 132"/>
                  <a:gd name="T7" fmla="*/ 8 h 39"/>
                  <a:gd name="T8" fmla="*/ 99 w 132"/>
                  <a:gd name="T9" fmla="*/ 12 h 39"/>
                  <a:gd name="T10" fmla="*/ 104 w 132"/>
                  <a:gd name="T11" fmla="*/ 14 h 39"/>
                  <a:gd name="T12" fmla="*/ 95 w 132"/>
                  <a:gd name="T13" fmla="*/ 17 h 39"/>
                  <a:gd name="T14" fmla="*/ 86 w 132"/>
                  <a:gd name="T15" fmla="*/ 16 h 39"/>
                  <a:gd name="T16" fmla="*/ 77 w 132"/>
                  <a:gd name="T17" fmla="*/ 20 h 39"/>
                  <a:gd name="T18" fmla="*/ 72 w 132"/>
                  <a:gd name="T19" fmla="*/ 20 h 39"/>
                  <a:gd name="T20" fmla="*/ 75 w 132"/>
                  <a:gd name="T21" fmla="*/ 23 h 39"/>
                  <a:gd name="T22" fmla="*/ 69 w 132"/>
                  <a:gd name="T23" fmla="*/ 23 h 39"/>
                  <a:gd name="T24" fmla="*/ 63 w 132"/>
                  <a:gd name="T25" fmla="*/ 24 h 39"/>
                  <a:gd name="T26" fmla="*/ 65 w 132"/>
                  <a:gd name="T27" fmla="*/ 23 h 39"/>
                  <a:gd name="T28" fmla="*/ 66 w 132"/>
                  <a:gd name="T29" fmla="*/ 21 h 39"/>
                  <a:gd name="T30" fmla="*/ 59 w 132"/>
                  <a:gd name="T31" fmla="*/ 23 h 39"/>
                  <a:gd name="T32" fmla="*/ 56 w 132"/>
                  <a:gd name="T33" fmla="*/ 28 h 39"/>
                  <a:gd name="T34" fmla="*/ 58 w 132"/>
                  <a:gd name="T35" fmla="*/ 26 h 39"/>
                  <a:gd name="T36" fmla="*/ 56 w 132"/>
                  <a:gd name="T37" fmla="*/ 24 h 39"/>
                  <a:gd name="T38" fmla="*/ 55 w 132"/>
                  <a:gd name="T39" fmla="*/ 26 h 39"/>
                  <a:gd name="T40" fmla="*/ 50 w 132"/>
                  <a:gd name="T41" fmla="*/ 27 h 39"/>
                  <a:gd name="T42" fmla="*/ 46 w 132"/>
                  <a:gd name="T43" fmla="*/ 29 h 39"/>
                  <a:gd name="T44" fmla="*/ 45 w 132"/>
                  <a:gd name="T45" fmla="*/ 29 h 39"/>
                  <a:gd name="T46" fmla="*/ 41 w 132"/>
                  <a:gd name="T47" fmla="*/ 28 h 39"/>
                  <a:gd name="T48" fmla="*/ 43 w 132"/>
                  <a:gd name="T49" fmla="*/ 29 h 39"/>
                  <a:gd name="T50" fmla="*/ 39 w 132"/>
                  <a:gd name="T51" fmla="*/ 32 h 39"/>
                  <a:gd name="T52" fmla="*/ 33 w 132"/>
                  <a:gd name="T53" fmla="*/ 31 h 39"/>
                  <a:gd name="T54" fmla="*/ 30 w 132"/>
                  <a:gd name="T55" fmla="*/ 31 h 39"/>
                  <a:gd name="T56" fmla="*/ 36 w 132"/>
                  <a:gd name="T57" fmla="*/ 29 h 39"/>
                  <a:gd name="T58" fmla="*/ 39 w 132"/>
                  <a:gd name="T59" fmla="*/ 27 h 39"/>
                  <a:gd name="T60" fmla="*/ 33 w 132"/>
                  <a:gd name="T61" fmla="*/ 28 h 39"/>
                  <a:gd name="T62" fmla="*/ 31 w 132"/>
                  <a:gd name="T63" fmla="*/ 29 h 39"/>
                  <a:gd name="T64" fmla="*/ 24 w 132"/>
                  <a:gd name="T65" fmla="*/ 32 h 39"/>
                  <a:gd name="T66" fmla="*/ 23 w 132"/>
                  <a:gd name="T67" fmla="*/ 32 h 39"/>
                  <a:gd name="T68" fmla="*/ 10 w 132"/>
                  <a:gd name="T69" fmla="*/ 37 h 39"/>
                  <a:gd name="T70" fmla="*/ 4 w 132"/>
                  <a:gd name="T71" fmla="*/ 38 h 39"/>
                  <a:gd name="T72" fmla="*/ 3 w 132"/>
                  <a:gd name="T73" fmla="*/ 38 h 39"/>
                  <a:gd name="T74" fmla="*/ 0 w 132"/>
                  <a:gd name="T75" fmla="*/ 37 h 39"/>
                  <a:gd name="T76" fmla="*/ 6 w 132"/>
                  <a:gd name="T77" fmla="*/ 34 h 39"/>
                  <a:gd name="T78" fmla="*/ 11 w 132"/>
                  <a:gd name="T79" fmla="*/ 30 h 39"/>
                  <a:gd name="T80" fmla="*/ 15 w 132"/>
                  <a:gd name="T81" fmla="*/ 29 h 39"/>
                  <a:gd name="T82" fmla="*/ 18 w 132"/>
                  <a:gd name="T83" fmla="*/ 28 h 39"/>
                  <a:gd name="T84" fmla="*/ 14 w 132"/>
                  <a:gd name="T85" fmla="*/ 28 h 39"/>
                  <a:gd name="T86" fmla="*/ 12 w 132"/>
                  <a:gd name="T87" fmla="*/ 25 h 39"/>
                  <a:gd name="T88" fmla="*/ 14 w 132"/>
                  <a:gd name="T89" fmla="*/ 23 h 39"/>
                  <a:gd name="T90" fmla="*/ 15 w 132"/>
                  <a:gd name="T91" fmla="*/ 26 h 39"/>
                  <a:gd name="T92" fmla="*/ 18 w 132"/>
                  <a:gd name="T93" fmla="*/ 25 h 39"/>
                  <a:gd name="T94" fmla="*/ 28 w 132"/>
                  <a:gd name="T95" fmla="*/ 20 h 39"/>
                  <a:gd name="T96" fmla="*/ 16 w 132"/>
                  <a:gd name="T97" fmla="*/ 25 h 39"/>
                  <a:gd name="T98" fmla="*/ 15 w 132"/>
                  <a:gd name="T99" fmla="*/ 25 h 39"/>
                  <a:gd name="T100" fmla="*/ 21 w 132"/>
                  <a:gd name="T101" fmla="*/ 21 h 39"/>
                  <a:gd name="T102" fmla="*/ 30 w 132"/>
                  <a:gd name="T103" fmla="*/ 18 h 39"/>
                  <a:gd name="T104" fmla="*/ 54 w 132"/>
                  <a:gd name="T105" fmla="*/ 13 h 39"/>
                  <a:gd name="T106" fmla="*/ 65 w 132"/>
                  <a:gd name="T107" fmla="*/ 10 h 39"/>
                  <a:gd name="T108" fmla="*/ 69 w 132"/>
                  <a:gd name="T109" fmla="*/ 10 h 39"/>
                  <a:gd name="T110" fmla="*/ 78 w 132"/>
                  <a:gd name="T111" fmla="*/ 8 h 39"/>
                  <a:gd name="T112" fmla="*/ 100 w 132"/>
                  <a:gd name="T113" fmla="*/ 3 h 39"/>
                  <a:gd name="T114" fmla="*/ 91 w 132"/>
                  <a:gd name="T115" fmla="*/ 7 h 39"/>
                  <a:gd name="T116" fmla="*/ 102 w 132"/>
                  <a:gd name="T117" fmla="*/ 7 h 39"/>
                  <a:gd name="T118" fmla="*/ 105 w 132"/>
                  <a:gd name="T119" fmla="*/ 3 h 39"/>
                  <a:gd name="T120" fmla="*/ 102 w 132"/>
                  <a:gd name="T121" fmla="*/ 3 h 39"/>
                  <a:gd name="T122" fmla="*/ 109 w 132"/>
                  <a:gd name="T123" fmla="*/ 2 h 39"/>
                  <a:gd name="T124" fmla="*/ 119 w 132"/>
                  <a:gd name="T125"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9">
                    <a:moveTo>
                      <a:pt x="129" y="1"/>
                    </a:moveTo>
                    <a:cubicBezTo>
                      <a:pt x="129" y="2"/>
                      <a:pt x="129" y="2"/>
                      <a:pt x="129" y="2"/>
                    </a:cubicBezTo>
                    <a:cubicBezTo>
                      <a:pt x="127" y="1"/>
                      <a:pt x="128" y="4"/>
                      <a:pt x="126" y="4"/>
                    </a:cubicBezTo>
                    <a:cubicBezTo>
                      <a:pt x="127" y="5"/>
                      <a:pt x="128" y="4"/>
                      <a:pt x="129" y="4"/>
                    </a:cubicBezTo>
                    <a:cubicBezTo>
                      <a:pt x="129" y="4"/>
                      <a:pt x="129" y="5"/>
                      <a:pt x="129" y="5"/>
                    </a:cubicBezTo>
                    <a:cubicBezTo>
                      <a:pt x="130" y="4"/>
                      <a:pt x="131" y="5"/>
                      <a:pt x="132" y="5"/>
                    </a:cubicBezTo>
                    <a:cubicBezTo>
                      <a:pt x="131" y="6"/>
                      <a:pt x="130" y="8"/>
                      <a:pt x="127" y="7"/>
                    </a:cubicBezTo>
                    <a:cubicBezTo>
                      <a:pt x="126" y="8"/>
                      <a:pt x="126" y="6"/>
                      <a:pt x="124" y="5"/>
                    </a:cubicBezTo>
                    <a:cubicBezTo>
                      <a:pt x="123" y="7"/>
                      <a:pt x="120" y="6"/>
                      <a:pt x="118" y="7"/>
                    </a:cubicBezTo>
                    <a:cubicBezTo>
                      <a:pt x="118" y="7"/>
                      <a:pt x="118" y="7"/>
                      <a:pt x="118" y="7"/>
                    </a:cubicBezTo>
                    <a:cubicBezTo>
                      <a:pt x="118" y="8"/>
                      <a:pt x="118" y="8"/>
                      <a:pt x="118" y="8"/>
                    </a:cubicBezTo>
                    <a:cubicBezTo>
                      <a:pt x="117" y="8"/>
                      <a:pt x="114" y="6"/>
                      <a:pt x="115" y="8"/>
                    </a:cubicBezTo>
                    <a:cubicBezTo>
                      <a:pt x="112" y="9"/>
                      <a:pt x="109" y="9"/>
                      <a:pt x="107" y="8"/>
                    </a:cubicBezTo>
                    <a:cubicBezTo>
                      <a:pt x="105" y="8"/>
                      <a:pt x="100" y="9"/>
                      <a:pt x="99" y="11"/>
                    </a:cubicBezTo>
                    <a:cubicBezTo>
                      <a:pt x="99" y="12"/>
                      <a:pt x="99" y="12"/>
                      <a:pt x="99" y="12"/>
                    </a:cubicBezTo>
                    <a:cubicBezTo>
                      <a:pt x="100" y="13"/>
                      <a:pt x="101" y="11"/>
                      <a:pt x="102" y="12"/>
                    </a:cubicBezTo>
                    <a:cubicBezTo>
                      <a:pt x="101" y="12"/>
                      <a:pt x="101" y="12"/>
                      <a:pt x="101" y="12"/>
                    </a:cubicBezTo>
                    <a:cubicBezTo>
                      <a:pt x="101" y="13"/>
                      <a:pt x="103" y="14"/>
                      <a:pt x="104" y="14"/>
                    </a:cubicBezTo>
                    <a:cubicBezTo>
                      <a:pt x="104" y="16"/>
                      <a:pt x="101" y="13"/>
                      <a:pt x="100" y="15"/>
                    </a:cubicBezTo>
                    <a:cubicBezTo>
                      <a:pt x="100" y="15"/>
                      <a:pt x="100" y="15"/>
                      <a:pt x="100" y="15"/>
                    </a:cubicBezTo>
                    <a:cubicBezTo>
                      <a:pt x="99" y="17"/>
                      <a:pt x="95" y="15"/>
                      <a:pt x="95" y="17"/>
                    </a:cubicBezTo>
                    <a:cubicBezTo>
                      <a:pt x="93" y="17"/>
                      <a:pt x="90" y="18"/>
                      <a:pt x="88" y="16"/>
                    </a:cubicBezTo>
                    <a:cubicBezTo>
                      <a:pt x="88" y="17"/>
                      <a:pt x="88" y="17"/>
                      <a:pt x="88" y="17"/>
                    </a:cubicBezTo>
                    <a:cubicBezTo>
                      <a:pt x="88" y="17"/>
                      <a:pt x="87" y="15"/>
                      <a:pt x="86" y="16"/>
                    </a:cubicBezTo>
                    <a:cubicBezTo>
                      <a:pt x="85" y="18"/>
                      <a:pt x="83" y="16"/>
                      <a:pt x="82" y="18"/>
                    </a:cubicBezTo>
                    <a:cubicBezTo>
                      <a:pt x="84" y="18"/>
                      <a:pt x="85" y="18"/>
                      <a:pt x="87" y="17"/>
                    </a:cubicBezTo>
                    <a:cubicBezTo>
                      <a:pt x="84" y="20"/>
                      <a:pt x="79" y="17"/>
                      <a:pt x="77" y="20"/>
                    </a:cubicBezTo>
                    <a:cubicBezTo>
                      <a:pt x="76" y="20"/>
                      <a:pt x="75" y="21"/>
                      <a:pt x="74" y="21"/>
                    </a:cubicBezTo>
                    <a:cubicBezTo>
                      <a:pt x="74" y="20"/>
                      <a:pt x="74" y="20"/>
                      <a:pt x="74" y="20"/>
                    </a:cubicBezTo>
                    <a:cubicBezTo>
                      <a:pt x="74" y="20"/>
                      <a:pt x="73" y="19"/>
                      <a:pt x="72" y="20"/>
                    </a:cubicBezTo>
                    <a:cubicBezTo>
                      <a:pt x="72" y="21"/>
                      <a:pt x="73" y="21"/>
                      <a:pt x="73" y="21"/>
                    </a:cubicBezTo>
                    <a:cubicBezTo>
                      <a:pt x="72" y="22"/>
                      <a:pt x="72" y="22"/>
                      <a:pt x="72" y="22"/>
                    </a:cubicBezTo>
                    <a:cubicBezTo>
                      <a:pt x="73" y="23"/>
                      <a:pt x="74" y="22"/>
                      <a:pt x="75" y="23"/>
                    </a:cubicBezTo>
                    <a:cubicBezTo>
                      <a:pt x="74" y="22"/>
                      <a:pt x="72" y="24"/>
                      <a:pt x="71" y="23"/>
                    </a:cubicBezTo>
                    <a:cubicBezTo>
                      <a:pt x="72" y="23"/>
                      <a:pt x="72" y="23"/>
                      <a:pt x="73" y="22"/>
                    </a:cubicBezTo>
                    <a:cubicBezTo>
                      <a:pt x="72" y="21"/>
                      <a:pt x="70" y="23"/>
                      <a:pt x="69" y="23"/>
                    </a:cubicBezTo>
                    <a:cubicBezTo>
                      <a:pt x="69" y="24"/>
                      <a:pt x="69" y="24"/>
                      <a:pt x="69" y="24"/>
                    </a:cubicBezTo>
                    <a:cubicBezTo>
                      <a:pt x="66" y="24"/>
                      <a:pt x="65" y="26"/>
                      <a:pt x="62" y="25"/>
                    </a:cubicBezTo>
                    <a:cubicBezTo>
                      <a:pt x="62" y="25"/>
                      <a:pt x="62" y="25"/>
                      <a:pt x="63" y="24"/>
                    </a:cubicBezTo>
                    <a:cubicBezTo>
                      <a:pt x="63" y="25"/>
                      <a:pt x="64" y="25"/>
                      <a:pt x="65" y="25"/>
                    </a:cubicBezTo>
                    <a:cubicBezTo>
                      <a:pt x="65" y="24"/>
                      <a:pt x="65" y="24"/>
                      <a:pt x="65" y="24"/>
                    </a:cubicBezTo>
                    <a:cubicBezTo>
                      <a:pt x="65" y="23"/>
                      <a:pt x="65" y="23"/>
                      <a:pt x="65" y="23"/>
                    </a:cubicBezTo>
                    <a:cubicBezTo>
                      <a:pt x="64" y="23"/>
                      <a:pt x="64" y="24"/>
                      <a:pt x="64" y="24"/>
                    </a:cubicBezTo>
                    <a:cubicBezTo>
                      <a:pt x="64" y="23"/>
                      <a:pt x="66" y="23"/>
                      <a:pt x="66" y="22"/>
                    </a:cubicBezTo>
                    <a:cubicBezTo>
                      <a:pt x="66" y="21"/>
                      <a:pt x="66" y="21"/>
                      <a:pt x="66" y="21"/>
                    </a:cubicBezTo>
                    <a:cubicBezTo>
                      <a:pt x="64" y="24"/>
                      <a:pt x="62" y="20"/>
                      <a:pt x="61" y="23"/>
                    </a:cubicBezTo>
                    <a:cubicBezTo>
                      <a:pt x="61" y="23"/>
                      <a:pt x="60" y="23"/>
                      <a:pt x="60" y="23"/>
                    </a:cubicBezTo>
                    <a:cubicBezTo>
                      <a:pt x="59" y="23"/>
                      <a:pt x="59" y="23"/>
                      <a:pt x="59" y="23"/>
                    </a:cubicBezTo>
                    <a:cubicBezTo>
                      <a:pt x="59" y="24"/>
                      <a:pt x="61" y="24"/>
                      <a:pt x="61" y="25"/>
                    </a:cubicBezTo>
                    <a:cubicBezTo>
                      <a:pt x="59" y="25"/>
                      <a:pt x="59" y="28"/>
                      <a:pt x="57" y="27"/>
                    </a:cubicBezTo>
                    <a:cubicBezTo>
                      <a:pt x="56" y="28"/>
                      <a:pt x="56" y="28"/>
                      <a:pt x="56" y="28"/>
                    </a:cubicBezTo>
                    <a:cubicBezTo>
                      <a:pt x="56" y="27"/>
                      <a:pt x="55" y="27"/>
                      <a:pt x="56" y="26"/>
                    </a:cubicBezTo>
                    <a:cubicBezTo>
                      <a:pt x="57" y="27"/>
                      <a:pt x="57" y="27"/>
                      <a:pt x="57" y="27"/>
                    </a:cubicBezTo>
                    <a:cubicBezTo>
                      <a:pt x="58" y="26"/>
                      <a:pt x="58" y="26"/>
                      <a:pt x="58" y="26"/>
                    </a:cubicBezTo>
                    <a:cubicBezTo>
                      <a:pt x="57" y="25"/>
                      <a:pt x="57" y="25"/>
                      <a:pt x="57" y="25"/>
                    </a:cubicBezTo>
                    <a:cubicBezTo>
                      <a:pt x="58" y="25"/>
                      <a:pt x="56" y="25"/>
                      <a:pt x="58" y="24"/>
                    </a:cubicBezTo>
                    <a:cubicBezTo>
                      <a:pt x="57" y="24"/>
                      <a:pt x="57" y="23"/>
                      <a:pt x="56" y="24"/>
                    </a:cubicBezTo>
                    <a:cubicBezTo>
                      <a:pt x="56" y="25"/>
                      <a:pt x="56" y="24"/>
                      <a:pt x="55" y="25"/>
                    </a:cubicBezTo>
                    <a:cubicBezTo>
                      <a:pt x="55" y="25"/>
                      <a:pt x="55" y="24"/>
                      <a:pt x="54" y="24"/>
                    </a:cubicBezTo>
                    <a:cubicBezTo>
                      <a:pt x="54" y="25"/>
                      <a:pt x="55" y="25"/>
                      <a:pt x="55" y="26"/>
                    </a:cubicBezTo>
                    <a:cubicBezTo>
                      <a:pt x="53" y="27"/>
                      <a:pt x="51" y="25"/>
                      <a:pt x="49" y="26"/>
                    </a:cubicBezTo>
                    <a:cubicBezTo>
                      <a:pt x="49" y="26"/>
                      <a:pt x="49" y="27"/>
                      <a:pt x="50" y="27"/>
                    </a:cubicBezTo>
                    <a:cubicBezTo>
                      <a:pt x="50" y="27"/>
                      <a:pt x="50" y="27"/>
                      <a:pt x="50" y="27"/>
                    </a:cubicBezTo>
                    <a:cubicBezTo>
                      <a:pt x="50" y="27"/>
                      <a:pt x="50" y="27"/>
                      <a:pt x="50" y="27"/>
                    </a:cubicBezTo>
                    <a:cubicBezTo>
                      <a:pt x="49" y="27"/>
                      <a:pt x="49" y="27"/>
                      <a:pt x="49" y="27"/>
                    </a:cubicBezTo>
                    <a:cubicBezTo>
                      <a:pt x="48" y="28"/>
                      <a:pt x="46" y="27"/>
                      <a:pt x="46" y="29"/>
                    </a:cubicBezTo>
                    <a:cubicBezTo>
                      <a:pt x="47" y="29"/>
                      <a:pt x="47" y="29"/>
                      <a:pt x="47" y="29"/>
                    </a:cubicBezTo>
                    <a:cubicBezTo>
                      <a:pt x="43" y="31"/>
                      <a:pt x="43" y="31"/>
                      <a:pt x="43" y="31"/>
                    </a:cubicBezTo>
                    <a:cubicBezTo>
                      <a:pt x="43" y="30"/>
                      <a:pt x="46" y="31"/>
                      <a:pt x="45" y="29"/>
                    </a:cubicBezTo>
                    <a:cubicBezTo>
                      <a:pt x="45" y="30"/>
                      <a:pt x="44" y="29"/>
                      <a:pt x="43" y="29"/>
                    </a:cubicBezTo>
                    <a:cubicBezTo>
                      <a:pt x="44" y="29"/>
                      <a:pt x="44" y="29"/>
                      <a:pt x="44" y="29"/>
                    </a:cubicBezTo>
                    <a:cubicBezTo>
                      <a:pt x="44" y="28"/>
                      <a:pt x="42" y="28"/>
                      <a:pt x="41" y="28"/>
                    </a:cubicBezTo>
                    <a:cubicBezTo>
                      <a:pt x="41" y="28"/>
                      <a:pt x="41" y="28"/>
                      <a:pt x="41" y="28"/>
                    </a:cubicBezTo>
                    <a:cubicBezTo>
                      <a:pt x="41" y="29"/>
                      <a:pt x="41" y="29"/>
                      <a:pt x="41" y="29"/>
                    </a:cubicBezTo>
                    <a:cubicBezTo>
                      <a:pt x="42" y="28"/>
                      <a:pt x="42" y="29"/>
                      <a:pt x="43" y="29"/>
                    </a:cubicBezTo>
                    <a:cubicBezTo>
                      <a:pt x="42" y="30"/>
                      <a:pt x="42" y="30"/>
                      <a:pt x="42" y="30"/>
                    </a:cubicBezTo>
                    <a:cubicBezTo>
                      <a:pt x="42" y="30"/>
                      <a:pt x="42" y="30"/>
                      <a:pt x="42" y="30"/>
                    </a:cubicBezTo>
                    <a:cubicBezTo>
                      <a:pt x="41" y="30"/>
                      <a:pt x="41" y="33"/>
                      <a:pt x="39" y="32"/>
                    </a:cubicBezTo>
                    <a:cubicBezTo>
                      <a:pt x="38" y="30"/>
                      <a:pt x="38" y="30"/>
                      <a:pt x="38" y="30"/>
                    </a:cubicBezTo>
                    <a:cubicBezTo>
                      <a:pt x="36" y="30"/>
                      <a:pt x="35" y="31"/>
                      <a:pt x="34" y="32"/>
                    </a:cubicBezTo>
                    <a:cubicBezTo>
                      <a:pt x="34" y="33"/>
                      <a:pt x="35" y="30"/>
                      <a:pt x="33" y="31"/>
                    </a:cubicBezTo>
                    <a:cubicBezTo>
                      <a:pt x="32" y="32"/>
                      <a:pt x="33" y="34"/>
                      <a:pt x="31" y="32"/>
                    </a:cubicBezTo>
                    <a:cubicBezTo>
                      <a:pt x="31" y="32"/>
                      <a:pt x="32" y="32"/>
                      <a:pt x="32" y="31"/>
                    </a:cubicBezTo>
                    <a:cubicBezTo>
                      <a:pt x="31" y="30"/>
                      <a:pt x="31" y="32"/>
                      <a:pt x="30" y="31"/>
                    </a:cubicBezTo>
                    <a:cubicBezTo>
                      <a:pt x="30" y="30"/>
                      <a:pt x="33" y="31"/>
                      <a:pt x="34" y="29"/>
                    </a:cubicBezTo>
                    <a:cubicBezTo>
                      <a:pt x="33" y="30"/>
                      <a:pt x="33" y="30"/>
                      <a:pt x="33" y="30"/>
                    </a:cubicBezTo>
                    <a:cubicBezTo>
                      <a:pt x="34" y="30"/>
                      <a:pt x="35" y="30"/>
                      <a:pt x="36" y="29"/>
                    </a:cubicBezTo>
                    <a:cubicBezTo>
                      <a:pt x="38" y="30"/>
                      <a:pt x="36" y="28"/>
                      <a:pt x="37" y="29"/>
                    </a:cubicBezTo>
                    <a:cubicBezTo>
                      <a:pt x="38" y="29"/>
                      <a:pt x="39" y="28"/>
                      <a:pt x="40" y="27"/>
                    </a:cubicBezTo>
                    <a:cubicBezTo>
                      <a:pt x="39" y="27"/>
                      <a:pt x="39" y="27"/>
                      <a:pt x="39" y="27"/>
                    </a:cubicBezTo>
                    <a:cubicBezTo>
                      <a:pt x="38" y="28"/>
                      <a:pt x="37" y="27"/>
                      <a:pt x="35" y="28"/>
                    </a:cubicBezTo>
                    <a:cubicBezTo>
                      <a:pt x="35" y="27"/>
                      <a:pt x="35" y="27"/>
                      <a:pt x="35" y="27"/>
                    </a:cubicBezTo>
                    <a:cubicBezTo>
                      <a:pt x="34" y="28"/>
                      <a:pt x="35" y="28"/>
                      <a:pt x="33" y="28"/>
                    </a:cubicBezTo>
                    <a:cubicBezTo>
                      <a:pt x="32" y="28"/>
                      <a:pt x="33" y="29"/>
                      <a:pt x="32" y="29"/>
                    </a:cubicBezTo>
                    <a:cubicBezTo>
                      <a:pt x="32" y="29"/>
                      <a:pt x="32" y="29"/>
                      <a:pt x="32" y="29"/>
                    </a:cubicBezTo>
                    <a:cubicBezTo>
                      <a:pt x="32" y="28"/>
                      <a:pt x="31" y="29"/>
                      <a:pt x="31" y="29"/>
                    </a:cubicBezTo>
                    <a:cubicBezTo>
                      <a:pt x="29" y="30"/>
                      <a:pt x="27" y="30"/>
                      <a:pt x="25" y="31"/>
                    </a:cubicBezTo>
                    <a:cubicBezTo>
                      <a:pt x="25" y="32"/>
                      <a:pt x="23" y="31"/>
                      <a:pt x="23" y="32"/>
                    </a:cubicBezTo>
                    <a:cubicBezTo>
                      <a:pt x="24" y="32"/>
                      <a:pt x="24" y="32"/>
                      <a:pt x="24" y="32"/>
                    </a:cubicBezTo>
                    <a:cubicBezTo>
                      <a:pt x="23" y="33"/>
                      <a:pt x="25" y="33"/>
                      <a:pt x="25" y="33"/>
                    </a:cubicBezTo>
                    <a:cubicBezTo>
                      <a:pt x="25" y="33"/>
                      <a:pt x="24" y="34"/>
                      <a:pt x="24" y="33"/>
                    </a:cubicBezTo>
                    <a:cubicBezTo>
                      <a:pt x="23" y="33"/>
                      <a:pt x="23" y="33"/>
                      <a:pt x="23" y="32"/>
                    </a:cubicBezTo>
                    <a:cubicBezTo>
                      <a:pt x="22" y="34"/>
                      <a:pt x="21" y="32"/>
                      <a:pt x="19" y="34"/>
                    </a:cubicBezTo>
                    <a:cubicBezTo>
                      <a:pt x="16" y="33"/>
                      <a:pt x="13" y="37"/>
                      <a:pt x="10" y="35"/>
                    </a:cubicBezTo>
                    <a:cubicBezTo>
                      <a:pt x="10" y="37"/>
                      <a:pt x="10" y="37"/>
                      <a:pt x="10" y="37"/>
                    </a:cubicBezTo>
                    <a:cubicBezTo>
                      <a:pt x="10" y="36"/>
                      <a:pt x="8" y="37"/>
                      <a:pt x="8" y="37"/>
                    </a:cubicBezTo>
                    <a:cubicBezTo>
                      <a:pt x="8" y="36"/>
                      <a:pt x="9" y="37"/>
                      <a:pt x="8" y="36"/>
                    </a:cubicBezTo>
                    <a:cubicBezTo>
                      <a:pt x="6" y="35"/>
                      <a:pt x="5" y="38"/>
                      <a:pt x="4" y="38"/>
                    </a:cubicBezTo>
                    <a:cubicBezTo>
                      <a:pt x="5" y="39"/>
                      <a:pt x="5" y="39"/>
                      <a:pt x="5" y="39"/>
                    </a:cubicBezTo>
                    <a:cubicBezTo>
                      <a:pt x="3" y="39"/>
                      <a:pt x="3" y="39"/>
                      <a:pt x="3" y="39"/>
                    </a:cubicBezTo>
                    <a:cubicBezTo>
                      <a:pt x="3" y="38"/>
                      <a:pt x="3" y="38"/>
                      <a:pt x="3" y="38"/>
                    </a:cubicBezTo>
                    <a:cubicBezTo>
                      <a:pt x="2" y="38"/>
                      <a:pt x="2" y="39"/>
                      <a:pt x="1" y="39"/>
                    </a:cubicBezTo>
                    <a:cubicBezTo>
                      <a:pt x="0" y="39"/>
                      <a:pt x="2" y="39"/>
                      <a:pt x="2" y="38"/>
                    </a:cubicBezTo>
                    <a:cubicBezTo>
                      <a:pt x="0" y="37"/>
                      <a:pt x="0" y="37"/>
                      <a:pt x="0" y="37"/>
                    </a:cubicBezTo>
                    <a:cubicBezTo>
                      <a:pt x="0" y="37"/>
                      <a:pt x="1" y="36"/>
                      <a:pt x="1" y="35"/>
                    </a:cubicBezTo>
                    <a:cubicBezTo>
                      <a:pt x="3" y="36"/>
                      <a:pt x="3" y="33"/>
                      <a:pt x="4" y="33"/>
                    </a:cubicBezTo>
                    <a:cubicBezTo>
                      <a:pt x="5" y="33"/>
                      <a:pt x="4" y="34"/>
                      <a:pt x="6" y="34"/>
                    </a:cubicBezTo>
                    <a:cubicBezTo>
                      <a:pt x="7" y="33"/>
                      <a:pt x="5" y="31"/>
                      <a:pt x="8" y="31"/>
                    </a:cubicBezTo>
                    <a:cubicBezTo>
                      <a:pt x="10" y="31"/>
                      <a:pt x="11" y="29"/>
                      <a:pt x="11" y="29"/>
                    </a:cubicBezTo>
                    <a:cubicBezTo>
                      <a:pt x="11" y="29"/>
                      <a:pt x="11" y="29"/>
                      <a:pt x="11" y="30"/>
                    </a:cubicBezTo>
                    <a:cubicBezTo>
                      <a:pt x="12" y="30"/>
                      <a:pt x="12" y="29"/>
                      <a:pt x="13" y="29"/>
                    </a:cubicBezTo>
                    <a:cubicBezTo>
                      <a:pt x="13" y="28"/>
                      <a:pt x="13" y="28"/>
                      <a:pt x="13" y="28"/>
                    </a:cubicBezTo>
                    <a:cubicBezTo>
                      <a:pt x="14" y="29"/>
                      <a:pt x="13" y="30"/>
                      <a:pt x="15" y="29"/>
                    </a:cubicBezTo>
                    <a:cubicBezTo>
                      <a:pt x="16" y="29"/>
                      <a:pt x="16" y="28"/>
                      <a:pt x="15" y="28"/>
                    </a:cubicBezTo>
                    <a:cubicBezTo>
                      <a:pt x="16" y="29"/>
                      <a:pt x="17" y="29"/>
                      <a:pt x="17" y="28"/>
                    </a:cubicBezTo>
                    <a:cubicBezTo>
                      <a:pt x="18" y="28"/>
                      <a:pt x="18" y="28"/>
                      <a:pt x="18" y="28"/>
                    </a:cubicBezTo>
                    <a:cubicBezTo>
                      <a:pt x="17" y="27"/>
                      <a:pt x="15" y="28"/>
                      <a:pt x="15" y="28"/>
                    </a:cubicBezTo>
                    <a:cubicBezTo>
                      <a:pt x="15" y="28"/>
                      <a:pt x="15" y="28"/>
                      <a:pt x="15" y="28"/>
                    </a:cubicBezTo>
                    <a:cubicBezTo>
                      <a:pt x="14" y="28"/>
                      <a:pt x="14" y="28"/>
                      <a:pt x="14" y="28"/>
                    </a:cubicBezTo>
                    <a:cubicBezTo>
                      <a:pt x="14" y="28"/>
                      <a:pt x="14" y="27"/>
                      <a:pt x="15" y="27"/>
                    </a:cubicBezTo>
                    <a:cubicBezTo>
                      <a:pt x="14" y="26"/>
                      <a:pt x="13" y="27"/>
                      <a:pt x="11" y="26"/>
                    </a:cubicBezTo>
                    <a:cubicBezTo>
                      <a:pt x="11" y="26"/>
                      <a:pt x="12" y="25"/>
                      <a:pt x="12" y="25"/>
                    </a:cubicBezTo>
                    <a:cubicBezTo>
                      <a:pt x="11" y="24"/>
                      <a:pt x="10" y="25"/>
                      <a:pt x="10" y="24"/>
                    </a:cubicBezTo>
                    <a:cubicBezTo>
                      <a:pt x="11" y="24"/>
                      <a:pt x="12" y="21"/>
                      <a:pt x="13" y="23"/>
                    </a:cubicBezTo>
                    <a:cubicBezTo>
                      <a:pt x="14" y="23"/>
                      <a:pt x="14" y="23"/>
                      <a:pt x="14" y="23"/>
                    </a:cubicBezTo>
                    <a:cubicBezTo>
                      <a:pt x="11" y="25"/>
                      <a:pt x="16" y="23"/>
                      <a:pt x="14" y="25"/>
                    </a:cubicBezTo>
                    <a:cubicBezTo>
                      <a:pt x="14" y="26"/>
                      <a:pt x="14" y="26"/>
                      <a:pt x="14" y="26"/>
                    </a:cubicBezTo>
                    <a:cubicBezTo>
                      <a:pt x="15" y="26"/>
                      <a:pt x="15" y="26"/>
                      <a:pt x="15" y="26"/>
                    </a:cubicBezTo>
                    <a:cubicBezTo>
                      <a:pt x="15" y="26"/>
                      <a:pt x="14" y="26"/>
                      <a:pt x="15" y="27"/>
                    </a:cubicBezTo>
                    <a:cubicBezTo>
                      <a:pt x="16" y="27"/>
                      <a:pt x="17" y="27"/>
                      <a:pt x="18" y="26"/>
                    </a:cubicBezTo>
                    <a:cubicBezTo>
                      <a:pt x="18" y="25"/>
                      <a:pt x="18" y="25"/>
                      <a:pt x="18" y="25"/>
                    </a:cubicBezTo>
                    <a:cubicBezTo>
                      <a:pt x="22" y="25"/>
                      <a:pt x="25" y="23"/>
                      <a:pt x="30" y="22"/>
                    </a:cubicBezTo>
                    <a:cubicBezTo>
                      <a:pt x="31" y="21"/>
                      <a:pt x="31" y="21"/>
                      <a:pt x="31" y="21"/>
                    </a:cubicBezTo>
                    <a:cubicBezTo>
                      <a:pt x="31" y="19"/>
                      <a:pt x="29" y="22"/>
                      <a:pt x="28" y="20"/>
                    </a:cubicBezTo>
                    <a:cubicBezTo>
                      <a:pt x="28" y="21"/>
                      <a:pt x="26" y="21"/>
                      <a:pt x="26" y="22"/>
                    </a:cubicBezTo>
                    <a:cubicBezTo>
                      <a:pt x="22" y="23"/>
                      <a:pt x="20" y="23"/>
                      <a:pt x="16" y="25"/>
                    </a:cubicBezTo>
                    <a:cubicBezTo>
                      <a:pt x="16" y="25"/>
                      <a:pt x="16" y="25"/>
                      <a:pt x="16" y="25"/>
                    </a:cubicBezTo>
                    <a:cubicBezTo>
                      <a:pt x="16" y="26"/>
                      <a:pt x="17" y="25"/>
                      <a:pt x="16" y="25"/>
                    </a:cubicBezTo>
                    <a:cubicBezTo>
                      <a:pt x="15" y="25"/>
                      <a:pt x="15" y="25"/>
                      <a:pt x="15" y="25"/>
                    </a:cubicBezTo>
                    <a:cubicBezTo>
                      <a:pt x="15" y="25"/>
                      <a:pt x="15" y="25"/>
                      <a:pt x="15" y="25"/>
                    </a:cubicBezTo>
                    <a:cubicBezTo>
                      <a:pt x="17" y="23"/>
                      <a:pt x="17" y="23"/>
                      <a:pt x="17" y="23"/>
                    </a:cubicBezTo>
                    <a:cubicBezTo>
                      <a:pt x="16" y="22"/>
                      <a:pt x="16" y="22"/>
                      <a:pt x="16" y="22"/>
                    </a:cubicBezTo>
                    <a:cubicBezTo>
                      <a:pt x="18" y="22"/>
                      <a:pt x="18" y="20"/>
                      <a:pt x="21" y="21"/>
                    </a:cubicBezTo>
                    <a:cubicBezTo>
                      <a:pt x="21" y="21"/>
                      <a:pt x="20" y="22"/>
                      <a:pt x="21" y="22"/>
                    </a:cubicBezTo>
                    <a:cubicBezTo>
                      <a:pt x="22" y="20"/>
                      <a:pt x="25" y="21"/>
                      <a:pt x="26" y="19"/>
                    </a:cubicBezTo>
                    <a:cubicBezTo>
                      <a:pt x="27" y="20"/>
                      <a:pt x="29" y="18"/>
                      <a:pt x="30" y="18"/>
                    </a:cubicBezTo>
                    <a:cubicBezTo>
                      <a:pt x="34" y="21"/>
                      <a:pt x="35" y="15"/>
                      <a:pt x="38" y="17"/>
                    </a:cubicBezTo>
                    <a:cubicBezTo>
                      <a:pt x="38" y="16"/>
                      <a:pt x="38" y="16"/>
                      <a:pt x="38" y="16"/>
                    </a:cubicBezTo>
                    <a:cubicBezTo>
                      <a:pt x="43" y="16"/>
                      <a:pt x="49" y="14"/>
                      <a:pt x="54" y="13"/>
                    </a:cubicBezTo>
                    <a:cubicBezTo>
                      <a:pt x="54" y="14"/>
                      <a:pt x="54" y="14"/>
                      <a:pt x="54" y="14"/>
                    </a:cubicBezTo>
                    <a:cubicBezTo>
                      <a:pt x="55" y="11"/>
                      <a:pt x="57" y="15"/>
                      <a:pt x="58" y="12"/>
                    </a:cubicBezTo>
                    <a:cubicBezTo>
                      <a:pt x="61" y="13"/>
                      <a:pt x="63" y="11"/>
                      <a:pt x="65" y="10"/>
                    </a:cubicBezTo>
                    <a:cubicBezTo>
                      <a:pt x="65" y="9"/>
                      <a:pt x="65" y="9"/>
                      <a:pt x="65" y="9"/>
                    </a:cubicBezTo>
                    <a:cubicBezTo>
                      <a:pt x="66" y="9"/>
                      <a:pt x="68" y="11"/>
                      <a:pt x="69" y="10"/>
                    </a:cubicBezTo>
                    <a:cubicBezTo>
                      <a:pt x="69" y="10"/>
                      <a:pt x="69" y="10"/>
                      <a:pt x="69" y="10"/>
                    </a:cubicBezTo>
                    <a:cubicBezTo>
                      <a:pt x="70" y="11"/>
                      <a:pt x="69" y="9"/>
                      <a:pt x="70" y="10"/>
                    </a:cubicBezTo>
                    <a:cubicBezTo>
                      <a:pt x="71" y="8"/>
                      <a:pt x="74" y="10"/>
                      <a:pt x="75" y="8"/>
                    </a:cubicBezTo>
                    <a:cubicBezTo>
                      <a:pt x="75" y="9"/>
                      <a:pt x="77" y="8"/>
                      <a:pt x="78" y="8"/>
                    </a:cubicBezTo>
                    <a:cubicBezTo>
                      <a:pt x="78" y="6"/>
                      <a:pt x="80" y="8"/>
                      <a:pt x="81" y="7"/>
                    </a:cubicBezTo>
                    <a:cubicBezTo>
                      <a:pt x="83" y="6"/>
                      <a:pt x="87" y="7"/>
                      <a:pt x="88" y="5"/>
                    </a:cubicBezTo>
                    <a:cubicBezTo>
                      <a:pt x="92" y="5"/>
                      <a:pt x="97" y="4"/>
                      <a:pt x="100" y="3"/>
                    </a:cubicBezTo>
                    <a:cubicBezTo>
                      <a:pt x="98" y="5"/>
                      <a:pt x="95" y="4"/>
                      <a:pt x="94" y="7"/>
                    </a:cubicBezTo>
                    <a:cubicBezTo>
                      <a:pt x="93" y="7"/>
                      <a:pt x="91" y="6"/>
                      <a:pt x="91" y="8"/>
                    </a:cubicBezTo>
                    <a:cubicBezTo>
                      <a:pt x="91" y="7"/>
                      <a:pt x="91" y="7"/>
                      <a:pt x="91" y="7"/>
                    </a:cubicBezTo>
                    <a:cubicBezTo>
                      <a:pt x="90" y="7"/>
                      <a:pt x="90" y="8"/>
                      <a:pt x="90" y="9"/>
                    </a:cubicBezTo>
                    <a:cubicBezTo>
                      <a:pt x="92" y="9"/>
                      <a:pt x="95" y="8"/>
                      <a:pt x="96" y="6"/>
                    </a:cubicBezTo>
                    <a:cubicBezTo>
                      <a:pt x="98" y="6"/>
                      <a:pt x="100" y="5"/>
                      <a:pt x="102" y="7"/>
                    </a:cubicBezTo>
                    <a:cubicBezTo>
                      <a:pt x="100" y="5"/>
                      <a:pt x="104" y="6"/>
                      <a:pt x="104" y="4"/>
                    </a:cubicBezTo>
                    <a:cubicBezTo>
                      <a:pt x="106" y="4"/>
                      <a:pt x="106" y="4"/>
                      <a:pt x="106" y="4"/>
                    </a:cubicBezTo>
                    <a:cubicBezTo>
                      <a:pt x="106" y="4"/>
                      <a:pt x="106" y="3"/>
                      <a:pt x="105" y="3"/>
                    </a:cubicBezTo>
                    <a:cubicBezTo>
                      <a:pt x="103" y="3"/>
                      <a:pt x="103" y="3"/>
                      <a:pt x="103" y="3"/>
                    </a:cubicBezTo>
                    <a:cubicBezTo>
                      <a:pt x="103" y="3"/>
                      <a:pt x="103" y="3"/>
                      <a:pt x="103" y="3"/>
                    </a:cubicBezTo>
                    <a:cubicBezTo>
                      <a:pt x="103" y="3"/>
                      <a:pt x="102" y="3"/>
                      <a:pt x="102" y="3"/>
                    </a:cubicBezTo>
                    <a:cubicBezTo>
                      <a:pt x="102" y="2"/>
                      <a:pt x="105" y="3"/>
                      <a:pt x="106" y="2"/>
                    </a:cubicBezTo>
                    <a:cubicBezTo>
                      <a:pt x="106" y="2"/>
                      <a:pt x="106" y="3"/>
                      <a:pt x="106" y="3"/>
                    </a:cubicBezTo>
                    <a:cubicBezTo>
                      <a:pt x="108" y="3"/>
                      <a:pt x="107" y="1"/>
                      <a:pt x="109" y="2"/>
                    </a:cubicBezTo>
                    <a:cubicBezTo>
                      <a:pt x="109" y="2"/>
                      <a:pt x="108" y="2"/>
                      <a:pt x="108" y="2"/>
                    </a:cubicBezTo>
                    <a:cubicBezTo>
                      <a:pt x="109" y="4"/>
                      <a:pt x="110" y="1"/>
                      <a:pt x="112" y="3"/>
                    </a:cubicBezTo>
                    <a:cubicBezTo>
                      <a:pt x="113" y="2"/>
                      <a:pt x="117" y="2"/>
                      <a:pt x="119" y="0"/>
                    </a:cubicBezTo>
                    <a:cubicBezTo>
                      <a:pt x="119" y="1"/>
                      <a:pt x="120" y="0"/>
                      <a:pt x="121" y="0"/>
                    </a:cubicBezTo>
                    <a:cubicBezTo>
                      <a:pt x="124" y="0"/>
                      <a:pt x="127" y="0"/>
                      <a:pt x="1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2" name="Rectangle 623">
                <a:extLst>
                  <a:ext uri="{FF2B5EF4-FFF2-40B4-BE49-F238E27FC236}">
                    <a16:creationId xmlns:a16="http://schemas.microsoft.com/office/drawing/2014/main" id="{B253544B-0175-4275-A376-76DA2A5CB7BE}"/>
                  </a:ext>
                </a:extLst>
              </p:cNvPr>
              <p:cNvSpPr>
                <a:spLocks noChangeArrowheads="1"/>
              </p:cNvSpPr>
              <p:nvPr/>
            </p:nvSpPr>
            <p:spPr bwMode="auto">
              <a:xfrm>
                <a:off x="2290" y="134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3" name="Freeform 624">
                <a:extLst>
                  <a:ext uri="{FF2B5EF4-FFF2-40B4-BE49-F238E27FC236}">
                    <a16:creationId xmlns:a16="http://schemas.microsoft.com/office/drawing/2014/main" id="{D90E6EFD-C353-4137-8E88-B87AD2D14730}"/>
                  </a:ext>
                </a:extLst>
              </p:cNvPr>
              <p:cNvSpPr/>
              <p:nvPr/>
            </p:nvSpPr>
            <p:spPr bwMode="auto">
              <a:xfrm>
                <a:off x="2295" y="1341"/>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4" name="Freeform 625">
                <a:extLst>
                  <a:ext uri="{FF2B5EF4-FFF2-40B4-BE49-F238E27FC236}">
                    <a16:creationId xmlns:a16="http://schemas.microsoft.com/office/drawing/2014/main" id="{4EB3BBF6-D4CF-4931-98BB-EC5C4BD0924D}"/>
                  </a:ext>
                </a:extLst>
              </p:cNvPr>
              <p:cNvSpPr/>
              <p:nvPr/>
            </p:nvSpPr>
            <p:spPr bwMode="auto">
              <a:xfrm>
                <a:off x="3287" y="1341"/>
                <a:ext cx="18" cy="13"/>
              </a:xfrm>
              <a:custGeom>
                <a:gdLst>
                  <a:gd name="T0" fmla="*/ 7 w 7"/>
                  <a:gd name="T1" fmla="*/ 0 h 5"/>
                  <a:gd name="T2" fmla="*/ 2 w 7"/>
                  <a:gd name="T3" fmla="*/ 4 h 5"/>
                  <a:gd name="T4" fmla="*/ 1 w 7"/>
                  <a:gd name="T5" fmla="*/ 5 h 5"/>
                  <a:gd name="T6" fmla="*/ 2 w 7"/>
                  <a:gd name="T7" fmla="*/ 2 h 5"/>
                  <a:gd name="T8" fmla="*/ 7 w 7"/>
                  <a:gd name="T9" fmla="*/ 0 h 5"/>
                </a:gdLst>
                <a:cxnLst>
                  <a:cxn ang="0">
                    <a:pos x="T0" y="T1"/>
                  </a:cxn>
                  <a:cxn ang="0">
                    <a:pos x="T2" y="T3"/>
                  </a:cxn>
                  <a:cxn ang="0">
                    <a:pos x="T4" y="T5"/>
                  </a:cxn>
                  <a:cxn ang="0">
                    <a:pos x="T6" y="T7"/>
                  </a:cxn>
                  <a:cxn ang="0">
                    <a:pos x="T8" y="T9"/>
                  </a:cxn>
                </a:cxnLst>
                <a:rect l="0" t="0" r="r" b="b"/>
                <a:pathLst>
                  <a:path w="7" h="5">
                    <a:moveTo>
                      <a:pt x="7" y="0"/>
                    </a:moveTo>
                    <a:cubicBezTo>
                      <a:pt x="6" y="2"/>
                      <a:pt x="4" y="4"/>
                      <a:pt x="2" y="4"/>
                    </a:cubicBezTo>
                    <a:cubicBezTo>
                      <a:pt x="1" y="5"/>
                      <a:pt x="2" y="5"/>
                      <a:pt x="1" y="5"/>
                    </a:cubicBezTo>
                    <a:cubicBezTo>
                      <a:pt x="3" y="4"/>
                      <a:pt x="0" y="3"/>
                      <a:pt x="2" y="2"/>
                    </a:cubicBezTo>
                    <a:cubicBezTo>
                      <a:pt x="4" y="2"/>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5" name="Freeform 626">
                <a:extLst>
                  <a:ext uri="{FF2B5EF4-FFF2-40B4-BE49-F238E27FC236}">
                    <a16:creationId xmlns:a16="http://schemas.microsoft.com/office/drawing/2014/main" id="{03ACF106-C453-416C-ACEE-2E697481CEC2}"/>
                  </a:ext>
                </a:extLst>
              </p:cNvPr>
              <p:cNvSpPr/>
              <p:nvPr/>
            </p:nvSpPr>
            <p:spPr bwMode="auto">
              <a:xfrm>
                <a:off x="3995" y="1344"/>
                <a:ext cx="5"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6" name="Freeform 627">
                <a:extLst>
                  <a:ext uri="{FF2B5EF4-FFF2-40B4-BE49-F238E27FC236}">
                    <a16:creationId xmlns:a16="http://schemas.microsoft.com/office/drawing/2014/main" id="{26B1B089-BF9E-4797-BEA0-93AD78F97AF6}"/>
                  </a:ext>
                </a:extLst>
              </p:cNvPr>
              <p:cNvSpPr/>
              <p:nvPr/>
            </p:nvSpPr>
            <p:spPr bwMode="auto">
              <a:xfrm>
                <a:off x="3367" y="1344"/>
                <a:ext cx="5"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7" name="Freeform 628">
                <a:extLst>
                  <a:ext uri="{FF2B5EF4-FFF2-40B4-BE49-F238E27FC236}">
                    <a16:creationId xmlns:a16="http://schemas.microsoft.com/office/drawing/2014/main" id="{562646A2-9BD5-4357-9A3C-F375B125D443}"/>
                  </a:ext>
                </a:extLst>
              </p:cNvPr>
              <p:cNvSpPr/>
              <p:nvPr/>
            </p:nvSpPr>
            <p:spPr bwMode="auto">
              <a:xfrm>
                <a:off x="3610" y="13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8" name="Freeform 629">
                <a:extLst>
                  <a:ext uri="{FF2B5EF4-FFF2-40B4-BE49-F238E27FC236}">
                    <a16:creationId xmlns:a16="http://schemas.microsoft.com/office/drawing/2014/main" id="{1B047B4F-5EA2-43B0-8DBB-AC25EC545057}"/>
                  </a:ext>
                </a:extLst>
              </p:cNvPr>
              <p:cNvSpPr/>
              <p:nvPr/>
            </p:nvSpPr>
            <p:spPr bwMode="auto">
              <a:xfrm>
                <a:off x="3631" y="134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9" name="Freeform 630">
                <a:extLst>
                  <a:ext uri="{FF2B5EF4-FFF2-40B4-BE49-F238E27FC236}">
                    <a16:creationId xmlns:a16="http://schemas.microsoft.com/office/drawing/2014/main" id="{616CDFF0-D3CD-4E62-B805-F7D33DC7B0AC}"/>
                  </a:ext>
                </a:extLst>
              </p:cNvPr>
              <p:cNvSpPr/>
              <p:nvPr/>
            </p:nvSpPr>
            <p:spPr bwMode="auto">
              <a:xfrm>
                <a:off x="2357" y="1341"/>
                <a:ext cx="182" cy="104"/>
              </a:xfrm>
              <a:custGeom>
                <a:gdLst>
                  <a:gd name="T0" fmla="*/ 68 w 68"/>
                  <a:gd name="T1" fmla="*/ 3 h 39"/>
                  <a:gd name="T2" fmla="*/ 58 w 68"/>
                  <a:gd name="T3" fmla="*/ 9 h 39"/>
                  <a:gd name="T4" fmla="*/ 56 w 68"/>
                  <a:gd name="T5" fmla="*/ 9 h 39"/>
                  <a:gd name="T6" fmla="*/ 56 w 68"/>
                  <a:gd name="T7" fmla="*/ 9 h 39"/>
                  <a:gd name="T8" fmla="*/ 55 w 68"/>
                  <a:gd name="T9" fmla="*/ 9 h 39"/>
                  <a:gd name="T10" fmla="*/ 55 w 68"/>
                  <a:gd name="T11" fmla="*/ 11 h 39"/>
                  <a:gd name="T12" fmla="*/ 52 w 68"/>
                  <a:gd name="T13" fmla="*/ 12 h 39"/>
                  <a:gd name="T14" fmla="*/ 53 w 68"/>
                  <a:gd name="T15" fmla="*/ 12 h 39"/>
                  <a:gd name="T16" fmla="*/ 48 w 68"/>
                  <a:gd name="T17" fmla="*/ 15 h 39"/>
                  <a:gd name="T18" fmla="*/ 47 w 68"/>
                  <a:gd name="T19" fmla="*/ 12 h 39"/>
                  <a:gd name="T20" fmla="*/ 45 w 68"/>
                  <a:gd name="T21" fmla="*/ 13 h 39"/>
                  <a:gd name="T22" fmla="*/ 48 w 68"/>
                  <a:gd name="T23" fmla="*/ 15 h 39"/>
                  <a:gd name="T24" fmla="*/ 45 w 68"/>
                  <a:gd name="T25" fmla="*/ 16 h 39"/>
                  <a:gd name="T26" fmla="*/ 44 w 68"/>
                  <a:gd name="T27" fmla="*/ 19 h 39"/>
                  <a:gd name="T28" fmla="*/ 32 w 68"/>
                  <a:gd name="T29" fmla="*/ 23 h 39"/>
                  <a:gd name="T30" fmla="*/ 24 w 68"/>
                  <a:gd name="T31" fmla="*/ 28 h 39"/>
                  <a:gd name="T32" fmla="*/ 19 w 68"/>
                  <a:gd name="T33" fmla="*/ 29 h 39"/>
                  <a:gd name="T34" fmla="*/ 19 w 68"/>
                  <a:gd name="T35" fmla="*/ 30 h 39"/>
                  <a:gd name="T36" fmla="*/ 15 w 68"/>
                  <a:gd name="T37" fmla="*/ 32 h 39"/>
                  <a:gd name="T38" fmla="*/ 15 w 68"/>
                  <a:gd name="T39" fmla="*/ 32 h 39"/>
                  <a:gd name="T40" fmla="*/ 12 w 68"/>
                  <a:gd name="T41" fmla="*/ 33 h 39"/>
                  <a:gd name="T42" fmla="*/ 12 w 68"/>
                  <a:gd name="T43" fmla="*/ 32 h 39"/>
                  <a:gd name="T44" fmla="*/ 10 w 68"/>
                  <a:gd name="T45" fmla="*/ 34 h 39"/>
                  <a:gd name="T46" fmla="*/ 3 w 68"/>
                  <a:gd name="T47" fmla="*/ 35 h 39"/>
                  <a:gd name="T48" fmla="*/ 0 w 68"/>
                  <a:gd name="T49" fmla="*/ 36 h 39"/>
                  <a:gd name="T50" fmla="*/ 0 w 68"/>
                  <a:gd name="T51" fmla="*/ 35 h 39"/>
                  <a:gd name="T52" fmla="*/ 5 w 68"/>
                  <a:gd name="T53" fmla="*/ 32 h 39"/>
                  <a:gd name="T54" fmla="*/ 4 w 68"/>
                  <a:gd name="T55" fmla="*/ 33 h 39"/>
                  <a:gd name="T56" fmla="*/ 8 w 68"/>
                  <a:gd name="T57" fmla="*/ 33 h 39"/>
                  <a:gd name="T58" fmla="*/ 12 w 68"/>
                  <a:gd name="T59" fmla="*/ 29 h 39"/>
                  <a:gd name="T60" fmla="*/ 19 w 68"/>
                  <a:gd name="T61" fmla="*/ 25 h 39"/>
                  <a:gd name="T62" fmla="*/ 20 w 68"/>
                  <a:gd name="T63" fmla="*/ 26 h 39"/>
                  <a:gd name="T64" fmla="*/ 25 w 68"/>
                  <a:gd name="T65" fmla="*/ 22 h 39"/>
                  <a:gd name="T66" fmla="*/ 27 w 68"/>
                  <a:gd name="T67" fmla="*/ 21 h 39"/>
                  <a:gd name="T68" fmla="*/ 26 w 68"/>
                  <a:gd name="T69" fmla="*/ 21 h 39"/>
                  <a:gd name="T70" fmla="*/ 29 w 68"/>
                  <a:gd name="T71" fmla="*/ 19 h 39"/>
                  <a:gd name="T72" fmla="*/ 29 w 68"/>
                  <a:gd name="T73" fmla="*/ 19 h 39"/>
                  <a:gd name="T74" fmla="*/ 29 w 68"/>
                  <a:gd name="T75" fmla="*/ 20 h 39"/>
                  <a:gd name="T76" fmla="*/ 31 w 68"/>
                  <a:gd name="T77" fmla="*/ 19 h 39"/>
                  <a:gd name="T78" fmla="*/ 33 w 68"/>
                  <a:gd name="T79" fmla="*/ 19 h 39"/>
                  <a:gd name="T80" fmla="*/ 33 w 68"/>
                  <a:gd name="T81" fmla="*/ 19 h 39"/>
                  <a:gd name="T82" fmla="*/ 32 w 68"/>
                  <a:gd name="T83" fmla="*/ 19 h 39"/>
                  <a:gd name="T84" fmla="*/ 32 w 68"/>
                  <a:gd name="T85" fmla="*/ 18 h 39"/>
                  <a:gd name="T86" fmla="*/ 35 w 68"/>
                  <a:gd name="T87" fmla="*/ 18 h 39"/>
                  <a:gd name="T88" fmla="*/ 45 w 68"/>
                  <a:gd name="T89" fmla="*/ 13 h 39"/>
                  <a:gd name="T90" fmla="*/ 50 w 68"/>
                  <a:gd name="T91" fmla="*/ 9 h 39"/>
                  <a:gd name="T92" fmla="*/ 52 w 68"/>
                  <a:gd name="T93" fmla="*/ 10 h 39"/>
                  <a:gd name="T94" fmla="*/ 59 w 68"/>
                  <a:gd name="T95" fmla="*/ 4 h 39"/>
                  <a:gd name="T96" fmla="*/ 68 w 68"/>
                  <a:gd name="T97" fmla="*/ 3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9">
                    <a:moveTo>
                      <a:pt x="68" y="3"/>
                    </a:moveTo>
                    <a:cubicBezTo>
                      <a:pt x="65" y="6"/>
                      <a:pt x="60" y="5"/>
                      <a:pt x="58" y="9"/>
                    </a:cubicBezTo>
                    <a:cubicBezTo>
                      <a:pt x="58" y="9"/>
                      <a:pt x="57" y="9"/>
                      <a:pt x="56" y="9"/>
                    </a:cubicBezTo>
                    <a:cubicBezTo>
                      <a:pt x="56" y="9"/>
                      <a:pt x="56" y="9"/>
                      <a:pt x="56" y="9"/>
                    </a:cubicBezTo>
                    <a:cubicBezTo>
                      <a:pt x="55" y="8"/>
                      <a:pt x="55" y="9"/>
                      <a:pt x="55" y="9"/>
                    </a:cubicBezTo>
                    <a:cubicBezTo>
                      <a:pt x="55" y="10"/>
                      <a:pt x="55" y="10"/>
                      <a:pt x="55" y="11"/>
                    </a:cubicBezTo>
                    <a:cubicBezTo>
                      <a:pt x="54" y="10"/>
                      <a:pt x="54" y="12"/>
                      <a:pt x="52" y="12"/>
                    </a:cubicBezTo>
                    <a:cubicBezTo>
                      <a:pt x="53" y="12"/>
                      <a:pt x="53" y="12"/>
                      <a:pt x="53" y="12"/>
                    </a:cubicBezTo>
                    <a:cubicBezTo>
                      <a:pt x="52" y="14"/>
                      <a:pt x="49" y="12"/>
                      <a:pt x="48" y="15"/>
                    </a:cubicBezTo>
                    <a:cubicBezTo>
                      <a:pt x="48" y="14"/>
                      <a:pt x="48" y="12"/>
                      <a:pt x="47" y="12"/>
                    </a:cubicBezTo>
                    <a:cubicBezTo>
                      <a:pt x="47" y="13"/>
                      <a:pt x="45" y="12"/>
                      <a:pt x="45" y="13"/>
                    </a:cubicBezTo>
                    <a:cubicBezTo>
                      <a:pt x="46" y="14"/>
                      <a:pt x="47" y="14"/>
                      <a:pt x="48" y="15"/>
                    </a:cubicBezTo>
                    <a:cubicBezTo>
                      <a:pt x="47" y="15"/>
                      <a:pt x="45" y="15"/>
                      <a:pt x="45" y="16"/>
                    </a:cubicBezTo>
                    <a:cubicBezTo>
                      <a:pt x="46" y="17"/>
                      <a:pt x="43" y="18"/>
                      <a:pt x="44" y="19"/>
                    </a:cubicBezTo>
                    <a:cubicBezTo>
                      <a:pt x="39" y="19"/>
                      <a:pt x="36" y="22"/>
                      <a:pt x="32" y="23"/>
                    </a:cubicBezTo>
                    <a:cubicBezTo>
                      <a:pt x="29" y="25"/>
                      <a:pt x="26" y="26"/>
                      <a:pt x="24" y="28"/>
                    </a:cubicBezTo>
                    <a:cubicBezTo>
                      <a:pt x="23" y="28"/>
                      <a:pt x="21" y="28"/>
                      <a:pt x="19" y="29"/>
                    </a:cubicBezTo>
                    <a:cubicBezTo>
                      <a:pt x="19" y="30"/>
                      <a:pt x="19" y="30"/>
                      <a:pt x="19" y="30"/>
                    </a:cubicBezTo>
                    <a:cubicBezTo>
                      <a:pt x="18" y="30"/>
                      <a:pt x="17" y="31"/>
                      <a:pt x="15" y="32"/>
                    </a:cubicBezTo>
                    <a:cubicBezTo>
                      <a:pt x="15" y="32"/>
                      <a:pt x="15" y="32"/>
                      <a:pt x="15" y="32"/>
                    </a:cubicBezTo>
                    <a:cubicBezTo>
                      <a:pt x="14" y="32"/>
                      <a:pt x="13" y="31"/>
                      <a:pt x="12" y="33"/>
                    </a:cubicBezTo>
                    <a:cubicBezTo>
                      <a:pt x="12" y="32"/>
                      <a:pt x="12" y="32"/>
                      <a:pt x="12" y="32"/>
                    </a:cubicBezTo>
                    <a:cubicBezTo>
                      <a:pt x="11" y="33"/>
                      <a:pt x="10" y="34"/>
                      <a:pt x="10" y="34"/>
                    </a:cubicBezTo>
                    <a:cubicBezTo>
                      <a:pt x="7" y="33"/>
                      <a:pt x="5" y="39"/>
                      <a:pt x="3" y="35"/>
                    </a:cubicBezTo>
                    <a:cubicBezTo>
                      <a:pt x="1" y="34"/>
                      <a:pt x="1" y="35"/>
                      <a:pt x="0" y="36"/>
                    </a:cubicBezTo>
                    <a:cubicBezTo>
                      <a:pt x="0" y="37"/>
                      <a:pt x="0" y="35"/>
                      <a:pt x="0" y="35"/>
                    </a:cubicBezTo>
                    <a:cubicBezTo>
                      <a:pt x="3" y="35"/>
                      <a:pt x="2" y="32"/>
                      <a:pt x="5" y="32"/>
                    </a:cubicBezTo>
                    <a:cubicBezTo>
                      <a:pt x="4" y="33"/>
                      <a:pt x="4" y="33"/>
                      <a:pt x="4" y="33"/>
                    </a:cubicBezTo>
                    <a:cubicBezTo>
                      <a:pt x="5" y="34"/>
                      <a:pt x="7" y="32"/>
                      <a:pt x="8" y="33"/>
                    </a:cubicBezTo>
                    <a:cubicBezTo>
                      <a:pt x="8" y="31"/>
                      <a:pt x="11" y="31"/>
                      <a:pt x="12" y="29"/>
                    </a:cubicBezTo>
                    <a:cubicBezTo>
                      <a:pt x="14" y="29"/>
                      <a:pt x="17" y="27"/>
                      <a:pt x="19" y="25"/>
                    </a:cubicBezTo>
                    <a:cubicBezTo>
                      <a:pt x="20" y="26"/>
                      <a:pt x="20" y="26"/>
                      <a:pt x="20" y="26"/>
                    </a:cubicBezTo>
                    <a:cubicBezTo>
                      <a:pt x="21" y="24"/>
                      <a:pt x="24" y="24"/>
                      <a:pt x="25" y="22"/>
                    </a:cubicBezTo>
                    <a:cubicBezTo>
                      <a:pt x="26" y="23"/>
                      <a:pt x="26" y="22"/>
                      <a:pt x="27" y="21"/>
                    </a:cubicBezTo>
                    <a:cubicBezTo>
                      <a:pt x="27" y="20"/>
                      <a:pt x="26" y="21"/>
                      <a:pt x="26" y="21"/>
                    </a:cubicBezTo>
                    <a:cubicBezTo>
                      <a:pt x="29" y="19"/>
                      <a:pt x="29" y="19"/>
                      <a:pt x="29" y="19"/>
                    </a:cubicBezTo>
                    <a:cubicBezTo>
                      <a:pt x="29" y="19"/>
                      <a:pt x="29" y="19"/>
                      <a:pt x="29" y="19"/>
                    </a:cubicBezTo>
                    <a:cubicBezTo>
                      <a:pt x="29" y="20"/>
                      <a:pt x="29" y="20"/>
                      <a:pt x="29" y="20"/>
                    </a:cubicBezTo>
                    <a:cubicBezTo>
                      <a:pt x="29" y="19"/>
                      <a:pt x="31" y="20"/>
                      <a:pt x="31" y="19"/>
                    </a:cubicBezTo>
                    <a:cubicBezTo>
                      <a:pt x="31" y="19"/>
                      <a:pt x="32" y="19"/>
                      <a:pt x="33" y="19"/>
                    </a:cubicBezTo>
                    <a:cubicBezTo>
                      <a:pt x="33" y="19"/>
                      <a:pt x="33" y="19"/>
                      <a:pt x="33" y="19"/>
                    </a:cubicBezTo>
                    <a:cubicBezTo>
                      <a:pt x="33" y="18"/>
                      <a:pt x="32" y="19"/>
                      <a:pt x="32" y="19"/>
                    </a:cubicBezTo>
                    <a:cubicBezTo>
                      <a:pt x="32" y="18"/>
                      <a:pt x="32" y="18"/>
                      <a:pt x="32" y="18"/>
                    </a:cubicBezTo>
                    <a:cubicBezTo>
                      <a:pt x="33" y="19"/>
                      <a:pt x="34" y="17"/>
                      <a:pt x="35" y="18"/>
                    </a:cubicBezTo>
                    <a:cubicBezTo>
                      <a:pt x="38" y="16"/>
                      <a:pt x="41" y="13"/>
                      <a:pt x="45" y="13"/>
                    </a:cubicBezTo>
                    <a:cubicBezTo>
                      <a:pt x="47" y="11"/>
                      <a:pt x="47" y="10"/>
                      <a:pt x="50" y="9"/>
                    </a:cubicBezTo>
                    <a:cubicBezTo>
                      <a:pt x="52" y="10"/>
                      <a:pt x="52" y="10"/>
                      <a:pt x="52" y="10"/>
                    </a:cubicBezTo>
                    <a:cubicBezTo>
                      <a:pt x="52" y="6"/>
                      <a:pt x="57" y="8"/>
                      <a:pt x="59" y="4"/>
                    </a:cubicBezTo>
                    <a:cubicBezTo>
                      <a:pt x="63" y="5"/>
                      <a:pt x="65" y="0"/>
                      <a:pt x="6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0" name="Freeform 631">
                <a:extLst>
                  <a:ext uri="{FF2B5EF4-FFF2-40B4-BE49-F238E27FC236}">
                    <a16:creationId xmlns:a16="http://schemas.microsoft.com/office/drawing/2014/main" id="{8413E072-E210-44A1-B9AD-276A0E2DDEC3}"/>
                  </a:ext>
                </a:extLst>
              </p:cNvPr>
              <p:cNvSpPr/>
              <p:nvPr/>
            </p:nvSpPr>
            <p:spPr bwMode="auto">
              <a:xfrm>
                <a:off x="3498" y="1346"/>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1" name="Freeform 632">
                <a:extLst>
                  <a:ext uri="{FF2B5EF4-FFF2-40B4-BE49-F238E27FC236}">
                    <a16:creationId xmlns:a16="http://schemas.microsoft.com/office/drawing/2014/main" id="{272C537F-33F2-4DE1-85B8-D16031171F24}"/>
                  </a:ext>
                </a:extLst>
              </p:cNvPr>
              <p:cNvSpPr/>
              <p:nvPr/>
            </p:nvSpPr>
            <p:spPr bwMode="auto">
              <a:xfrm>
                <a:off x="3816" y="1346"/>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2" name="Freeform 633">
                <a:extLst>
                  <a:ext uri="{FF2B5EF4-FFF2-40B4-BE49-F238E27FC236}">
                    <a16:creationId xmlns:a16="http://schemas.microsoft.com/office/drawing/2014/main" id="{CDC60C58-D492-4FFB-BBD0-D5ECE262770D}"/>
                  </a:ext>
                </a:extLst>
              </p:cNvPr>
              <p:cNvSpPr/>
              <p:nvPr/>
            </p:nvSpPr>
            <p:spPr bwMode="auto">
              <a:xfrm>
                <a:off x="3094" y="134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3" name="Freeform 634">
                <a:extLst>
                  <a:ext uri="{FF2B5EF4-FFF2-40B4-BE49-F238E27FC236}">
                    <a16:creationId xmlns:a16="http://schemas.microsoft.com/office/drawing/2014/main" id="{A12CD92F-80A6-4712-9271-A29F58013AC7}"/>
                  </a:ext>
                </a:extLst>
              </p:cNvPr>
              <p:cNvSpPr/>
              <p:nvPr/>
            </p:nvSpPr>
            <p:spPr bwMode="auto">
              <a:xfrm>
                <a:off x="3591" y="1346"/>
                <a:ext cx="11" cy="6"/>
              </a:xfrm>
              <a:custGeom>
                <a:gdLst>
                  <a:gd name="T0" fmla="*/ 4 w 4"/>
                  <a:gd name="T1" fmla="*/ 1 h 2"/>
                  <a:gd name="T2" fmla="*/ 0 w 4"/>
                  <a:gd name="T3" fmla="*/ 1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0" y="1"/>
                      <a:pt x="0" y="1"/>
                      <a:pt x="0" y="1"/>
                    </a:cubicBezTo>
                    <a:cubicBezTo>
                      <a:pt x="0" y="1"/>
                      <a:pt x="1" y="2"/>
                      <a:pt x="1" y="0"/>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4" name="Freeform 635">
                <a:extLst>
                  <a:ext uri="{FF2B5EF4-FFF2-40B4-BE49-F238E27FC236}">
                    <a16:creationId xmlns:a16="http://schemas.microsoft.com/office/drawing/2014/main" id="{2C80355D-F569-4F80-9A20-6572C53FCC6A}"/>
                  </a:ext>
                </a:extLst>
              </p:cNvPr>
              <p:cNvSpPr/>
              <p:nvPr/>
            </p:nvSpPr>
            <p:spPr bwMode="auto">
              <a:xfrm>
                <a:off x="3914" y="1346"/>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5" name="Freeform 636">
                <a:extLst>
                  <a:ext uri="{FF2B5EF4-FFF2-40B4-BE49-F238E27FC236}">
                    <a16:creationId xmlns:a16="http://schemas.microsoft.com/office/drawing/2014/main" id="{F1B0A8FB-52E8-45E2-B942-092DCDD26DC0}"/>
                  </a:ext>
                </a:extLst>
              </p:cNvPr>
              <p:cNvSpPr/>
              <p:nvPr/>
            </p:nvSpPr>
            <p:spPr bwMode="auto">
              <a:xfrm>
                <a:off x="2076" y="1349"/>
                <a:ext cx="8" cy="8"/>
              </a:xfrm>
              <a:custGeom>
                <a:gdLst>
                  <a:gd name="T0" fmla="*/ 2 w 3"/>
                  <a:gd name="T1" fmla="*/ 2 h 3"/>
                  <a:gd name="T2" fmla="*/ 2 w 3"/>
                  <a:gd name="T3" fmla="*/ 2 h 3"/>
                  <a:gd name="T4" fmla="*/ 2 w 3"/>
                  <a:gd name="T5" fmla="*/ 3 h 3"/>
                  <a:gd name="T6" fmla="*/ 1 w 3"/>
                  <a:gd name="T7" fmla="*/ 3 h 3"/>
                  <a:gd name="T8" fmla="*/ 0 w 3"/>
                  <a:gd name="T9" fmla="*/ 3 h 3"/>
                  <a:gd name="T10" fmla="*/ 2 w 3"/>
                  <a:gd name="T11" fmla="*/ 2 h 3"/>
                  <a:gd name="T12" fmla="*/ 1 w 3"/>
                  <a:gd name="T13" fmla="*/ 1 h 3"/>
                  <a:gd name="T14" fmla="*/ 1 w 3"/>
                  <a:gd name="T15" fmla="*/ 1 h 3"/>
                  <a:gd name="T16" fmla="*/ 0 w 3"/>
                  <a:gd name="T17" fmla="*/ 1 h 3"/>
                  <a:gd name="T18" fmla="*/ 1 w 3"/>
                  <a:gd name="T19" fmla="*/ 0 h 3"/>
                  <a:gd name="T20" fmla="*/ 2 w 3"/>
                  <a:gd name="T21"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2"/>
                    </a:moveTo>
                    <a:cubicBezTo>
                      <a:pt x="2" y="2"/>
                      <a:pt x="2" y="2"/>
                      <a:pt x="2" y="2"/>
                    </a:cubicBezTo>
                    <a:cubicBezTo>
                      <a:pt x="2" y="3"/>
                      <a:pt x="2" y="3"/>
                      <a:pt x="2" y="3"/>
                    </a:cubicBezTo>
                    <a:cubicBezTo>
                      <a:pt x="2" y="3"/>
                      <a:pt x="1" y="3"/>
                      <a:pt x="1" y="3"/>
                    </a:cubicBezTo>
                    <a:cubicBezTo>
                      <a:pt x="0" y="3"/>
                      <a:pt x="0" y="3"/>
                      <a:pt x="0" y="3"/>
                    </a:cubicBezTo>
                    <a:cubicBezTo>
                      <a:pt x="1" y="2"/>
                      <a:pt x="1" y="2"/>
                      <a:pt x="2" y="2"/>
                    </a:cubicBezTo>
                    <a:cubicBezTo>
                      <a:pt x="1" y="1"/>
                      <a:pt x="1" y="1"/>
                      <a:pt x="1" y="1"/>
                    </a:cubicBezTo>
                    <a:cubicBezTo>
                      <a:pt x="1" y="1"/>
                      <a:pt x="1" y="1"/>
                      <a:pt x="1" y="1"/>
                    </a:cubicBezTo>
                    <a:cubicBezTo>
                      <a:pt x="1" y="0"/>
                      <a:pt x="0" y="1"/>
                      <a:pt x="0" y="1"/>
                    </a:cubicBezTo>
                    <a:cubicBezTo>
                      <a:pt x="1" y="0"/>
                      <a:pt x="1" y="0"/>
                      <a:pt x="1" y="0"/>
                    </a:cubicBezTo>
                    <a:cubicBezTo>
                      <a:pt x="3"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6" name="Freeform 637">
                <a:extLst>
                  <a:ext uri="{FF2B5EF4-FFF2-40B4-BE49-F238E27FC236}">
                    <a16:creationId xmlns:a16="http://schemas.microsoft.com/office/drawing/2014/main" id="{5E06A229-8BFA-4828-96E0-D05783BF235E}"/>
                  </a:ext>
                </a:extLst>
              </p:cNvPr>
              <p:cNvSpPr/>
              <p:nvPr/>
            </p:nvSpPr>
            <p:spPr bwMode="auto">
              <a:xfrm>
                <a:off x="2279" y="1349"/>
                <a:ext cx="6" cy="5"/>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0" y="1"/>
                    </a:cubicBezTo>
                    <a:cubicBezTo>
                      <a:pt x="0" y="0"/>
                      <a:pt x="2" y="2"/>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7" name="Freeform 638">
                <a:extLst>
                  <a:ext uri="{FF2B5EF4-FFF2-40B4-BE49-F238E27FC236}">
                    <a16:creationId xmlns:a16="http://schemas.microsoft.com/office/drawing/2014/main" id="{2639CB17-84C1-4543-A80B-71043AE07CE7}"/>
                  </a:ext>
                </a:extLst>
              </p:cNvPr>
              <p:cNvSpPr/>
              <p:nvPr/>
            </p:nvSpPr>
            <p:spPr bwMode="auto">
              <a:xfrm>
                <a:off x="3693" y="1349"/>
                <a:ext cx="112" cy="27"/>
              </a:xfrm>
              <a:custGeom>
                <a:gdLst>
                  <a:gd name="T0" fmla="*/ 42 w 42"/>
                  <a:gd name="T1" fmla="*/ 0 h 10"/>
                  <a:gd name="T2" fmla="*/ 37 w 42"/>
                  <a:gd name="T3" fmla="*/ 2 h 10"/>
                  <a:gd name="T4" fmla="*/ 29 w 42"/>
                  <a:gd name="T5" fmla="*/ 4 h 10"/>
                  <a:gd name="T6" fmla="*/ 27 w 42"/>
                  <a:gd name="T7" fmla="*/ 4 h 10"/>
                  <a:gd name="T8" fmla="*/ 18 w 42"/>
                  <a:gd name="T9" fmla="*/ 6 h 10"/>
                  <a:gd name="T10" fmla="*/ 18 w 42"/>
                  <a:gd name="T11" fmla="*/ 6 h 10"/>
                  <a:gd name="T12" fmla="*/ 7 w 42"/>
                  <a:gd name="T13" fmla="*/ 8 h 10"/>
                  <a:gd name="T14" fmla="*/ 0 w 42"/>
                  <a:gd name="T15" fmla="*/ 9 h 10"/>
                  <a:gd name="T16" fmla="*/ 0 w 42"/>
                  <a:gd name="T17" fmla="*/ 8 h 10"/>
                  <a:gd name="T18" fmla="*/ 5 w 42"/>
                  <a:gd name="T19" fmla="*/ 7 h 10"/>
                  <a:gd name="T20" fmla="*/ 5 w 42"/>
                  <a:gd name="T21" fmla="*/ 7 h 10"/>
                  <a:gd name="T22" fmla="*/ 14 w 42"/>
                  <a:gd name="T23" fmla="*/ 6 h 10"/>
                  <a:gd name="T24" fmla="*/ 22 w 42"/>
                  <a:gd name="T25" fmla="*/ 5 h 10"/>
                  <a:gd name="T26" fmla="*/ 30 w 42"/>
                  <a:gd name="T27" fmla="*/ 2 h 10"/>
                  <a:gd name="T28" fmla="*/ 36 w 42"/>
                  <a:gd name="T29" fmla="*/ 1 h 10"/>
                  <a:gd name="T30" fmla="*/ 38 w 42"/>
                  <a:gd name="T31" fmla="*/ 1 h 10"/>
                  <a:gd name="T32" fmla="*/ 38 w 42"/>
                  <a:gd name="T33" fmla="*/ 0 h 10"/>
                  <a:gd name="T34" fmla="*/ 42 w 42"/>
                  <a:gd name="T3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42" y="0"/>
                    </a:moveTo>
                    <a:cubicBezTo>
                      <a:pt x="41" y="1"/>
                      <a:pt x="39" y="1"/>
                      <a:pt x="37" y="2"/>
                    </a:cubicBezTo>
                    <a:cubicBezTo>
                      <a:pt x="35" y="3"/>
                      <a:pt x="31" y="3"/>
                      <a:pt x="29" y="4"/>
                    </a:cubicBezTo>
                    <a:cubicBezTo>
                      <a:pt x="27" y="4"/>
                      <a:pt x="27" y="4"/>
                      <a:pt x="27" y="4"/>
                    </a:cubicBezTo>
                    <a:cubicBezTo>
                      <a:pt x="24" y="5"/>
                      <a:pt x="22" y="5"/>
                      <a:pt x="18" y="6"/>
                    </a:cubicBezTo>
                    <a:cubicBezTo>
                      <a:pt x="18" y="6"/>
                      <a:pt x="18" y="6"/>
                      <a:pt x="18" y="6"/>
                    </a:cubicBezTo>
                    <a:cubicBezTo>
                      <a:pt x="15" y="7"/>
                      <a:pt x="11" y="7"/>
                      <a:pt x="7" y="8"/>
                    </a:cubicBezTo>
                    <a:cubicBezTo>
                      <a:pt x="5" y="8"/>
                      <a:pt x="2" y="10"/>
                      <a:pt x="0" y="9"/>
                    </a:cubicBezTo>
                    <a:cubicBezTo>
                      <a:pt x="0" y="8"/>
                      <a:pt x="0" y="8"/>
                      <a:pt x="0" y="8"/>
                    </a:cubicBezTo>
                    <a:cubicBezTo>
                      <a:pt x="1" y="9"/>
                      <a:pt x="4" y="8"/>
                      <a:pt x="5" y="7"/>
                    </a:cubicBezTo>
                    <a:cubicBezTo>
                      <a:pt x="5" y="7"/>
                      <a:pt x="5" y="7"/>
                      <a:pt x="5" y="7"/>
                    </a:cubicBezTo>
                    <a:cubicBezTo>
                      <a:pt x="8" y="7"/>
                      <a:pt x="11" y="5"/>
                      <a:pt x="14" y="6"/>
                    </a:cubicBezTo>
                    <a:cubicBezTo>
                      <a:pt x="17" y="6"/>
                      <a:pt x="20" y="3"/>
                      <a:pt x="22" y="5"/>
                    </a:cubicBezTo>
                    <a:cubicBezTo>
                      <a:pt x="24" y="4"/>
                      <a:pt x="27" y="2"/>
                      <a:pt x="30" y="2"/>
                    </a:cubicBezTo>
                    <a:cubicBezTo>
                      <a:pt x="32" y="1"/>
                      <a:pt x="34" y="2"/>
                      <a:pt x="36" y="1"/>
                    </a:cubicBezTo>
                    <a:cubicBezTo>
                      <a:pt x="38" y="1"/>
                      <a:pt x="38" y="1"/>
                      <a:pt x="38" y="1"/>
                    </a:cubicBezTo>
                    <a:cubicBezTo>
                      <a:pt x="38" y="0"/>
                      <a:pt x="38" y="0"/>
                      <a:pt x="38" y="0"/>
                    </a:cubicBezTo>
                    <a:cubicBezTo>
                      <a:pt x="39" y="1"/>
                      <a:pt x="40"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8" name="Freeform 639">
                <a:extLst>
                  <a:ext uri="{FF2B5EF4-FFF2-40B4-BE49-F238E27FC236}">
                    <a16:creationId xmlns:a16="http://schemas.microsoft.com/office/drawing/2014/main" id="{62AA6D93-ED13-4C41-AEB0-D67C823FFE87}"/>
                  </a:ext>
                </a:extLst>
              </p:cNvPr>
              <p:cNvSpPr/>
              <p:nvPr/>
            </p:nvSpPr>
            <p:spPr bwMode="auto">
              <a:xfrm>
                <a:off x="3890" y="1349"/>
                <a:ext cx="14" cy="5"/>
              </a:xfrm>
              <a:custGeom>
                <a:gdLst>
                  <a:gd name="T0" fmla="*/ 2 w 5"/>
                  <a:gd name="T1" fmla="*/ 1 h 2"/>
                  <a:gd name="T2" fmla="*/ 5 w 5"/>
                  <a:gd name="T3" fmla="*/ 0 h 2"/>
                  <a:gd name="T4" fmla="*/ 5 w 5"/>
                  <a:gd name="T5" fmla="*/ 1 h 2"/>
                  <a:gd name="T6" fmla="*/ 2 w 5"/>
                  <a:gd name="T7" fmla="*/ 1 h 2"/>
                  <a:gd name="T8" fmla="*/ 1 w 5"/>
                  <a:gd name="T9" fmla="*/ 1 h 2"/>
                  <a:gd name="T10" fmla="*/ 0 w 5"/>
                  <a:gd name="T11" fmla="*/ 1 h 2"/>
                  <a:gd name="T12" fmla="*/ 2 w 5"/>
                  <a:gd name="T13" fmla="*/ 0 h 2"/>
                  <a:gd name="T14" fmla="*/ 2 w 5"/>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1"/>
                    </a:moveTo>
                    <a:cubicBezTo>
                      <a:pt x="3" y="0"/>
                      <a:pt x="4" y="0"/>
                      <a:pt x="5" y="0"/>
                    </a:cubicBezTo>
                    <a:cubicBezTo>
                      <a:pt x="5" y="1"/>
                      <a:pt x="5" y="1"/>
                      <a:pt x="5" y="1"/>
                    </a:cubicBezTo>
                    <a:cubicBezTo>
                      <a:pt x="2" y="1"/>
                      <a:pt x="2" y="1"/>
                      <a:pt x="2" y="1"/>
                    </a:cubicBezTo>
                    <a:cubicBezTo>
                      <a:pt x="2" y="2"/>
                      <a:pt x="1" y="1"/>
                      <a:pt x="1" y="1"/>
                    </a:cubicBezTo>
                    <a:cubicBezTo>
                      <a:pt x="0" y="1"/>
                      <a:pt x="0" y="1"/>
                      <a:pt x="0" y="1"/>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9" name="Freeform 640">
                <a:extLst>
                  <a:ext uri="{FF2B5EF4-FFF2-40B4-BE49-F238E27FC236}">
                    <a16:creationId xmlns:a16="http://schemas.microsoft.com/office/drawing/2014/main" id="{5205F809-31C4-485D-897C-42AF4507571E}"/>
                  </a:ext>
                </a:extLst>
              </p:cNvPr>
              <p:cNvSpPr/>
              <p:nvPr/>
            </p:nvSpPr>
            <p:spPr bwMode="auto">
              <a:xfrm>
                <a:off x="2084" y="1352"/>
                <a:ext cx="8" cy="2"/>
              </a:xfrm>
              <a:custGeom>
                <a:gdLst>
                  <a:gd name="T0" fmla="*/ 1 w 3"/>
                  <a:gd name="T1" fmla="*/ 1 h 1"/>
                  <a:gd name="T2" fmla="*/ 0 w 3"/>
                  <a:gd name="T3" fmla="*/ 0 h 1"/>
                  <a:gd name="T4" fmla="*/ 1 w 3"/>
                  <a:gd name="T5" fmla="*/ 1 h 1"/>
                </a:gdLst>
                <a:cxnLst>
                  <a:cxn ang="0">
                    <a:pos x="T0" y="T1"/>
                  </a:cxn>
                  <a:cxn ang="0">
                    <a:pos x="T2" y="T3"/>
                  </a:cxn>
                  <a:cxn ang="0">
                    <a:pos x="T4" y="T5"/>
                  </a:cxn>
                </a:cxnLst>
                <a:rect l="0" t="0" r="r" b="b"/>
                <a:pathLst>
                  <a:path w="3" h="1">
                    <a:moveTo>
                      <a:pt x="1" y="1"/>
                    </a:moveTo>
                    <a:cubicBezTo>
                      <a:pt x="0" y="1"/>
                      <a:pt x="0" y="0"/>
                      <a:pt x="0" y="0"/>
                    </a:cubicBezTo>
                    <a:cubicBezTo>
                      <a:pt x="0" y="1"/>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0" name="Freeform 641">
                <a:extLst>
                  <a:ext uri="{FF2B5EF4-FFF2-40B4-BE49-F238E27FC236}">
                    <a16:creationId xmlns:a16="http://schemas.microsoft.com/office/drawing/2014/main" id="{94259CB2-BB31-48E0-9D7E-3ECD2C876DAF}"/>
                  </a:ext>
                </a:extLst>
              </p:cNvPr>
              <p:cNvSpPr/>
              <p:nvPr/>
            </p:nvSpPr>
            <p:spPr bwMode="auto">
              <a:xfrm flipH="1">
                <a:off x="2071" y="1352"/>
                <a:ext cx="0" cy="2"/>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1" name="Freeform 642">
                <a:extLst>
                  <a:ext uri="{FF2B5EF4-FFF2-40B4-BE49-F238E27FC236}">
                    <a16:creationId xmlns:a16="http://schemas.microsoft.com/office/drawing/2014/main" id="{31E693A1-942B-499B-A89D-C69A02B10C7A}"/>
                  </a:ext>
                </a:extLst>
              </p:cNvPr>
              <p:cNvSpPr/>
              <p:nvPr/>
            </p:nvSpPr>
            <p:spPr bwMode="auto">
              <a:xfrm>
                <a:off x="2429" y="135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2" name="Freeform 643">
                <a:extLst>
                  <a:ext uri="{FF2B5EF4-FFF2-40B4-BE49-F238E27FC236}">
                    <a16:creationId xmlns:a16="http://schemas.microsoft.com/office/drawing/2014/main" id="{F8E906E3-E042-4574-8CD7-4EAAB9FEB183}"/>
                  </a:ext>
                </a:extLst>
              </p:cNvPr>
              <p:cNvSpPr/>
              <p:nvPr/>
            </p:nvSpPr>
            <p:spPr bwMode="auto">
              <a:xfrm>
                <a:off x="2116" y="1352"/>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3" name="Freeform 644">
                <a:extLst>
                  <a:ext uri="{FF2B5EF4-FFF2-40B4-BE49-F238E27FC236}">
                    <a16:creationId xmlns:a16="http://schemas.microsoft.com/office/drawing/2014/main" id="{2A8FB83E-A6F0-4B26-85F5-9583AB6F8E58}"/>
                  </a:ext>
                </a:extLst>
              </p:cNvPr>
              <p:cNvSpPr/>
              <p:nvPr/>
            </p:nvSpPr>
            <p:spPr bwMode="auto">
              <a:xfrm>
                <a:off x="4104" y="1352"/>
                <a:ext cx="3" cy="2"/>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4" name="Freeform 645">
                <a:extLst>
                  <a:ext uri="{FF2B5EF4-FFF2-40B4-BE49-F238E27FC236}">
                    <a16:creationId xmlns:a16="http://schemas.microsoft.com/office/drawing/2014/main" id="{3663531B-6882-4026-A45E-0279C9E51318}"/>
                  </a:ext>
                </a:extLst>
              </p:cNvPr>
              <p:cNvSpPr/>
              <p:nvPr/>
            </p:nvSpPr>
            <p:spPr bwMode="auto">
              <a:xfrm>
                <a:off x="3591" y="1352"/>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5" name="Freeform 646">
                <a:extLst>
                  <a:ext uri="{FF2B5EF4-FFF2-40B4-BE49-F238E27FC236}">
                    <a16:creationId xmlns:a16="http://schemas.microsoft.com/office/drawing/2014/main" id="{01BBF209-138E-43E0-A05D-14D8471188A4}"/>
                  </a:ext>
                </a:extLst>
              </p:cNvPr>
              <p:cNvSpPr/>
              <p:nvPr/>
            </p:nvSpPr>
            <p:spPr bwMode="auto">
              <a:xfrm>
                <a:off x="2726" y="1352"/>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6" name="Freeform 647">
                <a:extLst>
                  <a:ext uri="{FF2B5EF4-FFF2-40B4-BE49-F238E27FC236}">
                    <a16:creationId xmlns:a16="http://schemas.microsoft.com/office/drawing/2014/main" id="{5D6B47EA-898E-4821-A3F8-F36FFBEFC89E}"/>
                  </a:ext>
                </a:extLst>
              </p:cNvPr>
              <p:cNvSpPr/>
              <p:nvPr/>
            </p:nvSpPr>
            <p:spPr bwMode="auto">
              <a:xfrm>
                <a:off x="3436" y="1352"/>
                <a:ext cx="8" cy="8"/>
              </a:xfrm>
              <a:custGeom>
                <a:gdLst>
                  <a:gd name="T0" fmla="*/ 3 w 3"/>
                  <a:gd name="T1" fmla="*/ 1 h 3"/>
                  <a:gd name="T2" fmla="*/ 3 w 3"/>
                  <a:gd name="T3" fmla="*/ 3 h 3"/>
                  <a:gd name="T4" fmla="*/ 1 w 3"/>
                  <a:gd name="T5" fmla="*/ 3 h 3"/>
                  <a:gd name="T6" fmla="*/ 3 w 3"/>
                  <a:gd name="T7" fmla="*/ 1 h 3"/>
                </a:gdLst>
                <a:cxnLst>
                  <a:cxn ang="0">
                    <a:pos x="T0" y="T1"/>
                  </a:cxn>
                  <a:cxn ang="0">
                    <a:pos x="T2" y="T3"/>
                  </a:cxn>
                  <a:cxn ang="0">
                    <a:pos x="T4" y="T5"/>
                  </a:cxn>
                  <a:cxn ang="0">
                    <a:pos x="T6" y="T7"/>
                  </a:cxn>
                </a:cxnLst>
                <a:rect l="0" t="0" r="r" b="b"/>
                <a:pathLst>
                  <a:path w="3" h="3">
                    <a:moveTo>
                      <a:pt x="3" y="1"/>
                    </a:moveTo>
                    <a:cubicBezTo>
                      <a:pt x="2" y="1"/>
                      <a:pt x="3" y="2"/>
                      <a:pt x="3" y="3"/>
                    </a:cubicBezTo>
                    <a:cubicBezTo>
                      <a:pt x="3" y="3"/>
                      <a:pt x="2" y="2"/>
                      <a:pt x="1"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7" name="Freeform 648">
                <a:extLst>
                  <a:ext uri="{FF2B5EF4-FFF2-40B4-BE49-F238E27FC236}">
                    <a16:creationId xmlns:a16="http://schemas.microsoft.com/office/drawing/2014/main" id="{239F321E-B939-4438-805F-662D7169AE66}"/>
                  </a:ext>
                </a:extLst>
              </p:cNvPr>
              <p:cNvSpPr/>
              <p:nvPr/>
            </p:nvSpPr>
            <p:spPr bwMode="auto">
              <a:xfrm>
                <a:off x="3936" y="1354"/>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3" y="0"/>
                      <a:pt x="0" y="1"/>
                      <a:pt x="1"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8" name="Rectangle 649">
                <a:extLst>
                  <a:ext uri="{FF2B5EF4-FFF2-40B4-BE49-F238E27FC236}">
                    <a16:creationId xmlns:a16="http://schemas.microsoft.com/office/drawing/2014/main" id="{E3EA8ED2-811C-4BFD-B573-0E4B13EEA0B0}"/>
                  </a:ext>
                </a:extLst>
              </p:cNvPr>
              <p:cNvSpPr>
                <a:spLocks noChangeArrowheads="1"/>
              </p:cNvSpPr>
              <p:nvPr/>
            </p:nvSpPr>
            <p:spPr bwMode="auto">
              <a:xfrm>
                <a:off x="2181" y="135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9" name="Freeform 650">
                <a:extLst>
                  <a:ext uri="{FF2B5EF4-FFF2-40B4-BE49-F238E27FC236}">
                    <a16:creationId xmlns:a16="http://schemas.microsoft.com/office/drawing/2014/main" id="{CFBDE2FC-8ABE-4086-BAE2-167F8CDCB3D1}"/>
                  </a:ext>
                </a:extLst>
              </p:cNvPr>
              <p:cNvSpPr/>
              <p:nvPr/>
            </p:nvSpPr>
            <p:spPr bwMode="auto">
              <a:xfrm>
                <a:off x="3484" y="1354"/>
                <a:ext cx="14" cy="8"/>
              </a:xfrm>
              <a:custGeom>
                <a:gdLst>
                  <a:gd name="T0" fmla="*/ 5 w 5"/>
                  <a:gd name="T1" fmla="*/ 0 h 3"/>
                  <a:gd name="T2" fmla="*/ 2 w 5"/>
                  <a:gd name="T3" fmla="*/ 2 h 3"/>
                  <a:gd name="T4" fmla="*/ 3 w 5"/>
                  <a:gd name="T5" fmla="*/ 0 h 3"/>
                  <a:gd name="T6" fmla="*/ 4 w 5"/>
                  <a:gd name="T7" fmla="*/ 1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1"/>
                      <a:pt x="3" y="3"/>
                      <a:pt x="2" y="2"/>
                    </a:cubicBezTo>
                    <a:cubicBezTo>
                      <a:pt x="3" y="1"/>
                      <a:pt x="0" y="0"/>
                      <a:pt x="3" y="0"/>
                    </a:cubicBezTo>
                    <a:cubicBezTo>
                      <a:pt x="4" y="1"/>
                      <a:pt x="4" y="1"/>
                      <a:pt x="4"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0" name="Freeform 651">
                <a:extLst>
                  <a:ext uri="{FF2B5EF4-FFF2-40B4-BE49-F238E27FC236}">
                    <a16:creationId xmlns:a16="http://schemas.microsoft.com/office/drawing/2014/main" id="{BE018ECA-F2F0-431B-A0F6-6ED2F71B872D}"/>
                  </a:ext>
                </a:extLst>
              </p:cNvPr>
              <p:cNvSpPr/>
              <p:nvPr/>
            </p:nvSpPr>
            <p:spPr bwMode="auto">
              <a:xfrm>
                <a:off x="3933" y="1354"/>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1" name="Freeform 652">
                <a:extLst>
                  <a:ext uri="{FF2B5EF4-FFF2-40B4-BE49-F238E27FC236}">
                    <a16:creationId xmlns:a16="http://schemas.microsoft.com/office/drawing/2014/main" id="{654F5779-CE72-4EEC-9357-593B5CDC06AD}"/>
                  </a:ext>
                </a:extLst>
              </p:cNvPr>
              <p:cNvSpPr/>
              <p:nvPr/>
            </p:nvSpPr>
            <p:spPr bwMode="auto">
              <a:xfrm>
                <a:off x="3046" y="1354"/>
                <a:ext cx="11"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2" y="3"/>
                      <a:pt x="1" y="1"/>
                      <a:pt x="3" y="0"/>
                    </a:cubicBezTo>
                    <a:cubicBezTo>
                      <a:pt x="4" y="1"/>
                      <a:pt x="1"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2" name="Freeform 653">
                <a:extLst>
                  <a:ext uri="{FF2B5EF4-FFF2-40B4-BE49-F238E27FC236}">
                    <a16:creationId xmlns:a16="http://schemas.microsoft.com/office/drawing/2014/main" id="{A9E10897-CB23-468E-A2B1-C2D734B0274C}"/>
                  </a:ext>
                </a:extLst>
              </p:cNvPr>
              <p:cNvSpPr/>
              <p:nvPr/>
            </p:nvSpPr>
            <p:spPr bwMode="auto">
              <a:xfrm flipH="1">
                <a:off x="3503" y="135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3" name="Freeform 654">
                <a:extLst>
                  <a:ext uri="{FF2B5EF4-FFF2-40B4-BE49-F238E27FC236}">
                    <a16:creationId xmlns:a16="http://schemas.microsoft.com/office/drawing/2014/main" id="{C4CF90C3-7F0B-4C69-BF2B-351F17C5C4AB}"/>
                  </a:ext>
                </a:extLst>
              </p:cNvPr>
              <p:cNvSpPr/>
              <p:nvPr/>
            </p:nvSpPr>
            <p:spPr bwMode="auto">
              <a:xfrm>
                <a:off x="2995" y="1354"/>
                <a:ext cx="11" cy="11"/>
              </a:xfrm>
              <a:custGeom>
                <a:gdLst>
                  <a:gd name="T0" fmla="*/ 4 w 4"/>
                  <a:gd name="T1" fmla="*/ 1 h 4"/>
                  <a:gd name="T2" fmla="*/ 0 w 4"/>
                  <a:gd name="T3" fmla="*/ 3 h 4"/>
                  <a:gd name="T4" fmla="*/ 0 w 4"/>
                  <a:gd name="T5" fmla="*/ 1 h 4"/>
                  <a:gd name="T6" fmla="*/ 3 w 4"/>
                  <a:gd name="T7" fmla="*/ 2 h 4"/>
                  <a:gd name="T8" fmla="*/ 2 w 4"/>
                  <a:gd name="T9" fmla="*/ 1 h 4"/>
                  <a:gd name="T10" fmla="*/ 4 w 4"/>
                  <a:gd name="T11" fmla="*/ 1 h 4"/>
                </a:gdLst>
                <a:cxnLst>
                  <a:cxn ang="0">
                    <a:pos x="T0" y="T1"/>
                  </a:cxn>
                  <a:cxn ang="0">
                    <a:pos x="T2" y="T3"/>
                  </a:cxn>
                  <a:cxn ang="0">
                    <a:pos x="T4" y="T5"/>
                  </a:cxn>
                  <a:cxn ang="0">
                    <a:pos x="T6" y="T7"/>
                  </a:cxn>
                  <a:cxn ang="0">
                    <a:pos x="T8" y="T9"/>
                  </a:cxn>
                  <a:cxn ang="0">
                    <a:pos x="T10" y="T11"/>
                  </a:cxn>
                </a:cxnLst>
                <a:rect l="0" t="0" r="r" b="b"/>
                <a:pathLst>
                  <a:path w="4" h="4">
                    <a:moveTo>
                      <a:pt x="4" y="1"/>
                    </a:moveTo>
                    <a:cubicBezTo>
                      <a:pt x="3" y="2"/>
                      <a:pt x="1" y="4"/>
                      <a:pt x="0" y="3"/>
                    </a:cubicBezTo>
                    <a:cubicBezTo>
                      <a:pt x="0" y="2"/>
                      <a:pt x="0" y="2"/>
                      <a:pt x="0" y="1"/>
                    </a:cubicBezTo>
                    <a:cubicBezTo>
                      <a:pt x="1" y="1"/>
                      <a:pt x="2" y="2"/>
                      <a:pt x="3" y="2"/>
                    </a:cubicBezTo>
                    <a:cubicBezTo>
                      <a:pt x="2" y="1"/>
                      <a:pt x="2" y="1"/>
                      <a:pt x="2" y="1"/>
                    </a:cubicBezTo>
                    <a:cubicBezTo>
                      <a:pt x="3" y="0"/>
                      <a:pt x="4"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4" name="Freeform 655">
                <a:extLst>
                  <a:ext uri="{FF2B5EF4-FFF2-40B4-BE49-F238E27FC236}">
                    <a16:creationId xmlns:a16="http://schemas.microsoft.com/office/drawing/2014/main" id="{6E306A0A-E86C-4900-B80E-438EF9404A91}"/>
                  </a:ext>
                </a:extLst>
              </p:cNvPr>
              <p:cNvSpPr/>
              <p:nvPr/>
            </p:nvSpPr>
            <p:spPr bwMode="auto">
              <a:xfrm>
                <a:off x="3281" y="1357"/>
                <a:ext cx="8" cy="3"/>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0"/>
                      <a:pt x="1"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5" name="Freeform 656">
                <a:extLst>
                  <a:ext uri="{FF2B5EF4-FFF2-40B4-BE49-F238E27FC236}">
                    <a16:creationId xmlns:a16="http://schemas.microsoft.com/office/drawing/2014/main" id="{C020A826-EE19-4221-A7C0-720766F6A4B0}"/>
                  </a:ext>
                </a:extLst>
              </p:cNvPr>
              <p:cNvSpPr/>
              <p:nvPr/>
            </p:nvSpPr>
            <p:spPr bwMode="auto">
              <a:xfrm flipH="1">
                <a:off x="3570" y="1357"/>
                <a:ext cx="0" cy="3"/>
              </a:xfrm>
              <a:custGeom>
                <a:gdLst>
                  <a:gd name="T0" fmla="*/ 0 h 3"/>
                  <a:gd name="T1" fmla="*/ 3 h 3"/>
                  <a:gd name="T2" fmla="*/ 0 h 3"/>
                  <a:gd name="T3" fmla="*/ 0 h 3"/>
                  <a:gd name="T4" fmla="*/ 0 h 3"/>
                </a:gd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6" name="Freeform 657">
                <a:extLst>
                  <a:ext uri="{FF2B5EF4-FFF2-40B4-BE49-F238E27FC236}">
                    <a16:creationId xmlns:a16="http://schemas.microsoft.com/office/drawing/2014/main" id="{01625884-11F6-4F63-83C7-493BD1BC5A18}"/>
                  </a:ext>
                </a:extLst>
              </p:cNvPr>
              <p:cNvSpPr/>
              <p:nvPr/>
            </p:nvSpPr>
            <p:spPr bwMode="auto">
              <a:xfrm>
                <a:off x="2715" y="1357"/>
                <a:ext cx="8" cy="5"/>
              </a:xfrm>
              <a:custGeom>
                <a:gdLst>
                  <a:gd name="T0" fmla="*/ 1 w 3"/>
                  <a:gd name="T1" fmla="*/ 2 h 2"/>
                  <a:gd name="T2" fmla="*/ 0 w 3"/>
                  <a:gd name="T3" fmla="*/ 1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1"/>
                      <a:pt x="0" y="1"/>
                      <a:pt x="0" y="1"/>
                    </a:cubicBezTo>
                    <a:cubicBezTo>
                      <a:pt x="1" y="0"/>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7" name="Freeform 658">
                <a:extLst>
                  <a:ext uri="{FF2B5EF4-FFF2-40B4-BE49-F238E27FC236}">
                    <a16:creationId xmlns:a16="http://schemas.microsoft.com/office/drawing/2014/main" id="{5DB81499-5747-49AE-B8AC-B07A617084FB}"/>
                  </a:ext>
                </a:extLst>
              </p:cNvPr>
              <p:cNvSpPr/>
              <p:nvPr/>
            </p:nvSpPr>
            <p:spPr bwMode="auto">
              <a:xfrm>
                <a:off x="3952" y="1354"/>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8" name="Freeform 659">
                <a:extLst>
                  <a:ext uri="{FF2B5EF4-FFF2-40B4-BE49-F238E27FC236}">
                    <a16:creationId xmlns:a16="http://schemas.microsoft.com/office/drawing/2014/main" id="{BB7FCB99-1B50-4A83-9B94-08C85D3502C6}"/>
                  </a:ext>
                </a:extLst>
              </p:cNvPr>
              <p:cNvSpPr/>
              <p:nvPr/>
            </p:nvSpPr>
            <p:spPr bwMode="auto">
              <a:xfrm>
                <a:off x="2135" y="1360"/>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9" name="Freeform 660">
                <a:extLst>
                  <a:ext uri="{FF2B5EF4-FFF2-40B4-BE49-F238E27FC236}">
                    <a16:creationId xmlns:a16="http://schemas.microsoft.com/office/drawing/2014/main" id="{9CB9AD39-D8C2-483E-85AC-F8D36AC96500}"/>
                  </a:ext>
                </a:extLst>
              </p:cNvPr>
              <p:cNvSpPr/>
              <p:nvPr/>
            </p:nvSpPr>
            <p:spPr bwMode="auto">
              <a:xfrm>
                <a:off x="3869" y="13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0" name="Freeform 661">
                <a:extLst>
                  <a:ext uri="{FF2B5EF4-FFF2-40B4-BE49-F238E27FC236}">
                    <a16:creationId xmlns:a16="http://schemas.microsoft.com/office/drawing/2014/main" id="{E6BE374C-DA54-40AD-9834-391FB1C4D949}"/>
                  </a:ext>
                </a:extLst>
              </p:cNvPr>
              <p:cNvSpPr/>
              <p:nvPr/>
            </p:nvSpPr>
            <p:spPr bwMode="auto">
              <a:xfrm>
                <a:off x="2961" y="1360"/>
                <a:ext cx="2" cy="5"/>
              </a:xfrm>
              <a:custGeom>
                <a:gdLst>
                  <a:gd name="T0" fmla="*/ 0 w 2"/>
                  <a:gd name="T1" fmla="*/ 5 h 5"/>
                  <a:gd name="T2" fmla="*/ 0 w 2"/>
                  <a:gd name="T3" fmla="*/ 0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1" name="Freeform 662">
                <a:extLst>
                  <a:ext uri="{FF2B5EF4-FFF2-40B4-BE49-F238E27FC236}">
                    <a16:creationId xmlns:a16="http://schemas.microsoft.com/office/drawing/2014/main" id="{37D0F368-7A8C-41F8-8C74-071F3644522C}"/>
                  </a:ext>
                </a:extLst>
              </p:cNvPr>
              <p:cNvSpPr/>
              <p:nvPr/>
            </p:nvSpPr>
            <p:spPr bwMode="auto">
              <a:xfrm>
                <a:off x="3431" y="1360"/>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2" name="Freeform 663">
                <a:extLst>
                  <a:ext uri="{FF2B5EF4-FFF2-40B4-BE49-F238E27FC236}">
                    <a16:creationId xmlns:a16="http://schemas.microsoft.com/office/drawing/2014/main" id="{2E2675D1-ADDC-4ED4-8E6A-C790AF3F6152}"/>
                  </a:ext>
                </a:extLst>
              </p:cNvPr>
              <p:cNvSpPr/>
              <p:nvPr/>
            </p:nvSpPr>
            <p:spPr bwMode="auto">
              <a:xfrm>
                <a:off x="3303" y="136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3" name="Freeform 664">
                <a:extLst>
                  <a:ext uri="{FF2B5EF4-FFF2-40B4-BE49-F238E27FC236}">
                    <a16:creationId xmlns:a16="http://schemas.microsoft.com/office/drawing/2014/main" id="{11DB20BB-8F9C-4A40-87D6-FC3C75AC7C7D}"/>
                  </a:ext>
                </a:extLst>
              </p:cNvPr>
              <p:cNvSpPr/>
              <p:nvPr/>
            </p:nvSpPr>
            <p:spPr bwMode="auto">
              <a:xfrm>
                <a:off x="3661" y="1362"/>
                <a:ext cx="10" cy="6"/>
              </a:xfrm>
              <a:custGeom>
                <a:gdLst>
                  <a:gd name="T0" fmla="*/ 4 w 4"/>
                  <a:gd name="T1" fmla="*/ 1 h 2"/>
                  <a:gd name="T2" fmla="*/ 0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2" y="2"/>
                      <a:pt x="1" y="2"/>
                      <a:pt x="0" y="2"/>
                    </a:cubicBezTo>
                    <a:cubicBezTo>
                      <a:pt x="0" y="2"/>
                      <a:pt x="1" y="1"/>
                      <a:pt x="1" y="0"/>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4" name="Freeform 665">
                <a:extLst>
                  <a:ext uri="{FF2B5EF4-FFF2-40B4-BE49-F238E27FC236}">
                    <a16:creationId xmlns:a16="http://schemas.microsoft.com/office/drawing/2014/main" id="{0B024321-0C84-4D81-AD30-F183280E7C59}"/>
                  </a:ext>
                </a:extLst>
              </p:cNvPr>
              <p:cNvSpPr/>
              <p:nvPr/>
            </p:nvSpPr>
            <p:spPr bwMode="auto">
              <a:xfrm>
                <a:off x="4027" y="1360"/>
                <a:ext cx="13" cy="10"/>
              </a:xfrm>
              <a:custGeom>
                <a:gdLst>
                  <a:gd name="T0" fmla="*/ 5 w 5"/>
                  <a:gd name="T1" fmla="*/ 2 h 4"/>
                  <a:gd name="T2" fmla="*/ 3 w 5"/>
                  <a:gd name="T3" fmla="*/ 4 h 4"/>
                  <a:gd name="T4" fmla="*/ 0 w 5"/>
                  <a:gd name="T5" fmla="*/ 4 h 4"/>
                  <a:gd name="T6" fmla="*/ 5 w 5"/>
                  <a:gd name="T7" fmla="*/ 2 h 4"/>
                </a:gdLst>
                <a:cxnLst>
                  <a:cxn ang="0">
                    <a:pos x="T0" y="T1"/>
                  </a:cxn>
                  <a:cxn ang="0">
                    <a:pos x="T2" y="T3"/>
                  </a:cxn>
                  <a:cxn ang="0">
                    <a:pos x="T4" y="T5"/>
                  </a:cxn>
                  <a:cxn ang="0">
                    <a:pos x="T6" y="T7"/>
                  </a:cxn>
                </a:cxnLst>
                <a:rect l="0" t="0" r="r" b="b"/>
                <a:pathLst>
                  <a:path w="5" h="4">
                    <a:moveTo>
                      <a:pt x="5" y="2"/>
                    </a:moveTo>
                    <a:cubicBezTo>
                      <a:pt x="5" y="3"/>
                      <a:pt x="2" y="2"/>
                      <a:pt x="3" y="4"/>
                    </a:cubicBezTo>
                    <a:cubicBezTo>
                      <a:pt x="0" y="4"/>
                      <a:pt x="0" y="4"/>
                      <a:pt x="0" y="4"/>
                    </a:cubicBezTo>
                    <a:cubicBezTo>
                      <a:pt x="2" y="3"/>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5" name="Freeform 666">
                <a:extLst>
                  <a:ext uri="{FF2B5EF4-FFF2-40B4-BE49-F238E27FC236}">
                    <a16:creationId xmlns:a16="http://schemas.microsoft.com/office/drawing/2014/main" id="{3B6F9590-6330-48BC-9979-68D0DC894D0C}"/>
                  </a:ext>
                </a:extLst>
              </p:cNvPr>
              <p:cNvSpPr/>
              <p:nvPr/>
            </p:nvSpPr>
            <p:spPr bwMode="auto">
              <a:xfrm>
                <a:off x="3043" y="136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6" name="Freeform 667">
                <a:extLst>
                  <a:ext uri="{FF2B5EF4-FFF2-40B4-BE49-F238E27FC236}">
                    <a16:creationId xmlns:a16="http://schemas.microsoft.com/office/drawing/2014/main" id="{9E254B55-7899-40ED-9CAD-596460097C90}"/>
                  </a:ext>
                </a:extLst>
              </p:cNvPr>
              <p:cNvSpPr/>
              <p:nvPr/>
            </p:nvSpPr>
            <p:spPr bwMode="auto">
              <a:xfrm>
                <a:off x="3941" y="1362"/>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7" name="Freeform 668">
                <a:extLst>
                  <a:ext uri="{FF2B5EF4-FFF2-40B4-BE49-F238E27FC236}">
                    <a16:creationId xmlns:a16="http://schemas.microsoft.com/office/drawing/2014/main" id="{433A0E58-567D-493C-977E-2C99C2164190}"/>
                  </a:ext>
                </a:extLst>
              </p:cNvPr>
              <p:cNvSpPr/>
              <p:nvPr/>
            </p:nvSpPr>
            <p:spPr bwMode="auto">
              <a:xfrm>
                <a:off x="2127" y="1362"/>
                <a:ext cx="8" cy="11"/>
              </a:xfrm>
              <a:custGeom>
                <a:gdLst>
                  <a:gd name="T0" fmla="*/ 3 w 3"/>
                  <a:gd name="T1" fmla="*/ 2 h 4"/>
                  <a:gd name="T2" fmla="*/ 3 w 3"/>
                  <a:gd name="T3" fmla="*/ 3 h 4"/>
                  <a:gd name="T4" fmla="*/ 3 w 3"/>
                  <a:gd name="T5" fmla="*/ 2 h 4"/>
                  <a:gd name="T6" fmla="*/ 0 w 3"/>
                  <a:gd name="T7" fmla="*/ 4 h 4"/>
                  <a:gd name="T8" fmla="*/ 1 w 3"/>
                  <a:gd name="T9" fmla="*/ 2 h 4"/>
                  <a:gd name="T10" fmla="*/ 0 w 3"/>
                  <a:gd name="T11" fmla="*/ 2 h 4"/>
                  <a:gd name="T12" fmla="*/ 1 w 3"/>
                  <a:gd name="T13" fmla="*/ 1 h 4"/>
                  <a:gd name="T14" fmla="*/ 3 w 3"/>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cubicBezTo>
                      <a:pt x="3" y="3"/>
                      <a:pt x="3" y="3"/>
                      <a:pt x="3" y="3"/>
                    </a:cubicBezTo>
                    <a:cubicBezTo>
                      <a:pt x="3" y="2"/>
                      <a:pt x="3" y="2"/>
                      <a:pt x="3" y="2"/>
                    </a:cubicBezTo>
                    <a:cubicBezTo>
                      <a:pt x="3" y="4"/>
                      <a:pt x="1" y="3"/>
                      <a:pt x="0" y="4"/>
                    </a:cubicBezTo>
                    <a:cubicBezTo>
                      <a:pt x="1" y="3"/>
                      <a:pt x="0" y="3"/>
                      <a:pt x="1" y="2"/>
                    </a:cubicBezTo>
                    <a:cubicBezTo>
                      <a:pt x="0" y="2"/>
                      <a:pt x="0" y="2"/>
                      <a:pt x="0" y="2"/>
                    </a:cubicBezTo>
                    <a:cubicBezTo>
                      <a:pt x="1" y="2"/>
                      <a:pt x="1" y="1"/>
                      <a:pt x="1" y="1"/>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8" name="Freeform 669">
                <a:extLst>
                  <a:ext uri="{FF2B5EF4-FFF2-40B4-BE49-F238E27FC236}">
                    <a16:creationId xmlns:a16="http://schemas.microsoft.com/office/drawing/2014/main" id="{C311B7C9-6A6D-4354-9208-F248E236B352}"/>
                  </a:ext>
                </a:extLst>
              </p:cNvPr>
              <p:cNvSpPr/>
              <p:nvPr/>
            </p:nvSpPr>
            <p:spPr bwMode="auto">
              <a:xfrm>
                <a:off x="2175" y="1365"/>
                <a:ext cx="6"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9" name="Freeform 670">
                <a:extLst>
                  <a:ext uri="{FF2B5EF4-FFF2-40B4-BE49-F238E27FC236}">
                    <a16:creationId xmlns:a16="http://schemas.microsoft.com/office/drawing/2014/main" id="{A8AA3AC9-B2AB-46C5-8865-A8A98EEDCB98}"/>
                  </a:ext>
                </a:extLst>
              </p:cNvPr>
              <p:cNvSpPr/>
              <p:nvPr/>
            </p:nvSpPr>
            <p:spPr bwMode="auto">
              <a:xfrm>
                <a:off x="3928" y="1365"/>
                <a:ext cx="10" cy="5"/>
              </a:xfrm>
              <a:custGeom>
                <a:gdLst>
                  <a:gd name="T0" fmla="*/ 3 w 4"/>
                  <a:gd name="T1" fmla="*/ 1 h 2"/>
                  <a:gd name="T2" fmla="*/ 3 w 4"/>
                  <a:gd name="T3" fmla="*/ 1 h 2"/>
                  <a:gd name="T4" fmla="*/ 3 w 4"/>
                  <a:gd name="T5" fmla="*/ 2 h 2"/>
                  <a:gd name="T6" fmla="*/ 0 w 4"/>
                  <a:gd name="T7" fmla="*/ 1 h 2"/>
                  <a:gd name="T8" fmla="*/ 4 w 4"/>
                  <a:gd name="T9" fmla="*/ 0 h 2"/>
                  <a:gd name="T10" fmla="*/ 3 w 4"/>
                  <a:gd name="T11" fmla="*/ 1 h 2"/>
                </a:gd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1"/>
                      <a:pt x="3" y="1"/>
                    </a:cubicBezTo>
                    <a:cubicBezTo>
                      <a:pt x="3" y="2"/>
                      <a:pt x="3" y="2"/>
                      <a:pt x="3" y="2"/>
                    </a:cubicBezTo>
                    <a:cubicBezTo>
                      <a:pt x="2" y="1"/>
                      <a:pt x="1" y="1"/>
                      <a:pt x="0" y="1"/>
                    </a:cubicBezTo>
                    <a:cubicBezTo>
                      <a:pt x="1" y="0"/>
                      <a:pt x="3"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0" name="Freeform 671">
                <a:extLst>
                  <a:ext uri="{FF2B5EF4-FFF2-40B4-BE49-F238E27FC236}">
                    <a16:creationId xmlns:a16="http://schemas.microsoft.com/office/drawing/2014/main" id="{4180C4C8-6A05-4E62-87B3-D5AF37D36582}"/>
                  </a:ext>
                </a:extLst>
              </p:cNvPr>
              <p:cNvSpPr/>
              <p:nvPr/>
            </p:nvSpPr>
            <p:spPr bwMode="auto">
              <a:xfrm>
                <a:off x="2189" y="1365"/>
                <a:ext cx="5" cy="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1" y="1"/>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1" name="Freeform 672">
                <a:extLst>
                  <a:ext uri="{FF2B5EF4-FFF2-40B4-BE49-F238E27FC236}">
                    <a16:creationId xmlns:a16="http://schemas.microsoft.com/office/drawing/2014/main" id="{EB122E31-3919-46C6-98F3-AFCCE4ADAD38}"/>
                  </a:ext>
                </a:extLst>
              </p:cNvPr>
              <p:cNvSpPr/>
              <p:nvPr/>
            </p:nvSpPr>
            <p:spPr bwMode="auto">
              <a:xfrm>
                <a:off x="2167" y="1365"/>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2" name="Freeform 673">
                <a:extLst>
                  <a:ext uri="{FF2B5EF4-FFF2-40B4-BE49-F238E27FC236}">
                    <a16:creationId xmlns:a16="http://schemas.microsoft.com/office/drawing/2014/main" id="{37E2F3D0-F7E2-41A2-9341-50218E48A895}"/>
                  </a:ext>
                </a:extLst>
              </p:cNvPr>
              <p:cNvSpPr/>
              <p:nvPr/>
            </p:nvSpPr>
            <p:spPr bwMode="auto">
              <a:xfrm>
                <a:off x="3468" y="1365"/>
                <a:ext cx="19" cy="11"/>
              </a:xfrm>
              <a:custGeom>
                <a:gdLst>
                  <a:gd name="T0" fmla="*/ 6 w 7"/>
                  <a:gd name="T1" fmla="*/ 0 h 4"/>
                  <a:gd name="T2" fmla="*/ 7 w 7"/>
                  <a:gd name="T3" fmla="*/ 3 h 4"/>
                  <a:gd name="T4" fmla="*/ 5 w 7"/>
                  <a:gd name="T5" fmla="*/ 3 h 4"/>
                  <a:gd name="T6" fmla="*/ 4 w 7"/>
                  <a:gd name="T7" fmla="*/ 2 h 4"/>
                  <a:gd name="T8" fmla="*/ 3 w 7"/>
                  <a:gd name="T9" fmla="*/ 3 h 4"/>
                  <a:gd name="T10" fmla="*/ 2 w 7"/>
                  <a:gd name="T11" fmla="*/ 3 h 4"/>
                  <a:gd name="T12" fmla="*/ 0 w 7"/>
                  <a:gd name="T13" fmla="*/ 4 h 4"/>
                  <a:gd name="T14" fmla="*/ 2 w 7"/>
                  <a:gd name="T15" fmla="*/ 1 h 4"/>
                  <a:gd name="T16" fmla="*/ 2 w 7"/>
                  <a:gd name="T17" fmla="*/ 2 h 4"/>
                  <a:gd name="T18" fmla="*/ 6 w 7"/>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0"/>
                    </a:moveTo>
                    <a:cubicBezTo>
                      <a:pt x="7" y="1"/>
                      <a:pt x="5" y="3"/>
                      <a:pt x="7" y="3"/>
                    </a:cubicBezTo>
                    <a:cubicBezTo>
                      <a:pt x="6" y="2"/>
                      <a:pt x="6" y="3"/>
                      <a:pt x="5" y="3"/>
                    </a:cubicBezTo>
                    <a:cubicBezTo>
                      <a:pt x="4" y="3"/>
                      <a:pt x="6" y="2"/>
                      <a:pt x="4" y="2"/>
                    </a:cubicBezTo>
                    <a:cubicBezTo>
                      <a:pt x="3" y="3"/>
                      <a:pt x="3" y="3"/>
                      <a:pt x="3" y="3"/>
                    </a:cubicBezTo>
                    <a:cubicBezTo>
                      <a:pt x="2" y="2"/>
                      <a:pt x="2" y="4"/>
                      <a:pt x="2" y="3"/>
                    </a:cubicBezTo>
                    <a:cubicBezTo>
                      <a:pt x="0" y="4"/>
                      <a:pt x="0" y="4"/>
                      <a:pt x="0" y="4"/>
                    </a:cubicBezTo>
                    <a:cubicBezTo>
                      <a:pt x="0" y="3"/>
                      <a:pt x="3" y="2"/>
                      <a:pt x="2" y="1"/>
                    </a:cubicBezTo>
                    <a:cubicBezTo>
                      <a:pt x="2" y="2"/>
                      <a:pt x="2" y="2"/>
                      <a:pt x="2" y="2"/>
                    </a:cubicBezTo>
                    <a:cubicBezTo>
                      <a:pt x="3" y="1"/>
                      <a:pt x="5"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3" name="Freeform 674">
                <a:extLst>
                  <a:ext uri="{FF2B5EF4-FFF2-40B4-BE49-F238E27FC236}">
                    <a16:creationId xmlns:a16="http://schemas.microsoft.com/office/drawing/2014/main" id="{3EED6959-FD66-4F68-9057-B071F46F9657}"/>
                  </a:ext>
                </a:extLst>
              </p:cNvPr>
              <p:cNvSpPr/>
              <p:nvPr/>
            </p:nvSpPr>
            <p:spPr bwMode="auto">
              <a:xfrm>
                <a:off x="3901" y="1365"/>
                <a:ext cx="8" cy="8"/>
              </a:xfrm>
              <a:custGeom>
                <a:gdLst>
                  <a:gd name="T0" fmla="*/ 2 w 3"/>
                  <a:gd name="T1" fmla="*/ 2 h 3"/>
                  <a:gd name="T2" fmla="*/ 1 w 3"/>
                  <a:gd name="T3" fmla="*/ 0 h 3"/>
                  <a:gd name="T4" fmla="*/ 2 w 3"/>
                  <a:gd name="T5" fmla="*/ 2 h 3"/>
                </a:gdLst>
                <a:cxnLst>
                  <a:cxn ang="0">
                    <a:pos x="T0" y="T1"/>
                  </a:cxn>
                  <a:cxn ang="0">
                    <a:pos x="T2" y="T3"/>
                  </a:cxn>
                  <a:cxn ang="0">
                    <a:pos x="T4" y="T5"/>
                  </a:cxn>
                </a:cxnLst>
                <a:rect l="0" t="0" r="r" b="b"/>
                <a:pathLst>
                  <a:path w="3" h="3">
                    <a:moveTo>
                      <a:pt x="2" y="2"/>
                    </a:moveTo>
                    <a:cubicBezTo>
                      <a:pt x="0" y="3"/>
                      <a:pt x="1" y="1"/>
                      <a:pt x="1" y="0"/>
                    </a:cubicBezTo>
                    <a:cubicBezTo>
                      <a:pt x="2"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4" name="Freeform 675">
                <a:extLst>
                  <a:ext uri="{FF2B5EF4-FFF2-40B4-BE49-F238E27FC236}">
                    <a16:creationId xmlns:a16="http://schemas.microsoft.com/office/drawing/2014/main" id="{9D74FCF9-663C-41DF-B353-0C9EE5FCED7A}"/>
                  </a:ext>
                </a:extLst>
              </p:cNvPr>
              <p:cNvSpPr/>
              <p:nvPr/>
            </p:nvSpPr>
            <p:spPr bwMode="auto">
              <a:xfrm>
                <a:off x="2648" y="1368"/>
                <a:ext cx="51" cy="27"/>
              </a:xfrm>
              <a:custGeom>
                <a:gdLst>
                  <a:gd name="T0" fmla="*/ 19 w 19"/>
                  <a:gd name="T1" fmla="*/ 0 h 10"/>
                  <a:gd name="T2" fmla="*/ 17 w 19"/>
                  <a:gd name="T3" fmla="*/ 1 h 10"/>
                  <a:gd name="T4" fmla="*/ 10 w 19"/>
                  <a:gd name="T5" fmla="*/ 5 h 10"/>
                  <a:gd name="T6" fmla="*/ 8 w 19"/>
                  <a:gd name="T7" fmla="*/ 7 h 10"/>
                  <a:gd name="T8" fmla="*/ 7 w 19"/>
                  <a:gd name="T9" fmla="*/ 7 h 10"/>
                  <a:gd name="T10" fmla="*/ 0 w 19"/>
                  <a:gd name="T11" fmla="*/ 10 h 10"/>
                  <a:gd name="T12" fmla="*/ 8 w 19"/>
                  <a:gd name="T13" fmla="*/ 6 h 10"/>
                  <a:gd name="T14" fmla="*/ 9 w 19"/>
                  <a:gd name="T15" fmla="*/ 5 h 10"/>
                  <a:gd name="T16" fmla="*/ 13 w 19"/>
                  <a:gd name="T17" fmla="*/ 3 h 10"/>
                  <a:gd name="T18" fmla="*/ 19 w 19"/>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0"/>
                    </a:moveTo>
                    <a:cubicBezTo>
                      <a:pt x="19" y="1"/>
                      <a:pt x="17" y="0"/>
                      <a:pt x="17" y="1"/>
                    </a:cubicBezTo>
                    <a:cubicBezTo>
                      <a:pt x="16" y="4"/>
                      <a:pt x="11" y="2"/>
                      <a:pt x="10" y="5"/>
                    </a:cubicBezTo>
                    <a:cubicBezTo>
                      <a:pt x="8" y="5"/>
                      <a:pt x="9" y="7"/>
                      <a:pt x="8" y="7"/>
                    </a:cubicBezTo>
                    <a:cubicBezTo>
                      <a:pt x="7" y="7"/>
                      <a:pt x="7" y="7"/>
                      <a:pt x="7" y="7"/>
                    </a:cubicBezTo>
                    <a:cubicBezTo>
                      <a:pt x="5" y="8"/>
                      <a:pt x="2" y="10"/>
                      <a:pt x="0" y="10"/>
                    </a:cubicBezTo>
                    <a:cubicBezTo>
                      <a:pt x="4" y="10"/>
                      <a:pt x="5" y="6"/>
                      <a:pt x="8" y="6"/>
                    </a:cubicBezTo>
                    <a:cubicBezTo>
                      <a:pt x="9" y="6"/>
                      <a:pt x="9" y="5"/>
                      <a:pt x="9" y="5"/>
                    </a:cubicBezTo>
                    <a:cubicBezTo>
                      <a:pt x="11" y="6"/>
                      <a:pt x="11" y="3"/>
                      <a:pt x="13" y="3"/>
                    </a:cubicBezTo>
                    <a:cubicBezTo>
                      <a:pt x="14" y="1"/>
                      <a:pt x="17"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5" name="Freeform 676">
                <a:extLst>
                  <a:ext uri="{FF2B5EF4-FFF2-40B4-BE49-F238E27FC236}">
                    <a16:creationId xmlns:a16="http://schemas.microsoft.com/office/drawing/2014/main" id="{AB9EB86F-0193-4C5E-ACED-C75F98E9DE67}"/>
                  </a:ext>
                </a:extLst>
              </p:cNvPr>
              <p:cNvSpPr/>
              <p:nvPr/>
            </p:nvSpPr>
            <p:spPr bwMode="auto">
              <a:xfrm>
                <a:off x="3038" y="1368"/>
                <a:ext cx="5"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6" name="Freeform 677">
                <a:extLst>
                  <a:ext uri="{FF2B5EF4-FFF2-40B4-BE49-F238E27FC236}">
                    <a16:creationId xmlns:a16="http://schemas.microsoft.com/office/drawing/2014/main" id="{167BD646-687A-48A6-9795-34FC38EF35F8}"/>
                  </a:ext>
                </a:extLst>
              </p:cNvPr>
              <p:cNvSpPr/>
              <p:nvPr/>
            </p:nvSpPr>
            <p:spPr bwMode="auto">
              <a:xfrm>
                <a:off x="3800" y="1368"/>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7" name="Freeform 678">
                <a:extLst>
                  <a:ext uri="{FF2B5EF4-FFF2-40B4-BE49-F238E27FC236}">
                    <a16:creationId xmlns:a16="http://schemas.microsoft.com/office/drawing/2014/main" id="{050D9778-CC83-4397-A10A-B0C67D5C5DB9}"/>
                  </a:ext>
                </a:extLst>
              </p:cNvPr>
              <p:cNvSpPr/>
              <p:nvPr/>
            </p:nvSpPr>
            <p:spPr bwMode="auto">
              <a:xfrm>
                <a:off x="3882" y="1368"/>
                <a:ext cx="6" cy="5"/>
              </a:xfrm>
              <a:custGeom>
                <a:gdLst>
                  <a:gd name="T0" fmla="*/ 1 w 2"/>
                  <a:gd name="T1" fmla="*/ 1 h 2"/>
                  <a:gd name="T2" fmla="*/ 2 w 2"/>
                  <a:gd name="T3" fmla="*/ 1 h 2"/>
                  <a:gd name="T4" fmla="*/ 2 w 2"/>
                  <a:gd name="T5" fmla="*/ 2 h 2"/>
                  <a:gd name="T6" fmla="*/ 0 w 2"/>
                  <a:gd name="T7" fmla="*/ 1 h 2"/>
                  <a:gd name="T8" fmla="*/ 1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2"/>
                      <a:pt x="2" y="2"/>
                    </a:cubicBezTo>
                    <a:cubicBezTo>
                      <a:pt x="1" y="2"/>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8" name="Freeform 679">
                <a:extLst>
                  <a:ext uri="{FF2B5EF4-FFF2-40B4-BE49-F238E27FC236}">
                    <a16:creationId xmlns:a16="http://schemas.microsoft.com/office/drawing/2014/main" id="{C69E6D18-9820-4FE0-B2DC-7B393BB87C7B}"/>
                  </a:ext>
                </a:extLst>
              </p:cNvPr>
              <p:cNvSpPr/>
              <p:nvPr/>
            </p:nvSpPr>
            <p:spPr bwMode="auto">
              <a:xfrm>
                <a:off x="3404" y="1370"/>
                <a:ext cx="27" cy="17"/>
              </a:xfrm>
              <a:custGeom>
                <a:gdLst>
                  <a:gd name="T0" fmla="*/ 9 w 10"/>
                  <a:gd name="T1" fmla="*/ 1 h 6"/>
                  <a:gd name="T2" fmla="*/ 10 w 10"/>
                  <a:gd name="T3" fmla="*/ 2 h 6"/>
                  <a:gd name="T4" fmla="*/ 5 w 10"/>
                  <a:gd name="T5" fmla="*/ 3 h 6"/>
                  <a:gd name="T6" fmla="*/ 7 w 10"/>
                  <a:gd name="T7" fmla="*/ 3 h 6"/>
                  <a:gd name="T8" fmla="*/ 7 w 10"/>
                  <a:gd name="T9" fmla="*/ 4 h 6"/>
                  <a:gd name="T10" fmla="*/ 1 w 10"/>
                  <a:gd name="T11" fmla="*/ 6 h 6"/>
                  <a:gd name="T12" fmla="*/ 1 w 10"/>
                  <a:gd name="T13" fmla="*/ 6 h 6"/>
                  <a:gd name="T14" fmla="*/ 0 w 10"/>
                  <a:gd name="T15" fmla="*/ 5 h 6"/>
                  <a:gd name="T16" fmla="*/ 4 w 10"/>
                  <a:gd name="T17" fmla="*/ 3 h 6"/>
                  <a:gd name="T18" fmla="*/ 5 w 10"/>
                  <a:gd name="T19" fmla="*/ 2 h 6"/>
                  <a:gd name="T20" fmla="*/ 5 w 10"/>
                  <a:gd name="T21" fmla="*/ 1 h 6"/>
                  <a:gd name="T22" fmla="*/ 7 w 10"/>
                  <a:gd name="T23" fmla="*/ 0 h 6"/>
                  <a:gd name="T24" fmla="*/ 7 w 10"/>
                  <a:gd name="T25" fmla="*/ 0 h 6"/>
                  <a:gd name="T26" fmla="*/ 9 w 10"/>
                  <a:gd name="T2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9" y="1"/>
                    </a:moveTo>
                    <a:cubicBezTo>
                      <a:pt x="10" y="2"/>
                      <a:pt x="10" y="2"/>
                      <a:pt x="10" y="2"/>
                    </a:cubicBezTo>
                    <a:cubicBezTo>
                      <a:pt x="8" y="2"/>
                      <a:pt x="6" y="1"/>
                      <a:pt x="5" y="3"/>
                    </a:cubicBezTo>
                    <a:cubicBezTo>
                      <a:pt x="6" y="4"/>
                      <a:pt x="6" y="2"/>
                      <a:pt x="7" y="3"/>
                    </a:cubicBezTo>
                    <a:cubicBezTo>
                      <a:pt x="7" y="3"/>
                      <a:pt x="6" y="3"/>
                      <a:pt x="7" y="4"/>
                    </a:cubicBezTo>
                    <a:cubicBezTo>
                      <a:pt x="6" y="6"/>
                      <a:pt x="3" y="4"/>
                      <a:pt x="1" y="6"/>
                    </a:cubicBezTo>
                    <a:cubicBezTo>
                      <a:pt x="1" y="6"/>
                      <a:pt x="1" y="6"/>
                      <a:pt x="1" y="6"/>
                    </a:cubicBezTo>
                    <a:cubicBezTo>
                      <a:pt x="1" y="6"/>
                      <a:pt x="1" y="6"/>
                      <a:pt x="0" y="5"/>
                    </a:cubicBezTo>
                    <a:cubicBezTo>
                      <a:pt x="3" y="6"/>
                      <a:pt x="1" y="3"/>
                      <a:pt x="4" y="3"/>
                    </a:cubicBezTo>
                    <a:cubicBezTo>
                      <a:pt x="5" y="2"/>
                      <a:pt x="5" y="2"/>
                      <a:pt x="5" y="2"/>
                    </a:cubicBezTo>
                    <a:cubicBezTo>
                      <a:pt x="5" y="1"/>
                      <a:pt x="5" y="1"/>
                      <a:pt x="5" y="1"/>
                    </a:cubicBezTo>
                    <a:cubicBezTo>
                      <a:pt x="5" y="0"/>
                      <a:pt x="6" y="1"/>
                      <a:pt x="7" y="0"/>
                    </a:cubicBezTo>
                    <a:cubicBezTo>
                      <a:pt x="7" y="0"/>
                      <a:pt x="7" y="0"/>
                      <a:pt x="7" y="0"/>
                    </a:cubicBezTo>
                    <a:cubicBezTo>
                      <a:pt x="8" y="0"/>
                      <a:pt x="8"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9" name="Freeform 680">
                <a:extLst>
                  <a:ext uri="{FF2B5EF4-FFF2-40B4-BE49-F238E27FC236}">
                    <a16:creationId xmlns:a16="http://schemas.microsoft.com/office/drawing/2014/main" id="{7F180782-78A4-4586-866A-A91BAAF896FE}"/>
                  </a:ext>
                </a:extLst>
              </p:cNvPr>
              <p:cNvSpPr/>
              <p:nvPr/>
            </p:nvSpPr>
            <p:spPr bwMode="auto">
              <a:xfrm>
                <a:off x="3845" y="1370"/>
                <a:ext cx="27" cy="14"/>
              </a:xfrm>
              <a:custGeom>
                <a:gdLst>
                  <a:gd name="T0" fmla="*/ 7 w 10"/>
                  <a:gd name="T1" fmla="*/ 0 h 5"/>
                  <a:gd name="T2" fmla="*/ 8 w 10"/>
                  <a:gd name="T3" fmla="*/ 2 h 5"/>
                  <a:gd name="T4" fmla="*/ 5 w 10"/>
                  <a:gd name="T5" fmla="*/ 3 h 5"/>
                  <a:gd name="T6" fmla="*/ 9 w 10"/>
                  <a:gd name="T7" fmla="*/ 2 h 5"/>
                  <a:gd name="T8" fmla="*/ 9 w 10"/>
                  <a:gd name="T9" fmla="*/ 2 h 5"/>
                  <a:gd name="T10" fmla="*/ 10 w 10"/>
                  <a:gd name="T11" fmla="*/ 2 h 5"/>
                  <a:gd name="T12" fmla="*/ 6 w 10"/>
                  <a:gd name="T13" fmla="*/ 4 h 5"/>
                  <a:gd name="T14" fmla="*/ 4 w 10"/>
                  <a:gd name="T15" fmla="*/ 5 h 5"/>
                  <a:gd name="T16" fmla="*/ 3 w 10"/>
                  <a:gd name="T17" fmla="*/ 4 h 5"/>
                  <a:gd name="T18" fmla="*/ 2 w 10"/>
                  <a:gd name="T19" fmla="*/ 4 h 5"/>
                  <a:gd name="T20" fmla="*/ 3 w 10"/>
                  <a:gd name="T21" fmla="*/ 5 h 5"/>
                  <a:gd name="T22" fmla="*/ 3 w 10"/>
                  <a:gd name="T23" fmla="*/ 5 h 5"/>
                  <a:gd name="T24" fmla="*/ 1 w 10"/>
                  <a:gd name="T25" fmla="*/ 4 h 5"/>
                  <a:gd name="T26" fmla="*/ 2 w 10"/>
                  <a:gd name="T27" fmla="*/ 3 h 5"/>
                  <a:gd name="T28" fmla="*/ 2 w 10"/>
                  <a:gd name="T29" fmla="*/ 1 h 5"/>
                  <a:gd name="T30" fmla="*/ 1 w 10"/>
                  <a:gd name="T31" fmla="*/ 1 h 5"/>
                  <a:gd name="T32" fmla="*/ 4 w 10"/>
                  <a:gd name="T33" fmla="*/ 0 h 5"/>
                  <a:gd name="T34" fmla="*/ 4 w 10"/>
                  <a:gd name="T35" fmla="*/ 1 h 5"/>
                  <a:gd name="T36" fmla="*/ 5 w 10"/>
                  <a:gd name="T37" fmla="*/ 0 h 5"/>
                  <a:gd name="T38" fmla="*/ 7 w 10"/>
                  <a:gd name="T3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7" y="0"/>
                    </a:moveTo>
                    <a:cubicBezTo>
                      <a:pt x="6" y="0"/>
                      <a:pt x="7" y="2"/>
                      <a:pt x="8" y="2"/>
                    </a:cubicBezTo>
                    <a:cubicBezTo>
                      <a:pt x="7" y="2"/>
                      <a:pt x="6" y="2"/>
                      <a:pt x="5" y="3"/>
                    </a:cubicBezTo>
                    <a:cubicBezTo>
                      <a:pt x="6" y="3"/>
                      <a:pt x="8" y="3"/>
                      <a:pt x="9" y="2"/>
                    </a:cubicBezTo>
                    <a:cubicBezTo>
                      <a:pt x="9" y="2"/>
                      <a:pt x="9" y="2"/>
                      <a:pt x="9" y="2"/>
                    </a:cubicBezTo>
                    <a:cubicBezTo>
                      <a:pt x="10" y="2"/>
                      <a:pt x="10" y="2"/>
                      <a:pt x="10" y="2"/>
                    </a:cubicBezTo>
                    <a:cubicBezTo>
                      <a:pt x="6" y="4"/>
                      <a:pt x="6" y="4"/>
                      <a:pt x="6" y="4"/>
                    </a:cubicBezTo>
                    <a:cubicBezTo>
                      <a:pt x="5" y="3"/>
                      <a:pt x="4" y="4"/>
                      <a:pt x="4" y="5"/>
                    </a:cubicBezTo>
                    <a:cubicBezTo>
                      <a:pt x="3" y="4"/>
                      <a:pt x="4" y="4"/>
                      <a:pt x="3" y="4"/>
                    </a:cubicBezTo>
                    <a:cubicBezTo>
                      <a:pt x="2" y="4"/>
                      <a:pt x="2" y="4"/>
                      <a:pt x="2" y="4"/>
                    </a:cubicBezTo>
                    <a:cubicBezTo>
                      <a:pt x="2" y="4"/>
                      <a:pt x="3" y="4"/>
                      <a:pt x="3" y="5"/>
                    </a:cubicBezTo>
                    <a:cubicBezTo>
                      <a:pt x="3" y="5"/>
                      <a:pt x="3" y="5"/>
                      <a:pt x="3" y="5"/>
                    </a:cubicBezTo>
                    <a:cubicBezTo>
                      <a:pt x="1" y="4"/>
                      <a:pt x="1" y="4"/>
                      <a:pt x="1" y="4"/>
                    </a:cubicBezTo>
                    <a:cubicBezTo>
                      <a:pt x="2" y="3"/>
                      <a:pt x="2" y="3"/>
                      <a:pt x="2" y="3"/>
                    </a:cubicBezTo>
                    <a:cubicBezTo>
                      <a:pt x="0" y="2"/>
                      <a:pt x="4" y="2"/>
                      <a:pt x="2" y="1"/>
                    </a:cubicBezTo>
                    <a:cubicBezTo>
                      <a:pt x="2" y="0"/>
                      <a:pt x="1" y="2"/>
                      <a:pt x="1" y="1"/>
                    </a:cubicBezTo>
                    <a:cubicBezTo>
                      <a:pt x="0" y="0"/>
                      <a:pt x="3" y="1"/>
                      <a:pt x="4" y="0"/>
                    </a:cubicBezTo>
                    <a:cubicBezTo>
                      <a:pt x="4" y="1"/>
                      <a:pt x="4" y="1"/>
                      <a:pt x="4" y="1"/>
                    </a:cubicBezTo>
                    <a:cubicBezTo>
                      <a:pt x="4" y="1"/>
                      <a:pt x="6" y="0"/>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0" name="Freeform 681">
                <a:extLst>
                  <a:ext uri="{FF2B5EF4-FFF2-40B4-BE49-F238E27FC236}">
                    <a16:creationId xmlns:a16="http://schemas.microsoft.com/office/drawing/2014/main" id="{9C282FA5-6FF3-4623-9AAA-54FA348CCBE0}"/>
                  </a:ext>
                </a:extLst>
              </p:cNvPr>
              <p:cNvSpPr/>
              <p:nvPr/>
            </p:nvSpPr>
            <p:spPr bwMode="auto">
              <a:xfrm>
                <a:off x="3890" y="137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1" name="Freeform 682">
                <a:extLst>
                  <a:ext uri="{FF2B5EF4-FFF2-40B4-BE49-F238E27FC236}">
                    <a16:creationId xmlns:a16="http://schemas.microsoft.com/office/drawing/2014/main" id="{61E9A0CE-5737-4AEE-B2C1-FAC9BDDFCD8B}"/>
                  </a:ext>
                </a:extLst>
              </p:cNvPr>
              <p:cNvSpPr/>
              <p:nvPr/>
            </p:nvSpPr>
            <p:spPr bwMode="auto">
              <a:xfrm>
                <a:off x="3829" y="1370"/>
                <a:ext cx="5" cy="3"/>
              </a:xfrm>
              <a:custGeom>
                <a:gdLst>
                  <a:gd name="T0" fmla="*/ 0 w 5"/>
                  <a:gd name="T1" fmla="*/ 0 h 3"/>
                  <a:gd name="T2" fmla="*/ 5 w 5"/>
                  <a:gd name="T3" fmla="*/ 3 h 3"/>
                  <a:gd name="T4" fmla="*/ 0 w 5"/>
                  <a:gd name="T5" fmla="*/ 0 h 3"/>
                </a:gd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2" name="Freeform 683">
                <a:extLst>
                  <a:ext uri="{FF2B5EF4-FFF2-40B4-BE49-F238E27FC236}">
                    <a16:creationId xmlns:a16="http://schemas.microsoft.com/office/drawing/2014/main" id="{A163E605-7C04-4FD4-A4CE-D8DD8453AC31}"/>
                  </a:ext>
                </a:extLst>
              </p:cNvPr>
              <p:cNvSpPr/>
              <p:nvPr/>
            </p:nvSpPr>
            <p:spPr bwMode="auto">
              <a:xfrm>
                <a:off x="3268" y="1373"/>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3" name="Freeform 684">
                <a:extLst>
                  <a:ext uri="{FF2B5EF4-FFF2-40B4-BE49-F238E27FC236}">
                    <a16:creationId xmlns:a16="http://schemas.microsoft.com/office/drawing/2014/main" id="{309D7B9E-6A68-4716-89D4-E74C4AEC5548}"/>
                  </a:ext>
                </a:extLst>
              </p:cNvPr>
              <p:cNvSpPr/>
              <p:nvPr/>
            </p:nvSpPr>
            <p:spPr bwMode="auto">
              <a:xfrm>
                <a:off x="3679" y="1373"/>
                <a:ext cx="14" cy="5"/>
              </a:xfrm>
              <a:custGeom>
                <a:gdLst>
                  <a:gd name="T0" fmla="*/ 4 w 5"/>
                  <a:gd name="T1" fmla="*/ 0 h 2"/>
                  <a:gd name="T2" fmla="*/ 3 w 5"/>
                  <a:gd name="T3" fmla="*/ 0 h 2"/>
                  <a:gd name="T4" fmla="*/ 5 w 5"/>
                  <a:gd name="T5" fmla="*/ 1 h 2"/>
                  <a:gd name="T6" fmla="*/ 0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3" y="0"/>
                      <a:pt x="3" y="0"/>
                      <a:pt x="3" y="0"/>
                    </a:cubicBezTo>
                    <a:cubicBezTo>
                      <a:pt x="4" y="1"/>
                      <a:pt x="4" y="1"/>
                      <a:pt x="5" y="1"/>
                    </a:cubicBezTo>
                    <a:cubicBezTo>
                      <a:pt x="0" y="2"/>
                      <a:pt x="0" y="2"/>
                      <a:pt x="0" y="2"/>
                    </a:cubicBezTo>
                    <a:cubicBezTo>
                      <a:pt x="2"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4" name="Freeform 685">
                <a:extLst>
                  <a:ext uri="{FF2B5EF4-FFF2-40B4-BE49-F238E27FC236}">
                    <a16:creationId xmlns:a16="http://schemas.microsoft.com/office/drawing/2014/main" id="{F7AE8C7D-5396-460B-8699-ADC92A18555F}"/>
                  </a:ext>
                </a:extLst>
              </p:cNvPr>
              <p:cNvSpPr/>
              <p:nvPr/>
            </p:nvSpPr>
            <p:spPr bwMode="auto">
              <a:xfrm>
                <a:off x="2953" y="1373"/>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5" name="Freeform 686">
                <a:extLst>
                  <a:ext uri="{FF2B5EF4-FFF2-40B4-BE49-F238E27FC236}">
                    <a16:creationId xmlns:a16="http://schemas.microsoft.com/office/drawing/2014/main" id="{0076E186-1920-46EB-9F3E-D33900DC8673}"/>
                  </a:ext>
                </a:extLst>
              </p:cNvPr>
              <p:cNvSpPr/>
              <p:nvPr/>
            </p:nvSpPr>
            <p:spPr bwMode="auto">
              <a:xfrm>
                <a:off x="4187" y="1373"/>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6" name="Freeform 687">
                <a:extLst>
                  <a:ext uri="{FF2B5EF4-FFF2-40B4-BE49-F238E27FC236}">
                    <a16:creationId xmlns:a16="http://schemas.microsoft.com/office/drawing/2014/main" id="{DB07DD12-E834-4057-80A6-00755BA168C7}"/>
                  </a:ext>
                </a:extLst>
              </p:cNvPr>
              <p:cNvSpPr/>
              <p:nvPr/>
            </p:nvSpPr>
            <p:spPr bwMode="auto">
              <a:xfrm>
                <a:off x="3832" y="1373"/>
                <a:ext cx="10" cy="8"/>
              </a:xfrm>
              <a:custGeom>
                <a:gdLst>
                  <a:gd name="T0" fmla="*/ 4 w 4"/>
                  <a:gd name="T1" fmla="*/ 2 h 3"/>
                  <a:gd name="T2" fmla="*/ 0 w 4"/>
                  <a:gd name="T3" fmla="*/ 3 h 3"/>
                  <a:gd name="T4" fmla="*/ 2 w 4"/>
                  <a:gd name="T5" fmla="*/ 0 h 3"/>
                  <a:gd name="T6" fmla="*/ 4 w 4"/>
                  <a:gd name="T7" fmla="*/ 0 h 3"/>
                  <a:gd name="T8" fmla="*/ 4 w 4"/>
                  <a:gd name="T9" fmla="*/ 2 h 3"/>
                </a:gdLst>
                <a:cxnLst>
                  <a:cxn ang="0">
                    <a:pos x="T0" y="T1"/>
                  </a:cxn>
                  <a:cxn ang="0">
                    <a:pos x="T2" y="T3"/>
                  </a:cxn>
                  <a:cxn ang="0">
                    <a:pos x="T4" y="T5"/>
                  </a:cxn>
                  <a:cxn ang="0">
                    <a:pos x="T6" y="T7"/>
                  </a:cxn>
                  <a:cxn ang="0">
                    <a:pos x="T8" y="T9"/>
                  </a:cxn>
                </a:cxnLst>
                <a:rect l="0" t="0" r="r" b="b"/>
                <a:pathLst>
                  <a:path w="4" h="3">
                    <a:moveTo>
                      <a:pt x="4" y="2"/>
                    </a:moveTo>
                    <a:cubicBezTo>
                      <a:pt x="3" y="0"/>
                      <a:pt x="1" y="3"/>
                      <a:pt x="0" y="3"/>
                    </a:cubicBezTo>
                    <a:cubicBezTo>
                      <a:pt x="0" y="2"/>
                      <a:pt x="1" y="1"/>
                      <a:pt x="2" y="0"/>
                    </a:cubicBezTo>
                    <a:cubicBezTo>
                      <a:pt x="3" y="1"/>
                      <a:pt x="4" y="0"/>
                      <a:pt x="4" y="0"/>
                    </a:cubicBezTo>
                    <a:cubicBezTo>
                      <a:pt x="4" y="1"/>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7" name="Freeform 688">
                <a:extLst>
                  <a:ext uri="{FF2B5EF4-FFF2-40B4-BE49-F238E27FC236}">
                    <a16:creationId xmlns:a16="http://schemas.microsoft.com/office/drawing/2014/main" id="{3F8D2AC0-F7DA-48C9-9E78-6EAEBE8258DC}"/>
                  </a:ext>
                </a:extLst>
              </p:cNvPr>
              <p:cNvSpPr/>
              <p:nvPr/>
            </p:nvSpPr>
            <p:spPr bwMode="auto">
              <a:xfrm>
                <a:off x="4048" y="1373"/>
                <a:ext cx="5" cy="3"/>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1" y="1"/>
                      <a:pt x="0" y="1"/>
                    </a:cubicBezTo>
                    <a:cubicBezTo>
                      <a:pt x="0" y="1"/>
                      <a:pt x="0" y="1"/>
                      <a:pt x="0" y="1"/>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8" name="Freeform 689">
                <a:extLst>
                  <a:ext uri="{FF2B5EF4-FFF2-40B4-BE49-F238E27FC236}">
                    <a16:creationId xmlns:a16="http://schemas.microsoft.com/office/drawing/2014/main" id="{A6427A34-A039-469A-9B7C-1D2D3EA7191A}"/>
                  </a:ext>
                </a:extLst>
              </p:cNvPr>
              <p:cNvSpPr/>
              <p:nvPr/>
            </p:nvSpPr>
            <p:spPr bwMode="auto">
              <a:xfrm>
                <a:off x="2432" y="1373"/>
                <a:ext cx="26" cy="14"/>
              </a:xfrm>
              <a:custGeom>
                <a:gdLst>
                  <a:gd name="T0" fmla="*/ 10 w 10"/>
                  <a:gd name="T1" fmla="*/ 1 h 5"/>
                  <a:gd name="T2" fmla="*/ 5 w 10"/>
                  <a:gd name="T3" fmla="*/ 3 h 5"/>
                  <a:gd name="T4" fmla="*/ 2 w 10"/>
                  <a:gd name="T5" fmla="*/ 5 h 5"/>
                  <a:gd name="T6" fmla="*/ 0 w 10"/>
                  <a:gd name="T7" fmla="*/ 4 h 5"/>
                  <a:gd name="T8" fmla="*/ 9 w 10"/>
                  <a:gd name="T9" fmla="*/ 0 h 5"/>
                  <a:gd name="T10" fmla="*/ 10 w 10"/>
                  <a:gd name="T11" fmla="*/ 1 h 5"/>
                </a:gdLst>
                <a:cxnLst>
                  <a:cxn ang="0">
                    <a:pos x="T0" y="T1"/>
                  </a:cxn>
                  <a:cxn ang="0">
                    <a:pos x="T2" y="T3"/>
                  </a:cxn>
                  <a:cxn ang="0">
                    <a:pos x="T4" y="T5"/>
                  </a:cxn>
                  <a:cxn ang="0">
                    <a:pos x="T6" y="T7"/>
                  </a:cxn>
                  <a:cxn ang="0">
                    <a:pos x="T8" y="T9"/>
                  </a:cxn>
                  <a:cxn ang="0">
                    <a:pos x="T10" y="T11"/>
                  </a:cxn>
                </a:cxnLst>
                <a:rect l="0" t="0" r="r" b="b"/>
                <a:pathLst>
                  <a:path w="10" h="5">
                    <a:moveTo>
                      <a:pt x="10" y="1"/>
                    </a:moveTo>
                    <a:cubicBezTo>
                      <a:pt x="8" y="1"/>
                      <a:pt x="7" y="3"/>
                      <a:pt x="5" y="3"/>
                    </a:cubicBezTo>
                    <a:cubicBezTo>
                      <a:pt x="5" y="4"/>
                      <a:pt x="3" y="4"/>
                      <a:pt x="2" y="5"/>
                    </a:cubicBezTo>
                    <a:cubicBezTo>
                      <a:pt x="0" y="4"/>
                      <a:pt x="0" y="4"/>
                      <a:pt x="0" y="4"/>
                    </a:cubicBezTo>
                    <a:cubicBezTo>
                      <a:pt x="3" y="2"/>
                      <a:pt x="6" y="3"/>
                      <a:pt x="9"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9" name="Freeform 690">
                <a:extLst>
                  <a:ext uri="{FF2B5EF4-FFF2-40B4-BE49-F238E27FC236}">
                    <a16:creationId xmlns:a16="http://schemas.microsoft.com/office/drawing/2014/main" id="{8C3D9CE4-1F0E-45F9-8CFD-B9E64D0E8D29}"/>
                  </a:ext>
                </a:extLst>
              </p:cNvPr>
              <p:cNvSpPr/>
              <p:nvPr/>
            </p:nvSpPr>
            <p:spPr bwMode="auto">
              <a:xfrm>
                <a:off x="3188" y="1373"/>
                <a:ext cx="8" cy="5"/>
              </a:xfrm>
              <a:custGeom>
                <a:gdLst>
                  <a:gd name="T0" fmla="*/ 1 w 3"/>
                  <a:gd name="T1" fmla="*/ 0 h 2"/>
                  <a:gd name="T2" fmla="*/ 2 w 3"/>
                  <a:gd name="T3" fmla="*/ 1 h 2"/>
                  <a:gd name="T4" fmla="*/ 2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1" y="1"/>
                      <a:pt x="2" y="1"/>
                      <a:pt x="2" y="1"/>
                    </a:cubicBezTo>
                    <a:cubicBezTo>
                      <a:pt x="2" y="1"/>
                      <a:pt x="2" y="1"/>
                      <a:pt x="2" y="1"/>
                    </a:cubicBezTo>
                    <a:cubicBezTo>
                      <a:pt x="3" y="1"/>
                      <a:pt x="1"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0" name="Freeform 691">
                <a:extLst>
                  <a:ext uri="{FF2B5EF4-FFF2-40B4-BE49-F238E27FC236}">
                    <a16:creationId xmlns:a16="http://schemas.microsoft.com/office/drawing/2014/main" id="{6C537B38-E45B-4468-B39A-1F71544F22C6}"/>
                  </a:ext>
                </a:extLst>
              </p:cNvPr>
              <p:cNvSpPr/>
              <p:nvPr/>
            </p:nvSpPr>
            <p:spPr bwMode="auto">
              <a:xfrm>
                <a:off x="4072" y="1373"/>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1" name="Freeform 692">
                <a:extLst>
                  <a:ext uri="{FF2B5EF4-FFF2-40B4-BE49-F238E27FC236}">
                    <a16:creationId xmlns:a16="http://schemas.microsoft.com/office/drawing/2014/main" id="{F5EC7797-E2E6-4CFE-9F2A-C118EE67D875}"/>
                  </a:ext>
                </a:extLst>
              </p:cNvPr>
              <p:cNvSpPr/>
              <p:nvPr/>
            </p:nvSpPr>
            <p:spPr bwMode="auto">
              <a:xfrm>
                <a:off x="4027" y="1376"/>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2" name="Freeform 693">
                <a:extLst>
                  <a:ext uri="{FF2B5EF4-FFF2-40B4-BE49-F238E27FC236}">
                    <a16:creationId xmlns:a16="http://schemas.microsoft.com/office/drawing/2014/main" id="{73636C7A-4289-4065-94A5-41EC801A8E40}"/>
                  </a:ext>
                </a:extLst>
              </p:cNvPr>
              <p:cNvSpPr/>
              <p:nvPr/>
            </p:nvSpPr>
            <p:spPr bwMode="auto">
              <a:xfrm>
                <a:off x="3027" y="1376"/>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3" name="Freeform 694">
                <a:extLst>
                  <a:ext uri="{FF2B5EF4-FFF2-40B4-BE49-F238E27FC236}">
                    <a16:creationId xmlns:a16="http://schemas.microsoft.com/office/drawing/2014/main" id="{4F496CD0-996B-4E3C-B7DB-6C775A4DDDEE}"/>
                  </a:ext>
                </a:extLst>
              </p:cNvPr>
              <p:cNvSpPr/>
              <p:nvPr/>
            </p:nvSpPr>
            <p:spPr bwMode="auto">
              <a:xfrm>
                <a:off x="3805" y="1376"/>
                <a:ext cx="21" cy="13"/>
              </a:xfrm>
              <a:custGeom>
                <a:gdLst>
                  <a:gd name="T0" fmla="*/ 8 w 8"/>
                  <a:gd name="T1" fmla="*/ 0 h 5"/>
                  <a:gd name="T2" fmla="*/ 6 w 8"/>
                  <a:gd name="T3" fmla="*/ 3 h 5"/>
                  <a:gd name="T4" fmla="*/ 2 w 8"/>
                  <a:gd name="T5" fmla="*/ 3 h 5"/>
                  <a:gd name="T6" fmla="*/ 0 w 8"/>
                  <a:gd name="T7" fmla="*/ 4 h 5"/>
                  <a:gd name="T8" fmla="*/ 0 w 8"/>
                  <a:gd name="T9" fmla="*/ 3 h 5"/>
                  <a:gd name="T10" fmla="*/ 5 w 8"/>
                  <a:gd name="T11" fmla="*/ 2 h 5"/>
                  <a:gd name="T12" fmla="*/ 6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8" y="2"/>
                      <a:pt x="7" y="2"/>
                      <a:pt x="6" y="3"/>
                    </a:cubicBezTo>
                    <a:cubicBezTo>
                      <a:pt x="4" y="1"/>
                      <a:pt x="3" y="3"/>
                      <a:pt x="2" y="3"/>
                    </a:cubicBezTo>
                    <a:cubicBezTo>
                      <a:pt x="1" y="4"/>
                      <a:pt x="1" y="5"/>
                      <a:pt x="0" y="4"/>
                    </a:cubicBezTo>
                    <a:cubicBezTo>
                      <a:pt x="0" y="4"/>
                      <a:pt x="0" y="4"/>
                      <a:pt x="0" y="3"/>
                    </a:cubicBezTo>
                    <a:cubicBezTo>
                      <a:pt x="2" y="4"/>
                      <a:pt x="2" y="0"/>
                      <a:pt x="5" y="2"/>
                    </a:cubicBezTo>
                    <a:cubicBezTo>
                      <a:pt x="7" y="1"/>
                      <a:pt x="5" y="1"/>
                      <a:pt x="6" y="0"/>
                    </a:cubicBezTo>
                    <a:cubicBezTo>
                      <a:pt x="7" y="0"/>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4" name="Freeform 695">
                <a:extLst>
                  <a:ext uri="{FF2B5EF4-FFF2-40B4-BE49-F238E27FC236}">
                    <a16:creationId xmlns:a16="http://schemas.microsoft.com/office/drawing/2014/main" id="{F428E310-1D39-4245-BD7C-157849DE20E5}"/>
                  </a:ext>
                </a:extLst>
              </p:cNvPr>
              <p:cNvSpPr/>
              <p:nvPr/>
            </p:nvSpPr>
            <p:spPr bwMode="auto">
              <a:xfrm>
                <a:off x="3853" y="1376"/>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1" y="1"/>
                      <a:pt x="1" y="1"/>
                    </a:cubicBezTo>
                    <a:cubicBezTo>
                      <a:pt x="1" y="2"/>
                      <a:pt x="0" y="0"/>
                      <a:pt x="0" y="1"/>
                    </a:cubicBezTo>
                    <a:cubicBezTo>
                      <a:pt x="1" y="0"/>
                      <a:pt x="1" y="0"/>
                      <a:pt x="1"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5" name="Freeform 696">
                <a:extLst>
                  <a:ext uri="{FF2B5EF4-FFF2-40B4-BE49-F238E27FC236}">
                    <a16:creationId xmlns:a16="http://schemas.microsoft.com/office/drawing/2014/main" id="{A4B19529-8D9E-4ADA-A104-D273FEF0433A}"/>
                  </a:ext>
                </a:extLst>
              </p:cNvPr>
              <p:cNvSpPr/>
              <p:nvPr/>
            </p:nvSpPr>
            <p:spPr bwMode="auto">
              <a:xfrm>
                <a:off x="3872" y="1376"/>
                <a:ext cx="5" cy="5"/>
              </a:xfrm>
              <a:custGeom>
                <a:gdLst>
                  <a:gd name="T0" fmla="*/ 2 w 2"/>
                  <a:gd name="T1" fmla="*/ 1 h 2"/>
                  <a:gd name="T2" fmla="*/ 0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2"/>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6" name="Freeform 697">
                <a:extLst>
                  <a:ext uri="{FF2B5EF4-FFF2-40B4-BE49-F238E27FC236}">
                    <a16:creationId xmlns:a16="http://schemas.microsoft.com/office/drawing/2014/main" id="{77A14C95-803F-4963-B27D-CAA7DCABD0E5}"/>
                  </a:ext>
                </a:extLst>
              </p:cNvPr>
              <p:cNvSpPr/>
              <p:nvPr/>
            </p:nvSpPr>
            <p:spPr bwMode="auto">
              <a:xfrm>
                <a:off x="3674" y="1376"/>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7" name="Rectangle 698">
                <a:extLst>
                  <a:ext uri="{FF2B5EF4-FFF2-40B4-BE49-F238E27FC236}">
                    <a16:creationId xmlns:a16="http://schemas.microsoft.com/office/drawing/2014/main" id="{A7B49433-ECB1-4BD5-8F7B-AA8A869FFE37}"/>
                  </a:ext>
                </a:extLst>
              </p:cNvPr>
              <p:cNvSpPr>
                <a:spLocks noChangeArrowheads="1"/>
              </p:cNvSpPr>
              <p:nvPr/>
            </p:nvSpPr>
            <p:spPr bwMode="auto">
              <a:xfrm>
                <a:off x="3789" y="1376"/>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8" name="Freeform 699">
                <a:extLst>
                  <a:ext uri="{FF2B5EF4-FFF2-40B4-BE49-F238E27FC236}">
                    <a16:creationId xmlns:a16="http://schemas.microsoft.com/office/drawing/2014/main" id="{7561A776-B33C-4D79-B33A-D3B82F7035F3}"/>
                  </a:ext>
                </a:extLst>
              </p:cNvPr>
              <p:cNvSpPr/>
              <p:nvPr/>
            </p:nvSpPr>
            <p:spPr bwMode="auto">
              <a:xfrm>
                <a:off x="4043" y="1376"/>
                <a:ext cx="5" cy="5"/>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0"/>
                      <a:pt x="0" y="0"/>
                      <a:pt x="0" y="0"/>
                    </a:cubicBezTo>
                    <a:cubicBezTo>
                      <a:pt x="1"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9" name="Freeform 700">
                <a:extLst>
                  <a:ext uri="{FF2B5EF4-FFF2-40B4-BE49-F238E27FC236}">
                    <a16:creationId xmlns:a16="http://schemas.microsoft.com/office/drawing/2014/main" id="{AD498AC4-AC1B-49A3-8C46-138769D9CEB9}"/>
                  </a:ext>
                </a:extLst>
              </p:cNvPr>
              <p:cNvSpPr/>
              <p:nvPr/>
            </p:nvSpPr>
            <p:spPr bwMode="auto">
              <a:xfrm>
                <a:off x="3538"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0" name="Freeform 701">
                <a:extLst>
                  <a:ext uri="{FF2B5EF4-FFF2-40B4-BE49-F238E27FC236}">
                    <a16:creationId xmlns:a16="http://schemas.microsoft.com/office/drawing/2014/main" id="{6AD8ADE3-E67B-4513-9307-5DF2CD1AE558}"/>
                  </a:ext>
                </a:extLst>
              </p:cNvPr>
              <p:cNvSpPr/>
              <p:nvPr/>
            </p:nvSpPr>
            <p:spPr bwMode="auto">
              <a:xfrm>
                <a:off x="3669"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1" name="Freeform 702">
                <a:extLst>
                  <a:ext uri="{FF2B5EF4-FFF2-40B4-BE49-F238E27FC236}">
                    <a16:creationId xmlns:a16="http://schemas.microsoft.com/office/drawing/2014/main" id="{FAF6E6E4-E2B3-4BEB-801B-1B577204DC64}"/>
                  </a:ext>
                </a:extLst>
              </p:cNvPr>
              <p:cNvSpPr/>
              <p:nvPr/>
            </p:nvSpPr>
            <p:spPr bwMode="auto">
              <a:xfrm>
                <a:off x="2114" y="1378"/>
                <a:ext cx="5" cy="6"/>
              </a:xfrm>
              <a:custGeom>
                <a:gdLst>
                  <a:gd name="T0" fmla="*/ 0 w 2"/>
                  <a:gd name="T1" fmla="*/ 1 h 2"/>
                  <a:gd name="T2" fmla="*/ 1 w 2"/>
                  <a:gd name="T3" fmla="*/ 2 h 2"/>
                  <a:gd name="T4" fmla="*/ 0 w 2"/>
                  <a:gd name="T5" fmla="*/ 2 h 2"/>
                  <a:gd name="T6" fmla="*/ 2 w 2"/>
                  <a:gd name="T7" fmla="*/ 0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0" y="2"/>
                      <a:pt x="0" y="2"/>
                      <a:pt x="0" y="2"/>
                    </a:cubicBezTo>
                    <a:cubicBezTo>
                      <a:pt x="0" y="0"/>
                      <a:pt x="2"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2" name="Freeform 703">
                <a:extLst>
                  <a:ext uri="{FF2B5EF4-FFF2-40B4-BE49-F238E27FC236}">
                    <a16:creationId xmlns:a16="http://schemas.microsoft.com/office/drawing/2014/main" id="{540B719C-C82B-45C5-9944-018E58C2B3EF}"/>
                  </a:ext>
                </a:extLst>
              </p:cNvPr>
              <p:cNvSpPr/>
              <p:nvPr/>
            </p:nvSpPr>
            <p:spPr bwMode="auto">
              <a:xfrm>
                <a:off x="3022" y="1378"/>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3" name="Freeform 704">
                <a:extLst>
                  <a:ext uri="{FF2B5EF4-FFF2-40B4-BE49-F238E27FC236}">
                    <a16:creationId xmlns:a16="http://schemas.microsoft.com/office/drawing/2014/main" id="{C55E7530-9FEE-41EF-B848-E86FF7B8B2B3}"/>
                  </a:ext>
                </a:extLst>
              </p:cNvPr>
              <p:cNvSpPr/>
              <p:nvPr/>
            </p:nvSpPr>
            <p:spPr bwMode="auto">
              <a:xfrm>
                <a:off x="4019" y="1378"/>
                <a:ext cx="8" cy="6"/>
              </a:xfrm>
              <a:custGeom>
                <a:gdLst>
                  <a:gd name="T0" fmla="*/ 3 w 3"/>
                  <a:gd name="T1" fmla="*/ 1 h 2"/>
                  <a:gd name="T2" fmla="*/ 0 w 3"/>
                  <a:gd name="T3" fmla="*/ 2 h 2"/>
                  <a:gd name="T4" fmla="*/ 0 w 3"/>
                  <a:gd name="T5" fmla="*/ 1 h 2"/>
                  <a:gd name="T6" fmla="*/ 0 w 3"/>
                  <a:gd name="T7" fmla="*/ 1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0" y="2"/>
                      <a:pt x="0" y="2"/>
                      <a:pt x="0" y="2"/>
                    </a:cubicBezTo>
                    <a:cubicBezTo>
                      <a:pt x="0" y="1"/>
                      <a:pt x="0" y="1"/>
                      <a:pt x="0" y="1"/>
                    </a:cubicBezTo>
                    <a:cubicBezTo>
                      <a:pt x="0" y="1"/>
                      <a:pt x="0" y="1"/>
                      <a:pt x="0" y="1"/>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4" name="Freeform 705">
                <a:extLst>
                  <a:ext uri="{FF2B5EF4-FFF2-40B4-BE49-F238E27FC236}">
                    <a16:creationId xmlns:a16="http://schemas.microsoft.com/office/drawing/2014/main" id="{58CC4192-9196-495F-88E5-AB772DFD389A}"/>
                  </a:ext>
                </a:extLst>
              </p:cNvPr>
              <p:cNvSpPr/>
              <p:nvPr/>
            </p:nvSpPr>
            <p:spPr bwMode="auto">
              <a:xfrm>
                <a:off x="4120" y="1378"/>
                <a:ext cx="6" cy="9"/>
              </a:xfrm>
              <a:custGeom>
                <a:gdLst>
                  <a:gd name="T0" fmla="*/ 2 w 2"/>
                  <a:gd name="T1" fmla="*/ 0 h 3"/>
                  <a:gd name="T2" fmla="*/ 1 w 2"/>
                  <a:gd name="T3" fmla="*/ 3 h 3"/>
                  <a:gd name="T4" fmla="*/ 1 w 2"/>
                  <a:gd name="T5" fmla="*/ 2 h 3"/>
                  <a:gd name="T6" fmla="*/ 0 w 2"/>
                  <a:gd name="T7" fmla="*/ 2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2" y="1"/>
                      <a:pt x="2" y="2"/>
                      <a:pt x="1" y="3"/>
                    </a:cubicBezTo>
                    <a:cubicBezTo>
                      <a:pt x="1" y="2"/>
                      <a:pt x="1" y="2"/>
                      <a:pt x="1" y="2"/>
                    </a:cubicBezTo>
                    <a:cubicBezTo>
                      <a:pt x="0" y="2"/>
                      <a:pt x="0" y="2"/>
                      <a:pt x="0" y="2"/>
                    </a:cubicBezTo>
                    <a:cubicBezTo>
                      <a:pt x="0"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5" name="Rectangle 706">
                <a:extLst>
                  <a:ext uri="{FF2B5EF4-FFF2-40B4-BE49-F238E27FC236}">
                    <a16:creationId xmlns:a16="http://schemas.microsoft.com/office/drawing/2014/main" id="{F5CF8876-346E-4D36-85C8-3D868F31FE86}"/>
                  </a:ext>
                </a:extLst>
              </p:cNvPr>
              <p:cNvSpPr>
                <a:spLocks noChangeArrowheads="1"/>
              </p:cNvSpPr>
              <p:nvPr/>
            </p:nvSpPr>
            <p:spPr bwMode="auto">
              <a:xfrm>
                <a:off x="3802" y="1381"/>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6" name="Freeform 707">
                <a:extLst>
                  <a:ext uri="{FF2B5EF4-FFF2-40B4-BE49-F238E27FC236}">
                    <a16:creationId xmlns:a16="http://schemas.microsoft.com/office/drawing/2014/main" id="{ADAE2F65-8BBB-40B6-8C29-A38527EE4F95}"/>
                  </a:ext>
                </a:extLst>
              </p:cNvPr>
              <p:cNvSpPr/>
              <p:nvPr/>
            </p:nvSpPr>
            <p:spPr bwMode="auto">
              <a:xfrm>
                <a:off x="2472" y="1381"/>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7" name="Freeform 708">
                <a:extLst>
                  <a:ext uri="{FF2B5EF4-FFF2-40B4-BE49-F238E27FC236}">
                    <a16:creationId xmlns:a16="http://schemas.microsoft.com/office/drawing/2014/main" id="{EAAC6C48-12DE-4F36-AFD2-6E78D14E264B}"/>
                  </a:ext>
                </a:extLst>
              </p:cNvPr>
              <p:cNvSpPr/>
              <p:nvPr/>
            </p:nvSpPr>
            <p:spPr bwMode="auto">
              <a:xfrm>
                <a:off x="3463" y="1381"/>
                <a:ext cx="5" cy="6"/>
              </a:xfrm>
              <a:custGeom>
                <a:gdLst>
                  <a:gd name="T0" fmla="*/ 0 w 5"/>
                  <a:gd name="T1" fmla="*/ 6 h 6"/>
                  <a:gd name="T2" fmla="*/ 5 w 5"/>
                  <a:gd name="T3" fmla="*/ 0 h 6"/>
                  <a:gd name="T4" fmla="*/ 5 w 5"/>
                  <a:gd name="T5" fmla="*/ 6 h 6"/>
                  <a:gd name="T6" fmla="*/ 0 w 5"/>
                  <a:gd name="T7" fmla="*/ 6 h 6"/>
                </a:gdLst>
                <a:cxnLst>
                  <a:cxn ang="0">
                    <a:pos x="T0" y="T1"/>
                  </a:cxn>
                  <a:cxn ang="0">
                    <a:pos x="T2" y="T3"/>
                  </a:cxn>
                  <a:cxn ang="0">
                    <a:pos x="T4" y="T5"/>
                  </a:cxn>
                  <a:cxn ang="0">
                    <a:pos x="T6" y="T7"/>
                  </a:cxn>
                </a:cxnLst>
                <a:rect l="0" t="0" r="r" b="b"/>
                <a:pathLst>
                  <a:path w="5" h="6">
                    <a:moveTo>
                      <a:pt x="0" y="6"/>
                    </a:moveTo>
                    <a:lnTo>
                      <a:pt x="5" y="0"/>
                    </a:lnTo>
                    <a:lnTo>
                      <a:pt x="5"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8" name="Freeform 709">
                <a:extLst>
                  <a:ext uri="{FF2B5EF4-FFF2-40B4-BE49-F238E27FC236}">
                    <a16:creationId xmlns:a16="http://schemas.microsoft.com/office/drawing/2014/main" id="{462135B4-0928-44F2-8399-03C74F02768F}"/>
                  </a:ext>
                </a:extLst>
              </p:cNvPr>
              <p:cNvSpPr/>
              <p:nvPr/>
            </p:nvSpPr>
            <p:spPr bwMode="auto">
              <a:xfrm>
                <a:off x="3546" y="1381"/>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9" name="Freeform 710">
                <a:extLst>
                  <a:ext uri="{FF2B5EF4-FFF2-40B4-BE49-F238E27FC236}">
                    <a16:creationId xmlns:a16="http://schemas.microsoft.com/office/drawing/2014/main" id="{BCF2020C-ECFA-4F05-9ECA-A19FED47905C}"/>
                  </a:ext>
                </a:extLst>
              </p:cNvPr>
              <p:cNvSpPr/>
              <p:nvPr/>
            </p:nvSpPr>
            <p:spPr bwMode="auto">
              <a:xfrm>
                <a:off x="3792" y="1381"/>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0" name="Freeform 711">
                <a:extLst>
                  <a:ext uri="{FF2B5EF4-FFF2-40B4-BE49-F238E27FC236}">
                    <a16:creationId xmlns:a16="http://schemas.microsoft.com/office/drawing/2014/main" id="{95D7C452-8B94-43D2-8656-E43EF68BF76E}"/>
                  </a:ext>
                </a:extLst>
              </p:cNvPr>
              <p:cNvSpPr/>
              <p:nvPr/>
            </p:nvSpPr>
            <p:spPr bwMode="auto">
              <a:xfrm>
                <a:off x="2135" y="1384"/>
                <a:ext cx="5" cy="5"/>
              </a:xfrm>
              <a:custGeom>
                <a:gdLst>
                  <a:gd name="T0" fmla="*/ 1 w 2"/>
                  <a:gd name="T1" fmla="*/ 0 h 2"/>
                  <a:gd name="T2" fmla="*/ 2 w 2"/>
                  <a:gd name="T3" fmla="*/ 1 h 2"/>
                  <a:gd name="T4" fmla="*/ 0 w 2"/>
                  <a:gd name="T5" fmla="*/ 0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1"/>
                      <a:pt x="2" y="1"/>
                      <a:pt x="2" y="1"/>
                    </a:cubicBezTo>
                    <a:cubicBezTo>
                      <a:pt x="0" y="2"/>
                      <a:pt x="2" y="0"/>
                      <a:pt x="0" y="0"/>
                    </a:cubicBezTo>
                    <a:cubicBezTo>
                      <a:pt x="2" y="0"/>
                      <a:pt x="2"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1" name="Freeform 712">
                <a:extLst>
                  <a:ext uri="{FF2B5EF4-FFF2-40B4-BE49-F238E27FC236}">
                    <a16:creationId xmlns:a16="http://schemas.microsoft.com/office/drawing/2014/main" id="{C4C9FDFE-A5DB-44DA-81D1-DCB04BFF9CAA}"/>
                  </a:ext>
                </a:extLst>
              </p:cNvPr>
              <p:cNvSpPr/>
              <p:nvPr/>
            </p:nvSpPr>
            <p:spPr bwMode="auto">
              <a:xfrm>
                <a:off x="2148" y="1381"/>
                <a:ext cx="3" cy="6"/>
              </a:xfrm>
              <a:custGeom>
                <a:gdLst>
                  <a:gd name="T0" fmla="*/ 1 w 1"/>
                  <a:gd name="T1" fmla="*/ 2 h 2"/>
                  <a:gd name="T2" fmla="*/ 0 w 1"/>
                  <a:gd name="T3" fmla="*/ 1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1" y="2"/>
                      <a:pt x="0" y="0"/>
                      <a:pt x="0" y="1"/>
                    </a:cubicBezTo>
                    <a:cubicBezTo>
                      <a:pt x="0" y="1"/>
                      <a:pt x="0" y="1"/>
                      <a:pt x="0"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2" name="Rectangle 713">
                <a:extLst>
                  <a:ext uri="{FF2B5EF4-FFF2-40B4-BE49-F238E27FC236}">
                    <a16:creationId xmlns:a16="http://schemas.microsoft.com/office/drawing/2014/main" id="{F62FCAE2-06A5-43ED-9B8A-3E18D2207349}"/>
                  </a:ext>
                </a:extLst>
              </p:cNvPr>
              <p:cNvSpPr>
                <a:spLocks noChangeArrowheads="1"/>
              </p:cNvSpPr>
              <p:nvPr/>
            </p:nvSpPr>
            <p:spPr bwMode="auto">
              <a:xfrm>
                <a:off x="3172" y="138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3" name="Freeform 714">
                <a:extLst>
                  <a:ext uri="{FF2B5EF4-FFF2-40B4-BE49-F238E27FC236}">
                    <a16:creationId xmlns:a16="http://schemas.microsoft.com/office/drawing/2014/main" id="{B2035A5D-945D-4D8D-B63D-4ABD69958599}"/>
                  </a:ext>
                </a:extLst>
              </p:cNvPr>
              <p:cNvSpPr/>
              <p:nvPr/>
            </p:nvSpPr>
            <p:spPr bwMode="auto">
              <a:xfrm>
                <a:off x="3287" y="1384"/>
                <a:ext cx="34" cy="27"/>
              </a:xfrm>
              <a:custGeom>
                <a:gdLst>
                  <a:gd name="T0" fmla="*/ 10 w 13"/>
                  <a:gd name="T1" fmla="*/ 1 h 10"/>
                  <a:gd name="T2" fmla="*/ 10 w 13"/>
                  <a:gd name="T3" fmla="*/ 4 h 10"/>
                  <a:gd name="T4" fmla="*/ 7 w 13"/>
                  <a:gd name="T5" fmla="*/ 6 h 10"/>
                  <a:gd name="T6" fmla="*/ 7 w 13"/>
                  <a:gd name="T7" fmla="*/ 7 h 10"/>
                  <a:gd name="T8" fmla="*/ 6 w 13"/>
                  <a:gd name="T9" fmla="*/ 6 h 10"/>
                  <a:gd name="T10" fmla="*/ 6 w 13"/>
                  <a:gd name="T11" fmla="*/ 8 h 10"/>
                  <a:gd name="T12" fmla="*/ 1 w 13"/>
                  <a:gd name="T13" fmla="*/ 10 h 10"/>
                  <a:gd name="T14" fmla="*/ 1 w 13"/>
                  <a:gd name="T15" fmla="*/ 9 h 10"/>
                  <a:gd name="T16" fmla="*/ 2 w 13"/>
                  <a:gd name="T17" fmla="*/ 7 h 10"/>
                  <a:gd name="T18" fmla="*/ 4 w 13"/>
                  <a:gd name="T19" fmla="*/ 6 h 10"/>
                  <a:gd name="T20" fmla="*/ 3 w 13"/>
                  <a:gd name="T21" fmla="*/ 5 h 10"/>
                  <a:gd name="T22" fmla="*/ 7 w 13"/>
                  <a:gd name="T23" fmla="*/ 2 h 10"/>
                  <a:gd name="T24" fmla="*/ 7 w 13"/>
                  <a:gd name="T25" fmla="*/ 3 h 10"/>
                  <a:gd name="T26" fmla="*/ 12 w 13"/>
                  <a:gd name="T27" fmla="*/ 0 h 10"/>
                  <a:gd name="T28" fmla="*/ 10 w 13"/>
                  <a:gd name="T2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
                    <a:moveTo>
                      <a:pt x="10" y="1"/>
                    </a:moveTo>
                    <a:cubicBezTo>
                      <a:pt x="11" y="2"/>
                      <a:pt x="8" y="3"/>
                      <a:pt x="10" y="4"/>
                    </a:cubicBezTo>
                    <a:cubicBezTo>
                      <a:pt x="8" y="4"/>
                      <a:pt x="7" y="5"/>
                      <a:pt x="7" y="6"/>
                    </a:cubicBezTo>
                    <a:cubicBezTo>
                      <a:pt x="7" y="6"/>
                      <a:pt x="7" y="7"/>
                      <a:pt x="7" y="7"/>
                    </a:cubicBezTo>
                    <a:cubicBezTo>
                      <a:pt x="6" y="6"/>
                      <a:pt x="6" y="6"/>
                      <a:pt x="6" y="6"/>
                    </a:cubicBezTo>
                    <a:cubicBezTo>
                      <a:pt x="4" y="7"/>
                      <a:pt x="5" y="8"/>
                      <a:pt x="6" y="8"/>
                    </a:cubicBezTo>
                    <a:cubicBezTo>
                      <a:pt x="4" y="8"/>
                      <a:pt x="2" y="9"/>
                      <a:pt x="1" y="10"/>
                    </a:cubicBezTo>
                    <a:cubicBezTo>
                      <a:pt x="0" y="10"/>
                      <a:pt x="1" y="9"/>
                      <a:pt x="1" y="9"/>
                    </a:cubicBezTo>
                    <a:cubicBezTo>
                      <a:pt x="3" y="9"/>
                      <a:pt x="2" y="7"/>
                      <a:pt x="2" y="7"/>
                    </a:cubicBezTo>
                    <a:cubicBezTo>
                      <a:pt x="3" y="8"/>
                      <a:pt x="3" y="6"/>
                      <a:pt x="4" y="6"/>
                    </a:cubicBezTo>
                    <a:cubicBezTo>
                      <a:pt x="3" y="5"/>
                      <a:pt x="3" y="5"/>
                      <a:pt x="3" y="5"/>
                    </a:cubicBezTo>
                    <a:cubicBezTo>
                      <a:pt x="7" y="2"/>
                      <a:pt x="7" y="2"/>
                      <a:pt x="7" y="2"/>
                    </a:cubicBezTo>
                    <a:cubicBezTo>
                      <a:pt x="7" y="3"/>
                      <a:pt x="7" y="3"/>
                      <a:pt x="7" y="3"/>
                    </a:cubicBezTo>
                    <a:cubicBezTo>
                      <a:pt x="8" y="2"/>
                      <a:pt x="11" y="1"/>
                      <a:pt x="12" y="0"/>
                    </a:cubicBezTo>
                    <a:cubicBezTo>
                      <a:pt x="13" y="1"/>
                      <a:pt x="11"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4" name="Freeform 715">
                <a:extLst>
                  <a:ext uri="{FF2B5EF4-FFF2-40B4-BE49-F238E27FC236}">
                    <a16:creationId xmlns:a16="http://schemas.microsoft.com/office/drawing/2014/main" id="{1DB28803-70FB-452B-8232-D4A33CB3F1E1}"/>
                  </a:ext>
                </a:extLst>
              </p:cNvPr>
              <p:cNvSpPr/>
              <p:nvPr/>
            </p:nvSpPr>
            <p:spPr bwMode="auto">
              <a:xfrm>
                <a:off x="4142" y="1381"/>
                <a:ext cx="10" cy="6"/>
              </a:xfrm>
              <a:custGeom>
                <a:gdLst>
                  <a:gd name="T0" fmla="*/ 3 w 4"/>
                  <a:gd name="T1" fmla="*/ 2 h 2"/>
                  <a:gd name="T2" fmla="*/ 0 w 4"/>
                  <a:gd name="T3" fmla="*/ 1 h 2"/>
                  <a:gd name="T4" fmla="*/ 4 w 4"/>
                  <a:gd name="T5" fmla="*/ 1 h 2"/>
                  <a:gd name="T6" fmla="*/ 3 w 4"/>
                  <a:gd name="T7" fmla="*/ 2 h 2"/>
                </a:gdLst>
                <a:cxnLst>
                  <a:cxn ang="0">
                    <a:pos x="T0" y="T1"/>
                  </a:cxn>
                  <a:cxn ang="0">
                    <a:pos x="T2" y="T3"/>
                  </a:cxn>
                  <a:cxn ang="0">
                    <a:pos x="T4" y="T5"/>
                  </a:cxn>
                  <a:cxn ang="0">
                    <a:pos x="T6" y="T7"/>
                  </a:cxn>
                </a:cxnLst>
                <a:rect l="0" t="0" r="r" b="b"/>
                <a:pathLst>
                  <a:path w="4" h="2">
                    <a:moveTo>
                      <a:pt x="3" y="2"/>
                    </a:moveTo>
                    <a:cubicBezTo>
                      <a:pt x="2" y="1"/>
                      <a:pt x="1" y="1"/>
                      <a:pt x="0" y="1"/>
                    </a:cubicBezTo>
                    <a:cubicBezTo>
                      <a:pt x="1" y="0"/>
                      <a:pt x="3" y="0"/>
                      <a:pt x="4"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5" name="Freeform 716">
                <a:extLst>
                  <a:ext uri="{FF2B5EF4-FFF2-40B4-BE49-F238E27FC236}">
                    <a16:creationId xmlns:a16="http://schemas.microsoft.com/office/drawing/2014/main" id="{5F933424-8C5D-42EA-B85B-916ADEC52235}"/>
                  </a:ext>
                </a:extLst>
              </p:cNvPr>
              <p:cNvSpPr/>
              <p:nvPr/>
            </p:nvSpPr>
            <p:spPr bwMode="auto">
              <a:xfrm>
                <a:off x="3995" y="1384"/>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6" name="Freeform 717">
                <a:extLst>
                  <a:ext uri="{FF2B5EF4-FFF2-40B4-BE49-F238E27FC236}">
                    <a16:creationId xmlns:a16="http://schemas.microsoft.com/office/drawing/2014/main" id="{BA42FDC7-E9B5-4B4A-B94F-160A9F2CBF31}"/>
                  </a:ext>
                </a:extLst>
              </p:cNvPr>
              <p:cNvSpPr/>
              <p:nvPr/>
            </p:nvSpPr>
            <p:spPr bwMode="auto">
              <a:xfrm>
                <a:off x="4131" y="1384"/>
                <a:ext cx="35" cy="27"/>
              </a:xfrm>
              <a:custGeom>
                <a:gdLst>
                  <a:gd name="T0" fmla="*/ 0 w 13"/>
                  <a:gd name="T1" fmla="*/ 1 h 10"/>
                  <a:gd name="T2" fmla="*/ 9 w 13"/>
                  <a:gd name="T3" fmla="*/ 2 h 10"/>
                  <a:gd name="T4" fmla="*/ 10 w 13"/>
                  <a:gd name="T5" fmla="*/ 3 h 10"/>
                  <a:gd name="T6" fmla="*/ 10 w 13"/>
                  <a:gd name="T7" fmla="*/ 4 h 10"/>
                  <a:gd name="T8" fmla="*/ 12 w 13"/>
                  <a:gd name="T9" fmla="*/ 5 h 10"/>
                  <a:gd name="T10" fmla="*/ 10 w 13"/>
                  <a:gd name="T11" fmla="*/ 5 h 10"/>
                  <a:gd name="T12" fmla="*/ 11 w 13"/>
                  <a:gd name="T13" fmla="*/ 7 h 10"/>
                  <a:gd name="T14" fmla="*/ 12 w 13"/>
                  <a:gd name="T15" fmla="*/ 5 h 10"/>
                  <a:gd name="T16" fmla="*/ 13 w 13"/>
                  <a:gd name="T17" fmla="*/ 8 h 10"/>
                  <a:gd name="T18" fmla="*/ 11 w 13"/>
                  <a:gd name="T19" fmla="*/ 8 h 10"/>
                  <a:gd name="T20" fmla="*/ 10 w 13"/>
                  <a:gd name="T21" fmla="*/ 10 h 10"/>
                  <a:gd name="T22" fmla="*/ 9 w 13"/>
                  <a:gd name="T23" fmla="*/ 10 h 10"/>
                  <a:gd name="T24" fmla="*/ 9 w 13"/>
                  <a:gd name="T25" fmla="*/ 7 h 10"/>
                  <a:gd name="T26" fmla="*/ 6 w 13"/>
                  <a:gd name="T27" fmla="*/ 5 h 10"/>
                  <a:gd name="T28" fmla="*/ 6 w 13"/>
                  <a:gd name="T29" fmla="*/ 4 h 10"/>
                  <a:gd name="T30" fmla="*/ 5 w 13"/>
                  <a:gd name="T31" fmla="*/ 5 h 10"/>
                  <a:gd name="T32" fmla="*/ 4 w 13"/>
                  <a:gd name="T33" fmla="*/ 4 h 10"/>
                  <a:gd name="T34" fmla="*/ 5 w 13"/>
                  <a:gd name="T35" fmla="*/ 3 h 10"/>
                  <a:gd name="T36" fmla="*/ 0 w 13"/>
                  <a:gd name="T37" fmla="*/ 2 h 10"/>
                  <a:gd name="T38" fmla="*/ 0 w 13"/>
                  <a:gd name="T39" fmla="*/ 0 h 10"/>
                  <a:gd name="T40" fmla="*/ 0 w 1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0" y="1"/>
                    </a:moveTo>
                    <a:cubicBezTo>
                      <a:pt x="4" y="1"/>
                      <a:pt x="6" y="1"/>
                      <a:pt x="9" y="2"/>
                    </a:cubicBezTo>
                    <a:cubicBezTo>
                      <a:pt x="9" y="2"/>
                      <a:pt x="10" y="3"/>
                      <a:pt x="10" y="3"/>
                    </a:cubicBezTo>
                    <a:cubicBezTo>
                      <a:pt x="10" y="4"/>
                      <a:pt x="10" y="4"/>
                      <a:pt x="10" y="4"/>
                    </a:cubicBezTo>
                    <a:cubicBezTo>
                      <a:pt x="10" y="4"/>
                      <a:pt x="11" y="5"/>
                      <a:pt x="12" y="5"/>
                    </a:cubicBezTo>
                    <a:cubicBezTo>
                      <a:pt x="11" y="5"/>
                      <a:pt x="11" y="5"/>
                      <a:pt x="10" y="5"/>
                    </a:cubicBezTo>
                    <a:cubicBezTo>
                      <a:pt x="11" y="7"/>
                      <a:pt x="11" y="7"/>
                      <a:pt x="11" y="7"/>
                    </a:cubicBezTo>
                    <a:cubicBezTo>
                      <a:pt x="12" y="5"/>
                      <a:pt x="12" y="5"/>
                      <a:pt x="12" y="5"/>
                    </a:cubicBezTo>
                    <a:cubicBezTo>
                      <a:pt x="12" y="6"/>
                      <a:pt x="13" y="7"/>
                      <a:pt x="13" y="8"/>
                    </a:cubicBezTo>
                    <a:cubicBezTo>
                      <a:pt x="11" y="8"/>
                      <a:pt x="11" y="8"/>
                      <a:pt x="11" y="8"/>
                    </a:cubicBezTo>
                    <a:cubicBezTo>
                      <a:pt x="11" y="9"/>
                      <a:pt x="11" y="9"/>
                      <a:pt x="10" y="10"/>
                    </a:cubicBezTo>
                    <a:cubicBezTo>
                      <a:pt x="9" y="10"/>
                      <a:pt x="9" y="10"/>
                      <a:pt x="9" y="10"/>
                    </a:cubicBezTo>
                    <a:cubicBezTo>
                      <a:pt x="11" y="10"/>
                      <a:pt x="9" y="8"/>
                      <a:pt x="9" y="7"/>
                    </a:cubicBezTo>
                    <a:cubicBezTo>
                      <a:pt x="8" y="7"/>
                      <a:pt x="8" y="4"/>
                      <a:pt x="6" y="5"/>
                    </a:cubicBezTo>
                    <a:cubicBezTo>
                      <a:pt x="6" y="4"/>
                      <a:pt x="6" y="4"/>
                      <a:pt x="6" y="4"/>
                    </a:cubicBezTo>
                    <a:cubicBezTo>
                      <a:pt x="6" y="4"/>
                      <a:pt x="5" y="4"/>
                      <a:pt x="5" y="5"/>
                    </a:cubicBezTo>
                    <a:cubicBezTo>
                      <a:pt x="5" y="3"/>
                      <a:pt x="4" y="5"/>
                      <a:pt x="4" y="4"/>
                    </a:cubicBezTo>
                    <a:cubicBezTo>
                      <a:pt x="5" y="3"/>
                      <a:pt x="5" y="3"/>
                      <a:pt x="5" y="3"/>
                    </a:cubicBezTo>
                    <a:cubicBezTo>
                      <a:pt x="3" y="2"/>
                      <a:pt x="1" y="2"/>
                      <a:pt x="0" y="2"/>
                    </a:cubicBezTo>
                    <a:cubicBezTo>
                      <a:pt x="0" y="0"/>
                      <a:pt x="0" y="0"/>
                      <a:pt x="0" y="0"/>
                    </a:cubicBezTo>
                    <a:cubicBezTo>
                      <a:pt x="0"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7" name="Freeform 718">
                <a:extLst>
                  <a:ext uri="{FF2B5EF4-FFF2-40B4-BE49-F238E27FC236}">
                    <a16:creationId xmlns:a16="http://schemas.microsoft.com/office/drawing/2014/main" id="{ACA6E9E7-26A2-41EB-85E7-5BA7352D52A0}"/>
                  </a:ext>
                </a:extLst>
              </p:cNvPr>
              <p:cNvSpPr/>
              <p:nvPr/>
            </p:nvSpPr>
            <p:spPr bwMode="auto">
              <a:xfrm>
                <a:off x="3046" y="1384"/>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8" name="Freeform 719">
                <a:extLst>
                  <a:ext uri="{FF2B5EF4-FFF2-40B4-BE49-F238E27FC236}">
                    <a16:creationId xmlns:a16="http://schemas.microsoft.com/office/drawing/2014/main" id="{24C773E3-1D3E-40C4-96D4-FCA3FB99FA92}"/>
                  </a:ext>
                </a:extLst>
              </p:cNvPr>
              <p:cNvSpPr/>
              <p:nvPr/>
            </p:nvSpPr>
            <p:spPr bwMode="auto">
              <a:xfrm>
                <a:off x="3829" y="138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9" name="Freeform 720">
                <a:extLst>
                  <a:ext uri="{FF2B5EF4-FFF2-40B4-BE49-F238E27FC236}">
                    <a16:creationId xmlns:a16="http://schemas.microsoft.com/office/drawing/2014/main" id="{96E29B5C-FD74-4A7E-89B3-3F12FBD8A757}"/>
                  </a:ext>
                </a:extLst>
              </p:cNvPr>
              <p:cNvSpPr/>
              <p:nvPr/>
            </p:nvSpPr>
            <p:spPr bwMode="auto">
              <a:xfrm>
                <a:off x="2931" y="138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0" name="Freeform 721">
                <a:extLst>
                  <a:ext uri="{FF2B5EF4-FFF2-40B4-BE49-F238E27FC236}">
                    <a16:creationId xmlns:a16="http://schemas.microsoft.com/office/drawing/2014/main" id="{074A8B62-3527-4572-8BAC-57C4AB68BC6B}"/>
                  </a:ext>
                </a:extLst>
              </p:cNvPr>
              <p:cNvSpPr/>
              <p:nvPr/>
            </p:nvSpPr>
            <p:spPr bwMode="auto">
              <a:xfrm>
                <a:off x="3735" y="1381"/>
                <a:ext cx="65" cy="22"/>
              </a:xfrm>
              <a:custGeom>
                <a:gdLst>
                  <a:gd name="T0" fmla="*/ 24 w 24"/>
                  <a:gd name="T1" fmla="*/ 2 h 8"/>
                  <a:gd name="T2" fmla="*/ 24 w 24"/>
                  <a:gd name="T3" fmla="*/ 4 h 8"/>
                  <a:gd name="T4" fmla="*/ 23 w 24"/>
                  <a:gd name="T5" fmla="*/ 3 h 8"/>
                  <a:gd name="T6" fmla="*/ 14 w 24"/>
                  <a:gd name="T7" fmla="*/ 5 h 8"/>
                  <a:gd name="T8" fmla="*/ 5 w 24"/>
                  <a:gd name="T9" fmla="*/ 7 h 8"/>
                  <a:gd name="T10" fmla="*/ 0 w 24"/>
                  <a:gd name="T11" fmla="*/ 7 h 8"/>
                  <a:gd name="T12" fmla="*/ 0 w 24"/>
                  <a:gd name="T13" fmla="*/ 6 h 8"/>
                  <a:gd name="T14" fmla="*/ 2 w 24"/>
                  <a:gd name="T15" fmla="*/ 6 h 8"/>
                  <a:gd name="T16" fmla="*/ 7 w 24"/>
                  <a:gd name="T17" fmla="*/ 4 h 8"/>
                  <a:gd name="T18" fmla="*/ 9 w 24"/>
                  <a:gd name="T19" fmla="*/ 4 h 8"/>
                  <a:gd name="T20" fmla="*/ 10 w 24"/>
                  <a:gd name="T21" fmla="*/ 5 h 8"/>
                  <a:gd name="T22" fmla="*/ 12 w 24"/>
                  <a:gd name="T23" fmla="*/ 4 h 8"/>
                  <a:gd name="T24" fmla="*/ 12 w 24"/>
                  <a:gd name="T25" fmla="*/ 5 h 8"/>
                  <a:gd name="T26" fmla="*/ 13 w 24"/>
                  <a:gd name="T27" fmla="*/ 3 h 8"/>
                  <a:gd name="T28" fmla="*/ 12 w 24"/>
                  <a:gd name="T29" fmla="*/ 3 h 8"/>
                  <a:gd name="T30" fmla="*/ 12 w 24"/>
                  <a:gd name="T31" fmla="*/ 2 h 8"/>
                  <a:gd name="T32" fmla="*/ 18 w 24"/>
                  <a:gd name="T33" fmla="*/ 2 h 8"/>
                  <a:gd name="T34" fmla="*/ 21 w 24"/>
                  <a:gd name="T35" fmla="*/ 2 h 8"/>
                  <a:gd name="T36" fmla="*/ 24 w 24"/>
                  <a:gd name="T37"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8">
                    <a:moveTo>
                      <a:pt x="24" y="2"/>
                    </a:moveTo>
                    <a:cubicBezTo>
                      <a:pt x="24" y="3"/>
                      <a:pt x="24" y="3"/>
                      <a:pt x="24" y="4"/>
                    </a:cubicBezTo>
                    <a:cubicBezTo>
                      <a:pt x="23" y="3"/>
                      <a:pt x="23" y="3"/>
                      <a:pt x="23" y="3"/>
                    </a:cubicBezTo>
                    <a:cubicBezTo>
                      <a:pt x="20" y="6"/>
                      <a:pt x="17" y="1"/>
                      <a:pt x="14" y="5"/>
                    </a:cubicBezTo>
                    <a:cubicBezTo>
                      <a:pt x="11" y="4"/>
                      <a:pt x="8" y="7"/>
                      <a:pt x="5" y="7"/>
                    </a:cubicBezTo>
                    <a:cubicBezTo>
                      <a:pt x="3" y="7"/>
                      <a:pt x="2" y="8"/>
                      <a:pt x="0" y="7"/>
                    </a:cubicBezTo>
                    <a:cubicBezTo>
                      <a:pt x="0" y="6"/>
                      <a:pt x="0" y="6"/>
                      <a:pt x="0" y="6"/>
                    </a:cubicBezTo>
                    <a:cubicBezTo>
                      <a:pt x="1" y="7"/>
                      <a:pt x="1" y="6"/>
                      <a:pt x="2" y="6"/>
                    </a:cubicBezTo>
                    <a:cubicBezTo>
                      <a:pt x="3" y="5"/>
                      <a:pt x="7" y="6"/>
                      <a:pt x="7" y="4"/>
                    </a:cubicBezTo>
                    <a:cubicBezTo>
                      <a:pt x="8" y="4"/>
                      <a:pt x="8" y="4"/>
                      <a:pt x="9" y="4"/>
                    </a:cubicBezTo>
                    <a:cubicBezTo>
                      <a:pt x="10" y="5"/>
                      <a:pt x="10" y="5"/>
                      <a:pt x="10" y="5"/>
                    </a:cubicBezTo>
                    <a:cubicBezTo>
                      <a:pt x="10" y="4"/>
                      <a:pt x="12" y="5"/>
                      <a:pt x="12" y="4"/>
                    </a:cubicBezTo>
                    <a:cubicBezTo>
                      <a:pt x="12" y="5"/>
                      <a:pt x="12" y="5"/>
                      <a:pt x="12" y="5"/>
                    </a:cubicBezTo>
                    <a:cubicBezTo>
                      <a:pt x="14" y="4"/>
                      <a:pt x="13" y="3"/>
                      <a:pt x="13" y="3"/>
                    </a:cubicBezTo>
                    <a:cubicBezTo>
                      <a:pt x="12" y="3"/>
                      <a:pt x="12" y="3"/>
                      <a:pt x="12" y="3"/>
                    </a:cubicBezTo>
                    <a:cubicBezTo>
                      <a:pt x="12" y="2"/>
                      <a:pt x="12" y="2"/>
                      <a:pt x="12" y="2"/>
                    </a:cubicBezTo>
                    <a:cubicBezTo>
                      <a:pt x="14" y="4"/>
                      <a:pt x="16" y="1"/>
                      <a:pt x="18" y="2"/>
                    </a:cubicBezTo>
                    <a:cubicBezTo>
                      <a:pt x="19" y="0"/>
                      <a:pt x="20" y="3"/>
                      <a:pt x="21" y="2"/>
                    </a:cubicBez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1" name="Freeform 722">
                <a:extLst>
                  <a:ext uri="{FF2B5EF4-FFF2-40B4-BE49-F238E27FC236}">
                    <a16:creationId xmlns:a16="http://schemas.microsoft.com/office/drawing/2014/main" id="{58674E21-CC22-402B-8F92-EA5DCD8C7B87}"/>
                  </a:ext>
                </a:extLst>
              </p:cNvPr>
              <p:cNvSpPr/>
              <p:nvPr/>
            </p:nvSpPr>
            <p:spPr bwMode="auto">
              <a:xfrm>
                <a:off x="3816" y="1384"/>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2" name="Freeform 723">
                <a:extLst>
                  <a:ext uri="{FF2B5EF4-FFF2-40B4-BE49-F238E27FC236}">
                    <a16:creationId xmlns:a16="http://schemas.microsoft.com/office/drawing/2014/main" id="{42A8D703-A4AA-4C14-8BA9-68E745437C2A}"/>
                  </a:ext>
                </a:extLst>
              </p:cNvPr>
              <p:cNvSpPr/>
              <p:nvPr/>
            </p:nvSpPr>
            <p:spPr bwMode="auto">
              <a:xfrm>
                <a:off x="3150" y="1384"/>
                <a:ext cx="16" cy="5"/>
              </a:xfrm>
              <a:custGeom>
                <a:gdLst>
                  <a:gd name="T0" fmla="*/ 4 w 6"/>
                  <a:gd name="T1" fmla="*/ 1 h 2"/>
                  <a:gd name="T2" fmla="*/ 5 w 6"/>
                  <a:gd name="T3" fmla="*/ 1 h 2"/>
                  <a:gd name="T4" fmla="*/ 6 w 6"/>
                  <a:gd name="T5" fmla="*/ 1 h 2"/>
                  <a:gd name="T6" fmla="*/ 0 w 6"/>
                  <a:gd name="T7" fmla="*/ 2 h 2"/>
                  <a:gd name="T8" fmla="*/ 4 w 6"/>
                  <a:gd name="T9" fmla="*/ 1 h 2"/>
                </a:gdLst>
                <a:cxnLst>
                  <a:cxn ang="0">
                    <a:pos x="T0" y="T1"/>
                  </a:cxn>
                  <a:cxn ang="0">
                    <a:pos x="T2" y="T3"/>
                  </a:cxn>
                  <a:cxn ang="0">
                    <a:pos x="T4" y="T5"/>
                  </a:cxn>
                  <a:cxn ang="0">
                    <a:pos x="T6" y="T7"/>
                  </a:cxn>
                  <a:cxn ang="0">
                    <a:pos x="T8" y="T9"/>
                  </a:cxn>
                </a:cxnLst>
                <a:rect l="0" t="0" r="r" b="b"/>
                <a:pathLst>
                  <a:path w="6" h="2">
                    <a:moveTo>
                      <a:pt x="4" y="1"/>
                    </a:moveTo>
                    <a:cubicBezTo>
                      <a:pt x="5" y="1"/>
                      <a:pt x="5" y="0"/>
                      <a:pt x="5" y="1"/>
                    </a:cubicBezTo>
                    <a:cubicBezTo>
                      <a:pt x="6" y="1"/>
                      <a:pt x="6" y="1"/>
                      <a:pt x="6" y="1"/>
                    </a:cubicBezTo>
                    <a:cubicBezTo>
                      <a:pt x="4" y="2"/>
                      <a:pt x="2" y="1"/>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3" name="Freeform 724">
                <a:extLst>
                  <a:ext uri="{FF2B5EF4-FFF2-40B4-BE49-F238E27FC236}">
                    <a16:creationId xmlns:a16="http://schemas.microsoft.com/office/drawing/2014/main" id="{EA457975-86A2-4743-9390-F51FA6A5408E}"/>
                  </a:ext>
                </a:extLst>
              </p:cNvPr>
              <p:cNvSpPr/>
              <p:nvPr/>
            </p:nvSpPr>
            <p:spPr bwMode="auto">
              <a:xfrm>
                <a:off x="3327" y="1384"/>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2" y="1"/>
                      <a:pt x="1" y="2"/>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4" name="Freeform 725">
                <a:extLst>
                  <a:ext uri="{FF2B5EF4-FFF2-40B4-BE49-F238E27FC236}">
                    <a16:creationId xmlns:a16="http://schemas.microsoft.com/office/drawing/2014/main" id="{CA74B2CA-B762-49D8-81DB-906F2F6F4B07}"/>
                  </a:ext>
                </a:extLst>
              </p:cNvPr>
              <p:cNvSpPr/>
              <p:nvPr/>
            </p:nvSpPr>
            <p:spPr bwMode="auto">
              <a:xfrm>
                <a:off x="3714" y="1387"/>
                <a:ext cx="5" cy="2"/>
              </a:xfrm>
              <a:custGeom>
                <a:gdLst>
                  <a:gd name="T0" fmla="*/ 1 w 2"/>
                  <a:gd name="T1" fmla="*/ 0 h 1"/>
                  <a:gd name="T2" fmla="*/ 2 w 2"/>
                  <a:gd name="T3" fmla="*/ 1 h 1"/>
                  <a:gd name="T4" fmla="*/ 1 w 2"/>
                  <a:gd name="T5" fmla="*/ 1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1" y="1"/>
                      <a:pt x="2" y="1"/>
                    </a:cubicBez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5" name="Freeform 726">
                <a:extLst>
                  <a:ext uri="{FF2B5EF4-FFF2-40B4-BE49-F238E27FC236}">
                    <a16:creationId xmlns:a16="http://schemas.microsoft.com/office/drawing/2014/main" id="{C35C6F43-0E54-4187-93E9-8765BF38673A}"/>
                  </a:ext>
                </a:extLst>
              </p:cNvPr>
              <p:cNvSpPr/>
              <p:nvPr/>
            </p:nvSpPr>
            <p:spPr bwMode="auto">
              <a:xfrm>
                <a:off x="3051" y="1387"/>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0"/>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6" name="Freeform 727">
                <a:extLst>
                  <a:ext uri="{FF2B5EF4-FFF2-40B4-BE49-F238E27FC236}">
                    <a16:creationId xmlns:a16="http://schemas.microsoft.com/office/drawing/2014/main" id="{2A7BBC7F-D742-43E8-BBF0-7C848E981484}"/>
                  </a:ext>
                </a:extLst>
              </p:cNvPr>
              <p:cNvSpPr/>
              <p:nvPr/>
            </p:nvSpPr>
            <p:spPr bwMode="auto">
              <a:xfrm>
                <a:off x="3746" y="1387"/>
                <a:ext cx="8" cy="5"/>
              </a:xfrm>
              <a:custGeom>
                <a:gdLst>
                  <a:gd name="T0" fmla="*/ 3 w 3"/>
                  <a:gd name="T1" fmla="*/ 2 h 2"/>
                  <a:gd name="T2" fmla="*/ 0 w 3"/>
                  <a:gd name="T3" fmla="*/ 2 h 2"/>
                  <a:gd name="T4" fmla="*/ 1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2"/>
                      <a:pt x="0" y="2"/>
                      <a:pt x="0" y="2"/>
                    </a:cubicBezTo>
                    <a:cubicBezTo>
                      <a:pt x="1" y="0"/>
                      <a:pt x="1" y="0"/>
                      <a:pt x="1" y="0"/>
                    </a:cubicBezTo>
                    <a:cubicBezTo>
                      <a:pt x="2" y="0"/>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7" name="Freeform 728">
                <a:extLst>
                  <a:ext uri="{FF2B5EF4-FFF2-40B4-BE49-F238E27FC236}">
                    <a16:creationId xmlns:a16="http://schemas.microsoft.com/office/drawing/2014/main" id="{0E6EC03B-0EC2-465B-A571-3F667E4451B9}"/>
                  </a:ext>
                </a:extLst>
              </p:cNvPr>
              <p:cNvSpPr/>
              <p:nvPr/>
            </p:nvSpPr>
            <p:spPr bwMode="auto">
              <a:xfrm>
                <a:off x="3818" y="1387"/>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8" name="Freeform 729">
                <a:extLst>
                  <a:ext uri="{FF2B5EF4-FFF2-40B4-BE49-F238E27FC236}">
                    <a16:creationId xmlns:a16="http://schemas.microsoft.com/office/drawing/2014/main" id="{4478D213-412C-4D73-A506-F005728B1439}"/>
                  </a:ext>
                </a:extLst>
              </p:cNvPr>
              <p:cNvSpPr/>
              <p:nvPr/>
            </p:nvSpPr>
            <p:spPr bwMode="auto">
              <a:xfrm>
                <a:off x="3434" y="1387"/>
                <a:ext cx="29" cy="26"/>
              </a:xfrm>
              <a:custGeom>
                <a:gdLst>
                  <a:gd name="T0" fmla="*/ 10 w 11"/>
                  <a:gd name="T1" fmla="*/ 4 h 10"/>
                  <a:gd name="T2" fmla="*/ 7 w 11"/>
                  <a:gd name="T3" fmla="*/ 5 h 10"/>
                  <a:gd name="T4" fmla="*/ 0 w 11"/>
                  <a:gd name="T5" fmla="*/ 10 h 10"/>
                  <a:gd name="T6" fmla="*/ 1 w 11"/>
                  <a:gd name="T7" fmla="*/ 8 h 10"/>
                  <a:gd name="T8" fmla="*/ 2 w 11"/>
                  <a:gd name="T9" fmla="*/ 7 h 10"/>
                  <a:gd name="T10" fmla="*/ 2 w 11"/>
                  <a:gd name="T11" fmla="*/ 6 h 10"/>
                  <a:gd name="T12" fmla="*/ 5 w 11"/>
                  <a:gd name="T13" fmla="*/ 4 h 10"/>
                  <a:gd name="T14" fmla="*/ 8 w 11"/>
                  <a:gd name="T15" fmla="*/ 0 h 10"/>
                  <a:gd name="T16" fmla="*/ 10 w 11"/>
                  <a:gd name="T17"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0" y="4"/>
                    </a:moveTo>
                    <a:cubicBezTo>
                      <a:pt x="8" y="3"/>
                      <a:pt x="8" y="5"/>
                      <a:pt x="7" y="5"/>
                    </a:cubicBezTo>
                    <a:cubicBezTo>
                      <a:pt x="6" y="9"/>
                      <a:pt x="3" y="9"/>
                      <a:pt x="0" y="10"/>
                    </a:cubicBezTo>
                    <a:cubicBezTo>
                      <a:pt x="0" y="9"/>
                      <a:pt x="0" y="9"/>
                      <a:pt x="1" y="8"/>
                    </a:cubicBezTo>
                    <a:cubicBezTo>
                      <a:pt x="1" y="8"/>
                      <a:pt x="2" y="8"/>
                      <a:pt x="2" y="7"/>
                    </a:cubicBezTo>
                    <a:cubicBezTo>
                      <a:pt x="2" y="6"/>
                      <a:pt x="2" y="6"/>
                      <a:pt x="2" y="6"/>
                    </a:cubicBezTo>
                    <a:cubicBezTo>
                      <a:pt x="3" y="5"/>
                      <a:pt x="6" y="6"/>
                      <a:pt x="5" y="4"/>
                    </a:cubicBezTo>
                    <a:cubicBezTo>
                      <a:pt x="7" y="3"/>
                      <a:pt x="8" y="2"/>
                      <a:pt x="8" y="0"/>
                    </a:cubicBezTo>
                    <a:cubicBezTo>
                      <a:pt x="8" y="1"/>
                      <a:pt x="11" y="3"/>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9" name="Freeform 730">
                <a:extLst>
                  <a:ext uri="{FF2B5EF4-FFF2-40B4-BE49-F238E27FC236}">
                    <a16:creationId xmlns:a16="http://schemas.microsoft.com/office/drawing/2014/main" id="{F34CA029-B7CB-44F9-B730-A84E646AD11E}"/>
                  </a:ext>
                </a:extLst>
              </p:cNvPr>
              <p:cNvSpPr/>
              <p:nvPr/>
            </p:nvSpPr>
            <p:spPr bwMode="auto">
              <a:xfrm>
                <a:off x="2926" y="138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0" name="Freeform 731">
                <a:extLst>
                  <a:ext uri="{FF2B5EF4-FFF2-40B4-BE49-F238E27FC236}">
                    <a16:creationId xmlns:a16="http://schemas.microsoft.com/office/drawing/2014/main" id="{6E68DFD1-0F5D-4F14-A3F4-E35415FE7DEB}"/>
                  </a:ext>
                </a:extLst>
              </p:cNvPr>
              <p:cNvSpPr/>
              <p:nvPr/>
            </p:nvSpPr>
            <p:spPr bwMode="auto">
              <a:xfrm>
                <a:off x="3391" y="1389"/>
                <a:ext cx="5" cy="3"/>
              </a:xfrm>
              <a:custGeom>
                <a:gdLst>
                  <a:gd name="T0" fmla="*/ 1 w 2"/>
                  <a:gd name="T1" fmla="*/ 1 h 1"/>
                  <a:gd name="T2" fmla="*/ 0 w 2"/>
                  <a:gd name="T3" fmla="*/ 1 h 1"/>
                  <a:gd name="T4" fmla="*/ 1 w 2"/>
                  <a:gd name="T5" fmla="*/ 0 h 1"/>
                  <a:gd name="T6" fmla="*/ 2 w 2"/>
                  <a:gd name="T7" fmla="*/ 1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1" name="Freeform 732">
                <a:extLst>
                  <a:ext uri="{FF2B5EF4-FFF2-40B4-BE49-F238E27FC236}">
                    <a16:creationId xmlns:a16="http://schemas.microsoft.com/office/drawing/2014/main" id="{04816647-2652-4FEE-BE0C-088B0A9A5131}"/>
                  </a:ext>
                </a:extLst>
              </p:cNvPr>
              <p:cNvSpPr/>
              <p:nvPr/>
            </p:nvSpPr>
            <p:spPr bwMode="auto">
              <a:xfrm>
                <a:off x="3703" y="138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2" name="Freeform 733">
                <a:extLst>
                  <a:ext uri="{FF2B5EF4-FFF2-40B4-BE49-F238E27FC236}">
                    <a16:creationId xmlns:a16="http://schemas.microsoft.com/office/drawing/2014/main" id="{A523993E-CD6A-41CF-930F-A936BD46A1D3}"/>
                  </a:ext>
                </a:extLst>
              </p:cNvPr>
              <p:cNvSpPr/>
              <p:nvPr/>
            </p:nvSpPr>
            <p:spPr bwMode="auto">
              <a:xfrm>
                <a:off x="3813" y="1389"/>
                <a:ext cx="5"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2" y="0"/>
                      <a:pt x="2"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3" name="Freeform 734">
                <a:extLst>
                  <a:ext uri="{FF2B5EF4-FFF2-40B4-BE49-F238E27FC236}">
                    <a16:creationId xmlns:a16="http://schemas.microsoft.com/office/drawing/2014/main" id="{3AD022A1-3948-4D1A-81C6-08A8F376763C}"/>
                  </a:ext>
                </a:extLst>
              </p:cNvPr>
              <p:cNvSpPr/>
              <p:nvPr/>
            </p:nvSpPr>
            <p:spPr bwMode="auto">
              <a:xfrm>
                <a:off x="3802" y="1387"/>
                <a:ext cx="8" cy="5"/>
              </a:xfrm>
              <a:custGeom>
                <a:gdLst>
                  <a:gd name="T0" fmla="*/ 3 w 3"/>
                  <a:gd name="T1" fmla="*/ 2 h 2"/>
                  <a:gd name="T2" fmla="*/ 0 w 3"/>
                  <a:gd name="T3" fmla="*/ 2 h 2"/>
                  <a:gd name="T4" fmla="*/ 3 w 3"/>
                  <a:gd name="T5" fmla="*/ 2 h 2"/>
                </a:gdLst>
                <a:cxnLst>
                  <a:cxn ang="0">
                    <a:pos x="T0" y="T1"/>
                  </a:cxn>
                  <a:cxn ang="0">
                    <a:pos x="T2" y="T3"/>
                  </a:cxn>
                  <a:cxn ang="0">
                    <a:pos x="T4" y="T5"/>
                  </a:cxn>
                </a:cxnLst>
                <a:rect l="0" t="0" r="r" b="b"/>
                <a:pathLst>
                  <a:path w="3" h="2">
                    <a:moveTo>
                      <a:pt x="3" y="2"/>
                    </a:moveTo>
                    <a:cubicBezTo>
                      <a:pt x="2" y="1"/>
                      <a:pt x="1" y="2"/>
                      <a:pt x="0" y="2"/>
                    </a:cubicBezTo>
                    <a:cubicBezTo>
                      <a:pt x="1"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4" name="Freeform 735">
                <a:extLst>
                  <a:ext uri="{FF2B5EF4-FFF2-40B4-BE49-F238E27FC236}">
                    <a16:creationId xmlns:a16="http://schemas.microsoft.com/office/drawing/2014/main" id="{35005F4A-153D-4BB8-85FA-1D47F28AEF0D}"/>
                  </a:ext>
                </a:extLst>
              </p:cNvPr>
              <p:cNvSpPr/>
              <p:nvPr/>
            </p:nvSpPr>
            <p:spPr bwMode="auto">
              <a:xfrm>
                <a:off x="3695" y="1389"/>
                <a:ext cx="6" cy="6"/>
              </a:xfrm>
              <a:custGeom>
                <a:gdLst>
                  <a:gd name="T0" fmla="*/ 2 w 2"/>
                  <a:gd name="T1" fmla="*/ 2 h 2"/>
                  <a:gd name="T2" fmla="*/ 0 w 2"/>
                  <a:gd name="T3" fmla="*/ 2 h 2"/>
                  <a:gd name="T4" fmla="*/ 0 w 2"/>
                  <a:gd name="T5" fmla="*/ 2 h 2"/>
                  <a:gd name="T6" fmla="*/ 1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1"/>
                      <a:pt x="1" y="2"/>
                      <a:pt x="0" y="2"/>
                    </a:cubicBezTo>
                    <a:cubicBezTo>
                      <a:pt x="0" y="2"/>
                      <a:pt x="0" y="2"/>
                      <a:pt x="0" y="2"/>
                    </a:cubicBezTo>
                    <a:cubicBezTo>
                      <a:pt x="0" y="1"/>
                      <a:pt x="1"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5" name="Freeform 736">
                <a:extLst>
                  <a:ext uri="{FF2B5EF4-FFF2-40B4-BE49-F238E27FC236}">
                    <a16:creationId xmlns:a16="http://schemas.microsoft.com/office/drawing/2014/main" id="{FD85B1DA-B16E-4EFA-AA78-C30DF6F6FBCE}"/>
                  </a:ext>
                </a:extLst>
              </p:cNvPr>
              <p:cNvSpPr/>
              <p:nvPr/>
            </p:nvSpPr>
            <p:spPr bwMode="auto">
              <a:xfrm>
                <a:off x="3260" y="1392"/>
                <a:ext cx="8" cy="3"/>
              </a:xfrm>
              <a:custGeom>
                <a:gdLst>
                  <a:gd name="T0" fmla="*/ 2 w 3"/>
                  <a:gd name="T1" fmla="*/ 1 h 1"/>
                  <a:gd name="T2" fmla="*/ 2 w 3"/>
                  <a:gd name="T3" fmla="*/ 0 h 1"/>
                  <a:gd name="T4" fmla="*/ 3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0" y="1"/>
                      <a:pt x="1" y="0"/>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6" name="Freeform 737">
                <a:extLst>
                  <a:ext uri="{FF2B5EF4-FFF2-40B4-BE49-F238E27FC236}">
                    <a16:creationId xmlns:a16="http://schemas.microsoft.com/office/drawing/2014/main" id="{329940C0-E22D-401A-9CE6-87DDCED933CB}"/>
                  </a:ext>
                </a:extLst>
              </p:cNvPr>
              <p:cNvSpPr/>
              <p:nvPr/>
            </p:nvSpPr>
            <p:spPr bwMode="auto">
              <a:xfrm>
                <a:off x="3738" y="1392"/>
                <a:ext cx="5" cy="3"/>
              </a:xfrm>
              <a:custGeom>
                <a:gdLst>
                  <a:gd name="T0" fmla="*/ 0 w 5"/>
                  <a:gd name="T1" fmla="*/ 0 h 3"/>
                  <a:gd name="T2" fmla="*/ 3 w 5"/>
                  <a:gd name="T3" fmla="*/ 0 h 3"/>
                  <a:gd name="T4" fmla="*/ 5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3" y="0"/>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7" name="Freeform 738">
                <a:extLst>
                  <a:ext uri="{FF2B5EF4-FFF2-40B4-BE49-F238E27FC236}">
                    <a16:creationId xmlns:a16="http://schemas.microsoft.com/office/drawing/2014/main" id="{43851933-5984-4948-B16C-8B95BBB59E9F}"/>
                  </a:ext>
                </a:extLst>
              </p:cNvPr>
              <p:cNvSpPr/>
              <p:nvPr/>
            </p:nvSpPr>
            <p:spPr bwMode="auto">
              <a:xfrm>
                <a:off x="3129" y="1392"/>
                <a:ext cx="8" cy="5"/>
              </a:xfrm>
              <a:custGeom>
                <a:gdLst>
                  <a:gd name="T0" fmla="*/ 2 w 3"/>
                  <a:gd name="T1" fmla="*/ 0 h 2"/>
                  <a:gd name="T2" fmla="*/ 1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2"/>
                      <a:pt x="1" y="0"/>
                      <a:pt x="1" y="1"/>
                    </a:cubicBezTo>
                    <a:cubicBezTo>
                      <a:pt x="0" y="1"/>
                      <a:pt x="0" y="1"/>
                      <a:pt x="0"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8" name="Freeform 739">
                <a:extLst>
                  <a:ext uri="{FF2B5EF4-FFF2-40B4-BE49-F238E27FC236}">
                    <a16:creationId xmlns:a16="http://schemas.microsoft.com/office/drawing/2014/main" id="{F90B9C70-0B51-449E-91AE-14611C8FE218}"/>
                  </a:ext>
                </a:extLst>
              </p:cNvPr>
              <p:cNvSpPr/>
              <p:nvPr/>
            </p:nvSpPr>
            <p:spPr bwMode="auto">
              <a:xfrm>
                <a:off x="2197" y="1395"/>
                <a:ext cx="18" cy="8"/>
              </a:xfrm>
              <a:custGeom>
                <a:gdLst>
                  <a:gd name="T0" fmla="*/ 7 w 7"/>
                  <a:gd name="T1" fmla="*/ 0 h 3"/>
                  <a:gd name="T2" fmla="*/ 6 w 7"/>
                  <a:gd name="T3" fmla="*/ 1 h 3"/>
                  <a:gd name="T4" fmla="*/ 6 w 7"/>
                  <a:gd name="T5" fmla="*/ 1 h 3"/>
                  <a:gd name="T6" fmla="*/ 1 w 7"/>
                  <a:gd name="T7" fmla="*/ 2 h 3"/>
                  <a:gd name="T8" fmla="*/ 0 w 7"/>
                  <a:gd name="T9" fmla="*/ 3 h 3"/>
                  <a:gd name="T10" fmla="*/ 0 w 7"/>
                  <a:gd name="T11" fmla="*/ 3 h 3"/>
                  <a:gd name="T12" fmla="*/ 6 w 7"/>
                  <a:gd name="T13" fmla="*/ 0 h 3"/>
                  <a:gd name="T14" fmla="*/ 7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cubicBezTo>
                      <a:pt x="7" y="0"/>
                      <a:pt x="6" y="0"/>
                      <a:pt x="6" y="1"/>
                    </a:cubicBezTo>
                    <a:cubicBezTo>
                      <a:pt x="6" y="1"/>
                      <a:pt x="6" y="1"/>
                      <a:pt x="6" y="1"/>
                    </a:cubicBezTo>
                    <a:cubicBezTo>
                      <a:pt x="5" y="2"/>
                      <a:pt x="2" y="1"/>
                      <a:pt x="1" y="2"/>
                    </a:cubicBezTo>
                    <a:cubicBezTo>
                      <a:pt x="0" y="3"/>
                      <a:pt x="0" y="3"/>
                      <a:pt x="0" y="3"/>
                    </a:cubicBezTo>
                    <a:cubicBezTo>
                      <a:pt x="0" y="3"/>
                      <a:pt x="0" y="3"/>
                      <a:pt x="0" y="3"/>
                    </a:cubicBezTo>
                    <a:cubicBezTo>
                      <a:pt x="2" y="0"/>
                      <a:pt x="4" y="1"/>
                      <a:pt x="6" y="0"/>
                    </a:cubicBezTo>
                    <a:cubicBezTo>
                      <a:pt x="6"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9" name="Freeform 740">
                <a:extLst>
                  <a:ext uri="{FF2B5EF4-FFF2-40B4-BE49-F238E27FC236}">
                    <a16:creationId xmlns:a16="http://schemas.microsoft.com/office/drawing/2014/main" id="{8BF4DF0C-5DC3-4BF3-9F6C-5EAE4FA42712}"/>
                  </a:ext>
                </a:extLst>
              </p:cNvPr>
              <p:cNvSpPr/>
              <p:nvPr/>
            </p:nvSpPr>
            <p:spPr bwMode="auto">
              <a:xfrm>
                <a:off x="3792" y="1395"/>
                <a:ext cx="5" cy="0"/>
              </a:xfrm>
              <a:custGeom>
                <a:gdLst>
                  <a:gd name="T0" fmla="*/ 2 w 2"/>
                  <a:gd name="T1" fmla="*/ 1 w 2"/>
                  <a:gd name="T2" fmla="*/ 1 w 2"/>
                  <a:gd name="T3" fmla="*/ 2 w 2"/>
                </a:gd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0" name="Freeform 741">
                <a:extLst>
                  <a:ext uri="{FF2B5EF4-FFF2-40B4-BE49-F238E27FC236}">
                    <a16:creationId xmlns:a16="http://schemas.microsoft.com/office/drawing/2014/main" id="{48F6F96B-CD4C-47C2-B114-B6A94DD8C0A9}"/>
                  </a:ext>
                </a:extLst>
              </p:cNvPr>
              <p:cNvSpPr/>
              <p:nvPr/>
            </p:nvSpPr>
            <p:spPr bwMode="auto">
              <a:xfrm>
                <a:off x="3808" y="13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1" name="Freeform 742">
                <a:extLst>
                  <a:ext uri="{FF2B5EF4-FFF2-40B4-BE49-F238E27FC236}">
                    <a16:creationId xmlns:a16="http://schemas.microsoft.com/office/drawing/2014/main" id="{13CE4E5C-473F-46C0-9E4A-D785C8864518}"/>
                  </a:ext>
                </a:extLst>
              </p:cNvPr>
              <p:cNvSpPr/>
              <p:nvPr/>
            </p:nvSpPr>
            <p:spPr bwMode="auto">
              <a:xfrm>
                <a:off x="4051" y="1395"/>
                <a:ext cx="72" cy="50"/>
              </a:xfrm>
              <a:custGeom>
                <a:gdLst>
                  <a:gd name="T0" fmla="*/ 24 w 27"/>
                  <a:gd name="T1" fmla="*/ 5 h 19"/>
                  <a:gd name="T2" fmla="*/ 21 w 27"/>
                  <a:gd name="T3" fmla="*/ 9 h 19"/>
                  <a:gd name="T4" fmla="*/ 23 w 27"/>
                  <a:gd name="T5" fmla="*/ 12 h 19"/>
                  <a:gd name="T6" fmla="*/ 24 w 27"/>
                  <a:gd name="T7" fmla="*/ 13 h 19"/>
                  <a:gd name="T8" fmla="*/ 21 w 27"/>
                  <a:gd name="T9" fmla="*/ 14 h 19"/>
                  <a:gd name="T10" fmla="*/ 21 w 27"/>
                  <a:gd name="T11" fmla="*/ 15 h 19"/>
                  <a:gd name="T12" fmla="*/ 19 w 27"/>
                  <a:gd name="T13" fmla="*/ 16 h 19"/>
                  <a:gd name="T14" fmla="*/ 11 w 27"/>
                  <a:gd name="T15" fmla="*/ 17 h 19"/>
                  <a:gd name="T16" fmla="*/ 10 w 27"/>
                  <a:gd name="T17" fmla="*/ 16 h 19"/>
                  <a:gd name="T18" fmla="*/ 0 w 27"/>
                  <a:gd name="T19" fmla="*/ 19 h 19"/>
                  <a:gd name="T20" fmla="*/ 1 w 27"/>
                  <a:gd name="T21" fmla="*/ 15 h 19"/>
                  <a:gd name="T22" fmla="*/ 2 w 27"/>
                  <a:gd name="T23" fmla="*/ 16 h 19"/>
                  <a:gd name="T24" fmla="*/ 3 w 27"/>
                  <a:gd name="T25" fmla="*/ 16 h 19"/>
                  <a:gd name="T26" fmla="*/ 3 w 27"/>
                  <a:gd name="T27" fmla="*/ 17 h 19"/>
                  <a:gd name="T28" fmla="*/ 2 w 27"/>
                  <a:gd name="T29" fmla="*/ 18 h 19"/>
                  <a:gd name="T30" fmla="*/ 5 w 27"/>
                  <a:gd name="T31" fmla="*/ 16 h 19"/>
                  <a:gd name="T32" fmla="*/ 5 w 27"/>
                  <a:gd name="T33" fmla="*/ 17 h 19"/>
                  <a:gd name="T34" fmla="*/ 8 w 27"/>
                  <a:gd name="T35" fmla="*/ 16 h 19"/>
                  <a:gd name="T36" fmla="*/ 8 w 27"/>
                  <a:gd name="T37" fmla="*/ 14 h 19"/>
                  <a:gd name="T38" fmla="*/ 7 w 27"/>
                  <a:gd name="T39" fmla="*/ 13 h 19"/>
                  <a:gd name="T40" fmla="*/ 9 w 27"/>
                  <a:gd name="T41" fmla="*/ 13 h 19"/>
                  <a:gd name="T42" fmla="*/ 8 w 27"/>
                  <a:gd name="T43" fmla="*/ 10 h 19"/>
                  <a:gd name="T44" fmla="*/ 10 w 27"/>
                  <a:gd name="T45" fmla="*/ 12 h 19"/>
                  <a:gd name="T46" fmla="*/ 20 w 27"/>
                  <a:gd name="T47" fmla="*/ 10 h 19"/>
                  <a:gd name="T48" fmla="*/ 17 w 27"/>
                  <a:gd name="T49" fmla="*/ 10 h 19"/>
                  <a:gd name="T50" fmla="*/ 16 w 27"/>
                  <a:gd name="T51" fmla="*/ 10 h 19"/>
                  <a:gd name="T52" fmla="*/ 15 w 27"/>
                  <a:gd name="T53" fmla="*/ 8 h 19"/>
                  <a:gd name="T54" fmla="*/ 12 w 27"/>
                  <a:gd name="T55" fmla="*/ 10 h 19"/>
                  <a:gd name="T56" fmla="*/ 13 w 27"/>
                  <a:gd name="T57" fmla="*/ 8 h 19"/>
                  <a:gd name="T58" fmla="*/ 15 w 27"/>
                  <a:gd name="T59" fmla="*/ 8 h 19"/>
                  <a:gd name="T60" fmla="*/ 18 w 27"/>
                  <a:gd name="T61" fmla="*/ 7 h 19"/>
                  <a:gd name="T62" fmla="*/ 11 w 27"/>
                  <a:gd name="T63" fmla="*/ 6 h 19"/>
                  <a:gd name="T64" fmla="*/ 12 w 27"/>
                  <a:gd name="T65" fmla="*/ 3 h 19"/>
                  <a:gd name="T66" fmla="*/ 13 w 27"/>
                  <a:gd name="T67" fmla="*/ 6 h 19"/>
                  <a:gd name="T68" fmla="*/ 16 w 27"/>
                  <a:gd name="T69" fmla="*/ 5 h 19"/>
                  <a:gd name="T70" fmla="*/ 16 w 27"/>
                  <a:gd name="T71" fmla="*/ 4 h 19"/>
                  <a:gd name="T72" fmla="*/ 18 w 27"/>
                  <a:gd name="T73" fmla="*/ 2 h 19"/>
                  <a:gd name="T74" fmla="*/ 17 w 27"/>
                  <a:gd name="T75"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9">
                    <a:moveTo>
                      <a:pt x="18" y="0"/>
                    </a:moveTo>
                    <a:cubicBezTo>
                      <a:pt x="17" y="3"/>
                      <a:pt x="24" y="2"/>
                      <a:pt x="24" y="5"/>
                    </a:cubicBezTo>
                    <a:cubicBezTo>
                      <a:pt x="25" y="6"/>
                      <a:pt x="26" y="5"/>
                      <a:pt x="27" y="5"/>
                    </a:cubicBezTo>
                    <a:cubicBezTo>
                      <a:pt x="27" y="8"/>
                      <a:pt x="23" y="7"/>
                      <a:pt x="21" y="9"/>
                    </a:cubicBezTo>
                    <a:cubicBezTo>
                      <a:pt x="24" y="10"/>
                      <a:pt x="19" y="11"/>
                      <a:pt x="23" y="11"/>
                    </a:cubicBezTo>
                    <a:cubicBezTo>
                      <a:pt x="23" y="12"/>
                      <a:pt x="23" y="12"/>
                      <a:pt x="23" y="12"/>
                    </a:cubicBezTo>
                    <a:cubicBezTo>
                      <a:pt x="23" y="12"/>
                      <a:pt x="23" y="12"/>
                      <a:pt x="23" y="12"/>
                    </a:cubicBezTo>
                    <a:cubicBezTo>
                      <a:pt x="24" y="13"/>
                      <a:pt x="24" y="13"/>
                      <a:pt x="24" y="13"/>
                    </a:cubicBezTo>
                    <a:cubicBezTo>
                      <a:pt x="23" y="13"/>
                      <a:pt x="22" y="12"/>
                      <a:pt x="21" y="12"/>
                    </a:cubicBezTo>
                    <a:cubicBezTo>
                      <a:pt x="20" y="13"/>
                      <a:pt x="22" y="13"/>
                      <a:pt x="21" y="14"/>
                    </a:cubicBezTo>
                    <a:cubicBezTo>
                      <a:pt x="20" y="12"/>
                      <a:pt x="18" y="14"/>
                      <a:pt x="18" y="14"/>
                    </a:cubicBezTo>
                    <a:cubicBezTo>
                      <a:pt x="19" y="16"/>
                      <a:pt x="19" y="13"/>
                      <a:pt x="21" y="15"/>
                    </a:cubicBezTo>
                    <a:cubicBezTo>
                      <a:pt x="20" y="15"/>
                      <a:pt x="19" y="15"/>
                      <a:pt x="19" y="15"/>
                    </a:cubicBezTo>
                    <a:cubicBezTo>
                      <a:pt x="19" y="15"/>
                      <a:pt x="19" y="16"/>
                      <a:pt x="19" y="16"/>
                    </a:cubicBezTo>
                    <a:cubicBezTo>
                      <a:pt x="18" y="16"/>
                      <a:pt x="16" y="15"/>
                      <a:pt x="16" y="16"/>
                    </a:cubicBezTo>
                    <a:cubicBezTo>
                      <a:pt x="15" y="16"/>
                      <a:pt x="12" y="17"/>
                      <a:pt x="11" y="17"/>
                    </a:cubicBezTo>
                    <a:cubicBezTo>
                      <a:pt x="11" y="17"/>
                      <a:pt x="11" y="17"/>
                      <a:pt x="11" y="17"/>
                    </a:cubicBezTo>
                    <a:cubicBezTo>
                      <a:pt x="10" y="16"/>
                      <a:pt x="10" y="16"/>
                      <a:pt x="10" y="16"/>
                    </a:cubicBezTo>
                    <a:cubicBezTo>
                      <a:pt x="10" y="18"/>
                      <a:pt x="8" y="15"/>
                      <a:pt x="9" y="17"/>
                    </a:cubicBezTo>
                    <a:cubicBezTo>
                      <a:pt x="6" y="18"/>
                      <a:pt x="3" y="19"/>
                      <a:pt x="0" y="19"/>
                    </a:cubicBezTo>
                    <a:cubicBezTo>
                      <a:pt x="1" y="18"/>
                      <a:pt x="1" y="17"/>
                      <a:pt x="2" y="16"/>
                    </a:cubicBezTo>
                    <a:cubicBezTo>
                      <a:pt x="1" y="16"/>
                      <a:pt x="1" y="15"/>
                      <a:pt x="1" y="15"/>
                    </a:cubicBezTo>
                    <a:cubicBezTo>
                      <a:pt x="2" y="15"/>
                      <a:pt x="2" y="15"/>
                      <a:pt x="2" y="15"/>
                    </a:cubicBezTo>
                    <a:cubicBezTo>
                      <a:pt x="2" y="16"/>
                      <a:pt x="2" y="16"/>
                      <a:pt x="2" y="16"/>
                    </a:cubicBezTo>
                    <a:cubicBezTo>
                      <a:pt x="2" y="17"/>
                      <a:pt x="2" y="17"/>
                      <a:pt x="2" y="17"/>
                    </a:cubicBezTo>
                    <a:cubicBezTo>
                      <a:pt x="3" y="16"/>
                      <a:pt x="3" y="16"/>
                      <a:pt x="3" y="16"/>
                    </a:cubicBezTo>
                    <a:cubicBezTo>
                      <a:pt x="4" y="15"/>
                      <a:pt x="2" y="16"/>
                      <a:pt x="3" y="17"/>
                    </a:cubicBezTo>
                    <a:cubicBezTo>
                      <a:pt x="3" y="17"/>
                      <a:pt x="3" y="17"/>
                      <a:pt x="3" y="17"/>
                    </a:cubicBezTo>
                    <a:cubicBezTo>
                      <a:pt x="2" y="17"/>
                      <a:pt x="2" y="17"/>
                      <a:pt x="2" y="17"/>
                    </a:cubicBezTo>
                    <a:cubicBezTo>
                      <a:pt x="2" y="17"/>
                      <a:pt x="2" y="18"/>
                      <a:pt x="2" y="18"/>
                    </a:cubicBezTo>
                    <a:cubicBezTo>
                      <a:pt x="3" y="19"/>
                      <a:pt x="4" y="17"/>
                      <a:pt x="5" y="17"/>
                    </a:cubicBezTo>
                    <a:cubicBezTo>
                      <a:pt x="5" y="16"/>
                      <a:pt x="5" y="16"/>
                      <a:pt x="5" y="16"/>
                    </a:cubicBezTo>
                    <a:cubicBezTo>
                      <a:pt x="5" y="16"/>
                      <a:pt x="5" y="16"/>
                      <a:pt x="5" y="16"/>
                    </a:cubicBezTo>
                    <a:cubicBezTo>
                      <a:pt x="5" y="17"/>
                      <a:pt x="5" y="17"/>
                      <a:pt x="5" y="17"/>
                    </a:cubicBezTo>
                    <a:cubicBezTo>
                      <a:pt x="6" y="18"/>
                      <a:pt x="7" y="16"/>
                      <a:pt x="8" y="16"/>
                    </a:cubicBezTo>
                    <a:cubicBezTo>
                      <a:pt x="8" y="16"/>
                      <a:pt x="8" y="16"/>
                      <a:pt x="8" y="16"/>
                    </a:cubicBezTo>
                    <a:cubicBezTo>
                      <a:pt x="7" y="16"/>
                      <a:pt x="7" y="16"/>
                      <a:pt x="7" y="16"/>
                    </a:cubicBezTo>
                    <a:cubicBezTo>
                      <a:pt x="8" y="14"/>
                      <a:pt x="8" y="14"/>
                      <a:pt x="8" y="14"/>
                    </a:cubicBezTo>
                    <a:cubicBezTo>
                      <a:pt x="7" y="14"/>
                      <a:pt x="6" y="14"/>
                      <a:pt x="5" y="13"/>
                    </a:cubicBezTo>
                    <a:cubicBezTo>
                      <a:pt x="5" y="12"/>
                      <a:pt x="6" y="15"/>
                      <a:pt x="7" y="13"/>
                    </a:cubicBezTo>
                    <a:cubicBezTo>
                      <a:pt x="6" y="13"/>
                      <a:pt x="6" y="13"/>
                      <a:pt x="6" y="13"/>
                    </a:cubicBezTo>
                    <a:cubicBezTo>
                      <a:pt x="6" y="13"/>
                      <a:pt x="9" y="11"/>
                      <a:pt x="9" y="13"/>
                    </a:cubicBezTo>
                    <a:cubicBezTo>
                      <a:pt x="10" y="12"/>
                      <a:pt x="9" y="12"/>
                      <a:pt x="10" y="11"/>
                    </a:cubicBezTo>
                    <a:cubicBezTo>
                      <a:pt x="9" y="11"/>
                      <a:pt x="9" y="10"/>
                      <a:pt x="8" y="10"/>
                    </a:cubicBezTo>
                    <a:cubicBezTo>
                      <a:pt x="8" y="10"/>
                      <a:pt x="9" y="10"/>
                      <a:pt x="10" y="10"/>
                    </a:cubicBezTo>
                    <a:cubicBezTo>
                      <a:pt x="10" y="12"/>
                      <a:pt x="10" y="12"/>
                      <a:pt x="10" y="12"/>
                    </a:cubicBezTo>
                    <a:cubicBezTo>
                      <a:pt x="13" y="11"/>
                      <a:pt x="18" y="11"/>
                      <a:pt x="21" y="11"/>
                    </a:cubicBezTo>
                    <a:cubicBezTo>
                      <a:pt x="21" y="10"/>
                      <a:pt x="21" y="10"/>
                      <a:pt x="20" y="10"/>
                    </a:cubicBezTo>
                    <a:cubicBezTo>
                      <a:pt x="19" y="9"/>
                      <a:pt x="22" y="9"/>
                      <a:pt x="21" y="8"/>
                    </a:cubicBezTo>
                    <a:cubicBezTo>
                      <a:pt x="18" y="8"/>
                      <a:pt x="19" y="11"/>
                      <a:pt x="17" y="10"/>
                    </a:cubicBezTo>
                    <a:cubicBezTo>
                      <a:pt x="17" y="10"/>
                      <a:pt x="17" y="9"/>
                      <a:pt x="17" y="9"/>
                    </a:cubicBezTo>
                    <a:cubicBezTo>
                      <a:pt x="16" y="9"/>
                      <a:pt x="16" y="10"/>
                      <a:pt x="16" y="10"/>
                    </a:cubicBezTo>
                    <a:cubicBezTo>
                      <a:pt x="15" y="10"/>
                      <a:pt x="17" y="8"/>
                      <a:pt x="15" y="9"/>
                    </a:cubicBezTo>
                    <a:cubicBezTo>
                      <a:pt x="15" y="8"/>
                      <a:pt x="15" y="8"/>
                      <a:pt x="15" y="8"/>
                    </a:cubicBezTo>
                    <a:cubicBezTo>
                      <a:pt x="14" y="8"/>
                      <a:pt x="14" y="8"/>
                      <a:pt x="14" y="8"/>
                    </a:cubicBezTo>
                    <a:cubicBezTo>
                      <a:pt x="15" y="9"/>
                      <a:pt x="13" y="10"/>
                      <a:pt x="12" y="10"/>
                    </a:cubicBezTo>
                    <a:cubicBezTo>
                      <a:pt x="11" y="10"/>
                      <a:pt x="11" y="10"/>
                      <a:pt x="10" y="9"/>
                    </a:cubicBezTo>
                    <a:cubicBezTo>
                      <a:pt x="11" y="10"/>
                      <a:pt x="12" y="9"/>
                      <a:pt x="13" y="8"/>
                    </a:cubicBezTo>
                    <a:cubicBezTo>
                      <a:pt x="13" y="9"/>
                      <a:pt x="14" y="7"/>
                      <a:pt x="15" y="7"/>
                    </a:cubicBezTo>
                    <a:cubicBezTo>
                      <a:pt x="15" y="8"/>
                      <a:pt x="15" y="8"/>
                      <a:pt x="15" y="8"/>
                    </a:cubicBezTo>
                    <a:cubicBezTo>
                      <a:pt x="15" y="9"/>
                      <a:pt x="16" y="9"/>
                      <a:pt x="17" y="8"/>
                    </a:cubicBezTo>
                    <a:cubicBezTo>
                      <a:pt x="16" y="8"/>
                      <a:pt x="17" y="7"/>
                      <a:pt x="18" y="7"/>
                    </a:cubicBezTo>
                    <a:cubicBezTo>
                      <a:pt x="18" y="7"/>
                      <a:pt x="18" y="7"/>
                      <a:pt x="18" y="7"/>
                    </a:cubicBezTo>
                    <a:cubicBezTo>
                      <a:pt x="16" y="5"/>
                      <a:pt x="12" y="8"/>
                      <a:pt x="11" y="6"/>
                    </a:cubicBezTo>
                    <a:cubicBezTo>
                      <a:pt x="12" y="7"/>
                      <a:pt x="11" y="5"/>
                      <a:pt x="11" y="4"/>
                    </a:cubicBezTo>
                    <a:cubicBezTo>
                      <a:pt x="12" y="3"/>
                      <a:pt x="12" y="3"/>
                      <a:pt x="12" y="3"/>
                    </a:cubicBezTo>
                    <a:cubicBezTo>
                      <a:pt x="12" y="4"/>
                      <a:pt x="13" y="5"/>
                      <a:pt x="15" y="4"/>
                    </a:cubicBezTo>
                    <a:cubicBezTo>
                      <a:pt x="14" y="4"/>
                      <a:pt x="13" y="6"/>
                      <a:pt x="13" y="6"/>
                    </a:cubicBezTo>
                    <a:cubicBezTo>
                      <a:pt x="14" y="7"/>
                      <a:pt x="16" y="6"/>
                      <a:pt x="17" y="6"/>
                    </a:cubicBezTo>
                    <a:cubicBezTo>
                      <a:pt x="16" y="5"/>
                      <a:pt x="16" y="5"/>
                      <a:pt x="16" y="5"/>
                    </a:cubicBezTo>
                    <a:cubicBezTo>
                      <a:pt x="16" y="4"/>
                      <a:pt x="16" y="4"/>
                      <a:pt x="16" y="4"/>
                    </a:cubicBezTo>
                    <a:cubicBezTo>
                      <a:pt x="16" y="4"/>
                      <a:pt x="16" y="4"/>
                      <a:pt x="16" y="4"/>
                    </a:cubicBezTo>
                    <a:cubicBezTo>
                      <a:pt x="18" y="4"/>
                      <a:pt x="16" y="2"/>
                      <a:pt x="16" y="1"/>
                    </a:cubicBezTo>
                    <a:cubicBezTo>
                      <a:pt x="17" y="2"/>
                      <a:pt x="17" y="2"/>
                      <a:pt x="18" y="2"/>
                    </a:cubicBezTo>
                    <a:cubicBezTo>
                      <a:pt x="19" y="1"/>
                      <a:pt x="18" y="1"/>
                      <a:pt x="18" y="1"/>
                    </a:cubicBezTo>
                    <a:cubicBezTo>
                      <a:pt x="17" y="0"/>
                      <a:pt x="16" y="0"/>
                      <a:pt x="17" y="0"/>
                    </a:cubicBezTo>
                    <a:cubicBezTo>
                      <a:pt x="17"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2" name="Freeform 743">
                <a:extLst>
                  <a:ext uri="{FF2B5EF4-FFF2-40B4-BE49-F238E27FC236}">
                    <a16:creationId xmlns:a16="http://schemas.microsoft.com/office/drawing/2014/main" id="{84F0A7C0-D338-4836-9CAF-82DEA48037A5}"/>
                  </a:ext>
                </a:extLst>
              </p:cNvPr>
              <p:cNvSpPr/>
              <p:nvPr/>
            </p:nvSpPr>
            <p:spPr bwMode="auto">
              <a:xfrm>
                <a:off x="4126" y="139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3" name="Freeform 744">
                <a:extLst>
                  <a:ext uri="{FF2B5EF4-FFF2-40B4-BE49-F238E27FC236}">
                    <a16:creationId xmlns:a16="http://schemas.microsoft.com/office/drawing/2014/main" id="{04CE7653-EA62-493A-BD67-93249AADCF66}"/>
                  </a:ext>
                </a:extLst>
              </p:cNvPr>
              <p:cNvSpPr/>
              <p:nvPr/>
            </p:nvSpPr>
            <p:spPr bwMode="auto">
              <a:xfrm>
                <a:off x="2159" y="139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4" name="Freeform 745">
                <a:extLst>
                  <a:ext uri="{FF2B5EF4-FFF2-40B4-BE49-F238E27FC236}">
                    <a16:creationId xmlns:a16="http://schemas.microsoft.com/office/drawing/2014/main" id="{5156935C-2BEB-4796-A7B1-18F948ED88FA}"/>
                  </a:ext>
                </a:extLst>
              </p:cNvPr>
              <p:cNvSpPr/>
              <p:nvPr/>
            </p:nvSpPr>
            <p:spPr bwMode="auto">
              <a:xfrm>
                <a:off x="3532" y="1395"/>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5" name="Freeform 746">
                <a:extLst>
                  <a:ext uri="{FF2B5EF4-FFF2-40B4-BE49-F238E27FC236}">
                    <a16:creationId xmlns:a16="http://schemas.microsoft.com/office/drawing/2014/main" id="{47A0B775-4345-48C6-B831-2EE26F28FAAF}"/>
                  </a:ext>
                </a:extLst>
              </p:cNvPr>
              <p:cNvSpPr/>
              <p:nvPr/>
            </p:nvSpPr>
            <p:spPr bwMode="auto">
              <a:xfrm>
                <a:off x="3717" y="1395"/>
                <a:ext cx="16" cy="8"/>
              </a:xfrm>
              <a:custGeom>
                <a:gdLst>
                  <a:gd name="T0" fmla="*/ 6 w 6"/>
                  <a:gd name="T1" fmla="*/ 3 h 3"/>
                  <a:gd name="T2" fmla="*/ 5 w 6"/>
                  <a:gd name="T3" fmla="*/ 3 h 3"/>
                  <a:gd name="T4" fmla="*/ 2 w 6"/>
                  <a:gd name="T5" fmla="*/ 1 h 3"/>
                  <a:gd name="T6" fmla="*/ 1 w 6"/>
                  <a:gd name="T7" fmla="*/ 1 h 3"/>
                  <a:gd name="T8" fmla="*/ 1 w 6"/>
                  <a:gd name="T9" fmla="*/ 1 h 3"/>
                  <a:gd name="T10" fmla="*/ 3 w 6"/>
                  <a:gd name="T11" fmla="*/ 0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cubicBezTo>
                      <a:pt x="5" y="3"/>
                      <a:pt x="5" y="3"/>
                      <a:pt x="5" y="3"/>
                    </a:cubicBezTo>
                    <a:cubicBezTo>
                      <a:pt x="5" y="1"/>
                      <a:pt x="3" y="2"/>
                      <a:pt x="2" y="1"/>
                    </a:cubicBezTo>
                    <a:cubicBezTo>
                      <a:pt x="1" y="1"/>
                      <a:pt x="1" y="2"/>
                      <a:pt x="1" y="1"/>
                    </a:cubicBezTo>
                    <a:cubicBezTo>
                      <a:pt x="0" y="1"/>
                      <a:pt x="1" y="1"/>
                      <a:pt x="1" y="1"/>
                    </a:cubicBezTo>
                    <a:cubicBezTo>
                      <a:pt x="1" y="1"/>
                      <a:pt x="2" y="1"/>
                      <a:pt x="3" y="0"/>
                    </a:cubicBezTo>
                    <a:cubicBezTo>
                      <a:pt x="4" y="1"/>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6" name="Freeform 747">
                <a:extLst>
                  <a:ext uri="{FF2B5EF4-FFF2-40B4-BE49-F238E27FC236}">
                    <a16:creationId xmlns:a16="http://schemas.microsoft.com/office/drawing/2014/main" id="{943C8C97-FC70-47B3-864F-C8876B5214A5}"/>
                  </a:ext>
                </a:extLst>
              </p:cNvPr>
              <p:cNvSpPr/>
              <p:nvPr/>
            </p:nvSpPr>
            <p:spPr bwMode="auto">
              <a:xfrm>
                <a:off x="2637" y="1397"/>
                <a:ext cx="8" cy="3"/>
              </a:xfrm>
              <a:custGeom>
                <a:gdLst>
                  <a:gd name="T0" fmla="*/ 3 w 3"/>
                  <a:gd name="T1" fmla="*/ 0 h 1"/>
                  <a:gd name="T2" fmla="*/ 1 w 3"/>
                  <a:gd name="T3" fmla="*/ 1 h 1"/>
                  <a:gd name="T4" fmla="*/ 0 w 3"/>
                  <a:gd name="T5" fmla="*/ 1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1"/>
                      <a:pt x="1" y="1"/>
                    </a:cubicBezTo>
                    <a:cubicBezTo>
                      <a:pt x="0" y="1"/>
                      <a:pt x="0" y="1"/>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7" name="Freeform 748">
                <a:extLst>
                  <a:ext uri="{FF2B5EF4-FFF2-40B4-BE49-F238E27FC236}">
                    <a16:creationId xmlns:a16="http://schemas.microsoft.com/office/drawing/2014/main" id="{EBC3C6C7-9CEE-42A0-82EB-79B8621659C5}"/>
                  </a:ext>
                </a:extLst>
              </p:cNvPr>
              <p:cNvSpPr/>
              <p:nvPr/>
            </p:nvSpPr>
            <p:spPr bwMode="auto">
              <a:xfrm>
                <a:off x="3148" y="1397"/>
                <a:ext cx="13" cy="11"/>
              </a:xfrm>
              <a:custGeom>
                <a:gdLst>
                  <a:gd name="T0" fmla="*/ 3 w 5"/>
                  <a:gd name="T1" fmla="*/ 0 h 4"/>
                  <a:gd name="T2" fmla="*/ 2 w 5"/>
                  <a:gd name="T3" fmla="*/ 1 h 4"/>
                  <a:gd name="T4" fmla="*/ 5 w 5"/>
                  <a:gd name="T5" fmla="*/ 2 h 4"/>
                  <a:gd name="T6" fmla="*/ 1 w 5"/>
                  <a:gd name="T7" fmla="*/ 4 h 4"/>
                  <a:gd name="T8" fmla="*/ 1 w 5"/>
                  <a:gd name="T9" fmla="*/ 3 h 4"/>
                  <a:gd name="T10" fmla="*/ 2 w 5"/>
                  <a:gd name="T11" fmla="*/ 2 h 4"/>
                  <a:gd name="T12" fmla="*/ 1 w 5"/>
                  <a:gd name="T13" fmla="*/ 0 h 4"/>
                  <a:gd name="T14" fmla="*/ 1 w 5"/>
                  <a:gd name="T15" fmla="*/ 0 h 4"/>
                  <a:gd name="T16" fmla="*/ 1 w 5"/>
                  <a:gd name="T17" fmla="*/ 1 h 4"/>
                  <a:gd name="T18" fmla="*/ 0 w 5"/>
                  <a:gd name="T19" fmla="*/ 0 h 4"/>
                  <a:gd name="T20" fmla="*/ 3 w 5"/>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cubicBezTo>
                      <a:pt x="2" y="1"/>
                      <a:pt x="2" y="1"/>
                      <a:pt x="2" y="1"/>
                    </a:cubicBezTo>
                    <a:cubicBezTo>
                      <a:pt x="5" y="2"/>
                      <a:pt x="5" y="2"/>
                      <a:pt x="5" y="2"/>
                    </a:cubicBezTo>
                    <a:cubicBezTo>
                      <a:pt x="5" y="4"/>
                      <a:pt x="2" y="3"/>
                      <a:pt x="1" y="4"/>
                    </a:cubicBezTo>
                    <a:cubicBezTo>
                      <a:pt x="1" y="3"/>
                      <a:pt x="1" y="3"/>
                      <a:pt x="1" y="3"/>
                    </a:cubicBezTo>
                    <a:cubicBezTo>
                      <a:pt x="0" y="3"/>
                      <a:pt x="2" y="3"/>
                      <a:pt x="2" y="2"/>
                    </a:cubicBezTo>
                    <a:cubicBezTo>
                      <a:pt x="3" y="1"/>
                      <a:pt x="2" y="1"/>
                      <a:pt x="1" y="0"/>
                    </a:cubicBezTo>
                    <a:cubicBezTo>
                      <a:pt x="1" y="0"/>
                      <a:pt x="1" y="0"/>
                      <a:pt x="1" y="0"/>
                    </a:cubicBezTo>
                    <a:cubicBezTo>
                      <a:pt x="1" y="1"/>
                      <a:pt x="1" y="1"/>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8" name="Freeform 749">
                <a:extLst>
                  <a:ext uri="{FF2B5EF4-FFF2-40B4-BE49-F238E27FC236}">
                    <a16:creationId xmlns:a16="http://schemas.microsoft.com/office/drawing/2014/main" id="{AA3DED71-79C9-4105-A1D2-612B6F2D8C02}"/>
                  </a:ext>
                </a:extLst>
              </p:cNvPr>
              <p:cNvSpPr/>
              <p:nvPr/>
            </p:nvSpPr>
            <p:spPr bwMode="auto">
              <a:xfrm>
                <a:off x="2910" y="1397"/>
                <a:ext cx="11" cy="6"/>
              </a:xfrm>
              <a:custGeom>
                <a:gdLst>
                  <a:gd name="T0" fmla="*/ 3 w 4"/>
                  <a:gd name="T1" fmla="*/ 0 h 2"/>
                  <a:gd name="T2" fmla="*/ 1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2"/>
                      <a:pt x="1" y="0"/>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9" name="Freeform 750">
                <a:extLst>
                  <a:ext uri="{FF2B5EF4-FFF2-40B4-BE49-F238E27FC236}">
                    <a16:creationId xmlns:a16="http://schemas.microsoft.com/office/drawing/2014/main" id="{B966402C-C2A5-4392-A7AD-07405D7B8222}"/>
                  </a:ext>
                </a:extLst>
              </p:cNvPr>
              <p:cNvSpPr/>
              <p:nvPr/>
            </p:nvSpPr>
            <p:spPr bwMode="auto">
              <a:xfrm>
                <a:off x="3792" y="13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0" name="Freeform 751">
                <a:extLst>
                  <a:ext uri="{FF2B5EF4-FFF2-40B4-BE49-F238E27FC236}">
                    <a16:creationId xmlns:a16="http://schemas.microsoft.com/office/drawing/2014/main" id="{B3AFF414-406F-4EFB-BAB6-CD742CBEEEEB}"/>
                  </a:ext>
                </a:extLst>
              </p:cNvPr>
              <p:cNvSpPr/>
              <p:nvPr/>
            </p:nvSpPr>
            <p:spPr bwMode="auto">
              <a:xfrm>
                <a:off x="2127" y="1400"/>
                <a:ext cx="3" cy="3"/>
              </a:xfrm>
              <a:custGeom>
                <a:gdLst>
                  <a:gd name="T0" fmla="*/ 3 w 3"/>
                  <a:gd name="T1" fmla="*/ 0 h 3"/>
                  <a:gd name="T2" fmla="*/ 3 w 3"/>
                  <a:gd name="T3" fmla="*/ 3 h 3"/>
                  <a:gd name="T4" fmla="*/ 0 w 3"/>
                  <a:gd name="T5" fmla="*/ 0 h 3"/>
                  <a:gd name="T6" fmla="*/ 3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1" name="Freeform 752">
                <a:extLst>
                  <a:ext uri="{FF2B5EF4-FFF2-40B4-BE49-F238E27FC236}">
                    <a16:creationId xmlns:a16="http://schemas.microsoft.com/office/drawing/2014/main" id="{9758A4A7-FAE5-4C07-9B99-F281F92CA06F}"/>
                  </a:ext>
                </a:extLst>
              </p:cNvPr>
              <p:cNvSpPr/>
              <p:nvPr/>
            </p:nvSpPr>
            <p:spPr bwMode="auto">
              <a:xfrm>
                <a:off x="3313" y="1400"/>
                <a:ext cx="8" cy="5"/>
              </a:xfrm>
              <a:custGeom>
                <a:gdLst>
                  <a:gd name="T0" fmla="*/ 2 w 3"/>
                  <a:gd name="T1" fmla="*/ 0 h 2"/>
                  <a:gd name="T2" fmla="*/ 2 w 3"/>
                  <a:gd name="T3" fmla="*/ 2 h 2"/>
                  <a:gd name="T4" fmla="*/ 2 w 3"/>
                  <a:gd name="T5" fmla="*/ 0 h 2"/>
                </a:gdLst>
                <a:cxnLst>
                  <a:cxn ang="0">
                    <a:pos x="T0" y="T1"/>
                  </a:cxn>
                  <a:cxn ang="0">
                    <a:pos x="T2" y="T3"/>
                  </a:cxn>
                  <a:cxn ang="0">
                    <a:pos x="T4" y="T5"/>
                  </a:cxn>
                </a:cxnLst>
                <a:rect l="0" t="0" r="r" b="b"/>
                <a:pathLst>
                  <a:path w="3" h="2">
                    <a:moveTo>
                      <a:pt x="2" y="0"/>
                    </a:moveTo>
                    <a:cubicBezTo>
                      <a:pt x="3" y="1"/>
                      <a:pt x="2" y="2"/>
                      <a:pt x="2"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2" name="Freeform 753">
                <a:extLst>
                  <a:ext uri="{FF2B5EF4-FFF2-40B4-BE49-F238E27FC236}">
                    <a16:creationId xmlns:a16="http://schemas.microsoft.com/office/drawing/2014/main" id="{30708756-299E-4A25-8757-A1D287661282}"/>
                  </a:ext>
                </a:extLst>
              </p:cNvPr>
              <p:cNvSpPr/>
              <p:nvPr/>
            </p:nvSpPr>
            <p:spPr bwMode="auto">
              <a:xfrm>
                <a:off x="4091" y="1400"/>
                <a:ext cx="2"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3" name="Freeform 754">
                <a:extLst>
                  <a:ext uri="{FF2B5EF4-FFF2-40B4-BE49-F238E27FC236}">
                    <a16:creationId xmlns:a16="http://schemas.microsoft.com/office/drawing/2014/main" id="{46BF90F5-4242-4A43-B466-B01BDC163F56}"/>
                  </a:ext>
                </a:extLst>
              </p:cNvPr>
              <p:cNvSpPr/>
              <p:nvPr/>
            </p:nvSpPr>
            <p:spPr bwMode="auto">
              <a:xfrm>
                <a:off x="3719" y="1400"/>
                <a:ext cx="3" cy="3"/>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4" name="Freeform 755">
                <a:extLst>
                  <a:ext uri="{FF2B5EF4-FFF2-40B4-BE49-F238E27FC236}">
                    <a16:creationId xmlns:a16="http://schemas.microsoft.com/office/drawing/2014/main" id="{0B5231C1-42E5-4C1E-99B4-4EA5728351A1}"/>
                  </a:ext>
                </a:extLst>
              </p:cNvPr>
              <p:cNvSpPr/>
              <p:nvPr/>
            </p:nvSpPr>
            <p:spPr bwMode="auto">
              <a:xfrm>
                <a:off x="3784" y="140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0"/>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5" name="Freeform 756">
                <a:extLst>
                  <a:ext uri="{FF2B5EF4-FFF2-40B4-BE49-F238E27FC236}">
                    <a16:creationId xmlns:a16="http://schemas.microsoft.com/office/drawing/2014/main" id="{8E8F3868-9D0E-4C3C-A2C1-A1103EB3A8DB}"/>
                  </a:ext>
                </a:extLst>
              </p:cNvPr>
              <p:cNvSpPr/>
              <p:nvPr/>
            </p:nvSpPr>
            <p:spPr bwMode="auto">
              <a:xfrm>
                <a:off x="4075" y="140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6" name="Freeform 757">
                <a:extLst>
                  <a:ext uri="{FF2B5EF4-FFF2-40B4-BE49-F238E27FC236}">
                    <a16:creationId xmlns:a16="http://schemas.microsoft.com/office/drawing/2014/main" id="{AD1A96D6-5BCF-4D01-8460-D427E205A4E2}"/>
                  </a:ext>
                </a:extLst>
              </p:cNvPr>
              <p:cNvSpPr/>
              <p:nvPr/>
            </p:nvSpPr>
            <p:spPr bwMode="auto">
              <a:xfrm>
                <a:off x="3292" y="1400"/>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7" name="Freeform 758">
                <a:extLst>
                  <a:ext uri="{FF2B5EF4-FFF2-40B4-BE49-F238E27FC236}">
                    <a16:creationId xmlns:a16="http://schemas.microsoft.com/office/drawing/2014/main" id="{47DE416B-7C6B-48E7-9267-B2F8CBD9C797}"/>
                  </a:ext>
                </a:extLst>
              </p:cNvPr>
              <p:cNvSpPr/>
              <p:nvPr/>
            </p:nvSpPr>
            <p:spPr bwMode="auto">
              <a:xfrm>
                <a:off x="2146" y="1403"/>
                <a:ext cx="2"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8" name="Freeform 759">
                <a:extLst>
                  <a:ext uri="{FF2B5EF4-FFF2-40B4-BE49-F238E27FC236}">
                    <a16:creationId xmlns:a16="http://schemas.microsoft.com/office/drawing/2014/main" id="{3FB29DA3-AD88-4260-BC48-A1769B2D9534}"/>
                  </a:ext>
                </a:extLst>
              </p:cNvPr>
              <p:cNvSpPr/>
              <p:nvPr/>
            </p:nvSpPr>
            <p:spPr bwMode="auto">
              <a:xfrm>
                <a:off x="2632" y="1403"/>
                <a:ext cx="8" cy="10"/>
              </a:xfrm>
              <a:custGeom>
                <a:gdLst>
                  <a:gd name="T0" fmla="*/ 3 w 3"/>
                  <a:gd name="T1" fmla="*/ 2 h 4"/>
                  <a:gd name="T2" fmla="*/ 1 w 3"/>
                  <a:gd name="T3" fmla="*/ 3 h 4"/>
                  <a:gd name="T4" fmla="*/ 1 w 3"/>
                  <a:gd name="T5" fmla="*/ 0 h 4"/>
                  <a:gd name="T6" fmla="*/ 3 w 3"/>
                  <a:gd name="T7" fmla="*/ 2 h 4"/>
                </a:gdLst>
                <a:cxnLst>
                  <a:cxn ang="0">
                    <a:pos x="T0" y="T1"/>
                  </a:cxn>
                  <a:cxn ang="0">
                    <a:pos x="T2" y="T3"/>
                  </a:cxn>
                  <a:cxn ang="0">
                    <a:pos x="T4" y="T5"/>
                  </a:cxn>
                  <a:cxn ang="0">
                    <a:pos x="T6" y="T7"/>
                  </a:cxn>
                </a:cxnLst>
                <a:rect l="0" t="0" r="r" b="b"/>
                <a:pathLst>
                  <a:path w="3" h="4">
                    <a:moveTo>
                      <a:pt x="3" y="2"/>
                    </a:moveTo>
                    <a:cubicBezTo>
                      <a:pt x="2" y="2"/>
                      <a:pt x="2" y="4"/>
                      <a:pt x="1" y="3"/>
                    </a:cubicBezTo>
                    <a:cubicBezTo>
                      <a:pt x="0" y="2"/>
                      <a:pt x="1" y="1"/>
                      <a:pt x="1" y="0"/>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9" name="Freeform 760">
                <a:extLst>
                  <a:ext uri="{FF2B5EF4-FFF2-40B4-BE49-F238E27FC236}">
                    <a16:creationId xmlns:a16="http://schemas.microsoft.com/office/drawing/2014/main" id="{6CBA712A-F823-4213-B108-EF1516FC440E}"/>
                  </a:ext>
                </a:extLst>
              </p:cNvPr>
              <p:cNvSpPr/>
              <p:nvPr/>
            </p:nvSpPr>
            <p:spPr bwMode="auto">
              <a:xfrm>
                <a:off x="3701" y="1403"/>
                <a:ext cx="10" cy="5"/>
              </a:xfrm>
              <a:custGeom>
                <a:gdLst>
                  <a:gd name="T0" fmla="*/ 4 w 4"/>
                  <a:gd name="T1" fmla="*/ 1 h 2"/>
                  <a:gd name="T2" fmla="*/ 2 w 4"/>
                  <a:gd name="T3" fmla="*/ 2 h 2"/>
                  <a:gd name="T4" fmla="*/ 0 w 4"/>
                  <a:gd name="T5" fmla="*/ 1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1"/>
                      <a:pt x="2" y="2"/>
                    </a:cubicBezTo>
                    <a:cubicBezTo>
                      <a:pt x="0" y="1"/>
                      <a:pt x="0" y="1"/>
                      <a:pt x="0" y="1"/>
                    </a:cubicBezTo>
                    <a:cubicBezTo>
                      <a:pt x="0" y="0"/>
                      <a:pt x="1" y="1"/>
                      <a:pt x="2"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0" name="Freeform 761">
                <a:extLst>
                  <a:ext uri="{FF2B5EF4-FFF2-40B4-BE49-F238E27FC236}">
                    <a16:creationId xmlns:a16="http://schemas.microsoft.com/office/drawing/2014/main" id="{3B92D8B3-7CA8-4262-9C8C-918ED6716CEF}"/>
                  </a:ext>
                </a:extLst>
              </p:cNvPr>
              <p:cNvSpPr/>
              <p:nvPr/>
            </p:nvSpPr>
            <p:spPr bwMode="auto">
              <a:xfrm>
                <a:off x="4168" y="1403"/>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1" name="Freeform 762">
                <a:extLst>
                  <a:ext uri="{FF2B5EF4-FFF2-40B4-BE49-F238E27FC236}">
                    <a16:creationId xmlns:a16="http://schemas.microsoft.com/office/drawing/2014/main" id="{02CC6A6A-26E8-42E4-9835-BB4B051B47B3}"/>
                  </a:ext>
                </a:extLst>
              </p:cNvPr>
              <p:cNvSpPr/>
              <p:nvPr/>
            </p:nvSpPr>
            <p:spPr bwMode="auto">
              <a:xfrm>
                <a:off x="2156" y="140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2" name="Freeform 763">
                <a:extLst>
                  <a:ext uri="{FF2B5EF4-FFF2-40B4-BE49-F238E27FC236}">
                    <a16:creationId xmlns:a16="http://schemas.microsoft.com/office/drawing/2014/main" id="{7C117689-DD9A-4AFE-AD8E-C581A1A3FD40}"/>
                  </a:ext>
                </a:extLst>
              </p:cNvPr>
              <p:cNvSpPr/>
              <p:nvPr/>
            </p:nvSpPr>
            <p:spPr bwMode="auto">
              <a:xfrm>
                <a:off x="3695" y="140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3" name="Freeform 764">
                <a:extLst>
                  <a:ext uri="{FF2B5EF4-FFF2-40B4-BE49-F238E27FC236}">
                    <a16:creationId xmlns:a16="http://schemas.microsoft.com/office/drawing/2014/main" id="{11A6A622-AFFE-4F4B-A786-D96DB3634136}"/>
                  </a:ext>
                </a:extLst>
              </p:cNvPr>
              <p:cNvSpPr/>
              <p:nvPr/>
            </p:nvSpPr>
            <p:spPr bwMode="auto">
              <a:xfrm>
                <a:off x="3762" y="1405"/>
                <a:ext cx="6" cy="6"/>
              </a:xfrm>
              <a:custGeom>
                <a:gdLst>
                  <a:gd name="T0" fmla="*/ 1 w 2"/>
                  <a:gd name="T1" fmla="*/ 1 h 2"/>
                  <a:gd name="T2" fmla="*/ 0 w 2"/>
                  <a:gd name="T3" fmla="*/ 0 h 2"/>
                  <a:gd name="T4" fmla="*/ 1 w 2"/>
                  <a:gd name="T5" fmla="*/ 1 h 2"/>
                </a:gdLst>
                <a:cxnLst>
                  <a:cxn ang="0">
                    <a:pos x="T0" y="T1"/>
                  </a:cxn>
                  <a:cxn ang="0">
                    <a:pos x="T2" y="T3"/>
                  </a:cxn>
                  <a:cxn ang="0">
                    <a:pos x="T4" y="T5"/>
                  </a:cxn>
                </a:cxnLst>
                <a:rect l="0" t="0" r="r" b="b"/>
                <a:pathLst>
                  <a:path w="2" h="2">
                    <a:moveTo>
                      <a:pt x="1" y="1"/>
                    </a:moveTo>
                    <a:cubicBezTo>
                      <a:pt x="1" y="0"/>
                      <a:pt x="0" y="2"/>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4" name="Freeform 765">
                <a:extLst>
                  <a:ext uri="{FF2B5EF4-FFF2-40B4-BE49-F238E27FC236}">
                    <a16:creationId xmlns:a16="http://schemas.microsoft.com/office/drawing/2014/main" id="{5137C4E5-132F-4A62-9712-061AF39375FB}"/>
                  </a:ext>
                </a:extLst>
              </p:cNvPr>
              <p:cNvSpPr/>
              <p:nvPr/>
            </p:nvSpPr>
            <p:spPr bwMode="auto">
              <a:xfrm>
                <a:off x="4053" y="1403"/>
                <a:ext cx="19" cy="16"/>
              </a:xfrm>
              <a:custGeom>
                <a:gdLst>
                  <a:gd name="T0" fmla="*/ 3 w 7"/>
                  <a:gd name="T1" fmla="*/ 1 h 6"/>
                  <a:gd name="T2" fmla="*/ 2 w 7"/>
                  <a:gd name="T3" fmla="*/ 3 h 6"/>
                  <a:gd name="T4" fmla="*/ 7 w 7"/>
                  <a:gd name="T5" fmla="*/ 4 h 6"/>
                  <a:gd name="T6" fmla="*/ 2 w 7"/>
                  <a:gd name="T7" fmla="*/ 6 h 6"/>
                  <a:gd name="T8" fmla="*/ 1 w 7"/>
                  <a:gd name="T9" fmla="*/ 5 h 6"/>
                  <a:gd name="T10" fmla="*/ 3 w 7"/>
                  <a:gd name="T11" fmla="*/ 5 h 6"/>
                  <a:gd name="T12" fmla="*/ 2 w 7"/>
                  <a:gd name="T13" fmla="*/ 4 h 6"/>
                  <a:gd name="T14" fmla="*/ 1 w 7"/>
                  <a:gd name="T15" fmla="*/ 4 h 6"/>
                  <a:gd name="T16" fmla="*/ 3 w 7"/>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1"/>
                    </a:moveTo>
                    <a:cubicBezTo>
                      <a:pt x="2" y="2"/>
                      <a:pt x="4" y="2"/>
                      <a:pt x="2" y="3"/>
                    </a:cubicBezTo>
                    <a:cubicBezTo>
                      <a:pt x="4" y="5"/>
                      <a:pt x="6" y="2"/>
                      <a:pt x="7" y="4"/>
                    </a:cubicBezTo>
                    <a:cubicBezTo>
                      <a:pt x="5" y="4"/>
                      <a:pt x="4" y="6"/>
                      <a:pt x="2" y="6"/>
                    </a:cubicBezTo>
                    <a:cubicBezTo>
                      <a:pt x="2" y="5"/>
                      <a:pt x="2" y="5"/>
                      <a:pt x="1" y="5"/>
                    </a:cubicBezTo>
                    <a:cubicBezTo>
                      <a:pt x="2" y="5"/>
                      <a:pt x="2" y="5"/>
                      <a:pt x="3" y="5"/>
                    </a:cubicBezTo>
                    <a:cubicBezTo>
                      <a:pt x="2" y="4"/>
                      <a:pt x="2" y="4"/>
                      <a:pt x="2" y="4"/>
                    </a:cubicBezTo>
                    <a:cubicBezTo>
                      <a:pt x="1" y="4"/>
                      <a:pt x="1" y="4"/>
                      <a:pt x="1" y="4"/>
                    </a:cubicBezTo>
                    <a:cubicBezTo>
                      <a:pt x="2" y="4"/>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5" name="Freeform 766">
                <a:extLst>
                  <a:ext uri="{FF2B5EF4-FFF2-40B4-BE49-F238E27FC236}">
                    <a16:creationId xmlns:a16="http://schemas.microsoft.com/office/drawing/2014/main" id="{AD5EFE1B-A499-496B-ACCC-58F85799324B}"/>
                  </a:ext>
                </a:extLst>
              </p:cNvPr>
              <p:cNvSpPr/>
              <p:nvPr/>
            </p:nvSpPr>
            <p:spPr bwMode="auto">
              <a:xfrm>
                <a:off x="3687" y="1405"/>
                <a:ext cx="8" cy="6"/>
              </a:xfrm>
              <a:custGeom>
                <a:gdLst>
                  <a:gd name="T0" fmla="*/ 2 w 3"/>
                  <a:gd name="T1" fmla="*/ 0 h 2"/>
                  <a:gd name="T2" fmla="*/ 3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1"/>
                      <a:pt x="3" y="1"/>
                      <a:pt x="3" y="1"/>
                    </a:cubicBezTo>
                    <a:cubicBezTo>
                      <a:pt x="2" y="0"/>
                      <a:pt x="1" y="2"/>
                      <a:pt x="0" y="1"/>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6" name="Freeform 767">
                <a:extLst>
                  <a:ext uri="{FF2B5EF4-FFF2-40B4-BE49-F238E27FC236}">
                    <a16:creationId xmlns:a16="http://schemas.microsoft.com/office/drawing/2014/main" id="{91B6BAF6-6101-4E0F-9869-6533F9DFBF8E}"/>
                  </a:ext>
                </a:extLst>
              </p:cNvPr>
              <p:cNvSpPr/>
              <p:nvPr/>
            </p:nvSpPr>
            <p:spPr bwMode="auto">
              <a:xfrm>
                <a:off x="2643" y="1408"/>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7" name="Freeform 768">
                <a:extLst>
                  <a:ext uri="{FF2B5EF4-FFF2-40B4-BE49-F238E27FC236}">
                    <a16:creationId xmlns:a16="http://schemas.microsoft.com/office/drawing/2014/main" id="{ABB2BAAF-E7BF-4CE6-8078-2691404F4C52}"/>
                  </a:ext>
                </a:extLst>
              </p:cNvPr>
              <p:cNvSpPr/>
              <p:nvPr/>
            </p:nvSpPr>
            <p:spPr bwMode="auto">
              <a:xfrm>
                <a:off x="3743" y="1405"/>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0"/>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8" name="Freeform 769">
                <a:extLst>
                  <a:ext uri="{FF2B5EF4-FFF2-40B4-BE49-F238E27FC236}">
                    <a16:creationId xmlns:a16="http://schemas.microsoft.com/office/drawing/2014/main" id="{71C82F6A-7E34-4139-AC32-A4C3C6335CEA}"/>
                  </a:ext>
                </a:extLst>
              </p:cNvPr>
              <p:cNvSpPr/>
              <p:nvPr/>
            </p:nvSpPr>
            <p:spPr bwMode="auto">
              <a:xfrm>
                <a:off x="3674" y="1408"/>
                <a:ext cx="11" cy="5"/>
              </a:xfrm>
              <a:custGeom>
                <a:gdLst>
                  <a:gd name="T0" fmla="*/ 3 w 4"/>
                  <a:gd name="T1" fmla="*/ 0 h 2"/>
                  <a:gd name="T2" fmla="*/ 4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1"/>
                      <a:pt x="4" y="1"/>
                      <a:pt x="4" y="1"/>
                    </a:cubicBezTo>
                    <a:cubicBezTo>
                      <a:pt x="2" y="1"/>
                      <a:pt x="2" y="2"/>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9" name="Freeform 770">
                <a:extLst>
                  <a:ext uri="{FF2B5EF4-FFF2-40B4-BE49-F238E27FC236}">
                    <a16:creationId xmlns:a16="http://schemas.microsoft.com/office/drawing/2014/main" id="{97CC5A75-75AD-4455-A9E0-C295489F1959}"/>
                  </a:ext>
                </a:extLst>
              </p:cNvPr>
              <p:cNvSpPr/>
              <p:nvPr/>
            </p:nvSpPr>
            <p:spPr bwMode="auto">
              <a:xfrm>
                <a:off x="2127" y="1408"/>
                <a:ext cx="29" cy="16"/>
              </a:xfrm>
              <a:custGeom>
                <a:gdLst>
                  <a:gd name="T0" fmla="*/ 7 w 11"/>
                  <a:gd name="T1" fmla="*/ 0 h 6"/>
                  <a:gd name="T2" fmla="*/ 6 w 11"/>
                  <a:gd name="T3" fmla="*/ 2 h 6"/>
                  <a:gd name="T4" fmla="*/ 11 w 11"/>
                  <a:gd name="T5" fmla="*/ 1 h 6"/>
                  <a:gd name="T6" fmla="*/ 9 w 11"/>
                  <a:gd name="T7" fmla="*/ 3 h 6"/>
                  <a:gd name="T8" fmla="*/ 6 w 11"/>
                  <a:gd name="T9" fmla="*/ 5 h 6"/>
                  <a:gd name="T10" fmla="*/ 6 w 11"/>
                  <a:gd name="T11" fmla="*/ 4 h 6"/>
                  <a:gd name="T12" fmla="*/ 4 w 11"/>
                  <a:gd name="T13" fmla="*/ 6 h 6"/>
                  <a:gd name="T14" fmla="*/ 7 w 11"/>
                  <a:gd name="T15" fmla="*/ 2 h 6"/>
                  <a:gd name="T16" fmla="*/ 6 w 11"/>
                  <a:gd name="T17" fmla="*/ 2 h 6"/>
                  <a:gd name="T18" fmla="*/ 1 w 11"/>
                  <a:gd name="T19" fmla="*/ 6 h 6"/>
                  <a:gd name="T20" fmla="*/ 1 w 11"/>
                  <a:gd name="T21" fmla="*/ 3 h 6"/>
                  <a:gd name="T22" fmla="*/ 2 w 11"/>
                  <a:gd name="T23" fmla="*/ 2 h 6"/>
                  <a:gd name="T24" fmla="*/ 3 w 11"/>
                  <a:gd name="T25" fmla="*/ 2 h 6"/>
                  <a:gd name="T26" fmla="*/ 4 w 11"/>
                  <a:gd name="T27" fmla="*/ 2 h 6"/>
                  <a:gd name="T28" fmla="*/ 7 w 11"/>
                  <a:gd name="T29" fmla="*/ 1 h 6"/>
                  <a:gd name="T30" fmla="*/ 6 w 11"/>
                  <a:gd name="T31" fmla="*/ 0 h 6"/>
                  <a:gd name="T32" fmla="*/ 7 w 11"/>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7" y="0"/>
                    </a:moveTo>
                    <a:cubicBezTo>
                      <a:pt x="8" y="1"/>
                      <a:pt x="6" y="1"/>
                      <a:pt x="6" y="2"/>
                    </a:cubicBezTo>
                    <a:cubicBezTo>
                      <a:pt x="8" y="2"/>
                      <a:pt x="10" y="2"/>
                      <a:pt x="11" y="1"/>
                    </a:cubicBezTo>
                    <a:cubicBezTo>
                      <a:pt x="10" y="1"/>
                      <a:pt x="11" y="4"/>
                      <a:pt x="9" y="3"/>
                    </a:cubicBezTo>
                    <a:cubicBezTo>
                      <a:pt x="9" y="4"/>
                      <a:pt x="6" y="3"/>
                      <a:pt x="6" y="5"/>
                    </a:cubicBezTo>
                    <a:cubicBezTo>
                      <a:pt x="6" y="4"/>
                      <a:pt x="6" y="4"/>
                      <a:pt x="6" y="4"/>
                    </a:cubicBezTo>
                    <a:cubicBezTo>
                      <a:pt x="5" y="5"/>
                      <a:pt x="6" y="6"/>
                      <a:pt x="4" y="6"/>
                    </a:cubicBezTo>
                    <a:cubicBezTo>
                      <a:pt x="3" y="5"/>
                      <a:pt x="6" y="3"/>
                      <a:pt x="7" y="2"/>
                    </a:cubicBezTo>
                    <a:cubicBezTo>
                      <a:pt x="6" y="2"/>
                      <a:pt x="6" y="2"/>
                      <a:pt x="6" y="2"/>
                    </a:cubicBezTo>
                    <a:cubicBezTo>
                      <a:pt x="4" y="2"/>
                      <a:pt x="3" y="6"/>
                      <a:pt x="1" y="6"/>
                    </a:cubicBezTo>
                    <a:cubicBezTo>
                      <a:pt x="0" y="5"/>
                      <a:pt x="0" y="3"/>
                      <a:pt x="1" y="3"/>
                    </a:cubicBezTo>
                    <a:cubicBezTo>
                      <a:pt x="2" y="3"/>
                      <a:pt x="2" y="2"/>
                      <a:pt x="2" y="2"/>
                    </a:cubicBezTo>
                    <a:cubicBezTo>
                      <a:pt x="2" y="2"/>
                      <a:pt x="4" y="3"/>
                      <a:pt x="3" y="2"/>
                    </a:cubicBezTo>
                    <a:cubicBezTo>
                      <a:pt x="4" y="2"/>
                      <a:pt x="4" y="2"/>
                      <a:pt x="4" y="2"/>
                    </a:cubicBezTo>
                    <a:cubicBezTo>
                      <a:pt x="7" y="1"/>
                      <a:pt x="7"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0" name="Freeform 771">
                <a:extLst>
                  <a:ext uri="{FF2B5EF4-FFF2-40B4-BE49-F238E27FC236}">
                    <a16:creationId xmlns:a16="http://schemas.microsoft.com/office/drawing/2014/main" id="{D9F2F8AE-3872-482B-BCB2-5D459B951404}"/>
                  </a:ext>
                </a:extLst>
              </p:cNvPr>
              <p:cNvSpPr/>
              <p:nvPr/>
            </p:nvSpPr>
            <p:spPr bwMode="auto">
              <a:xfrm>
                <a:off x="2531" y="1408"/>
                <a:ext cx="98" cy="62"/>
              </a:xfrm>
              <a:custGeom>
                <a:gdLst>
                  <a:gd name="T0" fmla="*/ 37 w 37"/>
                  <a:gd name="T1" fmla="*/ 0 h 23"/>
                  <a:gd name="T2" fmla="*/ 34 w 37"/>
                  <a:gd name="T3" fmla="*/ 2 h 23"/>
                  <a:gd name="T4" fmla="*/ 33 w 37"/>
                  <a:gd name="T5" fmla="*/ 4 h 23"/>
                  <a:gd name="T6" fmla="*/ 32 w 37"/>
                  <a:gd name="T7" fmla="*/ 3 h 23"/>
                  <a:gd name="T8" fmla="*/ 32 w 37"/>
                  <a:gd name="T9" fmla="*/ 5 h 23"/>
                  <a:gd name="T10" fmla="*/ 32 w 37"/>
                  <a:gd name="T11" fmla="*/ 4 h 23"/>
                  <a:gd name="T12" fmla="*/ 30 w 37"/>
                  <a:gd name="T13" fmla="*/ 4 h 23"/>
                  <a:gd name="T14" fmla="*/ 29 w 37"/>
                  <a:gd name="T15" fmla="*/ 6 h 23"/>
                  <a:gd name="T16" fmla="*/ 28 w 37"/>
                  <a:gd name="T17" fmla="*/ 5 h 23"/>
                  <a:gd name="T18" fmla="*/ 27 w 37"/>
                  <a:gd name="T19" fmla="*/ 7 h 23"/>
                  <a:gd name="T20" fmla="*/ 29 w 37"/>
                  <a:gd name="T21" fmla="*/ 7 h 23"/>
                  <a:gd name="T22" fmla="*/ 28 w 37"/>
                  <a:gd name="T23" fmla="*/ 8 h 23"/>
                  <a:gd name="T24" fmla="*/ 26 w 37"/>
                  <a:gd name="T25" fmla="*/ 7 h 23"/>
                  <a:gd name="T26" fmla="*/ 26 w 37"/>
                  <a:gd name="T27" fmla="*/ 8 h 23"/>
                  <a:gd name="T28" fmla="*/ 23 w 37"/>
                  <a:gd name="T29" fmla="*/ 10 h 23"/>
                  <a:gd name="T30" fmla="*/ 22 w 37"/>
                  <a:gd name="T31" fmla="*/ 9 h 23"/>
                  <a:gd name="T32" fmla="*/ 21 w 37"/>
                  <a:gd name="T33" fmla="*/ 9 h 23"/>
                  <a:gd name="T34" fmla="*/ 22 w 37"/>
                  <a:gd name="T35" fmla="*/ 12 h 23"/>
                  <a:gd name="T36" fmla="*/ 24 w 37"/>
                  <a:gd name="T37" fmla="*/ 11 h 23"/>
                  <a:gd name="T38" fmla="*/ 24 w 37"/>
                  <a:gd name="T39" fmla="*/ 11 h 23"/>
                  <a:gd name="T40" fmla="*/ 20 w 37"/>
                  <a:gd name="T41" fmla="*/ 13 h 23"/>
                  <a:gd name="T42" fmla="*/ 17 w 37"/>
                  <a:gd name="T43" fmla="*/ 14 h 23"/>
                  <a:gd name="T44" fmla="*/ 15 w 37"/>
                  <a:gd name="T45" fmla="*/ 14 h 23"/>
                  <a:gd name="T46" fmla="*/ 14 w 37"/>
                  <a:gd name="T47" fmla="*/ 16 h 23"/>
                  <a:gd name="T48" fmla="*/ 15 w 37"/>
                  <a:gd name="T49" fmla="*/ 17 h 23"/>
                  <a:gd name="T50" fmla="*/ 7 w 37"/>
                  <a:gd name="T51" fmla="*/ 20 h 23"/>
                  <a:gd name="T52" fmla="*/ 7 w 37"/>
                  <a:gd name="T53" fmla="*/ 20 h 23"/>
                  <a:gd name="T54" fmla="*/ 8 w 37"/>
                  <a:gd name="T55" fmla="*/ 21 h 23"/>
                  <a:gd name="T56" fmla="*/ 9 w 37"/>
                  <a:gd name="T57" fmla="*/ 20 h 23"/>
                  <a:gd name="T58" fmla="*/ 9 w 37"/>
                  <a:gd name="T59" fmla="*/ 21 h 23"/>
                  <a:gd name="T60" fmla="*/ 6 w 37"/>
                  <a:gd name="T61" fmla="*/ 23 h 23"/>
                  <a:gd name="T62" fmla="*/ 5 w 37"/>
                  <a:gd name="T63" fmla="*/ 22 h 23"/>
                  <a:gd name="T64" fmla="*/ 1 w 37"/>
                  <a:gd name="T65" fmla="*/ 23 h 23"/>
                  <a:gd name="T66" fmla="*/ 0 w 37"/>
                  <a:gd name="T67" fmla="*/ 23 h 23"/>
                  <a:gd name="T68" fmla="*/ 4 w 37"/>
                  <a:gd name="T69" fmla="*/ 19 h 23"/>
                  <a:gd name="T70" fmla="*/ 5 w 37"/>
                  <a:gd name="T71" fmla="*/ 19 h 23"/>
                  <a:gd name="T72" fmla="*/ 14 w 37"/>
                  <a:gd name="T73" fmla="*/ 14 h 23"/>
                  <a:gd name="T74" fmla="*/ 20 w 37"/>
                  <a:gd name="T75" fmla="*/ 10 h 23"/>
                  <a:gd name="T76" fmla="*/ 22 w 37"/>
                  <a:gd name="T77" fmla="*/ 8 h 23"/>
                  <a:gd name="T78" fmla="*/ 23 w 37"/>
                  <a:gd name="T79" fmla="*/ 8 h 23"/>
                  <a:gd name="T80" fmla="*/ 24 w 37"/>
                  <a:gd name="T81" fmla="*/ 9 h 23"/>
                  <a:gd name="T82" fmla="*/ 25 w 37"/>
                  <a:gd name="T83" fmla="*/ 7 h 23"/>
                  <a:gd name="T84" fmla="*/ 30 w 37"/>
                  <a:gd name="T85" fmla="*/ 4 h 23"/>
                  <a:gd name="T86" fmla="*/ 32 w 37"/>
                  <a:gd name="T87" fmla="*/ 2 h 23"/>
                  <a:gd name="T88" fmla="*/ 37 w 37"/>
                  <a:gd name="T8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37" y="0"/>
                    </a:moveTo>
                    <a:cubicBezTo>
                      <a:pt x="36" y="1"/>
                      <a:pt x="36" y="2"/>
                      <a:pt x="34" y="2"/>
                    </a:cubicBezTo>
                    <a:cubicBezTo>
                      <a:pt x="35" y="3"/>
                      <a:pt x="33" y="3"/>
                      <a:pt x="33" y="4"/>
                    </a:cubicBezTo>
                    <a:cubicBezTo>
                      <a:pt x="32" y="3"/>
                      <a:pt x="32" y="3"/>
                      <a:pt x="32" y="3"/>
                    </a:cubicBezTo>
                    <a:cubicBezTo>
                      <a:pt x="31" y="4"/>
                      <a:pt x="34" y="5"/>
                      <a:pt x="32" y="5"/>
                    </a:cubicBezTo>
                    <a:cubicBezTo>
                      <a:pt x="32" y="4"/>
                      <a:pt x="32" y="4"/>
                      <a:pt x="32" y="4"/>
                    </a:cubicBezTo>
                    <a:cubicBezTo>
                      <a:pt x="32" y="4"/>
                      <a:pt x="31" y="3"/>
                      <a:pt x="30" y="4"/>
                    </a:cubicBezTo>
                    <a:cubicBezTo>
                      <a:pt x="29" y="4"/>
                      <a:pt x="29" y="6"/>
                      <a:pt x="29" y="6"/>
                    </a:cubicBezTo>
                    <a:cubicBezTo>
                      <a:pt x="28" y="5"/>
                      <a:pt x="28" y="5"/>
                      <a:pt x="28" y="5"/>
                    </a:cubicBezTo>
                    <a:cubicBezTo>
                      <a:pt x="27" y="7"/>
                      <a:pt x="27" y="7"/>
                      <a:pt x="27" y="7"/>
                    </a:cubicBezTo>
                    <a:cubicBezTo>
                      <a:pt x="29" y="7"/>
                      <a:pt x="29" y="7"/>
                      <a:pt x="29" y="7"/>
                    </a:cubicBezTo>
                    <a:cubicBezTo>
                      <a:pt x="28" y="8"/>
                      <a:pt x="28" y="8"/>
                      <a:pt x="28" y="8"/>
                    </a:cubicBezTo>
                    <a:cubicBezTo>
                      <a:pt x="27" y="8"/>
                      <a:pt x="27" y="7"/>
                      <a:pt x="26" y="7"/>
                    </a:cubicBezTo>
                    <a:cubicBezTo>
                      <a:pt x="25" y="7"/>
                      <a:pt x="26" y="8"/>
                      <a:pt x="26" y="8"/>
                    </a:cubicBezTo>
                    <a:cubicBezTo>
                      <a:pt x="24" y="8"/>
                      <a:pt x="24" y="9"/>
                      <a:pt x="23" y="10"/>
                    </a:cubicBezTo>
                    <a:cubicBezTo>
                      <a:pt x="23" y="10"/>
                      <a:pt x="23" y="8"/>
                      <a:pt x="22" y="9"/>
                    </a:cubicBezTo>
                    <a:cubicBezTo>
                      <a:pt x="21" y="9"/>
                      <a:pt x="21" y="9"/>
                      <a:pt x="21" y="9"/>
                    </a:cubicBezTo>
                    <a:cubicBezTo>
                      <a:pt x="23" y="10"/>
                      <a:pt x="19" y="11"/>
                      <a:pt x="22" y="12"/>
                    </a:cubicBezTo>
                    <a:cubicBezTo>
                      <a:pt x="23" y="11"/>
                      <a:pt x="24" y="11"/>
                      <a:pt x="24" y="11"/>
                    </a:cubicBezTo>
                    <a:cubicBezTo>
                      <a:pt x="24" y="11"/>
                      <a:pt x="24" y="11"/>
                      <a:pt x="24" y="11"/>
                    </a:cubicBezTo>
                    <a:cubicBezTo>
                      <a:pt x="23" y="12"/>
                      <a:pt x="22" y="12"/>
                      <a:pt x="20" y="13"/>
                    </a:cubicBezTo>
                    <a:cubicBezTo>
                      <a:pt x="19" y="13"/>
                      <a:pt x="18" y="13"/>
                      <a:pt x="17" y="14"/>
                    </a:cubicBezTo>
                    <a:cubicBezTo>
                      <a:pt x="16" y="15"/>
                      <a:pt x="17" y="13"/>
                      <a:pt x="15" y="14"/>
                    </a:cubicBezTo>
                    <a:cubicBezTo>
                      <a:pt x="17" y="14"/>
                      <a:pt x="14" y="16"/>
                      <a:pt x="14" y="16"/>
                    </a:cubicBezTo>
                    <a:cubicBezTo>
                      <a:pt x="15" y="17"/>
                      <a:pt x="15" y="17"/>
                      <a:pt x="15" y="17"/>
                    </a:cubicBezTo>
                    <a:cubicBezTo>
                      <a:pt x="12" y="15"/>
                      <a:pt x="10" y="19"/>
                      <a:pt x="7" y="20"/>
                    </a:cubicBezTo>
                    <a:cubicBezTo>
                      <a:pt x="7" y="20"/>
                      <a:pt x="7" y="20"/>
                      <a:pt x="7" y="20"/>
                    </a:cubicBezTo>
                    <a:cubicBezTo>
                      <a:pt x="7" y="20"/>
                      <a:pt x="8" y="21"/>
                      <a:pt x="8" y="21"/>
                    </a:cubicBezTo>
                    <a:cubicBezTo>
                      <a:pt x="9" y="20"/>
                      <a:pt x="9" y="20"/>
                      <a:pt x="9" y="20"/>
                    </a:cubicBezTo>
                    <a:cubicBezTo>
                      <a:pt x="9" y="21"/>
                      <a:pt x="9" y="21"/>
                      <a:pt x="9" y="21"/>
                    </a:cubicBezTo>
                    <a:cubicBezTo>
                      <a:pt x="6" y="23"/>
                      <a:pt x="6" y="23"/>
                      <a:pt x="6" y="23"/>
                    </a:cubicBezTo>
                    <a:cubicBezTo>
                      <a:pt x="6" y="22"/>
                      <a:pt x="5" y="22"/>
                      <a:pt x="5" y="22"/>
                    </a:cubicBezTo>
                    <a:cubicBezTo>
                      <a:pt x="4" y="23"/>
                      <a:pt x="1" y="20"/>
                      <a:pt x="1" y="23"/>
                    </a:cubicBezTo>
                    <a:cubicBezTo>
                      <a:pt x="1" y="23"/>
                      <a:pt x="1" y="23"/>
                      <a:pt x="0" y="23"/>
                    </a:cubicBezTo>
                    <a:cubicBezTo>
                      <a:pt x="1" y="21"/>
                      <a:pt x="4" y="21"/>
                      <a:pt x="4" y="19"/>
                    </a:cubicBezTo>
                    <a:cubicBezTo>
                      <a:pt x="5" y="19"/>
                      <a:pt x="5" y="19"/>
                      <a:pt x="5" y="19"/>
                    </a:cubicBezTo>
                    <a:cubicBezTo>
                      <a:pt x="8" y="17"/>
                      <a:pt x="12" y="16"/>
                      <a:pt x="14" y="14"/>
                    </a:cubicBezTo>
                    <a:cubicBezTo>
                      <a:pt x="16" y="14"/>
                      <a:pt x="18" y="10"/>
                      <a:pt x="20" y="10"/>
                    </a:cubicBezTo>
                    <a:cubicBezTo>
                      <a:pt x="19" y="9"/>
                      <a:pt x="21" y="8"/>
                      <a:pt x="22" y="8"/>
                    </a:cubicBezTo>
                    <a:cubicBezTo>
                      <a:pt x="23" y="8"/>
                      <a:pt x="23" y="8"/>
                      <a:pt x="23" y="8"/>
                    </a:cubicBezTo>
                    <a:cubicBezTo>
                      <a:pt x="24" y="9"/>
                      <a:pt x="24" y="9"/>
                      <a:pt x="24" y="9"/>
                    </a:cubicBezTo>
                    <a:cubicBezTo>
                      <a:pt x="24" y="8"/>
                      <a:pt x="26" y="7"/>
                      <a:pt x="25" y="7"/>
                    </a:cubicBezTo>
                    <a:cubicBezTo>
                      <a:pt x="27" y="6"/>
                      <a:pt x="28" y="4"/>
                      <a:pt x="30" y="4"/>
                    </a:cubicBezTo>
                    <a:cubicBezTo>
                      <a:pt x="30" y="3"/>
                      <a:pt x="31" y="2"/>
                      <a:pt x="32" y="2"/>
                    </a:cubicBezTo>
                    <a:cubicBezTo>
                      <a:pt x="34" y="2"/>
                      <a:pt x="3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1" name="Freeform 772">
                <a:extLst>
                  <a:ext uri="{FF2B5EF4-FFF2-40B4-BE49-F238E27FC236}">
                    <a16:creationId xmlns:a16="http://schemas.microsoft.com/office/drawing/2014/main" id="{6040C80B-6648-4E0F-B8C3-0F0BB5E54710}"/>
                  </a:ext>
                </a:extLst>
              </p:cNvPr>
              <p:cNvSpPr/>
              <p:nvPr/>
            </p:nvSpPr>
            <p:spPr bwMode="auto">
              <a:xfrm>
                <a:off x="3714" y="1408"/>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2" name="Freeform 773">
                <a:extLst>
                  <a:ext uri="{FF2B5EF4-FFF2-40B4-BE49-F238E27FC236}">
                    <a16:creationId xmlns:a16="http://schemas.microsoft.com/office/drawing/2014/main" id="{B47CEF71-A3C3-4118-B1D6-1F2D1635001D}"/>
                  </a:ext>
                </a:extLst>
              </p:cNvPr>
              <p:cNvSpPr/>
              <p:nvPr/>
            </p:nvSpPr>
            <p:spPr bwMode="auto">
              <a:xfrm>
                <a:off x="3984" y="1408"/>
                <a:ext cx="8" cy="5"/>
              </a:xfrm>
              <a:custGeom>
                <a:gdLst>
                  <a:gd name="T0" fmla="*/ 3 w 3"/>
                  <a:gd name="T1" fmla="*/ 1 h 2"/>
                  <a:gd name="T2" fmla="*/ 1 w 3"/>
                  <a:gd name="T3" fmla="*/ 1 h 2"/>
                  <a:gd name="T4" fmla="*/ 1 w 3"/>
                  <a:gd name="T5" fmla="*/ 2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1" y="1"/>
                      <a:pt x="1" y="1"/>
                      <a:pt x="1" y="1"/>
                    </a:cubicBezTo>
                    <a:cubicBezTo>
                      <a:pt x="1" y="2"/>
                      <a:pt x="1" y="2"/>
                      <a:pt x="1" y="2"/>
                    </a:cubicBezTo>
                    <a:cubicBezTo>
                      <a:pt x="0" y="1"/>
                      <a:pt x="0" y="1"/>
                      <a:pt x="0" y="1"/>
                    </a:cubicBezTo>
                    <a:cubicBezTo>
                      <a:pt x="0" y="2"/>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3" name="Freeform 774">
                <a:extLst>
                  <a:ext uri="{FF2B5EF4-FFF2-40B4-BE49-F238E27FC236}">
                    <a16:creationId xmlns:a16="http://schemas.microsoft.com/office/drawing/2014/main" id="{274AD1B4-5A35-441E-90D1-71AC4E95ACAA}"/>
                  </a:ext>
                </a:extLst>
              </p:cNvPr>
              <p:cNvSpPr/>
              <p:nvPr/>
            </p:nvSpPr>
            <p:spPr bwMode="auto">
              <a:xfrm>
                <a:off x="4107" y="1408"/>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0"/>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4" name="Freeform 775">
                <a:extLst>
                  <a:ext uri="{FF2B5EF4-FFF2-40B4-BE49-F238E27FC236}">
                    <a16:creationId xmlns:a16="http://schemas.microsoft.com/office/drawing/2014/main" id="{E48EDBC1-27F4-4BF5-98FF-7707618FE389}"/>
                  </a:ext>
                </a:extLst>
              </p:cNvPr>
              <p:cNvSpPr/>
              <p:nvPr/>
            </p:nvSpPr>
            <p:spPr bwMode="auto">
              <a:xfrm>
                <a:off x="2953" y="1408"/>
                <a:ext cx="200" cy="83"/>
              </a:xfrm>
              <a:custGeom>
                <a:gdLst>
                  <a:gd name="T0" fmla="*/ 75 w 75"/>
                  <a:gd name="T1" fmla="*/ 4 h 31"/>
                  <a:gd name="T2" fmla="*/ 72 w 75"/>
                  <a:gd name="T3" fmla="*/ 7 h 31"/>
                  <a:gd name="T4" fmla="*/ 69 w 75"/>
                  <a:gd name="T5" fmla="*/ 10 h 31"/>
                  <a:gd name="T6" fmla="*/ 66 w 75"/>
                  <a:gd name="T7" fmla="*/ 11 h 31"/>
                  <a:gd name="T8" fmla="*/ 56 w 75"/>
                  <a:gd name="T9" fmla="*/ 15 h 31"/>
                  <a:gd name="T10" fmla="*/ 54 w 75"/>
                  <a:gd name="T11" fmla="*/ 17 h 31"/>
                  <a:gd name="T12" fmla="*/ 51 w 75"/>
                  <a:gd name="T13" fmla="*/ 17 h 31"/>
                  <a:gd name="T14" fmla="*/ 50 w 75"/>
                  <a:gd name="T15" fmla="*/ 17 h 31"/>
                  <a:gd name="T16" fmla="*/ 49 w 75"/>
                  <a:gd name="T17" fmla="*/ 18 h 31"/>
                  <a:gd name="T18" fmla="*/ 45 w 75"/>
                  <a:gd name="T19" fmla="*/ 19 h 31"/>
                  <a:gd name="T20" fmla="*/ 50 w 75"/>
                  <a:gd name="T21" fmla="*/ 13 h 31"/>
                  <a:gd name="T22" fmla="*/ 43 w 75"/>
                  <a:gd name="T23" fmla="*/ 18 h 31"/>
                  <a:gd name="T24" fmla="*/ 35 w 75"/>
                  <a:gd name="T25" fmla="*/ 21 h 31"/>
                  <a:gd name="T26" fmla="*/ 26 w 75"/>
                  <a:gd name="T27" fmla="*/ 24 h 31"/>
                  <a:gd name="T28" fmla="*/ 22 w 75"/>
                  <a:gd name="T29" fmla="*/ 26 h 31"/>
                  <a:gd name="T30" fmla="*/ 17 w 75"/>
                  <a:gd name="T31" fmla="*/ 27 h 31"/>
                  <a:gd name="T32" fmla="*/ 14 w 75"/>
                  <a:gd name="T33" fmla="*/ 27 h 31"/>
                  <a:gd name="T34" fmla="*/ 7 w 75"/>
                  <a:gd name="T35" fmla="*/ 28 h 31"/>
                  <a:gd name="T36" fmla="*/ 2 w 75"/>
                  <a:gd name="T37" fmla="*/ 30 h 31"/>
                  <a:gd name="T38" fmla="*/ 0 w 75"/>
                  <a:gd name="T39" fmla="*/ 31 h 31"/>
                  <a:gd name="T40" fmla="*/ 9 w 75"/>
                  <a:gd name="T41" fmla="*/ 27 h 31"/>
                  <a:gd name="T42" fmla="*/ 7 w 75"/>
                  <a:gd name="T43" fmla="*/ 26 h 31"/>
                  <a:gd name="T44" fmla="*/ 10 w 75"/>
                  <a:gd name="T45" fmla="*/ 25 h 31"/>
                  <a:gd name="T46" fmla="*/ 8 w 75"/>
                  <a:gd name="T47" fmla="*/ 24 h 31"/>
                  <a:gd name="T48" fmla="*/ 16 w 75"/>
                  <a:gd name="T49" fmla="*/ 19 h 31"/>
                  <a:gd name="T50" fmla="*/ 24 w 75"/>
                  <a:gd name="T51" fmla="*/ 14 h 31"/>
                  <a:gd name="T52" fmla="*/ 19 w 75"/>
                  <a:gd name="T53" fmla="*/ 15 h 31"/>
                  <a:gd name="T54" fmla="*/ 22 w 75"/>
                  <a:gd name="T55" fmla="*/ 13 h 31"/>
                  <a:gd name="T56" fmla="*/ 29 w 75"/>
                  <a:gd name="T57" fmla="*/ 11 h 31"/>
                  <a:gd name="T58" fmla="*/ 29 w 75"/>
                  <a:gd name="T59" fmla="*/ 10 h 31"/>
                  <a:gd name="T60" fmla="*/ 43 w 75"/>
                  <a:gd name="T61" fmla="*/ 8 h 31"/>
                  <a:gd name="T62" fmla="*/ 48 w 75"/>
                  <a:gd name="T63" fmla="*/ 6 h 31"/>
                  <a:gd name="T64" fmla="*/ 48 w 75"/>
                  <a:gd name="T65" fmla="*/ 3 h 31"/>
                  <a:gd name="T66" fmla="*/ 50 w 75"/>
                  <a:gd name="T67" fmla="*/ 4 h 31"/>
                  <a:gd name="T68" fmla="*/ 53 w 75"/>
                  <a:gd name="T69" fmla="*/ 6 h 31"/>
                  <a:gd name="T70" fmla="*/ 56 w 75"/>
                  <a:gd name="T71" fmla="*/ 6 h 31"/>
                  <a:gd name="T72" fmla="*/ 58 w 75"/>
                  <a:gd name="T73" fmla="*/ 7 h 31"/>
                  <a:gd name="T74" fmla="*/ 66 w 75"/>
                  <a:gd name="T75" fmla="*/ 5 h 31"/>
                  <a:gd name="T76" fmla="*/ 67 w 75"/>
                  <a:gd name="T77" fmla="*/ 2 h 31"/>
                  <a:gd name="T78" fmla="*/ 69 w 75"/>
                  <a:gd name="T79" fmla="*/ 4 h 31"/>
                  <a:gd name="T80" fmla="*/ 69 w 75"/>
                  <a:gd name="T81"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31">
                    <a:moveTo>
                      <a:pt x="73" y="2"/>
                    </a:moveTo>
                    <a:cubicBezTo>
                      <a:pt x="72" y="3"/>
                      <a:pt x="74" y="4"/>
                      <a:pt x="75" y="4"/>
                    </a:cubicBezTo>
                    <a:cubicBezTo>
                      <a:pt x="75" y="6"/>
                      <a:pt x="73" y="5"/>
                      <a:pt x="73" y="6"/>
                    </a:cubicBezTo>
                    <a:cubicBezTo>
                      <a:pt x="74" y="6"/>
                      <a:pt x="72" y="7"/>
                      <a:pt x="72" y="7"/>
                    </a:cubicBezTo>
                    <a:cubicBezTo>
                      <a:pt x="73" y="8"/>
                      <a:pt x="73" y="8"/>
                      <a:pt x="73" y="8"/>
                    </a:cubicBezTo>
                    <a:cubicBezTo>
                      <a:pt x="69" y="10"/>
                      <a:pt x="69" y="10"/>
                      <a:pt x="69" y="10"/>
                    </a:cubicBezTo>
                    <a:cubicBezTo>
                      <a:pt x="69" y="9"/>
                      <a:pt x="68" y="11"/>
                      <a:pt x="67" y="9"/>
                    </a:cubicBezTo>
                    <a:cubicBezTo>
                      <a:pt x="67" y="10"/>
                      <a:pt x="67" y="11"/>
                      <a:pt x="66" y="11"/>
                    </a:cubicBezTo>
                    <a:cubicBezTo>
                      <a:pt x="63" y="10"/>
                      <a:pt x="64" y="14"/>
                      <a:pt x="62" y="12"/>
                    </a:cubicBezTo>
                    <a:cubicBezTo>
                      <a:pt x="61" y="15"/>
                      <a:pt x="58" y="14"/>
                      <a:pt x="56" y="15"/>
                    </a:cubicBezTo>
                    <a:cubicBezTo>
                      <a:pt x="56" y="16"/>
                      <a:pt x="56" y="15"/>
                      <a:pt x="55" y="15"/>
                    </a:cubicBezTo>
                    <a:cubicBezTo>
                      <a:pt x="55" y="15"/>
                      <a:pt x="55" y="16"/>
                      <a:pt x="54" y="17"/>
                    </a:cubicBezTo>
                    <a:cubicBezTo>
                      <a:pt x="53" y="15"/>
                      <a:pt x="51" y="18"/>
                      <a:pt x="51" y="18"/>
                    </a:cubicBezTo>
                    <a:cubicBezTo>
                      <a:pt x="51" y="17"/>
                      <a:pt x="51" y="17"/>
                      <a:pt x="51" y="17"/>
                    </a:cubicBezTo>
                    <a:cubicBezTo>
                      <a:pt x="51" y="17"/>
                      <a:pt x="51" y="17"/>
                      <a:pt x="51" y="17"/>
                    </a:cubicBezTo>
                    <a:cubicBezTo>
                      <a:pt x="50" y="17"/>
                      <a:pt x="50" y="17"/>
                      <a:pt x="50" y="17"/>
                    </a:cubicBezTo>
                    <a:cubicBezTo>
                      <a:pt x="50" y="17"/>
                      <a:pt x="49" y="17"/>
                      <a:pt x="49" y="17"/>
                    </a:cubicBezTo>
                    <a:cubicBezTo>
                      <a:pt x="49" y="17"/>
                      <a:pt x="48" y="18"/>
                      <a:pt x="49" y="18"/>
                    </a:cubicBezTo>
                    <a:cubicBezTo>
                      <a:pt x="47" y="19"/>
                      <a:pt x="47" y="18"/>
                      <a:pt x="46" y="19"/>
                    </a:cubicBezTo>
                    <a:cubicBezTo>
                      <a:pt x="45" y="19"/>
                      <a:pt x="45" y="19"/>
                      <a:pt x="45" y="19"/>
                    </a:cubicBezTo>
                    <a:cubicBezTo>
                      <a:pt x="47" y="18"/>
                      <a:pt x="48" y="16"/>
                      <a:pt x="50" y="16"/>
                    </a:cubicBezTo>
                    <a:cubicBezTo>
                      <a:pt x="49" y="14"/>
                      <a:pt x="54" y="13"/>
                      <a:pt x="50" y="13"/>
                    </a:cubicBezTo>
                    <a:cubicBezTo>
                      <a:pt x="49" y="15"/>
                      <a:pt x="45" y="16"/>
                      <a:pt x="43" y="18"/>
                    </a:cubicBezTo>
                    <a:cubicBezTo>
                      <a:pt x="43" y="18"/>
                      <a:pt x="43" y="18"/>
                      <a:pt x="43" y="18"/>
                    </a:cubicBezTo>
                    <a:cubicBezTo>
                      <a:pt x="43" y="19"/>
                      <a:pt x="41" y="18"/>
                      <a:pt x="41" y="19"/>
                    </a:cubicBezTo>
                    <a:cubicBezTo>
                      <a:pt x="39" y="22"/>
                      <a:pt x="36" y="17"/>
                      <a:pt x="35" y="21"/>
                    </a:cubicBezTo>
                    <a:cubicBezTo>
                      <a:pt x="32" y="21"/>
                      <a:pt x="31" y="22"/>
                      <a:pt x="29" y="23"/>
                    </a:cubicBezTo>
                    <a:cubicBezTo>
                      <a:pt x="28" y="23"/>
                      <a:pt x="27" y="24"/>
                      <a:pt x="26" y="24"/>
                    </a:cubicBezTo>
                    <a:cubicBezTo>
                      <a:pt x="26" y="25"/>
                      <a:pt x="26" y="25"/>
                      <a:pt x="26" y="25"/>
                    </a:cubicBezTo>
                    <a:cubicBezTo>
                      <a:pt x="25" y="26"/>
                      <a:pt x="23" y="24"/>
                      <a:pt x="22" y="26"/>
                    </a:cubicBezTo>
                    <a:cubicBezTo>
                      <a:pt x="23" y="26"/>
                      <a:pt x="22" y="28"/>
                      <a:pt x="21" y="28"/>
                    </a:cubicBezTo>
                    <a:cubicBezTo>
                      <a:pt x="20" y="26"/>
                      <a:pt x="18" y="28"/>
                      <a:pt x="17" y="27"/>
                    </a:cubicBezTo>
                    <a:cubicBezTo>
                      <a:pt x="16" y="27"/>
                      <a:pt x="15" y="27"/>
                      <a:pt x="15" y="28"/>
                    </a:cubicBezTo>
                    <a:cubicBezTo>
                      <a:pt x="14" y="28"/>
                      <a:pt x="14" y="27"/>
                      <a:pt x="14" y="27"/>
                    </a:cubicBezTo>
                    <a:cubicBezTo>
                      <a:pt x="13" y="30"/>
                      <a:pt x="10" y="29"/>
                      <a:pt x="8" y="30"/>
                    </a:cubicBezTo>
                    <a:cubicBezTo>
                      <a:pt x="7" y="28"/>
                      <a:pt x="7" y="28"/>
                      <a:pt x="7" y="28"/>
                    </a:cubicBezTo>
                    <a:cubicBezTo>
                      <a:pt x="5" y="28"/>
                      <a:pt x="7" y="30"/>
                      <a:pt x="6" y="30"/>
                    </a:cubicBezTo>
                    <a:cubicBezTo>
                      <a:pt x="5" y="30"/>
                      <a:pt x="3" y="31"/>
                      <a:pt x="2" y="30"/>
                    </a:cubicBezTo>
                    <a:cubicBezTo>
                      <a:pt x="2" y="31"/>
                      <a:pt x="2" y="31"/>
                      <a:pt x="1" y="31"/>
                    </a:cubicBezTo>
                    <a:cubicBezTo>
                      <a:pt x="0" y="31"/>
                      <a:pt x="0" y="31"/>
                      <a:pt x="0" y="31"/>
                    </a:cubicBezTo>
                    <a:cubicBezTo>
                      <a:pt x="0" y="30"/>
                      <a:pt x="2" y="30"/>
                      <a:pt x="3" y="29"/>
                    </a:cubicBezTo>
                    <a:cubicBezTo>
                      <a:pt x="5" y="29"/>
                      <a:pt x="6" y="25"/>
                      <a:pt x="9" y="27"/>
                    </a:cubicBezTo>
                    <a:cubicBezTo>
                      <a:pt x="10" y="27"/>
                      <a:pt x="8" y="26"/>
                      <a:pt x="8" y="26"/>
                    </a:cubicBezTo>
                    <a:cubicBezTo>
                      <a:pt x="7" y="26"/>
                      <a:pt x="7" y="26"/>
                      <a:pt x="7" y="26"/>
                    </a:cubicBezTo>
                    <a:cubicBezTo>
                      <a:pt x="7" y="26"/>
                      <a:pt x="8" y="25"/>
                      <a:pt x="9" y="25"/>
                    </a:cubicBezTo>
                    <a:cubicBezTo>
                      <a:pt x="10" y="25"/>
                      <a:pt x="10" y="25"/>
                      <a:pt x="10" y="25"/>
                    </a:cubicBezTo>
                    <a:cubicBezTo>
                      <a:pt x="10" y="24"/>
                      <a:pt x="10" y="24"/>
                      <a:pt x="9" y="24"/>
                    </a:cubicBezTo>
                    <a:cubicBezTo>
                      <a:pt x="8" y="24"/>
                      <a:pt x="8" y="24"/>
                      <a:pt x="8" y="24"/>
                    </a:cubicBezTo>
                    <a:cubicBezTo>
                      <a:pt x="11" y="23"/>
                      <a:pt x="13" y="21"/>
                      <a:pt x="15" y="19"/>
                    </a:cubicBezTo>
                    <a:cubicBezTo>
                      <a:pt x="16" y="19"/>
                      <a:pt x="16" y="19"/>
                      <a:pt x="16" y="19"/>
                    </a:cubicBezTo>
                    <a:cubicBezTo>
                      <a:pt x="17" y="19"/>
                      <a:pt x="15" y="18"/>
                      <a:pt x="16" y="18"/>
                    </a:cubicBezTo>
                    <a:cubicBezTo>
                      <a:pt x="18" y="16"/>
                      <a:pt x="22" y="16"/>
                      <a:pt x="24" y="14"/>
                    </a:cubicBezTo>
                    <a:cubicBezTo>
                      <a:pt x="24" y="14"/>
                      <a:pt x="24" y="14"/>
                      <a:pt x="24" y="14"/>
                    </a:cubicBezTo>
                    <a:cubicBezTo>
                      <a:pt x="22" y="14"/>
                      <a:pt x="21" y="14"/>
                      <a:pt x="19" y="15"/>
                    </a:cubicBezTo>
                    <a:cubicBezTo>
                      <a:pt x="15" y="17"/>
                      <a:pt x="15" y="17"/>
                      <a:pt x="15" y="17"/>
                    </a:cubicBezTo>
                    <a:cubicBezTo>
                      <a:pt x="16" y="15"/>
                      <a:pt x="19" y="15"/>
                      <a:pt x="22" y="13"/>
                    </a:cubicBezTo>
                    <a:cubicBezTo>
                      <a:pt x="24" y="14"/>
                      <a:pt x="26" y="11"/>
                      <a:pt x="28" y="12"/>
                    </a:cubicBezTo>
                    <a:cubicBezTo>
                      <a:pt x="29" y="11"/>
                      <a:pt x="29" y="11"/>
                      <a:pt x="29" y="11"/>
                    </a:cubicBezTo>
                    <a:cubicBezTo>
                      <a:pt x="28" y="10"/>
                      <a:pt x="27" y="12"/>
                      <a:pt x="26" y="10"/>
                    </a:cubicBezTo>
                    <a:cubicBezTo>
                      <a:pt x="29" y="10"/>
                      <a:pt x="29" y="10"/>
                      <a:pt x="29" y="10"/>
                    </a:cubicBezTo>
                    <a:cubicBezTo>
                      <a:pt x="30" y="11"/>
                      <a:pt x="31" y="8"/>
                      <a:pt x="32" y="10"/>
                    </a:cubicBezTo>
                    <a:cubicBezTo>
                      <a:pt x="35" y="9"/>
                      <a:pt x="39" y="8"/>
                      <a:pt x="43" y="8"/>
                    </a:cubicBezTo>
                    <a:cubicBezTo>
                      <a:pt x="43" y="7"/>
                      <a:pt x="43" y="7"/>
                      <a:pt x="43" y="7"/>
                    </a:cubicBezTo>
                    <a:cubicBezTo>
                      <a:pt x="45" y="7"/>
                      <a:pt x="48" y="9"/>
                      <a:pt x="48" y="6"/>
                    </a:cubicBezTo>
                    <a:cubicBezTo>
                      <a:pt x="49" y="6"/>
                      <a:pt x="50" y="6"/>
                      <a:pt x="50" y="5"/>
                    </a:cubicBezTo>
                    <a:cubicBezTo>
                      <a:pt x="48" y="3"/>
                      <a:pt x="48" y="3"/>
                      <a:pt x="48" y="3"/>
                    </a:cubicBezTo>
                    <a:cubicBezTo>
                      <a:pt x="51" y="4"/>
                      <a:pt x="51" y="4"/>
                      <a:pt x="51" y="4"/>
                    </a:cubicBezTo>
                    <a:cubicBezTo>
                      <a:pt x="50" y="4"/>
                      <a:pt x="50" y="4"/>
                      <a:pt x="50" y="4"/>
                    </a:cubicBezTo>
                    <a:cubicBezTo>
                      <a:pt x="50" y="5"/>
                      <a:pt x="51" y="5"/>
                      <a:pt x="51" y="6"/>
                    </a:cubicBezTo>
                    <a:cubicBezTo>
                      <a:pt x="52" y="5"/>
                      <a:pt x="52" y="6"/>
                      <a:pt x="53" y="6"/>
                    </a:cubicBezTo>
                    <a:cubicBezTo>
                      <a:pt x="53" y="6"/>
                      <a:pt x="53" y="6"/>
                      <a:pt x="53" y="6"/>
                    </a:cubicBezTo>
                    <a:cubicBezTo>
                      <a:pt x="56" y="6"/>
                      <a:pt x="56" y="6"/>
                      <a:pt x="56" y="6"/>
                    </a:cubicBezTo>
                    <a:cubicBezTo>
                      <a:pt x="57" y="7"/>
                      <a:pt x="57" y="7"/>
                      <a:pt x="57" y="7"/>
                    </a:cubicBezTo>
                    <a:cubicBezTo>
                      <a:pt x="57" y="7"/>
                      <a:pt x="57" y="7"/>
                      <a:pt x="58" y="7"/>
                    </a:cubicBezTo>
                    <a:cubicBezTo>
                      <a:pt x="57" y="6"/>
                      <a:pt x="57" y="6"/>
                      <a:pt x="57" y="6"/>
                    </a:cubicBezTo>
                    <a:cubicBezTo>
                      <a:pt x="60" y="6"/>
                      <a:pt x="64" y="6"/>
                      <a:pt x="66" y="5"/>
                    </a:cubicBezTo>
                    <a:cubicBezTo>
                      <a:pt x="67" y="5"/>
                      <a:pt x="67" y="5"/>
                      <a:pt x="67" y="5"/>
                    </a:cubicBezTo>
                    <a:cubicBezTo>
                      <a:pt x="67" y="4"/>
                      <a:pt x="69" y="3"/>
                      <a:pt x="67" y="2"/>
                    </a:cubicBezTo>
                    <a:cubicBezTo>
                      <a:pt x="68" y="2"/>
                      <a:pt x="68" y="2"/>
                      <a:pt x="68" y="2"/>
                    </a:cubicBezTo>
                    <a:cubicBezTo>
                      <a:pt x="68" y="3"/>
                      <a:pt x="68" y="3"/>
                      <a:pt x="69" y="4"/>
                    </a:cubicBezTo>
                    <a:cubicBezTo>
                      <a:pt x="69" y="4"/>
                      <a:pt x="70" y="3"/>
                      <a:pt x="71" y="3"/>
                    </a:cubicBezTo>
                    <a:cubicBezTo>
                      <a:pt x="70" y="2"/>
                      <a:pt x="69" y="2"/>
                      <a:pt x="69" y="1"/>
                    </a:cubicBezTo>
                    <a:cubicBezTo>
                      <a:pt x="71" y="0"/>
                      <a:pt x="71" y="3"/>
                      <a:pt x="7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5" name="Freeform 776">
                <a:extLst>
                  <a:ext uri="{FF2B5EF4-FFF2-40B4-BE49-F238E27FC236}">
                    <a16:creationId xmlns:a16="http://schemas.microsoft.com/office/drawing/2014/main" id="{DFE54805-250E-4EDE-883A-D07175B4E198}"/>
                  </a:ext>
                </a:extLst>
              </p:cNvPr>
              <p:cNvSpPr/>
              <p:nvPr/>
            </p:nvSpPr>
            <p:spPr bwMode="auto">
              <a:xfrm>
                <a:off x="3626" y="1411"/>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6" name="Freeform 777">
                <a:extLst>
                  <a:ext uri="{FF2B5EF4-FFF2-40B4-BE49-F238E27FC236}">
                    <a16:creationId xmlns:a16="http://schemas.microsoft.com/office/drawing/2014/main" id="{9174597D-F14B-40BD-B762-4652B33CEA5F}"/>
                  </a:ext>
                </a:extLst>
              </p:cNvPr>
              <p:cNvSpPr/>
              <p:nvPr/>
            </p:nvSpPr>
            <p:spPr bwMode="auto">
              <a:xfrm>
                <a:off x="4051" y="1411"/>
                <a:ext cx="2" cy="2"/>
              </a:xfrm>
              <a:custGeom>
                <a:gdLst>
                  <a:gd name="T0" fmla="*/ 2 w 2"/>
                  <a:gd name="T1" fmla="*/ 2 h 2"/>
                  <a:gd name="T2" fmla="*/ 0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2"/>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7" name="Freeform 778">
                <a:extLst>
                  <a:ext uri="{FF2B5EF4-FFF2-40B4-BE49-F238E27FC236}">
                    <a16:creationId xmlns:a16="http://schemas.microsoft.com/office/drawing/2014/main" id="{10E687EF-DDD2-4146-9410-809A8E41ECA0}"/>
                  </a:ext>
                </a:extLst>
              </p:cNvPr>
              <p:cNvSpPr/>
              <p:nvPr/>
            </p:nvSpPr>
            <p:spPr bwMode="auto">
              <a:xfrm>
                <a:off x="4099" y="1411"/>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8" name="Freeform 779">
                <a:extLst>
                  <a:ext uri="{FF2B5EF4-FFF2-40B4-BE49-F238E27FC236}">
                    <a16:creationId xmlns:a16="http://schemas.microsoft.com/office/drawing/2014/main" id="{DC673B3B-6A27-4F8A-B016-6FA8A91D714F}"/>
                  </a:ext>
                </a:extLst>
              </p:cNvPr>
              <p:cNvSpPr/>
              <p:nvPr/>
            </p:nvSpPr>
            <p:spPr bwMode="auto">
              <a:xfrm>
                <a:off x="3102" y="1411"/>
                <a:ext cx="11" cy="5"/>
              </a:xfrm>
              <a:custGeom>
                <a:gdLst>
                  <a:gd name="T0" fmla="*/ 3 w 4"/>
                  <a:gd name="T1" fmla="*/ 1 h 2"/>
                  <a:gd name="T2" fmla="*/ 2 w 4"/>
                  <a:gd name="T3" fmla="*/ 1 h 2"/>
                  <a:gd name="T4" fmla="*/ 1 w 4"/>
                  <a:gd name="T5" fmla="*/ 2 h 2"/>
                  <a:gd name="T6" fmla="*/ 1 w 4"/>
                  <a:gd name="T7" fmla="*/ 2 h 2"/>
                  <a:gd name="T8" fmla="*/ 1 w 4"/>
                  <a:gd name="T9" fmla="*/ 2 h 2"/>
                  <a:gd name="T10" fmla="*/ 0 w 4"/>
                  <a:gd name="T11" fmla="*/ 0 h 2"/>
                  <a:gd name="T12" fmla="*/ 4 w 4"/>
                  <a:gd name="T13" fmla="*/ 0 h 2"/>
                  <a:gd name="T14" fmla="*/ 3 w 4"/>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1"/>
                    </a:moveTo>
                    <a:cubicBezTo>
                      <a:pt x="3" y="1"/>
                      <a:pt x="2" y="1"/>
                      <a:pt x="2" y="1"/>
                    </a:cubicBezTo>
                    <a:cubicBezTo>
                      <a:pt x="1" y="2"/>
                      <a:pt x="1" y="2"/>
                      <a:pt x="1" y="2"/>
                    </a:cubicBezTo>
                    <a:cubicBezTo>
                      <a:pt x="1" y="2"/>
                      <a:pt x="1" y="2"/>
                      <a:pt x="1" y="2"/>
                    </a:cubicBezTo>
                    <a:cubicBezTo>
                      <a:pt x="1" y="2"/>
                      <a:pt x="1" y="2"/>
                      <a:pt x="1" y="2"/>
                    </a:cubicBezTo>
                    <a:cubicBezTo>
                      <a:pt x="1" y="2"/>
                      <a:pt x="0" y="1"/>
                      <a:pt x="0" y="0"/>
                    </a:cubicBezTo>
                    <a:cubicBezTo>
                      <a:pt x="0"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9" name="Freeform 780">
                <a:extLst>
                  <a:ext uri="{FF2B5EF4-FFF2-40B4-BE49-F238E27FC236}">
                    <a16:creationId xmlns:a16="http://schemas.microsoft.com/office/drawing/2014/main" id="{B616A5ED-0115-4604-9D93-61DAC72510F7}"/>
                  </a:ext>
                </a:extLst>
              </p:cNvPr>
              <p:cNvSpPr/>
              <p:nvPr/>
            </p:nvSpPr>
            <p:spPr bwMode="auto">
              <a:xfrm>
                <a:off x="3733" y="1411"/>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0" name="Freeform 781">
                <a:extLst>
                  <a:ext uri="{FF2B5EF4-FFF2-40B4-BE49-F238E27FC236}">
                    <a16:creationId xmlns:a16="http://schemas.microsoft.com/office/drawing/2014/main" id="{36AEE0FB-09CA-48B2-93CA-430D924287A1}"/>
                  </a:ext>
                </a:extLst>
              </p:cNvPr>
              <p:cNvSpPr/>
              <p:nvPr/>
            </p:nvSpPr>
            <p:spPr bwMode="auto">
              <a:xfrm>
                <a:off x="3613" y="1413"/>
                <a:ext cx="13" cy="8"/>
              </a:xfrm>
              <a:custGeom>
                <a:gdLst>
                  <a:gd name="T0" fmla="*/ 5 w 5"/>
                  <a:gd name="T1" fmla="*/ 0 h 3"/>
                  <a:gd name="T2" fmla="*/ 4 w 5"/>
                  <a:gd name="T3" fmla="*/ 2 h 3"/>
                  <a:gd name="T4" fmla="*/ 2 w 5"/>
                  <a:gd name="T5" fmla="*/ 1 h 3"/>
                  <a:gd name="T6" fmla="*/ 1 w 5"/>
                  <a:gd name="T7" fmla="*/ 2 h 3"/>
                  <a:gd name="T8" fmla="*/ 0 w 5"/>
                  <a:gd name="T9" fmla="*/ 1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5" y="1"/>
                      <a:pt x="4" y="2"/>
                    </a:cubicBezTo>
                    <a:cubicBezTo>
                      <a:pt x="2" y="3"/>
                      <a:pt x="4" y="0"/>
                      <a:pt x="2" y="1"/>
                    </a:cubicBezTo>
                    <a:cubicBezTo>
                      <a:pt x="1" y="2"/>
                      <a:pt x="1" y="2"/>
                      <a:pt x="1" y="2"/>
                    </a:cubicBezTo>
                    <a:cubicBezTo>
                      <a:pt x="0" y="2"/>
                      <a:pt x="0" y="1"/>
                      <a:pt x="0" y="1"/>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1" name="Freeform 782">
                <a:extLst>
                  <a:ext uri="{FF2B5EF4-FFF2-40B4-BE49-F238E27FC236}">
                    <a16:creationId xmlns:a16="http://schemas.microsoft.com/office/drawing/2014/main" id="{21538A7A-74C7-4328-841C-C9677F6F5C81}"/>
                  </a:ext>
                </a:extLst>
              </p:cNvPr>
              <p:cNvSpPr/>
              <p:nvPr/>
            </p:nvSpPr>
            <p:spPr bwMode="auto">
              <a:xfrm>
                <a:off x="3719" y="1411"/>
                <a:ext cx="8" cy="5"/>
              </a:xfrm>
              <a:custGeom>
                <a:gdLst>
                  <a:gd name="T0" fmla="*/ 0 w 3"/>
                  <a:gd name="T1" fmla="*/ 1 h 2"/>
                  <a:gd name="T2" fmla="*/ 3 w 3"/>
                  <a:gd name="T3" fmla="*/ 1 h 2"/>
                  <a:gd name="T4" fmla="*/ 0 w 3"/>
                  <a:gd name="T5" fmla="*/ 1 h 2"/>
                </a:gdLst>
                <a:cxnLst>
                  <a:cxn ang="0">
                    <a:pos x="T0" y="T1"/>
                  </a:cxn>
                  <a:cxn ang="0">
                    <a:pos x="T2" y="T3"/>
                  </a:cxn>
                  <a:cxn ang="0">
                    <a:pos x="T4" y="T5"/>
                  </a:cxn>
                </a:cxnLst>
                <a:rect l="0" t="0" r="r" b="b"/>
                <a:pathLst>
                  <a:path w="3" h="2">
                    <a:moveTo>
                      <a:pt x="0" y="1"/>
                    </a:moveTo>
                    <a:cubicBezTo>
                      <a:pt x="0" y="0"/>
                      <a:pt x="2" y="2"/>
                      <a:pt x="3" y="1"/>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2" name="Freeform 783">
                <a:extLst>
                  <a:ext uri="{FF2B5EF4-FFF2-40B4-BE49-F238E27FC236}">
                    <a16:creationId xmlns:a16="http://schemas.microsoft.com/office/drawing/2014/main" id="{3FC886C9-58D7-465A-B1DA-51AB97DADFED}"/>
                  </a:ext>
                </a:extLst>
              </p:cNvPr>
              <p:cNvSpPr/>
              <p:nvPr/>
            </p:nvSpPr>
            <p:spPr bwMode="auto">
              <a:xfrm>
                <a:off x="3997" y="1411"/>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3" name="Freeform 784">
                <a:extLst>
                  <a:ext uri="{FF2B5EF4-FFF2-40B4-BE49-F238E27FC236}">
                    <a16:creationId xmlns:a16="http://schemas.microsoft.com/office/drawing/2014/main" id="{5A095ED9-B3AA-4CB6-A77A-D81BCA24AEE2}"/>
                  </a:ext>
                </a:extLst>
              </p:cNvPr>
              <p:cNvSpPr/>
              <p:nvPr/>
            </p:nvSpPr>
            <p:spPr bwMode="auto">
              <a:xfrm>
                <a:off x="3634" y="14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4" name="Freeform 785">
                <a:extLst>
                  <a:ext uri="{FF2B5EF4-FFF2-40B4-BE49-F238E27FC236}">
                    <a16:creationId xmlns:a16="http://schemas.microsoft.com/office/drawing/2014/main" id="{4B934726-68B7-464B-A069-BB34AF241DCF}"/>
                  </a:ext>
                </a:extLst>
              </p:cNvPr>
              <p:cNvSpPr/>
              <p:nvPr/>
            </p:nvSpPr>
            <p:spPr bwMode="auto">
              <a:xfrm>
                <a:off x="3655" y="1413"/>
                <a:ext cx="6" cy="6"/>
              </a:xfrm>
              <a:custGeom>
                <a:gdLst>
                  <a:gd name="T0" fmla="*/ 1 w 2"/>
                  <a:gd name="T1" fmla="*/ 1 h 2"/>
                  <a:gd name="T2" fmla="*/ 2 w 2"/>
                  <a:gd name="T3" fmla="*/ 0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0"/>
                      <a:pt x="2" y="0"/>
                      <a:pt x="2" y="0"/>
                    </a:cubicBezTo>
                    <a:cubicBezTo>
                      <a:pt x="2" y="2"/>
                      <a:pt x="1"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5" name="Freeform 786">
                <a:extLst>
                  <a:ext uri="{FF2B5EF4-FFF2-40B4-BE49-F238E27FC236}">
                    <a16:creationId xmlns:a16="http://schemas.microsoft.com/office/drawing/2014/main" id="{27E4DBF4-9B40-46F5-A5FB-0467B630E0CD}"/>
                  </a:ext>
                </a:extLst>
              </p:cNvPr>
              <p:cNvSpPr/>
              <p:nvPr/>
            </p:nvSpPr>
            <p:spPr bwMode="auto">
              <a:xfrm>
                <a:off x="3100" y="1413"/>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6" name="Freeform 787">
                <a:extLst>
                  <a:ext uri="{FF2B5EF4-FFF2-40B4-BE49-F238E27FC236}">
                    <a16:creationId xmlns:a16="http://schemas.microsoft.com/office/drawing/2014/main" id="{2409FF50-EC7C-49C7-A86A-18035C807622}"/>
                  </a:ext>
                </a:extLst>
              </p:cNvPr>
              <p:cNvSpPr/>
              <p:nvPr/>
            </p:nvSpPr>
            <p:spPr bwMode="auto">
              <a:xfrm>
                <a:off x="3231" y="1416"/>
                <a:ext cx="8" cy="5"/>
              </a:xfrm>
              <a:custGeom>
                <a:gdLst>
                  <a:gd name="T0" fmla="*/ 3 w 3"/>
                  <a:gd name="T1" fmla="*/ 1 h 2"/>
                  <a:gd name="T2" fmla="*/ 3 w 3"/>
                  <a:gd name="T3" fmla="*/ 2 h 2"/>
                  <a:gd name="T4" fmla="*/ 2 w 3"/>
                  <a:gd name="T5" fmla="*/ 2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3" y="2"/>
                      <a:pt x="2" y="1"/>
                      <a:pt x="2" y="2"/>
                    </a:cubicBezTo>
                    <a:cubicBezTo>
                      <a:pt x="1" y="2"/>
                      <a:pt x="0" y="0"/>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7" name="Freeform 788">
                <a:extLst>
                  <a:ext uri="{FF2B5EF4-FFF2-40B4-BE49-F238E27FC236}">
                    <a16:creationId xmlns:a16="http://schemas.microsoft.com/office/drawing/2014/main" id="{54C1ACE6-DBFE-450B-AF59-154C5632FFD1}"/>
                  </a:ext>
                </a:extLst>
              </p:cNvPr>
              <p:cNvSpPr/>
              <p:nvPr/>
            </p:nvSpPr>
            <p:spPr bwMode="auto">
              <a:xfrm>
                <a:off x="3746" y="1416"/>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8" name="Freeform 789">
                <a:extLst>
                  <a:ext uri="{FF2B5EF4-FFF2-40B4-BE49-F238E27FC236}">
                    <a16:creationId xmlns:a16="http://schemas.microsoft.com/office/drawing/2014/main" id="{1B3A2623-B446-415F-8E83-8F5A5853C2D7}"/>
                  </a:ext>
                </a:extLst>
              </p:cNvPr>
              <p:cNvSpPr/>
              <p:nvPr/>
            </p:nvSpPr>
            <p:spPr bwMode="auto">
              <a:xfrm>
                <a:off x="3944" y="1413"/>
                <a:ext cx="16" cy="11"/>
              </a:xfrm>
              <a:custGeom>
                <a:gdLst>
                  <a:gd name="T0" fmla="*/ 5 w 6"/>
                  <a:gd name="T1" fmla="*/ 1 h 4"/>
                  <a:gd name="T2" fmla="*/ 6 w 6"/>
                  <a:gd name="T3" fmla="*/ 3 h 4"/>
                  <a:gd name="T4" fmla="*/ 1 w 6"/>
                  <a:gd name="T5" fmla="*/ 2 h 4"/>
                  <a:gd name="T6" fmla="*/ 0 w 6"/>
                  <a:gd name="T7" fmla="*/ 2 h 4"/>
                  <a:gd name="T8" fmla="*/ 5 w 6"/>
                  <a:gd name="T9" fmla="*/ 1 h 4"/>
                </a:gdLst>
                <a:cxnLst>
                  <a:cxn ang="0">
                    <a:pos x="T0" y="T1"/>
                  </a:cxn>
                  <a:cxn ang="0">
                    <a:pos x="T2" y="T3"/>
                  </a:cxn>
                  <a:cxn ang="0">
                    <a:pos x="T4" y="T5"/>
                  </a:cxn>
                  <a:cxn ang="0">
                    <a:pos x="T6" y="T7"/>
                  </a:cxn>
                  <a:cxn ang="0">
                    <a:pos x="T8" y="T9"/>
                  </a:cxn>
                </a:cxnLst>
                <a:rect l="0" t="0" r="r" b="b"/>
                <a:pathLst>
                  <a:path w="6" h="4">
                    <a:moveTo>
                      <a:pt x="5" y="1"/>
                    </a:moveTo>
                    <a:cubicBezTo>
                      <a:pt x="4" y="1"/>
                      <a:pt x="6" y="2"/>
                      <a:pt x="6" y="3"/>
                    </a:cubicBezTo>
                    <a:cubicBezTo>
                      <a:pt x="4" y="4"/>
                      <a:pt x="3" y="0"/>
                      <a:pt x="1" y="2"/>
                    </a:cubicBezTo>
                    <a:cubicBezTo>
                      <a:pt x="0" y="2"/>
                      <a:pt x="0" y="2"/>
                      <a:pt x="0" y="2"/>
                    </a:cubicBezTo>
                    <a:cubicBezTo>
                      <a:pt x="1"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9" name="Freeform 790">
                <a:extLst>
                  <a:ext uri="{FF2B5EF4-FFF2-40B4-BE49-F238E27FC236}">
                    <a16:creationId xmlns:a16="http://schemas.microsoft.com/office/drawing/2014/main" id="{F4B9B7D9-86BD-4F5E-80AF-7FF0399CB4DB}"/>
                  </a:ext>
                </a:extLst>
              </p:cNvPr>
              <p:cNvSpPr/>
              <p:nvPr/>
            </p:nvSpPr>
            <p:spPr bwMode="auto">
              <a:xfrm>
                <a:off x="3960" y="1416"/>
                <a:ext cx="8" cy="3"/>
              </a:xfrm>
              <a:custGeom>
                <a:gdLst>
                  <a:gd name="T0" fmla="*/ 1 w 3"/>
                  <a:gd name="T1" fmla="*/ 1 h 1"/>
                  <a:gd name="T2" fmla="*/ 3 w 3"/>
                  <a:gd name="T3" fmla="*/ 0 h 1"/>
                  <a:gd name="T4" fmla="*/ 0 w 3"/>
                  <a:gd name="T5" fmla="*/ 1 h 1"/>
                  <a:gd name="T6" fmla="*/ 0 w 3"/>
                  <a:gd name="T7" fmla="*/ 0 h 1"/>
                  <a:gd name="T8" fmla="*/ 1 w 3"/>
                  <a:gd name="T9" fmla="*/ 1 h 1"/>
                </a:gdLst>
                <a:cxnLst>
                  <a:cxn ang="0">
                    <a:pos x="T0" y="T1"/>
                  </a:cxn>
                  <a:cxn ang="0">
                    <a:pos x="T2" y="T3"/>
                  </a:cxn>
                  <a:cxn ang="0">
                    <a:pos x="T4" y="T5"/>
                  </a:cxn>
                  <a:cxn ang="0">
                    <a:pos x="T6" y="T7"/>
                  </a:cxn>
                  <a:cxn ang="0">
                    <a:pos x="T8" y="T9"/>
                  </a:cxn>
                </a:cxnLst>
                <a:rect l="0" t="0" r="r" b="b"/>
                <a:pathLst>
                  <a:path w="3" h="1">
                    <a:moveTo>
                      <a:pt x="1" y="1"/>
                    </a:moveTo>
                    <a:cubicBezTo>
                      <a:pt x="3" y="0"/>
                      <a:pt x="3" y="0"/>
                      <a:pt x="3" y="0"/>
                    </a:cubicBezTo>
                    <a:cubicBezTo>
                      <a:pt x="2" y="1"/>
                      <a:pt x="1" y="1"/>
                      <a:pt x="0" y="1"/>
                    </a:cubicBezTo>
                    <a:cubicBezTo>
                      <a:pt x="0" y="0"/>
                      <a:pt x="0" y="0"/>
                      <a:pt x="0"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0" name="Freeform 791">
                <a:extLst>
                  <a:ext uri="{FF2B5EF4-FFF2-40B4-BE49-F238E27FC236}">
                    <a16:creationId xmlns:a16="http://schemas.microsoft.com/office/drawing/2014/main" id="{D7C316D5-9274-4D7E-A0C3-7E6CCE9860DA}"/>
                  </a:ext>
                </a:extLst>
              </p:cNvPr>
              <p:cNvSpPr/>
              <p:nvPr/>
            </p:nvSpPr>
            <p:spPr bwMode="auto">
              <a:xfrm>
                <a:off x="4112" y="1408"/>
                <a:ext cx="16" cy="19"/>
              </a:xfrm>
              <a:custGeom>
                <a:gdLst>
                  <a:gd name="T0" fmla="*/ 5 w 6"/>
                  <a:gd name="T1" fmla="*/ 4 h 7"/>
                  <a:gd name="T2" fmla="*/ 6 w 6"/>
                  <a:gd name="T3" fmla="*/ 4 h 7"/>
                  <a:gd name="T4" fmla="*/ 2 w 6"/>
                  <a:gd name="T5" fmla="*/ 5 h 7"/>
                  <a:gd name="T6" fmla="*/ 0 w 6"/>
                  <a:gd name="T7" fmla="*/ 5 h 7"/>
                  <a:gd name="T8" fmla="*/ 5 w 6"/>
                  <a:gd name="T9" fmla="*/ 4 h 7"/>
                </a:gdLst>
                <a:cxnLst>
                  <a:cxn ang="0">
                    <a:pos x="T0" y="T1"/>
                  </a:cxn>
                  <a:cxn ang="0">
                    <a:pos x="T2" y="T3"/>
                  </a:cxn>
                  <a:cxn ang="0">
                    <a:pos x="T4" y="T5"/>
                  </a:cxn>
                  <a:cxn ang="0">
                    <a:pos x="T6" y="T7"/>
                  </a:cxn>
                  <a:cxn ang="0">
                    <a:pos x="T8" y="T9"/>
                  </a:cxn>
                </a:cxnLst>
                <a:rect l="0" t="0" r="r" b="b"/>
                <a:pathLst>
                  <a:path w="6" h="7">
                    <a:moveTo>
                      <a:pt x="5" y="4"/>
                    </a:moveTo>
                    <a:cubicBezTo>
                      <a:pt x="6" y="4"/>
                      <a:pt x="6" y="4"/>
                      <a:pt x="6" y="4"/>
                    </a:cubicBezTo>
                    <a:cubicBezTo>
                      <a:pt x="4" y="4"/>
                      <a:pt x="3" y="7"/>
                      <a:pt x="2" y="5"/>
                    </a:cubicBezTo>
                    <a:cubicBezTo>
                      <a:pt x="1" y="4"/>
                      <a:pt x="0" y="6"/>
                      <a:pt x="0" y="5"/>
                    </a:cubicBezTo>
                    <a:cubicBezTo>
                      <a:pt x="3" y="6"/>
                      <a:pt x="3" y="0"/>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1" name="Freeform 792">
                <a:extLst>
                  <a:ext uri="{FF2B5EF4-FFF2-40B4-BE49-F238E27FC236}">
                    <a16:creationId xmlns:a16="http://schemas.microsoft.com/office/drawing/2014/main" id="{C47D1CF0-BC23-4D85-A080-031EFFFBEA06}"/>
                  </a:ext>
                </a:extLst>
              </p:cNvPr>
              <p:cNvSpPr/>
              <p:nvPr/>
            </p:nvSpPr>
            <p:spPr bwMode="auto">
              <a:xfrm>
                <a:off x="3735" y="1416"/>
                <a:ext cx="6"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2" name="Freeform 793">
                <a:extLst>
                  <a:ext uri="{FF2B5EF4-FFF2-40B4-BE49-F238E27FC236}">
                    <a16:creationId xmlns:a16="http://schemas.microsoft.com/office/drawing/2014/main" id="{EF64B6E4-87DA-43A2-BE57-C40F05EA3EA9}"/>
                  </a:ext>
                </a:extLst>
              </p:cNvPr>
              <p:cNvSpPr/>
              <p:nvPr/>
            </p:nvSpPr>
            <p:spPr bwMode="auto">
              <a:xfrm>
                <a:off x="2122" y="141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3" name="Freeform 794">
                <a:extLst>
                  <a:ext uri="{FF2B5EF4-FFF2-40B4-BE49-F238E27FC236}">
                    <a16:creationId xmlns:a16="http://schemas.microsoft.com/office/drawing/2014/main" id="{85BF1610-5B70-4F7C-A6FD-88723129F4EB}"/>
                  </a:ext>
                </a:extLst>
              </p:cNvPr>
              <p:cNvSpPr/>
              <p:nvPr/>
            </p:nvSpPr>
            <p:spPr bwMode="auto">
              <a:xfrm>
                <a:off x="2576" y="1416"/>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4" name="Freeform 795">
                <a:extLst>
                  <a:ext uri="{FF2B5EF4-FFF2-40B4-BE49-F238E27FC236}">
                    <a16:creationId xmlns:a16="http://schemas.microsoft.com/office/drawing/2014/main" id="{E3FF9BF7-601F-4876-86ED-F861CA10376B}"/>
                  </a:ext>
                </a:extLst>
              </p:cNvPr>
              <p:cNvSpPr/>
              <p:nvPr/>
            </p:nvSpPr>
            <p:spPr bwMode="auto">
              <a:xfrm>
                <a:off x="3014" y="1419"/>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5" name="Freeform 796">
                <a:extLst>
                  <a:ext uri="{FF2B5EF4-FFF2-40B4-BE49-F238E27FC236}">
                    <a16:creationId xmlns:a16="http://schemas.microsoft.com/office/drawing/2014/main" id="{9F379E0F-3436-47A0-BAAC-0B59ECC80F57}"/>
                  </a:ext>
                </a:extLst>
              </p:cNvPr>
              <p:cNvSpPr/>
              <p:nvPr/>
            </p:nvSpPr>
            <p:spPr bwMode="auto">
              <a:xfrm>
                <a:off x="3054" y="1416"/>
                <a:ext cx="24" cy="11"/>
              </a:xfrm>
              <a:custGeom>
                <a:gdLst>
                  <a:gd name="T0" fmla="*/ 8 w 9"/>
                  <a:gd name="T1" fmla="*/ 2 h 4"/>
                  <a:gd name="T2" fmla="*/ 8 w 9"/>
                  <a:gd name="T3" fmla="*/ 2 h 4"/>
                  <a:gd name="T4" fmla="*/ 5 w 9"/>
                  <a:gd name="T5" fmla="*/ 3 h 4"/>
                  <a:gd name="T6" fmla="*/ 1 w 9"/>
                  <a:gd name="T7" fmla="*/ 1 h 4"/>
                  <a:gd name="T8" fmla="*/ 6 w 9"/>
                  <a:gd name="T9" fmla="*/ 2 h 4"/>
                  <a:gd name="T10" fmla="*/ 9 w 9"/>
                  <a:gd name="T11" fmla="*/ 1 h 4"/>
                  <a:gd name="T12" fmla="*/ 8 w 9"/>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2"/>
                    </a:moveTo>
                    <a:cubicBezTo>
                      <a:pt x="8" y="2"/>
                      <a:pt x="8" y="2"/>
                      <a:pt x="8" y="2"/>
                    </a:cubicBezTo>
                    <a:cubicBezTo>
                      <a:pt x="7" y="2"/>
                      <a:pt x="5" y="2"/>
                      <a:pt x="5" y="3"/>
                    </a:cubicBezTo>
                    <a:cubicBezTo>
                      <a:pt x="3" y="2"/>
                      <a:pt x="0" y="4"/>
                      <a:pt x="1" y="1"/>
                    </a:cubicBezTo>
                    <a:cubicBezTo>
                      <a:pt x="2" y="3"/>
                      <a:pt x="4" y="1"/>
                      <a:pt x="6" y="2"/>
                    </a:cubicBezTo>
                    <a:cubicBezTo>
                      <a:pt x="7" y="1"/>
                      <a:pt x="7" y="0"/>
                      <a:pt x="9"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6" name="Freeform 797">
                <a:extLst>
                  <a:ext uri="{FF2B5EF4-FFF2-40B4-BE49-F238E27FC236}">
                    <a16:creationId xmlns:a16="http://schemas.microsoft.com/office/drawing/2014/main" id="{AF4D9F48-B6E7-4F7C-843A-8DE9872765B7}"/>
                  </a:ext>
                </a:extLst>
              </p:cNvPr>
              <p:cNvSpPr/>
              <p:nvPr/>
            </p:nvSpPr>
            <p:spPr bwMode="auto">
              <a:xfrm>
                <a:off x="3663" y="1416"/>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7" name="Freeform 798">
                <a:extLst>
                  <a:ext uri="{FF2B5EF4-FFF2-40B4-BE49-F238E27FC236}">
                    <a16:creationId xmlns:a16="http://schemas.microsoft.com/office/drawing/2014/main" id="{BCE36B02-BA8F-4559-AA21-9401C397D65A}"/>
                  </a:ext>
                </a:extLst>
              </p:cNvPr>
              <p:cNvSpPr/>
              <p:nvPr/>
            </p:nvSpPr>
            <p:spPr bwMode="auto">
              <a:xfrm>
                <a:off x="2191" y="1419"/>
                <a:ext cx="22" cy="13"/>
              </a:xfrm>
              <a:custGeom>
                <a:gdLst>
                  <a:gd name="T0" fmla="*/ 8 w 8"/>
                  <a:gd name="T1" fmla="*/ 0 h 5"/>
                  <a:gd name="T2" fmla="*/ 4 w 8"/>
                  <a:gd name="T3" fmla="*/ 3 h 5"/>
                  <a:gd name="T4" fmla="*/ 0 w 8"/>
                  <a:gd name="T5" fmla="*/ 5 h 5"/>
                  <a:gd name="T6" fmla="*/ 1 w 8"/>
                  <a:gd name="T7" fmla="*/ 3 h 5"/>
                  <a:gd name="T8" fmla="*/ 3 w 8"/>
                  <a:gd name="T9" fmla="*/ 2 h 5"/>
                  <a:gd name="T10" fmla="*/ 7 w 8"/>
                  <a:gd name="T11" fmla="*/ 1 h 5"/>
                  <a:gd name="T12" fmla="*/ 7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2"/>
                      <a:pt x="5" y="1"/>
                      <a:pt x="4" y="3"/>
                    </a:cubicBezTo>
                    <a:cubicBezTo>
                      <a:pt x="3" y="4"/>
                      <a:pt x="1" y="5"/>
                      <a:pt x="0" y="5"/>
                    </a:cubicBezTo>
                    <a:cubicBezTo>
                      <a:pt x="0" y="4"/>
                      <a:pt x="1" y="3"/>
                      <a:pt x="1" y="3"/>
                    </a:cubicBezTo>
                    <a:cubicBezTo>
                      <a:pt x="2" y="3"/>
                      <a:pt x="3" y="2"/>
                      <a:pt x="3" y="2"/>
                    </a:cubicBezTo>
                    <a:cubicBezTo>
                      <a:pt x="4" y="1"/>
                      <a:pt x="6" y="1"/>
                      <a:pt x="7" y="1"/>
                    </a:cubicBezTo>
                    <a:cubicBezTo>
                      <a:pt x="7" y="0"/>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8" name="Freeform 799">
                <a:extLst>
                  <a:ext uri="{FF2B5EF4-FFF2-40B4-BE49-F238E27FC236}">
                    <a16:creationId xmlns:a16="http://schemas.microsoft.com/office/drawing/2014/main" id="{CBA0B866-D7E1-49F7-9BE1-D0D48F70DCE2}"/>
                  </a:ext>
                </a:extLst>
              </p:cNvPr>
              <p:cNvSpPr/>
              <p:nvPr/>
            </p:nvSpPr>
            <p:spPr bwMode="auto">
              <a:xfrm>
                <a:off x="2616" y="1419"/>
                <a:ext cx="8" cy="5"/>
              </a:xfrm>
              <a:custGeom>
                <a:gdLst>
                  <a:gd name="T0" fmla="*/ 3 w 3"/>
                  <a:gd name="T1" fmla="*/ 1 h 2"/>
                  <a:gd name="T2" fmla="*/ 2 w 3"/>
                  <a:gd name="T3" fmla="*/ 1 h 2"/>
                  <a:gd name="T4" fmla="*/ 1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1"/>
                      <a:pt x="2" y="2"/>
                      <a:pt x="1" y="2"/>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9" name="Freeform 800">
                <a:extLst>
                  <a:ext uri="{FF2B5EF4-FFF2-40B4-BE49-F238E27FC236}">
                    <a16:creationId xmlns:a16="http://schemas.microsoft.com/office/drawing/2014/main" id="{BE65183F-D2F7-4575-A53A-65DF29BB5DBE}"/>
                  </a:ext>
                </a:extLst>
              </p:cNvPr>
              <p:cNvSpPr/>
              <p:nvPr/>
            </p:nvSpPr>
            <p:spPr bwMode="auto">
              <a:xfrm>
                <a:off x="3030" y="1419"/>
                <a:ext cx="24" cy="10"/>
              </a:xfrm>
              <a:custGeom>
                <a:gdLst>
                  <a:gd name="T0" fmla="*/ 9 w 9"/>
                  <a:gd name="T1" fmla="*/ 2 h 4"/>
                  <a:gd name="T2" fmla="*/ 8 w 9"/>
                  <a:gd name="T3" fmla="*/ 3 h 4"/>
                  <a:gd name="T4" fmla="*/ 7 w 9"/>
                  <a:gd name="T5" fmla="*/ 1 h 4"/>
                  <a:gd name="T6" fmla="*/ 7 w 9"/>
                  <a:gd name="T7" fmla="*/ 3 h 4"/>
                  <a:gd name="T8" fmla="*/ 5 w 9"/>
                  <a:gd name="T9" fmla="*/ 2 h 4"/>
                  <a:gd name="T10" fmla="*/ 3 w 9"/>
                  <a:gd name="T11" fmla="*/ 4 h 4"/>
                  <a:gd name="T12" fmla="*/ 0 w 9"/>
                  <a:gd name="T13" fmla="*/ 4 h 4"/>
                  <a:gd name="T14" fmla="*/ 2 w 9"/>
                  <a:gd name="T15" fmla="*/ 3 h 4"/>
                  <a:gd name="T16" fmla="*/ 3 w 9"/>
                  <a:gd name="T17" fmla="*/ 3 h 4"/>
                  <a:gd name="T18" fmla="*/ 3 w 9"/>
                  <a:gd name="T19" fmla="*/ 2 h 4"/>
                  <a:gd name="T20" fmla="*/ 6 w 9"/>
                  <a:gd name="T21" fmla="*/ 2 h 4"/>
                  <a:gd name="T22" fmla="*/ 9 w 9"/>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9" y="2"/>
                    </a:moveTo>
                    <a:cubicBezTo>
                      <a:pt x="8" y="3"/>
                      <a:pt x="8" y="3"/>
                      <a:pt x="8" y="3"/>
                    </a:cubicBezTo>
                    <a:cubicBezTo>
                      <a:pt x="7" y="2"/>
                      <a:pt x="8" y="2"/>
                      <a:pt x="7" y="1"/>
                    </a:cubicBezTo>
                    <a:cubicBezTo>
                      <a:pt x="7" y="2"/>
                      <a:pt x="7" y="2"/>
                      <a:pt x="7" y="3"/>
                    </a:cubicBezTo>
                    <a:cubicBezTo>
                      <a:pt x="5" y="2"/>
                      <a:pt x="5" y="2"/>
                      <a:pt x="5" y="2"/>
                    </a:cubicBezTo>
                    <a:cubicBezTo>
                      <a:pt x="5" y="3"/>
                      <a:pt x="2" y="2"/>
                      <a:pt x="3" y="4"/>
                    </a:cubicBezTo>
                    <a:cubicBezTo>
                      <a:pt x="0" y="4"/>
                      <a:pt x="0" y="4"/>
                      <a:pt x="0" y="4"/>
                    </a:cubicBezTo>
                    <a:cubicBezTo>
                      <a:pt x="1" y="4"/>
                      <a:pt x="1" y="3"/>
                      <a:pt x="2" y="3"/>
                    </a:cubicBezTo>
                    <a:cubicBezTo>
                      <a:pt x="2" y="3"/>
                      <a:pt x="3" y="2"/>
                      <a:pt x="3" y="3"/>
                    </a:cubicBezTo>
                    <a:cubicBezTo>
                      <a:pt x="4" y="2"/>
                      <a:pt x="3" y="2"/>
                      <a:pt x="3" y="2"/>
                    </a:cubicBezTo>
                    <a:cubicBezTo>
                      <a:pt x="4" y="3"/>
                      <a:pt x="5" y="2"/>
                      <a:pt x="6" y="2"/>
                    </a:cubicBezTo>
                    <a:cubicBezTo>
                      <a:pt x="7" y="0"/>
                      <a:pt x="9"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0" name="Freeform 801">
                <a:extLst>
                  <a:ext uri="{FF2B5EF4-FFF2-40B4-BE49-F238E27FC236}">
                    <a16:creationId xmlns:a16="http://schemas.microsoft.com/office/drawing/2014/main" id="{913E89A3-CD64-4F84-A747-55834D90474F}"/>
                  </a:ext>
                </a:extLst>
              </p:cNvPr>
              <p:cNvSpPr/>
              <p:nvPr/>
            </p:nvSpPr>
            <p:spPr bwMode="auto">
              <a:xfrm>
                <a:off x="4203" y="1419"/>
                <a:ext cx="8" cy="5"/>
              </a:xfrm>
              <a:custGeom>
                <a:gdLst>
                  <a:gd name="T0" fmla="*/ 2 w 3"/>
                  <a:gd name="T1" fmla="*/ 0 h 2"/>
                  <a:gd name="T2" fmla="*/ 3 w 3"/>
                  <a:gd name="T3" fmla="*/ 2 h 2"/>
                  <a:gd name="T4" fmla="*/ 2 w 3"/>
                  <a:gd name="T5" fmla="*/ 2 h 2"/>
                  <a:gd name="T6" fmla="*/ 1 w 3"/>
                  <a:gd name="T7" fmla="*/ 1 h 2"/>
                  <a:gd name="T8" fmla="*/ 0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2" y="2"/>
                      <a:pt x="3" y="2"/>
                    </a:cubicBezTo>
                    <a:cubicBezTo>
                      <a:pt x="2" y="2"/>
                      <a:pt x="2" y="2"/>
                      <a:pt x="2" y="2"/>
                    </a:cubicBezTo>
                    <a:cubicBezTo>
                      <a:pt x="1" y="2"/>
                      <a:pt x="1" y="1"/>
                      <a:pt x="1" y="1"/>
                    </a:cubicBezTo>
                    <a:cubicBezTo>
                      <a:pt x="1" y="0"/>
                      <a:pt x="0" y="2"/>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1" name="Freeform 802">
                <a:extLst>
                  <a:ext uri="{FF2B5EF4-FFF2-40B4-BE49-F238E27FC236}">
                    <a16:creationId xmlns:a16="http://schemas.microsoft.com/office/drawing/2014/main" id="{AB0FEB82-5D10-41FB-9820-0384986F581A}"/>
                  </a:ext>
                </a:extLst>
              </p:cNvPr>
              <p:cNvSpPr/>
              <p:nvPr/>
            </p:nvSpPr>
            <p:spPr bwMode="auto">
              <a:xfrm>
                <a:off x="3711" y="1419"/>
                <a:ext cx="8" cy="8"/>
              </a:xfrm>
              <a:custGeom>
                <a:gdLst>
                  <a:gd name="T0" fmla="*/ 3 w 3"/>
                  <a:gd name="T1" fmla="*/ 1 h 3"/>
                  <a:gd name="T2" fmla="*/ 0 w 3"/>
                  <a:gd name="T3" fmla="*/ 2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1" y="0"/>
                      <a:pt x="2" y="3"/>
                      <a:pt x="0" y="2"/>
                    </a:cubicBezTo>
                    <a:cubicBezTo>
                      <a:pt x="1" y="1"/>
                      <a:pt x="1" y="1"/>
                      <a:pt x="1"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2" name="Freeform 803">
                <a:extLst>
                  <a:ext uri="{FF2B5EF4-FFF2-40B4-BE49-F238E27FC236}">
                    <a16:creationId xmlns:a16="http://schemas.microsoft.com/office/drawing/2014/main" id="{97D2D608-13E9-4CC3-A2E7-FC4D6390D618}"/>
                  </a:ext>
                </a:extLst>
              </p:cNvPr>
              <p:cNvSpPr/>
              <p:nvPr/>
            </p:nvSpPr>
            <p:spPr bwMode="auto">
              <a:xfrm>
                <a:off x="3727" y="1419"/>
                <a:ext cx="217" cy="67"/>
              </a:xfrm>
              <a:custGeom>
                <a:gdLst>
                  <a:gd name="T0" fmla="*/ 81 w 81"/>
                  <a:gd name="T1" fmla="*/ 3 h 25"/>
                  <a:gd name="T2" fmla="*/ 77 w 81"/>
                  <a:gd name="T3" fmla="*/ 2 h 25"/>
                  <a:gd name="T4" fmla="*/ 78 w 81"/>
                  <a:gd name="T5" fmla="*/ 4 h 25"/>
                  <a:gd name="T6" fmla="*/ 77 w 81"/>
                  <a:gd name="T7" fmla="*/ 7 h 25"/>
                  <a:gd name="T8" fmla="*/ 74 w 81"/>
                  <a:gd name="T9" fmla="*/ 7 h 25"/>
                  <a:gd name="T10" fmla="*/ 71 w 81"/>
                  <a:gd name="T11" fmla="*/ 7 h 25"/>
                  <a:gd name="T12" fmla="*/ 70 w 81"/>
                  <a:gd name="T13" fmla="*/ 9 h 25"/>
                  <a:gd name="T14" fmla="*/ 69 w 81"/>
                  <a:gd name="T15" fmla="*/ 8 h 25"/>
                  <a:gd name="T16" fmla="*/ 69 w 81"/>
                  <a:gd name="T17" fmla="*/ 8 h 25"/>
                  <a:gd name="T18" fmla="*/ 69 w 81"/>
                  <a:gd name="T19" fmla="*/ 9 h 25"/>
                  <a:gd name="T20" fmla="*/ 64 w 81"/>
                  <a:gd name="T21" fmla="*/ 10 h 25"/>
                  <a:gd name="T22" fmla="*/ 64 w 81"/>
                  <a:gd name="T23" fmla="*/ 9 h 25"/>
                  <a:gd name="T24" fmla="*/ 55 w 81"/>
                  <a:gd name="T25" fmla="*/ 11 h 25"/>
                  <a:gd name="T26" fmla="*/ 50 w 81"/>
                  <a:gd name="T27" fmla="*/ 13 h 25"/>
                  <a:gd name="T28" fmla="*/ 38 w 81"/>
                  <a:gd name="T29" fmla="*/ 17 h 25"/>
                  <a:gd name="T30" fmla="*/ 35 w 81"/>
                  <a:gd name="T31" fmla="*/ 17 h 25"/>
                  <a:gd name="T32" fmla="*/ 32 w 81"/>
                  <a:gd name="T33" fmla="*/ 18 h 25"/>
                  <a:gd name="T34" fmla="*/ 31 w 81"/>
                  <a:gd name="T35" fmla="*/ 18 h 25"/>
                  <a:gd name="T36" fmla="*/ 29 w 81"/>
                  <a:gd name="T37" fmla="*/ 19 h 25"/>
                  <a:gd name="T38" fmla="*/ 25 w 81"/>
                  <a:gd name="T39" fmla="*/ 22 h 25"/>
                  <a:gd name="T40" fmla="*/ 19 w 81"/>
                  <a:gd name="T41" fmla="*/ 24 h 25"/>
                  <a:gd name="T42" fmla="*/ 21 w 81"/>
                  <a:gd name="T43" fmla="*/ 24 h 25"/>
                  <a:gd name="T44" fmla="*/ 19 w 81"/>
                  <a:gd name="T45" fmla="*/ 23 h 25"/>
                  <a:gd name="T46" fmla="*/ 26 w 81"/>
                  <a:gd name="T47" fmla="*/ 20 h 25"/>
                  <a:gd name="T48" fmla="*/ 25 w 81"/>
                  <a:gd name="T49" fmla="*/ 19 h 25"/>
                  <a:gd name="T50" fmla="*/ 15 w 81"/>
                  <a:gd name="T51" fmla="*/ 21 h 25"/>
                  <a:gd name="T52" fmla="*/ 11 w 81"/>
                  <a:gd name="T53" fmla="*/ 22 h 25"/>
                  <a:gd name="T54" fmla="*/ 7 w 81"/>
                  <a:gd name="T55" fmla="*/ 23 h 25"/>
                  <a:gd name="T56" fmla="*/ 7 w 81"/>
                  <a:gd name="T57" fmla="*/ 24 h 25"/>
                  <a:gd name="T58" fmla="*/ 5 w 81"/>
                  <a:gd name="T59" fmla="*/ 23 h 25"/>
                  <a:gd name="T60" fmla="*/ 1 w 81"/>
                  <a:gd name="T61" fmla="*/ 21 h 25"/>
                  <a:gd name="T62" fmla="*/ 10 w 81"/>
                  <a:gd name="T63" fmla="*/ 19 h 25"/>
                  <a:gd name="T64" fmla="*/ 20 w 81"/>
                  <a:gd name="T65" fmla="*/ 15 h 25"/>
                  <a:gd name="T66" fmla="*/ 17 w 81"/>
                  <a:gd name="T67" fmla="*/ 17 h 25"/>
                  <a:gd name="T68" fmla="*/ 25 w 81"/>
                  <a:gd name="T69" fmla="*/ 14 h 25"/>
                  <a:gd name="T70" fmla="*/ 35 w 81"/>
                  <a:gd name="T71" fmla="*/ 11 h 25"/>
                  <a:gd name="T72" fmla="*/ 38 w 81"/>
                  <a:gd name="T73" fmla="*/ 11 h 25"/>
                  <a:gd name="T74" fmla="*/ 40 w 81"/>
                  <a:gd name="T75" fmla="*/ 11 h 25"/>
                  <a:gd name="T76" fmla="*/ 38 w 81"/>
                  <a:gd name="T77" fmla="*/ 13 h 25"/>
                  <a:gd name="T78" fmla="*/ 48 w 81"/>
                  <a:gd name="T79" fmla="*/ 9 h 25"/>
                  <a:gd name="T80" fmla="*/ 49 w 81"/>
                  <a:gd name="T81" fmla="*/ 9 h 25"/>
                  <a:gd name="T82" fmla="*/ 55 w 81"/>
                  <a:gd name="T83" fmla="*/ 6 h 25"/>
                  <a:gd name="T84" fmla="*/ 57 w 81"/>
                  <a:gd name="T85" fmla="*/ 5 h 25"/>
                  <a:gd name="T86" fmla="*/ 58 w 81"/>
                  <a:gd name="T87" fmla="*/ 7 h 25"/>
                  <a:gd name="T88" fmla="*/ 60 w 81"/>
                  <a:gd name="T89" fmla="*/ 6 h 25"/>
                  <a:gd name="T90" fmla="*/ 65 w 81"/>
                  <a:gd name="T91" fmla="*/ 4 h 25"/>
                  <a:gd name="T92" fmla="*/ 66 w 81"/>
                  <a:gd name="T93" fmla="*/ 4 h 25"/>
                  <a:gd name="T94" fmla="*/ 79 w 81"/>
                  <a:gd name="T95" fmla="*/ 2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25">
                    <a:moveTo>
                      <a:pt x="80" y="2"/>
                    </a:moveTo>
                    <a:cubicBezTo>
                      <a:pt x="80" y="2"/>
                      <a:pt x="80" y="3"/>
                      <a:pt x="81" y="3"/>
                    </a:cubicBezTo>
                    <a:cubicBezTo>
                      <a:pt x="81" y="3"/>
                      <a:pt x="80" y="3"/>
                      <a:pt x="80" y="4"/>
                    </a:cubicBezTo>
                    <a:cubicBezTo>
                      <a:pt x="80" y="2"/>
                      <a:pt x="78" y="3"/>
                      <a:pt x="77" y="2"/>
                    </a:cubicBezTo>
                    <a:cubicBezTo>
                      <a:pt x="77" y="2"/>
                      <a:pt x="76" y="3"/>
                      <a:pt x="76" y="3"/>
                    </a:cubicBezTo>
                    <a:cubicBezTo>
                      <a:pt x="78" y="4"/>
                      <a:pt x="78" y="4"/>
                      <a:pt x="78" y="4"/>
                    </a:cubicBezTo>
                    <a:cubicBezTo>
                      <a:pt x="76" y="5"/>
                      <a:pt x="76" y="5"/>
                      <a:pt x="76" y="5"/>
                    </a:cubicBezTo>
                    <a:cubicBezTo>
                      <a:pt x="77" y="5"/>
                      <a:pt x="76" y="6"/>
                      <a:pt x="77" y="7"/>
                    </a:cubicBezTo>
                    <a:cubicBezTo>
                      <a:pt x="76" y="8"/>
                      <a:pt x="75" y="7"/>
                      <a:pt x="74" y="8"/>
                    </a:cubicBezTo>
                    <a:cubicBezTo>
                      <a:pt x="74" y="7"/>
                      <a:pt x="74" y="7"/>
                      <a:pt x="74" y="7"/>
                    </a:cubicBezTo>
                    <a:cubicBezTo>
                      <a:pt x="74" y="6"/>
                      <a:pt x="72" y="6"/>
                      <a:pt x="72" y="7"/>
                    </a:cubicBezTo>
                    <a:cubicBezTo>
                      <a:pt x="71" y="7"/>
                      <a:pt x="71" y="7"/>
                      <a:pt x="71" y="7"/>
                    </a:cubicBezTo>
                    <a:cubicBezTo>
                      <a:pt x="70" y="7"/>
                      <a:pt x="71" y="8"/>
                      <a:pt x="71" y="8"/>
                    </a:cubicBezTo>
                    <a:cubicBezTo>
                      <a:pt x="70" y="9"/>
                      <a:pt x="70" y="9"/>
                      <a:pt x="70" y="9"/>
                    </a:cubicBezTo>
                    <a:cubicBezTo>
                      <a:pt x="70" y="8"/>
                      <a:pt x="70" y="8"/>
                      <a:pt x="70" y="8"/>
                    </a:cubicBezTo>
                    <a:cubicBezTo>
                      <a:pt x="69" y="8"/>
                      <a:pt x="69" y="8"/>
                      <a:pt x="69" y="8"/>
                    </a:cubicBezTo>
                    <a:cubicBezTo>
                      <a:pt x="70" y="8"/>
                      <a:pt x="70" y="8"/>
                      <a:pt x="70" y="8"/>
                    </a:cubicBezTo>
                    <a:cubicBezTo>
                      <a:pt x="69" y="8"/>
                      <a:pt x="69" y="8"/>
                      <a:pt x="69" y="8"/>
                    </a:cubicBezTo>
                    <a:cubicBezTo>
                      <a:pt x="68" y="8"/>
                      <a:pt x="68" y="8"/>
                      <a:pt x="68" y="9"/>
                    </a:cubicBezTo>
                    <a:cubicBezTo>
                      <a:pt x="69" y="9"/>
                      <a:pt x="69" y="9"/>
                      <a:pt x="69" y="9"/>
                    </a:cubicBezTo>
                    <a:cubicBezTo>
                      <a:pt x="67" y="9"/>
                      <a:pt x="65" y="9"/>
                      <a:pt x="65" y="10"/>
                    </a:cubicBezTo>
                    <a:cubicBezTo>
                      <a:pt x="64" y="10"/>
                      <a:pt x="64" y="10"/>
                      <a:pt x="64" y="10"/>
                    </a:cubicBezTo>
                    <a:cubicBezTo>
                      <a:pt x="64" y="10"/>
                      <a:pt x="65" y="10"/>
                      <a:pt x="65" y="9"/>
                    </a:cubicBezTo>
                    <a:cubicBezTo>
                      <a:pt x="65" y="9"/>
                      <a:pt x="64" y="9"/>
                      <a:pt x="64" y="9"/>
                    </a:cubicBezTo>
                    <a:cubicBezTo>
                      <a:pt x="64" y="9"/>
                      <a:pt x="64" y="9"/>
                      <a:pt x="64" y="10"/>
                    </a:cubicBezTo>
                    <a:cubicBezTo>
                      <a:pt x="61" y="10"/>
                      <a:pt x="57" y="12"/>
                      <a:pt x="55" y="11"/>
                    </a:cubicBezTo>
                    <a:cubicBezTo>
                      <a:pt x="54" y="12"/>
                      <a:pt x="54" y="12"/>
                      <a:pt x="54" y="12"/>
                    </a:cubicBezTo>
                    <a:cubicBezTo>
                      <a:pt x="53" y="12"/>
                      <a:pt x="52" y="13"/>
                      <a:pt x="50" y="13"/>
                    </a:cubicBezTo>
                    <a:cubicBezTo>
                      <a:pt x="46" y="14"/>
                      <a:pt x="42" y="16"/>
                      <a:pt x="38" y="16"/>
                    </a:cubicBezTo>
                    <a:cubicBezTo>
                      <a:pt x="38" y="17"/>
                      <a:pt x="38" y="17"/>
                      <a:pt x="38" y="17"/>
                    </a:cubicBezTo>
                    <a:cubicBezTo>
                      <a:pt x="37" y="16"/>
                      <a:pt x="36" y="17"/>
                      <a:pt x="35" y="17"/>
                    </a:cubicBezTo>
                    <a:cubicBezTo>
                      <a:pt x="35" y="18"/>
                      <a:pt x="35" y="17"/>
                      <a:pt x="35" y="17"/>
                    </a:cubicBezTo>
                    <a:cubicBezTo>
                      <a:pt x="33" y="19"/>
                      <a:pt x="33" y="19"/>
                      <a:pt x="33" y="19"/>
                    </a:cubicBezTo>
                    <a:cubicBezTo>
                      <a:pt x="33" y="18"/>
                      <a:pt x="33" y="18"/>
                      <a:pt x="32" y="18"/>
                    </a:cubicBezTo>
                    <a:cubicBezTo>
                      <a:pt x="32" y="18"/>
                      <a:pt x="32" y="19"/>
                      <a:pt x="31" y="19"/>
                    </a:cubicBezTo>
                    <a:cubicBezTo>
                      <a:pt x="31" y="18"/>
                      <a:pt x="31" y="18"/>
                      <a:pt x="31" y="18"/>
                    </a:cubicBezTo>
                    <a:cubicBezTo>
                      <a:pt x="31" y="18"/>
                      <a:pt x="31" y="18"/>
                      <a:pt x="31" y="18"/>
                    </a:cubicBezTo>
                    <a:cubicBezTo>
                      <a:pt x="29" y="19"/>
                      <a:pt x="29" y="19"/>
                      <a:pt x="29" y="19"/>
                    </a:cubicBezTo>
                    <a:cubicBezTo>
                      <a:pt x="29" y="20"/>
                      <a:pt x="29" y="20"/>
                      <a:pt x="29" y="20"/>
                    </a:cubicBezTo>
                    <a:cubicBezTo>
                      <a:pt x="28" y="20"/>
                      <a:pt x="27" y="21"/>
                      <a:pt x="25" y="22"/>
                    </a:cubicBezTo>
                    <a:cubicBezTo>
                      <a:pt x="26" y="24"/>
                      <a:pt x="22" y="25"/>
                      <a:pt x="21" y="25"/>
                    </a:cubicBezTo>
                    <a:cubicBezTo>
                      <a:pt x="20" y="25"/>
                      <a:pt x="20" y="24"/>
                      <a:pt x="19" y="24"/>
                    </a:cubicBezTo>
                    <a:cubicBezTo>
                      <a:pt x="19" y="24"/>
                      <a:pt x="19" y="24"/>
                      <a:pt x="19" y="24"/>
                    </a:cubicBezTo>
                    <a:cubicBezTo>
                      <a:pt x="19" y="24"/>
                      <a:pt x="20" y="25"/>
                      <a:pt x="21" y="24"/>
                    </a:cubicBezTo>
                    <a:cubicBezTo>
                      <a:pt x="21" y="24"/>
                      <a:pt x="21" y="24"/>
                      <a:pt x="21" y="24"/>
                    </a:cubicBezTo>
                    <a:cubicBezTo>
                      <a:pt x="20" y="23"/>
                      <a:pt x="20" y="23"/>
                      <a:pt x="19" y="23"/>
                    </a:cubicBezTo>
                    <a:cubicBezTo>
                      <a:pt x="19" y="20"/>
                      <a:pt x="24" y="21"/>
                      <a:pt x="26" y="20"/>
                    </a:cubicBezTo>
                    <a:cubicBezTo>
                      <a:pt x="26" y="20"/>
                      <a:pt x="26" y="20"/>
                      <a:pt x="26" y="20"/>
                    </a:cubicBezTo>
                    <a:cubicBezTo>
                      <a:pt x="26" y="19"/>
                      <a:pt x="27" y="19"/>
                      <a:pt x="27" y="18"/>
                    </a:cubicBezTo>
                    <a:cubicBezTo>
                      <a:pt x="26" y="18"/>
                      <a:pt x="24" y="16"/>
                      <a:pt x="25" y="19"/>
                    </a:cubicBezTo>
                    <a:cubicBezTo>
                      <a:pt x="23" y="18"/>
                      <a:pt x="22" y="20"/>
                      <a:pt x="21" y="20"/>
                    </a:cubicBezTo>
                    <a:cubicBezTo>
                      <a:pt x="19" y="19"/>
                      <a:pt x="17" y="21"/>
                      <a:pt x="15" y="21"/>
                    </a:cubicBezTo>
                    <a:cubicBezTo>
                      <a:pt x="12" y="22"/>
                      <a:pt x="12" y="22"/>
                      <a:pt x="12" y="22"/>
                    </a:cubicBezTo>
                    <a:cubicBezTo>
                      <a:pt x="11" y="22"/>
                      <a:pt x="11" y="22"/>
                      <a:pt x="11" y="22"/>
                    </a:cubicBezTo>
                    <a:cubicBezTo>
                      <a:pt x="10" y="21"/>
                      <a:pt x="10" y="23"/>
                      <a:pt x="10" y="23"/>
                    </a:cubicBezTo>
                    <a:cubicBezTo>
                      <a:pt x="9" y="24"/>
                      <a:pt x="9" y="22"/>
                      <a:pt x="7" y="23"/>
                    </a:cubicBezTo>
                    <a:cubicBezTo>
                      <a:pt x="7" y="23"/>
                      <a:pt x="6" y="23"/>
                      <a:pt x="7" y="24"/>
                    </a:cubicBezTo>
                    <a:cubicBezTo>
                      <a:pt x="7" y="24"/>
                      <a:pt x="7" y="24"/>
                      <a:pt x="7" y="24"/>
                    </a:cubicBezTo>
                    <a:cubicBezTo>
                      <a:pt x="7" y="24"/>
                      <a:pt x="6" y="25"/>
                      <a:pt x="5" y="24"/>
                    </a:cubicBezTo>
                    <a:cubicBezTo>
                      <a:pt x="5" y="24"/>
                      <a:pt x="5" y="23"/>
                      <a:pt x="5" y="23"/>
                    </a:cubicBezTo>
                    <a:cubicBezTo>
                      <a:pt x="3" y="23"/>
                      <a:pt x="2" y="25"/>
                      <a:pt x="1" y="23"/>
                    </a:cubicBezTo>
                    <a:cubicBezTo>
                      <a:pt x="0" y="23"/>
                      <a:pt x="1" y="22"/>
                      <a:pt x="1" y="21"/>
                    </a:cubicBezTo>
                    <a:cubicBezTo>
                      <a:pt x="4" y="20"/>
                      <a:pt x="8" y="22"/>
                      <a:pt x="10" y="19"/>
                    </a:cubicBezTo>
                    <a:cubicBezTo>
                      <a:pt x="10" y="19"/>
                      <a:pt x="10" y="19"/>
                      <a:pt x="10" y="19"/>
                    </a:cubicBezTo>
                    <a:cubicBezTo>
                      <a:pt x="12" y="17"/>
                      <a:pt x="15" y="20"/>
                      <a:pt x="15" y="16"/>
                    </a:cubicBezTo>
                    <a:cubicBezTo>
                      <a:pt x="17" y="17"/>
                      <a:pt x="18" y="14"/>
                      <a:pt x="20" y="15"/>
                    </a:cubicBezTo>
                    <a:cubicBezTo>
                      <a:pt x="20" y="15"/>
                      <a:pt x="20" y="15"/>
                      <a:pt x="20" y="15"/>
                    </a:cubicBezTo>
                    <a:cubicBezTo>
                      <a:pt x="17" y="15"/>
                      <a:pt x="18" y="16"/>
                      <a:pt x="17" y="17"/>
                    </a:cubicBezTo>
                    <a:cubicBezTo>
                      <a:pt x="18" y="17"/>
                      <a:pt x="20" y="17"/>
                      <a:pt x="21" y="16"/>
                    </a:cubicBezTo>
                    <a:cubicBezTo>
                      <a:pt x="23" y="16"/>
                      <a:pt x="24" y="15"/>
                      <a:pt x="25" y="14"/>
                    </a:cubicBezTo>
                    <a:cubicBezTo>
                      <a:pt x="25" y="14"/>
                      <a:pt x="25" y="14"/>
                      <a:pt x="25" y="14"/>
                    </a:cubicBezTo>
                    <a:cubicBezTo>
                      <a:pt x="28" y="14"/>
                      <a:pt x="31" y="13"/>
                      <a:pt x="35" y="11"/>
                    </a:cubicBezTo>
                    <a:cubicBezTo>
                      <a:pt x="35" y="12"/>
                      <a:pt x="35" y="12"/>
                      <a:pt x="35" y="12"/>
                    </a:cubicBezTo>
                    <a:cubicBezTo>
                      <a:pt x="35" y="11"/>
                      <a:pt x="38" y="14"/>
                      <a:pt x="38" y="11"/>
                    </a:cubicBezTo>
                    <a:cubicBezTo>
                      <a:pt x="41" y="12"/>
                      <a:pt x="39" y="9"/>
                      <a:pt x="42" y="10"/>
                    </a:cubicBezTo>
                    <a:cubicBezTo>
                      <a:pt x="40" y="11"/>
                      <a:pt x="40" y="11"/>
                      <a:pt x="40" y="11"/>
                    </a:cubicBezTo>
                    <a:cubicBezTo>
                      <a:pt x="40" y="11"/>
                      <a:pt x="40" y="11"/>
                      <a:pt x="40" y="11"/>
                    </a:cubicBezTo>
                    <a:cubicBezTo>
                      <a:pt x="38" y="13"/>
                      <a:pt x="38" y="13"/>
                      <a:pt x="38" y="13"/>
                    </a:cubicBezTo>
                    <a:cubicBezTo>
                      <a:pt x="41" y="13"/>
                      <a:pt x="42" y="11"/>
                      <a:pt x="44" y="10"/>
                    </a:cubicBezTo>
                    <a:cubicBezTo>
                      <a:pt x="45" y="9"/>
                      <a:pt x="48" y="11"/>
                      <a:pt x="48" y="9"/>
                    </a:cubicBezTo>
                    <a:cubicBezTo>
                      <a:pt x="48" y="9"/>
                      <a:pt x="48" y="9"/>
                      <a:pt x="49" y="9"/>
                    </a:cubicBezTo>
                    <a:cubicBezTo>
                      <a:pt x="49" y="9"/>
                      <a:pt x="49" y="9"/>
                      <a:pt x="49" y="9"/>
                    </a:cubicBezTo>
                    <a:cubicBezTo>
                      <a:pt x="48" y="8"/>
                      <a:pt x="50" y="7"/>
                      <a:pt x="50" y="7"/>
                    </a:cubicBezTo>
                    <a:cubicBezTo>
                      <a:pt x="52" y="7"/>
                      <a:pt x="54" y="7"/>
                      <a:pt x="55" y="6"/>
                    </a:cubicBezTo>
                    <a:cubicBezTo>
                      <a:pt x="56" y="6"/>
                      <a:pt x="56" y="6"/>
                      <a:pt x="56" y="6"/>
                    </a:cubicBezTo>
                    <a:cubicBezTo>
                      <a:pt x="56" y="6"/>
                      <a:pt x="56" y="5"/>
                      <a:pt x="57" y="5"/>
                    </a:cubicBezTo>
                    <a:cubicBezTo>
                      <a:pt x="58" y="5"/>
                      <a:pt x="59" y="5"/>
                      <a:pt x="59" y="6"/>
                    </a:cubicBezTo>
                    <a:cubicBezTo>
                      <a:pt x="58" y="6"/>
                      <a:pt x="58" y="7"/>
                      <a:pt x="58" y="7"/>
                    </a:cubicBezTo>
                    <a:cubicBezTo>
                      <a:pt x="58" y="8"/>
                      <a:pt x="58" y="8"/>
                      <a:pt x="58" y="8"/>
                    </a:cubicBezTo>
                    <a:cubicBezTo>
                      <a:pt x="59" y="7"/>
                      <a:pt x="60" y="7"/>
                      <a:pt x="60" y="6"/>
                    </a:cubicBezTo>
                    <a:cubicBezTo>
                      <a:pt x="60" y="5"/>
                      <a:pt x="60" y="5"/>
                      <a:pt x="59" y="5"/>
                    </a:cubicBezTo>
                    <a:cubicBezTo>
                      <a:pt x="60" y="6"/>
                      <a:pt x="64" y="4"/>
                      <a:pt x="65" y="4"/>
                    </a:cubicBezTo>
                    <a:cubicBezTo>
                      <a:pt x="65" y="4"/>
                      <a:pt x="65" y="4"/>
                      <a:pt x="65" y="4"/>
                    </a:cubicBezTo>
                    <a:cubicBezTo>
                      <a:pt x="66" y="4"/>
                      <a:pt x="66" y="4"/>
                      <a:pt x="66" y="4"/>
                    </a:cubicBezTo>
                    <a:cubicBezTo>
                      <a:pt x="67" y="3"/>
                      <a:pt x="69" y="2"/>
                      <a:pt x="72" y="2"/>
                    </a:cubicBezTo>
                    <a:cubicBezTo>
                      <a:pt x="74" y="2"/>
                      <a:pt x="76" y="0"/>
                      <a:pt x="79" y="2"/>
                    </a:cubicBezTo>
                    <a:cubicBezTo>
                      <a:pt x="79" y="3"/>
                      <a:pt x="80" y="2"/>
                      <a:pt x="8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3" name="Freeform 804">
                <a:extLst>
                  <a:ext uri="{FF2B5EF4-FFF2-40B4-BE49-F238E27FC236}">
                    <a16:creationId xmlns:a16="http://schemas.microsoft.com/office/drawing/2014/main" id="{28BF8C01-00E6-4318-9E53-F0AF7D7F905D}"/>
                  </a:ext>
                </a:extLst>
              </p:cNvPr>
              <p:cNvSpPr/>
              <p:nvPr/>
            </p:nvSpPr>
            <p:spPr bwMode="auto">
              <a:xfrm>
                <a:off x="4128" y="1421"/>
                <a:ext cx="8" cy="8"/>
              </a:xfrm>
              <a:custGeom>
                <a:gdLst>
                  <a:gd name="T0" fmla="*/ 1 w 3"/>
                  <a:gd name="T1" fmla="*/ 2 h 3"/>
                  <a:gd name="T2" fmla="*/ 1 w 3"/>
                  <a:gd name="T3" fmla="*/ 3 h 3"/>
                  <a:gd name="T4" fmla="*/ 0 w 3"/>
                  <a:gd name="T5" fmla="*/ 1 h 3"/>
                  <a:gd name="T6" fmla="*/ 2 w 3"/>
                  <a:gd name="T7" fmla="*/ 0 h 3"/>
                  <a:gd name="T8" fmla="*/ 1 w 3"/>
                  <a:gd name="T9" fmla="*/ 2 h 3"/>
                </a:gdLst>
                <a:cxnLst>
                  <a:cxn ang="0">
                    <a:pos x="T0" y="T1"/>
                  </a:cxn>
                  <a:cxn ang="0">
                    <a:pos x="T2" y="T3"/>
                  </a:cxn>
                  <a:cxn ang="0">
                    <a:pos x="T4" y="T5"/>
                  </a:cxn>
                  <a:cxn ang="0">
                    <a:pos x="T6" y="T7"/>
                  </a:cxn>
                  <a:cxn ang="0">
                    <a:pos x="T8" y="T9"/>
                  </a:cxn>
                </a:cxnLst>
                <a:rect l="0" t="0" r="r" b="b"/>
                <a:pathLst>
                  <a:path w="3" h="3">
                    <a:moveTo>
                      <a:pt x="1" y="2"/>
                    </a:moveTo>
                    <a:cubicBezTo>
                      <a:pt x="1" y="3"/>
                      <a:pt x="1" y="3"/>
                      <a:pt x="1" y="3"/>
                    </a:cubicBezTo>
                    <a:cubicBezTo>
                      <a:pt x="0" y="2"/>
                      <a:pt x="0" y="2"/>
                      <a:pt x="0" y="1"/>
                    </a:cubicBezTo>
                    <a:cubicBezTo>
                      <a:pt x="1" y="2"/>
                      <a:pt x="2" y="1"/>
                      <a:pt x="2" y="0"/>
                    </a:cubicBezTo>
                    <a:cubicBezTo>
                      <a:pt x="3"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4" name="Freeform 805">
                <a:extLst>
                  <a:ext uri="{FF2B5EF4-FFF2-40B4-BE49-F238E27FC236}">
                    <a16:creationId xmlns:a16="http://schemas.microsoft.com/office/drawing/2014/main" id="{4BC4D174-24EB-4CDE-9F62-94B2894BE2E3}"/>
                  </a:ext>
                </a:extLst>
              </p:cNvPr>
              <p:cNvSpPr/>
              <p:nvPr/>
            </p:nvSpPr>
            <p:spPr bwMode="auto">
              <a:xfrm>
                <a:off x="3142" y="142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5" name="Freeform 806">
                <a:extLst>
                  <a:ext uri="{FF2B5EF4-FFF2-40B4-BE49-F238E27FC236}">
                    <a16:creationId xmlns:a16="http://schemas.microsoft.com/office/drawing/2014/main" id="{D17C9614-18F6-4440-8C32-91625CC54DEF}"/>
                  </a:ext>
                </a:extLst>
              </p:cNvPr>
              <p:cNvSpPr/>
              <p:nvPr/>
            </p:nvSpPr>
            <p:spPr bwMode="auto">
              <a:xfrm>
                <a:off x="2124" y="142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6" name="Freeform 807">
                <a:extLst>
                  <a:ext uri="{FF2B5EF4-FFF2-40B4-BE49-F238E27FC236}">
                    <a16:creationId xmlns:a16="http://schemas.microsoft.com/office/drawing/2014/main" id="{9E480E73-0CBE-486E-89C1-93D918E7CA47}"/>
                  </a:ext>
                </a:extLst>
              </p:cNvPr>
              <p:cNvSpPr/>
              <p:nvPr/>
            </p:nvSpPr>
            <p:spPr bwMode="auto">
              <a:xfrm>
                <a:off x="2148" y="1424"/>
                <a:ext cx="6" cy="5"/>
              </a:xfrm>
              <a:custGeom>
                <a:gdLst>
                  <a:gd name="T0" fmla="*/ 2 w 2"/>
                  <a:gd name="T1" fmla="*/ 1 h 2"/>
                  <a:gd name="T2" fmla="*/ 0 w 2"/>
                  <a:gd name="T3" fmla="*/ 2 h 2"/>
                  <a:gd name="T4" fmla="*/ 0 w 2"/>
                  <a:gd name="T5" fmla="*/ 1 h 2"/>
                  <a:gd name="T6" fmla="*/ 1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0" y="2"/>
                      <a:pt x="0" y="2"/>
                      <a:pt x="0" y="2"/>
                    </a:cubicBezTo>
                    <a:cubicBezTo>
                      <a:pt x="0" y="1"/>
                      <a:pt x="0" y="1"/>
                      <a:pt x="0" y="1"/>
                    </a:cubicBezTo>
                    <a:cubicBezTo>
                      <a:pt x="1" y="1"/>
                      <a:pt x="1" y="1"/>
                      <a:pt x="1" y="1"/>
                    </a:cubicBezTo>
                    <a:cubicBezTo>
                      <a:pt x="1" y="0"/>
                      <a:pt x="1" y="0"/>
                      <a:pt x="1"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9" name="Group 1009">
              <a:extLst>
                <a:ext uri="{FF2B5EF4-FFF2-40B4-BE49-F238E27FC236}">
                  <a16:creationId xmlns:a16="http://schemas.microsoft.com/office/drawing/2014/main" id="{391FE086-59A6-4B36-BF7B-688C31BC0A88}"/>
                </a:ext>
              </a:extLst>
            </p:cNvPr>
            <p:cNvGrpSpPr/>
            <p:nvPr/>
          </p:nvGrpSpPr>
          <p:grpSpPr>
            <a:xfrm>
              <a:off x="3067050" y="2260600"/>
              <a:ext cx="3719513" cy="349250"/>
              <a:chOff x="1932" y="1424"/>
              <a:chExt cx="2343" cy="220"/>
            </a:xfrm>
          </p:grpSpPr>
          <p:sp>
            <p:nvSpPr>
              <p:cNvPr id="5227" name="Freeform 809">
                <a:extLst>
                  <a:ext uri="{FF2B5EF4-FFF2-40B4-BE49-F238E27FC236}">
                    <a16:creationId xmlns:a16="http://schemas.microsoft.com/office/drawing/2014/main" id="{7DF89A43-8ED7-4EA2-980A-DDE56C83E536}"/>
                  </a:ext>
                </a:extLst>
              </p:cNvPr>
              <p:cNvSpPr/>
              <p:nvPr/>
            </p:nvSpPr>
            <p:spPr bwMode="auto">
              <a:xfrm>
                <a:off x="3222" y="1424"/>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8" name="Freeform 810">
                <a:extLst>
                  <a:ext uri="{FF2B5EF4-FFF2-40B4-BE49-F238E27FC236}">
                    <a16:creationId xmlns:a16="http://schemas.microsoft.com/office/drawing/2014/main" id="{64A10544-D15F-4126-B3E5-7410BEE78D47}"/>
                  </a:ext>
                </a:extLst>
              </p:cNvPr>
              <p:cNvSpPr/>
              <p:nvPr/>
            </p:nvSpPr>
            <p:spPr bwMode="auto">
              <a:xfrm>
                <a:off x="4053" y="1424"/>
                <a:ext cx="6" cy="3"/>
              </a:xfrm>
              <a:custGeom>
                <a:gdLst>
                  <a:gd name="T0" fmla="*/ 2 w 2"/>
                  <a:gd name="T1" fmla="*/ 1 h 1"/>
                  <a:gd name="T2" fmla="*/ 2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9" name="Freeform 811">
                <a:extLst>
                  <a:ext uri="{FF2B5EF4-FFF2-40B4-BE49-F238E27FC236}">
                    <a16:creationId xmlns:a16="http://schemas.microsoft.com/office/drawing/2014/main" id="{3208F933-CA05-4BCF-A617-4D1CC8532FD8}"/>
                  </a:ext>
                </a:extLst>
              </p:cNvPr>
              <p:cNvSpPr/>
              <p:nvPr/>
            </p:nvSpPr>
            <p:spPr bwMode="auto">
              <a:xfrm>
                <a:off x="3484" y="1427"/>
                <a:ext cx="59" cy="24"/>
              </a:xfrm>
              <a:custGeom>
                <a:gdLst>
                  <a:gd name="T0" fmla="*/ 17 w 22"/>
                  <a:gd name="T1" fmla="*/ 3 h 9"/>
                  <a:gd name="T2" fmla="*/ 20 w 22"/>
                  <a:gd name="T3" fmla="*/ 2 h 9"/>
                  <a:gd name="T4" fmla="*/ 21 w 22"/>
                  <a:gd name="T5" fmla="*/ 0 h 9"/>
                  <a:gd name="T6" fmla="*/ 22 w 22"/>
                  <a:gd name="T7" fmla="*/ 0 h 9"/>
                  <a:gd name="T8" fmla="*/ 20 w 22"/>
                  <a:gd name="T9" fmla="*/ 2 h 9"/>
                  <a:gd name="T10" fmla="*/ 20 w 22"/>
                  <a:gd name="T11" fmla="*/ 3 h 9"/>
                  <a:gd name="T12" fmla="*/ 17 w 22"/>
                  <a:gd name="T13" fmla="*/ 4 h 9"/>
                  <a:gd name="T14" fmla="*/ 17 w 22"/>
                  <a:gd name="T15" fmla="*/ 3 h 9"/>
                  <a:gd name="T16" fmla="*/ 15 w 22"/>
                  <a:gd name="T17" fmla="*/ 3 h 9"/>
                  <a:gd name="T18" fmla="*/ 13 w 22"/>
                  <a:gd name="T19" fmla="*/ 6 h 9"/>
                  <a:gd name="T20" fmla="*/ 12 w 22"/>
                  <a:gd name="T21" fmla="*/ 5 h 9"/>
                  <a:gd name="T22" fmla="*/ 12 w 22"/>
                  <a:gd name="T23" fmla="*/ 7 h 9"/>
                  <a:gd name="T24" fmla="*/ 5 w 22"/>
                  <a:gd name="T25" fmla="*/ 8 h 9"/>
                  <a:gd name="T26" fmla="*/ 2 w 22"/>
                  <a:gd name="T27" fmla="*/ 9 h 9"/>
                  <a:gd name="T28" fmla="*/ 1 w 22"/>
                  <a:gd name="T29" fmla="*/ 7 h 9"/>
                  <a:gd name="T30" fmla="*/ 4 w 22"/>
                  <a:gd name="T31" fmla="*/ 6 h 9"/>
                  <a:gd name="T32" fmla="*/ 3 w 22"/>
                  <a:gd name="T33" fmla="*/ 5 h 9"/>
                  <a:gd name="T34" fmla="*/ 5 w 22"/>
                  <a:gd name="T35" fmla="*/ 5 h 9"/>
                  <a:gd name="T36" fmla="*/ 6 w 22"/>
                  <a:gd name="T37" fmla="*/ 3 h 9"/>
                  <a:gd name="T38" fmla="*/ 6 w 22"/>
                  <a:gd name="T39" fmla="*/ 3 h 9"/>
                  <a:gd name="T40" fmla="*/ 7 w 22"/>
                  <a:gd name="T41" fmla="*/ 4 h 9"/>
                  <a:gd name="T42" fmla="*/ 9 w 22"/>
                  <a:gd name="T43" fmla="*/ 2 h 9"/>
                  <a:gd name="T44" fmla="*/ 8 w 22"/>
                  <a:gd name="T45" fmla="*/ 2 h 9"/>
                  <a:gd name="T46" fmla="*/ 7 w 22"/>
                  <a:gd name="T47" fmla="*/ 3 h 9"/>
                  <a:gd name="T48" fmla="*/ 8 w 22"/>
                  <a:gd name="T49" fmla="*/ 1 h 9"/>
                  <a:gd name="T50" fmla="*/ 13 w 22"/>
                  <a:gd name="T51" fmla="*/ 1 h 9"/>
                  <a:gd name="T52" fmla="*/ 14 w 22"/>
                  <a:gd name="T53" fmla="*/ 1 h 9"/>
                  <a:gd name="T54" fmla="*/ 14 w 22"/>
                  <a:gd name="T55" fmla="*/ 3 h 9"/>
                  <a:gd name="T56" fmla="*/ 16 w 22"/>
                  <a:gd name="T57" fmla="*/ 3 h 9"/>
                  <a:gd name="T58" fmla="*/ 16 w 22"/>
                  <a:gd name="T59" fmla="*/ 2 h 9"/>
                  <a:gd name="T60" fmla="*/ 15 w 22"/>
                  <a:gd name="T61" fmla="*/ 1 h 9"/>
                  <a:gd name="T62" fmla="*/ 17 w 22"/>
                  <a:gd name="T63" fmla="*/ 0 h 9"/>
                  <a:gd name="T64" fmla="*/ 19 w 22"/>
                  <a:gd name="T65" fmla="*/ 0 h 9"/>
                  <a:gd name="T66" fmla="*/ 17 w 22"/>
                  <a:gd name="T6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9">
                    <a:moveTo>
                      <a:pt x="17" y="3"/>
                    </a:moveTo>
                    <a:cubicBezTo>
                      <a:pt x="18" y="3"/>
                      <a:pt x="19" y="2"/>
                      <a:pt x="20" y="2"/>
                    </a:cubicBezTo>
                    <a:cubicBezTo>
                      <a:pt x="20" y="1"/>
                      <a:pt x="20" y="1"/>
                      <a:pt x="21" y="0"/>
                    </a:cubicBezTo>
                    <a:cubicBezTo>
                      <a:pt x="21" y="0"/>
                      <a:pt x="21" y="0"/>
                      <a:pt x="22" y="0"/>
                    </a:cubicBezTo>
                    <a:cubicBezTo>
                      <a:pt x="22" y="2"/>
                      <a:pt x="21" y="2"/>
                      <a:pt x="20" y="2"/>
                    </a:cubicBezTo>
                    <a:cubicBezTo>
                      <a:pt x="20" y="3"/>
                      <a:pt x="20" y="3"/>
                      <a:pt x="20" y="3"/>
                    </a:cubicBezTo>
                    <a:cubicBezTo>
                      <a:pt x="20" y="3"/>
                      <a:pt x="19" y="4"/>
                      <a:pt x="17" y="4"/>
                    </a:cubicBezTo>
                    <a:cubicBezTo>
                      <a:pt x="17" y="4"/>
                      <a:pt x="17" y="3"/>
                      <a:pt x="17" y="3"/>
                    </a:cubicBezTo>
                    <a:cubicBezTo>
                      <a:pt x="17" y="2"/>
                      <a:pt x="16" y="3"/>
                      <a:pt x="15" y="3"/>
                    </a:cubicBezTo>
                    <a:cubicBezTo>
                      <a:pt x="15" y="4"/>
                      <a:pt x="13" y="6"/>
                      <a:pt x="13" y="6"/>
                    </a:cubicBezTo>
                    <a:cubicBezTo>
                      <a:pt x="12" y="5"/>
                      <a:pt x="12" y="5"/>
                      <a:pt x="12" y="5"/>
                    </a:cubicBezTo>
                    <a:cubicBezTo>
                      <a:pt x="11" y="6"/>
                      <a:pt x="12" y="6"/>
                      <a:pt x="12" y="7"/>
                    </a:cubicBezTo>
                    <a:cubicBezTo>
                      <a:pt x="9" y="8"/>
                      <a:pt x="7" y="7"/>
                      <a:pt x="5" y="8"/>
                    </a:cubicBezTo>
                    <a:cubicBezTo>
                      <a:pt x="3" y="8"/>
                      <a:pt x="3" y="9"/>
                      <a:pt x="2" y="9"/>
                    </a:cubicBezTo>
                    <a:cubicBezTo>
                      <a:pt x="2" y="8"/>
                      <a:pt x="0" y="8"/>
                      <a:pt x="1" y="7"/>
                    </a:cubicBezTo>
                    <a:cubicBezTo>
                      <a:pt x="2" y="7"/>
                      <a:pt x="3" y="6"/>
                      <a:pt x="4" y="6"/>
                    </a:cubicBezTo>
                    <a:cubicBezTo>
                      <a:pt x="3" y="5"/>
                      <a:pt x="4" y="6"/>
                      <a:pt x="3" y="5"/>
                    </a:cubicBezTo>
                    <a:cubicBezTo>
                      <a:pt x="3" y="5"/>
                      <a:pt x="4" y="6"/>
                      <a:pt x="5" y="5"/>
                    </a:cubicBezTo>
                    <a:cubicBezTo>
                      <a:pt x="6" y="4"/>
                      <a:pt x="5" y="4"/>
                      <a:pt x="6" y="3"/>
                    </a:cubicBezTo>
                    <a:cubicBezTo>
                      <a:pt x="6" y="3"/>
                      <a:pt x="6" y="3"/>
                      <a:pt x="6" y="3"/>
                    </a:cubicBezTo>
                    <a:cubicBezTo>
                      <a:pt x="7" y="3"/>
                      <a:pt x="7" y="3"/>
                      <a:pt x="7" y="4"/>
                    </a:cubicBezTo>
                    <a:cubicBezTo>
                      <a:pt x="8" y="4"/>
                      <a:pt x="8" y="3"/>
                      <a:pt x="9" y="2"/>
                    </a:cubicBezTo>
                    <a:cubicBezTo>
                      <a:pt x="8" y="2"/>
                      <a:pt x="8" y="2"/>
                      <a:pt x="8" y="2"/>
                    </a:cubicBezTo>
                    <a:cubicBezTo>
                      <a:pt x="7" y="3"/>
                      <a:pt x="7" y="3"/>
                      <a:pt x="7" y="3"/>
                    </a:cubicBezTo>
                    <a:cubicBezTo>
                      <a:pt x="6" y="2"/>
                      <a:pt x="7" y="1"/>
                      <a:pt x="8" y="1"/>
                    </a:cubicBezTo>
                    <a:cubicBezTo>
                      <a:pt x="10" y="3"/>
                      <a:pt x="11" y="1"/>
                      <a:pt x="13" y="1"/>
                    </a:cubicBezTo>
                    <a:cubicBezTo>
                      <a:pt x="14" y="1"/>
                      <a:pt x="14" y="1"/>
                      <a:pt x="14" y="1"/>
                    </a:cubicBezTo>
                    <a:cubicBezTo>
                      <a:pt x="14" y="3"/>
                      <a:pt x="14" y="3"/>
                      <a:pt x="14" y="3"/>
                    </a:cubicBezTo>
                    <a:cubicBezTo>
                      <a:pt x="15" y="4"/>
                      <a:pt x="15" y="1"/>
                      <a:pt x="16" y="3"/>
                    </a:cubicBezTo>
                    <a:cubicBezTo>
                      <a:pt x="16" y="2"/>
                      <a:pt x="16" y="2"/>
                      <a:pt x="16" y="2"/>
                    </a:cubicBezTo>
                    <a:cubicBezTo>
                      <a:pt x="15" y="1"/>
                      <a:pt x="15" y="1"/>
                      <a:pt x="15" y="1"/>
                    </a:cubicBezTo>
                    <a:cubicBezTo>
                      <a:pt x="17" y="0"/>
                      <a:pt x="17" y="0"/>
                      <a:pt x="17" y="0"/>
                    </a:cubicBezTo>
                    <a:cubicBezTo>
                      <a:pt x="18" y="1"/>
                      <a:pt x="18" y="0"/>
                      <a:pt x="19" y="0"/>
                    </a:cubicBezTo>
                    <a:cubicBezTo>
                      <a:pt x="19" y="1"/>
                      <a:pt x="17" y="1"/>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0" name="Freeform 812">
                <a:extLst>
                  <a:ext uri="{FF2B5EF4-FFF2-40B4-BE49-F238E27FC236}">
                    <a16:creationId xmlns:a16="http://schemas.microsoft.com/office/drawing/2014/main" id="{B051D194-53F4-4CDF-9B7C-F9B7065D9A87}"/>
                  </a:ext>
                </a:extLst>
              </p:cNvPr>
              <p:cNvSpPr/>
              <p:nvPr/>
            </p:nvSpPr>
            <p:spPr bwMode="auto">
              <a:xfrm>
                <a:off x="2130" y="1427"/>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1" name="Freeform 813">
                <a:extLst>
                  <a:ext uri="{FF2B5EF4-FFF2-40B4-BE49-F238E27FC236}">
                    <a16:creationId xmlns:a16="http://schemas.microsoft.com/office/drawing/2014/main" id="{A88F7704-97F8-4ED4-8969-1B55B86F23C9}"/>
                  </a:ext>
                </a:extLst>
              </p:cNvPr>
              <p:cNvSpPr/>
              <p:nvPr/>
            </p:nvSpPr>
            <p:spPr bwMode="auto">
              <a:xfrm>
                <a:off x="3650" y="1427"/>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2" name="Freeform 814">
                <a:extLst>
                  <a:ext uri="{FF2B5EF4-FFF2-40B4-BE49-F238E27FC236}">
                    <a16:creationId xmlns:a16="http://schemas.microsoft.com/office/drawing/2014/main" id="{8159CC6D-5B17-42D2-8C90-1B05311A06FB}"/>
                  </a:ext>
                </a:extLst>
              </p:cNvPr>
              <p:cNvSpPr/>
              <p:nvPr/>
            </p:nvSpPr>
            <p:spPr bwMode="auto">
              <a:xfrm>
                <a:off x="3658" y="1427"/>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3" name="Freeform 815">
                <a:extLst>
                  <a:ext uri="{FF2B5EF4-FFF2-40B4-BE49-F238E27FC236}">
                    <a16:creationId xmlns:a16="http://schemas.microsoft.com/office/drawing/2014/main" id="{8AE9E17A-C553-4CFC-A201-674FADAA27AD}"/>
                  </a:ext>
                </a:extLst>
              </p:cNvPr>
              <p:cNvSpPr/>
              <p:nvPr/>
            </p:nvSpPr>
            <p:spPr bwMode="auto">
              <a:xfrm>
                <a:off x="3578" y="1427"/>
                <a:ext cx="147" cy="48"/>
              </a:xfrm>
              <a:custGeom>
                <a:gdLst>
                  <a:gd name="T0" fmla="*/ 54 w 55"/>
                  <a:gd name="T1" fmla="*/ 3 h 18"/>
                  <a:gd name="T2" fmla="*/ 54 w 55"/>
                  <a:gd name="T3" fmla="*/ 1 h 18"/>
                  <a:gd name="T4" fmla="*/ 47 w 55"/>
                  <a:gd name="T5" fmla="*/ 3 h 18"/>
                  <a:gd name="T6" fmla="*/ 45 w 55"/>
                  <a:gd name="T7" fmla="*/ 4 h 18"/>
                  <a:gd name="T8" fmla="*/ 46 w 55"/>
                  <a:gd name="T9" fmla="*/ 5 h 18"/>
                  <a:gd name="T10" fmla="*/ 44 w 55"/>
                  <a:gd name="T11" fmla="*/ 5 h 18"/>
                  <a:gd name="T12" fmla="*/ 36 w 55"/>
                  <a:gd name="T13" fmla="*/ 7 h 18"/>
                  <a:gd name="T14" fmla="*/ 33 w 55"/>
                  <a:gd name="T15" fmla="*/ 9 h 18"/>
                  <a:gd name="T16" fmla="*/ 33 w 55"/>
                  <a:gd name="T17" fmla="*/ 8 h 18"/>
                  <a:gd name="T18" fmla="*/ 32 w 55"/>
                  <a:gd name="T19" fmla="*/ 9 h 18"/>
                  <a:gd name="T20" fmla="*/ 32 w 55"/>
                  <a:gd name="T21" fmla="*/ 9 h 18"/>
                  <a:gd name="T22" fmla="*/ 30 w 55"/>
                  <a:gd name="T23" fmla="*/ 9 h 18"/>
                  <a:gd name="T24" fmla="*/ 27 w 55"/>
                  <a:gd name="T25" fmla="*/ 11 h 18"/>
                  <a:gd name="T26" fmla="*/ 8 w 55"/>
                  <a:gd name="T27" fmla="*/ 16 h 18"/>
                  <a:gd name="T28" fmla="*/ 7 w 55"/>
                  <a:gd name="T29" fmla="*/ 17 h 18"/>
                  <a:gd name="T30" fmla="*/ 2 w 55"/>
                  <a:gd name="T31" fmla="*/ 17 h 18"/>
                  <a:gd name="T32" fmla="*/ 2 w 55"/>
                  <a:gd name="T33" fmla="*/ 17 h 18"/>
                  <a:gd name="T34" fmla="*/ 2 w 55"/>
                  <a:gd name="T35" fmla="*/ 18 h 18"/>
                  <a:gd name="T36" fmla="*/ 1 w 55"/>
                  <a:gd name="T37" fmla="*/ 18 h 18"/>
                  <a:gd name="T38" fmla="*/ 2 w 55"/>
                  <a:gd name="T39" fmla="*/ 17 h 18"/>
                  <a:gd name="T40" fmla="*/ 1 w 55"/>
                  <a:gd name="T41" fmla="*/ 17 h 18"/>
                  <a:gd name="T42" fmla="*/ 0 w 55"/>
                  <a:gd name="T43" fmla="*/ 17 h 18"/>
                  <a:gd name="T44" fmla="*/ 3 w 55"/>
                  <a:gd name="T45" fmla="*/ 14 h 18"/>
                  <a:gd name="T46" fmla="*/ 4 w 55"/>
                  <a:gd name="T47" fmla="*/ 15 h 18"/>
                  <a:gd name="T48" fmla="*/ 4 w 55"/>
                  <a:gd name="T49" fmla="*/ 15 h 18"/>
                  <a:gd name="T50" fmla="*/ 7 w 55"/>
                  <a:gd name="T51" fmla="*/ 15 h 18"/>
                  <a:gd name="T52" fmla="*/ 8 w 55"/>
                  <a:gd name="T53" fmla="*/ 14 h 18"/>
                  <a:gd name="T54" fmla="*/ 5 w 55"/>
                  <a:gd name="T55" fmla="*/ 14 h 18"/>
                  <a:gd name="T56" fmla="*/ 5 w 55"/>
                  <a:gd name="T57" fmla="*/ 13 h 18"/>
                  <a:gd name="T58" fmla="*/ 4 w 55"/>
                  <a:gd name="T59" fmla="*/ 13 h 18"/>
                  <a:gd name="T60" fmla="*/ 7 w 55"/>
                  <a:gd name="T61" fmla="*/ 11 h 18"/>
                  <a:gd name="T62" fmla="*/ 12 w 55"/>
                  <a:gd name="T63" fmla="*/ 10 h 18"/>
                  <a:gd name="T64" fmla="*/ 17 w 55"/>
                  <a:gd name="T65" fmla="*/ 8 h 18"/>
                  <a:gd name="T66" fmla="*/ 23 w 55"/>
                  <a:gd name="T67" fmla="*/ 8 h 18"/>
                  <a:gd name="T68" fmla="*/ 21 w 55"/>
                  <a:gd name="T69" fmla="*/ 9 h 18"/>
                  <a:gd name="T70" fmla="*/ 25 w 55"/>
                  <a:gd name="T71" fmla="*/ 9 h 18"/>
                  <a:gd name="T72" fmla="*/ 24 w 55"/>
                  <a:gd name="T73" fmla="*/ 10 h 18"/>
                  <a:gd name="T74" fmla="*/ 25 w 55"/>
                  <a:gd name="T75" fmla="*/ 11 h 18"/>
                  <a:gd name="T76" fmla="*/ 26 w 55"/>
                  <a:gd name="T77" fmla="*/ 10 h 18"/>
                  <a:gd name="T78" fmla="*/ 25 w 55"/>
                  <a:gd name="T79" fmla="*/ 7 h 18"/>
                  <a:gd name="T80" fmla="*/ 24 w 55"/>
                  <a:gd name="T81" fmla="*/ 7 h 18"/>
                  <a:gd name="T82" fmla="*/ 24 w 55"/>
                  <a:gd name="T83" fmla="*/ 7 h 18"/>
                  <a:gd name="T84" fmla="*/ 31 w 55"/>
                  <a:gd name="T85" fmla="*/ 7 h 18"/>
                  <a:gd name="T86" fmla="*/ 32 w 55"/>
                  <a:gd name="T87" fmla="*/ 7 h 18"/>
                  <a:gd name="T88" fmla="*/ 31 w 55"/>
                  <a:gd name="T89" fmla="*/ 6 h 18"/>
                  <a:gd name="T90" fmla="*/ 32 w 55"/>
                  <a:gd name="T91" fmla="*/ 6 h 18"/>
                  <a:gd name="T92" fmla="*/ 31 w 55"/>
                  <a:gd name="T93" fmla="*/ 6 h 18"/>
                  <a:gd name="T94" fmla="*/ 35 w 55"/>
                  <a:gd name="T95" fmla="*/ 6 h 18"/>
                  <a:gd name="T96" fmla="*/ 40 w 55"/>
                  <a:gd name="T97" fmla="*/ 4 h 18"/>
                  <a:gd name="T98" fmla="*/ 51 w 55"/>
                  <a:gd name="T99" fmla="*/ 1 h 18"/>
                  <a:gd name="T100" fmla="*/ 54 w 55"/>
                  <a:gd name="T101" fmla="*/ 0 h 18"/>
                  <a:gd name="T102" fmla="*/ 54 w 55"/>
                  <a:gd name="T103" fmla="*/ 3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18">
                    <a:moveTo>
                      <a:pt x="54" y="3"/>
                    </a:moveTo>
                    <a:cubicBezTo>
                      <a:pt x="53" y="3"/>
                      <a:pt x="55" y="2"/>
                      <a:pt x="54" y="1"/>
                    </a:cubicBezTo>
                    <a:cubicBezTo>
                      <a:pt x="51" y="2"/>
                      <a:pt x="50" y="2"/>
                      <a:pt x="47" y="3"/>
                    </a:cubicBezTo>
                    <a:cubicBezTo>
                      <a:pt x="46" y="3"/>
                      <a:pt x="46" y="4"/>
                      <a:pt x="45" y="4"/>
                    </a:cubicBezTo>
                    <a:cubicBezTo>
                      <a:pt x="46" y="5"/>
                      <a:pt x="46" y="5"/>
                      <a:pt x="46" y="5"/>
                    </a:cubicBezTo>
                    <a:cubicBezTo>
                      <a:pt x="45" y="6"/>
                      <a:pt x="45" y="5"/>
                      <a:pt x="44" y="5"/>
                    </a:cubicBezTo>
                    <a:cubicBezTo>
                      <a:pt x="40" y="4"/>
                      <a:pt x="40" y="8"/>
                      <a:pt x="36" y="7"/>
                    </a:cubicBezTo>
                    <a:cubicBezTo>
                      <a:pt x="35" y="9"/>
                      <a:pt x="35" y="9"/>
                      <a:pt x="33" y="9"/>
                    </a:cubicBezTo>
                    <a:cubicBezTo>
                      <a:pt x="33" y="8"/>
                      <a:pt x="33" y="8"/>
                      <a:pt x="33" y="8"/>
                    </a:cubicBezTo>
                    <a:cubicBezTo>
                      <a:pt x="33" y="8"/>
                      <a:pt x="32" y="9"/>
                      <a:pt x="32" y="9"/>
                    </a:cubicBezTo>
                    <a:cubicBezTo>
                      <a:pt x="32" y="9"/>
                      <a:pt x="32" y="9"/>
                      <a:pt x="32" y="9"/>
                    </a:cubicBezTo>
                    <a:cubicBezTo>
                      <a:pt x="31" y="9"/>
                      <a:pt x="30" y="9"/>
                      <a:pt x="30" y="9"/>
                    </a:cubicBezTo>
                    <a:cubicBezTo>
                      <a:pt x="30" y="10"/>
                      <a:pt x="28" y="10"/>
                      <a:pt x="27" y="11"/>
                    </a:cubicBezTo>
                    <a:cubicBezTo>
                      <a:pt x="20" y="13"/>
                      <a:pt x="15" y="14"/>
                      <a:pt x="8" y="16"/>
                    </a:cubicBezTo>
                    <a:cubicBezTo>
                      <a:pt x="7" y="17"/>
                      <a:pt x="7" y="17"/>
                      <a:pt x="7" y="17"/>
                    </a:cubicBezTo>
                    <a:cubicBezTo>
                      <a:pt x="5" y="17"/>
                      <a:pt x="3" y="16"/>
                      <a:pt x="2" y="17"/>
                    </a:cubicBezTo>
                    <a:cubicBezTo>
                      <a:pt x="2" y="18"/>
                      <a:pt x="2" y="17"/>
                      <a:pt x="2" y="17"/>
                    </a:cubicBezTo>
                    <a:cubicBezTo>
                      <a:pt x="2" y="18"/>
                      <a:pt x="2" y="18"/>
                      <a:pt x="2" y="18"/>
                    </a:cubicBezTo>
                    <a:cubicBezTo>
                      <a:pt x="1" y="18"/>
                      <a:pt x="1" y="18"/>
                      <a:pt x="1" y="18"/>
                    </a:cubicBezTo>
                    <a:cubicBezTo>
                      <a:pt x="2" y="17"/>
                      <a:pt x="2" y="17"/>
                      <a:pt x="2" y="17"/>
                    </a:cubicBezTo>
                    <a:cubicBezTo>
                      <a:pt x="2" y="17"/>
                      <a:pt x="1" y="17"/>
                      <a:pt x="1" y="17"/>
                    </a:cubicBezTo>
                    <a:cubicBezTo>
                      <a:pt x="0" y="17"/>
                      <a:pt x="0" y="17"/>
                      <a:pt x="0" y="17"/>
                    </a:cubicBezTo>
                    <a:cubicBezTo>
                      <a:pt x="2" y="16"/>
                      <a:pt x="2" y="15"/>
                      <a:pt x="3" y="14"/>
                    </a:cubicBezTo>
                    <a:cubicBezTo>
                      <a:pt x="4" y="15"/>
                      <a:pt x="4" y="15"/>
                      <a:pt x="4" y="15"/>
                    </a:cubicBezTo>
                    <a:cubicBezTo>
                      <a:pt x="4" y="15"/>
                      <a:pt x="4" y="15"/>
                      <a:pt x="4" y="15"/>
                    </a:cubicBezTo>
                    <a:cubicBezTo>
                      <a:pt x="4" y="15"/>
                      <a:pt x="6" y="15"/>
                      <a:pt x="7" y="15"/>
                    </a:cubicBezTo>
                    <a:cubicBezTo>
                      <a:pt x="8" y="14"/>
                      <a:pt x="8" y="14"/>
                      <a:pt x="8" y="14"/>
                    </a:cubicBezTo>
                    <a:cubicBezTo>
                      <a:pt x="5" y="14"/>
                      <a:pt x="5" y="14"/>
                      <a:pt x="5" y="14"/>
                    </a:cubicBezTo>
                    <a:cubicBezTo>
                      <a:pt x="5" y="13"/>
                      <a:pt x="5" y="13"/>
                      <a:pt x="5" y="13"/>
                    </a:cubicBezTo>
                    <a:cubicBezTo>
                      <a:pt x="4" y="13"/>
                      <a:pt x="4" y="13"/>
                      <a:pt x="4" y="13"/>
                    </a:cubicBezTo>
                    <a:cubicBezTo>
                      <a:pt x="4" y="12"/>
                      <a:pt x="7" y="12"/>
                      <a:pt x="7" y="11"/>
                    </a:cubicBezTo>
                    <a:cubicBezTo>
                      <a:pt x="9" y="13"/>
                      <a:pt x="9" y="9"/>
                      <a:pt x="12" y="10"/>
                    </a:cubicBezTo>
                    <a:cubicBezTo>
                      <a:pt x="13" y="8"/>
                      <a:pt x="16" y="11"/>
                      <a:pt x="17" y="8"/>
                    </a:cubicBezTo>
                    <a:cubicBezTo>
                      <a:pt x="19" y="7"/>
                      <a:pt x="21" y="8"/>
                      <a:pt x="23" y="8"/>
                    </a:cubicBezTo>
                    <a:cubicBezTo>
                      <a:pt x="21" y="9"/>
                      <a:pt x="21" y="9"/>
                      <a:pt x="21" y="9"/>
                    </a:cubicBezTo>
                    <a:cubicBezTo>
                      <a:pt x="22" y="10"/>
                      <a:pt x="24" y="9"/>
                      <a:pt x="25" y="9"/>
                    </a:cubicBezTo>
                    <a:cubicBezTo>
                      <a:pt x="24" y="10"/>
                      <a:pt x="24" y="10"/>
                      <a:pt x="24" y="10"/>
                    </a:cubicBezTo>
                    <a:cubicBezTo>
                      <a:pt x="24" y="11"/>
                      <a:pt x="25" y="10"/>
                      <a:pt x="25" y="11"/>
                    </a:cubicBezTo>
                    <a:cubicBezTo>
                      <a:pt x="26" y="10"/>
                      <a:pt x="26" y="10"/>
                      <a:pt x="26" y="10"/>
                    </a:cubicBezTo>
                    <a:cubicBezTo>
                      <a:pt x="25" y="10"/>
                      <a:pt x="28" y="6"/>
                      <a:pt x="25" y="7"/>
                    </a:cubicBezTo>
                    <a:cubicBezTo>
                      <a:pt x="24" y="7"/>
                      <a:pt x="24" y="7"/>
                      <a:pt x="24" y="7"/>
                    </a:cubicBezTo>
                    <a:cubicBezTo>
                      <a:pt x="24" y="7"/>
                      <a:pt x="24" y="7"/>
                      <a:pt x="24" y="7"/>
                    </a:cubicBezTo>
                    <a:cubicBezTo>
                      <a:pt x="26" y="8"/>
                      <a:pt x="29" y="5"/>
                      <a:pt x="31" y="7"/>
                    </a:cubicBezTo>
                    <a:cubicBezTo>
                      <a:pt x="32" y="7"/>
                      <a:pt x="32" y="7"/>
                      <a:pt x="32" y="7"/>
                    </a:cubicBezTo>
                    <a:cubicBezTo>
                      <a:pt x="31" y="6"/>
                      <a:pt x="31" y="6"/>
                      <a:pt x="31" y="6"/>
                    </a:cubicBezTo>
                    <a:cubicBezTo>
                      <a:pt x="30" y="6"/>
                      <a:pt x="32" y="6"/>
                      <a:pt x="32" y="6"/>
                    </a:cubicBezTo>
                    <a:cubicBezTo>
                      <a:pt x="31" y="6"/>
                      <a:pt x="31" y="6"/>
                      <a:pt x="31" y="6"/>
                    </a:cubicBezTo>
                    <a:cubicBezTo>
                      <a:pt x="33" y="8"/>
                      <a:pt x="33" y="5"/>
                      <a:pt x="35" y="6"/>
                    </a:cubicBezTo>
                    <a:cubicBezTo>
                      <a:pt x="36" y="5"/>
                      <a:pt x="38" y="3"/>
                      <a:pt x="40" y="4"/>
                    </a:cubicBezTo>
                    <a:cubicBezTo>
                      <a:pt x="43" y="2"/>
                      <a:pt x="47" y="2"/>
                      <a:pt x="51" y="1"/>
                    </a:cubicBezTo>
                    <a:cubicBezTo>
                      <a:pt x="54" y="0"/>
                      <a:pt x="54" y="0"/>
                      <a:pt x="54" y="0"/>
                    </a:cubicBezTo>
                    <a:cubicBezTo>
                      <a:pt x="55" y="1"/>
                      <a:pt x="54" y="2"/>
                      <a:pt x="5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4" name="Freeform 816">
                <a:extLst>
                  <a:ext uri="{FF2B5EF4-FFF2-40B4-BE49-F238E27FC236}">
                    <a16:creationId xmlns:a16="http://schemas.microsoft.com/office/drawing/2014/main" id="{C4BB4D3B-AC35-4F1E-8D65-AD1097A5982C}"/>
                  </a:ext>
                </a:extLst>
              </p:cNvPr>
              <p:cNvSpPr/>
              <p:nvPr/>
            </p:nvSpPr>
            <p:spPr bwMode="auto">
              <a:xfrm>
                <a:off x="2146" y="1429"/>
                <a:ext cx="21" cy="14"/>
              </a:xfrm>
              <a:custGeom>
                <a:gdLst>
                  <a:gd name="T0" fmla="*/ 8 w 8"/>
                  <a:gd name="T1" fmla="*/ 3 h 5"/>
                  <a:gd name="T2" fmla="*/ 6 w 8"/>
                  <a:gd name="T3" fmla="*/ 3 h 5"/>
                  <a:gd name="T4" fmla="*/ 6 w 8"/>
                  <a:gd name="T5" fmla="*/ 2 h 5"/>
                  <a:gd name="T6" fmla="*/ 3 w 8"/>
                  <a:gd name="T7" fmla="*/ 3 h 5"/>
                  <a:gd name="T8" fmla="*/ 5 w 8"/>
                  <a:gd name="T9" fmla="*/ 4 h 5"/>
                  <a:gd name="T10" fmla="*/ 3 w 8"/>
                  <a:gd name="T11" fmla="*/ 5 h 5"/>
                  <a:gd name="T12" fmla="*/ 3 w 8"/>
                  <a:gd name="T13" fmla="*/ 4 h 5"/>
                  <a:gd name="T14" fmla="*/ 0 w 8"/>
                  <a:gd name="T15" fmla="*/ 4 h 5"/>
                  <a:gd name="T16" fmla="*/ 0 w 8"/>
                  <a:gd name="T17" fmla="*/ 4 h 5"/>
                  <a:gd name="T18" fmla="*/ 3 w 8"/>
                  <a:gd name="T19" fmla="*/ 3 h 5"/>
                  <a:gd name="T20" fmla="*/ 1 w 8"/>
                  <a:gd name="T21" fmla="*/ 2 h 5"/>
                  <a:gd name="T22" fmla="*/ 5 w 8"/>
                  <a:gd name="T23" fmla="*/ 0 h 5"/>
                  <a:gd name="T24" fmla="*/ 8 w 8"/>
                  <a:gd name="T25"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3"/>
                    </a:moveTo>
                    <a:cubicBezTo>
                      <a:pt x="6" y="3"/>
                      <a:pt x="6" y="3"/>
                      <a:pt x="6" y="3"/>
                    </a:cubicBezTo>
                    <a:cubicBezTo>
                      <a:pt x="6" y="3"/>
                      <a:pt x="7" y="2"/>
                      <a:pt x="6" y="2"/>
                    </a:cubicBezTo>
                    <a:cubicBezTo>
                      <a:pt x="5" y="2"/>
                      <a:pt x="4" y="1"/>
                      <a:pt x="3" y="3"/>
                    </a:cubicBezTo>
                    <a:cubicBezTo>
                      <a:pt x="3" y="4"/>
                      <a:pt x="5" y="4"/>
                      <a:pt x="5" y="4"/>
                    </a:cubicBezTo>
                    <a:cubicBezTo>
                      <a:pt x="5" y="4"/>
                      <a:pt x="4" y="5"/>
                      <a:pt x="3" y="5"/>
                    </a:cubicBezTo>
                    <a:cubicBezTo>
                      <a:pt x="3" y="4"/>
                      <a:pt x="3" y="4"/>
                      <a:pt x="3" y="4"/>
                    </a:cubicBezTo>
                    <a:cubicBezTo>
                      <a:pt x="3" y="4"/>
                      <a:pt x="0" y="5"/>
                      <a:pt x="0" y="4"/>
                    </a:cubicBezTo>
                    <a:cubicBezTo>
                      <a:pt x="0" y="4"/>
                      <a:pt x="0" y="4"/>
                      <a:pt x="0" y="4"/>
                    </a:cubicBezTo>
                    <a:cubicBezTo>
                      <a:pt x="1" y="3"/>
                      <a:pt x="3" y="5"/>
                      <a:pt x="3" y="3"/>
                    </a:cubicBezTo>
                    <a:cubicBezTo>
                      <a:pt x="1" y="2"/>
                      <a:pt x="1" y="2"/>
                      <a:pt x="1" y="2"/>
                    </a:cubicBezTo>
                    <a:cubicBezTo>
                      <a:pt x="2" y="1"/>
                      <a:pt x="3" y="0"/>
                      <a:pt x="5" y="0"/>
                    </a:cubicBezTo>
                    <a:cubicBezTo>
                      <a:pt x="7" y="0"/>
                      <a:pt x="7"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5" name="Freeform 817">
                <a:extLst>
                  <a:ext uri="{FF2B5EF4-FFF2-40B4-BE49-F238E27FC236}">
                    <a16:creationId xmlns:a16="http://schemas.microsoft.com/office/drawing/2014/main" id="{23880510-1D59-47A5-9076-DA52A7C014CB}"/>
                  </a:ext>
                </a:extLst>
              </p:cNvPr>
              <p:cNvSpPr/>
              <p:nvPr/>
            </p:nvSpPr>
            <p:spPr bwMode="auto">
              <a:xfrm>
                <a:off x="3979" y="142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6" name="Freeform 818">
                <a:extLst>
                  <a:ext uri="{FF2B5EF4-FFF2-40B4-BE49-F238E27FC236}">
                    <a16:creationId xmlns:a16="http://schemas.microsoft.com/office/drawing/2014/main" id="{F529C8BA-41F4-4BE6-85C5-A9D9F08DDE50}"/>
                  </a:ext>
                </a:extLst>
              </p:cNvPr>
              <p:cNvSpPr/>
              <p:nvPr/>
            </p:nvSpPr>
            <p:spPr bwMode="auto">
              <a:xfrm>
                <a:off x="4088" y="1429"/>
                <a:ext cx="3" cy="6"/>
              </a:xfrm>
              <a:custGeom>
                <a:gdLst>
                  <a:gd name="T0" fmla="*/ 0 w 1"/>
                  <a:gd name="T1" fmla="*/ 2 h 2"/>
                  <a:gd name="T2" fmla="*/ 0 w 1"/>
                  <a:gd name="T3" fmla="*/ 0 h 2"/>
                  <a:gd name="T4" fmla="*/ 1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1" y="1"/>
                      <a:pt x="0" y="0"/>
                      <a:pt x="0"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7" name="Freeform 819">
                <a:extLst>
                  <a:ext uri="{FF2B5EF4-FFF2-40B4-BE49-F238E27FC236}">
                    <a16:creationId xmlns:a16="http://schemas.microsoft.com/office/drawing/2014/main" id="{F77BF952-4181-4433-A43F-4A440BE75A1F}"/>
                  </a:ext>
                </a:extLst>
              </p:cNvPr>
              <p:cNvSpPr/>
              <p:nvPr/>
            </p:nvSpPr>
            <p:spPr bwMode="auto">
              <a:xfrm>
                <a:off x="2111" y="1429"/>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8" name="Freeform 820">
                <a:extLst>
                  <a:ext uri="{FF2B5EF4-FFF2-40B4-BE49-F238E27FC236}">
                    <a16:creationId xmlns:a16="http://schemas.microsoft.com/office/drawing/2014/main" id="{8851590D-1952-44FB-8871-9A6391885919}"/>
                  </a:ext>
                </a:extLst>
              </p:cNvPr>
              <p:cNvSpPr/>
              <p:nvPr/>
            </p:nvSpPr>
            <p:spPr bwMode="auto">
              <a:xfrm>
                <a:off x="3003" y="1427"/>
                <a:ext cx="14" cy="8"/>
              </a:xfrm>
              <a:custGeom>
                <a:gdLst>
                  <a:gd name="T0" fmla="*/ 5 w 5"/>
                  <a:gd name="T1" fmla="*/ 2 h 3"/>
                  <a:gd name="T2" fmla="*/ 0 w 5"/>
                  <a:gd name="T3" fmla="*/ 3 h 3"/>
                  <a:gd name="T4" fmla="*/ 5 w 5"/>
                  <a:gd name="T5" fmla="*/ 2 h 3"/>
                </a:gdLst>
                <a:cxnLst>
                  <a:cxn ang="0">
                    <a:pos x="T0" y="T1"/>
                  </a:cxn>
                  <a:cxn ang="0">
                    <a:pos x="T2" y="T3"/>
                  </a:cxn>
                  <a:cxn ang="0">
                    <a:pos x="T4" y="T5"/>
                  </a:cxn>
                </a:cxnLst>
                <a:rect l="0" t="0" r="r" b="b"/>
                <a:pathLst>
                  <a:path w="5" h="3">
                    <a:moveTo>
                      <a:pt x="5" y="2"/>
                    </a:moveTo>
                    <a:cubicBezTo>
                      <a:pt x="3" y="1"/>
                      <a:pt x="2" y="3"/>
                      <a:pt x="0" y="3"/>
                    </a:cubicBezTo>
                    <a:cubicBezTo>
                      <a:pt x="1"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9" name="Freeform 821">
                <a:extLst>
                  <a:ext uri="{FF2B5EF4-FFF2-40B4-BE49-F238E27FC236}">
                    <a16:creationId xmlns:a16="http://schemas.microsoft.com/office/drawing/2014/main" id="{FB0C676D-C550-4EF7-9D7E-734926C8FE24}"/>
                  </a:ext>
                </a:extLst>
              </p:cNvPr>
              <p:cNvSpPr/>
              <p:nvPr/>
            </p:nvSpPr>
            <p:spPr bwMode="auto">
              <a:xfrm>
                <a:off x="2063" y="1429"/>
                <a:ext cx="3" cy="3"/>
              </a:xfrm>
              <a:custGeom>
                <a:gdLst>
                  <a:gd name="T0" fmla="*/ 3 w 3"/>
                  <a:gd name="T1" fmla="*/ 3 h 3"/>
                  <a:gd name="T2" fmla="*/ 3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0" name="Freeform 822">
                <a:extLst>
                  <a:ext uri="{FF2B5EF4-FFF2-40B4-BE49-F238E27FC236}">
                    <a16:creationId xmlns:a16="http://schemas.microsoft.com/office/drawing/2014/main" id="{9808DCBB-3129-4C55-8C9A-B56BD64835BC}"/>
                  </a:ext>
                </a:extLst>
              </p:cNvPr>
              <p:cNvSpPr/>
              <p:nvPr/>
            </p:nvSpPr>
            <p:spPr bwMode="auto">
              <a:xfrm>
                <a:off x="2173" y="1429"/>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1" name="Freeform 823">
                <a:extLst>
                  <a:ext uri="{FF2B5EF4-FFF2-40B4-BE49-F238E27FC236}">
                    <a16:creationId xmlns:a16="http://schemas.microsoft.com/office/drawing/2014/main" id="{8700CA32-B1EB-4D07-9F31-78FCBCB07550}"/>
                  </a:ext>
                </a:extLst>
              </p:cNvPr>
              <p:cNvSpPr/>
              <p:nvPr/>
            </p:nvSpPr>
            <p:spPr bwMode="auto">
              <a:xfrm>
                <a:off x="2368" y="1432"/>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2" name="Freeform 824">
                <a:extLst>
                  <a:ext uri="{FF2B5EF4-FFF2-40B4-BE49-F238E27FC236}">
                    <a16:creationId xmlns:a16="http://schemas.microsoft.com/office/drawing/2014/main" id="{FA6E10FB-15C1-43B9-A53A-ECA99F46D084}"/>
                  </a:ext>
                </a:extLst>
              </p:cNvPr>
              <p:cNvSpPr/>
              <p:nvPr/>
            </p:nvSpPr>
            <p:spPr bwMode="auto">
              <a:xfrm>
                <a:off x="3669" y="1429"/>
                <a:ext cx="16" cy="6"/>
              </a:xfrm>
              <a:custGeom>
                <a:gdLst>
                  <a:gd name="T0" fmla="*/ 6 w 6"/>
                  <a:gd name="T1" fmla="*/ 1 h 2"/>
                  <a:gd name="T2" fmla="*/ 0 w 6"/>
                  <a:gd name="T3" fmla="*/ 2 h 2"/>
                  <a:gd name="T4" fmla="*/ 6 w 6"/>
                  <a:gd name="T5" fmla="*/ 1 h 2"/>
                </a:gdLst>
                <a:cxnLst>
                  <a:cxn ang="0">
                    <a:pos x="T0" y="T1"/>
                  </a:cxn>
                  <a:cxn ang="0">
                    <a:pos x="T2" y="T3"/>
                  </a:cxn>
                  <a:cxn ang="0">
                    <a:pos x="T4" y="T5"/>
                  </a:cxn>
                </a:cxnLst>
                <a:rect l="0" t="0" r="r" b="b"/>
                <a:pathLst>
                  <a:path w="6" h="2">
                    <a:moveTo>
                      <a:pt x="6" y="1"/>
                    </a:moveTo>
                    <a:cubicBezTo>
                      <a:pt x="5" y="2"/>
                      <a:pt x="2" y="2"/>
                      <a:pt x="0" y="2"/>
                    </a:cubicBezTo>
                    <a:cubicBezTo>
                      <a:pt x="2"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3" name="Freeform 825">
                <a:extLst>
                  <a:ext uri="{FF2B5EF4-FFF2-40B4-BE49-F238E27FC236}">
                    <a16:creationId xmlns:a16="http://schemas.microsoft.com/office/drawing/2014/main" id="{6C7F25E2-62AC-463B-8B04-3A786C967936}"/>
                  </a:ext>
                </a:extLst>
              </p:cNvPr>
              <p:cNvSpPr/>
              <p:nvPr/>
            </p:nvSpPr>
            <p:spPr bwMode="auto">
              <a:xfrm>
                <a:off x="4072" y="1432"/>
                <a:ext cx="5" cy="3"/>
              </a:xfrm>
              <a:custGeom>
                <a:gdLst>
                  <a:gd name="T0" fmla="*/ 2 w 2"/>
                  <a:gd name="T1" fmla="*/ 0 h 1"/>
                  <a:gd name="T2" fmla="*/ 2 w 2"/>
                  <a:gd name="T3" fmla="*/ 1 h 1"/>
                  <a:gd name="T4" fmla="*/ 2 w 2"/>
                  <a:gd name="T5" fmla="*/ 0 h 1"/>
                  <a:gd name="T6" fmla="*/ 1 w 2"/>
                  <a:gd name="T7" fmla="*/ 0 h 1"/>
                  <a:gd name="T8" fmla="*/ 1 w 2"/>
                  <a:gd name="T9" fmla="*/ 1 h 1"/>
                  <a:gd name="T10" fmla="*/ 0 w 2"/>
                  <a:gd name="T11" fmla="*/ 1 h 1"/>
                  <a:gd name="T12" fmla="*/ 0 w 2"/>
                  <a:gd name="T13" fmla="*/ 0 h 1"/>
                  <a:gd name="T14" fmla="*/ 2 w 2"/>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1"/>
                      <a:pt x="2" y="1"/>
                      <a:pt x="2" y="1"/>
                    </a:cubicBezTo>
                    <a:cubicBezTo>
                      <a:pt x="2" y="0"/>
                      <a:pt x="2" y="0"/>
                      <a:pt x="2" y="0"/>
                    </a:cubicBezTo>
                    <a:cubicBezTo>
                      <a:pt x="1" y="0"/>
                      <a:pt x="1" y="0"/>
                      <a:pt x="1" y="0"/>
                    </a:cubicBezTo>
                    <a:cubicBezTo>
                      <a:pt x="1" y="1"/>
                      <a:pt x="1" y="1"/>
                      <a:pt x="1" y="1"/>
                    </a:cubicBez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4" name="Freeform 826">
                <a:extLst>
                  <a:ext uri="{FF2B5EF4-FFF2-40B4-BE49-F238E27FC236}">
                    <a16:creationId xmlns:a16="http://schemas.microsoft.com/office/drawing/2014/main" id="{DFCDCB8B-0848-4415-9B82-0DFC8B51D70F}"/>
                  </a:ext>
                </a:extLst>
              </p:cNvPr>
              <p:cNvSpPr/>
              <p:nvPr/>
            </p:nvSpPr>
            <p:spPr bwMode="auto">
              <a:xfrm>
                <a:off x="2181" y="1432"/>
                <a:ext cx="5" cy="3"/>
              </a:xfrm>
              <a:custGeom>
                <a:gdLst>
                  <a:gd name="T0" fmla="*/ 2 w 2"/>
                  <a:gd name="T1" fmla="*/ 0 h 1"/>
                  <a:gd name="T2" fmla="*/ 2 w 2"/>
                  <a:gd name="T3" fmla="*/ 1 h 1"/>
                  <a:gd name="T4" fmla="*/ 1 w 2"/>
                  <a:gd name="T5" fmla="*/ 1 h 1"/>
                  <a:gd name="T6" fmla="*/ 1 w 2"/>
                  <a:gd name="T7" fmla="*/ 1 h 1"/>
                  <a:gd name="T8" fmla="*/ 0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2" y="1"/>
                      <a:pt x="2" y="1"/>
                    </a:cubicBezTo>
                    <a:cubicBezTo>
                      <a:pt x="1" y="1"/>
                      <a:pt x="1" y="1"/>
                      <a:pt x="1" y="1"/>
                    </a:cubicBezTo>
                    <a:cubicBezTo>
                      <a:pt x="1" y="1"/>
                      <a:pt x="1" y="1"/>
                      <a:pt x="1" y="1"/>
                    </a:cubicBez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5" name="Freeform 827">
                <a:extLst>
                  <a:ext uri="{FF2B5EF4-FFF2-40B4-BE49-F238E27FC236}">
                    <a16:creationId xmlns:a16="http://schemas.microsoft.com/office/drawing/2014/main" id="{CDC04708-C0E3-4E28-AF21-48418199BEDB}"/>
                  </a:ext>
                </a:extLst>
              </p:cNvPr>
              <p:cNvSpPr/>
              <p:nvPr/>
            </p:nvSpPr>
            <p:spPr bwMode="auto">
              <a:xfrm>
                <a:off x="3519" y="143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6" name="Freeform 828">
                <a:extLst>
                  <a:ext uri="{FF2B5EF4-FFF2-40B4-BE49-F238E27FC236}">
                    <a16:creationId xmlns:a16="http://schemas.microsoft.com/office/drawing/2014/main" id="{96AECBB9-1C7E-4548-9327-A5A7B7C0FFB8}"/>
                  </a:ext>
                </a:extLst>
              </p:cNvPr>
              <p:cNvSpPr/>
              <p:nvPr/>
            </p:nvSpPr>
            <p:spPr bwMode="auto">
              <a:xfrm>
                <a:off x="3594" y="1432"/>
                <a:ext cx="13" cy="13"/>
              </a:xfrm>
              <a:custGeom>
                <a:gdLst>
                  <a:gd name="T0" fmla="*/ 5 w 5"/>
                  <a:gd name="T1" fmla="*/ 0 h 5"/>
                  <a:gd name="T2" fmla="*/ 3 w 5"/>
                  <a:gd name="T3" fmla="*/ 3 h 5"/>
                  <a:gd name="T4" fmla="*/ 1 w 5"/>
                  <a:gd name="T5" fmla="*/ 3 h 5"/>
                  <a:gd name="T6" fmla="*/ 1 w 5"/>
                  <a:gd name="T7" fmla="*/ 3 h 5"/>
                  <a:gd name="T8" fmla="*/ 1 w 5"/>
                  <a:gd name="T9" fmla="*/ 4 h 5"/>
                  <a:gd name="T10" fmla="*/ 0 w 5"/>
                  <a:gd name="T11" fmla="*/ 4 h 5"/>
                  <a:gd name="T12" fmla="*/ 4 w 5"/>
                  <a:gd name="T13" fmla="*/ 0 h 5"/>
                  <a:gd name="T14" fmla="*/ 5 w 5"/>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0"/>
                    </a:moveTo>
                    <a:cubicBezTo>
                      <a:pt x="5" y="1"/>
                      <a:pt x="3" y="2"/>
                      <a:pt x="3" y="3"/>
                    </a:cubicBezTo>
                    <a:cubicBezTo>
                      <a:pt x="2" y="3"/>
                      <a:pt x="2" y="2"/>
                      <a:pt x="1" y="3"/>
                    </a:cubicBezTo>
                    <a:cubicBezTo>
                      <a:pt x="1" y="3"/>
                      <a:pt x="1" y="3"/>
                      <a:pt x="1" y="3"/>
                    </a:cubicBezTo>
                    <a:cubicBezTo>
                      <a:pt x="1" y="4"/>
                      <a:pt x="1" y="4"/>
                      <a:pt x="1" y="4"/>
                    </a:cubicBezTo>
                    <a:cubicBezTo>
                      <a:pt x="2" y="5"/>
                      <a:pt x="0" y="3"/>
                      <a:pt x="0" y="4"/>
                    </a:cubicBezTo>
                    <a:cubicBezTo>
                      <a:pt x="0" y="3"/>
                      <a:pt x="2"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7" name="Freeform 829">
                <a:extLst>
                  <a:ext uri="{FF2B5EF4-FFF2-40B4-BE49-F238E27FC236}">
                    <a16:creationId xmlns:a16="http://schemas.microsoft.com/office/drawing/2014/main" id="{8734CCE2-88BA-412F-B43F-F55C59EF0E05}"/>
                  </a:ext>
                </a:extLst>
              </p:cNvPr>
              <p:cNvSpPr/>
              <p:nvPr/>
            </p:nvSpPr>
            <p:spPr bwMode="auto">
              <a:xfrm>
                <a:off x="4120" y="14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8" name="Freeform 830">
                <a:extLst>
                  <a:ext uri="{FF2B5EF4-FFF2-40B4-BE49-F238E27FC236}">
                    <a16:creationId xmlns:a16="http://schemas.microsoft.com/office/drawing/2014/main" id="{84308E7B-A5CB-4037-A584-CCCDD400FBA6}"/>
                  </a:ext>
                </a:extLst>
              </p:cNvPr>
              <p:cNvSpPr/>
              <p:nvPr/>
            </p:nvSpPr>
            <p:spPr bwMode="auto">
              <a:xfrm>
                <a:off x="4208" y="1432"/>
                <a:ext cx="8" cy="5"/>
              </a:xfrm>
              <a:custGeom>
                <a:gdLst>
                  <a:gd name="T0" fmla="*/ 2 w 3"/>
                  <a:gd name="T1" fmla="*/ 2 h 2"/>
                  <a:gd name="T2" fmla="*/ 0 w 3"/>
                  <a:gd name="T3" fmla="*/ 1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1"/>
                      <a:pt x="0" y="1"/>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9" name="Freeform 831">
                <a:extLst>
                  <a:ext uri="{FF2B5EF4-FFF2-40B4-BE49-F238E27FC236}">
                    <a16:creationId xmlns:a16="http://schemas.microsoft.com/office/drawing/2014/main" id="{C9F4A7CD-784B-4749-8828-EC70A44039E6}"/>
                  </a:ext>
                </a:extLst>
              </p:cNvPr>
              <p:cNvSpPr/>
              <p:nvPr/>
            </p:nvSpPr>
            <p:spPr bwMode="auto">
              <a:xfrm>
                <a:off x="2122" y="1432"/>
                <a:ext cx="5" cy="5"/>
              </a:xfrm>
              <a:custGeom>
                <a:gdLst>
                  <a:gd name="T0" fmla="*/ 1 w 2"/>
                  <a:gd name="T1" fmla="*/ 1 h 2"/>
                  <a:gd name="T2" fmla="*/ 0 w 2"/>
                  <a:gd name="T3" fmla="*/ 2 h 2"/>
                  <a:gd name="T4" fmla="*/ 2 w 2"/>
                  <a:gd name="T5" fmla="*/ 2 h 2"/>
                  <a:gd name="T6" fmla="*/ 0 w 2"/>
                  <a:gd name="T7" fmla="*/ 2 h 2"/>
                  <a:gd name="T8" fmla="*/ 0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2"/>
                    </a:cubicBezTo>
                    <a:cubicBezTo>
                      <a:pt x="2" y="2"/>
                      <a:pt x="2" y="2"/>
                      <a:pt x="2" y="2"/>
                    </a:cubicBezTo>
                    <a:cubicBezTo>
                      <a:pt x="1" y="2"/>
                      <a:pt x="0" y="2"/>
                      <a:pt x="0" y="2"/>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0" name="Freeform 832">
                <a:extLst>
                  <a:ext uri="{FF2B5EF4-FFF2-40B4-BE49-F238E27FC236}">
                    <a16:creationId xmlns:a16="http://schemas.microsoft.com/office/drawing/2014/main" id="{0A693042-8B63-4003-99DC-094A4CB2043E}"/>
                  </a:ext>
                </a:extLst>
              </p:cNvPr>
              <p:cNvSpPr/>
              <p:nvPr/>
            </p:nvSpPr>
            <p:spPr bwMode="auto">
              <a:xfrm>
                <a:off x="4091" y="1432"/>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1" name="Rectangle 833">
                <a:extLst>
                  <a:ext uri="{FF2B5EF4-FFF2-40B4-BE49-F238E27FC236}">
                    <a16:creationId xmlns:a16="http://schemas.microsoft.com/office/drawing/2014/main" id="{CD90D43F-1718-464F-9CC5-119111272153}"/>
                  </a:ext>
                </a:extLst>
              </p:cNvPr>
              <p:cNvSpPr>
                <a:spLocks noChangeArrowheads="1"/>
              </p:cNvSpPr>
              <p:nvPr/>
            </p:nvSpPr>
            <p:spPr bwMode="auto">
              <a:xfrm>
                <a:off x="2178" y="143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2" name="Rectangle 834">
                <a:extLst>
                  <a:ext uri="{FF2B5EF4-FFF2-40B4-BE49-F238E27FC236}">
                    <a16:creationId xmlns:a16="http://schemas.microsoft.com/office/drawing/2014/main" id="{A4FEFFCA-2AC8-4584-B55D-55419CE52346}"/>
                  </a:ext>
                </a:extLst>
              </p:cNvPr>
              <p:cNvSpPr>
                <a:spLocks noChangeArrowheads="1"/>
              </p:cNvSpPr>
              <p:nvPr/>
            </p:nvSpPr>
            <p:spPr bwMode="auto">
              <a:xfrm>
                <a:off x="3629" y="143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3" name="Freeform 835">
                <a:extLst>
                  <a:ext uri="{FF2B5EF4-FFF2-40B4-BE49-F238E27FC236}">
                    <a16:creationId xmlns:a16="http://schemas.microsoft.com/office/drawing/2014/main" id="{1A7B791A-6A9B-452B-82BD-3BF10F6A9817}"/>
                  </a:ext>
                </a:extLst>
              </p:cNvPr>
              <p:cNvSpPr/>
              <p:nvPr/>
            </p:nvSpPr>
            <p:spPr bwMode="auto">
              <a:xfrm>
                <a:off x="3661" y="1435"/>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1"/>
                      <a:pt x="0" y="1"/>
                    </a:cubicBezTo>
                    <a:cubicBezTo>
                      <a:pt x="2" y="0"/>
                      <a:pt x="2" y="0"/>
                      <a:pt x="2"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4" name="Freeform 836">
                <a:extLst>
                  <a:ext uri="{FF2B5EF4-FFF2-40B4-BE49-F238E27FC236}">
                    <a16:creationId xmlns:a16="http://schemas.microsoft.com/office/drawing/2014/main" id="{E0639283-AFB0-40C1-BBBD-8FA125831455}"/>
                  </a:ext>
                </a:extLst>
              </p:cNvPr>
              <p:cNvSpPr/>
              <p:nvPr/>
            </p:nvSpPr>
            <p:spPr bwMode="auto">
              <a:xfrm>
                <a:off x="3511" y="1435"/>
                <a:ext cx="5" cy="5"/>
              </a:xfrm>
              <a:custGeom>
                <a:gdLst>
                  <a:gd name="T0" fmla="*/ 2 w 2"/>
                  <a:gd name="T1" fmla="*/ 1 h 2"/>
                  <a:gd name="T2" fmla="*/ 1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1" y="2"/>
                      <a:pt x="1" y="2"/>
                      <a:pt x="1" y="2"/>
                    </a:cubicBezTo>
                    <a:cubicBezTo>
                      <a:pt x="1" y="1"/>
                      <a:pt x="1" y="1"/>
                      <a:pt x="1" y="1"/>
                    </a:cubicBez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5" name="Freeform 837">
                <a:extLst>
                  <a:ext uri="{FF2B5EF4-FFF2-40B4-BE49-F238E27FC236}">
                    <a16:creationId xmlns:a16="http://schemas.microsoft.com/office/drawing/2014/main" id="{E6E7227E-3994-46D9-86EC-5773E0F9051F}"/>
                  </a:ext>
                </a:extLst>
              </p:cNvPr>
              <p:cNvSpPr/>
              <p:nvPr/>
            </p:nvSpPr>
            <p:spPr bwMode="auto">
              <a:xfrm>
                <a:off x="4027" y="1435"/>
                <a:ext cx="18" cy="10"/>
              </a:xfrm>
              <a:custGeom>
                <a:gdLst>
                  <a:gd name="T0" fmla="*/ 5 w 7"/>
                  <a:gd name="T1" fmla="*/ 1 h 4"/>
                  <a:gd name="T2" fmla="*/ 6 w 7"/>
                  <a:gd name="T3" fmla="*/ 1 h 4"/>
                  <a:gd name="T4" fmla="*/ 2 w 7"/>
                  <a:gd name="T5" fmla="*/ 4 h 4"/>
                  <a:gd name="T6" fmla="*/ 3 w 7"/>
                  <a:gd name="T7" fmla="*/ 3 h 4"/>
                  <a:gd name="T8" fmla="*/ 2 w 7"/>
                  <a:gd name="T9" fmla="*/ 2 h 4"/>
                  <a:gd name="T10" fmla="*/ 2 w 7"/>
                  <a:gd name="T11" fmla="*/ 2 h 4"/>
                  <a:gd name="T12" fmla="*/ 0 w 7"/>
                  <a:gd name="T13" fmla="*/ 2 h 4"/>
                  <a:gd name="T14" fmla="*/ 5 w 7"/>
                  <a:gd name="T15" fmla="*/ 0 h 4"/>
                  <a:gd name="T16" fmla="*/ 5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1"/>
                    </a:moveTo>
                    <a:cubicBezTo>
                      <a:pt x="6" y="1"/>
                      <a:pt x="6" y="1"/>
                      <a:pt x="6" y="1"/>
                    </a:cubicBezTo>
                    <a:cubicBezTo>
                      <a:pt x="7" y="4"/>
                      <a:pt x="3" y="3"/>
                      <a:pt x="2" y="4"/>
                    </a:cubicBezTo>
                    <a:cubicBezTo>
                      <a:pt x="3" y="3"/>
                      <a:pt x="3" y="3"/>
                      <a:pt x="3" y="3"/>
                    </a:cubicBezTo>
                    <a:cubicBezTo>
                      <a:pt x="3" y="3"/>
                      <a:pt x="2" y="2"/>
                      <a:pt x="2" y="2"/>
                    </a:cubicBezTo>
                    <a:cubicBezTo>
                      <a:pt x="2" y="2"/>
                      <a:pt x="2" y="2"/>
                      <a:pt x="2" y="2"/>
                    </a:cubicBezTo>
                    <a:cubicBezTo>
                      <a:pt x="1" y="1"/>
                      <a:pt x="0" y="3"/>
                      <a:pt x="0" y="2"/>
                    </a:cubicBezTo>
                    <a:cubicBezTo>
                      <a:pt x="2" y="1"/>
                      <a:pt x="3" y="0"/>
                      <a:pt x="5"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6" name="Freeform 838">
                <a:extLst>
                  <a:ext uri="{FF2B5EF4-FFF2-40B4-BE49-F238E27FC236}">
                    <a16:creationId xmlns:a16="http://schemas.microsoft.com/office/drawing/2014/main" id="{36B5280C-9372-4B8E-A504-C66FC2379EAC}"/>
                  </a:ext>
                </a:extLst>
              </p:cNvPr>
              <p:cNvSpPr/>
              <p:nvPr/>
            </p:nvSpPr>
            <p:spPr bwMode="auto">
              <a:xfrm>
                <a:off x="2579" y="1435"/>
                <a:ext cx="8" cy="5"/>
              </a:xfrm>
              <a:custGeom>
                <a:gdLst>
                  <a:gd name="T0" fmla="*/ 1 w 3"/>
                  <a:gd name="T1" fmla="*/ 1 h 2"/>
                  <a:gd name="T2" fmla="*/ 3 w 3"/>
                  <a:gd name="T3" fmla="*/ 1 h 2"/>
                  <a:gd name="T4" fmla="*/ 2 w 3"/>
                  <a:gd name="T5" fmla="*/ 2 h 2"/>
                  <a:gd name="T6" fmla="*/ 1 w 3"/>
                  <a:gd name="T7" fmla="*/ 2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2" y="2"/>
                      <a:pt x="2" y="2"/>
                      <a:pt x="2" y="2"/>
                    </a:cubicBezTo>
                    <a:cubicBezTo>
                      <a:pt x="2" y="1"/>
                      <a:pt x="1" y="2"/>
                      <a:pt x="1" y="2"/>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7" name="Freeform 839">
                <a:extLst>
                  <a:ext uri="{FF2B5EF4-FFF2-40B4-BE49-F238E27FC236}">
                    <a16:creationId xmlns:a16="http://schemas.microsoft.com/office/drawing/2014/main" id="{00FA271A-5B36-4B73-BB0F-F808DB17E2E3}"/>
                  </a:ext>
                </a:extLst>
              </p:cNvPr>
              <p:cNvSpPr/>
              <p:nvPr/>
            </p:nvSpPr>
            <p:spPr bwMode="auto">
              <a:xfrm>
                <a:off x="3535" y="1435"/>
                <a:ext cx="11" cy="10"/>
              </a:xfrm>
              <a:custGeom>
                <a:gdLst>
                  <a:gd name="T0" fmla="*/ 4 w 4"/>
                  <a:gd name="T1" fmla="*/ 1 h 4"/>
                  <a:gd name="T2" fmla="*/ 1 w 4"/>
                  <a:gd name="T3" fmla="*/ 3 h 4"/>
                  <a:gd name="T4" fmla="*/ 0 w 4"/>
                  <a:gd name="T5" fmla="*/ 2 h 4"/>
                  <a:gd name="T6" fmla="*/ 4 w 4"/>
                  <a:gd name="T7" fmla="*/ 1 h 4"/>
                </a:gdLst>
                <a:cxnLst>
                  <a:cxn ang="0">
                    <a:pos x="T0" y="T1"/>
                  </a:cxn>
                  <a:cxn ang="0">
                    <a:pos x="T2" y="T3"/>
                  </a:cxn>
                  <a:cxn ang="0">
                    <a:pos x="T4" y="T5"/>
                  </a:cxn>
                  <a:cxn ang="0">
                    <a:pos x="T6" y="T7"/>
                  </a:cxn>
                </a:cxnLst>
                <a:rect l="0" t="0" r="r" b="b"/>
                <a:pathLst>
                  <a:path w="4" h="4">
                    <a:moveTo>
                      <a:pt x="4" y="1"/>
                    </a:moveTo>
                    <a:cubicBezTo>
                      <a:pt x="3" y="1"/>
                      <a:pt x="2" y="4"/>
                      <a:pt x="1"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8" name="Freeform 840">
                <a:extLst>
                  <a:ext uri="{FF2B5EF4-FFF2-40B4-BE49-F238E27FC236}">
                    <a16:creationId xmlns:a16="http://schemas.microsoft.com/office/drawing/2014/main" id="{79776974-0809-4879-B14C-D97257CC5746}"/>
                  </a:ext>
                </a:extLst>
              </p:cNvPr>
              <p:cNvSpPr/>
              <p:nvPr/>
            </p:nvSpPr>
            <p:spPr bwMode="auto">
              <a:xfrm>
                <a:off x="3904" y="1435"/>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9" name="Freeform 841">
                <a:extLst>
                  <a:ext uri="{FF2B5EF4-FFF2-40B4-BE49-F238E27FC236}">
                    <a16:creationId xmlns:a16="http://schemas.microsoft.com/office/drawing/2014/main" id="{FCEF34E0-5E6D-43A0-9FCE-17DDF770D1C5}"/>
                  </a:ext>
                </a:extLst>
              </p:cNvPr>
              <p:cNvSpPr/>
              <p:nvPr/>
            </p:nvSpPr>
            <p:spPr bwMode="auto">
              <a:xfrm>
                <a:off x="2341" y="1437"/>
                <a:ext cx="13" cy="8"/>
              </a:xfrm>
              <a:custGeom>
                <a:gdLst>
                  <a:gd name="T0" fmla="*/ 4 w 5"/>
                  <a:gd name="T1" fmla="*/ 2 h 3"/>
                  <a:gd name="T2" fmla="*/ 0 w 5"/>
                  <a:gd name="T3" fmla="*/ 3 h 3"/>
                  <a:gd name="T4" fmla="*/ 0 w 5"/>
                  <a:gd name="T5" fmla="*/ 3 h 3"/>
                  <a:gd name="T6" fmla="*/ 5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2" y="2"/>
                      <a:pt x="0" y="3"/>
                    </a:cubicBezTo>
                    <a:cubicBezTo>
                      <a:pt x="0" y="3"/>
                      <a:pt x="0" y="3"/>
                      <a:pt x="0" y="3"/>
                    </a:cubicBezTo>
                    <a:cubicBezTo>
                      <a:pt x="1" y="0"/>
                      <a:pt x="4" y="2"/>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0" name="Freeform 842">
                <a:extLst>
                  <a:ext uri="{FF2B5EF4-FFF2-40B4-BE49-F238E27FC236}">
                    <a16:creationId xmlns:a16="http://schemas.microsoft.com/office/drawing/2014/main" id="{5DBB11ED-EEA0-4E8C-8A9E-F0BFDCC7AC29}"/>
                  </a:ext>
                </a:extLst>
              </p:cNvPr>
              <p:cNvSpPr/>
              <p:nvPr/>
            </p:nvSpPr>
            <p:spPr bwMode="auto">
              <a:xfrm>
                <a:off x="3017" y="1435"/>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1" name="Rectangle 843">
                <a:extLst>
                  <a:ext uri="{FF2B5EF4-FFF2-40B4-BE49-F238E27FC236}">
                    <a16:creationId xmlns:a16="http://schemas.microsoft.com/office/drawing/2014/main" id="{234E3EEF-EBD6-4E0B-B4B9-0285FE591B66}"/>
                  </a:ext>
                </a:extLst>
              </p:cNvPr>
              <p:cNvSpPr>
                <a:spLocks noChangeArrowheads="1"/>
              </p:cNvSpPr>
              <p:nvPr/>
            </p:nvSpPr>
            <p:spPr bwMode="auto">
              <a:xfrm>
                <a:off x="4158" y="143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2" name="Freeform 844">
                <a:extLst>
                  <a:ext uri="{FF2B5EF4-FFF2-40B4-BE49-F238E27FC236}">
                    <a16:creationId xmlns:a16="http://schemas.microsoft.com/office/drawing/2014/main" id="{EE020A4D-F102-404D-B01C-6B3D247ECB7E}"/>
                  </a:ext>
                </a:extLst>
              </p:cNvPr>
              <p:cNvSpPr/>
              <p:nvPr/>
            </p:nvSpPr>
            <p:spPr bwMode="auto">
              <a:xfrm>
                <a:off x="3583" y="1437"/>
                <a:ext cx="11" cy="14"/>
              </a:xfrm>
              <a:custGeom>
                <a:gdLst>
                  <a:gd name="T0" fmla="*/ 4 w 4"/>
                  <a:gd name="T1" fmla="*/ 0 h 5"/>
                  <a:gd name="T2" fmla="*/ 2 w 4"/>
                  <a:gd name="T3" fmla="*/ 3 h 5"/>
                  <a:gd name="T4" fmla="*/ 4 w 4"/>
                  <a:gd name="T5" fmla="*/ 3 h 5"/>
                  <a:gd name="T6" fmla="*/ 0 w 4"/>
                  <a:gd name="T7" fmla="*/ 5 h 5"/>
                  <a:gd name="T8" fmla="*/ 3 w 4"/>
                  <a:gd name="T9" fmla="*/ 3 h 5"/>
                  <a:gd name="T10" fmla="*/ 1 w 4"/>
                  <a:gd name="T11" fmla="*/ 3 h 5"/>
                  <a:gd name="T12" fmla="*/ 1 w 4"/>
                  <a:gd name="T13" fmla="*/ 2 h 5"/>
                  <a:gd name="T14" fmla="*/ 3 w 4"/>
                  <a:gd name="T15" fmla="*/ 1 h 5"/>
                  <a:gd name="T16" fmla="*/ 4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cubicBezTo>
                      <a:pt x="3" y="1"/>
                      <a:pt x="2" y="1"/>
                      <a:pt x="2" y="3"/>
                    </a:cubicBezTo>
                    <a:cubicBezTo>
                      <a:pt x="2" y="2"/>
                      <a:pt x="3" y="2"/>
                      <a:pt x="4" y="3"/>
                    </a:cubicBezTo>
                    <a:cubicBezTo>
                      <a:pt x="4" y="5"/>
                      <a:pt x="1" y="4"/>
                      <a:pt x="0" y="5"/>
                    </a:cubicBezTo>
                    <a:cubicBezTo>
                      <a:pt x="1" y="5"/>
                      <a:pt x="3" y="5"/>
                      <a:pt x="3" y="3"/>
                    </a:cubicBezTo>
                    <a:cubicBezTo>
                      <a:pt x="1" y="3"/>
                      <a:pt x="1" y="3"/>
                      <a:pt x="1" y="3"/>
                    </a:cubicBezTo>
                    <a:cubicBezTo>
                      <a:pt x="2" y="2"/>
                      <a:pt x="0" y="2"/>
                      <a:pt x="1" y="2"/>
                    </a:cubicBezTo>
                    <a:cubicBezTo>
                      <a:pt x="1" y="2"/>
                      <a:pt x="2" y="2"/>
                      <a:pt x="3"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3" name="Freeform 845">
                <a:extLst>
                  <a:ext uri="{FF2B5EF4-FFF2-40B4-BE49-F238E27FC236}">
                    <a16:creationId xmlns:a16="http://schemas.microsoft.com/office/drawing/2014/main" id="{9381F226-0C76-4051-AB7E-42B46A8E8EAF}"/>
                  </a:ext>
                </a:extLst>
              </p:cNvPr>
              <p:cNvSpPr/>
              <p:nvPr/>
            </p:nvSpPr>
            <p:spPr bwMode="auto">
              <a:xfrm>
                <a:off x="3877" y="14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4" name="Freeform 846">
                <a:extLst>
                  <a:ext uri="{FF2B5EF4-FFF2-40B4-BE49-F238E27FC236}">
                    <a16:creationId xmlns:a16="http://schemas.microsoft.com/office/drawing/2014/main" id="{3EDB435A-4098-4EA7-87D8-9C2336AB692E}"/>
                  </a:ext>
                </a:extLst>
              </p:cNvPr>
              <p:cNvSpPr/>
              <p:nvPr/>
            </p:nvSpPr>
            <p:spPr bwMode="auto">
              <a:xfrm>
                <a:off x="3500" y="143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5" name="Freeform 847">
                <a:extLst>
                  <a:ext uri="{FF2B5EF4-FFF2-40B4-BE49-F238E27FC236}">
                    <a16:creationId xmlns:a16="http://schemas.microsoft.com/office/drawing/2014/main" id="{F23555EB-E3F4-44D3-AB0B-AF449DBA53E2}"/>
                  </a:ext>
                </a:extLst>
              </p:cNvPr>
              <p:cNvSpPr/>
              <p:nvPr/>
            </p:nvSpPr>
            <p:spPr bwMode="auto">
              <a:xfrm>
                <a:off x="4208" y="1437"/>
                <a:ext cx="6" cy="6"/>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1" y="2"/>
                      <a:pt x="0" y="1"/>
                      <a:pt x="1"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6" name="Freeform 848">
                <a:extLst>
                  <a:ext uri="{FF2B5EF4-FFF2-40B4-BE49-F238E27FC236}">
                    <a16:creationId xmlns:a16="http://schemas.microsoft.com/office/drawing/2014/main" id="{AE4A19F6-1F8D-48F6-AD54-97F3DB73BD86}"/>
                  </a:ext>
                </a:extLst>
              </p:cNvPr>
              <p:cNvSpPr/>
              <p:nvPr/>
            </p:nvSpPr>
            <p:spPr bwMode="auto">
              <a:xfrm>
                <a:off x="3255" y="1440"/>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7" name="Freeform 849">
                <a:extLst>
                  <a:ext uri="{FF2B5EF4-FFF2-40B4-BE49-F238E27FC236}">
                    <a16:creationId xmlns:a16="http://schemas.microsoft.com/office/drawing/2014/main" id="{FE681074-D3D5-43F8-ABCD-69E352D55B66}"/>
                  </a:ext>
                </a:extLst>
              </p:cNvPr>
              <p:cNvSpPr/>
              <p:nvPr/>
            </p:nvSpPr>
            <p:spPr bwMode="auto">
              <a:xfrm>
                <a:off x="4013" y="1440"/>
                <a:ext cx="16" cy="8"/>
              </a:xfrm>
              <a:custGeom>
                <a:gdLst>
                  <a:gd name="T0" fmla="*/ 5 w 6"/>
                  <a:gd name="T1" fmla="*/ 1 h 3"/>
                  <a:gd name="T2" fmla="*/ 5 w 6"/>
                  <a:gd name="T3" fmla="*/ 1 h 3"/>
                  <a:gd name="T4" fmla="*/ 6 w 6"/>
                  <a:gd name="T5" fmla="*/ 2 h 3"/>
                  <a:gd name="T6" fmla="*/ 5 w 6"/>
                  <a:gd name="T7" fmla="*/ 2 h 3"/>
                  <a:gd name="T8" fmla="*/ 5 w 6"/>
                  <a:gd name="T9" fmla="*/ 1 h 3"/>
                  <a:gd name="T10" fmla="*/ 0 w 6"/>
                  <a:gd name="T11" fmla="*/ 2 h 3"/>
                  <a:gd name="T12" fmla="*/ 3 w 6"/>
                  <a:gd name="T13" fmla="*/ 0 h 3"/>
                  <a:gd name="T14" fmla="*/ 5 w 6"/>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1"/>
                    </a:moveTo>
                    <a:cubicBezTo>
                      <a:pt x="5" y="1"/>
                      <a:pt x="5" y="1"/>
                      <a:pt x="5" y="1"/>
                    </a:cubicBezTo>
                    <a:cubicBezTo>
                      <a:pt x="6" y="2"/>
                      <a:pt x="6" y="2"/>
                      <a:pt x="6" y="2"/>
                    </a:cubicBezTo>
                    <a:cubicBezTo>
                      <a:pt x="5" y="2"/>
                      <a:pt x="5" y="2"/>
                      <a:pt x="5" y="2"/>
                    </a:cubicBezTo>
                    <a:cubicBezTo>
                      <a:pt x="5" y="1"/>
                      <a:pt x="5" y="1"/>
                      <a:pt x="5" y="1"/>
                    </a:cubicBezTo>
                    <a:cubicBezTo>
                      <a:pt x="3" y="1"/>
                      <a:pt x="2" y="3"/>
                      <a:pt x="0" y="2"/>
                    </a:cubicBezTo>
                    <a:cubicBezTo>
                      <a:pt x="1" y="2"/>
                      <a:pt x="2" y="0"/>
                      <a:pt x="3" y="0"/>
                    </a:cubicBezTo>
                    <a:cubicBezTo>
                      <a:pt x="3" y="1"/>
                      <a:pt x="5"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8" name="Freeform 850">
                <a:extLst>
                  <a:ext uri="{FF2B5EF4-FFF2-40B4-BE49-F238E27FC236}">
                    <a16:creationId xmlns:a16="http://schemas.microsoft.com/office/drawing/2014/main" id="{4E7BDE8F-923D-4D79-AD50-E593FE0829C5}"/>
                  </a:ext>
                </a:extLst>
              </p:cNvPr>
              <p:cNvSpPr/>
              <p:nvPr/>
            </p:nvSpPr>
            <p:spPr bwMode="auto">
              <a:xfrm>
                <a:off x="4160" y="144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9" name="Freeform 851">
                <a:extLst>
                  <a:ext uri="{FF2B5EF4-FFF2-40B4-BE49-F238E27FC236}">
                    <a16:creationId xmlns:a16="http://schemas.microsoft.com/office/drawing/2014/main" id="{B7373329-48ED-4B1B-B778-B905942B320F}"/>
                  </a:ext>
                </a:extLst>
              </p:cNvPr>
              <p:cNvSpPr/>
              <p:nvPr/>
            </p:nvSpPr>
            <p:spPr bwMode="auto">
              <a:xfrm>
                <a:off x="4005" y="1440"/>
                <a:ext cx="11" cy="5"/>
              </a:xfrm>
              <a:custGeom>
                <a:gdLst>
                  <a:gd name="T0" fmla="*/ 4 w 4"/>
                  <a:gd name="T1" fmla="*/ 0 h 2"/>
                  <a:gd name="T2" fmla="*/ 2 w 4"/>
                  <a:gd name="T3" fmla="*/ 2 h 2"/>
                  <a:gd name="T4" fmla="*/ 0 w 4"/>
                  <a:gd name="T5" fmla="*/ 2 h 2"/>
                  <a:gd name="T6" fmla="*/ 4 w 4"/>
                  <a:gd name="T7" fmla="*/ 0 h 2"/>
                </a:gdLst>
                <a:cxnLst>
                  <a:cxn ang="0">
                    <a:pos x="T0" y="T1"/>
                  </a:cxn>
                  <a:cxn ang="0">
                    <a:pos x="T2" y="T3"/>
                  </a:cxn>
                  <a:cxn ang="0">
                    <a:pos x="T4" y="T5"/>
                  </a:cxn>
                  <a:cxn ang="0">
                    <a:pos x="T6" y="T7"/>
                  </a:cxn>
                </a:cxnLst>
                <a:rect l="0" t="0" r="r" b="b"/>
                <a:pathLst>
                  <a:path w="4" h="2">
                    <a:moveTo>
                      <a:pt x="4" y="0"/>
                    </a:moveTo>
                    <a:cubicBezTo>
                      <a:pt x="3" y="2"/>
                      <a:pt x="2" y="0"/>
                      <a:pt x="2" y="2"/>
                    </a:cubicBezTo>
                    <a:cubicBezTo>
                      <a:pt x="0" y="2"/>
                      <a:pt x="0" y="2"/>
                      <a:pt x="0" y="2"/>
                    </a:cubicBezTo>
                    <a:cubicBezTo>
                      <a:pt x="1" y="1"/>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0" name="Freeform 852">
                <a:extLst>
                  <a:ext uri="{FF2B5EF4-FFF2-40B4-BE49-F238E27FC236}">
                    <a16:creationId xmlns:a16="http://schemas.microsoft.com/office/drawing/2014/main" id="{EB5036B4-CE6E-4BFF-B7AF-CB044ADA85E8}"/>
                  </a:ext>
                </a:extLst>
              </p:cNvPr>
              <p:cNvSpPr/>
              <p:nvPr/>
            </p:nvSpPr>
            <p:spPr bwMode="auto">
              <a:xfrm>
                <a:off x="3236" y="1443"/>
                <a:ext cx="19" cy="19"/>
              </a:xfrm>
              <a:custGeom>
                <a:gdLst>
                  <a:gd name="T0" fmla="*/ 6 w 7"/>
                  <a:gd name="T1" fmla="*/ 0 h 7"/>
                  <a:gd name="T2" fmla="*/ 7 w 7"/>
                  <a:gd name="T3" fmla="*/ 2 h 7"/>
                  <a:gd name="T4" fmla="*/ 5 w 7"/>
                  <a:gd name="T5" fmla="*/ 3 h 7"/>
                  <a:gd name="T6" fmla="*/ 6 w 7"/>
                  <a:gd name="T7" fmla="*/ 5 h 7"/>
                  <a:gd name="T8" fmla="*/ 4 w 7"/>
                  <a:gd name="T9" fmla="*/ 6 h 7"/>
                  <a:gd name="T10" fmla="*/ 5 w 7"/>
                  <a:gd name="T11" fmla="*/ 7 h 7"/>
                  <a:gd name="T12" fmla="*/ 2 w 7"/>
                  <a:gd name="T13" fmla="*/ 6 h 7"/>
                  <a:gd name="T14" fmla="*/ 2 w 7"/>
                  <a:gd name="T15" fmla="*/ 5 h 7"/>
                  <a:gd name="T16" fmla="*/ 0 w 7"/>
                  <a:gd name="T17" fmla="*/ 6 h 7"/>
                  <a:gd name="T18" fmla="*/ 0 w 7"/>
                  <a:gd name="T19" fmla="*/ 5 h 7"/>
                  <a:gd name="T20" fmla="*/ 6 w 7"/>
                  <a:gd name="T21"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6" y="0"/>
                    </a:moveTo>
                    <a:cubicBezTo>
                      <a:pt x="7" y="1"/>
                      <a:pt x="5" y="2"/>
                      <a:pt x="7" y="2"/>
                    </a:cubicBezTo>
                    <a:cubicBezTo>
                      <a:pt x="5" y="3"/>
                      <a:pt x="5" y="3"/>
                      <a:pt x="5" y="3"/>
                    </a:cubicBezTo>
                    <a:cubicBezTo>
                      <a:pt x="6" y="5"/>
                      <a:pt x="6" y="5"/>
                      <a:pt x="6" y="5"/>
                    </a:cubicBezTo>
                    <a:cubicBezTo>
                      <a:pt x="5" y="5"/>
                      <a:pt x="4" y="5"/>
                      <a:pt x="4" y="6"/>
                    </a:cubicBezTo>
                    <a:cubicBezTo>
                      <a:pt x="5" y="7"/>
                      <a:pt x="5" y="7"/>
                      <a:pt x="5" y="7"/>
                    </a:cubicBezTo>
                    <a:cubicBezTo>
                      <a:pt x="2" y="6"/>
                      <a:pt x="2" y="6"/>
                      <a:pt x="2" y="6"/>
                    </a:cubicBezTo>
                    <a:cubicBezTo>
                      <a:pt x="2" y="5"/>
                      <a:pt x="3" y="5"/>
                      <a:pt x="2" y="5"/>
                    </a:cubicBezTo>
                    <a:cubicBezTo>
                      <a:pt x="0" y="6"/>
                      <a:pt x="0" y="6"/>
                      <a:pt x="0" y="6"/>
                    </a:cubicBezTo>
                    <a:cubicBezTo>
                      <a:pt x="0" y="5"/>
                      <a:pt x="0" y="5"/>
                      <a:pt x="0" y="5"/>
                    </a:cubicBezTo>
                    <a:cubicBezTo>
                      <a:pt x="2" y="4"/>
                      <a:pt x="3"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1" name="Freeform 853">
                <a:extLst>
                  <a:ext uri="{FF2B5EF4-FFF2-40B4-BE49-F238E27FC236}">
                    <a16:creationId xmlns:a16="http://schemas.microsoft.com/office/drawing/2014/main" id="{6111D0A3-7599-49DA-A97F-20BFD0C9B973}"/>
                  </a:ext>
                </a:extLst>
              </p:cNvPr>
              <p:cNvSpPr/>
              <p:nvPr/>
            </p:nvSpPr>
            <p:spPr bwMode="auto">
              <a:xfrm>
                <a:off x="4208" y="1443"/>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2" name="Freeform 854">
                <a:extLst>
                  <a:ext uri="{FF2B5EF4-FFF2-40B4-BE49-F238E27FC236}">
                    <a16:creationId xmlns:a16="http://schemas.microsoft.com/office/drawing/2014/main" id="{71EBE930-8CF8-49E8-B1FA-189D460681E7}"/>
                  </a:ext>
                </a:extLst>
              </p:cNvPr>
              <p:cNvSpPr/>
              <p:nvPr/>
            </p:nvSpPr>
            <p:spPr bwMode="auto">
              <a:xfrm>
                <a:off x="3872" y="1443"/>
                <a:ext cx="2" cy="5"/>
              </a:xfrm>
              <a:custGeom>
                <a:gdLst>
                  <a:gd name="T0" fmla="*/ 0 w 1"/>
                  <a:gd name="T1" fmla="*/ 2 h 2"/>
                  <a:gd name="T2" fmla="*/ 1 w 1"/>
                  <a:gd name="T3" fmla="*/ 0 h 2"/>
                  <a:gd name="T4" fmla="*/ 1 w 1"/>
                  <a:gd name="T5" fmla="*/ 2 h 2"/>
                  <a:gd name="T6" fmla="*/ 0 w 1"/>
                  <a:gd name="T7" fmla="*/ 2 h 2"/>
                </a:gdLst>
                <a:cxnLst>
                  <a:cxn ang="0">
                    <a:pos x="T0" y="T1"/>
                  </a:cxn>
                  <a:cxn ang="0">
                    <a:pos x="T2" y="T3"/>
                  </a:cxn>
                  <a:cxn ang="0">
                    <a:pos x="T4" y="T5"/>
                  </a:cxn>
                  <a:cxn ang="0">
                    <a:pos x="T6" y="T7"/>
                  </a:cxn>
                </a:cxnLst>
                <a:rect l="0" t="0" r="r" b="b"/>
                <a:pathLst>
                  <a:path w="1" h="2">
                    <a:moveTo>
                      <a:pt x="0" y="2"/>
                    </a:moveTo>
                    <a:cubicBezTo>
                      <a:pt x="1" y="1"/>
                      <a:pt x="0" y="1"/>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3" name="Freeform 855">
                <a:extLst>
                  <a:ext uri="{FF2B5EF4-FFF2-40B4-BE49-F238E27FC236}">
                    <a16:creationId xmlns:a16="http://schemas.microsoft.com/office/drawing/2014/main" id="{8968C1CD-167B-48A7-8048-35C106884CF3}"/>
                  </a:ext>
                </a:extLst>
              </p:cNvPr>
              <p:cNvSpPr/>
              <p:nvPr/>
            </p:nvSpPr>
            <p:spPr bwMode="auto">
              <a:xfrm>
                <a:off x="3498" y="1440"/>
                <a:ext cx="40" cy="22"/>
              </a:xfrm>
              <a:custGeom>
                <a:gdLst>
                  <a:gd name="T0" fmla="*/ 14 w 15"/>
                  <a:gd name="T1" fmla="*/ 3 h 8"/>
                  <a:gd name="T2" fmla="*/ 14 w 15"/>
                  <a:gd name="T3" fmla="*/ 3 h 8"/>
                  <a:gd name="T4" fmla="*/ 13 w 15"/>
                  <a:gd name="T5" fmla="*/ 4 h 8"/>
                  <a:gd name="T6" fmla="*/ 13 w 15"/>
                  <a:gd name="T7" fmla="*/ 3 h 8"/>
                  <a:gd name="T8" fmla="*/ 10 w 15"/>
                  <a:gd name="T9" fmla="*/ 2 h 8"/>
                  <a:gd name="T10" fmla="*/ 8 w 15"/>
                  <a:gd name="T11" fmla="*/ 4 h 8"/>
                  <a:gd name="T12" fmla="*/ 7 w 15"/>
                  <a:gd name="T13" fmla="*/ 4 h 8"/>
                  <a:gd name="T14" fmla="*/ 7 w 15"/>
                  <a:gd name="T15" fmla="*/ 6 h 8"/>
                  <a:gd name="T16" fmla="*/ 2 w 15"/>
                  <a:gd name="T17" fmla="*/ 7 h 8"/>
                  <a:gd name="T18" fmla="*/ 2 w 15"/>
                  <a:gd name="T19" fmla="*/ 6 h 8"/>
                  <a:gd name="T20" fmla="*/ 7 w 15"/>
                  <a:gd name="T21" fmla="*/ 5 h 8"/>
                  <a:gd name="T22" fmla="*/ 4 w 15"/>
                  <a:gd name="T23" fmla="*/ 4 h 8"/>
                  <a:gd name="T24" fmla="*/ 3 w 15"/>
                  <a:gd name="T25" fmla="*/ 4 h 8"/>
                  <a:gd name="T26" fmla="*/ 3 w 15"/>
                  <a:gd name="T27" fmla="*/ 5 h 8"/>
                  <a:gd name="T28" fmla="*/ 1 w 15"/>
                  <a:gd name="T29" fmla="*/ 5 h 8"/>
                  <a:gd name="T30" fmla="*/ 0 w 15"/>
                  <a:gd name="T31" fmla="*/ 5 h 8"/>
                  <a:gd name="T32" fmla="*/ 7 w 15"/>
                  <a:gd name="T33" fmla="*/ 4 h 8"/>
                  <a:gd name="T34" fmla="*/ 15 w 15"/>
                  <a:gd name="T35" fmla="*/ 2 h 8"/>
                  <a:gd name="T36" fmla="*/ 14 w 15"/>
                  <a:gd name="T37" fmla="*/ 3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8">
                    <a:moveTo>
                      <a:pt x="14" y="3"/>
                    </a:moveTo>
                    <a:cubicBezTo>
                      <a:pt x="14" y="3"/>
                      <a:pt x="14" y="3"/>
                      <a:pt x="14" y="3"/>
                    </a:cubicBezTo>
                    <a:cubicBezTo>
                      <a:pt x="13" y="4"/>
                      <a:pt x="13" y="4"/>
                      <a:pt x="13" y="4"/>
                    </a:cubicBezTo>
                    <a:cubicBezTo>
                      <a:pt x="13" y="3"/>
                      <a:pt x="13" y="3"/>
                      <a:pt x="13" y="3"/>
                    </a:cubicBezTo>
                    <a:cubicBezTo>
                      <a:pt x="12" y="2"/>
                      <a:pt x="10" y="3"/>
                      <a:pt x="10" y="2"/>
                    </a:cubicBezTo>
                    <a:cubicBezTo>
                      <a:pt x="9" y="3"/>
                      <a:pt x="9" y="4"/>
                      <a:pt x="8" y="4"/>
                    </a:cubicBezTo>
                    <a:cubicBezTo>
                      <a:pt x="8" y="3"/>
                      <a:pt x="8" y="4"/>
                      <a:pt x="7" y="4"/>
                    </a:cubicBezTo>
                    <a:cubicBezTo>
                      <a:pt x="7" y="5"/>
                      <a:pt x="7" y="5"/>
                      <a:pt x="7" y="6"/>
                    </a:cubicBezTo>
                    <a:cubicBezTo>
                      <a:pt x="5" y="6"/>
                      <a:pt x="3" y="8"/>
                      <a:pt x="2" y="7"/>
                    </a:cubicBezTo>
                    <a:cubicBezTo>
                      <a:pt x="2" y="6"/>
                      <a:pt x="2" y="6"/>
                      <a:pt x="2" y="6"/>
                    </a:cubicBezTo>
                    <a:cubicBezTo>
                      <a:pt x="4" y="8"/>
                      <a:pt x="5" y="5"/>
                      <a:pt x="7" y="5"/>
                    </a:cubicBezTo>
                    <a:cubicBezTo>
                      <a:pt x="6" y="4"/>
                      <a:pt x="5" y="4"/>
                      <a:pt x="4" y="4"/>
                    </a:cubicBezTo>
                    <a:cubicBezTo>
                      <a:pt x="3" y="4"/>
                      <a:pt x="3" y="4"/>
                      <a:pt x="3" y="4"/>
                    </a:cubicBezTo>
                    <a:cubicBezTo>
                      <a:pt x="3" y="5"/>
                      <a:pt x="3" y="5"/>
                      <a:pt x="3" y="5"/>
                    </a:cubicBezTo>
                    <a:cubicBezTo>
                      <a:pt x="3" y="5"/>
                      <a:pt x="2" y="5"/>
                      <a:pt x="1" y="5"/>
                    </a:cubicBezTo>
                    <a:cubicBezTo>
                      <a:pt x="0" y="5"/>
                      <a:pt x="0" y="5"/>
                      <a:pt x="0" y="5"/>
                    </a:cubicBezTo>
                    <a:cubicBezTo>
                      <a:pt x="3" y="5"/>
                      <a:pt x="4" y="1"/>
                      <a:pt x="7" y="4"/>
                    </a:cubicBezTo>
                    <a:cubicBezTo>
                      <a:pt x="8" y="0"/>
                      <a:pt x="13" y="3"/>
                      <a:pt x="15" y="2"/>
                    </a:cubicBez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4" name="Freeform 856">
                <a:extLst>
                  <a:ext uri="{FF2B5EF4-FFF2-40B4-BE49-F238E27FC236}">
                    <a16:creationId xmlns:a16="http://schemas.microsoft.com/office/drawing/2014/main" id="{54FA2D15-A5F3-4C38-857F-FDD8B5ED33D7}"/>
                  </a:ext>
                </a:extLst>
              </p:cNvPr>
              <p:cNvSpPr/>
              <p:nvPr/>
            </p:nvSpPr>
            <p:spPr bwMode="auto">
              <a:xfrm>
                <a:off x="4214" y="1445"/>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5" name="Freeform 857">
                <a:extLst>
                  <a:ext uri="{FF2B5EF4-FFF2-40B4-BE49-F238E27FC236}">
                    <a16:creationId xmlns:a16="http://schemas.microsoft.com/office/drawing/2014/main" id="{2CD617AF-5E02-49E6-BE80-35233BBE2071}"/>
                  </a:ext>
                </a:extLst>
              </p:cNvPr>
              <p:cNvSpPr/>
              <p:nvPr/>
            </p:nvSpPr>
            <p:spPr bwMode="auto">
              <a:xfrm>
                <a:off x="4176" y="1445"/>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6" name="Freeform 858">
                <a:extLst>
                  <a:ext uri="{FF2B5EF4-FFF2-40B4-BE49-F238E27FC236}">
                    <a16:creationId xmlns:a16="http://schemas.microsoft.com/office/drawing/2014/main" id="{5747738D-6411-454A-A593-F69CA9129B52}"/>
                  </a:ext>
                </a:extLst>
              </p:cNvPr>
              <p:cNvSpPr/>
              <p:nvPr/>
            </p:nvSpPr>
            <p:spPr bwMode="auto">
              <a:xfrm>
                <a:off x="2338" y="144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7" name="Freeform 859">
                <a:extLst>
                  <a:ext uri="{FF2B5EF4-FFF2-40B4-BE49-F238E27FC236}">
                    <a16:creationId xmlns:a16="http://schemas.microsoft.com/office/drawing/2014/main" id="{1E39A3DB-13B7-4928-A6C7-F29E6D8A2D8A}"/>
                  </a:ext>
                </a:extLst>
              </p:cNvPr>
              <p:cNvSpPr/>
              <p:nvPr/>
            </p:nvSpPr>
            <p:spPr bwMode="auto">
              <a:xfrm flipH="1">
                <a:off x="3650" y="144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8" name="Freeform 860">
                <a:extLst>
                  <a:ext uri="{FF2B5EF4-FFF2-40B4-BE49-F238E27FC236}">
                    <a16:creationId xmlns:a16="http://schemas.microsoft.com/office/drawing/2014/main" id="{09082607-1B18-4739-B042-3471752E0317}"/>
                  </a:ext>
                </a:extLst>
              </p:cNvPr>
              <p:cNvSpPr/>
              <p:nvPr/>
            </p:nvSpPr>
            <p:spPr bwMode="auto">
              <a:xfrm>
                <a:off x="4251" y="1448"/>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9" name="Freeform 861">
                <a:extLst>
                  <a:ext uri="{FF2B5EF4-FFF2-40B4-BE49-F238E27FC236}">
                    <a16:creationId xmlns:a16="http://schemas.microsoft.com/office/drawing/2014/main" id="{F6B42958-4961-4447-A25F-E11CAD5EFD7A}"/>
                  </a:ext>
                </a:extLst>
              </p:cNvPr>
              <p:cNvSpPr/>
              <p:nvPr/>
            </p:nvSpPr>
            <p:spPr bwMode="auto">
              <a:xfrm>
                <a:off x="2488" y="1448"/>
                <a:ext cx="8" cy="5"/>
              </a:xfrm>
              <a:custGeom>
                <a:gdLst>
                  <a:gd name="T0" fmla="*/ 3 w 3"/>
                  <a:gd name="T1" fmla="*/ 1 h 2"/>
                  <a:gd name="T2" fmla="*/ 2 w 3"/>
                  <a:gd name="T3" fmla="*/ 2 h 2"/>
                  <a:gd name="T4" fmla="*/ 0 w 3"/>
                  <a:gd name="T5" fmla="*/ 1 h 2"/>
                  <a:gd name="T6" fmla="*/ 1 w 3"/>
                  <a:gd name="T7" fmla="*/ 1 h 2"/>
                  <a:gd name="T8" fmla="*/ 1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2"/>
                      <a:pt x="2" y="2"/>
                    </a:cubicBezTo>
                    <a:cubicBezTo>
                      <a:pt x="0" y="1"/>
                      <a:pt x="0" y="1"/>
                      <a:pt x="0" y="1"/>
                    </a:cubicBezTo>
                    <a:cubicBezTo>
                      <a:pt x="1" y="1"/>
                      <a:pt x="1" y="1"/>
                      <a:pt x="1" y="1"/>
                    </a:cubicBezTo>
                    <a:cubicBezTo>
                      <a:pt x="1" y="2"/>
                      <a:pt x="1" y="2"/>
                      <a:pt x="1" y="2"/>
                    </a:cubicBezTo>
                    <a:cubicBezTo>
                      <a:pt x="2" y="1"/>
                      <a:pt x="1" y="1"/>
                      <a:pt x="1"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0" name="Freeform 862">
                <a:extLst>
                  <a:ext uri="{FF2B5EF4-FFF2-40B4-BE49-F238E27FC236}">
                    <a16:creationId xmlns:a16="http://schemas.microsoft.com/office/drawing/2014/main" id="{7C263359-09DB-41CF-85B0-E5721258F76B}"/>
                  </a:ext>
                </a:extLst>
              </p:cNvPr>
              <p:cNvSpPr/>
              <p:nvPr/>
            </p:nvSpPr>
            <p:spPr bwMode="auto">
              <a:xfrm>
                <a:off x="2966" y="1448"/>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1" name="Freeform 863">
                <a:extLst>
                  <a:ext uri="{FF2B5EF4-FFF2-40B4-BE49-F238E27FC236}">
                    <a16:creationId xmlns:a16="http://schemas.microsoft.com/office/drawing/2014/main" id="{4208D929-7718-478C-BA86-C183FC044BFA}"/>
                  </a:ext>
                </a:extLst>
              </p:cNvPr>
              <p:cNvSpPr/>
              <p:nvPr/>
            </p:nvSpPr>
            <p:spPr bwMode="auto">
              <a:xfrm>
                <a:off x="3110" y="1451"/>
                <a:ext cx="6" cy="8"/>
              </a:xfrm>
              <a:custGeom>
                <a:gdLst>
                  <a:gd name="T0" fmla="*/ 2 w 2"/>
                  <a:gd name="T1" fmla="*/ 1 h 3"/>
                  <a:gd name="T2" fmla="*/ 0 w 2"/>
                  <a:gd name="T3" fmla="*/ 2 h 3"/>
                  <a:gd name="T4" fmla="*/ 0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2" y="3"/>
                      <a:pt x="1" y="1"/>
                      <a:pt x="0" y="2"/>
                    </a:cubicBezTo>
                    <a:cubicBezTo>
                      <a:pt x="1" y="1"/>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2" name="Freeform 864">
                <a:extLst>
                  <a:ext uri="{FF2B5EF4-FFF2-40B4-BE49-F238E27FC236}">
                    <a16:creationId xmlns:a16="http://schemas.microsoft.com/office/drawing/2014/main" id="{CAB01B3C-ED2B-4635-B549-4991479A17EB}"/>
                  </a:ext>
                </a:extLst>
              </p:cNvPr>
              <p:cNvSpPr/>
              <p:nvPr/>
            </p:nvSpPr>
            <p:spPr bwMode="auto">
              <a:xfrm>
                <a:off x="3845" y="1448"/>
                <a:ext cx="48" cy="27"/>
              </a:xfrm>
              <a:custGeom>
                <a:gdLst>
                  <a:gd name="T0" fmla="*/ 16 w 18"/>
                  <a:gd name="T1" fmla="*/ 1 h 10"/>
                  <a:gd name="T2" fmla="*/ 15 w 18"/>
                  <a:gd name="T3" fmla="*/ 3 h 10"/>
                  <a:gd name="T4" fmla="*/ 13 w 18"/>
                  <a:gd name="T5" fmla="*/ 3 h 10"/>
                  <a:gd name="T6" fmla="*/ 13 w 18"/>
                  <a:gd name="T7" fmla="*/ 3 h 10"/>
                  <a:gd name="T8" fmla="*/ 16 w 18"/>
                  <a:gd name="T9" fmla="*/ 3 h 10"/>
                  <a:gd name="T10" fmla="*/ 18 w 18"/>
                  <a:gd name="T11" fmla="*/ 4 h 10"/>
                  <a:gd name="T12" fmla="*/ 12 w 18"/>
                  <a:gd name="T13" fmla="*/ 5 h 10"/>
                  <a:gd name="T14" fmla="*/ 13 w 18"/>
                  <a:gd name="T15" fmla="*/ 4 h 10"/>
                  <a:gd name="T16" fmla="*/ 11 w 18"/>
                  <a:gd name="T17" fmla="*/ 3 h 10"/>
                  <a:gd name="T18" fmla="*/ 10 w 18"/>
                  <a:gd name="T19" fmla="*/ 7 h 10"/>
                  <a:gd name="T20" fmla="*/ 8 w 18"/>
                  <a:gd name="T21" fmla="*/ 6 h 10"/>
                  <a:gd name="T22" fmla="*/ 4 w 18"/>
                  <a:gd name="T23" fmla="*/ 9 h 10"/>
                  <a:gd name="T24" fmla="*/ 0 w 18"/>
                  <a:gd name="T25" fmla="*/ 8 h 10"/>
                  <a:gd name="T26" fmla="*/ 5 w 18"/>
                  <a:gd name="T27" fmla="*/ 5 h 10"/>
                  <a:gd name="T28" fmla="*/ 2 w 18"/>
                  <a:gd name="T29" fmla="*/ 5 h 10"/>
                  <a:gd name="T30" fmla="*/ 1 w 18"/>
                  <a:gd name="T31" fmla="*/ 4 h 10"/>
                  <a:gd name="T32" fmla="*/ 6 w 18"/>
                  <a:gd name="T33" fmla="*/ 3 h 10"/>
                  <a:gd name="T34" fmla="*/ 16 w 18"/>
                  <a:gd name="T35"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16" y="1"/>
                    </a:moveTo>
                    <a:cubicBezTo>
                      <a:pt x="16" y="2"/>
                      <a:pt x="14" y="1"/>
                      <a:pt x="15" y="3"/>
                    </a:cubicBezTo>
                    <a:cubicBezTo>
                      <a:pt x="14" y="3"/>
                      <a:pt x="14" y="2"/>
                      <a:pt x="13" y="3"/>
                    </a:cubicBezTo>
                    <a:cubicBezTo>
                      <a:pt x="13" y="3"/>
                      <a:pt x="13" y="3"/>
                      <a:pt x="13" y="3"/>
                    </a:cubicBezTo>
                    <a:cubicBezTo>
                      <a:pt x="14" y="3"/>
                      <a:pt x="17" y="4"/>
                      <a:pt x="16" y="3"/>
                    </a:cubicBezTo>
                    <a:cubicBezTo>
                      <a:pt x="16" y="4"/>
                      <a:pt x="18" y="3"/>
                      <a:pt x="18" y="4"/>
                    </a:cubicBezTo>
                    <a:cubicBezTo>
                      <a:pt x="15" y="2"/>
                      <a:pt x="15" y="6"/>
                      <a:pt x="12" y="5"/>
                    </a:cubicBezTo>
                    <a:cubicBezTo>
                      <a:pt x="13" y="4"/>
                      <a:pt x="13" y="4"/>
                      <a:pt x="13" y="4"/>
                    </a:cubicBezTo>
                    <a:cubicBezTo>
                      <a:pt x="11" y="3"/>
                      <a:pt x="12" y="4"/>
                      <a:pt x="11" y="3"/>
                    </a:cubicBezTo>
                    <a:cubicBezTo>
                      <a:pt x="9" y="4"/>
                      <a:pt x="14" y="7"/>
                      <a:pt x="10" y="7"/>
                    </a:cubicBezTo>
                    <a:cubicBezTo>
                      <a:pt x="9" y="6"/>
                      <a:pt x="9" y="6"/>
                      <a:pt x="8" y="6"/>
                    </a:cubicBezTo>
                    <a:cubicBezTo>
                      <a:pt x="10" y="9"/>
                      <a:pt x="6" y="7"/>
                      <a:pt x="4" y="9"/>
                    </a:cubicBezTo>
                    <a:cubicBezTo>
                      <a:pt x="3" y="10"/>
                      <a:pt x="1" y="9"/>
                      <a:pt x="0" y="8"/>
                    </a:cubicBezTo>
                    <a:cubicBezTo>
                      <a:pt x="1" y="6"/>
                      <a:pt x="3" y="7"/>
                      <a:pt x="5" y="5"/>
                    </a:cubicBezTo>
                    <a:cubicBezTo>
                      <a:pt x="2" y="5"/>
                      <a:pt x="2" y="5"/>
                      <a:pt x="2" y="5"/>
                    </a:cubicBezTo>
                    <a:cubicBezTo>
                      <a:pt x="2" y="4"/>
                      <a:pt x="1" y="5"/>
                      <a:pt x="1" y="4"/>
                    </a:cubicBezTo>
                    <a:cubicBezTo>
                      <a:pt x="2" y="5"/>
                      <a:pt x="5" y="4"/>
                      <a:pt x="6" y="3"/>
                    </a:cubicBezTo>
                    <a:cubicBezTo>
                      <a:pt x="9" y="5"/>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3" name="Freeform 865">
                <a:extLst>
                  <a:ext uri="{FF2B5EF4-FFF2-40B4-BE49-F238E27FC236}">
                    <a16:creationId xmlns:a16="http://schemas.microsoft.com/office/drawing/2014/main" id="{5520EE4A-75C0-432F-B78E-A3C8FCECC248}"/>
                  </a:ext>
                </a:extLst>
              </p:cNvPr>
              <p:cNvSpPr/>
              <p:nvPr/>
            </p:nvSpPr>
            <p:spPr bwMode="auto">
              <a:xfrm>
                <a:off x="4208" y="1451"/>
                <a:ext cx="6" cy="11"/>
              </a:xfrm>
              <a:custGeom>
                <a:gdLst>
                  <a:gd name="T0" fmla="*/ 1 w 2"/>
                  <a:gd name="T1" fmla="*/ 4 h 4"/>
                  <a:gd name="T2" fmla="*/ 2 w 2"/>
                  <a:gd name="T3" fmla="*/ 0 h 4"/>
                  <a:gd name="T4" fmla="*/ 1 w 2"/>
                  <a:gd name="T5" fmla="*/ 4 h 4"/>
                </a:gdLst>
                <a:cxnLst>
                  <a:cxn ang="0">
                    <a:pos x="T0" y="T1"/>
                  </a:cxn>
                  <a:cxn ang="0">
                    <a:pos x="T2" y="T3"/>
                  </a:cxn>
                  <a:cxn ang="0">
                    <a:pos x="T4" y="T5"/>
                  </a:cxn>
                </a:cxnLst>
                <a:rect l="0" t="0" r="r" b="b"/>
                <a:pathLst>
                  <a:path w="2" h="4">
                    <a:moveTo>
                      <a:pt x="1" y="4"/>
                    </a:moveTo>
                    <a:cubicBezTo>
                      <a:pt x="0" y="3"/>
                      <a:pt x="1" y="1"/>
                      <a:pt x="2" y="0"/>
                    </a:cubicBezTo>
                    <a:cubicBezTo>
                      <a:pt x="2" y="2"/>
                      <a:pt x="1"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4" name="Freeform 866">
                <a:extLst>
                  <a:ext uri="{FF2B5EF4-FFF2-40B4-BE49-F238E27FC236}">
                    <a16:creationId xmlns:a16="http://schemas.microsoft.com/office/drawing/2014/main" id="{70D721DE-4A07-4CA7-928B-CE1DFCEFDFDC}"/>
                  </a:ext>
                </a:extLst>
              </p:cNvPr>
              <p:cNvSpPr/>
              <p:nvPr/>
            </p:nvSpPr>
            <p:spPr bwMode="auto">
              <a:xfrm>
                <a:off x="3474" y="1451"/>
                <a:ext cx="8" cy="8"/>
              </a:xfrm>
              <a:custGeom>
                <a:gdLst>
                  <a:gd name="T0" fmla="*/ 3 w 3"/>
                  <a:gd name="T1" fmla="*/ 1 h 3"/>
                  <a:gd name="T2" fmla="*/ 1 w 3"/>
                  <a:gd name="T3" fmla="*/ 2 h 3"/>
                  <a:gd name="T4" fmla="*/ 2 w 3"/>
                  <a:gd name="T5" fmla="*/ 2 h 3"/>
                  <a:gd name="T6" fmla="*/ 0 w 3"/>
                  <a:gd name="T7" fmla="*/ 3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1"/>
                      <a:pt x="1" y="1"/>
                      <a:pt x="1" y="2"/>
                    </a:cubicBezTo>
                    <a:cubicBezTo>
                      <a:pt x="2" y="2"/>
                      <a:pt x="2" y="2"/>
                      <a:pt x="2" y="2"/>
                    </a:cubicBezTo>
                    <a:cubicBezTo>
                      <a:pt x="1" y="2"/>
                      <a:pt x="1" y="3"/>
                      <a:pt x="0"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5" name="Freeform 867">
                <a:extLst>
                  <a:ext uri="{FF2B5EF4-FFF2-40B4-BE49-F238E27FC236}">
                    <a16:creationId xmlns:a16="http://schemas.microsoft.com/office/drawing/2014/main" id="{C36311D0-D0D9-4EF1-8E5A-21839B94F322}"/>
                  </a:ext>
                </a:extLst>
              </p:cNvPr>
              <p:cNvSpPr/>
              <p:nvPr/>
            </p:nvSpPr>
            <p:spPr bwMode="auto">
              <a:xfrm>
                <a:off x="3637" y="1453"/>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6" name="Freeform 868">
                <a:extLst>
                  <a:ext uri="{FF2B5EF4-FFF2-40B4-BE49-F238E27FC236}">
                    <a16:creationId xmlns:a16="http://schemas.microsoft.com/office/drawing/2014/main" id="{734F392D-6E1C-4DE2-89FB-99A69F14790B}"/>
                  </a:ext>
                </a:extLst>
              </p:cNvPr>
              <p:cNvSpPr/>
              <p:nvPr/>
            </p:nvSpPr>
            <p:spPr bwMode="auto">
              <a:xfrm>
                <a:off x="3615" y="1453"/>
                <a:ext cx="14" cy="9"/>
              </a:xfrm>
              <a:custGeom>
                <a:gdLst>
                  <a:gd name="T0" fmla="*/ 5 w 5"/>
                  <a:gd name="T1" fmla="*/ 1 h 3"/>
                  <a:gd name="T2" fmla="*/ 2 w 5"/>
                  <a:gd name="T3" fmla="*/ 2 h 3"/>
                  <a:gd name="T4" fmla="*/ 2 w 5"/>
                  <a:gd name="T5" fmla="*/ 3 h 3"/>
                  <a:gd name="T6" fmla="*/ 0 w 5"/>
                  <a:gd name="T7" fmla="*/ 2 h 3"/>
                  <a:gd name="T8" fmla="*/ 1 w 5"/>
                  <a:gd name="T9" fmla="*/ 1 h 3"/>
                  <a:gd name="T10" fmla="*/ 1 w 5"/>
                  <a:gd name="T11" fmla="*/ 1 h 3"/>
                  <a:gd name="T12" fmla="*/ 2 w 5"/>
                  <a:gd name="T13" fmla="*/ 1 h 3"/>
                  <a:gd name="T14" fmla="*/ 3 w 5"/>
                  <a:gd name="T15" fmla="*/ 1 h 3"/>
                  <a:gd name="T16" fmla="*/ 3 w 5"/>
                  <a:gd name="T17" fmla="*/ 0 h 3"/>
                  <a:gd name="T18" fmla="*/ 5 w 5"/>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1"/>
                    </a:moveTo>
                    <a:cubicBezTo>
                      <a:pt x="2" y="2"/>
                      <a:pt x="2" y="2"/>
                      <a:pt x="2" y="2"/>
                    </a:cubicBezTo>
                    <a:cubicBezTo>
                      <a:pt x="2" y="3"/>
                      <a:pt x="2" y="3"/>
                      <a:pt x="2" y="3"/>
                    </a:cubicBezTo>
                    <a:cubicBezTo>
                      <a:pt x="0" y="2"/>
                      <a:pt x="0" y="2"/>
                      <a:pt x="0" y="2"/>
                    </a:cubicBezTo>
                    <a:cubicBezTo>
                      <a:pt x="1" y="1"/>
                      <a:pt x="1" y="1"/>
                      <a:pt x="1" y="1"/>
                    </a:cubicBezTo>
                    <a:cubicBezTo>
                      <a:pt x="1" y="1"/>
                      <a:pt x="1" y="1"/>
                      <a:pt x="1" y="1"/>
                    </a:cubicBezTo>
                    <a:cubicBezTo>
                      <a:pt x="2" y="1"/>
                      <a:pt x="2" y="1"/>
                      <a:pt x="2" y="1"/>
                    </a:cubicBezTo>
                    <a:cubicBezTo>
                      <a:pt x="2" y="1"/>
                      <a:pt x="2" y="1"/>
                      <a:pt x="3" y="1"/>
                    </a:cubicBezTo>
                    <a:cubicBezTo>
                      <a:pt x="3" y="1"/>
                      <a:pt x="2" y="0"/>
                      <a:pt x="3" y="0"/>
                    </a:cubicBezTo>
                    <a:cubicBezTo>
                      <a:pt x="4"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7" name="Freeform 869">
                <a:extLst>
                  <a:ext uri="{FF2B5EF4-FFF2-40B4-BE49-F238E27FC236}">
                    <a16:creationId xmlns:a16="http://schemas.microsoft.com/office/drawing/2014/main" id="{D09E033F-3F53-4B36-8352-44AE44582868}"/>
                  </a:ext>
                </a:extLst>
              </p:cNvPr>
              <p:cNvSpPr/>
              <p:nvPr/>
            </p:nvSpPr>
            <p:spPr bwMode="auto">
              <a:xfrm>
                <a:off x="3824" y="1453"/>
                <a:ext cx="5" cy="6"/>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1"/>
                      <a:pt x="0" y="0"/>
                    </a:cubicBezTo>
                    <a:cubicBezTo>
                      <a:pt x="1" y="0"/>
                      <a:pt x="2" y="0"/>
                      <a:pt x="2" y="0"/>
                    </a:cubicBezTo>
                    <a:cubicBezTo>
                      <a:pt x="2" y="2"/>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8" name="Freeform 870">
                <a:extLst>
                  <a:ext uri="{FF2B5EF4-FFF2-40B4-BE49-F238E27FC236}">
                    <a16:creationId xmlns:a16="http://schemas.microsoft.com/office/drawing/2014/main" id="{C3114507-5100-4257-9FAE-5EEA4BDA4870}"/>
                  </a:ext>
                </a:extLst>
              </p:cNvPr>
              <p:cNvSpPr/>
              <p:nvPr/>
            </p:nvSpPr>
            <p:spPr bwMode="auto">
              <a:xfrm>
                <a:off x="2116" y="1453"/>
                <a:ext cx="24" cy="11"/>
              </a:xfrm>
              <a:custGeom>
                <a:gdLst>
                  <a:gd name="T0" fmla="*/ 7 w 9"/>
                  <a:gd name="T1" fmla="*/ 1 h 4"/>
                  <a:gd name="T2" fmla="*/ 7 w 9"/>
                  <a:gd name="T3" fmla="*/ 1 h 4"/>
                  <a:gd name="T4" fmla="*/ 8 w 9"/>
                  <a:gd name="T5" fmla="*/ 2 h 4"/>
                  <a:gd name="T6" fmla="*/ 8 w 9"/>
                  <a:gd name="T7" fmla="*/ 1 h 4"/>
                  <a:gd name="T8" fmla="*/ 9 w 9"/>
                  <a:gd name="T9" fmla="*/ 2 h 4"/>
                  <a:gd name="T10" fmla="*/ 0 w 9"/>
                  <a:gd name="T11" fmla="*/ 4 h 4"/>
                  <a:gd name="T12" fmla="*/ 4 w 9"/>
                  <a:gd name="T13" fmla="*/ 1 h 4"/>
                  <a:gd name="T14" fmla="*/ 5 w 9"/>
                  <a:gd name="T15" fmla="*/ 1 h 4"/>
                  <a:gd name="T16" fmla="*/ 5 w 9"/>
                  <a:gd name="T17" fmla="*/ 0 h 4"/>
                  <a:gd name="T18" fmla="*/ 7 w 9"/>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7" y="1"/>
                    </a:moveTo>
                    <a:cubicBezTo>
                      <a:pt x="7" y="1"/>
                      <a:pt x="7" y="1"/>
                      <a:pt x="7" y="1"/>
                    </a:cubicBezTo>
                    <a:cubicBezTo>
                      <a:pt x="8" y="2"/>
                      <a:pt x="8" y="2"/>
                      <a:pt x="8" y="2"/>
                    </a:cubicBezTo>
                    <a:cubicBezTo>
                      <a:pt x="8" y="1"/>
                      <a:pt x="8" y="1"/>
                      <a:pt x="8" y="1"/>
                    </a:cubicBezTo>
                    <a:cubicBezTo>
                      <a:pt x="9" y="2"/>
                      <a:pt x="9" y="2"/>
                      <a:pt x="9" y="2"/>
                    </a:cubicBezTo>
                    <a:cubicBezTo>
                      <a:pt x="6" y="1"/>
                      <a:pt x="4" y="4"/>
                      <a:pt x="0" y="4"/>
                    </a:cubicBezTo>
                    <a:cubicBezTo>
                      <a:pt x="0" y="2"/>
                      <a:pt x="2" y="1"/>
                      <a:pt x="4" y="1"/>
                    </a:cubicBezTo>
                    <a:cubicBezTo>
                      <a:pt x="5" y="1"/>
                      <a:pt x="5" y="1"/>
                      <a:pt x="5" y="1"/>
                    </a:cubicBezTo>
                    <a:cubicBezTo>
                      <a:pt x="5" y="0"/>
                      <a:pt x="5" y="0"/>
                      <a:pt x="5" y="0"/>
                    </a:cubicBezTo>
                    <a:cubicBezTo>
                      <a:pt x="5" y="0"/>
                      <a:pt x="6" y="2"/>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9" name="Freeform 871">
                <a:extLst>
                  <a:ext uri="{FF2B5EF4-FFF2-40B4-BE49-F238E27FC236}">
                    <a16:creationId xmlns:a16="http://schemas.microsoft.com/office/drawing/2014/main" id="{0E23417B-F0EC-4762-94C9-E4DCE25C35B1}"/>
                  </a:ext>
                </a:extLst>
              </p:cNvPr>
              <p:cNvSpPr/>
              <p:nvPr/>
            </p:nvSpPr>
            <p:spPr bwMode="auto">
              <a:xfrm>
                <a:off x="2995" y="1456"/>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0" name="Freeform 872">
                <a:extLst>
                  <a:ext uri="{FF2B5EF4-FFF2-40B4-BE49-F238E27FC236}">
                    <a16:creationId xmlns:a16="http://schemas.microsoft.com/office/drawing/2014/main" id="{476CD743-88E6-498A-9063-CB7CEBB8B0B7}"/>
                  </a:ext>
                </a:extLst>
              </p:cNvPr>
              <p:cNvSpPr/>
              <p:nvPr/>
            </p:nvSpPr>
            <p:spPr bwMode="auto">
              <a:xfrm>
                <a:off x="3578" y="1456"/>
                <a:ext cx="5" cy="3"/>
              </a:xfrm>
              <a:custGeom>
                <a:gdLst>
                  <a:gd name="T0" fmla="*/ 2 w 2"/>
                  <a:gd name="T1" fmla="*/ 0 h 1"/>
                  <a:gd name="T2" fmla="*/ 0 w 2"/>
                  <a:gd name="T3" fmla="*/ 0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1" name="Freeform 873">
                <a:extLst>
                  <a:ext uri="{FF2B5EF4-FFF2-40B4-BE49-F238E27FC236}">
                    <a16:creationId xmlns:a16="http://schemas.microsoft.com/office/drawing/2014/main" id="{6FC11F13-85C9-4E26-AAA5-5C8EF2FF4C7B}"/>
                  </a:ext>
                </a:extLst>
              </p:cNvPr>
              <p:cNvSpPr/>
              <p:nvPr/>
            </p:nvSpPr>
            <p:spPr bwMode="auto">
              <a:xfrm>
                <a:off x="3808" y="1456"/>
                <a:ext cx="16" cy="8"/>
              </a:xfrm>
              <a:custGeom>
                <a:gdLst>
                  <a:gd name="T0" fmla="*/ 6 w 6"/>
                  <a:gd name="T1" fmla="*/ 2 h 3"/>
                  <a:gd name="T2" fmla="*/ 4 w 6"/>
                  <a:gd name="T3" fmla="*/ 3 h 3"/>
                  <a:gd name="T4" fmla="*/ 5 w 6"/>
                  <a:gd name="T5" fmla="*/ 2 h 3"/>
                  <a:gd name="T6" fmla="*/ 4 w 6"/>
                  <a:gd name="T7" fmla="*/ 1 h 3"/>
                  <a:gd name="T8" fmla="*/ 4 w 6"/>
                  <a:gd name="T9" fmla="*/ 2 h 3"/>
                  <a:gd name="T10" fmla="*/ 0 w 6"/>
                  <a:gd name="T11" fmla="*/ 2 h 3"/>
                  <a:gd name="T12" fmla="*/ 2 w 6"/>
                  <a:gd name="T13" fmla="*/ 0 h 3"/>
                  <a:gd name="T14" fmla="*/ 3 w 6"/>
                  <a:gd name="T15" fmla="*/ 1 h 3"/>
                  <a:gd name="T16" fmla="*/ 4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4" y="3"/>
                      <a:pt x="4" y="3"/>
                      <a:pt x="4" y="3"/>
                    </a:cubicBezTo>
                    <a:cubicBezTo>
                      <a:pt x="5" y="2"/>
                      <a:pt x="5" y="2"/>
                      <a:pt x="5" y="2"/>
                    </a:cubicBezTo>
                    <a:cubicBezTo>
                      <a:pt x="5" y="1"/>
                      <a:pt x="5" y="1"/>
                      <a:pt x="4" y="1"/>
                    </a:cubicBezTo>
                    <a:cubicBezTo>
                      <a:pt x="4" y="1"/>
                      <a:pt x="4" y="2"/>
                      <a:pt x="4" y="2"/>
                    </a:cubicBezTo>
                    <a:cubicBezTo>
                      <a:pt x="2" y="2"/>
                      <a:pt x="1" y="2"/>
                      <a:pt x="0" y="2"/>
                    </a:cubicBezTo>
                    <a:cubicBezTo>
                      <a:pt x="0" y="2"/>
                      <a:pt x="1" y="1"/>
                      <a:pt x="2" y="0"/>
                    </a:cubicBezTo>
                    <a:cubicBezTo>
                      <a:pt x="2" y="1"/>
                      <a:pt x="3" y="1"/>
                      <a:pt x="3" y="1"/>
                    </a:cubicBezTo>
                    <a:cubicBezTo>
                      <a:pt x="4" y="0"/>
                      <a:pt x="4" y="0"/>
                      <a:pt x="4" y="0"/>
                    </a:cubicBezTo>
                    <a:cubicBezTo>
                      <a:pt x="4" y="1"/>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2" name="Freeform 874">
                <a:extLst>
                  <a:ext uri="{FF2B5EF4-FFF2-40B4-BE49-F238E27FC236}">
                    <a16:creationId xmlns:a16="http://schemas.microsoft.com/office/drawing/2014/main" id="{97C8CEFF-9891-48B6-9F2A-7A6D2C855455}"/>
                  </a:ext>
                </a:extLst>
              </p:cNvPr>
              <p:cNvSpPr/>
              <p:nvPr/>
            </p:nvSpPr>
            <p:spPr bwMode="auto">
              <a:xfrm>
                <a:off x="2945" y="1456"/>
                <a:ext cx="10"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4" y="2"/>
                      <a:pt x="2" y="1"/>
                      <a:pt x="0" y="2"/>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3" name="Freeform 875">
                <a:extLst>
                  <a:ext uri="{FF2B5EF4-FFF2-40B4-BE49-F238E27FC236}">
                    <a16:creationId xmlns:a16="http://schemas.microsoft.com/office/drawing/2014/main" id="{FB20411A-CFD2-4EB5-BE5C-CC598C1698D7}"/>
                  </a:ext>
                </a:extLst>
              </p:cNvPr>
              <p:cNvSpPr/>
              <p:nvPr/>
            </p:nvSpPr>
            <p:spPr bwMode="auto">
              <a:xfrm>
                <a:off x="3466" y="1456"/>
                <a:ext cx="34" cy="16"/>
              </a:xfrm>
              <a:custGeom>
                <a:gdLst>
                  <a:gd name="T0" fmla="*/ 9 w 13"/>
                  <a:gd name="T1" fmla="*/ 1 h 6"/>
                  <a:gd name="T2" fmla="*/ 8 w 13"/>
                  <a:gd name="T3" fmla="*/ 1 h 6"/>
                  <a:gd name="T4" fmla="*/ 12 w 13"/>
                  <a:gd name="T5" fmla="*/ 1 h 6"/>
                  <a:gd name="T6" fmla="*/ 12 w 13"/>
                  <a:gd name="T7" fmla="*/ 1 h 6"/>
                  <a:gd name="T8" fmla="*/ 13 w 13"/>
                  <a:gd name="T9" fmla="*/ 2 h 6"/>
                  <a:gd name="T10" fmla="*/ 11 w 13"/>
                  <a:gd name="T11" fmla="*/ 2 h 6"/>
                  <a:gd name="T12" fmla="*/ 5 w 13"/>
                  <a:gd name="T13" fmla="*/ 4 h 6"/>
                  <a:gd name="T14" fmla="*/ 0 w 13"/>
                  <a:gd name="T15" fmla="*/ 6 h 6"/>
                  <a:gd name="T16" fmla="*/ 0 w 13"/>
                  <a:gd name="T17" fmla="*/ 5 h 6"/>
                  <a:gd name="T18" fmla="*/ 3 w 13"/>
                  <a:gd name="T19" fmla="*/ 5 h 6"/>
                  <a:gd name="T20" fmla="*/ 4 w 13"/>
                  <a:gd name="T21" fmla="*/ 4 h 6"/>
                  <a:gd name="T22" fmla="*/ 5 w 13"/>
                  <a:gd name="T23" fmla="*/ 3 h 6"/>
                  <a:gd name="T24" fmla="*/ 2 w 13"/>
                  <a:gd name="T25" fmla="*/ 2 h 6"/>
                  <a:gd name="T26" fmla="*/ 5 w 13"/>
                  <a:gd name="T27" fmla="*/ 1 h 6"/>
                  <a:gd name="T28" fmla="*/ 6 w 13"/>
                  <a:gd name="T29" fmla="*/ 1 h 6"/>
                  <a:gd name="T30" fmla="*/ 6 w 13"/>
                  <a:gd name="T31" fmla="*/ 1 h 6"/>
                  <a:gd name="T32" fmla="*/ 9 w 13"/>
                  <a:gd name="T33" fmla="*/ 0 h 6"/>
                  <a:gd name="T34" fmla="*/ 9 w 13"/>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9" y="1"/>
                    </a:moveTo>
                    <a:cubicBezTo>
                      <a:pt x="9" y="1"/>
                      <a:pt x="8" y="0"/>
                      <a:pt x="8" y="1"/>
                    </a:cubicBezTo>
                    <a:cubicBezTo>
                      <a:pt x="8" y="3"/>
                      <a:pt x="10" y="1"/>
                      <a:pt x="12" y="1"/>
                    </a:cubicBezTo>
                    <a:cubicBezTo>
                      <a:pt x="12" y="1"/>
                      <a:pt x="12" y="1"/>
                      <a:pt x="12" y="1"/>
                    </a:cubicBezTo>
                    <a:cubicBezTo>
                      <a:pt x="12" y="1"/>
                      <a:pt x="13" y="1"/>
                      <a:pt x="13" y="2"/>
                    </a:cubicBezTo>
                    <a:cubicBezTo>
                      <a:pt x="12" y="3"/>
                      <a:pt x="11" y="1"/>
                      <a:pt x="11" y="2"/>
                    </a:cubicBezTo>
                    <a:cubicBezTo>
                      <a:pt x="9" y="3"/>
                      <a:pt x="7" y="3"/>
                      <a:pt x="5" y="4"/>
                    </a:cubicBezTo>
                    <a:cubicBezTo>
                      <a:pt x="4" y="3"/>
                      <a:pt x="2" y="6"/>
                      <a:pt x="0" y="6"/>
                    </a:cubicBezTo>
                    <a:cubicBezTo>
                      <a:pt x="0" y="5"/>
                      <a:pt x="0" y="5"/>
                      <a:pt x="0" y="5"/>
                    </a:cubicBezTo>
                    <a:cubicBezTo>
                      <a:pt x="1" y="6"/>
                      <a:pt x="2" y="5"/>
                      <a:pt x="3" y="5"/>
                    </a:cubicBezTo>
                    <a:cubicBezTo>
                      <a:pt x="2" y="3"/>
                      <a:pt x="4" y="4"/>
                      <a:pt x="4" y="4"/>
                    </a:cubicBezTo>
                    <a:cubicBezTo>
                      <a:pt x="5" y="3"/>
                      <a:pt x="5" y="3"/>
                      <a:pt x="5" y="3"/>
                    </a:cubicBezTo>
                    <a:cubicBezTo>
                      <a:pt x="4" y="2"/>
                      <a:pt x="3" y="2"/>
                      <a:pt x="2" y="2"/>
                    </a:cubicBezTo>
                    <a:cubicBezTo>
                      <a:pt x="3" y="2"/>
                      <a:pt x="4" y="1"/>
                      <a:pt x="5" y="1"/>
                    </a:cubicBezTo>
                    <a:cubicBezTo>
                      <a:pt x="6" y="1"/>
                      <a:pt x="6" y="1"/>
                      <a:pt x="6" y="1"/>
                    </a:cubicBezTo>
                    <a:cubicBezTo>
                      <a:pt x="6" y="1"/>
                      <a:pt x="6" y="1"/>
                      <a:pt x="6" y="1"/>
                    </a:cubicBezTo>
                    <a:cubicBezTo>
                      <a:pt x="7" y="0"/>
                      <a:pt x="8" y="1"/>
                      <a:pt x="9"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4" name="Freeform 876">
                <a:extLst>
                  <a:ext uri="{FF2B5EF4-FFF2-40B4-BE49-F238E27FC236}">
                    <a16:creationId xmlns:a16="http://schemas.microsoft.com/office/drawing/2014/main" id="{9D38A3D9-C78D-44A4-BCE4-CFF7933E62CC}"/>
                  </a:ext>
                </a:extLst>
              </p:cNvPr>
              <p:cNvSpPr/>
              <p:nvPr/>
            </p:nvSpPr>
            <p:spPr bwMode="auto">
              <a:xfrm>
                <a:off x="4184" y="1459"/>
                <a:ext cx="8" cy="8"/>
              </a:xfrm>
              <a:custGeom>
                <a:gdLst>
                  <a:gd name="T0" fmla="*/ 2 w 3"/>
                  <a:gd name="T1" fmla="*/ 3 h 3"/>
                  <a:gd name="T2" fmla="*/ 1 w 3"/>
                  <a:gd name="T3" fmla="*/ 3 h 3"/>
                  <a:gd name="T4" fmla="*/ 2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2" y="3"/>
                      <a:pt x="2" y="3"/>
                      <a:pt x="1" y="3"/>
                    </a:cubicBezTo>
                    <a:cubicBezTo>
                      <a:pt x="2" y="2"/>
                      <a:pt x="1" y="2"/>
                      <a:pt x="2" y="1"/>
                    </a:cubicBezTo>
                    <a:cubicBezTo>
                      <a:pt x="1" y="1"/>
                      <a:pt x="0" y="0"/>
                      <a:pt x="1"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5" name="Freeform 877">
                <a:extLst>
                  <a:ext uri="{FF2B5EF4-FFF2-40B4-BE49-F238E27FC236}">
                    <a16:creationId xmlns:a16="http://schemas.microsoft.com/office/drawing/2014/main" id="{A883CF97-1CCB-4EED-BEB2-D259C571EE8D}"/>
                  </a:ext>
                </a:extLst>
              </p:cNvPr>
              <p:cNvSpPr/>
              <p:nvPr/>
            </p:nvSpPr>
            <p:spPr bwMode="auto">
              <a:xfrm>
                <a:off x="4128" y="1453"/>
                <a:ext cx="48" cy="33"/>
              </a:xfrm>
              <a:custGeom>
                <a:gdLst>
                  <a:gd name="T0" fmla="*/ 10 w 18"/>
                  <a:gd name="T1" fmla="*/ 3 h 12"/>
                  <a:gd name="T2" fmla="*/ 11 w 18"/>
                  <a:gd name="T3" fmla="*/ 4 h 12"/>
                  <a:gd name="T4" fmla="*/ 16 w 18"/>
                  <a:gd name="T5" fmla="*/ 5 h 12"/>
                  <a:gd name="T6" fmla="*/ 18 w 18"/>
                  <a:gd name="T7" fmla="*/ 7 h 12"/>
                  <a:gd name="T8" fmla="*/ 18 w 18"/>
                  <a:gd name="T9" fmla="*/ 10 h 12"/>
                  <a:gd name="T10" fmla="*/ 11 w 18"/>
                  <a:gd name="T11" fmla="*/ 12 h 12"/>
                  <a:gd name="T12" fmla="*/ 11 w 18"/>
                  <a:gd name="T13" fmla="*/ 9 h 12"/>
                  <a:gd name="T14" fmla="*/ 4 w 18"/>
                  <a:gd name="T15" fmla="*/ 9 h 12"/>
                  <a:gd name="T16" fmla="*/ 3 w 18"/>
                  <a:gd name="T17" fmla="*/ 7 h 12"/>
                  <a:gd name="T18" fmla="*/ 1 w 18"/>
                  <a:gd name="T19" fmla="*/ 8 h 12"/>
                  <a:gd name="T20" fmla="*/ 2 w 18"/>
                  <a:gd name="T21" fmla="*/ 5 h 12"/>
                  <a:gd name="T22" fmla="*/ 4 w 18"/>
                  <a:gd name="T23" fmla="*/ 5 h 12"/>
                  <a:gd name="T24" fmla="*/ 0 w 18"/>
                  <a:gd name="T25" fmla="*/ 5 h 12"/>
                  <a:gd name="T26" fmla="*/ 1 w 18"/>
                  <a:gd name="T27" fmla="*/ 3 h 12"/>
                  <a:gd name="T28" fmla="*/ 0 w 18"/>
                  <a:gd name="T29" fmla="*/ 3 h 12"/>
                  <a:gd name="T30" fmla="*/ 1 w 18"/>
                  <a:gd name="T31" fmla="*/ 2 h 12"/>
                  <a:gd name="T32" fmla="*/ 2 w 18"/>
                  <a:gd name="T33" fmla="*/ 3 h 12"/>
                  <a:gd name="T34" fmla="*/ 2 w 18"/>
                  <a:gd name="T35" fmla="*/ 3 h 12"/>
                  <a:gd name="T36" fmla="*/ 1 w 18"/>
                  <a:gd name="T37" fmla="*/ 3 h 12"/>
                  <a:gd name="T38" fmla="*/ 4 w 18"/>
                  <a:gd name="T39" fmla="*/ 3 h 12"/>
                  <a:gd name="T40" fmla="*/ 8 w 18"/>
                  <a:gd name="T41" fmla="*/ 2 h 12"/>
                  <a:gd name="T42" fmla="*/ 10 w 18"/>
                  <a:gd name="T43"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10" y="3"/>
                    </a:moveTo>
                    <a:cubicBezTo>
                      <a:pt x="11" y="4"/>
                      <a:pt x="11" y="4"/>
                      <a:pt x="11" y="4"/>
                    </a:cubicBezTo>
                    <a:cubicBezTo>
                      <a:pt x="14" y="3"/>
                      <a:pt x="14" y="4"/>
                      <a:pt x="16" y="5"/>
                    </a:cubicBezTo>
                    <a:cubicBezTo>
                      <a:pt x="16" y="6"/>
                      <a:pt x="17" y="6"/>
                      <a:pt x="18" y="7"/>
                    </a:cubicBezTo>
                    <a:cubicBezTo>
                      <a:pt x="17" y="7"/>
                      <a:pt x="17" y="9"/>
                      <a:pt x="18" y="10"/>
                    </a:cubicBezTo>
                    <a:cubicBezTo>
                      <a:pt x="11" y="12"/>
                      <a:pt x="11" y="12"/>
                      <a:pt x="11" y="12"/>
                    </a:cubicBezTo>
                    <a:cubicBezTo>
                      <a:pt x="12" y="11"/>
                      <a:pt x="10" y="10"/>
                      <a:pt x="11" y="9"/>
                    </a:cubicBezTo>
                    <a:cubicBezTo>
                      <a:pt x="9" y="12"/>
                      <a:pt x="6" y="8"/>
                      <a:pt x="4" y="9"/>
                    </a:cubicBezTo>
                    <a:cubicBezTo>
                      <a:pt x="3" y="9"/>
                      <a:pt x="3" y="8"/>
                      <a:pt x="3" y="7"/>
                    </a:cubicBezTo>
                    <a:cubicBezTo>
                      <a:pt x="2" y="7"/>
                      <a:pt x="2" y="9"/>
                      <a:pt x="1" y="8"/>
                    </a:cubicBezTo>
                    <a:cubicBezTo>
                      <a:pt x="2" y="5"/>
                      <a:pt x="2" y="5"/>
                      <a:pt x="2" y="5"/>
                    </a:cubicBezTo>
                    <a:cubicBezTo>
                      <a:pt x="3" y="5"/>
                      <a:pt x="3" y="5"/>
                      <a:pt x="4" y="5"/>
                    </a:cubicBezTo>
                    <a:cubicBezTo>
                      <a:pt x="2" y="3"/>
                      <a:pt x="1" y="5"/>
                      <a:pt x="0" y="5"/>
                    </a:cubicBezTo>
                    <a:cubicBezTo>
                      <a:pt x="0" y="4"/>
                      <a:pt x="0" y="4"/>
                      <a:pt x="1" y="3"/>
                    </a:cubicBezTo>
                    <a:cubicBezTo>
                      <a:pt x="0" y="3"/>
                      <a:pt x="0" y="3"/>
                      <a:pt x="0" y="3"/>
                    </a:cubicBezTo>
                    <a:cubicBezTo>
                      <a:pt x="0" y="3"/>
                      <a:pt x="1" y="3"/>
                      <a:pt x="1" y="2"/>
                    </a:cubicBezTo>
                    <a:cubicBezTo>
                      <a:pt x="2" y="2"/>
                      <a:pt x="2" y="3"/>
                      <a:pt x="2" y="3"/>
                    </a:cubicBezTo>
                    <a:cubicBezTo>
                      <a:pt x="2" y="3"/>
                      <a:pt x="2" y="3"/>
                      <a:pt x="2" y="3"/>
                    </a:cubicBezTo>
                    <a:cubicBezTo>
                      <a:pt x="1" y="3"/>
                      <a:pt x="1" y="3"/>
                      <a:pt x="1" y="3"/>
                    </a:cubicBezTo>
                    <a:cubicBezTo>
                      <a:pt x="2" y="4"/>
                      <a:pt x="3" y="4"/>
                      <a:pt x="4" y="3"/>
                    </a:cubicBezTo>
                    <a:cubicBezTo>
                      <a:pt x="3" y="0"/>
                      <a:pt x="7" y="3"/>
                      <a:pt x="8" y="2"/>
                    </a:cubicBezTo>
                    <a:cubicBezTo>
                      <a:pt x="9" y="2"/>
                      <a:pt x="9"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6" name="Freeform 878">
                <a:extLst>
                  <a:ext uri="{FF2B5EF4-FFF2-40B4-BE49-F238E27FC236}">
                    <a16:creationId xmlns:a16="http://schemas.microsoft.com/office/drawing/2014/main" id="{28BCC2EE-DB1C-4E05-BBD2-EA5C7AC6B74B}"/>
                  </a:ext>
                </a:extLst>
              </p:cNvPr>
              <p:cNvSpPr/>
              <p:nvPr/>
            </p:nvSpPr>
            <p:spPr bwMode="auto">
              <a:xfrm>
                <a:off x="3182" y="1459"/>
                <a:ext cx="6" cy="3"/>
              </a:xfrm>
              <a:custGeom>
                <a:gdLst>
                  <a:gd name="T0" fmla="*/ 0 w 6"/>
                  <a:gd name="T1" fmla="*/ 3 h 3"/>
                  <a:gd name="T2" fmla="*/ 3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7" name="Freeform 879">
                <a:extLst>
                  <a:ext uri="{FF2B5EF4-FFF2-40B4-BE49-F238E27FC236}">
                    <a16:creationId xmlns:a16="http://schemas.microsoft.com/office/drawing/2014/main" id="{AA983528-AEA7-4B4D-BC3B-0AAD95763191}"/>
                  </a:ext>
                </a:extLst>
              </p:cNvPr>
              <p:cNvSpPr/>
              <p:nvPr/>
            </p:nvSpPr>
            <p:spPr bwMode="auto">
              <a:xfrm>
                <a:off x="3866" y="14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8" name="Freeform 880">
                <a:extLst>
                  <a:ext uri="{FF2B5EF4-FFF2-40B4-BE49-F238E27FC236}">
                    <a16:creationId xmlns:a16="http://schemas.microsoft.com/office/drawing/2014/main" id="{7A7D249F-4055-41D9-94F0-00451CA1A24B}"/>
                  </a:ext>
                </a:extLst>
              </p:cNvPr>
              <p:cNvSpPr/>
              <p:nvPr/>
            </p:nvSpPr>
            <p:spPr bwMode="auto">
              <a:xfrm>
                <a:off x="3613" y="1462"/>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9" name="Freeform 881">
                <a:extLst>
                  <a:ext uri="{FF2B5EF4-FFF2-40B4-BE49-F238E27FC236}">
                    <a16:creationId xmlns:a16="http://schemas.microsoft.com/office/drawing/2014/main" id="{956CD47E-802B-4892-B63B-C8B83EF3EBDE}"/>
                  </a:ext>
                </a:extLst>
              </p:cNvPr>
              <p:cNvSpPr/>
              <p:nvPr/>
            </p:nvSpPr>
            <p:spPr bwMode="auto">
              <a:xfrm>
                <a:off x="3842" y="1459"/>
                <a:ext cx="3" cy="8"/>
              </a:xfrm>
              <a:custGeom>
                <a:gdLst>
                  <a:gd name="T0" fmla="*/ 1 w 1"/>
                  <a:gd name="T1" fmla="*/ 1 h 3"/>
                  <a:gd name="T2" fmla="*/ 0 w 1"/>
                  <a:gd name="T3" fmla="*/ 2 h 3"/>
                  <a:gd name="T4" fmla="*/ 0 w 1"/>
                  <a:gd name="T5" fmla="*/ 2 h 3"/>
                  <a:gd name="T6" fmla="*/ 0 w 1"/>
                  <a:gd name="T7" fmla="*/ 2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0" y="1"/>
                      <a:pt x="1" y="3"/>
                      <a:pt x="0" y="2"/>
                    </a:cubicBezTo>
                    <a:cubicBezTo>
                      <a:pt x="0" y="2"/>
                      <a:pt x="0" y="2"/>
                      <a:pt x="0" y="2"/>
                    </a:cubicBezTo>
                    <a:cubicBezTo>
                      <a:pt x="0" y="2"/>
                      <a:pt x="0" y="2"/>
                      <a:pt x="0" y="2"/>
                    </a:cubicBezTo>
                    <a:cubicBezTo>
                      <a:pt x="1"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0" name="Freeform 882">
                <a:extLst>
                  <a:ext uri="{FF2B5EF4-FFF2-40B4-BE49-F238E27FC236}">
                    <a16:creationId xmlns:a16="http://schemas.microsoft.com/office/drawing/2014/main" id="{96A57DAA-CA60-41DF-AEB5-6F596F88DF78}"/>
                  </a:ext>
                </a:extLst>
              </p:cNvPr>
              <p:cNvSpPr/>
              <p:nvPr/>
            </p:nvSpPr>
            <p:spPr bwMode="auto">
              <a:xfrm>
                <a:off x="3062" y="1459"/>
                <a:ext cx="8" cy="8"/>
              </a:xfrm>
              <a:custGeom>
                <a:gdLst>
                  <a:gd name="T0" fmla="*/ 3 w 3"/>
                  <a:gd name="T1" fmla="*/ 1 h 3"/>
                  <a:gd name="T2" fmla="*/ 1 w 3"/>
                  <a:gd name="T3" fmla="*/ 3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1" y="3"/>
                      <a:pt x="1" y="3"/>
                      <a:pt x="1" y="3"/>
                    </a:cubicBezTo>
                    <a:cubicBezTo>
                      <a:pt x="0" y="2"/>
                      <a:pt x="0" y="2"/>
                      <a:pt x="0" y="2"/>
                    </a:cubicBezTo>
                    <a:cubicBezTo>
                      <a:pt x="2"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1" name="Freeform 883">
                <a:extLst>
                  <a:ext uri="{FF2B5EF4-FFF2-40B4-BE49-F238E27FC236}">
                    <a16:creationId xmlns:a16="http://schemas.microsoft.com/office/drawing/2014/main" id="{ECFC8892-137A-469A-9116-4FCBFA73335D}"/>
                  </a:ext>
                </a:extLst>
              </p:cNvPr>
              <p:cNvSpPr/>
              <p:nvPr/>
            </p:nvSpPr>
            <p:spPr bwMode="auto">
              <a:xfrm>
                <a:off x="3597" y="1462"/>
                <a:ext cx="16" cy="5"/>
              </a:xfrm>
              <a:custGeom>
                <a:gdLst>
                  <a:gd name="T0" fmla="*/ 6 w 6"/>
                  <a:gd name="T1" fmla="*/ 1 h 2"/>
                  <a:gd name="T2" fmla="*/ 1 w 6"/>
                  <a:gd name="T3" fmla="*/ 2 h 2"/>
                  <a:gd name="T4" fmla="*/ 1 w 6"/>
                  <a:gd name="T5" fmla="*/ 0 h 2"/>
                  <a:gd name="T6" fmla="*/ 5 w 6"/>
                  <a:gd name="T7" fmla="*/ 0 h 2"/>
                  <a:gd name="T8" fmla="*/ 6 w 6"/>
                  <a:gd name="T9" fmla="*/ 1 h 2"/>
                </a:gdLst>
                <a:cxnLst>
                  <a:cxn ang="0">
                    <a:pos x="T0" y="T1"/>
                  </a:cxn>
                  <a:cxn ang="0">
                    <a:pos x="T2" y="T3"/>
                  </a:cxn>
                  <a:cxn ang="0">
                    <a:pos x="T4" y="T5"/>
                  </a:cxn>
                  <a:cxn ang="0">
                    <a:pos x="T6" y="T7"/>
                  </a:cxn>
                  <a:cxn ang="0">
                    <a:pos x="T8" y="T9"/>
                  </a:cxn>
                </a:cxnLst>
                <a:rect l="0" t="0" r="r" b="b"/>
                <a:pathLst>
                  <a:path w="6" h="2">
                    <a:moveTo>
                      <a:pt x="6" y="1"/>
                    </a:moveTo>
                    <a:cubicBezTo>
                      <a:pt x="4" y="2"/>
                      <a:pt x="2" y="1"/>
                      <a:pt x="1" y="2"/>
                    </a:cubicBezTo>
                    <a:cubicBezTo>
                      <a:pt x="2" y="1"/>
                      <a:pt x="0" y="1"/>
                      <a:pt x="1" y="0"/>
                    </a:cubicBezTo>
                    <a:cubicBezTo>
                      <a:pt x="2" y="0"/>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2" name="Freeform 884">
                <a:extLst>
                  <a:ext uri="{FF2B5EF4-FFF2-40B4-BE49-F238E27FC236}">
                    <a16:creationId xmlns:a16="http://schemas.microsoft.com/office/drawing/2014/main" id="{6DE874F6-1520-4D3F-B001-261F89181A23}"/>
                  </a:ext>
                </a:extLst>
              </p:cNvPr>
              <p:cNvSpPr/>
              <p:nvPr/>
            </p:nvSpPr>
            <p:spPr bwMode="auto">
              <a:xfrm>
                <a:off x="2108" y="1462"/>
                <a:ext cx="8" cy="8"/>
              </a:xfrm>
              <a:custGeom>
                <a:gdLst>
                  <a:gd name="T0" fmla="*/ 3 w 3"/>
                  <a:gd name="T1" fmla="*/ 2 h 3"/>
                  <a:gd name="T2" fmla="*/ 1 w 3"/>
                  <a:gd name="T3" fmla="*/ 3 h 3"/>
                  <a:gd name="T4" fmla="*/ 2 w 3"/>
                  <a:gd name="T5" fmla="*/ 0 h 3"/>
                  <a:gd name="T6" fmla="*/ 3 w 3"/>
                  <a:gd name="T7" fmla="*/ 2 h 3"/>
                </a:gdLst>
                <a:cxnLst>
                  <a:cxn ang="0">
                    <a:pos x="T0" y="T1"/>
                  </a:cxn>
                  <a:cxn ang="0">
                    <a:pos x="T2" y="T3"/>
                  </a:cxn>
                  <a:cxn ang="0">
                    <a:pos x="T4" y="T5"/>
                  </a:cxn>
                  <a:cxn ang="0">
                    <a:pos x="T6" y="T7"/>
                  </a:cxn>
                </a:cxnLst>
                <a:rect l="0" t="0" r="r" b="b"/>
                <a:pathLst>
                  <a:path w="3" h="3">
                    <a:moveTo>
                      <a:pt x="3" y="2"/>
                    </a:moveTo>
                    <a:cubicBezTo>
                      <a:pt x="3" y="2"/>
                      <a:pt x="2" y="2"/>
                      <a:pt x="1" y="3"/>
                    </a:cubicBezTo>
                    <a:cubicBezTo>
                      <a:pt x="0" y="2"/>
                      <a:pt x="2" y="1"/>
                      <a:pt x="2"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3" name="Freeform 885">
                <a:extLst>
                  <a:ext uri="{FF2B5EF4-FFF2-40B4-BE49-F238E27FC236}">
                    <a16:creationId xmlns:a16="http://schemas.microsoft.com/office/drawing/2014/main" id="{F3CC121F-F8D7-4AB4-BA59-9BEE0E535107}"/>
                  </a:ext>
                </a:extLst>
              </p:cNvPr>
              <p:cNvSpPr/>
              <p:nvPr/>
            </p:nvSpPr>
            <p:spPr bwMode="auto">
              <a:xfrm>
                <a:off x="3466" y="14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4" name="Freeform 886">
                <a:extLst>
                  <a:ext uri="{FF2B5EF4-FFF2-40B4-BE49-F238E27FC236}">
                    <a16:creationId xmlns:a16="http://schemas.microsoft.com/office/drawing/2014/main" id="{62733B13-ED02-4AC6-9F5E-DA22B49C9D8F}"/>
                  </a:ext>
                </a:extLst>
              </p:cNvPr>
              <p:cNvSpPr/>
              <p:nvPr/>
            </p:nvSpPr>
            <p:spPr bwMode="auto">
              <a:xfrm>
                <a:off x="4139" y="1462"/>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5" name="Freeform 887">
                <a:extLst>
                  <a:ext uri="{FF2B5EF4-FFF2-40B4-BE49-F238E27FC236}">
                    <a16:creationId xmlns:a16="http://schemas.microsoft.com/office/drawing/2014/main" id="{AFF1A5C3-95D3-41E9-AD2D-2C2D8080480A}"/>
                  </a:ext>
                </a:extLst>
              </p:cNvPr>
              <p:cNvSpPr/>
              <p:nvPr/>
            </p:nvSpPr>
            <p:spPr bwMode="auto">
              <a:xfrm>
                <a:off x="2173" y="1462"/>
                <a:ext cx="18" cy="13"/>
              </a:xfrm>
              <a:custGeom>
                <a:gdLst>
                  <a:gd name="T0" fmla="*/ 6 w 7"/>
                  <a:gd name="T1" fmla="*/ 3 h 5"/>
                  <a:gd name="T2" fmla="*/ 3 w 7"/>
                  <a:gd name="T3" fmla="*/ 4 h 5"/>
                  <a:gd name="T4" fmla="*/ 6 w 7"/>
                  <a:gd name="T5" fmla="*/ 3 h 5"/>
                  <a:gd name="T6" fmla="*/ 3 w 7"/>
                  <a:gd name="T7" fmla="*/ 5 h 5"/>
                  <a:gd name="T8" fmla="*/ 3 w 7"/>
                  <a:gd name="T9" fmla="*/ 4 h 5"/>
                  <a:gd name="T10" fmla="*/ 0 w 7"/>
                  <a:gd name="T11" fmla="*/ 4 h 5"/>
                  <a:gd name="T12" fmla="*/ 0 w 7"/>
                  <a:gd name="T13" fmla="*/ 4 h 5"/>
                  <a:gd name="T14" fmla="*/ 4 w 7"/>
                  <a:gd name="T15" fmla="*/ 2 h 5"/>
                  <a:gd name="T16" fmla="*/ 6 w 7"/>
                  <a:gd name="T17" fmla="*/ 1 h 5"/>
                  <a:gd name="T18" fmla="*/ 6 w 7"/>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3"/>
                    </a:moveTo>
                    <a:cubicBezTo>
                      <a:pt x="5" y="3"/>
                      <a:pt x="4" y="3"/>
                      <a:pt x="3" y="4"/>
                    </a:cubicBezTo>
                    <a:cubicBezTo>
                      <a:pt x="4" y="5"/>
                      <a:pt x="6" y="4"/>
                      <a:pt x="6" y="3"/>
                    </a:cubicBezTo>
                    <a:cubicBezTo>
                      <a:pt x="6" y="4"/>
                      <a:pt x="5" y="5"/>
                      <a:pt x="3" y="5"/>
                    </a:cubicBezTo>
                    <a:cubicBezTo>
                      <a:pt x="3" y="4"/>
                      <a:pt x="3" y="4"/>
                      <a:pt x="3" y="4"/>
                    </a:cubicBezTo>
                    <a:cubicBezTo>
                      <a:pt x="3" y="5"/>
                      <a:pt x="0" y="5"/>
                      <a:pt x="0" y="4"/>
                    </a:cubicBezTo>
                    <a:cubicBezTo>
                      <a:pt x="0" y="4"/>
                      <a:pt x="0" y="4"/>
                      <a:pt x="0" y="4"/>
                    </a:cubicBezTo>
                    <a:cubicBezTo>
                      <a:pt x="1" y="3"/>
                      <a:pt x="2" y="0"/>
                      <a:pt x="4" y="2"/>
                    </a:cubicBezTo>
                    <a:cubicBezTo>
                      <a:pt x="5" y="2"/>
                      <a:pt x="6" y="3"/>
                      <a:pt x="6" y="1"/>
                    </a:cubicBezTo>
                    <a:cubicBezTo>
                      <a:pt x="7" y="2"/>
                      <a:pt x="5" y="2"/>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6" name="Freeform 888">
                <a:extLst>
                  <a:ext uri="{FF2B5EF4-FFF2-40B4-BE49-F238E27FC236}">
                    <a16:creationId xmlns:a16="http://schemas.microsoft.com/office/drawing/2014/main" id="{73E109C0-54E1-4CA6-8614-3F43A6A84F58}"/>
                  </a:ext>
                </a:extLst>
              </p:cNvPr>
              <p:cNvSpPr/>
              <p:nvPr/>
            </p:nvSpPr>
            <p:spPr bwMode="auto">
              <a:xfrm>
                <a:off x="3003" y="1462"/>
                <a:ext cx="83" cy="45"/>
              </a:xfrm>
              <a:custGeom>
                <a:gdLst>
                  <a:gd name="T0" fmla="*/ 31 w 31"/>
                  <a:gd name="T1" fmla="*/ 3 h 17"/>
                  <a:gd name="T2" fmla="*/ 27 w 31"/>
                  <a:gd name="T3" fmla="*/ 5 h 17"/>
                  <a:gd name="T4" fmla="*/ 25 w 31"/>
                  <a:gd name="T5" fmla="*/ 5 h 17"/>
                  <a:gd name="T6" fmla="*/ 24 w 31"/>
                  <a:gd name="T7" fmla="*/ 6 h 17"/>
                  <a:gd name="T8" fmla="*/ 25 w 31"/>
                  <a:gd name="T9" fmla="*/ 5 h 17"/>
                  <a:gd name="T10" fmla="*/ 23 w 31"/>
                  <a:gd name="T11" fmla="*/ 6 h 17"/>
                  <a:gd name="T12" fmla="*/ 23 w 31"/>
                  <a:gd name="T13" fmla="*/ 7 h 17"/>
                  <a:gd name="T14" fmla="*/ 21 w 31"/>
                  <a:gd name="T15" fmla="*/ 7 h 17"/>
                  <a:gd name="T16" fmla="*/ 18 w 31"/>
                  <a:gd name="T17" fmla="*/ 8 h 17"/>
                  <a:gd name="T18" fmla="*/ 17 w 31"/>
                  <a:gd name="T19" fmla="*/ 9 h 17"/>
                  <a:gd name="T20" fmla="*/ 11 w 31"/>
                  <a:gd name="T21" fmla="*/ 10 h 17"/>
                  <a:gd name="T22" fmla="*/ 10 w 31"/>
                  <a:gd name="T23" fmla="*/ 11 h 17"/>
                  <a:gd name="T24" fmla="*/ 11 w 31"/>
                  <a:gd name="T25" fmla="*/ 12 h 17"/>
                  <a:gd name="T26" fmla="*/ 7 w 31"/>
                  <a:gd name="T27" fmla="*/ 14 h 17"/>
                  <a:gd name="T28" fmla="*/ 2 w 31"/>
                  <a:gd name="T29" fmla="*/ 15 h 17"/>
                  <a:gd name="T30" fmla="*/ 0 w 31"/>
                  <a:gd name="T31" fmla="*/ 17 h 17"/>
                  <a:gd name="T32" fmla="*/ 7 w 31"/>
                  <a:gd name="T33" fmla="*/ 10 h 17"/>
                  <a:gd name="T34" fmla="*/ 15 w 31"/>
                  <a:gd name="T35" fmla="*/ 5 h 17"/>
                  <a:gd name="T36" fmla="*/ 17 w 31"/>
                  <a:gd name="T37" fmla="*/ 6 h 17"/>
                  <a:gd name="T38" fmla="*/ 26 w 31"/>
                  <a:gd name="T39" fmla="*/ 3 h 17"/>
                  <a:gd name="T40" fmla="*/ 27 w 31"/>
                  <a:gd name="T41" fmla="*/ 3 h 17"/>
                  <a:gd name="T42" fmla="*/ 31 w 31"/>
                  <a:gd name="T43"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7">
                    <a:moveTo>
                      <a:pt x="31" y="3"/>
                    </a:moveTo>
                    <a:cubicBezTo>
                      <a:pt x="31" y="3"/>
                      <a:pt x="28" y="3"/>
                      <a:pt x="27" y="5"/>
                    </a:cubicBezTo>
                    <a:cubicBezTo>
                      <a:pt x="26" y="5"/>
                      <a:pt x="26" y="5"/>
                      <a:pt x="25" y="5"/>
                    </a:cubicBezTo>
                    <a:cubicBezTo>
                      <a:pt x="25" y="5"/>
                      <a:pt x="25" y="6"/>
                      <a:pt x="24" y="6"/>
                    </a:cubicBezTo>
                    <a:cubicBezTo>
                      <a:pt x="23" y="6"/>
                      <a:pt x="25" y="6"/>
                      <a:pt x="25" y="5"/>
                    </a:cubicBezTo>
                    <a:cubicBezTo>
                      <a:pt x="24" y="5"/>
                      <a:pt x="23" y="5"/>
                      <a:pt x="23" y="6"/>
                    </a:cubicBezTo>
                    <a:cubicBezTo>
                      <a:pt x="23" y="7"/>
                      <a:pt x="23" y="7"/>
                      <a:pt x="23" y="7"/>
                    </a:cubicBezTo>
                    <a:cubicBezTo>
                      <a:pt x="23" y="6"/>
                      <a:pt x="22" y="7"/>
                      <a:pt x="21" y="7"/>
                    </a:cubicBezTo>
                    <a:cubicBezTo>
                      <a:pt x="21" y="8"/>
                      <a:pt x="18" y="8"/>
                      <a:pt x="18" y="8"/>
                    </a:cubicBezTo>
                    <a:cubicBezTo>
                      <a:pt x="18" y="9"/>
                      <a:pt x="17" y="9"/>
                      <a:pt x="17" y="9"/>
                    </a:cubicBezTo>
                    <a:cubicBezTo>
                      <a:pt x="15" y="9"/>
                      <a:pt x="13" y="12"/>
                      <a:pt x="11" y="10"/>
                    </a:cubicBezTo>
                    <a:cubicBezTo>
                      <a:pt x="10" y="11"/>
                      <a:pt x="10" y="11"/>
                      <a:pt x="10" y="11"/>
                    </a:cubicBezTo>
                    <a:cubicBezTo>
                      <a:pt x="11" y="12"/>
                      <a:pt x="11" y="12"/>
                      <a:pt x="11" y="12"/>
                    </a:cubicBezTo>
                    <a:cubicBezTo>
                      <a:pt x="10" y="14"/>
                      <a:pt x="8" y="12"/>
                      <a:pt x="7" y="14"/>
                    </a:cubicBezTo>
                    <a:cubicBezTo>
                      <a:pt x="6" y="14"/>
                      <a:pt x="3" y="15"/>
                      <a:pt x="2" y="15"/>
                    </a:cubicBezTo>
                    <a:cubicBezTo>
                      <a:pt x="1" y="15"/>
                      <a:pt x="0" y="16"/>
                      <a:pt x="0" y="17"/>
                    </a:cubicBezTo>
                    <a:cubicBezTo>
                      <a:pt x="1" y="13"/>
                      <a:pt x="5" y="13"/>
                      <a:pt x="7" y="10"/>
                    </a:cubicBezTo>
                    <a:cubicBezTo>
                      <a:pt x="9" y="9"/>
                      <a:pt x="13" y="7"/>
                      <a:pt x="15" y="5"/>
                    </a:cubicBezTo>
                    <a:cubicBezTo>
                      <a:pt x="15" y="6"/>
                      <a:pt x="16" y="6"/>
                      <a:pt x="17" y="6"/>
                    </a:cubicBezTo>
                    <a:cubicBezTo>
                      <a:pt x="18" y="3"/>
                      <a:pt x="24" y="5"/>
                      <a:pt x="26" y="3"/>
                    </a:cubicBezTo>
                    <a:cubicBezTo>
                      <a:pt x="27" y="3"/>
                      <a:pt x="27" y="3"/>
                      <a:pt x="27" y="3"/>
                    </a:cubicBezTo>
                    <a:cubicBezTo>
                      <a:pt x="28" y="2"/>
                      <a:pt x="30" y="0"/>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7" name="Freeform 889">
                <a:extLst>
                  <a:ext uri="{FF2B5EF4-FFF2-40B4-BE49-F238E27FC236}">
                    <a16:creationId xmlns:a16="http://schemas.microsoft.com/office/drawing/2014/main" id="{9174427A-8630-4923-A000-B6705294A0B5}"/>
                  </a:ext>
                </a:extLst>
              </p:cNvPr>
              <p:cNvSpPr/>
              <p:nvPr/>
            </p:nvSpPr>
            <p:spPr bwMode="auto">
              <a:xfrm>
                <a:off x="3172" y="1464"/>
                <a:ext cx="10" cy="8"/>
              </a:xfrm>
              <a:custGeom>
                <a:gdLst>
                  <a:gd name="T0" fmla="*/ 3 w 4"/>
                  <a:gd name="T1" fmla="*/ 0 h 3"/>
                  <a:gd name="T2" fmla="*/ 2 w 4"/>
                  <a:gd name="T3" fmla="*/ 2 h 3"/>
                  <a:gd name="T4" fmla="*/ 0 w 4"/>
                  <a:gd name="T5" fmla="*/ 3 h 3"/>
                  <a:gd name="T6" fmla="*/ 3 w 4"/>
                  <a:gd name="T7" fmla="*/ 0 h 3"/>
                </a:gdLst>
                <a:cxnLst>
                  <a:cxn ang="0">
                    <a:pos x="T0" y="T1"/>
                  </a:cxn>
                  <a:cxn ang="0">
                    <a:pos x="T2" y="T3"/>
                  </a:cxn>
                  <a:cxn ang="0">
                    <a:pos x="T4" y="T5"/>
                  </a:cxn>
                  <a:cxn ang="0">
                    <a:pos x="T6" y="T7"/>
                  </a:cxn>
                </a:cxnLst>
                <a:rect l="0" t="0" r="r" b="b"/>
                <a:pathLst>
                  <a:path w="4" h="3">
                    <a:moveTo>
                      <a:pt x="3" y="0"/>
                    </a:moveTo>
                    <a:cubicBezTo>
                      <a:pt x="4" y="1"/>
                      <a:pt x="1" y="2"/>
                      <a:pt x="2" y="2"/>
                    </a:cubicBezTo>
                    <a:cubicBezTo>
                      <a:pt x="0" y="3"/>
                      <a:pt x="0" y="3"/>
                      <a:pt x="0" y="3"/>
                    </a:cubicBezTo>
                    <a:cubicBezTo>
                      <a:pt x="3" y="3"/>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8" name="Freeform 890">
                <a:extLst>
                  <a:ext uri="{FF2B5EF4-FFF2-40B4-BE49-F238E27FC236}">
                    <a16:creationId xmlns:a16="http://schemas.microsoft.com/office/drawing/2014/main" id="{D9CDDB36-CDAB-435C-9BA7-AF66ED0FF14C}"/>
                  </a:ext>
                </a:extLst>
              </p:cNvPr>
              <p:cNvSpPr/>
              <p:nvPr/>
            </p:nvSpPr>
            <p:spPr bwMode="auto">
              <a:xfrm>
                <a:off x="2194" y="1467"/>
                <a:ext cx="16" cy="5"/>
              </a:xfrm>
              <a:custGeom>
                <a:gdLst>
                  <a:gd name="T0" fmla="*/ 6 w 6"/>
                  <a:gd name="T1" fmla="*/ 0 h 2"/>
                  <a:gd name="T2" fmla="*/ 5 w 6"/>
                  <a:gd name="T3" fmla="*/ 1 h 2"/>
                  <a:gd name="T4" fmla="*/ 0 w 6"/>
                  <a:gd name="T5" fmla="*/ 2 h 2"/>
                  <a:gd name="T6" fmla="*/ 0 w 6"/>
                  <a:gd name="T7" fmla="*/ 1 h 2"/>
                  <a:gd name="T8" fmla="*/ 5 w 6"/>
                  <a:gd name="T9" fmla="*/ 1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1"/>
                      <a:pt x="5" y="1"/>
                      <a:pt x="5" y="1"/>
                    </a:cubicBezTo>
                    <a:cubicBezTo>
                      <a:pt x="3" y="1"/>
                      <a:pt x="2" y="2"/>
                      <a:pt x="0" y="2"/>
                    </a:cubicBezTo>
                    <a:cubicBezTo>
                      <a:pt x="0" y="1"/>
                      <a:pt x="0" y="1"/>
                      <a:pt x="0" y="1"/>
                    </a:cubicBezTo>
                    <a:cubicBezTo>
                      <a:pt x="2" y="1"/>
                      <a:pt x="3" y="1"/>
                      <a:pt x="5" y="1"/>
                    </a:cubicBezTo>
                    <a:cubicBezTo>
                      <a:pt x="5" y="0"/>
                      <a:pt x="5" y="0"/>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9" name="Freeform 891">
                <a:extLst>
                  <a:ext uri="{FF2B5EF4-FFF2-40B4-BE49-F238E27FC236}">
                    <a16:creationId xmlns:a16="http://schemas.microsoft.com/office/drawing/2014/main" id="{703DC881-9A99-43EC-832C-EDF95032ABA1}"/>
                  </a:ext>
                </a:extLst>
              </p:cNvPr>
              <p:cNvSpPr/>
              <p:nvPr/>
            </p:nvSpPr>
            <p:spPr bwMode="auto">
              <a:xfrm>
                <a:off x="3009" y="1467"/>
                <a:ext cx="5" cy="5"/>
              </a:xfrm>
              <a:custGeom>
                <a:gdLst>
                  <a:gd name="T0" fmla="*/ 2 w 2"/>
                  <a:gd name="T1" fmla="*/ 1 h 2"/>
                  <a:gd name="T2" fmla="*/ 0 w 2"/>
                  <a:gd name="T3" fmla="*/ 0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0"/>
                      <a:pt x="0" y="0"/>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0" name="Freeform 892">
                <a:extLst>
                  <a:ext uri="{FF2B5EF4-FFF2-40B4-BE49-F238E27FC236}">
                    <a16:creationId xmlns:a16="http://schemas.microsoft.com/office/drawing/2014/main" id="{FB8568EA-5C3F-4E37-8511-9E9E0DCE84B7}"/>
                  </a:ext>
                </a:extLst>
              </p:cNvPr>
              <p:cNvSpPr/>
              <p:nvPr/>
            </p:nvSpPr>
            <p:spPr bwMode="auto">
              <a:xfrm>
                <a:off x="3829" y="1467"/>
                <a:ext cx="8" cy="3"/>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1" name="Freeform 893">
                <a:extLst>
                  <a:ext uri="{FF2B5EF4-FFF2-40B4-BE49-F238E27FC236}">
                    <a16:creationId xmlns:a16="http://schemas.microsoft.com/office/drawing/2014/main" id="{DC273A32-B4F7-4751-BD8A-9113E7230DCA}"/>
                  </a:ext>
                </a:extLst>
              </p:cNvPr>
              <p:cNvSpPr/>
              <p:nvPr/>
            </p:nvSpPr>
            <p:spPr bwMode="auto">
              <a:xfrm>
                <a:off x="3554" y="1467"/>
                <a:ext cx="16" cy="13"/>
              </a:xfrm>
              <a:custGeom>
                <a:gdLst>
                  <a:gd name="T0" fmla="*/ 4 w 6"/>
                  <a:gd name="T1" fmla="*/ 0 h 5"/>
                  <a:gd name="T2" fmla="*/ 3 w 6"/>
                  <a:gd name="T3" fmla="*/ 1 h 5"/>
                  <a:gd name="T4" fmla="*/ 4 w 6"/>
                  <a:gd name="T5" fmla="*/ 1 h 5"/>
                  <a:gd name="T6" fmla="*/ 6 w 6"/>
                  <a:gd name="T7" fmla="*/ 1 h 5"/>
                  <a:gd name="T8" fmla="*/ 3 w 6"/>
                  <a:gd name="T9" fmla="*/ 3 h 5"/>
                  <a:gd name="T10" fmla="*/ 3 w 6"/>
                  <a:gd name="T11" fmla="*/ 4 h 5"/>
                  <a:gd name="T12" fmla="*/ 0 w 6"/>
                  <a:gd name="T13" fmla="*/ 4 h 5"/>
                  <a:gd name="T14" fmla="*/ 1 w 6"/>
                  <a:gd name="T15" fmla="*/ 2 h 5"/>
                  <a:gd name="T16" fmla="*/ 2 w 6"/>
                  <a:gd name="T17" fmla="*/ 3 h 5"/>
                  <a:gd name="T18" fmla="*/ 3 w 6"/>
                  <a:gd name="T19" fmla="*/ 0 h 5"/>
                  <a:gd name="T20" fmla="*/ 4 w 6"/>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cubicBezTo>
                      <a:pt x="4" y="0"/>
                      <a:pt x="4" y="0"/>
                      <a:pt x="3" y="1"/>
                    </a:cubicBezTo>
                    <a:cubicBezTo>
                      <a:pt x="4" y="1"/>
                      <a:pt x="4" y="1"/>
                      <a:pt x="4" y="1"/>
                    </a:cubicBezTo>
                    <a:cubicBezTo>
                      <a:pt x="5" y="0"/>
                      <a:pt x="5" y="2"/>
                      <a:pt x="6" y="1"/>
                    </a:cubicBezTo>
                    <a:cubicBezTo>
                      <a:pt x="6" y="2"/>
                      <a:pt x="4" y="2"/>
                      <a:pt x="3" y="3"/>
                    </a:cubicBezTo>
                    <a:cubicBezTo>
                      <a:pt x="4" y="3"/>
                      <a:pt x="3" y="3"/>
                      <a:pt x="3" y="4"/>
                    </a:cubicBezTo>
                    <a:cubicBezTo>
                      <a:pt x="1" y="3"/>
                      <a:pt x="1" y="5"/>
                      <a:pt x="0" y="4"/>
                    </a:cubicBezTo>
                    <a:cubicBezTo>
                      <a:pt x="1" y="2"/>
                      <a:pt x="1" y="2"/>
                      <a:pt x="1" y="2"/>
                    </a:cubicBezTo>
                    <a:cubicBezTo>
                      <a:pt x="2" y="3"/>
                      <a:pt x="2" y="3"/>
                      <a:pt x="2" y="3"/>
                    </a:cubicBezTo>
                    <a:cubicBezTo>
                      <a:pt x="2" y="2"/>
                      <a:pt x="4" y="1"/>
                      <a:pt x="3" y="0"/>
                    </a:cubicBezTo>
                    <a:cubicBezTo>
                      <a:pt x="3"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2" name="Freeform 894">
                <a:extLst>
                  <a:ext uri="{FF2B5EF4-FFF2-40B4-BE49-F238E27FC236}">
                    <a16:creationId xmlns:a16="http://schemas.microsoft.com/office/drawing/2014/main" id="{18D38906-ED12-48F0-BE1D-AA1EBC4FAFDD}"/>
                  </a:ext>
                </a:extLst>
              </p:cNvPr>
              <p:cNvSpPr/>
              <p:nvPr/>
            </p:nvSpPr>
            <p:spPr bwMode="auto">
              <a:xfrm>
                <a:off x="4155" y="146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3" name="Freeform 895">
                <a:extLst>
                  <a:ext uri="{FF2B5EF4-FFF2-40B4-BE49-F238E27FC236}">
                    <a16:creationId xmlns:a16="http://schemas.microsoft.com/office/drawing/2014/main" id="{A979A89D-7776-43D0-AA33-319471B6175A}"/>
                  </a:ext>
                </a:extLst>
              </p:cNvPr>
              <p:cNvSpPr/>
              <p:nvPr/>
            </p:nvSpPr>
            <p:spPr bwMode="auto">
              <a:xfrm>
                <a:off x="2103" y="1467"/>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2"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4" name="Freeform 896">
                <a:extLst>
                  <a:ext uri="{FF2B5EF4-FFF2-40B4-BE49-F238E27FC236}">
                    <a16:creationId xmlns:a16="http://schemas.microsoft.com/office/drawing/2014/main" id="{B2E3CE51-8A8A-4D47-B6F3-8F4E03FD9730}"/>
                  </a:ext>
                </a:extLst>
              </p:cNvPr>
              <p:cNvSpPr/>
              <p:nvPr/>
            </p:nvSpPr>
            <p:spPr bwMode="auto">
              <a:xfrm flipH="1">
                <a:off x="2998" y="146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5" name="Freeform 897">
                <a:extLst>
                  <a:ext uri="{FF2B5EF4-FFF2-40B4-BE49-F238E27FC236}">
                    <a16:creationId xmlns:a16="http://schemas.microsoft.com/office/drawing/2014/main" id="{AFE89E8B-2F41-4749-8A72-851BE35FF01D}"/>
                  </a:ext>
                </a:extLst>
              </p:cNvPr>
              <p:cNvSpPr/>
              <p:nvPr/>
            </p:nvSpPr>
            <p:spPr bwMode="auto">
              <a:xfrm>
                <a:off x="2442" y="1467"/>
                <a:ext cx="46" cy="27"/>
              </a:xfrm>
              <a:custGeom>
                <a:gdLst>
                  <a:gd name="T0" fmla="*/ 17 w 17"/>
                  <a:gd name="T1" fmla="*/ 0 h 10"/>
                  <a:gd name="T2" fmla="*/ 16 w 17"/>
                  <a:gd name="T3" fmla="*/ 1 h 10"/>
                  <a:gd name="T4" fmla="*/ 16 w 17"/>
                  <a:gd name="T5" fmla="*/ 2 h 10"/>
                  <a:gd name="T6" fmla="*/ 10 w 17"/>
                  <a:gd name="T7" fmla="*/ 4 h 10"/>
                  <a:gd name="T8" fmla="*/ 8 w 17"/>
                  <a:gd name="T9" fmla="*/ 5 h 10"/>
                  <a:gd name="T10" fmla="*/ 8 w 17"/>
                  <a:gd name="T11" fmla="*/ 4 h 10"/>
                  <a:gd name="T12" fmla="*/ 3 w 17"/>
                  <a:gd name="T13" fmla="*/ 8 h 10"/>
                  <a:gd name="T14" fmla="*/ 0 w 17"/>
                  <a:gd name="T15" fmla="*/ 10 h 10"/>
                  <a:gd name="T16" fmla="*/ 0 w 17"/>
                  <a:gd name="T17" fmla="*/ 8 h 10"/>
                  <a:gd name="T18" fmla="*/ 3 w 17"/>
                  <a:gd name="T19" fmla="*/ 7 h 10"/>
                  <a:gd name="T20" fmla="*/ 1 w 17"/>
                  <a:gd name="T21" fmla="*/ 7 h 10"/>
                  <a:gd name="T22" fmla="*/ 4 w 17"/>
                  <a:gd name="T23" fmla="*/ 6 h 10"/>
                  <a:gd name="T24" fmla="*/ 4 w 17"/>
                  <a:gd name="T25" fmla="*/ 6 h 10"/>
                  <a:gd name="T26" fmla="*/ 8 w 17"/>
                  <a:gd name="T27" fmla="*/ 3 h 10"/>
                  <a:gd name="T28" fmla="*/ 13 w 17"/>
                  <a:gd name="T29" fmla="*/ 2 h 10"/>
                  <a:gd name="T30" fmla="*/ 16 w 17"/>
                  <a:gd name="T31" fmla="*/ 0 h 10"/>
                  <a:gd name="T32" fmla="*/ 17 w 17"/>
                  <a:gd name="T33"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7" y="0"/>
                    </a:moveTo>
                    <a:cubicBezTo>
                      <a:pt x="16" y="0"/>
                      <a:pt x="16" y="1"/>
                      <a:pt x="16" y="1"/>
                    </a:cubicBezTo>
                    <a:cubicBezTo>
                      <a:pt x="16" y="2"/>
                      <a:pt x="16" y="2"/>
                      <a:pt x="16" y="2"/>
                    </a:cubicBezTo>
                    <a:cubicBezTo>
                      <a:pt x="13" y="0"/>
                      <a:pt x="13" y="4"/>
                      <a:pt x="10" y="4"/>
                    </a:cubicBezTo>
                    <a:cubicBezTo>
                      <a:pt x="10" y="4"/>
                      <a:pt x="9" y="5"/>
                      <a:pt x="8" y="5"/>
                    </a:cubicBezTo>
                    <a:cubicBezTo>
                      <a:pt x="8" y="4"/>
                      <a:pt x="8" y="4"/>
                      <a:pt x="8" y="4"/>
                    </a:cubicBezTo>
                    <a:cubicBezTo>
                      <a:pt x="8" y="7"/>
                      <a:pt x="5" y="6"/>
                      <a:pt x="3" y="8"/>
                    </a:cubicBezTo>
                    <a:cubicBezTo>
                      <a:pt x="4" y="9"/>
                      <a:pt x="0" y="8"/>
                      <a:pt x="0" y="10"/>
                    </a:cubicBezTo>
                    <a:cubicBezTo>
                      <a:pt x="0" y="9"/>
                      <a:pt x="1" y="8"/>
                      <a:pt x="0" y="8"/>
                    </a:cubicBezTo>
                    <a:cubicBezTo>
                      <a:pt x="1" y="7"/>
                      <a:pt x="2" y="9"/>
                      <a:pt x="3" y="7"/>
                    </a:cubicBezTo>
                    <a:cubicBezTo>
                      <a:pt x="1" y="7"/>
                      <a:pt x="1" y="7"/>
                      <a:pt x="1" y="7"/>
                    </a:cubicBezTo>
                    <a:cubicBezTo>
                      <a:pt x="3" y="7"/>
                      <a:pt x="4" y="6"/>
                      <a:pt x="4" y="6"/>
                    </a:cubicBezTo>
                    <a:cubicBezTo>
                      <a:pt x="4" y="6"/>
                      <a:pt x="4" y="6"/>
                      <a:pt x="4" y="6"/>
                    </a:cubicBezTo>
                    <a:cubicBezTo>
                      <a:pt x="5" y="5"/>
                      <a:pt x="7" y="4"/>
                      <a:pt x="8" y="3"/>
                    </a:cubicBezTo>
                    <a:cubicBezTo>
                      <a:pt x="9" y="3"/>
                      <a:pt x="12" y="3"/>
                      <a:pt x="13" y="2"/>
                    </a:cubicBezTo>
                    <a:cubicBezTo>
                      <a:pt x="14" y="1"/>
                      <a:pt x="16" y="2"/>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6" name="Freeform 898">
                <a:extLst>
                  <a:ext uri="{FF2B5EF4-FFF2-40B4-BE49-F238E27FC236}">
                    <a16:creationId xmlns:a16="http://schemas.microsoft.com/office/drawing/2014/main" id="{0B3296CE-A4EE-44EF-AAE4-308C6547943E}"/>
                  </a:ext>
                </a:extLst>
              </p:cNvPr>
              <p:cNvSpPr/>
              <p:nvPr/>
            </p:nvSpPr>
            <p:spPr bwMode="auto">
              <a:xfrm>
                <a:off x="3500" y="1467"/>
                <a:ext cx="11" cy="5"/>
              </a:xfrm>
              <a:custGeom>
                <a:gdLst>
                  <a:gd name="T0" fmla="*/ 1 w 4"/>
                  <a:gd name="T1" fmla="*/ 2 h 2"/>
                  <a:gd name="T2" fmla="*/ 0 w 4"/>
                  <a:gd name="T3" fmla="*/ 1 h 2"/>
                  <a:gd name="T4" fmla="*/ 1 w 4"/>
                  <a:gd name="T5" fmla="*/ 2 h 2"/>
                  <a:gd name="T6" fmla="*/ 3 w 4"/>
                  <a:gd name="T7" fmla="*/ 0 h 2"/>
                  <a:gd name="T8" fmla="*/ 4 w 4"/>
                  <a:gd name="T9" fmla="*/ 0 h 2"/>
                  <a:gd name="T10" fmla="*/ 1 w 4"/>
                  <a:gd name="T11" fmla="*/ 2 h 2"/>
                </a:gdLst>
                <a:cxnLst>
                  <a:cxn ang="0">
                    <a:pos x="T0" y="T1"/>
                  </a:cxn>
                  <a:cxn ang="0">
                    <a:pos x="T2" y="T3"/>
                  </a:cxn>
                  <a:cxn ang="0">
                    <a:pos x="T4" y="T5"/>
                  </a:cxn>
                  <a:cxn ang="0">
                    <a:pos x="T6" y="T7"/>
                  </a:cxn>
                  <a:cxn ang="0">
                    <a:pos x="T8" y="T9"/>
                  </a:cxn>
                  <a:cxn ang="0">
                    <a:pos x="T10" y="T11"/>
                  </a:cxn>
                </a:cxnLst>
                <a:rect l="0" t="0" r="r" b="b"/>
                <a:pathLst>
                  <a:path w="4" h="2">
                    <a:moveTo>
                      <a:pt x="1" y="2"/>
                    </a:moveTo>
                    <a:cubicBezTo>
                      <a:pt x="0" y="2"/>
                      <a:pt x="0" y="2"/>
                      <a:pt x="0" y="1"/>
                    </a:cubicBezTo>
                    <a:cubicBezTo>
                      <a:pt x="1" y="2"/>
                      <a:pt x="1" y="2"/>
                      <a:pt x="1" y="2"/>
                    </a:cubicBezTo>
                    <a:cubicBezTo>
                      <a:pt x="1" y="1"/>
                      <a:pt x="2" y="1"/>
                      <a:pt x="3" y="0"/>
                    </a:cubicBezTo>
                    <a:cubicBezTo>
                      <a:pt x="4" y="0"/>
                      <a:pt x="4" y="0"/>
                      <a:pt x="4"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7" name="Freeform 899">
                <a:extLst>
                  <a:ext uri="{FF2B5EF4-FFF2-40B4-BE49-F238E27FC236}">
                    <a16:creationId xmlns:a16="http://schemas.microsoft.com/office/drawing/2014/main" id="{45CC2EB0-FACD-495C-AF84-68DCA1B0A8EB}"/>
                  </a:ext>
                </a:extLst>
              </p:cNvPr>
              <p:cNvSpPr/>
              <p:nvPr/>
            </p:nvSpPr>
            <p:spPr bwMode="auto">
              <a:xfrm>
                <a:off x="3570" y="1467"/>
                <a:ext cx="8" cy="8"/>
              </a:xfrm>
              <a:custGeom>
                <a:gdLst>
                  <a:gd name="T0" fmla="*/ 2 w 3"/>
                  <a:gd name="T1" fmla="*/ 1 h 3"/>
                  <a:gd name="T2" fmla="*/ 3 w 3"/>
                  <a:gd name="T3" fmla="*/ 1 h 3"/>
                  <a:gd name="T4" fmla="*/ 2 w 3"/>
                  <a:gd name="T5" fmla="*/ 2 h 3"/>
                  <a:gd name="T6" fmla="*/ 2 w 3"/>
                  <a:gd name="T7" fmla="*/ 3 h 3"/>
                  <a:gd name="T8" fmla="*/ 0 w 3"/>
                  <a:gd name="T9" fmla="*/ 2 h 3"/>
                  <a:gd name="T10" fmla="*/ 2 w 3"/>
                  <a:gd name="T11" fmla="*/ 2 h 3"/>
                  <a:gd name="T12" fmla="*/ 1 w 3"/>
                  <a:gd name="T13" fmla="*/ 0 h 3"/>
                  <a:gd name="T14" fmla="*/ 2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3" y="1"/>
                      <a:pt x="3" y="1"/>
                      <a:pt x="3" y="1"/>
                    </a:cubicBezTo>
                    <a:cubicBezTo>
                      <a:pt x="2" y="1"/>
                      <a:pt x="1" y="2"/>
                      <a:pt x="2" y="2"/>
                    </a:cubicBezTo>
                    <a:cubicBezTo>
                      <a:pt x="2" y="3"/>
                      <a:pt x="2" y="3"/>
                      <a:pt x="2" y="3"/>
                    </a:cubicBezTo>
                    <a:cubicBezTo>
                      <a:pt x="0" y="2"/>
                      <a:pt x="0" y="2"/>
                      <a:pt x="0" y="2"/>
                    </a:cubicBezTo>
                    <a:cubicBezTo>
                      <a:pt x="1" y="2"/>
                      <a:pt x="1" y="2"/>
                      <a:pt x="2" y="2"/>
                    </a:cubicBezTo>
                    <a:cubicBezTo>
                      <a:pt x="1" y="1"/>
                      <a:pt x="1"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8" name="Freeform 900">
                <a:extLst>
                  <a:ext uri="{FF2B5EF4-FFF2-40B4-BE49-F238E27FC236}">
                    <a16:creationId xmlns:a16="http://schemas.microsoft.com/office/drawing/2014/main" id="{2D56DC5C-1781-4D18-BE3C-0B7FA06C0187}"/>
                  </a:ext>
                </a:extLst>
              </p:cNvPr>
              <p:cNvSpPr/>
              <p:nvPr/>
            </p:nvSpPr>
            <p:spPr bwMode="auto">
              <a:xfrm>
                <a:off x="2178" y="14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9" name="Freeform 901">
                <a:extLst>
                  <a:ext uri="{FF2B5EF4-FFF2-40B4-BE49-F238E27FC236}">
                    <a16:creationId xmlns:a16="http://schemas.microsoft.com/office/drawing/2014/main" id="{A4C635DE-9462-4C61-83CE-F95EF9DE2E5C}"/>
                  </a:ext>
                </a:extLst>
              </p:cNvPr>
              <p:cNvSpPr/>
              <p:nvPr/>
            </p:nvSpPr>
            <p:spPr bwMode="auto">
              <a:xfrm>
                <a:off x="3794" y="1464"/>
                <a:ext cx="51" cy="27"/>
              </a:xfrm>
              <a:custGeom>
                <a:gdLst>
                  <a:gd name="T0" fmla="*/ 13 w 19"/>
                  <a:gd name="T1" fmla="*/ 2 h 10"/>
                  <a:gd name="T2" fmla="*/ 11 w 19"/>
                  <a:gd name="T3" fmla="*/ 4 h 10"/>
                  <a:gd name="T4" fmla="*/ 9 w 19"/>
                  <a:gd name="T5" fmla="*/ 4 h 10"/>
                  <a:gd name="T6" fmla="*/ 19 w 19"/>
                  <a:gd name="T7" fmla="*/ 5 h 10"/>
                  <a:gd name="T8" fmla="*/ 16 w 19"/>
                  <a:gd name="T9" fmla="*/ 5 h 10"/>
                  <a:gd name="T10" fmla="*/ 16 w 19"/>
                  <a:gd name="T11" fmla="*/ 4 h 10"/>
                  <a:gd name="T12" fmla="*/ 12 w 19"/>
                  <a:gd name="T13" fmla="*/ 7 h 10"/>
                  <a:gd name="T14" fmla="*/ 8 w 19"/>
                  <a:gd name="T15" fmla="*/ 7 h 10"/>
                  <a:gd name="T16" fmla="*/ 8 w 19"/>
                  <a:gd name="T17" fmla="*/ 8 h 10"/>
                  <a:gd name="T18" fmla="*/ 7 w 19"/>
                  <a:gd name="T19" fmla="*/ 7 h 10"/>
                  <a:gd name="T20" fmla="*/ 7 w 19"/>
                  <a:gd name="T21" fmla="*/ 8 h 10"/>
                  <a:gd name="T22" fmla="*/ 7 w 19"/>
                  <a:gd name="T23" fmla="*/ 9 h 10"/>
                  <a:gd name="T24" fmla="*/ 2 w 19"/>
                  <a:gd name="T25" fmla="*/ 10 h 10"/>
                  <a:gd name="T26" fmla="*/ 1 w 19"/>
                  <a:gd name="T27" fmla="*/ 9 h 10"/>
                  <a:gd name="T28" fmla="*/ 1 w 19"/>
                  <a:gd name="T29" fmla="*/ 7 h 10"/>
                  <a:gd name="T30" fmla="*/ 8 w 19"/>
                  <a:gd name="T31" fmla="*/ 5 h 10"/>
                  <a:gd name="T32" fmla="*/ 8 w 19"/>
                  <a:gd name="T33" fmla="*/ 3 h 10"/>
                  <a:gd name="T34" fmla="*/ 10 w 19"/>
                  <a:gd name="T35" fmla="*/ 3 h 10"/>
                  <a:gd name="T36" fmla="*/ 10 w 19"/>
                  <a:gd name="T37" fmla="*/ 2 h 10"/>
                  <a:gd name="T38" fmla="*/ 10 w 19"/>
                  <a:gd name="T39" fmla="*/ 2 h 10"/>
                  <a:gd name="T40" fmla="*/ 11 w 19"/>
                  <a:gd name="T41" fmla="*/ 2 h 10"/>
                  <a:gd name="T42" fmla="*/ 13 w 19"/>
                  <a:gd name="T43"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13" y="2"/>
                    </a:moveTo>
                    <a:cubicBezTo>
                      <a:pt x="12" y="3"/>
                      <a:pt x="12" y="3"/>
                      <a:pt x="11" y="4"/>
                    </a:cubicBezTo>
                    <a:cubicBezTo>
                      <a:pt x="10" y="3"/>
                      <a:pt x="9" y="3"/>
                      <a:pt x="9" y="4"/>
                    </a:cubicBezTo>
                    <a:cubicBezTo>
                      <a:pt x="11" y="7"/>
                      <a:pt x="17" y="0"/>
                      <a:pt x="19" y="5"/>
                    </a:cubicBezTo>
                    <a:cubicBezTo>
                      <a:pt x="16" y="5"/>
                      <a:pt x="16" y="5"/>
                      <a:pt x="16" y="5"/>
                    </a:cubicBezTo>
                    <a:cubicBezTo>
                      <a:pt x="16" y="4"/>
                      <a:pt x="16" y="4"/>
                      <a:pt x="16" y="4"/>
                    </a:cubicBezTo>
                    <a:cubicBezTo>
                      <a:pt x="15" y="6"/>
                      <a:pt x="12" y="4"/>
                      <a:pt x="12" y="7"/>
                    </a:cubicBezTo>
                    <a:cubicBezTo>
                      <a:pt x="11" y="6"/>
                      <a:pt x="10" y="7"/>
                      <a:pt x="8" y="7"/>
                    </a:cubicBezTo>
                    <a:cubicBezTo>
                      <a:pt x="8" y="7"/>
                      <a:pt x="8" y="8"/>
                      <a:pt x="8" y="8"/>
                    </a:cubicBezTo>
                    <a:cubicBezTo>
                      <a:pt x="7" y="7"/>
                      <a:pt x="7" y="7"/>
                      <a:pt x="7" y="7"/>
                    </a:cubicBezTo>
                    <a:cubicBezTo>
                      <a:pt x="7" y="8"/>
                      <a:pt x="7" y="8"/>
                      <a:pt x="7" y="8"/>
                    </a:cubicBezTo>
                    <a:cubicBezTo>
                      <a:pt x="7" y="8"/>
                      <a:pt x="7" y="9"/>
                      <a:pt x="7" y="9"/>
                    </a:cubicBezTo>
                    <a:cubicBezTo>
                      <a:pt x="5" y="10"/>
                      <a:pt x="3" y="7"/>
                      <a:pt x="2" y="10"/>
                    </a:cubicBezTo>
                    <a:cubicBezTo>
                      <a:pt x="2" y="10"/>
                      <a:pt x="0" y="9"/>
                      <a:pt x="1" y="9"/>
                    </a:cubicBezTo>
                    <a:cubicBezTo>
                      <a:pt x="1" y="8"/>
                      <a:pt x="1" y="8"/>
                      <a:pt x="1" y="7"/>
                    </a:cubicBezTo>
                    <a:cubicBezTo>
                      <a:pt x="3" y="7"/>
                      <a:pt x="7" y="7"/>
                      <a:pt x="8" y="5"/>
                    </a:cubicBezTo>
                    <a:cubicBezTo>
                      <a:pt x="7" y="4"/>
                      <a:pt x="8" y="4"/>
                      <a:pt x="8" y="3"/>
                    </a:cubicBezTo>
                    <a:cubicBezTo>
                      <a:pt x="9" y="3"/>
                      <a:pt x="9" y="4"/>
                      <a:pt x="10" y="3"/>
                    </a:cubicBezTo>
                    <a:cubicBezTo>
                      <a:pt x="10" y="2"/>
                      <a:pt x="10" y="2"/>
                      <a:pt x="10" y="2"/>
                    </a:cubicBezTo>
                    <a:cubicBezTo>
                      <a:pt x="10" y="2"/>
                      <a:pt x="10" y="2"/>
                      <a:pt x="10" y="2"/>
                    </a:cubicBezTo>
                    <a:cubicBezTo>
                      <a:pt x="11" y="2"/>
                      <a:pt x="11" y="2"/>
                      <a:pt x="11" y="2"/>
                    </a:cubicBez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0" name="Freeform 902">
                <a:extLst>
                  <a:ext uri="{FF2B5EF4-FFF2-40B4-BE49-F238E27FC236}">
                    <a16:creationId xmlns:a16="http://schemas.microsoft.com/office/drawing/2014/main" id="{20C0A182-F03D-44FB-8A33-471751C807E1}"/>
                  </a:ext>
                </a:extLst>
              </p:cNvPr>
              <p:cNvSpPr/>
              <p:nvPr/>
            </p:nvSpPr>
            <p:spPr bwMode="auto">
              <a:xfrm>
                <a:off x="2124" y="14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1" name="Freeform 903">
                <a:extLst>
                  <a:ext uri="{FF2B5EF4-FFF2-40B4-BE49-F238E27FC236}">
                    <a16:creationId xmlns:a16="http://schemas.microsoft.com/office/drawing/2014/main" id="{717E2DAC-1B34-4B79-95EF-A0EA4BE4D862}"/>
                  </a:ext>
                </a:extLst>
              </p:cNvPr>
              <p:cNvSpPr/>
              <p:nvPr/>
            </p:nvSpPr>
            <p:spPr bwMode="auto">
              <a:xfrm>
                <a:off x="3800" y="1470"/>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2" name="Freeform 904">
                <a:extLst>
                  <a:ext uri="{FF2B5EF4-FFF2-40B4-BE49-F238E27FC236}">
                    <a16:creationId xmlns:a16="http://schemas.microsoft.com/office/drawing/2014/main" id="{229B04D9-FAE1-4872-B8B1-A44B838B45CA}"/>
                  </a:ext>
                </a:extLst>
              </p:cNvPr>
              <p:cNvSpPr/>
              <p:nvPr/>
            </p:nvSpPr>
            <p:spPr bwMode="auto">
              <a:xfrm>
                <a:off x="2512" y="1467"/>
                <a:ext cx="19" cy="13"/>
              </a:xfrm>
              <a:custGeom>
                <a:gdLst>
                  <a:gd name="T0" fmla="*/ 7 w 7"/>
                  <a:gd name="T1" fmla="*/ 2 h 5"/>
                  <a:gd name="T2" fmla="*/ 2 w 7"/>
                  <a:gd name="T3" fmla="*/ 5 h 5"/>
                  <a:gd name="T4" fmla="*/ 0 w 7"/>
                  <a:gd name="T5" fmla="*/ 5 h 5"/>
                  <a:gd name="T6" fmla="*/ 4 w 7"/>
                  <a:gd name="T7" fmla="*/ 2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4"/>
                      <a:pt x="2" y="3"/>
                      <a:pt x="2" y="5"/>
                    </a:cubicBezTo>
                    <a:cubicBezTo>
                      <a:pt x="2" y="5"/>
                      <a:pt x="1" y="5"/>
                      <a:pt x="0" y="5"/>
                    </a:cubicBezTo>
                    <a:cubicBezTo>
                      <a:pt x="2" y="5"/>
                      <a:pt x="2" y="2"/>
                      <a:pt x="4" y="2"/>
                    </a:cubicBezTo>
                    <a:cubicBezTo>
                      <a:pt x="4" y="0"/>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3" name="Freeform 905">
                <a:extLst>
                  <a:ext uri="{FF2B5EF4-FFF2-40B4-BE49-F238E27FC236}">
                    <a16:creationId xmlns:a16="http://schemas.microsoft.com/office/drawing/2014/main" id="{262C6637-01AD-40C4-88C8-86CBA4C2C9BE}"/>
                  </a:ext>
                </a:extLst>
              </p:cNvPr>
              <p:cNvSpPr/>
              <p:nvPr/>
            </p:nvSpPr>
            <p:spPr bwMode="auto">
              <a:xfrm>
                <a:off x="4144" y="1470"/>
                <a:ext cx="19" cy="10"/>
              </a:xfrm>
              <a:custGeom>
                <a:gdLst>
                  <a:gd name="T0" fmla="*/ 4 w 7"/>
                  <a:gd name="T1" fmla="*/ 2 h 4"/>
                  <a:gd name="T2" fmla="*/ 5 w 7"/>
                  <a:gd name="T3" fmla="*/ 1 h 4"/>
                  <a:gd name="T4" fmla="*/ 6 w 7"/>
                  <a:gd name="T5" fmla="*/ 2 h 4"/>
                  <a:gd name="T6" fmla="*/ 7 w 7"/>
                  <a:gd name="T7" fmla="*/ 1 h 4"/>
                  <a:gd name="T8" fmla="*/ 6 w 7"/>
                  <a:gd name="T9" fmla="*/ 3 h 4"/>
                  <a:gd name="T10" fmla="*/ 1 w 7"/>
                  <a:gd name="T11" fmla="*/ 2 h 4"/>
                  <a:gd name="T12" fmla="*/ 0 w 7"/>
                  <a:gd name="T13" fmla="*/ 0 h 4"/>
                  <a:gd name="T14" fmla="*/ 4 w 7"/>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2"/>
                    </a:moveTo>
                    <a:cubicBezTo>
                      <a:pt x="5" y="1"/>
                      <a:pt x="5" y="1"/>
                      <a:pt x="5" y="1"/>
                    </a:cubicBezTo>
                    <a:cubicBezTo>
                      <a:pt x="6" y="2"/>
                      <a:pt x="6" y="2"/>
                      <a:pt x="6" y="2"/>
                    </a:cubicBezTo>
                    <a:cubicBezTo>
                      <a:pt x="6" y="2"/>
                      <a:pt x="6" y="2"/>
                      <a:pt x="7" y="1"/>
                    </a:cubicBezTo>
                    <a:cubicBezTo>
                      <a:pt x="7" y="2"/>
                      <a:pt x="7" y="2"/>
                      <a:pt x="6" y="3"/>
                    </a:cubicBezTo>
                    <a:cubicBezTo>
                      <a:pt x="4" y="4"/>
                      <a:pt x="3" y="1"/>
                      <a:pt x="1" y="2"/>
                    </a:cubicBezTo>
                    <a:cubicBezTo>
                      <a:pt x="1" y="1"/>
                      <a:pt x="0" y="1"/>
                      <a:pt x="0" y="0"/>
                    </a:cubicBezTo>
                    <a:cubicBezTo>
                      <a:pt x="1" y="1"/>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4" name="Freeform 906">
                <a:extLst>
                  <a:ext uri="{FF2B5EF4-FFF2-40B4-BE49-F238E27FC236}">
                    <a16:creationId xmlns:a16="http://schemas.microsoft.com/office/drawing/2014/main" id="{4BC29941-3123-4B06-A030-FC18546ACFBE}"/>
                  </a:ext>
                </a:extLst>
              </p:cNvPr>
              <p:cNvSpPr/>
              <p:nvPr/>
            </p:nvSpPr>
            <p:spPr bwMode="auto">
              <a:xfrm>
                <a:off x="3452" y="1470"/>
                <a:ext cx="35" cy="18"/>
              </a:xfrm>
              <a:custGeom>
                <a:gdLst>
                  <a:gd name="T0" fmla="*/ 13 w 13"/>
                  <a:gd name="T1" fmla="*/ 1 h 7"/>
                  <a:gd name="T2" fmla="*/ 10 w 13"/>
                  <a:gd name="T3" fmla="*/ 4 h 7"/>
                  <a:gd name="T4" fmla="*/ 4 w 13"/>
                  <a:gd name="T5" fmla="*/ 6 h 7"/>
                  <a:gd name="T6" fmla="*/ 4 w 13"/>
                  <a:gd name="T7" fmla="*/ 5 h 7"/>
                  <a:gd name="T8" fmla="*/ 3 w 13"/>
                  <a:gd name="T9" fmla="*/ 7 h 7"/>
                  <a:gd name="T10" fmla="*/ 0 w 13"/>
                  <a:gd name="T11" fmla="*/ 7 h 7"/>
                  <a:gd name="T12" fmla="*/ 0 w 13"/>
                  <a:gd name="T13" fmla="*/ 5 h 7"/>
                  <a:gd name="T14" fmla="*/ 0 w 13"/>
                  <a:gd name="T15" fmla="*/ 5 h 7"/>
                  <a:gd name="T16" fmla="*/ 11 w 13"/>
                  <a:gd name="T17" fmla="*/ 2 h 7"/>
                  <a:gd name="T18" fmla="*/ 13 w 13"/>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1"/>
                    </a:moveTo>
                    <a:cubicBezTo>
                      <a:pt x="13" y="2"/>
                      <a:pt x="11" y="4"/>
                      <a:pt x="10" y="4"/>
                    </a:cubicBezTo>
                    <a:cubicBezTo>
                      <a:pt x="9" y="3"/>
                      <a:pt x="6" y="7"/>
                      <a:pt x="4" y="6"/>
                    </a:cubicBezTo>
                    <a:cubicBezTo>
                      <a:pt x="4" y="5"/>
                      <a:pt x="4" y="5"/>
                      <a:pt x="4" y="5"/>
                    </a:cubicBezTo>
                    <a:cubicBezTo>
                      <a:pt x="3" y="7"/>
                      <a:pt x="3" y="7"/>
                      <a:pt x="3" y="7"/>
                    </a:cubicBezTo>
                    <a:cubicBezTo>
                      <a:pt x="2" y="6"/>
                      <a:pt x="1" y="6"/>
                      <a:pt x="0" y="7"/>
                    </a:cubicBezTo>
                    <a:cubicBezTo>
                      <a:pt x="0" y="6"/>
                      <a:pt x="2" y="6"/>
                      <a:pt x="0" y="5"/>
                    </a:cubicBezTo>
                    <a:cubicBezTo>
                      <a:pt x="0" y="5"/>
                      <a:pt x="0" y="5"/>
                      <a:pt x="0" y="5"/>
                    </a:cubicBezTo>
                    <a:cubicBezTo>
                      <a:pt x="4" y="4"/>
                      <a:pt x="7" y="2"/>
                      <a:pt x="11" y="2"/>
                    </a:cubicBezTo>
                    <a:cubicBezTo>
                      <a:pt x="11" y="0"/>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5" name="Freeform 907">
                <a:extLst>
                  <a:ext uri="{FF2B5EF4-FFF2-40B4-BE49-F238E27FC236}">
                    <a16:creationId xmlns:a16="http://schemas.microsoft.com/office/drawing/2014/main" id="{55776D32-1E31-4E8D-AA8C-C10A2DF69471}"/>
                  </a:ext>
                </a:extLst>
              </p:cNvPr>
              <p:cNvSpPr/>
              <p:nvPr/>
            </p:nvSpPr>
            <p:spPr bwMode="auto">
              <a:xfrm>
                <a:off x="3495" y="147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6" name="Freeform 908">
                <a:extLst>
                  <a:ext uri="{FF2B5EF4-FFF2-40B4-BE49-F238E27FC236}">
                    <a16:creationId xmlns:a16="http://schemas.microsoft.com/office/drawing/2014/main" id="{3EC17DE8-C4AF-4723-8DDB-D77AD6BA228A}"/>
                  </a:ext>
                </a:extLst>
              </p:cNvPr>
              <p:cNvSpPr/>
              <p:nvPr/>
            </p:nvSpPr>
            <p:spPr bwMode="auto">
              <a:xfrm>
                <a:off x="2100" y="147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7" name="Freeform 909">
                <a:extLst>
                  <a:ext uri="{FF2B5EF4-FFF2-40B4-BE49-F238E27FC236}">
                    <a16:creationId xmlns:a16="http://schemas.microsoft.com/office/drawing/2014/main" id="{2554E904-A7B0-472A-ADFF-72BC9B3A08DE}"/>
                  </a:ext>
                </a:extLst>
              </p:cNvPr>
              <p:cNvSpPr/>
              <p:nvPr/>
            </p:nvSpPr>
            <p:spPr bwMode="auto">
              <a:xfrm>
                <a:off x="2095" y="14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8" name="Freeform 910">
                <a:extLst>
                  <a:ext uri="{FF2B5EF4-FFF2-40B4-BE49-F238E27FC236}">
                    <a16:creationId xmlns:a16="http://schemas.microsoft.com/office/drawing/2014/main" id="{5397D5C9-BC32-44E8-9775-752ABF4F23F1}"/>
                  </a:ext>
                </a:extLst>
              </p:cNvPr>
              <p:cNvSpPr/>
              <p:nvPr/>
            </p:nvSpPr>
            <p:spPr bwMode="auto">
              <a:xfrm>
                <a:off x="2167" y="1475"/>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9" name="Freeform 911">
                <a:extLst>
                  <a:ext uri="{FF2B5EF4-FFF2-40B4-BE49-F238E27FC236}">
                    <a16:creationId xmlns:a16="http://schemas.microsoft.com/office/drawing/2014/main" id="{AFC2F5B3-5FDA-4990-97F8-AF1BC9D4EAAE}"/>
                  </a:ext>
                </a:extLst>
              </p:cNvPr>
              <p:cNvSpPr/>
              <p:nvPr/>
            </p:nvSpPr>
            <p:spPr bwMode="auto">
              <a:xfrm>
                <a:off x="2982" y="1475"/>
                <a:ext cx="8" cy="5"/>
              </a:xfrm>
              <a:custGeom>
                <a:gdLst>
                  <a:gd name="T0" fmla="*/ 3 w 3"/>
                  <a:gd name="T1" fmla="*/ 1 h 2"/>
                  <a:gd name="T2" fmla="*/ 3 w 3"/>
                  <a:gd name="T3" fmla="*/ 2 h 2"/>
                  <a:gd name="T4" fmla="*/ 2 w 3"/>
                  <a:gd name="T5" fmla="*/ 1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2"/>
                    </a:cubicBezTo>
                    <a:cubicBezTo>
                      <a:pt x="2" y="1"/>
                      <a:pt x="2" y="1"/>
                      <a:pt x="2" y="1"/>
                    </a:cubicBez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0" name="Freeform 912">
                <a:extLst>
                  <a:ext uri="{FF2B5EF4-FFF2-40B4-BE49-F238E27FC236}">
                    <a16:creationId xmlns:a16="http://schemas.microsoft.com/office/drawing/2014/main" id="{28FE17D4-3D6B-445B-AB83-14B3B41B876B}"/>
                  </a:ext>
                </a:extLst>
              </p:cNvPr>
              <p:cNvSpPr/>
              <p:nvPr/>
            </p:nvSpPr>
            <p:spPr bwMode="auto">
              <a:xfrm>
                <a:off x="3043" y="1478"/>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1" name="Freeform 913">
                <a:extLst>
                  <a:ext uri="{FF2B5EF4-FFF2-40B4-BE49-F238E27FC236}">
                    <a16:creationId xmlns:a16="http://schemas.microsoft.com/office/drawing/2014/main" id="{B51D2C14-1709-4BB6-A01C-9BA0B4BE2E15}"/>
                  </a:ext>
                </a:extLst>
              </p:cNvPr>
              <p:cNvSpPr/>
              <p:nvPr/>
            </p:nvSpPr>
            <p:spPr bwMode="auto">
              <a:xfrm>
                <a:off x="3786" y="1478"/>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2" name="Freeform 914">
                <a:extLst>
                  <a:ext uri="{FF2B5EF4-FFF2-40B4-BE49-F238E27FC236}">
                    <a16:creationId xmlns:a16="http://schemas.microsoft.com/office/drawing/2014/main" id="{9492E9AB-9C8E-422A-AF9A-2D6EEC2271CE}"/>
                  </a:ext>
                </a:extLst>
              </p:cNvPr>
              <p:cNvSpPr/>
              <p:nvPr/>
            </p:nvSpPr>
            <p:spPr bwMode="auto">
              <a:xfrm>
                <a:off x="2071" y="1475"/>
                <a:ext cx="21" cy="16"/>
              </a:xfrm>
              <a:custGeom>
                <a:gdLst>
                  <a:gd name="T0" fmla="*/ 7 w 8"/>
                  <a:gd name="T1" fmla="*/ 1 h 6"/>
                  <a:gd name="T2" fmla="*/ 8 w 8"/>
                  <a:gd name="T3" fmla="*/ 2 h 6"/>
                  <a:gd name="T4" fmla="*/ 6 w 8"/>
                  <a:gd name="T5" fmla="*/ 3 h 6"/>
                  <a:gd name="T6" fmla="*/ 7 w 8"/>
                  <a:gd name="T7" fmla="*/ 3 h 6"/>
                  <a:gd name="T8" fmla="*/ 6 w 8"/>
                  <a:gd name="T9" fmla="*/ 4 h 6"/>
                  <a:gd name="T10" fmla="*/ 5 w 8"/>
                  <a:gd name="T11" fmla="*/ 3 h 6"/>
                  <a:gd name="T12" fmla="*/ 0 w 8"/>
                  <a:gd name="T13" fmla="*/ 6 h 6"/>
                  <a:gd name="T14" fmla="*/ 2 w 8"/>
                  <a:gd name="T15" fmla="*/ 3 h 6"/>
                  <a:gd name="T16" fmla="*/ 2 w 8"/>
                  <a:gd name="T17" fmla="*/ 4 h 6"/>
                  <a:gd name="T18" fmla="*/ 7 w 8"/>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7" y="1"/>
                    </a:moveTo>
                    <a:cubicBezTo>
                      <a:pt x="8" y="2"/>
                      <a:pt x="8" y="2"/>
                      <a:pt x="8" y="2"/>
                    </a:cubicBezTo>
                    <a:cubicBezTo>
                      <a:pt x="6" y="3"/>
                      <a:pt x="6" y="3"/>
                      <a:pt x="6" y="3"/>
                    </a:cubicBezTo>
                    <a:cubicBezTo>
                      <a:pt x="7" y="3"/>
                      <a:pt x="7" y="3"/>
                      <a:pt x="7" y="3"/>
                    </a:cubicBezTo>
                    <a:cubicBezTo>
                      <a:pt x="6" y="4"/>
                      <a:pt x="6" y="4"/>
                      <a:pt x="6" y="4"/>
                    </a:cubicBezTo>
                    <a:cubicBezTo>
                      <a:pt x="5" y="3"/>
                      <a:pt x="5" y="3"/>
                      <a:pt x="5" y="3"/>
                    </a:cubicBezTo>
                    <a:cubicBezTo>
                      <a:pt x="4" y="5"/>
                      <a:pt x="2" y="5"/>
                      <a:pt x="0" y="6"/>
                    </a:cubicBezTo>
                    <a:cubicBezTo>
                      <a:pt x="0" y="5"/>
                      <a:pt x="1" y="4"/>
                      <a:pt x="2" y="3"/>
                    </a:cubicBezTo>
                    <a:cubicBezTo>
                      <a:pt x="2" y="4"/>
                      <a:pt x="2" y="4"/>
                      <a:pt x="2" y="4"/>
                    </a:cubicBezTo>
                    <a:cubicBezTo>
                      <a:pt x="4" y="5"/>
                      <a:pt x="4"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3" name="Freeform 915">
                <a:extLst>
                  <a:ext uri="{FF2B5EF4-FFF2-40B4-BE49-F238E27FC236}">
                    <a16:creationId xmlns:a16="http://schemas.microsoft.com/office/drawing/2014/main" id="{888BC82D-4388-4089-BECB-BAE6C23006C8}"/>
                  </a:ext>
                </a:extLst>
              </p:cNvPr>
              <p:cNvSpPr/>
              <p:nvPr/>
            </p:nvSpPr>
            <p:spPr bwMode="auto">
              <a:xfrm>
                <a:off x="2456" y="1475"/>
                <a:ext cx="8" cy="8"/>
              </a:xfrm>
              <a:custGeom>
                <a:gdLst>
                  <a:gd name="T0" fmla="*/ 2 w 3"/>
                  <a:gd name="T1" fmla="*/ 3 h 3"/>
                  <a:gd name="T2" fmla="*/ 0 w 3"/>
                  <a:gd name="T3" fmla="*/ 3 h 3"/>
                  <a:gd name="T4" fmla="*/ 2 w 3"/>
                  <a:gd name="T5" fmla="*/ 3 h 3"/>
                </a:gdLst>
                <a:cxnLst>
                  <a:cxn ang="0">
                    <a:pos x="T0" y="T1"/>
                  </a:cxn>
                  <a:cxn ang="0">
                    <a:pos x="T2" y="T3"/>
                  </a:cxn>
                  <a:cxn ang="0">
                    <a:pos x="T4" y="T5"/>
                  </a:cxn>
                </a:cxnLst>
                <a:rect l="0" t="0" r="r" b="b"/>
                <a:pathLst>
                  <a:path w="3" h="3">
                    <a:moveTo>
                      <a:pt x="2" y="3"/>
                    </a:moveTo>
                    <a:cubicBezTo>
                      <a:pt x="1" y="2"/>
                      <a:pt x="1" y="3"/>
                      <a:pt x="0" y="3"/>
                    </a:cubicBezTo>
                    <a:cubicBezTo>
                      <a:pt x="0" y="2"/>
                      <a:pt x="3" y="0"/>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4" name="Freeform 916">
                <a:extLst>
                  <a:ext uri="{FF2B5EF4-FFF2-40B4-BE49-F238E27FC236}">
                    <a16:creationId xmlns:a16="http://schemas.microsoft.com/office/drawing/2014/main" id="{98018409-A044-4D0B-AE30-95EA72D267F8}"/>
                  </a:ext>
                </a:extLst>
              </p:cNvPr>
              <p:cNvSpPr/>
              <p:nvPr/>
            </p:nvSpPr>
            <p:spPr bwMode="auto">
              <a:xfrm>
                <a:off x="3546" y="1478"/>
                <a:ext cx="5" cy="5"/>
              </a:xfrm>
              <a:custGeom>
                <a:gdLst>
                  <a:gd name="T0" fmla="*/ 2 w 2"/>
                  <a:gd name="T1" fmla="*/ 1 h 2"/>
                  <a:gd name="T2" fmla="*/ 0 w 2"/>
                  <a:gd name="T3" fmla="*/ 1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1"/>
                    </a:cubicBezTo>
                    <a:cubicBezTo>
                      <a:pt x="0" y="1"/>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5" name="Freeform 917">
                <a:extLst>
                  <a:ext uri="{FF2B5EF4-FFF2-40B4-BE49-F238E27FC236}">
                    <a16:creationId xmlns:a16="http://schemas.microsoft.com/office/drawing/2014/main" id="{9D400DF5-FEFC-42EC-95D7-B813F3292D9A}"/>
                  </a:ext>
                </a:extLst>
              </p:cNvPr>
              <p:cNvSpPr/>
              <p:nvPr/>
            </p:nvSpPr>
            <p:spPr bwMode="auto">
              <a:xfrm>
                <a:off x="2098" y="1478"/>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6" name="Freeform 918">
                <a:extLst>
                  <a:ext uri="{FF2B5EF4-FFF2-40B4-BE49-F238E27FC236}">
                    <a16:creationId xmlns:a16="http://schemas.microsoft.com/office/drawing/2014/main" id="{93DCC224-1D51-4AAC-A7FE-0EE90E3EB55B}"/>
                  </a:ext>
                </a:extLst>
              </p:cNvPr>
              <p:cNvSpPr/>
              <p:nvPr/>
            </p:nvSpPr>
            <p:spPr bwMode="auto">
              <a:xfrm>
                <a:off x="4158" y="1480"/>
                <a:ext cx="5" cy="3"/>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0"/>
                      <a:pt x="2" y="1"/>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7" name="Freeform 919">
                <a:extLst>
                  <a:ext uri="{FF2B5EF4-FFF2-40B4-BE49-F238E27FC236}">
                    <a16:creationId xmlns:a16="http://schemas.microsoft.com/office/drawing/2014/main" id="{7F4BBC5E-D3D4-47B5-9CA9-4C444EE9CBE2}"/>
                  </a:ext>
                </a:extLst>
              </p:cNvPr>
              <p:cNvSpPr/>
              <p:nvPr/>
            </p:nvSpPr>
            <p:spPr bwMode="auto">
              <a:xfrm>
                <a:off x="4109" y="1478"/>
                <a:ext cx="8" cy="10"/>
              </a:xfrm>
              <a:custGeom>
                <a:gdLst>
                  <a:gd name="T0" fmla="*/ 3 w 3"/>
                  <a:gd name="T1" fmla="*/ 2 h 4"/>
                  <a:gd name="T2" fmla="*/ 1 w 3"/>
                  <a:gd name="T3" fmla="*/ 2 h 4"/>
                  <a:gd name="T4" fmla="*/ 2 w 3"/>
                  <a:gd name="T5" fmla="*/ 3 h 4"/>
                  <a:gd name="T6" fmla="*/ 0 w 3"/>
                  <a:gd name="T7" fmla="*/ 2 h 4"/>
                  <a:gd name="T8" fmla="*/ 0 w 3"/>
                  <a:gd name="T9" fmla="*/ 1 h 4"/>
                  <a:gd name="T10" fmla="*/ 3 w 3"/>
                  <a:gd name="T11" fmla="*/ 2 h 4"/>
                </a:gdLst>
                <a:cxnLst>
                  <a:cxn ang="0">
                    <a:pos x="T0" y="T1"/>
                  </a:cxn>
                  <a:cxn ang="0">
                    <a:pos x="T2" y="T3"/>
                  </a:cxn>
                  <a:cxn ang="0">
                    <a:pos x="T4" y="T5"/>
                  </a:cxn>
                  <a:cxn ang="0">
                    <a:pos x="T6" y="T7"/>
                  </a:cxn>
                  <a:cxn ang="0">
                    <a:pos x="T8" y="T9"/>
                  </a:cxn>
                  <a:cxn ang="0">
                    <a:pos x="T10" y="T11"/>
                  </a:cxn>
                </a:cxnLst>
                <a:rect l="0" t="0" r="r" b="b"/>
                <a:pathLst>
                  <a:path w="3" h="4">
                    <a:moveTo>
                      <a:pt x="3" y="2"/>
                    </a:moveTo>
                    <a:cubicBezTo>
                      <a:pt x="2" y="4"/>
                      <a:pt x="2" y="0"/>
                      <a:pt x="1" y="2"/>
                    </a:cubicBezTo>
                    <a:cubicBezTo>
                      <a:pt x="2" y="3"/>
                      <a:pt x="2" y="3"/>
                      <a:pt x="2" y="3"/>
                    </a:cubicBezTo>
                    <a:cubicBezTo>
                      <a:pt x="1" y="3"/>
                      <a:pt x="0" y="2"/>
                      <a:pt x="0" y="2"/>
                    </a:cubicBezTo>
                    <a:cubicBezTo>
                      <a:pt x="0" y="1"/>
                      <a:pt x="0" y="1"/>
                      <a:pt x="0" y="1"/>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8" name="Freeform 920">
                <a:extLst>
                  <a:ext uri="{FF2B5EF4-FFF2-40B4-BE49-F238E27FC236}">
                    <a16:creationId xmlns:a16="http://schemas.microsoft.com/office/drawing/2014/main" id="{5E41363E-A41E-47D1-AF7F-BE447D9D4C8C}"/>
                  </a:ext>
                </a:extLst>
              </p:cNvPr>
              <p:cNvSpPr/>
              <p:nvPr/>
            </p:nvSpPr>
            <p:spPr bwMode="auto">
              <a:xfrm>
                <a:off x="2282" y="1483"/>
                <a:ext cx="19" cy="8"/>
              </a:xfrm>
              <a:custGeom>
                <a:gdLst>
                  <a:gd name="T0" fmla="*/ 7 w 7"/>
                  <a:gd name="T1" fmla="*/ 0 h 3"/>
                  <a:gd name="T2" fmla="*/ 1 w 7"/>
                  <a:gd name="T3" fmla="*/ 3 h 3"/>
                  <a:gd name="T4" fmla="*/ 0 w 7"/>
                  <a:gd name="T5" fmla="*/ 2 h 3"/>
                  <a:gd name="T6" fmla="*/ 6 w 7"/>
                  <a:gd name="T7" fmla="*/ 0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5" y="1"/>
                      <a:pt x="2" y="0"/>
                      <a:pt x="1" y="3"/>
                    </a:cubicBezTo>
                    <a:cubicBezTo>
                      <a:pt x="1" y="2"/>
                      <a:pt x="0" y="3"/>
                      <a:pt x="0" y="2"/>
                    </a:cubicBezTo>
                    <a:cubicBezTo>
                      <a:pt x="1" y="1"/>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9" name="Freeform 921">
                <a:extLst>
                  <a:ext uri="{FF2B5EF4-FFF2-40B4-BE49-F238E27FC236}">
                    <a16:creationId xmlns:a16="http://schemas.microsoft.com/office/drawing/2014/main" id="{26035924-3C5E-4DB4-A18B-2D7F9056CDB7}"/>
                  </a:ext>
                </a:extLst>
              </p:cNvPr>
              <p:cNvSpPr/>
              <p:nvPr/>
            </p:nvSpPr>
            <p:spPr bwMode="auto">
              <a:xfrm>
                <a:off x="3753" y="1493"/>
                <a:ext cx="144" cy="58"/>
              </a:xfrm>
              <a:custGeom>
                <a:gdLst>
                  <a:gd name="T0" fmla="*/ 51 w 54"/>
                  <a:gd name="T1" fmla="*/ 2 h 22"/>
                  <a:gd name="T2" fmla="*/ 50 w 54"/>
                  <a:gd name="T3" fmla="*/ 2 h 22"/>
                  <a:gd name="T4" fmla="*/ 50 w 54"/>
                  <a:gd name="T5" fmla="*/ 2 h 22"/>
                  <a:gd name="T6" fmla="*/ 52 w 54"/>
                  <a:gd name="T7" fmla="*/ 2 h 22"/>
                  <a:gd name="T8" fmla="*/ 54 w 54"/>
                  <a:gd name="T9" fmla="*/ 3 h 22"/>
                  <a:gd name="T10" fmla="*/ 48 w 54"/>
                  <a:gd name="T11" fmla="*/ 5 h 22"/>
                  <a:gd name="T12" fmla="*/ 48 w 54"/>
                  <a:gd name="T13" fmla="*/ 5 h 22"/>
                  <a:gd name="T14" fmla="*/ 45 w 54"/>
                  <a:gd name="T15" fmla="*/ 6 h 22"/>
                  <a:gd name="T16" fmla="*/ 45 w 54"/>
                  <a:gd name="T17" fmla="*/ 6 h 22"/>
                  <a:gd name="T18" fmla="*/ 45 w 54"/>
                  <a:gd name="T19" fmla="*/ 6 h 22"/>
                  <a:gd name="T20" fmla="*/ 44 w 54"/>
                  <a:gd name="T21" fmla="*/ 6 h 22"/>
                  <a:gd name="T22" fmla="*/ 45 w 54"/>
                  <a:gd name="T23" fmla="*/ 7 h 22"/>
                  <a:gd name="T24" fmla="*/ 40 w 54"/>
                  <a:gd name="T25" fmla="*/ 7 h 22"/>
                  <a:gd name="T26" fmla="*/ 40 w 54"/>
                  <a:gd name="T27" fmla="*/ 7 h 22"/>
                  <a:gd name="T28" fmla="*/ 40 w 54"/>
                  <a:gd name="T29" fmla="*/ 8 h 22"/>
                  <a:gd name="T30" fmla="*/ 38 w 54"/>
                  <a:gd name="T31" fmla="*/ 10 h 22"/>
                  <a:gd name="T32" fmla="*/ 36 w 54"/>
                  <a:gd name="T33" fmla="*/ 9 h 22"/>
                  <a:gd name="T34" fmla="*/ 31 w 54"/>
                  <a:gd name="T35" fmla="*/ 12 h 22"/>
                  <a:gd name="T36" fmla="*/ 26 w 54"/>
                  <a:gd name="T37" fmla="*/ 14 h 22"/>
                  <a:gd name="T38" fmla="*/ 25 w 54"/>
                  <a:gd name="T39" fmla="*/ 13 h 22"/>
                  <a:gd name="T40" fmla="*/ 21 w 54"/>
                  <a:gd name="T41" fmla="*/ 16 h 22"/>
                  <a:gd name="T42" fmla="*/ 19 w 54"/>
                  <a:gd name="T43" fmla="*/ 15 h 22"/>
                  <a:gd name="T44" fmla="*/ 14 w 54"/>
                  <a:gd name="T45" fmla="*/ 18 h 22"/>
                  <a:gd name="T46" fmla="*/ 15 w 54"/>
                  <a:gd name="T47" fmla="*/ 18 h 22"/>
                  <a:gd name="T48" fmla="*/ 11 w 54"/>
                  <a:gd name="T49" fmla="*/ 19 h 22"/>
                  <a:gd name="T50" fmla="*/ 10 w 54"/>
                  <a:gd name="T51" fmla="*/ 18 h 22"/>
                  <a:gd name="T52" fmla="*/ 6 w 54"/>
                  <a:gd name="T53" fmla="*/ 20 h 22"/>
                  <a:gd name="T54" fmla="*/ 5 w 54"/>
                  <a:gd name="T55" fmla="*/ 21 h 22"/>
                  <a:gd name="T56" fmla="*/ 4 w 54"/>
                  <a:gd name="T57" fmla="*/ 20 h 22"/>
                  <a:gd name="T58" fmla="*/ 1 w 54"/>
                  <a:gd name="T59" fmla="*/ 21 h 22"/>
                  <a:gd name="T60" fmla="*/ 0 w 54"/>
                  <a:gd name="T61" fmla="*/ 21 h 22"/>
                  <a:gd name="T62" fmla="*/ 4 w 54"/>
                  <a:gd name="T63" fmla="*/ 19 h 22"/>
                  <a:gd name="T64" fmla="*/ 7 w 54"/>
                  <a:gd name="T65" fmla="*/ 18 h 22"/>
                  <a:gd name="T66" fmla="*/ 8 w 54"/>
                  <a:gd name="T67" fmla="*/ 18 h 22"/>
                  <a:gd name="T68" fmla="*/ 12 w 54"/>
                  <a:gd name="T69" fmla="*/ 16 h 22"/>
                  <a:gd name="T70" fmla="*/ 15 w 54"/>
                  <a:gd name="T71" fmla="*/ 15 h 22"/>
                  <a:gd name="T72" fmla="*/ 24 w 54"/>
                  <a:gd name="T73" fmla="*/ 11 h 22"/>
                  <a:gd name="T74" fmla="*/ 26 w 54"/>
                  <a:gd name="T75" fmla="*/ 11 h 22"/>
                  <a:gd name="T76" fmla="*/ 26 w 54"/>
                  <a:gd name="T77" fmla="*/ 10 h 22"/>
                  <a:gd name="T78" fmla="*/ 28 w 54"/>
                  <a:gd name="T79" fmla="*/ 10 h 22"/>
                  <a:gd name="T80" fmla="*/ 25 w 54"/>
                  <a:gd name="T81" fmla="*/ 13 h 22"/>
                  <a:gd name="T82" fmla="*/ 31 w 54"/>
                  <a:gd name="T83" fmla="*/ 10 h 22"/>
                  <a:gd name="T84" fmla="*/ 32 w 54"/>
                  <a:gd name="T85" fmla="*/ 8 h 22"/>
                  <a:gd name="T86" fmla="*/ 31 w 54"/>
                  <a:gd name="T87" fmla="*/ 8 h 22"/>
                  <a:gd name="T88" fmla="*/ 33 w 54"/>
                  <a:gd name="T89" fmla="*/ 8 h 22"/>
                  <a:gd name="T90" fmla="*/ 33 w 54"/>
                  <a:gd name="T91" fmla="*/ 9 h 22"/>
                  <a:gd name="T92" fmla="*/ 38 w 54"/>
                  <a:gd name="T93" fmla="*/ 7 h 22"/>
                  <a:gd name="T94" fmla="*/ 39 w 54"/>
                  <a:gd name="T95" fmla="*/ 7 h 22"/>
                  <a:gd name="T96" fmla="*/ 41 w 54"/>
                  <a:gd name="T97" fmla="*/ 6 h 22"/>
                  <a:gd name="T98" fmla="*/ 48 w 54"/>
                  <a:gd name="T99" fmla="*/ 4 h 22"/>
                  <a:gd name="T100" fmla="*/ 48 w 54"/>
                  <a:gd name="T101" fmla="*/ 4 h 22"/>
                  <a:gd name="T102" fmla="*/ 48 w 54"/>
                  <a:gd name="T103" fmla="*/ 3 h 22"/>
                  <a:gd name="T104" fmla="*/ 51 w 54"/>
                  <a:gd name="T105"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2">
                    <a:moveTo>
                      <a:pt x="51" y="2"/>
                    </a:moveTo>
                    <a:cubicBezTo>
                      <a:pt x="50" y="2"/>
                      <a:pt x="50" y="2"/>
                      <a:pt x="50" y="2"/>
                    </a:cubicBezTo>
                    <a:cubicBezTo>
                      <a:pt x="50" y="2"/>
                      <a:pt x="50" y="2"/>
                      <a:pt x="50" y="2"/>
                    </a:cubicBezTo>
                    <a:cubicBezTo>
                      <a:pt x="50" y="2"/>
                      <a:pt x="51" y="2"/>
                      <a:pt x="52" y="2"/>
                    </a:cubicBezTo>
                    <a:cubicBezTo>
                      <a:pt x="53" y="2"/>
                      <a:pt x="53" y="4"/>
                      <a:pt x="54" y="3"/>
                    </a:cubicBezTo>
                    <a:cubicBezTo>
                      <a:pt x="52" y="6"/>
                      <a:pt x="48" y="0"/>
                      <a:pt x="48" y="5"/>
                    </a:cubicBezTo>
                    <a:cubicBezTo>
                      <a:pt x="48" y="5"/>
                      <a:pt x="48" y="5"/>
                      <a:pt x="48" y="5"/>
                    </a:cubicBezTo>
                    <a:cubicBezTo>
                      <a:pt x="48" y="6"/>
                      <a:pt x="46" y="6"/>
                      <a:pt x="45" y="6"/>
                    </a:cubicBezTo>
                    <a:cubicBezTo>
                      <a:pt x="45" y="6"/>
                      <a:pt x="45" y="6"/>
                      <a:pt x="45" y="6"/>
                    </a:cubicBezTo>
                    <a:cubicBezTo>
                      <a:pt x="45" y="6"/>
                      <a:pt x="45" y="6"/>
                      <a:pt x="45" y="6"/>
                    </a:cubicBezTo>
                    <a:cubicBezTo>
                      <a:pt x="44" y="6"/>
                      <a:pt x="44" y="6"/>
                      <a:pt x="44" y="6"/>
                    </a:cubicBezTo>
                    <a:cubicBezTo>
                      <a:pt x="45" y="6"/>
                      <a:pt x="45" y="7"/>
                      <a:pt x="45" y="7"/>
                    </a:cubicBezTo>
                    <a:cubicBezTo>
                      <a:pt x="44" y="6"/>
                      <a:pt x="41" y="5"/>
                      <a:pt x="40" y="7"/>
                    </a:cubicBezTo>
                    <a:cubicBezTo>
                      <a:pt x="40" y="7"/>
                      <a:pt x="40" y="7"/>
                      <a:pt x="40" y="7"/>
                    </a:cubicBezTo>
                    <a:cubicBezTo>
                      <a:pt x="40" y="8"/>
                      <a:pt x="40" y="8"/>
                      <a:pt x="40" y="8"/>
                    </a:cubicBezTo>
                    <a:cubicBezTo>
                      <a:pt x="40" y="9"/>
                      <a:pt x="37" y="8"/>
                      <a:pt x="38" y="10"/>
                    </a:cubicBezTo>
                    <a:cubicBezTo>
                      <a:pt x="36" y="9"/>
                      <a:pt x="36" y="9"/>
                      <a:pt x="36" y="9"/>
                    </a:cubicBezTo>
                    <a:cubicBezTo>
                      <a:pt x="35" y="12"/>
                      <a:pt x="32" y="10"/>
                      <a:pt x="31" y="12"/>
                    </a:cubicBezTo>
                    <a:cubicBezTo>
                      <a:pt x="29" y="13"/>
                      <a:pt x="28" y="13"/>
                      <a:pt x="26" y="14"/>
                    </a:cubicBezTo>
                    <a:cubicBezTo>
                      <a:pt x="25" y="13"/>
                      <a:pt x="25" y="13"/>
                      <a:pt x="25" y="13"/>
                    </a:cubicBezTo>
                    <a:cubicBezTo>
                      <a:pt x="24" y="16"/>
                      <a:pt x="21" y="13"/>
                      <a:pt x="21" y="16"/>
                    </a:cubicBezTo>
                    <a:cubicBezTo>
                      <a:pt x="21" y="16"/>
                      <a:pt x="19" y="15"/>
                      <a:pt x="19" y="15"/>
                    </a:cubicBezTo>
                    <a:cubicBezTo>
                      <a:pt x="15" y="14"/>
                      <a:pt x="18" y="18"/>
                      <a:pt x="14" y="18"/>
                    </a:cubicBezTo>
                    <a:cubicBezTo>
                      <a:pt x="15" y="18"/>
                      <a:pt x="15" y="18"/>
                      <a:pt x="15" y="18"/>
                    </a:cubicBezTo>
                    <a:cubicBezTo>
                      <a:pt x="13" y="16"/>
                      <a:pt x="12" y="18"/>
                      <a:pt x="11" y="19"/>
                    </a:cubicBezTo>
                    <a:cubicBezTo>
                      <a:pt x="10" y="18"/>
                      <a:pt x="10" y="18"/>
                      <a:pt x="10" y="18"/>
                    </a:cubicBezTo>
                    <a:cubicBezTo>
                      <a:pt x="9" y="21"/>
                      <a:pt x="7" y="17"/>
                      <a:pt x="6" y="20"/>
                    </a:cubicBezTo>
                    <a:cubicBezTo>
                      <a:pt x="5" y="21"/>
                      <a:pt x="5" y="21"/>
                      <a:pt x="5" y="21"/>
                    </a:cubicBezTo>
                    <a:cubicBezTo>
                      <a:pt x="5" y="20"/>
                      <a:pt x="4" y="20"/>
                      <a:pt x="4" y="20"/>
                    </a:cubicBezTo>
                    <a:cubicBezTo>
                      <a:pt x="2" y="20"/>
                      <a:pt x="3" y="22"/>
                      <a:pt x="1" y="21"/>
                    </a:cubicBezTo>
                    <a:cubicBezTo>
                      <a:pt x="0" y="21"/>
                      <a:pt x="0" y="21"/>
                      <a:pt x="0" y="21"/>
                    </a:cubicBezTo>
                    <a:cubicBezTo>
                      <a:pt x="2" y="20"/>
                      <a:pt x="2" y="19"/>
                      <a:pt x="4" y="19"/>
                    </a:cubicBezTo>
                    <a:cubicBezTo>
                      <a:pt x="5" y="17"/>
                      <a:pt x="7" y="20"/>
                      <a:pt x="7" y="18"/>
                    </a:cubicBezTo>
                    <a:cubicBezTo>
                      <a:pt x="8" y="18"/>
                      <a:pt x="8" y="18"/>
                      <a:pt x="8" y="18"/>
                    </a:cubicBezTo>
                    <a:cubicBezTo>
                      <a:pt x="8" y="16"/>
                      <a:pt x="11" y="18"/>
                      <a:pt x="12" y="16"/>
                    </a:cubicBezTo>
                    <a:cubicBezTo>
                      <a:pt x="12" y="14"/>
                      <a:pt x="14" y="16"/>
                      <a:pt x="15" y="15"/>
                    </a:cubicBezTo>
                    <a:cubicBezTo>
                      <a:pt x="18" y="13"/>
                      <a:pt x="21" y="12"/>
                      <a:pt x="24" y="11"/>
                    </a:cubicBezTo>
                    <a:cubicBezTo>
                      <a:pt x="24" y="12"/>
                      <a:pt x="26" y="12"/>
                      <a:pt x="26" y="11"/>
                    </a:cubicBezTo>
                    <a:cubicBezTo>
                      <a:pt x="26" y="10"/>
                      <a:pt x="26" y="10"/>
                      <a:pt x="26" y="10"/>
                    </a:cubicBezTo>
                    <a:cubicBezTo>
                      <a:pt x="27" y="12"/>
                      <a:pt x="28" y="9"/>
                      <a:pt x="28" y="10"/>
                    </a:cubicBezTo>
                    <a:cubicBezTo>
                      <a:pt x="25" y="13"/>
                      <a:pt x="25" y="13"/>
                      <a:pt x="25" y="13"/>
                    </a:cubicBezTo>
                    <a:cubicBezTo>
                      <a:pt x="28" y="14"/>
                      <a:pt x="29" y="10"/>
                      <a:pt x="31" y="10"/>
                    </a:cubicBezTo>
                    <a:cubicBezTo>
                      <a:pt x="31" y="9"/>
                      <a:pt x="32" y="9"/>
                      <a:pt x="32" y="8"/>
                    </a:cubicBezTo>
                    <a:cubicBezTo>
                      <a:pt x="31" y="8"/>
                      <a:pt x="31" y="8"/>
                      <a:pt x="31" y="8"/>
                    </a:cubicBezTo>
                    <a:cubicBezTo>
                      <a:pt x="33" y="8"/>
                      <a:pt x="33" y="8"/>
                      <a:pt x="33" y="8"/>
                    </a:cubicBezTo>
                    <a:cubicBezTo>
                      <a:pt x="32" y="8"/>
                      <a:pt x="33" y="9"/>
                      <a:pt x="33" y="9"/>
                    </a:cubicBezTo>
                    <a:cubicBezTo>
                      <a:pt x="34" y="7"/>
                      <a:pt x="37" y="8"/>
                      <a:pt x="38" y="7"/>
                    </a:cubicBezTo>
                    <a:cubicBezTo>
                      <a:pt x="39" y="7"/>
                      <a:pt x="39" y="7"/>
                      <a:pt x="39" y="7"/>
                    </a:cubicBezTo>
                    <a:cubicBezTo>
                      <a:pt x="39" y="6"/>
                      <a:pt x="40" y="6"/>
                      <a:pt x="41" y="6"/>
                    </a:cubicBezTo>
                    <a:cubicBezTo>
                      <a:pt x="43" y="3"/>
                      <a:pt x="45" y="3"/>
                      <a:pt x="48" y="4"/>
                    </a:cubicBezTo>
                    <a:cubicBezTo>
                      <a:pt x="48" y="4"/>
                      <a:pt x="48" y="4"/>
                      <a:pt x="48" y="4"/>
                    </a:cubicBezTo>
                    <a:cubicBezTo>
                      <a:pt x="48" y="3"/>
                      <a:pt x="48" y="3"/>
                      <a:pt x="48" y="3"/>
                    </a:cubicBezTo>
                    <a:cubicBezTo>
                      <a:pt x="49" y="3"/>
                      <a:pt x="49" y="1"/>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0" name="Freeform 922">
                <a:extLst>
                  <a:ext uri="{FF2B5EF4-FFF2-40B4-BE49-F238E27FC236}">
                    <a16:creationId xmlns:a16="http://schemas.microsoft.com/office/drawing/2014/main" id="{C593192F-4078-4227-9E3A-72F5435DD304}"/>
                  </a:ext>
                </a:extLst>
              </p:cNvPr>
              <p:cNvSpPr/>
              <p:nvPr/>
            </p:nvSpPr>
            <p:spPr bwMode="auto">
              <a:xfrm>
                <a:off x="2504" y="1483"/>
                <a:ext cx="8" cy="5"/>
              </a:xfrm>
              <a:custGeom>
                <a:gdLst>
                  <a:gd name="T0" fmla="*/ 3 w 3"/>
                  <a:gd name="T1" fmla="*/ 0 h 2"/>
                  <a:gd name="T2" fmla="*/ 0 w 3"/>
                  <a:gd name="T3" fmla="*/ 1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1"/>
                      <a:pt x="1" y="2"/>
                      <a:pt x="0" y="1"/>
                    </a:cubicBezTo>
                    <a:cubicBezTo>
                      <a:pt x="0"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1" name="Freeform 923">
                <a:extLst>
                  <a:ext uri="{FF2B5EF4-FFF2-40B4-BE49-F238E27FC236}">
                    <a16:creationId xmlns:a16="http://schemas.microsoft.com/office/drawing/2014/main" id="{2FB117B2-34EB-4DC8-AAD0-4619957C1A75}"/>
                  </a:ext>
                </a:extLst>
              </p:cNvPr>
              <p:cNvSpPr/>
              <p:nvPr/>
            </p:nvSpPr>
            <p:spPr bwMode="auto">
              <a:xfrm>
                <a:off x="3714" y="1483"/>
                <a:ext cx="5" cy="3"/>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2" name="Freeform 924">
                <a:extLst>
                  <a:ext uri="{FF2B5EF4-FFF2-40B4-BE49-F238E27FC236}">
                    <a16:creationId xmlns:a16="http://schemas.microsoft.com/office/drawing/2014/main" id="{788DAF1C-1D1A-461B-8036-02839D27F212}"/>
                  </a:ext>
                </a:extLst>
              </p:cNvPr>
              <p:cNvSpPr/>
              <p:nvPr/>
            </p:nvSpPr>
            <p:spPr bwMode="auto">
              <a:xfrm>
                <a:off x="3567" y="1483"/>
                <a:ext cx="5" cy="5"/>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3" name="Freeform 925">
                <a:extLst>
                  <a:ext uri="{FF2B5EF4-FFF2-40B4-BE49-F238E27FC236}">
                    <a16:creationId xmlns:a16="http://schemas.microsoft.com/office/drawing/2014/main" id="{09830005-2E6F-4C91-AC53-FA2BD9468B18}"/>
                  </a:ext>
                </a:extLst>
              </p:cNvPr>
              <p:cNvSpPr/>
              <p:nvPr/>
            </p:nvSpPr>
            <p:spPr bwMode="auto">
              <a:xfrm>
                <a:off x="4190" y="1483"/>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4" name="Freeform 926">
                <a:extLst>
                  <a:ext uri="{FF2B5EF4-FFF2-40B4-BE49-F238E27FC236}">
                    <a16:creationId xmlns:a16="http://schemas.microsoft.com/office/drawing/2014/main" id="{C56289B3-3E20-4631-B4A7-08B786D82454}"/>
                  </a:ext>
                </a:extLst>
              </p:cNvPr>
              <p:cNvSpPr/>
              <p:nvPr/>
            </p:nvSpPr>
            <p:spPr bwMode="auto">
              <a:xfrm>
                <a:off x="3482" y="1483"/>
                <a:ext cx="13" cy="11"/>
              </a:xfrm>
              <a:custGeom>
                <a:gdLst>
                  <a:gd name="T0" fmla="*/ 5 w 5"/>
                  <a:gd name="T1" fmla="*/ 1 h 4"/>
                  <a:gd name="T2" fmla="*/ 2 w 5"/>
                  <a:gd name="T3" fmla="*/ 4 h 4"/>
                  <a:gd name="T4" fmla="*/ 1 w 5"/>
                  <a:gd name="T5" fmla="*/ 3 h 4"/>
                  <a:gd name="T6" fmla="*/ 1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3" y="2"/>
                      <a:pt x="4" y="4"/>
                      <a:pt x="2" y="4"/>
                    </a:cubicBezTo>
                    <a:cubicBezTo>
                      <a:pt x="1" y="3"/>
                      <a:pt x="2" y="3"/>
                      <a:pt x="1" y="3"/>
                    </a:cubicBezTo>
                    <a:cubicBezTo>
                      <a:pt x="1" y="3"/>
                      <a:pt x="1" y="3"/>
                      <a:pt x="1" y="3"/>
                    </a:cubicBezTo>
                    <a:cubicBezTo>
                      <a:pt x="2" y="2"/>
                      <a:pt x="0" y="0"/>
                      <a:pt x="2" y="1"/>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5" name="Freeform 927">
                <a:extLst>
                  <a:ext uri="{FF2B5EF4-FFF2-40B4-BE49-F238E27FC236}">
                    <a16:creationId xmlns:a16="http://schemas.microsoft.com/office/drawing/2014/main" id="{2C67F61C-9808-4197-A06C-5AC0C38D658C}"/>
                  </a:ext>
                </a:extLst>
              </p:cNvPr>
              <p:cNvSpPr/>
              <p:nvPr/>
            </p:nvSpPr>
            <p:spPr bwMode="auto">
              <a:xfrm>
                <a:off x="2341" y="1486"/>
                <a:ext cx="96" cy="50"/>
              </a:xfrm>
              <a:custGeom>
                <a:gdLst>
                  <a:gd name="T0" fmla="*/ 34 w 36"/>
                  <a:gd name="T1" fmla="*/ 1 h 19"/>
                  <a:gd name="T2" fmla="*/ 35 w 36"/>
                  <a:gd name="T3" fmla="*/ 1 h 19"/>
                  <a:gd name="T4" fmla="*/ 29 w 36"/>
                  <a:gd name="T5" fmla="*/ 3 h 19"/>
                  <a:gd name="T6" fmla="*/ 22 w 36"/>
                  <a:gd name="T7" fmla="*/ 8 h 19"/>
                  <a:gd name="T8" fmla="*/ 20 w 36"/>
                  <a:gd name="T9" fmla="*/ 9 h 19"/>
                  <a:gd name="T10" fmla="*/ 14 w 36"/>
                  <a:gd name="T11" fmla="*/ 12 h 19"/>
                  <a:gd name="T12" fmla="*/ 15 w 36"/>
                  <a:gd name="T13" fmla="*/ 13 h 19"/>
                  <a:gd name="T14" fmla="*/ 11 w 36"/>
                  <a:gd name="T15" fmla="*/ 14 h 19"/>
                  <a:gd name="T16" fmla="*/ 12 w 36"/>
                  <a:gd name="T17" fmla="*/ 15 h 19"/>
                  <a:gd name="T18" fmla="*/ 9 w 36"/>
                  <a:gd name="T19" fmla="*/ 16 h 19"/>
                  <a:gd name="T20" fmla="*/ 8 w 36"/>
                  <a:gd name="T21" fmla="*/ 15 h 19"/>
                  <a:gd name="T22" fmla="*/ 7 w 36"/>
                  <a:gd name="T23" fmla="*/ 16 h 19"/>
                  <a:gd name="T24" fmla="*/ 8 w 36"/>
                  <a:gd name="T25" fmla="*/ 17 h 19"/>
                  <a:gd name="T26" fmla="*/ 5 w 36"/>
                  <a:gd name="T27" fmla="*/ 17 h 19"/>
                  <a:gd name="T28" fmla="*/ 1 w 36"/>
                  <a:gd name="T29" fmla="*/ 19 h 19"/>
                  <a:gd name="T30" fmla="*/ 1 w 36"/>
                  <a:gd name="T31" fmla="*/ 18 h 19"/>
                  <a:gd name="T32" fmla="*/ 0 w 36"/>
                  <a:gd name="T33" fmla="*/ 18 h 19"/>
                  <a:gd name="T34" fmla="*/ 4 w 36"/>
                  <a:gd name="T35" fmla="*/ 16 h 19"/>
                  <a:gd name="T36" fmla="*/ 5 w 36"/>
                  <a:gd name="T37" fmla="*/ 15 h 19"/>
                  <a:gd name="T38" fmla="*/ 5 w 36"/>
                  <a:gd name="T39" fmla="*/ 15 h 19"/>
                  <a:gd name="T40" fmla="*/ 7 w 36"/>
                  <a:gd name="T41" fmla="*/ 12 h 19"/>
                  <a:gd name="T42" fmla="*/ 7 w 36"/>
                  <a:gd name="T43" fmla="*/ 12 h 19"/>
                  <a:gd name="T44" fmla="*/ 8 w 36"/>
                  <a:gd name="T45" fmla="*/ 13 h 19"/>
                  <a:gd name="T46" fmla="*/ 25 w 36"/>
                  <a:gd name="T47" fmla="*/ 4 h 19"/>
                  <a:gd name="T48" fmla="*/ 36 w 36"/>
                  <a:gd name="T49" fmla="*/ 0 h 19"/>
                  <a:gd name="T50" fmla="*/ 34 w 36"/>
                  <a:gd name="T51" fmla="*/ 1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9">
                    <a:moveTo>
                      <a:pt x="34" y="1"/>
                    </a:moveTo>
                    <a:cubicBezTo>
                      <a:pt x="35" y="1"/>
                      <a:pt x="35" y="1"/>
                      <a:pt x="35" y="1"/>
                    </a:cubicBezTo>
                    <a:cubicBezTo>
                      <a:pt x="33" y="1"/>
                      <a:pt x="31" y="4"/>
                      <a:pt x="29" y="3"/>
                    </a:cubicBezTo>
                    <a:cubicBezTo>
                      <a:pt x="28" y="5"/>
                      <a:pt x="23" y="5"/>
                      <a:pt x="22" y="8"/>
                    </a:cubicBezTo>
                    <a:cubicBezTo>
                      <a:pt x="21" y="8"/>
                      <a:pt x="20" y="7"/>
                      <a:pt x="20" y="9"/>
                    </a:cubicBezTo>
                    <a:cubicBezTo>
                      <a:pt x="18" y="9"/>
                      <a:pt x="16" y="11"/>
                      <a:pt x="14" y="12"/>
                    </a:cubicBezTo>
                    <a:cubicBezTo>
                      <a:pt x="15" y="13"/>
                      <a:pt x="15" y="13"/>
                      <a:pt x="15" y="13"/>
                    </a:cubicBezTo>
                    <a:cubicBezTo>
                      <a:pt x="14" y="13"/>
                      <a:pt x="12" y="13"/>
                      <a:pt x="11" y="14"/>
                    </a:cubicBezTo>
                    <a:cubicBezTo>
                      <a:pt x="12" y="15"/>
                      <a:pt x="12" y="15"/>
                      <a:pt x="12" y="15"/>
                    </a:cubicBezTo>
                    <a:cubicBezTo>
                      <a:pt x="10" y="15"/>
                      <a:pt x="9" y="14"/>
                      <a:pt x="9" y="16"/>
                    </a:cubicBezTo>
                    <a:cubicBezTo>
                      <a:pt x="9" y="16"/>
                      <a:pt x="8" y="15"/>
                      <a:pt x="8" y="15"/>
                    </a:cubicBezTo>
                    <a:cubicBezTo>
                      <a:pt x="7" y="16"/>
                      <a:pt x="7" y="16"/>
                      <a:pt x="7" y="16"/>
                    </a:cubicBezTo>
                    <a:cubicBezTo>
                      <a:pt x="8" y="16"/>
                      <a:pt x="9" y="16"/>
                      <a:pt x="8" y="17"/>
                    </a:cubicBezTo>
                    <a:cubicBezTo>
                      <a:pt x="7" y="16"/>
                      <a:pt x="6" y="16"/>
                      <a:pt x="5" y="17"/>
                    </a:cubicBezTo>
                    <a:cubicBezTo>
                      <a:pt x="4" y="18"/>
                      <a:pt x="2" y="18"/>
                      <a:pt x="1" y="19"/>
                    </a:cubicBezTo>
                    <a:cubicBezTo>
                      <a:pt x="1" y="18"/>
                      <a:pt x="1" y="18"/>
                      <a:pt x="1" y="18"/>
                    </a:cubicBezTo>
                    <a:cubicBezTo>
                      <a:pt x="0" y="18"/>
                      <a:pt x="0" y="18"/>
                      <a:pt x="0" y="18"/>
                    </a:cubicBezTo>
                    <a:cubicBezTo>
                      <a:pt x="2" y="18"/>
                      <a:pt x="2" y="14"/>
                      <a:pt x="4" y="16"/>
                    </a:cubicBezTo>
                    <a:cubicBezTo>
                      <a:pt x="5" y="16"/>
                      <a:pt x="5" y="15"/>
                      <a:pt x="5" y="15"/>
                    </a:cubicBezTo>
                    <a:cubicBezTo>
                      <a:pt x="5" y="15"/>
                      <a:pt x="5" y="15"/>
                      <a:pt x="5" y="15"/>
                    </a:cubicBezTo>
                    <a:cubicBezTo>
                      <a:pt x="6" y="14"/>
                      <a:pt x="7" y="13"/>
                      <a:pt x="7" y="12"/>
                    </a:cubicBezTo>
                    <a:cubicBezTo>
                      <a:pt x="7" y="12"/>
                      <a:pt x="7" y="12"/>
                      <a:pt x="7" y="12"/>
                    </a:cubicBezTo>
                    <a:cubicBezTo>
                      <a:pt x="8" y="12"/>
                      <a:pt x="7" y="13"/>
                      <a:pt x="8" y="13"/>
                    </a:cubicBezTo>
                    <a:cubicBezTo>
                      <a:pt x="14" y="10"/>
                      <a:pt x="19" y="8"/>
                      <a:pt x="25" y="4"/>
                    </a:cubicBezTo>
                    <a:cubicBezTo>
                      <a:pt x="29" y="4"/>
                      <a:pt x="31" y="1"/>
                      <a:pt x="36" y="0"/>
                    </a:cubicBez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6" name="Freeform 928">
                <a:extLst>
                  <a:ext uri="{FF2B5EF4-FFF2-40B4-BE49-F238E27FC236}">
                    <a16:creationId xmlns:a16="http://schemas.microsoft.com/office/drawing/2014/main" id="{EBEFDB3A-8B5C-4426-855A-1EE4BADBE7A4}"/>
                  </a:ext>
                </a:extLst>
              </p:cNvPr>
              <p:cNvSpPr/>
              <p:nvPr/>
            </p:nvSpPr>
            <p:spPr bwMode="auto">
              <a:xfrm>
                <a:off x="4139" y="14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7" name="Freeform 929">
                <a:extLst>
                  <a:ext uri="{FF2B5EF4-FFF2-40B4-BE49-F238E27FC236}">
                    <a16:creationId xmlns:a16="http://schemas.microsoft.com/office/drawing/2014/main" id="{6CB03929-6406-4491-9007-B238B72BDC24}"/>
                  </a:ext>
                </a:extLst>
              </p:cNvPr>
              <p:cNvSpPr/>
              <p:nvPr/>
            </p:nvSpPr>
            <p:spPr bwMode="auto">
              <a:xfrm>
                <a:off x="2498" y="1488"/>
                <a:ext cx="6" cy="3"/>
              </a:xfrm>
              <a:custGeom>
                <a:gdLst>
                  <a:gd name="T0" fmla="*/ 2 w 2"/>
                  <a:gd name="T1" fmla="*/ 0 h 1"/>
                  <a:gd name="T2" fmla="*/ 1 w 2"/>
                  <a:gd name="T3" fmla="*/ 1 h 1"/>
                  <a:gd name="T4" fmla="*/ 1 w 2"/>
                  <a:gd name="T5" fmla="*/ 0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0"/>
                      <a:pt x="0" y="0"/>
                      <a:pt x="1" y="0"/>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8" name="Freeform 930">
                <a:extLst>
                  <a:ext uri="{FF2B5EF4-FFF2-40B4-BE49-F238E27FC236}">
                    <a16:creationId xmlns:a16="http://schemas.microsoft.com/office/drawing/2014/main" id="{2B94B257-452B-43B1-98CF-8D1F64F10662}"/>
                  </a:ext>
                </a:extLst>
              </p:cNvPr>
              <p:cNvSpPr/>
              <p:nvPr/>
            </p:nvSpPr>
            <p:spPr bwMode="auto">
              <a:xfrm>
                <a:off x="3407" y="1488"/>
                <a:ext cx="72" cy="32"/>
              </a:xfrm>
              <a:custGeom>
                <a:gdLst>
                  <a:gd name="T0" fmla="*/ 23 w 27"/>
                  <a:gd name="T1" fmla="*/ 0 h 12"/>
                  <a:gd name="T2" fmla="*/ 27 w 27"/>
                  <a:gd name="T3" fmla="*/ 0 h 12"/>
                  <a:gd name="T4" fmla="*/ 27 w 27"/>
                  <a:gd name="T5" fmla="*/ 1 h 12"/>
                  <a:gd name="T6" fmla="*/ 27 w 27"/>
                  <a:gd name="T7" fmla="*/ 2 h 12"/>
                  <a:gd name="T8" fmla="*/ 24 w 27"/>
                  <a:gd name="T9" fmla="*/ 2 h 12"/>
                  <a:gd name="T10" fmla="*/ 24 w 27"/>
                  <a:gd name="T11" fmla="*/ 2 h 12"/>
                  <a:gd name="T12" fmla="*/ 23 w 27"/>
                  <a:gd name="T13" fmla="*/ 2 h 12"/>
                  <a:gd name="T14" fmla="*/ 24 w 27"/>
                  <a:gd name="T15" fmla="*/ 4 h 12"/>
                  <a:gd name="T16" fmla="*/ 25 w 27"/>
                  <a:gd name="T17" fmla="*/ 4 h 12"/>
                  <a:gd name="T18" fmla="*/ 20 w 27"/>
                  <a:gd name="T19" fmla="*/ 6 h 12"/>
                  <a:gd name="T20" fmla="*/ 18 w 27"/>
                  <a:gd name="T21" fmla="*/ 7 h 12"/>
                  <a:gd name="T22" fmla="*/ 18 w 27"/>
                  <a:gd name="T23" fmla="*/ 7 h 12"/>
                  <a:gd name="T24" fmla="*/ 15 w 27"/>
                  <a:gd name="T25" fmla="*/ 7 h 12"/>
                  <a:gd name="T26" fmla="*/ 14 w 27"/>
                  <a:gd name="T27" fmla="*/ 8 h 12"/>
                  <a:gd name="T28" fmla="*/ 14 w 27"/>
                  <a:gd name="T29" fmla="*/ 8 h 12"/>
                  <a:gd name="T30" fmla="*/ 7 w 27"/>
                  <a:gd name="T31" fmla="*/ 9 h 12"/>
                  <a:gd name="T32" fmla="*/ 5 w 27"/>
                  <a:gd name="T33" fmla="*/ 10 h 12"/>
                  <a:gd name="T34" fmla="*/ 1 w 27"/>
                  <a:gd name="T35" fmla="*/ 11 h 12"/>
                  <a:gd name="T36" fmla="*/ 1 w 27"/>
                  <a:gd name="T37" fmla="*/ 10 h 12"/>
                  <a:gd name="T38" fmla="*/ 2 w 27"/>
                  <a:gd name="T39" fmla="*/ 11 h 12"/>
                  <a:gd name="T40" fmla="*/ 2 w 27"/>
                  <a:gd name="T41" fmla="*/ 10 h 12"/>
                  <a:gd name="T42" fmla="*/ 1 w 27"/>
                  <a:gd name="T43" fmla="*/ 10 h 12"/>
                  <a:gd name="T44" fmla="*/ 0 w 27"/>
                  <a:gd name="T45" fmla="*/ 10 h 12"/>
                  <a:gd name="T46" fmla="*/ 0 w 27"/>
                  <a:gd name="T47" fmla="*/ 10 h 12"/>
                  <a:gd name="T48" fmla="*/ 0 w 27"/>
                  <a:gd name="T49" fmla="*/ 10 h 12"/>
                  <a:gd name="T50" fmla="*/ 1 w 27"/>
                  <a:gd name="T51" fmla="*/ 9 h 12"/>
                  <a:gd name="T52" fmla="*/ 0 w 27"/>
                  <a:gd name="T53" fmla="*/ 9 h 12"/>
                  <a:gd name="T54" fmla="*/ 2 w 27"/>
                  <a:gd name="T55" fmla="*/ 8 h 12"/>
                  <a:gd name="T56" fmla="*/ 2 w 27"/>
                  <a:gd name="T57" fmla="*/ 9 h 12"/>
                  <a:gd name="T58" fmla="*/ 5 w 27"/>
                  <a:gd name="T59" fmla="*/ 7 h 12"/>
                  <a:gd name="T60" fmla="*/ 10 w 27"/>
                  <a:gd name="T61" fmla="*/ 7 h 12"/>
                  <a:gd name="T62" fmla="*/ 14 w 27"/>
                  <a:gd name="T63" fmla="*/ 3 h 12"/>
                  <a:gd name="T64" fmla="*/ 19 w 27"/>
                  <a:gd name="T65" fmla="*/ 2 h 12"/>
                  <a:gd name="T66" fmla="*/ 22 w 27"/>
                  <a:gd name="T67" fmla="*/ 3 h 12"/>
                  <a:gd name="T68" fmla="*/ 23 w 27"/>
                  <a:gd name="T69" fmla="*/ 2 h 12"/>
                  <a:gd name="T70" fmla="*/ 22 w 27"/>
                  <a:gd name="T71" fmla="*/ 2 h 12"/>
                  <a:gd name="T72" fmla="*/ 22 w 27"/>
                  <a:gd name="T73" fmla="*/ 2 h 12"/>
                  <a:gd name="T74" fmla="*/ 21 w 27"/>
                  <a:gd name="T75" fmla="*/ 1 h 12"/>
                  <a:gd name="T76" fmla="*/ 22 w 27"/>
                  <a:gd name="T77" fmla="*/ 0 h 12"/>
                  <a:gd name="T78" fmla="*/ 24 w 27"/>
                  <a:gd name="T79" fmla="*/ 0 h 12"/>
                  <a:gd name="T80" fmla="*/ 23 w 27"/>
                  <a:gd name="T8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2">
                    <a:moveTo>
                      <a:pt x="23" y="0"/>
                    </a:moveTo>
                    <a:cubicBezTo>
                      <a:pt x="24" y="0"/>
                      <a:pt x="26" y="0"/>
                      <a:pt x="27" y="0"/>
                    </a:cubicBezTo>
                    <a:cubicBezTo>
                      <a:pt x="27" y="0"/>
                      <a:pt x="26" y="1"/>
                      <a:pt x="27" y="1"/>
                    </a:cubicBezTo>
                    <a:cubicBezTo>
                      <a:pt x="27" y="2"/>
                      <a:pt x="27" y="2"/>
                      <a:pt x="27" y="2"/>
                    </a:cubicBezTo>
                    <a:cubicBezTo>
                      <a:pt x="27" y="3"/>
                      <a:pt x="25" y="2"/>
                      <a:pt x="24" y="2"/>
                    </a:cubicBezTo>
                    <a:cubicBezTo>
                      <a:pt x="24" y="2"/>
                      <a:pt x="24" y="2"/>
                      <a:pt x="24" y="2"/>
                    </a:cubicBezTo>
                    <a:cubicBezTo>
                      <a:pt x="23" y="2"/>
                      <a:pt x="23" y="2"/>
                      <a:pt x="23" y="2"/>
                    </a:cubicBezTo>
                    <a:cubicBezTo>
                      <a:pt x="23" y="2"/>
                      <a:pt x="23" y="4"/>
                      <a:pt x="24" y="4"/>
                    </a:cubicBezTo>
                    <a:cubicBezTo>
                      <a:pt x="25" y="4"/>
                      <a:pt x="25" y="4"/>
                      <a:pt x="25" y="4"/>
                    </a:cubicBezTo>
                    <a:cubicBezTo>
                      <a:pt x="24" y="5"/>
                      <a:pt x="21" y="3"/>
                      <a:pt x="20" y="6"/>
                    </a:cubicBezTo>
                    <a:cubicBezTo>
                      <a:pt x="19" y="6"/>
                      <a:pt x="19" y="6"/>
                      <a:pt x="18" y="7"/>
                    </a:cubicBezTo>
                    <a:cubicBezTo>
                      <a:pt x="18" y="7"/>
                      <a:pt x="18" y="7"/>
                      <a:pt x="18" y="7"/>
                    </a:cubicBezTo>
                    <a:cubicBezTo>
                      <a:pt x="17" y="6"/>
                      <a:pt x="16" y="7"/>
                      <a:pt x="15" y="7"/>
                    </a:cubicBezTo>
                    <a:cubicBezTo>
                      <a:pt x="14" y="8"/>
                      <a:pt x="14" y="8"/>
                      <a:pt x="14" y="8"/>
                    </a:cubicBezTo>
                    <a:cubicBezTo>
                      <a:pt x="14" y="8"/>
                      <a:pt x="14" y="8"/>
                      <a:pt x="14" y="8"/>
                    </a:cubicBezTo>
                    <a:cubicBezTo>
                      <a:pt x="12" y="8"/>
                      <a:pt x="9" y="10"/>
                      <a:pt x="7" y="9"/>
                    </a:cubicBezTo>
                    <a:cubicBezTo>
                      <a:pt x="6" y="10"/>
                      <a:pt x="3" y="7"/>
                      <a:pt x="5" y="10"/>
                    </a:cubicBezTo>
                    <a:cubicBezTo>
                      <a:pt x="4" y="12"/>
                      <a:pt x="2" y="9"/>
                      <a:pt x="1" y="11"/>
                    </a:cubicBezTo>
                    <a:cubicBezTo>
                      <a:pt x="1" y="10"/>
                      <a:pt x="1" y="10"/>
                      <a:pt x="1" y="10"/>
                    </a:cubicBezTo>
                    <a:cubicBezTo>
                      <a:pt x="2" y="11"/>
                      <a:pt x="2" y="11"/>
                      <a:pt x="2" y="11"/>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1" y="9"/>
                      <a:pt x="1" y="9"/>
                      <a:pt x="1" y="9"/>
                    </a:cubicBezTo>
                    <a:cubicBezTo>
                      <a:pt x="1" y="9"/>
                      <a:pt x="0" y="9"/>
                      <a:pt x="0" y="9"/>
                    </a:cubicBezTo>
                    <a:cubicBezTo>
                      <a:pt x="1" y="8"/>
                      <a:pt x="1" y="8"/>
                      <a:pt x="2" y="8"/>
                    </a:cubicBezTo>
                    <a:cubicBezTo>
                      <a:pt x="2" y="8"/>
                      <a:pt x="2" y="9"/>
                      <a:pt x="2" y="9"/>
                    </a:cubicBezTo>
                    <a:cubicBezTo>
                      <a:pt x="2" y="7"/>
                      <a:pt x="5" y="9"/>
                      <a:pt x="5" y="7"/>
                    </a:cubicBezTo>
                    <a:cubicBezTo>
                      <a:pt x="7" y="6"/>
                      <a:pt x="8" y="4"/>
                      <a:pt x="10" y="7"/>
                    </a:cubicBezTo>
                    <a:cubicBezTo>
                      <a:pt x="10" y="4"/>
                      <a:pt x="12" y="4"/>
                      <a:pt x="14" y="3"/>
                    </a:cubicBezTo>
                    <a:cubicBezTo>
                      <a:pt x="16" y="4"/>
                      <a:pt x="17" y="1"/>
                      <a:pt x="19" y="2"/>
                    </a:cubicBezTo>
                    <a:cubicBezTo>
                      <a:pt x="19" y="1"/>
                      <a:pt x="21" y="2"/>
                      <a:pt x="22" y="3"/>
                    </a:cubicBezTo>
                    <a:cubicBezTo>
                      <a:pt x="22" y="3"/>
                      <a:pt x="22" y="2"/>
                      <a:pt x="23" y="2"/>
                    </a:cubicBezTo>
                    <a:cubicBezTo>
                      <a:pt x="23" y="2"/>
                      <a:pt x="23" y="1"/>
                      <a:pt x="22" y="2"/>
                    </a:cubicBezTo>
                    <a:cubicBezTo>
                      <a:pt x="22" y="2"/>
                      <a:pt x="22" y="2"/>
                      <a:pt x="22" y="2"/>
                    </a:cubicBezTo>
                    <a:cubicBezTo>
                      <a:pt x="21" y="1"/>
                      <a:pt x="21" y="1"/>
                      <a:pt x="21" y="1"/>
                    </a:cubicBezTo>
                    <a:cubicBezTo>
                      <a:pt x="22" y="0"/>
                      <a:pt x="22" y="0"/>
                      <a:pt x="22" y="0"/>
                    </a:cubicBezTo>
                    <a:cubicBezTo>
                      <a:pt x="23" y="1"/>
                      <a:pt x="24" y="0"/>
                      <a:pt x="24"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9" name="Freeform 931">
                <a:extLst>
                  <a:ext uri="{FF2B5EF4-FFF2-40B4-BE49-F238E27FC236}">
                    <a16:creationId xmlns:a16="http://schemas.microsoft.com/office/drawing/2014/main" id="{A2B6B59E-D62F-414F-AF70-40122CC6A41F}"/>
                  </a:ext>
                </a:extLst>
              </p:cNvPr>
              <p:cNvSpPr/>
              <p:nvPr/>
            </p:nvSpPr>
            <p:spPr bwMode="auto">
              <a:xfrm>
                <a:off x="3711" y="1488"/>
                <a:ext cx="11" cy="3"/>
              </a:xfrm>
              <a:custGeom>
                <a:gdLst>
                  <a:gd name="T0" fmla="*/ 3 w 4"/>
                  <a:gd name="T1" fmla="*/ 0 h 1"/>
                  <a:gd name="T2" fmla="*/ 3 w 4"/>
                  <a:gd name="T3" fmla="*/ 0 h 1"/>
                  <a:gd name="T4" fmla="*/ 3 w 4"/>
                  <a:gd name="T5" fmla="*/ 0 h 1"/>
                  <a:gd name="T6" fmla="*/ 4 w 4"/>
                  <a:gd name="T7" fmla="*/ 0 h 1"/>
                  <a:gd name="T8" fmla="*/ 4 w 4"/>
                  <a:gd name="T9" fmla="*/ 0 h 1"/>
                  <a:gd name="T10" fmla="*/ 4 w 4"/>
                  <a:gd name="T11" fmla="*/ 1 h 1"/>
                  <a:gd name="T12" fmla="*/ 0 w 4"/>
                  <a:gd name="T13" fmla="*/ 1 h 1"/>
                  <a:gd name="T14" fmla="*/ 2 w 4"/>
                  <a:gd name="T15" fmla="*/ 0 h 1"/>
                  <a:gd name="T16" fmla="*/ 3 w 4"/>
                  <a:gd name="T17"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0"/>
                      <a:pt x="3" y="0"/>
                    </a:cubicBezTo>
                    <a:cubicBezTo>
                      <a:pt x="4" y="0"/>
                      <a:pt x="4" y="0"/>
                      <a:pt x="4" y="0"/>
                    </a:cubicBezTo>
                    <a:cubicBezTo>
                      <a:pt x="4" y="0"/>
                      <a:pt x="4" y="0"/>
                      <a:pt x="4" y="0"/>
                    </a:cubicBezTo>
                    <a:cubicBezTo>
                      <a:pt x="4" y="1"/>
                      <a:pt x="4" y="1"/>
                      <a:pt x="4" y="1"/>
                    </a:cubicBezTo>
                    <a:cubicBezTo>
                      <a:pt x="3" y="0"/>
                      <a:pt x="1" y="0"/>
                      <a:pt x="0" y="1"/>
                    </a:cubicBezTo>
                    <a:cubicBezTo>
                      <a:pt x="1"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0" name="Freeform 932">
                <a:extLst>
                  <a:ext uri="{FF2B5EF4-FFF2-40B4-BE49-F238E27FC236}">
                    <a16:creationId xmlns:a16="http://schemas.microsoft.com/office/drawing/2014/main" id="{CB4E4E3F-EFB5-4CCF-8A1E-15B7F89A9C01}"/>
                  </a:ext>
                </a:extLst>
              </p:cNvPr>
              <p:cNvSpPr/>
              <p:nvPr/>
            </p:nvSpPr>
            <p:spPr bwMode="auto">
              <a:xfrm>
                <a:off x="4069" y="1486"/>
                <a:ext cx="8" cy="8"/>
              </a:xfrm>
              <a:custGeom>
                <a:gdLst>
                  <a:gd name="T0" fmla="*/ 2 w 3"/>
                  <a:gd name="T1" fmla="*/ 1 h 3"/>
                  <a:gd name="T2" fmla="*/ 0 w 3"/>
                  <a:gd name="T3" fmla="*/ 1 h 3"/>
                  <a:gd name="T4" fmla="*/ 2 w 3"/>
                  <a:gd name="T5" fmla="*/ 1 h 3"/>
                </a:gdLst>
                <a:cxnLst>
                  <a:cxn ang="0">
                    <a:pos x="T0" y="T1"/>
                  </a:cxn>
                  <a:cxn ang="0">
                    <a:pos x="T2" y="T3"/>
                  </a:cxn>
                  <a:cxn ang="0">
                    <a:pos x="T4" y="T5"/>
                  </a:cxn>
                </a:cxnLst>
                <a:rect l="0" t="0" r="r" b="b"/>
                <a:pathLst>
                  <a:path w="3" h="3">
                    <a:moveTo>
                      <a:pt x="2" y="1"/>
                    </a:moveTo>
                    <a:cubicBezTo>
                      <a:pt x="3" y="3"/>
                      <a:pt x="2" y="0"/>
                      <a:pt x="0" y="1"/>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1" name="Freeform 933">
                <a:extLst>
                  <a:ext uri="{FF2B5EF4-FFF2-40B4-BE49-F238E27FC236}">
                    <a16:creationId xmlns:a16="http://schemas.microsoft.com/office/drawing/2014/main" id="{72B9E3B1-E4F6-4BFE-99E8-7B33D565FC60}"/>
                  </a:ext>
                </a:extLst>
              </p:cNvPr>
              <p:cNvSpPr/>
              <p:nvPr/>
            </p:nvSpPr>
            <p:spPr bwMode="auto">
              <a:xfrm>
                <a:off x="2905" y="1488"/>
                <a:ext cx="88" cy="40"/>
              </a:xfrm>
              <a:custGeom>
                <a:gdLst>
                  <a:gd name="T0" fmla="*/ 30 w 33"/>
                  <a:gd name="T1" fmla="*/ 1 h 15"/>
                  <a:gd name="T2" fmla="*/ 30 w 33"/>
                  <a:gd name="T3" fmla="*/ 1 h 15"/>
                  <a:gd name="T4" fmla="*/ 31 w 33"/>
                  <a:gd name="T5" fmla="*/ 3 h 15"/>
                  <a:gd name="T6" fmla="*/ 33 w 33"/>
                  <a:gd name="T7" fmla="*/ 2 h 15"/>
                  <a:gd name="T8" fmla="*/ 30 w 33"/>
                  <a:gd name="T9" fmla="*/ 4 h 15"/>
                  <a:gd name="T10" fmla="*/ 27 w 33"/>
                  <a:gd name="T11" fmla="*/ 6 h 15"/>
                  <a:gd name="T12" fmla="*/ 26 w 33"/>
                  <a:gd name="T13" fmla="*/ 5 h 15"/>
                  <a:gd name="T14" fmla="*/ 24 w 33"/>
                  <a:gd name="T15" fmla="*/ 5 h 15"/>
                  <a:gd name="T16" fmla="*/ 24 w 33"/>
                  <a:gd name="T17" fmla="*/ 5 h 15"/>
                  <a:gd name="T18" fmla="*/ 26 w 33"/>
                  <a:gd name="T19" fmla="*/ 4 h 15"/>
                  <a:gd name="T20" fmla="*/ 28 w 33"/>
                  <a:gd name="T21" fmla="*/ 2 h 15"/>
                  <a:gd name="T22" fmla="*/ 25 w 33"/>
                  <a:gd name="T23" fmla="*/ 3 h 15"/>
                  <a:gd name="T24" fmla="*/ 26 w 33"/>
                  <a:gd name="T25" fmla="*/ 3 h 15"/>
                  <a:gd name="T26" fmla="*/ 23 w 33"/>
                  <a:gd name="T27" fmla="*/ 4 h 15"/>
                  <a:gd name="T28" fmla="*/ 17 w 33"/>
                  <a:gd name="T29" fmla="*/ 5 h 15"/>
                  <a:gd name="T30" fmla="*/ 17 w 33"/>
                  <a:gd name="T31" fmla="*/ 6 h 15"/>
                  <a:gd name="T32" fmla="*/ 12 w 33"/>
                  <a:gd name="T33" fmla="*/ 8 h 15"/>
                  <a:gd name="T34" fmla="*/ 10 w 33"/>
                  <a:gd name="T35" fmla="*/ 11 h 15"/>
                  <a:gd name="T36" fmla="*/ 3 w 33"/>
                  <a:gd name="T37" fmla="*/ 14 h 15"/>
                  <a:gd name="T38" fmla="*/ 0 w 33"/>
                  <a:gd name="T39" fmla="*/ 15 h 15"/>
                  <a:gd name="T40" fmla="*/ 8 w 33"/>
                  <a:gd name="T41" fmla="*/ 9 h 15"/>
                  <a:gd name="T42" fmla="*/ 11 w 33"/>
                  <a:gd name="T43" fmla="*/ 6 h 15"/>
                  <a:gd name="T44" fmla="*/ 8 w 33"/>
                  <a:gd name="T45" fmla="*/ 8 h 15"/>
                  <a:gd name="T46" fmla="*/ 13 w 33"/>
                  <a:gd name="T47" fmla="*/ 4 h 15"/>
                  <a:gd name="T48" fmla="*/ 12 w 33"/>
                  <a:gd name="T49" fmla="*/ 3 h 15"/>
                  <a:gd name="T50" fmla="*/ 9 w 33"/>
                  <a:gd name="T51" fmla="*/ 5 h 15"/>
                  <a:gd name="T52" fmla="*/ 13 w 33"/>
                  <a:gd name="T53" fmla="*/ 4 h 15"/>
                  <a:gd name="T54" fmla="*/ 26 w 33"/>
                  <a:gd name="T55" fmla="*/ 1 h 15"/>
                  <a:gd name="T56" fmla="*/ 32 w 33"/>
                  <a:gd name="T57" fmla="*/ 0 h 15"/>
                  <a:gd name="T58" fmla="*/ 30 w 33"/>
                  <a:gd name="T5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5">
                    <a:moveTo>
                      <a:pt x="30" y="1"/>
                    </a:moveTo>
                    <a:cubicBezTo>
                      <a:pt x="30" y="1"/>
                      <a:pt x="30" y="1"/>
                      <a:pt x="30" y="1"/>
                    </a:cubicBezTo>
                    <a:cubicBezTo>
                      <a:pt x="28" y="3"/>
                      <a:pt x="30" y="2"/>
                      <a:pt x="31" y="3"/>
                    </a:cubicBezTo>
                    <a:cubicBezTo>
                      <a:pt x="32" y="2"/>
                      <a:pt x="32" y="2"/>
                      <a:pt x="33" y="2"/>
                    </a:cubicBezTo>
                    <a:cubicBezTo>
                      <a:pt x="32" y="3"/>
                      <a:pt x="31" y="3"/>
                      <a:pt x="30" y="4"/>
                    </a:cubicBezTo>
                    <a:cubicBezTo>
                      <a:pt x="29" y="4"/>
                      <a:pt x="28" y="5"/>
                      <a:pt x="27" y="6"/>
                    </a:cubicBezTo>
                    <a:cubicBezTo>
                      <a:pt x="28" y="5"/>
                      <a:pt x="27" y="5"/>
                      <a:pt x="26" y="5"/>
                    </a:cubicBezTo>
                    <a:cubicBezTo>
                      <a:pt x="26" y="6"/>
                      <a:pt x="25" y="5"/>
                      <a:pt x="24" y="5"/>
                    </a:cubicBezTo>
                    <a:cubicBezTo>
                      <a:pt x="24" y="5"/>
                      <a:pt x="24" y="5"/>
                      <a:pt x="24" y="5"/>
                    </a:cubicBezTo>
                    <a:cubicBezTo>
                      <a:pt x="25" y="5"/>
                      <a:pt x="26" y="4"/>
                      <a:pt x="26" y="4"/>
                    </a:cubicBezTo>
                    <a:cubicBezTo>
                      <a:pt x="26" y="3"/>
                      <a:pt x="31" y="3"/>
                      <a:pt x="28" y="2"/>
                    </a:cubicBezTo>
                    <a:cubicBezTo>
                      <a:pt x="27" y="2"/>
                      <a:pt x="25" y="2"/>
                      <a:pt x="25" y="3"/>
                    </a:cubicBezTo>
                    <a:cubicBezTo>
                      <a:pt x="26" y="3"/>
                      <a:pt x="26" y="3"/>
                      <a:pt x="26" y="3"/>
                    </a:cubicBezTo>
                    <a:cubicBezTo>
                      <a:pt x="25" y="3"/>
                      <a:pt x="24" y="5"/>
                      <a:pt x="23" y="4"/>
                    </a:cubicBezTo>
                    <a:cubicBezTo>
                      <a:pt x="21" y="5"/>
                      <a:pt x="19" y="4"/>
                      <a:pt x="17" y="5"/>
                    </a:cubicBezTo>
                    <a:cubicBezTo>
                      <a:pt x="17" y="6"/>
                      <a:pt x="17" y="6"/>
                      <a:pt x="17" y="6"/>
                    </a:cubicBezTo>
                    <a:cubicBezTo>
                      <a:pt x="12" y="8"/>
                      <a:pt x="12" y="8"/>
                      <a:pt x="12" y="8"/>
                    </a:cubicBezTo>
                    <a:cubicBezTo>
                      <a:pt x="13" y="10"/>
                      <a:pt x="10" y="10"/>
                      <a:pt x="10" y="11"/>
                    </a:cubicBezTo>
                    <a:cubicBezTo>
                      <a:pt x="7" y="11"/>
                      <a:pt x="5" y="13"/>
                      <a:pt x="3" y="14"/>
                    </a:cubicBezTo>
                    <a:cubicBezTo>
                      <a:pt x="2" y="15"/>
                      <a:pt x="2" y="15"/>
                      <a:pt x="0" y="15"/>
                    </a:cubicBezTo>
                    <a:cubicBezTo>
                      <a:pt x="1" y="13"/>
                      <a:pt x="7" y="12"/>
                      <a:pt x="8" y="9"/>
                    </a:cubicBezTo>
                    <a:cubicBezTo>
                      <a:pt x="9" y="8"/>
                      <a:pt x="13" y="8"/>
                      <a:pt x="11" y="6"/>
                    </a:cubicBezTo>
                    <a:cubicBezTo>
                      <a:pt x="10" y="7"/>
                      <a:pt x="9" y="7"/>
                      <a:pt x="8" y="8"/>
                    </a:cubicBezTo>
                    <a:cubicBezTo>
                      <a:pt x="13" y="4"/>
                      <a:pt x="13" y="4"/>
                      <a:pt x="13" y="4"/>
                    </a:cubicBezTo>
                    <a:cubicBezTo>
                      <a:pt x="12" y="3"/>
                      <a:pt x="12" y="3"/>
                      <a:pt x="12" y="3"/>
                    </a:cubicBezTo>
                    <a:cubicBezTo>
                      <a:pt x="9" y="5"/>
                      <a:pt x="9" y="5"/>
                      <a:pt x="9" y="5"/>
                    </a:cubicBezTo>
                    <a:cubicBezTo>
                      <a:pt x="10" y="4"/>
                      <a:pt x="12" y="3"/>
                      <a:pt x="13" y="4"/>
                    </a:cubicBezTo>
                    <a:cubicBezTo>
                      <a:pt x="17" y="2"/>
                      <a:pt x="22" y="2"/>
                      <a:pt x="26" y="1"/>
                    </a:cubicBezTo>
                    <a:cubicBezTo>
                      <a:pt x="28" y="0"/>
                      <a:pt x="30" y="1"/>
                      <a:pt x="32" y="0"/>
                    </a:cubicBez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2" name="Freeform 934">
                <a:extLst>
                  <a:ext uri="{FF2B5EF4-FFF2-40B4-BE49-F238E27FC236}">
                    <a16:creationId xmlns:a16="http://schemas.microsoft.com/office/drawing/2014/main" id="{6E84B47B-7E44-4D97-92CC-EACB647B12E0}"/>
                  </a:ext>
                </a:extLst>
              </p:cNvPr>
              <p:cNvSpPr/>
              <p:nvPr/>
            </p:nvSpPr>
            <p:spPr bwMode="auto">
              <a:xfrm>
                <a:off x="3068" y="1488"/>
                <a:ext cx="8" cy="6"/>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0"/>
                      <a:pt x="2" y="2"/>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3" name="Freeform 935">
                <a:extLst>
                  <a:ext uri="{FF2B5EF4-FFF2-40B4-BE49-F238E27FC236}">
                    <a16:creationId xmlns:a16="http://schemas.microsoft.com/office/drawing/2014/main" id="{98708938-2AB5-465C-AEC2-40A41E5BC1CA}"/>
                  </a:ext>
                </a:extLst>
              </p:cNvPr>
              <p:cNvSpPr/>
              <p:nvPr/>
            </p:nvSpPr>
            <p:spPr bwMode="auto">
              <a:xfrm>
                <a:off x="3727" y="1488"/>
                <a:ext cx="6" cy="0"/>
              </a:xfrm>
              <a:custGeom>
                <a:gdLst>
                  <a:gd name="T0" fmla="*/ 0 w 6"/>
                  <a:gd name="T1" fmla="*/ 3 w 6"/>
                  <a:gd name="T2" fmla="*/ 6 w 6"/>
                  <a:gd name="T3" fmla="*/ 0 w 6"/>
                </a:gdLst>
                <a:cxnLst>
                  <a:cxn ang="0">
                    <a:pos x="T0" y="0"/>
                  </a:cxn>
                  <a:cxn ang="0">
                    <a:pos x="T1" y="0"/>
                  </a:cxn>
                  <a:cxn ang="0">
                    <a:pos x="T2" y="0"/>
                  </a:cxn>
                  <a:cxn ang="0">
                    <a:pos x="T3" y="0"/>
                  </a:cxn>
                </a:cxnLst>
                <a:rect l="0" t="0" r="r" b="b"/>
                <a:pathLst>
                  <a:path w="6">
                    <a:moveTo>
                      <a:pt x="0" y="0"/>
                    </a:moveTo>
                    <a:lnTo>
                      <a:pt x="3"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4" name="Freeform 936">
                <a:extLst>
                  <a:ext uri="{FF2B5EF4-FFF2-40B4-BE49-F238E27FC236}">
                    <a16:creationId xmlns:a16="http://schemas.microsoft.com/office/drawing/2014/main" id="{6D1B3DC8-5906-4231-9E73-79F9510070D2}"/>
                  </a:ext>
                </a:extLst>
              </p:cNvPr>
              <p:cNvSpPr/>
              <p:nvPr/>
            </p:nvSpPr>
            <p:spPr bwMode="auto">
              <a:xfrm>
                <a:off x="4235" y="1488"/>
                <a:ext cx="3"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5" name="Freeform 937">
                <a:extLst>
                  <a:ext uri="{FF2B5EF4-FFF2-40B4-BE49-F238E27FC236}">
                    <a16:creationId xmlns:a16="http://schemas.microsoft.com/office/drawing/2014/main" id="{D2A62151-33F9-4AA4-AE81-B0C60DFA6D68}"/>
                  </a:ext>
                </a:extLst>
              </p:cNvPr>
              <p:cNvSpPr/>
              <p:nvPr/>
            </p:nvSpPr>
            <p:spPr bwMode="auto">
              <a:xfrm>
                <a:off x="2485" y="1488"/>
                <a:ext cx="13" cy="11"/>
              </a:xfrm>
              <a:custGeom>
                <a:gdLst>
                  <a:gd name="T0" fmla="*/ 5 w 5"/>
                  <a:gd name="T1" fmla="*/ 2 h 4"/>
                  <a:gd name="T2" fmla="*/ 0 w 5"/>
                  <a:gd name="T3" fmla="*/ 4 h 4"/>
                  <a:gd name="T4" fmla="*/ 3 w 5"/>
                  <a:gd name="T5" fmla="*/ 0 h 4"/>
                  <a:gd name="T6" fmla="*/ 5 w 5"/>
                  <a:gd name="T7" fmla="*/ 2 h 4"/>
                </a:gdLst>
                <a:cxnLst>
                  <a:cxn ang="0">
                    <a:pos x="T0" y="T1"/>
                  </a:cxn>
                  <a:cxn ang="0">
                    <a:pos x="T2" y="T3"/>
                  </a:cxn>
                  <a:cxn ang="0">
                    <a:pos x="T4" y="T5"/>
                  </a:cxn>
                  <a:cxn ang="0">
                    <a:pos x="T6" y="T7"/>
                  </a:cxn>
                </a:cxnLst>
                <a:rect l="0" t="0" r="r" b="b"/>
                <a:pathLst>
                  <a:path w="5" h="4">
                    <a:moveTo>
                      <a:pt x="5" y="2"/>
                    </a:moveTo>
                    <a:cubicBezTo>
                      <a:pt x="3" y="3"/>
                      <a:pt x="2" y="4"/>
                      <a:pt x="0" y="4"/>
                    </a:cubicBezTo>
                    <a:cubicBezTo>
                      <a:pt x="3" y="0"/>
                      <a:pt x="3" y="0"/>
                      <a:pt x="3" y="0"/>
                    </a:cubicBezTo>
                    <a:cubicBezTo>
                      <a:pt x="4"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6" name="Freeform 938">
                <a:extLst>
                  <a:ext uri="{FF2B5EF4-FFF2-40B4-BE49-F238E27FC236}">
                    <a16:creationId xmlns:a16="http://schemas.microsoft.com/office/drawing/2014/main" id="{B4BD94DB-B85F-439C-A8AF-695F7F752CA5}"/>
                  </a:ext>
                </a:extLst>
              </p:cNvPr>
              <p:cNvSpPr/>
              <p:nvPr/>
            </p:nvSpPr>
            <p:spPr bwMode="auto">
              <a:xfrm>
                <a:off x="3789" y="1488"/>
                <a:ext cx="5" cy="6"/>
              </a:xfrm>
              <a:custGeom>
                <a:gdLst>
                  <a:gd name="T0" fmla="*/ 2 w 2"/>
                  <a:gd name="T1" fmla="*/ 2 h 2"/>
                  <a:gd name="T2" fmla="*/ 0 w 2"/>
                  <a:gd name="T3" fmla="*/ 1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1"/>
                    </a:cubicBezTo>
                    <a:cubicBezTo>
                      <a:pt x="1" y="0"/>
                      <a:pt x="1" y="0"/>
                      <a:pt x="1"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7" name="Freeform 939">
                <a:extLst>
                  <a:ext uri="{FF2B5EF4-FFF2-40B4-BE49-F238E27FC236}">
                    <a16:creationId xmlns:a16="http://schemas.microsoft.com/office/drawing/2014/main" id="{4C04CB86-0FAC-4A0E-8A93-1475B6C468AD}"/>
                  </a:ext>
                </a:extLst>
              </p:cNvPr>
              <p:cNvSpPr/>
              <p:nvPr/>
            </p:nvSpPr>
            <p:spPr bwMode="auto">
              <a:xfrm>
                <a:off x="4123" y="1488"/>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8" name="Freeform 940">
                <a:extLst>
                  <a:ext uri="{FF2B5EF4-FFF2-40B4-BE49-F238E27FC236}">
                    <a16:creationId xmlns:a16="http://schemas.microsoft.com/office/drawing/2014/main" id="{EA6DE98C-7652-4380-A3D7-9CC02DBEB689}"/>
                  </a:ext>
                </a:extLst>
              </p:cNvPr>
              <p:cNvSpPr/>
              <p:nvPr/>
            </p:nvSpPr>
            <p:spPr bwMode="auto">
              <a:xfrm>
                <a:off x="4072" y="1491"/>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9" name="Freeform 941">
                <a:extLst>
                  <a:ext uri="{FF2B5EF4-FFF2-40B4-BE49-F238E27FC236}">
                    <a16:creationId xmlns:a16="http://schemas.microsoft.com/office/drawing/2014/main" id="{81A476E4-B184-4BA0-B7C8-C8C843C21CD2}"/>
                  </a:ext>
                </a:extLst>
              </p:cNvPr>
              <p:cNvSpPr/>
              <p:nvPr/>
            </p:nvSpPr>
            <p:spPr bwMode="auto">
              <a:xfrm>
                <a:off x="4115" y="149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0" name="Freeform 942">
                <a:extLst>
                  <a:ext uri="{FF2B5EF4-FFF2-40B4-BE49-F238E27FC236}">
                    <a16:creationId xmlns:a16="http://schemas.microsoft.com/office/drawing/2014/main" id="{10546502-63A2-4F38-8BD2-D1922B112C1E}"/>
                  </a:ext>
                </a:extLst>
              </p:cNvPr>
              <p:cNvSpPr/>
              <p:nvPr/>
            </p:nvSpPr>
            <p:spPr bwMode="auto">
              <a:xfrm>
                <a:off x="4171" y="1488"/>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1" name="Freeform 943">
                <a:extLst>
                  <a:ext uri="{FF2B5EF4-FFF2-40B4-BE49-F238E27FC236}">
                    <a16:creationId xmlns:a16="http://schemas.microsoft.com/office/drawing/2014/main" id="{9CC01DCE-3C31-4827-AB1A-646A2F7F5AF7}"/>
                  </a:ext>
                </a:extLst>
              </p:cNvPr>
              <p:cNvSpPr/>
              <p:nvPr/>
            </p:nvSpPr>
            <p:spPr bwMode="auto">
              <a:xfrm>
                <a:off x="4208" y="1491"/>
                <a:ext cx="8" cy="5"/>
              </a:xfrm>
              <a:custGeom>
                <a:gdLst>
                  <a:gd name="T0" fmla="*/ 2 w 3"/>
                  <a:gd name="T1" fmla="*/ 2 h 2"/>
                  <a:gd name="T2" fmla="*/ 0 w 3"/>
                  <a:gd name="T3" fmla="*/ 1 h 2"/>
                  <a:gd name="T4" fmla="*/ 1 w 3"/>
                  <a:gd name="T5" fmla="*/ 0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0" y="2"/>
                      <a:pt x="0" y="1"/>
                    </a:cubicBezTo>
                    <a:cubicBezTo>
                      <a:pt x="1" y="0"/>
                      <a:pt x="1" y="0"/>
                      <a:pt x="1" y="0"/>
                    </a:cubicBezTo>
                    <a:cubicBezTo>
                      <a:pt x="3" y="1"/>
                      <a:pt x="3" y="1"/>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2" name="Freeform 944">
                <a:extLst>
                  <a:ext uri="{FF2B5EF4-FFF2-40B4-BE49-F238E27FC236}">
                    <a16:creationId xmlns:a16="http://schemas.microsoft.com/office/drawing/2014/main" id="{7C5A55D3-A47E-48B6-A145-A4EDE95DF34F}"/>
                  </a:ext>
                </a:extLst>
              </p:cNvPr>
              <p:cNvSpPr/>
              <p:nvPr/>
            </p:nvSpPr>
            <p:spPr bwMode="auto">
              <a:xfrm>
                <a:off x="3778" y="1491"/>
                <a:ext cx="11" cy="8"/>
              </a:xfrm>
              <a:custGeom>
                <a:gdLst>
                  <a:gd name="T0" fmla="*/ 3 w 4"/>
                  <a:gd name="T1" fmla="*/ 1 h 3"/>
                  <a:gd name="T2" fmla="*/ 0 w 4"/>
                  <a:gd name="T3" fmla="*/ 2 h 3"/>
                  <a:gd name="T4" fmla="*/ 3 w 4"/>
                  <a:gd name="T5" fmla="*/ 1 h 3"/>
                </a:gdLst>
                <a:cxnLst>
                  <a:cxn ang="0">
                    <a:pos x="T0" y="T1"/>
                  </a:cxn>
                  <a:cxn ang="0">
                    <a:pos x="T2" y="T3"/>
                  </a:cxn>
                  <a:cxn ang="0">
                    <a:pos x="T4" y="T5"/>
                  </a:cxn>
                </a:cxnLst>
                <a:rect l="0" t="0" r="r" b="b"/>
                <a:pathLst>
                  <a:path w="4" h="3">
                    <a:moveTo>
                      <a:pt x="3" y="1"/>
                    </a:moveTo>
                    <a:cubicBezTo>
                      <a:pt x="4" y="3"/>
                      <a:pt x="1" y="0"/>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3" name="Freeform 945">
                <a:extLst>
                  <a:ext uri="{FF2B5EF4-FFF2-40B4-BE49-F238E27FC236}">
                    <a16:creationId xmlns:a16="http://schemas.microsoft.com/office/drawing/2014/main" id="{DB57CCD0-44EE-46EC-8A94-90C468F62B93}"/>
                  </a:ext>
                </a:extLst>
              </p:cNvPr>
              <p:cNvSpPr/>
              <p:nvPr/>
            </p:nvSpPr>
            <p:spPr bwMode="auto">
              <a:xfrm>
                <a:off x="2437" y="1494"/>
                <a:ext cx="3" cy="2"/>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0"/>
                      <a:pt x="0"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4" name="Freeform 946">
                <a:extLst>
                  <a:ext uri="{FF2B5EF4-FFF2-40B4-BE49-F238E27FC236}">
                    <a16:creationId xmlns:a16="http://schemas.microsoft.com/office/drawing/2014/main" id="{16B0E8BC-38E6-49A4-BEF4-59F632291007}"/>
                  </a:ext>
                </a:extLst>
              </p:cNvPr>
              <p:cNvSpPr/>
              <p:nvPr/>
            </p:nvSpPr>
            <p:spPr bwMode="auto">
              <a:xfrm>
                <a:off x="4238" y="1494"/>
                <a:ext cx="10" cy="26"/>
              </a:xfrm>
              <a:custGeom>
                <a:gdLst>
                  <a:gd name="T0" fmla="*/ 4 w 4"/>
                  <a:gd name="T1" fmla="*/ 4 h 10"/>
                  <a:gd name="T2" fmla="*/ 2 w 4"/>
                  <a:gd name="T3" fmla="*/ 7 h 10"/>
                  <a:gd name="T4" fmla="*/ 2 w 4"/>
                  <a:gd name="T5" fmla="*/ 10 h 10"/>
                  <a:gd name="T6" fmla="*/ 1 w 4"/>
                  <a:gd name="T7" fmla="*/ 10 h 10"/>
                  <a:gd name="T8" fmla="*/ 2 w 4"/>
                  <a:gd name="T9" fmla="*/ 4 h 10"/>
                  <a:gd name="T10" fmla="*/ 2 w 4"/>
                  <a:gd name="T11" fmla="*/ 1 h 10"/>
                  <a:gd name="T12" fmla="*/ 1 w 4"/>
                  <a:gd name="T13" fmla="*/ 0 h 10"/>
                  <a:gd name="T14" fmla="*/ 4 w 4"/>
                  <a:gd name="T15" fmla="*/ 4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4"/>
                    </a:moveTo>
                    <a:cubicBezTo>
                      <a:pt x="3" y="5"/>
                      <a:pt x="3" y="6"/>
                      <a:pt x="2" y="7"/>
                    </a:cubicBezTo>
                    <a:cubicBezTo>
                      <a:pt x="4" y="8"/>
                      <a:pt x="1" y="9"/>
                      <a:pt x="2" y="10"/>
                    </a:cubicBezTo>
                    <a:cubicBezTo>
                      <a:pt x="1" y="10"/>
                      <a:pt x="1" y="10"/>
                      <a:pt x="1" y="10"/>
                    </a:cubicBezTo>
                    <a:cubicBezTo>
                      <a:pt x="1" y="8"/>
                      <a:pt x="0" y="6"/>
                      <a:pt x="2" y="4"/>
                    </a:cubicBezTo>
                    <a:cubicBezTo>
                      <a:pt x="0" y="3"/>
                      <a:pt x="2" y="2"/>
                      <a:pt x="2" y="1"/>
                    </a:cubicBezTo>
                    <a:cubicBezTo>
                      <a:pt x="1" y="0"/>
                      <a:pt x="1" y="0"/>
                      <a:pt x="1" y="0"/>
                    </a:cubicBezTo>
                    <a:cubicBezTo>
                      <a:pt x="3" y="0"/>
                      <a:pt x="2"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5" name="Freeform 947">
                <a:extLst>
                  <a:ext uri="{FF2B5EF4-FFF2-40B4-BE49-F238E27FC236}">
                    <a16:creationId xmlns:a16="http://schemas.microsoft.com/office/drawing/2014/main" id="{2340EA43-B7A0-470D-B351-0068D091D918}"/>
                  </a:ext>
                </a:extLst>
              </p:cNvPr>
              <p:cNvSpPr/>
              <p:nvPr/>
            </p:nvSpPr>
            <p:spPr bwMode="auto">
              <a:xfrm>
                <a:off x="3570" y="1494"/>
                <a:ext cx="139" cy="53"/>
              </a:xfrm>
              <a:custGeom>
                <a:gdLst>
                  <a:gd name="T0" fmla="*/ 45 w 52"/>
                  <a:gd name="T1" fmla="*/ 2 h 20"/>
                  <a:gd name="T2" fmla="*/ 51 w 52"/>
                  <a:gd name="T3" fmla="*/ 1 h 20"/>
                  <a:gd name="T4" fmla="*/ 49 w 52"/>
                  <a:gd name="T5" fmla="*/ 2 h 20"/>
                  <a:gd name="T6" fmla="*/ 48 w 52"/>
                  <a:gd name="T7" fmla="*/ 2 h 20"/>
                  <a:gd name="T8" fmla="*/ 45 w 52"/>
                  <a:gd name="T9" fmla="*/ 3 h 20"/>
                  <a:gd name="T10" fmla="*/ 43 w 52"/>
                  <a:gd name="T11" fmla="*/ 4 h 20"/>
                  <a:gd name="T12" fmla="*/ 38 w 52"/>
                  <a:gd name="T13" fmla="*/ 7 h 20"/>
                  <a:gd name="T14" fmla="*/ 36 w 52"/>
                  <a:gd name="T15" fmla="*/ 5 h 20"/>
                  <a:gd name="T16" fmla="*/ 34 w 52"/>
                  <a:gd name="T17" fmla="*/ 5 h 20"/>
                  <a:gd name="T18" fmla="*/ 32 w 52"/>
                  <a:gd name="T19" fmla="*/ 9 h 20"/>
                  <a:gd name="T20" fmla="*/ 24 w 52"/>
                  <a:gd name="T21" fmla="*/ 8 h 20"/>
                  <a:gd name="T22" fmla="*/ 24 w 52"/>
                  <a:gd name="T23" fmla="*/ 7 h 20"/>
                  <a:gd name="T24" fmla="*/ 22 w 52"/>
                  <a:gd name="T25" fmla="*/ 10 h 20"/>
                  <a:gd name="T26" fmla="*/ 23 w 52"/>
                  <a:gd name="T27" fmla="*/ 11 h 20"/>
                  <a:gd name="T28" fmla="*/ 26 w 52"/>
                  <a:gd name="T29" fmla="*/ 11 h 20"/>
                  <a:gd name="T30" fmla="*/ 23 w 52"/>
                  <a:gd name="T31" fmla="*/ 12 h 20"/>
                  <a:gd name="T32" fmla="*/ 19 w 52"/>
                  <a:gd name="T33" fmla="*/ 12 h 20"/>
                  <a:gd name="T34" fmla="*/ 16 w 52"/>
                  <a:gd name="T35" fmla="*/ 14 h 20"/>
                  <a:gd name="T36" fmla="*/ 5 w 52"/>
                  <a:gd name="T37" fmla="*/ 16 h 20"/>
                  <a:gd name="T38" fmla="*/ 8 w 52"/>
                  <a:gd name="T39" fmla="*/ 16 h 20"/>
                  <a:gd name="T40" fmla="*/ 4 w 52"/>
                  <a:gd name="T41" fmla="*/ 18 h 20"/>
                  <a:gd name="T42" fmla="*/ 5 w 52"/>
                  <a:gd name="T43" fmla="*/ 17 h 20"/>
                  <a:gd name="T44" fmla="*/ 6 w 52"/>
                  <a:gd name="T45" fmla="*/ 14 h 20"/>
                  <a:gd name="T46" fmla="*/ 12 w 52"/>
                  <a:gd name="T47" fmla="*/ 12 h 20"/>
                  <a:gd name="T48" fmla="*/ 16 w 52"/>
                  <a:gd name="T49" fmla="*/ 13 h 20"/>
                  <a:gd name="T50" fmla="*/ 17 w 52"/>
                  <a:gd name="T51" fmla="*/ 9 h 20"/>
                  <a:gd name="T52" fmla="*/ 29 w 52"/>
                  <a:gd name="T53" fmla="*/ 6 h 20"/>
                  <a:gd name="T54" fmla="*/ 29 w 52"/>
                  <a:gd name="T55" fmla="*/ 5 h 20"/>
                  <a:gd name="T56" fmla="*/ 32 w 52"/>
                  <a:gd name="T57" fmla="*/ 5 h 20"/>
                  <a:gd name="T58" fmla="*/ 35 w 52"/>
                  <a:gd name="T59" fmla="*/ 4 h 20"/>
                  <a:gd name="T60" fmla="*/ 38 w 52"/>
                  <a:gd name="T61" fmla="*/ 3 h 20"/>
                  <a:gd name="T62" fmla="*/ 47 w 52"/>
                  <a:gd name="T6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0">
                    <a:moveTo>
                      <a:pt x="47" y="0"/>
                    </a:moveTo>
                    <a:cubicBezTo>
                      <a:pt x="46" y="2"/>
                      <a:pt x="42" y="1"/>
                      <a:pt x="45" y="2"/>
                    </a:cubicBezTo>
                    <a:cubicBezTo>
                      <a:pt x="46" y="3"/>
                      <a:pt x="45" y="1"/>
                      <a:pt x="46" y="2"/>
                    </a:cubicBezTo>
                    <a:cubicBezTo>
                      <a:pt x="47" y="0"/>
                      <a:pt x="49" y="0"/>
                      <a:pt x="51" y="1"/>
                    </a:cubicBezTo>
                    <a:cubicBezTo>
                      <a:pt x="52" y="1"/>
                      <a:pt x="52" y="1"/>
                      <a:pt x="52" y="1"/>
                    </a:cubicBezTo>
                    <a:cubicBezTo>
                      <a:pt x="51" y="1"/>
                      <a:pt x="50" y="1"/>
                      <a:pt x="49" y="2"/>
                    </a:cubicBezTo>
                    <a:cubicBezTo>
                      <a:pt x="50" y="2"/>
                      <a:pt x="50" y="2"/>
                      <a:pt x="50" y="2"/>
                    </a:cubicBezTo>
                    <a:cubicBezTo>
                      <a:pt x="48" y="2"/>
                      <a:pt x="48" y="2"/>
                      <a:pt x="48" y="2"/>
                    </a:cubicBezTo>
                    <a:cubicBezTo>
                      <a:pt x="48" y="2"/>
                      <a:pt x="48" y="2"/>
                      <a:pt x="48" y="2"/>
                    </a:cubicBezTo>
                    <a:cubicBezTo>
                      <a:pt x="46" y="2"/>
                      <a:pt x="46" y="3"/>
                      <a:pt x="45" y="3"/>
                    </a:cubicBezTo>
                    <a:cubicBezTo>
                      <a:pt x="46" y="4"/>
                      <a:pt x="46" y="4"/>
                      <a:pt x="46" y="4"/>
                    </a:cubicBezTo>
                    <a:cubicBezTo>
                      <a:pt x="45" y="3"/>
                      <a:pt x="44" y="3"/>
                      <a:pt x="43" y="4"/>
                    </a:cubicBezTo>
                    <a:cubicBezTo>
                      <a:pt x="43" y="4"/>
                      <a:pt x="43" y="4"/>
                      <a:pt x="43" y="4"/>
                    </a:cubicBezTo>
                    <a:cubicBezTo>
                      <a:pt x="43" y="5"/>
                      <a:pt x="39" y="5"/>
                      <a:pt x="38" y="7"/>
                    </a:cubicBezTo>
                    <a:cubicBezTo>
                      <a:pt x="36" y="7"/>
                      <a:pt x="36" y="7"/>
                      <a:pt x="36" y="7"/>
                    </a:cubicBezTo>
                    <a:cubicBezTo>
                      <a:pt x="36" y="5"/>
                      <a:pt x="36" y="5"/>
                      <a:pt x="36" y="5"/>
                    </a:cubicBezTo>
                    <a:cubicBezTo>
                      <a:pt x="36" y="6"/>
                      <a:pt x="35" y="6"/>
                      <a:pt x="35" y="6"/>
                    </a:cubicBezTo>
                    <a:cubicBezTo>
                      <a:pt x="34" y="5"/>
                      <a:pt x="34" y="5"/>
                      <a:pt x="34" y="5"/>
                    </a:cubicBezTo>
                    <a:cubicBezTo>
                      <a:pt x="34" y="7"/>
                      <a:pt x="31" y="7"/>
                      <a:pt x="31" y="9"/>
                    </a:cubicBezTo>
                    <a:cubicBezTo>
                      <a:pt x="32" y="9"/>
                      <a:pt x="32" y="9"/>
                      <a:pt x="32" y="9"/>
                    </a:cubicBezTo>
                    <a:cubicBezTo>
                      <a:pt x="31" y="10"/>
                      <a:pt x="29" y="9"/>
                      <a:pt x="28" y="10"/>
                    </a:cubicBezTo>
                    <a:cubicBezTo>
                      <a:pt x="27" y="8"/>
                      <a:pt x="25" y="9"/>
                      <a:pt x="24" y="8"/>
                    </a:cubicBezTo>
                    <a:cubicBezTo>
                      <a:pt x="24" y="8"/>
                      <a:pt x="24" y="8"/>
                      <a:pt x="24" y="8"/>
                    </a:cubicBezTo>
                    <a:cubicBezTo>
                      <a:pt x="24" y="7"/>
                      <a:pt x="24" y="7"/>
                      <a:pt x="24" y="7"/>
                    </a:cubicBezTo>
                    <a:cubicBezTo>
                      <a:pt x="22" y="7"/>
                      <a:pt x="22" y="7"/>
                      <a:pt x="22" y="7"/>
                    </a:cubicBezTo>
                    <a:cubicBezTo>
                      <a:pt x="24" y="8"/>
                      <a:pt x="22" y="9"/>
                      <a:pt x="22" y="10"/>
                    </a:cubicBezTo>
                    <a:cubicBezTo>
                      <a:pt x="21" y="10"/>
                      <a:pt x="20" y="10"/>
                      <a:pt x="19" y="11"/>
                    </a:cubicBezTo>
                    <a:cubicBezTo>
                      <a:pt x="20" y="12"/>
                      <a:pt x="22" y="10"/>
                      <a:pt x="23" y="11"/>
                    </a:cubicBezTo>
                    <a:cubicBezTo>
                      <a:pt x="24" y="12"/>
                      <a:pt x="25" y="10"/>
                      <a:pt x="25" y="11"/>
                    </a:cubicBezTo>
                    <a:cubicBezTo>
                      <a:pt x="26" y="11"/>
                      <a:pt x="26" y="11"/>
                      <a:pt x="26" y="11"/>
                    </a:cubicBezTo>
                    <a:cubicBezTo>
                      <a:pt x="26" y="11"/>
                      <a:pt x="25" y="12"/>
                      <a:pt x="24" y="12"/>
                    </a:cubicBezTo>
                    <a:cubicBezTo>
                      <a:pt x="23" y="12"/>
                      <a:pt x="23" y="12"/>
                      <a:pt x="23" y="12"/>
                    </a:cubicBezTo>
                    <a:cubicBezTo>
                      <a:pt x="24" y="13"/>
                      <a:pt x="22" y="11"/>
                      <a:pt x="21" y="13"/>
                    </a:cubicBezTo>
                    <a:cubicBezTo>
                      <a:pt x="21" y="12"/>
                      <a:pt x="19" y="12"/>
                      <a:pt x="19" y="12"/>
                    </a:cubicBezTo>
                    <a:cubicBezTo>
                      <a:pt x="18" y="13"/>
                      <a:pt x="18" y="13"/>
                      <a:pt x="19" y="14"/>
                    </a:cubicBezTo>
                    <a:cubicBezTo>
                      <a:pt x="17" y="14"/>
                      <a:pt x="17" y="15"/>
                      <a:pt x="16" y="14"/>
                    </a:cubicBezTo>
                    <a:cubicBezTo>
                      <a:pt x="16" y="12"/>
                      <a:pt x="13" y="13"/>
                      <a:pt x="12" y="13"/>
                    </a:cubicBezTo>
                    <a:cubicBezTo>
                      <a:pt x="10" y="15"/>
                      <a:pt x="7" y="14"/>
                      <a:pt x="5" y="16"/>
                    </a:cubicBezTo>
                    <a:cubicBezTo>
                      <a:pt x="6" y="17"/>
                      <a:pt x="7" y="15"/>
                      <a:pt x="8" y="16"/>
                    </a:cubicBezTo>
                    <a:cubicBezTo>
                      <a:pt x="8" y="15"/>
                      <a:pt x="8" y="16"/>
                      <a:pt x="8" y="16"/>
                    </a:cubicBezTo>
                    <a:cubicBezTo>
                      <a:pt x="8" y="17"/>
                      <a:pt x="9" y="17"/>
                      <a:pt x="8" y="18"/>
                    </a:cubicBezTo>
                    <a:cubicBezTo>
                      <a:pt x="7" y="20"/>
                      <a:pt x="5" y="16"/>
                      <a:pt x="4" y="18"/>
                    </a:cubicBezTo>
                    <a:cubicBezTo>
                      <a:pt x="3" y="18"/>
                      <a:pt x="3" y="18"/>
                      <a:pt x="3" y="18"/>
                    </a:cubicBezTo>
                    <a:cubicBezTo>
                      <a:pt x="4" y="18"/>
                      <a:pt x="5" y="18"/>
                      <a:pt x="5" y="17"/>
                    </a:cubicBezTo>
                    <a:cubicBezTo>
                      <a:pt x="5" y="16"/>
                      <a:pt x="0" y="18"/>
                      <a:pt x="2" y="15"/>
                    </a:cubicBezTo>
                    <a:cubicBezTo>
                      <a:pt x="3" y="14"/>
                      <a:pt x="5" y="16"/>
                      <a:pt x="6" y="14"/>
                    </a:cubicBezTo>
                    <a:cubicBezTo>
                      <a:pt x="7" y="14"/>
                      <a:pt x="6" y="13"/>
                      <a:pt x="6" y="13"/>
                    </a:cubicBezTo>
                    <a:cubicBezTo>
                      <a:pt x="9" y="13"/>
                      <a:pt x="10" y="10"/>
                      <a:pt x="12" y="12"/>
                    </a:cubicBezTo>
                    <a:cubicBezTo>
                      <a:pt x="12" y="11"/>
                      <a:pt x="14" y="10"/>
                      <a:pt x="14" y="11"/>
                    </a:cubicBezTo>
                    <a:cubicBezTo>
                      <a:pt x="17" y="11"/>
                      <a:pt x="14" y="13"/>
                      <a:pt x="16" y="13"/>
                    </a:cubicBezTo>
                    <a:cubicBezTo>
                      <a:pt x="16" y="13"/>
                      <a:pt x="19" y="11"/>
                      <a:pt x="17" y="11"/>
                    </a:cubicBezTo>
                    <a:cubicBezTo>
                      <a:pt x="17" y="10"/>
                      <a:pt x="17" y="10"/>
                      <a:pt x="17" y="9"/>
                    </a:cubicBezTo>
                    <a:cubicBezTo>
                      <a:pt x="18" y="10"/>
                      <a:pt x="20" y="8"/>
                      <a:pt x="21" y="8"/>
                    </a:cubicBezTo>
                    <a:cubicBezTo>
                      <a:pt x="24" y="6"/>
                      <a:pt x="26" y="7"/>
                      <a:pt x="29" y="6"/>
                    </a:cubicBezTo>
                    <a:cubicBezTo>
                      <a:pt x="28" y="5"/>
                      <a:pt x="28" y="5"/>
                      <a:pt x="28" y="5"/>
                    </a:cubicBezTo>
                    <a:cubicBezTo>
                      <a:pt x="29" y="5"/>
                      <a:pt x="29" y="5"/>
                      <a:pt x="29" y="5"/>
                    </a:cubicBezTo>
                    <a:cubicBezTo>
                      <a:pt x="29" y="5"/>
                      <a:pt x="29" y="5"/>
                      <a:pt x="29" y="5"/>
                    </a:cubicBezTo>
                    <a:cubicBezTo>
                      <a:pt x="30" y="7"/>
                      <a:pt x="31" y="4"/>
                      <a:pt x="32" y="5"/>
                    </a:cubicBezTo>
                    <a:cubicBezTo>
                      <a:pt x="31" y="4"/>
                      <a:pt x="32" y="3"/>
                      <a:pt x="33" y="3"/>
                    </a:cubicBezTo>
                    <a:cubicBezTo>
                      <a:pt x="34" y="3"/>
                      <a:pt x="34" y="4"/>
                      <a:pt x="35" y="4"/>
                    </a:cubicBezTo>
                    <a:cubicBezTo>
                      <a:pt x="35" y="2"/>
                      <a:pt x="37" y="5"/>
                      <a:pt x="37" y="3"/>
                    </a:cubicBezTo>
                    <a:cubicBezTo>
                      <a:pt x="37" y="4"/>
                      <a:pt x="38" y="3"/>
                      <a:pt x="38" y="3"/>
                    </a:cubicBezTo>
                    <a:cubicBezTo>
                      <a:pt x="38" y="2"/>
                      <a:pt x="38" y="2"/>
                      <a:pt x="38" y="2"/>
                    </a:cubicBezTo>
                    <a:cubicBezTo>
                      <a:pt x="39" y="1"/>
                      <a:pt x="44" y="1"/>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6" name="Freeform 948">
                <a:extLst>
                  <a:ext uri="{FF2B5EF4-FFF2-40B4-BE49-F238E27FC236}">
                    <a16:creationId xmlns:a16="http://schemas.microsoft.com/office/drawing/2014/main" id="{787A0E85-0B0C-4153-B521-793089369769}"/>
                  </a:ext>
                </a:extLst>
              </p:cNvPr>
              <p:cNvSpPr/>
              <p:nvPr/>
            </p:nvSpPr>
            <p:spPr bwMode="auto">
              <a:xfrm>
                <a:off x="2047" y="1494"/>
                <a:ext cx="11" cy="5"/>
              </a:xfrm>
              <a:custGeom>
                <a:gdLst>
                  <a:gd name="T0" fmla="*/ 4 w 4"/>
                  <a:gd name="T1" fmla="*/ 1 h 2"/>
                  <a:gd name="T2" fmla="*/ 1 w 4"/>
                  <a:gd name="T3" fmla="*/ 2 h 2"/>
                  <a:gd name="T4" fmla="*/ 2 w 4"/>
                  <a:gd name="T5" fmla="*/ 1 h 2"/>
                  <a:gd name="T6" fmla="*/ 0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2" y="1"/>
                      <a:pt x="1" y="2"/>
                    </a:cubicBezTo>
                    <a:cubicBezTo>
                      <a:pt x="2" y="1"/>
                      <a:pt x="2" y="1"/>
                      <a:pt x="2" y="1"/>
                    </a:cubicBezTo>
                    <a:cubicBezTo>
                      <a:pt x="1" y="1"/>
                      <a:pt x="1" y="1"/>
                      <a:pt x="0" y="1"/>
                    </a:cubicBezTo>
                    <a:cubicBezTo>
                      <a:pt x="0" y="0"/>
                      <a:pt x="0" y="0"/>
                      <a:pt x="0" y="0"/>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7" name="Freeform 949">
                <a:extLst>
                  <a:ext uri="{FF2B5EF4-FFF2-40B4-BE49-F238E27FC236}">
                    <a16:creationId xmlns:a16="http://schemas.microsoft.com/office/drawing/2014/main" id="{C00412D2-DE4D-45BA-A1BA-A17D56066FAC}"/>
                  </a:ext>
                </a:extLst>
              </p:cNvPr>
              <p:cNvSpPr/>
              <p:nvPr/>
            </p:nvSpPr>
            <p:spPr bwMode="auto">
              <a:xfrm>
                <a:off x="2124" y="149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8" name="Freeform 950">
                <a:extLst>
                  <a:ext uri="{FF2B5EF4-FFF2-40B4-BE49-F238E27FC236}">
                    <a16:creationId xmlns:a16="http://schemas.microsoft.com/office/drawing/2014/main" id="{30E9F65A-60F1-43F4-8755-712971194B5E}"/>
                  </a:ext>
                </a:extLst>
              </p:cNvPr>
              <p:cNvSpPr/>
              <p:nvPr/>
            </p:nvSpPr>
            <p:spPr bwMode="auto">
              <a:xfrm>
                <a:off x="2942" y="149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9" name="Freeform 951">
                <a:extLst>
                  <a:ext uri="{FF2B5EF4-FFF2-40B4-BE49-F238E27FC236}">
                    <a16:creationId xmlns:a16="http://schemas.microsoft.com/office/drawing/2014/main" id="{0D2D8999-6487-4244-B5BF-9BB69B8F687A}"/>
                  </a:ext>
                </a:extLst>
              </p:cNvPr>
              <p:cNvSpPr/>
              <p:nvPr/>
            </p:nvSpPr>
            <p:spPr bwMode="auto">
              <a:xfrm>
                <a:off x="3738" y="1499"/>
                <a:ext cx="27" cy="13"/>
              </a:xfrm>
              <a:custGeom>
                <a:gdLst>
                  <a:gd name="T0" fmla="*/ 10 w 10"/>
                  <a:gd name="T1" fmla="*/ 0 h 5"/>
                  <a:gd name="T2" fmla="*/ 9 w 10"/>
                  <a:gd name="T3" fmla="*/ 2 h 5"/>
                  <a:gd name="T4" fmla="*/ 6 w 10"/>
                  <a:gd name="T5" fmla="*/ 3 h 5"/>
                  <a:gd name="T6" fmla="*/ 5 w 10"/>
                  <a:gd name="T7" fmla="*/ 2 h 5"/>
                  <a:gd name="T8" fmla="*/ 4 w 10"/>
                  <a:gd name="T9" fmla="*/ 3 h 5"/>
                  <a:gd name="T10" fmla="*/ 3 w 10"/>
                  <a:gd name="T11" fmla="*/ 3 h 5"/>
                  <a:gd name="T12" fmla="*/ 1 w 10"/>
                  <a:gd name="T13" fmla="*/ 4 h 5"/>
                  <a:gd name="T14" fmla="*/ 0 w 10"/>
                  <a:gd name="T15" fmla="*/ 3 h 5"/>
                  <a:gd name="T16" fmla="*/ 1 w 10"/>
                  <a:gd name="T17" fmla="*/ 4 h 5"/>
                  <a:gd name="T18" fmla="*/ 1 w 10"/>
                  <a:gd name="T19" fmla="*/ 3 h 5"/>
                  <a:gd name="T20" fmla="*/ 10 w 10"/>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0" y="0"/>
                    </a:moveTo>
                    <a:cubicBezTo>
                      <a:pt x="10" y="1"/>
                      <a:pt x="10" y="2"/>
                      <a:pt x="9" y="2"/>
                    </a:cubicBezTo>
                    <a:cubicBezTo>
                      <a:pt x="8" y="1"/>
                      <a:pt x="6" y="2"/>
                      <a:pt x="6" y="3"/>
                    </a:cubicBezTo>
                    <a:cubicBezTo>
                      <a:pt x="5" y="2"/>
                      <a:pt x="5" y="2"/>
                      <a:pt x="5" y="2"/>
                    </a:cubicBezTo>
                    <a:cubicBezTo>
                      <a:pt x="4" y="3"/>
                      <a:pt x="4" y="3"/>
                      <a:pt x="4" y="3"/>
                    </a:cubicBezTo>
                    <a:cubicBezTo>
                      <a:pt x="3" y="3"/>
                      <a:pt x="3" y="3"/>
                      <a:pt x="3" y="3"/>
                    </a:cubicBezTo>
                    <a:cubicBezTo>
                      <a:pt x="1" y="3"/>
                      <a:pt x="2" y="5"/>
                      <a:pt x="1" y="4"/>
                    </a:cubicBezTo>
                    <a:cubicBezTo>
                      <a:pt x="0" y="3"/>
                      <a:pt x="0" y="3"/>
                      <a:pt x="0" y="3"/>
                    </a:cubicBezTo>
                    <a:cubicBezTo>
                      <a:pt x="1" y="4"/>
                      <a:pt x="1" y="4"/>
                      <a:pt x="1" y="4"/>
                    </a:cubicBezTo>
                    <a:cubicBezTo>
                      <a:pt x="1" y="3"/>
                      <a:pt x="1" y="3"/>
                      <a:pt x="1" y="3"/>
                    </a:cubicBezTo>
                    <a:cubicBezTo>
                      <a:pt x="4" y="1"/>
                      <a:pt x="7"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0" name="Freeform 952">
                <a:extLst>
                  <a:ext uri="{FF2B5EF4-FFF2-40B4-BE49-F238E27FC236}">
                    <a16:creationId xmlns:a16="http://schemas.microsoft.com/office/drawing/2014/main" id="{CDD24024-EA9A-4336-A04B-6924CD9FD801}"/>
                  </a:ext>
                </a:extLst>
              </p:cNvPr>
              <p:cNvSpPr/>
              <p:nvPr/>
            </p:nvSpPr>
            <p:spPr bwMode="auto">
              <a:xfrm>
                <a:off x="2042" y="1496"/>
                <a:ext cx="5" cy="6"/>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1" name="Freeform 953">
                <a:extLst>
                  <a:ext uri="{FF2B5EF4-FFF2-40B4-BE49-F238E27FC236}">
                    <a16:creationId xmlns:a16="http://schemas.microsoft.com/office/drawing/2014/main" id="{C7679B14-8676-41D1-9077-DA9F70E17625}"/>
                  </a:ext>
                </a:extLst>
              </p:cNvPr>
              <p:cNvSpPr/>
              <p:nvPr/>
            </p:nvSpPr>
            <p:spPr bwMode="auto">
              <a:xfrm>
                <a:off x="2028" y="1499"/>
                <a:ext cx="8" cy="11"/>
              </a:xfrm>
              <a:custGeom>
                <a:gdLst>
                  <a:gd name="T0" fmla="*/ 2 w 3"/>
                  <a:gd name="T1" fmla="*/ 2 h 4"/>
                  <a:gd name="T2" fmla="*/ 3 w 3"/>
                  <a:gd name="T3" fmla="*/ 2 h 4"/>
                  <a:gd name="T4" fmla="*/ 0 w 3"/>
                  <a:gd name="T5" fmla="*/ 4 h 4"/>
                  <a:gd name="T6" fmla="*/ 0 w 3"/>
                  <a:gd name="T7" fmla="*/ 0 h 4"/>
                  <a:gd name="T8" fmla="*/ 2 w 3"/>
                  <a:gd name="T9" fmla="*/ 2 h 4"/>
                </a:gdLst>
                <a:cxnLst>
                  <a:cxn ang="0">
                    <a:pos x="T0" y="T1"/>
                  </a:cxn>
                  <a:cxn ang="0">
                    <a:pos x="T2" y="T3"/>
                  </a:cxn>
                  <a:cxn ang="0">
                    <a:pos x="T4" y="T5"/>
                  </a:cxn>
                  <a:cxn ang="0">
                    <a:pos x="T6" y="T7"/>
                  </a:cxn>
                  <a:cxn ang="0">
                    <a:pos x="T8" y="T9"/>
                  </a:cxn>
                </a:cxnLst>
                <a:rect l="0" t="0" r="r" b="b"/>
                <a:pathLst>
                  <a:path w="3" h="4">
                    <a:moveTo>
                      <a:pt x="2" y="2"/>
                    </a:moveTo>
                    <a:cubicBezTo>
                      <a:pt x="2" y="2"/>
                      <a:pt x="3" y="1"/>
                      <a:pt x="3" y="2"/>
                    </a:cubicBezTo>
                    <a:cubicBezTo>
                      <a:pt x="2" y="2"/>
                      <a:pt x="1" y="3"/>
                      <a:pt x="0" y="4"/>
                    </a:cubicBezTo>
                    <a:cubicBezTo>
                      <a:pt x="1" y="3"/>
                      <a:pt x="0" y="1"/>
                      <a:pt x="0" y="0"/>
                    </a:cubicBezTo>
                    <a:cubicBezTo>
                      <a:pt x="0"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2" name="Freeform 954">
                <a:extLst>
                  <a:ext uri="{FF2B5EF4-FFF2-40B4-BE49-F238E27FC236}">
                    <a16:creationId xmlns:a16="http://schemas.microsoft.com/office/drawing/2014/main" id="{2A60ABC5-9136-49B1-A180-BD95D76884DE}"/>
                  </a:ext>
                </a:extLst>
              </p:cNvPr>
              <p:cNvSpPr/>
              <p:nvPr/>
            </p:nvSpPr>
            <p:spPr bwMode="auto">
              <a:xfrm>
                <a:off x="3679" y="1499"/>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3" name="Freeform 955">
                <a:extLst>
                  <a:ext uri="{FF2B5EF4-FFF2-40B4-BE49-F238E27FC236}">
                    <a16:creationId xmlns:a16="http://schemas.microsoft.com/office/drawing/2014/main" id="{1DCC3662-8066-42B6-9DAA-41A92B01CE85}"/>
                  </a:ext>
                </a:extLst>
              </p:cNvPr>
              <p:cNvSpPr/>
              <p:nvPr/>
            </p:nvSpPr>
            <p:spPr bwMode="auto">
              <a:xfrm>
                <a:off x="2082" y="1499"/>
                <a:ext cx="42" cy="19"/>
              </a:xfrm>
              <a:custGeom>
                <a:gdLst>
                  <a:gd name="T0" fmla="*/ 15 w 16"/>
                  <a:gd name="T1" fmla="*/ 1 h 7"/>
                  <a:gd name="T2" fmla="*/ 15 w 16"/>
                  <a:gd name="T3" fmla="*/ 2 h 7"/>
                  <a:gd name="T4" fmla="*/ 16 w 16"/>
                  <a:gd name="T5" fmla="*/ 2 h 7"/>
                  <a:gd name="T6" fmla="*/ 16 w 16"/>
                  <a:gd name="T7" fmla="*/ 3 h 7"/>
                  <a:gd name="T8" fmla="*/ 9 w 16"/>
                  <a:gd name="T9" fmla="*/ 4 h 7"/>
                  <a:gd name="T10" fmla="*/ 0 w 16"/>
                  <a:gd name="T11" fmla="*/ 7 h 7"/>
                  <a:gd name="T12" fmla="*/ 4 w 16"/>
                  <a:gd name="T13" fmla="*/ 4 h 7"/>
                  <a:gd name="T14" fmla="*/ 9 w 16"/>
                  <a:gd name="T15" fmla="*/ 3 h 7"/>
                  <a:gd name="T16" fmla="*/ 8 w 16"/>
                  <a:gd name="T17" fmla="*/ 2 h 7"/>
                  <a:gd name="T18" fmla="*/ 10 w 16"/>
                  <a:gd name="T19" fmla="*/ 2 h 7"/>
                  <a:gd name="T20" fmla="*/ 11 w 16"/>
                  <a:gd name="T21" fmla="*/ 1 h 7"/>
                  <a:gd name="T22" fmla="*/ 11 w 16"/>
                  <a:gd name="T23" fmla="*/ 1 h 7"/>
                  <a:gd name="T24" fmla="*/ 15 w 1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5" y="1"/>
                    </a:moveTo>
                    <a:cubicBezTo>
                      <a:pt x="15" y="2"/>
                      <a:pt x="15" y="2"/>
                      <a:pt x="15" y="2"/>
                    </a:cubicBezTo>
                    <a:cubicBezTo>
                      <a:pt x="15" y="2"/>
                      <a:pt x="16" y="2"/>
                      <a:pt x="16" y="2"/>
                    </a:cubicBezTo>
                    <a:cubicBezTo>
                      <a:pt x="16" y="3"/>
                      <a:pt x="16" y="3"/>
                      <a:pt x="16" y="3"/>
                    </a:cubicBezTo>
                    <a:cubicBezTo>
                      <a:pt x="13" y="1"/>
                      <a:pt x="12" y="3"/>
                      <a:pt x="9" y="4"/>
                    </a:cubicBezTo>
                    <a:cubicBezTo>
                      <a:pt x="6" y="6"/>
                      <a:pt x="3" y="5"/>
                      <a:pt x="0" y="7"/>
                    </a:cubicBezTo>
                    <a:cubicBezTo>
                      <a:pt x="0" y="5"/>
                      <a:pt x="3" y="5"/>
                      <a:pt x="4" y="4"/>
                    </a:cubicBezTo>
                    <a:cubicBezTo>
                      <a:pt x="5" y="3"/>
                      <a:pt x="7" y="2"/>
                      <a:pt x="9" y="3"/>
                    </a:cubicBezTo>
                    <a:cubicBezTo>
                      <a:pt x="10" y="3"/>
                      <a:pt x="8" y="3"/>
                      <a:pt x="8" y="2"/>
                    </a:cubicBezTo>
                    <a:cubicBezTo>
                      <a:pt x="10" y="3"/>
                      <a:pt x="9" y="1"/>
                      <a:pt x="10" y="2"/>
                    </a:cubicBezTo>
                    <a:cubicBezTo>
                      <a:pt x="11" y="1"/>
                      <a:pt x="11" y="1"/>
                      <a:pt x="11" y="1"/>
                    </a:cubicBezTo>
                    <a:cubicBezTo>
                      <a:pt x="11" y="1"/>
                      <a:pt x="11" y="1"/>
                      <a:pt x="11" y="1"/>
                    </a:cubicBezTo>
                    <a:cubicBezTo>
                      <a:pt x="11" y="0"/>
                      <a:pt x="14"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4" name="Freeform 956">
                <a:extLst>
                  <a:ext uri="{FF2B5EF4-FFF2-40B4-BE49-F238E27FC236}">
                    <a16:creationId xmlns:a16="http://schemas.microsoft.com/office/drawing/2014/main" id="{429443C0-9EC8-4848-99B3-1BE444B9FC32}"/>
                  </a:ext>
                </a:extLst>
              </p:cNvPr>
              <p:cNvSpPr/>
              <p:nvPr/>
            </p:nvSpPr>
            <p:spPr bwMode="auto">
              <a:xfrm>
                <a:off x="4168" y="1499"/>
                <a:ext cx="14" cy="8"/>
              </a:xfrm>
              <a:custGeom>
                <a:gdLst>
                  <a:gd name="T0" fmla="*/ 3 w 5"/>
                  <a:gd name="T1" fmla="*/ 2 h 3"/>
                  <a:gd name="T2" fmla="*/ 5 w 5"/>
                  <a:gd name="T3" fmla="*/ 2 h 3"/>
                  <a:gd name="T4" fmla="*/ 1 w 5"/>
                  <a:gd name="T5" fmla="*/ 3 h 3"/>
                  <a:gd name="T6" fmla="*/ 0 w 5"/>
                  <a:gd name="T7" fmla="*/ 3 h 3"/>
                  <a:gd name="T8" fmla="*/ 3 w 5"/>
                  <a:gd name="T9" fmla="*/ 1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5" y="2"/>
                      <a:pt x="5" y="2"/>
                      <a:pt x="5" y="2"/>
                    </a:cubicBezTo>
                    <a:cubicBezTo>
                      <a:pt x="4" y="3"/>
                      <a:pt x="1" y="2"/>
                      <a:pt x="1" y="3"/>
                    </a:cubicBezTo>
                    <a:cubicBezTo>
                      <a:pt x="0" y="3"/>
                      <a:pt x="0" y="3"/>
                      <a:pt x="0" y="3"/>
                    </a:cubicBezTo>
                    <a:cubicBezTo>
                      <a:pt x="0"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5" name="Freeform 957">
                <a:extLst>
                  <a:ext uri="{FF2B5EF4-FFF2-40B4-BE49-F238E27FC236}">
                    <a16:creationId xmlns:a16="http://schemas.microsoft.com/office/drawing/2014/main" id="{638FE056-6AD6-4E44-AC08-14393D4F5ED7}"/>
                  </a:ext>
                </a:extLst>
              </p:cNvPr>
              <p:cNvSpPr/>
              <p:nvPr/>
            </p:nvSpPr>
            <p:spPr bwMode="auto">
              <a:xfrm>
                <a:off x="3717" y="1502"/>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6" name="Freeform 958">
                <a:extLst>
                  <a:ext uri="{FF2B5EF4-FFF2-40B4-BE49-F238E27FC236}">
                    <a16:creationId xmlns:a16="http://schemas.microsoft.com/office/drawing/2014/main" id="{C0063C32-AD1B-4F44-9844-1DB35B0E0F97}"/>
                  </a:ext>
                </a:extLst>
              </p:cNvPr>
              <p:cNvSpPr/>
              <p:nvPr/>
            </p:nvSpPr>
            <p:spPr bwMode="auto">
              <a:xfrm>
                <a:off x="4214" y="1502"/>
                <a:ext cx="8" cy="5"/>
              </a:xfrm>
              <a:custGeom>
                <a:gdLst>
                  <a:gd name="T0" fmla="*/ 2 w 3"/>
                  <a:gd name="T1" fmla="*/ 0 h 2"/>
                  <a:gd name="T2" fmla="*/ 1 w 3"/>
                  <a:gd name="T3" fmla="*/ 2 h 2"/>
                  <a:gd name="T4" fmla="*/ 2 w 3"/>
                  <a:gd name="T5" fmla="*/ 0 h 2"/>
                </a:gdLst>
                <a:cxnLst>
                  <a:cxn ang="0">
                    <a:pos x="T0" y="T1"/>
                  </a:cxn>
                  <a:cxn ang="0">
                    <a:pos x="T2" y="T3"/>
                  </a:cxn>
                  <a:cxn ang="0">
                    <a:pos x="T4" y="T5"/>
                  </a:cxn>
                </a:cxnLst>
                <a:rect l="0" t="0" r="r" b="b"/>
                <a:pathLst>
                  <a:path w="3" h="2">
                    <a:moveTo>
                      <a:pt x="2" y="0"/>
                    </a:moveTo>
                    <a:cubicBezTo>
                      <a:pt x="3"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7" name="Freeform 959">
                <a:extLst>
                  <a:ext uri="{FF2B5EF4-FFF2-40B4-BE49-F238E27FC236}">
                    <a16:creationId xmlns:a16="http://schemas.microsoft.com/office/drawing/2014/main" id="{EA2FDF6D-48AB-4BAC-8C08-F816060A405D}"/>
                  </a:ext>
                </a:extLst>
              </p:cNvPr>
              <p:cNvSpPr/>
              <p:nvPr/>
            </p:nvSpPr>
            <p:spPr bwMode="auto">
              <a:xfrm>
                <a:off x="3455" y="1502"/>
                <a:ext cx="3"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8" name="Freeform 960">
                <a:extLst>
                  <a:ext uri="{FF2B5EF4-FFF2-40B4-BE49-F238E27FC236}">
                    <a16:creationId xmlns:a16="http://schemas.microsoft.com/office/drawing/2014/main" id="{1D701A73-468A-4500-B839-ACF024263613}"/>
                  </a:ext>
                </a:extLst>
              </p:cNvPr>
              <p:cNvSpPr/>
              <p:nvPr/>
            </p:nvSpPr>
            <p:spPr bwMode="auto">
              <a:xfrm>
                <a:off x="2408" y="1504"/>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9" name="Freeform 961">
                <a:extLst>
                  <a:ext uri="{FF2B5EF4-FFF2-40B4-BE49-F238E27FC236}">
                    <a16:creationId xmlns:a16="http://schemas.microsoft.com/office/drawing/2014/main" id="{C0D9873C-947B-4B4D-A592-A27804DB1DA2}"/>
                  </a:ext>
                </a:extLst>
              </p:cNvPr>
              <p:cNvSpPr/>
              <p:nvPr/>
            </p:nvSpPr>
            <p:spPr bwMode="auto">
              <a:xfrm>
                <a:off x="2923" y="150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0" name="Freeform 962">
                <a:extLst>
                  <a:ext uri="{FF2B5EF4-FFF2-40B4-BE49-F238E27FC236}">
                    <a16:creationId xmlns:a16="http://schemas.microsoft.com/office/drawing/2014/main" id="{15B7F2F8-CFA4-45E7-889D-BA6A882C0A68}"/>
                  </a:ext>
                </a:extLst>
              </p:cNvPr>
              <p:cNvSpPr/>
              <p:nvPr/>
            </p:nvSpPr>
            <p:spPr bwMode="auto">
              <a:xfrm>
                <a:off x="4211" y="1504"/>
                <a:ext cx="8" cy="11"/>
              </a:xfrm>
              <a:custGeom>
                <a:gdLst>
                  <a:gd name="T0" fmla="*/ 3 w 3"/>
                  <a:gd name="T1" fmla="*/ 2 h 4"/>
                  <a:gd name="T2" fmla="*/ 3 w 3"/>
                  <a:gd name="T3" fmla="*/ 2 h 4"/>
                  <a:gd name="T4" fmla="*/ 2 w 3"/>
                  <a:gd name="T5" fmla="*/ 3 h 4"/>
                  <a:gd name="T6" fmla="*/ 0 w 3"/>
                  <a:gd name="T7" fmla="*/ 0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2"/>
                      <a:pt x="3" y="2"/>
                      <a:pt x="3" y="2"/>
                    </a:cubicBezTo>
                    <a:cubicBezTo>
                      <a:pt x="2" y="1"/>
                      <a:pt x="3" y="4"/>
                      <a:pt x="2" y="3"/>
                    </a:cubicBezTo>
                    <a:cubicBezTo>
                      <a:pt x="1" y="2"/>
                      <a:pt x="1" y="1"/>
                      <a:pt x="0" y="0"/>
                    </a:cubicBezTo>
                    <a:cubicBezTo>
                      <a:pt x="1" y="1"/>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1" name="Freeform 963">
                <a:extLst>
                  <a:ext uri="{FF2B5EF4-FFF2-40B4-BE49-F238E27FC236}">
                    <a16:creationId xmlns:a16="http://schemas.microsoft.com/office/drawing/2014/main" id="{354B6AF0-7392-4CD4-BA82-0E23F5E7026F}"/>
                  </a:ext>
                </a:extLst>
              </p:cNvPr>
              <p:cNvSpPr/>
              <p:nvPr/>
            </p:nvSpPr>
            <p:spPr bwMode="auto">
              <a:xfrm>
                <a:off x="2386" y="1507"/>
                <a:ext cx="22" cy="8"/>
              </a:xfrm>
              <a:custGeom>
                <a:gdLst>
                  <a:gd name="T0" fmla="*/ 8 w 8"/>
                  <a:gd name="T1" fmla="*/ 0 h 3"/>
                  <a:gd name="T2" fmla="*/ 0 w 8"/>
                  <a:gd name="T3" fmla="*/ 3 h 3"/>
                  <a:gd name="T4" fmla="*/ 3 w 8"/>
                  <a:gd name="T5" fmla="*/ 2 h 3"/>
                  <a:gd name="T6" fmla="*/ 2 w 8"/>
                  <a:gd name="T7" fmla="*/ 2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6" y="1"/>
                      <a:pt x="3" y="3"/>
                      <a:pt x="0" y="3"/>
                    </a:cubicBezTo>
                    <a:cubicBezTo>
                      <a:pt x="3" y="2"/>
                      <a:pt x="3" y="2"/>
                      <a:pt x="3" y="2"/>
                    </a:cubicBezTo>
                    <a:cubicBezTo>
                      <a:pt x="2" y="2"/>
                      <a:pt x="2" y="2"/>
                      <a:pt x="2" y="2"/>
                    </a:cubicBezTo>
                    <a:cubicBezTo>
                      <a:pt x="5"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2" name="Freeform 964">
                <a:extLst>
                  <a:ext uri="{FF2B5EF4-FFF2-40B4-BE49-F238E27FC236}">
                    <a16:creationId xmlns:a16="http://schemas.microsoft.com/office/drawing/2014/main" id="{760731D4-31D1-48FB-82E6-F87D9A0762F4}"/>
                  </a:ext>
                </a:extLst>
              </p:cNvPr>
              <p:cNvSpPr/>
              <p:nvPr/>
            </p:nvSpPr>
            <p:spPr bwMode="auto">
              <a:xfrm>
                <a:off x="1935" y="1510"/>
                <a:ext cx="13" cy="16"/>
              </a:xfrm>
              <a:custGeom>
                <a:gdLst>
                  <a:gd name="T0" fmla="*/ 5 w 5"/>
                  <a:gd name="T1" fmla="*/ 0 h 6"/>
                  <a:gd name="T2" fmla="*/ 1 w 5"/>
                  <a:gd name="T3" fmla="*/ 6 h 6"/>
                  <a:gd name="T4" fmla="*/ 0 w 5"/>
                  <a:gd name="T5" fmla="*/ 5 h 6"/>
                  <a:gd name="T6" fmla="*/ 2 w 5"/>
                  <a:gd name="T7" fmla="*/ 3 h 6"/>
                  <a:gd name="T8" fmla="*/ 1 w 5"/>
                  <a:gd name="T9" fmla="*/ 3 h 6"/>
                  <a:gd name="T10" fmla="*/ 4 w 5"/>
                  <a:gd name="T11" fmla="*/ 0 h 6"/>
                  <a:gd name="T12" fmla="*/ 5 w 5"/>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cubicBezTo>
                      <a:pt x="4" y="3"/>
                      <a:pt x="2" y="5"/>
                      <a:pt x="1" y="6"/>
                    </a:cubicBezTo>
                    <a:cubicBezTo>
                      <a:pt x="0" y="6"/>
                      <a:pt x="0" y="6"/>
                      <a:pt x="0" y="5"/>
                    </a:cubicBezTo>
                    <a:cubicBezTo>
                      <a:pt x="1" y="4"/>
                      <a:pt x="2" y="4"/>
                      <a:pt x="2" y="3"/>
                    </a:cubicBezTo>
                    <a:cubicBezTo>
                      <a:pt x="1" y="3"/>
                      <a:pt x="1" y="3"/>
                      <a:pt x="1" y="3"/>
                    </a:cubicBezTo>
                    <a:cubicBezTo>
                      <a:pt x="2" y="1"/>
                      <a:pt x="4"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3" name="Freeform 965">
                <a:extLst>
                  <a:ext uri="{FF2B5EF4-FFF2-40B4-BE49-F238E27FC236}">
                    <a16:creationId xmlns:a16="http://schemas.microsoft.com/office/drawing/2014/main" id="{63050A5B-A146-4F66-B2D8-51279D25C2F9}"/>
                  </a:ext>
                </a:extLst>
              </p:cNvPr>
              <p:cNvSpPr/>
              <p:nvPr/>
            </p:nvSpPr>
            <p:spPr bwMode="auto">
              <a:xfrm>
                <a:off x="3730" y="151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4" name="Freeform 966">
                <a:extLst>
                  <a:ext uri="{FF2B5EF4-FFF2-40B4-BE49-F238E27FC236}">
                    <a16:creationId xmlns:a16="http://schemas.microsoft.com/office/drawing/2014/main" id="{70C5D2B1-EED0-4756-AD14-7DBEE35B062D}"/>
                  </a:ext>
                </a:extLst>
              </p:cNvPr>
              <p:cNvSpPr/>
              <p:nvPr/>
            </p:nvSpPr>
            <p:spPr bwMode="auto">
              <a:xfrm>
                <a:off x="4093" y="1510"/>
                <a:ext cx="16" cy="8"/>
              </a:xfrm>
              <a:custGeom>
                <a:gdLst>
                  <a:gd name="T0" fmla="*/ 6 w 6"/>
                  <a:gd name="T1" fmla="*/ 1 h 3"/>
                  <a:gd name="T2" fmla="*/ 5 w 6"/>
                  <a:gd name="T3" fmla="*/ 0 h 3"/>
                  <a:gd name="T4" fmla="*/ 3 w 6"/>
                  <a:gd name="T5" fmla="*/ 3 h 3"/>
                  <a:gd name="T6" fmla="*/ 2 w 6"/>
                  <a:gd name="T7" fmla="*/ 2 h 3"/>
                  <a:gd name="T8" fmla="*/ 1 w 6"/>
                  <a:gd name="T9" fmla="*/ 3 h 3"/>
                  <a:gd name="T10" fmla="*/ 0 w 6"/>
                  <a:gd name="T11" fmla="*/ 1 h 3"/>
                  <a:gd name="T12" fmla="*/ 4 w 6"/>
                  <a:gd name="T13" fmla="*/ 1 h 3"/>
                  <a:gd name="T14" fmla="*/ 5 w 6"/>
                  <a:gd name="T15" fmla="*/ 0 h 3"/>
                  <a:gd name="T16" fmla="*/ 6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1"/>
                    </a:moveTo>
                    <a:cubicBezTo>
                      <a:pt x="5" y="0"/>
                      <a:pt x="5" y="0"/>
                      <a:pt x="5" y="0"/>
                    </a:cubicBezTo>
                    <a:cubicBezTo>
                      <a:pt x="6" y="1"/>
                      <a:pt x="4" y="2"/>
                      <a:pt x="3" y="3"/>
                    </a:cubicBezTo>
                    <a:cubicBezTo>
                      <a:pt x="2" y="2"/>
                      <a:pt x="2" y="2"/>
                      <a:pt x="2" y="2"/>
                    </a:cubicBezTo>
                    <a:cubicBezTo>
                      <a:pt x="1" y="3"/>
                      <a:pt x="1" y="3"/>
                      <a:pt x="1" y="3"/>
                    </a:cubicBezTo>
                    <a:cubicBezTo>
                      <a:pt x="0" y="1"/>
                      <a:pt x="0" y="1"/>
                      <a:pt x="0" y="1"/>
                    </a:cubicBezTo>
                    <a:cubicBezTo>
                      <a:pt x="2" y="2"/>
                      <a:pt x="3" y="2"/>
                      <a:pt x="4" y="1"/>
                    </a:cubicBezTo>
                    <a:cubicBezTo>
                      <a:pt x="5" y="0"/>
                      <a:pt x="5" y="0"/>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5" name="Freeform 967">
                <a:extLst>
                  <a:ext uri="{FF2B5EF4-FFF2-40B4-BE49-F238E27FC236}">
                    <a16:creationId xmlns:a16="http://schemas.microsoft.com/office/drawing/2014/main" id="{89783C3E-5FB5-468C-9385-493A402EA246}"/>
                  </a:ext>
                </a:extLst>
              </p:cNvPr>
              <p:cNvSpPr/>
              <p:nvPr/>
            </p:nvSpPr>
            <p:spPr bwMode="auto">
              <a:xfrm>
                <a:off x="2913" y="1512"/>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6" name="Freeform 968">
                <a:extLst>
                  <a:ext uri="{FF2B5EF4-FFF2-40B4-BE49-F238E27FC236}">
                    <a16:creationId xmlns:a16="http://schemas.microsoft.com/office/drawing/2014/main" id="{F344C971-59DD-46EC-95E3-7C86F5704B9F}"/>
                  </a:ext>
                </a:extLst>
              </p:cNvPr>
              <p:cNvSpPr/>
              <p:nvPr/>
            </p:nvSpPr>
            <p:spPr bwMode="auto">
              <a:xfrm>
                <a:off x="2918" y="151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7" name="Freeform 969">
                <a:extLst>
                  <a:ext uri="{FF2B5EF4-FFF2-40B4-BE49-F238E27FC236}">
                    <a16:creationId xmlns:a16="http://schemas.microsoft.com/office/drawing/2014/main" id="{37B37459-B2FD-4883-B05D-C7D42A4217C5}"/>
                  </a:ext>
                </a:extLst>
              </p:cNvPr>
              <p:cNvSpPr/>
              <p:nvPr/>
            </p:nvSpPr>
            <p:spPr bwMode="auto">
              <a:xfrm>
                <a:off x="2905" y="1518"/>
                <a:ext cx="5" cy="2"/>
              </a:xfrm>
              <a:custGeom>
                <a:gdLst>
                  <a:gd name="T0" fmla="*/ 2 w 2"/>
                  <a:gd name="T1" fmla="*/ 0 h 1"/>
                  <a:gd name="T2" fmla="*/ 2 w 2"/>
                  <a:gd name="T3" fmla="*/ 0 h 1"/>
                  <a:gd name="T4" fmla="*/ 0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0"/>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8" name="Freeform 970">
                <a:extLst>
                  <a:ext uri="{FF2B5EF4-FFF2-40B4-BE49-F238E27FC236}">
                    <a16:creationId xmlns:a16="http://schemas.microsoft.com/office/drawing/2014/main" id="{3F9DD04E-6978-404C-9E75-055B62A86A4F}"/>
                  </a:ext>
                </a:extLst>
              </p:cNvPr>
              <p:cNvSpPr/>
              <p:nvPr/>
            </p:nvSpPr>
            <p:spPr bwMode="auto">
              <a:xfrm>
                <a:off x="3682" y="1520"/>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9" name="Freeform 971">
                <a:extLst>
                  <a:ext uri="{FF2B5EF4-FFF2-40B4-BE49-F238E27FC236}">
                    <a16:creationId xmlns:a16="http://schemas.microsoft.com/office/drawing/2014/main" id="{DEEBF84F-064E-4811-84B4-CBE93F264A90}"/>
                  </a:ext>
                </a:extLst>
              </p:cNvPr>
              <p:cNvSpPr/>
              <p:nvPr/>
            </p:nvSpPr>
            <p:spPr bwMode="auto">
              <a:xfrm flipH="1">
                <a:off x="1937" y="1528"/>
                <a:ext cx="0" cy="11"/>
              </a:xfrm>
              <a:custGeom>
                <a:gdLst>
                  <a:gd name="T0" fmla="*/ 11 h 11"/>
                  <a:gd name="T1" fmla="*/ 0 h 11"/>
                  <a:gd name="T2" fmla="*/ 8 h 11"/>
                  <a:gd name="T3" fmla="*/ 11 h 11"/>
                </a:gdLst>
                <a:cxnLst>
                  <a:cxn ang="0">
                    <a:pos x="0" y="T0"/>
                  </a:cxn>
                  <a:cxn ang="0">
                    <a:pos x="0" y="T1"/>
                  </a:cxn>
                  <a:cxn ang="0">
                    <a:pos x="0" y="T2"/>
                  </a:cxn>
                  <a:cxn ang="0">
                    <a:pos x="0" y="T3"/>
                  </a:cxn>
                </a:cxnLst>
                <a:rect l="0" t="0" r="r" b="b"/>
                <a:pathLst>
                  <a:path h="11">
                    <a:moveTo>
                      <a:pt x="0" y="11"/>
                    </a:moveTo>
                    <a:lnTo>
                      <a:pt x="0" y="0"/>
                    </a:lnTo>
                    <a:lnTo>
                      <a:pt x="0" y="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0" name="Freeform 972">
                <a:extLst>
                  <a:ext uri="{FF2B5EF4-FFF2-40B4-BE49-F238E27FC236}">
                    <a16:creationId xmlns:a16="http://schemas.microsoft.com/office/drawing/2014/main" id="{144A38CB-54DF-4A0B-8195-C28171F73A59}"/>
                  </a:ext>
                </a:extLst>
              </p:cNvPr>
              <p:cNvSpPr/>
              <p:nvPr/>
            </p:nvSpPr>
            <p:spPr bwMode="auto">
              <a:xfrm>
                <a:off x="3597" y="1531"/>
                <a:ext cx="10" cy="8"/>
              </a:xfrm>
              <a:custGeom>
                <a:gdLst>
                  <a:gd name="T0" fmla="*/ 2 w 4"/>
                  <a:gd name="T1" fmla="*/ 0 h 3"/>
                  <a:gd name="T2" fmla="*/ 2 w 4"/>
                  <a:gd name="T3" fmla="*/ 2 h 3"/>
                  <a:gd name="T4" fmla="*/ 4 w 4"/>
                  <a:gd name="T5" fmla="*/ 1 h 3"/>
                  <a:gd name="T6" fmla="*/ 4 w 4"/>
                  <a:gd name="T7" fmla="*/ 2 h 3"/>
                  <a:gd name="T8" fmla="*/ 0 w 4"/>
                  <a:gd name="T9" fmla="*/ 3 h 3"/>
                  <a:gd name="T10" fmla="*/ 0 w 4"/>
                  <a:gd name="T11" fmla="*/ 2 h 3"/>
                  <a:gd name="T12" fmla="*/ 0 w 4"/>
                  <a:gd name="T13" fmla="*/ 3 h 3"/>
                  <a:gd name="T14" fmla="*/ 2 w 4"/>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1" y="1"/>
                      <a:pt x="2" y="1"/>
                      <a:pt x="2" y="2"/>
                    </a:cubicBezTo>
                    <a:cubicBezTo>
                      <a:pt x="4" y="1"/>
                      <a:pt x="4" y="1"/>
                      <a:pt x="4" y="1"/>
                    </a:cubicBezTo>
                    <a:cubicBezTo>
                      <a:pt x="4" y="2"/>
                      <a:pt x="4" y="2"/>
                      <a:pt x="4" y="2"/>
                    </a:cubicBezTo>
                    <a:cubicBezTo>
                      <a:pt x="3" y="2"/>
                      <a:pt x="1" y="2"/>
                      <a:pt x="0" y="3"/>
                    </a:cubicBezTo>
                    <a:cubicBezTo>
                      <a:pt x="0" y="2"/>
                      <a:pt x="0" y="2"/>
                      <a:pt x="0" y="2"/>
                    </a:cubicBezTo>
                    <a:cubicBezTo>
                      <a:pt x="0" y="3"/>
                      <a:pt x="0" y="3"/>
                      <a:pt x="0" y="3"/>
                    </a:cubicBezTo>
                    <a:cubicBezTo>
                      <a:pt x="0"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1" name="Freeform 973">
                <a:extLst>
                  <a:ext uri="{FF2B5EF4-FFF2-40B4-BE49-F238E27FC236}">
                    <a16:creationId xmlns:a16="http://schemas.microsoft.com/office/drawing/2014/main" id="{4F6B7777-FC99-4A22-8232-457927A1D156}"/>
                  </a:ext>
                </a:extLst>
              </p:cNvPr>
              <p:cNvSpPr/>
              <p:nvPr/>
            </p:nvSpPr>
            <p:spPr bwMode="auto">
              <a:xfrm>
                <a:off x="3898" y="1534"/>
                <a:ext cx="8" cy="8"/>
              </a:xfrm>
              <a:custGeom>
                <a:gdLst>
                  <a:gd name="T0" fmla="*/ 3 w 3"/>
                  <a:gd name="T1" fmla="*/ 0 h 3"/>
                  <a:gd name="T2" fmla="*/ 2 w 3"/>
                  <a:gd name="T3" fmla="*/ 2 h 3"/>
                  <a:gd name="T4" fmla="*/ 1 w 3"/>
                  <a:gd name="T5" fmla="*/ 3 h 3"/>
                  <a:gd name="T6" fmla="*/ 1 w 3"/>
                  <a:gd name="T7" fmla="*/ 2 h 3"/>
                  <a:gd name="T8" fmla="*/ 2 w 3"/>
                  <a:gd name="T9" fmla="*/ 2 h 3"/>
                  <a:gd name="T10" fmla="*/ 0 w 3"/>
                  <a:gd name="T11" fmla="*/ 2 h 3"/>
                  <a:gd name="T12" fmla="*/ 3 w 3"/>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3" y="1"/>
                      <a:pt x="1" y="1"/>
                      <a:pt x="2" y="2"/>
                    </a:cubicBezTo>
                    <a:cubicBezTo>
                      <a:pt x="2" y="2"/>
                      <a:pt x="1" y="3"/>
                      <a:pt x="1" y="3"/>
                    </a:cubicBezTo>
                    <a:cubicBezTo>
                      <a:pt x="1" y="2"/>
                      <a:pt x="1" y="2"/>
                      <a:pt x="1" y="2"/>
                    </a:cubicBezTo>
                    <a:cubicBezTo>
                      <a:pt x="2" y="2"/>
                      <a:pt x="2" y="2"/>
                      <a:pt x="2" y="2"/>
                    </a:cubicBezTo>
                    <a:cubicBezTo>
                      <a:pt x="1" y="1"/>
                      <a:pt x="0" y="2"/>
                      <a:pt x="0" y="2"/>
                    </a:cubicBezTo>
                    <a:cubicBezTo>
                      <a:pt x="0"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2" name="Freeform 974">
                <a:extLst>
                  <a:ext uri="{FF2B5EF4-FFF2-40B4-BE49-F238E27FC236}">
                    <a16:creationId xmlns:a16="http://schemas.microsoft.com/office/drawing/2014/main" id="{5161262F-6EE6-478A-9DE6-10458A8F00FC}"/>
                  </a:ext>
                </a:extLst>
              </p:cNvPr>
              <p:cNvSpPr/>
              <p:nvPr/>
            </p:nvSpPr>
            <p:spPr bwMode="auto">
              <a:xfrm>
                <a:off x="4214" y="153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3" name="Freeform 975">
                <a:extLst>
                  <a:ext uri="{FF2B5EF4-FFF2-40B4-BE49-F238E27FC236}">
                    <a16:creationId xmlns:a16="http://schemas.microsoft.com/office/drawing/2014/main" id="{19AA7AA3-C5DA-4A3C-8929-2BBB600A3894}"/>
                  </a:ext>
                </a:extLst>
              </p:cNvPr>
              <p:cNvSpPr/>
              <p:nvPr/>
            </p:nvSpPr>
            <p:spPr bwMode="auto">
              <a:xfrm>
                <a:off x="2319" y="1536"/>
                <a:ext cx="19" cy="6"/>
              </a:xfrm>
              <a:custGeom>
                <a:gdLst>
                  <a:gd name="T0" fmla="*/ 6 w 7"/>
                  <a:gd name="T1" fmla="*/ 0 h 2"/>
                  <a:gd name="T2" fmla="*/ 7 w 7"/>
                  <a:gd name="T3" fmla="*/ 1 h 2"/>
                  <a:gd name="T4" fmla="*/ 4 w 7"/>
                  <a:gd name="T5" fmla="*/ 2 h 2"/>
                  <a:gd name="T6" fmla="*/ 4 w 7"/>
                  <a:gd name="T7" fmla="*/ 1 h 2"/>
                  <a:gd name="T8" fmla="*/ 0 w 7"/>
                  <a:gd name="T9" fmla="*/ 2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1"/>
                      <a:pt x="7" y="1"/>
                      <a:pt x="7" y="1"/>
                    </a:cubicBezTo>
                    <a:cubicBezTo>
                      <a:pt x="7" y="2"/>
                      <a:pt x="5" y="1"/>
                      <a:pt x="4" y="2"/>
                    </a:cubicBezTo>
                    <a:cubicBezTo>
                      <a:pt x="4" y="2"/>
                      <a:pt x="5" y="1"/>
                      <a:pt x="4" y="1"/>
                    </a:cubicBezTo>
                    <a:cubicBezTo>
                      <a:pt x="4" y="2"/>
                      <a:pt x="1" y="2"/>
                      <a:pt x="0" y="2"/>
                    </a:cubicBezTo>
                    <a:cubicBezTo>
                      <a:pt x="3" y="2"/>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4" name="Freeform 976">
                <a:extLst>
                  <a:ext uri="{FF2B5EF4-FFF2-40B4-BE49-F238E27FC236}">
                    <a16:creationId xmlns:a16="http://schemas.microsoft.com/office/drawing/2014/main" id="{62DFDC22-5B1B-410B-B528-33A423361321}"/>
                  </a:ext>
                </a:extLst>
              </p:cNvPr>
              <p:cNvSpPr/>
              <p:nvPr/>
            </p:nvSpPr>
            <p:spPr bwMode="auto">
              <a:xfrm>
                <a:off x="4203" y="1534"/>
                <a:ext cx="16" cy="16"/>
              </a:xfrm>
              <a:custGeom>
                <a:gdLst>
                  <a:gd name="T0" fmla="*/ 5 w 6"/>
                  <a:gd name="T1" fmla="*/ 2 h 6"/>
                  <a:gd name="T2" fmla="*/ 4 w 6"/>
                  <a:gd name="T3" fmla="*/ 6 h 6"/>
                  <a:gd name="T4" fmla="*/ 3 w 6"/>
                  <a:gd name="T5" fmla="*/ 6 h 6"/>
                  <a:gd name="T6" fmla="*/ 2 w 6"/>
                  <a:gd name="T7" fmla="*/ 3 h 6"/>
                  <a:gd name="T8" fmla="*/ 2 w 6"/>
                  <a:gd name="T9" fmla="*/ 3 h 6"/>
                  <a:gd name="T10" fmla="*/ 0 w 6"/>
                  <a:gd name="T11" fmla="*/ 2 h 6"/>
                  <a:gd name="T12" fmla="*/ 0 w 6"/>
                  <a:gd name="T13" fmla="*/ 1 h 6"/>
                  <a:gd name="T14" fmla="*/ 5 w 6"/>
                  <a:gd name="T15" fmla="*/ 2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6" y="3"/>
                      <a:pt x="4" y="4"/>
                      <a:pt x="4" y="6"/>
                    </a:cubicBezTo>
                    <a:cubicBezTo>
                      <a:pt x="3" y="6"/>
                      <a:pt x="3" y="6"/>
                      <a:pt x="3" y="6"/>
                    </a:cubicBezTo>
                    <a:cubicBezTo>
                      <a:pt x="5" y="4"/>
                      <a:pt x="3" y="4"/>
                      <a:pt x="2" y="3"/>
                    </a:cubicBezTo>
                    <a:cubicBezTo>
                      <a:pt x="2" y="3"/>
                      <a:pt x="2" y="3"/>
                      <a:pt x="2" y="3"/>
                    </a:cubicBezTo>
                    <a:cubicBezTo>
                      <a:pt x="2" y="3"/>
                      <a:pt x="1" y="1"/>
                      <a:pt x="0" y="2"/>
                    </a:cubicBezTo>
                    <a:cubicBezTo>
                      <a:pt x="0" y="1"/>
                      <a:pt x="0" y="1"/>
                      <a:pt x="0" y="1"/>
                    </a:cubicBezTo>
                    <a:cubicBezTo>
                      <a:pt x="2"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5" name="Freeform 977">
                <a:extLst>
                  <a:ext uri="{FF2B5EF4-FFF2-40B4-BE49-F238E27FC236}">
                    <a16:creationId xmlns:a16="http://schemas.microsoft.com/office/drawing/2014/main" id="{1CE9B28C-CC55-4B43-B38D-16581C922DAB}"/>
                  </a:ext>
                </a:extLst>
              </p:cNvPr>
              <p:cNvSpPr/>
              <p:nvPr/>
            </p:nvSpPr>
            <p:spPr bwMode="auto">
              <a:xfrm>
                <a:off x="3474" y="1536"/>
                <a:ext cx="98" cy="38"/>
              </a:xfrm>
              <a:custGeom>
                <a:gdLst>
                  <a:gd name="T0" fmla="*/ 37 w 37"/>
                  <a:gd name="T1" fmla="*/ 1 h 14"/>
                  <a:gd name="T2" fmla="*/ 32 w 37"/>
                  <a:gd name="T3" fmla="*/ 4 h 14"/>
                  <a:gd name="T4" fmla="*/ 29 w 37"/>
                  <a:gd name="T5" fmla="*/ 5 h 14"/>
                  <a:gd name="T6" fmla="*/ 28 w 37"/>
                  <a:gd name="T7" fmla="*/ 6 h 14"/>
                  <a:gd name="T8" fmla="*/ 21 w 37"/>
                  <a:gd name="T9" fmla="*/ 8 h 14"/>
                  <a:gd name="T10" fmla="*/ 21 w 37"/>
                  <a:gd name="T11" fmla="*/ 7 h 14"/>
                  <a:gd name="T12" fmla="*/ 19 w 37"/>
                  <a:gd name="T13" fmla="*/ 8 h 14"/>
                  <a:gd name="T14" fmla="*/ 19 w 37"/>
                  <a:gd name="T15" fmla="*/ 9 h 14"/>
                  <a:gd name="T16" fmla="*/ 14 w 37"/>
                  <a:gd name="T17" fmla="*/ 9 h 14"/>
                  <a:gd name="T18" fmla="*/ 11 w 37"/>
                  <a:gd name="T19" fmla="*/ 10 h 14"/>
                  <a:gd name="T20" fmla="*/ 12 w 37"/>
                  <a:gd name="T21" fmla="*/ 11 h 14"/>
                  <a:gd name="T22" fmla="*/ 11 w 37"/>
                  <a:gd name="T23" fmla="*/ 11 h 14"/>
                  <a:gd name="T24" fmla="*/ 11 w 37"/>
                  <a:gd name="T25" fmla="*/ 11 h 14"/>
                  <a:gd name="T26" fmla="*/ 9 w 37"/>
                  <a:gd name="T27" fmla="*/ 11 h 14"/>
                  <a:gd name="T28" fmla="*/ 9 w 37"/>
                  <a:gd name="T29" fmla="*/ 12 h 14"/>
                  <a:gd name="T30" fmla="*/ 0 w 37"/>
                  <a:gd name="T31" fmla="*/ 14 h 14"/>
                  <a:gd name="T32" fmla="*/ 4 w 37"/>
                  <a:gd name="T33" fmla="*/ 12 h 14"/>
                  <a:gd name="T34" fmla="*/ 14 w 37"/>
                  <a:gd name="T35" fmla="*/ 7 h 14"/>
                  <a:gd name="T36" fmla="*/ 16 w 37"/>
                  <a:gd name="T37" fmla="*/ 7 h 14"/>
                  <a:gd name="T38" fmla="*/ 20 w 37"/>
                  <a:gd name="T39" fmla="*/ 5 h 14"/>
                  <a:gd name="T40" fmla="*/ 21 w 37"/>
                  <a:gd name="T41" fmla="*/ 6 h 14"/>
                  <a:gd name="T42" fmla="*/ 25 w 37"/>
                  <a:gd name="T43" fmla="*/ 3 h 14"/>
                  <a:gd name="T44" fmla="*/ 26 w 37"/>
                  <a:gd name="T45" fmla="*/ 4 h 14"/>
                  <a:gd name="T46" fmla="*/ 26 w 37"/>
                  <a:gd name="T47" fmla="*/ 3 h 14"/>
                  <a:gd name="T48" fmla="*/ 31 w 37"/>
                  <a:gd name="T49" fmla="*/ 2 h 14"/>
                  <a:gd name="T50" fmla="*/ 31 w 37"/>
                  <a:gd name="T51" fmla="*/ 1 h 14"/>
                  <a:gd name="T52" fmla="*/ 37 w 37"/>
                  <a:gd name="T53"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4">
                    <a:moveTo>
                      <a:pt x="37" y="1"/>
                    </a:moveTo>
                    <a:cubicBezTo>
                      <a:pt x="36" y="3"/>
                      <a:pt x="30" y="1"/>
                      <a:pt x="32" y="4"/>
                    </a:cubicBezTo>
                    <a:cubicBezTo>
                      <a:pt x="31" y="4"/>
                      <a:pt x="30" y="5"/>
                      <a:pt x="29" y="5"/>
                    </a:cubicBezTo>
                    <a:cubicBezTo>
                      <a:pt x="28" y="5"/>
                      <a:pt x="27" y="6"/>
                      <a:pt x="28" y="6"/>
                    </a:cubicBezTo>
                    <a:cubicBezTo>
                      <a:pt x="26" y="8"/>
                      <a:pt x="23" y="8"/>
                      <a:pt x="21" y="8"/>
                    </a:cubicBezTo>
                    <a:cubicBezTo>
                      <a:pt x="21" y="7"/>
                      <a:pt x="21" y="7"/>
                      <a:pt x="21" y="7"/>
                    </a:cubicBezTo>
                    <a:cubicBezTo>
                      <a:pt x="20" y="7"/>
                      <a:pt x="19" y="7"/>
                      <a:pt x="19" y="8"/>
                    </a:cubicBezTo>
                    <a:cubicBezTo>
                      <a:pt x="19" y="9"/>
                      <a:pt x="19" y="9"/>
                      <a:pt x="19" y="9"/>
                    </a:cubicBezTo>
                    <a:cubicBezTo>
                      <a:pt x="17" y="9"/>
                      <a:pt x="16" y="13"/>
                      <a:pt x="14" y="9"/>
                    </a:cubicBezTo>
                    <a:cubicBezTo>
                      <a:pt x="13" y="9"/>
                      <a:pt x="13" y="11"/>
                      <a:pt x="11" y="10"/>
                    </a:cubicBezTo>
                    <a:cubicBezTo>
                      <a:pt x="12" y="11"/>
                      <a:pt x="12" y="11"/>
                      <a:pt x="12" y="11"/>
                    </a:cubicBezTo>
                    <a:cubicBezTo>
                      <a:pt x="12" y="11"/>
                      <a:pt x="11" y="11"/>
                      <a:pt x="11" y="11"/>
                    </a:cubicBezTo>
                    <a:cubicBezTo>
                      <a:pt x="11" y="11"/>
                      <a:pt x="11" y="11"/>
                      <a:pt x="11" y="11"/>
                    </a:cubicBezTo>
                    <a:cubicBezTo>
                      <a:pt x="11" y="11"/>
                      <a:pt x="10" y="10"/>
                      <a:pt x="9" y="11"/>
                    </a:cubicBezTo>
                    <a:cubicBezTo>
                      <a:pt x="9" y="12"/>
                      <a:pt x="9" y="12"/>
                      <a:pt x="9" y="12"/>
                    </a:cubicBezTo>
                    <a:cubicBezTo>
                      <a:pt x="6" y="12"/>
                      <a:pt x="3" y="13"/>
                      <a:pt x="0" y="14"/>
                    </a:cubicBezTo>
                    <a:cubicBezTo>
                      <a:pt x="0" y="13"/>
                      <a:pt x="2" y="12"/>
                      <a:pt x="4" y="12"/>
                    </a:cubicBezTo>
                    <a:cubicBezTo>
                      <a:pt x="7" y="12"/>
                      <a:pt x="11" y="8"/>
                      <a:pt x="14" y="7"/>
                    </a:cubicBezTo>
                    <a:cubicBezTo>
                      <a:pt x="15" y="6"/>
                      <a:pt x="16" y="8"/>
                      <a:pt x="16" y="7"/>
                    </a:cubicBezTo>
                    <a:cubicBezTo>
                      <a:pt x="17" y="6"/>
                      <a:pt x="20" y="8"/>
                      <a:pt x="20" y="5"/>
                    </a:cubicBezTo>
                    <a:cubicBezTo>
                      <a:pt x="20" y="6"/>
                      <a:pt x="20" y="6"/>
                      <a:pt x="21" y="6"/>
                    </a:cubicBezTo>
                    <a:cubicBezTo>
                      <a:pt x="21" y="4"/>
                      <a:pt x="23" y="4"/>
                      <a:pt x="25" y="3"/>
                    </a:cubicBezTo>
                    <a:cubicBezTo>
                      <a:pt x="26" y="4"/>
                      <a:pt x="26" y="4"/>
                      <a:pt x="26" y="4"/>
                    </a:cubicBezTo>
                    <a:cubicBezTo>
                      <a:pt x="27" y="4"/>
                      <a:pt x="26" y="3"/>
                      <a:pt x="26" y="3"/>
                    </a:cubicBezTo>
                    <a:cubicBezTo>
                      <a:pt x="28" y="3"/>
                      <a:pt x="29" y="1"/>
                      <a:pt x="31" y="2"/>
                    </a:cubicBezTo>
                    <a:cubicBezTo>
                      <a:pt x="31" y="1"/>
                      <a:pt x="31" y="1"/>
                      <a:pt x="31" y="1"/>
                    </a:cubicBezTo>
                    <a:cubicBezTo>
                      <a:pt x="33" y="2"/>
                      <a:pt x="35" y="0"/>
                      <a:pt x="3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6" name="Freeform 978">
                <a:extLst>
                  <a:ext uri="{FF2B5EF4-FFF2-40B4-BE49-F238E27FC236}">
                    <a16:creationId xmlns:a16="http://schemas.microsoft.com/office/drawing/2014/main" id="{1C15E682-A197-4A75-A8B2-39B98FB3A806}"/>
                  </a:ext>
                </a:extLst>
              </p:cNvPr>
              <p:cNvSpPr/>
              <p:nvPr/>
            </p:nvSpPr>
            <p:spPr bwMode="auto">
              <a:xfrm>
                <a:off x="3882" y="1539"/>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7" name="Freeform 979">
                <a:extLst>
                  <a:ext uri="{FF2B5EF4-FFF2-40B4-BE49-F238E27FC236}">
                    <a16:creationId xmlns:a16="http://schemas.microsoft.com/office/drawing/2014/main" id="{88E11F85-FAC5-4DA8-8BF4-56FCB56A7CED}"/>
                  </a:ext>
                </a:extLst>
              </p:cNvPr>
              <p:cNvSpPr/>
              <p:nvPr/>
            </p:nvSpPr>
            <p:spPr bwMode="auto">
              <a:xfrm>
                <a:off x="3853" y="1539"/>
                <a:ext cx="11" cy="8"/>
              </a:xfrm>
              <a:custGeom>
                <a:gdLst>
                  <a:gd name="T0" fmla="*/ 4 w 4"/>
                  <a:gd name="T1" fmla="*/ 2 h 3"/>
                  <a:gd name="T2" fmla="*/ 1 w 4"/>
                  <a:gd name="T3" fmla="*/ 3 h 3"/>
                  <a:gd name="T4" fmla="*/ 0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4" y="3"/>
                      <a:pt x="2" y="2"/>
                      <a:pt x="1" y="3"/>
                    </a:cubicBezTo>
                    <a:cubicBezTo>
                      <a:pt x="0" y="1"/>
                      <a:pt x="0" y="1"/>
                      <a:pt x="0" y="1"/>
                    </a:cubicBezTo>
                    <a:cubicBezTo>
                      <a:pt x="1"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8" name="Freeform 980">
                <a:extLst>
                  <a:ext uri="{FF2B5EF4-FFF2-40B4-BE49-F238E27FC236}">
                    <a16:creationId xmlns:a16="http://schemas.microsoft.com/office/drawing/2014/main" id="{6B82C74B-C300-4113-A0EE-5FF7F46AD1E7}"/>
                  </a:ext>
                </a:extLst>
              </p:cNvPr>
              <p:cNvSpPr/>
              <p:nvPr/>
            </p:nvSpPr>
            <p:spPr bwMode="auto">
              <a:xfrm>
                <a:off x="3570" y="1545"/>
                <a:ext cx="8" cy="2"/>
              </a:xfrm>
              <a:custGeom>
                <a:gdLst>
                  <a:gd name="T0" fmla="*/ 2 w 3"/>
                  <a:gd name="T1" fmla="*/ 0 h 1"/>
                  <a:gd name="T2" fmla="*/ 2 w 3"/>
                  <a:gd name="T3" fmla="*/ 1 h 1"/>
                  <a:gd name="T4" fmla="*/ 1 w 3"/>
                  <a:gd name="T5" fmla="*/ 1 h 1"/>
                  <a:gd name="T6" fmla="*/ 0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2" y="0"/>
                      <a:pt x="3" y="1"/>
                      <a:pt x="2" y="1"/>
                    </a:cubicBezTo>
                    <a:cubicBezTo>
                      <a:pt x="2" y="1"/>
                      <a:pt x="1" y="0"/>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9" name="Freeform 981">
                <a:extLst>
                  <a:ext uri="{FF2B5EF4-FFF2-40B4-BE49-F238E27FC236}">
                    <a16:creationId xmlns:a16="http://schemas.microsoft.com/office/drawing/2014/main" id="{D8933F8D-E178-4FA6-88A2-E5D0A736ADF3}"/>
                  </a:ext>
                </a:extLst>
              </p:cNvPr>
              <p:cNvSpPr/>
              <p:nvPr/>
            </p:nvSpPr>
            <p:spPr bwMode="auto">
              <a:xfrm>
                <a:off x="3786" y="1545"/>
                <a:ext cx="70" cy="34"/>
              </a:xfrm>
              <a:custGeom>
                <a:gdLst>
                  <a:gd name="T0" fmla="*/ 25 w 26"/>
                  <a:gd name="T1" fmla="*/ 1 h 13"/>
                  <a:gd name="T2" fmla="*/ 26 w 26"/>
                  <a:gd name="T3" fmla="*/ 1 h 13"/>
                  <a:gd name="T4" fmla="*/ 26 w 26"/>
                  <a:gd name="T5" fmla="*/ 2 h 13"/>
                  <a:gd name="T6" fmla="*/ 25 w 26"/>
                  <a:gd name="T7" fmla="*/ 3 h 13"/>
                  <a:gd name="T8" fmla="*/ 21 w 26"/>
                  <a:gd name="T9" fmla="*/ 2 h 13"/>
                  <a:gd name="T10" fmla="*/ 18 w 26"/>
                  <a:gd name="T11" fmla="*/ 3 h 13"/>
                  <a:gd name="T12" fmla="*/ 13 w 26"/>
                  <a:gd name="T13" fmla="*/ 4 h 13"/>
                  <a:gd name="T14" fmla="*/ 14 w 26"/>
                  <a:gd name="T15" fmla="*/ 4 h 13"/>
                  <a:gd name="T16" fmla="*/ 14 w 26"/>
                  <a:gd name="T17" fmla="*/ 6 h 13"/>
                  <a:gd name="T18" fmla="*/ 16 w 26"/>
                  <a:gd name="T19" fmla="*/ 5 h 13"/>
                  <a:gd name="T20" fmla="*/ 19 w 26"/>
                  <a:gd name="T21" fmla="*/ 4 h 13"/>
                  <a:gd name="T22" fmla="*/ 16 w 26"/>
                  <a:gd name="T23" fmla="*/ 6 h 13"/>
                  <a:gd name="T24" fmla="*/ 16 w 26"/>
                  <a:gd name="T25" fmla="*/ 6 h 13"/>
                  <a:gd name="T26" fmla="*/ 12 w 26"/>
                  <a:gd name="T27" fmla="*/ 4 h 13"/>
                  <a:gd name="T28" fmla="*/ 11 w 26"/>
                  <a:gd name="T29" fmla="*/ 5 h 13"/>
                  <a:gd name="T30" fmla="*/ 12 w 26"/>
                  <a:gd name="T31" fmla="*/ 5 h 13"/>
                  <a:gd name="T32" fmla="*/ 11 w 26"/>
                  <a:gd name="T33" fmla="*/ 6 h 13"/>
                  <a:gd name="T34" fmla="*/ 10 w 26"/>
                  <a:gd name="T35" fmla="*/ 6 h 13"/>
                  <a:gd name="T36" fmla="*/ 9 w 26"/>
                  <a:gd name="T37" fmla="*/ 7 h 13"/>
                  <a:gd name="T38" fmla="*/ 6 w 26"/>
                  <a:gd name="T39" fmla="*/ 7 h 13"/>
                  <a:gd name="T40" fmla="*/ 8 w 26"/>
                  <a:gd name="T41" fmla="*/ 9 h 13"/>
                  <a:gd name="T42" fmla="*/ 9 w 26"/>
                  <a:gd name="T43" fmla="*/ 11 h 13"/>
                  <a:gd name="T44" fmla="*/ 7 w 26"/>
                  <a:gd name="T45" fmla="*/ 12 h 13"/>
                  <a:gd name="T46" fmla="*/ 5 w 26"/>
                  <a:gd name="T47" fmla="*/ 11 h 13"/>
                  <a:gd name="T48" fmla="*/ 6 w 26"/>
                  <a:gd name="T49" fmla="*/ 9 h 13"/>
                  <a:gd name="T50" fmla="*/ 5 w 26"/>
                  <a:gd name="T51" fmla="*/ 9 h 13"/>
                  <a:gd name="T52" fmla="*/ 5 w 26"/>
                  <a:gd name="T53" fmla="*/ 8 h 13"/>
                  <a:gd name="T54" fmla="*/ 4 w 26"/>
                  <a:gd name="T55" fmla="*/ 8 h 13"/>
                  <a:gd name="T56" fmla="*/ 5 w 26"/>
                  <a:gd name="T57" fmla="*/ 7 h 13"/>
                  <a:gd name="T58" fmla="*/ 3 w 26"/>
                  <a:gd name="T59" fmla="*/ 6 h 13"/>
                  <a:gd name="T60" fmla="*/ 3 w 26"/>
                  <a:gd name="T61" fmla="*/ 8 h 13"/>
                  <a:gd name="T62" fmla="*/ 0 w 26"/>
                  <a:gd name="T63" fmla="*/ 7 h 13"/>
                  <a:gd name="T64" fmla="*/ 0 w 26"/>
                  <a:gd name="T65" fmla="*/ 7 h 13"/>
                  <a:gd name="T66" fmla="*/ 2 w 26"/>
                  <a:gd name="T67" fmla="*/ 7 h 13"/>
                  <a:gd name="T68" fmla="*/ 0 w 26"/>
                  <a:gd name="T69" fmla="*/ 5 h 13"/>
                  <a:gd name="T70" fmla="*/ 4 w 26"/>
                  <a:gd name="T71" fmla="*/ 4 h 13"/>
                  <a:gd name="T72" fmla="*/ 5 w 26"/>
                  <a:gd name="T73" fmla="*/ 4 h 13"/>
                  <a:gd name="T74" fmla="*/ 5 w 26"/>
                  <a:gd name="T75" fmla="*/ 3 h 13"/>
                  <a:gd name="T76" fmla="*/ 11 w 26"/>
                  <a:gd name="T77" fmla="*/ 4 h 13"/>
                  <a:gd name="T78" fmla="*/ 18 w 26"/>
                  <a:gd name="T79" fmla="*/ 1 h 13"/>
                  <a:gd name="T80" fmla="*/ 19 w 26"/>
                  <a:gd name="T81" fmla="*/ 2 h 13"/>
                  <a:gd name="T82" fmla="*/ 23 w 26"/>
                  <a:gd name="T83" fmla="*/ 0 h 13"/>
                  <a:gd name="T84" fmla="*/ 25 w 26"/>
                  <a:gd name="T8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5" y="1"/>
                    </a:moveTo>
                    <a:cubicBezTo>
                      <a:pt x="25" y="1"/>
                      <a:pt x="25" y="1"/>
                      <a:pt x="26" y="1"/>
                    </a:cubicBezTo>
                    <a:cubicBezTo>
                      <a:pt x="25" y="2"/>
                      <a:pt x="26" y="2"/>
                      <a:pt x="26" y="2"/>
                    </a:cubicBezTo>
                    <a:cubicBezTo>
                      <a:pt x="25" y="3"/>
                      <a:pt x="25" y="3"/>
                      <a:pt x="25" y="3"/>
                    </a:cubicBezTo>
                    <a:cubicBezTo>
                      <a:pt x="24" y="3"/>
                      <a:pt x="22" y="3"/>
                      <a:pt x="21" y="2"/>
                    </a:cubicBezTo>
                    <a:cubicBezTo>
                      <a:pt x="20" y="2"/>
                      <a:pt x="20" y="5"/>
                      <a:pt x="18" y="3"/>
                    </a:cubicBezTo>
                    <a:cubicBezTo>
                      <a:pt x="16" y="4"/>
                      <a:pt x="13" y="1"/>
                      <a:pt x="13" y="4"/>
                    </a:cubicBezTo>
                    <a:cubicBezTo>
                      <a:pt x="13" y="4"/>
                      <a:pt x="14" y="4"/>
                      <a:pt x="14" y="4"/>
                    </a:cubicBezTo>
                    <a:cubicBezTo>
                      <a:pt x="15" y="5"/>
                      <a:pt x="13" y="5"/>
                      <a:pt x="14" y="6"/>
                    </a:cubicBezTo>
                    <a:cubicBezTo>
                      <a:pt x="15" y="6"/>
                      <a:pt x="15" y="5"/>
                      <a:pt x="16" y="5"/>
                    </a:cubicBezTo>
                    <a:cubicBezTo>
                      <a:pt x="17" y="5"/>
                      <a:pt x="18" y="5"/>
                      <a:pt x="19" y="4"/>
                    </a:cubicBezTo>
                    <a:cubicBezTo>
                      <a:pt x="20" y="6"/>
                      <a:pt x="17" y="6"/>
                      <a:pt x="16" y="6"/>
                    </a:cubicBezTo>
                    <a:cubicBezTo>
                      <a:pt x="16" y="6"/>
                      <a:pt x="16" y="6"/>
                      <a:pt x="16" y="6"/>
                    </a:cubicBezTo>
                    <a:cubicBezTo>
                      <a:pt x="15" y="6"/>
                      <a:pt x="13" y="5"/>
                      <a:pt x="12" y="4"/>
                    </a:cubicBezTo>
                    <a:cubicBezTo>
                      <a:pt x="11" y="5"/>
                      <a:pt x="11" y="5"/>
                      <a:pt x="11" y="5"/>
                    </a:cubicBezTo>
                    <a:cubicBezTo>
                      <a:pt x="12" y="5"/>
                      <a:pt x="12" y="5"/>
                      <a:pt x="12" y="5"/>
                    </a:cubicBezTo>
                    <a:cubicBezTo>
                      <a:pt x="11" y="5"/>
                      <a:pt x="12" y="6"/>
                      <a:pt x="11" y="6"/>
                    </a:cubicBezTo>
                    <a:cubicBezTo>
                      <a:pt x="11" y="6"/>
                      <a:pt x="11" y="6"/>
                      <a:pt x="10" y="6"/>
                    </a:cubicBezTo>
                    <a:cubicBezTo>
                      <a:pt x="9" y="5"/>
                      <a:pt x="10" y="6"/>
                      <a:pt x="9" y="7"/>
                    </a:cubicBezTo>
                    <a:cubicBezTo>
                      <a:pt x="9" y="5"/>
                      <a:pt x="7" y="7"/>
                      <a:pt x="6" y="7"/>
                    </a:cubicBezTo>
                    <a:cubicBezTo>
                      <a:pt x="7" y="7"/>
                      <a:pt x="4" y="10"/>
                      <a:pt x="8" y="9"/>
                    </a:cubicBezTo>
                    <a:cubicBezTo>
                      <a:pt x="7" y="11"/>
                      <a:pt x="9" y="11"/>
                      <a:pt x="9" y="11"/>
                    </a:cubicBezTo>
                    <a:cubicBezTo>
                      <a:pt x="8" y="11"/>
                      <a:pt x="8" y="13"/>
                      <a:pt x="7" y="12"/>
                    </a:cubicBezTo>
                    <a:cubicBezTo>
                      <a:pt x="5" y="11"/>
                      <a:pt x="5" y="11"/>
                      <a:pt x="5" y="11"/>
                    </a:cubicBezTo>
                    <a:cubicBezTo>
                      <a:pt x="5" y="11"/>
                      <a:pt x="5" y="10"/>
                      <a:pt x="6" y="9"/>
                    </a:cubicBezTo>
                    <a:cubicBezTo>
                      <a:pt x="5" y="9"/>
                      <a:pt x="5" y="9"/>
                      <a:pt x="5" y="9"/>
                    </a:cubicBezTo>
                    <a:cubicBezTo>
                      <a:pt x="5" y="9"/>
                      <a:pt x="6" y="9"/>
                      <a:pt x="5" y="8"/>
                    </a:cubicBezTo>
                    <a:cubicBezTo>
                      <a:pt x="5" y="8"/>
                      <a:pt x="5" y="8"/>
                      <a:pt x="4" y="8"/>
                    </a:cubicBezTo>
                    <a:cubicBezTo>
                      <a:pt x="5" y="7"/>
                      <a:pt x="5" y="7"/>
                      <a:pt x="5" y="7"/>
                    </a:cubicBezTo>
                    <a:cubicBezTo>
                      <a:pt x="3" y="6"/>
                      <a:pt x="3" y="6"/>
                      <a:pt x="3" y="6"/>
                    </a:cubicBezTo>
                    <a:cubicBezTo>
                      <a:pt x="3" y="7"/>
                      <a:pt x="2" y="7"/>
                      <a:pt x="3" y="8"/>
                    </a:cubicBezTo>
                    <a:cubicBezTo>
                      <a:pt x="2" y="8"/>
                      <a:pt x="1" y="7"/>
                      <a:pt x="0" y="7"/>
                    </a:cubicBezTo>
                    <a:cubicBezTo>
                      <a:pt x="0" y="7"/>
                      <a:pt x="0" y="7"/>
                      <a:pt x="0" y="7"/>
                    </a:cubicBezTo>
                    <a:cubicBezTo>
                      <a:pt x="1" y="6"/>
                      <a:pt x="2" y="8"/>
                      <a:pt x="2" y="7"/>
                    </a:cubicBezTo>
                    <a:cubicBezTo>
                      <a:pt x="0" y="6"/>
                      <a:pt x="3" y="5"/>
                      <a:pt x="0" y="5"/>
                    </a:cubicBezTo>
                    <a:cubicBezTo>
                      <a:pt x="1" y="5"/>
                      <a:pt x="3" y="3"/>
                      <a:pt x="4" y="4"/>
                    </a:cubicBezTo>
                    <a:cubicBezTo>
                      <a:pt x="5" y="4"/>
                      <a:pt x="5" y="4"/>
                      <a:pt x="5" y="4"/>
                    </a:cubicBezTo>
                    <a:cubicBezTo>
                      <a:pt x="5" y="4"/>
                      <a:pt x="4" y="4"/>
                      <a:pt x="5" y="3"/>
                    </a:cubicBezTo>
                    <a:cubicBezTo>
                      <a:pt x="8" y="3"/>
                      <a:pt x="9" y="2"/>
                      <a:pt x="11" y="4"/>
                    </a:cubicBezTo>
                    <a:cubicBezTo>
                      <a:pt x="13" y="3"/>
                      <a:pt x="16" y="2"/>
                      <a:pt x="18" y="1"/>
                    </a:cubicBezTo>
                    <a:cubicBezTo>
                      <a:pt x="19" y="2"/>
                      <a:pt x="19" y="2"/>
                      <a:pt x="19" y="2"/>
                    </a:cubicBezTo>
                    <a:cubicBezTo>
                      <a:pt x="19" y="0"/>
                      <a:pt x="22" y="1"/>
                      <a:pt x="23" y="0"/>
                    </a:cubicBez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0" name="Freeform 982">
                <a:extLst>
                  <a:ext uri="{FF2B5EF4-FFF2-40B4-BE49-F238E27FC236}">
                    <a16:creationId xmlns:a16="http://schemas.microsoft.com/office/drawing/2014/main" id="{B9E1521F-B7AC-41E1-AB6E-C189CC070343}"/>
                  </a:ext>
                </a:extLst>
              </p:cNvPr>
              <p:cNvSpPr/>
              <p:nvPr/>
            </p:nvSpPr>
            <p:spPr bwMode="auto">
              <a:xfrm>
                <a:off x="2108" y="1542"/>
                <a:ext cx="217" cy="102"/>
              </a:xfrm>
              <a:custGeom>
                <a:gdLst>
                  <a:gd name="T0" fmla="*/ 70 w 81"/>
                  <a:gd name="T1" fmla="*/ 6 h 38"/>
                  <a:gd name="T2" fmla="*/ 60 w 81"/>
                  <a:gd name="T3" fmla="*/ 12 h 38"/>
                  <a:gd name="T4" fmla="*/ 52 w 81"/>
                  <a:gd name="T5" fmla="*/ 14 h 38"/>
                  <a:gd name="T6" fmla="*/ 39 w 81"/>
                  <a:gd name="T7" fmla="*/ 19 h 38"/>
                  <a:gd name="T8" fmla="*/ 39 w 81"/>
                  <a:gd name="T9" fmla="*/ 17 h 38"/>
                  <a:gd name="T10" fmla="*/ 31 w 81"/>
                  <a:gd name="T11" fmla="*/ 22 h 38"/>
                  <a:gd name="T12" fmla="*/ 19 w 81"/>
                  <a:gd name="T13" fmla="*/ 26 h 38"/>
                  <a:gd name="T14" fmla="*/ 18 w 81"/>
                  <a:gd name="T15" fmla="*/ 28 h 38"/>
                  <a:gd name="T16" fmla="*/ 39 w 81"/>
                  <a:gd name="T17" fmla="*/ 23 h 38"/>
                  <a:gd name="T18" fmla="*/ 45 w 81"/>
                  <a:gd name="T19" fmla="*/ 20 h 38"/>
                  <a:gd name="T20" fmla="*/ 50 w 81"/>
                  <a:gd name="T21" fmla="*/ 16 h 38"/>
                  <a:gd name="T22" fmla="*/ 49 w 81"/>
                  <a:gd name="T23" fmla="*/ 18 h 38"/>
                  <a:gd name="T24" fmla="*/ 38 w 81"/>
                  <a:gd name="T25" fmla="*/ 23 h 38"/>
                  <a:gd name="T26" fmla="*/ 41 w 81"/>
                  <a:gd name="T27" fmla="*/ 26 h 38"/>
                  <a:gd name="T28" fmla="*/ 38 w 81"/>
                  <a:gd name="T29" fmla="*/ 26 h 38"/>
                  <a:gd name="T30" fmla="*/ 40 w 81"/>
                  <a:gd name="T31" fmla="*/ 29 h 38"/>
                  <a:gd name="T32" fmla="*/ 32 w 81"/>
                  <a:gd name="T33" fmla="*/ 29 h 38"/>
                  <a:gd name="T34" fmla="*/ 29 w 81"/>
                  <a:gd name="T35" fmla="*/ 28 h 38"/>
                  <a:gd name="T36" fmla="*/ 27 w 81"/>
                  <a:gd name="T37" fmla="*/ 30 h 38"/>
                  <a:gd name="T38" fmla="*/ 24 w 81"/>
                  <a:gd name="T39" fmla="*/ 31 h 38"/>
                  <a:gd name="T40" fmla="*/ 28 w 81"/>
                  <a:gd name="T41" fmla="*/ 31 h 38"/>
                  <a:gd name="T42" fmla="*/ 20 w 81"/>
                  <a:gd name="T43" fmla="*/ 36 h 38"/>
                  <a:gd name="T44" fmla="*/ 15 w 81"/>
                  <a:gd name="T45" fmla="*/ 36 h 38"/>
                  <a:gd name="T46" fmla="*/ 6 w 81"/>
                  <a:gd name="T47" fmla="*/ 36 h 38"/>
                  <a:gd name="T48" fmla="*/ 7 w 81"/>
                  <a:gd name="T49" fmla="*/ 35 h 38"/>
                  <a:gd name="T50" fmla="*/ 9 w 81"/>
                  <a:gd name="T51" fmla="*/ 34 h 38"/>
                  <a:gd name="T52" fmla="*/ 11 w 81"/>
                  <a:gd name="T53" fmla="*/ 35 h 38"/>
                  <a:gd name="T54" fmla="*/ 11 w 81"/>
                  <a:gd name="T55" fmla="*/ 32 h 38"/>
                  <a:gd name="T56" fmla="*/ 19 w 81"/>
                  <a:gd name="T57" fmla="*/ 29 h 38"/>
                  <a:gd name="T58" fmla="*/ 10 w 81"/>
                  <a:gd name="T59" fmla="*/ 31 h 38"/>
                  <a:gd name="T60" fmla="*/ 3 w 81"/>
                  <a:gd name="T61" fmla="*/ 31 h 38"/>
                  <a:gd name="T62" fmla="*/ 20 w 81"/>
                  <a:gd name="T63" fmla="*/ 23 h 38"/>
                  <a:gd name="T64" fmla="*/ 25 w 81"/>
                  <a:gd name="T65" fmla="*/ 20 h 38"/>
                  <a:gd name="T66" fmla="*/ 28 w 81"/>
                  <a:gd name="T67" fmla="*/ 21 h 38"/>
                  <a:gd name="T68" fmla="*/ 28 w 81"/>
                  <a:gd name="T69" fmla="*/ 20 h 38"/>
                  <a:gd name="T70" fmla="*/ 38 w 81"/>
                  <a:gd name="T71" fmla="*/ 14 h 38"/>
                  <a:gd name="T72" fmla="*/ 43 w 81"/>
                  <a:gd name="T73" fmla="*/ 12 h 38"/>
                  <a:gd name="T74" fmla="*/ 45 w 81"/>
                  <a:gd name="T75" fmla="*/ 12 h 38"/>
                  <a:gd name="T76" fmla="*/ 55 w 81"/>
                  <a:gd name="T77" fmla="*/ 10 h 38"/>
                  <a:gd name="T78" fmla="*/ 66 w 81"/>
                  <a:gd name="T79" fmla="*/ 6 h 38"/>
                  <a:gd name="T80" fmla="*/ 65 w 81"/>
                  <a:gd name="T81" fmla="*/ 6 h 38"/>
                  <a:gd name="T82" fmla="*/ 68 w 81"/>
                  <a:gd name="T83" fmla="*/ 6 h 38"/>
                  <a:gd name="T84" fmla="*/ 70 w 81"/>
                  <a:gd name="T85" fmla="*/ 5 h 38"/>
                  <a:gd name="T86" fmla="*/ 67 w 81"/>
                  <a:gd name="T87" fmla="*/ 4 h 38"/>
                  <a:gd name="T88" fmla="*/ 71 w 81"/>
                  <a:gd name="T89" fmla="*/ 4 h 38"/>
                  <a:gd name="T90" fmla="*/ 72 w 81"/>
                  <a:gd name="T91" fmla="*/ 3 h 38"/>
                  <a:gd name="T92" fmla="*/ 74 w 81"/>
                  <a:gd name="T93" fmla="*/ 3 h 38"/>
                  <a:gd name="T94" fmla="*/ 78 w 81"/>
                  <a:gd name="T95" fmla="*/ 1 h 38"/>
                  <a:gd name="T96" fmla="*/ 79 w 81"/>
                  <a:gd name="T9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8">
                    <a:moveTo>
                      <a:pt x="81" y="1"/>
                    </a:moveTo>
                    <a:cubicBezTo>
                      <a:pt x="79" y="2"/>
                      <a:pt x="78" y="4"/>
                      <a:pt x="76" y="4"/>
                    </a:cubicBezTo>
                    <a:cubicBezTo>
                      <a:pt x="74" y="5"/>
                      <a:pt x="73" y="6"/>
                      <a:pt x="70" y="6"/>
                    </a:cubicBezTo>
                    <a:cubicBezTo>
                      <a:pt x="68" y="8"/>
                      <a:pt x="68" y="8"/>
                      <a:pt x="68" y="8"/>
                    </a:cubicBezTo>
                    <a:cubicBezTo>
                      <a:pt x="68" y="8"/>
                      <a:pt x="68" y="8"/>
                      <a:pt x="68" y="8"/>
                    </a:cubicBezTo>
                    <a:cubicBezTo>
                      <a:pt x="66" y="10"/>
                      <a:pt x="62" y="10"/>
                      <a:pt x="60" y="12"/>
                    </a:cubicBezTo>
                    <a:cubicBezTo>
                      <a:pt x="58" y="13"/>
                      <a:pt x="57" y="15"/>
                      <a:pt x="55" y="14"/>
                    </a:cubicBezTo>
                    <a:cubicBezTo>
                      <a:pt x="55" y="17"/>
                      <a:pt x="52" y="14"/>
                      <a:pt x="51" y="15"/>
                    </a:cubicBezTo>
                    <a:cubicBezTo>
                      <a:pt x="51" y="15"/>
                      <a:pt x="52" y="15"/>
                      <a:pt x="52" y="14"/>
                    </a:cubicBezTo>
                    <a:cubicBezTo>
                      <a:pt x="50" y="14"/>
                      <a:pt x="49" y="15"/>
                      <a:pt x="47" y="16"/>
                    </a:cubicBezTo>
                    <a:cubicBezTo>
                      <a:pt x="47" y="16"/>
                      <a:pt x="47" y="16"/>
                      <a:pt x="47" y="16"/>
                    </a:cubicBezTo>
                    <a:cubicBezTo>
                      <a:pt x="44" y="17"/>
                      <a:pt x="42" y="19"/>
                      <a:pt x="39" y="19"/>
                    </a:cubicBezTo>
                    <a:cubicBezTo>
                      <a:pt x="42" y="18"/>
                      <a:pt x="42" y="18"/>
                      <a:pt x="42" y="18"/>
                    </a:cubicBezTo>
                    <a:cubicBezTo>
                      <a:pt x="41" y="17"/>
                      <a:pt x="40" y="17"/>
                      <a:pt x="40" y="17"/>
                    </a:cubicBezTo>
                    <a:cubicBezTo>
                      <a:pt x="39" y="17"/>
                      <a:pt x="39" y="17"/>
                      <a:pt x="39" y="17"/>
                    </a:cubicBezTo>
                    <a:cubicBezTo>
                      <a:pt x="40" y="18"/>
                      <a:pt x="40" y="18"/>
                      <a:pt x="40" y="18"/>
                    </a:cubicBezTo>
                    <a:cubicBezTo>
                      <a:pt x="39" y="20"/>
                      <a:pt x="35" y="17"/>
                      <a:pt x="34" y="20"/>
                    </a:cubicBezTo>
                    <a:cubicBezTo>
                      <a:pt x="32" y="20"/>
                      <a:pt x="32" y="21"/>
                      <a:pt x="31" y="22"/>
                    </a:cubicBezTo>
                    <a:cubicBezTo>
                      <a:pt x="31" y="23"/>
                      <a:pt x="31" y="23"/>
                      <a:pt x="31" y="23"/>
                    </a:cubicBezTo>
                    <a:cubicBezTo>
                      <a:pt x="26" y="23"/>
                      <a:pt x="24" y="27"/>
                      <a:pt x="19" y="27"/>
                    </a:cubicBezTo>
                    <a:cubicBezTo>
                      <a:pt x="20" y="26"/>
                      <a:pt x="19" y="26"/>
                      <a:pt x="19" y="26"/>
                    </a:cubicBezTo>
                    <a:cubicBezTo>
                      <a:pt x="17" y="26"/>
                      <a:pt x="17" y="27"/>
                      <a:pt x="16" y="27"/>
                    </a:cubicBezTo>
                    <a:cubicBezTo>
                      <a:pt x="17" y="28"/>
                      <a:pt x="18" y="28"/>
                      <a:pt x="19" y="28"/>
                    </a:cubicBezTo>
                    <a:cubicBezTo>
                      <a:pt x="18" y="28"/>
                      <a:pt x="18" y="28"/>
                      <a:pt x="18" y="28"/>
                    </a:cubicBezTo>
                    <a:cubicBezTo>
                      <a:pt x="21" y="30"/>
                      <a:pt x="23" y="27"/>
                      <a:pt x="25" y="27"/>
                    </a:cubicBezTo>
                    <a:cubicBezTo>
                      <a:pt x="26" y="24"/>
                      <a:pt x="30" y="27"/>
                      <a:pt x="32" y="24"/>
                    </a:cubicBezTo>
                    <a:cubicBezTo>
                      <a:pt x="34" y="25"/>
                      <a:pt x="36" y="22"/>
                      <a:pt x="39" y="23"/>
                    </a:cubicBezTo>
                    <a:cubicBezTo>
                      <a:pt x="40" y="20"/>
                      <a:pt x="43" y="22"/>
                      <a:pt x="43" y="19"/>
                    </a:cubicBezTo>
                    <a:cubicBezTo>
                      <a:pt x="45" y="19"/>
                      <a:pt x="45" y="19"/>
                      <a:pt x="45" y="19"/>
                    </a:cubicBezTo>
                    <a:cubicBezTo>
                      <a:pt x="45" y="19"/>
                      <a:pt x="44" y="19"/>
                      <a:pt x="45" y="20"/>
                    </a:cubicBezTo>
                    <a:cubicBezTo>
                      <a:pt x="46" y="19"/>
                      <a:pt x="47" y="19"/>
                      <a:pt x="49" y="18"/>
                    </a:cubicBezTo>
                    <a:cubicBezTo>
                      <a:pt x="48" y="17"/>
                      <a:pt x="47" y="19"/>
                      <a:pt x="47" y="18"/>
                    </a:cubicBezTo>
                    <a:cubicBezTo>
                      <a:pt x="48" y="17"/>
                      <a:pt x="49" y="16"/>
                      <a:pt x="50" y="16"/>
                    </a:cubicBezTo>
                    <a:cubicBezTo>
                      <a:pt x="51" y="17"/>
                      <a:pt x="51" y="17"/>
                      <a:pt x="51" y="17"/>
                    </a:cubicBezTo>
                    <a:cubicBezTo>
                      <a:pt x="50" y="17"/>
                      <a:pt x="50" y="17"/>
                      <a:pt x="49" y="18"/>
                    </a:cubicBezTo>
                    <a:cubicBezTo>
                      <a:pt x="49" y="18"/>
                      <a:pt x="49" y="18"/>
                      <a:pt x="49" y="18"/>
                    </a:cubicBezTo>
                    <a:cubicBezTo>
                      <a:pt x="49" y="19"/>
                      <a:pt x="45" y="20"/>
                      <a:pt x="44" y="21"/>
                    </a:cubicBezTo>
                    <a:cubicBezTo>
                      <a:pt x="44" y="23"/>
                      <a:pt x="41" y="22"/>
                      <a:pt x="40" y="23"/>
                    </a:cubicBezTo>
                    <a:cubicBezTo>
                      <a:pt x="39" y="23"/>
                      <a:pt x="39" y="23"/>
                      <a:pt x="38" y="23"/>
                    </a:cubicBezTo>
                    <a:cubicBezTo>
                      <a:pt x="38" y="23"/>
                      <a:pt x="38" y="23"/>
                      <a:pt x="38" y="23"/>
                    </a:cubicBezTo>
                    <a:cubicBezTo>
                      <a:pt x="39" y="24"/>
                      <a:pt x="42" y="24"/>
                      <a:pt x="42" y="24"/>
                    </a:cubicBezTo>
                    <a:cubicBezTo>
                      <a:pt x="41" y="26"/>
                      <a:pt x="41" y="26"/>
                      <a:pt x="41" y="26"/>
                    </a:cubicBezTo>
                    <a:cubicBezTo>
                      <a:pt x="40" y="25"/>
                      <a:pt x="40" y="25"/>
                      <a:pt x="40" y="25"/>
                    </a:cubicBezTo>
                    <a:cubicBezTo>
                      <a:pt x="39" y="26"/>
                      <a:pt x="39" y="26"/>
                      <a:pt x="39" y="26"/>
                    </a:cubicBezTo>
                    <a:cubicBezTo>
                      <a:pt x="39" y="26"/>
                      <a:pt x="38" y="26"/>
                      <a:pt x="38" y="26"/>
                    </a:cubicBezTo>
                    <a:cubicBezTo>
                      <a:pt x="37" y="26"/>
                      <a:pt x="37" y="27"/>
                      <a:pt x="37" y="28"/>
                    </a:cubicBezTo>
                    <a:cubicBezTo>
                      <a:pt x="38" y="28"/>
                      <a:pt x="38" y="28"/>
                      <a:pt x="38" y="28"/>
                    </a:cubicBezTo>
                    <a:cubicBezTo>
                      <a:pt x="39" y="27"/>
                      <a:pt x="39" y="29"/>
                      <a:pt x="40" y="29"/>
                    </a:cubicBezTo>
                    <a:cubicBezTo>
                      <a:pt x="40" y="31"/>
                      <a:pt x="38" y="28"/>
                      <a:pt x="37" y="30"/>
                    </a:cubicBezTo>
                    <a:cubicBezTo>
                      <a:pt x="36" y="30"/>
                      <a:pt x="35" y="29"/>
                      <a:pt x="35" y="29"/>
                    </a:cubicBezTo>
                    <a:cubicBezTo>
                      <a:pt x="34" y="30"/>
                      <a:pt x="33" y="27"/>
                      <a:pt x="32" y="29"/>
                    </a:cubicBezTo>
                    <a:cubicBezTo>
                      <a:pt x="33" y="29"/>
                      <a:pt x="33" y="29"/>
                      <a:pt x="33" y="29"/>
                    </a:cubicBezTo>
                    <a:cubicBezTo>
                      <a:pt x="34" y="29"/>
                      <a:pt x="32" y="29"/>
                      <a:pt x="32" y="28"/>
                    </a:cubicBezTo>
                    <a:cubicBezTo>
                      <a:pt x="31" y="29"/>
                      <a:pt x="30" y="29"/>
                      <a:pt x="29" y="28"/>
                    </a:cubicBezTo>
                    <a:cubicBezTo>
                      <a:pt x="30" y="30"/>
                      <a:pt x="27" y="29"/>
                      <a:pt x="27" y="31"/>
                    </a:cubicBezTo>
                    <a:cubicBezTo>
                      <a:pt x="26" y="30"/>
                      <a:pt x="25" y="31"/>
                      <a:pt x="25" y="30"/>
                    </a:cubicBezTo>
                    <a:cubicBezTo>
                      <a:pt x="26" y="29"/>
                      <a:pt x="26" y="30"/>
                      <a:pt x="27" y="30"/>
                    </a:cubicBezTo>
                    <a:cubicBezTo>
                      <a:pt x="26" y="28"/>
                      <a:pt x="24" y="30"/>
                      <a:pt x="24" y="28"/>
                    </a:cubicBezTo>
                    <a:cubicBezTo>
                      <a:pt x="22" y="28"/>
                      <a:pt x="22" y="28"/>
                      <a:pt x="22" y="28"/>
                    </a:cubicBezTo>
                    <a:cubicBezTo>
                      <a:pt x="24" y="29"/>
                      <a:pt x="24" y="30"/>
                      <a:pt x="24" y="31"/>
                    </a:cubicBezTo>
                    <a:cubicBezTo>
                      <a:pt x="24" y="31"/>
                      <a:pt x="23" y="32"/>
                      <a:pt x="24" y="33"/>
                    </a:cubicBezTo>
                    <a:cubicBezTo>
                      <a:pt x="25" y="34"/>
                      <a:pt x="25" y="32"/>
                      <a:pt x="26" y="33"/>
                    </a:cubicBezTo>
                    <a:cubicBezTo>
                      <a:pt x="28" y="31"/>
                      <a:pt x="28" y="31"/>
                      <a:pt x="28" y="31"/>
                    </a:cubicBezTo>
                    <a:cubicBezTo>
                      <a:pt x="28" y="34"/>
                      <a:pt x="23" y="32"/>
                      <a:pt x="25" y="35"/>
                    </a:cubicBezTo>
                    <a:cubicBezTo>
                      <a:pt x="23" y="34"/>
                      <a:pt x="22" y="33"/>
                      <a:pt x="21" y="35"/>
                    </a:cubicBezTo>
                    <a:cubicBezTo>
                      <a:pt x="21" y="35"/>
                      <a:pt x="20" y="36"/>
                      <a:pt x="20" y="36"/>
                    </a:cubicBezTo>
                    <a:cubicBezTo>
                      <a:pt x="20" y="34"/>
                      <a:pt x="19" y="35"/>
                      <a:pt x="18" y="34"/>
                    </a:cubicBezTo>
                    <a:cubicBezTo>
                      <a:pt x="18" y="35"/>
                      <a:pt x="16" y="36"/>
                      <a:pt x="16" y="37"/>
                    </a:cubicBezTo>
                    <a:cubicBezTo>
                      <a:pt x="16" y="37"/>
                      <a:pt x="15" y="36"/>
                      <a:pt x="15" y="36"/>
                    </a:cubicBezTo>
                    <a:cubicBezTo>
                      <a:pt x="14" y="37"/>
                      <a:pt x="13" y="38"/>
                      <a:pt x="12" y="37"/>
                    </a:cubicBezTo>
                    <a:cubicBezTo>
                      <a:pt x="12" y="36"/>
                      <a:pt x="13" y="36"/>
                      <a:pt x="13" y="36"/>
                    </a:cubicBezTo>
                    <a:cubicBezTo>
                      <a:pt x="11" y="36"/>
                      <a:pt x="9" y="37"/>
                      <a:pt x="6" y="36"/>
                    </a:cubicBezTo>
                    <a:cubicBezTo>
                      <a:pt x="6" y="36"/>
                      <a:pt x="6" y="36"/>
                      <a:pt x="6" y="36"/>
                    </a:cubicBezTo>
                    <a:cubicBezTo>
                      <a:pt x="7" y="36"/>
                      <a:pt x="7" y="36"/>
                      <a:pt x="7" y="36"/>
                    </a:cubicBezTo>
                    <a:cubicBezTo>
                      <a:pt x="7" y="35"/>
                      <a:pt x="7" y="35"/>
                      <a:pt x="7" y="35"/>
                    </a:cubicBezTo>
                    <a:cubicBezTo>
                      <a:pt x="4" y="36"/>
                      <a:pt x="4" y="36"/>
                      <a:pt x="4" y="36"/>
                    </a:cubicBezTo>
                    <a:cubicBezTo>
                      <a:pt x="4" y="34"/>
                      <a:pt x="3" y="36"/>
                      <a:pt x="3" y="35"/>
                    </a:cubicBezTo>
                    <a:cubicBezTo>
                      <a:pt x="4" y="34"/>
                      <a:pt x="7" y="32"/>
                      <a:pt x="9" y="34"/>
                    </a:cubicBezTo>
                    <a:cubicBezTo>
                      <a:pt x="10" y="33"/>
                      <a:pt x="8" y="33"/>
                      <a:pt x="10" y="33"/>
                    </a:cubicBezTo>
                    <a:cubicBezTo>
                      <a:pt x="9" y="33"/>
                      <a:pt x="9" y="34"/>
                      <a:pt x="8" y="34"/>
                    </a:cubicBezTo>
                    <a:cubicBezTo>
                      <a:pt x="9" y="35"/>
                      <a:pt x="10" y="35"/>
                      <a:pt x="11" y="35"/>
                    </a:cubicBezTo>
                    <a:cubicBezTo>
                      <a:pt x="11" y="34"/>
                      <a:pt x="10" y="34"/>
                      <a:pt x="10" y="34"/>
                    </a:cubicBezTo>
                    <a:cubicBezTo>
                      <a:pt x="12" y="33"/>
                      <a:pt x="12" y="33"/>
                      <a:pt x="12" y="33"/>
                    </a:cubicBezTo>
                    <a:cubicBezTo>
                      <a:pt x="11" y="32"/>
                      <a:pt x="11" y="32"/>
                      <a:pt x="11" y="32"/>
                    </a:cubicBezTo>
                    <a:cubicBezTo>
                      <a:pt x="12" y="32"/>
                      <a:pt x="14" y="31"/>
                      <a:pt x="15" y="30"/>
                    </a:cubicBezTo>
                    <a:cubicBezTo>
                      <a:pt x="17" y="30"/>
                      <a:pt x="17" y="30"/>
                      <a:pt x="18" y="29"/>
                    </a:cubicBezTo>
                    <a:cubicBezTo>
                      <a:pt x="19" y="29"/>
                      <a:pt x="19" y="29"/>
                      <a:pt x="19" y="29"/>
                    </a:cubicBezTo>
                    <a:cubicBezTo>
                      <a:pt x="17" y="28"/>
                      <a:pt x="17" y="28"/>
                      <a:pt x="15" y="28"/>
                    </a:cubicBezTo>
                    <a:cubicBezTo>
                      <a:pt x="13" y="29"/>
                      <a:pt x="11" y="29"/>
                      <a:pt x="9" y="30"/>
                    </a:cubicBezTo>
                    <a:cubicBezTo>
                      <a:pt x="10" y="31"/>
                      <a:pt x="10" y="31"/>
                      <a:pt x="10" y="31"/>
                    </a:cubicBezTo>
                    <a:cubicBezTo>
                      <a:pt x="7" y="31"/>
                      <a:pt x="4" y="32"/>
                      <a:pt x="2" y="34"/>
                    </a:cubicBezTo>
                    <a:cubicBezTo>
                      <a:pt x="0" y="34"/>
                      <a:pt x="0" y="34"/>
                      <a:pt x="0" y="34"/>
                    </a:cubicBezTo>
                    <a:cubicBezTo>
                      <a:pt x="1" y="32"/>
                      <a:pt x="3" y="33"/>
                      <a:pt x="3" y="31"/>
                    </a:cubicBezTo>
                    <a:cubicBezTo>
                      <a:pt x="3" y="31"/>
                      <a:pt x="2" y="32"/>
                      <a:pt x="1" y="32"/>
                    </a:cubicBezTo>
                    <a:cubicBezTo>
                      <a:pt x="3" y="31"/>
                      <a:pt x="4" y="29"/>
                      <a:pt x="8" y="30"/>
                    </a:cubicBezTo>
                    <a:cubicBezTo>
                      <a:pt x="11" y="27"/>
                      <a:pt x="16" y="24"/>
                      <a:pt x="20" y="23"/>
                    </a:cubicBezTo>
                    <a:cubicBezTo>
                      <a:pt x="21" y="22"/>
                      <a:pt x="22" y="20"/>
                      <a:pt x="23" y="20"/>
                    </a:cubicBezTo>
                    <a:cubicBezTo>
                      <a:pt x="23" y="20"/>
                      <a:pt x="23" y="21"/>
                      <a:pt x="23" y="21"/>
                    </a:cubicBezTo>
                    <a:cubicBezTo>
                      <a:pt x="24" y="21"/>
                      <a:pt x="25" y="21"/>
                      <a:pt x="25" y="20"/>
                    </a:cubicBezTo>
                    <a:cubicBezTo>
                      <a:pt x="25" y="20"/>
                      <a:pt x="24" y="20"/>
                      <a:pt x="24" y="20"/>
                    </a:cubicBezTo>
                    <a:cubicBezTo>
                      <a:pt x="26" y="20"/>
                      <a:pt x="26" y="20"/>
                      <a:pt x="26" y="20"/>
                    </a:cubicBezTo>
                    <a:cubicBezTo>
                      <a:pt x="26" y="21"/>
                      <a:pt x="27" y="21"/>
                      <a:pt x="28" y="21"/>
                    </a:cubicBezTo>
                    <a:cubicBezTo>
                      <a:pt x="28" y="21"/>
                      <a:pt x="29" y="21"/>
                      <a:pt x="29" y="20"/>
                    </a:cubicBezTo>
                    <a:cubicBezTo>
                      <a:pt x="28" y="20"/>
                      <a:pt x="28" y="20"/>
                      <a:pt x="28" y="20"/>
                    </a:cubicBezTo>
                    <a:cubicBezTo>
                      <a:pt x="28" y="20"/>
                      <a:pt x="28" y="20"/>
                      <a:pt x="28" y="20"/>
                    </a:cubicBezTo>
                    <a:cubicBezTo>
                      <a:pt x="27" y="19"/>
                      <a:pt x="27" y="19"/>
                      <a:pt x="27" y="19"/>
                    </a:cubicBezTo>
                    <a:cubicBezTo>
                      <a:pt x="30" y="17"/>
                      <a:pt x="34" y="16"/>
                      <a:pt x="37" y="14"/>
                    </a:cubicBezTo>
                    <a:cubicBezTo>
                      <a:pt x="37" y="14"/>
                      <a:pt x="38" y="15"/>
                      <a:pt x="38" y="14"/>
                    </a:cubicBezTo>
                    <a:cubicBezTo>
                      <a:pt x="38" y="13"/>
                      <a:pt x="38" y="13"/>
                      <a:pt x="38" y="13"/>
                    </a:cubicBezTo>
                    <a:cubicBezTo>
                      <a:pt x="40" y="12"/>
                      <a:pt x="40" y="12"/>
                      <a:pt x="40" y="12"/>
                    </a:cubicBezTo>
                    <a:cubicBezTo>
                      <a:pt x="40" y="13"/>
                      <a:pt x="42" y="12"/>
                      <a:pt x="43" y="12"/>
                    </a:cubicBezTo>
                    <a:cubicBezTo>
                      <a:pt x="44" y="12"/>
                      <a:pt x="45" y="12"/>
                      <a:pt x="44" y="11"/>
                    </a:cubicBezTo>
                    <a:cubicBezTo>
                      <a:pt x="44" y="11"/>
                      <a:pt x="44" y="11"/>
                      <a:pt x="44" y="11"/>
                    </a:cubicBezTo>
                    <a:cubicBezTo>
                      <a:pt x="44" y="10"/>
                      <a:pt x="46" y="11"/>
                      <a:pt x="45" y="12"/>
                    </a:cubicBezTo>
                    <a:cubicBezTo>
                      <a:pt x="48" y="11"/>
                      <a:pt x="49" y="10"/>
                      <a:pt x="52" y="10"/>
                    </a:cubicBezTo>
                    <a:cubicBezTo>
                      <a:pt x="52" y="11"/>
                      <a:pt x="52" y="11"/>
                      <a:pt x="52" y="11"/>
                    </a:cubicBezTo>
                    <a:cubicBezTo>
                      <a:pt x="53" y="11"/>
                      <a:pt x="54" y="9"/>
                      <a:pt x="55" y="10"/>
                    </a:cubicBezTo>
                    <a:cubicBezTo>
                      <a:pt x="56" y="9"/>
                      <a:pt x="59" y="9"/>
                      <a:pt x="61" y="9"/>
                    </a:cubicBezTo>
                    <a:cubicBezTo>
                      <a:pt x="61" y="6"/>
                      <a:pt x="64" y="7"/>
                      <a:pt x="65" y="6"/>
                    </a:cubicBezTo>
                    <a:cubicBezTo>
                      <a:pt x="66" y="6"/>
                      <a:pt x="66" y="6"/>
                      <a:pt x="66" y="6"/>
                    </a:cubicBezTo>
                    <a:cubicBezTo>
                      <a:pt x="66" y="7"/>
                      <a:pt x="66" y="7"/>
                      <a:pt x="66" y="7"/>
                    </a:cubicBezTo>
                    <a:cubicBezTo>
                      <a:pt x="65" y="7"/>
                      <a:pt x="65" y="7"/>
                      <a:pt x="65" y="7"/>
                    </a:cubicBezTo>
                    <a:cubicBezTo>
                      <a:pt x="65" y="6"/>
                      <a:pt x="65" y="6"/>
                      <a:pt x="65" y="6"/>
                    </a:cubicBezTo>
                    <a:cubicBezTo>
                      <a:pt x="64" y="6"/>
                      <a:pt x="64" y="6"/>
                      <a:pt x="64" y="6"/>
                    </a:cubicBezTo>
                    <a:cubicBezTo>
                      <a:pt x="64" y="7"/>
                      <a:pt x="65" y="7"/>
                      <a:pt x="65" y="7"/>
                    </a:cubicBezTo>
                    <a:cubicBezTo>
                      <a:pt x="67" y="8"/>
                      <a:pt x="67" y="7"/>
                      <a:pt x="68" y="6"/>
                    </a:cubicBezTo>
                    <a:cubicBezTo>
                      <a:pt x="67" y="5"/>
                      <a:pt x="66" y="6"/>
                      <a:pt x="66" y="6"/>
                    </a:cubicBezTo>
                    <a:cubicBezTo>
                      <a:pt x="66" y="6"/>
                      <a:pt x="68" y="5"/>
                      <a:pt x="69" y="6"/>
                    </a:cubicBezTo>
                    <a:cubicBezTo>
                      <a:pt x="70" y="5"/>
                      <a:pt x="70" y="5"/>
                      <a:pt x="70" y="5"/>
                    </a:cubicBezTo>
                    <a:cubicBezTo>
                      <a:pt x="70" y="5"/>
                      <a:pt x="69" y="3"/>
                      <a:pt x="68" y="4"/>
                    </a:cubicBezTo>
                    <a:cubicBezTo>
                      <a:pt x="68" y="4"/>
                      <a:pt x="68" y="4"/>
                      <a:pt x="68" y="4"/>
                    </a:cubicBezTo>
                    <a:cubicBezTo>
                      <a:pt x="67" y="4"/>
                      <a:pt x="67" y="4"/>
                      <a:pt x="67" y="4"/>
                    </a:cubicBezTo>
                    <a:cubicBezTo>
                      <a:pt x="69" y="5"/>
                      <a:pt x="69" y="3"/>
                      <a:pt x="70" y="3"/>
                    </a:cubicBezTo>
                    <a:cubicBezTo>
                      <a:pt x="70" y="3"/>
                      <a:pt x="69" y="4"/>
                      <a:pt x="70" y="4"/>
                    </a:cubicBezTo>
                    <a:cubicBezTo>
                      <a:pt x="71" y="4"/>
                      <a:pt x="71" y="5"/>
                      <a:pt x="71" y="4"/>
                    </a:cubicBezTo>
                    <a:cubicBezTo>
                      <a:pt x="71" y="5"/>
                      <a:pt x="71" y="5"/>
                      <a:pt x="71" y="5"/>
                    </a:cubicBezTo>
                    <a:cubicBezTo>
                      <a:pt x="71" y="6"/>
                      <a:pt x="72" y="5"/>
                      <a:pt x="73" y="5"/>
                    </a:cubicBezTo>
                    <a:cubicBezTo>
                      <a:pt x="73" y="4"/>
                      <a:pt x="72" y="4"/>
                      <a:pt x="72" y="3"/>
                    </a:cubicBezTo>
                    <a:cubicBezTo>
                      <a:pt x="71" y="4"/>
                      <a:pt x="71" y="4"/>
                      <a:pt x="71" y="4"/>
                    </a:cubicBezTo>
                    <a:cubicBezTo>
                      <a:pt x="71" y="3"/>
                      <a:pt x="73" y="3"/>
                      <a:pt x="72" y="2"/>
                    </a:cubicBezTo>
                    <a:cubicBezTo>
                      <a:pt x="74" y="3"/>
                      <a:pt x="74" y="3"/>
                      <a:pt x="74" y="3"/>
                    </a:cubicBezTo>
                    <a:cubicBezTo>
                      <a:pt x="73" y="3"/>
                      <a:pt x="72" y="4"/>
                      <a:pt x="74" y="4"/>
                    </a:cubicBezTo>
                    <a:cubicBezTo>
                      <a:pt x="75" y="4"/>
                      <a:pt x="74" y="3"/>
                      <a:pt x="75" y="2"/>
                    </a:cubicBezTo>
                    <a:cubicBezTo>
                      <a:pt x="76" y="2"/>
                      <a:pt x="77" y="2"/>
                      <a:pt x="78" y="1"/>
                    </a:cubicBezTo>
                    <a:cubicBezTo>
                      <a:pt x="77" y="2"/>
                      <a:pt x="77" y="2"/>
                      <a:pt x="77" y="2"/>
                    </a:cubicBezTo>
                    <a:cubicBezTo>
                      <a:pt x="78" y="2"/>
                      <a:pt x="78" y="2"/>
                      <a:pt x="78" y="2"/>
                    </a:cubicBezTo>
                    <a:cubicBezTo>
                      <a:pt x="78" y="2"/>
                      <a:pt x="79" y="2"/>
                      <a:pt x="79" y="2"/>
                    </a:cubicBezTo>
                    <a:cubicBezTo>
                      <a:pt x="79" y="1"/>
                      <a:pt x="79" y="1"/>
                      <a:pt x="79" y="1"/>
                    </a:cubicBezTo>
                    <a:cubicBezTo>
                      <a:pt x="80" y="2"/>
                      <a:pt x="80" y="0"/>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1" name="Freeform 983">
                <a:extLst>
                  <a:ext uri="{FF2B5EF4-FFF2-40B4-BE49-F238E27FC236}">
                    <a16:creationId xmlns:a16="http://schemas.microsoft.com/office/drawing/2014/main" id="{1E6CB958-C305-43BC-AB11-4675B1C3086B}"/>
                  </a:ext>
                </a:extLst>
              </p:cNvPr>
              <p:cNvSpPr/>
              <p:nvPr/>
            </p:nvSpPr>
            <p:spPr bwMode="auto">
              <a:xfrm>
                <a:off x="4267" y="1545"/>
                <a:ext cx="8" cy="5"/>
              </a:xfrm>
              <a:custGeom>
                <a:gdLst>
                  <a:gd name="T0" fmla="*/ 3 w 3"/>
                  <a:gd name="T1" fmla="*/ 1 h 2"/>
                  <a:gd name="T2" fmla="*/ 3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1"/>
                      <a:pt x="0"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2" name="Freeform 984">
                <a:extLst>
                  <a:ext uri="{FF2B5EF4-FFF2-40B4-BE49-F238E27FC236}">
                    <a16:creationId xmlns:a16="http://schemas.microsoft.com/office/drawing/2014/main" id="{E2761A9D-25B1-480C-9DD9-D4226A8CA58B}"/>
                  </a:ext>
                </a:extLst>
              </p:cNvPr>
              <p:cNvSpPr/>
              <p:nvPr/>
            </p:nvSpPr>
            <p:spPr bwMode="auto">
              <a:xfrm>
                <a:off x="4171" y="1545"/>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3" name="Freeform 985">
                <a:extLst>
                  <a:ext uri="{FF2B5EF4-FFF2-40B4-BE49-F238E27FC236}">
                    <a16:creationId xmlns:a16="http://schemas.microsoft.com/office/drawing/2014/main" id="{4086AABD-5F75-40C4-A564-BDC8DC847B4E}"/>
                  </a:ext>
                </a:extLst>
              </p:cNvPr>
              <p:cNvSpPr/>
              <p:nvPr/>
            </p:nvSpPr>
            <p:spPr bwMode="auto">
              <a:xfrm>
                <a:off x="3551" y="154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4" name="Freeform 986">
                <a:extLst>
                  <a:ext uri="{FF2B5EF4-FFF2-40B4-BE49-F238E27FC236}">
                    <a16:creationId xmlns:a16="http://schemas.microsoft.com/office/drawing/2014/main" id="{940B1140-7403-488D-AC84-448F946110DB}"/>
                  </a:ext>
                </a:extLst>
              </p:cNvPr>
              <p:cNvSpPr/>
              <p:nvPr/>
            </p:nvSpPr>
            <p:spPr bwMode="auto">
              <a:xfrm>
                <a:off x="3564" y="1547"/>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5" name="Freeform 987">
                <a:extLst>
                  <a:ext uri="{FF2B5EF4-FFF2-40B4-BE49-F238E27FC236}">
                    <a16:creationId xmlns:a16="http://schemas.microsoft.com/office/drawing/2014/main" id="{B8E256A0-2ACC-4EF5-B439-E8E4D66F8450}"/>
                  </a:ext>
                </a:extLst>
              </p:cNvPr>
              <p:cNvSpPr/>
              <p:nvPr/>
            </p:nvSpPr>
            <p:spPr bwMode="auto">
              <a:xfrm>
                <a:off x="4163" y="154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6" name="Freeform 988">
                <a:extLst>
                  <a:ext uri="{FF2B5EF4-FFF2-40B4-BE49-F238E27FC236}">
                    <a16:creationId xmlns:a16="http://schemas.microsoft.com/office/drawing/2014/main" id="{E2975F68-8AF9-4CAC-B791-987DF17AB8D8}"/>
                  </a:ext>
                </a:extLst>
              </p:cNvPr>
              <p:cNvSpPr/>
              <p:nvPr/>
            </p:nvSpPr>
            <p:spPr bwMode="auto">
              <a:xfrm>
                <a:off x="1932" y="1547"/>
                <a:ext cx="5"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7" name="Freeform 989">
                <a:extLst>
                  <a:ext uri="{FF2B5EF4-FFF2-40B4-BE49-F238E27FC236}">
                    <a16:creationId xmlns:a16="http://schemas.microsoft.com/office/drawing/2014/main" id="{668BFE71-FD83-4869-891B-470750992E08}"/>
                  </a:ext>
                </a:extLst>
              </p:cNvPr>
              <p:cNvSpPr/>
              <p:nvPr/>
            </p:nvSpPr>
            <p:spPr bwMode="auto">
              <a:xfrm>
                <a:off x="1943" y="1547"/>
                <a:ext cx="10" cy="6"/>
              </a:xfrm>
              <a:custGeom>
                <a:gdLst>
                  <a:gd name="T0" fmla="*/ 0 w 4"/>
                  <a:gd name="T1" fmla="*/ 0 h 2"/>
                  <a:gd name="T2" fmla="*/ 2 w 4"/>
                  <a:gd name="T3" fmla="*/ 2 h 2"/>
                  <a:gd name="T4" fmla="*/ 4 w 4"/>
                  <a:gd name="T5" fmla="*/ 1 h 2"/>
                  <a:gd name="T6" fmla="*/ 3 w 4"/>
                  <a:gd name="T7" fmla="*/ 2 h 2"/>
                  <a:gd name="T8" fmla="*/ 1 w 4"/>
                  <a:gd name="T9" fmla="*/ 2 h 2"/>
                  <a:gd name="T10" fmla="*/ 0 w 4"/>
                  <a:gd name="T11" fmla="*/ 1 h 2"/>
                  <a:gd name="T12" fmla="*/ 0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0" y="1"/>
                      <a:pt x="1" y="1"/>
                      <a:pt x="2" y="2"/>
                    </a:cubicBezTo>
                    <a:cubicBezTo>
                      <a:pt x="3" y="1"/>
                      <a:pt x="3" y="0"/>
                      <a:pt x="4" y="1"/>
                    </a:cubicBezTo>
                    <a:cubicBezTo>
                      <a:pt x="4" y="2"/>
                      <a:pt x="3" y="2"/>
                      <a:pt x="3" y="2"/>
                    </a:cubicBezTo>
                    <a:cubicBezTo>
                      <a:pt x="2" y="2"/>
                      <a:pt x="2" y="2"/>
                      <a:pt x="1" y="2"/>
                    </a:cubicBezTo>
                    <a:cubicBezTo>
                      <a:pt x="1" y="1"/>
                      <a:pt x="0" y="2"/>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8" name="Freeform 990">
                <a:extLst>
                  <a:ext uri="{FF2B5EF4-FFF2-40B4-BE49-F238E27FC236}">
                    <a16:creationId xmlns:a16="http://schemas.microsoft.com/office/drawing/2014/main" id="{4586006D-6E60-4E46-B052-81AABB854A60}"/>
                  </a:ext>
                </a:extLst>
              </p:cNvPr>
              <p:cNvSpPr/>
              <p:nvPr/>
            </p:nvSpPr>
            <p:spPr bwMode="auto">
              <a:xfrm>
                <a:off x="2397" y="1547"/>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9" name="Freeform 991">
                <a:extLst>
                  <a:ext uri="{FF2B5EF4-FFF2-40B4-BE49-F238E27FC236}">
                    <a16:creationId xmlns:a16="http://schemas.microsoft.com/office/drawing/2014/main" id="{EB9F6A0F-0B71-4A35-B10C-423040EE1BA1}"/>
                  </a:ext>
                </a:extLst>
              </p:cNvPr>
              <p:cNvSpPr/>
              <p:nvPr/>
            </p:nvSpPr>
            <p:spPr bwMode="auto">
              <a:xfrm>
                <a:off x="2979" y="1547"/>
                <a:ext cx="19" cy="11"/>
              </a:xfrm>
              <a:custGeom>
                <a:gdLst>
                  <a:gd name="T0" fmla="*/ 5 w 7"/>
                  <a:gd name="T1" fmla="*/ 2 h 4"/>
                  <a:gd name="T2" fmla="*/ 6 w 7"/>
                  <a:gd name="T3" fmla="*/ 2 h 4"/>
                  <a:gd name="T4" fmla="*/ 6 w 7"/>
                  <a:gd name="T5" fmla="*/ 1 h 4"/>
                  <a:gd name="T6" fmla="*/ 7 w 7"/>
                  <a:gd name="T7" fmla="*/ 1 h 4"/>
                  <a:gd name="T8" fmla="*/ 6 w 7"/>
                  <a:gd name="T9" fmla="*/ 3 h 4"/>
                  <a:gd name="T10" fmla="*/ 4 w 7"/>
                  <a:gd name="T11" fmla="*/ 3 h 4"/>
                  <a:gd name="T12" fmla="*/ 4 w 7"/>
                  <a:gd name="T13" fmla="*/ 2 h 4"/>
                  <a:gd name="T14" fmla="*/ 1 w 7"/>
                  <a:gd name="T15" fmla="*/ 3 h 4"/>
                  <a:gd name="T16" fmla="*/ 1 w 7"/>
                  <a:gd name="T17" fmla="*/ 1 h 4"/>
                  <a:gd name="T18" fmla="*/ 3 w 7"/>
                  <a:gd name="T19" fmla="*/ 1 h 4"/>
                  <a:gd name="T20" fmla="*/ 4 w 7"/>
                  <a:gd name="T21" fmla="*/ 0 h 4"/>
                  <a:gd name="T22" fmla="*/ 5 w 7"/>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5" y="2"/>
                    </a:moveTo>
                    <a:cubicBezTo>
                      <a:pt x="5" y="2"/>
                      <a:pt x="6" y="2"/>
                      <a:pt x="6" y="2"/>
                    </a:cubicBezTo>
                    <a:cubicBezTo>
                      <a:pt x="6" y="1"/>
                      <a:pt x="6" y="1"/>
                      <a:pt x="6" y="1"/>
                    </a:cubicBezTo>
                    <a:cubicBezTo>
                      <a:pt x="7" y="1"/>
                      <a:pt x="7" y="1"/>
                      <a:pt x="7" y="1"/>
                    </a:cubicBezTo>
                    <a:cubicBezTo>
                      <a:pt x="6" y="3"/>
                      <a:pt x="6" y="3"/>
                      <a:pt x="6" y="3"/>
                    </a:cubicBezTo>
                    <a:cubicBezTo>
                      <a:pt x="6" y="2"/>
                      <a:pt x="5" y="4"/>
                      <a:pt x="4" y="3"/>
                    </a:cubicBezTo>
                    <a:cubicBezTo>
                      <a:pt x="4" y="2"/>
                      <a:pt x="4" y="2"/>
                      <a:pt x="4" y="2"/>
                    </a:cubicBezTo>
                    <a:cubicBezTo>
                      <a:pt x="3" y="2"/>
                      <a:pt x="2" y="2"/>
                      <a:pt x="1" y="3"/>
                    </a:cubicBezTo>
                    <a:cubicBezTo>
                      <a:pt x="0" y="3"/>
                      <a:pt x="1" y="2"/>
                      <a:pt x="1" y="1"/>
                    </a:cubicBezTo>
                    <a:cubicBezTo>
                      <a:pt x="2" y="2"/>
                      <a:pt x="3" y="0"/>
                      <a:pt x="3" y="1"/>
                    </a:cubicBezTo>
                    <a:cubicBezTo>
                      <a:pt x="4" y="1"/>
                      <a:pt x="4" y="1"/>
                      <a:pt x="4" y="0"/>
                    </a:cubicBezTo>
                    <a:cubicBezTo>
                      <a:pt x="5" y="1"/>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0" name="Freeform 992">
                <a:extLst>
                  <a:ext uri="{FF2B5EF4-FFF2-40B4-BE49-F238E27FC236}">
                    <a16:creationId xmlns:a16="http://schemas.microsoft.com/office/drawing/2014/main" id="{4E5A4B38-ABD3-46F3-A167-80AF82EF298D}"/>
                  </a:ext>
                </a:extLst>
              </p:cNvPr>
              <p:cNvSpPr/>
              <p:nvPr/>
            </p:nvSpPr>
            <p:spPr bwMode="auto">
              <a:xfrm>
                <a:off x="3848" y="154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1" name="Freeform 993">
                <a:extLst>
                  <a:ext uri="{FF2B5EF4-FFF2-40B4-BE49-F238E27FC236}">
                    <a16:creationId xmlns:a16="http://schemas.microsoft.com/office/drawing/2014/main" id="{7F93FF36-1B73-49E9-BD50-2FC319F48494}"/>
                  </a:ext>
                </a:extLst>
              </p:cNvPr>
              <p:cNvSpPr/>
              <p:nvPr/>
            </p:nvSpPr>
            <p:spPr bwMode="auto">
              <a:xfrm>
                <a:off x="2392" y="1550"/>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2" name="Freeform 994">
                <a:extLst>
                  <a:ext uri="{FF2B5EF4-FFF2-40B4-BE49-F238E27FC236}">
                    <a16:creationId xmlns:a16="http://schemas.microsoft.com/office/drawing/2014/main" id="{149F7C8D-43D2-40B5-8C58-87A43B2D6F89}"/>
                  </a:ext>
                </a:extLst>
              </p:cNvPr>
              <p:cNvSpPr/>
              <p:nvPr/>
            </p:nvSpPr>
            <p:spPr bwMode="auto">
              <a:xfrm>
                <a:off x="1999" y="1550"/>
                <a:ext cx="5" cy="5"/>
              </a:xfrm>
              <a:custGeom>
                <a:gdLst>
                  <a:gd name="T0" fmla="*/ 2 w 2"/>
                  <a:gd name="T1" fmla="*/ 2 h 2"/>
                  <a:gd name="T2" fmla="*/ 1 w 2"/>
                  <a:gd name="T3" fmla="*/ 2 h 2"/>
                  <a:gd name="T4" fmla="*/ 0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1" y="2"/>
                      <a:pt x="1" y="1"/>
                      <a:pt x="0" y="1"/>
                    </a:cubicBezTo>
                    <a:cubicBezTo>
                      <a:pt x="2" y="0"/>
                      <a:pt x="2" y="0"/>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3" name="Freeform 995">
                <a:extLst>
                  <a:ext uri="{FF2B5EF4-FFF2-40B4-BE49-F238E27FC236}">
                    <a16:creationId xmlns:a16="http://schemas.microsoft.com/office/drawing/2014/main" id="{DEA36011-392E-49D4-9D24-9CCC5EE83EEF}"/>
                  </a:ext>
                </a:extLst>
              </p:cNvPr>
              <p:cNvSpPr/>
              <p:nvPr/>
            </p:nvSpPr>
            <p:spPr bwMode="auto">
              <a:xfrm>
                <a:off x="3538" y="1550"/>
                <a:ext cx="8" cy="5"/>
              </a:xfrm>
              <a:custGeom>
                <a:gdLst>
                  <a:gd name="T0" fmla="*/ 3 w 3"/>
                  <a:gd name="T1" fmla="*/ 1 h 2"/>
                  <a:gd name="T2" fmla="*/ 1 w 3"/>
                  <a:gd name="T3" fmla="*/ 1 h 2"/>
                  <a:gd name="T4" fmla="*/ 1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2" y="0"/>
                      <a:pt x="1" y="1"/>
                    </a:cubicBezTo>
                    <a:cubicBezTo>
                      <a:pt x="1" y="2"/>
                      <a:pt x="1" y="2"/>
                      <a:pt x="1" y="2"/>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4" name="Freeform 996">
                <a:extLst>
                  <a:ext uri="{FF2B5EF4-FFF2-40B4-BE49-F238E27FC236}">
                    <a16:creationId xmlns:a16="http://schemas.microsoft.com/office/drawing/2014/main" id="{8403EF21-6EEA-4628-A549-6C36DA54FFC7}"/>
                  </a:ext>
                </a:extLst>
              </p:cNvPr>
              <p:cNvSpPr/>
              <p:nvPr/>
            </p:nvSpPr>
            <p:spPr bwMode="auto">
              <a:xfrm>
                <a:off x="3556" y="155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5" name="Freeform 997">
                <a:extLst>
                  <a:ext uri="{FF2B5EF4-FFF2-40B4-BE49-F238E27FC236}">
                    <a16:creationId xmlns:a16="http://schemas.microsoft.com/office/drawing/2014/main" id="{15DE9CC8-43DC-4CFF-B3C3-2DD662352468}"/>
                  </a:ext>
                </a:extLst>
              </p:cNvPr>
              <p:cNvSpPr/>
              <p:nvPr/>
            </p:nvSpPr>
            <p:spPr bwMode="auto">
              <a:xfrm>
                <a:off x="3829" y="155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6" name="Freeform 998">
                <a:extLst>
                  <a:ext uri="{FF2B5EF4-FFF2-40B4-BE49-F238E27FC236}">
                    <a16:creationId xmlns:a16="http://schemas.microsoft.com/office/drawing/2014/main" id="{FD57191E-AE67-422D-A5D2-522BB881FB0F}"/>
                  </a:ext>
                </a:extLst>
              </p:cNvPr>
              <p:cNvSpPr/>
              <p:nvPr/>
            </p:nvSpPr>
            <p:spPr bwMode="auto">
              <a:xfrm>
                <a:off x="4152" y="1550"/>
                <a:ext cx="19" cy="13"/>
              </a:xfrm>
              <a:custGeom>
                <a:gdLst>
                  <a:gd name="T0" fmla="*/ 7 w 7"/>
                  <a:gd name="T1" fmla="*/ 1 h 5"/>
                  <a:gd name="T2" fmla="*/ 5 w 7"/>
                  <a:gd name="T3" fmla="*/ 3 h 5"/>
                  <a:gd name="T4" fmla="*/ 0 w 7"/>
                  <a:gd name="T5" fmla="*/ 4 h 5"/>
                  <a:gd name="T6" fmla="*/ 2 w 7"/>
                  <a:gd name="T7" fmla="*/ 3 h 5"/>
                  <a:gd name="T8" fmla="*/ 1 w 7"/>
                  <a:gd name="T9" fmla="*/ 2 h 5"/>
                  <a:gd name="T10" fmla="*/ 0 w 7"/>
                  <a:gd name="T11" fmla="*/ 3 h 5"/>
                  <a:gd name="T12" fmla="*/ 5 w 7"/>
                  <a:gd name="T13" fmla="*/ 1 h 5"/>
                  <a:gd name="T14" fmla="*/ 5 w 7"/>
                  <a:gd name="T15" fmla="*/ 0 h 5"/>
                  <a:gd name="T16" fmla="*/ 7 w 7"/>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cubicBezTo>
                      <a:pt x="7" y="2"/>
                      <a:pt x="4" y="2"/>
                      <a:pt x="5" y="3"/>
                    </a:cubicBezTo>
                    <a:cubicBezTo>
                      <a:pt x="3" y="3"/>
                      <a:pt x="2" y="5"/>
                      <a:pt x="0" y="4"/>
                    </a:cubicBezTo>
                    <a:cubicBezTo>
                      <a:pt x="2" y="3"/>
                      <a:pt x="2" y="3"/>
                      <a:pt x="2" y="3"/>
                    </a:cubicBezTo>
                    <a:cubicBezTo>
                      <a:pt x="1" y="2"/>
                      <a:pt x="1" y="2"/>
                      <a:pt x="1" y="2"/>
                    </a:cubicBezTo>
                    <a:cubicBezTo>
                      <a:pt x="1" y="3"/>
                      <a:pt x="0" y="2"/>
                      <a:pt x="0" y="3"/>
                    </a:cubicBezTo>
                    <a:cubicBezTo>
                      <a:pt x="1" y="3"/>
                      <a:pt x="4" y="2"/>
                      <a:pt x="5" y="1"/>
                    </a:cubicBezTo>
                    <a:cubicBezTo>
                      <a:pt x="5" y="0"/>
                      <a:pt x="5" y="0"/>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7" name="Freeform 999">
                <a:extLst>
                  <a:ext uri="{FF2B5EF4-FFF2-40B4-BE49-F238E27FC236}">
                    <a16:creationId xmlns:a16="http://schemas.microsoft.com/office/drawing/2014/main" id="{D9332A0F-5AC9-4B8D-B943-96C7FD5CA6BA}"/>
                  </a:ext>
                </a:extLst>
              </p:cNvPr>
              <p:cNvSpPr/>
              <p:nvPr/>
            </p:nvSpPr>
            <p:spPr bwMode="auto">
              <a:xfrm>
                <a:off x="4256" y="1550"/>
                <a:ext cx="14" cy="13"/>
              </a:xfrm>
              <a:custGeom>
                <a:gdLst>
                  <a:gd name="T0" fmla="*/ 5 w 5"/>
                  <a:gd name="T1" fmla="*/ 0 h 5"/>
                  <a:gd name="T2" fmla="*/ 2 w 5"/>
                  <a:gd name="T3" fmla="*/ 5 h 5"/>
                  <a:gd name="T4" fmla="*/ 1 w 5"/>
                  <a:gd name="T5" fmla="*/ 4 h 5"/>
                  <a:gd name="T6" fmla="*/ 3 w 5"/>
                  <a:gd name="T7" fmla="*/ 1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3"/>
                      <a:pt x="2" y="5"/>
                    </a:cubicBezTo>
                    <a:cubicBezTo>
                      <a:pt x="1" y="4"/>
                      <a:pt x="1" y="4"/>
                      <a:pt x="1" y="4"/>
                    </a:cubicBezTo>
                    <a:cubicBezTo>
                      <a:pt x="0" y="2"/>
                      <a:pt x="4" y="3"/>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8" name="Freeform 1000">
                <a:extLst>
                  <a:ext uri="{FF2B5EF4-FFF2-40B4-BE49-F238E27FC236}">
                    <a16:creationId xmlns:a16="http://schemas.microsoft.com/office/drawing/2014/main" id="{B4B1A175-8951-4C28-B33D-B71E9EF55E3D}"/>
                  </a:ext>
                </a:extLst>
              </p:cNvPr>
              <p:cNvSpPr/>
              <p:nvPr/>
            </p:nvSpPr>
            <p:spPr bwMode="auto">
              <a:xfrm>
                <a:off x="2977" y="15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9" name="Freeform 1001">
                <a:extLst>
                  <a:ext uri="{FF2B5EF4-FFF2-40B4-BE49-F238E27FC236}">
                    <a16:creationId xmlns:a16="http://schemas.microsoft.com/office/drawing/2014/main" id="{E1B08354-9BE1-43EB-A45A-59671F7613AC}"/>
                  </a:ext>
                </a:extLst>
              </p:cNvPr>
              <p:cNvSpPr/>
              <p:nvPr/>
            </p:nvSpPr>
            <p:spPr bwMode="auto">
              <a:xfrm>
                <a:off x="4272" y="1553"/>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0" name="Freeform 1002">
                <a:extLst>
                  <a:ext uri="{FF2B5EF4-FFF2-40B4-BE49-F238E27FC236}">
                    <a16:creationId xmlns:a16="http://schemas.microsoft.com/office/drawing/2014/main" id="{1E2ECFD7-2EE5-41C5-B85F-12CA22B4EBF4}"/>
                  </a:ext>
                </a:extLst>
              </p:cNvPr>
              <p:cNvSpPr/>
              <p:nvPr/>
            </p:nvSpPr>
            <p:spPr bwMode="auto">
              <a:xfrm>
                <a:off x="1943" y="1555"/>
                <a:ext cx="8" cy="6"/>
              </a:xfrm>
              <a:custGeom>
                <a:gdLst>
                  <a:gd name="T0" fmla="*/ 2 w 3"/>
                  <a:gd name="T1" fmla="*/ 0 h 2"/>
                  <a:gd name="T2" fmla="*/ 1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3" y="0"/>
                      <a:pt x="2" y="2"/>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1" name="Freeform 1003">
                <a:extLst>
                  <a:ext uri="{FF2B5EF4-FFF2-40B4-BE49-F238E27FC236}">
                    <a16:creationId xmlns:a16="http://schemas.microsoft.com/office/drawing/2014/main" id="{774C5307-6835-419D-86F2-EC631DEEA79A}"/>
                  </a:ext>
                </a:extLst>
              </p:cNvPr>
              <p:cNvSpPr/>
              <p:nvPr/>
            </p:nvSpPr>
            <p:spPr bwMode="auto">
              <a:xfrm>
                <a:off x="3810" y="1555"/>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2" name="Freeform 1004">
                <a:extLst>
                  <a:ext uri="{FF2B5EF4-FFF2-40B4-BE49-F238E27FC236}">
                    <a16:creationId xmlns:a16="http://schemas.microsoft.com/office/drawing/2014/main" id="{660486A7-2A54-4C06-B6CF-BA2D54846989}"/>
                  </a:ext>
                </a:extLst>
              </p:cNvPr>
              <p:cNvSpPr/>
              <p:nvPr/>
            </p:nvSpPr>
            <p:spPr bwMode="auto">
              <a:xfrm>
                <a:off x="2376" y="1555"/>
                <a:ext cx="8" cy="8"/>
              </a:xfrm>
              <a:custGeom>
                <a:gdLst>
                  <a:gd name="T0" fmla="*/ 3 w 3"/>
                  <a:gd name="T1" fmla="*/ 1 h 3"/>
                  <a:gd name="T2" fmla="*/ 1 w 3"/>
                  <a:gd name="T3" fmla="*/ 2 h 3"/>
                  <a:gd name="T4" fmla="*/ 1 w 3"/>
                  <a:gd name="T5" fmla="*/ 2 h 3"/>
                  <a:gd name="T6" fmla="*/ 0 w 3"/>
                  <a:gd name="T7" fmla="*/ 1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1"/>
                      <a:pt x="1" y="2"/>
                    </a:cubicBezTo>
                    <a:cubicBezTo>
                      <a:pt x="1" y="2"/>
                      <a:pt x="1" y="2"/>
                      <a:pt x="1" y="2"/>
                    </a:cubicBezTo>
                    <a:cubicBezTo>
                      <a:pt x="0" y="3"/>
                      <a:pt x="1" y="2"/>
                      <a:pt x="0"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3" name="Freeform 1005">
                <a:extLst>
                  <a:ext uri="{FF2B5EF4-FFF2-40B4-BE49-F238E27FC236}">
                    <a16:creationId xmlns:a16="http://schemas.microsoft.com/office/drawing/2014/main" id="{FA51EF91-765F-496F-A20F-406D884511B8}"/>
                  </a:ext>
                </a:extLst>
              </p:cNvPr>
              <p:cNvSpPr/>
              <p:nvPr/>
            </p:nvSpPr>
            <p:spPr bwMode="auto">
              <a:xfrm>
                <a:off x="2945" y="1558"/>
                <a:ext cx="40" cy="21"/>
              </a:xfrm>
              <a:custGeom>
                <a:gdLst>
                  <a:gd name="T0" fmla="*/ 14 w 15"/>
                  <a:gd name="T1" fmla="*/ 0 h 8"/>
                  <a:gd name="T2" fmla="*/ 13 w 15"/>
                  <a:gd name="T3" fmla="*/ 1 h 8"/>
                  <a:gd name="T4" fmla="*/ 15 w 15"/>
                  <a:gd name="T5" fmla="*/ 3 h 8"/>
                  <a:gd name="T6" fmla="*/ 13 w 15"/>
                  <a:gd name="T7" fmla="*/ 4 h 8"/>
                  <a:gd name="T8" fmla="*/ 10 w 15"/>
                  <a:gd name="T9" fmla="*/ 5 h 8"/>
                  <a:gd name="T10" fmla="*/ 8 w 15"/>
                  <a:gd name="T11" fmla="*/ 5 h 8"/>
                  <a:gd name="T12" fmla="*/ 7 w 15"/>
                  <a:gd name="T13" fmla="*/ 5 h 8"/>
                  <a:gd name="T14" fmla="*/ 7 w 15"/>
                  <a:gd name="T15" fmla="*/ 6 h 8"/>
                  <a:gd name="T16" fmla="*/ 7 w 15"/>
                  <a:gd name="T17" fmla="*/ 5 h 8"/>
                  <a:gd name="T18" fmla="*/ 6 w 15"/>
                  <a:gd name="T19" fmla="*/ 6 h 8"/>
                  <a:gd name="T20" fmla="*/ 0 w 15"/>
                  <a:gd name="T21" fmla="*/ 8 h 8"/>
                  <a:gd name="T22" fmla="*/ 0 w 15"/>
                  <a:gd name="T23" fmla="*/ 7 h 8"/>
                  <a:gd name="T24" fmla="*/ 3 w 15"/>
                  <a:gd name="T25" fmla="*/ 6 h 8"/>
                  <a:gd name="T26" fmla="*/ 3 w 15"/>
                  <a:gd name="T27" fmla="*/ 6 h 8"/>
                  <a:gd name="T28" fmla="*/ 6 w 15"/>
                  <a:gd name="T29" fmla="*/ 4 h 8"/>
                  <a:gd name="T30" fmla="*/ 6 w 15"/>
                  <a:gd name="T31" fmla="*/ 4 h 8"/>
                  <a:gd name="T32" fmla="*/ 7 w 15"/>
                  <a:gd name="T33" fmla="*/ 4 h 8"/>
                  <a:gd name="T34" fmla="*/ 8 w 15"/>
                  <a:gd name="T35" fmla="*/ 4 h 8"/>
                  <a:gd name="T36" fmla="*/ 7 w 15"/>
                  <a:gd name="T37" fmla="*/ 2 h 8"/>
                  <a:gd name="T38" fmla="*/ 10 w 15"/>
                  <a:gd name="T39" fmla="*/ 0 h 8"/>
                  <a:gd name="T40" fmla="*/ 14 w 15"/>
                  <a:gd name="T4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8">
                    <a:moveTo>
                      <a:pt x="14" y="0"/>
                    </a:moveTo>
                    <a:cubicBezTo>
                      <a:pt x="14" y="1"/>
                      <a:pt x="14" y="1"/>
                      <a:pt x="13" y="1"/>
                    </a:cubicBezTo>
                    <a:cubicBezTo>
                      <a:pt x="14" y="2"/>
                      <a:pt x="15" y="2"/>
                      <a:pt x="15" y="3"/>
                    </a:cubicBezTo>
                    <a:cubicBezTo>
                      <a:pt x="14" y="2"/>
                      <a:pt x="13" y="4"/>
                      <a:pt x="13" y="4"/>
                    </a:cubicBezTo>
                    <a:cubicBezTo>
                      <a:pt x="12" y="3"/>
                      <a:pt x="11" y="5"/>
                      <a:pt x="10" y="5"/>
                    </a:cubicBezTo>
                    <a:cubicBezTo>
                      <a:pt x="10" y="4"/>
                      <a:pt x="8" y="6"/>
                      <a:pt x="8" y="5"/>
                    </a:cubicBezTo>
                    <a:cubicBezTo>
                      <a:pt x="7" y="5"/>
                      <a:pt x="7" y="5"/>
                      <a:pt x="7" y="5"/>
                    </a:cubicBezTo>
                    <a:cubicBezTo>
                      <a:pt x="8" y="5"/>
                      <a:pt x="7" y="6"/>
                      <a:pt x="7" y="6"/>
                    </a:cubicBezTo>
                    <a:cubicBezTo>
                      <a:pt x="7" y="5"/>
                      <a:pt x="7" y="5"/>
                      <a:pt x="7" y="5"/>
                    </a:cubicBezTo>
                    <a:cubicBezTo>
                      <a:pt x="6" y="5"/>
                      <a:pt x="5" y="6"/>
                      <a:pt x="6" y="6"/>
                    </a:cubicBezTo>
                    <a:cubicBezTo>
                      <a:pt x="4" y="8"/>
                      <a:pt x="2" y="6"/>
                      <a:pt x="0" y="8"/>
                    </a:cubicBezTo>
                    <a:cubicBezTo>
                      <a:pt x="0" y="7"/>
                      <a:pt x="0" y="7"/>
                      <a:pt x="0" y="7"/>
                    </a:cubicBezTo>
                    <a:cubicBezTo>
                      <a:pt x="3" y="6"/>
                      <a:pt x="3" y="6"/>
                      <a:pt x="3" y="6"/>
                    </a:cubicBezTo>
                    <a:cubicBezTo>
                      <a:pt x="3" y="6"/>
                      <a:pt x="3" y="6"/>
                      <a:pt x="3" y="6"/>
                    </a:cubicBezTo>
                    <a:cubicBezTo>
                      <a:pt x="4" y="6"/>
                      <a:pt x="5" y="5"/>
                      <a:pt x="6" y="4"/>
                    </a:cubicBezTo>
                    <a:cubicBezTo>
                      <a:pt x="6" y="4"/>
                      <a:pt x="6" y="4"/>
                      <a:pt x="6" y="4"/>
                    </a:cubicBezTo>
                    <a:cubicBezTo>
                      <a:pt x="7" y="4"/>
                      <a:pt x="7" y="4"/>
                      <a:pt x="7" y="4"/>
                    </a:cubicBezTo>
                    <a:cubicBezTo>
                      <a:pt x="8" y="4"/>
                      <a:pt x="8" y="4"/>
                      <a:pt x="8" y="4"/>
                    </a:cubicBezTo>
                    <a:cubicBezTo>
                      <a:pt x="7" y="2"/>
                      <a:pt x="7" y="2"/>
                      <a:pt x="7" y="2"/>
                    </a:cubicBezTo>
                    <a:cubicBezTo>
                      <a:pt x="8" y="2"/>
                      <a:pt x="9" y="1"/>
                      <a:pt x="10" y="0"/>
                    </a:cubicBez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4" name="Freeform 1006">
                <a:extLst>
                  <a:ext uri="{FF2B5EF4-FFF2-40B4-BE49-F238E27FC236}">
                    <a16:creationId xmlns:a16="http://schemas.microsoft.com/office/drawing/2014/main" id="{FB04C1BF-ABF5-45BC-AAAD-580F2F366802}"/>
                  </a:ext>
                </a:extLst>
              </p:cNvPr>
              <p:cNvSpPr/>
              <p:nvPr/>
            </p:nvSpPr>
            <p:spPr bwMode="auto">
              <a:xfrm>
                <a:off x="3856" y="155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5" name="Freeform 1007">
                <a:extLst>
                  <a:ext uri="{FF2B5EF4-FFF2-40B4-BE49-F238E27FC236}">
                    <a16:creationId xmlns:a16="http://schemas.microsoft.com/office/drawing/2014/main" id="{B776CBEC-D92F-4EAE-A124-0EB2C1082156}"/>
                  </a:ext>
                </a:extLst>
              </p:cNvPr>
              <p:cNvSpPr/>
              <p:nvPr/>
            </p:nvSpPr>
            <p:spPr bwMode="auto">
              <a:xfrm>
                <a:off x="4112" y="155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6" name="Freeform 1008">
                <a:extLst>
                  <a:ext uri="{FF2B5EF4-FFF2-40B4-BE49-F238E27FC236}">
                    <a16:creationId xmlns:a16="http://schemas.microsoft.com/office/drawing/2014/main" id="{7594F1A8-6977-43EE-930F-96A393A6439D}"/>
                  </a:ext>
                </a:extLst>
              </p:cNvPr>
              <p:cNvSpPr/>
              <p:nvPr/>
            </p:nvSpPr>
            <p:spPr bwMode="auto">
              <a:xfrm>
                <a:off x="4171" y="1558"/>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0" name="Group 1210">
              <a:extLst>
                <a:ext uri="{FF2B5EF4-FFF2-40B4-BE49-F238E27FC236}">
                  <a16:creationId xmlns:a16="http://schemas.microsoft.com/office/drawing/2014/main" id="{722C2BB7-FDA0-4B15-A980-9CB865F84855}"/>
                </a:ext>
              </a:extLst>
            </p:cNvPr>
            <p:cNvGrpSpPr/>
            <p:nvPr/>
          </p:nvGrpSpPr>
          <p:grpSpPr>
            <a:xfrm>
              <a:off x="3084513" y="2473325"/>
              <a:ext cx="3752850" cy="374650"/>
              <a:chOff x="1943" y="1558"/>
              <a:chExt cx="2364" cy="236"/>
            </a:xfrm>
          </p:grpSpPr>
          <p:sp>
            <p:nvSpPr>
              <p:cNvPr id="5027" name="Freeform 1010">
                <a:extLst>
                  <a:ext uri="{FF2B5EF4-FFF2-40B4-BE49-F238E27FC236}">
                    <a16:creationId xmlns:a16="http://schemas.microsoft.com/office/drawing/2014/main" id="{EC717575-4E46-4778-A96D-0511B1EC8085}"/>
                  </a:ext>
                </a:extLst>
              </p:cNvPr>
              <p:cNvSpPr/>
              <p:nvPr/>
            </p:nvSpPr>
            <p:spPr bwMode="auto">
              <a:xfrm>
                <a:off x="3519" y="155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8" name="Freeform 1011">
                <a:extLst>
                  <a:ext uri="{FF2B5EF4-FFF2-40B4-BE49-F238E27FC236}">
                    <a16:creationId xmlns:a16="http://schemas.microsoft.com/office/drawing/2014/main" id="{A6C1BBC3-3D03-41BE-82CA-954813724E64}"/>
                  </a:ext>
                </a:extLst>
              </p:cNvPr>
              <p:cNvSpPr/>
              <p:nvPr/>
            </p:nvSpPr>
            <p:spPr bwMode="auto">
              <a:xfrm>
                <a:off x="4267" y="1558"/>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9" name="Freeform 1012">
                <a:extLst>
                  <a:ext uri="{FF2B5EF4-FFF2-40B4-BE49-F238E27FC236}">
                    <a16:creationId xmlns:a16="http://schemas.microsoft.com/office/drawing/2014/main" id="{B5B9A396-F23B-4E59-ADF5-B3D81F89F253}"/>
                  </a:ext>
                </a:extLst>
              </p:cNvPr>
              <p:cNvSpPr/>
              <p:nvPr/>
            </p:nvSpPr>
            <p:spPr bwMode="auto">
              <a:xfrm>
                <a:off x="3564" y="1558"/>
                <a:ext cx="225" cy="83"/>
              </a:xfrm>
              <a:custGeom>
                <a:gdLst>
                  <a:gd name="T0" fmla="*/ 82 w 84"/>
                  <a:gd name="T1" fmla="*/ 4 h 31"/>
                  <a:gd name="T2" fmla="*/ 83 w 84"/>
                  <a:gd name="T3" fmla="*/ 5 h 31"/>
                  <a:gd name="T4" fmla="*/ 82 w 84"/>
                  <a:gd name="T5" fmla="*/ 7 h 31"/>
                  <a:gd name="T6" fmla="*/ 80 w 84"/>
                  <a:gd name="T7" fmla="*/ 4 h 31"/>
                  <a:gd name="T8" fmla="*/ 79 w 84"/>
                  <a:gd name="T9" fmla="*/ 6 h 31"/>
                  <a:gd name="T10" fmla="*/ 76 w 84"/>
                  <a:gd name="T11" fmla="*/ 6 h 31"/>
                  <a:gd name="T12" fmla="*/ 79 w 84"/>
                  <a:gd name="T13" fmla="*/ 8 h 31"/>
                  <a:gd name="T14" fmla="*/ 82 w 84"/>
                  <a:gd name="T15" fmla="*/ 9 h 31"/>
                  <a:gd name="T16" fmla="*/ 75 w 84"/>
                  <a:gd name="T17" fmla="*/ 11 h 31"/>
                  <a:gd name="T18" fmla="*/ 72 w 84"/>
                  <a:gd name="T19" fmla="*/ 8 h 31"/>
                  <a:gd name="T20" fmla="*/ 71 w 84"/>
                  <a:gd name="T21" fmla="*/ 7 h 31"/>
                  <a:gd name="T22" fmla="*/ 68 w 84"/>
                  <a:gd name="T23" fmla="*/ 8 h 31"/>
                  <a:gd name="T24" fmla="*/ 63 w 84"/>
                  <a:gd name="T25" fmla="*/ 11 h 31"/>
                  <a:gd name="T26" fmla="*/ 54 w 84"/>
                  <a:gd name="T27" fmla="*/ 13 h 31"/>
                  <a:gd name="T28" fmla="*/ 44 w 84"/>
                  <a:gd name="T29" fmla="*/ 16 h 31"/>
                  <a:gd name="T30" fmla="*/ 38 w 84"/>
                  <a:gd name="T31" fmla="*/ 19 h 31"/>
                  <a:gd name="T32" fmla="*/ 30 w 84"/>
                  <a:gd name="T33" fmla="*/ 22 h 31"/>
                  <a:gd name="T34" fmla="*/ 26 w 84"/>
                  <a:gd name="T35" fmla="*/ 24 h 31"/>
                  <a:gd name="T36" fmla="*/ 22 w 84"/>
                  <a:gd name="T37" fmla="*/ 25 h 31"/>
                  <a:gd name="T38" fmla="*/ 20 w 84"/>
                  <a:gd name="T39" fmla="*/ 24 h 31"/>
                  <a:gd name="T40" fmla="*/ 22 w 84"/>
                  <a:gd name="T41" fmla="*/ 26 h 31"/>
                  <a:gd name="T42" fmla="*/ 19 w 84"/>
                  <a:gd name="T43" fmla="*/ 27 h 31"/>
                  <a:gd name="T44" fmla="*/ 16 w 84"/>
                  <a:gd name="T45" fmla="*/ 27 h 31"/>
                  <a:gd name="T46" fmla="*/ 15 w 84"/>
                  <a:gd name="T47" fmla="*/ 27 h 31"/>
                  <a:gd name="T48" fmla="*/ 9 w 84"/>
                  <a:gd name="T49" fmla="*/ 29 h 31"/>
                  <a:gd name="T50" fmla="*/ 0 w 84"/>
                  <a:gd name="T51" fmla="*/ 30 h 31"/>
                  <a:gd name="T52" fmla="*/ 19 w 84"/>
                  <a:gd name="T53" fmla="*/ 24 h 31"/>
                  <a:gd name="T54" fmla="*/ 22 w 84"/>
                  <a:gd name="T55" fmla="*/ 22 h 31"/>
                  <a:gd name="T56" fmla="*/ 35 w 84"/>
                  <a:gd name="T57" fmla="*/ 16 h 31"/>
                  <a:gd name="T58" fmla="*/ 35 w 84"/>
                  <a:gd name="T59" fmla="*/ 16 h 31"/>
                  <a:gd name="T60" fmla="*/ 40 w 84"/>
                  <a:gd name="T61" fmla="*/ 14 h 31"/>
                  <a:gd name="T62" fmla="*/ 47 w 84"/>
                  <a:gd name="T63" fmla="*/ 12 h 31"/>
                  <a:gd name="T64" fmla="*/ 45 w 84"/>
                  <a:gd name="T65" fmla="*/ 11 h 31"/>
                  <a:gd name="T66" fmla="*/ 43 w 84"/>
                  <a:gd name="T67" fmla="*/ 11 h 31"/>
                  <a:gd name="T68" fmla="*/ 47 w 84"/>
                  <a:gd name="T69" fmla="*/ 9 h 31"/>
                  <a:gd name="T70" fmla="*/ 52 w 84"/>
                  <a:gd name="T71" fmla="*/ 8 h 31"/>
                  <a:gd name="T72" fmla="*/ 55 w 84"/>
                  <a:gd name="T73" fmla="*/ 7 h 31"/>
                  <a:gd name="T74" fmla="*/ 58 w 84"/>
                  <a:gd name="T75" fmla="*/ 6 h 31"/>
                  <a:gd name="T76" fmla="*/ 62 w 84"/>
                  <a:gd name="T77" fmla="*/ 6 h 31"/>
                  <a:gd name="T78" fmla="*/ 62 w 84"/>
                  <a:gd name="T79" fmla="*/ 6 h 31"/>
                  <a:gd name="T80" fmla="*/ 70 w 84"/>
                  <a:gd name="T81" fmla="*/ 4 h 31"/>
                  <a:gd name="T82" fmla="*/ 66 w 84"/>
                  <a:gd name="T83" fmla="*/ 4 h 31"/>
                  <a:gd name="T84" fmla="*/ 69 w 84"/>
                  <a:gd name="T85" fmla="*/ 3 h 31"/>
                  <a:gd name="T86" fmla="*/ 72 w 84"/>
                  <a:gd name="T87" fmla="*/ 6 h 31"/>
                  <a:gd name="T88" fmla="*/ 74 w 84"/>
                  <a:gd name="T89" fmla="*/ 6 h 31"/>
                  <a:gd name="T90" fmla="*/ 74 w 84"/>
                  <a:gd name="T91" fmla="*/ 3 h 31"/>
                  <a:gd name="T92" fmla="*/ 78 w 84"/>
                  <a:gd name="T93" fmla="*/ 3 h 31"/>
                  <a:gd name="T94" fmla="*/ 79 w 84"/>
                  <a:gd name="T95"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31">
                    <a:moveTo>
                      <a:pt x="83" y="1"/>
                    </a:moveTo>
                    <a:cubicBezTo>
                      <a:pt x="83" y="2"/>
                      <a:pt x="81" y="3"/>
                      <a:pt x="82" y="4"/>
                    </a:cubicBezTo>
                    <a:cubicBezTo>
                      <a:pt x="83" y="3"/>
                      <a:pt x="84" y="3"/>
                      <a:pt x="84" y="4"/>
                    </a:cubicBezTo>
                    <a:cubicBezTo>
                      <a:pt x="83" y="5"/>
                      <a:pt x="83" y="5"/>
                      <a:pt x="83" y="5"/>
                    </a:cubicBezTo>
                    <a:cubicBezTo>
                      <a:pt x="84" y="6"/>
                      <a:pt x="84" y="6"/>
                      <a:pt x="84" y="6"/>
                    </a:cubicBezTo>
                    <a:cubicBezTo>
                      <a:pt x="83" y="6"/>
                      <a:pt x="83" y="7"/>
                      <a:pt x="82" y="7"/>
                    </a:cubicBezTo>
                    <a:cubicBezTo>
                      <a:pt x="83" y="6"/>
                      <a:pt x="83" y="6"/>
                      <a:pt x="83" y="6"/>
                    </a:cubicBezTo>
                    <a:cubicBezTo>
                      <a:pt x="80" y="4"/>
                      <a:pt x="80" y="4"/>
                      <a:pt x="80" y="4"/>
                    </a:cubicBezTo>
                    <a:cubicBezTo>
                      <a:pt x="81" y="6"/>
                      <a:pt x="79" y="4"/>
                      <a:pt x="79" y="5"/>
                    </a:cubicBezTo>
                    <a:cubicBezTo>
                      <a:pt x="79" y="6"/>
                      <a:pt x="79" y="6"/>
                      <a:pt x="79" y="6"/>
                    </a:cubicBezTo>
                    <a:cubicBezTo>
                      <a:pt x="79" y="6"/>
                      <a:pt x="79" y="6"/>
                      <a:pt x="78" y="5"/>
                    </a:cubicBezTo>
                    <a:cubicBezTo>
                      <a:pt x="78" y="6"/>
                      <a:pt x="77" y="6"/>
                      <a:pt x="76" y="6"/>
                    </a:cubicBezTo>
                    <a:cubicBezTo>
                      <a:pt x="75" y="6"/>
                      <a:pt x="76" y="7"/>
                      <a:pt x="76" y="8"/>
                    </a:cubicBezTo>
                    <a:cubicBezTo>
                      <a:pt x="77" y="9"/>
                      <a:pt x="77" y="7"/>
                      <a:pt x="79" y="8"/>
                    </a:cubicBezTo>
                    <a:cubicBezTo>
                      <a:pt x="78" y="9"/>
                      <a:pt x="76" y="8"/>
                      <a:pt x="76" y="9"/>
                    </a:cubicBezTo>
                    <a:cubicBezTo>
                      <a:pt x="78" y="10"/>
                      <a:pt x="79" y="9"/>
                      <a:pt x="82" y="9"/>
                    </a:cubicBezTo>
                    <a:cubicBezTo>
                      <a:pt x="80" y="10"/>
                      <a:pt x="78" y="9"/>
                      <a:pt x="77" y="11"/>
                    </a:cubicBezTo>
                    <a:cubicBezTo>
                      <a:pt x="77" y="10"/>
                      <a:pt x="76" y="11"/>
                      <a:pt x="75" y="11"/>
                    </a:cubicBezTo>
                    <a:cubicBezTo>
                      <a:pt x="76" y="11"/>
                      <a:pt x="75" y="9"/>
                      <a:pt x="76" y="9"/>
                    </a:cubicBezTo>
                    <a:cubicBezTo>
                      <a:pt x="75" y="9"/>
                      <a:pt x="73" y="7"/>
                      <a:pt x="72" y="8"/>
                    </a:cubicBezTo>
                    <a:cubicBezTo>
                      <a:pt x="72" y="7"/>
                      <a:pt x="72" y="7"/>
                      <a:pt x="72" y="7"/>
                    </a:cubicBezTo>
                    <a:cubicBezTo>
                      <a:pt x="71" y="7"/>
                      <a:pt x="71" y="7"/>
                      <a:pt x="71" y="7"/>
                    </a:cubicBezTo>
                    <a:cubicBezTo>
                      <a:pt x="71" y="7"/>
                      <a:pt x="71" y="8"/>
                      <a:pt x="71" y="8"/>
                    </a:cubicBezTo>
                    <a:cubicBezTo>
                      <a:pt x="70" y="8"/>
                      <a:pt x="69" y="8"/>
                      <a:pt x="68" y="8"/>
                    </a:cubicBezTo>
                    <a:cubicBezTo>
                      <a:pt x="66" y="9"/>
                      <a:pt x="64" y="9"/>
                      <a:pt x="62" y="10"/>
                    </a:cubicBezTo>
                    <a:cubicBezTo>
                      <a:pt x="63" y="11"/>
                      <a:pt x="63" y="11"/>
                      <a:pt x="63" y="11"/>
                    </a:cubicBezTo>
                    <a:cubicBezTo>
                      <a:pt x="61" y="11"/>
                      <a:pt x="58" y="11"/>
                      <a:pt x="57" y="13"/>
                    </a:cubicBezTo>
                    <a:cubicBezTo>
                      <a:pt x="56" y="13"/>
                      <a:pt x="55" y="15"/>
                      <a:pt x="54" y="13"/>
                    </a:cubicBezTo>
                    <a:cubicBezTo>
                      <a:pt x="53" y="15"/>
                      <a:pt x="50" y="15"/>
                      <a:pt x="49" y="16"/>
                    </a:cubicBezTo>
                    <a:cubicBezTo>
                      <a:pt x="47" y="14"/>
                      <a:pt x="46" y="17"/>
                      <a:pt x="44" y="16"/>
                    </a:cubicBezTo>
                    <a:cubicBezTo>
                      <a:pt x="44" y="17"/>
                      <a:pt x="44" y="18"/>
                      <a:pt x="43" y="18"/>
                    </a:cubicBezTo>
                    <a:cubicBezTo>
                      <a:pt x="41" y="17"/>
                      <a:pt x="40" y="19"/>
                      <a:pt x="38" y="19"/>
                    </a:cubicBezTo>
                    <a:cubicBezTo>
                      <a:pt x="38" y="19"/>
                      <a:pt x="38" y="18"/>
                      <a:pt x="38" y="18"/>
                    </a:cubicBezTo>
                    <a:cubicBezTo>
                      <a:pt x="36" y="21"/>
                      <a:pt x="33" y="21"/>
                      <a:pt x="30" y="22"/>
                    </a:cubicBezTo>
                    <a:cubicBezTo>
                      <a:pt x="29" y="22"/>
                      <a:pt x="27" y="22"/>
                      <a:pt x="26" y="23"/>
                    </a:cubicBezTo>
                    <a:cubicBezTo>
                      <a:pt x="26" y="23"/>
                      <a:pt x="26" y="23"/>
                      <a:pt x="26" y="24"/>
                    </a:cubicBezTo>
                    <a:cubicBezTo>
                      <a:pt x="24" y="23"/>
                      <a:pt x="22" y="24"/>
                      <a:pt x="21" y="24"/>
                    </a:cubicBezTo>
                    <a:cubicBezTo>
                      <a:pt x="21" y="25"/>
                      <a:pt x="22" y="25"/>
                      <a:pt x="22" y="25"/>
                    </a:cubicBezTo>
                    <a:cubicBezTo>
                      <a:pt x="22" y="25"/>
                      <a:pt x="22" y="25"/>
                      <a:pt x="22" y="25"/>
                    </a:cubicBezTo>
                    <a:cubicBezTo>
                      <a:pt x="22" y="24"/>
                      <a:pt x="21" y="24"/>
                      <a:pt x="20" y="24"/>
                    </a:cubicBezTo>
                    <a:cubicBezTo>
                      <a:pt x="20" y="24"/>
                      <a:pt x="19" y="25"/>
                      <a:pt x="19" y="25"/>
                    </a:cubicBezTo>
                    <a:cubicBezTo>
                      <a:pt x="22" y="26"/>
                      <a:pt x="22" y="26"/>
                      <a:pt x="22" y="26"/>
                    </a:cubicBezTo>
                    <a:cubicBezTo>
                      <a:pt x="21" y="27"/>
                      <a:pt x="19" y="25"/>
                      <a:pt x="18" y="26"/>
                    </a:cubicBezTo>
                    <a:cubicBezTo>
                      <a:pt x="19" y="27"/>
                      <a:pt x="19" y="27"/>
                      <a:pt x="19" y="27"/>
                    </a:cubicBezTo>
                    <a:cubicBezTo>
                      <a:pt x="18" y="26"/>
                      <a:pt x="18" y="26"/>
                      <a:pt x="18" y="26"/>
                    </a:cubicBezTo>
                    <a:cubicBezTo>
                      <a:pt x="17" y="27"/>
                      <a:pt x="18" y="28"/>
                      <a:pt x="16" y="27"/>
                    </a:cubicBezTo>
                    <a:cubicBezTo>
                      <a:pt x="16" y="27"/>
                      <a:pt x="16" y="26"/>
                      <a:pt x="16" y="26"/>
                    </a:cubicBezTo>
                    <a:cubicBezTo>
                      <a:pt x="15" y="26"/>
                      <a:pt x="16" y="27"/>
                      <a:pt x="15" y="27"/>
                    </a:cubicBezTo>
                    <a:cubicBezTo>
                      <a:pt x="14" y="26"/>
                      <a:pt x="13" y="27"/>
                      <a:pt x="11" y="28"/>
                    </a:cubicBezTo>
                    <a:cubicBezTo>
                      <a:pt x="9" y="29"/>
                      <a:pt x="9" y="29"/>
                      <a:pt x="9" y="29"/>
                    </a:cubicBezTo>
                    <a:cubicBezTo>
                      <a:pt x="9" y="28"/>
                      <a:pt x="9" y="28"/>
                      <a:pt x="9" y="28"/>
                    </a:cubicBezTo>
                    <a:cubicBezTo>
                      <a:pt x="7" y="30"/>
                      <a:pt x="2" y="31"/>
                      <a:pt x="0" y="30"/>
                    </a:cubicBezTo>
                    <a:cubicBezTo>
                      <a:pt x="5" y="27"/>
                      <a:pt x="12" y="26"/>
                      <a:pt x="17" y="23"/>
                    </a:cubicBezTo>
                    <a:cubicBezTo>
                      <a:pt x="17" y="24"/>
                      <a:pt x="18" y="23"/>
                      <a:pt x="19" y="24"/>
                    </a:cubicBezTo>
                    <a:cubicBezTo>
                      <a:pt x="18" y="21"/>
                      <a:pt x="21" y="23"/>
                      <a:pt x="22" y="22"/>
                    </a:cubicBezTo>
                    <a:cubicBezTo>
                      <a:pt x="22" y="22"/>
                      <a:pt x="22" y="22"/>
                      <a:pt x="22" y="22"/>
                    </a:cubicBezTo>
                    <a:cubicBezTo>
                      <a:pt x="23" y="21"/>
                      <a:pt x="26" y="22"/>
                      <a:pt x="26" y="20"/>
                    </a:cubicBezTo>
                    <a:cubicBezTo>
                      <a:pt x="31" y="21"/>
                      <a:pt x="30" y="16"/>
                      <a:pt x="35" y="16"/>
                    </a:cubicBezTo>
                    <a:cubicBezTo>
                      <a:pt x="35" y="17"/>
                      <a:pt x="34" y="17"/>
                      <a:pt x="35" y="17"/>
                    </a:cubicBezTo>
                    <a:cubicBezTo>
                      <a:pt x="36" y="17"/>
                      <a:pt x="36" y="16"/>
                      <a:pt x="35" y="16"/>
                    </a:cubicBezTo>
                    <a:cubicBezTo>
                      <a:pt x="37" y="14"/>
                      <a:pt x="39" y="14"/>
                      <a:pt x="42" y="14"/>
                    </a:cubicBezTo>
                    <a:cubicBezTo>
                      <a:pt x="41" y="14"/>
                      <a:pt x="41" y="14"/>
                      <a:pt x="40" y="14"/>
                    </a:cubicBezTo>
                    <a:cubicBezTo>
                      <a:pt x="43" y="18"/>
                      <a:pt x="45" y="13"/>
                      <a:pt x="47" y="13"/>
                    </a:cubicBezTo>
                    <a:cubicBezTo>
                      <a:pt x="47" y="12"/>
                      <a:pt x="47" y="12"/>
                      <a:pt x="47" y="12"/>
                    </a:cubicBezTo>
                    <a:cubicBezTo>
                      <a:pt x="47" y="12"/>
                      <a:pt x="46" y="13"/>
                      <a:pt x="45" y="13"/>
                    </a:cubicBezTo>
                    <a:cubicBezTo>
                      <a:pt x="46" y="12"/>
                      <a:pt x="45" y="12"/>
                      <a:pt x="45" y="11"/>
                    </a:cubicBezTo>
                    <a:cubicBezTo>
                      <a:pt x="43" y="11"/>
                      <a:pt x="45" y="13"/>
                      <a:pt x="44" y="12"/>
                    </a:cubicBezTo>
                    <a:cubicBezTo>
                      <a:pt x="43" y="11"/>
                      <a:pt x="43" y="11"/>
                      <a:pt x="43" y="11"/>
                    </a:cubicBezTo>
                    <a:cubicBezTo>
                      <a:pt x="40" y="13"/>
                      <a:pt x="40" y="13"/>
                      <a:pt x="40" y="13"/>
                    </a:cubicBezTo>
                    <a:cubicBezTo>
                      <a:pt x="41" y="10"/>
                      <a:pt x="45" y="11"/>
                      <a:pt x="47" y="9"/>
                    </a:cubicBezTo>
                    <a:cubicBezTo>
                      <a:pt x="50" y="10"/>
                      <a:pt x="49" y="7"/>
                      <a:pt x="52" y="8"/>
                    </a:cubicBezTo>
                    <a:cubicBezTo>
                      <a:pt x="52" y="8"/>
                      <a:pt x="52" y="8"/>
                      <a:pt x="52" y="8"/>
                    </a:cubicBezTo>
                    <a:cubicBezTo>
                      <a:pt x="53" y="9"/>
                      <a:pt x="54" y="8"/>
                      <a:pt x="55" y="8"/>
                    </a:cubicBezTo>
                    <a:cubicBezTo>
                      <a:pt x="55" y="7"/>
                      <a:pt x="55" y="7"/>
                      <a:pt x="55" y="7"/>
                    </a:cubicBezTo>
                    <a:cubicBezTo>
                      <a:pt x="56" y="8"/>
                      <a:pt x="57" y="6"/>
                      <a:pt x="58" y="6"/>
                    </a:cubicBezTo>
                    <a:cubicBezTo>
                      <a:pt x="58" y="6"/>
                      <a:pt x="58" y="6"/>
                      <a:pt x="58" y="6"/>
                    </a:cubicBezTo>
                    <a:cubicBezTo>
                      <a:pt x="59" y="7"/>
                      <a:pt x="60" y="6"/>
                      <a:pt x="61" y="5"/>
                    </a:cubicBezTo>
                    <a:cubicBezTo>
                      <a:pt x="62" y="6"/>
                      <a:pt x="62" y="6"/>
                      <a:pt x="62" y="6"/>
                    </a:cubicBezTo>
                    <a:cubicBezTo>
                      <a:pt x="63" y="5"/>
                      <a:pt x="63" y="5"/>
                      <a:pt x="64" y="5"/>
                    </a:cubicBezTo>
                    <a:cubicBezTo>
                      <a:pt x="64" y="6"/>
                      <a:pt x="63" y="5"/>
                      <a:pt x="62" y="6"/>
                    </a:cubicBezTo>
                    <a:cubicBezTo>
                      <a:pt x="64" y="7"/>
                      <a:pt x="65" y="6"/>
                      <a:pt x="66" y="6"/>
                    </a:cubicBezTo>
                    <a:cubicBezTo>
                      <a:pt x="68" y="5"/>
                      <a:pt x="69" y="5"/>
                      <a:pt x="70" y="4"/>
                    </a:cubicBezTo>
                    <a:cubicBezTo>
                      <a:pt x="68" y="4"/>
                      <a:pt x="67" y="4"/>
                      <a:pt x="65" y="5"/>
                    </a:cubicBezTo>
                    <a:cubicBezTo>
                      <a:pt x="66" y="5"/>
                      <a:pt x="65" y="4"/>
                      <a:pt x="66" y="4"/>
                    </a:cubicBezTo>
                    <a:cubicBezTo>
                      <a:pt x="68" y="4"/>
                      <a:pt x="68" y="3"/>
                      <a:pt x="70" y="3"/>
                    </a:cubicBezTo>
                    <a:cubicBezTo>
                      <a:pt x="69" y="3"/>
                      <a:pt x="69" y="3"/>
                      <a:pt x="69" y="3"/>
                    </a:cubicBezTo>
                    <a:cubicBezTo>
                      <a:pt x="70" y="4"/>
                      <a:pt x="71" y="2"/>
                      <a:pt x="73" y="2"/>
                    </a:cubicBezTo>
                    <a:cubicBezTo>
                      <a:pt x="74" y="4"/>
                      <a:pt x="73" y="6"/>
                      <a:pt x="72" y="6"/>
                    </a:cubicBezTo>
                    <a:cubicBezTo>
                      <a:pt x="73" y="8"/>
                      <a:pt x="74" y="7"/>
                      <a:pt x="75" y="6"/>
                    </a:cubicBezTo>
                    <a:cubicBezTo>
                      <a:pt x="76" y="5"/>
                      <a:pt x="74" y="6"/>
                      <a:pt x="74" y="6"/>
                    </a:cubicBezTo>
                    <a:cubicBezTo>
                      <a:pt x="77" y="5"/>
                      <a:pt x="77" y="5"/>
                      <a:pt x="77" y="5"/>
                    </a:cubicBezTo>
                    <a:cubicBezTo>
                      <a:pt x="77" y="5"/>
                      <a:pt x="76" y="3"/>
                      <a:pt x="74" y="3"/>
                    </a:cubicBezTo>
                    <a:cubicBezTo>
                      <a:pt x="76" y="4"/>
                      <a:pt x="77" y="0"/>
                      <a:pt x="79" y="2"/>
                    </a:cubicBezTo>
                    <a:cubicBezTo>
                      <a:pt x="78" y="3"/>
                      <a:pt x="78" y="3"/>
                      <a:pt x="78" y="3"/>
                    </a:cubicBezTo>
                    <a:cubicBezTo>
                      <a:pt x="79" y="4"/>
                      <a:pt x="80" y="3"/>
                      <a:pt x="81" y="2"/>
                    </a:cubicBezTo>
                    <a:cubicBezTo>
                      <a:pt x="80" y="1"/>
                      <a:pt x="79" y="3"/>
                      <a:pt x="79" y="1"/>
                    </a:cubicBezTo>
                    <a:cubicBezTo>
                      <a:pt x="80" y="1"/>
                      <a:pt x="82" y="1"/>
                      <a:pt x="8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0" name="Freeform 1013">
                <a:extLst>
                  <a:ext uri="{FF2B5EF4-FFF2-40B4-BE49-F238E27FC236}">
                    <a16:creationId xmlns:a16="http://schemas.microsoft.com/office/drawing/2014/main" id="{3962455B-774C-4C15-90D8-5F180BE65174}"/>
                  </a:ext>
                </a:extLst>
              </p:cNvPr>
              <p:cNvSpPr/>
              <p:nvPr/>
            </p:nvSpPr>
            <p:spPr bwMode="auto">
              <a:xfrm>
                <a:off x="3837"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1"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1" name="Freeform 1014">
                <a:extLst>
                  <a:ext uri="{FF2B5EF4-FFF2-40B4-BE49-F238E27FC236}">
                    <a16:creationId xmlns:a16="http://schemas.microsoft.com/office/drawing/2014/main" id="{2B75CE61-C9C2-4E7F-A519-B65A7F1B119E}"/>
                  </a:ext>
                </a:extLst>
              </p:cNvPr>
              <p:cNvSpPr/>
              <p:nvPr/>
            </p:nvSpPr>
            <p:spPr bwMode="auto">
              <a:xfrm>
                <a:off x="2322"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1"/>
                      <a:pt x="1" y="3"/>
                      <a:pt x="0" y="2"/>
                    </a:cubicBezTo>
                    <a:cubicBezTo>
                      <a:pt x="1" y="0"/>
                      <a:pt x="2" y="3"/>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2" name="Freeform 1015">
                <a:extLst>
                  <a:ext uri="{FF2B5EF4-FFF2-40B4-BE49-F238E27FC236}">
                    <a16:creationId xmlns:a16="http://schemas.microsoft.com/office/drawing/2014/main" id="{1F705585-6878-4AF0-BF1E-D65704FAB5E2}"/>
                  </a:ext>
                </a:extLst>
              </p:cNvPr>
              <p:cNvSpPr/>
              <p:nvPr/>
            </p:nvSpPr>
            <p:spPr bwMode="auto">
              <a:xfrm>
                <a:off x="2360" y="156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3" name="Freeform 1016">
                <a:extLst>
                  <a:ext uri="{FF2B5EF4-FFF2-40B4-BE49-F238E27FC236}">
                    <a16:creationId xmlns:a16="http://schemas.microsoft.com/office/drawing/2014/main" id="{DAE4F698-5686-401B-8E1A-9DFD5CF19118}"/>
                  </a:ext>
                </a:extLst>
              </p:cNvPr>
              <p:cNvSpPr/>
              <p:nvPr/>
            </p:nvSpPr>
            <p:spPr bwMode="auto">
              <a:xfrm>
                <a:off x="2004" y="1558"/>
                <a:ext cx="102" cy="59"/>
              </a:xfrm>
              <a:custGeom>
                <a:gdLst>
                  <a:gd name="T0" fmla="*/ 38 w 38"/>
                  <a:gd name="T1" fmla="*/ 2 h 22"/>
                  <a:gd name="T2" fmla="*/ 34 w 38"/>
                  <a:gd name="T3" fmla="*/ 4 h 22"/>
                  <a:gd name="T4" fmla="*/ 32 w 38"/>
                  <a:gd name="T5" fmla="*/ 5 h 22"/>
                  <a:gd name="T6" fmla="*/ 36 w 38"/>
                  <a:gd name="T7" fmla="*/ 5 h 22"/>
                  <a:gd name="T8" fmla="*/ 31 w 38"/>
                  <a:gd name="T9" fmla="*/ 9 h 22"/>
                  <a:gd name="T10" fmla="*/ 34 w 38"/>
                  <a:gd name="T11" fmla="*/ 8 h 22"/>
                  <a:gd name="T12" fmla="*/ 27 w 38"/>
                  <a:gd name="T13" fmla="*/ 9 h 22"/>
                  <a:gd name="T14" fmla="*/ 23 w 38"/>
                  <a:gd name="T15" fmla="*/ 11 h 22"/>
                  <a:gd name="T16" fmla="*/ 21 w 38"/>
                  <a:gd name="T17" fmla="*/ 12 h 22"/>
                  <a:gd name="T18" fmla="*/ 16 w 38"/>
                  <a:gd name="T19" fmla="*/ 14 h 22"/>
                  <a:gd name="T20" fmla="*/ 10 w 38"/>
                  <a:gd name="T21" fmla="*/ 16 h 22"/>
                  <a:gd name="T22" fmla="*/ 9 w 38"/>
                  <a:gd name="T23" fmla="*/ 16 h 22"/>
                  <a:gd name="T24" fmla="*/ 9 w 38"/>
                  <a:gd name="T25" fmla="*/ 17 h 22"/>
                  <a:gd name="T26" fmla="*/ 6 w 38"/>
                  <a:gd name="T27" fmla="*/ 17 h 22"/>
                  <a:gd name="T28" fmla="*/ 6 w 38"/>
                  <a:gd name="T29" fmla="*/ 20 h 22"/>
                  <a:gd name="T30" fmla="*/ 7 w 38"/>
                  <a:gd name="T31" fmla="*/ 20 h 22"/>
                  <a:gd name="T32" fmla="*/ 7 w 38"/>
                  <a:gd name="T33" fmla="*/ 21 h 22"/>
                  <a:gd name="T34" fmla="*/ 0 w 38"/>
                  <a:gd name="T35" fmla="*/ 20 h 22"/>
                  <a:gd name="T36" fmla="*/ 2 w 38"/>
                  <a:gd name="T37" fmla="*/ 19 h 22"/>
                  <a:gd name="T38" fmla="*/ 0 w 38"/>
                  <a:gd name="T39" fmla="*/ 18 h 22"/>
                  <a:gd name="T40" fmla="*/ 6 w 38"/>
                  <a:gd name="T41" fmla="*/ 15 h 22"/>
                  <a:gd name="T42" fmla="*/ 6 w 38"/>
                  <a:gd name="T43" fmla="*/ 14 h 22"/>
                  <a:gd name="T44" fmla="*/ 11 w 38"/>
                  <a:gd name="T45" fmla="*/ 12 h 22"/>
                  <a:gd name="T46" fmla="*/ 15 w 38"/>
                  <a:gd name="T47" fmla="*/ 12 h 22"/>
                  <a:gd name="T48" fmla="*/ 20 w 38"/>
                  <a:gd name="T49" fmla="*/ 11 h 22"/>
                  <a:gd name="T50" fmla="*/ 26 w 38"/>
                  <a:gd name="T51" fmla="*/ 5 h 22"/>
                  <a:gd name="T52" fmla="*/ 30 w 38"/>
                  <a:gd name="T53" fmla="*/ 4 h 22"/>
                  <a:gd name="T54" fmla="*/ 31 w 38"/>
                  <a:gd name="T55" fmla="*/ 2 h 22"/>
                  <a:gd name="T56" fmla="*/ 35 w 38"/>
                  <a:gd name="T57" fmla="*/ 2 h 22"/>
                  <a:gd name="T58" fmla="*/ 35 w 38"/>
                  <a:gd name="T59" fmla="*/ 2 h 22"/>
                  <a:gd name="T60" fmla="*/ 38 w 38"/>
                  <a:gd name="T61"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22">
                    <a:moveTo>
                      <a:pt x="38" y="2"/>
                    </a:moveTo>
                    <a:cubicBezTo>
                      <a:pt x="36" y="3"/>
                      <a:pt x="33" y="2"/>
                      <a:pt x="34" y="4"/>
                    </a:cubicBezTo>
                    <a:cubicBezTo>
                      <a:pt x="33" y="4"/>
                      <a:pt x="33" y="4"/>
                      <a:pt x="32" y="5"/>
                    </a:cubicBezTo>
                    <a:cubicBezTo>
                      <a:pt x="34" y="8"/>
                      <a:pt x="35" y="3"/>
                      <a:pt x="36" y="5"/>
                    </a:cubicBezTo>
                    <a:cubicBezTo>
                      <a:pt x="35" y="6"/>
                      <a:pt x="31" y="6"/>
                      <a:pt x="31" y="9"/>
                    </a:cubicBezTo>
                    <a:cubicBezTo>
                      <a:pt x="32" y="8"/>
                      <a:pt x="33" y="8"/>
                      <a:pt x="34" y="8"/>
                    </a:cubicBezTo>
                    <a:cubicBezTo>
                      <a:pt x="31" y="9"/>
                      <a:pt x="30" y="9"/>
                      <a:pt x="27" y="9"/>
                    </a:cubicBezTo>
                    <a:cubicBezTo>
                      <a:pt x="26" y="10"/>
                      <a:pt x="25" y="12"/>
                      <a:pt x="23" y="11"/>
                    </a:cubicBezTo>
                    <a:cubicBezTo>
                      <a:pt x="22" y="11"/>
                      <a:pt x="21" y="12"/>
                      <a:pt x="21" y="12"/>
                    </a:cubicBezTo>
                    <a:cubicBezTo>
                      <a:pt x="19" y="12"/>
                      <a:pt x="18" y="14"/>
                      <a:pt x="16" y="14"/>
                    </a:cubicBezTo>
                    <a:cubicBezTo>
                      <a:pt x="14" y="15"/>
                      <a:pt x="11" y="13"/>
                      <a:pt x="10" y="16"/>
                    </a:cubicBezTo>
                    <a:cubicBezTo>
                      <a:pt x="9" y="16"/>
                      <a:pt x="9" y="16"/>
                      <a:pt x="9" y="16"/>
                    </a:cubicBezTo>
                    <a:cubicBezTo>
                      <a:pt x="9" y="17"/>
                      <a:pt x="9" y="17"/>
                      <a:pt x="9" y="17"/>
                    </a:cubicBezTo>
                    <a:cubicBezTo>
                      <a:pt x="8" y="17"/>
                      <a:pt x="7" y="18"/>
                      <a:pt x="6" y="17"/>
                    </a:cubicBezTo>
                    <a:cubicBezTo>
                      <a:pt x="6" y="18"/>
                      <a:pt x="4" y="19"/>
                      <a:pt x="6" y="20"/>
                    </a:cubicBezTo>
                    <a:cubicBezTo>
                      <a:pt x="7" y="20"/>
                      <a:pt x="7" y="20"/>
                      <a:pt x="7" y="20"/>
                    </a:cubicBezTo>
                    <a:cubicBezTo>
                      <a:pt x="7" y="21"/>
                      <a:pt x="7" y="21"/>
                      <a:pt x="7" y="21"/>
                    </a:cubicBezTo>
                    <a:cubicBezTo>
                      <a:pt x="4" y="22"/>
                      <a:pt x="3" y="20"/>
                      <a:pt x="0" y="20"/>
                    </a:cubicBezTo>
                    <a:cubicBezTo>
                      <a:pt x="2" y="19"/>
                      <a:pt x="2" y="19"/>
                      <a:pt x="2" y="19"/>
                    </a:cubicBezTo>
                    <a:cubicBezTo>
                      <a:pt x="1" y="18"/>
                      <a:pt x="0" y="19"/>
                      <a:pt x="0" y="18"/>
                    </a:cubicBezTo>
                    <a:cubicBezTo>
                      <a:pt x="0" y="16"/>
                      <a:pt x="5" y="17"/>
                      <a:pt x="6" y="15"/>
                    </a:cubicBezTo>
                    <a:cubicBezTo>
                      <a:pt x="6" y="15"/>
                      <a:pt x="6" y="14"/>
                      <a:pt x="6" y="14"/>
                    </a:cubicBezTo>
                    <a:cubicBezTo>
                      <a:pt x="8" y="13"/>
                      <a:pt x="9" y="13"/>
                      <a:pt x="11" y="12"/>
                    </a:cubicBezTo>
                    <a:cubicBezTo>
                      <a:pt x="12" y="13"/>
                      <a:pt x="14" y="12"/>
                      <a:pt x="15" y="12"/>
                    </a:cubicBezTo>
                    <a:cubicBezTo>
                      <a:pt x="17" y="11"/>
                      <a:pt x="18" y="11"/>
                      <a:pt x="20" y="11"/>
                    </a:cubicBezTo>
                    <a:cubicBezTo>
                      <a:pt x="22" y="9"/>
                      <a:pt x="25" y="8"/>
                      <a:pt x="26" y="5"/>
                    </a:cubicBezTo>
                    <a:cubicBezTo>
                      <a:pt x="28" y="6"/>
                      <a:pt x="29" y="4"/>
                      <a:pt x="30" y="4"/>
                    </a:cubicBezTo>
                    <a:cubicBezTo>
                      <a:pt x="30" y="3"/>
                      <a:pt x="31" y="3"/>
                      <a:pt x="31" y="2"/>
                    </a:cubicBezTo>
                    <a:cubicBezTo>
                      <a:pt x="32" y="4"/>
                      <a:pt x="33" y="2"/>
                      <a:pt x="35" y="2"/>
                    </a:cubicBezTo>
                    <a:cubicBezTo>
                      <a:pt x="35" y="2"/>
                      <a:pt x="35" y="2"/>
                      <a:pt x="35" y="2"/>
                    </a:cubicBezTo>
                    <a:cubicBezTo>
                      <a:pt x="36" y="3"/>
                      <a:pt x="37" y="0"/>
                      <a:pt x="3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4" name="Freeform 1017">
                <a:extLst>
                  <a:ext uri="{FF2B5EF4-FFF2-40B4-BE49-F238E27FC236}">
                    <a16:creationId xmlns:a16="http://schemas.microsoft.com/office/drawing/2014/main" id="{CED39E35-A7ED-4309-BCA7-8C40BF25AB62}"/>
                  </a:ext>
                </a:extLst>
              </p:cNvPr>
              <p:cNvSpPr/>
              <p:nvPr/>
            </p:nvSpPr>
            <p:spPr bwMode="auto">
              <a:xfrm>
                <a:off x="2215" y="1563"/>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2" y="0"/>
                      <a:pt x="2" y="1"/>
                      <a:pt x="0" y="1"/>
                    </a:cubicBezTo>
                    <a:cubicBezTo>
                      <a:pt x="1" y="0"/>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5" name="Freeform 1018">
                <a:extLst>
                  <a:ext uri="{FF2B5EF4-FFF2-40B4-BE49-F238E27FC236}">
                    <a16:creationId xmlns:a16="http://schemas.microsoft.com/office/drawing/2014/main" id="{5DA3D6E6-073E-46FB-92A6-C3D33CF9F931}"/>
                  </a:ext>
                </a:extLst>
              </p:cNvPr>
              <p:cNvSpPr/>
              <p:nvPr/>
            </p:nvSpPr>
            <p:spPr bwMode="auto">
              <a:xfrm>
                <a:off x="2990" y="1561"/>
                <a:ext cx="5" cy="8"/>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2" y="3"/>
                      <a:pt x="1"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6" name="Freeform 1019">
                <a:extLst>
                  <a:ext uri="{FF2B5EF4-FFF2-40B4-BE49-F238E27FC236}">
                    <a16:creationId xmlns:a16="http://schemas.microsoft.com/office/drawing/2014/main" id="{B654D1D0-276C-4057-8346-2BCC70B51B58}"/>
                  </a:ext>
                </a:extLst>
              </p:cNvPr>
              <p:cNvSpPr/>
              <p:nvPr/>
            </p:nvSpPr>
            <p:spPr bwMode="auto">
              <a:xfrm>
                <a:off x="2966" y="1563"/>
                <a:ext cx="5"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2"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7" name="Freeform 1020">
                <a:extLst>
                  <a:ext uri="{FF2B5EF4-FFF2-40B4-BE49-F238E27FC236}">
                    <a16:creationId xmlns:a16="http://schemas.microsoft.com/office/drawing/2014/main" id="{EA496E7D-1C14-4598-BC9B-887B1C362A3D}"/>
                  </a:ext>
                </a:extLst>
              </p:cNvPr>
              <p:cNvSpPr/>
              <p:nvPr/>
            </p:nvSpPr>
            <p:spPr bwMode="auto">
              <a:xfrm>
                <a:off x="2971" y="1561"/>
                <a:ext cx="8" cy="8"/>
              </a:xfrm>
              <a:custGeom>
                <a:gdLst>
                  <a:gd name="T0" fmla="*/ 3 w 3"/>
                  <a:gd name="T1" fmla="*/ 2 h 3"/>
                  <a:gd name="T2" fmla="*/ 1 w 3"/>
                  <a:gd name="T3" fmla="*/ 2 h 3"/>
                  <a:gd name="T4" fmla="*/ 0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3"/>
                      <a:pt x="2" y="1"/>
                      <a:pt x="1" y="2"/>
                    </a:cubicBezTo>
                    <a:cubicBezTo>
                      <a:pt x="0" y="1"/>
                      <a:pt x="0" y="1"/>
                      <a:pt x="0" y="1"/>
                    </a:cubicBezTo>
                    <a:cubicBezTo>
                      <a:pt x="2" y="0"/>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8" name="Freeform 1021">
                <a:extLst>
                  <a:ext uri="{FF2B5EF4-FFF2-40B4-BE49-F238E27FC236}">
                    <a16:creationId xmlns:a16="http://schemas.microsoft.com/office/drawing/2014/main" id="{98D05B76-ACD2-4397-8331-FEE8767A034B}"/>
                  </a:ext>
                </a:extLst>
              </p:cNvPr>
              <p:cNvSpPr/>
              <p:nvPr/>
            </p:nvSpPr>
            <p:spPr bwMode="auto">
              <a:xfrm>
                <a:off x="3829" y="1561"/>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2"/>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9" name="Freeform 1022">
                <a:extLst>
                  <a:ext uri="{FF2B5EF4-FFF2-40B4-BE49-F238E27FC236}">
                    <a16:creationId xmlns:a16="http://schemas.microsoft.com/office/drawing/2014/main" id="{42859714-2D01-4AD0-84BB-11A41076CAB6}"/>
                  </a:ext>
                </a:extLst>
              </p:cNvPr>
              <p:cNvSpPr/>
              <p:nvPr/>
            </p:nvSpPr>
            <p:spPr bwMode="auto">
              <a:xfrm>
                <a:off x="3813" y="1563"/>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0" name="Freeform 1023">
                <a:extLst>
                  <a:ext uri="{FF2B5EF4-FFF2-40B4-BE49-F238E27FC236}">
                    <a16:creationId xmlns:a16="http://schemas.microsoft.com/office/drawing/2014/main" id="{81AE43B8-9FA6-4020-BB2E-9666240D9DBC}"/>
                  </a:ext>
                </a:extLst>
              </p:cNvPr>
              <p:cNvSpPr/>
              <p:nvPr/>
            </p:nvSpPr>
            <p:spPr bwMode="auto">
              <a:xfrm>
                <a:off x="2108" y="1566"/>
                <a:ext cx="11" cy="5"/>
              </a:xfrm>
              <a:custGeom>
                <a:gdLst>
                  <a:gd name="T0" fmla="*/ 4 w 4"/>
                  <a:gd name="T1" fmla="*/ 1 h 2"/>
                  <a:gd name="T2" fmla="*/ 0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3" y="2"/>
                      <a:pt x="1" y="2"/>
                      <a:pt x="0" y="2"/>
                    </a:cubicBezTo>
                    <a:cubicBezTo>
                      <a:pt x="0" y="1"/>
                      <a:pt x="1" y="0"/>
                      <a:pt x="2" y="0"/>
                    </a:cubicBezTo>
                    <a:cubicBezTo>
                      <a:pt x="3"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1" name="Freeform 1024">
                <a:extLst>
                  <a:ext uri="{FF2B5EF4-FFF2-40B4-BE49-F238E27FC236}">
                    <a16:creationId xmlns:a16="http://schemas.microsoft.com/office/drawing/2014/main" id="{6A78607C-6FCA-4686-8903-6AF926DE22A9}"/>
                  </a:ext>
                </a:extLst>
              </p:cNvPr>
              <p:cNvSpPr/>
              <p:nvPr/>
            </p:nvSpPr>
            <p:spPr bwMode="auto">
              <a:xfrm>
                <a:off x="2306" y="1563"/>
                <a:ext cx="16" cy="8"/>
              </a:xfrm>
              <a:custGeom>
                <a:gdLst>
                  <a:gd name="T0" fmla="*/ 6 w 6"/>
                  <a:gd name="T1" fmla="*/ 1 h 3"/>
                  <a:gd name="T2" fmla="*/ 3 w 6"/>
                  <a:gd name="T3" fmla="*/ 3 h 3"/>
                  <a:gd name="T4" fmla="*/ 0 w 6"/>
                  <a:gd name="T5" fmla="*/ 2 h 3"/>
                  <a:gd name="T6" fmla="*/ 6 w 6"/>
                  <a:gd name="T7" fmla="*/ 1 h 3"/>
                </a:gdLst>
                <a:cxnLst>
                  <a:cxn ang="0">
                    <a:pos x="T0" y="T1"/>
                  </a:cxn>
                  <a:cxn ang="0">
                    <a:pos x="T2" y="T3"/>
                  </a:cxn>
                  <a:cxn ang="0">
                    <a:pos x="T4" y="T5"/>
                  </a:cxn>
                  <a:cxn ang="0">
                    <a:pos x="T6" y="T7"/>
                  </a:cxn>
                </a:cxnLst>
                <a:rect l="0" t="0" r="r" b="b"/>
                <a:pathLst>
                  <a:path w="6" h="3">
                    <a:moveTo>
                      <a:pt x="6" y="1"/>
                    </a:moveTo>
                    <a:cubicBezTo>
                      <a:pt x="6" y="2"/>
                      <a:pt x="3" y="1"/>
                      <a:pt x="3" y="3"/>
                    </a:cubicBezTo>
                    <a:cubicBezTo>
                      <a:pt x="0" y="2"/>
                      <a:pt x="0" y="2"/>
                      <a:pt x="0" y="2"/>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2" name="Freeform 1025">
                <a:extLst>
                  <a:ext uri="{FF2B5EF4-FFF2-40B4-BE49-F238E27FC236}">
                    <a16:creationId xmlns:a16="http://schemas.microsoft.com/office/drawing/2014/main" id="{235FF64F-AE72-4A99-A132-86B7EA06A490}"/>
                  </a:ext>
                </a:extLst>
              </p:cNvPr>
              <p:cNvSpPr/>
              <p:nvPr/>
            </p:nvSpPr>
            <p:spPr bwMode="auto">
              <a:xfrm>
                <a:off x="2966" y="1566"/>
                <a:ext cx="5" cy="5"/>
              </a:xfrm>
              <a:custGeom>
                <a:gdLst>
                  <a:gd name="T0" fmla="*/ 2 w 2"/>
                  <a:gd name="T1" fmla="*/ 1 h 2"/>
                  <a:gd name="T2" fmla="*/ 2 w 2"/>
                  <a:gd name="T3" fmla="*/ 1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1"/>
                      <a:pt x="2" y="1"/>
                    </a:cubicBezTo>
                    <a:cubicBezTo>
                      <a:pt x="1" y="2"/>
                      <a:pt x="0" y="1"/>
                      <a:pt x="1"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3" name="Freeform 1026">
                <a:extLst>
                  <a:ext uri="{FF2B5EF4-FFF2-40B4-BE49-F238E27FC236}">
                    <a16:creationId xmlns:a16="http://schemas.microsoft.com/office/drawing/2014/main" id="{ECEFF53C-568B-408C-8988-FFED333D9371}"/>
                  </a:ext>
                </a:extLst>
              </p:cNvPr>
              <p:cNvSpPr/>
              <p:nvPr/>
            </p:nvSpPr>
            <p:spPr bwMode="auto">
              <a:xfrm>
                <a:off x="2258" y="1569"/>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4" name="Freeform 1027">
                <a:extLst>
                  <a:ext uri="{FF2B5EF4-FFF2-40B4-BE49-F238E27FC236}">
                    <a16:creationId xmlns:a16="http://schemas.microsoft.com/office/drawing/2014/main" id="{6FE9132F-384C-49E3-8D92-85EB1C5B9001}"/>
                  </a:ext>
                </a:extLst>
              </p:cNvPr>
              <p:cNvSpPr/>
              <p:nvPr/>
            </p:nvSpPr>
            <p:spPr bwMode="auto">
              <a:xfrm>
                <a:off x="2194" y="1566"/>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1"/>
                      <a:pt x="1" y="3"/>
                      <a:pt x="0" y="3"/>
                    </a:cubicBezTo>
                    <a:cubicBezTo>
                      <a:pt x="1" y="2"/>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5" name="Freeform 1028">
                <a:extLst>
                  <a:ext uri="{FF2B5EF4-FFF2-40B4-BE49-F238E27FC236}">
                    <a16:creationId xmlns:a16="http://schemas.microsoft.com/office/drawing/2014/main" id="{9A15275A-C333-48CA-9914-CA366FEF9E27}"/>
                  </a:ext>
                </a:extLst>
              </p:cNvPr>
              <p:cNvSpPr/>
              <p:nvPr/>
            </p:nvSpPr>
            <p:spPr bwMode="auto">
              <a:xfrm>
                <a:off x="3816" y="1569"/>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6" name="Freeform 1029">
                <a:extLst>
                  <a:ext uri="{FF2B5EF4-FFF2-40B4-BE49-F238E27FC236}">
                    <a16:creationId xmlns:a16="http://schemas.microsoft.com/office/drawing/2014/main" id="{6C5166EC-3B1E-4260-BB16-947962315666}"/>
                  </a:ext>
                </a:extLst>
              </p:cNvPr>
              <p:cNvSpPr/>
              <p:nvPr/>
            </p:nvSpPr>
            <p:spPr bwMode="auto">
              <a:xfrm>
                <a:off x="4126" y="1571"/>
                <a:ext cx="13" cy="6"/>
              </a:xfrm>
              <a:custGeom>
                <a:gdLst>
                  <a:gd name="T0" fmla="*/ 5 w 5"/>
                  <a:gd name="T1" fmla="*/ 0 h 2"/>
                  <a:gd name="T2" fmla="*/ 2 w 5"/>
                  <a:gd name="T3" fmla="*/ 2 h 2"/>
                  <a:gd name="T4" fmla="*/ 0 w 5"/>
                  <a:gd name="T5" fmla="*/ 0 h 2"/>
                  <a:gd name="T6" fmla="*/ 1 w 5"/>
                  <a:gd name="T7" fmla="*/ 0 h 2"/>
                  <a:gd name="T8" fmla="*/ 1 w 5"/>
                  <a:gd name="T9" fmla="*/ 1 h 2"/>
                  <a:gd name="T10" fmla="*/ 3 w 5"/>
                  <a:gd name="T11" fmla="*/ 0 h 2"/>
                  <a:gd name="T12" fmla="*/ 2 w 5"/>
                  <a:gd name="T13" fmla="*/ 1 h 2"/>
                  <a:gd name="T14" fmla="*/ 4 w 5"/>
                  <a:gd name="T15" fmla="*/ 1 h 2"/>
                  <a:gd name="T16" fmla="*/ 4 w 5"/>
                  <a:gd name="T17" fmla="*/ 0 h 2"/>
                  <a:gd name="T18" fmla="*/ 5 w 5"/>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5" y="0"/>
                    </a:moveTo>
                    <a:cubicBezTo>
                      <a:pt x="5" y="0"/>
                      <a:pt x="3" y="2"/>
                      <a:pt x="2" y="2"/>
                    </a:cubicBezTo>
                    <a:cubicBezTo>
                      <a:pt x="0" y="2"/>
                      <a:pt x="0" y="1"/>
                      <a:pt x="0" y="0"/>
                    </a:cubicBezTo>
                    <a:cubicBezTo>
                      <a:pt x="1" y="0"/>
                      <a:pt x="1" y="0"/>
                      <a:pt x="1" y="0"/>
                    </a:cubicBezTo>
                    <a:cubicBezTo>
                      <a:pt x="1" y="1"/>
                      <a:pt x="1" y="1"/>
                      <a:pt x="1" y="1"/>
                    </a:cubicBezTo>
                    <a:cubicBezTo>
                      <a:pt x="3" y="2"/>
                      <a:pt x="1" y="0"/>
                      <a:pt x="3" y="0"/>
                    </a:cubicBezTo>
                    <a:cubicBezTo>
                      <a:pt x="2" y="1"/>
                      <a:pt x="2" y="1"/>
                      <a:pt x="2" y="1"/>
                    </a:cubicBezTo>
                    <a:cubicBezTo>
                      <a:pt x="3" y="2"/>
                      <a:pt x="3" y="1"/>
                      <a:pt x="4" y="1"/>
                    </a:cubicBezTo>
                    <a:cubicBezTo>
                      <a:pt x="4" y="0"/>
                      <a:pt x="4" y="0"/>
                      <a:pt x="4" y="0"/>
                    </a:cubicBezTo>
                    <a:cubicBezTo>
                      <a:pt x="4"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7" name="Freeform 1030">
                <a:extLst>
                  <a:ext uri="{FF2B5EF4-FFF2-40B4-BE49-F238E27FC236}">
                    <a16:creationId xmlns:a16="http://schemas.microsoft.com/office/drawing/2014/main" id="{C674302E-7029-46AA-BC50-F94035DA78CE}"/>
                  </a:ext>
                </a:extLst>
              </p:cNvPr>
              <p:cNvSpPr/>
              <p:nvPr/>
            </p:nvSpPr>
            <p:spPr bwMode="auto">
              <a:xfrm>
                <a:off x="2087" y="1569"/>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8" name="Freeform 1031">
                <a:extLst>
                  <a:ext uri="{FF2B5EF4-FFF2-40B4-BE49-F238E27FC236}">
                    <a16:creationId xmlns:a16="http://schemas.microsoft.com/office/drawing/2014/main" id="{DA18DF8D-2705-405E-8B39-B8F11DAB5B97}"/>
                  </a:ext>
                </a:extLst>
              </p:cNvPr>
              <p:cNvSpPr/>
              <p:nvPr/>
            </p:nvSpPr>
            <p:spPr bwMode="auto">
              <a:xfrm>
                <a:off x="2181" y="1569"/>
                <a:ext cx="10" cy="10"/>
              </a:xfrm>
              <a:custGeom>
                <a:gdLst>
                  <a:gd name="T0" fmla="*/ 4 w 4"/>
                  <a:gd name="T1" fmla="*/ 1 h 4"/>
                  <a:gd name="T2" fmla="*/ 0 w 4"/>
                  <a:gd name="T3" fmla="*/ 3 h 4"/>
                  <a:gd name="T4" fmla="*/ 4 w 4"/>
                  <a:gd name="T5" fmla="*/ 1 h 4"/>
                </a:gdLst>
                <a:cxnLst>
                  <a:cxn ang="0">
                    <a:pos x="T0" y="T1"/>
                  </a:cxn>
                  <a:cxn ang="0">
                    <a:pos x="T2" y="T3"/>
                  </a:cxn>
                  <a:cxn ang="0">
                    <a:pos x="T4" y="T5"/>
                  </a:cxn>
                </a:cxnLst>
                <a:rect l="0" t="0" r="r" b="b"/>
                <a:pathLst>
                  <a:path w="4" h="4">
                    <a:moveTo>
                      <a:pt x="4" y="1"/>
                    </a:moveTo>
                    <a:cubicBezTo>
                      <a:pt x="2" y="0"/>
                      <a:pt x="3" y="4"/>
                      <a:pt x="0" y="3"/>
                    </a:cubicBezTo>
                    <a:cubicBezTo>
                      <a:pt x="2" y="3"/>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9" name="Freeform 1032">
                <a:extLst>
                  <a:ext uri="{FF2B5EF4-FFF2-40B4-BE49-F238E27FC236}">
                    <a16:creationId xmlns:a16="http://schemas.microsoft.com/office/drawing/2014/main" id="{DEEAAE79-153E-460C-9FF1-E61ED68EB7AE}"/>
                  </a:ext>
                </a:extLst>
              </p:cNvPr>
              <p:cNvSpPr/>
              <p:nvPr/>
            </p:nvSpPr>
            <p:spPr bwMode="auto">
              <a:xfrm>
                <a:off x="2202" y="1571"/>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0" name="Freeform 1033">
                <a:extLst>
                  <a:ext uri="{FF2B5EF4-FFF2-40B4-BE49-F238E27FC236}">
                    <a16:creationId xmlns:a16="http://schemas.microsoft.com/office/drawing/2014/main" id="{D1AE83C8-A8FA-4AB0-A77D-66B9911ED384}"/>
                  </a:ext>
                </a:extLst>
              </p:cNvPr>
              <p:cNvSpPr/>
              <p:nvPr/>
            </p:nvSpPr>
            <p:spPr bwMode="auto">
              <a:xfrm>
                <a:off x="2306" y="157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1" name="Freeform 1034">
                <a:extLst>
                  <a:ext uri="{FF2B5EF4-FFF2-40B4-BE49-F238E27FC236}">
                    <a16:creationId xmlns:a16="http://schemas.microsoft.com/office/drawing/2014/main" id="{68F1CF7E-8B8B-483C-8AF5-79E3D2773FA4}"/>
                  </a:ext>
                </a:extLst>
              </p:cNvPr>
              <p:cNvSpPr/>
              <p:nvPr/>
            </p:nvSpPr>
            <p:spPr bwMode="auto">
              <a:xfrm>
                <a:off x="4224" y="157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2" name="Freeform 1035">
                <a:extLst>
                  <a:ext uri="{FF2B5EF4-FFF2-40B4-BE49-F238E27FC236}">
                    <a16:creationId xmlns:a16="http://schemas.microsoft.com/office/drawing/2014/main" id="{723DD15D-2A84-4F99-9E81-07311D3A7A84}"/>
                  </a:ext>
                </a:extLst>
              </p:cNvPr>
              <p:cNvSpPr/>
              <p:nvPr/>
            </p:nvSpPr>
            <p:spPr bwMode="auto">
              <a:xfrm>
                <a:off x="2071" y="1571"/>
                <a:ext cx="11" cy="8"/>
              </a:xfrm>
              <a:custGeom>
                <a:gdLst>
                  <a:gd name="T0" fmla="*/ 4 w 4"/>
                  <a:gd name="T1" fmla="*/ 1 h 3"/>
                  <a:gd name="T2" fmla="*/ 4 w 4"/>
                  <a:gd name="T3" fmla="*/ 1 h 3"/>
                  <a:gd name="T4" fmla="*/ 2 w 4"/>
                  <a:gd name="T5" fmla="*/ 3 h 3"/>
                  <a:gd name="T6" fmla="*/ 0 w 4"/>
                  <a:gd name="T7" fmla="*/ 3 h 3"/>
                  <a:gd name="T8" fmla="*/ 3 w 4"/>
                  <a:gd name="T9" fmla="*/ 1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1"/>
                      <a:pt x="4" y="1"/>
                      <a:pt x="4" y="1"/>
                    </a:cubicBezTo>
                    <a:cubicBezTo>
                      <a:pt x="4" y="2"/>
                      <a:pt x="2" y="2"/>
                      <a:pt x="2" y="3"/>
                    </a:cubicBezTo>
                    <a:cubicBezTo>
                      <a:pt x="0" y="3"/>
                      <a:pt x="0" y="3"/>
                      <a:pt x="0" y="3"/>
                    </a:cubicBezTo>
                    <a:cubicBezTo>
                      <a:pt x="0" y="0"/>
                      <a:pt x="3" y="1"/>
                      <a:pt x="3"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3" name="Freeform 1036">
                <a:extLst>
                  <a:ext uri="{FF2B5EF4-FFF2-40B4-BE49-F238E27FC236}">
                    <a16:creationId xmlns:a16="http://schemas.microsoft.com/office/drawing/2014/main" id="{B28B7F2B-E3AB-4F6B-9558-37AAF4E0FA4D}"/>
                  </a:ext>
                </a:extLst>
              </p:cNvPr>
              <p:cNvSpPr/>
              <p:nvPr/>
            </p:nvSpPr>
            <p:spPr bwMode="auto">
              <a:xfrm>
                <a:off x="2087" y="1574"/>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4" name="Freeform 1037">
                <a:extLst>
                  <a:ext uri="{FF2B5EF4-FFF2-40B4-BE49-F238E27FC236}">
                    <a16:creationId xmlns:a16="http://schemas.microsoft.com/office/drawing/2014/main" id="{07D65002-9CF2-4864-91F4-2742848826C5}"/>
                  </a:ext>
                </a:extLst>
              </p:cNvPr>
              <p:cNvSpPr/>
              <p:nvPr/>
            </p:nvSpPr>
            <p:spPr bwMode="auto">
              <a:xfrm>
                <a:off x="2247" y="1574"/>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1"/>
                      <a:pt x="0" y="2"/>
                    </a:cubicBezTo>
                    <a:cubicBezTo>
                      <a:pt x="1"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5" name="Freeform 1038">
                <a:extLst>
                  <a:ext uri="{FF2B5EF4-FFF2-40B4-BE49-F238E27FC236}">
                    <a16:creationId xmlns:a16="http://schemas.microsoft.com/office/drawing/2014/main" id="{725FFAE2-C3F6-49C4-8CD6-EA23BF44C03A}"/>
                  </a:ext>
                </a:extLst>
              </p:cNvPr>
              <p:cNvSpPr/>
              <p:nvPr/>
            </p:nvSpPr>
            <p:spPr bwMode="auto">
              <a:xfrm>
                <a:off x="2277" y="1571"/>
                <a:ext cx="21" cy="14"/>
              </a:xfrm>
              <a:custGeom>
                <a:gdLst>
                  <a:gd name="T0" fmla="*/ 8 w 8"/>
                  <a:gd name="T1" fmla="*/ 2 h 5"/>
                  <a:gd name="T2" fmla="*/ 5 w 8"/>
                  <a:gd name="T3" fmla="*/ 2 h 5"/>
                  <a:gd name="T4" fmla="*/ 3 w 8"/>
                  <a:gd name="T5" fmla="*/ 5 h 5"/>
                  <a:gd name="T6" fmla="*/ 1 w 8"/>
                  <a:gd name="T7" fmla="*/ 5 h 5"/>
                  <a:gd name="T8" fmla="*/ 1 w 8"/>
                  <a:gd name="T9" fmla="*/ 5 h 5"/>
                  <a:gd name="T10" fmla="*/ 1 w 8"/>
                  <a:gd name="T11" fmla="*/ 5 h 5"/>
                  <a:gd name="T12" fmla="*/ 3 w 8"/>
                  <a:gd name="T13" fmla="*/ 3 h 5"/>
                  <a:gd name="T14" fmla="*/ 8 w 8"/>
                  <a:gd name="T15" fmla="*/ 2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2"/>
                    </a:moveTo>
                    <a:cubicBezTo>
                      <a:pt x="8" y="2"/>
                      <a:pt x="6" y="3"/>
                      <a:pt x="5" y="2"/>
                    </a:cubicBezTo>
                    <a:cubicBezTo>
                      <a:pt x="7" y="4"/>
                      <a:pt x="3" y="3"/>
                      <a:pt x="3" y="5"/>
                    </a:cubicBezTo>
                    <a:cubicBezTo>
                      <a:pt x="2" y="4"/>
                      <a:pt x="2" y="5"/>
                      <a:pt x="1" y="5"/>
                    </a:cubicBezTo>
                    <a:cubicBezTo>
                      <a:pt x="1" y="5"/>
                      <a:pt x="1" y="5"/>
                      <a:pt x="1" y="5"/>
                    </a:cubicBezTo>
                    <a:cubicBezTo>
                      <a:pt x="1" y="5"/>
                      <a:pt x="1" y="5"/>
                      <a:pt x="1" y="5"/>
                    </a:cubicBezTo>
                    <a:cubicBezTo>
                      <a:pt x="0" y="4"/>
                      <a:pt x="2" y="4"/>
                      <a:pt x="3" y="3"/>
                    </a:cubicBezTo>
                    <a:cubicBezTo>
                      <a:pt x="5" y="3"/>
                      <a:pt x="7"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6" name="Rectangle 1039">
                <a:extLst>
                  <a:ext uri="{FF2B5EF4-FFF2-40B4-BE49-F238E27FC236}">
                    <a16:creationId xmlns:a16="http://schemas.microsoft.com/office/drawing/2014/main" id="{FF7A685D-0E81-4761-B02F-3652F8820233}"/>
                  </a:ext>
                </a:extLst>
              </p:cNvPr>
              <p:cNvSpPr>
                <a:spLocks noChangeArrowheads="1"/>
              </p:cNvSpPr>
              <p:nvPr/>
            </p:nvSpPr>
            <p:spPr bwMode="auto">
              <a:xfrm>
                <a:off x="4243" y="157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7" name="Freeform 1040">
                <a:extLst>
                  <a:ext uri="{FF2B5EF4-FFF2-40B4-BE49-F238E27FC236}">
                    <a16:creationId xmlns:a16="http://schemas.microsoft.com/office/drawing/2014/main" id="{34451586-2853-4E42-8ABE-852C9B8B430D}"/>
                  </a:ext>
                </a:extLst>
              </p:cNvPr>
              <p:cNvSpPr/>
              <p:nvPr/>
            </p:nvSpPr>
            <p:spPr bwMode="auto">
              <a:xfrm>
                <a:off x="2143" y="1574"/>
                <a:ext cx="8" cy="5"/>
              </a:xfrm>
              <a:custGeom>
                <a:gdLst>
                  <a:gd name="T0" fmla="*/ 2 w 3"/>
                  <a:gd name="T1" fmla="*/ 1 h 2"/>
                  <a:gd name="T2" fmla="*/ 3 w 3"/>
                  <a:gd name="T3" fmla="*/ 1 h 2"/>
                  <a:gd name="T4" fmla="*/ 1 w 3"/>
                  <a:gd name="T5" fmla="*/ 2 h 2"/>
                  <a:gd name="T6" fmla="*/ 0 w 3"/>
                  <a:gd name="T7" fmla="*/ 1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1" y="2"/>
                      <a:pt x="1" y="2"/>
                      <a:pt x="1" y="2"/>
                    </a:cubicBez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8" name="Freeform 1041">
                <a:extLst>
                  <a:ext uri="{FF2B5EF4-FFF2-40B4-BE49-F238E27FC236}">
                    <a16:creationId xmlns:a16="http://schemas.microsoft.com/office/drawing/2014/main" id="{4682A36F-D26A-46DE-94EE-7D09AFB5585A}"/>
                  </a:ext>
                </a:extLst>
              </p:cNvPr>
              <p:cNvSpPr/>
              <p:nvPr/>
            </p:nvSpPr>
            <p:spPr bwMode="auto">
              <a:xfrm>
                <a:off x="3727" y="1574"/>
                <a:ext cx="6"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1"/>
                      <a:pt x="0" y="1"/>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9" name="Freeform 1042">
                <a:extLst>
                  <a:ext uri="{FF2B5EF4-FFF2-40B4-BE49-F238E27FC236}">
                    <a16:creationId xmlns:a16="http://schemas.microsoft.com/office/drawing/2014/main" id="{4DF884EF-9DD4-4806-9350-FB5EE0D9EFAE}"/>
                  </a:ext>
                </a:extLst>
              </p:cNvPr>
              <p:cNvSpPr/>
              <p:nvPr/>
            </p:nvSpPr>
            <p:spPr bwMode="auto">
              <a:xfrm>
                <a:off x="4174" y="1574"/>
                <a:ext cx="5"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0" name="Freeform 1043">
                <a:extLst>
                  <a:ext uri="{FF2B5EF4-FFF2-40B4-BE49-F238E27FC236}">
                    <a16:creationId xmlns:a16="http://schemas.microsoft.com/office/drawing/2014/main" id="{DA671BA4-DDD9-419E-9909-2F6AE7617024}"/>
                  </a:ext>
                </a:extLst>
              </p:cNvPr>
              <p:cNvSpPr/>
              <p:nvPr/>
            </p:nvSpPr>
            <p:spPr bwMode="auto">
              <a:xfrm>
                <a:off x="4208" y="1574"/>
                <a:ext cx="14" cy="11"/>
              </a:xfrm>
              <a:custGeom>
                <a:gdLst>
                  <a:gd name="T0" fmla="*/ 5 w 5"/>
                  <a:gd name="T1" fmla="*/ 1 h 4"/>
                  <a:gd name="T2" fmla="*/ 0 w 5"/>
                  <a:gd name="T3" fmla="*/ 2 h 4"/>
                  <a:gd name="T4" fmla="*/ 5 w 5"/>
                  <a:gd name="T5" fmla="*/ 1 h 4"/>
                </a:gdLst>
                <a:cxnLst>
                  <a:cxn ang="0">
                    <a:pos x="T0" y="T1"/>
                  </a:cxn>
                  <a:cxn ang="0">
                    <a:pos x="T2" y="T3"/>
                  </a:cxn>
                  <a:cxn ang="0">
                    <a:pos x="T4" y="T5"/>
                  </a:cxn>
                </a:cxnLst>
                <a:rect l="0" t="0" r="r" b="b"/>
                <a:pathLst>
                  <a:path w="5" h="4">
                    <a:moveTo>
                      <a:pt x="5" y="1"/>
                    </a:moveTo>
                    <a:cubicBezTo>
                      <a:pt x="3" y="1"/>
                      <a:pt x="1" y="4"/>
                      <a:pt x="0" y="2"/>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1" name="Freeform 1044">
                <a:extLst>
                  <a:ext uri="{FF2B5EF4-FFF2-40B4-BE49-F238E27FC236}">
                    <a16:creationId xmlns:a16="http://schemas.microsoft.com/office/drawing/2014/main" id="{79B8BA2E-1CAB-412C-A037-44C2728AE71C}"/>
                  </a:ext>
                </a:extLst>
              </p:cNvPr>
              <p:cNvSpPr/>
              <p:nvPr/>
            </p:nvSpPr>
            <p:spPr bwMode="auto">
              <a:xfrm>
                <a:off x="2124" y="1577"/>
                <a:ext cx="11" cy="10"/>
              </a:xfrm>
              <a:custGeom>
                <a:gdLst>
                  <a:gd name="T0" fmla="*/ 3 w 4"/>
                  <a:gd name="T1" fmla="*/ 1 h 4"/>
                  <a:gd name="T2" fmla="*/ 2 w 4"/>
                  <a:gd name="T3" fmla="*/ 2 h 4"/>
                  <a:gd name="T4" fmla="*/ 4 w 4"/>
                  <a:gd name="T5" fmla="*/ 2 h 4"/>
                  <a:gd name="T6" fmla="*/ 1 w 4"/>
                  <a:gd name="T7" fmla="*/ 2 h 4"/>
                  <a:gd name="T8" fmla="*/ 2 w 4"/>
                  <a:gd name="T9" fmla="*/ 0 h 4"/>
                  <a:gd name="T10" fmla="*/ 2 w 4"/>
                  <a:gd name="T11" fmla="*/ 2 h 4"/>
                  <a:gd name="T12" fmla="*/ 3 w 4"/>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1"/>
                    </a:moveTo>
                    <a:cubicBezTo>
                      <a:pt x="2" y="1"/>
                      <a:pt x="2" y="2"/>
                      <a:pt x="2" y="2"/>
                    </a:cubicBezTo>
                    <a:cubicBezTo>
                      <a:pt x="4" y="2"/>
                      <a:pt x="4" y="2"/>
                      <a:pt x="4" y="2"/>
                    </a:cubicBezTo>
                    <a:cubicBezTo>
                      <a:pt x="3" y="4"/>
                      <a:pt x="2" y="2"/>
                      <a:pt x="1" y="2"/>
                    </a:cubicBezTo>
                    <a:cubicBezTo>
                      <a:pt x="0" y="2"/>
                      <a:pt x="1" y="0"/>
                      <a:pt x="2"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2" name="Freeform 1045">
                <a:extLst>
                  <a:ext uri="{FF2B5EF4-FFF2-40B4-BE49-F238E27FC236}">
                    <a16:creationId xmlns:a16="http://schemas.microsoft.com/office/drawing/2014/main" id="{73DCCA3E-E1DC-4864-B26D-244FF60C4128}"/>
                  </a:ext>
                </a:extLst>
              </p:cNvPr>
              <p:cNvSpPr/>
              <p:nvPr/>
            </p:nvSpPr>
            <p:spPr bwMode="auto">
              <a:xfrm>
                <a:off x="3719" y="157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1"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3" name="Freeform 1046">
                <a:extLst>
                  <a:ext uri="{FF2B5EF4-FFF2-40B4-BE49-F238E27FC236}">
                    <a16:creationId xmlns:a16="http://schemas.microsoft.com/office/drawing/2014/main" id="{159CF47E-254D-4F27-B4C6-920AF104BF6D}"/>
                  </a:ext>
                </a:extLst>
              </p:cNvPr>
              <p:cNvSpPr/>
              <p:nvPr/>
            </p:nvSpPr>
            <p:spPr bwMode="auto">
              <a:xfrm>
                <a:off x="2159" y="1579"/>
                <a:ext cx="16" cy="8"/>
              </a:xfrm>
              <a:custGeom>
                <a:gdLst>
                  <a:gd name="T0" fmla="*/ 1 w 6"/>
                  <a:gd name="T1" fmla="*/ 3 h 3"/>
                  <a:gd name="T2" fmla="*/ 0 w 6"/>
                  <a:gd name="T3" fmla="*/ 3 h 3"/>
                  <a:gd name="T4" fmla="*/ 1 w 6"/>
                  <a:gd name="T5" fmla="*/ 2 h 3"/>
                  <a:gd name="T6" fmla="*/ 0 w 6"/>
                  <a:gd name="T7" fmla="*/ 1 h 3"/>
                  <a:gd name="T8" fmla="*/ 2 w 6"/>
                  <a:gd name="T9" fmla="*/ 2 h 3"/>
                  <a:gd name="T10" fmla="*/ 6 w 6"/>
                  <a:gd name="T11" fmla="*/ 0 h 3"/>
                  <a:gd name="T12" fmla="*/ 1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cubicBezTo>
                      <a:pt x="0" y="3"/>
                      <a:pt x="0" y="3"/>
                      <a:pt x="0" y="3"/>
                    </a:cubicBezTo>
                    <a:cubicBezTo>
                      <a:pt x="1" y="2"/>
                      <a:pt x="1" y="2"/>
                      <a:pt x="1" y="2"/>
                    </a:cubicBezTo>
                    <a:cubicBezTo>
                      <a:pt x="1" y="2"/>
                      <a:pt x="0" y="2"/>
                      <a:pt x="0" y="1"/>
                    </a:cubicBezTo>
                    <a:cubicBezTo>
                      <a:pt x="1" y="0"/>
                      <a:pt x="1" y="2"/>
                      <a:pt x="2" y="2"/>
                    </a:cubicBezTo>
                    <a:cubicBezTo>
                      <a:pt x="6" y="0"/>
                      <a:pt x="6" y="0"/>
                      <a:pt x="6" y="0"/>
                    </a:cubicBezTo>
                    <a:cubicBezTo>
                      <a:pt x="5" y="2"/>
                      <a:pt x="2"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4" name="Freeform 1047">
                <a:extLst>
                  <a:ext uri="{FF2B5EF4-FFF2-40B4-BE49-F238E27FC236}">
                    <a16:creationId xmlns:a16="http://schemas.microsoft.com/office/drawing/2014/main" id="{47239B68-0267-4EFC-A8B7-6D83E3522D68}"/>
                  </a:ext>
                </a:extLst>
              </p:cNvPr>
              <p:cNvSpPr/>
              <p:nvPr/>
            </p:nvSpPr>
            <p:spPr bwMode="auto">
              <a:xfrm flipH="1">
                <a:off x="3786" y="1579"/>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5" name="Freeform 1048">
                <a:extLst>
                  <a:ext uri="{FF2B5EF4-FFF2-40B4-BE49-F238E27FC236}">
                    <a16:creationId xmlns:a16="http://schemas.microsoft.com/office/drawing/2014/main" id="{544D61B7-238D-4470-86C9-C083594FDEB4}"/>
                  </a:ext>
                </a:extLst>
              </p:cNvPr>
              <p:cNvSpPr/>
              <p:nvPr/>
            </p:nvSpPr>
            <p:spPr bwMode="auto">
              <a:xfrm>
                <a:off x="4168" y="1579"/>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6" name="Freeform 1049">
                <a:extLst>
                  <a:ext uri="{FF2B5EF4-FFF2-40B4-BE49-F238E27FC236}">
                    <a16:creationId xmlns:a16="http://schemas.microsoft.com/office/drawing/2014/main" id="{83B8FA72-1370-404E-88FF-291EDF1F11E4}"/>
                  </a:ext>
                </a:extLst>
              </p:cNvPr>
              <p:cNvSpPr/>
              <p:nvPr/>
            </p:nvSpPr>
            <p:spPr bwMode="auto">
              <a:xfrm>
                <a:off x="3693" y="1582"/>
                <a:ext cx="16" cy="11"/>
              </a:xfrm>
              <a:custGeom>
                <a:gdLst>
                  <a:gd name="T0" fmla="*/ 4 w 6"/>
                  <a:gd name="T1" fmla="*/ 2 h 4"/>
                  <a:gd name="T2" fmla="*/ 0 w 6"/>
                  <a:gd name="T3" fmla="*/ 3 h 4"/>
                  <a:gd name="T4" fmla="*/ 3 w 6"/>
                  <a:gd name="T5" fmla="*/ 1 h 4"/>
                  <a:gd name="T6" fmla="*/ 5 w 6"/>
                  <a:gd name="T7" fmla="*/ 1 h 4"/>
                  <a:gd name="T8" fmla="*/ 4 w 6"/>
                  <a:gd name="T9" fmla="*/ 0 h 4"/>
                  <a:gd name="T10" fmla="*/ 5 w 6"/>
                  <a:gd name="T11" fmla="*/ 0 h 4"/>
                  <a:gd name="T12" fmla="*/ 4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2"/>
                    </a:moveTo>
                    <a:cubicBezTo>
                      <a:pt x="3" y="2"/>
                      <a:pt x="2" y="4"/>
                      <a:pt x="0" y="3"/>
                    </a:cubicBezTo>
                    <a:cubicBezTo>
                      <a:pt x="0" y="2"/>
                      <a:pt x="3" y="3"/>
                      <a:pt x="3" y="1"/>
                    </a:cubicBezTo>
                    <a:cubicBezTo>
                      <a:pt x="4" y="1"/>
                      <a:pt x="4" y="2"/>
                      <a:pt x="5" y="1"/>
                    </a:cubicBezTo>
                    <a:cubicBezTo>
                      <a:pt x="4" y="0"/>
                      <a:pt x="4" y="0"/>
                      <a:pt x="4" y="0"/>
                    </a:cubicBezTo>
                    <a:cubicBezTo>
                      <a:pt x="5" y="0"/>
                      <a:pt x="5" y="0"/>
                      <a:pt x="5" y="0"/>
                    </a:cubicBezTo>
                    <a:cubicBezTo>
                      <a:pt x="5" y="1"/>
                      <a:pt x="6"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7" name="Rectangle 1050">
                <a:extLst>
                  <a:ext uri="{FF2B5EF4-FFF2-40B4-BE49-F238E27FC236}">
                    <a16:creationId xmlns:a16="http://schemas.microsoft.com/office/drawing/2014/main" id="{3B79112C-8FCD-4FD8-9103-81E5ED50E405}"/>
                  </a:ext>
                </a:extLst>
              </p:cNvPr>
              <p:cNvSpPr>
                <a:spLocks noChangeArrowheads="1"/>
              </p:cNvSpPr>
              <p:nvPr/>
            </p:nvSpPr>
            <p:spPr bwMode="auto">
              <a:xfrm>
                <a:off x="4200" y="15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8" name="Oval 1051">
                <a:extLst>
                  <a:ext uri="{FF2B5EF4-FFF2-40B4-BE49-F238E27FC236}">
                    <a16:creationId xmlns:a16="http://schemas.microsoft.com/office/drawing/2014/main" id="{A81DCFF2-C769-426A-A1FD-556AA2120552}"/>
                  </a:ext>
                </a:extLst>
              </p:cNvPr>
              <p:cNvSpPr>
                <a:spLocks noChangeArrowheads="1"/>
              </p:cNvSpPr>
              <p:nvPr/>
            </p:nvSpPr>
            <p:spPr bwMode="auto">
              <a:xfrm>
                <a:off x="2213" y="1582"/>
                <a:ext cx="1" cy="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9" name="Freeform 1052">
                <a:extLst>
                  <a:ext uri="{FF2B5EF4-FFF2-40B4-BE49-F238E27FC236}">
                    <a16:creationId xmlns:a16="http://schemas.microsoft.com/office/drawing/2014/main" id="{B534CB1E-F7AF-40A4-8648-69A52A00698A}"/>
                  </a:ext>
                </a:extLst>
              </p:cNvPr>
              <p:cNvSpPr/>
              <p:nvPr/>
            </p:nvSpPr>
            <p:spPr bwMode="auto">
              <a:xfrm>
                <a:off x="2325" y="1582"/>
                <a:ext cx="8" cy="5"/>
              </a:xfrm>
              <a:custGeom>
                <a:gdLst>
                  <a:gd name="T0" fmla="*/ 1 w 3"/>
                  <a:gd name="T1" fmla="*/ 2 h 2"/>
                  <a:gd name="T2" fmla="*/ 0 w 3"/>
                  <a:gd name="T3" fmla="*/ 2 h 2"/>
                  <a:gd name="T4" fmla="*/ 2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2" y="0"/>
                      <a:pt x="2" y="0"/>
                      <a:pt x="2" y="0"/>
                    </a:cubicBezTo>
                    <a:cubicBezTo>
                      <a:pt x="3"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0" name="Freeform 1053">
                <a:extLst>
                  <a:ext uri="{FF2B5EF4-FFF2-40B4-BE49-F238E27FC236}">
                    <a16:creationId xmlns:a16="http://schemas.microsoft.com/office/drawing/2014/main" id="{A7C96297-AD09-4316-ABAD-C762C797401D}"/>
                  </a:ext>
                </a:extLst>
              </p:cNvPr>
              <p:cNvSpPr/>
              <p:nvPr/>
            </p:nvSpPr>
            <p:spPr bwMode="auto">
              <a:xfrm>
                <a:off x="3709" y="1582"/>
                <a:ext cx="2" cy="3"/>
              </a:xfrm>
              <a:custGeom>
                <a:gdLst>
                  <a:gd name="T0" fmla="*/ 2 w 2"/>
                  <a:gd name="T1" fmla="*/ 3 h 3"/>
                  <a:gd name="T2" fmla="*/ 0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3"/>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1" name="Freeform 1054">
                <a:extLst>
                  <a:ext uri="{FF2B5EF4-FFF2-40B4-BE49-F238E27FC236}">
                    <a16:creationId xmlns:a16="http://schemas.microsoft.com/office/drawing/2014/main" id="{3044213F-837F-4552-8C35-56F829004855}"/>
                  </a:ext>
                </a:extLst>
              </p:cNvPr>
              <p:cNvSpPr/>
              <p:nvPr/>
            </p:nvSpPr>
            <p:spPr bwMode="auto">
              <a:xfrm>
                <a:off x="4182" y="158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2" name="Freeform 1055">
                <a:extLst>
                  <a:ext uri="{FF2B5EF4-FFF2-40B4-BE49-F238E27FC236}">
                    <a16:creationId xmlns:a16="http://schemas.microsoft.com/office/drawing/2014/main" id="{799EE6F5-A691-432D-AB7B-99094AFA9718}"/>
                  </a:ext>
                </a:extLst>
              </p:cNvPr>
              <p:cNvSpPr/>
              <p:nvPr/>
            </p:nvSpPr>
            <p:spPr bwMode="auto">
              <a:xfrm>
                <a:off x="4053" y="1585"/>
                <a:ext cx="11" cy="5"/>
              </a:xfrm>
              <a:custGeom>
                <a:gdLst>
                  <a:gd name="T0" fmla="*/ 4 w 4"/>
                  <a:gd name="T1" fmla="*/ 0 h 2"/>
                  <a:gd name="T2" fmla="*/ 2 w 4"/>
                  <a:gd name="T3" fmla="*/ 2 h 2"/>
                  <a:gd name="T4" fmla="*/ 4 w 4"/>
                  <a:gd name="T5" fmla="*/ 0 h 2"/>
                </a:gdLst>
                <a:cxnLst>
                  <a:cxn ang="0">
                    <a:pos x="T0" y="T1"/>
                  </a:cxn>
                  <a:cxn ang="0">
                    <a:pos x="T2" y="T3"/>
                  </a:cxn>
                  <a:cxn ang="0">
                    <a:pos x="T4" y="T5"/>
                  </a:cxn>
                </a:cxnLst>
                <a:rect l="0" t="0" r="r" b="b"/>
                <a:pathLst>
                  <a:path w="4" h="2">
                    <a:moveTo>
                      <a:pt x="4" y="0"/>
                    </a:moveTo>
                    <a:cubicBezTo>
                      <a:pt x="3" y="0"/>
                      <a:pt x="2" y="1"/>
                      <a:pt x="2" y="2"/>
                    </a:cubicBezTo>
                    <a:cubicBezTo>
                      <a:pt x="0"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3" name="Freeform 1056">
                <a:extLst>
                  <a:ext uri="{FF2B5EF4-FFF2-40B4-BE49-F238E27FC236}">
                    <a16:creationId xmlns:a16="http://schemas.microsoft.com/office/drawing/2014/main" id="{F8218854-450D-4561-828A-59E0BD0AB3D9}"/>
                  </a:ext>
                </a:extLst>
              </p:cNvPr>
              <p:cNvSpPr/>
              <p:nvPr/>
            </p:nvSpPr>
            <p:spPr bwMode="auto">
              <a:xfrm>
                <a:off x="2269" y="1585"/>
                <a:ext cx="8" cy="8"/>
              </a:xfrm>
              <a:custGeom>
                <a:gdLst>
                  <a:gd name="T0" fmla="*/ 3 w 3"/>
                  <a:gd name="T1" fmla="*/ 1 h 3"/>
                  <a:gd name="T2" fmla="*/ 1 w 3"/>
                  <a:gd name="T3" fmla="*/ 2 h 3"/>
                  <a:gd name="T4" fmla="*/ 2 w 3"/>
                  <a:gd name="T5" fmla="*/ 1 h 3"/>
                  <a:gd name="T6" fmla="*/ 1 w 3"/>
                  <a:gd name="T7" fmla="*/ 1 h 3"/>
                  <a:gd name="T8" fmla="*/ 1 w 3"/>
                  <a:gd name="T9" fmla="*/ 1 h 3"/>
                  <a:gd name="T10" fmla="*/ 0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1" y="2"/>
                      <a:pt x="3" y="3"/>
                      <a:pt x="1" y="2"/>
                    </a:cubicBezTo>
                    <a:cubicBezTo>
                      <a:pt x="2" y="1"/>
                      <a:pt x="2" y="1"/>
                      <a:pt x="2" y="1"/>
                    </a:cubicBezTo>
                    <a:cubicBezTo>
                      <a:pt x="2" y="1"/>
                      <a:pt x="2" y="1"/>
                      <a:pt x="1" y="1"/>
                    </a:cubicBezTo>
                    <a:cubicBezTo>
                      <a:pt x="1" y="1"/>
                      <a:pt x="1" y="1"/>
                      <a:pt x="1" y="1"/>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4" name="Freeform 1057">
                <a:extLst>
                  <a:ext uri="{FF2B5EF4-FFF2-40B4-BE49-F238E27FC236}">
                    <a16:creationId xmlns:a16="http://schemas.microsoft.com/office/drawing/2014/main" id="{ACBB4824-8A2A-4AE0-8612-01FEC46288CB}"/>
                  </a:ext>
                </a:extLst>
              </p:cNvPr>
              <p:cNvSpPr/>
              <p:nvPr/>
            </p:nvSpPr>
            <p:spPr bwMode="auto">
              <a:xfrm>
                <a:off x="4027" y="1585"/>
                <a:ext cx="13" cy="8"/>
              </a:xfrm>
              <a:custGeom>
                <a:gdLst>
                  <a:gd name="T0" fmla="*/ 3 w 5"/>
                  <a:gd name="T1" fmla="*/ 2 h 3"/>
                  <a:gd name="T2" fmla="*/ 3 w 5"/>
                  <a:gd name="T3" fmla="*/ 2 h 3"/>
                  <a:gd name="T4" fmla="*/ 1 w 5"/>
                  <a:gd name="T5" fmla="*/ 3 h 3"/>
                  <a:gd name="T6" fmla="*/ 1 w 5"/>
                  <a:gd name="T7" fmla="*/ 2 h 3"/>
                  <a:gd name="T8" fmla="*/ 5 w 5"/>
                  <a:gd name="T9" fmla="*/ 0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3" y="2"/>
                      <a:pt x="3" y="2"/>
                      <a:pt x="3" y="2"/>
                    </a:cubicBezTo>
                    <a:cubicBezTo>
                      <a:pt x="1" y="3"/>
                      <a:pt x="1" y="3"/>
                      <a:pt x="1" y="3"/>
                    </a:cubicBezTo>
                    <a:cubicBezTo>
                      <a:pt x="0" y="3"/>
                      <a:pt x="1" y="2"/>
                      <a:pt x="1" y="2"/>
                    </a:cubicBezTo>
                    <a:cubicBezTo>
                      <a:pt x="5" y="0"/>
                      <a:pt x="5" y="0"/>
                      <a:pt x="5" y="0"/>
                    </a:cubicBezTo>
                    <a:cubicBezTo>
                      <a:pt x="4" y="1"/>
                      <a:pt x="4"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5" name="Freeform 1058">
                <a:extLst>
                  <a:ext uri="{FF2B5EF4-FFF2-40B4-BE49-F238E27FC236}">
                    <a16:creationId xmlns:a16="http://schemas.microsoft.com/office/drawing/2014/main" id="{AB99C00E-951C-4005-8A26-EB238B51F646}"/>
                  </a:ext>
                </a:extLst>
              </p:cNvPr>
              <p:cNvSpPr/>
              <p:nvPr/>
            </p:nvSpPr>
            <p:spPr bwMode="auto">
              <a:xfrm>
                <a:off x="3749" y="1585"/>
                <a:ext cx="13" cy="10"/>
              </a:xfrm>
              <a:custGeom>
                <a:gdLst>
                  <a:gd name="T0" fmla="*/ 4 w 5"/>
                  <a:gd name="T1" fmla="*/ 1 h 4"/>
                  <a:gd name="T2" fmla="*/ 1 w 5"/>
                  <a:gd name="T3" fmla="*/ 3 h 4"/>
                  <a:gd name="T4" fmla="*/ 0 w 5"/>
                  <a:gd name="T5" fmla="*/ 3 h 4"/>
                  <a:gd name="T6" fmla="*/ 1 w 5"/>
                  <a:gd name="T7" fmla="*/ 2 h 4"/>
                  <a:gd name="T8" fmla="*/ 4 w 5"/>
                  <a:gd name="T9" fmla="*/ 1 h 4"/>
                </a:gdLst>
                <a:cxnLst>
                  <a:cxn ang="0">
                    <a:pos x="T0" y="T1"/>
                  </a:cxn>
                  <a:cxn ang="0">
                    <a:pos x="T2" y="T3"/>
                  </a:cxn>
                  <a:cxn ang="0">
                    <a:pos x="T4" y="T5"/>
                  </a:cxn>
                  <a:cxn ang="0">
                    <a:pos x="T6" y="T7"/>
                  </a:cxn>
                  <a:cxn ang="0">
                    <a:pos x="T8" y="T9"/>
                  </a:cxn>
                </a:cxnLst>
                <a:rect l="0" t="0" r="r" b="b"/>
                <a:pathLst>
                  <a:path w="5" h="4">
                    <a:moveTo>
                      <a:pt x="4" y="1"/>
                    </a:moveTo>
                    <a:cubicBezTo>
                      <a:pt x="5" y="4"/>
                      <a:pt x="2" y="1"/>
                      <a:pt x="1" y="3"/>
                    </a:cubicBezTo>
                    <a:cubicBezTo>
                      <a:pt x="0" y="3"/>
                      <a:pt x="0" y="3"/>
                      <a:pt x="0" y="3"/>
                    </a:cubicBezTo>
                    <a:cubicBezTo>
                      <a:pt x="0" y="3"/>
                      <a:pt x="1" y="2"/>
                      <a:pt x="1" y="2"/>
                    </a:cubicBezTo>
                    <a:cubicBezTo>
                      <a:pt x="3"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6" name="Freeform 1059">
                <a:extLst>
                  <a:ext uri="{FF2B5EF4-FFF2-40B4-BE49-F238E27FC236}">
                    <a16:creationId xmlns:a16="http://schemas.microsoft.com/office/drawing/2014/main" id="{8F077B69-DC42-4981-B4D1-761F8ABC4198}"/>
                  </a:ext>
                </a:extLst>
              </p:cNvPr>
              <p:cNvSpPr/>
              <p:nvPr/>
            </p:nvSpPr>
            <p:spPr bwMode="auto">
              <a:xfrm>
                <a:off x="2923" y="1585"/>
                <a:ext cx="30" cy="18"/>
              </a:xfrm>
              <a:custGeom>
                <a:gdLst>
                  <a:gd name="T0" fmla="*/ 8 w 11"/>
                  <a:gd name="T1" fmla="*/ 2 h 7"/>
                  <a:gd name="T2" fmla="*/ 8 w 11"/>
                  <a:gd name="T3" fmla="*/ 1 h 7"/>
                  <a:gd name="T4" fmla="*/ 7 w 11"/>
                  <a:gd name="T5" fmla="*/ 3 h 7"/>
                  <a:gd name="T6" fmla="*/ 6 w 11"/>
                  <a:gd name="T7" fmla="*/ 4 h 7"/>
                  <a:gd name="T8" fmla="*/ 7 w 11"/>
                  <a:gd name="T9" fmla="*/ 4 h 7"/>
                  <a:gd name="T10" fmla="*/ 11 w 11"/>
                  <a:gd name="T11" fmla="*/ 3 h 7"/>
                  <a:gd name="T12" fmla="*/ 2 w 11"/>
                  <a:gd name="T13" fmla="*/ 6 h 7"/>
                  <a:gd name="T14" fmla="*/ 0 w 11"/>
                  <a:gd name="T15" fmla="*/ 7 h 7"/>
                  <a:gd name="T16" fmla="*/ 1 w 11"/>
                  <a:gd name="T17" fmla="*/ 5 h 7"/>
                  <a:gd name="T18" fmla="*/ 0 w 11"/>
                  <a:gd name="T19" fmla="*/ 5 h 7"/>
                  <a:gd name="T20" fmla="*/ 6 w 11"/>
                  <a:gd name="T21" fmla="*/ 3 h 7"/>
                  <a:gd name="T22" fmla="*/ 7 w 11"/>
                  <a:gd name="T23" fmla="*/ 2 h 7"/>
                  <a:gd name="T24" fmla="*/ 5 w 11"/>
                  <a:gd name="T25" fmla="*/ 2 h 7"/>
                  <a:gd name="T26" fmla="*/ 7 w 11"/>
                  <a:gd name="T27" fmla="*/ 2 h 7"/>
                  <a:gd name="T28" fmla="*/ 8 w 11"/>
                  <a:gd name="T29" fmla="*/ 1 h 7"/>
                  <a:gd name="T30" fmla="*/ 8 w 11"/>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8" y="2"/>
                    </a:moveTo>
                    <a:cubicBezTo>
                      <a:pt x="8" y="1"/>
                      <a:pt x="8" y="1"/>
                      <a:pt x="8" y="1"/>
                    </a:cubicBezTo>
                    <a:cubicBezTo>
                      <a:pt x="6" y="2"/>
                      <a:pt x="8" y="3"/>
                      <a:pt x="7" y="3"/>
                    </a:cubicBezTo>
                    <a:cubicBezTo>
                      <a:pt x="7" y="3"/>
                      <a:pt x="6" y="3"/>
                      <a:pt x="6" y="4"/>
                    </a:cubicBezTo>
                    <a:cubicBezTo>
                      <a:pt x="7" y="4"/>
                      <a:pt x="7" y="4"/>
                      <a:pt x="7" y="4"/>
                    </a:cubicBezTo>
                    <a:cubicBezTo>
                      <a:pt x="8" y="2"/>
                      <a:pt x="9" y="3"/>
                      <a:pt x="11" y="3"/>
                    </a:cubicBezTo>
                    <a:cubicBezTo>
                      <a:pt x="7" y="4"/>
                      <a:pt x="6" y="5"/>
                      <a:pt x="2" y="6"/>
                    </a:cubicBezTo>
                    <a:cubicBezTo>
                      <a:pt x="1" y="5"/>
                      <a:pt x="1" y="6"/>
                      <a:pt x="0" y="7"/>
                    </a:cubicBezTo>
                    <a:cubicBezTo>
                      <a:pt x="0" y="6"/>
                      <a:pt x="1" y="6"/>
                      <a:pt x="1" y="5"/>
                    </a:cubicBezTo>
                    <a:cubicBezTo>
                      <a:pt x="0" y="5"/>
                      <a:pt x="0" y="5"/>
                      <a:pt x="0" y="5"/>
                    </a:cubicBezTo>
                    <a:cubicBezTo>
                      <a:pt x="2" y="4"/>
                      <a:pt x="4" y="3"/>
                      <a:pt x="6" y="3"/>
                    </a:cubicBezTo>
                    <a:cubicBezTo>
                      <a:pt x="6" y="3"/>
                      <a:pt x="7" y="3"/>
                      <a:pt x="7" y="2"/>
                    </a:cubicBezTo>
                    <a:cubicBezTo>
                      <a:pt x="5" y="2"/>
                      <a:pt x="5" y="2"/>
                      <a:pt x="5" y="2"/>
                    </a:cubicBezTo>
                    <a:cubicBezTo>
                      <a:pt x="6" y="2"/>
                      <a:pt x="6" y="1"/>
                      <a:pt x="7" y="2"/>
                    </a:cubicBezTo>
                    <a:cubicBezTo>
                      <a:pt x="8" y="2"/>
                      <a:pt x="7" y="0"/>
                      <a:pt x="8"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7" name="Freeform 1060">
                <a:extLst>
                  <a:ext uri="{FF2B5EF4-FFF2-40B4-BE49-F238E27FC236}">
                    <a16:creationId xmlns:a16="http://schemas.microsoft.com/office/drawing/2014/main" id="{26B165B2-607B-4524-98F8-0A60689D5A94}"/>
                  </a:ext>
                </a:extLst>
              </p:cNvPr>
              <p:cNvSpPr/>
              <p:nvPr/>
            </p:nvSpPr>
            <p:spPr bwMode="auto">
              <a:xfrm>
                <a:off x="2194" y="1587"/>
                <a:ext cx="8" cy="6"/>
              </a:xfrm>
              <a:custGeom>
                <a:gdLst>
                  <a:gd name="T0" fmla="*/ 3 w 3"/>
                  <a:gd name="T1" fmla="*/ 0 h 2"/>
                  <a:gd name="T2" fmla="*/ 0 w 3"/>
                  <a:gd name="T3" fmla="*/ 1 h 2"/>
                  <a:gd name="T4" fmla="*/ 0 w 3"/>
                  <a:gd name="T5" fmla="*/ 1 h 2"/>
                  <a:gd name="T6" fmla="*/ 1 w 3"/>
                  <a:gd name="T7" fmla="*/ 1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0"/>
                      <a:pt x="1" y="2"/>
                      <a:pt x="0" y="1"/>
                    </a:cubicBezTo>
                    <a:cubicBezTo>
                      <a:pt x="0" y="0"/>
                      <a:pt x="0" y="1"/>
                      <a:pt x="0" y="1"/>
                    </a:cubicBezTo>
                    <a:cubicBezTo>
                      <a:pt x="1" y="1"/>
                      <a:pt x="1" y="1"/>
                      <a:pt x="1"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8" name="Freeform 1061">
                <a:extLst>
                  <a:ext uri="{FF2B5EF4-FFF2-40B4-BE49-F238E27FC236}">
                    <a16:creationId xmlns:a16="http://schemas.microsoft.com/office/drawing/2014/main" id="{407F0B30-5D7D-43A6-9C06-ADD49D8DE4D6}"/>
                  </a:ext>
                </a:extLst>
              </p:cNvPr>
              <p:cNvSpPr/>
              <p:nvPr/>
            </p:nvSpPr>
            <p:spPr bwMode="auto">
              <a:xfrm>
                <a:off x="3687" y="1587"/>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9" name="Freeform 1062">
                <a:extLst>
                  <a:ext uri="{FF2B5EF4-FFF2-40B4-BE49-F238E27FC236}">
                    <a16:creationId xmlns:a16="http://schemas.microsoft.com/office/drawing/2014/main" id="{DC782B89-AF99-4CEF-91C1-56C74D507611}"/>
                  </a:ext>
                </a:extLst>
              </p:cNvPr>
              <p:cNvSpPr/>
              <p:nvPr/>
            </p:nvSpPr>
            <p:spPr bwMode="auto">
              <a:xfrm>
                <a:off x="3743" y="1590"/>
                <a:ext cx="6" cy="5"/>
              </a:xfrm>
              <a:custGeom>
                <a:gdLst>
                  <a:gd name="T0" fmla="*/ 2 w 2"/>
                  <a:gd name="T1" fmla="*/ 0 h 2"/>
                  <a:gd name="T2" fmla="*/ 1 w 2"/>
                  <a:gd name="T3" fmla="*/ 2 h 2"/>
                  <a:gd name="T4" fmla="*/ 0 w 2"/>
                  <a:gd name="T5" fmla="*/ 2 h 2"/>
                  <a:gd name="T6" fmla="*/ 0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1"/>
                      <a:pt x="0" y="1"/>
                      <a:pt x="1" y="2"/>
                    </a:cubicBezTo>
                    <a:cubicBezTo>
                      <a:pt x="0" y="2"/>
                      <a:pt x="0" y="2"/>
                      <a:pt x="0" y="2"/>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0" name="Rectangle 1063">
                <a:extLst>
                  <a:ext uri="{FF2B5EF4-FFF2-40B4-BE49-F238E27FC236}">
                    <a16:creationId xmlns:a16="http://schemas.microsoft.com/office/drawing/2014/main" id="{F6D6028B-DFFC-4990-AF91-01E144BC9C27}"/>
                  </a:ext>
                </a:extLst>
              </p:cNvPr>
              <p:cNvSpPr>
                <a:spLocks noChangeArrowheads="1"/>
              </p:cNvSpPr>
              <p:nvPr/>
            </p:nvSpPr>
            <p:spPr bwMode="auto">
              <a:xfrm>
                <a:off x="3768" y="15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1" name="Freeform 1064">
                <a:extLst>
                  <a:ext uri="{FF2B5EF4-FFF2-40B4-BE49-F238E27FC236}">
                    <a16:creationId xmlns:a16="http://schemas.microsoft.com/office/drawing/2014/main" id="{76EC6F76-A828-4946-9C6B-25303ECBB34C}"/>
                  </a:ext>
                </a:extLst>
              </p:cNvPr>
              <p:cNvSpPr/>
              <p:nvPr/>
            </p:nvSpPr>
            <p:spPr bwMode="auto">
              <a:xfrm>
                <a:off x="4291" y="159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2" name="Rectangle 1065">
                <a:extLst>
                  <a:ext uri="{FF2B5EF4-FFF2-40B4-BE49-F238E27FC236}">
                    <a16:creationId xmlns:a16="http://schemas.microsoft.com/office/drawing/2014/main" id="{20EAE809-98B0-4C84-8A3E-BA1E7DDAEDCD}"/>
                  </a:ext>
                </a:extLst>
              </p:cNvPr>
              <p:cNvSpPr>
                <a:spLocks noChangeArrowheads="1"/>
              </p:cNvSpPr>
              <p:nvPr/>
            </p:nvSpPr>
            <p:spPr bwMode="auto">
              <a:xfrm>
                <a:off x="2194" y="159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3" name="Freeform 1066">
                <a:extLst>
                  <a:ext uri="{FF2B5EF4-FFF2-40B4-BE49-F238E27FC236}">
                    <a16:creationId xmlns:a16="http://schemas.microsoft.com/office/drawing/2014/main" id="{122B3A1F-93F4-4A95-B408-BC8611BC6B78}"/>
                  </a:ext>
                </a:extLst>
              </p:cNvPr>
              <p:cNvSpPr/>
              <p:nvPr/>
            </p:nvSpPr>
            <p:spPr bwMode="auto">
              <a:xfrm>
                <a:off x="3703" y="1593"/>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4" name="Freeform 1067">
                <a:extLst>
                  <a:ext uri="{FF2B5EF4-FFF2-40B4-BE49-F238E27FC236}">
                    <a16:creationId xmlns:a16="http://schemas.microsoft.com/office/drawing/2014/main" id="{20053650-0586-45CC-9F59-7C92B7C58E11}"/>
                  </a:ext>
                </a:extLst>
              </p:cNvPr>
              <p:cNvSpPr/>
              <p:nvPr/>
            </p:nvSpPr>
            <p:spPr bwMode="auto">
              <a:xfrm>
                <a:off x="3725" y="1593"/>
                <a:ext cx="16" cy="10"/>
              </a:xfrm>
              <a:custGeom>
                <a:gdLst>
                  <a:gd name="T0" fmla="*/ 6 w 6"/>
                  <a:gd name="T1" fmla="*/ 2 h 4"/>
                  <a:gd name="T2" fmla="*/ 2 w 6"/>
                  <a:gd name="T3" fmla="*/ 4 h 4"/>
                  <a:gd name="T4" fmla="*/ 0 w 6"/>
                  <a:gd name="T5" fmla="*/ 2 h 4"/>
                  <a:gd name="T6" fmla="*/ 1 w 6"/>
                  <a:gd name="T7" fmla="*/ 1 h 4"/>
                  <a:gd name="T8" fmla="*/ 3 w 6"/>
                  <a:gd name="T9" fmla="*/ 1 h 4"/>
                  <a:gd name="T10" fmla="*/ 5 w 6"/>
                  <a:gd name="T11" fmla="*/ 0 h 4"/>
                  <a:gd name="T12" fmla="*/ 6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cubicBezTo>
                      <a:pt x="5" y="4"/>
                      <a:pt x="3" y="3"/>
                      <a:pt x="2" y="4"/>
                    </a:cubicBezTo>
                    <a:cubicBezTo>
                      <a:pt x="0" y="4"/>
                      <a:pt x="2" y="3"/>
                      <a:pt x="0" y="2"/>
                    </a:cubicBezTo>
                    <a:cubicBezTo>
                      <a:pt x="1" y="1"/>
                      <a:pt x="1" y="1"/>
                      <a:pt x="1" y="1"/>
                    </a:cubicBezTo>
                    <a:cubicBezTo>
                      <a:pt x="2" y="1"/>
                      <a:pt x="3" y="2"/>
                      <a:pt x="3" y="1"/>
                    </a:cubicBezTo>
                    <a:cubicBezTo>
                      <a:pt x="4" y="1"/>
                      <a:pt x="4" y="0"/>
                      <a:pt x="5" y="0"/>
                    </a:cubicBezTo>
                    <a:cubicBezTo>
                      <a:pt x="4"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5" name="Freeform 1068">
                <a:extLst>
                  <a:ext uri="{FF2B5EF4-FFF2-40B4-BE49-F238E27FC236}">
                    <a16:creationId xmlns:a16="http://schemas.microsoft.com/office/drawing/2014/main" id="{1C61501A-8A9F-4ACF-93AB-F6A0D19CBB78}"/>
                  </a:ext>
                </a:extLst>
              </p:cNvPr>
              <p:cNvSpPr/>
              <p:nvPr/>
            </p:nvSpPr>
            <p:spPr bwMode="auto">
              <a:xfrm>
                <a:off x="2207" y="1595"/>
                <a:ext cx="6" cy="0"/>
              </a:xfrm>
              <a:custGeom>
                <a:gdLst>
                  <a:gd name="T0" fmla="*/ 2 w 2"/>
                  <a:gd name="T1" fmla="*/ 1 w 2"/>
                  <a:gd name="T2" fmla="*/ 0 w 2"/>
                  <a:gd name="T3" fmla="*/ 2 w 2"/>
                </a:gd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6" name="Freeform 1069">
                <a:extLst>
                  <a:ext uri="{FF2B5EF4-FFF2-40B4-BE49-F238E27FC236}">
                    <a16:creationId xmlns:a16="http://schemas.microsoft.com/office/drawing/2014/main" id="{DB711728-52D5-44B9-8133-374AA9DF9760}"/>
                  </a:ext>
                </a:extLst>
              </p:cNvPr>
              <p:cNvSpPr/>
              <p:nvPr/>
            </p:nvSpPr>
            <p:spPr bwMode="auto">
              <a:xfrm>
                <a:off x="2042" y="1595"/>
                <a:ext cx="13" cy="8"/>
              </a:xfrm>
              <a:custGeom>
                <a:gdLst>
                  <a:gd name="T0" fmla="*/ 5 w 5"/>
                  <a:gd name="T1" fmla="*/ 3 h 3"/>
                  <a:gd name="T2" fmla="*/ 4 w 5"/>
                  <a:gd name="T3" fmla="*/ 3 h 3"/>
                  <a:gd name="T4" fmla="*/ 2 w 5"/>
                  <a:gd name="T5" fmla="*/ 1 h 3"/>
                  <a:gd name="T6" fmla="*/ 2 w 5"/>
                  <a:gd name="T7" fmla="*/ 3 h 3"/>
                  <a:gd name="T8" fmla="*/ 0 w 5"/>
                  <a:gd name="T9" fmla="*/ 2 h 3"/>
                  <a:gd name="T10" fmla="*/ 0 w 5"/>
                  <a:gd name="T11" fmla="*/ 2 h 3"/>
                  <a:gd name="T12" fmla="*/ 3 w 5"/>
                  <a:gd name="T13" fmla="*/ 0 h 3"/>
                  <a:gd name="T14" fmla="*/ 5 w 5"/>
                  <a:gd name="T15" fmla="*/ 3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3"/>
                      <a:pt x="4" y="3"/>
                    </a:cubicBezTo>
                    <a:cubicBezTo>
                      <a:pt x="5" y="1"/>
                      <a:pt x="3" y="2"/>
                      <a:pt x="2" y="1"/>
                    </a:cubicBezTo>
                    <a:cubicBezTo>
                      <a:pt x="2" y="2"/>
                      <a:pt x="3" y="2"/>
                      <a:pt x="2" y="3"/>
                    </a:cubicBezTo>
                    <a:cubicBezTo>
                      <a:pt x="1" y="3"/>
                      <a:pt x="1" y="1"/>
                      <a:pt x="0" y="2"/>
                    </a:cubicBezTo>
                    <a:cubicBezTo>
                      <a:pt x="0" y="2"/>
                      <a:pt x="0" y="2"/>
                      <a:pt x="0" y="2"/>
                    </a:cubicBezTo>
                    <a:cubicBezTo>
                      <a:pt x="1" y="2"/>
                      <a:pt x="2" y="1"/>
                      <a:pt x="3" y="0"/>
                    </a:cubicBezTo>
                    <a:cubicBezTo>
                      <a:pt x="2" y="2"/>
                      <a:pt x="5" y="1"/>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7" name="Freeform 1070">
                <a:extLst>
                  <a:ext uri="{FF2B5EF4-FFF2-40B4-BE49-F238E27FC236}">
                    <a16:creationId xmlns:a16="http://schemas.microsoft.com/office/drawing/2014/main" id="{3FD23815-FD2B-4BA2-AE5A-5733B814AD3E}"/>
                  </a:ext>
                </a:extLst>
              </p:cNvPr>
              <p:cNvSpPr/>
              <p:nvPr/>
            </p:nvSpPr>
            <p:spPr bwMode="auto">
              <a:xfrm flipH="1">
                <a:off x="3749" y="159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8" name="Freeform 1071">
                <a:extLst>
                  <a:ext uri="{FF2B5EF4-FFF2-40B4-BE49-F238E27FC236}">
                    <a16:creationId xmlns:a16="http://schemas.microsoft.com/office/drawing/2014/main" id="{CB7E6D08-1E3B-456C-81EE-F13AEA369E9B}"/>
                  </a:ext>
                </a:extLst>
              </p:cNvPr>
              <p:cNvSpPr/>
              <p:nvPr/>
            </p:nvSpPr>
            <p:spPr bwMode="auto">
              <a:xfrm>
                <a:off x="2189" y="1595"/>
                <a:ext cx="2" cy="6"/>
              </a:xfrm>
              <a:custGeom>
                <a:gdLst>
                  <a:gd name="T0" fmla="*/ 0 w 2"/>
                  <a:gd name="T1" fmla="*/ 3 h 6"/>
                  <a:gd name="T2" fmla="*/ 2 w 2"/>
                  <a:gd name="T3" fmla="*/ 6 h 6"/>
                  <a:gd name="T4" fmla="*/ 0 w 2"/>
                  <a:gd name="T5" fmla="*/ 6 h 6"/>
                  <a:gd name="T6" fmla="*/ 0 w 2"/>
                  <a:gd name="T7" fmla="*/ 0 h 6"/>
                  <a:gd name="T8" fmla="*/ 2 w 2"/>
                  <a:gd name="T9" fmla="*/ 0 h 6"/>
                  <a:gd name="T10" fmla="*/ 0 w 2"/>
                  <a:gd name="T11" fmla="*/ 3 h 6"/>
                </a:gdLst>
                <a:cxnLst>
                  <a:cxn ang="0">
                    <a:pos x="T0" y="T1"/>
                  </a:cxn>
                  <a:cxn ang="0">
                    <a:pos x="T2" y="T3"/>
                  </a:cxn>
                  <a:cxn ang="0">
                    <a:pos x="T4" y="T5"/>
                  </a:cxn>
                  <a:cxn ang="0">
                    <a:pos x="T6" y="T7"/>
                  </a:cxn>
                  <a:cxn ang="0">
                    <a:pos x="T8" y="T9"/>
                  </a:cxn>
                  <a:cxn ang="0">
                    <a:pos x="T10" y="T11"/>
                  </a:cxn>
                </a:cxnLst>
                <a:rect l="0" t="0" r="r" b="b"/>
                <a:pathLst>
                  <a:path w="2" h="6">
                    <a:moveTo>
                      <a:pt x="0" y="3"/>
                    </a:moveTo>
                    <a:lnTo>
                      <a:pt x="2" y="6"/>
                    </a:lnTo>
                    <a:lnTo>
                      <a:pt x="0" y="6"/>
                    </a:ln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9" name="Freeform 1072">
                <a:extLst>
                  <a:ext uri="{FF2B5EF4-FFF2-40B4-BE49-F238E27FC236}">
                    <a16:creationId xmlns:a16="http://schemas.microsoft.com/office/drawing/2014/main" id="{7C781078-5B90-4F4D-9A02-7C10C8C367DA}"/>
                  </a:ext>
                </a:extLst>
              </p:cNvPr>
              <p:cNvSpPr/>
              <p:nvPr/>
            </p:nvSpPr>
            <p:spPr bwMode="auto">
              <a:xfrm>
                <a:off x="3671" y="159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0" name="Freeform 1073">
                <a:extLst>
                  <a:ext uri="{FF2B5EF4-FFF2-40B4-BE49-F238E27FC236}">
                    <a16:creationId xmlns:a16="http://schemas.microsoft.com/office/drawing/2014/main" id="{A7CC631C-319B-4DE6-8E0C-1ADA4D75F2A3}"/>
                  </a:ext>
                </a:extLst>
              </p:cNvPr>
              <p:cNvSpPr/>
              <p:nvPr/>
            </p:nvSpPr>
            <p:spPr bwMode="auto">
              <a:xfrm>
                <a:off x="3727" y="1598"/>
                <a:ext cx="6"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1" name="Freeform 1074">
                <a:extLst>
                  <a:ext uri="{FF2B5EF4-FFF2-40B4-BE49-F238E27FC236}">
                    <a16:creationId xmlns:a16="http://schemas.microsoft.com/office/drawing/2014/main" id="{022084B5-97A4-4AEA-B773-FA6AF03D80DE}"/>
                  </a:ext>
                </a:extLst>
              </p:cNvPr>
              <p:cNvSpPr/>
              <p:nvPr/>
            </p:nvSpPr>
            <p:spPr bwMode="auto">
              <a:xfrm>
                <a:off x="3735" y="1598"/>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2" name="Freeform 1075">
                <a:extLst>
                  <a:ext uri="{FF2B5EF4-FFF2-40B4-BE49-F238E27FC236}">
                    <a16:creationId xmlns:a16="http://schemas.microsoft.com/office/drawing/2014/main" id="{E7E411DB-52E6-4F99-AADE-75054B23E16D}"/>
                  </a:ext>
                </a:extLst>
              </p:cNvPr>
              <p:cNvSpPr/>
              <p:nvPr/>
            </p:nvSpPr>
            <p:spPr bwMode="auto">
              <a:xfrm>
                <a:off x="4144" y="1595"/>
                <a:ext cx="8" cy="8"/>
              </a:xfrm>
              <a:custGeom>
                <a:gdLst>
                  <a:gd name="T0" fmla="*/ 3 w 3"/>
                  <a:gd name="T1" fmla="*/ 1 h 3"/>
                  <a:gd name="T2" fmla="*/ 1 w 3"/>
                  <a:gd name="T3" fmla="*/ 3 h 3"/>
                  <a:gd name="T4" fmla="*/ 3 w 3"/>
                  <a:gd name="T5" fmla="*/ 1 h 3"/>
                </a:gdLst>
                <a:cxnLst>
                  <a:cxn ang="0">
                    <a:pos x="T0" y="T1"/>
                  </a:cxn>
                  <a:cxn ang="0">
                    <a:pos x="T2" y="T3"/>
                  </a:cxn>
                  <a:cxn ang="0">
                    <a:pos x="T4" y="T5"/>
                  </a:cxn>
                </a:cxnLst>
                <a:rect l="0" t="0" r="r" b="b"/>
                <a:pathLst>
                  <a:path w="3" h="3">
                    <a:moveTo>
                      <a:pt x="3" y="1"/>
                    </a:moveTo>
                    <a:cubicBezTo>
                      <a:pt x="2" y="0"/>
                      <a:pt x="2" y="2"/>
                      <a:pt x="1" y="3"/>
                    </a:cubicBezTo>
                    <a:cubicBezTo>
                      <a:pt x="0"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3" name="Freeform 1076">
                <a:extLst>
                  <a:ext uri="{FF2B5EF4-FFF2-40B4-BE49-F238E27FC236}">
                    <a16:creationId xmlns:a16="http://schemas.microsoft.com/office/drawing/2014/main" id="{4F966516-37A8-428A-BB24-A97FE9A709C2}"/>
                  </a:ext>
                </a:extLst>
              </p:cNvPr>
              <p:cNvSpPr/>
              <p:nvPr/>
            </p:nvSpPr>
            <p:spPr bwMode="auto">
              <a:xfrm>
                <a:off x="2063" y="159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4" name="Freeform 1077">
                <a:extLst>
                  <a:ext uri="{FF2B5EF4-FFF2-40B4-BE49-F238E27FC236}">
                    <a16:creationId xmlns:a16="http://schemas.microsoft.com/office/drawing/2014/main" id="{C35EADB7-33E7-4C11-922B-3496BCD8B6BF}"/>
                  </a:ext>
                </a:extLst>
              </p:cNvPr>
              <p:cNvSpPr/>
              <p:nvPr/>
            </p:nvSpPr>
            <p:spPr bwMode="auto">
              <a:xfrm>
                <a:off x="3666" y="1598"/>
                <a:ext cx="5" cy="3"/>
              </a:xfrm>
              <a:custGeom>
                <a:gdLst>
                  <a:gd name="T0" fmla="*/ 1 w 2"/>
                  <a:gd name="T1" fmla="*/ 1 h 1"/>
                  <a:gd name="T2" fmla="*/ 0 w 2"/>
                  <a:gd name="T3" fmla="*/ 1 h 1"/>
                  <a:gd name="T4" fmla="*/ 2 w 2"/>
                  <a:gd name="T5" fmla="*/ 1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5" name="Freeform 1078">
                <a:extLst>
                  <a:ext uri="{FF2B5EF4-FFF2-40B4-BE49-F238E27FC236}">
                    <a16:creationId xmlns:a16="http://schemas.microsoft.com/office/drawing/2014/main" id="{C38F2166-1DB4-4C4E-92B4-FCA23B0CAF43}"/>
                  </a:ext>
                </a:extLst>
              </p:cNvPr>
              <p:cNvSpPr/>
              <p:nvPr/>
            </p:nvSpPr>
            <p:spPr bwMode="auto">
              <a:xfrm>
                <a:off x="3709" y="1595"/>
                <a:ext cx="10" cy="11"/>
              </a:xfrm>
              <a:custGeom>
                <a:gdLst>
                  <a:gd name="T0" fmla="*/ 3 w 4"/>
                  <a:gd name="T1" fmla="*/ 2 h 4"/>
                  <a:gd name="T2" fmla="*/ 2 w 4"/>
                  <a:gd name="T3" fmla="*/ 4 h 4"/>
                  <a:gd name="T4" fmla="*/ 1 w 4"/>
                  <a:gd name="T5" fmla="*/ 4 h 4"/>
                  <a:gd name="T6" fmla="*/ 0 w 4"/>
                  <a:gd name="T7" fmla="*/ 3 h 4"/>
                  <a:gd name="T8" fmla="*/ 1 w 4"/>
                  <a:gd name="T9" fmla="*/ 2 h 4"/>
                  <a:gd name="T10" fmla="*/ 0 w 4"/>
                  <a:gd name="T11" fmla="*/ 2 h 4"/>
                  <a:gd name="T12" fmla="*/ 3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cubicBezTo>
                      <a:pt x="4" y="3"/>
                      <a:pt x="2" y="3"/>
                      <a:pt x="2" y="4"/>
                    </a:cubicBezTo>
                    <a:cubicBezTo>
                      <a:pt x="1" y="4"/>
                      <a:pt x="1" y="4"/>
                      <a:pt x="1" y="4"/>
                    </a:cubicBezTo>
                    <a:cubicBezTo>
                      <a:pt x="1" y="3"/>
                      <a:pt x="0" y="3"/>
                      <a:pt x="0" y="3"/>
                    </a:cubicBezTo>
                    <a:cubicBezTo>
                      <a:pt x="0" y="3"/>
                      <a:pt x="0" y="2"/>
                      <a:pt x="1" y="2"/>
                    </a:cubicBezTo>
                    <a:cubicBezTo>
                      <a:pt x="0" y="2"/>
                      <a:pt x="0" y="2"/>
                      <a:pt x="0" y="2"/>
                    </a:cubicBezTo>
                    <a:cubicBezTo>
                      <a:pt x="2" y="3"/>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6" name="Freeform 1079">
                <a:extLst>
                  <a:ext uri="{FF2B5EF4-FFF2-40B4-BE49-F238E27FC236}">
                    <a16:creationId xmlns:a16="http://schemas.microsoft.com/office/drawing/2014/main" id="{9D69B2CD-D5F4-4C9B-AADE-75F25CC94D1B}"/>
                  </a:ext>
                </a:extLst>
              </p:cNvPr>
              <p:cNvSpPr/>
              <p:nvPr/>
            </p:nvSpPr>
            <p:spPr bwMode="auto">
              <a:xfrm>
                <a:off x="3965" y="1598"/>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7" name="Freeform 1080">
                <a:extLst>
                  <a:ext uri="{FF2B5EF4-FFF2-40B4-BE49-F238E27FC236}">
                    <a16:creationId xmlns:a16="http://schemas.microsoft.com/office/drawing/2014/main" id="{1D156218-D7D0-4B42-8985-088CDD31F66B}"/>
                  </a:ext>
                </a:extLst>
              </p:cNvPr>
              <p:cNvSpPr/>
              <p:nvPr/>
            </p:nvSpPr>
            <p:spPr bwMode="auto">
              <a:xfrm>
                <a:off x="2165" y="1598"/>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1"/>
                      <a:pt x="0" y="2"/>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8" name="Freeform 1081">
                <a:extLst>
                  <a:ext uri="{FF2B5EF4-FFF2-40B4-BE49-F238E27FC236}">
                    <a16:creationId xmlns:a16="http://schemas.microsoft.com/office/drawing/2014/main" id="{89614FDC-0639-4484-B964-5418DDBD558E}"/>
                  </a:ext>
                </a:extLst>
              </p:cNvPr>
              <p:cNvSpPr/>
              <p:nvPr/>
            </p:nvSpPr>
            <p:spPr bwMode="auto">
              <a:xfrm>
                <a:off x="2119" y="1598"/>
                <a:ext cx="8" cy="8"/>
              </a:xfrm>
              <a:custGeom>
                <a:gdLst>
                  <a:gd name="T0" fmla="*/ 3 w 3"/>
                  <a:gd name="T1" fmla="*/ 2 h 3"/>
                  <a:gd name="T2" fmla="*/ 0 w 3"/>
                  <a:gd name="T3" fmla="*/ 2 h 3"/>
                  <a:gd name="T4" fmla="*/ 3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1"/>
                      <a:pt x="2" y="3"/>
                      <a:pt x="0" y="2"/>
                    </a:cubicBezTo>
                    <a:cubicBezTo>
                      <a:pt x="1"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9" name="Freeform 1082">
                <a:extLst>
                  <a:ext uri="{FF2B5EF4-FFF2-40B4-BE49-F238E27FC236}">
                    <a16:creationId xmlns:a16="http://schemas.microsoft.com/office/drawing/2014/main" id="{AC56A4BE-5B69-4D8A-ADA5-4B02D175D016}"/>
                  </a:ext>
                </a:extLst>
              </p:cNvPr>
              <p:cNvSpPr/>
              <p:nvPr/>
            </p:nvSpPr>
            <p:spPr bwMode="auto">
              <a:xfrm>
                <a:off x="3952" y="1601"/>
                <a:ext cx="5" cy="2"/>
              </a:xfrm>
              <a:custGeom>
                <a:gdLst>
                  <a:gd name="T0" fmla="*/ 2 w 2"/>
                  <a:gd name="T1" fmla="*/ 0 h 1"/>
                  <a:gd name="T2" fmla="*/ 1 w 2"/>
                  <a:gd name="T3" fmla="*/ 1 h 1"/>
                  <a:gd name="T4" fmla="*/ 0 w 2"/>
                  <a:gd name="T5" fmla="*/ 1 h 1"/>
                  <a:gd name="T6" fmla="*/ 2 w 2"/>
                  <a:gd name="T7" fmla="*/ 1 h 1"/>
                  <a:gd name="T8" fmla="*/ 1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1" y="1"/>
                      <a:pt x="1" y="1"/>
                    </a:cubicBezTo>
                    <a:cubicBezTo>
                      <a:pt x="0" y="1"/>
                      <a:pt x="0" y="1"/>
                      <a:pt x="0" y="1"/>
                    </a:cubicBezTo>
                    <a:cubicBezTo>
                      <a:pt x="2" y="1"/>
                      <a:pt x="2" y="1"/>
                      <a:pt x="2"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0" name="Freeform 1083">
                <a:extLst>
                  <a:ext uri="{FF2B5EF4-FFF2-40B4-BE49-F238E27FC236}">
                    <a16:creationId xmlns:a16="http://schemas.microsoft.com/office/drawing/2014/main" id="{DD39A07E-347D-424E-9DA0-B44983692769}"/>
                  </a:ext>
                </a:extLst>
              </p:cNvPr>
              <p:cNvSpPr/>
              <p:nvPr/>
            </p:nvSpPr>
            <p:spPr bwMode="auto">
              <a:xfrm flipH="1">
                <a:off x="2242" y="160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1" name="Freeform 1084">
                <a:extLst>
                  <a:ext uri="{FF2B5EF4-FFF2-40B4-BE49-F238E27FC236}">
                    <a16:creationId xmlns:a16="http://schemas.microsoft.com/office/drawing/2014/main" id="{63711C0F-1ED8-4ED3-8744-F24331F9444B}"/>
                  </a:ext>
                </a:extLst>
              </p:cNvPr>
              <p:cNvSpPr/>
              <p:nvPr/>
            </p:nvSpPr>
            <p:spPr bwMode="auto">
              <a:xfrm>
                <a:off x="3717" y="1601"/>
                <a:ext cx="13" cy="8"/>
              </a:xfrm>
              <a:custGeom>
                <a:gdLst>
                  <a:gd name="T0" fmla="*/ 3 w 5"/>
                  <a:gd name="T1" fmla="*/ 1 h 3"/>
                  <a:gd name="T2" fmla="*/ 5 w 5"/>
                  <a:gd name="T3" fmla="*/ 2 h 3"/>
                  <a:gd name="T4" fmla="*/ 2 w 5"/>
                  <a:gd name="T5" fmla="*/ 3 h 3"/>
                  <a:gd name="T6" fmla="*/ 3 w 5"/>
                  <a:gd name="T7" fmla="*/ 2 h 3"/>
                  <a:gd name="T8" fmla="*/ 3 w 5"/>
                  <a:gd name="T9" fmla="*/ 2 h 3"/>
                  <a:gd name="T10" fmla="*/ 0 w 5"/>
                  <a:gd name="T11" fmla="*/ 2 h 3"/>
                  <a:gd name="T12" fmla="*/ 3 w 5"/>
                  <a:gd name="T13" fmla="*/ 0 h 3"/>
                  <a:gd name="T14" fmla="*/ 3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cubicBezTo>
                      <a:pt x="5" y="2"/>
                      <a:pt x="5" y="2"/>
                      <a:pt x="5" y="2"/>
                    </a:cubicBezTo>
                    <a:cubicBezTo>
                      <a:pt x="3" y="3"/>
                      <a:pt x="3" y="2"/>
                      <a:pt x="2" y="3"/>
                    </a:cubicBezTo>
                    <a:cubicBezTo>
                      <a:pt x="2" y="3"/>
                      <a:pt x="2" y="2"/>
                      <a:pt x="3" y="2"/>
                    </a:cubicBezTo>
                    <a:cubicBezTo>
                      <a:pt x="3" y="2"/>
                      <a:pt x="3" y="2"/>
                      <a:pt x="3" y="2"/>
                    </a:cubicBezTo>
                    <a:cubicBezTo>
                      <a:pt x="2" y="1"/>
                      <a:pt x="1" y="3"/>
                      <a:pt x="0" y="2"/>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2" name="Freeform 1085">
                <a:extLst>
                  <a:ext uri="{FF2B5EF4-FFF2-40B4-BE49-F238E27FC236}">
                    <a16:creationId xmlns:a16="http://schemas.microsoft.com/office/drawing/2014/main" id="{9732B5A8-65FB-440B-987A-786BA56A106C}"/>
                  </a:ext>
                </a:extLst>
              </p:cNvPr>
              <p:cNvSpPr/>
              <p:nvPr/>
            </p:nvSpPr>
            <p:spPr bwMode="auto">
              <a:xfrm>
                <a:off x="4126" y="1598"/>
                <a:ext cx="8" cy="5"/>
              </a:xfrm>
              <a:custGeom>
                <a:gdLst>
                  <a:gd name="T0" fmla="*/ 3 w 3"/>
                  <a:gd name="T1" fmla="*/ 1 h 2"/>
                  <a:gd name="T2" fmla="*/ 1 w 3"/>
                  <a:gd name="T3" fmla="*/ 2 h 2"/>
                  <a:gd name="T4" fmla="*/ 0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2"/>
                      <a:pt x="0" y="2"/>
                      <a:pt x="0" y="2"/>
                    </a:cubicBezTo>
                    <a:cubicBezTo>
                      <a:pt x="1" y="1"/>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3" name="Freeform 1086">
                <a:extLst>
                  <a:ext uri="{FF2B5EF4-FFF2-40B4-BE49-F238E27FC236}">
                    <a16:creationId xmlns:a16="http://schemas.microsoft.com/office/drawing/2014/main" id="{B59AEB7A-E9CC-4575-83E3-F1C54493B729}"/>
                  </a:ext>
                </a:extLst>
              </p:cNvPr>
              <p:cNvSpPr/>
              <p:nvPr/>
            </p:nvSpPr>
            <p:spPr bwMode="auto">
              <a:xfrm>
                <a:off x="2023" y="1601"/>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4" name="Freeform 1087">
                <a:extLst>
                  <a:ext uri="{FF2B5EF4-FFF2-40B4-BE49-F238E27FC236}">
                    <a16:creationId xmlns:a16="http://schemas.microsoft.com/office/drawing/2014/main" id="{CBCC8282-4E5B-4274-A803-958291E8631D}"/>
                  </a:ext>
                </a:extLst>
              </p:cNvPr>
              <p:cNvSpPr/>
              <p:nvPr/>
            </p:nvSpPr>
            <p:spPr bwMode="auto">
              <a:xfrm>
                <a:off x="2034" y="160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5" name="Freeform 1088">
                <a:extLst>
                  <a:ext uri="{FF2B5EF4-FFF2-40B4-BE49-F238E27FC236}">
                    <a16:creationId xmlns:a16="http://schemas.microsoft.com/office/drawing/2014/main" id="{67740302-9872-4984-BAA8-448993BF00A0}"/>
                  </a:ext>
                </a:extLst>
              </p:cNvPr>
              <p:cNvSpPr/>
              <p:nvPr/>
            </p:nvSpPr>
            <p:spPr bwMode="auto">
              <a:xfrm>
                <a:off x="3685" y="1601"/>
                <a:ext cx="2" cy="5"/>
              </a:xfrm>
              <a:custGeom>
                <a:gdLst>
                  <a:gd name="T0" fmla="*/ 1 w 1"/>
                  <a:gd name="T1" fmla="*/ 1 h 2"/>
                  <a:gd name="T2" fmla="*/ 0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6" name="Freeform 1089">
                <a:extLst>
                  <a:ext uri="{FF2B5EF4-FFF2-40B4-BE49-F238E27FC236}">
                    <a16:creationId xmlns:a16="http://schemas.microsoft.com/office/drawing/2014/main" id="{4195FF6A-52C9-4F12-8FF6-0EFAF1EA678D}"/>
                  </a:ext>
                </a:extLst>
              </p:cNvPr>
              <p:cNvSpPr/>
              <p:nvPr/>
            </p:nvSpPr>
            <p:spPr bwMode="auto">
              <a:xfrm>
                <a:off x="2079" y="1603"/>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7" name="Freeform 1090">
                <a:extLst>
                  <a:ext uri="{FF2B5EF4-FFF2-40B4-BE49-F238E27FC236}">
                    <a16:creationId xmlns:a16="http://schemas.microsoft.com/office/drawing/2014/main" id="{EA306CA3-7CE4-4FF2-96E7-6542229D881D}"/>
                  </a:ext>
                </a:extLst>
              </p:cNvPr>
              <p:cNvSpPr/>
              <p:nvPr/>
            </p:nvSpPr>
            <p:spPr bwMode="auto">
              <a:xfrm>
                <a:off x="3955" y="1598"/>
                <a:ext cx="13" cy="13"/>
              </a:xfrm>
              <a:custGeom>
                <a:gdLst>
                  <a:gd name="T0" fmla="*/ 5 w 5"/>
                  <a:gd name="T1" fmla="*/ 3 h 5"/>
                  <a:gd name="T2" fmla="*/ 1 w 5"/>
                  <a:gd name="T3" fmla="*/ 4 h 5"/>
                  <a:gd name="T4" fmla="*/ 1 w 5"/>
                  <a:gd name="T5" fmla="*/ 4 h 5"/>
                  <a:gd name="T6" fmla="*/ 0 w 5"/>
                  <a:gd name="T7" fmla="*/ 3 h 5"/>
                  <a:gd name="T8" fmla="*/ 5 w 5"/>
                  <a:gd name="T9" fmla="*/ 3 h 5"/>
                </a:gdLst>
                <a:cxnLst>
                  <a:cxn ang="0">
                    <a:pos x="T0" y="T1"/>
                  </a:cxn>
                  <a:cxn ang="0">
                    <a:pos x="T2" y="T3"/>
                  </a:cxn>
                  <a:cxn ang="0">
                    <a:pos x="T4" y="T5"/>
                  </a:cxn>
                  <a:cxn ang="0">
                    <a:pos x="T6" y="T7"/>
                  </a:cxn>
                  <a:cxn ang="0">
                    <a:pos x="T8" y="T9"/>
                  </a:cxn>
                </a:cxnLst>
                <a:rect l="0" t="0" r="r" b="b"/>
                <a:pathLst>
                  <a:path w="5" h="5">
                    <a:moveTo>
                      <a:pt x="5" y="3"/>
                    </a:moveTo>
                    <a:cubicBezTo>
                      <a:pt x="4" y="4"/>
                      <a:pt x="2" y="3"/>
                      <a:pt x="1" y="4"/>
                    </a:cubicBezTo>
                    <a:cubicBezTo>
                      <a:pt x="1" y="4"/>
                      <a:pt x="1" y="4"/>
                      <a:pt x="1" y="4"/>
                    </a:cubicBezTo>
                    <a:cubicBezTo>
                      <a:pt x="0" y="3"/>
                      <a:pt x="0" y="3"/>
                      <a:pt x="0" y="3"/>
                    </a:cubicBezTo>
                    <a:cubicBezTo>
                      <a:pt x="2" y="5"/>
                      <a:pt x="2"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8" name="Freeform 1091">
                <a:extLst>
                  <a:ext uri="{FF2B5EF4-FFF2-40B4-BE49-F238E27FC236}">
                    <a16:creationId xmlns:a16="http://schemas.microsoft.com/office/drawing/2014/main" id="{CA11AF6F-EE0B-4E0F-A002-93260741D776}"/>
                  </a:ext>
                </a:extLst>
              </p:cNvPr>
              <p:cNvSpPr/>
              <p:nvPr/>
            </p:nvSpPr>
            <p:spPr bwMode="auto">
              <a:xfrm>
                <a:off x="2221" y="1603"/>
                <a:ext cx="21" cy="11"/>
              </a:xfrm>
              <a:custGeom>
                <a:gdLst>
                  <a:gd name="T0" fmla="*/ 8 w 8"/>
                  <a:gd name="T1" fmla="*/ 1 h 4"/>
                  <a:gd name="T2" fmla="*/ 6 w 8"/>
                  <a:gd name="T3" fmla="*/ 1 h 4"/>
                  <a:gd name="T4" fmla="*/ 5 w 8"/>
                  <a:gd name="T5" fmla="*/ 2 h 4"/>
                  <a:gd name="T6" fmla="*/ 5 w 8"/>
                  <a:gd name="T7" fmla="*/ 1 h 4"/>
                  <a:gd name="T8" fmla="*/ 0 w 8"/>
                  <a:gd name="T9" fmla="*/ 4 h 4"/>
                  <a:gd name="T10" fmla="*/ 1 w 8"/>
                  <a:gd name="T11" fmla="*/ 3 h 4"/>
                  <a:gd name="T12" fmla="*/ 0 w 8"/>
                  <a:gd name="T13" fmla="*/ 3 h 4"/>
                  <a:gd name="T14" fmla="*/ 1 w 8"/>
                  <a:gd name="T15" fmla="*/ 3 h 4"/>
                  <a:gd name="T16" fmla="*/ 2 w 8"/>
                  <a:gd name="T17" fmla="*/ 1 h 4"/>
                  <a:gd name="T18" fmla="*/ 2 w 8"/>
                  <a:gd name="T19" fmla="*/ 1 h 4"/>
                  <a:gd name="T20" fmla="*/ 2 w 8"/>
                  <a:gd name="T21" fmla="*/ 2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7" y="2"/>
                      <a:pt x="7" y="1"/>
                      <a:pt x="6" y="1"/>
                    </a:cubicBezTo>
                    <a:cubicBezTo>
                      <a:pt x="5" y="1"/>
                      <a:pt x="7" y="2"/>
                      <a:pt x="5" y="2"/>
                    </a:cubicBezTo>
                    <a:cubicBezTo>
                      <a:pt x="5" y="1"/>
                      <a:pt x="5" y="1"/>
                      <a:pt x="5" y="1"/>
                    </a:cubicBezTo>
                    <a:cubicBezTo>
                      <a:pt x="5" y="4"/>
                      <a:pt x="2" y="2"/>
                      <a:pt x="0" y="4"/>
                    </a:cubicBezTo>
                    <a:cubicBezTo>
                      <a:pt x="1" y="3"/>
                      <a:pt x="1" y="3"/>
                      <a:pt x="1" y="3"/>
                    </a:cubicBezTo>
                    <a:cubicBezTo>
                      <a:pt x="0" y="3"/>
                      <a:pt x="0" y="3"/>
                      <a:pt x="0" y="3"/>
                    </a:cubicBezTo>
                    <a:cubicBezTo>
                      <a:pt x="1" y="3"/>
                      <a:pt x="1" y="3"/>
                      <a:pt x="1" y="3"/>
                    </a:cubicBezTo>
                    <a:cubicBezTo>
                      <a:pt x="2" y="1"/>
                      <a:pt x="2" y="1"/>
                      <a:pt x="2" y="1"/>
                    </a:cubicBezTo>
                    <a:cubicBezTo>
                      <a:pt x="2" y="1"/>
                      <a:pt x="2" y="1"/>
                      <a:pt x="2" y="1"/>
                    </a:cubicBezTo>
                    <a:cubicBezTo>
                      <a:pt x="2" y="2"/>
                      <a:pt x="2" y="2"/>
                      <a:pt x="2" y="2"/>
                    </a:cubicBezTo>
                    <a:cubicBezTo>
                      <a:pt x="4" y="2"/>
                      <a:pt x="6"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9" name="Freeform 1092">
                <a:extLst>
                  <a:ext uri="{FF2B5EF4-FFF2-40B4-BE49-F238E27FC236}">
                    <a16:creationId xmlns:a16="http://schemas.microsoft.com/office/drawing/2014/main" id="{5883CF72-F771-4C93-BDD8-9B24E96D2F7B}"/>
                  </a:ext>
                </a:extLst>
              </p:cNvPr>
              <p:cNvSpPr/>
              <p:nvPr/>
            </p:nvSpPr>
            <p:spPr bwMode="auto">
              <a:xfrm>
                <a:off x="4123" y="1606"/>
                <a:ext cx="3"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0" name="Freeform 1093">
                <a:extLst>
                  <a:ext uri="{FF2B5EF4-FFF2-40B4-BE49-F238E27FC236}">
                    <a16:creationId xmlns:a16="http://schemas.microsoft.com/office/drawing/2014/main" id="{BEF54A00-C1E5-4494-9688-22663EA2F570}"/>
                  </a:ext>
                </a:extLst>
              </p:cNvPr>
              <p:cNvSpPr/>
              <p:nvPr/>
            </p:nvSpPr>
            <p:spPr bwMode="auto">
              <a:xfrm>
                <a:off x="2052" y="160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1" name="Freeform 1094">
                <a:extLst>
                  <a:ext uri="{FF2B5EF4-FFF2-40B4-BE49-F238E27FC236}">
                    <a16:creationId xmlns:a16="http://schemas.microsoft.com/office/drawing/2014/main" id="{038079A8-393E-44E0-9C7E-E5FC29F15D90}"/>
                  </a:ext>
                </a:extLst>
              </p:cNvPr>
              <p:cNvSpPr/>
              <p:nvPr/>
            </p:nvSpPr>
            <p:spPr bwMode="auto">
              <a:xfrm>
                <a:off x="4104" y="1606"/>
                <a:ext cx="13" cy="8"/>
              </a:xfrm>
              <a:custGeom>
                <a:gdLst>
                  <a:gd name="T0" fmla="*/ 2 w 5"/>
                  <a:gd name="T1" fmla="*/ 1 h 3"/>
                  <a:gd name="T2" fmla="*/ 2 w 5"/>
                  <a:gd name="T3" fmla="*/ 2 h 3"/>
                  <a:gd name="T4" fmla="*/ 4 w 5"/>
                  <a:gd name="T5" fmla="*/ 1 h 3"/>
                  <a:gd name="T6" fmla="*/ 4 w 5"/>
                  <a:gd name="T7" fmla="*/ 3 h 3"/>
                  <a:gd name="T8" fmla="*/ 4 w 5"/>
                  <a:gd name="T9" fmla="*/ 1 h 3"/>
                  <a:gd name="T10" fmla="*/ 3 w 5"/>
                  <a:gd name="T11" fmla="*/ 2 h 3"/>
                  <a:gd name="T12" fmla="*/ 3 w 5"/>
                  <a:gd name="T13" fmla="*/ 2 h 3"/>
                  <a:gd name="T14" fmla="*/ 1 w 5"/>
                  <a:gd name="T15" fmla="*/ 2 h 3"/>
                  <a:gd name="T16" fmla="*/ 2 w 5"/>
                  <a:gd name="T17" fmla="*/ 2 h 3"/>
                  <a:gd name="T18" fmla="*/ 1 w 5"/>
                  <a:gd name="T19" fmla="*/ 1 h 3"/>
                  <a:gd name="T20" fmla="*/ 0 w 5"/>
                  <a:gd name="T21" fmla="*/ 1 h 3"/>
                  <a:gd name="T22" fmla="*/ 2 w 5"/>
                  <a:gd name="T23" fmla="*/ 0 h 3"/>
                  <a:gd name="T24" fmla="*/ 2 w 5"/>
                  <a:gd name="T25"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1"/>
                    </a:moveTo>
                    <a:cubicBezTo>
                      <a:pt x="2" y="2"/>
                      <a:pt x="2" y="2"/>
                      <a:pt x="2" y="2"/>
                    </a:cubicBezTo>
                    <a:cubicBezTo>
                      <a:pt x="3" y="1"/>
                      <a:pt x="3" y="0"/>
                      <a:pt x="4" y="1"/>
                    </a:cubicBezTo>
                    <a:cubicBezTo>
                      <a:pt x="4" y="3"/>
                      <a:pt x="4" y="3"/>
                      <a:pt x="4" y="3"/>
                    </a:cubicBezTo>
                    <a:cubicBezTo>
                      <a:pt x="3" y="2"/>
                      <a:pt x="5" y="2"/>
                      <a:pt x="4" y="1"/>
                    </a:cubicBezTo>
                    <a:cubicBezTo>
                      <a:pt x="4" y="1"/>
                      <a:pt x="3" y="1"/>
                      <a:pt x="3" y="2"/>
                    </a:cubicBezTo>
                    <a:cubicBezTo>
                      <a:pt x="3" y="2"/>
                      <a:pt x="3" y="2"/>
                      <a:pt x="3" y="2"/>
                    </a:cubicBezTo>
                    <a:cubicBezTo>
                      <a:pt x="2" y="1"/>
                      <a:pt x="1" y="3"/>
                      <a:pt x="1" y="2"/>
                    </a:cubicBezTo>
                    <a:cubicBezTo>
                      <a:pt x="2" y="2"/>
                      <a:pt x="2" y="2"/>
                      <a:pt x="2" y="2"/>
                    </a:cubicBezTo>
                    <a:cubicBezTo>
                      <a:pt x="2" y="1"/>
                      <a:pt x="2" y="1"/>
                      <a:pt x="1" y="1"/>
                    </a:cubicBezTo>
                    <a:cubicBezTo>
                      <a:pt x="0" y="1"/>
                      <a:pt x="0" y="1"/>
                      <a:pt x="0" y="1"/>
                    </a:cubicBezTo>
                    <a:cubicBezTo>
                      <a:pt x="1" y="1"/>
                      <a:pt x="2" y="1"/>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2" name="Freeform 1095">
                <a:extLst>
                  <a:ext uri="{FF2B5EF4-FFF2-40B4-BE49-F238E27FC236}">
                    <a16:creationId xmlns:a16="http://schemas.microsoft.com/office/drawing/2014/main" id="{2AE6E2A2-23FA-431D-9A44-F45EAD50AFAD}"/>
                  </a:ext>
                </a:extLst>
              </p:cNvPr>
              <p:cNvSpPr/>
              <p:nvPr/>
            </p:nvSpPr>
            <p:spPr bwMode="auto">
              <a:xfrm>
                <a:off x="2207" y="1606"/>
                <a:ext cx="6" cy="3"/>
              </a:xfrm>
              <a:custGeom>
                <a:gdLst>
                  <a:gd name="T0" fmla="*/ 6 w 6"/>
                  <a:gd name="T1" fmla="*/ 3 h 3"/>
                  <a:gd name="T2" fmla="*/ 3 w 6"/>
                  <a:gd name="T3" fmla="*/ 3 h 3"/>
                  <a:gd name="T4" fmla="*/ 3 w 6"/>
                  <a:gd name="T5" fmla="*/ 0 h 3"/>
                  <a:gd name="T6" fmla="*/ 0 w 6"/>
                  <a:gd name="T7" fmla="*/ 3 h 3"/>
                  <a:gd name="T8" fmla="*/ 0 w 6"/>
                  <a:gd name="T9" fmla="*/ 0 h 3"/>
                  <a:gd name="T10" fmla="*/ 6 w 6"/>
                  <a:gd name="T11" fmla="*/ 3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3" y="3"/>
                    </a:lnTo>
                    <a:lnTo>
                      <a:pt x="3" y="0"/>
                    </a:lnTo>
                    <a:lnTo>
                      <a:pt x="0" y="3"/>
                    </a:lnTo>
                    <a:lnTo>
                      <a:pt x="0"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3" name="Freeform 1096">
                <a:extLst>
                  <a:ext uri="{FF2B5EF4-FFF2-40B4-BE49-F238E27FC236}">
                    <a16:creationId xmlns:a16="http://schemas.microsoft.com/office/drawing/2014/main" id="{E0F109FE-8BBB-4CB1-B640-DB6994DDACFE}"/>
                  </a:ext>
                </a:extLst>
              </p:cNvPr>
              <p:cNvSpPr/>
              <p:nvPr/>
            </p:nvSpPr>
            <p:spPr bwMode="auto">
              <a:xfrm>
                <a:off x="1956" y="1609"/>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0"/>
                      <a:pt x="0"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4" name="Freeform 1097">
                <a:extLst>
                  <a:ext uri="{FF2B5EF4-FFF2-40B4-BE49-F238E27FC236}">
                    <a16:creationId xmlns:a16="http://schemas.microsoft.com/office/drawing/2014/main" id="{FF3289CB-047E-40EB-B6B5-E4B3E3BE9430}"/>
                  </a:ext>
                </a:extLst>
              </p:cNvPr>
              <p:cNvSpPr/>
              <p:nvPr/>
            </p:nvSpPr>
            <p:spPr bwMode="auto">
              <a:xfrm>
                <a:off x="3690" y="1609"/>
                <a:ext cx="21" cy="11"/>
              </a:xfrm>
              <a:custGeom>
                <a:gdLst>
                  <a:gd name="T0" fmla="*/ 8 w 8"/>
                  <a:gd name="T1" fmla="*/ 2 h 4"/>
                  <a:gd name="T2" fmla="*/ 5 w 8"/>
                  <a:gd name="T3" fmla="*/ 2 h 4"/>
                  <a:gd name="T4" fmla="*/ 4 w 8"/>
                  <a:gd name="T5" fmla="*/ 1 h 4"/>
                  <a:gd name="T6" fmla="*/ 3 w 8"/>
                  <a:gd name="T7" fmla="*/ 2 h 4"/>
                  <a:gd name="T8" fmla="*/ 4 w 8"/>
                  <a:gd name="T9" fmla="*/ 3 h 4"/>
                  <a:gd name="T10" fmla="*/ 3 w 8"/>
                  <a:gd name="T11" fmla="*/ 3 h 4"/>
                  <a:gd name="T12" fmla="*/ 1 w 8"/>
                  <a:gd name="T13" fmla="*/ 4 h 4"/>
                  <a:gd name="T14" fmla="*/ 2 w 8"/>
                  <a:gd name="T15" fmla="*/ 1 h 4"/>
                  <a:gd name="T16" fmla="*/ 5 w 8"/>
                  <a:gd name="T17" fmla="*/ 0 h 4"/>
                  <a:gd name="T18" fmla="*/ 8 w 8"/>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2"/>
                    </a:moveTo>
                    <a:cubicBezTo>
                      <a:pt x="5" y="2"/>
                      <a:pt x="5" y="2"/>
                      <a:pt x="5" y="2"/>
                    </a:cubicBezTo>
                    <a:cubicBezTo>
                      <a:pt x="6" y="2"/>
                      <a:pt x="5" y="0"/>
                      <a:pt x="4" y="1"/>
                    </a:cubicBezTo>
                    <a:cubicBezTo>
                      <a:pt x="3" y="2"/>
                      <a:pt x="3" y="2"/>
                      <a:pt x="3" y="2"/>
                    </a:cubicBezTo>
                    <a:cubicBezTo>
                      <a:pt x="4" y="3"/>
                      <a:pt x="4" y="3"/>
                      <a:pt x="4" y="3"/>
                    </a:cubicBezTo>
                    <a:cubicBezTo>
                      <a:pt x="3" y="3"/>
                      <a:pt x="3" y="3"/>
                      <a:pt x="3" y="3"/>
                    </a:cubicBezTo>
                    <a:cubicBezTo>
                      <a:pt x="2" y="2"/>
                      <a:pt x="2" y="3"/>
                      <a:pt x="1" y="4"/>
                    </a:cubicBezTo>
                    <a:cubicBezTo>
                      <a:pt x="0" y="3"/>
                      <a:pt x="4" y="3"/>
                      <a:pt x="2" y="1"/>
                    </a:cubicBezTo>
                    <a:cubicBezTo>
                      <a:pt x="3" y="2"/>
                      <a:pt x="4" y="1"/>
                      <a:pt x="5" y="0"/>
                    </a:cubicBezTo>
                    <a:cubicBezTo>
                      <a:pt x="6" y="1"/>
                      <a:pt x="8"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5" name="Freeform 1098">
                <a:extLst>
                  <a:ext uri="{FF2B5EF4-FFF2-40B4-BE49-F238E27FC236}">
                    <a16:creationId xmlns:a16="http://schemas.microsoft.com/office/drawing/2014/main" id="{276162FF-C694-4DFC-8EA5-AC875359D6B7}"/>
                  </a:ext>
                </a:extLst>
              </p:cNvPr>
              <p:cNvSpPr/>
              <p:nvPr/>
            </p:nvSpPr>
            <p:spPr bwMode="auto">
              <a:xfrm>
                <a:off x="2108" y="1609"/>
                <a:ext cx="3"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6" name="Freeform 1099">
                <a:extLst>
                  <a:ext uri="{FF2B5EF4-FFF2-40B4-BE49-F238E27FC236}">
                    <a16:creationId xmlns:a16="http://schemas.microsoft.com/office/drawing/2014/main" id="{113CE663-0826-409E-946E-579B2EF57741}"/>
                  </a:ext>
                </a:extLst>
              </p:cNvPr>
              <p:cNvSpPr/>
              <p:nvPr/>
            </p:nvSpPr>
            <p:spPr bwMode="auto">
              <a:xfrm>
                <a:off x="2931" y="1609"/>
                <a:ext cx="6"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7" name="Freeform 1100">
                <a:extLst>
                  <a:ext uri="{FF2B5EF4-FFF2-40B4-BE49-F238E27FC236}">
                    <a16:creationId xmlns:a16="http://schemas.microsoft.com/office/drawing/2014/main" id="{50A08E0B-C422-4845-AF0D-B32C2C24FD5D}"/>
                  </a:ext>
                </a:extLst>
              </p:cNvPr>
              <p:cNvSpPr/>
              <p:nvPr/>
            </p:nvSpPr>
            <p:spPr bwMode="auto">
              <a:xfrm>
                <a:off x="3938" y="1609"/>
                <a:ext cx="11" cy="5"/>
              </a:xfrm>
              <a:custGeom>
                <a:gdLst>
                  <a:gd name="T0" fmla="*/ 2 w 4"/>
                  <a:gd name="T1" fmla="*/ 2 h 2"/>
                  <a:gd name="T2" fmla="*/ 1 w 4"/>
                  <a:gd name="T3" fmla="*/ 0 h 2"/>
                  <a:gd name="T4" fmla="*/ 2 w 4"/>
                  <a:gd name="T5" fmla="*/ 2 h 2"/>
                </a:gdLst>
                <a:cxnLst>
                  <a:cxn ang="0">
                    <a:pos x="T0" y="T1"/>
                  </a:cxn>
                  <a:cxn ang="0">
                    <a:pos x="T2" y="T3"/>
                  </a:cxn>
                  <a:cxn ang="0">
                    <a:pos x="T4" y="T5"/>
                  </a:cxn>
                </a:cxnLst>
                <a:rect l="0" t="0" r="r" b="b"/>
                <a:pathLst>
                  <a:path w="4" h="2">
                    <a:moveTo>
                      <a:pt x="2" y="2"/>
                    </a:moveTo>
                    <a:cubicBezTo>
                      <a:pt x="2" y="1"/>
                      <a:pt x="0" y="1"/>
                      <a:pt x="1" y="0"/>
                    </a:cubicBezTo>
                    <a:cubicBezTo>
                      <a:pt x="1" y="1"/>
                      <a:pt x="4"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8" name="Freeform 1101">
                <a:extLst>
                  <a:ext uri="{FF2B5EF4-FFF2-40B4-BE49-F238E27FC236}">
                    <a16:creationId xmlns:a16="http://schemas.microsoft.com/office/drawing/2014/main" id="{A0EF995C-FFF6-4E4E-A5AB-D3059ECA951B}"/>
                  </a:ext>
                </a:extLst>
              </p:cNvPr>
              <p:cNvSpPr/>
              <p:nvPr/>
            </p:nvSpPr>
            <p:spPr bwMode="auto">
              <a:xfrm>
                <a:off x="2881" y="1609"/>
                <a:ext cx="37" cy="16"/>
              </a:xfrm>
              <a:custGeom>
                <a:gdLst>
                  <a:gd name="T0" fmla="*/ 10 w 14"/>
                  <a:gd name="T1" fmla="*/ 1 h 6"/>
                  <a:gd name="T2" fmla="*/ 12 w 14"/>
                  <a:gd name="T3" fmla="*/ 1 h 6"/>
                  <a:gd name="T4" fmla="*/ 11 w 14"/>
                  <a:gd name="T5" fmla="*/ 2 h 6"/>
                  <a:gd name="T6" fmla="*/ 12 w 14"/>
                  <a:gd name="T7" fmla="*/ 2 h 6"/>
                  <a:gd name="T8" fmla="*/ 12 w 14"/>
                  <a:gd name="T9" fmla="*/ 3 h 6"/>
                  <a:gd name="T10" fmla="*/ 14 w 14"/>
                  <a:gd name="T11" fmla="*/ 3 h 6"/>
                  <a:gd name="T12" fmla="*/ 8 w 14"/>
                  <a:gd name="T13" fmla="*/ 5 h 6"/>
                  <a:gd name="T14" fmla="*/ 4 w 14"/>
                  <a:gd name="T15" fmla="*/ 5 h 6"/>
                  <a:gd name="T16" fmla="*/ 4 w 14"/>
                  <a:gd name="T17" fmla="*/ 6 h 6"/>
                  <a:gd name="T18" fmla="*/ 1 w 14"/>
                  <a:gd name="T19" fmla="*/ 6 h 6"/>
                  <a:gd name="T20" fmla="*/ 4 w 14"/>
                  <a:gd name="T21" fmla="*/ 3 h 6"/>
                  <a:gd name="T22" fmla="*/ 0 w 14"/>
                  <a:gd name="T23" fmla="*/ 4 h 6"/>
                  <a:gd name="T24" fmla="*/ 4 w 14"/>
                  <a:gd name="T25" fmla="*/ 2 h 6"/>
                  <a:gd name="T26" fmla="*/ 3 w 14"/>
                  <a:gd name="T27" fmla="*/ 2 h 6"/>
                  <a:gd name="T28" fmla="*/ 4 w 14"/>
                  <a:gd name="T29" fmla="*/ 3 h 6"/>
                  <a:gd name="T30" fmla="*/ 4 w 14"/>
                  <a:gd name="T31" fmla="*/ 1 h 6"/>
                  <a:gd name="T32" fmla="*/ 6 w 14"/>
                  <a:gd name="T33" fmla="*/ 2 h 6"/>
                  <a:gd name="T34" fmla="*/ 7 w 14"/>
                  <a:gd name="T35" fmla="*/ 1 h 6"/>
                  <a:gd name="T36" fmla="*/ 6 w 14"/>
                  <a:gd name="T37" fmla="*/ 1 h 6"/>
                  <a:gd name="T38" fmla="*/ 10 w 14"/>
                  <a:gd name="T3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0" y="1"/>
                    </a:moveTo>
                    <a:cubicBezTo>
                      <a:pt x="10" y="1"/>
                      <a:pt x="11" y="1"/>
                      <a:pt x="12" y="1"/>
                    </a:cubicBezTo>
                    <a:cubicBezTo>
                      <a:pt x="11" y="1"/>
                      <a:pt x="10" y="0"/>
                      <a:pt x="11" y="2"/>
                    </a:cubicBezTo>
                    <a:cubicBezTo>
                      <a:pt x="11" y="2"/>
                      <a:pt x="12" y="2"/>
                      <a:pt x="12" y="2"/>
                    </a:cubicBezTo>
                    <a:cubicBezTo>
                      <a:pt x="12" y="2"/>
                      <a:pt x="11" y="3"/>
                      <a:pt x="12" y="3"/>
                    </a:cubicBezTo>
                    <a:cubicBezTo>
                      <a:pt x="14" y="3"/>
                      <a:pt x="14" y="3"/>
                      <a:pt x="14" y="3"/>
                    </a:cubicBezTo>
                    <a:cubicBezTo>
                      <a:pt x="12" y="4"/>
                      <a:pt x="10" y="4"/>
                      <a:pt x="8" y="5"/>
                    </a:cubicBezTo>
                    <a:cubicBezTo>
                      <a:pt x="4" y="5"/>
                      <a:pt x="4" y="5"/>
                      <a:pt x="4" y="5"/>
                    </a:cubicBezTo>
                    <a:cubicBezTo>
                      <a:pt x="4" y="6"/>
                      <a:pt x="4" y="6"/>
                      <a:pt x="4" y="6"/>
                    </a:cubicBezTo>
                    <a:cubicBezTo>
                      <a:pt x="3" y="5"/>
                      <a:pt x="2" y="6"/>
                      <a:pt x="1" y="6"/>
                    </a:cubicBezTo>
                    <a:cubicBezTo>
                      <a:pt x="2" y="5"/>
                      <a:pt x="3" y="5"/>
                      <a:pt x="4" y="3"/>
                    </a:cubicBezTo>
                    <a:cubicBezTo>
                      <a:pt x="2" y="2"/>
                      <a:pt x="2" y="5"/>
                      <a:pt x="0" y="4"/>
                    </a:cubicBezTo>
                    <a:cubicBezTo>
                      <a:pt x="2" y="3"/>
                      <a:pt x="2" y="2"/>
                      <a:pt x="4" y="2"/>
                    </a:cubicBezTo>
                    <a:cubicBezTo>
                      <a:pt x="4" y="2"/>
                      <a:pt x="3" y="2"/>
                      <a:pt x="3" y="2"/>
                    </a:cubicBezTo>
                    <a:cubicBezTo>
                      <a:pt x="3" y="3"/>
                      <a:pt x="4" y="3"/>
                      <a:pt x="4" y="3"/>
                    </a:cubicBezTo>
                    <a:cubicBezTo>
                      <a:pt x="6" y="2"/>
                      <a:pt x="4" y="2"/>
                      <a:pt x="4" y="1"/>
                    </a:cubicBezTo>
                    <a:cubicBezTo>
                      <a:pt x="5" y="2"/>
                      <a:pt x="6" y="2"/>
                      <a:pt x="6" y="2"/>
                    </a:cubicBezTo>
                    <a:cubicBezTo>
                      <a:pt x="7" y="1"/>
                      <a:pt x="7" y="1"/>
                      <a:pt x="7" y="1"/>
                    </a:cubicBezTo>
                    <a:cubicBezTo>
                      <a:pt x="6" y="1"/>
                      <a:pt x="6" y="1"/>
                      <a:pt x="6" y="1"/>
                    </a:cubicBezTo>
                    <a:cubicBezTo>
                      <a:pt x="7" y="1"/>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9" name="Freeform 1102">
                <a:extLst>
                  <a:ext uri="{FF2B5EF4-FFF2-40B4-BE49-F238E27FC236}">
                    <a16:creationId xmlns:a16="http://schemas.microsoft.com/office/drawing/2014/main" id="{8662EAEC-5416-4ED4-BBDC-90AF100327AD}"/>
                  </a:ext>
                </a:extLst>
              </p:cNvPr>
              <p:cNvSpPr/>
              <p:nvPr/>
            </p:nvSpPr>
            <p:spPr bwMode="auto">
              <a:xfrm>
                <a:off x="4182" y="1609"/>
                <a:ext cx="16" cy="8"/>
              </a:xfrm>
              <a:custGeom>
                <a:gdLst>
                  <a:gd name="T0" fmla="*/ 1 w 6"/>
                  <a:gd name="T1" fmla="*/ 2 h 3"/>
                  <a:gd name="T2" fmla="*/ 5 w 6"/>
                  <a:gd name="T3" fmla="*/ 1 h 3"/>
                  <a:gd name="T4" fmla="*/ 6 w 6"/>
                  <a:gd name="T5" fmla="*/ 2 h 3"/>
                  <a:gd name="T6" fmla="*/ 4 w 6"/>
                  <a:gd name="T7" fmla="*/ 3 h 3"/>
                  <a:gd name="T8" fmla="*/ 4 w 6"/>
                  <a:gd name="T9" fmla="*/ 3 h 3"/>
                  <a:gd name="T10" fmla="*/ 1 w 6"/>
                  <a:gd name="T11" fmla="*/ 3 h 3"/>
                  <a:gd name="T12" fmla="*/ 0 w 6"/>
                  <a:gd name="T13" fmla="*/ 2 h 3"/>
                  <a:gd name="T14" fmla="*/ 1 w 6"/>
                  <a:gd name="T15" fmla="*/ 1 h 3"/>
                  <a:gd name="T16" fmla="*/ 1 w 6"/>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2"/>
                    </a:moveTo>
                    <a:cubicBezTo>
                      <a:pt x="3" y="3"/>
                      <a:pt x="3" y="1"/>
                      <a:pt x="5" y="1"/>
                    </a:cubicBezTo>
                    <a:cubicBezTo>
                      <a:pt x="6" y="0"/>
                      <a:pt x="6" y="1"/>
                      <a:pt x="6" y="2"/>
                    </a:cubicBezTo>
                    <a:cubicBezTo>
                      <a:pt x="5" y="2"/>
                      <a:pt x="5" y="3"/>
                      <a:pt x="4" y="3"/>
                    </a:cubicBezTo>
                    <a:cubicBezTo>
                      <a:pt x="4" y="3"/>
                      <a:pt x="4" y="3"/>
                      <a:pt x="4" y="3"/>
                    </a:cubicBezTo>
                    <a:cubicBezTo>
                      <a:pt x="1" y="3"/>
                      <a:pt x="1" y="3"/>
                      <a:pt x="1" y="3"/>
                    </a:cubicBezTo>
                    <a:cubicBezTo>
                      <a:pt x="2" y="2"/>
                      <a:pt x="0" y="2"/>
                      <a:pt x="0" y="2"/>
                    </a:cubicBezTo>
                    <a:cubicBezTo>
                      <a:pt x="1" y="1"/>
                      <a:pt x="1" y="1"/>
                      <a:pt x="1" y="1"/>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0" name="Freeform 1103">
                <a:extLst>
                  <a:ext uri="{FF2B5EF4-FFF2-40B4-BE49-F238E27FC236}">
                    <a16:creationId xmlns:a16="http://schemas.microsoft.com/office/drawing/2014/main" id="{1906341C-7E7C-4F8C-B843-3E137F46BA28}"/>
                  </a:ext>
                </a:extLst>
              </p:cNvPr>
              <p:cNvSpPr/>
              <p:nvPr/>
            </p:nvSpPr>
            <p:spPr bwMode="auto">
              <a:xfrm>
                <a:off x="2122" y="161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1" name="Freeform 1104">
                <a:extLst>
                  <a:ext uri="{FF2B5EF4-FFF2-40B4-BE49-F238E27FC236}">
                    <a16:creationId xmlns:a16="http://schemas.microsoft.com/office/drawing/2014/main" id="{308F932B-E373-4AC5-81DC-585FDBED2D43}"/>
                  </a:ext>
                </a:extLst>
              </p:cNvPr>
              <p:cNvSpPr/>
              <p:nvPr/>
            </p:nvSpPr>
            <p:spPr bwMode="auto">
              <a:xfrm>
                <a:off x="3856" y="1609"/>
                <a:ext cx="88" cy="43"/>
              </a:xfrm>
              <a:custGeom>
                <a:gdLst>
                  <a:gd name="T0" fmla="*/ 32 w 33"/>
                  <a:gd name="T1" fmla="*/ 2 h 16"/>
                  <a:gd name="T2" fmla="*/ 31 w 33"/>
                  <a:gd name="T3" fmla="*/ 2 h 16"/>
                  <a:gd name="T4" fmla="*/ 29 w 33"/>
                  <a:gd name="T5" fmla="*/ 4 h 16"/>
                  <a:gd name="T6" fmla="*/ 31 w 33"/>
                  <a:gd name="T7" fmla="*/ 4 h 16"/>
                  <a:gd name="T8" fmla="*/ 31 w 33"/>
                  <a:gd name="T9" fmla="*/ 4 h 16"/>
                  <a:gd name="T10" fmla="*/ 31 w 33"/>
                  <a:gd name="T11" fmla="*/ 5 h 16"/>
                  <a:gd name="T12" fmla="*/ 32 w 33"/>
                  <a:gd name="T13" fmla="*/ 4 h 16"/>
                  <a:gd name="T14" fmla="*/ 32 w 33"/>
                  <a:gd name="T15" fmla="*/ 4 h 16"/>
                  <a:gd name="T16" fmla="*/ 33 w 33"/>
                  <a:gd name="T17" fmla="*/ 5 h 16"/>
                  <a:gd name="T18" fmla="*/ 31 w 33"/>
                  <a:gd name="T19" fmla="*/ 5 h 16"/>
                  <a:gd name="T20" fmla="*/ 30 w 33"/>
                  <a:gd name="T21" fmla="*/ 4 h 16"/>
                  <a:gd name="T22" fmla="*/ 26 w 33"/>
                  <a:gd name="T23" fmla="*/ 5 h 16"/>
                  <a:gd name="T24" fmla="*/ 27 w 33"/>
                  <a:gd name="T25" fmla="*/ 5 h 16"/>
                  <a:gd name="T26" fmla="*/ 27 w 33"/>
                  <a:gd name="T27" fmla="*/ 4 h 16"/>
                  <a:gd name="T28" fmla="*/ 24 w 33"/>
                  <a:gd name="T29" fmla="*/ 5 h 16"/>
                  <a:gd name="T30" fmla="*/ 27 w 33"/>
                  <a:gd name="T31" fmla="*/ 9 h 16"/>
                  <a:gd name="T32" fmla="*/ 25 w 33"/>
                  <a:gd name="T33" fmla="*/ 8 h 16"/>
                  <a:gd name="T34" fmla="*/ 25 w 33"/>
                  <a:gd name="T35" fmla="*/ 7 h 16"/>
                  <a:gd name="T36" fmla="*/ 19 w 33"/>
                  <a:gd name="T37" fmla="*/ 7 h 16"/>
                  <a:gd name="T38" fmla="*/ 19 w 33"/>
                  <a:gd name="T39" fmla="*/ 6 h 16"/>
                  <a:gd name="T40" fmla="*/ 18 w 33"/>
                  <a:gd name="T41" fmla="*/ 7 h 16"/>
                  <a:gd name="T42" fmla="*/ 19 w 33"/>
                  <a:gd name="T43" fmla="*/ 9 h 16"/>
                  <a:gd name="T44" fmla="*/ 18 w 33"/>
                  <a:gd name="T45" fmla="*/ 11 h 16"/>
                  <a:gd name="T46" fmla="*/ 13 w 33"/>
                  <a:gd name="T47" fmla="*/ 11 h 16"/>
                  <a:gd name="T48" fmla="*/ 13 w 33"/>
                  <a:gd name="T49" fmla="*/ 12 h 16"/>
                  <a:gd name="T50" fmla="*/ 14 w 33"/>
                  <a:gd name="T51" fmla="*/ 12 h 16"/>
                  <a:gd name="T52" fmla="*/ 11 w 33"/>
                  <a:gd name="T53" fmla="*/ 12 h 16"/>
                  <a:gd name="T54" fmla="*/ 7 w 33"/>
                  <a:gd name="T55" fmla="*/ 14 h 16"/>
                  <a:gd name="T56" fmla="*/ 3 w 33"/>
                  <a:gd name="T57" fmla="*/ 15 h 16"/>
                  <a:gd name="T58" fmla="*/ 1 w 33"/>
                  <a:gd name="T59" fmla="*/ 16 h 16"/>
                  <a:gd name="T60" fmla="*/ 0 w 33"/>
                  <a:gd name="T61" fmla="*/ 16 h 16"/>
                  <a:gd name="T62" fmla="*/ 4 w 33"/>
                  <a:gd name="T63" fmla="*/ 13 h 16"/>
                  <a:gd name="T64" fmla="*/ 8 w 33"/>
                  <a:gd name="T65" fmla="*/ 11 h 16"/>
                  <a:gd name="T66" fmla="*/ 11 w 33"/>
                  <a:gd name="T67" fmla="*/ 10 h 16"/>
                  <a:gd name="T68" fmla="*/ 11 w 33"/>
                  <a:gd name="T69" fmla="*/ 10 h 16"/>
                  <a:gd name="T70" fmla="*/ 19 w 33"/>
                  <a:gd name="T71" fmla="*/ 6 h 16"/>
                  <a:gd name="T72" fmla="*/ 19 w 33"/>
                  <a:gd name="T73" fmla="*/ 5 h 16"/>
                  <a:gd name="T74" fmla="*/ 26 w 33"/>
                  <a:gd name="T75" fmla="*/ 3 h 16"/>
                  <a:gd name="T76" fmla="*/ 27 w 33"/>
                  <a:gd name="T77" fmla="*/ 3 h 16"/>
                  <a:gd name="T78" fmla="*/ 27 w 33"/>
                  <a:gd name="T79" fmla="*/ 4 h 16"/>
                  <a:gd name="T80" fmla="*/ 29 w 33"/>
                  <a:gd name="T81" fmla="*/ 4 h 16"/>
                  <a:gd name="T82" fmla="*/ 28 w 33"/>
                  <a:gd name="T83" fmla="*/ 2 h 16"/>
                  <a:gd name="T84" fmla="*/ 32 w 33"/>
                  <a:gd name="T8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16">
                    <a:moveTo>
                      <a:pt x="32" y="2"/>
                    </a:moveTo>
                    <a:cubicBezTo>
                      <a:pt x="31" y="2"/>
                      <a:pt x="31" y="2"/>
                      <a:pt x="31" y="2"/>
                    </a:cubicBezTo>
                    <a:cubicBezTo>
                      <a:pt x="30" y="2"/>
                      <a:pt x="30" y="3"/>
                      <a:pt x="29" y="4"/>
                    </a:cubicBezTo>
                    <a:cubicBezTo>
                      <a:pt x="30" y="4"/>
                      <a:pt x="30" y="4"/>
                      <a:pt x="31" y="4"/>
                    </a:cubicBezTo>
                    <a:cubicBezTo>
                      <a:pt x="31" y="4"/>
                      <a:pt x="31" y="4"/>
                      <a:pt x="31" y="4"/>
                    </a:cubicBezTo>
                    <a:cubicBezTo>
                      <a:pt x="31" y="5"/>
                      <a:pt x="31" y="5"/>
                      <a:pt x="31" y="5"/>
                    </a:cubicBezTo>
                    <a:cubicBezTo>
                      <a:pt x="32" y="4"/>
                      <a:pt x="32" y="4"/>
                      <a:pt x="32" y="4"/>
                    </a:cubicBezTo>
                    <a:cubicBezTo>
                      <a:pt x="32" y="4"/>
                      <a:pt x="32" y="4"/>
                      <a:pt x="32" y="4"/>
                    </a:cubicBezTo>
                    <a:cubicBezTo>
                      <a:pt x="33" y="5"/>
                      <a:pt x="33" y="5"/>
                      <a:pt x="33" y="5"/>
                    </a:cubicBezTo>
                    <a:cubicBezTo>
                      <a:pt x="32" y="4"/>
                      <a:pt x="32" y="5"/>
                      <a:pt x="31" y="5"/>
                    </a:cubicBezTo>
                    <a:cubicBezTo>
                      <a:pt x="30" y="4"/>
                      <a:pt x="30" y="4"/>
                      <a:pt x="30" y="4"/>
                    </a:cubicBezTo>
                    <a:cubicBezTo>
                      <a:pt x="26" y="5"/>
                      <a:pt x="26" y="5"/>
                      <a:pt x="26" y="5"/>
                    </a:cubicBezTo>
                    <a:cubicBezTo>
                      <a:pt x="27" y="5"/>
                      <a:pt x="27" y="5"/>
                      <a:pt x="27" y="5"/>
                    </a:cubicBezTo>
                    <a:cubicBezTo>
                      <a:pt x="27" y="4"/>
                      <a:pt x="27" y="4"/>
                      <a:pt x="27" y="4"/>
                    </a:cubicBezTo>
                    <a:cubicBezTo>
                      <a:pt x="26" y="5"/>
                      <a:pt x="24" y="3"/>
                      <a:pt x="24" y="5"/>
                    </a:cubicBezTo>
                    <a:cubicBezTo>
                      <a:pt x="24" y="7"/>
                      <a:pt x="30" y="6"/>
                      <a:pt x="27" y="9"/>
                    </a:cubicBezTo>
                    <a:cubicBezTo>
                      <a:pt x="25" y="8"/>
                      <a:pt x="25" y="8"/>
                      <a:pt x="25" y="8"/>
                    </a:cubicBezTo>
                    <a:cubicBezTo>
                      <a:pt x="25" y="7"/>
                      <a:pt x="25" y="7"/>
                      <a:pt x="25" y="7"/>
                    </a:cubicBezTo>
                    <a:cubicBezTo>
                      <a:pt x="23" y="7"/>
                      <a:pt x="20" y="8"/>
                      <a:pt x="19" y="7"/>
                    </a:cubicBezTo>
                    <a:cubicBezTo>
                      <a:pt x="19" y="6"/>
                      <a:pt x="19" y="6"/>
                      <a:pt x="19" y="6"/>
                    </a:cubicBezTo>
                    <a:cubicBezTo>
                      <a:pt x="18" y="7"/>
                      <a:pt x="19" y="7"/>
                      <a:pt x="18" y="7"/>
                    </a:cubicBezTo>
                    <a:cubicBezTo>
                      <a:pt x="19" y="8"/>
                      <a:pt x="19" y="8"/>
                      <a:pt x="19" y="9"/>
                    </a:cubicBezTo>
                    <a:cubicBezTo>
                      <a:pt x="18" y="9"/>
                      <a:pt x="17" y="10"/>
                      <a:pt x="18" y="11"/>
                    </a:cubicBezTo>
                    <a:cubicBezTo>
                      <a:pt x="17" y="10"/>
                      <a:pt x="15" y="10"/>
                      <a:pt x="13" y="11"/>
                    </a:cubicBezTo>
                    <a:cubicBezTo>
                      <a:pt x="13" y="12"/>
                      <a:pt x="13" y="12"/>
                      <a:pt x="13" y="12"/>
                    </a:cubicBezTo>
                    <a:cubicBezTo>
                      <a:pt x="13" y="12"/>
                      <a:pt x="13" y="12"/>
                      <a:pt x="14" y="12"/>
                    </a:cubicBezTo>
                    <a:cubicBezTo>
                      <a:pt x="13" y="13"/>
                      <a:pt x="12" y="12"/>
                      <a:pt x="11" y="12"/>
                    </a:cubicBezTo>
                    <a:cubicBezTo>
                      <a:pt x="10" y="14"/>
                      <a:pt x="7" y="12"/>
                      <a:pt x="7" y="14"/>
                    </a:cubicBezTo>
                    <a:cubicBezTo>
                      <a:pt x="6" y="14"/>
                      <a:pt x="4" y="15"/>
                      <a:pt x="3" y="15"/>
                    </a:cubicBezTo>
                    <a:cubicBezTo>
                      <a:pt x="3" y="16"/>
                      <a:pt x="2" y="16"/>
                      <a:pt x="1" y="16"/>
                    </a:cubicBezTo>
                    <a:cubicBezTo>
                      <a:pt x="0" y="16"/>
                      <a:pt x="0" y="16"/>
                      <a:pt x="0" y="16"/>
                    </a:cubicBezTo>
                    <a:cubicBezTo>
                      <a:pt x="0" y="14"/>
                      <a:pt x="3" y="16"/>
                      <a:pt x="4" y="13"/>
                    </a:cubicBezTo>
                    <a:cubicBezTo>
                      <a:pt x="5" y="13"/>
                      <a:pt x="9" y="13"/>
                      <a:pt x="8" y="11"/>
                    </a:cubicBezTo>
                    <a:cubicBezTo>
                      <a:pt x="9" y="11"/>
                      <a:pt x="10" y="11"/>
                      <a:pt x="11" y="10"/>
                    </a:cubicBezTo>
                    <a:cubicBezTo>
                      <a:pt x="11" y="10"/>
                      <a:pt x="11" y="10"/>
                      <a:pt x="11" y="10"/>
                    </a:cubicBezTo>
                    <a:cubicBezTo>
                      <a:pt x="14" y="9"/>
                      <a:pt x="17" y="7"/>
                      <a:pt x="19" y="6"/>
                    </a:cubicBezTo>
                    <a:cubicBezTo>
                      <a:pt x="19" y="5"/>
                      <a:pt x="19" y="5"/>
                      <a:pt x="19" y="5"/>
                    </a:cubicBezTo>
                    <a:cubicBezTo>
                      <a:pt x="21" y="7"/>
                      <a:pt x="24" y="3"/>
                      <a:pt x="26" y="3"/>
                    </a:cubicBezTo>
                    <a:cubicBezTo>
                      <a:pt x="27" y="3"/>
                      <a:pt x="27" y="3"/>
                      <a:pt x="27" y="3"/>
                    </a:cubicBezTo>
                    <a:cubicBezTo>
                      <a:pt x="27" y="4"/>
                      <a:pt x="27" y="4"/>
                      <a:pt x="27" y="4"/>
                    </a:cubicBezTo>
                    <a:cubicBezTo>
                      <a:pt x="28" y="4"/>
                      <a:pt x="28" y="4"/>
                      <a:pt x="29" y="4"/>
                    </a:cubicBezTo>
                    <a:cubicBezTo>
                      <a:pt x="28" y="2"/>
                      <a:pt x="28" y="2"/>
                      <a:pt x="28" y="2"/>
                    </a:cubicBezTo>
                    <a:cubicBezTo>
                      <a:pt x="29" y="2"/>
                      <a:pt x="31"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2" name="Rectangle 1105">
                <a:extLst>
                  <a:ext uri="{FF2B5EF4-FFF2-40B4-BE49-F238E27FC236}">
                    <a16:creationId xmlns:a16="http://schemas.microsoft.com/office/drawing/2014/main" id="{17962314-B3D8-4D9E-BBA3-24865ABD6400}"/>
                  </a:ext>
                </a:extLst>
              </p:cNvPr>
              <p:cNvSpPr>
                <a:spLocks noChangeArrowheads="1"/>
              </p:cNvSpPr>
              <p:nvPr/>
            </p:nvSpPr>
            <p:spPr bwMode="auto">
              <a:xfrm>
                <a:off x="2221" y="161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3" name="Freeform 1106">
                <a:extLst>
                  <a:ext uri="{FF2B5EF4-FFF2-40B4-BE49-F238E27FC236}">
                    <a16:creationId xmlns:a16="http://schemas.microsoft.com/office/drawing/2014/main" id="{A2AD1FFE-0440-4C9B-BDA5-A336E19F7DCD}"/>
                  </a:ext>
                </a:extLst>
              </p:cNvPr>
              <p:cNvSpPr/>
              <p:nvPr/>
            </p:nvSpPr>
            <p:spPr bwMode="auto">
              <a:xfrm>
                <a:off x="3893" y="1614"/>
                <a:ext cx="21" cy="14"/>
              </a:xfrm>
              <a:custGeom>
                <a:gdLst>
                  <a:gd name="T0" fmla="*/ 8 w 8"/>
                  <a:gd name="T1" fmla="*/ 0 h 5"/>
                  <a:gd name="T2" fmla="*/ 6 w 8"/>
                  <a:gd name="T3" fmla="*/ 2 h 5"/>
                  <a:gd name="T4" fmla="*/ 5 w 8"/>
                  <a:gd name="T5" fmla="*/ 1 h 5"/>
                  <a:gd name="T6" fmla="*/ 3 w 8"/>
                  <a:gd name="T7" fmla="*/ 2 h 5"/>
                  <a:gd name="T8" fmla="*/ 5 w 8"/>
                  <a:gd name="T9" fmla="*/ 2 h 5"/>
                  <a:gd name="T10" fmla="*/ 1 w 8"/>
                  <a:gd name="T11" fmla="*/ 4 h 5"/>
                  <a:gd name="T12" fmla="*/ 0 w 8"/>
                  <a:gd name="T13" fmla="*/ 4 h 5"/>
                  <a:gd name="T14" fmla="*/ 6 w 8"/>
                  <a:gd name="T15" fmla="*/ 1 h 5"/>
                  <a:gd name="T16" fmla="*/ 8 w 8"/>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0"/>
                    </a:moveTo>
                    <a:cubicBezTo>
                      <a:pt x="7" y="1"/>
                      <a:pt x="5" y="1"/>
                      <a:pt x="6" y="2"/>
                    </a:cubicBezTo>
                    <a:cubicBezTo>
                      <a:pt x="5" y="1"/>
                      <a:pt x="5" y="1"/>
                      <a:pt x="5" y="1"/>
                    </a:cubicBezTo>
                    <a:cubicBezTo>
                      <a:pt x="5" y="1"/>
                      <a:pt x="4" y="2"/>
                      <a:pt x="3" y="2"/>
                    </a:cubicBezTo>
                    <a:cubicBezTo>
                      <a:pt x="4" y="2"/>
                      <a:pt x="4" y="2"/>
                      <a:pt x="5" y="2"/>
                    </a:cubicBezTo>
                    <a:cubicBezTo>
                      <a:pt x="4" y="5"/>
                      <a:pt x="2" y="1"/>
                      <a:pt x="1" y="4"/>
                    </a:cubicBezTo>
                    <a:cubicBezTo>
                      <a:pt x="0" y="4"/>
                      <a:pt x="0" y="4"/>
                      <a:pt x="0" y="4"/>
                    </a:cubicBezTo>
                    <a:cubicBezTo>
                      <a:pt x="2" y="3"/>
                      <a:pt x="3" y="1"/>
                      <a:pt x="6" y="1"/>
                    </a:cubicBezTo>
                    <a:cubicBezTo>
                      <a:pt x="6"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4" name="Freeform 1107">
                <a:extLst>
                  <a:ext uri="{FF2B5EF4-FFF2-40B4-BE49-F238E27FC236}">
                    <a16:creationId xmlns:a16="http://schemas.microsoft.com/office/drawing/2014/main" id="{A018A8B7-3129-4F0D-88D3-08FA758A9B76}"/>
                  </a:ext>
                </a:extLst>
              </p:cNvPr>
              <p:cNvSpPr/>
              <p:nvPr/>
            </p:nvSpPr>
            <p:spPr bwMode="auto">
              <a:xfrm>
                <a:off x="3768" y="1614"/>
                <a:ext cx="416" cy="180"/>
              </a:xfrm>
              <a:custGeom>
                <a:gdLst>
                  <a:gd name="T0" fmla="*/ 154 w 156"/>
                  <a:gd name="T1" fmla="*/ 4 h 67"/>
                  <a:gd name="T2" fmla="*/ 152 w 156"/>
                  <a:gd name="T3" fmla="*/ 4 h 67"/>
                  <a:gd name="T4" fmla="*/ 147 w 156"/>
                  <a:gd name="T5" fmla="*/ 6 h 67"/>
                  <a:gd name="T6" fmla="*/ 144 w 156"/>
                  <a:gd name="T7" fmla="*/ 9 h 67"/>
                  <a:gd name="T8" fmla="*/ 142 w 156"/>
                  <a:gd name="T9" fmla="*/ 8 h 67"/>
                  <a:gd name="T10" fmla="*/ 134 w 156"/>
                  <a:gd name="T11" fmla="*/ 11 h 67"/>
                  <a:gd name="T12" fmla="*/ 137 w 156"/>
                  <a:gd name="T13" fmla="*/ 17 h 67"/>
                  <a:gd name="T14" fmla="*/ 127 w 156"/>
                  <a:gd name="T15" fmla="*/ 23 h 67"/>
                  <a:gd name="T16" fmla="*/ 125 w 156"/>
                  <a:gd name="T17" fmla="*/ 24 h 67"/>
                  <a:gd name="T18" fmla="*/ 121 w 156"/>
                  <a:gd name="T19" fmla="*/ 28 h 67"/>
                  <a:gd name="T20" fmla="*/ 111 w 156"/>
                  <a:gd name="T21" fmla="*/ 26 h 67"/>
                  <a:gd name="T22" fmla="*/ 109 w 156"/>
                  <a:gd name="T23" fmla="*/ 28 h 67"/>
                  <a:gd name="T24" fmla="*/ 105 w 156"/>
                  <a:gd name="T25" fmla="*/ 31 h 67"/>
                  <a:gd name="T26" fmla="*/ 99 w 156"/>
                  <a:gd name="T27" fmla="*/ 33 h 67"/>
                  <a:gd name="T28" fmla="*/ 103 w 156"/>
                  <a:gd name="T29" fmla="*/ 30 h 67"/>
                  <a:gd name="T30" fmla="*/ 105 w 156"/>
                  <a:gd name="T31" fmla="*/ 28 h 67"/>
                  <a:gd name="T32" fmla="*/ 76 w 156"/>
                  <a:gd name="T33" fmla="*/ 43 h 67"/>
                  <a:gd name="T34" fmla="*/ 60 w 156"/>
                  <a:gd name="T35" fmla="*/ 47 h 67"/>
                  <a:gd name="T36" fmla="*/ 53 w 156"/>
                  <a:gd name="T37" fmla="*/ 49 h 67"/>
                  <a:gd name="T38" fmla="*/ 47 w 156"/>
                  <a:gd name="T39" fmla="*/ 50 h 67"/>
                  <a:gd name="T40" fmla="*/ 41 w 156"/>
                  <a:gd name="T41" fmla="*/ 51 h 67"/>
                  <a:gd name="T42" fmla="*/ 36 w 156"/>
                  <a:gd name="T43" fmla="*/ 54 h 67"/>
                  <a:gd name="T44" fmla="*/ 24 w 156"/>
                  <a:gd name="T45" fmla="*/ 57 h 67"/>
                  <a:gd name="T46" fmla="*/ 17 w 156"/>
                  <a:gd name="T47" fmla="*/ 60 h 67"/>
                  <a:gd name="T48" fmla="*/ 17 w 156"/>
                  <a:gd name="T49" fmla="*/ 62 h 67"/>
                  <a:gd name="T50" fmla="*/ 12 w 156"/>
                  <a:gd name="T51" fmla="*/ 62 h 67"/>
                  <a:gd name="T52" fmla="*/ 10 w 156"/>
                  <a:gd name="T53" fmla="*/ 63 h 67"/>
                  <a:gd name="T54" fmla="*/ 8 w 156"/>
                  <a:gd name="T55" fmla="*/ 64 h 67"/>
                  <a:gd name="T56" fmla="*/ 5 w 156"/>
                  <a:gd name="T57" fmla="*/ 65 h 67"/>
                  <a:gd name="T58" fmla="*/ 0 w 156"/>
                  <a:gd name="T59" fmla="*/ 65 h 67"/>
                  <a:gd name="T60" fmla="*/ 13 w 156"/>
                  <a:gd name="T61" fmla="*/ 60 h 67"/>
                  <a:gd name="T62" fmla="*/ 30 w 156"/>
                  <a:gd name="T63" fmla="*/ 50 h 67"/>
                  <a:gd name="T64" fmla="*/ 36 w 156"/>
                  <a:gd name="T65" fmla="*/ 47 h 67"/>
                  <a:gd name="T66" fmla="*/ 38 w 156"/>
                  <a:gd name="T67" fmla="*/ 44 h 67"/>
                  <a:gd name="T68" fmla="*/ 39 w 156"/>
                  <a:gd name="T69" fmla="*/ 45 h 67"/>
                  <a:gd name="T70" fmla="*/ 47 w 156"/>
                  <a:gd name="T71" fmla="*/ 42 h 67"/>
                  <a:gd name="T72" fmla="*/ 58 w 156"/>
                  <a:gd name="T73" fmla="*/ 37 h 67"/>
                  <a:gd name="T74" fmla="*/ 63 w 156"/>
                  <a:gd name="T75" fmla="*/ 33 h 67"/>
                  <a:gd name="T76" fmla="*/ 64 w 156"/>
                  <a:gd name="T77" fmla="*/ 33 h 67"/>
                  <a:gd name="T78" fmla="*/ 67 w 156"/>
                  <a:gd name="T79" fmla="*/ 31 h 67"/>
                  <a:gd name="T80" fmla="*/ 73 w 156"/>
                  <a:gd name="T81" fmla="*/ 28 h 67"/>
                  <a:gd name="T82" fmla="*/ 75 w 156"/>
                  <a:gd name="T83" fmla="*/ 28 h 67"/>
                  <a:gd name="T84" fmla="*/ 78 w 156"/>
                  <a:gd name="T85" fmla="*/ 26 h 67"/>
                  <a:gd name="T86" fmla="*/ 81 w 156"/>
                  <a:gd name="T87" fmla="*/ 26 h 67"/>
                  <a:gd name="T88" fmla="*/ 81 w 156"/>
                  <a:gd name="T89" fmla="*/ 24 h 67"/>
                  <a:gd name="T90" fmla="*/ 83 w 156"/>
                  <a:gd name="T91" fmla="*/ 23 h 67"/>
                  <a:gd name="T92" fmla="*/ 88 w 156"/>
                  <a:gd name="T93" fmla="*/ 20 h 67"/>
                  <a:gd name="T94" fmla="*/ 94 w 156"/>
                  <a:gd name="T95" fmla="*/ 18 h 67"/>
                  <a:gd name="T96" fmla="*/ 98 w 156"/>
                  <a:gd name="T97" fmla="*/ 16 h 67"/>
                  <a:gd name="T98" fmla="*/ 102 w 156"/>
                  <a:gd name="T99" fmla="*/ 17 h 67"/>
                  <a:gd name="T100" fmla="*/ 102 w 156"/>
                  <a:gd name="T101" fmla="*/ 15 h 67"/>
                  <a:gd name="T102" fmla="*/ 113 w 156"/>
                  <a:gd name="T103" fmla="*/ 11 h 67"/>
                  <a:gd name="T104" fmla="*/ 116 w 156"/>
                  <a:gd name="T105" fmla="*/ 10 h 67"/>
                  <a:gd name="T106" fmla="*/ 124 w 156"/>
                  <a:gd name="T107" fmla="*/ 9 h 67"/>
                  <a:gd name="T108" fmla="*/ 127 w 156"/>
                  <a:gd name="T109" fmla="*/ 11 h 67"/>
                  <a:gd name="T110" fmla="*/ 129 w 156"/>
                  <a:gd name="T111" fmla="*/ 10 h 67"/>
                  <a:gd name="T112" fmla="*/ 127 w 156"/>
                  <a:gd name="T113" fmla="*/ 7 h 67"/>
                  <a:gd name="T114" fmla="*/ 130 w 156"/>
                  <a:gd name="T115" fmla="*/ 10 h 67"/>
                  <a:gd name="T116" fmla="*/ 139 w 156"/>
                  <a:gd name="T117" fmla="*/ 6 h 67"/>
                  <a:gd name="T118" fmla="*/ 141 w 156"/>
                  <a:gd name="T119" fmla="*/ 7 h 67"/>
                  <a:gd name="T120" fmla="*/ 145 w 156"/>
                  <a:gd name="T121" fmla="*/ 5 h 67"/>
                  <a:gd name="T122" fmla="*/ 146 w 156"/>
                  <a:gd name="T123" fmla="*/ 4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67">
                    <a:moveTo>
                      <a:pt x="151" y="3"/>
                    </a:moveTo>
                    <a:cubicBezTo>
                      <a:pt x="153" y="3"/>
                      <a:pt x="154" y="2"/>
                      <a:pt x="155" y="2"/>
                    </a:cubicBezTo>
                    <a:cubicBezTo>
                      <a:pt x="154" y="3"/>
                      <a:pt x="156" y="3"/>
                      <a:pt x="154" y="4"/>
                    </a:cubicBezTo>
                    <a:cubicBezTo>
                      <a:pt x="155" y="4"/>
                      <a:pt x="155" y="4"/>
                      <a:pt x="155" y="4"/>
                    </a:cubicBezTo>
                    <a:cubicBezTo>
                      <a:pt x="155" y="4"/>
                      <a:pt x="155" y="4"/>
                      <a:pt x="155" y="4"/>
                    </a:cubicBezTo>
                    <a:cubicBezTo>
                      <a:pt x="155" y="5"/>
                      <a:pt x="153" y="3"/>
                      <a:pt x="152" y="4"/>
                    </a:cubicBezTo>
                    <a:cubicBezTo>
                      <a:pt x="152" y="3"/>
                      <a:pt x="151" y="3"/>
                      <a:pt x="151" y="2"/>
                    </a:cubicBezTo>
                    <a:cubicBezTo>
                      <a:pt x="150" y="3"/>
                      <a:pt x="150" y="3"/>
                      <a:pt x="150" y="3"/>
                    </a:cubicBezTo>
                    <a:cubicBezTo>
                      <a:pt x="152" y="4"/>
                      <a:pt x="148" y="5"/>
                      <a:pt x="147" y="6"/>
                    </a:cubicBezTo>
                    <a:cubicBezTo>
                      <a:pt x="146" y="6"/>
                      <a:pt x="146" y="6"/>
                      <a:pt x="146" y="6"/>
                    </a:cubicBezTo>
                    <a:cubicBezTo>
                      <a:pt x="146" y="7"/>
                      <a:pt x="146" y="7"/>
                      <a:pt x="146" y="7"/>
                    </a:cubicBezTo>
                    <a:cubicBezTo>
                      <a:pt x="144" y="6"/>
                      <a:pt x="145" y="8"/>
                      <a:pt x="144" y="9"/>
                    </a:cubicBezTo>
                    <a:cubicBezTo>
                      <a:pt x="144" y="9"/>
                      <a:pt x="144" y="9"/>
                      <a:pt x="144" y="9"/>
                    </a:cubicBezTo>
                    <a:cubicBezTo>
                      <a:pt x="142" y="9"/>
                      <a:pt x="142" y="9"/>
                      <a:pt x="142" y="9"/>
                    </a:cubicBezTo>
                    <a:cubicBezTo>
                      <a:pt x="142" y="8"/>
                      <a:pt x="142" y="8"/>
                      <a:pt x="142" y="8"/>
                    </a:cubicBezTo>
                    <a:cubicBezTo>
                      <a:pt x="141" y="7"/>
                      <a:pt x="140" y="9"/>
                      <a:pt x="140" y="9"/>
                    </a:cubicBezTo>
                    <a:cubicBezTo>
                      <a:pt x="140" y="10"/>
                      <a:pt x="140" y="10"/>
                      <a:pt x="140" y="10"/>
                    </a:cubicBezTo>
                    <a:cubicBezTo>
                      <a:pt x="137" y="10"/>
                      <a:pt x="136" y="13"/>
                      <a:pt x="134" y="11"/>
                    </a:cubicBezTo>
                    <a:cubicBezTo>
                      <a:pt x="133" y="12"/>
                      <a:pt x="130" y="13"/>
                      <a:pt x="133" y="15"/>
                    </a:cubicBezTo>
                    <a:cubicBezTo>
                      <a:pt x="133" y="15"/>
                      <a:pt x="135" y="15"/>
                      <a:pt x="134" y="16"/>
                    </a:cubicBezTo>
                    <a:cubicBezTo>
                      <a:pt x="137" y="17"/>
                      <a:pt x="137" y="17"/>
                      <a:pt x="137" y="17"/>
                    </a:cubicBezTo>
                    <a:cubicBezTo>
                      <a:pt x="138" y="17"/>
                      <a:pt x="137" y="16"/>
                      <a:pt x="138" y="16"/>
                    </a:cubicBezTo>
                    <a:cubicBezTo>
                      <a:pt x="136" y="19"/>
                      <a:pt x="132" y="20"/>
                      <a:pt x="129" y="22"/>
                    </a:cubicBezTo>
                    <a:cubicBezTo>
                      <a:pt x="128" y="22"/>
                      <a:pt x="127" y="23"/>
                      <a:pt x="127" y="23"/>
                    </a:cubicBezTo>
                    <a:cubicBezTo>
                      <a:pt x="127" y="24"/>
                      <a:pt x="127" y="24"/>
                      <a:pt x="127" y="24"/>
                    </a:cubicBezTo>
                    <a:cubicBezTo>
                      <a:pt x="126" y="23"/>
                      <a:pt x="126" y="23"/>
                      <a:pt x="126" y="23"/>
                    </a:cubicBezTo>
                    <a:cubicBezTo>
                      <a:pt x="126" y="24"/>
                      <a:pt x="125" y="23"/>
                      <a:pt x="125" y="24"/>
                    </a:cubicBezTo>
                    <a:cubicBezTo>
                      <a:pt x="126" y="25"/>
                      <a:pt x="126" y="25"/>
                      <a:pt x="126" y="25"/>
                    </a:cubicBezTo>
                    <a:cubicBezTo>
                      <a:pt x="125" y="26"/>
                      <a:pt x="123" y="27"/>
                      <a:pt x="121" y="27"/>
                    </a:cubicBezTo>
                    <a:cubicBezTo>
                      <a:pt x="121" y="28"/>
                      <a:pt x="121" y="28"/>
                      <a:pt x="121" y="28"/>
                    </a:cubicBezTo>
                    <a:cubicBezTo>
                      <a:pt x="121" y="27"/>
                      <a:pt x="121" y="27"/>
                      <a:pt x="121" y="27"/>
                    </a:cubicBezTo>
                    <a:cubicBezTo>
                      <a:pt x="117" y="30"/>
                      <a:pt x="116" y="24"/>
                      <a:pt x="113" y="27"/>
                    </a:cubicBezTo>
                    <a:cubicBezTo>
                      <a:pt x="113" y="27"/>
                      <a:pt x="112" y="27"/>
                      <a:pt x="111" y="26"/>
                    </a:cubicBezTo>
                    <a:cubicBezTo>
                      <a:pt x="111" y="27"/>
                      <a:pt x="111" y="27"/>
                      <a:pt x="111" y="27"/>
                    </a:cubicBezTo>
                    <a:cubicBezTo>
                      <a:pt x="111" y="28"/>
                      <a:pt x="110" y="26"/>
                      <a:pt x="110" y="27"/>
                    </a:cubicBezTo>
                    <a:cubicBezTo>
                      <a:pt x="109" y="27"/>
                      <a:pt x="110" y="28"/>
                      <a:pt x="109" y="28"/>
                    </a:cubicBezTo>
                    <a:cubicBezTo>
                      <a:pt x="110" y="29"/>
                      <a:pt x="110" y="29"/>
                      <a:pt x="110" y="29"/>
                    </a:cubicBezTo>
                    <a:cubicBezTo>
                      <a:pt x="110" y="29"/>
                      <a:pt x="107" y="29"/>
                      <a:pt x="105" y="30"/>
                    </a:cubicBezTo>
                    <a:cubicBezTo>
                      <a:pt x="105" y="31"/>
                      <a:pt x="105" y="31"/>
                      <a:pt x="105" y="31"/>
                    </a:cubicBezTo>
                    <a:cubicBezTo>
                      <a:pt x="106" y="31"/>
                      <a:pt x="106" y="31"/>
                      <a:pt x="106" y="31"/>
                    </a:cubicBezTo>
                    <a:cubicBezTo>
                      <a:pt x="104" y="32"/>
                      <a:pt x="101" y="32"/>
                      <a:pt x="100" y="34"/>
                    </a:cubicBezTo>
                    <a:cubicBezTo>
                      <a:pt x="99" y="34"/>
                      <a:pt x="99" y="33"/>
                      <a:pt x="99" y="33"/>
                    </a:cubicBezTo>
                    <a:cubicBezTo>
                      <a:pt x="98" y="34"/>
                      <a:pt x="98" y="34"/>
                      <a:pt x="98" y="34"/>
                    </a:cubicBezTo>
                    <a:cubicBezTo>
                      <a:pt x="98" y="33"/>
                      <a:pt x="98" y="33"/>
                      <a:pt x="98" y="33"/>
                    </a:cubicBezTo>
                    <a:cubicBezTo>
                      <a:pt x="99" y="32"/>
                      <a:pt x="102" y="31"/>
                      <a:pt x="103" y="30"/>
                    </a:cubicBezTo>
                    <a:cubicBezTo>
                      <a:pt x="103" y="30"/>
                      <a:pt x="103" y="30"/>
                      <a:pt x="103" y="30"/>
                    </a:cubicBezTo>
                    <a:cubicBezTo>
                      <a:pt x="104" y="31"/>
                      <a:pt x="105" y="30"/>
                      <a:pt x="106" y="29"/>
                    </a:cubicBezTo>
                    <a:cubicBezTo>
                      <a:pt x="106" y="28"/>
                      <a:pt x="105" y="29"/>
                      <a:pt x="105" y="28"/>
                    </a:cubicBezTo>
                    <a:cubicBezTo>
                      <a:pt x="102" y="28"/>
                      <a:pt x="101" y="31"/>
                      <a:pt x="99" y="32"/>
                    </a:cubicBezTo>
                    <a:cubicBezTo>
                      <a:pt x="93" y="34"/>
                      <a:pt x="88" y="38"/>
                      <a:pt x="82" y="39"/>
                    </a:cubicBezTo>
                    <a:cubicBezTo>
                      <a:pt x="80" y="41"/>
                      <a:pt x="77" y="40"/>
                      <a:pt x="76" y="43"/>
                    </a:cubicBezTo>
                    <a:cubicBezTo>
                      <a:pt x="74" y="41"/>
                      <a:pt x="71" y="44"/>
                      <a:pt x="70" y="43"/>
                    </a:cubicBezTo>
                    <a:cubicBezTo>
                      <a:pt x="68" y="43"/>
                      <a:pt x="67" y="45"/>
                      <a:pt x="64" y="45"/>
                    </a:cubicBezTo>
                    <a:cubicBezTo>
                      <a:pt x="64" y="46"/>
                      <a:pt x="61" y="46"/>
                      <a:pt x="60" y="47"/>
                    </a:cubicBezTo>
                    <a:cubicBezTo>
                      <a:pt x="59" y="47"/>
                      <a:pt x="59" y="45"/>
                      <a:pt x="58" y="45"/>
                    </a:cubicBezTo>
                    <a:cubicBezTo>
                      <a:pt x="58" y="47"/>
                      <a:pt x="56" y="46"/>
                      <a:pt x="57" y="47"/>
                    </a:cubicBezTo>
                    <a:cubicBezTo>
                      <a:pt x="55" y="47"/>
                      <a:pt x="53" y="48"/>
                      <a:pt x="53" y="49"/>
                    </a:cubicBezTo>
                    <a:cubicBezTo>
                      <a:pt x="53" y="48"/>
                      <a:pt x="52" y="48"/>
                      <a:pt x="52" y="48"/>
                    </a:cubicBezTo>
                    <a:cubicBezTo>
                      <a:pt x="52" y="50"/>
                      <a:pt x="50" y="49"/>
                      <a:pt x="49" y="50"/>
                    </a:cubicBezTo>
                    <a:cubicBezTo>
                      <a:pt x="49" y="49"/>
                      <a:pt x="48" y="50"/>
                      <a:pt x="47" y="50"/>
                    </a:cubicBezTo>
                    <a:cubicBezTo>
                      <a:pt x="47" y="51"/>
                      <a:pt x="44" y="52"/>
                      <a:pt x="42" y="52"/>
                    </a:cubicBezTo>
                    <a:cubicBezTo>
                      <a:pt x="42" y="52"/>
                      <a:pt x="42" y="52"/>
                      <a:pt x="42" y="52"/>
                    </a:cubicBezTo>
                    <a:cubicBezTo>
                      <a:pt x="41" y="51"/>
                      <a:pt x="41" y="51"/>
                      <a:pt x="41" y="51"/>
                    </a:cubicBezTo>
                    <a:cubicBezTo>
                      <a:pt x="40" y="51"/>
                      <a:pt x="41" y="52"/>
                      <a:pt x="41" y="52"/>
                    </a:cubicBezTo>
                    <a:cubicBezTo>
                      <a:pt x="40" y="53"/>
                      <a:pt x="39" y="53"/>
                      <a:pt x="36" y="53"/>
                    </a:cubicBezTo>
                    <a:cubicBezTo>
                      <a:pt x="36" y="53"/>
                      <a:pt x="36" y="53"/>
                      <a:pt x="36" y="54"/>
                    </a:cubicBezTo>
                    <a:cubicBezTo>
                      <a:pt x="37" y="54"/>
                      <a:pt x="37" y="54"/>
                      <a:pt x="37" y="54"/>
                    </a:cubicBezTo>
                    <a:cubicBezTo>
                      <a:pt x="35" y="53"/>
                      <a:pt x="34" y="55"/>
                      <a:pt x="33" y="55"/>
                    </a:cubicBezTo>
                    <a:cubicBezTo>
                      <a:pt x="30" y="56"/>
                      <a:pt x="26" y="58"/>
                      <a:pt x="24" y="57"/>
                    </a:cubicBezTo>
                    <a:cubicBezTo>
                      <a:pt x="23" y="60"/>
                      <a:pt x="20" y="58"/>
                      <a:pt x="19" y="59"/>
                    </a:cubicBezTo>
                    <a:cubicBezTo>
                      <a:pt x="18" y="60"/>
                      <a:pt x="17" y="58"/>
                      <a:pt x="17" y="59"/>
                    </a:cubicBezTo>
                    <a:cubicBezTo>
                      <a:pt x="17" y="60"/>
                      <a:pt x="17" y="60"/>
                      <a:pt x="17" y="60"/>
                    </a:cubicBezTo>
                    <a:cubicBezTo>
                      <a:pt x="16" y="61"/>
                      <a:pt x="16" y="61"/>
                      <a:pt x="16" y="61"/>
                    </a:cubicBezTo>
                    <a:cubicBezTo>
                      <a:pt x="17" y="61"/>
                      <a:pt x="17" y="61"/>
                      <a:pt x="17" y="61"/>
                    </a:cubicBezTo>
                    <a:cubicBezTo>
                      <a:pt x="17" y="62"/>
                      <a:pt x="17" y="62"/>
                      <a:pt x="17" y="62"/>
                    </a:cubicBezTo>
                    <a:cubicBezTo>
                      <a:pt x="17" y="61"/>
                      <a:pt x="16" y="60"/>
                      <a:pt x="15" y="61"/>
                    </a:cubicBezTo>
                    <a:cubicBezTo>
                      <a:pt x="13" y="62"/>
                      <a:pt x="13" y="62"/>
                      <a:pt x="13" y="62"/>
                    </a:cubicBezTo>
                    <a:cubicBezTo>
                      <a:pt x="12" y="62"/>
                      <a:pt x="12" y="62"/>
                      <a:pt x="12" y="62"/>
                    </a:cubicBezTo>
                    <a:cubicBezTo>
                      <a:pt x="11" y="63"/>
                      <a:pt x="11" y="63"/>
                      <a:pt x="11" y="63"/>
                    </a:cubicBezTo>
                    <a:cubicBezTo>
                      <a:pt x="11" y="62"/>
                      <a:pt x="11" y="62"/>
                      <a:pt x="11" y="62"/>
                    </a:cubicBezTo>
                    <a:cubicBezTo>
                      <a:pt x="10" y="63"/>
                      <a:pt x="10" y="63"/>
                      <a:pt x="10" y="63"/>
                    </a:cubicBezTo>
                    <a:cubicBezTo>
                      <a:pt x="10" y="62"/>
                      <a:pt x="10" y="62"/>
                      <a:pt x="10" y="62"/>
                    </a:cubicBezTo>
                    <a:cubicBezTo>
                      <a:pt x="10" y="62"/>
                      <a:pt x="10" y="62"/>
                      <a:pt x="10" y="62"/>
                    </a:cubicBezTo>
                    <a:cubicBezTo>
                      <a:pt x="8" y="62"/>
                      <a:pt x="10" y="64"/>
                      <a:pt x="8" y="64"/>
                    </a:cubicBezTo>
                    <a:cubicBezTo>
                      <a:pt x="8" y="63"/>
                      <a:pt x="7" y="64"/>
                      <a:pt x="6" y="63"/>
                    </a:cubicBezTo>
                    <a:cubicBezTo>
                      <a:pt x="6" y="64"/>
                      <a:pt x="6" y="64"/>
                      <a:pt x="6" y="64"/>
                    </a:cubicBezTo>
                    <a:cubicBezTo>
                      <a:pt x="6" y="63"/>
                      <a:pt x="4" y="64"/>
                      <a:pt x="5" y="65"/>
                    </a:cubicBezTo>
                    <a:cubicBezTo>
                      <a:pt x="4" y="64"/>
                      <a:pt x="3" y="67"/>
                      <a:pt x="2" y="65"/>
                    </a:cubicBezTo>
                    <a:cubicBezTo>
                      <a:pt x="2" y="66"/>
                      <a:pt x="2" y="66"/>
                      <a:pt x="2" y="66"/>
                    </a:cubicBezTo>
                    <a:cubicBezTo>
                      <a:pt x="0" y="65"/>
                      <a:pt x="0" y="65"/>
                      <a:pt x="0" y="65"/>
                    </a:cubicBezTo>
                    <a:cubicBezTo>
                      <a:pt x="2" y="64"/>
                      <a:pt x="4" y="64"/>
                      <a:pt x="5" y="63"/>
                    </a:cubicBezTo>
                    <a:cubicBezTo>
                      <a:pt x="7" y="62"/>
                      <a:pt x="8" y="62"/>
                      <a:pt x="9" y="61"/>
                    </a:cubicBezTo>
                    <a:cubicBezTo>
                      <a:pt x="11" y="61"/>
                      <a:pt x="12" y="59"/>
                      <a:pt x="13" y="60"/>
                    </a:cubicBezTo>
                    <a:cubicBezTo>
                      <a:pt x="13" y="58"/>
                      <a:pt x="17" y="57"/>
                      <a:pt x="18" y="56"/>
                    </a:cubicBezTo>
                    <a:cubicBezTo>
                      <a:pt x="20" y="55"/>
                      <a:pt x="23" y="54"/>
                      <a:pt x="24" y="53"/>
                    </a:cubicBezTo>
                    <a:cubicBezTo>
                      <a:pt x="25" y="51"/>
                      <a:pt x="28" y="52"/>
                      <a:pt x="30" y="50"/>
                    </a:cubicBezTo>
                    <a:cubicBezTo>
                      <a:pt x="29" y="49"/>
                      <a:pt x="29" y="49"/>
                      <a:pt x="29" y="49"/>
                    </a:cubicBezTo>
                    <a:cubicBezTo>
                      <a:pt x="31" y="50"/>
                      <a:pt x="32" y="48"/>
                      <a:pt x="33" y="48"/>
                    </a:cubicBezTo>
                    <a:cubicBezTo>
                      <a:pt x="34" y="48"/>
                      <a:pt x="36" y="48"/>
                      <a:pt x="36" y="47"/>
                    </a:cubicBezTo>
                    <a:cubicBezTo>
                      <a:pt x="35" y="47"/>
                      <a:pt x="34" y="46"/>
                      <a:pt x="35" y="45"/>
                    </a:cubicBezTo>
                    <a:cubicBezTo>
                      <a:pt x="37" y="44"/>
                      <a:pt x="37" y="42"/>
                      <a:pt x="40" y="42"/>
                    </a:cubicBezTo>
                    <a:cubicBezTo>
                      <a:pt x="40" y="43"/>
                      <a:pt x="39" y="44"/>
                      <a:pt x="38" y="44"/>
                    </a:cubicBezTo>
                    <a:cubicBezTo>
                      <a:pt x="36" y="44"/>
                      <a:pt x="36" y="45"/>
                      <a:pt x="35" y="46"/>
                    </a:cubicBezTo>
                    <a:cubicBezTo>
                      <a:pt x="36" y="47"/>
                      <a:pt x="37" y="47"/>
                      <a:pt x="38" y="46"/>
                    </a:cubicBezTo>
                    <a:cubicBezTo>
                      <a:pt x="39" y="46"/>
                      <a:pt x="39" y="45"/>
                      <a:pt x="39" y="45"/>
                    </a:cubicBezTo>
                    <a:cubicBezTo>
                      <a:pt x="40" y="46"/>
                      <a:pt x="42" y="45"/>
                      <a:pt x="43" y="44"/>
                    </a:cubicBezTo>
                    <a:cubicBezTo>
                      <a:pt x="42" y="42"/>
                      <a:pt x="42" y="42"/>
                      <a:pt x="42" y="42"/>
                    </a:cubicBezTo>
                    <a:cubicBezTo>
                      <a:pt x="43" y="43"/>
                      <a:pt x="46" y="42"/>
                      <a:pt x="47" y="42"/>
                    </a:cubicBezTo>
                    <a:cubicBezTo>
                      <a:pt x="49" y="42"/>
                      <a:pt x="50" y="39"/>
                      <a:pt x="52" y="41"/>
                    </a:cubicBezTo>
                    <a:cubicBezTo>
                      <a:pt x="52" y="38"/>
                      <a:pt x="54" y="39"/>
                      <a:pt x="56" y="38"/>
                    </a:cubicBezTo>
                    <a:cubicBezTo>
                      <a:pt x="56" y="38"/>
                      <a:pt x="57" y="38"/>
                      <a:pt x="58" y="37"/>
                    </a:cubicBezTo>
                    <a:cubicBezTo>
                      <a:pt x="57" y="36"/>
                      <a:pt x="57" y="36"/>
                      <a:pt x="57" y="36"/>
                    </a:cubicBezTo>
                    <a:cubicBezTo>
                      <a:pt x="60" y="36"/>
                      <a:pt x="62" y="35"/>
                      <a:pt x="64" y="33"/>
                    </a:cubicBezTo>
                    <a:cubicBezTo>
                      <a:pt x="63" y="33"/>
                      <a:pt x="63" y="33"/>
                      <a:pt x="63" y="33"/>
                    </a:cubicBezTo>
                    <a:cubicBezTo>
                      <a:pt x="64" y="33"/>
                      <a:pt x="64" y="34"/>
                      <a:pt x="65" y="33"/>
                    </a:cubicBezTo>
                    <a:cubicBezTo>
                      <a:pt x="66" y="33"/>
                      <a:pt x="66" y="33"/>
                      <a:pt x="66" y="33"/>
                    </a:cubicBezTo>
                    <a:cubicBezTo>
                      <a:pt x="65" y="33"/>
                      <a:pt x="65" y="32"/>
                      <a:pt x="64" y="33"/>
                    </a:cubicBezTo>
                    <a:cubicBezTo>
                      <a:pt x="65" y="32"/>
                      <a:pt x="65" y="32"/>
                      <a:pt x="65" y="32"/>
                    </a:cubicBezTo>
                    <a:cubicBezTo>
                      <a:pt x="65" y="32"/>
                      <a:pt x="65" y="33"/>
                      <a:pt x="66" y="33"/>
                    </a:cubicBezTo>
                    <a:cubicBezTo>
                      <a:pt x="66" y="33"/>
                      <a:pt x="67" y="32"/>
                      <a:pt x="67" y="31"/>
                    </a:cubicBezTo>
                    <a:cubicBezTo>
                      <a:pt x="68" y="32"/>
                      <a:pt x="69" y="30"/>
                      <a:pt x="70" y="31"/>
                    </a:cubicBezTo>
                    <a:cubicBezTo>
                      <a:pt x="70" y="30"/>
                      <a:pt x="69" y="30"/>
                      <a:pt x="69" y="29"/>
                    </a:cubicBezTo>
                    <a:cubicBezTo>
                      <a:pt x="71" y="29"/>
                      <a:pt x="71" y="28"/>
                      <a:pt x="73" y="28"/>
                    </a:cubicBezTo>
                    <a:cubicBezTo>
                      <a:pt x="73" y="30"/>
                      <a:pt x="74" y="28"/>
                      <a:pt x="75" y="29"/>
                    </a:cubicBezTo>
                    <a:cubicBezTo>
                      <a:pt x="75" y="29"/>
                      <a:pt x="75" y="29"/>
                      <a:pt x="75" y="29"/>
                    </a:cubicBezTo>
                    <a:cubicBezTo>
                      <a:pt x="75" y="28"/>
                      <a:pt x="75" y="28"/>
                      <a:pt x="75" y="28"/>
                    </a:cubicBezTo>
                    <a:cubicBezTo>
                      <a:pt x="76" y="28"/>
                      <a:pt x="78" y="29"/>
                      <a:pt x="79" y="28"/>
                    </a:cubicBezTo>
                    <a:cubicBezTo>
                      <a:pt x="79" y="27"/>
                      <a:pt x="78" y="27"/>
                      <a:pt x="79" y="27"/>
                    </a:cubicBezTo>
                    <a:cubicBezTo>
                      <a:pt x="78" y="26"/>
                      <a:pt x="78" y="26"/>
                      <a:pt x="78" y="26"/>
                    </a:cubicBezTo>
                    <a:cubicBezTo>
                      <a:pt x="79" y="26"/>
                      <a:pt x="79" y="27"/>
                      <a:pt x="80" y="27"/>
                    </a:cubicBezTo>
                    <a:cubicBezTo>
                      <a:pt x="81" y="26"/>
                      <a:pt x="80" y="26"/>
                      <a:pt x="81" y="25"/>
                    </a:cubicBezTo>
                    <a:cubicBezTo>
                      <a:pt x="80" y="25"/>
                      <a:pt x="81" y="26"/>
                      <a:pt x="81" y="26"/>
                    </a:cubicBezTo>
                    <a:cubicBezTo>
                      <a:pt x="82" y="27"/>
                      <a:pt x="83" y="26"/>
                      <a:pt x="84" y="25"/>
                    </a:cubicBezTo>
                    <a:cubicBezTo>
                      <a:pt x="83" y="24"/>
                      <a:pt x="82" y="25"/>
                      <a:pt x="82" y="24"/>
                    </a:cubicBezTo>
                    <a:cubicBezTo>
                      <a:pt x="81" y="24"/>
                      <a:pt x="81" y="24"/>
                      <a:pt x="81" y="24"/>
                    </a:cubicBezTo>
                    <a:cubicBezTo>
                      <a:pt x="81" y="23"/>
                      <a:pt x="81" y="23"/>
                      <a:pt x="81" y="23"/>
                    </a:cubicBezTo>
                    <a:cubicBezTo>
                      <a:pt x="82" y="24"/>
                      <a:pt x="82" y="24"/>
                      <a:pt x="83" y="24"/>
                    </a:cubicBezTo>
                    <a:cubicBezTo>
                      <a:pt x="84" y="24"/>
                      <a:pt x="83" y="23"/>
                      <a:pt x="83" y="23"/>
                    </a:cubicBezTo>
                    <a:cubicBezTo>
                      <a:pt x="84" y="22"/>
                      <a:pt x="87" y="23"/>
                      <a:pt x="87" y="21"/>
                    </a:cubicBezTo>
                    <a:cubicBezTo>
                      <a:pt x="87" y="22"/>
                      <a:pt x="87" y="21"/>
                      <a:pt x="88" y="21"/>
                    </a:cubicBezTo>
                    <a:cubicBezTo>
                      <a:pt x="88" y="21"/>
                      <a:pt x="88" y="21"/>
                      <a:pt x="88" y="20"/>
                    </a:cubicBezTo>
                    <a:cubicBezTo>
                      <a:pt x="89" y="21"/>
                      <a:pt x="89" y="21"/>
                      <a:pt x="89" y="21"/>
                    </a:cubicBezTo>
                    <a:cubicBezTo>
                      <a:pt x="90" y="19"/>
                      <a:pt x="92" y="18"/>
                      <a:pt x="94" y="18"/>
                    </a:cubicBezTo>
                    <a:cubicBezTo>
                      <a:pt x="94" y="18"/>
                      <a:pt x="94" y="18"/>
                      <a:pt x="94" y="18"/>
                    </a:cubicBezTo>
                    <a:cubicBezTo>
                      <a:pt x="95" y="18"/>
                      <a:pt x="95" y="18"/>
                      <a:pt x="95" y="18"/>
                    </a:cubicBezTo>
                    <a:cubicBezTo>
                      <a:pt x="95" y="17"/>
                      <a:pt x="95" y="17"/>
                      <a:pt x="95" y="17"/>
                    </a:cubicBezTo>
                    <a:cubicBezTo>
                      <a:pt x="96" y="16"/>
                      <a:pt x="98" y="19"/>
                      <a:pt x="98" y="16"/>
                    </a:cubicBezTo>
                    <a:cubicBezTo>
                      <a:pt x="98" y="16"/>
                      <a:pt x="100" y="18"/>
                      <a:pt x="99" y="16"/>
                    </a:cubicBezTo>
                    <a:cubicBezTo>
                      <a:pt x="100" y="17"/>
                      <a:pt x="100" y="17"/>
                      <a:pt x="100" y="18"/>
                    </a:cubicBezTo>
                    <a:cubicBezTo>
                      <a:pt x="101" y="18"/>
                      <a:pt x="102" y="17"/>
                      <a:pt x="102" y="17"/>
                    </a:cubicBezTo>
                    <a:cubicBezTo>
                      <a:pt x="102" y="16"/>
                      <a:pt x="102" y="16"/>
                      <a:pt x="102" y="15"/>
                    </a:cubicBezTo>
                    <a:cubicBezTo>
                      <a:pt x="101" y="16"/>
                      <a:pt x="101" y="16"/>
                      <a:pt x="101" y="16"/>
                    </a:cubicBezTo>
                    <a:cubicBezTo>
                      <a:pt x="100" y="16"/>
                      <a:pt x="102" y="15"/>
                      <a:pt x="102" y="15"/>
                    </a:cubicBezTo>
                    <a:cubicBezTo>
                      <a:pt x="103" y="15"/>
                      <a:pt x="103" y="15"/>
                      <a:pt x="105" y="15"/>
                    </a:cubicBezTo>
                    <a:cubicBezTo>
                      <a:pt x="106" y="13"/>
                      <a:pt x="108" y="14"/>
                      <a:pt x="109" y="13"/>
                    </a:cubicBezTo>
                    <a:cubicBezTo>
                      <a:pt x="110" y="12"/>
                      <a:pt x="111" y="13"/>
                      <a:pt x="113" y="11"/>
                    </a:cubicBezTo>
                    <a:cubicBezTo>
                      <a:pt x="114" y="11"/>
                      <a:pt x="114" y="11"/>
                      <a:pt x="114" y="11"/>
                    </a:cubicBezTo>
                    <a:cubicBezTo>
                      <a:pt x="114" y="11"/>
                      <a:pt x="114" y="11"/>
                      <a:pt x="114" y="11"/>
                    </a:cubicBezTo>
                    <a:cubicBezTo>
                      <a:pt x="115" y="11"/>
                      <a:pt x="116" y="11"/>
                      <a:pt x="116" y="10"/>
                    </a:cubicBezTo>
                    <a:cubicBezTo>
                      <a:pt x="118" y="10"/>
                      <a:pt x="120" y="8"/>
                      <a:pt x="123" y="9"/>
                    </a:cubicBezTo>
                    <a:cubicBezTo>
                      <a:pt x="122" y="9"/>
                      <a:pt x="122" y="9"/>
                      <a:pt x="122" y="9"/>
                    </a:cubicBezTo>
                    <a:cubicBezTo>
                      <a:pt x="123" y="10"/>
                      <a:pt x="124" y="10"/>
                      <a:pt x="124" y="9"/>
                    </a:cubicBezTo>
                    <a:cubicBezTo>
                      <a:pt x="125" y="9"/>
                      <a:pt x="125" y="9"/>
                      <a:pt x="125" y="9"/>
                    </a:cubicBezTo>
                    <a:cubicBezTo>
                      <a:pt x="122" y="11"/>
                      <a:pt x="122" y="11"/>
                      <a:pt x="122" y="11"/>
                    </a:cubicBezTo>
                    <a:cubicBezTo>
                      <a:pt x="123" y="11"/>
                      <a:pt x="126" y="10"/>
                      <a:pt x="127" y="11"/>
                    </a:cubicBezTo>
                    <a:cubicBezTo>
                      <a:pt x="127" y="11"/>
                      <a:pt x="128" y="11"/>
                      <a:pt x="128" y="10"/>
                    </a:cubicBezTo>
                    <a:cubicBezTo>
                      <a:pt x="128" y="10"/>
                      <a:pt x="128" y="10"/>
                      <a:pt x="128" y="10"/>
                    </a:cubicBezTo>
                    <a:cubicBezTo>
                      <a:pt x="129" y="10"/>
                      <a:pt x="129" y="10"/>
                      <a:pt x="129" y="10"/>
                    </a:cubicBezTo>
                    <a:cubicBezTo>
                      <a:pt x="128" y="9"/>
                      <a:pt x="127" y="10"/>
                      <a:pt x="127" y="10"/>
                    </a:cubicBezTo>
                    <a:cubicBezTo>
                      <a:pt x="126" y="9"/>
                      <a:pt x="126" y="9"/>
                      <a:pt x="125" y="9"/>
                    </a:cubicBezTo>
                    <a:cubicBezTo>
                      <a:pt x="126" y="9"/>
                      <a:pt x="127" y="8"/>
                      <a:pt x="127" y="7"/>
                    </a:cubicBezTo>
                    <a:cubicBezTo>
                      <a:pt x="127" y="10"/>
                      <a:pt x="127" y="10"/>
                      <a:pt x="127" y="10"/>
                    </a:cubicBezTo>
                    <a:cubicBezTo>
                      <a:pt x="128" y="9"/>
                      <a:pt x="128" y="9"/>
                      <a:pt x="128" y="9"/>
                    </a:cubicBezTo>
                    <a:cubicBezTo>
                      <a:pt x="130" y="10"/>
                      <a:pt x="130" y="10"/>
                      <a:pt x="130" y="10"/>
                    </a:cubicBezTo>
                    <a:cubicBezTo>
                      <a:pt x="131" y="10"/>
                      <a:pt x="130" y="9"/>
                      <a:pt x="131" y="9"/>
                    </a:cubicBezTo>
                    <a:cubicBezTo>
                      <a:pt x="133" y="10"/>
                      <a:pt x="135" y="7"/>
                      <a:pt x="137" y="8"/>
                    </a:cubicBezTo>
                    <a:cubicBezTo>
                      <a:pt x="137" y="7"/>
                      <a:pt x="140" y="7"/>
                      <a:pt x="139" y="6"/>
                    </a:cubicBezTo>
                    <a:cubicBezTo>
                      <a:pt x="139" y="7"/>
                      <a:pt x="139" y="7"/>
                      <a:pt x="139" y="7"/>
                    </a:cubicBezTo>
                    <a:cubicBezTo>
                      <a:pt x="141" y="6"/>
                      <a:pt x="141" y="6"/>
                      <a:pt x="141" y="6"/>
                    </a:cubicBezTo>
                    <a:cubicBezTo>
                      <a:pt x="141" y="7"/>
                      <a:pt x="141" y="7"/>
                      <a:pt x="141" y="7"/>
                    </a:cubicBezTo>
                    <a:cubicBezTo>
                      <a:pt x="142" y="7"/>
                      <a:pt x="141" y="6"/>
                      <a:pt x="142" y="5"/>
                    </a:cubicBezTo>
                    <a:cubicBezTo>
                      <a:pt x="143" y="6"/>
                      <a:pt x="143" y="4"/>
                      <a:pt x="144" y="5"/>
                    </a:cubicBezTo>
                    <a:cubicBezTo>
                      <a:pt x="145" y="5"/>
                      <a:pt x="145" y="5"/>
                      <a:pt x="145" y="5"/>
                    </a:cubicBezTo>
                    <a:cubicBezTo>
                      <a:pt x="145" y="5"/>
                      <a:pt x="145" y="5"/>
                      <a:pt x="146" y="5"/>
                    </a:cubicBezTo>
                    <a:cubicBezTo>
                      <a:pt x="147" y="6"/>
                      <a:pt x="146" y="5"/>
                      <a:pt x="146" y="4"/>
                    </a:cubicBezTo>
                    <a:cubicBezTo>
                      <a:pt x="146" y="4"/>
                      <a:pt x="146" y="4"/>
                      <a:pt x="146" y="4"/>
                    </a:cubicBezTo>
                    <a:cubicBezTo>
                      <a:pt x="149" y="3"/>
                      <a:pt x="151" y="0"/>
                      <a:pt x="154" y="0"/>
                    </a:cubicBez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5" name="Freeform 1108">
                <a:extLst>
                  <a:ext uri="{FF2B5EF4-FFF2-40B4-BE49-F238E27FC236}">
                    <a16:creationId xmlns:a16="http://schemas.microsoft.com/office/drawing/2014/main" id="{67F472A0-567F-46C4-A754-86D249220AFA}"/>
                  </a:ext>
                </a:extLst>
              </p:cNvPr>
              <p:cNvSpPr/>
              <p:nvPr/>
            </p:nvSpPr>
            <p:spPr bwMode="auto">
              <a:xfrm>
                <a:off x="2095" y="1614"/>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6" name="Freeform 1109">
                <a:extLst>
                  <a:ext uri="{FF2B5EF4-FFF2-40B4-BE49-F238E27FC236}">
                    <a16:creationId xmlns:a16="http://schemas.microsoft.com/office/drawing/2014/main" id="{70A0366C-72E3-48AF-A51A-A64BE06A9EA0}"/>
                  </a:ext>
                </a:extLst>
              </p:cNvPr>
              <p:cNvSpPr/>
              <p:nvPr/>
            </p:nvSpPr>
            <p:spPr bwMode="auto">
              <a:xfrm>
                <a:off x="2034" y="1617"/>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7" name="Freeform 1110">
                <a:extLst>
                  <a:ext uri="{FF2B5EF4-FFF2-40B4-BE49-F238E27FC236}">
                    <a16:creationId xmlns:a16="http://schemas.microsoft.com/office/drawing/2014/main" id="{78F1E3D6-10A4-45D8-B4FC-C76E641642C3}"/>
                  </a:ext>
                </a:extLst>
              </p:cNvPr>
              <p:cNvSpPr/>
              <p:nvPr/>
            </p:nvSpPr>
            <p:spPr bwMode="auto">
              <a:xfrm>
                <a:off x="2050" y="161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8" name="Freeform 1111">
                <a:extLst>
                  <a:ext uri="{FF2B5EF4-FFF2-40B4-BE49-F238E27FC236}">
                    <a16:creationId xmlns:a16="http://schemas.microsoft.com/office/drawing/2014/main" id="{4C7A66B3-7DF8-4885-8E7B-DC1AAE679D5A}"/>
                  </a:ext>
                </a:extLst>
              </p:cNvPr>
              <p:cNvSpPr/>
              <p:nvPr/>
            </p:nvSpPr>
            <p:spPr bwMode="auto">
              <a:xfrm>
                <a:off x="2058" y="1617"/>
                <a:ext cx="18" cy="8"/>
              </a:xfrm>
              <a:custGeom>
                <a:gdLst>
                  <a:gd name="T0" fmla="*/ 3 w 7"/>
                  <a:gd name="T1" fmla="*/ 0 h 3"/>
                  <a:gd name="T2" fmla="*/ 2 w 7"/>
                  <a:gd name="T3" fmla="*/ 2 h 3"/>
                  <a:gd name="T4" fmla="*/ 7 w 7"/>
                  <a:gd name="T5" fmla="*/ 1 h 3"/>
                  <a:gd name="T6" fmla="*/ 5 w 7"/>
                  <a:gd name="T7" fmla="*/ 2 h 3"/>
                  <a:gd name="T8" fmla="*/ 5 w 7"/>
                  <a:gd name="T9" fmla="*/ 1 h 3"/>
                  <a:gd name="T10" fmla="*/ 0 w 7"/>
                  <a:gd name="T11" fmla="*/ 3 h 3"/>
                  <a:gd name="T12" fmla="*/ 2 w 7"/>
                  <a:gd name="T13" fmla="*/ 0 h 3"/>
                  <a:gd name="T14" fmla="*/ 3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1"/>
                      <a:pt x="2" y="1"/>
                      <a:pt x="2" y="2"/>
                    </a:cubicBezTo>
                    <a:cubicBezTo>
                      <a:pt x="4" y="2"/>
                      <a:pt x="5" y="0"/>
                      <a:pt x="7" y="1"/>
                    </a:cubicBezTo>
                    <a:cubicBezTo>
                      <a:pt x="5" y="2"/>
                      <a:pt x="5" y="2"/>
                      <a:pt x="5" y="2"/>
                    </a:cubicBezTo>
                    <a:cubicBezTo>
                      <a:pt x="5" y="1"/>
                      <a:pt x="5" y="1"/>
                      <a:pt x="5" y="1"/>
                    </a:cubicBezTo>
                    <a:cubicBezTo>
                      <a:pt x="3" y="2"/>
                      <a:pt x="2" y="3"/>
                      <a:pt x="0" y="3"/>
                    </a:cubicBezTo>
                    <a:cubicBezTo>
                      <a:pt x="1" y="2"/>
                      <a:pt x="4"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9" name="Freeform 1112">
                <a:extLst>
                  <a:ext uri="{FF2B5EF4-FFF2-40B4-BE49-F238E27FC236}">
                    <a16:creationId xmlns:a16="http://schemas.microsoft.com/office/drawing/2014/main" id="{71214D80-5CAE-4525-AA94-40421AD0466A}"/>
                  </a:ext>
                </a:extLst>
              </p:cNvPr>
              <p:cNvSpPr/>
              <p:nvPr/>
            </p:nvSpPr>
            <p:spPr bwMode="auto">
              <a:xfrm>
                <a:off x="2237" y="161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0" name="Freeform 1113">
                <a:extLst>
                  <a:ext uri="{FF2B5EF4-FFF2-40B4-BE49-F238E27FC236}">
                    <a16:creationId xmlns:a16="http://schemas.microsoft.com/office/drawing/2014/main" id="{D9356B68-9A8F-4E8C-A325-9A341A69EC71}"/>
                  </a:ext>
                </a:extLst>
              </p:cNvPr>
              <p:cNvSpPr/>
              <p:nvPr/>
            </p:nvSpPr>
            <p:spPr bwMode="auto">
              <a:xfrm>
                <a:off x="3658" y="1617"/>
                <a:ext cx="8" cy="5"/>
              </a:xfrm>
              <a:custGeom>
                <a:gdLst>
                  <a:gd name="T0" fmla="*/ 2 w 3"/>
                  <a:gd name="T1" fmla="*/ 2 h 2"/>
                  <a:gd name="T2" fmla="*/ 0 w 3"/>
                  <a:gd name="T3" fmla="*/ 1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1"/>
                      <a:pt x="0" y="1"/>
                      <a:pt x="0" y="1"/>
                    </a:cubicBezTo>
                    <a:cubicBezTo>
                      <a:pt x="2" y="0"/>
                      <a:pt x="2" y="0"/>
                      <a:pt x="2"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1" name="Freeform 1114">
                <a:extLst>
                  <a:ext uri="{FF2B5EF4-FFF2-40B4-BE49-F238E27FC236}">
                    <a16:creationId xmlns:a16="http://schemas.microsoft.com/office/drawing/2014/main" id="{AF1BF42F-A5F7-4330-B9D6-B8AB1EFE097C}"/>
                  </a:ext>
                </a:extLst>
              </p:cNvPr>
              <p:cNvSpPr/>
              <p:nvPr/>
            </p:nvSpPr>
            <p:spPr bwMode="auto">
              <a:xfrm>
                <a:off x="2039" y="16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2" name="Freeform 1115">
                <a:extLst>
                  <a:ext uri="{FF2B5EF4-FFF2-40B4-BE49-F238E27FC236}">
                    <a16:creationId xmlns:a16="http://schemas.microsoft.com/office/drawing/2014/main" id="{31E7D476-171F-43A7-A20B-CA652AC5D8CB}"/>
                  </a:ext>
                </a:extLst>
              </p:cNvPr>
              <p:cNvSpPr/>
              <p:nvPr/>
            </p:nvSpPr>
            <p:spPr bwMode="auto">
              <a:xfrm>
                <a:off x="2082" y="1620"/>
                <a:ext cx="13" cy="8"/>
              </a:xfrm>
              <a:custGeom>
                <a:gdLst>
                  <a:gd name="T0" fmla="*/ 5 w 5"/>
                  <a:gd name="T1" fmla="*/ 1 h 3"/>
                  <a:gd name="T2" fmla="*/ 0 w 5"/>
                  <a:gd name="T3" fmla="*/ 2 h 3"/>
                  <a:gd name="T4" fmla="*/ 5 w 5"/>
                  <a:gd name="T5" fmla="*/ 1 h 3"/>
                </a:gdLst>
                <a:cxnLst>
                  <a:cxn ang="0">
                    <a:pos x="T0" y="T1"/>
                  </a:cxn>
                  <a:cxn ang="0">
                    <a:pos x="T2" y="T3"/>
                  </a:cxn>
                  <a:cxn ang="0">
                    <a:pos x="T4" y="T5"/>
                  </a:cxn>
                </a:cxnLst>
                <a:rect l="0" t="0" r="r" b="b"/>
                <a:pathLst>
                  <a:path w="5" h="3">
                    <a:moveTo>
                      <a:pt x="5" y="1"/>
                    </a:moveTo>
                    <a:cubicBezTo>
                      <a:pt x="3" y="0"/>
                      <a:pt x="2" y="3"/>
                      <a:pt x="0" y="2"/>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3" name="Freeform 1116">
                <a:extLst>
                  <a:ext uri="{FF2B5EF4-FFF2-40B4-BE49-F238E27FC236}">
                    <a16:creationId xmlns:a16="http://schemas.microsoft.com/office/drawing/2014/main" id="{77470357-CD7C-4D68-9C84-A3EEA91A4E3D}"/>
                  </a:ext>
                </a:extLst>
              </p:cNvPr>
              <p:cNvSpPr/>
              <p:nvPr/>
            </p:nvSpPr>
            <p:spPr bwMode="auto">
              <a:xfrm>
                <a:off x="2018" y="162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4" name="Freeform 1117">
                <a:extLst>
                  <a:ext uri="{FF2B5EF4-FFF2-40B4-BE49-F238E27FC236}">
                    <a16:creationId xmlns:a16="http://schemas.microsoft.com/office/drawing/2014/main" id="{2D9E74F1-C79F-40FD-A542-F5F92BFEB283}"/>
                  </a:ext>
                </a:extLst>
              </p:cNvPr>
              <p:cNvSpPr/>
              <p:nvPr/>
            </p:nvSpPr>
            <p:spPr bwMode="auto">
              <a:xfrm>
                <a:off x="1999" y="1622"/>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5" name="Freeform 1118">
                <a:extLst>
                  <a:ext uri="{FF2B5EF4-FFF2-40B4-BE49-F238E27FC236}">
                    <a16:creationId xmlns:a16="http://schemas.microsoft.com/office/drawing/2014/main" id="{5908FBFE-7318-432C-9F0B-3CF007428EDE}"/>
                  </a:ext>
                </a:extLst>
              </p:cNvPr>
              <p:cNvSpPr/>
              <p:nvPr/>
            </p:nvSpPr>
            <p:spPr bwMode="auto">
              <a:xfrm>
                <a:off x="3562" y="1622"/>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6" name="Freeform 1119">
                <a:extLst>
                  <a:ext uri="{FF2B5EF4-FFF2-40B4-BE49-F238E27FC236}">
                    <a16:creationId xmlns:a16="http://schemas.microsoft.com/office/drawing/2014/main" id="{E8F29985-8864-41DE-9A4B-D814BE0876BE}"/>
                  </a:ext>
                </a:extLst>
              </p:cNvPr>
              <p:cNvSpPr/>
              <p:nvPr/>
            </p:nvSpPr>
            <p:spPr bwMode="auto">
              <a:xfrm>
                <a:off x="1994" y="1625"/>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7" name="Freeform 1120">
                <a:extLst>
                  <a:ext uri="{FF2B5EF4-FFF2-40B4-BE49-F238E27FC236}">
                    <a16:creationId xmlns:a16="http://schemas.microsoft.com/office/drawing/2014/main" id="{7A589A58-12B2-4561-BC6B-C9456E62025D}"/>
                  </a:ext>
                </a:extLst>
              </p:cNvPr>
              <p:cNvSpPr/>
              <p:nvPr/>
            </p:nvSpPr>
            <p:spPr bwMode="auto">
              <a:xfrm>
                <a:off x="3906" y="1625"/>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8" name="Freeform 1121">
                <a:extLst>
                  <a:ext uri="{FF2B5EF4-FFF2-40B4-BE49-F238E27FC236}">
                    <a16:creationId xmlns:a16="http://schemas.microsoft.com/office/drawing/2014/main" id="{20C9BA77-0554-4CD3-9566-9A1B08DB959F}"/>
                  </a:ext>
                </a:extLst>
              </p:cNvPr>
              <p:cNvSpPr/>
              <p:nvPr/>
            </p:nvSpPr>
            <p:spPr bwMode="auto">
              <a:xfrm>
                <a:off x="3872" y="1625"/>
                <a:ext cx="18" cy="8"/>
              </a:xfrm>
              <a:custGeom>
                <a:gdLst>
                  <a:gd name="T0" fmla="*/ 0 w 7"/>
                  <a:gd name="T1" fmla="*/ 3 h 3"/>
                  <a:gd name="T2" fmla="*/ 1 w 7"/>
                  <a:gd name="T3" fmla="*/ 2 h 3"/>
                  <a:gd name="T4" fmla="*/ 4 w 7"/>
                  <a:gd name="T5" fmla="*/ 1 h 3"/>
                  <a:gd name="T6" fmla="*/ 4 w 7"/>
                  <a:gd name="T7" fmla="*/ 0 h 3"/>
                  <a:gd name="T8" fmla="*/ 7 w 7"/>
                  <a:gd name="T9" fmla="*/ 0 h 3"/>
                  <a:gd name="T10" fmla="*/ 0 w 7"/>
                  <a:gd name="T11" fmla="*/ 3 h 3"/>
                </a:gd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1" y="2"/>
                      <a:pt x="1" y="2"/>
                    </a:cubicBezTo>
                    <a:cubicBezTo>
                      <a:pt x="2" y="2"/>
                      <a:pt x="3" y="1"/>
                      <a:pt x="4" y="1"/>
                    </a:cubicBezTo>
                    <a:cubicBezTo>
                      <a:pt x="4" y="0"/>
                      <a:pt x="4" y="0"/>
                      <a:pt x="4" y="0"/>
                    </a:cubicBezTo>
                    <a:cubicBezTo>
                      <a:pt x="5" y="0"/>
                      <a:pt x="7" y="1"/>
                      <a:pt x="7" y="0"/>
                    </a:cubicBezTo>
                    <a:cubicBezTo>
                      <a:pt x="6"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9" name="Freeform 1122">
                <a:extLst>
                  <a:ext uri="{FF2B5EF4-FFF2-40B4-BE49-F238E27FC236}">
                    <a16:creationId xmlns:a16="http://schemas.microsoft.com/office/drawing/2014/main" id="{3744FF16-1E84-4CF1-87C5-DA6B67DCA276}"/>
                  </a:ext>
                </a:extLst>
              </p:cNvPr>
              <p:cNvSpPr/>
              <p:nvPr/>
            </p:nvSpPr>
            <p:spPr bwMode="auto">
              <a:xfrm>
                <a:off x="2004" y="1625"/>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0" name="Freeform 1123">
                <a:extLst>
                  <a:ext uri="{FF2B5EF4-FFF2-40B4-BE49-F238E27FC236}">
                    <a16:creationId xmlns:a16="http://schemas.microsoft.com/office/drawing/2014/main" id="{AD247234-C4E5-459A-9F1C-0748E83F928B}"/>
                  </a:ext>
                </a:extLst>
              </p:cNvPr>
              <p:cNvSpPr/>
              <p:nvPr/>
            </p:nvSpPr>
            <p:spPr bwMode="auto">
              <a:xfrm>
                <a:off x="3551" y="162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0"/>
                    </a:cubicBezTo>
                    <a:cubicBezTo>
                      <a:pt x="1"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1" name="Freeform 1124">
                <a:extLst>
                  <a:ext uri="{FF2B5EF4-FFF2-40B4-BE49-F238E27FC236}">
                    <a16:creationId xmlns:a16="http://schemas.microsoft.com/office/drawing/2014/main" id="{04509094-9B02-48A2-BEA7-FED2148B1B88}"/>
                  </a:ext>
                </a:extLst>
              </p:cNvPr>
              <p:cNvSpPr/>
              <p:nvPr/>
            </p:nvSpPr>
            <p:spPr bwMode="auto">
              <a:xfrm>
                <a:off x="4131" y="1628"/>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2" name="Freeform 1125">
                <a:extLst>
                  <a:ext uri="{FF2B5EF4-FFF2-40B4-BE49-F238E27FC236}">
                    <a16:creationId xmlns:a16="http://schemas.microsoft.com/office/drawing/2014/main" id="{BE5E2DAD-A15F-45B6-AD5C-FCE44F28A1F7}"/>
                  </a:ext>
                </a:extLst>
              </p:cNvPr>
              <p:cNvSpPr/>
              <p:nvPr/>
            </p:nvSpPr>
            <p:spPr bwMode="auto">
              <a:xfrm>
                <a:off x="4187" y="1628"/>
                <a:ext cx="3" cy="5"/>
              </a:xfrm>
              <a:custGeom>
                <a:gdLst>
                  <a:gd name="T0" fmla="*/ 1 w 1"/>
                  <a:gd name="T1" fmla="*/ 2 h 2"/>
                  <a:gd name="T2" fmla="*/ 0 w 1"/>
                  <a:gd name="T3" fmla="*/ 1 h 2"/>
                  <a:gd name="T4" fmla="*/ 1 w 1"/>
                  <a:gd name="T5" fmla="*/ 1 h 2"/>
                  <a:gd name="T6" fmla="*/ 0 w 1"/>
                  <a:gd name="T7" fmla="*/ 0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0" y="1"/>
                    </a:cubicBezTo>
                    <a:cubicBezTo>
                      <a:pt x="1" y="1"/>
                      <a:pt x="1" y="1"/>
                      <a:pt x="1" y="1"/>
                    </a:cubicBezTo>
                    <a:cubicBezTo>
                      <a:pt x="0" y="0"/>
                      <a:pt x="0" y="0"/>
                      <a:pt x="0" y="0"/>
                    </a:cubicBezTo>
                    <a:cubicBezTo>
                      <a:pt x="0"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3" name="Freeform 1126">
                <a:extLst>
                  <a:ext uri="{FF2B5EF4-FFF2-40B4-BE49-F238E27FC236}">
                    <a16:creationId xmlns:a16="http://schemas.microsoft.com/office/drawing/2014/main" id="{E83B97C5-E26F-4753-ABE0-E388235F2CA5}"/>
                  </a:ext>
                </a:extLst>
              </p:cNvPr>
              <p:cNvSpPr/>
              <p:nvPr/>
            </p:nvSpPr>
            <p:spPr bwMode="auto">
              <a:xfrm>
                <a:off x="4171" y="162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4" name="Freeform 1127">
                <a:extLst>
                  <a:ext uri="{FF2B5EF4-FFF2-40B4-BE49-F238E27FC236}">
                    <a16:creationId xmlns:a16="http://schemas.microsoft.com/office/drawing/2014/main" id="{783CFE13-DBD9-4E35-8B6B-365AD37863BB}"/>
                  </a:ext>
                </a:extLst>
              </p:cNvPr>
              <p:cNvSpPr/>
              <p:nvPr/>
            </p:nvSpPr>
            <p:spPr bwMode="auto">
              <a:xfrm>
                <a:off x="2143" y="1628"/>
                <a:ext cx="5" cy="2"/>
              </a:xfrm>
              <a:custGeom>
                <a:gdLst>
                  <a:gd name="T0" fmla="*/ 0 w 5"/>
                  <a:gd name="T1" fmla="*/ 2 h 2"/>
                  <a:gd name="T2" fmla="*/ 3 w 5"/>
                  <a:gd name="T3" fmla="*/ 0 h 2"/>
                  <a:gd name="T4" fmla="*/ 5 w 5"/>
                  <a:gd name="T5" fmla="*/ 2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5" name="Freeform 1128">
                <a:extLst>
                  <a:ext uri="{FF2B5EF4-FFF2-40B4-BE49-F238E27FC236}">
                    <a16:creationId xmlns:a16="http://schemas.microsoft.com/office/drawing/2014/main" id="{CA90D93E-3400-4FA9-B3B5-54885B736CF5}"/>
                  </a:ext>
                </a:extLst>
              </p:cNvPr>
              <p:cNvSpPr/>
              <p:nvPr/>
            </p:nvSpPr>
            <p:spPr bwMode="auto">
              <a:xfrm>
                <a:off x="2194" y="1628"/>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6" name="Freeform 1129">
                <a:extLst>
                  <a:ext uri="{FF2B5EF4-FFF2-40B4-BE49-F238E27FC236}">
                    <a16:creationId xmlns:a16="http://schemas.microsoft.com/office/drawing/2014/main" id="{57A82628-59F3-40B8-AB40-FBDFA0D9F84A}"/>
                  </a:ext>
                </a:extLst>
              </p:cNvPr>
              <p:cNvSpPr/>
              <p:nvPr/>
            </p:nvSpPr>
            <p:spPr bwMode="auto">
              <a:xfrm>
                <a:off x="4128" y="163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7" name="Rectangle 1130">
                <a:extLst>
                  <a:ext uri="{FF2B5EF4-FFF2-40B4-BE49-F238E27FC236}">
                    <a16:creationId xmlns:a16="http://schemas.microsoft.com/office/drawing/2014/main" id="{1C2B581E-AF5C-42A0-82F8-5C712E1033D2}"/>
                  </a:ext>
                </a:extLst>
              </p:cNvPr>
              <p:cNvSpPr>
                <a:spLocks noChangeArrowheads="1"/>
              </p:cNvSpPr>
              <p:nvPr/>
            </p:nvSpPr>
            <p:spPr bwMode="auto">
              <a:xfrm>
                <a:off x="4182" y="163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8" name="Freeform 1131">
                <a:extLst>
                  <a:ext uri="{FF2B5EF4-FFF2-40B4-BE49-F238E27FC236}">
                    <a16:creationId xmlns:a16="http://schemas.microsoft.com/office/drawing/2014/main" id="{1B5D1C1C-8541-4584-9D5C-AAD73D8B56DC}"/>
                  </a:ext>
                </a:extLst>
              </p:cNvPr>
              <p:cNvSpPr/>
              <p:nvPr/>
            </p:nvSpPr>
            <p:spPr bwMode="auto">
              <a:xfrm>
                <a:off x="2146" y="1630"/>
                <a:ext cx="8" cy="3"/>
              </a:xfrm>
              <a:custGeom>
                <a:gdLst>
                  <a:gd name="T0" fmla="*/ 3 w 3"/>
                  <a:gd name="T1" fmla="*/ 0 h 1"/>
                  <a:gd name="T2" fmla="*/ 1 w 3"/>
                  <a:gd name="T3" fmla="*/ 1 h 1"/>
                  <a:gd name="T4" fmla="*/ 2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0"/>
                      <a:pt x="1" y="1"/>
                    </a:cubicBezTo>
                    <a:cubicBezTo>
                      <a:pt x="2" y="1"/>
                      <a:pt x="2" y="1"/>
                      <a:pt x="2" y="1"/>
                    </a:cubicBez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9" name="Freeform 1132">
                <a:extLst>
                  <a:ext uri="{FF2B5EF4-FFF2-40B4-BE49-F238E27FC236}">
                    <a16:creationId xmlns:a16="http://schemas.microsoft.com/office/drawing/2014/main" id="{FB563365-231D-4DDF-8731-1936F4615801}"/>
                  </a:ext>
                </a:extLst>
              </p:cNvPr>
              <p:cNvSpPr/>
              <p:nvPr/>
            </p:nvSpPr>
            <p:spPr bwMode="auto">
              <a:xfrm>
                <a:off x="2183" y="1630"/>
                <a:ext cx="8" cy="6"/>
              </a:xfrm>
              <a:custGeom>
                <a:gdLst>
                  <a:gd name="T0" fmla="*/ 3 w 3"/>
                  <a:gd name="T1" fmla="*/ 1 h 2"/>
                  <a:gd name="T2" fmla="*/ 1 w 3"/>
                  <a:gd name="T3" fmla="*/ 1 h 2"/>
                  <a:gd name="T4" fmla="*/ 1 w 3"/>
                  <a:gd name="T5" fmla="*/ 1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0"/>
                      <a:pt x="1" y="1"/>
                    </a:cubicBezTo>
                    <a:cubicBezTo>
                      <a:pt x="1" y="1"/>
                      <a:pt x="1" y="1"/>
                      <a:pt x="1" y="1"/>
                    </a:cubicBezTo>
                    <a:cubicBezTo>
                      <a:pt x="0" y="2"/>
                      <a:pt x="0"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0" name="Freeform 1133">
                <a:extLst>
                  <a:ext uri="{FF2B5EF4-FFF2-40B4-BE49-F238E27FC236}">
                    <a16:creationId xmlns:a16="http://schemas.microsoft.com/office/drawing/2014/main" id="{DFBD68F0-B675-4281-A9A1-EB6BFF0D36CD}"/>
                  </a:ext>
                </a:extLst>
              </p:cNvPr>
              <p:cNvSpPr/>
              <p:nvPr/>
            </p:nvSpPr>
            <p:spPr bwMode="auto">
              <a:xfrm>
                <a:off x="3864" y="1630"/>
                <a:ext cx="8" cy="3"/>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1" name="Freeform 1134">
                <a:extLst>
                  <a:ext uri="{FF2B5EF4-FFF2-40B4-BE49-F238E27FC236}">
                    <a16:creationId xmlns:a16="http://schemas.microsoft.com/office/drawing/2014/main" id="{A2E7CF9E-A5E3-4D1F-AF14-49CDE8A19585}"/>
                  </a:ext>
                </a:extLst>
              </p:cNvPr>
              <p:cNvSpPr/>
              <p:nvPr/>
            </p:nvSpPr>
            <p:spPr bwMode="auto">
              <a:xfrm>
                <a:off x="4296" y="1628"/>
                <a:ext cx="11" cy="5"/>
              </a:xfrm>
              <a:custGeom>
                <a:gdLst>
                  <a:gd name="T0" fmla="*/ 4 w 4"/>
                  <a:gd name="T1" fmla="*/ 2 h 2"/>
                  <a:gd name="T2" fmla="*/ 0 w 4"/>
                  <a:gd name="T3" fmla="*/ 2 h 2"/>
                  <a:gd name="T4" fmla="*/ 4 w 4"/>
                  <a:gd name="T5" fmla="*/ 2 h 2"/>
                </a:gdLst>
                <a:cxnLst>
                  <a:cxn ang="0">
                    <a:pos x="T0" y="T1"/>
                  </a:cxn>
                  <a:cxn ang="0">
                    <a:pos x="T2" y="T3"/>
                  </a:cxn>
                  <a:cxn ang="0">
                    <a:pos x="T4" y="T5"/>
                  </a:cxn>
                </a:cxnLst>
                <a:rect l="0" t="0" r="r" b="b"/>
                <a:pathLst>
                  <a:path w="4" h="2">
                    <a:moveTo>
                      <a:pt x="4" y="2"/>
                    </a:moveTo>
                    <a:cubicBezTo>
                      <a:pt x="4" y="1"/>
                      <a:pt x="0" y="2"/>
                      <a:pt x="0" y="2"/>
                    </a:cubicBezTo>
                    <a:cubicBezTo>
                      <a:pt x="1"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2" name="Freeform 1135">
                <a:extLst>
                  <a:ext uri="{FF2B5EF4-FFF2-40B4-BE49-F238E27FC236}">
                    <a16:creationId xmlns:a16="http://schemas.microsoft.com/office/drawing/2014/main" id="{F5F7E83A-E4BA-4BB5-871D-086B97C79CF2}"/>
                  </a:ext>
                </a:extLst>
              </p:cNvPr>
              <p:cNvSpPr/>
              <p:nvPr/>
            </p:nvSpPr>
            <p:spPr bwMode="auto">
              <a:xfrm flipH="1">
                <a:off x="4150" y="163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3" name="Rectangle 1136">
                <a:extLst>
                  <a:ext uri="{FF2B5EF4-FFF2-40B4-BE49-F238E27FC236}">
                    <a16:creationId xmlns:a16="http://schemas.microsoft.com/office/drawing/2014/main" id="{61B6027B-56F0-4BB4-A9C0-99DF843C274E}"/>
                  </a:ext>
                </a:extLst>
              </p:cNvPr>
              <p:cNvSpPr>
                <a:spLocks noChangeArrowheads="1"/>
              </p:cNvSpPr>
              <p:nvPr/>
            </p:nvSpPr>
            <p:spPr bwMode="auto">
              <a:xfrm>
                <a:off x="202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4" name="Freeform 1137">
                <a:extLst>
                  <a:ext uri="{FF2B5EF4-FFF2-40B4-BE49-F238E27FC236}">
                    <a16:creationId xmlns:a16="http://schemas.microsoft.com/office/drawing/2014/main" id="{1A004B8F-AD0D-409D-991E-F438CF2D3545}"/>
                  </a:ext>
                </a:extLst>
              </p:cNvPr>
              <p:cNvSpPr/>
              <p:nvPr/>
            </p:nvSpPr>
            <p:spPr bwMode="auto">
              <a:xfrm>
                <a:off x="2060" y="1630"/>
                <a:ext cx="3" cy="6"/>
              </a:xfrm>
              <a:custGeom>
                <a:gdLst>
                  <a:gd name="T0" fmla="*/ 0 w 1"/>
                  <a:gd name="T1" fmla="*/ 1 h 2"/>
                  <a:gd name="T2" fmla="*/ 0 w 1"/>
                  <a:gd name="T3" fmla="*/ 1 h 2"/>
                  <a:gd name="T4" fmla="*/ 1 w 1"/>
                  <a:gd name="T5" fmla="*/ 1 h 2"/>
                  <a:gd name="T6" fmla="*/ 0 w 1"/>
                  <a:gd name="T7" fmla="*/ 1 h 2"/>
                </a:gd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5" name="Freeform 1138">
                <a:extLst>
                  <a:ext uri="{FF2B5EF4-FFF2-40B4-BE49-F238E27FC236}">
                    <a16:creationId xmlns:a16="http://schemas.microsoft.com/office/drawing/2014/main" id="{8C86C15A-D896-4042-8444-78F369F2B639}"/>
                  </a:ext>
                </a:extLst>
              </p:cNvPr>
              <p:cNvSpPr/>
              <p:nvPr/>
            </p:nvSpPr>
            <p:spPr bwMode="auto">
              <a:xfrm>
                <a:off x="3583" y="16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6" name="Freeform 1139">
                <a:extLst>
                  <a:ext uri="{FF2B5EF4-FFF2-40B4-BE49-F238E27FC236}">
                    <a16:creationId xmlns:a16="http://schemas.microsoft.com/office/drawing/2014/main" id="{1FF7902A-7646-4D2B-B148-A6BEA4FBE309}"/>
                  </a:ext>
                </a:extLst>
              </p:cNvPr>
              <p:cNvSpPr/>
              <p:nvPr/>
            </p:nvSpPr>
            <p:spPr bwMode="auto">
              <a:xfrm>
                <a:off x="4291" y="163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7" name="Rectangle 1140">
                <a:extLst>
                  <a:ext uri="{FF2B5EF4-FFF2-40B4-BE49-F238E27FC236}">
                    <a16:creationId xmlns:a16="http://schemas.microsoft.com/office/drawing/2014/main" id="{AE0DE1A7-94E9-499D-A48B-601E664402EC}"/>
                  </a:ext>
                </a:extLst>
              </p:cNvPr>
              <p:cNvSpPr>
                <a:spLocks noChangeArrowheads="1"/>
              </p:cNvSpPr>
              <p:nvPr/>
            </p:nvSpPr>
            <p:spPr bwMode="auto">
              <a:xfrm>
                <a:off x="198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8" name="Freeform 1141">
                <a:extLst>
                  <a:ext uri="{FF2B5EF4-FFF2-40B4-BE49-F238E27FC236}">
                    <a16:creationId xmlns:a16="http://schemas.microsoft.com/office/drawing/2014/main" id="{70EFB811-2C98-44AF-9853-D5F60FCDD824}"/>
                  </a:ext>
                </a:extLst>
              </p:cNvPr>
              <p:cNvSpPr/>
              <p:nvPr/>
            </p:nvSpPr>
            <p:spPr bwMode="auto">
              <a:xfrm>
                <a:off x="4096" y="1633"/>
                <a:ext cx="5" cy="3"/>
              </a:xfrm>
              <a:custGeom>
                <a:gdLst>
                  <a:gd name="T0" fmla="*/ 0 w 5"/>
                  <a:gd name="T1" fmla="*/ 3 h 3"/>
                  <a:gd name="T2" fmla="*/ 0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9" name="Freeform 1142">
                <a:extLst>
                  <a:ext uri="{FF2B5EF4-FFF2-40B4-BE49-F238E27FC236}">
                    <a16:creationId xmlns:a16="http://schemas.microsoft.com/office/drawing/2014/main" id="{26501FBD-974A-4AAC-BA9D-7E2498F2CA85}"/>
                  </a:ext>
                </a:extLst>
              </p:cNvPr>
              <p:cNvSpPr/>
              <p:nvPr/>
            </p:nvSpPr>
            <p:spPr bwMode="auto">
              <a:xfrm>
                <a:off x="3575" y="1633"/>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0" name="Freeform 1143">
                <a:extLst>
                  <a:ext uri="{FF2B5EF4-FFF2-40B4-BE49-F238E27FC236}">
                    <a16:creationId xmlns:a16="http://schemas.microsoft.com/office/drawing/2014/main" id="{7BFF5EEA-8BE0-4D5B-8027-39861770046E}"/>
                  </a:ext>
                </a:extLst>
              </p:cNvPr>
              <p:cNvSpPr/>
              <p:nvPr/>
            </p:nvSpPr>
            <p:spPr bwMode="auto">
              <a:xfrm>
                <a:off x="3850" y="1633"/>
                <a:ext cx="14" cy="8"/>
              </a:xfrm>
              <a:custGeom>
                <a:gdLst>
                  <a:gd name="T0" fmla="*/ 5 w 5"/>
                  <a:gd name="T1" fmla="*/ 0 h 3"/>
                  <a:gd name="T2" fmla="*/ 2 w 5"/>
                  <a:gd name="T3" fmla="*/ 3 h 3"/>
                  <a:gd name="T4" fmla="*/ 2 w 5"/>
                  <a:gd name="T5" fmla="*/ 1 h 3"/>
                  <a:gd name="T6" fmla="*/ 4 w 5"/>
                  <a:gd name="T7" fmla="*/ 2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3"/>
                      <a:pt x="3" y="3"/>
                      <a:pt x="2" y="3"/>
                    </a:cubicBezTo>
                    <a:cubicBezTo>
                      <a:pt x="0" y="3"/>
                      <a:pt x="2" y="2"/>
                      <a:pt x="2" y="1"/>
                    </a:cubicBezTo>
                    <a:cubicBezTo>
                      <a:pt x="3" y="2"/>
                      <a:pt x="3" y="1"/>
                      <a:pt x="4" y="2"/>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1" name="Freeform 1144">
                <a:extLst>
                  <a:ext uri="{FF2B5EF4-FFF2-40B4-BE49-F238E27FC236}">
                    <a16:creationId xmlns:a16="http://schemas.microsoft.com/office/drawing/2014/main" id="{06B59735-2337-49E1-A0BF-261069325FFC}"/>
                  </a:ext>
                </a:extLst>
              </p:cNvPr>
              <p:cNvSpPr/>
              <p:nvPr/>
            </p:nvSpPr>
            <p:spPr bwMode="auto">
              <a:xfrm>
                <a:off x="2012" y="1636"/>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0" y="1"/>
                      <a:pt x="0"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2" name="Rectangle 1145">
                <a:extLst>
                  <a:ext uri="{FF2B5EF4-FFF2-40B4-BE49-F238E27FC236}">
                    <a16:creationId xmlns:a16="http://schemas.microsoft.com/office/drawing/2014/main" id="{149C1488-68E4-40AE-9043-9559F8D767D6}"/>
                  </a:ext>
                </a:extLst>
              </p:cNvPr>
              <p:cNvSpPr>
                <a:spLocks noChangeArrowheads="1"/>
              </p:cNvSpPr>
              <p:nvPr/>
            </p:nvSpPr>
            <p:spPr bwMode="auto">
              <a:xfrm>
                <a:off x="1975" y="163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3" name="Freeform 1146">
                <a:extLst>
                  <a:ext uri="{FF2B5EF4-FFF2-40B4-BE49-F238E27FC236}">
                    <a16:creationId xmlns:a16="http://schemas.microsoft.com/office/drawing/2014/main" id="{D831A484-949E-4920-BB90-DB800872EB4A}"/>
                  </a:ext>
                </a:extLst>
              </p:cNvPr>
              <p:cNvSpPr/>
              <p:nvPr/>
            </p:nvSpPr>
            <p:spPr bwMode="auto">
              <a:xfrm>
                <a:off x="3629" y="1638"/>
                <a:ext cx="2"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0" y="0"/>
                      <a:pt x="0" y="2"/>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4" name="Freeform 1147">
                <a:extLst>
                  <a:ext uri="{FF2B5EF4-FFF2-40B4-BE49-F238E27FC236}">
                    <a16:creationId xmlns:a16="http://schemas.microsoft.com/office/drawing/2014/main" id="{CAB33142-CFAD-460A-A895-04EC4143A22B}"/>
                  </a:ext>
                </a:extLst>
              </p:cNvPr>
              <p:cNvSpPr/>
              <p:nvPr/>
            </p:nvSpPr>
            <p:spPr bwMode="auto">
              <a:xfrm>
                <a:off x="1999" y="1638"/>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5" name="Freeform 1148">
                <a:extLst>
                  <a:ext uri="{FF2B5EF4-FFF2-40B4-BE49-F238E27FC236}">
                    <a16:creationId xmlns:a16="http://schemas.microsoft.com/office/drawing/2014/main" id="{1852AB0E-81A8-49A2-BC3F-9DE1E7E2D08D}"/>
                  </a:ext>
                </a:extLst>
              </p:cNvPr>
              <p:cNvSpPr/>
              <p:nvPr/>
            </p:nvSpPr>
            <p:spPr bwMode="auto">
              <a:xfrm>
                <a:off x="4088" y="1638"/>
                <a:ext cx="3" cy="6"/>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1"/>
                      <a:pt x="0" y="1"/>
                    </a:cubicBezTo>
                    <a:cubicBezTo>
                      <a:pt x="0" y="1"/>
                      <a:pt x="0"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6" name="Freeform 1149">
                <a:extLst>
                  <a:ext uri="{FF2B5EF4-FFF2-40B4-BE49-F238E27FC236}">
                    <a16:creationId xmlns:a16="http://schemas.microsoft.com/office/drawing/2014/main" id="{74601BA4-2357-4506-99B5-D9A73625B413}"/>
                  </a:ext>
                </a:extLst>
              </p:cNvPr>
              <p:cNvSpPr/>
              <p:nvPr/>
            </p:nvSpPr>
            <p:spPr bwMode="auto">
              <a:xfrm>
                <a:off x="4083" y="1638"/>
                <a:ext cx="37" cy="19"/>
              </a:xfrm>
              <a:custGeom>
                <a:gdLst>
                  <a:gd name="T0" fmla="*/ 14 w 14"/>
                  <a:gd name="T1" fmla="*/ 1 h 7"/>
                  <a:gd name="T2" fmla="*/ 11 w 14"/>
                  <a:gd name="T3" fmla="*/ 4 h 7"/>
                  <a:gd name="T4" fmla="*/ 12 w 14"/>
                  <a:gd name="T5" fmla="*/ 4 h 7"/>
                  <a:gd name="T6" fmla="*/ 6 w 14"/>
                  <a:gd name="T7" fmla="*/ 5 h 7"/>
                  <a:gd name="T8" fmla="*/ 5 w 14"/>
                  <a:gd name="T9" fmla="*/ 5 h 7"/>
                  <a:gd name="T10" fmla="*/ 6 w 14"/>
                  <a:gd name="T11" fmla="*/ 4 h 7"/>
                  <a:gd name="T12" fmla="*/ 4 w 14"/>
                  <a:gd name="T13" fmla="*/ 5 h 7"/>
                  <a:gd name="T14" fmla="*/ 5 w 14"/>
                  <a:gd name="T15" fmla="*/ 6 h 7"/>
                  <a:gd name="T16" fmla="*/ 0 w 14"/>
                  <a:gd name="T17" fmla="*/ 7 h 7"/>
                  <a:gd name="T18" fmla="*/ 2 w 14"/>
                  <a:gd name="T19" fmla="*/ 6 h 7"/>
                  <a:gd name="T20" fmla="*/ 0 w 14"/>
                  <a:gd name="T21" fmla="*/ 5 h 7"/>
                  <a:gd name="T22" fmla="*/ 2 w 14"/>
                  <a:gd name="T23" fmla="*/ 5 h 7"/>
                  <a:gd name="T24" fmla="*/ 13 w 14"/>
                  <a:gd name="T25" fmla="*/ 2 h 7"/>
                  <a:gd name="T26" fmla="*/ 13 w 14"/>
                  <a:gd name="T27" fmla="*/ 0 h 7"/>
                  <a:gd name="T28" fmla="*/ 14 w 14"/>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2"/>
                      <a:pt x="12" y="2"/>
                      <a:pt x="11" y="4"/>
                    </a:cubicBezTo>
                    <a:cubicBezTo>
                      <a:pt x="12" y="4"/>
                      <a:pt x="12" y="4"/>
                      <a:pt x="12" y="4"/>
                    </a:cubicBezTo>
                    <a:cubicBezTo>
                      <a:pt x="10" y="3"/>
                      <a:pt x="8" y="7"/>
                      <a:pt x="6" y="5"/>
                    </a:cubicBezTo>
                    <a:cubicBezTo>
                      <a:pt x="5" y="5"/>
                      <a:pt x="5" y="5"/>
                      <a:pt x="5" y="5"/>
                    </a:cubicBezTo>
                    <a:cubicBezTo>
                      <a:pt x="5" y="5"/>
                      <a:pt x="6" y="5"/>
                      <a:pt x="6" y="4"/>
                    </a:cubicBezTo>
                    <a:cubicBezTo>
                      <a:pt x="5" y="3"/>
                      <a:pt x="5" y="5"/>
                      <a:pt x="4" y="5"/>
                    </a:cubicBezTo>
                    <a:cubicBezTo>
                      <a:pt x="3" y="6"/>
                      <a:pt x="4" y="6"/>
                      <a:pt x="5" y="6"/>
                    </a:cubicBezTo>
                    <a:cubicBezTo>
                      <a:pt x="0" y="7"/>
                      <a:pt x="0" y="7"/>
                      <a:pt x="0" y="7"/>
                    </a:cubicBezTo>
                    <a:cubicBezTo>
                      <a:pt x="0" y="6"/>
                      <a:pt x="1" y="6"/>
                      <a:pt x="2" y="6"/>
                    </a:cubicBezTo>
                    <a:cubicBezTo>
                      <a:pt x="0" y="5"/>
                      <a:pt x="0" y="5"/>
                      <a:pt x="0" y="5"/>
                    </a:cubicBezTo>
                    <a:cubicBezTo>
                      <a:pt x="0" y="4"/>
                      <a:pt x="1" y="5"/>
                      <a:pt x="2" y="5"/>
                    </a:cubicBezTo>
                    <a:cubicBezTo>
                      <a:pt x="6" y="4"/>
                      <a:pt x="10" y="2"/>
                      <a:pt x="13" y="2"/>
                    </a:cubicBezTo>
                    <a:cubicBezTo>
                      <a:pt x="13" y="0"/>
                      <a:pt x="13" y="0"/>
                      <a:pt x="13" y="0"/>
                    </a:cubicBezTo>
                    <a:cubicBezTo>
                      <a:pt x="14" y="0"/>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7" name="Freeform 1150">
                <a:extLst>
                  <a:ext uri="{FF2B5EF4-FFF2-40B4-BE49-F238E27FC236}">
                    <a16:creationId xmlns:a16="http://schemas.microsoft.com/office/drawing/2014/main" id="{2BAD8231-DEE9-4167-9D1D-B056DD281114}"/>
                  </a:ext>
                </a:extLst>
              </p:cNvPr>
              <p:cNvSpPr/>
              <p:nvPr/>
            </p:nvSpPr>
            <p:spPr bwMode="auto">
              <a:xfrm>
                <a:off x="1996" y="1641"/>
                <a:ext cx="6" cy="3"/>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8" name="Freeform 1151">
                <a:extLst>
                  <a:ext uri="{FF2B5EF4-FFF2-40B4-BE49-F238E27FC236}">
                    <a16:creationId xmlns:a16="http://schemas.microsoft.com/office/drawing/2014/main" id="{1281C45B-D42B-4C98-BE38-7136BC4BA976}"/>
                  </a:ext>
                </a:extLst>
              </p:cNvPr>
              <p:cNvSpPr/>
              <p:nvPr/>
            </p:nvSpPr>
            <p:spPr bwMode="auto">
              <a:xfrm>
                <a:off x="3589" y="1641"/>
                <a:ext cx="13" cy="8"/>
              </a:xfrm>
              <a:custGeom>
                <a:gdLst>
                  <a:gd name="T0" fmla="*/ 5 w 5"/>
                  <a:gd name="T1" fmla="*/ 1 h 3"/>
                  <a:gd name="T2" fmla="*/ 4 w 5"/>
                  <a:gd name="T3" fmla="*/ 2 h 3"/>
                  <a:gd name="T4" fmla="*/ 3 w 5"/>
                  <a:gd name="T5" fmla="*/ 1 h 3"/>
                  <a:gd name="T6" fmla="*/ 0 w 5"/>
                  <a:gd name="T7" fmla="*/ 3 h 3"/>
                  <a:gd name="T8" fmla="*/ 0 w 5"/>
                  <a:gd name="T9" fmla="*/ 2 h 3"/>
                  <a:gd name="T10" fmla="*/ 3 w 5"/>
                  <a:gd name="T11" fmla="*/ 0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4" y="2"/>
                      <a:pt x="4" y="2"/>
                      <a:pt x="4" y="2"/>
                    </a:cubicBezTo>
                    <a:cubicBezTo>
                      <a:pt x="4" y="1"/>
                      <a:pt x="3" y="1"/>
                      <a:pt x="3" y="1"/>
                    </a:cubicBezTo>
                    <a:cubicBezTo>
                      <a:pt x="4" y="3"/>
                      <a:pt x="0" y="3"/>
                      <a:pt x="0" y="3"/>
                    </a:cubicBezTo>
                    <a:cubicBezTo>
                      <a:pt x="0" y="2"/>
                      <a:pt x="0" y="2"/>
                      <a:pt x="0" y="2"/>
                    </a:cubicBezTo>
                    <a:cubicBezTo>
                      <a:pt x="1" y="2"/>
                      <a:pt x="3" y="1"/>
                      <a:pt x="3" y="0"/>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9" name="Freeform 1152">
                <a:extLst>
                  <a:ext uri="{FF2B5EF4-FFF2-40B4-BE49-F238E27FC236}">
                    <a16:creationId xmlns:a16="http://schemas.microsoft.com/office/drawing/2014/main" id="{16756E76-65E2-4920-8346-B6931CEB2C11}"/>
                  </a:ext>
                </a:extLst>
              </p:cNvPr>
              <p:cNvSpPr/>
              <p:nvPr/>
            </p:nvSpPr>
            <p:spPr bwMode="auto">
              <a:xfrm>
                <a:off x="3834" y="1641"/>
                <a:ext cx="6" cy="0"/>
              </a:xfrm>
              <a:custGeom>
                <a:gdLst>
                  <a:gd name="T0" fmla="*/ 2 w 2"/>
                  <a:gd name="T1" fmla="*/ 0 w 2"/>
                  <a:gd name="T2" fmla="*/ 1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0" name="Freeform 1153">
                <a:extLst>
                  <a:ext uri="{FF2B5EF4-FFF2-40B4-BE49-F238E27FC236}">
                    <a16:creationId xmlns:a16="http://schemas.microsoft.com/office/drawing/2014/main" id="{41CB3E35-A7E1-471C-BDC6-898E2CDA73D4}"/>
                  </a:ext>
                </a:extLst>
              </p:cNvPr>
              <p:cNvSpPr/>
              <p:nvPr/>
            </p:nvSpPr>
            <p:spPr bwMode="auto">
              <a:xfrm>
                <a:off x="2004" y="1641"/>
                <a:ext cx="16" cy="19"/>
              </a:xfrm>
              <a:custGeom>
                <a:gdLst>
                  <a:gd name="T0" fmla="*/ 5 w 6"/>
                  <a:gd name="T1" fmla="*/ 1 h 7"/>
                  <a:gd name="T2" fmla="*/ 4 w 6"/>
                  <a:gd name="T3" fmla="*/ 4 h 7"/>
                  <a:gd name="T4" fmla="*/ 6 w 6"/>
                  <a:gd name="T5" fmla="*/ 5 h 7"/>
                  <a:gd name="T6" fmla="*/ 6 w 6"/>
                  <a:gd name="T7" fmla="*/ 5 h 7"/>
                  <a:gd name="T8" fmla="*/ 5 w 6"/>
                  <a:gd name="T9" fmla="*/ 4 h 7"/>
                  <a:gd name="T10" fmla="*/ 1 w 6"/>
                  <a:gd name="T11" fmla="*/ 6 h 7"/>
                  <a:gd name="T12" fmla="*/ 0 w 6"/>
                  <a:gd name="T13" fmla="*/ 6 h 7"/>
                  <a:gd name="T14" fmla="*/ 4 w 6"/>
                  <a:gd name="T15" fmla="*/ 5 h 7"/>
                  <a:gd name="T16" fmla="*/ 2 w 6"/>
                  <a:gd name="T17" fmla="*/ 2 h 7"/>
                  <a:gd name="T18" fmla="*/ 1 w 6"/>
                  <a:gd name="T19" fmla="*/ 2 h 7"/>
                  <a:gd name="T20" fmla="*/ 3 w 6"/>
                  <a:gd name="T21" fmla="*/ 1 h 7"/>
                  <a:gd name="T22" fmla="*/ 5 w 6"/>
                  <a:gd name="T23" fmla="*/ 0 h 7"/>
                  <a:gd name="T24" fmla="*/ 5 w 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1"/>
                    </a:moveTo>
                    <a:cubicBezTo>
                      <a:pt x="4" y="1"/>
                      <a:pt x="4" y="3"/>
                      <a:pt x="4" y="4"/>
                    </a:cubicBezTo>
                    <a:cubicBezTo>
                      <a:pt x="4" y="4"/>
                      <a:pt x="6" y="3"/>
                      <a:pt x="6" y="5"/>
                    </a:cubicBezTo>
                    <a:cubicBezTo>
                      <a:pt x="6" y="5"/>
                      <a:pt x="6" y="5"/>
                      <a:pt x="6" y="5"/>
                    </a:cubicBezTo>
                    <a:cubicBezTo>
                      <a:pt x="5" y="4"/>
                      <a:pt x="5" y="4"/>
                      <a:pt x="5" y="4"/>
                    </a:cubicBezTo>
                    <a:cubicBezTo>
                      <a:pt x="4" y="6"/>
                      <a:pt x="3" y="7"/>
                      <a:pt x="1" y="6"/>
                    </a:cubicBezTo>
                    <a:cubicBezTo>
                      <a:pt x="0" y="6"/>
                      <a:pt x="0" y="6"/>
                      <a:pt x="0" y="6"/>
                    </a:cubicBezTo>
                    <a:cubicBezTo>
                      <a:pt x="1" y="6"/>
                      <a:pt x="3" y="5"/>
                      <a:pt x="4" y="5"/>
                    </a:cubicBezTo>
                    <a:cubicBezTo>
                      <a:pt x="4" y="4"/>
                      <a:pt x="1" y="4"/>
                      <a:pt x="2" y="2"/>
                    </a:cubicBezTo>
                    <a:cubicBezTo>
                      <a:pt x="1" y="2"/>
                      <a:pt x="1" y="2"/>
                      <a:pt x="1" y="2"/>
                    </a:cubicBezTo>
                    <a:cubicBezTo>
                      <a:pt x="1" y="1"/>
                      <a:pt x="3" y="3"/>
                      <a:pt x="3" y="1"/>
                    </a:cubicBezTo>
                    <a:cubicBezTo>
                      <a:pt x="3" y="0"/>
                      <a:pt x="5" y="2"/>
                      <a:pt x="5"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1" name="Freeform 1154">
                <a:extLst>
                  <a:ext uri="{FF2B5EF4-FFF2-40B4-BE49-F238E27FC236}">
                    <a16:creationId xmlns:a16="http://schemas.microsoft.com/office/drawing/2014/main" id="{408D323A-C628-4B3E-8077-7EEC929890BA}"/>
                  </a:ext>
                </a:extLst>
              </p:cNvPr>
              <p:cNvSpPr/>
              <p:nvPr/>
            </p:nvSpPr>
            <p:spPr bwMode="auto">
              <a:xfrm>
                <a:off x="2100" y="1641"/>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0" y="2"/>
                    </a:cubicBezTo>
                    <a:cubicBezTo>
                      <a:pt x="0"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2" name="Freeform 1155">
                <a:extLst>
                  <a:ext uri="{FF2B5EF4-FFF2-40B4-BE49-F238E27FC236}">
                    <a16:creationId xmlns:a16="http://schemas.microsoft.com/office/drawing/2014/main" id="{7D1F5BC8-001B-48B1-94D9-5CFD5D5D41A3}"/>
                  </a:ext>
                </a:extLst>
              </p:cNvPr>
              <p:cNvSpPr/>
              <p:nvPr/>
            </p:nvSpPr>
            <p:spPr bwMode="auto">
              <a:xfrm>
                <a:off x="2108" y="1644"/>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3" name="Rectangle 1156">
                <a:extLst>
                  <a:ext uri="{FF2B5EF4-FFF2-40B4-BE49-F238E27FC236}">
                    <a16:creationId xmlns:a16="http://schemas.microsoft.com/office/drawing/2014/main" id="{4F9422A6-AC1D-4CB5-B519-E9652DBEE43A}"/>
                  </a:ext>
                </a:extLst>
              </p:cNvPr>
              <p:cNvSpPr>
                <a:spLocks noChangeArrowheads="1"/>
              </p:cNvSpPr>
              <p:nvPr/>
            </p:nvSpPr>
            <p:spPr bwMode="auto">
              <a:xfrm>
                <a:off x="4296" y="1644"/>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4" name="Freeform 1157">
                <a:extLst>
                  <a:ext uri="{FF2B5EF4-FFF2-40B4-BE49-F238E27FC236}">
                    <a16:creationId xmlns:a16="http://schemas.microsoft.com/office/drawing/2014/main" id="{BB9C7C31-61E3-4092-ABB2-EC56AFCD7D01}"/>
                  </a:ext>
                </a:extLst>
              </p:cNvPr>
              <p:cNvSpPr/>
              <p:nvPr/>
            </p:nvSpPr>
            <p:spPr bwMode="auto">
              <a:xfrm>
                <a:off x="3824" y="1644"/>
                <a:ext cx="5" cy="2"/>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5" name="Freeform 1158">
                <a:extLst>
                  <a:ext uri="{FF2B5EF4-FFF2-40B4-BE49-F238E27FC236}">
                    <a16:creationId xmlns:a16="http://schemas.microsoft.com/office/drawing/2014/main" id="{0A5398FD-84F9-4067-B5CC-0A987BC7545D}"/>
                  </a:ext>
                </a:extLst>
              </p:cNvPr>
              <p:cNvSpPr/>
              <p:nvPr/>
            </p:nvSpPr>
            <p:spPr bwMode="auto">
              <a:xfrm>
                <a:off x="4144" y="1644"/>
                <a:ext cx="11" cy="10"/>
              </a:xfrm>
              <a:custGeom>
                <a:gdLst>
                  <a:gd name="T0" fmla="*/ 4 w 4"/>
                  <a:gd name="T1" fmla="*/ 0 h 4"/>
                  <a:gd name="T2" fmla="*/ 2 w 4"/>
                  <a:gd name="T3" fmla="*/ 3 h 4"/>
                  <a:gd name="T4" fmla="*/ 0 w 4"/>
                  <a:gd name="T5" fmla="*/ 2 h 4"/>
                  <a:gd name="T6" fmla="*/ 4 w 4"/>
                  <a:gd name="T7" fmla="*/ 0 h 4"/>
                </a:gdLst>
                <a:cxnLst>
                  <a:cxn ang="0">
                    <a:pos x="T0" y="T1"/>
                  </a:cxn>
                  <a:cxn ang="0">
                    <a:pos x="T2" y="T3"/>
                  </a:cxn>
                  <a:cxn ang="0">
                    <a:pos x="T4" y="T5"/>
                  </a:cxn>
                  <a:cxn ang="0">
                    <a:pos x="T6" y="T7"/>
                  </a:cxn>
                </a:cxnLst>
                <a:rect l="0" t="0" r="r" b="b"/>
                <a:pathLst>
                  <a:path w="4" h="4">
                    <a:moveTo>
                      <a:pt x="4" y="0"/>
                    </a:moveTo>
                    <a:cubicBezTo>
                      <a:pt x="4" y="1"/>
                      <a:pt x="3" y="2"/>
                      <a:pt x="2" y="3"/>
                    </a:cubicBezTo>
                    <a:cubicBezTo>
                      <a:pt x="0" y="2"/>
                      <a:pt x="0" y="2"/>
                      <a:pt x="0" y="2"/>
                    </a:cubicBezTo>
                    <a:cubicBezTo>
                      <a:pt x="2" y="4"/>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6" name="Freeform 1159">
                <a:extLst>
                  <a:ext uri="{FF2B5EF4-FFF2-40B4-BE49-F238E27FC236}">
                    <a16:creationId xmlns:a16="http://schemas.microsoft.com/office/drawing/2014/main" id="{3A50B10B-F62F-49DE-BCD0-97649CEC7676}"/>
                  </a:ext>
                </a:extLst>
              </p:cNvPr>
              <p:cNvSpPr/>
              <p:nvPr/>
            </p:nvSpPr>
            <p:spPr bwMode="auto">
              <a:xfrm>
                <a:off x="1991" y="1644"/>
                <a:ext cx="5" cy="2"/>
              </a:xfrm>
              <a:custGeom>
                <a:gdLst>
                  <a:gd name="T0" fmla="*/ 5 w 5"/>
                  <a:gd name="T1" fmla="*/ 2 h 2"/>
                  <a:gd name="T2" fmla="*/ 0 w 5"/>
                  <a:gd name="T3" fmla="*/ 2 h 2"/>
                  <a:gd name="T4" fmla="*/ 0 w 5"/>
                  <a:gd name="T5" fmla="*/ 0 h 2"/>
                  <a:gd name="T6" fmla="*/ 5 w 5"/>
                  <a:gd name="T7" fmla="*/ 2 h 2"/>
                  <a:gd name="T8" fmla="*/ 5 w 5"/>
                  <a:gd name="T9" fmla="*/ 2 h 2"/>
                </a:gdLst>
                <a:cxnLst>
                  <a:cxn ang="0">
                    <a:pos x="T0" y="T1"/>
                  </a:cxn>
                  <a:cxn ang="0">
                    <a:pos x="T2" y="T3"/>
                  </a:cxn>
                  <a:cxn ang="0">
                    <a:pos x="T4" y="T5"/>
                  </a:cxn>
                  <a:cxn ang="0">
                    <a:pos x="T6" y="T7"/>
                  </a:cxn>
                  <a:cxn ang="0">
                    <a:pos x="T8" y="T9"/>
                  </a:cxn>
                </a:cxnLst>
                <a:rect l="0" t="0" r="r" b="b"/>
                <a:pathLst>
                  <a:path w="5" h="2">
                    <a:moveTo>
                      <a:pt x="5" y="2"/>
                    </a:moveTo>
                    <a:lnTo>
                      <a:pt x="0" y="2"/>
                    </a:lnTo>
                    <a:lnTo>
                      <a:pt x="0"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7" name="Freeform 1160">
                <a:extLst>
                  <a:ext uri="{FF2B5EF4-FFF2-40B4-BE49-F238E27FC236}">
                    <a16:creationId xmlns:a16="http://schemas.microsoft.com/office/drawing/2014/main" id="{CF16DC09-F660-4CD1-870C-9D3B45A31AD0}"/>
                  </a:ext>
                </a:extLst>
              </p:cNvPr>
              <p:cNvSpPr/>
              <p:nvPr/>
            </p:nvSpPr>
            <p:spPr bwMode="auto">
              <a:xfrm>
                <a:off x="4080" y="1644"/>
                <a:ext cx="8" cy="5"/>
              </a:xfrm>
              <a:custGeom>
                <a:gdLst>
                  <a:gd name="T0" fmla="*/ 3 w 3"/>
                  <a:gd name="T1" fmla="*/ 1 h 2"/>
                  <a:gd name="T2" fmla="*/ 3 w 3"/>
                  <a:gd name="T3" fmla="*/ 1 h 2"/>
                  <a:gd name="T4" fmla="*/ 2 w 3"/>
                  <a:gd name="T5" fmla="*/ 1 h 2"/>
                  <a:gd name="T6" fmla="*/ 0 w 3"/>
                  <a:gd name="T7" fmla="*/ 2 h 2"/>
                  <a:gd name="T8" fmla="*/ 2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1"/>
                      <a:pt x="2" y="1"/>
                    </a:cubicBezTo>
                    <a:cubicBezTo>
                      <a:pt x="1" y="1"/>
                      <a:pt x="1" y="2"/>
                      <a:pt x="0" y="2"/>
                    </a:cubicBezTo>
                    <a:cubicBezTo>
                      <a:pt x="0" y="1"/>
                      <a:pt x="1" y="1"/>
                      <a:pt x="2"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8" name="Freeform 1161">
                <a:extLst>
                  <a:ext uri="{FF2B5EF4-FFF2-40B4-BE49-F238E27FC236}">
                    <a16:creationId xmlns:a16="http://schemas.microsoft.com/office/drawing/2014/main" id="{76F898B9-F7BD-44CB-AC89-7EFA67DECAB0}"/>
                  </a:ext>
                </a:extLst>
              </p:cNvPr>
              <p:cNvSpPr/>
              <p:nvPr/>
            </p:nvSpPr>
            <p:spPr bwMode="auto">
              <a:xfrm>
                <a:off x="3816" y="1646"/>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2"/>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9" name="Freeform 1162">
                <a:extLst>
                  <a:ext uri="{FF2B5EF4-FFF2-40B4-BE49-F238E27FC236}">
                    <a16:creationId xmlns:a16="http://schemas.microsoft.com/office/drawing/2014/main" id="{B7A01EE8-F324-43AC-9575-B020E64D9EAA}"/>
                  </a:ext>
                </a:extLst>
              </p:cNvPr>
              <p:cNvSpPr/>
              <p:nvPr/>
            </p:nvSpPr>
            <p:spPr bwMode="auto">
              <a:xfrm>
                <a:off x="3960" y="1646"/>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0" name="Freeform 1163">
                <a:extLst>
                  <a:ext uri="{FF2B5EF4-FFF2-40B4-BE49-F238E27FC236}">
                    <a16:creationId xmlns:a16="http://schemas.microsoft.com/office/drawing/2014/main" id="{105A5035-4166-40C1-9348-C426B586A82A}"/>
                  </a:ext>
                </a:extLst>
              </p:cNvPr>
              <p:cNvSpPr/>
              <p:nvPr/>
            </p:nvSpPr>
            <p:spPr bwMode="auto">
              <a:xfrm>
                <a:off x="4134" y="1646"/>
                <a:ext cx="8" cy="3"/>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1" y="1"/>
                      <a:pt x="1" y="1"/>
                      <a:pt x="1"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1" name="Freeform 1164">
                <a:extLst>
                  <a:ext uri="{FF2B5EF4-FFF2-40B4-BE49-F238E27FC236}">
                    <a16:creationId xmlns:a16="http://schemas.microsoft.com/office/drawing/2014/main" id="{30BB781F-3D07-41EB-A5A7-ED5BAD4A94BB}"/>
                  </a:ext>
                </a:extLst>
              </p:cNvPr>
              <p:cNvSpPr/>
              <p:nvPr/>
            </p:nvSpPr>
            <p:spPr bwMode="auto">
              <a:xfrm>
                <a:off x="2130" y="16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2" name="Freeform 1165">
                <a:extLst>
                  <a:ext uri="{FF2B5EF4-FFF2-40B4-BE49-F238E27FC236}">
                    <a16:creationId xmlns:a16="http://schemas.microsoft.com/office/drawing/2014/main" id="{37530CEC-7F40-48AA-ACF6-74BB4DD4CCFF}"/>
                  </a:ext>
                </a:extLst>
              </p:cNvPr>
              <p:cNvSpPr/>
              <p:nvPr/>
            </p:nvSpPr>
            <p:spPr bwMode="auto">
              <a:xfrm>
                <a:off x="2079" y="1646"/>
                <a:ext cx="19" cy="14"/>
              </a:xfrm>
              <a:custGeom>
                <a:gdLst>
                  <a:gd name="T0" fmla="*/ 7 w 7"/>
                  <a:gd name="T1" fmla="*/ 0 h 5"/>
                  <a:gd name="T2" fmla="*/ 4 w 7"/>
                  <a:gd name="T3" fmla="*/ 3 h 5"/>
                  <a:gd name="T4" fmla="*/ 6 w 7"/>
                  <a:gd name="T5" fmla="*/ 3 h 5"/>
                  <a:gd name="T6" fmla="*/ 0 w 7"/>
                  <a:gd name="T7" fmla="*/ 3 h 5"/>
                  <a:gd name="T8" fmla="*/ 2 w 7"/>
                  <a:gd name="T9" fmla="*/ 1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6" y="1"/>
                      <a:pt x="4" y="3"/>
                    </a:cubicBezTo>
                    <a:cubicBezTo>
                      <a:pt x="6" y="3"/>
                      <a:pt x="6" y="3"/>
                      <a:pt x="6" y="3"/>
                    </a:cubicBezTo>
                    <a:cubicBezTo>
                      <a:pt x="4" y="5"/>
                      <a:pt x="2" y="1"/>
                      <a:pt x="0" y="3"/>
                    </a:cubicBezTo>
                    <a:cubicBezTo>
                      <a:pt x="0" y="1"/>
                      <a:pt x="2" y="2"/>
                      <a:pt x="2" y="1"/>
                    </a:cubicBezTo>
                    <a:cubicBezTo>
                      <a:pt x="4" y="0"/>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3" name="Freeform 1166">
                <a:extLst>
                  <a:ext uri="{FF2B5EF4-FFF2-40B4-BE49-F238E27FC236}">
                    <a16:creationId xmlns:a16="http://schemas.microsoft.com/office/drawing/2014/main" id="{7EACB440-1F62-4531-8C40-C1A53E6A45CD}"/>
                  </a:ext>
                </a:extLst>
              </p:cNvPr>
              <p:cNvSpPr/>
              <p:nvPr/>
            </p:nvSpPr>
            <p:spPr bwMode="auto">
              <a:xfrm>
                <a:off x="4101" y="1646"/>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4" name="Freeform 1167">
                <a:extLst>
                  <a:ext uri="{FF2B5EF4-FFF2-40B4-BE49-F238E27FC236}">
                    <a16:creationId xmlns:a16="http://schemas.microsoft.com/office/drawing/2014/main" id="{EA5B32EB-226D-4C11-81D8-7CB97AC8AE43}"/>
                  </a:ext>
                </a:extLst>
              </p:cNvPr>
              <p:cNvSpPr/>
              <p:nvPr/>
            </p:nvSpPr>
            <p:spPr bwMode="auto">
              <a:xfrm>
                <a:off x="2042" y="1644"/>
                <a:ext cx="24" cy="18"/>
              </a:xfrm>
              <a:custGeom>
                <a:gdLst>
                  <a:gd name="T0" fmla="*/ 9 w 9"/>
                  <a:gd name="T1" fmla="*/ 3 h 7"/>
                  <a:gd name="T2" fmla="*/ 8 w 9"/>
                  <a:gd name="T3" fmla="*/ 3 h 7"/>
                  <a:gd name="T4" fmla="*/ 8 w 9"/>
                  <a:gd name="T5" fmla="*/ 3 h 7"/>
                  <a:gd name="T6" fmla="*/ 7 w 9"/>
                  <a:gd name="T7" fmla="*/ 3 h 7"/>
                  <a:gd name="T8" fmla="*/ 6 w 9"/>
                  <a:gd name="T9" fmla="*/ 3 h 7"/>
                  <a:gd name="T10" fmla="*/ 7 w 9"/>
                  <a:gd name="T11" fmla="*/ 3 h 7"/>
                  <a:gd name="T12" fmla="*/ 0 w 9"/>
                  <a:gd name="T13" fmla="*/ 5 h 7"/>
                  <a:gd name="T14" fmla="*/ 4 w 9"/>
                  <a:gd name="T15" fmla="*/ 3 h 7"/>
                  <a:gd name="T16" fmla="*/ 9 w 9"/>
                  <a:gd name="T17"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cubicBezTo>
                      <a:pt x="9" y="3"/>
                      <a:pt x="8" y="1"/>
                      <a:pt x="8" y="3"/>
                    </a:cubicBezTo>
                    <a:cubicBezTo>
                      <a:pt x="8" y="3"/>
                      <a:pt x="8" y="3"/>
                      <a:pt x="8" y="3"/>
                    </a:cubicBezTo>
                    <a:cubicBezTo>
                      <a:pt x="7" y="3"/>
                      <a:pt x="7" y="3"/>
                      <a:pt x="7" y="3"/>
                    </a:cubicBezTo>
                    <a:cubicBezTo>
                      <a:pt x="6" y="3"/>
                      <a:pt x="6" y="3"/>
                      <a:pt x="6" y="3"/>
                    </a:cubicBezTo>
                    <a:cubicBezTo>
                      <a:pt x="7" y="3"/>
                      <a:pt x="7" y="3"/>
                      <a:pt x="7" y="3"/>
                    </a:cubicBezTo>
                    <a:cubicBezTo>
                      <a:pt x="6" y="7"/>
                      <a:pt x="3" y="4"/>
                      <a:pt x="0" y="5"/>
                    </a:cubicBezTo>
                    <a:cubicBezTo>
                      <a:pt x="3" y="6"/>
                      <a:pt x="1" y="3"/>
                      <a:pt x="4" y="3"/>
                    </a:cubicBezTo>
                    <a:cubicBezTo>
                      <a:pt x="6" y="3"/>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5" name="Freeform 1168">
                <a:extLst>
                  <a:ext uri="{FF2B5EF4-FFF2-40B4-BE49-F238E27FC236}">
                    <a16:creationId xmlns:a16="http://schemas.microsoft.com/office/drawing/2014/main" id="{B3703C54-7A77-4FDD-97FA-D462B0340B1E}"/>
                  </a:ext>
                </a:extLst>
              </p:cNvPr>
              <p:cNvSpPr/>
              <p:nvPr/>
            </p:nvSpPr>
            <p:spPr bwMode="auto">
              <a:xfrm>
                <a:off x="2106" y="164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6" name="Freeform 1169">
                <a:extLst>
                  <a:ext uri="{FF2B5EF4-FFF2-40B4-BE49-F238E27FC236}">
                    <a16:creationId xmlns:a16="http://schemas.microsoft.com/office/drawing/2014/main" id="{1400A2F3-3791-47EF-BD15-AC03B0C84419}"/>
                  </a:ext>
                </a:extLst>
              </p:cNvPr>
              <p:cNvSpPr/>
              <p:nvPr/>
            </p:nvSpPr>
            <p:spPr bwMode="auto">
              <a:xfrm>
                <a:off x="4171" y="1646"/>
                <a:ext cx="5" cy="3"/>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7" name="Freeform 1170">
                <a:extLst>
                  <a:ext uri="{FF2B5EF4-FFF2-40B4-BE49-F238E27FC236}">
                    <a16:creationId xmlns:a16="http://schemas.microsoft.com/office/drawing/2014/main" id="{E163F0F2-4D58-40B4-B818-1D7BEF00D930}"/>
                  </a:ext>
                </a:extLst>
              </p:cNvPr>
              <p:cNvSpPr/>
              <p:nvPr/>
            </p:nvSpPr>
            <p:spPr bwMode="auto">
              <a:xfrm>
                <a:off x="2205" y="1649"/>
                <a:ext cx="2"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8" name="Freeform 1171">
                <a:extLst>
                  <a:ext uri="{FF2B5EF4-FFF2-40B4-BE49-F238E27FC236}">
                    <a16:creationId xmlns:a16="http://schemas.microsoft.com/office/drawing/2014/main" id="{65F2A716-EB67-4460-9A9F-CF43F095BEF5}"/>
                  </a:ext>
                </a:extLst>
              </p:cNvPr>
              <p:cNvSpPr/>
              <p:nvPr/>
            </p:nvSpPr>
            <p:spPr bwMode="auto">
              <a:xfrm>
                <a:off x="3834" y="1649"/>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9" name="Freeform 1172">
                <a:extLst>
                  <a:ext uri="{FF2B5EF4-FFF2-40B4-BE49-F238E27FC236}">
                    <a16:creationId xmlns:a16="http://schemas.microsoft.com/office/drawing/2014/main" id="{5EB7A0A4-88BD-4188-AFC7-EF6D53BFB57D}"/>
                  </a:ext>
                </a:extLst>
              </p:cNvPr>
              <p:cNvSpPr/>
              <p:nvPr/>
            </p:nvSpPr>
            <p:spPr bwMode="auto">
              <a:xfrm>
                <a:off x="3938" y="1652"/>
                <a:ext cx="19" cy="5"/>
              </a:xfrm>
              <a:custGeom>
                <a:gdLst>
                  <a:gd name="T0" fmla="*/ 7 w 7"/>
                  <a:gd name="T1" fmla="*/ 0 h 2"/>
                  <a:gd name="T2" fmla="*/ 3 w 7"/>
                  <a:gd name="T3" fmla="*/ 2 h 2"/>
                  <a:gd name="T4" fmla="*/ 1 w 7"/>
                  <a:gd name="T5" fmla="*/ 2 h 2"/>
                  <a:gd name="T6" fmla="*/ 0 w 7"/>
                  <a:gd name="T7" fmla="*/ 1 h 2"/>
                  <a:gd name="T8" fmla="*/ 2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4" y="1"/>
                      <a:pt x="3" y="2"/>
                    </a:cubicBezTo>
                    <a:cubicBezTo>
                      <a:pt x="3" y="1"/>
                      <a:pt x="2" y="2"/>
                      <a:pt x="1" y="2"/>
                    </a:cubicBezTo>
                    <a:cubicBezTo>
                      <a:pt x="0" y="1"/>
                      <a:pt x="0" y="1"/>
                      <a:pt x="0" y="1"/>
                    </a:cubicBezTo>
                    <a:cubicBezTo>
                      <a:pt x="1" y="1"/>
                      <a:pt x="3" y="2"/>
                      <a:pt x="2" y="0"/>
                    </a:cubicBezTo>
                    <a:cubicBezTo>
                      <a:pt x="4"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0" name="Freeform 1173">
                <a:extLst>
                  <a:ext uri="{FF2B5EF4-FFF2-40B4-BE49-F238E27FC236}">
                    <a16:creationId xmlns:a16="http://schemas.microsoft.com/office/drawing/2014/main" id="{6B1D66CB-6879-49E7-8E42-CDD505DC3ADA}"/>
                  </a:ext>
                </a:extLst>
              </p:cNvPr>
              <p:cNvSpPr/>
              <p:nvPr/>
            </p:nvSpPr>
            <p:spPr bwMode="auto">
              <a:xfrm>
                <a:off x="2175" y="1652"/>
                <a:ext cx="22" cy="13"/>
              </a:xfrm>
              <a:custGeom>
                <a:gdLst>
                  <a:gd name="T0" fmla="*/ 6 w 8"/>
                  <a:gd name="T1" fmla="*/ 1 h 5"/>
                  <a:gd name="T2" fmla="*/ 8 w 8"/>
                  <a:gd name="T3" fmla="*/ 1 h 5"/>
                  <a:gd name="T4" fmla="*/ 5 w 8"/>
                  <a:gd name="T5" fmla="*/ 3 h 5"/>
                  <a:gd name="T6" fmla="*/ 6 w 8"/>
                  <a:gd name="T7" fmla="*/ 3 h 5"/>
                  <a:gd name="T8" fmla="*/ 6 w 8"/>
                  <a:gd name="T9" fmla="*/ 4 h 5"/>
                  <a:gd name="T10" fmla="*/ 5 w 8"/>
                  <a:gd name="T11" fmla="*/ 2 h 5"/>
                  <a:gd name="T12" fmla="*/ 2 w 8"/>
                  <a:gd name="T13" fmla="*/ 2 h 5"/>
                  <a:gd name="T14" fmla="*/ 4 w 8"/>
                  <a:gd name="T15" fmla="*/ 5 h 5"/>
                  <a:gd name="T16" fmla="*/ 1 w 8"/>
                  <a:gd name="T17" fmla="*/ 5 h 5"/>
                  <a:gd name="T18" fmla="*/ 3 w 8"/>
                  <a:gd name="T19" fmla="*/ 3 h 5"/>
                  <a:gd name="T20" fmla="*/ 0 w 8"/>
                  <a:gd name="T21" fmla="*/ 4 h 5"/>
                  <a:gd name="T22" fmla="*/ 2 w 8"/>
                  <a:gd name="T23" fmla="*/ 3 h 5"/>
                  <a:gd name="T24" fmla="*/ 7 w 8"/>
                  <a:gd name="T25" fmla="*/ 0 h 5"/>
                  <a:gd name="T26" fmla="*/ 6 w 8"/>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1"/>
                    </a:moveTo>
                    <a:cubicBezTo>
                      <a:pt x="7" y="2"/>
                      <a:pt x="6" y="0"/>
                      <a:pt x="8" y="1"/>
                    </a:cubicBezTo>
                    <a:cubicBezTo>
                      <a:pt x="7" y="1"/>
                      <a:pt x="7" y="2"/>
                      <a:pt x="5" y="3"/>
                    </a:cubicBezTo>
                    <a:cubicBezTo>
                      <a:pt x="6" y="3"/>
                      <a:pt x="6" y="3"/>
                      <a:pt x="6" y="3"/>
                    </a:cubicBezTo>
                    <a:cubicBezTo>
                      <a:pt x="6" y="4"/>
                      <a:pt x="6" y="4"/>
                      <a:pt x="6" y="4"/>
                    </a:cubicBezTo>
                    <a:cubicBezTo>
                      <a:pt x="5" y="2"/>
                      <a:pt x="5" y="2"/>
                      <a:pt x="5" y="2"/>
                    </a:cubicBezTo>
                    <a:cubicBezTo>
                      <a:pt x="4" y="3"/>
                      <a:pt x="3" y="1"/>
                      <a:pt x="2" y="2"/>
                    </a:cubicBezTo>
                    <a:cubicBezTo>
                      <a:pt x="4" y="5"/>
                      <a:pt x="4" y="5"/>
                      <a:pt x="4" y="5"/>
                    </a:cubicBezTo>
                    <a:cubicBezTo>
                      <a:pt x="3" y="4"/>
                      <a:pt x="1" y="5"/>
                      <a:pt x="1" y="5"/>
                    </a:cubicBezTo>
                    <a:cubicBezTo>
                      <a:pt x="2" y="5"/>
                      <a:pt x="3" y="4"/>
                      <a:pt x="3" y="3"/>
                    </a:cubicBezTo>
                    <a:cubicBezTo>
                      <a:pt x="2" y="2"/>
                      <a:pt x="1" y="4"/>
                      <a:pt x="0" y="4"/>
                    </a:cubicBezTo>
                    <a:cubicBezTo>
                      <a:pt x="0" y="2"/>
                      <a:pt x="1" y="3"/>
                      <a:pt x="2" y="3"/>
                    </a:cubicBezTo>
                    <a:cubicBezTo>
                      <a:pt x="3" y="1"/>
                      <a:pt x="6" y="1"/>
                      <a:pt x="7" y="0"/>
                    </a:cubicBezTo>
                    <a:cubicBezTo>
                      <a:pt x="7"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1" name="Freeform 1174">
                <a:extLst>
                  <a:ext uri="{FF2B5EF4-FFF2-40B4-BE49-F238E27FC236}">
                    <a16:creationId xmlns:a16="http://schemas.microsoft.com/office/drawing/2014/main" id="{2B4FC495-B4AB-492A-8370-21409519DFAB}"/>
                  </a:ext>
                </a:extLst>
              </p:cNvPr>
              <p:cNvSpPr/>
              <p:nvPr/>
            </p:nvSpPr>
            <p:spPr bwMode="auto">
              <a:xfrm>
                <a:off x="2031" y="1652"/>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2" name="Freeform 1175">
                <a:extLst>
                  <a:ext uri="{FF2B5EF4-FFF2-40B4-BE49-F238E27FC236}">
                    <a16:creationId xmlns:a16="http://schemas.microsoft.com/office/drawing/2014/main" id="{D2B7E2B9-47CB-4324-8BEF-80486C441A4B}"/>
                  </a:ext>
                </a:extLst>
              </p:cNvPr>
              <p:cNvSpPr/>
              <p:nvPr/>
            </p:nvSpPr>
            <p:spPr bwMode="auto">
              <a:xfrm>
                <a:off x="4077" y="1652"/>
                <a:ext cx="49" cy="34"/>
              </a:xfrm>
              <a:custGeom>
                <a:gdLst>
                  <a:gd name="T0" fmla="*/ 15 w 18"/>
                  <a:gd name="T1" fmla="*/ 1 h 13"/>
                  <a:gd name="T2" fmla="*/ 13 w 18"/>
                  <a:gd name="T3" fmla="*/ 2 h 13"/>
                  <a:gd name="T4" fmla="*/ 15 w 18"/>
                  <a:gd name="T5" fmla="*/ 3 h 13"/>
                  <a:gd name="T6" fmla="*/ 15 w 18"/>
                  <a:gd name="T7" fmla="*/ 3 h 13"/>
                  <a:gd name="T8" fmla="*/ 15 w 18"/>
                  <a:gd name="T9" fmla="*/ 2 h 13"/>
                  <a:gd name="T10" fmla="*/ 16 w 18"/>
                  <a:gd name="T11" fmla="*/ 3 h 13"/>
                  <a:gd name="T12" fmla="*/ 18 w 18"/>
                  <a:gd name="T13" fmla="*/ 3 h 13"/>
                  <a:gd name="T14" fmla="*/ 18 w 18"/>
                  <a:gd name="T15" fmla="*/ 4 h 13"/>
                  <a:gd name="T16" fmla="*/ 17 w 18"/>
                  <a:gd name="T17" fmla="*/ 4 h 13"/>
                  <a:gd name="T18" fmla="*/ 17 w 18"/>
                  <a:gd name="T19" fmla="*/ 3 h 13"/>
                  <a:gd name="T20" fmla="*/ 17 w 18"/>
                  <a:gd name="T21" fmla="*/ 3 h 13"/>
                  <a:gd name="T22" fmla="*/ 15 w 18"/>
                  <a:gd name="T23" fmla="*/ 4 h 13"/>
                  <a:gd name="T24" fmla="*/ 15 w 18"/>
                  <a:gd name="T25" fmla="*/ 4 h 13"/>
                  <a:gd name="T26" fmla="*/ 14 w 18"/>
                  <a:gd name="T27" fmla="*/ 5 h 13"/>
                  <a:gd name="T28" fmla="*/ 13 w 18"/>
                  <a:gd name="T29" fmla="*/ 5 h 13"/>
                  <a:gd name="T30" fmla="*/ 14 w 18"/>
                  <a:gd name="T31" fmla="*/ 4 h 13"/>
                  <a:gd name="T32" fmla="*/ 11 w 18"/>
                  <a:gd name="T33" fmla="*/ 3 h 13"/>
                  <a:gd name="T34" fmla="*/ 11 w 18"/>
                  <a:gd name="T35" fmla="*/ 4 h 13"/>
                  <a:gd name="T36" fmla="*/ 12 w 18"/>
                  <a:gd name="T37" fmla="*/ 4 h 13"/>
                  <a:gd name="T38" fmla="*/ 12 w 18"/>
                  <a:gd name="T39" fmla="*/ 5 h 13"/>
                  <a:gd name="T40" fmla="*/ 12 w 18"/>
                  <a:gd name="T41" fmla="*/ 6 h 13"/>
                  <a:gd name="T42" fmla="*/ 9 w 18"/>
                  <a:gd name="T43" fmla="*/ 8 h 13"/>
                  <a:gd name="T44" fmla="*/ 9 w 18"/>
                  <a:gd name="T45" fmla="*/ 9 h 13"/>
                  <a:gd name="T46" fmla="*/ 7 w 18"/>
                  <a:gd name="T47" fmla="*/ 10 h 13"/>
                  <a:gd name="T48" fmla="*/ 9 w 18"/>
                  <a:gd name="T49" fmla="*/ 10 h 13"/>
                  <a:gd name="T50" fmla="*/ 9 w 18"/>
                  <a:gd name="T51" fmla="*/ 11 h 13"/>
                  <a:gd name="T52" fmla="*/ 5 w 18"/>
                  <a:gd name="T53" fmla="*/ 12 h 13"/>
                  <a:gd name="T54" fmla="*/ 8 w 18"/>
                  <a:gd name="T55" fmla="*/ 11 h 13"/>
                  <a:gd name="T56" fmla="*/ 3 w 18"/>
                  <a:gd name="T57" fmla="*/ 12 h 13"/>
                  <a:gd name="T58" fmla="*/ 4 w 18"/>
                  <a:gd name="T59" fmla="*/ 13 h 13"/>
                  <a:gd name="T60" fmla="*/ 3 w 18"/>
                  <a:gd name="T61" fmla="*/ 13 h 13"/>
                  <a:gd name="T62" fmla="*/ 3 w 18"/>
                  <a:gd name="T63" fmla="*/ 12 h 13"/>
                  <a:gd name="T64" fmla="*/ 0 w 18"/>
                  <a:gd name="T65" fmla="*/ 12 h 13"/>
                  <a:gd name="T66" fmla="*/ 0 w 18"/>
                  <a:gd name="T67" fmla="*/ 12 h 13"/>
                  <a:gd name="T68" fmla="*/ 1 w 18"/>
                  <a:gd name="T69" fmla="*/ 10 h 13"/>
                  <a:gd name="T70" fmla="*/ 0 w 18"/>
                  <a:gd name="T71" fmla="*/ 10 h 13"/>
                  <a:gd name="T72" fmla="*/ 1 w 18"/>
                  <a:gd name="T73" fmla="*/ 10 h 13"/>
                  <a:gd name="T74" fmla="*/ 4 w 18"/>
                  <a:gd name="T75" fmla="*/ 10 h 13"/>
                  <a:gd name="T76" fmla="*/ 4 w 18"/>
                  <a:gd name="T77" fmla="*/ 9 h 13"/>
                  <a:gd name="T78" fmla="*/ 7 w 18"/>
                  <a:gd name="T79" fmla="*/ 8 h 13"/>
                  <a:gd name="T80" fmla="*/ 7 w 18"/>
                  <a:gd name="T81" fmla="*/ 9 h 13"/>
                  <a:gd name="T82" fmla="*/ 7 w 18"/>
                  <a:gd name="T83" fmla="*/ 10 h 13"/>
                  <a:gd name="T84" fmla="*/ 10 w 18"/>
                  <a:gd name="T85" fmla="*/ 7 h 13"/>
                  <a:gd name="T86" fmla="*/ 11 w 18"/>
                  <a:gd name="T87" fmla="*/ 5 h 13"/>
                  <a:gd name="T88" fmla="*/ 9 w 18"/>
                  <a:gd name="T89" fmla="*/ 4 h 13"/>
                  <a:gd name="T90" fmla="*/ 13 w 18"/>
                  <a:gd name="T91" fmla="*/ 1 h 13"/>
                  <a:gd name="T92" fmla="*/ 15 w 18"/>
                  <a:gd name="T93" fmla="*/ 0 h 13"/>
                  <a:gd name="T94" fmla="*/ 15 w 18"/>
                  <a:gd name="T9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5" y="1"/>
                    </a:moveTo>
                    <a:cubicBezTo>
                      <a:pt x="15" y="2"/>
                      <a:pt x="14" y="2"/>
                      <a:pt x="13" y="2"/>
                    </a:cubicBezTo>
                    <a:cubicBezTo>
                      <a:pt x="14" y="2"/>
                      <a:pt x="13" y="5"/>
                      <a:pt x="15" y="3"/>
                    </a:cubicBezTo>
                    <a:cubicBezTo>
                      <a:pt x="15" y="3"/>
                      <a:pt x="15" y="3"/>
                      <a:pt x="15" y="3"/>
                    </a:cubicBezTo>
                    <a:cubicBezTo>
                      <a:pt x="15" y="2"/>
                      <a:pt x="15" y="2"/>
                      <a:pt x="15" y="2"/>
                    </a:cubicBezTo>
                    <a:cubicBezTo>
                      <a:pt x="16" y="3"/>
                      <a:pt x="16" y="3"/>
                      <a:pt x="16" y="3"/>
                    </a:cubicBezTo>
                    <a:cubicBezTo>
                      <a:pt x="17" y="2"/>
                      <a:pt x="18" y="3"/>
                      <a:pt x="18" y="3"/>
                    </a:cubicBezTo>
                    <a:cubicBezTo>
                      <a:pt x="18" y="3"/>
                      <a:pt x="18" y="3"/>
                      <a:pt x="18" y="4"/>
                    </a:cubicBezTo>
                    <a:cubicBezTo>
                      <a:pt x="17" y="4"/>
                      <a:pt x="17" y="4"/>
                      <a:pt x="17" y="4"/>
                    </a:cubicBezTo>
                    <a:cubicBezTo>
                      <a:pt x="17" y="3"/>
                      <a:pt x="17" y="3"/>
                      <a:pt x="17" y="3"/>
                    </a:cubicBezTo>
                    <a:cubicBezTo>
                      <a:pt x="17" y="3"/>
                      <a:pt x="17" y="3"/>
                      <a:pt x="17" y="3"/>
                    </a:cubicBezTo>
                    <a:cubicBezTo>
                      <a:pt x="15" y="4"/>
                      <a:pt x="15" y="4"/>
                      <a:pt x="15" y="4"/>
                    </a:cubicBezTo>
                    <a:cubicBezTo>
                      <a:pt x="15" y="4"/>
                      <a:pt x="15" y="4"/>
                      <a:pt x="15" y="4"/>
                    </a:cubicBezTo>
                    <a:cubicBezTo>
                      <a:pt x="14" y="5"/>
                      <a:pt x="14" y="5"/>
                      <a:pt x="14" y="5"/>
                    </a:cubicBezTo>
                    <a:cubicBezTo>
                      <a:pt x="13" y="5"/>
                      <a:pt x="13" y="5"/>
                      <a:pt x="13" y="5"/>
                    </a:cubicBezTo>
                    <a:cubicBezTo>
                      <a:pt x="14" y="4"/>
                      <a:pt x="14" y="4"/>
                      <a:pt x="14" y="4"/>
                    </a:cubicBezTo>
                    <a:cubicBezTo>
                      <a:pt x="13" y="4"/>
                      <a:pt x="12" y="3"/>
                      <a:pt x="11" y="3"/>
                    </a:cubicBezTo>
                    <a:cubicBezTo>
                      <a:pt x="11" y="4"/>
                      <a:pt x="11" y="4"/>
                      <a:pt x="11" y="4"/>
                    </a:cubicBezTo>
                    <a:cubicBezTo>
                      <a:pt x="11" y="4"/>
                      <a:pt x="12" y="6"/>
                      <a:pt x="12" y="4"/>
                    </a:cubicBezTo>
                    <a:cubicBezTo>
                      <a:pt x="12" y="5"/>
                      <a:pt x="12" y="5"/>
                      <a:pt x="12" y="5"/>
                    </a:cubicBezTo>
                    <a:cubicBezTo>
                      <a:pt x="13" y="6"/>
                      <a:pt x="11" y="6"/>
                      <a:pt x="12" y="6"/>
                    </a:cubicBezTo>
                    <a:cubicBezTo>
                      <a:pt x="10" y="6"/>
                      <a:pt x="11" y="9"/>
                      <a:pt x="9" y="8"/>
                    </a:cubicBezTo>
                    <a:cubicBezTo>
                      <a:pt x="8" y="8"/>
                      <a:pt x="9" y="8"/>
                      <a:pt x="9" y="9"/>
                    </a:cubicBezTo>
                    <a:cubicBezTo>
                      <a:pt x="7" y="10"/>
                      <a:pt x="7" y="10"/>
                      <a:pt x="7" y="10"/>
                    </a:cubicBezTo>
                    <a:cubicBezTo>
                      <a:pt x="8" y="11"/>
                      <a:pt x="8" y="10"/>
                      <a:pt x="9" y="10"/>
                    </a:cubicBezTo>
                    <a:cubicBezTo>
                      <a:pt x="9" y="11"/>
                      <a:pt x="9" y="11"/>
                      <a:pt x="9" y="11"/>
                    </a:cubicBezTo>
                    <a:cubicBezTo>
                      <a:pt x="5" y="12"/>
                      <a:pt x="5" y="12"/>
                      <a:pt x="5" y="12"/>
                    </a:cubicBezTo>
                    <a:cubicBezTo>
                      <a:pt x="8" y="11"/>
                      <a:pt x="8" y="11"/>
                      <a:pt x="8" y="11"/>
                    </a:cubicBezTo>
                    <a:cubicBezTo>
                      <a:pt x="5" y="8"/>
                      <a:pt x="5" y="12"/>
                      <a:pt x="3" y="12"/>
                    </a:cubicBezTo>
                    <a:cubicBezTo>
                      <a:pt x="4" y="13"/>
                      <a:pt x="4" y="13"/>
                      <a:pt x="4" y="13"/>
                    </a:cubicBezTo>
                    <a:cubicBezTo>
                      <a:pt x="4" y="13"/>
                      <a:pt x="3" y="13"/>
                      <a:pt x="3" y="13"/>
                    </a:cubicBezTo>
                    <a:cubicBezTo>
                      <a:pt x="3" y="12"/>
                      <a:pt x="3" y="12"/>
                      <a:pt x="3" y="12"/>
                    </a:cubicBezTo>
                    <a:cubicBezTo>
                      <a:pt x="2" y="12"/>
                      <a:pt x="1" y="13"/>
                      <a:pt x="0" y="12"/>
                    </a:cubicBezTo>
                    <a:cubicBezTo>
                      <a:pt x="0" y="12"/>
                      <a:pt x="0" y="12"/>
                      <a:pt x="0" y="12"/>
                    </a:cubicBezTo>
                    <a:cubicBezTo>
                      <a:pt x="0" y="11"/>
                      <a:pt x="4" y="12"/>
                      <a:pt x="1" y="10"/>
                    </a:cubicBezTo>
                    <a:cubicBezTo>
                      <a:pt x="1" y="10"/>
                      <a:pt x="1" y="10"/>
                      <a:pt x="0" y="10"/>
                    </a:cubicBezTo>
                    <a:cubicBezTo>
                      <a:pt x="0" y="10"/>
                      <a:pt x="1" y="10"/>
                      <a:pt x="1" y="10"/>
                    </a:cubicBezTo>
                    <a:cubicBezTo>
                      <a:pt x="2" y="9"/>
                      <a:pt x="3" y="11"/>
                      <a:pt x="4" y="10"/>
                    </a:cubicBezTo>
                    <a:cubicBezTo>
                      <a:pt x="4" y="9"/>
                      <a:pt x="4" y="9"/>
                      <a:pt x="4" y="9"/>
                    </a:cubicBezTo>
                    <a:cubicBezTo>
                      <a:pt x="5" y="9"/>
                      <a:pt x="6" y="8"/>
                      <a:pt x="7" y="8"/>
                    </a:cubicBezTo>
                    <a:cubicBezTo>
                      <a:pt x="7" y="9"/>
                      <a:pt x="6" y="9"/>
                      <a:pt x="7" y="9"/>
                    </a:cubicBezTo>
                    <a:cubicBezTo>
                      <a:pt x="7" y="10"/>
                      <a:pt x="7" y="10"/>
                      <a:pt x="7" y="10"/>
                    </a:cubicBezTo>
                    <a:cubicBezTo>
                      <a:pt x="9" y="9"/>
                      <a:pt x="7" y="6"/>
                      <a:pt x="10" y="7"/>
                    </a:cubicBezTo>
                    <a:cubicBezTo>
                      <a:pt x="10" y="6"/>
                      <a:pt x="11" y="6"/>
                      <a:pt x="11" y="5"/>
                    </a:cubicBezTo>
                    <a:cubicBezTo>
                      <a:pt x="9" y="4"/>
                      <a:pt x="9" y="4"/>
                      <a:pt x="9" y="4"/>
                    </a:cubicBezTo>
                    <a:cubicBezTo>
                      <a:pt x="10" y="2"/>
                      <a:pt x="13" y="3"/>
                      <a:pt x="13" y="1"/>
                    </a:cubicBezTo>
                    <a:cubicBezTo>
                      <a:pt x="15" y="0"/>
                      <a:pt x="15" y="0"/>
                      <a:pt x="15" y="0"/>
                    </a:cubicBez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3" name="Freeform 1176">
                <a:extLst>
                  <a:ext uri="{FF2B5EF4-FFF2-40B4-BE49-F238E27FC236}">
                    <a16:creationId xmlns:a16="http://schemas.microsoft.com/office/drawing/2014/main" id="{5F42EA7C-4FE4-4E9C-A7D2-8842851DA8E3}"/>
                  </a:ext>
                </a:extLst>
              </p:cNvPr>
              <p:cNvSpPr/>
              <p:nvPr/>
            </p:nvSpPr>
            <p:spPr bwMode="auto">
              <a:xfrm>
                <a:off x="4176" y="1652"/>
                <a:ext cx="3" cy="5"/>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1" y="2"/>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4" name="Freeform 1177">
                <a:extLst>
                  <a:ext uri="{FF2B5EF4-FFF2-40B4-BE49-F238E27FC236}">
                    <a16:creationId xmlns:a16="http://schemas.microsoft.com/office/drawing/2014/main" id="{9CEBD785-F353-49BD-A136-DA92E1FE1CCF}"/>
                  </a:ext>
                </a:extLst>
              </p:cNvPr>
              <p:cNvSpPr/>
              <p:nvPr/>
            </p:nvSpPr>
            <p:spPr bwMode="auto">
              <a:xfrm>
                <a:off x="4064" y="1652"/>
                <a:ext cx="13" cy="10"/>
              </a:xfrm>
              <a:custGeom>
                <a:gdLst>
                  <a:gd name="T0" fmla="*/ 5 w 5"/>
                  <a:gd name="T1" fmla="*/ 2 h 4"/>
                  <a:gd name="T2" fmla="*/ 2 w 5"/>
                  <a:gd name="T3" fmla="*/ 3 h 4"/>
                  <a:gd name="T4" fmla="*/ 4 w 5"/>
                  <a:gd name="T5" fmla="*/ 1 h 4"/>
                  <a:gd name="T6" fmla="*/ 0 w 5"/>
                  <a:gd name="T7" fmla="*/ 2 h 4"/>
                  <a:gd name="T8" fmla="*/ 1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4" y="4"/>
                      <a:pt x="3" y="2"/>
                      <a:pt x="2" y="3"/>
                    </a:cubicBezTo>
                    <a:cubicBezTo>
                      <a:pt x="2" y="2"/>
                      <a:pt x="4" y="2"/>
                      <a:pt x="4" y="1"/>
                    </a:cubicBezTo>
                    <a:cubicBezTo>
                      <a:pt x="3" y="2"/>
                      <a:pt x="1" y="1"/>
                      <a:pt x="0" y="2"/>
                    </a:cubicBezTo>
                    <a:cubicBezTo>
                      <a:pt x="0" y="1"/>
                      <a:pt x="1" y="1"/>
                      <a:pt x="1" y="0"/>
                    </a:cubicBezTo>
                    <a:cubicBezTo>
                      <a:pt x="2"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5" name="Freeform 1178">
                <a:extLst>
                  <a:ext uri="{FF2B5EF4-FFF2-40B4-BE49-F238E27FC236}">
                    <a16:creationId xmlns:a16="http://schemas.microsoft.com/office/drawing/2014/main" id="{96C55B49-A639-4750-B6BB-98EFA05C3DD8}"/>
                  </a:ext>
                </a:extLst>
              </p:cNvPr>
              <p:cNvSpPr/>
              <p:nvPr/>
            </p:nvSpPr>
            <p:spPr bwMode="auto">
              <a:xfrm>
                <a:off x="4158" y="1652"/>
                <a:ext cx="8" cy="8"/>
              </a:xfrm>
              <a:custGeom>
                <a:gdLst>
                  <a:gd name="T0" fmla="*/ 2 w 3"/>
                  <a:gd name="T1" fmla="*/ 3 h 3"/>
                  <a:gd name="T2" fmla="*/ 0 w 3"/>
                  <a:gd name="T3" fmla="*/ 1 h 3"/>
                  <a:gd name="T4" fmla="*/ 1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0" y="3"/>
                      <a:pt x="0" y="2"/>
                      <a:pt x="0" y="1"/>
                    </a:cubicBezTo>
                    <a:cubicBezTo>
                      <a:pt x="1" y="0"/>
                      <a:pt x="1" y="0"/>
                      <a:pt x="1" y="0"/>
                    </a:cubicBezTo>
                    <a:cubicBezTo>
                      <a:pt x="1"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6" name="Freeform 1179">
                <a:extLst>
                  <a:ext uri="{FF2B5EF4-FFF2-40B4-BE49-F238E27FC236}">
                    <a16:creationId xmlns:a16="http://schemas.microsoft.com/office/drawing/2014/main" id="{78F3D3CD-957B-4F62-9058-B6253F44C86D}"/>
                  </a:ext>
                </a:extLst>
              </p:cNvPr>
              <p:cNvSpPr/>
              <p:nvPr/>
            </p:nvSpPr>
            <p:spPr bwMode="auto">
              <a:xfrm>
                <a:off x="4184" y="1652"/>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7" name="Rectangle 1180">
                <a:extLst>
                  <a:ext uri="{FF2B5EF4-FFF2-40B4-BE49-F238E27FC236}">
                    <a16:creationId xmlns:a16="http://schemas.microsoft.com/office/drawing/2014/main" id="{B80BB7D9-E600-4FB6-A057-7C1F327ABD7F}"/>
                  </a:ext>
                </a:extLst>
              </p:cNvPr>
              <p:cNvSpPr>
                <a:spLocks noChangeArrowheads="1"/>
              </p:cNvSpPr>
              <p:nvPr/>
            </p:nvSpPr>
            <p:spPr bwMode="auto">
              <a:xfrm>
                <a:off x="2002"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8" name="Rectangle 1181">
                <a:extLst>
                  <a:ext uri="{FF2B5EF4-FFF2-40B4-BE49-F238E27FC236}">
                    <a16:creationId xmlns:a16="http://schemas.microsoft.com/office/drawing/2014/main" id="{A90189FF-9473-4C65-A5BE-F6924D6440E2}"/>
                  </a:ext>
                </a:extLst>
              </p:cNvPr>
              <p:cNvSpPr>
                <a:spLocks noChangeArrowheads="1"/>
              </p:cNvSpPr>
              <p:nvPr/>
            </p:nvSpPr>
            <p:spPr bwMode="auto">
              <a:xfrm>
                <a:off x="2881"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9" name="Freeform 1182">
                <a:extLst>
                  <a:ext uri="{FF2B5EF4-FFF2-40B4-BE49-F238E27FC236}">
                    <a16:creationId xmlns:a16="http://schemas.microsoft.com/office/drawing/2014/main" id="{FE1D33BC-7425-4E33-A5E8-82E46CDA6A42}"/>
                  </a:ext>
                </a:extLst>
              </p:cNvPr>
              <p:cNvSpPr/>
              <p:nvPr/>
            </p:nvSpPr>
            <p:spPr bwMode="auto">
              <a:xfrm>
                <a:off x="2987" y="1652"/>
                <a:ext cx="6" cy="8"/>
              </a:xfrm>
              <a:custGeom>
                <a:gdLst>
                  <a:gd name="T0" fmla="*/ 2 w 2"/>
                  <a:gd name="T1" fmla="*/ 1 h 3"/>
                  <a:gd name="T2" fmla="*/ 1 w 2"/>
                  <a:gd name="T3" fmla="*/ 2 h 3"/>
                  <a:gd name="T4" fmla="*/ 2 w 2"/>
                  <a:gd name="T5" fmla="*/ 1 h 3"/>
                </a:gdLst>
                <a:cxnLst>
                  <a:cxn ang="0">
                    <a:pos x="T0" y="T1"/>
                  </a:cxn>
                  <a:cxn ang="0">
                    <a:pos x="T2" y="T3"/>
                  </a:cxn>
                  <a:cxn ang="0">
                    <a:pos x="T4" y="T5"/>
                  </a:cxn>
                </a:cxnLst>
                <a:rect l="0" t="0" r="r" b="b"/>
                <a:pathLst>
                  <a:path w="2" h="3">
                    <a:moveTo>
                      <a:pt x="2" y="1"/>
                    </a:moveTo>
                    <a:cubicBezTo>
                      <a:pt x="1" y="1"/>
                      <a:pt x="1" y="3"/>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0" name="Freeform 1183">
                <a:extLst>
                  <a:ext uri="{FF2B5EF4-FFF2-40B4-BE49-F238E27FC236}">
                    <a16:creationId xmlns:a16="http://schemas.microsoft.com/office/drawing/2014/main" id="{CFF00CB8-C830-443D-BE9B-47006DA48F91}"/>
                  </a:ext>
                </a:extLst>
              </p:cNvPr>
              <p:cNvSpPr/>
              <p:nvPr/>
            </p:nvSpPr>
            <p:spPr bwMode="auto">
              <a:xfrm>
                <a:off x="3821" y="1654"/>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1" name="Freeform 1184">
                <a:extLst>
                  <a:ext uri="{FF2B5EF4-FFF2-40B4-BE49-F238E27FC236}">
                    <a16:creationId xmlns:a16="http://schemas.microsoft.com/office/drawing/2014/main" id="{FD5614FE-EAA9-470B-AF2C-8452CFFC16F6}"/>
                  </a:ext>
                </a:extLst>
              </p:cNvPr>
              <p:cNvSpPr/>
              <p:nvPr/>
            </p:nvSpPr>
            <p:spPr bwMode="auto">
              <a:xfrm>
                <a:off x="2084" y="165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2" name="Freeform 1185">
                <a:extLst>
                  <a:ext uri="{FF2B5EF4-FFF2-40B4-BE49-F238E27FC236}">
                    <a16:creationId xmlns:a16="http://schemas.microsoft.com/office/drawing/2014/main" id="{D50A486F-BBF6-4610-BB28-35CD27127C2B}"/>
                  </a:ext>
                </a:extLst>
              </p:cNvPr>
              <p:cNvSpPr/>
              <p:nvPr/>
            </p:nvSpPr>
            <p:spPr bwMode="auto">
              <a:xfrm>
                <a:off x="2186" y="165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3" name="Freeform 1186">
                <a:extLst>
                  <a:ext uri="{FF2B5EF4-FFF2-40B4-BE49-F238E27FC236}">
                    <a16:creationId xmlns:a16="http://schemas.microsoft.com/office/drawing/2014/main" id="{EBACBB8E-E5B7-4493-8D88-EF21C4D7A53E}"/>
                  </a:ext>
                </a:extLst>
              </p:cNvPr>
              <p:cNvSpPr/>
              <p:nvPr/>
            </p:nvSpPr>
            <p:spPr bwMode="auto">
              <a:xfrm>
                <a:off x="4256" y="165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4" name="Freeform 1187">
                <a:extLst>
                  <a:ext uri="{FF2B5EF4-FFF2-40B4-BE49-F238E27FC236}">
                    <a16:creationId xmlns:a16="http://schemas.microsoft.com/office/drawing/2014/main" id="{2316BA7B-E5BB-4D1A-A378-9A06F329EC44}"/>
                  </a:ext>
                </a:extLst>
              </p:cNvPr>
              <p:cNvSpPr/>
              <p:nvPr/>
            </p:nvSpPr>
            <p:spPr bwMode="auto">
              <a:xfrm>
                <a:off x="2020" y="1657"/>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2" y="1"/>
                      <a:pt x="0" y="2"/>
                    </a:cubicBezTo>
                    <a:cubicBezTo>
                      <a:pt x="2" y="2"/>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5" name="Freeform 1188">
                <a:extLst>
                  <a:ext uri="{FF2B5EF4-FFF2-40B4-BE49-F238E27FC236}">
                    <a16:creationId xmlns:a16="http://schemas.microsoft.com/office/drawing/2014/main" id="{F3A121BB-A73B-4FFD-B4DF-37F985052A51}"/>
                  </a:ext>
                </a:extLst>
              </p:cNvPr>
              <p:cNvSpPr/>
              <p:nvPr/>
            </p:nvSpPr>
            <p:spPr bwMode="auto">
              <a:xfrm>
                <a:off x="2111" y="165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6" name="Freeform 1189">
                <a:extLst>
                  <a:ext uri="{FF2B5EF4-FFF2-40B4-BE49-F238E27FC236}">
                    <a16:creationId xmlns:a16="http://schemas.microsoft.com/office/drawing/2014/main" id="{759CF268-9DFE-42AF-A7B2-C4A804E52393}"/>
                  </a:ext>
                </a:extLst>
              </p:cNvPr>
              <p:cNvSpPr/>
              <p:nvPr/>
            </p:nvSpPr>
            <p:spPr bwMode="auto">
              <a:xfrm flipH="1">
                <a:off x="2872" y="1657"/>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7" name="Freeform 1190">
                <a:extLst>
                  <a:ext uri="{FF2B5EF4-FFF2-40B4-BE49-F238E27FC236}">
                    <a16:creationId xmlns:a16="http://schemas.microsoft.com/office/drawing/2014/main" id="{91D62A65-412E-467A-8299-13FA655B1133}"/>
                  </a:ext>
                </a:extLst>
              </p:cNvPr>
              <p:cNvSpPr/>
              <p:nvPr/>
            </p:nvSpPr>
            <p:spPr bwMode="auto">
              <a:xfrm>
                <a:off x="4061" y="1657"/>
                <a:ext cx="6"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2"/>
                      <a:pt x="0" y="2"/>
                    </a:cubicBezTo>
                    <a:cubicBezTo>
                      <a:pt x="0" y="0"/>
                      <a:pt x="0" y="0"/>
                      <a:pt x="0" y="0"/>
                    </a:cubicBezTo>
                    <a:cubicBezTo>
                      <a:pt x="0" y="1"/>
                      <a:pt x="2"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8" name="Freeform 1191">
                <a:extLst>
                  <a:ext uri="{FF2B5EF4-FFF2-40B4-BE49-F238E27FC236}">
                    <a16:creationId xmlns:a16="http://schemas.microsoft.com/office/drawing/2014/main" id="{9C8FDC76-902A-4C40-B819-4F6E485BE34C}"/>
                  </a:ext>
                </a:extLst>
              </p:cNvPr>
              <p:cNvSpPr/>
              <p:nvPr/>
            </p:nvSpPr>
            <p:spPr bwMode="auto">
              <a:xfrm>
                <a:off x="2124" y="1657"/>
                <a:ext cx="3" cy="3"/>
              </a:xfrm>
              <a:custGeom>
                <a:gdLst>
                  <a:gd name="T0" fmla="*/ 0 w 3"/>
                  <a:gd name="T1" fmla="*/ 3 h 3"/>
                  <a:gd name="T2" fmla="*/ 0 w 3"/>
                  <a:gd name="T3" fmla="*/ 3 h 3"/>
                  <a:gd name="T4" fmla="*/ 3 w 3"/>
                  <a:gd name="T5" fmla="*/ 0 h 3"/>
                  <a:gd name="T6" fmla="*/ 3 w 3"/>
                  <a:gd name="T7" fmla="*/ 0 h 3"/>
                  <a:gd name="T8" fmla="*/ 0 w 3"/>
                  <a:gd name="T9" fmla="*/ 3 h 3"/>
                </a:gd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9" name="Freeform 1192">
                <a:extLst>
                  <a:ext uri="{FF2B5EF4-FFF2-40B4-BE49-F238E27FC236}">
                    <a16:creationId xmlns:a16="http://schemas.microsoft.com/office/drawing/2014/main" id="{7E4B9B60-2CE9-4F2E-9702-34D538A59AF5}"/>
                  </a:ext>
                </a:extLst>
              </p:cNvPr>
              <p:cNvSpPr/>
              <p:nvPr/>
            </p:nvSpPr>
            <p:spPr bwMode="auto">
              <a:xfrm>
                <a:off x="2135" y="165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0" name="Freeform 1193">
                <a:extLst>
                  <a:ext uri="{FF2B5EF4-FFF2-40B4-BE49-F238E27FC236}">
                    <a16:creationId xmlns:a16="http://schemas.microsoft.com/office/drawing/2014/main" id="{12B6A52D-393B-4CBF-9C78-8061A6A1103F}"/>
                  </a:ext>
                </a:extLst>
              </p:cNvPr>
              <p:cNvSpPr/>
              <p:nvPr/>
            </p:nvSpPr>
            <p:spPr bwMode="auto">
              <a:xfrm>
                <a:off x="3995" y="1657"/>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1" name="Freeform 1194">
                <a:extLst>
                  <a:ext uri="{FF2B5EF4-FFF2-40B4-BE49-F238E27FC236}">
                    <a16:creationId xmlns:a16="http://schemas.microsoft.com/office/drawing/2014/main" id="{FDC37276-2265-459C-9425-942D022016F4}"/>
                  </a:ext>
                </a:extLst>
              </p:cNvPr>
              <p:cNvSpPr/>
              <p:nvPr/>
            </p:nvSpPr>
            <p:spPr bwMode="auto">
              <a:xfrm>
                <a:off x="1943" y="165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2" name="Freeform 1195">
                <a:extLst>
                  <a:ext uri="{FF2B5EF4-FFF2-40B4-BE49-F238E27FC236}">
                    <a16:creationId xmlns:a16="http://schemas.microsoft.com/office/drawing/2014/main" id="{197835C6-A5EA-4CB6-8E07-E5C0A6660DFC}"/>
                  </a:ext>
                </a:extLst>
              </p:cNvPr>
              <p:cNvSpPr/>
              <p:nvPr/>
            </p:nvSpPr>
            <p:spPr bwMode="auto">
              <a:xfrm>
                <a:off x="1977" y="1660"/>
                <a:ext cx="11" cy="5"/>
              </a:xfrm>
              <a:custGeom>
                <a:gdLst>
                  <a:gd name="T0" fmla="*/ 3 w 4"/>
                  <a:gd name="T1" fmla="*/ 0 h 2"/>
                  <a:gd name="T2" fmla="*/ 2 w 4"/>
                  <a:gd name="T3" fmla="*/ 1 h 2"/>
                  <a:gd name="T4" fmla="*/ 1 w 4"/>
                  <a:gd name="T5" fmla="*/ 1 h 2"/>
                  <a:gd name="T6" fmla="*/ 0 w 4"/>
                  <a:gd name="T7" fmla="*/ 2 h 2"/>
                  <a:gd name="T8" fmla="*/ 0 w 4"/>
                  <a:gd name="T9" fmla="*/ 1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0"/>
                      <a:pt x="3" y="1"/>
                      <a:pt x="2" y="1"/>
                    </a:cubicBezTo>
                    <a:cubicBezTo>
                      <a:pt x="2" y="1"/>
                      <a:pt x="1" y="0"/>
                      <a:pt x="1" y="1"/>
                    </a:cubicBezTo>
                    <a:cubicBezTo>
                      <a:pt x="1" y="2"/>
                      <a:pt x="0" y="2"/>
                      <a:pt x="0" y="2"/>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3" name="Freeform 1196">
                <a:extLst>
                  <a:ext uri="{FF2B5EF4-FFF2-40B4-BE49-F238E27FC236}">
                    <a16:creationId xmlns:a16="http://schemas.microsoft.com/office/drawing/2014/main" id="{5FF7D6B9-E23B-4B9A-AAD6-DD5F8972303A}"/>
                  </a:ext>
                </a:extLst>
              </p:cNvPr>
              <p:cNvSpPr/>
              <p:nvPr/>
            </p:nvSpPr>
            <p:spPr bwMode="auto">
              <a:xfrm>
                <a:off x="2087" y="1660"/>
                <a:ext cx="19" cy="10"/>
              </a:xfrm>
              <a:custGeom>
                <a:gdLst>
                  <a:gd name="T0" fmla="*/ 7 w 7"/>
                  <a:gd name="T1" fmla="*/ 1 h 4"/>
                  <a:gd name="T2" fmla="*/ 4 w 7"/>
                  <a:gd name="T3" fmla="*/ 1 h 4"/>
                  <a:gd name="T4" fmla="*/ 5 w 7"/>
                  <a:gd name="T5" fmla="*/ 0 h 4"/>
                  <a:gd name="T6" fmla="*/ 0 w 7"/>
                  <a:gd name="T7" fmla="*/ 1 h 4"/>
                  <a:gd name="T8" fmla="*/ 5 w 7"/>
                  <a:gd name="T9" fmla="*/ 0 h 4"/>
                  <a:gd name="T10" fmla="*/ 7 w 7"/>
                  <a:gd name="T11" fmla="*/ 1 h 4"/>
                </a:gdLst>
                <a:cxnLst>
                  <a:cxn ang="0">
                    <a:pos x="T0" y="T1"/>
                  </a:cxn>
                  <a:cxn ang="0">
                    <a:pos x="T2" y="T3"/>
                  </a:cxn>
                  <a:cxn ang="0">
                    <a:pos x="T4" y="T5"/>
                  </a:cxn>
                  <a:cxn ang="0">
                    <a:pos x="T6" y="T7"/>
                  </a:cxn>
                  <a:cxn ang="0">
                    <a:pos x="T8" y="T9"/>
                  </a:cxn>
                  <a:cxn ang="0">
                    <a:pos x="T10" y="T11"/>
                  </a:cxn>
                </a:cxnLst>
                <a:rect l="0" t="0" r="r" b="b"/>
                <a:pathLst>
                  <a:path w="7" h="4">
                    <a:moveTo>
                      <a:pt x="7" y="1"/>
                    </a:moveTo>
                    <a:cubicBezTo>
                      <a:pt x="4" y="1"/>
                      <a:pt x="4" y="1"/>
                      <a:pt x="4" y="1"/>
                    </a:cubicBezTo>
                    <a:cubicBezTo>
                      <a:pt x="5" y="0"/>
                      <a:pt x="5" y="0"/>
                      <a:pt x="5" y="0"/>
                    </a:cubicBezTo>
                    <a:cubicBezTo>
                      <a:pt x="3" y="0"/>
                      <a:pt x="2" y="4"/>
                      <a:pt x="0" y="1"/>
                    </a:cubicBezTo>
                    <a:cubicBezTo>
                      <a:pt x="2" y="1"/>
                      <a:pt x="4" y="1"/>
                      <a:pt x="5" y="0"/>
                    </a:cubicBezTo>
                    <a:cubicBezTo>
                      <a:pt x="4" y="0"/>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4" name="Freeform 1197">
                <a:extLst>
                  <a:ext uri="{FF2B5EF4-FFF2-40B4-BE49-F238E27FC236}">
                    <a16:creationId xmlns:a16="http://schemas.microsoft.com/office/drawing/2014/main" id="{8D6E9BF6-B4FA-4F99-8F29-F96EE3E6F015}"/>
                  </a:ext>
                </a:extLst>
              </p:cNvPr>
              <p:cNvSpPr/>
              <p:nvPr/>
            </p:nvSpPr>
            <p:spPr bwMode="auto">
              <a:xfrm>
                <a:off x="3687" y="1654"/>
                <a:ext cx="97" cy="46"/>
              </a:xfrm>
              <a:custGeom>
                <a:gdLst>
                  <a:gd name="T0" fmla="*/ 35 w 36"/>
                  <a:gd name="T1" fmla="*/ 2 h 17"/>
                  <a:gd name="T2" fmla="*/ 35 w 36"/>
                  <a:gd name="T3" fmla="*/ 3 h 17"/>
                  <a:gd name="T4" fmla="*/ 36 w 36"/>
                  <a:gd name="T5" fmla="*/ 3 h 17"/>
                  <a:gd name="T6" fmla="*/ 34 w 36"/>
                  <a:gd name="T7" fmla="*/ 4 h 17"/>
                  <a:gd name="T8" fmla="*/ 36 w 36"/>
                  <a:gd name="T9" fmla="*/ 4 h 17"/>
                  <a:gd name="T10" fmla="*/ 35 w 36"/>
                  <a:gd name="T11" fmla="*/ 5 h 17"/>
                  <a:gd name="T12" fmla="*/ 35 w 36"/>
                  <a:gd name="T13" fmla="*/ 4 h 17"/>
                  <a:gd name="T14" fmla="*/ 28 w 36"/>
                  <a:gd name="T15" fmla="*/ 6 h 17"/>
                  <a:gd name="T16" fmla="*/ 27 w 36"/>
                  <a:gd name="T17" fmla="*/ 9 h 17"/>
                  <a:gd name="T18" fmla="*/ 22 w 36"/>
                  <a:gd name="T19" fmla="*/ 10 h 17"/>
                  <a:gd name="T20" fmla="*/ 16 w 36"/>
                  <a:gd name="T21" fmla="*/ 12 h 17"/>
                  <a:gd name="T22" fmla="*/ 9 w 36"/>
                  <a:gd name="T23" fmla="*/ 14 h 17"/>
                  <a:gd name="T24" fmla="*/ 5 w 36"/>
                  <a:gd name="T25" fmla="*/ 16 h 17"/>
                  <a:gd name="T26" fmla="*/ 3 w 36"/>
                  <a:gd name="T27" fmla="*/ 16 h 17"/>
                  <a:gd name="T28" fmla="*/ 3 w 36"/>
                  <a:gd name="T29" fmla="*/ 17 h 17"/>
                  <a:gd name="T30" fmla="*/ 1 w 36"/>
                  <a:gd name="T31" fmla="*/ 17 h 17"/>
                  <a:gd name="T32" fmla="*/ 2 w 36"/>
                  <a:gd name="T33" fmla="*/ 16 h 17"/>
                  <a:gd name="T34" fmla="*/ 3 w 36"/>
                  <a:gd name="T35" fmla="*/ 14 h 17"/>
                  <a:gd name="T36" fmla="*/ 6 w 36"/>
                  <a:gd name="T37" fmla="*/ 14 h 17"/>
                  <a:gd name="T38" fmla="*/ 7 w 36"/>
                  <a:gd name="T39" fmla="*/ 11 h 17"/>
                  <a:gd name="T40" fmla="*/ 11 w 36"/>
                  <a:gd name="T41" fmla="*/ 11 h 17"/>
                  <a:gd name="T42" fmla="*/ 11 w 36"/>
                  <a:gd name="T43" fmla="*/ 10 h 17"/>
                  <a:gd name="T44" fmla="*/ 12 w 36"/>
                  <a:gd name="T45" fmla="*/ 10 h 17"/>
                  <a:gd name="T46" fmla="*/ 13 w 36"/>
                  <a:gd name="T47" fmla="*/ 8 h 17"/>
                  <a:gd name="T48" fmla="*/ 14 w 36"/>
                  <a:gd name="T49" fmla="*/ 8 h 17"/>
                  <a:gd name="T50" fmla="*/ 14 w 36"/>
                  <a:gd name="T51" fmla="*/ 9 h 17"/>
                  <a:gd name="T52" fmla="*/ 17 w 36"/>
                  <a:gd name="T53" fmla="*/ 8 h 17"/>
                  <a:gd name="T54" fmla="*/ 17 w 36"/>
                  <a:gd name="T55" fmla="*/ 9 h 17"/>
                  <a:gd name="T56" fmla="*/ 20 w 36"/>
                  <a:gd name="T57" fmla="*/ 7 h 17"/>
                  <a:gd name="T58" fmla="*/ 18 w 36"/>
                  <a:gd name="T59" fmla="*/ 6 h 17"/>
                  <a:gd name="T60" fmla="*/ 20 w 36"/>
                  <a:gd name="T61" fmla="*/ 6 h 17"/>
                  <a:gd name="T62" fmla="*/ 21 w 36"/>
                  <a:gd name="T63" fmla="*/ 7 h 17"/>
                  <a:gd name="T64" fmla="*/ 27 w 36"/>
                  <a:gd name="T65" fmla="*/ 4 h 17"/>
                  <a:gd name="T66" fmla="*/ 35 w 36"/>
                  <a:gd name="T6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7">
                    <a:moveTo>
                      <a:pt x="35" y="2"/>
                    </a:moveTo>
                    <a:cubicBezTo>
                      <a:pt x="35" y="3"/>
                      <a:pt x="35" y="3"/>
                      <a:pt x="35" y="3"/>
                    </a:cubicBezTo>
                    <a:cubicBezTo>
                      <a:pt x="36" y="3"/>
                      <a:pt x="36" y="3"/>
                      <a:pt x="36" y="3"/>
                    </a:cubicBezTo>
                    <a:cubicBezTo>
                      <a:pt x="36" y="3"/>
                      <a:pt x="35" y="3"/>
                      <a:pt x="34" y="4"/>
                    </a:cubicBezTo>
                    <a:cubicBezTo>
                      <a:pt x="35" y="5"/>
                      <a:pt x="35" y="4"/>
                      <a:pt x="36" y="4"/>
                    </a:cubicBezTo>
                    <a:cubicBezTo>
                      <a:pt x="36" y="5"/>
                      <a:pt x="35" y="5"/>
                      <a:pt x="35" y="5"/>
                    </a:cubicBezTo>
                    <a:cubicBezTo>
                      <a:pt x="35" y="4"/>
                      <a:pt x="35" y="4"/>
                      <a:pt x="35" y="4"/>
                    </a:cubicBezTo>
                    <a:cubicBezTo>
                      <a:pt x="32" y="3"/>
                      <a:pt x="30" y="5"/>
                      <a:pt x="28" y="6"/>
                    </a:cubicBezTo>
                    <a:cubicBezTo>
                      <a:pt x="30" y="7"/>
                      <a:pt x="28" y="8"/>
                      <a:pt x="27" y="9"/>
                    </a:cubicBezTo>
                    <a:cubicBezTo>
                      <a:pt x="25" y="10"/>
                      <a:pt x="23" y="8"/>
                      <a:pt x="22" y="10"/>
                    </a:cubicBezTo>
                    <a:cubicBezTo>
                      <a:pt x="20" y="11"/>
                      <a:pt x="18" y="10"/>
                      <a:pt x="16" y="12"/>
                    </a:cubicBezTo>
                    <a:cubicBezTo>
                      <a:pt x="13" y="12"/>
                      <a:pt x="13" y="14"/>
                      <a:pt x="9" y="14"/>
                    </a:cubicBezTo>
                    <a:cubicBezTo>
                      <a:pt x="9" y="16"/>
                      <a:pt x="6" y="15"/>
                      <a:pt x="5" y="16"/>
                    </a:cubicBezTo>
                    <a:cubicBezTo>
                      <a:pt x="5" y="15"/>
                      <a:pt x="3" y="16"/>
                      <a:pt x="3" y="16"/>
                    </a:cubicBezTo>
                    <a:cubicBezTo>
                      <a:pt x="3" y="17"/>
                      <a:pt x="3" y="17"/>
                      <a:pt x="3" y="17"/>
                    </a:cubicBezTo>
                    <a:cubicBezTo>
                      <a:pt x="1" y="17"/>
                      <a:pt x="1" y="17"/>
                      <a:pt x="1" y="17"/>
                    </a:cubicBezTo>
                    <a:cubicBezTo>
                      <a:pt x="0" y="17"/>
                      <a:pt x="1" y="15"/>
                      <a:pt x="2" y="16"/>
                    </a:cubicBezTo>
                    <a:cubicBezTo>
                      <a:pt x="3" y="15"/>
                      <a:pt x="1" y="14"/>
                      <a:pt x="3" y="14"/>
                    </a:cubicBezTo>
                    <a:cubicBezTo>
                      <a:pt x="6" y="14"/>
                      <a:pt x="6" y="14"/>
                      <a:pt x="6" y="14"/>
                    </a:cubicBezTo>
                    <a:cubicBezTo>
                      <a:pt x="6" y="14"/>
                      <a:pt x="8" y="13"/>
                      <a:pt x="7" y="11"/>
                    </a:cubicBezTo>
                    <a:cubicBezTo>
                      <a:pt x="9" y="11"/>
                      <a:pt x="10" y="12"/>
                      <a:pt x="11" y="11"/>
                    </a:cubicBezTo>
                    <a:cubicBezTo>
                      <a:pt x="11" y="10"/>
                      <a:pt x="11" y="10"/>
                      <a:pt x="11" y="10"/>
                    </a:cubicBezTo>
                    <a:cubicBezTo>
                      <a:pt x="11" y="9"/>
                      <a:pt x="12" y="10"/>
                      <a:pt x="12" y="10"/>
                    </a:cubicBezTo>
                    <a:cubicBezTo>
                      <a:pt x="13" y="9"/>
                      <a:pt x="15" y="10"/>
                      <a:pt x="13" y="8"/>
                    </a:cubicBezTo>
                    <a:cubicBezTo>
                      <a:pt x="14" y="8"/>
                      <a:pt x="14" y="8"/>
                      <a:pt x="14" y="8"/>
                    </a:cubicBezTo>
                    <a:cubicBezTo>
                      <a:pt x="14" y="9"/>
                      <a:pt x="14" y="9"/>
                      <a:pt x="14" y="9"/>
                    </a:cubicBezTo>
                    <a:cubicBezTo>
                      <a:pt x="15" y="9"/>
                      <a:pt x="16" y="9"/>
                      <a:pt x="17" y="8"/>
                    </a:cubicBezTo>
                    <a:cubicBezTo>
                      <a:pt x="17" y="9"/>
                      <a:pt x="17" y="9"/>
                      <a:pt x="17" y="9"/>
                    </a:cubicBezTo>
                    <a:cubicBezTo>
                      <a:pt x="18" y="9"/>
                      <a:pt x="19" y="8"/>
                      <a:pt x="20" y="7"/>
                    </a:cubicBezTo>
                    <a:cubicBezTo>
                      <a:pt x="20" y="7"/>
                      <a:pt x="19" y="6"/>
                      <a:pt x="18" y="6"/>
                    </a:cubicBezTo>
                    <a:cubicBezTo>
                      <a:pt x="19" y="5"/>
                      <a:pt x="20" y="7"/>
                      <a:pt x="20" y="6"/>
                    </a:cubicBezTo>
                    <a:cubicBezTo>
                      <a:pt x="19" y="6"/>
                      <a:pt x="20" y="7"/>
                      <a:pt x="21" y="7"/>
                    </a:cubicBezTo>
                    <a:cubicBezTo>
                      <a:pt x="21" y="4"/>
                      <a:pt x="26" y="7"/>
                      <a:pt x="27" y="4"/>
                    </a:cubicBezTo>
                    <a:cubicBezTo>
                      <a:pt x="30" y="4"/>
                      <a:pt x="31" y="0"/>
                      <a:pt x="3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5" name="Freeform 1198">
                <a:extLst>
                  <a:ext uri="{FF2B5EF4-FFF2-40B4-BE49-F238E27FC236}">
                    <a16:creationId xmlns:a16="http://schemas.microsoft.com/office/drawing/2014/main" id="{4F239F6F-27B1-41ED-AD88-B06716E63283}"/>
                  </a:ext>
                </a:extLst>
              </p:cNvPr>
              <p:cNvSpPr/>
              <p:nvPr/>
            </p:nvSpPr>
            <p:spPr bwMode="auto">
              <a:xfrm>
                <a:off x="4091" y="1657"/>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6" name="Freeform 1199">
                <a:extLst>
                  <a:ext uri="{FF2B5EF4-FFF2-40B4-BE49-F238E27FC236}">
                    <a16:creationId xmlns:a16="http://schemas.microsoft.com/office/drawing/2014/main" id="{CC5EB312-2727-4472-95C1-D589234AC1A8}"/>
                  </a:ext>
                </a:extLst>
              </p:cNvPr>
              <p:cNvSpPr/>
              <p:nvPr/>
            </p:nvSpPr>
            <p:spPr bwMode="auto">
              <a:xfrm>
                <a:off x="2063" y="1660"/>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7" name="Freeform 1200">
                <a:extLst>
                  <a:ext uri="{FF2B5EF4-FFF2-40B4-BE49-F238E27FC236}">
                    <a16:creationId xmlns:a16="http://schemas.microsoft.com/office/drawing/2014/main" id="{6F664F21-FE9D-4B1E-A8E9-6DDE22913CE0}"/>
                  </a:ext>
                </a:extLst>
              </p:cNvPr>
              <p:cNvSpPr/>
              <p:nvPr/>
            </p:nvSpPr>
            <p:spPr bwMode="auto">
              <a:xfrm>
                <a:off x="2958" y="1660"/>
                <a:ext cx="8" cy="5"/>
              </a:xfrm>
              <a:custGeom>
                <a:gdLst>
                  <a:gd name="T0" fmla="*/ 3 w 3"/>
                  <a:gd name="T1" fmla="*/ 1 h 2"/>
                  <a:gd name="T2" fmla="*/ 2 w 3"/>
                  <a:gd name="T3" fmla="*/ 2 h 2"/>
                  <a:gd name="T4" fmla="*/ 2 w 3"/>
                  <a:gd name="T5" fmla="*/ 2 h 2"/>
                  <a:gd name="T6" fmla="*/ 1 w 3"/>
                  <a:gd name="T7" fmla="*/ 2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2" y="2"/>
                    </a:cubicBezTo>
                    <a:cubicBezTo>
                      <a:pt x="2" y="2"/>
                      <a:pt x="2" y="2"/>
                      <a:pt x="2" y="2"/>
                    </a:cubicBezTo>
                    <a:cubicBezTo>
                      <a:pt x="1" y="2"/>
                      <a:pt x="1" y="2"/>
                      <a:pt x="1" y="2"/>
                    </a:cubicBezTo>
                    <a:cubicBezTo>
                      <a:pt x="1" y="2"/>
                      <a:pt x="1" y="2"/>
                      <a:pt x="0" y="1"/>
                    </a:cubicBezTo>
                    <a:cubicBezTo>
                      <a:pt x="1" y="0"/>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8" name="Freeform 1201">
                <a:extLst>
                  <a:ext uri="{FF2B5EF4-FFF2-40B4-BE49-F238E27FC236}">
                    <a16:creationId xmlns:a16="http://schemas.microsoft.com/office/drawing/2014/main" id="{5E7ECD27-077D-4563-8875-25FACDFF5009}"/>
                  </a:ext>
                </a:extLst>
              </p:cNvPr>
              <p:cNvSpPr/>
              <p:nvPr/>
            </p:nvSpPr>
            <p:spPr bwMode="auto">
              <a:xfrm>
                <a:off x="2114" y="1660"/>
                <a:ext cx="2" cy="2"/>
              </a:xfrm>
              <a:custGeom>
                <a:gdLst>
                  <a:gd name="T0" fmla="*/ 2 w 2"/>
                  <a:gd name="T1" fmla="*/ 0 h 2"/>
                  <a:gd name="T2" fmla="*/ 2 w 2"/>
                  <a:gd name="T3" fmla="*/ 2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lnTo>
                      <a:pt x="2" y="2"/>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9" name="Freeform 1202">
                <a:extLst>
                  <a:ext uri="{FF2B5EF4-FFF2-40B4-BE49-F238E27FC236}">
                    <a16:creationId xmlns:a16="http://schemas.microsoft.com/office/drawing/2014/main" id="{EAB8011D-6EE8-4336-B05F-19FC5F80491A}"/>
                  </a:ext>
                </a:extLst>
              </p:cNvPr>
              <p:cNvSpPr/>
              <p:nvPr/>
            </p:nvSpPr>
            <p:spPr bwMode="auto">
              <a:xfrm>
                <a:off x="3810" y="1660"/>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0" name="Freeform 1203">
                <a:extLst>
                  <a:ext uri="{FF2B5EF4-FFF2-40B4-BE49-F238E27FC236}">
                    <a16:creationId xmlns:a16="http://schemas.microsoft.com/office/drawing/2014/main" id="{D2F2C792-D841-4C02-88FF-F69FEBF1EF24}"/>
                  </a:ext>
                </a:extLst>
              </p:cNvPr>
              <p:cNvSpPr/>
              <p:nvPr/>
            </p:nvSpPr>
            <p:spPr bwMode="auto">
              <a:xfrm>
                <a:off x="4051" y="166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1"/>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1" name="Freeform 1204">
                <a:extLst>
                  <a:ext uri="{FF2B5EF4-FFF2-40B4-BE49-F238E27FC236}">
                    <a16:creationId xmlns:a16="http://schemas.microsoft.com/office/drawing/2014/main" id="{752F253D-0BEB-442F-A5A6-E536BC7FEC43}"/>
                  </a:ext>
                </a:extLst>
              </p:cNvPr>
              <p:cNvSpPr/>
              <p:nvPr/>
            </p:nvSpPr>
            <p:spPr bwMode="auto">
              <a:xfrm>
                <a:off x="4064" y="1660"/>
                <a:ext cx="11" cy="8"/>
              </a:xfrm>
              <a:custGeom>
                <a:gdLst>
                  <a:gd name="T0" fmla="*/ 0 w 4"/>
                  <a:gd name="T1" fmla="*/ 3 h 3"/>
                  <a:gd name="T2" fmla="*/ 0 w 4"/>
                  <a:gd name="T3" fmla="*/ 2 h 3"/>
                  <a:gd name="T4" fmla="*/ 4 w 4"/>
                  <a:gd name="T5" fmla="*/ 0 h 3"/>
                  <a:gd name="T6" fmla="*/ 0 w 4"/>
                  <a:gd name="T7" fmla="*/ 3 h 3"/>
                </a:gdLst>
                <a:cxnLst>
                  <a:cxn ang="0">
                    <a:pos x="T0" y="T1"/>
                  </a:cxn>
                  <a:cxn ang="0">
                    <a:pos x="T2" y="T3"/>
                  </a:cxn>
                  <a:cxn ang="0">
                    <a:pos x="T4" y="T5"/>
                  </a:cxn>
                  <a:cxn ang="0">
                    <a:pos x="T6" y="T7"/>
                  </a:cxn>
                </a:cxnLst>
                <a:rect l="0" t="0" r="r" b="b"/>
                <a:pathLst>
                  <a:path w="4" h="3">
                    <a:moveTo>
                      <a:pt x="0" y="3"/>
                    </a:moveTo>
                    <a:cubicBezTo>
                      <a:pt x="0" y="2"/>
                      <a:pt x="0" y="2"/>
                      <a:pt x="0" y="2"/>
                    </a:cubicBezTo>
                    <a:cubicBezTo>
                      <a:pt x="4" y="0"/>
                      <a:pt x="4" y="0"/>
                      <a:pt x="4" y="0"/>
                    </a:cubicBezTo>
                    <a:cubicBezTo>
                      <a:pt x="4" y="1"/>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2" name="Freeform 1205">
                <a:extLst>
                  <a:ext uri="{FF2B5EF4-FFF2-40B4-BE49-F238E27FC236}">
                    <a16:creationId xmlns:a16="http://schemas.microsoft.com/office/drawing/2014/main" id="{C1FA62F9-CA33-4123-AF49-867EB680131F}"/>
                  </a:ext>
                </a:extLst>
              </p:cNvPr>
              <p:cNvSpPr/>
              <p:nvPr/>
            </p:nvSpPr>
            <p:spPr bwMode="auto">
              <a:xfrm>
                <a:off x="2170" y="1662"/>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3" name="Freeform 1206">
                <a:extLst>
                  <a:ext uri="{FF2B5EF4-FFF2-40B4-BE49-F238E27FC236}">
                    <a16:creationId xmlns:a16="http://schemas.microsoft.com/office/drawing/2014/main" id="{EAD780E5-3B37-4769-BBBF-4145296F75D5}"/>
                  </a:ext>
                </a:extLst>
              </p:cNvPr>
              <p:cNvSpPr/>
              <p:nvPr/>
            </p:nvSpPr>
            <p:spPr bwMode="auto">
              <a:xfrm>
                <a:off x="4099" y="1662"/>
                <a:ext cx="2" cy="6"/>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4" name="Freeform 1207">
                <a:extLst>
                  <a:ext uri="{FF2B5EF4-FFF2-40B4-BE49-F238E27FC236}">
                    <a16:creationId xmlns:a16="http://schemas.microsoft.com/office/drawing/2014/main" id="{498EADA7-8152-4F8C-BFDE-43FB92ED9A4E}"/>
                  </a:ext>
                </a:extLst>
              </p:cNvPr>
              <p:cNvSpPr/>
              <p:nvPr/>
            </p:nvSpPr>
            <p:spPr bwMode="auto">
              <a:xfrm>
                <a:off x="4016" y="1662"/>
                <a:ext cx="11" cy="8"/>
              </a:xfrm>
              <a:custGeom>
                <a:gdLst>
                  <a:gd name="T0" fmla="*/ 4 w 4"/>
                  <a:gd name="T1" fmla="*/ 1 h 3"/>
                  <a:gd name="T2" fmla="*/ 0 w 4"/>
                  <a:gd name="T3" fmla="*/ 2 h 3"/>
                  <a:gd name="T4" fmla="*/ 1 w 4"/>
                  <a:gd name="T5" fmla="*/ 1 h 3"/>
                  <a:gd name="T6" fmla="*/ 4 w 4"/>
                  <a:gd name="T7" fmla="*/ 1 h 3"/>
                </a:gdLst>
                <a:cxnLst>
                  <a:cxn ang="0">
                    <a:pos x="T0" y="T1"/>
                  </a:cxn>
                  <a:cxn ang="0">
                    <a:pos x="T2" y="T3"/>
                  </a:cxn>
                  <a:cxn ang="0">
                    <a:pos x="T4" y="T5"/>
                  </a:cxn>
                  <a:cxn ang="0">
                    <a:pos x="T6" y="T7"/>
                  </a:cxn>
                </a:cxnLst>
                <a:rect l="0" t="0" r="r" b="b"/>
                <a:pathLst>
                  <a:path w="4" h="3">
                    <a:moveTo>
                      <a:pt x="4" y="1"/>
                    </a:moveTo>
                    <a:cubicBezTo>
                      <a:pt x="3" y="2"/>
                      <a:pt x="1" y="3"/>
                      <a:pt x="0" y="2"/>
                    </a:cubicBezTo>
                    <a:cubicBezTo>
                      <a:pt x="1" y="1"/>
                      <a:pt x="0" y="1"/>
                      <a:pt x="1"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5" name="Freeform 1208">
                <a:extLst>
                  <a:ext uri="{FF2B5EF4-FFF2-40B4-BE49-F238E27FC236}">
                    <a16:creationId xmlns:a16="http://schemas.microsoft.com/office/drawing/2014/main" id="{4FBD8F41-423D-41F7-BAB6-CB8037DFA730}"/>
                  </a:ext>
                </a:extLst>
              </p:cNvPr>
              <p:cNvSpPr/>
              <p:nvPr/>
            </p:nvSpPr>
            <p:spPr bwMode="auto">
              <a:xfrm>
                <a:off x="4206" y="1665"/>
                <a:ext cx="13"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0" y="2"/>
                      <a:pt x="0"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6" name="Freeform 1209">
                <a:extLst>
                  <a:ext uri="{FF2B5EF4-FFF2-40B4-BE49-F238E27FC236}">
                    <a16:creationId xmlns:a16="http://schemas.microsoft.com/office/drawing/2014/main" id="{52A3723C-4616-4B16-B3FA-92E5F009631E}"/>
                  </a:ext>
                </a:extLst>
              </p:cNvPr>
              <p:cNvSpPr/>
              <p:nvPr/>
            </p:nvSpPr>
            <p:spPr bwMode="auto">
              <a:xfrm>
                <a:off x="2052" y="1665"/>
                <a:ext cx="22" cy="11"/>
              </a:xfrm>
              <a:custGeom>
                <a:gdLst>
                  <a:gd name="T0" fmla="*/ 7 w 8"/>
                  <a:gd name="T1" fmla="*/ 1 h 4"/>
                  <a:gd name="T2" fmla="*/ 8 w 8"/>
                  <a:gd name="T3" fmla="*/ 1 h 4"/>
                  <a:gd name="T4" fmla="*/ 7 w 8"/>
                  <a:gd name="T5" fmla="*/ 2 h 4"/>
                  <a:gd name="T6" fmla="*/ 6 w 8"/>
                  <a:gd name="T7" fmla="*/ 1 h 4"/>
                  <a:gd name="T8" fmla="*/ 5 w 8"/>
                  <a:gd name="T9" fmla="*/ 2 h 4"/>
                  <a:gd name="T10" fmla="*/ 6 w 8"/>
                  <a:gd name="T11" fmla="*/ 2 h 4"/>
                  <a:gd name="T12" fmla="*/ 7 w 8"/>
                  <a:gd name="T13" fmla="*/ 2 h 4"/>
                  <a:gd name="T14" fmla="*/ 7 w 8"/>
                  <a:gd name="T15" fmla="*/ 3 h 4"/>
                  <a:gd name="T16" fmla="*/ 3 w 8"/>
                  <a:gd name="T17" fmla="*/ 3 h 4"/>
                  <a:gd name="T18" fmla="*/ 1 w 8"/>
                  <a:gd name="T19" fmla="*/ 3 h 4"/>
                  <a:gd name="T20" fmla="*/ 1 w 8"/>
                  <a:gd name="T21" fmla="*/ 4 h 4"/>
                  <a:gd name="T22" fmla="*/ 0 w 8"/>
                  <a:gd name="T23" fmla="*/ 3 h 4"/>
                  <a:gd name="T24" fmla="*/ 3 w 8"/>
                  <a:gd name="T25" fmla="*/ 2 h 4"/>
                  <a:gd name="T26" fmla="*/ 1 w 8"/>
                  <a:gd name="T27" fmla="*/ 1 h 4"/>
                  <a:gd name="T28" fmla="*/ 3 w 8"/>
                  <a:gd name="T29" fmla="*/ 1 h 4"/>
                  <a:gd name="T30" fmla="*/ 2 w 8"/>
                  <a:gd name="T31" fmla="*/ 1 h 4"/>
                  <a:gd name="T32" fmla="*/ 5 w 8"/>
                  <a:gd name="T33" fmla="*/ 1 h 4"/>
                  <a:gd name="T34" fmla="*/ 5 w 8"/>
                  <a:gd name="T35" fmla="*/ 0 h 4"/>
                  <a:gd name="T36" fmla="*/ 7 w 8"/>
                  <a:gd name="T3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7" y="1"/>
                    </a:moveTo>
                    <a:cubicBezTo>
                      <a:pt x="8" y="1"/>
                      <a:pt x="8" y="1"/>
                      <a:pt x="8" y="1"/>
                    </a:cubicBezTo>
                    <a:cubicBezTo>
                      <a:pt x="7" y="2"/>
                      <a:pt x="7" y="2"/>
                      <a:pt x="7" y="2"/>
                    </a:cubicBezTo>
                    <a:cubicBezTo>
                      <a:pt x="7" y="2"/>
                      <a:pt x="6" y="1"/>
                      <a:pt x="6" y="1"/>
                    </a:cubicBezTo>
                    <a:cubicBezTo>
                      <a:pt x="6" y="1"/>
                      <a:pt x="5" y="1"/>
                      <a:pt x="5" y="2"/>
                    </a:cubicBezTo>
                    <a:cubicBezTo>
                      <a:pt x="5" y="2"/>
                      <a:pt x="5" y="3"/>
                      <a:pt x="6" y="2"/>
                    </a:cubicBezTo>
                    <a:cubicBezTo>
                      <a:pt x="7" y="2"/>
                      <a:pt x="7" y="2"/>
                      <a:pt x="7" y="2"/>
                    </a:cubicBezTo>
                    <a:cubicBezTo>
                      <a:pt x="7" y="3"/>
                      <a:pt x="7" y="3"/>
                      <a:pt x="7" y="3"/>
                    </a:cubicBezTo>
                    <a:cubicBezTo>
                      <a:pt x="5" y="4"/>
                      <a:pt x="5" y="2"/>
                      <a:pt x="3" y="3"/>
                    </a:cubicBezTo>
                    <a:cubicBezTo>
                      <a:pt x="2" y="2"/>
                      <a:pt x="2" y="4"/>
                      <a:pt x="1" y="3"/>
                    </a:cubicBezTo>
                    <a:cubicBezTo>
                      <a:pt x="0" y="3"/>
                      <a:pt x="2" y="4"/>
                      <a:pt x="1" y="4"/>
                    </a:cubicBezTo>
                    <a:cubicBezTo>
                      <a:pt x="0" y="3"/>
                      <a:pt x="0" y="3"/>
                      <a:pt x="0" y="3"/>
                    </a:cubicBezTo>
                    <a:cubicBezTo>
                      <a:pt x="1" y="3"/>
                      <a:pt x="3" y="3"/>
                      <a:pt x="3" y="2"/>
                    </a:cubicBezTo>
                    <a:cubicBezTo>
                      <a:pt x="1" y="1"/>
                      <a:pt x="1" y="1"/>
                      <a:pt x="1" y="1"/>
                    </a:cubicBezTo>
                    <a:cubicBezTo>
                      <a:pt x="3" y="1"/>
                      <a:pt x="3" y="1"/>
                      <a:pt x="3" y="1"/>
                    </a:cubicBezTo>
                    <a:cubicBezTo>
                      <a:pt x="2" y="1"/>
                      <a:pt x="2" y="1"/>
                      <a:pt x="2" y="1"/>
                    </a:cubicBezTo>
                    <a:cubicBezTo>
                      <a:pt x="3" y="2"/>
                      <a:pt x="4" y="1"/>
                      <a:pt x="5" y="1"/>
                    </a:cubicBezTo>
                    <a:cubicBezTo>
                      <a:pt x="5" y="0"/>
                      <a:pt x="5" y="0"/>
                      <a:pt x="5"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1" name="Group 1411">
              <a:extLst>
                <a:ext uri="{FF2B5EF4-FFF2-40B4-BE49-F238E27FC236}">
                  <a16:creationId xmlns:a16="http://schemas.microsoft.com/office/drawing/2014/main" id="{E41B89FF-FC2D-4FB3-BE97-EF33D6C7096D}"/>
                </a:ext>
              </a:extLst>
            </p:cNvPr>
            <p:cNvGrpSpPr/>
            <p:nvPr/>
          </p:nvGrpSpPr>
          <p:grpSpPr>
            <a:xfrm>
              <a:off x="3054350" y="2643188"/>
              <a:ext cx="3940175" cy="174625"/>
              <a:chOff x="1924" y="1665"/>
              <a:chExt cx="2482" cy="110"/>
            </a:xfrm>
          </p:grpSpPr>
          <p:sp>
            <p:nvSpPr>
              <p:cNvPr id="4827" name="Freeform 1211">
                <a:extLst>
                  <a:ext uri="{FF2B5EF4-FFF2-40B4-BE49-F238E27FC236}">
                    <a16:creationId xmlns:a16="http://schemas.microsoft.com/office/drawing/2014/main" id="{A0CA7EA8-99DF-4CAE-87F3-CBBE39AFABE5}"/>
                  </a:ext>
                </a:extLst>
              </p:cNvPr>
              <p:cNvSpPr/>
              <p:nvPr/>
            </p:nvSpPr>
            <p:spPr bwMode="auto">
              <a:xfrm>
                <a:off x="2079" y="1665"/>
                <a:ext cx="19" cy="11"/>
              </a:xfrm>
              <a:custGeom>
                <a:gdLst>
                  <a:gd name="T0" fmla="*/ 7 w 7"/>
                  <a:gd name="T1" fmla="*/ 1 h 4"/>
                  <a:gd name="T2" fmla="*/ 3 w 7"/>
                  <a:gd name="T3" fmla="*/ 3 h 4"/>
                  <a:gd name="T4" fmla="*/ 3 w 7"/>
                  <a:gd name="T5" fmla="*/ 3 h 4"/>
                  <a:gd name="T6" fmla="*/ 5 w 7"/>
                  <a:gd name="T7" fmla="*/ 3 h 4"/>
                  <a:gd name="T8" fmla="*/ 3 w 7"/>
                  <a:gd name="T9" fmla="*/ 4 h 4"/>
                  <a:gd name="T10" fmla="*/ 1 w 7"/>
                  <a:gd name="T11" fmla="*/ 3 h 4"/>
                  <a:gd name="T12" fmla="*/ 0 w 7"/>
                  <a:gd name="T13" fmla="*/ 3 h 4"/>
                  <a:gd name="T14" fmla="*/ 1 w 7"/>
                  <a:gd name="T15" fmla="*/ 1 h 4"/>
                  <a:gd name="T16" fmla="*/ 2 w 7"/>
                  <a:gd name="T17" fmla="*/ 0 h 4"/>
                  <a:gd name="T18" fmla="*/ 5 w 7"/>
                  <a:gd name="T19" fmla="*/ 1 h 4"/>
                  <a:gd name="T20" fmla="*/ 7 w 7"/>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1"/>
                    </a:moveTo>
                    <a:cubicBezTo>
                      <a:pt x="5" y="2"/>
                      <a:pt x="2" y="0"/>
                      <a:pt x="3" y="3"/>
                    </a:cubicBezTo>
                    <a:cubicBezTo>
                      <a:pt x="3" y="3"/>
                      <a:pt x="3" y="3"/>
                      <a:pt x="3" y="3"/>
                    </a:cubicBezTo>
                    <a:cubicBezTo>
                      <a:pt x="3" y="3"/>
                      <a:pt x="5" y="2"/>
                      <a:pt x="5" y="3"/>
                    </a:cubicBezTo>
                    <a:cubicBezTo>
                      <a:pt x="5" y="3"/>
                      <a:pt x="3" y="4"/>
                      <a:pt x="3" y="4"/>
                    </a:cubicBezTo>
                    <a:cubicBezTo>
                      <a:pt x="1" y="3"/>
                      <a:pt x="1" y="3"/>
                      <a:pt x="1" y="3"/>
                    </a:cubicBezTo>
                    <a:cubicBezTo>
                      <a:pt x="1" y="4"/>
                      <a:pt x="0" y="2"/>
                      <a:pt x="0" y="3"/>
                    </a:cubicBezTo>
                    <a:cubicBezTo>
                      <a:pt x="1" y="3"/>
                      <a:pt x="2" y="2"/>
                      <a:pt x="1" y="1"/>
                    </a:cubicBezTo>
                    <a:cubicBezTo>
                      <a:pt x="2" y="0"/>
                      <a:pt x="2" y="0"/>
                      <a:pt x="2" y="0"/>
                    </a:cubicBezTo>
                    <a:cubicBezTo>
                      <a:pt x="3" y="1"/>
                      <a:pt x="4" y="1"/>
                      <a:pt x="5" y="1"/>
                    </a:cubicBezTo>
                    <a:cubicBezTo>
                      <a:pt x="6"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8" name="Rectangle 1212">
                <a:extLst>
                  <a:ext uri="{FF2B5EF4-FFF2-40B4-BE49-F238E27FC236}">
                    <a16:creationId xmlns:a16="http://schemas.microsoft.com/office/drawing/2014/main" id="{763796C9-447A-4E9F-BDEE-897492D426EC}"/>
                  </a:ext>
                </a:extLst>
              </p:cNvPr>
              <p:cNvSpPr>
                <a:spLocks noChangeArrowheads="1"/>
              </p:cNvSpPr>
              <p:nvPr/>
            </p:nvSpPr>
            <p:spPr bwMode="auto">
              <a:xfrm>
                <a:off x="2108" y="1665"/>
                <a:ext cx="6"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9" name="Freeform 1213">
                <a:extLst>
                  <a:ext uri="{FF2B5EF4-FFF2-40B4-BE49-F238E27FC236}">
                    <a16:creationId xmlns:a16="http://schemas.microsoft.com/office/drawing/2014/main" id="{E5A32ADF-9189-4757-B0CB-4FE0686DA609}"/>
                  </a:ext>
                </a:extLst>
              </p:cNvPr>
              <p:cNvSpPr/>
              <p:nvPr/>
            </p:nvSpPr>
            <p:spPr bwMode="auto">
              <a:xfrm>
                <a:off x="1937" y="1665"/>
                <a:ext cx="8" cy="5"/>
              </a:xfrm>
              <a:custGeom>
                <a:gdLst>
                  <a:gd name="T0" fmla="*/ 2 w 3"/>
                  <a:gd name="T1" fmla="*/ 1 h 2"/>
                  <a:gd name="T2" fmla="*/ 2 w 3"/>
                  <a:gd name="T3" fmla="*/ 1 h 2"/>
                  <a:gd name="T4" fmla="*/ 3 w 3"/>
                  <a:gd name="T5" fmla="*/ 2 h 2"/>
                  <a:gd name="T6" fmla="*/ 0 w 3"/>
                  <a:gd name="T7" fmla="*/ 1 h 2"/>
                  <a:gd name="T8" fmla="*/ 1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2"/>
                      <a:pt x="3" y="2"/>
                      <a:pt x="3" y="2"/>
                    </a:cubicBezTo>
                    <a:cubicBezTo>
                      <a:pt x="3" y="1"/>
                      <a:pt x="1" y="1"/>
                      <a:pt x="0" y="1"/>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0" name="Freeform 1214">
                <a:extLst>
                  <a:ext uri="{FF2B5EF4-FFF2-40B4-BE49-F238E27FC236}">
                    <a16:creationId xmlns:a16="http://schemas.microsoft.com/office/drawing/2014/main" id="{B1F92C6F-4BB4-4A98-AF7F-81F64A69AB08}"/>
                  </a:ext>
                </a:extLst>
              </p:cNvPr>
              <p:cNvSpPr/>
              <p:nvPr/>
            </p:nvSpPr>
            <p:spPr bwMode="auto">
              <a:xfrm>
                <a:off x="1983" y="1665"/>
                <a:ext cx="3" cy="5"/>
              </a:xfrm>
              <a:custGeom>
                <a:gdLst>
                  <a:gd name="T0" fmla="*/ 0 w 3"/>
                  <a:gd name="T1" fmla="*/ 5 h 5"/>
                  <a:gd name="T2" fmla="*/ 3 w 3"/>
                  <a:gd name="T3" fmla="*/ 0 h 5"/>
                  <a:gd name="T4" fmla="*/ 3 w 3"/>
                  <a:gd name="T5" fmla="*/ 5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1" name="Freeform 1215">
                <a:extLst>
                  <a:ext uri="{FF2B5EF4-FFF2-40B4-BE49-F238E27FC236}">
                    <a16:creationId xmlns:a16="http://schemas.microsoft.com/office/drawing/2014/main" id="{9F5A1257-184C-4AB0-B225-B0653FEB4AE5}"/>
                  </a:ext>
                </a:extLst>
              </p:cNvPr>
              <p:cNvSpPr/>
              <p:nvPr/>
            </p:nvSpPr>
            <p:spPr bwMode="auto">
              <a:xfrm>
                <a:off x="2165" y="1665"/>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2" name="Freeform 1216">
                <a:extLst>
                  <a:ext uri="{FF2B5EF4-FFF2-40B4-BE49-F238E27FC236}">
                    <a16:creationId xmlns:a16="http://schemas.microsoft.com/office/drawing/2014/main" id="{1ED7EBB1-8C3C-4D42-87CE-9F80F22E8FBF}"/>
                  </a:ext>
                </a:extLst>
              </p:cNvPr>
              <p:cNvSpPr/>
              <p:nvPr/>
            </p:nvSpPr>
            <p:spPr bwMode="auto">
              <a:xfrm>
                <a:off x="3901" y="1665"/>
                <a:ext cx="8" cy="5"/>
              </a:xfrm>
              <a:custGeom>
                <a:gdLst>
                  <a:gd name="T0" fmla="*/ 3 w 3"/>
                  <a:gd name="T1" fmla="*/ 0 h 2"/>
                  <a:gd name="T2" fmla="*/ 0 w 3"/>
                  <a:gd name="T3" fmla="*/ 2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0"/>
                      <a:pt x="1" y="2"/>
                      <a:pt x="0" y="2"/>
                    </a:cubicBezTo>
                    <a:cubicBezTo>
                      <a:pt x="0" y="1"/>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3" name="Freeform 1217">
                <a:extLst>
                  <a:ext uri="{FF2B5EF4-FFF2-40B4-BE49-F238E27FC236}">
                    <a16:creationId xmlns:a16="http://schemas.microsoft.com/office/drawing/2014/main" id="{4EBD30CD-10DF-478C-8B5F-AEF13D4B8E49}"/>
                  </a:ext>
                </a:extLst>
              </p:cNvPr>
              <p:cNvSpPr/>
              <p:nvPr/>
            </p:nvSpPr>
            <p:spPr bwMode="auto">
              <a:xfrm>
                <a:off x="4077" y="1665"/>
                <a:ext cx="6" cy="5"/>
              </a:xfrm>
              <a:custGeom>
                <a:gdLst>
                  <a:gd name="T0" fmla="*/ 0 w 2"/>
                  <a:gd name="T1" fmla="*/ 2 h 2"/>
                  <a:gd name="T2" fmla="*/ 0 w 2"/>
                  <a:gd name="T3" fmla="*/ 1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2" y="0"/>
                      <a:pt x="2" y="0"/>
                      <a:pt x="2" y="0"/>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4" name="Freeform 1218">
                <a:extLst>
                  <a:ext uri="{FF2B5EF4-FFF2-40B4-BE49-F238E27FC236}">
                    <a16:creationId xmlns:a16="http://schemas.microsoft.com/office/drawing/2014/main" id="{50AFCF6E-94EF-4ABE-8568-629EBBF61079}"/>
                  </a:ext>
                </a:extLst>
              </p:cNvPr>
              <p:cNvSpPr/>
              <p:nvPr/>
            </p:nvSpPr>
            <p:spPr bwMode="auto">
              <a:xfrm>
                <a:off x="1996" y="166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5" name="Freeform 1219">
                <a:extLst>
                  <a:ext uri="{FF2B5EF4-FFF2-40B4-BE49-F238E27FC236}">
                    <a16:creationId xmlns:a16="http://schemas.microsoft.com/office/drawing/2014/main" id="{A0EEF392-2E53-4640-8A6D-FA1C0C0FF196}"/>
                  </a:ext>
                </a:extLst>
              </p:cNvPr>
              <p:cNvSpPr/>
              <p:nvPr/>
            </p:nvSpPr>
            <p:spPr bwMode="auto">
              <a:xfrm>
                <a:off x="2124" y="1665"/>
                <a:ext cx="62" cy="30"/>
              </a:xfrm>
              <a:custGeom>
                <a:gdLst>
                  <a:gd name="T0" fmla="*/ 23 w 23"/>
                  <a:gd name="T1" fmla="*/ 1 h 11"/>
                  <a:gd name="T2" fmla="*/ 20 w 23"/>
                  <a:gd name="T3" fmla="*/ 2 h 11"/>
                  <a:gd name="T4" fmla="*/ 19 w 23"/>
                  <a:gd name="T5" fmla="*/ 4 h 11"/>
                  <a:gd name="T6" fmla="*/ 15 w 23"/>
                  <a:gd name="T7" fmla="*/ 5 h 11"/>
                  <a:gd name="T8" fmla="*/ 16 w 23"/>
                  <a:gd name="T9" fmla="*/ 4 h 11"/>
                  <a:gd name="T10" fmla="*/ 13 w 23"/>
                  <a:gd name="T11" fmla="*/ 4 h 11"/>
                  <a:gd name="T12" fmla="*/ 14 w 23"/>
                  <a:gd name="T13" fmla="*/ 5 h 11"/>
                  <a:gd name="T14" fmla="*/ 12 w 23"/>
                  <a:gd name="T15" fmla="*/ 6 h 11"/>
                  <a:gd name="T16" fmla="*/ 14 w 23"/>
                  <a:gd name="T17" fmla="*/ 6 h 11"/>
                  <a:gd name="T18" fmla="*/ 14 w 23"/>
                  <a:gd name="T19" fmla="*/ 6 h 11"/>
                  <a:gd name="T20" fmla="*/ 15 w 23"/>
                  <a:gd name="T21" fmla="*/ 7 h 11"/>
                  <a:gd name="T22" fmla="*/ 12 w 23"/>
                  <a:gd name="T23" fmla="*/ 8 h 11"/>
                  <a:gd name="T24" fmla="*/ 14 w 23"/>
                  <a:gd name="T25" fmla="*/ 9 h 11"/>
                  <a:gd name="T26" fmla="*/ 10 w 23"/>
                  <a:gd name="T27" fmla="*/ 10 h 11"/>
                  <a:gd name="T28" fmla="*/ 14 w 23"/>
                  <a:gd name="T29" fmla="*/ 7 h 11"/>
                  <a:gd name="T30" fmla="*/ 12 w 23"/>
                  <a:gd name="T31" fmla="*/ 7 h 11"/>
                  <a:gd name="T32" fmla="*/ 12 w 23"/>
                  <a:gd name="T33" fmla="*/ 6 h 11"/>
                  <a:gd name="T34" fmla="*/ 11 w 23"/>
                  <a:gd name="T35" fmla="*/ 8 h 11"/>
                  <a:gd name="T36" fmla="*/ 9 w 23"/>
                  <a:gd name="T37" fmla="*/ 7 h 11"/>
                  <a:gd name="T38" fmla="*/ 5 w 23"/>
                  <a:gd name="T39" fmla="*/ 10 h 11"/>
                  <a:gd name="T40" fmla="*/ 4 w 23"/>
                  <a:gd name="T41" fmla="*/ 9 h 11"/>
                  <a:gd name="T42" fmla="*/ 3 w 23"/>
                  <a:gd name="T43" fmla="*/ 11 h 11"/>
                  <a:gd name="T44" fmla="*/ 0 w 23"/>
                  <a:gd name="T45" fmla="*/ 9 h 11"/>
                  <a:gd name="T46" fmla="*/ 3 w 23"/>
                  <a:gd name="T47" fmla="*/ 7 h 11"/>
                  <a:gd name="T48" fmla="*/ 4 w 23"/>
                  <a:gd name="T49" fmla="*/ 8 h 11"/>
                  <a:gd name="T50" fmla="*/ 11 w 23"/>
                  <a:gd name="T51" fmla="*/ 5 h 11"/>
                  <a:gd name="T52" fmla="*/ 16 w 23"/>
                  <a:gd name="T53" fmla="*/ 3 h 11"/>
                  <a:gd name="T54" fmla="*/ 17 w 23"/>
                  <a:gd name="T55" fmla="*/ 4 h 11"/>
                  <a:gd name="T56" fmla="*/ 17 w 23"/>
                  <a:gd name="T57" fmla="*/ 2 h 11"/>
                  <a:gd name="T58" fmla="*/ 21 w 23"/>
                  <a:gd name="T59" fmla="*/ 1 h 11"/>
                  <a:gd name="T60" fmla="*/ 23 w 23"/>
                  <a:gd name="T61" fmla="*/ 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1">
                    <a:moveTo>
                      <a:pt x="23" y="1"/>
                    </a:moveTo>
                    <a:cubicBezTo>
                      <a:pt x="23" y="2"/>
                      <a:pt x="19" y="1"/>
                      <a:pt x="20" y="2"/>
                    </a:cubicBezTo>
                    <a:cubicBezTo>
                      <a:pt x="20" y="3"/>
                      <a:pt x="18" y="3"/>
                      <a:pt x="19" y="4"/>
                    </a:cubicBezTo>
                    <a:cubicBezTo>
                      <a:pt x="15" y="5"/>
                      <a:pt x="15" y="5"/>
                      <a:pt x="15" y="5"/>
                    </a:cubicBezTo>
                    <a:cubicBezTo>
                      <a:pt x="14" y="6"/>
                      <a:pt x="16" y="4"/>
                      <a:pt x="16" y="4"/>
                    </a:cubicBezTo>
                    <a:cubicBezTo>
                      <a:pt x="16" y="3"/>
                      <a:pt x="14" y="5"/>
                      <a:pt x="13" y="4"/>
                    </a:cubicBezTo>
                    <a:cubicBezTo>
                      <a:pt x="13" y="5"/>
                      <a:pt x="13" y="5"/>
                      <a:pt x="14" y="5"/>
                    </a:cubicBezTo>
                    <a:cubicBezTo>
                      <a:pt x="13" y="5"/>
                      <a:pt x="12" y="6"/>
                      <a:pt x="12" y="6"/>
                    </a:cubicBezTo>
                    <a:cubicBezTo>
                      <a:pt x="13" y="8"/>
                      <a:pt x="13" y="5"/>
                      <a:pt x="14" y="6"/>
                    </a:cubicBezTo>
                    <a:cubicBezTo>
                      <a:pt x="14" y="6"/>
                      <a:pt x="14" y="6"/>
                      <a:pt x="14" y="6"/>
                    </a:cubicBezTo>
                    <a:cubicBezTo>
                      <a:pt x="15" y="7"/>
                      <a:pt x="15" y="7"/>
                      <a:pt x="15" y="7"/>
                    </a:cubicBezTo>
                    <a:cubicBezTo>
                      <a:pt x="12" y="8"/>
                      <a:pt x="12" y="8"/>
                      <a:pt x="12" y="8"/>
                    </a:cubicBezTo>
                    <a:cubicBezTo>
                      <a:pt x="13" y="9"/>
                      <a:pt x="13" y="9"/>
                      <a:pt x="14" y="9"/>
                    </a:cubicBezTo>
                    <a:cubicBezTo>
                      <a:pt x="10" y="10"/>
                      <a:pt x="10" y="10"/>
                      <a:pt x="10" y="10"/>
                    </a:cubicBezTo>
                    <a:cubicBezTo>
                      <a:pt x="11" y="10"/>
                      <a:pt x="12" y="8"/>
                      <a:pt x="14" y="7"/>
                    </a:cubicBezTo>
                    <a:cubicBezTo>
                      <a:pt x="13" y="6"/>
                      <a:pt x="13" y="7"/>
                      <a:pt x="12" y="7"/>
                    </a:cubicBezTo>
                    <a:cubicBezTo>
                      <a:pt x="12" y="6"/>
                      <a:pt x="12" y="6"/>
                      <a:pt x="12" y="6"/>
                    </a:cubicBezTo>
                    <a:cubicBezTo>
                      <a:pt x="11" y="7"/>
                      <a:pt x="11" y="7"/>
                      <a:pt x="11" y="8"/>
                    </a:cubicBezTo>
                    <a:cubicBezTo>
                      <a:pt x="11" y="8"/>
                      <a:pt x="10" y="7"/>
                      <a:pt x="9" y="7"/>
                    </a:cubicBezTo>
                    <a:cubicBezTo>
                      <a:pt x="9" y="9"/>
                      <a:pt x="6" y="8"/>
                      <a:pt x="5" y="10"/>
                    </a:cubicBezTo>
                    <a:cubicBezTo>
                      <a:pt x="4" y="9"/>
                      <a:pt x="4" y="9"/>
                      <a:pt x="4" y="9"/>
                    </a:cubicBezTo>
                    <a:cubicBezTo>
                      <a:pt x="3" y="9"/>
                      <a:pt x="2" y="11"/>
                      <a:pt x="3" y="11"/>
                    </a:cubicBezTo>
                    <a:cubicBezTo>
                      <a:pt x="0" y="11"/>
                      <a:pt x="2" y="10"/>
                      <a:pt x="0" y="9"/>
                    </a:cubicBezTo>
                    <a:cubicBezTo>
                      <a:pt x="1" y="7"/>
                      <a:pt x="2" y="8"/>
                      <a:pt x="3" y="7"/>
                    </a:cubicBezTo>
                    <a:cubicBezTo>
                      <a:pt x="4" y="8"/>
                      <a:pt x="4" y="8"/>
                      <a:pt x="4" y="8"/>
                    </a:cubicBezTo>
                    <a:cubicBezTo>
                      <a:pt x="5" y="5"/>
                      <a:pt x="8" y="6"/>
                      <a:pt x="11" y="5"/>
                    </a:cubicBezTo>
                    <a:cubicBezTo>
                      <a:pt x="12" y="3"/>
                      <a:pt x="14" y="5"/>
                      <a:pt x="16" y="3"/>
                    </a:cubicBezTo>
                    <a:cubicBezTo>
                      <a:pt x="16" y="3"/>
                      <a:pt x="16" y="4"/>
                      <a:pt x="17" y="4"/>
                    </a:cubicBezTo>
                    <a:cubicBezTo>
                      <a:pt x="17" y="2"/>
                      <a:pt x="17" y="2"/>
                      <a:pt x="17" y="2"/>
                    </a:cubicBezTo>
                    <a:cubicBezTo>
                      <a:pt x="19" y="3"/>
                      <a:pt x="19" y="0"/>
                      <a:pt x="21" y="1"/>
                    </a:cubicBezTo>
                    <a:cubicBezTo>
                      <a:pt x="22" y="1"/>
                      <a:pt x="22"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6" name="Rectangle 1220">
                <a:extLst>
                  <a:ext uri="{FF2B5EF4-FFF2-40B4-BE49-F238E27FC236}">
                    <a16:creationId xmlns:a16="http://schemas.microsoft.com/office/drawing/2014/main" id="{3AFE6082-4F9F-4CD6-855D-9588F3A02529}"/>
                  </a:ext>
                </a:extLst>
              </p:cNvPr>
              <p:cNvSpPr>
                <a:spLocks noChangeArrowheads="1"/>
              </p:cNvSpPr>
              <p:nvPr/>
            </p:nvSpPr>
            <p:spPr bwMode="auto">
              <a:xfrm>
                <a:off x="2995" y="166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7" name="Rectangle 1221">
                <a:extLst>
                  <a:ext uri="{FF2B5EF4-FFF2-40B4-BE49-F238E27FC236}">
                    <a16:creationId xmlns:a16="http://schemas.microsoft.com/office/drawing/2014/main" id="{072163E7-B958-416D-A562-242D7F1846BD}"/>
                  </a:ext>
                </a:extLst>
              </p:cNvPr>
              <p:cNvSpPr>
                <a:spLocks noChangeArrowheads="1"/>
              </p:cNvSpPr>
              <p:nvPr/>
            </p:nvSpPr>
            <p:spPr bwMode="auto">
              <a:xfrm>
                <a:off x="2154" y="1668"/>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8" name="Freeform 1222">
                <a:extLst>
                  <a:ext uri="{FF2B5EF4-FFF2-40B4-BE49-F238E27FC236}">
                    <a16:creationId xmlns:a16="http://schemas.microsoft.com/office/drawing/2014/main" id="{156EBCCE-A292-49D3-962F-47D65E6B7DC1}"/>
                  </a:ext>
                </a:extLst>
              </p:cNvPr>
              <p:cNvSpPr/>
              <p:nvPr/>
            </p:nvSpPr>
            <p:spPr bwMode="auto">
              <a:xfrm>
                <a:off x="4080" y="1668"/>
                <a:ext cx="13" cy="5"/>
              </a:xfrm>
              <a:custGeom>
                <a:gdLst>
                  <a:gd name="T0" fmla="*/ 5 w 5"/>
                  <a:gd name="T1" fmla="*/ 1 h 2"/>
                  <a:gd name="T2" fmla="*/ 2 w 5"/>
                  <a:gd name="T3" fmla="*/ 2 h 2"/>
                  <a:gd name="T4" fmla="*/ 5 w 5"/>
                  <a:gd name="T5" fmla="*/ 1 h 2"/>
                </a:gdLst>
                <a:cxnLst>
                  <a:cxn ang="0">
                    <a:pos x="T0" y="T1"/>
                  </a:cxn>
                  <a:cxn ang="0">
                    <a:pos x="T2" y="T3"/>
                  </a:cxn>
                  <a:cxn ang="0">
                    <a:pos x="T4" y="T5"/>
                  </a:cxn>
                </a:cxnLst>
                <a:rect l="0" t="0" r="r" b="b"/>
                <a:pathLst>
                  <a:path w="5" h="2">
                    <a:moveTo>
                      <a:pt x="5" y="1"/>
                    </a:moveTo>
                    <a:cubicBezTo>
                      <a:pt x="3" y="0"/>
                      <a:pt x="4" y="2"/>
                      <a:pt x="2" y="2"/>
                    </a:cubicBezTo>
                    <a:cubicBezTo>
                      <a:pt x="0"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9" name="Freeform 1223">
                <a:extLst>
                  <a:ext uri="{FF2B5EF4-FFF2-40B4-BE49-F238E27FC236}">
                    <a16:creationId xmlns:a16="http://schemas.microsoft.com/office/drawing/2014/main" id="{B728FB2D-F30C-4715-9527-50E3CE108B47}"/>
                  </a:ext>
                </a:extLst>
              </p:cNvPr>
              <p:cNvSpPr/>
              <p:nvPr/>
            </p:nvSpPr>
            <p:spPr bwMode="auto">
              <a:xfrm>
                <a:off x="4013" y="16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0" name="Rectangle 1224">
                <a:extLst>
                  <a:ext uri="{FF2B5EF4-FFF2-40B4-BE49-F238E27FC236}">
                    <a16:creationId xmlns:a16="http://schemas.microsoft.com/office/drawing/2014/main" id="{E1CCB150-BF91-4956-9173-62D567C8FAD8}"/>
                  </a:ext>
                </a:extLst>
              </p:cNvPr>
              <p:cNvSpPr>
                <a:spLocks noChangeArrowheads="1"/>
              </p:cNvSpPr>
              <p:nvPr/>
            </p:nvSpPr>
            <p:spPr bwMode="auto">
              <a:xfrm>
                <a:off x="4048" y="16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1" name="Freeform 1225">
                <a:extLst>
                  <a:ext uri="{FF2B5EF4-FFF2-40B4-BE49-F238E27FC236}">
                    <a16:creationId xmlns:a16="http://schemas.microsoft.com/office/drawing/2014/main" id="{53000AF9-55E2-4F42-8FCA-FAD5F5B211B3}"/>
                  </a:ext>
                </a:extLst>
              </p:cNvPr>
              <p:cNvSpPr/>
              <p:nvPr/>
            </p:nvSpPr>
            <p:spPr bwMode="auto">
              <a:xfrm>
                <a:off x="2146" y="1670"/>
                <a:ext cx="8" cy="8"/>
              </a:xfrm>
              <a:custGeom>
                <a:gdLst>
                  <a:gd name="T0" fmla="*/ 3 w 3"/>
                  <a:gd name="T1" fmla="*/ 1 h 3"/>
                  <a:gd name="T2" fmla="*/ 0 w 3"/>
                  <a:gd name="T3" fmla="*/ 2 h 3"/>
                  <a:gd name="T4" fmla="*/ 2 w 3"/>
                  <a:gd name="T5" fmla="*/ 1 h 3"/>
                  <a:gd name="T6" fmla="*/ 2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1"/>
                      <a:pt x="1" y="3"/>
                      <a:pt x="0" y="2"/>
                    </a:cubicBezTo>
                    <a:cubicBezTo>
                      <a:pt x="1" y="1"/>
                      <a:pt x="0" y="0"/>
                      <a:pt x="2"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2" name="Freeform 1226">
                <a:extLst>
                  <a:ext uri="{FF2B5EF4-FFF2-40B4-BE49-F238E27FC236}">
                    <a16:creationId xmlns:a16="http://schemas.microsoft.com/office/drawing/2014/main" id="{458D8611-0781-44C2-AFD0-D4961AA9AD38}"/>
                  </a:ext>
                </a:extLst>
              </p:cNvPr>
              <p:cNvSpPr/>
              <p:nvPr/>
            </p:nvSpPr>
            <p:spPr bwMode="auto">
              <a:xfrm>
                <a:off x="3882" y="1668"/>
                <a:ext cx="105" cy="59"/>
              </a:xfrm>
              <a:custGeom>
                <a:gdLst>
                  <a:gd name="T0" fmla="*/ 39 w 39"/>
                  <a:gd name="T1" fmla="*/ 1 h 22"/>
                  <a:gd name="T2" fmla="*/ 34 w 39"/>
                  <a:gd name="T3" fmla="*/ 4 h 22"/>
                  <a:gd name="T4" fmla="*/ 34 w 39"/>
                  <a:gd name="T5" fmla="*/ 5 h 22"/>
                  <a:gd name="T6" fmla="*/ 33 w 39"/>
                  <a:gd name="T7" fmla="*/ 6 h 22"/>
                  <a:gd name="T8" fmla="*/ 30 w 39"/>
                  <a:gd name="T9" fmla="*/ 6 h 22"/>
                  <a:gd name="T10" fmla="*/ 27 w 39"/>
                  <a:gd name="T11" fmla="*/ 8 h 22"/>
                  <a:gd name="T12" fmla="*/ 25 w 39"/>
                  <a:gd name="T13" fmla="*/ 8 h 22"/>
                  <a:gd name="T14" fmla="*/ 24 w 39"/>
                  <a:gd name="T15" fmla="*/ 9 h 22"/>
                  <a:gd name="T16" fmla="*/ 24 w 39"/>
                  <a:gd name="T17" fmla="*/ 9 h 22"/>
                  <a:gd name="T18" fmla="*/ 23 w 39"/>
                  <a:gd name="T19" fmla="*/ 11 h 22"/>
                  <a:gd name="T20" fmla="*/ 20 w 39"/>
                  <a:gd name="T21" fmla="*/ 10 h 22"/>
                  <a:gd name="T22" fmla="*/ 21 w 39"/>
                  <a:gd name="T23" fmla="*/ 11 h 22"/>
                  <a:gd name="T24" fmla="*/ 19 w 39"/>
                  <a:gd name="T25" fmla="*/ 13 h 22"/>
                  <a:gd name="T26" fmla="*/ 19 w 39"/>
                  <a:gd name="T27" fmla="*/ 13 h 22"/>
                  <a:gd name="T28" fmla="*/ 18 w 39"/>
                  <a:gd name="T29" fmla="*/ 12 h 22"/>
                  <a:gd name="T30" fmla="*/ 17 w 39"/>
                  <a:gd name="T31" fmla="*/ 13 h 22"/>
                  <a:gd name="T32" fmla="*/ 18 w 39"/>
                  <a:gd name="T33" fmla="*/ 14 h 22"/>
                  <a:gd name="T34" fmla="*/ 15 w 39"/>
                  <a:gd name="T35" fmla="*/ 14 h 22"/>
                  <a:gd name="T36" fmla="*/ 16 w 39"/>
                  <a:gd name="T37" fmla="*/ 15 h 22"/>
                  <a:gd name="T38" fmla="*/ 10 w 39"/>
                  <a:gd name="T39" fmla="*/ 17 h 22"/>
                  <a:gd name="T40" fmla="*/ 8 w 39"/>
                  <a:gd name="T41" fmla="*/ 18 h 22"/>
                  <a:gd name="T42" fmla="*/ 8 w 39"/>
                  <a:gd name="T43" fmla="*/ 19 h 22"/>
                  <a:gd name="T44" fmla="*/ 1 w 39"/>
                  <a:gd name="T45" fmla="*/ 21 h 22"/>
                  <a:gd name="T46" fmla="*/ 1 w 39"/>
                  <a:gd name="T47" fmla="*/ 18 h 22"/>
                  <a:gd name="T48" fmla="*/ 0 w 39"/>
                  <a:gd name="T49" fmla="*/ 18 h 22"/>
                  <a:gd name="T50" fmla="*/ 4 w 39"/>
                  <a:gd name="T51" fmla="*/ 18 h 22"/>
                  <a:gd name="T52" fmla="*/ 4 w 39"/>
                  <a:gd name="T53" fmla="*/ 17 h 22"/>
                  <a:gd name="T54" fmla="*/ 6 w 39"/>
                  <a:gd name="T55" fmla="*/ 17 h 22"/>
                  <a:gd name="T56" fmla="*/ 6 w 39"/>
                  <a:gd name="T57" fmla="*/ 16 h 22"/>
                  <a:gd name="T58" fmla="*/ 10 w 39"/>
                  <a:gd name="T59" fmla="*/ 16 h 22"/>
                  <a:gd name="T60" fmla="*/ 10 w 39"/>
                  <a:gd name="T61" fmla="*/ 15 h 22"/>
                  <a:gd name="T62" fmla="*/ 8 w 39"/>
                  <a:gd name="T63" fmla="*/ 16 h 22"/>
                  <a:gd name="T64" fmla="*/ 9 w 39"/>
                  <a:gd name="T65" fmla="*/ 14 h 22"/>
                  <a:gd name="T66" fmla="*/ 13 w 39"/>
                  <a:gd name="T67" fmla="*/ 13 h 22"/>
                  <a:gd name="T68" fmla="*/ 18 w 39"/>
                  <a:gd name="T69" fmla="*/ 12 h 22"/>
                  <a:gd name="T70" fmla="*/ 19 w 39"/>
                  <a:gd name="T71" fmla="*/ 9 h 22"/>
                  <a:gd name="T72" fmla="*/ 21 w 39"/>
                  <a:gd name="T73" fmla="*/ 9 h 22"/>
                  <a:gd name="T74" fmla="*/ 21 w 39"/>
                  <a:gd name="T75" fmla="*/ 8 h 22"/>
                  <a:gd name="T76" fmla="*/ 23 w 39"/>
                  <a:gd name="T77" fmla="*/ 7 h 22"/>
                  <a:gd name="T78" fmla="*/ 29 w 39"/>
                  <a:gd name="T79" fmla="*/ 5 h 22"/>
                  <a:gd name="T80" fmla="*/ 29 w 39"/>
                  <a:gd name="T81" fmla="*/ 5 h 22"/>
                  <a:gd name="T82" fmla="*/ 33 w 39"/>
                  <a:gd name="T83" fmla="*/ 5 h 22"/>
                  <a:gd name="T84" fmla="*/ 36 w 39"/>
                  <a:gd name="T85" fmla="*/ 2 h 22"/>
                  <a:gd name="T86" fmla="*/ 37 w 39"/>
                  <a:gd name="T87" fmla="*/ 2 h 22"/>
                  <a:gd name="T88" fmla="*/ 37 w 39"/>
                  <a:gd name="T89" fmla="*/ 1 h 22"/>
                  <a:gd name="T90" fmla="*/ 39 w 39"/>
                  <a:gd name="T91" fmla="*/ 1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1"/>
                    </a:moveTo>
                    <a:cubicBezTo>
                      <a:pt x="39" y="2"/>
                      <a:pt x="34" y="3"/>
                      <a:pt x="34" y="4"/>
                    </a:cubicBezTo>
                    <a:cubicBezTo>
                      <a:pt x="34" y="5"/>
                      <a:pt x="34" y="5"/>
                      <a:pt x="34" y="5"/>
                    </a:cubicBezTo>
                    <a:cubicBezTo>
                      <a:pt x="34" y="5"/>
                      <a:pt x="32" y="5"/>
                      <a:pt x="33" y="6"/>
                    </a:cubicBezTo>
                    <a:cubicBezTo>
                      <a:pt x="32" y="5"/>
                      <a:pt x="31" y="6"/>
                      <a:pt x="30" y="6"/>
                    </a:cubicBezTo>
                    <a:cubicBezTo>
                      <a:pt x="30" y="8"/>
                      <a:pt x="27" y="7"/>
                      <a:pt x="27" y="8"/>
                    </a:cubicBezTo>
                    <a:cubicBezTo>
                      <a:pt x="26" y="8"/>
                      <a:pt x="26" y="8"/>
                      <a:pt x="25" y="8"/>
                    </a:cubicBezTo>
                    <a:cubicBezTo>
                      <a:pt x="24" y="9"/>
                      <a:pt x="24" y="9"/>
                      <a:pt x="24" y="9"/>
                    </a:cubicBezTo>
                    <a:cubicBezTo>
                      <a:pt x="24" y="11"/>
                      <a:pt x="24" y="9"/>
                      <a:pt x="24" y="9"/>
                    </a:cubicBezTo>
                    <a:cubicBezTo>
                      <a:pt x="22" y="10"/>
                      <a:pt x="24" y="11"/>
                      <a:pt x="23" y="11"/>
                    </a:cubicBezTo>
                    <a:cubicBezTo>
                      <a:pt x="22" y="11"/>
                      <a:pt x="21" y="8"/>
                      <a:pt x="20" y="10"/>
                    </a:cubicBezTo>
                    <a:cubicBezTo>
                      <a:pt x="21" y="11"/>
                      <a:pt x="21" y="11"/>
                      <a:pt x="21" y="11"/>
                    </a:cubicBezTo>
                    <a:cubicBezTo>
                      <a:pt x="21" y="12"/>
                      <a:pt x="18" y="12"/>
                      <a:pt x="19" y="13"/>
                    </a:cubicBezTo>
                    <a:cubicBezTo>
                      <a:pt x="19" y="13"/>
                      <a:pt x="19" y="13"/>
                      <a:pt x="19" y="13"/>
                    </a:cubicBezTo>
                    <a:cubicBezTo>
                      <a:pt x="19" y="13"/>
                      <a:pt x="19" y="12"/>
                      <a:pt x="18" y="12"/>
                    </a:cubicBezTo>
                    <a:cubicBezTo>
                      <a:pt x="18" y="12"/>
                      <a:pt x="17" y="13"/>
                      <a:pt x="17" y="13"/>
                    </a:cubicBezTo>
                    <a:cubicBezTo>
                      <a:pt x="18" y="14"/>
                      <a:pt x="18" y="14"/>
                      <a:pt x="18" y="14"/>
                    </a:cubicBezTo>
                    <a:cubicBezTo>
                      <a:pt x="17" y="13"/>
                      <a:pt x="16" y="14"/>
                      <a:pt x="15" y="14"/>
                    </a:cubicBezTo>
                    <a:cubicBezTo>
                      <a:pt x="16" y="15"/>
                      <a:pt x="16" y="15"/>
                      <a:pt x="16" y="15"/>
                    </a:cubicBezTo>
                    <a:cubicBezTo>
                      <a:pt x="14" y="16"/>
                      <a:pt x="11" y="15"/>
                      <a:pt x="10" y="17"/>
                    </a:cubicBezTo>
                    <a:cubicBezTo>
                      <a:pt x="9" y="16"/>
                      <a:pt x="9" y="18"/>
                      <a:pt x="8" y="18"/>
                    </a:cubicBezTo>
                    <a:cubicBezTo>
                      <a:pt x="8" y="19"/>
                      <a:pt x="8" y="19"/>
                      <a:pt x="8" y="19"/>
                    </a:cubicBezTo>
                    <a:cubicBezTo>
                      <a:pt x="5" y="18"/>
                      <a:pt x="3" y="22"/>
                      <a:pt x="1" y="21"/>
                    </a:cubicBezTo>
                    <a:cubicBezTo>
                      <a:pt x="1" y="19"/>
                      <a:pt x="1" y="19"/>
                      <a:pt x="1" y="18"/>
                    </a:cubicBezTo>
                    <a:cubicBezTo>
                      <a:pt x="0" y="18"/>
                      <a:pt x="0" y="18"/>
                      <a:pt x="0" y="18"/>
                    </a:cubicBezTo>
                    <a:cubicBezTo>
                      <a:pt x="2" y="17"/>
                      <a:pt x="3" y="20"/>
                      <a:pt x="4" y="18"/>
                    </a:cubicBezTo>
                    <a:cubicBezTo>
                      <a:pt x="4" y="17"/>
                      <a:pt x="4" y="17"/>
                      <a:pt x="4" y="17"/>
                    </a:cubicBezTo>
                    <a:cubicBezTo>
                      <a:pt x="5" y="17"/>
                      <a:pt x="6" y="18"/>
                      <a:pt x="6" y="17"/>
                    </a:cubicBezTo>
                    <a:cubicBezTo>
                      <a:pt x="6" y="16"/>
                      <a:pt x="6" y="16"/>
                      <a:pt x="6" y="16"/>
                    </a:cubicBezTo>
                    <a:cubicBezTo>
                      <a:pt x="6" y="18"/>
                      <a:pt x="9" y="16"/>
                      <a:pt x="10" y="16"/>
                    </a:cubicBezTo>
                    <a:cubicBezTo>
                      <a:pt x="11" y="16"/>
                      <a:pt x="11" y="15"/>
                      <a:pt x="10" y="15"/>
                    </a:cubicBezTo>
                    <a:cubicBezTo>
                      <a:pt x="9" y="14"/>
                      <a:pt x="8" y="15"/>
                      <a:pt x="8" y="16"/>
                    </a:cubicBezTo>
                    <a:cubicBezTo>
                      <a:pt x="8" y="15"/>
                      <a:pt x="9" y="14"/>
                      <a:pt x="9" y="14"/>
                    </a:cubicBezTo>
                    <a:cubicBezTo>
                      <a:pt x="10" y="13"/>
                      <a:pt x="13" y="15"/>
                      <a:pt x="13" y="13"/>
                    </a:cubicBezTo>
                    <a:cubicBezTo>
                      <a:pt x="18" y="12"/>
                      <a:pt x="18" y="12"/>
                      <a:pt x="18" y="12"/>
                    </a:cubicBezTo>
                    <a:cubicBezTo>
                      <a:pt x="18" y="11"/>
                      <a:pt x="17" y="10"/>
                      <a:pt x="19" y="9"/>
                    </a:cubicBezTo>
                    <a:cubicBezTo>
                      <a:pt x="19" y="8"/>
                      <a:pt x="20" y="10"/>
                      <a:pt x="21" y="9"/>
                    </a:cubicBezTo>
                    <a:cubicBezTo>
                      <a:pt x="21" y="8"/>
                      <a:pt x="21" y="8"/>
                      <a:pt x="21" y="8"/>
                    </a:cubicBezTo>
                    <a:cubicBezTo>
                      <a:pt x="22" y="9"/>
                      <a:pt x="22" y="7"/>
                      <a:pt x="23" y="7"/>
                    </a:cubicBezTo>
                    <a:cubicBezTo>
                      <a:pt x="25" y="6"/>
                      <a:pt x="28" y="6"/>
                      <a:pt x="29" y="5"/>
                    </a:cubicBezTo>
                    <a:cubicBezTo>
                      <a:pt x="29" y="5"/>
                      <a:pt x="29" y="5"/>
                      <a:pt x="29" y="5"/>
                    </a:cubicBezTo>
                    <a:cubicBezTo>
                      <a:pt x="30" y="6"/>
                      <a:pt x="31" y="4"/>
                      <a:pt x="33" y="5"/>
                    </a:cubicBezTo>
                    <a:cubicBezTo>
                      <a:pt x="34" y="4"/>
                      <a:pt x="34" y="1"/>
                      <a:pt x="36" y="2"/>
                    </a:cubicBezTo>
                    <a:cubicBezTo>
                      <a:pt x="37" y="2"/>
                      <a:pt x="37" y="2"/>
                      <a:pt x="37" y="2"/>
                    </a:cubicBezTo>
                    <a:cubicBezTo>
                      <a:pt x="37" y="1"/>
                      <a:pt x="37" y="1"/>
                      <a:pt x="37" y="1"/>
                    </a:cubicBezTo>
                    <a:cubicBezTo>
                      <a:pt x="38" y="2"/>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3" name="Freeform 1227">
                <a:extLst>
                  <a:ext uri="{FF2B5EF4-FFF2-40B4-BE49-F238E27FC236}">
                    <a16:creationId xmlns:a16="http://schemas.microsoft.com/office/drawing/2014/main" id="{48CDD9A5-DF23-4949-8AFB-79C207454887}"/>
                  </a:ext>
                </a:extLst>
              </p:cNvPr>
              <p:cNvSpPr/>
              <p:nvPr/>
            </p:nvSpPr>
            <p:spPr bwMode="auto">
              <a:xfrm>
                <a:off x="4024" y="1670"/>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4" name="Freeform 1228">
                <a:extLst>
                  <a:ext uri="{FF2B5EF4-FFF2-40B4-BE49-F238E27FC236}">
                    <a16:creationId xmlns:a16="http://schemas.microsoft.com/office/drawing/2014/main" id="{A6832275-74D6-4307-86B5-A8D2EED4688B}"/>
                  </a:ext>
                </a:extLst>
              </p:cNvPr>
              <p:cNvSpPr/>
              <p:nvPr/>
            </p:nvSpPr>
            <p:spPr bwMode="auto">
              <a:xfrm>
                <a:off x="2012" y="1670"/>
                <a:ext cx="38" cy="38"/>
              </a:xfrm>
              <a:custGeom>
                <a:gdLst>
                  <a:gd name="T0" fmla="*/ 12 w 14"/>
                  <a:gd name="T1" fmla="*/ 2 h 14"/>
                  <a:gd name="T2" fmla="*/ 14 w 14"/>
                  <a:gd name="T3" fmla="*/ 3 h 14"/>
                  <a:gd name="T4" fmla="*/ 12 w 14"/>
                  <a:gd name="T5" fmla="*/ 5 h 14"/>
                  <a:gd name="T6" fmla="*/ 10 w 14"/>
                  <a:gd name="T7" fmla="*/ 5 h 14"/>
                  <a:gd name="T8" fmla="*/ 11 w 14"/>
                  <a:gd name="T9" fmla="*/ 6 h 14"/>
                  <a:gd name="T10" fmla="*/ 11 w 14"/>
                  <a:gd name="T11" fmla="*/ 7 h 14"/>
                  <a:gd name="T12" fmla="*/ 11 w 14"/>
                  <a:gd name="T13" fmla="*/ 7 h 14"/>
                  <a:gd name="T14" fmla="*/ 11 w 14"/>
                  <a:gd name="T15" fmla="*/ 8 h 14"/>
                  <a:gd name="T16" fmla="*/ 6 w 14"/>
                  <a:gd name="T17" fmla="*/ 8 h 14"/>
                  <a:gd name="T18" fmla="*/ 8 w 14"/>
                  <a:gd name="T19" fmla="*/ 10 h 14"/>
                  <a:gd name="T20" fmla="*/ 10 w 14"/>
                  <a:gd name="T21" fmla="*/ 10 h 14"/>
                  <a:gd name="T22" fmla="*/ 11 w 14"/>
                  <a:gd name="T23" fmla="*/ 11 h 14"/>
                  <a:gd name="T24" fmla="*/ 13 w 14"/>
                  <a:gd name="T25" fmla="*/ 10 h 14"/>
                  <a:gd name="T26" fmla="*/ 12 w 14"/>
                  <a:gd name="T27" fmla="*/ 12 h 14"/>
                  <a:gd name="T28" fmla="*/ 5 w 14"/>
                  <a:gd name="T29" fmla="*/ 8 h 14"/>
                  <a:gd name="T30" fmla="*/ 5 w 14"/>
                  <a:gd name="T31" fmla="*/ 7 h 14"/>
                  <a:gd name="T32" fmla="*/ 5 w 14"/>
                  <a:gd name="T33" fmla="*/ 7 h 14"/>
                  <a:gd name="T34" fmla="*/ 3 w 14"/>
                  <a:gd name="T35" fmla="*/ 7 h 14"/>
                  <a:gd name="T36" fmla="*/ 2 w 14"/>
                  <a:gd name="T37" fmla="*/ 10 h 14"/>
                  <a:gd name="T38" fmla="*/ 3 w 14"/>
                  <a:gd name="T39" fmla="*/ 10 h 14"/>
                  <a:gd name="T40" fmla="*/ 5 w 14"/>
                  <a:gd name="T41" fmla="*/ 11 h 14"/>
                  <a:gd name="T42" fmla="*/ 9 w 14"/>
                  <a:gd name="T43" fmla="*/ 12 h 14"/>
                  <a:gd name="T44" fmla="*/ 10 w 14"/>
                  <a:gd name="T45" fmla="*/ 11 h 14"/>
                  <a:gd name="T46" fmla="*/ 11 w 14"/>
                  <a:gd name="T47" fmla="*/ 12 h 14"/>
                  <a:gd name="T48" fmla="*/ 9 w 14"/>
                  <a:gd name="T49" fmla="*/ 12 h 14"/>
                  <a:gd name="T50" fmla="*/ 10 w 14"/>
                  <a:gd name="T51" fmla="*/ 14 h 14"/>
                  <a:gd name="T52" fmla="*/ 3 w 14"/>
                  <a:gd name="T53" fmla="*/ 11 h 14"/>
                  <a:gd name="T54" fmla="*/ 1 w 14"/>
                  <a:gd name="T55" fmla="*/ 11 h 14"/>
                  <a:gd name="T56" fmla="*/ 0 w 14"/>
                  <a:gd name="T57" fmla="*/ 10 h 14"/>
                  <a:gd name="T58" fmla="*/ 3 w 14"/>
                  <a:gd name="T59" fmla="*/ 7 h 14"/>
                  <a:gd name="T60" fmla="*/ 2 w 14"/>
                  <a:gd name="T61" fmla="*/ 6 h 14"/>
                  <a:gd name="T62" fmla="*/ 6 w 14"/>
                  <a:gd name="T63" fmla="*/ 6 h 14"/>
                  <a:gd name="T64" fmla="*/ 9 w 14"/>
                  <a:gd name="T65" fmla="*/ 2 h 14"/>
                  <a:gd name="T66" fmla="*/ 11 w 14"/>
                  <a:gd name="T67" fmla="*/ 2 h 14"/>
                  <a:gd name="T68" fmla="*/ 10 w 14"/>
                  <a:gd name="T69" fmla="*/ 2 h 14"/>
                  <a:gd name="T70" fmla="*/ 14 w 14"/>
                  <a:gd name="T71" fmla="*/ 0 h 14"/>
                  <a:gd name="T72" fmla="*/ 12 w 14"/>
                  <a:gd name="T73"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12" y="2"/>
                    </a:moveTo>
                    <a:cubicBezTo>
                      <a:pt x="13" y="3"/>
                      <a:pt x="13" y="2"/>
                      <a:pt x="14" y="3"/>
                    </a:cubicBezTo>
                    <a:cubicBezTo>
                      <a:pt x="13" y="3"/>
                      <a:pt x="12" y="4"/>
                      <a:pt x="12" y="5"/>
                    </a:cubicBezTo>
                    <a:cubicBezTo>
                      <a:pt x="11" y="4"/>
                      <a:pt x="10" y="5"/>
                      <a:pt x="10" y="5"/>
                    </a:cubicBezTo>
                    <a:cubicBezTo>
                      <a:pt x="10" y="6"/>
                      <a:pt x="11" y="6"/>
                      <a:pt x="11" y="6"/>
                    </a:cubicBezTo>
                    <a:cubicBezTo>
                      <a:pt x="11" y="6"/>
                      <a:pt x="10" y="6"/>
                      <a:pt x="11" y="7"/>
                    </a:cubicBezTo>
                    <a:cubicBezTo>
                      <a:pt x="11" y="7"/>
                      <a:pt x="11" y="7"/>
                      <a:pt x="11" y="7"/>
                    </a:cubicBezTo>
                    <a:cubicBezTo>
                      <a:pt x="11" y="8"/>
                      <a:pt x="11" y="8"/>
                      <a:pt x="11" y="8"/>
                    </a:cubicBezTo>
                    <a:cubicBezTo>
                      <a:pt x="10" y="8"/>
                      <a:pt x="8" y="7"/>
                      <a:pt x="6" y="8"/>
                    </a:cubicBezTo>
                    <a:cubicBezTo>
                      <a:pt x="7" y="9"/>
                      <a:pt x="8" y="9"/>
                      <a:pt x="8" y="10"/>
                    </a:cubicBezTo>
                    <a:cubicBezTo>
                      <a:pt x="10" y="10"/>
                      <a:pt x="10" y="10"/>
                      <a:pt x="10" y="10"/>
                    </a:cubicBezTo>
                    <a:cubicBezTo>
                      <a:pt x="10" y="11"/>
                      <a:pt x="11" y="10"/>
                      <a:pt x="11" y="11"/>
                    </a:cubicBezTo>
                    <a:cubicBezTo>
                      <a:pt x="12" y="11"/>
                      <a:pt x="12" y="10"/>
                      <a:pt x="13" y="10"/>
                    </a:cubicBezTo>
                    <a:cubicBezTo>
                      <a:pt x="13" y="11"/>
                      <a:pt x="12" y="11"/>
                      <a:pt x="12" y="12"/>
                    </a:cubicBezTo>
                    <a:cubicBezTo>
                      <a:pt x="10" y="9"/>
                      <a:pt x="7" y="11"/>
                      <a:pt x="5" y="8"/>
                    </a:cubicBezTo>
                    <a:cubicBezTo>
                      <a:pt x="5" y="7"/>
                      <a:pt x="5" y="7"/>
                      <a:pt x="5" y="7"/>
                    </a:cubicBezTo>
                    <a:cubicBezTo>
                      <a:pt x="5" y="7"/>
                      <a:pt x="5" y="7"/>
                      <a:pt x="5" y="7"/>
                    </a:cubicBezTo>
                    <a:cubicBezTo>
                      <a:pt x="4" y="8"/>
                      <a:pt x="4" y="7"/>
                      <a:pt x="3" y="7"/>
                    </a:cubicBezTo>
                    <a:cubicBezTo>
                      <a:pt x="2" y="8"/>
                      <a:pt x="3" y="9"/>
                      <a:pt x="2" y="10"/>
                    </a:cubicBezTo>
                    <a:cubicBezTo>
                      <a:pt x="3" y="10"/>
                      <a:pt x="3" y="10"/>
                      <a:pt x="3" y="10"/>
                    </a:cubicBezTo>
                    <a:cubicBezTo>
                      <a:pt x="4" y="9"/>
                      <a:pt x="4" y="11"/>
                      <a:pt x="5" y="11"/>
                    </a:cubicBezTo>
                    <a:cubicBezTo>
                      <a:pt x="6" y="12"/>
                      <a:pt x="8" y="13"/>
                      <a:pt x="9" y="12"/>
                    </a:cubicBezTo>
                    <a:cubicBezTo>
                      <a:pt x="10" y="11"/>
                      <a:pt x="10" y="11"/>
                      <a:pt x="10" y="11"/>
                    </a:cubicBezTo>
                    <a:cubicBezTo>
                      <a:pt x="11" y="12"/>
                      <a:pt x="11" y="12"/>
                      <a:pt x="11" y="12"/>
                    </a:cubicBezTo>
                    <a:cubicBezTo>
                      <a:pt x="9" y="12"/>
                      <a:pt x="9" y="12"/>
                      <a:pt x="9" y="12"/>
                    </a:cubicBezTo>
                    <a:cubicBezTo>
                      <a:pt x="10" y="13"/>
                      <a:pt x="8" y="14"/>
                      <a:pt x="10" y="14"/>
                    </a:cubicBezTo>
                    <a:cubicBezTo>
                      <a:pt x="7" y="13"/>
                      <a:pt x="4" y="14"/>
                      <a:pt x="3" y="11"/>
                    </a:cubicBezTo>
                    <a:cubicBezTo>
                      <a:pt x="2" y="11"/>
                      <a:pt x="2" y="11"/>
                      <a:pt x="1" y="11"/>
                    </a:cubicBezTo>
                    <a:cubicBezTo>
                      <a:pt x="0" y="10"/>
                      <a:pt x="0" y="10"/>
                      <a:pt x="0" y="10"/>
                    </a:cubicBezTo>
                    <a:cubicBezTo>
                      <a:pt x="2" y="10"/>
                      <a:pt x="2" y="8"/>
                      <a:pt x="3" y="7"/>
                    </a:cubicBezTo>
                    <a:cubicBezTo>
                      <a:pt x="2" y="7"/>
                      <a:pt x="2" y="6"/>
                      <a:pt x="2" y="6"/>
                    </a:cubicBezTo>
                    <a:cubicBezTo>
                      <a:pt x="4" y="6"/>
                      <a:pt x="5" y="6"/>
                      <a:pt x="6" y="6"/>
                    </a:cubicBezTo>
                    <a:cubicBezTo>
                      <a:pt x="5" y="4"/>
                      <a:pt x="8" y="3"/>
                      <a:pt x="9" y="2"/>
                    </a:cubicBezTo>
                    <a:cubicBezTo>
                      <a:pt x="11" y="2"/>
                      <a:pt x="11" y="2"/>
                      <a:pt x="11" y="2"/>
                    </a:cubicBezTo>
                    <a:cubicBezTo>
                      <a:pt x="10" y="2"/>
                      <a:pt x="10" y="2"/>
                      <a:pt x="10" y="2"/>
                    </a:cubicBezTo>
                    <a:cubicBezTo>
                      <a:pt x="12" y="3"/>
                      <a:pt x="12" y="1"/>
                      <a:pt x="14" y="0"/>
                    </a:cubicBez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5" name="Freeform 1229">
                <a:extLst>
                  <a:ext uri="{FF2B5EF4-FFF2-40B4-BE49-F238E27FC236}">
                    <a16:creationId xmlns:a16="http://schemas.microsoft.com/office/drawing/2014/main" id="{1369326D-AA68-43B9-9C22-3269AB0DBFC7}"/>
                  </a:ext>
                </a:extLst>
              </p:cNvPr>
              <p:cNvSpPr/>
              <p:nvPr/>
            </p:nvSpPr>
            <p:spPr bwMode="auto">
              <a:xfrm>
                <a:off x="2007" y="167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6" name="Freeform 1230">
                <a:extLst>
                  <a:ext uri="{FF2B5EF4-FFF2-40B4-BE49-F238E27FC236}">
                    <a16:creationId xmlns:a16="http://schemas.microsoft.com/office/drawing/2014/main" id="{ABA2F6E8-BFDD-41A4-A940-A938B18B20BB}"/>
                  </a:ext>
                </a:extLst>
              </p:cNvPr>
              <p:cNvSpPr/>
              <p:nvPr/>
            </p:nvSpPr>
            <p:spPr bwMode="auto">
              <a:xfrm>
                <a:off x="2108" y="1673"/>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7" name="Freeform 1231">
                <a:extLst>
                  <a:ext uri="{FF2B5EF4-FFF2-40B4-BE49-F238E27FC236}">
                    <a16:creationId xmlns:a16="http://schemas.microsoft.com/office/drawing/2014/main" id="{F746DB79-F306-48EC-A4A0-C85F7081E255}"/>
                  </a:ext>
                </a:extLst>
              </p:cNvPr>
              <p:cNvSpPr/>
              <p:nvPr/>
            </p:nvSpPr>
            <p:spPr bwMode="auto">
              <a:xfrm>
                <a:off x="4003" y="1673"/>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8" name="Freeform 1232">
                <a:extLst>
                  <a:ext uri="{FF2B5EF4-FFF2-40B4-BE49-F238E27FC236}">
                    <a16:creationId xmlns:a16="http://schemas.microsoft.com/office/drawing/2014/main" id="{32CF0183-2789-406A-923C-3B48608C9B38}"/>
                  </a:ext>
                </a:extLst>
              </p:cNvPr>
              <p:cNvSpPr/>
              <p:nvPr/>
            </p:nvSpPr>
            <p:spPr bwMode="auto">
              <a:xfrm>
                <a:off x="4019" y="1670"/>
                <a:ext cx="2" cy="6"/>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9" name="Freeform 1233">
                <a:extLst>
                  <a:ext uri="{FF2B5EF4-FFF2-40B4-BE49-F238E27FC236}">
                    <a16:creationId xmlns:a16="http://schemas.microsoft.com/office/drawing/2014/main" id="{A2FC2EB1-1A95-41CC-9799-70CD57D05099}"/>
                  </a:ext>
                </a:extLst>
              </p:cNvPr>
              <p:cNvSpPr/>
              <p:nvPr/>
            </p:nvSpPr>
            <p:spPr bwMode="auto">
              <a:xfrm>
                <a:off x="4035" y="1673"/>
                <a:ext cx="8" cy="8"/>
              </a:xfrm>
              <a:custGeom>
                <a:gdLst>
                  <a:gd name="T0" fmla="*/ 2 w 3"/>
                  <a:gd name="T1" fmla="*/ 3 h 3"/>
                  <a:gd name="T2" fmla="*/ 0 w 3"/>
                  <a:gd name="T3" fmla="*/ 1 h 3"/>
                  <a:gd name="T4" fmla="*/ 1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0" y="1"/>
                      <a:pt x="0" y="1"/>
                      <a:pt x="0" y="1"/>
                    </a:cubicBezTo>
                    <a:cubicBezTo>
                      <a:pt x="0" y="1"/>
                      <a:pt x="1" y="2"/>
                      <a:pt x="1" y="1"/>
                    </a:cubicBezTo>
                    <a:cubicBezTo>
                      <a:pt x="2" y="0"/>
                      <a:pt x="0" y="0"/>
                      <a:pt x="1" y="0"/>
                    </a:cubicBezTo>
                    <a:cubicBezTo>
                      <a:pt x="3" y="1"/>
                      <a:pt x="1"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0" name="Freeform 1234">
                <a:extLst>
                  <a:ext uri="{FF2B5EF4-FFF2-40B4-BE49-F238E27FC236}">
                    <a16:creationId xmlns:a16="http://schemas.microsoft.com/office/drawing/2014/main" id="{5EC05A43-78AB-41C8-A280-E1885541B77C}"/>
                  </a:ext>
                </a:extLst>
              </p:cNvPr>
              <p:cNvSpPr/>
              <p:nvPr/>
            </p:nvSpPr>
            <p:spPr bwMode="auto">
              <a:xfrm>
                <a:off x="1967" y="167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1" name="Freeform 1235">
                <a:extLst>
                  <a:ext uri="{FF2B5EF4-FFF2-40B4-BE49-F238E27FC236}">
                    <a16:creationId xmlns:a16="http://schemas.microsoft.com/office/drawing/2014/main" id="{15321AEE-65F0-4F9B-BE57-4C707C458A41}"/>
                  </a:ext>
                </a:extLst>
              </p:cNvPr>
              <p:cNvSpPr/>
              <p:nvPr/>
            </p:nvSpPr>
            <p:spPr bwMode="auto">
              <a:xfrm>
                <a:off x="1999" y="1673"/>
                <a:ext cx="8" cy="5"/>
              </a:xfrm>
              <a:custGeom>
                <a:gdLst>
                  <a:gd name="T0" fmla="*/ 2 w 3"/>
                  <a:gd name="T1" fmla="*/ 1 h 2"/>
                  <a:gd name="T2" fmla="*/ 1 w 3"/>
                  <a:gd name="T3" fmla="*/ 2 h 2"/>
                  <a:gd name="T4" fmla="*/ 0 w 3"/>
                  <a:gd name="T5" fmla="*/ 1 h 2"/>
                  <a:gd name="T6" fmla="*/ 1 w 3"/>
                  <a:gd name="T7" fmla="*/ 1 h 2"/>
                  <a:gd name="T8" fmla="*/ 2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1" y="1"/>
                      <a:pt x="1" y="2"/>
                    </a:cubicBezTo>
                    <a:cubicBezTo>
                      <a:pt x="0" y="1"/>
                      <a:pt x="0" y="1"/>
                      <a:pt x="0" y="1"/>
                    </a:cubicBezTo>
                    <a:cubicBezTo>
                      <a:pt x="1" y="1"/>
                      <a:pt x="1" y="1"/>
                      <a:pt x="1" y="1"/>
                    </a:cubicBezTo>
                    <a:cubicBezTo>
                      <a:pt x="2" y="0"/>
                      <a:pt x="2" y="0"/>
                      <a:pt x="2" y="0"/>
                    </a:cubicBezTo>
                    <a:cubicBezTo>
                      <a:pt x="2" y="0"/>
                      <a:pt x="3"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2" name="Freeform 1236">
                <a:extLst>
                  <a:ext uri="{FF2B5EF4-FFF2-40B4-BE49-F238E27FC236}">
                    <a16:creationId xmlns:a16="http://schemas.microsoft.com/office/drawing/2014/main" id="{5F47C8B8-B02F-4483-B8C1-E0720E0A5824}"/>
                  </a:ext>
                </a:extLst>
              </p:cNvPr>
              <p:cNvSpPr/>
              <p:nvPr/>
            </p:nvSpPr>
            <p:spPr bwMode="auto">
              <a:xfrm>
                <a:off x="4048" y="1673"/>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3" name="Freeform 1237">
                <a:extLst>
                  <a:ext uri="{FF2B5EF4-FFF2-40B4-BE49-F238E27FC236}">
                    <a16:creationId xmlns:a16="http://schemas.microsoft.com/office/drawing/2014/main" id="{D2850A2D-F2F7-4D92-A345-7C02DF7081D4}"/>
                  </a:ext>
                </a:extLst>
              </p:cNvPr>
              <p:cNvSpPr/>
              <p:nvPr/>
            </p:nvSpPr>
            <p:spPr bwMode="auto">
              <a:xfrm>
                <a:off x="4053" y="1673"/>
                <a:ext cx="22" cy="19"/>
              </a:xfrm>
              <a:custGeom>
                <a:gdLst>
                  <a:gd name="T0" fmla="*/ 6 w 8"/>
                  <a:gd name="T1" fmla="*/ 2 h 7"/>
                  <a:gd name="T2" fmla="*/ 8 w 8"/>
                  <a:gd name="T3" fmla="*/ 4 h 7"/>
                  <a:gd name="T4" fmla="*/ 6 w 8"/>
                  <a:gd name="T5" fmla="*/ 4 h 7"/>
                  <a:gd name="T6" fmla="*/ 7 w 8"/>
                  <a:gd name="T7" fmla="*/ 3 h 7"/>
                  <a:gd name="T8" fmla="*/ 7 w 8"/>
                  <a:gd name="T9" fmla="*/ 2 h 7"/>
                  <a:gd name="T10" fmla="*/ 6 w 8"/>
                  <a:gd name="T11" fmla="*/ 3 h 7"/>
                  <a:gd name="T12" fmla="*/ 5 w 8"/>
                  <a:gd name="T13" fmla="*/ 2 h 7"/>
                  <a:gd name="T14" fmla="*/ 2 w 8"/>
                  <a:gd name="T15" fmla="*/ 4 h 7"/>
                  <a:gd name="T16" fmla="*/ 4 w 8"/>
                  <a:gd name="T17" fmla="*/ 4 h 7"/>
                  <a:gd name="T18" fmla="*/ 0 w 8"/>
                  <a:gd name="T19" fmla="*/ 4 h 7"/>
                  <a:gd name="T20" fmla="*/ 0 w 8"/>
                  <a:gd name="T21" fmla="*/ 4 h 7"/>
                  <a:gd name="T22" fmla="*/ 1 w 8"/>
                  <a:gd name="T23" fmla="*/ 5 h 7"/>
                  <a:gd name="T24" fmla="*/ 7 w 8"/>
                  <a:gd name="T25" fmla="*/ 0 h 7"/>
                  <a:gd name="T26" fmla="*/ 6 w 8"/>
                  <a:gd name="T27"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6" y="2"/>
                    </a:moveTo>
                    <a:cubicBezTo>
                      <a:pt x="8" y="1"/>
                      <a:pt x="7" y="3"/>
                      <a:pt x="8" y="4"/>
                    </a:cubicBezTo>
                    <a:cubicBezTo>
                      <a:pt x="7" y="4"/>
                      <a:pt x="7" y="4"/>
                      <a:pt x="6" y="4"/>
                    </a:cubicBezTo>
                    <a:cubicBezTo>
                      <a:pt x="7" y="3"/>
                      <a:pt x="7" y="3"/>
                      <a:pt x="7" y="3"/>
                    </a:cubicBezTo>
                    <a:cubicBezTo>
                      <a:pt x="7" y="2"/>
                      <a:pt x="7" y="2"/>
                      <a:pt x="7" y="2"/>
                    </a:cubicBezTo>
                    <a:cubicBezTo>
                      <a:pt x="6" y="3"/>
                      <a:pt x="6" y="3"/>
                      <a:pt x="6" y="3"/>
                    </a:cubicBezTo>
                    <a:cubicBezTo>
                      <a:pt x="5" y="2"/>
                      <a:pt x="5" y="2"/>
                      <a:pt x="5" y="2"/>
                    </a:cubicBezTo>
                    <a:cubicBezTo>
                      <a:pt x="4" y="2"/>
                      <a:pt x="3" y="4"/>
                      <a:pt x="2" y="4"/>
                    </a:cubicBezTo>
                    <a:cubicBezTo>
                      <a:pt x="4" y="4"/>
                      <a:pt x="4" y="4"/>
                      <a:pt x="4" y="4"/>
                    </a:cubicBezTo>
                    <a:cubicBezTo>
                      <a:pt x="2" y="3"/>
                      <a:pt x="1" y="7"/>
                      <a:pt x="0" y="4"/>
                    </a:cubicBezTo>
                    <a:cubicBezTo>
                      <a:pt x="0" y="4"/>
                      <a:pt x="0" y="4"/>
                      <a:pt x="0" y="4"/>
                    </a:cubicBezTo>
                    <a:cubicBezTo>
                      <a:pt x="1" y="5"/>
                      <a:pt x="1" y="5"/>
                      <a:pt x="1" y="5"/>
                    </a:cubicBezTo>
                    <a:cubicBezTo>
                      <a:pt x="1" y="2"/>
                      <a:pt x="4" y="2"/>
                      <a:pt x="7" y="0"/>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4" name="Freeform 1238">
                <a:extLst>
                  <a:ext uri="{FF2B5EF4-FFF2-40B4-BE49-F238E27FC236}">
                    <a16:creationId xmlns:a16="http://schemas.microsoft.com/office/drawing/2014/main" id="{7DE73216-7991-4F7D-8872-2496E66E19FD}"/>
                  </a:ext>
                </a:extLst>
              </p:cNvPr>
              <p:cNvSpPr/>
              <p:nvPr/>
            </p:nvSpPr>
            <p:spPr bwMode="auto">
              <a:xfrm>
                <a:off x="1977" y="1673"/>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1" y="2"/>
                    </a:cubicBezTo>
                    <a:cubicBezTo>
                      <a:pt x="1" y="2"/>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5" name="Freeform 1239">
                <a:extLst>
                  <a:ext uri="{FF2B5EF4-FFF2-40B4-BE49-F238E27FC236}">
                    <a16:creationId xmlns:a16="http://schemas.microsoft.com/office/drawing/2014/main" id="{3C8143B1-E4B6-4C3A-9AC0-AE4051076DFF}"/>
                  </a:ext>
                </a:extLst>
              </p:cNvPr>
              <p:cNvSpPr/>
              <p:nvPr/>
            </p:nvSpPr>
            <p:spPr bwMode="auto">
              <a:xfrm>
                <a:off x="3746" y="1676"/>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6" name="Freeform 1240">
                <a:extLst>
                  <a:ext uri="{FF2B5EF4-FFF2-40B4-BE49-F238E27FC236}">
                    <a16:creationId xmlns:a16="http://schemas.microsoft.com/office/drawing/2014/main" id="{95A415D6-0F4D-4E26-B05D-489D079A1712}"/>
                  </a:ext>
                </a:extLst>
              </p:cNvPr>
              <p:cNvSpPr/>
              <p:nvPr/>
            </p:nvSpPr>
            <p:spPr bwMode="auto">
              <a:xfrm>
                <a:off x="1953" y="1676"/>
                <a:ext cx="3" cy="5"/>
              </a:xfrm>
              <a:custGeom>
                <a:gdLst>
                  <a:gd name="T0" fmla="*/ 1 w 1"/>
                  <a:gd name="T1" fmla="*/ 0 h 2"/>
                  <a:gd name="T2" fmla="*/ 1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1"/>
                      <a:pt x="1" y="2"/>
                    </a:cubicBezTo>
                    <a:cubicBezTo>
                      <a:pt x="0" y="2"/>
                      <a:pt x="0"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7" name="Freeform 1241">
                <a:extLst>
                  <a:ext uri="{FF2B5EF4-FFF2-40B4-BE49-F238E27FC236}">
                    <a16:creationId xmlns:a16="http://schemas.microsoft.com/office/drawing/2014/main" id="{B3587AC5-D4A0-45C8-9F9E-6B98EF213DDE}"/>
                  </a:ext>
                </a:extLst>
              </p:cNvPr>
              <p:cNvSpPr/>
              <p:nvPr/>
            </p:nvSpPr>
            <p:spPr bwMode="auto">
              <a:xfrm>
                <a:off x="4144" y="1676"/>
                <a:ext cx="6" cy="2"/>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8" name="Freeform 1242">
                <a:extLst>
                  <a:ext uri="{FF2B5EF4-FFF2-40B4-BE49-F238E27FC236}">
                    <a16:creationId xmlns:a16="http://schemas.microsoft.com/office/drawing/2014/main" id="{67951BAF-53EB-4BF8-A530-A33E0855446A}"/>
                  </a:ext>
                </a:extLst>
              </p:cNvPr>
              <p:cNvSpPr/>
              <p:nvPr/>
            </p:nvSpPr>
            <p:spPr bwMode="auto">
              <a:xfrm>
                <a:off x="4211" y="1676"/>
                <a:ext cx="13" cy="8"/>
              </a:xfrm>
              <a:custGeom>
                <a:gdLst>
                  <a:gd name="T0" fmla="*/ 5 w 5"/>
                  <a:gd name="T1" fmla="*/ 0 h 3"/>
                  <a:gd name="T2" fmla="*/ 0 w 5"/>
                  <a:gd name="T3" fmla="*/ 2 h 3"/>
                  <a:gd name="T4" fmla="*/ 1 w 5"/>
                  <a:gd name="T5" fmla="*/ 3 h 3"/>
                  <a:gd name="T6" fmla="*/ 0 w 5"/>
                  <a:gd name="T7" fmla="*/ 3 h 3"/>
                  <a:gd name="T8" fmla="*/ 4 w 5"/>
                  <a:gd name="T9" fmla="*/ 0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3"/>
                      <a:pt x="2" y="0"/>
                      <a:pt x="0" y="2"/>
                    </a:cubicBezTo>
                    <a:cubicBezTo>
                      <a:pt x="1" y="3"/>
                      <a:pt x="1" y="3"/>
                      <a:pt x="1" y="3"/>
                    </a:cubicBezTo>
                    <a:cubicBezTo>
                      <a:pt x="1" y="3"/>
                      <a:pt x="0" y="3"/>
                      <a:pt x="0" y="3"/>
                    </a:cubicBezTo>
                    <a:cubicBezTo>
                      <a:pt x="0" y="1"/>
                      <a:pt x="3" y="1"/>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9" name="Freeform 1243">
                <a:extLst>
                  <a:ext uri="{FF2B5EF4-FFF2-40B4-BE49-F238E27FC236}">
                    <a16:creationId xmlns:a16="http://schemas.microsoft.com/office/drawing/2014/main" id="{C4E7159C-31F4-4003-B2F4-B2B42FB65437}"/>
                  </a:ext>
                </a:extLst>
              </p:cNvPr>
              <p:cNvSpPr/>
              <p:nvPr/>
            </p:nvSpPr>
            <p:spPr bwMode="auto">
              <a:xfrm>
                <a:off x="2044" y="1676"/>
                <a:ext cx="40" cy="21"/>
              </a:xfrm>
              <a:custGeom>
                <a:gdLst>
                  <a:gd name="T0" fmla="*/ 3 w 15"/>
                  <a:gd name="T1" fmla="*/ 0 h 8"/>
                  <a:gd name="T2" fmla="*/ 2 w 15"/>
                  <a:gd name="T3" fmla="*/ 2 h 8"/>
                  <a:gd name="T4" fmla="*/ 2 w 15"/>
                  <a:gd name="T5" fmla="*/ 4 h 8"/>
                  <a:gd name="T6" fmla="*/ 4 w 15"/>
                  <a:gd name="T7" fmla="*/ 3 h 8"/>
                  <a:gd name="T8" fmla="*/ 12 w 15"/>
                  <a:gd name="T9" fmla="*/ 2 h 8"/>
                  <a:gd name="T10" fmla="*/ 12 w 15"/>
                  <a:gd name="T11" fmla="*/ 2 h 8"/>
                  <a:gd name="T12" fmla="*/ 10 w 15"/>
                  <a:gd name="T13" fmla="*/ 0 h 8"/>
                  <a:gd name="T14" fmla="*/ 11 w 15"/>
                  <a:gd name="T15" fmla="*/ 0 h 8"/>
                  <a:gd name="T16" fmla="*/ 12 w 15"/>
                  <a:gd name="T17" fmla="*/ 1 h 8"/>
                  <a:gd name="T18" fmla="*/ 15 w 15"/>
                  <a:gd name="T19" fmla="*/ 0 h 8"/>
                  <a:gd name="T20" fmla="*/ 10 w 15"/>
                  <a:gd name="T21" fmla="*/ 4 h 8"/>
                  <a:gd name="T22" fmla="*/ 9 w 15"/>
                  <a:gd name="T23" fmla="*/ 5 h 8"/>
                  <a:gd name="T24" fmla="*/ 10 w 15"/>
                  <a:gd name="T25" fmla="*/ 4 h 8"/>
                  <a:gd name="T26" fmla="*/ 5 w 15"/>
                  <a:gd name="T27" fmla="*/ 6 h 8"/>
                  <a:gd name="T28" fmla="*/ 3 w 15"/>
                  <a:gd name="T29" fmla="*/ 7 h 8"/>
                  <a:gd name="T30" fmla="*/ 0 w 15"/>
                  <a:gd name="T31" fmla="*/ 6 h 8"/>
                  <a:gd name="T32" fmla="*/ 2 w 15"/>
                  <a:gd name="T33" fmla="*/ 2 h 8"/>
                  <a:gd name="T34" fmla="*/ 3 w 15"/>
                  <a:gd name="T3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0"/>
                    </a:moveTo>
                    <a:cubicBezTo>
                      <a:pt x="3" y="1"/>
                      <a:pt x="4" y="2"/>
                      <a:pt x="2" y="2"/>
                    </a:cubicBezTo>
                    <a:cubicBezTo>
                      <a:pt x="2" y="3"/>
                      <a:pt x="3" y="3"/>
                      <a:pt x="2" y="4"/>
                    </a:cubicBezTo>
                    <a:cubicBezTo>
                      <a:pt x="3" y="4"/>
                      <a:pt x="4" y="4"/>
                      <a:pt x="4" y="3"/>
                    </a:cubicBezTo>
                    <a:cubicBezTo>
                      <a:pt x="6" y="6"/>
                      <a:pt x="9" y="2"/>
                      <a:pt x="12" y="2"/>
                    </a:cubicBezTo>
                    <a:cubicBezTo>
                      <a:pt x="12" y="2"/>
                      <a:pt x="12" y="2"/>
                      <a:pt x="12" y="2"/>
                    </a:cubicBezTo>
                    <a:cubicBezTo>
                      <a:pt x="10" y="0"/>
                      <a:pt x="10" y="0"/>
                      <a:pt x="10" y="0"/>
                    </a:cubicBezTo>
                    <a:cubicBezTo>
                      <a:pt x="10" y="0"/>
                      <a:pt x="10" y="0"/>
                      <a:pt x="11" y="0"/>
                    </a:cubicBezTo>
                    <a:cubicBezTo>
                      <a:pt x="11" y="1"/>
                      <a:pt x="11" y="1"/>
                      <a:pt x="12" y="1"/>
                    </a:cubicBezTo>
                    <a:cubicBezTo>
                      <a:pt x="13" y="1"/>
                      <a:pt x="13" y="0"/>
                      <a:pt x="15" y="0"/>
                    </a:cubicBezTo>
                    <a:cubicBezTo>
                      <a:pt x="12" y="1"/>
                      <a:pt x="12" y="4"/>
                      <a:pt x="10" y="4"/>
                    </a:cubicBezTo>
                    <a:cubicBezTo>
                      <a:pt x="9" y="5"/>
                      <a:pt x="9" y="5"/>
                      <a:pt x="9" y="5"/>
                    </a:cubicBezTo>
                    <a:cubicBezTo>
                      <a:pt x="10" y="4"/>
                      <a:pt x="10" y="4"/>
                      <a:pt x="10" y="4"/>
                    </a:cubicBezTo>
                    <a:cubicBezTo>
                      <a:pt x="7" y="3"/>
                      <a:pt x="8" y="7"/>
                      <a:pt x="5" y="6"/>
                    </a:cubicBezTo>
                    <a:cubicBezTo>
                      <a:pt x="7" y="8"/>
                      <a:pt x="3" y="6"/>
                      <a:pt x="3" y="7"/>
                    </a:cubicBezTo>
                    <a:cubicBezTo>
                      <a:pt x="2" y="7"/>
                      <a:pt x="1" y="6"/>
                      <a:pt x="0" y="6"/>
                    </a:cubicBezTo>
                    <a:cubicBezTo>
                      <a:pt x="2" y="5"/>
                      <a:pt x="0" y="2"/>
                      <a:pt x="2" y="2"/>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0" name="Freeform 1244">
                <a:extLst>
                  <a:ext uri="{FF2B5EF4-FFF2-40B4-BE49-F238E27FC236}">
                    <a16:creationId xmlns:a16="http://schemas.microsoft.com/office/drawing/2014/main" id="{A1E5A1BE-EAE7-405E-9BEC-ACFBA75AC80E}"/>
                  </a:ext>
                </a:extLst>
              </p:cNvPr>
              <p:cNvSpPr/>
              <p:nvPr/>
            </p:nvSpPr>
            <p:spPr bwMode="auto">
              <a:xfrm>
                <a:off x="2955" y="1678"/>
                <a:ext cx="8" cy="6"/>
              </a:xfrm>
              <a:custGeom>
                <a:gdLst>
                  <a:gd name="T0" fmla="*/ 2 w 3"/>
                  <a:gd name="T1" fmla="*/ 2 h 2"/>
                  <a:gd name="T2" fmla="*/ 0 w 3"/>
                  <a:gd name="T3" fmla="*/ 2 h 2"/>
                  <a:gd name="T4" fmla="*/ 0 w 3"/>
                  <a:gd name="T5" fmla="*/ 1 h 2"/>
                  <a:gd name="T6" fmla="*/ 2 w 3"/>
                  <a:gd name="T7" fmla="*/ 0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2"/>
                      <a:pt x="0" y="2"/>
                      <a:pt x="0" y="2"/>
                    </a:cubicBezTo>
                    <a:cubicBezTo>
                      <a:pt x="0" y="1"/>
                      <a:pt x="0" y="1"/>
                      <a:pt x="0" y="1"/>
                    </a:cubicBezTo>
                    <a:cubicBezTo>
                      <a:pt x="0" y="2"/>
                      <a:pt x="2"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1" name="Freeform 1245">
                <a:extLst>
                  <a:ext uri="{FF2B5EF4-FFF2-40B4-BE49-F238E27FC236}">
                    <a16:creationId xmlns:a16="http://schemas.microsoft.com/office/drawing/2014/main" id="{10734744-3793-44AD-B9EA-2B9116C8BBA0}"/>
                  </a:ext>
                </a:extLst>
              </p:cNvPr>
              <p:cNvSpPr/>
              <p:nvPr/>
            </p:nvSpPr>
            <p:spPr bwMode="auto">
              <a:xfrm>
                <a:off x="4032" y="167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2" name="Freeform 1246">
                <a:extLst>
                  <a:ext uri="{FF2B5EF4-FFF2-40B4-BE49-F238E27FC236}">
                    <a16:creationId xmlns:a16="http://schemas.microsoft.com/office/drawing/2014/main" id="{FD4D18FC-CF5A-4074-9ED3-D3B3D12869E3}"/>
                  </a:ext>
                </a:extLst>
              </p:cNvPr>
              <p:cNvSpPr/>
              <p:nvPr/>
            </p:nvSpPr>
            <p:spPr bwMode="auto">
              <a:xfrm>
                <a:off x="1969" y="1681"/>
                <a:ext cx="17" cy="8"/>
              </a:xfrm>
              <a:custGeom>
                <a:gdLst>
                  <a:gd name="T0" fmla="*/ 4 w 6"/>
                  <a:gd name="T1" fmla="*/ 3 h 3"/>
                  <a:gd name="T2" fmla="*/ 3 w 6"/>
                  <a:gd name="T3" fmla="*/ 2 h 3"/>
                  <a:gd name="T4" fmla="*/ 4 w 6"/>
                  <a:gd name="T5" fmla="*/ 1 h 3"/>
                  <a:gd name="T6" fmla="*/ 2 w 6"/>
                  <a:gd name="T7" fmla="*/ 1 h 3"/>
                  <a:gd name="T8" fmla="*/ 2 w 6"/>
                  <a:gd name="T9" fmla="*/ 1 h 3"/>
                  <a:gd name="T10" fmla="*/ 0 w 6"/>
                  <a:gd name="T11" fmla="*/ 0 h 3"/>
                  <a:gd name="T12" fmla="*/ 2 w 6"/>
                  <a:gd name="T13" fmla="*/ 1 h 3"/>
                  <a:gd name="T14" fmla="*/ 2 w 6"/>
                  <a:gd name="T15" fmla="*/ 0 h 3"/>
                  <a:gd name="T16" fmla="*/ 1 w 6"/>
                  <a:gd name="T17" fmla="*/ 0 h 3"/>
                  <a:gd name="T18" fmla="*/ 4 w 6"/>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3"/>
                    </a:moveTo>
                    <a:cubicBezTo>
                      <a:pt x="4" y="3"/>
                      <a:pt x="3" y="3"/>
                      <a:pt x="3" y="2"/>
                    </a:cubicBezTo>
                    <a:cubicBezTo>
                      <a:pt x="4" y="1"/>
                      <a:pt x="4" y="1"/>
                      <a:pt x="4" y="1"/>
                    </a:cubicBezTo>
                    <a:cubicBezTo>
                      <a:pt x="3" y="1"/>
                      <a:pt x="3" y="1"/>
                      <a:pt x="2" y="1"/>
                    </a:cubicBezTo>
                    <a:cubicBezTo>
                      <a:pt x="2" y="1"/>
                      <a:pt x="2" y="1"/>
                      <a:pt x="2" y="1"/>
                    </a:cubicBezTo>
                    <a:cubicBezTo>
                      <a:pt x="1" y="1"/>
                      <a:pt x="1" y="1"/>
                      <a:pt x="0" y="0"/>
                    </a:cubicBezTo>
                    <a:cubicBezTo>
                      <a:pt x="0" y="0"/>
                      <a:pt x="1" y="0"/>
                      <a:pt x="2" y="1"/>
                    </a:cubicBezTo>
                    <a:cubicBezTo>
                      <a:pt x="2" y="1"/>
                      <a:pt x="2" y="0"/>
                      <a:pt x="2" y="0"/>
                    </a:cubicBezTo>
                    <a:cubicBezTo>
                      <a:pt x="1" y="0"/>
                      <a:pt x="1" y="0"/>
                      <a:pt x="1" y="0"/>
                    </a:cubicBezTo>
                    <a:cubicBezTo>
                      <a:pt x="3" y="0"/>
                      <a:pt x="6"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3" name="Freeform 1247">
                <a:extLst>
                  <a:ext uri="{FF2B5EF4-FFF2-40B4-BE49-F238E27FC236}">
                    <a16:creationId xmlns:a16="http://schemas.microsoft.com/office/drawing/2014/main" id="{DDD1E056-EC05-4D86-B86D-BBF066A15810}"/>
                  </a:ext>
                </a:extLst>
              </p:cNvPr>
              <p:cNvSpPr/>
              <p:nvPr/>
            </p:nvSpPr>
            <p:spPr bwMode="auto">
              <a:xfrm>
                <a:off x="2194" y="1678"/>
                <a:ext cx="8" cy="8"/>
              </a:xfrm>
              <a:custGeom>
                <a:gdLst>
                  <a:gd name="T0" fmla="*/ 3 w 3"/>
                  <a:gd name="T1" fmla="*/ 1 h 3"/>
                  <a:gd name="T2" fmla="*/ 0 w 3"/>
                  <a:gd name="T3" fmla="*/ 3 h 3"/>
                  <a:gd name="T4" fmla="*/ 0 w 3"/>
                  <a:gd name="T5" fmla="*/ 2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0" y="3"/>
                    </a:cubicBezTo>
                    <a:cubicBezTo>
                      <a:pt x="0" y="2"/>
                      <a:pt x="0" y="2"/>
                      <a:pt x="0" y="2"/>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4" name="Freeform 1248">
                <a:extLst>
                  <a:ext uri="{FF2B5EF4-FFF2-40B4-BE49-F238E27FC236}">
                    <a16:creationId xmlns:a16="http://schemas.microsoft.com/office/drawing/2014/main" id="{35F44756-BA8D-44C7-B14E-5478C3E0F773}"/>
                  </a:ext>
                </a:extLst>
              </p:cNvPr>
              <p:cNvSpPr/>
              <p:nvPr/>
            </p:nvSpPr>
            <p:spPr bwMode="auto">
              <a:xfrm>
                <a:off x="2854" y="1681"/>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5" name="Freeform 1249">
                <a:extLst>
                  <a:ext uri="{FF2B5EF4-FFF2-40B4-BE49-F238E27FC236}">
                    <a16:creationId xmlns:a16="http://schemas.microsoft.com/office/drawing/2014/main" id="{E03253F3-A5A8-4882-BC49-1307534DD865}"/>
                  </a:ext>
                </a:extLst>
              </p:cNvPr>
              <p:cNvSpPr/>
              <p:nvPr/>
            </p:nvSpPr>
            <p:spPr bwMode="auto">
              <a:xfrm>
                <a:off x="4027" y="1681"/>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2"/>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6" name="Freeform 1250">
                <a:extLst>
                  <a:ext uri="{FF2B5EF4-FFF2-40B4-BE49-F238E27FC236}">
                    <a16:creationId xmlns:a16="http://schemas.microsoft.com/office/drawing/2014/main" id="{BBF62FB2-37FA-46DE-AF4E-63BD63D43905}"/>
                  </a:ext>
                </a:extLst>
              </p:cNvPr>
              <p:cNvSpPr/>
              <p:nvPr/>
            </p:nvSpPr>
            <p:spPr bwMode="auto">
              <a:xfrm>
                <a:off x="1996" y="1684"/>
                <a:ext cx="6" cy="2"/>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7" name="Freeform 1251">
                <a:extLst>
                  <a:ext uri="{FF2B5EF4-FFF2-40B4-BE49-F238E27FC236}">
                    <a16:creationId xmlns:a16="http://schemas.microsoft.com/office/drawing/2014/main" id="{42C7D423-158A-47BD-9BD6-4290238F390B}"/>
                  </a:ext>
                </a:extLst>
              </p:cNvPr>
              <p:cNvSpPr/>
              <p:nvPr/>
            </p:nvSpPr>
            <p:spPr bwMode="auto">
              <a:xfrm>
                <a:off x="4019" y="1684"/>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8" name="Freeform 1252">
                <a:extLst>
                  <a:ext uri="{FF2B5EF4-FFF2-40B4-BE49-F238E27FC236}">
                    <a16:creationId xmlns:a16="http://schemas.microsoft.com/office/drawing/2014/main" id="{1A5BD814-9E05-4BCD-AE27-883D223135E3}"/>
                  </a:ext>
                </a:extLst>
              </p:cNvPr>
              <p:cNvSpPr/>
              <p:nvPr/>
            </p:nvSpPr>
            <p:spPr bwMode="auto">
              <a:xfrm>
                <a:off x="2950" y="1684"/>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9" name="Freeform 1253">
                <a:extLst>
                  <a:ext uri="{FF2B5EF4-FFF2-40B4-BE49-F238E27FC236}">
                    <a16:creationId xmlns:a16="http://schemas.microsoft.com/office/drawing/2014/main" id="{2892E0D1-2CD2-4C03-B45A-6674CBADFD67}"/>
                  </a:ext>
                </a:extLst>
              </p:cNvPr>
              <p:cNvSpPr/>
              <p:nvPr/>
            </p:nvSpPr>
            <p:spPr bwMode="auto">
              <a:xfrm>
                <a:off x="2031" y="1684"/>
                <a:ext cx="3" cy="5"/>
              </a:xfrm>
              <a:custGeom>
                <a:gdLst>
                  <a:gd name="T0" fmla="*/ 1 w 1"/>
                  <a:gd name="T1" fmla="*/ 2 h 2"/>
                  <a:gd name="T2" fmla="*/ 0 w 1"/>
                  <a:gd name="T3" fmla="*/ 1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1"/>
                      <a:pt x="0" y="1"/>
                      <a:pt x="0" y="1"/>
                    </a:cubicBezTo>
                    <a:cubicBezTo>
                      <a:pt x="1" y="1"/>
                      <a:pt x="1" y="1"/>
                      <a:pt x="0"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0" name="Rectangle 1254">
                <a:extLst>
                  <a:ext uri="{FF2B5EF4-FFF2-40B4-BE49-F238E27FC236}">
                    <a16:creationId xmlns:a16="http://schemas.microsoft.com/office/drawing/2014/main" id="{3F3A5442-E311-4496-94DC-586C5BCBEE54}"/>
                  </a:ext>
                </a:extLst>
              </p:cNvPr>
              <p:cNvSpPr>
                <a:spLocks noChangeArrowheads="1"/>
              </p:cNvSpPr>
              <p:nvPr/>
            </p:nvSpPr>
            <p:spPr bwMode="auto">
              <a:xfrm>
                <a:off x="4203" y="1684"/>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1" name="Freeform 1255">
                <a:extLst>
                  <a:ext uri="{FF2B5EF4-FFF2-40B4-BE49-F238E27FC236}">
                    <a16:creationId xmlns:a16="http://schemas.microsoft.com/office/drawing/2014/main" id="{A97A8267-B265-4DA5-9AC3-5FC158E904CB}"/>
                  </a:ext>
                </a:extLst>
              </p:cNvPr>
              <p:cNvSpPr/>
              <p:nvPr/>
            </p:nvSpPr>
            <p:spPr bwMode="auto">
              <a:xfrm>
                <a:off x="4048" y="1686"/>
                <a:ext cx="5" cy="3"/>
              </a:xfrm>
              <a:custGeom>
                <a:gdLst>
                  <a:gd name="T0" fmla="*/ 0 w 2"/>
                  <a:gd name="T1" fmla="*/ 0 h 1"/>
                  <a:gd name="T2" fmla="*/ 0 w 2"/>
                  <a:gd name="T3" fmla="*/ 1 h 1"/>
                  <a:gd name="T4" fmla="*/ 1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1"/>
                      <a:pt x="0" y="1"/>
                      <a:pt x="0" y="1"/>
                    </a:cubicBezTo>
                    <a:cubicBezTo>
                      <a:pt x="0" y="0"/>
                      <a:pt x="1" y="1"/>
                      <a:pt x="1" y="0"/>
                    </a:cubicBezTo>
                    <a:cubicBezTo>
                      <a:pt x="2"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2" name="Freeform 1256">
                <a:extLst>
                  <a:ext uri="{FF2B5EF4-FFF2-40B4-BE49-F238E27FC236}">
                    <a16:creationId xmlns:a16="http://schemas.microsoft.com/office/drawing/2014/main" id="{BB339D98-1F52-44AB-AE25-905E2F4F9C31}"/>
                  </a:ext>
                </a:extLst>
              </p:cNvPr>
              <p:cNvSpPr/>
              <p:nvPr/>
            </p:nvSpPr>
            <p:spPr bwMode="auto">
              <a:xfrm>
                <a:off x="2929" y="1686"/>
                <a:ext cx="10" cy="6"/>
              </a:xfrm>
              <a:custGeom>
                <a:gdLst>
                  <a:gd name="T0" fmla="*/ 3 w 4"/>
                  <a:gd name="T1" fmla="*/ 0 h 2"/>
                  <a:gd name="T2" fmla="*/ 0 w 4"/>
                  <a:gd name="T3" fmla="*/ 2 h 2"/>
                  <a:gd name="T4" fmla="*/ 2 w 4"/>
                  <a:gd name="T5" fmla="*/ 0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0" y="2"/>
                    </a:cubicBezTo>
                    <a:cubicBezTo>
                      <a:pt x="1" y="0"/>
                      <a:pt x="2" y="2"/>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3" name="Freeform 1257">
                <a:extLst>
                  <a:ext uri="{FF2B5EF4-FFF2-40B4-BE49-F238E27FC236}">
                    <a16:creationId xmlns:a16="http://schemas.microsoft.com/office/drawing/2014/main" id="{4E290E7F-0D0F-4BF4-A61F-C39189E42B3E}"/>
                  </a:ext>
                </a:extLst>
              </p:cNvPr>
              <p:cNvSpPr/>
              <p:nvPr/>
            </p:nvSpPr>
            <p:spPr bwMode="auto">
              <a:xfrm>
                <a:off x="3412" y="1684"/>
                <a:ext cx="75" cy="32"/>
              </a:xfrm>
              <a:custGeom>
                <a:gdLst>
                  <a:gd name="T0" fmla="*/ 27 w 28"/>
                  <a:gd name="T1" fmla="*/ 1 h 12"/>
                  <a:gd name="T2" fmla="*/ 25 w 28"/>
                  <a:gd name="T3" fmla="*/ 3 h 12"/>
                  <a:gd name="T4" fmla="*/ 23 w 28"/>
                  <a:gd name="T5" fmla="*/ 4 h 12"/>
                  <a:gd name="T6" fmla="*/ 18 w 28"/>
                  <a:gd name="T7" fmla="*/ 4 h 12"/>
                  <a:gd name="T8" fmla="*/ 12 w 28"/>
                  <a:gd name="T9" fmla="*/ 7 h 12"/>
                  <a:gd name="T10" fmla="*/ 6 w 28"/>
                  <a:gd name="T11" fmla="*/ 9 h 12"/>
                  <a:gd name="T12" fmla="*/ 5 w 28"/>
                  <a:gd name="T13" fmla="*/ 10 h 12"/>
                  <a:gd name="T14" fmla="*/ 2 w 28"/>
                  <a:gd name="T15" fmla="*/ 10 h 12"/>
                  <a:gd name="T16" fmla="*/ 0 w 28"/>
                  <a:gd name="T17" fmla="*/ 9 h 12"/>
                  <a:gd name="T18" fmla="*/ 2 w 28"/>
                  <a:gd name="T19" fmla="*/ 9 h 12"/>
                  <a:gd name="T20" fmla="*/ 6 w 28"/>
                  <a:gd name="T21" fmla="*/ 7 h 12"/>
                  <a:gd name="T22" fmla="*/ 22 w 28"/>
                  <a:gd name="T23" fmla="*/ 2 h 12"/>
                  <a:gd name="T24" fmla="*/ 27 w 28"/>
                  <a:gd name="T25"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7" y="1"/>
                    </a:moveTo>
                    <a:cubicBezTo>
                      <a:pt x="24" y="1"/>
                      <a:pt x="28" y="4"/>
                      <a:pt x="25" y="3"/>
                    </a:cubicBezTo>
                    <a:cubicBezTo>
                      <a:pt x="24" y="3"/>
                      <a:pt x="23" y="2"/>
                      <a:pt x="23" y="4"/>
                    </a:cubicBezTo>
                    <a:cubicBezTo>
                      <a:pt x="20" y="1"/>
                      <a:pt x="20" y="5"/>
                      <a:pt x="18" y="4"/>
                    </a:cubicBezTo>
                    <a:cubicBezTo>
                      <a:pt x="16" y="5"/>
                      <a:pt x="15" y="7"/>
                      <a:pt x="12" y="7"/>
                    </a:cubicBezTo>
                    <a:cubicBezTo>
                      <a:pt x="10" y="6"/>
                      <a:pt x="9" y="9"/>
                      <a:pt x="6" y="9"/>
                    </a:cubicBezTo>
                    <a:cubicBezTo>
                      <a:pt x="7" y="10"/>
                      <a:pt x="5" y="9"/>
                      <a:pt x="5" y="10"/>
                    </a:cubicBezTo>
                    <a:cubicBezTo>
                      <a:pt x="4" y="8"/>
                      <a:pt x="4" y="12"/>
                      <a:pt x="2" y="10"/>
                    </a:cubicBezTo>
                    <a:cubicBezTo>
                      <a:pt x="1" y="10"/>
                      <a:pt x="1" y="10"/>
                      <a:pt x="0" y="9"/>
                    </a:cubicBezTo>
                    <a:cubicBezTo>
                      <a:pt x="0" y="9"/>
                      <a:pt x="2" y="9"/>
                      <a:pt x="2" y="9"/>
                    </a:cubicBezTo>
                    <a:cubicBezTo>
                      <a:pt x="4" y="8"/>
                      <a:pt x="6" y="9"/>
                      <a:pt x="6" y="7"/>
                    </a:cubicBezTo>
                    <a:cubicBezTo>
                      <a:pt x="11" y="6"/>
                      <a:pt x="17" y="4"/>
                      <a:pt x="22" y="2"/>
                    </a:cubicBezTo>
                    <a:cubicBezTo>
                      <a:pt x="24" y="2"/>
                      <a:pt x="25" y="0"/>
                      <a:pt x="2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4" name="Freeform 1258">
                <a:extLst>
                  <a:ext uri="{FF2B5EF4-FFF2-40B4-BE49-F238E27FC236}">
                    <a16:creationId xmlns:a16="http://schemas.microsoft.com/office/drawing/2014/main" id="{84E9E8CD-2CC9-422F-90AB-1CA2D8640284}"/>
                  </a:ext>
                </a:extLst>
              </p:cNvPr>
              <p:cNvSpPr/>
              <p:nvPr/>
            </p:nvSpPr>
            <p:spPr bwMode="auto">
              <a:xfrm>
                <a:off x="4013" y="1684"/>
                <a:ext cx="3" cy="8"/>
              </a:xfrm>
              <a:custGeom>
                <a:gdLst>
                  <a:gd name="T0" fmla="*/ 1 w 1"/>
                  <a:gd name="T1" fmla="*/ 1 h 3"/>
                  <a:gd name="T2" fmla="*/ 1 w 1"/>
                  <a:gd name="T3" fmla="*/ 2 h 3"/>
                  <a:gd name="T4" fmla="*/ 0 w 1"/>
                  <a:gd name="T5" fmla="*/ 3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1" y="2"/>
                    </a:cubicBezTo>
                    <a:cubicBezTo>
                      <a:pt x="0" y="2"/>
                      <a:pt x="0" y="2"/>
                      <a:pt x="0" y="3"/>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5" name="Freeform 1259">
                <a:extLst>
                  <a:ext uri="{FF2B5EF4-FFF2-40B4-BE49-F238E27FC236}">
                    <a16:creationId xmlns:a16="http://schemas.microsoft.com/office/drawing/2014/main" id="{82E3A2EC-11AF-4314-8BC2-189CF4FA52B0}"/>
                  </a:ext>
                </a:extLst>
              </p:cNvPr>
              <p:cNvSpPr/>
              <p:nvPr/>
            </p:nvSpPr>
            <p:spPr bwMode="auto">
              <a:xfrm>
                <a:off x="1951" y="1686"/>
                <a:ext cx="8" cy="6"/>
              </a:xfrm>
              <a:custGeom>
                <a:gdLst>
                  <a:gd name="T0" fmla="*/ 3 w 3"/>
                  <a:gd name="T1" fmla="*/ 1 h 2"/>
                  <a:gd name="T2" fmla="*/ 1 w 3"/>
                  <a:gd name="T3" fmla="*/ 2 h 2"/>
                  <a:gd name="T4" fmla="*/ 1 w 3"/>
                  <a:gd name="T5" fmla="*/ 2 h 2"/>
                  <a:gd name="T6" fmla="*/ 2 w 3"/>
                  <a:gd name="T7" fmla="*/ 1 h 2"/>
                  <a:gd name="T8" fmla="*/ 0 w 3"/>
                  <a:gd name="T9" fmla="*/ 1 h 2"/>
                  <a:gd name="T10" fmla="*/ 2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1" y="1"/>
                      <a:pt x="2" y="2"/>
                      <a:pt x="1" y="2"/>
                    </a:cubicBezTo>
                    <a:cubicBezTo>
                      <a:pt x="1" y="2"/>
                      <a:pt x="1" y="2"/>
                      <a:pt x="1" y="2"/>
                    </a:cubicBezTo>
                    <a:cubicBezTo>
                      <a:pt x="2" y="1"/>
                      <a:pt x="2" y="1"/>
                      <a:pt x="2" y="1"/>
                    </a:cubicBezTo>
                    <a:cubicBezTo>
                      <a:pt x="0" y="1"/>
                      <a:pt x="0" y="1"/>
                      <a:pt x="0" y="1"/>
                    </a:cubicBezTo>
                    <a:cubicBezTo>
                      <a:pt x="1" y="1"/>
                      <a:pt x="1" y="0"/>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6" name="Freeform 1260">
                <a:extLst>
                  <a:ext uri="{FF2B5EF4-FFF2-40B4-BE49-F238E27FC236}">
                    <a16:creationId xmlns:a16="http://schemas.microsoft.com/office/drawing/2014/main" id="{51BDA69F-3549-4D1A-9EF7-21875CCF5809}"/>
                  </a:ext>
                </a:extLst>
              </p:cNvPr>
              <p:cNvSpPr/>
              <p:nvPr/>
            </p:nvSpPr>
            <p:spPr bwMode="auto">
              <a:xfrm>
                <a:off x="2108" y="1686"/>
                <a:ext cx="16" cy="11"/>
              </a:xfrm>
              <a:custGeom>
                <a:gdLst>
                  <a:gd name="T0" fmla="*/ 6 w 6"/>
                  <a:gd name="T1" fmla="*/ 0 h 4"/>
                  <a:gd name="T2" fmla="*/ 6 w 6"/>
                  <a:gd name="T3" fmla="*/ 1 h 4"/>
                  <a:gd name="T4" fmla="*/ 3 w 6"/>
                  <a:gd name="T5" fmla="*/ 2 h 4"/>
                  <a:gd name="T6" fmla="*/ 4 w 6"/>
                  <a:gd name="T7" fmla="*/ 3 h 4"/>
                  <a:gd name="T8" fmla="*/ 4 w 6"/>
                  <a:gd name="T9" fmla="*/ 3 h 4"/>
                  <a:gd name="T10" fmla="*/ 2 w 6"/>
                  <a:gd name="T11" fmla="*/ 4 h 4"/>
                  <a:gd name="T12" fmla="*/ 1 w 6"/>
                  <a:gd name="T13" fmla="*/ 3 h 4"/>
                  <a:gd name="T14" fmla="*/ 0 w 6"/>
                  <a:gd name="T15" fmla="*/ 4 h 4"/>
                  <a:gd name="T16" fmla="*/ 5 w 6"/>
                  <a:gd name="T17" fmla="*/ 0 h 4"/>
                  <a:gd name="T18" fmla="*/ 6 w 6"/>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cubicBezTo>
                      <a:pt x="6" y="1"/>
                      <a:pt x="6" y="1"/>
                      <a:pt x="6" y="1"/>
                    </a:cubicBezTo>
                    <a:cubicBezTo>
                      <a:pt x="5" y="1"/>
                      <a:pt x="4" y="1"/>
                      <a:pt x="3" y="2"/>
                    </a:cubicBezTo>
                    <a:cubicBezTo>
                      <a:pt x="3" y="2"/>
                      <a:pt x="3" y="2"/>
                      <a:pt x="4" y="3"/>
                    </a:cubicBezTo>
                    <a:cubicBezTo>
                      <a:pt x="4" y="3"/>
                      <a:pt x="4" y="3"/>
                      <a:pt x="4" y="3"/>
                    </a:cubicBezTo>
                    <a:cubicBezTo>
                      <a:pt x="2" y="4"/>
                      <a:pt x="2" y="4"/>
                      <a:pt x="2" y="4"/>
                    </a:cubicBezTo>
                    <a:cubicBezTo>
                      <a:pt x="1" y="3"/>
                      <a:pt x="1" y="3"/>
                      <a:pt x="1" y="3"/>
                    </a:cubicBezTo>
                    <a:cubicBezTo>
                      <a:pt x="0" y="4"/>
                      <a:pt x="0" y="4"/>
                      <a:pt x="0" y="4"/>
                    </a:cubicBezTo>
                    <a:cubicBezTo>
                      <a:pt x="1" y="2"/>
                      <a:pt x="3"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7" name="Freeform 1261">
                <a:extLst>
                  <a:ext uri="{FF2B5EF4-FFF2-40B4-BE49-F238E27FC236}">
                    <a16:creationId xmlns:a16="http://schemas.microsoft.com/office/drawing/2014/main" id="{1DE8AE13-B6DE-4270-9709-EF1C1D62743D}"/>
                  </a:ext>
                </a:extLst>
              </p:cNvPr>
              <p:cNvSpPr/>
              <p:nvPr/>
            </p:nvSpPr>
            <p:spPr bwMode="auto">
              <a:xfrm>
                <a:off x="4019" y="168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3"/>
                      <a:pt x="1" y="2"/>
                      <a:pt x="0" y="3"/>
                    </a:cubicBezTo>
                    <a:cubicBezTo>
                      <a:pt x="1"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8" name="Freeform 1262">
                <a:extLst>
                  <a:ext uri="{FF2B5EF4-FFF2-40B4-BE49-F238E27FC236}">
                    <a16:creationId xmlns:a16="http://schemas.microsoft.com/office/drawing/2014/main" id="{2EDC25D5-7E04-4C55-A3E5-79A6B045B2AE}"/>
                  </a:ext>
                </a:extLst>
              </p:cNvPr>
              <p:cNvSpPr/>
              <p:nvPr/>
            </p:nvSpPr>
            <p:spPr bwMode="auto">
              <a:xfrm>
                <a:off x="4190" y="1686"/>
                <a:ext cx="13" cy="9"/>
              </a:xfrm>
              <a:custGeom>
                <a:gdLst>
                  <a:gd name="T0" fmla="*/ 5 w 5"/>
                  <a:gd name="T1" fmla="*/ 0 h 3"/>
                  <a:gd name="T2" fmla="*/ 3 w 5"/>
                  <a:gd name="T3" fmla="*/ 3 h 3"/>
                  <a:gd name="T4" fmla="*/ 2 w 5"/>
                  <a:gd name="T5" fmla="*/ 2 h 3"/>
                  <a:gd name="T6" fmla="*/ 0 w 5"/>
                  <a:gd name="T7" fmla="*/ 3 h 3"/>
                  <a:gd name="T8" fmla="*/ 0 w 5"/>
                  <a:gd name="T9" fmla="*/ 2 h 3"/>
                  <a:gd name="T10" fmla="*/ 1 w 5"/>
                  <a:gd name="T11" fmla="*/ 2 h 3"/>
                  <a:gd name="T12" fmla="*/ 2 w 5"/>
                  <a:gd name="T13" fmla="*/ 1 h 3"/>
                  <a:gd name="T14" fmla="*/ 3 w 5"/>
                  <a:gd name="T15" fmla="*/ 2 h 3"/>
                  <a:gd name="T16" fmla="*/ 4 w 5"/>
                  <a:gd name="T17" fmla="*/ 0 h 3"/>
                  <a:gd name="T18" fmla="*/ 5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cubicBezTo>
                      <a:pt x="5" y="1"/>
                      <a:pt x="3" y="2"/>
                      <a:pt x="3" y="3"/>
                    </a:cubicBezTo>
                    <a:cubicBezTo>
                      <a:pt x="2" y="2"/>
                      <a:pt x="2" y="2"/>
                      <a:pt x="2" y="2"/>
                    </a:cubicBezTo>
                    <a:cubicBezTo>
                      <a:pt x="2" y="2"/>
                      <a:pt x="1" y="3"/>
                      <a:pt x="0" y="3"/>
                    </a:cubicBezTo>
                    <a:cubicBezTo>
                      <a:pt x="0" y="2"/>
                      <a:pt x="0" y="2"/>
                      <a:pt x="0" y="2"/>
                    </a:cubicBezTo>
                    <a:cubicBezTo>
                      <a:pt x="1" y="2"/>
                      <a:pt x="1" y="2"/>
                      <a:pt x="1" y="2"/>
                    </a:cubicBezTo>
                    <a:cubicBezTo>
                      <a:pt x="2" y="1"/>
                      <a:pt x="2" y="1"/>
                      <a:pt x="2" y="1"/>
                    </a:cubicBezTo>
                    <a:cubicBezTo>
                      <a:pt x="2" y="1"/>
                      <a:pt x="2" y="2"/>
                      <a:pt x="3" y="2"/>
                    </a:cubicBezTo>
                    <a:cubicBezTo>
                      <a:pt x="4" y="0"/>
                      <a:pt x="4" y="0"/>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9" name="Freeform 1263">
                <a:extLst>
                  <a:ext uri="{FF2B5EF4-FFF2-40B4-BE49-F238E27FC236}">
                    <a16:creationId xmlns:a16="http://schemas.microsoft.com/office/drawing/2014/main" id="{F0C8E530-6207-4F45-988F-0C50A60EFF9C}"/>
                  </a:ext>
                </a:extLst>
              </p:cNvPr>
              <p:cNvSpPr/>
              <p:nvPr/>
            </p:nvSpPr>
            <p:spPr bwMode="auto">
              <a:xfrm flipH="1">
                <a:off x="2076" y="1686"/>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0" name="Freeform 1264">
                <a:extLst>
                  <a:ext uri="{FF2B5EF4-FFF2-40B4-BE49-F238E27FC236}">
                    <a16:creationId xmlns:a16="http://schemas.microsoft.com/office/drawing/2014/main" id="{196DFD24-620E-4A67-AF12-D682226FE2C1}"/>
                  </a:ext>
                </a:extLst>
              </p:cNvPr>
              <p:cNvSpPr/>
              <p:nvPr/>
            </p:nvSpPr>
            <p:spPr bwMode="auto">
              <a:xfrm>
                <a:off x="4147" y="1686"/>
                <a:ext cx="8" cy="6"/>
              </a:xfrm>
              <a:custGeom>
                <a:gdLst>
                  <a:gd name="T0" fmla="*/ 1 w 3"/>
                  <a:gd name="T1" fmla="*/ 2 h 2"/>
                  <a:gd name="T2" fmla="*/ 0 w 3"/>
                  <a:gd name="T3" fmla="*/ 2 h 2"/>
                  <a:gd name="T4" fmla="*/ 2 w 3"/>
                  <a:gd name="T5" fmla="*/ 0 h 2"/>
                  <a:gd name="T6" fmla="*/ 3 w 3"/>
                  <a:gd name="T7" fmla="*/ 1 h 2"/>
                  <a:gd name="T8" fmla="*/ 1 w 3"/>
                  <a:gd name="T9" fmla="*/ 2 h 2"/>
                </a:gdLst>
                <a:cxnLst>
                  <a:cxn ang="0">
                    <a:pos x="T0" y="T1"/>
                  </a:cxn>
                  <a:cxn ang="0">
                    <a:pos x="T2" y="T3"/>
                  </a:cxn>
                  <a:cxn ang="0">
                    <a:pos x="T4" y="T5"/>
                  </a:cxn>
                  <a:cxn ang="0">
                    <a:pos x="T6" y="T7"/>
                  </a:cxn>
                  <a:cxn ang="0">
                    <a:pos x="T8" y="T9"/>
                  </a:cxn>
                </a:cxnLst>
                <a:rect l="0" t="0" r="r" b="b"/>
                <a:pathLst>
                  <a:path w="3" h="2">
                    <a:moveTo>
                      <a:pt x="1" y="2"/>
                    </a:moveTo>
                    <a:cubicBezTo>
                      <a:pt x="0" y="2"/>
                      <a:pt x="0" y="2"/>
                      <a:pt x="0" y="2"/>
                    </a:cubicBezTo>
                    <a:cubicBezTo>
                      <a:pt x="0" y="0"/>
                      <a:pt x="2" y="2"/>
                      <a:pt x="2" y="0"/>
                    </a:cubicBezTo>
                    <a:cubicBezTo>
                      <a:pt x="3" y="1"/>
                      <a:pt x="3"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1" name="Freeform 1265">
                <a:extLst>
                  <a:ext uri="{FF2B5EF4-FFF2-40B4-BE49-F238E27FC236}">
                    <a16:creationId xmlns:a16="http://schemas.microsoft.com/office/drawing/2014/main" id="{991200D3-4EF7-43D8-9024-82DD777888ED}"/>
                  </a:ext>
                </a:extLst>
              </p:cNvPr>
              <p:cNvSpPr/>
              <p:nvPr/>
            </p:nvSpPr>
            <p:spPr bwMode="auto">
              <a:xfrm>
                <a:off x="1983" y="1689"/>
                <a:ext cx="8" cy="6"/>
              </a:xfrm>
              <a:custGeom>
                <a:gdLst>
                  <a:gd name="T0" fmla="*/ 3 w 3"/>
                  <a:gd name="T1" fmla="*/ 1 h 2"/>
                  <a:gd name="T2" fmla="*/ 3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1" y="2"/>
                      <a:pt x="1" y="2"/>
                      <a:pt x="1" y="2"/>
                    </a:cubicBezTo>
                    <a:cubicBezTo>
                      <a:pt x="3" y="1"/>
                      <a:pt x="0" y="0"/>
                      <a:pt x="2" y="0"/>
                    </a:cubicBezTo>
                    <a:cubicBezTo>
                      <a:pt x="3"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2" name="Freeform 1266">
                <a:extLst>
                  <a:ext uri="{FF2B5EF4-FFF2-40B4-BE49-F238E27FC236}">
                    <a16:creationId xmlns:a16="http://schemas.microsoft.com/office/drawing/2014/main" id="{56AC46B4-71EA-4B44-9D92-D1687612EBF1}"/>
                  </a:ext>
                </a:extLst>
              </p:cNvPr>
              <p:cNvSpPr/>
              <p:nvPr/>
            </p:nvSpPr>
            <p:spPr bwMode="auto">
              <a:xfrm>
                <a:off x="3955" y="1686"/>
                <a:ext cx="5" cy="9"/>
              </a:xfrm>
              <a:custGeom>
                <a:gdLst>
                  <a:gd name="T0" fmla="*/ 2 w 2"/>
                  <a:gd name="T1" fmla="*/ 2 h 3"/>
                  <a:gd name="T2" fmla="*/ 0 w 2"/>
                  <a:gd name="T3" fmla="*/ 3 h 3"/>
                  <a:gd name="T4" fmla="*/ 0 w 2"/>
                  <a:gd name="T5" fmla="*/ 3 h 3"/>
                  <a:gd name="T6" fmla="*/ 2 w 2"/>
                  <a:gd name="T7" fmla="*/ 2 h 3"/>
                </a:gdLst>
                <a:cxnLst>
                  <a:cxn ang="0">
                    <a:pos x="T0" y="T1"/>
                  </a:cxn>
                  <a:cxn ang="0">
                    <a:pos x="T2" y="T3"/>
                  </a:cxn>
                  <a:cxn ang="0">
                    <a:pos x="T4" y="T5"/>
                  </a:cxn>
                  <a:cxn ang="0">
                    <a:pos x="T6" y="T7"/>
                  </a:cxn>
                </a:cxnLst>
                <a:rect l="0" t="0" r="r" b="b"/>
                <a:pathLst>
                  <a:path w="2" h="3">
                    <a:moveTo>
                      <a:pt x="2" y="2"/>
                    </a:moveTo>
                    <a:cubicBezTo>
                      <a:pt x="0" y="3"/>
                      <a:pt x="0" y="3"/>
                      <a:pt x="0" y="3"/>
                    </a:cubicBezTo>
                    <a:cubicBezTo>
                      <a:pt x="0" y="3"/>
                      <a:pt x="0" y="3"/>
                      <a:pt x="0" y="3"/>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3" name="Freeform 1267">
                <a:extLst>
                  <a:ext uri="{FF2B5EF4-FFF2-40B4-BE49-F238E27FC236}">
                    <a16:creationId xmlns:a16="http://schemas.microsoft.com/office/drawing/2014/main" id="{67F46773-2218-4C4B-9B8E-09DCF11626B7}"/>
                  </a:ext>
                </a:extLst>
              </p:cNvPr>
              <p:cNvSpPr/>
              <p:nvPr/>
            </p:nvSpPr>
            <p:spPr bwMode="auto">
              <a:xfrm>
                <a:off x="4000" y="1692"/>
                <a:ext cx="11" cy="3"/>
              </a:xfrm>
              <a:custGeom>
                <a:gdLst>
                  <a:gd name="T0" fmla="*/ 4 w 4"/>
                  <a:gd name="T1" fmla="*/ 0 h 1"/>
                  <a:gd name="T2" fmla="*/ 2 w 4"/>
                  <a:gd name="T3" fmla="*/ 1 h 1"/>
                  <a:gd name="T4" fmla="*/ 0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4" y="1"/>
                      <a:pt x="2" y="0"/>
                      <a:pt x="2" y="1"/>
                    </a:cubicBezTo>
                    <a:cubicBezTo>
                      <a:pt x="0" y="1"/>
                      <a:pt x="1" y="0"/>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4" name="Freeform 1268">
                <a:extLst>
                  <a:ext uri="{FF2B5EF4-FFF2-40B4-BE49-F238E27FC236}">
                    <a16:creationId xmlns:a16="http://schemas.microsoft.com/office/drawing/2014/main" id="{208F5380-C96D-480E-980B-3FA9B9C1E297}"/>
                  </a:ext>
                </a:extLst>
              </p:cNvPr>
              <p:cNvSpPr/>
              <p:nvPr/>
            </p:nvSpPr>
            <p:spPr bwMode="auto">
              <a:xfrm>
                <a:off x="4142" y="169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0"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5" name="Freeform 1269">
                <a:extLst>
                  <a:ext uri="{FF2B5EF4-FFF2-40B4-BE49-F238E27FC236}">
                    <a16:creationId xmlns:a16="http://schemas.microsoft.com/office/drawing/2014/main" id="{B00BA800-B1F7-41F8-B685-B04C73865D1A}"/>
                  </a:ext>
                </a:extLst>
              </p:cNvPr>
              <p:cNvSpPr/>
              <p:nvPr/>
            </p:nvSpPr>
            <p:spPr bwMode="auto">
              <a:xfrm>
                <a:off x="2162" y="1692"/>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6" name="Freeform 1270">
                <a:extLst>
                  <a:ext uri="{FF2B5EF4-FFF2-40B4-BE49-F238E27FC236}">
                    <a16:creationId xmlns:a16="http://schemas.microsoft.com/office/drawing/2014/main" id="{9D1B8A5C-B44B-466B-86F8-196A018B66E9}"/>
                  </a:ext>
                </a:extLst>
              </p:cNvPr>
              <p:cNvSpPr/>
              <p:nvPr/>
            </p:nvSpPr>
            <p:spPr bwMode="auto">
              <a:xfrm>
                <a:off x="2806" y="1692"/>
                <a:ext cx="16" cy="11"/>
              </a:xfrm>
              <a:custGeom>
                <a:gdLst>
                  <a:gd name="T0" fmla="*/ 5 w 6"/>
                  <a:gd name="T1" fmla="*/ 1 h 4"/>
                  <a:gd name="T2" fmla="*/ 6 w 6"/>
                  <a:gd name="T3" fmla="*/ 1 h 4"/>
                  <a:gd name="T4" fmla="*/ 4 w 6"/>
                  <a:gd name="T5" fmla="*/ 1 h 4"/>
                  <a:gd name="T6" fmla="*/ 2 w 6"/>
                  <a:gd name="T7" fmla="*/ 3 h 4"/>
                  <a:gd name="T8" fmla="*/ 0 w 6"/>
                  <a:gd name="T9" fmla="*/ 2 h 4"/>
                  <a:gd name="T10" fmla="*/ 3 w 6"/>
                  <a:gd name="T11" fmla="*/ 1 h 4"/>
                  <a:gd name="T12" fmla="*/ 2 w 6"/>
                  <a:gd name="T13" fmla="*/ 1 h 4"/>
                  <a:gd name="T14" fmla="*/ 2 w 6"/>
                  <a:gd name="T15" fmla="*/ 1 h 4"/>
                  <a:gd name="T16" fmla="*/ 6 w 6"/>
                  <a:gd name="T17" fmla="*/ 0 h 4"/>
                  <a:gd name="T18" fmla="*/ 5 w 6"/>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5" y="1"/>
                    </a:moveTo>
                    <a:cubicBezTo>
                      <a:pt x="6" y="1"/>
                      <a:pt x="6" y="1"/>
                      <a:pt x="6" y="1"/>
                    </a:cubicBezTo>
                    <a:cubicBezTo>
                      <a:pt x="5" y="2"/>
                      <a:pt x="5" y="0"/>
                      <a:pt x="4" y="1"/>
                    </a:cubicBezTo>
                    <a:cubicBezTo>
                      <a:pt x="4" y="2"/>
                      <a:pt x="2" y="1"/>
                      <a:pt x="2" y="3"/>
                    </a:cubicBezTo>
                    <a:cubicBezTo>
                      <a:pt x="1" y="1"/>
                      <a:pt x="1" y="4"/>
                      <a:pt x="0" y="2"/>
                    </a:cubicBezTo>
                    <a:cubicBezTo>
                      <a:pt x="0" y="2"/>
                      <a:pt x="2" y="2"/>
                      <a:pt x="3" y="1"/>
                    </a:cubicBezTo>
                    <a:cubicBezTo>
                      <a:pt x="2" y="1"/>
                      <a:pt x="2" y="1"/>
                      <a:pt x="2" y="1"/>
                    </a:cubicBezTo>
                    <a:cubicBezTo>
                      <a:pt x="2" y="1"/>
                      <a:pt x="2" y="1"/>
                      <a:pt x="2" y="1"/>
                    </a:cubicBezTo>
                    <a:cubicBezTo>
                      <a:pt x="3" y="1"/>
                      <a:pt x="5"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7" name="Freeform 1271">
                <a:extLst>
                  <a:ext uri="{FF2B5EF4-FFF2-40B4-BE49-F238E27FC236}">
                    <a16:creationId xmlns:a16="http://schemas.microsoft.com/office/drawing/2014/main" id="{A0C81E99-EC77-4DED-9BB4-8F7367C9EECF}"/>
                  </a:ext>
                </a:extLst>
              </p:cNvPr>
              <p:cNvSpPr/>
              <p:nvPr/>
            </p:nvSpPr>
            <p:spPr bwMode="auto">
              <a:xfrm>
                <a:off x="1994" y="1692"/>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8" name="Freeform 1272">
                <a:extLst>
                  <a:ext uri="{FF2B5EF4-FFF2-40B4-BE49-F238E27FC236}">
                    <a16:creationId xmlns:a16="http://schemas.microsoft.com/office/drawing/2014/main" id="{4CEF6FE8-5371-4294-B4A9-60463DCD27D3}"/>
                  </a:ext>
                </a:extLst>
              </p:cNvPr>
              <p:cNvSpPr/>
              <p:nvPr/>
            </p:nvSpPr>
            <p:spPr bwMode="auto">
              <a:xfrm>
                <a:off x="3979" y="169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9" name="Freeform 1273">
                <a:extLst>
                  <a:ext uri="{FF2B5EF4-FFF2-40B4-BE49-F238E27FC236}">
                    <a16:creationId xmlns:a16="http://schemas.microsoft.com/office/drawing/2014/main" id="{E09F894A-7603-4F30-812C-D10C47859800}"/>
                  </a:ext>
                </a:extLst>
              </p:cNvPr>
              <p:cNvSpPr/>
              <p:nvPr/>
            </p:nvSpPr>
            <p:spPr bwMode="auto">
              <a:xfrm>
                <a:off x="4061" y="1692"/>
                <a:ext cx="11" cy="5"/>
              </a:xfrm>
              <a:custGeom>
                <a:gdLst>
                  <a:gd name="T0" fmla="*/ 0 w 11"/>
                  <a:gd name="T1" fmla="*/ 5 h 5"/>
                  <a:gd name="T2" fmla="*/ 11 w 11"/>
                  <a:gd name="T3" fmla="*/ 0 h 5"/>
                  <a:gd name="T4" fmla="*/ 6 w 11"/>
                  <a:gd name="T5" fmla="*/ 3 h 5"/>
                  <a:gd name="T6" fmla="*/ 0 w 11"/>
                  <a:gd name="T7" fmla="*/ 5 h 5"/>
                </a:gdLst>
                <a:cxnLst>
                  <a:cxn ang="0">
                    <a:pos x="T0" y="T1"/>
                  </a:cxn>
                  <a:cxn ang="0">
                    <a:pos x="T2" y="T3"/>
                  </a:cxn>
                  <a:cxn ang="0">
                    <a:pos x="T4" y="T5"/>
                  </a:cxn>
                  <a:cxn ang="0">
                    <a:pos x="T6" y="T7"/>
                  </a:cxn>
                </a:cxnLst>
                <a:rect l="0" t="0" r="r" b="b"/>
                <a:pathLst>
                  <a:path w="11" h="5">
                    <a:moveTo>
                      <a:pt x="0" y="5"/>
                    </a:moveTo>
                    <a:lnTo>
                      <a:pt x="11"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0" name="Freeform 1274">
                <a:extLst>
                  <a:ext uri="{FF2B5EF4-FFF2-40B4-BE49-F238E27FC236}">
                    <a16:creationId xmlns:a16="http://schemas.microsoft.com/office/drawing/2014/main" id="{111E24E9-AD87-4146-B284-FDB89D368702}"/>
                  </a:ext>
                </a:extLst>
              </p:cNvPr>
              <p:cNvSpPr/>
              <p:nvPr/>
            </p:nvSpPr>
            <p:spPr bwMode="auto">
              <a:xfrm>
                <a:off x="4267" y="1692"/>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1" name="Freeform 1275">
                <a:extLst>
                  <a:ext uri="{FF2B5EF4-FFF2-40B4-BE49-F238E27FC236}">
                    <a16:creationId xmlns:a16="http://schemas.microsoft.com/office/drawing/2014/main" id="{9F230136-2DC8-4014-AEB0-99B80B20160A}"/>
                  </a:ext>
                </a:extLst>
              </p:cNvPr>
              <p:cNvSpPr/>
              <p:nvPr/>
            </p:nvSpPr>
            <p:spPr bwMode="auto">
              <a:xfrm>
                <a:off x="4013" y="169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2" name="Rectangle 1276">
                <a:extLst>
                  <a:ext uri="{FF2B5EF4-FFF2-40B4-BE49-F238E27FC236}">
                    <a16:creationId xmlns:a16="http://schemas.microsoft.com/office/drawing/2014/main" id="{A50E1AD2-DE67-45EB-8D04-FB4A0F98DF5E}"/>
                  </a:ext>
                </a:extLst>
              </p:cNvPr>
              <p:cNvSpPr>
                <a:spLocks noChangeArrowheads="1"/>
              </p:cNvSpPr>
              <p:nvPr/>
            </p:nvSpPr>
            <p:spPr bwMode="auto">
              <a:xfrm>
                <a:off x="2143" y="16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3" name="Freeform 1277">
                <a:extLst>
                  <a:ext uri="{FF2B5EF4-FFF2-40B4-BE49-F238E27FC236}">
                    <a16:creationId xmlns:a16="http://schemas.microsoft.com/office/drawing/2014/main" id="{94B7D32D-F59A-4E8F-B85D-C8ACD465474A}"/>
                  </a:ext>
                </a:extLst>
              </p:cNvPr>
              <p:cNvSpPr/>
              <p:nvPr/>
            </p:nvSpPr>
            <p:spPr bwMode="auto">
              <a:xfrm>
                <a:off x="2100" y="1695"/>
                <a:ext cx="73" cy="40"/>
              </a:xfrm>
              <a:custGeom>
                <a:gdLst>
                  <a:gd name="T0" fmla="*/ 27 w 27"/>
                  <a:gd name="T1" fmla="*/ 2 h 15"/>
                  <a:gd name="T2" fmla="*/ 13 w 27"/>
                  <a:gd name="T3" fmla="*/ 8 h 15"/>
                  <a:gd name="T4" fmla="*/ 13 w 27"/>
                  <a:gd name="T5" fmla="*/ 9 h 15"/>
                  <a:gd name="T6" fmla="*/ 14 w 27"/>
                  <a:gd name="T7" fmla="*/ 9 h 15"/>
                  <a:gd name="T8" fmla="*/ 13 w 27"/>
                  <a:gd name="T9" fmla="*/ 9 h 15"/>
                  <a:gd name="T10" fmla="*/ 12 w 27"/>
                  <a:gd name="T11" fmla="*/ 9 h 15"/>
                  <a:gd name="T12" fmla="*/ 7 w 27"/>
                  <a:gd name="T13" fmla="*/ 11 h 15"/>
                  <a:gd name="T14" fmla="*/ 8 w 27"/>
                  <a:gd name="T15" fmla="*/ 11 h 15"/>
                  <a:gd name="T16" fmla="*/ 9 w 27"/>
                  <a:gd name="T17" fmla="*/ 11 h 15"/>
                  <a:gd name="T18" fmla="*/ 7 w 27"/>
                  <a:gd name="T19" fmla="*/ 12 h 15"/>
                  <a:gd name="T20" fmla="*/ 7 w 27"/>
                  <a:gd name="T21" fmla="*/ 13 h 15"/>
                  <a:gd name="T22" fmla="*/ 2 w 27"/>
                  <a:gd name="T23" fmla="*/ 15 h 15"/>
                  <a:gd name="T24" fmla="*/ 2 w 27"/>
                  <a:gd name="T25" fmla="*/ 15 h 15"/>
                  <a:gd name="T26" fmla="*/ 1 w 27"/>
                  <a:gd name="T27" fmla="*/ 14 h 15"/>
                  <a:gd name="T28" fmla="*/ 0 w 27"/>
                  <a:gd name="T29" fmla="*/ 14 h 15"/>
                  <a:gd name="T30" fmla="*/ 2 w 27"/>
                  <a:gd name="T31" fmla="*/ 12 h 15"/>
                  <a:gd name="T32" fmla="*/ 3 w 27"/>
                  <a:gd name="T33" fmla="*/ 12 h 15"/>
                  <a:gd name="T34" fmla="*/ 6 w 27"/>
                  <a:gd name="T35" fmla="*/ 11 h 15"/>
                  <a:gd name="T36" fmla="*/ 6 w 27"/>
                  <a:gd name="T37" fmla="*/ 10 h 15"/>
                  <a:gd name="T38" fmla="*/ 5 w 27"/>
                  <a:gd name="T39" fmla="*/ 11 h 15"/>
                  <a:gd name="T40" fmla="*/ 5 w 27"/>
                  <a:gd name="T41" fmla="*/ 9 h 15"/>
                  <a:gd name="T42" fmla="*/ 3 w 27"/>
                  <a:gd name="T43" fmla="*/ 9 h 15"/>
                  <a:gd name="T44" fmla="*/ 5 w 27"/>
                  <a:gd name="T45" fmla="*/ 7 h 15"/>
                  <a:gd name="T46" fmla="*/ 4 w 27"/>
                  <a:gd name="T47" fmla="*/ 7 h 15"/>
                  <a:gd name="T48" fmla="*/ 8 w 27"/>
                  <a:gd name="T49" fmla="*/ 5 h 15"/>
                  <a:gd name="T50" fmla="*/ 8 w 27"/>
                  <a:gd name="T51" fmla="*/ 4 h 15"/>
                  <a:gd name="T52" fmla="*/ 3 w 27"/>
                  <a:gd name="T53" fmla="*/ 4 h 15"/>
                  <a:gd name="T54" fmla="*/ 5 w 27"/>
                  <a:gd name="T55" fmla="*/ 3 h 15"/>
                  <a:gd name="T56" fmla="*/ 5 w 27"/>
                  <a:gd name="T57" fmla="*/ 3 h 15"/>
                  <a:gd name="T58" fmla="*/ 7 w 27"/>
                  <a:gd name="T59" fmla="*/ 3 h 15"/>
                  <a:gd name="T60" fmla="*/ 6 w 27"/>
                  <a:gd name="T61" fmla="*/ 4 h 15"/>
                  <a:gd name="T62" fmla="*/ 7 w 27"/>
                  <a:gd name="T63" fmla="*/ 4 h 15"/>
                  <a:gd name="T64" fmla="*/ 9 w 27"/>
                  <a:gd name="T65" fmla="*/ 3 h 15"/>
                  <a:gd name="T66" fmla="*/ 11 w 27"/>
                  <a:gd name="T67" fmla="*/ 5 h 15"/>
                  <a:gd name="T68" fmla="*/ 13 w 27"/>
                  <a:gd name="T69" fmla="*/ 5 h 15"/>
                  <a:gd name="T70" fmla="*/ 11 w 27"/>
                  <a:gd name="T71" fmla="*/ 3 h 15"/>
                  <a:gd name="T72" fmla="*/ 11 w 27"/>
                  <a:gd name="T73" fmla="*/ 3 h 15"/>
                  <a:gd name="T74" fmla="*/ 12 w 27"/>
                  <a:gd name="T75" fmla="*/ 2 h 15"/>
                  <a:gd name="T76" fmla="*/ 13 w 27"/>
                  <a:gd name="T77" fmla="*/ 4 h 15"/>
                  <a:gd name="T78" fmla="*/ 26 w 27"/>
                  <a:gd name="T79" fmla="*/ 0 h 15"/>
                  <a:gd name="T80" fmla="*/ 27 w 27"/>
                  <a:gd name="T81"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5">
                    <a:moveTo>
                      <a:pt x="27" y="2"/>
                    </a:moveTo>
                    <a:cubicBezTo>
                      <a:pt x="23" y="5"/>
                      <a:pt x="18" y="7"/>
                      <a:pt x="13" y="8"/>
                    </a:cubicBezTo>
                    <a:cubicBezTo>
                      <a:pt x="13" y="9"/>
                      <a:pt x="13" y="9"/>
                      <a:pt x="13" y="9"/>
                    </a:cubicBezTo>
                    <a:cubicBezTo>
                      <a:pt x="14" y="9"/>
                      <a:pt x="14" y="9"/>
                      <a:pt x="14" y="9"/>
                    </a:cubicBezTo>
                    <a:cubicBezTo>
                      <a:pt x="13" y="9"/>
                      <a:pt x="13" y="9"/>
                      <a:pt x="13" y="9"/>
                    </a:cubicBezTo>
                    <a:cubicBezTo>
                      <a:pt x="12" y="9"/>
                      <a:pt x="12" y="9"/>
                      <a:pt x="12" y="9"/>
                    </a:cubicBezTo>
                    <a:cubicBezTo>
                      <a:pt x="10" y="10"/>
                      <a:pt x="8" y="8"/>
                      <a:pt x="7" y="11"/>
                    </a:cubicBezTo>
                    <a:cubicBezTo>
                      <a:pt x="7" y="11"/>
                      <a:pt x="8" y="11"/>
                      <a:pt x="8" y="11"/>
                    </a:cubicBezTo>
                    <a:cubicBezTo>
                      <a:pt x="9" y="11"/>
                      <a:pt x="9" y="11"/>
                      <a:pt x="9" y="11"/>
                    </a:cubicBezTo>
                    <a:cubicBezTo>
                      <a:pt x="8" y="11"/>
                      <a:pt x="7" y="12"/>
                      <a:pt x="7" y="12"/>
                    </a:cubicBezTo>
                    <a:cubicBezTo>
                      <a:pt x="7" y="12"/>
                      <a:pt x="7" y="13"/>
                      <a:pt x="7" y="13"/>
                    </a:cubicBezTo>
                    <a:cubicBezTo>
                      <a:pt x="5" y="14"/>
                      <a:pt x="4" y="15"/>
                      <a:pt x="2" y="15"/>
                    </a:cubicBezTo>
                    <a:cubicBezTo>
                      <a:pt x="2" y="15"/>
                      <a:pt x="2" y="15"/>
                      <a:pt x="2" y="15"/>
                    </a:cubicBezTo>
                    <a:cubicBezTo>
                      <a:pt x="1" y="14"/>
                      <a:pt x="1" y="14"/>
                      <a:pt x="1" y="14"/>
                    </a:cubicBezTo>
                    <a:cubicBezTo>
                      <a:pt x="0" y="14"/>
                      <a:pt x="0" y="14"/>
                      <a:pt x="0" y="14"/>
                    </a:cubicBezTo>
                    <a:cubicBezTo>
                      <a:pt x="0" y="13"/>
                      <a:pt x="1" y="13"/>
                      <a:pt x="2" y="12"/>
                    </a:cubicBezTo>
                    <a:cubicBezTo>
                      <a:pt x="3" y="12"/>
                      <a:pt x="3" y="12"/>
                      <a:pt x="3" y="12"/>
                    </a:cubicBezTo>
                    <a:cubicBezTo>
                      <a:pt x="3" y="11"/>
                      <a:pt x="6" y="13"/>
                      <a:pt x="6" y="11"/>
                    </a:cubicBezTo>
                    <a:cubicBezTo>
                      <a:pt x="6" y="10"/>
                      <a:pt x="6" y="10"/>
                      <a:pt x="6" y="10"/>
                    </a:cubicBezTo>
                    <a:cubicBezTo>
                      <a:pt x="5" y="10"/>
                      <a:pt x="5" y="11"/>
                      <a:pt x="5" y="11"/>
                    </a:cubicBezTo>
                    <a:cubicBezTo>
                      <a:pt x="5" y="10"/>
                      <a:pt x="5" y="10"/>
                      <a:pt x="5" y="9"/>
                    </a:cubicBezTo>
                    <a:cubicBezTo>
                      <a:pt x="4" y="8"/>
                      <a:pt x="4" y="10"/>
                      <a:pt x="3" y="9"/>
                    </a:cubicBezTo>
                    <a:cubicBezTo>
                      <a:pt x="4" y="8"/>
                      <a:pt x="6" y="9"/>
                      <a:pt x="5" y="7"/>
                    </a:cubicBezTo>
                    <a:cubicBezTo>
                      <a:pt x="4" y="7"/>
                      <a:pt x="4" y="7"/>
                      <a:pt x="4" y="7"/>
                    </a:cubicBezTo>
                    <a:cubicBezTo>
                      <a:pt x="6" y="7"/>
                      <a:pt x="6" y="6"/>
                      <a:pt x="8" y="5"/>
                    </a:cubicBezTo>
                    <a:cubicBezTo>
                      <a:pt x="8" y="5"/>
                      <a:pt x="9" y="4"/>
                      <a:pt x="8" y="4"/>
                    </a:cubicBezTo>
                    <a:cubicBezTo>
                      <a:pt x="7" y="6"/>
                      <a:pt x="5" y="4"/>
                      <a:pt x="3" y="4"/>
                    </a:cubicBezTo>
                    <a:cubicBezTo>
                      <a:pt x="5" y="5"/>
                      <a:pt x="2" y="1"/>
                      <a:pt x="5" y="3"/>
                    </a:cubicBezTo>
                    <a:cubicBezTo>
                      <a:pt x="5" y="3"/>
                      <a:pt x="5" y="3"/>
                      <a:pt x="5" y="3"/>
                    </a:cubicBezTo>
                    <a:cubicBezTo>
                      <a:pt x="7" y="3"/>
                      <a:pt x="7" y="3"/>
                      <a:pt x="7" y="3"/>
                    </a:cubicBezTo>
                    <a:cubicBezTo>
                      <a:pt x="6" y="4"/>
                      <a:pt x="6" y="4"/>
                      <a:pt x="6" y="4"/>
                    </a:cubicBezTo>
                    <a:cubicBezTo>
                      <a:pt x="7" y="4"/>
                      <a:pt x="7" y="4"/>
                      <a:pt x="7" y="4"/>
                    </a:cubicBezTo>
                    <a:cubicBezTo>
                      <a:pt x="8" y="4"/>
                      <a:pt x="7" y="2"/>
                      <a:pt x="9" y="3"/>
                    </a:cubicBezTo>
                    <a:cubicBezTo>
                      <a:pt x="9" y="4"/>
                      <a:pt x="11" y="4"/>
                      <a:pt x="11" y="5"/>
                    </a:cubicBezTo>
                    <a:cubicBezTo>
                      <a:pt x="13" y="5"/>
                      <a:pt x="13" y="5"/>
                      <a:pt x="13" y="5"/>
                    </a:cubicBezTo>
                    <a:cubicBezTo>
                      <a:pt x="11" y="3"/>
                      <a:pt x="11" y="3"/>
                      <a:pt x="11" y="3"/>
                    </a:cubicBezTo>
                    <a:cubicBezTo>
                      <a:pt x="11" y="3"/>
                      <a:pt x="11" y="3"/>
                      <a:pt x="11" y="3"/>
                    </a:cubicBezTo>
                    <a:cubicBezTo>
                      <a:pt x="12" y="2"/>
                      <a:pt x="12" y="2"/>
                      <a:pt x="12" y="2"/>
                    </a:cubicBezTo>
                    <a:cubicBezTo>
                      <a:pt x="12" y="2"/>
                      <a:pt x="11" y="3"/>
                      <a:pt x="13" y="4"/>
                    </a:cubicBezTo>
                    <a:cubicBezTo>
                      <a:pt x="17" y="1"/>
                      <a:pt x="22" y="2"/>
                      <a:pt x="26" y="0"/>
                    </a:cubicBezTo>
                    <a:cubicBezTo>
                      <a:pt x="27" y="0"/>
                      <a:pt x="27" y="1"/>
                      <a:pt x="2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4" name="Freeform 1278">
                <a:extLst>
                  <a:ext uri="{FF2B5EF4-FFF2-40B4-BE49-F238E27FC236}">
                    <a16:creationId xmlns:a16="http://schemas.microsoft.com/office/drawing/2014/main" id="{56154871-EC13-4055-9007-711085A0610F}"/>
                  </a:ext>
                </a:extLst>
              </p:cNvPr>
              <p:cNvSpPr/>
              <p:nvPr/>
            </p:nvSpPr>
            <p:spPr bwMode="auto">
              <a:xfrm flipH="1">
                <a:off x="4139" y="1695"/>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5" name="Freeform 1279">
                <a:extLst>
                  <a:ext uri="{FF2B5EF4-FFF2-40B4-BE49-F238E27FC236}">
                    <a16:creationId xmlns:a16="http://schemas.microsoft.com/office/drawing/2014/main" id="{B1EA5C57-3A62-429B-9E23-23FA1B22C31E}"/>
                  </a:ext>
                </a:extLst>
              </p:cNvPr>
              <p:cNvSpPr/>
              <p:nvPr/>
            </p:nvSpPr>
            <p:spPr bwMode="auto">
              <a:xfrm>
                <a:off x="1959" y="1695"/>
                <a:ext cx="21" cy="10"/>
              </a:xfrm>
              <a:custGeom>
                <a:gdLst>
                  <a:gd name="T0" fmla="*/ 8 w 8"/>
                  <a:gd name="T1" fmla="*/ 1 h 4"/>
                  <a:gd name="T2" fmla="*/ 7 w 8"/>
                  <a:gd name="T3" fmla="*/ 1 h 4"/>
                  <a:gd name="T4" fmla="*/ 6 w 8"/>
                  <a:gd name="T5" fmla="*/ 1 h 4"/>
                  <a:gd name="T6" fmla="*/ 7 w 8"/>
                  <a:gd name="T7" fmla="*/ 2 h 4"/>
                  <a:gd name="T8" fmla="*/ 4 w 8"/>
                  <a:gd name="T9" fmla="*/ 3 h 4"/>
                  <a:gd name="T10" fmla="*/ 2 w 8"/>
                  <a:gd name="T11" fmla="*/ 4 h 4"/>
                  <a:gd name="T12" fmla="*/ 3 w 8"/>
                  <a:gd name="T13" fmla="*/ 3 h 4"/>
                  <a:gd name="T14" fmla="*/ 1 w 8"/>
                  <a:gd name="T15" fmla="*/ 3 h 4"/>
                  <a:gd name="T16" fmla="*/ 2 w 8"/>
                  <a:gd name="T17" fmla="*/ 1 h 4"/>
                  <a:gd name="T18" fmla="*/ 3 w 8"/>
                  <a:gd name="T19" fmla="*/ 2 h 4"/>
                  <a:gd name="T20" fmla="*/ 4 w 8"/>
                  <a:gd name="T21" fmla="*/ 2 h 4"/>
                  <a:gd name="T22" fmla="*/ 4 w 8"/>
                  <a:gd name="T23" fmla="*/ 0 h 4"/>
                  <a:gd name="T24" fmla="*/ 5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7" y="1"/>
                      <a:pt x="7" y="1"/>
                      <a:pt x="7" y="1"/>
                    </a:cubicBezTo>
                    <a:cubicBezTo>
                      <a:pt x="6" y="1"/>
                      <a:pt x="6" y="1"/>
                      <a:pt x="6" y="1"/>
                    </a:cubicBezTo>
                    <a:cubicBezTo>
                      <a:pt x="6" y="1"/>
                      <a:pt x="6" y="2"/>
                      <a:pt x="7" y="2"/>
                    </a:cubicBezTo>
                    <a:cubicBezTo>
                      <a:pt x="6" y="2"/>
                      <a:pt x="5" y="3"/>
                      <a:pt x="4" y="3"/>
                    </a:cubicBezTo>
                    <a:cubicBezTo>
                      <a:pt x="4" y="3"/>
                      <a:pt x="4" y="4"/>
                      <a:pt x="2" y="4"/>
                    </a:cubicBezTo>
                    <a:cubicBezTo>
                      <a:pt x="3" y="3"/>
                      <a:pt x="3" y="3"/>
                      <a:pt x="3" y="3"/>
                    </a:cubicBezTo>
                    <a:cubicBezTo>
                      <a:pt x="1" y="3"/>
                      <a:pt x="1" y="3"/>
                      <a:pt x="1" y="3"/>
                    </a:cubicBezTo>
                    <a:cubicBezTo>
                      <a:pt x="0" y="2"/>
                      <a:pt x="2" y="2"/>
                      <a:pt x="2" y="1"/>
                    </a:cubicBezTo>
                    <a:cubicBezTo>
                      <a:pt x="1" y="2"/>
                      <a:pt x="2" y="2"/>
                      <a:pt x="3" y="2"/>
                    </a:cubicBezTo>
                    <a:cubicBezTo>
                      <a:pt x="3" y="2"/>
                      <a:pt x="4" y="3"/>
                      <a:pt x="4" y="2"/>
                    </a:cubicBezTo>
                    <a:cubicBezTo>
                      <a:pt x="4" y="0"/>
                      <a:pt x="4" y="0"/>
                      <a:pt x="4" y="0"/>
                    </a:cubicBezTo>
                    <a:cubicBezTo>
                      <a:pt x="4" y="0"/>
                      <a:pt x="5" y="1"/>
                      <a:pt x="5" y="0"/>
                    </a:cubicBezTo>
                    <a:cubicBezTo>
                      <a:pt x="6"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6" name="Freeform 1280">
                <a:extLst>
                  <a:ext uri="{FF2B5EF4-FFF2-40B4-BE49-F238E27FC236}">
                    <a16:creationId xmlns:a16="http://schemas.microsoft.com/office/drawing/2014/main" id="{6DAC96BD-42F9-4138-8558-169D07680C90}"/>
                  </a:ext>
                </a:extLst>
              </p:cNvPr>
              <p:cNvSpPr/>
              <p:nvPr/>
            </p:nvSpPr>
            <p:spPr bwMode="auto">
              <a:xfrm>
                <a:off x="4190" y="16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7" name="Freeform 1281">
                <a:extLst>
                  <a:ext uri="{FF2B5EF4-FFF2-40B4-BE49-F238E27FC236}">
                    <a16:creationId xmlns:a16="http://schemas.microsoft.com/office/drawing/2014/main" id="{5B7719A4-8EDF-4EE2-99EF-27D26D610FCA}"/>
                  </a:ext>
                </a:extLst>
              </p:cNvPr>
              <p:cNvSpPr/>
              <p:nvPr/>
            </p:nvSpPr>
            <p:spPr bwMode="auto">
              <a:xfrm>
                <a:off x="1959" y="1695"/>
                <a:ext cx="5" cy="2"/>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8" name="Freeform 1282">
                <a:extLst>
                  <a:ext uri="{FF2B5EF4-FFF2-40B4-BE49-F238E27FC236}">
                    <a16:creationId xmlns:a16="http://schemas.microsoft.com/office/drawing/2014/main" id="{E604EF00-884B-4186-AE78-846531142A3A}"/>
                  </a:ext>
                </a:extLst>
              </p:cNvPr>
              <p:cNvSpPr/>
              <p:nvPr/>
            </p:nvSpPr>
            <p:spPr bwMode="auto">
              <a:xfrm>
                <a:off x="3997" y="1695"/>
                <a:ext cx="6"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1"/>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9" name="Freeform 1283">
                <a:extLst>
                  <a:ext uri="{FF2B5EF4-FFF2-40B4-BE49-F238E27FC236}">
                    <a16:creationId xmlns:a16="http://schemas.microsoft.com/office/drawing/2014/main" id="{C8BD21CA-10FB-48F0-B251-8CD79151DFFC}"/>
                  </a:ext>
                </a:extLst>
              </p:cNvPr>
              <p:cNvSpPr/>
              <p:nvPr/>
            </p:nvSpPr>
            <p:spPr bwMode="auto">
              <a:xfrm>
                <a:off x="4115" y="1697"/>
                <a:ext cx="19" cy="6"/>
              </a:xfrm>
              <a:custGeom>
                <a:gdLst>
                  <a:gd name="T0" fmla="*/ 7 w 7"/>
                  <a:gd name="T1" fmla="*/ 0 h 2"/>
                  <a:gd name="T2" fmla="*/ 0 w 7"/>
                  <a:gd name="T3" fmla="*/ 2 h 2"/>
                  <a:gd name="T4" fmla="*/ 0 w 7"/>
                  <a:gd name="T5" fmla="*/ 2 h 2"/>
                  <a:gd name="T6" fmla="*/ 7 w 7"/>
                  <a:gd name="T7" fmla="*/ 0 h 2"/>
                </a:gdLst>
                <a:cxnLst>
                  <a:cxn ang="0">
                    <a:pos x="T0" y="T1"/>
                  </a:cxn>
                  <a:cxn ang="0">
                    <a:pos x="T2" y="T3"/>
                  </a:cxn>
                  <a:cxn ang="0">
                    <a:pos x="T4" y="T5"/>
                  </a:cxn>
                  <a:cxn ang="0">
                    <a:pos x="T6" y="T7"/>
                  </a:cxn>
                </a:cxnLst>
                <a:rect l="0" t="0" r="r" b="b"/>
                <a:pathLst>
                  <a:path w="7" h="2">
                    <a:moveTo>
                      <a:pt x="7" y="0"/>
                    </a:moveTo>
                    <a:cubicBezTo>
                      <a:pt x="5" y="0"/>
                      <a:pt x="3" y="2"/>
                      <a:pt x="0" y="2"/>
                    </a:cubicBezTo>
                    <a:cubicBezTo>
                      <a:pt x="0" y="2"/>
                      <a:pt x="0" y="2"/>
                      <a:pt x="0" y="2"/>
                    </a:cubicBezTo>
                    <a:cubicBezTo>
                      <a:pt x="2" y="1"/>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0" name="Freeform 1284">
                <a:extLst>
                  <a:ext uri="{FF2B5EF4-FFF2-40B4-BE49-F238E27FC236}">
                    <a16:creationId xmlns:a16="http://schemas.microsoft.com/office/drawing/2014/main" id="{7CC760BC-3222-4EBE-BDA5-68382FB15088}"/>
                  </a:ext>
                </a:extLst>
              </p:cNvPr>
              <p:cNvSpPr/>
              <p:nvPr/>
            </p:nvSpPr>
            <p:spPr bwMode="auto">
              <a:xfrm>
                <a:off x="1935" y="1697"/>
                <a:ext cx="26" cy="24"/>
              </a:xfrm>
              <a:custGeom>
                <a:gdLst>
                  <a:gd name="T0" fmla="*/ 5 w 10"/>
                  <a:gd name="T1" fmla="*/ 1 h 9"/>
                  <a:gd name="T2" fmla="*/ 6 w 10"/>
                  <a:gd name="T3" fmla="*/ 0 h 9"/>
                  <a:gd name="T4" fmla="*/ 9 w 10"/>
                  <a:gd name="T5" fmla="*/ 2 h 9"/>
                  <a:gd name="T6" fmla="*/ 10 w 10"/>
                  <a:gd name="T7" fmla="*/ 2 h 9"/>
                  <a:gd name="T8" fmla="*/ 7 w 10"/>
                  <a:gd name="T9" fmla="*/ 5 h 9"/>
                  <a:gd name="T10" fmla="*/ 9 w 10"/>
                  <a:gd name="T11" fmla="*/ 6 h 9"/>
                  <a:gd name="T12" fmla="*/ 8 w 10"/>
                  <a:gd name="T13" fmla="*/ 7 h 9"/>
                  <a:gd name="T14" fmla="*/ 8 w 10"/>
                  <a:gd name="T15" fmla="*/ 7 h 9"/>
                  <a:gd name="T16" fmla="*/ 8 w 10"/>
                  <a:gd name="T17" fmla="*/ 8 h 9"/>
                  <a:gd name="T18" fmla="*/ 9 w 10"/>
                  <a:gd name="T19" fmla="*/ 9 h 9"/>
                  <a:gd name="T20" fmla="*/ 8 w 10"/>
                  <a:gd name="T21" fmla="*/ 9 h 9"/>
                  <a:gd name="T22" fmla="*/ 7 w 10"/>
                  <a:gd name="T23" fmla="*/ 7 h 9"/>
                  <a:gd name="T24" fmla="*/ 8 w 10"/>
                  <a:gd name="T25" fmla="*/ 7 h 9"/>
                  <a:gd name="T26" fmla="*/ 6 w 10"/>
                  <a:gd name="T27" fmla="*/ 7 h 9"/>
                  <a:gd name="T28" fmla="*/ 4 w 10"/>
                  <a:gd name="T29" fmla="*/ 6 h 9"/>
                  <a:gd name="T30" fmla="*/ 3 w 10"/>
                  <a:gd name="T31" fmla="*/ 5 h 9"/>
                  <a:gd name="T32" fmla="*/ 2 w 10"/>
                  <a:gd name="T33" fmla="*/ 2 h 9"/>
                  <a:gd name="T34" fmla="*/ 3 w 10"/>
                  <a:gd name="T35" fmla="*/ 4 h 9"/>
                  <a:gd name="T36" fmla="*/ 6 w 10"/>
                  <a:gd name="T37" fmla="*/ 5 h 9"/>
                  <a:gd name="T38" fmla="*/ 6 w 10"/>
                  <a:gd name="T39" fmla="*/ 2 h 9"/>
                  <a:gd name="T40" fmla="*/ 4 w 10"/>
                  <a:gd name="T41" fmla="*/ 3 h 9"/>
                  <a:gd name="T42" fmla="*/ 4 w 10"/>
                  <a:gd name="T43" fmla="*/ 2 h 9"/>
                  <a:gd name="T44" fmla="*/ 3 w 10"/>
                  <a:gd name="T45" fmla="*/ 1 h 9"/>
                  <a:gd name="T46" fmla="*/ 2 w 10"/>
                  <a:gd name="T47" fmla="*/ 0 h 9"/>
                  <a:gd name="T48" fmla="*/ 1 w 10"/>
                  <a:gd name="T49" fmla="*/ 0 h 9"/>
                  <a:gd name="T50" fmla="*/ 2 w 10"/>
                  <a:gd name="T51" fmla="*/ 0 h 9"/>
                  <a:gd name="T52" fmla="*/ 5 w 10"/>
                  <a:gd name="T53"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1"/>
                    </a:moveTo>
                    <a:cubicBezTo>
                      <a:pt x="6" y="0"/>
                      <a:pt x="6" y="0"/>
                      <a:pt x="6" y="0"/>
                    </a:cubicBezTo>
                    <a:cubicBezTo>
                      <a:pt x="8" y="0"/>
                      <a:pt x="6" y="6"/>
                      <a:pt x="9" y="2"/>
                    </a:cubicBezTo>
                    <a:cubicBezTo>
                      <a:pt x="10" y="2"/>
                      <a:pt x="10" y="2"/>
                      <a:pt x="10" y="2"/>
                    </a:cubicBezTo>
                    <a:cubicBezTo>
                      <a:pt x="10" y="4"/>
                      <a:pt x="9" y="4"/>
                      <a:pt x="7" y="5"/>
                    </a:cubicBezTo>
                    <a:cubicBezTo>
                      <a:pt x="9" y="6"/>
                      <a:pt x="9" y="6"/>
                      <a:pt x="9" y="6"/>
                    </a:cubicBezTo>
                    <a:cubicBezTo>
                      <a:pt x="8" y="7"/>
                      <a:pt x="8" y="7"/>
                      <a:pt x="8" y="7"/>
                    </a:cubicBezTo>
                    <a:cubicBezTo>
                      <a:pt x="8" y="7"/>
                      <a:pt x="8" y="7"/>
                      <a:pt x="8" y="7"/>
                    </a:cubicBezTo>
                    <a:cubicBezTo>
                      <a:pt x="8" y="8"/>
                      <a:pt x="8" y="8"/>
                      <a:pt x="8" y="8"/>
                    </a:cubicBezTo>
                    <a:cubicBezTo>
                      <a:pt x="8" y="8"/>
                      <a:pt x="9" y="8"/>
                      <a:pt x="9" y="9"/>
                    </a:cubicBezTo>
                    <a:cubicBezTo>
                      <a:pt x="8" y="9"/>
                      <a:pt x="8" y="9"/>
                      <a:pt x="8" y="9"/>
                    </a:cubicBezTo>
                    <a:cubicBezTo>
                      <a:pt x="8" y="9"/>
                      <a:pt x="7" y="8"/>
                      <a:pt x="7" y="7"/>
                    </a:cubicBezTo>
                    <a:cubicBezTo>
                      <a:pt x="8" y="7"/>
                      <a:pt x="8" y="7"/>
                      <a:pt x="8" y="7"/>
                    </a:cubicBezTo>
                    <a:cubicBezTo>
                      <a:pt x="7" y="6"/>
                      <a:pt x="7" y="7"/>
                      <a:pt x="6" y="7"/>
                    </a:cubicBezTo>
                    <a:cubicBezTo>
                      <a:pt x="4" y="6"/>
                      <a:pt x="4" y="6"/>
                      <a:pt x="4" y="6"/>
                    </a:cubicBezTo>
                    <a:cubicBezTo>
                      <a:pt x="4" y="6"/>
                      <a:pt x="3" y="5"/>
                      <a:pt x="3" y="5"/>
                    </a:cubicBezTo>
                    <a:cubicBezTo>
                      <a:pt x="3" y="5"/>
                      <a:pt x="0" y="4"/>
                      <a:pt x="2" y="2"/>
                    </a:cubicBezTo>
                    <a:cubicBezTo>
                      <a:pt x="2" y="2"/>
                      <a:pt x="2" y="4"/>
                      <a:pt x="3" y="4"/>
                    </a:cubicBezTo>
                    <a:cubicBezTo>
                      <a:pt x="5" y="3"/>
                      <a:pt x="4" y="6"/>
                      <a:pt x="6" y="5"/>
                    </a:cubicBezTo>
                    <a:cubicBezTo>
                      <a:pt x="6" y="4"/>
                      <a:pt x="7" y="3"/>
                      <a:pt x="6" y="2"/>
                    </a:cubicBezTo>
                    <a:cubicBezTo>
                      <a:pt x="4" y="3"/>
                      <a:pt x="4" y="3"/>
                      <a:pt x="4" y="3"/>
                    </a:cubicBezTo>
                    <a:cubicBezTo>
                      <a:pt x="4" y="2"/>
                      <a:pt x="4" y="2"/>
                      <a:pt x="4" y="2"/>
                    </a:cubicBezTo>
                    <a:cubicBezTo>
                      <a:pt x="3" y="2"/>
                      <a:pt x="3" y="1"/>
                      <a:pt x="3" y="1"/>
                    </a:cubicBezTo>
                    <a:cubicBezTo>
                      <a:pt x="3" y="1"/>
                      <a:pt x="3" y="0"/>
                      <a:pt x="2" y="0"/>
                    </a:cubicBezTo>
                    <a:cubicBezTo>
                      <a:pt x="1" y="0"/>
                      <a:pt x="1" y="0"/>
                      <a:pt x="1" y="0"/>
                    </a:cubicBezTo>
                    <a:cubicBezTo>
                      <a:pt x="2" y="0"/>
                      <a:pt x="2" y="0"/>
                      <a:pt x="2" y="0"/>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1" name="Freeform 1285">
                <a:extLst>
                  <a:ext uri="{FF2B5EF4-FFF2-40B4-BE49-F238E27FC236}">
                    <a16:creationId xmlns:a16="http://schemas.microsoft.com/office/drawing/2014/main" id="{7CC17B60-5606-49AE-91AB-B13B83DF5FBD}"/>
                  </a:ext>
                </a:extLst>
              </p:cNvPr>
              <p:cNvSpPr/>
              <p:nvPr/>
            </p:nvSpPr>
            <p:spPr bwMode="auto">
              <a:xfrm>
                <a:off x="1991" y="1697"/>
                <a:ext cx="5" cy="6"/>
              </a:xfrm>
              <a:custGeom>
                <a:gdLst>
                  <a:gd name="T0" fmla="*/ 2 w 2"/>
                  <a:gd name="T1" fmla="*/ 1 h 2"/>
                  <a:gd name="T2" fmla="*/ 2 w 2"/>
                  <a:gd name="T3" fmla="*/ 2 h 2"/>
                  <a:gd name="T4" fmla="*/ 1 w 2"/>
                  <a:gd name="T5" fmla="*/ 0 h 2"/>
                  <a:gd name="T6" fmla="*/ 0 w 2"/>
                  <a:gd name="T7" fmla="*/ 1 h 2"/>
                  <a:gd name="T8" fmla="*/ 0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0"/>
                      <a:pt x="1" y="0"/>
                      <a:pt x="1" y="0"/>
                    </a:cubicBez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2" name="Freeform 1286">
                <a:extLst>
                  <a:ext uri="{FF2B5EF4-FFF2-40B4-BE49-F238E27FC236}">
                    <a16:creationId xmlns:a16="http://schemas.microsoft.com/office/drawing/2014/main" id="{AB73D0C5-D1D4-4A61-937F-30310E100025}"/>
                  </a:ext>
                </a:extLst>
              </p:cNvPr>
              <p:cNvSpPr/>
              <p:nvPr/>
            </p:nvSpPr>
            <p:spPr bwMode="auto">
              <a:xfrm>
                <a:off x="2140" y="169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3" name="Freeform 1287">
                <a:extLst>
                  <a:ext uri="{FF2B5EF4-FFF2-40B4-BE49-F238E27FC236}">
                    <a16:creationId xmlns:a16="http://schemas.microsoft.com/office/drawing/2014/main" id="{71A48D85-9EF7-47CA-AEE8-CC0AABD4A75F}"/>
                  </a:ext>
                </a:extLst>
              </p:cNvPr>
              <p:cNvSpPr/>
              <p:nvPr/>
            </p:nvSpPr>
            <p:spPr bwMode="auto">
              <a:xfrm>
                <a:off x="1975" y="1697"/>
                <a:ext cx="11" cy="6"/>
              </a:xfrm>
              <a:custGeom>
                <a:gdLst>
                  <a:gd name="T0" fmla="*/ 4 w 4"/>
                  <a:gd name="T1" fmla="*/ 0 h 2"/>
                  <a:gd name="T2" fmla="*/ 1 w 4"/>
                  <a:gd name="T3" fmla="*/ 2 h 2"/>
                  <a:gd name="T4" fmla="*/ 0 w 4"/>
                  <a:gd name="T5" fmla="*/ 2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0" y="2"/>
                    </a:cubicBezTo>
                    <a:cubicBezTo>
                      <a:pt x="1" y="1"/>
                      <a:pt x="3"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4" name="Freeform 1288">
                <a:extLst>
                  <a:ext uri="{FF2B5EF4-FFF2-40B4-BE49-F238E27FC236}">
                    <a16:creationId xmlns:a16="http://schemas.microsoft.com/office/drawing/2014/main" id="{18C56F3C-A036-4F87-946E-6B35D967ED07}"/>
                  </a:ext>
                </a:extLst>
              </p:cNvPr>
              <p:cNvSpPr/>
              <p:nvPr/>
            </p:nvSpPr>
            <p:spPr bwMode="auto">
              <a:xfrm>
                <a:off x="4176" y="1697"/>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5" name="Freeform 1289">
                <a:extLst>
                  <a:ext uri="{FF2B5EF4-FFF2-40B4-BE49-F238E27FC236}">
                    <a16:creationId xmlns:a16="http://schemas.microsoft.com/office/drawing/2014/main" id="{158B79CF-BBC4-4114-9F11-98888C3A413E}"/>
                  </a:ext>
                </a:extLst>
              </p:cNvPr>
              <p:cNvSpPr/>
              <p:nvPr/>
            </p:nvSpPr>
            <p:spPr bwMode="auto">
              <a:xfrm>
                <a:off x="4005" y="169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6" name="Freeform 1290">
                <a:extLst>
                  <a:ext uri="{FF2B5EF4-FFF2-40B4-BE49-F238E27FC236}">
                    <a16:creationId xmlns:a16="http://schemas.microsoft.com/office/drawing/2014/main" id="{F729356E-652E-43BD-BD27-0BF20B6D8E7B}"/>
                  </a:ext>
                </a:extLst>
              </p:cNvPr>
              <p:cNvSpPr/>
              <p:nvPr/>
            </p:nvSpPr>
            <p:spPr bwMode="auto">
              <a:xfrm>
                <a:off x="4275" y="1697"/>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7" name="Rectangle 1291">
                <a:extLst>
                  <a:ext uri="{FF2B5EF4-FFF2-40B4-BE49-F238E27FC236}">
                    <a16:creationId xmlns:a16="http://schemas.microsoft.com/office/drawing/2014/main" id="{CAD9EEDD-1D0C-4142-B70B-576D1C838F5D}"/>
                  </a:ext>
                </a:extLst>
              </p:cNvPr>
              <p:cNvSpPr>
                <a:spLocks noChangeArrowheads="1"/>
              </p:cNvSpPr>
              <p:nvPr/>
            </p:nvSpPr>
            <p:spPr bwMode="auto">
              <a:xfrm>
                <a:off x="1959" y="17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8" name="Freeform 1292">
                <a:extLst>
                  <a:ext uri="{FF2B5EF4-FFF2-40B4-BE49-F238E27FC236}">
                    <a16:creationId xmlns:a16="http://schemas.microsoft.com/office/drawing/2014/main" id="{AC3DA955-2AA6-4B72-BDB6-256EEC06BDF8}"/>
                  </a:ext>
                </a:extLst>
              </p:cNvPr>
              <p:cNvSpPr/>
              <p:nvPr/>
            </p:nvSpPr>
            <p:spPr bwMode="auto">
              <a:xfrm>
                <a:off x="2859" y="1697"/>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2" y="3"/>
                      <a:pt x="0" y="2"/>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9" name="Freeform 1293">
                <a:extLst>
                  <a:ext uri="{FF2B5EF4-FFF2-40B4-BE49-F238E27FC236}">
                    <a16:creationId xmlns:a16="http://schemas.microsoft.com/office/drawing/2014/main" id="{BBE5342A-A94A-480B-82DA-26636187CFFF}"/>
                  </a:ext>
                </a:extLst>
              </p:cNvPr>
              <p:cNvSpPr/>
              <p:nvPr/>
            </p:nvSpPr>
            <p:spPr bwMode="auto">
              <a:xfrm>
                <a:off x="2087" y="1697"/>
                <a:ext cx="19" cy="14"/>
              </a:xfrm>
              <a:custGeom>
                <a:gdLst>
                  <a:gd name="T0" fmla="*/ 7 w 7"/>
                  <a:gd name="T1" fmla="*/ 2 h 5"/>
                  <a:gd name="T2" fmla="*/ 7 w 7"/>
                  <a:gd name="T3" fmla="*/ 3 h 5"/>
                  <a:gd name="T4" fmla="*/ 0 w 7"/>
                  <a:gd name="T5" fmla="*/ 4 h 5"/>
                  <a:gd name="T6" fmla="*/ 1 w 7"/>
                  <a:gd name="T7" fmla="*/ 3 h 5"/>
                  <a:gd name="T8" fmla="*/ 4 w 7"/>
                  <a:gd name="T9" fmla="*/ 2 h 5"/>
                  <a:gd name="T10" fmla="*/ 4 w 7"/>
                  <a:gd name="T11" fmla="*/ 1 h 5"/>
                  <a:gd name="T12" fmla="*/ 7 w 7"/>
                  <a:gd name="T13" fmla="*/ 2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cubicBezTo>
                      <a:pt x="7" y="3"/>
                      <a:pt x="7" y="3"/>
                      <a:pt x="7" y="3"/>
                    </a:cubicBezTo>
                    <a:cubicBezTo>
                      <a:pt x="4" y="0"/>
                      <a:pt x="4" y="5"/>
                      <a:pt x="0" y="4"/>
                    </a:cubicBezTo>
                    <a:cubicBezTo>
                      <a:pt x="0" y="4"/>
                      <a:pt x="1" y="3"/>
                      <a:pt x="1" y="3"/>
                    </a:cubicBezTo>
                    <a:cubicBezTo>
                      <a:pt x="2" y="3"/>
                      <a:pt x="3" y="2"/>
                      <a:pt x="4" y="2"/>
                    </a:cubicBezTo>
                    <a:cubicBezTo>
                      <a:pt x="4" y="1"/>
                      <a:pt x="4" y="1"/>
                      <a:pt x="4" y="1"/>
                    </a:cubicBezTo>
                    <a:cubicBezTo>
                      <a:pt x="5" y="3"/>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0" name="Freeform 1294">
                <a:extLst>
                  <a:ext uri="{FF2B5EF4-FFF2-40B4-BE49-F238E27FC236}">
                    <a16:creationId xmlns:a16="http://schemas.microsoft.com/office/drawing/2014/main" id="{D80306EF-5415-4E2A-B2DA-6165863E7DD3}"/>
                  </a:ext>
                </a:extLst>
              </p:cNvPr>
              <p:cNvSpPr/>
              <p:nvPr/>
            </p:nvSpPr>
            <p:spPr bwMode="auto">
              <a:xfrm>
                <a:off x="3661" y="1700"/>
                <a:ext cx="16" cy="8"/>
              </a:xfrm>
              <a:custGeom>
                <a:gdLst>
                  <a:gd name="T0" fmla="*/ 4 w 6"/>
                  <a:gd name="T1" fmla="*/ 1 h 3"/>
                  <a:gd name="T2" fmla="*/ 6 w 6"/>
                  <a:gd name="T3" fmla="*/ 2 h 3"/>
                  <a:gd name="T4" fmla="*/ 2 w 6"/>
                  <a:gd name="T5" fmla="*/ 2 h 3"/>
                  <a:gd name="T6" fmla="*/ 2 w 6"/>
                  <a:gd name="T7" fmla="*/ 1 h 3"/>
                  <a:gd name="T8" fmla="*/ 0 w 6"/>
                  <a:gd name="T9" fmla="*/ 2 h 3"/>
                  <a:gd name="T10" fmla="*/ 6 w 6"/>
                  <a:gd name="T11" fmla="*/ 0 h 3"/>
                  <a:gd name="T12" fmla="*/ 4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6" y="2"/>
                      <a:pt x="6" y="2"/>
                      <a:pt x="6" y="2"/>
                    </a:cubicBezTo>
                    <a:cubicBezTo>
                      <a:pt x="5" y="2"/>
                      <a:pt x="3" y="3"/>
                      <a:pt x="2" y="2"/>
                    </a:cubicBezTo>
                    <a:cubicBezTo>
                      <a:pt x="2" y="1"/>
                      <a:pt x="2" y="1"/>
                      <a:pt x="2" y="1"/>
                    </a:cubicBezTo>
                    <a:cubicBezTo>
                      <a:pt x="0" y="2"/>
                      <a:pt x="0" y="2"/>
                      <a:pt x="0" y="2"/>
                    </a:cubicBezTo>
                    <a:cubicBezTo>
                      <a:pt x="2" y="1"/>
                      <a:pt x="4" y="0"/>
                      <a:pt x="6"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1" name="Freeform 1295">
                <a:extLst>
                  <a:ext uri="{FF2B5EF4-FFF2-40B4-BE49-F238E27FC236}">
                    <a16:creationId xmlns:a16="http://schemas.microsoft.com/office/drawing/2014/main" id="{A9D8452C-255F-4E1B-B395-B0B39F9AA0BD}"/>
                  </a:ext>
                </a:extLst>
              </p:cNvPr>
              <p:cNvSpPr/>
              <p:nvPr/>
            </p:nvSpPr>
            <p:spPr bwMode="auto">
              <a:xfrm>
                <a:off x="3965" y="170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2" name="Freeform 1296">
                <a:extLst>
                  <a:ext uri="{FF2B5EF4-FFF2-40B4-BE49-F238E27FC236}">
                    <a16:creationId xmlns:a16="http://schemas.microsoft.com/office/drawing/2014/main" id="{2F92EFCD-7A5B-41D4-8D08-5B1E04783A4E}"/>
                  </a:ext>
                </a:extLst>
              </p:cNvPr>
              <p:cNvSpPr/>
              <p:nvPr/>
            </p:nvSpPr>
            <p:spPr bwMode="auto">
              <a:xfrm>
                <a:off x="3997" y="1697"/>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3" name="Freeform 1297">
                <a:extLst>
                  <a:ext uri="{FF2B5EF4-FFF2-40B4-BE49-F238E27FC236}">
                    <a16:creationId xmlns:a16="http://schemas.microsoft.com/office/drawing/2014/main" id="{779E1603-5CC0-48C2-93F1-A791C3A087DB}"/>
                  </a:ext>
                </a:extLst>
              </p:cNvPr>
              <p:cNvSpPr/>
              <p:nvPr/>
            </p:nvSpPr>
            <p:spPr bwMode="auto">
              <a:xfrm>
                <a:off x="4214" y="1700"/>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4" name="Freeform 1298">
                <a:extLst>
                  <a:ext uri="{FF2B5EF4-FFF2-40B4-BE49-F238E27FC236}">
                    <a16:creationId xmlns:a16="http://schemas.microsoft.com/office/drawing/2014/main" id="{FADAAB0C-6F1C-44FB-ACB6-11EB47403461}"/>
                  </a:ext>
                </a:extLst>
              </p:cNvPr>
              <p:cNvSpPr/>
              <p:nvPr/>
            </p:nvSpPr>
            <p:spPr bwMode="auto">
              <a:xfrm>
                <a:off x="4243" y="1700"/>
                <a:ext cx="19" cy="13"/>
              </a:xfrm>
              <a:custGeom>
                <a:gdLst>
                  <a:gd name="T0" fmla="*/ 5 w 7"/>
                  <a:gd name="T1" fmla="*/ 2 h 5"/>
                  <a:gd name="T2" fmla="*/ 5 w 7"/>
                  <a:gd name="T3" fmla="*/ 2 h 5"/>
                  <a:gd name="T4" fmla="*/ 3 w 7"/>
                  <a:gd name="T5" fmla="*/ 4 h 5"/>
                  <a:gd name="T6" fmla="*/ 3 w 7"/>
                  <a:gd name="T7" fmla="*/ 4 h 5"/>
                  <a:gd name="T8" fmla="*/ 3 w 7"/>
                  <a:gd name="T9" fmla="*/ 4 h 5"/>
                  <a:gd name="T10" fmla="*/ 2 w 7"/>
                  <a:gd name="T11" fmla="*/ 4 h 5"/>
                  <a:gd name="T12" fmla="*/ 0 w 7"/>
                  <a:gd name="T13" fmla="*/ 4 h 5"/>
                  <a:gd name="T14" fmla="*/ 6 w 7"/>
                  <a:gd name="T15" fmla="*/ 0 h 5"/>
                  <a:gd name="T16" fmla="*/ 5 w 7"/>
                  <a:gd name="T17"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2"/>
                    </a:moveTo>
                    <a:cubicBezTo>
                      <a:pt x="6" y="2"/>
                      <a:pt x="5" y="2"/>
                      <a:pt x="5" y="2"/>
                    </a:cubicBezTo>
                    <a:cubicBezTo>
                      <a:pt x="5" y="3"/>
                      <a:pt x="3" y="3"/>
                      <a:pt x="3" y="4"/>
                    </a:cubicBezTo>
                    <a:cubicBezTo>
                      <a:pt x="3" y="4"/>
                      <a:pt x="3" y="4"/>
                      <a:pt x="3" y="4"/>
                    </a:cubicBezTo>
                    <a:cubicBezTo>
                      <a:pt x="3" y="4"/>
                      <a:pt x="3" y="4"/>
                      <a:pt x="3" y="4"/>
                    </a:cubicBezTo>
                    <a:cubicBezTo>
                      <a:pt x="2" y="4"/>
                      <a:pt x="2" y="4"/>
                      <a:pt x="2" y="4"/>
                    </a:cubicBezTo>
                    <a:cubicBezTo>
                      <a:pt x="2" y="5"/>
                      <a:pt x="1" y="5"/>
                      <a:pt x="0" y="4"/>
                    </a:cubicBezTo>
                    <a:cubicBezTo>
                      <a:pt x="2" y="3"/>
                      <a:pt x="4" y="2"/>
                      <a:pt x="6" y="0"/>
                    </a:cubicBezTo>
                    <a:cubicBezTo>
                      <a:pt x="7" y="1"/>
                      <a:pt x="6"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5" name="Freeform 1299">
                <a:extLst>
                  <a:ext uri="{FF2B5EF4-FFF2-40B4-BE49-F238E27FC236}">
                    <a16:creationId xmlns:a16="http://schemas.microsoft.com/office/drawing/2014/main" id="{E7E70221-FFFC-499C-9D5E-DE60BA862911}"/>
                  </a:ext>
                </a:extLst>
              </p:cNvPr>
              <p:cNvSpPr/>
              <p:nvPr/>
            </p:nvSpPr>
            <p:spPr bwMode="auto">
              <a:xfrm>
                <a:off x="3698" y="1703"/>
                <a:ext cx="8" cy="5"/>
              </a:xfrm>
              <a:custGeom>
                <a:gdLst>
                  <a:gd name="T0" fmla="*/ 3 w 3"/>
                  <a:gd name="T1" fmla="*/ 0 h 2"/>
                  <a:gd name="T2" fmla="*/ 1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0"/>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6" name="Freeform 1300">
                <a:extLst>
                  <a:ext uri="{FF2B5EF4-FFF2-40B4-BE49-F238E27FC236}">
                    <a16:creationId xmlns:a16="http://schemas.microsoft.com/office/drawing/2014/main" id="{E0390DAA-8C3B-4AB1-A289-1506FDA2F23B}"/>
                  </a:ext>
                </a:extLst>
              </p:cNvPr>
              <p:cNvSpPr/>
              <p:nvPr/>
            </p:nvSpPr>
            <p:spPr bwMode="auto">
              <a:xfrm>
                <a:off x="3947" y="1703"/>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7" name="Freeform 1301">
                <a:extLst>
                  <a:ext uri="{FF2B5EF4-FFF2-40B4-BE49-F238E27FC236}">
                    <a16:creationId xmlns:a16="http://schemas.microsoft.com/office/drawing/2014/main" id="{6E022028-5F08-48A7-B60D-0805D18337AB}"/>
                  </a:ext>
                </a:extLst>
              </p:cNvPr>
              <p:cNvSpPr/>
              <p:nvPr/>
            </p:nvSpPr>
            <p:spPr bwMode="auto">
              <a:xfrm>
                <a:off x="1986" y="1703"/>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8" name="Freeform 1302">
                <a:extLst>
                  <a:ext uri="{FF2B5EF4-FFF2-40B4-BE49-F238E27FC236}">
                    <a16:creationId xmlns:a16="http://schemas.microsoft.com/office/drawing/2014/main" id="{2A1E3ECC-655A-46E7-96AE-D53DE4AB46CD}"/>
                  </a:ext>
                </a:extLst>
              </p:cNvPr>
              <p:cNvSpPr/>
              <p:nvPr/>
            </p:nvSpPr>
            <p:spPr bwMode="auto">
              <a:xfrm flipH="1">
                <a:off x="3685" y="1703"/>
                <a:ext cx="0" cy="2"/>
              </a:xfrm>
              <a:custGeom>
                <a:gdLst>
                  <a:gd name="T0" fmla="*/ 0 h 1"/>
                  <a:gd name="T1" fmla="*/ 1 h 1"/>
                  <a:gd name="T2" fmla="*/ 0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9" name="Freeform 1303">
                <a:extLst>
                  <a:ext uri="{FF2B5EF4-FFF2-40B4-BE49-F238E27FC236}">
                    <a16:creationId xmlns:a16="http://schemas.microsoft.com/office/drawing/2014/main" id="{713D4682-146E-469C-ADF4-1E0D6115260D}"/>
                  </a:ext>
                </a:extLst>
              </p:cNvPr>
              <p:cNvSpPr/>
              <p:nvPr/>
            </p:nvSpPr>
            <p:spPr bwMode="auto">
              <a:xfrm>
                <a:off x="4179" y="1703"/>
                <a:ext cx="16" cy="10"/>
              </a:xfrm>
              <a:custGeom>
                <a:gdLst>
                  <a:gd name="T0" fmla="*/ 6 w 6"/>
                  <a:gd name="T1" fmla="*/ 1 h 4"/>
                  <a:gd name="T2" fmla="*/ 1 w 6"/>
                  <a:gd name="T3" fmla="*/ 4 h 4"/>
                  <a:gd name="T4" fmla="*/ 5 w 6"/>
                  <a:gd name="T5" fmla="*/ 0 h 4"/>
                  <a:gd name="T6" fmla="*/ 6 w 6"/>
                  <a:gd name="T7" fmla="*/ 1 h 4"/>
                </a:gdLst>
                <a:cxnLst>
                  <a:cxn ang="0">
                    <a:pos x="T0" y="T1"/>
                  </a:cxn>
                  <a:cxn ang="0">
                    <a:pos x="T2" y="T3"/>
                  </a:cxn>
                  <a:cxn ang="0">
                    <a:pos x="T4" y="T5"/>
                  </a:cxn>
                  <a:cxn ang="0">
                    <a:pos x="T6" y="T7"/>
                  </a:cxn>
                </a:cxnLst>
                <a:rect l="0" t="0" r="r" b="b"/>
                <a:pathLst>
                  <a:path w="6" h="4">
                    <a:moveTo>
                      <a:pt x="6" y="1"/>
                    </a:moveTo>
                    <a:cubicBezTo>
                      <a:pt x="4" y="2"/>
                      <a:pt x="2" y="2"/>
                      <a:pt x="1" y="4"/>
                    </a:cubicBezTo>
                    <a:cubicBezTo>
                      <a:pt x="0" y="0"/>
                      <a:pt x="4" y="3"/>
                      <a:pt x="5" y="0"/>
                    </a:cubicBezTo>
                    <a:cubicBezTo>
                      <a:pt x="5"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0" name="Freeform 1304">
                <a:extLst>
                  <a:ext uri="{FF2B5EF4-FFF2-40B4-BE49-F238E27FC236}">
                    <a16:creationId xmlns:a16="http://schemas.microsoft.com/office/drawing/2014/main" id="{4967D040-607C-4E3C-9213-B1D9597FFD50}"/>
                  </a:ext>
                </a:extLst>
              </p:cNvPr>
              <p:cNvSpPr/>
              <p:nvPr/>
            </p:nvSpPr>
            <p:spPr bwMode="auto">
              <a:xfrm>
                <a:off x="2114" y="1703"/>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1" name="Freeform 1305">
                <a:extLst>
                  <a:ext uri="{FF2B5EF4-FFF2-40B4-BE49-F238E27FC236}">
                    <a16:creationId xmlns:a16="http://schemas.microsoft.com/office/drawing/2014/main" id="{B0396B2B-1DBF-4027-8CC6-8EFFF3F12553}"/>
                  </a:ext>
                </a:extLst>
              </p:cNvPr>
              <p:cNvSpPr/>
              <p:nvPr/>
            </p:nvSpPr>
            <p:spPr bwMode="auto">
              <a:xfrm>
                <a:off x="3938" y="1705"/>
                <a:ext cx="9"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3"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2" name="Freeform 1306">
                <a:extLst>
                  <a:ext uri="{FF2B5EF4-FFF2-40B4-BE49-F238E27FC236}">
                    <a16:creationId xmlns:a16="http://schemas.microsoft.com/office/drawing/2014/main" id="{3E289603-1CCF-470D-8790-D937688ED559}"/>
                  </a:ext>
                </a:extLst>
              </p:cNvPr>
              <p:cNvSpPr/>
              <p:nvPr/>
            </p:nvSpPr>
            <p:spPr bwMode="auto">
              <a:xfrm>
                <a:off x="3979" y="1705"/>
                <a:ext cx="13" cy="11"/>
              </a:xfrm>
              <a:custGeom>
                <a:gdLst>
                  <a:gd name="T0" fmla="*/ 5 w 5"/>
                  <a:gd name="T1" fmla="*/ 0 h 4"/>
                  <a:gd name="T2" fmla="*/ 2 w 5"/>
                  <a:gd name="T3" fmla="*/ 3 h 4"/>
                  <a:gd name="T4" fmla="*/ 0 w 5"/>
                  <a:gd name="T5" fmla="*/ 4 h 4"/>
                  <a:gd name="T6" fmla="*/ 2 w 5"/>
                  <a:gd name="T7" fmla="*/ 1 h 4"/>
                  <a:gd name="T8" fmla="*/ 1 w 5"/>
                  <a:gd name="T9" fmla="*/ 1 h 4"/>
                  <a:gd name="T10" fmla="*/ 1 w 5"/>
                  <a:gd name="T11" fmla="*/ 0 h 4"/>
                  <a:gd name="T12" fmla="*/ 5 w 5"/>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2" y="2"/>
                      <a:pt x="2" y="3"/>
                    </a:cubicBezTo>
                    <a:cubicBezTo>
                      <a:pt x="1" y="4"/>
                      <a:pt x="0" y="4"/>
                      <a:pt x="0" y="4"/>
                    </a:cubicBezTo>
                    <a:cubicBezTo>
                      <a:pt x="0" y="3"/>
                      <a:pt x="2" y="3"/>
                      <a:pt x="2" y="1"/>
                    </a:cubicBezTo>
                    <a:cubicBezTo>
                      <a:pt x="1" y="1"/>
                      <a:pt x="1" y="1"/>
                      <a:pt x="1" y="1"/>
                    </a:cubicBezTo>
                    <a:cubicBezTo>
                      <a:pt x="1" y="0"/>
                      <a:pt x="1" y="0"/>
                      <a:pt x="1"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3" name="Freeform 1307">
                <a:extLst>
                  <a:ext uri="{FF2B5EF4-FFF2-40B4-BE49-F238E27FC236}">
                    <a16:creationId xmlns:a16="http://schemas.microsoft.com/office/drawing/2014/main" id="{70E0BEFB-38CD-48D5-80A8-8925A16D77C9}"/>
                  </a:ext>
                </a:extLst>
              </p:cNvPr>
              <p:cNvSpPr/>
              <p:nvPr/>
            </p:nvSpPr>
            <p:spPr bwMode="auto">
              <a:xfrm>
                <a:off x="2122" y="1705"/>
                <a:ext cx="8" cy="8"/>
              </a:xfrm>
              <a:custGeom>
                <a:gdLst>
                  <a:gd name="T0" fmla="*/ 3 w 3"/>
                  <a:gd name="T1" fmla="*/ 0 h 3"/>
                  <a:gd name="T2" fmla="*/ 1 w 3"/>
                  <a:gd name="T3" fmla="*/ 2 h 3"/>
                  <a:gd name="T4" fmla="*/ 3 w 3"/>
                  <a:gd name="T5" fmla="*/ 2 h 3"/>
                  <a:gd name="T6" fmla="*/ 3 w 3"/>
                  <a:gd name="T7" fmla="*/ 2 h 3"/>
                  <a:gd name="T8" fmla="*/ 3 w 3"/>
                  <a:gd name="T9" fmla="*/ 3 h 3"/>
                  <a:gd name="T10" fmla="*/ 1 w 3"/>
                  <a:gd name="T11" fmla="*/ 2 h 3"/>
                  <a:gd name="T12" fmla="*/ 1 w 3"/>
                  <a:gd name="T13" fmla="*/ 0 h 3"/>
                  <a:gd name="T14" fmla="*/ 3 w 3"/>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1" y="2"/>
                      <a:pt x="1" y="2"/>
                      <a:pt x="1" y="2"/>
                    </a:cubicBezTo>
                    <a:cubicBezTo>
                      <a:pt x="2" y="3"/>
                      <a:pt x="2" y="2"/>
                      <a:pt x="3" y="2"/>
                    </a:cubicBezTo>
                    <a:cubicBezTo>
                      <a:pt x="3" y="2"/>
                      <a:pt x="3" y="2"/>
                      <a:pt x="3" y="2"/>
                    </a:cubicBezTo>
                    <a:cubicBezTo>
                      <a:pt x="3" y="3"/>
                      <a:pt x="3" y="3"/>
                      <a:pt x="3" y="3"/>
                    </a:cubicBezTo>
                    <a:cubicBezTo>
                      <a:pt x="3" y="3"/>
                      <a:pt x="1" y="3"/>
                      <a:pt x="1" y="2"/>
                    </a:cubicBezTo>
                    <a:cubicBezTo>
                      <a:pt x="1" y="1"/>
                      <a:pt x="0" y="1"/>
                      <a:pt x="1" y="0"/>
                    </a:cubicBezTo>
                    <a:cubicBezTo>
                      <a:pt x="2"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4" name="Freeform 1308">
                <a:extLst>
                  <a:ext uri="{FF2B5EF4-FFF2-40B4-BE49-F238E27FC236}">
                    <a16:creationId xmlns:a16="http://schemas.microsoft.com/office/drawing/2014/main" id="{75ED6C52-9A9D-428F-9C4F-A063559B4DCC}"/>
                  </a:ext>
                </a:extLst>
              </p:cNvPr>
              <p:cNvSpPr/>
              <p:nvPr/>
            </p:nvSpPr>
            <p:spPr bwMode="auto">
              <a:xfrm>
                <a:off x="4019" y="1705"/>
                <a:ext cx="10" cy="6"/>
              </a:xfrm>
              <a:custGeom>
                <a:gdLst>
                  <a:gd name="T0" fmla="*/ 4 w 4"/>
                  <a:gd name="T1" fmla="*/ 0 h 2"/>
                  <a:gd name="T2" fmla="*/ 0 w 4"/>
                  <a:gd name="T3" fmla="*/ 1 h 2"/>
                  <a:gd name="T4" fmla="*/ 4 w 4"/>
                  <a:gd name="T5" fmla="*/ 0 h 2"/>
                </a:gdLst>
                <a:cxnLst>
                  <a:cxn ang="0">
                    <a:pos x="T0" y="T1"/>
                  </a:cxn>
                  <a:cxn ang="0">
                    <a:pos x="T2" y="T3"/>
                  </a:cxn>
                  <a:cxn ang="0">
                    <a:pos x="T4" y="T5"/>
                  </a:cxn>
                </a:cxnLst>
                <a:rect l="0" t="0" r="r" b="b"/>
                <a:pathLst>
                  <a:path w="4" h="2">
                    <a:moveTo>
                      <a:pt x="4" y="0"/>
                    </a:moveTo>
                    <a:cubicBezTo>
                      <a:pt x="4" y="2"/>
                      <a:pt x="1" y="1"/>
                      <a:pt x="0" y="1"/>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5" name="Freeform 1309">
                <a:extLst>
                  <a:ext uri="{FF2B5EF4-FFF2-40B4-BE49-F238E27FC236}">
                    <a16:creationId xmlns:a16="http://schemas.microsoft.com/office/drawing/2014/main" id="{81488836-973E-4269-807E-C1EB98C95382}"/>
                  </a:ext>
                </a:extLst>
              </p:cNvPr>
              <p:cNvSpPr/>
              <p:nvPr/>
            </p:nvSpPr>
            <p:spPr bwMode="auto">
              <a:xfrm>
                <a:off x="4155" y="1705"/>
                <a:ext cx="16" cy="14"/>
              </a:xfrm>
              <a:custGeom>
                <a:gdLst>
                  <a:gd name="T0" fmla="*/ 4 w 6"/>
                  <a:gd name="T1" fmla="*/ 1 h 5"/>
                  <a:gd name="T2" fmla="*/ 6 w 6"/>
                  <a:gd name="T3" fmla="*/ 1 h 5"/>
                  <a:gd name="T4" fmla="*/ 1 w 6"/>
                  <a:gd name="T5" fmla="*/ 4 h 5"/>
                  <a:gd name="T6" fmla="*/ 1 w 6"/>
                  <a:gd name="T7" fmla="*/ 4 h 5"/>
                  <a:gd name="T8" fmla="*/ 0 w 6"/>
                  <a:gd name="T9" fmla="*/ 3 h 5"/>
                  <a:gd name="T10" fmla="*/ 0 w 6"/>
                  <a:gd name="T11" fmla="*/ 3 h 5"/>
                  <a:gd name="T12" fmla="*/ 0 w 6"/>
                  <a:gd name="T13" fmla="*/ 1 h 5"/>
                  <a:gd name="T14" fmla="*/ 4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1"/>
                    </a:moveTo>
                    <a:cubicBezTo>
                      <a:pt x="4" y="0"/>
                      <a:pt x="5" y="1"/>
                      <a:pt x="6" y="1"/>
                    </a:cubicBezTo>
                    <a:cubicBezTo>
                      <a:pt x="4" y="3"/>
                      <a:pt x="2" y="1"/>
                      <a:pt x="1" y="4"/>
                    </a:cubicBezTo>
                    <a:cubicBezTo>
                      <a:pt x="1" y="4"/>
                      <a:pt x="1" y="4"/>
                      <a:pt x="1" y="4"/>
                    </a:cubicBezTo>
                    <a:cubicBezTo>
                      <a:pt x="0" y="5"/>
                      <a:pt x="0" y="4"/>
                      <a:pt x="0" y="3"/>
                    </a:cubicBezTo>
                    <a:cubicBezTo>
                      <a:pt x="0" y="3"/>
                      <a:pt x="0" y="3"/>
                      <a:pt x="0" y="3"/>
                    </a:cubicBezTo>
                    <a:cubicBezTo>
                      <a:pt x="1" y="3"/>
                      <a:pt x="0" y="2"/>
                      <a:pt x="0" y="1"/>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6" name="Freeform 1310">
                <a:extLst>
                  <a:ext uri="{FF2B5EF4-FFF2-40B4-BE49-F238E27FC236}">
                    <a16:creationId xmlns:a16="http://schemas.microsoft.com/office/drawing/2014/main" id="{7660A081-3D3D-47EA-B8A3-4934B8757362}"/>
                  </a:ext>
                </a:extLst>
              </p:cNvPr>
              <p:cNvSpPr/>
              <p:nvPr/>
            </p:nvSpPr>
            <p:spPr bwMode="auto">
              <a:xfrm>
                <a:off x="3917" y="1705"/>
                <a:ext cx="3" cy="3"/>
              </a:xfrm>
              <a:custGeom>
                <a:gdLst>
                  <a:gd name="T0" fmla="*/ 3 w 3"/>
                  <a:gd name="T1" fmla="*/ 0 h 3"/>
                  <a:gd name="T2" fmla="*/ 3 w 3"/>
                  <a:gd name="T3" fmla="*/ 3 h 3"/>
                  <a:gd name="T4" fmla="*/ 0 w 3"/>
                  <a:gd name="T5" fmla="*/ 3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7" name="Rectangle 1311">
                <a:extLst>
                  <a:ext uri="{FF2B5EF4-FFF2-40B4-BE49-F238E27FC236}">
                    <a16:creationId xmlns:a16="http://schemas.microsoft.com/office/drawing/2014/main" id="{88A59410-02E6-446E-B1B9-2EF0665418DD}"/>
                  </a:ext>
                </a:extLst>
              </p:cNvPr>
              <p:cNvSpPr>
                <a:spLocks noChangeArrowheads="1"/>
              </p:cNvSpPr>
              <p:nvPr/>
            </p:nvSpPr>
            <p:spPr bwMode="auto">
              <a:xfrm>
                <a:off x="2023" y="170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8" name="Freeform 1312">
                <a:extLst>
                  <a:ext uri="{FF2B5EF4-FFF2-40B4-BE49-F238E27FC236}">
                    <a16:creationId xmlns:a16="http://schemas.microsoft.com/office/drawing/2014/main" id="{51215433-5873-42D3-B583-F6727EA9F2A7}"/>
                  </a:ext>
                </a:extLst>
              </p:cNvPr>
              <p:cNvSpPr/>
              <p:nvPr/>
            </p:nvSpPr>
            <p:spPr bwMode="auto">
              <a:xfrm>
                <a:off x="3952" y="170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9" name="Freeform 1313">
                <a:extLst>
                  <a:ext uri="{FF2B5EF4-FFF2-40B4-BE49-F238E27FC236}">
                    <a16:creationId xmlns:a16="http://schemas.microsoft.com/office/drawing/2014/main" id="{EAF76A6D-6EA0-4FDE-A0FE-8711909473B6}"/>
                  </a:ext>
                </a:extLst>
              </p:cNvPr>
              <p:cNvSpPr/>
              <p:nvPr/>
            </p:nvSpPr>
            <p:spPr bwMode="auto">
              <a:xfrm>
                <a:off x="3973" y="1708"/>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2" y="1"/>
                      <a:pt x="0" y="1"/>
                      <a:pt x="1" y="0"/>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0" name="Freeform 1314">
                <a:extLst>
                  <a:ext uri="{FF2B5EF4-FFF2-40B4-BE49-F238E27FC236}">
                    <a16:creationId xmlns:a16="http://schemas.microsoft.com/office/drawing/2014/main" id="{7B430B1C-260A-40B6-9661-BF6525D7DB50}"/>
                  </a:ext>
                </a:extLst>
              </p:cNvPr>
              <p:cNvSpPr/>
              <p:nvPr/>
            </p:nvSpPr>
            <p:spPr bwMode="auto">
              <a:xfrm>
                <a:off x="1924" y="1708"/>
                <a:ext cx="8" cy="11"/>
              </a:xfrm>
              <a:custGeom>
                <a:gdLst>
                  <a:gd name="T0" fmla="*/ 3 w 3"/>
                  <a:gd name="T1" fmla="*/ 0 h 4"/>
                  <a:gd name="T2" fmla="*/ 2 w 3"/>
                  <a:gd name="T3" fmla="*/ 4 h 4"/>
                  <a:gd name="T4" fmla="*/ 0 w 3"/>
                  <a:gd name="T5" fmla="*/ 2 h 4"/>
                  <a:gd name="T6" fmla="*/ 3 w 3"/>
                  <a:gd name="T7" fmla="*/ 0 h 4"/>
                </a:gdLst>
                <a:cxnLst>
                  <a:cxn ang="0">
                    <a:pos x="T0" y="T1"/>
                  </a:cxn>
                  <a:cxn ang="0">
                    <a:pos x="T2" y="T3"/>
                  </a:cxn>
                  <a:cxn ang="0">
                    <a:pos x="T4" y="T5"/>
                  </a:cxn>
                  <a:cxn ang="0">
                    <a:pos x="T6" y="T7"/>
                  </a:cxn>
                </a:cxnLst>
                <a:rect l="0" t="0" r="r" b="b"/>
                <a:pathLst>
                  <a:path w="3" h="4">
                    <a:moveTo>
                      <a:pt x="3" y="0"/>
                    </a:moveTo>
                    <a:cubicBezTo>
                      <a:pt x="2" y="1"/>
                      <a:pt x="2" y="2"/>
                      <a:pt x="2" y="4"/>
                    </a:cubicBezTo>
                    <a:cubicBezTo>
                      <a:pt x="1" y="4"/>
                      <a:pt x="1" y="2"/>
                      <a:pt x="0" y="2"/>
                    </a:cubicBezTo>
                    <a:cubicBezTo>
                      <a:pt x="0"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1" name="Freeform 1315">
                <a:extLst>
                  <a:ext uri="{FF2B5EF4-FFF2-40B4-BE49-F238E27FC236}">
                    <a16:creationId xmlns:a16="http://schemas.microsoft.com/office/drawing/2014/main" id="{37B0CE4D-968A-4F1C-A205-32DF684D968F}"/>
                  </a:ext>
                </a:extLst>
              </p:cNvPr>
              <p:cNvSpPr/>
              <p:nvPr/>
            </p:nvSpPr>
            <p:spPr bwMode="auto">
              <a:xfrm>
                <a:off x="3658" y="1708"/>
                <a:ext cx="8" cy="5"/>
              </a:xfrm>
              <a:custGeom>
                <a:gdLst>
                  <a:gd name="T0" fmla="*/ 2 w 3"/>
                  <a:gd name="T1" fmla="*/ 2 h 2"/>
                  <a:gd name="T2" fmla="*/ 0 w 3"/>
                  <a:gd name="T3" fmla="*/ 1 h 2"/>
                  <a:gd name="T4" fmla="*/ 0 w 3"/>
                  <a:gd name="T5" fmla="*/ 1 h 2"/>
                  <a:gd name="T6" fmla="*/ 3 w 3"/>
                  <a:gd name="T7" fmla="*/ 0 h 2"/>
                  <a:gd name="T8" fmla="*/ 3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1" y="0"/>
                      <a:pt x="0" y="1"/>
                    </a:cubicBezTo>
                    <a:cubicBezTo>
                      <a:pt x="0" y="1"/>
                      <a:pt x="0" y="1"/>
                      <a:pt x="0" y="1"/>
                    </a:cubicBezTo>
                    <a:cubicBezTo>
                      <a:pt x="3" y="0"/>
                      <a:pt x="3" y="0"/>
                      <a:pt x="3" y="0"/>
                    </a:cubicBezTo>
                    <a:cubicBezTo>
                      <a:pt x="3" y="0"/>
                      <a:pt x="3" y="0"/>
                      <a:pt x="3" y="0"/>
                    </a:cubicBezTo>
                    <a:cubicBezTo>
                      <a:pt x="3" y="0"/>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2" name="Freeform 1316">
                <a:extLst>
                  <a:ext uri="{FF2B5EF4-FFF2-40B4-BE49-F238E27FC236}">
                    <a16:creationId xmlns:a16="http://schemas.microsoft.com/office/drawing/2014/main" id="{DA425E94-53A8-4444-8AA6-A81646B8F082}"/>
                  </a:ext>
                </a:extLst>
              </p:cNvPr>
              <p:cNvSpPr/>
              <p:nvPr/>
            </p:nvSpPr>
            <p:spPr bwMode="auto">
              <a:xfrm>
                <a:off x="3327" y="1708"/>
                <a:ext cx="13" cy="8"/>
              </a:xfrm>
              <a:custGeom>
                <a:gdLst>
                  <a:gd name="T0" fmla="*/ 0 w 5"/>
                  <a:gd name="T1" fmla="*/ 3 h 3"/>
                  <a:gd name="T2" fmla="*/ 3 w 5"/>
                  <a:gd name="T3" fmla="*/ 1 h 3"/>
                  <a:gd name="T4" fmla="*/ 3 w 5"/>
                  <a:gd name="T5" fmla="*/ 0 h 3"/>
                  <a:gd name="T6" fmla="*/ 4 w 5"/>
                  <a:gd name="T7" fmla="*/ 1 h 3"/>
                  <a:gd name="T8" fmla="*/ 5 w 5"/>
                  <a:gd name="T9" fmla="*/ 0 h 3"/>
                  <a:gd name="T10" fmla="*/ 0 w 5"/>
                  <a:gd name="T11" fmla="*/ 3 h 3"/>
                </a:gdLst>
                <a:cxnLst>
                  <a:cxn ang="0">
                    <a:pos x="T0" y="T1"/>
                  </a:cxn>
                  <a:cxn ang="0">
                    <a:pos x="T2" y="T3"/>
                  </a:cxn>
                  <a:cxn ang="0">
                    <a:pos x="T4" y="T5"/>
                  </a:cxn>
                  <a:cxn ang="0">
                    <a:pos x="T6" y="T7"/>
                  </a:cxn>
                  <a:cxn ang="0">
                    <a:pos x="T8" y="T9"/>
                  </a:cxn>
                  <a:cxn ang="0">
                    <a:pos x="T10" y="T11"/>
                  </a:cxn>
                </a:cxnLst>
                <a:rect l="0" t="0" r="r" b="b"/>
                <a:pathLst>
                  <a:path w="5" h="3">
                    <a:moveTo>
                      <a:pt x="0" y="3"/>
                    </a:moveTo>
                    <a:cubicBezTo>
                      <a:pt x="1" y="2"/>
                      <a:pt x="1" y="0"/>
                      <a:pt x="3" y="1"/>
                    </a:cubicBezTo>
                    <a:cubicBezTo>
                      <a:pt x="3" y="0"/>
                      <a:pt x="3" y="0"/>
                      <a:pt x="3" y="0"/>
                    </a:cubicBezTo>
                    <a:cubicBezTo>
                      <a:pt x="4" y="1"/>
                      <a:pt x="4" y="1"/>
                      <a:pt x="4" y="1"/>
                    </a:cubicBezTo>
                    <a:cubicBezTo>
                      <a:pt x="5" y="0"/>
                      <a:pt x="5" y="0"/>
                      <a:pt x="5" y="0"/>
                    </a:cubicBezTo>
                    <a:cubicBezTo>
                      <a:pt x="4" y="2"/>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3" name="Freeform 1317">
                <a:extLst>
                  <a:ext uri="{FF2B5EF4-FFF2-40B4-BE49-F238E27FC236}">
                    <a16:creationId xmlns:a16="http://schemas.microsoft.com/office/drawing/2014/main" id="{9F46B507-28E8-44CD-9179-3D7F99EF85BF}"/>
                  </a:ext>
                </a:extLst>
              </p:cNvPr>
              <p:cNvSpPr/>
              <p:nvPr/>
            </p:nvSpPr>
            <p:spPr bwMode="auto">
              <a:xfrm>
                <a:off x="2018" y="1708"/>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4" name="Freeform 1318">
                <a:extLst>
                  <a:ext uri="{FF2B5EF4-FFF2-40B4-BE49-F238E27FC236}">
                    <a16:creationId xmlns:a16="http://schemas.microsoft.com/office/drawing/2014/main" id="{02080E01-DFDB-444B-B874-BDF822F059B2}"/>
                  </a:ext>
                </a:extLst>
              </p:cNvPr>
              <p:cNvSpPr/>
              <p:nvPr/>
            </p:nvSpPr>
            <p:spPr bwMode="auto">
              <a:xfrm>
                <a:off x="2044" y="1708"/>
                <a:ext cx="11" cy="8"/>
              </a:xfrm>
              <a:custGeom>
                <a:gdLst>
                  <a:gd name="T0" fmla="*/ 4 w 4"/>
                  <a:gd name="T1" fmla="*/ 1 h 3"/>
                  <a:gd name="T2" fmla="*/ 0 w 4"/>
                  <a:gd name="T3" fmla="*/ 3 h 3"/>
                  <a:gd name="T4" fmla="*/ 3 w 4"/>
                  <a:gd name="T5" fmla="*/ 0 h 3"/>
                  <a:gd name="T6" fmla="*/ 4 w 4"/>
                  <a:gd name="T7" fmla="*/ 1 h 3"/>
                </a:gdLst>
                <a:cxnLst>
                  <a:cxn ang="0">
                    <a:pos x="T0" y="T1"/>
                  </a:cxn>
                  <a:cxn ang="0">
                    <a:pos x="T2" y="T3"/>
                  </a:cxn>
                  <a:cxn ang="0">
                    <a:pos x="T4" y="T5"/>
                  </a:cxn>
                  <a:cxn ang="0">
                    <a:pos x="T6" y="T7"/>
                  </a:cxn>
                </a:cxnLst>
                <a:rect l="0" t="0" r="r" b="b"/>
                <a:pathLst>
                  <a:path w="4" h="3">
                    <a:moveTo>
                      <a:pt x="4" y="1"/>
                    </a:moveTo>
                    <a:cubicBezTo>
                      <a:pt x="2" y="0"/>
                      <a:pt x="2" y="3"/>
                      <a:pt x="0" y="3"/>
                    </a:cubicBezTo>
                    <a:cubicBezTo>
                      <a:pt x="3" y="0"/>
                      <a:pt x="3" y="0"/>
                      <a:pt x="3"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5" name="Freeform 1319">
                <a:extLst>
                  <a:ext uri="{FF2B5EF4-FFF2-40B4-BE49-F238E27FC236}">
                    <a16:creationId xmlns:a16="http://schemas.microsoft.com/office/drawing/2014/main" id="{A3071CFB-63C0-451A-B466-258D20EF571D}"/>
                  </a:ext>
                </a:extLst>
              </p:cNvPr>
              <p:cNvSpPr/>
              <p:nvPr/>
            </p:nvSpPr>
            <p:spPr bwMode="auto">
              <a:xfrm>
                <a:off x="2098" y="1708"/>
                <a:ext cx="2" cy="3"/>
              </a:xfrm>
              <a:custGeom>
                <a:gdLst>
                  <a:gd name="T0" fmla="*/ 0 w 2"/>
                  <a:gd name="T1" fmla="*/ 0 h 3"/>
                  <a:gd name="T2" fmla="*/ 2 w 2"/>
                  <a:gd name="T3" fmla="*/ 3 h 3"/>
                  <a:gd name="T4" fmla="*/ 0 w 2"/>
                  <a:gd name="T5" fmla="*/ 0 h 3"/>
                </a:gdLst>
                <a:cxnLst>
                  <a:cxn ang="0">
                    <a:pos x="T0" y="T1"/>
                  </a:cxn>
                  <a:cxn ang="0">
                    <a:pos x="T2" y="T3"/>
                  </a:cxn>
                  <a:cxn ang="0">
                    <a:pos x="T4" y="T5"/>
                  </a:cxn>
                </a:cxnLst>
                <a:rect l="0" t="0" r="r" b="b"/>
                <a:pathLst>
                  <a:path w="2" h="3">
                    <a:moveTo>
                      <a:pt x="0" y="0"/>
                    </a:move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6" name="Freeform 1320">
                <a:extLst>
                  <a:ext uri="{FF2B5EF4-FFF2-40B4-BE49-F238E27FC236}">
                    <a16:creationId xmlns:a16="http://schemas.microsoft.com/office/drawing/2014/main" id="{2D16A657-70CA-4882-AD18-C7D262182869}"/>
                  </a:ext>
                </a:extLst>
              </p:cNvPr>
              <p:cNvSpPr/>
              <p:nvPr/>
            </p:nvSpPr>
            <p:spPr bwMode="auto">
              <a:xfrm>
                <a:off x="4315" y="1711"/>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7" name="Freeform 1321">
                <a:extLst>
                  <a:ext uri="{FF2B5EF4-FFF2-40B4-BE49-F238E27FC236}">
                    <a16:creationId xmlns:a16="http://schemas.microsoft.com/office/drawing/2014/main" id="{77C98572-2120-467E-8345-F38AB3D9F9BA}"/>
                  </a:ext>
                </a:extLst>
              </p:cNvPr>
              <p:cNvSpPr/>
              <p:nvPr/>
            </p:nvSpPr>
            <p:spPr bwMode="auto">
              <a:xfrm>
                <a:off x="3928" y="171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8" name="Freeform 1322">
                <a:extLst>
                  <a:ext uri="{FF2B5EF4-FFF2-40B4-BE49-F238E27FC236}">
                    <a16:creationId xmlns:a16="http://schemas.microsoft.com/office/drawing/2014/main" id="{6E01BDC5-1E23-48CC-AF87-B4402E91865F}"/>
                  </a:ext>
                </a:extLst>
              </p:cNvPr>
              <p:cNvSpPr/>
              <p:nvPr/>
            </p:nvSpPr>
            <p:spPr bwMode="auto">
              <a:xfrm>
                <a:off x="4171" y="1711"/>
                <a:ext cx="11" cy="5"/>
              </a:xfrm>
              <a:custGeom>
                <a:gdLst>
                  <a:gd name="T0" fmla="*/ 1 w 4"/>
                  <a:gd name="T1" fmla="*/ 2 h 2"/>
                  <a:gd name="T2" fmla="*/ 0 w 4"/>
                  <a:gd name="T3" fmla="*/ 1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0" y="2"/>
                      <a:pt x="0" y="1"/>
                      <a:pt x="0" y="1"/>
                    </a:cubicBezTo>
                    <a:cubicBezTo>
                      <a:pt x="1" y="2"/>
                      <a:pt x="2" y="0"/>
                      <a:pt x="3" y="0"/>
                    </a:cubicBezTo>
                    <a:cubicBezTo>
                      <a:pt x="4"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9" name="Freeform 1323">
                <a:extLst>
                  <a:ext uri="{FF2B5EF4-FFF2-40B4-BE49-F238E27FC236}">
                    <a16:creationId xmlns:a16="http://schemas.microsoft.com/office/drawing/2014/main" id="{479651F8-F56C-476E-A190-98C6FEFA7F80}"/>
                  </a:ext>
                </a:extLst>
              </p:cNvPr>
              <p:cNvSpPr/>
              <p:nvPr/>
            </p:nvSpPr>
            <p:spPr bwMode="auto">
              <a:xfrm>
                <a:off x="2071" y="1711"/>
                <a:ext cx="37" cy="13"/>
              </a:xfrm>
              <a:custGeom>
                <a:gdLst>
                  <a:gd name="T0" fmla="*/ 14 w 14"/>
                  <a:gd name="T1" fmla="*/ 0 h 5"/>
                  <a:gd name="T2" fmla="*/ 10 w 14"/>
                  <a:gd name="T3" fmla="*/ 2 h 5"/>
                  <a:gd name="T4" fmla="*/ 11 w 14"/>
                  <a:gd name="T5" fmla="*/ 2 h 5"/>
                  <a:gd name="T6" fmla="*/ 3 w 14"/>
                  <a:gd name="T7" fmla="*/ 3 h 5"/>
                  <a:gd name="T8" fmla="*/ 1 w 14"/>
                  <a:gd name="T9" fmla="*/ 5 h 5"/>
                  <a:gd name="T10" fmla="*/ 0 w 14"/>
                  <a:gd name="T11" fmla="*/ 3 h 5"/>
                  <a:gd name="T12" fmla="*/ 1 w 14"/>
                  <a:gd name="T13" fmla="*/ 2 h 5"/>
                  <a:gd name="T14" fmla="*/ 2 w 14"/>
                  <a:gd name="T15" fmla="*/ 2 h 5"/>
                  <a:gd name="T16" fmla="*/ 3 w 14"/>
                  <a:gd name="T17" fmla="*/ 3 h 5"/>
                  <a:gd name="T18" fmla="*/ 4 w 14"/>
                  <a:gd name="T19" fmla="*/ 2 h 5"/>
                  <a:gd name="T20" fmla="*/ 4 w 14"/>
                  <a:gd name="T21" fmla="*/ 2 h 5"/>
                  <a:gd name="T22" fmla="*/ 5 w 14"/>
                  <a:gd name="T23" fmla="*/ 1 h 5"/>
                  <a:gd name="T24" fmla="*/ 5 w 14"/>
                  <a:gd name="T25" fmla="*/ 2 h 5"/>
                  <a:gd name="T26" fmla="*/ 9 w 14"/>
                  <a:gd name="T27" fmla="*/ 1 h 5"/>
                  <a:gd name="T28" fmla="*/ 14 w 14"/>
                  <a:gd name="T2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4" y="0"/>
                    </a:moveTo>
                    <a:cubicBezTo>
                      <a:pt x="13" y="3"/>
                      <a:pt x="11" y="0"/>
                      <a:pt x="10" y="2"/>
                    </a:cubicBezTo>
                    <a:cubicBezTo>
                      <a:pt x="11" y="2"/>
                      <a:pt x="11" y="2"/>
                      <a:pt x="11" y="2"/>
                    </a:cubicBezTo>
                    <a:cubicBezTo>
                      <a:pt x="9" y="2"/>
                      <a:pt x="6" y="3"/>
                      <a:pt x="3" y="3"/>
                    </a:cubicBezTo>
                    <a:cubicBezTo>
                      <a:pt x="1" y="5"/>
                      <a:pt x="1" y="5"/>
                      <a:pt x="1" y="5"/>
                    </a:cubicBezTo>
                    <a:cubicBezTo>
                      <a:pt x="0" y="3"/>
                      <a:pt x="0" y="3"/>
                      <a:pt x="0" y="3"/>
                    </a:cubicBezTo>
                    <a:cubicBezTo>
                      <a:pt x="0" y="3"/>
                      <a:pt x="2" y="3"/>
                      <a:pt x="1" y="2"/>
                    </a:cubicBezTo>
                    <a:cubicBezTo>
                      <a:pt x="2" y="2"/>
                      <a:pt x="2" y="2"/>
                      <a:pt x="2" y="2"/>
                    </a:cubicBezTo>
                    <a:cubicBezTo>
                      <a:pt x="3" y="3"/>
                      <a:pt x="2" y="3"/>
                      <a:pt x="3" y="3"/>
                    </a:cubicBezTo>
                    <a:cubicBezTo>
                      <a:pt x="4" y="2"/>
                      <a:pt x="4" y="2"/>
                      <a:pt x="4" y="2"/>
                    </a:cubicBezTo>
                    <a:cubicBezTo>
                      <a:pt x="4" y="2"/>
                      <a:pt x="4" y="2"/>
                      <a:pt x="4" y="2"/>
                    </a:cubicBezTo>
                    <a:cubicBezTo>
                      <a:pt x="5" y="3"/>
                      <a:pt x="4" y="1"/>
                      <a:pt x="5" y="1"/>
                    </a:cubicBezTo>
                    <a:cubicBezTo>
                      <a:pt x="5" y="2"/>
                      <a:pt x="5" y="2"/>
                      <a:pt x="5" y="2"/>
                    </a:cubicBezTo>
                    <a:cubicBezTo>
                      <a:pt x="6" y="2"/>
                      <a:pt x="9" y="1"/>
                      <a:pt x="9" y="1"/>
                    </a:cubicBezTo>
                    <a:cubicBezTo>
                      <a:pt x="10" y="0"/>
                      <a:pt x="12"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0" name="Freeform 1324">
                <a:extLst>
                  <a:ext uri="{FF2B5EF4-FFF2-40B4-BE49-F238E27FC236}">
                    <a16:creationId xmlns:a16="http://schemas.microsoft.com/office/drawing/2014/main" id="{6A9C22B2-C7F9-4553-94FA-3DF281E3524A}"/>
                  </a:ext>
                </a:extLst>
              </p:cNvPr>
              <p:cNvSpPr/>
              <p:nvPr/>
            </p:nvSpPr>
            <p:spPr bwMode="auto">
              <a:xfrm>
                <a:off x="4053" y="1708"/>
                <a:ext cx="22" cy="11"/>
              </a:xfrm>
              <a:custGeom>
                <a:gdLst>
                  <a:gd name="T0" fmla="*/ 8 w 8"/>
                  <a:gd name="T1" fmla="*/ 2 h 4"/>
                  <a:gd name="T2" fmla="*/ 0 w 8"/>
                  <a:gd name="T3" fmla="*/ 4 h 4"/>
                  <a:gd name="T4" fmla="*/ 8 w 8"/>
                  <a:gd name="T5" fmla="*/ 2 h 4"/>
                </a:gdLst>
                <a:cxnLst>
                  <a:cxn ang="0">
                    <a:pos x="T0" y="T1"/>
                  </a:cxn>
                  <a:cxn ang="0">
                    <a:pos x="T2" y="T3"/>
                  </a:cxn>
                  <a:cxn ang="0">
                    <a:pos x="T4" y="T5"/>
                  </a:cxn>
                </a:cxnLst>
                <a:rect l="0" t="0" r="r" b="b"/>
                <a:pathLst>
                  <a:path w="8" h="4">
                    <a:moveTo>
                      <a:pt x="8" y="2"/>
                    </a:moveTo>
                    <a:cubicBezTo>
                      <a:pt x="6" y="1"/>
                      <a:pt x="3" y="3"/>
                      <a:pt x="0" y="4"/>
                    </a:cubicBezTo>
                    <a:cubicBezTo>
                      <a:pt x="3" y="3"/>
                      <a:pt x="5"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1" name="Freeform 1325">
                <a:extLst>
                  <a:ext uri="{FF2B5EF4-FFF2-40B4-BE49-F238E27FC236}">
                    <a16:creationId xmlns:a16="http://schemas.microsoft.com/office/drawing/2014/main" id="{CFE89D0D-7CCB-45FF-8140-2F77B50B3AB5}"/>
                  </a:ext>
                </a:extLst>
              </p:cNvPr>
              <p:cNvSpPr/>
              <p:nvPr/>
            </p:nvSpPr>
            <p:spPr bwMode="auto">
              <a:xfrm>
                <a:off x="4232" y="171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0" y="2"/>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2" name="Freeform 1326">
                <a:extLst>
                  <a:ext uri="{FF2B5EF4-FFF2-40B4-BE49-F238E27FC236}">
                    <a16:creationId xmlns:a16="http://schemas.microsoft.com/office/drawing/2014/main" id="{D0624CB7-BFD3-4AF6-804F-941F86A58E28}"/>
                  </a:ext>
                </a:extLst>
              </p:cNvPr>
              <p:cNvSpPr/>
              <p:nvPr/>
            </p:nvSpPr>
            <p:spPr bwMode="auto">
              <a:xfrm>
                <a:off x="2007" y="1711"/>
                <a:ext cx="8" cy="8"/>
              </a:xfrm>
              <a:custGeom>
                <a:gdLst>
                  <a:gd name="T0" fmla="*/ 3 w 3"/>
                  <a:gd name="T1" fmla="*/ 1 h 3"/>
                  <a:gd name="T2" fmla="*/ 3 w 3"/>
                  <a:gd name="T3" fmla="*/ 2 h 3"/>
                  <a:gd name="T4" fmla="*/ 2 w 3"/>
                  <a:gd name="T5" fmla="*/ 3 h 3"/>
                  <a:gd name="T6" fmla="*/ 1 w 3"/>
                  <a:gd name="T7" fmla="*/ 2 h 3"/>
                  <a:gd name="T8" fmla="*/ 1 w 3"/>
                  <a:gd name="T9" fmla="*/ 3 h 3"/>
                  <a:gd name="T10" fmla="*/ 0 w 3"/>
                  <a:gd name="T11" fmla="*/ 1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3" y="2"/>
                      <a:pt x="3" y="2"/>
                    </a:cubicBezTo>
                    <a:cubicBezTo>
                      <a:pt x="2" y="3"/>
                      <a:pt x="2" y="3"/>
                      <a:pt x="2" y="3"/>
                    </a:cubicBezTo>
                    <a:cubicBezTo>
                      <a:pt x="1" y="2"/>
                      <a:pt x="1" y="2"/>
                      <a:pt x="1" y="2"/>
                    </a:cubicBezTo>
                    <a:cubicBezTo>
                      <a:pt x="1" y="3"/>
                      <a:pt x="1" y="3"/>
                      <a:pt x="1" y="3"/>
                    </a:cubicBezTo>
                    <a:cubicBezTo>
                      <a:pt x="0" y="1"/>
                      <a:pt x="0" y="1"/>
                      <a:pt x="0" y="1"/>
                    </a:cubicBezTo>
                    <a:cubicBezTo>
                      <a:pt x="0"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3" name="Rectangle 1327">
                <a:extLst>
                  <a:ext uri="{FF2B5EF4-FFF2-40B4-BE49-F238E27FC236}">
                    <a16:creationId xmlns:a16="http://schemas.microsoft.com/office/drawing/2014/main" id="{6B596259-FA99-4515-9D3E-B82E14718D74}"/>
                  </a:ext>
                </a:extLst>
              </p:cNvPr>
              <p:cNvSpPr>
                <a:spLocks noChangeArrowheads="1"/>
              </p:cNvSpPr>
              <p:nvPr/>
            </p:nvSpPr>
            <p:spPr bwMode="auto">
              <a:xfrm>
                <a:off x="3399" y="1713"/>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4" name="Freeform 1328">
                <a:extLst>
                  <a:ext uri="{FF2B5EF4-FFF2-40B4-BE49-F238E27FC236}">
                    <a16:creationId xmlns:a16="http://schemas.microsoft.com/office/drawing/2014/main" id="{2C908E09-A87B-40E9-AB92-413080B8CEF6}"/>
                  </a:ext>
                </a:extLst>
              </p:cNvPr>
              <p:cNvSpPr/>
              <p:nvPr/>
            </p:nvSpPr>
            <p:spPr bwMode="auto">
              <a:xfrm>
                <a:off x="3666" y="1711"/>
                <a:ext cx="5" cy="2"/>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5" name="Freeform 1329">
                <a:extLst>
                  <a:ext uri="{FF2B5EF4-FFF2-40B4-BE49-F238E27FC236}">
                    <a16:creationId xmlns:a16="http://schemas.microsoft.com/office/drawing/2014/main" id="{67EE82C7-806D-487A-B4FE-E01958D7D55B}"/>
                  </a:ext>
                </a:extLst>
              </p:cNvPr>
              <p:cNvSpPr/>
              <p:nvPr/>
            </p:nvSpPr>
            <p:spPr bwMode="auto">
              <a:xfrm>
                <a:off x="4275" y="1713"/>
                <a:ext cx="16" cy="6"/>
              </a:xfrm>
              <a:custGeom>
                <a:gdLst>
                  <a:gd name="T0" fmla="*/ 6 w 6"/>
                  <a:gd name="T1" fmla="*/ 0 h 2"/>
                  <a:gd name="T2" fmla="*/ 6 w 6"/>
                  <a:gd name="T3" fmla="*/ 0 h 2"/>
                  <a:gd name="T4" fmla="*/ 3 w 6"/>
                  <a:gd name="T5" fmla="*/ 1 h 2"/>
                  <a:gd name="T6" fmla="*/ 0 w 6"/>
                  <a:gd name="T7" fmla="*/ 1 h 2"/>
                  <a:gd name="T8" fmla="*/ 3 w 6"/>
                  <a:gd name="T9" fmla="*/ 1 h 2"/>
                  <a:gd name="T10" fmla="*/ 3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0"/>
                      <a:pt x="6" y="0"/>
                      <a:pt x="6" y="0"/>
                    </a:cubicBezTo>
                    <a:cubicBezTo>
                      <a:pt x="6" y="1"/>
                      <a:pt x="4" y="1"/>
                      <a:pt x="3" y="1"/>
                    </a:cubicBezTo>
                    <a:cubicBezTo>
                      <a:pt x="0" y="1"/>
                      <a:pt x="0" y="1"/>
                      <a:pt x="0" y="1"/>
                    </a:cubicBezTo>
                    <a:cubicBezTo>
                      <a:pt x="1" y="1"/>
                      <a:pt x="2" y="0"/>
                      <a:pt x="3" y="1"/>
                    </a:cubicBezTo>
                    <a:cubicBezTo>
                      <a:pt x="3" y="0"/>
                      <a:pt x="3" y="0"/>
                      <a:pt x="3" y="0"/>
                    </a:cubicBezTo>
                    <a:cubicBezTo>
                      <a:pt x="3" y="2"/>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6" name="Freeform 1330">
                <a:extLst>
                  <a:ext uri="{FF2B5EF4-FFF2-40B4-BE49-F238E27FC236}">
                    <a16:creationId xmlns:a16="http://schemas.microsoft.com/office/drawing/2014/main" id="{5AAADDD3-BB15-4C60-A7BE-C1E6644065E1}"/>
                  </a:ext>
                </a:extLst>
              </p:cNvPr>
              <p:cNvSpPr/>
              <p:nvPr/>
            </p:nvSpPr>
            <p:spPr bwMode="auto">
              <a:xfrm>
                <a:off x="4144" y="1711"/>
                <a:ext cx="11" cy="8"/>
              </a:xfrm>
              <a:custGeom>
                <a:gdLst>
                  <a:gd name="T0" fmla="*/ 3 w 4"/>
                  <a:gd name="T1" fmla="*/ 1 h 3"/>
                  <a:gd name="T2" fmla="*/ 3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2" y="1"/>
                      <a:pt x="4" y="3"/>
                      <a:pt x="3" y="3"/>
                    </a:cubicBezTo>
                    <a:cubicBezTo>
                      <a:pt x="2" y="3"/>
                      <a:pt x="1" y="3"/>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7" name="Freeform 1331">
                <a:extLst>
                  <a:ext uri="{FF2B5EF4-FFF2-40B4-BE49-F238E27FC236}">
                    <a16:creationId xmlns:a16="http://schemas.microsoft.com/office/drawing/2014/main" id="{824FCA7E-6E11-41E9-B747-FE50F1F78BA4}"/>
                  </a:ext>
                </a:extLst>
              </p:cNvPr>
              <p:cNvSpPr/>
              <p:nvPr/>
            </p:nvSpPr>
            <p:spPr bwMode="auto">
              <a:xfrm>
                <a:off x="3960" y="1713"/>
                <a:ext cx="11" cy="8"/>
              </a:xfrm>
              <a:custGeom>
                <a:gdLst>
                  <a:gd name="T0" fmla="*/ 3 w 4"/>
                  <a:gd name="T1" fmla="*/ 2 h 3"/>
                  <a:gd name="T2" fmla="*/ 2 w 4"/>
                  <a:gd name="T3" fmla="*/ 1 h 3"/>
                  <a:gd name="T4" fmla="*/ 1 w 4"/>
                  <a:gd name="T5" fmla="*/ 3 h 3"/>
                  <a:gd name="T6" fmla="*/ 0 w 4"/>
                  <a:gd name="T7" fmla="*/ 3 h 3"/>
                  <a:gd name="T8" fmla="*/ 3 w 4"/>
                  <a:gd name="T9" fmla="*/ 0 h 3"/>
                  <a:gd name="T10" fmla="*/ 3 w 4"/>
                  <a:gd name="T11" fmla="*/ 2 h 3"/>
                </a:gdLst>
                <a:cxnLst>
                  <a:cxn ang="0">
                    <a:pos x="T0" y="T1"/>
                  </a:cxn>
                  <a:cxn ang="0">
                    <a:pos x="T2" y="T3"/>
                  </a:cxn>
                  <a:cxn ang="0">
                    <a:pos x="T4" y="T5"/>
                  </a:cxn>
                  <a:cxn ang="0">
                    <a:pos x="T6" y="T7"/>
                  </a:cxn>
                  <a:cxn ang="0">
                    <a:pos x="T8" y="T9"/>
                  </a:cxn>
                  <a:cxn ang="0">
                    <a:pos x="T10" y="T11"/>
                  </a:cxn>
                </a:cxnLst>
                <a:rect l="0" t="0" r="r" b="b"/>
                <a:pathLst>
                  <a:path w="4" h="3">
                    <a:moveTo>
                      <a:pt x="3" y="2"/>
                    </a:moveTo>
                    <a:cubicBezTo>
                      <a:pt x="2" y="1"/>
                      <a:pt x="2" y="1"/>
                      <a:pt x="2" y="1"/>
                    </a:cubicBezTo>
                    <a:cubicBezTo>
                      <a:pt x="3" y="2"/>
                      <a:pt x="2" y="3"/>
                      <a:pt x="1" y="3"/>
                    </a:cubicBezTo>
                    <a:cubicBezTo>
                      <a:pt x="0" y="3"/>
                      <a:pt x="0" y="3"/>
                      <a:pt x="0" y="3"/>
                    </a:cubicBezTo>
                    <a:cubicBezTo>
                      <a:pt x="3" y="0"/>
                      <a:pt x="3" y="0"/>
                      <a:pt x="3" y="0"/>
                    </a:cubicBezTo>
                    <a:cubicBezTo>
                      <a:pt x="3" y="1"/>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8" name="Freeform 1332">
                <a:extLst>
                  <a:ext uri="{FF2B5EF4-FFF2-40B4-BE49-F238E27FC236}">
                    <a16:creationId xmlns:a16="http://schemas.microsoft.com/office/drawing/2014/main" id="{C4ACF3D6-C801-4535-A460-10213D78509A}"/>
                  </a:ext>
                </a:extLst>
              </p:cNvPr>
              <p:cNvSpPr/>
              <p:nvPr/>
            </p:nvSpPr>
            <p:spPr bwMode="auto">
              <a:xfrm>
                <a:off x="4142" y="1713"/>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9" name="Freeform 1333">
                <a:extLst>
                  <a:ext uri="{FF2B5EF4-FFF2-40B4-BE49-F238E27FC236}">
                    <a16:creationId xmlns:a16="http://schemas.microsoft.com/office/drawing/2014/main" id="{9D795979-11E1-4759-9FCF-2354F8C1F84B}"/>
                  </a:ext>
                </a:extLst>
              </p:cNvPr>
              <p:cNvSpPr/>
              <p:nvPr/>
            </p:nvSpPr>
            <p:spPr bwMode="auto">
              <a:xfrm>
                <a:off x="3319" y="1716"/>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0" name="Freeform 1334">
                <a:extLst>
                  <a:ext uri="{FF2B5EF4-FFF2-40B4-BE49-F238E27FC236}">
                    <a16:creationId xmlns:a16="http://schemas.microsoft.com/office/drawing/2014/main" id="{55F89386-6FE7-4A62-9F4C-D4107614C1E4}"/>
                  </a:ext>
                </a:extLst>
              </p:cNvPr>
              <p:cNvSpPr/>
              <p:nvPr/>
            </p:nvSpPr>
            <p:spPr bwMode="auto">
              <a:xfrm>
                <a:off x="4190" y="1716"/>
                <a:ext cx="18" cy="8"/>
              </a:xfrm>
              <a:custGeom>
                <a:gdLst>
                  <a:gd name="T0" fmla="*/ 6 w 7"/>
                  <a:gd name="T1" fmla="*/ 1 h 3"/>
                  <a:gd name="T2" fmla="*/ 5 w 7"/>
                  <a:gd name="T3" fmla="*/ 2 h 3"/>
                  <a:gd name="T4" fmla="*/ 4 w 7"/>
                  <a:gd name="T5" fmla="*/ 2 h 3"/>
                  <a:gd name="T6" fmla="*/ 1 w 7"/>
                  <a:gd name="T7" fmla="*/ 3 h 3"/>
                  <a:gd name="T8" fmla="*/ 0 w 7"/>
                  <a:gd name="T9" fmla="*/ 2 h 3"/>
                  <a:gd name="T10" fmla="*/ 4 w 7"/>
                  <a:gd name="T11" fmla="*/ 1 h 3"/>
                  <a:gd name="T12" fmla="*/ 5 w 7"/>
                  <a:gd name="T13" fmla="*/ 0 h 3"/>
                  <a:gd name="T14" fmla="*/ 6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1"/>
                    </a:moveTo>
                    <a:cubicBezTo>
                      <a:pt x="5" y="2"/>
                      <a:pt x="5" y="2"/>
                      <a:pt x="5" y="2"/>
                    </a:cubicBezTo>
                    <a:cubicBezTo>
                      <a:pt x="4" y="2"/>
                      <a:pt x="4" y="2"/>
                      <a:pt x="4" y="2"/>
                    </a:cubicBezTo>
                    <a:cubicBezTo>
                      <a:pt x="4" y="2"/>
                      <a:pt x="2" y="2"/>
                      <a:pt x="1" y="3"/>
                    </a:cubicBezTo>
                    <a:cubicBezTo>
                      <a:pt x="0" y="2"/>
                      <a:pt x="0" y="2"/>
                      <a:pt x="0" y="2"/>
                    </a:cubicBezTo>
                    <a:cubicBezTo>
                      <a:pt x="1" y="2"/>
                      <a:pt x="4" y="2"/>
                      <a:pt x="4" y="1"/>
                    </a:cubicBezTo>
                    <a:cubicBezTo>
                      <a:pt x="5" y="0"/>
                      <a:pt x="5" y="0"/>
                      <a:pt x="5" y="0"/>
                    </a:cubicBezTo>
                    <a:cubicBezTo>
                      <a:pt x="5" y="0"/>
                      <a:pt x="7"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1" name="Freeform 1335">
                <a:extLst>
                  <a:ext uri="{FF2B5EF4-FFF2-40B4-BE49-F238E27FC236}">
                    <a16:creationId xmlns:a16="http://schemas.microsoft.com/office/drawing/2014/main" id="{2AE46EB0-9F88-4F22-BD1D-0EB33DFA4DF0}"/>
                  </a:ext>
                </a:extLst>
              </p:cNvPr>
              <p:cNvSpPr/>
              <p:nvPr/>
            </p:nvSpPr>
            <p:spPr bwMode="auto">
              <a:xfrm>
                <a:off x="4166" y="1716"/>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1"/>
                      <a:pt x="0"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2" name="Rectangle 1336">
                <a:extLst>
                  <a:ext uri="{FF2B5EF4-FFF2-40B4-BE49-F238E27FC236}">
                    <a16:creationId xmlns:a16="http://schemas.microsoft.com/office/drawing/2014/main" id="{F08A6507-5A6D-42DF-BBCB-777061876C6D}"/>
                  </a:ext>
                </a:extLst>
              </p:cNvPr>
              <p:cNvSpPr>
                <a:spLocks noChangeArrowheads="1"/>
              </p:cNvSpPr>
              <p:nvPr/>
            </p:nvSpPr>
            <p:spPr bwMode="auto">
              <a:xfrm>
                <a:off x="2119" y="171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3" name="Freeform 1337">
                <a:extLst>
                  <a:ext uri="{FF2B5EF4-FFF2-40B4-BE49-F238E27FC236}">
                    <a16:creationId xmlns:a16="http://schemas.microsoft.com/office/drawing/2014/main" id="{458EBE14-BC77-473A-A9B7-1C30D5AC76FA}"/>
                  </a:ext>
                </a:extLst>
              </p:cNvPr>
              <p:cNvSpPr/>
              <p:nvPr/>
            </p:nvSpPr>
            <p:spPr bwMode="auto">
              <a:xfrm>
                <a:off x="3917" y="1716"/>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4" name="Freeform 1338">
                <a:extLst>
                  <a:ext uri="{FF2B5EF4-FFF2-40B4-BE49-F238E27FC236}">
                    <a16:creationId xmlns:a16="http://schemas.microsoft.com/office/drawing/2014/main" id="{39B7DB6F-1BEE-4EE5-9FC2-2FE391AA97A4}"/>
                  </a:ext>
                </a:extLst>
              </p:cNvPr>
              <p:cNvSpPr/>
              <p:nvPr/>
            </p:nvSpPr>
            <p:spPr bwMode="auto">
              <a:xfrm>
                <a:off x="3952" y="1716"/>
                <a:ext cx="8" cy="5"/>
              </a:xfrm>
              <a:custGeom>
                <a:gdLst>
                  <a:gd name="T0" fmla="*/ 3 w 3"/>
                  <a:gd name="T1" fmla="*/ 1 h 2"/>
                  <a:gd name="T2" fmla="*/ 3 w 3"/>
                  <a:gd name="T3" fmla="*/ 2 h 2"/>
                  <a:gd name="T4" fmla="*/ 2 w 3"/>
                  <a:gd name="T5" fmla="*/ 1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2"/>
                    </a:cubicBezTo>
                    <a:cubicBezTo>
                      <a:pt x="2" y="1"/>
                      <a:pt x="2" y="1"/>
                      <a:pt x="2" y="1"/>
                    </a:cubicBezTo>
                    <a:cubicBezTo>
                      <a:pt x="1" y="2"/>
                      <a:pt x="1" y="2"/>
                      <a:pt x="1" y="2"/>
                    </a:cubicBezTo>
                    <a:cubicBezTo>
                      <a:pt x="0" y="1"/>
                      <a:pt x="0" y="1"/>
                      <a:pt x="0" y="1"/>
                    </a:cubicBezTo>
                    <a:cubicBezTo>
                      <a:pt x="1"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5" name="Freeform 1339">
                <a:extLst>
                  <a:ext uri="{FF2B5EF4-FFF2-40B4-BE49-F238E27FC236}">
                    <a16:creationId xmlns:a16="http://schemas.microsoft.com/office/drawing/2014/main" id="{107078AA-D5FB-43A1-814D-125E833F7916}"/>
                  </a:ext>
                </a:extLst>
              </p:cNvPr>
              <p:cNvSpPr/>
              <p:nvPr/>
            </p:nvSpPr>
            <p:spPr bwMode="auto">
              <a:xfrm>
                <a:off x="1994" y="1716"/>
                <a:ext cx="8" cy="5"/>
              </a:xfrm>
              <a:custGeom>
                <a:gdLst>
                  <a:gd name="T0" fmla="*/ 3 w 3"/>
                  <a:gd name="T1" fmla="*/ 1 h 2"/>
                  <a:gd name="T2" fmla="*/ 3 w 3"/>
                  <a:gd name="T3" fmla="*/ 1 h 2"/>
                  <a:gd name="T4" fmla="*/ 2 w 3"/>
                  <a:gd name="T5" fmla="*/ 2 h 2"/>
                  <a:gd name="T6" fmla="*/ 2 w 3"/>
                  <a:gd name="T7" fmla="*/ 1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2"/>
                      <a:pt x="2" y="2"/>
                    </a:cubicBezTo>
                    <a:cubicBezTo>
                      <a:pt x="2" y="1"/>
                      <a:pt x="2" y="1"/>
                      <a:pt x="2" y="1"/>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6" name="Freeform 1340">
                <a:extLst>
                  <a:ext uri="{FF2B5EF4-FFF2-40B4-BE49-F238E27FC236}">
                    <a16:creationId xmlns:a16="http://schemas.microsoft.com/office/drawing/2014/main" id="{B44C645F-445B-40BE-8404-57C02342EC4A}"/>
                  </a:ext>
                </a:extLst>
              </p:cNvPr>
              <p:cNvSpPr/>
              <p:nvPr/>
            </p:nvSpPr>
            <p:spPr bwMode="auto">
              <a:xfrm>
                <a:off x="2100" y="1719"/>
                <a:ext cx="6" cy="5"/>
              </a:xfrm>
              <a:custGeom>
                <a:gdLst>
                  <a:gd name="T0" fmla="*/ 0 w 2"/>
                  <a:gd name="T1" fmla="*/ 2 h 2"/>
                  <a:gd name="T2" fmla="*/ 2 w 2"/>
                  <a:gd name="T3" fmla="*/ 0 h 2"/>
                  <a:gd name="T4" fmla="*/ 1 w 2"/>
                  <a:gd name="T5" fmla="*/ 0 h 2"/>
                  <a:gd name="T6" fmla="*/ 2 w 2"/>
                  <a:gd name="T7" fmla="*/ 0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1"/>
                      <a:pt x="1" y="1"/>
                      <a:pt x="2" y="0"/>
                    </a:cubicBezTo>
                    <a:cubicBezTo>
                      <a:pt x="1" y="0"/>
                      <a:pt x="1" y="0"/>
                      <a:pt x="1" y="0"/>
                    </a:cubicBezTo>
                    <a:cubicBezTo>
                      <a:pt x="2" y="0"/>
                      <a:pt x="2"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7" name="Freeform 1341">
                <a:extLst>
                  <a:ext uri="{FF2B5EF4-FFF2-40B4-BE49-F238E27FC236}">
                    <a16:creationId xmlns:a16="http://schemas.microsoft.com/office/drawing/2014/main" id="{F09F6BF4-62DD-4EBE-889F-32AF91BF59E7}"/>
                  </a:ext>
                </a:extLst>
              </p:cNvPr>
              <p:cNvSpPr/>
              <p:nvPr/>
            </p:nvSpPr>
            <p:spPr bwMode="auto">
              <a:xfrm>
                <a:off x="2034" y="1719"/>
                <a:ext cx="42" cy="26"/>
              </a:xfrm>
              <a:custGeom>
                <a:gdLst>
                  <a:gd name="T0" fmla="*/ 13 w 16"/>
                  <a:gd name="T1" fmla="*/ 3 h 10"/>
                  <a:gd name="T2" fmla="*/ 14 w 16"/>
                  <a:gd name="T3" fmla="*/ 3 h 10"/>
                  <a:gd name="T4" fmla="*/ 13 w 16"/>
                  <a:gd name="T5" fmla="*/ 5 h 10"/>
                  <a:gd name="T6" fmla="*/ 13 w 16"/>
                  <a:gd name="T7" fmla="*/ 5 h 10"/>
                  <a:gd name="T8" fmla="*/ 16 w 16"/>
                  <a:gd name="T9" fmla="*/ 3 h 10"/>
                  <a:gd name="T10" fmla="*/ 11 w 16"/>
                  <a:gd name="T11" fmla="*/ 7 h 10"/>
                  <a:gd name="T12" fmla="*/ 9 w 16"/>
                  <a:gd name="T13" fmla="*/ 8 h 10"/>
                  <a:gd name="T14" fmla="*/ 9 w 16"/>
                  <a:gd name="T15" fmla="*/ 7 h 10"/>
                  <a:gd name="T16" fmla="*/ 8 w 16"/>
                  <a:gd name="T17" fmla="*/ 7 h 10"/>
                  <a:gd name="T18" fmla="*/ 8 w 16"/>
                  <a:gd name="T19" fmla="*/ 7 h 10"/>
                  <a:gd name="T20" fmla="*/ 4 w 16"/>
                  <a:gd name="T21" fmla="*/ 7 h 10"/>
                  <a:gd name="T22" fmla="*/ 5 w 16"/>
                  <a:gd name="T23" fmla="*/ 9 h 10"/>
                  <a:gd name="T24" fmla="*/ 6 w 16"/>
                  <a:gd name="T25" fmla="*/ 9 h 10"/>
                  <a:gd name="T26" fmla="*/ 6 w 16"/>
                  <a:gd name="T27" fmla="*/ 10 h 10"/>
                  <a:gd name="T28" fmla="*/ 4 w 16"/>
                  <a:gd name="T29" fmla="*/ 10 h 10"/>
                  <a:gd name="T30" fmla="*/ 4 w 16"/>
                  <a:gd name="T31" fmla="*/ 10 h 10"/>
                  <a:gd name="T32" fmla="*/ 1 w 16"/>
                  <a:gd name="T33" fmla="*/ 10 h 10"/>
                  <a:gd name="T34" fmla="*/ 2 w 16"/>
                  <a:gd name="T35" fmla="*/ 9 h 10"/>
                  <a:gd name="T36" fmla="*/ 1 w 16"/>
                  <a:gd name="T37" fmla="*/ 9 h 10"/>
                  <a:gd name="T38" fmla="*/ 1 w 16"/>
                  <a:gd name="T39" fmla="*/ 9 h 10"/>
                  <a:gd name="T40" fmla="*/ 0 w 16"/>
                  <a:gd name="T41" fmla="*/ 9 h 10"/>
                  <a:gd name="T42" fmla="*/ 2 w 16"/>
                  <a:gd name="T43" fmla="*/ 8 h 10"/>
                  <a:gd name="T44" fmla="*/ 1 w 16"/>
                  <a:gd name="T45" fmla="*/ 7 h 10"/>
                  <a:gd name="T46" fmla="*/ 2 w 16"/>
                  <a:gd name="T47" fmla="*/ 6 h 10"/>
                  <a:gd name="T48" fmla="*/ 2 w 16"/>
                  <a:gd name="T49" fmla="*/ 6 h 10"/>
                  <a:gd name="T50" fmla="*/ 3 w 16"/>
                  <a:gd name="T51" fmla="*/ 5 h 10"/>
                  <a:gd name="T52" fmla="*/ 2 w 16"/>
                  <a:gd name="T53" fmla="*/ 4 h 10"/>
                  <a:gd name="T54" fmla="*/ 10 w 16"/>
                  <a:gd name="T55" fmla="*/ 0 h 10"/>
                  <a:gd name="T56" fmla="*/ 13 w 16"/>
                  <a:gd name="T5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
                    <a:moveTo>
                      <a:pt x="13" y="3"/>
                    </a:moveTo>
                    <a:cubicBezTo>
                      <a:pt x="14" y="3"/>
                      <a:pt x="14" y="3"/>
                      <a:pt x="14" y="3"/>
                    </a:cubicBezTo>
                    <a:cubicBezTo>
                      <a:pt x="13" y="3"/>
                      <a:pt x="13" y="4"/>
                      <a:pt x="13" y="5"/>
                    </a:cubicBezTo>
                    <a:cubicBezTo>
                      <a:pt x="13" y="5"/>
                      <a:pt x="13" y="5"/>
                      <a:pt x="13" y="5"/>
                    </a:cubicBezTo>
                    <a:cubicBezTo>
                      <a:pt x="16" y="3"/>
                      <a:pt x="16" y="3"/>
                      <a:pt x="16" y="3"/>
                    </a:cubicBezTo>
                    <a:cubicBezTo>
                      <a:pt x="15" y="5"/>
                      <a:pt x="12" y="5"/>
                      <a:pt x="11" y="7"/>
                    </a:cubicBezTo>
                    <a:cubicBezTo>
                      <a:pt x="11" y="7"/>
                      <a:pt x="8" y="7"/>
                      <a:pt x="9" y="8"/>
                    </a:cubicBezTo>
                    <a:cubicBezTo>
                      <a:pt x="9" y="7"/>
                      <a:pt x="9" y="7"/>
                      <a:pt x="9" y="7"/>
                    </a:cubicBezTo>
                    <a:cubicBezTo>
                      <a:pt x="8" y="7"/>
                      <a:pt x="8" y="7"/>
                      <a:pt x="8" y="7"/>
                    </a:cubicBezTo>
                    <a:cubicBezTo>
                      <a:pt x="8" y="7"/>
                      <a:pt x="8" y="7"/>
                      <a:pt x="8" y="7"/>
                    </a:cubicBezTo>
                    <a:cubicBezTo>
                      <a:pt x="7" y="6"/>
                      <a:pt x="5" y="7"/>
                      <a:pt x="4" y="7"/>
                    </a:cubicBezTo>
                    <a:cubicBezTo>
                      <a:pt x="3" y="7"/>
                      <a:pt x="4" y="9"/>
                      <a:pt x="5" y="9"/>
                    </a:cubicBezTo>
                    <a:cubicBezTo>
                      <a:pt x="6" y="9"/>
                      <a:pt x="6" y="9"/>
                      <a:pt x="6" y="9"/>
                    </a:cubicBezTo>
                    <a:cubicBezTo>
                      <a:pt x="6" y="10"/>
                      <a:pt x="6" y="10"/>
                      <a:pt x="6" y="10"/>
                    </a:cubicBezTo>
                    <a:cubicBezTo>
                      <a:pt x="5" y="9"/>
                      <a:pt x="4" y="9"/>
                      <a:pt x="4" y="10"/>
                    </a:cubicBezTo>
                    <a:cubicBezTo>
                      <a:pt x="4" y="10"/>
                      <a:pt x="4" y="10"/>
                      <a:pt x="4" y="10"/>
                    </a:cubicBezTo>
                    <a:cubicBezTo>
                      <a:pt x="1" y="10"/>
                      <a:pt x="1" y="10"/>
                      <a:pt x="1" y="10"/>
                    </a:cubicBezTo>
                    <a:cubicBezTo>
                      <a:pt x="2" y="9"/>
                      <a:pt x="2" y="9"/>
                      <a:pt x="2" y="9"/>
                    </a:cubicBezTo>
                    <a:cubicBezTo>
                      <a:pt x="1" y="9"/>
                      <a:pt x="1" y="9"/>
                      <a:pt x="1" y="9"/>
                    </a:cubicBezTo>
                    <a:cubicBezTo>
                      <a:pt x="1" y="9"/>
                      <a:pt x="1" y="9"/>
                      <a:pt x="1" y="9"/>
                    </a:cubicBezTo>
                    <a:cubicBezTo>
                      <a:pt x="1" y="8"/>
                      <a:pt x="0" y="8"/>
                      <a:pt x="0" y="9"/>
                    </a:cubicBezTo>
                    <a:cubicBezTo>
                      <a:pt x="0" y="8"/>
                      <a:pt x="1" y="10"/>
                      <a:pt x="2" y="8"/>
                    </a:cubicBezTo>
                    <a:cubicBezTo>
                      <a:pt x="2" y="7"/>
                      <a:pt x="0" y="8"/>
                      <a:pt x="1" y="7"/>
                    </a:cubicBezTo>
                    <a:cubicBezTo>
                      <a:pt x="2" y="7"/>
                      <a:pt x="2" y="6"/>
                      <a:pt x="2" y="6"/>
                    </a:cubicBezTo>
                    <a:cubicBezTo>
                      <a:pt x="2" y="6"/>
                      <a:pt x="2" y="6"/>
                      <a:pt x="2" y="6"/>
                    </a:cubicBezTo>
                    <a:cubicBezTo>
                      <a:pt x="3" y="5"/>
                      <a:pt x="3" y="5"/>
                      <a:pt x="3" y="5"/>
                    </a:cubicBezTo>
                    <a:cubicBezTo>
                      <a:pt x="2" y="5"/>
                      <a:pt x="2" y="4"/>
                      <a:pt x="2" y="4"/>
                    </a:cubicBezTo>
                    <a:cubicBezTo>
                      <a:pt x="5" y="3"/>
                      <a:pt x="8" y="2"/>
                      <a:pt x="10" y="0"/>
                    </a:cubicBezTo>
                    <a:cubicBezTo>
                      <a:pt x="11" y="1"/>
                      <a:pt x="14" y="1"/>
                      <a:pt x="1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8" name="Freeform 1342">
                <a:extLst>
                  <a:ext uri="{FF2B5EF4-FFF2-40B4-BE49-F238E27FC236}">
                    <a16:creationId xmlns:a16="http://schemas.microsoft.com/office/drawing/2014/main" id="{D5B9BF24-51C9-4714-8447-C33F33957628}"/>
                  </a:ext>
                </a:extLst>
              </p:cNvPr>
              <p:cNvSpPr/>
              <p:nvPr/>
            </p:nvSpPr>
            <p:spPr bwMode="auto">
              <a:xfrm>
                <a:off x="2114" y="1716"/>
                <a:ext cx="5" cy="5"/>
              </a:xfrm>
              <a:custGeom>
                <a:gdLst>
                  <a:gd name="T0" fmla="*/ 2 w 2"/>
                  <a:gd name="T1" fmla="*/ 1 h 2"/>
                  <a:gd name="T2" fmla="*/ 2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9" name="Freeform 1343">
                <a:extLst>
                  <a:ext uri="{FF2B5EF4-FFF2-40B4-BE49-F238E27FC236}">
                    <a16:creationId xmlns:a16="http://schemas.microsoft.com/office/drawing/2014/main" id="{2EA17D94-E40A-4CE8-9F2B-DC4190B98BBE}"/>
                  </a:ext>
                </a:extLst>
              </p:cNvPr>
              <p:cNvSpPr/>
              <p:nvPr/>
            </p:nvSpPr>
            <p:spPr bwMode="auto">
              <a:xfrm>
                <a:off x="3631" y="1719"/>
                <a:ext cx="6" cy="5"/>
              </a:xfrm>
              <a:custGeom>
                <a:gdLst>
                  <a:gd name="T0" fmla="*/ 2 w 2"/>
                  <a:gd name="T1" fmla="*/ 0 h 2"/>
                  <a:gd name="T2" fmla="*/ 2 w 2"/>
                  <a:gd name="T3" fmla="*/ 1 h 2"/>
                  <a:gd name="T4" fmla="*/ 1 w 2"/>
                  <a:gd name="T5" fmla="*/ 1 h 2"/>
                  <a:gd name="T6" fmla="*/ 0 w 2"/>
                  <a:gd name="T7" fmla="*/ 1 h 2"/>
                  <a:gd name="T8" fmla="*/ 2 w 2"/>
                  <a:gd name="T9" fmla="*/ 2 h 2"/>
                  <a:gd name="T10" fmla="*/ 0 w 2"/>
                  <a:gd name="T11" fmla="*/ 2 h 2"/>
                  <a:gd name="T12" fmla="*/ 1 w 2"/>
                  <a:gd name="T13" fmla="*/ 1 h 2"/>
                  <a:gd name="T14" fmla="*/ 1 w 2"/>
                  <a:gd name="T15" fmla="*/ 0 h 2"/>
                  <a:gd name="T16" fmla="*/ 2 w 2"/>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cubicBezTo>
                      <a:pt x="2" y="1"/>
                      <a:pt x="2" y="1"/>
                      <a:pt x="2" y="1"/>
                    </a:cubicBezTo>
                    <a:cubicBezTo>
                      <a:pt x="1" y="1"/>
                      <a:pt x="1" y="1"/>
                      <a:pt x="1" y="1"/>
                    </a:cubicBezTo>
                    <a:cubicBezTo>
                      <a:pt x="0" y="1"/>
                      <a:pt x="0" y="1"/>
                      <a:pt x="0" y="1"/>
                    </a:cubicBezTo>
                    <a:cubicBezTo>
                      <a:pt x="2" y="2"/>
                      <a:pt x="2" y="2"/>
                      <a:pt x="2" y="2"/>
                    </a:cubicBezTo>
                    <a:cubicBezTo>
                      <a:pt x="0" y="2"/>
                      <a:pt x="0" y="2"/>
                      <a:pt x="0" y="2"/>
                    </a:cubicBezTo>
                    <a:cubicBezTo>
                      <a:pt x="0" y="2"/>
                      <a:pt x="0"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0" name="Freeform 1344">
                <a:extLst>
                  <a:ext uri="{FF2B5EF4-FFF2-40B4-BE49-F238E27FC236}">
                    <a16:creationId xmlns:a16="http://schemas.microsoft.com/office/drawing/2014/main" id="{1CFCB2A0-C2B2-4A88-8A28-66FA2612C523}"/>
                  </a:ext>
                </a:extLst>
              </p:cNvPr>
              <p:cNvSpPr/>
              <p:nvPr/>
            </p:nvSpPr>
            <p:spPr bwMode="auto">
              <a:xfrm>
                <a:off x="3968" y="1719"/>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1" name="Freeform 1345">
                <a:extLst>
                  <a:ext uri="{FF2B5EF4-FFF2-40B4-BE49-F238E27FC236}">
                    <a16:creationId xmlns:a16="http://schemas.microsoft.com/office/drawing/2014/main" id="{DB9EBB2C-E1D9-4C8B-84D4-1C2AD7732CBF}"/>
                  </a:ext>
                </a:extLst>
              </p:cNvPr>
              <p:cNvSpPr/>
              <p:nvPr/>
            </p:nvSpPr>
            <p:spPr bwMode="auto">
              <a:xfrm>
                <a:off x="1961" y="1716"/>
                <a:ext cx="14" cy="11"/>
              </a:xfrm>
              <a:custGeom>
                <a:gdLst>
                  <a:gd name="T0" fmla="*/ 3 w 5"/>
                  <a:gd name="T1" fmla="*/ 4 h 4"/>
                  <a:gd name="T2" fmla="*/ 0 w 5"/>
                  <a:gd name="T3" fmla="*/ 3 h 4"/>
                  <a:gd name="T4" fmla="*/ 0 w 5"/>
                  <a:gd name="T5" fmla="*/ 1 h 4"/>
                  <a:gd name="T6" fmla="*/ 3 w 5"/>
                  <a:gd name="T7" fmla="*/ 4 h 4"/>
                </a:gdLst>
                <a:cxnLst>
                  <a:cxn ang="0">
                    <a:pos x="T0" y="T1"/>
                  </a:cxn>
                  <a:cxn ang="0">
                    <a:pos x="T2" y="T3"/>
                  </a:cxn>
                  <a:cxn ang="0">
                    <a:pos x="T4" y="T5"/>
                  </a:cxn>
                  <a:cxn ang="0">
                    <a:pos x="T6" y="T7"/>
                  </a:cxn>
                </a:cxnLst>
                <a:rect l="0" t="0" r="r" b="b"/>
                <a:pathLst>
                  <a:path w="5" h="4">
                    <a:moveTo>
                      <a:pt x="3" y="4"/>
                    </a:moveTo>
                    <a:cubicBezTo>
                      <a:pt x="0" y="3"/>
                      <a:pt x="0" y="3"/>
                      <a:pt x="0" y="3"/>
                    </a:cubicBezTo>
                    <a:cubicBezTo>
                      <a:pt x="0" y="1"/>
                      <a:pt x="0" y="1"/>
                      <a:pt x="0" y="1"/>
                    </a:cubicBezTo>
                    <a:cubicBezTo>
                      <a:pt x="0" y="4"/>
                      <a:pt x="5" y="0"/>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2" name="Freeform 1346">
                <a:extLst>
                  <a:ext uri="{FF2B5EF4-FFF2-40B4-BE49-F238E27FC236}">
                    <a16:creationId xmlns:a16="http://schemas.microsoft.com/office/drawing/2014/main" id="{10526C81-3149-4C68-8B65-37F7EC3169F1}"/>
                  </a:ext>
                </a:extLst>
              </p:cNvPr>
              <p:cNvSpPr/>
              <p:nvPr/>
            </p:nvSpPr>
            <p:spPr bwMode="auto">
              <a:xfrm>
                <a:off x="2010" y="1719"/>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3" name="Freeform 1347">
                <a:extLst>
                  <a:ext uri="{FF2B5EF4-FFF2-40B4-BE49-F238E27FC236}">
                    <a16:creationId xmlns:a16="http://schemas.microsoft.com/office/drawing/2014/main" id="{E844278C-EDED-4C59-AE0B-F932FF688E8B}"/>
                  </a:ext>
                </a:extLst>
              </p:cNvPr>
              <p:cNvSpPr/>
              <p:nvPr/>
            </p:nvSpPr>
            <p:spPr bwMode="auto">
              <a:xfrm>
                <a:off x="4075" y="1721"/>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4" name="Freeform 1348">
                <a:extLst>
                  <a:ext uri="{FF2B5EF4-FFF2-40B4-BE49-F238E27FC236}">
                    <a16:creationId xmlns:a16="http://schemas.microsoft.com/office/drawing/2014/main" id="{DD446A69-7175-4F54-980F-4F170CFF58DB}"/>
                  </a:ext>
                </a:extLst>
              </p:cNvPr>
              <p:cNvSpPr/>
              <p:nvPr/>
            </p:nvSpPr>
            <p:spPr bwMode="auto">
              <a:xfrm>
                <a:off x="4318" y="1721"/>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1" y="0"/>
                      <a:pt x="2" y="1"/>
                      <a:pt x="3" y="0"/>
                    </a:cubicBezTo>
                    <a:cubicBezTo>
                      <a:pt x="3"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5" name="Freeform 1349">
                <a:extLst>
                  <a:ext uri="{FF2B5EF4-FFF2-40B4-BE49-F238E27FC236}">
                    <a16:creationId xmlns:a16="http://schemas.microsoft.com/office/drawing/2014/main" id="{0E8A30C8-245C-4BD6-9A4C-50B506425A0D}"/>
                  </a:ext>
                </a:extLst>
              </p:cNvPr>
              <p:cNvSpPr/>
              <p:nvPr/>
            </p:nvSpPr>
            <p:spPr bwMode="auto">
              <a:xfrm>
                <a:off x="1948"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6" name="Freeform 1350">
                <a:extLst>
                  <a:ext uri="{FF2B5EF4-FFF2-40B4-BE49-F238E27FC236}">
                    <a16:creationId xmlns:a16="http://schemas.microsoft.com/office/drawing/2014/main" id="{E4F4E5F9-F725-4398-B3D5-2E0BEF9639DE}"/>
                  </a:ext>
                </a:extLst>
              </p:cNvPr>
              <p:cNvSpPr/>
              <p:nvPr/>
            </p:nvSpPr>
            <p:spPr bwMode="auto">
              <a:xfrm>
                <a:off x="2124" y="1721"/>
                <a:ext cx="8" cy="3"/>
              </a:xfrm>
              <a:custGeom>
                <a:gdLst>
                  <a:gd name="T0" fmla="*/ 2 w 3"/>
                  <a:gd name="T1" fmla="*/ 1 h 1"/>
                  <a:gd name="T2" fmla="*/ 2 w 3"/>
                  <a:gd name="T3" fmla="*/ 1 h 1"/>
                  <a:gd name="T4" fmla="*/ 0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3" y="1"/>
                      <a:pt x="2" y="1"/>
                      <a:pt x="2"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7" name="Freeform 1351">
                <a:extLst>
                  <a:ext uri="{FF2B5EF4-FFF2-40B4-BE49-F238E27FC236}">
                    <a16:creationId xmlns:a16="http://schemas.microsoft.com/office/drawing/2014/main" id="{A049DB82-0CC6-48C4-B6C9-58078CD4D3EB}"/>
                  </a:ext>
                </a:extLst>
              </p:cNvPr>
              <p:cNvSpPr/>
              <p:nvPr/>
            </p:nvSpPr>
            <p:spPr bwMode="auto">
              <a:xfrm>
                <a:off x="3963" y="1721"/>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8" name="Freeform 1352">
                <a:extLst>
                  <a:ext uri="{FF2B5EF4-FFF2-40B4-BE49-F238E27FC236}">
                    <a16:creationId xmlns:a16="http://schemas.microsoft.com/office/drawing/2014/main" id="{7B956FF8-5010-4236-AF51-F5A50F214665}"/>
                  </a:ext>
                </a:extLst>
              </p:cNvPr>
              <p:cNvSpPr/>
              <p:nvPr/>
            </p:nvSpPr>
            <p:spPr bwMode="auto">
              <a:xfrm>
                <a:off x="4184" y="1724"/>
                <a:ext cx="6" cy="3"/>
              </a:xfrm>
              <a:custGeom>
                <a:gdLst>
                  <a:gd name="T0" fmla="*/ 2 w 2"/>
                  <a:gd name="T1" fmla="*/ 1 h 1"/>
                  <a:gd name="T2" fmla="*/ 0 w 2"/>
                  <a:gd name="T3" fmla="*/ 0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9" name="Freeform 1353">
                <a:extLst>
                  <a:ext uri="{FF2B5EF4-FFF2-40B4-BE49-F238E27FC236}">
                    <a16:creationId xmlns:a16="http://schemas.microsoft.com/office/drawing/2014/main" id="{FC0D0A1D-8C29-484A-94D2-545DCE7877DB}"/>
                  </a:ext>
                </a:extLst>
              </p:cNvPr>
              <p:cNvSpPr/>
              <p:nvPr/>
            </p:nvSpPr>
            <p:spPr bwMode="auto">
              <a:xfrm>
                <a:off x="4216"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0" name="Freeform 1354">
                <a:extLst>
                  <a:ext uri="{FF2B5EF4-FFF2-40B4-BE49-F238E27FC236}">
                    <a16:creationId xmlns:a16="http://schemas.microsoft.com/office/drawing/2014/main" id="{3D200E15-121B-4613-A2AD-F61D0DD432A1}"/>
                  </a:ext>
                </a:extLst>
              </p:cNvPr>
              <p:cNvSpPr/>
              <p:nvPr/>
            </p:nvSpPr>
            <p:spPr bwMode="auto">
              <a:xfrm>
                <a:off x="1953" y="1724"/>
                <a:ext cx="38" cy="27"/>
              </a:xfrm>
              <a:custGeom>
                <a:gdLst>
                  <a:gd name="T0" fmla="*/ 14 w 14"/>
                  <a:gd name="T1" fmla="*/ 0 h 10"/>
                  <a:gd name="T2" fmla="*/ 13 w 14"/>
                  <a:gd name="T3" fmla="*/ 2 h 10"/>
                  <a:gd name="T4" fmla="*/ 10 w 14"/>
                  <a:gd name="T5" fmla="*/ 2 h 10"/>
                  <a:gd name="T6" fmla="*/ 9 w 14"/>
                  <a:gd name="T7" fmla="*/ 4 h 10"/>
                  <a:gd name="T8" fmla="*/ 8 w 14"/>
                  <a:gd name="T9" fmla="*/ 4 h 10"/>
                  <a:gd name="T10" fmla="*/ 8 w 14"/>
                  <a:gd name="T11" fmla="*/ 3 h 10"/>
                  <a:gd name="T12" fmla="*/ 7 w 14"/>
                  <a:gd name="T13" fmla="*/ 4 h 10"/>
                  <a:gd name="T14" fmla="*/ 7 w 14"/>
                  <a:gd name="T15" fmla="*/ 4 h 10"/>
                  <a:gd name="T16" fmla="*/ 3 w 14"/>
                  <a:gd name="T17" fmla="*/ 6 h 10"/>
                  <a:gd name="T18" fmla="*/ 7 w 14"/>
                  <a:gd name="T19" fmla="*/ 7 h 10"/>
                  <a:gd name="T20" fmla="*/ 8 w 14"/>
                  <a:gd name="T21" fmla="*/ 6 h 10"/>
                  <a:gd name="T22" fmla="*/ 8 w 14"/>
                  <a:gd name="T23" fmla="*/ 6 h 10"/>
                  <a:gd name="T24" fmla="*/ 11 w 14"/>
                  <a:gd name="T25" fmla="*/ 3 h 10"/>
                  <a:gd name="T26" fmla="*/ 13 w 14"/>
                  <a:gd name="T27" fmla="*/ 2 h 10"/>
                  <a:gd name="T28" fmla="*/ 10 w 14"/>
                  <a:gd name="T29" fmla="*/ 4 h 10"/>
                  <a:gd name="T30" fmla="*/ 11 w 14"/>
                  <a:gd name="T31" fmla="*/ 6 h 10"/>
                  <a:gd name="T32" fmla="*/ 11 w 14"/>
                  <a:gd name="T33" fmla="*/ 7 h 10"/>
                  <a:gd name="T34" fmla="*/ 11 w 14"/>
                  <a:gd name="T35" fmla="*/ 6 h 10"/>
                  <a:gd name="T36" fmla="*/ 7 w 14"/>
                  <a:gd name="T37" fmla="*/ 10 h 10"/>
                  <a:gd name="T38" fmla="*/ 3 w 14"/>
                  <a:gd name="T39" fmla="*/ 9 h 10"/>
                  <a:gd name="T40" fmla="*/ 1 w 14"/>
                  <a:gd name="T41" fmla="*/ 9 h 10"/>
                  <a:gd name="T42" fmla="*/ 0 w 14"/>
                  <a:gd name="T43" fmla="*/ 8 h 10"/>
                  <a:gd name="T44" fmla="*/ 2 w 14"/>
                  <a:gd name="T45" fmla="*/ 4 h 10"/>
                  <a:gd name="T46" fmla="*/ 2 w 14"/>
                  <a:gd name="T47" fmla="*/ 4 h 10"/>
                  <a:gd name="T48" fmla="*/ 3 w 14"/>
                  <a:gd name="T49" fmla="*/ 3 h 10"/>
                  <a:gd name="T50" fmla="*/ 4 w 14"/>
                  <a:gd name="T51" fmla="*/ 4 h 10"/>
                  <a:gd name="T52" fmla="*/ 9 w 14"/>
                  <a:gd name="T53" fmla="*/ 1 h 10"/>
                  <a:gd name="T54" fmla="*/ 14 w 14"/>
                  <a:gd name="T5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4" y="0"/>
                    </a:moveTo>
                    <a:cubicBezTo>
                      <a:pt x="14" y="1"/>
                      <a:pt x="14" y="1"/>
                      <a:pt x="13" y="2"/>
                    </a:cubicBezTo>
                    <a:cubicBezTo>
                      <a:pt x="12" y="1"/>
                      <a:pt x="11" y="2"/>
                      <a:pt x="10" y="2"/>
                    </a:cubicBezTo>
                    <a:cubicBezTo>
                      <a:pt x="10" y="3"/>
                      <a:pt x="9" y="3"/>
                      <a:pt x="9" y="4"/>
                    </a:cubicBezTo>
                    <a:cubicBezTo>
                      <a:pt x="8" y="4"/>
                      <a:pt x="8" y="4"/>
                      <a:pt x="8" y="4"/>
                    </a:cubicBezTo>
                    <a:cubicBezTo>
                      <a:pt x="8" y="3"/>
                      <a:pt x="8" y="3"/>
                      <a:pt x="8" y="3"/>
                    </a:cubicBezTo>
                    <a:cubicBezTo>
                      <a:pt x="8" y="2"/>
                      <a:pt x="8" y="4"/>
                      <a:pt x="7" y="4"/>
                    </a:cubicBezTo>
                    <a:cubicBezTo>
                      <a:pt x="7" y="4"/>
                      <a:pt x="7" y="4"/>
                      <a:pt x="7" y="4"/>
                    </a:cubicBezTo>
                    <a:cubicBezTo>
                      <a:pt x="6" y="4"/>
                      <a:pt x="5" y="5"/>
                      <a:pt x="3" y="6"/>
                    </a:cubicBezTo>
                    <a:cubicBezTo>
                      <a:pt x="5" y="6"/>
                      <a:pt x="5" y="7"/>
                      <a:pt x="7" y="7"/>
                    </a:cubicBezTo>
                    <a:cubicBezTo>
                      <a:pt x="8" y="7"/>
                      <a:pt x="7" y="6"/>
                      <a:pt x="8" y="6"/>
                    </a:cubicBezTo>
                    <a:cubicBezTo>
                      <a:pt x="8" y="6"/>
                      <a:pt x="8" y="6"/>
                      <a:pt x="8" y="6"/>
                    </a:cubicBezTo>
                    <a:cubicBezTo>
                      <a:pt x="10" y="5"/>
                      <a:pt x="9" y="3"/>
                      <a:pt x="11" y="3"/>
                    </a:cubicBezTo>
                    <a:cubicBezTo>
                      <a:pt x="12" y="3"/>
                      <a:pt x="12" y="3"/>
                      <a:pt x="13" y="2"/>
                    </a:cubicBezTo>
                    <a:cubicBezTo>
                      <a:pt x="13" y="4"/>
                      <a:pt x="11" y="3"/>
                      <a:pt x="10" y="4"/>
                    </a:cubicBezTo>
                    <a:cubicBezTo>
                      <a:pt x="10" y="5"/>
                      <a:pt x="11" y="5"/>
                      <a:pt x="11" y="6"/>
                    </a:cubicBezTo>
                    <a:cubicBezTo>
                      <a:pt x="10" y="6"/>
                      <a:pt x="12" y="7"/>
                      <a:pt x="11" y="7"/>
                    </a:cubicBezTo>
                    <a:cubicBezTo>
                      <a:pt x="10" y="6"/>
                      <a:pt x="11" y="6"/>
                      <a:pt x="11" y="6"/>
                    </a:cubicBezTo>
                    <a:cubicBezTo>
                      <a:pt x="7" y="10"/>
                      <a:pt x="7" y="10"/>
                      <a:pt x="7" y="10"/>
                    </a:cubicBezTo>
                    <a:cubicBezTo>
                      <a:pt x="6" y="9"/>
                      <a:pt x="4" y="9"/>
                      <a:pt x="3" y="9"/>
                    </a:cubicBezTo>
                    <a:cubicBezTo>
                      <a:pt x="2" y="9"/>
                      <a:pt x="1" y="10"/>
                      <a:pt x="1" y="9"/>
                    </a:cubicBezTo>
                    <a:cubicBezTo>
                      <a:pt x="0" y="8"/>
                      <a:pt x="0" y="8"/>
                      <a:pt x="0" y="8"/>
                    </a:cubicBezTo>
                    <a:cubicBezTo>
                      <a:pt x="0" y="6"/>
                      <a:pt x="5" y="6"/>
                      <a:pt x="2" y="4"/>
                    </a:cubicBezTo>
                    <a:cubicBezTo>
                      <a:pt x="2" y="4"/>
                      <a:pt x="2" y="4"/>
                      <a:pt x="2" y="4"/>
                    </a:cubicBezTo>
                    <a:cubicBezTo>
                      <a:pt x="1" y="4"/>
                      <a:pt x="3" y="4"/>
                      <a:pt x="3" y="3"/>
                    </a:cubicBezTo>
                    <a:cubicBezTo>
                      <a:pt x="4" y="4"/>
                      <a:pt x="4" y="4"/>
                      <a:pt x="4" y="4"/>
                    </a:cubicBezTo>
                    <a:cubicBezTo>
                      <a:pt x="4" y="1"/>
                      <a:pt x="9" y="4"/>
                      <a:pt x="9" y="1"/>
                    </a:cubicBezTo>
                    <a:cubicBezTo>
                      <a:pt x="11" y="2"/>
                      <a:pt x="13"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1" name="Freeform 1355">
                <a:extLst>
                  <a:ext uri="{FF2B5EF4-FFF2-40B4-BE49-F238E27FC236}">
                    <a16:creationId xmlns:a16="http://schemas.microsoft.com/office/drawing/2014/main" id="{1F69302A-893F-4E0C-98B3-72AB76C204C1}"/>
                  </a:ext>
                </a:extLst>
              </p:cNvPr>
              <p:cNvSpPr/>
              <p:nvPr/>
            </p:nvSpPr>
            <p:spPr bwMode="auto">
              <a:xfrm>
                <a:off x="2060" y="172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2" name="Freeform 1356">
                <a:extLst>
                  <a:ext uri="{FF2B5EF4-FFF2-40B4-BE49-F238E27FC236}">
                    <a16:creationId xmlns:a16="http://schemas.microsoft.com/office/drawing/2014/main" id="{A9711B87-25AD-40CD-AF52-1CBFE89FCA3D}"/>
                  </a:ext>
                </a:extLst>
              </p:cNvPr>
              <p:cNvSpPr/>
              <p:nvPr/>
            </p:nvSpPr>
            <p:spPr bwMode="auto">
              <a:xfrm>
                <a:off x="4198" y="1721"/>
                <a:ext cx="10" cy="8"/>
              </a:xfrm>
              <a:custGeom>
                <a:gdLst>
                  <a:gd name="T0" fmla="*/ 4 w 4"/>
                  <a:gd name="T1" fmla="*/ 1 h 3"/>
                  <a:gd name="T2" fmla="*/ 0 w 4"/>
                  <a:gd name="T3" fmla="*/ 1 h 3"/>
                  <a:gd name="T4" fmla="*/ 4 w 4"/>
                  <a:gd name="T5" fmla="*/ 1 h 3"/>
                </a:gdLst>
                <a:cxnLst>
                  <a:cxn ang="0">
                    <a:pos x="T0" y="T1"/>
                  </a:cxn>
                  <a:cxn ang="0">
                    <a:pos x="T2" y="T3"/>
                  </a:cxn>
                  <a:cxn ang="0">
                    <a:pos x="T4" y="T5"/>
                  </a:cxn>
                </a:cxnLst>
                <a:rect l="0" t="0" r="r" b="b"/>
                <a:pathLst>
                  <a:path w="4" h="3">
                    <a:moveTo>
                      <a:pt x="4" y="1"/>
                    </a:moveTo>
                    <a:cubicBezTo>
                      <a:pt x="3" y="1"/>
                      <a:pt x="1" y="3"/>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3" name="Freeform 1357">
                <a:extLst>
                  <a:ext uri="{FF2B5EF4-FFF2-40B4-BE49-F238E27FC236}">
                    <a16:creationId xmlns:a16="http://schemas.microsoft.com/office/drawing/2014/main" id="{CDE3A03C-E8BB-4DD9-86E8-AAAFE9691796}"/>
                  </a:ext>
                </a:extLst>
              </p:cNvPr>
              <p:cNvSpPr/>
              <p:nvPr/>
            </p:nvSpPr>
            <p:spPr bwMode="auto">
              <a:xfrm>
                <a:off x="4305" y="1724"/>
                <a:ext cx="8" cy="5"/>
              </a:xfrm>
              <a:custGeom>
                <a:gdLst>
                  <a:gd name="T0" fmla="*/ 0 w 3"/>
                  <a:gd name="T1" fmla="*/ 2 h 2"/>
                  <a:gd name="T2" fmla="*/ 0 w 3"/>
                  <a:gd name="T3" fmla="*/ 1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0" y="1"/>
                      <a:pt x="0" y="1"/>
                    </a:cubicBezTo>
                    <a:cubicBezTo>
                      <a:pt x="3" y="0"/>
                      <a:pt x="3" y="0"/>
                      <a:pt x="3" y="0"/>
                    </a:cubicBezTo>
                    <a:cubicBezTo>
                      <a:pt x="3" y="2"/>
                      <a:pt x="1" y="0"/>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4" name="Freeform 1358">
                <a:extLst>
                  <a:ext uri="{FF2B5EF4-FFF2-40B4-BE49-F238E27FC236}">
                    <a16:creationId xmlns:a16="http://schemas.microsoft.com/office/drawing/2014/main" id="{3EB24DCF-CA1D-4DB6-A317-EF7A8206D571}"/>
                  </a:ext>
                </a:extLst>
              </p:cNvPr>
              <p:cNvSpPr/>
              <p:nvPr/>
            </p:nvSpPr>
            <p:spPr bwMode="auto">
              <a:xfrm>
                <a:off x="3933" y="1727"/>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5" name="Freeform 1359">
                <a:extLst>
                  <a:ext uri="{FF2B5EF4-FFF2-40B4-BE49-F238E27FC236}">
                    <a16:creationId xmlns:a16="http://schemas.microsoft.com/office/drawing/2014/main" id="{66C6A786-4299-4B2D-A107-2AF8E8C992D2}"/>
                  </a:ext>
                </a:extLst>
              </p:cNvPr>
              <p:cNvSpPr/>
              <p:nvPr/>
            </p:nvSpPr>
            <p:spPr bwMode="auto">
              <a:xfrm>
                <a:off x="4040" y="1724"/>
                <a:ext cx="5" cy="8"/>
              </a:xfrm>
              <a:custGeom>
                <a:gdLst>
                  <a:gd name="T0" fmla="*/ 2 w 2"/>
                  <a:gd name="T1" fmla="*/ 1 h 3"/>
                  <a:gd name="T2" fmla="*/ 0 w 2"/>
                  <a:gd name="T3" fmla="*/ 3 h 3"/>
                  <a:gd name="T4" fmla="*/ 0 w 2"/>
                  <a:gd name="T5" fmla="*/ 2 h 3"/>
                  <a:gd name="T6" fmla="*/ 0 w 2"/>
                  <a:gd name="T7" fmla="*/ 2 h 3"/>
                  <a:gd name="T8" fmla="*/ 1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0" y="3"/>
                      <a:pt x="0" y="3"/>
                      <a:pt x="0" y="3"/>
                    </a:cubicBezTo>
                    <a:cubicBezTo>
                      <a:pt x="0" y="2"/>
                      <a:pt x="0" y="2"/>
                      <a:pt x="0" y="2"/>
                    </a:cubicBezTo>
                    <a:cubicBezTo>
                      <a:pt x="0" y="2"/>
                      <a:pt x="0" y="2"/>
                      <a:pt x="0" y="2"/>
                    </a:cubicBezTo>
                    <a:cubicBezTo>
                      <a:pt x="0" y="2"/>
                      <a:pt x="0" y="0"/>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6" name="Freeform 1360">
                <a:extLst>
                  <a:ext uri="{FF2B5EF4-FFF2-40B4-BE49-F238E27FC236}">
                    <a16:creationId xmlns:a16="http://schemas.microsoft.com/office/drawing/2014/main" id="{4EAD735A-D4C6-4023-A7E3-46D58E720AB5}"/>
                  </a:ext>
                </a:extLst>
              </p:cNvPr>
              <p:cNvSpPr/>
              <p:nvPr/>
            </p:nvSpPr>
            <p:spPr bwMode="auto">
              <a:xfrm>
                <a:off x="3351" y="1727"/>
                <a:ext cx="16" cy="5"/>
              </a:xfrm>
              <a:custGeom>
                <a:gdLst>
                  <a:gd name="T0" fmla="*/ 6 w 6"/>
                  <a:gd name="T1" fmla="*/ 0 h 2"/>
                  <a:gd name="T2" fmla="*/ 3 w 6"/>
                  <a:gd name="T3" fmla="*/ 2 h 2"/>
                  <a:gd name="T4" fmla="*/ 0 w 6"/>
                  <a:gd name="T5" fmla="*/ 1 h 2"/>
                  <a:gd name="T6" fmla="*/ 6 w 6"/>
                  <a:gd name="T7" fmla="*/ 0 h 2"/>
                </a:gdLst>
                <a:cxnLst>
                  <a:cxn ang="0">
                    <a:pos x="T0" y="T1"/>
                  </a:cxn>
                  <a:cxn ang="0">
                    <a:pos x="T2" y="T3"/>
                  </a:cxn>
                  <a:cxn ang="0">
                    <a:pos x="T4" y="T5"/>
                  </a:cxn>
                  <a:cxn ang="0">
                    <a:pos x="T6" y="T7"/>
                  </a:cxn>
                </a:cxnLst>
                <a:rect l="0" t="0" r="r" b="b"/>
                <a:pathLst>
                  <a:path w="6" h="2">
                    <a:moveTo>
                      <a:pt x="6" y="0"/>
                    </a:moveTo>
                    <a:cubicBezTo>
                      <a:pt x="6" y="1"/>
                      <a:pt x="3" y="1"/>
                      <a:pt x="3" y="2"/>
                    </a:cubicBezTo>
                    <a:cubicBezTo>
                      <a:pt x="0" y="1"/>
                      <a:pt x="0" y="1"/>
                      <a:pt x="0" y="1"/>
                    </a:cubicBezTo>
                    <a:cubicBezTo>
                      <a:pt x="2"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7" name="Freeform 1361">
                <a:extLst>
                  <a:ext uri="{FF2B5EF4-FFF2-40B4-BE49-F238E27FC236}">
                    <a16:creationId xmlns:a16="http://schemas.microsoft.com/office/drawing/2014/main" id="{F11F23BA-9D63-4860-86F2-736ACF87AD0D}"/>
                  </a:ext>
                </a:extLst>
              </p:cNvPr>
              <p:cNvSpPr/>
              <p:nvPr/>
            </p:nvSpPr>
            <p:spPr bwMode="auto">
              <a:xfrm>
                <a:off x="3605" y="1727"/>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8" name="Freeform 1362">
                <a:extLst>
                  <a:ext uri="{FF2B5EF4-FFF2-40B4-BE49-F238E27FC236}">
                    <a16:creationId xmlns:a16="http://schemas.microsoft.com/office/drawing/2014/main" id="{A0FFE9AD-3F64-4F96-B59F-3FBC1A44E984}"/>
                  </a:ext>
                </a:extLst>
              </p:cNvPr>
              <p:cNvSpPr/>
              <p:nvPr/>
            </p:nvSpPr>
            <p:spPr bwMode="auto">
              <a:xfrm>
                <a:off x="4195" y="172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9" name="Freeform 1363">
                <a:extLst>
                  <a:ext uri="{FF2B5EF4-FFF2-40B4-BE49-F238E27FC236}">
                    <a16:creationId xmlns:a16="http://schemas.microsoft.com/office/drawing/2014/main" id="{B88CC09F-FB19-4FCB-A2CD-8C7AD486BB0F}"/>
                  </a:ext>
                </a:extLst>
              </p:cNvPr>
              <p:cNvSpPr/>
              <p:nvPr/>
            </p:nvSpPr>
            <p:spPr bwMode="auto">
              <a:xfrm>
                <a:off x="1999" y="1727"/>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0" name="Freeform 1364">
                <a:extLst>
                  <a:ext uri="{FF2B5EF4-FFF2-40B4-BE49-F238E27FC236}">
                    <a16:creationId xmlns:a16="http://schemas.microsoft.com/office/drawing/2014/main" id="{18B33882-750D-40C8-A60D-C17E552A164D}"/>
                  </a:ext>
                </a:extLst>
              </p:cNvPr>
              <p:cNvSpPr/>
              <p:nvPr/>
            </p:nvSpPr>
            <p:spPr bwMode="auto">
              <a:xfrm>
                <a:off x="2018" y="1727"/>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1" name="Freeform 1365">
                <a:extLst>
                  <a:ext uri="{FF2B5EF4-FFF2-40B4-BE49-F238E27FC236}">
                    <a16:creationId xmlns:a16="http://schemas.microsoft.com/office/drawing/2014/main" id="{ACA8040F-459B-4DFB-BC1A-A71F831FF472}"/>
                  </a:ext>
                </a:extLst>
              </p:cNvPr>
              <p:cNvSpPr/>
              <p:nvPr/>
            </p:nvSpPr>
            <p:spPr bwMode="auto">
              <a:xfrm>
                <a:off x="3610" y="1727"/>
                <a:ext cx="8" cy="5"/>
              </a:xfrm>
              <a:custGeom>
                <a:gdLst>
                  <a:gd name="T0" fmla="*/ 3 w 3"/>
                  <a:gd name="T1" fmla="*/ 1 h 2"/>
                  <a:gd name="T2" fmla="*/ 2 w 3"/>
                  <a:gd name="T3" fmla="*/ 1 h 2"/>
                  <a:gd name="T4" fmla="*/ 2 w 3"/>
                  <a:gd name="T5" fmla="*/ 1 h 2"/>
                  <a:gd name="T6" fmla="*/ 0 w 3"/>
                  <a:gd name="T7" fmla="*/ 2 h 2"/>
                  <a:gd name="T8" fmla="*/ 1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1"/>
                      <a:pt x="2" y="1"/>
                    </a:cubicBezTo>
                    <a:cubicBezTo>
                      <a:pt x="2" y="1"/>
                      <a:pt x="2" y="1"/>
                      <a:pt x="2" y="1"/>
                    </a:cubicBezTo>
                    <a:cubicBezTo>
                      <a:pt x="2" y="2"/>
                      <a:pt x="0" y="2"/>
                      <a:pt x="0" y="2"/>
                    </a:cubicBezTo>
                    <a:cubicBezTo>
                      <a:pt x="1" y="0"/>
                      <a:pt x="1" y="0"/>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2" name="Freeform 1366">
                <a:extLst>
                  <a:ext uri="{FF2B5EF4-FFF2-40B4-BE49-F238E27FC236}">
                    <a16:creationId xmlns:a16="http://schemas.microsoft.com/office/drawing/2014/main" id="{E772BCF2-205D-4C9C-AD67-C9120F5C4B53}"/>
                  </a:ext>
                </a:extLst>
              </p:cNvPr>
              <p:cNvSpPr/>
              <p:nvPr/>
            </p:nvSpPr>
            <p:spPr bwMode="auto">
              <a:xfrm>
                <a:off x="4240" y="17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3" name="Freeform 1367">
                <a:extLst>
                  <a:ext uri="{FF2B5EF4-FFF2-40B4-BE49-F238E27FC236}">
                    <a16:creationId xmlns:a16="http://schemas.microsoft.com/office/drawing/2014/main" id="{63C23490-5994-4D78-B4CD-96CA210A5CA7}"/>
                  </a:ext>
                </a:extLst>
              </p:cNvPr>
              <p:cNvSpPr/>
              <p:nvPr/>
            </p:nvSpPr>
            <p:spPr bwMode="auto">
              <a:xfrm>
                <a:off x="4115" y="1727"/>
                <a:ext cx="2" cy="5"/>
              </a:xfrm>
              <a:custGeom>
                <a:gdLst>
                  <a:gd name="T0" fmla="*/ 2 w 2"/>
                  <a:gd name="T1" fmla="*/ 5 h 5"/>
                  <a:gd name="T2" fmla="*/ 0 w 2"/>
                  <a:gd name="T3" fmla="*/ 0 h 5"/>
                  <a:gd name="T4" fmla="*/ 2 w 2"/>
                  <a:gd name="T5" fmla="*/ 0 h 5"/>
                  <a:gd name="T6" fmla="*/ 2 w 2"/>
                  <a:gd name="T7" fmla="*/ 5 h 5"/>
                </a:gd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4" name="Freeform 1368">
                <a:extLst>
                  <a:ext uri="{FF2B5EF4-FFF2-40B4-BE49-F238E27FC236}">
                    <a16:creationId xmlns:a16="http://schemas.microsoft.com/office/drawing/2014/main" id="{48C7BA5E-2EC7-4AA5-AA0A-FC3577D9DB89}"/>
                  </a:ext>
                </a:extLst>
              </p:cNvPr>
              <p:cNvSpPr/>
              <p:nvPr/>
            </p:nvSpPr>
            <p:spPr bwMode="auto">
              <a:xfrm>
                <a:off x="4163" y="172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5" name="Freeform 1369">
                <a:extLst>
                  <a:ext uri="{FF2B5EF4-FFF2-40B4-BE49-F238E27FC236}">
                    <a16:creationId xmlns:a16="http://schemas.microsoft.com/office/drawing/2014/main" id="{AD058AB9-C0E6-4D6C-918D-5572C57E0CEC}"/>
                  </a:ext>
                </a:extLst>
              </p:cNvPr>
              <p:cNvSpPr/>
              <p:nvPr/>
            </p:nvSpPr>
            <p:spPr bwMode="auto">
              <a:xfrm flipH="1">
                <a:off x="4296" y="1729"/>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6" name="Freeform 1370">
                <a:extLst>
                  <a:ext uri="{FF2B5EF4-FFF2-40B4-BE49-F238E27FC236}">
                    <a16:creationId xmlns:a16="http://schemas.microsoft.com/office/drawing/2014/main" id="{B4A2D0E8-8B50-4169-AED3-EF3546BD6B61}"/>
                  </a:ext>
                </a:extLst>
              </p:cNvPr>
              <p:cNvSpPr/>
              <p:nvPr/>
            </p:nvSpPr>
            <p:spPr bwMode="auto">
              <a:xfrm>
                <a:off x="2060" y="1729"/>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7" name="Freeform 1371">
                <a:extLst>
                  <a:ext uri="{FF2B5EF4-FFF2-40B4-BE49-F238E27FC236}">
                    <a16:creationId xmlns:a16="http://schemas.microsoft.com/office/drawing/2014/main" id="{E7F589E5-1F72-4E04-8F29-5CAA83857642}"/>
                  </a:ext>
                </a:extLst>
              </p:cNvPr>
              <p:cNvSpPr/>
              <p:nvPr/>
            </p:nvSpPr>
            <p:spPr bwMode="auto">
              <a:xfrm>
                <a:off x="3936" y="172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8" name="Freeform 1372">
                <a:extLst>
                  <a:ext uri="{FF2B5EF4-FFF2-40B4-BE49-F238E27FC236}">
                    <a16:creationId xmlns:a16="http://schemas.microsoft.com/office/drawing/2014/main" id="{54C10582-90CF-4114-9458-45C7583D9D9F}"/>
                  </a:ext>
                </a:extLst>
              </p:cNvPr>
              <p:cNvSpPr/>
              <p:nvPr/>
            </p:nvSpPr>
            <p:spPr bwMode="auto">
              <a:xfrm>
                <a:off x="4235" y="1729"/>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9" name="Freeform 1373">
                <a:extLst>
                  <a:ext uri="{FF2B5EF4-FFF2-40B4-BE49-F238E27FC236}">
                    <a16:creationId xmlns:a16="http://schemas.microsoft.com/office/drawing/2014/main" id="{A4E678DC-FE51-4530-9B20-1ABFF821B3A2}"/>
                  </a:ext>
                </a:extLst>
              </p:cNvPr>
              <p:cNvSpPr/>
              <p:nvPr/>
            </p:nvSpPr>
            <p:spPr bwMode="auto">
              <a:xfrm>
                <a:off x="4288" y="1729"/>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0" name="Freeform 1374">
                <a:extLst>
                  <a:ext uri="{FF2B5EF4-FFF2-40B4-BE49-F238E27FC236}">
                    <a16:creationId xmlns:a16="http://schemas.microsoft.com/office/drawing/2014/main" id="{DB9B6A55-B108-4A70-80B3-7FC23E1647EB}"/>
                  </a:ext>
                </a:extLst>
              </p:cNvPr>
              <p:cNvSpPr/>
              <p:nvPr/>
            </p:nvSpPr>
            <p:spPr bwMode="auto">
              <a:xfrm>
                <a:off x="1994" y="1729"/>
                <a:ext cx="26" cy="19"/>
              </a:xfrm>
              <a:custGeom>
                <a:gdLst>
                  <a:gd name="T0" fmla="*/ 8 w 10"/>
                  <a:gd name="T1" fmla="*/ 1 h 7"/>
                  <a:gd name="T2" fmla="*/ 10 w 10"/>
                  <a:gd name="T3" fmla="*/ 1 h 7"/>
                  <a:gd name="T4" fmla="*/ 10 w 10"/>
                  <a:gd name="T5" fmla="*/ 1 h 7"/>
                  <a:gd name="T6" fmla="*/ 5 w 10"/>
                  <a:gd name="T7" fmla="*/ 4 h 7"/>
                  <a:gd name="T8" fmla="*/ 4 w 10"/>
                  <a:gd name="T9" fmla="*/ 5 h 7"/>
                  <a:gd name="T10" fmla="*/ 4 w 10"/>
                  <a:gd name="T11" fmla="*/ 4 h 7"/>
                  <a:gd name="T12" fmla="*/ 3 w 10"/>
                  <a:gd name="T13" fmla="*/ 6 h 7"/>
                  <a:gd name="T14" fmla="*/ 1 w 10"/>
                  <a:gd name="T15" fmla="*/ 7 h 7"/>
                  <a:gd name="T16" fmla="*/ 0 w 10"/>
                  <a:gd name="T17" fmla="*/ 6 h 7"/>
                  <a:gd name="T18" fmla="*/ 8 w 10"/>
                  <a:gd name="T19" fmla="*/ 1 h 7"/>
                  <a:gd name="T20" fmla="*/ 7 w 10"/>
                  <a:gd name="T21" fmla="*/ 0 h 7"/>
                  <a:gd name="T22" fmla="*/ 8 w 10"/>
                  <a:gd name="T23" fmla="*/ 0 h 7"/>
                  <a:gd name="T24" fmla="*/ 8 w 10"/>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8" y="1"/>
                    </a:moveTo>
                    <a:cubicBezTo>
                      <a:pt x="10" y="1"/>
                      <a:pt x="10" y="1"/>
                      <a:pt x="10" y="1"/>
                    </a:cubicBezTo>
                    <a:cubicBezTo>
                      <a:pt x="10" y="1"/>
                      <a:pt x="10" y="1"/>
                      <a:pt x="10" y="1"/>
                    </a:cubicBezTo>
                    <a:cubicBezTo>
                      <a:pt x="7" y="0"/>
                      <a:pt x="8" y="5"/>
                      <a:pt x="5" y="4"/>
                    </a:cubicBezTo>
                    <a:cubicBezTo>
                      <a:pt x="4" y="5"/>
                      <a:pt x="4" y="5"/>
                      <a:pt x="4" y="5"/>
                    </a:cubicBezTo>
                    <a:cubicBezTo>
                      <a:pt x="4" y="5"/>
                      <a:pt x="4" y="4"/>
                      <a:pt x="4" y="4"/>
                    </a:cubicBezTo>
                    <a:cubicBezTo>
                      <a:pt x="4" y="4"/>
                      <a:pt x="2" y="5"/>
                      <a:pt x="3" y="6"/>
                    </a:cubicBezTo>
                    <a:cubicBezTo>
                      <a:pt x="3" y="7"/>
                      <a:pt x="1" y="6"/>
                      <a:pt x="1" y="7"/>
                    </a:cubicBezTo>
                    <a:cubicBezTo>
                      <a:pt x="0" y="6"/>
                      <a:pt x="0" y="6"/>
                      <a:pt x="0" y="6"/>
                    </a:cubicBezTo>
                    <a:cubicBezTo>
                      <a:pt x="2" y="4"/>
                      <a:pt x="4" y="2"/>
                      <a:pt x="8" y="1"/>
                    </a:cubicBezTo>
                    <a:cubicBezTo>
                      <a:pt x="7" y="0"/>
                      <a:pt x="7" y="0"/>
                      <a:pt x="7" y="0"/>
                    </a:cubicBezTo>
                    <a:cubicBezTo>
                      <a:pt x="8" y="0"/>
                      <a:pt x="8" y="0"/>
                      <a:pt x="8" y="0"/>
                    </a:cubicBezTo>
                    <a:cubicBezTo>
                      <a:pt x="8"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1" name="Freeform 1375">
                <a:extLst>
                  <a:ext uri="{FF2B5EF4-FFF2-40B4-BE49-F238E27FC236}">
                    <a16:creationId xmlns:a16="http://schemas.microsoft.com/office/drawing/2014/main" id="{8D4BEDA5-4378-40CF-B38E-0C56CC8C7EC2}"/>
                  </a:ext>
                </a:extLst>
              </p:cNvPr>
              <p:cNvSpPr/>
              <p:nvPr/>
            </p:nvSpPr>
            <p:spPr bwMode="auto">
              <a:xfrm>
                <a:off x="4032" y="172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2" name="Freeform 1376">
                <a:extLst>
                  <a:ext uri="{FF2B5EF4-FFF2-40B4-BE49-F238E27FC236}">
                    <a16:creationId xmlns:a16="http://schemas.microsoft.com/office/drawing/2014/main" id="{C03A4DCD-99BA-471B-89B5-F040B66B98D5}"/>
                  </a:ext>
                </a:extLst>
              </p:cNvPr>
              <p:cNvSpPr/>
              <p:nvPr/>
            </p:nvSpPr>
            <p:spPr bwMode="auto">
              <a:xfrm flipH="1">
                <a:off x="3893" y="1732"/>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3" name="Freeform 1377">
                <a:extLst>
                  <a:ext uri="{FF2B5EF4-FFF2-40B4-BE49-F238E27FC236}">
                    <a16:creationId xmlns:a16="http://schemas.microsoft.com/office/drawing/2014/main" id="{95B3E2D7-86DA-4FBE-94E9-F58F474302BF}"/>
                  </a:ext>
                </a:extLst>
              </p:cNvPr>
              <p:cNvSpPr/>
              <p:nvPr/>
            </p:nvSpPr>
            <p:spPr bwMode="auto">
              <a:xfrm>
                <a:off x="3906" y="173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4" name="Freeform 1378">
                <a:extLst>
                  <a:ext uri="{FF2B5EF4-FFF2-40B4-BE49-F238E27FC236}">
                    <a16:creationId xmlns:a16="http://schemas.microsoft.com/office/drawing/2014/main" id="{94C0FA5F-B5E4-4896-ADD2-6C2A88FC7DC3}"/>
                  </a:ext>
                </a:extLst>
              </p:cNvPr>
              <p:cNvSpPr/>
              <p:nvPr/>
            </p:nvSpPr>
            <p:spPr bwMode="auto">
              <a:xfrm>
                <a:off x="4227" y="1732"/>
                <a:ext cx="5" cy="3"/>
              </a:xfrm>
              <a:custGeom>
                <a:gdLst>
                  <a:gd name="T0" fmla="*/ 3 w 5"/>
                  <a:gd name="T1" fmla="*/ 3 h 3"/>
                  <a:gd name="T2" fmla="*/ 0 w 5"/>
                  <a:gd name="T3" fmla="*/ 3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3"/>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5" name="Freeform 1379">
                <a:extLst>
                  <a:ext uri="{FF2B5EF4-FFF2-40B4-BE49-F238E27FC236}">
                    <a16:creationId xmlns:a16="http://schemas.microsoft.com/office/drawing/2014/main" id="{E64DFE21-B3CF-467D-9977-33C47A06F3B2}"/>
                  </a:ext>
                </a:extLst>
              </p:cNvPr>
              <p:cNvSpPr/>
              <p:nvPr/>
            </p:nvSpPr>
            <p:spPr bwMode="auto">
              <a:xfrm>
                <a:off x="2090" y="1732"/>
                <a:ext cx="5" cy="5"/>
              </a:xfrm>
              <a:custGeom>
                <a:gdLst>
                  <a:gd name="T0" fmla="*/ 0 w 2"/>
                  <a:gd name="T1" fmla="*/ 2 h 2"/>
                  <a:gd name="T2" fmla="*/ 1 w 2"/>
                  <a:gd name="T3" fmla="*/ 2 h 2"/>
                  <a:gd name="T4" fmla="*/ 0 w 2"/>
                  <a:gd name="T5" fmla="*/ 0 h 2"/>
                  <a:gd name="T6" fmla="*/ 2 w 2"/>
                  <a:gd name="T7" fmla="*/ 2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1" y="1"/>
                      <a:pt x="0" y="1"/>
                      <a:pt x="0" y="0"/>
                    </a:cubicBezTo>
                    <a:cubicBezTo>
                      <a:pt x="2" y="2"/>
                      <a:pt x="2" y="2"/>
                      <a:pt x="2"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6" name="Freeform 1380">
                <a:extLst>
                  <a:ext uri="{FF2B5EF4-FFF2-40B4-BE49-F238E27FC236}">
                    <a16:creationId xmlns:a16="http://schemas.microsoft.com/office/drawing/2014/main" id="{3F9EB62A-79B6-4EA6-8964-E75E08A276A2}"/>
                  </a:ext>
                </a:extLst>
              </p:cNvPr>
              <p:cNvSpPr/>
              <p:nvPr/>
            </p:nvSpPr>
            <p:spPr bwMode="auto">
              <a:xfrm>
                <a:off x="4256" y="1732"/>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7" name="Freeform 1381">
                <a:extLst>
                  <a:ext uri="{FF2B5EF4-FFF2-40B4-BE49-F238E27FC236}">
                    <a16:creationId xmlns:a16="http://schemas.microsoft.com/office/drawing/2014/main" id="{06B4C92E-1EF0-4B4C-A655-48939357202B}"/>
                  </a:ext>
                </a:extLst>
              </p:cNvPr>
              <p:cNvSpPr/>
              <p:nvPr/>
            </p:nvSpPr>
            <p:spPr bwMode="auto">
              <a:xfrm>
                <a:off x="2095" y="1735"/>
                <a:ext cx="5" cy="2"/>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8" name="Freeform 1382">
                <a:extLst>
                  <a:ext uri="{FF2B5EF4-FFF2-40B4-BE49-F238E27FC236}">
                    <a16:creationId xmlns:a16="http://schemas.microsoft.com/office/drawing/2014/main" id="{6F9243B2-0A19-453C-AFC5-70F4E525FEC0}"/>
                  </a:ext>
                </a:extLst>
              </p:cNvPr>
              <p:cNvSpPr/>
              <p:nvPr/>
            </p:nvSpPr>
            <p:spPr bwMode="auto">
              <a:xfrm>
                <a:off x="3837" y="1735"/>
                <a:ext cx="16" cy="13"/>
              </a:xfrm>
              <a:custGeom>
                <a:gdLst>
                  <a:gd name="T0" fmla="*/ 5 w 6"/>
                  <a:gd name="T1" fmla="*/ 1 h 5"/>
                  <a:gd name="T2" fmla="*/ 6 w 6"/>
                  <a:gd name="T3" fmla="*/ 2 h 5"/>
                  <a:gd name="T4" fmla="*/ 4 w 6"/>
                  <a:gd name="T5" fmla="*/ 2 h 5"/>
                  <a:gd name="T6" fmla="*/ 4 w 6"/>
                  <a:gd name="T7" fmla="*/ 3 h 5"/>
                  <a:gd name="T8" fmla="*/ 5 w 6"/>
                  <a:gd name="T9" fmla="*/ 3 h 5"/>
                  <a:gd name="T10" fmla="*/ 0 w 6"/>
                  <a:gd name="T11" fmla="*/ 2 h 5"/>
                  <a:gd name="T12" fmla="*/ 1 w 6"/>
                  <a:gd name="T13" fmla="*/ 0 h 5"/>
                  <a:gd name="T14" fmla="*/ 5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1"/>
                    </a:moveTo>
                    <a:cubicBezTo>
                      <a:pt x="6" y="2"/>
                      <a:pt x="6" y="2"/>
                      <a:pt x="6" y="2"/>
                    </a:cubicBezTo>
                    <a:cubicBezTo>
                      <a:pt x="5" y="2"/>
                      <a:pt x="5" y="2"/>
                      <a:pt x="4" y="2"/>
                    </a:cubicBezTo>
                    <a:cubicBezTo>
                      <a:pt x="4" y="3"/>
                      <a:pt x="4" y="3"/>
                      <a:pt x="4" y="3"/>
                    </a:cubicBezTo>
                    <a:cubicBezTo>
                      <a:pt x="5" y="3"/>
                      <a:pt x="5" y="3"/>
                      <a:pt x="5" y="3"/>
                    </a:cubicBezTo>
                    <a:cubicBezTo>
                      <a:pt x="3" y="2"/>
                      <a:pt x="1" y="5"/>
                      <a:pt x="0" y="2"/>
                    </a:cubicBezTo>
                    <a:cubicBezTo>
                      <a:pt x="1" y="0"/>
                      <a:pt x="1" y="0"/>
                      <a:pt x="1" y="0"/>
                    </a:cubicBezTo>
                    <a:cubicBezTo>
                      <a:pt x="3" y="0"/>
                      <a:pt x="3"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9" name="Freeform 1383">
                <a:extLst>
                  <a:ext uri="{FF2B5EF4-FFF2-40B4-BE49-F238E27FC236}">
                    <a16:creationId xmlns:a16="http://schemas.microsoft.com/office/drawing/2014/main" id="{FF9C6CB3-FA80-4671-86A2-1CCBB9ADF01A}"/>
                  </a:ext>
                </a:extLst>
              </p:cNvPr>
              <p:cNvSpPr/>
              <p:nvPr/>
            </p:nvSpPr>
            <p:spPr bwMode="auto">
              <a:xfrm>
                <a:off x="3925" y="1732"/>
                <a:ext cx="11" cy="5"/>
              </a:xfrm>
              <a:custGeom>
                <a:gdLst>
                  <a:gd name="T0" fmla="*/ 4 w 4"/>
                  <a:gd name="T1" fmla="*/ 1 h 2"/>
                  <a:gd name="T2" fmla="*/ 4 w 4"/>
                  <a:gd name="T3" fmla="*/ 1 h 2"/>
                  <a:gd name="T4" fmla="*/ 0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4" y="1"/>
                      <a:pt x="4" y="1"/>
                    </a:cubicBezTo>
                    <a:cubicBezTo>
                      <a:pt x="3" y="2"/>
                      <a:pt x="1" y="2"/>
                      <a:pt x="0" y="2"/>
                    </a:cubicBezTo>
                    <a:cubicBezTo>
                      <a:pt x="0" y="0"/>
                      <a:pt x="1" y="2"/>
                      <a:pt x="1"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0" name="Freeform 1384">
                <a:extLst>
                  <a:ext uri="{FF2B5EF4-FFF2-40B4-BE49-F238E27FC236}">
                    <a16:creationId xmlns:a16="http://schemas.microsoft.com/office/drawing/2014/main" id="{2CDE969F-F5E0-46AA-8874-9C721D87E958}"/>
                  </a:ext>
                </a:extLst>
              </p:cNvPr>
              <p:cNvSpPr/>
              <p:nvPr/>
            </p:nvSpPr>
            <p:spPr bwMode="auto">
              <a:xfrm>
                <a:off x="1951" y="1735"/>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1" name="Freeform 1385">
                <a:extLst>
                  <a:ext uri="{FF2B5EF4-FFF2-40B4-BE49-F238E27FC236}">
                    <a16:creationId xmlns:a16="http://schemas.microsoft.com/office/drawing/2014/main" id="{7B188071-D1CA-4034-B7A3-E0ACFC8F2D52}"/>
                  </a:ext>
                </a:extLst>
              </p:cNvPr>
              <p:cNvSpPr/>
              <p:nvPr/>
            </p:nvSpPr>
            <p:spPr bwMode="auto">
              <a:xfrm>
                <a:off x="1983" y="173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2" name="Freeform 1386">
                <a:extLst>
                  <a:ext uri="{FF2B5EF4-FFF2-40B4-BE49-F238E27FC236}">
                    <a16:creationId xmlns:a16="http://schemas.microsoft.com/office/drawing/2014/main" id="{9ACA4217-223E-404D-A73B-4577FD17AEB6}"/>
                  </a:ext>
                </a:extLst>
              </p:cNvPr>
              <p:cNvSpPr/>
              <p:nvPr/>
            </p:nvSpPr>
            <p:spPr bwMode="auto">
              <a:xfrm>
                <a:off x="2074" y="1732"/>
                <a:ext cx="5" cy="5"/>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3" name="Freeform 1387">
                <a:extLst>
                  <a:ext uri="{FF2B5EF4-FFF2-40B4-BE49-F238E27FC236}">
                    <a16:creationId xmlns:a16="http://schemas.microsoft.com/office/drawing/2014/main" id="{B8647A6F-E5F1-46DD-A7B3-6684A1FC5E20}"/>
                  </a:ext>
                </a:extLst>
              </p:cNvPr>
              <p:cNvSpPr/>
              <p:nvPr/>
            </p:nvSpPr>
            <p:spPr bwMode="auto">
              <a:xfrm>
                <a:off x="3759" y="1735"/>
                <a:ext cx="33" cy="13"/>
              </a:xfrm>
              <a:custGeom>
                <a:gdLst>
                  <a:gd name="T0" fmla="*/ 12 w 12"/>
                  <a:gd name="T1" fmla="*/ 1 h 5"/>
                  <a:gd name="T2" fmla="*/ 6 w 12"/>
                  <a:gd name="T3" fmla="*/ 4 h 5"/>
                  <a:gd name="T4" fmla="*/ 6 w 12"/>
                  <a:gd name="T5" fmla="*/ 5 h 5"/>
                  <a:gd name="T6" fmla="*/ 5 w 12"/>
                  <a:gd name="T7" fmla="*/ 4 h 5"/>
                  <a:gd name="T8" fmla="*/ 0 w 12"/>
                  <a:gd name="T9" fmla="*/ 4 h 5"/>
                  <a:gd name="T10" fmla="*/ 1 w 12"/>
                  <a:gd name="T11" fmla="*/ 2 h 5"/>
                  <a:gd name="T12" fmla="*/ 6 w 12"/>
                  <a:gd name="T13" fmla="*/ 2 h 5"/>
                  <a:gd name="T14" fmla="*/ 6 w 12"/>
                  <a:gd name="T15" fmla="*/ 1 h 5"/>
                  <a:gd name="T16" fmla="*/ 6 w 12"/>
                  <a:gd name="T17" fmla="*/ 1 h 5"/>
                  <a:gd name="T18" fmla="*/ 11 w 12"/>
                  <a:gd name="T19" fmla="*/ 0 h 5"/>
                  <a:gd name="T20" fmla="*/ 12 w 12"/>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2" y="1"/>
                    </a:moveTo>
                    <a:cubicBezTo>
                      <a:pt x="9" y="0"/>
                      <a:pt x="8" y="3"/>
                      <a:pt x="6" y="4"/>
                    </a:cubicBezTo>
                    <a:cubicBezTo>
                      <a:pt x="6" y="5"/>
                      <a:pt x="6" y="5"/>
                      <a:pt x="6" y="5"/>
                    </a:cubicBezTo>
                    <a:cubicBezTo>
                      <a:pt x="6" y="4"/>
                      <a:pt x="5" y="4"/>
                      <a:pt x="5" y="4"/>
                    </a:cubicBezTo>
                    <a:cubicBezTo>
                      <a:pt x="3" y="4"/>
                      <a:pt x="2" y="3"/>
                      <a:pt x="0" y="4"/>
                    </a:cubicBezTo>
                    <a:cubicBezTo>
                      <a:pt x="0" y="3"/>
                      <a:pt x="2" y="3"/>
                      <a:pt x="1" y="2"/>
                    </a:cubicBezTo>
                    <a:cubicBezTo>
                      <a:pt x="3" y="2"/>
                      <a:pt x="4" y="1"/>
                      <a:pt x="6" y="2"/>
                    </a:cubicBezTo>
                    <a:cubicBezTo>
                      <a:pt x="6" y="1"/>
                      <a:pt x="6" y="1"/>
                      <a:pt x="6" y="1"/>
                    </a:cubicBezTo>
                    <a:cubicBezTo>
                      <a:pt x="6" y="1"/>
                      <a:pt x="6" y="1"/>
                      <a:pt x="6" y="1"/>
                    </a:cubicBezTo>
                    <a:cubicBezTo>
                      <a:pt x="7" y="0"/>
                      <a:pt x="9" y="1"/>
                      <a:pt x="11"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4" name="Freeform 1388">
                <a:extLst>
                  <a:ext uri="{FF2B5EF4-FFF2-40B4-BE49-F238E27FC236}">
                    <a16:creationId xmlns:a16="http://schemas.microsoft.com/office/drawing/2014/main" id="{EDC6D8AF-62C0-4D5B-91C7-793133DE4FAE}"/>
                  </a:ext>
                </a:extLst>
              </p:cNvPr>
              <p:cNvSpPr/>
              <p:nvPr/>
            </p:nvSpPr>
            <p:spPr bwMode="auto">
              <a:xfrm>
                <a:off x="4085" y="1735"/>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5" name="Freeform 1389">
                <a:extLst>
                  <a:ext uri="{FF2B5EF4-FFF2-40B4-BE49-F238E27FC236}">
                    <a16:creationId xmlns:a16="http://schemas.microsoft.com/office/drawing/2014/main" id="{017A6BB3-469A-4DC5-8805-550D5A4C11BD}"/>
                  </a:ext>
                </a:extLst>
              </p:cNvPr>
              <p:cNvSpPr/>
              <p:nvPr/>
            </p:nvSpPr>
            <p:spPr bwMode="auto">
              <a:xfrm>
                <a:off x="3853" y="17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6" name="Freeform 1390">
                <a:extLst>
                  <a:ext uri="{FF2B5EF4-FFF2-40B4-BE49-F238E27FC236}">
                    <a16:creationId xmlns:a16="http://schemas.microsoft.com/office/drawing/2014/main" id="{40FE7187-CA4F-4C47-B2EE-023DF9F1ED73}"/>
                  </a:ext>
                </a:extLst>
              </p:cNvPr>
              <p:cNvSpPr/>
              <p:nvPr/>
            </p:nvSpPr>
            <p:spPr bwMode="auto">
              <a:xfrm>
                <a:off x="3824" y="1737"/>
                <a:ext cx="13" cy="11"/>
              </a:xfrm>
              <a:custGeom>
                <a:gdLst>
                  <a:gd name="T0" fmla="*/ 3 w 5"/>
                  <a:gd name="T1" fmla="*/ 0 h 4"/>
                  <a:gd name="T2" fmla="*/ 2 w 5"/>
                  <a:gd name="T3" fmla="*/ 1 h 4"/>
                  <a:gd name="T4" fmla="*/ 5 w 5"/>
                  <a:gd name="T5" fmla="*/ 2 h 4"/>
                  <a:gd name="T6" fmla="*/ 0 w 5"/>
                  <a:gd name="T7" fmla="*/ 3 h 4"/>
                  <a:gd name="T8" fmla="*/ 1 w 5"/>
                  <a:gd name="T9" fmla="*/ 2 h 4"/>
                  <a:gd name="T10" fmla="*/ 0 w 5"/>
                  <a:gd name="T11" fmla="*/ 2 h 4"/>
                  <a:gd name="T12" fmla="*/ 2 w 5"/>
                  <a:gd name="T13" fmla="*/ 0 h 4"/>
                  <a:gd name="T14" fmla="*/ 3 w 5"/>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3" y="0"/>
                      <a:pt x="2" y="1"/>
                      <a:pt x="2" y="1"/>
                    </a:cubicBezTo>
                    <a:cubicBezTo>
                      <a:pt x="5" y="2"/>
                      <a:pt x="5" y="2"/>
                      <a:pt x="5" y="2"/>
                    </a:cubicBezTo>
                    <a:cubicBezTo>
                      <a:pt x="3" y="1"/>
                      <a:pt x="2" y="4"/>
                      <a:pt x="0" y="3"/>
                    </a:cubicBezTo>
                    <a:cubicBezTo>
                      <a:pt x="1" y="2"/>
                      <a:pt x="1" y="2"/>
                      <a:pt x="1" y="2"/>
                    </a:cubicBezTo>
                    <a:cubicBezTo>
                      <a:pt x="0" y="2"/>
                      <a:pt x="0" y="2"/>
                      <a:pt x="0" y="2"/>
                    </a:cubicBezTo>
                    <a:cubicBezTo>
                      <a:pt x="0" y="2"/>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7" name="Freeform 1391">
                <a:extLst>
                  <a:ext uri="{FF2B5EF4-FFF2-40B4-BE49-F238E27FC236}">
                    <a16:creationId xmlns:a16="http://schemas.microsoft.com/office/drawing/2014/main" id="{762B01AC-AE4E-4E90-AD10-314BE220DB2D}"/>
                  </a:ext>
                </a:extLst>
              </p:cNvPr>
              <p:cNvSpPr/>
              <p:nvPr/>
            </p:nvSpPr>
            <p:spPr bwMode="auto">
              <a:xfrm>
                <a:off x="3580" y="1737"/>
                <a:ext cx="9" cy="3"/>
              </a:xfrm>
              <a:custGeom>
                <a:gdLst>
                  <a:gd name="T0" fmla="*/ 3 w 3"/>
                  <a:gd name="T1" fmla="*/ 0 h 1"/>
                  <a:gd name="T2" fmla="*/ 3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3" y="1"/>
                      <a:pt x="3"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8" name="Freeform 1392">
                <a:extLst>
                  <a:ext uri="{FF2B5EF4-FFF2-40B4-BE49-F238E27FC236}">
                    <a16:creationId xmlns:a16="http://schemas.microsoft.com/office/drawing/2014/main" id="{2EEFD966-D1A0-4CD3-8EF1-180D4442A975}"/>
                  </a:ext>
                </a:extLst>
              </p:cNvPr>
              <p:cNvSpPr/>
              <p:nvPr/>
            </p:nvSpPr>
            <p:spPr bwMode="auto">
              <a:xfrm>
                <a:off x="3840" y="1735"/>
                <a:ext cx="2"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2"/>
                      <a:pt x="1" y="2"/>
                    </a:cubicBezTo>
                    <a:cubicBezTo>
                      <a:pt x="0" y="2"/>
                      <a:pt x="0" y="2"/>
                      <a:pt x="0" y="2"/>
                    </a:cubicBezTo>
                    <a:cubicBezTo>
                      <a:pt x="0" y="0"/>
                      <a:pt x="1" y="2"/>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9" name="Freeform 1393">
                <a:extLst>
                  <a:ext uri="{FF2B5EF4-FFF2-40B4-BE49-F238E27FC236}">
                    <a16:creationId xmlns:a16="http://schemas.microsoft.com/office/drawing/2014/main" id="{00A72A61-9B7C-414F-B8CA-1DAD77BD2516}"/>
                  </a:ext>
                </a:extLst>
              </p:cNvPr>
              <p:cNvSpPr/>
              <p:nvPr/>
            </p:nvSpPr>
            <p:spPr bwMode="auto">
              <a:xfrm>
                <a:off x="2028" y="17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0" name="Freeform 1394">
                <a:extLst>
                  <a:ext uri="{FF2B5EF4-FFF2-40B4-BE49-F238E27FC236}">
                    <a16:creationId xmlns:a16="http://schemas.microsoft.com/office/drawing/2014/main" id="{666198A1-D7FB-4D3A-AFA1-2EB1B62A74A2}"/>
                  </a:ext>
                </a:extLst>
              </p:cNvPr>
              <p:cNvSpPr/>
              <p:nvPr/>
            </p:nvSpPr>
            <p:spPr bwMode="auto">
              <a:xfrm>
                <a:off x="2018" y="1737"/>
                <a:ext cx="77" cy="38"/>
              </a:xfrm>
              <a:custGeom>
                <a:gdLst>
                  <a:gd name="T0" fmla="*/ 23 w 29"/>
                  <a:gd name="T1" fmla="*/ 2 h 14"/>
                  <a:gd name="T2" fmla="*/ 24 w 29"/>
                  <a:gd name="T3" fmla="*/ 1 h 14"/>
                  <a:gd name="T4" fmla="*/ 29 w 29"/>
                  <a:gd name="T5" fmla="*/ 2 h 14"/>
                  <a:gd name="T6" fmla="*/ 26 w 29"/>
                  <a:gd name="T7" fmla="*/ 4 h 14"/>
                  <a:gd name="T8" fmla="*/ 23 w 29"/>
                  <a:gd name="T9" fmla="*/ 6 h 14"/>
                  <a:gd name="T10" fmla="*/ 22 w 29"/>
                  <a:gd name="T11" fmla="*/ 6 h 14"/>
                  <a:gd name="T12" fmla="*/ 22 w 29"/>
                  <a:gd name="T13" fmla="*/ 5 h 14"/>
                  <a:gd name="T14" fmla="*/ 18 w 29"/>
                  <a:gd name="T15" fmla="*/ 5 h 14"/>
                  <a:gd name="T16" fmla="*/ 17 w 29"/>
                  <a:gd name="T17" fmla="*/ 6 h 14"/>
                  <a:gd name="T18" fmla="*/ 19 w 29"/>
                  <a:gd name="T19" fmla="*/ 8 h 14"/>
                  <a:gd name="T20" fmla="*/ 15 w 29"/>
                  <a:gd name="T21" fmla="*/ 7 h 14"/>
                  <a:gd name="T22" fmla="*/ 14 w 29"/>
                  <a:gd name="T23" fmla="*/ 11 h 14"/>
                  <a:gd name="T24" fmla="*/ 11 w 29"/>
                  <a:gd name="T25" fmla="*/ 12 h 14"/>
                  <a:gd name="T26" fmla="*/ 12 w 29"/>
                  <a:gd name="T27" fmla="*/ 13 h 14"/>
                  <a:gd name="T28" fmla="*/ 6 w 29"/>
                  <a:gd name="T29" fmla="*/ 14 h 14"/>
                  <a:gd name="T30" fmla="*/ 8 w 29"/>
                  <a:gd name="T31" fmla="*/ 13 h 14"/>
                  <a:gd name="T32" fmla="*/ 4 w 29"/>
                  <a:gd name="T33" fmla="*/ 13 h 14"/>
                  <a:gd name="T34" fmla="*/ 2 w 29"/>
                  <a:gd name="T35" fmla="*/ 14 h 14"/>
                  <a:gd name="T36" fmla="*/ 2 w 29"/>
                  <a:gd name="T37" fmla="*/ 13 h 14"/>
                  <a:gd name="T38" fmla="*/ 2 w 29"/>
                  <a:gd name="T39" fmla="*/ 13 h 14"/>
                  <a:gd name="T40" fmla="*/ 1 w 29"/>
                  <a:gd name="T41" fmla="*/ 12 h 14"/>
                  <a:gd name="T42" fmla="*/ 2 w 29"/>
                  <a:gd name="T43" fmla="*/ 10 h 14"/>
                  <a:gd name="T44" fmla="*/ 3 w 29"/>
                  <a:gd name="T45" fmla="*/ 11 h 14"/>
                  <a:gd name="T46" fmla="*/ 5 w 29"/>
                  <a:gd name="T47" fmla="*/ 11 h 14"/>
                  <a:gd name="T48" fmla="*/ 5 w 29"/>
                  <a:gd name="T49" fmla="*/ 9 h 14"/>
                  <a:gd name="T50" fmla="*/ 10 w 29"/>
                  <a:gd name="T51" fmla="*/ 9 h 14"/>
                  <a:gd name="T52" fmla="*/ 11 w 29"/>
                  <a:gd name="T53" fmla="*/ 8 h 14"/>
                  <a:gd name="T54" fmla="*/ 14 w 29"/>
                  <a:gd name="T55" fmla="*/ 9 h 14"/>
                  <a:gd name="T56" fmla="*/ 14 w 29"/>
                  <a:gd name="T57" fmla="*/ 8 h 14"/>
                  <a:gd name="T58" fmla="*/ 12 w 29"/>
                  <a:gd name="T59" fmla="*/ 8 h 14"/>
                  <a:gd name="T60" fmla="*/ 13 w 29"/>
                  <a:gd name="T61" fmla="*/ 7 h 14"/>
                  <a:gd name="T62" fmla="*/ 8 w 29"/>
                  <a:gd name="T63" fmla="*/ 6 h 14"/>
                  <a:gd name="T64" fmla="*/ 11 w 29"/>
                  <a:gd name="T65" fmla="*/ 6 h 14"/>
                  <a:gd name="T66" fmla="*/ 11 w 29"/>
                  <a:gd name="T67" fmla="*/ 5 h 14"/>
                  <a:gd name="T68" fmla="*/ 16 w 29"/>
                  <a:gd name="T69" fmla="*/ 6 h 14"/>
                  <a:gd name="T70" fmla="*/ 18 w 29"/>
                  <a:gd name="T71" fmla="*/ 3 h 14"/>
                  <a:gd name="T72" fmla="*/ 16 w 29"/>
                  <a:gd name="T73" fmla="*/ 3 h 14"/>
                  <a:gd name="T74" fmla="*/ 16 w 29"/>
                  <a:gd name="T75" fmla="*/ 3 h 14"/>
                  <a:gd name="T76" fmla="*/ 16 w 29"/>
                  <a:gd name="T77" fmla="*/ 5 h 14"/>
                  <a:gd name="T78" fmla="*/ 16 w 29"/>
                  <a:gd name="T79" fmla="*/ 4 h 14"/>
                  <a:gd name="T80" fmla="*/ 15 w 29"/>
                  <a:gd name="T81" fmla="*/ 5 h 14"/>
                  <a:gd name="T82" fmla="*/ 15 w 29"/>
                  <a:gd name="T83" fmla="*/ 5 h 14"/>
                  <a:gd name="T84" fmla="*/ 13 w 29"/>
                  <a:gd name="T85" fmla="*/ 5 h 14"/>
                  <a:gd name="T86" fmla="*/ 13 w 29"/>
                  <a:gd name="T87" fmla="*/ 4 h 14"/>
                  <a:gd name="T88" fmla="*/ 13 w 29"/>
                  <a:gd name="T89" fmla="*/ 4 h 14"/>
                  <a:gd name="T90" fmla="*/ 14 w 29"/>
                  <a:gd name="T91" fmla="*/ 3 h 14"/>
                  <a:gd name="T92" fmla="*/ 13 w 29"/>
                  <a:gd name="T93" fmla="*/ 3 h 14"/>
                  <a:gd name="T94" fmla="*/ 18 w 29"/>
                  <a:gd name="T95" fmla="*/ 0 h 14"/>
                  <a:gd name="T96" fmla="*/ 23 w 29"/>
                  <a:gd name="T9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4">
                    <a:moveTo>
                      <a:pt x="23" y="2"/>
                    </a:moveTo>
                    <a:cubicBezTo>
                      <a:pt x="24" y="1"/>
                      <a:pt x="24" y="1"/>
                      <a:pt x="24" y="1"/>
                    </a:cubicBezTo>
                    <a:cubicBezTo>
                      <a:pt x="25" y="3"/>
                      <a:pt x="27" y="2"/>
                      <a:pt x="29" y="2"/>
                    </a:cubicBezTo>
                    <a:cubicBezTo>
                      <a:pt x="28" y="4"/>
                      <a:pt x="25" y="1"/>
                      <a:pt x="26" y="4"/>
                    </a:cubicBezTo>
                    <a:cubicBezTo>
                      <a:pt x="25" y="5"/>
                      <a:pt x="23" y="3"/>
                      <a:pt x="23" y="6"/>
                    </a:cubicBezTo>
                    <a:cubicBezTo>
                      <a:pt x="22" y="6"/>
                      <a:pt x="22" y="6"/>
                      <a:pt x="22" y="6"/>
                    </a:cubicBezTo>
                    <a:cubicBezTo>
                      <a:pt x="22" y="5"/>
                      <a:pt x="22" y="5"/>
                      <a:pt x="22" y="5"/>
                    </a:cubicBezTo>
                    <a:cubicBezTo>
                      <a:pt x="20" y="5"/>
                      <a:pt x="19" y="6"/>
                      <a:pt x="18" y="5"/>
                    </a:cubicBezTo>
                    <a:cubicBezTo>
                      <a:pt x="17" y="6"/>
                      <a:pt x="17" y="6"/>
                      <a:pt x="17" y="6"/>
                    </a:cubicBezTo>
                    <a:cubicBezTo>
                      <a:pt x="18" y="6"/>
                      <a:pt x="21" y="7"/>
                      <a:pt x="19" y="8"/>
                    </a:cubicBezTo>
                    <a:cubicBezTo>
                      <a:pt x="18" y="6"/>
                      <a:pt x="17" y="9"/>
                      <a:pt x="15" y="7"/>
                    </a:cubicBezTo>
                    <a:cubicBezTo>
                      <a:pt x="15" y="8"/>
                      <a:pt x="15" y="9"/>
                      <a:pt x="14" y="11"/>
                    </a:cubicBezTo>
                    <a:cubicBezTo>
                      <a:pt x="11" y="12"/>
                      <a:pt x="11" y="12"/>
                      <a:pt x="11" y="12"/>
                    </a:cubicBezTo>
                    <a:cubicBezTo>
                      <a:pt x="12" y="13"/>
                      <a:pt x="12" y="13"/>
                      <a:pt x="12" y="13"/>
                    </a:cubicBezTo>
                    <a:cubicBezTo>
                      <a:pt x="10" y="13"/>
                      <a:pt x="8" y="13"/>
                      <a:pt x="6" y="14"/>
                    </a:cubicBezTo>
                    <a:cubicBezTo>
                      <a:pt x="8" y="13"/>
                      <a:pt x="8" y="13"/>
                      <a:pt x="8" y="13"/>
                    </a:cubicBezTo>
                    <a:cubicBezTo>
                      <a:pt x="6" y="12"/>
                      <a:pt x="5" y="14"/>
                      <a:pt x="4" y="13"/>
                    </a:cubicBezTo>
                    <a:cubicBezTo>
                      <a:pt x="3" y="13"/>
                      <a:pt x="3" y="14"/>
                      <a:pt x="2" y="14"/>
                    </a:cubicBezTo>
                    <a:cubicBezTo>
                      <a:pt x="2" y="14"/>
                      <a:pt x="2" y="14"/>
                      <a:pt x="2" y="13"/>
                    </a:cubicBezTo>
                    <a:cubicBezTo>
                      <a:pt x="2" y="13"/>
                      <a:pt x="2" y="13"/>
                      <a:pt x="2" y="13"/>
                    </a:cubicBezTo>
                    <a:cubicBezTo>
                      <a:pt x="2" y="11"/>
                      <a:pt x="0" y="13"/>
                      <a:pt x="1" y="12"/>
                    </a:cubicBezTo>
                    <a:cubicBezTo>
                      <a:pt x="2" y="11"/>
                      <a:pt x="3" y="10"/>
                      <a:pt x="2" y="10"/>
                    </a:cubicBezTo>
                    <a:cubicBezTo>
                      <a:pt x="3" y="11"/>
                      <a:pt x="3" y="11"/>
                      <a:pt x="3" y="11"/>
                    </a:cubicBezTo>
                    <a:cubicBezTo>
                      <a:pt x="4" y="11"/>
                      <a:pt x="4" y="10"/>
                      <a:pt x="5" y="11"/>
                    </a:cubicBezTo>
                    <a:cubicBezTo>
                      <a:pt x="6" y="10"/>
                      <a:pt x="5" y="9"/>
                      <a:pt x="5" y="9"/>
                    </a:cubicBezTo>
                    <a:cubicBezTo>
                      <a:pt x="6" y="9"/>
                      <a:pt x="9" y="7"/>
                      <a:pt x="10" y="9"/>
                    </a:cubicBezTo>
                    <a:cubicBezTo>
                      <a:pt x="10" y="8"/>
                      <a:pt x="11" y="9"/>
                      <a:pt x="11" y="8"/>
                    </a:cubicBezTo>
                    <a:cubicBezTo>
                      <a:pt x="11" y="10"/>
                      <a:pt x="13" y="9"/>
                      <a:pt x="14" y="9"/>
                    </a:cubicBezTo>
                    <a:cubicBezTo>
                      <a:pt x="14" y="9"/>
                      <a:pt x="15" y="9"/>
                      <a:pt x="14" y="8"/>
                    </a:cubicBezTo>
                    <a:cubicBezTo>
                      <a:pt x="14" y="8"/>
                      <a:pt x="13" y="8"/>
                      <a:pt x="12" y="8"/>
                    </a:cubicBezTo>
                    <a:cubicBezTo>
                      <a:pt x="13" y="7"/>
                      <a:pt x="13" y="7"/>
                      <a:pt x="13" y="7"/>
                    </a:cubicBezTo>
                    <a:cubicBezTo>
                      <a:pt x="12" y="7"/>
                      <a:pt x="9" y="7"/>
                      <a:pt x="8" y="6"/>
                    </a:cubicBezTo>
                    <a:cubicBezTo>
                      <a:pt x="9" y="6"/>
                      <a:pt x="10" y="5"/>
                      <a:pt x="11" y="6"/>
                    </a:cubicBezTo>
                    <a:cubicBezTo>
                      <a:pt x="11" y="5"/>
                      <a:pt x="11" y="5"/>
                      <a:pt x="11" y="5"/>
                    </a:cubicBezTo>
                    <a:cubicBezTo>
                      <a:pt x="13" y="7"/>
                      <a:pt x="14" y="6"/>
                      <a:pt x="16" y="6"/>
                    </a:cubicBezTo>
                    <a:cubicBezTo>
                      <a:pt x="16" y="5"/>
                      <a:pt x="20" y="5"/>
                      <a:pt x="18" y="3"/>
                    </a:cubicBezTo>
                    <a:cubicBezTo>
                      <a:pt x="18" y="2"/>
                      <a:pt x="17" y="3"/>
                      <a:pt x="16" y="3"/>
                    </a:cubicBezTo>
                    <a:cubicBezTo>
                      <a:pt x="16" y="3"/>
                      <a:pt x="16" y="3"/>
                      <a:pt x="16" y="3"/>
                    </a:cubicBezTo>
                    <a:cubicBezTo>
                      <a:pt x="17" y="3"/>
                      <a:pt x="17" y="5"/>
                      <a:pt x="16" y="5"/>
                    </a:cubicBezTo>
                    <a:cubicBezTo>
                      <a:pt x="16" y="4"/>
                      <a:pt x="16" y="4"/>
                      <a:pt x="16" y="4"/>
                    </a:cubicBezTo>
                    <a:cubicBezTo>
                      <a:pt x="16" y="4"/>
                      <a:pt x="15" y="5"/>
                      <a:pt x="15" y="5"/>
                    </a:cubicBezTo>
                    <a:cubicBezTo>
                      <a:pt x="15" y="5"/>
                      <a:pt x="15" y="5"/>
                      <a:pt x="15" y="5"/>
                    </a:cubicBezTo>
                    <a:cubicBezTo>
                      <a:pt x="13" y="5"/>
                      <a:pt x="14" y="2"/>
                      <a:pt x="13" y="5"/>
                    </a:cubicBezTo>
                    <a:cubicBezTo>
                      <a:pt x="13" y="4"/>
                      <a:pt x="13" y="4"/>
                      <a:pt x="13" y="4"/>
                    </a:cubicBezTo>
                    <a:cubicBezTo>
                      <a:pt x="13" y="4"/>
                      <a:pt x="13" y="4"/>
                      <a:pt x="13" y="4"/>
                    </a:cubicBezTo>
                    <a:cubicBezTo>
                      <a:pt x="12" y="3"/>
                      <a:pt x="15" y="5"/>
                      <a:pt x="14" y="3"/>
                    </a:cubicBezTo>
                    <a:cubicBezTo>
                      <a:pt x="13" y="3"/>
                      <a:pt x="13" y="3"/>
                      <a:pt x="13" y="3"/>
                    </a:cubicBezTo>
                    <a:cubicBezTo>
                      <a:pt x="15" y="2"/>
                      <a:pt x="17" y="2"/>
                      <a:pt x="18" y="0"/>
                    </a:cubicBezTo>
                    <a:cubicBezTo>
                      <a:pt x="19" y="2"/>
                      <a:pt x="21"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1" name="Freeform 1395">
                <a:extLst>
                  <a:ext uri="{FF2B5EF4-FFF2-40B4-BE49-F238E27FC236}">
                    <a16:creationId xmlns:a16="http://schemas.microsoft.com/office/drawing/2014/main" id="{C99AFF2F-67E0-48CD-BD1D-EF5F09F48494}"/>
                  </a:ext>
                </a:extLst>
              </p:cNvPr>
              <p:cNvSpPr/>
              <p:nvPr/>
            </p:nvSpPr>
            <p:spPr bwMode="auto">
              <a:xfrm>
                <a:off x="4013" y="173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2" name="Freeform 1396">
                <a:extLst>
                  <a:ext uri="{FF2B5EF4-FFF2-40B4-BE49-F238E27FC236}">
                    <a16:creationId xmlns:a16="http://schemas.microsoft.com/office/drawing/2014/main" id="{05B37BDB-F542-479D-9E0D-57801CF3DB33}"/>
                  </a:ext>
                </a:extLst>
              </p:cNvPr>
              <p:cNvSpPr/>
              <p:nvPr/>
            </p:nvSpPr>
            <p:spPr bwMode="auto">
              <a:xfrm>
                <a:off x="4072" y="17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3" name="Freeform 1397">
                <a:extLst>
                  <a:ext uri="{FF2B5EF4-FFF2-40B4-BE49-F238E27FC236}">
                    <a16:creationId xmlns:a16="http://schemas.microsoft.com/office/drawing/2014/main" id="{F6509769-AAE9-459F-8EE4-511FC572A92F}"/>
                  </a:ext>
                </a:extLst>
              </p:cNvPr>
              <p:cNvSpPr/>
              <p:nvPr/>
            </p:nvSpPr>
            <p:spPr bwMode="auto">
              <a:xfrm>
                <a:off x="4171" y="1737"/>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2" y="0"/>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4" name="Freeform 1398">
                <a:extLst>
                  <a:ext uri="{FF2B5EF4-FFF2-40B4-BE49-F238E27FC236}">
                    <a16:creationId xmlns:a16="http://schemas.microsoft.com/office/drawing/2014/main" id="{DD9F074C-6BF9-444C-890F-0A960A791D25}"/>
                  </a:ext>
                </a:extLst>
              </p:cNvPr>
              <p:cNvSpPr/>
              <p:nvPr/>
            </p:nvSpPr>
            <p:spPr bwMode="auto">
              <a:xfrm>
                <a:off x="3893" y="17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5" name="Freeform 1399">
                <a:extLst>
                  <a:ext uri="{FF2B5EF4-FFF2-40B4-BE49-F238E27FC236}">
                    <a16:creationId xmlns:a16="http://schemas.microsoft.com/office/drawing/2014/main" id="{E50F691C-F382-4C9B-B797-D2DB3AFB1B0A}"/>
                  </a:ext>
                </a:extLst>
              </p:cNvPr>
              <p:cNvSpPr/>
              <p:nvPr/>
            </p:nvSpPr>
            <p:spPr bwMode="auto">
              <a:xfrm>
                <a:off x="4168" y="1740"/>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6" name="Freeform 1400">
                <a:extLst>
                  <a:ext uri="{FF2B5EF4-FFF2-40B4-BE49-F238E27FC236}">
                    <a16:creationId xmlns:a16="http://schemas.microsoft.com/office/drawing/2014/main" id="{19720303-30F6-4436-BF34-C585D448CAF0}"/>
                  </a:ext>
                </a:extLst>
              </p:cNvPr>
              <p:cNvSpPr/>
              <p:nvPr/>
            </p:nvSpPr>
            <p:spPr bwMode="auto">
              <a:xfrm>
                <a:off x="3842" y="1740"/>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7" name="Freeform 1401">
                <a:extLst>
                  <a:ext uri="{FF2B5EF4-FFF2-40B4-BE49-F238E27FC236}">
                    <a16:creationId xmlns:a16="http://schemas.microsoft.com/office/drawing/2014/main" id="{7B83DA37-5F5D-4702-9626-6EE111756227}"/>
                  </a:ext>
                </a:extLst>
              </p:cNvPr>
              <p:cNvSpPr/>
              <p:nvPr/>
            </p:nvSpPr>
            <p:spPr bwMode="auto">
              <a:xfrm>
                <a:off x="3872"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8" name="Freeform 1402">
                <a:extLst>
                  <a:ext uri="{FF2B5EF4-FFF2-40B4-BE49-F238E27FC236}">
                    <a16:creationId xmlns:a16="http://schemas.microsoft.com/office/drawing/2014/main" id="{D09AEE80-4C6D-4EC2-8950-7564ECF73B47}"/>
                  </a:ext>
                </a:extLst>
              </p:cNvPr>
              <p:cNvSpPr/>
              <p:nvPr/>
            </p:nvSpPr>
            <p:spPr bwMode="auto">
              <a:xfrm>
                <a:off x="3992" y="1740"/>
                <a:ext cx="8" cy="5"/>
              </a:xfrm>
              <a:custGeom>
                <a:gdLst>
                  <a:gd name="T0" fmla="*/ 3 w 3"/>
                  <a:gd name="T1" fmla="*/ 0 h 2"/>
                  <a:gd name="T2" fmla="*/ 2 w 3"/>
                  <a:gd name="T3" fmla="*/ 1 h 2"/>
                  <a:gd name="T4" fmla="*/ 3 w 3"/>
                  <a:gd name="T5" fmla="*/ 2 h 2"/>
                  <a:gd name="T6" fmla="*/ 2 w 3"/>
                  <a:gd name="T7" fmla="*/ 1 h 2"/>
                  <a:gd name="T8" fmla="*/ 2 w 3"/>
                  <a:gd name="T9" fmla="*/ 1 h 2"/>
                  <a:gd name="T10" fmla="*/ 0 w 3"/>
                  <a:gd name="T11" fmla="*/ 1 h 2"/>
                  <a:gd name="T12" fmla="*/ 3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2" y="1"/>
                      <a:pt x="2" y="1"/>
                      <a:pt x="2" y="1"/>
                    </a:cubicBezTo>
                    <a:cubicBezTo>
                      <a:pt x="3" y="2"/>
                      <a:pt x="3" y="2"/>
                      <a:pt x="3" y="2"/>
                    </a:cubicBezTo>
                    <a:cubicBezTo>
                      <a:pt x="3" y="2"/>
                      <a:pt x="2" y="1"/>
                      <a:pt x="2" y="1"/>
                    </a:cubicBezTo>
                    <a:cubicBezTo>
                      <a:pt x="2" y="1"/>
                      <a:pt x="2" y="1"/>
                      <a:pt x="2"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9" name="Freeform 1403">
                <a:extLst>
                  <a:ext uri="{FF2B5EF4-FFF2-40B4-BE49-F238E27FC236}">
                    <a16:creationId xmlns:a16="http://schemas.microsoft.com/office/drawing/2014/main" id="{A93866DB-A152-4550-9168-D0BDE10485A7}"/>
                  </a:ext>
                </a:extLst>
              </p:cNvPr>
              <p:cNvSpPr/>
              <p:nvPr/>
            </p:nvSpPr>
            <p:spPr bwMode="auto">
              <a:xfrm>
                <a:off x="4051" y="1740"/>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0" name="Rectangle 1404">
                <a:extLst>
                  <a:ext uri="{FF2B5EF4-FFF2-40B4-BE49-F238E27FC236}">
                    <a16:creationId xmlns:a16="http://schemas.microsoft.com/office/drawing/2014/main" id="{5246479B-BA8B-441D-AE4D-E6ADF925AF69}"/>
                  </a:ext>
                </a:extLst>
              </p:cNvPr>
              <p:cNvSpPr>
                <a:spLocks noChangeArrowheads="1"/>
              </p:cNvSpPr>
              <p:nvPr/>
            </p:nvSpPr>
            <p:spPr bwMode="auto">
              <a:xfrm>
                <a:off x="4155" y="174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1" name="Freeform 1405">
                <a:extLst>
                  <a:ext uri="{FF2B5EF4-FFF2-40B4-BE49-F238E27FC236}">
                    <a16:creationId xmlns:a16="http://schemas.microsoft.com/office/drawing/2014/main" id="{DCC958EB-CCCE-4BA4-8D7C-A3D24D09756B}"/>
                  </a:ext>
                </a:extLst>
              </p:cNvPr>
              <p:cNvSpPr/>
              <p:nvPr/>
            </p:nvSpPr>
            <p:spPr bwMode="auto">
              <a:xfrm>
                <a:off x="4403" y="174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2" name="Freeform 1406">
                <a:extLst>
                  <a:ext uri="{FF2B5EF4-FFF2-40B4-BE49-F238E27FC236}">
                    <a16:creationId xmlns:a16="http://schemas.microsoft.com/office/drawing/2014/main" id="{9539C3E3-44FD-4B70-8688-741A15F51E03}"/>
                  </a:ext>
                </a:extLst>
              </p:cNvPr>
              <p:cNvSpPr/>
              <p:nvPr/>
            </p:nvSpPr>
            <p:spPr bwMode="auto">
              <a:xfrm>
                <a:off x="4067"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3" name="Freeform 1407">
                <a:extLst>
                  <a:ext uri="{FF2B5EF4-FFF2-40B4-BE49-F238E27FC236}">
                    <a16:creationId xmlns:a16="http://schemas.microsoft.com/office/drawing/2014/main" id="{511DC62E-C6E9-46E2-9816-AB225D325067}"/>
                  </a:ext>
                </a:extLst>
              </p:cNvPr>
              <p:cNvSpPr/>
              <p:nvPr/>
            </p:nvSpPr>
            <p:spPr bwMode="auto">
              <a:xfrm>
                <a:off x="2004" y="1743"/>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0"/>
                      <a:pt x="2" y="1"/>
                      <a:pt x="1" y="2"/>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4" name="Freeform 1408">
                <a:extLst>
                  <a:ext uri="{FF2B5EF4-FFF2-40B4-BE49-F238E27FC236}">
                    <a16:creationId xmlns:a16="http://schemas.microsoft.com/office/drawing/2014/main" id="{FF345BF1-650A-4D9D-BF9A-A998B9CC1DE3}"/>
                  </a:ext>
                </a:extLst>
              </p:cNvPr>
              <p:cNvSpPr/>
              <p:nvPr/>
            </p:nvSpPr>
            <p:spPr bwMode="auto">
              <a:xfrm>
                <a:off x="3917"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5" name="Freeform 1409">
                <a:extLst>
                  <a:ext uri="{FF2B5EF4-FFF2-40B4-BE49-F238E27FC236}">
                    <a16:creationId xmlns:a16="http://schemas.microsoft.com/office/drawing/2014/main" id="{00BEE2A0-3AF3-47A8-AAF1-435DDC75200A}"/>
                  </a:ext>
                </a:extLst>
              </p:cNvPr>
              <p:cNvSpPr/>
              <p:nvPr/>
            </p:nvSpPr>
            <p:spPr bwMode="auto">
              <a:xfrm>
                <a:off x="2066" y="1743"/>
                <a:ext cx="5" cy="8"/>
              </a:xfrm>
              <a:custGeom>
                <a:gdLst>
                  <a:gd name="T0" fmla="*/ 2 w 2"/>
                  <a:gd name="T1" fmla="*/ 0 h 3"/>
                  <a:gd name="T2" fmla="*/ 1 w 2"/>
                  <a:gd name="T3" fmla="*/ 2 h 3"/>
                  <a:gd name="T4" fmla="*/ 2 w 2"/>
                  <a:gd name="T5" fmla="*/ 2 h 3"/>
                  <a:gd name="T6" fmla="*/ 1 w 2"/>
                  <a:gd name="T7" fmla="*/ 3 h 3"/>
                  <a:gd name="T8" fmla="*/ 0 w 2"/>
                  <a:gd name="T9" fmla="*/ 1 h 3"/>
                  <a:gd name="T10" fmla="*/ 2 w 2"/>
                  <a:gd name="T11" fmla="*/ 0 h 3"/>
                </a:gdLst>
                <a:cxnLst>
                  <a:cxn ang="0">
                    <a:pos x="T0" y="T1"/>
                  </a:cxn>
                  <a:cxn ang="0">
                    <a:pos x="T2" y="T3"/>
                  </a:cxn>
                  <a:cxn ang="0">
                    <a:pos x="T4" y="T5"/>
                  </a:cxn>
                  <a:cxn ang="0">
                    <a:pos x="T6" y="T7"/>
                  </a:cxn>
                  <a:cxn ang="0">
                    <a:pos x="T8" y="T9"/>
                  </a:cxn>
                  <a:cxn ang="0">
                    <a:pos x="T10" y="T11"/>
                  </a:cxn>
                </a:cxnLst>
                <a:rect l="0" t="0" r="r" b="b"/>
                <a:pathLst>
                  <a:path w="2" h="3">
                    <a:moveTo>
                      <a:pt x="2" y="0"/>
                    </a:moveTo>
                    <a:cubicBezTo>
                      <a:pt x="2" y="1"/>
                      <a:pt x="1" y="1"/>
                      <a:pt x="1" y="2"/>
                    </a:cubicBezTo>
                    <a:cubicBezTo>
                      <a:pt x="1" y="2"/>
                      <a:pt x="2" y="2"/>
                      <a:pt x="2" y="2"/>
                    </a:cubicBezTo>
                    <a:cubicBezTo>
                      <a:pt x="1" y="3"/>
                      <a:pt x="1" y="3"/>
                      <a:pt x="1" y="3"/>
                    </a:cubicBezTo>
                    <a:cubicBezTo>
                      <a:pt x="0" y="2"/>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6" name="Freeform 1410">
                <a:extLst>
                  <a:ext uri="{FF2B5EF4-FFF2-40B4-BE49-F238E27FC236}">
                    <a16:creationId xmlns:a16="http://schemas.microsoft.com/office/drawing/2014/main" id="{3FD6BCE4-38F7-4450-BEA1-AA8241DFDE2A}"/>
                  </a:ext>
                </a:extLst>
              </p:cNvPr>
              <p:cNvSpPr/>
              <p:nvPr/>
            </p:nvSpPr>
            <p:spPr bwMode="auto">
              <a:xfrm>
                <a:off x="3781"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2" name="Group 1612">
              <a:extLst>
                <a:ext uri="{FF2B5EF4-FFF2-40B4-BE49-F238E27FC236}">
                  <a16:creationId xmlns:a16="http://schemas.microsoft.com/office/drawing/2014/main" id="{5D5041A6-A968-48AA-BD24-4D98C92D8B9B}"/>
                </a:ext>
              </a:extLst>
            </p:cNvPr>
            <p:cNvGrpSpPr/>
            <p:nvPr/>
          </p:nvGrpSpPr>
          <p:grpSpPr>
            <a:xfrm>
              <a:off x="3059113" y="2767013"/>
              <a:ext cx="3935413" cy="266700"/>
              <a:chOff x="1927" y="1743"/>
              <a:chExt cx="2479" cy="168"/>
            </a:xfrm>
          </p:grpSpPr>
          <p:sp>
            <p:nvSpPr>
              <p:cNvPr id="4627" name="Freeform 1412">
                <a:extLst>
                  <a:ext uri="{FF2B5EF4-FFF2-40B4-BE49-F238E27FC236}">
                    <a16:creationId xmlns:a16="http://schemas.microsoft.com/office/drawing/2014/main" id="{651E75C8-F30A-40D1-BCE6-2B7C30CA95B7}"/>
                  </a:ext>
                </a:extLst>
              </p:cNvPr>
              <p:cNvSpPr/>
              <p:nvPr/>
            </p:nvSpPr>
            <p:spPr bwMode="auto">
              <a:xfrm>
                <a:off x="3987" y="1743"/>
                <a:ext cx="5"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0"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8" name="Freeform 1413">
                <a:extLst>
                  <a:ext uri="{FF2B5EF4-FFF2-40B4-BE49-F238E27FC236}">
                    <a16:creationId xmlns:a16="http://schemas.microsoft.com/office/drawing/2014/main" id="{7BEF88D2-D0A4-4E4B-8F81-068B8CCC21A4}"/>
                  </a:ext>
                </a:extLst>
              </p:cNvPr>
              <p:cNvSpPr/>
              <p:nvPr/>
            </p:nvSpPr>
            <p:spPr bwMode="auto">
              <a:xfrm>
                <a:off x="4051" y="1743"/>
                <a:ext cx="24" cy="16"/>
              </a:xfrm>
              <a:custGeom>
                <a:gdLst>
                  <a:gd name="T0" fmla="*/ 3 w 9"/>
                  <a:gd name="T1" fmla="*/ 2 h 6"/>
                  <a:gd name="T2" fmla="*/ 4 w 9"/>
                  <a:gd name="T3" fmla="*/ 2 h 6"/>
                  <a:gd name="T4" fmla="*/ 3 w 9"/>
                  <a:gd name="T5" fmla="*/ 1 h 6"/>
                  <a:gd name="T6" fmla="*/ 5 w 9"/>
                  <a:gd name="T7" fmla="*/ 1 h 6"/>
                  <a:gd name="T8" fmla="*/ 4 w 9"/>
                  <a:gd name="T9" fmla="*/ 1 h 6"/>
                  <a:gd name="T10" fmla="*/ 8 w 9"/>
                  <a:gd name="T11" fmla="*/ 2 h 6"/>
                  <a:gd name="T12" fmla="*/ 7 w 9"/>
                  <a:gd name="T13" fmla="*/ 2 h 6"/>
                  <a:gd name="T14" fmla="*/ 8 w 9"/>
                  <a:gd name="T15" fmla="*/ 4 h 6"/>
                  <a:gd name="T16" fmla="*/ 3 w 9"/>
                  <a:gd name="T17" fmla="*/ 5 h 6"/>
                  <a:gd name="T18" fmla="*/ 5 w 9"/>
                  <a:gd name="T19" fmla="*/ 4 h 6"/>
                  <a:gd name="T20" fmla="*/ 0 w 9"/>
                  <a:gd name="T21" fmla="*/ 1 h 6"/>
                  <a:gd name="T22" fmla="*/ 2 w 9"/>
                  <a:gd name="T23" fmla="*/ 0 h 6"/>
                  <a:gd name="T24" fmla="*/ 3 w 9"/>
                  <a:gd name="T25"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3" y="2"/>
                    </a:moveTo>
                    <a:cubicBezTo>
                      <a:pt x="4" y="2"/>
                      <a:pt x="4" y="2"/>
                      <a:pt x="4" y="2"/>
                    </a:cubicBezTo>
                    <a:cubicBezTo>
                      <a:pt x="4" y="2"/>
                      <a:pt x="4" y="1"/>
                      <a:pt x="3" y="1"/>
                    </a:cubicBezTo>
                    <a:cubicBezTo>
                      <a:pt x="5" y="1"/>
                      <a:pt x="5" y="1"/>
                      <a:pt x="5" y="1"/>
                    </a:cubicBezTo>
                    <a:cubicBezTo>
                      <a:pt x="5" y="1"/>
                      <a:pt x="4" y="1"/>
                      <a:pt x="4" y="1"/>
                    </a:cubicBezTo>
                    <a:cubicBezTo>
                      <a:pt x="8" y="2"/>
                      <a:pt x="8" y="2"/>
                      <a:pt x="8" y="2"/>
                    </a:cubicBezTo>
                    <a:cubicBezTo>
                      <a:pt x="7" y="2"/>
                      <a:pt x="7" y="2"/>
                      <a:pt x="7" y="2"/>
                    </a:cubicBezTo>
                    <a:cubicBezTo>
                      <a:pt x="7" y="3"/>
                      <a:pt x="9" y="3"/>
                      <a:pt x="8" y="4"/>
                    </a:cubicBezTo>
                    <a:cubicBezTo>
                      <a:pt x="6" y="4"/>
                      <a:pt x="5" y="6"/>
                      <a:pt x="3" y="5"/>
                    </a:cubicBezTo>
                    <a:cubicBezTo>
                      <a:pt x="4" y="4"/>
                      <a:pt x="4" y="5"/>
                      <a:pt x="5" y="4"/>
                    </a:cubicBezTo>
                    <a:cubicBezTo>
                      <a:pt x="4" y="2"/>
                      <a:pt x="2" y="3"/>
                      <a:pt x="0" y="1"/>
                    </a:cubicBezTo>
                    <a:cubicBezTo>
                      <a:pt x="0" y="0"/>
                      <a:pt x="1" y="0"/>
                      <a:pt x="2" y="0"/>
                    </a:cubicBezTo>
                    <a:cubicBezTo>
                      <a:pt x="3" y="1"/>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9" name="Freeform 1414">
                <a:extLst>
                  <a:ext uri="{FF2B5EF4-FFF2-40B4-BE49-F238E27FC236}">
                    <a16:creationId xmlns:a16="http://schemas.microsoft.com/office/drawing/2014/main" id="{C34D7CB9-8DA4-4298-8C01-7D972EC537D1}"/>
                  </a:ext>
                </a:extLst>
              </p:cNvPr>
              <p:cNvSpPr/>
              <p:nvPr/>
            </p:nvSpPr>
            <p:spPr bwMode="auto">
              <a:xfrm>
                <a:off x="2026" y="174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0" name="Freeform 1415">
                <a:extLst>
                  <a:ext uri="{FF2B5EF4-FFF2-40B4-BE49-F238E27FC236}">
                    <a16:creationId xmlns:a16="http://schemas.microsoft.com/office/drawing/2014/main" id="{3FBCAB63-AA61-4F9C-A0C7-7D2121768FF2}"/>
                  </a:ext>
                </a:extLst>
              </p:cNvPr>
              <p:cNvSpPr/>
              <p:nvPr/>
            </p:nvSpPr>
            <p:spPr bwMode="auto">
              <a:xfrm>
                <a:off x="4032" y="1745"/>
                <a:ext cx="5" cy="3"/>
              </a:xfrm>
              <a:custGeom>
                <a:gdLst>
                  <a:gd name="T0" fmla="*/ 1 w 2"/>
                  <a:gd name="T1" fmla="*/ 0 h 1"/>
                  <a:gd name="T2" fmla="*/ 2 w 2"/>
                  <a:gd name="T3" fmla="*/ 0 h 1"/>
                  <a:gd name="T4" fmla="*/ 0 w 2"/>
                  <a:gd name="T5" fmla="*/ 0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1" y="1"/>
                      <a:pt x="1"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1" name="Freeform 1416">
                <a:extLst>
                  <a:ext uri="{FF2B5EF4-FFF2-40B4-BE49-F238E27FC236}">
                    <a16:creationId xmlns:a16="http://schemas.microsoft.com/office/drawing/2014/main" id="{A27C4196-6B22-4F8D-9DD4-5A581674211D}"/>
                  </a:ext>
                </a:extLst>
              </p:cNvPr>
              <p:cNvSpPr/>
              <p:nvPr/>
            </p:nvSpPr>
            <p:spPr bwMode="auto">
              <a:xfrm>
                <a:off x="3981" y="17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2" name="Freeform 1417">
                <a:extLst>
                  <a:ext uri="{FF2B5EF4-FFF2-40B4-BE49-F238E27FC236}">
                    <a16:creationId xmlns:a16="http://schemas.microsoft.com/office/drawing/2014/main" id="{403A5907-F2AE-4D93-80D0-935246F96052}"/>
                  </a:ext>
                </a:extLst>
              </p:cNvPr>
              <p:cNvSpPr/>
              <p:nvPr/>
            </p:nvSpPr>
            <p:spPr bwMode="auto">
              <a:xfrm>
                <a:off x="4072" y="1745"/>
                <a:ext cx="5" cy="3"/>
              </a:xfrm>
              <a:custGeom>
                <a:gdLst>
                  <a:gd name="T0" fmla="*/ 3 w 5"/>
                  <a:gd name="T1" fmla="*/ 3 h 3"/>
                  <a:gd name="T2" fmla="*/ 0 w 5"/>
                  <a:gd name="T3" fmla="*/ 0 h 3"/>
                  <a:gd name="T4" fmla="*/ 5 w 5"/>
                  <a:gd name="T5" fmla="*/ 3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3" name="Freeform 1418">
                <a:extLst>
                  <a:ext uri="{FF2B5EF4-FFF2-40B4-BE49-F238E27FC236}">
                    <a16:creationId xmlns:a16="http://schemas.microsoft.com/office/drawing/2014/main" id="{A52CD88C-04CF-46D9-A98F-6D79E352659B}"/>
                  </a:ext>
                </a:extLst>
              </p:cNvPr>
              <p:cNvSpPr/>
              <p:nvPr/>
            </p:nvSpPr>
            <p:spPr bwMode="auto">
              <a:xfrm>
                <a:off x="3556" y="1743"/>
                <a:ext cx="11" cy="8"/>
              </a:xfrm>
              <a:custGeom>
                <a:gdLst>
                  <a:gd name="T0" fmla="*/ 3 w 4"/>
                  <a:gd name="T1" fmla="*/ 1 h 3"/>
                  <a:gd name="T2" fmla="*/ 3 w 4"/>
                  <a:gd name="T3" fmla="*/ 2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2"/>
                      <a:pt x="3" y="2"/>
                      <a:pt x="3" y="2"/>
                    </a:cubicBezTo>
                    <a:cubicBezTo>
                      <a:pt x="2" y="3"/>
                      <a:pt x="1" y="2"/>
                      <a:pt x="0" y="2"/>
                    </a:cubicBezTo>
                    <a:cubicBezTo>
                      <a:pt x="1"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4" name="Freeform 1419">
                <a:extLst>
                  <a:ext uri="{FF2B5EF4-FFF2-40B4-BE49-F238E27FC236}">
                    <a16:creationId xmlns:a16="http://schemas.microsoft.com/office/drawing/2014/main" id="{09720243-2332-499A-A975-A67CB76AAF87}"/>
                  </a:ext>
                </a:extLst>
              </p:cNvPr>
              <p:cNvSpPr/>
              <p:nvPr/>
            </p:nvSpPr>
            <p:spPr bwMode="auto">
              <a:xfrm>
                <a:off x="3861" y="174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5" name="Freeform 1420">
                <a:extLst>
                  <a:ext uri="{FF2B5EF4-FFF2-40B4-BE49-F238E27FC236}">
                    <a16:creationId xmlns:a16="http://schemas.microsoft.com/office/drawing/2014/main" id="{18806DF6-03C2-4341-8DB4-59360BBF5312}"/>
                  </a:ext>
                </a:extLst>
              </p:cNvPr>
              <p:cNvSpPr/>
              <p:nvPr/>
            </p:nvSpPr>
            <p:spPr bwMode="auto">
              <a:xfrm>
                <a:off x="4120" y="1745"/>
                <a:ext cx="19" cy="11"/>
              </a:xfrm>
              <a:custGeom>
                <a:gdLst>
                  <a:gd name="T0" fmla="*/ 7 w 7"/>
                  <a:gd name="T1" fmla="*/ 1 h 4"/>
                  <a:gd name="T2" fmla="*/ 6 w 7"/>
                  <a:gd name="T3" fmla="*/ 1 h 4"/>
                  <a:gd name="T4" fmla="*/ 6 w 7"/>
                  <a:gd name="T5" fmla="*/ 2 h 4"/>
                  <a:gd name="T6" fmla="*/ 4 w 7"/>
                  <a:gd name="T7" fmla="*/ 2 h 4"/>
                  <a:gd name="T8" fmla="*/ 5 w 7"/>
                  <a:gd name="T9" fmla="*/ 3 h 4"/>
                  <a:gd name="T10" fmla="*/ 4 w 7"/>
                  <a:gd name="T11" fmla="*/ 4 h 4"/>
                  <a:gd name="T12" fmla="*/ 3 w 7"/>
                  <a:gd name="T13" fmla="*/ 3 h 4"/>
                  <a:gd name="T14" fmla="*/ 1 w 7"/>
                  <a:gd name="T15" fmla="*/ 4 h 4"/>
                  <a:gd name="T16" fmla="*/ 2 w 7"/>
                  <a:gd name="T17" fmla="*/ 3 h 4"/>
                  <a:gd name="T18" fmla="*/ 0 w 7"/>
                  <a:gd name="T19" fmla="*/ 2 h 4"/>
                  <a:gd name="T20" fmla="*/ 6 w 7"/>
                  <a:gd name="T21" fmla="*/ 1 h 4"/>
                  <a:gd name="T22" fmla="*/ 7 w 7"/>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cubicBezTo>
                      <a:pt x="6" y="1"/>
                      <a:pt x="6" y="1"/>
                      <a:pt x="6" y="1"/>
                    </a:cubicBezTo>
                    <a:cubicBezTo>
                      <a:pt x="6" y="2"/>
                      <a:pt x="6" y="2"/>
                      <a:pt x="6" y="2"/>
                    </a:cubicBezTo>
                    <a:cubicBezTo>
                      <a:pt x="4" y="2"/>
                      <a:pt x="4" y="2"/>
                      <a:pt x="4" y="2"/>
                    </a:cubicBezTo>
                    <a:cubicBezTo>
                      <a:pt x="5" y="3"/>
                      <a:pt x="5" y="3"/>
                      <a:pt x="5" y="3"/>
                    </a:cubicBezTo>
                    <a:cubicBezTo>
                      <a:pt x="5" y="3"/>
                      <a:pt x="4" y="4"/>
                      <a:pt x="4" y="4"/>
                    </a:cubicBezTo>
                    <a:cubicBezTo>
                      <a:pt x="3" y="3"/>
                      <a:pt x="3" y="3"/>
                      <a:pt x="3" y="3"/>
                    </a:cubicBezTo>
                    <a:cubicBezTo>
                      <a:pt x="2" y="3"/>
                      <a:pt x="3" y="4"/>
                      <a:pt x="1" y="4"/>
                    </a:cubicBezTo>
                    <a:cubicBezTo>
                      <a:pt x="2" y="3"/>
                      <a:pt x="2" y="3"/>
                      <a:pt x="2" y="3"/>
                    </a:cubicBezTo>
                    <a:cubicBezTo>
                      <a:pt x="0" y="2"/>
                      <a:pt x="0" y="2"/>
                      <a:pt x="0" y="2"/>
                    </a:cubicBezTo>
                    <a:cubicBezTo>
                      <a:pt x="2" y="2"/>
                      <a:pt x="4" y="1"/>
                      <a:pt x="6" y="1"/>
                    </a:cubicBezTo>
                    <a:cubicBezTo>
                      <a:pt x="7"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6" name="Freeform 1421">
                <a:extLst>
                  <a:ext uri="{FF2B5EF4-FFF2-40B4-BE49-F238E27FC236}">
                    <a16:creationId xmlns:a16="http://schemas.microsoft.com/office/drawing/2014/main" id="{A47AB94C-CC9F-4120-B914-5F7F80667DCF}"/>
                  </a:ext>
                </a:extLst>
              </p:cNvPr>
              <p:cNvSpPr/>
              <p:nvPr/>
            </p:nvSpPr>
            <p:spPr bwMode="auto">
              <a:xfrm>
                <a:off x="4027" y="1748"/>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7" name="Freeform 1422">
                <a:extLst>
                  <a:ext uri="{FF2B5EF4-FFF2-40B4-BE49-F238E27FC236}">
                    <a16:creationId xmlns:a16="http://schemas.microsoft.com/office/drawing/2014/main" id="{76BA0BFA-683E-4C68-9F6A-79F4A89EFB3E}"/>
                  </a:ext>
                </a:extLst>
              </p:cNvPr>
              <p:cNvSpPr/>
              <p:nvPr/>
            </p:nvSpPr>
            <p:spPr bwMode="auto">
              <a:xfrm>
                <a:off x="4040" y="17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8" name="Freeform 1423">
                <a:extLst>
                  <a:ext uri="{FF2B5EF4-FFF2-40B4-BE49-F238E27FC236}">
                    <a16:creationId xmlns:a16="http://schemas.microsoft.com/office/drawing/2014/main" id="{76466FF7-E9CD-4975-99AE-3C59483EF1F4}"/>
                  </a:ext>
                </a:extLst>
              </p:cNvPr>
              <p:cNvSpPr/>
              <p:nvPr/>
            </p:nvSpPr>
            <p:spPr bwMode="auto">
              <a:xfrm>
                <a:off x="2028" y="1748"/>
                <a:ext cx="6" cy="3"/>
              </a:xfrm>
              <a:custGeom>
                <a:gdLst>
                  <a:gd name="T0" fmla="*/ 1 w 2"/>
                  <a:gd name="T1" fmla="*/ 0 h 1"/>
                  <a:gd name="T2" fmla="*/ 1 w 2"/>
                  <a:gd name="T3" fmla="*/ 0 h 1"/>
                  <a:gd name="T4" fmla="*/ 0 w 2"/>
                  <a:gd name="T5" fmla="*/ 1 h 1"/>
                  <a:gd name="T6" fmla="*/ 0 w 2"/>
                  <a:gd name="T7" fmla="*/ 1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1" y="0"/>
                      <a:pt x="1" y="0"/>
                    </a:cubicBezTo>
                    <a:cubicBezTo>
                      <a:pt x="0" y="0"/>
                      <a:pt x="0" y="1"/>
                      <a:pt x="0"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9" name="Rectangle 1424">
                <a:extLst>
                  <a:ext uri="{FF2B5EF4-FFF2-40B4-BE49-F238E27FC236}">
                    <a16:creationId xmlns:a16="http://schemas.microsoft.com/office/drawing/2014/main" id="{E606FAF6-5C6D-4F49-8C6C-A01B2D1E40C0}"/>
                  </a:ext>
                </a:extLst>
              </p:cNvPr>
              <p:cNvSpPr>
                <a:spLocks noChangeArrowheads="1"/>
              </p:cNvSpPr>
              <p:nvPr/>
            </p:nvSpPr>
            <p:spPr bwMode="auto">
              <a:xfrm>
                <a:off x="3818" y="174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0" name="Freeform 1425">
                <a:extLst>
                  <a:ext uri="{FF2B5EF4-FFF2-40B4-BE49-F238E27FC236}">
                    <a16:creationId xmlns:a16="http://schemas.microsoft.com/office/drawing/2014/main" id="{0AE1ED92-0062-4088-851A-F973B4F8D0AD}"/>
                  </a:ext>
                </a:extLst>
              </p:cNvPr>
              <p:cNvSpPr/>
              <p:nvPr/>
            </p:nvSpPr>
            <p:spPr bwMode="auto">
              <a:xfrm>
                <a:off x="3794" y="1748"/>
                <a:ext cx="19" cy="16"/>
              </a:xfrm>
              <a:custGeom>
                <a:gdLst>
                  <a:gd name="T0" fmla="*/ 7 w 7"/>
                  <a:gd name="T1" fmla="*/ 0 h 6"/>
                  <a:gd name="T2" fmla="*/ 7 w 7"/>
                  <a:gd name="T3" fmla="*/ 4 h 6"/>
                  <a:gd name="T4" fmla="*/ 3 w 7"/>
                  <a:gd name="T5" fmla="*/ 6 h 6"/>
                  <a:gd name="T6" fmla="*/ 3 w 7"/>
                  <a:gd name="T7" fmla="*/ 4 h 6"/>
                  <a:gd name="T8" fmla="*/ 1 w 7"/>
                  <a:gd name="T9" fmla="*/ 5 h 6"/>
                  <a:gd name="T10" fmla="*/ 1 w 7"/>
                  <a:gd name="T11" fmla="*/ 4 h 6"/>
                  <a:gd name="T12" fmla="*/ 5 w 7"/>
                  <a:gd name="T13" fmla="*/ 1 h 6"/>
                  <a:gd name="T14" fmla="*/ 7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7" y="0"/>
                    </a:moveTo>
                    <a:cubicBezTo>
                      <a:pt x="5" y="2"/>
                      <a:pt x="7" y="4"/>
                      <a:pt x="7" y="4"/>
                    </a:cubicBezTo>
                    <a:cubicBezTo>
                      <a:pt x="7" y="5"/>
                      <a:pt x="5" y="5"/>
                      <a:pt x="3" y="6"/>
                    </a:cubicBezTo>
                    <a:cubicBezTo>
                      <a:pt x="3" y="4"/>
                      <a:pt x="3" y="4"/>
                      <a:pt x="3" y="4"/>
                    </a:cubicBezTo>
                    <a:cubicBezTo>
                      <a:pt x="1" y="5"/>
                      <a:pt x="1" y="5"/>
                      <a:pt x="1" y="5"/>
                    </a:cubicBezTo>
                    <a:cubicBezTo>
                      <a:pt x="2" y="4"/>
                      <a:pt x="0" y="4"/>
                      <a:pt x="1" y="4"/>
                    </a:cubicBezTo>
                    <a:cubicBezTo>
                      <a:pt x="2" y="3"/>
                      <a:pt x="3" y="1"/>
                      <a:pt x="5" y="1"/>
                    </a:cubicBezTo>
                    <a:cubicBezTo>
                      <a:pt x="6" y="1"/>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1" name="Freeform 1426">
                <a:extLst>
                  <a:ext uri="{FF2B5EF4-FFF2-40B4-BE49-F238E27FC236}">
                    <a16:creationId xmlns:a16="http://schemas.microsoft.com/office/drawing/2014/main" id="{146EB80C-3244-4643-90F1-72A3B1B84F2C}"/>
                  </a:ext>
                </a:extLst>
              </p:cNvPr>
              <p:cNvSpPr/>
              <p:nvPr/>
            </p:nvSpPr>
            <p:spPr bwMode="auto">
              <a:xfrm>
                <a:off x="3816" y="1751"/>
                <a:ext cx="18" cy="8"/>
              </a:xfrm>
              <a:custGeom>
                <a:gdLst>
                  <a:gd name="T0" fmla="*/ 7 w 7"/>
                  <a:gd name="T1" fmla="*/ 0 h 3"/>
                  <a:gd name="T2" fmla="*/ 1 w 7"/>
                  <a:gd name="T3" fmla="*/ 2 h 3"/>
                  <a:gd name="T4" fmla="*/ 0 w 7"/>
                  <a:gd name="T5" fmla="*/ 1 h 3"/>
                  <a:gd name="T6" fmla="*/ 7 w 7"/>
                  <a:gd name="T7" fmla="*/ 0 h 3"/>
                </a:gdLst>
                <a:cxnLst>
                  <a:cxn ang="0">
                    <a:pos x="T0" y="T1"/>
                  </a:cxn>
                  <a:cxn ang="0">
                    <a:pos x="T2" y="T3"/>
                  </a:cxn>
                  <a:cxn ang="0">
                    <a:pos x="T4" y="T5"/>
                  </a:cxn>
                  <a:cxn ang="0">
                    <a:pos x="T6" y="T7"/>
                  </a:cxn>
                </a:cxnLst>
                <a:rect l="0" t="0" r="r" b="b"/>
                <a:pathLst>
                  <a:path w="7" h="3">
                    <a:moveTo>
                      <a:pt x="7" y="0"/>
                    </a:moveTo>
                    <a:cubicBezTo>
                      <a:pt x="6" y="3"/>
                      <a:pt x="3" y="0"/>
                      <a:pt x="1" y="2"/>
                    </a:cubicBezTo>
                    <a:cubicBezTo>
                      <a:pt x="0" y="2"/>
                      <a:pt x="0" y="1"/>
                      <a:pt x="0" y="1"/>
                    </a:cubicBezTo>
                    <a:cubicBezTo>
                      <a:pt x="2"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2" name="Freeform 1427">
                <a:extLst>
                  <a:ext uri="{FF2B5EF4-FFF2-40B4-BE49-F238E27FC236}">
                    <a16:creationId xmlns:a16="http://schemas.microsoft.com/office/drawing/2014/main" id="{DC2E6D34-516A-4B93-B2D6-9524BD3E12F0}"/>
                  </a:ext>
                </a:extLst>
              </p:cNvPr>
              <p:cNvSpPr/>
              <p:nvPr/>
            </p:nvSpPr>
            <p:spPr bwMode="auto">
              <a:xfrm>
                <a:off x="3848" y="1751"/>
                <a:ext cx="8" cy="5"/>
              </a:xfrm>
              <a:custGeom>
                <a:gdLst>
                  <a:gd name="T0" fmla="*/ 3 w 3"/>
                  <a:gd name="T1" fmla="*/ 2 h 2"/>
                  <a:gd name="T2" fmla="*/ 1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1" y="1"/>
                      <a:pt x="1" y="1"/>
                      <a:pt x="1" y="1"/>
                    </a:cubicBezTo>
                    <a:cubicBezTo>
                      <a:pt x="0" y="0"/>
                      <a:pt x="2" y="1"/>
                      <a:pt x="2"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3" name="Freeform 1428">
                <a:extLst>
                  <a:ext uri="{FF2B5EF4-FFF2-40B4-BE49-F238E27FC236}">
                    <a16:creationId xmlns:a16="http://schemas.microsoft.com/office/drawing/2014/main" id="{AD1D1F6C-D8D4-4D81-A8EF-E55286692D24}"/>
                  </a:ext>
                </a:extLst>
              </p:cNvPr>
              <p:cNvSpPr/>
              <p:nvPr/>
            </p:nvSpPr>
            <p:spPr bwMode="auto">
              <a:xfrm>
                <a:off x="3976" y="1748"/>
                <a:ext cx="75" cy="30"/>
              </a:xfrm>
              <a:custGeom>
                <a:gdLst>
                  <a:gd name="T0" fmla="*/ 24 w 28"/>
                  <a:gd name="T1" fmla="*/ 2 h 11"/>
                  <a:gd name="T2" fmla="*/ 25 w 28"/>
                  <a:gd name="T3" fmla="*/ 1 h 11"/>
                  <a:gd name="T4" fmla="*/ 25 w 28"/>
                  <a:gd name="T5" fmla="*/ 2 h 11"/>
                  <a:gd name="T6" fmla="*/ 26 w 28"/>
                  <a:gd name="T7" fmla="*/ 4 h 11"/>
                  <a:gd name="T8" fmla="*/ 28 w 28"/>
                  <a:gd name="T9" fmla="*/ 4 h 11"/>
                  <a:gd name="T10" fmla="*/ 27 w 28"/>
                  <a:gd name="T11" fmla="*/ 4 h 11"/>
                  <a:gd name="T12" fmla="*/ 27 w 28"/>
                  <a:gd name="T13" fmla="*/ 5 h 11"/>
                  <a:gd name="T14" fmla="*/ 23 w 28"/>
                  <a:gd name="T15" fmla="*/ 5 h 11"/>
                  <a:gd name="T16" fmla="*/ 24 w 28"/>
                  <a:gd name="T17" fmla="*/ 4 h 11"/>
                  <a:gd name="T18" fmla="*/ 21 w 28"/>
                  <a:gd name="T19" fmla="*/ 4 h 11"/>
                  <a:gd name="T20" fmla="*/ 20 w 28"/>
                  <a:gd name="T21" fmla="*/ 4 h 11"/>
                  <a:gd name="T22" fmla="*/ 20 w 28"/>
                  <a:gd name="T23" fmla="*/ 5 h 11"/>
                  <a:gd name="T24" fmla="*/ 17 w 28"/>
                  <a:gd name="T25" fmla="*/ 7 h 11"/>
                  <a:gd name="T26" fmla="*/ 9 w 28"/>
                  <a:gd name="T27" fmla="*/ 9 h 11"/>
                  <a:gd name="T28" fmla="*/ 10 w 28"/>
                  <a:gd name="T29" fmla="*/ 9 h 11"/>
                  <a:gd name="T30" fmla="*/ 8 w 28"/>
                  <a:gd name="T31" fmla="*/ 9 h 11"/>
                  <a:gd name="T32" fmla="*/ 3 w 28"/>
                  <a:gd name="T33" fmla="*/ 9 h 11"/>
                  <a:gd name="T34" fmla="*/ 3 w 28"/>
                  <a:gd name="T35" fmla="*/ 10 h 11"/>
                  <a:gd name="T36" fmla="*/ 2 w 28"/>
                  <a:gd name="T37" fmla="*/ 10 h 11"/>
                  <a:gd name="T38" fmla="*/ 1 w 28"/>
                  <a:gd name="T39" fmla="*/ 10 h 11"/>
                  <a:gd name="T40" fmla="*/ 2 w 28"/>
                  <a:gd name="T41" fmla="*/ 11 h 11"/>
                  <a:gd name="T42" fmla="*/ 0 w 28"/>
                  <a:gd name="T43" fmla="*/ 10 h 11"/>
                  <a:gd name="T44" fmla="*/ 0 w 28"/>
                  <a:gd name="T45" fmla="*/ 9 h 11"/>
                  <a:gd name="T46" fmla="*/ 5 w 28"/>
                  <a:gd name="T47" fmla="*/ 8 h 11"/>
                  <a:gd name="T48" fmla="*/ 1 w 28"/>
                  <a:gd name="T49" fmla="*/ 8 h 11"/>
                  <a:gd name="T50" fmla="*/ 1 w 28"/>
                  <a:gd name="T51" fmla="*/ 7 h 11"/>
                  <a:gd name="T52" fmla="*/ 5 w 28"/>
                  <a:gd name="T53" fmla="*/ 6 h 11"/>
                  <a:gd name="T54" fmla="*/ 6 w 28"/>
                  <a:gd name="T55" fmla="*/ 7 h 11"/>
                  <a:gd name="T56" fmla="*/ 8 w 28"/>
                  <a:gd name="T57" fmla="*/ 7 h 11"/>
                  <a:gd name="T58" fmla="*/ 8 w 28"/>
                  <a:gd name="T59" fmla="*/ 6 h 11"/>
                  <a:gd name="T60" fmla="*/ 9 w 28"/>
                  <a:gd name="T61" fmla="*/ 7 h 11"/>
                  <a:gd name="T62" fmla="*/ 9 w 28"/>
                  <a:gd name="T63" fmla="*/ 5 h 11"/>
                  <a:gd name="T64" fmla="*/ 8 w 28"/>
                  <a:gd name="T65" fmla="*/ 4 h 11"/>
                  <a:gd name="T66" fmla="*/ 9 w 28"/>
                  <a:gd name="T67" fmla="*/ 3 h 11"/>
                  <a:gd name="T68" fmla="*/ 11 w 28"/>
                  <a:gd name="T69" fmla="*/ 5 h 11"/>
                  <a:gd name="T70" fmla="*/ 10 w 28"/>
                  <a:gd name="T71" fmla="*/ 5 h 11"/>
                  <a:gd name="T72" fmla="*/ 13 w 28"/>
                  <a:gd name="T73" fmla="*/ 6 h 11"/>
                  <a:gd name="T74" fmla="*/ 16 w 28"/>
                  <a:gd name="T75" fmla="*/ 4 h 11"/>
                  <a:gd name="T76" fmla="*/ 15 w 28"/>
                  <a:gd name="T77" fmla="*/ 4 h 11"/>
                  <a:gd name="T78" fmla="*/ 17 w 28"/>
                  <a:gd name="T79" fmla="*/ 3 h 11"/>
                  <a:gd name="T80" fmla="*/ 16 w 28"/>
                  <a:gd name="T81" fmla="*/ 3 h 11"/>
                  <a:gd name="T82" fmla="*/ 13 w 28"/>
                  <a:gd name="T83" fmla="*/ 2 h 11"/>
                  <a:gd name="T84" fmla="*/ 16 w 28"/>
                  <a:gd name="T85" fmla="*/ 1 h 11"/>
                  <a:gd name="T86" fmla="*/ 18 w 28"/>
                  <a:gd name="T87" fmla="*/ 2 h 11"/>
                  <a:gd name="T88" fmla="*/ 17 w 28"/>
                  <a:gd name="T89" fmla="*/ 3 h 11"/>
                  <a:gd name="T90" fmla="*/ 19 w 28"/>
                  <a:gd name="T91" fmla="*/ 4 h 11"/>
                  <a:gd name="T92" fmla="*/ 20 w 28"/>
                  <a:gd name="T93" fmla="*/ 3 h 11"/>
                  <a:gd name="T94" fmla="*/ 19 w 28"/>
                  <a:gd name="T95" fmla="*/ 2 h 11"/>
                  <a:gd name="T96" fmla="*/ 22 w 28"/>
                  <a:gd name="T97" fmla="*/ 2 h 11"/>
                  <a:gd name="T98" fmla="*/ 21 w 28"/>
                  <a:gd name="T99" fmla="*/ 1 h 11"/>
                  <a:gd name="T100" fmla="*/ 24 w 28"/>
                  <a:gd name="T101" fmla="*/ 2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1">
                    <a:moveTo>
                      <a:pt x="24" y="2"/>
                    </a:moveTo>
                    <a:cubicBezTo>
                      <a:pt x="25" y="1"/>
                      <a:pt x="25" y="1"/>
                      <a:pt x="25" y="1"/>
                    </a:cubicBezTo>
                    <a:cubicBezTo>
                      <a:pt x="25" y="2"/>
                      <a:pt x="25" y="2"/>
                      <a:pt x="25" y="2"/>
                    </a:cubicBezTo>
                    <a:cubicBezTo>
                      <a:pt x="26" y="2"/>
                      <a:pt x="24" y="4"/>
                      <a:pt x="26" y="4"/>
                    </a:cubicBezTo>
                    <a:cubicBezTo>
                      <a:pt x="28" y="4"/>
                      <a:pt x="28" y="4"/>
                      <a:pt x="28" y="4"/>
                    </a:cubicBezTo>
                    <a:cubicBezTo>
                      <a:pt x="27" y="4"/>
                      <a:pt x="27" y="4"/>
                      <a:pt x="27" y="4"/>
                    </a:cubicBezTo>
                    <a:cubicBezTo>
                      <a:pt x="27" y="5"/>
                      <a:pt x="27" y="5"/>
                      <a:pt x="27" y="5"/>
                    </a:cubicBezTo>
                    <a:cubicBezTo>
                      <a:pt x="26" y="7"/>
                      <a:pt x="25" y="3"/>
                      <a:pt x="23" y="5"/>
                    </a:cubicBezTo>
                    <a:cubicBezTo>
                      <a:pt x="24" y="4"/>
                      <a:pt x="24" y="4"/>
                      <a:pt x="24" y="4"/>
                    </a:cubicBezTo>
                    <a:cubicBezTo>
                      <a:pt x="23" y="4"/>
                      <a:pt x="22" y="5"/>
                      <a:pt x="21" y="4"/>
                    </a:cubicBezTo>
                    <a:cubicBezTo>
                      <a:pt x="20" y="4"/>
                      <a:pt x="20" y="4"/>
                      <a:pt x="20" y="4"/>
                    </a:cubicBezTo>
                    <a:cubicBezTo>
                      <a:pt x="20" y="5"/>
                      <a:pt x="20" y="5"/>
                      <a:pt x="20" y="5"/>
                    </a:cubicBezTo>
                    <a:cubicBezTo>
                      <a:pt x="19" y="6"/>
                      <a:pt x="17" y="6"/>
                      <a:pt x="17" y="7"/>
                    </a:cubicBezTo>
                    <a:cubicBezTo>
                      <a:pt x="15" y="9"/>
                      <a:pt x="11" y="8"/>
                      <a:pt x="9" y="9"/>
                    </a:cubicBezTo>
                    <a:cubicBezTo>
                      <a:pt x="10" y="9"/>
                      <a:pt x="10" y="9"/>
                      <a:pt x="10" y="9"/>
                    </a:cubicBezTo>
                    <a:cubicBezTo>
                      <a:pt x="9" y="10"/>
                      <a:pt x="9" y="10"/>
                      <a:pt x="8" y="9"/>
                    </a:cubicBezTo>
                    <a:cubicBezTo>
                      <a:pt x="7" y="8"/>
                      <a:pt x="4" y="8"/>
                      <a:pt x="3" y="9"/>
                    </a:cubicBezTo>
                    <a:cubicBezTo>
                      <a:pt x="3" y="10"/>
                      <a:pt x="3" y="10"/>
                      <a:pt x="3" y="10"/>
                    </a:cubicBezTo>
                    <a:cubicBezTo>
                      <a:pt x="2" y="10"/>
                      <a:pt x="2" y="10"/>
                      <a:pt x="2" y="10"/>
                    </a:cubicBezTo>
                    <a:cubicBezTo>
                      <a:pt x="1" y="10"/>
                      <a:pt x="1" y="10"/>
                      <a:pt x="1" y="10"/>
                    </a:cubicBezTo>
                    <a:cubicBezTo>
                      <a:pt x="2" y="11"/>
                      <a:pt x="2" y="11"/>
                      <a:pt x="2" y="11"/>
                    </a:cubicBezTo>
                    <a:cubicBezTo>
                      <a:pt x="2" y="11"/>
                      <a:pt x="0" y="10"/>
                      <a:pt x="0" y="10"/>
                    </a:cubicBezTo>
                    <a:cubicBezTo>
                      <a:pt x="0" y="9"/>
                      <a:pt x="0" y="9"/>
                      <a:pt x="0" y="9"/>
                    </a:cubicBezTo>
                    <a:cubicBezTo>
                      <a:pt x="2" y="9"/>
                      <a:pt x="3" y="8"/>
                      <a:pt x="5" y="8"/>
                    </a:cubicBezTo>
                    <a:cubicBezTo>
                      <a:pt x="3" y="8"/>
                      <a:pt x="2" y="6"/>
                      <a:pt x="1" y="8"/>
                    </a:cubicBezTo>
                    <a:cubicBezTo>
                      <a:pt x="0" y="7"/>
                      <a:pt x="1" y="7"/>
                      <a:pt x="1" y="7"/>
                    </a:cubicBezTo>
                    <a:cubicBezTo>
                      <a:pt x="2" y="6"/>
                      <a:pt x="3" y="7"/>
                      <a:pt x="5" y="6"/>
                    </a:cubicBezTo>
                    <a:cubicBezTo>
                      <a:pt x="5" y="6"/>
                      <a:pt x="5" y="7"/>
                      <a:pt x="6" y="7"/>
                    </a:cubicBezTo>
                    <a:cubicBezTo>
                      <a:pt x="7" y="7"/>
                      <a:pt x="7" y="7"/>
                      <a:pt x="8" y="7"/>
                    </a:cubicBezTo>
                    <a:cubicBezTo>
                      <a:pt x="8" y="6"/>
                      <a:pt x="8" y="6"/>
                      <a:pt x="8" y="6"/>
                    </a:cubicBezTo>
                    <a:cubicBezTo>
                      <a:pt x="8" y="6"/>
                      <a:pt x="7" y="7"/>
                      <a:pt x="9" y="7"/>
                    </a:cubicBezTo>
                    <a:cubicBezTo>
                      <a:pt x="10" y="7"/>
                      <a:pt x="10" y="5"/>
                      <a:pt x="9" y="5"/>
                    </a:cubicBezTo>
                    <a:cubicBezTo>
                      <a:pt x="8" y="4"/>
                      <a:pt x="8" y="4"/>
                      <a:pt x="8" y="4"/>
                    </a:cubicBezTo>
                    <a:cubicBezTo>
                      <a:pt x="8" y="4"/>
                      <a:pt x="8" y="3"/>
                      <a:pt x="9" y="3"/>
                    </a:cubicBezTo>
                    <a:cubicBezTo>
                      <a:pt x="9" y="4"/>
                      <a:pt x="12" y="4"/>
                      <a:pt x="11" y="5"/>
                    </a:cubicBezTo>
                    <a:cubicBezTo>
                      <a:pt x="10" y="5"/>
                      <a:pt x="10" y="5"/>
                      <a:pt x="10" y="5"/>
                    </a:cubicBezTo>
                    <a:cubicBezTo>
                      <a:pt x="13" y="6"/>
                      <a:pt x="13" y="6"/>
                      <a:pt x="13" y="6"/>
                    </a:cubicBezTo>
                    <a:cubicBezTo>
                      <a:pt x="12" y="4"/>
                      <a:pt x="16" y="6"/>
                      <a:pt x="16" y="4"/>
                    </a:cubicBezTo>
                    <a:cubicBezTo>
                      <a:pt x="15" y="4"/>
                      <a:pt x="15" y="4"/>
                      <a:pt x="15" y="4"/>
                    </a:cubicBezTo>
                    <a:cubicBezTo>
                      <a:pt x="17" y="3"/>
                      <a:pt x="17" y="3"/>
                      <a:pt x="17" y="3"/>
                    </a:cubicBezTo>
                    <a:cubicBezTo>
                      <a:pt x="16" y="3"/>
                      <a:pt x="16" y="3"/>
                      <a:pt x="16" y="3"/>
                    </a:cubicBezTo>
                    <a:cubicBezTo>
                      <a:pt x="15" y="2"/>
                      <a:pt x="13" y="5"/>
                      <a:pt x="13" y="2"/>
                    </a:cubicBezTo>
                    <a:cubicBezTo>
                      <a:pt x="14" y="3"/>
                      <a:pt x="16" y="2"/>
                      <a:pt x="16" y="1"/>
                    </a:cubicBezTo>
                    <a:cubicBezTo>
                      <a:pt x="17" y="1"/>
                      <a:pt x="17" y="3"/>
                      <a:pt x="18" y="2"/>
                    </a:cubicBezTo>
                    <a:cubicBezTo>
                      <a:pt x="17" y="3"/>
                      <a:pt x="17" y="3"/>
                      <a:pt x="17" y="3"/>
                    </a:cubicBezTo>
                    <a:cubicBezTo>
                      <a:pt x="18" y="3"/>
                      <a:pt x="18" y="5"/>
                      <a:pt x="19" y="4"/>
                    </a:cubicBezTo>
                    <a:cubicBezTo>
                      <a:pt x="20" y="3"/>
                      <a:pt x="20" y="3"/>
                      <a:pt x="20" y="3"/>
                    </a:cubicBezTo>
                    <a:cubicBezTo>
                      <a:pt x="19" y="2"/>
                      <a:pt x="19" y="2"/>
                      <a:pt x="19" y="2"/>
                    </a:cubicBezTo>
                    <a:cubicBezTo>
                      <a:pt x="21" y="0"/>
                      <a:pt x="21" y="4"/>
                      <a:pt x="22" y="2"/>
                    </a:cubicBezTo>
                    <a:cubicBezTo>
                      <a:pt x="21" y="1"/>
                      <a:pt x="21" y="1"/>
                      <a:pt x="21" y="1"/>
                    </a:cubicBezTo>
                    <a:cubicBezTo>
                      <a:pt x="22" y="0"/>
                      <a:pt x="24" y="1"/>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4" name="Freeform 1429">
                <a:extLst>
                  <a:ext uri="{FF2B5EF4-FFF2-40B4-BE49-F238E27FC236}">
                    <a16:creationId xmlns:a16="http://schemas.microsoft.com/office/drawing/2014/main" id="{CAC85B19-2B20-4B40-91D8-599627A56998}"/>
                  </a:ext>
                </a:extLst>
              </p:cNvPr>
              <p:cNvSpPr/>
              <p:nvPr/>
            </p:nvSpPr>
            <p:spPr bwMode="auto">
              <a:xfrm>
                <a:off x="1994" y="1751"/>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5" name="Freeform 1430">
                <a:extLst>
                  <a:ext uri="{FF2B5EF4-FFF2-40B4-BE49-F238E27FC236}">
                    <a16:creationId xmlns:a16="http://schemas.microsoft.com/office/drawing/2014/main" id="{4F63D616-EC02-40A8-90A5-7E87A5C8664E}"/>
                  </a:ext>
                </a:extLst>
              </p:cNvPr>
              <p:cNvSpPr/>
              <p:nvPr/>
            </p:nvSpPr>
            <p:spPr bwMode="auto">
              <a:xfrm>
                <a:off x="3730" y="1748"/>
                <a:ext cx="16" cy="13"/>
              </a:xfrm>
              <a:custGeom>
                <a:gdLst>
                  <a:gd name="T0" fmla="*/ 6 w 6"/>
                  <a:gd name="T1" fmla="*/ 1 h 5"/>
                  <a:gd name="T2" fmla="*/ 3 w 6"/>
                  <a:gd name="T3" fmla="*/ 2 h 5"/>
                  <a:gd name="T4" fmla="*/ 4 w 6"/>
                  <a:gd name="T5" fmla="*/ 4 h 5"/>
                  <a:gd name="T6" fmla="*/ 2 w 6"/>
                  <a:gd name="T7" fmla="*/ 5 h 5"/>
                  <a:gd name="T8" fmla="*/ 1 w 6"/>
                  <a:gd name="T9" fmla="*/ 4 h 5"/>
                  <a:gd name="T10" fmla="*/ 3 w 6"/>
                  <a:gd name="T11" fmla="*/ 3 h 5"/>
                  <a:gd name="T12" fmla="*/ 0 w 6"/>
                  <a:gd name="T13" fmla="*/ 3 h 5"/>
                  <a:gd name="T14" fmla="*/ 0 w 6"/>
                  <a:gd name="T15" fmla="*/ 2 h 5"/>
                  <a:gd name="T16" fmla="*/ 6 w 6"/>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1"/>
                    </a:moveTo>
                    <a:cubicBezTo>
                      <a:pt x="5" y="1"/>
                      <a:pt x="3" y="1"/>
                      <a:pt x="3" y="2"/>
                    </a:cubicBezTo>
                    <a:cubicBezTo>
                      <a:pt x="3" y="3"/>
                      <a:pt x="4" y="4"/>
                      <a:pt x="4" y="4"/>
                    </a:cubicBezTo>
                    <a:cubicBezTo>
                      <a:pt x="4" y="4"/>
                      <a:pt x="2" y="4"/>
                      <a:pt x="2" y="5"/>
                    </a:cubicBezTo>
                    <a:cubicBezTo>
                      <a:pt x="2" y="5"/>
                      <a:pt x="1" y="4"/>
                      <a:pt x="1" y="4"/>
                    </a:cubicBezTo>
                    <a:cubicBezTo>
                      <a:pt x="1" y="4"/>
                      <a:pt x="3" y="3"/>
                      <a:pt x="3" y="3"/>
                    </a:cubicBezTo>
                    <a:cubicBezTo>
                      <a:pt x="3" y="1"/>
                      <a:pt x="1" y="3"/>
                      <a:pt x="0" y="3"/>
                    </a:cubicBezTo>
                    <a:cubicBezTo>
                      <a:pt x="0" y="2"/>
                      <a:pt x="0" y="2"/>
                      <a:pt x="0" y="2"/>
                    </a:cubicBezTo>
                    <a:cubicBezTo>
                      <a:pt x="2"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6" name="Freeform 1431">
                <a:extLst>
                  <a:ext uri="{FF2B5EF4-FFF2-40B4-BE49-F238E27FC236}">
                    <a16:creationId xmlns:a16="http://schemas.microsoft.com/office/drawing/2014/main" id="{26F64A0C-41B5-4456-A351-E9E6968FDCD1}"/>
                  </a:ext>
                </a:extLst>
              </p:cNvPr>
              <p:cNvSpPr/>
              <p:nvPr/>
            </p:nvSpPr>
            <p:spPr bwMode="auto">
              <a:xfrm flipH="1">
                <a:off x="3981" y="175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7" name="Freeform 1432">
                <a:extLst>
                  <a:ext uri="{FF2B5EF4-FFF2-40B4-BE49-F238E27FC236}">
                    <a16:creationId xmlns:a16="http://schemas.microsoft.com/office/drawing/2014/main" id="{3FBFF3BF-3267-4CF9-9F34-1E30380D7ED3}"/>
                  </a:ext>
                </a:extLst>
              </p:cNvPr>
              <p:cNvSpPr/>
              <p:nvPr/>
            </p:nvSpPr>
            <p:spPr bwMode="auto">
              <a:xfrm>
                <a:off x="1999" y="1751"/>
                <a:ext cx="24" cy="16"/>
              </a:xfrm>
              <a:custGeom>
                <a:gdLst>
                  <a:gd name="T0" fmla="*/ 5 w 9"/>
                  <a:gd name="T1" fmla="*/ 0 h 6"/>
                  <a:gd name="T2" fmla="*/ 5 w 9"/>
                  <a:gd name="T3" fmla="*/ 2 h 6"/>
                  <a:gd name="T4" fmla="*/ 6 w 9"/>
                  <a:gd name="T5" fmla="*/ 3 h 6"/>
                  <a:gd name="T6" fmla="*/ 6 w 9"/>
                  <a:gd name="T7" fmla="*/ 1 h 6"/>
                  <a:gd name="T8" fmla="*/ 8 w 9"/>
                  <a:gd name="T9" fmla="*/ 2 h 6"/>
                  <a:gd name="T10" fmla="*/ 8 w 9"/>
                  <a:gd name="T11" fmla="*/ 4 h 6"/>
                  <a:gd name="T12" fmla="*/ 6 w 9"/>
                  <a:gd name="T13" fmla="*/ 4 h 6"/>
                  <a:gd name="T14" fmla="*/ 3 w 9"/>
                  <a:gd name="T15" fmla="*/ 6 h 6"/>
                  <a:gd name="T16" fmla="*/ 2 w 9"/>
                  <a:gd name="T17" fmla="*/ 5 h 6"/>
                  <a:gd name="T18" fmla="*/ 4 w 9"/>
                  <a:gd name="T19" fmla="*/ 5 h 6"/>
                  <a:gd name="T20" fmla="*/ 4 w 9"/>
                  <a:gd name="T21" fmla="*/ 3 h 6"/>
                  <a:gd name="T22" fmla="*/ 1 w 9"/>
                  <a:gd name="T23" fmla="*/ 4 h 6"/>
                  <a:gd name="T24" fmla="*/ 2 w 9"/>
                  <a:gd name="T25" fmla="*/ 3 h 6"/>
                  <a:gd name="T26" fmla="*/ 1 w 9"/>
                  <a:gd name="T27" fmla="*/ 1 h 6"/>
                  <a:gd name="T28" fmla="*/ 3 w 9"/>
                  <a:gd name="T29" fmla="*/ 0 h 6"/>
                  <a:gd name="T30" fmla="*/ 3 w 9"/>
                  <a:gd name="T31" fmla="*/ 0 h 6"/>
                  <a:gd name="T32" fmla="*/ 5 w 9"/>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
                    <a:moveTo>
                      <a:pt x="5" y="0"/>
                    </a:moveTo>
                    <a:cubicBezTo>
                      <a:pt x="4" y="1"/>
                      <a:pt x="4" y="2"/>
                      <a:pt x="5" y="2"/>
                    </a:cubicBezTo>
                    <a:cubicBezTo>
                      <a:pt x="5" y="2"/>
                      <a:pt x="5" y="3"/>
                      <a:pt x="6" y="3"/>
                    </a:cubicBezTo>
                    <a:cubicBezTo>
                      <a:pt x="7" y="2"/>
                      <a:pt x="6" y="2"/>
                      <a:pt x="6" y="1"/>
                    </a:cubicBezTo>
                    <a:cubicBezTo>
                      <a:pt x="8" y="0"/>
                      <a:pt x="7" y="3"/>
                      <a:pt x="8" y="2"/>
                    </a:cubicBezTo>
                    <a:cubicBezTo>
                      <a:pt x="9" y="3"/>
                      <a:pt x="8" y="3"/>
                      <a:pt x="8" y="4"/>
                    </a:cubicBezTo>
                    <a:cubicBezTo>
                      <a:pt x="7" y="4"/>
                      <a:pt x="6" y="2"/>
                      <a:pt x="6" y="4"/>
                    </a:cubicBezTo>
                    <a:cubicBezTo>
                      <a:pt x="7" y="5"/>
                      <a:pt x="4" y="5"/>
                      <a:pt x="3" y="6"/>
                    </a:cubicBezTo>
                    <a:cubicBezTo>
                      <a:pt x="3" y="6"/>
                      <a:pt x="2" y="6"/>
                      <a:pt x="2" y="5"/>
                    </a:cubicBezTo>
                    <a:cubicBezTo>
                      <a:pt x="4" y="5"/>
                      <a:pt x="4" y="5"/>
                      <a:pt x="4" y="5"/>
                    </a:cubicBezTo>
                    <a:cubicBezTo>
                      <a:pt x="4" y="4"/>
                      <a:pt x="3" y="4"/>
                      <a:pt x="4" y="3"/>
                    </a:cubicBezTo>
                    <a:cubicBezTo>
                      <a:pt x="1" y="4"/>
                      <a:pt x="1" y="4"/>
                      <a:pt x="1" y="4"/>
                    </a:cubicBezTo>
                    <a:cubicBezTo>
                      <a:pt x="2" y="3"/>
                      <a:pt x="2" y="3"/>
                      <a:pt x="2" y="3"/>
                    </a:cubicBezTo>
                    <a:cubicBezTo>
                      <a:pt x="0" y="3"/>
                      <a:pt x="1" y="2"/>
                      <a:pt x="1" y="1"/>
                    </a:cubicBezTo>
                    <a:cubicBezTo>
                      <a:pt x="2" y="1"/>
                      <a:pt x="3"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8" name="Freeform 1433">
                <a:extLst>
                  <a:ext uri="{FF2B5EF4-FFF2-40B4-BE49-F238E27FC236}">
                    <a16:creationId xmlns:a16="http://schemas.microsoft.com/office/drawing/2014/main" id="{B5481C97-82C0-4A71-8D38-A9E799AF3BB1}"/>
                  </a:ext>
                </a:extLst>
              </p:cNvPr>
              <p:cNvSpPr/>
              <p:nvPr/>
            </p:nvSpPr>
            <p:spPr bwMode="auto">
              <a:xfrm>
                <a:off x="1964" y="1751"/>
                <a:ext cx="3" cy="2"/>
              </a:xfrm>
              <a:custGeom>
                <a:gdLst>
                  <a:gd name="T0" fmla="*/ 3 w 3"/>
                  <a:gd name="T1" fmla="*/ 2 h 2"/>
                  <a:gd name="T2" fmla="*/ 3 w 3"/>
                  <a:gd name="T3" fmla="*/ 2 h 2"/>
                  <a:gd name="T4" fmla="*/ 0 w 3"/>
                  <a:gd name="T5" fmla="*/ 2 h 2"/>
                  <a:gd name="T6" fmla="*/ 0 w 3"/>
                  <a:gd name="T7" fmla="*/ 0 h 2"/>
                  <a:gd name="T8" fmla="*/ 3 w 3"/>
                  <a:gd name="T9" fmla="*/ 2 h 2"/>
                </a:gdLst>
                <a:cxnLst>
                  <a:cxn ang="0">
                    <a:pos x="T0" y="T1"/>
                  </a:cxn>
                  <a:cxn ang="0">
                    <a:pos x="T2" y="T3"/>
                  </a:cxn>
                  <a:cxn ang="0">
                    <a:pos x="T4" y="T5"/>
                  </a:cxn>
                  <a:cxn ang="0">
                    <a:pos x="T6" y="T7"/>
                  </a:cxn>
                  <a:cxn ang="0">
                    <a:pos x="T8" y="T9"/>
                  </a:cxn>
                </a:cxnLst>
                <a:rect l="0" t="0" r="r" b="b"/>
                <a:pathLst>
                  <a:path w="3" h="2">
                    <a:moveTo>
                      <a:pt x="3" y="2"/>
                    </a:moveTo>
                    <a:lnTo>
                      <a:pt x="3" y="2"/>
                    </a:ln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9" name="Freeform 1434">
                <a:extLst>
                  <a:ext uri="{FF2B5EF4-FFF2-40B4-BE49-F238E27FC236}">
                    <a16:creationId xmlns:a16="http://schemas.microsoft.com/office/drawing/2014/main" id="{3DD0625E-B0B4-4ED0-ABD2-7E330134A274}"/>
                  </a:ext>
                </a:extLst>
              </p:cNvPr>
              <p:cNvSpPr/>
              <p:nvPr/>
            </p:nvSpPr>
            <p:spPr bwMode="auto">
              <a:xfrm>
                <a:off x="2760" y="17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0" name="Rectangle 1435">
                <a:extLst>
                  <a:ext uri="{FF2B5EF4-FFF2-40B4-BE49-F238E27FC236}">
                    <a16:creationId xmlns:a16="http://schemas.microsoft.com/office/drawing/2014/main" id="{743954FA-5EDE-44FC-9DCF-42AC25046C52}"/>
                  </a:ext>
                </a:extLst>
              </p:cNvPr>
              <p:cNvSpPr>
                <a:spLocks noChangeArrowheads="1"/>
              </p:cNvSpPr>
              <p:nvPr/>
            </p:nvSpPr>
            <p:spPr bwMode="auto">
              <a:xfrm>
                <a:off x="3808" y="1753"/>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1" name="Freeform 1436">
                <a:extLst>
                  <a:ext uri="{FF2B5EF4-FFF2-40B4-BE49-F238E27FC236}">
                    <a16:creationId xmlns:a16="http://schemas.microsoft.com/office/drawing/2014/main" id="{D04AC414-D2FC-48B1-92D4-CAD7D97D5BAA}"/>
                  </a:ext>
                </a:extLst>
              </p:cNvPr>
              <p:cNvSpPr/>
              <p:nvPr/>
            </p:nvSpPr>
            <p:spPr bwMode="auto">
              <a:xfrm>
                <a:off x="3842" y="1753"/>
                <a:ext cx="11" cy="6"/>
              </a:xfrm>
              <a:custGeom>
                <a:gdLst>
                  <a:gd name="T0" fmla="*/ 4 w 4"/>
                  <a:gd name="T1" fmla="*/ 1 h 2"/>
                  <a:gd name="T2" fmla="*/ 4 w 4"/>
                  <a:gd name="T3" fmla="*/ 2 h 2"/>
                  <a:gd name="T4" fmla="*/ 0 w 4"/>
                  <a:gd name="T5" fmla="*/ 2 h 2"/>
                  <a:gd name="T6" fmla="*/ 1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4" y="2"/>
                      <a:pt x="4" y="2"/>
                    </a:cubicBezTo>
                    <a:cubicBezTo>
                      <a:pt x="2" y="0"/>
                      <a:pt x="2" y="1"/>
                      <a:pt x="0" y="2"/>
                    </a:cubicBezTo>
                    <a:cubicBezTo>
                      <a:pt x="1" y="1"/>
                      <a:pt x="1" y="1"/>
                      <a:pt x="1" y="1"/>
                    </a:cubicBezTo>
                    <a:cubicBezTo>
                      <a:pt x="0" y="0"/>
                      <a:pt x="0" y="0"/>
                      <a:pt x="0" y="0"/>
                    </a:cubicBezTo>
                    <a:cubicBezTo>
                      <a:pt x="2" y="1"/>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2" name="Freeform 1437">
                <a:extLst>
                  <a:ext uri="{FF2B5EF4-FFF2-40B4-BE49-F238E27FC236}">
                    <a16:creationId xmlns:a16="http://schemas.microsoft.com/office/drawing/2014/main" id="{263AB394-91BA-4C18-9CEC-D1C055404569}"/>
                  </a:ext>
                </a:extLst>
              </p:cNvPr>
              <p:cNvSpPr/>
              <p:nvPr/>
            </p:nvSpPr>
            <p:spPr bwMode="auto">
              <a:xfrm>
                <a:off x="3933" y="1753"/>
                <a:ext cx="14" cy="11"/>
              </a:xfrm>
              <a:custGeom>
                <a:gdLst>
                  <a:gd name="T0" fmla="*/ 5 w 5"/>
                  <a:gd name="T1" fmla="*/ 2 h 4"/>
                  <a:gd name="T2" fmla="*/ 1 w 5"/>
                  <a:gd name="T3" fmla="*/ 4 h 4"/>
                  <a:gd name="T4" fmla="*/ 0 w 5"/>
                  <a:gd name="T5" fmla="*/ 3 h 4"/>
                  <a:gd name="T6" fmla="*/ 0 w 5"/>
                  <a:gd name="T7" fmla="*/ 4 h 4"/>
                  <a:gd name="T8" fmla="*/ 0 w 5"/>
                  <a:gd name="T9" fmla="*/ 4 h 4"/>
                  <a:gd name="T10" fmla="*/ 5 w 5"/>
                  <a:gd name="T11" fmla="*/ 0 h 4"/>
                  <a:gd name="T12" fmla="*/ 5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3" y="2"/>
                      <a:pt x="2" y="3"/>
                      <a:pt x="1" y="4"/>
                    </a:cubicBezTo>
                    <a:cubicBezTo>
                      <a:pt x="0" y="3"/>
                      <a:pt x="0" y="3"/>
                      <a:pt x="0" y="3"/>
                    </a:cubicBezTo>
                    <a:cubicBezTo>
                      <a:pt x="0" y="4"/>
                      <a:pt x="0" y="4"/>
                      <a:pt x="0" y="4"/>
                    </a:cubicBezTo>
                    <a:cubicBezTo>
                      <a:pt x="0" y="4"/>
                      <a:pt x="0" y="4"/>
                      <a:pt x="0" y="4"/>
                    </a:cubicBezTo>
                    <a:cubicBezTo>
                      <a:pt x="0" y="2"/>
                      <a:pt x="5" y="3"/>
                      <a:pt x="5" y="0"/>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3" name="Freeform 1438">
                <a:extLst>
                  <a:ext uri="{FF2B5EF4-FFF2-40B4-BE49-F238E27FC236}">
                    <a16:creationId xmlns:a16="http://schemas.microsoft.com/office/drawing/2014/main" id="{5814FDD3-70E1-4849-A225-264D785CF1FD}"/>
                  </a:ext>
                </a:extLst>
              </p:cNvPr>
              <p:cNvSpPr/>
              <p:nvPr/>
            </p:nvSpPr>
            <p:spPr bwMode="auto">
              <a:xfrm flipH="1">
                <a:off x="3949" y="1753"/>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4" name="Freeform 1439">
                <a:extLst>
                  <a:ext uri="{FF2B5EF4-FFF2-40B4-BE49-F238E27FC236}">
                    <a16:creationId xmlns:a16="http://schemas.microsoft.com/office/drawing/2014/main" id="{DA456787-AD75-45B8-80E3-D6B8729A6688}"/>
                  </a:ext>
                </a:extLst>
              </p:cNvPr>
              <p:cNvSpPr/>
              <p:nvPr/>
            </p:nvSpPr>
            <p:spPr bwMode="auto">
              <a:xfrm>
                <a:off x="3580" y="1753"/>
                <a:ext cx="147" cy="70"/>
              </a:xfrm>
              <a:custGeom>
                <a:gdLst>
                  <a:gd name="T0" fmla="*/ 55 w 55"/>
                  <a:gd name="T1" fmla="*/ 3 h 26"/>
                  <a:gd name="T2" fmla="*/ 53 w 55"/>
                  <a:gd name="T3" fmla="*/ 5 h 26"/>
                  <a:gd name="T4" fmla="*/ 52 w 55"/>
                  <a:gd name="T5" fmla="*/ 4 h 26"/>
                  <a:gd name="T6" fmla="*/ 50 w 55"/>
                  <a:gd name="T7" fmla="*/ 4 h 26"/>
                  <a:gd name="T8" fmla="*/ 47 w 55"/>
                  <a:gd name="T9" fmla="*/ 6 h 26"/>
                  <a:gd name="T10" fmla="*/ 37 w 55"/>
                  <a:gd name="T11" fmla="*/ 10 h 26"/>
                  <a:gd name="T12" fmla="*/ 33 w 55"/>
                  <a:gd name="T13" fmla="*/ 10 h 26"/>
                  <a:gd name="T14" fmla="*/ 29 w 55"/>
                  <a:gd name="T15" fmla="*/ 13 h 26"/>
                  <a:gd name="T16" fmla="*/ 28 w 55"/>
                  <a:gd name="T17" fmla="*/ 13 h 26"/>
                  <a:gd name="T18" fmla="*/ 26 w 55"/>
                  <a:gd name="T19" fmla="*/ 15 h 26"/>
                  <a:gd name="T20" fmla="*/ 24 w 55"/>
                  <a:gd name="T21" fmla="*/ 15 h 26"/>
                  <a:gd name="T22" fmla="*/ 33 w 55"/>
                  <a:gd name="T23" fmla="*/ 14 h 26"/>
                  <a:gd name="T24" fmla="*/ 37 w 55"/>
                  <a:gd name="T25" fmla="*/ 11 h 26"/>
                  <a:gd name="T26" fmla="*/ 41 w 55"/>
                  <a:gd name="T27" fmla="*/ 10 h 26"/>
                  <a:gd name="T28" fmla="*/ 41 w 55"/>
                  <a:gd name="T29" fmla="*/ 11 h 26"/>
                  <a:gd name="T30" fmla="*/ 37 w 55"/>
                  <a:gd name="T31" fmla="*/ 14 h 26"/>
                  <a:gd name="T32" fmla="*/ 27 w 55"/>
                  <a:gd name="T33" fmla="*/ 17 h 26"/>
                  <a:gd name="T34" fmla="*/ 26 w 55"/>
                  <a:gd name="T35" fmla="*/ 18 h 26"/>
                  <a:gd name="T36" fmla="*/ 27 w 55"/>
                  <a:gd name="T37" fmla="*/ 19 h 26"/>
                  <a:gd name="T38" fmla="*/ 22 w 55"/>
                  <a:gd name="T39" fmla="*/ 19 h 26"/>
                  <a:gd name="T40" fmla="*/ 21 w 55"/>
                  <a:gd name="T41" fmla="*/ 18 h 26"/>
                  <a:gd name="T42" fmla="*/ 16 w 55"/>
                  <a:gd name="T43" fmla="*/ 19 h 26"/>
                  <a:gd name="T44" fmla="*/ 15 w 55"/>
                  <a:gd name="T45" fmla="*/ 19 h 26"/>
                  <a:gd name="T46" fmla="*/ 15 w 55"/>
                  <a:gd name="T47" fmla="*/ 20 h 26"/>
                  <a:gd name="T48" fmla="*/ 15 w 55"/>
                  <a:gd name="T49" fmla="*/ 22 h 26"/>
                  <a:gd name="T50" fmla="*/ 20 w 55"/>
                  <a:gd name="T51" fmla="*/ 20 h 26"/>
                  <a:gd name="T52" fmla="*/ 13 w 55"/>
                  <a:gd name="T53" fmla="*/ 23 h 26"/>
                  <a:gd name="T54" fmla="*/ 6 w 55"/>
                  <a:gd name="T55" fmla="*/ 26 h 26"/>
                  <a:gd name="T56" fmla="*/ 0 w 55"/>
                  <a:gd name="T57" fmla="*/ 24 h 26"/>
                  <a:gd name="T58" fmla="*/ 0 w 55"/>
                  <a:gd name="T59" fmla="*/ 23 h 26"/>
                  <a:gd name="T60" fmla="*/ 9 w 55"/>
                  <a:gd name="T61" fmla="*/ 22 h 26"/>
                  <a:gd name="T62" fmla="*/ 7 w 55"/>
                  <a:gd name="T63" fmla="*/ 21 h 26"/>
                  <a:gd name="T64" fmla="*/ 8 w 55"/>
                  <a:gd name="T65" fmla="*/ 19 h 26"/>
                  <a:gd name="T66" fmla="*/ 11 w 55"/>
                  <a:gd name="T67" fmla="*/ 18 h 26"/>
                  <a:gd name="T68" fmla="*/ 14 w 55"/>
                  <a:gd name="T69" fmla="*/ 17 h 26"/>
                  <a:gd name="T70" fmla="*/ 17 w 55"/>
                  <a:gd name="T71" fmla="*/ 15 h 26"/>
                  <a:gd name="T72" fmla="*/ 30 w 55"/>
                  <a:gd name="T73" fmla="*/ 10 h 26"/>
                  <a:gd name="T74" fmla="*/ 32 w 55"/>
                  <a:gd name="T75" fmla="*/ 9 h 26"/>
                  <a:gd name="T76" fmla="*/ 36 w 55"/>
                  <a:gd name="T77" fmla="*/ 8 h 26"/>
                  <a:gd name="T78" fmla="*/ 39 w 55"/>
                  <a:gd name="T79" fmla="*/ 6 h 26"/>
                  <a:gd name="T80" fmla="*/ 44 w 55"/>
                  <a:gd name="T81" fmla="*/ 4 h 26"/>
                  <a:gd name="T82" fmla="*/ 44 w 55"/>
                  <a:gd name="T83" fmla="*/ 5 h 26"/>
                  <a:gd name="T84" fmla="*/ 48 w 55"/>
                  <a:gd name="T85" fmla="*/ 3 h 26"/>
                  <a:gd name="T86" fmla="*/ 54 w 55"/>
                  <a:gd name="T87" fmla="*/ 1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6">
                    <a:moveTo>
                      <a:pt x="53" y="3"/>
                    </a:moveTo>
                    <a:cubicBezTo>
                      <a:pt x="55" y="3"/>
                      <a:pt x="55" y="3"/>
                      <a:pt x="55" y="3"/>
                    </a:cubicBezTo>
                    <a:cubicBezTo>
                      <a:pt x="55" y="4"/>
                      <a:pt x="54" y="4"/>
                      <a:pt x="54" y="5"/>
                    </a:cubicBezTo>
                    <a:cubicBezTo>
                      <a:pt x="54" y="5"/>
                      <a:pt x="53" y="4"/>
                      <a:pt x="53" y="5"/>
                    </a:cubicBezTo>
                    <a:cubicBezTo>
                      <a:pt x="52" y="5"/>
                      <a:pt x="52" y="5"/>
                      <a:pt x="52" y="5"/>
                    </a:cubicBezTo>
                    <a:cubicBezTo>
                      <a:pt x="52" y="5"/>
                      <a:pt x="52" y="4"/>
                      <a:pt x="52" y="4"/>
                    </a:cubicBezTo>
                    <a:cubicBezTo>
                      <a:pt x="52" y="4"/>
                      <a:pt x="52" y="4"/>
                      <a:pt x="52" y="4"/>
                    </a:cubicBezTo>
                    <a:cubicBezTo>
                      <a:pt x="51" y="3"/>
                      <a:pt x="51" y="4"/>
                      <a:pt x="50" y="4"/>
                    </a:cubicBezTo>
                    <a:cubicBezTo>
                      <a:pt x="49" y="4"/>
                      <a:pt x="48" y="4"/>
                      <a:pt x="47" y="5"/>
                    </a:cubicBezTo>
                    <a:cubicBezTo>
                      <a:pt x="47" y="6"/>
                      <a:pt x="47" y="6"/>
                      <a:pt x="47" y="6"/>
                    </a:cubicBezTo>
                    <a:cubicBezTo>
                      <a:pt x="45" y="5"/>
                      <a:pt x="45" y="8"/>
                      <a:pt x="43" y="7"/>
                    </a:cubicBezTo>
                    <a:cubicBezTo>
                      <a:pt x="41" y="10"/>
                      <a:pt x="39" y="8"/>
                      <a:pt x="37" y="10"/>
                    </a:cubicBezTo>
                    <a:cubicBezTo>
                      <a:pt x="36" y="9"/>
                      <a:pt x="36" y="9"/>
                      <a:pt x="36" y="9"/>
                    </a:cubicBezTo>
                    <a:cubicBezTo>
                      <a:pt x="36" y="10"/>
                      <a:pt x="34" y="10"/>
                      <a:pt x="33" y="10"/>
                    </a:cubicBezTo>
                    <a:cubicBezTo>
                      <a:pt x="34" y="12"/>
                      <a:pt x="31" y="11"/>
                      <a:pt x="30" y="13"/>
                    </a:cubicBezTo>
                    <a:cubicBezTo>
                      <a:pt x="29" y="13"/>
                      <a:pt x="29" y="13"/>
                      <a:pt x="29" y="13"/>
                    </a:cubicBezTo>
                    <a:cubicBezTo>
                      <a:pt x="30" y="13"/>
                      <a:pt x="30" y="12"/>
                      <a:pt x="29" y="12"/>
                    </a:cubicBezTo>
                    <a:cubicBezTo>
                      <a:pt x="29" y="12"/>
                      <a:pt x="29" y="12"/>
                      <a:pt x="28" y="13"/>
                    </a:cubicBezTo>
                    <a:cubicBezTo>
                      <a:pt x="28" y="13"/>
                      <a:pt x="29" y="13"/>
                      <a:pt x="29" y="13"/>
                    </a:cubicBezTo>
                    <a:cubicBezTo>
                      <a:pt x="28" y="14"/>
                      <a:pt x="27" y="14"/>
                      <a:pt x="26" y="15"/>
                    </a:cubicBezTo>
                    <a:cubicBezTo>
                      <a:pt x="25" y="15"/>
                      <a:pt x="25" y="14"/>
                      <a:pt x="24" y="14"/>
                    </a:cubicBezTo>
                    <a:cubicBezTo>
                      <a:pt x="24" y="15"/>
                      <a:pt x="24" y="15"/>
                      <a:pt x="24" y="15"/>
                    </a:cubicBezTo>
                    <a:cubicBezTo>
                      <a:pt x="25" y="17"/>
                      <a:pt x="27" y="14"/>
                      <a:pt x="28" y="16"/>
                    </a:cubicBezTo>
                    <a:cubicBezTo>
                      <a:pt x="30" y="15"/>
                      <a:pt x="31" y="14"/>
                      <a:pt x="33" y="14"/>
                    </a:cubicBezTo>
                    <a:cubicBezTo>
                      <a:pt x="33" y="13"/>
                      <a:pt x="33" y="13"/>
                      <a:pt x="33" y="13"/>
                    </a:cubicBezTo>
                    <a:cubicBezTo>
                      <a:pt x="34" y="13"/>
                      <a:pt x="36" y="12"/>
                      <a:pt x="37" y="11"/>
                    </a:cubicBezTo>
                    <a:cubicBezTo>
                      <a:pt x="38" y="12"/>
                      <a:pt x="39" y="11"/>
                      <a:pt x="40" y="11"/>
                    </a:cubicBezTo>
                    <a:cubicBezTo>
                      <a:pt x="39" y="10"/>
                      <a:pt x="40" y="10"/>
                      <a:pt x="41" y="10"/>
                    </a:cubicBezTo>
                    <a:cubicBezTo>
                      <a:pt x="40" y="10"/>
                      <a:pt x="40" y="10"/>
                      <a:pt x="40" y="10"/>
                    </a:cubicBezTo>
                    <a:cubicBezTo>
                      <a:pt x="40" y="11"/>
                      <a:pt x="41" y="10"/>
                      <a:pt x="41" y="11"/>
                    </a:cubicBezTo>
                    <a:cubicBezTo>
                      <a:pt x="41" y="11"/>
                      <a:pt x="41" y="11"/>
                      <a:pt x="41" y="12"/>
                    </a:cubicBezTo>
                    <a:cubicBezTo>
                      <a:pt x="39" y="12"/>
                      <a:pt x="39" y="13"/>
                      <a:pt x="37" y="14"/>
                    </a:cubicBezTo>
                    <a:cubicBezTo>
                      <a:pt x="36" y="15"/>
                      <a:pt x="35" y="14"/>
                      <a:pt x="34" y="14"/>
                    </a:cubicBezTo>
                    <a:cubicBezTo>
                      <a:pt x="32" y="16"/>
                      <a:pt x="29" y="15"/>
                      <a:pt x="27" y="17"/>
                    </a:cubicBezTo>
                    <a:cubicBezTo>
                      <a:pt x="28" y="18"/>
                      <a:pt x="28" y="18"/>
                      <a:pt x="28" y="18"/>
                    </a:cubicBezTo>
                    <a:cubicBezTo>
                      <a:pt x="28" y="17"/>
                      <a:pt x="27" y="18"/>
                      <a:pt x="26" y="18"/>
                    </a:cubicBezTo>
                    <a:cubicBezTo>
                      <a:pt x="26" y="18"/>
                      <a:pt x="26" y="18"/>
                      <a:pt x="26" y="18"/>
                    </a:cubicBezTo>
                    <a:cubicBezTo>
                      <a:pt x="27" y="19"/>
                      <a:pt x="27" y="19"/>
                      <a:pt x="27" y="19"/>
                    </a:cubicBezTo>
                    <a:cubicBezTo>
                      <a:pt x="26" y="19"/>
                      <a:pt x="26" y="19"/>
                      <a:pt x="26" y="18"/>
                    </a:cubicBezTo>
                    <a:cubicBezTo>
                      <a:pt x="24" y="20"/>
                      <a:pt x="24" y="17"/>
                      <a:pt x="22" y="19"/>
                    </a:cubicBezTo>
                    <a:cubicBezTo>
                      <a:pt x="22" y="17"/>
                      <a:pt x="22" y="17"/>
                      <a:pt x="22" y="17"/>
                    </a:cubicBezTo>
                    <a:cubicBezTo>
                      <a:pt x="21" y="17"/>
                      <a:pt x="20" y="17"/>
                      <a:pt x="21" y="18"/>
                    </a:cubicBezTo>
                    <a:cubicBezTo>
                      <a:pt x="19" y="16"/>
                      <a:pt x="18" y="19"/>
                      <a:pt x="17" y="19"/>
                    </a:cubicBezTo>
                    <a:cubicBezTo>
                      <a:pt x="16" y="19"/>
                      <a:pt x="16" y="19"/>
                      <a:pt x="16" y="19"/>
                    </a:cubicBezTo>
                    <a:cubicBezTo>
                      <a:pt x="18" y="19"/>
                      <a:pt x="18" y="19"/>
                      <a:pt x="18" y="19"/>
                    </a:cubicBezTo>
                    <a:cubicBezTo>
                      <a:pt x="16" y="20"/>
                      <a:pt x="17" y="19"/>
                      <a:pt x="15" y="19"/>
                    </a:cubicBezTo>
                    <a:cubicBezTo>
                      <a:pt x="15" y="19"/>
                      <a:pt x="15" y="19"/>
                      <a:pt x="15" y="20"/>
                    </a:cubicBezTo>
                    <a:cubicBezTo>
                      <a:pt x="15" y="20"/>
                      <a:pt x="15" y="20"/>
                      <a:pt x="15" y="20"/>
                    </a:cubicBezTo>
                    <a:cubicBezTo>
                      <a:pt x="15" y="20"/>
                      <a:pt x="15" y="21"/>
                      <a:pt x="14" y="21"/>
                    </a:cubicBezTo>
                    <a:cubicBezTo>
                      <a:pt x="15" y="22"/>
                      <a:pt x="15" y="22"/>
                      <a:pt x="15" y="22"/>
                    </a:cubicBezTo>
                    <a:cubicBezTo>
                      <a:pt x="21" y="19"/>
                      <a:pt x="21" y="19"/>
                      <a:pt x="21" y="19"/>
                    </a:cubicBezTo>
                    <a:cubicBezTo>
                      <a:pt x="20" y="20"/>
                      <a:pt x="20" y="20"/>
                      <a:pt x="20" y="20"/>
                    </a:cubicBezTo>
                    <a:cubicBezTo>
                      <a:pt x="20" y="20"/>
                      <a:pt x="19" y="20"/>
                      <a:pt x="19" y="20"/>
                    </a:cubicBezTo>
                    <a:cubicBezTo>
                      <a:pt x="18" y="23"/>
                      <a:pt x="15" y="21"/>
                      <a:pt x="13" y="23"/>
                    </a:cubicBezTo>
                    <a:cubicBezTo>
                      <a:pt x="12" y="23"/>
                      <a:pt x="10" y="24"/>
                      <a:pt x="8" y="25"/>
                    </a:cubicBezTo>
                    <a:cubicBezTo>
                      <a:pt x="6" y="26"/>
                      <a:pt x="6" y="26"/>
                      <a:pt x="6" y="26"/>
                    </a:cubicBezTo>
                    <a:cubicBezTo>
                      <a:pt x="6" y="25"/>
                      <a:pt x="6" y="25"/>
                      <a:pt x="6" y="25"/>
                    </a:cubicBezTo>
                    <a:cubicBezTo>
                      <a:pt x="4" y="24"/>
                      <a:pt x="2" y="24"/>
                      <a:pt x="0" y="24"/>
                    </a:cubicBezTo>
                    <a:cubicBezTo>
                      <a:pt x="0" y="23"/>
                      <a:pt x="0" y="23"/>
                      <a:pt x="0" y="23"/>
                    </a:cubicBezTo>
                    <a:cubicBezTo>
                      <a:pt x="0" y="23"/>
                      <a:pt x="0" y="23"/>
                      <a:pt x="0" y="23"/>
                    </a:cubicBezTo>
                    <a:cubicBezTo>
                      <a:pt x="1" y="22"/>
                      <a:pt x="3" y="23"/>
                      <a:pt x="5" y="22"/>
                    </a:cubicBezTo>
                    <a:cubicBezTo>
                      <a:pt x="7" y="21"/>
                      <a:pt x="8" y="23"/>
                      <a:pt x="9" y="22"/>
                    </a:cubicBezTo>
                    <a:cubicBezTo>
                      <a:pt x="7" y="21"/>
                      <a:pt x="7" y="21"/>
                      <a:pt x="7" y="21"/>
                    </a:cubicBezTo>
                    <a:cubicBezTo>
                      <a:pt x="7" y="21"/>
                      <a:pt x="7" y="21"/>
                      <a:pt x="7" y="21"/>
                    </a:cubicBezTo>
                    <a:cubicBezTo>
                      <a:pt x="8" y="20"/>
                      <a:pt x="8" y="20"/>
                      <a:pt x="8" y="20"/>
                    </a:cubicBezTo>
                    <a:cubicBezTo>
                      <a:pt x="8" y="19"/>
                      <a:pt x="8" y="19"/>
                      <a:pt x="8" y="19"/>
                    </a:cubicBezTo>
                    <a:cubicBezTo>
                      <a:pt x="9" y="19"/>
                      <a:pt x="10" y="20"/>
                      <a:pt x="11" y="18"/>
                    </a:cubicBezTo>
                    <a:cubicBezTo>
                      <a:pt x="11" y="18"/>
                      <a:pt x="11" y="18"/>
                      <a:pt x="11" y="18"/>
                    </a:cubicBezTo>
                    <a:cubicBezTo>
                      <a:pt x="11" y="19"/>
                      <a:pt x="11" y="19"/>
                      <a:pt x="11" y="19"/>
                    </a:cubicBezTo>
                    <a:cubicBezTo>
                      <a:pt x="13" y="18"/>
                      <a:pt x="13" y="18"/>
                      <a:pt x="14" y="17"/>
                    </a:cubicBezTo>
                    <a:cubicBezTo>
                      <a:pt x="15" y="16"/>
                      <a:pt x="17" y="17"/>
                      <a:pt x="18" y="17"/>
                    </a:cubicBezTo>
                    <a:cubicBezTo>
                      <a:pt x="18" y="16"/>
                      <a:pt x="16" y="16"/>
                      <a:pt x="17" y="15"/>
                    </a:cubicBezTo>
                    <a:cubicBezTo>
                      <a:pt x="20" y="17"/>
                      <a:pt x="21" y="12"/>
                      <a:pt x="24" y="13"/>
                    </a:cubicBezTo>
                    <a:cubicBezTo>
                      <a:pt x="26" y="12"/>
                      <a:pt x="28" y="11"/>
                      <a:pt x="30" y="10"/>
                    </a:cubicBezTo>
                    <a:cubicBezTo>
                      <a:pt x="30" y="10"/>
                      <a:pt x="31" y="11"/>
                      <a:pt x="31" y="11"/>
                    </a:cubicBezTo>
                    <a:cubicBezTo>
                      <a:pt x="32" y="10"/>
                      <a:pt x="32" y="10"/>
                      <a:pt x="32" y="9"/>
                    </a:cubicBezTo>
                    <a:cubicBezTo>
                      <a:pt x="32" y="9"/>
                      <a:pt x="32" y="9"/>
                      <a:pt x="32" y="9"/>
                    </a:cubicBezTo>
                    <a:cubicBezTo>
                      <a:pt x="34" y="8"/>
                      <a:pt x="35" y="10"/>
                      <a:pt x="36" y="8"/>
                    </a:cubicBezTo>
                    <a:cubicBezTo>
                      <a:pt x="37" y="9"/>
                      <a:pt x="37" y="9"/>
                      <a:pt x="37" y="9"/>
                    </a:cubicBezTo>
                    <a:cubicBezTo>
                      <a:pt x="36" y="6"/>
                      <a:pt x="39" y="8"/>
                      <a:pt x="39" y="6"/>
                    </a:cubicBezTo>
                    <a:cubicBezTo>
                      <a:pt x="41" y="5"/>
                      <a:pt x="42" y="6"/>
                      <a:pt x="43" y="4"/>
                    </a:cubicBezTo>
                    <a:cubicBezTo>
                      <a:pt x="44" y="4"/>
                      <a:pt x="44" y="4"/>
                      <a:pt x="44" y="4"/>
                    </a:cubicBezTo>
                    <a:cubicBezTo>
                      <a:pt x="44" y="5"/>
                      <a:pt x="44" y="5"/>
                      <a:pt x="44" y="5"/>
                    </a:cubicBezTo>
                    <a:cubicBezTo>
                      <a:pt x="44" y="5"/>
                      <a:pt x="44" y="5"/>
                      <a:pt x="44" y="5"/>
                    </a:cubicBezTo>
                    <a:cubicBezTo>
                      <a:pt x="44" y="3"/>
                      <a:pt x="47" y="4"/>
                      <a:pt x="48" y="3"/>
                    </a:cubicBezTo>
                    <a:cubicBezTo>
                      <a:pt x="48" y="3"/>
                      <a:pt x="48" y="3"/>
                      <a:pt x="48" y="3"/>
                    </a:cubicBezTo>
                    <a:cubicBezTo>
                      <a:pt x="48" y="3"/>
                      <a:pt x="50" y="2"/>
                      <a:pt x="50" y="1"/>
                    </a:cubicBezTo>
                    <a:cubicBezTo>
                      <a:pt x="52" y="2"/>
                      <a:pt x="53" y="0"/>
                      <a:pt x="54" y="1"/>
                    </a:cubicBezTo>
                    <a:cubicBezTo>
                      <a:pt x="54" y="2"/>
                      <a:pt x="53" y="3"/>
                      <a:pt x="5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5" name="Freeform 1440">
                <a:extLst>
                  <a:ext uri="{FF2B5EF4-FFF2-40B4-BE49-F238E27FC236}">
                    <a16:creationId xmlns:a16="http://schemas.microsoft.com/office/drawing/2014/main" id="{B754B279-DBA6-46C3-B819-2ADD365C6AF1}"/>
                  </a:ext>
                </a:extLst>
              </p:cNvPr>
              <p:cNvSpPr/>
              <p:nvPr/>
            </p:nvSpPr>
            <p:spPr bwMode="auto">
              <a:xfrm>
                <a:off x="4104" y="1756"/>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6" name="Freeform 1441">
                <a:extLst>
                  <a:ext uri="{FF2B5EF4-FFF2-40B4-BE49-F238E27FC236}">
                    <a16:creationId xmlns:a16="http://schemas.microsoft.com/office/drawing/2014/main" id="{B68A65A5-FFCC-4ED1-8459-BF259D4D7117}"/>
                  </a:ext>
                </a:extLst>
              </p:cNvPr>
              <p:cNvSpPr/>
              <p:nvPr/>
            </p:nvSpPr>
            <p:spPr bwMode="auto">
              <a:xfrm>
                <a:off x="1959" y="1759"/>
                <a:ext cx="2" cy="0"/>
              </a:xfrm>
              <a:custGeom>
                <a:gdLst>
                  <a:gd name="T0" fmla="*/ 2 w 2"/>
                  <a:gd name="T1" fmla="*/ 0 w 2"/>
                  <a:gd name="T2" fmla="*/ 0 w 2"/>
                  <a:gd name="T3" fmla="*/ 0 w 2"/>
                  <a:gd name="T4" fmla="*/ 2 w 2"/>
                </a:gd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7" name="Freeform 1442">
                <a:extLst>
                  <a:ext uri="{FF2B5EF4-FFF2-40B4-BE49-F238E27FC236}">
                    <a16:creationId xmlns:a16="http://schemas.microsoft.com/office/drawing/2014/main" id="{1BE08263-4E22-416D-9D79-1F369BF2F382}"/>
                  </a:ext>
                </a:extLst>
              </p:cNvPr>
              <p:cNvSpPr/>
              <p:nvPr/>
            </p:nvSpPr>
            <p:spPr bwMode="auto">
              <a:xfrm>
                <a:off x="3017" y="1759"/>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8" name="Freeform 1443">
                <a:extLst>
                  <a:ext uri="{FF2B5EF4-FFF2-40B4-BE49-F238E27FC236}">
                    <a16:creationId xmlns:a16="http://schemas.microsoft.com/office/drawing/2014/main" id="{2A7CBB47-7C85-4562-9452-1AE1A7B9D50F}"/>
                  </a:ext>
                </a:extLst>
              </p:cNvPr>
              <p:cNvSpPr/>
              <p:nvPr/>
            </p:nvSpPr>
            <p:spPr bwMode="auto">
              <a:xfrm>
                <a:off x="4069" y="1759"/>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3"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9" name="Freeform 1444">
                <a:extLst>
                  <a:ext uri="{FF2B5EF4-FFF2-40B4-BE49-F238E27FC236}">
                    <a16:creationId xmlns:a16="http://schemas.microsoft.com/office/drawing/2014/main" id="{FDFDC09D-4F7E-403E-B599-A3CAF1189465}"/>
                  </a:ext>
                </a:extLst>
              </p:cNvPr>
              <p:cNvSpPr/>
              <p:nvPr/>
            </p:nvSpPr>
            <p:spPr bwMode="auto">
              <a:xfrm>
                <a:off x="2715" y="1759"/>
                <a:ext cx="8" cy="2"/>
              </a:xfrm>
              <a:custGeom>
                <a:gdLst>
                  <a:gd name="T0" fmla="*/ 1 w 3"/>
                  <a:gd name="T1" fmla="*/ 0 h 1"/>
                  <a:gd name="T2" fmla="*/ 1 w 3"/>
                  <a:gd name="T3" fmla="*/ 1 h 1"/>
                  <a:gd name="T4" fmla="*/ 2 w 3"/>
                  <a:gd name="T5" fmla="*/ 0 h 1"/>
                  <a:gd name="T6" fmla="*/ 2 w 3"/>
                  <a:gd name="T7" fmla="*/ 1 h 1"/>
                  <a:gd name="T8" fmla="*/ 0 w 3"/>
                  <a:gd name="T9" fmla="*/ 0 h 1"/>
                  <a:gd name="T10" fmla="*/ 1 w 3"/>
                  <a:gd name="T11" fmla="*/ 0 h 1"/>
                </a:gd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1" y="1"/>
                      <a:pt x="1" y="1"/>
                    </a:cubicBezTo>
                    <a:cubicBezTo>
                      <a:pt x="3" y="1"/>
                      <a:pt x="1" y="0"/>
                      <a:pt x="2" y="0"/>
                    </a:cubicBezTo>
                    <a:cubicBezTo>
                      <a:pt x="3" y="1"/>
                      <a:pt x="2" y="1"/>
                      <a:pt x="2" y="1"/>
                    </a:cubicBezTo>
                    <a:cubicBezTo>
                      <a:pt x="1" y="1"/>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0" name="Freeform 1445">
                <a:extLst>
                  <a:ext uri="{FF2B5EF4-FFF2-40B4-BE49-F238E27FC236}">
                    <a16:creationId xmlns:a16="http://schemas.microsoft.com/office/drawing/2014/main" id="{A9B83D5C-9FBA-4201-AE97-520819EE9D0D}"/>
                  </a:ext>
                </a:extLst>
              </p:cNvPr>
              <p:cNvSpPr/>
              <p:nvPr/>
            </p:nvSpPr>
            <p:spPr bwMode="auto">
              <a:xfrm>
                <a:off x="3784" y="1756"/>
                <a:ext cx="10" cy="11"/>
              </a:xfrm>
              <a:custGeom>
                <a:gdLst>
                  <a:gd name="T0" fmla="*/ 4 w 4"/>
                  <a:gd name="T1" fmla="*/ 2 h 4"/>
                  <a:gd name="T2" fmla="*/ 4 w 4"/>
                  <a:gd name="T3" fmla="*/ 3 h 4"/>
                  <a:gd name="T4" fmla="*/ 0 w 4"/>
                  <a:gd name="T5" fmla="*/ 4 h 4"/>
                  <a:gd name="T6" fmla="*/ 0 w 4"/>
                  <a:gd name="T7" fmla="*/ 4 h 4"/>
                  <a:gd name="T8" fmla="*/ 0 w 4"/>
                  <a:gd name="T9" fmla="*/ 4 h 4"/>
                  <a:gd name="T10" fmla="*/ 1 w 4"/>
                  <a:gd name="T11" fmla="*/ 3 h 4"/>
                  <a:gd name="T12" fmla="*/ 2 w 4"/>
                  <a:gd name="T13" fmla="*/ 2 h 4"/>
                  <a:gd name="T14" fmla="*/ 2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3"/>
                      <a:pt x="2" y="4"/>
                      <a:pt x="0" y="4"/>
                    </a:cubicBezTo>
                    <a:cubicBezTo>
                      <a:pt x="0" y="4"/>
                      <a:pt x="0" y="4"/>
                      <a:pt x="0" y="4"/>
                    </a:cubicBezTo>
                    <a:cubicBezTo>
                      <a:pt x="0" y="4"/>
                      <a:pt x="0" y="4"/>
                      <a:pt x="0" y="4"/>
                    </a:cubicBezTo>
                    <a:cubicBezTo>
                      <a:pt x="1" y="3"/>
                      <a:pt x="1" y="3"/>
                      <a:pt x="1" y="3"/>
                    </a:cubicBezTo>
                    <a:cubicBezTo>
                      <a:pt x="2" y="4"/>
                      <a:pt x="1" y="2"/>
                      <a:pt x="2" y="2"/>
                    </a:cubicBezTo>
                    <a:cubicBezTo>
                      <a:pt x="2" y="1"/>
                      <a:pt x="1" y="2"/>
                      <a:pt x="2" y="1"/>
                    </a:cubicBezTo>
                    <a:cubicBezTo>
                      <a:pt x="3"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1" name="Freeform 1446">
                <a:extLst>
                  <a:ext uri="{FF2B5EF4-FFF2-40B4-BE49-F238E27FC236}">
                    <a16:creationId xmlns:a16="http://schemas.microsoft.com/office/drawing/2014/main" id="{10352965-ABFA-4B23-8409-0A10C0B1EEAF}"/>
                  </a:ext>
                </a:extLst>
              </p:cNvPr>
              <p:cNvSpPr/>
              <p:nvPr/>
            </p:nvSpPr>
            <p:spPr bwMode="auto">
              <a:xfrm>
                <a:off x="3893" y="1761"/>
                <a:ext cx="27" cy="9"/>
              </a:xfrm>
              <a:custGeom>
                <a:gdLst>
                  <a:gd name="T0" fmla="*/ 10 w 10"/>
                  <a:gd name="T1" fmla="*/ 0 h 3"/>
                  <a:gd name="T2" fmla="*/ 0 w 10"/>
                  <a:gd name="T3" fmla="*/ 3 h 3"/>
                  <a:gd name="T4" fmla="*/ 3 w 10"/>
                  <a:gd name="T5" fmla="*/ 2 h 3"/>
                  <a:gd name="T6" fmla="*/ 3 w 10"/>
                  <a:gd name="T7" fmla="*/ 2 h 3"/>
                  <a:gd name="T8" fmla="*/ 10 w 10"/>
                  <a:gd name="T9" fmla="*/ 0 h 3"/>
                </a:gdLst>
                <a:cxnLst>
                  <a:cxn ang="0">
                    <a:pos x="T0" y="T1"/>
                  </a:cxn>
                  <a:cxn ang="0">
                    <a:pos x="T2" y="T3"/>
                  </a:cxn>
                  <a:cxn ang="0">
                    <a:pos x="T4" y="T5"/>
                  </a:cxn>
                  <a:cxn ang="0">
                    <a:pos x="T6" y="T7"/>
                  </a:cxn>
                  <a:cxn ang="0">
                    <a:pos x="T8" y="T9"/>
                  </a:cxn>
                </a:cxnLst>
                <a:rect l="0" t="0" r="r" b="b"/>
                <a:pathLst>
                  <a:path w="10" h="3">
                    <a:moveTo>
                      <a:pt x="10" y="0"/>
                    </a:moveTo>
                    <a:cubicBezTo>
                      <a:pt x="9" y="2"/>
                      <a:pt x="4" y="3"/>
                      <a:pt x="0" y="3"/>
                    </a:cubicBezTo>
                    <a:cubicBezTo>
                      <a:pt x="1" y="3"/>
                      <a:pt x="2" y="3"/>
                      <a:pt x="3" y="2"/>
                    </a:cubicBezTo>
                    <a:cubicBezTo>
                      <a:pt x="3" y="2"/>
                      <a:pt x="3" y="2"/>
                      <a:pt x="3" y="2"/>
                    </a:cubicBezTo>
                    <a:cubicBezTo>
                      <a:pt x="5" y="1"/>
                      <a:pt x="8"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2" name="Freeform 1447">
                <a:extLst>
                  <a:ext uri="{FF2B5EF4-FFF2-40B4-BE49-F238E27FC236}">
                    <a16:creationId xmlns:a16="http://schemas.microsoft.com/office/drawing/2014/main" id="{859A45E1-F0BB-4893-9124-2DBE1A28A5FD}"/>
                  </a:ext>
                </a:extLst>
              </p:cNvPr>
              <p:cNvSpPr/>
              <p:nvPr/>
            </p:nvSpPr>
            <p:spPr bwMode="auto">
              <a:xfrm>
                <a:off x="3989" y="1761"/>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3" name="Freeform 1448">
                <a:extLst>
                  <a:ext uri="{FF2B5EF4-FFF2-40B4-BE49-F238E27FC236}">
                    <a16:creationId xmlns:a16="http://schemas.microsoft.com/office/drawing/2014/main" id="{A11A40F0-9047-4DE9-84BC-8546F44B47C0}"/>
                  </a:ext>
                </a:extLst>
              </p:cNvPr>
              <p:cNvSpPr/>
              <p:nvPr/>
            </p:nvSpPr>
            <p:spPr bwMode="auto">
              <a:xfrm>
                <a:off x="1994" y="176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4" name="Freeform 1449">
                <a:extLst>
                  <a:ext uri="{FF2B5EF4-FFF2-40B4-BE49-F238E27FC236}">
                    <a16:creationId xmlns:a16="http://schemas.microsoft.com/office/drawing/2014/main" id="{3B580EB9-12C1-4B7A-9FC3-AF2DC4892A93}"/>
                  </a:ext>
                </a:extLst>
              </p:cNvPr>
              <p:cNvSpPr/>
              <p:nvPr/>
            </p:nvSpPr>
            <p:spPr bwMode="auto">
              <a:xfrm flipH="1">
                <a:off x="4013" y="176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5" name="Freeform 1450">
                <a:extLst>
                  <a:ext uri="{FF2B5EF4-FFF2-40B4-BE49-F238E27FC236}">
                    <a16:creationId xmlns:a16="http://schemas.microsoft.com/office/drawing/2014/main" id="{FC3A7815-1896-49DA-BDAA-D5CF6654FDB7}"/>
                  </a:ext>
                </a:extLst>
              </p:cNvPr>
              <p:cNvSpPr/>
              <p:nvPr/>
            </p:nvSpPr>
            <p:spPr bwMode="auto">
              <a:xfrm>
                <a:off x="3714" y="1767"/>
                <a:ext cx="32" cy="16"/>
              </a:xfrm>
              <a:custGeom>
                <a:gdLst>
                  <a:gd name="T0" fmla="*/ 12 w 12"/>
                  <a:gd name="T1" fmla="*/ 1 h 6"/>
                  <a:gd name="T2" fmla="*/ 10 w 12"/>
                  <a:gd name="T3" fmla="*/ 2 h 6"/>
                  <a:gd name="T4" fmla="*/ 9 w 12"/>
                  <a:gd name="T5" fmla="*/ 2 h 6"/>
                  <a:gd name="T6" fmla="*/ 5 w 12"/>
                  <a:gd name="T7" fmla="*/ 3 h 6"/>
                  <a:gd name="T8" fmla="*/ 7 w 12"/>
                  <a:gd name="T9" fmla="*/ 4 h 6"/>
                  <a:gd name="T10" fmla="*/ 4 w 12"/>
                  <a:gd name="T11" fmla="*/ 4 h 6"/>
                  <a:gd name="T12" fmla="*/ 4 w 12"/>
                  <a:gd name="T13" fmla="*/ 5 h 6"/>
                  <a:gd name="T14" fmla="*/ 3 w 12"/>
                  <a:gd name="T15" fmla="*/ 6 h 6"/>
                  <a:gd name="T16" fmla="*/ 1 w 12"/>
                  <a:gd name="T17" fmla="*/ 5 h 6"/>
                  <a:gd name="T18" fmla="*/ 0 w 12"/>
                  <a:gd name="T19" fmla="*/ 5 h 6"/>
                  <a:gd name="T20" fmla="*/ 1 w 12"/>
                  <a:gd name="T21" fmla="*/ 4 h 6"/>
                  <a:gd name="T22" fmla="*/ 1 w 12"/>
                  <a:gd name="T23" fmla="*/ 4 h 6"/>
                  <a:gd name="T24" fmla="*/ 3 w 12"/>
                  <a:gd name="T25" fmla="*/ 4 h 6"/>
                  <a:gd name="T26" fmla="*/ 7 w 12"/>
                  <a:gd name="T27" fmla="*/ 1 h 6"/>
                  <a:gd name="T28" fmla="*/ 10 w 12"/>
                  <a:gd name="T29" fmla="*/ 0 h 6"/>
                  <a:gd name="T30" fmla="*/ 12 w 12"/>
                  <a:gd name="T31"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2" y="1"/>
                    </a:moveTo>
                    <a:cubicBezTo>
                      <a:pt x="12" y="2"/>
                      <a:pt x="10" y="1"/>
                      <a:pt x="10" y="2"/>
                    </a:cubicBezTo>
                    <a:cubicBezTo>
                      <a:pt x="9" y="1"/>
                      <a:pt x="9" y="1"/>
                      <a:pt x="9" y="2"/>
                    </a:cubicBezTo>
                    <a:cubicBezTo>
                      <a:pt x="7" y="2"/>
                      <a:pt x="6" y="2"/>
                      <a:pt x="5" y="3"/>
                    </a:cubicBezTo>
                    <a:cubicBezTo>
                      <a:pt x="5" y="5"/>
                      <a:pt x="7" y="2"/>
                      <a:pt x="7" y="4"/>
                    </a:cubicBezTo>
                    <a:cubicBezTo>
                      <a:pt x="6" y="5"/>
                      <a:pt x="5" y="4"/>
                      <a:pt x="4" y="4"/>
                    </a:cubicBezTo>
                    <a:cubicBezTo>
                      <a:pt x="4" y="5"/>
                      <a:pt x="4" y="5"/>
                      <a:pt x="4" y="5"/>
                    </a:cubicBezTo>
                    <a:cubicBezTo>
                      <a:pt x="3" y="5"/>
                      <a:pt x="3" y="6"/>
                      <a:pt x="3" y="6"/>
                    </a:cubicBezTo>
                    <a:cubicBezTo>
                      <a:pt x="2" y="5"/>
                      <a:pt x="2" y="4"/>
                      <a:pt x="1" y="5"/>
                    </a:cubicBezTo>
                    <a:cubicBezTo>
                      <a:pt x="0" y="5"/>
                      <a:pt x="0" y="5"/>
                      <a:pt x="0" y="5"/>
                    </a:cubicBezTo>
                    <a:cubicBezTo>
                      <a:pt x="0" y="5"/>
                      <a:pt x="1" y="5"/>
                      <a:pt x="1" y="4"/>
                    </a:cubicBezTo>
                    <a:cubicBezTo>
                      <a:pt x="1" y="4"/>
                      <a:pt x="1" y="4"/>
                      <a:pt x="1" y="4"/>
                    </a:cubicBezTo>
                    <a:cubicBezTo>
                      <a:pt x="3" y="4"/>
                      <a:pt x="3" y="4"/>
                      <a:pt x="3" y="4"/>
                    </a:cubicBezTo>
                    <a:cubicBezTo>
                      <a:pt x="4" y="1"/>
                      <a:pt x="7" y="3"/>
                      <a:pt x="7" y="1"/>
                    </a:cubicBezTo>
                    <a:cubicBezTo>
                      <a:pt x="8" y="0"/>
                      <a:pt x="10" y="1"/>
                      <a:pt x="10" y="0"/>
                    </a:cubicBezTo>
                    <a:cubicBezTo>
                      <a:pt x="11" y="0"/>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6" name="Freeform 1451">
                <a:extLst>
                  <a:ext uri="{FF2B5EF4-FFF2-40B4-BE49-F238E27FC236}">
                    <a16:creationId xmlns:a16="http://schemas.microsoft.com/office/drawing/2014/main" id="{2C714176-A48C-4305-A0AE-52095141077F}"/>
                  </a:ext>
                </a:extLst>
              </p:cNvPr>
              <p:cNvSpPr/>
              <p:nvPr/>
            </p:nvSpPr>
            <p:spPr bwMode="auto">
              <a:xfrm>
                <a:off x="2026" y="1764"/>
                <a:ext cx="5" cy="6"/>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7" name="Freeform 1452">
                <a:extLst>
                  <a:ext uri="{FF2B5EF4-FFF2-40B4-BE49-F238E27FC236}">
                    <a16:creationId xmlns:a16="http://schemas.microsoft.com/office/drawing/2014/main" id="{6C8B1441-4D89-41B5-A151-C5A91ABF2831}"/>
                  </a:ext>
                </a:extLst>
              </p:cNvPr>
              <p:cNvSpPr/>
              <p:nvPr/>
            </p:nvSpPr>
            <p:spPr bwMode="auto">
              <a:xfrm>
                <a:off x="2704" y="1767"/>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2"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8" name="Freeform 1453">
                <a:extLst>
                  <a:ext uri="{FF2B5EF4-FFF2-40B4-BE49-F238E27FC236}">
                    <a16:creationId xmlns:a16="http://schemas.microsoft.com/office/drawing/2014/main" id="{86D1E68F-5E3A-404B-BAF6-204AC32144AE}"/>
                  </a:ext>
                </a:extLst>
              </p:cNvPr>
              <p:cNvSpPr/>
              <p:nvPr/>
            </p:nvSpPr>
            <p:spPr bwMode="auto">
              <a:xfrm>
                <a:off x="3920" y="1764"/>
                <a:ext cx="5" cy="8"/>
              </a:xfrm>
              <a:custGeom>
                <a:gdLst>
                  <a:gd name="T0" fmla="*/ 2 w 2"/>
                  <a:gd name="T1" fmla="*/ 1 h 3"/>
                  <a:gd name="T2" fmla="*/ 2 w 2"/>
                  <a:gd name="T3" fmla="*/ 2 h 3"/>
                  <a:gd name="T4" fmla="*/ 2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2" y="2"/>
                      <a:pt x="2" y="2"/>
                    </a:cubicBezTo>
                    <a:cubicBezTo>
                      <a:pt x="0" y="3"/>
                      <a:pt x="0" y="3"/>
                      <a:pt x="0" y="3"/>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9" name="Freeform 1454">
                <a:extLst>
                  <a:ext uri="{FF2B5EF4-FFF2-40B4-BE49-F238E27FC236}">
                    <a16:creationId xmlns:a16="http://schemas.microsoft.com/office/drawing/2014/main" id="{6ABAC763-047F-4239-8776-751F2A4C6D3D}"/>
                  </a:ext>
                </a:extLst>
              </p:cNvPr>
              <p:cNvSpPr/>
              <p:nvPr/>
            </p:nvSpPr>
            <p:spPr bwMode="auto">
              <a:xfrm>
                <a:off x="3965" y="1767"/>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0" name="Freeform 1455">
                <a:extLst>
                  <a:ext uri="{FF2B5EF4-FFF2-40B4-BE49-F238E27FC236}">
                    <a16:creationId xmlns:a16="http://schemas.microsoft.com/office/drawing/2014/main" id="{CE75C5FB-B20B-4803-8EDB-2541BD2172BA}"/>
                  </a:ext>
                </a:extLst>
              </p:cNvPr>
              <p:cNvSpPr/>
              <p:nvPr/>
            </p:nvSpPr>
            <p:spPr bwMode="auto">
              <a:xfrm>
                <a:off x="2675" y="1767"/>
                <a:ext cx="27" cy="13"/>
              </a:xfrm>
              <a:custGeom>
                <a:gdLst>
                  <a:gd name="T0" fmla="*/ 10 w 10"/>
                  <a:gd name="T1" fmla="*/ 1 h 5"/>
                  <a:gd name="T2" fmla="*/ 3 w 10"/>
                  <a:gd name="T3" fmla="*/ 3 h 5"/>
                  <a:gd name="T4" fmla="*/ 0 w 10"/>
                  <a:gd name="T5" fmla="*/ 4 h 5"/>
                  <a:gd name="T6" fmla="*/ 1 w 10"/>
                  <a:gd name="T7" fmla="*/ 2 h 5"/>
                  <a:gd name="T8" fmla="*/ 2 w 10"/>
                  <a:gd name="T9" fmla="*/ 2 h 5"/>
                  <a:gd name="T10" fmla="*/ 3 w 10"/>
                  <a:gd name="T11" fmla="*/ 3 h 5"/>
                  <a:gd name="T12" fmla="*/ 5 w 10"/>
                  <a:gd name="T13" fmla="*/ 2 h 5"/>
                  <a:gd name="T14" fmla="*/ 7 w 10"/>
                  <a:gd name="T15" fmla="*/ 2 h 5"/>
                  <a:gd name="T16" fmla="*/ 8 w 10"/>
                  <a:gd name="T17" fmla="*/ 1 h 5"/>
                  <a:gd name="T18" fmla="*/ 10 w 10"/>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1"/>
                    </a:moveTo>
                    <a:cubicBezTo>
                      <a:pt x="7" y="1"/>
                      <a:pt x="6" y="5"/>
                      <a:pt x="3" y="3"/>
                    </a:cubicBezTo>
                    <a:cubicBezTo>
                      <a:pt x="2" y="5"/>
                      <a:pt x="1" y="4"/>
                      <a:pt x="0" y="4"/>
                    </a:cubicBezTo>
                    <a:cubicBezTo>
                      <a:pt x="1" y="4"/>
                      <a:pt x="2" y="4"/>
                      <a:pt x="1" y="2"/>
                    </a:cubicBezTo>
                    <a:cubicBezTo>
                      <a:pt x="2" y="2"/>
                      <a:pt x="2" y="3"/>
                      <a:pt x="2" y="2"/>
                    </a:cubicBezTo>
                    <a:cubicBezTo>
                      <a:pt x="2" y="3"/>
                      <a:pt x="2" y="3"/>
                      <a:pt x="3" y="3"/>
                    </a:cubicBezTo>
                    <a:cubicBezTo>
                      <a:pt x="4" y="3"/>
                      <a:pt x="6" y="2"/>
                      <a:pt x="5" y="2"/>
                    </a:cubicBezTo>
                    <a:cubicBezTo>
                      <a:pt x="6" y="3"/>
                      <a:pt x="6" y="2"/>
                      <a:pt x="7" y="2"/>
                    </a:cubicBezTo>
                    <a:cubicBezTo>
                      <a:pt x="8" y="1"/>
                      <a:pt x="8" y="1"/>
                      <a:pt x="8" y="1"/>
                    </a:cubicBezTo>
                    <a:cubicBezTo>
                      <a:pt x="9"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1" name="Freeform 1456">
                <a:extLst>
                  <a:ext uri="{FF2B5EF4-FFF2-40B4-BE49-F238E27FC236}">
                    <a16:creationId xmlns:a16="http://schemas.microsoft.com/office/drawing/2014/main" id="{2A52ADA9-85D6-46EE-9530-CF8D52B88F07}"/>
                  </a:ext>
                </a:extLst>
              </p:cNvPr>
              <p:cNvSpPr/>
              <p:nvPr/>
            </p:nvSpPr>
            <p:spPr bwMode="auto">
              <a:xfrm>
                <a:off x="3784" y="1770"/>
                <a:ext cx="16" cy="5"/>
              </a:xfrm>
              <a:custGeom>
                <a:gdLst>
                  <a:gd name="T0" fmla="*/ 6 w 6"/>
                  <a:gd name="T1" fmla="*/ 0 h 2"/>
                  <a:gd name="T2" fmla="*/ 0 w 6"/>
                  <a:gd name="T3" fmla="*/ 2 h 2"/>
                  <a:gd name="T4" fmla="*/ 1 w 6"/>
                  <a:gd name="T5" fmla="*/ 0 h 2"/>
                  <a:gd name="T6" fmla="*/ 2 w 6"/>
                  <a:gd name="T7" fmla="*/ 1 h 2"/>
                  <a:gd name="T8" fmla="*/ 2 w 6"/>
                  <a:gd name="T9" fmla="*/ 0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4" y="0"/>
                      <a:pt x="2" y="2"/>
                      <a:pt x="0" y="2"/>
                    </a:cubicBezTo>
                    <a:cubicBezTo>
                      <a:pt x="1" y="2"/>
                      <a:pt x="0" y="1"/>
                      <a:pt x="1" y="0"/>
                    </a:cubicBezTo>
                    <a:cubicBezTo>
                      <a:pt x="1" y="0"/>
                      <a:pt x="1" y="1"/>
                      <a:pt x="2" y="1"/>
                    </a:cubicBezTo>
                    <a:cubicBezTo>
                      <a:pt x="2" y="1"/>
                      <a:pt x="2" y="0"/>
                      <a:pt x="2" y="0"/>
                    </a:cubicBezTo>
                    <a:cubicBezTo>
                      <a:pt x="3" y="1"/>
                      <a:pt x="4" y="0"/>
                      <a:pt x="5" y="0"/>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2" name="Rectangle 1457">
                <a:extLst>
                  <a:ext uri="{FF2B5EF4-FFF2-40B4-BE49-F238E27FC236}">
                    <a16:creationId xmlns:a16="http://schemas.microsoft.com/office/drawing/2014/main" id="{F98CADBD-17AF-4C53-A46F-29DCECD4705E}"/>
                  </a:ext>
                </a:extLst>
              </p:cNvPr>
              <p:cNvSpPr>
                <a:spLocks noChangeArrowheads="1"/>
              </p:cNvSpPr>
              <p:nvPr/>
            </p:nvSpPr>
            <p:spPr bwMode="auto">
              <a:xfrm>
                <a:off x="4075" y="177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3" name="Freeform 1458">
                <a:extLst>
                  <a:ext uri="{FF2B5EF4-FFF2-40B4-BE49-F238E27FC236}">
                    <a16:creationId xmlns:a16="http://schemas.microsoft.com/office/drawing/2014/main" id="{11CB96D2-2B2B-4DFB-9B99-E820F7B318A7}"/>
                  </a:ext>
                </a:extLst>
              </p:cNvPr>
              <p:cNvSpPr/>
              <p:nvPr/>
            </p:nvSpPr>
            <p:spPr bwMode="auto">
              <a:xfrm>
                <a:off x="3906" y="1770"/>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4" name="Freeform 1459">
                <a:extLst>
                  <a:ext uri="{FF2B5EF4-FFF2-40B4-BE49-F238E27FC236}">
                    <a16:creationId xmlns:a16="http://schemas.microsoft.com/office/drawing/2014/main" id="{7C094477-4A94-406A-A336-D40E6DA8B4D5}"/>
                  </a:ext>
                </a:extLst>
              </p:cNvPr>
              <p:cNvSpPr/>
              <p:nvPr/>
            </p:nvSpPr>
            <p:spPr bwMode="auto">
              <a:xfrm>
                <a:off x="4045" y="1767"/>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4" y="2"/>
                      <a:pt x="2" y="3"/>
                      <a:pt x="0" y="2"/>
                    </a:cubicBezTo>
                    <a:cubicBezTo>
                      <a:pt x="2"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5" name="Freeform 1460">
                <a:extLst>
                  <a:ext uri="{FF2B5EF4-FFF2-40B4-BE49-F238E27FC236}">
                    <a16:creationId xmlns:a16="http://schemas.microsoft.com/office/drawing/2014/main" id="{561FF230-F485-41D3-BC74-91B0589AB13C}"/>
                  </a:ext>
                </a:extLst>
              </p:cNvPr>
              <p:cNvSpPr/>
              <p:nvPr/>
            </p:nvSpPr>
            <p:spPr bwMode="auto">
              <a:xfrm>
                <a:off x="3757" y="1770"/>
                <a:ext cx="21" cy="10"/>
              </a:xfrm>
              <a:custGeom>
                <a:gdLst>
                  <a:gd name="T0" fmla="*/ 8 w 8"/>
                  <a:gd name="T1" fmla="*/ 1 h 4"/>
                  <a:gd name="T2" fmla="*/ 7 w 8"/>
                  <a:gd name="T3" fmla="*/ 1 h 4"/>
                  <a:gd name="T4" fmla="*/ 8 w 8"/>
                  <a:gd name="T5" fmla="*/ 2 h 4"/>
                  <a:gd name="T6" fmla="*/ 5 w 8"/>
                  <a:gd name="T7" fmla="*/ 3 h 4"/>
                  <a:gd name="T8" fmla="*/ 5 w 8"/>
                  <a:gd name="T9" fmla="*/ 2 h 4"/>
                  <a:gd name="T10" fmla="*/ 4 w 8"/>
                  <a:gd name="T11" fmla="*/ 2 h 4"/>
                  <a:gd name="T12" fmla="*/ 2 w 8"/>
                  <a:gd name="T13" fmla="*/ 3 h 4"/>
                  <a:gd name="T14" fmla="*/ 0 w 8"/>
                  <a:gd name="T15" fmla="*/ 3 h 4"/>
                  <a:gd name="T16" fmla="*/ 2 w 8"/>
                  <a:gd name="T17" fmla="*/ 2 h 4"/>
                  <a:gd name="T18" fmla="*/ 2 w 8"/>
                  <a:gd name="T19" fmla="*/ 3 h 4"/>
                  <a:gd name="T20" fmla="*/ 4 w 8"/>
                  <a:gd name="T21" fmla="*/ 1 h 4"/>
                  <a:gd name="T22" fmla="*/ 4 w 8"/>
                  <a:gd name="T23" fmla="*/ 2 h 4"/>
                  <a:gd name="T24" fmla="*/ 8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7" y="1"/>
                      <a:pt x="7" y="1"/>
                    </a:cubicBezTo>
                    <a:cubicBezTo>
                      <a:pt x="8" y="2"/>
                      <a:pt x="8" y="2"/>
                      <a:pt x="8" y="2"/>
                    </a:cubicBezTo>
                    <a:cubicBezTo>
                      <a:pt x="7" y="3"/>
                      <a:pt x="6" y="3"/>
                      <a:pt x="5" y="3"/>
                    </a:cubicBezTo>
                    <a:cubicBezTo>
                      <a:pt x="5" y="3"/>
                      <a:pt x="5" y="3"/>
                      <a:pt x="5" y="2"/>
                    </a:cubicBezTo>
                    <a:cubicBezTo>
                      <a:pt x="5" y="1"/>
                      <a:pt x="4" y="3"/>
                      <a:pt x="4" y="2"/>
                    </a:cubicBezTo>
                    <a:cubicBezTo>
                      <a:pt x="3" y="1"/>
                      <a:pt x="3" y="2"/>
                      <a:pt x="2" y="3"/>
                    </a:cubicBezTo>
                    <a:cubicBezTo>
                      <a:pt x="2" y="4"/>
                      <a:pt x="1" y="2"/>
                      <a:pt x="0" y="3"/>
                    </a:cubicBezTo>
                    <a:cubicBezTo>
                      <a:pt x="0" y="3"/>
                      <a:pt x="2" y="3"/>
                      <a:pt x="2" y="2"/>
                    </a:cubicBezTo>
                    <a:cubicBezTo>
                      <a:pt x="2" y="3"/>
                      <a:pt x="2" y="3"/>
                      <a:pt x="2" y="3"/>
                    </a:cubicBezTo>
                    <a:cubicBezTo>
                      <a:pt x="3" y="2"/>
                      <a:pt x="4" y="1"/>
                      <a:pt x="4" y="1"/>
                    </a:cubicBezTo>
                    <a:cubicBezTo>
                      <a:pt x="4" y="2"/>
                      <a:pt x="4" y="2"/>
                      <a:pt x="4" y="2"/>
                    </a:cubicBezTo>
                    <a:cubicBezTo>
                      <a:pt x="6" y="3"/>
                      <a:pt x="6"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6" name="Freeform 1461">
                <a:extLst>
                  <a:ext uri="{FF2B5EF4-FFF2-40B4-BE49-F238E27FC236}">
                    <a16:creationId xmlns:a16="http://schemas.microsoft.com/office/drawing/2014/main" id="{9682857D-DF03-4EEF-8A20-CD79FD8B0881}"/>
                  </a:ext>
                </a:extLst>
              </p:cNvPr>
              <p:cNvSpPr/>
              <p:nvPr/>
            </p:nvSpPr>
            <p:spPr bwMode="auto">
              <a:xfrm>
                <a:off x="1975" y="1770"/>
                <a:ext cx="8" cy="5"/>
              </a:xfrm>
              <a:custGeom>
                <a:gdLst>
                  <a:gd name="T0" fmla="*/ 3 w 3"/>
                  <a:gd name="T1" fmla="*/ 1 h 2"/>
                  <a:gd name="T2" fmla="*/ 1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1"/>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7" name="Freeform 1462">
                <a:extLst>
                  <a:ext uri="{FF2B5EF4-FFF2-40B4-BE49-F238E27FC236}">
                    <a16:creationId xmlns:a16="http://schemas.microsoft.com/office/drawing/2014/main" id="{EB9D4A00-7B75-4F32-97B3-027EFF78B511}"/>
                  </a:ext>
                </a:extLst>
              </p:cNvPr>
              <p:cNvSpPr/>
              <p:nvPr/>
            </p:nvSpPr>
            <p:spPr bwMode="auto">
              <a:xfrm>
                <a:off x="3861" y="1772"/>
                <a:ext cx="45" cy="19"/>
              </a:xfrm>
              <a:custGeom>
                <a:gdLst>
                  <a:gd name="T0" fmla="*/ 15 w 17"/>
                  <a:gd name="T1" fmla="*/ 0 h 7"/>
                  <a:gd name="T2" fmla="*/ 15 w 17"/>
                  <a:gd name="T3" fmla="*/ 2 h 7"/>
                  <a:gd name="T4" fmla="*/ 13 w 17"/>
                  <a:gd name="T5" fmla="*/ 3 h 7"/>
                  <a:gd name="T6" fmla="*/ 13 w 17"/>
                  <a:gd name="T7" fmla="*/ 2 h 7"/>
                  <a:gd name="T8" fmla="*/ 6 w 17"/>
                  <a:gd name="T9" fmla="*/ 4 h 7"/>
                  <a:gd name="T10" fmla="*/ 6 w 17"/>
                  <a:gd name="T11" fmla="*/ 6 h 7"/>
                  <a:gd name="T12" fmla="*/ 1 w 17"/>
                  <a:gd name="T13" fmla="*/ 6 h 7"/>
                  <a:gd name="T14" fmla="*/ 2 w 17"/>
                  <a:gd name="T15" fmla="*/ 6 h 7"/>
                  <a:gd name="T16" fmla="*/ 0 w 17"/>
                  <a:gd name="T17" fmla="*/ 6 h 7"/>
                  <a:gd name="T18" fmla="*/ 5 w 17"/>
                  <a:gd name="T19" fmla="*/ 2 h 7"/>
                  <a:gd name="T20" fmla="*/ 9 w 17"/>
                  <a:gd name="T21" fmla="*/ 1 h 7"/>
                  <a:gd name="T22" fmla="*/ 17 w 17"/>
                  <a:gd name="T23" fmla="*/ 0 h 7"/>
                  <a:gd name="T24" fmla="*/ 15 w 1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15" y="0"/>
                    </a:moveTo>
                    <a:cubicBezTo>
                      <a:pt x="14" y="1"/>
                      <a:pt x="15" y="2"/>
                      <a:pt x="15" y="2"/>
                    </a:cubicBezTo>
                    <a:cubicBezTo>
                      <a:pt x="13" y="3"/>
                      <a:pt x="13" y="3"/>
                      <a:pt x="13" y="3"/>
                    </a:cubicBezTo>
                    <a:cubicBezTo>
                      <a:pt x="13" y="2"/>
                      <a:pt x="13" y="2"/>
                      <a:pt x="13" y="2"/>
                    </a:cubicBezTo>
                    <a:cubicBezTo>
                      <a:pt x="11" y="2"/>
                      <a:pt x="8" y="2"/>
                      <a:pt x="6" y="4"/>
                    </a:cubicBezTo>
                    <a:cubicBezTo>
                      <a:pt x="6" y="5"/>
                      <a:pt x="6" y="5"/>
                      <a:pt x="6" y="6"/>
                    </a:cubicBezTo>
                    <a:cubicBezTo>
                      <a:pt x="4" y="6"/>
                      <a:pt x="2" y="4"/>
                      <a:pt x="1" y="6"/>
                    </a:cubicBezTo>
                    <a:cubicBezTo>
                      <a:pt x="2" y="6"/>
                      <a:pt x="2" y="6"/>
                      <a:pt x="2" y="6"/>
                    </a:cubicBezTo>
                    <a:cubicBezTo>
                      <a:pt x="1" y="7"/>
                      <a:pt x="1" y="5"/>
                      <a:pt x="0" y="6"/>
                    </a:cubicBezTo>
                    <a:cubicBezTo>
                      <a:pt x="1" y="4"/>
                      <a:pt x="3" y="3"/>
                      <a:pt x="5" y="2"/>
                    </a:cubicBezTo>
                    <a:cubicBezTo>
                      <a:pt x="7" y="2"/>
                      <a:pt x="9" y="3"/>
                      <a:pt x="9" y="1"/>
                    </a:cubicBezTo>
                    <a:cubicBezTo>
                      <a:pt x="11" y="1"/>
                      <a:pt x="14" y="0"/>
                      <a:pt x="17" y="0"/>
                    </a:cubicBezTo>
                    <a:cubicBezTo>
                      <a:pt x="17" y="0"/>
                      <a:pt x="14" y="1"/>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8" name="Freeform 1463">
                <a:extLst>
                  <a:ext uri="{FF2B5EF4-FFF2-40B4-BE49-F238E27FC236}">
                    <a16:creationId xmlns:a16="http://schemas.microsoft.com/office/drawing/2014/main" id="{0D425D19-5385-4722-9032-8EB181A2EF4E}"/>
                  </a:ext>
                </a:extLst>
              </p:cNvPr>
              <p:cNvSpPr/>
              <p:nvPr/>
            </p:nvSpPr>
            <p:spPr bwMode="auto">
              <a:xfrm>
                <a:off x="3941" y="17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9" name="Freeform 1464">
                <a:extLst>
                  <a:ext uri="{FF2B5EF4-FFF2-40B4-BE49-F238E27FC236}">
                    <a16:creationId xmlns:a16="http://schemas.microsoft.com/office/drawing/2014/main" id="{C2F57EE2-C936-427F-81EC-C1BEA9ACBA6F}"/>
                  </a:ext>
                </a:extLst>
              </p:cNvPr>
              <p:cNvSpPr/>
              <p:nvPr/>
            </p:nvSpPr>
            <p:spPr bwMode="auto">
              <a:xfrm>
                <a:off x="1988" y="1770"/>
                <a:ext cx="54" cy="42"/>
              </a:xfrm>
              <a:custGeom>
                <a:gdLst>
                  <a:gd name="T0" fmla="*/ 16 w 20"/>
                  <a:gd name="T1" fmla="*/ 4 h 16"/>
                  <a:gd name="T2" fmla="*/ 18 w 20"/>
                  <a:gd name="T3" fmla="*/ 4 h 16"/>
                  <a:gd name="T4" fmla="*/ 18 w 20"/>
                  <a:gd name="T5" fmla="*/ 3 h 16"/>
                  <a:gd name="T6" fmla="*/ 19 w 20"/>
                  <a:gd name="T7" fmla="*/ 4 h 16"/>
                  <a:gd name="T8" fmla="*/ 20 w 20"/>
                  <a:gd name="T9" fmla="*/ 3 h 16"/>
                  <a:gd name="T10" fmla="*/ 13 w 20"/>
                  <a:gd name="T11" fmla="*/ 9 h 16"/>
                  <a:gd name="T12" fmla="*/ 13 w 20"/>
                  <a:gd name="T13" fmla="*/ 8 h 16"/>
                  <a:gd name="T14" fmla="*/ 10 w 20"/>
                  <a:gd name="T15" fmla="*/ 10 h 16"/>
                  <a:gd name="T16" fmla="*/ 12 w 20"/>
                  <a:gd name="T17" fmla="*/ 10 h 16"/>
                  <a:gd name="T18" fmla="*/ 11 w 20"/>
                  <a:gd name="T19" fmla="*/ 13 h 16"/>
                  <a:gd name="T20" fmla="*/ 7 w 20"/>
                  <a:gd name="T21" fmla="*/ 14 h 16"/>
                  <a:gd name="T22" fmla="*/ 4 w 20"/>
                  <a:gd name="T23" fmla="*/ 13 h 16"/>
                  <a:gd name="T24" fmla="*/ 4 w 20"/>
                  <a:gd name="T25" fmla="*/ 14 h 16"/>
                  <a:gd name="T26" fmla="*/ 4 w 20"/>
                  <a:gd name="T27" fmla="*/ 14 h 16"/>
                  <a:gd name="T28" fmla="*/ 2 w 20"/>
                  <a:gd name="T29" fmla="*/ 13 h 16"/>
                  <a:gd name="T30" fmla="*/ 6 w 20"/>
                  <a:gd name="T31" fmla="*/ 12 h 16"/>
                  <a:gd name="T32" fmla="*/ 7 w 20"/>
                  <a:gd name="T33" fmla="*/ 14 h 16"/>
                  <a:gd name="T34" fmla="*/ 9 w 20"/>
                  <a:gd name="T35" fmla="*/ 12 h 16"/>
                  <a:gd name="T36" fmla="*/ 6 w 20"/>
                  <a:gd name="T37" fmla="*/ 11 h 16"/>
                  <a:gd name="T38" fmla="*/ 7 w 20"/>
                  <a:gd name="T39" fmla="*/ 10 h 16"/>
                  <a:gd name="T40" fmla="*/ 1 w 20"/>
                  <a:gd name="T41" fmla="*/ 10 h 16"/>
                  <a:gd name="T42" fmla="*/ 1 w 20"/>
                  <a:gd name="T43" fmla="*/ 10 h 16"/>
                  <a:gd name="T44" fmla="*/ 3 w 20"/>
                  <a:gd name="T45" fmla="*/ 7 h 16"/>
                  <a:gd name="T46" fmla="*/ 8 w 20"/>
                  <a:gd name="T47" fmla="*/ 3 h 16"/>
                  <a:gd name="T48" fmla="*/ 9 w 20"/>
                  <a:gd name="T49" fmla="*/ 3 h 16"/>
                  <a:gd name="T50" fmla="*/ 15 w 20"/>
                  <a:gd name="T51" fmla="*/ 3 h 16"/>
                  <a:gd name="T52" fmla="*/ 16 w 20"/>
                  <a:gd name="T53" fmla="*/ 4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6">
                    <a:moveTo>
                      <a:pt x="16" y="4"/>
                    </a:moveTo>
                    <a:cubicBezTo>
                      <a:pt x="17" y="2"/>
                      <a:pt x="17" y="4"/>
                      <a:pt x="18" y="4"/>
                    </a:cubicBezTo>
                    <a:cubicBezTo>
                      <a:pt x="18" y="3"/>
                      <a:pt x="18" y="3"/>
                      <a:pt x="18" y="3"/>
                    </a:cubicBezTo>
                    <a:cubicBezTo>
                      <a:pt x="19" y="4"/>
                      <a:pt x="19" y="4"/>
                      <a:pt x="19" y="4"/>
                    </a:cubicBezTo>
                    <a:cubicBezTo>
                      <a:pt x="20" y="3"/>
                      <a:pt x="20" y="3"/>
                      <a:pt x="20" y="3"/>
                    </a:cubicBezTo>
                    <a:cubicBezTo>
                      <a:pt x="18" y="4"/>
                      <a:pt x="14" y="7"/>
                      <a:pt x="13" y="9"/>
                    </a:cubicBezTo>
                    <a:cubicBezTo>
                      <a:pt x="13" y="8"/>
                      <a:pt x="13" y="8"/>
                      <a:pt x="13" y="8"/>
                    </a:cubicBezTo>
                    <a:cubicBezTo>
                      <a:pt x="12" y="9"/>
                      <a:pt x="11" y="9"/>
                      <a:pt x="10" y="10"/>
                    </a:cubicBezTo>
                    <a:cubicBezTo>
                      <a:pt x="10" y="11"/>
                      <a:pt x="12" y="10"/>
                      <a:pt x="12" y="10"/>
                    </a:cubicBezTo>
                    <a:cubicBezTo>
                      <a:pt x="12" y="11"/>
                      <a:pt x="10" y="11"/>
                      <a:pt x="11" y="13"/>
                    </a:cubicBezTo>
                    <a:cubicBezTo>
                      <a:pt x="9" y="13"/>
                      <a:pt x="9" y="16"/>
                      <a:pt x="7" y="14"/>
                    </a:cubicBezTo>
                    <a:cubicBezTo>
                      <a:pt x="7" y="13"/>
                      <a:pt x="5" y="14"/>
                      <a:pt x="4" y="13"/>
                    </a:cubicBezTo>
                    <a:cubicBezTo>
                      <a:pt x="4" y="14"/>
                      <a:pt x="4" y="14"/>
                      <a:pt x="4" y="14"/>
                    </a:cubicBezTo>
                    <a:cubicBezTo>
                      <a:pt x="4" y="14"/>
                      <a:pt x="4" y="14"/>
                      <a:pt x="4" y="14"/>
                    </a:cubicBezTo>
                    <a:cubicBezTo>
                      <a:pt x="3" y="15"/>
                      <a:pt x="2" y="14"/>
                      <a:pt x="2" y="13"/>
                    </a:cubicBezTo>
                    <a:cubicBezTo>
                      <a:pt x="4" y="14"/>
                      <a:pt x="4" y="10"/>
                      <a:pt x="6" y="12"/>
                    </a:cubicBezTo>
                    <a:cubicBezTo>
                      <a:pt x="6" y="13"/>
                      <a:pt x="7" y="13"/>
                      <a:pt x="7" y="14"/>
                    </a:cubicBezTo>
                    <a:cubicBezTo>
                      <a:pt x="6" y="12"/>
                      <a:pt x="9" y="14"/>
                      <a:pt x="9" y="12"/>
                    </a:cubicBezTo>
                    <a:cubicBezTo>
                      <a:pt x="8" y="12"/>
                      <a:pt x="7" y="11"/>
                      <a:pt x="6" y="11"/>
                    </a:cubicBezTo>
                    <a:cubicBezTo>
                      <a:pt x="7" y="10"/>
                      <a:pt x="7" y="10"/>
                      <a:pt x="7" y="10"/>
                    </a:cubicBezTo>
                    <a:cubicBezTo>
                      <a:pt x="5" y="9"/>
                      <a:pt x="3" y="12"/>
                      <a:pt x="1" y="10"/>
                    </a:cubicBezTo>
                    <a:cubicBezTo>
                      <a:pt x="1" y="10"/>
                      <a:pt x="1" y="10"/>
                      <a:pt x="1" y="10"/>
                    </a:cubicBezTo>
                    <a:cubicBezTo>
                      <a:pt x="0" y="9"/>
                      <a:pt x="1" y="7"/>
                      <a:pt x="3" y="7"/>
                    </a:cubicBezTo>
                    <a:cubicBezTo>
                      <a:pt x="5" y="5"/>
                      <a:pt x="7" y="4"/>
                      <a:pt x="8" y="3"/>
                    </a:cubicBezTo>
                    <a:cubicBezTo>
                      <a:pt x="9" y="3"/>
                      <a:pt x="9" y="3"/>
                      <a:pt x="9" y="3"/>
                    </a:cubicBezTo>
                    <a:cubicBezTo>
                      <a:pt x="11" y="0"/>
                      <a:pt x="12" y="5"/>
                      <a:pt x="15" y="3"/>
                    </a:cubicBez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0" name="Freeform 1465">
                <a:extLst>
                  <a:ext uri="{FF2B5EF4-FFF2-40B4-BE49-F238E27FC236}">
                    <a16:creationId xmlns:a16="http://schemas.microsoft.com/office/drawing/2014/main" id="{ED6DA62E-4828-450B-91A6-08FE91D88744}"/>
                  </a:ext>
                </a:extLst>
              </p:cNvPr>
              <p:cNvSpPr/>
              <p:nvPr/>
            </p:nvSpPr>
            <p:spPr bwMode="auto">
              <a:xfrm>
                <a:off x="2068" y="1772"/>
                <a:ext cx="11" cy="11"/>
              </a:xfrm>
              <a:custGeom>
                <a:gdLst>
                  <a:gd name="T0" fmla="*/ 4 w 4"/>
                  <a:gd name="T1" fmla="*/ 2 h 4"/>
                  <a:gd name="T2" fmla="*/ 0 w 4"/>
                  <a:gd name="T3" fmla="*/ 3 h 4"/>
                  <a:gd name="T4" fmla="*/ 0 w 4"/>
                  <a:gd name="T5" fmla="*/ 2 h 4"/>
                  <a:gd name="T6" fmla="*/ 3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3" y="3"/>
                      <a:pt x="2" y="4"/>
                      <a:pt x="0" y="3"/>
                    </a:cubicBezTo>
                    <a:cubicBezTo>
                      <a:pt x="0" y="3"/>
                      <a:pt x="0" y="3"/>
                      <a:pt x="0" y="2"/>
                    </a:cubicBezTo>
                    <a:cubicBezTo>
                      <a:pt x="1" y="3"/>
                      <a:pt x="2" y="0"/>
                      <a:pt x="3" y="2"/>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1" name="Freeform 1466">
                <a:extLst>
                  <a:ext uri="{FF2B5EF4-FFF2-40B4-BE49-F238E27FC236}">
                    <a16:creationId xmlns:a16="http://schemas.microsoft.com/office/drawing/2014/main" id="{5980247C-3682-4EDC-B918-849ACC18F3C8}"/>
                  </a:ext>
                </a:extLst>
              </p:cNvPr>
              <p:cNvSpPr/>
              <p:nvPr/>
            </p:nvSpPr>
            <p:spPr bwMode="auto">
              <a:xfrm>
                <a:off x="4027" y="177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0"/>
                      <a:pt x="0" y="0"/>
                    </a:cubicBezTo>
                    <a:cubicBezTo>
                      <a:pt x="0"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2" name="Freeform 1467">
                <a:extLst>
                  <a:ext uri="{FF2B5EF4-FFF2-40B4-BE49-F238E27FC236}">
                    <a16:creationId xmlns:a16="http://schemas.microsoft.com/office/drawing/2014/main" id="{44C7D465-FD8C-41ED-8E08-9A62F7C66CAC}"/>
                  </a:ext>
                </a:extLst>
              </p:cNvPr>
              <p:cNvSpPr/>
              <p:nvPr/>
            </p:nvSpPr>
            <p:spPr bwMode="auto">
              <a:xfrm>
                <a:off x="1972" y="1778"/>
                <a:ext cx="5" cy="2"/>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1"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3" name="Freeform 1468">
                <a:extLst>
                  <a:ext uri="{FF2B5EF4-FFF2-40B4-BE49-F238E27FC236}">
                    <a16:creationId xmlns:a16="http://schemas.microsoft.com/office/drawing/2014/main" id="{13199F94-5C74-4915-8C2E-74AA02B3EFCD}"/>
                  </a:ext>
                </a:extLst>
              </p:cNvPr>
              <p:cNvSpPr/>
              <p:nvPr/>
            </p:nvSpPr>
            <p:spPr bwMode="auto">
              <a:xfrm>
                <a:off x="3693" y="1778"/>
                <a:ext cx="10" cy="2"/>
              </a:xfrm>
              <a:custGeom>
                <a:gdLst>
                  <a:gd name="T0" fmla="*/ 0 w 10"/>
                  <a:gd name="T1" fmla="*/ 2 h 2"/>
                  <a:gd name="T2" fmla="*/ 2 w 10"/>
                  <a:gd name="T3" fmla="*/ 0 h 2"/>
                  <a:gd name="T4" fmla="*/ 2 w 10"/>
                  <a:gd name="T5" fmla="*/ 0 h 2"/>
                  <a:gd name="T6" fmla="*/ 10 w 10"/>
                  <a:gd name="T7" fmla="*/ 0 h 2"/>
                  <a:gd name="T8" fmla="*/ 0 w 10"/>
                  <a:gd name="T9" fmla="*/ 2 h 2"/>
                </a:gdLst>
                <a:cxnLst>
                  <a:cxn ang="0">
                    <a:pos x="T0" y="T1"/>
                  </a:cxn>
                  <a:cxn ang="0">
                    <a:pos x="T2" y="T3"/>
                  </a:cxn>
                  <a:cxn ang="0">
                    <a:pos x="T4" y="T5"/>
                  </a:cxn>
                  <a:cxn ang="0">
                    <a:pos x="T6" y="T7"/>
                  </a:cxn>
                  <a:cxn ang="0">
                    <a:pos x="T8" y="T9"/>
                  </a:cxn>
                </a:cxnLst>
                <a:rect l="0" t="0" r="r" b="b"/>
                <a:pathLst>
                  <a:path w="10" h="2">
                    <a:moveTo>
                      <a:pt x="0" y="2"/>
                    </a:moveTo>
                    <a:lnTo>
                      <a:pt x="2" y="0"/>
                    </a:lnTo>
                    <a:lnTo>
                      <a:pt x="2" y="0"/>
                    </a:lnTo>
                    <a:lnTo>
                      <a:pt x="1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4" name="Freeform 1469">
                <a:extLst>
                  <a:ext uri="{FF2B5EF4-FFF2-40B4-BE49-F238E27FC236}">
                    <a16:creationId xmlns:a16="http://schemas.microsoft.com/office/drawing/2014/main" id="{EBC63021-342C-4FB2-AB14-044F849248E2}"/>
                  </a:ext>
                </a:extLst>
              </p:cNvPr>
              <p:cNvSpPr/>
              <p:nvPr/>
            </p:nvSpPr>
            <p:spPr bwMode="auto">
              <a:xfrm>
                <a:off x="3727" y="1775"/>
                <a:ext cx="134" cy="61"/>
              </a:xfrm>
              <a:custGeom>
                <a:gdLst>
                  <a:gd name="T0" fmla="*/ 50 w 50"/>
                  <a:gd name="T1" fmla="*/ 2 h 23"/>
                  <a:gd name="T2" fmla="*/ 46 w 50"/>
                  <a:gd name="T3" fmla="*/ 4 h 23"/>
                  <a:gd name="T4" fmla="*/ 43 w 50"/>
                  <a:gd name="T5" fmla="*/ 5 h 23"/>
                  <a:gd name="T6" fmla="*/ 40 w 50"/>
                  <a:gd name="T7" fmla="*/ 7 h 23"/>
                  <a:gd name="T8" fmla="*/ 40 w 50"/>
                  <a:gd name="T9" fmla="*/ 7 h 23"/>
                  <a:gd name="T10" fmla="*/ 35 w 50"/>
                  <a:gd name="T11" fmla="*/ 9 h 23"/>
                  <a:gd name="T12" fmla="*/ 33 w 50"/>
                  <a:gd name="T13" fmla="*/ 10 h 23"/>
                  <a:gd name="T14" fmla="*/ 26 w 50"/>
                  <a:gd name="T15" fmla="*/ 14 h 23"/>
                  <a:gd name="T16" fmla="*/ 27 w 50"/>
                  <a:gd name="T17" fmla="*/ 16 h 23"/>
                  <a:gd name="T18" fmla="*/ 26 w 50"/>
                  <a:gd name="T19" fmla="*/ 18 h 23"/>
                  <a:gd name="T20" fmla="*/ 24 w 50"/>
                  <a:gd name="T21" fmla="*/ 17 h 23"/>
                  <a:gd name="T22" fmla="*/ 25 w 50"/>
                  <a:gd name="T23" fmla="*/ 19 h 23"/>
                  <a:gd name="T24" fmla="*/ 23 w 50"/>
                  <a:gd name="T25" fmla="*/ 20 h 23"/>
                  <a:gd name="T26" fmla="*/ 21 w 50"/>
                  <a:gd name="T27" fmla="*/ 18 h 23"/>
                  <a:gd name="T28" fmla="*/ 25 w 50"/>
                  <a:gd name="T29" fmla="*/ 16 h 23"/>
                  <a:gd name="T30" fmla="*/ 26 w 50"/>
                  <a:gd name="T31" fmla="*/ 15 h 23"/>
                  <a:gd name="T32" fmla="*/ 23 w 50"/>
                  <a:gd name="T33" fmla="*/ 15 h 23"/>
                  <a:gd name="T34" fmla="*/ 17 w 50"/>
                  <a:gd name="T35" fmla="*/ 17 h 23"/>
                  <a:gd name="T36" fmla="*/ 13 w 50"/>
                  <a:gd name="T37" fmla="*/ 19 h 23"/>
                  <a:gd name="T38" fmla="*/ 12 w 50"/>
                  <a:gd name="T39" fmla="*/ 18 h 23"/>
                  <a:gd name="T40" fmla="*/ 11 w 50"/>
                  <a:gd name="T41" fmla="*/ 18 h 23"/>
                  <a:gd name="T42" fmla="*/ 11 w 50"/>
                  <a:gd name="T43" fmla="*/ 19 h 23"/>
                  <a:gd name="T44" fmla="*/ 11 w 50"/>
                  <a:gd name="T45" fmla="*/ 19 h 23"/>
                  <a:gd name="T46" fmla="*/ 7 w 50"/>
                  <a:gd name="T47" fmla="*/ 20 h 23"/>
                  <a:gd name="T48" fmla="*/ 4 w 50"/>
                  <a:gd name="T49" fmla="*/ 23 h 23"/>
                  <a:gd name="T50" fmla="*/ 3 w 50"/>
                  <a:gd name="T51" fmla="*/ 23 h 23"/>
                  <a:gd name="T52" fmla="*/ 4 w 50"/>
                  <a:gd name="T53" fmla="*/ 22 h 23"/>
                  <a:gd name="T54" fmla="*/ 0 w 50"/>
                  <a:gd name="T55" fmla="*/ 21 h 23"/>
                  <a:gd name="T56" fmla="*/ 1 w 50"/>
                  <a:gd name="T57" fmla="*/ 21 h 23"/>
                  <a:gd name="T58" fmla="*/ 0 w 50"/>
                  <a:gd name="T59" fmla="*/ 21 h 23"/>
                  <a:gd name="T60" fmla="*/ 1 w 50"/>
                  <a:gd name="T61" fmla="*/ 21 h 23"/>
                  <a:gd name="T62" fmla="*/ 1 w 50"/>
                  <a:gd name="T63" fmla="*/ 20 h 23"/>
                  <a:gd name="T64" fmla="*/ 8 w 50"/>
                  <a:gd name="T65" fmla="*/ 19 h 23"/>
                  <a:gd name="T66" fmla="*/ 9 w 50"/>
                  <a:gd name="T67" fmla="*/ 18 h 23"/>
                  <a:gd name="T68" fmla="*/ 9 w 50"/>
                  <a:gd name="T69" fmla="*/ 16 h 23"/>
                  <a:gd name="T70" fmla="*/ 9 w 50"/>
                  <a:gd name="T71" fmla="*/ 17 h 23"/>
                  <a:gd name="T72" fmla="*/ 10 w 50"/>
                  <a:gd name="T73" fmla="*/ 17 h 23"/>
                  <a:gd name="T74" fmla="*/ 10 w 50"/>
                  <a:gd name="T75" fmla="*/ 17 h 23"/>
                  <a:gd name="T76" fmla="*/ 10 w 50"/>
                  <a:gd name="T77" fmla="*/ 17 h 23"/>
                  <a:gd name="T78" fmla="*/ 14 w 50"/>
                  <a:gd name="T79" fmla="*/ 15 h 23"/>
                  <a:gd name="T80" fmla="*/ 16 w 50"/>
                  <a:gd name="T81" fmla="*/ 16 h 23"/>
                  <a:gd name="T82" fmla="*/ 17 w 50"/>
                  <a:gd name="T83" fmla="*/ 15 h 23"/>
                  <a:gd name="T84" fmla="*/ 17 w 50"/>
                  <a:gd name="T85" fmla="*/ 13 h 23"/>
                  <a:gd name="T86" fmla="*/ 21 w 50"/>
                  <a:gd name="T87" fmla="*/ 12 h 23"/>
                  <a:gd name="T88" fmla="*/ 21 w 50"/>
                  <a:gd name="T89" fmla="*/ 13 h 23"/>
                  <a:gd name="T90" fmla="*/ 21 w 50"/>
                  <a:gd name="T91" fmla="*/ 13 h 23"/>
                  <a:gd name="T92" fmla="*/ 23 w 50"/>
                  <a:gd name="T93" fmla="*/ 12 h 23"/>
                  <a:gd name="T94" fmla="*/ 22 w 50"/>
                  <a:gd name="T95" fmla="*/ 13 h 23"/>
                  <a:gd name="T96" fmla="*/ 27 w 50"/>
                  <a:gd name="T97" fmla="*/ 12 h 23"/>
                  <a:gd name="T98" fmla="*/ 27 w 50"/>
                  <a:gd name="T99" fmla="*/ 11 h 23"/>
                  <a:gd name="T100" fmla="*/ 24 w 50"/>
                  <a:gd name="T101" fmla="*/ 12 h 23"/>
                  <a:gd name="T102" fmla="*/ 29 w 50"/>
                  <a:gd name="T103" fmla="*/ 9 h 23"/>
                  <a:gd name="T104" fmla="*/ 30 w 50"/>
                  <a:gd name="T105" fmla="*/ 10 h 23"/>
                  <a:gd name="T106" fmla="*/ 35 w 50"/>
                  <a:gd name="T107" fmla="*/ 8 h 23"/>
                  <a:gd name="T108" fmla="*/ 33 w 50"/>
                  <a:gd name="T109" fmla="*/ 8 h 23"/>
                  <a:gd name="T110" fmla="*/ 30 w 50"/>
                  <a:gd name="T111" fmla="*/ 8 h 23"/>
                  <a:gd name="T112" fmla="*/ 35 w 50"/>
                  <a:gd name="T113" fmla="*/ 6 h 23"/>
                  <a:gd name="T114" fmla="*/ 38 w 50"/>
                  <a:gd name="T115" fmla="*/ 5 h 23"/>
                  <a:gd name="T116" fmla="*/ 45 w 50"/>
                  <a:gd name="T117" fmla="*/ 3 h 23"/>
                  <a:gd name="T118" fmla="*/ 49 w 50"/>
                  <a:gd name="T119" fmla="*/ 2 h 23"/>
                  <a:gd name="T120" fmla="*/ 50 w 50"/>
                  <a:gd name="T121" fmla="*/ 2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50" y="2"/>
                    </a:moveTo>
                    <a:cubicBezTo>
                      <a:pt x="48" y="1"/>
                      <a:pt x="49" y="5"/>
                      <a:pt x="46" y="4"/>
                    </a:cubicBezTo>
                    <a:cubicBezTo>
                      <a:pt x="44" y="4"/>
                      <a:pt x="44" y="6"/>
                      <a:pt x="43" y="5"/>
                    </a:cubicBezTo>
                    <a:cubicBezTo>
                      <a:pt x="42" y="6"/>
                      <a:pt x="39" y="5"/>
                      <a:pt x="40" y="7"/>
                    </a:cubicBezTo>
                    <a:cubicBezTo>
                      <a:pt x="40" y="7"/>
                      <a:pt x="40" y="7"/>
                      <a:pt x="40" y="7"/>
                    </a:cubicBezTo>
                    <a:cubicBezTo>
                      <a:pt x="39" y="7"/>
                      <a:pt x="37" y="8"/>
                      <a:pt x="35" y="9"/>
                    </a:cubicBezTo>
                    <a:cubicBezTo>
                      <a:pt x="34" y="8"/>
                      <a:pt x="34" y="10"/>
                      <a:pt x="33" y="10"/>
                    </a:cubicBezTo>
                    <a:cubicBezTo>
                      <a:pt x="32" y="13"/>
                      <a:pt x="28" y="12"/>
                      <a:pt x="26" y="14"/>
                    </a:cubicBezTo>
                    <a:cubicBezTo>
                      <a:pt x="27" y="16"/>
                      <a:pt x="27" y="16"/>
                      <a:pt x="27" y="16"/>
                    </a:cubicBezTo>
                    <a:cubicBezTo>
                      <a:pt x="26" y="18"/>
                      <a:pt x="26" y="18"/>
                      <a:pt x="26" y="18"/>
                    </a:cubicBezTo>
                    <a:cubicBezTo>
                      <a:pt x="25" y="17"/>
                      <a:pt x="25" y="18"/>
                      <a:pt x="24" y="17"/>
                    </a:cubicBezTo>
                    <a:cubicBezTo>
                      <a:pt x="24" y="18"/>
                      <a:pt x="24" y="19"/>
                      <a:pt x="25" y="19"/>
                    </a:cubicBezTo>
                    <a:cubicBezTo>
                      <a:pt x="23" y="20"/>
                      <a:pt x="23" y="20"/>
                      <a:pt x="23" y="20"/>
                    </a:cubicBezTo>
                    <a:cubicBezTo>
                      <a:pt x="23" y="19"/>
                      <a:pt x="22" y="18"/>
                      <a:pt x="21" y="18"/>
                    </a:cubicBezTo>
                    <a:cubicBezTo>
                      <a:pt x="22" y="17"/>
                      <a:pt x="25" y="18"/>
                      <a:pt x="25" y="16"/>
                    </a:cubicBezTo>
                    <a:cubicBezTo>
                      <a:pt x="25" y="16"/>
                      <a:pt x="26" y="16"/>
                      <a:pt x="26" y="15"/>
                    </a:cubicBezTo>
                    <a:cubicBezTo>
                      <a:pt x="25" y="14"/>
                      <a:pt x="24" y="16"/>
                      <a:pt x="23" y="15"/>
                    </a:cubicBezTo>
                    <a:cubicBezTo>
                      <a:pt x="21" y="16"/>
                      <a:pt x="19" y="15"/>
                      <a:pt x="17" y="17"/>
                    </a:cubicBezTo>
                    <a:cubicBezTo>
                      <a:pt x="15" y="16"/>
                      <a:pt x="15" y="20"/>
                      <a:pt x="13" y="19"/>
                    </a:cubicBezTo>
                    <a:cubicBezTo>
                      <a:pt x="13" y="19"/>
                      <a:pt x="13" y="18"/>
                      <a:pt x="12" y="18"/>
                    </a:cubicBezTo>
                    <a:cubicBezTo>
                      <a:pt x="11" y="18"/>
                      <a:pt x="11" y="18"/>
                      <a:pt x="11" y="18"/>
                    </a:cubicBezTo>
                    <a:cubicBezTo>
                      <a:pt x="11" y="19"/>
                      <a:pt x="11" y="19"/>
                      <a:pt x="11" y="19"/>
                    </a:cubicBezTo>
                    <a:cubicBezTo>
                      <a:pt x="11" y="19"/>
                      <a:pt x="11" y="19"/>
                      <a:pt x="11" y="19"/>
                    </a:cubicBezTo>
                    <a:cubicBezTo>
                      <a:pt x="9" y="17"/>
                      <a:pt x="8" y="20"/>
                      <a:pt x="7" y="20"/>
                    </a:cubicBezTo>
                    <a:cubicBezTo>
                      <a:pt x="7" y="22"/>
                      <a:pt x="4" y="21"/>
                      <a:pt x="4" y="23"/>
                    </a:cubicBezTo>
                    <a:cubicBezTo>
                      <a:pt x="3" y="23"/>
                      <a:pt x="3" y="23"/>
                      <a:pt x="3" y="23"/>
                    </a:cubicBezTo>
                    <a:cubicBezTo>
                      <a:pt x="3" y="23"/>
                      <a:pt x="4" y="22"/>
                      <a:pt x="4" y="22"/>
                    </a:cubicBezTo>
                    <a:cubicBezTo>
                      <a:pt x="3" y="21"/>
                      <a:pt x="1" y="23"/>
                      <a:pt x="0" y="21"/>
                    </a:cubicBezTo>
                    <a:cubicBezTo>
                      <a:pt x="1" y="21"/>
                      <a:pt x="1" y="21"/>
                      <a:pt x="1" y="21"/>
                    </a:cubicBezTo>
                    <a:cubicBezTo>
                      <a:pt x="0" y="21"/>
                      <a:pt x="0" y="21"/>
                      <a:pt x="0" y="21"/>
                    </a:cubicBezTo>
                    <a:cubicBezTo>
                      <a:pt x="0" y="21"/>
                      <a:pt x="1" y="20"/>
                      <a:pt x="1" y="21"/>
                    </a:cubicBezTo>
                    <a:cubicBezTo>
                      <a:pt x="1" y="21"/>
                      <a:pt x="2" y="20"/>
                      <a:pt x="1" y="20"/>
                    </a:cubicBezTo>
                    <a:cubicBezTo>
                      <a:pt x="4" y="20"/>
                      <a:pt x="5" y="18"/>
                      <a:pt x="8" y="19"/>
                    </a:cubicBezTo>
                    <a:cubicBezTo>
                      <a:pt x="8" y="19"/>
                      <a:pt x="9" y="18"/>
                      <a:pt x="9" y="18"/>
                    </a:cubicBezTo>
                    <a:cubicBezTo>
                      <a:pt x="8" y="17"/>
                      <a:pt x="9" y="17"/>
                      <a:pt x="9" y="16"/>
                    </a:cubicBezTo>
                    <a:cubicBezTo>
                      <a:pt x="9" y="17"/>
                      <a:pt x="9" y="17"/>
                      <a:pt x="9" y="17"/>
                    </a:cubicBezTo>
                    <a:cubicBezTo>
                      <a:pt x="10" y="17"/>
                      <a:pt x="10" y="17"/>
                      <a:pt x="10" y="17"/>
                    </a:cubicBezTo>
                    <a:cubicBezTo>
                      <a:pt x="10" y="17"/>
                      <a:pt x="10" y="17"/>
                      <a:pt x="10" y="17"/>
                    </a:cubicBezTo>
                    <a:cubicBezTo>
                      <a:pt x="10" y="17"/>
                      <a:pt x="10" y="17"/>
                      <a:pt x="10" y="17"/>
                    </a:cubicBezTo>
                    <a:cubicBezTo>
                      <a:pt x="10" y="15"/>
                      <a:pt x="14" y="18"/>
                      <a:pt x="14" y="15"/>
                    </a:cubicBezTo>
                    <a:cubicBezTo>
                      <a:pt x="15" y="17"/>
                      <a:pt x="15" y="14"/>
                      <a:pt x="16" y="16"/>
                    </a:cubicBezTo>
                    <a:cubicBezTo>
                      <a:pt x="17" y="15"/>
                      <a:pt x="17" y="15"/>
                      <a:pt x="17" y="15"/>
                    </a:cubicBezTo>
                    <a:cubicBezTo>
                      <a:pt x="17" y="14"/>
                      <a:pt x="17" y="14"/>
                      <a:pt x="17" y="13"/>
                    </a:cubicBezTo>
                    <a:cubicBezTo>
                      <a:pt x="18" y="13"/>
                      <a:pt x="20" y="13"/>
                      <a:pt x="21" y="12"/>
                    </a:cubicBezTo>
                    <a:cubicBezTo>
                      <a:pt x="21" y="13"/>
                      <a:pt x="21" y="13"/>
                      <a:pt x="21" y="13"/>
                    </a:cubicBezTo>
                    <a:cubicBezTo>
                      <a:pt x="21" y="13"/>
                      <a:pt x="21" y="13"/>
                      <a:pt x="21" y="13"/>
                    </a:cubicBezTo>
                    <a:cubicBezTo>
                      <a:pt x="23" y="13"/>
                      <a:pt x="21" y="11"/>
                      <a:pt x="23" y="12"/>
                    </a:cubicBezTo>
                    <a:cubicBezTo>
                      <a:pt x="22" y="13"/>
                      <a:pt x="22" y="13"/>
                      <a:pt x="22" y="13"/>
                    </a:cubicBezTo>
                    <a:cubicBezTo>
                      <a:pt x="23" y="14"/>
                      <a:pt x="26" y="13"/>
                      <a:pt x="27" y="12"/>
                    </a:cubicBezTo>
                    <a:cubicBezTo>
                      <a:pt x="27" y="11"/>
                      <a:pt x="27" y="11"/>
                      <a:pt x="27" y="11"/>
                    </a:cubicBezTo>
                    <a:cubicBezTo>
                      <a:pt x="26" y="11"/>
                      <a:pt x="25" y="12"/>
                      <a:pt x="24" y="12"/>
                    </a:cubicBezTo>
                    <a:cubicBezTo>
                      <a:pt x="26" y="11"/>
                      <a:pt x="27" y="9"/>
                      <a:pt x="29" y="9"/>
                    </a:cubicBezTo>
                    <a:cubicBezTo>
                      <a:pt x="29" y="9"/>
                      <a:pt x="29" y="10"/>
                      <a:pt x="30" y="10"/>
                    </a:cubicBezTo>
                    <a:cubicBezTo>
                      <a:pt x="32" y="9"/>
                      <a:pt x="34" y="9"/>
                      <a:pt x="35" y="8"/>
                    </a:cubicBezTo>
                    <a:cubicBezTo>
                      <a:pt x="35" y="5"/>
                      <a:pt x="34" y="9"/>
                      <a:pt x="33" y="8"/>
                    </a:cubicBezTo>
                    <a:cubicBezTo>
                      <a:pt x="30" y="8"/>
                      <a:pt x="30" y="8"/>
                      <a:pt x="30" y="8"/>
                    </a:cubicBezTo>
                    <a:cubicBezTo>
                      <a:pt x="32" y="8"/>
                      <a:pt x="33" y="7"/>
                      <a:pt x="35" y="6"/>
                    </a:cubicBezTo>
                    <a:cubicBezTo>
                      <a:pt x="37" y="7"/>
                      <a:pt x="37" y="6"/>
                      <a:pt x="38" y="5"/>
                    </a:cubicBezTo>
                    <a:cubicBezTo>
                      <a:pt x="41" y="4"/>
                      <a:pt x="45" y="5"/>
                      <a:pt x="45" y="3"/>
                    </a:cubicBezTo>
                    <a:cubicBezTo>
                      <a:pt x="47" y="3"/>
                      <a:pt x="48" y="3"/>
                      <a:pt x="49" y="2"/>
                    </a:cubicBezTo>
                    <a:cubicBezTo>
                      <a:pt x="49" y="0"/>
                      <a:pt x="50" y="2"/>
                      <a:pt x="5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5" name="Freeform 1470">
                <a:extLst>
                  <a:ext uri="{FF2B5EF4-FFF2-40B4-BE49-F238E27FC236}">
                    <a16:creationId xmlns:a16="http://schemas.microsoft.com/office/drawing/2014/main" id="{6B8A14BF-8AC4-4258-AB79-36B5E080466B}"/>
                  </a:ext>
                </a:extLst>
              </p:cNvPr>
              <p:cNvSpPr/>
              <p:nvPr/>
            </p:nvSpPr>
            <p:spPr bwMode="auto">
              <a:xfrm>
                <a:off x="3730" y="1778"/>
                <a:ext cx="27" cy="18"/>
              </a:xfrm>
              <a:custGeom>
                <a:gdLst>
                  <a:gd name="T0" fmla="*/ 9 w 10"/>
                  <a:gd name="T1" fmla="*/ 1 h 7"/>
                  <a:gd name="T2" fmla="*/ 9 w 10"/>
                  <a:gd name="T3" fmla="*/ 1 h 7"/>
                  <a:gd name="T4" fmla="*/ 10 w 10"/>
                  <a:gd name="T5" fmla="*/ 2 h 7"/>
                  <a:gd name="T6" fmla="*/ 8 w 10"/>
                  <a:gd name="T7" fmla="*/ 4 h 7"/>
                  <a:gd name="T8" fmla="*/ 5 w 10"/>
                  <a:gd name="T9" fmla="*/ 4 h 7"/>
                  <a:gd name="T10" fmla="*/ 4 w 10"/>
                  <a:gd name="T11" fmla="*/ 4 h 7"/>
                  <a:gd name="T12" fmla="*/ 3 w 10"/>
                  <a:gd name="T13" fmla="*/ 6 h 7"/>
                  <a:gd name="T14" fmla="*/ 0 w 10"/>
                  <a:gd name="T15" fmla="*/ 6 h 7"/>
                  <a:gd name="T16" fmla="*/ 0 w 10"/>
                  <a:gd name="T17" fmla="*/ 5 h 7"/>
                  <a:gd name="T18" fmla="*/ 0 w 10"/>
                  <a:gd name="T19" fmla="*/ 5 h 7"/>
                  <a:gd name="T20" fmla="*/ 5 w 10"/>
                  <a:gd name="T21" fmla="*/ 2 h 7"/>
                  <a:gd name="T22" fmla="*/ 7 w 10"/>
                  <a:gd name="T23" fmla="*/ 2 h 7"/>
                  <a:gd name="T24" fmla="*/ 6 w 10"/>
                  <a:gd name="T25" fmla="*/ 2 h 7"/>
                  <a:gd name="T26" fmla="*/ 8 w 10"/>
                  <a:gd name="T27" fmla="*/ 0 h 7"/>
                  <a:gd name="T28" fmla="*/ 9 w 10"/>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7">
                    <a:moveTo>
                      <a:pt x="9" y="1"/>
                    </a:moveTo>
                    <a:cubicBezTo>
                      <a:pt x="9" y="1"/>
                      <a:pt x="9" y="1"/>
                      <a:pt x="9" y="1"/>
                    </a:cubicBezTo>
                    <a:cubicBezTo>
                      <a:pt x="10" y="2"/>
                      <a:pt x="10" y="2"/>
                      <a:pt x="10" y="2"/>
                    </a:cubicBezTo>
                    <a:cubicBezTo>
                      <a:pt x="10" y="2"/>
                      <a:pt x="9" y="4"/>
                      <a:pt x="8" y="4"/>
                    </a:cubicBezTo>
                    <a:cubicBezTo>
                      <a:pt x="7" y="2"/>
                      <a:pt x="6" y="5"/>
                      <a:pt x="5" y="4"/>
                    </a:cubicBezTo>
                    <a:cubicBezTo>
                      <a:pt x="5" y="3"/>
                      <a:pt x="4" y="4"/>
                      <a:pt x="4" y="4"/>
                    </a:cubicBezTo>
                    <a:cubicBezTo>
                      <a:pt x="5" y="4"/>
                      <a:pt x="3" y="5"/>
                      <a:pt x="3" y="6"/>
                    </a:cubicBezTo>
                    <a:cubicBezTo>
                      <a:pt x="2" y="5"/>
                      <a:pt x="1" y="7"/>
                      <a:pt x="0" y="6"/>
                    </a:cubicBezTo>
                    <a:cubicBezTo>
                      <a:pt x="0" y="6"/>
                      <a:pt x="0" y="5"/>
                      <a:pt x="0" y="5"/>
                    </a:cubicBezTo>
                    <a:cubicBezTo>
                      <a:pt x="0" y="5"/>
                      <a:pt x="0" y="5"/>
                      <a:pt x="0" y="5"/>
                    </a:cubicBezTo>
                    <a:cubicBezTo>
                      <a:pt x="2" y="2"/>
                      <a:pt x="4" y="6"/>
                      <a:pt x="5" y="2"/>
                    </a:cubicBezTo>
                    <a:cubicBezTo>
                      <a:pt x="6" y="2"/>
                      <a:pt x="6" y="3"/>
                      <a:pt x="7" y="2"/>
                    </a:cubicBezTo>
                    <a:cubicBezTo>
                      <a:pt x="6" y="2"/>
                      <a:pt x="6" y="2"/>
                      <a:pt x="6" y="2"/>
                    </a:cubicBezTo>
                    <a:cubicBezTo>
                      <a:pt x="7" y="1"/>
                      <a:pt x="8" y="1"/>
                      <a:pt x="8" y="0"/>
                    </a:cubicBezTo>
                    <a:cubicBezTo>
                      <a:pt x="8" y="0"/>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6" name="Freeform 1471">
                <a:extLst>
                  <a:ext uri="{FF2B5EF4-FFF2-40B4-BE49-F238E27FC236}">
                    <a16:creationId xmlns:a16="http://schemas.microsoft.com/office/drawing/2014/main" id="{A3918192-CE3A-4DF4-BAD0-82FC8610FB51}"/>
                  </a:ext>
                </a:extLst>
              </p:cNvPr>
              <p:cNvSpPr/>
              <p:nvPr/>
            </p:nvSpPr>
            <p:spPr bwMode="auto">
              <a:xfrm>
                <a:off x="3936" y="1778"/>
                <a:ext cx="11" cy="5"/>
              </a:xfrm>
              <a:custGeom>
                <a:gdLst>
                  <a:gd name="T0" fmla="*/ 3 w 4"/>
                  <a:gd name="T1" fmla="*/ 2 h 2"/>
                  <a:gd name="T2" fmla="*/ 3 w 4"/>
                  <a:gd name="T3" fmla="*/ 1 h 2"/>
                  <a:gd name="T4" fmla="*/ 0 w 4"/>
                  <a:gd name="T5" fmla="*/ 2 h 2"/>
                  <a:gd name="T6" fmla="*/ 4 w 4"/>
                  <a:gd name="T7" fmla="*/ 0 h 2"/>
                  <a:gd name="T8" fmla="*/ 3 w 4"/>
                  <a:gd name="T9" fmla="*/ 2 h 2"/>
                </a:gdLst>
                <a:cxnLst>
                  <a:cxn ang="0">
                    <a:pos x="T0" y="T1"/>
                  </a:cxn>
                  <a:cxn ang="0">
                    <a:pos x="T2" y="T3"/>
                  </a:cxn>
                  <a:cxn ang="0">
                    <a:pos x="T4" y="T5"/>
                  </a:cxn>
                  <a:cxn ang="0">
                    <a:pos x="T6" y="T7"/>
                  </a:cxn>
                  <a:cxn ang="0">
                    <a:pos x="T8" y="T9"/>
                  </a:cxn>
                </a:cxnLst>
                <a:rect l="0" t="0" r="r" b="b"/>
                <a:pathLst>
                  <a:path w="4" h="2">
                    <a:moveTo>
                      <a:pt x="3" y="2"/>
                    </a:moveTo>
                    <a:cubicBezTo>
                      <a:pt x="3" y="1"/>
                      <a:pt x="3" y="1"/>
                      <a:pt x="3" y="1"/>
                    </a:cubicBezTo>
                    <a:cubicBezTo>
                      <a:pt x="0" y="2"/>
                      <a:pt x="0" y="2"/>
                      <a:pt x="0" y="2"/>
                    </a:cubicBezTo>
                    <a:cubicBezTo>
                      <a:pt x="2" y="1"/>
                      <a:pt x="2" y="1"/>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7" name="Freeform 1472">
                <a:extLst>
                  <a:ext uri="{FF2B5EF4-FFF2-40B4-BE49-F238E27FC236}">
                    <a16:creationId xmlns:a16="http://schemas.microsoft.com/office/drawing/2014/main" id="{A5DEEB73-B358-450E-919B-88E3C8E91716}"/>
                  </a:ext>
                </a:extLst>
              </p:cNvPr>
              <p:cNvSpPr/>
              <p:nvPr/>
            </p:nvSpPr>
            <p:spPr bwMode="auto">
              <a:xfrm>
                <a:off x="3957" y="1778"/>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8" name="Freeform 1473">
                <a:extLst>
                  <a:ext uri="{FF2B5EF4-FFF2-40B4-BE49-F238E27FC236}">
                    <a16:creationId xmlns:a16="http://schemas.microsoft.com/office/drawing/2014/main" id="{A8ABFF02-55C0-4B54-9A73-EEAA654B2916}"/>
                  </a:ext>
                </a:extLst>
              </p:cNvPr>
              <p:cNvSpPr/>
              <p:nvPr/>
            </p:nvSpPr>
            <p:spPr bwMode="auto">
              <a:xfrm>
                <a:off x="1996" y="1780"/>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0"/>
                      <a:pt x="2" y="0"/>
                    </a:cubicBezTo>
                    <a:cubicBezTo>
                      <a:pt x="2"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9" name="Freeform 1474">
                <a:extLst>
                  <a:ext uri="{FF2B5EF4-FFF2-40B4-BE49-F238E27FC236}">
                    <a16:creationId xmlns:a16="http://schemas.microsoft.com/office/drawing/2014/main" id="{D86DEB6D-5D3C-4F4B-9917-85DF45A31FF1}"/>
                  </a:ext>
                </a:extLst>
              </p:cNvPr>
              <p:cNvSpPr/>
              <p:nvPr/>
            </p:nvSpPr>
            <p:spPr bwMode="auto">
              <a:xfrm>
                <a:off x="1980" y="178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0" name="Freeform 1475">
                <a:extLst>
                  <a:ext uri="{FF2B5EF4-FFF2-40B4-BE49-F238E27FC236}">
                    <a16:creationId xmlns:a16="http://schemas.microsoft.com/office/drawing/2014/main" id="{C74299D2-DAE5-4425-9DC0-60A50E6628B3}"/>
                  </a:ext>
                </a:extLst>
              </p:cNvPr>
              <p:cNvSpPr/>
              <p:nvPr/>
            </p:nvSpPr>
            <p:spPr bwMode="auto">
              <a:xfrm>
                <a:off x="3762" y="1780"/>
                <a:ext cx="3"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0" y="2"/>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1" name="Freeform 1476">
                <a:extLst>
                  <a:ext uri="{FF2B5EF4-FFF2-40B4-BE49-F238E27FC236}">
                    <a16:creationId xmlns:a16="http://schemas.microsoft.com/office/drawing/2014/main" id="{22A13E6F-4E35-4AAC-B745-489DB65A62E6}"/>
                  </a:ext>
                </a:extLst>
              </p:cNvPr>
              <p:cNvSpPr/>
              <p:nvPr/>
            </p:nvSpPr>
            <p:spPr bwMode="auto">
              <a:xfrm>
                <a:off x="3709" y="1780"/>
                <a:ext cx="8" cy="6"/>
              </a:xfrm>
              <a:custGeom>
                <a:gdLst>
                  <a:gd name="T0" fmla="*/ 1 w 3"/>
                  <a:gd name="T1" fmla="*/ 2 h 2"/>
                  <a:gd name="T2" fmla="*/ 0 w 3"/>
                  <a:gd name="T3" fmla="*/ 1 h 2"/>
                  <a:gd name="T4" fmla="*/ 3 w 3"/>
                  <a:gd name="T5" fmla="*/ 1 h 2"/>
                  <a:gd name="T6" fmla="*/ 1 w 3"/>
                  <a:gd name="T7" fmla="*/ 2 h 2"/>
                </a:gdLst>
                <a:cxnLst>
                  <a:cxn ang="0">
                    <a:pos x="T0" y="T1"/>
                  </a:cxn>
                  <a:cxn ang="0">
                    <a:pos x="T2" y="T3"/>
                  </a:cxn>
                  <a:cxn ang="0">
                    <a:pos x="T4" y="T5"/>
                  </a:cxn>
                  <a:cxn ang="0">
                    <a:pos x="T6" y="T7"/>
                  </a:cxn>
                </a:cxnLst>
                <a:rect l="0" t="0" r="r" b="b"/>
                <a:pathLst>
                  <a:path w="3" h="2">
                    <a:moveTo>
                      <a:pt x="1" y="2"/>
                    </a:moveTo>
                    <a:cubicBezTo>
                      <a:pt x="1" y="1"/>
                      <a:pt x="1" y="1"/>
                      <a:pt x="0" y="1"/>
                    </a:cubicBezTo>
                    <a:cubicBezTo>
                      <a:pt x="1" y="0"/>
                      <a:pt x="2"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2" name="Freeform 1477">
                <a:extLst>
                  <a:ext uri="{FF2B5EF4-FFF2-40B4-BE49-F238E27FC236}">
                    <a16:creationId xmlns:a16="http://schemas.microsoft.com/office/drawing/2014/main" id="{4981FFEA-9BAF-4DFB-B655-9F9D7EAF17A0}"/>
                  </a:ext>
                </a:extLst>
              </p:cNvPr>
              <p:cNvSpPr/>
              <p:nvPr/>
            </p:nvSpPr>
            <p:spPr bwMode="auto">
              <a:xfrm>
                <a:off x="3701" y="1783"/>
                <a:ext cx="8" cy="5"/>
              </a:xfrm>
              <a:custGeom>
                <a:gdLst>
                  <a:gd name="T0" fmla="*/ 3 w 3"/>
                  <a:gd name="T1" fmla="*/ 2 h 2"/>
                  <a:gd name="T2" fmla="*/ 0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1"/>
                      <a:pt x="0" y="1"/>
                      <a:pt x="0" y="1"/>
                    </a:cubicBezTo>
                    <a:cubicBezTo>
                      <a:pt x="1" y="1"/>
                      <a:pt x="2" y="1"/>
                      <a:pt x="2" y="0"/>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3" name="Freeform 1478">
                <a:extLst>
                  <a:ext uri="{FF2B5EF4-FFF2-40B4-BE49-F238E27FC236}">
                    <a16:creationId xmlns:a16="http://schemas.microsoft.com/office/drawing/2014/main" id="{C4919C62-4DD0-475F-8969-1D5FBD6784F0}"/>
                  </a:ext>
                </a:extLst>
              </p:cNvPr>
              <p:cNvSpPr/>
              <p:nvPr/>
            </p:nvSpPr>
            <p:spPr bwMode="auto">
              <a:xfrm>
                <a:off x="4331" y="1783"/>
                <a:ext cx="3" cy="5"/>
              </a:xfrm>
              <a:custGeom>
                <a:gdLst>
                  <a:gd name="T0" fmla="*/ 0 w 3"/>
                  <a:gd name="T1" fmla="*/ 3 h 5"/>
                  <a:gd name="T2" fmla="*/ 3 w 3"/>
                  <a:gd name="T3" fmla="*/ 0 h 5"/>
                  <a:gd name="T4" fmla="*/ 3 w 3"/>
                  <a:gd name="T5" fmla="*/ 5 h 5"/>
                  <a:gd name="T6" fmla="*/ 0 w 3"/>
                  <a:gd name="T7" fmla="*/ 3 h 5"/>
                </a:gdLst>
                <a:cxnLst>
                  <a:cxn ang="0">
                    <a:pos x="T0" y="T1"/>
                  </a:cxn>
                  <a:cxn ang="0">
                    <a:pos x="T2" y="T3"/>
                  </a:cxn>
                  <a:cxn ang="0">
                    <a:pos x="T4" y="T5"/>
                  </a:cxn>
                  <a:cxn ang="0">
                    <a:pos x="T6" y="T7"/>
                  </a:cxn>
                </a:cxnLst>
                <a:rect l="0" t="0" r="r" b="b"/>
                <a:pathLst>
                  <a:path w="3" h="5">
                    <a:moveTo>
                      <a:pt x="0" y="3"/>
                    </a:moveTo>
                    <a:lnTo>
                      <a:pt x="3" y="0"/>
                    </a:lnTo>
                    <a:lnTo>
                      <a:pt x="3"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4" name="Freeform 1479">
                <a:extLst>
                  <a:ext uri="{FF2B5EF4-FFF2-40B4-BE49-F238E27FC236}">
                    <a16:creationId xmlns:a16="http://schemas.microsoft.com/office/drawing/2014/main" id="{278ED6C0-65E0-492B-AC4D-CA8D0EFE7DE1}"/>
                  </a:ext>
                </a:extLst>
              </p:cNvPr>
              <p:cNvSpPr/>
              <p:nvPr/>
            </p:nvSpPr>
            <p:spPr bwMode="auto">
              <a:xfrm>
                <a:off x="4342" y="1786"/>
                <a:ext cx="11" cy="8"/>
              </a:xfrm>
              <a:custGeom>
                <a:gdLst>
                  <a:gd name="T0" fmla="*/ 4 w 4"/>
                  <a:gd name="T1" fmla="*/ 1 h 3"/>
                  <a:gd name="T2" fmla="*/ 3 w 4"/>
                  <a:gd name="T3" fmla="*/ 2 h 3"/>
                  <a:gd name="T4" fmla="*/ 0 w 4"/>
                  <a:gd name="T5" fmla="*/ 2 h 3"/>
                  <a:gd name="T6" fmla="*/ 2 w 4"/>
                  <a:gd name="T7" fmla="*/ 1 h 3"/>
                  <a:gd name="T8" fmla="*/ 2 w 4"/>
                  <a:gd name="T9" fmla="*/ 1 h 3"/>
                  <a:gd name="T10" fmla="*/ 2 w 4"/>
                  <a:gd name="T11" fmla="*/ 0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2"/>
                      <a:pt x="3" y="2"/>
                      <a:pt x="3" y="2"/>
                    </a:cubicBezTo>
                    <a:cubicBezTo>
                      <a:pt x="2" y="1"/>
                      <a:pt x="1" y="3"/>
                      <a:pt x="0" y="2"/>
                    </a:cubicBezTo>
                    <a:cubicBezTo>
                      <a:pt x="0" y="1"/>
                      <a:pt x="1" y="1"/>
                      <a:pt x="2" y="1"/>
                    </a:cubicBezTo>
                    <a:cubicBezTo>
                      <a:pt x="2" y="1"/>
                      <a:pt x="2" y="1"/>
                      <a:pt x="2" y="1"/>
                    </a:cubicBezTo>
                    <a:cubicBezTo>
                      <a:pt x="2" y="0"/>
                      <a:pt x="2"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5" name="Freeform 1480">
                <a:extLst>
                  <a:ext uri="{FF2B5EF4-FFF2-40B4-BE49-F238E27FC236}">
                    <a16:creationId xmlns:a16="http://schemas.microsoft.com/office/drawing/2014/main" id="{11BADDA1-CA7D-4FA4-B5D3-6D73F53EEF4C}"/>
                  </a:ext>
                </a:extLst>
              </p:cNvPr>
              <p:cNvSpPr/>
              <p:nvPr/>
            </p:nvSpPr>
            <p:spPr bwMode="auto">
              <a:xfrm>
                <a:off x="3842" y="1783"/>
                <a:ext cx="19" cy="16"/>
              </a:xfrm>
              <a:custGeom>
                <a:gdLst>
                  <a:gd name="T0" fmla="*/ 6 w 7"/>
                  <a:gd name="T1" fmla="*/ 2 h 6"/>
                  <a:gd name="T2" fmla="*/ 3 w 7"/>
                  <a:gd name="T3" fmla="*/ 4 h 6"/>
                  <a:gd name="T4" fmla="*/ 4 w 7"/>
                  <a:gd name="T5" fmla="*/ 4 h 6"/>
                  <a:gd name="T6" fmla="*/ 4 w 7"/>
                  <a:gd name="T7" fmla="*/ 6 h 6"/>
                  <a:gd name="T8" fmla="*/ 0 w 7"/>
                  <a:gd name="T9" fmla="*/ 4 h 6"/>
                  <a:gd name="T10" fmla="*/ 1 w 7"/>
                  <a:gd name="T11" fmla="*/ 3 h 6"/>
                  <a:gd name="T12" fmla="*/ 1 w 7"/>
                  <a:gd name="T13" fmla="*/ 4 h 6"/>
                  <a:gd name="T14" fmla="*/ 3 w 7"/>
                  <a:gd name="T15" fmla="*/ 4 h 6"/>
                  <a:gd name="T16" fmla="*/ 2 w 7"/>
                  <a:gd name="T17" fmla="*/ 3 h 6"/>
                  <a:gd name="T18" fmla="*/ 6 w 7"/>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cubicBezTo>
                      <a:pt x="7" y="4"/>
                      <a:pt x="4" y="3"/>
                      <a:pt x="3" y="4"/>
                    </a:cubicBezTo>
                    <a:cubicBezTo>
                      <a:pt x="3" y="4"/>
                      <a:pt x="3" y="4"/>
                      <a:pt x="4" y="4"/>
                    </a:cubicBezTo>
                    <a:cubicBezTo>
                      <a:pt x="3" y="5"/>
                      <a:pt x="3" y="5"/>
                      <a:pt x="4" y="6"/>
                    </a:cubicBezTo>
                    <a:cubicBezTo>
                      <a:pt x="2" y="6"/>
                      <a:pt x="1" y="5"/>
                      <a:pt x="0" y="4"/>
                    </a:cubicBezTo>
                    <a:cubicBezTo>
                      <a:pt x="0" y="5"/>
                      <a:pt x="1" y="4"/>
                      <a:pt x="1" y="3"/>
                    </a:cubicBezTo>
                    <a:cubicBezTo>
                      <a:pt x="1" y="4"/>
                      <a:pt x="1" y="4"/>
                      <a:pt x="1" y="4"/>
                    </a:cubicBezTo>
                    <a:cubicBezTo>
                      <a:pt x="2" y="4"/>
                      <a:pt x="3" y="4"/>
                      <a:pt x="3" y="4"/>
                    </a:cubicBezTo>
                    <a:cubicBezTo>
                      <a:pt x="2" y="3"/>
                      <a:pt x="2" y="3"/>
                      <a:pt x="2" y="3"/>
                    </a:cubicBezTo>
                    <a:cubicBezTo>
                      <a:pt x="4" y="5"/>
                      <a:pt x="3"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6" name="Freeform 1481">
                <a:extLst>
                  <a:ext uri="{FF2B5EF4-FFF2-40B4-BE49-F238E27FC236}">
                    <a16:creationId xmlns:a16="http://schemas.microsoft.com/office/drawing/2014/main" id="{181DDEDD-1040-45B7-B849-845D1C186306}"/>
                  </a:ext>
                </a:extLst>
              </p:cNvPr>
              <p:cNvSpPr/>
              <p:nvPr/>
            </p:nvSpPr>
            <p:spPr bwMode="auto">
              <a:xfrm>
                <a:off x="3949" y="1786"/>
                <a:ext cx="8" cy="10"/>
              </a:xfrm>
              <a:custGeom>
                <a:gdLst>
                  <a:gd name="T0" fmla="*/ 3 w 3"/>
                  <a:gd name="T1" fmla="*/ 1 h 4"/>
                  <a:gd name="T2" fmla="*/ 2 w 3"/>
                  <a:gd name="T3" fmla="*/ 2 h 4"/>
                  <a:gd name="T4" fmla="*/ 3 w 3"/>
                  <a:gd name="T5" fmla="*/ 4 h 4"/>
                  <a:gd name="T6" fmla="*/ 2 w 3"/>
                  <a:gd name="T7" fmla="*/ 4 h 4"/>
                  <a:gd name="T8" fmla="*/ 3 w 3"/>
                  <a:gd name="T9" fmla="*/ 3 h 4"/>
                  <a:gd name="T10" fmla="*/ 0 w 3"/>
                  <a:gd name="T11" fmla="*/ 1 h 4"/>
                  <a:gd name="T12" fmla="*/ 3 w 3"/>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2"/>
                      <a:pt x="2" y="2"/>
                      <a:pt x="2" y="2"/>
                    </a:cubicBezTo>
                    <a:cubicBezTo>
                      <a:pt x="3" y="2"/>
                      <a:pt x="3" y="3"/>
                      <a:pt x="3" y="4"/>
                    </a:cubicBezTo>
                    <a:cubicBezTo>
                      <a:pt x="3" y="4"/>
                      <a:pt x="3" y="4"/>
                      <a:pt x="2" y="4"/>
                    </a:cubicBezTo>
                    <a:cubicBezTo>
                      <a:pt x="3" y="3"/>
                      <a:pt x="3" y="3"/>
                      <a:pt x="3" y="3"/>
                    </a:cubicBezTo>
                    <a:cubicBezTo>
                      <a:pt x="2" y="3"/>
                      <a:pt x="2"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7" name="Freeform 1482">
                <a:extLst>
                  <a:ext uri="{FF2B5EF4-FFF2-40B4-BE49-F238E27FC236}">
                    <a16:creationId xmlns:a16="http://schemas.microsoft.com/office/drawing/2014/main" id="{5E498125-BFC9-4CE8-851B-886EEA0D37EB}"/>
                  </a:ext>
                </a:extLst>
              </p:cNvPr>
              <p:cNvSpPr/>
              <p:nvPr/>
            </p:nvSpPr>
            <p:spPr bwMode="auto">
              <a:xfrm>
                <a:off x="4355" y="178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8" name="Freeform 1483">
                <a:extLst>
                  <a:ext uri="{FF2B5EF4-FFF2-40B4-BE49-F238E27FC236}">
                    <a16:creationId xmlns:a16="http://schemas.microsoft.com/office/drawing/2014/main" id="{D509D086-9712-4B76-9131-5FF0932D94CD}"/>
                  </a:ext>
                </a:extLst>
              </p:cNvPr>
              <p:cNvSpPr/>
              <p:nvPr/>
            </p:nvSpPr>
            <p:spPr bwMode="auto">
              <a:xfrm>
                <a:off x="3925" y="1791"/>
                <a:ext cx="13" cy="8"/>
              </a:xfrm>
              <a:custGeom>
                <a:gdLst>
                  <a:gd name="T0" fmla="*/ 5 w 5"/>
                  <a:gd name="T1" fmla="*/ 0 h 3"/>
                  <a:gd name="T2" fmla="*/ 0 w 5"/>
                  <a:gd name="T3" fmla="*/ 1 h 3"/>
                  <a:gd name="T4" fmla="*/ 3 w 5"/>
                  <a:gd name="T5" fmla="*/ 0 h 3"/>
                  <a:gd name="T6" fmla="*/ 3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1" y="3"/>
                      <a:pt x="0" y="1"/>
                    </a:cubicBezTo>
                    <a:cubicBezTo>
                      <a:pt x="1" y="1"/>
                      <a:pt x="2"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9" name="Freeform 1484">
                <a:extLst>
                  <a:ext uri="{FF2B5EF4-FFF2-40B4-BE49-F238E27FC236}">
                    <a16:creationId xmlns:a16="http://schemas.microsoft.com/office/drawing/2014/main" id="{22C6EF49-B5A0-4D4A-8E0C-C02378056901}"/>
                  </a:ext>
                </a:extLst>
              </p:cNvPr>
              <p:cNvSpPr/>
              <p:nvPr/>
            </p:nvSpPr>
            <p:spPr bwMode="auto">
              <a:xfrm>
                <a:off x="4334" y="1788"/>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2"/>
                      <a:pt x="1" y="2"/>
                      <a:pt x="1"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0" name="Freeform 1485">
                <a:extLst>
                  <a:ext uri="{FF2B5EF4-FFF2-40B4-BE49-F238E27FC236}">
                    <a16:creationId xmlns:a16="http://schemas.microsoft.com/office/drawing/2014/main" id="{E8EA7AA5-0095-40C2-8F22-46AC1A8E1002}"/>
                  </a:ext>
                </a:extLst>
              </p:cNvPr>
              <p:cNvSpPr/>
              <p:nvPr/>
            </p:nvSpPr>
            <p:spPr bwMode="auto">
              <a:xfrm>
                <a:off x="3701" y="1788"/>
                <a:ext cx="26" cy="14"/>
              </a:xfrm>
              <a:custGeom>
                <a:gdLst>
                  <a:gd name="T0" fmla="*/ 10 w 10"/>
                  <a:gd name="T1" fmla="*/ 2 h 5"/>
                  <a:gd name="T2" fmla="*/ 8 w 10"/>
                  <a:gd name="T3" fmla="*/ 4 h 5"/>
                  <a:gd name="T4" fmla="*/ 7 w 10"/>
                  <a:gd name="T5" fmla="*/ 3 h 5"/>
                  <a:gd name="T6" fmla="*/ 7 w 10"/>
                  <a:gd name="T7" fmla="*/ 3 h 5"/>
                  <a:gd name="T8" fmla="*/ 3 w 10"/>
                  <a:gd name="T9" fmla="*/ 4 h 5"/>
                  <a:gd name="T10" fmla="*/ 3 w 10"/>
                  <a:gd name="T11" fmla="*/ 4 h 5"/>
                  <a:gd name="T12" fmla="*/ 1 w 10"/>
                  <a:gd name="T13" fmla="*/ 4 h 5"/>
                  <a:gd name="T14" fmla="*/ 1 w 10"/>
                  <a:gd name="T15" fmla="*/ 4 h 5"/>
                  <a:gd name="T16" fmla="*/ 1 w 10"/>
                  <a:gd name="T17" fmla="*/ 3 h 5"/>
                  <a:gd name="T18" fmla="*/ 0 w 10"/>
                  <a:gd name="T19" fmla="*/ 4 h 5"/>
                  <a:gd name="T20" fmla="*/ 0 w 10"/>
                  <a:gd name="T21" fmla="*/ 3 h 5"/>
                  <a:gd name="T22" fmla="*/ 3 w 10"/>
                  <a:gd name="T23" fmla="*/ 3 h 5"/>
                  <a:gd name="T24" fmla="*/ 4 w 10"/>
                  <a:gd name="T25" fmla="*/ 2 h 5"/>
                  <a:gd name="T26" fmla="*/ 5 w 10"/>
                  <a:gd name="T27" fmla="*/ 2 h 5"/>
                  <a:gd name="T28" fmla="*/ 5 w 10"/>
                  <a:gd name="T29" fmla="*/ 2 h 5"/>
                  <a:gd name="T30" fmla="*/ 5 w 10"/>
                  <a:gd name="T31" fmla="*/ 3 h 5"/>
                  <a:gd name="T32" fmla="*/ 10 w 10"/>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
                    <a:moveTo>
                      <a:pt x="10" y="2"/>
                    </a:moveTo>
                    <a:cubicBezTo>
                      <a:pt x="9" y="2"/>
                      <a:pt x="10" y="5"/>
                      <a:pt x="8" y="4"/>
                    </a:cubicBezTo>
                    <a:cubicBezTo>
                      <a:pt x="8" y="4"/>
                      <a:pt x="7" y="4"/>
                      <a:pt x="7" y="3"/>
                    </a:cubicBezTo>
                    <a:cubicBezTo>
                      <a:pt x="7" y="3"/>
                      <a:pt x="7" y="3"/>
                      <a:pt x="7" y="3"/>
                    </a:cubicBezTo>
                    <a:cubicBezTo>
                      <a:pt x="5" y="1"/>
                      <a:pt x="5" y="5"/>
                      <a:pt x="3" y="4"/>
                    </a:cubicBezTo>
                    <a:cubicBezTo>
                      <a:pt x="3" y="4"/>
                      <a:pt x="3" y="4"/>
                      <a:pt x="3" y="4"/>
                    </a:cubicBezTo>
                    <a:cubicBezTo>
                      <a:pt x="3" y="3"/>
                      <a:pt x="1" y="3"/>
                      <a:pt x="1" y="4"/>
                    </a:cubicBezTo>
                    <a:cubicBezTo>
                      <a:pt x="1" y="4"/>
                      <a:pt x="1" y="4"/>
                      <a:pt x="1" y="4"/>
                    </a:cubicBezTo>
                    <a:cubicBezTo>
                      <a:pt x="1" y="3"/>
                      <a:pt x="1" y="3"/>
                      <a:pt x="1" y="3"/>
                    </a:cubicBezTo>
                    <a:cubicBezTo>
                      <a:pt x="0" y="4"/>
                      <a:pt x="0" y="4"/>
                      <a:pt x="0" y="4"/>
                    </a:cubicBezTo>
                    <a:cubicBezTo>
                      <a:pt x="0" y="3"/>
                      <a:pt x="0" y="3"/>
                      <a:pt x="0" y="3"/>
                    </a:cubicBezTo>
                    <a:cubicBezTo>
                      <a:pt x="1" y="3"/>
                      <a:pt x="3" y="3"/>
                      <a:pt x="3" y="3"/>
                    </a:cubicBezTo>
                    <a:cubicBezTo>
                      <a:pt x="3" y="2"/>
                      <a:pt x="4" y="2"/>
                      <a:pt x="4" y="2"/>
                    </a:cubicBezTo>
                    <a:cubicBezTo>
                      <a:pt x="5" y="2"/>
                      <a:pt x="5" y="2"/>
                      <a:pt x="5" y="2"/>
                    </a:cubicBezTo>
                    <a:cubicBezTo>
                      <a:pt x="5" y="2"/>
                      <a:pt x="5" y="2"/>
                      <a:pt x="5" y="2"/>
                    </a:cubicBezTo>
                    <a:cubicBezTo>
                      <a:pt x="5" y="3"/>
                      <a:pt x="5" y="3"/>
                      <a:pt x="5" y="3"/>
                    </a:cubicBezTo>
                    <a:cubicBezTo>
                      <a:pt x="7" y="2"/>
                      <a:pt x="8"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1" name="Freeform 1486">
                <a:extLst>
                  <a:ext uri="{FF2B5EF4-FFF2-40B4-BE49-F238E27FC236}">
                    <a16:creationId xmlns:a16="http://schemas.microsoft.com/office/drawing/2014/main" id="{2AFE6713-78DE-46BE-9F79-002CD33633BD}"/>
                  </a:ext>
                </a:extLst>
              </p:cNvPr>
              <p:cNvSpPr/>
              <p:nvPr/>
            </p:nvSpPr>
            <p:spPr bwMode="auto">
              <a:xfrm>
                <a:off x="4246" y="1791"/>
                <a:ext cx="16" cy="8"/>
              </a:xfrm>
              <a:custGeom>
                <a:gdLst>
                  <a:gd name="T0" fmla="*/ 5 w 6"/>
                  <a:gd name="T1" fmla="*/ 1 h 3"/>
                  <a:gd name="T2" fmla="*/ 6 w 6"/>
                  <a:gd name="T3" fmla="*/ 1 h 3"/>
                  <a:gd name="T4" fmla="*/ 4 w 6"/>
                  <a:gd name="T5" fmla="*/ 2 h 3"/>
                  <a:gd name="T6" fmla="*/ 3 w 6"/>
                  <a:gd name="T7" fmla="*/ 2 h 3"/>
                  <a:gd name="T8" fmla="*/ 3 w 6"/>
                  <a:gd name="T9" fmla="*/ 3 h 3"/>
                  <a:gd name="T10" fmla="*/ 0 w 6"/>
                  <a:gd name="T11" fmla="*/ 2 h 3"/>
                  <a:gd name="T12" fmla="*/ 0 w 6"/>
                  <a:gd name="T13" fmla="*/ 1 h 3"/>
                  <a:gd name="T14" fmla="*/ 4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6" y="1"/>
                      <a:pt x="4" y="1"/>
                      <a:pt x="4" y="2"/>
                    </a:cubicBezTo>
                    <a:cubicBezTo>
                      <a:pt x="3" y="3"/>
                      <a:pt x="3" y="1"/>
                      <a:pt x="3" y="2"/>
                    </a:cubicBezTo>
                    <a:cubicBezTo>
                      <a:pt x="3" y="3"/>
                      <a:pt x="3" y="3"/>
                      <a:pt x="3" y="3"/>
                    </a:cubicBezTo>
                    <a:cubicBezTo>
                      <a:pt x="2" y="3"/>
                      <a:pt x="1" y="3"/>
                      <a:pt x="0" y="2"/>
                    </a:cubicBezTo>
                    <a:cubicBezTo>
                      <a:pt x="0" y="1"/>
                      <a:pt x="0" y="1"/>
                      <a:pt x="0" y="1"/>
                    </a:cubicBezTo>
                    <a:cubicBezTo>
                      <a:pt x="2" y="2"/>
                      <a:pt x="2" y="0"/>
                      <a:pt x="4" y="0"/>
                    </a:cubicBezTo>
                    <a:cubicBezTo>
                      <a:pt x="4" y="0"/>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2" name="Freeform 1487">
                <a:extLst>
                  <a:ext uri="{FF2B5EF4-FFF2-40B4-BE49-F238E27FC236}">
                    <a16:creationId xmlns:a16="http://schemas.microsoft.com/office/drawing/2014/main" id="{985BFCC7-0E3A-49B3-B61E-D109D3FB9567}"/>
                  </a:ext>
                </a:extLst>
              </p:cNvPr>
              <p:cNvSpPr/>
              <p:nvPr/>
            </p:nvSpPr>
            <p:spPr bwMode="auto">
              <a:xfrm>
                <a:off x="4278" y="1791"/>
                <a:ext cx="128" cy="37"/>
              </a:xfrm>
              <a:custGeom>
                <a:gdLst>
                  <a:gd name="T0" fmla="*/ 48 w 48"/>
                  <a:gd name="T1" fmla="*/ 1 h 14"/>
                  <a:gd name="T2" fmla="*/ 45 w 48"/>
                  <a:gd name="T3" fmla="*/ 3 h 14"/>
                  <a:gd name="T4" fmla="*/ 45 w 48"/>
                  <a:gd name="T5" fmla="*/ 4 h 14"/>
                  <a:gd name="T6" fmla="*/ 43 w 48"/>
                  <a:gd name="T7" fmla="*/ 5 h 14"/>
                  <a:gd name="T8" fmla="*/ 40 w 48"/>
                  <a:gd name="T9" fmla="*/ 4 h 14"/>
                  <a:gd name="T10" fmla="*/ 41 w 48"/>
                  <a:gd name="T11" fmla="*/ 5 h 14"/>
                  <a:gd name="T12" fmla="*/ 39 w 48"/>
                  <a:gd name="T13" fmla="*/ 5 h 14"/>
                  <a:gd name="T14" fmla="*/ 39 w 48"/>
                  <a:gd name="T15" fmla="*/ 6 h 14"/>
                  <a:gd name="T16" fmla="*/ 34 w 48"/>
                  <a:gd name="T17" fmla="*/ 7 h 14"/>
                  <a:gd name="T18" fmla="*/ 33 w 48"/>
                  <a:gd name="T19" fmla="*/ 7 h 14"/>
                  <a:gd name="T20" fmla="*/ 33 w 48"/>
                  <a:gd name="T21" fmla="*/ 6 h 14"/>
                  <a:gd name="T22" fmla="*/ 31 w 48"/>
                  <a:gd name="T23" fmla="*/ 6 h 14"/>
                  <a:gd name="T24" fmla="*/ 32 w 48"/>
                  <a:gd name="T25" fmla="*/ 7 h 14"/>
                  <a:gd name="T26" fmla="*/ 31 w 48"/>
                  <a:gd name="T27" fmla="*/ 7 h 14"/>
                  <a:gd name="T28" fmla="*/ 32 w 48"/>
                  <a:gd name="T29" fmla="*/ 8 h 14"/>
                  <a:gd name="T30" fmla="*/ 28 w 48"/>
                  <a:gd name="T31" fmla="*/ 9 h 14"/>
                  <a:gd name="T32" fmla="*/ 19 w 48"/>
                  <a:gd name="T33" fmla="*/ 10 h 14"/>
                  <a:gd name="T34" fmla="*/ 11 w 48"/>
                  <a:gd name="T35" fmla="*/ 12 h 14"/>
                  <a:gd name="T36" fmla="*/ 2 w 48"/>
                  <a:gd name="T37" fmla="*/ 14 h 14"/>
                  <a:gd name="T38" fmla="*/ 3 w 48"/>
                  <a:gd name="T39" fmla="*/ 12 h 14"/>
                  <a:gd name="T40" fmla="*/ 1 w 48"/>
                  <a:gd name="T41" fmla="*/ 12 h 14"/>
                  <a:gd name="T42" fmla="*/ 0 w 48"/>
                  <a:gd name="T43" fmla="*/ 11 h 14"/>
                  <a:gd name="T44" fmla="*/ 3 w 48"/>
                  <a:gd name="T45" fmla="*/ 11 h 14"/>
                  <a:gd name="T46" fmla="*/ 4 w 48"/>
                  <a:gd name="T47" fmla="*/ 11 h 14"/>
                  <a:gd name="T48" fmla="*/ 4 w 48"/>
                  <a:gd name="T49" fmla="*/ 10 h 14"/>
                  <a:gd name="T50" fmla="*/ 5 w 48"/>
                  <a:gd name="T51" fmla="*/ 10 h 14"/>
                  <a:gd name="T52" fmla="*/ 6 w 48"/>
                  <a:gd name="T53" fmla="*/ 11 h 14"/>
                  <a:gd name="T54" fmla="*/ 9 w 48"/>
                  <a:gd name="T55" fmla="*/ 10 h 14"/>
                  <a:gd name="T56" fmla="*/ 11 w 48"/>
                  <a:gd name="T57" fmla="*/ 9 h 14"/>
                  <a:gd name="T58" fmla="*/ 14 w 48"/>
                  <a:gd name="T59" fmla="*/ 8 h 14"/>
                  <a:gd name="T60" fmla="*/ 14 w 48"/>
                  <a:gd name="T61" fmla="*/ 8 h 14"/>
                  <a:gd name="T62" fmla="*/ 17 w 48"/>
                  <a:gd name="T63" fmla="*/ 8 h 14"/>
                  <a:gd name="T64" fmla="*/ 17 w 48"/>
                  <a:gd name="T65" fmla="*/ 8 h 14"/>
                  <a:gd name="T66" fmla="*/ 19 w 48"/>
                  <a:gd name="T67" fmla="*/ 8 h 14"/>
                  <a:gd name="T68" fmla="*/ 18 w 48"/>
                  <a:gd name="T69" fmla="*/ 8 h 14"/>
                  <a:gd name="T70" fmla="*/ 23 w 48"/>
                  <a:gd name="T71" fmla="*/ 6 h 14"/>
                  <a:gd name="T72" fmla="*/ 28 w 48"/>
                  <a:gd name="T73" fmla="*/ 2 h 14"/>
                  <a:gd name="T74" fmla="*/ 31 w 48"/>
                  <a:gd name="T75" fmla="*/ 2 h 14"/>
                  <a:gd name="T76" fmla="*/ 48 w 48"/>
                  <a:gd name="T7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14">
                    <a:moveTo>
                      <a:pt x="48" y="1"/>
                    </a:moveTo>
                    <a:cubicBezTo>
                      <a:pt x="46" y="1"/>
                      <a:pt x="47" y="4"/>
                      <a:pt x="45" y="3"/>
                    </a:cubicBezTo>
                    <a:cubicBezTo>
                      <a:pt x="45" y="4"/>
                      <a:pt x="45" y="4"/>
                      <a:pt x="45" y="4"/>
                    </a:cubicBezTo>
                    <a:cubicBezTo>
                      <a:pt x="44" y="3"/>
                      <a:pt x="43" y="4"/>
                      <a:pt x="43" y="5"/>
                    </a:cubicBezTo>
                    <a:cubicBezTo>
                      <a:pt x="42" y="4"/>
                      <a:pt x="41" y="4"/>
                      <a:pt x="40" y="4"/>
                    </a:cubicBezTo>
                    <a:cubicBezTo>
                      <a:pt x="41" y="5"/>
                      <a:pt x="41" y="5"/>
                      <a:pt x="41" y="5"/>
                    </a:cubicBezTo>
                    <a:cubicBezTo>
                      <a:pt x="40" y="5"/>
                      <a:pt x="40" y="5"/>
                      <a:pt x="39" y="5"/>
                    </a:cubicBezTo>
                    <a:cubicBezTo>
                      <a:pt x="39" y="6"/>
                      <a:pt x="39" y="6"/>
                      <a:pt x="39" y="6"/>
                    </a:cubicBezTo>
                    <a:cubicBezTo>
                      <a:pt x="37" y="6"/>
                      <a:pt x="36" y="7"/>
                      <a:pt x="34" y="7"/>
                    </a:cubicBezTo>
                    <a:cubicBezTo>
                      <a:pt x="34" y="7"/>
                      <a:pt x="34" y="7"/>
                      <a:pt x="33" y="7"/>
                    </a:cubicBezTo>
                    <a:cubicBezTo>
                      <a:pt x="33" y="6"/>
                      <a:pt x="33" y="6"/>
                      <a:pt x="33" y="6"/>
                    </a:cubicBezTo>
                    <a:cubicBezTo>
                      <a:pt x="32" y="6"/>
                      <a:pt x="32" y="6"/>
                      <a:pt x="31" y="6"/>
                    </a:cubicBezTo>
                    <a:cubicBezTo>
                      <a:pt x="32" y="7"/>
                      <a:pt x="32" y="7"/>
                      <a:pt x="32" y="7"/>
                    </a:cubicBezTo>
                    <a:cubicBezTo>
                      <a:pt x="31" y="7"/>
                      <a:pt x="31" y="7"/>
                      <a:pt x="31" y="7"/>
                    </a:cubicBezTo>
                    <a:cubicBezTo>
                      <a:pt x="31" y="8"/>
                      <a:pt x="32" y="7"/>
                      <a:pt x="32" y="8"/>
                    </a:cubicBezTo>
                    <a:cubicBezTo>
                      <a:pt x="31" y="8"/>
                      <a:pt x="29" y="8"/>
                      <a:pt x="28" y="9"/>
                    </a:cubicBezTo>
                    <a:cubicBezTo>
                      <a:pt x="25" y="9"/>
                      <a:pt x="22" y="11"/>
                      <a:pt x="19" y="10"/>
                    </a:cubicBezTo>
                    <a:cubicBezTo>
                      <a:pt x="16" y="12"/>
                      <a:pt x="13" y="9"/>
                      <a:pt x="11" y="12"/>
                    </a:cubicBezTo>
                    <a:cubicBezTo>
                      <a:pt x="8" y="13"/>
                      <a:pt x="4" y="12"/>
                      <a:pt x="2" y="14"/>
                    </a:cubicBezTo>
                    <a:cubicBezTo>
                      <a:pt x="1" y="13"/>
                      <a:pt x="3" y="13"/>
                      <a:pt x="3" y="12"/>
                    </a:cubicBezTo>
                    <a:cubicBezTo>
                      <a:pt x="2" y="12"/>
                      <a:pt x="1" y="12"/>
                      <a:pt x="1" y="12"/>
                    </a:cubicBezTo>
                    <a:cubicBezTo>
                      <a:pt x="1" y="12"/>
                      <a:pt x="1" y="11"/>
                      <a:pt x="0" y="11"/>
                    </a:cubicBezTo>
                    <a:cubicBezTo>
                      <a:pt x="1" y="11"/>
                      <a:pt x="2" y="10"/>
                      <a:pt x="3" y="11"/>
                    </a:cubicBezTo>
                    <a:cubicBezTo>
                      <a:pt x="3" y="11"/>
                      <a:pt x="4" y="11"/>
                      <a:pt x="4" y="11"/>
                    </a:cubicBezTo>
                    <a:cubicBezTo>
                      <a:pt x="5" y="11"/>
                      <a:pt x="4" y="11"/>
                      <a:pt x="4" y="10"/>
                    </a:cubicBezTo>
                    <a:cubicBezTo>
                      <a:pt x="5" y="10"/>
                      <a:pt x="5" y="10"/>
                      <a:pt x="5" y="10"/>
                    </a:cubicBezTo>
                    <a:cubicBezTo>
                      <a:pt x="5" y="9"/>
                      <a:pt x="5" y="12"/>
                      <a:pt x="6" y="11"/>
                    </a:cubicBezTo>
                    <a:cubicBezTo>
                      <a:pt x="7" y="10"/>
                      <a:pt x="9" y="12"/>
                      <a:pt x="9" y="10"/>
                    </a:cubicBezTo>
                    <a:cubicBezTo>
                      <a:pt x="10" y="10"/>
                      <a:pt x="11" y="10"/>
                      <a:pt x="11" y="9"/>
                    </a:cubicBezTo>
                    <a:cubicBezTo>
                      <a:pt x="12" y="9"/>
                      <a:pt x="13" y="9"/>
                      <a:pt x="14" y="8"/>
                    </a:cubicBezTo>
                    <a:cubicBezTo>
                      <a:pt x="14" y="8"/>
                      <a:pt x="14" y="8"/>
                      <a:pt x="14" y="8"/>
                    </a:cubicBezTo>
                    <a:cubicBezTo>
                      <a:pt x="17" y="8"/>
                      <a:pt x="17" y="8"/>
                      <a:pt x="17" y="8"/>
                    </a:cubicBezTo>
                    <a:cubicBezTo>
                      <a:pt x="17" y="8"/>
                      <a:pt x="17" y="8"/>
                      <a:pt x="17" y="8"/>
                    </a:cubicBezTo>
                    <a:cubicBezTo>
                      <a:pt x="17" y="8"/>
                      <a:pt x="18" y="8"/>
                      <a:pt x="19" y="8"/>
                    </a:cubicBezTo>
                    <a:cubicBezTo>
                      <a:pt x="18" y="8"/>
                      <a:pt x="18" y="8"/>
                      <a:pt x="18" y="8"/>
                    </a:cubicBezTo>
                    <a:cubicBezTo>
                      <a:pt x="21" y="9"/>
                      <a:pt x="20" y="6"/>
                      <a:pt x="23" y="6"/>
                    </a:cubicBezTo>
                    <a:cubicBezTo>
                      <a:pt x="25" y="6"/>
                      <a:pt x="26" y="3"/>
                      <a:pt x="28" y="2"/>
                    </a:cubicBezTo>
                    <a:cubicBezTo>
                      <a:pt x="29" y="3"/>
                      <a:pt x="29" y="2"/>
                      <a:pt x="31" y="2"/>
                    </a:cubicBezTo>
                    <a:cubicBezTo>
                      <a:pt x="35" y="1"/>
                      <a:pt x="43" y="0"/>
                      <a:pt x="4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3" name="Freeform 1488">
                <a:extLst>
                  <a:ext uri="{FF2B5EF4-FFF2-40B4-BE49-F238E27FC236}">
                    <a16:creationId xmlns:a16="http://schemas.microsoft.com/office/drawing/2014/main" id="{1E79CDDC-9188-416D-B1D7-1DABB33E1F15}"/>
                  </a:ext>
                </a:extLst>
              </p:cNvPr>
              <p:cNvSpPr/>
              <p:nvPr/>
            </p:nvSpPr>
            <p:spPr bwMode="auto">
              <a:xfrm>
                <a:off x="3914" y="1794"/>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4" name="Freeform 1489">
                <a:extLst>
                  <a:ext uri="{FF2B5EF4-FFF2-40B4-BE49-F238E27FC236}">
                    <a16:creationId xmlns:a16="http://schemas.microsoft.com/office/drawing/2014/main" id="{4E86943E-6757-4069-8E2A-B697A6CC88D8}"/>
                  </a:ext>
                </a:extLst>
              </p:cNvPr>
              <p:cNvSpPr/>
              <p:nvPr/>
            </p:nvSpPr>
            <p:spPr bwMode="auto">
              <a:xfrm>
                <a:off x="2004" y="1794"/>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5" name="Freeform 1490">
                <a:extLst>
                  <a:ext uri="{FF2B5EF4-FFF2-40B4-BE49-F238E27FC236}">
                    <a16:creationId xmlns:a16="http://schemas.microsoft.com/office/drawing/2014/main" id="{B27D0652-C154-48FE-A9D7-98474AE4E99A}"/>
                  </a:ext>
                </a:extLst>
              </p:cNvPr>
              <p:cNvSpPr/>
              <p:nvPr/>
            </p:nvSpPr>
            <p:spPr bwMode="auto">
              <a:xfrm>
                <a:off x="3722" y="179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6" name="Freeform 1491">
                <a:extLst>
                  <a:ext uri="{FF2B5EF4-FFF2-40B4-BE49-F238E27FC236}">
                    <a16:creationId xmlns:a16="http://schemas.microsoft.com/office/drawing/2014/main" id="{5115D8F3-C262-4579-BBDF-7460F12E10BB}"/>
                  </a:ext>
                </a:extLst>
              </p:cNvPr>
              <p:cNvSpPr/>
              <p:nvPr/>
            </p:nvSpPr>
            <p:spPr bwMode="auto">
              <a:xfrm>
                <a:off x="1927" y="1794"/>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7" name="Freeform 1492">
                <a:extLst>
                  <a:ext uri="{FF2B5EF4-FFF2-40B4-BE49-F238E27FC236}">
                    <a16:creationId xmlns:a16="http://schemas.microsoft.com/office/drawing/2014/main" id="{3F71D6F7-BE50-4454-A2AA-547431B2E7BC}"/>
                  </a:ext>
                </a:extLst>
              </p:cNvPr>
              <p:cNvSpPr/>
              <p:nvPr/>
            </p:nvSpPr>
            <p:spPr bwMode="auto">
              <a:xfrm>
                <a:off x="3108" y="179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8" name="Freeform 1493">
                <a:extLst>
                  <a:ext uri="{FF2B5EF4-FFF2-40B4-BE49-F238E27FC236}">
                    <a16:creationId xmlns:a16="http://schemas.microsoft.com/office/drawing/2014/main" id="{E17BFB9D-B98E-4929-B7A3-E09D6062DE91}"/>
                  </a:ext>
                </a:extLst>
              </p:cNvPr>
              <p:cNvSpPr/>
              <p:nvPr/>
            </p:nvSpPr>
            <p:spPr bwMode="auto">
              <a:xfrm>
                <a:off x="3759" y="179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9" name="Freeform 1494">
                <a:extLst>
                  <a:ext uri="{FF2B5EF4-FFF2-40B4-BE49-F238E27FC236}">
                    <a16:creationId xmlns:a16="http://schemas.microsoft.com/office/drawing/2014/main" id="{9A2548F8-2D33-4871-AEDC-C19D80414F34}"/>
                  </a:ext>
                </a:extLst>
              </p:cNvPr>
              <p:cNvSpPr/>
              <p:nvPr/>
            </p:nvSpPr>
            <p:spPr bwMode="auto">
              <a:xfrm>
                <a:off x="3647" y="1796"/>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0" name="Freeform 1495">
                <a:extLst>
                  <a:ext uri="{FF2B5EF4-FFF2-40B4-BE49-F238E27FC236}">
                    <a16:creationId xmlns:a16="http://schemas.microsoft.com/office/drawing/2014/main" id="{082B8640-E492-440B-8F28-241B87B30724}"/>
                  </a:ext>
                </a:extLst>
              </p:cNvPr>
              <p:cNvSpPr/>
              <p:nvPr/>
            </p:nvSpPr>
            <p:spPr bwMode="auto">
              <a:xfrm>
                <a:off x="3802" y="1794"/>
                <a:ext cx="40" cy="24"/>
              </a:xfrm>
              <a:custGeom>
                <a:gdLst>
                  <a:gd name="T0" fmla="*/ 15 w 15"/>
                  <a:gd name="T1" fmla="*/ 3 h 9"/>
                  <a:gd name="T2" fmla="*/ 11 w 15"/>
                  <a:gd name="T3" fmla="*/ 4 h 9"/>
                  <a:gd name="T4" fmla="*/ 10 w 15"/>
                  <a:gd name="T5" fmla="*/ 5 h 9"/>
                  <a:gd name="T6" fmla="*/ 10 w 15"/>
                  <a:gd name="T7" fmla="*/ 5 h 9"/>
                  <a:gd name="T8" fmla="*/ 7 w 15"/>
                  <a:gd name="T9" fmla="*/ 7 h 9"/>
                  <a:gd name="T10" fmla="*/ 3 w 15"/>
                  <a:gd name="T11" fmla="*/ 9 h 9"/>
                  <a:gd name="T12" fmla="*/ 0 w 15"/>
                  <a:gd name="T13" fmla="*/ 8 h 9"/>
                  <a:gd name="T14" fmla="*/ 5 w 15"/>
                  <a:gd name="T15" fmla="*/ 7 h 9"/>
                  <a:gd name="T16" fmla="*/ 4 w 15"/>
                  <a:gd name="T17" fmla="*/ 6 h 9"/>
                  <a:gd name="T18" fmla="*/ 9 w 15"/>
                  <a:gd name="T19" fmla="*/ 3 h 9"/>
                  <a:gd name="T20" fmla="*/ 12 w 15"/>
                  <a:gd name="T21" fmla="*/ 2 h 9"/>
                  <a:gd name="T22" fmla="*/ 12 w 15"/>
                  <a:gd name="T23" fmla="*/ 3 h 9"/>
                  <a:gd name="T24" fmla="*/ 15 w 15"/>
                  <a:gd name="T25" fmla="*/ 1 h 9"/>
                  <a:gd name="T26" fmla="*/ 15 w 15"/>
                  <a:gd name="T2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3"/>
                    </a:moveTo>
                    <a:cubicBezTo>
                      <a:pt x="13" y="3"/>
                      <a:pt x="13" y="6"/>
                      <a:pt x="11" y="4"/>
                    </a:cubicBezTo>
                    <a:cubicBezTo>
                      <a:pt x="10" y="5"/>
                      <a:pt x="10" y="5"/>
                      <a:pt x="10" y="5"/>
                    </a:cubicBezTo>
                    <a:cubicBezTo>
                      <a:pt x="10" y="5"/>
                      <a:pt x="10" y="5"/>
                      <a:pt x="10" y="5"/>
                    </a:cubicBezTo>
                    <a:cubicBezTo>
                      <a:pt x="9" y="5"/>
                      <a:pt x="8" y="7"/>
                      <a:pt x="7" y="7"/>
                    </a:cubicBezTo>
                    <a:cubicBezTo>
                      <a:pt x="7" y="9"/>
                      <a:pt x="3" y="6"/>
                      <a:pt x="3" y="9"/>
                    </a:cubicBezTo>
                    <a:cubicBezTo>
                      <a:pt x="2" y="9"/>
                      <a:pt x="1" y="8"/>
                      <a:pt x="0" y="8"/>
                    </a:cubicBezTo>
                    <a:cubicBezTo>
                      <a:pt x="2" y="5"/>
                      <a:pt x="3" y="9"/>
                      <a:pt x="5" y="7"/>
                    </a:cubicBezTo>
                    <a:cubicBezTo>
                      <a:pt x="4" y="6"/>
                      <a:pt x="4" y="6"/>
                      <a:pt x="4" y="6"/>
                    </a:cubicBezTo>
                    <a:cubicBezTo>
                      <a:pt x="7" y="6"/>
                      <a:pt x="7" y="3"/>
                      <a:pt x="9" y="3"/>
                    </a:cubicBezTo>
                    <a:cubicBezTo>
                      <a:pt x="9" y="2"/>
                      <a:pt x="11" y="2"/>
                      <a:pt x="12" y="2"/>
                    </a:cubicBezTo>
                    <a:cubicBezTo>
                      <a:pt x="12" y="2"/>
                      <a:pt x="11" y="3"/>
                      <a:pt x="12" y="3"/>
                    </a:cubicBezTo>
                    <a:cubicBezTo>
                      <a:pt x="14" y="4"/>
                      <a:pt x="13" y="0"/>
                      <a:pt x="15" y="1"/>
                    </a:cubicBez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1" name="Freeform 1496">
                <a:extLst>
                  <a:ext uri="{FF2B5EF4-FFF2-40B4-BE49-F238E27FC236}">
                    <a16:creationId xmlns:a16="http://schemas.microsoft.com/office/drawing/2014/main" id="{762B4F49-FF23-40DD-8B6B-7BBE42EFD779}"/>
                  </a:ext>
                </a:extLst>
              </p:cNvPr>
              <p:cNvSpPr/>
              <p:nvPr/>
            </p:nvSpPr>
            <p:spPr bwMode="auto">
              <a:xfrm>
                <a:off x="4337" y="1796"/>
                <a:ext cx="5" cy="6"/>
              </a:xfrm>
              <a:custGeom>
                <a:gdLst>
                  <a:gd name="T0" fmla="*/ 2 w 2"/>
                  <a:gd name="T1" fmla="*/ 2 h 2"/>
                  <a:gd name="T2" fmla="*/ 1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1" y="2"/>
                      <a:pt x="1" y="2"/>
                    </a:cubicBezTo>
                    <a:cubicBezTo>
                      <a:pt x="0" y="1"/>
                      <a:pt x="2" y="1"/>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2" name="Freeform 1497">
                <a:extLst>
                  <a:ext uri="{FF2B5EF4-FFF2-40B4-BE49-F238E27FC236}">
                    <a16:creationId xmlns:a16="http://schemas.microsoft.com/office/drawing/2014/main" id="{9321A6C3-70BD-4884-99EB-5A5A4EB2DEC2}"/>
                  </a:ext>
                </a:extLst>
              </p:cNvPr>
              <p:cNvSpPr/>
              <p:nvPr/>
            </p:nvSpPr>
            <p:spPr bwMode="auto">
              <a:xfrm>
                <a:off x="3631" y="179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3" name="Freeform 1498">
                <a:extLst>
                  <a:ext uri="{FF2B5EF4-FFF2-40B4-BE49-F238E27FC236}">
                    <a16:creationId xmlns:a16="http://schemas.microsoft.com/office/drawing/2014/main" id="{07958C56-E36A-4843-B6FC-CD16F9C41923}"/>
                  </a:ext>
                </a:extLst>
              </p:cNvPr>
              <p:cNvSpPr/>
              <p:nvPr/>
            </p:nvSpPr>
            <p:spPr bwMode="auto">
              <a:xfrm>
                <a:off x="3682" y="1799"/>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4" name="Freeform 1499">
                <a:extLst>
                  <a:ext uri="{FF2B5EF4-FFF2-40B4-BE49-F238E27FC236}">
                    <a16:creationId xmlns:a16="http://schemas.microsoft.com/office/drawing/2014/main" id="{AB1E48FA-53EC-4F45-9E15-80C48159C624}"/>
                  </a:ext>
                </a:extLst>
              </p:cNvPr>
              <p:cNvSpPr/>
              <p:nvPr/>
            </p:nvSpPr>
            <p:spPr bwMode="auto">
              <a:xfrm>
                <a:off x="3658" y="1799"/>
                <a:ext cx="19" cy="8"/>
              </a:xfrm>
              <a:custGeom>
                <a:gdLst>
                  <a:gd name="T0" fmla="*/ 7 w 7"/>
                  <a:gd name="T1" fmla="*/ 1 h 3"/>
                  <a:gd name="T2" fmla="*/ 4 w 7"/>
                  <a:gd name="T3" fmla="*/ 3 h 3"/>
                  <a:gd name="T4" fmla="*/ 0 w 7"/>
                  <a:gd name="T5" fmla="*/ 3 h 3"/>
                  <a:gd name="T6" fmla="*/ 2 w 7"/>
                  <a:gd name="T7" fmla="*/ 2 h 3"/>
                  <a:gd name="T8" fmla="*/ 5 w 7"/>
                  <a:gd name="T9" fmla="*/ 2 h 3"/>
                  <a:gd name="T10" fmla="*/ 4 w 7"/>
                  <a:gd name="T11" fmla="*/ 1 h 3"/>
                  <a:gd name="T12" fmla="*/ 7 w 7"/>
                  <a:gd name="T13" fmla="*/ 0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6" y="2"/>
                      <a:pt x="3" y="1"/>
                      <a:pt x="4" y="3"/>
                    </a:cubicBezTo>
                    <a:cubicBezTo>
                      <a:pt x="0" y="3"/>
                      <a:pt x="0" y="3"/>
                      <a:pt x="0" y="3"/>
                    </a:cubicBezTo>
                    <a:cubicBezTo>
                      <a:pt x="2" y="2"/>
                      <a:pt x="2" y="2"/>
                      <a:pt x="2" y="2"/>
                    </a:cubicBezTo>
                    <a:cubicBezTo>
                      <a:pt x="3" y="3"/>
                      <a:pt x="4" y="2"/>
                      <a:pt x="5" y="2"/>
                    </a:cubicBezTo>
                    <a:cubicBezTo>
                      <a:pt x="4" y="1"/>
                      <a:pt x="4" y="1"/>
                      <a:pt x="4" y="1"/>
                    </a:cubicBezTo>
                    <a:cubicBezTo>
                      <a:pt x="5" y="0"/>
                      <a:pt x="7" y="2"/>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5" name="Freeform 1500">
                <a:extLst>
                  <a:ext uri="{FF2B5EF4-FFF2-40B4-BE49-F238E27FC236}">
                    <a16:creationId xmlns:a16="http://schemas.microsoft.com/office/drawing/2014/main" id="{53D0C817-B0CB-469E-B8FF-026203DBA21F}"/>
                  </a:ext>
                </a:extLst>
              </p:cNvPr>
              <p:cNvSpPr/>
              <p:nvPr/>
            </p:nvSpPr>
            <p:spPr bwMode="auto">
              <a:xfrm>
                <a:off x="3709" y="1796"/>
                <a:ext cx="10" cy="8"/>
              </a:xfrm>
              <a:custGeom>
                <a:gdLst>
                  <a:gd name="T0" fmla="*/ 3 w 4"/>
                  <a:gd name="T1" fmla="*/ 2 h 3"/>
                  <a:gd name="T2" fmla="*/ 4 w 4"/>
                  <a:gd name="T3" fmla="*/ 1 h 3"/>
                  <a:gd name="T4" fmla="*/ 3 w 4"/>
                  <a:gd name="T5" fmla="*/ 2 h 3"/>
                  <a:gd name="T6" fmla="*/ 0 w 4"/>
                  <a:gd name="T7" fmla="*/ 2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4" y="1"/>
                      <a:pt x="4" y="1"/>
                      <a:pt x="4" y="1"/>
                    </a:cubicBezTo>
                    <a:cubicBezTo>
                      <a:pt x="3" y="1"/>
                      <a:pt x="3" y="2"/>
                      <a:pt x="3" y="2"/>
                    </a:cubicBezTo>
                    <a:cubicBezTo>
                      <a:pt x="2" y="1"/>
                      <a:pt x="2" y="3"/>
                      <a:pt x="0" y="2"/>
                    </a:cubicBezTo>
                    <a:cubicBezTo>
                      <a:pt x="1"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6" name="Freeform 1501">
                <a:extLst>
                  <a:ext uri="{FF2B5EF4-FFF2-40B4-BE49-F238E27FC236}">
                    <a16:creationId xmlns:a16="http://schemas.microsoft.com/office/drawing/2014/main" id="{8EF5B1A0-0C7A-4D63-BCE4-4009DF187CD5}"/>
                  </a:ext>
                </a:extLst>
              </p:cNvPr>
              <p:cNvSpPr/>
              <p:nvPr/>
            </p:nvSpPr>
            <p:spPr bwMode="auto">
              <a:xfrm>
                <a:off x="1953" y="1799"/>
                <a:ext cx="14" cy="16"/>
              </a:xfrm>
              <a:custGeom>
                <a:gdLst>
                  <a:gd name="T0" fmla="*/ 4 w 5"/>
                  <a:gd name="T1" fmla="*/ 3 h 6"/>
                  <a:gd name="T2" fmla="*/ 3 w 5"/>
                  <a:gd name="T3" fmla="*/ 4 h 6"/>
                  <a:gd name="T4" fmla="*/ 5 w 5"/>
                  <a:gd name="T5" fmla="*/ 5 h 6"/>
                  <a:gd name="T6" fmla="*/ 2 w 5"/>
                  <a:gd name="T7" fmla="*/ 5 h 6"/>
                  <a:gd name="T8" fmla="*/ 3 w 5"/>
                  <a:gd name="T9" fmla="*/ 4 h 6"/>
                  <a:gd name="T10" fmla="*/ 0 w 5"/>
                  <a:gd name="T11" fmla="*/ 2 h 6"/>
                  <a:gd name="T12" fmla="*/ 2 w 5"/>
                  <a:gd name="T13" fmla="*/ 0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3" y="2"/>
                      <a:pt x="3" y="3"/>
                      <a:pt x="3" y="4"/>
                    </a:cubicBezTo>
                    <a:cubicBezTo>
                      <a:pt x="3" y="5"/>
                      <a:pt x="4" y="5"/>
                      <a:pt x="5" y="5"/>
                    </a:cubicBezTo>
                    <a:cubicBezTo>
                      <a:pt x="4" y="6"/>
                      <a:pt x="3" y="5"/>
                      <a:pt x="2" y="5"/>
                    </a:cubicBezTo>
                    <a:cubicBezTo>
                      <a:pt x="3" y="4"/>
                      <a:pt x="3" y="4"/>
                      <a:pt x="3" y="4"/>
                    </a:cubicBezTo>
                    <a:cubicBezTo>
                      <a:pt x="0" y="2"/>
                      <a:pt x="0" y="2"/>
                      <a:pt x="0" y="2"/>
                    </a:cubicBezTo>
                    <a:cubicBezTo>
                      <a:pt x="2" y="0"/>
                      <a:pt x="2" y="0"/>
                      <a:pt x="2" y="0"/>
                    </a:cubicBezTo>
                    <a:cubicBezTo>
                      <a:pt x="3" y="1"/>
                      <a:pt x="2"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7" name="Freeform 1502">
                <a:extLst>
                  <a:ext uri="{FF2B5EF4-FFF2-40B4-BE49-F238E27FC236}">
                    <a16:creationId xmlns:a16="http://schemas.microsoft.com/office/drawing/2014/main" id="{8D5749A5-FA01-4F7F-BFF3-8924D41B5D84}"/>
                  </a:ext>
                </a:extLst>
              </p:cNvPr>
              <p:cNvSpPr/>
              <p:nvPr/>
            </p:nvSpPr>
            <p:spPr bwMode="auto">
              <a:xfrm>
                <a:off x="3800" y="1799"/>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8" name="Freeform 1503">
                <a:extLst>
                  <a:ext uri="{FF2B5EF4-FFF2-40B4-BE49-F238E27FC236}">
                    <a16:creationId xmlns:a16="http://schemas.microsoft.com/office/drawing/2014/main" id="{82363F94-1389-4672-9C39-235DF9974D21}"/>
                  </a:ext>
                </a:extLst>
              </p:cNvPr>
              <p:cNvSpPr/>
              <p:nvPr/>
            </p:nvSpPr>
            <p:spPr bwMode="auto">
              <a:xfrm>
                <a:off x="4286" y="1799"/>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9" name="Freeform 1504">
                <a:extLst>
                  <a:ext uri="{FF2B5EF4-FFF2-40B4-BE49-F238E27FC236}">
                    <a16:creationId xmlns:a16="http://schemas.microsoft.com/office/drawing/2014/main" id="{033840A2-5C3A-4F7E-8A3F-9A53BBD5C540}"/>
                  </a:ext>
                </a:extLst>
              </p:cNvPr>
              <p:cNvSpPr/>
              <p:nvPr/>
            </p:nvSpPr>
            <p:spPr bwMode="auto">
              <a:xfrm>
                <a:off x="4230" y="1799"/>
                <a:ext cx="10" cy="5"/>
              </a:xfrm>
              <a:custGeom>
                <a:gdLst>
                  <a:gd name="T0" fmla="*/ 4 w 4"/>
                  <a:gd name="T1" fmla="*/ 1 h 2"/>
                  <a:gd name="T2" fmla="*/ 0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0"/>
                      <a:pt x="1" y="2"/>
                      <a:pt x="0" y="2"/>
                    </a:cubicBezTo>
                    <a:cubicBezTo>
                      <a:pt x="0" y="1"/>
                      <a:pt x="0" y="1"/>
                      <a:pt x="0" y="1"/>
                    </a:cubicBezTo>
                    <a:cubicBezTo>
                      <a:pt x="1"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0" name="Freeform 1505">
                <a:extLst>
                  <a:ext uri="{FF2B5EF4-FFF2-40B4-BE49-F238E27FC236}">
                    <a16:creationId xmlns:a16="http://schemas.microsoft.com/office/drawing/2014/main" id="{C31DE9AA-EF79-4152-95E0-F11B4CE06ACB}"/>
                  </a:ext>
                </a:extLst>
              </p:cNvPr>
              <p:cNvSpPr/>
              <p:nvPr/>
            </p:nvSpPr>
            <p:spPr bwMode="auto">
              <a:xfrm>
                <a:off x="3621" y="1802"/>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1" name="Freeform 1506">
                <a:extLst>
                  <a:ext uri="{FF2B5EF4-FFF2-40B4-BE49-F238E27FC236}">
                    <a16:creationId xmlns:a16="http://schemas.microsoft.com/office/drawing/2014/main" id="{51BE176D-E763-4C91-B75B-50AFA7D0133E}"/>
                  </a:ext>
                </a:extLst>
              </p:cNvPr>
              <p:cNvSpPr/>
              <p:nvPr/>
            </p:nvSpPr>
            <p:spPr bwMode="auto">
              <a:xfrm>
                <a:off x="3645" y="1802"/>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2" name="Freeform 1507">
                <a:extLst>
                  <a:ext uri="{FF2B5EF4-FFF2-40B4-BE49-F238E27FC236}">
                    <a16:creationId xmlns:a16="http://schemas.microsoft.com/office/drawing/2014/main" id="{AA6AD346-0DDD-44DF-9701-AB3602337050}"/>
                  </a:ext>
                </a:extLst>
              </p:cNvPr>
              <p:cNvSpPr/>
              <p:nvPr/>
            </p:nvSpPr>
            <p:spPr bwMode="auto">
              <a:xfrm>
                <a:off x="4398" y="180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3" name="Freeform 1508">
                <a:extLst>
                  <a:ext uri="{FF2B5EF4-FFF2-40B4-BE49-F238E27FC236}">
                    <a16:creationId xmlns:a16="http://schemas.microsoft.com/office/drawing/2014/main" id="{7A771611-2CB1-4C56-BC62-FC832B43F6BF}"/>
                  </a:ext>
                </a:extLst>
              </p:cNvPr>
              <p:cNvSpPr/>
              <p:nvPr/>
            </p:nvSpPr>
            <p:spPr bwMode="auto">
              <a:xfrm>
                <a:off x="1943" y="180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4" name="Freeform 1509">
                <a:extLst>
                  <a:ext uri="{FF2B5EF4-FFF2-40B4-BE49-F238E27FC236}">
                    <a16:creationId xmlns:a16="http://schemas.microsoft.com/office/drawing/2014/main" id="{8354BA65-741C-4A4E-8C28-7F298D354F13}"/>
                  </a:ext>
                </a:extLst>
              </p:cNvPr>
              <p:cNvSpPr/>
              <p:nvPr/>
            </p:nvSpPr>
            <p:spPr bwMode="auto">
              <a:xfrm>
                <a:off x="3802" y="180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5" name="Freeform 1510">
                <a:extLst>
                  <a:ext uri="{FF2B5EF4-FFF2-40B4-BE49-F238E27FC236}">
                    <a16:creationId xmlns:a16="http://schemas.microsoft.com/office/drawing/2014/main" id="{A6B1F176-8BF5-427F-8D38-DCFE1BE7F1DD}"/>
                  </a:ext>
                </a:extLst>
              </p:cNvPr>
              <p:cNvSpPr/>
              <p:nvPr/>
            </p:nvSpPr>
            <p:spPr bwMode="auto">
              <a:xfrm>
                <a:off x="4208" y="1804"/>
                <a:ext cx="16" cy="6"/>
              </a:xfrm>
              <a:custGeom>
                <a:gdLst>
                  <a:gd name="T0" fmla="*/ 6 w 6"/>
                  <a:gd name="T1" fmla="*/ 1 h 2"/>
                  <a:gd name="T2" fmla="*/ 5 w 6"/>
                  <a:gd name="T3" fmla="*/ 2 h 2"/>
                  <a:gd name="T4" fmla="*/ 1 w 6"/>
                  <a:gd name="T5" fmla="*/ 1 h 2"/>
                  <a:gd name="T6" fmla="*/ 0 w 6"/>
                  <a:gd name="T7" fmla="*/ 1 h 2"/>
                  <a:gd name="T8" fmla="*/ 2 w 6"/>
                  <a:gd name="T9" fmla="*/ 0 h 2"/>
                  <a:gd name="T10" fmla="*/ 6 w 6"/>
                  <a:gd name="T11" fmla="*/ 1 h 2"/>
                </a:gdLst>
                <a:cxnLst>
                  <a:cxn ang="0">
                    <a:pos x="T0" y="T1"/>
                  </a:cxn>
                  <a:cxn ang="0">
                    <a:pos x="T2" y="T3"/>
                  </a:cxn>
                  <a:cxn ang="0">
                    <a:pos x="T4" y="T5"/>
                  </a:cxn>
                  <a:cxn ang="0">
                    <a:pos x="T6" y="T7"/>
                  </a:cxn>
                  <a:cxn ang="0">
                    <a:pos x="T8" y="T9"/>
                  </a:cxn>
                  <a:cxn ang="0">
                    <a:pos x="T10" y="T11"/>
                  </a:cxn>
                </a:cxnLst>
                <a:rect l="0" t="0" r="r" b="b"/>
                <a:pathLst>
                  <a:path w="6" h="2">
                    <a:moveTo>
                      <a:pt x="6" y="1"/>
                    </a:moveTo>
                    <a:cubicBezTo>
                      <a:pt x="5" y="1"/>
                      <a:pt x="5" y="1"/>
                      <a:pt x="5" y="2"/>
                    </a:cubicBezTo>
                    <a:cubicBezTo>
                      <a:pt x="4" y="0"/>
                      <a:pt x="3" y="1"/>
                      <a:pt x="1" y="1"/>
                    </a:cubicBezTo>
                    <a:cubicBezTo>
                      <a:pt x="1" y="1"/>
                      <a:pt x="1" y="2"/>
                      <a:pt x="0" y="1"/>
                    </a:cubicBezTo>
                    <a:cubicBezTo>
                      <a:pt x="0" y="0"/>
                      <a:pt x="2" y="1"/>
                      <a:pt x="2" y="0"/>
                    </a:cubicBezTo>
                    <a:cubicBezTo>
                      <a:pt x="3" y="1"/>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6" name="Freeform 1511">
                <a:extLst>
                  <a:ext uri="{FF2B5EF4-FFF2-40B4-BE49-F238E27FC236}">
                    <a16:creationId xmlns:a16="http://schemas.microsoft.com/office/drawing/2014/main" id="{94EEC068-6998-4FDE-BD87-E0CC8986DD71}"/>
                  </a:ext>
                </a:extLst>
              </p:cNvPr>
              <p:cNvSpPr/>
              <p:nvPr/>
            </p:nvSpPr>
            <p:spPr bwMode="auto">
              <a:xfrm flipH="1">
                <a:off x="3618" y="1807"/>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7" name="Freeform 1512">
                <a:extLst>
                  <a:ext uri="{FF2B5EF4-FFF2-40B4-BE49-F238E27FC236}">
                    <a16:creationId xmlns:a16="http://schemas.microsoft.com/office/drawing/2014/main" id="{36525288-BE7F-4C1E-A9B8-C65BF7E64A91}"/>
                  </a:ext>
                </a:extLst>
              </p:cNvPr>
              <p:cNvSpPr/>
              <p:nvPr/>
            </p:nvSpPr>
            <p:spPr bwMode="auto">
              <a:xfrm>
                <a:off x="1953" y="180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8" name="Freeform 1513">
                <a:extLst>
                  <a:ext uri="{FF2B5EF4-FFF2-40B4-BE49-F238E27FC236}">
                    <a16:creationId xmlns:a16="http://schemas.microsoft.com/office/drawing/2014/main" id="{CDC08551-9A4A-40FC-9594-B2039B802D9E}"/>
                  </a:ext>
                </a:extLst>
              </p:cNvPr>
              <p:cNvSpPr/>
              <p:nvPr/>
            </p:nvSpPr>
            <p:spPr bwMode="auto">
              <a:xfrm>
                <a:off x="3693" y="1810"/>
                <a:ext cx="2" cy="2"/>
              </a:xfrm>
              <a:custGeom>
                <a:gdLst>
                  <a:gd name="T0" fmla="*/ 0 w 2"/>
                  <a:gd name="T1" fmla="*/ 2 h 2"/>
                  <a:gd name="T2" fmla="*/ 2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9" name="Freeform 1514">
                <a:extLst>
                  <a:ext uri="{FF2B5EF4-FFF2-40B4-BE49-F238E27FC236}">
                    <a16:creationId xmlns:a16="http://schemas.microsoft.com/office/drawing/2014/main" id="{9C21A921-D2C5-444F-BBE7-AB487AA6FA91}"/>
                  </a:ext>
                </a:extLst>
              </p:cNvPr>
              <p:cNvSpPr/>
              <p:nvPr/>
            </p:nvSpPr>
            <p:spPr bwMode="auto">
              <a:xfrm>
                <a:off x="3607" y="1810"/>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0" name="Freeform 1515">
                <a:extLst>
                  <a:ext uri="{FF2B5EF4-FFF2-40B4-BE49-F238E27FC236}">
                    <a16:creationId xmlns:a16="http://schemas.microsoft.com/office/drawing/2014/main" id="{E9120B48-5E7F-49D9-A8B9-DA175C52C6B0}"/>
                  </a:ext>
                </a:extLst>
              </p:cNvPr>
              <p:cNvSpPr/>
              <p:nvPr/>
            </p:nvSpPr>
            <p:spPr bwMode="auto">
              <a:xfrm>
                <a:off x="3607" y="1810"/>
                <a:ext cx="43" cy="18"/>
              </a:xfrm>
              <a:custGeom>
                <a:gdLst>
                  <a:gd name="T0" fmla="*/ 16 w 16"/>
                  <a:gd name="T1" fmla="*/ 3 h 7"/>
                  <a:gd name="T2" fmla="*/ 14 w 16"/>
                  <a:gd name="T3" fmla="*/ 3 h 7"/>
                  <a:gd name="T4" fmla="*/ 13 w 16"/>
                  <a:gd name="T5" fmla="*/ 2 h 7"/>
                  <a:gd name="T6" fmla="*/ 12 w 16"/>
                  <a:gd name="T7" fmla="*/ 4 h 7"/>
                  <a:gd name="T8" fmla="*/ 9 w 16"/>
                  <a:gd name="T9" fmla="*/ 4 h 7"/>
                  <a:gd name="T10" fmla="*/ 9 w 16"/>
                  <a:gd name="T11" fmla="*/ 5 h 7"/>
                  <a:gd name="T12" fmla="*/ 6 w 16"/>
                  <a:gd name="T13" fmla="*/ 4 h 7"/>
                  <a:gd name="T14" fmla="*/ 0 w 16"/>
                  <a:gd name="T15" fmla="*/ 7 h 7"/>
                  <a:gd name="T16" fmla="*/ 4 w 16"/>
                  <a:gd name="T17" fmla="*/ 5 h 7"/>
                  <a:gd name="T18" fmla="*/ 14 w 16"/>
                  <a:gd name="T19" fmla="*/ 1 h 7"/>
                  <a:gd name="T20" fmla="*/ 14 w 16"/>
                  <a:gd name="T21" fmla="*/ 2 h 7"/>
                  <a:gd name="T22" fmla="*/ 15 w 16"/>
                  <a:gd name="T23" fmla="*/ 0 h 7"/>
                  <a:gd name="T24" fmla="*/ 16 w 16"/>
                  <a:gd name="T25"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6" y="3"/>
                    </a:moveTo>
                    <a:cubicBezTo>
                      <a:pt x="15" y="3"/>
                      <a:pt x="15" y="4"/>
                      <a:pt x="14" y="3"/>
                    </a:cubicBezTo>
                    <a:cubicBezTo>
                      <a:pt x="14" y="3"/>
                      <a:pt x="14" y="2"/>
                      <a:pt x="13" y="2"/>
                    </a:cubicBezTo>
                    <a:cubicBezTo>
                      <a:pt x="12" y="3"/>
                      <a:pt x="14" y="4"/>
                      <a:pt x="12" y="4"/>
                    </a:cubicBezTo>
                    <a:cubicBezTo>
                      <a:pt x="9" y="4"/>
                      <a:pt x="9" y="4"/>
                      <a:pt x="9" y="4"/>
                    </a:cubicBezTo>
                    <a:cubicBezTo>
                      <a:pt x="9" y="5"/>
                      <a:pt x="9" y="5"/>
                      <a:pt x="9" y="5"/>
                    </a:cubicBezTo>
                    <a:cubicBezTo>
                      <a:pt x="9" y="4"/>
                      <a:pt x="7" y="4"/>
                      <a:pt x="6" y="4"/>
                    </a:cubicBezTo>
                    <a:cubicBezTo>
                      <a:pt x="6" y="7"/>
                      <a:pt x="2" y="6"/>
                      <a:pt x="0" y="7"/>
                    </a:cubicBezTo>
                    <a:cubicBezTo>
                      <a:pt x="0" y="6"/>
                      <a:pt x="3" y="6"/>
                      <a:pt x="4" y="5"/>
                    </a:cubicBezTo>
                    <a:cubicBezTo>
                      <a:pt x="8" y="5"/>
                      <a:pt x="10" y="1"/>
                      <a:pt x="14" y="1"/>
                    </a:cubicBezTo>
                    <a:cubicBezTo>
                      <a:pt x="14" y="2"/>
                      <a:pt x="14" y="2"/>
                      <a:pt x="14" y="2"/>
                    </a:cubicBezTo>
                    <a:cubicBezTo>
                      <a:pt x="15" y="0"/>
                      <a:pt x="15" y="0"/>
                      <a:pt x="15" y="0"/>
                    </a:cubicBezTo>
                    <a:cubicBezTo>
                      <a:pt x="16" y="1"/>
                      <a:pt x="15" y="2"/>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1" name="Freeform 1516">
                <a:extLst>
                  <a:ext uri="{FF2B5EF4-FFF2-40B4-BE49-F238E27FC236}">
                    <a16:creationId xmlns:a16="http://schemas.microsoft.com/office/drawing/2014/main" id="{6BCF7DD1-B11F-489C-B0EC-14CBA71B3A6C}"/>
                  </a:ext>
                </a:extLst>
              </p:cNvPr>
              <p:cNvSpPr/>
              <p:nvPr/>
            </p:nvSpPr>
            <p:spPr bwMode="auto">
              <a:xfrm>
                <a:off x="3682" y="1812"/>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2" name="Freeform 1517">
                <a:extLst>
                  <a:ext uri="{FF2B5EF4-FFF2-40B4-BE49-F238E27FC236}">
                    <a16:creationId xmlns:a16="http://schemas.microsoft.com/office/drawing/2014/main" id="{BB23557E-2353-4951-B05F-332D335930DE}"/>
                  </a:ext>
                </a:extLst>
              </p:cNvPr>
              <p:cNvSpPr/>
              <p:nvPr/>
            </p:nvSpPr>
            <p:spPr bwMode="auto">
              <a:xfrm>
                <a:off x="1969" y="1812"/>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3" name="Freeform 1518">
                <a:extLst>
                  <a:ext uri="{FF2B5EF4-FFF2-40B4-BE49-F238E27FC236}">
                    <a16:creationId xmlns:a16="http://schemas.microsoft.com/office/drawing/2014/main" id="{8F5A3996-C152-47FC-9991-7E4709A8E53D}"/>
                  </a:ext>
                </a:extLst>
              </p:cNvPr>
              <p:cNvSpPr/>
              <p:nvPr/>
            </p:nvSpPr>
            <p:spPr bwMode="auto">
              <a:xfrm>
                <a:off x="4286" y="1812"/>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4" name="Freeform 1519">
                <a:extLst>
                  <a:ext uri="{FF2B5EF4-FFF2-40B4-BE49-F238E27FC236}">
                    <a16:creationId xmlns:a16="http://schemas.microsoft.com/office/drawing/2014/main" id="{1DE6D332-A1FF-4597-99A0-26307F2F6663}"/>
                  </a:ext>
                </a:extLst>
              </p:cNvPr>
              <p:cNvSpPr/>
              <p:nvPr/>
            </p:nvSpPr>
            <p:spPr bwMode="auto">
              <a:xfrm>
                <a:off x="3888" y="181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5" name="Freeform 1520">
                <a:extLst>
                  <a:ext uri="{FF2B5EF4-FFF2-40B4-BE49-F238E27FC236}">
                    <a16:creationId xmlns:a16="http://schemas.microsoft.com/office/drawing/2014/main" id="{F7486A2D-D84C-4264-B5BE-0EB7F33F1625}"/>
                  </a:ext>
                </a:extLst>
              </p:cNvPr>
              <p:cNvSpPr/>
              <p:nvPr/>
            </p:nvSpPr>
            <p:spPr bwMode="auto">
              <a:xfrm>
                <a:off x="1953" y="1815"/>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6" name="Freeform 1521">
                <a:extLst>
                  <a:ext uri="{FF2B5EF4-FFF2-40B4-BE49-F238E27FC236}">
                    <a16:creationId xmlns:a16="http://schemas.microsoft.com/office/drawing/2014/main" id="{C2D8D654-E49E-4C18-B63A-F87CD9D99450}"/>
                  </a:ext>
                </a:extLst>
              </p:cNvPr>
              <p:cNvSpPr/>
              <p:nvPr/>
            </p:nvSpPr>
            <p:spPr bwMode="auto">
              <a:xfrm>
                <a:off x="4278" y="1815"/>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7" name="Freeform 1522">
                <a:extLst>
                  <a:ext uri="{FF2B5EF4-FFF2-40B4-BE49-F238E27FC236}">
                    <a16:creationId xmlns:a16="http://schemas.microsoft.com/office/drawing/2014/main" id="{AB9D228C-64C3-4A5C-B462-BD595BA43A73}"/>
                  </a:ext>
                </a:extLst>
              </p:cNvPr>
              <p:cNvSpPr/>
              <p:nvPr/>
            </p:nvSpPr>
            <p:spPr bwMode="auto">
              <a:xfrm>
                <a:off x="3599" y="181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8" name="Freeform 1523">
                <a:extLst>
                  <a:ext uri="{FF2B5EF4-FFF2-40B4-BE49-F238E27FC236}">
                    <a16:creationId xmlns:a16="http://schemas.microsoft.com/office/drawing/2014/main" id="{7DF1CEDA-EB4F-4C83-BA9E-A85B8A492738}"/>
                  </a:ext>
                </a:extLst>
              </p:cNvPr>
              <p:cNvSpPr/>
              <p:nvPr/>
            </p:nvSpPr>
            <p:spPr bwMode="auto">
              <a:xfrm>
                <a:off x="3813" y="1815"/>
                <a:ext cx="3" cy="3"/>
              </a:xfrm>
              <a:custGeom>
                <a:gdLst>
                  <a:gd name="T0" fmla="*/ 0 w 1"/>
                  <a:gd name="T1" fmla="*/ 1 h 1"/>
                  <a:gd name="T2" fmla="*/ 1 w 1"/>
                  <a:gd name="T3" fmla="*/ 1 h 1"/>
                  <a:gd name="T4" fmla="*/ 0 w 1"/>
                  <a:gd name="T5" fmla="*/ 1 h 1"/>
                  <a:gd name="T6" fmla="*/ 1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9" name="Freeform 1524">
                <a:extLst>
                  <a:ext uri="{FF2B5EF4-FFF2-40B4-BE49-F238E27FC236}">
                    <a16:creationId xmlns:a16="http://schemas.microsoft.com/office/drawing/2014/main" id="{F52A131A-ED3A-4BBF-9F09-AC444FE6F815}"/>
                  </a:ext>
                </a:extLst>
              </p:cNvPr>
              <p:cNvSpPr/>
              <p:nvPr/>
            </p:nvSpPr>
            <p:spPr bwMode="auto">
              <a:xfrm>
                <a:off x="4294" y="18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0" name="Freeform 1525">
                <a:extLst>
                  <a:ext uri="{FF2B5EF4-FFF2-40B4-BE49-F238E27FC236}">
                    <a16:creationId xmlns:a16="http://schemas.microsoft.com/office/drawing/2014/main" id="{4C20DBC6-9EC8-4827-8427-7054556233E2}"/>
                  </a:ext>
                </a:extLst>
              </p:cNvPr>
              <p:cNvSpPr/>
              <p:nvPr/>
            </p:nvSpPr>
            <p:spPr bwMode="auto">
              <a:xfrm>
                <a:off x="3543" y="1818"/>
                <a:ext cx="48" cy="24"/>
              </a:xfrm>
              <a:custGeom>
                <a:gdLst>
                  <a:gd name="T0" fmla="*/ 12 w 18"/>
                  <a:gd name="T1" fmla="*/ 0 h 9"/>
                  <a:gd name="T2" fmla="*/ 13 w 18"/>
                  <a:gd name="T3" fmla="*/ 1 h 9"/>
                  <a:gd name="T4" fmla="*/ 16 w 18"/>
                  <a:gd name="T5" fmla="*/ 1 h 9"/>
                  <a:gd name="T6" fmla="*/ 15 w 18"/>
                  <a:gd name="T7" fmla="*/ 2 h 9"/>
                  <a:gd name="T8" fmla="*/ 16 w 18"/>
                  <a:gd name="T9" fmla="*/ 2 h 9"/>
                  <a:gd name="T10" fmla="*/ 15 w 18"/>
                  <a:gd name="T11" fmla="*/ 3 h 9"/>
                  <a:gd name="T12" fmla="*/ 18 w 18"/>
                  <a:gd name="T13" fmla="*/ 3 h 9"/>
                  <a:gd name="T14" fmla="*/ 15 w 18"/>
                  <a:gd name="T15" fmla="*/ 4 h 9"/>
                  <a:gd name="T16" fmla="*/ 15 w 18"/>
                  <a:gd name="T17" fmla="*/ 4 h 9"/>
                  <a:gd name="T18" fmla="*/ 14 w 18"/>
                  <a:gd name="T19" fmla="*/ 4 h 9"/>
                  <a:gd name="T20" fmla="*/ 15 w 18"/>
                  <a:gd name="T21" fmla="*/ 5 h 9"/>
                  <a:gd name="T22" fmla="*/ 13 w 18"/>
                  <a:gd name="T23" fmla="*/ 5 h 9"/>
                  <a:gd name="T24" fmla="*/ 13 w 18"/>
                  <a:gd name="T25" fmla="*/ 4 h 9"/>
                  <a:gd name="T26" fmla="*/ 14 w 18"/>
                  <a:gd name="T27" fmla="*/ 4 h 9"/>
                  <a:gd name="T28" fmla="*/ 14 w 18"/>
                  <a:gd name="T29" fmla="*/ 3 h 9"/>
                  <a:gd name="T30" fmla="*/ 11 w 18"/>
                  <a:gd name="T31" fmla="*/ 4 h 9"/>
                  <a:gd name="T32" fmla="*/ 10 w 18"/>
                  <a:gd name="T33" fmla="*/ 3 h 9"/>
                  <a:gd name="T34" fmla="*/ 9 w 18"/>
                  <a:gd name="T35" fmla="*/ 4 h 9"/>
                  <a:gd name="T36" fmla="*/ 11 w 18"/>
                  <a:gd name="T37" fmla="*/ 5 h 9"/>
                  <a:gd name="T38" fmla="*/ 5 w 18"/>
                  <a:gd name="T39" fmla="*/ 7 h 9"/>
                  <a:gd name="T40" fmla="*/ 3 w 18"/>
                  <a:gd name="T41" fmla="*/ 8 h 9"/>
                  <a:gd name="T42" fmla="*/ 3 w 18"/>
                  <a:gd name="T43" fmla="*/ 9 h 9"/>
                  <a:gd name="T44" fmla="*/ 1 w 18"/>
                  <a:gd name="T45" fmla="*/ 6 h 9"/>
                  <a:gd name="T46" fmla="*/ 6 w 18"/>
                  <a:gd name="T47" fmla="*/ 5 h 9"/>
                  <a:gd name="T48" fmla="*/ 7 w 18"/>
                  <a:gd name="T49" fmla="*/ 6 h 9"/>
                  <a:gd name="T50" fmla="*/ 8 w 18"/>
                  <a:gd name="T51" fmla="*/ 5 h 9"/>
                  <a:gd name="T52" fmla="*/ 4 w 18"/>
                  <a:gd name="T53" fmla="*/ 5 h 9"/>
                  <a:gd name="T54" fmla="*/ 5 w 18"/>
                  <a:gd name="T55" fmla="*/ 2 h 9"/>
                  <a:gd name="T56" fmla="*/ 6 w 18"/>
                  <a:gd name="T57" fmla="*/ 2 h 9"/>
                  <a:gd name="T58" fmla="*/ 12 w 18"/>
                  <a:gd name="T59"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12" y="0"/>
                    </a:moveTo>
                    <a:cubicBezTo>
                      <a:pt x="12" y="1"/>
                      <a:pt x="12" y="1"/>
                      <a:pt x="13" y="1"/>
                    </a:cubicBezTo>
                    <a:cubicBezTo>
                      <a:pt x="13" y="0"/>
                      <a:pt x="15" y="2"/>
                      <a:pt x="16" y="1"/>
                    </a:cubicBezTo>
                    <a:cubicBezTo>
                      <a:pt x="15" y="2"/>
                      <a:pt x="15" y="2"/>
                      <a:pt x="15" y="2"/>
                    </a:cubicBezTo>
                    <a:cubicBezTo>
                      <a:pt x="15" y="3"/>
                      <a:pt x="15" y="2"/>
                      <a:pt x="16" y="2"/>
                    </a:cubicBezTo>
                    <a:cubicBezTo>
                      <a:pt x="15" y="3"/>
                      <a:pt x="15" y="3"/>
                      <a:pt x="15" y="3"/>
                    </a:cubicBezTo>
                    <a:cubicBezTo>
                      <a:pt x="16" y="3"/>
                      <a:pt x="17" y="2"/>
                      <a:pt x="18" y="3"/>
                    </a:cubicBezTo>
                    <a:cubicBezTo>
                      <a:pt x="17" y="3"/>
                      <a:pt x="16" y="3"/>
                      <a:pt x="15" y="4"/>
                    </a:cubicBezTo>
                    <a:cubicBezTo>
                      <a:pt x="15" y="4"/>
                      <a:pt x="15" y="4"/>
                      <a:pt x="15" y="4"/>
                    </a:cubicBezTo>
                    <a:cubicBezTo>
                      <a:pt x="14" y="4"/>
                      <a:pt x="14" y="4"/>
                      <a:pt x="14" y="4"/>
                    </a:cubicBezTo>
                    <a:cubicBezTo>
                      <a:pt x="15" y="5"/>
                      <a:pt x="15" y="5"/>
                      <a:pt x="15" y="5"/>
                    </a:cubicBezTo>
                    <a:cubicBezTo>
                      <a:pt x="13" y="5"/>
                      <a:pt x="13" y="5"/>
                      <a:pt x="13" y="5"/>
                    </a:cubicBezTo>
                    <a:cubicBezTo>
                      <a:pt x="13" y="4"/>
                      <a:pt x="13" y="4"/>
                      <a:pt x="13" y="4"/>
                    </a:cubicBezTo>
                    <a:cubicBezTo>
                      <a:pt x="14" y="4"/>
                      <a:pt x="14" y="4"/>
                      <a:pt x="14" y="4"/>
                    </a:cubicBezTo>
                    <a:cubicBezTo>
                      <a:pt x="14" y="3"/>
                      <a:pt x="14" y="3"/>
                      <a:pt x="14" y="3"/>
                    </a:cubicBezTo>
                    <a:cubicBezTo>
                      <a:pt x="13" y="4"/>
                      <a:pt x="11" y="2"/>
                      <a:pt x="11" y="4"/>
                    </a:cubicBezTo>
                    <a:cubicBezTo>
                      <a:pt x="11" y="4"/>
                      <a:pt x="10" y="3"/>
                      <a:pt x="10" y="3"/>
                    </a:cubicBezTo>
                    <a:cubicBezTo>
                      <a:pt x="9" y="4"/>
                      <a:pt x="10" y="4"/>
                      <a:pt x="9" y="4"/>
                    </a:cubicBezTo>
                    <a:cubicBezTo>
                      <a:pt x="9" y="5"/>
                      <a:pt x="10" y="5"/>
                      <a:pt x="11" y="5"/>
                    </a:cubicBezTo>
                    <a:cubicBezTo>
                      <a:pt x="11" y="8"/>
                      <a:pt x="7" y="7"/>
                      <a:pt x="5" y="7"/>
                    </a:cubicBezTo>
                    <a:cubicBezTo>
                      <a:pt x="5" y="6"/>
                      <a:pt x="4" y="8"/>
                      <a:pt x="3" y="8"/>
                    </a:cubicBezTo>
                    <a:cubicBezTo>
                      <a:pt x="3" y="9"/>
                      <a:pt x="3" y="9"/>
                      <a:pt x="3" y="9"/>
                    </a:cubicBezTo>
                    <a:cubicBezTo>
                      <a:pt x="3" y="7"/>
                      <a:pt x="0" y="8"/>
                      <a:pt x="1" y="6"/>
                    </a:cubicBezTo>
                    <a:cubicBezTo>
                      <a:pt x="3" y="4"/>
                      <a:pt x="4" y="8"/>
                      <a:pt x="6" y="5"/>
                    </a:cubicBezTo>
                    <a:cubicBezTo>
                      <a:pt x="7" y="6"/>
                      <a:pt x="7" y="6"/>
                      <a:pt x="7" y="6"/>
                    </a:cubicBezTo>
                    <a:cubicBezTo>
                      <a:pt x="8" y="5"/>
                      <a:pt x="8" y="5"/>
                      <a:pt x="8" y="5"/>
                    </a:cubicBezTo>
                    <a:cubicBezTo>
                      <a:pt x="7" y="4"/>
                      <a:pt x="5" y="6"/>
                      <a:pt x="4" y="5"/>
                    </a:cubicBezTo>
                    <a:cubicBezTo>
                      <a:pt x="4" y="4"/>
                      <a:pt x="3" y="2"/>
                      <a:pt x="5" y="2"/>
                    </a:cubicBezTo>
                    <a:cubicBezTo>
                      <a:pt x="5" y="2"/>
                      <a:pt x="6" y="3"/>
                      <a:pt x="6" y="2"/>
                    </a:cubicBezTo>
                    <a:cubicBezTo>
                      <a:pt x="7" y="0"/>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1" name="Rectangle 1526">
                <a:extLst>
                  <a:ext uri="{FF2B5EF4-FFF2-40B4-BE49-F238E27FC236}">
                    <a16:creationId xmlns:a16="http://schemas.microsoft.com/office/drawing/2014/main" id="{B0D0292D-FEB8-48B7-844D-E3DDAEE8AB37}"/>
                  </a:ext>
                </a:extLst>
              </p:cNvPr>
              <p:cNvSpPr>
                <a:spLocks noChangeArrowheads="1"/>
              </p:cNvSpPr>
              <p:nvPr/>
            </p:nvSpPr>
            <p:spPr bwMode="auto">
              <a:xfrm>
                <a:off x="3768" y="18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2" name="Freeform 1527">
                <a:extLst>
                  <a:ext uri="{FF2B5EF4-FFF2-40B4-BE49-F238E27FC236}">
                    <a16:creationId xmlns:a16="http://schemas.microsoft.com/office/drawing/2014/main" id="{ACF780D0-0878-45A3-85F2-C494AAECA254}"/>
                  </a:ext>
                </a:extLst>
              </p:cNvPr>
              <p:cNvSpPr/>
              <p:nvPr/>
            </p:nvSpPr>
            <p:spPr bwMode="auto">
              <a:xfrm>
                <a:off x="3861" y="1818"/>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3" name="Freeform 1528">
                <a:extLst>
                  <a:ext uri="{FF2B5EF4-FFF2-40B4-BE49-F238E27FC236}">
                    <a16:creationId xmlns:a16="http://schemas.microsoft.com/office/drawing/2014/main" id="{04813044-3464-4115-ADAE-15233649CBC5}"/>
                  </a:ext>
                </a:extLst>
              </p:cNvPr>
              <p:cNvSpPr/>
              <p:nvPr/>
            </p:nvSpPr>
            <p:spPr bwMode="auto">
              <a:xfrm>
                <a:off x="4270" y="1820"/>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4" name="Freeform 1529">
                <a:extLst>
                  <a:ext uri="{FF2B5EF4-FFF2-40B4-BE49-F238E27FC236}">
                    <a16:creationId xmlns:a16="http://schemas.microsoft.com/office/drawing/2014/main" id="{AFCBE130-9E24-401E-B915-452E2125BB56}"/>
                  </a:ext>
                </a:extLst>
              </p:cNvPr>
              <p:cNvSpPr/>
              <p:nvPr/>
            </p:nvSpPr>
            <p:spPr bwMode="auto">
              <a:xfrm>
                <a:off x="4363" y="182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5" name="Freeform 1530">
                <a:extLst>
                  <a:ext uri="{FF2B5EF4-FFF2-40B4-BE49-F238E27FC236}">
                    <a16:creationId xmlns:a16="http://schemas.microsoft.com/office/drawing/2014/main" id="{53B7FD9B-5806-4621-B47C-5307716ACBC7}"/>
                  </a:ext>
                </a:extLst>
              </p:cNvPr>
              <p:cNvSpPr/>
              <p:nvPr/>
            </p:nvSpPr>
            <p:spPr bwMode="auto">
              <a:xfrm>
                <a:off x="3567" y="1820"/>
                <a:ext cx="8" cy="6"/>
              </a:xfrm>
              <a:custGeom>
                <a:gdLst>
                  <a:gd name="T0" fmla="*/ 3 w 3"/>
                  <a:gd name="T1" fmla="*/ 1 h 2"/>
                  <a:gd name="T2" fmla="*/ 3 w 3"/>
                  <a:gd name="T3" fmla="*/ 1 h 2"/>
                  <a:gd name="T4" fmla="*/ 1 w 3"/>
                  <a:gd name="T5" fmla="*/ 1 h 2"/>
                  <a:gd name="T6" fmla="*/ 1 w 3"/>
                  <a:gd name="T7" fmla="*/ 2 h 2"/>
                  <a:gd name="T8" fmla="*/ 0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1" y="1"/>
                      <a:pt x="1" y="1"/>
                      <a:pt x="1" y="1"/>
                    </a:cubicBezTo>
                    <a:cubicBezTo>
                      <a:pt x="1" y="2"/>
                      <a:pt x="1" y="2"/>
                      <a:pt x="1" y="2"/>
                    </a:cubicBezTo>
                    <a:cubicBezTo>
                      <a:pt x="0" y="2"/>
                      <a:pt x="0" y="2"/>
                      <a:pt x="0" y="2"/>
                    </a:cubicBezTo>
                    <a:cubicBezTo>
                      <a:pt x="0" y="1"/>
                      <a:pt x="1" y="1"/>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6" name="Freeform 1531">
                <a:extLst>
                  <a:ext uri="{FF2B5EF4-FFF2-40B4-BE49-F238E27FC236}">
                    <a16:creationId xmlns:a16="http://schemas.microsoft.com/office/drawing/2014/main" id="{DB39928D-5D74-4270-8B6B-86821AFA628D}"/>
                  </a:ext>
                </a:extLst>
              </p:cNvPr>
              <p:cNvSpPr/>
              <p:nvPr/>
            </p:nvSpPr>
            <p:spPr bwMode="auto">
              <a:xfrm>
                <a:off x="3661" y="1820"/>
                <a:ext cx="5" cy="6"/>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2"/>
                      <a:pt x="1" y="1"/>
                      <a:pt x="1" y="2"/>
                    </a:cubicBezTo>
                    <a:cubicBezTo>
                      <a:pt x="0" y="1"/>
                      <a:pt x="0" y="2"/>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7" name="Rectangle 1532">
                <a:extLst>
                  <a:ext uri="{FF2B5EF4-FFF2-40B4-BE49-F238E27FC236}">
                    <a16:creationId xmlns:a16="http://schemas.microsoft.com/office/drawing/2014/main" id="{37BBF7EB-3B2A-46EE-9EA9-0C78507B901E}"/>
                  </a:ext>
                </a:extLst>
              </p:cNvPr>
              <p:cNvSpPr>
                <a:spLocks noChangeArrowheads="1"/>
              </p:cNvSpPr>
              <p:nvPr/>
            </p:nvSpPr>
            <p:spPr bwMode="auto">
              <a:xfrm>
                <a:off x="4355" y="182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8" name="Freeform 1533">
                <a:extLst>
                  <a:ext uri="{FF2B5EF4-FFF2-40B4-BE49-F238E27FC236}">
                    <a16:creationId xmlns:a16="http://schemas.microsoft.com/office/drawing/2014/main" id="{96A1A059-B40C-498A-BB13-F3E0238C8B79}"/>
                  </a:ext>
                </a:extLst>
              </p:cNvPr>
              <p:cNvSpPr/>
              <p:nvPr/>
            </p:nvSpPr>
            <p:spPr bwMode="auto">
              <a:xfrm>
                <a:off x="4259" y="1823"/>
                <a:ext cx="8" cy="3"/>
              </a:xfrm>
              <a:custGeom>
                <a:gdLst>
                  <a:gd name="T0" fmla="*/ 3 w 3"/>
                  <a:gd name="T1" fmla="*/ 0 h 1"/>
                  <a:gd name="T2" fmla="*/ 1 w 3"/>
                  <a:gd name="T3" fmla="*/ 1 h 1"/>
                  <a:gd name="T4" fmla="*/ 1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2" y="0"/>
                      <a:pt x="2" y="1"/>
                      <a:pt x="1" y="1"/>
                    </a:cubicBezTo>
                    <a:cubicBezTo>
                      <a:pt x="1" y="1"/>
                      <a:pt x="1" y="1"/>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9" name="Freeform 1534">
                <a:extLst>
                  <a:ext uri="{FF2B5EF4-FFF2-40B4-BE49-F238E27FC236}">
                    <a16:creationId xmlns:a16="http://schemas.microsoft.com/office/drawing/2014/main" id="{71E1296A-7C31-4B7E-8FCA-7DB3331CC846}"/>
                  </a:ext>
                </a:extLst>
              </p:cNvPr>
              <p:cNvSpPr/>
              <p:nvPr/>
            </p:nvSpPr>
            <p:spPr bwMode="auto">
              <a:xfrm>
                <a:off x="3556" y="1823"/>
                <a:ext cx="14" cy="8"/>
              </a:xfrm>
              <a:custGeom>
                <a:gdLst>
                  <a:gd name="T0" fmla="*/ 4 w 5"/>
                  <a:gd name="T1" fmla="*/ 0 h 3"/>
                  <a:gd name="T2" fmla="*/ 0 w 5"/>
                  <a:gd name="T3" fmla="*/ 2 h 3"/>
                  <a:gd name="T4" fmla="*/ 4 w 5"/>
                  <a:gd name="T5" fmla="*/ 0 h 3"/>
                </a:gdLst>
                <a:cxnLst>
                  <a:cxn ang="0">
                    <a:pos x="T0" y="T1"/>
                  </a:cxn>
                  <a:cxn ang="0">
                    <a:pos x="T2" y="T3"/>
                  </a:cxn>
                  <a:cxn ang="0">
                    <a:pos x="T4" y="T5"/>
                  </a:cxn>
                </a:cxnLst>
                <a:rect l="0" t="0" r="r" b="b"/>
                <a:pathLst>
                  <a:path w="5" h="3">
                    <a:moveTo>
                      <a:pt x="4" y="0"/>
                    </a:moveTo>
                    <a:cubicBezTo>
                      <a:pt x="5" y="3"/>
                      <a:pt x="2" y="1"/>
                      <a:pt x="0" y="2"/>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0" name="Freeform 1535">
                <a:extLst>
                  <a:ext uri="{FF2B5EF4-FFF2-40B4-BE49-F238E27FC236}">
                    <a16:creationId xmlns:a16="http://schemas.microsoft.com/office/drawing/2014/main" id="{C9FCD8A1-2985-4A96-8C49-B654979275BE}"/>
                  </a:ext>
                </a:extLst>
              </p:cNvPr>
              <p:cNvSpPr/>
              <p:nvPr/>
            </p:nvSpPr>
            <p:spPr bwMode="auto">
              <a:xfrm>
                <a:off x="4251" y="1826"/>
                <a:ext cx="5" cy="2"/>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1" name="Freeform 1536">
                <a:extLst>
                  <a:ext uri="{FF2B5EF4-FFF2-40B4-BE49-F238E27FC236}">
                    <a16:creationId xmlns:a16="http://schemas.microsoft.com/office/drawing/2014/main" id="{95CDAA6C-08C8-433C-A864-53DD7E3F1DA9}"/>
                  </a:ext>
                </a:extLst>
              </p:cNvPr>
              <p:cNvSpPr/>
              <p:nvPr/>
            </p:nvSpPr>
            <p:spPr bwMode="auto">
              <a:xfrm>
                <a:off x="3463" y="1828"/>
                <a:ext cx="85" cy="41"/>
              </a:xfrm>
              <a:custGeom>
                <a:gdLst>
                  <a:gd name="T0" fmla="*/ 32 w 32"/>
                  <a:gd name="T1" fmla="*/ 5 h 15"/>
                  <a:gd name="T2" fmla="*/ 26 w 32"/>
                  <a:gd name="T3" fmla="*/ 5 h 15"/>
                  <a:gd name="T4" fmla="*/ 28 w 32"/>
                  <a:gd name="T5" fmla="*/ 5 h 15"/>
                  <a:gd name="T6" fmla="*/ 23 w 32"/>
                  <a:gd name="T7" fmla="*/ 8 h 15"/>
                  <a:gd name="T8" fmla="*/ 21 w 32"/>
                  <a:gd name="T9" fmla="*/ 7 h 15"/>
                  <a:gd name="T10" fmla="*/ 20 w 32"/>
                  <a:gd name="T11" fmla="*/ 9 h 15"/>
                  <a:gd name="T12" fmla="*/ 18 w 32"/>
                  <a:gd name="T13" fmla="*/ 9 h 15"/>
                  <a:gd name="T14" fmla="*/ 18 w 32"/>
                  <a:gd name="T15" fmla="*/ 9 h 15"/>
                  <a:gd name="T16" fmla="*/ 18 w 32"/>
                  <a:gd name="T17" fmla="*/ 11 h 15"/>
                  <a:gd name="T18" fmla="*/ 10 w 32"/>
                  <a:gd name="T19" fmla="*/ 11 h 15"/>
                  <a:gd name="T20" fmla="*/ 7 w 32"/>
                  <a:gd name="T21" fmla="*/ 13 h 15"/>
                  <a:gd name="T22" fmla="*/ 8 w 32"/>
                  <a:gd name="T23" fmla="*/ 14 h 15"/>
                  <a:gd name="T24" fmla="*/ 5 w 32"/>
                  <a:gd name="T25" fmla="*/ 13 h 15"/>
                  <a:gd name="T26" fmla="*/ 2 w 32"/>
                  <a:gd name="T27" fmla="*/ 14 h 15"/>
                  <a:gd name="T28" fmla="*/ 1 w 32"/>
                  <a:gd name="T29" fmla="*/ 13 h 15"/>
                  <a:gd name="T30" fmla="*/ 0 w 32"/>
                  <a:gd name="T31" fmla="*/ 13 h 15"/>
                  <a:gd name="T32" fmla="*/ 4 w 32"/>
                  <a:gd name="T33" fmla="*/ 11 h 15"/>
                  <a:gd name="T34" fmla="*/ 4 w 32"/>
                  <a:gd name="T35" fmla="*/ 11 h 15"/>
                  <a:gd name="T36" fmla="*/ 5 w 32"/>
                  <a:gd name="T37" fmla="*/ 12 h 15"/>
                  <a:gd name="T38" fmla="*/ 7 w 32"/>
                  <a:gd name="T39" fmla="*/ 12 h 15"/>
                  <a:gd name="T40" fmla="*/ 6 w 32"/>
                  <a:gd name="T41" fmla="*/ 11 h 15"/>
                  <a:gd name="T42" fmla="*/ 6 w 32"/>
                  <a:gd name="T43" fmla="*/ 10 h 15"/>
                  <a:gd name="T44" fmla="*/ 10 w 32"/>
                  <a:gd name="T45" fmla="*/ 10 h 15"/>
                  <a:gd name="T46" fmla="*/ 17 w 32"/>
                  <a:gd name="T47" fmla="*/ 8 h 15"/>
                  <a:gd name="T48" fmla="*/ 18 w 32"/>
                  <a:gd name="T49" fmla="*/ 6 h 15"/>
                  <a:gd name="T50" fmla="*/ 17 w 32"/>
                  <a:gd name="T51" fmla="*/ 6 h 15"/>
                  <a:gd name="T52" fmla="*/ 18 w 32"/>
                  <a:gd name="T53" fmla="*/ 5 h 15"/>
                  <a:gd name="T54" fmla="*/ 19 w 32"/>
                  <a:gd name="T55" fmla="*/ 6 h 15"/>
                  <a:gd name="T56" fmla="*/ 25 w 32"/>
                  <a:gd name="T57" fmla="*/ 3 h 15"/>
                  <a:gd name="T58" fmla="*/ 29 w 32"/>
                  <a:gd name="T59" fmla="*/ 2 h 15"/>
                  <a:gd name="T60" fmla="*/ 26 w 32"/>
                  <a:gd name="T61" fmla="*/ 1 h 15"/>
                  <a:gd name="T62" fmla="*/ 30 w 32"/>
                  <a:gd name="T63" fmla="*/ 0 h 15"/>
                  <a:gd name="T64" fmla="*/ 30 w 32"/>
                  <a:gd name="T65" fmla="*/ 4 h 15"/>
                  <a:gd name="T66" fmla="*/ 32 w 32"/>
                  <a:gd name="T67" fmla="*/ 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5">
                    <a:moveTo>
                      <a:pt x="32" y="5"/>
                    </a:moveTo>
                    <a:cubicBezTo>
                      <a:pt x="30" y="7"/>
                      <a:pt x="28" y="2"/>
                      <a:pt x="26" y="5"/>
                    </a:cubicBezTo>
                    <a:cubicBezTo>
                      <a:pt x="27" y="6"/>
                      <a:pt x="28" y="5"/>
                      <a:pt x="28" y="5"/>
                    </a:cubicBezTo>
                    <a:cubicBezTo>
                      <a:pt x="29" y="8"/>
                      <a:pt x="25" y="7"/>
                      <a:pt x="23" y="8"/>
                    </a:cubicBezTo>
                    <a:cubicBezTo>
                      <a:pt x="23" y="7"/>
                      <a:pt x="22" y="7"/>
                      <a:pt x="21" y="7"/>
                    </a:cubicBezTo>
                    <a:cubicBezTo>
                      <a:pt x="20" y="7"/>
                      <a:pt x="23" y="9"/>
                      <a:pt x="20" y="9"/>
                    </a:cubicBezTo>
                    <a:cubicBezTo>
                      <a:pt x="20" y="9"/>
                      <a:pt x="19" y="9"/>
                      <a:pt x="18" y="9"/>
                    </a:cubicBezTo>
                    <a:cubicBezTo>
                      <a:pt x="18" y="9"/>
                      <a:pt x="18" y="9"/>
                      <a:pt x="18" y="9"/>
                    </a:cubicBezTo>
                    <a:cubicBezTo>
                      <a:pt x="19" y="9"/>
                      <a:pt x="18" y="10"/>
                      <a:pt x="18" y="11"/>
                    </a:cubicBezTo>
                    <a:cubicBezTo>
                      <a:pt x="15" y="11"/>
                      <a:pt x="13" y="12"/>
                      <a:pt x="10" y="11"/>
                    </a:cubicBezTo>
                    <a:cubicBezTo>
                      <a:pt x="9" y="12"/>
                      <a:pt x="8" y="12"/>
                      <a:pt x="7" y="13"/>
                    </a:cubicBezTo>
                    <a:cubicBezTo>
                      <a:pt x="6" y="14"/>
                      <a:pt x="8" y="13"/>
                      <a:pt x="8" y="14"/>
                    </a:cubicBezTo>
                    <a:cubicBezTo>
                      <a:pt x="6" y="14"/>
                      <a:pt x="5" y="15"/>
                      <a:pt x="5" y="13"/>
                    </a:cubicBezTo>
                    <a:cubicBezTo>
                      <a:pt x="5" y="14"/>
                      <a:pt x="3" y="15"/>
                      <a:pt x="2" y="14"/>
                    </a:cubicBezTo>
                    <a:cubicBezTo>
                      <a:pt x="1" y="13"/>
                      <a:pt x="1" y="13"/>
                      <a:pt x="1" y="13"/>
                    </a:cubicBezTo>
                    <a:cubicBezTo>
                      <a:pt x="1" y="13"/>
                      <a:pt x="0" y="13"/>
                      <a:pt x="0" y="13"/>
                    </a:cubicBezTo>
                    <a:cubicBezTo>
                      <a:pt x="0" y="11"/>
                      <a:pt x="2" y="11"/>
                      <a:pt x="4" y="11"/>
                    </a:cubicBezTo>
                    <a:cubicBezTo>
                      <a:pt x="4" y="11"/>
                      <a:pt x="4" y="11"/>
                      <a:pt x="4" y="11"/>
                    </a:cubicBezTo>
                    <a:cubicBezTo>
                      <a:pt x="4" y="11"/>
                      <a:pt x="4" y="12"/>
                      <a:pt x="5" y="12"/>
                    </a:cubicBezTo>
                    <a:cubicBezTo>
                      <a:pt x="6" y="12"/>
                      <a:pt x="7" y="13"/>
                      <a:pt x="7" y="12"/>
                    </a:cubicBezTo>
                    <a:cubicBezTo>
                      <a:pt x="6" y="11"/>
                      <a:pt x="6" y="11"/>
                      <a:pt x="6" y="11"/>
                    </a:cubicBezTo>
                    <a:cubicBezTo>
                      <a:pt x="7" y="11"/>
                      <a:pt x="6" y="10"/>
                      <a:pt x="6" y="10"/>
                    </a:cubicBezTo>
                    <a:cubicBezTo>
                      <a:pt x="8" y="10"/>
                      <a:pt x="9" y="9"/>
                      <a:pt x="10" y="10"/>
                    </a:cubicBezTo>
                    <a:cubicBezTo>
                      <a:pt x="12" y="10"/>
                      <a:pt x="14" y="7"/>
                      <a:pt x="17" y="8"/>
                    </a:cubicBezTo>
                    <a:cubicBezTo>
                      <a:pt x="18" y="6"/>
                      <a:pt x="18" y="6"/>
                      <a:pt x="18" y="6"/>
                    </a:cubicBezTo>
                    <a:cubicBezTo>
                      <a:pt x="17" y="6"/>
                      <a:pt x="17" y="6"/>
                      <a:pt x="17" y="6"/>
                    </a:cubicBezTo>
                    <a:cubicBezTo>
                      <a:pt x="17" y="5"/>
                      <a:pt x="18" y="5"/>
                      <a:pt x="18" y="5"/>
                    </a:cubicBezTo>
                    <a:cubicBezTo>
                      <a:pt x="20" y="5"/>
                      <a:pt x="18" y="6"/>
                      <a:pt x="19" y="6"/>
                    </a:cubicBezTo>
                    <a:cubicBezTo>
                      <a:pt x="21" y="5"/>
                      <a:pt x="24" y="5"/>
                      <a:pt x="25" y="3"/>
                    </a:cubicBezTo>
                    <a:cubicBezTo>
                      <a:pt x="26" y="2"/>
                      <a:pt x="29" y="3"/>
                      <a:pt x="29" y="2"/>
                    </a:cubicBezTo>
                    <a:cubicBezTo>
                      <a:pt x="27" y="3"/>
                      <a:pt x="28" y="0"/>
                      <a:pt x="26" y="1"/>
                    </a:cubicBezTo>
                    <a:cubicBezTo>
                      <a:pt x="26" y="0"/>
                      <a:pt x="29" y="0"/>
                      <a:pt x="30" y="0"/>
                    </a:cubicBezTo>
                    <a:cubicBezTo>
                      <a:pt x="30" y="1"/>
                      <a:pt x="30" y="3"/>
                      <a:pt x="30" y="4"/>
                    </a:cubicBezTo>
                    <a:cubicBezTo>
                      <a:pt x="31" y="4"/>
                      <a:pt x="31" y="4"/>
                      <a:pt x="3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2" name="Freeform 1537">
                <a:extLst>
                  <a:ext uri="{FF2B5EF4-FFF2-40B4-BE49-F238E27FC236}">
                    <a16:creationId xmlns:a16="http://schemas.microsoft.com/office/drawing/2014/main" id="{6C16C552-E648-42E9-8D8C-7310E03A0060}"/>
                  </a:ext>
                </a:extLst>
              </p:cNvPr>
              <p:cNvSpPr/>
              <p:nvPr/>
            </p:nvSpPr>
            <p:spPr bwMode="auto">
              <a:xfrm>
                <a:off x="4155" y="1828"/>
                <a:ext cx="21" cy="11"/>
              </a:xfrm>
              <a:custGeom>
                <a:gdLst>
                  <a:gd name="T0" fmla="*/ 8 w 8"/>
                  <a:gd name="T1" fmla="*/ 0 h 4"/>
                  <a:gd name="T2" fmla="*/ 8 w 8"/>
                  <a:gd name="T3" fmla="*/ 1 h 4"/>
                  <a:gd name="T4" fmla="*/ 8 w 8"/>
                  <a:gd name="T5" fmla="*/ 1 h 4"/>
                  <a:gd name="T6" fmla="*/ 0 w 8"/>
                  <a:gd name="T7" fmla="*/ 2 h 4"/>
                  <a:gd name="T8" fmla="*/ 0 w 8"/>
                  <a:gd name="T9" fmla="*/ 2 h 4"/>
                  <a:gd name="T10" fmla="*/ 1 w 8"/>
                  <a:gd name="T11" fmla="*/ 1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8" y="1"/>
                    </a:cubicBezTo>
                    <a:cubicBezTo>
                      <a:pt x="8" y="1"/>
                      <a:pt x="8" y="1"/>
                      <a:pt x="8" y="1"/>
                    </a:cubicBezTo>
                    <a:cubicBezTo>
                      <a:pt x="5" y="0"/>
                      <a:pt x="4" y="4"/>
                      <a:pt x="0" y="2"/>
                    </a:cubicBezTo>
                    <a:cubicBezTo>
                      <a:pt x="0" y="2"/>
                      <a:pt x="0" y="2"/>
                      <a:pt x="0" y="2"/>
                    </a:cubicBezTo>
                    <a:cubicBezTo>
                      <a:pt x="0" y="2"/>
                      <a:pt x="1" y="2"/>
                      <a:pt x="1" y="1"/>
                    </a:cubicBezTo>
                    <a:cubicBezTo>
                      <a:pt x="4"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3" name="Freeform 1538">
                <a:extLst>
                  <a:ext uri="{FF2B5EF4-FFF2-40B4-BE49-F238E27FC236}">
                    <a16:creationId xmlns:a16="http://schemas.microsoft.com/office/drawing/2014/main" id="{AAC626B4-281A-431B-A183-4E3E79FA36CB}"/>
                  </a:ext>
                </a:extLst>
              </p:cNvPr>
              <p:cNvSpPr/>
              <p:nvPr/>
            </p:nvSpPr>
            <p:spPr bwMode="auto">
              <a:xfrm>
                <a:off x="3773" y="1828"/>
                <a:ext cx="5" cy="6"/>
              </a:xfrm>
              <a:custGeom>
                <a:gdLst>
                  <a:gd name="T0" fmla="*/ 1 w 2"/>
                  <a:gd name="T1" fmla="*/ 1 h 2"/>
                  <a:gd name="T2" fmla="*/ 1 w 2"/>
                  <a:gd name="T3" fmla="*/ 2 h 2"/>
                  <a:gd name="T4" fmla="*/ 0 w 2"/>
                  <a:gd name="T5" fmla="*/ 2 h 2"/>
                  <a:gd name="T6" fmla="*/ 0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1" y="2"/>
                      <a:pt x="0" y="2"/>
                      <a:pt x="0" y="2"/>
                    </a:cubicBezTo>
                    <a:cubicBezTo>
                      <a:pt x="0" y="0"/>
                      <a:pt x="0" y="0"/>
                      <a:pt x="0" y="0"/>
                    </a:cubicBezTo>
                    <a:cubicBezTo>
                      <a:pt x="0"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4" name="Freeform 1539">
                <a:extLst>
                  <a:ext uri="{FF2B5EF4-FFF2-40B4-BE49-F238E27FC236}">
                    <a16:creationId xmlns:a16="http://schemas.microsoft.com/office/drawing/2014/main" id="{D9E74713-4A09-42EA-89BD-7DCDDC93DB4A}"/>
                  </a:ext>
                </a:extLst>
              </p:cNvPr>
              <p:cNvSpPr/>
              <p:nvPr/>
            </p:nvSpPr>
            <p:spPr bwMode="auto">
              <a:xfrm>
                <a:off x="4256" y="1828"/>
                <a:ext cx="8" cy="3"/>
              </a:xfrm>
              <a:custGeom>
                <a:gdLst>
                  <a:gd name="T0" fmla="*/ 8 w 8"/>
                  <a:gd name="T1" fmla="*/ 3 h 3"/>
                  <a:gd name="T2" fmla="*/ 0 w 8"/>
                  <a:gd name="T3" fmla="*/ 3 h 3"/>
                  <a:gd name="T4" fmla="*/ 0 w 8"/>
                  <a:gd name="T5" fmla="*/ 0 h 3"/>
                  <a:gd name="T6" fmla="*/ 8 w 8"/>
                  <a:gd name="T7" fmla="*/ 3 h 3"/>
                  <a:gd name="T8" fmla="*/ 8 w 8"/>
                  <a:gd name="T9" fmla="*/ 3 h 3"/>
                </a:gdLst>
                <a:cxnLst>
                  <a:cxn ang="0">
                    <a:pos x="T0" y="T1"/>
                  </a:cxn>
                  <a:cxn ang="0">
                    <a:pos x="T2" y="T3"/>
                  </a:cxn>
                  <a:cxn ang="0">
                    <a:pos x="T4" y="T5"/>
                  </a:cxn>
                  <a:cxn ang="0">
                    <a:pos x="T6" y="T7"/>
                  </a:cxn>
                  <a:cxn ang="0">
                    <a:pos x="T8" y="T9"/>
                  </a:cxn>
                </a:cxnLst>
                <a:rect l="0" t="0" r="r" b="b"/>
                <a:pathLst>
                  <a:path w="8" h="3">
                    <a:moveTo>
                      <a:pt x="8" y="3"/>
                    </a:moveTo>
                    <a:lnTo>
                      <a:pt x="0" y="3"/>
                    </a:lnTo>
                    <a:lnTo>
                      <a:pt x="0"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5" name="Freeform 1540">
                <a:extLst>
                  <a:ext uri="{FF2B5EF4-FFF2-40B4-BE49-F238E27FC236}">
                    <a16:creationId xmlns:a16="http://schemas.microsoft.com/office/drawing/2014/main" id="{4D60CE7F-7991-482D-B547-B269CA80EBFA}"/>
                  </a:ext>
                </a:extLst>
              </p:cNvPr>
              <p:cNvSpPr/>
              <p:nvPr/>
            </p:nvSpPr>
            <p:spPr bwMode="auto">
              <a:xfrm>
                <a:off x="3717" y="1831"/>
                <a:ext cx="5" cy="3"/>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2" y="0"/>
                      <a:pt x="0" y="1"/>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6" name="Freeform 1541">
                <a:extLst>
                  <a:ext uri="{FF2B5EF4-FFF2-40B4-BE49-F238E27FC236}">
                    <a16:creationId xmlns:a16="http://schemas.microsoft.com/office/drawing/2014/main" id="{17F6F78A-7D1D-4C2A-BAE6-31196351D947}"/>
                  </a:ext>
                </a:extLst>
              </p:cNvPr>
              <p:cNvSpPr/>
              <p:nvPr/>
            </p:nvSpPr>
            <p:spPr bwMode="auto">
              <a:xfrm>
                <a:off x="1969" y="1831"/>
                <a:ext cx="6" cy="5"/>
              </a:xfrm>
              <a:custGeom>
                <a:gdLst>
                  <a:gd name="T0" fmla="*/ 2 w 2"/>
                  <a:gd name="T1" fmla="*/ 1 h 2"/>
                  <a:gd name="T2" fmla="*/ 1 w 2"/>
                  <a:gd name="T3" fmla="*/ 2 h 2"/>
                  <a:gd name="T4" fmla="*/ 0 w 2"/>
                  <a:gd name="T5" fmla="*/ 1 h 2"/>
                  <a:gd name="T6" fmla="*/ 0 w 2"/>
                  <a:gd name="T7" fmla="*/ 1 h 2"/>
                  <a:gd name="T8" fmla="*/ 2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1"/>
                      <a:pt x="1" y="2"/>
                    </a:cubicBezTo>
                    <a:cubicBezTo>
                      <a:pt x="0" y="1"/>
                      <a:pt x="0" y="1"/>
                      <a:pt x="0" y="1"/>
                    </a:cubicBezTo>
                    <a:cubicBezTo>
                      <a:pt x="0" y="1"/>
                      <a:pt x="0" y="1"/>
                      <a:pt x="0" y="1"/>
                    </a:cubicBezTo>
                    <a:cubicBezTo>
                      <a:pt x="0" y="0"/>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7" name="Freeform 1542">
                <a:extLst>
                  <a:ext uri="{FF2B5EF4-FFF2-40B4-BE49-F238E27FC236}">
                    <a16:creationId xmlns:a16="http://schemas.microsoft.com/office/drawing/2014/main" id="{48C0D9D7-C548-4758-A233-F06DBF3C0913}"/>
                  </a:ext>
                </a:extLst>
              </p:cNvPr>
              <p:cNvSpPr/>
              <p:nvPr/>
            </p:nvSpPr>
            <p:spPr bwMode="auto">
              <a:xfrm>
                <a:off x="3885" y="183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8" name="Freeform 1543">
                <a:extLst>
                  <a:ext uri="{FF2B5EF4-FFF2-40B4-BE49-F238E27FC236}">
                    <a16:creationId xmlns:a16="http://schemas.microsoft.com/office/drawing/2014/main" id="{B1A662EA-35A0-45C4-979F-BBC82C335F6A}"/>
                  </a:ext>
                </a:extLst>
              </p:cNvPr>
              <p:cNvSpPr/>
              <p:nvPr/>
            </p:nvSpPr>
            <p:spPr bwMode="auto">
              <a:xfrm>
                <a:off x="1951" y="1834"/>
                <a:ext cx="18" cy="5"/>
              </a:xfrm>
              <a:custGeom>
                <a:gdLst>
                  <a:gd name="T0" fmla="*/ 7 w 7"/>
                  <a:gd name="T1" fmla="*/ 2 h 2"/>
                  <a:gd name="T2" fmla="*/ 0 w 7"/>
                  <a:gd name="T3" fmla="*/ 1 h 2"/>
                  <a:gd name="T4" fmla="*/ 5 w 7"/>
                  <a:gd name="T5" fmla="*/ 1 h 2"/>
                  <a:gd name="T6" fmla="*/ 7 w 7"/>
                  <a:gd name="T7" fmla="*/ 2 h 2"/>
                </a:gdLst>
                <a:cxnLst>
                  <a:cxn ang="0">
                    <a:pos x="T0" y="T1"/>
                  </a:cxn>
                  <a:cxn ang="0">
                    <a:pos x="T2" y="T3"/>
                  </a:cxn>
                  <a:cxn ang="0">
                    <a:pos x="T4" y="T5"/>
                  </a:cxn>
                  <a:cxn ang="0">
                    <a:pos x="T6" y="T7"/>
                  </a:cxn>
                </a:cxnLst>
                <a:rect l="0" t="0" r="r" b="b"/>
                <a:pathLst>
                  <a:path w="7" h="2">
                    <a:moveTo>
                      <a:pt x="7" y="2"/>
                    </a:moveTo>
                    <a:cubicBezTo>
                      <a:pt x="5" y="1"/>
                      <a:pt x="3" y="2"/>
                      <a:pt x="0" y="1"/>
                    </a:cubicBezTo>
                    <a:cubicBezTo>
                      <a:pt x="2" y="1"/>
                      <a:pt x="3" y="0"/>
                      <a:pt x="5" y="1"/>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9" name="Freeform 1544">
                <a:extLst>
                  <a:ext uri="{FF2B5EF4-FFF2-40B4-BE49-F238E27FC236}">
                    <a16:creationId xmlns:a16="http://schemas.microsoft.com/office/drawing/2014/main" id="{EE03B557-1308-404D-98D7-B695DA143DA2}"/>
                  </a:ext>
                </a:extLst>
              </p:cNvPr>
              <p:cNvSpPr/>
              <p:nvPr/>
            </p:nvSpPr>
            <p:spPr bwMode="auto">
              <a:xfrm>
                <a:off x="3695" y="1834"/>
                <a:ext cx="16" cy="8"/>
              </a:xfrm>
              <a:custGeom>
                <a:gdLst>
                  <a:gd name="T0" fmla="*/ 6 w 6"/>
                  <a:gd name="T1" fmla="*/ 2 h 3"/>
                  <a:gd name="T2" fmla="*/ 3 w 6"/>
                  <a:gd name="T3" fmla="*/ 2 h 3"/>
                  <a:gd name="T4" fmla="*/ 2 w 6"/>
                  <a:gd name="T5" fmla="*/ 3 h 3"/>
                  <a:gd name="T6" fmla="*/ 4 w 6"/>
                  <a:gd name="T7" fmla="*/ 0 h 3"/>
                  <a:gd name="T8" fmla="*/ 6 w 6"/>
                  <a:gd name="T9" fmla="*/ 2 h 3"/>
                </a:gdLst>
                <a:cxnLst>
                  <a:cxn ang="0">
                    <a:pos x="T0" y="T1"/>
                  </a:cxn>
                  <a:cxn ang="0">
                    <a:pos x="T2" y="T3"/>
                  </a:cxn>
                  <a:cxn ang="0">
                    <a:pos x="T4" y="T5"/>
                  </a:cxn>
                  <a:cxn ang="0">
                    <a:pos x="T6" y="T7"/>
                  </a:cxn>
                  <a:cxn ang="0">
                    <a:pos x="T8" y="T9"/>
                  </a:cxn>
                </a:cxnLst>
                <a:rect l="0" t="0" r="r" b="b"/>
                <a:pathLst>
                  <a:path w="6" h="3">
                    <a:moveTo>
                      <a:pt x="6" y="2"/>
                    </a:moveTo>
                    <a:cubicBezTo>
                      <a:pt x="6" y="1"/>
                      <a:pt x="4" y="2"/>
                      <a:pt x="3" y="2"/>
                    </a:cubicBezTo>
                    <a:cubicBezTo>
                      <a:pt x="2" y="2"/>
                      <a:pt x="3" y="3"/>
                      <a:pt x="2" y="3"/>
                    </a:cubicBezTo>
                    <a:cubicBezTo>
                      <a:pt x="0" y="0"/>
                      <a:pt x="2" y="2"/>
                      <a:pt x="4" y="0"/>
                    </a:cubicBezTo>
                    <a:cubicBezTo>
                      <a:pt x="5" y="0"/>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0" name="Freeform 1545">
                <a:extLst>
                  <a:ext uri="{FF2B5EF4-FFF2-40B4-BE49-F238E27FC236}">
                    <a16:creationId xmlns:a16="http://schemas.microsoft.com/office/drawing/2014/main" id="{5F44E5C1-D5DB-46ED-BD8F-F4686AB2EBC5}"/>
                  </a:ext>
                </a:extLst>
              </p:cNvPr>
              <p:cNvSpPr/>
              <p:nvPr/>
            </p:nvSpPr>
            <p:spPr bwMode="auto">
              <a:xfrm>
                <a:off x="3717" y="1836"/>
                <a:ext cx="13" cy="8"/>
              </a:xfrm>
              <a:custGeom>
                <a:gdLst>
                  <a:gd name="T0" fmla="*/ 4 w 5"/>
                  <a:gd name="T1" fmla="*/ 0 h 3"/>
                  <a:gd name="T2" fmla="*/ 4 w 5"/>
                  <a:gd name="T3" fmla="*/ 1 h 3"/>
                  <a:gd name="T4" fmla="*/ 5 w 5"/>
                  <a:gd name="T5" fmla="*/ 0 h 3"/>
                  <a:gd name="T6" fmla="*/ 4 w 5"/>
                  <a:gd name="T7" fmla="*/ 1 h 3"/>
                  <a:gd name="T8" fmla="*/ 3 w 5"/>
                  <a:gd name="T9" fmla="*/ 1 h 3"/>
                  <a:gd name="T10" fmla="*/ 4 w 5"/>
                  <a:gd name="T11" fmla="*/ 1 h 3"/>
                  <a:gd name="T12" fmla="*/ 3 w 5"/>
                  <a:gd name="T13" fmla="*/ 0 h 3"/>
                  <a:gd name="T14" fmla="*/ 0 w 5"/>
                  <a:gd name="T15" fmla="*/ 2 h 3"/>
                  <a:gd name="T16" fmla="*/ 1 w 5"/>
                  <a:gd name="T17" fmla="*/ 0 h 3"/>
                  <a:gd name="T18" fmla="*/ 2 w 5"/>
                  <a:gd name="T19" fmla="*/ 1 h 3"/>
                  <a:gd name="T20" fmla="*/ 4 w 5"/>
                  <a:gd name="T21"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1"/>
                      <a:pt x="4" y="1"/>
                      <a:pt x="4" y="1"/>
                    </a:cubicBezTo>
                    <a:cubicBezTo>
                      <a:pt x="5" y="0"/>
                      <a:pt x="5" y="0"/>
                      <a:pt x="5" y="0"/>
                    </a:cubicBezTo>
                    <a:cubicBezTo>
                      <a:pt x="5" y="1"/>
                      <a:pt x="5" y="1"/>
                      <a:pt x="4" y="1"/>
                    </a:cubicBezTo>
                    <a:cubicBezTo>
                      <a:pt x="3" y="1"/>
                      <a:pt x="3" y="1"/>
                      <a:pt x="3" y="1"/>
                    </a:cubicBezTo>
                    <a:cubicBezTo>
                      <a:pt x="4" y="1"/>
                      <a:pt x="4" y="1"/>
                      <a:pt x="4" y="1"/>
                    </a:cubicBezTo>
                    <a:cubicBezTo>
                      <a:pt x="3" y="0"/>
                      <a:pt x="3" y="0"/>
                      <a:pt x="3" y="0"/>
                    </a:cubicBezTo>
                    <a:cubicBezTo>
                      <a:pt x="2" y="1"/>
                      <a:pt x="1" y="3"/>
                      <a:pt x="0" y="2"/>
                    </a:cubicBezTo>
                    <a:cubicBezTo>
                      <a:pt x="0" y="2"/>
                      <a:pt x="1" y="1"/>
                      <a:pt x="1" y="0"/>
                    </a:cubicBezTo>
                    <a:cubicBezTo>
                      <a:pt x="2" y="0"/>
                      <a:pt x="2" y="0"/>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1" name="Freeform 1546">
                <a:extLst>
                  <a:ext uri="{FF2B5EF4-FFF2-40B4-BE49-F238E27FC236}">
                    <a16:creationId xmlns:a16="http://schemas.microsoft.com/office/drawing/2014/main" id="{E7AEC097-9E66-4C29-B1C9-DF3093FF0D6C}"/>
                  </a:ext>
                </a:extLst>
              </p:cNvPr>
              <p:cNvSpPr/>
              <p:nvPr/>
            </p:nvSpPr>
            <p:spPr bwMode="auto">
              <a:xfrm>
                <a:off x="3749" y="1834"/>
                <a:ext cx="16" cy="8"/>
              </a:xfrm>
              <a:custGeom>
                <a:gdLst>
                  <a:gd name="T0" fmla="*/ 6 w 6"/>
                  <a:gd name="T1" fmla="*/ 2 h 3"/>
                  <a:gd name="T2" fmla="*/ 6 w 6"/>
                  <a:gd name="T3" fmla="*/ 2 h 3"/>
                  <a:gd name="T4" fmla="*/ 0 w 6"/>
                  <a:gd name="T5" fmla="*/ 3 h 3"/>
                  <a:gd name="T6" fmla="*/ 0 w 6"/>
                  <a:gd name="T7" fmla="*/ 2 h 3"/>
                  <a:gd name="T8" fmla="*/ 2 w 6"/>
                  <a:gd name="T9" fmla="*/ 3 h 3"/>
                  <a:gd name="T10" fmla="*/ 0 w 6"/>
                  <a:gd name="T11" fmla="*/ 1 h 3"/>
                  <a:gd name="T12" fmla="*/ 5 w 6"/>
                  <a:gd name="T13" fmla="*/ 2 h 3"/>
                  <a:gd name="T14" fmla="*/ 6 w 6"/>
                  <a:gd name="T15" fmla="*/ 2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2"/>
                    </a:moveTo>
                    <a:cubicBezTo>
                      <a:pt x="6" y="2"/>
                      <a:pt x="6" y="2"/>
                      <a:pt x="6" y="2"/>
                    </a:cubicBezTo>
                    <a:cubicBezTo>
                      <a:pt x="4" y="3"/>
                      <a:pt x="2" y="3"/>
                      <a:pt x="0" y="3"/>
                    </a:cubicBezTo>
                    <a:cubicBezTo>
                      <a:pt x="0" y="2"/>
                      <a:pt x="0" y="2"/>
                      <a:pt x="0" y="2"/>
                    </a:cubicBezTo>
                    <a:cubicBezTo>
                      <a:pt x="1" y="2"/>
                      <a:pt x="1" y="2"/>
                      <a:pt x="2" y="3"/>
                    </a:cubicBezTo>
                    <a:cubicBezTo>
                      <a:pt x="3" y="1"/>
                      <a:pt x="1" y="2"/>
                      <a:pt x="0" y="1"/>
                    </a:cubicBezTo>
                    <a:cubicBezTo>
                      <a:pt x="2" y="1"/>
                      <a:pt x="4" y="0"/>
                      <a:pt x="5" y="2"/>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2" name="Freeform 1547">
                <a:extLst>
                  <a:ext uri="{FF2B5EF4-FFF2-40B4-BE49-F238E27FC236}">
                    <a16:creationId xmlns:a16="http://schemas.microsoft.com/office/drawing/2014/main" id="{2542E5AD-80A2-4C53-BE13-C6E778FED785}"/>
                  </a:ext>
                </a:extLst>
              </p:cNvPr>
              <p:cNvSpPr/>
              <p:nvPr/>
            </p:nvSpPr>
            <p:spPr bwMode="auto">
              <a:xfrm flipH="1">
                <a:off x="3717" y="1836"/>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3" name="Freeform 1548">
                <a:extLst>
                  <a:ext uri="{FF2B5EF4-FFF2-40B4-BE49-F238E27FC236}">
                    <a16:creationId xmlns:a16="http://schemas.microsoft.com/office/drawing/2014/main" id="{01A140D2-8270-439F-B058-6DD1062E61B5}"/>
                  </a:ext>
                </a:extLst>
              </p:cNvPr>
              <p:cNvSpPr/>
              <p:nvPr/>
            </p:nvSpPr>
            <p:spPr bwMode="auto">
              <a:xfrm>
                <a:off x="4115" y="1836"/>
                <a:ext cx="101" cy="22"/>
              </a:xfrm>
              <a:custGeom>
                <a:gdLst>
                  <a:gd name="T0" fmla="*/ 37 w 38"/>
                  <a:gd name="T1" fmla="*/ 0 h 8"/>
                  <a:gd name="T2" fmla="*/ 38 w 38"/>
                  <a:gd name="T3" fmla="*/ 0 h 8"/>
                  <a:gd name="T4" fmla="*/ 35 w 38"/>
                  <a:gd name="T5" fmla="*/ 2 h 8"/>
                  <a:gd name="T6" fmla="*/ 36 w 38"/>
                  <a:gd name="T7" fmla="*/ 2 h 8"/>
                  <a:gd name="T8" fmla="*/ 34 w 38"/>
                  <a:gd name="T9" fmla="*/ 3 h 8"/>
                  <a:gd name="T10" fmla="*/ 35 w 38"/>
                  <a:gd name="T11" fmla="*/ 2 h 8"/>
                  <a:gd name="T12" fmla="*/ 30 w 38"/>
                  <a:gd name="T13" fmla="*/ 2 h 8"/>
                  <a:gd name="T14" fmla="*/ 22 w 38"/>
                  <a:gd name="T15" fmla="*/ 3 h 8"/>
                  <a:gd name="T16" fmla="*/ 14 w 38"/>
                  <a:gd name="T17" fmla="*/ 5 h 8"/>
                  <a:gd name="T18" fmla="*/ 9 w 38"/>
                  <a:gd name="T19" fmla="*/ 6 h 8"/>
                  <a:gd name="T20" fmla="*/ 0 w 38"/>
                  <a:gd name="T21" fmla="*/ 8 h 8"/>
                  <a:gd name="T22" fmla="*/ 3 w 38"/>
                  <a:gd name="T23" fmla="*/ 7 h 8"/>
                  <a:gd name="T24" fmla="*/ 6 w 38"/>
                  <a:gd name="T25" fmla="*/ 5 h 8"/>
                  <a:gd name="T26" fmla="*/ 11 w 38"/>
                  <a:gd name="T27" fmla="*/ 3 h 8"/>
                  <a:gd name="T28" fmla="*/ 11 w 38"/>
                  <a:gd name="T29" fmla="*/ 3 h 8"/>
                  <a:gd name="T30" fmla="*/ 12 w 38"/>
                  <a:gd name="T31" fmla="*/ 3 h 8"/>
                  <a:gd name="T32" fmla="*/ 16 w 38"/>
                  <a:gd name="T33" fmla="*/ 3 h 8"/>
                  <a:gd name="T34" fmla="*/ 20 w 38"/>
                  <a:gd name="T35" fmla="*/ 2 h 8"/>
                  <a:gd name="T36" fmla="*/ 21 w 38"/>
                  <a:gd name="T37" fmla="*/ 2 h 8"/>
                  <a:gd name="T38" fmla="*/ 21 w 38"/>
                  <a:gd name="T39" fmla="*/ 2 h 8"/>
                  <a:gd name="T40" fmla="*/ 27 w 38"/>
                  <a:gd name="T41" fmla="*/ 0 h 8"/>
                  <a:gd name="T42" fmla="*/ 37 w 38"/>
                  <a:gd name="T43"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8">
                    <a:moveTo>
                      <a:pt x="37" y="0"/>
                    </a:moveTo>
                    <a:cubicBezTo>
                      <a:pt x="38" y="0"/>
                      <a:pt x="38" y="0"/>
                      <a:pt x="38" y="0"/>
                    </a:cubicBezTo>
                    <a:cubicBezTo>
                      <a:pt x="36" y="1"/>
                      <a:pt x="35" y="0"/>
                      <a:pt x="35" y="2"/>
                    </a:cubicBezTo>
                    <a:cubicBezTo>
                      <a:pt x="36" y="2"/>
                      <a:pt x="36" y="2"/>
                      <a:pt x="36" y="2"/>
                    </a:cubicBezTo>
                    <a:cubicBezTo>
                      <a:pt x="36" y="2"/>
                      <a:pt x="35" y="3"/>
                      <a:pt x="34" y="3"/>
                    </a:cubicBezTo>
                    <a:cubicBezTo>
                      <a:pt x="35" y="2"/>
                      <a:pt x="35" y="2"/>
                      <a:pt x="35" y="2"/>
                    </a:cubicBezTo>
                    <a:cubicBezTo>
                      <a:pt x="34" y="2"/>
                      <a:pt x="31" y="2"/>
                      <a:pt x="30" y="2"/>
                    </a:cubicBezTo>
                    <a:cubicBezTo>
                      <a:pt x="27" y="2"/>
                      <a:pt x="24" y="4"/>
                      <a:pt x="22" y="3"/>
                    </a:cubicBezTo>
                    <a:cubicBezTo>
                      <a:pt x="20" y="5"/>
                      <a:pt x="17" y="5"/>
                      <a:pt x="14" y="5"/>
                    </a:cubicBezTo>
                    <a:cubicBezTo>
                      <a:pt x="13" y="5"/>
                      <a:pt x="10" y="5"/>
                      <a:pt x="9" y="6"/>
                    </a:cubicBezTo>
                    <a:cubicBezTo>
                      <a:pt x="0" y="8"/>
                      <a:pt x="0" y="8"/>
                      <a:pt x="0" y="8"/>
                    </a:cubicBezTo>
                    <a:cubicBezTo>
                      <a:pt x="1" y="7"/>
                      <a:pt x="2" y="8"/>
                      <a:pt x="3" y="7"/>
                    </a:cubicBezTo>
                    <a:cubicBezTo>
                      <a:pt x="1" y="4"/>
                      <a:pt x="6" y="7"/>
                      <a:pt x="6" y="5"/>
                    </a:cubicBezTo>
                    <a:cubicBezTo>
                      <a:pt x="8" y="5"/>
                      <a:pt x="10" y="5"/>
                      <a:pt x="11" y="3"/>
                    </a:cubicBezTo>
                    <a:cubicBezTo>
                      <a:pt x="11" y="3"/>
                      <a:pt x="11" y="3"/>
                      <a:pt x="11" y="3"/>
                    </a:cubicBezTo>
                    <a:cubicBezTo>
                      <a:pt x="12" y="3"/>
                      <a:pt x="12" y="3"/>
                      <a:pt x="12" y="3"/>
                    </a:cubicBezTo>
                    <a:cubicBezTo>
                      <a:pt x="13" y="3"/>
                      <a:pt x="15" y="3"/>
                      <a:pt x="16" y="3"/>
                    </a:cubicBezTo>
                    <a:cubicBezTo>
                      <a:pt x="18" y="3"/>
                      <a:pt x="19" y="2"/>
                      <a:pt x="20" y="2"/>
                    </a:cubicBezTo>
                    <a:cubicBezTo>
                      <a:pt x="21" y="2"/>
                      <a:pt x="21" y="2"/>
                      <a:pt x="21" y="2"/>
                    </a:cubicBezTo>
                    <a:cubicBezTo>
                      <a:pt x="21" y="2"/>
                      <a:pt x="21" y="2"/>
                      <a:pt x="21" y="2"/>
                    </a:cubicBezTo>
                    <a:cubicBezTo>
                      <a:pt x="23" y="1"/>
                      <a:pt x="26" y="1"/>
                      <a:pt x="27" y="0"/>
                    </a:cubicBezTo>
                    <a:cubicBezTo>
                      <a:pt x="30" y="2"/>
                      <a:pt x="34"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4" name="Freeform 1549">
                <a:extLst>
                  <a:ext uri="{FF2B5EF4-FFF2-40B4-BE49-F238E27FC236}">
                    <a16:creationId xmlns:a16="http://schemas.microsoft.com/office/drawing/2014/main" id="{BF6781CC-CE58-4452-A726-EC3F34F11B4A}"/>
                  </a:ext>
                </a:extLst>
              </p:cNvPr>
              <p:cNvSpPr/>
              <p:nvPr/>
            </p:nvSpPr>
            <p:spPr bwMode="auto">
              <a:xfrm>
                <a:off x="3682" y="1834"/>
                <a:ext cx="13" cy="13"/>
              </a:xfrm>
              <a:custGeom>
                <a:gdLst>
                  <a:gd name="T0" fmla="*/ 5 w 5"/>
                  <a:gd name="T1" fmla="*/ 3 h 5"/>
                  <a:gd name="T2" fmla="*/ 2 w 5"/>
                  <a:gd name="T3" fmla="*/ 4 h 5"/>
                  <a:gd name="T4" fmla="*/ 1 w 5"/>
                  <a:gd name="T5" fmla="*/ 2 h 5"/>
                  <a:gd name="T6" fmla="*/ 5 w 5"/>
                  <a:gd name="T7" fmla="*/ 3 h 5"/>
                </a:gdLst>
                <a:cxnLst>
                  <a:cxn ang="0">
                    <a:pos x="T0" y="T1"/>
                  </a:cxn>
                  <a:cxn ang="0">
                    <a:pos x="T2" y="T3"/>
                  </a:cxn>
                  <a:cxn ang="0">
                    <a:pos x="T4" y="T5"/>
                  </a:cxn>
                  <a:cxn ang="0">
                    <a:pos x="T6" y="T7"/>
                  </a:cxn>
                </a:cxnLst>
                <a:rect l="0" t="0" r="r" b="b"/>
                <a:pathLst>
                  <a:path w="5" h="5">
                    <a:moveTo>
                      <a:pt x="5" y="3"/>
                    </a:moveTo>
                    <a:cubicBezTo>
                      <a:pt x="4" y="3"/>
                      <a:pt x="3" y="5"/>
                      <a:pt x="2" y="4"/>
                    </a:cubicBezTo>
                    <a:cubicBezTo>
                      <a:pt x="0" y="3"/>
                      <a:pt x="2" y="2"/>
                      <a:pt x="1" y="2"/>
                    </a:cubicBezTo>
                    <a:cubicBezTo>
                      <a:pt x="3" y="4"/>
                      <a:pt x="4"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5" name="Freeform 1550">
                <a:extLst>
                  <a:ext uri="{FF2B5EF4-FFF2-40B4-BE49-F238E27FC236}">
                    <a16:creationId xmlns:a16="http://schemas.microsoft.com/office/drawing/2014/main" id="{EE8583EF-BCAF-4CF1-98D3-ECFE0B5D42C5}"/>
                  </a:ext>
                </a:extLst>
              </p:cNvPr>
              <p:cNvSpPr/>
              <p:nvPr/>
            </p:nvSpPr>
            <p:spPr bwMode="auto">
              <a:xfrm>
                <a:off x="1951" y="183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0" y="0"/>
                      <a:pt x="1" y="2"/>
                      <a:pt x="0" y="2"/>
                    </a:cubicBezTo>
                    <a:cubicBezTo>
                      <a:pt x="0" y="1"/>
                      <a:pt x="1"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6" name="Freeform 1551">
                <a:extLst>
                  <a:ext uri="{FF2B5EF4-FFF2-40B4-BE49-F238E27FC236}">
                    <a16:creationId xmlns:a16="http://schemas.microsoft.com/office/drawing/2014/main" id="{A82D6226-2F3A-4948-B612-4F988D4B042D}"/>
                  </a:ext>
                </a:extLst>
              </p:cNvPr>
              <p:cNvSpPr/>
              <p:nvPr/>
            </p:nvSpPr>
            <p:spPr bwMode="auto">
              <a:xfrm>
                <a:off x="3511" y="1836"/>
                <a:ext cx="174" cy="75"/>
              </a:xfrm>
              <a:custGeom>
                <a:gdLst>
                  <a:gd name="T0" fmla="*/ 64 w 65"/>
                  <a:gd name="T1" fmla="*/ 2 h 28"/>
                  <a:gd name="T2" fmla="*/ 63 w 65"/>
                  <a:gd name="T3" fmla="*/ 6 h 28"/>
                  <a:gd name="T4" fmla="*/ 60 w 65"/>
                  <a:gd name="T5" fmla="*/ 6 h 28"/>
                  <a:gd name="T6" fmla="*/ 62 w 65"/>
                  <a:gd name="T7" fmla="*/ 4 h 28"/>
                  <a:gd name="T8" fmla="*/ 56 w 65"/>
                  <a:gd name="T9" fmla="*/ 6 h 28"/>
                  <a:gd name="T10" fmla="*/ 53 w 65"/>
                  <a:gd name="T11" fmla="*/ 7 h 28"/>
                  <a:gd name="T12" fmla="*/ 53 w 65"/>
                  <a:gd name="T13" fmla="*/ 9 h 28"/>
                  <a:gd name="T14" fmla="*/ 48 w 65"/>
                  <a:gd name="T15" fmla="*/ 8 h 28"/>
                  <a:gd name="T16" fmla="*/ 43 w 65"/>
                  <a:gd name="T17" fmla="*/ 9 h 28"/>
                  <a:gd name="T18" fmla="*/ 40 w 65"/>
                  <a:gd name="T19" fmla="*/ 11 h 28"/>
                  <a:gd name="T20" fmla="*/ 36 w 65"/>
                  <a:gd name="T21" fmla="*/ 13 h 28"/>
                  <a:gd name="T22" fmla="*/ 37 w 65"/>
                  <a:gd name="T23" fmla="*/ 13 h 28"/>
                  <a:gd name="T24" fmla="*/ 35 w 65"/>
                  <a:gd name="T25" fmla="*/ 13 h 28"/>
                  <a:gd name="T26" fmla="*/ 35 w 65"/>
                  <a:gd name="T27" fmla="*/ 12 h 28"/>
                  <a:gd name="T28" fmla="*/ 34 w 65"/>
                  <a:gd name="T29" fmla="*/ 12 h 28"/>
                  <a:gd name="T30" fmla="*/ 32 w 65"/>
                  <a:gd name="T31" fmla="*/ 16 h 28"/>
                  <a:gd name="T32" fmla="*/ 25 w 65"/>
                  <a:gd name="T33" fmla="*/ 16 h 28"/>
                  <a:gd name="T34" fmla="*/ 24 w 65"/>
                  <a:gd name="T35" fmla="*/ 17 h 28"/>
                  <a:gd name="T36" fmla="*/ 23 w 65"/>
                  <a:gd name="T37" fmla="*/ 16 h 28"/>
                  <a:gd name="T38" fmla="*/ 21 w 65"/>
                  <a:gd name="T39" fmla="*/ 17 h 28"/>
                  <a:gd name="T40" fmla="*/ 15 w 65"/>
                  <a:gd name="T41" fmla="*/ 18 h 28"/>
                  <a:gd name="T42" fmla="*/ 14 w 65"/>
                  <a:gd name="T43" fmla="*/ 17 h 28"/>
                  <a:gd name="T44" fmla="*/ 6 w 65"/>
                  <a:gd name="T45" fmla="*/ 22 h 28"/>
                  <a:gd name="T46" fmla="*/ 8 w 65"/>
                  <a:gd name="T47" fmla="*/ 25 h 28"/>
                  <a:gd name="T48" fmla="*/ 12 w 65"/>
                  <a:gd name="T49" fmla="*/ 25 h 28"/>
                  <a:gd name="T50" fmla="*/ 13 w 65"/>
                  <a:gd name="T51" fmla="*/ 25 h 28"/>
                  <a:gd name="T52" fmla="*/ 9 w 65"/>
                  <a:gd name="T53" fmla="*/ 26 h 28"/>
                  <a:gd name="T54" fmla="*/ 8 w 65"/>
                  <a:gd name="T55" fmla="*/ 27 h 28"/>
                  <a:gd name="T56" fmla="*/ 7 w 65"/>
                  <a:gd name="T57" fmla="*/ 27 h 28"/>
                  <a:gd name="T58" fmla="*/ 4 w 65"/>
                  <a:gd name="T59" fmla="*/ 27 h 28"/>
                  <a:gd name="T60" fmla="*/ 6 w 65"/>
                  <a:gd name="T61" fmla="*/ 28 h 28"/>
                  <a:gd name="T62" fmla="*/ 2 w 65"/>
                  <a:gd name="T63" fmla="*/ 27 h 28"/>
                  <a:gd name="T64" fmla="*/ 0 w 65"/>
                  <a:gd name="T65" fmla="*/ 26 h 28"/>
                  <a:gd name="T66" fmla="*/ 4 w 65"/>
                  <a:gd name="T67" fmla="*/ 25 h 28"/>
                  <a:gd name="T68" fmla="*/ 3 w 65"/>
                  <a:gd name="T69" fmla="*/ 22 h 28"/>
                  <a:gd name="T70" fmla="*/ 4 w 65"/>
                  <a:gd name="T71" fmla="*/ 22 h 28"/>
                  <a:gd name="T72" fmla="*/ 11 w 65"/>
                  <a:gd name="T73" fmla="*/ 18 h 28"/>
                  <a:gd name="T74" fmla="*/ 21 w 65"/>
                  <a:gd name="T75" fmla="*/ 16 h 28"/>
                  <a:gd name="T76" fmla="*/ 27 w 65"/>
                  <a:gd name="T77" fmla="*/ 12 h 28"/>
                  <a:gd name="T78" fmla="*/ 41 w 65"/>
                  <a:gd name="T79" fmla="*/ 7 h 28"/>
                  <a:gd name="T80" fmla="*/ 45 w 65"/>
                  <a:gd name="T81" fmla="*/ 7 h 28"/>
                  <a:gd name="T82" fmla="*/ 49 w 65"/>
                  <a:gd name="T83" fmla="*/ 7 h 28"/>
                  <a:gd name="T84" fmla="*/ 48 w 65"/>
                  <a:gd name="T85" fmla="*/ 5 h 28"/>
                  <a:gd name="T86" fmla="*/ 54 w 65"/>
                  <a:gd name="T87" fmla="*/ 3 h 28"/>
                  <a:gd name="T88" fmla="*/ 60 w 65"/>
                  <a:gd name="T89" fmla="*/ 1 h 28"/>
                  <a:gd name="T90" fmla="*/ 62 w 65"/>
                  <a:gd name="T9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28">
                    <a:moveTo>
                      <a:pt x="62" y="3"/>
                    </a:moveTo>
                    <a:cubicBezTo>
                      <a:pt x="64" y="2"/>
                      <a:pt x="64" y="2"/>
                      <a:pt x="64" y="2"/>
                    </a:cubicBezTo>
                    <a:cubicBezTo>
                      <a:pt x="64" y="3"/>
                      <a:pt x="62" y="3"/>
                      <a:pt x="62" y="4"/>
                    </a:cubicBezTo>
                    <a:cubicBezTo>
                      <a:pt x="62" y="5"/>
                      <a:pt x="65" y="4"/>
                      <a:pt x="63" y="6"/>
                    </a:cubicBezTo>
                    <a:cubicBezTo>
                      <a:pt x="62" y="4"/>
                      <a:pt x="61" y="6"/>
                      <a:pt x="60" y="6"/>
                    </a:cubicBezTo>
                    <a:cubicBezTo>
                      <a:pt x="60" y="6"/>
                      <a:pt x="60" y="6"/>
                      <a:pt x="60" y="6"/>
                    </a:cubicBezTo>
                    <a:cubicBezTo>
                      <a:pt x="59" y="6"/>
                      <a:pt x="59" y="6"/>
                      <a:pt x="59" y="6"/>
                    </a:cubicBezTo>
                    <a:cubicBezTo>
                      <a:pt x="60" y="5"/>
                      <a:pt x="62" y="6"/>
                      <a:pt x="62" y="4"/>
                    </a:cubicBezTo>
                    <a:cubicBezTo>
                      <a:pt x="61" y="4"/>
                      <a:pt x="60" y="3"/>
                      <a:pt x="59" y="4"/>
                    </a:cubicBezTo>
                    <a:cubicBezTo>
                      <a:pt x="58" y="5"/>
                      <a:pt x="57" y="5"/>
                      <a:pt x="56" y="6"/>
                    </a:cubicBezTo>
                    <a:cubicBezTo>
                      <a:pt x="56" y="5"/>
                      <a:pt x="56" y="5"/>
                      <a:pt x="56" y="5"/>
                    </a:cubicBezTo>
                    <a:cubicBezTo>
                      <a:pt x="55" y="7"/>
                      <a:pt x="54" y="6"/>
                      <a:pt x="53" y="7"/>
                    </a:cubicBezTo>
                    <a:cubicBezTo>
                      <a:pt x="55" y="8"/>
                      <a:pt x="55" y="8"/>
                      <a:pt x="55" y="8"/>
                    </a:cubicBezTo>
                    <a:cubicBezTo>
                      <a:pt x="54" y="8"/>
                      <a:pt x="54" y="8"/>
                      <a:pt x="53" y="9"/>
                    </a:cubicBezTo>
                    <a:cubicBezTo>
                      <a:pt x="52" y="8"/>
                      <a:pt x="53" y="8"/>
                      <a:pt x="53" y="7"/>
                    </a:cubicBezTo>
                    <a:cubicBezTo>
                      <a:pt x="51" y="7"/>
                      <a:pt x="50" y="9"/>
                      <a:pt x="48" y="8"/>
                    </a:cubicBezTo>
                    <a:cubicBezTo>
                      <a:pt x="47" y="8"/>
                      <a:pt x="47" y="9"/>
                      <a:pt x="47" y="10"/>
                    </a:cubicBezTo>
                    <a:cubicBezTo>
                      <a:pt x="47" y="9"/>
                      <a:pt x="44" y="11"/>
                      <a:pt x="43" y="9"/>
                    </a:cubicBezTo>
                    <a:cubicBezTo>
                      <a:pt x="43" y="10"/>
                      <a:pt x="42" y="10"/>
                      <a:pt x="43" y="11"/>
                    </a:cubicBezTo>
                    <a:cubicBezTo>
                      <a:pt x="42" y="11"/>
                      <a:pt x="41" y="10"/>
                      <a:pt x="40" y="11"/>
                    </a:cubicBezTo>
                    <a:cubicBezTo>
                      <a:pt x="40" y="12"/>
                      <a:pt x="39" y="11"/>
                      <a:pt x="39" y="11"/>
                    </a:cubicBezTo>
                    <a:cubicBezTo>
                      <a:pt x="39" y="12"/>
                      <a:pt x="37" y="13"/>
                      <a:pt x="36" y="13"/>
                    </a:cubicBezTo>
                    <a:cubicBezTo>
                      <a:pt x="36" y="13"/>
                      <a:pt x="36" y="13"/>
                      <a:pt x="36" y="13"/>
                    </a:cubicBezTo>
                    <a:cubicBezTo>
                      <a:pt x="37" y="13"/>
                      <a:pt x="37" y="13"/>
                      <a:pt x="37" y="13"/>
                    </a:cubicBezTo>
                    <a:cubicBezTo>
                      <a:pt x="37" y="12"/>
                      <a:pt x="37" y="12"/>
                      <a:pt x="37" y="12"/>
                    </a:cubicBezTo>
                    <a:cubicBezTo>
                      <a:pt x="35" y="13"/>
                      <a:pt x="35" y="13"/>
                      <a:pt x="35" y="13"/>
                    </a:cubicBezTo>
                    <a:cubicBezTo>
                      <a:pt x="35" y="13"/>
                      <a:pt x="35" y="13"/>
                      <a:pt x="35" y="13"/>
                    </a:cubicBezTo>
                    <a:cubicBezTo>
                      <a:pt x="35" y="12"/>
                      <a:pt x="35" y="12"/>
                      <a:pt x="35" y="12"/>
                    </a:cubicBezTo>
                    <a:cubicBezTo>
                      <a:pt x="34" y="13"/>
                      <a:pt x="34" y="13"/>
                      <a:pt x="34" y="13"/>
                    </a:cubicBezTo>
                    <a:cubicBezTo>
                      <a:pt x="34" y="12"/>
                      <a:pt x="34" y="12"/>
                      <a:pt x="34" y="12"/>
                    </a:cubicBezTo>
                    <a:cubicBezTo>
                      <a:pt x="33" y="13"/>
                      <a:pt x="32" y="13"/>
                      <a:pt x="31" y="14"/>
                    </a:cubicBezTo>
                    <a:cubicBezTo>
                      <a:pt x="32" y="16"/>
                      <a:pt x="32" y="16"/>
                      <a:pt x="32" y="16"/>
                    </a:cubicBezTo>
                    <a:cubicBezTo>
                      <a:pt x="31" y="16"/>
                      <a:pt x="29" y="15"/>
                      <a:pt x="30" y="14"/>
                    </a:cubicBezTo>
                    <a:cubicBezTo>
                      <a:pt x="28" y="15"/>
                      <a:pt x="25" y="14"/>
                      <a:pt x="25" y="16"/>
                    </a:cubicBezTo>
                    <a:cubicBezTo>
                      <a:pt x="24" y="17"/>
                      <a:pt x="24" y="16"/>
                      <a:pt x="23" y="16"/>
                    </a:cubicBezTo>
                    <a:cubicBezTo>
                      <a:pt x="23" y="17"/>
                      <a:pt x="24" y="17"/>
                      <a:pt x="24" y="17"/>
                    </a:cubicBezTo>
                    <a:cubicBezTo>
                      <a:pt x="24" y="17"/>
                      <a:pt x="24" y="17"/>
                      <a:pt x="24" y="17"/>
                    </a:cubicBezTo>
                    <a:cubicBezTo>
                      <a:pt x="24" y="17"/>
                      <a:pt x="23" y="17"/>
                      <a:pt x="23" y="16"/>
                    </a:cubicBezTo>
                    <a:cubicBezTo>
                      <a:pt x="21" y="17"/>
                      <a:pt x="21" y="17"/>
                      <a:pt x="21" y="17"/>
                    </a:cubicBezTo>
                    <a:cubicBezTo>
                      <a:pt x="21" y="17"/>
                      <a:pt x="21" y="17"/>
                      <a:pt x="21" y="17"/>
                    </a:cubicBezTo>
                    <a:cubicBezTo>
                      <a:pt x="20" y="17"/>
                      <a:pt x="20" y="17"/>
                      <a:pt x="19" y="18"/>
                    </a:cubicBezTo>
                    <a:cubicBezTo>
                      <a:pt x="17" y="17"/>
                      <a:pt x="16" y="20"/>
                      <a:pt x="15" y="18"/>
                    </a:cubicBezTo>
                    <a:cubicBezTo>
                      <a:pt x="15" y="18"/>
                      <a:pt x="15" y="18"/>
                      <a:pt x="15" y="18"/>
                    </a:cubicBezTo>
                    <a:cubicBezTo>
                      <a:pt x="14" y="18"/>
                      <a:pt x="14" y="17"/>
                      <a:pt x="14" y="17"/>
                    </a:cubicBezTo>
                    <a:cubicBezTo>
                      <a:pt x="14" y="18"/>
                      <a:pt x="13" y="19"/>
                      <a:pt x="13" y="20"/>
                    </a:cubicBezTo>
                    <a:cubicBezTo>
                      <a:pt x="11" y="20"/>
                      <a:pt x="8" y="21"/>
                      <a:pt x="6" y="22"/>
                    </a:cubicBezTo>
                    <a:cubicBezTo>
                      <a:pt x="7" y="23"/>
                      <a:pt x="3" y="24"/>
                      <a:pt x="6" y="25"/>
                    </a:cubicBezTo>
                    <a:cubicBezTo>
                      <a:pt x="8" y="25"/>
                      <a:pt x="8" y="25"/>
                      <a:pt x="8" y="25"/>
                    </a:cubicBezTo>
                    <a:cubicBezTo>
                      <a:pt x="8" y="26"/>
                      <a:pt x="8" y="26"/>
                      <a:pt x="8" y="26"/>
                    </a:cubicBezTo>
                    <a:cubicBezTo>
                      <a:pt x="9" y="24"/>
                      <a:pt x="10" y="25"/>
                      <a:pt x="12" y="25"/>
                    </a:cubicBezTo>
                    <a:cubicBezTo>
                      <a:pt x="12" y="25"/>
                      <a:pt x="13" y="24"/>
                      <a:pt x="13" y="24"/>
                    </a:cubicBezTo>
                    <a:cubicBezTo>
                      <a:pt x="13" y="25"/>
                      <a:pt x="13" y="25"/>
                      <a:pt x="13" y="25"/>
                    </a:cubicBezTo>
                    <a:cubicBezTo>
                      <a:pt x="11" y="24"/>
                      <a:pt x="11" y="27"/>
                      <a:pt x="9" y="26"/>
                    </a:cubicBezTo>
                    <a:cubicBezTo>
                      <a:pt x="9" y="26"/>
                      <a:pt x="9" y="26"/>
                      <a:pt x="9" y="26"/>
                    </a:cubicBezTo>
                    <a:cubicBezTo>
                      <a:pt x="8" y="26"/>
                      <a:pt x="8" y="26"/>
                      <a:pt x="8" y="26"/>
                    </a:cubicBezTo>
                    <a:cubicBezTo>
                      <a:pt x="8" y="27"/>
                      <a:pt x="8" y="27"/>
                      <a:pt x="8" y="27"/>
                    </a:cubicBezTo>
                    <a:cubicBezTo>
                      <a:pt x="8" y="26"/>
                      <a:pt x="8" y="26"/>
                      <a:pt x="8" y="26"/>
                    </a:cubicBezTo>
                    <a:cubicBezTo>
                      <a:pt x="7" y="27"/>
                      <a:pt x="7" y="27"/>
                      <a:pt x="7" y="27"/>
                    </a:cubicBezTo>
                    <a:cubicBezTo>
                      <a:pt x="7" y="27"/>
                      <a:pt x="6" y="26"/>
                      <a:pt x="4" y="26"/>
                    </a:cubicBezTo>
                    <a:cubicBezTo>
                      <a:pt x="4" y="27"/>
                      <a:pt x="4" y="27"/>
                      <a:pt x="4" y="27"/>
                    </a:cubicBezTo>
                    <a:cubicBezTo>
                      <a:pt x="4" y="28"/>
                      <a:pt x="5" y="27"/>
                      <a:pt x="6" y="27"/>
                    </a:cubicBezTo>
                    <a:cubicBezTo>
                      <a:pt x="6" y="27"/>
                      <a:pt x="6" y="28"/>
                      <a:pt x="6" y="28"/>
                    </a:cubicBezTo>
                    <a:cubicBezTo>
                      <a:pt x="5" y="26"/>
                      <a:pt x="4" y="28"/>
                      <a:pt x="2" y="28"/>
                    </a:cubicBezTo>
                    <a:cubicBezTo>
                      <a:pt x="2" y="28"/>
                      <a:pt x="2" y="28"/>
                      <a:pt x="2" y="27"/>
                    </a:cubicBezTo>
                    <a:cubicBezTo>
                      <a:pt x="1" y="28"/>
                      <a:pt x="1" y="28"/>
                      <a:pt x="1" y="28"/>
                    </a:cubicBezTo>
                    <a:cubicBezTo>
                      <a:pt x="0" y="26"/>
                      <a:pt x="0" y="26"/>
                      <a:pt x="0" y="26"/>
                    </a:cubicBezTo>
                    <a:cubicBezTo>
                      <a:pt x="1" y="26"/>
                      <a:pt x="3" y="26"/>
                      <a:pt x="3" y="25"/>
                    </a:cubicBezTo>
                    <a:cubicBezTo>
                      <a:pt x="3" y="25"/>
                      <a:pt x="3" y="25"/>
                      <a:pt x="4" y="25"/>
                    </a:cubicBezTo>
                    <a:cubicBezTo>
                      <a:pt x="5" y="25"/>
                      <a:pt x="4" y="24"/>
                      <a:pt x="4" y="23"/>
                    </a:cubicBezTo>
                    <a:cubicBezTo>
                      <a:pt x="3" y="23"/>
                      <a:pt x="2" y="23"/>
                      <a:pt x="3" y="22"/>
                    </a:cubicBezTo>
                    <a:cubicBezTo>
                      <a:pt x="4" y="22"/>
                      <a:pt x="4" y="22"/>
                      <a:pt x="4" y="22"/>
                    </a:cubicBezTo>
                    <a:cubicBezTo>
                      <a:pt x="4" y="22"/>
                      <a:pt x="4" y="22"/>
                      <a:pt x="4" y="22"/>
                    </a:cubicBezTo>
                    <a:cubicBezTo>
                      <a:pt x="6" y="22"/>
                      <a:pt x="7" y="20"/>
                      <a:pt x="8" y="20"/>
                    </a:cubicBezTo>
                    <a:cubicBezTo>
                      <a:pt x="9" y="19"/>
                      <a:pt x="11" y="20"/>
                      <a:pt x="11" y="18"/>
                    </a:cubicBezTo>
                    <a:cubicBezTo>
                      <a:pt x="12" y="19"/>
                      <a:pt x="12" y="19"/>
                      <a:pt x="13" y="19"/>
                    </a:cubicBezTo>
                    <a:cubicBezTo>
                      <a:pt x="14" y="16"/>
                      <a:pt x="18" y="17"/>
                      <a:pt x="21" y="16"/>
                    </a:cubicBezTo>
                    <a:cubicBezTo>
                      <a:pt x="21" y="13"/>
                      <a:pt x="25" y="16"/>
                      <a:pt x="24" y="13"/>
                    </a:cubicBezTo>
                    <a:cubicBezTo>
                      <a:pt x="25" y="12"/>
                      <a:pt x="28" y="15"/>
                      <a:pt x="27" y="12"/>
                    </a:cubicBezTo>
                    <a:cubicBezTo>
                      <a:pt x="30" y="12"/>
                      <a:pt x="33" y="9"/>
                      <a:pt x="35" y="10"/>
                    </a:cubicBezTo>
                    <a:cubicBezTo>
                      <a:pt x="37" y="9"/>
                      <a:pt x="39" y="8"/>
                      <a:pt x="41" y="7"/>
                    </a:cubicBezTo>
                    <a:cubicBezTo>
                      <a:pt x="42" y="8"/>
                      <a:pt x="42" y="6"/>
                      <a:pt x="44" y="7"/>
                    </a:cubicBezTo>
                    <a:cubicBezTo>
                      <a:pt x="45" y="7"/>
                      <a:pt x="45" y="7"/>
                      <a:pt x="45" y="7"/>
                    </a:cubicBezTo>
                    <a:cubicBezTo>
                      <a:pt x="45" y="8"/>
                      <a:pt x="47" y="7"/>
                      <a:pt x="47" y="8"/>
                    </a:cubicBezTo>
                    <a:cubicBezTo>
                      <a:pt x="48" y="7"/>
                      <a:pt x="49" y="8"/>
                      <a:pt x="49" y="7"/>
                    </a:cubicBezTo>
                    <a:cubicBezTo>
                      <a:pt x="46" y="6"/>
                      <a:pt x="46" y="6"/>
                      <a:pt x="46" y="6"/>
                    </a:cubicBezTo>
                    <a:cubicBezTo>
                      <a:pt x="47" y="6"/>
                      <a:pt x="47" y="6"/>
                      <a:pt x="48" y="5"/>
                    </a:cubicBezTo>
                    <a:cubicBezTo>
                      <a:pt x="52" y="3"/>
                      <a:pt x="52" y="3"/>
                      <a:pt x="52" y="3"/>
                    </a:cubicBezTo>
                    <a:cubicBezTo>
                      <a:pt x="52" y="5"/>
                      <a:pt x="53" y="3"/>
                      <a:pt x="54" y="3"/>
                    </a:cubicBezTo>
                    <a:cubicBezTo>
                      <a:pt x="55" y="2"/>
                      <a:pt x="56" y="3"/>
                      <a:pt x="56" y="2"/>
                    </a:cubicBezTo>
                    <a:cubicBezTo>
                      <a:pt x="57" y="2"/>
                      <a:pt x="59" y="2"/>
                      <a:pt x="60" y="1"/>
                    </a:cubicBezTo>
                    <a:cubicBezTo>
                      <a:pt x="61" y="2"/>
                      <a:pt x="61" y="0"/>
                      <a:pt x="62" y="1"/>
                    </a:cubicBezTo>
                    <a:cubicBezTo>
                      <a:pt x="62" y="2"/>
                      <a:pt x="61" y="2"/>
                      <a:pt x="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7" name="Freeform 1552">
                <a:extLst>
                  <a:ext uri="{FF2B5EF4-FFF2-40B4-BE49-F238E27FC236}">
                    <a16:creationId xmlns:a16="http://schemas.microsoft.com/office/drawing/2014/main" id="{295D8B03-581B-42D7-BBE2-4D945CCE7374}"/>
                  </a:ext>
                </a:extLst>
              </p:cNvPr>
              <p:cNvSpPr/>
              <p:nvPr/>
            </p:nvSpPr>
            <p:spPr bwMode="auto">
              <a:xfrm>
                <a:off x="3730" y="183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8" name="Freeform 1553">
                <a:extLst>
                  <a:ext uri="{FF2B5EF4-FFF2-40B4-BE49-F238E27FC236}">
                    <a16:creationId xmlns:a16="http://schemas.microsoft.com/office/drawing/2014/main" id="{DC8DAB57-B434-4BF1-8F7D-4CD1391BE778}"/>
                  </a:ext>
                </a:extLst>
              </p:cNvPr>
              <p:cNvSpPr/>
              <p:nvPr/>
            </p:nvSpPr>
            <p:spPr bwMode="auto">
              <a:xfrm>
                <a:off x="2755" y="1839"/>
                <a:ext cx="13" cy="5"/>
              </a:xfrm>
              <a:custGeom>
                <a:gdLst>
                  <a:gd name="T0" fmla="*/ 5 w 5"/>
                  <a:gd name="T1" fmla="*/ 0 h 2"/>
                  <a:gd name="T2" fmla="*/ 0 w 5"/>
                  <a:gd name="T3" fmla="*/ 2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4" y="1"/>
                      <a:pt x="2" y="1"/>
                      <a:pt x="0" y="2"/>
                    </a:cubicBezTo>
                    <a:cubicBezTo>
                      <a:pt x="1" y="1"/>
                      <a:pt x="1" y="1"/>
                      <a:pt x="1" y="1"/>
                    </a:cubicBezTo>
                    <a:cubicBezTo>
                      <a:pt x="0" y="1"/>
                      <a:pt x="0" y="1"/>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9" name="Freeform 1554">
                <a:extLst>
                  <a:ext uri="{FF2B5EF4-FFF2-40B4-BE49-F238E27FC236}">
                    <a16:creationId xmlns:a16="http://schemas.microsoft.com/office/drawing/2014/main" id="{7C1240FB-1E10-4E92-B501-415D3D5F1337}"/>
                  </a:ext>
                </a:extLst>
              </p:cNvPr>
              <p:cNvSpPr/>
              <p:nvPr/>
            </p:nvSpPr>
            <p:spPr bwMode="auto">
              <a:xfrm>
                <a:off x="3834" y="184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0" name="Freeform 1555">
                <a:extLst>
                  <a:ext uri="{FF2B5EF4-FFF2-40B4-BE49-F238E27FC236}">
                    <a16:creationId xmlns:a16="http://schemas.microsoft.com/office/drawing/2014/main" id="{5CA631B1-2783-4BC5-A2AF-FB08480375B9}"/>
                  </a:ext>
                </a:extLst>
              </p:cNvPr>
              <p:cNvSpPr/>
              <p:nvPr/>
            </p:nvSpPr>
            <p:spPr bwMode="auto">
              <a:xfrm>
                <a:off x="1927" y="1842"/>
                <a:ext cx="21" cy="16"/>
              </a:xfrm>
              <a:custGeom>
                <a:gdLst>
                  <a:gd name="T0" fmla="*/ 8 w 8"/>
                  <a:gd name="T1" fmla="*/ 1 h 6"/>
                  <a:gd name="T2" fmla="*/ 7 w 8"/>
                  <a:gd name="T3" fmla="*/ 2 h 6"/>
                  <a:gd name="T4" fmla="*/ 6 w 8"/>
                  <a:gd name="T5" fmla="*/ 4 h 6"/>
                  <a:gd name="T6" fmla="*/ 3 w 8"/>
                  <a:gd name="T7" fmla="*/ 6 h 6"/>
                  <a:gd name="T8" fmla="*/ 2 w 8"/>
                  <a:gd name="T9" fmla="*/ 4 h 6"/>
                  <a:gd name="T10" fmla="*/ 1 w 8"/>
                  <a:gd name="T11" fmla="*/ 4 h 6"/>
                  <a:gd name="T12" fmla="*/ 1 w 8"/>
                  <a:gd name="T13" fmla="*/ 4 h 6"/>
                  <a:gd name="T14" fmla="*/ 2 w 8"/>
                  <a:gd name="T15" fmla="*/ 4 h 6"/>
                  <a:gd name="T16" fmla="*/ 0 w 8"/>
                  <a:gd name="T17" fmla="*/ 3 h 6"/>
                  <a:gd name="T18" fmla="*/ 2 w 8"/>
                  <a:gd name="T19" fmla="*/ 3 h 6"/>
                  <a:gd name="T20" fmla="*/ 7 w 8"/>
                  <a:gd name="T21" fmla="*/ 0 h 6"/>
                  <a:gd name="T22" fmla="*/ 8 w 8"/>
                  <a:gd name="T23"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1"/>
                    </a:moveTo>
                    <a:cubicBezTo>
                      <a:pt x="8" y="2"/>
                      <a:pt x="7" y="2"/>
                      <a:pt x="7" y="2"/>
                    </a:cubicBezTo>
                    <a:cubicBezTo>
                      <a:pt x="6" y="4"/>
                      <a:pt x="6" y="4"/>
                      <a:pt x="6" y="4"/>
                    </a:cubicBezTo>
                    <a:cubicBezTo>
                      <a:pt x="5" y="5"/>
                      <a:pt x="2" y="4"/>
                      <a:pt x="3" y="6"/>
                    </a:cubicBezTo>
                    <a:cubicBezTo>
                      <a:pt x="2" y="5"/>
                      <a:pt x="4" y="4"/>
                      <a:pt x="2" y="4"/>
                    </a:cubicBezTo>
                    <a:cubicBezTo>
                      <a:pt x="2" y="4"/>
                      <a:pt x="1" y="5"/>
                      <a:pt x="1" y="4"/>
                    </a:cubicBezTo>
                    <a:cubicBezTo>
                      <a:pt x="1" y="4"/>
                      <a:pt x="1" y="4"/>
                      <a:pt x="1" y="4"/>
                    </a:cubicBezTo>
                    <a:cubicBezTo>
                      <a:pt x="2" y="4"/>
                      <a:pt x="2" y="4"/>
                      <a:pt x="2" y="4"/>
                    </a:cubicBezTo>
                    <a:cubicBezTo>
                      <a:pt x="0" y="3"/>
                      <a:pt x="0" y="3"/>
                      <a:pt x="0" y="3"/>
                    </a:cubicBezTo>
                    <a:cubicBezTo>
                      <a:pt x="1" y="3"/>
                      <a:pt x="1" y="1"/>
                      <a:pt x="2" y="3"/>
                    </a:cubicBezTo>
                    <a:cubicBezTo>
                      <a:pt x="4" y="2"/>
                      <a:pt x="5" y="1"/>
                      <a:pt x="7" y="0"/>
                    </a:cubicBezTo>
                    <a:cubicBezTo>
                      <a:pt x="7"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1" name="Freeform 1556">
                <a:extLst>
                  <a:ext uri="{FF2B5EF4-FFF2-40B4-BE49-F238E27FC236}">
                    <a16:creationId xmlns:a16="http://schemas.microsoft.com/office/drawing/2014/main" id="{2FA895EC-A12E-4409-944A-9960EBB13E79}"/>
                  </a:ext>
                </a:extLst>
              </p:cNvPr>
              <p:cNvSpPr/>
              <p:nvPr/>
            </p:nvSpPr>
            <p:spPr bwMode="auto">
              <a:xfrm>
                <a:off x="3821" y="1842"/>
                <a:ext cx="5" cy="2"/>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2" name="Freeform 1557">
                <a:extLst>
                  <a:ext uri="{FF2B5EF4-FFF2-40B4-BE49-F238E27FC236}">
                    <a16:creationId xmlns:a16="http://schemas.microsoft.com/office/drawing/2014/main" id="{92BDFE31-AEBA-4DFB-B28A-795E4556F0AB}"/>
                  </a:ext>
                </a:extLst>
              </p:cNvPr>
              <p:cNvSpPr/>
              <p:nvPr/>
            </p:nvSpPr>
            <p:spPr bwMode="auto">
              <a:xfrm>
                <a:off x="3666" y="1842"/>
                <a:ext cx="8" cy="5"/>
              </a:xfrm>
              <a:custGeom>
                <a:gdLst>
                  <a:gd name="T0" fmla="*/ 3 w 3"/>
                  <a:gd name="T1" fmla="*/ 1 h 2"/>
                  <a:gd name="T2" fmla="*/ 0 w 3"/>
                  <a:gd name="T3" fmla="*/ 2 h 2"/>
                  <a:gd name="T4" fmla="*/ 0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2"/>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3" name="Freeform 1558">
                <a:extLst>
                  <a:ext uri="{FF2B5EF4-FFF2-40B4-BE49-F238E27FC236}">
                    <a16:creationId xmlns:a16="http://schemas.microsoft.com/office/drawing/2014/main" id="{F2B3B75B-D2FF-47B4-97E7-3655098DCD00}"/>
                  </a:ext>
                </a:extLst>
              </p:cNvPr>
              <p:cNvSpPr/>
              <p:nvPr/>
            </p:nvSpPr>
            <p:spPr bwMode="auto">
              <a:xfrm>
                <a:off x="3703" y="184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4" name="Freeform 1559">
                <a:extLst>
                  <a:ext uri="{FF2B5EF4-FFF2-40B4-BE49-F238E27FC236}">
                    <a16:creationId xmlns:a16="http://schemas.microsoft.com/office/drawing/2014/main" id="{152D0C54-1206-4591-930D-83EFE96CBE41}"/>
                  </a:ext>
                </a:extLst>
              </p:cNvPr>
              <p:cNvSpPr/>
              <p:nvPr/>
            </p:nvSpPr>
            <p:spPr bwMode="auto">
              <a:xfrm>
                <a:off x="3733" y="1844"/>
                <a:ext cx="10" cy="3"/>
              </a:xfrm>
              <a:custGeom>
                <a:gdLst>
                  <a:gd name="T0" fmla="*/ 3 w 4"/>
                  <a:gd name="T1" fmla="*/ 1 h 1"/>
                  <a:gd name="T2" fmla="*/ 1 w 4"/>
                  <a:gd name="T3" fmla="*/ 1 h 1"/>
                  <a:gd name="T4" fmla="*/ 0 w 4"/>
                  <a:gd name="T5" fmla="*/ 1 h 1"/>
                  <a:gd name="T6" fmla="*/ 2 w 4"/>
                  <a:gd name="T7" fmla="*/ 0 h 1"/>
                  <a:gd name="T8" fmla="*/ 4 w 4"/>
                  <a:gd name="T9" fmla="*/ 0 h 1"/>
                  <a:gd name="T10" fmla="*/ 3 w 4"/>
                  <a:gd name="T11" fmla="*/ 1 h 1"/>
                </a:gdLst>
                <a:cxnLst>
                  <a:cxn ang="0">
                    <a:pos x="T0" y="T1"/>
                  </a:cxn>
                  <a:cxn ang="0">
                    <a:pos x="T2" y="T3"/>
                  </a:cxn>
                  <a:cxn ang="0">
                    <a:pos x="T4" y="T5"/>
                  </a:cxn>
                  <a:cxn ang="0">
                    <a:pos x="T6" y="T7"/>
                  </a:cxn>
                  <a:cxn ang="0">
                    <a:pos x="T8" y="T9"/>
                  </a:cxn>
                  <a:cxn ang="0">
                    <a:pos x="T10" y="T11"/>
                  </a:cxn>
                </a:cxnLst>
                <a:rect l="0" t="0" r="r" b="b"/>
                <a:pathLst>
                  <a:path w="4" h="1">
                    <a:moveTo>
                      <a:pt x="3" y="1"/>
                    </a:moveTo>
                    <a:cubicBezTo>
                      <a:pt x="1" y="1"/>
                      <a:pt x="1" y="1"/>
                      <a:pt x="1" y="1"/>
                    </a:cubicBezTo>
                    <a:cubicBezTo>
                      <a:pt x="0" y="1"/>
                      <a:pt x="0" y="1"/>
                      <a:pt x="0" y="1"/>
                    </a:cubicBezTo>
                    <a:cubicBezTo>
                      <a:pt x="1" y="1"/>
                      <a:pt x="2" y="1"/>
                      <a:pt x="2" y="0"/>
                    </a:cubicBezTo>
                    <a:cubicBezTo>
                      <a:pt x="4" y="0"/>
                      <a:pt x="4"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5" name="Freeform 1560">
                <a:extLst>
                  <a:ext uri="{FF2B5EF4-FFF2-40B4-BE49-F238E27FC236}">
                    <a16:creationId xmlns:a16="http://schemas.microsoft.com/office/drawing/2014/main" id="{5F08A3BA-5B97-4F21-A472-44C6475E2382}"/>
                  </a:ext>
                </a:extLst>
              </p:cNvPr>
              <p:cNvSpPr/>
              <p:nvPr/>
            </p:nvSpPr>
            <p:spPr bwMode="auto">
              <a:xfrm>
                <a:off x="4158" y="1844"/>
                <a:ext cx="45" cy="11"/>
              </a:xfrm>
              <a:custGeom>
                <a:gdLst>
                  <a:gd name="T0" fmla="*/ 17 w 17"/>
                  <a:gd name="T1" fmla="*/ 0 h 4"/>
                  <a:gd name="T2" fmla="*/ 13 w 17"/>
                  <a:gd name="T3" fmla="*/ 1 h 4"/>
                  <a:gd name="T4" fmla="*/ 1 w 17"/>
                  <a:gd name="T5" fmla="*/ 3 h 4"/>
                  <a:gd name="T6" fmla="*/ 0 w 17"/>
                  <a:gd name="T7" fmla="*/ 3 h 4"/>
                  <a:gd name="T8" fmla="*/ 6 w 17"/>
                  <a:gd name="T9" fmla="*/ 2 h 4"/>
                  <a:gd name="T10" fmla="*/ 9 w 17"/>
                  <a:gd name="T11" fmla="*/ 1 h 4"/>
                  <a:gd name="T12" fmla="*/ 16 w 17"/>
                  <a:gd name="T13" fmla="*/ 0 h 4"/>
                  <a:gd name="T14" fmla="*/ 17 w 17"/>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0"/>
                    </a:moveTo>
                    <a:cubicBezTo>
                      <a:pt x="16" y="1"/>
                      <a:pt x="14" y="0"/>
                      <a:pt x="13" y="1"/>
                    </a:cubicBezTo>
                    <a:cubicBezTo>
                      <a:pt x="10" y="2"/>
                      <a:pt x="5" y="3"/>
                      <a:pt x="1" y="3"/>
                    </a:cubicBezTo>
                    <a:cubicBezTo>
                      <a:pt x="0" y="3"/>
                      <a:pt x="0" y="3"/>
                      <a:pt x="0" y="3"/>
                    </a:cubicBezTo>
                    <a:cubicBezTo>
                      <a:pt x="3" y="4"/>
                      <a:pt x="4" y="1"/>
                      <a:pt x="6" y="2"/>
                    </a:cubicBezTo>
                    <a:cubicBezTo>
                      <a:pt x="6" y="1"/>
                      <a:pt x="8" y="2"/>
                      <a:pt x="9" y="1"/>
                    </a:cubicBezTo>
                    <a:cubicBezTo>
                      <a:pt x="11" y="0"/>
                      <a:pt x="14" y="1"/>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6" name="Freeform 1561">
                <a:extLst>
                  <a:ext uri="{FF2B5EF4-FFF2-40B4-BE49-F238E27FC236}">
                    <a16:creationId xmlns:a16="http://schemas.microsoft.com/office/drawing/2014/main" id="{48699225-9354-4053-A49D-848FC5A7D074}"/>
                  </a:ext>
                </a:extLst>
              </p:cNvPr>
              <p:cNvSpPr/>
              <p:nvPr/>
            </p:nvSpPr>
            <p:spPr bwMode="auto">
              <a:xfrm>
                <a:off x="4206" y="1844"/>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7" name="Freeform 1562">
                <a:extLst>
                  <a:ext uri="{FF2B5EF4-FFF2-40B4-BE49-F238E27FC236}">
                    <a16:creationId xmlns:a16="http://schemas.microsoft.com/office/drawing/2014/main" id="{110E5E40-E176-4B9D-8699-0721576732B4}"/>
                  </a:ext>
                </a:extLst>
              </p:cNvPr>
              <p:cNvSpPr/>
              <p:nvPr/>
            </p:nvSpPr>
            <p:spPr bwMode="auto">
              <a:xfrm>
                <a:off x="3655" y="1844"/>
                <a:ext cx="11" cy="6"/>
              </a:xfrm>
              <a:custGeom>
                <a:gdLst>
                  <a:gd name="T0" fmla="*/ 4 w 4"/>
                  <a:gd name="T1" fmla="*/ 1 h 2"/>
                  <a:gd name="T2" fmla="*/ 0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2"/>
                      <a:pt x="0"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8" name="Freeform 1563">
                <a:extLst>
                  <a:ext uri="{FF2B5EF4-FFF2-40B4-BE49-F238E27FC236}">
                    <a16:creationId xmlns:a16="http://schemas.microsoft.com/office/drawing/2014/main" id="{31392B36-1CD8-44AD-B28C-41E837A26394}"/>
                  </a:ext>
                </a:extLst>
              </p:cNvPr>
              <p:cNvSpPr/>
              <p:nvPr/>
            </p:nvSpPr>
            <p:spPr bwMode="auto">
              <a:xfrm>
                <a:off x="4112" y="1844"/>
                <a:ext cx="5" cy="9"/>
              </a:xfrm>
              <a:custGeom>
                <a:gdLst>
                  <a:gd name="T0" fmla="*/ 2 w 2"/>
                  <a:gd name="T1" fmla="*/ 2 h 3"/>
                  <a:gd name="T2" fmla="*/ 0 w 2"/>
                  <a:gd name="T3" fmla="*/ 2 h 3"/>
                  <a:gd name="T4" fmla="*/ 0 w 2"/>
                  <a:gd name="T5" fmla="*/ 1 h 3"/>
                  <a:gd name="T6" fmla="*/ 2 w 2"/>
                  <a:gd name="T7" fmla="*/ 2 h 3"/>
                </a:gdLst>
                <a:cxnLst>
                  <a:cxn ang="0">
                    <a:pos x="T0" y="T1"/>
                  </a:cxn>
                  <a:cxn ang="0">
                    <a:pos x="T2" y="T3"/>
                  </a:cxn>
                  <a:cxn ang="0">
                    <a:pos x="T4" y="T5"/>
                  </a:cxn>
                  <a:cxn ang="0">
                    <a:pos x="T6" y="T7"/>
                  </a:cxn>
                </a:cxnLst>
                <a:rect l="0" t="0" r="r" b="b"/>
                <a:pathLst>
                  <a:path w="2" h="3">
                    <a:moveTo>
                      <a:pt x="2" y="2"/>
                    </a:moveTo>
                    <a:cubicBezTo>
                      <a:pt x="1" y="3"/>
                      <a:pt x="1" y="2"/>
                      <a:pt x="0" y="2"/>
                    </a:cubicBezTo>
                    <a:cubicBezTo>
                      <a:pt x="0" y="1"/>
                      <a:pt x="0" y="1"/>
                      <a:pt x="0" y="1"/>
                    </a:cubicBezTo>
                    <a:cubicBezTo>
                      <a:pt x="2" y="0"/>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9" name="Freeform 1564">
                <a:extLst>
                  <a:ext uri="{FF2B5EF4-FFF2-40B4-BE49-F238E27FC236}">
                    <a16:creationId xmlns:a16="http://schemas.microsoft.com/office/drawing/2014/main" id="{EC1FFADD-6527-470A-8DC6-B7997ABD6397}"/>
                  </a:ext>
                </a:extLst>
              </p:cNvPr>
              <p:cNvSpPr/>
              <p:nvPr/>
            </p:nvSpPr>
            <p:spPr bwMode="auto">
              <a:xfrm>
                <a:off x="3239" y="1847"/>
                <a:ext cx="2" cy="3"/>
              </a:xfrm>
              <a:custGeom>
                <a:gdLst>
                  <a:gd name="T0" fmla="*/ 1 w 1"/>
                  <a:gd name="T1" fmla="*/ 0 h 1"/>
                  <a:gd name="T2" fmla="*/ 0 w 1"/>
                  <a:gd name="T3" fmla="*/ 1 h 1"/>
                  <a:gd name="T4" fmla="*/ 1 w 1"/>
                  <a:gd name="T5" fmla="*/ 1 h 1"/>
                  <a:gd name="T6" fmla="*/ 1 w 1"/>
                  <a:gd name="T7" fmla="*/ 1 h 1"/>
                  <a:gd name="T8" fmla="*/ 0 w 1"/>
                  <a:gd name="T9" fmla="*/ 1 h 1"/>
                  <a:gd name="T10" fmla="*/ 0 w 1"/>
                  <a:gd name="T11" fmla="*/ 0 h 1"/>
                  <a:gd name="T12" fmla="*/ 1 w 1"/>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1"/>
                    </a:cubicBezTo>
                    <a:cubicBezTo>
                      <a:pt x="1" y="1"/>
                      <a:pt x="1" y="1"/>
                      <a:pt x="1" y="1"/>
                    </a:cubicBezTo>
                    <a:cubicBezTo>
                      <a:pt x="1" y="1"/>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0" name="Freeform 1565">
                <a:extLst>
                  <a:ext uri="{FF2B5EF4-FFF2-40B4-BE49-F238E27FC236}">
                    <a16:creationId xmlns:a16="http://schemas.microsoft.com/office/drawing/2014/main" id="{655E3017-E004-47D1-B4B5-FA50F6455F32}"/>
                  </a:ext>
                </a:extLst>
              </p:cNvPr>
              <p:cNvSpPr/>
              <p:nvPr/>
            </p:nvSpPr>
            <p:spPr bwMode="auto">
              <a:xfrm>
                <a:off x="3687" y="1847"/>
                <a:ext cx="27" cy="16"/>
              </a:xfrm>
              <a:custGeom>
                <a:gdLst>
                  <a:gd name="T0" fmla="*/ 7 w 10"/>
                  <a:gd name="T1" fmla="*/ 4 h 6"/>
                  <a:gd name="T2" fmla="*/ 0 w 10"/>
                  <a:gd name="T3" fmla="*/ 6 h 6"/>
                  <a:gd name="T4" fmla="*/ 7 w 10"/>
                  <a:gd name="T5" fmla="*/ 2 h 6"/>
                  <a:gd name="T6" fmla="*/ 7 w 10"/>
                  <a:gd name="T7" fmla="*/ 3 h 6"/>
                  <a:gd name="T8" fmla="*/ 8 w 10"/>
                  <a:gd name="T9" fmla="*/ 2 h 6"/>
                  <a:gd name="T10" fmla="*/ 7 w 10"/>
                  <a:gd name="T11" fmla="*/ 1 h 6"/>
                  <a:gd name="T12" fmla="*/ 8 w 10"/>
                  <a:gd name="T13" fmla="*/ 0 h 6"/>
                  <a:gd name="T14" fmla="*/ 7 w 10"/>
                  <a:gd name="T15" fmla="*/ 4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5" y="4"/>
                      <a:pt x="2" y="5"/>
                      <a:pt x="0" y="6"/>
                    </a:cubicBezTo>
                    <a:cubicBezTo>
                      <a:pt x="0" y="1"/>
                      <a:pt x="5" y="6"/>
                      <a:pt x="7" y="2"/>
                    </a:cubicBezTo>
                    <a:cubicBezTo>
                      <a:pt x="7" y="3"/>
                      <a:pt x="7" y="3"/>
                      <a:pt x="7" y="3"/>
                    </a:cubicBezTo>
                    <a:cubicBezTo>
                      <a:pt x="8" y="2"/>
                      <a:pt x="8" y="2"/>
                      <a:pt x="8" y="2"/>
                    </a:cubicBezTo>
                    <a:cubicBezTo>
                      <a:pt x="7" y="1"/>
                      <a:pt x="7" y="1"/>
                      <a:pt x="7" y="1"/>
                    </a:cubicBezTo>
                    <a:cubicBezTo>
                      <a:pt x="8" y="0"/>
                      <a:pt x="8" y="0"/>
                      <a:pt x="8" y="0"/>
                    </a:cubicBezTo>
                    <a:cubicBezTo>
                      <a:pt x="9" y="1"/>
                      <a:pt x="10"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1" name="Freeform 1566">
                <a:extLst>
                  <a:ext uri="{FF2B5EF4-FFF2-40B4-BE49-F238E27FC236}">
                    <a16:creationId xmlns:a16="http://schemas.microsoft.com/office/drawing/2014/main" id="{4E379E5D-C712-4056-9EFA-4E45976B1A27}"/>
                  </a:ext>
                </a:extLst>
              </p:cNvPr>
              <p:cNvSpPr/>
              <p:nvPr/>
            </p:nvSpPr>
            <p:spPr bwMode="auto">
              <a:xfrm>
                <a:off x="3922" y="1847"/>
                <a:ext cx="3"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2"/>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2" name="Freeform 1567">
                <a:extLst>
                  <a:ext uri="{FF2B5EF4-FFF2-40B4-BE49-F238E27FC236}">
                    <a16:creationId xmlns:a16="http://schemas.microsoft.com/office/drawing/2014/main" id="{A2A096D5-88EA-4C71-8609-A0792DEBE24A}"/>
                  </a:ext>
                </a:extLst>
              </p:cNvPr>
              <p:cNvSpPr/>
              <p:nvPr/>
            </p:nvSpPr>
            <p:spPr bwMode="auto">
              <a:xfrm>
                <a:off x="3231" y="184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3" name="Freeform 1568">
                <a:extLst>
                  <a:ext uri="{FF2B5EF4-FFF2-40B4-BE49-F238E27FC236}">
                    <a16:creationId xmlns:a16="http://schemas.microsoft.com/office/drawing/2014/main" id="{D76D46B0-F57E-46F2-93BA-BFE08E058D36}"/>
                  </a:ext>
                </a:extLst>
              </p:cNvPr>
              <p:cNvSpPr/>
              <p:nvPr/>
            </p:nvSpPr>
            <p:spPr bwMode="auto">
              <a:xfrm>
                <a:off x="3645" y="1847"/>
                <a:ext cx="5" cy="8"/>
              </a:xfrm>
              <a:custGeom>
                <a:gdLst>
                  <a:gd name="T0" fmla="*/ 2 w 2"/>
                  <a:gd name="T1" fmla="*/ 1 h 3"/>
                  <a:gd name="T2" fmla="*/ 2 w 2"/>
                  <a:gd name="T3" fmla="*/ 2 h 3"/>
                  <a:gd name="T4" fmla="*/ 0 w 2"/>
                  <a:gd name="T5" fmla="*/ 1 h 3"/>
                  <a:gd name="T6" fmla="*/ 1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2" y="1"/>
                      <a:pt x="1" y="3"/>
                      <a:pt x="0" y="1"/>
                    </a:cubicBezTo>
                    <a:cubicBezTo>
                      <a:pt x="1" y="2"/>
                      <a:pt x="1" y="2"/>
                      <a:pt x="1"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4" name="Freeform 1569">
                <a:extLst>
                  <a:ext uri="{FF2B5EF4-FFF2-40B4-BE49-F238E27FC236}">
                    <a16:creationId xmlns:a16="http://schemas.microsoft.com/office/drawing/2014/main" id="{1CA974E7-B07D-4226-A2C0-D4367E936B67}"/>
                  </a:ext>
                </a:extLst>
              </p:cNvPr>
              <p:cNvSpPr/>
              <p:nvPr/>
            </p:nvSpPr>
            <p:spPr bwMode="auto">
              <a:xfrm>
                <a:off x="3679" y="1850"/>
                <a:ext cx="14" cy="8"/>
              </a:xfrm>
              <a:custGeom>
                <a:gdLst>
                  <a:gd name="T0" fmla="*/ 5 w 5"/>
                  <a:gd name="T1" fmla="*/ 0 h 3"/>
                  <a:gd name="T2" fmla="*/ 2 w 5"/>
                  <a:gd name="T3" fmla="*/ 3 h 3"/>
                  <a:gd name="T4" fmla="*/ 0 w 5"/>
                  <a:gd name="T5" fmla="*/ 3 h 3"/>
                  <a:gd name="T6" fmla="*/ 4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1"/>
                      <a:pt x="2" y="1"/>
                      <a:pt x="2" y="3"/>
                    </a:cubicBezTo>
                    <a:cubicBezTo>
                      <a:pt x="1" y="3"/>
                      <a:pt x="1" y="3"/>
                      <a:pt x="0" y="3"/>
                    </a:cubicBezTo>
                    <a:cubicBezTo>
                      <a:pt x="0" y="1"/>
                      <a:pt x="4" y="2"/>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5" name="Freeform 1570">
                <a:extLst>
                  <a:ext uri="{FF2B5EF4-FFF2-40B4-BE49-F238E27FC236}">
                    <a16:creationId xmlns:a16="http://schemas.microsoft.com/office/drawing/2014/main" id="{E31C5DC5-26F0-4152-9E5E-2CAF432DED1D}"/>
                  </a:ext>
                </a:extLst>
              </p:cNvPr>
              <p:cNvSpPr/>
              <p:nvPr/>
            </p:nvSpPr>
            <p:spPr bwMode="auto">
              <a:xfrm>
                <a:off x="4403" y="1850"/>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6" name="Freeform 1571">
                <a:extLst>
                  <a:ext uri="{FF2B5EF4-FFF2-40B4-BE49-F238E27FC236}">
                    <a16:creationId xmlns:a16="http://schemas.microsoft.com/office/drawing/2014/main" id="{0B136D65-4579-444D-BA70-5926C5C442F5}"/>
                  </a:ext>
                </a:extLst>
              </p:cNvPr>
              <p:cNvSpPr/>
              <p:nvPr/>
            </p:nvSpPr>
            <p:spPr bwMode="auto">
              <a:xfrm>
                <a:off x="3711" y="1850"/>
                <a:ext cx="14" cy="11"/>
              </a:xfrm>
              <a:custGeom>
                <a:gdLst>
                  <a:gd name="T0" fmla="*/ 5 w 5"/>
                  <a:gd name="T1" fmla="*/ 2 h 4"/>
                  <a:gd name="T2" fmla="*/ 1 w 5"/>
                  <a:gd name="T3" fmla="*/ 4 h 4"/>
                  <a:gd name="T4" fmla="*/ 0 w 5"/>
                  <a:gd name="T5" fmla="*/ 4 h 4"/>
                  <a:gd name="T6" fmla="*/ 1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1" y="4"/>
                      <a:pt x="1" y="4"/>
                      <a:pt x="1" y="4"/>
                    </a:cubicBezTo>
                    <a:cubicBezTo>
                      <a:pt x="0" y="4"/>
                      <a:pt x="0" y="4"/>
                      <a:pt x="0" y="4"/>
                    </a:cubicBezTo>
                    <a:cubicBezTo>
                      <a:pt x="2" y="3"/>
                      <a:pt x="0" y="3"/>
                      <a:pt x="1" y="2"/>
                    </a:cubicBezTo>
                    <a:cubicBezTo>
                      <a:pt x="2" y="1"/>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7" name="Freeform 1572">
                <a:extLst>
                  <a:ext uri="{FF2B5EF4-FFF2-40B4-BE49-F238E27FC236}">
                    <a16:creationId xmlns:a16="http://schemas.microsoft.com/office/drawing/2014/main" id="{2862ABF7-6960-4DC7-ADCB-5EE540614044}"/>
                  </a:ext>
                </a:extLst>
              </p:cNvPr>
              <p:cNvSpPr/>
              <p:nvPr/>
            </p:nvSpPr>
            <p:spPr bwMode="auto">
              <a:xfrm>
                <a:off x="3802" y="1853"/>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0"/>
                      <a:pt x="1" y="1"/>
                      <a:pt x="0" y="2"/>
                    </a:cubicBezTo>
                    <a:cubicBezTo>
                      <a:pt x="0" y="1"/>
                      <a:pt x="2" y="0"/>
                      <a:pt x="2" y="1"/>
                    </a:cubicBezTo>
                    <a:cubicBezTo>
                      <a:pt x="3" y="0"/>
                      <a:pt x="3" y="0"/>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8" name="Freeform 1573">
                <a:extLst>
                  <a:ext uri="{FF2B5EF4-FFF2-40B4-BE49-F238E27FC236}">
                    <a16:creationId xmlns:a16="http://schemas.microsoft.com/office/drawing/2014/main" id="{B8292E68-DAFD-4091-8C7E-4AAF56801B1E}"/>
                  </a:ext>
                </a:extLst>
              </p:cNvPr>
              <p:cNvSpPr/>
              <p:nvPr/>
            </p:nvSpPr>
            <p:spPr bwMode="auto">
              <a:xfrm>
                <a:off x="3920" y="18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9" name="Freeform 1574">
                <a:extLst>
                  <a:ext uri="{FF2B5EF4-FFF2-40B4-BE49-F238E27FC236}">
                    <a16:creationId xmlns:a16="http://schemas.microsoft.com/office/drawing/2014/main" id="{F4866255-B026-4EFC-AFBC-C0092CF0F846}"/>
                  </a:ext>
                </a:extLst>
              </p:cNvPr>
              <p:cNvSpPr/>
              <p:nvPr/>
            </p:nvSpPr>
            <p:spPr bwMode="auto">
              <a:xfrm>
                <a:off x="4144" y="1853"/>
                <a:ext cx="14" cy="5"/>
              </a:xfrm>
              <a:custGeom>
                <a:gdLst>
                  <a:gd name="T0" fmla="*/ 5 w 5"/>
                  <a:gd name="T1" fmla="*/ 0 h 2"/>
                  <a:gd name="T2" fmla="*/ 0 w 5"/>
                  <a:gd name="T3" fmla="*/ 1 h 2"/>
                  <a:gd name="T4" fmla="*/ 3 w 5"/>
                  <a:gd name="T5" fmla="*/ 1 h 2"/>
                  <a:gd name="T6" fmla="*/ 5 w 5"/>
                  <a:gd name="T7" fmla="*/ 0 h 2"/>
                </a:gdLst>
                <a:cxnLst>
                  <a:cxn ang="0">
                    <a:pos x="T0" y="T1"/>
                  </a:cxn>
                  <a:cxn ang="0">
                    <a:pos x="T2" y="T3"/>
                  </a:cxn>
                  <a:cxn ang="0">
                    <a:pos x="T4" y="T5"/>
                  </a:cxn>
                  <a:cxn ang="0">
                    <a:pos x="T6" y="T7"/>
                  </a:cxn>
                </a:cxnLst>
                <a:rect l="0" t="0" r="r" b="b"/>
                <a:pathLst>
                  <a:path w="5" h="2">
                    <a:moveTo>
                      <a:pt x="5" y="0"/>
                    </a:moveTo>
                    <a:cubicBezTo>
                      <a:pt x="4" y="1"/>
                      <a:pt x="1" y="2"/>
                      <a:pt x="0" y="1"/>
                    </a:cubicBezTo>
                    <a:cubicBezTo>
                      <a:pt x="1" y="1"/>
                      <a:pt x="2" y="0"/>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0" name="Freeform 1575">
                <a:extLst>
                  <a:ext uri="{FF2B5EF4-FFF2-40B4-BE49-F238E27FC236}">
                    <a16:creationId xmlns:a16="http://schemas.microsoft.com/office/drawing/2014/main" id="{7899438C-DE2C-4C4B-B212-433C6D5180DA}"/>
                  </a:ext>
                </a:extLst>
              </p:cNvPr>
              <p:cNvSpPr/>
              <p:nvPr/>
            </p:nvSpPr>
            <p:spPr bwMode="auto">
              <a:xfrm>
                <a:off x="1953" y="1855"/>
                <a:ext cx="6"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1" name="Freeform 1576">
                <a:extLst>
                  <a:ext uri="{FF2B5EF4-FFF2-40B4-BE49-F238E27FC236}">
                    <a16:creationId xmlns:a16="http://schemas.microsoft.com/office/drawing/2014/main" id="{78A06440-42E0-4A00-A1B4-2CF03C93E114}"/>
                  </a:ext>
                </a:extLst>
              </p:cNvPr>
              <p:cNvSpPr/>
              <p:nvPr/>
            </p:nvSpPr>
            <p:spPr bwMode="auto">
              <a:xfrm>
                <a:off x="4139" y="1855"/>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2" name="Freeform 1577">
                <a:extLst>
                  <a:ext uri="{FF2B5EF4-FFF2-40B4-BE49-F238E27FC236}">
                    <a16:creationId xmlns:a16="http://schemas.microsoft.com/office/drawing/2014/main" id="{336797E1-D40D-4B66-8047-4558D3A6A57C}"/>
                  </a:ext>
                </a:extLst>
              </p:cNvPr>
              <p:cNvSpPr/>
              <p:nvPr/>
            </p:nvSpPr>
            <p:spPr bwMode="auto">
              <a:xfrm>
                <a:off x="3784" y="1858"/>
                <a:ext cx="8" cy="3"/>
              </a:xfrm>
              <a:custGeom>
                <a:gdLst>
                  <a:gd name="T0" fmla="*/ 3 w 3"/>
                  <a:gd name="T1" fmla="*/ 0 h 1"/>
                  <a:gd name="T2" fmla="*/ 0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1"/>
                      <a:pt x="0" y="1"/>
                    </a:cubicBezTo>
                    <a:cubicBezTo>
                      <a:pt x="0" y="1"/>
                      <a:pt x="0" y="1"/>
                      <a:pt x="0" y="1"/>
                    </a:cubicBezTo>
                    <a:cubicBezTo>
                      <a:pt x="1" y="1"/>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3" name="Freeform 1578">
                <a:extLst>
                  <a:ext uri="{FF2B5EF4-FFF2-40B4-BE49-F238E27FC236}">
                    <a16:creationId xmlns:a16="http://schemas.microsoft.com/office/drawing/2014/main" id="{49044B45-1927-494D-99DB-0DFD445F3601}"/>
                  </a:ext>
                </a:extLst>
              </p:cNvPr>
              <p:cNvSpPr/>
              <p:nvPr/>
            </p:nvSpPr>
            <p:spPr bwMode="auto">
              <a:xfrm>
                <a:off x="3794" y="1855"/>
                <a:ext cx="6"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4" name="Freeform 1579">
                <a:extLst>
                  <a:ext uri="{FF2B5EF4-FFF2-40B4-BE49-F238E27FC236}">
                    <a16:creationId xmlns:a16="http://schemas.microsoft.com/office/drawing/2014/main" id="{64D93BFF-CC53-4674-9C45-02EBC1C1DC67}"/>
                  </a:ext>
                </a:extLst>
              </p:cNvPr>
              <p:cNvSpPr/>
              <p:nvPr/>
            </p:nvSpPr>
            <p:spPr bwMode="auto">
              <a:xfrm>
                <a:off x="3837" y="185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5" name="Freeform 1580">
                <a:extLst>
                  <a:ext uri="{FF2B5EF4-FFF2-40B4-BE49-F238E27FC236}">
                    <a16:creationId xmlns:a16="http://schemas.microsoft.com/office/drawing/2014/main" id="{63B19DFF-0544-4DEB-B427-4EDD125A5C81}"/>
                  </a:ext>
                </a:extLst>
              </p:cNvPr>
              <p:cNvSpPr/>
              <p:nvPr/>
            </p:nvSpPr>
            <p:spPr bwMode="auto">
              <a:xfrm>
                <a:off x="3901" y="1855"/>
                <a:ext cx="5" cy="8"/>
              </a:xfrm>
              <a:custGeom>
                <a:gdLst>
                  <a:gd name="T0" fmla="*/ 2 w 2"/>
                  <a:gd name="T1" fmla="*/ 1 h 3"/>
                  <a:gd name="T2" fmla="*/ 1 w 2"/>
                  <a:gd name="T3" fmla="*/ 1 h 3"/>
                  <a:gd name="T4" fmla="*/ 2 w 2"/>
                  <a:gd name="T5" fmla="*/ 2 h 3"/>
                  <a:gd name="T6" fmla="*/ 1 w 2"/>
                  <a:gd name="T7" fmla="*/ 3 h 3"/>
                  <a:gd name="T8" fmla="*/ 0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1" y="1"/>
                      <a:pt x="1" y="1"/>
                      <a:pt x="1" y="1"/>
                    </a:cubicBezTo>
                    <a:cubicBezTo>
                      <a:pt x="2" y="2"/>
                      <a:pt x="2" y="2"/>
                      <a:pt x="2" y="2"/>
                    </a:cubicBezTo>
                    <a:cubicBezTo>
                      <a:pt x="1" y="3"/>
                      <a:pt x="1" y="3"/>
                      <a:pt x="1" y="3"/>
                    </a:cubicBezTo>
                    <a:cubicBezTo>
                      <a:pt x="1" y="2"/>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6" name="Freeform 1581">
                <a:extLst>
                  <a:ext uri="{FF2B5EF4-FFF2-40B4-BE49-F238E27FC236}">
                    <a16:creationId xmlns:a16="http://schemas.microsoft.com/office/drawing/2014/main" id="{6CF9A268-ACC2-4FEF-9414-CA9C879BE56C}"/>
                  </a:ext>
                </a:extLst>
              </p:cNvPr>
              <p:cNvSpPr/>
              <p:nvPr/>
            </p:nvSpPr>
            <p:spPr bwMode="auto">
              <a:xfrm>
                <a:off x="4061" y="1855"/>
                <a:ext cx="46" cy="19"/>
              </a:xfrm>
              <a:custGeom>
                <a:gdLst>
                  <a:gd name="T0" fmla="*/ 17 w 17"/>
                  <a:gd name="T1" fmla="*/ 1 h 7"/>
                  <a:gd name="T2" fmla="*/ 11 w 17"/>
                  <a:gd name="T3" fmla="*/ 3 h 7"/>
                  <a:gd name="T4" fmla="*/ 9 w 17"/>
                  <a:gd name="T5" fmla="*/ 4 h 7"/>
                  <a:gd name="T6" fmla="*/ 9 w 17"/>
                  <a:gd name="T7" fmla="*/ 5 h 7"/>
                  <a:gd name="T8" fmla="*/ 5 w 17"/>
                  <a:gd name="T9" fmla="*/ 5 h 7"/>
                  <a:gd name="T10" fmla="*/ 0 w 17"/>
                  <a:gd name="T11" fmla="*/ 5 h 7"/>
                  <a:gd name="T12" fmla="*/ 9 w 17"/>
                  <a:gd name="T13" fmla="*/ 2 h 7"/>
                  <a:gd name="T14" fmla="*/ 9 w 17"/>
                  <a:gd name="T15" fmla="*/ 3 h 7"/>
                  <a:gd name="T16" fmla="*/ 11 w 17"/>
                  <a:gd name="T17" fmla="*/ 2 h 7"/>
                  <a:gd name="T18" fmla="*/ 10 w 17"/>
                  <a:gd name="T19" fmla="*/ 2 h 7"/>
                  <a:gd name="T20" fmla="*/ 11 w 17"/>
                  <a:gd name="T21" fmla="*/ 1 h 7"/>
                  <a:gd name="T22" fmla="*/ 10 w 17"/>
                  <a:gd name="T23" fmla="*/ 2 h 7"/>
                  <a:gd name="T24" fmla="*/ 11 w 17"/>
                  <a:gd name="T25" fmla="*/ 2 h 7"/>
                  <a:gd name="T26" fmla="*/ 12 w 17"/>
                  <a:gd name="T27" fmla="*/ 2 h 7"/>
                  <a:gd name="T28" fmla="*/ 13 w 17"/>
                  <a:gd name="T29" fmla="*/ 2 h 7"/>
                  <a:gd name="T30" fmla="*/ 14 w 17"/>
                  <a:gd name="T31" fmla="*/ 1 h 7"/>
                  <a:gd name="T32" fmla="*/ 13 w 17"/>
                  <a:gd name="T33" fmla="*/ 1 h 7"/>
                  <a:gd name="T34" fmla="*/ 15 w 17"/>
                  <a:gd name="T35" fmla="*/ 1 h 7"/>
                  <a:gd name="T36" fmla="*/ 17 w 17"/>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17" y="1"/>
                    </a:moveTo>
                    <a:cubicBezTo>
                      <a:pt x="16" y="2"/>
                      <a:pt x="13" y="3"/>
                      <a:pt x="11" y="3"/>
                    </a:cubicBezTo>
                    <a:cubicBezTo>
                      <a:pt x="10" y="4"/>
                      <a:pt x="9" y="3"/>
                      <a:pt x="9" y="4"/>
                    </a:cubicBezTo>
                    <a:cubicBezTo>
                      <a:pt x="9" y="5"/>
                      <a:pt x="9" y="5"/>
                      <a:pt x="9" y="5"/>
                    </a:cubicBezTo>
                    <a:cubicBezTo>
                      <a:pt x="8" y="4"/>
                      <a:pt x="7" y="5"/>
                      <a:pt x="5" y="5"/>
                    </a:cubicBezTo>
                    <a:cubicBezTo>
                      <a:pt x="3" y="5"/>
                      <a:pt x="2" y="7"/>
                      <a:pt x="0" y="5"/>
                    </a:cubicBezTo>
                    <a:cubicBezTo>
                      <a:pt x="4" y="5"/>
                      <a:pt x="6" y="3"/>
                      <a:pt x="9" y="2"/>
                    </a:cubicBezTo>
                    <a:cubicBezTo>
                      <a:pt x="9" y="3"/>
                      <a:pt x="9" y="3"/>
                      <a:pt x="9" y="3"/>
                    </a:cubicBezTo>
                    <a:cubicBezTo>
                      <a:pt x="10" y="3"/>
                      <a:pt x="10" y="3"/>
                      <a:pt x="11" y="2"/>
                    </a:cubicBezTo>
                    <a:cubicBezTo>
                      <a:pt x="10" y="2"/>
                      <a:pt x="10" y="2"/>
                      <a:pt x="10" y="2"/>
                    </a:cubicBezTo>
                    <a:cubicBezTo>
                      <a:pt x="11" y="1"/>
                      <a:pt x="11" y="1"/>
                      <a:pt x="11" y="1"/>
                    </a:cubicBezTo>
                    <a:cubicBezTo>
                      <a:pt x="10" y="2"/>
                      <a:pt x="10" y="2"/>
                      <a:pt x="10" y="2"/>
                    </a:cubicBezTo>
                    <a:cubicBezTo>
                      <a:pt x="11" y="2"/>
                      <a:pt x="11" y="2"/>
                      <a:pt x="11" y="2"/>
                    </a:cubicBezTo>
                    <a:cubicBezTo>
                      <a:pt x="12" y="2"/>
                      <a:pt x="12" y="2"/>
                      <a:pt x="12" y="2"/>
                    </a:cubicBezTo>
                    <a:cubicBezTo>
                      <a:pt x="12" y="2"/>
                      <a:pt x="12" y="2"/>
                      <a:pt x="13" y="2"/>
                    </a:cubicBezTo>
                    <a:cubicBezTo>
                      <a:pt x="14" y="1"/>
                      <a:pt x="14" y="1"/>
                      <a:pt x="14" y="1"/>
                    </a:cubicBezTo>
                    <a:cubicBezTo>
                      <a:pt x="13" y="1"/>
                      <a:pt x="13" y="1"/>
                      <a:pt x="13" y="1"/>
                    </a:cubicBezTo>
                    <a:cubicBezTo>
                      <a:pt x="13" y="0"/>
                      <a:pt x="15" y="1"/>
                      <a:pt x="15" y="1"/>
                    </a:cubicBez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7" name="Freeform 1582">
                <a:extLst>
                  <a:ext uri="{FF2B5EF4-FFF2-40B4-BE49-F238E27FC236}">
                    <a16:creationId xmlns:a16="http://schemas.microsoft.com/office/drawing/2014/main" id="{8D535523-A95F-4A01-B9B7-5799FEA57729}"/>
                  </a:ext>
                </a:extLst>
              </p:cNvPr>
              <p:cNvSpPr/>
              <p:nvPr/>
            </p:nvSpPr>
            <p:spPr bwMode="auto">
              <a:xfrm>
                <a:off x="4128" y="1858"/>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8" name="Freeform 1583">
                <a:extLst>
                  <a:ext uri="{FF2B5EF4-FFF2-40B4-BE49-F238E27FC236}">
                    <a16:creationId xmlns:a16="http://schemas.microsoft.com/office/drawing/2014/main" id="{4AD88705-95BA-425C-B649-FD313990C2B0}"/>
                  </a:ext>
                </a:extLst>
              </p:cNvPr>
              <p:cNvSpPr/>
              <p:nvPr/>
            </p:nvSpPr>
            <p:spPr bwMode="auto">
              <a:xfrm>
                <a:off x="4270" y="1858"/>
                <a:ext cx="18" cy="8"/>
              </a:xfrm>
              <a:custGeom>
                <a:gdLst>
                  <a:gd name="T0" fmla="*/ 7 w 7"/>
                  <a:gd name="T1" fmla="*/ 1 h 3"/>
                  <a:gd name="T2" fmla="*/ 3 w 7"/>
                  <a:gd name="T3" fmla="*/ 2 h 3"/>
                  <a:gd name="T4" fmla="*/ 1 w 7"/>
                  <a:gd name="T5" fmla="*/ 1 h 3"/>
                  <a:gd name="T6" fmla="*/ 6 w 7"/>
                  <a:gd name="T7" fmla="*/ 0 h 3"/>
                  <a:gd name="T8" fmla="*/ 7 w 7"/>
                  <a:gd name="T9" fmla="*/ 1 h 3"/>
                </a:gdLst>
                <a:cxnLst>
                  <a:cxn ang="0">
                    <a:pos x="T0" y="T1"/>
                  </a:cxn>
                  <a:cxn ang="0">
                    <a:pos x="T2" y="T3"/>
                  </a:cxn>
                  <a:cxn ang="0">
                    <a:pos x="T4" y="T5"/>
                  </a:cxn>
                  <a:cxn ang="0">
                    <a:pos x="T6" y="T7"/>
                  </a:cxn>
                  <a:cxn ang="0">
                    <a:pos x="T8" y="T9"/>
                  </a:cxn>
                </a:cxnLst>
                <a:rect l="0" t="0" r="r" b="b"/>
                <a:pathLst>
                  <a:path w="7" h="3">
                    <a:moveTo>
                      <a:pt x="7" y="1"/>
                    </a:moveTo>
                    <a:cubicBezTo>
                      <a:pt x="5" y="2"/>
                      <a:pt x="4" y="0"/>
                      <a:pt x="3" y="2"/>
                    </a:cubicBezTo>
                    <a:cubicBezTo>
                      <a:pt x="3" y="2"/>
                      <a:pt x="0" y="3"/>
                      <a:pt x="1" y="1"/>
                    </a:cubicBezTo>
                    <a:cubicBezTo>
                      <a:pt x="3"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9" name="Freeform 1584">
                <a:extLst>
                  <a:ext uri="{FF2B5EF4-FFF2-40B4-BE49-F238E27FC236}">
                    <a16:creationId xmlns:a16="http://schemas.microsoft.com/office/drawing/2014/main" id="{4C3C1A87-4C50-426F-9DD9-E17488232EA4}"/>
                  </a:ext>
                </a:extLst>
              </p:cNvPr>
              <p:cNvSpPr/>
              <p:nvPr/>
            </p:nvSpPr>
            <p:spPr bwMode="auto">
              <a:xfrm>
                <a:off x="3607" y="1858"/>
                <a:ext cx="14" cy="8"/>
              </a:xfrm>
              <a:custGeom>
                <a:gdLst>
                  <a:gd name="T0" fmla="*/ 4 w 5"/>
                  <a:gd name="T1" fmla="*/ 1 h 3"/>
                  <a:gd name="T2" fmla="*/ 4 w 5"/>
                  <a:gd name="T3" fmla="*/ 2 h 3"/>
                  <a:gd name="T4" fmla="*/ 3 w 5"/>
                  <a:gd name="T5" fmla="*/ 1 h 3"/>
                  <a:gd name="T6" fmla="*/ 1 w 5"/>
                  <a:gd name="T7" fmla="*/ 3 h 3"/>
                  <a:gd name="T8" fmla="*/ 0 w 5"/>
                  <a:gd name="T9" fmla="*/ 2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1"/>
                      <a:pt x="4" y="2"/>
                      <a:pt x="4" y="2"/>
                    </a:cubicBezTo>
                    <a:cubicBezTo>
                      <a:pt x="4" y="2"/>
                      <a:pt x="3" y="1"/>
                      <a:pt x="3" y="1"/>
                    </a:cubicBezTo>
                    <a:cubicBezTo>
                      <a:pt x="2" y="2"/>
                      <a:pt x="2" y="3"/>
                      <a:pt x="1" y="3"/>
                    </a:cubicBezTo>
                    <a:cubicBezTo>
                      <a:pt x="0" y="2"/>
                      <a:pt x="0" y="2"/>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0" name="Freeform 1585">
                <a:extLst>
                  <a:ext uri="{FF2B5EF4-FFF2-40B4-BE49-F238E27FC236}">
                    <a16:creationId xmlns:a16="http://schemas.microsoft.com/office/drawing/2014/main" id="{78C73629-A358-4573-93F2-FDCB3097C326}"/>
                  </a:ext>
                </a:extLst>
              </p:cNvPr>
              <p:cNvSpPr/>
              <p:nvPr/>
            </p:nvSpPr>
            <p:spPr bwMode="auto">
              <a:xfrm>
                <a:off x="2629" y="1858"/>
                <a:ext cx="91" cy="21"/>
              </a:xfrm>
              <a:custGeom>
                <a:gdLst>
                  <a:gd name="T0" fmla="*/ 34 w 34"/>
                  <a:gd name="T1" fmla="*/ 2 h 8"/>
                  <a:gd name="T2" fmla="*/ 34 w 34"/>
                  <a:gd name="T3" fmla="*/ 3 h 8"/>
                  <a:gd name="T4" fmla="*/ 30 w 34"/>
                  <a:gd name="T5" fmla="*/ 3 h 8"/>
                  <a:gd name="T6" fmla="*/ 27 w 34"/>
                  <a:gd name="T7" fmla="*/ 4 h 8"/>
                  <a:gd name="T8" fmla="*/ 20 w 34"/>
                  <a:gd name="T9" fmla="*/ 5 h 8"/>
                  <a:gd name="T10" fmla="*/ 20 w 34"/>
                  <a:gd name="T11" fmla="*/ 6 h 8"/>
                  <a:gd name="T12" fmla="*/ 12 w 34"/>
                  <a:gd name="T13" fmla="*/ 6 h 8"/>
                  <a:gd name="T14" fmla="*/ 9 w 34"/>
                  <a:gd name="T15" fmla="*/ 7 h 8"/>
                  <a:gd name="T16" fmla="*/ 6 w 34"/>
                  <a:gd name="T17" fmla="*/ 8 h 8"/>
                  <a:gd name="T18" fmla="*/ 6 w 34"/>
                  <a:gd name="T19" fmla="*/ 6 h 8"/>
                  <a:gd name="T20" fmla="*/ 2 w 34"/>
                  <a:gd name="T21" fmla="*/ 7 h 8"/>
                  <a:gd name="T22" fmla="*/ 0 w 34"/>
                  <a:gd name="T23" fmla="*/ 8 h 8"/>
                  <a:gd name="T24" fmla="*/ 4 w 34"/>
                  <a:gd name="T25" fmla="*/ 6 h 8"/>
                  <a:gd name="T26" fmla="*/ 8 w 34"/>
                  <a:gd name="T27" fmla="*/ 5 h 8"/>
                  <a:gd name="T28" fmla="*/ 7 w 34"/>
                  <a:gd name="T29" fmla="*/ 6 h 8"/>
                  <a:gd name="T30" fmla="*/ 9 w 34"/>
                  <a:gd name="T31" fmla="*/ 6 h 8"/>
                  <a:gd name="T32" fmla="*/ 9 w 34"/>
                  <a:gd name="T33" fmla="*/ 5 h 8"/>
                  <a:gd name="T34" fmla="*/ 21 w 34"/>
                  <a:gd name="T35" fmla="*/ 3 h 8"/>
                  <a:gd name="T36" fmla="*/ 29 w 34"/>
                  <a:gd name="T37" fmla="*/ 2 h 8"/>
                  <a:gd name="T38" fmla="*/ 31 w 34"/>
                  <a:gd name="T39" fmla="*/ 1 h 8"/>
                  <a:gd name="T40" fmla="*/ 34 w 34"/>
                  <a:gd name="T41"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
                    <a:moveTo>
                      <a:pt x="34" y="2"/>
                    </a:moveTo>
                    <a:cubicBezTo>
                      <a:pt x="34" y="3"/>
                      <a:pt x="34" y="3"/>
                      <a:pt x="34" y="3"/>
                    </a:cubicBezTo>
                    <a:cubicBezTo>
                      <a:pt x="33" y="2"/>
                      <a:pt x="31" y="3"/>
                      <a:pt x="30" y="3"/>
                    </a:cubicBezTo>
                    <a:cubicBezTo>
                      <a:pt x="29" y="3"/>
                      <a:pt x="28" y="4"/>
                      <a:pt x="27" y="4"/>
                    </a:cubicBezTo>
                    <a:cubicBezTo>
                      <a:pt x="26" y="5"/>
                      <a:pt x="21" y="5"/>
                      <a:pt x="20" y="5"/>
                    </a:cubicBezTo>
                    <a:cubicBezTo>
                      <a:pt x="20" y="6"/>
                      <a:pt x="20" y="6"/>
                      <a:pt x="20" y="6"/>
                    </a:cubicBezTo>
                    <a:cubicBezTo>
                      <a:pt x="17" y="6"/>
                      <a:pt x="15" y="8"/>
                      <a:pt x="12" y="6"/>
                    </a:cubicBezTo>
                    <a:cubicBezTo>
                      <a:pt x="10" y="6"/>
                      <a:pt x="10" y="7"/>
                      <a:pt x="9" y="7"/>
                    </a:cubicBezTo>
                    <a:cubicBezTo>
                      <a:pt x="8" y="7"/>
                      <a:pt x="7" y="7"/>
                      <a:pt x="6" y="8"/>
                    </a:cubicBezTo>
                    <a:cubicBezTo>
                      <a:pt x="6" y="6"/>
                      <a:pt x="6" y="6"/>
                      <a:pt x="6" y="6"/>
                    </a:cubicBezTo>
                    <a:cubicBezTo>
                      <a:pt x="4" y="6"/>
                      <a:pt x="3" y="7"/>
                      <a:pt x="2" y="7"/>
                    </a:cubicBezTo>
                    <a:cubicBezTo>
                      <a:pt x="1" y="8"/>
                      <a:pt x="0" y="8"/>
                      <a:pt x="0" y="8"/>
                    </a:cubicBezTo>
                    <a:cubicBezTo>
                      <a:pt x="0" y="6"/>
                      <a:pt x="3" y="7"/>
                      <a:pt x="4" y="6"/>
                    </a:cubicBezTo>
                    <a:cubicBezTo>
                      <a:pt x="6" y="5"/>
                      <a:pt x="7" y="6"/>
                      <a:pt x="8" y="5"/>
                    </a:cubicBezTo>
                    <a:cubicBezTo>
                      <a:pt x="7" y="6"/>
                      <a:pt x="7" y="6"/>
                      <a:pt x="7" y="6"/>
                    </a:cubicBezTo>
                    <a:cubicBezTo>
                      <a:pt x="8" y="7"/>
                      <a:pt x="9" y="6"/>
                      <a:pt x="9" y="6"/>
                    </a:cubicBezTo>
                    <a:cubicBezTo>
                      <a:pt x="9" y="5"/>
                      <a:pt x="9" y="5"/>
                      <a:pt x="9" y="5"/>
                    </a:cubicBezTo>
                    <a:cubicBezTo>
                      <a:pt x="13" y="3"/>
                      <a:pt x="18" y="3"/>
                      <a:pt x="21" y="3"/>
                    </a:cubicBezTo>
                    <a:cubicBezTo>
                      <a:pt x="23" y="4"/>
                      <a:pt x="26" y="1"/>
                      <a:pt x="29" y="2"/>
                    </a:cubicBezTo>
                    <a:cubicBezTo>
                      <a:pt x="30" y="2"/>
                      <a:pt x="30" y="2"/>
                      <a:pt x="31" y="1"/>
                    </a:cubicBezTo>
                    <a:cubicBezTo>
                      <a:pt x="32" y="2"/>
                      <a:pt x="34"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1" name="Freeform 1586">
                <a:extLst>
                  <a:ext uri="{FF2B5EF4-FFF2-40B4-BE49-F238E27FC236}">
                    <a16:creationId xmlns:a16="http://schemas.microsoft.com/office/drawing/2014/main" id="{FD421854-E9BC-4B96-B670-2D6CCF7DE555}"/>
                  </a:ext>
                </a:extLst>
              </p:cNvPr>
              <p:cNvSpPr/>
              <p:nvPr/>
            </p:nvSpPr>
            <p:spPr bwMode="auto">
              <a:xfrm>
                <a:off x="3773" y="1863"/>
                <a:ext cx="5" cy="3"/>
              </a:xfrm>
              <a:custGeom>
                <a:gdLst>
                  <a:gd name="T0" fmla="*/ 0 w 5"/>
                  <a:gd name="T1" fmla="*/ 0 h 3"/>
                  <a:gd name="T2" fmla="*/ 5 w 5"/>
                  <a:gd name="T3" fmla="*/ 0 h 3"/>
                  <a:gd name="T4" fmla="*/ 0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5"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2" name="Freeform 1587">
                <a:extLst>
                  <a:ext uri="{FF2B5EF4-FFF2-40B4-BE49-F238E27FC236}">
                    <a16:creationId xmlns:a16="http://schemas.microsoft.com/office/drawing/2014/main" id="{DD43CBF1-C331-48B7-882A-A795B44FFDC0}"/>
                  </a:ext>
                </a:extLst>
              </p:cNvPr>
              <p:cNvSpPr/>
              <p:nvPr/>
            </p:nvSpPr>
            <p:spPr bwMode="auto">
              <a:xfrm>
                <a:off x="3551" y="1863"/>
                <a:ext cx="126" cy="40"/>
              </a:xfrm>
              <a:custGeom>
                <a:gdLst>
                  <a:gd name="T0" fmla="*/ 42 w 47"/>
                  <a:gd name="T1" fmla="*/ 1 h 15"/>
                  <a:gd name="T2" fmla="*/ 46 w 47"/>
                  <a:gd name="T3" fmla="*/ 1 h 15"/>
                  <a:gd name="T4" fmla="*/ 47 w 47"/>
                  <a:gd name="T5" fmla="*/ 2 h 15"/>
                  <a:gd name="T6" fmla="*/ 46 w 47"/>
                  <a:gd name="T7" fmla="*/ 2 h 15"/>
                  <a:gd name="T8" fmla="*/ 47 w 47"/>
                  <a:gd name="T9" fmla="*/ 3 h 15"/>
                  <a:gd name="T10" fmla="*/ 46 w 47"/>
                  <a:gd name="T11" fmla="*/ 4 h 15"/>
                  <a:gd name="T12" fmla="*/ 46 w 47"/>
                  <a:gd name="T13" fmla="*/ 4 h 15"/>
                  <a:gd name="T14" fmla="*/ 41 w 47"/>
                  <a:gd name="T15" fmla="*/ 3 h 15"/>
                  <a:gd name="T16" fmla="*/ 40 w 47"/>
                  <a:gd name="T17" fmla="*/ 3 h 15"/>
                  <a:gd name="T18" fmla="*/ 40 w 47"/>
                  <a:gd name="T19" fmla="*/ 3 h 15"/>
                  <a:gd name="T20" fmla="*/ 40 w 47"/>
                  <a:gd name="T21" fmla="*/ 2 h 15"/>
                  <a:gd name="T22" fmla="*/ 32 w 47"/>
                  <a:gd name="T23" fmla="*/ 4 h 15"/>
                  <a:gd name="T24" fmla="*/ 32 w 47"/>
                  <a:gd name="T25" fmla="*/ 5 h 15"/>
                  <a:gd name="T26" fmla="*/ 32 w 47"/>
                  <a:gd name="T27" fmla="*/ 5 h 15"/>
                  <a:gd name="T28" fmla="*/ 26 w 47"/>
                  <a:gd name="T29" fmla="*/ 8 h 15"/>
                  <a:gd name="T30" fmla="*/ 24 w 47"/>
                  <a:gd name="T31" fmla="*/ 8 h 15"/>
                  <a:gd name="T32" fmla="*/ 24 w 47"/>
                  <a:gd name="T33" fmla="*/ 9 h 15"/>
                  <a:gd name="T34" fmla="*/ 23 w 47"/>
                  <a:gd name="T35" fmla="*/ 9 h 15"/>
                  <a:gd name="T36" fmla="*/ 24 w 47"/>
                  <a:gd name="T37" fmla="*/ 9 h 15"/>
                  <a:gd name="T38" fmla="*/ 24 w 47"/>
                  <a:gd name="T39" fmla="*/ 10 h 15"/>
                  <a:gd name="T40" fmla="*/ 23 w 47"/>
                  <a:gd name="T41" fmla="*/ 10 h 15"/>
                  <a:gd name="T42" fmla="*/ 23 w 47"/>
                  <a:gd name="T43" fmla="*/ 9 h 15"/>
                  <a:gd name="T44" fmla="*/ 19 w 47"/>
                  <a:gd name="T45" fmla="*/ 10 h 15"/>
                  <a:gd name="T46" fmla="*/ 18 w 47"/>
                  <a:gd name="T47" fmla="*/ 11 h 15"/>
                  <a:gd name="T48" fmla="*/ 14 w 47"/>
                  <a:gd name="T49" fmla="*/ 12 h 15"/>
                  <a:gd name="T50" fmla="*/ 14 w 47"/>
                  <a:gd name="T51" fmla="*/ 13 h 15"/>
                  <a:gd name="T52" fmla="*/ 11 w 47"/>
                  <a:gd name="T53" fmla="*/ 13 h 15"/>
                  <a:gd name="T54" fmla="*/ 8 w 47"/>
                  <a:gd name="T55" fmla="*/ 15 h 15"/>
                  <a:gd name="T56" fmla="*/ 7 w 47"/>
                  <a:gd name="T57" fmla="*/ 14 h 15"/>
                  <a:gd name="T58" fmla="*/ 7 w 47"/>
                  <a:gd name="T59" fmla="*/ 14 h 15"/>
                  <a:gd name="T60" fmla="*/ 8 w 47"/>
                  <a:gd name="T61" fmla="*/ 11 h 15"/>
                  <a:gd name="T62" fmla="*/ 4 w 47"/>
                  <a:gd name="T63" fmla="*/ 12 h 15"/>
                  <a:gd name="T64" fmla="*/ 0 w 47"/>
                  <a:gd name="T65" fmla="*/ 14 h 15"/>
                  <a:gd name="T66" fmla="*/ 0 w 47"/>
                  <a:gd name="T67" fmla="*/ 13 h 15"/>
                  <a:gd name="T68" fmla="*/ 2 w 47"/>
                  <a:gd name="T69" fmla="*/ 12 h 15"/>
                  <a:gd name="T70" fmla="*/ 3 w 47"/>
                  <a:gd name="T71" fmla="*/ 13 h 15"/>
                  <a:gd name="T72" fmla="*/ 4 w 47"/>
                  <a:gd name="T73" fmla="*/ 12 h 15"/>
                  <a:gd name="T74" fmla="*/ 3 w 47"/>
                  <a:gd name="T75" fmla="*/ 12 h 15"/>
                  <a:gd name="T76" fmla="*/ 7 w 47"/>
                  <a:gd name="T77" fmla="*/ 11 h 15"/>
                  <a:gd name="T78" fmla="*/ 9 w 47"/>
                  <a:gd name="T79" fmla="*/ 10 h 15"/>
                  <a:gd name="T80" fmla="*/ 12 w 47"/>
                  <a:gd name="T81" fmla="*/ 12 h 15"/>
                  <a:gd name="T82" fmla="*/ 15 w 47"/>
                  <a:gd name="T83" fmla="*/ 11 h 15"/>
                  <a:gd name="T84" fmla="*/ 12 w 47"/>
                  <a:gd name="T85" fmla="*/ 10 h 15"/>
                  <a:gd name="T86" fmla="*/ 14 w 47"/>
                  <a:gd name="T87" fmla="*/ 9 h 15"/>
                  <a:gd name="T88" fmla="*/ 13 w 47"/>
                  <a:gd name="T89" fmla="*/ 9 h 15"/>
                  <a:gd name="T90" fmla="*/ 15 w 47"/>
                  <a:gd name="T91" fmla="*/ 8 h 15"/>
                  <a:gd name="T92" fmla="*/ 19 w 47"/>
                  <a:gd name="T93" fmla="*/ 8 h 15"/>
                  <a:gd name="T94" fmla="*/ 20 w 47"/>
                  <a:gd name="T95" fmla="*/ 9 h 15"/>
                  <a:gd name="T96" fmla="*/ 22 w 47"/>
                  <a:gd name="T97" fmla="*/ 7 h 15"/>
                  <a:gd name="T98" fmla="*/ 22 w 47"/>
                  <a:gd name="T99" fmla="*/ 7 h 15"/>
                  <a:gd name="T100" fmla="*/ 23 w 47"/>
                  <a:gd name="T101" fmla="*/ 7 h 15"/>
                  <a:gd name="T102" fmla="*/ 28 w 47"/>
                  <a:gd name="T103" fmla="*/ 4 h 15"/>
                  <a:gd name="T104" fmla="*/ 29 w 47"/>
                  <a:gd name="T105" fmla="*/ 5 h 15"/>
                  <a:gd name="T106" fmla="*/ 35 w 47"/>
                  <a:gd name="T107" fmla="*/ 3 h 15"/>
                  <a:gd name="T108" fmla="*/ 35 w 47"/>
                  <a:gd name="T109" fmla="*/ 3 h 15"/>
                  <a:gd name="T110" fmla="*/ 36 w 47"/>
                  <a:gd name="T111" fmla="*/ 4 h 15"/>
                  <a:gd name="T112" fmla="*/ 36 w 47"/>
                  <a:gd name="T113" fmla="*/ 2 h 15"/>
                  <a:gd name="T114" fmla="*/ 39 w 47"/>
                  <a:gd name="T115" fmla="*/ 2 h 15"/>
                  <a:gd name="T116" fmla="*/ 42 w 47"/>
                  <a:gd name="T117" fmla="*/ 0 h 15"/>
                  <a:gd name="T118" fmla="*/ 42 w 47"/>
                  <a:gd name="T11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5">
                    <a:moveTo>
                      <a:pt x="42" y="1"/>
                    </a:moveTo>
                    <a:cubicBezTo>
                      <a:pt x="44" y="1"/>
                      <a:pt x="45" y="1"/>
                      <a:pt x="46" y="1"/>
                    </a:cubicBezTo>
                    <a:cubicBezTo>
                      <a:pt x="47" y="2"/>
                      <a:pt x="47" y="2"/>
                      <a:pt x="47" y="2"/>
                    </a:cubicBezTo>
                    <a:cubicBezTo>
                      <a:pt x="47" y="2"/>
                      <a:pt x="45" y="1"/>
                      <a:pt x="46" y="2"/>
                    </a:cubicBezTo>
                    <a:cubicBezTo>
                      <a:pt x="47" y="3"/>
                      <a:pt x="47" y="3"/>
                      <a:pt x="47" y="3"/>
                    </a:cubicBezTo>
                    <a:cubicBezTo>
                      <a:pt x="47" y="4"/>
                      <a:pt x="46" y="3"/>
                      <a:pt x="46" y="4"/>
                    </a:cubicBezTo>
                    <a:cubicBezTo>
                      <a:pt x="46" y="4"/>
                      <a:pt x="46" y="4"/>
                      <a:pt x="46" y="4"/>
                    </a:cubicBezTo>
                    <a:cubicBezTo>
                      <a:pt x="46" y="2"/>
                      <a:pt x="43" y="2"/>
                      <a:pt x="41" y="3"/>
                    </a:cubicBezTo>
                    <a:cubicBezTo>
                      <a:pt x="40" y="3"/>
                      <a:pt x="40" y="3"/>
                      <a:pt x="40" y="3"/>
                    </a:cubicBezTo>
                    <a:cubicBezTo>
                      <a:pt x="40" y="3"/>
                      <a:pt x="40" y="3"/>
                      <a:pt x="40" y="3"/>
                    </a:cubicBezTo>
                    <a:cubicBezTo>
                      <a:pt x="40" y="2"/>
                      <a:pt x="40" y="2"/>
                      <a:pt x="40" y="2"/>
                    </a:cubicBezTo>
                    <a:cubicBezTo>
                      <a:pt x="37" y="2"/>
                      <a:pt x="36" y="7"/>
                      <a:pt x="32" y="4"/>
                    </a:cubicBezTo>
                    <a:cubicBezTo>
                      <a:pt x="32" y="5"/>
                      <a:pt x="32" y="5"/>
                      <a:pt x="32" y="5"/>
                    </a:cubicBezTo>
                    <a:cubicBezTo>
                      <a:pt x="32" y="5"/>
                      <a:pt x="32" y="5"/>
                      <a:pt x="32" y="5"/>
                    </a:cubicBezTo>
                    <a:cubicBezTo>
                      <a:pt x="30" y="7"/>
                      <a:pt x="28" y="5"/>
                      <a:pt x="26" y="8"/>
                    </a:cubicBezTo>
                    <a:cubicBezTo>
                      <a:pt x="25" y="8"/>
                      <a:pt x="25" y="7"/>
                      <a:pt x="24" y="8"/>
                    </a:cubicBezTo>
                    <a:cubicBezTo>
                      <a:pt x="24" y="9"/>
                      <a:pt x="24" y="9"/>
                      <a:pt x="24" y="9"/>
                    </a:cubicBezTo>
                    <a:cubicBezTo>
                      <a:pt x="24" y="9"/>
                      <a:pt x="24" y="9"/>
                      <a:pt x="23" y="9"/>
                    </a:cubicBezTo>
                    <a:cubicBezTo>
                      <a:pt x="24" y="9"/>
                      <a:pt x="24" y="9"/>
                      <a:pt x="24" y="9"/>
                    </a:cubicBezTo>
                    <a:cubicBezTo>
                      <a:pt x="24" y="10"/>
                      <a:pt x="24" y="10"/>
                      <a:pt x="24" y="10"/>
                    </a:cubicBezTo>
                    <a:cubicBezTo>
                      <a:pt x="23" y="10"/>
                      <a:pt x="23" y="10"/>
                      <a:pt x="23" y="10"/>
                    </a:cubicBezTo>
                    <a:cubicBezTo>
                      <a:pt x="23" y="9"/>
                      <a:pt x="23" y="9"/>
                      <a:pt x="23" y="9"/>
                    </a:cubicBezTo>
                    <a:cubicBezTo>
                      <a:pt x="22" y="9"/>
                      <a:pt x="20" y="9"/>
                      <a:pt x="19" y="10"/>
                    </a:cubicBezTo>
                    <a:cubicBezTo>
                      <a:pt x="18" y="11"/>
                      <a:pt x="18" y="11"/>
                      <a:pt x="18" y="11"/>
                    </a:cubicBezTo>
                    <a:cubicBezTo>
                      <a:pt x="16" y="10"/>
                      <a:pt x="16" y="12"/>
                      <a:pt x="14" y="12"/>
                    </a:cubicBezTo>
                    <a:cubicBezTo>
                      <a:pt x="14" y="13"/>
                      <a:pt x="14" y="13"/>
                      <a:pt x="14" y="13"/>
                    </a:cubicBezTo>
                    <a:cubicBezTo>
                      <a:pt x="12" y="12"/>
                      <a:pt x="11" y="14"/>
                      <a:pt x="11" y="13"/>
                    </a:cubicBezTo>
                    <a:cubicBezTo>
                      <a:pt x="8" y="15"/>
                      <a:pt x="8" y="15"/>
                      <a:pt x="8" y="15"/>
                    </a:cubicBezTo>
                    <a:cubicBezTo>
                      <a:pt x="8" y="14"/>
                      <a:pt x="8" y="14"/>
                      <a:pt x="7" y="14"/>
                    </a:cubicBezTo>
                    <a:cubicBezTo>
                      <a:pt x="7" y="14"/>
                      <a:pt x="7" y="14"/>
                      <a:pt x="7" y="14"/>
                    </a:cubicBezTo>
                    <a:cubicBezTo>
                      <a:pt x="6" y="12"/>
                      <a:pt x="11" y="13"/>
                      <a:pt x="8" y="11"/>
                    </a:cubicBezTo>
                    <a:cubicBezTo>
                      <a:pt x="6" y="10"/>
                      <a:pt x="6" y="14"/>
                      <a:pt x="4" y="12"/>
                    </a:cubicBezTo>
                    <a:cubicBezTo>
                      <a:pt x="3" y="14"/>
                      <a:pt x="1" y="13"/>
                      <a:pt x="0" y="14"/>
                    </a:cubicBezTo>
                    <a:cubicBezTo>
                      <a:pt x="0" y="13"/>
                      <a:pt x="1" y="13"/>
                      <a:pt x="0" y="13"/>
                    </a:cubicBezTo>
                    <a:cubicBezTo>
                      <a:pt x="1" y="12"/>
                      <a:pt x="1" y="12"/>
                      <a:pt x="2" y="12"/>
                    </a:cubicBezTo>
                    <a:cubicBezTo>
                      <a:pt x="4" y="12"/>
                      <a:pt x="1" y="13"/>
                      <a:pt x="3" y="13"/>
                    </a:cubicBezTo>
                    <a:cubicBezTo>
                      <a:pt x="4" y="12"/>
                      <a:pt x="4" y="12"/>
                      <a:pt x="4" y="12"/>
                    </a:cubicBezTo>
                    <a:cubicBezTo>
                      <a:pt x="3" y="12"/>
                      <a:pt x="3" y="12"/>
                      <a:pt x="3" y="12"/>
                    </a:cubicBezTo>
                    <a:cubicBezTo>
                      <a:pt x="4" y="12"/>
                      <a:pt x="6" y="12"/>
                      <a:pt x="7" y="11"/>
                    </a:cubicBezTo>
                    <a:cubicBezTo>
                      <a:pt x="6" y="10"/>
                      <a:pt x="8" y="10"/>
                      <a:pt x="9" y="10"/>
                    </a:cubicBezTo>
                    <a:cubicBezTo>
                      <a:pt x="11" y="10"/>
                      <a:pt x="10" y="12"/>
                      <a:pt x="12" y="12"/>
                    </a:cubicBezTo>
                    <a:cubicBezTo>
                      <a:pt x="13" y="12"/>
                      <a:pt x="14" y="12"/>
                      <a:pt x="15" y="11"/>
                    </a:cubicBezTo>
                    <a:cubicBezTo>
                      <a:pt x="14" y="9"/>
                      <a:pt x="13" y="10"/>
                      <a:pt x="12" y="10"/>
                    </a:cubicBezTo>
                    <a:cubicBezTo>
                      <a:pt x="14" y="9"/>
                      <a:pt x="14" y="9"/>
                      <a:pt x="14" y="9"/>
                    </a:cubicBezTo>
                    <a:cubicBezTo>
                      <a:pt x="13" y="9"/>
                      <a:pt x="13" y="9"/>
                      <a:pt x="13" y="9"/>
                    </a:cubicBezTo>
                    <a:cubicBezTo>
                      <a:pt x="12" y="8"/>
                      <a:pt x="16" y="10"/>
                      <a:pt x="15" y="8"/>
                    </a:cubicBezTo>
                    <a:cubicBezTo>
                      <a:pt x="16" y="8"/>
                      <a:pt x="18" y="9"/>
                      <a:pt x="19" y="8"/>
                    </a:cubicBezTo>
                    <a:cubicBezTo>
                      <a:pt x="19" y="9"/>
                      <a:pt x="20" y="8"/>
                      <a:pt x="20" y="9"/>
                    </a:cubicBezTo>
                    <a:cubicBezTo>
                      <a:pt x="20" y="8"/>
                      <a:pt x="21" y="7"/>
                      <a:pt x="22" y="7"/>
                    </a:cubicBezTo>
                    <a:cubicBezTo>
                      <a:pt x="22" y="7"/>
                      <a:pt x="22" y="7"/>
                      <a:pt x="22" y="7"/>
                    </a:cubicBezTo>
                    <a:cubicBezTo>
                      <a:pt x="23" y="7"/>
                      <a:pt x="23" y="7"/>
                      <a:pt x="23" y="7"/>
                    </a:cubicBezTo>
                    <a:cubicBezTo>
                      <a:pt x="24" y="6"/>
                      <a:pt x="27" y="7"/>
                      <a:pt x="28" y="4"/>
                    </a:cubicBezTo>
                    <a:cubicBezTo>
                      <a:pt x="28" y="4"/>
                      <a:pt x="28" y="5"/>
                      <a:pt x="29" y="5"/>
                    </a:cubicBezTo>
                    <a:cubicBezTo>
                      <a:pt x="30" y="3"/>
                      <a:pt x="32" y="3"/>
                      <a:pt x="35" y="3"/>
                    </a:cubicBezTo>
                    <a:cubicBezTo>
                      <a:pt x="35" y="3"/>
                      <a:pt x="35" y="3"/>
                      <a:pt x="35" y="3"/>
                    </a:cubicBezTo>
                    <a:cubicBezTo>
                      <a:pt x="35" y="3"/>
                      <a:pt x="36" y="3"/>
                      <a:pt x="36" y="4"/>
                    </a:cubicBezTo>
                    <a:cubicBezTo>
                      <a:pt x="38" y="3"/>
                      <a:pt x="36" y="3"/>
                      <a:pt x="36" y="2"/>
                    </a:cubicBezTo>
                    <a:cubicBezTo>
                      <a:pt x="38" y="4"/>
                      <a:pt x="38" y="0"/>
                      <a:pt x="39" y="2"/>
                    </a:cubicBezTo>
                    <a:cubicBezTo>
                      <a:pt x="40" y="1"/>
                      <a:pt x="41" y="0"/>
                      <a:pt x="42" y="0"/>
                    </a:cubicBezTo>
                    <a:lnTo>
                      <a:pt x="4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3" name="Freeform 1588">
                <a:extLst>
                  <a:ext uri="{FF2B5EF4-FFF2-40B4-BE49-F238E27FC236}">
                    <a16:creationId xmlns:a16="http://schemas.microsoft.com/office/drawing/2014/main" id="{E119BCD4-F504-4A8C-9F6B-F741ED2E1BF2}"/>
                  </a:ext>
                </a:extLst>
              </p:cNvPr>
              <p:cNvSpPr/>
              <p:nvPr/>
            </p:nvSpPr>
            <p:spPr bwMode="auto">
              <a:xfrm>
                <a:off x="3816" y="1863"/>
                <a:ext cx="5" cy="6"/>
              </a:xfrm>
              <a:custGeom>
                <a:gdLst>
                  <a:gd name="T0" fmla="*/ 0 w 5"/>
                  <a:gd name="T1" fmla="*/ 3 h 6"/>
                  <a:gd name="T2" fmla="*/ 2 w 5"/>
                  <a:gd name="T3" fmla="*/ 0 h 6"/>
                  <a:gd name="T4" fmla="*/ 5 w 5"/>
                  <a:gd name="T5" fmla="*/ 6 h 6"/>
                  <a:gd name="T6" fmla="*/ 0 w 5"/>
                  <a:gd name="T7" fmla="*/ 3 h 6"/>
                </a:gdLst>
                <a:cxnLst>
                  <a:cxn ang="0">
                    <a:pos x="T0" y="T1"/>
                  </a:cxn>
                  <a:cxn ang="0">
                    <a:pos x="T2" y="T3"/>
                  </a:cxn>
                  <a:cxn ang="0">
                    <a:pos x="T4" y="T5"/>
                  </a:cxn>
                  <a:cxn ang="0">
                    <a:pos x="T6" y="T7"/>
                  </a:cxn>
                </a:cxnLst>
                <a:rect l="0" t="0" r="r" b="b"/>
                <a:pathLst>
                  <a:path w="5" h="6">
                    <a:moveTo>
                      <a:pt x="0" y="3"/>
                    </a:moveTo>
                    <a:lnTo>
                      <a:pt x="2" y="0"/>
                    </a:lnTo>
                    <a:lnTo>
                      <a:pt x="5"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4" name="Freeform 1589">
                <a:extLst>
                  <a:ext uri="{FF2B5EF4-FFF2-40B4-BE49-F238E27FC236}">
                    <a16:creationId xmlns:a16="http://schemas.microsoft.com/office/drawing/2014/main" id="{7CA867E5-ACD6-47F8-BB55-7B1935799A15}"/>
                  </a:ext>
                </a:extLst>
              </p:cNvPr>
              <p:cNvSpPr/>
              <p:nvPr/>
            </p:nvSpPr>
            <p:spPr bwMode="auto">
              <a:xfrm>
                <a:off x="3768" y="1866"/>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5" name="Freeform 1590">
                <a:extLst>
                  <a:ext uri="{FF2B5EF4-FFF2-40B4-BE49-F238E27FC236}">
                    <a16:creationId xmlns:a16="http://schemas.microsoft.com/office/drawing/2014/main" id="{0823503F-260B-4B98-9348-9E4C2A2C2413}"/>
                  </a:ext>
                </a:extLst>
              </p:cNvPr>
              <p:cNvSpPr/>
              <p:nvPr/>
            </p:nvSpPr>
            <p:spPr bwMode="auto">
              <a:xfrm>
                <a:off x="4043" y="1866"/>
                <a:ext cx="16" cy="11"/>
              </a:xfrm>
              <a:custGeom>
                <a:gdLst>
                  <a:gd name="T0" fmla="*/ 6 w 6"/>
                  <a:gd name="T1" fmla="*/ 2 h 4"/>
                  <a:gd name="T2" fmla="*/ 6 w 6"/>
                  <a:gd name="T3" fmla="*/ 1 h 4"/>
                  <a:gd name="T4" fmla="*/ 5 w 6"/>
                  <a:gd name="T5" fmla="*/ 2 h 4"/>
                  <a:gd name="T6" fmla="*/ 5 w 6"/>
                  <a:gd name="T7" fmla="*/ 2 h 4"/>
                  <a:gd name="T8" fmla="*/ 4 w 6"/>
                  <a:gd name="T9" fmla="*/ 4 h 4"/>
                  <a:gd name="T10" fmla="*/ 3 w 6"/>
                  <a:gd name="T11" fmla="*/ 3 h 4"/>
                  <a:gd name="T12" fmla="*/ 2 w 6"/>
                  <a:gd name="T13" fmla="*/ 4 h 4"/>
                  <a:gd name="T14" fmla="*/ 3 w 6"/>
                  <a:gd name="T15" fmla="*/ 2 h 4"/>
                  <a:gd name="T16" fmla="*/ 3 w 6"/>
                  <a:gd name="T17" fmla="*/ 2 h 4"/>
                  <a:gd name="T18" fmla="*/ 6 w 6"/>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2"/>
                    </a:moveTo>
                    <a:cubicBezTo>
                      <a:pt x="6" y="1"/>
                      <a:pt x="6" y="1"/>
                      <a:pt x="6" y="1"/>
                    </a:cubicBezTo>
                    <a:cubicBezTo>
                      <a:pt x="5" y="1"/>
                      <a:pt x="5" y="1"/>
                      <a:pt x="5" y="2"/>
                    </a:cubicBezTo>
                    <a:cubicBezTo>
                      <a:pt x="5" y="2"/>
                      <a:pt x="5" y="2"/>
                      <a:pt x="5" y="2"/>
                    </a:cubicBezTo>
                    <a:cubicBezTo>
                      <a:pt x="5" y="3"/>
                      <a:pt x="3" y="3"/>
                      <a:pt x="4" y="4"/>
                    </a:cubicBezTo>
                    <a:cubicBezTo>
                      <a:pt x="3" y="3"/>
                      <a:pt x="3" y="3"/>
                      <a:pt x="3" y="3"/>
                    </a:cubicBezTo>
                    <a:cubicBezTo>
                      <a:pt x="2" y="3"/>
                      <a:pt x="3" y="4"/>
                      <a:pt x="2" y="4"/>
                    </a:cubicBezTo>
                    <a:cubicBezTo>
                      <a:pt x="0" y="3"/>
                      <a:pt x="2" y="2"/>
                      <a:pt x="3" y="2"/>
                    </a:cubicBezTo>
                    <a:cubicBezTo>
                      <a:pt x="3" y="2"/>
                      <a:pt x="3" y="2"/>
                      <a:pt x="3" y="2"/>
                    </a:cubicBezTo>
                    <a:cubicBezTo>
                      <a:pt x="4"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6" name="Rectangle 1591">
                <a:extLst>
                  <a:ext uri="{FF2B5EF4-FFF2-40B4-BE49-F238E27FC236}">
                    <a16:creationId xmlns:a16="http://schemas.microsoft.com/office/drawing/2014/main" id="{2ABEDBCA-9A2D-4EDD-872E-44F906A382B3}"/>
                  </a:ext>
                </a:extLst>
              </p:cNvPr>
              <p:cNvSpPr>
                <a:spLocks noChangeArrowheads="1"/>
              </p:cNvSpPr>
              <p:nvPr/>
            </p:nvSpPr>
            <p:spPr bwMode="auto">
              <a:xfrm>
                <a:off x="4315" y="186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7" name="Freeform 1592">
                <a:extLst>
                  <a:ext uri="{FF2B5EF4-FFF2-40B4-BE49-F238E27FC236}">
                    <a16:creationId xmlns:a16="http://schemas.microsoft.com/office/drawing/2014/main" id="{A358AF21-189C-4FFD-BA2F-61C53EF27373}"/>
                  </a:ext>
                </a:extLst>
              </p:cNvPr>
              <p:cNvSpPr/>
              <p:nvPr/>
            </p:nvSpPr>
            <p:spPr bwMode="auto">
              <a:xfrm>
                <a:off x="3388" y="1866"/>
                <a:ext cx="8" cy="5"/>
              </a:xfrm>
              <a:custGeom>
                <a:gdLst>
                  <a:gd name="T0" fmla="*/ 3 w 3"/>
                  <a:gd name="T1" fmla="*/ 1 h 2"/>
                  <a:gd name="T2" fmla="*/ 3 w 3"/>
                  <a:gd name="T3" fmla="*/ 2 h 2"/>
                  <a:gd name="T4" fmla="*/ 2 w 3"/>
                  <a:gd name="T5" fmla="*/ 2 h 2"/>
                  <a:gd name="T6" fmla="*/ 2 w 3"/>
                  <a:gd name="T7" fmla="*/ 2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3" y="2"/>
                      <a:pt x="3" y="2"/>
                    </a:cubicBezTo>
                    <a:cubicBezTo>
                      <a:pt x="3" y="2"/>
                      <a:pt x="2" y="2"/>
                      <a:pt x="2" y="2"/>
                    </a:cubicBezTo>
                    <a:cubicBezTo>
                      <a:pt x="2" y="2"/>
                      <a:pt x="2" y="2"/>
                      <a:pt x="2" y="2"/>
                    </a:cubicBezTo>
                    <a:cubicBezTo>
                      <a:pt x="0" y="2"/>
                      <a:pt x="0" y="2"/>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8" name="Freeform 1593">
                <a:extLst>
                  <a:ext uri="{FF2B5EF4-FFF2-40B4-BE49-F238E27FC236}">
                    <a16:creationId xmlns:a16="http://schemas.microsoft.com/office/drawing/2014/main" id="{E7690300-F080-4E38-8919-43E999406C39}"/>
                  </a:ext>
                </a:extLst>
              </p:cNvPr>
              <p:cNvSpPr/>
              <p:nvPr/>
            </p:nvSpPr>
            <p:spPr bwMode="auto">
              <a:xfrm>
                <a:off x="3802" y="1871"/>
                <a:ext cx="6" cy="8"/>
              </a:xfrm>
              <a:custGeom>
                <a:gdLst>
                  <a:gd name="T0" fmla="*/ 2 w 2"/>
                  <a:gd name="T1" fmla="*/ 1 h 3"/>
                  <a:gd name="T2" fmla="*/ 0 w 2"/>
                  <a:gd name="T3" fmla="*/ 2 h 3"/>
                  <a:gd name="T4" fmla="*/ 0 w 2"/>
                  <a:gd name="T5" fmla="*/ 1 h 3"/>
                  <a:gd name="T6" fmla="*/ 2 w 2"/>
                  <a:gd name="T7" fmla="*/ 1 h 3"/>
                </a:gdLst>
                <a:cxnLst>
                  <a:cxn ang="0">
                    <a:pos x="T0" y="T1"/>
                  </a:cxn>
                  <a:cxn ang="0">
                    <a:pos x="T2" y="T3"/>
                  </a:cxn>
                  <a:cxn ang="0">
                    <a:pos x="T4" y="T5"/>
                  </a:cxn>
                  <a:cxn ang="0">
                    <a:pos x="T6" y="T7"/>
                  </a:cxn>
                </a:cxnLst>
                <a:rect l="0" t="0" r="r" b="b"/>
                <a:pathLst>
                  <a:path w="2" h="3">
                    <a:moveTo>
                      <a:pt x="2" y="1"/>
                    </a:moveTo>
                    <a:cubicBezTo>
                      <a:pt x="2" y="1"/>
                      <a:pt x="2" y="3"/>
                      <a:pt x="0" y="2"/>
                    </a:cubicBezTo>
                    <a:cubicBezTo>
                      <a:pt x="0" y="2"/>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9" name="Freeform 1594">
                <a:extLst>
                  <a:ext uri="{FF2B5EF4-FFF2-40B4-BE49-F238E27FC236}">
                    <a16:creationId xmlns:a16="http://schemas.microsoft.com/office/drawing/2014/main" id="{90286D49-526B-4AF9-863E-33BE4F379199}"/>
                  </a:ext>
                </a:extLst>
              </p:cNvPr>
              <p:cNvSpPr/>
              <p:nvPr/>
            </p:nvSpPr>
            <p:spPr bwMode="auto">
              <a:xfrm>
                <a:off x="4294" y="1874"/>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0" name="Freeform 1595">
                <a:extLst>
                  <a:ext uri="{FF2B5EF4-FFF2-40B4-BE49-F238E27FC236}">
                    <a16:creationId xmlns:a16="http://schemas.microsoft.com/office/drawing/2014/main" id="{4C4FCED2-2941-4588-8F9B-688D06B94F16}"/>
                  </a:ext>
                </a:extLst>
              </p:cNvPr>
              <p:cNvSpPr/>
              <p:nvPr/>
            </p:nvSpPr>
            <p:spPr bwMode="auto">
              <a:xfrm>
                <a:off x="3650" y="1874"/>
                <a:ext cx="8" cy="5"/>
              </a:xfrm>
              <a:custGeom>
                <a:gdLst>
                  <a:gd name="T0" fmla="*/ 2 w 3"/>
                  <a:gd name="T1" fmla="*/ 0 h 2"/>
                  <a:gd name="T2" fmla="*/ 2 w 3"/>
                  <a:gd name="T3" fmla="*/ 2 h 2"/>
                  <a:gd name="T4" fmla="*/ 3 w 3"/>
                  <a:gd name="T5" fmla="*/ 2 h 2"/>
                  <a:gd name="T6" fmla="*/ 0 w 3"/>
                  <a:gd name="T7" fmla="*/ 2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1" y="1"/>
                      <a:pt x="2" y="1"/>
                      <a:pt x="2" y="2"/>
                    </a:cubicBezTo>
                    <a:cubicBezTo>
                      <a:pt x="3" y="2"/>
                      <a:pt x="3" y="2"/>
                      <a:pt x="3" y="2"/>
                    </a:cubicBezTo>
                    <a:cubicBezTo>
                      <a:pt x="0" y="2"/>
                      <a:pt x="0" y="2"/>
                      <a:pt x="0" y="2"/>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1" name="Freeform 1596">
                <a:extLst>
                  <a:ext uri="{FF2B5EF4-FFF2-40B4-BE49-F238E27FC236}">
                    <a16:creationId xmlns:a16="http://schemas.microsoft.com/office/drawing/2014/main" id="{367E77AF-E6BA-46DF-B1B7-393F1C88948E}"/>
                  </a:ext>
                </a:extLst>
              </p:cNvPr>
              <p:cNvSpPr/>
              <p:nvPr/>
            </p:nvSpPr>
            <p:spPr bwMode="auto">
              <a:xfrm>
                <a:off x="4310" y="1874"/>
                <a:ext cx="5" cy="3"/>
              </a:xfrm>
              <a:custGeom>
                <a:gdLst>
                  <a:gd name="T0" fmla="*/ 2 w 2"/>
                  <a:gd name="T1" fmla="*/ 0 h 1"/>
                  <a:gd name="T2" fmla="*/ 0 w 2"/>
                  <a:gd name="T3" fmla="*/ 0 h 1"/>
                  <a:gd name="T4" fmla="*/ 2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2" name="Freeform 1597">
                <a:extLst>
                  <a:ext uri="{FF2B5EF4-FFF2-40B4-BE49-F238E27FC236}">
                    <a16:creationId xmlns:a16="http://schemas.microsoft.com/office/drawing/2014/main" id="{3A5A27F7-CDD0-4F93-B1CA-9486B69D839B}"/>
                  </a:ext>
                </a:extLst>
              </p:cNvPr>
              <p:cNvSpPr/>
              <p:nvPr/>
            </p:nvSpPr>
            <p:spPr bwMode="auto">
              <a:xfrm>
                <a:off x="4056" y="1874"/>
                <a:ext cx="5" cy="3"/>
              </a:xfrm>
              <a:custGeom>
                <a:gdLst>
                  <a:gd name="T0" fmla="*/ 0 w 5"/>
                  <a:gd name="T1" fmla="*/ 3 h 3"/>
                  <a:gd name="T2" fmla="*/ 3 w 5"/>
                  <a:gd name="T3" fmla="*/ 3 h 3"/>
                  <a:gd name="T4" fmla="*/ 0 w 5"/>
                  <a:gd name="T5" fmla="*/ 0 h 3"/>
                  <a:gd name="T6" fmla="*/ 5 w 5"/>
                  <a:gd name="T7" fmla="*/ 0 h 3"/>
                  <a:gd name="T8" fmla="*/ 0 w 5"/>
                  <a:gd name="T9" fmla="*/ 3 h 3"/>
                </a:gdLst>
                <a:cxnLst>
                  <a:cxn ang="0">
                    <a:pos x="T0" y="T1"/>
                  </a:cxn>
                  <a:cxn ang="0">
                    <a:pos x="T2" y="T3"/>
                  </a:cxn>
                  <a:cxn ang="0">
                    <a:pos x="T4" y="T5"/>
                  </a:cxn>
                  <a:cxn ang="0">
                    <a:pos x="T6" y="T7"/>
                  </a:cxn>
                  <a:cxn ang="0">
                    <a:pos x="T8" y="T9"/>
                  </a:cxn>
                </a:cxnLst>
                <a:rect l="0" t="0" r="r" b="b"/>
                <a:pathLst>
                  <a:path w="5" h="3">
                    <a:moveTo>
                      <a:pt x="0" y="3"/>
                    </a:moveTo>
                    <a:lnTo>
                      <a:pt x="3" y="3"/>
                    </a:ln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3" name="Freeform 1598">
                <a:extLst>
                  <a:ext uri="{FF2B5EF4-FFF2-40B4-BE49-F238E27FC236}">
                    <a16:creationId xmlns:a16="http://schemas.microsoft.com/office/drawing/2014/main" id="{0DABE228-B34D-4BC9-95DD-6769A53AFF07}"/>
                  </a:ext>
                </a:extLst>
              </p:cNvPr>
              <p:cNvSpPr/>
              <p:nvPr/>
            </p:nvSpPr>
            <p:spPr bwMode="auto">
              <a:xfrm>
                <a:off x="3773" y="1874"/>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4" name="Freeform 1599">
                <a:extLst>
                  <a:ext uri="{FF2B5EF4-FFF2-40B4-BE49-F238E27FC236}">
                    <a16:creationId xmlns:a16="http://schemas.microsoft.com/office/drawing/2014/main" id="{6635DF13-D4CD-4426-AFEC-EFFD2F8502CB}"/>
                  </a:ext>
                </a:extLst>
              </p:cNvPr>
              <p:cNvSpPr/>
              <p:nvPr/>
            </p:nvSpPr>
            <p:spPr bwMode="auto">
              <a:xfrm>
                <a:off x="4264" y="1874"/>
                <a:ext cx="11" cy="5"/>
              </a:xfrm>
              <a:custGeom>
                <a:gdLst>
                  <a:gd name="T0" fmla="*/ 4 w 4"/>
                  <a:gd name="T1" fmla="*/ 1 h 2"/>
                  <a:gd name="T2" fmla="*/ 1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1" y="2"/>
                      <a:pt x="1" y="2"/>
                      <a:pt x="1" y="2"/>
                    </a:cubicBezTo>
                    <a:cubicBezTo>
                      <a:pt x="0" y="2"/>
                      <a:pt x="2" y="1"/>
                      <a:pt x="2"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5" name="Freeform 1600">
                <a:extLst>
                  <a:ext uri="{FF2B5EF4-FFF2-40B4-BE49-F238E27FC236}">
                    <a16:creationId xmlns:a16="http://schemas.microsoft.com/office/drawing/2014/main" id="{4B9808AA-24B6-40B4-9329-B1BFFFD1619F}"/>
                  </a:ext>
                </a:extLst>
              </p:cNvPr>
              <p:cNvSpPr/>
              <p:nvPr/>
            </p:nvSpPr>
            <p:spPr bwMode="auto">
              <a:xfrm>
                <a:off x="3615" y="187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6" name="Freeform 1601">
                <a:extLst>
                  <a:ext uri="{FF2B5EF4-FFF2-40B4-BE49-F238E27FC236}">
                    <a16:creationId xmlns:a16="http://schemas.microsoft.com/office/drawing/2014/main" id="{B871E7A3-75B3-4343-98F7-4ED319B0817E}"/>
                  </a:ext>
                </a:extLst>
              </p:cNvPr>
              <p:cNvSpPr/>
              <p:nvPr/>
            </p:nvSpPr>
            <p:spPr bwMode="auto">
              <a:xfrm>
                <a:off x="4013" y="1877"/>
                <a:ext cx="6"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7" name="Freeform 1602">
                <a:extLst>
                  <a:ext uri="{FF2B5EF4-FFF2-40B4-BE49-F238E27FC236}">
                    <a16:creationId xmlns:a16="http://schemas.microsoft.com/office/drawing/2014/main" id="{B8F0E516-53BF-4673-A314-31592A46BF71}"/>
                  </a:ext>
                </a:extLst>
              </p:cNvPr>
              <p:cNvSpPr/>
              <p:nvPr/>
            </p:nvSpPr>
            <p:spPr bwMode="auto">
              <a:xfrm>
                <a:off x="2555" y="1877"/>
                <a:ext cx="114" cy="32"/>
              </a:xfrm>
              <a:custGeom>
                <a:gdLst>
                  <a:gd name="T0" fmla="*/ 41 w 43"/>
                  <a:gd name="T1" fmla="*/ 0 h 12"/>
                  <a:gd name="T2" fmla="*/ 42 w 43"/>
                  <a:gd name="T3" fmla="*/ 2 h 12"/>
                  <a:gd name="T4" fmla="*/ 43 w 43"/>
                  <a:gd name="T5" fmla="*/ 2 h 12"/>
                  <a:gd name="T6" fmla="*/ 43 w 43"/>
                  <a:gd name="T7" fmla="*/ 3 h 12"/>
                  <a:gd name="T8" fmla="*/ 34 w 43"/>
                  <a:gd name="T9" fmla="*/ 5 h 12"/>
                  <a:gd name="T10" fmla="*/ 34 w 43"/>
                  <a:gd name="T11" fmla="*/ 6 h 12"/>
                  <a:gd name="T12" fmla="*/ 30 w 43"/>
                  <a:gd name="T13" fmla="*/ 6 h 12"/>
                  <a:gd name="T14" fmla="*/ 27 w 43"/>
                  <a:gd name="T15" fmla="*/ 7 h 12"/>
                  <a:gd name="T16" fmla="*/ 19 w 43"/>
                  <a:gd name="T17" fmla="*/ 9 h 12"/>
                  <a:gd name="T18" fmla="*/ 18 w 43"/>
                  <a:gd name="T19" fmla="*/ 9 h 12"/>
                  <a:gd name="T20" fmla="*/ 19 w 43"/>
                  <a:gd name="T21" fmla="*/ 9 h 12"/>
                  <a:gd name="T22" fmla="*/ 10 w 43"/>
                  <a:gd name="T23" fmla="*/ 8 h 12"/>
                  <a:gd name="T24" fmla="*/ 12 w 43"/>
                  <a:gd name="T25" fmla="*/ 7 h 12"/>
                  <a:gd name="T26" fmla="*/ 10 w 43"/>
                  <a:gd name="T27" fmla="*/ 8 h 12"/>
                  <a:gd name="T28" fmla="*/ 5 w 43"/>
                  <a:gd name="T29" fmla="*/ 9 h 12"/>
                  <a:gd name="T30" fmla="*/ 5 w 43"/>
                  <a:gd name="T31" fmla="*/ 9 h 12"/>
                  <a:gd name="T32" fmla="*/ 3 w 43"/>
                  <a:gd name="T33" fmla="*/ 9 h 12"/>
                  <a:gd name="T34" fmla="*/ 3 w 43"/>
                  <a:gd name="T35" fmla="*/ 10 h 12"/>
                  <a:gd name="T36" fmla="*/ 0 w 43"/>
                  <a:gd name="T37" fmla="*/ 10 h 12"/>
                  <a:gd name="T38" fmla="*/ 2 w 43"/>
                  <a:gd name="T39" fmla="*/ 9 h 12"/>
                  <a:gd name="T40" fmla="*/ 10 w 43"/>
                  <a:gd name="T41" fmla="*/ 7 h 12"/>
                  <a:gd name="T42" fmla="*/ 13 w 43"/>
                  <a:gd name="T43" fmla="*/ 7 h 12"/>
                  <a:gd name="T44" fmla="*/ 15 w 43"/>
                  <a:gd name="T45" fmla="*/ 8 h 12"/>
                  <a:gd name="T46" fmla="*/ 18 w 43"/>
                  <a:gd name="T47" fmla="*/ 6 h 12"/>
                  <a:gd name="T48" fmla="*/ 20 w 43"/>
                  <a:gd name="T49" fmla="*/ 6 h 12"/>
                  <a:gd name="T50" fmla="*/ 18 w 43"/>
                  <a:gd name="T51" fmla="*/ 5 h 12"/>
                  <a:gd name="T52" fmla="*/ 20 w 43"/>
                  <a:gd name="T53" fmla="*/ 5 h 12"/>
                  <a:gd name="T54" fmla="*/ 21 w 43"/>
                  <a:gd name="T55" fmla="*/ 6 h 12"/>
                  <a:gd name="T56" fmla="*/ 27 w 43"/>
                  <a:gd name="T57" fmla="*/ 3 h 12"/>
                  <a:gd name="T58" fmla="*/ 35 w 43"/>
                  <a:gd name="T59" fmla="*/ 2 h 12"/>
                  <a:gd name="T60" fmla="*/ 41 w 43"/>
                  <a:gd name="T6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2">
                    <a:moveTo>
                      <a:pt x="41" y="0"/>
                    </a:moveTo>
                    <a:cubicBezTo>
                      <a:pt x="42" y="1"/>
                      <a:pt x="41" y="2"/>
                      <a:pt x="42" y="2"/>
                    </a:cubicBezTo>
                    <a:cubicBezTo>
                      <a:pt x="43" y="2"/>
                      <a:pt x="43" y="2"/>
                      <a:pt x="43" y="2"/>
                    </a:cubicBezTo>
                    <a:cubicBezTo>
                      <a:pt x="43" y="3"/>
                      <a:pt x="43" y="3"/>
                      <a:pt x="43" y="3"/>
                    </a:cubicBezTo>
                    <a:cubicBezTo>
                      <a:pt x="40" y="3"/>
                      <a:pt x="37" y="5"/>
                      <a:pt x="34" y="5"/>
                    </a:cubicBezTo>
                    <a:cubicBezTo>
                      <a:pt x="34" y="6"/>
                      <a:pt x="34" y="6"/>
                      <a:pt x="34" y="6"/>
                    </a:cubicBezTo>
                    <a:cubicBezTo>
                      <a:pt x="33" y="4"/>
                      <a:pt x="32" y="7"/>
                      <a:pt x="30" y="6"/>
                    </a:cubicBezTo>
                    <a:cubicBezTo>
                      <a:pt x="29" y="9"/>
                      <a:pt x="28" y="5"/>
                      <a:pt x="27" y="7"/>
                    </a:cubicBezTo>
                    <a:cubicBezTo>
                      <a:pt x="24" y="9"/>
                      <a:pt x="21" y="8"/>
                      <a:pt x="19" y="9"/>
                    </a:cubicBezTo>
                    <a:cubicBezTo>
                      <a:pt x="18" y="9"/>
                      <a:pt x="18" y="9"/>
                      <a:pt x="18" y="9"/>
                    </a:cubicBezTo>
                    <a:cubicBezTo>
                      <a:pt x="19" y="9"/>
                      <a:pt x="19" y="9"/>
                      <a:pt x="19" y="9"/>
                    </a:cubicBezTo>
                    <a:cubicBezTo>
                      <a:pt x="16" y="7"/>
                      <a:pt x="13" y="12"/>
                      <a:pt x="10" y="8"/>
                    </a:cubicBezTo>
                    <a:cubicBezTo>
                      <a:pt x="11" y="8"/>
                      <a:pt x="11" y="7"/>
                      <a:pt x="12" y="7"/>
                    </a:cubicBezTo>
                    <a:cubicBezTo>
                      <a:pt x="11" y="7"/>
                      <a:pt x="9" y="7"/>
                      <a:pt x="10" y="8"/>
                    </a:cubicBezTo>
                    <a:cubicBezTo>
                      <a:pt x="5" y="9"/>
                      <a:pt x="5" y="9"/>
                      <a:pt x="5" y="9"/>
                    </a:cubicBezTo>
                    <a:cubicBezTo>
                      <a:pt x="5" y="9"/>
                      <a:pt x="5" y="9"/>
                      <a:pt x="5" y="9"/>
                    </a:cubicBezTo>
                    <a:cubicBezTo>
                      <a:pt x="3" y="9"/>
                      <a:pt x="3" y="9"/>
                      <a:pt x="3" y="9"/>
                    </a:cubicBezTo>
                    <a:cubicBezTo>
                      <a:pt x="3" y="10"/>
                      <a:pt x="3" y="10"/>
                      <a:pt x="3" y="10"/>
                    </a:cubicBezTo>
                    <a:cubicBezTo>
                      <a:pt x="0" y="10"/>
                      <a:pt x="0" y="10"/>
                      <a:pt x="0" y="10"/>
                    </a:cubicBezTo>
                    <a:cubicBezTo>
                      <a:pt x="1" y="9"/>
                      <a:pt x="2" y="10"/>
                      <a:pt x="2" y="9"/>
                    </a:cubicBezTo>
                    <a:cubicBezTo>
                      <a:pt x="5" y="10"/>
                      <a:pt x="9" y="6"/>
                      <a:pt x="10" y="7"/>
                    </a:cubicBezTo>
                    <a:cubicBezTo>
                      <a:pt x="11" y="6"/>
                      <a:pt x="12" y="7"/>
                      <a:pt x="13" y="7"/>
                    </a:cubicBezTo>
                    <a:cubicBezTo>
                      <a:pt x="12" y="9"/>
                      <a:pt x="15" y="8"/>
                      <a:pt x="15" y="8"/>
                    </a:cubicBezTo>
                    <a:cubicBezTo>
                      <a:pt x="16" y="6"/>
                      <a:pt x="19" y="9"/>
                      <a:pt x="18" y="6"/>
                    </a:cubicBezTo>
                    <a:cubicBezTo>
                      <a:pt x="19" y="6"/>
                      <a:pt x="19" y="6"/>
                      <a:pt x="20" y="6"/>
                    </a:cubicBezTo>
                    <a:cubicBezTo>
                      <a:pt x="21" y="5"/>
                      <a:pt x="18" y="5"/>
                      <a:pt x="18" y="5"/>
                    </a:cubicBezTo>
                    <a:cubicBezTo>
                      <a:pt x="19" y="4"/>
                      <a:pt x="19" y="5"/>
                      <a:pt x="20" y="5"/>
                    </a:cubicBezTo>
                    <a:cubicBezTo>
                      <a:pt x="20" y="5"/>
                      <a:pt x="20" y="5"/>
                      <a:pt x="21" y="6"/>
                    </a:cubicBezTo>
                    <a:cubicBezTo>
                      <a:pt x="22" y="3"/>
                      <a:pt x="25" y="5"/>
                      <a:pt x="27" y="3"/>
                    </a:cubicBezTo>
                    <a:cubicBezTo>
                      <a:pt x="30" y="2"/>
                      <a:pt x="33" y="5"/>
                      <a:pt x="35" y="2"/>
                    </a:cubicBezTo>
                    <a:cubicBezTo>
                      <a:pt x="37" y="2"/>
                      <a:pt x="39" y="1"/>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8" name="Freeform 1603">
                <a:extLst>
                  <a:ext uri="{FF2B5EF4-FFF2-40B4-BE49-F238E27FC236}">
                    <a16:creationId xmlns:a16="http://schemas.microsoft.com/office/drawing/2014/main" id="{8C3DC0A3-D47D-4611-9D35-EA90873980CD}"/>
                  </a:ext>
                </a:extLst>
              </p:cNvPr>
              <p:cNvSpPr/>
              <p:nvPr/>
            </p:nvSpPr>
            <p:spPr bwMode="auto">
              <a:xfrm>
                <a:off x="3356" y="187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9" name="Freeform 1604">
                <a:extLst>
                  <a:ext uri="{FF2B5EF4-FFF2-40B4-BE49-F238E27FC236}">
                    <a16:creationId xmlns:a16="http://schemas.microsoft.com/office/drawing/2014/main" id="{6D220006-606E-44A1-A98C-08BF79851B48}"/>
                  </a:ext>
                </a:extLst>
              </p:cNvPr>
              <p:cNvSpPr/>
              <p:nvPr/>
            </p:nvSpPr>
            <p:spPr bwMode="auto">
              <a:xfrm>
                <a:off x="4326" y="1877"/>
                <a:ext cx="8" cy="5"/>
              </a:xfrm>
              <a:custGeom>
                <a:gdLst>
                  <a:gd name="T0" fmla="*/ 0 w 3"/>
                  <a:gd name="T1" fmla="*/ 2 h 2"/>
                  <a:gd name="T2" fmla="*/ 2 w 3"/>
                  <a:gd name="T3" fmla="*/ 0 h 2"/>
                  <a:gd name="T4" fmla="*/ 0 w 3"/>
                  <a:gd name="T5" fmla="*/ 2 h 2"/>
                </a:gdLst>
                <a:cxnLst>
                  <a:cxn ang="0">
                    <a:pos x="T0" y="T1"/>
                  </a:cxn>
                  <a:cxn ang="0">
                    <a:pos x="T2" y="T3"/>
                  </a:cxn>
                  <a:cxn ang="0">
                    <a:pos x="T4" y="T5"/>
                  </a:cxn>
                </a:cxnLst>
                <a:rect l="0" t="0" r="r" b="b"/>
                <a:pathLst>
                  <a:path w="3" h="2">
                    <a:moveTo>
                      <a:pt x="0" y="2"/>
                    </a:moveTo>
                    <a:cubicBezTo>
                      <a:pt x="0" y="1"/>
                      <a:pt x="1" y="1"/>
                      <a:pt x="2" y="0"/>
                    </a:cubicBezTo>
                    <a:cubicBezTo>
                      <a:pt x="3" y="2"/>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0" name="Freeform 1605">
                <a:extLst>
                  <a:ext uri="{FF2B5EF4-FFF2-40B4-BE49-F238E27FC236}">
                    <a16:creationId xmlns:a16="http://schemas.microsoft.com/office/drawing/2014/main" id="{F75E4CFE-5867-49F4-9DD7-86D12A0F46C3}"/>
                  </a:ext>
                </a:extLst>
              </p:cNvPr>
              <p:cNvSpPr/>
              <p:nvPr/>
            </p:nvSpPr>
            <p:spPr bwMode="auto">
              <a:xfrm>
                <a:off x="4363" y="1877"/>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1" name="Freeform 1606">
                <a:extLst>
                  <a:ext uri="{FF2B5EF4-FFF2-40B4-BE49-F238E27FC236}">
                    <a16:creationId xmlns:a16="http://schemas.microsoft.com/office/drawing/2014/main" id="{14399A2C-4E61-4D02-BF13-1A5453E3C672}"/>
                  </a:ext>
                </a:extLst>
              </p:cNvPr>
              <p:cNvSpPr/>
              <p:nvPr/>
            </p:nvSpPr>
            <p:spPr bwMode="auto">
              <a:xfrm>
                <a:off x="4000" y="1879"/>
                <a:ext cx="13" cy="8"/>
              </a:xfrm>
              <a:custGeom>
                <a:gdLst>
                  <a:gd name="T0" fmla="*/ 3 w 5"/>
                  <a:gd name="T1" fmla="*/ 1 h 3"/>
                  <a:gd name="T2" fmla="*/ 5 w 5"/>
                  <a:gd name="T3" fmla="*/ 1 h 3"/>
                  <a:gd name="T4" fmla="*/ 5 w 5"/>
                  <a:gd name="T5" fmla="*/ 1 h 3"/>
                  <a:gd name="T6" fmla="*/ 5 w 5"/>
                  <a:gd name="T7" fmla="*/ 1 h 3"/>
                  <a:gd name="T8" fmla="*/ 2 w 5"/>
                  <a:gd name="T9" fmla="*/ 3 h 3"/>
                  <a:gd name="T10" fmla="*/ 2 w 5"/>
                  <a:gd name="T11" fmla="*/ 0 h 3"/>
                  <a:gd name="T12" fmla="*/ 3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3" y="1"/>
                    </a:moveTo>
                    <a:cubicBezTo>
                      <a:pt x="4" y="2"/>
                      <a:pt x="4" y="0"/>
                      <a:pt x="5" y="1"/>
                    </a:cubicBezTo>
                    <a:cubicBezTo>
                      <a:pt x="5" y="1"/>
                      <a:pt x="5" y="1"/>
                      <a:pt x="5" y="1"/>
                    </a:cubicBezTo>
                    <a:cubicBezTo>
                      <a:pt x="5" y="1"/>
                      <a:pt x="5" y="1"/>
                      <a:pt x="5" y="1"/>
                    </a:cubicBezTo>
                    <a:cubicBezTo>
                      <a:pt x="3" y="2"/>
                      <a:pt x="3" y="3"/>
                      <a:pt x="2" y="3"/>
                    </a:cubicBezTo>
                    <a:cubicBezTo>
                      <a:pt x="0" y="2"/>
                      <a:pt x="3" y="1"/>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2" name="Rectangle 1607">
                <a:extLst>
                  <a:ext uri="{FF2B5EF4-FFF2-40B4-BE49-F238E27FC236}">
                    <a16:creationId xmlns:a16="http://schemas.microsoft.com/office/drawing/2014/main" id="{D46ED96A-0B35-4218-8042-04A314B75C52}"/>
                  </a:ext>
                </a:extLst>
              </p:cNvPr>
              <p:cNvSpPr>
                <a:spLocks noChangeArrowheads="1"/>
              </p:cNvSpPr>
              <p:nvPr/>
            </p:nvSpPr>
            <p:spPr bwMode="auto">
              <a:xfrm>
                <a:off x="3786" y="188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3" name="Freeform 1608">
                <a:extLst>
                  <a:ext uri="{FF2B5EF4-FFF2-40B4-BE49-F238E27FC236}">
                    <a16:creationId xmlns:a16="http://schemas.microsoft.com/office/drawing/2014/main" id="{ADF8009E-859A-4FF0-8A49-B833E15F09ED}"/>
                  </a:ext>
                </a:extLst>
              </p:cNvPr>
              <p:cNvSpPr/>
              <p:nvPr/>
            </p:nvSpPr>
            <p:spPr bwMode="auto">
              <a:xfrm>
                <a:off x="2651" y="1882"/>
                <a:ext cx="10"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4" name="Freeform 1609">
                <a:extLst>
                  <a:ext uri="{FF2B5EF4-FFF2-40B4-BE49-F238E27FC236}">
                    <a16:creationId xmlns:a16="http://schemas.microsoft.com/office/drawing/2014/main" id="{4DD59798-554A-4E10-BE9C-38633F421659}"/>
                  </a:ext>
                </a:extLst>
              </p:cNvPr>
              <p:cNvSpPr/>
              <p:nvPr/>
            </p:nvSpPr>
            <p:spPr bwMode="auto">
              <a:xfrm>
                <a:off x="4347" y="188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5" name="Freeform 1610">
                <a:extLst>
                  <a:ext uri="{FF2B5EF4-FFF2-40B4-BE49-F238E27FC236}">
                    <a16:creationId xmlns:a16="http://schemas.microsoft.com/office/drawing/2014/main" id="{7DB3F6D1-F97E-4C7B-8641-7B388B37842E}"/>
                  </a:ext>
                </a:extLst>
              </p:cNvPr>
              <p:cNvSpPr/>
              <p:nvPr/>
            </p:nvSpPr>
            <p:spPr bwMode="auto">
              <a:xfrm>
                <a:off x="3327" y="1882"/>
                <a:ext cx="13" cy="11"/>
              </a:xfrm>
              <a:custGeom>
                <a:gdLst>
                  <a:gd name="T0" fmla="*/ 5 w 5"/>
                  <a:gd name="T1" fmla="*/ 1 h 4"/>
                  <a:gd name="T2" fmla="*/ 0 w 5"/>
                  <a:gd name="T3" fmla="*/ 3 h 4"/>
                  <a:gd name="T4" fmla="*/ 4 w 5"/>
                  <a:gd name="T5" fmla="*/ 1 h 4"/>
                  <a:gd name="T6" fmla="*/ 4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3" y="1"/>
                      <a:pt x="1" y="4"/>
                      <a:pt x="0" y="3"/>
                    </a:cubicBezTo>
                    <a:cubicBezTo>
                      <a:pt x="2" y="3"/>
                      <a:pt x="2" y="0"/>
                      <a:pt x="4" y="1"/>
                    </a:cubicBezTo>
                    <a:cubicBezTo>
                      <a:pt x="4" y="1"/>
                      <a:pt x="4" y="1"/>
                      <a:pt x="4" y="1"/>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6" name="Freeform 1611">
                <a:extLst>
                  <a:ext uri="{FF2B5EF4-FFF2-40B4-BE49-F238E27FC236}">
                    <a16:creationId xmlns:a16="http://schemas.microsoft.com/office/drawing/2014/main" id="{E9BA6743-C858-48D0-9CB0-C9C8AA37DA16}"/>
                  </a:ext>
                </a:extLst>
              </p:cNvPr>
              <p:cNvSpPr/>
              <p:nvPr/>
            </p:nvSpPr>
            <p:spPr bwMode="auto">
              <a:xfrm>
                <a:off x="4313" y="188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0"/>
                      <a:pt x="1" y="0"/>
                      <a:pt x="1" y="1"/>
                    </a:cubicBezTo>
                    <a:cubicBezTo>
                      <a:pt x="0" y="0"/>
                      <a:pt x="0" y="0"/>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3" name="Group 1813">
              <a:extLst>
                <a:ext uri="{FF2B5EF4-FFF2-40B4-BE49-F238E27FC236}">
                  <a16:creationId xmlns:a16="http://schemas.microsoft.com/office/drawing/2014/main" id="{55E6A1C8-EB99-47B7-AA9B-E89BC85CCF16}"/>
                </a:ext>
              </a:extLst>
            </p:cNvPr>
            <p:cNvGrpSpPr/>
            <p:nvPr/>
          </p:nvGrpSpPr>
          <p:grpSpPr>
            <a:xfrm>
              <a:off x="3071813" y="2992438"/>
              <a:ext cx="3917950" cy="258763"/>
              <a:chOff x="1935" y="1885"/>
              <a:chExt cx="2468" cy="163"/>
            </a:xfrm>
          </p:grpSpPr>
          <p:sp>
            <p:nvSpPr>
              <p:cNvPr id="4427" name="Freeform 1613">
                <a:extLst>
                  <a:ext uri="{FF2B5EF4-FFF2-40B4-BE49-F238E27FC236}">
                    <a16:creationId xmlns:a16="http://schemas.microsoft.com/office/drawing/2014/main" id="{835DB7FE-FBF4-426D-AC2C-E817471023F4}"/>
                  </a:ext>
                </a:extLst>
              </p:cNvPr>
              <p:cNvSpPr/>
              <p:nvPr/>
            </p:nvSpPr>
            <p:spPr bwMode="auto">
              <a:xfrm>
                <a:off x="4339" y="1885"/>
                <a:ext cx="8" cy="2"/>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8" name="Freeform 1614">
                <a:extLst>
                  <a:ext uri="{FF2B5EF4-FFF2-40B4-BE49-F238E27FC236}">
                    <a16:creationId xmlns:a16="http://schemas.microsoft.com/office/drawing/2014/main" id="{E8BCEF7C-EC7D-4327-80C8-E03CE666E280}"/>
                  </a:ext>
                </a:extLst>
              </p:cNvPr>
              <p:cNvSpPr/>
              <p:nvPr/>
            </p:nvSpPr>
            <p:spPr bwMode="auto">
              <a:xfrm>
                <a:off x="3735" y="1885"/>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1" y="1"/>
                      <a:pt x="0" y="2"/>
                    </a:cubicBezTo>
                    <a:cubicBezTo>
                      <a:pt x="0" y="1"/>
                      <a:pt x="0" y="1"/>
                      <a:pt x="0" y="1"/>
                    </a:cubicBezTo>
                    <a:cubicBezTo>
                      <a:pt x="1"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9" name="Freeform 1615">
                <a:extLst>
                  <a:ext uri="{FF2B5EF4-FFF2-40B4-BE49-F238E27FC236}">
                    <a16:creationId xmlns:a16="http://schemas.microsoft.com/office/drawing/2014/main" id="{1D04256F-B267-400C-9456-835BE46C8159}"/>
                  </a:ext>
                </a:extLst>
              </p:cNvPr>
              <p:cNvSpPr/>
              <p:nvPr/>
            </p:nvSpPr>
            <p:spPr bwMode="auto">
              <a:xfrm>
                <a:off x="3794" y="188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2"/>
                      <a:pt x="2" y="1"/>
                      <a:pt x="1" y="1"/>
                    </a:cubicBezTo>
                    <a:cubicBezTo>
                      <a:pt x="1" y="1"/>
                      <a:pt x="0" y="1"/>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0" name="Freeform 1616">
                <a:extLst>
                  <a:ext uri="{FF2B5EF4-FFF2-40B4-BE49-F238E27FC236}">
                    <a16:creationId xmlns:a16="http://schemas.microsoft.com/office/drawing/2014/main" id="{FF5BADFE-ED88-498A-8D9F-E9E9CAE6BE22}"/>
                  </a:ext>
                </a:extLst>
              </p:cNvPr>
              <p:cNvSpPr/>
              <p:nvPr/>
            </p:nvSpPr>
            <p:spPr bwMode="auto">
              <a:xfrm>
                <a:off x="3765" y="188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1" name="Freeform 1617">
                <a:extLst>
                  <a:ext uri="{FF2B5EF4-FFF2-40B4-BE49-F238E27FC236}">
                    <a16:creationId xmlns:a16="http://schemas.microsoft.com/office/drawing/2014/main" id="{834E267A-206E-43A3-92A0-6F448B7FC915}"/>
                  </a:ext>
                </a:extLst>
              </p:cNvPr>
              <p:cNvSpPr/>
              <p:nvPr/>
            </p:nvSpPr>
            <p:spPr bwMode="auto">
              <a:xfrm>
                <a:off x="4307" y="188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2" name="Freeform 1618">
                <a:extLst>
                  <a:ext uri="{FF2B5EF4-FFF2-40B4-BE49-F238E27FC236}">
                    <a16:creationId xmlns:a16="http://schemas.microsoft.com/office/drawing/2014/main" id="{29798496-1985-4942-8423-89131618415A}"/>
                  </a:ext>
                </a:extLst>
              </p:cNvPr>
              <p:cNvSpPr/>
              <p:nvPr/>
            </p:nvSpPr>
            <p:spPr bwMode="auto">
              <a:xfrm>
                <a:off x="4331" y="1885"/>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3" name="Freeform 1619">
                <a:extLst>
                  <a:ext uri="{FF2B5EF4-FFF2-40B4-BE49-F238E27FC236}">
                    <a16:creationId xmlns:a16="http://schemas.microsoft.com/office/drawing/2014/main" id="{76638D3A-F4F8-48C9-8284-B93C7A5B907E}"/>
                  </a:ext>
                </a:extLst>
              </p:cNvPr>
              <p:cNvSpPr/>
              <p:nvPr/>
            </p:nvSpPr>
            <p:spPr bwMode="auto">
              <a:xfrm>
                <a:off x="3562" y="1887"/>
                <a:ext cx="5" cy="3"/>
              </a:xfrm>
              <a:custGeom>
                <a:gdLst>
                  <a:gd name="T0" fmla="*/ 1 w 2"/>
                  <a:gd name="T1" fmla="*/ 0 h 1"/>
                  <a:gd name="T2" fmla="*/ 0 w 2"/>
                  <a:gd name="T3" fmla="*/ 0 h 1"/>
                  <a:gd name="T4" fmla="*/ 1 w 2"/>
                  <a:gd name="T5" fmla="*/ 0 h 1"/>
                </a:gdLst>
                <a:cxnLst>
                  <a:cxn ang="0">
                    <a:pos x="T0" y="T1"/>
                  </a:cxn>
                  <a:cxn ang="0">
                    <a:pos x="T2" y="T3"/>
                  </a:cxn>
                  <a:cxn ang="0">
                    <a:pos x="T4" y="T5"/>
                  </a:cxn>
                </a:cxnLst>
                <a:rect l="0" t="0" r="r" b="b"/>
                <a:pathLst>
                  <a:path w="2" h="1">
                    <a:moveTo>
                      <a:pt x="1" y="0"/>
                    </a:moveTo>
                    <a:cubicBezTo>
                      <a:pt x="2" y="1"/>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4" name="Freeform 1620">
                <a:extLst>
                  <a:ext uri="{FF2B5EF4-FFF2-40B4-BE49-F238E27FC236}">
                    <a16:creationId xmlns:a16="http://schemas.microsoft.com/office/drawing/2014/main" id="{4827A5A3-E6A8-4AD8-9554-279A2093CA6E}"/>
                  </a:ext>
                </a:extLst>
              </p:cNvPr>
              <p:cNvSpPr/>
              <p:nvPr/>
            </p:nvSpPr>
            <p:spPr bwMode="auto">
              <a:xfrm>
                <a:off x="3727" y="1887"/>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2" y="0"/>
                      <a:pt x="2" y="0"/>
                      <a:pt x="2" y="0"/>
                    </a:cubicBezTo>
                    <a:cubicBezTo>
                      <a:pt x="2" y="1"/>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5" name="Freeform 1621">
                <a:extLst>
                  <a:ext uri="{FF2B5EF4-FFF2-40B4-BE49-F238E27FC236}">
                    <a16:creationId xmlns:a16="http://schemas.microsoft.com/office/drawing/2014/main" id="{B1D4E237-B817-44A1-8831-9411A406FCA1}"/>
                  </a:ext>
                </a:extLst>
              </p:cNvPr>
              <p:cNvSpPr/>
              <p:nvPr/>
            </p:nvSpPr>
            <p:spPr bwMode="auto">
              <a:xfrm>
                <a:off x="2587" y="1887"/>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4" y="4"/>
                      <a:pt x="1" y="0"/>
                      <a:pt x="0" y="2"/>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6" name="Freeform 1622">
                <a:extLst>
                  <a:ext uri="{FF2B5EF4-FFF2-40B4-BE49-F238E27FC236}">
                    <a16:creationId xmlns:a16="http://schemas.microsoft.com/office/drawing/2014/main" id="{6BD4228D-3EB6-436F-8B3E-4CB605A0615F}"/>
                  </a:ext>
                </a:extLst>
              </p:cNvPr>
              <p:cNvSpPr/>
              <p:nvPr/>
            </p:nvSpPr>
            <p:spPr bwMode="auto">
              <a:xfrm>
                <a:off x="4323" y="1890"/>
                <a:ext cx="8" cy="5"/>
              </a:xfrm>
              <a:custGeom>
                <a:gdLst>
                  <a:gd name="T0" fmla="*/ 3 w 3"/>
                  <a:gd name="T1" fmla="*/ 0 h 2"/>
                  <a:gd name="T2" fmla="*/ 2 w 3"/>
                  <a:gd name="T3" fmla="*/ 2 h 2"/>
                  <a:gd name="T4" fmla="*/ 0 w 3"/>
                  <a:gd name="T5" fmla="*/ 1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3" y="1"/>
                      <a:pt x="2" y="1"/>
                      <a:pt x="2" y="2"/>
                    </a:cubicBezTo>
                    <a:cubicBezTo>
                      <a:pt x="0" y="1"/>
                      <a:pt x="0" y="1"/>
                      <a:pt x="0" y="1"/>
                    </a:cubicBezTo>
                    <a:cubicBezTo>
                      <a:pt x="0" y="0"/>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7" name="Rectangle 1623">
                <a:extLst>
                  <a:ext uri="{FF2B5EF4-FFF2-40B4-BE49-F238E27FC236}">
                    <a16:creationId xmlns:a16="http://schemas.microsoft.com/office/drawing/2014/main" id="{1C83AFAD-2864-45BB-84CD-1821FA5207AA}"/>
                  </a:ext>
                </a:extLst>
              </p:cNvPr>
              <p:cNvSpPr>
                <a:spLocks noChangeArrowheads="1"/>
              </p:cNvSpPr>
              <p:nvPr/>
            </p:nvSpPr>
            <p:spPr bwMode="auto">
              <a:xfrm>
                <a:off x="3757" y="189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8" name="Freeform 1624">
                <a:extLst>
                  <a:ext uri="{FF2B5EF4-FFF2-40B4-BE49-F238E27FC236}">
                    <a16:creationId xmlns:a16="http://schemas.microsoft.com/office/drawing/2014/main" id="{A8FA9E06-2290-485C-B17E-E13049350E68}"/>
                  </a:ext>
                </a:extLst>
              </p:cNvPr>
              <p:cNvSpPr/>
              <p:nvPr/>
            </p:nvSpPr>
            <p:spPr bwMode="auto">
              <a:xfrm>
                <a:off x="4294" y="1893"/>
                <a:ext cx="27" cy="10"/>
              </a:xfrm>
              <a:custGeom>
                <a:gdLst>
                  <a:gd name="T0" fmla="*/ 10 w 10"/>
                  <a:gd name="T1" fmla="*/ 0 h 4"/>
                  <a:gd name="T2" fmla="*/ 7 w 10"/>
                  <a:gd name="T3" fmla="*/ 2 h 4"/>
                  <a:gd name="T4" fmla="*/ 5 w 10"/>
                  <a:gd name="T5" fmla="*/ 3 h 4"/>
                  <a:gd name="T6" fmla="*/ 5 w 10"/>
                  <a:gd name="T7" fmla="*/ 2 h 4"/>
                  <a:gd name="T8" fmla="*/ 4 w 10"/>
                  <a:gd name="T9" fmla="*/ 4 h 4"/>
                  <a:gd name="T10" fmla="*/ 1 w 10"/>
                  <a:gd name="T11" fmla="*/ 3 h 4"/>
                  <a:gd name="T12" fmla="*/ 0 w 10"/>
                  <a:gd name="T13" fmla="*/ 3 h 4"/>
                  <a:gd name="T14" fmla="*/ 2 w 10"/>
                  <a:gd name="T15" fmla="*/ 1 h 4"/>
                  <a:gd name="T16" fmla="*/ 4 w 10"/>
                  <a:gd name="T17" fmla="*/ 3 h 4"/>
                  <a:gd name="T18" fmla="*/ 5 w 10"/>
                  <a:gd name="T19" fmla="*/ 1 h 4"/>
                  <a:gd name="T20" fmla="*/ 6 w 10"/>
                  <a:gd name="T21" fmla="*/ 1 h 4"/>
                  <a:gd name="T22" fmla="*/ 7 w 10"/>
                  <a:gd name="T23" fmla="*/ 0 h 4"/>
                  <a:gd name="T24" fmla="*/ 10 w 10"/>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10" y="0"/>
                    </a:moveTo>
                    <a:cubicBezTo>
                      <a:pt x="9" y="1"/>
                      <a:pt x="7" y="1"/>
                      <a:pt x="7" y="2"/>
                    </a:cubicBezTo>
                    <a:cubicBezTo>
                      <a:pt x="7" y="1"/>
                      <a:pt x="6" y="2"/>
                      <a:pt x="5" y="3"/>
                    </a:cubicBezTo>
                    <a:cubicBezTo>
                      <a:pt x="5" y="2"/>
                      <a:pt x="5" y="2"/>
                      <a:pt x="5" y="2"/>
                    </a:cubicBezTo>
                    <a:cubicBezTo>
                      <a:pt x="4" y="4"/>
                      <a:pt x="4" y="4"/>
                      <a:pt x="4" y="4"/>
                    </a:cubicBezTo>
                    <a:cubicBezTo>
                      <a:pt x="3" y="3"/>
                      <a:pt x="1" y="4"/>
                      <a:pt x="1" y="3"/>
                    </a:cubicBezTo>
                    <a:cubicBezTo>
                      <a:pt x="0" y="3"/>
                      <a:pt x="0" y="3"/>
                      <a:pt x="0" y="3"/>
                    </a:cubicBezTo>
                    <a:cubicBezTo>
                      <a:pt x="0" y="2"/>
                      <a:pt x="0" y="2"/>
                      <a:pt x="2" y="1"/>
                    </a:cubicBezTo>
                    <a:cubicBezTo>
                      <a:pt x="2" y="3"/>
                      <a:pt x="3" y="2"/>
                      <a:pt x="4" y="3"/>
                    </a:cubicBezTo>
                    <a:cubicBezTo>
                      <a:pt x="4" y="2"/>
                      <a:pt x="4" y="1"/>
                      <a:pt x="5" y="1"/>
                    </a:cubicBezTo>
                    <a:cubicBezTo>
                      <a:pt x="6" y="1"/>
                      <a:pt x="6" y="1"/>
                      <a:pt x="6" y="1"/>
                    </a:cubicBezTo>
                    <a:cubicBezTo>
                      <a:pt x="7" y="0"/>
                      <a:pt x="7" y="0"/>
                      <a:pt x="7" y="0"/>
                    </a:cubicBezTo>
                    <a:cubicBezTo>
                      <a:pt x="8" y="1"/>
                      <a:pt x="9"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9" name="Freeform 1625">
                <a:extLst>
                  <a:ext uri="{FF2B5EF4-FFF2-40B4-BE49-F238E27FC236}">
                    <a16:creationId xmlns:a16="http://schemas.microsoft.com/office/drawing/2014/main" id="{6BB0503E-FB8B-4125-9F07-101B7E2F037F}"/>
                  </a:ext>
                </a:extLst>
              </p:cNvPr>
              <p:cNvSpPr/>
              <p:nvPr/>
            </p:nvSpPr>
            <p:spPr bwMode="auto">
              <a:xfrm>
                <a:off x="4227" y="1893"/>
                <a:ext cx="5" cy="2"/>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0" name="Freeform 1626">
                <a:extLst>
                  <a:ext uri="{FF2B5EF4-FFF2-40B4-BE49-F238E27FC236}">
                    <a16:creationId xmlns:a16="http://schemas.microsoft.com/office/drawing/2014/main" id="{39827D59-7731-448C-B52E-CDC61C4586D2}"/>
                  </a:ext>
                </a:extLst>
              </p:cNvPr>
              <p:cNvSpPr/>
              <p:nvPr/>
            </p:nvSpPr>
            <p:spPr bwMode="auto">
              <a:xfrm>
                <a:off x="1961" y="1895"/>
                <a:ext cx="8" cy="6"/>
              </a:xfrm>
              <a:custGeom>
                <a:gdLst>
                  <a:gd name="T0" fmla="*/ 2 w 3"/>
                  <a:gd name="T1" fmla="*/ 0 h 2"/>
                  <a:gd name="T2" fmla="*/ 0 w 3"/>
                  <a:gd name="T3" fmla="*/ 1 h 2"/>
                  <a:gd name="T4" fmla="*/ 2 w 3"/>
                  <a:gd name="T5" fmla="*/ 0 h 2"/>
                </a:gdLst>
                <a:cxnLst>
                  <a:cxn ang="0">
                    <a:pos x="T0" y="T1"/>
                  </a:cxn>
                  <a:cxn ang="0">
                    <a:pos x="T2" y="T3"/>
                  </a:cxn>
                  <a:cxn ang="0">
                    <a:pos x="T4" y="T5"/>
                  </a:cxn>
                </a:cxnLst>
                <a:rect l="0" t="0" r="r" b="b"/>
                <a:pathLst>
                  <a:path w="3" h="2">
                    <a:moveTo>
                      <a:pt x="2" y="0"/>
                    </a:moveTo>
                    <a:cubicBezTo>
                      <a:pt x="3" y="2"/>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1" name="Freeform 1627">
                <a:extLst>
                  <a:ext uri="{FF2B5EF4-FFF2-40B4-BE49-F238E27FC236}">
                    <a16:creationId xmlns:a16="http://schemas.microsoft.com/office/drawing/2014/main" id="{B8DDC66F-283C-4A20-9F1C-81B624912B5E}"/>
                  </a:ext>
                </a:extLst>
              </p:cNvPr>
              <p:cNvSpPr/>
              <p:nvPr/>
            </p:nvSpPr>
            <p:spPr bwMode="auto">
              <a:xfrm>
                <a:off x="3706" y="1895"/>
                <a:ext cx="8" cy="6"/>
              </a:xfrm>
              <a:custGeom>
                <a:gdLst>
                  <a:gd name="T0" fmla="*/ 2 w 3"/>
                  <a:gd name="T1" fmla="*/ 0 h 2"/>
                  <a:gd name="T2" fmla="*/ 1 w 3"/>
                  <a:gd name="T3" fmla="*/ 1 h 2"/>
                  <a:gd name="T4" fmla="*/ 1 w 3"/>
                  <a:gd name="T5" fmla="*/ 2 h 2"/>
                  <a:gd name="T6" fmla="*/ 3 w 3"/>
                  <a:gd name="T7" fmla="*/ 1 h 2"/>
                  <a:gd name="T8" fmla="*/ 1 w 3"/>
                  <a:gd name="T9" fmla="*/ 2 h 2"/>
                  <a:gd name="T10" fmla="*/ 1 w 3"/>
                  <a:gd name="T11" fmla="*/ 1 h 2"/>
                  <a:gd name="T12" fmla="*/ 1 w 3"/>
                  <a:gd name="T13" fmla="*/ 0 h 2"/>
                  <a:gd name="T14" fmla="*/ 2 w 3"/>
                  <a:gd name="T15" fmla="*/ 0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1" y="1"/>
                      <a:pt x="1" y="1"/>
                      <a:pt x="1" y="1"/>
                    </a:cubicBezTo>
                    <a:cubicBezTo>
                      <a:pt x="1" y="2"/>
                      <a:pt x="1" y="2"/>
                      <a:pt x="1" y="2"/>
                    </a:cubicBezTo>
                    <a:cubicBezTo>
                      <a:pt x="2" y="2"/>
                      <a:pt x="2" y="1"/>
                      <a:pt x="3" y="1"/>
                    </a:cubicBezTo>
                    <a:cubicBezTo>
                      <a:pt x="2" y="2"/>
                      <a:pt x="1" y="2"/>
                      <a:pt x="1" y="2"/>
                    </a:cubicBezTo>
                    <a:cubicBezTo>
                      <a:pt x="0" y="2"/>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2" name="Freeform 1628">
                <a:extLst>
                  <a:ext uri="{FF2B5EF4-FFF2-40B4-BE49-F238E27FC236}">
                    <a16:creationId xmlns:a16="http://schemas.microsoft.com/office/drawing/2014/main" id="{921DC99D-E920-4552-8118-903D42FD4A60}"/>
                  </a:ext>
                </a:extLst>
              </p:cNvPr>
              <p:cNvSpPr/>
              <p:nvPr/>
            </p:nvSpPr>
            <p:spPr bwMode="auto">
              <a:xfrm>
                <a:off x="4291" y="1895"/>
                <a:ext cx="3" cy="3"/>
              </a:xfrm>
              <a:custGeom>
                <a:gdLst>
                  <a:gd name="T0" fmla="*/ 3 w 3"/>
                  <a:gd name="T1" fmla="*/ 3 h 3"/>
                  <a:gd name="T2" fmla="*/ 0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0"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3" name="Freeform 1629">
                <a:extLst>
                  <a:ext uri="{FF2B5EF4-FFF2-40B4-BE49-F238E27FC236}">
                    <a16:creationId xmlns:a16="http://schemas.microsoft.com/office/drawing/2014/main" id="{2EFAF385-05D7-4284-853F-79D8DBE1DD63}"/>
                  </a:ext>
                </a:extLst>
              </p:cNvPr>
              <p:cNvSpPr/>
              <p:nvPr/>
            </p:nvSpPr>
            <p:spPr bwMode="auto">
              <a:xfrm>
                <a:off x="1935" y="1898"/>
                <a:ext cx="5" cy="8"/>
              </a:xfrm>
              <a:custGeom>
                <a:gdLst>
                  <a:gd name="T0" fmla="*/ 2 w 2"/>
                  <a:gd name="T1" fmla="*/ 0 h 3"/>
                  <a:gd name="T2" fmla="*/ 1 w 2"/>
                  <a:gd name="T3" fmla="*/ 3 h 3"/>
                  <a:gd name="T4" fmla="*/ 1 w 2"/>
                  <a:gd name="T5" fmla="*/ 1 h 3"/>
                  <a:gd name="T6" fmla="*/ 0 w 2"/>
                  <a:gd name="T7" fmla="*/ 2 h 3"/>
                  <a:gd name="T8" fmla="*/ 0 w 2"/>
                  <a:gd name="T9" fmla="*/ 1 h 3"/>
                  <a:gd name="T10" fmla="*/ 1 w 2"/>
                  <a:gd name="T11" fmla="*/ 0 h 3"/>
                  <a:gd name="T12" fmla="*/ 2 w 2"/>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1" y="3"/>
                      <a:pt x="1" y="3"/>
                      <a:pt x="1" y="3"/>
                    </a:cubicBezTo>
                    <a:cubicBezTo>
                      <a:pt x="1" y="2"/>
                      <a:pt x="2" y="2"/>
                      <a:pt x="1" y="1"/>
                    </a:cubicBezTo>
                    <a:cubicBezTo>
                      <a:pt x="0" y="2"/>
                      <a:pt x="0" y="2"/>
                      <a:pt x="0" y="2"/>
                    </a:cubicBezTo>
                    <a:cubicBezTo>
                      <a:pt x="0" y="1"/>
                      <a:pt x="0" y="1"/>
                      <a:pt x="0"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4" name="Freeform 1630">
                <a:extLst>
                  <a:ext uri="{FF2B5EF4-FFF2-40B4-BE49-F238E27FC236}">
                    <a16:creationId xmlns:a16="http://schemas.microsoft.com/office/drawing/2014/main" id="{80EC98B0-FD7C-44CE-BD48-FBE9E359429B}"/>
                  </a:ext>
                </a:extLst>
              </p:cNvPr>
              <p:cNvSpPr/>
              <p:nvPr/>
            </p:nvSpPr>
            <p:spPr bwMode="auto">
              <a:xfrm>
                <a:off x="3474" y="1898"/>
                <a:ext cx="45" cy="27"/>
              </a:xfrm>
              <a:custGeom>
                <a:gdLst>
                  <a:gd name="T0" fmla="*/ 14 w 17"/>
                  <a:gd name="T1" fmla="*/ 1 h 10"/>
                  <a:gd name="T2" fmla="*/ 14 w 17"/>
                  <a:gd name="T3" fmla="*/ 0 h 10"/>
                  <a:gd name="T4" fmla="*/ 15 w 17"/>
                  <a:gd name="T5" fmla="*/ 0 h 10"/>
                  <a:gd name="T6" fmla="*/ 13 w 17"/>
                  <a:gd name="T7" fmla="*/ 3 h 10"/>
                  <a:gd name="T8" fmla="*/ 9 w 17"/>
                  <a:gd name="T9" fmla="*/ 4 h 10"/>
                  <a:gd name="T10" fmla="*/ 10 w 17"/>
                  <a:gd name="T11" fmla="*/ 6 h 10"/>
                  <a:gd name="T12" fmla="*/ 5 w 17"/>
                  <a:gd name="T13" fmla="*/ 7 h 10"/>
                  <a:gd name="T14" fmla="*/ 10 w 17"/>
                  <a:gd name="T15" fmla="*/ 8 h 10"/>
                  <a:gd name="T16" fmla="*/ 10 w 17"/>
                  <a:gd name="T17" fmla="*/ 9 h 10"/>
                  <a:gd name="T18" fmla="*/ 3 w 17"/>
                  <a:gd name="T19" fmla="*/ 9 h 10"/>
                  <a:gd name="T20" fmla="*/ 3 w 17"/>
                  <a:gd name="T21" fmla="*/ 9 h 10"/>
                  <a:gd name="T22" fmla="*/ 0 w 17"/>
                  <a:gd name="T23" fmla="*/ 9 h 10"/>
                  <a:gd name="T24" fmla="*/ 1 w 17"/>
                  <a:gd name="T25" fmla="*/ 6 h 10"/>
                  <a:gd name="T26" fmla="*/ 1 w 17"/>
                  <a:gd name="T27" fmla="*/ 7 h 10"/>
                  <a:gd name="T28" fmla="*/ 1 w 17"/>
                  <a:gd name="T29" fmla="*/ 8 h 10"/>
                  <a:gd name="T30" fmla="*/ 3 w 17"/>
                  <a:gd name="T31" fmla="*/ 6 h 10"/>
                  <a:gd name="T32" fmla="*/ 3 w 17"/>
                  <a:gd name="T33" fmla="*/ 6 h 10"/>
                  <a:gd name="T34" fmla="*/ 4 w 17"/>
                  <a:gd name="T35" fmla="*/ 6 h 10"/>
                  <a:gd name="T36" fmla="*/ 3 w 17"/>
                  <a:gd name="T37" fmla="*/ 5 h 10"/>
                  <a:gd name="T38" fmla="*/ 6 w 17"/>
                  <a:gd name="T39" fmla="*/ 4 h 10"/>
                  <a:gd name="T40" fmla="*/ 7 w 17"/>
                  <a:gd name="T41" fmla="*/ 6 h 10"/>
                  <a:gd name="T42" fmla="*/ 8 w 17"/>
                  <a:gd name="T43" fmla="*/ 3 h 10"/>
                  <a:gd name="T44" fmla="*/ 12 w 17"/>
                  <a:gd name="T45" fmla="*/ 1 h 10"/>
                  <a:gd name="T46" fmla="*/ 10 w 17"/>
                  <a:gd name="T47" fmla="*/ 1 h 10"/>
                  <a:gd name="T48" fmla="*/ 11 w 17"/>
                  <a:gd name="T49" fmla="*/ 0 h 10"/>
                  <a:gd name="T50" fmla="*/ 14 w 17"/>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
                    <a:moveTo>
                      <a:pt x="14" y="1"/>
                    </a:moveTo>
                    <a:cubicBezTo>
                      <a:pt x="14" y="0"/>
                      <a:pt x="14" y="0"/>
                      <a:pt x="14" y="0"/>
                    </a:cubicBezTo>
                    <a:cubicBezTo>
                      <a:pt x="15" y="0"/>
                      <a:pt x="15" y="0"/>
                      <a:pt x="15" y="0"/>
                    </a:cubicBezTo>
                    <a:cubicBezTo>
                      <a:pt x="17" y="3"/>
                      <a:pt x="13" y="0"/>
                      <a:pt x="13" y="3"/>
                    </a:cubicBezTo>
                    <a:cubicBezTo>
                      <a:pt x="11" y="3"/>
                      <a:pt x="9" y="3"/>
                      <a:pt x="9" y="4"/>
                    </a:cubicBezTo>
                    <a:cubicBezTo>
                      <a:pt x="10" y="6"/>
                      <a:pt x="10" y="6"/>
                      <a:pt x="10" y="6"/>
                    </a:cubicBezTo>
                    <a:cubicBezTo>
                      <a:pt x="8" y="5"/>
                      <a:pt x="6" y="7"/>
                      <a:pt x="5" y="7"/>
                    </a:cubicBezTo>
                    <a:cubicBezTo>
                      <a:pt x="6" y="10"/>
                      <a:pt x="7" y="7"/>
                      <a:pt x="10" y="8"/>
                    </a:cubicBezTo>
                    <a:cubicBezTo>
                      <a:pt x="10" y="8"/>
                      <a:pt x="10" y="8"/>
                      <a:pt x="10" y="9"/>
                    </a:cubicBezTo>
                    <a:cubicBezTo>
                      <a:pt x="8" y="10"/>
                      <a:pt x="5" y="9"/>
                      <a:pt x="3" y="9"/>
                    </a:cubicBezTo>
                    <a:cubicBezTo>
                      <a:pt x="3" y="9"/>
                      <a:pt x="3" y="9"/>
                      <a:pt x="3" y="9"/>
                    </a:cubicBezTo>
                    <a:cubicBezTo>
                      <a:pt x="2" y="9"/>
                      <a:pt x="1" y="7"/>
                      <a:pt x="0" y="9"/>
                    </a:cubicBezTo>
                    <a:cubicBezTo>
                      <a:pt x="1" y="6"/>
                      <a:pt x="1" y="6"/>
                      <a:pt x="1" y="6"/>
                    </a:cubicBezTo>
                    <a:cubicBezTo>
                      <a:pt x="1" y="7"/>
                      <a:pt x="1" y="7"/>
                      <a:pt x="1" y="7"/>
                    </a:cubicBezTo>
                    <a:cubicBezTo>
                      <a:pt x="1" y="8"/>
                      <a:pt x="1" y="8"/>
                      <a:pt x="1" y="8"/>
                    </a:cubicBezTo>
                    <a:cubicBezTo>
                      <a:pt x="3" y="6"/>
                      <a:pt x="3" y="6"/>
                      <a:pt x="3" y="6"/>
                    </a:cubicBezTo>
                    <a:cubicBezTo>
                      <a:pt x="3" y="6"/>
                      <a:pt x="3" y="6"/>
                      <a:pt x="3" y="6"/>
                    </a:cubicBezTo>
                    <a:cubicBezTo>
                      <a:pt x="4" y="6"/>
                      <a:pt x="4" y="6"/>
                      <a:pt x="4" y="6"/>
                    </a:cubicBezTo>
                    <a:cubicBezTo>
                      <a:pt x="3" y="5"/>
                      <a:pt x="3" y="5"/>
                      <a:pt x="3" y="5"/>
                    </a:cubicBezTo>
                    <a:cubicBezTo>
                      <a:pt x="6" y="4"/>
                      <a:pt x="6" y="4"/>
                      <a:pt x="6" y="4"/>
                    </a:cubicBezTo>
                    <a:cubicBezTo>
                      <a:pt x="6" y="4"/>
                      <a:pt x="5" y="7"/>
                      <a:pt x="7" y="6"/>
                    </a:cubicBezTo>
                    <a:cubicBezTo>
                      <a:pt x="8" y="5"/>
                      <a:pt x="9" y="4"/>
                      <a:pt x="8" y="3"/>
                    </a:cubicBezTo>
                    <a:cubicBezTo>
                      <a:pt x="10" y="4"/>
                      <a:pt x="11" y="1"/>
                      <a:pt x="12" y="1"/>
                    </a:cubicBezTo>
                    <a:cubicBezTo>
                      <a:pt x="10" y="1"/>
                      <a:pt x="10" y="1"/>
                      <a:pt x="10" y="1"/>
                    </a:cubicBezTo>
                    <a:cubicBezTo>
                      <a:pt x="11" y="0"/>
                      <a:pt x="11" y="0"/>
                      <a:pt x="11" y="0"/>
                    </a:cubicBezTo>
                    <a:cubicBezTo>
                      <a:pt x="11" y="2"/>
                      <a:pt x="13"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5" name="Freeform 1631">
                <a:extLst>
                  <a:ext uri="{FF2B5EF4-FFF2-40B4-BE49-F238E27FC236}">
                    <a16:creationId xmlns:a16="http://schemas.microsoft.com/office/drawing/2014/main" id="{D5BBE8BF-AF0B-4774-9071-3B16DF82324D}"/>
                  </a:ext>
                </a:extLst>
              </p:cNvPr>
              <p:cNvSpPr/>
              <p:nvPr/>
            </p:nvSpPr>
            <p:spPr bwMode="auto">
              <a:xfrm>
                <a:off x="3554" y="1901"/>
                <a:ext cx="13" cy="8"/>
              </a:xfrm>
              <a:custGeom>
                <a:gdLst>
                  <a:gd name="T0" fmla="*/ 5 w 5"/>
                  <a:gd name="T1" fmla="*/ 1 h 3"/>
                  <a:gd name="T2" fmla="*/ 0 w 5"/>
                  <a:gd name="T3" fmla="*/ 3 h 3"/>
                  <a:gd name="T4" fmla="*/ 4 w 5"/>
                  <a:gd name="T5" fmla="*/ 0 h 3"/>
                  <a:gd name="T6" fmla="*/ 5 w 5"/>
                  <a:gd name="T7" fmla="*/ 1 h 3"/>
                </a:gdLst>
                <a:cxnLst>
                  <a:cxn ang="0">
                    <a:pos x="T0" y="T1"/>
                  </a:cxn>
                  <a:cxn ang="0">
                    <a:pos x="T2" y="T3"/>
                  </a:cxn>
                  <a:cxn ang="0">
                    <a:pos x="T4" y="T5"/>
                  </a:cxn>
                  <a:cxn ang="0">
                    <a:pos x="T6" y="T7"/>
                  </a:cxn>
                </a:cxnLst>
                <a:rect l="0" t="0" r="r" b="b"/>
                <a:pathLst>
                  <a:path w="5" h="3">
                    <a:moveTo>
                      <a:pt x="5" y="1"/>
                    </a:moveTo>
                    <a:cubicBezTo>
                      <a:pt x="4" y="2"/>
                      <a:pt x="2" y="2"/>
                      <a:pt x="0" y="3"/>
                    </a:cubicBezTo>
                    <a:cubicBezTo>
                      <a:pt x="1" y="3"/>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6" name="Freeform 1632">
                <a:extLst>
                  <a:ext uri="{FF2B5EF4-FFF2-40B4-BE49-F238E27FC236}">
                    <a16:creationId xmlns:a16="http://schemas.microsoft.com/office/drawing/2014/main" id="{66E2DF32-EEF5-42D9-8E7C-164E412675C4}"/>
                  </a:ext>
                </a:extLst>
              </p:cNvPr>
              <p:cNvSpPr/>
              <p:nvPr/>
            </p:nvSpPr>
            <p:spPr bwMode="auto">
              <a:xfrm>
                <a:off x="4203" y="1898"/>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7" name="Freeform 1633">
                <a:extLst>
                  <a:ext uri="{FF2B5EF4-FFF2-40B4-BE49-F238E27FC236}">
                    <a16:creationId xmlns:a16="http://schemas.microsoft.com/office/drawing/2014/main" id="{37ADD72F-0F49-4D5D-A960-A555A3BD7253}"/>
                  </a:ext>
                </a:extLst>
              </p:cNvPr>
              <p:cNvSpPr/>
              <p:nvPr/>
            </p:nvSpPr>
            <p:spPr bwMode="auto">
              <a:xfrm>
                <a:off x="2335" y="1903"/>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8" name="Freeform 1634">
                <a:extLst>
                  <a:ext uri="{FF2B5EF4-FFF2-40B4-BE49-F238E27FC236}">
                    <a16:creationId xmlns:a16="http://schemas.microsoft.com/office/drawing/2014/main" id="{AF621F8A-DC00-43A3-A391-7D682354AEB6}"/>
                  </a:ext>
                </a:extLst>
              </p:cNvPr>
              <p:cNvSpPr/>
              <p:nvPr/>
            </p:nvSpPr>
            <p:spPr bwMode="auto">
              <a:xfrm>
                <a:off x="3271" y="1903"/>
                <a:ext cx="18" cy="8"/>
              </a:xfrm>
              <a:custGeom>
                <a:gdLst>
                  <a:gd name="T0" fmla="*/ 7 w 7"/>
                  <a:gd name="T1" fmla="*/ 0 h 3"/>
                  <a:gd name="T2" fmla="*/ 4 w 7"/>
                  <a:gd name="T3" fmla="*/ 2 h 3"/>
                  <a:gd name="T4" fmla="*/ 0 w 7"/>
                  <a:gd name="T5" fmla="*/ 2 h 3"/>
                  <a:gd name="T6" fmla="*/ 7 w 7"/>
                  <a:gd name="T7" fmla="*/ 0 h 3"/>
                </a:gdLst>
                <a:cxnLst>
                  <a:cxn ang="0">
                    <a:pos x="T0" y="T1"/>
                  </a:cxn>
                  <a:cxn ang="0">
                    <a:pos x="T2" y="T3"/>
                  </a:cxn>
                  <a:cxn ang="0">
                    <a:pos x="T4" y="T5"/>
                  </a:cxn>
                  <a:cxn ang="0">
                    <a:pos x="T6" y="T7"/>
                  </a:cxn>
                </a:cxnLst>
                <a:rect l="0" t="0" r="r" b="b"/>
                <a:pathLst>
                  <a:path w="7" h="3">
                    <a:moveTo>
                      <a:pt x="7" y="0"/>
                    </a:moveTo>
                    <a:cubicBezTo>
                      <a:pt x="6" y="0"/>
                      <a:pt x="4" y="1"/>
                      <a:pt x="4" y="2"/>
                    </a:cubicBezTo>
                    <a:cubicBezTo>
                      <a:pt x="2" y="1"/>
                      <a:pt x="1" y="3"/>
                      <a:pt x="0" y="2"/>
                    </a:cubicBezTo>
                    <a:cubicBezTo>
                      <a:pt x="3" y="1"/>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9" name="Freeform 1635">
                <a:extLst>
                  <a:ext uri="{FF2B5EF4-FFF2-40B4-BE49-F238E27FC236}">
                    <a16:creationId xmlns:a16="http://schemas.microsoft.com/office/drawing/2014/main" id="{773E903B-5C19-461C-A3CA-8F560753C866}"/>
                  </a:ext>
                </a:extLst>
              </p:cNvPr>
              <p:cNvSpPr/>
              <p:nvPr/>
            </p:nvSpPr>
            <p:spPr bwMode="auto">
              <a:xfrm>
                <a:off x="3845" y="1903"/>
                <a:ext cx="11" cy="8"/>
              </a:xfrm>
              <a:custGeom>
                <a:gdLst>
                  <a:gd name="T0" fmla="*/ 2 w 4"/>
                  <a:gd name="T1" fmla="*/ 2 h 3"/>
                  <a:gd name="T2" fmla="*/ 0 w 4"/>
                  <a:gd name="T3" fmla="*/ 2 h 3"/>
                  <a:gd name="T4" fmla="*/ 2 w 4"/>
                  <a:gd name="T5" fmla="*/ 0 h 3"/>
                  <a:gd name="T6" fmla="*/ 2 w 4"/>
                  <a:gd name="T7" fmla="*/ 0 h 3"/>
                  <a:gd name="T8" fmla="*/ 2 w 4"/>
                  <a:gd name="T9" fmla="*/ 2 h 3"/>
                </a:gdLst>
                <a:cxnLst>
                  <a:cxn ang="0">
                    <a:pos x="T0" y="T1"/>
                  </a:cxn>
                  <a:cxn ang="0">
                    <a:pos x="T2" y="T3"/>
                  </a:cxn>
                  <a:cxn ang="0">
                    <a:pos x="T4" y="T5"/>
                  </a:cxn>
                  <a:cxn ang="0">
                    <a:pos x="T6" y="T7"/>
                  </a:cxn>
                  <a:cxn ang="0">
                    <a:pos x="T8" y="T9"/>
                  </a:cxn>
                </a:cxnLst>
                <a:rect l="0" t="0" r="r" b="b"/>
                <a:pathLst>
                  <a:path w="4" h="3">
                    <a:moveTo>
                      <a:pt x="2" y="2"/>
                    </a:moveTo>
                    <a:cubicBezTo>
                      <a:pt x="4" y="3"/>
                      <a:pt x="0" y="2"/>
                      <a:pt x="0" y="2"/>
                    </a:cubicBezTo>
                    <a:cubicBezTo>
                      <a:pt x="0" y="2"/>
                      <a:pt x="1" y="0"/>
                      <a:pt x="2" y="0"/>
                    </a:cubicBezTo>
                    <a:cubicBezTo>
                      <a:pt x="2" y="0"/>
                      <a:pt x="2" y="0"/>
                      <a:pt x="2"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0" name="Freeform 1636">
                <a:extLst>
                  <a:ext uri="{FF2B5EF4-FFF2-40B4-BE49-F238E27FC236}">
                    <a16:creationId xmlns:a16="http://schemas.microsoft.com/office/drawing/2014/main" id="{C28AA0D4-1918-44C9-A665-C053A3EEC18F}"/>
                  </a:ext>
                </a:extLst>
              </p:cNvPr>
              <p:cNvSpPr/>
              <p:nvPr/>
            </p:nvSpPr>
            <p:spPr bwMode="auto">
              <a:xfrm>
                <a:off x="4195" y="1903"/>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1" name="Freeform 1637">
                <a:extLst>
                  <a:ext uri="{FF2B5EF4-FFF2-40B4-BE49-F238E27FC236}">
                    <a16:creationId xmlns:a16="http://schemas.microsoft.com/office/drawing/2014/main" id="{CAC9991D-B2FC-446E-8BFE-78E21C7C385D}"/>
                  </a:ext>
                </a:extLst>
              </p:cNvPr>
              <p:cNvSpPr/>
              <p:nvPr/>
            </p:nvSpPr>
            <p:spPr bwMode="auto">
              <a:xfrm>
                <a:off x="3300" y="190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2" name="Freeform 1638">
                <a:extLst>
                  <a:ext uri="{FF2B5EF4-FFF2-40B4-BE49-F238E27FC236}">
                    <a16:creationId xmlns:a16="http://schemas.microsoft.com/office/drawing/2014/main" id="{42AED38B-3F14-40DB-8B14-171BE560AD79}"/>
                  </a:ext>
                </a:extLst>
              </p:cNvPr>
              <p:cNvSpPr/>
              <p:nvPr/>
            </p:nvSpPr>
            <p:spPr bwMode="auto">
              <a:xfrm>
                <a:off x="4243" y="1906"/>
                <a:ext cx="19" cy="11"/>
              </a:xfrm>
              <a:custGeom>
                <a:gdLst>
                  <a:gd name="T0" fmla="*/ 6 w 7"/>
                  <a:gd name="T1" fmla="*/ 1 h 4"/>
                  <a:gd name="T2" fmla="*/ 5 w 7"/>
                  <a:gd name="T3" fmla="*/ 2 h 4"/>
                  <a:gd name="T4" fmla="*/ 5 w 7"/>
                  <a:gd name="T5" fmla="*/ 2 h 4"/>
                  <a:gd name="T6" fmla="*/ 6 w 7"/>
                  <a:gd name="T7" fmla="*/ 2 h 4"/>
                  <a:gd name="T8" fmla="*/ 1 w 7"/>
                  <a:gd name="T9" fmla="*/ 3 h 4"/>
                  <a:gd name="T10" fmla="*/ 1 w 7"/>
                  <a:gd name="T11" fmla="*/ 1 h 4"/>
                  <a:gd name="T12" fmla="*/ 4 w 7"/>
                  <a:gd name="T13" fmla="*/ 0 h 4"/>
                  <a:gd name="T14" fmla="*/ 4 w 7"/>
                  <a:gd name="T15" fmla="*/ 1 h 4"/>
                  <a:gd name="T16" fmla="*/ 6 w 7"/>
                  <a:gd name="T17" fmla="*/ 0 h 4"/>
                  <a:gd name="T18" fmla="*/ 6 w 7"/>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1"/>
                    </a:moveTo>
                    <a:cubicBezTo>
                      <a:pt x="6" y="1"/>
                      <a:pt x="5" y="1"/>
                      <a:pt x="5" y="2"/>
                    </a:cubicBezTo>
                    <a:cubicBezTo>
                      <a:pt x="5" y="2"/>
                      <a:pt x="5" y="2"/>
                      <a:pt x="5" y="2"/>
                    </a:cubicBezTo>
                    <a:cubicBezTo>
                      <a:pt x="6" y="2"/>
                      <a:pt x="6" y="2"/>
                      <a:pt x="6" y="2"/>
                    </a:cubicBezTo>
                    <a:cubicBezTo>
                      <a:pt x="4" y="4"/>
                      <a:pt x="3" y="1"/>
                      <a:pt x="1" y="3"/>
                    </a:cubicBezTo>
                    <a:cubicBezTo>
                      <a:pt x="0" y="2"/>
                      <a:pt x="1" y="1"/>
                      <a:pt x="1" y="1"/>
                    </a:cubicBezTo>
                    <a:cubicBezTo>
                      <a:pt x="2" y="1"/>
                      <a:pt x="3" y="1"/>
                      <a:pt x="4" y="0"/>
                    </a:cubicBezTo>
                    <a:cubicBezTo>
                      <a:pt x="4" y="1"/>
                      <a:pt x="4" y="1"/>
                      <a:pt x="4" y="1"/>
                    </a:cubicBezTo>
                    <a:cubicBezTo>
                      <a:pt x="6" y="0"/>
                      <a:pt x="6" y="0"/>
                      <a:pt x="6" y="0"/>
                    </a:cubicBezTo>
                    <a:cubicBezTo>
                      <a:pt x="7"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3" name="Rectangle 1639">
                <a:extLst>
                  <a:ext uri="{FF2B5EF4-FFF2-40B4-BE49-F238E27FC236}">
                    <a16:creationId xmlns:a16="http://schemas.microsoft.com/office/drawing/2014/main" id="{BE521832-C327-4FB5-A2D1-2276CC8791FC}"/>
                  </a:ext>
                </a:extLst>
              </p:cNvPr>
              <p:cNvSpPr>
                <a:spLocks noChangeArrowheads="1"/>
              </p:cNvSpPr>
              <p:nvPr/>
            </p:nvSpPr>
            <p:spPr bwMode="auto">
              <a:xfrm>
                <a:off x="3733" y="190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4" name="Freeform 1640">
                <a:extLst>
                  <a:ext uri="{FF2B5EF4-FFF2-40B4-BE49-F238E27FC236}">
                    <a16:creationId xmlns:a16="http://schemas.microsoft.com/office/drawing/2014/main" id="{BE06FE2B-9823-4CBA-949A-FF7BB468D0D5}"/>
                  </a:ext>
                </a:extLst>
              </p:cNvPr>
              <p:cNvSpPr/>
              <p:nvPr/>
            </p:nvSpPr>
            <p:spPr bwMode="auto">
              <a:xfrm>
                <a:off x="4262" y="1906"/>
                <a:ext cx="8" cy="8"/>
              </a:xfrm>
              <a:custGeom>
                <a:gdLst>
                  <a:gd name="T0" fmla="*/ 3 w 3"/>
                  <a:gd name="T1" fmla="*/ 1 h 3"/>
                  <a:gd name="T2" fmla="*/ 0 w 3"/>
                  <a:gd name="T3" fmla="*/ 1 h 3"/>
                  <a:gd name="T4" fmla="*/ 3 w 3"/>
                  <a:gd name="T5" fmla="*/ 1 h 3"/>
                </a:gdLst>
                <a:cxnLst>
                  <a:cxn ang="0">
                    <a:pos x="T0" y="T1"/>
                  </a:cxn>
                  <a:cxn ang="0">
                    <a:pos x="T2" y="T3"/>
                  </a:cxn>
                  <a:cxn ang="0">
                    <a:pos x="T4" y="T5"/>
                  </a:cxn>
                </a:cxnLst>
                <a:rect l="0" t="0" r="r" b="b"/>
                <a:pathLst>
                  <a:path w="3" h="3">
                    <a:moveTo>
                      <a:pt x="3" y="1"/>
                    </a:moveTo>
                    <a:cubicBezTo>
                      <a:pt x="2" y="1"/>
                      <a:pt x="0" y="3"/>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5" name="Freeform 1641">
                <a:extLst>
                  <a:ext uri="{FF2B5EF4-FFF2-40B4-BE49-F238E27FC236}">
                    <a16:creationId xmlns:a16="http://schemas.microsoft.com/office/drawing/2014/main" id="{2AFA40CE-FA69-4C13-B9D3-A85644418C0C}"/>
                  </a:ext>
                </a:extLst>
              </p:cNvPr>
              <p:cNvSpPr/>
              <p:nvPr/>
            </p:nvSpPr>
            <p:spPr bwMode="auto">
              <a:xfrm>
                <a:off x="3519" y="1909"/>
                <a:ext cx="27" cy="10"/>
              </a:xfrm>
              <a:custGeom>
                <a:gdLst>
                  <a:gd name="T0" fmla="*/ 10 w 10"/>
                  <a:gd name="T1" fmla="*/ 1 h 4"/>
                  <a:gd name="T2" fmla="*/ 7 w 10"/>
                  <a:gd name="T3" fmla="*/ 2 h 4"/>
                  <a:gd name="T4" fmla="*/ 7 w 10"/>
                  <a:gd name="T5" fmla="*/ 2 h 4"/>
                  <a:gd name="T6" fmla="*/ 4 w 10"/>
                  <a:gd name="T7" fmla="*/ 2 h 4"/>
                  <a:gd name="T8" fmla="*/ 2 w 10"/>
                  <a:gd name="T9" fmla="*/ 4 h 4"/>
                  <a:gd name="T10" fmla="*/ 0 w 10"/>
                  <a:gd name="T11" fmla="*/ 3 h 4"/>
                  <a:gd name="T12" fmla="*/ 1 w 10"/>
                  <a:gd name="T13" fmla="*/ 3 h 4"/>
                  <a:gd name="T14" fmla="*/ 5 w 10"/>
                  <a:gd name="T15" fmla="*/ 2 h 4"/>
                  <a:gd name="T16" fmla="*/ 7 w 10"/>
                  <a:gd name="T17" fmla="*/ 1 h 4"/>
                  <a:gd name="T18" fmla="*/ 6 w 10"/>
                  <a:gd name="T19" fmla="*/ 1 h 4"/>
                  <a:gd name="T20" fmla="*/ 10 w 10"/>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10" y="1"/>
                    </a:moveTo>
                    <a:cubicBezTo>
                      <a:pt x="9" y="2"/>
                      <a:pt x="8" y="3"/>
                      <a:pt x="7" y="2"/>
                    </a:cubicBezTo>
                    <a:cubicBezTo>
                      <a:pt x="6" y="2"/>
                      <a:pt x="7" y="2"/>
                      <a:pt x="7" y="2"/>
                    </a:cubicBezTo>
                    <a:cubicBezTo>
                      <a:pt x="5" y="1"/>
                      <a:pt x="5" y="4"/>
                      <a:pt x="4" y="2"/>
                    </a:cubicBezTo>
                    <a:cubicBezTo>
                      <a:pt x="3" y="3"/>
                      <a:pt x="4" y="4"/>
                      <a:pt x="2" y="4"/>
                    </a:cubicBezTo>
                    <a:cubicBezTo>
                      <a:pt x="2" y="3"/>
                      <a:pt x="1" y="4"/>
                      <a:pt x="0" y="3"/>
                    </a:cubicBezTo>
                    <a:cubicBezTo>
                      <a:pt x="1" y="3"/>
                      <a:pt x="1" y="3"/>
                      <a:pt x="1" y="3"/>
                    </a:cubicBezTo>
                    <a:cubicBezTo>
                      <a:pt x="2" y="3"/>
                      <a:pt x="4" y="0"/>
                      <a:pt x="5" y="2"/>
                    </a:cubicBezTo>
                    <a:cubicBezTo>
                      <a:pt x="6" y="2"/>
                      <a:pt x="6" y="1"/>
                      <a:pt x="7" y="1"/>
                    </a:cubicBezTo>
                    <a:cubicBezTo>
                      <a:pt x="6" y="1"/>
                      <a:pt x="6" y="1"/>
                      <a:pt x="6" y="1"/>
                    </a:cubicBezTo>
                    <a:cubicBezTo>
                      <a:pt x="8" y="1"/>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6" name="Freeform 1642">
                <a:extLst>
                  <a:ext uri="{FF2B5EF4-FFF2-40B4-BE49-F238E27FC236}">
                    <a16:creationId xmlns:a16="http://schemas.microsoft.com/office/drawing/2014/main" id="{2C192E4B-51EB-4DE3-84FB-18089B228FA8}"/>
                  </a:ext>
                </a:extLst>
              </p:cNvPr>
              <p:cNvSpPr/>
              <p:nvPr/>
            </p:nvSpPr>
            <p:spPr bwMode="auto">
              <a:xfrm>
                <a:off x="2335" y="1909"/>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7" name="Freeform 1643">
                <a:extLst>
                  <a:ext uri="{FF2B5EF4-FFF2-40B4-BE49-F238E27FC236}">
                    <a16:creationId xmlns:a16="http://schemas.microsoft.com/office/drawing/2014/main" id="{A9ADB088-59F6-481A-8708-E23C12853E63}"/>
                  </a:ext>
                </a:extLst>
              </p:cNvPr>
              <p:cNvSpPr/>
              <p:nvPr/>
            </p:nvSpPr>
            <p:spPr bwMode="auto">
              <a:xfrm>
                <a:off x="4222" y="1911"/>
                <a:ext cx="5" cy="3"/>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8" name="Freeform 1644">
                <a:extLst>
                  <a:ext uri="{FF2B5EF4-FFF2-40B4-BE49-F238E27FC236}">
                    <a16:creationId xmlns:a16="http://schemas.microsoft.com/office/drawing/2014/main" id="{9E271FB8-5ADF-4252-968B-60AAFECCE6D0}"/>
                  </a:ext>
                </a:extLst>
              </p:cNvPr>
              <p:cNvSpPr/>
              <p:nvPr/>
            </p:nvSpPr>
            <p:spPr bwMode="auto">
              <a:xfrm>
                <a:off x="2319" y="1911"/>
                <a:ext cx="14" cy="6"/>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2"/>
                      <a:pt x="2" y="0"/>
                      <a:pt x="0" y="1"/>
                    </a:cubicBezTo>
                    <a:cubicBezTo>
                      <a:pt x="1"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9" name="Freeform 1645">
                <a:extLst>
                  <a:ext uri="{FF2B5EF4-FFF2-40B4-BE49-F238E27FC236}">
                    <a16:creationId xmlns:a16="http://schemas.microsoft.com/office/drawing/2014/main" id="{A27BFD99-BD21-4056-9A79-7D445EE16153}"/>
                  </a:ext>
                </a:extLst>
              </p:cNvPr>
              <p:cNvSpPr/>
              <p:nvPr/>
            </p:nvSpPr>
            <p:spPr bwMode="auto">
              <a:xfrm>
                <a:off x="4385" y="1911"/>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0" name="Freeform 1646">
                <a:extLst>
                  <a:ext uri="{FF2B5EF4-FFF2-40B4-BE49-F238E27FC236}">
                    <a16:creationId xmlns:a16="http://schemas.microsoft.com/office/drawing/2014/main" id="{5003F31B-74F3-4804-AE03-18D51F498E7E}"/>
                  </a:ext>
                </a:extLst>
              </p:cNvPr>
              <p:cNvSpPr/>
              <p:nvPr/>
            </p:nvSpPr>
            <p:spPr bwMode="auto">
              <a:xfrm>
                <a:off x="2549" y="1914"/>
                <a:ext cx="8" cy="3"/>
              </a:xfrm>
              <a:custGeom>
                <a:gdLst>
                  <a:gd name="T0" fmla="*/ 3 w 3"/>
                  <a:gd name="T1" fmla="*/ 1 h 1"/>
                  <a:gd name="T2" fmla="*/ 3 w 3"/>
                  <a:gd name="T3" fmla="*/ 1 h 1"/>
                  <a:gd name="T4" fmla="*/ 1 w 3"/>
                  <a:gd name="T5" fmla="*/ 1 h 1"/>
                  <a:gd name="T6" fmla="*/ 3 w 3"/>
                  <a:gd name="T7" fmla="*/ 1 h 1"/>
                </a:gdLst>
                <a:cxnLst>
                  <a:cxn ang="0">
                    <a:pos x="T0" y="T1"/>
                  </a:cxn>
                  <a:cxn ang="0">
                    <a:pos x="T2" y="T3"/>
                  </a:cxn>
                  <a:cxn ang="0">
                    <a:pos x="T4" y="T5"/>
                  </a:cxn>
                  <a:cxn ang="0">
                    <a:pos x="T6" y="T7"/>
                  </a:cxn>
                </a:cxnLst>
                <a:rect l="0" t="0" r="r" b="b"/>
                <a:pathLst>
                  <a:path w="3" h="1">
                    <a:moveTo>
                      <a:pt x="3" y="1"/>
                    </a:moveTo>
                    <a:cubicBezTo>
                      <a:pt x="3" y="1"/>
                      <a:pt x="3" y="1"/>
                      <a:pt x="3" y="1"/>
                    </a:cubicBezTo>
                    <a:cubicBezTo>
                      <a:pt x="1" y="1"/>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1" name="Freeform 1647">
                <a:extLst>
                  <a:ext uri="{FF2B5EF4-FFF2-40B4-BE49-F238E27FC236}">
                    <a16:creationId xmlns:a16="http://schemas.microsoft.com/office/drawing/2014/main" id="{48E0882E-B3E2-4138-9AB8-F7331D86F643}"/>
                  </a:ext>
                </a:extLst>
              </p:cNvPr>
              <p:cNvSpPr/>
              <p:nvPr/>
            </p:nvSpPr>
            <p:spPr bwMode="auto">
              <a:xfrm>
                <a:off x="4291" y="1917"/>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2" name="Freeform 1648">
                <a:extLst>
                  <a:ext uri="{FF2B5EF4-FFF2-40B4-BE49-F238E27FC236}">
                    <a16:creationId xmlns:a16="http://schemas.microsoft.com/office/drawing/2014/main" id="{C741F306-60E5-43FF-AB20-0501191A7DD5}"/>
                  </a:ext>
                </a:extLst>
              </p:cNvPr>
              <p:cNvSpPr/>
              <p:nvPr/>
            </p:nvSpPr>
            <p:spPr bwMode="auto">
              <a:xfrm>
                <a:off x="3420" y="1917"/>
                <a:ext cx="11" cy="5"/>
              </a:xfrm>
              <a:custGeom>
                <a:gdLst>
                  <a:gd name="T0" fmla="*/ 2 w 4"/>
                  <a:gd name="T1" fmla="*/ 2 h 2"/>
                  <a:gd name="T2" fmla="*/ 0 w 4"/>
                  <a:gd name="T3" fmla="*/ 2 h 2"/>
                  <a:gd name="T4" fmla="*/ 3 w 4"/>
                  <a:gd name="T5" fmla="*/ 0 h 2"/>
                  <a:gd name="T6" fmla="*/ 2 w 4"/>
                  <a:gd name="T7" fmla="*/ 2 h 2"/>
                </a:gdLst>
                <a:cxnLst>
                  <a:cxn ang="0">
                    <a:pos x="T0" y="T1"/>
                  </a:cxn>
                  <a:cxn ang="0">
                    <a:pos x="T2" y="T3"/>
                  </a:cxn>
                  <a:cxn ang="0">
                    <a:pos x="T4" y="T5"/>
                  </a:cxn>
                  <a:cxn ang="0">
                    <a:pos x="T6" y="T7"/>
                  </a:cxn>
                </a:cxnLst>
                <a:rect l="0" t="0" r="r" b="b"/>
                <a:pathLst>
                  <a:path w="4" h="2">
                    <a:moveTo>
                      <a:pt x="2" y="2"/>
                    </a:moveTo>
                    <a:cubicBezTo>
                      <a:pt x="0" y="2"/>
                      <a:pt x="0" y="2"/>
                      <a:pt x="0" y="2"/>
                    </a:cubicBezTo>
                    <a:cubicBezTo>
                      <a:pt x="1" y="2"/>
                      <a:pt x="2" y="1"/>
                      <a:pt x="3" y="0"/>
                    </a:cubicBezTo>
                    <a:cubicBezTo>
                      <a:pt x="4" y="2"/>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3" name="Freeform 1649">
                <a:extLst>
                  <a:ext uri="{FF2B5EF4-FFF2-40B4-BE49-F238E27FC236}">
                    <a16:creationId xmlns:a16="http://schemas.microsoft.com/office/drawing/2014/main" id="{16A8D1CB-6CC1-4DB2-817A-3115BFB960BD}"/>
                  </a:ext>
                </a:extLst>
              </p:cNvPr>
              <p:cNvSpPr/>
              <p:nvPr/>
            </p:nvSpPr>
            <p:spPr bwMode="auto">
              <a:xfrm>
                <a:off x="3500" y="1914"/>
                <a:ext cx="16" cy="11"/>
              </a:xfrm>
              <a:custGeom>
                <a:gdLst>
                  <a:gd name="T0" fmla="*/ 5 w 6"/>
                  <a:gd name="T1" fmla="*/ 3 h 4"/>
                  <a:gd name="T2" fmla="*/ 0 w 6"/>
                  <a:gd name="T3" fmla="*/ 3 h 4"/>
                  <a:gd name="T4" fmla="*/ 0 w 6"/>
                  <a:gd name="T5" fmla="*/ 4 h 4"/>
                  <a:gd name="T6" fmla="*/ 2 w 6"/>
                  <a:gd name="T7" fmla="*/ 1 h 4"/>
                  <a:gd name="T8" fmla="*/ 6 w 6"/>
                  <a:gd name="T9" fmla="*/ 2 h 4"/>
                  <a:gd name="T10" fmla="*/ 5 w 6"/>
                  <a:gd name="T11" fmla="*/ 3 h 4"/>
                </a:gdLst>
                <a:cxnLst>
                  <a:cxn ang="0">
                    <a:pos x="T0" y="T1"/>
                  </a:cxn>
                  <a:cxn ang="0">
                    <a:pos x="T2" y="T3"/>
                  </a:cxn>
                  <a:cxn ang="0">
                    <a:pos x="T4" y="T5"/>
                  </a:cxn>
                  <a:cxn ang="0">
                    <a:pos x="T6" y="T7"/>
                  </a:cxn>
                  <a:cxn ang="0">
                    <a:pos x="T8" y="T9"/>
                  </a:cxn>
                  <a:cxn ang="0">
                    <a:pos x="T10" y="T11"/>
                  </a:cxn>
                </a:cxnLst>
                <a:rect l="0" t="0" r="r" b="b"/>
                <a:pathLst>
                  <a:path w="6" h="4">
                    <a:moveTo>
                      <a:pt x="5" y="3"/>
                    </a:moveTo>
                    <a:cubicBezTo>
                      <a:pt x="4" y="4"/>
                      <a:pt x="2" y="1"/>
                      <a:pt x="0" y="3"/>
                    </a:cubicBezTo>
                    <a:cubicBezTo>
                      <a:pt x="0" y="4"/>
                      <a:pt x="0" y="4"/>
                      <a:pt x="0" y="4"/>
                    </a:cubicBezTo>
                    <a:cubicBezTo>
                      <a:pt x="1" y="3"/>
                      <a:pt x="0" y="2"/>
                      <a:pt x="2" y="1"/>
                    </a:cubicBezTo>
                    <a:cubicBezTo>
                      <a:pt x="3" y="3"/>
                      <a:pt x="5" y="0"/>
                      <a:pt x="6" y="2"/>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4" name="Freeform 1650">
                <a:extLst>
                  <a:ext uri="{FF2B5EF4-FFF2-40B4-BE49-F238E27FC236}">
                    <a16:creationId xmlns:a16="http://schemas.microsoft.com/office/drawing/2014/main" id="{0E5CFC57-F1EE-4B8D-89D7-61B9127206E3}"/>
                  </a:ext>
                </a:extLst>
              </p:cNvPr>
              <p:cNvSpPr/>
              <p:nvPr/>
            </p:nvSpPr>
            <p:spPr bwMode="auto">
              <a:xfrm>
                <a:off x="3332" y="1919"/>
                <a:ext cx="155" cy="46"/>
              </a:xfrm>
              <a:custGeom>
                <a:gdLst>
                  <a:gd name="T0" fmla="*/ 48 w 58"/>
                  <a:gd name="T1" fmla="*/ 2 h 17"/>
                  <a:gd name="T2" fmla="*/ 47 w 58"/>
                  <a:gd name="T3" fmla="*/ 2 h 17"/>
                  <a:gd name="T4" fmla="*/ 47 w 58"/>
                  <a:gd name="T5" fmla="*/ 1 h 17"/>
                  <a:gd name="T6" fmla="*/ 46 w 58"/>
                  <a:gd name="T7" fmla="*/ 3 h 17"/>
                  <a:gd name="T8" fmla="*/ 45 w 58"/>
                  <a:gd name="T9" fmla="*/ 3 h 17"/>
                  <a:gd name="T10" fmla="*/ 45 w 58"/>
                  <a:gd name="T11" fmla="*/ 4 h 17"/>
                  <a:gd name="T12" fmla="*/ 44 w 58"/>
                  <a:gd name="T13" fmla="*/ 5 h 17"/>
                  <a:gd name="T14" fmla="*/ 45 w 58"/>
                  <a:gd name="T15" fmla="*/ 6 h 17"/>
                  <a:gd name="T16" fmla="*/ 45 w 58"/>
                  <a:gd name="T17" fmla="*/ 6 h 17"/>
                  <a:gd name="T18" fmla="*/ 53 w 58"/>
                  <a:gd name="T19" fmla="*/ 4 h 17"/>
                  <a:gd name="T20" fmla="*/ 55 w 58"/>
                  <a:gd name="T21" fmla="*/ 2 h 17"/>
                  <a:gd name="T22" fmla="*/ 58 w 58"/>
                  <a:gd name="T23" fmla="*/ 4 h 17"/>
                  <a:gd name="T24" fmla="*/ 57 w 58"/>
                  <a:gd name="T25" fmla="*/ 4 h 17"/>
                  <a:gd name="T26" fmla="*/ 56 w 58"/>
                  <a:gd name="T27" fmla="*/ 3 h 17"/>
                  <a:gd name="T28" fmla="*/ 55 w 58"/>
                  <a:gd name="T29" fmla="*/ 4 h 17"/>
                  <a:gd name="T30" fmla="*/ 45 w 58"/>
                  <a:gd name="T31" fmla="*/ 7 h 17"/>
                  <a:gd name="T32" fmla="*/ 45 w 58"/>
                  <a:gd name="T33" fmla="*/ 6 h 17"/>
                  <a:gd name="T34" fmla="*/ 45 w 58"/>
                  <a:gd name="T35" fmla="*/ 7 h 17"/>
                  <a:gd name="T36" fmla="*/ 44 w 58"/>
                  <a:gd name="T37" fmla="*/ 7 h 17"/>
                  <a:gd name="T38" fmla="*/ 44 w 58"/>
                  <a:gd name="T39" fmla="*/ 7 h 17"/>
                  <a:gd name="T40" fmla="*/ 42 w 58"/>
                  <a:gd name="T41" fmla="*/ 5 h 17"/>
                  <a:gd name="T42" fmla="*/ 42 w 58"/>
                  <a:gd name="T43" fmla="*/ 5 h 17"/>
                  <a:gd name="T44" fmla="*/ 41 w 58"/>
                  <a:gd name="T45" fmla="*/ 4 h 17"/>
                  <a:gd name="T46" fmla="*/ 40 w 58"/>
                  <a:gd name="T47" fmla="*/ 5 h 17"/>
                  <a:gd name="T48" fmla="*/ 41 w 58"/>
                  <a:gd name="T49" fmla="*/ 5 h 17"/>
                  <a:gd name="T50" fmla="*/ 36 w 58"/>
                  <a:gd name="T51" fmla="*/ 7 h 17"/>
                  <a:gd name="T52" fmla="*/ 31 w 58"/>
                  <a:gd name="T53" fmla="*/ 9 h 17"/>
                  <a:gd name="T54" fmla="*/ 34 w 58"/>
                  <a:gd name="T55" fmla="*/ 10 h 17"/>
                  <a:gd name="T56" fmla="*/ 34 w 58"/>
                  <a:gd name="T57" fmla="*/ 9 h 17"/>
                  <a:gd name="T58" fmla="*/ 36 w 58"/>
                  <a:gd name="T59" fmla="*/ 9 h 17"/>
                  <a:gd name="T60" fmla="*/ 36 w 58"/>
                  <a:gd name="T61" fmla="*/ 8 h 17"/>
                  <a:gd name="T62" fmla="*/ 39 w 58"/>
                  <a:gd name="T63" fmla="*/ 8 h 17"/>
                  <a:gd name="T64" fmla="*/ 31 w 58"/>
                  <a:gd name="T65" fmla="*/ 11 h 17"/>
                  <a:gd name="T66" fmla="*/ 28 w 58"/>
                  <a:gd name="T67" fmla="*/ 8 h 17"/>
                  <a:gd name="T68" fmla="*/ 26 w 58"/>
                  <a:gd name="T69" fmla="*/ 9 h 17"/>
                  <a:gd name="T70" fmla="*/ 26 w 58"/>
                  <a:gd name="T71" fmla="*/ 10 h 17"/>
                  <a:gd name="T72" fmla="*/ 23 w 58"/>
                  <a:gd name="T73" fmla="*/ 11 h 17"/>
                  <a:gd name="T74" fmla="*/ 25 w 58"/>
                  <a:gd name="T75" fmla="*/ 9 h 17"/>
                  <a:gd name="T76" fmla="*/ 26 w 58"/>
                  <a:gd name="T77" fmla="*/ 10 h 17"/>
                  <a:gd name="T78" fmla="*/ 26 w 58"/>
                  <a:gd name="T79" fmla="*/ 9 h 17"/>
                  <a:gd name="T80" fmla="*/ 21 w 58"/>
                  <a:gd name="T81" fmla="*/ 11 h 17"/>
                  <a:gd name="T82" fmla="*/ 22 w 58"/>
                  <a:gd name="T83" fmla="*/ 11 h 17"/>
                  <a:gd name="T84" fmla="*/ 12 w 58"/>
                  <a:gd name="T85" fmla="*/ 16 h 17"/>
                  <a:gd name="T86" fmla="*/ 8 w 58"/>
                  <a:gd name="T87" fmla="*/ 16 h 17"/>
                  <a:gd name="T88" fmla="*/ 8 w 58"/>
                  <a:gd name="T89" fmla="*/ 15 h 17"/>
                  <a:gd name="T90" fmla="*/ 5 w 58"/>
                  <a:gd name="T91" fmla="*/ 17 h 17"/>
                  <a:gd name="T92" fmla="*/ 4 w 58"/>
                  <a:gd name="T93" fmla="*/ 17 h 17"/>
                  <a:gd name="T94" fmla="*/ 0 w 58"/>
                  <a:gd name="T95" fmla="*/ 17 h 17"/>
                  <a:gd name="T96" fmla="*/ 7 w 58"/>
                  <a:gd name="T97" fmla="*/ 14 h 17"/>
                  <a:gd name="T98" fmla="*/ 7 w 58"/>
                  <a:gd name="T99" fmla="*/ 15 h 17"/>
                  <a:gd name="T100" fmla="*/ 8 w 58"/>
                  <a:gd name="T101" fmla="*/ 14 h 17"/>
                  <a:gd name="T102" fmla="*/ 14 w 58"/>
                  <a:gd name="T103" fmla="*/ 11 h 17"/>
                  <a:gd name="T104" fmla="*/ 37 w 58"/>
                  <a:gd name="T105" fmla="*/ 4 h 17"/>
                  <a:gd name="T106" fmla="*/ 38 w 58"/>
                  <a:gd name="T107" fmla="*/ 5 h 17"/>
                  <a:gd name="T108" fmla="*/ 44 w 58"/>
                  <a:gd name="T109" fmla="*/ 2 h 17"/>
                  <a:gd name="T110" fmla="*/ 48 w 58"/>
                  <a:gd name="T111" fmla="*/ 0 h 17"/>
                  <a:gd name="T112" fmla="*/ 48 w 58"/>
                  <a:gd name="T113"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7">
                    <a:moveTo>
                      <a:pt x="48" y="2"/>
                    </a:moveTo>
                    <a:cubicBezTo>
                      <a:pt x="47" y="2"/>
                      <a:pt x="47" y="2"/>
                      <a:pt x="47" y="2"/>
                    </a:cubicBezTo>
                    <a:cubicBezTo>
                      <a:pt x="48" y="2"/>
                      <a:pt x="47" y="1"/>
                      <a:pt x="47" y="1"/>
                    </a:cubicBezTo>
                    <a:cubicBezTo>
                      <a:pt x="46" y="1"/>
                      <a:pt x="47" y="2"/>
                      <a:pt x="46" y="3"/>
                    </a:cubicBezTo>
                    <a:cubicBezTo>
                      <a:pt x="45" y="3"/>
                      <a:pt x="45" y="3"/>
                      <a:pt x="45" y="3"/>
                    </a:cubicBezTo>
                    <a:cubicBezTo>
                      <a:pt x="45" y="4"/>
                      <a:pt x="45" y="4"/>
                      <a:pt x="45" y="4"/>
                    </a:cubicBezTo>
                    <a:cubicBezTo>
                      <a:pt x="44" y="5"/>
                      <a:pt x="44" y="5"/>
                      <a:pt x="44" y="5"/>
                    </a:cubicBezTo>
                    <a:cubicBezTo>
                      <a:pt x="45" y="6"/>
                      <a:pt x="45" y="6"/>
                      <a:pt x="45" y="6"/>
                    </a:cubicBezTo>
                    <a:cubicBezTo>
                      <a:pt x="45" y="6"/>
                      <a:pt x="44" y="6"/>
                      <a:pt x="45" y="6"/>
                    </a:cubicBezTo>
                    <a:cubicBezTo>
                      <a:pt x="47" y="5"/>
                      <a:pt x="50" y="3"/>
                      <a:pt x="53" y="4"/>
                    </a:cubicBezTo>
                    <a:cubicBezTo>
                      <a:pt x="53" y="2"/>
                      <a:pt x="55" y="3"/>
                      <a:pt x="55" y="2"/>
                    </a:cubicBezTo>
                    <a:cubicBezTo>
                      <a:pt x="55" y="2"/>
                      <a:pt x="58" y="2"/>
                      <a:pt x="58" y="4"/>
                    </a:cubicBezTo>
                    <a:cubicBezTo>
                      <a:pt x="57" y="4"/>
                      <a:pt x="57" y="4"/>
                      <a:pt x="57" y="4"/>
                    </a:cubicBezTo>
                    <a:cubicBezTo>
                      <a:pt x="56" y="3"/>
                      <a:pt x="56" y="3"/>
                      <a:pt x="56" y="3"/>
                    </a:cubicBezTo>
                    <a:cubicBezTo>
                      <a:pt x="55" y="4"/>
                      <a:pt x="55" y="4"/>
                      <a:pt x="55" y="4"/>
                    </a:cubicBezTo>
                    <a:cubicBezTo>
                      <a:pt x="51" y="3"/>
                      <a:pt x="49" y="6"/>
                      <a:pt x="45" y="7"/>
                    </a:cubicBezTo>
                    <a:cubicBezTo>
                      <a:pt x="45" y="6"/>
                      <a:pt x="45" y="6"/>
                      <a:pt x="45" y="6"/>
                    </a:cubicBezTo>
                    <a:cubicBezTo>
                      <a:pt x="45" y="7"/>
                      <a:pt x="45" y="7"/>
                      <a:pt x="45" y="7"/>
                    </a:cubicBezTo>
                    <a:cubicBezTo>
                      <a:pt x="44" y="7"/>
                      <a:pt x="44" y="7"/>
                      <a:pt x="44" y="7"/>
                    </a:cubicBezTo>
                    <a:cubicBezTo>
                      <a:pt x="44" y="7"/>
                      <a:pt x="44" y="7"/>
                      <a:pt x="44" y="7"/>
                    </a:cubicBezTo>
                    <a:cubicBezTo>
                      <a:pt x="45" y="5"/>
                      <a:pt x="43" y="6"/>
                      <a:pt x="42" y="5"/>
                    </a:cubicBezTo>
                    <a:cubicBezTo>
                      <a:pt x="42" y="5"/>
                      <a:pt x="42" y="5"/>
                      <a:pt x="42" y="5"/>
                    </a:cubicBezTo>
                    <a:cubicBezTo>
                      <a:pt x="42" y="5"/>
                      <a:pt x="42" y="4"/>
                      <a:pt x="41" y="4"/>
                    </a:cubicBezTo>
                    <a:cubicBezTo>
                      <a:pt x="40" y="5"/>
                      <a:pt x="40" y="5"/>
                      <a:pt x="40" y="5"/>
                    </a:cubicBezTo>
                    <a:cubicBezTo>
                      <a:pt x="41" y="5"/>
                      <a:pt x="41" y="5"/>
                      <a:pt x="41" y="5"/>
                    </a:cubicBezTo>
                    <a:cubicBezTo>
                      <a:pt x="40" y="6"/>
                      <a:pt x="35" y="5"/>
                      <a:pt x="36" y="7"/>
                    </a:cubicBezTo>
                    <a:cubicBezTo>
                      <a:pt x="34" y="8"/>
                      <a:pt x="31" y="7"/>
                      <a:pt x="31" y="9"/>
                    </a:cubicBezTo>
                    <a:cubicBezTo>
                      <a:pt x="32" y="10"/>
                      <a:pt x="33" y="9"/>
                      <a:pt x="34" y="10"/>
                    </a:cubicBezTo>
                    <a:cubicBezTo>
                      <a:pt x="34" y="9"/>
                      <a:pt x="34" y="9"/>
                      <a:pt x="34" y="9"/>
                    </a:cubicBezTo>
                    <a:cubicBezTo>
                      <a:pt x="35" y="9"/>
                      <a:pt x="35" y="10"/>
                      <a:pt x="36" y="9"/>
                    </a:cubicBezTo>
                    <a:cubicBezTo>
                      <a:pt x="36" y="8"/>
                      <a:pt x="36" y="8"/>
                      <a:pt x="36" y="8"/>
                    </a:cubicBezTo>
                    <a:cubicBezTo>
                      <a:pt x="37" y="10"/>
                      <a:pt x="38" y="9"/>
                      <a:pt x="39" y="8"/>
                    </a:cubicBezTo>
                    <a:cubicBezTo>
                      <a:pt x="37" y="11"/>
                      <a:pt x="33" y="9"/>
                      <a:pt x="31" y="11"/>
                    </a:cubicBezTo>
                    <a:cubicBezTo>
                      <a:pt x="32" y="8"/>
                      <a:pt x="29" y="9"/>
                      <a:pt x="28" y="8"/>
                    </a:cubicBezTo>
                    <a:cubicBezTo>
                      <a:pt x="27" y="8"/>
                      <a:pt x="26" y="9"/>
                      <a:pt x="26" y="9"/>
                    </a:cubicBezTo>
                    <a:cubicBezTo>
                      <a:pt x="26" y="10"/>
                      <a:pt x="26" y="10"/>
                      <a:pt x="26" y="10"/>
                    </a:cubicBezTo>
                    <a:cubicBezTo>
                      <a:pt x="26" y="10"/>
                      <a:pt x="25" y="12"/>
                      <a:pt x="23" y="11"/>
                    </a:cubicBezTo>
                    <a:cubicBezTo>
                      <a:pt x="23" y="9"/>
                      <a:pt x="25" y="11"/>
                      <a:pt x="25" y="9"/>
                    </a:cubicBezTo>
                    <a:cubicBezTo>
                      <a:pt x="26" y="10"/>
                      <a:pt x="26" y="10"/>
                      <a:pt x="26" y="10"/>
                    </a:cubicBezTo>
                    <a:cubicBezTo>
                      <a:pt x="26" y="9"/>
                      <a:pt x="26" y="9"/>
                      <a:pt x="26" y="9"/>
                    </a:cubicBezTo>
                    <a:cubicBezTo>
                      <a:pt x="24" y="9"/>
                      <a:pt x="22" y="9"/>
                      <a:pt x="21" y="11"/>
                    </a:cubicBezTo>
                    <a:cubicBezTo>
                      <a:pt x="22" y="11"/>
                      <a:pt x="22" y="11"/>
                      <a:pt x="22" y="11"/>
                    </a:cubicBezTo>
                    <a:cubicBezTo>
                      <a:pt x="19" y="14"/>
                      <a:pt x="14" y="12"/>
                      <a:pt x="12" y="16"/>
                    </a:cubicBezTo>
                    <a:cubicBezTo>
                      <a:pt x="11" y="16"/>
                      <a:pt x="10" y="15"/>
                      <a:pt x="8" y="16"/>
                    </a:cubicBezTo>
                    <a:cubicBezTo>
                      <a:pt x="8" y="15"/>
                      <a:pt x="8" y="15"/>
                      <a:pt x="8" y="15"/>
                    </a:cubicBezTo>
                    <a:cubicBezTo>
                      <a:pt x="6" y="17"/>
                      <a:pt x="6" y="16"/>
                      <a:pt x="5" y="17"/>
                    </a:cubicBezTo>
                    <a:cubicBezTo>
                      <a:pt x="4" y="17"/>
                      <a:pt x="4" y="17"/>
                      <a:pt x="4" y="17"/>
                    </a:cubicBezTo>
                    <a:cubicBezTo>
                      <a:pt x="3" y="16"/>
                      <a:pt x="1" y="17"/>
                      <a:pt x="0" y="17"/>
                    </a:cubicBezTo>
                    <a:cubicBezTo>
                      <a:pt x="2" y="16"/>
                      <a:pt x="5" y="15"/>
                      <a:pt x="7" y="14"/>
                    </a:cubicBezTo>
                    <a:cubicBezTo>
                      <a:pt x="7" y="15"/>
                      <a:pt x="7" y="15"/>
                      <a:pt x="7" y="15"/>
                    </a:cubicBezTo>
                    <a:cubicBezTo>
                      <a:pt x="8" y="15"/>
                      <a:pt x="7" y="14"/>
                      <a:pt x="8" y="14"/>
                    </a:cubicBezTo>
                    <a:cubicBezTo>
                      <a:pt x="10" y="12"/>
                      <a:pt x="13" y="14"/>
                      <a:pt x="14" y="11"/>
                    </a:cubicBezTo>
                    <a:cubicBezTo>
                      <a:pt x="22" y="9"/>
                      <a:pt x="29" y="6"/>
                      <a:pt x="37" y="4"/>
                    </a:cubicBezTo>
                    <a:cubicBezTo>
                      <a:pt x="38" y="5"/>
                      <a:pt x="38" y="5"/>
                      <a:pt x="38" y="5"/>
                    </a:cubicBezTo>
                    <a:cubicBezTo>
                      <a:pt x="38" y="2"/>
                      <a:pt x="42" y="3"/>
                      <a:pt x="44" y="2"/>
                    </a:cubicBezTo>
                    <a:cubicBezTo>
                      <a:pt x="45" y="3"/>
                      <a:pt x="46" y="0"/>
                      <a:pt x="48" y="0"/>
                    </a:cubicBezTo>
                    <a:cubicBezTo>
                      <a:pt x="47" y="0"/>
                      <a:pt x="49" y="1"/>
                      <a:pt x="4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5" name="Freeform 1651">
                <a:extLst>
                  <a:ext uri="{FF2B5EF4-FFF2-40B4-BE49-F238E27FC236}">
                    <a16:creationId xmlns:a16="http://schemas.microsoft.com/office/drawing/2014/main" id="{A3BD3A5B-7F32-4FF4-8F3E-8B067094D41C}"/>
                  </a:ext>
                </a:extLst>
              </p:cNvPr>
              <p:cNvSpPr/>
              <p:nvPr/>
            </p:nvSpPr>
            <p:spPr bwMode="auto">
              <a:xfrm>
                <a:off x="3463" y="1919"/>
                <a:ext cx="5" cy="6"/>
              </a:xfrm>
              <a:custGeom>
                <a:gdLst>
                  <a:gd name="T0" fmla="*/ 1 w 2"/>
                  <a:gd name="T1" fmla="*/ 0 h 2"/>
                  <a:gd name="T2" fmla="*/ 1 w 2"/>
                  <a:gd name="T3" fmla="*/ 1 h 2"/>
                  <a:gd name="T4" fmla="*/ 1 w 2"/>
                  <a:gd name="T5" fmla="*/ 2 h 2"/>
                  <a:gd name="T6" fmla="*/ 0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0" y="1"/>
                      <a:pt x="1" y="1"/>
                    </a:cubicBezTo>
                    <a:cubicBezTo>
                      <a:pt x="1" y="2"/>
                      <a:pt x="1" y="2"/>
                      <a:pt x="1" y="2"/>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6" name="Freeform 1652">
                <a:extLst>
                  <a:ext uri="{FF2B5EF4-FFF2-40B4-BE49-F238E27FC236}">
                    <a16:creationId xmlns:a16="http://schemas.microsoft.com/office/drawing/2014/main" id="{43E4EA47-AA93-419C-BECE-D6C20F357310}"/>
                  </a:ext>
                </a:extLst>
              </p:cNvPr>
              <p:cNvSpPr/>
              <p:nvPr/>
            </p:nvSpPr>
            <p:spPr bwMode="auto">
              <a:xfrm>
                <a:off x="4270" y="1919"/>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7" name="Freeform 1653">
                <a:extLst>
                  <a:ext uri="{FF2B5EF4-FFF2-40B4-BE49-F238E27FC236}">
                    <a16:creationId xmlns:a16="http://schemas.microsoft.com/office/drawing/2014/main" id="{5555F4BF-8001-4A96-A767-1B8C385248D7}"/>
                  </a:ext>
                </a:extLst>
              </p:cNvPr>
              <p:cNvSpPr/>
              <p:nvPr/>
            </p:nvSpPr>
            <p:spPr bwMode="auto">
              <a:xfrm>
                <a:off x="4363" y="1919"/>
                <a:ext cx="6"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8" name="Freeform 1654">
                <a:extLst>
                  <a:ext uri="{FF2B5EF4-FFF2-40B4-BE49-F238E27FC236}">
                    <a16:creationId xmlns:a16="http://schemas.microsoft.com/office/drawing/2014/main" id="{82977962-6B27-4AC2-A644-4FEA47962687}"/>
                  </a:ext>
                </a:extLst>
              </p:cNvPr>
              <p:cNvSpPr/>
              <p:nvPr/>
            </p:nvSpPr>
            <p:spPr bwMode="auto">
              <a:xfrm>
                <a:off x="2285" y="1919"/>
                <a:ext cx="29" cy="22"/>
              </a:xfrm>
              <a:custGeom>
                <a:gdLst>
                  <a:gd name="T0" fmla="*/ 7 w 11"/>
                  <a:gd name="T1" fmla="*/ 1 h 8"/>
                  <a:gd name="T2" fmla="*/ 8 w 11"/>
                  <a:gd name="T3" fmla="*/ 0 h 8"/>
                  <a:gd name="T4" fmla="*/ 8 w 11"/>
                  <a:gd name="T5" fmla="*/ 1 h 8"/>
                  <a:gd name="T6" fmla="*/ 11 w 11"/>
                  <a:gd name="T7" fmla="*/ 1 h 8"/>
                  <a:gd name="T8" fmla="*/ 6 w 11"/>
                  <a:gd name="T9" fmla="*/ 2 h 8"/>
                  <a:gd name="T10" fmla="*/ 5 w 11"/>
                  <a:gd name="T11" fmla="*/ 3 h 8"/>
                  <a:gd name="T12" fmla="*/ 5 w 11"/>
                  <a:gd name="T13" fmla="*/ 4 h 8"/>
                  <a:gd name="T14" fmla="*/ 1 w 11"/>
                  <a:gd name="T15" fmla="*/ 6 h 8"/>
                  <a:gd name="T16" fmla="*/ 0 w 11"/>
                  <a:gd name="T17" fmla="*/ 6 h 8"/>
                  <a:gd name="T18" fmla="*/ 3 w 11"/>
                  <a:gd name="T19" fmla="*/ 3 h 8"/>
                  <a:gd name="T20" fmla="*/ 7 w 11"/>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7" y="1"/>
                    </a:moveTo>
                    <a:cubicBezTo>
                      <a:pt x="8" y="0"/>
                      <a:pt x="8" y="0"/>
                      <a:pt x="8" y="0"/>
                    </a:cubicBezTo>
                    <a:cubicBezTo>
                      <a:pt x="8" y="1"/>
                      <a:pt x="8" y="1"/>
                      <a:pt x="8" y="1"/>
                    </a:cubicBezTo>
                    <a:cubicBezTo>
                      <a:pt x="9" y="1"/>
                      <a:pt x="10" y="0"/>
                      <a:pt x="11" y="1"/>
                    </a:cubicBezTo>
                    <a:cubicBezTo>
                      <a:pt x="9" y="2"/>
                      <a:pt x="8" y="6"/>
                      <a:pt x="6" y="2"/>
                    </a:cubicBezTo>
                    <a:cubicBezTo>
                      <a:pt x="5" y="2"/>
                      <a:pt x="5" y="3"/>
                      <a:pt x="5" y="3"/>
                    </a:cubicBezTo>
                    <a:cubicBezTo>
                      <a:pt x="6" y="3"/>
                      <a:pt x="5" y="3"/>
                      <a:pt x="5" y="4"/>
                    </a:cubicBezTo>
                    <a:cubicBezTo>
                      <a:pt x="3" y="4"/>
                      <a:pt x="3" y="8"/>
                      <a:pt x="1" y="6"/>
                    </a:cubicBezTo>
                    <a:cubicBezTo>
                      <a:pt x="0" y="6"/>
                      <a:pt x="0" y="6"/>
                      <a:pt x="0" y="6"/>
                    </a:cubicBezTo>
                    <a:cubicBezTo>
                      <a:pt x="1" y="5"/>
                      <a:pt x="3" y="4"/>
                      <a:pt x="3" y="3"/>
                    </a:cubicBezTo>
                    <a:cubicBezTo>
                      <a:pt x="4" y="2"/>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9" name="Freeform 1655">
                <a:extLst>
                  <a:ext uri="{FF2B5EF4-FFF2-40B4-BE49-F238E27FC236}">
                    <a16:creationId xmlns:a16="http://schemas.microsoft.com/office/drawing/2014/main" id="{ABA8FE45-E66C-4316-9A8A-610CDD4E6968}"/>
                  </a:ext>
                </a:extLst>
              </p:cNvPr>
              <p:cNvSpPr/>
              <p:nvPr/>
            </p:nvSpPr>
            <p:spPr bwMode="auto">
              <a:xfrm>
                <a:off x="3650" y="1919"/>
                <a:ext cx="11" cy="6"/>
              </a:xfrm>
              <a:custGeom>
                <a:gdLst>
                  <a:gd name="T0" fmla="*/ 3 w 4"/>
                  <a:gd name="T1" fmla="*/ 0 h 2"/>
                  <a:gd name="T2" fmla="*/ 3 w 4"/>
                  <a:gd name="T3" fmla="*/ 2 h 2"/>
                  <a:gd name="T4" fmla="*/ 0 w 4"/>
                  <a:gd name="T5" fmla="*/ 2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3" y="2"/>
                    </a:cubicBezTo>
                    <a:cubicBezTo>
                      <a:pt x="0" y="2"/>
                      <a:pt x="0" y="2"/>
                      <a:pt x="0" y="2"/>
                    </a:cubicBezTo>
                    <a:cubicBezTo>
                      <a:pt x="2"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0" name="Freeform 1656">
                <a:extLst>
                  <a:ext uri="{FF2B5EF4-FFF2-40B4-BE49-F238E27FC236}">
                    <a16:creationId xmlns:a16="http://schemas.microsoft.com/office/drawing/2014/main" id="{3645E36B-5CE7-4419-A479-DA16522FCB09}"/>
                  </a:ext>
                </a:extLst>
              </p:cNvPr>
              <p:cNvSpPr/>
              <p:nvPr/>
            </p:nvSpPr>
            <p:spPr bwMode="auto">
              <a:xfrm>
                <a:off x="3677" y="1919"/>
                <a:ext cx="8" cy="9"/>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1"/>
                      <a:pt x="2" y="2"/>
                      <a:pt x="0" y="3"/>
                    </a:cubicBezTo>
                    <a:cubicBezTo>
                      <a:pt x="0"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1" name="Freeform 1657">
                <a:extLst>
                  <a:ext uri="{FF2B5EF4-FFF2-40B4-BE49-F238E27FC236}">
                    <a16:creationId xmlns:a16="http://schemas.microsoft.com/office/drawing/2014/main" id="{C482D105-A0BE-4348-8CA5-D9C25FB3FAF8}"/>
                  </a:ext>
                </a:extLst>
              </p:cNvPr>
              <p:cNvSpPr/>
              <p:nvPr/>
            </p:nvSpPr>
            <p:spPr bwMode="auto">
              <a:xfrm>
                <a:off x="4216" y="1919"/>
                <a:ext cx="14" cy="14"/>
              </a:xfrm>
              <a:custGeom>
                <a:gdLst>
                  <a:gd name="T0" fmla="*/ 2 w 5"/>
                  <a:gd name="T1" fmla="*/ 1 h 5"/>
                  <a:gd name="T2" fmla="*/ 3 w 5"/>
                  <a:gd name="T3" fmla="*/ 1 h 5"/>
                  <a:gd name="T4" fmla="*/ 5 w 5"/>
                  <a:gd name="T5" fmla="*/ 1 h 5"/>
                  <a:gd name="T6" fmla="*/ 5 w 5"/>
                  <a:gd name="T7" fmla="*/ 2 h 5"/>
                  <a:gd name="T8" fmla="*/ 3 w 5"/>
                  <a:gd name="T9" fmla="*/ 2 h 5"/>
                  <a:gd name="T10" fmla="*/ 2 w 5"/>
                  <a:gd name="T11" fmla="*/ 5 h 5"/>
                  <a:gd name="T12" fmla="*/ 0 w 5"/>
                  <a:gd name="T13" fmla="*/ 3 h 5"/>
                  <a:gd name="T14" fmla="*/ 0 w 5"/>
                  <a:gd name="T15" fmla="*/ 2 h 5"/>
                  <a:gd name="T16" fmla="*/ 1 w 5"/>
                  <a:gd name="T17" fmla="*/ 2 h 5"/>
                  <a:gd name="T18" fmla="*/ 0 w 5"/>
                  <a:gd name="T19" fmla="*/ 1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1"/>
                    </a:moveTo>
                    <a:cubicBezTo>
                      <a:pt x="2" y="1"/>
                      <a:pt x="2" y="1"/>
                      <a:pt x="3" y="1"/>
                    </a:cubicBezTo>
                    <a:cubicBezTo>
                      <a:pt x="4" y="1"/>
                      <a:pt x="4" y="0"/>
                      <a:pt x="5" y="1"/>
                    </a:cubicBezTo>
                    <a:cubicBezTo>
                      <a:pt x="5" y="2"/>
                      <a:pt x="5" y="2"/>
                      <a:pt x="5" y="2"/>
                    </a:cubicBezTo>
                    <a:cubicBezTo>
                      <a:pt x="4" y="2"/>
                      <a:pt x="3" y="3"/>
                      <a:pt x="3" y="2"/>
                    </a:cubicBezTo>
                    <a:cubicBezTo>
                      <a:pt x="1" y="3"/>
                      <a:pt x="2" y="4"/>
                      <a:pt x="2" y="5"/>
                    </a:cubicBezTo>
                    <a:cubicBezTo>
                      <a:pt x="2" y="4"/>
                      <a:pt x="1" y="3"/>
                      <a:pt x="0" y="3"/>
                    </a:cubicBezTo>
                    <a:cubicBezTo>
                      <a:pt x="0" y="3"/>
                      <a:pt x="0" y="2"/>
                      <a:pt x="0" y="2"/>
                    </a:cubicBezTo>
                    <a:cubicBezTo>
                      <a:pt x="1" y="2"/>
                      <a:pt x="1" y="3"/>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2" name="Freeform 1658">
                <a:extLst>
                  <a:ext uri="{FF2B5EF4-FFF2-40B4-BE49-F238E27FC236}">
                    <a16:creationId xmlns:a16="http://schemas.microsoft.com/office/drawing/2014/main" id="{ABDA72C3-2906-42AA-9493-3D2273E6D5A5}"/>
                  </a:ext>
                </a:extLst>
              </p:cNvPr>
              <p:cNvSpPr/>
              <p:nvPr/>
            </p:nvSpPr>
            <p:spPr bwMode="auto">
              <a:xfrm flipH="1">
                <a:off x="3768" y="1922"/>
                <a:ext cx="0" cy="6"/>
              </a:xfrm>
              <a:custGeom>
                <a:gdLst>
                  <a:gd name="T0" fmla="*/ 3 h 6"/>
                  <a:gd name="T1" fmla="*/ 0 h 6"/>
                  <a:gd name="T2" fmla="*/ 6 h 6"/>
                  <a:gd name="T3" fmla="*/ 3 h 6"/>
                </a:gdLst>
                <a:cxnLst>
                  <a:cxn ang="0">
                    <a:pos x="0" y="T0"/>
                  </a:cxn>
                  <a:cxn ang="0">
                    <a:pos x="0" y="T1"/>
                  </a:cxn>
                  <a:cxn ang="0">
                    <a:pos x="0" y="T2"/>
                  </a:cxn>
                  <a:cxn ang="0">
                    <a:pos x="0" y="T3"/>
                  </a:cxn>
                </a:cxnLst>
                <a:rect l="0" t="0" r="r" b="b"/>
                <a:pathLst>
                  <a:path h="6">
                    <a:moveTo>
                      <a:pt x="0" y="3"/>
                    </a:moveTo>
                    <a:lnTo>
                      <a:pt x="0" y="0"/>
                    </a:lnTo>
                    <a:lnTo>
                      <a:pt x="0"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3" name="Freeform 1659">
                <a:extLst>
                  <a:ext uri="{FF2B5EF4-FFF2-40B4-BE49-F238E27FC236}">
                    <a16:creationId xmlns:a16="http://schemas.microsoft.com/office/drawing/2014/main" id="{4A7992AF-E442-4310-91B1-655F0576CFE3}"/>
                  </a:ext>
                </a:extLst>
              </p:cNvPr>
              <p:cNvSpPr/>
              <p:nvPr/>
            </p:nvSpPr>
            <p:spPr bwMode="auto">
              <a:xfrm>
                <a:off x="3404" y="1925"/>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4" name="Freeform 1660">
                <a:extLst>
                  <a:ext uri="{FF2B5EF4-FFF2-40B4-BE49-F238E27FC236}">
                    <a16:creationId xmlns:a16="http://schemas.microsoft.com/office/drawing/2014/main" id="{485CF699-1AD2-4624-B7D3-02BB1B4786F7}"/>
                  </a:ext>
                </a:extLst>
              </p:cNvPr>
              <p:cNvSpPr/>
              <p:nvPr/>
            </p:nvSpPr>
            <p:spPr bwMode="auto">
              <a:xfrm>
                <a:off x="3722" y="1919"/>
                <a:ext cx="11" cy="14"/>
              </a:xfrm>
              <a:custGeom>
                <a:gdLst>
                  <a:gd name="T0" fmla="*/ 4 w 4"/>
                  <a:gd name="T1" fmla="*/ 2 h 5"/>
                  <a:gd name="T2" fmla="*/ 0 w 4"/>
                  <a:gd name="T3" fmla="*/ 4 h 5"/>
                  <a:gd name="T4" fmla="*/ 4 w 4"/>
                  <a:gd name="T5" fmla="*/ 2 h 5"/>
                </a:gdLst>
                <a:cxnLst>
                  <a:cxn ang="0">
                    <a:pos x="T0" y="T1"/>
                  </a:cxn>
                  <a:cxn ang="0">
                    <a:pos x="T2" y="T3"/>
                  </a:cxn>
                  <a:cxn ang="0">
                    <a:pos x="T4" y="T5"/>
                  </a:cxn>
                </a:cxnLst>
                <a:rect l="0" t="0" r="r" b="b"/>
                <a:pathLst>
                  <a:path w="4" h="5">
                    <a:moveTo>
                      <a:pt x="4" y="2"/>
                    </a:moveTo>
                    <a:cubicBezTo>
                      <a:pt x="3" y="3"/>
                      <a:pt x="1" y="5"/>
                      <a:pt x="0" y="4"/>
                    </a:cubicBezTo>
                    <a:cubicBezTo>
                      <a:pt x="1" y="5"/>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5" name="Freeform 1661">
                <a:extLst>
                  <a:ext uri="{FF2B5EF4-FFF2-40B4-BE49-F238E27FC236}">
                    <a16:creationId xmlns:a16="http://schemas.microsoft.com/office/drawing/2014/main" id="{97B8D51D-5DDE-4395-932C-23ACAFB40715}"/>
                  </a:ext>
                </a:extLst>
              </p:cNvPr>
              <p:cNvSpPr/>
              <p:nvPr/>
            </p:nvSpPr>
            <p:spPr bwMode="auto">
              <a:xfrm>
                <a:off x="4144" y="1925"/>
                <a:ext cx="64" cy="16"/>
              </a:xfrm>
              <a:custGeom>
                <a:gdLst>
                  <a:gd name="T0" fmla="*/ 20 w 24"/>
                  <a:gd name="T1" fmla="*/ 0 h 6"/>
                  <a:gd name="T2" fmla="*/ 24 w 24"/>
                  <a:gd name="T3" fmla="*/ 2 h 6"/>
                  <a:gd name="T4" fmla="*/ 21 w 24"/>
                  <a:gd name="T5" fmla="*/ 2 h 6"/>
                  <a:gd name="T6" fmla="*/ 21 w 24"/>
                  <a:gd name="T7" fmla="*/ 2 h 6"/>
                  <a:gd name="T8" fmla="*/ 13 w 24"/>
                  <a:gd name="T9" fmla="*/ 2 h 6"/>
                  <a:gd name="T10" fmla="*/ 12 w 24"/>
                  <a:gd name="T11" fmla="*/ 4 h 6"/>
                  <a:gd name="T12" fmla="*/ 10 w 24"/>
                  <a:gd name="T13" fmla="*/ 4 h 6"/>
                  <a:gd name="T14" fmla="*/ 8 w 24"/>
                  <a:gd name="T15" fmla="*/ 3 h 6"/>
                  <a:gd name="T16" fmla="*/ 4 w 24"/>
                  <a:gd name="T17" fmla="*/ 6 h 6"/>
                  <a:gd name="T18" fmla="*/ 3 w 24"/>
                  <a:gd name="T19" fmla="*/ 5 h 6"/>
                  <a:gd name="T20" fmla="*/ 3 w 24"/>
                  <a:gd name="T21" fmla="*/ 6 h 6"/>
                  <a:gd name="T22" fmla="*/ 0 w 24"/>
                  <a:gd name="T23" fmla="*/ 5 h 6"/>
                  <a:gd name="T24" fmla="*/ 1 w 24"/>
                  <a:gd name="T25" fmla="*/ 5 h 6"/>
                  <a:gd name="T26" fmla="*/ 0 w 24"/>
                  <a:gd name="T27" fmla="*/ 5 h 6"/>
                  <a:gd name="T28" fmla="*/ 4 w 24"/>
                  <a:gd name="T29" fmla="*/ 4 h 6"/>
                  <a:gd name="T30" fmla="*/ 3 w 24"/>
                  <a:gd name="T31" fmla="*/ 4 h 6"/>
                  <a:gd name="T32" fmla="*/ 6 w 24"/>
                  <a:gd name="T33" fmla="*/ 4 h 6"/>
                  <a:gd name="T34" fmla="*/ 7 w 24"/>
                  <a:gd name="T35" fmla="*/ 2 h 6"/>
                  <a:gd name="T36" fmla="*/ 15 w 24"/>
                  <a:gd name="T37" fmla="*/ 0 h 6"/>
                  <a:gd name="T38" fmla="*/ 20 w 24"/>
                  <a:gd name="T3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6">
                    <a:moveTo>
                      <a:pt x="20" y="0"/>
                    </a:moveTo>
                    <a:cubicBezTo>
                      <a:pt x="24" y="2"/>
                      <a:pt x="24" y="2"/>
                      <a:pt x="24" y="2"/>
                    </a:cubicBezTo>
                    <a:cubicBezTo>
                      <a:pt x="24" y="3"/>
                      <a:pt x="22" y="3"/>
                      <a:pt x="21" y="2"/>
                    </a:cubicBezTo>
                    <a:cubicBezTo>
                      <a:pt x="21" y="2"/>
                      <a:pt x="21" y="2"/>
                      <a:pt x="21" y="2"/>
                    </a:cubicBezTo>
                    <a:cubicBezTo>
                      <a:pt x="19" y="1"/>
                      <a:pt x="15" y="2"/>
                      <a:pt x="13" y="2"/>
                    </a:cubicBezTo>
                    <a:cubicBezTo>
                      <a:pt x="13" y="3"/>
                      <a:pt x="10" y="3"/>
                      <a:pt x="12" y="4"/>
                    </a:cubicBezTo>
                    <a:cubicBezTo>
                      <a:pt x="12" y="3"/>
                      <a:pt x="10" y="4"/>
                      <a:pt x="10" y="4"/>
                    </a:cubicBezTo>
                    <a:cubicBezTo>
                      <a:pt x="10" y="3"/>
                      <a:pt x="8" y="3"/>
                      <a:pt x="8" y="3"/>
                    </a:cubicBezTo>
                    <a:cubicBezTo>
                      <a:pt x="8" y="5"/>
                      <a:pt x="3" y="3"/>
                      <a:pt x="4" y="6"/>
                    </a:cubicBezTo>
                    <a:cubicBezTo>
                      <a:pt x="3" y="5"/>
                      <a:pt x="3" y="5"/>
                      <a:pt x="3" y="5"/>
                    </a:cubicBezTo>
                    <a:cubicBezTo>
                      <a:pt x="3" y="5"/>
                      <a:pt x="3" y="6"/>
                      <a:pt x="3" y="6"/>
                    </a:cubicBezTo>
                    <a:cubicBezTo>
                      <a:pt x="2" y="6"/>
                      <a:pt x="1" y="5"/>
                      <a:pt x="0" y="5"/>
                    </a:cubicBezTo>
                    <a:cubicBezTo>
                      <a:pt x="0" y="5"/>
                      <a:pt x="1" y="6"/>
                      <a:pt x="1" y="5"/>
                    </a:cubicBezTo>
                    <a:cubicBezTo>
                      <a:pt x="0" y="5"/>
                      <a:pt x="0" y="5"/>
                      <a:pt x="0" y="5"/>
                    </a:cubicBezTo>
                    <a:cubicBezTo>
                      <a:pt x="1" y="4"/>
                      <a:pt x="2" y="3"/>
                      <a:pt x="4" y="4"/>
                    </a:cubicBezTo>
                    <a:cubicBezTo>
                      <a:pt x="3" y="4"/>
                      <a:pt x="3" y="4"/>
                      <a:pt x="3" y="4"/>
                    </a:cubicBezTo>
                    <a:cubicBezTo>
                      <a:pt x="4" y="5"/>
                      <a:pt x="5" y="4"/>
                      <a:pt x="6" y="4"/>
                    </a:cubicBezTo>
                    <a:cubicBezTo>
                      <a:pt x="7" y="2"/>
                      <a:pt x="7" y="2"/>
                      <a:pt x="7" y="2"/>
                    </a:cubicBezTo>
                    <a:cubicBezTo>
                      <a:pt x="8" y="2"/>
                      <a:pt x="13" y="3"/>
                      <a:pt x="15" y="0"/>
                    </a:cubicBezTo>
                    <a:cubicBezTo>
                      <a:pt x="16" y="0"/>
                      <a:pt x="18" y="2"/>
                      <a:pt x="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6" name="Freeform 1662">
                <a:extLst>
                  <a:ext uri="{FF2B5EF4-FFF2-40B4-BE49-F238E27FC236}">
                    <a16:creationId xmlns:a16="http://schemas.microsoft.com/office/drawing/2014/main" id="{1D7B1410-DF88-457F-84CC-89F072BB8587}"/>
                  </a:ext>
                </a:extLst>
              </p:cNvPr>
              <p:cNvSpPr/>
              <p:nvPr/>
            </p:nvSpPr>
            <p:spPr bwMode="auto">
              <a:xfrm>
                <a:off x="3412" y="1928"/>
                <a:ext cx="6" cy="2"/>
              </a:xfrm>
              <a:custGeom>
                <a:gdLst>
                  <a:gd name="T0" fmla="*/ 0 w 6"/>
                  <a:gd name="T1" fmla="*/ 2 h 2"/>
                  <a:gd name="T2" fmla="*/ 0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0"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7" name="Freeform 1663">
                <a:extLst>
                  <a:ext uri="{FF2B5EF4-FFF2-40B4-BE49-F238E27FC236}">
                    <a16:creationId xmlns:a16="http://schemas.microsoft.com/office/drawing/2014/main" id="{2872D3E6-642D-40F0-8C81-46B3368A8B8D}"/>
                  </a:ext>
                </a:extLst>
              </p:cNvPr>
              <p:cNvSpPr/>
              <p:nvPr/>
            </p:nvSpPr>
            <p:spPr bwMode="auto">
              <a:xfrm>
                <a:off x="3661" y="1928"/>
                <a:ext cx="2" cy="5"/>
              </a:xfrm>
              <a:custGeom>
                <a:gdLst>
                  <a:gd name="T0" fmla="*/ 1 w 1"/>
                  <a:gd name="T1" fmla="*/ 2 h 2"/>
                  <a:gd name="T2" fmla="*/ 0 w 1"/>
                  <a:gd name="T3" fmla="*/ 2 h 2"/>
                  <a:gd name="T4" fmla="*/ 1 w 1"/>
                  <a:gd name="T5" fmla="*/ 2 h 2"/>
                </a:gdLst>
                <a:cxnLst>
                  <a:cxn ang="0">
                    <a:pos x="T0" y="T1"/>
                  </a:cxn>
                  <a:cxn ang="0">
                    <a:pos x="T2" y="T3"/>
                  </a:cxn>
                  <a:cxn ang="0">
                    <a:pos x="T4" y="T5"/>
                  </a:cxn>
                </a:cxnLst>
                <a:rect l="0" t="0" r="r" b="b"/>
                <a:pathLst>
                  <a:path w="1" h="2">
                    <a:moveTo>
                      <a:pt x="1" y="2"/>
                    </a:moveTo>
                    <a:cubicBezTo>
                      <a:pt x="0" y="2"/>
                      <a:pt x="0" y="2"/>
                      <a:pt x="0" y="2"/>
                    </a:cubicBezTo>
                    <a:cubicBezTo>
                      <a:pt x="0" y="1"/>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8" name="Freeform 1664">
                <a:extLst>
                  <a:ext uri="{FF2B5EF4-FFF2-40B4-BE49-F238E27FC236}">
                    <a16:creationId xmlns:a16="http://schemas.microsoft.com/office/drawing/2014/main" id="{E9DA2875-062D-4332-9E45-8C68591FA1F0}"/>
                  </a:ext>
                </a:extLst>
              </p:cNvPr>
              <p:cNvSpPr/>
              <p:nvPr/>
            </p:nvSpPr>
            <p:spPr bwMode="auto">
              <a:xfrm>
                <a:off x="4192" y="1930"/>
                <a:ext cx="3" cy="6"/>
              </a:xfrm>
              <a:custGeom>
                <a:gdLst>
                  <a:gd name="T0" fmla="*/ 0 w 1"/>
                  <a:gd name="T1" fmla="*/ 2 h 2"/>
                  <a:gd name="T2" fmla="*/ 1 w 1"/>
                  <a:gd name="T3" fmla="*/ 1 h 2"/>
                  <a:gd name="T4" fmla="*/ 0 w 1"/>
                  <a:gd name="T5" fmla="*/ 1 h 2"/>
                  <a:gd name="T6" fmla="*/ 1 w 1"/>
                  <a:gd name="T7" fmla="*/ 0 h 2"/>
                  <a:gd name="T8" fmla="*/ 1 w 1"/>
                  <a:gd name="T9" fmla="*/ 2 h 2"/>
                  <a:gd name="T10" fmla="*/ 0 w 1"/>
                  <a:gd name="T11" fmla="*/ 2 h 2"/>
                </a:gd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0" y="1"/>
                      <a:pt x="0" y="1"/>
                    </a:cubicBezTo>
                    <a:cubicBezTo>
                      <a:pt x="1" y="0"/>
                      <a:pt x="1" y="0"/>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9" name="Freeform 1665">
                <a:extLst>
                  <a:ext uri="{FF2B5EF4-FFF2-40B4-BE49-F238E27FC236}">
                    <a16:creationId xmlns:a16="http://schemas.microsoft.com/office/drawing/2014/main" id="{B02835BA-9159-4CD7-8D1F-C7B805512D03}"/>
                  </a:ext>
                </a:extLst>
              </p:cNvPr>
              <p:cNvSpPr/>
              <p:nvPr/>
            </p:nvSpPr>
            <p:spPr bwMode="auto">
              <a:xfrm>
                <a:off x="4211" y="193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0" name="Freeform 1666">
                <a:extLst>
                  <a:ext uri="{FF2B5EF4-FFF2-40B4-BE49-F238E27FC236}">
                    <a16:creationId xmlns:a16="http://schemas.microsoft.com/office/drawing/2014/main" id="{58297504-C5CE-4A38-9134-38F897738673}"/>
                  </a:ext>
                </a:extLst>
              </p:cNvPr>
              <p:cNvSpPr/>
              <p:nvPr/>
            </p:nvSpPr>
            <p:spPr bwMode="auto">
              <a:xfrm>
                <a:off x="2490" y="1928"/>
                <a:ext cx="16" cy="10"/>
              </a:xfrm>
              <a:custGeom>
                <a:gdLst>
                  <a:gd name="T0" fmla="*/ 6 w 6"/>
                  <a:gd name="T1" fmla="*/ 2 h 4"/>
                  <a:gd name="T2" fmla="*/ 4 w 6"/>
                  <a:gd name="T3" fmla="*/ 3 h 4"/>
                  <a:gd name="T4" fmla="*/ 0 w 6"/>
                  <a:gd name="T5" fmla="*/ 3 h 4"/>
                  <a:gd name="T6" fmla="*/ 4 w 6"/>
                  <a:gd name="T7" fmla="*/ 2 h 4"/>
                  <a:gd name="T8" fmla="*/ 4 w 6"/>
                  <a:gd name="T9" fmla="*/ 2 h 4"/>
                  <a:gd name="T10" fmla="*/ 6 w 6"/>
                  <a:gd name="T11" fmla="*/ 2 h 4"/>
                </a:gdLst>
                <a:cxnLst>
                  <a:cxn ang="0">
                    <a:pos x="T0" y="T1"/>
                  </a:cxn>
                  <a:cxn ang="0">
                    <a:pos x="T2" y="T3"/>
                  </a:cxn>
                  <a:cxn ang="0">
                    <a:pos x="T4" y="T5"/>
                  </a:cxn>
                  <a:cxn ang="0">
                    <a:pos x="T6" y="T7"/>
                  </a:cxn>
                  <a:cxn ang="0">
                    <a:pos x="T8" y="T9"/>
                  </a:cxn>
                  <a:cxn ang="0">
                    <a:pos x="T10" y="T11"/>
                  </a:cxn>
                </a:cxnLst>
                <a:rect l="0" t="0" r="r" b="b"/>
                <a:pathLst>
                  <a:path w="6" h="4">
                    <a:moveTo>
                      <a:pt x="6" y="2"/>
                    </a:moveTo>
                    <a:cubicBezTo>
                      <a:pt x="6" y="4"/>
                      <a:pt x="5" y="2"/>
                      <a:pt x="4" y="3"/>
                    </a:cubicBezTo>
                    <a:cubicBezTo>
                      <a:pt x="3" y="3"/>
                      <a:pt x="2" y="3"/>
                      <a:pt x="0" y="3"/>
                    </a:cubicBezTo>
                    <a:cubicBezTo>
                      <a:pt x="1" y="2"/>
                      <a:pt x="2" y="2"/>
                      <a:pt x="4" y="2"/>
                    </a:cubicBezTo>
                    <a:cubicBezTo>
                      <a:pt x="4" y="2"/>
                      <a:pt x="4" y="2"/>
                      <a:pt x="4" y="2"/>
                    </a:cubicBezTo>
                    <a:cubicBezTo>
                      <a:pt x="5" y="4"/>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1" name="Freeform 1667">
                <a:extLst>
                  <a:ext uri="{FF2B5EF4-FFF2-40B4-BE49-F238E27FC236}">
                    <a16:creationId xmlns:a16="http://schemas.microsoft.com/office/drawing/2014/main" id="{F6A825C2-94A6-4DBA-8528-6D8657B0F6F8}"/>
                  </a:ext>
                </a:extLst>
              </p:cNvPr>
              <p:cNvSpPr/>
              <p:nvPr/>
            </p:nvSpPr>
            <p:spPr bwMode="auto">
              <a:xfrm>
                <a:off x="3698" y="1930"/>
                <a:ext cx="5" cy="11"/>
              </a:xfrm>
              <a:custGeom>
                <a:gdLst>
                  <a:gd name="T0" fmla="*/ 2 w 2"/>
                  <a:gd name="T1" fmla="*/ 1 h 4"/>
                  <a:gd name="T2" fmla="*/ 2 w 2"/>
                  <a:gd name="T3" fmla="*/ 2 h 4"/>
                  <a:gd name="T4" fmla="*/ 2 w 2"/>
                  <a:gd name="T5" fmla="*/ 2 h 4"/>
                  <a:gd name="T6" fmla="*/ 2 w 2"/>
                  <a:gd name="T7" fmla="*/ 4 h 4"/>
                  <a:gd name="T8" fmla="*/ 1 w 2"/>
                  <a:gd name="T9" fmla="*/ 3 h 4"/>
                  <a:gd name="T10" fmla="*/ 2 w 2"/>
                  <a:gd name="T11" fmla="*/ 2 h 4"/>
                  <a:gd name="T12" fmla="*/ 0 w 2"/>
                  <a:gd name="T13" fmla="*/ 2 h 4"/>
                  <a:gd name="T14" fmla="*/ 2 w 2"/>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cubicBezTo>
                      <a:pt x="2" y="1"/>
                      <a:pt x="1" y="2"/>
                      <a:pt x="2" y="2"/>
                    </a:cubicBezTo>
                    <a:cubicBezTo>
                      <a:pt x="2" y="2"/>
                      <a:pt x="2" y="2"/>
                      <a:pt x="2" y="2"/>
                    </a:cubicBezTo>
                    <a:cubicBezTo>
                      <a:pt x="2" y="4"/>
                      <a:pt x="2" y="4"/>
                      <a:pt x="2" y="4"/>
                    </a:cubicBezTo>
                    <a:cubicBezTo>
                      <a:pt x="1" y="3"/>
                      <a:pt x="1" y="3"/>
                      <a:pt x="1" y="3"/>
                    </a:cubicBezTo>
                    <a:cubicBezTo>
                      <a:pt x="2" y="2"/>
                      <a:pt x="2" y="2"/>
                      <a:pt x="2"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2" name="Rectangle 1668">
                <a:extLst>
                  <a:ext uri="{FF2B5EF4-FFF2-40B4-BE49-F238E27FC236}">
                    <a16:creationId xmlns:a16="http://schemas.microsoft.com/office/drawing/2014/main" id="{D766A2C9-4BDA-46A9-9BFD-98CDC330DA33}"/>
                  </a:ext>
                </a:extLst>
              </p:cNvPr>
              <p:cNvSpPr>
                <a:spLocks noChangeArrowheads="1"/>
              </p:cNvSpPr>
              <p:nvPr/>
            </p:nvSpPr>
            <p:spPr bwMode="auto">
              <a:xfrm>
                <a:off x="4171" y="19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3" name="Freeform 1669">
                <a:extLst>
                  <a:ext uri="{FF2B5EF4-FFF2-40B4-BE49-F238E27FC236}">
                    <a16:creationId xmlns:a16="http://schemas.microsoft.com/office/drawing/2014/main" id="{46436539-9184-4847-88F9-A775A029C379}"/>
                  </a:ext>
                </a:extLst>
              </p:cNvPr>
              <p:cNvSpPr/>
              <p:nvPr/>
            </p:nvSpPr>
            <p:spPr bwMode="auto">
              <a:xfrm>
                <a:off x="2691" y="1933"/>
                <a:ext cx="13" cy="5"/>
              </a:xfrm>
              <a:custGeom>
                <a:gdLst>
                  <a:gd name="T0" fmla="*/ 4 w 5"/>
                  <a:gd name="T1" fmla="*/ 1 h 2"/>
                  <a:gd name="T2" fmla="*/ 4 w 5"/>
                  <a:gd name="T3" fmla="*/ 0 h 2"/>
                  <a:gd name="T4" fmla="*/ 5 w 5"/>
                  <a:gd name="T5" fmla="*/ 1 h 2"/>
                  <a:gd name="T6" fmla="*/ 0 w 5"/>
                  <a:gd name="T7" fmla="*/ 2 h 2"/>
                  <a:gd name="T8" fmla="*/ 0 w 5"/>
                  <a:gd name="T9" fmla="*/ 0 h 2"/>
                  <a:gd name="T10" fmla="*/ 1 w 5"/>
                  <a:gd name="T11" fmla="*/ 0 h 2"/>
                  <a:gd name="T12" fmla="*/ 1 w 5"/>
                  <a:gd name="T13" fmla="*/ 1 h 2"/>
                  <a:gd name="T14" fmla="*/ 1 w 5"/>
                  <a:gd name="T15" fmla="*/ 1 h 2"/>
                  <a:gd name="T16" fmla="*/ 3 w 5"/>
                  <a:gd name="T17" fmla="*/ 0 h 2"/>
                  <a:gd name="T18" fmla="*/ 4 w 5"/>
                  <a:gd name="T19"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4" y="1"/>
                    </a:moveTo>
                    <a:cubicBezTo>
                      <a:pt x="4" y="0"/>
                      <a:pt x="4" y="0"/>
                      <a:pt x="4" y="0"/>
                    </a:cubicBezTo>
                    <a:cubicBezTo>
                      <a:pt x="5" y="1"/>
                      <a:pt x="5" y="1"/>
                      <a:pt x="5" y="1"/>
                    </a:cubicBezTo>
                    <a:cubicBezTo>
                      <a:pt x="3" y="2"/>
                      <a:pt x="1" y="1"/>
                      <a:pt x="0" y="2"/>
                    </a:cubicBezTo>
                    <a:cubicBezTo>
                      <a:pt x="0" y="2"/>
                      <a:pt x="0" y="0"/>
                      <a:pt x="0" y="0"/>
                    </a:cubicBezTo>
                    <a:cubicBezTo>
                      <a:pt x="1" y="0"/>
                      <a:pt x="1" y="0"/>
                      <a:pt x="1" y="0"/>
                    </a:cubicBezTo>
                    <a:cubicBezTo>
                      <a:pt x="1" y="1"/>
                      <a:pt x="1" y="1"/>
                      <a:pt x="1" y="1"/>
                    </a:cubicBezTo>
                    <a:cubicBezTo>
                      <a:pt x="1" y="1"/>
                      <a:pt x="1" y="1"/>
                      <a:pt x="1"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4" name="Freeform 1670">
                <a:extLst>
                  <a:ext uri="{FF2B5EF4-FFF2-40B4-BE49-F238E27FC236}">
                    <a16:creationId xmlns:a16="http://schemas.microsoft.com/office/drawing/2014/main" id="{9E387E2A-8669-4383-8F9E-5C0B5FA3E9F5}"/>
                  </a:ext>
                </a:extLst>
              </p:cNvPr>
              <p:cNvSpPr/>
              <p:nvPr/>
            </p:nvSpPr>
            <p:spPr bwMode="auto">
              <a:xfrm>
                <a:off x="3669" y="193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5" name="Freeform 1671">
                <a:extLst>
                  <a:ext uri="{FF2B5EF4-FFF2-40B4-BE49-F238E27FC236}">
                    <a16:creationId xmlns:a16="http://schemas.microsoft.com/office/drawing/2014/main" id="{4C2EABF2-C7A6-4F9D-A543-DC894C328B68}"/>
                  </a:ext>
                </a:extLst>
              </p:cNvPr>
              <p:cNvSpPr/>
              <p:nvPr/>
            </p:nvSpPr>
            <p:spPr bwMode="auto">
              <a:xfrm>
                <a:off x="4176" y="1933"/>
                <a:ext cx="11" cy="5"/>
              </a:xfrm>
              <a:custGeom>
                <a:gdLst>
                  <a:gd name="T0" fmla="*/ 4 w 4"/>
                  <a:gd name="T1" fmla="*/ 1 h 2"/>
                  <a:gd name="T2" fmla="*/ 0 w 4"/>
                  <a:gd name="T3" fmla="*/ 2 h 2"/>
                  <a:gd name="T4" fmla="*/ 1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0" y="2"/>
                    </a:cubicBezTo>
                    <a:cubicBezTo>
                      <a:pt x="1" y="2"/>
                      <a:pt x="1" y="2"/>
                      <a:pt x="1" y="2"/>
                    </a:cubicBezTo>
                    <a:cubicBezTo>
                      <a:pt x="1" y="1"/>
                      <a:pt x="1" y="1"/>
                      <a:pt x="1" y="1"/>
                    </a:cubicBezTo>
                    <a:cubicBezTo>
                      <a:pt x="2"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6" name="Freeform 1672">
                <a:extLst>
                  <a:ext uri="{FF2B5EF4-FFF2-40B4-BE49-F238E27FC236}">
                    <a16:creationId xmlns:a16="http://schemas.microsoft.com/office/drawing/2014/main" id="{FFD93ADA-B3EB-49A9-8850-00035110F508}"/>
                  </a:ext>
                </a:extLst>
              </p:cNvPr>
              <p:cNvSpPr/>
              <p:nvPr/>
            </p:nvSpPr>
            <p:spPr bwMode="auto">
              <a:xfrm>
                <a:off x="3359" y="1936"/>
                <a:ext cx="8" cy="5"/>
              </a:xfrm>
              <a:custGeom>
                <a:gdLst>
                  <a:gd name="T0" fmla="*/ 3 w 3"/>
                  <a:gd name="T1" fmla="*/ 1 h 2"/>
                  <a:gd name="T2" fmla="*/ 3 w 3"/>
                  <a:gd name="T3" fmla="*/ 2 h 2"/>
                  <a:gd name="T4" fmla="*/ 3 w 3"/>
                  <a:gd name="T5" fmla="*/ 2 h 2"/>
                  <a:gd name="T6" fmla="*/ 0 w 3"/>
                  <a:gd name="T7" fmla="*/ 2 h 2"/>
                  <a:gd name="T8" fmla="*/ 2 w 3"/>
                  <a:gd name="T9" fmla="*/ 1 h 2"/>
                  <a:gd name="T10" fmla="*/ 2 w 3"/>
                  <a:gd name="T11" fmla="*/ 1 h 2"/>
                  <a:gd name="T12" fmla="*/ 3 w 3"/>
                  <a:gd name="T13" fmla="*/ 0 h 2"/>
                  <a:gd name="T14" fmla="*/ 3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0" y="2"/>
                      <a:pt x="0" y="2"/>
                      <a:pt x="0" y="2"/>
                    </a:cubicBezTo>
                    <a:cubicBezTo>
                      <a:pt x="2" y="1"/>
                      <a:pt x="2" y="1"/>
                      <a:pt x="2" y="1"/>
                    </a:cubicBezTo>
                    <a:cubicBezTo>
                      <a:pt x="2" y="1"/>
                      <a:pt x="2" y="1"/>
                      <a:pt x="2" y="1"/>
                    </a:cubicBezTo>
                    <a:cubicBezTo>
                      <a:pt x="3" y="0"/>
                      <a:pt x="3" y="0"/>
                      <a:pt x="3" y="0"/>
                    </a:cubicBezTo>
                    <a:cubicBezTo>
                      <a:pt x="2"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7" name="Freeform 1673">
                <a:extLst>
                  <a:ext uri="{FF2B5EF4-FFF2-40B4-BE49-F238E27FC236}">
                    <a16:creationId xmlns:a16="http://schemas.microsoft.com/office/drawing/2014/main" id="{D329636B-CF9C-41A6-9B3C-0A4F5AAD6CD8}"/>
                  </a:ext>
                </a:extLst>
              </p:cNvPr>
              <p:cNvSpPr/>
              <p:nvPr/>
            </p:nvSpPr>
            <p:spPr bwMode="auto">
              <a:xfrm>
                <a:off x="4112" y="1930"/>
                <a:ext cx="30" cy="16"/>
              </a:xfrm>
              <a:custGeom>
                <a:gdLst>
                  <a:gd name="T0" fmla="*/ 11 w 11"/>
                  <a:gd name="T1" fmla="*/ 3 h 6"/>
                  <a:gd name="T2" fmla="*/ 6 w 11"/>
                  <a:gd name="T3" fmla="*/ 4 h 6"/>
                  <a:gd name="T4" fmla="*/ 5 w 11"/>
                  <a:gd name="T5" fmla="*/ 5 h 6"/>
                  <a:gd name="T6" fmla="*/ 1 w 11"/>
                  <a:gd name="T7" fmla="*/ 6 h 6"/>
                  <a:gd name="T8" fmla="*/ 0 w 11"/>
                  <a:gd name="T9" fmla="*/ 6 h 6"/>
                  <a:gd name="T10" fmla="*/ 1 w 11"/>
                  <a:gd name="T11" fmla="*/ 5 h 6"/>
                  <a:gd name="T12" fmla="*/ 2 w 11"/>
                  <a:gd name="T13" fmla="*/ 6 h 6"/>
                  <a:gd name="T14" fmla="*/ 2 w 11"/>
                  <a:gd name="T15" fmla="*/ 6 h 6"/>
                  <a:gd name="T16" fmla="*/ 2 w 11"/>
                  <a:gd name="T17" fmla="*/ 4 h 6"/>
                  <a:gd name="T18" fmla="*/ 5 w 11"/>
                  <a:gd name="T19" fmla="*/ 3 h 6"/>
                  <a:gd name="T20" fmla="*/ 11 w 11"/>
                  <a:gd name="T21"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3"/>
                    </a:moveTo>
                    <a:cubicBezTo>
                      <a:pt x="9" y="3"/>
                      <a:pt x="7" y="5"/>
                      <a:pt x="6" y="4"/>
                    </a:cubicBezTo>
                    <a:cubicBezTo>
                      <a:pt x="5" y="4"/>
                      <a:pt x="6" y="5"/>
                      <a:pt x="5" y="5"/>
                    </a:cubicBezTo>
                    <a:cubicBezTo>
                      <a:pt x="3" y="4"/>
                      <a:pt x="3" y="6"/>
                      <a:pt x="1" y="6"/>
                    </a:cubicBezTo>
                    <a:cubicBezTo>
                      <a:pt x="0" y="6"/>
                      <a:pt x="0" y="6"/>
                      <a:pt x="0" y="6"/>
                    </a:cubicBezTo>
                    <a:cubicBezTo>
                      <a:pt x="1" y="5"/>
                      <a:pt x="1" y="5"/>
                      <a:pt x="1" y="5"/>
                    </a:cubicBezTo>
                    <a:cubicBezTo>
                      <a:pt x="1" y="6"/>
                      <a:pt x="1" y="6"/>
                      <a:pt x="2" y="6"/>
                    </a:cubicBezTo>
                    <a:cubicBezTo>
                      <a:pt x="2" y="6"/>
                      <a:pt x="2" y="6"/>
                      <a:pt x="2" y="6"/>
                    </a:cubicBezTo>
                    <a:cubicBezTo>
                      <a:pt x="2" y="4"/>
                      <a:pt x="2" y="4"/>
                      <a:pt x="2" y="4"/>
                    </a:cubicBezTo>
                    <a:cubicBezTo>
                      <a:pt x="2" y="3"/>
                      <a:pt x="4" y="3"/>
                      <a:pt x="5" y="3"/>
                    </a:cubicBezTo>
                    <a:cubicBezTo>
                      <a:pt x="8" y="6"/>
                      <a:pt x="9" y="0"/>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8" name="Freeform 1674">
                <a:extLst>
                  <a:ext uri="{FF2B5EF4-FFF2-40B4-BE49-F238E27FC236}">
                    <a16:creationId xmlns:a16="http://schemas.microsoft.com/office/drawing/2014/main" id="{D94C1E68-2030-486F-A248-6B1EB5A51159}"/>
                  </a:ext>
                </a:extLst>
              </p:cNvPr>
              <p:cNvSpPr/>
              <p:nvPr/>
            </p:nvSpPr>
            <p:spPr bwMode="auto">
              <a:xfrm>
                <a:off x="2242" y="1936"/>
                <a:ext cx="43" cy="37"/>
              </a:xfrm>
              <a:custGeom>
                <a:gdLst>
                  <a:gd name="T0" fmla="*/ 16 w 16"/>
                  <a:gd name="T1" fmla="*/ 1 h 14"/>
                  <a:gd name="T2" fmla="*/ 13 w 16"/>
                  <a:gd name="T3" fmla="*/ 4 h 14"/>
                  <a:gd name="T4" fmla="*/ 16 w 16"/>
                  <a:gd name="T5" fmla="*/ 5 h 14"/>
                  <a:gd name="T6" fmla="*/ 10 w 16"/>
                  <a:gd name="T7" fmla="*/ 6 h 14"/>
                  <a:gd name="T8" fmla="*/ 10 w 16"/>
                  <a:gd name="T9" fmla="*/ 7 h 14"/>
                  <a:gd name="T10" fmla="*/ 7 w 16"/>
                  <a:gd name="T11" fmla="*/ 8 h 14"/>
                  <a:gd name="T12" fmla="*/ 5 w 16"/>
                  <a:gd name="T13" fmla="*/ 9 h 14"/>
                  <a:gd name="T14" fmla="*/ 6 w 16"/>
                  <a:gd name="T15" fmla="*/ 11 h 14"/>
                  <a:gd name="T16" fmla="*/ 0 w 16"/>
                  <a:gd name="T17" fmla="*/ 10 h 14"/>
                  <a:gd name="T18" fmla="*/ 3 w 16"/>
                  <a:gd name="T19" fmla="*/ 9 h 14"/>
                  <a:gd name="T20" fmla="*/ 6 w 16"/>
                  <a:gd name="T21" fmla="*/ 6 h 14"/>
                  <a:gd name="T22" fmla="*/ 11 w 16"/>
                  <a:gd name="T23" fmla="*/ 2 h 14"/>
                  <a:gd name="T24" fmla="*/ 15 w 16"/>
                  <a:gd name="T25" fmla="*/ 0 h 14"/>
                  <a:gd name="T26" fmla="*/ 16 w 16"/>
                  <a:gd name="T2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4">
                    <a:moveTo>
                      <a:pt x="16" y="1"/>
                    </a:moveTo>
                    <a:cubicBezTo>
                      <a:pt x="15" y="2"/>
                      <a:pt x="12" y="2"/>
                      <a:pt x="13" y="4"/>
                    </a:cubicBezTo>
                    <a:cubicBezTo>
                      <a:pt x="14" y="5"/>
                      <a:pt x="15" y="5"/>
                      <a:pt x="16" y="5"/>
                    </a:cubicBezTo>
                    <a:cubicBezTo>
                      <a:pt x="14" y="7"/>
                      <a:pt x="12" y="4"/>
                      <a:pt x="10" y="6"/>
                    </a:cubicBezTo>
                    <a:cubicBezTo>
                      <a:pt x="10" y="7"/>
                      <a:pt x="10" y="7"/>
                      <a:pt x="10" y="7"/>
                    </a:cubicBezTo>
                    <a:cubicBezTo>
                      <a:pt x="9" y="7"/>
                      <a:pt x="8" y="9"/>
                      <a:pt x="7" y="8"/>
                    </a:cubicBezTo>
                    <a:cubicBezTo>
                      <a:pt x="6" y="8"/>
                      <a:pt x="5" y="8"/>
                      <a:pt x="5" y="9"/>
                    </a:cubicBezTo>
                    <a:cubicBezTo>
                      <a:pt x="6" y="10"/>
                      <a:pt x="5" y="10"/>
                      <a:pt x="6" y="11"/>
                    </a:cubicBezTo>
                    <a:cubicBezTo>
                      <a:pt x="4" y="7"/>
                      <a:pt x="2" y="14"/>
                      <a:pt x="0" y="10"/>
                    </a:cubicBezTo>
                    <a:cubicBezTo>
                      <a:pt x="1" y="11"/>
                      <a:pt x="2" y="10"/>
                      <a:pt x="3" y="9"/>
                    </a:cubicBezTo>
                    <a:cubicBezTo>
                      <a:pt x="4" y="8"/>
                      <a:pt x="7" y="8"/>
                      <a:pt x="6" y="6"/>
                    </a:cubicBezTo>
                    <a:cubicBezTo>
                      <a:pt x="8" y="5"/>
                      <a:pt x="12" y="5"/>
                      <a:pt x="11" y="2"/>
                    </a:cubicBezTo>
                    <a:cubicBezTo>
                      <a:pt x="12" y="0"/>
                      <a:pt x="14" y="1"/>
                      <a:pt x="15" y="0"/>
                    </a:cubicBez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9" name="Freeform 1675">
                <a:extLst>
                  <a:ext uri="{FF2B5EF4-FFF2-40B4-BE49-F238E27FC236}">
                    <a16:creationId xmlns:a16="http://schemas.microsoft.com/office/drawing/2014/main" id="{901DEA41-EDC6-4AFD-B2B4-D03005AFF02B}"/>
                  </a:ext>
                </a:extLst>
              </p:cNvPr>
              <p:cNvSpPr/>
              <p:nvPr/>
            </p:nvSpPr>
            <p:spPr bwMode="auto">
              <a:xfrm>
                <a:off x="3754" y="1936"/>
                <a:ext cx="3" cy="5"/>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0" name="Freeform 1676">
                <a:extLst>
                  <a:ext uri="{FF2B5EF4-FFF2-40B4-BE49-F238E27FC236}">
                    <a16:creationId xmlns:a16="http://schemas.microsoft.com/office/drawing/2014/main" id="{4D0DC85A-FEE2-4D57-8CB0-5E05FF44229F}"/>
                  </a:ext>
                </a:extLst>
              </p:cNvPr>
              <p:cNvSpPr/>
              <p:nvPr/>
            </p:nvSpPr>
            <p:spPr bwMode="auto">
              <a:xfrm>
                <a:off x="2669" y="1938"/>
                <a:ext cx="8" cy="6"/>
              </a:xfrm>
              <a:custGeom>
                <a:gdLst>
                  <a:gd name="T0" fmla="*/ 2 w 3"/>
                  <a:gd name="T1" fmla="*/ 0 h 2"/>
                  <a:gd name="T2" fmla="*/ 1 w 3"/>
                  <a:gd name="T3" fmla="*/ 1 h 2"/>
                  <a:gd name="T4" fmla="*/ 3 w 3"/>
                  <a:gd name="T5" fmla="*/ 1 h 2"/>
                  <a:gd name="T6" fmla="*/ 1 w 3"/>
                  <a:gd name="T7" fmla="*/ 2 h 2"/>
                  <a:gd name="T8" fmla="*/ 0 w 3"/>
                  <a:gd name="T9" fmla="*/ 1 h 2"/>
                  <a:gd name="T10" fmla="*/ 1 w 3"/>
                  <a:gd name="T11" fmla="*/ 0 h 2"/>
                  <a:gd name="T12" fmla="*/ 2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1" y="1"/>
                      <a:pt x="1" y="1"/>
                      <a:pt x="1" y="1"/>
                    </a:cubicBezTo>
                    <a:cubicBezTo>
                      <a:pt x="3" y="1"/>
                      <a:pt x="3" y="1"/>
                      <a:pt x="3" y="1"/>
                    </a:cubicBezTo>
                    <a:cubicBezTo>
                      <a:pt x="1" y="2"/>
                      <a:pt x="1" y="2"/>
                      <a:pt x="1" y="2"/>
                    </a:cubicBezTo>
                    <a:cubicBezTo>
                      <a:pt x="1" y="2"/>
                      <a:pt x="1"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1" name="Freeform 1677">
                <a:extLst>
                  <a:ext uri="{FF2B5EF4-FFF2-40B4-BE49-F238E27FC236}">
                    <a16:creationId xmlns:a16="http://schemas.microsoft.com/office/drawing/2014/main" id="{BF7C8E0C-0CA6-44DD-8C1A-82CEB92498BC}"/>
                  </a:ext>
                </a:extLst>
              </p:cNvPr>
              <p:cNvSpPr/>
              <p:nvPr/>
            </p:nvSpPr>
            <p:spPr bwMode="auto">
              <a:xfrm>
                <a:off x="3605" y="1938"/>
                <a:ext cx="10" cy="11"/>
              </a:xfrm>
              <a:custGeom>
                <a:gdLst>
                  <a:gd name="T0" fmla="*/ 4 w 4"/>
                  <a:gd name="T1" fmla="*/ 2 h 4"/>
                  <a:gd name="T2" fmla="*/ 0 w 4"/>
                  <a:gd name="T3" fmla="*/ 3 h 4"/>
                  <a:gd name="T4" fmla="*/ 2 w 4"/>
                  <a:gd name="T5" fmla="*/ 1 h 4"/>
                  <a:gd name="T6" fmla="*/ 2 w 4"/>
                  <a:gd name="T7" fmla="*/ 1 h 4"/>
                  <a:gd name="T8" fmla="*/ 3 w 4"/>
                  <a:gd name="T9" fmla="*/ 0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4"/>
                      <a:pt x="2" y="2"/>
                      <a:pt x="0" y="3"/>
                    </a:cubicBezTo>
                    <a:cubicBezTo>
                      <a:pt x="2" y="1"/>
                      <a:pt x="2" y="1"/>
                      <a:pt x="2" y="1"/>
                    </a:cubicBezTo>
                    <a:cubicBezTo>
                      <a:pt x="2" y="1"/>
                      <a:pt x="2" y="1"/>
                      <a:pt x="2" y="1"/>
                    </a:cubicBezTo>
                    <a:cubicBezTo>
                      <a:pt x="3" y="0"/>
                      <a:pt x="3" y="0"/>
                      <a:pt x="3" y="0"/>
                    </a:cubicBezTo>
                    <a:cubicBezTo>
                      <a:pt x="4" y="0"/>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2" name="Freeform 1678">
                <a:extLst>
                  <a:ext uri="{FF2B5EF4-FFF2-40B4-BE49-F238E27FC236}">
                    <a16:creationId xmlns:a16="http://schemas.microsoft.com/office/drawing/2014/main" id="{AD595B67-B73F-41DC-AF7F-AF1CCBF9F2FD}"/>
                  </a:ext>
                </a:extLst>
              </p:cNvPr>
              <p:cNvSpPr/>
              <p:nvPr/>
            </p:nvSpPr>
            <p:spPr bwMode="auto">
              <a:xfrm>
                <a:off x="4315" y="1938"/>
                <a:ext cx="88" cy="27"/>
              </a:xfrm>
              <a:custGeom>
                <a:gdLst>
                  <a:gd name="T0" fmla="*/ 33 w 33"/>
                  <a:gd name="T1" fmla="*/ 1 h 10"/>
                  <a:gd name="T2" fmla="*/ 27 w 33"/>
                  <a:gd name="T3" fmla="*/ 2 h 10"/>
                  <a:gd name="T4" fmla="*/ 19 w 33"/>
                  <a:gd name="T5" fmla="*/ 6 h 10"/>
                  <a:gd name="T6" fmla="*/ 14 w 33"/>
                  <a:gd name="T7" fmla="*/ 6 h 10"/>
                  <a:gd name="T8" fmla="*/ 14 w 33"/>
                  <a:gd name="T9" fmla="*/ 7 h 10"/>
                  <a:gd name="T10" fmla="*/ 9 w 33"/>
                  <a:gd name="T11" fmla="*/ 8 h 10"/>
                  <a:gd name="T12" fmla="*/ 11 w 33"/>
                  <a:gd name="T13" fmla="*/ 8 h 10"/>
                  <a:gd name="T14" fmla="*/ 7 w 33"/>
                  <a:gd name="T15" fmla="*/ 9 h 10"/>
                  <a:gd name="T16" fmla="*/ 7 w 33"/>
                  <a:gd name="T17" fmla="*/ 8 h 10"/>
                  <a:gd name="T18" fmla="*/ 2 w 33"/>
                  <a:gd name="T19" fmla="*/ 9 h 10"/>
                  <a:gd name="T20" fmla="*/ 0 w 33"/>
                  <a:gd name="T21" fmla="*/ 10 h 10"/>
                  <a:gd name="T22" fmla="*/ 5 w 33"/>
                  <a:gd name="T23" fmla="*/ 7 h 10"/>
                  <a:gd name="T24" fmla="*/ 8 w 33"/>
                  <a:gd name="T25" fmla="*/ 7 h 10"/>
                  <a:gd name="T26" fmla="*/ 9 w 33"/>
                  <a:gd name="T27" fmla="*/ 5 h 10"/>
                  <a:gd name="T28" fmla="*/ 11 w 33"/>
                  <a:gd name="T29" fmla="*/ 6 h 10"/>
                  <a:gd name="T30" fmla="*/ 12 w 33"/>
                  <a:gd name="T31" fmla="*/ 4 h 10"/>
                  <a:gd name="T32" fmla="*/ 21 w 33"/>
                  <a:gd name="T33" fmla="*/ 2 h 10"/>
                  <a:gd name="T34" fmla="*/ 21 w 33"/>
                  <a:gd name="T35" fmla="*/ 3 h 10"/>
                  <a:gd name="T36" fmla="*/ 21 w 33"/>
                  <a:gd name="T37" fmla="*/ 3 h 10"/>
                  <a:gd name="T38" fmla="*/ 30 w 33"/>
                  <a:gd name="T39" fmla="*/ 0 h 10"/>
                  <a:gd name="T40" fmla="*/ 33 w 3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0">
                    <a:moveTo>
                      <a:pt x="33" y="1"/>
                    </a:moveTo>
                    <a:cubicBezTo>
                      <a:pt x="31" y="1"/>
                      <a:pt x="30" y="2"/>
                      <a:pt x="27" y="2"/>
                    </a:cubicBezTo>
                    <a:cubicBezTo>
                      <a:pt x="24" y="4"/>
                      <a:pt x="21" y="3"/>
                      <a:pt x="19" y="6"/>
                    </a:cubicBezTo>
                    <a:cubicBezTo>
                      <a:pt x="17" y="7"/>
                      <a:pt x="16" y="6"/>
                      <a:pt x="14" y="6"/>
                    </a:cubicBezTo>
                    <a:cubicBezTo>
                      <a:pt x="14" y="7"/>
                      <a:pt x="14" y="7"/>
                      <a:pt x="14" y="7"/>
                    </a:cubicBezTo>
                    <a:cubicBezTo>
                      <a:pt x="13" y="7"/>
                      <a:pt x="11" y="7"/>
                      <a:pt x="9" y="8"/>
                    </a:cubicBezTo>
                    <a:cubicBezTo>
                      <a:pt x="11" y="8"/>
                      <a:pt x="11" y="8"/>
                      <a:pt x="11" y="8"/>
                    </a:cubicBezTo>
                    <a:cubicBezTo>
                      <a:pt x="10" y="9"/>
                      <a:pt x="8" y="9"/>
                      <a:pt x="7" y="9"/>
                    </a:cubicBezTo>
                    <a:cubicBezTo>
                      <a:pt x="7" y="8"/>
                      <a:pt x="7" y="8"/>
                      <a:pt x="7" y="8"/>
                    </a:cubicBezTo>
                    <a:cubicBezTo>
                      <a:pt x="6" y="10"/>
                      <a:pt x="3" y="8"/>
                      <a:pt x="2" y="9"/>
                    </a:cubicBezTo>
                    <a:cubicBezTo>
                      <a:pt x="0" y="10"/>
                      <a:pt x="0" y="10"/>
                      <a:pt x="0" y="10"/>
                    </a:cubicBezTo>
                    <a:cubicBezTo>
                      <a:pt x="1" y="9"/>
                      <a:pt x="4" y="8"/>
                      <a:pt x="5" y="7"/>
                    </a:cubicBezTo>
                    <a:cubicBezTo>
                      <a:pt x="6" y="8"/>
                      <a:pt x="7" y="6"/>
                      <a:pt x="8" y="7"/>
                    </a:cubicBezTo>
                    <a:cubicBezTo>
                      <a:pt x="9" y="5"/>
                      <a:pt x="9" y="5"/>
                      <a:pt x="9" y="5"/>
                    </a:cubicBezTo>
                    <a:cubicBezTo>
                      <a:pt x="9" y="5"/>
                      <a:pt x="10" y="7"/>
                      <a:pt x="11" y="6"/>
                    </a:cubicBezTo>
                    <a:cubicBezTo>
                      <a:pt x="12" y="4"/>
                      <a:pt x="12" y="4"/>
                      <a:pt x="12" y="4"/>
                    </a:cubicBezTo>
                    <a:cubicBezTo>
                      <a:pt x="15" y="7"/>
                      <a:pt x="19" y="3"/>
                      <a:pt x="21" y="2"/>
                    </a:cubicBezTo>
                    <a:cubicBezTo>
                      <a:pt x="21" y="3"/>
                      <a:pt x="21" y="3"/>
                      <a:pt x="21" y="3"/>
                    </a:cubicBezTo>
                    <a:cubicBezTo>
                      <a:pt x="21" y="3"/>
                      <a:pt x="21" y="3"/>
                      <a:pt x="21" y="3"/>
                    </a:cubicBezTo>
                    <a:cubicBezTo>
                      <a:pt x="23" y="2"/>
                      <a:pt x="27" y="1"/>
                      <a:pt x="30" y="0"/>
                    </a:cubicBezTo>
                    <a:cubicBezTo>
                      <a:pt x="32" y="0"/>
                      <a:pt x="32"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3" name="Freeform 1679">
                <a:extLst>
                  <a:ext uri="{FF2B5EF4-FFF2-40B4-BE49-F238E27FC236}">
                    <a16:creationId xmlns:a16="http://schemas.microsoft.com/office/drawing/2014/main" id="{A9189E6B-402F-421D-A89C-152BA2843BC2}"/>
                  </a:ext>
                </a:extLst>
              </p:cNvPr>
              <p:cNvSpPr/>
              <p:nvPr/>
            </p:nvSpPr>
            <p:spPr bwMode="auto">
              <a:xfrm>
                <a:off x="2378" y="1936"/>
                <a:ext cx="126" cy="42"/>
              </a:xfrm>
              <a:custGeom>
                <a:gdLst>
                  <a:gd name="T0" fmla="*/ 40 w 47"/>
                  <a:gd name="T1" fmla="*/ 4 h 16"/>
                  <a:gd name="T2" fmla="*/ 39 w 47"/>
                  <a:gd name="T3" fmla="*/ 5 h 16"/>
                  <a:gd name="T4" fmla="*/ 30 w 47"/>
                  <a:gd name="T5" fmla="*/ 7 h 16"/>
                  <a:gd name="T6" fmla="*/ 30 w 47"/>
                  <a:gd name="T7" fmla="*/ 8 h 16"/>
                  <a:gd name="T8" fmla="*/ 25 w 47"/>
                  <a:gd name="T9" fmla="*/ 9 h 16"/>
                  <a:gd name="T10" fmla="*/ 22 w 47"/>
                  <a:gd name="T11" fmla="*/ 9 h 16"/>
                  <a:gd name="T12" fmla="*/ 25 w 47"/>
                  <a:gd name="T13" fmla="*/ 5 h 16"/>
                  <a:gd name="T14" fmla="*/ 23 w 47"/>
                  <a:gd name="T15" fmla="*/ 5 h 16"/>
                  <a:gd name="T16" fmla="*/ 21 w 47"/>
                  <a:gd name="T17" fmla="*/ 6 h 16"/>
                  <a:gd name="T18" fmla="*/ 20 w 47"/>
                  <a:gd name="T19" fmla="*/ 9 h 16"/>
                  <a:gd name="T20" fmla="*/ 17 w 47"/>
                  <a:gd name="T21" fmla="*/ 10 h 16"/>
                  <a:gd name="T22" fmla="*/ 6 w 47"/>
                  <a:gd name="T23" fmla="*/ 13 h 16"/>
                  <a:gd name="T24" fmla="*/ 4 w 47"/>
                  <a:gd name="T25" fmla="*/ 15 h 16"/>
                  <a:gd name="T26" fmla="*/ 4 w 47"/>
                  <a:gd name="T27" fmla="*/ 14 h 16"/>
                  <a:gd name="T28" fmla="*/ 2 w 47"/>
                  <a:gd name="T29" fmla="*/ 14 h 16"/>
                  <a:gd name="T30" fmla="*/ 3 w 47"/>
                  <a:gd name="T31" fmla="*/ 14 h 16"/>
                  <a:gd name="T32" fmla="*/ 0 w 47"/>
                  <a:gd name="T33" fmla="*/ 15 h 16"/>
                  <a:gd name="T34" fmla="*/ 2 w 47"/>
                  <a:gd name="T35" fmla="*/ 12 h 16"/>
                  <a:gd name="T36" fmla="*/ 3 w 47"/>
                  <a:gd name="T37" fmla="*/ 12 h 16"/>
                  <a:gd name="T38" fmla="*/ 3 w 47"/>
                  <a:gd name="T39" fmla="*/ 11 h 16"/>
                  <a:gd name="T40" fmla="*/ 4 w 47"/>
                  <a:gd name="T41" fmla="*/ 11 h 16"/>
                  <a:gd name="T42" fmla="*/ 7 w 47"/>
                  <a:gd name="T43" fmla="*/ 10 h 16"/>
                  <a:gd name="T44" fmla="*/ 7 w 47"/>
                  <a:gd name="T45" fmla="*/ 9 h 16"/>
                  <a:gd name="T46" fmla="*/ 10 w 47"/>
                  <a:gd name="T47" fmla="*/ 9 h 16"/>
                  <a:gd name="T48" fmla="*/ 11 w 47"/>
                  <a:gd name="T49" fmla="*/ 8 h 16"/>
                  <a:gd name="T50" fmla="*/ 17 w 47"/>
                  <a:gd name="T51" fmla="*/ 5 h 16"/>
                  <a:gd name="T52" fmla="*/ 15 w 47"/>
                  <a:gd name="T53" fmla="*/ 6 h 16"/>
                  <a:gd name="T54" fmla="*/ 17 w 47"/>
                  <a:gd name="T55" fmla="*/ 7 h 16"/>
                  <a:gd name="T56" fmla="*/ 19 w 47"/>
                  <a:gd name="T57" fmla="*/ 4 h 16"/>
                  <a:gd name="T58" fmla="*/ 21 w 47"/>
                  <a:gd name="T59" fmla="*/ 6 h 16"/>
                  <a:gd name="T60" fmla="*/ 24 w 47"/>
                  <a:gd name="T61" fmla="*/ 4 h 16"/>
                  <a:gd name="T62" fmla="*/ 27 w 47"/>
                  <a:gd name="T63" fmla="*/ 4 h 16"/>
                  <a:gd name="T64" fmla="*/ 27 w 47"/>
                  <a:gd name="T65" fmla="*/ 5 h 16"/>
                  <a:gd name="T66" fmla="*/ 34 w 47"/>
                  <a:gd name="T67" fmla="*/ 5 h 16"/>
                  <a:gd name="T68" fmla="*/ 34 w 47"/>
                  <a:gd name="T69" fmla="*/ 3 h 16"/>
                  <a:gd name="T70" fmla="*/ 38 w 47"/>
                  <a:gd name="T71" fmla="*/ 3 h 16"/>
                  <a:gd name="T72" fmla="*/ 39 w 47"/>
                  <a:gd name="T73" fmla="*/ 4 h 16"/>
                  <a:gd name="T74" fmla="*/ 42 w 47"/>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16">
                    <a:moveTo>
                      <a:pt x="47" y="2"/>
                    </a:moveTo>
                    <a:cubicBezTo>
                      <a:pt x="45" y="2"/>
                      <a:pt x="42" y="5"/>
                      <a:pt x="40" y="4"/>
                    </a:cubicBezTo>
                    <a:cubicBezTo>
                      <a:pt x="39" y="4"/>
                      <a:pt x="39" y="5"/>
                      <a:pt x="39" y="5"/>
                    </a:cubicBezTo>
                    <a:cubicBezTo>
                      <a:pt x="39" y="5"/>
                      <a:pt x="39" y="5"/>
                      <a:pt x="39" y="5"/>
                    </a:cubicBezTo>
                    <a:cubicBezTo>
                      <a:pt x="38" y="6"/>
                      <a:pt x="35" y="6"/>
                      <a:pt x="36" y="8"/>
                    </a:cubicBezTo>
                    <a:cubicBezTo>
                      <a:pt x="35" y="6"/>
                      <a:pt x="32" y="9"/>
                      <a:pt x="30" y="7"/>
                    </a:cubicBezTo>
                    <a:cubicBezTo>
                      <a:pt x="29" y="8"/>
                      <a:pt x="29" y="8"/>
                      <a:pt x="29" y="8"/>
                    </a:cubicBezTo>
                    <a:cubicBezTo>
                      <a:pt x="30" y="8"/>
                      <a:pt x="30" y="8"/>
                      <a:pt x="30" y="8"/>
                    </a:cubicBezTo>
                    <a:cubicBezTo>
                      <a:pt x="29" y="9"/>
                      <a:pt x="26" y="10"/>
                      <a:pt x="24" y="9"/>
                    </a:cubicBezTo>
                    <a:cubicBezTo>
                      <a:pt x="25" y="9"/>
                      <a:pt x="25" y="9"/>
                      <a:pt x="25" y="9"/>
                    </a:cubicBezTo>
                    <a:cubicBezTo>
                      <a:pt x="26" y="6"/>
                      <a:pt x="28" y="8"/>
                      <a:pt x="29" y="6"/>
                    </a:cubicBezTo>
                    <a:cubicBezTo>
                      <a:pt x="27" y="5"/>
                      <a:pt x="24" y="8"/>
                      <a:pt x="22" y="9"/>
                    </a:cubicBezTo>
                    <a:cubicBezTo>
                      <a:pt x="22" y="8"/>
                      <a:pt x="26" y="7"/>
                      <a:pt x="23" y="6"/>
                    </a:cubicBezTo>
                    <a:cubicBezTo>
                      <a:pt x="24" y="6"/>
                      <a:pt x="25" y="6"/>
                      <a:pt x="25" y="5"/>
                    </a:cubicBezTo>
                    <a:cubicBezTo>
                      <a:pt x="24" y="5"/>
                      <a:pt x="23" y="5"/>
                      <a:pt x="22" y="6"/>
                    </a:cubicBezTo>
                    <a:cubicBezTo>
                      <a:pt x="22" y="6"/>
                      <a:pt x="23" y="6"/>
                      <a:pt x="23" y="5"/>
                    </a:cubicBezTo>
                    <a:cubicBezTo>
                      <a:pt x="23" y="5"/>
                      <a:pt x="22" y="5"/>
                      <a:pt x="22" y="5"/>
                    </a:cubicBezTo>
                    <a:cubicBezTo>
                      <a:pt x="21" y="5"/>
                      <a:pt x="22" y="6"/>
                      <a:pt x="21" y="6"/>
                    </a:cubicBezTo>
                    <a:cubicBezTo>
                      <a:pt x="22" y="6"/>
                      <a:pt x="21" y="5"/>
                      <a:pt x="20" y="6"/>
                    </a:cubicBezTo>
                    <a:cubicBezTo>
                      <a:pt x="22" y="7"/>
                      <a:pt x="20" y="8"/>
                      <a:pt x="20" y="9"/>
                    </a:cubicBezTo>
                    <a:cubicBezTo>
                      <a:pt x="16" y="10"/>
                      <a:pt x="16" y="10"/>
                      <a:pt x="16" y="10"/>
                    </a:cubicBezTo>
                    <a:cubicBezTo>
                      <a:pt x="17" y="10"/>
                      <a:pt x="17" y="10"/>
                      <a:pt x="17" y="10"/>
                    </a:cubicBezTo>
                    <a:cubicBezTo>
                      <a:pt x="15" y="12"/>
                      <a:pt x="11" y="11"/>
                      <a:pt x="9" y="12"/>
                    </a:cubicBezTo>
                    <a:cubicBezTo>
                      <a:pt x="8" y="11"/>
                      <a:pt x="7" y="13"/>
                      <a:pt x="6" y="13"/>
                    </a:cubicBezTo>
                    <a:cubicBezTo>
                      <a:pt x="8" y="14"/>
                      <a:pt x="4" y="15"/>
                      <a:pt x="7" y="15"/>
                    </a:cubicBezTo>
                    <a:cubicBezTo>
                      <a:pt x="6" y="16"/>
                      <a:pt x="5" y="14"/>
                      <a:pt x="4" y="15"/>
                    </a:cubicBezTo>
                    <a:cubicBezTo>
                      <a:pt x="5" y="15"/>
                      <a:pt x="5" y="15"/>
                      <a:pt x="5" y="15"/>
                    </a:cubicBezTo>
                    <a:cubicBezTo>
                      <a:pt x="4" y="14"/>
                      <a:pt x="4" y="14"/>
                      <a:pt x="4" y="14"/>
                    </a:cubicBezTo>
                    <a:cubicBezTo>
                      <a:pt x="5" y="15"/>
                      <a:pt x="6" y="14"/>
                      <a:pt x="6" y="13"/>
                    </a:cubicBezTo>
                    <a:cubicBezTo>
                      <a:pt x="5" y="13"/>
                      <a:pt x="3" y="13"/>
                      <a:pt x="2" y="14"/>
                    </a:cubicBezTo>
                    <a:cubicBezTo>
                      <a:pt x="2" y="14"/>
                      <a:pt x="2" y="14"/>
                      <a:pt x="3" y="14"/>
                    </a:cubicBezTo>
                    <a:cubicBezTo>
                      <a:pt x="3" y="14"/>
                      <a:pt x="3" y="14"/>
                      <a:pt x="3" y="14"/>
                    </a:cubicBezTo>
                    <a:cubicBezTo>
                      <a:pt x="3" y="16"/>
                      <a:pt x="1" y="15"/>
                      <a:pt x="0" y="16"/>
                    </a:cubicBezTo>
                    <a:cubicBezTo>
                      <a:pt x="0" y="15"/>
                      <a:pt x="0" y="15"/>
                      <a:pt x="0" y="15"/>
                    </a:cubicBezTo>
                    <a:cubicBezTo>
                      <a:pt x="0" y="14"/>
                      <a:pt x="1" y="16"/>
                      <a:pt x="2" y="14"/>
                    </a:cubicBezTo>
                    <a:cubicBezTo>
                      <a:pt x="1" y="14"/>
                      <a:pt x="1" y="13"/>
                      <a:pt x="2" y="12"/>
                    </a:cubicBezTo>
                    <a:cubicBezTo>
                      <a:pt x="2" y="12"/>
                      <a:pt x="3" y="12"/>
                      <a:pt x="3" y="12"/>
                    </a:cubicBezTo>
                    <a:cubicBezTo>
                      <a:pt x="3" y="12"/>
                      <a:pt x="3" y="12"/>
                      <a:pt x="3" y="12"/>
                    </a:cubicBezTo>
                    <a:cubicBezTo>
                      <a:pt x="4" y="12"/>
                      <a:pt x="4" y="12"/>
                      <a:pt x="4" y="12"/>
                    </a:cubicBezTo>
                    <a:cubicBezTo>
                      <a:pt x="4" y="11"/>
                      <a:pt x="3" y="11"/>
                      <a:pt x="3" y="11"/>
                    </a:cubicBezTo>
                    <a:cubicBezTo>
                      <a:pt x="3" y="10"/>
                      <a:pt x="4" y="10"/>
                      <a:pt x="4" y="10"/>
                    </a:cubicBezTo>
                    <a:cubicBezTo>
                      <a:pt x="4" y="10"/>
                      <a:pt x="4" y="11"/>
                      <a:pt x="4" y="11"/>
                    </a:cubicBezTo>
                    <a:cubicBezTo>
                      <a:pt x="5" y="12"/>
                      <a:pt x="5" y="12"/>
                      <a:pt x="5" y="12"/>
                    </a:cubicBezTo>
                    <a:cubicBezTo>
                      <a:pt x="7" y="10"/>
                      <a:pt x="7" y="10"/>
                      <a:pt x="7" y="10"/>
                    </a:cubicBezTo>
                    <a:cubicBezTo>
                      <a:pt x="7" y="9"/>
                      <a:pt x="6" y="9"/>
                      <a:pt x="6" y="9"/>
                    </a:cubicBezTo>
                    <a:cubicBezTo>
                      <a:pt x="6" y="8"/>
                      <a:pt x="7" y="9"/>
                      <a:pt x="7" y="9"/>
                    </a:cubicBezTo>
                    <a:cubicBezTo>
                      <a:pt x="8" y="9"/>
                      <a:pt x="8" y="9"/>
                      <a:pt x="8" y="9"/>
                    </a:cubicBezTo>
                    <a:cubicBezTo>
                      <a:pt x="9" y="9"/>
                      <a:pt x="10" y="9"/>
                      <a:pt x="10" y="9"/>
                    </a:cubicBezTo>
                    <a:cubicBezTo>
                      <a:pt x="11" y="9"/>
                      <a:pt x="12" y="8"/>
                      <a:pt x="13" y="8"/>
                    </a:cubicBezTo>
                    <a:cubicBezTo>
                      <a:pt x="12" y="6"/>
                      <a:pt x="11" y="8"/>
                      <a:pt x="11" y="8"/>
                    </a:cubicBezTo>
                    <a:cubicBezTo>
                      <a:pt x="12" y="7"/>
                      <a:pt x="13" y="6"/>
                      <a:pt x="15" y="5"/>
                    </a:cubicBezTo>
                    <a:cubicBezTo>
                      <a:pt x="17" y="5"/>
                      <a:pt x="17" y="5"/>
                      <a:pt x="17" y="5"/>
                    </a:cubicBezTo>
                    <a:cubicBezTo>
                      <a:pt x="16" y="6"/>
                      <a:pt x="16" y="6"/>
                      <a:pt x="16" y="6"/>
                    </a:cubicBezTo>
                    <a:cubicBezTo>
                      <a:pt x="15" y="6"/>
                      <a:pt x="15" y="6"/>
                      <a:pt x="15" y="6"/>
                    </a:cubicBezTo>
                    <a:cubicBezTo>
                      <a:pt x="15" y="6"/>
                      <a:pt x="15" y="6"/>
                      <a:pt x="15" y="6"/>
                    </a:cubicBezTo>
                    <a:cubicBezTo>
                      <a:pt x="15" y="7"/>
                      <a:pt x="17" y="7"/>
                      <a:pt x="17" y="7"/>
                    </a:cubicBezTo>
                    <a:cubicBezTo>
                      <a:pt x="19" y="5"/>
                      <a:pt x="19" y="5"/>
                      <a:pt x="19" y="5"/>
                    </a:cubicBezTo>
                    <a:cubicBezTo>
                      <a:pt x="18" y="5"/>
                      <a:pt x="19" y="4"/>
                      <a:pt x="19" y="4"/>
                    </a:cubicBezTo>
                    <a:cubicBezTo>
                      <a:pt x="20" y="4"/>
                      <a:pt x="20" y="4"/>
                      <a:pt x="20" y="4"/>
                    </a:cubicBezTo>
                    <a:cubicBezTo>
                      <a:pt x="19" y="5"/>
                      <a:pt x="21" y="5"/>
                      <a:pt x="21" y="6"/>
                    </a:cubicBezTo>
                    <a:cubicBezTo>
                      <a:pt x="22" y="5"/>
                      <a:pt x="21" y="3"/>
                      <a:pt x="23" y="4"/>
                    </a:cubicBezTo>
                    <a:cubicBezTo>
                      <a:pt x="23" y="4"/>
                      <a:pt x="23" y="5"/>
                      <a:pt x="24" y="4"/>
                    </a:cubicBezTo>
                    <a:cubicBezTo>
                      <a:pt x="24" y="3"/>
                      <a:pt x="25" y="4"/>
                      <a:pt x="26" y="4"/>
                    </a:cubicBezTo>
                    <a:cubicBezTo>
                      <a:pt x="27" y="4"/>
                      <a:pt x="27" y="4"/>
                      <a:pt x="27" y="4"/>
                    </a:cubicBezTo>
                    <a:cubicBezTo>
                      <a:pt x="26" y="5"/>
                      <a:pt x="26" y="5"/>
                      <a:pt x="26" y="5"/>
                    </a:cubicBezTo>
                    <a:cubicBezTo>
                      <a:pt x="26" y="5"/>
                      <a:pt x="27" y="5"/>
                      <a:pt x="27" y="5"/>
                    </a:cubicBezTo>
                    <a:cubicBezTo>
                      <a:pt x="27" y="4"/>
                      <a:pt x="28" y="4"/>
                      <a:pt x="29" y="4"/>
                    </a:cubicBezTo>
                    <a:cubicBezTo>
                      <a:pt x="30" y="5"/>
                      <a:pt x="33" y="4"/>
                      <a:pt x="34" y="5"/>
                    </a:cubicBezTo>
                    <a:cubicBezTo>
                      <a:pt x="34" y="4"/>
                      <a:pt x="36" y="5"/>
                      <a:pt x="36" y="4"/>
                    </a:cubicBezTo>
                    <a:cubicBezTo>
                      <a:pt x="35" y="4"/>
                      <a:pt x="35" y="2"/>
                      <a:pt x="34" y="3"/>
                    </a:cubicBezTo>
                    <a:cubicBezTo>
                      <a:pt x="34" y="3"/>
                      <a:pt x="34" y="3"/>
                      <a:pt x="34" y="3"/>
                    </a:cubicBezTo>
                    <a:cubicBezTo>
                      <a:pt x="35" y="2"/>
                      <a:pt x="37" y="4"/>
                      <a:pt x="38" y="3"/>
                    </a:cubicBezTo>
                    <a:cubicBezTo>
                      <a:pt x="38" y="4"/>
                      <a:pt x="36" y="3"/>
                      <a:pt x="36" y="4"/>
                    </a:cubicBezTo>
                    <a:cubicBezTo>
                      <a:pt x="37" y="5"/>
                      <a:pt x="38" y="4"/>
                      <a:pt x="39" y="4"/>
                    </a:cubicBezTo>
                    <a:cubicBezTo>
                      <a:pt x="39" y="4"/>
                      <a:pt x="39" y="4"/>
                      <a:pt x="39" y="4"/>
                    </a:cubicBezTo>
                    <a:cubicBezTo>
                      <a:pt x="41" y="4"/>
                      <a:pt x="39" y="2"/>
                      <a:pt x="42" y="2"/>
                    </a:cubicBezTo>
                    <a:cubicBezTo>
                      <a:pt x="43" y="3"/>
                      <a:pt x="46" y="0"/>
                      <a:pt x="4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4" name="Freeform 1680">
                <a:extLst>
                  <a:ext uri="{FF2B5EF4-FFF2-40B4-BE49-F238E27FC236}">
                    <a16:creationId xmlns:a16="http://schemas.microsoft.com/office/drawing/2014/main" id="{74E27323-0381-4185-B3B6-578395C59408}"/>
                  </a:ext>
                </a:extLst>
              </p:cNvPr>
              <p:cNvSpPr/>
              <p:nvPr/>
            </p:nvSpPr>
            <p:spPr bwMode="auto">
              <a:xfrm>
                <a:off x="3647" y="1938"/>
                <a:ext cx="104" cy="46"/>
              </a:xfrm>
              <a:custGeom>
                <a:gdLst>
                  <a:gd name="T0" fmla="*/ 38 w 39"/>
                  <a:gd name="T1" fmla="*/ 1 h 17"/>
                  <a:gd name="T2" fmla="*/ 39 w 39"/>
                  <a:gd name="T3" fmla="*/ 1 h 17"/>
                  <a:gd name="T4" fmla="*/ 37 w 39"/>
                  <a:gd name="T5" fmla="*/ 2 h 17"/>
                  <a:gd name="T6" fmla="*/ 37 w 39"/>
                  <a:gd name="T7" fmla="*/ 1 h 17"/>
                  <a:gd name="T8" fmla="*/ 37 w 39"/>
                  <a:gd name="T9" fmla="*/ 3 h 17"/>
                  <a:gd name="T10" fmla="*/ 31 w 39"/>
                  <a:gd name="T11" fmla="*/ 5 h 17"/>
                  <a:gd name="T12" fmla="*/ 31 w 39"/>
                  <a:gd name="T13" fmla="*/ 4 h 17"/>
                  <a:gd name="T14" fmla="*/ 29 w 39"/>
                  <a:gd name="T15" fmla="*/ 5 h 17"/>
                  <a:gd name="T16" fmla="*/ 30 w 39"/>
                  <a:gd name="T17" fmla="*/ 5 h 17"/>
                  <a:gd name="T18" fmla="*/ 30 w 39"/>
                  <a:gd name="T19" fmla="*/ 4 h 17"/>
                  <a:gd name="T20" fmla="*/ 31 w 39"/>
                  <a:gd name="T21" fmla="*/ 3 h 17"/>
                  <a:gd name="T22" fmla="*/ 31 w 39"/>
                  <a:gd name="T23" fmla="*/ 3 h 17"/>
                  <a:gd name="T24" fmla="*/ 28 w 39"/>
                  <a:gd name="T25" fmla="*/ 4 h 17"/>
                  <a:gd name="T26" fmla="*/ 27 w 39"/>
                  <a:gd name="T27" fmla="*/ 7 h 17"/>
                  <a:gd name="T28" fmla="*/ 27 w 39"/>
                  <a:gd name="T29" fmla="*/ 6 h 17"/>
                  <a:gd name="T30" fmla="*/ 24 w 39"/>
                  <a:gd name="T31" fmla="*/ 11 h 17"/>
                  <a:gd name="T32" fmla="*/ 19 w 39"/>
                  <a:gd name="T33" fmla="*/ 10 h 17"/>
                  <a:gd name="T34" fmla="*/ 18 w 39"/>
                  <a:gd name="T35" fmla="*/ 9 h 17"/>
                  <a:gd name="T36" fmla="*/ 16 w 39"/>
                  <a:gd name="T37" fmla="*/ 11 h 17"/>
                  <a:gd name="T38" fmla="*/ 10 w 39"/>
                  <a:gd name="T39" fmla="*/ 15 h 17"/>
                  <a:gd name="T40" fmla="*/ 5 w 39"/>
                  <a:gd name="T41" fmla="*/ 15 h 17"/>
                  <a:gd name="T42" fmla="*/ 0 w 39"/>
                  <a:gd name="T43" fmla="*/ 17 h 17"/>
                  <a:gd name="T44" fmla="*/ 0 w 39"/>
                  <a:gd name="T45" fmla="*/ 17 h 17"/>
                  <a:gd name="T46" fmla="*/ 1 w 39"/>
                  <a:gd name="T47" fmla="*/ 15 h 17"/>
                  <a:gd name="T48" fmla="*/ 2 w 39"/>
                  <a:gd name="T49" fmla="*/ 15 h 17"/>
                  <a:gd name="T50" fmla="*/ 2 w 39"/>
                  <a:gd name="T51" fmla="*/ 13 h 17"/>
                  <a:gd name="T52" fmla="*/ 1 w 39"/>
                  <a:gd name="T53" fmla="*/ 13 h 17"/>
                  <a:gd name="T54" fmla="*/ 2 w 39"/>
                  <a:gd name="T55" fmla="*/ 12 h 17"/>
                  <a:gd name="T56" fmla="*/ 6 w 39"/>
                  <a:gd name="T57" fmla="*/ 9 h 17"/>
                  <a:gd name="T58" fmla="*/ 11 w 39"/>
                  <a:gd name="T59" fmla="*/ 8 h 17"/>
                  <a:gd name="T60" fmla="*/ 15 w 39"/>
                  <a:gd name="T61" fmla="*/ 7 h 17"/>
                  <a:gd name="T62" fmla="*/ 22 w 39"/>
                  <a:gd name="T63" fmla="*/ 5 h 17"/>
                  <a:gd name="T64" fmla="*/ 23 w 39"/>
                  <a:gd name="T65" fmla="*/ 5 h 17"/>
                  <a:gd name="T66" fmla="*/ 23 w 39"/>
                  <a:gd name="T67" fmla="*/ 4 h 17"/>
                  <a:gd name="T68" fmla="*/ 29 w 39"/>
                  <a:gd name="T69" fmla="*/ 2 h 17"/>
                  <a:gd name="T70" fmla="*/ 30 w 39"/>
                  <a:gd name="T71" fmla="*/ 2 h 17"/>
                  <a:gd name="T72" fmla="*/ 30 w 39"/>
                  <a:gd name="T73" fmla="*/ 3 h 17"/>
                  <a:gd name="T74" fmla="*/ 34 w 39"/>
                  <a:gd name="T75" fmla="*/ 1 h 17"/>
                  <a:gd name="T76" fmla="*/ 38 w 39"/>
                  <a:gd name="T77" fmla="*/ 1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17">
                    <a:moveTo>
                      <a:pt x="38" y="1"/>
                    </a:moveTo>
                    <a:cubicBezTo>
                      <a:pt x="39" y="1"/>
                      <a:pt x="39" y="1"/>
                      <a:pt x="39" y="1"/>
                    </a:cubicBezTo>
                    <a:cubicBezTo>
                      <a:pt x="39" y="2"/>
                      <a:pt x="38" y="2"/>
                      <a:pt x="37" y="2"/>
                    </a:cubicBezTo>
                    <a:cubicBezTo>
                      <a:pt x="37" y="1"/>
                      <a:pt x="37" y="1"/>
                      <a:pt x="37" y="1"/>
                    </a:cubicBezTo>
                    <a:cubicBezTo>
                      <a:pt x="36" y="2"/>
                      <a:pt x="37" y="3"/>
                      <a:pt x="37" y="3"/>
                    </a:cubicBezTo>
                    <a:cubicBezTo>
                      <a:pt x="35" y="3"/>
                      <a:pt x="32" y="3"/>
                      <a:pt x="31" y="5"/>
                    </a:cubicBezTo>
                    <a:cubicBezTo>
                      <a:pt x="31" y="5"/>
                      <a:pt x="31" y="5"/>
                      <a:pt x="31" y="4"/>
                    </a:cubicBezTo>
                    <a:cubicBezTo>
                      <a:pt x="31" y="4"/>
                      <a:pt x="30" y="5"/>
                      <a:pt x="29" y="5"/>
                    </a:cubicBezTo>
                    <a:cubicBezTo>
                      <a:pt x="30" y="5"/>
                      <a:pt x="30" y="5"/>
                      <a:pt x="30" y="5"/>
                    </a:cubicBezTo>
                    <a:cubicBezTo>
                      <a:pt x="30" y="4"/>
                      <a:pt x="30" y="4"/>
                      <a:pt x="30" y="4"/>
                    </a:cubicBezTo>
                    <a:cubicBezTo>
                      <a:pt x="29" y="5"/>
                      <a:pt x="31" y="4"/>
                      <a:pt x="31" y="3"/>
                    </a:cubicBezTo>
                    <a:cubicBezTo>
                      <a:pt x="31" y="3"/>
                      <a:pt x="31" y="3"/>
                      <a:pt x="31" y="3"/>
                    </a:cubicBezTo>
                    <a:cubicBezTo>
                      <a:pt x="30" y="3"/>
                      <a:pt x="29" y="4"/>
                      <a:pt x="28" y="4"/>
                    </a:cubicBezTo>
                    <a:cubicBezTo>
                      <a:pt x="28" y="5"/>
                      <a:pt x="27" y="6"/>
                      <a:pt x="27" y="7"/>
                    </a:cubicBezTo>
                    <a:cubicBezTo>
                      <a:pt x="27" y="7"/>
                      <a:pt x="28" y="6"/>
                      <a:pt x="27" y="6"/>
                    </a:cubicBezTo>
                    <a:cubicBezTo>
                      <a:pt x="26" y="8"/>
                      <a:pt x="25" y="8"/>
                      <a:pt x="24" y="11"/>
                    </a:cubicBezTo>
                    <a:cubicBezTo>
                      <a:pt x="22" y="11"/>
                      <a:pt x="21" y="8"/>
                      <a:pt x="19" y="10"/>
                    </a:cubicBezTo>
                    <a:cubicBezTo>
                      <a:pt x="20" y="10"/>
                      <a:pt x="19" y="9"/>
                      <a:pt x="18" y="9"/>
                    </a:cubicBezTo>
                    <a:cubicBezTo>
                      <a:pt x="19" y="11"/>
                      <a:pt x="14" y="8"/>
                      <a:pt x="16" y="11"/>
                    </a:cubicBezTo>
                    <a:cubicBezTo>
                      <a:pt x="15" y="14"/>
                      <a:pt x="11" y="11"/>
                      <a:pt x="10" y="15"/>
                    </a:cubicBezTo>
                    <a:cubicBezTo>
                      <a:pt x="9" y="14"/>
                      <a:pt x="7" y="14"/>
                      <a:pt x="5" y="15"/>
                    </a:cubicBezTo>
                    <a:cubicBezTo>
                      <a:pt x="4" y="17"/>
                      <a:pt x="1" y="15"/>
                      <a:pt x="0" y="17"/>
                    </a:cubicBezTo>
                    <a:cubicBezTo>
                      <a:pt x="0" y="17"/>
                      <a:pt x="0" y="17"/>
                      <a:pt x="0" y="17"/>
                    </a:cubicBezTo>
                    <a:cubicBezTo>
                      <a:pt x="1" y="15"/>
                      <a:pt x="1" y="15"/>
                      <a:pt x="1" y="15"/>
                    </a:cubicBezTo>
                    <a:cubicBezTo>
                      <a:pt x="2" y="15"/>
                      <a:pt x="2" y="15"/>
                      <a:pt x="2" y="15"/>
                    </a:cubicBezTo>
                    <a:cubicBezTo>
                      <a:pt x="2" y="14"/>
                      <a:pt x="4" y="13"/>
                      <a:pt x="2" y="13"/>
                    </a:cubicBezTo>
                    <a:cubicBezTo>
                      <a:pt x="1" y="13"/>
                      <a:pt x="1" y="13"/>
                      <a:pt x="1" y="13"/>
                    </a:cubicBezTo>
                    <a:cubicBezTo>
                      <a:pt x="2" y="12"/>
                      <a:pt x="2" y="12"/>
                      <a:pt x="2" y="12"/>
                    </a:cubicBezTo>
                    <a:cubicBezTo>
                      <a:pt x="4" y="12"/>
                      <a:pt x="4" y="11"/>
                      <a:pt x="6" y="9"/>
                    </a:cubicBezTo>
                    <a:cubicBezTo>
                      <a:pt x="7" y="9"/>
                      <a:pt x="10" y="9"/>
                      <a:pt x="11" y="8"/>
                    </a:cubicBezTo>
                    <a:cubicBezTo>
                      <a:pt x="12" y="9"/>
                      <a:pt x="13" y="6"/>
                      <a:pt x="15" y="7"/>
                    </a:cubicBezTo>
                    <a:cubicBezTo>
                      <a:pt x="17" y="6"/>
                      <a:pt x="20" y="4"/>
                      <a:pt x="22" y="5"/>
                    </a:cubicBezTo>
                    <a:cubicBezTo>
                      <a:pt x="23" y="5"/>
                      <a:pt x="23" y="5"/>
                      <a:pt x="23" y="5"/>
                    </a:cubicBezTo>
                    <a:cubicBezTo>
                      <a:pt x="23" y="4"/>
                      <a:pt x="23" y="4"/>
                      <a:pt x="23" y="4"/>
                    </a:cubicBezTo>
                    <a:cubicBezTo>
                      <a:pt x="25" y="2"/>
                      <a:pt x="27" y="5"/>
                      <a:pt x="29" y="2"/>
                    </a:cubicBezTo>
                    <a:cubicBezTo>
                      <a:pt x="30" y="2"/>
                      <a:pt x="30" y="2"/>
                      <a:pt x="30" y="2"/>
                    </a:cubicBezTo>
                    <a:cubicBezTo>
                      <a:pt x="30" y="3"/>
                      <a:pt x="30" y="3"/>
                      <a:pt x="30" y="3"/>
                    </a:cubicBezTo>
                    <a:cubicBezTo>
                      <a:pt x="31" y="2"/>
                      <a:pt x="33" y="1"/>
                      <a:pt x="34" y="1"/>
                    </a:cubicBezTo>
                    <a:cubicBezTo>
                      <a:pt x="36" y="1"/>
                      <a:pt x="37" y="0"/>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5" name="Freeform 1681">
                <a:extLst>
                  <a:ext uri="{FF2B5EF4-FFF2-40B4-BE49-F238E27FC236}">
                    <a16:creationId xmlns:a16="http://schemas.microsoft.com/office/drawing/2014/main" id="{AECD734B-0F22-4F55-8B92-DFF757C3B903}"/>
                  </a:ext>
                </a:extLst>
              </p:cNvPr>
              <p:cNvSpPr/>
              <p:nvPr/>
            </p:nvSpPr>
            <p:spPr bwMode="auto">
              <a:xfrm>
                <a:off x="3661" y="1941"/>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6" name="Freeform 1682">
                <a:extLst>
                  <a:ext uri="{FF2B5EF4-FFF2-40B4-BE49-F238E27FC236}">
                    <a16:creationId xmlns:a16="http://schemas.microsoft.com/office/drawing/2014/main" id="{F68159E5-5CFF-4789-A047-96F3622C8C0E}"/>
                  </a:ext>
                </a:extLst>
              </p:cNvPr>
              <p:cNvSpPr/>
              <p:nvPr/>
            </p:nvSpPr>
            <p:spPr bwMode="auto">
              <a:xfrm>
                <a:off x="3671" y="194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7" name="Freeform 1683">
                <a:extLst>
                  <a:ext uri="{FF2B5EF4-FFF2-40B4-BE49-F238E27FC236}">
                    <a16:creationId xmlns:a16="http://schemas.microsoft.com/office/drawing/2014/main" id="{412DD848-3E10-4E69-9E65-680BF3CE8793}"/>
                  </a:ext>
                </a:extLst>
              </p:cNvPr>
              <p:cNvSpPr/>
              <p:nvPr/>
            </p:nvSpPr>
            <p:spPr bwMode="auto">
              <a:xfrm>
                <a:off x="3653" y="1941"/>
                <a:ext cx="5" cy="3"/>
              </a:xfrm>
              <a:custGeom>
                <a:gdLst>
                  <a:gd name="T0" fmla="*/ 2 w 2"/>
                  <a:gd name="T1" fmla="*/ 1 h 1"/>
                  <a:gd name="T2" fmla="*/ 0 w 2"/>
                  <a:gd name="T3" fmla="*/ 1 h 1"/>
                  <a:gd name="T4" fmla="*/ 0 w 2"/>
                  <a:gd name="T5" fmla="*/ 0 h 1"/>
                  <a:gd name="T6" fmla="*/ 0 w 2"/>
                  <a:gd name="T7" fmla="*/ 1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1" y="1"/>
                      <a:pt x="1" y="1"/>
                      <a:pt x="0" y="1"/>
                    </a:cubicBezTo>
                    <a:cubicBezTo>
                      <a:pt x="0" y="0"/>
                      <a:pt x="0" y="0"/>
                      <a:pt x="0" y="0"/>
                    </a:cubicBezTo>
                    <a:cubicBezTo>
                      <a:pt x="0" y="1"/>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8" name="Freeform 1684">
                <a:extLst>
                  <a:ext uri="{FF2B5EF4-FFF2-40B4-BE49-F238E27FC236}">
                    <a16:creationId xmlns:a16="http://schemas.microsoft.com/office/drawing/2014/main" id="{1E2D01F0-3DD9-4A6B-8581-C489686A17C0}"/>
                  </a:ext>
                </a:extLst>
              </p:cNvPr>
              <p:cNvSpPr/>
              <p:nvPr/>
            </p:nvSpPr>
            <p:spPr bwMode="auto">
              <a:xfrm>
                <a:off x="2627" y="1941"/>
                <a:ext cx="8" cy="5"/>
              </a:xfrm>
              <a:custGeom>
                <a:gdLst>
                  <a:gd name="T0" fmla="*/ 3 w 3"/>
                  <a:gd name="T1" fmla="*/ 1 h 2"/>
                  <a:gd name="T2" fmla="*/ 2 w 3"/>
                  <a:gd name="T3" fmla="*/ 1 h 2"/>
                  <a:gd name="T4" fmla="*/ 2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2"/>
                      <a:pt x="2" y="2"/>
                      <a:pt x="2" y="2"/>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9" name="Freeform 1685">
                <a:extLst>
                  <a:ext uri="{FF2B5EF4-FFF2-40B4-BE49-F238E27FC236}">
                    <a16:creationId xmlns:a16="http://schemas.microsoft.com/office/drawing/2014/main" id="{9B1A23AC-6D2F-4EC3-904E-8580DEA04B74}"/>
                  </a:ext>
                </a:extLst>
              </p:cNvPr>
              <p:cNvSpPr/>
              <p:nvPr/>
            </p:nvSpPr>
            <p:spPr bwMode="auto">
              <a:xfrm>
                <a:off x="1975" y="1941"/>
                <a:ext cx="8" cy="8"/>
              </a:xfrm>
              <a:custGeom>
                <a:gdLst>
                  <a:gd name="T0" fmla="*/ 3 w 3"/>
                  <a:gd name="T1" fmla="*/ 1 h 3"/>
                  <a:gd name="T2" fmla="*/ 2 w 3"/>
                  <a:gd name="T3" fmla="*/ 1 h 3"/>
                  <a:gd name="T4" fmla="*/ 1 w 3"/>
                  <a:gd name="T5" fmla="*/ 2 h 3"/>
                  <a:gd name="T6" fmla="*/ 2 w 3"/>
                  <a:gd name="T7" fmla="*/ 2 h 3"/>
                  <a:gd name="T8" fmla="*/ 0 w 3"/>
                  <a:gd name="T9" fmla="*/ 3 h 3"/>
                  <a:gd name="T10" fmla="*/ 0 w 3"/>
                  <a:gd name="T11" fmla="*/ 3 h 3"/>
                  <a:gd name="T12" fmla="*/ 1 w 3"/>
                  <a:gd name="T13" fmla="*/ 2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2" y="0"/>
                      <a:pt x="2" y="1"/>
                    </a:cubicBezTo>
                    <a:cubicBezTo>
                      <a:pt x="1" y="2"/>
                      <a:pt x="1" y="2"/>
                      <a:pt x="1" y="2"/>
                    </a:cubicBezTo>
                    <a:cubicBezTo>
                      <a:pt x="2" y="2"/>
                      <a:pt x="2" y="2"/>
                      <a:pt x="2" y="2"/>
                    </a:cubicBezTo>
                    <a:cubicBezTo>
                      <a:pt x="1" y="3"/>
                      <a:pt x="1" y="3"/>
                      <a:pt x="0" y="3"/>
                    </a:cubicBezTo>
                    <a:cubicBezTo>
                      <a:pt x="0" y="3"/>
                      <a:pt x="0" y="3"/>
                      <a:pt x="0" y="3"/>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0" name="Freeform 1686">
                <a:extLst>
                  <a:ext uri="{FF2B5EF4-FFF2-40B4-BE49-F238E27FC236}">
                    <a16:creationId xmlns:a16="http://schemas.microsoft.com/office/drawing/2014/main" id="{3E88E2E0-4ED9-41E5-AFD9-EBDE58BB0C65}"/>
                  </a:ext>
                </a:extLst>
              </p:cNvPr>
              <p:cNvSpPr/>
              <p:nvPr/>
            </p:nvSpPr>
            <p:spPr bwMode="auto">
              <a:xfrm>
                <a:off x="2458" y="19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1" name="Freeform 1687">
                <a:extLst>
                  <a:ext uri="{FF2B5EF4-FFF2-40B4-BE49-F238E27FC236}">
                    <a16:creationId xmlns:a16="http://schemas.microsoft.com/office/drawing/2014/main" id="{52826795-5CF3-4E88-B507-1DE1F58176C3}"/>
                  </a:ext>
                </a:extLst>
              </p:cNvPr>
              <p:cNvSpPr/>
              <p:nvPr/>
            </p:nvSpPr>
            <p:spPr bwMode="auto">
              <a:xfrm>
                <a:off x="3685" y="1944"/>
                <a:ext cx="5" cy="5"/>
              </a:xfrm>
              <a:custGeom>
                <a:gdLst>
                  <a:gd name="T0" fmla="*/ 2 w 2"/>
                  <a:gd name="T1" fmla="*/ 1 h 2"/>
                  <a:gd name="T2" fmla="*/ 2 w 2"/>
                  <a:gd name="T3" fmla="*/ 2 h 2"/>
                  <a:gd name="T4" fmla="*/ 1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2" y="2"/>
                    </a:cubicBezTo>
                    <a:cubicBezTo>
                      <a:pt x="1" y="2"/>
                      <a:pt x="1" y="2"/>
                      <a:pt x="1" y="2"/>
                    </a:cubicBezTo>
                    <a:cubicBezTo>
                      <a:pt x="0" y="1"/>
                      <a:pt x="1" y="1"/>
                      <a:pt x="1"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2" name="Freeform 1688">
                <a:extLst>
                  <a:ext uri="{FF2B5EF4-FFF2-40B4-BE49-F238E27FC236}">
                    <a16:creationId xmlns:a16="http://schemas.microsoft.com/office/drawing/2014/main" id="{A59105FB-0E36-4FF7-A399-CFCA49BA3BF5}"/>
                  </a:ext>
                </a:extLst>
              </p:cNvPr>
              <p:cNvSpPr/>
              <p:nvPr/>
            </p:nvSpPr>
            <p:spPr bwMode="auto">
              <a:xfrm>
                <a:off x="3658" y="1944"/>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3" name="Freeform 1689">
                <a:extLst>
                  <a:ext uri="{FF2B5EF4-FFF2-40B4-BE49-F238E27FC236}">
                    <a16:creationId xmlns:a16="http://schemas.microsoft.com/office/drawing/2014/main" id="{FD76A88B-842D-4E86-8D10-705B107B5807}"/>
                  </a:ext>
                </a:extLst>
              </p:cNvPr>
              <p:cNvSpPr/>
              <p:nvPr/>
            </p:nvSpPr>
            <p:spPr bwMode="auto">
              <a:xfrm>
                <a:off x="4064" y="1946"/>
                <a:ext cx="32" cy="14"/>
              </a:xfrm>
              <a:custGeom>
                <a:gdLst>
                  <a:gd name="T0" fmla="*/ 12 w 12"/>
                  <a:gd name="T1" fmla="*/ 0 h 5"/>
                  <a:gd name="T2" fmla="*/ 12 w 12"/>
                  <a:gd name="T3" fmla="*/ 1 h 5"/>
                  <a:gd name="T4" fmla="*/ 11 w 12"/>
                  <a:gd name="T5" fmla="*/ 1 h 5"/>
                  <a:gd name="T6" fmla="*/ 8 w 12"/>
                  <a:gd name="T7" fmla="*/ 4 h 5"/>
                  <a:gd name="T8" fmla="*/ 2 w 12"/>
                  <a:gd name="T9" fmla="*/ 5 h 5"/>
                  <a:gd name="T10" fmla="*/ 3 w 12"/>
                  <a:gd name="T11" fmla="*/ 3 h 5"/>
                  <a:gd name="T12" fmla="*/ 0 w 12"/>
                  <a:gd name="T13" fmla="*/ 4 h 5"/>
                  <a:gd name="T14" fmla="*/ 12 w 12"/>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2" y="0"/>
                    </a:moveTo>
                    <a:cubicBezTo>
                      <a:pt x="12" y="1"/>
                      <a:pt x="12" y="1"/>
                      <a:pt x="12" y="1"/>
                    </a:cubicBezTo>
                    <a:cubicBezTo>
                      <a:pt x="12" y="1"/>
                      <a:pt x="11" y="1"/>
                      <a:pt x="11" y="1"/>
                    </a:cubicBezTo>
                    <a:cubicBezTo>
                      <a:pt x="12" y="3"/>
                      <a:pt x="9" y="3"/>
                      <a:pt x="8" y="4"/>
                    </a:cubicBezTo>
                    <a:cubicBezTo>
                      <a:pt x="6" y="4"/>
                      <a:pt x="4" y="4"/>
                      <a:pt x="2" y="5"/>
                    </a:cubicBezTo>
                    <a:cubicBezTo>
                      <a:pt x="1" y="4"/>
                      <a:pt x="4" y="4"/>
                      <a:pt x="3" y="3"/>
                    </a:cubicBezTo>
                    <a:cubicBezTo>
                      <a:pt x="2" y="5"/>
                      <a:pt x="0" y="3"/>
                      <a:pt x="0" y="4"/>
                    </a:cubicBezTo>
                    <a:cubicBezTo>
                      <a:pt x="3"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4" name="Freeform 1690">
                <a:extLst>
                  <a:ext uri="{FF2B5EF4-FFF2-40B4-BE49-F238E27FC236}">
                    <a16:creationId xmlns:a16="http://schemas.microsoft.com/office/drawing/2014/main" id="{E418C6DC-D218-4879-B099-9BC4E39804D5}"/>
                  </a:ext>
                </a:extLst>
              </p:cNvPr>
              <p:cNvSpPr/>
              <p:nvPr/>
            </p:nvSpPr>
            <p:spPr bwMode="auto">
              <a:xfrm>
                <a:off x="3321" y="1946"/>
                <a:ext cx="11" cy="3"/>
              </a:xfrm>
              <a:custGeom>
                <a:gdLst>
                  <a:gd name="T0" fmla="*/ 4 w 4"/>
                  <a:gd name="T1" fmla="*/ 1 h 1"/>
                  <a:gd name="T2" fmla="*/ 1 w 4"/>
                  <a:gd name="T3" fmla="*/ 1 h 1"/>
                  <a:gd name="T4" fmla="*/ 2 w 4"/>
                  <a:gd name="T5" fmla="*/ 0 h 1"/>
                  <a:gd name="T6" fmla="*/ 4 w 4"/>
                  <a:gd name="T7" fmla="*/ 1 h 1"/>
                </a:gdLst>
                <a:cxnLst>
                  <a:cxn ang="0">
                    <a:pos x="T0" y="T1"/>
                  </a:cxn>
                  <a:cxn ang="0">
                    <a:pos x="T2" y="T3"/>
                  </a:cxn>
                  <a:cxn ang="0">
                    <a:pos x="T4" y="T5"/>
                  </a:cxn>
                  <a:cxn ang="0">
                    <a:pos x="T6" y="T7"/>
                  </a:cxn>
                </a:cxnLst>
                <a:rect l="0" t="0" r="r" b="b"/>
                <a:pathLst>
                  <a:path w="4" h="1">
                    <a:moveTo>
                      <a:pt x="4" y="1"/>
                    </a:moveTo>
                    <a:cubicBezTo>
                      <a:pt x="3" y="1"/>
                      <a:pt x="2" y="1"/>
                      <a:pt x="1" y="1"/>
                    </a:cubicBezTo>
                    <a:cubicBezTo>
                      <a:pt x="0" y="1"/>
                      <a:pt x="1"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5" name="Freeform 1691">
                <a:extLst>
                  <a:ext uri="{FF2B5EF4-FFF2-40B4-BE49-F238E27FC236}">
                    <a16:creationId xmlns:a16="http://schemas.microsoft.com/office/drawing/2014/main" id="{D4ADBC92-8424-4B2A-8385-1527A590E67F}"/>
                  </a:ext>
                </a:extLst>
              </p:cNvPr>
              <p:cNvSpPr/>
              <p:nvPr/>
            </p:nvSpPr>
            <p:spPr bwMode="auto">
              <a:xfrm>
                <a:off x="3383" y="194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6" name="Freeform 1692">
                <a:extLst>
                  <a:ext uri="{FF2B5EF4-FFF2-40B4-BE49-F238E27FC236}">
                    <a16:creationId xmlns:a16="http://schemas.microsoft.com/office/drawing/2014/main" id="{7802BA47-0C1E-4498-AE1E-4B4BB9D00129}"/>
                  </a:ext>
                </a:extLst>
              </p:cNvPr>
              <p:cNvSpPr/>
              <p:nvPr/>
            </p:nvSpPr>
            <p:spPr bwMode="auto">
              <a:xfrm>
                <a:off x="2400" y="194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7" name="Freeform 1693">
                <a:extLst>
                  <a:ext uri="{FF2B5EF4-FFF2-40B4-BE49-F238E27FC236}">
                    <a16:creationId xmlns:a16="http://schemas.microsoft.com/office/drawing/2014/main" id="{045A4C88-F7A6-49AF-8EF9-790D007FDBD1}"/>
                  </a:ext>
                </a:extLst>
              </p:cNvPr>
              <p:cNvSpPr/>
              <p:nvPr/>
            </p:nvSpPr>
            <p:spPr bwMode="auto">
              <a:xfrm>
                <a:off x="2458" y="194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8" name="Freeform 1694">
                <a:extLst>
                  <a:ext uri="{FF2B5EF4-FFF2-40B4-BE49-F238E27FC236}">
                    <a16:creationId xmlns:a16="http://schemas.microsoft.com/office/drawing/2014/main" id="{15BA539D-A490-45B2-BFE1-2A7F4A88E0CE}"/>
                  </a:ext>
                </a:extLst>
              </p:cNvPr>
              <p:cNvSpPr/>
              <p:nvPr/>
            </p:nvSpPr>
            <p:spPr bwMode="auto">
              <a:xfrm>
                <a:off x="3399" y="1949"/>
                <a:ext cx="8" cy="5"/>
              </a:xfrm>
              <a:custGeom>
                <a:gdLst>
                  <a:gd name="T0" fmla="*/ 3 w 3"/>
                  <a:gd name="T1" fmla="*/ 1 h 2"/>
                  <a:gd name="T2" fmla="*/ 0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0" y="2"/>
                      <a:pt x="0" y="2"/>
                      <a:pt x="0" y="2"/>
                    </a:cubicBezTo>
                    <a:cubicBezTo>
                      <a:pt x="0" y="1"/>
                      <a:pt x="0" y="0"/>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9" name="Freeform 1695">
                <a:extLst>
                  <a:ext uri="{FF2B5EF4-FFF2-40B4-BE49-F238E27FC236}">
                    <a16:creationId xmlns:a16="http://schemas.microsoft.com/office/drawing/2014/main" id="{60C6D08D-2C75-4C1B-9C53-53F928A084CB}"/>
                  </a:ext>
                </a:extLst>
              </p:cNvPr>
              <p:cNvSpPr/>
              <p:nvPr/>
            </p:nvSpPr>
            <p:spPr bwMode="auto">
              <a:xfrm>
                <a:off x="3303" y="1949"/>
                <a:ext cx="16" cy="8"/>
              </a:xfrm>
              <a:custGeom>
                <a:gdLst>
                  <a:gd name="T0" fmla="*/ 0 w 6"/>
                  <a:gd name="T1" fmla="*/ 3 h 3"/>
                  <a:gd name="T2" fmla="*/ 6 w 6"/>
                  <a:gd name="T3" fmla="*/ 0 h 3"/>
                  <a:gd name="T4" fmla="*/ 0 w 6"/>
                  <a:gd name="T5" fmla="*/ 3 h 3"/>
                </a:gdLst>
                <a:cxnLst>
                  <a:cxn ang="0">
                    <a:pos x="T0" y="T1"/>
                  </a:cxn>
                  <a:cxn ang="0">
                    <a:pos x="T2" y="T3"/>
                  </a:cxn>
                  <a:cxn ang="0">
                    <a:pos x="T4" y="T5"/>
                  </a:cxn>
                </a:cxnLst>
                <a:rect l="0" t="0" r="r" b="b"/>
                <a:pathLst>
                  <a:path w="6" h="3">
                    <a:moveTo>
                      <a:pt x="0" y="3"/>
                    </a:moveTo>
                    <a:cubicBezTo>
                      <a:pt x="2" y="2"/>
                      <a:pt x="3" y="0"/>
                      <a:pt x="6" y="0"/>
                    </a:cubicBezTo>
                    <a:cubicBezTo>
                      <a:pt x="5"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0" name="Freeform 1696">
                <a:extLst>
                  <a:ext uri="{FF2B5EF4-FFF2-40B4-BE49-F238E27FC236}">
                    <a16:creationId xmlns:a16="http://schemas.microsoft.com/office/drawing/2014/main" id="{DCDAFD19-F3D8-4700-BDCC-8E38BAE3FD4A}"/>
                  </a:ext>
                </a:extLst>
              </p:cNvPr>
              <p:cNvSpPr/>
              <p:nvPr/>
            </p:nvSpPr>
            <p:spPr bwMode="auto">
              <a:xfrm>
                <a:off x="3717" y="1949"/>
                <a:ext cx="2" cy="3"/>
              </a:xfrm>
              <a:custGeom>
                <a:gdLst>
                  <a:gd name="T0" fmla="*/ 2 w 2"/>
                  <a:gd name="T1" fmla="*/ 3 h 3"/>
                  <a:gd name="T2" fmla="*/ 0 w 2"/>
                  <a:gd name="T3" fmla="*/ 0 h 3"/>
                  <a:gd name="T4" fmla="*/ 2 w 2"/>
                  <a:gd name="T5" fmla="*/ 3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1" name="Freeform 1697">
                <a:extLst>
                  <a:ext uri="{FF2B5EF4-FFF2-40B4-BE49-F238E27FC236}">
                    <a16:creationId xmlns:a16="http://schemas.microsoft.com/office/drawing/2014/main" id="{6895E6AE-FE22-44DE-9E5E-99A293EC4E6E}"/>
                  </a:ext>
                </a:extLst>
              </p:cNvPr>
              <p:cNvSpPr/>
              <p:nvPr/>
            </p:nvSpPr>
            <p:spPr bwMode="auto">
              <a:xfrm>
                <a:off x="3629" y="1952"/>
                <a:ext cx="8" cy="5"/>
              </a:xfrm>
              <a:custGeom>
                <a:gdLst>
                  <a:gd name="T0" fmla="*/ 3 w 3"/>
                  <a:gd name="T1" fmla="*/ 1 h 2"/>
                  <a:gd name="T2" fmla="*/ 3 w 3"/>
                  <a:gd name="T3" fmla="*/ 1 h 2"/>
                  <a:gd name="T4" fmla="*/ 2 w 3"/>
                  <a:gd name="T5" fmla="*/ 2 h 2"/>
                  <a:gd name="T6" fmla="*/ 0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1"/>
                    </a:cubicBezTo>
                    <a:cubicBezTo>
                      <a:pt x="2" y="2"/>
                      <a:pt x="2" y="2"/>
                      <a:pt x="2" y="2"/>
                    </a:cubicBezTo>
                    <a:cubicBezTo>
                      <a:pt x="2" y="1"/>
                      <a:pt x="1" y="0"/>
                      <a:pt x="0"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2" name="Freeform 1698">
                <a:extLst>
                  <a:ext uri="{FF2B5EF4-FFF2-40B4-BE49-F238E27FC236}">
                    <a16:creationId xmlns:a16="http://schemas.microsoft.com/office/drawing/2014/main" id="{CBB9E61E-367B-4766-9BFC-AA1FB29065C6}"/>
                  </a:ext>
                </a:extLst>
              </p:cNvPr>
              <p:cNvSpPr/>
              <p:nvPr/>
            </p:nvSpPr>
            <p:spPr bwMode="auto">
              <a:xfrm>
                <a:off x="1975" y="1952"/>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0" y="3"/>
                      <a:pt x="0" y="3"/>
                      <a:pt x="0" y="3"/>
                    </a:cubicBezTo>
                    <a:cubicBezTo>
                      <a:pt x="0" y="2"/>
                      <a:pt x="0"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3" name="Freeform 1699">
                <a:extLst>
                  <a:ext uri="{FF2B5EF4-FFF2-40B4-BE49-F238E27FC236}">
                    <a16:creationId xmlns:a16="http://schemas.microsoft.com/office/drawing/2014/main" id="{DBF4705A-3494-4505-AC88-143DF373CB0B}"/>
                  </a:ext>
                </a:extLst>
              </p:cNvPr>
              <p:cNvSpPr/>
              <p:nvPr/>
            </p:nvSpPr>
            <p:spPr bwMode="auto">
              <a:xfrm>
                <a:off x="3706" y="1952"/>
                <a:ext cx="5" cy="2"/>
              </a:xfrm>
              <a:custGeom>
                <a:gdLst>
                  <a:gd name="T0" fmla="*/ 0 w 2"/>
                  <a:gd name="T1" fmla="*/ 1 h 1"/>
                  <a:gd name="T2" fmla="*/ 0 w 2"/>
                  <a:gd name="T3" fmla="*/ 1 h 1"/>
                  <a:gd name="T4" fmla="*/ 2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0"/>
                      <a:pt x="1" y="1"/>
                      <a:pt x="2"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4" name="Freeform 1700">
                <a:extLst>
                  <a:ext uri="{FF2B5EF4-FFF2-40B4-BE49-F238E27FC236}">
                    <a16:creationId xmlns:a16="http://schemas.microsoft.com/office/drawing/2014/main" id="{1C8CF69E-F607-4D38-8BE7-29B7D6417C6D}"/>
                  </a:ext>
                </a:extLst>
              </p:cNvPr>
              <p:cNvSpPr/>
              <p:nvPr/>
            </p:nvSpPr>
            <p:spPr bwMode="auto">
              <a:xfrm>
                <a:off x="2365" y="1954"/>
                <a:ext cx="35" cy="16"/>
              </a:xfrm>
              <a:custGeom>
                <a:gdLst>
                  <a:gd name="T0" fmla="*/ 13 w 13"/>
                  <a:gd name="T1" fmla="*/ 0 h 6"/>
                  <a:gd name="T2" fmla="*/ 6 w 13"/>
                  <a:gd name="T3" fmla="*/ 2 h 6"/>
                  <a:gd name="T4" fmla="*/ 2 w 13"/>
                  <a:gd name="T5" fmla="*/ 6 h 6"/>
                  <a:gd name="T6" fmla="*/ 1 w 13"/>
                  <a:gd name="T7" fmla="*/ 5 h 6"/>
                  <a:gd name="T8" fmla="*/ 3 w 13"/>
                  <a:gd name="T9" fmla="*/ 4 h 6"/>
                  <a:gd name="T10" fmla="*/ 0 w 13"/>
                  <a:gd name="T11" fmla="*/ 4 h 6"/>
                  <a:gd name="T12" fmla="*/ 2 w 13"/>
                  <a:gd name="T13" fmla="*/ 3 h 6"/>
                  <a:gd name="T14" fmla="*/ 0 w 13"/>
                  <a:gd name="T15" fmla="*/ 3 h 6"/>
                  <a:gd name="T16" fmla="*/ 2 w 13"/>
                  <a:gd name="T17" fmla="*/ 2 h 6"/>
                  <a:gd name="T18" fmla="*/ 3 w 13"/>
                  <a:gd name="T19" fmla="*/ 4 h 6"/>
                  <a:gd name="T20" fmla="*/ 10 w 13"/>
                  <a:gd name="T21" fmla="*/ 0 h 6"/>
                  <a:gd name="T22" fmla="*/ 13 w 13"/>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13" y="0"/>
                    </a:moveTo>
                    <a:cubicBezTo>
                      <a:pt x="12" y="1"/>
                      <a:pt x="8" y="2"/>
                      <a:pt x="6" y="2"/>
                    </a:cubicBezTo>
                    <a:cubicBezTo>
                      <a:pt x="6" y="5"/>
                      <a:pt x="3" y="3"/>
                      <a:pt x="2" y="6"/>
                    </a:cubicBezTo>
                    <a:cubicBezTo>
                      <a:pt x="1" y="5"/>
                      <a:pt x="1" y="5"/>
                      <a:pt x="1" y="5"/>
                    </a:cubicBezTo>
                    <a:cubicBezTo>
                      <a:pt x="2" y="6"/>
                      <a:pt x="2" y="5"/>
                      <a:pt x="3" y="4"/>
                    </a:cubicBezTo>
                    <a:cubicBezTo>
                      <a:pt x="2" y="3"/>
                      <a:pt x="1" y="5"/>
                      <a:pt x="0" y="4"/>
                    </a:cubicBezTo>
                    <a:cubicBezTo>
                      <a:pt x="1" y="4"/>
                      <a:pt x="1" y="3"/>
                      <a:pt x="2" y="3"/>
                    </a:cubicBezTo>
                    <a:cubicBezTo>
                      <a:pt x="0" y="3"/>
                      <a:pt x="0" y="3"/>
                      <a:pt x="0" y="3"/>
                    </a:cubicBezTo>
                    <a:cubicBezTo>
                      <a:pt x="2" y="2"/>
                      <a:pt x="2" y="2"/>
                      <a:pt x="2" y="2"/>
                    </a:cubicBezTo>
                    <a:cubicBezTo>
                      <a:pt x="1" y="3"/>
                      <a:pt x="3" y="4"/>
                      <a:pt x="3" y="4"/>
                    </a:cubicBezTo>
                    <a:cubicBezTo>
                      <a:pt x="6" y="3"/>
                      <a:pt x="6" y="0"/>
                      <a:pt x="10" y="0"/>
                    </a:cubicBez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5" name="Freeform 1701">
                <a:extLst>
                  <a:ext uri="{FF2B5EF4-FFF2-40B4-BE49-F238E27FC236}">
                    <a16:creationId xmlns:a16="http://schemas.microsoft.com/office/drawing/2014/main" id="{8A71EA84-DD68-48A6-AA3E-DA0A77263388}"/>
                  </a:ext>
                </a:extLst>
              </p:cNvPr>
              <p:cNvSpPr/>
              <p:nvPr/>
            </p:nvSpPr>
            <p:spPr bwMode="auto">
              <a:xfrm>
                <a:off x="3559" y="1952"/>
                <a:ext cx="13" cy="8"/>
              </a:xfrm>
              <a:custGeom>
                <a:gdLst>
                  <a:gd name="T0" fmla="*/ 5 w 5"/>
                  <a:gd name="T1" fmla="*/ 1 h 3"/>
                  <a:gd name="T2" fmla="*/ 5 w 5"/>
                  <a:gd name="T3" fmla="*/ 3 h 3"/>
                  <a:gd name="T4" fmla="*/ 1 w 5"/>
                  <a:gd name="T5" fmla="*/ 2 h 3"/>
                  <a:gd name="T6" fmla="*/ 1 w 5"/>
                  <a:gd name="T7" fmla="*/ 3 h 3"/>
                  <a:gd name="T8" fmla="*/ 2 w 5"/>
                  <a:gd name="T9" fmla="*/ 3 h 3"/>
                  <a:gd name="T10" fmla="*/ 0 w 5"/>
                  <a:gd name="T11" fmla="*/ 3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5" y="3"/>
                      <a:pt x="5" y="3"/>
                      <a:pt x="5" y="3"/>
                    </a:cubicBezTo>
                    <a:cubicBezTo>
                      <a:pt x="4" y="2"/>
                      <a:pt x="2" y="3"/>
                      <a:pt x="1" y="2"/>
                    </a:cubicBezTo>
                    <a:cubicBezTo>
                      <a:pt x="1" y="3"/>
                      <a:pt x="1" y="3"/>
                      <a:pt x="1" y="3"/>
                    </a:cubicBezTo>
                    <a:cubicBezTo>
                      <a:pt x="2" y="3"/>
                      <a:pt x="2" y="3"/>
                      <a:pt x="2" y="3"/>
                    </a:cubicBezTo>
                    <a:cubicBezTo>
                      <a:pt x="0" y="3"/>
                      <a:pt x="0" y="3"/>
                      <a:pt x="0" y="3"/>
                    </a:cubicBezTo>
                    <a:cubicBezTo>
                      <a:pt x="1" y="2"/>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6" name="Rectangle 1702">
                <a:extLst>
                  <a:ext uri="{FF2B5EF4-FFF2-40B4-BE49-F238E27FC236}">
                    <a16:creationId xmlns:a16="http://schemas.microsoft.com/office/drawing/2014/main" id="{E086F6E5-59FF-4805-BD91-CC2123DB8807}"/>
                  </a:ext>
                </a:extLst>
              </p:cNvPr>
              <p:cNvSpPr>
                <a:spLocks noChangeArrowheads="1"/>
              </p:cNvSpPr>
              <p:nvPr/>
            </p:nvSpPr>
            <p:spPr bwMode="auto">
              <a:xfrm>
                <a:off x="3629" y="195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7" name="Freeform 1703">
                <a:extLst>
                  <a:ext uri="{FF2B5EF4-FFF2-40B4-BE49-F238E27FC236}">
                    <a16:creationId xmlns:a16="http://schemas.microsoft.com/office/drawing/2014/main" id="{53903701-0B47-486E-A8F5-5E3F8EEAF381}"/>
                  </a:ext>
                </a:extLst>
              </p:cNvPr>
              <p:cNvSpPr/>
              <p:nvPr/>
            </p:nvSpPr>
            <p:spPr bwMode="auto">
              <a:xfrm>
                <a:off x="3709" y="1957"/>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8" name="Freeform 1704">
                <a:extLst>
                  <a:ext uri="{FF2B5EF4-FFF2-40B4-BE49-F238E27FC236}">
                    <a16:creationId xmlns:a16="http://schemas.microsoft.com/office/drawing/2014/main" id="{8C20025D-0108-426B-80CF-71180DA9372E}"/>
                  </a:ext>
                </a:extLst>
              </p:cNvPr>
              <p:cNvSpPr/>
              <p:nvPr/>
            </p:nvSpPr>
            <p:spPr bwMode="auto">
              <a:xfrm>
                <a:off x="3621" y="1957"/>
                <a:ext cx="5" cy="3"/>
              </a:xfrm>
              <a:custGeom>
                <a:gdLst>
                  <a:gd name="T0" fmla="*/ 0 w 5"/>
                  <a:gd name="T1" fmla="*/ 3 h 3"/>
                  <a:gd name="T2" fmla="*/ 5 w 5"/>
                  <a:gd name="T3" fmla="*/ 0 h 3"/>
                  <a:gd name="T4" fmla="*/ 2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9" name="Freeform 1705">
                <a:extLst>
                  <a:ext uri="{FF2B5EF4-FFF2-40B4-BE49-F238E27FC236}">
                    <a16:creationId xmlns:a16="http://schemas.microsoft.com/office/drawing/2014/main" id="{8E1EAB45-95B1-46D4-8258-835DF244DC1E}"/>
                  </a:ext>
                </a:extLst>
              </p:cNvPr>
              <p:cNvSpPr/>
              <p:nvPr/>
            </p:nvSpPr>
            <p:spPr bwMode="auto">
              <a:xfrm>
                <a:off x="4037" y="1954"/>
                <a:ext cx="24" cy="14"/>
              </a:xfrm>
              <a:custGeom>
                <a:gdLst>
                  <a:gd name="T0" fmla="*/ 8 w 9"/>
                  <a:gd name="T1" fmla="*/ 3 h 5"/>
                  <a:gd name="T2" fmla="*/ 0 w 9"/>
                  <a:gd name="T3" fmla="*/ 5 h 5"/>
                  <a:gd name="T4" fmla="*/ 6 w 9"/>
                  <a:gd name="T5" fmla="*/ 3 h 5"/>
                  <a:gd name="T6" fmla="*/ 9 w 9"/>
                  <a:gd name="T7" fmla="*/ 2 h 5"/>
                  <a:gd name="T8" fmla="*/ 9 w 9"/>
                  <a:gd name="T9" fmla="*/ 1 h 5"/>
                  <a:gd name="T10" fmla="*/ 8 w 9"/>
                  <a:gd name="T11" fmla="*/ 3 h 5"/>
                </a:gdLst>
                <a:cxnLst>
                  <a:cxn ang="0">
                    <a:pos x="T0" y="T1"/>
                  </a:cxn>
                  <a:cxn ang="0">
                    <a:pos x="T2" y="T3"/>
                  </a:cxn>
                  <a:cxn ang="0">
                    <a:pos x="T4" y="T5"/>
                  </a:cxn>
                  <a:cxn ang="0">
                    <a:pos x="T6" y="T7"/>
                  </a:cxn>
                  <a:cxn ang="0">
                    <a:pos x="T8" y="T9"/>
                  </a:cxn>
                  <a:cxn ang="0">
                    <a:pos x="T10" y="T11"/>
                  </a:cxn>
                </a:cxnLst>
                <a:rect l="0" t="0" r="r" b="b"/>
                <a:pathLst>
                  <a:path w="9" h="5">
                    <a:moveTo>
                      <a:pt x="8" y="3"/>
                    </a:moveTo>
                    <a:cubicBezTo>
                      <a:pt x="0" y="5"/>
                      <a:pt x="0" y="5"/>
                      <a:pt x="0" y="5"/>
                    </a:cubicBezTo>
                    <a:cubicBezTo>
                      <a:pt x="3" y="5"/>
                      <a:pt x="3" y="0"/>
                      <a:pt x="6" y="3"/>
                    </a:cubicBezTo>
                    <a:cubicBezTo>
                      <a:pt x="7" y="3"/>
                      <a:pt x="8" y="2"/>
                      <a:pt x="9" y="2"/>
                    </a:cubicBezTo>
                    <a:cubicBezTo>
                      <a:pt x="9" y="1"/>
                      <a:pt x="9" y="1"/>
                      <a:pt x="9" y="1"/>
                    </a:cubicBezTo>
                    <a:cubicBezTo>
                      <a:pt x="9" y="1"/>
                      <a:pt x="9"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0" name="Freeform 1706">
                <a:extLst>
                  <a:ext uri="{FF2B5EF4-FFF2-40B4-BE49-F238E27FC236}">
                    <a16:creationId xmlns:a16="http://schemas.microsoft.com/office/drawing/2014/main" id="{83200005-CE8F-4385-90AD-F0FA952B26D5}"/>
                  </a:ext>
                </a:extLst>
              </p:cNvPr>
              <p:cNvSpPr/>
              <p:nvPr/>
            </p:nvSpPr>
            <p:spPr bwMode="auto">
              <a:xfrm>
                <a:off x="2418" y="1960"/>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1" name="Rectangle 1707">
                <a:extLst>
                  <a:ext uri="{FF2B5EF4-FFF2-40B4-BE49-F238E27FC236}">
                    <a16:creationId xmlns:a16="http://schemas.microsoft.com/office/drawing/2014/main" id="{6BA78C7B-9942-4DCA-A0F5-1195C09F7305}"/>
                  </a:ext>
                </a:extLst>
              </p:cNvPr>
              <p:cNvSpPr>
                <a:spLocks noChangeArrowheads="1"/>
              </p:cNvSpPr>
              <p:nvPr/>
            </p:nvSpPr>
            <p:spPr bwMode="auto">
              <a:xfrm>
                <a:off x="3356" y="196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2" name="Freeform 1708">
                <a:extLst>
                  <a:ext uri="{FF2B5EF4-FFF2-40B4-BE49-F238E27FC236}">
                    <a16:creationId xmlns:a16="http://schemas.microsoft.com/office/drawing/2014/main" id="{203C088E-B3FB-4882-9A49-C56397D420AF}"/>
                  </a:ext>
                </a:extLst>
              </p:cNvPr>
              <p:cNvSpPr/>
              <p:nvPr/>
            </p:nvSpPr>
            <p:spPr bwMode="auto">
              <a:xfrm>
                <a:off x="3546" y="1954"/>
                <a:ext cx="10" cy="11"/>
              </a:xfrm>
              <a:custGeom>
                <a:gdLst>
                  <a:gd name="T0" fmla="*/ 4 w 4"/>
                  <a:gd name="T1" fmla="*/ 3 h 4"/>
                  <a:gd name="T2" fmla="*/ 1 w 4"/>
                  <a:gd name="T3" fmla="*/ 4 h 4"/>
                  <a:gd name="T4" fmla="*/ 0 w 4"/>
                  <a:gd name="T5" fmla="*/ 4 h 4"/>
                  <a:gd name="T6" fmla="*/ 4 w 4"/>
                  <a:gd name="T7" fmla="*/ 3 h 4"/>
                </a:gdLst>
                <a:cxnLst>
                  <a:cxn ang="0">
                    <a:pos x="T0" y="T1"/>
                  </a:cxn>
                  <a:cxn ang="0">
                    <a:pos x="T2" y="T3"/>
                  </a:cxn>
                  <a:cxn ang="0">
                    <a:pos x="T4" y="T5"/>
                  </a:cxn>
                  <a:cxn ang="0">
                    <a:pos x="T6" y="T7"/>
                  </a:cxn>
                </a:cxnLst>
                <a:rect l="0" t="0" r="r" b="b"/>
                <a:pathLst>
                  <a:path w="4" h="4">
                    <a:moveTo>
                      <a:pt x="4" y="3"/>
                    </a:moveTo>
                    <a:cubicBezTo>
                      <a:pt x="3" y="4"/>
                      <a:pt x="1" y="2"/>
                      <a:pt x="1" y="4"/>
                    </a:cubicBezTo>
                    <a:cubicBezTo>
                      <a:pt x="0" y="4"/>
                      <a:pt x="0" y="4"/>
                      <a:pt x="0" y="4"/>
                    </a:cubicBezTo>
                    <a:cubicBezTo>
                      <a:pt x="2" y="4"/>
                      <a:pt x="2"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3" name="Freeform 1709">
                <a:extLst>
                  <a:ext uri="{FF2B5EF4-FFF2-40B4-BE49-F238E27FC236}">
                    <a16:creationId xmlns:a16="http://schemas.microsoft.com/office/drawing/2014/main" id="{FDE767A5-8006-49E0-9A30-7F0B3C6C4838}"/>
                  </a:ext>
                </a:extLst>
              </p:cNvPr>
              <p:cNvSpPr/>
              <p:nvPr/>
            </p:nvSpPr>
            <p:spPr bwMode="auto">
              <a:xfrm>
                <a:off x="3610" y="1957"/>
                <a:ext cx="5" cy="5"/>
              </a:xfrm>
              <a:custGeom>
                <a:gdLst>
                  <a:gd name="T0" fmla="*/ 2 w 2"/>
                  <a:gd name="T1" fmla="*/ 1 h 2"/>
                  <a:gd name="T2" fmla="*/ 0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0"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4" name="Freeform 1710">
                <a:extLst>
                  <a:ext uri="{FF2B5EF4-FFF2-40B4-BE49-F238E27FC236}">
                    <a16:creationId xmlns:a16="http://schemas.microsoft.com/office/drawing/2014/main" id="{CC72959C-2DD1-4B67-8518-24936038167B}"/>
                  </a:ext>
                </a:extLst>
              </p:cNvPr>
              <p:cNvSpPr/>
              <p:nvPr/>
            </p:nvSpPr>
            <p:spPr bwMode="auto">
              <a:xfrm>
                <a:off x="3706" y="1960"/>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5" name="Freeform 1711">
                <a:extLst>
                  <a:ext uri="{FF2B5EF4-FFF2-40B4-BE49-F238E27FC236}">
                    <a16:creationId xmlns:a16="http://schemas.microsoft.com/office/drawing/2014/main" id="{4B38D450-6895-4BC6-AF8F-02531DD1688D}"/>
                  </a:ext>
                </a:extLst>
              </p:cNvPr>
              <p:cNvSpPr/>
              <p:nvPr/>
            </p:nvSpPr>
            <p:spPr bwMode="auto">
              <a:xfrm>
                <a:off x="3108" y="1960"/>
                <a:ext cx="10" cy="5"/>
              </a:xfrm>
              <a:custGeom>
                <a:gdLst>
                  <a:gd name="T0" fmla="*/ 3 w 4"/>
                  <a:gd name="T1" fmla="*/ 1 h 2"/>
                  <a:gd name="T2" fmla="*/ 3 w 4"/>
                  <a:gd name="T3" fmla="*/ 1 h 2"/>
                  <a:gd name="T4" fmla="*/ 4 w 4"/>
                  <a:gd name="T5" fmla="*/ 0 h 2"/>
                  <a:gd name="T6" fmla="*/ 4 w 4"/>
                  <a:gd name="T7" fmla="*/ 1 h 2"/>
                  <a:gd name="T8" fmla="*/ 1 w 4"/>
                  <a:gd name="T9" fmla="*/ 2 h 2"/>
                  <a:gd name="T10" fmla="*/ 3 w 4"/>
                  <a:gd name="T11" fmla="*/ 0 h 2"/>
                  <a:gd name="T12" fmla="*/ 3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3" y="1"/>
                      <a:pt x="3" y="1"/>
                      <a:pt x="3" y="1"/>
                    </a:cubicBezTo>
                    <a:cubicBezTo>
                      <a:pt x="4" y="0"/>
                      <a:pt x="4" y="0"/>
                      <a:pt x="4" y="0"/>
                    </a:cubicBezTo>
                    <a:cubicBezTo>
                      <a:pt x="4" y="1"/>
                      <a:pt x="4" y="1"/>
                      <a:pt x="4" y="1"/>
                    </a:cubicBezTo>
                    <a:cubicBezTo>
                      <a:pt x="3" y="2"/>
                      <a:pt x="2" y="1"/>
                      <a:pt x="1" y="2"/>
                    </a:cubicBezTo>
                    <a:cubicBezTo>
                      <a:pt x="0" y="0"/>
                      <a:pt x="3" y="1"/>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6" name="Freeform 1712">
                <a:extLst>
                  <a:ext uri="{FF2B5EF4-FFF2-40B4-BE49-F238E27FC236}">
                    <a16:creationId xmlns:a16="http://schemas.microsoft.com/office/drawing/2014/main" id="{EA6A7E4F-EBE9-4AFA-ADE5-576552702523}"/>
                  </a:ext>
                </a:extLst>
              </p:cNvPr>
              <p:cNvSpPr/>
              <p:nvPr/>
            </p:nvSpPr>
            <p:spPr bwMode="auto">
              <a:xfrm>
                <a:off x="4035" y="1960"/>
                <a:ext cx="5" cy="8"/>
              </a:xfrm>
              <a:custGeom>
                <a:gdLst>
                  <a:gd name="T0" fmla="*/ 0 w 2"/>
                  <a:gd name="T1" fmla="*/ 2 h 3"/>
                  <a:gd name="T2" fmla="*/ 2 w 2"/>
                  <a:gd name="T3" fmla="*/ 0 h 3"/>
                  <a:gd name="T4" fmla="*/ 0 w 2"/>
                  <a:gd name="T5" fmla="*/ 3 h 3"/>
                  <a:gd name="T6" fmla="*/ 0 w 2"/>
                  <a:gd name="T7" fmla="*/ 2 h 3"/>
                </a:gdLst>
                <a:cxnLst>
                  <a:cxn ang="0">
                    <a:pos x="T0" y="T1"/>
                  </a:cxn>
                  <a:cxn ang="0">
                    <a:pos x="T2" y="T3"/>
                  </a:cxn>
                  <a:cxn ang="0">
                    <a:pos x="T4" y="T5"/>
                  </a:cxn>
                  <a:cxn ang="0">
                    <a:pos x="T6" y="T7"/>
                  </a:cxn>
                </a:cxnLst>
                <a:rect l="0" t="0" r="r" b="b"/>
                <a:pathLst>
                  <a:path w="2" h="3">
                    <a:moveTo>
                      <a:pt x="0" y="2"/>
                    </a:moveTo>
                    <a:cubicBezTo>
                      <a:pt x="0" y="1"/>
                      <a:pt x="2" y="1"/>
                      <a:pt x="2" y="0"/>
                    </a:cubicBezTo>
                    <a:cubicBezTo>
                      <a:pt x="0" y="3"/>
                      <a:pt x="0" y="3"/>
                      <a:pt x="0" y="3"/>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7" name="Freeform 1713">
                <a:extLst>
                  <a:ext uri="{FF2B5EF4-FFF2-40B4-BE49-F238E27FC236}">
                    <a16:creationId xmlns:a16="http://schemas.microsoft.com/office/drawing/2014/main" id="{3B66D07E-DC5C-4D9D-BF05-82E88D3CB802}"/>
                  </a:ext>
                </a:extLst>
              </p:cNvPr>
              <p:cNvSpPr/>
              <p:nvPr/>
            </p:nvSpPr>
            <p:spPr bwMode="auto">
              <a:xfrm>
                <a:off x="2440" y="196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8" name="Freeform 1714">
                <a:extLst>
                  <a:ext uri="{FF2B5EF4-FFF2-40B4-BE49-F238E27FC236}">
                    <a16:creationId xmlns:a16="http://schemas.microsoft.com/office/drawing/2014/main" id="{5BEFDEB7-6658-4092-B230-CDC7A239211B}"/>
                  </a:ext>
                </a:extLst>
              </p:cNvPr>
              <p:cNvSpPr/>
              <p:nvPr/>
            </p:nvSpPr>
            <p:spPr bwMode="auto">
              <a:xfrm>
                <a:off x="1975" y="1962"/>
                <a:ext cx="13" cy="8"/>
              </a:xfrm>
              <a:custGeom>
                <a:gdLst>
                  <a:gd name="T0" fmla="*/ 5 w 5"/>
                  <a:gd name="T1" fmla="*/ 2 h 3"/>
                  <a:gd name="T2" fmla="*/ 4 w 5"/>
                  <a:gd name="T3" fmla="*/ 3 h 3"/>
                  <a:gd name="T4" fmla="*/ 1 w 5"/>
                  <a:gd name="T5" fmla="*/ 3 h 3"/>
                  <a:gd name="T6" fmla="*/ 3 w 5"/>
                  <a:gd name="T7" fmla="*/ 2 h 3"/>
                  <a:gd name="T8" fmla="*/ 0 w 5"/>
                  <a:gd name="T9" fmla="*/ 1 h 3"/>
                  <a:gd name="T10" fmla="*/ 1 w 5"/>
                  <a:gd name="T11" fmla="*/ 0 h 3"/>
                  <a:gd name="T12" fmla="*/ 5 w 5"/>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3" y="2"/>
                      <a:pt x="5" y="3"/>
                      <a:pt x="4" y="3"/>
                    </a:cubicBezTo>
                    <a:cubicBezTo>
                      <a:pt x="3" y="3"/>
                      <a:pt x="2" y="3"/>
                      <a:pt x="1" y="3"/>
                    </a:cubicBezTo>
                    <a:cubicBezTo>
                      <a:pt x="3" y="2"/>
                      <a:pt x="3" y="2"/>
                      <a:pt x="3" y="2"/>
                    </a:cubicBezTo>
                    <a:cubicBezTo>
                      <a:pt x="2" y="1"/>
                      <a:pt x="1" y="2"/>
                      <a:pt x="0" y="1"/>
                    </a:cubicBezTo>
                    <a:cubicBezTo>
                      <a:pt x="1" y="0"/>
                      <a:pt x="1" y="0"/>
                      <a:pt x="1" y="0"/>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9" name="Freeform 1715">
                <a:extLst>
                  <a:ext uri="{FF2B5EF4-FFF2-40B4-BE49-F238E27FC236}">
                    <a16:creationId xmlns:a16="http://schemas.microsoft.com/office/drawing/2014/main" id="{7A4365F3-0392-41D7-8ADB-82697E1F85B1}"/>
                  </a:ext>
                </a:extLst>
              </p:cNvPr>
              <p:cNvSpPr/>
              <p:nvPr/>
            </p:nvSpPr>
            <p:spPr bwMode="auto">
              <a:xfrm>
                <a:off x="2619" y="1960"/>
                <a:ext cx="18" cy="10"/>
              </a:xfrm>
              <a:custGeom>
                <a:gdLst>
                  <a:gd name="T0" fmla="*/ 7 w 7"/>
                  <a:gd name="T1" fmla="*/ 2 h 4"/>
                  <a:gd name="T2" fmla="*/ 2 w 7"/>
                  <a:gd name="T3" fmla="*/ 3 h 4"/>
                  <a:gd name="T4" fmla="*/ 0 w 7"/>
                  <a:gd name="T5" fmla="*/ 3 h 4"/>
                  <a:gd name="T6" fmla="*/ 7 w 7"/>
                  <a:gd name="T7" fmla="*/ 2 h 4"/>
                </a:gdLst>
                <a:cxnLst>
                  <a:cxn ang="0">
                    <a:pos x="T0" y="T1"/>
                  </a:cxn>
                  <a:cxn ang="0">
                    <a:pos x="T2" y="T3"/>
                  </a:cxn>
                  <a:cxn ang="0">
                    <a:pos x="T4" y="T5"/>
                  </a:cxn>
                  <a:cxn ang="0">
                    <a:pos x="T6" y="T7"/>
                  </a:cxn>
                </a:cxnLst>
                <a:rect l="0" t="0" r="r" b="b"/>
                <a:pathLst>
                  <a:path w="7" h="4">
                    <a:moveTo>
                      <a:pt x="7" y="2"/>
                    </a:moveTo>
                    <a:cubicBezTo>
                      <a:pt x="5" y="4"/>
                      <a:pt x="3" y="0"/>
                      <a:pt x="2" y="3"/>
                    </a:cubicBezTo>
                    <a:cubicBezTo>
                      <a:pt x="2" y="2"/>
                      <a:pt x="1" y="3"/>
                      <a:pt x="0" y="3"/>
                    </a:cubicBezTo>
                    <a:cubicBezTo>
                      <a:pt x="2" y="2"/>
                      <a:pt x="4"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0" name="Freeform 1716">
                <a:extLst>
                  <a:ext uri="{FF2B5EF4-FFF2-40B4-BE49-F238E27FC236}">
                    <a16:creationId xmlns:a16="http://schemas.microsoft.com/office/drawing/2014/main" id="{82599D40-561B-401E-9F1F-E0C0850E8A05}"/>
                  </a:ext>
                </a:extLst>
              </p:cNvPr>
              <p:cNvSpPr/>
              <p:nvPr/>
            </p:nvSpPr>
            <p:spPr bwMode="auto">
              <a:xfrm>
                <a:off x="4232" y="1962"/>
                <a:ext cx="8" cy="6"/>
              </a:xfrm>
              <a:custGeom>
                <a:gdLst>
                  <a:gd name="T0" fmla="*/ 2 w 3"/>
                  <a:gd name="T1" fmla="*/ 2 h 2"/>
                  <a:gd name="T2" fmla="*/ 0 w 3"/>
                  <a:gd name="T3" fmla="*/ 2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2"/>
                      <a:pt x="0" y="2"/>
                      <a:pt x="0" y="2"/>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1" name="Freeform 1717">
                <a:extLst>
                  <a:ext uri="{FF2B5EF4-FFF2-40B4-BE49-F238E27FC236}">
                    <a16:creationId xmlns:a16="http://schemas.microsoft.com/office/drawing/2014/main" id="{276627DE-096F-44C4-B864-2A0FB54403F5}"/>
                  </a:ext>
                </a:extLst>
              </p:cNvPr>
              <p:cNvSpPr/>
              <p:nvPr/>
            </p:nvSpPr>
            <p:spPr bwMode="auto">
              <a:xfrm>
                <a:off x="3514" y="1962"/>
                <a:ext cx="77" cy="32"/>
              </a:xfrm>
              <a:custGeom>
                <a:gdLst>
                  <a:gd name="T0" fmla="*/ 29 w 29"/>
                  <a:gd name="T1" fmla="*/ 1 h 12"/>
                  <a:gd name="T2" fmla="*/ 26 w 29"/>
                  <a:gd name="T3" fmla="*/ 3 h 12"/>
                  <a:gd name="T4" fmla="*/ 19 w 29"/>
                  <a:gd name="T5" fmla="*/ 5 h 12"/>
                  <a:gd name="T6" fmla="*/ 19 w 29"/>
                  <a:gd name="T7" fmla="*/ 4 h 12"/>
                  <a:gd name="T8" fmla="*/ 18 w 29"/>
                  <a:gd name="T9" fmla="*/ 6 h 12"/>
                  <a:gd name="T10" fmla="*/ 20 w 29"/>
                  <a:gd name="T11" fmla="*/ 6 h 12"/>
                  <a:gd name="T12" fmla="*/ 16 w 29"/>
                  <a:gd name="T13" fmla="*/ 7 h 12"/>
                  <a:gd name="T14" fmla="*/ 12 w 29"/>
                  <a:gd name="T15" fmla="*/ 6 h 12"/>
                  <a:gd name="T16" fmla="*/ 12 w 29"/>
                  <a:gd name="T17" fmla="*/ 7 h 12"/>
                  <a:gd name="T18" fmla="*/ 9 w 29"/>
                  <a:gd name="T19" fmla="*/ 8 h 12"/>
                  <a:gd name="T20" fmla="*/ 11 w 29"/>
                  <a:gd name="T21" fmla="*/ 9 h 12"/>
                  <a:gd name="T22" fmla="*/ 7 w 29"/>
                  <a:gd name="T23" fmla="*/ 8 h 12"/>
                  <a:gd name="T24" fmla="*/ 7 w 29"/>
                  <a:gd name="T25" fmla="*/ 8 h 12"/>
                  <a:gd name="T26" fmla="*/ 5 w 29"/>
                  <a:gd name="T27" fmla="*/ 11 h 12"/>
                  <a:gd name="T28" fmla="*/ 6 w 29"/>
                  <a:gd name="T29" fmla="*/ 11 h 12"/>
                  <a:gd name="T30" fmla="*/ 4 w 29"/>
                  <a:gd name="T31" fmla="*/ 12 h 12"/>
                  <a:gd name="T32" fmla="*/ 5 w 29"/>
                  <a:gd name="T33" fmla="*/ 10 h 12"/>
                  <a:gd name="T34" fmla="*/ 3 w 29"/>
                  <a:gd name="T35" fmla="*/ 8 h 12"/>
                  <a:gd name="T36" fmla="*/ 3 w 29"/>
                  <a:gd name="T37" fmla="*/ 10 h 12"/>
                  <a:gd name="T38" fmla="*/ 3 w 29"/>
                  <a:gd name="T39" fmla="*/ 11 h 12"/>
                  <a:gd name="T40" fmla="*/ 0 w 29"/>
                  <a:gd name="T41" fmla="*/ 9 h 12"/>
                  <a:gd name="T42" fmla="*/ 2 w 29"/>
                  <a:gd name="T43" fmla="*/ 8 h 12"/>
                  <a:gd name="T44" fmla="*/ 1 w 29"/>
                  <a:gd name="T45" fmla="*/ 8 h 12"/>
                  <a:gd name="T46" fmla="*/ 2 w 29"/>
                  <a:gd name="T47" fmla="*/ 8 h 12"/>
                  <a:gd name="T48" fmla="*/ 2 w 29"/>
                  <a:gd name="T49" fmla="*/ 8 h 12"/>
                  <a:gd name="T50" fmla="*/ 5 w 29"/>
                  <a:gd name="T51" fmla="*/ 7 h 12"/>
                  <a:gd name="T52" fmla="*/ 5 w 29"/>
                  <a:gd name="T53" fmla="*/ 7 h 12"/>
                  <a:gd name="T54" fmla="*/ 6 w 29"/>
                  <a:gd name="T55" fmla="*/ 8 h 12"/>
                  <a:gd name="T56" fmla="*/ 7 w 29"/>
                  <a:gd name="T57" fmla="*/ 6 h 12"/>
                  <a:gd name="T58" fmla="*/ 7 w 29"/>
                  <a:gd name="T59" fmla="*/ 7 h 12"/>
                  <a:gd name="T60" fmla="*/ 10 w 29"/>
                  <a:gd name="T61" fmla="*/ 5 h 12"/>
                  <a:gd name="T62" fmla="*/ 10 w 29"/>
                  <a:gd name="T63" fmla="*/ 6 h 12"/>
                  <a:gd name="T64" fmla="*/ 12 w 29"/>
                  <a:gd name="T65" fmla="*/ 6 h 12"/>
                  <a:gd name="T66" fmla="*/ 12 w 29"/>
                  <a:gd name="T67" fmla="*/ 6 h 12"/>
                  <a:gd name="T68" fmla="*/ 13 w 29"/>
                  <a:gd name="T69" fmla="*/ 6 h 12"/>
                  <a:gd name="T70" fmla="*/ 16 w 29"/>
                  <a:gd name="T71" fmla="*/ 4 h 12"/>
                  <a:gd name="T72" fmla="*/ 18 w 29"/>
                  <a:gd name="T73" fmla="*/ 4 h 12"/>
                  <a:gd name="T74" fmla="*/ 24 w 29"/>
                  <a:gd name="T75" fmla="*/ 1 h 12"/>
                  <a:gd name="T76" fmla="*/ 29 w 29"/>
                  <a:gd name="T77"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2">
                    <a:moveTo>
                      <a:pt x="29" y="1"/>
                    </a:moveTo>
                    <a:cubicBezTo>
                      <a:pt x="29" y="3"/>
                      <a:pt x="27" y="2"/>
                      <a:pt x="26" y="3"/>
                    </a:cubicBezTo>
                    <a:cubicBezTo>
                      <a:pt x="24" y="2"/>
                      <a:pt x="22" y="4"/>
                      <a:pt x="19" y="5"/>
                    </a:cubicBezTo>
                    <a:cubicBezTo>
                      <a:pt x="19" y="4"/>
                      <a:pt x="19" y="4"/>
                      <a:pt x="19" y="4"/>
                    </a:cubicBezTo>
                    <a:cubicBezTo>
                      <a:pt x="18" y="5"/>
                      <a:pt x="18" y="5"/>
                      <a:pt x="18" y="6"/>
                    </a:cubicBezTo>
                    <a:cubicBezTo>
                      <a:pt x="20" y="6"/>
                      <a:pt x="20" y="6"/>
                      <a:pt x="20" y="6"/>
                    </a:cubicBezTo>
                    <a:cubicBezTo>
                      <a:pt x="19" y="7"/>
                      <a:pt x="18" y="7"/>
                      <a:pt x="16" y="7"/>
                    </a:cubicBezTo>
                    <a:cubicBezTo>
                      <a:pt x="15" y="5"/>
                      <a:pt x="14" y="8"/>
                      <a:pt x="12" y="6"/>
                    </a:cubicBezTo>
                    <a:cubicBezTo>
                      <a:pt x="12" y="6"/>
                      <a:pt x="12" y="7"/>
                      <a:pt x="12" y="7"/>
                    </a:cubicBezTo>
                    <a:cubicBezTo>
                      <a:pt x="11" y="5"/>
                      <a:pt x="10" y="8"/>
                      <a:pt x="9" y="8"/>
                    </a:cubicBezTo>
                    <a:cubicBezTo>
                      <a:pt x="11" y="9"/>
                      <a:pt x="11" y="9"/>
                      <a:pt x="11" y="9"/>
                    </a:cubicBezTo>
                    <a:cubicBezTo>
                      <a:pt x="10" y="11"/>
                      <a:pt x="9" y="8"/>
                      <a:pt x="7" y="8"/>
                    </a:cubicBezTo>
                    <a:cubicBezTo>
                      <a:pt x="8" y="8"/>
                      <a:pt x="7" y="8"/>
                      <a:pt x="7" y="8"/>
                    </a:cubicBezTo>
                    <a:cubicBezTo>
                      <a:pt x="5" y="8"/>
                      <a:pt x="6" y="10"/>
                      <a:pt x="5" y="11"/>
                    </a:cubicBezTo>
                    <a:cubicBezTo>
                      <a:pt x="6" y="11"/>
                      <a:pt x="6" y="11"/>
                      <a:pt x="6" y="11"/>
                    </a:cubicBezTo>
                    <a:cubicBezTo>
                      <a:pt x="5" y="12"/>
                      <a:pt x="4" y="10"/>
                      <a:pt x="4" y="12"/>
                    </a:cubicBezTo>
                    <a:cubicBezTo>
                      <a:pt x="4" y="11"/>
                      <a:pt x="5" y="11"/>
                      <a:pt x="5" y="10"/>
                    </a:cubicBezTo>
                    <a:cubicBezTo>
                      <a:pt x="4" y="10"/>
                      <a:pt x="5" y="9"/>
                      <a:pt x="3" y="8"/>
                    </a:cubicBezTo>
                    <a:cubicBezTo>
                      <a:pt x="2" y="9"/>
                      <a:pt x="3" y="10"/>
                      <a:pt x="3" y="10"/>
                    </a:cubicBezTo>
                    <a:cubicBezTo>
                      <a:pt x="3" y="11"/>
                      <a:pt x="3" y="11"/>
                      <a:pt x="3" y="11"/>
                    </a:cubicBezTo>
                    <a:cubicBezTo>
                      <a:pt x="3" y="9"/>
                      <a:pt x="1" y="9"/>
                      <a:pt x="0" y="9"/>
                    </a:cubicBezTo>
                    <a:cubicBezTo>
                      <a:pt x="2" y="8"/>
                      <a:pt x="2" y="8"/>
                      <a:pt x="2" y="8"/>
                    </a:cubicBezTo>
                    <a:cubicBezTo>
                      <a:pt x="1" y="8"/>
                      <a:pt x="1" y="8"/>
                      <a:pt x="1" y="8"/>
                    </a:cubicBezTo>
                    <a:cubicBezTo>
                      <a:pt x="2" y="8"/>
                      <a:pt x="2" y="8"/>
                      <a:pt x="2" y="8"/>
                    </a:cubicBezTo>
                    <a:cubicBezTo>
                      <a:pt x="2" y="8"/>
                      <a:pt x="2" y="8"/>
                      <a:pt x="2" y="8"/>
                    </a:cubicBezTo>
                    <a:cubicBezTo>
                      <a:pt x="2" y="7"/>
                      <a:pt x="4" y="7"/>
                      <a:pt x="5" y="7"/>
                    </a:cubicBezTo>
                    <a:cubicBezTo>
                      <a:pt x="5" y="7"/>
                      <a:pt x="5" y="7"/>
                      <a:pt x="5" y="7"/>
                    </a:cubicBezTo>
                    <a:cubicBezTo>
                      <a:pt x="6" y="8"/>
                      <a:pt x="6" y="8"/>
                      <a:pt x="6" y="8"/>
                    </a:cubicBezTo>
                    <a:cubicBezTo>
                      <a:pt x="6" y="7"/>
                      <a:pt x="7" y="7"/>
                      <a:pt x="7" y="6"/>
                    </a:cubicBezTo>
                    <a:cubicBezTo>
                      <a:pt x="7" y="7"/>
                      <a:pt x="7" y="7"/>
                      <a:pt x="7" y="7"/>
                    </a:cubicBezTo>
                    <a:cubicBezTo>
                      <a:pt x="7" y="5"/>
                      <a:pt x="9" y="5"/>
                      <a:pt x="10" y="5"/>
                    </a:cubicBezTo>
                    <a:cubicBezTo>
                      <a:pt x="10" y="5"/>
                      <a:pt x="10" y="5"/>
                      <a:pt x="10" y="6"/>
                    </a:cubicBezTo>
                    <a:cubicBezTo>
                      <a:pt x="10" y="6"/>
                      <a:pt x="11" y="6"/>
                      <a:pt x="12" y="6"/>
                    </a:cubicBezTo>
                    <a:cubicBezTo>
                      <a:pt x="12" y="6"/>
                      <a:pt x="12" y="6"/>
                      <a:pt x="12" y="6"/>
                    </a:cubicBezTo>
                    <a:cubicBezTo>
                      <a:pt x="12" y="5"/>
                      <a:pt x="13" y="6"/>
                      <a:pt x="13" y="6"/>
                    </a:cubicBezTo>
                    <a:cubicBezTo>
                      <a:pt x="12" y="5"/>
                      <a:pt x="15" y="5"/>
                      <a:pt x="16" y="4"/>
                    </a:cubicBezTo>
                    <a:cubicBezTo>
                      <a:pt x="16" y="6"/>
                      <a:pt x="18" y="5"/>
                      <a:pt x="18" y="4"/>
                    </a:cubicBezTo>
                    <a:cubicBezTo>
                      <a:pt x="20" y="3"/>
                      <a:pt x="23" y="3"/>
                      <a:pt x="24" y="1"/>
                    </a:cubicBezTo>
                    <a:cubicBezTo>
                      <a:pt x="25" y="1"/>
                      <a:pt x="28" y="0"/>
                      <a:pt x="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2" name="Rectangle 1718">
                <a:extLst>
                  <a:ext uri="{FF2B5EF4-FFF2-40B4-BE49-F238E27FC236}">
                    <a16:creationId xmlns:a16="http://schemas.microsoft.com/office/drawing/2014/main" id="{4A6A69A6-FE1D-4B39-8D03-77A140E5870E}"/>
                  </a:ext>
                </a:extLst>
              </p:cNvPr>
              <p:cNvSpPr>
                <a:spLocks noChangeArrowheads="1"/>
              </p:cNvSpPr>
              <p:nvPr/>
            </p:nvSpPr>
            <p:spPr bwMode="auto">
              <a:xfrm>
                <a:off x="4267" y="196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3" name="Freeform 1719">
                <a:extLst>
                  <a:ext uri="{FF2B5EF4-FFF2-40B4-BE49-F238E27FC236}">
                    <a16:creationId xmlns:a16="http://schemas.microsoft.com/office/drawing/2014/main" id="{0C66B1F6-939D-4A2C-A757-01673A6F2BCD}"/>
                  </a:ext>
                </a:extLst>
              </p:cNvPr>
              <p:cNvSpPr/>
              <p:nvPr/>
            </p:nvSpPr>
            <p:spPr bwMode="auto">
              <a:xfrm flipH="1">
                <a:off x="4310" y="196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4" name="Freeform 1720">
                <a:extLst>
                  <a:ext uri="{FF2B5EF4-FFF2-40B4-BE49-F238E27FC236}">
                    <a16:creationId xmlns:a16="http://schemas.microsoft.com/office/drawing/2014/main" id="{7493730D-33F6-4163-AEBA-8DA70614C02C}"/>
                  </a:ext>
                </a:extLst>
              </p:cNvPr>
              <p:cNvSpPr/>
              <p:nvPr/>
            </p:nvSpPr>
            <p:spPr bwMode="auto">
              <a:xfrm>
                <a:off x="3535" y="1965"/>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5" name="Freeform 1721">
                <a:extLst>
                  <a:ext uri="{FF2B5EF4-FFF2-40B4-BE49-F238E27FC236}">
                    <a16:creationId xmlns:a16="http://schemas.microsoft.com/office/drawing/2014/main" id="{51FE16B0-C8B5-4999-80E6-BF62D01B11F7}"/>
                  </a:ext>
                </a:extLst>
              </p:cNvPr>
              <p:cNvSpPr/>
              <p:nvPr/>
            </p:nvSpPr>
            <p:spPr bwMode="auto">
              <a:xfrm>
                <a:off x="4011" y="1965"/>
                <a:ext cx="21" cy="11"/>
              </a:xfrm>
              <a:custGeom>
                <a:gdLst>
                  <a:gd name="T0" fmla="*/ 8 w 8"/>
                  <a:gd name="T1" fmla="*/ 1 h 4"/>
                  <a:gd name="T2" fmla="*/ 8 w 8"/>
                  <a:gd name="T3" fmla="*/ 1 h 4"/>
                  <a:gd name="T4" fmla="*/ 7 w 8"/>
                  <a:gd name="T5" fmla="*/ 1 h 4"/>
                  <a:gd name="T6" fmla="*/ 7 w 8"/>
                  <a:gd name="T7" fmla="*/ 2 h 4"/>
                  <a:gd name="T8" fmla="*/ 6 w 8"/>
                  <a:gd name="T9" fmla="*/ 2 h 4"/>
                  <a:gd name="T10" fmla="*/ 6 w 8"/>
                  <a:gd name="T11" fmla="*/ 2 h 4"/>
                  <a:gd name="T12" fmla="*/ 3 w 8"/>
                  <a:gd name="T13" fmla="*/ 3 h 4"/>
                  <a:gd name="T14" fmla="*/ 1 w 8"/>
                  <a:gd name="T15" fmla="*/ 4 h 4"/>
                  <a:gd name="T16" fmla="*/ 1 w 8"/>
                  <a:gd name="T17" fmla="*/ 2 h 4"/>
                  <a:gd name="T18" fmla="*/ 4 w 8"/>
                  <a:gd name="T19" fmla="*/ 2 h 4"/>
                  <a:gd name="T20" fmla="*/ 7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0"/>
                      <a:pt x="8" y="1"/>
                      <a:pt x="8" y="1"/>
                    </a:cubicBezTo>
                    <a:cubicBezTo>
                      <a:pt x="7" y="1"/>
                      <a:pt x="7" y="1"/>
                      <a:pt x="7" y="1"/>
                    </a:cubicBezTo>
                    <a:cubicBezTo>
                      <a:pt x="7" y="2"/>
                      <a:pt x="7" y="2"/>
                      <a:pt x="7" y="2"/>
                    </a:cubicBezTo>
                    <a:cubicBezTo>
                      <a:pt x="6" y="2"/>
                      <a:pt x="6" y="2"/>
                      <a:pt x="6" y="2"/>
                    </a:cubicBezTo>
                    <a:cubicBezTo>
                      <a:pt x="6" y="2"/>
                      <a:pt x="6" y="2"/>
                      <a:pt x="6" y="2"/>
                    </a:cubicBezTo>
                    <a:cubicBezTo>
                      <a:pt x="4" y="1"/>
                      <a:pt x="5" y="4"/>
                      <a:pt x="3" y="3"/>
                    </a:cubicBezTo>
                    <a:cubicBezTo>
                      <a:pt x="2" y="4"/>
                      <a:pt x="2" y="4"/>
                      <a:pt x="1" y="4"/>
                    </a:cubicBezTo>
                    <a:cubicBezTo>
                      <a:pt x="0" y="3"/>
                      <a:pt x="1" y="3"/>
                      <a:pt x="1" y="2"/>
                    </a:cubicBezTo>
                    <a:cubicBezTo>
                      <a:pt x="3" y="1"/>
                      <a:pt x="3" y="2"/>
                      <a:pt x="4" y="2"/>
                    </a:cubicBezTo>
                    <a:cubicBezTo>
                      <a:pt x="4" y="0"/>
                      <a:pt x="8" y="2"/>
                      <a:pt x="7" y="0"/>
                    </a:cubicBezTo>
                    <a:cubicBezTo>
                      <a:pt x="8" y="0"/>
                      <a:pt x="8"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6" name="Freeform 1722">
                <a:extLst>
                  <a:ext uri="{FF2B5EF4-FFF2-40B4-BE49-F238E27FC236}">
                    <a16:creationId xmlns:a16="http://schemas.microsoft.com/office/drawing/2014/main" id="{41E340D0-440A-425B-849D-1D4E336E539A}"/>
                  </a:ext>
                </a:extLst>
              </p:cNvPr>
              <p:cNvSpPr/>
              <p:nvPr/>
            </p:nvSpPr>
            <p:spPr bwMode="auto">
              <a:xfrm>
                <a:off x="4302" y="196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7" name="Freeform 1723">
                <a:extLst>
                  <a:ext uri="{FF2B5EF4-FFF2-40B4-BE49-F238E27FC236}">
                    <a16:creationId xmlns:a16="http://schemas.microsoft.com/office/drawing/2014/main" id="{1370C7CA-53BD-4EA8-866E-691B3D647399}"/>
                  </a:ext>
                </a:extLst>
              </p:cNvPr>
              <p:cNvSpPr/>
              <p:nvPr/>
            </p:nvSpPr>
            <p:spPr bwMode="auto">
              <a:xfrm>
                <a:off x="4216" y="1968"/>
                <a:ext cx="14" cy="8"/>
              </a:xfrm>
              <a:custGeom>
                <a:gdLst>
                  <a:gd name="T0" fmla="*/ 3 w 5"/>
                  <a:gd name="T1" fmla="*/ 1 h 3"/>
                  <a:gd name="T2" fmla="*/ 5 w 5"/>
                  <a:gd name="T3" fmla="*/ 0 h 3"/>
                  <a:gd name="T4" fmla="*/ 1 w 5"/>
                  <a:gd name="T5" fmla="*/ 1 h 3"/>
                  <a:gd name="T6" fmla="*/ 1 w 5"/>
                  <a:gd name="T7" fmla="*/ 0 h 3"/>
                  <a:gd name="T8" fmla="*/ 3 w 5"/>
                  <a:gd name="T9" fmla="*/ 1 h 3"/>
                </a:gdLst>
                <a:cxnLst>
                  <a:cxn ang="0">
                    <a:pos x="T0" y="T1"/>
                  </a:cxn>
                  <a:cxn ang="0">
                    <a:pos x="T2" y="T3"/>
                  </a:cxn>
                  <a:cxn ang="0">
                    <a:pos x="T4" y="T5"/>
                  </a:cxn>
                  <a:cxn ang="0">
                    <a:pos x="T6" y="T7"/>
                  </a:cxn>
                  <a:cxn ang="0">
                    <a:pos x="T8" y="T9"/>
                  </a:cxn>
                </a:cxnLst>
                <a:rect l="0" t="0" r="r" b="b"/>
                <a:pathLst>
                  <a:path w="5" h="3">
                    <a:moveTo>
                      <a:pt x="3" y="1"/>
                    </a:moveTo>
                    <a:cubicBezTo>
                      <a:pt x="3" y="0"/>
                      <a:pt x="4" y="0"/>
                      <a:pt x="5" y="0"/>
                    </a:cubicBezTo>
                    <a:cubicBezTo>
                      <a:pt x="3" y="0"/>
                      <a:pt x="3" y="3"/>
                      <a:pt x="1" y="1"/>
                    </a:cubicBezTo>
                    <a:cubicBezTo>
                      <a:pt x="1" y="0"/>
                      <a:pt x="1" y="0"/>
                      <a:pt x="1" y="0"/>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8" name="Freeform 1724">
                <a:extLst>
                  <a:ext uri="{FF2B5EF4-FFF2-40B4-BE49-F238E27FC236}">
                    <a16:creationId xmlns:a16="http://schemas.microsoft.com/office/drawing/2014/main" id="{24BF0A52-08F2-4FF0-86B1-F36F32A8B440}"/>
                  </a:ext>
                </a:extLst>
              </p:cNvPr>
              <p:cNvSpPr/>
              <p:nvPr/>
            </p:nvSpPr>
            <p:spPr bwMode="auto">
              <a:xfrm>
                <a:off x="3623" y="1968"/>
                <a:ext cx="6" cy="0"/>
              </a:xfrm>
              <a:custGeom>
                <a:gdLst>
                  <a:gd name="T0" fmla="*/ 1 w 2"/>
                  <a:gd name="T1" fmla="*/ 2 w 2"/>
                  <a:gd name="T2" fmla="*/ 0 w 2"/>
                  <a:gd name="T3" fmla="*/ 1 w 2"/>
                </a:gdLst>
                <a:cxnLst>
                  <a:cxn ang="0">
                    <a:pos x="T0" y="0"/>
                  </a:cxn>
                  <a:cxn ang="0">
                    <a:pos x="T1" y="0"/>
                  </a:cxn>
                  <a:cxn ang="0">
                    <a:pos x="T2" y="0"/>
                  </a:cxn>
                  <a:cxn ang="0">
                    <a:pos x="T3" y="0"/>
                  </a:cxn>
                </a:cxnLst>
                <a:rect l="0" t="0" r="r" b="b"/>
                <a:pathLst>
                  <a:path w="2">
                    <a:moveTo>
                      <a:pt x="1" y="0"/>
                    </a:moveTo>
                    <a:cubicBezTo>
                      <a:pt x="2" y="0"/>
                      <a:pt x="2" y="0"/>
                      <a:pt x="2"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9" name="Freeform 1725">
                <a:extLst>
                  <a:ext uri="{FF2B5EF4-FFF2-40B4-BE49-F238E27FC236}">
                    <a16:creationId xmlns:a16="http://schemas.microsoft.com/office/drawing/2014/main" id="{DDE4982F-2DDB-44ED-8F67-758CEA06235A}"/>
                  </a:ext>
                </a:extLst>
              </p:cNvPr>
              <p:cNvSpPr/>
              <p:nvPr/>
            </p:nvSpPr>
            <p:spPr bwMode="auto">
              <a:xfrm>
                <a:off x="1956" y="1965"/>
                <a:ext cx="16" cy="11"/>
              </a:xfrm>
              <a:custGeom>
                <a:gdLst>
                  <a:gd name="T0" fmla="*/ 6 w 6"/>
                  <a:gd name="T1" fmla="*/ 1 h 4"/>
                  <a:gd name="T2" fmla="*/ 4 w 6"/>
                  <a:gd name="T3" fmla="*/ 4 h 4"/>
                  <a:gd name="T4" fmla="*/ 2 w 6"/>
                  <a:gd name="T5" fmla="*/ 4 h 4"/>
                  <a:gd name="T6" fmla="*/ 2 w 6"/>
                  <a:gd name="T7" fmla="*/ 3 h 4"/>
                  <a:gd name="T8" fmla="*/ 1 w 6"/>
                  <a:gd name="T9" fmla="*/ 3 h 4"/>
                  <a:gd name="T10" fmla="*/ 1 w 6"/>
                  <a:gd name="T11" fmla="*/ 2 h 4"/>
                  <a:gd name="T12" fmla="*/ 2 w 6"/>
                  <a:gd name="T13" fmla="*/ 2 h 4"/>
                  <a:gd name="T14" fmla="*/ 5 w 6"/>
                  <a:gd name="T15" fmla="*/ 3 h 4"/>
                  <a:gd name="T16" fmla="*/ 6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5" y="3"/>
                      <a:pt x="4" y="4"/>
                    </a:cubicBezTo>
                    <a:cubicBezTo>
                      <a:pt x="3" y="3"/>
                      <a:pt x="3" y="4"/>
                      <a:pt x="2" y="4"/>
                    </a:cubicBezTo>
                    <a:cubicBezTo>
                      <a:pt x="2" y="3"/>
                      <a:pt x="2" y="3"/>
                      <a:pt x="2" y="3"/>
                    </a:cubicBezTo>
                    <a:cubicBezTo>
                      <a:pt x="2" y="3"/>
                      <a:pt x="1" y="4"/>
                      <a:pt x="1" y="3"/>
                    </a:cubicBezTo>
                    <a:cubicBezTo>
                      <a:pt x="0" y="3"/>
                      <a:pt x="1" y="3"/>
                      <a:pt x="1" y="2"/>
                    </a:cubicBezTo>
                    <a:cubicBezTo>
                      <a:pt x="1" y="2"/>
                      <a:pt x="2" y="2"/>
                      <a:pt x="2" y="2"/>
                    </a:cubicBezTo>
                    <a:cubicBezTo>
                      <a:pt x="2" y="4"/>
                      <a:pt x="4" y="3"/>
                      <a:pt x="5" y="3"/>
                    </a:cubicBezTo>
                    <a:cubicBezTo>
                      <a:pt x="5"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0" name="Freeform 1726">
                <a:extLst>
                  <a:ext uri="{FF2B5EF4-FFF2-40B4-BE49-F238E27FC236}">
                    <a16:creationId xmlns:a16="http://schemas.microsoft.com/office/drawing/2014/main" id="{0A2323D9-316F-452A-AC99-8A2E4ED6805D}"/>
                  </a:ext>
                </a:extLst>
              </p:cNvPr>
              <p:cNvSpPr/>
              <p:nvPr/>
            </p:nvSpPr>
            <p:spPr bwMode="auto">
              <a:xfrm>
                <a:off x="3300" y="1968"/>
                <a:ext cx="19" cy="10"/>
              </a:xfrm>
              <a:custGeom>
                <a:gdLst>
                  <a:gd name="T0" fmla="*/ 6 w 7"/>
                  <a:gd name="T1" fmla="*/ 2 h 4"/>
                  <a:gd name="T2" fmla="*/ 2 w 7"/>
                  <a:gd name="T3" fmla="*/ 2 h 4"/>
                  <a:gd name="T4" fmla="*/ 0 w 7"/>
                  <a:gd name="T5" fmla="*/ 3 h 4"/>
                  <a:gd name="T6" fmla="*/ 5 w 7"/>
                  <a:gd name="T7" fmla="*/ 0 h 4"/>
                  <a:gd name="T8" fmla="*/ 7 w 7"/>
                  <a:gd name="T9" fmla="*/ 1 h 4"/>
                  <a:gd name="T10" fmla="*/ 6 w 7"/>
                  <a:gd name="T11" fmla="*/ 2 h 4"/>
                </a:gdLst>
                <a:cxnLst>
                  <a:cxn ang="0">
                    <a:pos x="T0" y="T1"/>
                  </a:cxn>
                  <a:cxn ang="0">
                    <a:pos x="T2" y="T3"/>
                  </a:cxn>
                  <a:cxn ang="0">
                    <a:pos x="T4" y="T5"/>
                  </a:cxn>
                  <a:cxn ang="0">
                    <a:pos x="T6" y="T7"/>
                  </a:cxn>
                  <a:cxn ang="0">
                    <a:pos x="T8" y="T9"/>
                  </a:cxn>
                  <a:cxn ang="0">
                    <a:pos x="T10" y="T11"/>
                  </a:cxn>
                </a:cxnLst>
                <a:rect l="0" t="0" r="r" b="b"/>
                <a:pathLst>
                  <a:path w="7" h="4">
                    <a:moveTo>
                      <a:pt x="6" y="2"/>
                    </a:moveTo>
                    <a:cubicBezTo>
                      <a:pt x="4" y="0"/>
                      <a:pt x="4" y="4"/>
                      <a:pt x="2" y="2"/>
                    </a:cubicBezTo>
                    <a:cubicBezTo>
                      <a:pt x="2" y="3"/>
                      <a:pt x="1" y="3"/>
                      <a:pt x="0" y="3"/>
                    </a:cubicBezTo>
                    <a:cubicBezTo>
                      <a:pt x="1" y="2"/>
                      <a:pt x="3" y="1"/>
                      <a:pt x="5" y="0"/>
                    </a:cubicBezTo>
                    <a:cubicBezTo>
                      <a:pt x="7" y="1"/>
                      <a:pt x="7" y="1"/>
                      <a:pt x="7" y="1"/>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1" name="Freeform 1727">
                <a:extLst>
                  <a:ext uri="{FF2B5EF4-FFF2-40B4-BE49-F238E27FC236}">
                    <a16:creationId xmlns:a16="http://schemas.microsoft.com/office/drawing/2014/main" id="{60669FB5-3C2C-4227-8B9A-1272683E80DF}"/>
                  </a:ext>
                </a:extLst>
              </p:cNvPr>
              <p:cNvSpPr/>
              <p:nvPr/>
            </p:nvSpPr>
            <p:spPr bwMode="auto">
              <a:xfrm>
                <a:off x="3319" y="196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2" name="Freeform 1728">
                <a:extLst>
                  <a:ext uri="{FF2B5EF4-FFF2-40B4-BE49-F238E27FC236}">
                    <a16:creationId xmlns:a16="http://schemas.microsoft.com/office/drawing/2014/main" id="{18488D45-B326-4A3F-A3E1-DC468FAD4A93}"/>
                  </a:ext>
                </a:extLst>
              </p:cNvPr>
              <p:cNvSpPr/>
              <p:nvPr/>
            </p:nvSpPr>
            <p:spPr bwMode="auto">
              <a:xfrm>
                <a:off x="3658" y="196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3" name="Freeform 1729">
                <a:extLst>
                  <a:ext uri="{FF2B5EF4-FFF2-40B4-BE49-F238E27FC236}">
                    <a16:creationId xmlns:a16="http://schemas.microsoft.com/office/drawing/2014/main" id="{415DB084-3333-4F4A-B121-BC2B08E0FF0E}"/>
                  </a:ext>
                </a:extLst>
              </p:cNvPr>
              <p:cNvSpPr/>
              <p:nvPr/>
            </p:nvSpPr>
            <p:spPr bwMode="auto">
              <a:xfrm>
                <a:off x="3516" y="1970"/>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4" name="Freeform 1730">
                <a:extLst>
                  <a:ext uri="{FF2B5EF4-FFF2-40B4-BE49-F238E27FC236}">
                    <a16:creationId xmlns:a16="http://schemas.microsoft.com/office/drawing/2014/main" id="{4CDA7EEB-10AF-42F9-AFE0-57FD76E96074}"/>
                  </a:ext>
                </a:extLst>
              </p:cNvPr>
              <p:cNvSpPr/>
              <p:nvPr/>
            </p:nvSpPr>
            <p:spPr bwMode="auto">
              <a:xfrm>
                <a:off x="4283" y="196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2"/>
                      <a:pt x="0"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5" name="Freeform 1731">
                <a:extLst>
                  <a:ext uri="{FF2B5EF4-FFF2-40B4-BE49-F238E27FC236}">
                    <a16:creationId xmlns:a16="http://schemas.microsoft.com/office/drawing/2014/main" id="{969FA99F-FCC1-444F-AA65-7E8C34EF5BD5}"/>
                  </a:ext>
                </a:extLst>
              </p:cNvPr>
              <p:cNvSpPr/>
              <p:nvPr/>
            </p:nvSpPr>
            <p:spPr bwMode="auto">
              <a:xfrm>
                <a:off x="2229" y="1970"/>
                <a:ext cx="10" cy="6"/>
              </a:xfrm>
              <a:custGeom>
                <a:gdLst>
                  <a:gd name="T0" fmla="*/ 3 w 4"/>
                  <a:gd name="T1" fmla="*/ 0 h 2"/>
                  <a:gd name="T2" fmla="*/ 4 w 4"/>
                  <a:gd name="T3" fmla="*/ 1 h 2"/>
                  <a:gd name="T4" fmla="*/ 2 w 4"/>
                  <a:gd name="T5" fmla="*/ 2 h 2"/>
                  <a:gd name="T6" fmla="*/ 1 w 4"/>
                  <a:gd name="T7" fmla="*/ 2 h 2"/>
                  <a:gd name="T8" fmla="*/ 1 w 4"/>
                  <a:gd name="T9" fmla="*/ 1 h 2"/>
                  <a:gd name="T10" fmla="*/ 0 w 4"/>
                  <a:gd name="T11" fmla="*/ 1 h 2"/>
                  <a:gd name="T12" fmla="*/ 3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4" y="1"/>
                      <a:pt x="4" y="1"/>
                      <a:pt x="4" y="1"/>
                    </a:cubicBezTo>
                    <a:cubicBezTo>
                      <a:pt x="3" y="2"/>
                      <a:pt x="1" y="1"/>
                      <a:pt x="2" y="2"/>
                    </a:cubicBezTo>
                    <a:cubicBezTo>
                      <a:pt x="1" y="2"/>
                      <a:pt x="1" y="2"/>
                      <a:pt x="1" y="2"/>
                    </a:cubicBezTo>
                    <a:cubicBezTo>
                      <a:pt x="1" y="2"/>
                      <a:pt x="1" y="2"/>
                      <a:pt x="1" y="1"/>
                    </a:cubicBezTo>
                    <a:cubicBezTo>
                      <a:pt x="0" y="1"/>
                      <a:pt x="0" y="1"/>
                      <a:pt x="0" y="1"/>
                    </a:cubicBezTo>
                    <a:cubicBezTo>
                      <a:pt x="1" y="0"/>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6" name="Freeform 1732">
                <a:extLst>
                  <a:ext uri="{FF2B5EF4-FFF2-40B4-BE49-F238E27FC236}">
                    <a16:creationId xmlns:a16="http://schemas.microsoft.com/office/drawing/2014/main" id="{BE1F6D34-AE37-4C7E-B117-807158134449}"/>
                  </a:ext>
                </a:extLst>
              </p:cNvPr>
              <p:cNvSpPr/>
              <p:nvPr/>
            </p:nvSpPr>
            <p:spPr bwMode="auto">
              <a:xfrm>
                <a:off x="3666" y="197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7" name="Freeform 1733">
                <a:extLst>
                  <a:ext uri="{FF2B5EF4-FFF2-40B4-BE49-F238E27FC236}">
                    <a16:creationId xmlns:a16="http://schemas.microsoft.com/office/drawing/2014/main" id="{5C50BBF9-F89D-44D7-8158-A705246EB0AC}"/>
                  </a:ext>
                </a:extLst>
              </p:cNvPr>
              <p:cNvSpPr/>
              <p:nvPr/>
            </p:nvSpPr>
            <p:spPr bwMode="auto">
              <a:xfrm>
                <a:off x="3639" y="1970"/>
                <a:ext cx="6" cy="6"/>
              </a:xfrm>
              <a:custGeom>
                <a:gdLst>
                  <a:gd name="T0" fmla="*/ 1 w 2"/>
                  <a:gd name="T1" fmla="*/ 2 h 2"/>
                  <a:gd name="T2" fmla="*/ 0 w 2"/>
                  <a:gd name="T3" fmla="*/ 1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2" y="0"/>
                      <a:pt x="2" y="0"/>
                      <a:pt x="2" y="0"/>
                    </a:cubicBezTo>
                    <a:cubicBezTo>
                      <a:pt x="2"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8" name="Freeform 1734">
                <a:extLst>
                  <a:ext uri="{FF2B5EF4-FFF2-40B4-BE49-F238E27FC236}">
                    <a16:creationId xmlns:a16="http://schemas.microsoft.com/office/drawing/2014/main" id="{36482887-2818-44F2-BFAA-8ED62B787597}"/>
                  </a:ext>
                </a:extLst>
              </p:cNvPr>
              <p:cNvSpPr/>
              <p:nvPr/>
            </p:nvSpPr>
            <p:spPr bwMode="auto">
              <a:xfrm>
                <a:off x="4286" y="1970"/>
                <a:ext cx="2"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9" name="Freeform 1735">
                <a:extLst>
                  <a:ext uri="{FF2B5EF4-FFF2-40B4-BE49-F238E27FC236}">
                    <a16:creationId xmlns:a16="http://schemas.microsoft.com/office/drawing/2014/main" id="{6A98AF4E-CE92-4AF1-8069-808B7692DC12}"/>
                  </a:ext>
                </a:extLst>
              </p:cNvPr>
              <p:cNvSpPr/>
              <p:nvPr/>
            </p:nvSpPr>
            <p:spPr bwMode="auto">
              <a:xfrm>
                <a:off x="3503" y="1973"/>
                <a:ext cx="11" cy="8"/>
              </a:xfrm>
              <a:custGeom>
                <a:gdLst>
                  <a:gd name="T0" fmla="*/ 2 w 4"/>
                  <a:gd name="T1" fmla="*/ 3 h 3"/>
                  <a:gd name="T2" fmla="*/ 2 w 4"/>
                  <a:gd name="T3" fmla="*/ 2 h 3"/>
                  <a:gd name="T4" fmla="*/ 3 w 4"/>
                  <a:gd name="T5" fmla="*/ 2 h 3"/>
                  <a:gd name="T6" fmla="*/ 2 w 4"/>
                  <a:gd name="T7" fmla="*/ 0 h 3"/>
                  <a:gd name="T8" fmla="*/ 4 w 4"/>
                  <a:gd name="T9" fmla="*/ 0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2"/>
                      <a:pt x="2" y="2"/>
                    </a:cubicBezTo>
                    <a:cubicBezTo>
                      <a:pt x="0" y="2"/>
                      <a:pt x="3" y="2"/>
                      <a:pt x="3" y="2"/>
                    </a:cubicBezTo>
                    <a:cubicBezTo>
                      <a:pt x="2" y="0"/>
                      <a:pt x="2" y="0"/>
                      <a:pt x="2" y="0"/>
                    </a:cubicBezTo>
                    <a:cubicBezTo>
                      <a:pt x="4" y="0"/>
                      <a:pt x="4" y="0"/>
                      <a:pt x="4" y="0"/>
                    </a:cubicBezTo>
                    <a:cubicBezTo>
                      <a:pt x="4" y="1"/>
                      <a:pt x="4"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0" name="Freeform 1736">
                <a:extLst>
                  <a:ext uri="{FF2B5EF4-FFF2-40B4-BE49-F238E27FC236}">
                    <a16:creationId xmlns:a16="http://schemas.microsoft.com/office/drawing/2014/main" id="{E0EEDB8B-D599-496D-A58C-D9A427CD26FE}"/>
                  </a:ext>
                </a:extLst>
              </p:cNvPr>
              <p:cNvSpPr/>
              <p:nvPr/>
            </p:nvSpPr>
            <p:spPr bwMode="auto">
              <a:xfrm>
                <a:off x="4267" y="1973"/>
                <a:ext cx="13" cy="5"/>
              </a:xfrm>
              <a:custGeom>
                <a:gdLst>
                  <a:gd name="T0" fmla="*/ 1 w 5"/>
                  <a:gd name="T1" fmla="*/ 2 h 2"/>
                  <a:gd name="T2" fmla="*/ 1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1" y="2"/>
                      <a:pt x="1" y="2"/>
                      <a:pt x="1" y="2"/>
                    </a:cubicBezTo>
                    <a:cubicBezTo>
                      <a:pt x="0" y="1"/>
                      <a:pt x="2" y="1"/>
                      <a:pt x="4" y="0"/>
                    </a:cubicBezTo>
                    <a:cubicBezTo>
                      <a:pt x="5" y="2"/>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1" name="Freeform 1737">
                <a:extLst>
                  <a:ext uri="{FF2B5EF4-FFF2-40B4-BE49-F238E27FC236}">
                    <a16:creationId xmlns:a16="http://schemas.microsoft.com/office/drawing/2014/main" id="{9E0524DE-958F-422B-89BE-0233FA74ACE2}"/>
                  </a:ext>
                </a:extLst>
              </p:cNvPr>
              <p:cNvSpPr/>
              <p:nvPr/>
            </p:nvSpPr>
            <p:spPr bwMode="auto">
              <a:xfrm>
                <a:off x="2579" y="1976"/>
                <a:ext cx="10" cy="8"/>
              </a:xfrm>
              <a:custGeom>
                <a:gdLst>
                  <a:gd name="T0" fmla="*/ 3 w 4"/>
                  <a:gd name="T1" fmla="*/ 2 h 3"/>
                  <a:gd name="T2" fmla="*/ 3 w 4"/>
                  <a:gd name="T3" fmla="*/ 1 h 3"/>
                  <a:gd name="T4" fmla="*/ 2 w 4"/>
                  <a:gd name="T5" fmla="*/ 2 h 3"/>
                  <a:gd name="T6" fmla="*/ 2 w 4"/>
                  <a:gd name="T7" fmla="*/ 2 h 3"/>
                  <a:gd name="T8" fmla="*/ 0 w 4"/>
                  <a:gd name="T9" fmla="*/ 2 h 3"/>
                  <a:gd name="T10" fmla="*/ 1 w 4"/>
                  <a:gd name="T11" fmla="*/ 2 h 3"/>
                  <a:gd name="T12" fmla="*/ 0 w 4"/>
                  <a:gd name="T13" fmla="*/ 1 h 3"/>
                  <a:gd name="T14" fmla="*/ 4 w 4"/>
                  <a:gd name="T15" fmla="*/ 0 h 3"/>
                  <a:gd name="T16" fmla="*/ 3 w 4"/>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cubicBezTo>
                      <a:pt x="3" y="1"/>
                      <a:pt x="3" y="1"/>
                      <a:pt x="3" y="1"/>
                    </a:cubicBezTo>
                    <a:cubicBezTo>
                      <a:pt x="2" y="2"/>
                      <a:pt x="2" y="2"/>
                      <a:pt x="2" y="2"/>
                    </a:cubicBezTo>
                    <a:cubicBezTo>
                      <a:pt x="2" y="2"/>
                      <a:pt x="2" y="2"/>
                      <a:pt x="2" y="2"/>
                    </a:cubicBezTo>
                    <a:cubicBezTo>
                      <a:pt x="2" y="0"/>
                      <a:pt x="0" y="3"/>
                      <a:pt x="0" y="2"/>
                    </a:cubicBezTo>
                    <a:cubicBezTo>
                      <a:pt x="1" y="2"/>
                      <a:pt x="1" y="2"/>
                      <a:pt x="1" y="2"/>
                    </a:cubicBezTo>
                    <a:cubicBezTo>
                      <a:pt x="0" y="1"/>
                      <a:pt x="0" y="1"/>
                      <a:pt x="0" y="1"/>
                    </a:cubicBezTo>
                    <a:cubicBezTo>
                      <a:pt x="1" y="0"/>
                      <a:pt x="3"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2" name="Freeform 1738">
                <a:extLst>
                  <a:ext uri="{FF2B5EF4-FFF2-40B4-BE49-F238E27FC236}">
                    <a16:creationId xmlns:a16="http://schemas.microsoft.com/office/drawing/2014/main" id="{DE596586-8658-4F4D-8CE4-37F61F2A341A}"/>
                  </a:ext>
                </a:extLst>
              </p:cNvPr>
              <p:cNvSpPr/>
              <p:nvPr/>
            </p:nvSpPr>
            <p:spPr bwMode="auto">
              <a:xfrm>
                <a:off x="2335" y="1973"/>
                <a:ext cx="27" cy="16"/>
              </a:xfrm>
              <a:custGeom>
                <a:gdLst>
                  <a:gd name="T0" fmla="*/ 10 w 10"/>
                  <a:gd name="T1" fmla="*/ 2 h 6"/>
                  <a:gd name="T2" fmla="*/ 2 w 10"/>
                  <a:gd name="T3" fmla="*/ 6 h 6"/>
                  <a:gd name="T4" fmla="*/ 0 w 10"/>
                  <a:gd name="T5" fmla="*/ 3 h 6"/>
                  <a:gd name="T6" fmla="*/ 2 w 10"/>
                  <a:gd name="T7" fmla="*/ 2 h 6"/>
                  <a:gd name="T8" fmla="*/ 3 w 10"/>
                  <a:gd name="T9" fmla="*/ 4 h 6"/>
                  <a:gd name="T10" fmla="*/ 6 w 10"/>
                  <a:gd name="T11" fmla="*/ 3 h 6"/>
                  <a:gd name="T12" fmla="*/ 4 w 10"/>
                  <a:gd name="T13" fmla="*/ 2 h 6"/>
                  <a:gd name="T14" fmla="*/ 4 w 10"/>
                  <a:gd name="T15" fmla="*/ 3 h 6"/>
                  <a:gd name="T16" fmla="*/ 5 w 10"/>
                  <a:gd name="T17" fmla="*/ 1 h 6"/>
                  <a:gd name="T18" fmla="*/ 10 w 10"/>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2"/>
                    </a:moveTo>
                    <a:cubicBezTo>
                      <a:pt x="8" y="5"/>
                      <a:pt x="4" y="3"/>
                      <a:pt x="2" y="6"/>
                    </a:cubicBezTo>
                    <a:cubicBezTo>
                      <a:pt x="1" y="5"/>
                      <a:pt x="0" y="5"/>
                      <a:pt x="0" y="3"/>
                    </a:cubicBezTo>
                    <a:cubicBezTo>
                      <a:pt x="0" y="3"/>
                      <a:pt x="1" y="2"/>
                      <a:pt x="2" y="2"/>
                    </a:cubicBezTo>
                    <a:cubicBezTo>
                      <a:pt x="3" y="4"/>
                      <a:pt x="3" y="4"/>
                      <a:pt x="3" y="4"/>
                    </a:cubicBezTo>
                    <a:cubicBezTo>
                      <a:pt x="4" y="4"/>
                      <a:pt x="5" y="4"/>
                      <a:pt x="6" y="3"/>
                    </a:cubicBezTo>
                    <a:cubicBezTo>
                      <a:pt x="5" y="2"/>
                      <a:pt x="5" y="2"/>
                      <a:pt x="4" y="2"/>
                    </a:cubicBezTo>
                    <a:cubicBezTo>
                      <a:pt x="4" y="3"/>
                      <a:pt x="4" y="3"/>
                      <a:pt x="4" y="3"/>
                    </a:cubicBezTo>
                    <a:cubicBezTo>
                      <a:pt x="3" y="2"/>
                      <a:pt x="5" y="2"/>
                      <a:pt x="5" y="1"/>
                    </a:cubicBezTo>
                    <a:cubicBezTo>
                      <a:pt x="7" y="3"/>
                      <a:pt x="9"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3" name="Freeform 1739">
                <a:extLst>
                  <a:ext uri="{FF2B5EF4-FFF2-40B4-BE49-F238E27FC236}">
                    <a16:creationId xmlns:a16="http://schemas.microsoft.com/office/drawing/2014/main" id="{ED99973F-1F50-4B88-80D3-664B9D75E9C4}"/>
                  </a:ext>
                </a:extLst>
              </p:cNvPr>
              <p:cNvSpPr/>
              <p:nvPr/>
            </p:nvSpPr>
            <p:spPr bwMode="auto">
              <a:xfrm>
                <a:off x="3281" y="1973"/>
                <a:ext cx="14" cy="11"/>
              </a:xfrm>
              <a:custGeom>
                <a:gdLst>
                  <a:gd name="T0" fmla="*/ 5 w 5"/>
                  <a:gd name="T1" fmla="*/ 2 h 4"/>
                  <a:gd name="T2" fmla="*/ 1 w 5"/>
                  <a:gd name="T3" fmla="*/ 4 h 4"/>
                  <a:gd name="T4" fmla="*/ 0 w 5"/>
                  <a:gd name="T5" fmla="*/ 3 h 4"/>
                  <a:gd name="T6" fmla="*/ 0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1" y="2"/>
                      <a:pt x="1" y="4"/>
                    </a:cubicBezTo>
                    <a:cubicBezTo>
                      <a:pt x="0" y="3"/>
                      <a:pt x="0" y="3"/>
                      <a:pt x="0" y="3"/>
                    </a:cubicBezTo>
                    <a:cubicBezTo>
                      <a:pt x="0" y="3"/>
                      <a:pt x="2" y="3"/>
                      <a:pt x="0" y="2"/>
                    </a:cubicBezTo>
                    <a:cubicBezTo>
                      <a:pt x="1" y="3"/>
                      <a:pt x="4"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4" name="Freeform 1740">
                <a:extLst>
                  <a:ext uri="{FF2B5EF4-FFF2-40B4-BE49-F238E27FC236}">
                    <a16:creationId xmlns:a16="http://schemas.microsoft.com/office/drawing/2014/main" id="{FDF67FA1-3A87-4B12-9753-2F0E3520D96C}"/>
                  </a:ext>
                </a:extLst>
              </p:cNvPr>
              <p:cNvSpPr/>
              <p:nvPr/>
            </p:nvSpPr>
            <p:spPr bwMode="auto">
              <a:xfrm>
                <a:off x="3484" y="1976"/>
                <a:ext cx="22" cy="13"/>
              </a:xfrm>
              <a:custGeom>
                <a:gdLst>
                  <a:gd name="T0" fmla="*/ 7 w 8"/>
                  <a:gd name="T1" fmla="*/ 2 h 5"/>
                  <a:gd name="T2" fmla="*/ 5 w 8"/>
                  <a:gd name="T3" fmla="*/ 1 h 5"/>
                  <a:gd name="T4" fmla="*/ 4 w 8"/>
                  <a:gd name="T5" fmla="*/ 2 h 5"/>
                  <a:gd name="T6" fmla="*/ 5 w 8"/>
                  <a:gd name="T7" fmla="*/ 3 h 5"/>
                  <a:gd name="T8" fmla="*/ 3 w 8"/>
                  <a:gd name="T9" fmla="*/ 5 h 5"/>
                  <a:gd name="T10" fmla="*/ 1 w 8"/>
                  <a:gd name="T11" fmla="*/ 4 h 5"/>
                  <a:gd name="T12" fmla="*/ 2 w 8"/>
                  <a:gd name="T13" fmla="*/ 3 h 5"/>
                  <a:gd name="T14" fmla="*/ 0 w 8"/>
                  <a:gd name="T15" fmla="*/ 2 h 5"/>
                  <a:gd name="T16" fmla="*/ 7 w 8"/>
                  <a:gd name="T17" fmla="*/ 0 h 5"/>
                  <a:gd name="T18" fmla="*/ 7 w 8"/>
                  <a:gd name="T19"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2"/>
                    </a:moveTo>
                    <a:cubicBezTo>
                      <a:pt x="6" y="1"/>
                      <a:pt x="6" y="1"/>
                      <a:pt x="5" y="1"/>
                    </a:cubicBezTo>
                    <a:cubicBezTo>
                      <a:pt x="4" y="2"/>
                      <a:pt x="4" y="2"/>
                      <a:pt x="4" y="2"/>
                    </a:cubicBezTo>
                    <a:cubicBezTo>
                      <a:pt x="5" y="3"/>
                      <a:pt x="5" y="3"/>
                      <a:pt x="5" y="3"/>
                    </a:cubicBezTo>
                    <a:cubicBezTo>
                      <a:pt x="5" y="3"/>
                      <a:pt x="2" y="4"/>
                      <a:pt x="3" y="5"/>
                    </a:cubicBezTo>
                    <a:cubicBezTo>
                      <a:pt x="2" y="5"/>
                      <a:pt x="2" y="4"/>
                      <a:pt x="1" y="4"/>
                    </a:cubicBezTo>
                    <a:cubicBezTo>
                      <a:pt x="2" y="3"/>
                      <a:pt x="2" y="3"/>
                      <a:pt x="2" y="3"/>
                    </a:cubicBezTo>
                    <a:cubicBezTo>
                      <a:pt x="0" y="2"/>
                      <a:pt x="0" y="2"/>
                      <a:pt x="0" y="2"/>
                    </a:cubicBezTo>
                    <a:cubicBezTo>
                      <a:pt x="3" y="0"/>
                      <a:pt x="4"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5" name="Freeform 1741">
                <a:extLst>
                  <a:ext uri="{FF2B5EF4-FFF2-40B4-BE49-F238E27FC236}">
                    <a16:creationId xmlns:a16="http://schemas.microsoft.com/office/drawing/2014/main" id="{0D021359-6EA1-4FCC-A6EB-819723B6CC75}"/>
                  </a:ext>
                </a:extLst>
              </p:cNvPr>
              <p:cNvSpPr/>
              <p:nvPr/>
            </p:nvSpPr>
            <p:spPr bwMode="auto">
              <a:xfrm>
                <a:off x="3607" y="1976"/>
                <a:ext cx="30" cy="16"/>
              </a:xfrm>
              <a:custGeom>
                <a:gdLst>
                  <a:gd name="T0" fmla="*/ 11 w 11"/>
                  <a:gd name="T1" fmla="*/ 2 h 6"/>
                  <a:gd name="T2" fmla="*/ 10 w 11"/>
                  <a:gd name="T3" fmla="*/ 1 h 6"/>
                  <a:gd name="T4" fmla="*/ 9 w 11"/>
                  <a:gd name="T5" fmla="*/ 2 h 6"/>
                  <a:gd name="T6" fmla="*/ 10 w 11"/>
                  <a:gd name="T7" fmla="*/ 2 h 6"/>
                  <a:gd name="T8" fmla="*/ 11 w 11"/>
                  <a:gd name="T9" fmla="*/ 2 h 6"/>
                  <a:gd name="T10" fmla="*/ 9 w 11"/>
                  <a:gd name="T11" fmla="*/ 4 h 6"/>
                  <a:gd name="T12" fmla="*/ 8 w 11"/>
                  <a:gd name="T13" fmla="*/ 3 h 6"/>
                  <a:gd name="T14" fmla="*/ 7 w 11"/>
                  <a:gd name="T15" fmla="*/ 4 h 6"/>
                  <a:gd name="T16" fmla="*/ 8 w 11"/>
                  <a:gd name="T17" fmla="*/ 5 h 6"/>
                  <a:gd name="T18" fmla="*/ 7 w 11"/>
                  <a:gd name="T19" fmla="*/ 4 h 6"/>
                  <a:gd name="T20" fmla="*/ 6 w 11"/>
                  <a:gd name="T21" fmla="*/ 6 h 6"/>
                  <a:gd name="T22" fmla="*/ 6 w 11"/>
                  <a:gd name="T23" fmla="*/ 5 h 6"/>
                  <a:gd name="T24" fmla="*/ 5 w 11"/>
                  <a:gd name="T25" fmla="*/ 6 h 6"/>
                  <a:gd name="T26" fmla="*/ 5 w 11"/>
                  <a:gd name="T27" fmla="*/ 3 h 6"/>
                  <a:gd name="T28" fmla="*/ 4 w 11"/>
                  <a:gd name="T29" fmla="*/ 4 h 6"/>
                  <a:gd name="T30" fmla="*/ 4 w 11"/>
                  <a:gd name="T31" fmla="*/ 5 h 6"/>
                  <a:gd name="T32" fmla="*/ 4 w 11"/>
                  <a:gd name="T33" fmla="*/ 6 h 6"/>
                  <a:gd name="T34" fmla="*/ 1 w 11"/>
                  <a:gd name="T35" fmla="*/ 6 h 6"/>
                  <a:gd name="T36" fmla="*/ 1 w 11"/>
                  <a:gd name="T37" fmla="*/ 6 h 6"/>
                  <a:gd name="T38" fmla="*/ 0 w 11"/>
                  <a:gd name="T39" fmla="*/ 6 h 6"/>
                  <a:gd name="T40" fmla="*/ 6 w 11"/>
                  <a:gd name="T41" fmla="*/ 1 h 6"/>
                  <a:gd name="T42" fmla="*/ 7 w 11"/>
                  <a:gd name="T43" fmla="*/ 2 h 6"/>
                  <a:gd name="T44" fmla="*/ 6 w 11"/>
                  <a:gd name="T45" fmla="*/ 3 h 6"/>
                  <a:gd name="T46" fmla="*/ 5 w 11"/>
                  <a:gd name="T47" fmla="*/ 3 h 6"/>
                  <a:gd name="T48" fmla="*/ 6 w 11"/>
                  <a:gd name="T49" fmla="*/ 5 h 6"/>
                  <a:gd name="T50" fmla="*/ 9 w 11"/>
                  <a:gd name="T51" fmla="*/ 3 h 6"/>
                  <a:gd name="T52" fmla="*/ 10 w 11"/>
                  <a:gd name="T53" fmla="*/ 2 h 6"/>
                  <a:gd name="T54" fmla="*/ 9 w 11"/>
                  <a:gd name="T55" fmla="*/ 2 h 6"/>
                  <a:gd name="T56" fmla="*/ 8 w 11"/>
                  <a:gd name="T57" fmla="*/ 2 h 6"/>
                  <a:gd name="T58" fmla="*/ 8 w 11"/>
                  <a:gd name="T59" fmla="*/ 1 h 6"/>
                  <a:gd name="T60" fmla="*/ 11 w 11"/>
                  <a:gd name="T61" fmla="*/ 0 h 6"/>
                  <a:gd name="T62" fmla="*/ 11 w 11"/>
                  <a:gd name="T63"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6">
                    <a:moveTo>
                      <a:pt x="11" y="2"/>
                    </a:moveTo>
                    <a:cubicBezTo>
                      <a:pt x="10" y="1"/>
                      <a:pt x="10" y="1"/>
                      <a:pt x="10" y="1"/>
                    </a:cubicBezTo>
                    <a:cubicBezTo>
                      <a:pt x="9" y="2"/>
                      <a:pt x="9" y="2"/>
                      <a:pt x="9" y="2"/>
                    </a:cubicBezTo>
                    <a:cubicBezTo>
                      <a:pt x="10" y="2"/>
                      <a:pt x="10" y="2"/>
                      <a:pt x="10" y="2"/>
                    </a:cubicBezTo>
                    <a:cubicBezTo>
                      <a:pt x="11" y="2"/>
                      <a:pt x="11" y="2"/>
                      <a:pt x="11" y="2"/>
                    </a:cubicBezTo>
                    <a:cubicBezTo>
                      <a:pt x="10" y="3"/>
                      <a:pt x="10" y="4"/>
                      <a:pt x="9" y="4"/>
                    </a:cubicBezTo>
                    <a:cubicBezTo>
                      <a:pt x="9" y="4"/>
                      <a:pt x="9" y="3"/>
                      <a:pt x="8" y="3"/>
                    </a:cubicBezTo>
                    <a:cubicBezTo>
                      <a:pt x="8" y="3"/>
                      <a:pt x="7" y="4"/>
                      <a:pt x="7" y="4"/>
                    </a:cubicBezTo>
                    <a:cubicBezTo>
                      <a:pt x="8" y="5"/>
                      <a:pt x="8" y="5"/>
                      <a:pt x="8" y="5"/>
                    </a:cubicBezTo>
                    <a:cubicBezTo>
                      <a:pt x="7" y="4"/>
                      <a:pt x="7" y="4"/>
                      <a:pt x="7" y="4"/>
                    </a:cubicBezTo>
                    <a:cubicBezTo>
                      <a:pt x="6" y="6"/>
                      <a:pt x="6" y="6"/>
                      <a:pt x="6" y="6"/>
                    </a:cubicBezTo>
                    <a:cubicBezTo>
                      <a:pt x="6" y="5"/>
                      <a:pt x="6" y="5"/>
                      <a:pt x="6" y="5"/>
                    </a:cubicBezTo>
                    <a:cubicBezTo>
                      <a:pt x="5" y="6"/>
                      <a:pt x="5" y="6"/>
                      <a:pt x="5" y="6"/>
                    </a:cubicBezTo>
                    <a:cubicBezTo>
                      <a:pt x="5" y="6"/>
                      <a:pt x="6" y="4"/>
                      <a:pt x="5" y="3"/>
                    </a:cubicBezTo>
                    <a:cubicBezTo>
                      <a:pt x="4" y="4"/>
                      <a:pt x="4" y="4"/>
                      <a:pt x="4" y="4"/>
                    </a:cubicBezTo>
                    <a:cubicBezTo>
                      <a:pt x="4" y="5"/>
                      <a:pt x="4" y="5"/>
                      <a:pt x="4" y="5"/>
                    </a:cubicBezTo>
                    <a:cubicBezTo>
                      <a:pt x="4" y="5"/>
                      <a:pt x="4" y="5"/>
                      <a:pt x="4" y="6"/>
                    </a:cubicBezTo>
                    <a:cubicBezTo>
                      <a:pt x="1" y="6"/>
                      <a:pt x="1" y="6"/>
                      <a:pt x="1" y="6"/>
                    </a:cubicBezTo>
                    <a:cubicBezTo>
                      <a:pt x="1" y="6"/>
                      <a:pt x="1" y="6"/>
                      <a:pt x="1" y="6"/>
                    </a:cubicBezTo>
                    <a:cubicBezTo>
                      <a:pt x="0" y="6"/>
                      <a:pt x="0" y="6"/>
                      <a:pt x="0" y="6"/>
                    </a:cubicBezTo>
                    <a:cubicBezTo>
                      <a:pt x="0" y="3"/>
                      <a:pt x="4" y="3"/>
                      <a:pt x="6" y="1"/>
                    </a:cubicBezTo>
                    <a:cubicBezTo>
                      <a:pt x="7" y="2"/>
                      <a:pt x="7" y="2"/>
                      <a:pt x="7" y="2"/>
                    </a:cubicBezTo>
                    <a:cubicBezTo>
                      <a:pt x="7" y="1"/>
                      <a:pt x="6" y="2"/>
                      <a:pt x="6" y="3"/>
                    </a:cubicBezTo>
                    <a:cubicBezTo>
                      <a:pt x="6" y="3"/>
                      <a:pt x="6" y="3"/>
                      <a:pt x="5" y="3"/>
                    </a:cubicBezTo>
                    <a:cubicBezTo>
                      <a:pt x="6" y="3"/>
                      <a:pt x="5" y="5"/>
                      <a:pt x="6" y="5"/>
                    </a:cubicBezTo>
                    <a:cubicBezTo>
                      <a:pt x="7" y="5"/>
                      <a:pt x="8" y="2"/>
                      <a:pt x="9" y="3"/>
                    </a:cubicBezTo>
                    <a:cubicBezTo>
                      <a:pt x="9" y="3"/>
                      <a:pt x="10" y="3"/>
                      <a:pt x="10" y="2"/>
                    </a:cubicBezTo>
                    <a:cubicBezTo>
                      <a:pt x="9" y="2"/>
                      <a:pt x="9" y="2"/>
                      <a:pt x="9" y="2"/>
                    </a:cubicBezTo>
                    <a:cubicBezTo>
                      <a:pt x="8" y="2"/>
                      <a:pt x="8" y="2"/>
                      <a:pt x="8" y="2"/>
                    </a:cubicBezTo>
                    <a:cubicBezTo>
                      <a:pt x="8" y="1"/>
                      <a:pt x="8" y="1"/>
                      <a:pt x="8" y="1"/>
                    </a:cubicBezTo>
                    <a:cubicBezTo>
                      <a:pt x="9" y="2"/>
                      <a:pt x="9" y="0"/>
                      <a:pt x="11"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6" name="Freeform 1742">
                <a:extLst>
                  <a:ext uri="{FF2B5EF4-FFF2-40B4-BE49-F238E27FC236}">
                    <a16:creationId xmlns:a16="http://schemas.microsoft.com/office/drawing/2014/main" id="{03E06FFA-4227-40C1-974C-C41CF3775B23}"/>
                  </a:ext>
                </a:extLst>
              </p:cNvPr>
              <p:cNvSpPr/>
              <p:nvPr/>
            </p:nvSpPr>
            <p:spPr bwMode="auto">
              <a:xfrm>
                <a:off x="2226" y="1976"/>
                <a:ext cx="8" cy="5"/>
              </a:xfrm>
              <a:custGeom>
                <a:gdLst>
                  <a:gd name="T0" fmla="*/ 2 w 3"/>
                  <a:gd name="T1" fmla="*/ 1 h 2"/>
                  <a:gd name="T2" fmla="*/ 0 w 3"/>
                  <a:gd name="T3" fmla="*/ 2 h 2"/>
                  <a:gd name="T4" fmla="*/ 1 w 3"/>
                  <a:gd name="T5" fmla="*/ 1 h 2"/>
                  <a:gd name="T6" fmla="*/ 2 w 3"/>
                  <a:gd name="T7" fmla="*/ 1 h 2"/>
                </a:gdLst>
                <a:cxnLst>
                  <a:cxn ang="0">
                    <a:pos x="T0" y="T1"/>
                  </a:cxn>
                  <a:cxn ang="0">
                    <a:pos x="T2" y="T3"/>
                  </a:cxn>
                  <a:cxn ang="0">
                    <a:pos x="T4" y="T5"/>
                  </a:cxn>
                  <a:cxn ang="0">
                    <a:pos x="T6" y="T7"/>
                  </a:cxn>
                </a:cxnLst>
                <a:rect l="0" t="0" r="r" b="b"/>
                <a:pathLst>
                  <a:path w="3" h="2">
                    <a:moveTo>
                      <a:pt x="2" y="1"/>
                    </a:moveTo>
                    <a:cubicBezTo>
                      <a:pt x="1" y="2"/>
                      <a:pt x="1" y="2"/>
                      <a:pt x="0" y="2"/>
                    </a:cubicBezTo>
                    <a:cubicBezTo>
                      <a:pt x="1" y="1"/>
                      <a:pt x="1" y="1"/>
                      <a:pt x="1" y="1"/>
                    </a:cubicBezTo>
                    <a:cubicBezTo>
                      <a:pt x="1" y="1"/>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7" name="Freeform 1743">
                <a:extLst>
                  <a:ext uri="{FF2B5EF4-FFF2-40B4-BE49-F238E27FC236}">
                    <a16:creationId xmlns:a16="http://schemas.microsoft.com/office/drawing/2014/main" id="{B703E907-2BFF-41B9-86EC-2536A38FA8FF}"/>
                  </a:ext>
                </a:extLst>
              </p:cNvPr>
              <p:cNvSpPr/>
              <p:nvPr/>
            </p:nvSpPr>
            <p:spPr bwMode="auto">
              <a:xfrm>
                <a:off x="2541" y="1976"/>
                <a:ext cx="35" cy="10"/>
              </a:xfrm>
              <a:custGeom>
                <a:gdLst>
                  <a:gd name="T0" fmla="*/ 8 w 13"/>
                  <a:gd name="T1" fmla="*/ 1 h 4"/>
                  <a:gd name="T2" fmla="*/ 9 w 13"/>
                  <a:gd name="T3" fmla="*/ 2 h 4"/>
                  <a:gd name="T4" fmla="*/ 10 w 13"/>
                  <a:gd name="T5" fmla="*/ 1 h 4"/>
                  <a:gd name="T6" fmla="*/ 10 w 13"/>
                  <a:gd name="T7" fmla="*/ 2 h 4"/>
                  <a:gd name="T8" fmla="*/ 13 w 13"/>
                  <a:gd name="T9" fmla="*/ 1 h 4"/>
                  <a:gd name="T10" fmla="*/ 10 w 13"/>
                  <a:gd name="T11" fmla="*/ 3 h 4"/>
                  <a:gd name="T12" fmla="*/ 7 w 13"/>
                  <a:gd name="T13" fmla="*/ 3 h 4"/>
                  <a:gd name="T14" fmla="*/ 7 w 13"/>
                  <a:gd name="T15" fmla="*/ 2 h 4"/>
                  <a:gd name="T16" fmla="*/ 2 w 13"/>
                  <a:gd name="T17" fmla="*/ 3 h 4"/>
                  <a:gd name="T18" fmla="*/ 0 w 13"/>
                  <a:gd name="T19" fmla="*/ 3 h 4"/>
                  <a:gd name="T20" fmla="*/ 1 w 13"/>
                  <a:gd name="T21" fmla="*/ 1 h 4"/>
                  <a:gd name="T22" fmla="*/ 6 w 13"/>
                  <a:gd name="T23" fmla="*/ 1 h 4"/>
                  <a:gd name="T24" fmla="*/ 6 w 13"/>
                  <a:gd name="T25" fmla="*/ 1 h 4"/>
                  <a:gd name="T26" fmla="*/ 8 w 13"/>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8" y="1"/>
                    </a:moveTo>
                    <a:cubicBezTo>
                      <a:pt x="8" y="1"/>
                      <a:pt x="8" y="2"/>
                      <a:pt x="9" y="2"/>
                    </a:cubicBezTo>
                    <a:cubicBezTo>
                      <a:pt x="10" y="1"/>
                      <a:pt x="10" y="1"/>
                      <a:pt x="10" y="1"/>
                    </a:cubicBezTo>
                    <a:cubicBezTo>
                      <a:pt x="10" y="2"/>
                      <a:pt x="10" y="2"/>
                      <a:pt x="10" y="2"/>
                    </a:cubicBezTo>
                    <a:cubicBezTo>
                      <a:pt x="12" y="2"/>
                      <a:pt x="11" y="0"/>
                      <a:pt x="13" y="1"/>
                    </a:cubicBezTo>
                    <a:cubicBezTo>
                      <a:pt x="13" y="3"/>
                      <a:pt x="11" y="2"/>
                      <a:pt x="10" y="3"/>
                    </a:cubicBezTo>
                    <a:cubicBezTo>
                      <a:pt x="8" y="1"/>
                      <a:pt x="9" y="3"/>
                      <a:pt x="7" y="3"/>
                    </a:cubicBezTo>
                    <a:cubicBezTo>
                      <a:pt x="7" y="2"/>
                      <a:pt x="7" y="2"/>
                      <a:pt x="7" y="2"/>
                    </a:cubicBezTo>
                    <a:cubicBezTo>
                      <a:pt x="5" y="1"/>
                      <a:pt x="4" y="4"/>
                      <a:pt x="2" y="3"/>
                    </a:cubicBezTo>
                    <a:cubicBezTo>
                      <a:pt x="1" y="4"/>
                      <a:pt x="0" y="3"/>
                      <a:pt x="0" y="3"/>
                    </a:cubicBezTo>
                    <a:cubicBezTo>
                      <a:pt x="0" y="2"/>
                      <a:pt x="1" y="2"/>
                      <a:pt x="1" y="1"/>
                    </a:cubicBezTo>
                    <a:cubicBezTo>
                      <a:pt x="2" y="2"/>
                      <a:pt x="4" y="1"/>
                      <a:pt x="6" y="1"/>
                    </a:cubicBezTo>
                    <a:cubicBezTo>
                      <a:pt x="6" y="1"/>
                      <a:pt x="6" y="1"/>
                      <a:pt x="6" y="1"/>
                    </a:cubicBezTo>
                    <a:cubicBezTo>
                      <a:pt x="7"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8" name="Freeform 1744">
                <a:extLst>
                  <a:ext uri="{FF2B5EF4-FFF2-40B4-BE49-F238E27FC236}">
                    <a16:creationId xmlns:a16="http://schemas.microsoft.com/office/drawing/2014/main" id="{68F238E9-F1CA-46F6-BCF9-DC1EAD1FE6CD}"/>
                  </a:ext>
                </a:extLst>
              </p:cNvPr>
              <p:cNvSpPr/>
              <p:nvPr/>
            </p:nvSpPr>
            <p:spPr bwMode="auto">
              <a:xfrm>
                <a:off x="4238" y="1976"/>
                <a:ext cx="26" cy="10"/>
              </a:xfrm>
              <a:custGeom>
                <a:gdLst>
                  <a:gd name="T0" fmla="*/ 10 w 10"/>
                  <a:gd name="T1" fmla="*/ 1 h 4"/>
                  <a:gd name="T2" fmla="*/ 4 w 10"/>
                  <a:gd name="T3" fmla="*/ 3 h 4"/>
                  <a:gd name="T4" fmla="*/ 0 w 10"/>
                  <a:gd name="T5" fmla="*/ 4 h 4"/>
                  <a:gd name="T6" fmla="*/ 0 w 10"/>
                  <a:gd name="T7" fmla="*/ 3 h 4"/>
                  <a:gd name="T8" fmla="*/ 4 w 10"/>
                  <a:gd name="T9" fmla="*/ 2 h 4"/>
                  <a:gd name="T10" fmla="*/ 5 w 10"/>
                  <a:gd name="T11" fmla="*/ 2 h 4"/>
                  <a:gd name="T12" fmla="*/ 10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8" y="3"/>
                      <a:pt x="6" y="1"/>
                      <a:pt x="4" y="3"/>
                    </a:cubicBezTo>
                    <a:cubicBezTo>
                      <a:pt x="2" y="4"/>
                      <a:pt x="1" y="4"/>
                      <a:pt x="0" y="4"/>
                    </a:cubicBezTo>
                    <a:cubicBezTo>
                      <a:pt x="0" y="3"/>
                      <a:pt x="0" y="3"/>
                      <a:pt x="0" y="3"/>
                    </a:cubicBezTo>
                    <a:cubicBezTo>
                      <a:pt x="4" y="2"/>
                      <a:pt x="4" y="2"/>
                      <a:pt x="4" y="2"/>
                    </a:cubicBezTo>
                    <a:cubicBezTo>
                      <a:pt x="5" y="2"/>
                      <a:pt x="5" y="2"/>
                      <a:pt x="5" y="2"/>
                    </a:cubicBezTo>
                    <a:cubicBezTo>
                      <a:pt x="7" y="2"/>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9" name="Freeform 1745">
                <a:extLst>
                  <a:ext uri="{FF2B5EF4-FFF2-40B4-BE49-F238E27FC236}">
                    <a16:creationId xmlns:a16="http://schemas.microsoft.com/office/drawing/2014/main" id="{922DF64A-DA7D-4ADC-A0B0-713DE60603E0}"/>
                  </a:ext>
                </a:extLst>
              </p:cNvPr>
              <p:cNvSpPr/>
              <p:nvPr/>
            </p:nvSpPr>
            <p:spPr bwMode="auto">
              <a:xfrm>
                <a:off x="2539" y="1978"/>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0" name="Rectangle 1746">
                <a:extLst>
                  <a:ext uri="{FF2B5EF4-FFF2-40B4-BE49-F238E27FC236}">
                    <a16:creationId xmlns:a16="http://schemas.microsoft.com/office/drawing/2014/main" id="{7AA8B30B-244D-4C7A-9AEC-0213EFB005DE}"/>
                  </a:ext>
                </a:extLst>
              </p:cNvPr>
              <p:cNvSpPr>
                <a:spLocks noChangeArrowheads="1"/>
              </p:cNvSpPr>
              <p:nvPr/>
            </p:nvSpPr>
            <p:spPr bwMode="auto">
              <a:xfrm>
                <a:off x="4369" y="19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1" name="Freeform 1747">
                <a:extLst>
                  <a:ext uri="{FF2B5EF4-FFF2-40B4-BE49-F238E27FC236}">
                    <a16:creationId xmlns:a16="http://schemas.microsoft.com/office/drawing/2014/main" id="{DC8A6A29-EFD4-49CF-A5C6-A2B9152B33D2}"/>
                  </a:ext>
                </a:extLst>
              </p:cNvPr>
              <p:cNvSpPr/>
              <p:nvPr/>
            </p:nvSpPr>
            <p:spPr bwMode="auto">
              <a:xfrm>
                <a:off x="1956" y="1978"/>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2" name="Freeform 1748">
                <a:extLst>
                  <a:ext uri="{FF2B5EF4-FFF2-40B4-BE49-F238E27FC236}">
                    <a16:creationId xmlns:a16="http://schemas.microsoft.com/office/drawing/2014/main" id="{8AD77167-2AB2-42E2-9620-1F4B14D66B5E}"/>
                  </a:ext>
                </a:extLst>
              </p:cNvPr>
              <p:cNvSpPr/>
              <p:nvPr/>
            </p:nvSpPr>
            <p:spPr bwMode="auto">
              <a:xfrm>
                <a:off x="1991" y="1981"/>
                <a:ext cx="13" cy="13"/>
              </a:xfrm>
              <a:custGeom>
                <a:gdLst>
                  <a:gd name="T0" fmla="*/ 4 w 5"/>
                  <a:gd name="T1" fmla="*/ 0 h 5"/>
                  <a:gd name="T2" fmla="*/ 2 w 5"/>
                  <a:gd name="T3" fmla="*/ 4 h 5"/>
                  <a:gd name="T4" fmla="*/ 1 w 5"/>
                  <a:gd name="T5" fmla="*/ 2 h 5"/>
                  <a:gd name="T6" fmla="*/ 1 w 5"/>
                  <a:gd name="T7" fmla="*/ 1 h 5"/>
                  <a:gd name="T8" fmla="*/ 5 w 5"/>
                  <a:gd name="T9" fmla="*/ 0 h 5"/>
                  <a:gd name="T10" fmla="*/ 5 w 5"/>
                  <a:gd name="T11" fmla="*/ 1 h 5"/>
                  <a:gd name="T12" fmla="*/ 4 w 5"/>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2" y="1"/>
                      <a:pt x="3" y="3"/>
                      <a:pt x="2" y="4"/>
                    </a:cubicBezTo>
                    <a:cubicBezTo>
                      <a:pt x="0" y="5"/>
                      <a:pt x="2" y="3"/>
                      <a:pt x="1" y="2"/>
                    </a:cubicBezTo>
                    <a:cubicBezTo>
                      <a:pt x="1" y="1"/>
                      <a:pt x="1" y="1"/>
                      <a:pt x="1" y="1"/>
                    </a:cubicBezTo>
                    <a:cubicBezTo>
                      <a:pt x="2" y="0"/>
                      <a:pt x="4" y="0"/>
                      <a:pt x="5" y="0"/>
                    </a:cubicBezTo>
                    <a:cubicBezTo>
                      <a:pt x="5" y="1"/>
                      <a:pt x="5" y="1"/>
                      <a:pt x="5"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3" name="Freeform 1749">
                <a:extLst>
                  <a:ext uri="{FF2B5EF4-FFF2-40B4-BE49-F238E27FC236}">
                    <a16:creationId xmlns:a16="http://schemas.microsoft.com/office/drawing/2014/main" id="{A39A6770-E64C-4B5D-9FFD-26E124FAC667}"/>
                  </a:ext>
                </a:extLst>
              </p:cNvPr>
              <p:cNvSpPr/>
              <p:nvPr/>
            </p:nvSpPr>
            <p:spPr bwMode="auto">
              <a:xfrm>
                <a:off x="3490" y="1978"/>
                <a:ext cx="5" cy="6"/>
              </a:xfrm>
              <a:custGeom>
                <a:gdLst>
                  <a:gd name="T0" fmla="*/ 0 w 2"/>
                  <a:gd name="T1" fmla="*/ 2 h 2"/>
                  <a:gd name="T2" fmla="*/ 2 w 2"/>
                  <a:gd name="T3" fmla="*/ 1 h 2"/>
                  <a:gd name="T4" fmla="*/ 0 w 2"/>
                  <a:gd name="T5" fmla="*/ 2 h 2"/>
                </a:gdLst>
                <a:cxnLst>
                  <a:cxn ang="0">
                    <a:pos x="T0" y="T1"/>
                  </a:cxn>
                  <a:cxn ang="0">
                    <a:pos x="T2" y="T3"/>
                  </a:cxn>
                  <a:cxn ang="0">
                    <a:pos x="T4" y="T5"/>
                  </a:cxn>
                </a:cxnLst>
                <a:rect l="0" t="0" r="r" b="b"/>
                <a:pathLst>
                  <a:path w="2" h="2">
                    <a:moveTo>
                      <a:pt x="0" y="2"/>
                    </a:moveTo>
                    <a:cubicBezTo>
                      <a:pt x="0" y="0"/>
                      <a:pt x="2" y="2"/>
                      <a:pt x="2" y="1"/>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4" name="Freeform 1750">
                <a:extLst>
                  <a:ext uri="{FF2B5EF4-FFF2-40B4-BE49-F238E27FC236}">
                    <a16:creationId xmlns:a16="http://schemas.microsoft.com/office/drawing/2014/main" id="{E3E07EF0-61B2-454F-AFC9-709B01491FAF}"/>
                  </a:ext>
                </a:extLst>
              </p:cNvPr>
              <p:cNvSpPr/>
              <p:nvPr/>
            </p:nvSpPr>
            <p:spPr bwMode="auto">
              <a:xfrm>
                <a:off x="3637" y="198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2"/>
                      <a:pt x="0" y="2"/>
                    </a:cubicBezTo>
                    <a:cubicBezTo>
                      <a:pt x="1" y="1"/>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5" name="Freeform 1751">
                <a:extLst>
                  <a:ext uri="{FF2B5EF4-FFF2-40B4-BE49-F238E27FC236}">
                    <a16:creationId xmlns:a16="http://schemas.microsoft.com/office/drawing/2014/main" id="{4402A767-49B5-409E-9EF1-BACFA8999D60}"/>
                  </a:ext>
                </a:extLst>
              </p:cNvPr>
              <p:cNvSpPr/>
              <p:nvPr/>
            </p:nvSpPr>
            <p:spPr bwMode="auto">
              <a:xfrm>
                <a:off x="2600" y="1981"/>
                <a:ext cx="3" cy="3"/>
              </a:xfrm>
              <a:custGeom>
                <a:gdLst>
                  <a:gd name="T0" fmla="*/ 0 w 3"/>
                  <a:gd name="T1" fmla="*/ 0 h 3"/>
                  <a:gd name="T2" fmla="*/ 3 w 3"/>
                  <a:gd name="T3" fmla="*/ 0 h 3"/>
                  <a:gd name="T4" fmla="*/ 0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6" name="Freeform 1752">
                <a:extLst>
                  <a:ext uri="{FF2B5EF4-FFF2-40B4-BE49-F238E27FC236}">
                    <a16:creationId xmlns:a16="http://schemas.microsoft.com/office/drawing/2014/main" id="{30B345C1-E138-4EB2-B4DA-DBDAC67AE4F9}"/>
                  </a:ext>
                </a:extLst>
              </p:cNvPr>
              <p:cNvSpPr/>
              <p:nvPr/>
            </p:nvSpPr>
            <p:spPr bwMode="auto">
              <a:xfrm>
                <a:off x="3196" y="198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7" name="Freeform 1753">
                <a:extLst>
                  <a:ext uri="{FF2B5EF4-FFF2-40B4-BE49-F238E27FC236}">
                    <a16:creationId xmlns:a16="http://schemas.microsoft.com/office/drawing/2014/main" id="{C6EE640C-8A74-43AD-AA10-1E6A0976BDB3}"/>
                  </a:ext>
                </a:extLst>
              </p:cNvPr>
              <p:cNvSpPr/>
              <p:nvPr/>
            </p:nvSpPr>
            <p:spPr bwMode="auto">
              <a:xfrm>
                <a:off x="3204" y="1981"/>
                <a:ext cx="5"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0" y="2"/>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8" name="Freeform 1754">
                <a:extLst>
                  <a:ext uri="{FF2B5EF4-FFF2-40B4-BE49-F238E27FC236}">
                    <a16:creationId xmlns:a16="http://schemas.microsoft.com/office/drawing/2014/main" id="{54C731E9-90FE-4172-BD2C-6786AB96A041}"/>
                  </a:ext>
                </a:extLst>
              </p:cNvPr>
              <p:cNvSpPr/>
              <p:nvPr/>
            </p:nvSpPr>
            <p:spPr bwMode="auto">
              <a:xfrm>
                <a:off x="4176" y="1981"/>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9" name="Freeform 1755">
                <a:extLst>
                  <a:ext uri="{FF2B5EF4-FFF2-40B4-BE49-F238E27FC236}">
                    <a16:creationId xmlns:a16="http://schemas.microsoft.com/office/drawing/2014/main" id="{FE6F1706-86E0-4E61-A219-D3095BBD845D}"/>
                  </a:ext>
                </a:extLst>
              </p:cNvPr>
              <p:cNvSpPr/>
              <p:nvPr/>
            </p:nvSpPr>
            <p:spPr bwMode="auto">
              <a:xfrm>
                <a:off x="2213" y="1981"/>
                <a:ext cx="8" cy="8"/>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cubicBezTo>
                      <a:pt x="1" y="1"/>
                      <a:pt x="2" y="3"/>
                      <a:pt x="0" y="3"/>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0" name="Freeform 1756">
                <a:extLst>
                  <a:ext uri="{FF2B5EF4-FFF2-40B4-BE49-F238E27FC236}">
                    <a16:creationId xmlns:a16="http://schemas.microsoft.com/office/drawing/2014/main" id="{40B85AF1-0702-4AC0-B4D3-D117E458AF13}"/>
                  </a:ext>
                </a:extLst>
              </p:cNvPr>
              <p:cNvSpPr/>
              <p:nvPr/>
            </p:nvSpPr>
            <p:spPr bwMode="auto">
              <a:xfrm>
                <a:off x="3583" y="1981"/>
                <a:ext cx="8" cy="8"/>
              </a:xfrm>
              <a:custGeom>
                <a:gdLst>
                  <a:gd name="T0" fmla="*/ 0 w 3"/>
                  <a:gd name="T1" fmla="*/ 3 h 3"/>
                  <a:gd name="T2" fmla="*/ 3 w 3"/>
                  <a:gd name="T3" fmla="*/ 0 h 3"/>
                  <a:gd name="T4" fmla="*/ 3 w 3"/>
                  <a:gd name="T5" fmla="*/ 1 h 3"/>
                  <a:gd name="T6" fmla="*/ 0 w 3"/>
                  <a:gd name="T7" fmla="*/ 3 h 3"/>
                </a:gdLst>
                <a:cxnLst>
                  <a:cxn ang="0">
                    <a:pos x="T0" y="T1"/>
                  </a:cxn>
                  <a:cxn ang="0">
                    <a:pos x="T2" y="T3"/>
                  </a:cxn>
                  <a:cxn ang="0">
                    <a:pos x="T4" y="T5"/>
                  </a:cxn>
                  <a:cxn ang="0">
                    <a:pos x="T6" y="T7"/>
                  </a:cxn>
                </a:cxnLst>
                <a:rect l="0" t="0" r="r" b="b"/>
                <a:pathLst>
                  <a:path w="3" h="3">
                    <a:moveTo>
                      <a:pt x="0" y="3"/>
                    </a:moveTo>
                    <a:cubicBezTo>
                      <a:pt x="2" y="3"/>
                      <a:pt x="1" y="1"/>
                      <a:pt x="3" y="0"/>
                    </a:cubicBezTo>
                    <a:cubicBezTo>
                      <a:pt x="3" y="1"/>
                      <a:pt x="3" y="1"/>
                      <a:pt x="3" y="1"/>
                    </a:cubicBez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1" name="Freeform 1757">
                <a:extLst>
                  <a:ext uri="{FF2B5EF4-FFF2-40B4-BE49-F238E27FC236}">
                    <a16:creationId xmlns:a16="http://schemas.microsoft.com/office/drawing/2014/main" id="{4E9FD2A5-4F33-45A5-A9F6-769D4E541836}"/>
                  </a:ext>
                </a:extLst>
              </p:cNvPr>
              <p:cNvSpPr/>
              <p:nvPr/>
            </p:nvSpPr>
            <p:spPr bwMode="auto">
              <a:xfrm>
                <a:off x="4128" y="1981"/>
                <a:ext cx="24" cy="11"/>
              </a:xfrm>
              <a:custGeom>
                <a:gdLst>
                  <a:gd name="T0" fmla="*/ 6 w 9"/>
                  <a:gd name="T1" fmla="*/ 3 h 4"/>
                  <a:gd name="T2" fmla="*/ 0 w 9"/>
                  <a:gd name="T3" fmla="*/ 3 h 4"/>
                  <a:gd name="T4" fmla="*/ 6 w 9"/>
                  <a:gd name="T5" fmla="*/ 1 h 4"/>
                  <a:gd name="T6" fmla="*/ 8 w 9"/>
                  <a:gd name="T7" fmla="*/ 0 h 4"/>
                  <a:gd name="T8" fmla="*/ 6 w 9"/>
                  <a:gd name="T9" fmla="*/ 3 h 4"/>
                </a:gdLst>
                <a:cxnLst>
                  <a:cxn ang="0">
                    <a:pos x="T0" y="T1"/>
                  </a:cxn>
                  <a:cxn ang="0">
                    <a:pos x="T2" y="T3"/>
                  </a:cxn>
                  <a:cxn ang="0">
                    <a:pos x="T4" y="T5"/>
                  </a:cxn>
                  <a:cxn ang="0">
                    <a:pos x="T6" y="T7"/>
                  </a:cxn>
                  <a:cxn ang="0">
                    <a:pos x="T8" y="T9"/>
                  </a:cxn>
                </a:cxnLst>
                <a:rect l="0" t="0" r="r" b="b"/>
                <a:pathLst>
                  <a:path w="9" h="4">
                    <a:moveTo>
                      <a:pt x="6" y="3"/>
                    </a:moveTo>
                    <a:cubicBezTo>
                      <a:pt x="4" y="4"/>
                      <a:pt x="2" y="3"/>
                      <a:pt x="0" y="3"/>
                    </a:cubicBezTo>
                    <a:cubicBezTo>
                      <a:pt x="1" y="2"/>
                      <a:pt x="5" y="3"/>
                      <a:pt x="6" y="1"/>
                    </a:cubicBezTo>
                    <a:cubicBezTo>
                      <a:pt x="7" y="2"/>
                      <a:pt x="7" y="0"/>
                      <a:pt x="8" y="0"/>
                    </a:cubicBezTo>
                    <a:cubicBezTo>
                      <a:pt x="9" y="2"/>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2" name="Freeform 1758">
                <a:extLst>
                  <a:ext uri="{FF2B5EF4-FFF2-40B4-BE49-F238E27FC236}">
                    <a16:creationId xmlns:a16="http://schemas.microsoft.com/office/drawing/2014/main" id="{9DF507F7-1319-4EFB-9618-302C9D568A85}"/>
                  </a:ext>
                </a:extLst>
              </p:cNvPr>
              <p:cNvSpPr/>
              <p:nvPr/>
            </p:nvSpPr>
            <p:spPr bwMode="auto">
              <a:xfrm>
                <a:off x="4163" y="1981"/>
                <a:ext cx="11" cy="5"/>
              </a:xfrm>
              <a:custGeom>
                <a:gdLst>
                  <a:gd name="T0" fmla="*/ 0 w 4"/>
                  <a:gd name="T1" fmla="*/ 2 h 2"/>
                  <a:gd name="T2" fmla="*/ 2 w 4"/>
                  <a:gd name="T3" fmla="*/ 1 h 2"/>
                  <a:gd name="T4" fmla="*/ 2 w 4"/>
                  <a:gd name="T5" fmla="*/ 0 h 2"/>
                  <a:gd name="T6" fmla="*/ 4 w 4"/>
                  <a:gd name="T7" fmla="*/ 1 h 2"/>
                  <a:gd name="T8" fmla="*/ 0 w 4"/>
                  <a:gd name="T9" fmla="*/ 2 h 2"/>
                </a:gdLst>
                <a:cxnLst>
                  <a:cxn ang="0">
                    <a:pos x="T0" y="T1"/>
                  </a:cxn>
                  <a:cxn ang="0">
                    <a:pos x="T2" y="T3"/>
                  </a:cxn>
                  <a:cxn ang="0">
                    <a:pos x="T4" y="T5"/>
                  </a:cxn>
                  <a:cxn ang="0">
                    <a:pos x="T6" y="T7"/>
                  </a:cxn>
                  <a:cxn ang="0">
                    <a:pos x="T8" y="T9"/>
                  </a:cxn>
                </a:cxnLst>
                <a:rect l="0" t="0" r="r" b="b"/>
                <a:pathLst>
                  <a:path w="4" h="2">
                    <a:moveTo>
                      <a:pt x="0" y="2"/>
                    </a:moveTo>
                    <a:cubicBezTo>
                      <a:pt x="1" y="1"/>
                      <a:pt x="1" y="2"/>
                      <a:pt x="2" y="1"/>
                    </a:cubicBezTo>
                    <a:cubicBezTo>
                      <a:pt x="3" y="1"/>
                      <a:pt x="1" y="1"/>
                      <a:pt x="2" y="0"/>
                    </a:cubicBezTo>
                    <a:cubicBezTo>
                      <a:pt x="4" y="1"/>
                      <a:pt x="4" y="1"/>
                      <a:pt x="4"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3" name="Freeform 1759">
                <a:extLst>
                  <a:ext uri="{FF2B5EF4-FFF2-40B4-BE49-F238E27FC236}">
                    <a16:creationId xmlns:a16="http://schemas.microsoft.com/office/drawing/2014/main" id="{D23BE04B-8262-407D-847D-9290CEF2EE89}"/>
                  </a:ext>
                </a:extLst>
              </p:cNvPr>
              <p:cNvSpPr/>
              <p:nvPr/>
            </p:nvSpPr>
            <p:spPr bwMode="auto">
              <a:xfrm>
                <a:off x="2504" y="1981"/>
                <a:ext cx="24" cy="11"/>
              </a:xfrm>
              <a:custGeom>
                <a:gdLst>
                  <a:gd name="T0" fmla="*/ 9 w 9"/>
                  <a:gd name="T1" fmla="*/ 2 h 4"/>
                  <a:gd name="T2" fmla="*/ 4 w 9"/>
                  <a:gd name="T3" fmla="*/ 1 h 4"/>
                  <a:gd name="T4" fmla="*/ 3 w 9"/>
                  <a:gd name="T5" fmla="*/ 2 h 4"/>
                  <a:gd name="T6" fmla="*/ 3 w 9"/>
                  <a:gd name="T7" fmla="*/ 2 h 4"/>
                  <a:gd name="T8" fmla="*/ 4 w 9"/>
                  <a:gd name="T9" fmla="*/ 2 h 4"/>
                  <a:gd name="T10" fmla="*/ 4 w 9"/>
                  <a:gd name="T11" fmla="*/ 3 h 4"/>
                  <a:gd name="T12" fmla="*/ 4 w 9"/>
                  <a:gd name="T13" fmla="*/ 4 h 4"/>
                  <a:gd name="T14" fmla="*/ 3 w 9"/>
                  <a:gd name="T15" fmla="*/ 4 h 4"/>
                  <a:gd name="T16" fmla="*/ 3 w 9"/>
                  <a:gd name="T17" fmla="*/ 3 h 4"/>
                  <a:gd name="T18" fmla="*/ 2 w 9"/>
                  <a:gd name="T19" fmla="*/ 2 h 4"/>
                  <a:gd name="T20" fmla="*/ 3 w 9"/>
                  <a:gd name="T21" fmla="*/ 2 h 4"/>
                  <a:gd name="T22" fmla="*/ 9 w 9"/>
                  <a:gd name="T23" fmla="*/ 1 h 4"/>
                  <a:gd name="T24" fmla="*/ 9 w 9"/>
                  <a:gd name="T25"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2"/>
                    </a:moveTo>
                    <a:cubicBezTo>
                      <a:pt x="7" y="2"/>
                      <a:pt x="5" y="4"/>
                      <a:pt x="4" y="1"/>
                    </a:cubicBezTo>
                    <a:cubicBezTo>
                      <a:pt x="4" y="1"/>
                      <a:pt x="3" y="1"/>
                      <a:pt x="3" y="2"/>
                    </a:cubicBezTo>
                    <a:cubicBezTo>
                      <a:pt x="3" y="2"/>
                      <a:pt x="3" y="2"/>
                      <a:pt x="3" y="2"/>
                    </a:cubicBezTo>
                    <a:cubicBezTo>
                      <a:pt x="4" y="2"/>
                      <a:pt x="4" y="2"/>
                      <a:pt x="4" y="2"/>
                    </a:cubicBezTo>
                    <a:cubicBezTo>
                      <a:pt x="4" y="3"/>
                      <a:pt x="4" y="3"/>
                      <a:pt x="4" y="3"/>
                    </a:cubicBezTo>
                    <a:cubicBezTo>
                      <a:pt x="4" y="4"/>
                      <a:pt x="4" y="4"/>
                      <a:pt x="4" y="4"/>
                    </a:cubicBezTo>
                    <a:cubicBezTo>
                      <a:pt x="4" y="4"/>
                      <a:pt x="3" y="4"/>
                      <a:pt x="3" y="4"/>
                    </a:cubicBezTo>
                    <a:cubicBezTo>
                      <a:pt x="3" y="3"/>
                      <a:pt x="3" y="3"/>
                      <a:pt x="3" y="3"/>
                    </a:cubicBezTo>
                    <a:cubicBezTo>
                      <a:pt x="2" y="2"/>
                      <a:pt x="2" y="2"/>
                      <a:pt x="2" y="2"/>
                    </a:cubicBezTo>
                    <a:cubicBezTo>
                      <a:pt x="0" y="3"/>
                      <a:pt x="2" y="2"/>
                      <a:pt x="3" y="2"/>
                    </a:cubicBezTo>
                    <a:cubicBezTo>
                      <a:pt x="4" y="0"/>
                      <a:pt x="6"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4" name="Freeform 1760">
                <a:extLst>
                  <a:ext uri="{FF2B5EF4-FFF2-40B4-BE49-F238E27FC236}">
                    <a16:creationId xmlns:a16="http://schemas.microsoft.com/office/drawing/2014/main" id="{F6769586-0FF5-4271-83D6-00A5F595237E}"/>
                  </a:ext>
                </a:extLst>
              </p:cNvPr>
              <p:cNvSpPr/>
              <p:nvPr/>
            </p:nvSpPr>
            <p:spPr bwMode="auto">
              <a:xfrm>
                <a:off x="3482" y="1984"/>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5" name="Freeform 1761">
                <a:extLst>
                  <a:ext uri="{FF2B5EF4-FFF2-40B4-BE49-F238E27FC236}">
                    <a16:creationId xmlns:a16="http://schemas.microsoft.com/office/drawing/2014/main" id="{EF9E2BB1-B576-46D2-8D4E-9C5106E29AD4}"/>
                  </a:ext>
                </a:extLst>
              </p:cNvPr>
              <p:cNvSpPr/>
              <p:nvPr/>
            </p:nvSpPr>
            <p:spPr bwMode="auto">
              <a:xfrm>
                <a:off x="2010" y="1984"/>
                <a:ext cx="2" cy="5"/>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0"/>
                      <a:pt x="1"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6" name="Freeform 1762">
                <a:extLst>
                  <a:ext uri="{FF2B5EF4-FFF2-40B4-BE49-F238E27FC236}">
                    <a16:creationId xmlns:a16="http://schemas.microsoft.com/office/drawing/2014/main" id="{564FEFFA-89B1-49EB-804A-85F6E7CC6E89}"/>
                  </a:ext>
                </a:extLst>
              </p:cNvPr>
              <p:cNvSpPr/>
              <p:nvPr/>
            </p:nvSpPr>
            <p:spPr bwMode="auto">
              <a:xfrm>
                <a:off x="3613" y="1984"/>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7" name="Freeform 1763">
                <a:extLst>
                  <a:ext uri="{FF2B5EF4-FFF2-40B4-BE49-F238E27FC236}">
                    <a16:creationId xmlns:a16="http://schemas.microsoft.com/office/drawing/2014/main" id="{3DFA7C7C-D060-4FA7-BFEC-784E42537258}"/>
                  </a:ext>
                </a:extLst>
              </p:cNvPr>
              <p:cNvSpPr/>
              <p:nvPr/>
            </p:nvSpPr>
            <p:spPr bwMode="auto">
              <a:xfrm>
                <a:off x="2488" y="1984"/>
                <a:ext cx="16" cy="10"/>
              </a:xfrm>
              <a:custGeom>
                <a:gdLst>
                  <a:gd name="T0" fmla="*/ 6 w 6"/>
                  <a:gd name="T1" fmla="*/ 2 h 4"/>
                  <a:gd name="T2" fmla="*/ 5 w 6"/>
                  <a:gd name="T3" fmla="*/ 2 h 4"/>
                  <a:gd name="T4" fmla="*/ 5 w 6"/>
                  <a:gd name="T5" fmla="*/ 3 h 4"/>
                  <a:gd name="T6" fmla="*/ 1 w 6"/>
                  <a:gd name="T7" fmla="*/ 3 h 4"/>
                  <a:gd name="T8" fmla="*/ 1 w 6"/>
                  <a:gd name="T9" fmla="*/ 3 h 4"/>
                  <a:gd name="T10" fmla="*/ 0 w 6"/>
                  <a:gd name="T11" fmla="*/ 2 h 4"/>
                  <a:gd name="T12" fmla="*/ 1 w 6"/>
                  <a:gd name="T13" fmla="*/ 3 h 4"/>
                  <a:gd name="T14" fmla="*/ 2 w 6"/>
                  <a:gd name="T15" fmla="*/ 2 h 4"/>
                  <a:gd name="T16" fmla="*/ 6 w 6"/>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6" y="2"/>
                      <a:pt x="5" y="1"/>
                      <a:pt x="5" y="2"/>
                    </a:cubicBezTo>
                    <a:cubicBezTo>
                      <a:pt x="5" y="3"/>
                      <a:pt x="5" y="3"/>
                      <a:pt x="5" y="3"/>
                    </a:cubicBezTo>
                    <a:cubicBezTo>
                      <a:pt x="1" y="3"/>
                      <a:pt x="1" y="3"/>
                      <a:pt x="1" y="3"/>
                    </a:cubicBezTo>
                    <a:cubicBezTo>
                      <a:pt x="1" y="3"/>
                      <a:pt x="1" y="3"/>
                      <a:pt x="1" y="3"/>
                    </a:cubicBezTo>
                    <a:cubicBezTo>
                      <a:pt x="1" y="4"/>
                      <a:pt x="0" y="3"/>
                      <a:pt x="0" y="2"/>
                    </a:cubicBezTo>
                    <a:cubicBezTo>
                      <a:pt x="0" y="2"/>
                      <a:pt x="1" y="2"/>
                      <a:pt x="1" y="3"/>
                    </a:cubicBezTo>
                    <a:cubicBezTo>
                      <a:pt x="2" y="2"/>
                      <a:pt x="2" y="2"/>
                      <a:pt x="2" y="2"/>
                    </a:cubicBezTo>
                    <a:cubicBezTo>
                      <a:pt x="3" y="2"/>
                      <a:pt x="6"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8" name="Freeform 1764">
                <a:extLst>
                  <a:ext uri="{FF2B5EF4-FFF2-40B4-BE49-F238E27FC236}">
                    <a16:creationId xmlns:a16="http://schemas.microsoft.com/office/drawing/2014/main" id="{7D47D9C7-A22A-4172-B1BA-FA75987E9E03}"/>
                  </a:ext>
                </a:extLst>
              </p:cNvPr>
              <p:cNvSpPr/>
              <p:nvPr/>
            </p:nvSpPr>
            <p:spPr bwMode="auto">
              <a:xfrm>
                <a:off x="3174" y="1986"/>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9" name="Freeform 1765">
                <a:extLst>
                  <a:ext uri="{FF2B5EF4-FFF2-40B4-BE49-F238E27FC236}">
                    <a16:creationId xmlns:a16="http://schemas.microsoft.com/office/drawing/2014/main" id="{29960855-3E1D-45B4-81F4-5FB3E27EA53C}"/>
                  </a:ext>
                </a:extLst>
              </p:cNvPr>
              <p:cNvSpPr/>
              <p:nvPr/>
            </p:nvSpPr>
            <p:spPr bwMode="auto">
              <a:xfrm>
                <a:off x="2197" y="1989"/>
                <a:ext cx="18" cy="11"/>
              </a:xfrm>
              <a:custGeom>
                <a:gdLst>
                  <a:gd name="T0" fmla="*/ 1 w 7"/>
                  <a:gd name="T1" fmla="*/ 4 h 4"/>
                  <a:gd name="T2" fmla="*/ 0 w 7"/>
                  <a:gd name="T3" fmla="*/ 3 h 4"/>
                  <a:gd name="T4" fmla="*/ 3 w 7"/>
                  <a:gd name="T5" fmla="*/ 0 h 4"/>
                  <a:gd name="T6" fmla="*/ 4 w 7"/>
                  <a:gd name="T7" fmla="*/ 0 h 4"/>
                  <a:gd name="T8" fmla="*/ 1 w 7"/>
                  <a:gd name="T9" fmla="*/ 4 h 4"/>
                </a:gdLst>
                <a:cxnLst>
                  <a:cxn ang="0">
                    <a:pos x="T0" y="T1"/>
                  </a:cxn>
                  <a:cxn ang="0">
                    <a:pos x="T2" y="T3"/>
                  </a:cxn>
                  <a:cxn ang="0">
                    <a:pos x="T4" y="T5"/>
                  </a:cxn>
                  <a:cxn ang="0">
                    <a:pos x="T6" y="T7"/>
                  </a:cxn>
                  <a:cxn ang="0">
                    <a:pos x="T8" y="T9"/>
                  </a:cxn>
                </a:cxnLst>
                <a:rect l="0" t="0" r="r" b="b"/>
                <a:pathLst>
                  <a:path w="7" h="4">
                    <a:moveTo>
                      <a:pt x="1" y="4"/>
                    </a:moveTo>
                    <a:cubicBezTo>
                      <a:pt x="0" y="4"/>
                      <a:pt x="0" y="4"/>
                      <a:pt x="0" y="3"/>
                    </a:cubicBezTo>
                    <a:cubicBezTo>
                      <a:pt x="0" y="1"/>
                      <a:pt x="4" y="3"/>
                      <a:pt x="3" y="0"/>
                    </a:cubicBezTo>
                    <a:cubicBezTo>
                      <a:pt x="4" y="0"/>
                      <a:pt x="4" y="0"/>
                      <a:pt x="4" y="0"/>
                    </a:cubicBezTo>
                    <a:cubicBezTo>
                      <a:pt x="7" y="2"/>
                      <a:pt x="2" y="2"/>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0" name="Freeform 1766">
                <a:extLst>
                  <a:ext uri="{FF2B5EF4-FFF2-40B4-BE49-F238E27FC236}">
                    <a16:creationId xmlns:a16="http://schemas.microsoft.com/office/drawing/2014/main" id="{2BD316D0-9ACE-46B4-91A2-44A333FEC8F8}"/>
                  </a:ext>
                </a:extLst>
              </p:cNvPr>
              <p:cNvSpPr/>
              <p:nvPr/>
            </p:nvSpPr>
            <p:spPr bwMode="auto">
              <a:xfrm>
                <a:off x="3498" y="1989"/>
                <a:ext cx="10" cy="8"/>
              </a:xfrm>
              <a:custGeom>
                <a:gdLst>
                  <a:gd name="T0" fmla="*/ 4 w 4"/>
                  <a:gd name="T1" fmla="*/ 1 h 3"/>
                  <a:gd name="T2" fmla="*/ 3 w 4"/>
                  <a:gd name="T3" fmla="*/ 1 h 3"/>
                  <a:gd name="T4" fmla="*/ 2 w 4"/>
                  <a:gd name="T5" fmla="*/ 3 h 3"/>
                  <a:gd name="T6" fmla="*/ 0 w 4"/>
                  <a:gd name="T7" fmla="*/ 1 h 3"/>
                  <a:gd name="T8" fmla="*/ 2 w 4"/>
                  <a:gd name="T9" fmla="*/ 0 h 3"/>
                  <a:gd name="T10" fmla="*/ 2 w 4"/>
                  <a:gd name="T11" fmla="*/ 2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3" y="1"/>
                      <a:pt x="3" y="1"/>
                    </a:cubicBezTo>
                    <a:cubicBezTo>
                      <a:pt x="4" y="2"/>
                      <a:pt x="3" y="3"/>
                      <a:pt x="2" y="3"/>
                    </a:cubicBezTo>
                    <a:cubicBezTo>
                      <a:pt x="2" y="3"/>
                      <a:pt x="1" y="1"/>
                      <a:pt x="0" y="1"/>
                    </a:cubicBezTo>
                    <a:cubicBezTo>
                      <a:pt x="2" y="0"/>
                      <a:pt x="2" y="0"/>
                      <a:pt x="2" y="0"/>
                    </a:cubicBezTo>
                    <a:cubicBezTo>
                      <a:pt x="2" y="2"/>
                      <a:pt x="2" y="2"/>
                      <a:pt x="2" y="2"/>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1" name="Freeform 1767">
                <a:extLst>
                  <a:ext uri="{FF2B5EF4-FFF2-40B4-BE49-F238E27FC236}">
                    <a16:creationId xmlns:a16="http://schemas.microsoft.com/office/drawing/2014/main" id="{D066E1F1-3F48-4CD9-B6F5-8AD7415A2E4E}"/>
                  </a:ext>
                </a:extLst>
              </p:cNvPr>
              <p:cNvSpPr/>
              <p:nvPr/>
            </p:nvSpPr>
            <p:spPr bwMode="auto">
              <a:xfrm>
                <a:off x="3236" y="1989"/>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1"/>
                      <a:pt x="0"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2" name="Freeform 1768">
                <a:extLst>
                  <a:ext uri="{FF2B5EF4-FFF2-40B4-BE49-F238E27FC236}">
                    <a16:creationId xmlns:a16="http://schemas.microsoft.com/office/drawing/2014/main" id="{9A444D4F-D287-4C7D-9469-9E4462601D8F}"/>
                  </a:ext>
                </a:extLst>
              </p:cNvPr>
              <p:cNvSpPr/>
              <p:nvPr/>
            </p:nvSpPr>
            <p:spPr bwMode="auto">
              <a:xfrm>
                <a:off x="3313" y="198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3" name="Freeform 1769">
                <a:extLst>
                  <a:ext uri="{FF2B5EF4-FFF2-40B4-BE49-F238E27FC236}">
                    <a16:creationId xmlns:a16="http://schemas.microsoft.com/office/drawing/2014/main" id="{94A34AD8-30D5-4C8D-B455-A8B4BDDD1F54}"/>
                  </a:ext>
                </a:extLst>
              </p:cNvPr>
              <p:cNvSpPr/>
              <p:nvPr/>
            </p:nvSpPr>
            <p:spPr bwMode="auto">
              <a:xfrm>
                <a:off x="4120" y="1989"/>
                <a:ext cx="6"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4" name="Freeform 1770">
                <a:extLst>
                  <a:ext uri="{FF2B5EF4-FFF2-40B4-BE49-F238E27FC236}">
                    <a16:creationId xmlns:a16="http://schemas.microsoft.com/office/drawing/2014/main" id="{988948D9-6D6C-4B0D-952C-0B31A71B6B2A}"/>
                  </a:ext>
                </a:extLst>
              </p:cNvPr>
              <p:cNvSpPr/>
              <p:nvPr/>
            </p:nvSpPr>
            <p:spPr bwMode="auto">
              <a:xfrm>
                <a:off x="2293" y="1989"/>
                <a:ext cx="67" cy="35"/>
              </a:xfrm>
              <a:custGeom>
                <a:gdLst>
                  <a:gd name="T0" fmla="*/ 19 w 25"/>
                  <a:gd name="T1" fmla="*/ 1 h 13"/>
                  <a:gd name="T2" fmla="*/ 22 w 25"/>
                  <a:gd name="T3" fmla="*/ 2 h 13"/>
                  <a:gd name="T4" fmla="*/ 24 w 25"/>
                  <a:gd name="T5" fmla="*/ 2 h 13"/>
                  <a:gd name="T6" fmla="*/ 23 w 25"/>
                  <a:gd name="T7" fmla="*/ 4 h 13"/>
                  <a:gd name="T8" fmla="*/ 15 w 25"/>
                  <a:gd name="T9" fmla="*/ 8 h 13"/>
                  <a:gd name="T10" fmla="*/ 10 w 25"/>
                  <a:gd name="T11" fmla="*/ 11 h 13"/>
                  <a:gd name="T12" fmla="*/ 10 w 25"/>
                  <a:gd name="T13" fmla="*/ 10 h 13"/>
                  <a:gd name="T14" fmla="*/ 5 w 25"/>
                  <a:gd name="T15" fmla="*/ 13 h 13"/>
                  <a:gd name="T16" fmla="*/ 4 w 25"/>
                  <a:gd name="T17" fmla="*/ 13 h 13"/>
                  <a:gd name="T18" fmla="*/ 4 w 25"/>
                  <a:gd name="T19" fmla="*/ 13 h 13"/>
                  <a:gd name="T20" fmla="*/ 2 w 25"/>
                  <a:gd name="T21" fmla="*/ 13 h 13"/>
                  <a:gd name="T22" fmla="*/ 9 w 25"/>
                  <a:gd name="T23" fmla="*/ 10 h 13"/>
                  <a:gd name="T24" fmla="*/ 9 w 25"/>
                  <a:gd name="T25" fmla="*/ 9 h 13"/>
                  <a:gd name="T26" fmla="*/ 3 w 25"/>
                  <a:gd name="T27" fmla="*/ 9 h 13"/>
                  <a:gd name="T28" fmla="*/ 3 w 25"/>
                  <a:gd name="T29" fmla="*/ 8 h 13"/>
                  <a:gd name="T30" fmla="*/ 0 w 25"/>
                  <a:gd name="T31" fmla="*/ 8 h 13"/>
                  <a:gd name="T32" fmla="*/ 1 w 25"/>
                  <a:gd name="T33" fmla="*/ 7 h 13"/>
                  <a:gd name="T34" fmla="*/ 6 w 25"/>
                  <a:gd name="T35" fmla="*/ 7 h 13"/>
                  <a:gd name="T36" fmla="*/ 6 w 25"/>
                  <a:gd name="T37" fmla="*/ 6 h 13"/>
                  <a:gd name="T38" fmla="*/ 13 w 25"/>
                  <a:gd name="T39" fmla="*/ 2 h 13"/>
                  <a:gd name="T40" fmla="*/ 17 w 25"/>
                  <a:gd name="T41" fmla="*/ 1 h 13"/>
                  <a:gd name="T42" fmla="*/ 19 w 25"/>
                  <a:gd name="T43"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19" y="1"/>
                    </a:moveTo>
                    <a:cubicBezTo>
                      <a:pt x="20" y="2"/>
                      <a:pt x="21" y="2"/>
                      <a:pt x="22" y="2"/>
                    </a:cubicBezTo>
                    <a:cubicBezTo>
                      <a:pt x="22" y="2"/>
                      <a:pt x="24" y="3"/>
                      <a:pt x="24" y="2"/>
                    </a:cubicBezTo>
                    <a:cubicBezTo>
                      <a:pt x="25" y="2"/>
                      <a:pt x="24" y="4"/>
                      <a:pt x="23" y="4"/>
                    </a:cubicBezTo>
                    <a:cubicBezTo>
                      <a:pt x="20" y="4"/>
                      <a:pt x="18" y="7"/>
                      <a:pt x="15" y="8"/>
                    </a:cubicBezTo>
                    <a:cubicBezTo>
                      <a:pt x="14" y="9"/>
                      <a:pt x="12" y="10"/>
                      <a:pt x="10" y="11"/>
                    </a:cubicBezTo>
                    <a:cubicBezTo>
                      <a:pt x="10" y="10"/>
                      <a:pt x="10" y="10"/>
                      <a:pt x="10" y="10"/>
                    </a:cubicBezTo>
                    <a:cubicBezTo>
                      <a:pt x="9" y="12"/>
                      <a:pt x="7" y="12"/>
                      <a:pt x="5" y="13"/>
                    </a:cubicBezTo>
                    <a:cubicBezTo>
                      <a:pt x="5" y="13"/>
                      <a:pt x="4" y="12"/>
                      <a:pt x="4" y="13"/>
                    </a:cubicBezTo>
                    <a:cubicBezTo>
                      <a:pt x="4" y="13"/>
                      <a:pt x="4" y="13"/>
                      <a:pt x="4" y="13"/>
                    </a:cubicBezTo>
                    <a:cubicBezTo>
                      <a:pt x="2" y="13"/>
                      <a:pt x="2" y="13"/>
                      <a:pt x="2" y="13"/>
                    </a:cubicBezTo>
                    <a:cubicBezTo>
                      <a:pt x="3" y="11"/>
                      <a:pt x="6" y="11"/>
                      <a:pt x="9" y="10"/>
                    </a:cubicBezTo>
                    <a:cubicBezTo>
                      <a:pt x="9" y="10"/>
                      <a:pt x="9" y="10"/>
                      <a:pt x="9" y="9"/>
                    </a:cubicBezTo>
                    <a:cubicBezTo>
                      <a:pt x="3" y="9"/>
                      <a:pt x="3" y="9"/>
                      <a:pt x="3" y="9"/>
                    </a:cubicBezTo>
                    <a:cubicBezTo>
                      <a:pt x="3" y="8"/>
                      <a:pt x="3" y="8"/>
                      <a:pt x="3" y="8"/>
                    </a:cubicBezTo>
                    <a:cubicBezTo>
                      <a:pt x="2" y="7"/>
                      <a:pt x="1" y="9"/>
                      <a:pt x="0" y="8"/>
                    </a:cubicBezTo>
                    <a:cubicBezTo>
                      <a:pt x="0" y="7"/>
                      <a:pt x="1" y="7"/>
                      <a:pt x="1" y="7"/>
                    </a:cubicBezTo>
                    <a:cubicBezTo>
                      <a:pt x="3" y="7"/>
                      <a:pt x="5" y="9"/>
                      <a:pt x="6" y="7"/>
                    </a:cubicBezTo>
                    <a:cubicBezTo>
                      <a:pt x="6" y="6"/>
                      <a:pt x="6" y="6"/>
                      <a:pt x="6" y="6"/>
                    </a:cubicBezTo>
                    <a:cubicBezTo>
                      <a:pt x="8" y="4"/>
                      <a:pt x="12" y="5"/>
                      <a:pt x="13" y="2"/>
                    </a:cubicBezTo>
                    <a:cubicBezTo>
                      <a:pt x="15" y="2"/>
                      <a:pt x="17" y="2"/>
                      <a:pt x="17" y="1"/>
                    </a:cubicBezTo>
                    <a:cubicBezTo>
                      <a:pt x="18" y="0"/>
                      <a:pt x="18" y="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5" name="Freeform 1771">
                <a:extLst>
                  <a:ext uri="{FF2B5EF4-FFF2-40B4-BE49-F238E27FC236}">
                    <a16:creationId xmlns:a16="http://schemas.microsoft.com/office/drawing/2014/main" id="{113CA2FB-0A3A-4E2B-8E60-9E24DB5EF521}"/>
                  </a:ext>
                </a:extLst>
              </p:cNvPr>
              <p:cNvSpPr/>
              <p:nvPr/>
            </p:nvSpPr>
            <p:spPr bwMode="auto">
              <a:xfrm>
                <a:off x="4061" y="1986"/>
                <a:ext cx="30" cy="19"/>
              </a:xfrm>
              <a:custGeom>
                <a:gdLst>
                  <a:gd name="T0" fmla="*/ 11 w 11"/>
                  <a:gd name="T1" fmla="*/ 2 h 7"/>
                  <a:gd name="T2" fmla="*/ 9 w 11"/>
                  <a:gd name="T3" fmla="*/ 2 h 7"/>
                  <a:gd name="T4" fmla="*/ 9 w 11"/>
                  <a:gd name="T5" fmla="*/ 4 h 7"/>
                  <a:gd name="T6" fmla="*/ 4 w 11"/>
                  <a:gd name="T7" fmla="*/ 5 h 7"/>
                  <a:gd name="T8" fmla="*/ 1 w 11"/>
                  <a:gd name="T9" fmla="*/ 5 h 7"/>
                  <a:gd name="T10" fmla="*/ 1 w 11"/>
                  <a:gd name="T11" fmla="*/ 3 h 7"/>
                  <a:gd name="T12" fmla="*/ 2 w 11"/>
                  <a:gd name="T13" fmla="*/ 5 h 7"/>
                  <a:gd name="T14" fmla="*/ 4 w 11"/>
                  <a:gd name="T15" fmla="*/ 3 h 7"/>
                  <a:gd name="T16" fmla="*/ 6 w 11"/>
                  <a:gd name="T17" fmla="*/ 2 h 7"/>
                  <a:gd name="T18" fmla="*/ 11 w 11"/>
                  <a:gd name="T1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cubicBezTo>
                      <a:pt x="11" y="2"/>
                      <a:pt x="10" y="3"/>
                      <a:pt x="9" y="2"/>
                    </a:cubicBezTo>
                    <a:cubicBezTo>
                      <a:pt x="9" y="3"/>
                      <a:pt x="8" y="3"/>
                      <a:pt x="9" y="4"/>
                    </a:cubicBezTo>
                    <a:cubicBezTo>
                      <a:pt x="6" y="3"/>
                      <a:pt x="6" y="7"/>
                      <a:pt x="4" y="5"/>
                    </a:cubicBezTo>
                    <a:cubicBezTo>
                      <a:pt x="1" y="5"/>
                      <a:pt x="1" y="5"/>
                      <a:pt x="1" y="5"/>
                    </a:cubicBezTo>
                    <a:cubicBezTo>
                      <a:pt x="1" y="3"/>
                      <a:pt x="1" y="3"/>
                      <a:pt x="1" y="3"/>
                    </a:cubicBezTo>
                    <a:cubicBezTo>
                      <a:pt x="2" y="4"/>
                      <a:pt x="0" y="5"/>
                      <a:pt x="2" y="5"/>
                    </a:cubicBezTo>
                    <a:cubicBezTo>
                      <a:pt x="2" y="4"/>
                      <a:pt x="3" y="3"/>
                      <a:pt x="4" y="3"/>
                    </a:cubicBezTo>
                    <a:cubicBezTo>
                      <a:pt x="5" y="2"/>
                      <a:pt x="6" y="4"/>
                      <a:pt x="6" y="2"/>
                    </a:cubicBezTo>
                    <a:cubicBezTo>
                      <a:pt x="8" y="4"/>
                      <a:pt x="10" y="0"/>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6" name="Freeform 1772">
                <a:extLst>
                  <a:ext uri="{FF2B5EF4-FFF2-40B4-BE49-F238E27FC236}">
                    <a16:creationId xmlns:a16="http://schemas.microsoft.com/office/drawing/2014/main" id="{E58D2DF3-34B2-4678-B197-09EA3D2678D2}"/>
                  </a:ext>
                </a:extLst>
              </p:cNvPr>
              <p:cNvSpPr/>
              <p:nvPr/>
            </p:nvSpPr>
            <p:spPr bwMode="auto">
              <a:xfrm>
                <a:off x="4104" y="1989"/>
                <a:ext cx="13" cy="5"/>
              </a:xfrm>
              <a:custGeom>
                <a:gdLst>
                  <a:gd name="T0" fmla="*/ 4 w 5"/>
                  <a:gd name="T1" fmla="*/ 2 h 2"/>
                  <a:gd name="T2" fmla="*/ 5 w 5"/>
                  <a:gd name="T3" fmla="*/ 1 h 2"/>
                  <a:gd name="T4" fmla="*/ 4 w 5"/>
                  <a:gd name="T5" fmla="*/ 2 h 2"/>
                  <a:gd name="T6" fmla="*/ 1 w 5"/>
                  <a:gd name="T7" fmla="*/ 2 h 2"/>
                  <a:gd name="T8" fmla="*/ 4 w 5"/>
                  <a:gd name="T9" fmla="*/ 2 h 2"/>
                </a:gdLst>
                <a:cxnLst>
                  <a:cxn ang="0">
                    <a:pos x="T0" y="T1"/>
                  </a:cxn>
                  <a:cxn ang="0">
                    <a:pos x="T2" y="T3"/>
                  </a:cxn>
                  <a:cxn ang="0">
                    <a:pos x="T4" y="T5"/>
                  </a:cxn>
                  <a:cxn ang="0">
                    <a:pos x="T6" y="T7"/>
                  </a:cxn>
                  <a:cxn ang="0">
                    <a:pos x="T8" y="T9"/>
                  </a:cxn>
                </a:cxnLst>
                <a:rect l="0" t="0" r="r" b="b"/>
                <a:pathLst>
                  <a:path w="5" h="2">
                    <a:moveTo>
                      <a:pt x="4" y="2"/>
                    </a:moveTo>
                    <a:cubicBezTo>
                      <a:pt x="4" y="1"/>
                      <a:pt x="5" y="1"/>
                      <a:pt x="5" y="1"/>
                    </a:cubicBezTo>
                    <a:cubicBezTo>
                      <a:pt x="5" y="1"/>
                      <a:pt x="5" y="2"/>
                      <a:pt x="4" y="2"/>
                    </a:cubicBezTo>
                    <a:cubicBezTo>
                      <a:pt x="4" y="1"/>
                      <a:pt x="2" y="2"/>
                      <a:pt x="1" y="2"/>
                    </a:cubicBezTo>
                    <a:cubicBezTo>
                      <a:pt x="0" y="1"/>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7" name="Freeform 1773">
                <a:extLst>
                  <a:ext uri="{FF2B5EF4-FFF2-40B4-BE49-F238E27FC236}">
                    <a16:creationId xmlns:a16="http://schemas.microsoft.com/office/drawing/2014/main" id="{08A2BA63-A288-4FF8-9166-599DFD9AF631}"/>
                  </a:ext>
                </a:extLst>
              </p:cNvPr>
              <p:cNvSpPr/>
              <p:nvPr/>
            </p:nvSpPr>
            <p:spPr bwMode="auto">
              <a:xfrm>
                <a:off x="4206" y="1989"/>
                <a:ext cx="24" cy="11"/>
              </a:xfrm>
              <a:custGeom>
                <a:gdLst>
                  <a:gd name="T0" fmla="*/ 8 w 9"/>
                  <a:gd name="T1" fmla="*/ 1 h 4"/>
                  <a:gd name="T2" fmla="*/ 6 w 9"/>
                  <a:gd name="T3" fmla="*/ 3 h 4"/>
                  <a:gd name="T4" fmla="*/ 0 w 9"/>
                  <a:gd name="T5" fmla="*/ 4 h 4"/>
                  <a:gd name="T6" fmla="*/ 5 w 9"/>
                  <a:gd name="T7" fmla="*/ 2 h 4"/>
                  <a:gd name="T8" fmla="*/ 7 w 9"/>
                  <a:gd name="T9" fmla="*/ 1 h 4"/>
                  <a:gd name="T10" fmla="*/ 8 w 9"/>
                  <a:gd name="T11" fmla="*/ 1 h 4"/>
                </a:gdLst>
                <a:cxnLst>
                  <a:cxn ang="0">
                    <a:pos x="T0" y="T1"/>
                  </a:cxn>
                  <a:cxn ang="0">
                    <a:pos x="T2" y="T3"/>
                  </a:cxn>
                  <a:cxn ang="0">
                    <a:pos x="T4" y="T5"/>
                  </a:cxn>
                  <a:cxn ang="0">
                    <a:pos x="T6" y="T7"/>
                  </a:cxn>
                  <a:cxn ang="0">
                    <a:pos x="T8" y="T9"/>
                  </a:cxn>
                  <a:cxn ang="0">
                    <a:pos x="T10" y="T11"/>
                  </a:cxn>
                </a:cxnLst>
                <a:rect l="0" t="0" r="r" b="b"/>
                <a:pathLst>
                  <a:path w="9" h="4">
                    <a:moveTo>
                      <a:pt x="8" y="1"/>
                    </a:moveTo>
                    <a:cubicBezTo>
                      <a:pt x="9" y="3"/>
                      <a:pt x="7" y="2"/>
                      <a:pt x="6" y="3"/>
                    </a:cubicBezTo>
                    <a:cubicBezTo>
                      <a:pt x="4" y="3"/>
                      <a:pt x="2" y="4"/>
                      <a:pt x="0" y="4"/>
                    </a:cubicBezTo>
                    <a:cubicBezTo>
                      <a:pt x="0" y="3"/>
                      <a:pt x="5" y="4"/>
                      <a:pt x="5" y="2"/>
                    </a:cubicBezTo>
                    <a:cubicBezTo>
                      <a:pt x="6" y="2"/>
                      <a:pt x="6" y="0"/>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8" name="Freeform 1774">
                <a:extLst>
                  <a:ext uri="{FF2B5EF4-FFF2-40B4-BE49-F238E27FC236}">
                    <a16:creationId xmlns:a16="http://schemas.microsoft.com/office/drawing/2014/main" id="{E1670E1E-09C1-42E4-8028-5A1871D13D7F}"/>
                  </a:ext>
                </a:extLst>
              </p:cNvPr>
              <p:cNvSpPr/>
              <p:nvPr/>
            </p:nvSpPr>
            <p:spPr bwMode="auto">
              <a:xfrm>
                <a:off x="4256" y="1992"/>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9" name="Freeform 1775">
                <a:extLst>
                  <a:ext uri="{FF2B5EF4-FFF2-40B4-BE49-F238E27FC236}">
                    <a16:creationId xmlns:a16="http://schemas.microsoft.com/office/drawing/2014/main" id="{6103F8CC-86D3-435E-839A-5261C22ABE69}"/>
                  </a:ext>
                </a:extLst>
              </p:cNvPr>
              <p:cNvSpPr/>
              <p:nvPr/>
            </p:nvSpPr>
            <p:spPr bwMode="auto">
              <a:xfrm>
                <a:off x="4331" y="1992"/>
                <a:ext cx="14" cy="8"/>
              </a:xfrm>
              <a:custGeom>
                <a:gdLst>
                  <a:gd name="T0" fmla="*/ 4 w 5"/>
                  <a:gd name="T1" fmla="*/ 0 h 3"/>
                  <a:gd name="T2" fmla="*/ 5 w 5"/>
                  <a:gd name="T3" fmla="*/ 1 h 3"/>
                  <a:gd name="T4" fmla="*/ 1 w 5"/>
                  <a:gd name="T5" fmla="*/ 3 h 3"/>
                  <a:gd name="T6" fmla="*/ 0 w 5"/>
                  <a:gd name="T7" fmla="*/ 3 h 3"/>
                  <a:gd name="T8" fmla="*/ 4 w 5"/>
                  <a:gd name="T9" fmla="*/ 0 h 3"/>
                </a:gdLst>
                <a:cxnLst>
                  <a:cxn ang="0">
                    <a:pos x="T0" y="T1"/>
                  </a:cxn>
                  <a:cxn ang="0">
                    <a:pos x="T2" y="T3"/>
                  </a:cxn>
                  <a:cxn ang="0">
                    <a:pos x="T4" y="T5"/>
                  </a:cxn>
                  <a:cxn ang="0">
                    <a:pos x="T6" y="T7"/>
                  </a:cxn>
                  <a:cxn ang="0">
                    <a:pos x="T8" y="T9"/>
                  </a:cxn>
                </a:cxnLst>
                <a:rect l="0" t="0" r="r" b="b"/>
                <a:pathLst>
                  <a:path w="5" h="3">
                    <a:moveTo>
                      <a:pt x="4" y="0"/>
                    </a:moveTo>
                    <a:cubicBezTo>
                      <a:pt x="5" y="1"/>
                      <a:pt x="5" y="1"/>
                      <a:pt x="5" y="1"/>
                    </a:cubicBezTo>
                    <a:cubicBezTo>
                      <a:pt x="4" y="2"/>
                      <a:pt x="2" y="2"/>
                      <a:pt x="1" y="3"/>
                    </a:cubicBezTo>
                    <a:cubicBezTo>
                      <a:pt x="0" y="3"/>
                      <a:pt x="0" y="3"/>
                      <a:pt x="0" y="3"/>
                    </a:cubicBezTo>
                    <a:cubicBezTo>
                      <a:pt x="0" y="1"/>
                      <a:pt x="3" y="2"/>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0" name="Freeform 1776">
                <a:extLst>
                  <a:ext uri="{FF2B5EF4-FFF2-40B4-BE49-F238E27FC236}">
                    <a16:creationId xmlns:a16="http://schemas.microsoft.com/office/drawing/2014/main" id="{43815716-D249-4552-864E-C350850AE36C}"/>
                  </a:ext>
                </a:extLst>
              </p:cNvPr>
              <p:cNvSpPr/>
              <p:nvPr/>
            </p:nvSpPr>
            <p:spPr bwMode="auto">
              <a:xfrm>
                <a:off x="2370" y="1994"/>
                <a:ext cx="8" cy="6"/>
              </a:xfrm>
              <a:custGeom>
                <a:gdLst>
                  <a:gd name="T0" fmla="*/ 3 w 3"/>
                  <a:gd name="T1" fmla="*/ 0 h 2"/>
                  <a:gd name="T2" fmla="*/ 1 w 3"/>
                  <a:gd name="T3" fmla="*/ 1 h 2"/>
                  <a:gd name="T4" fmla="*/ 1 w 3"/>
                  <a:gd name="T5" fmla="*/ 2 h 2"/>
                  <a:gd name="T6" fmla="*/ 0 w 3"/>
                  <a:gd name="T7" fmla="*/ 2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2" y="0"/>
                      <a:pt x="2" y="1"/>
                      <a:pt x="1" y="1"/>
                    </a:cubicBezTo>
                    <a:cubicBezTo>
                      <a:pt x="1" y="2"/>
                      <a:pt x="1" y="2"/>
                      <a:pt x="1" y="2"/>
                    </a:cubicBezTo>
                    <a:cubicBezTo>
                      <a:pt x="0" y="2"/>
                      <a:pt x="0" y="2"/>
                      <a:pt x="0" y="2"/>
                    </a:cubicBezTo>
                    <a:cubicBezTo>
                      <a:pt x="1"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1" name="Freeform 1777">
                <a:extLst>
                  <a:ext uri="{FF2B5EF4-FFF2-40B4-BE49-F238E27FC236}">
                    <a16:creationId xmlns:a16="http://schemas.microsoft.com/office/drawing/2014/main" id="{166E4022-04A6-45EC-856B-440671F362F1}"/>
                  </a:ext>
                </a:extLst>
              </p:cNvPr>
              <p:cNvSpPr/>
              <p:nvPr/>
            </p:nvSpPr>
            <p:spPr bwMode="auto">
              <a:xfrm>
                <a:off x="3586" y="1992"/>
                <a:ext cx="11" cy="5"/>
              </a:xfrm>
              <a:custGeom>
                <a:gdLst>
                  <a:gd name="T0" fmla="*/ 4 w 4"/>
                  <a:gd name="T1" fmla="*/ 1 h 2"/>
                  <a:gd name="T2" fmla="*/ 1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2"/>
                      <a:pt x="2" y="2"/>
                      <a:pt x="1"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2" name="Freeform 1778">
                <a:extLst>
                  <a:ext uri="{FF2B5EF4-FFF2-40B4-BE49-F238E27FC236}">
                    <a16:creationId xmlns:a16="http://schemas.microsoft.com/office/drawing/2014/main" id="{B8683F41-9FC4-4D8A-B63C-B4384BF39FC6}"/>
                  </a:ext>
                </a:extLst>
              </p:cNvPr>
              <p:cNvSpPr/>
              <p:nvPr/>
            </p:nvSpPr>
            <p:spPr bwMode="auto">
              <a:xfrm>
                <a:off x="2068" y="1994"/>
                <a:ext cx="11" cy="9"/>
              </a:xfrm>
              <a:custGeom>
                <a:gdLst>
                  <a:gd name="T0" fmla="*/ 4 w 4"/>
                  <a:gd name="T1" fmla="*/ 0 h 3"/>
                  <a:gd name="T2" fmla="*/ 4 w 4"/>
                  <a:gd name="T3" fmla="*/ 0 h 3"/>
                  <a:gd name="T4" fmla="*/ 3 w 4"/>
                  <a:gd name="T5" fmla="*/ 1 h 3"/>
                  <a:gd name="T6" fmla="*/ 3 w 4"/>
                  <a:gd name="T7" fmla="*/ 2 h 3"/>
                  <a:gd name="T8" fmla="*/ 0 w 4"/>
                  <a:gd name="T9" fmla="*/ 2 h 3"/>
                  <a:gd name="T10" fmla="*/ 4 w 4"/>
                  <a:gd name="T11" fmla="*/ 0 h 3"/>
                </a:gdLst>
                <a:cxnLst>
                  <a:cxn ang="0">
                    <a:pos x="T0" y="T1"/>
                  </a:cxn>
                  <a:cxn ang="0">
                    <a:pos x="T2" y="T3"/>
                  </a:cxn>
                  <a:cxn ang="0">
                    <a:pos x="T4" y="T5"/>
                  </a:cxn>
                  <a:cxn ang="0">
                    <a:pos x="T6" y="T7"/>
                  </a:cxn>
                  <a:cxn ang="0">
                    <a:pos x="T8" y="T9"/>
                  </a:cxn>
                  <a:cxn ang="0">
                    <a:pos x="T10" y="T11"/>
                  </a:cxn>
                </a:cxnLst>
                <a:rect l="0" t="0" r="r" b="b"/>
                <a:pathLst>
                  <a:path w="4" h="3">
                    <a:moveTo>
                      <a:pt x="4" y="0"/>
                    </a:moveTo>
                    <a:cubicBezTo>
                      <a:pt x="4" y="0"/>
                      <a:pt x="4" y="0"/>
                      <a:pt x="4" y="0"/>
                    </a:cubicBezTo>
                    <a:cubicBezTo>
                      <a:pt x="4" y="0"/>
                      <a:pt x="3" y="1"/>
                      <a:pt x="3" y="1"/>
                    </a:cubicBezTo>
                    <a:cubicBezTo>
                      <a:pt x="3" y="2"/>
                      <a:pt x="3" y="2"/>
                      <a:pt x="3" y="2"/>
                    </a:cubicBezTo>
                    <a:cubicBezTo>
                      <a:pt x="2" y="3"/>
                      <a:pt x="1" y="1"/>
                      <a:pt x="0" y="2"/>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3" name="Freeform 1779">
                <a:extLst>
                  <a:ext uri="{FF2B5EF4-FFF2-40B4-BE49-F238E27FC236}">
                    <a16:creationId xmlns:a16="http://schemas.microsoft.com/office/drawing/2014/main" id="{E54F0A17-1F1C-4A71-996A-8D209D2916AC}"/>
                  </a:ext>
                </a:extLst>
              </p:cNvPr>
              <p:cNvSpPr/>
              <p:nvPr/>
            </p:nvSpPr>
            <p:spPr bwMode="auto">
              <a:xfrm>
                <a:off x="3150" y="1994"/>
                <a:ext cx="6" cy="3"/>
              </a:xfrm>
              <a:custGeom>
                <a:gdLst>
                  <a:gd name="T0" fmla="*/ 2 w 2"/>
                  <a:gd name="T1" fmla="*/ 0 h 1"/>
                  <a:gd name="T2" fmla="*/ 1 w 2"/>
                  <a:gd name="T3" fmla="*/ 1 h 1"/>
                  <a:gd name="T4" fmla="*/ 0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4" name="Freeform 1780">
                <a:extLst>
                  <a:ext uri="{FF2B5EF4-FFF2-40B4-BE49-F238E27FC236}">
                    <a16:creationId xmlns:a16="http://schemas.microsoft.com/office/drawing/2014/main" id="{01B458C0-BA8C-42F3-8D86-7285ECDC38AA}"/>
                  </a:ext>
                </a:extLst>
              </p:cNvPr>
              <p:cNvSpPr/>
              <p:nvPr/>
            </p:nvSpPr>
            <p:spPr bwMode="auto">
              <a:xfrm>
                <a:off x="3503" y="1994"/>
                <a:ext cx="13" cy="9"/>
              </a:xfrm>
              <a:custGeom>
                <a:gdLst>
                  <a:gd name="T0" fmla="*/ 4 w 5"/>
                  <a:gd name="T1" fmla="*/ 3 h 3"/>
                  <a:gd name="T2" fmla="*/ 1 w 5"/>
                  <a:gd name="T3" fmla="*/ 2 h 3"/>
                  <a:gd name="T4" fmla="*/ 0 w 5"/>
                  <a:gd name="T5" fmla="*/ 2 h 3"/>
                  <a:gd name="T6" fmla="*/ 0 w 5"/>
                  <a:gd name="T7" fmla="*/ 2 h 3"/>
                  <a:gd name="T8" fmla="*/ 4 w 5"/>
                  <a:gd name="T9" fmla="*/ 0 h 3"/>
                  <a:gd name="T10" fmla="*/ 4 w 5"/>
                  <a:gd name="T11" fmla="*/ 3 h 3"/>
                </a:gdLst>
                <a:cxnLst>
                  <a:cxn ang="0">
                    <a:pos x="T0" y="T1"/>
                  </a:cxn>
                  <a:cxn ang="0">
                    <a:pos x="T2" y="T3"/>
                  </a:cxn>
                  <a:cxn ang="0">
                    <a:pos x="T4" y="T5"/>
                  </a:cxn>
                  <a:cxn ang="0">
                    <a:pos x="T6" y="T7"/>
                  </a:cxn>
                  <a:cxn ang="0">
                    <a:pos x="T8" y="T9"/>
                  </a:cxn>
                  <a:cxn ang="0">
                    <a:pos x="T10" y="T11"/>
                  </a:cxn>
                </a:cxnLst>
                <a:rect l="0" t="0" r="r" b="b"/>
                <a:pathLst>
                  <a:path w="5" h="3">
                    <a:moveTo>
                      <a:pt x="4" y="3"/>
                    </a:moveTo>
                    <a:cubicBezTo>
                      <a:pt x="3" y="2"/>
                      <a:pt x="2" y="3"/>
                      <a:pt x="1" y="2"/>
                    </a:cubicBezTo>
                    <a:cubicBezTo>
                      <a:pt x="0" y="2"/>
                      <a:pt x="0" y="2"/>
                      <a:pt x="0" y="2"/>
                    </a:cubicBezTo>
                    <a:cubicBezTo>
                      <a:pt x="0" y="2"/>
                      <a:pt x="0" y="2"/>
                      <a:pt x="0" y="2"/>
                    </a:cubicBezTo>
                    <a:cubicBezTo>
                      <a:pt x="1" y="1"/>
                      <a:pt x="2" y="1"/>
                      <a:pt x="4" y="0"/>
                    </a:cubicBezTo>
                    <a:cubicBezTo>
                      <a:pt x="5" y="0"/>
                      <a:pt x="5"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5" name="Freeform 1781">
                <a:extLst>
                  <a:ext uri="{FF2B5EF4-FFF2-40B4-BE49-F238E27FC236}">
                    <a16:creationId xmlns:a16="http://schemas.microsoft.com/office/drawing/2014/main" id="{14B4CDD4-16D1-40F4-B20B-250F523B4700}"/>
                  </a:ext>
                </a:extLst>
              </p:cNvPr>
              <p:cNvSpPr/>
              <p:nvPr/>
            </p:nvSpPr>
            <p:spPr bwMode="auto">
              <a:xfrm>
                <a:off x="1983" y="199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6" name="Freeform 1782">
                <a:extLst>
                  <a:ext uri="{FF2B5EF4-FFF2-40B4-BE49-F238E27FC236}">
                    <a16:creationId xmlns:a16="http://schemas.microsoft.com/office/drawing/2014/main" id="{881FE91F-4DDB-4EF8-A67C-B23451BF5A5F}"/>
                  </a:ext>
                </a:extLst>
              </p:cNvPr>
              <p:cNvSpPr/>
              <p:nvPr/>
            </p:nvSpPr>
            <p:spPr bwMode="auto">
              <a:xfrm>
                <a:off x="2002" y="1994"/>
                <a:ext cx="2" cy="6"/>
              </a:xfrm>
              <a:custGeom>
                <a:gdLst>
                  <a:gd name="T0" fmla="*/ 0 w 2"/>
                  <a:gd name="T1" fmla="*/ 6 h 6"/>
                  <a:gd name="T2" fmla="*/ 2 w 2"/>
                  <a:gd name="T3" fmla="*/ 0 h 6"/>
                  <a:gd name="T4" fmla="*/ 2 w 2"/>
                  <a:gd name="T5" fmla="*/ 0 h 6"/>
                  <a:gd name="T6" fmla="*/ 0 w 2"/>
                  <a:gd name="T7" fmla="*/ 6 h 6"/>
                </a:gdLst>
                <a:cxnLst>
                  <a:cxn ang="0">
                    <a:pos x="T0" y="T1"/>
                  </a:cxn>
                  <a:cxn ang="0">
                    <a:pos x="T2" y="T3"/>
                  </a:cxn>
                  <a:cxn ang="0">
                    <a:pos x="T4" y="T5"/>
                  </a:cxn>
                  <a:cxn ang="0">
                    <a:pos x="T6" y="T7"/>
                  </a:cxn>
                </a:cxnLst>
                <a:rect l="0" t="0" r="r" b="b"/>
                <a:pathLst>
                  <a:path w="2" h="6">
                    <a:moveTo>
                      <a:pt x="0" y="6"/>
                    </a:move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7" name="Freeform 1783">
                <a:extLst>
                  <a:ext uri="{FF2B5EF4-FFF2-40B4-BE49-F238E27FC236}">
                    <a16:creationId xmlns:a16="http://schemas.microsoft.com/office/drawing/2014/main" id="{181D4231-3D2F-480E-9DAA-AB55D6794446}"/>
                  </a:ext>
                </a:extLst>
              </p:cNvPr>
              <p:cNvSpPr/>
              <p:nvPr/>
            </p:nvSpPr>
            <p:spPr bwMode="auto">
              <a:xfrm>
                <a:off x="3479" y="1994"/>
                <a:ext cx="16" cy="11"/>
              </a:xfrm>
              <a:custGeom>
                <a:gdLst>
                  <a:gd name="T0" fmla="*/ 2 w 6"/>
                  <a:gd name="T1" fmla="*/ 2 h 4"/>
                  <a:gd name="T2" fmla="*/ 3 w 6"/>
                  <a:gd name="T3" fmla="*/ 1 h 4"/>
                  <a:gd name="T4" fmla="*/ 6 w 6"/>
                  <a:gd name="T5" fmla="*/ 3 h 4"/>
                  <a:gd name="T6" fmla="*/ 4 w 6"/>
                  <a:gd name="T7" fmla="*/ 3 h 4"/>
                  <a:gd name="T8" fmla="*/ 4 w 6"/>
                  <a:gd name="T9" fmla="*/ 2 h 4"/>
                  <a:gd name="T10" fmla="*/ 0 w 6"/>
                  <a:gd name="T11" fmla="*/ 2 h 4"/>
                  <a:gd name="T12" fmla="*/ 2 w 6"/>
                  <a:gd name="T13" fmla="*/ 0 h 4"/>
                  <a:gd name="T14" fmla="*/ 2 w 6"/>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cubicBezTo>
                      <a:pt x="2" y="1"/>
                      <a:pt x="3" y="1"/>
                      <a:pt x="3" y="1"/>
                    </a:cubicBezTo>
                    <a:cubicBezTo>
                      <a:pt x="4" y="1"/>
                      <a:pt x="5" y="1"/>
                      <a:pt x="6" y="3"/>
                    </a:cubicBezTo>
                    <a:cubicBezTo>
                      <a:pt x="5" y="4"/>
                      <a:pt x="5" y="3"/>
                      <a:pt x="4" y="3"/>
                    </a:cubicBezTo>
                    <a:cubicBezTo>
                      <a:pt x="4" y="2"/>
                      <a:pt x="4" y="2"/>
                      <a:pt x="4" y="2"/>
                    </a:cubicBezTo>
                    <a:cubicBezTo>
                      <a:pt x="0" y="2"/>
                      <a:pt x="0" y="2"/>
                      <a:pt x="0" y="2"/>
                    </a:cubicBezTo>
                    <a:cubicBezTo>
                      <a:pt x="0" y="1"/>
                      <a:pt x="2" y="2"/>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8" name="Freeform 1784">
                <a:extLst>
                  <a:ext uri="{FF2B5EF4-FFF2-40B4-BE49-F238E27FC236}">
                    <a16:creationId xmlns:a16="http://schemas.microsoft.com/office/drawing/2014/main" id="{817F530E-05E3-4A85-9105-5823B778A53F}"/>
                  </a:ext>
                </a:extLst>
              </p:cNvPr>
              <p:cNvSpPr/>
              <p:nvPr/>
            </p:nvSpPr>
            <p:spPr bwMode="auto">
              <a:xfrm>
                <a:off x="4123" y="19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9" name="Freeform 1785">
                <a:extLst>
                  <a:ext uri="{FF2B5EF4-FFF2-40B4-BE49-F238E27FC236}">
                    <a16:creationId xmlns:a16="http://schemas.microsoft.com/office/drawing/2014/main" id="{E15515DC-59F9-4058-848A-5F9889EB2CD7}"/>
                  </a:ext>
                </a:extLst>
              </p:cNvPr>
              <p:cNvSpPr/>
              <p:nvPr/>
            </p:nvSpPr>
            <p:spPr bwMode="auto">
              <a:xfrm>
                <a:off x="2392" y="1997"/>
                <a:ext cx="2" cy="3"/>
              </a:xfrm>
              <a:custGeom>
                <a:gdLst>
                  <a:gd name="T0" fmla="*/ 0 w 2"/>
                  <a:gd name="T1" fmla="*/ 0 h 3"/>
                  <a:gd name="T2" fmla="*/ 2 w 2"/>
                  <a:gd name="T3" fmla="*/ 3 h 3"/>
                  <a:gd name="T4" fmla="*/ 0 w 2"/>
                  <a:gd name="T5" fmla="*/ 0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0" name="Freeform 1786">
                <a:extLst>
                  <a:ext uri="{FF2B5EF4-FFF2-40B4-BE49-F238E27FC236}">
                    <a16:creationId xmlns:a16="http://schemas.microsoft.com/office/drawing/2014/main" id="{AD18F7B9-3F06-417E-B222-B1677DD5668B}"/>
                  </a:ext>
                </a:extLst>
              </p:cNvPr>
              <p:cNvSpPr/>
              <p:nvPr/>
            </p:nvSpPr>
            <p:spPr bwMode="auto">
              <a:xfrm>
                <a:off x="3570" y="1994"/>
                <a:ext cx="13" cy="11"/>
              </a:xfrm>
              <a:custGeom>
                <a:gdLst>
                  <a:gd name="T0" fmla="*/ 5 w 5"/>
                  <a:gd name="T1" fmla="*/ 2 h 4"/>
                  <a:gd name="T2" fmla="*/ 0 w 5"/>
                  <a:gd name="T3" fmla="*/ 3 h 4"/>
                  <a:gd name="T4" fmla="*/ 4 w 5"/>
                  <a:gd name="T5" fmla="*/ 1 h 4"/>
                  <a:gd name="T6" fmla="*/ 5 w 5"/>
                  <a:gd name="T7" fmla="*/ 2 h 4"/>
                </a:gdLst>
                <a:cxnLst>
                  <a:cxn ang="0">
                    <a:pos x="T0" y="T1"/>
                  </a:cxn>
                  <a:cxn ang="0">
                    <a:pos x="T2" y="T3"/>
                  </a:cxn>
                  <a:cxn ang="0">
                    <a:pos x="T4" y="T5"/>
                  </a:cxn>
                  <a:cxn ang="0">
                    <a:pos x="T6" y="T7"/>
                  </a:cxn>
                </a:cxnLst>
                <a:rect l="0" t="0" r="r" b="b"/>
                <a:pathLst>
                  <a:path w="5" h="4">
                    <a:moveTo>
                      <a:pt x="5" y="2"/>
                    </a:moveTo>
                    <a:cubicBezTo>
                      <a:pt x="3" y="2"/>
                      <a:pt x="2" y="4"/>
                      <a:pt x="0" y="3"/>
                    </a:cubicBezTo>
                    <a:cubicBezTo>
                      <a:pt x="1" y="0"/>
                      <a:pt x="4" y="4"/>
                      <a:pt x="4" y="1"/>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1" name="Freeform 1787">
                <a:extLst>
                  <a:ext uri="{FF2B5EF4-FFF2-40B4-BE49-F238E27FC236}">
                    <a16:creationId xmlns:a16="http://schemas.microsoft.com/office/drawing/2014/main" id="{9A6AF552-2C64-43F8-85B5-B515F7725B9A}"/>
                  </a:ext>
                </a:extLst>
              </p:cNvPr>
              <p:cNvSpPr/>
              <p:nvPr/>
            </p:nvSpPr>
            <p:spPr bwMode="auto">
              <a:xfrm>
                <a:off x="1967" y="2000"/>
                <a:ext cx="13" cy="8"/>
              </a:xfrm>
              <a:custGeom>
                <a:gdLst>
                  <a:gd name="T0" fmla="*/ 5 w 5"/>
                  <a:gd name="T1" fmla="*/ 1 h 3"/>
                  <a:gd name="T2" fmla="*/ 1 w 5"/>
                  <a:gd name="T3" fmla="*/ 2 h 3"/>
                  <a:gd name="T4" fmla="*/ 0 w 5"/>
                  <a:gd name="T5" fmla="*/ 2 h 3"/>
                  <a:gd name="T6" fmla="*/ 2 w 5"/>
                  <a:gd name="T7" fmla="*/ 1 h 3"/>
                  <a:gd name="T8" fmla="*/ 4 w 5"/>
                  <a:gd name="T9" fmla="*/ 0 h 3"/>
                  <a:gd name="T10" fmla="*/ 5 w 5"/>
                  <a:gd name="T11" fmla="*/ 1 h 3"/>
                </a:gdLst>
                <a:cxnLst>
                  <a:cxn ang="0">
                    <a:pos x="T0" y="T1"/>
                  </a:cxn>
                  <a:cxn ang="0">
                    <a:pos x="T2" y="T3"/>
                  </a:cxn>
                  <a:cxn ang="0">
                    <a:pos x="T4" y="T5"/>
                  </a:cxn>
                  <a:cxn ang="0">
                    <a:pos x="T6" y="T7"/>
                  </a:cxn>
                  <a:cxn ang="0">
                    <a:pos x="T8" y="T9"/>
                  </a:cxn>
                  <a:cxn ang="0">
                    <a:pos x="T10" y="T11"/>
                  </a:cxn>
                </a:cxnLst>
                <a:rect l="0" t="0" r="r" b="b"/>
                <a:pathLst>
                  <a:path w="5" h="3">
                    <a:moveTo>
                      <a:pt x="5" y="1"/>
                    </a:moveTo>
                    <a:cubicBezTo>
                      <a:pt x="4" y="2"/>
                      <a:pt x="3" y="3"/>
                      <a:pt x="1" y="2"/>
                    </a:cubicBezTo>
                    <a:cubicBezTo>
                      <a:pt x="0" y="2"/>
                      <a:pt x="0" y="2"/>
                      <a:pt x="0" y="2"/>
                    </a:cubicBezTo>
                    <a:cubicBezTo>
                      <a:pt x="1" y="2"/>
                      <a:pt x="2" y="1"/>
                      <a:pt x="2" y="1"/>
                    </a:cubicBezTo>
                    <a:cubicBezTo>
                      <a:pt x="4" y="0"/>
                      <a:pt x="4" y="0"/>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2" name="Freeform 1788">
                <a:extLst>
                  <a:ext uri="{FF2B5EF4-FFF2-40B4-BE49-F238E27FC236}">
                    <a16:creationId xmlns:a16="http://schemas.microsoft.com/office/drawing/2014/main" id="{6C64370E-EA45-4AF8-82C8-87E139772855}"/>
                  </a:ext>
                </a:extLst>
              </p:cNvPr>
              <p:cNvSpPr/>
              <p:nvPr/>
            </p:nvSpPr>
            <p:spPr bwMode="auto">
              <a:xfrm>
                <a:off x="3530" y="2000"/>
                <a:ext cx="18" cy="11"/>
              </a:xfrm>
              <a:custGeom>
                <a:gdLst>
                  <a:gd name="T0" fmla="*/ 7 w 7"/>
                  <a:gd name="T1" fmla="*/ 0 h 4"/>
                  <a:gd name="T2" fmla="*/ 4 w 7"/>
                  <a:gd name="T3" fmla="*/ 2 h 4"/>
                  <a:gd name="T4" fmla="*/ 4 w 7"/>
                  <a:gd name="T5" fmla="*/ 1 h 4"/>
                  <a:gd name="T6" fmla="*/ 0 w 7"/>
                  <a:gd name="T7" fmla="*/ 2 h 4"/>
                  <a:gd name="T8" fmla="*/ 5 w 7"/>
                  <a:gd name="T9" fmla="*/ 0 h 4"/>
                  <a:gd name="T10" fmla="*/ 7 w 7"/>
                  <a:gd name="T11" fmla="*/ 0 h 4"/>
                </a:gdLst>
                <a:cxnLst>
                  <a:cxn ang="0">
                    <a:pos x="T0" y="T1"/>
                  </a:cxn>
                  <a:cxn ang="0">
                    <a:pos x="T2" y="T3"/>
                  </a:cxn>
                  <a:cxn ang="0">
                    <a:pos x="T4" y="T5"/>
                  </a:cxn>
                  <a:cxn ang="0">
                    <a:pos x="T6" y="T7"/>
                  </a:cxn>
                  <a:cxn ang="0">
                    <a:pos x="T8" y="T9"/>
                  </a:cxn>
                  <a:cxn ang="0">
                    <a:pos x="T10" y="T11"/>
                  </a:cxn>
                </a:cxnLst>
                <a:rect l="0" t="0" r="r" b="b"/>
                <a:pathLst>
                  <a:path w="7" h="4">
                    <a:moveTo>
                      <a:pt x="7" y="0"/>
                    </a:moveTo>
                    <a:cubicBezTo>
                      <a:pt x="4" y="2"/>
                      <a:pt x="4" y="2"/>
                      <a:pt x="4" y="2"/>
                    </a:cubicBezTo>
                    <a:cubicBezTo>
                      <a:pt x="4" y="1"/>
                      <a:pt x="4" y="1"/>
                      <a:pt x="4" y="1"/>
                    </a:cubicBezTo>
                    <a:cubicBezTo>
                      <a:pt x="3" y="4"/>
                      <a:pt x="1" y="1"/>
                      <a:pt x="0" y="2"/>
                    </a:cubicBezTo>
                    <a:cubicBezTo>
                      <a:pt x="0" y="0"/>
                      <a:pt x="3" y="0"/>
                      <a:pt x="5" y="0"/>
                    </a:cubicBezTo>
                    <a:cubicBezTo>
                      <a:pt x="5" y="0"/>
                      <a:pt x="7"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3" name="Freeform 1789">
                <a:extLst>
                  <a:ext uri="{FF2B5EF4-FFF2-40B4-BE49-F238E27FC236}">
                    <a16:creationId xmlns:a16="http://schemas.microsoft.com/office/drawing/2014/main" id="{90462A2E-5504-444E-AEB4-93C1516115ED}"/>
                  </a:ext>
                </a:extLst>
              </p:cNvPr>
              <p:cNvSpPr/>
              <p:nvPr/>
            </p:nvSpPr>
            <p:spPr bwMode="auto">
              <a:xfrm>
                <a:off x="2726" y="200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4" name="Rectangle 1790">
                <a:extLst>
                  <a:ext uri="{FF2B5EF4-FFF2-40B4-BE49-F238E27FC236}">
                    <a16:creationId xmlns:a16="http://schemas.microsoft.com/office/drawing/2014/main" id="{9AD7B1CF-5C40-4B8F-8F50-0F899FA217DE}"/>
                  </a:ext>
                </a:extLst>
              </p:cNvPr>
              <p:cNvSpPr>
                <a:spLocks noChangeArrowheads="1"/>
              </p:cNvSpPr>
              <p:nvPr/>
            </p:nvSpPr>
            <p:spPr bwMode="auto">
              <a:xfrm>
                <a:off x="4160" y="20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5" name="Freeform 1791">
                <a:extLst>
                  <a:ext uri="{FF2B5EF4-FFF2-40B4-BE49-F238E27FC236}">
                    <a16:creationId xmlns:a16="http://schemas.microsoft.com/office/drawing/2014/main" id="{8AD666D0-9277-4C80-ACA8-310C9F9607B6}"/>
                  </a:ext>
                </a:extLst>
              </p:cNvPr>
              <p:cNvSpPr/>
              <p:nvPr/>
            </p:nvSpPr>
            <p:spPr bwMode="auto">
              <a:xfrm>
                <a:off x="2026" y="2000"/>
                <a:ext cx="5" cy="3"/>
              </a:xfrm>
              <a:custGeom>
                <a:gdLst>
                  <a:gd name="T0" fmla="*/ 2 w 2"/>
                  <a:gd name="T1" fmla="*/ 0 h 1"/>
                  <a:gd name="T2" fmla="*/ 1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6" name="Freeform 1792">
                <a:extLst>
                  <a:ext uri="{FF2B5EF4-FFF2-40B4-BE49-F238E27FC236}">
                    <a16:creationId xmlns:a16="http://schemas.microsoft.com/office/drawing/2014/main" id="{72CEEE3D-92B0-42E5-8C52-57272785F8A2}"/>
                  </a:ext>
                </a:extLst>
              </p:cNvPr>
              <p:cNvSpPr/>
              <p:nvPr/>
            </p:nvSpPr>
            <p:spPr bwMode="auto">
              <a:xfrm>
                <a:off x="3431" y="2000"/>
                <a:ext cx="45" cy="24"/>
              </a:xfrm>
              <a:custGeom>
                <a:gdLst>
                  <a:gd name="T0" fmla="*/ 6 w 17"/>
                  <a:gd name="T1" fmla="*/ 1 h 9"/>
                  <a:gd name="T2" fmla="*/ 8 w 17"/>
                  <a:gd name="T3" fmla="*/ 1 h 9"/>
                  <a:gd name="T4" fmla="*/ 8 w 17"/>
                  <a:gd name="T5" fmla="*/ 1 h 9"/>
                  <a:gd name="T6" fmla="*/ 8 w 17"/>
                  <a:gd name="T7" fmla="*/ 1 h 9"/>
                  <a:gd name="T8" fmla="*/ 11 w 17"/>
                  <a:gd name="T9" fmla="*/ 1 h 9"/>
                  <a:gd name="T10" fmla="*/ 9 w 17"/>
                  <a:gd name="T11" fmla="*/ 2 h 9"/>
                  <a:gd name="T12" fmla="*/ 13 w 17"/>
                  <a:gd name="T13" fmla="*/ 4 h 9"/>
                  <a:gd name="T14" fmla="*/ 15 w 17"/>
                  <a:gd name="T15" fmla="*/ 4 h 9"/>
                  <a:gd name="T16" fmla="*/ 15 w 17"/>
                  <a:gd name="T17" fmla="*/ 6 h 9"/>
                  <a:gd name="T18" fmla="*/ 17 w 17"/>
                  <a:gd name="T19" fmla="*/ 6 h 9"/>
                  <a:gd name="T20" fmla="*/ 15 w 17"/>
                  <a:gd name="T21" fmla="*/ 7 h 9"/>
                  <a:gd name="T22" fmla="*/ 16 w 17"/>
                  <a:gd name="T23" fmla="*/ 8 h 9"/>
                  <a:gd name="T24" fmla="*/ 12 w 17"/>
                  <a:gd name="T25" fmla="*/ 5 h 9"/>
                  <a:gd name="T26" fmla="*/ 8 w 17"/>
                  <a:gd name="T27" fmla="*/ 6 h 9"/>
                  <a:gd name="T28" fmla="*/ 7 w 17"/>
                  <a:gd name="T29" fmla="*/ 4 h 9"/>
                  <a:gd name="T30" fmla="*/ 7 w 17"/>
                  <a:gd name="T31" fmla="*/ 7 h 9"/>
                  <a:gd name="T32" fmla="*/ 7 w 17"/>
                  <a:gd name="T33" fmla="*/ 7 h 9"/>
                  <a:gd name="T34" fmla="*/ 4 w 17"/>
                  <a:gd name="T35" fmla="*/ 6 h 9"/>
                  <a:gd name="T36" fmla="*/ 3 w 17"/>
                  <a:gd name="T37" fmla="*/ 8 h 9"/>
                  <a:gd name="T38" fmla="*/ 2 w 17"/>
                  <a:gd name="T39" fmla="*/ 6 h 9"/>
                  <a:gd name="T40" fmla="*/ 0 w 17"/>
                  <a:gd name="T41" fmla="*/ 7 h 9"/>
                  <a:gd name="T42" fmla="*/ 4 w 17"/>
                  <a:gd name="T43" fmla="*/ 5 h 9"/>
                  <a:gd name="T44" fmla="*/ 9 w 17"/>
                  <a:gd name="T45" fmla="*/ 2 h 9"/>
                  <a:gd name="T46" fmla="*/ 5 w 17"/>
                  <a:gd name="T47" fmla="*/ 3 h 9"/>
                  <a:gd name="T48" fmla="*/ 6 w 17"/>
                  <a:gd name="T49" fmla="*/ 1 h 9"/>
                  <a:gd name="T50" fmla="*/ 4 w 17"/>
                  <a:gd name="T51" fmla="*/ 1 h 9"/>
                  <a:gd name="T52" fmla="*/ 6 w 17"/>
                  <a:gd name="T53" fmla="*/ 0 h 9"/>
                  <a:gd name="T54" fmla="*/ 7 w 17"/>
                  <a:gd name="T55" fmla="*/ 0 h 9"/>
                  <a:gd name="T56" fmla="*/ 6 w 17"/>
                  <a:gd name="T57"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9">
                    <a:moveTo>
                      <a:pt x="6" y="1"/>
                    </a:moveTo>
                    <a:cubicBezTo>
                      <a:pt x="8" y="1"/>
                      <a:pt x="8" y="1"/>
                      <a:pt x="8" y="1"/>
                    </a:cubicBezTo>
                    <a:cubicBezTo>
                      <a:pt x="8" y="1"/>
                      <a:pt x="8" y="1"/>
                      <a:pt x="8" y="1"/>
                    </a:cubicBezTo>
                    <a:cubicBezTo>
                      <a:pt x="8" y="1"/>
                      <a:pt x="8" y="1"/>
                      <a:pt x="8" y="1"/>
                    </a:cubicBezTo>
                    <a:cubicBezTo>
                      <a:pt x="9" y="2"/>
                      <a:pt x="9" y="0"/>
                      <a:pt x="11" y="1"/>
                    </a:cubicBezTo>
                    <a:cubicBezTo>
                      <a:pt x="11" y="2"/>
                      <a:pt x="9" y="1"/>
                      <a:pt x="9" y="2"/>
                    </a:cubicBezTo>
                    <a:cubicBezTo>
                      <a:pt x="11" y="2"/>
                      <a:pt x="12" y="2"/>
                      <a:pt x="13" y="4"/>
                    </a:cubicBezTo>
                    <a:cubicBezTo>
                      <a:pt x="13" y="4"/>
                      <a:pt x="14" y="4"/>
                      <a:pt x="15" y="4"/>
                    </a:cubicBezTo>
                    <a:cubicBezTo>
                      <a:pt x="14" y="5"/>
                      <a:pt x="14" y="6"/>
                      <a:pt x="15" y="6"/>
                    </a:cubicBezTo>
                    <a:cubicBezTo>
                      <a:pt x="17" y="6"/>
                      <a:pt x="17" y="6"/>
                      <a:pt x="17" y="6"/>
                    </a:cubicBezTo>
                    <a:cubicBezTo>
                      <a:pt x="16" y="7"/>
                      <a:pt x="15" y="6"/>
                      <a:pt x="15" y="7"/>
                    </a:cubicBezTo>
                    <a:cubicBezTo>
                      <a:pt x="16" y="8"/>
                      <a:pt x="16" y="8"/>
                      <a:pt x="16" y="8"/>
                    </a:cubicBezTo>
                    <a:cubicBezTo>
                      <a:pt x="15" y="7"/>
                      <a:pt x="13" y="5"/>
                      <a:pt x="12" y="5"/>
                    </a:cubicBezTo>
                    <a:cubicBezTo>
                      <a:pt x="11" y="8"/>
                      <a:pt x="8" y="5"/>
                      <a:pt x="8" y="6"/>
                    </a:cubicBezTo>
                    <a:cubicBezTo>
                      <a:pt x="8" y="5"/>
                      <a:pt x="8" y="5"/>
                      <a:pt x="7" y="4"/>
                    </a:cubicBezTo>
                    <a:cubicBezTo>
                      <a:pt x="6" y="5"/>
                      <a:pt x="6" y="6"/>
                      <a:pt x="7" y="7"/>
                    </a:cubicBezTo>
                    <a:cubicBezTo>
                      <a:pt x="7" y="7"/>
                      <a:pt x="7" y="7"/>
                      <a:pt x="7" y="7"/>
                    </a:cubicBezTo>
                    <a:cubicBezTo>
                      <a:pt x="5" y="8"/>
                      <a:pt x="5" y="6"/>
                      <a:pt x="4" y="6"/>
                    </a:cubicBezTo>
                    <a:cubicBezTo>
                      <a:pt x="3" y="6"/>
                      <a:pt x="3" y="7"/>
                      <a:pt x="3" y="8"/>
                    </a:cubicBezTo>
                    <a:cubicBezTo>
                      <a:pt x="2" y="8"/>
                      <a:pt x="3" y="7"/>
                      <a:pt x="2" y="6"/>
                    </a:cubicBezTo>
                    <a:cubicBezTo>
                      <a:pt x="2" y="8"/>
                      <a:pt x="1" y="6"/>
                      <a:pt x="0" y="7"/>
                    </a:cubicBezTo>
                    <a:cubicBezTo>
                      <a:pt x="2" y="4"/>
                      <a:pt x="5" y="9"/>
                      <a:pt x="4" y="5"/>
                    </a:cubicBezTo>
                    <a:cubicBezTo>
                      <a:pt x="6" y="3"/>
                      <a:pt x="8" y="3"/>
                      <a:pt x="9" y="2"/>
                    </a:cubicBezTo>
                    <a:cubicBezTo>
                      <a:pt x="7" y="1"/>
                      <a:pt x="7" y="2"/>
                      <a:pt x="5" y="3"/>
                    </a:cubicBezTo>
                    <a:cubicBezTo>
                      <a:pt x="5" y="2"/>
                      <a:pt x="7" y="2"/>
                      <a:pt x="6" y="1"/>
                    </a:cubicBezTo>
                    <a:cubicBezTo>
                      <a:pt x="6" y="0"/>
                      <a:pt x="5" y="1"/>
                      <a:pt x="4" y="1"/>
                    </a:cubicBezTo>
                    <a:cubicBezTo>
                      <a:pt x="4" y="1"/>
                      <a:pt x="5" y="0"/>
                      <a:pt x="6" y="0"/>
                    </a:cubicBezTo>
                    <a:cubicBezTo>
                      <a:pt x="7" y="0"/>
                      <a:pt x="7" y="0"/>
                      <a:pt x="7"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7" name="Freeform 1793">
                <a:extLst>
                  <a:ext uri="{FF2B5EF4-FFF2-40B4-BE49-F238E27FC236}">
                    <a16:creationId xmlns:a16="http://schemas.microsoft.com/office/drawing/2014/main" id="{F3BC5441-4A41-49B3-9A27-13378FEDAFC2}"/>
                  </a:ext>
                </a:extLst>
              </p:cNvPr>
              <p:cNvSpPr/>
              <p:nvPr/>
            </p:nvSpPr>
            <p:spPr bwMode="auto">
              <a:xfrm>
                <a:off x="3599" y="200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8" name="Freeform 1794">
                <a:extLst>
                  <a:ext uri="{FF2B5EF4-FFF2-40B4-BE49-F238E27FC236}">
                    <a16:creationId xmlns:a16="http://schemas.microsoft.com/office/drawing/2014/main" id="{D7B3433F-E9B4-4BB6-AD0F-9D59B29FE3BD}"/>
                  </a:ext>
                </a:extLst>
              </p:cNvPr>
              <p:cNvSpPr/>
              <p:nvPr/>
            </p:nvSpPr>
            <p:spPr bwMode="auto">
              <a:xfrm>
                <a:off x="2004" y="2000"/>
                <a:ext cx="8" cy="5"/>
              </a:xfrm>
              <a:custGeom>
                <a:gdLst>
                  <a:gd name="T0" fmla="*/ 3 w 3"/>
                  <a:gd name="T1" fmla="*/ 0 h 2"/>
                  <a:gd name="T2" fmla="*/ 0 w 3"/>
                  <a:gd name="T3" fmla="*/ 2 h 2"/>
                  <a:gd name="T4" fmla="*/ 0 w 3"/>
                  <a:gd name="T5" fmla="*/ 1 h 2"/>
                  <a:gd name="T6" fmla="*/ 2 w 3"/>
                  <a:gd name="T7" fmla="*/ 1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2"/>
                      <a:pt x="2" y="2"/>
                      <a:pt x="0" y="2"/>
                    </a:cubicBezTo>
                    <a:cubicBezTo>
                      <a:pt x="0" y="1"/>
                      <a:pt x="0" y="1"/>
                      <a:pt x="0" y="1"/>
                    </a:cubicBezTo>
                    <a:cubicBezTo>
                      <a:pt x="2" y="1"/>
                      <a:pt x="2"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9" name="Freeform 1795">
                <a:extLst>
                  <a:ext uri="{FF2B5EF4-FFF2-40B4-BE49-F238E27FC236}">
                    <a16:creationId xmlns:a16="http://schemas.microsoft.com/office/drawing/2014/main" id="{BE1B3F02-A195-4AB8-AD09-A7FCB7548E72}"/>
                  </a:ext>
                </a:extLst>
              </p:cNvPr>
              <p:cNvSpPr/>
              <p:nvPr/>
            </p:nvSpPr>
            <p:spPr bwMode="auto">
              <a:xfrm>
                <a:off x="3412" y="2000"/>
                <a:ext cx="22" cy="11"/>
              </a:xfrm>
              <a:custGeom>
                <a:gdLst>
                  <a:gd name="T0" fmla="*/ 8 w 8"/>
                  <a:gd name="T1" fmla="*/ 1 h 4"/>
                  <a:gd name="T2" fmla="*/ 6 w 8"/>
                  <a:gd name="T3" fmla="*/ 1 h 4"/>
                  <a:gd name="T4" fmla="*/ 8 w 8"/>
                  <a:gd name="T5" fmla="*/ 2 h 4"/>
                  <a:gd name="T6" fmla="*/ 3 w 8"/>
                  <a:gd name="T7" fmla="*/ 4 h 4"/>
                  <a:gd name="T8" fmla="*/ 1 w 8"/>
                  <a:gd name="T9" fmla="*/ 4 h 4"/>
                  <a:gd name="T10" fmla="*/ 0 w 8"/>
                  <a:gd name="T11" fmla="*/ 3 h 4"/>
                  <a:gd name="T12" fmla="*/ 3 w 8"/>
                  <a:gd name="T13" fmla="*/ 3 h 4"/>
                  <a:gd name="T14" fmla="*/ 2 w 8"/>
                  <a:gd name="T15" fmla="*/ 2 h 4"/>
                  <a:gd name="T16" fmla="*/ 3 w 8"/>
                  <a:gd name="T17" fmla="*/ 2 h 4"/>
                  <a:gd name="T18" fmla="*/ 3 w 8"/>
                  <a:gd name="T19" fmla="*/ 1 h 4"/>
                  <a:gd name="T20" fmla="*/ 4 w 8"/>
                  <a:gd name="T21" fmla="*/ 1 h 4"/>
                  <a:gd name="T22" fmla="*/ 4 w 8"/>
                  <a:gd name="T23" fmla="*/ 3 h 4"/>
                  <a:gd name="T24" fmla="*/ 6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6" y="1"/>
                      <a:pt x="6" y="1"/>
                    </a:cubicBezTo>
                    <a:cubicBezTo>
                      <a:pt x="7" y="2"/>
                      <a:pt x="7" y="2"/>
                      <a:pt x="8" y="2"/>
                    </a:cubicBezTo>
                    <a:cubicBezTo>
                      <a:pt x="6" y="2"/>
                      <a:pt x="3" y="2"/>
                      <a:pt x="3" y="4"/>
                    </a:cubicBezTo>
                    <a:cubicBezTo>
                      <a:pt x="2" y="4"/>
                      <a:pt x="1" y="3"/>
                      <a:pt x="1" y="4"/>
                    </a:cubicBezTo>
                    <a:cubicBezTo>
                      <a:pt x="0" y="3"/>
                      <a:pt x="0" y="3"/>
                      <a:pt x="0" y="3"/>
                    </a:cubicBezTo>
                    <a:cubicBezTo>
                      <a:pt x="1" y="4"/>
                      <a:pt x="2" y="3"/>
                      <a:pt x="3" y="3"/>
                    </a:cubicBezTo>
                    <a:cubicBezTo>
                      <a:pt x="3" y="2"/>
                      <a:pt x="2" y="2"/>
                      <a:pt x="2" y="2"/>
                    </a:cubicBezTo>
                    <a:cubicBezTo>
                      <a:pt x="2" y="2"/>
                      <a:pt x="3" y="2"/>
                      <a:pt x="3" y="2"/>
                    </a:cubicBezTo>
                    <a:cubicBezTo>
                      <a:pt x="3" y="1"/>
                      <a:pt x="3" y="1"/>
                      <a:pt x="3" y="1"/>
                    </a:cubicBezTo>
                    <a:cubicBezTo>
                      <a:pt x="4" y="1"/>
                      <a:pt x="4" y="1"/>
                      <a:pt x="4" y="1"/>
                    </a:cubicBezTo>
                    <a:cubicBezTo>
                      <a:pt x="4" y="2"/>
                      <a:pt x="4" y="2"/>
                      <a:pt x="4" y="3"/>
                    </a:cubicBezTo>
                    <a:cubicBezTo>
                      <a:pt x="6" y="2"/>
                      <a:pt x="4" y="1"/>
                      <a:pt x="6" y="0"/>
                    </a:cubicBezTo>
                    <a:cubicBezTo>
                      <a:pt x="6" y="2"/>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0" name="Freeform 1796">
                <a:extLst>
                  <a:ext uri="{FF2B5EF4-FFF2-40B4-BE49-F238E27FC236}">
                    <a16:creationId xmlns:a16="http://schemas.microsoft.com/office/drawing/2014/main" id="{400844C3-627F-409D-B9A1-90151902CC1B}"/>
                  </a:ext>
                </a:extLst>
              </p:cNvPr>
              <p:cNvSpPr/>
              <p:nvPr/>
            </p:nvSpPr>
            <p:spPr bwMode="auto">
              <a:xfrm>
                <a:off x="4323" y="2000"/>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1" name="Freeform 1797">
                <a:extLst>
                  <a:ext uri="{FF2B5EF4-FFF2-40B4-BE49-F238E27FC236}">
                    <a16:creationId xmlns:a16="http://schemas.microsoft.com/office/drawing/2014/main" id="{91D90C27-AF3D-4DBB-9940-4BD21C2B6C4C}"/>
                  </a:ext>
                </a:extLst>
              </p:cNvPr>
              <p:cNvSpPr/>
              <p:nvPr/>
            </p:nvSpPr>
            <p:spPr bwMode="auto">
              <a:xfrm>
                <a:off x="2189" y="2003"/>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1" y="0"/>
                      <a:pt x="1" y="0"/>
                      <a:pt x="1"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2" name="Freeform 1798">
                <a:extLst>
                  <a:ext uri="{FF2B5EF4-FFF2-40B4-BE49-F238E27FC236}">
                    <a16:creationId xmlns:a16="http://schemas.microsoft.com/office/drawing/2014/main" id="{2FC6B180-270C-49ED-BC15-477E14C54706}"/>
                  </a:ext>
                </a:extLst>
              </p:cNvPr>
              <p:cNvSpPr/>
              <p:nvPr/>
            </p:nvSpPr>
            <p:spPr bwMode="auto">
              <a:xfrm>
                <a:off x="2376" y="2003"/>
                <a:ext cx="8" cy="5"/>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2"/>
                      <a:pt x="1" y="0"/>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3" name="Freeform 1799">
                <a:extLst>
                  <a:ext uri="{FF2B5EF4-FFF2-40B4-BE49-F238E27FC236}">
                    <a16:creationId xmlns:a16="http://schemas.microsoft.com/office/drawing/2014/main" id="{C158E757-66C4-4099-8F27-7428E1A19008}"/>
                  </a:ext>
                </a:extLst>
              </p:cNvPr>
              <p:cNvSpPr/>
              <p:nvPr/>
            </p:nvSpPr>
            <p:spPr bwMode="auto">
              <a:xfrm>
                <a:off x="2563" y="2003"/>
                <a:ext cx="160" cy="34"/>
              </a:xfrm>
              <a:custGeom>
                <a:gdLst>
                  <a:gd name="T0" fmla="*/ 60 w 60"/>
                  <a:gd name="T1" fmla="*/ 1 h 13"/>
                  <a:gd name="T2" fmla="*/ 50 w 60"/>
                  <a:gd name="T3" fmla="*/ 3 h 13"/>
                  <a:gd name="T4" fmla="*/ 49 w 60"/>
                  <a:gd name="T5" fmla="*/ 2 h 13"/>
                  <a:gd name="T6" fmla="*/ 48 w 60"/>
                  <a:gd name="T7" fmla="*/ 2 h 13"/>
                  <a:gd name="T8" fmla="*/ 43 w 60"/>
                  <a:gd name="T9" fmla="*/ 4 h 13"/>
                  <a:gd name="T10" fmla="*/ 42 w 60"/>
                  <a:gd name="T11" fmla="*/ 5 h 13"/>
                  <a:gd name="T12" fmla="*/ 38 w 60"/>
                  <a:gd name="T13" fmla="*/ 4 h 13"/>
                  <a:gd name="T14" fmla="*/ 38 w 60"/>
                  <a:gd name="T15" fmla="*/ 6 h 13"/>
                  <a:gd name="T16" fmla="*/ 29 w 60"/>
                  <a:gd name="T17" fmla="*/ 7 h 13"/>
                  <a:gd name="T18" fmla="*/ 24 w 60"/>
                  <a:gd name="T19" fmla="*/ 9 h 13"/>
                  <a:gd name="T20" fmla="*/ 23 w 60"/>
                  <a:gd name="T21" fmla="*/ 10 h 13"/>
                  <a:gd name="T22" fmla="*/ 22 w 60"/>
                  <a:gd name="T23" fmla="*/ 10 h 13"/>
                  <a:gd name="T24" fmla="*/ 14 w 60"/>
                  <a:gd name="T25" fmla="*/ 11 h 13"/>
                  <a:gd name="T26" fmla="*/ 10 w 60"/>
                  <a:gd name="T27" fmla="*/ 11 h 13"/>
                  <a:gd name="T28" fmla="*/ 7 w 60"/>
                  <a:gd name="T29" fmla="*/ 11 h 13"/>
                  <a:gd name="T30" fmla="*/ 2 w 60"/>
                  <a:gd name="T31" fmla="*/ 11 h 13"/>
                  <a:gd name="T32" fmla="*/ 0 w 60"/>
                  <a:gd name="T33" fmla="*/ 9 h 13"/>
                  <a:gd name="T34" fmla="*/ 1 w 60"/>
                  <a:gd name="T35" fmla="*/ 10 h 13"/>
                  <a:gd name="T36" fmla="*/ 2 w 60"/>
                  <a:gd name="T37" fmla="*/ 10 h 13"/>
                  <a:gd name="T38" fmla="*/ 7 w 60"/>
                  <a:gd name="T39" fmla="*/ 9 h 13"/>
                  <a:gd name="T40" fmla="*/ 5 w 60"/>
                  <a:gd name="T41" fmla="*/ 9 h 13"/>
                  <a:gd name="T42" fmla="*/ 5 w 60"/>
                  <a:gd name="T43" fmla="*/ 8 h 13"/>
                  <a:gd name="T44" fmla="*/ 10 w 60"/>
                  <a:gd name="T45" fmla="*/ 5 h 13"/>
                  <a:gd name="T46" fmla="*/ 18 w 60"/>
                  <a:gd name="T47" fmla="*/ 7 h 13"/>
                  <a:gd name="T48" fmla="*/ 23 w 60"/>
                  <a:gd name="T49" fmla="*/ 5 h 13"/>
                  <a:gd name="T50" fmla="*/ 34 w 60"/>
                  <a:gd name="T51" fmla="*/ 3 h 13"/>
                  <a:gd name="T52" fmla="*/ 36 w 60"/>
                  <a:gd name="T53" fmla="*/ 1 h 13"/>
                  <a:gd name="T54" fmla="*/ 38 w 60"/>
                  <a:gd name="T55" fmla="*/ 4 h 13"/>
                  <a:gd name="T56" fmla="*/ 38 w 60"/>
                  <a:gd name="T57" fmla="*/ 3 h 13"/>
                  <a:gd name="T58" fmla="*/ 40 w 60"/>
                  <a:gd name="T59" fmla="*/ 2 h 13"/>
                  <a:gd name="T60" fmla="*/ 42 w 60"/>
                  <a:gd name="T61" fmla="*/ 2 h 13"/>
                  <a:gd name="T62" fmla="*/ 42 w 60"/>
                  <a:gd name="T63" fmla="*/ 2 h 13"/>
                  <a:gd name="T64" fmla="*/ 45 w 60"/>
                  <a:gd name="T65" fmla="*/ 0 h 13"/>
                  <a:gd name="T66" fmla="*/ 43 w 60"/>
                  <a:gd name="T67" fmla="*/ 0 h 13"/>
                  <a:gd name="T68" fmla="*/ 47 w 60"/>
                  <a:gd name="T69" fmla="*/ 2 h 13"/>
                  <a:gd name="T70" fmla="*/ 49 w 60"/>
                  <a:gd name="T71" fmla="*/ 1 h 13"/>
                  <a:gd name="T72" fmla="*/ 52 w 60"/>
                  <a:gd name="T73" fmla="*/ 1 h 13"/>
                  <a:gd name="T74" fmla="*/ 59 w 60"/>
                  <a:gd name="T75"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
                    <a:moveTo>
                      <a:pt x="59" y="0"/>
                    </a:moveTo>
                    <a:cubicBezTo>
                      <a:pt x="60" y="1"/>
                      <a:pt x="60" y="1"/>
                      <a:pt x="60" y="1"/>
                    </a:cubicBezTo>
                    <a:cubicBezTo>
                      <a:pt x="57" y="1"/>
                      <a:pt x="53" y="2"/>
                      <a:pt x="51" y="3"/>
                    </a:cubicBezTo>
                    <a:cubicBezTo>
                      <a:pt x="50" y="3"/>
                      <a:pt x="50" y="3"/>
                      <a:pt x="50" y="3"/>
                    </a:cubicBezTo>
                    <a:cubicBezTo>
                      <a:pt x="50" y="3"/>
                      <a:pt x="51" y="3"/>
                      <a:pt x="51" y="3"/>
                    </a:cubicBezTo>
                    <a:cubicBezTo>
                      <a:pt x="50" y="2"/>
                      <a:pt x="50" y="3"/>
                      <a:pt x="49" y="2"/>
                    </a:cubicBezTo>
                    <a:cubicBezTo>
                      <a:pt x="49" y="3"/>
                      <a:pt x="49" y="3"/>
                      <a:pt x="49" y="3"/>
                    </a:cubicBezTo>
                    <a:cubicBezTo>
                      <a:pt x="49" y="2"/>
                      <a:pt x="48" y="2"/>
                      <a:pt x="48" y="2"/>
                    </a:cubicBezTo>
                    <a:cubicBezTo>
                      <a:pt x="47" y="2"/>
                      <a:pt x="47" y="2"/>
                      <a:pt x="46" y="2"/>
                    </a:cubicBezTo>
                    <a:cubicBezTo>
                      <a:pt x="46" y="4"/>
                      <a:pt x="44" y="3"/>
                      <a:pt x="43" y="4"/>
                    </a:cubicBezTo>
                    <a:cubicBezTo>
                      <a:pt x="45" y="5"/>
                      <a:pt x="45" y="5"/>
                      <a:pt x="45" y="5"/>
                    </a:cubicBezTo>
                    <a:cubicBezTo>
                      <a:pt x="43" y="5"/>
                      <a:pt x="43" y="6"/>
                      <a:pt x="42" y="5"/>
                    </a:cubicBezTo>
                    <a:cubicBezTo>
                      <a:pt x="42" y="4"/>
                      <a:pt x="43" y="6"/>
                      <a:pt x="43" y="4"/>
                    </a:cubicBezTo>
                    <a:cubicBezTo>
                      <a:pt x="42" y="3"/>
                      <a:pt x="40" y="5"/>
                      <a:pt x="38" y="4"/>
                    </a:cubicBezTo>
                    <a:cubicBezTo>
                      <a:pt x="37" y="5"/>
                      <a:pt x="37" y="5"/>
                      <a:pt x="37" y="5"/>
                    </a:cubicBezTo>
                    <a:cubicBezTo>
                      <a:pt x="37" y="6"/>
                      <a:pt x="38" y="7"/>
                      <a:pt x="38" y="6"/>
                    </a:cubicBezTo>
                    <a:cubicBezTo>
                      <a:pt x="38" y="7"/>
                      <a:pt x="36" y="6"/>
                      <a:pt x="35" y="7"/>
                    </a:cubicBezTo>
                    <a:cubicBezTo>
                      <a:pt x="35" y="6"/>
                      <a:pt x="32" y="8"/>
                      <a:pt x="29" y="7"/>
                    </a:cubicBezTo>
                    <a:cubicBezTo>
                      <a:pt x="28" y="8"/>
                      <a:pt x="26" y="9"/>
                      <a:pt x="25" y="10"/>
                    </a:cubicBezTo>
                    <a:cubicBezTo>
                      <a:pt x="24" y="9"/>
                      <a:pt x="24" y="9"/>
                      <a:pt x="24" y="9"/>
                    </a:cubicBezTo>
                    <a:cubicBezTo>
                      <a:pt x="23" y="9"/>
                      <a:pt x="23" y="9"/>
                      <a:pt x="22" y="10"/>
                    </a:cubicBezTo>
                    <a:cubicBezTo>
                      <a:pt x="23" y="10"/>
                      <a:pt x="23" y="10"/>
                      <a:pt x="23" y="10"/>
                    </a:cubicBezTo>
                    <a:cubicBezTo>
                      <a:pt x="22" y="10"/>
                      <a:pt x="22" y="10"/>
                      <a:pt x="22" y="10"/>
                    </a:cubicBezTo>
                    <a:cubicBezTo>
                      <a:pt x="22" y="10"/>
                      <a:pt x="22" y="10"/>
                      <a:pt x="22" y="10"/>
                    </a:cubicBezTo>
                    <a:cubicBezTo>
                      <a:pt x="22" y="9"/>
                      <a:pt x="22" y="9"/>
                      <a:pt x="22" y="9"/>
                    </a:cubicBezTo>
                    <a:cubicBezTo>
                      <a:pt x="19" y="10"/>
                      <a:pt x="17" y="9"/>
                      <a:pt x="14" y="11"/>
                    </a:cubicBezTo>
                    <a:cubicBezTo>
                      <a:pt x="13" y="10"/>
                      <a:pt x="13" y="10"/>
                      <a:pt x="13" y="10"/>
                    </a:cubicBezTo>
                    <a:cubicBezTo>
                      <a:pt x="12" y="11"/>
                      <a:pt x="12" y="11"/>
                      <a:pt x="10" y="11"/>
                    </a:cubicBezTo>
                    <a:cubicBezTo>
                      <a:pt x="8" y="9"/>
                      <a:pt x="8" y="13"/>
                      <a:pt x="5" y="12"/>
                    </a:cubicBezTo>
                    <a:cubicBezTo>
                      <a:pt x="6" y="11"/>
                      <a:pt x="7" y="12"/>
                      <a:pt x="7" y="11"/>
                    </a:cubicBezTo>
                    <a:cubicBezTo>
                      <a:pt x="5" y="9"/>
                      <a:pt x="3" y="12"/>
                      <a:pt x="1" y="12"/>
                    </a:cubicBezTo>
                    <a:cubicBezTo>
                      <a:pt x="2" y="11"/>
                      <a:pt x="2" y="11"/>
                      <a:pt x="2" y="11"/>
                    </a:cubicBezTo>
                    <a:cubicBezTo>
                      <a:pt x="0" y="10"/>
                      <a:pt x="0" y="10"/>
                      <a:pt x="0" y="10"/>
                    </a:cubicBezTo>
                    <a:cubicBezTo>
                      <a:pt x="0" y="10"/>
                      <a:pt x="0" y="10"/>
                      <a:pt x="0" y="9"/>
                    </a:cubicBezTo>
                    <a:cubicBezTo>
                      <a:pt x="1" y="9"/>
                      <a:pt x="1" y="9"/>
                      <a:pt x="1" y="9"/>
                    </a:cubicBezTo>
                    <a:cubicBezTo>
                      <a:pt x="1" y="10"/>
                      <a:pt x="1" y="10"/>
                      <a:pt x="1" y="10"/>
                    </a:cubicBezTo>
                    <a:cubicBezTo>
                      <a:pt x="2" y="11"/>
                      <a:pt x="2" y="11"/>
                      <a:pt x="2" y="11"/>
                    </a:cubicBezTo>
                    <a:cubicBezTo>
                      <a:pt x="2" y="11"/>
                      <a:pt x="2" y="10"/>
                      <a:pt x="2" y="10"/>
                    </a:cubicBezTo>
                    <a:cubicBezTo>
                      <a:pt x="2" y="12"/>
                      <a:pt x="5" y="10"/>
                      <a:pt x="6" y="10"/>
                    </a:cubicBezTo>
                    <a:cubicBezTo>
                      <a:pt x="7" y="9"/>
                      <a:pt x="7" y="9"/>
                      <a:pt x="7" y="9"/>
                    </a:cubicBezTo>
                    <a:cubicBezTo>
                      <a:pt x="6" y="8"/>
                      <a:pt x="5" y="10"/>
                      <a:pt x="3" y="10"/>
                    </a:cubicBezTo>
                    <a:cubicBezTo>
                      <a:pt x="4" y="9"/>
                      <a:pt x="5" y="10"/>
                      <a:pt x="5" y="9"/>
                    </a:cubicBezTo>
                    <a:cubicBezTo>
                      <a:pt x="2" y="9"/>
                      <a:pt x="2" y="9"/>
                      <a:pt x="2" y="9"/>
                    </a:cubicBezTo>
                    <a:cubicBezTo>
                      <a:pt x="2" y="8"/>
                      <a:pt x="4" y="9"/>
                      <a:pt x="5" y="8"/>
                    </a:cubicBezTo>
                    <a:cubicBezTo>
                      <a:pt x="5" y="9"/>
                      <a:pt x="7" y="8"/>
                      <a:pt x="8" y="8"/>
                    </a:cubicBezTo>
                    <a:cubicBezTo>
                      <a:pt x="8" y="7"/>
                      <a:pt x="11" y="7"/>
                      <a:pt x="10" y="5"/>
                    </a:cubicBezTo>
                    <a:cubicBezTo>
                      <a:pt x="11" y="6"/>
                      <a:pt x="11" y="7"/>
                      <a:pt x="11" y="7"/>
                    </a:cubicBezTo>
                    <a:cubicBezTo>
                      <a:pt x="13" y="7"/>
                      <a:pt x="16" y="6"/>
                      <a:pt x="18" y="7"/>
                    </a:cubicBezTo>
                    <a:cubicBezTo>
                      <a:pt x="18" y="6"/>
                      <a:pt x="18" y="6"/>
                      <a:pt x="18" y="6"/>
                    </a:cubicBezTo>
                    <a:cubicBezTo>
                      <a:pt x="20" y="7"/>
                      <a:pt x="22" y="4"/>
                      <a:pt x="23" y="5"/>
                    </a:cubicBezTo>
                    <a:cubicBezTo>
                      <a:pt x="24" y="6"/>
                      <a:pt x="25" y="3"/>
                      <a:pt x="26" y="5"/>
                    </a:cubicBezTo>
                    <a:cubicBezTo>
                      <a:pt x="28" y="2"/>
                      <a:pt x="32" y="4"/>
                      <a:pt x="34" y="3"/>
                    </a:cubicBezTo>
                    <a:cubicBezTo>
                      <a:pt x="34" y="2"/>
                      <a:pt x="34" y="2"/>
                      <a:pt x="34" y="2"/>
                    </a:cubicBezTo>
                    <a:cubicBezTo>
                      <a:pt x="36" y="1"/>
                      <a:pt x="36" y="1"/>
                      <a:pt x="36" y="1"/>
                    </a:cubicBezTo>
                    <a:cubicBezTo>
                      <a:pt x="36" y="1"/>
                      <a:pt x="36" y="1"/>
                      <a:pt x="35" y="2"/>
                    </a:cubicBezTo>
                    <a:cubicBezTo>
                      <a:pt x="36" y="3"/>
                      <a:pt x="37" y="4"/>
                      <a:pt x="38" y="4"/>
                    </a:cubicBezTo>
                    <a:cubicBezTo>
                      <a:pt x="38" y="3"/>
                      <a:pt x="38" y="3"/>
                      <a:pt x="38" y="3"/>
                    </a:cubicBezTo>
                    <a:cubicBezTo>
                      <a:pt x="38" y="3"/>
                      <a:pt x="38" y="3"/>
                      <a:pt x="38" y="3"/>
                    </a:cubicBezTo>
                    <a:cubicBezTo>
                      <a:pt x="39" y="3"/>
                      <a:pt x="38" y="0"/>
                      <a:pt x="40" y="1"/>
                    </a:cubicBezTo>
                    <a:cubicBezTo>
                      <a:pt x="40" y="2"/>
                      <a:pt x="40" y="2"/>
                      <a:pt x="40" y="2"/>
                    </a:cubicBezTo>
                    <a:cubicBezTo>
                      <a:pt x="40" y="2"/>
                      <a:pt x="41" y="2"/>
                      <a:pt x="41" y="2"/>
                    </a:cubicBezTo>
                    <a:cubicBezTo>
                      <a:pt x="42" y="2"/>
                      <a:pt x="42" y="2"/>
                      <a:pt x="42" y="2"/>
                    </a:cubicBezTo>
                    <a:cubicBezTo>
                      <a:pt x="42" y="2"/>
                      <a:pt x="42" y="2"/>
                      <a:pt x="42" y="2"/>
                    </a:cubicBezTo>
                    <a:cubicBezTo>
                      <a:pt x="42" y="2"/>
                      <a:pt x="42" y="2"/>
                      <a:pt x="42" y="2"/>
                    </a:cubicBezTo>
                    <a:cubicBezTo>
                      <a:pt x="44" y="0"/>
                      <a:pt x="46" y="5"/>
                      <a:pt x="46" y="1"/>
                    </a:cubicBezTo>
                    <a:cubicBezTo>
                      <a:pt x="45" y="0"/>
                      <a:pt x="45" y="0"/>
                      <a:pt x="45" y="0"/>
                    </a:cubicBezTo>
                    <a:cubicBezTo>
                      <a:pt x="44" y="0"/>
                      <a:pt x="44" y="1"/>
                      <a:pt x="43" y="1"/>
                    </a:cubicBezTo>
                    <a:cubicBezTo>
                      <a:pt x="43" y="0"/>
                      <a:pt x="43" y="0"/>
                      <a:pt x="43" y="0"/>
                    </a:cubicBezTo>
                    <a:cubicBezTo>
                      <a:pt x="44" y="0"/>
                      <a:pt x="45" y="0"/>
                      <a:pt x="46" y="0"/>
                    </a:cubicBezTo>
                    <a:cubicBezTo>
                      <a:pt x="45" y="1"/>
                      <a:pt x="47" y="1"/>
                      <a:pt x="47" y="2"/>
                    </a:cubicBezTo>
                    <a:cubicBezTo>
                      <a:pt x="48" y="1"/>
                      <a:pt x="48" y="2"/>
                      <a:pt x="49" y="1"/>
                    </a:cubicBezTo>
                    <a:cubicBezTo>
                      <a:pt x="49" y="1"/>
                      <a:pt x="49" y="1"/>
                      <a:pt x="49" y="1"/>
                    </a:cubicBezTo>
                    <a:cubicBezTo>
                      <a:pt x="51" y="1"/>
                      <a:pt x="51" y="1"/>
                      <a:pt x="51" y="1"/>
                    </a:cubicBezTo>
                    <a:cubicBezTo>
                      <a:pt x="52" y="1"/>
                      <a:pt x="52" y="1"/>
                      <a:pt x="52" y="1"/>
                    </a:cubicBezTo>
                    <a:cubicBezTo>
                      <a:pt x="53" y="1"/>
                      <a:pt x="52" y="1"/>
                      <a:pt x="54" y="0"/>
                    </a:cubicBezTo>
                    <a:cubicBezTo>
                      <a:pt x="55" y="1"/>
                      <a:pt x="57" y="0"/>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4" name="Freeform 1800">
                <a:extLst>
                  <a:ext uri="{FF2B5EF4-FFF2-40B4-BE49-F238E27FC236}">
                    <a16:creationId xmlns:a16="http://schemas.microsoft.com/office/drawing/2014/main" id="{67CC722A-F2F8-4D4D-9B20-98C69F48FA5E}"/>
                  </a:ext>
                </a:extLst>
              </p:cNvPr>
              <p:cNvSpPr/>
              <p:nvPr/>
            </p:nvSpPr>
            <p:spPr bwMode="auto">
              <a:xfrm>
                <a:off x="2319" y="2003"/>
                <a:ext cx="6"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5" name="Freeform 1801">
                <a:extLst>
                  <a:ext uri="{FF2B5EF4-FFF2-40B4-BE49-F238E27FC236}">
                    <a16:creationId xmlns:a16="http://schemas.microsoft.com/office/drawing/2014/main" id="{647659B9-593C-4980-824D-34A7EE9AF0E7}"/>
                  </a:ext>
                </a:extLst>
              </p:cNvPr>
              <p:cNvSpPr/>
              <p:nvPr/>
            </p:nvSpPr>
            <p:spPr bwMode="auto">
              <a:xfrm>
                <a:off x="3559" y="2003"/>
                <a:ext cx="5" cy="8"/>
              </a:xfrm>
              <a:custGeom>
                <a:gdLst>
                  <a:gd name="T0" fmla="*/ 2 w 2"/>
                  <a:gd name="T1" fmla="*/ 0 h 3"/>
                  <a:gd name="T2" fmla="*/ 0 w 2"/>
                  <a:gd name="T3" fmla="*/ 3 h 3"/>
                  <a:gd name="T4" fmla="*/ 1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1" y="1"/>
                      <a:pt x="2" y="3"/>
                      <a:pt x="0" y="3"/>
                    </a:cubicBezTo>
                    <a:cubicBezTo>
                      <a:pt x="1" y="3"/>
                      <a:pt x="1" y="2"/>
                      <a:pt x="1" y="2"/>
                    </a:cubicBezTo>
                    <a:cubicBezTo>
                      <a:pt x="2"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6" name="Freeform 1802">
                <a:extLst>
                  <a:ext uri="{FF2B5EF4-FFF2-40B4-BE49-F238E27FC236}">
                    <a16:creationId xmlns:a16="http://schemas.microsoft.com/office/drawing/2014/main" id="{69F6EBAE-8700-47C4-BF13-6E1CB344AE06}"/>
                  </a:ext>
                </a:extLst>
              </p:cNvPr>
              <p:cNvSpPr/>
              <p:nvPr/>
            </p:nvSpPr>
            <p:spPr bwMode="auto">
              <a:xfrm>
                <a:off x="4099" y="2003"/>
                <a:ext cx="8" cy="5"/>
              </a:xfrm>
              <a:custGeom>
                <a:gdLst>
                  <a:gd name="T0" fmla="*/ 1 w 3"/>
                  <a:gd name="T1" fmla="*/ 1 h 2"/>
                  <a:gd name="T2" fmla="*/ 0 w 3"/>
                  <a:gd name="T3" fmla="*/ 1 h 2"/>
                  <a:gd name="T4" fmla="*/ 1 w 3"/>
                  <a:gd name="T5" fmla="*/ 1 h 2"/>
                </a:gdLst>
                <a:cxnLst>
                  <a:cxn ang="0">
                    <a:pos x="T0" y="T1"/>
                  </a:cxn>
                  <a:cxn ang="0">
                    <a:pos x="T2" y="T3"/>
                  </a:cxn>
                  <a:cxn ang="0">
                    <a:pos x="T4" y="T5"/>
                  </a:cxn>
                </a:cxnLst>
                <a:rect l="0" t="0" r="r" b="b"/>
                <a:pathLst>
                  <a:path w="3" h="2">
                    <a:moveTo>
                      <a:pt x="1" y="1"/>
                    </a:moveTo>
                    <a:cubicBezTo>
                      <a:pt x="1" y="1"/>
                      <a:pt x="0" y="2"/>
                      <a:pt x="0" y="1"/>
                    </a:cubicBezTo>
                    <a:cubicBezTo>
                      <a:pt x="0" y="0"/>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7" name="Freeform 1803">
                <a:extLst>
                  <a:ext uri="{FF2B5EF4-FFF2-40B4-BE49-F238E27FC236}">
                    <a16:creationId xmlns:a16="http://schemas.microsoft.com/office/drawing/2014/main" id="{35416885-50C4-4723-9FA9-5F900306DA94}"/>
                  </a:ext>
                </a:extLst>
              </p:cNvPr>
              <p:cNvSpPr/>
              <p:nvPr/>
            </p:nvSpPr>
            <p:spPr bwMode="auto">
              <a:xfrm>
                <a:off x="4029" y="2003"/>
                <a:ext cx="51" cy="32"/>
              </a:xfrm>
              <a:custGeom>
                <a:gdLst>
                  <a:gd name="T0" fmla="*/ 19 w 19"/>
                  <a:gd name="T1" fmla="*/ 1 h 12"/>
                  <a:gd name="T2" fmla="*/ 17 w 19"/>
                  <a:gd name="T3" fmla="*/ 3 h 12"/>
                  <a:gd name="T4" fmla="*/ 15 w 19"/>
                  <a:gd name="T5" fmla="*/ 4 h 12"/>
                  <a:gd name="T6" fmla="*/ 16 w 19"/>
                  <a:gd name="T7" fmla="*/ 4 h 12"/>
                  <a:gd name="T8" fmla="*/ 7 w 19"/>
                  <a:gd name="T9" fmla="*/ 10 h 12"/>
                  <a:gd name="T10" fmla="*/ 6 w 19"/>
                  <a:gd name="T11" fmla="*/ 11 h 12"/>
                  <a:gd name="T12" fmla="*/ 4 w 19"/>
                  <a:gd name="T13" fmla="*/ 12 h 12"/>
                  <a:gd name="T14" fmla="*/ 4 w 19"/>
                  <a:gd name="T15" fmla="*/ 12 h 12"/>
                  <a:gd name="T16" fmla="*/ 3 w 19"/>
                  <a:gd name="T17" fmla="*/ 12 h 12"/>
                  <a:gd name="T18" fmla="*/ 5 w 19"/>
                  <a:gd name="T19" fmla="*/ 8 h 12"/>
                  <a:gd name="T20" fmla="*/ 2 w 19"/>
                  <a:gd name="T21" fmla="*/ 11 h 12"/>
                  <a:gd name="T22" fmla="*/ 0 w 19"/>
                  <a:gd name="T23" fmla="*/ 11 h 12"/>
                  <a:gd name="T24" fmla="*/ 4 w 19"/>
                  <a:gd name="T25" fmla="*/ 6 h 12"/>
                  <a:gd name="T26" fmla="*/ 9 w 19"/>
                  <a:gd name="T27" fmla="*/ 4 h 12"/>
                  <a:gd name="T28" fmla="*/ 16 w 19"/>
                  <a:gd name="T29" fmla="*/ 1 h 12"/>
                  <a:gd name="T30" fmla="*/ 19 w 19"/>
                  <a:gd name="T3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2">
                    <a:moveTo>
                      <a:pt x="19" y="1"/>
                    </a:moveTo>
                    <a:cubicBezTo>
                      <a:pt x="18" y="1"/>
                      <a:pt x="18" y="2"/>
                      <a:pt x="17" y="3"/>
                    </a:cubicBezTo>
                    <a:cubicBezTo>
                      <a:pt x="16" y="3"/>
                      <a:pt x="16" y="3"/>
                      <a:pt x="15" y="4"/>
                    </a:cubicBezTo>
                    <a:cubicBezTo>
                      <a:pt x="16" y="4"/>
                      <a:pt x="16" y="4"/>
                      <a:pt x="16" y="4"/>
                    </a:cubicBezTo>
                    <a:cubicBezTo>
                      <a:pt x="13" y="6"/>
                      <a:pt x="11" y="11"/>
                      <a:pt x="7" y="10"/>
                    </a:cubicBezTo>
                    <a:cubicBezTo>
                      <a:pt x="6" y="11"/>
                      <a:pt x="6" y="11"/>
                      <a:pt x="6" y="11"/>
                    </a:cubicBezTo>
                    <a:cubicBezTo>
                      <a:pt x="5" y="10"/>
                      <a:pt x="4" y="12"/>
                      <a:pt x="4" y="12"/>
                    </a:cubicBezTo>
                    <a:cubicBezTo>
                      <a:pt x="4" y="12"/>
                      <a:pt x="4" y="12"/>
                      <a:pt x="4" y="12"/>
                    </a:cubicBezTo>
                    <a:cubicBezTo>
                      <a:pt x="3" y="12"/>
                      <a:pt x="3" y="12"/>
                      <a:pt x="3" y="12"/>
                    </a:cubicBezTo>
                    <a:cubicBezTo>
                      <a:pt x="3" y="11"/>
                      <a:pt x="5" y="9"/>
                      <a:pt x="5" y="8"/>
                    </a:cubicBezTo>
                    <a:cubicBezTo>
                      <a:pt x="5" y="9"/>
                      <a:pt x="2" y="8"/>
                      <a:pt x="2" y="11"/>
                    </a:cubicBezTo>
                    <a:cubicBezTo>
                      <a:pt x="0" y="11"/>
                      <a:pt x="0" y="11"/>
                      <a:pt x="0" y="11"/>
                    </a:cubicBezTo>
                    <a:cubicBezTo>
                      <a:pt x="2" y="10"/>
                      <a:pt x="5" y="8"/>
                      <a:pt x="4" y="6"/>
                    </a:cubicBezTo>
                    <a:cubicBezTo>
                      <a:pt x="5" y="4"/>
                      <a:pt x="8" y="6"/>
                      <a:pt x="9" y="4"/>
                    </a:cubicBezTo>
                    <a:cubicBezTo>
                      <a:pt x="12" y="3"/>
                      <a:pt x="15" y="3"/>
                      <a:pt x="16" y="1"/>
                    </a:cubicBezTo>
                    <a:cubicBezTo>
                      <a:pt x="18" y="2"/>
                      <a:pt x="18"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8" name="Freeform 1804">
                <a:extLst>
                  <a:ext uri="{FF2B5EF4-FFF2-40B4-BE49-F238E27FC236}">
                    <a16:creationId xmlns:a16="http://schemas.microsoft.com/office/drawing/2014/main" id="{1FC0B7E1-2469-4ABA-9A7C-6C207C08C1A0}"/>
                  </a:ext>
                </a:extLst>
              </p:cNvPr>
              <p:cNvSpPr/>
              <p:nvPr/>
            </p:nvSpPr>
            <p:spPr bwMode="auto">
              <a:xfrm>
                <a:off x="2360" y="2003"/>
                <a:ext cx="13" cy="13"/>
              </a:xfrm>
              <a:custGeom>
                <a:gdLst>
                  <a:gd name="T0" fmla="*/ 5 w 5"/>
                  <a:gd name="T1" fmla="*/ 1 h 5"/>
                  <a:gd name="T2" fmla="*/ 4 w 5"/>
                  <a:gd name="T3" fmla="*/ 2 h 5"/>
                  <a:gd name="T4" fmla="*/ 3 w 5"/>
                  <a:gd name="T5" fmla="*/ 1 h 5"/>
                  <a:gd name="T6" fmla="*/ 3 w 5"/>
                  <a:gd name="T7" fmla="*/ 3 h 5"/>
                  <a:gd name="T8" fmla="*/ 3 w 5"/>
                  <a:gd name="T9" fmla="*/ 3 h 5"/>
                  <a:gd name="T10" fmla="*/ 0 w 5"/>
                  <a:gd name="T11" fmla="*/ 3 h 5"/>
                  <a:gd name="T12" fmla="*/ 5 w 5"/>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cubicBezTo>
                      <a:pt x="5" y="2"/>
                      <a:pt x="4" y="2"/>
                      <a:pt x="4" y="2"/>
                    </a:cubicBezTo>
                    <a:cubicBezTo>
                      <a:pt x="3" y="1"/>
                      <a:pt x="3" y="1"/>
                      <a:pt x="3" y="1"/>
                    </a:cubicBezTo>
                    <a:cubicBezTo>
                      <a:pt x="3" y="2"/>
                      <a:pt x="3" y="2"/>
                      <a:pt x="3" y="3"/>
                    </a:cubicBezTo>
                    <a:cubicBezTo>
                      <a:pt x="3" y="3"/>
                      <a:pt x="3" y="3"/>
                      <a:pt x="3" y="3"/>
                    </a:cubicBezTo>
                    <a:cubicBezTo>
                      <a:pt x="2" y="2"/>
                      <a:pt x="1" y="5"/>
                      <a:pt x="0" y="3"/>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9" name="Freeform 1805">
                <a:extLst>
                  <a:ext uri="{FF2B5EF4-FFF2-40B4-BE49-F238E27FC236}">
                    <a16:creationId xmlns:a16="http://schemas.microsoft.com/office/drawing/2014/main" id="{F6BDCBDD-3FDA-48AA-9F01-CEF9691B9BF9}"/>
                  </a:ext>
                </a:extLst>
              </p:cNvPr>
              <p:cNvSpPr/>
              <p:nvPr/>
            </p:nvSpPr>
            <p:spPr bwMode="auto">
              <a:xfrm>
                <a:off x="3265" y="2005"/>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0" name="Freeform 1806">
                <a:extLst>
                  <a:ext uri="{FF2B5EF4-FFF2-40B4-BE49-F238E27FC236}">
                    <a16:creationId xmlns:a16="http://schemas.microsoft.com/office/drawing/2014/main" id="{EA24196B-35D6-43F3-AA80-07E2C7C20741}"/>
                  </a:ext>
                </a:extLst>
              </p:cNvPr>
              <p:cNvSpPr/>
              <p:nvPr/>
            </p:nvSpPr>
            <p:spPr bwMode="auto">
              <a:xfrm>
                <a:off x="3311" y="2005"/>
                <a:ext cx="131" cy="43"/>
              </a:xfrm>
              <a:custGeom>
                <a:gdLst>
                  <a:gd name="T0" fmla="*/ 47 w 49"/>
                  <a:gd name="T1" fmla="*/ 2 h 16"/>
                  <a:gd name="T2" fmla="*/ 44 w 49"/>
                  <a:gd name="T3" fmla="*/ 3 h 16"/>
                  <a:gd name="T4" fmla="*/ 44 w 49"/>
                  <a:gd name="T5" fmla="*/ 4 h 16"/>
                  <a:gd name="T6" fmla="*/ 43 w 49"/>
                  <a:gd name="T7" fmla="*/ 5 h 16"/>
                  <a:gd name="T8" fmla="*/ 43 w 49"/>
                  <a:gd name="T9" fmla="*/ 7 h 16"/>
                  <a:gd name="T10" fmla="*/ 41 w 49"/>
                  <a:gd name="T11" fmla="*/ 7 h 16"/>
                  <a:gd name="T12" fmla="*/ 38 w 49"/>
                  <a:gd name="T13" fmla="*/ 7 h 16"/>
                  <a:gd name="T14" fmla="*/ 36 w 49"/>
                  <a:gd name="T15" fmla="*/ 5 h 16"/>
                  <a:gd name="T16" fmla="*/ 32 w 49"/>
                  <a:gd name="T17" fmla="*/ 5 h 16"/>
                  <a:gd name="T18" fmla="*/ 33 w 49"/>
                  <a:gd name="T19" fmla="*/ 7 h 16"/>
                  <a:gd name="T20" fmla="*/ 31 w 49"/>
                  <a:gd name="T21" fmla="*/ 8 h 16"/>
                  <a:gd name="T22" fmla="*/ 34 w 49"/>
                  <a:gd name="T23" fmla="*/ 8 h 16"/>
                  <a:gd name="T24" fmla="*/ 31 w 49"/>
                  <a:gd name="T25" fmla="*/ 8 h 16"/>
                  <a:gd name="T26" fmla="*/ 31 w 49"/>
                  <a:gd name="T27" fmla="*/ 7 h 16"/>
                  <a:gd name="T28" fmla="*/ 29 w 49"/>
                  <a:gd name="T29" fmla="*/ 9 h 16"/>
                  <a:gd name="T30" fmla="*/ 27 w 49"/>
                  <a:gd name="T31" fmla="*/ 10 h 16"/>
                  <a:gd name="T32" fmla="*/ 21 w 49"/>
                  <a:gd name="T33" fmla="*/ 11 h 16"/>
                  <a:gd name="T34" fmla="*/ 14 w 49"/>
                  <a:gd name="T35" fmla="*/ 14 h 16"/>
                  <a:gd name="T36" fmla="*/ 6 w 49"/>
                  <a:gd name="T37" fmla="*/ 15 h 16"/>
                  <a:gd name="T38" fmla="*/ 4 w 49"/>
                  <a:gd name="T39" fmla="*/ 15 h 16"/>
                  <a:gd name="T40" fmla="*/ 3 w 49"/>
                  <a:gd name="T41" fmla="*/ 14 h 16"/>
                  <a:gd name="T42" fmla="*/ 2 w 49"/>
                  <a:gd name="T43" fmla="*/ 12 h 16"/>
                  <a:gd name="T44" fmla="*/ 6 w 49"/>
                  <a:gd name="T45" fmla="*/ 12 h 16"/>
                  <a:gd name="T46" fmla="*/ 11 w 49"/>
                  <a:gd name="T47" fmla="*/ 11 h 16"/>
                  <a:gd name="T48" fmla="*/ 8 w 49"/>
                  <a:gd name="T49" fmla="*/ 11 h 16"/>
                  <a:gd name="T50" fmla="*/ 16 w 49"/>
                  <a:gd name="T51" fmla="*/ 7 h 16"/>
                  <a:gd name="T52" fmla="*/ 19 w 49"/>
                  <a:gd name="T53" fmla="*/ 8 h 16"/>
                  <a:gd name="T54" fmla="*/ 21 w 49"/>
                  <a:gd name="T55" fmla="*/ 9 h 16"/>
                  <a:gd name="T56" fmla="*/ 24 w 49"/>
                  <a:gd name="T57" fmla="*/ 8 h 16"/>
                  <a:gd name="T58" fmla="*/ 22 w 49"/>
                  <a:gd name="T59" fmla="*/ 7 h 16"/>
                  <a:gd name="T60" fmla="*/ 26 w 49"/>
                  <a:gd name="T61" fmla="*/ 5 h 16"/>
                  <a:gd name="T62" fmla="*/ 36 w 49"/>
                  <a:gd name="T63" fmla="*/ 2 h 16"/>
                  <a:gd name="T64" fmla="*/ 38 w 49"/>
                  <a:gd name="T65" fmla="*/ 3 h 16"/>
                  <a:gd name="T66" fmla="*/ 40 w 49"/>
                  <a:gd name="T67" fmla="*/ 6 h 16"/>
                  <a:gd name="T68" fmla="*/ 43 w 49"/>
                  <a:gd name="T69" fmla="*/ 4 h 16"/>
                  <a:gd name="T70" fmla="*/ 41 w 49"/>
                  <a:gd name="T71" fmla="*/ 3 h 16"/>
                  <a:gd name="T72" fmla="*/ 41 w 49"/>
                  <a:gd name="T73" fmla="*/ 2 h 16"/>
                  <a:gd name="T74" fmla="*/ 43 w 49"/>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6">
                    <a:moveTo>
                      <a:pt x="49" y="1"/>
                    </a:moveTo>
                    <a:cubicBezTo>
                      <a:pt x="49" y="2"/>
                      <a:pt x="47" y="0"/>
                      <a:pt x="47" y="2"/>
                    </a:cubicBezTo>
                    <a:cubicBezTo>
                      <a:pt x="46" y="2"/>
                      <a:pt x="44" y="2"/>
                      <a:pt x="43" y="3"/>
                    </a:cubicBezTo>
                    <a:cubicBezTo>
                      <a:pt x="44" y="3"/>
                      <a:pt x="44" y="3"/>
                      <a:pt x="44" y="3"/>
                    </a:cubicBezTo>
                    <a:cubicBezTo>
                      <a:pt x="44" y="3"/>
                      <a:pt x="44" y="3"/>
                      <a:pt x="44" y="3"/>
                    </a:cubicBezTo>
                    <a:cubicBezTo>
                      <a:pt x="44" y="4"/>
                      <a:pt x="44" y="4"/>
                      <a:pt x="44" y="4"/>
                    </a:cubicBezTo>
                    <a:cubicBezTo>
                      <a:pt x="45" y="4"/>
                      <a:pt x="45" y="4"/>
                      <a:pt x="45" y="4"/>
                    </a:cubicBezTo>
                    <a:cubicBezTo>
                      <a:pt x="43" y="5"/>
                      <a:pt x="43" y="5"/>
                      <a:pt x="43" y="5"/>
                    </a:cubicBezTo>
                    <a:cubicBezTo>
                      <a:pt x="44" y="5"/>
                      <a:pt x="44" y="5"/>
                      <a:pt x="44" y="5"/>
                    </a:cubicBezTo>
                    <a:cubicBezTo>
                      <a:pt x="45" y="7"/>
                      <a:pt x="42" y="6"/>
                      <a:pt x="43" y="7"/>
                    </a:cubicBezTo>
                    <a:cubicBezTo>
                      <a:pt x="43" y="8"/>
                      <a:pt x="42" y="8"/>
                      <a:pt x="41" y="8"/>
                    </a:cubicBezTo>
                    <a:cubicBezTo>
                      <a:pt x="41" y="7"/>
                      <a:pt x="41" y="7"/>
                      <a:pt x="41" y="7"/>
                    </a:cubicBezTo>
                    <a:cubicBezTo>
                      <a:pt x="40" y="7"/>
                      <a:pt x="39" y="7"/>
                      <a:pt x="39" y="8"/>
                    </a:cubicBezTo>
                    <a:cubicBezTo>
                      <a:pt x="39" y="7"/>
                      <a:pt x="38" y="7"/>
                      <a:pt x="38" y="7"/>
                    </a:cubicBezTo>
                    <a:cubicBezTo>
                      <a:pt x="38" y="7"/>
                      <a:pt x="38" y="7"/>
                      <a:pt x="38" y="6"/>
                    </a:cubicBezTo>
                    <a:cubicBezTo>
                      <a:pt x="38" y="5"/>
                      <a:pt x="37" y="5"/>
                      <a:pt x="36" y="5"/>
                    </a:cubicBezTo>
                    <a:cubicBezTo>
                      <a:pt x="35" y="5"/>
                      <a:pt x="36" y="6"/>
                      <a:pt x="35" y="6"/>
                    </a:cubicBezTo>
                    <a:cubicBezTo>
                      <a:pt x="35" y="5"/>
                      <a:pt x="33" y="5"/>
                      <a:pt x="32" y="5"/>
                    </a:cubicBezTo>
                    <a:cubicBezTo>
                      <a:pt x="31" y="6"/>
                      <a:pt x="31" y="6"/>
                      <a:pt x="31" y="6"/>
                    </a:cubicBezTo>
                    <a:cubicBezTo>
                      <a:pt x="33" y="7"/>
                      <a:pt x="33" y="7"/>
                      <a:pt x="33" y="7"/>
                    </a:cubicBezTo>
                    <a:cubicBezTo>
                      <a:pt x="33" y="7"/>
                      <a:pt x="31" y="7"/>
                      <a:pt x="31" y="8"/>
                    </a:cubicBezTo>
                    <a:cubicBezTo>
                      <a:pt x="31" y="8"/>
                      <a:pt x="31" y="8"/>
                      <a:pt x="31" y="8"/>
                    </a:cubicBezTo>
                    <a:cubicBezTo>
                      <a:pt x="32" y="8"/>
                      <a:pt x="33" y="8"/>
                      <a:pt x="34" y="7"/>
                    </a:cubicBezTo>
                    <a:cubicBezTo>
                      <a:pt x="34" y="8"/>
                      <a:pt x="34" y="8"/>
                      <a:pt x="34" y="8"/>
                    </a:cubicBezTo>
                    <a:cubicBezTo>
                      <a:pt x="34" y="8"/>
                      <a:pt x="32" y="10"/>
                      <a:pt x="31" y="9"/>
                    </a:cubicBezTo>
                    <a:cubicBezTo>
                      <a:pt x="31" y="8"/>
                      <a:pt x="32" y="8"/>
                      <a:pt x="31" y="8"/>
                    </a:cubicBezTo>
                    <a:cubicBezTo>
                      <a:pt x="31" y="8"/>
                      <a:pt x="31" y="8"/>
                      <a:pt x="31" y="8"/>
                    </a:cubicBezTo>
                    <a:cubicBezTo>
                      <a:pt x="31" y="7"/>
                      <a:pt x="31" y="7"/>
                      <a:pt x="31" y="7"/>
                    </a:cubicBezTo>
                    <a:cubicBezTo>
                      <a:pt x="30" y="7"/>
                      <a:pt x="30" y="6"/>
                      <a:pt x="29" y="7"/>
                    </a:cubicBezTo>
                    <a:cubicBezTo>
                      <a:pt x="30" y="8"/>
                      <a:pt x="30" y="9"/>
                      <a:pt x="29" y="9"/>
                    </a:cubicBezTo>
                    <a:cubicBezTo>
                      <a:pt x="28" y="9"/>
                      <a:pt x="27" y="9"/>
                      <a:pt x="27" y="10"/>
                    </a:cubicBezTo>
                    <a:cubicBezTo>
                      <a:pt x="27" y="10"/>
                      <a:pt x="27" y="10"/>
                      <a:pt x="27" y="10"/>
                    </a:cubicBezTo>
                    <a:cubicBezTo>
                      <a:pt x="24" y="11"/>
                      <a:pt x="21" y="9"/>
                      <a:pt x="19" y="10"/>
                    </a:cubicBezTo>
                    <a:cubicBezTo>
                      <a:pt x="21" y="11"/>
                      <a:pt x="21" y="11"/>
                      <a:pt x="21" y="11"/>
                    </a:cubicBezTo>
                    <a:cubicBezTo>
                      <a:pt x="17" y="10"/>
                      <a:pt x="20" y="15"/>
                      <a:pt x="16" y="13"/>
                    </a:cubicBezTo>
                    <a:cubicBezTo>
                      <a:pt x="15" y="14"/>
                      <a:pt x="13" y="12"/>
                      <a:pt x="14" y="14"/>
                    </a:cubicBezTo>
                    <a:cubicBezTo>
                      <a:pt x="11" y="14"/>
                      <a:pt x="9" y="15"/>
                      <a:pt x="8" y="14"/>
                    </a:cubicBezTo>
                    <a:cubicBezTo>
                      <a:pt x="6" y="15"/>
                      <a:pt x="6" y="15"/>
                      <a:pt x="6" y="15"/>
                    </a:cubicBezTo>
                    <a:cubicBezTo>
                      <a:pt x="6" y="13"/>
                      <a:pt x="5" y="15"/>
                      <a:pt x="5" y="14"/>
                    </a:cubicBezTo>
                    <a:cubicBezTo>
                      <a:pt x="4" y="15"/>
                      <a:pt x="4" y="15"/>
                      <a:pt x="4" y="15"/>
                    </a:cubicBezTo>
                    <a:cubicBezTo>
                      <a:pt x="4" y="15"/>
                      <a:pt x="4" y="15"/>
                      <a:pt x="4" y="15"/>
                    </a:cubicBezTo>
                    <a:cubicBezTo>
                      <a:pt x="5" y="16"/>
                      <a:pt x="3" y="14"/>
                      <a:pt x="3" y="14"/>
                    </a:cubicBezTo>
                    <a:cubicBezTo>
                      <a:pt x="2" y="12"/>
                      <a:pt x="1" y="14"/>
                      <a:pt x="0" y="13"/>
                    </a:cubicBezTo>
                    <a:cubicBezTo>
                      <a:pt x="2" y="12"/>
                      <a:pt x="2" y="12"/>
                      <a:pt x="2" y="12"/>
                    </a:cubicBezTo>
                    <a:cubicBezTo>
                      <a:pt x="4" y="12"/>
                      <a:pt x="5" y="11"/>
                      <a:pt x="7" y="11"/>
                    </a:cubicBezTo>
                    <a:cubicBezTo>
                      <a:pt x="7" y="11"/>
                      <a:pt x="6" y="11"/>
                      <a:pt x="6" y="12"/>
                    </a:cubicBezTo>
                    <a:cubicBezTo>
                      <a:pt x="7" y="13"/>
                      <a:pt x="7" y="13"/>
                      <a:pt x="7" y="13"/>
                    </a:cubicBezTo>
                    <a:cubicBezTo>
                      <a:pt x="8" y="12"/>
                      <a:pt x="9" y="12"/>
                      <a:pt x="11" y="11"/>
                    </a:cubicBezTo>
                    <a:cubicBezTo>
                      <a:pt x="10" y="11"/>
                      <a:pt x="9" y="10"/>
                      <a:pt x="8" y="11"/>
                    </a:cubicBezTo>
                    <a:cubicBezTo>
                      <a:pt x="8" y="11"/>
                      <a:pt x="8" y="11"/>
                      <a:pt x="8" y="11"/>
                    </a:cubicBezTo>
                    <a:cubicBezTo>
                      <a:pt x="10" y="9"/>
                      <a:pt x="12" y="10"/>
                      <a:pt x="14" y="9"/>
                    </a:cubicBezTo>
                    <a:cubicBezTo>
                      <a:pt x="14" y="8"/>
                      <a:pt x="15" y="8"/>
                      <a:pt x="16" y="7"/>
                    </a:cubicBezTo>
                    <a:cubicBezTo>
                      <a:pt x="17" y="8"/>
                      <a:pt x="17" y="7"/>
                      <a:pt x="19" y="7"/>
                    </a:cubicBezTo>
                    <a:cubicBezTo>
                      <a:pt x="19" y="8"/>
                      <a:pt x="19" y="8"/>
                      <a:pt x="19" y="8"/>
                    </a:cubicBezTo>
                    <a:cubicBezTo>
                      <a:pt x="20" y="7"/>
                      <a:pt x="20" y="7"/>
                      <a:pt x="20" y="7"/>
                    </a:cubicBezTo>
                    <a:cubicBezTo>
                      <a:pt x="20" y="8"/>
                      <a:pt x="20" y="10"/>
                      <a:pt x="21" y="9"/>
                    </a:cubicBezTo>
                    <a:cubicBezTo>
                      <a:pt x="21" y="9"/>
                      <a:pt x="21" y="9"/>
                      <a:pt x="21" y="9"/>
                    </a:cubicBezTo>
                    <a:cubicBezTo>
                      <a:pt x="22" y="9"/>
                      <a:pt x="24" y="9"/>
                      <a:pt x="24" y="8"/>
                    </a:cubicBezTo>
                    <a:cubicBezTo>
                      <a:pt x="24" y="8"/>
                      <a:pt x="24" y="7"/>
                      <a:pt x="23" y="7"/>
                    </a:cubicBezTo>
                    <a:cubicBezTo>
                      <a:pt x="22" y="7"/>
                      <a:pt x="22" y="7"/>
                      <a:pt x="22" y="7"/>
                    </a:cubicBezTo>
                    <a:cubicBezTo>
                      <a:pt x="23" y="7"/>
                      <a:pt x="21" y="6"/>
                      <a:pt x="21" y="6"/>
                    </a:cubicBezTo>
                    <a:cubicBezTo>
                      <a:pt x="23" y="6"/>
                      <a:pt x="24" y="5"/>
                      <a:pt x="26" y="5"/>
                    </a:cubicBezTo>
                    <a:cubicBezTo>
                      <a:pt x="29" y="3"/>
                      <a:pt x="35" y="2"/>
                      <a:pt x="37" y="2"/>
                    </a:cubicBezTo>
                    <a:cubicBezTo>
                      <a:pt x="37" y="2"/>
                      <a:pt x="36" y="1"/>
                      <a:pt x="36" y="2"/>
                    </a:cubicBezTo>
                    <a:cubicBezTo>
                      <a:pt x="36" y="2"/>
                      <a:pt x="36" y="2"/>
                      <a:pt x="36" y="2"/>
                    </a:cubicBezTo>
                    <a:cubicBezTo>
                      <a:pt x="37" y="3"/>
                      <a:pt x="38" y="2"/>
                      <a:pt x="38" y="3"/>
                    </a:cubicBezTo>
                    <a:cubicBezTo>
                      <a:pt x="38" y="2"/>
                      <a:pt x="37" y="4"/>
                      <a:pt x="37" y="4"/>
                    </a:cubicBezTo>
                    <a:cubicBezTo>
                      <a:pt x="38" y="3"/>
                      <a:pt x="38" y="7"/>
                      <a:pt x="40" y="6"/>
                    </a:cubicBezTo>
                    <a:cubicBezTo>
                      <a:pt x="41" y="6"/>
                      <a:pt x="43" y="6"/>
                      <a:pt x="43" y="5"/>
                    </a:cubicBezTo>
                    <a:cubicBezTo>
                      <a:pt x="43" y="4"/>
                      <a:pt x="43" y="4"/>
                      <a:pt x="43" y="4"/>
                    </a:cubicBezTo>
                    <a:cubicBezTo>
                      <a:pt x="41" y="4"/>
                      <a:pt x="41" y="4"/>
                      <a:pt x="41" y="4"/>
                    </a:cubicBezTo>
                    <a:cubicBezTo>
                      <a:pt x="41" y="3"/>
                      <a:pt x="41" y="3"/>
                      <a:pt x="41" y="3"/>
                    </a:cubicBezTo>
                    <a:cubicBezTo>
                      <a:pt x="40" y="3"/>
                      <a:pt x="40" y="4"/>
                      <a:pt x="39" y="4"/>
                    </a:cubicBezTo>
                    <a:cubicBezTo>
                      <a:pt x="40" y="2"/>
                      <a:pt x="41" y="4"/>
                      <a:pt x="41" y="2"/>
                    </a:cubicBezTo>
                    <a:cubicBezTo>
                      <a:pt x="42" y="2"/>
                      <a:pt x="42" y="2"/>
                      <a:pt x="42" y="2"/>
                    </a:cubicBezTo>
                    <a:cubicBezTo>
                      <a:pt x="43" y="2"/>
                      <a:pt x="43" y="2"/>
                      <a:pt x="43" y="2"/>
                    </a:cubicBezTo>
                    <a:cubicBezTo>
                      <a:pt x="44" y="2"/>
                      <a:pt x="48" y="0"/>
                      <a:pt x="4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1" name="Freeform 1807">
                <a:extLst>
                  <a:ext uri="{FF2B5EF4-FFF2-40B4-BE49-F238E27FC236}">
                    <a16:creationId xmlns:a16="http://schemas.microsoft.com/office/drawing/2014/main" id="{08B3D045-0D8A-4242-B385-CED47EBB90F8}"/>
                  </a:ext>
                </a:extLst>
              </p:cNvPr>
              <p:cNvSpPr/>
              <p:nvPr/>
            </p:nvSpPr>
            <p:spPr bwMode="auto">
              <a:xfrm flipH="1">
                <a:off x="2360" y="200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2" name="Freeform 1808">
                <a:extLst>
                  <a:ext uri="{FF2B5EF4-FFF2-40B4-BE49-F238E27FC236}">
                    <a16:creationId xmlns:a16="http://schemas.microsoft.com/office/drawing/2014/main" id="{21D6FCC2-D1E6-40DD-9836-A332C1B67DD7}"/>
                  </a:ext>
                </a:extLst>
              </p:cNvPr>
              <p:cNvSpPr/>
              <p:nvPr/>
            </p:nvSpPr>
            <p:spPr bwMode="auto">
              <a:xfrm>
                <a:off x="1980" y="2008"/>
                <a:ext cx="6" cy="3"/>
              </a:xfrm>
              <a:custGeom>
                <a:gdLst>
                  <a:gd name="T0" fmla="*/ 0 w 6"/>
                  <a:gd name="T1" fmla="*/ 3 h 3"/>
                  <a:gd name="T2" fmla="*/ 6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3" name="Freeform 1809">
                <a:extLst>
                  <a:ext uri="{FF2B5EF4-FFF2-40B4-BE49-F238E27FC236}">
                    <a16:creationId xmlns:a16="http://schemas.microsoft.com/office/drawing/2014/main" id="{6748A8A8-9C53-4644-9C90-23E1B5A7F7B6}"/>
                  </a:ext>
                </a:extLst>
              </p:cNvPr>
              <p:cNvSpPr/>
              <p:nvPr/>
            </p:nvSpPr>
            <p:spPr bwMode="auto">
              <a:xfrm>
                <a:off x="3503" y="2005"/>
                <a:ext cx="21" cy="11"/>
              </a:xfrm>
              <a:custGeom>
                <a:gdLst>
                  <a:gd name="T0" fmla="*/ 4 w 8"/>
                  <a:gd name="T1" fmla="*/ 3 h 4"/>
                  <a:gd name="T2" fmla="*/ 2 w 8"/>
                  <a:gd name="T3" fmla="*/ 3 h 4"/>
                  <a:gd name="T4" fmla="*/ 1 w 8"/>
                  <a:gd name="T5" fmla="*/ 4 h 4"/>
                  <a:gd name="T6" fmla="*/ 0 w 8"/>
                  <a:gd name="T7" fmla="*/ 4 h 4"/>
                  <a:gd name="T8" fmla="*/ 0 w 8"/>
                  <a:gd name="T9" fmla="*/ 3 h 4"/>
                  <a:gd name="T10" fmla="*/ 8 w 8"/>
                  <a:gd name="T11" fmla="*/ 2 h 4"/>
                  <a:gd name="T12" fmla="*/ 4 w 8"/>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4" y="3"/>
                    </a:moveTo>
                    <a:cubicBezTo>
                      <a:pt x="3" y="2"/>
                      <a:pt x="2" y="3"/>
                      <a:pt x="2" y="3"/>
                    </a:cubicBezTo>
                    <a:cubicBezTo>
                      <a:pt x="2" y="4"/>
                      <a:pt x="1" y="3"/>
                      <a:pt x="1" y="4"/>
                    </a:cubicBezTo>
                    <a:cubicBezTo>
                      <a:pt x="0" y="4"/>
                      <a:pt x="0" y="4"/>
                      <a:pt x="0" y="4"/>
                    </a:cubicBezTo>
                    <a:cubicBezTo>
                      <a:pt x="0" y="3"/>
                      <a:pt x="0" y="3"/>
                      <a:pt x="0" y="3"/>
                    </a:cubicBezTo>
                    <a:cubicBezTo>
                      <a:pt x="2" y="3"/>
                      <a:pt x="5" y="0"/>
                      <a:pt x="8"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4" name="Freeform 1810">
                <a:extLst>
                  <a:ext uri="{FF2B5EF4-FFF2-40B4-BE49-F238E27FC236}">
                    <a16:creationId xmlns:a16="http://schemas.microsoft.com/office/drawing/2014/main" id="{BFDEB987-0A3E-4447-913F-B28C30AEDCBD}"/>
                  </a:ext>
                </a:extLst>
              </p:cNvPr>
              <p:cNvSpPr/>
              <p:nvPr/>
            </p:nvSpPr>
            <p:spPr bwMode="auto">
              <a:xfrm>
                <a:off x="2651" y="2008"/>
                <a:ext cx="8" cy="5"/>
              </a:xfrm>
              <a:custGeom>
                <a:gdLst>
                  <a:gd name="T0" fmla="*/ 2 w 3"/>
                  <a:gd name="T1" fmla="*/ 2 h 2"/>
                  <a:gd name="T2" fmla="*/ 1 w 3"/>
                  <a:gd name="T3" fmla="*/ 2 h 2"/>
                  <a:gd name="T4" fmla="*/ 2 w 3"/>
                  <a:gd name="T5" fmla="*/ 1 h 2"/>
                  <a:gd name="T6" fmla="*/ 2 w 3"/>
                  <a:gd name="T7" fmla="*/ 2 h 2"/>
                </a:gdLst>
                <a:cxnLst>
                  <a:cxn ang="0">
                    <a:pos x="T0" y="T1"/>
                  </a:cxn>
                  <a:cxn ang="0">
                    <a:pos x="T2" y="T3"/>
                  </a:cxn>
                  <a:cxn ang="0">
                    <a:pos x="T4" y="T5"/>
                  </a:cxn>
                  <a:cxn ang="0">
                    <a:pos x="T6" y="T7"/>
                  </a:cxn>
                </a:cxnLst>
                <a:rect l="0" t="0" r="r" b="b"/>
                <a:pathLst>
                  <a:path w="3" h="2">
                    <a:moveTo>
                      <a:pt x="2" y="2"/>
                    </a:moveTo>
                    <a:cubicBezTo>
                      <a:pt x="2" y="2"/>
                      <a:pt x="1" y="2"/>
                      <a:pt x="1" y="2"/>
                    </a:cubicBezTo>
                    <a:cubicBezTo>
                      <a:pt x="0" y="0"/>
                      <a:pt x="3" y="2"/>
                      <a:pt x="2" y="1"/>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5" name="Freeform 1811">
                <a:extLst>
                  <a:ext uri="{FF2B5EF4-FFF2-40B4-BE49-F238E27FC236}">
                    <a16:creationId xmlns:a16="http://schemas.microsoft.com/office/drawing/2014/main" id="{1A227E2C-A7CD-4A62-912A-DDEFD982EC69}"/>
                  </a:ext>
                </a:extLst>
              </p:cNvPr>
              <p:cNvSpPr/>
              <p:nvPr/>
            </p:nvSpPr>
            <p:spPr bwMode="auto">
              <a:xfrm>
                <a:off x="2338" y="2008"/>
                <a:ext cx="16" cy="13"/>
              </a:xfrm>
              <a:custGeom>
                <a:gdLst>
                  <a:gd name="T0" fmla="*/ 6 w 6"/>
                  <a:gd name="T1" fmla="*/ 1 h 5"/>
                  <a:gd name="T2" fmla="*/ 4 w 6"/>
                  <a:gd name="T3" fmla="*/ 2 h 5"/>
                  <a:gd name="T4" fmla="*/ 4 w 6"/>
                  <a:gd name="T5" fmla="*/ 3 h 5"/>
                  <a:gd name="T6" fmla="*/ 0 w 6"/>
                  <a:gd name="T7" fmla="*/ 5 h 5"/>
                  <a:gd name="T8" fmla="*/ 3 w 6"/>
                  <a:gd name="T9" fmla="*/ 1 h 5"/>
                  <a:gd name="T10" fmla="*/ 6 w 6"/>
                  <a:gd name="T11" fmla="*/ 1 h 5"/>
                </a:gdLst>
                <a:cxnLst>
                  <a:cxn ang="0">
                    <a:pos x="T0" y="T1"/>
                  </a:cxn>
                  <a:cxn ang="0">
                    <a:pos x="T2" y="T3"/>
                  </a:cxn>
                  <a:cxn ang="0">
                    <a:pos x="T4" y="T5"/>
                  </a:cxn>
                  <a:cxn ang="0">
                    <a:pos x="T6" y="T7"/>
                  </a:cxn>
                  <a:cxn ang="0">
                    <a:pos x="T8" y="T9"/>
                  </a:cxn>
                  <a:cxn ang="0">
                    <a:pos x="T10" y="T11"/>
                  </a:cxn>
                </a:cxnLst>
                <a:rect l="0" t="0" r="r" b="b"/>
                <a:pathLst>
                  <a:path w="6" h="5">
                    <a:moveTo>
                      <a:pt x="6" y="1"/>
                    </a:moveTo>
                    <a:cubicBezTo>
                      <a:pt x="5" y="1"/>
                      <a:pt x="4" y="2"/>
                      <a:pt x="4" y="2"/>
                    </a:cubicBezTo>
                    <a:cubicBezTo>
                      <a:pt x="4" y="3"/>
                      <a:pt x="4" y="3"/>
                      <a:pt x="4" y="3"/>
                    </a:cubicBezTo>
                    <a:cubicBezTo>
                      <a:pt x="3" y="2"/>
                      <a:pt x="2" y="4"/>
                      <a:pt x="0" y="5"/>
                    </a:cubicBezTo>
                    <a:cubicBezTo>
                      <a:pt x="0" y="3"/>
                      <a:pt x="2" y="2"/>
                      <a:pt x="3" y="1"/>
                    </a:cubicBezTo>
                    <a:cubicBezTo>
                      <a:pt x="4"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6" name="Freeform 1812">
                <a:extLst>
                  <a:ext uri="{FF2B5EF4-FFF2-40B4-BE49-F238E27FC236}">
                    <a16:creationId xmlns:a16="http://schemas.microsoft.com/office/drawing/2014/main" id="{36C125BA-620A-4BA6-9AFE-B3BFE9A56236}"/>
                  </a:ext>
                </a:extLst>
              </p:cNvPr>
              <p:cNvSpPr/>
              <p:nvPr/>
            </p:nvSpPr>
            <p:spPr bwMode="auto">
              <a:xfrm>
                <a:off x="2667" y="2011"/>
                <a:ext cx="5" cy="2"/>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4" name="Group 2014">
              <a:extLst>
                <a:ext uri="{FF2B5EF4-FFF2-40B4-BE49-F238E27FC236}">
                  <a16:creationId xmlns:a16="http://schemas.microsoft.com/office/drawing/2014/main" id="{70702324-2773-4E4E-A38E-C930FC3559A7}"/>
                </a:ext>
              </a:extLst>
            </p:cNvPr>
            <p:cNvGrpSpPr/>
            <p:nvPr/>
          </p:nvGrpSpPr>
          <p:grpSpPr>
            <a:xfrm>
              <a:off x="3186113" y="3192463"/>
              <a:ext cx="3651250" cy="330200"/>
              <a:chOff x="2007" y="2011"/>
              <a:chExt cx="2300" cy="208"/>
            </a:xfrm>
          </p:grpSpPr>
          <p:sp>
            <p:nvSpPr>
              <p:cNvPr id="4227" name="Freeform 1814">
                <a:extLst>
                  <a:ext uri="{FF2B5EF4-FFF2-40B4-BE49-F238E27FC236}">
                    <a16:creationId xmlns:a16="http://schemas.microsoft.com/office/drawing/2014/main" id="{1044693F-D9F6-474A-80C8-FFC3D9C1A654}"/>
                  </a:ext>
                </a:extLst>
              </p:cNvPr>
              <p:cNvSpPr/>
              <p:nvPr/>
            </p:nvSpPr>
            <p:spPr bwMode="auto">
              <a:xfrm>
                <a:off x="3388" y="2011"/>
                <a:ext cx="22" cy="10"/>
              </a:xfrm>
              <a:custGeom>
                <a:gdLst>
                  <a:gd name="T0" fmla="*/ 8 w 8"/>
                  <a:gd name="T1" fmla="*/ 1 h 4"/>
                  <a:gd name="T2" fmla="*/ 7 w 8"/>
                  <a:gd name="T3" fmla="*/ 2 h 4"/>
                  <a:gd name="T4" fmla="*/ 7 w 8"/>
                  <a:gd name="T5" fmla="*/ 1 h 4"/>
                  <a:gd name="T6" fmla="*/ 2 w 8"/>
                  <a:gd name="T7" fmla="*/ 4 h 4"/>
                  <a:gd name="T8" fmla="*/ 2 w 8"/>
                  <a:gd name="T9" fmla="*/ 4 h 4"/>
                  <a:gd name="T10" fmla="*/ 0 w 8"/>
                  <a:gd name="T11" fmla="*/ 3 h 4"/>
                  <a:gd name="T12" fmla="*/ 2 w 8"/>
                  <a:gd name="T13" fmla="*/ 1 h 4"/>
                  <a:gd name="T14" fmla="*/ 4 w 8"/>
                  <a:gd name="T15" fmla="*/ 2 h 4"/>
                  <a:gd name="T16" fmla="*/ 4 w 8"/>
                  <a:gd name="T17" fmla="*/ 1 h 4"/>
                  <a:gd name="T18" fmla="*/ 5 w 8"/>
                  <a:gd name="T19" fmla="*/ 2 h 4"/>
                  <a:gd name="T20" fmla="*/ 6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1"/>
                      <a:pt x="8" y="2"/>
                      <a:pt x="7" y="2"/>
                    </a:cubicBezTo>
                    <a:cubicBezTo>
                      <a:pt x="7" y="1"/>
                      <a:pt x="7" y="1"/>
                      <a:pt x="7" y="1"/>
                    </a:cubicBezTo>
                    <a:cubicBezTo>
                      <a:pt x="6" y="4"/>
                      <a:pt x="2" y="2"/>
                      <a:pt x="2" y="4"/>
                    </a:cubicBezTo>
                    <a:cubicBezTo>
                      <a:pt x="2" y="4"/>
                      <a:pt x="2" y="4"/>
                      <a:pt x="2" y="4"/>
                    </a:cubicBezTo>
                    <a:cubicBezTo>
                      <a:pt x="0" y="3"/>
                      <a:pt x="0" y="3"/>
                      <a:pt x="0" y="3"/>
                    </a:cubicBezTo>
                    <a:cubicBezTo>
                      <a:pt x="0" y="2"/>
                      <a:pt x="1" y="1"/>
                      <a:pt x="2" y="1"/>
                    </a:cubicBezTo>
                    <a:cubicBezTo>
                      <a:pt x="3" y="2"/>
                      <a:pt x="4" y="2"/>
                      <a:pt x="4" y="2"/>
                    </a:cubicBezTo>
                    <a:cubicBezTo>
                      <a:pt x="4" y="1"/>
                      <a:pt x="4" y="1"/>
                      <a:pt x="4" y="1"/>
                    </a:cubicBezTo>
                    <a:cubicBezTo>
                      <a:pt x="5" y="2"/>
                      <a:pt x="5" y="2"/>
                      <a:pt x="5" y="2"/>
                    </a:cubicBezTo>
                    <a:cubicBezTo>
                      <a:pt x="6" y="0"/>
                      <a:pt x="6" y="0"/>
                      <a:pt x="6"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8" name="Freeform 1815">
                <a:extLst>
                  <a:ext uri="{FF2B5EF4-FFF2-40B4-BE49-F238E27FC236}">
                    <a16:creationId xmlns:a16="http://schemas.microsoft.com/office/drawing/2014/main" id="{9576AB01-5022-4D89-A2DE-EAB22D9402A4}"/>
                  </a:ext>
                </a:extLst>
              </p:cNvPr>
              <p:cNvSpPr/>
              <p:nvPr/>
            </p:nvSpPr>
            <p:spPr bwMode="auto">
              <a:xfrm>
                <a:off x="2028" y="2013"/>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9" name="Freeform 1816">
                <a:extLst>
                  <a:ext uri="{FF2B5EF4-FFF2-40B4-BE49-F238E27FC236}">
                    <a16:creationId xmlns:a16="http://schemas.microsoft.com/office/drawing/2014/main" id="{ECDED8B2-15E6-4619-95A8-43EEEE065FBF}"/>
                  </a:ext>
                </a:extLst>
              </p:cNvPr>
              <p:cNvSpPr/>
              <p:nvPr/>
            </p:nvSpPr>
            <p:spPr bwMode="auto">
              <a:xfrm>
                <a:off x="4278" y="2011"/>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0" name="Freeform 1817">
                <a:extLst>
                  <a:ext uri="{FF2B5EF4-FFF2-40B4-BE49-F238E27FC236}">
                    <a16:creationId xmlns:a16="http://schemas.microsoft.com/office/drawing/2014/main" id="{A9285164-C96F-4D78-877F-F33BAA7B4EEE}"/>
                  </a:ext>
                </a:extLst>
              </p:cNvPr>
              <p:cNvSpPr/>
              <p:nvPr/>
            </p:nvSpPr>
            <p:spPr bwMode="auto">
              <a:xfrm>
                <a:off x="2055" y="2013"/>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1" name="Freeform 1818">
                <a:extLst>
                  <a:ext uri="{FF2B5EF4-FFF2-40B4-BE49-F238E27FC236}">
                    <a16:creationId xmlns:a16="http://schemas.microsoft.com/office/drawing/2014/main" id="{BB81F02D-7E13-427C-89F2-790914855115}"/>
                  </a:ext>
                </a:extLst>
              </p:cNvPr>
              <p:cNvSpPr/>
              <p:nvPr/>
            </p:nvSpPr>
            <p:spPr bwMode="auto">
              <a:xfrm>
                <a:off x="3222" y="20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2" name="Freeform 1819">
                <a:extLst>
                  <a:ext uri="{FF2B5EF4-FFF2-40B4-BE49-F238E27FC236}">
                    <a16:creationId xmlns:a16="http://schemas.microsoft.com/office/drawing/2014/main" id="{4A9D5255-818B-4E87-983F-6F0A8FE182B5}"/>
                  </a:ext>
                </a:extLst>
              </p:cNvPr>
              <p:cNvSpPr/>
              <p:nvPr/>
            </p:nvSpPr>
            <p:spPr bwMode="auto">
              <a:xfrm>
                <a:off x="3527" y="201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3" name="Freeform 1820">
                <a:extLst>
                  <a:ext uri="{FF2B5EF4-FFF2-40B4-BE49-F238E27FC236}">
                    <a16:creationId xmlns:a16="http://schemas.microsoft.com/office/drawing/2014/main" id="{1A433360-897F-41C3-9440-92BA51F0CBAB}"/>
                  </a:ext>
                </a:extLst>
              </p:cNvPr>
              <p:cNvSpPr/>
              <p:nvPr/>
            </p:nvSpPr>
            <p:spPr bwMode="auto">
              <a:xfrm flipH="1">
                <a:off x="4059" y="2016"/>
                <a:ext cx="0" cy="3"/>
              </a:xfrm>
              <a:custGeom>
                <a:gdLst>
                  <a:gd name="T0" fmla="*/ 3 h 3"/>
                  <a:gd name="T1" fmla="*/ 3 h 3"/>
                  <a:gd name="T2" fmla="*/ 3 h 3"/>
                  <a:gd name="T3" fmla="*/ 0 h 3"/>
                  <a:gd name="T4" fmla="*/ 3 h 3"/>
                </a:gd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4" name="Freeform 1821">
                <a:extLst>
                  <a:ext uri="{FF2B5EF4-FFF2-40B4-BE49-F238E27FC236}">
                    <a16:creationId xmlns:a16="http://schemas.microsoft.com/office/drawing/2014/main" id="{7D8B71C6-8FB6-44C9-AA19-4C7F85281158}"/>
                  </a:ext>
                </a:extLst>
              </p:cNvPr>
              <p:cNvSpPr/>
              <p:nvPr/>
            </p:nvSpPr>
            <p:spPr bwMode="auto">
              <a:xfrm>
                <a:off x="2028" y="2019"/>
                <a:ext cx="19" cy="16"/>
              </a:xfrm>
              <a:custGeom>
                <a:gdLst>
                  <a:gd name="T0" fmla="*/ 7 w 7"/>
                  <a:gd name="T1" fmla="*/ 1 h 6"/>
                  <a:gd name="T2" fmla="*/ 3 w 7"/>
                  <a:gd name="T3" fmla="*/ 4 h 6"/>
                  <a:gd name="T4" fmla="*/ 3 w 7"/>
                  <a:gd name="T5" fmla="*/ 2 h 6"/>
                  <a:gd name="T6" fmla="*/ 0 w 7"/>
                  <a:gd name="T7" fmla="*/ 3 h 6"/>
                  <a:gd name="T8" fmla="*/ 2 w 7"/>
                  <a:gd name="T9" fmla="*/ 1 h 6"/>
                  <a:gd name="T10" fmla="*/ 6 w 7"/>
                  <a:gd name="T11" fmla="*/ 1 h 6"/>
                  <a:gd name="T12" fmla="*/ 7 w 7"/>
                  <a:gd name="T13" fmla="*/ 1 h 6"/>
                  <a:gd name="T14" fmla="*/ 6 w 7"/>
                  <a:gd name="T15" fmla="*/ 0 h 6"/>
                  <a:gd name="T16" fmla="*/ 6 w 7"/>
                  <a:gd name="T17" fmla="*/ 0 h 6"/>
                  <a:gd name="T18" fmla="*/ 7 w 7"/>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1"/>
                    </a:moveTo>
                    <a:cubicBezTo>
                      <a:pt x="6" y="2"/>
                      <a:pt x="5" y="3"/>
                      <a:pt x="3" y="4"/>
                    </a:cubicBezTo>
                    <a:cubicBezTo>
                      <a:pt x="3" y="2"/>
                      <a:pt x="3" y="2"/>
                      <a:pt x="3" y="2"/>
                    </a:cubicBezTo>
                    <a:cubicBezTo>
                      <a:pt x="1" y="2"/>
                      <a:pt x="1" y="6"/>
                      <a:pt x="0" y="3"/>
                    </a:cubicBezTo>
                    <a:cubicBezTo>
                      <a:pt x="0" y="2"/>
                      <a:pt x="2" y="3"/>
                      <a:pt x="2" y="1"/>
                    </a:cubicBezTo>
                    <a:cubicBezTo>
                      <a:pt x="3" y="3"/>
                      <a:pt x="5" y="1"/>
                      <a:pt x="6" y="1"/>
                    </a:cubicBezTo>
                    <a:cubicBezTo>
                      <a:pt x="7" y="1"/>
                      <a:pt x="7" y="1"/>
                      <a:pt x="7" y="1"/>
                    </a:cubicBezTo>
                    <a:cubicBezTo>
                      <a:pt x="6" y="0"/>
                      <a:pt x="6" y="0"/>
                      <a:pt x="6" y="0"/>
                    </a:cubicBezTo>
                    <a:cubicBezTo>
                      <a:pt x="6" y="0"/>
                      <a:pt x="6" y="0"/>
                      <a:pt x="6"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5" name="Freeform 1822">
                <a:extLst>
                  <a:ext uri="{FF2B5EF4-FFF2-40B4-BE49-F238E27FC236}">
                    <a16:creationId xmlns:a16="http://schemas.microsoft.com/office/drawing/2014/main" id="{45AF93E4-B9F7-4AA8-A718-F9CD14E6898D}"/>
                  </a:ext>
                </a:extLst>
              </p:cNvPr>
              <p:cNvSpPr/>
              <p:nvPr/>
            </p:nvSpPr>
            <p:spPr bwMode="auto">
              <a:xfrm>
                <a:off x="2640" y="2019"/>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6" name="Freeform 1823">
                <a:extLst>
                  <a:ext uri="{FF2B5EF4-FFF2-40B4-BE49-F238E27FC236}">
                    <a16:creationId xmlns:a16="http://schemas.microsoft.com/office/drawing/2014/main" id="{59BF2AE9-15B4-4742-BEFD-C184327361F0}"/>
                  </a:ext>
                </a:extLst>
              </p:cNvPr>
              <p:cNvSpPr/>
              <p:nvPr/>
            </p:nvSpPr>
            <p:spPr bwMode="auto">
              <a:xfrm>
                <a:off x="2012" y="2021"/>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7" name="Freeform 1824">
                <a:extLst>
                  <a:ext uri="{FF2B5EF4-FFF2-40B4-BE49-F238E27FC236}">
                    <a16:creationId xmlns:a16="http://schemas.microsoft.com/office/drawing/2014/main" id="{ACD590C6-E7AD-48CB-A095-0AC58140BF08}"/>
                  </a:ext>
                </a:extLst>
              </p:cNvPr>
              <p:cNvSpPr/>
              <p:nvPr/>
            </p:nvSpPr>
            <p:spPr bwMode="auto">
              <a:xfrm>
                <a:off x="3375" y="2019"/>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8" name="Rectangle 1825">
                <a:extLst>
                  <a:ext uri="{FF2B5EF4-FFF2-40B4-BE49-F238E27FC236}">
                    <a16:creationId xmlns:a16="http://schemas.microsoft.com/office/drawing/2014/main" id="{9D00AE09-FC8B-4F6C-A36D-18886CFCB262}"/>
                  </a:ext>
                </a:extLst>
              </p:cNvPr>
              <p:cNvSpPr>
                <a:spLocks noChangeArrowheads="1"/>
              </p:cNvSpPr>
              <p:nvPr/>
            </p:nvSpPr>
            <p:spPr bwMode="auto">
              <a:xfrm>
                <a:off x="4045" y="202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9" name="Freeform 1826">
                <a:extLst>
                  <a:ext uri="{FF2B5EF4-FFF2-40B4-BE49-F238E27FC236}">
                    <a16:creationId xmlns:a16="http://schemas.microsoft.com/office/drawing/2014/main" id="{F97C9C78-3C7B-4F2A-A5B7-EFD218B46003}"/>
                  </a:ext>
                </a:extLst>
              </p:cNvPr>
              <p:cNvSpPr/>
              <p:nvPr/>
            </p:nvSpPr>
            <p:spPr bwMode="auto">
              <a:xfrm>
                <a:off x="3471" y="2016"/>
                <a:ext cx="21" cy="13"/>
              </a:xfrm>
              <a:custGeom>
                <a:gdLst>
                  <a:gd name="T0" fmla="*/ 6 w 8"/>
                  <a:gd name="T1" fmla="*/ 4 h 5"/>
                  <a:gd name="T2" fmla="*/ 1 w 8"/>
                  <a:gd name="T3" fmla="*/ 4 h 5"/>
                  <a:gd name="T4" fmla="*/ 1 w 8"/>
                  <a:gd name="T5" fmla="*/ 4 h 5"/>
                  <a:gd name="T6" fmla="*/ 2 w 8"/>
                  <a:gd name="T7" fmla="*/ 3 h 5"/>
                  <a:gd name="T8" fmla="*/ 0 w 8"/>
                  <a:gd name="T9" fmla="*/ 3 h 5"/>
                  <a:gd name="T10" fmla="*/ 0 w 8"/>
                  <a:gd name="T11" fmla="*/ 3 h 5"/>
                  <a:gd name="T12" fmla="*/ 0 w 8"/>
                  <a:gd name="T13" fmla="*/ 2 h 5"/>
                  <a:gd name="T14" fmla="*/ 0 w 8"/>
                  <a:gd name="T15" fmla="*/ 2 h 5"/>
                  <a:gd name="T16" fmla="*/ 1 w 8"/>
                  <a:gd name="T17" fmla="*/ 3 h 5"/>
                  <a:gd name="T18" fmla="*/ 2 w 8"/>
                  <a:gd name="T19" fmla="*/ 2 h 5"/>
                  <a:gd name="T20" fmla="*/ 6 w 8"/>
                  <a:gd name="T21" fmla="*/ 4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6" y="4"/>
                    </a:moveTo>
                    <a:cubicBezTo>
                      <a:pt x="4" y="4"/>
                      <a:pt x="2" y="3"/>
                      <a:pt x="1" y="4"/>
                    </a:cubicBezTo>
                    <a:cubicBezTo>
                      <a:pt x="1" y="4"/>
                      <a:pt x="1" y="4"/>
                      <a:pt x="1" y="4"/>
                    </a:cubicBezTo>
                    <a:cubicBezTo>
                      <a:pt x="1" y="4"/>
                      <a:pt x="2" y="3"/>
                      <a:pt x="2" y="3"/>
                    </a:cubicBezTo>
                    <a:cubicBezTo>
                      <a:pt x="0" y="3"/>
                      <a:pt x="0" y="3"/>
                      <a:pt x="0" y="3"/>
                    </a:cubicBezTo>
                    <a:cubicBezTo>
                      <a:pt x="0" y="3"/>
                      <a:pt x="0" y="3"/>
                      <a:pt x="0" y="3"/>
                    </a:cubicBezTo>
                    <a:cubicBezTo>
                      <a:pt x="0" y="2"/>
                      <a:pt x="0" y="2"/>
                      <a:pt x="0" y="2"/>
                    </a:cubicBezTo>
                    <a:cubicBezTo>
                      <a:pt x="0" y="2"/>
                      <a:pt x="0" y="2"/>
                      <a:pt x="0" y="2"/>
                    </a:cubicBezTo>
                    <a:cubicBezTo>
                      <a:pt x="1" y="3"/>
                      <a:pt x="1" y="3"/>
                      <a:pt x="1" y="3"/>
                    </a:cubicBezTo>
                    <a:cubicBezTo>
                      <a:pt x="2" y="2"/>
                      <a:pt x="2" y="2"/>
                      <a:pt x="2" y="2"/>
                    </a:cubicBezTo>
                    <a:cubicBezTo>
                      <a:pt x="3" y="5"/>
                      <a:pt x="8" y="0"/>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0" name="Freeform 1827">
                <a:extLst>
                  <a:ext uri="{FF2B5EF4-FFF2-40B4-BE49-F238E27FC236}">
                    <a16:creationId xmlns:a16="http://schemas.microsoft.com/office/drawing/2014/main" id="{C53F2276-AC4A-4696-B497-A22F9503697A}"/>
                  </a:ext>
                </a:extLst>
              </p:cNvPr>
              <p:cNvSpPr/>
              <p:nvPr/>
            </p:nvSpPr>
            <p:spPr bwMode="auto">
              <a:xfrm>
                <a:off x="3161" y="2021"/>
                <a:ext cx="5" cy="3"/>
              </a:xfrm>
              <a:custGeom>
                <a:gdLst>
                  <a:gd name="T0" fmla="*/ 3 w 5"/>
                  <a:gd name="T1" fmla="*/ 0 h 3"/>
                  <a:gd name="T2" fmla="*/ 5 w 5"/>
                  <a:gd name="T3" fmla="*/ 3 h 3"/>
                  <a:gd name="T4" fmla="*/ 0 w 5"/>
                  <a:gd name="T5" fmla="*/ 3 h 3"/>
                  <a:gd name="T6" fmla="*/ 0 w 5"/>
                  <a:gd name="T7" fmla="*/ 0 h 3"/>
                  <a:gd name="T8" fmla="*/ 3 w 5"/>
                  <a:gd name="T9" fmla="*/ 0 h 3"/>
                </a:gdLst>
                <a:cxnLst>
                  <a:cxn ang="0">
                    <a:pos x="T0" y="T1"/>
                  </a:cxn>
                  <a:cxn ang="0">
                    <a:pos x="T2" y="T3"/>
                  </a:cxn>
                  <a:cxn ang="0">
                    <a:pos x="T4" y="T5"/>
                  </a:cxn>
                  <a:cxn ang="0">
                    <a:pos x="T6" y="T7"/>
                  </a:cxn>
                  <a:cxn ang="0">
                    <a:pos x="T8" y="T9"/>
                  </a:cxn>
                </a:cxnLst>
                <a:rect l="0" t="0" r="r" b="b"/>
                <a:pathLst>
                  <a:path w="5" h="3">
                    <a:moveTo>
                      <a:pt x="3" y="0"/>
                    </a:moveTo>
                    <a:lnTo>
                      <a:pt x="5"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1" name="Freeform 1828">
                <a:extLst>
                  <a:ext uri="{FF2B5EF4-FFF2-40B4-BE49-F238E27FC236}">
                    <a16:creationId xmlns:a16="http://schemas.microsoft.com/office/drawing/2014/main" id="{E8066AFA-B068-4103-B91F-FE393412B534}"/>
                  </a:ext>
                </a:extLst>
              </p:cNvPr>
              <p:cNvSpPr/>
              <p:nvPr/>
            </p:nvSpPr>
            <p:spPr bwMode="auto">
              <a:xfrm>
                <a:off x="2389" y="2024"/>
                <a:ext cx="8" cy="5"/>
              </a:xfrm>
              <a:custGeom>
                <a:gdLst>
                  <a:gd name="T0" fmla="*/ 3 w 3"/>
                  <a:gd name="T1" fmla="*/ 1 h 2"/>
                  <a:gd name="T2" fmla="*/ 1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1" y="2"/>
                    </a:cubicBezTo>
                    <a:cubicBezTo>
                      <a:pt x="0" y="1"/>
                      <a:pt x="2" y="1"/>
                      <a:pt x="2" y="0"/>
                    </a:cubicBezTo>
                    <a:cubicBezTo>
                      <a:pt x="3"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2" name="Freeform 1829">
                <a:extLst>
                  <a:ext uri="{FF2B5EF4-FFF2-40B4-BE49-F238E27FC236}">
                    <a16:creationId xmlns:a16="http://schemas.microsoft.com/office/drawing/2014/main" id="{083BF7CF-5D66-45E4-A5C9-20A7048D87BC}"/>
                  </a:ext>
                </a:extLst>
              </p:cNvPr>
              <p:cNvSpPr/>
              <p:nvPr/>
            </p:nvSpPr>
            <p:spPr bwMode="auto">
              <a:xfrm>
                <a:off x="3108" y="2021"/>
                <a:ext cx="21" cy="14"/>
              </a:xfrm>
              <a:custGeom>
                <a:gdLst>
                  <a:gd name="T0" fmla="*/ 8 w 8"/>
                  <a:gd name="T1" fmla="*/ 1 h 5"/>
                  <a:gd name="T2" fmla="*/ 6 w 8"/>
                  <a:gd name="T3" fmla="*/ 2 h 5"/>
                  <a:gd name="T4" fmla="*/ 0 w 8"/>
                  <a:gd name="T5" fmla="*/ 4 h 5"/>
                  <a:gd name="T6" fmla="*/ 4 w 8"/>
                  <a:gd name="T7" fmla="*/ 3 h 5"/>
                  <a:gd name="T8" fmla="*/ 8 w 8"/>
                  <a:gd name="T9" fmla="*/ 1 h 5"/>
                </a:gdLst>
                <a:cxnLst>
                  <a:cxn ang="0">
                    <a:pos x="T0" y="T1"/>
                  </a:cxn>
                  <a:cxn ang="0">
                    <a:pos x="T2" y="T3"/>
                  </a:cxn>
                  <a:cxn ang="0">
                    <a:pos x="T4" y="T5"/>
                  </a:cxn>
                  <a:cxn ang="0">
                    <a:pos x="T6" y="T7"/>
                  </a:cxn>
                  <a:cxn ang="0">
                    <a:pos x="T8" y="T9"/>
                  </a:cxn>
                </a:cxnLst>
                <a:rect l="0" t="0" r="r" b="b"/>
                <a:pathLst>
                  <a:path w="8" h="5">
                    <a:moveTo>
                      <a:pt x="8" y="1"/>
                    </a:moveTo>
                    <a:cubicBezTo>
                      <a:pt x="8" y="3"/>
                      <a:pt x="5" y="0"/>
                      <a:pt x="6" y="2"/>
                    </a:cubicBezTo>
                    <a:cubicBezTo>
                      <a:pt x="4" y="2"/>
                      <a:pt x="3" y="5"/>
                      <a:pt x="0" y="4"/>
                    </a:cubicBezTo>
                    <a:cubicBezTo>
                      <a:pt x="1" y="2"/>
                      <a:pt x="3" y="3"/>
                      <a:pt x="4" y="3"/>
                    </a:cubicBezTo>
                    <a:cubicBezTo>
                      <a:pt x="6" y="2"/>
                      <a:pt x="6"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3" name="Freeform 1830">
                <a:extLst>
                  <a:ext uri="{FF2B5EF4-FFF2-40B4-BE49-F238E27FC236}">
                    <a16:creationId xmlns:a16="http://schemas.microsoft.com/office/drawing/2014/main" id="{E756644A-2D56-406D-AC95-F9FAD0107D2F}"/>
                  </a:ext>
                </a:extLst>
              </p:cNvPr>
              <p:cNvSpPr/>
              <p:nvPr/>
            </p:nvSpPr>
            <p:spPr bwMode="auto">
              <a:xfrm flipH="1">
                <a:off x="3367" y="202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4" name="Freeform 1831">
                <a:extLst>
                  <a:ext uri="{FF2B5EF4-FFF2-40B4-BE49-F238E27FC236}">
                    <a16:creationId xmlns:a16="http://schemas.microsoft.com/office/drawing/2014/main" id="{48A59119-C37E-4B24-B9CB-3C6CF0551338}"/>
                  </a:ext>
                </a:extLst>
              </p:cNvPr>
              <p:cNvSpPr/>
              <p:nvPr/>
            </p:nvSpPr>
            <p:spPr bwMode="auto">
              <a:xfrm>
                <a:off x="2311" y="2024"/>
                <a:ext cx="14" cy="11"/>
              </a:xfrm>
              <a:custGeom>
                <a:gdLst>
                  <a:gd name="T0" fmla="*/ 5 w 5"/>
                  <a:gd name="T1" fmla="*/ 0 h 4"/>
                  <a:gd name="T2" fmla="*/ 4 w 5"/>
                  <a:gd name="T3" fmla="*/ 3 h 4"/>
                  <a:gd name="T4" fmla="*/ 1 w 5"/>
                  <a:gd name="T5" fmla="*/ 4 h 4"/>
                  <a:gd name="T6" fmla="*/ 2 w 5"/>
                  <a:gd name="T7" fmla="*/ 2 h 4"/>
                  <a:gd name="T8" fmla="*/ 5 w 5"/>
                  <a:gd name="T9" fmla="*/ 0 h 4"/>
                </a:gdLst>
                <a:cxnLst>
                  <a:cxn ang="0">
                    <a:pos x="T0" y="T1"/>
                  </a:cxn>
                  <a:cxn ang="0">
                    <a:pos x="T2" y="T3"/>
                  </a:cxn>
                  <a:cxn ang="0">
                    <a:pos x="T4" y="T5"/>
                  </a:cxn>
                  <a:cxn ang="0">
                    <a:pos x="T6" y="T7"/>
                  </a:cxn>
                  <a:cxn ang="0">
                    <a:pos x="T8" y="T9"/>
                  </a:cxn>
                </a:cxnLst>
                <a:rect l="0" t="0" r="r" b="b"/>
                <a:pathLst>
                  <a:path w="5" h="4">
                    <a:moveTo>
                      <a:pt x="5" y="0"/>
                    </a:moveTo>
                    <a:cubicBezTo>
                      <a:pt x="5" y="1"/>
                      <a:pt x="2" y="1"/>
                      <a:pt x="4" y="3"/>
                    </a:cubicBezTo>
                    <a:cubicBezTo>
                      <a:pt x="3" y="3"/>
                      <a:pt x="2" y="4"/>
                      <a:pt x="1" y="4"/>
                    </a:cubicBezTo>
                    <a:cubicBezTo>
                      <a:pt x="0" y="3"/>
                      <a:pt x="5" y="3"/>
                      <a:pt x="2" y="2"/>
                    </a:cubicBezTo>
                    <a:cubicBezTo>
                      <a:pt x="3" y="1"/>
                      <a:pt x="2"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5" name="Freeform 1832">
                <a:extLst>
                  <a:ext uri="{FF2B5EF4-FFF2-40B4-BE49-F238E27FC236}">
                    <a16:creationId xmlns:a16="http://schemas.microsoft.com/office/drawing/2014/main" id="{41BC8E22-12DE-4393-830B-BDB65780F809}"/>
                  </a:ext>
                </a:extLst>
              </p:cNvPr>
              <p:cNvSpPr/>
              <p:nvPr/>
            </p:nvSpPr>
            <p:spPr bwMode="auto">
              <a:xfrm>
                <a:off x="3527" y="2024"/>
                <a:ext cx="11" cy="5"/>
              </a:xfrm>
              <a:custGeom>
                <a:gdLst>
                  <a:gd name="T0" fmla="*/ 4 w 4"/>
                  <a:gd name="T1" fmla="*/ 1 h 2"/>
                  <a:gd name="T2" fmla="*/ 0 w 4"/>
                  <a:gd name="T3" fmla="*/ 1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2"/>
                      <a:pt x="1" y="1"/>
                      <a:pt x="0" y="1"/>
                    </a:cubicBezTo>
                    <a:cubicBezTo>
                      <a:pt x="1" y="1"/>
                      <a:pt x="1" y="0"/>
                      <a:pt x="2" y="1"/>
                    </a:cubicBezTo>
                    <a:cubicBezTo>
                      <a:pt x="3"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6" name="Freeform 1833">
                <a:extLst>
                  <a:ext uri="{FF2B5EF4-FFF2-40B4-BE49-F238E27FC236}">
                    <a16:creationId xmlns:a16="http://schemas.microsoft.com/office/drawing/2014/main" id="{DDD16FDC-21FF-4DF3-B056-6E490EBC97EE}"/>
                  </a:ext>
                </a:extLst>
              </p:cNvPr>
              <p:cNvSpPr/>
              <p:nvPr/>
            </p:nvSpPr>
            <p:spPr bwMode="auto">
              <a:xfrm>
                <a:off x="4072" y="2024"/>
                <a:ext cx="11" cy="5"/>
              </a:xfrm>
              <a:custGeom>
                <a:gdLst>
                  <a:gd name="T0" fmla="*/ 3 w 4"/>
                  <a:gd name="T1" fmla="*/ 2 h 2"/>
                  <a:gd name="T2" fmla="*/ 0 w 4"/>
                  <a:gd name="T3" fmla="*/ 1 h 2"/>
                  <a:gd name="T4" fmla="*/ 4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2" y="2"/>
                      <a:pt x="1" y="2"/>
                      <a:pt x="0" y="1"/>
                    </a:cubicBezTo>
                    <a:cubicBezTo>
                      <a:pt x="1" y="1"/>
                      <a:pt x="2"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7" name="Freeform 1834">
                <a:extLst>
                  <a:ext uri="{FF2B5EF4-FFF2-40B4-BE49-F238E27FC236}">
                    <a16:creationId xmlns:a16="http://schemas.microsoft.com/office/drawing/2014/main" id="{90A45110-26AA-44C2-9309-120DADB5A3AA}"/>
                  </a:ext>
                </a:extLst>
              </p:cNvPr>
              <p:cNvSpPr/>
              <p:nvPr/>
            </p:nvSpPr>
            <p:spPr bwMode="auto">
              <a:xfrm>
                <a:off x="2501" y="2024"/>
                <a:ext cx="11" cy="5"/>
              </a:xfrm>
              <a:custGeom>
                <a:gdLst>
                  <a:gd name="T0" fmla="*/ 4 w 4"/>
                  <a:gd name="T1" fmla="*/ 1 h 2"/>
                  <a:gd name="T2" fmla="*/ 1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1"/>
                      <a:pt x="1" y="2"/>
                    </a:cubicBezTo>
                    <a:cubicBezTo>
                      <a:pt x="0" y="1"/>
                      <a:pt x="0"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8" name="Freeform 1835">
                <a:extLst>
                  <a:ext uri="{FF2B5EF4-FFF2-40B4-BE49-F238E27FC236}">
                    <a16:creationId xmlns:a16="http://schemas.microsoft.com/office/drawing/2014/main" id="{A3CC2E05-47EC-4C5B-8805-5B7466992080}"/>
                  </a:ext>
                </a:extLst>
              </p:cNvPr>
              <p:cNvSpPr/>
              <p:nvPr/>
            </p:nvSpPr>
            <p:spPr bwMode="auto">
              <a:xfrm>
                <a:off x="2090" y="2027"/>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0" y="2"/>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9" name="Freeform 1836">
                <a:extLst>
                  <a:ext uri="{FF2B5EF4-FFF2-40B4-BE49-F238E27FC236}">
                    <a16:creationId xmlns:a16="http://schemas.microsoft.com/office/drawing/2014/main" id="{C67185BC-48A1-4B56-B994-254A6767C6A2}"/>
                  </a:ext>
                </a:extLst>
              </p:cNvPr>
              <p:cNvSpPr/>
              <p:nvPr/>
            </p:nvSpPr>
            <p:spPr bwMode="auto">
              <a:xfrm>
                <a:off x="3351" y="2027"/>
                <a:ext cx="2"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0" name="Freeform 1837">
                <a:extLst>
                  <a:ext uri="{FF2B5EF4-FFF2-40B4-BE49-F238E27FC236}">
                    <a16:creationId xmlns:a16="http://schemas.microsoft.com/office/drawing/2014/main" id="{A63A70CA-1AAC-4499-B07A-DD2E443CF20F}"/>
                  </a:ext>
                </a:extLst>
              </p:cNvPr>
              <p:cNvSpPr/>
              <p:nvPr/>
            </p:nvSpPr>
            <p:spPr bwMode="auto">
              <a:xfrm>
                <a:off x="4262" y="2027"/>
                <a:ext cx="8" cy="8"/>
              </a:xfrm>
              <a:custGeom>
                <a:gdLst>
                  <a:gd name="T0" fmla="*/ 3 w 3"/>
                  <a:gd name="T1" fmla="*/ 2 h 3"/>
                  <a:gd name="T2" fmla="*/ 1 w 3"/>
                  <a:gd name="T3" fmla="*/ 3 h 3"/>
                  <a:gd name="T4" fmla="*/ 1 w 3"/>
                  <a:gd name="T5" fmla="*/ 1 h 3"/>
                  <a:gd name="T6" fmla="*/ 0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1" y="3"/>
                    </a:cubicBezTo>
                    <a:cubicBezTo>
                      <a:pt x="1" y="1"/>
                      <a:pt x="1" y="1"/>
                      <a:pt x="1" y="1"/>
                    </a:cubicBezTo>
                    <a:cubicBezTo>
                      <a:pt x="0" y="1"/>
                      <a:pt x="0" y="0"/>
                      <a:pt x="0"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1" name="Freeform 1838">
                <a:extLst>
                  <a:ext uri="{FF2B5EF4-FFF2-40B4-BE49-F238E27FC236}">
                    <a16:creationId xmlns:a16="http://schemas.microsoft.com/office/drawing/2014/main" id="{ACAA8DF3-D73F-4614-8395-66E4BAA92242}"/>
                  </a:ext>
                </a:extLst>
              </p:cNvPr>
              <p:cNvSpPr/>
              <p:nvPr/>
            </p:nvSpPr>
            <p:spPr bwMode="auto">
              <a:xfrm>
                <a:off x="4283" y="20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2" name="Freeform 1839">
                <a:extLst>
                  <a:ext uri="{FF2B5EF4-FFF2-40B4-BE49-F238E27FC236}">
                    <a16:creationId xmlns:a16="http://schemas.microsoft.com/office/drawing/2014/main" id="{9955EB36-D663-4E66-B4EA-CD6BA6BAFCE2}"/>
                  </a:ext>
                </a:extLst>
              </p:cNvPr>
              <p:cNvSpPr/>
              <p:nvPr/>
            </p:nvSpPr>
            <p:spPr bwMode="auto">
              <a:xfrm>
                <a:off x="3142" y="2027"/>
                <a:ext cx="8" cy="2"/>
              </a:xfrm>
              <a:custGeom>
                <a:gdLst>
                  <a:gd name="T0" fmla="*/ 3 w 3"/>
                  <a:gd name="T1" fmla="*/ 1 h 1"/>
                  <a:gd name="T2" fmla="*/ 0 w 3"/>
                  <a:gd name="T3" fmla="*/ 0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0"/>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3" name="Rectangle 1840">
                <a:extLst>
                  <a:ext uri="{FF2B5EF4-FFF2-40B4-BE49-F238E27FC236}">
                    <a16:creationId xmlns:a16="http://schemas.microsoft.com/office/drawing/2014/main" id="{6114B21D-DADC-4513-8A11-EAF18172923D}"/>
                  </a:ext>
                </a:extLst>
              </p:cNvPr>
              <p:cNvSpPr>
                <a:spLocks noChangeArrowheads="1"/>
              </p:cNvSpPr>
              <p:nvPr/>
            </p:nvSpPr>
            <p:spPr bwMode="auto">
              <a:xfrm>
                <a:off x="3383" y="2027"/>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4" name="Freeform 1841">
                <a:extLst>
                  <a:ext uri="{FF2B5EF4-FFF2-40B4-BE49-F238E27FC236}">
                    <a16:creationId xmlns:a16="http://schemas.microsoft.com/office/drawing/2014/main" id="{5447A890-E091-4699-96E8-6E561F3D982B}"/>
                  </a:ext>
                </a:extLst>
              </p:cNvPr>
              <p:cNvSpPr/>
              <p:nvPr/>
            </p:nvSpPr>
            <p:spPr bwMode="auto">
              <a:xfrm>
                <a:off x="3463" y="2027"/>
                <a:ext cx="11" cy="5"/>
              </a:xfrm>
              <a:custGeom>
                <a:gdLst>
                  <a:gd name="T0" fmla="*/ 4 w 4"/>
                  <a:gd name="T1" fmla="*/ 1 h 2"/>
                  <a:gd name="T2" fmla="*/ 2 w 4"/>
                  <a:gd name="T3" fmla="*/ 1 h 2"/>
                  <a:gd name="T4" fmla="*/ 2 w 4"/>
                  <a:gd name="T5" fmla="*/ 2 h 2"/>
                  <a:gd name="T6" fmla="*/ 0 w 4"/>
                  <a:gd name="T7" fmla="*/ 1 h 2"/>
                  <a:gd name="T8" fmla="*/ 1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1"/>
                      <a:pt x="2" y="1"/>
                    </a:cubicBezTo>
                    <a:cubicBezTo>
                      <a:pt x="2" y="2"/>
                      <a:pt x="2" y="2"/>
                      <a:pt x="2" y="2"/>
                    </a:cubicBezTo>
                    <a:cubicBezTo>
                      <a:pt x="1" y="2"/>
                      <a:pt x="1" y="2"/>
                      <a:pt x="0" y="1"/>
                    </a:cubicBezTo>
                    <a:cubicBezTo>
                      <a:pt x="1" y="0"/>
                      <a:pt x="1" y="0"/>
                      <a:pt x="1"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5" name="Freeform 1842">
                <a:extLst>
                  <a:ext uri="{FF2B5EF4-FFF2-40B4-BE49-F238E27FC236}">
                    <a16:creationId xmlns:a16="http://schemas.microsoft.com/office/drawing/2014/main" id="{ECB66E94-19E5-44B4-ABAF-71C5BBC27DFB}"/>
                  </a:ext>
                </a:extLst>
              </p:cNvPr>
              <p:cNvSpPr/>
              <p:nvPr/>
            </p:nvSpPr>
            <p:spPr bwMode="auto">
              <a:xfrm>
                <a:off x="2584" y="2027"/>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6" name="Freeform 1843">
                <a:extLst>
                  <a:ext uri="{FF2B5EF4-FFF2-40B4-BE49-F238E27FC236}">
                    <a16:creationId xmlns:a16="http://schemas.microsoft.com/office/drawing/2014/main" id="{8707C13C-7639-4795-8406-853EE450BFEC}"/>
                  </a:ext>
                </a:extLst>
              </p:cNvPr>
              <p:cNvSpPr/>
              <p:nvPr/>
            </p:nvSpPr>
            <p:spPr bwMode="auto">
              <a:xfrm>
                <a:off x="2549" y="2027"/>
                <a:ext cx="14" cy="10"/>
              </a:xfrm>
              <a:custGeom>
                <a:gdLst>
                  <a:gd name="T0" fmla="*/ 4 w 5"/>
                  <a:gd name="T1" fmla="*/ 2 h 4"/>
                  <a:gd name="T2" fmla="*/ 4 w 5"/>
                  <a:gd name="T3" fmla="*/ 2 h 4"/>
                  <a:gd name="T4" fmla="*/ 5 w 5"/>
                  <a:gd name="T5" fmla="*/ 3 h 4"/>
                  <a:gd name="T6" fmla="*/ 5 w 5"/>
                  <a:gd name="T7" fmla="*/ 3 h 4"/>
                  <a:gd name="T8" fmla="*/ 5 w 5"/>
                  <a:gd name="T9" fmla="*/ 3 h 4"/>
                  <a:gd name="T10" fmla="*/ 3 w 5"/>
                  <a:gd name="T11" fmla="*/ 2 h 4"/>
                  <a:gd name="T12" fmla="*/ 1 w 5"/>
                  <a:gd name="T13" fmla="*/ 2 h 4"/>
                  <a:gd name="T14" fmla="*/ 1 w 5"/>
                  <a:gd name="T15" fmla="*/ 3 h 4"/>
                  <a:gd name="T16" fmla="*/ 0 w 5"/>
                  <a:gd name="T17" fmla="*/ 2 h 4"/>
                  <a:gd name="T18" fmla="*/ 3 w 5"/>
                  <a:gd name="T19" fmla="*/ 1 h 4"/>
                  <a:gd name="T20" fmla="*/ 4 w 5"/>
                  <a:gd name="T21"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cubicBezTo>
                      <a:pt x="4" y="2"/>
                      <a:pt x="4" y="2"/>
                      <a:pt x="4" y="2"/>
                    </a:cubicBezTo>
                    <a:cubicBezTo>
                      <a:pt x="5" y="3"/>
                      <a:pt x="5" y="3"/>
                      <a:pt x="5" y="3"/>
                    </a:cubicBezTo>
                    <a:cubicBezTo>
                      <a:pt x="5" y="3"/>
                      <a:pt x="5" y="3"/>
                      <a:pt x="5" y="3"/>
                    </a:cubicBezTo>
                    <a:cubicBezTo>
                      <a:pt x="5" y="3"/>
                      <a:pt x="5" y="3"/>
                      <a:pt x="5" y="3"/>
                    </a:cubicBezTo>
                    <a:cubicBezTo>
                      <a:pt x="3" y="2"/>
                      <a:pt x="3" y="2"/>
                      <a:pt x="3" y="2"/>
                    </a:cubicBezTo>
                    <a:cubicBezTo>
                      <a:pt x="3" y="2"/>
                      <a:pt x="2" y="3"/>
                      <a:pt x="1" y="2"/>
                    </a:cubicBezTo>
                    <a:cubicBezTo>
                      <a:pt x="1" y="2"/>
                      <a:pt x="2" y="4"/>
                      <a:pt x="1" y="3"/>
                    </a:cubicBezTo>
                    <a:cubicBezTo>
                      <a:pt x="1" y="4"/>
                      <a:pt x="1" y="2"/>
                      <a:pt x="0" y="2"/>
                    </a:cubicBezTo>
                    <a:cubicBezTo>
                      <a:pt x="1" y="2"/>
                      <a:pt x="3" y="2"/>
                      <a:pt x="3"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7" name="Freeform 1844">
                <a:extLst>
                  <a:ext uri="{FF2B5EF4-FFF2-40B4-BE49-F238E27FC236}">
                    <a16:creationId xmlns:a16="http://schemas.microsoft.com/office/drawing/2014/main" id="{96F69A61-01F9-4F47-8FC9-1F5316C57DB9}"/>
                  </a:ext>
                </a:extLst>
              </p:cNvPr>
              <p:cNvSpPr/>
              <p:nvPr/>
            </p:nvSpPr>
            <p:spPr bwMode="auto">
              <a:xfrm>
                <a:off x="3086" y="2029"/>
                <a:ext cx="22" cy="8"/>
              </a:xfrm>
              <a:custGeom>
                <a:gdLst>
                  <a:gd name="T0" fmla="*/ 8 w 8"/>
                  <a:gd name="T1" fmla="*/ 1 h 3"/>
                  <a:gd name="T2" fmla="*/ 4 w 8"/>
                  <a:gd name="T3" fmla="*/ 2 h 3"/>
                  <a:gd name="T4" fmla="*/ 3 w 8"/>
                  <a:gd name="T5" fmla="*/ 1 h 3"/>
                  <a:gd name="T6" fmla="*/ 3 w 8"/>
                  <a:gd name="T7" fmla="*/ 2 h 3"/>
                  <a:gd name="T8" fmla="*/ 3 w 8"/>
                  <a:gd name="T9" fmla="*/ 3 h 3"/>
                  <a:gd name="T10" fmla="*/ 1 w 8"/>
                  <a:gd name="T11" fmla="*/ 3 h 3"/>
                  <a:gd name="T12" fmla="*/ 0 w 8"/>
                  <a:gd name="T13" fmla="*/ 2 h 3"/>
                  <a:gd name="T14" fmla="*/ 7 w 8"/>
                  <a:gd name="T15" fmla="*/ 0 h 3"/>
                  <a:gd name="T16" fmla="*/ 8 w 8"/>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1"/>
                    </a:moveTo>
                    <a:cubicBezTo>
                      <a:pt x="7" y="2"/>
                      <a:pt x="5" y="1"/>
                      <a:pt x="4" y="2"/>
                    </a:cubicBezTo>
                    <a:cubicBezTo>
                      <a:pt x="4" y="2"/>
                      <a:pt x="4" y="1"/>
                      <a:pt x="3" y="1"/>
                    </a:cubicBezTo>
                    <a:cubicBezTo>
                      <a:pt x="3" y="1"/>
                      <a:pt x="2" y="2"/>
                      <a:pt x="3" y="2"/>
                    </a:cubicBezTo>
                    <a:cubicBezTo>
                      <a:pt x="3" y="3"/>
                      <a:pt x="3" y="3"/>
                      <a:pt x="3" y="3"/>
                    </a:cubicBezTo>
                    <a:cubicBezTo>
                      <a:pt x="2" y="3"/>
                      <a:pt x="1" y="2"/>
                      <a:pt x="1" y="3"/>
                    </a:cubicBezTo>
                    <a:cubicBezTo>
                      <a:pt x="0" y="2"/>
                      <a:pt x="0" y="2"/>
                      <a:pt x="0" y="2"/>
                    </a:cubicBezTo>
                    <a:cubicBezTo>
                      <a:pt x="2" y="1"/>
                      <a:pt x="4" y="0"/>
                      <a:pt x="7" y="0"/>
                    </a:cubicBezTo>
                    <a:cubicBezTo>
                      <a:pt x="7" y="0"/>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8" name="Freeform 1845">
                <a:extLst>
                  <a:ext uri="{FF2B5EF4-FFF2-40B4-BE49-F238E27FC236}">
                    <a16:creationId xmlns:a16="http://schemas.microsoft.com/office/drawing/2014/main" id="{7EAF8A86-F3C4-4C34-B4D3-EED2E1535E35}"/>
                  </a:ext>
                </a:extLst>
              </p:cNvPr>
              <p:cNvSpPr/>
              <p:nvPr/>
            </p:nvSpPr>
            <p:spPr bwMode="auto">
              <a:xfrm>
                <a:off x="3340" y="2029"/>
                <a:ext cx="21" cy="6"/>
              </a:xfrm>
              <a:custGeom>
                <a:gdLst>
                  <a:gd name="T0" fmla="*/ 8 w 8"/>
                  <a:gd name="T1" fmla="*/ 0 h 2"/>
                  <a:gd name="T2" fmla="*/ 2 w 8"/>
                  <a:gd name="T3" fmla="*/ 2 h 2"/>
                  <a:gd name="T4" fmla="*/ 0 w 8"/>
                  <a:gd name="T5" fmla="*/ 1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2"/>
                    </a:cubicBezTo>
                    <a:cubicBezTo>
                      <a:pt x="2" y="1"/>
                      <a:pt x="1" y="1"/>
                      <a:pt x="0" y="1"/>
                    </a:cubicBezTo>
                    <a:cubicBezTo>
                      <a:pt x="2" y="0"/>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9" name="Freeform 1846">
                <a:extLst>
                  <a:ext uri="{FF2B5EF4-FFF2-40B4-BE49-F238E27FC236}">
                    <a16:creationId xmlns:a16="http://schemas.microsoft.com/office/drawing/2014/main" id="{D2C7EEC6-D733-47C8-A1DE-0594DBC6A24C}"/>
                  </a:ext>
                </a:extLst>
              </p:cNvPr>
              <p:cNvSpPr/>
              <p:nvPr/>
            </p:nvSpPr>
            <p:spPr bwMode="auto">
              <a:xfrm>
                <a:off x="2018" y="2029"/>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0" name="Freeform 1847">
                <a:extLst>
                  <a:ext uri="{FF2B5EF4-FFF2-40B4-BE49-F238E27FC236}">
                    <a16:creationId xmlns:a16="http://schemas.microsoft.com/office/drawing/2014/main" id="{D3A048B5-45CC-4AEA-A143-25C64DC3B3ED}"/>
                  </a:ext>
                </a:extLst>
              </p:cNvPr>
              <p:cNvSpPr/>
              <p:nvPr/>
            </p:nvSpPr>
            <p:spPr bwMode="auto">
              <a:xfrm>
                <a:off x="2413" y="2029"/>
                <a:ext cx="32" cy="14"/>
              </a:xfrm>
              <a:custGeom>
                <a:gdLst>
                  <a:gd name="T0" fmla="*/ 5 w 12"/>
                  <a:gd name="T1" fmla="*/ 0 h 5"/>
                  <a:gd name="T2" fmla="*/ 6 w 12"/>
                  <a:gd name="T3" fmla="*/ 3 h 5"/>
                  <a:gd name="T4" fmla="*/ 12 w 12"/>
                  <a:gd name="T5" fmla="*/ 3 h 5"/>
                  <a:gd name="T6" fmla="*/ 4 w 12"/>
                  <a:gd name="T7" fmla="*/ 3 h 5"/>
                  <a:gd name="T8" fmla="*/ 1 w 12"/>
                  <a:gd name="T9" fmla="*/ 4 h 5"/>
                  <a:gd name="T10" fmla="*/ 2 w 12"/>
                  <a:gd name="T11" fmla="*/ 3 h 5"/>
                  <a:gd name="T12" fmla="*/ 2 w 12"/>
                  <a:gd name="T13" fmla="*/ 3 h 5"/>
                  <a:gd name="T14" fmla="*/ 1 w 12"/>
                  <a:gd name="T15" fmla="*/ 3 h 5"/>
                  <a:gd name="T16" fmla="*/ 2 w 12"/>
                  <a:gd name="T17" fmla="*/ 1 h 5"/>
                  <a:gd name="T18" fmla="*/ 3 w 12"/>
                  <a:gd name="T19" fmla="*/ 1 h 5"/>
                  <a:gd name="T20" fmla="*/ 4 w 12"/>
                  <a:gd name="T21" fmla="*/ 0 h 5"/>
                  <a:gd name="T22" fmla="*/ 5 w 1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
                    <a:moveTo>
                      <a:pt x="5" y="0"/>
                    </a:moveTo>
                    <a:cubicBezTo>
                      <a:pt x="5" y="1"/>
                      <a:pt x="7" y="2"/>
                      <a:pt x="6" y="3"/>
                    </a:cubicBezTo>
                    <a:cubicBezTo>
                      <a:pt x="7" y="3"/>
                      <a:pt x="12" y="1"/>
                      <a:pt x="12" y="3"/>
                    </a:cubicBezTo>
                    <a:cubicBezTo>
                      <a:pt x="10" y="5"/>
                      <a:pt x="6" y="4"/>
                      <a:pt x="4" y="3"/>
                    </a:cubicBezTo>
                    <a:cubicBezTo>
                      <a:pt x="4" y="2"/>
                      <a:pt x="2" y="4"/>
                      <a:pt x="1" y="4"/>
                    </a:cubicBezTo>
                    <a:cubicBezTo>
                      <a:pt x="2" y="4"/>
                      <a:pt x="2" y="4"/>
                      <a:pt x="2" y="3"/>
                    </a:cubicBezTo>
                    <a:cubicBezTo>
                      <a:pt x="2" y="3"/>
                      <a:pt x="2" y="3"/>
                      <a:pt x="2" y="3"/>
                    </a:cubicBezTo>
                    <a:cubicBezTo>
                      <a:pt x="1" y="3"/>
                      <a:pt x="1" y="3"/>
                      <a:pt x="1" y="3"/>
                    </a:cubicBezTo>
                    <a:cubicBezTo>
                      <a:pt x="0" y="2"/>
                      <a:pt x="1" y="2"/>
                      <a:pt x="2" y="1"/>
                    </a:cubicBezTo>
                    <a:cubicBezTo>
                      <a:pt x="3" y="1"/>
                      <a:pt x="3" y="1"/>
                      <a:pt x="3" y="1"/>
                    </a:cubicBezTo>
                    <a:cubicBezTo>
                      <a:pt x="4" y="0"/>
                      <a:pt x="4" y="0"/>
                      <a:pt x="4"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1" name="Freeform 1848">
                <a:extLst>
                  <a:ext uri="{FF2B5EF4-FFF2-40B4-BE49-F238E27FC236}">
                    <a16:creationId xmlns:a16="http://schemas.microsoft.com/office/drawing/2014/main" id="{846BC5F0-4CAC-4A87-9EBE-CF0367567EAB}"/>
                  </a:ext>
                </a:extLst>
              </p:cNvPr>
              <p:cNvSpPr/>
              <p:nvPr/>
            </p:nvSpPr>
            <p:spPr bwMode="auto">
              <a:xfrm>
                <a:off x="2445" y="2029"/>
                <a:ext cx="19" cy="11"/>
              </a:xfrm>
              <a:custGeom>
                <a:gdLst>
                  <a:gd name="T0" fmla="*/ 7 w 7"/>
                  <a:gd name="T1" fmla="*/ 0 h 4"/>
                  <a:gd name="T2" fmla="*/ 4 w 7"/>
                  <a:gd name="T3" fmla="*/ 3 h 4"/>
                  <a:gd name="T4" fmla="*/ 0 w 7"/>
                  <a:gd name="T5" fmla="*/ 2 h 4"/>
                  <a:gd name="T6" fmla="*/ 7 w 7"/>
                  <a:gd name="T7" fmla="*/ 0 h 4"/>
                </a:gdLst>
                <a:cxnLst>
                  <a:cxn ang="0">
                    <a:pos x="T0" y="T1"/>
                  </a:cxn>
                  <a:cxn ang="0">
                    <a:pos x="T2" y="T3"/>
                  </a:cxn>
                  <a:cxn ang="0">
                    <a:pos x="T4" y="T5"/>
                  </a:cxn>
                  <a:cxn ang="0">
                    <a:pos x="T6" y="T7"/>
                  </a:cxn>
                </a:cxnLst>
                <a:rect l="0" t="0" r="r" b="b"/>
                <a:pathLst>
                  <a:path w="7" h="4">
                    <a:moveTo>
                      <a:pt x="7" y="0"/>
                    </a:moveTo>
                    <a:cubicBezTo>
                      <a:pt x="7" y="1"/>
                      <a:pt x="3" y="1"/>
                      <a:pt x="4" y="3"/>
                    </a:cubicBezTo>
                    <a:cubicBezTo>
                      <a:pt x="3" y="2"/>
                      <a:pt x="1" y="4"/>
                      <a:pt x="0" y="2"/>
                    </a:cubicBezTo>
                    <a:cubicBezTo>
                      <a:pt x="2" y="1"/>
                      <a:pt x="5" y="2"/>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2" name="Freeform 1849">
                <a:extLst>
                  <a:ext uri="{FF2B5EF4-FFF2-40B4-BE49-F238E27FC236}">
                    <a16:creationId xmlns:a16="http://schemas.microsoft.com/office/drawing/2014/main" id="{70F4AE93-5FA3-460F-8A60-46DF6AA85A0E}"/>
                  </a:ext>
                </a:extLst>
              </p:cNvPr>
              <p:cNvSpPr/>
              <p:nvPr/>
            </p:nvSpPr>
            <p:spPr bwMode="auto">
              <a:xfrm>
                <a:off x="2627" y="2029"/>
                <a:ext cx="21" cy="8"/>
              </a:xfrm>
              <a:custGeom>
                <a:gdLst>
                  <a:gd name="T0" fmla="*/ 6 w 8"/>
                  <a:gd name="T1" fmla="*/ 2 h 3"/>
                  <a:gd name="T2" fmla="*/ 7 w 8"/>
                  <a:gd name="T3" fmla="*/ 1 h 3"/>
                  <a:gd name="T4" fmla="*/ 7 w 8"/>
                  <a:gd name="T5" fmla="*/ 3 h 3"/>
                  <a:gd name="T6" fmla="*/ 5 w 8"/>
                  <a:gd name="T7" fmla="*/ 3 h 3"/>
                  <a:gd name="T8" fmla="*/ 6 w 8"/>
                  <a:gd name="T9" fmla="*/ 1 h 3"/>
                  <a:gd name="T10" fmla="*/ 0 w 8"/>
                  <a:gd name="T11" fmla="*/ 1 h 3"/>
                  <a:gd name="T12" fmla="*/ 2 w 8"/>
                  <a:gd name="T13" fmla="*/ 1 h 3"/>
                  <a:gd name="T14" fmla="*/ 6 w 8"/>
                  <a:gd name="T15" fmla="*/ 0 h 3"/>
                  <a:gd name="T16" fmla="*/ 6 w 8"/>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2"/>
                    </a:moveTo>
                    <a:cubicBezTo>
                      <a:pt x="7" y="1"/>
                      <a:pt x="7" y="1"/>
                      <a:pt x="7" y="1"/>
                    </a:cubicBezTo>
                    <a:cubicBezTo>
                      <a:pt x="7" y="1"/>
                      <a:pt x="8" y="2"/>
                      <a:pt x="7" y="3"/>
                    </a:cubicBezTo>
                    <a:cubicBezTo>
                      <a:pt x="6" y="2"/>
                      <a:pt x="6" y="3"/>
                      <a:pt x="5" y="3"/>
                    </a:cubicBezTo>
                    <a:cubicBezTo>
                      <a:pt x="5" y="2"/>
                      <a:pt x="8" y="3"/>
                      <a:pt x="6" y="1"/>
                    </a:cubicBezTo>
                    <a:cubicBezTo>
                      <a:pt x="4" y="3"/>
                      <a:pt x="2" y="1"/>
                      <a:pt x="0" y="1"/>
                    </a:cubicBezTo>
                    <a:cubicBezTo>
                      <a:pt x="0" y="0"/>
                      <a:pt x="1" y="1"/>
                      <a:pt x="2" y="1"/>
                    </a:cubicBezTo>
                    <a:cubicBezTo>
                      <a:pt x="3" y="3"/>
                      <a:pt x="4" y="0"/>
                      <a:pt x="6" y="0"/>
                    </a:cubicBezTo>
                    <a:cubicBezTo>
                      <a:pt x="6"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3" name="Freeform 1850">
                <a:extLst>
                  <a:ext uri="{FF2B5EF4-FFF2-40B4-BE49-F238E27FC236}">
                    <a16:creationId xmlns:a16="http://schemas.microsoft.com/office/drawing/2014/main" id="{6B2C9228-F4CA-489E-8D65-1E30EE75E273}"/>
                  </a:ext>
                </a:extLst>
              </p:cNvPr>
              <p:cNvSpPr/>
              <p:nvPr/>
            </p:nvSpPr>
            <p:spPr bwMode="auto">
              <a:xfrm>
                <a:off x="2068" y="2032"/>
                <a:ext cx="19" cy="5"/>
              </a:xfrm>
              <a:custGeom>
                <a:gdLst>
                  <a:gd name="T0" fmla="*/ 7 w 7"/>
                  <a:gd name="T1" fmla="*/ 0 h 2"/>
                  <a:gd name="T2" fmla="*/ 0 w 7"/>
                  <a:gd name="T3" fmla="*/ 2 h 2"/>
                  <a:gd name="T4" fmla="*/ 0 w 7"/>
                  <a:gd name="T5" fmla="*/ 2 h 2"/>
                  <a:gd name="T6" fmla="*/ 6 w 7"/>
                  <a:gd name="T7" fmla="*/ 0 h 2"/>
                  <a:gd name="T8" fmla="*/ 7 w 7"/>
                  <a:gd name="T9" fmla="*/ 0 h 2"/>
                </a:gdLst>
                <a:cxnLst>
                  <a:cxn ang="0">
                    <a:pos x="T0" y="T1"/>
                  </a:cxn>
                  <a:cxn ang="0">
                    <a:pos x="T2" y="T3"/>
                  </a:cxn>
                  <a:cxn ang="0">
                    <a:pos x="T4" y="T5"/>
                  </a:cxn>
                  <a:cxn ang="0">
                    <a:pos x="T6" y="T7"/>
                  </a:cxn>
                  <a:cxn ang="0">
                    <a:pos x="T8" y="T9"/>
                  </a:cxn>
                </a:cxnLst>
                <a:rect l="0" t="0" r="r" b="b"/>
                <a:pathLst>
                  <a:path w="7" h="2">
                    <a:moveTo>
                      <a:pt x="7" y="0"/>
                    </a:moveTo>
                    <a:cubicBezTo>
                      <a:pt x="5" y="2"/>
                      <a:pt x="2" y="1"/>
                      <a:pt x="0" y="2"/>
                    </a:cubicBezTo>
                    <a:cubicBezTo>
                      <a:pt x="0" y="2"/>
                      <a:pt x="0" y="2"/>
                      <a:pt x="0" y="2"/>
                    </a:cubicBezTo>
                    <a:cubicBezTo>
                      <a:pt x="2" y="2"/>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4" name="Freeform 1851">
                <a:extLst>
                  <a:ext uri="{FF2B5EF4-FFF2-40B4-BE49-F238E27FC236}">
                    <a16:creationId xmlns:a16="http://schemas.microsoft.com/office/drawing/2014/main" id="{9A8AC52A-7FA7-4D6F-9BAF-986FF82AC4E3}"/>
                  </a:ext>
                </a:extLst>
              </p:cNvPr>
              <p:cNvSpPr/>
              <p:nvPr/>
            </p:nvSpPr>
            <p:spPr bwMode="auto">
              <a:xfrm>
                <a:off x="2405" y="2032"/>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1"/>
                      <a:pt x="2"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5" name="Freeform 1852">
                <a:extLst>
                  <a:ext uri="{FF2B5EF4-FFF2-40B4-BE49-F238E27FC236}">
                    <a16:creationId xmlns:a16="http://schemas.microsoft.com/office/drawing/2014/main" id="{655251E2-89D6-4CD0-B574-E6B185473E0F}"/>
                  </a:ext>
                </a:extLst>
              </p:cNvPr>
              <p:cNvSpPr/>
              <p:nvPr/>
            </p:nvSpPr>
            <p:spPr bwMode="auto">
              <a:xfrm>
                <a:off x="2469" y="2029"/>
                <a:ext cx="8" cy="6"/>
              </a:xfrm>
              <a:custGeom>
                <a:gdLst>
                  <a:gd name="T0" fmla="*/ 3 w 3"/>
                  <a:gd name="T1" fmla="*/ 1 h 2"/>
                  <a:gd name="T2" fmla="*/ 2 w 3"/>
                  <a:gd name="T3" fmla="*/ 1 h 2"/>
                  <a:gd name="T4" fmla="*/ 3 w 3"/>
                  <a:gd name="T5" fmla="*/ 1 h 2"/>
                </a:gdLst>
                <a:cxnLst>
                  <a:cxn ang="0">
                    <a:pos x="T0" y="T1"/>
                  </a:cxn>
                  <a:cxn ang="0">
                    <a:pos x="T2" y="T3"/>
                  </a:cxn>
                  <a:cxn ang="0">
                    <a:pos x="T4" y="T5"/>
                  </a:cxn>
                </a:cxnLst>
                <a:rect l="0" t="0" r="r" b="b"/>
                <a:pathLst>
                  <a:path w="3" h="2">
                    <a:moveTo>
                      <a:pt x="3" y="1"/>
                    </a:moveTo>
                    <a:cubicBezTo>
                      <a:pt x="2" y="0"/>
                      <a:pt x="0" y="2"/>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6" name="Freeform 1853">
                <a:extLst>
                  <a:ext uri="{FF2B5EF4-FFF2-40B4-BE49-F238E27FC236}">
                    <a16:creationId xmlns:a16="http://schemas.microsoft.com/office/drawing/2014/main" id="{38A38959-D0D9-4A99-BB0D-2B214B270172}"/>
                  </a:ext>
                </a:extLst>
              </p:cNvPr>
              <p:cNvSpPr/>
              <p:nvPr/>
            </p:nvSpPr>
            <p:spPr bwMode="auto">
              <a:xfrm>
                <a:off x="2376" y="2029"/>
                <a:ext cx="32" cy="14"/>
              </a:xfrm>
              <a:custGeom>
                <a:gdLst>
                  <a:gd name="T0" fmla="*/ 5 w 12"/>
                  <a:gd name="T1" fmla="*/ 2 h 5"/>
                  <a:gd name="T2" fmla="*/ 6 w 12"/>
                  <a:gd name="T3" fmla="*/ 2 h 5"/>
                  <a:gd name="T4" fmla="*/ 6 w 12"/>
                  <a:gd name="T5" fmla="*/ 1 h 5"/>
                  <a:gd name="T6" fmla="*/ 8 w 12"/>
                  <a:gd name="T7" fmla="*/ 2 h 5"/>
                  <a:gd name="T8" fmla="*/ 8 w 12"/>
                  <a:gd name="T9" fmla="*/ 2 h 5"/>
                  <a:gd name="T10" fmla="*/ 8 w 12"/>
                  <a:gd name="T11" fmla="*/ 1 h 5"/>
                  <a:gd name="T12" fmla="*/ 10 w 12"/>
                  <a:gd name="T13" fmla="*/ 3 h 5"/>
                  <a:gd name="T14" fmla="*/ 7 w 12"/>
                  <a:gd name="T15" fmla="*/ 4 h 5"/>
                  <a:gd name="T16" fmla="*/ 6 w 12"/>
                  <a:gd name="T17" fmla="*/ 5 h 5"/>
                  <a:gd name="T18" fmla="*/ 3 w 12"/>
                  <a:gd name="T19" fmla="*/ 3 h 5"/>
                  <a:gd name="T20" fmla="*/ 2 w 12"/>
                  <a:gd name="T21" fmla="*/ 4 h 5"/>
                  <a:gd name="T22" fmla="*/ 3 w 12"/>
                  <a:gd name="T23" fmla="*/ 4 h 5"/>
                  <a:gd name="T24" fmla="*/ 0 w 12"/>
                  <a:gd name="T25" fmla="*/ 5 h 5"/>
                  <a:gd name="T26" fmla="*/ 2 w 12"/>
                  <a:gd name="T27" fmla="*/ 3 h 5"/>
                  <a:gd name="T28" fmla="*/ 4 w 12"/>
                  <a:gd name="T29" fmla="*/ 3 h 5"/>
                  <a:gd name="T30" fmla="*/ 4 w 12"/>
                  <a:gd name="T31" fmla="*/ 1 h 5"/>
                  <a:gd name="T32" fmla="*/ 5 w 12"/>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5">
                    <a:moveTo>
                      <a:pt x="5" y="2"/>
                    </a:moveTo>
                    <a:cubicBezTo>
                      <a:pt x="5" y="2"/>
                      <a:pt x="6" y="2"/>
                      <a:pt x="6" y="2"/>
                    </a:cubicBezTo>
                    <a:cubicBezTo>
                      <a:pt x="6" y="1"/>
                      <a:pt x="6" y="1"/>
                      <a:pt x="6" y="1"/>
                    </a:cubicBezTo>
                    <a:cubicBezTo>
                      <a:pt x="7" y="0"/>
                      <a:pt x="8" y="1"/>
                      <a:pt x="8" y="2"/>
                    </a:cubicBezTo>
                    <a:cubicBezTo>
                      <a:pt x="8" y="2"/>
                      <a:pt x="8" y="2"/>
                      <a:pt x="8" y="2"/>
                    </a:cubicBezTo>
                    <a:cubicBezTo>
                      <a:pt x="8" y="1"/>
                      <a:pt x="8" y="1"/>
                      <a:pt x="8" y="1"/>
                    </a:cubicBezTo>
                    <a:cubicBezTo>
                      <a:pt x="8" y="2"/>
                      <a:pt x="12" y="2"/>
                      <a:pt x="10" y="3"/>
                    </a:cubicBezTo>
                    <a:cubicBezTo>
                      <a:pt x="9" y="3"/>
                      <a:pt x="8" y="4"/>
                      <a:pt x="7" y="4"/>
                    </a:cubicBezTo>
                    <a:cubicBezTo>
                      <a:pt x="6" y="5"/>
                      <a:pt x="6" y="5"/>
                      <a:pt x="6" y="5"/>
                    </a:cubicBezTo>
                    <a:cubicBezTo>
                      <a:pt x="6" y="4"/>
                      <a:pt x="4" y="3"/>
                      <a:pt x="3" y="3"/>
                    </a:cubicBezTo>
                    <a:cubicBezTo>
                      <a:pt x="3" y="4"/>
                      <a:pt x="2" y="4"/>
                      <a:pt x="2" y="4"/>
                    </a:cubicBezTo>
                    <a:cubicBezTo>
                      <a:pt x="2" y="4"/>
                      <a:pt x="3" y="4"/>
                      <a:pt x="3" y="4"/>
                    </a:cubicBezTo>
                    <a:cubicBezTo>
                      <a:pt x="0" y="5"/>
                      <a:pt x="0" y="5"/>
                      <a:pt x="0" y="5"/>
                    </a:cubicBezTo>
                    <a:cubicBezTo>
                      <a:pt x="0" y="4"/>
                      <a:pt x="1" y="3"/>
                      <a:pt x="2" y="3"/>
                    </a:cubicBezTo>
                    <a:cubicBezTo>
                      <a:pt x="4" y="3"/>
                      <a:pt x="4" y="3"/>
                      <a:pt x="4" y="3"/>
                    </a:cubicBezTo>
                    <a:cubicBezTo>
                      <a:pt x="4" y="1"/>
                      <a:pt x="4" y="1"/>
                      <a:pt x="4" y="1"/>
                    </a:cubicBezTo>
                    <a:cubicBezTo>
                      <a:pt x="4" y="1"/>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7" name="Freeform 1854">
                <a:extLst>
                  <a:ext uri="{FF2B5EF4-FFF2-40B4-BE49-F238E27FC236}">
                    <a16:creationId xmlns:a16="http://schemas.microsoft.com/office/drawing/2014/main" id="{1398EE61-217A-40A7-8506-6DBDA6EF3B6D}"/>
                  </a:ext>
                </a:extLst>
              </p:cNvPr>
              <p:cNvSpPr/>
              <p:nvPr/>
            </p:nvSpPr>
            <p:spPr bwMode="auto">
              <a:xfrm>
                <a:off x="3057" y="2032"/>
                <a:ext cx="27" cy="11"/>
              </a:xfrm>
              <a:custGeom>
                <a:gdLst>
                  <a:gd name="T0" fmla="*/ 9 w 10"/>
                  <a:gd name="T1" fmla="*/ 1 h 4"/>
                  <a:gd name="T2" fmla="*/ 6 w 10"/>
                  <a:gd name="T3" fmla="*/ 2 h 4"/>
                  <a:gd name="T4" fmla="*/ 6 w 10"/>
                  <a:gd name="T5" fmla="*/ 2 h 4"/>
                  <a:gd name="T6" fmla="*/ 0 w 10"/>
                  <a:gd name="T7" fmla="*/ 4 h 4"/>
                  <a:gd name="T8" fmla="*/ 10 w 10"/>
                  <a:gd name="T9" fmla="*/ 0 h 4"/>
                  <a:gd name="T10" fmla="*/ 10 w 10"/>
                  <a:gd name="T11" fmla="*/ 2 h 4"/>
                  <a:gd name="T12" fmla="*/ 9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9" y="1"/>
                    </a:moveTo>
                    <a:cubicBezTo>
                      <a:pt x="9" y="3"/>
                      <a:pt x="7" y="2"/>
                      <a:pt x="6" y="2"/>
                    </a:cubicBezTo>
                    <a:cubicBezTo>
                      <a:pt x="6" y="3"/>
                      <a:pt x="6" y="2"/>
                      <a:pt x="6" y="2"/>
                    </a:cubicBezTo>
                    <a:cubicBezTo>
                      <a:pt x="4" y="2"/>
                      <a:pt x="2" y="4"/>
                      <a:pt x="0" y="4"/>
                    </a:cubicBezTo>
                    <a:cubicBezTo>
                      <a:pt x="2" y="1"/>
                      <a:pt x="7" y="3"/>
                      <a:pt x="10" y="0"/>
                    </a:cubicBezTo>
                    <a:cubicBezTo>
                      <a:pt x="10" y="2"/>
                      <a:pt x="10" y="2"/>
                      <a:pt x="10" y="2"/>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8" name="Freeform 1855">
                <a:extLst>
                  <a:ext uri="{FF2B5EF4-FFF2-40B4-BE49-F238E27FC236}">
                    <a16:creationId xmlns:a16="http://schemas.microsoft.com/office/drawing/2014/main" id="{7C010C38-C70C-4660-8052-DD281AA62928}"/>
                  </a:ext>
                </a:extLst>
              </p:cNvPr>
              <p:cNvSpPr/>
              <p:nvPr/>
            </p:nvSpPr>
            <p:spPr bwMode="auto">
              <a:xfrm>
                <a:off x="3118" y="203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9" name="Freeform 1856">
                <a:extLst>
                  <a:ext uri="{FF2B5EF4-FFF2-40B4-BE49-F238E27FC236}">
                    <a16:creationId xmlns:a16="http://schemas.microsoft.com/office/drawing/2014/main" id="{3D5D0291-CFB3-4B6B-B7AE-C89F7F90F86A}"/>
                  </a:ext>
                </a:extLst>
              </p:cNvPr>
              <p:cNvSpPr/>
              <p:nvPr/>
            </p:nvSpPr>
            <p:spPr bwMode="auto">
              <a:xfrm>
                <a:off x="3463" y="2032"/>
                <a:ext cx="48" cy="16"/>
              </a:xfrm>
              <a:custGeom>
                <a:gdLst>
                  <a:gd name="T0" fmla="*/ 17 w 18"/>
                  <a:gd name="T1" fmla="*/ 0 h 6"/>
                  <a:gd name="T2" fmla="*/ 18 w 18"/>
                  <a:gd name="T3" fmla="*/ 1 h 6"/>
                  <a:gd name="T4" fmla="*/ 13 w 18"/>
                  <a:gd name="T5" fmla="*/ 2 h 6"/>
                  <a:gd name="T6" fmla="*/ 13 w 18"/>
                  <a:gd name="T7" fmla="*/ 3 h 6"/>
                  <a:gd name="T8" fmla="*/ 12 w 18"/>
                  <a:gd name="T9" fmla="*/ 2 h 6"/>
                  <a:gd name="T10" fmla="*/ 9 w 18"/>
                  <a:gd name="T11" fmla="*/ 4 h 6"/>
                  <a:gd name="T12" fmla="*/ 9 w 18"/>
                  <a:gd name="T13" fmla="*/ 4 h 6"/>
                  <a:gd name="T14" fmla="*/ 8 w 18"/>
                  <a:gd name="T15" fmla="*/ 3 h 6"/>
                  <a:gd name="T16" fmla="*/ 0 w 18"/>
                  <a:gd name="T17" fmla="*/ 6 h 6"/>
                  <a:gd name="T18" fmla="*/ 6 w 18"/>
                  <a:gd name="T19" fmla="*/ 3 h 6"/>
                  <a:gd name="T20" fmla="*/ 15 w 18"/>
                  <a:gd name="T21" fmla="*/ 0 h 6"/>
                  <a:gd name="T22" fmla="*/ 17 w 18"/>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6">
                    <a:moveTo>
                      <a:pt x="17" y="0"/>
                    </a:moveTo>
                    <a:cubicBezTo>
                      <a:pt x="18" y="1"/>
                      <a:pt x="18" y="1"/>
                      <a:pt x="18" y="1"/>
                    </a:cubicBezTo>
                    <a:cubicBezTo>
                      <a:pt x="17" y="1"/>
                      <a:pt x="15" y="2"/>
                      <a:pt x="13" y="2"/>
                    </a:cubicBezTo>
                    <a:cubicBezTo>
                      <a:pt x="13" y="3"/>
                      <a:pt x="13" y="3"/>
                      <a:pt x="13" y="3"/>
                    </a:cubicBezTo>
                    <a:cubicBezTo>
                      <a:pt x="12" y="2"/>
                      <a:pt x="12" y="2"/>
                      <a:pt x="12" y="2"/>
                    </a:cubicBezTo>
                    <a:cubicBezTo>
                      <a:pt x="11" y="4"/>
                      <a:pt x="10" y="2"/>
                      <a:pt x="9" y="4"/>
                    </a:cubicBezTo>
                    <a:cubicBezTo>
                      <a:pt x="9" y="4"/>
                      <a:pt x="9" y="4"/>
                      <a:pt x="9" y="4"/>
                    </a:cubicBezTo>
                    <a:cubicBezTo>
                      <a:pt x="8" y="3"/>
                      <a:pt x="8" y="3"/>
                      <a:pt x="8" y="3"/>
                    </a:cubicBezTo>
                    <a:cubicBezTo>
                      <a:pt x="6" y="6"/>
                      <a:pt x="3" y="5"/>
                      <a:pt x="0" y="6"/>
                    </a:cubicBezTo>
                    <a:cubicBezTo>
                      <a:pt x="1" y="4"/>
                      <a:pt x="4" y="3"/>
                      <a:pt x="6" y="3"/>
                    </a:cubicBezTo>
                    <a:cubicBezTo>
                      <a:pt x="10" y="2"/>
                      <a:pt x="11" y="2"/>
                      <a:pt x="15" y="0"/>
                    </a:cubicBezTo>
                    <a:cubicBezTo>
                      <a:pt x="16" y="1"/>
                      <a:pt x="17"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0" name="Freeform 1857">
                <a:extLst>
                  <a:ext uri="{FF2B5EF4-FFF2-40B4-BE49-F238E27FC236}">
                    <a16:creationId xmlns:a16="http://schemas.microsoft.com/office/drawing/2014/main" id="{8CDA9998-6AC0-4089-8BB9-5B0605850750}"/>
                  </a:ext>
                </a:extLst>
              </p:cNvPr>
              <p:cNvSpPr/>
              <p:nvPr/>
            </p:nvSpPr>
            <p:spPr bwMode="auto">
              <a:xfrm>
                <a:off x="2544" y="2032"/>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1" name="Freeform 1858">
                <a:extLst>
                  <a:ext uri="{FF2B5EF4-FFF2-40B4-BE49-F238E27FC236}">
                    <a16:creationId xmlns:a16="http://schemas.microsoft.com/office/drawing/2014/main" id="{9562B82A-0BF8-4743-B50C-015BA1419221}"/>
                  </a:ext>
                </a:extLst>
              </p:cNvPr>
              <p:cNvSpPr/>
              <p:nvPr/>
            </p:nvSpPr>
            <p:spPr bwMode="auto">
              <a:xfrm>
                <a:off x="2616" y="2032"/>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2" name="Freeform 1859">
                <a:extLst>
                  <a:ext uri="{FF2B5EF4-FFF2-40B4-BE49-F238E27FC236}">
                    <a16:creationId xmlns:a16="http://schemas.microsoft.com/office/drawing/2014/main" id="{D317FF91-DC7B-4D19-873C-8C12E02DA969}"/>
                  </a:ext>
                </a:extLst>
              </p:cNvPr>
              <p:cNvSpPr/>
              <p:nvPr/>
            </p:nvSpPr>
            <p:spPr bwMode="auto">
              <a:xfrm>
                <a:off x="2330" y="2032"/>
                <a:ext cx="11" cy="11"/>
              </a:xfrm>
              <a:custGeom>
                <a:gdLst>
                  <a:gd name="T0" fmla="*/ 2 w 4"/>
                  <a:gd name="T1" fmla="*/ 1 h 4"/>
                  <a:gd name="T2" fmla="*/ 4 w 4"/>
                  <a:gd name="T3" fmla="*/ 1 h 4"/>
                  <a:gd name="T4" fmla="*/ 0 w 4"/>
                  <a:gd name="T5" fmla="*/ 4 h 4"/>
                  <a:gd name="T6" fmla="*/ 0 w 4"/>
                  <a:gd name="T7" fmla="*/ 3 h 4"/>
                  <a:gd name="T8" fmla="*/ 0 w 4"/>
                  <a:gd name="T9" fmla="*/ 2 h 4"/>
                  <a:gd name="T10" fmla="*/ 2 w 4"/>
                  <a:gd name="T11" fmla="*/ 1 h 4"/>
                </a:gdLst>
                <a:cxnLst>
                  <a:cxn ang="0">
                    <a:pos x="T0" y="T1"/>
                  </a:cxn>
                  <a:cxn ang="0">
                    <a:pos x="T2" y="T3"/>
                  </a:cxn>
                  <a:cxn ang="0">
                    <a:pos x="T4" y="T5"/>
                  </a:cxn>
                  <a:cxn ang="0">
                    <a:pos x="T6" y="T7"/>
                  </a:cxn>
                  <a:cxn ang="0">
                    <a:pos x="T8" y="T9"/>
                  </a:cxn>
                  <a:cxn ang="0">
                    <a:pos x="T10" y="T11"/>
                  </a:cxn>
                </a:cxnLst>
                <a:rect l="0" t="0" r="r" b="b"/>
                <a:pathLst>
                  <a:path w="4" h="4">
                    <a:moveTo>
                      <a:pt x="2" y="1"/>
                    </a:moveTo>
                    <a:cubicBezTo>
                      <a:pt x="2" y="2"/>
                      <a:pt x="3" y="0"/>
                      <a:pt x="4" y="1"/>
                    </a:cubicBezTo>
                    <a:cubicBezTo>
                      <a:pt x="3" y="3"/>
                      <a:pt x="1" y="1"/>
                      <a:pt x="0" y="4"/>
                    </a:cubicBezTo>
                    <a:cubicBezTo>
                      <a:pt x="1" y="3"/>
                      <a:pt x="0" y="3"/>
                      <a:pt x="0" y="3"/>
                    </a:cubicBezTo>
                    <a:cubicBezTo>
                      <a:pt x="0" y="3"/>
                      <a:pt x="0" y="2"/>
                      <a:pt x="0" y="2"/>
                    </a:cubicBezTo>
                    <a:cubicBezTo>
                      <a:pt x="1" y="2"/>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3" name="Freeform 1860">
                <a:extLst>
                  <a:ext uri="{FF2B5EF4-FFF2-40B4-BE49-F238E27FC236}">
                    <a16:creationId xmlns:a16="http://schemas.microsoft.com/office/drawing/2014/main" id="{8025F982-719B-42FD-BF46-5F4855DC05EE}"/>
                  </a:ext>
                </a:extLst>
              </p:cNvPr>
              <p:cNvSpPr/>
              <p:nvPr/>
            </p:nvSpPr>
            <p:spPr bwMode="auto">
              <a:xfrm>
                <a:off x="3407" y="2032"/>
                <a:ext cx="16" cy="11"/>
              </a:xfrm>
              <a:custGeom>
                <a:gdLst>
                  <a:gd name="T0" fmla="*/ 4 w 6"/>
                  <a:gd name="T1" fmla="*/ 1 h 4"/>
                  <a:gd name="T2" fmla="*/ 4 w 6"/>
                  <a:gd name="T3" fmla="*/ 2 h 4"/>
                  <a:gd name="T4" fmla="*/ 6 w 6"/>
                  <a:gd name="T5" fmla="*/ 1 h 4"/>
                  <a:gd name="T6" fmla="*/ 6 w 6"/>
                  <a:gd name="T7" fmla="*/ 3 h 4"/>
                  <a:gd name="T8" fmla="*/ 2 w 6"/>
                  <a:gd name="T9" fmla="*/ 3 h 4"/>
                  <a:gd name="T10" fmla="*/ 2 w 6"/>
                  <a:gd name="T11" fmla="*/ 4 h 4"/>
                  <a:gd name="T12" fmla="*/ 0 w 6"/>
                  <a:gd name="T13" fmla="*/ 2 h 4"/>
                  <a:gd name="T14" fmla="*/ 2 w 6"/>
                  <a:gd name="T15" fmla="*/ 1 h 4"/>
                  <a:gd name="T16" fmla="*/ 4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1"/>
                    </a:moveTo>
                    <a:cubicBezTo>
                      <a:pt x="4" y="2"/>
                      <a:pt x="4" y="2"/>
                      <a:pt x="4" y="2"/>
                    </a:cubicBezTo>
                    <a:cubicBezTo>
                      <a:pt x="6" y="1"/>
                      <a:pt x="6" y="1"/>
                      <a:pt x="6" y="1"/>
                    </a:cubicBezTo>
                    <a:cubicBezTo>
                      <a:pt x="6" y="3"/>
                      <a:pt x="6" y="3"/>
                      <a:pt x="6" y="3"/>
                    </a:cubicBezTo>
                    <a:cubicBezTo>
                      <a:pt x="4" y="2"/>
                      <a:pt x="3" y="4"/>
                      <a:pt x="2" y="3"/>
                    </a:cubicBezTo>
                    <a:cubicBezTo>
                      <a:pt x="2" y="4"/>
                      <a:pt x="2" y="4"/>
                      <a:pt x="2" y="4"/>
                    </a:cubicBezTo>
                    <a:cubicBezTo>
                      <a:pt x="1" y="4"/>
                      <a:pt x="0" y="3"/>
                      <a:pt x="0" y="2"/>
                    </a:cubicBezTo>
                    <a:cubicBezTo>
                      <a:pt x="0" y="1"/>
                      <a:pt x="1" y="2"/>
                      <a:pt x="2" y="1"/>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4" name="Freeform 1861">
                <a:extLst>
                  <a:ext uri="{FF2B5EF4-FFF2-40B4-BE49-F238E27FC236}">
                    <a16:creationId xmlns:a16="http://schemas.microsoft.com/office/drawing/2014/main" id="{AD54E72E-DC67-4846-9950-29623AAD5D4A}"/>
                  </a:ext>
                </a:extLst>
              </p:cNvPr>
              <p:cNvSpPr/>
              <p:nvPr/>
            </p:nvSpPr>
            <p:spPr bwMode="auto">
              <a:xfrm>
                <a:off x="2506" y="2035"/>
                <a:ext cx="102" cy="24"/>
              </a:xfrm>
              <a:custGeom>
                <a:gdLst>
                  <a:gd name="T0" fmla="*/ 38 w 38"/>
                  <a:gd name="T1" fmla="*/ 0 h 9"/>
                  <a:gd name="T2" fmla="*/ 32 w 38"/>
                  <a:gd name="T3" fmla="*/ 2 h 9"/>
                  <a:gd name="T4" fmla="*/ 35 w 38"/>
                  <a:gd name="T5" fmla="*/ 2 h 9"/>
                  <a:gd name="T6" fmla="*/ 29 w 38"/>
                  <a:gd name="T7" fmla="*/ 4 h 9"/>
                  <a:gd name="T8" fmla="*/ 27 w 38"/>
                  <a:gd name="T9" fmla="*/ 3 h 9"/>
                  <a:gd name="T10" fmla="*/ 25 w 38"/>
                  <a:gd name="T11" fmla="*/ 4 h 9"/>
                  <a:gd name="T12" fmla="*/ 25 w 38"/>
                  <a:gd name="T13" fmla="*/ 5 h 9"/>
                  <a:gd name="T14" fmla="*/ 20 w 38"/>
                  <a:gd name="T15" fmla="*/ 5 h 9"/>
                  <a:gd name="T16" fmla="*/ 21 w 38"/>
                  <a:gd name="T17" fmla="*/ 6 h 9"/>
                  <a:gd name="T18" fmla="*/ 19 w 38"/>
                  <a:gd name="T19" fmla="*/ 7 h 9"/>
                  <a:gd name="T20" fmla="*/ 19 w 38"/>
                  <a:gd name="T21" fmla="*/ 7 h 9"/>
                  <a:gd name="T22" fmla="*/ 19 w 38"/>
                  <a:gd name="T23" fmla="*/ 7 h 9"/>
                  <a:gd name="T24" fmla="*/ 18 w 38"/>
                  <a:gd name="T25" fmla="*/ 8 h 9"/>
                  <a:gd name="T26" fmla="*/ 16 w 38"/>
                  <a:gd name="T27" fmla="*/ 6 h 9"/>
                  <a:gd name="T28" fmla="*/ 15 w 38"/>
                  <a:gd name="T29" fmla="*/ 7 h 9"/>
                  <a:gd name="T30" fmla="*/ 15 w 38"/>
                  <a:gd name="T31" fmla="*/ 7 h 9"/>
                  <a:gd name="T32" fmla="*/ 14 w 38"/>
                  <a:gd name="T33" fmla="*/ 8 h 9"/>
                  <a:gd name="T34" fmla="*/ 14 w 38"/>
                  <a:gd name="T35" fmla="*/ 8 h 9"/>
                  <a:gd name="T36" fmla="*/ 12 w 38"/>
                  <a:gd name="T37" fmla="*/ 8 h 9"/>
                  <a:gd name="T38" fmla="*/ 13 w 38"/>
                  <a:gd name="T39" fmla="*/ 8 h 9"/>
                  <a:gd name="T40" fmla="*/ 6 w 38"/>
                  <a:gd name="T41" fmla="*/ 8 h 9"/>
                  <a:gd name="T42" fmla="*/ 6 w 38"/>
                  <a:gd name="T43" fmla="*/ 9 h 9"/>
                  <a:gd name="T44" fmla="*/ 5 w 38"/>
                  <a:gd name="T45" fmla="*/ 9 h 9"/>
                  <a:gd name="T46" fmla="*/ 5 w 38"/>
                  <a:gd name="T47" fmla="*/ 8 h 9"/>
                  <a:gd name="T48" fmla="*/ 3 w 38"/>
                  <a:gd name="T49" fmla="*/ 6 h 9"/>
                  <a:gd name="T50" fmla="*/ 1 w 38"/>
                  <a:gd name="T51" fmla="*/ 6 h 9"/>
                  <a:gd name="T52" fmla="*/ 1 w 38"/>
                  <a:gd name="T53" fmla="*/ 7 h 9"/>
                  <a:gd name="T54" fmla="*/ 0 w 38"/>
                  <a:gd name="T55" fmla="*/ 6 h 9"/>
                  <a:gd name="T56" fmla="*/ 1 w 38"/>
                  <a:gd name="T57" fmla="*/ 5 h 9"/>
                  <a:gd name="T58" fmla="*/ 1 w 38"/>
                  <a:gd name="T59" fmla="*/ 5 h 9"/>
                  <a:gd name="T60" fmla="*/ 2 w 38"/>
                  <a:gd name="T61" fmla="*/ 5 h 9"/>
                  <a:gd name="T62" fmla="*/ 3 w 38"/>
                  <a:gd name="T63" fmla="*/ 6 h 9"/>
                  <a:gd name="T64" fmla="*/ 7 w 38"/>
                  <a:gd name="T65" fmla="*/ 4 h 9"/>
                  <a:gd name="T66" fmla="*/ 5 w 38"/>
                  <a:gd name="T67" fmla="*/ 3 h 9"/>
                  <a:gd name="T68" fmla="*/ 10 w 38"/>
                  <a:gd name="T69" fmla="*/ 3 h 9"/>
                  <a:gd name="T70" fmla="*/ 11 w 38"/>
                  <a:gd name="T71" fmla="*/ 2 h 9"/>
                  <a:gd name="T72" fmla="*/ 11 w 38"/>
                  <a:gd name="T73" fmla="*/ 3 h 9"/>
                  <a:gd name="T74" fmla="*/ 11 w 38"/>
                  <a:gd name="T75" fmla="*/ 3 h 9"/>
                  <a:gd name="T76" fmla="*/ 10 w 38"/>
                  <a:gd name="T77" fmla="*/ 4 h 9"/>
                  <a:gd name="T78" fmla="*/ 13 w 38"/>
                  <a:gd name="T79" fmla="*/ 4 h 9"/>
                  <a:gd name="T80" fmla="*/ 16 w 38"/>
                  <a:gd name="T81" fmla="*/ 2 h 9"/>
                  <a:gd name="T82" fmla="*/ 19 w 38"/>
                  <a:gd name="T83" fmla="*/ 2 h 9"/>
                  <a:gd name="T84" fmla="*/ 20 w 38"/>
                  <a:gd name="T85" fmla="*/ 1 h 9"/>
                  <a:gd name="T86" fmla="*/ 19 w 38"/>
                  <a:gd name="T87" fmla="*/ 2 h 9"/>
                  <a:gd name="T88" fmla="*/ 20 w 38"/>
                  <a:gd name="T89" fmla="*/ 3 h 9"/>
                  <a:gd name="T90" fmla="*/ 23 w 38"/>
                  <a:gd name="T91" fmla="*/ 2 h 9"/>
                  <a:gd name="T92" fmla="*/ 32 w 38"/>
                  <a:gd name="T93" fmla="*/ 1 h 9"/>
                  <a:gd name="T94" fmla="*/ 38 w 38"/>
                  <a:gd name="T95"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9">
                    <a:moveTo>
                      <a:pt x="38" y="0"/>
                    </a:moveTo>
                    <a:cubicBezTo>
                      <a:pt x="36" y="1"/>
                      <a:pt x="34" y="0"/>
                      <a:pt x="32" y="2"/>
                    </a:cubicBezTo>
                    <a:cubicBezTo>
                      <a:pt x="33" y="3"/>
                      <a:pt x="34" y="2"/>
                      <a:pt x="35" y="2"/>
                    </a:cubicBezTo>
                    <a:cubicBezTo>
                      <a:pt x="34" y="4"/>
                      <a:pt x="31" y="3"/>
                      <a:pt x="29" y="4"/>
                    </a:cubicBezTo>
                    <a:cubicBezTo>
                      <a:pt x="27" y="3"/>
                      <a:pt x="27" y="3"/>
                      <a:pt x="27" y="3"/>
                    </a:cubicBezTo>
                    <a:cubicBezTo>
                      <a:pt x="27" y="4"/>
                      <a:pt x="26" y="4"/>
                      <a:pt x="25" y="4"/>
                    </a:cubicBezTo>
                    <a:cubicBezTo>
                      <a:pt x="25" y="4"/>
                      <a:pt x="25" y="4"/>
                      <a:pt x="25" y="5"/>
                    </a:cubicBezTo>
                    <a:cubicBezTo>
                      <a:pt x="24" y="4"/>
                      <a:pt x="22" y="4"/>
                      <a:pt x="20" y="5"/>
                    </a:cubicBezTo>
                    <a:cubicBezTo>
                      <a:pt x="21" y="6"/>
                      <a:pt x="21" y="6"/>
                      <a:pt x="21" y="6"/>
                    </a:cubicBezTo>
                    <a:cubicBezTo>
                      <a:pt x="21" y="6"/>
                      <a:pt x="19" y="5"/>
                      <a:pt x="19" y="7"/>
                    </a:cubicBezTo>
                    <a:cubicBezTo>
                      <a:pt x="19" y="7"/>
                      <a:pt x="19" y="7"/>
                      <a:pt x="19" y="7"/>
                    </a:cubicBezTo>
                    <a:cubicBezTo>
                      <a:pt x="19" y="7"/>
                      <a:pt x="19" y="7"/>
                      <a:pt x="19" y="7"/>
                    </a:cubicBezTo>
                    <a:cubicBezTo>
                      <a:pt x="18" y="8"/>
                      <a:pt x="18" y="8"/>
                      <a:pt x="18" y="8"/>
                    </a:cubicBezTo>
                    <a:cubicBezTo>
                      <a:pt x="18" y="7"/>
                      <a:pt x="17" y="6"/>
                      <a:pt x="16" y="6"/>
                    </a:cubicBezTo>
                    <a:cubicBezTo>
                      <a:pt x="14" y="6"/>
                      <a:pt x="16" y="7"/>
                      <a:pt x="15" y="7"/>
                    </a:cubicBezTo>
                    <a:cubicBezTo>
                      <a:pt x="15" y="7"/>
                      <a:pt x="15" y="7"/>
                      <a:pt x="15" y="7"/>
                    </a:cubicBezTo>
                    <a:cubicBezTo>
                      <a:pt x="14" y="7"/>
                      <a:pt x="14" y="7"/>
                      <a:pt x="14" y="8"/>
                    </a:cubicBezTo>
                    <a:cubicBezTo>
                      <a:pt x="14" y="8"/>
                      <a:pt x="14" y="8"/>
                      <a:pt x="14" y="8"/>
                    </a:cubicBezTo>
                    <a:cubicBezTo>
                      <a:pt x="12" y="8"/>
                      <a:pt x="12" y="8"/>
                      <a:pt x="12" y="8"/>
                    </a:cubicBezTo>
                    <a:cubicBezTo>
                      <a:pt x="13" y="8"/>
                      <a:pt x="13" y="8"/>
                      <a:pt x="13" y="8"/>
                    </a:cubicBezTo>
                    <a:cubicBezTo>
                      <a:pt x="11" y="7"/>
                      <a:pt x="9" y="8"/>
                      <a:pt x="6" y="8"/>
                    </a:cubicBezTo>
                    <a:cubicBezTo>
                      <a:pt x="6" y="9"/>
                      <a:pt x="6" y="9"/>
                      <a:pt x="6" y="9"/>
                    </a:cubicBezTo>
                    <a:cubicBezTo>
                      <a:pt x="5" y="9"/>
                      <a:pt x="5" y="9"/>
                      <a:pt x="5" y="9"/>
                    </a:cubicBezTo>
                    <a:cubicBezTo>
                      <a:pt x="5" y="8"/>
                      <a:pt x="5" y="8"/>
                      <a:pt x="5" y="8"/>
                    </a:cubicBezTo>
                    <a:cubicBezTo>
                      <a:pt x="4" y="8"/>
                      <a:pt x="4" y="6"/>
                      <a:pt x="3" y="6"/>
                    </a:cubicBezTo>
                    <a:cubicBezTo>
                      <a:pt x="1" y="6"/>
                      <a:pt x="1" y="6"/>
                      <a:pt x="1" y="6"/>
                    </a:cubicBezTo>
                    <a:cubicBezTo>
                      <a:pt x="1" y="7"/>
                      <a:pt x="1" y="7"/>
                      <a:pt x="1" y="7"/>
                    </a:cubicBezTo>
                    <a:cubicBezTo>
                      <a:pt x="1" y="6"/>
                      <a:pt x="1" y="6"/>
                      <a:pt x="0" y="6"/>
                    </a:cubicBezTo>
                    <a:cubicBezTo>
                      <a:pt x="1" y="6"/>
                      <a:pt x="1" y="6"/>
                      <a:pt x="1" y="5"/>
                    </a:cubicBezTo>
                    <a:cubicBezTo>
                      <a:pt x="1" y="5"/>
                      <a:pt x="1" y="5"/>
                      <a:pt x="1" y="5"/>
                    </a:cubicBezTo>
                    <a:cubicBezTo>
                      <a:pt x="2" y="5"/>
                      <a:pt x="2" y="5"/>
                      <a:pt x="2" y="5"/>
                    </a:cubicBezTo>
                    <a:cubicBezTo>
                      <a:pt x="2" y="5"/>
                      <a:pt x="3" y="5"/>
                      <a:pt x="3" y="6"/>
                    </a:cubicBezTo>
                    <a:cubicBezTo>
                      <a:pt x="4" y="5"/>
                      <a:pt x="6" y="5"/>
                      <a:pt x="7" y="4"/>
                    </a:cubicBezTo>
                    <a:cubicBezTo>
                      <a:pt x="6" y="3"/>
                      <a:pt x="5" y="5"/>
                      <a:pt x="5" y="3"/>
                    </a:cubicBezTo>
                    <a:cubicBezTo>
                      <a:pt x="7" y="3"/>
                      <a:pt x="9" y="0"/>
                      <a:pt x="10" y="3"/>
                    </a:cubicBezTo>
                    <a:cubicBezTo>
                      <a:pt x="10" y="2"/>
                      <a:pt x="11" y="2"/>
                      <a:pt x="11" y="2"/>
                    </a:cubicBezTo>
                    <a:cubicBezTo>
                      <a:pt x="11" y="3"/>
                      <a:pt x="11" y="3"/>
                      <a:pt x="11" y="3"/>
                    </a:cubicBezTo>
                    <a:cubicBezTo>
                      <a:pt x="11" y="4"/>
                      <a:pt x="11" y="3"/>
                      <a:pt x="11" y="3"/>
                    </a:cubicBezTo>
                    <a:cubicBezTo>
                      <a:pt x="10" y="4"/>
                      <a:pt x="10" y="4"/>
                      <a:pt x="10" y="4"/>
                    </a:cubicBezTo>
                    <a:cubicBezTo>
                      <a:pt x="11" y="5"/>
                      <a:pt x="12" y="4"/>
                      <a:pt x="13" y="4"/>
                    </a:cubicBezTo>
                    <a:cubicBezTo>
                      <a:pt x="13" y="2"/>
                      <a:pt x="18" y="4"/>
                      <a:pt x="16" y="2"/>
                    </a:cubicBezTo>
                    <a:cubicBezTo>
                      <a:pt x="17" y="2"/>
                      <a:pt x="18" y="2"/>
                      <a:pt x="19" y="2"/>
                    </a:cubicBezTo>
                    <a:cubicBezTo>
                      <a:pt x="19" y="1"/>
                      <a:pt x="19" y="1"/>
                      <a:pt x="20" y="1"/>
                    </a:cubicBezTo>
                    <a:cubicBezTo>
                      <a:pt x="20" y="2"/>
                      <a:pt x="19" y="2"/>
                      <a:pt x="19" y="2"/>
                    </a:cubicBezTo>
                    <a:cubicBezTo>
                      <a:pt x="20" y="3"/>
                      <a:pt x="20" y="3"/>
                      <a:pt x="20" y="3"/>
                    </a:cubicBezTo>
                    <a:cubicBezTo>
                      <a:pt x="21" y="1"/>
                      <a:pt x="22" y="2"/>
                      <a:pt x="23" y="2"/>
                    </a:cubicBezTo>
                    <a:cubicBezTo>
                      <a:pt x="25" y="2"/>
                      <a:pt x="29" y="0"/>
                      <a:pt x="32" y="1"/>
                    </a:cubicBezTo>
                    <a:cubicBezTo>
                      <a:pt x="34" y="1"/>
                      <a:pt x="36"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5" name="Freeform 1862">
                <a:extLst>
                  <a:ext uri="{FF2B5EF4-FFF2-40B4-BE49-F238E27FC236}">
                    <a16:creationId xmlns:a16="http://schemas.microsoft.com/office/drawing/2014/main" id="{08C31C81-FFA5-48EF-B1A7-0195AB0F5A7C}"/>
                  </a:ext>
                </a:extLst>
              </p:cNvPr>
              <p:cNvSpPr/>
              <p:nvPr/>
            </p:nvSpPr>
            <p:spPr bwMode="auto">
              <a:xfrm>
                <a:off x="2156" y="2035"/>
                <a:ext cx="11" cy="8"/>
              </a:xfrm>
              <a:custGeom>
                <a:gdLst>
                  <a:gd name="T0" fmla="*/ 4 w 4"/>
                  <a:gd name="T1" fmla="*/ 1 h 3"/>
                  <a:gd name="T2" fmla="*/ 3 w 4"/>
                  <a:gd name="T3" fmla="*/ 1 h 3"/>
                  <a:gd name="T4" fmla="*/ 0 w 4"/>
                  <a:gd name="T5" fmla="*/ 2 h 3"/>
                  <a:gd name="T6" fmla="*/ 1 w 4"/>
                  <a:gd name="T7" fmla="*/ 0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3" y="1"/>
                      <a:pt x="3" y="1"/>
                      <a:pt x="3" y="1"/>
                    </a:cubicBezTo>
                    <a:cubicBezTo>
                      <a:pt x="2" y="0"/>
                      <a:pt x="1" y="3"/>
                      <a:pt x="0" y="2"/>
                    </a:cubicBezTo>
                    <a:cubicBezTo>
                      <a:pt x="1" y="3"/>
                      <a:pt x="1" y="1"/>
                      <a:pt x="1" y="0"/>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6" name="Freeform 1863">
                <a:extLst>
                  <a:ext uri="{FF2B5EF4-FFF2-40B4-BE49-F238E27FC236}">
                    <a16:creationId xmlns:a16="http://schemas.microsoft.com/office/drawing/2014/main" id="{6379CB81-232B-464C-8A3E-6A50EA81030D}"/>
                  </a:ext>
                </a:extLst>
              </p:cNvPr>
              <p:cNvSpPr/>
              <p:nvPr/>
            </p:nvSpPr>
            <p:spPr bwMode="auto">
              <a:xfrm>
                <a:off x="2661" y="203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2"/>
                      <a:pt x="2" y="1"/>
                      <a:pt x="1" y="1"/>
                    </a:cubicBezTo>
                    <a:cubicBezTo>
                      <a:pt x="0" y="1"/>
                      <a:pt x="2" y="0"/>
                      <a:pt x="1"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7" name="Freeform 1864">
                <a:extLst>
                  <a:ext uri="{FF2B5EF4-FFF2-40B4-BE49-F238E27FC236}">
                    <a16:creationId xmlns:a16="http://schemas.microsoft.com/office/drawing/2014/main" id="{3A96418B-EDEB-405A-9800-307EB3D5DE05}"/>
                  </a:ext>
                </a:extLst>
              </p:cNvPr>
              <p:cNvSpPr/>
              <p:nvPr/>
            </p:nvSpPr>
            <p:spPr bwMode="auto">
              <a:xfrm>
                <a:off x="3337" y="203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8" name="Freeform 1865">
                <a:extLst>
                  <a:ext uri="{FF2B5EF4-FFF2-40B4-BE49-F238E27FC236}">
                    <a16:creationId xmlns:a16="http://schemas.microsoft.com/office/drawing/2014/main" id="{BDD08A7E-C228-42A5-82B8-169515496E7B}"/>
                  </a:ext>
                </a:extLst>
              </p:cNvPr>
              <p:cNvSpPr/>
              <p:nvPr/>
            </p:nvSpPr>
            <p:spPr bwMode="auto">
              <a:xfrm>
                <a:off x="3351" y="2035"/>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9" name="Freeform 1866">
                <a:extLst>
                  <a:ext uri="{FF2B5EF4-FFF2-40B4-BE49-F238E27FC236}">
                    <a16:creationId xmlns:a16="http://schemas.microsoft.com/office/drawing/2014/main" id="{AA578FF7-64FC-4428-9D11-8D49E1E835F3}"/>
                  </a:ext>
                </a:extLst>
              </p:cNvPr>
              <p:cNvSpPr/>
              <p:nvPr/>
            </p:nvSpPr>
            <p:spPr bwMode="auto">
              <a:xfrm>
                <a:off x="2611" y="2035"/>
                <a:ext cx="2" cy="2"/>
              </a:xfrm>
              <a:custGeom>
                <a:gdLst>
                  <a:gd name="T0" fmla="*/ 0 w 2"/>
                  <a:gd name="T1" fmla="*/ 2 h 2"/>
                  <a:gd name="T2" fmla="*/ 0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0" name="Freeform 1867">
                <a:extLst>
                  <a:ext uri="{FF2B5EF4-FFF2-40B4-BE49-F238E27FC236}">
                    <a16:creationId xmlns:a16="http://schemas.microsoft.com/office/drawing/2014/main" id="{C8BBE040-A09F-4113-8CF8-79AE76131850}"/>
                  </a:ext>
                </a:extLst>
              </p:cNvPr>
              <p:cNvSpPr/>
              <p:nvPr/>
            </p:nvSpPr>
            <p:spPr bwMode="auto">
              <a:xfrm>
                <a:off x="2050" y="2037"/>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1" name="Freeform 1868">
                <a:extLst>
                  <a:ext uri="{FF2B5EF4-FFF2-40B4-BE49-F238E27FC236}">
                    <a16:creationId xmlns:a16="http://schemas.microsoft.com/office/drawing/2014/main" id="{E9176E71-0D79-48F4-BB57-5EE95E6403A5}"/>
                  </a:ext>
                </a:extLst>
              </p:cNvPr>
              <p:cNvSpPr/>
              <p:nvPr/>
            </p:nvSpPr>
            <p:spPr bwMode="auto">
              <a:xfrm>
                <a:off x="2295" y="2037"/>
                <a:ext cx="6" cy="3"/>
              </a:xfrm>
              <a:custGeom>
                <a:gdLst>
                  <a:gd name="T0" fmla="*/ 1 w 2"/>
                  <a:gd name="T1" fmla="*/ 0 h 1"/>
                  <a:gd name="T2" fmla="*/ 2 w 2"/>
                  <a:gd name="T3" fmla="*/ 0 h 1"/>
                  <a:gd name="T4" fmla="*/ 2 w 2"/>
                  <a:gd name="T5" fmla="*/ 0 h 1"/>
                  <a:gd name="T6" fmla="*/ 0 w 2"/>
                  <a:gd name="T7" fmla="*/ 0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0"/>
                      <a:pt x="2" y="0"/>
                      <a:pt x="2" y="0"/>
                    </a:cubicBezTo>
                    <a:cubicBezTo>
                      <a:pt x="2"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2" name="Freeform 1869">
                <a:extLst>
                  <a:ext uri="{FF2B5EF4-FFF2-40B4-BE49-F238E27FC236}">
                    <a16:creationId xmlns:a16="http://schemas.microsoft.com/office/drawing/2014/main" id="{B3CB5498-EE39-4D82-8782-459E4A683F77}"/>
                  </a:ext>
                </a:extLst>
              </p:cNvPr>
              <p:cNvSpPr/>
              <p:nvPr/>
            </p:nvSpPr>
            <p:spPr bwMode="auto">
              <a:xfrm>
                <a:off x="2055" y="2037"/>
                <a:ext cx="5"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3" name="Freeform 1870">
                <a:extLst>
                  <a:ext uri="{FF2B5EF4-FFF2-40B4-BE49-F238E27FC236}">
                    <a16:creationId xmlns:a16="http://schemas.microsoft.com/office/drawing/2014/main" id="{25EF6B28-C88F-445C-ADEE-35EE984776DE}"/>
                  </a:ext>
                </a:extLst>
              </p:cNvPr>
              <p:cNvSpPr/>
              <p:nvPr/>
            </p:nvSpPr>
            <p:spPr bwMode="auto">
              <a:xfrm>
                <a:off x="2130" y="2037"/>
                <a:ext cx="10"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0" y="1"/>
                      <a:pt x="2" y="1"/>
                      <a:pt x="3" y="0"/>
                    </a:cubicBezTo>
                    <a:cubicBezTo>
                      <a:pt x="4" y="1"/>
                      <a:pt x="0"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4" name="Freeform 1871">
                <a:extLst>
                  <a:ext uri="{FF2B5EF4-FFF2-40B4-BE49-F238E27FC236}">
                    <a16:creationId xmlns:a16="http://schemas.microsoft.com/office/drawing/2014/main" id="{912B9735-7FCE-4C84-A824-50FD5A5A6B4C}"/>
                  </a:ext>
                </a:extLst>
              </p:cNvPr>
              <p:cNvSpPr/>
              <p:nvPr/>
            </p:nvSpPr>
            <p:spPr bwMode="auto">
              <a:xfrm>
                <a:off x="2653" y="2037"/>
                <a:ext cx="6"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5" name="Freeform 1872">
                <a:extLst>
                  <a:ext uri="{FF2B5EF4-FFF2-40B4-BE49-F238E27FC236}">
                    <a16:creationId xmlns:a16="http://schemas.microsoft.com/office/drawing/2014/main" id="{EB6D870C-717F-4907-A1A0-ED0B053329D1}"/>
                  </a:ext>
                </a:extLst>
              </p:cNvPr>
              <p:cNvSpPr/>
              <p:nvPr/>
            </p:nvSpPr>
            <p:spPr bwMode="auto">
              <a:xfrm>
                <a:off x="3343" y="203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6" name="Freeform 1873">
                <a:extLst>
                  <a:ext uri="{FF2B5EF4-FFF2-40B4-BE49-F238E27FC236}">
                    <a16:creationId xmlns:a16="http://schemas.microsoft.com/office/drawing/2014/main" id="{59683537-D4FA-4745-A4C5-8A02850A7158}"/>
                  </a:ext>
                </a:extLst>
              </p:cNvPr>
              <p:cNvSpPr/>
              <p:nvPr/>
            </p:nvSpPr>
            <p:spPr bwMode="auto">
              <a:xfrm>
                <a:off x="2408" y="2037"/>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7" name="Freeform 1874">
                <a:extLst>
                  <a:ext uri="{FF2B5EF4-FFF2-40B4-BE49-F238E27FC236}">
                    <a16:creationId xmlns:a16="http://schemas.microsoft.com/office/drawing/2014/main" id="{3DAAAA3C-FAC0-4223-9010-600917053D4F}"/>
                  </a:ext>
                </a:extLst>
              </p:cNvPr>
              <p:cNvSpPr/>
              <p:nvPr/>
            </p:nvSpPr>
            <p:spPr bwMode="auto">
              <a:xfrm>
                <a:off x="2544" y="2037"/>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8" name="Freeform 1875">
                <a:extLst>
                  <a:ext uri="{FF2B5EF4-FFF2-40B4-BE49-F238E27FC236}">
                    <a16:creationId xmlns:a16="http://schemas.microsoft.com/office/drawing/2014/main" id="{82F71CC5-B4B9-454D-B764-828DE06412DC}"/>
                  </a:ext>
                </a:extLst>
              </p:cNvPr>
              <p:cNvSpPr/>
              <p:nvPr/>
            </p:nvSpPr>
            <p:spPr bwMode="auto">
              <a:xfrm>
                <a:off x="2587" y="2037"/>
                <a:ext cx="2" cy="8"/>
              </a:xfrm>
              <a:custGeom>
                <a:gdLst>
                  <a:gd name="T0" fmla="*/ 1 w 1"/>
                  <a:gd name="T1" fmla="*/ 1 h 3"/>
                  <a:gd name="T2" fmla="*/ 0 w 1"/>
                  <a:gd name="T3" fmla="*/ 2 h 3"/>
                  <a:gd name="T4" fmla="*/ 0 w 1"/>
                  <a:gd name="T5" fmla="*/ 2 h 3"/>
                  <a:gd name="T6" fmla="*/ 1 w 1"/>
                  <a:gd name="T7" fmla="*/ 0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1" y="1"/>
                      <a:pt x="1" y="3"/>
                      <a:pt x="0" y="2"/>
                    </a:cubicBezTo>
                    <a:cubicBezTo>
                      <a:pt x="0"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9" name="Freeform 1876">
                <a:extLst>
                  <a:ext uri="{FF2B5EF4-FFF2-40B4-BE49-F238E27FC236}">
                    <a16:creationId xmlns:a16="http://schemas.microsoft.com/office/drawing/2014/main" id="{C43DD2F3-1203-4E39-9CE2-450C10004C64}"/>
                  </a:ext>
                </a:extLst>
              </p:cNvPr>
              <p:cNvSpPr/>
              <p:nvPr/>
            </p:nvSpPr>
            <p:spPr bwMode="auto">
              <a:xfrm>
                <a:off x="4291" y="204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0" name="Freeform 1877">
                <a:extLst>
                  <a:ext uri="{FF2B5EF4-FFF2-40B4-BE49-F238E27FC236}">
                    <a16:creationId xmlns:a16="http://schemas.microsoft.com/office/drawing/2014/main" id="{BEFE8B11-DC8D-4E12-ADC3-0F8812F72016}"/>
                  </a:ext>
                </a:extLst>
              </p:cNvPr>
              <p:cNvSpPr/>
              <p:nvPr/>
            </p:nvSpPr>
            <p:spPr bwMode="auto">
              <a:xfrm>
                <a:off x="2611" y="2040"/>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1" name="Rectangle 1878">
                <a:extLst>
                  <a:ext uri="{FF2B5EF4-FFF2-40B4-BE49-F238E27FC236}">
                    <a16:creationId xmlns:a16="http://schemas.microsoft.com/office/drawing/2014/main" id="{6A08091B-A1FD-4E36-BF06-BA1038056B75}"/>
                  </a:ext>
                </a:extLst>
              </p:cNvPr>
              <p:cNvSpPr>
                <a:spLocks noChangeArrowheads="1"/>
              </p:cNvSpPr>
              <p:nvPr/>
            </p:nvSpPr>
            <p:spPr bwMode="auto">
              <a:xfrm>
                <a:off x="2007" y="204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2" name="Freeform 1879">
                <a:extLst>
                  <a:ext uri="{FF2B5EF4-FFF2-40B4-BE49-F238E27FC236}">
                    <a16:creationId xmlns:a16="http://schemas.microsoft.com/office/drawing/2014/main" id="{CB3FE8E6-8527-4369-BB82-A5DD1BE2ED74}"/>
                  </a:ext>
                </a:extLst>
              </p:cNvPr>
              <p:cNvSpPr/>
              <p:nvPr/>
            </p:nvSpPr>
            <p:spPr bwMode="auto">
              <a:xfrm>
                <a:off x="3239" y="2040"/>
                <a:ext cx="82" cy="27"/>
              </a:xfrm>
              <a:custGeom>
                <a:gdLst>
                  <a:gd name="T0" fmla="*/ 28 w 31"/>
                  <a:gd name="T1" fmla="*/ 3 h 10"/>
                  <a:gd name="T2" fmla="*/ 31 w 31"/>
                  <a:gd name="T3" fmla="*/ 3 h 10"/>
                  <a:gd name="T4" fmla="*/ 25 w 31"/>
                  <a:gd name="T5" fmla="*/ 3 h 10"/>
                  <a:gd name="T6" fmla="*/ 21 w 31"/>
                  <a:gd name="T7" fmla="*/ 5 h 10"/>
                  <a:gd name="T8" fmla="*/ 10 w 31"/>
                  <a:gd name="T9" fmla="*/ 6 h 10"/>
                  <a:gd name="T10" fmla="*/ 9 w 31"/>
                  <a:gd name="T11" fmla="*/ 6 h 10"/>
                  <a:gd name="T12" fmla="*/ 9 w 31"/>
                  <a:gd name="T13" fmla="*/ 7 h 10"/>
                  <a:gd name="T14" fmla="*/ 8 w 31"/>
                  <a:gd name="T15" fmla="*/ 7 h 10"/>
                  <a:gd name="T16" fmla="*/ 8 w 31"/>
                  <a:gd name="T17" fmla="*/ 8 h 10"/>
                  <a:gd name="T18" fmla="*/ 7 w 31"/>
                  <a:gd name="T19" fmla="*/ 8 h 10"/>
                  <a:gd name="T20" fmla="*/ 7 w 31"/>
                  <a:gd name="T21" fmla="*/ 7 h 10"/>
                  <a:gd name="T22" fmla="*/ 6 w 31"/>
                  <a:gd name="T23" fmla="*/ 8 h 10"/>
                  <a:gd name="T24" fmla="*/ 6 w 31"/>
                  <a:gd name="T25" fmla="*/ 9 h 10"/>
                  <a:gd name="T26" fmla="*/ 5 w 31"/>
                  <a:gd name="T27" fmla="*/ 8 h 10"/>
                  <a:gd name="T28" fmla="*/ 5 w 31"/>
                  <a:gd name="T29" fmla="*/ 9 h 10"/>
                  <a:gd name="T30" fmla="*/ 3 w 31"/>
                  <a:gd name="T31" fmla="*/ 8 h 10"/>
                  <a:gd name="T32" fmla="*/ 4 w 31"/>
                  <a:gd name="T33" fmla="*/ 8 h 10"/>
                  <a:gd name="T34" fmla="*/ 3 w 31"/>
                  <a:gd name="T35" fmla="*/ 7 h 10"/>
                  <a:gd name="T36" fmla="*/ 1 w 31"/>
                  <a:gd name="T37" fmla="*/ 9 h 10"/>
                  <a:gd name="T38" fmla="*/ 1 w 31"/>
                  <a:gd name="T39" fmla="*/ 7 h 10"/>
                  <a:gd name="T40" fmla="*/ 2 w 31"/>
                  <a:gd name="T41" fmla="*/ 7 h 10"/>
                  <a:gd name="T42" fmla="*/ 5 w 31"/>
                  <a:gd name="T43" fmla="*/ 6 h 10"/>
                  <a:gd name="T44" fmla="*/ 8 w 31"/>
                  <a:gd name="T45" fmla="*/ 6 h 10"/>
                  <a:gd name="T46" fmla="*/ 10 w 31"/>
                  <a:gd name="T47" fmla="*/ 6 h 10"/>
                  <a:gd name="T48" fmla="*/ 8 w 31"/>
                  <a:gd name="T49" fmla="*/ 5 h 10"/>
                  <a:gd name="T50" fmla="*/ 11 w 31"/>
                  <a:gd name="T51" fmla="*/ 5 h 10"/>
                  <a:gd name="T52" fmla="*/ 13 w 31"/>
                  <a:gd name="T53" fmla="*/ 5 h 10"/>
                  <a:gd name="T54" fmla="*/ 19 w 31"/>
                  <a:gd name="T55" fmla="*/ 3 h 10"/>
                  <a:gd name="T56" fmla="*/ 19 w 31"/>
                  <a:gd name="T57" fmla="*/ 2 h 10"/>
                  <a:gd name="T58" fmla="*/ 18 w 31"/>
                  <a:gd name="T59" fmla="*/ 2 h 10"/>
                  <a:gd name="T60" fmla="*/ 18 w 31"/>
                  <a:gd name="T61" fmla="*/ 2 h 10"/>
                  <a:gd name="T62" fmla="*/ 16 w 31"/>
                  <a:gd name="T63" fmla="*/ 2 h 10"/>
                  <a:gd name="T64" fmla="*/ 28 w 31"/>
                  <a:gd name="T65"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0">
                    <a:moveTo>
                      <a:pt x="28" y="3"/>
                    </a:moveTo>
                    <a:cubicBezTo>
                      <a:pt x="29" y="3"/>
                      <a:pt x="30" y="3"/>
                      <a:pt x="31" y="3"/>
                    </a:cubicBezTo>
                    <a:cubicBezTo>
                      <a:pt x="28" y="2"/>
                      <a:pt x="27" y="6"/>
                      <a:pt x="25" y="3"/>
                    </a:cubicBezTo>
                    <a:cubicBezTo>
                      <a:pt x="23" y="4"/>
                      <a:pt x="23" y="4"/>
                      <a:pt x="21" y="5"/>
                    </a:cubicBezTo>
                    <a:cubicBezTo>
                      <a:pt x="17" y="2"/>
                      <a:pt x="13" y="9"/>
                      <a:pt x="10" y="6"/>
                    </a:cubicBezTo>
                    <a:cubicBezTo>
                      <a:pt x="10" y="6"/>
                      <a:pt x="9" y="6"/>
                      <a:pt x="9" y="6"/>
                    </a:cubicBezTo>
                    <a:cubicBezTo>
                      <a:pt x="9" y="7"/>
                      <a:pt x="9" y="7"/>
                      <a:pt x="9" y="7"/>
                    </a:cubicBezTo>
                    <a:cubicBezTo>
                      <a:pt x="8" y="7"/>
                      <a:pt x="8" y="7"/>
                      <a:pt x="8" y="7"/>
                    </a:cubicBezTo>
                    <a:cubicBezTo>
                      <a:pt x="8" y="8"/>
                      <a:pt x="8" y="8"/>
                      <a:pt x="8" y="8"/>
                    </a:cubicBezTo>
                    <a:cubicBezTo>
                      <a:pt x="7" y="8"/>
                      <a:pt x="7" y="8"/>
                      <a:pt x="7" y="8"/>
                    </a:cubicBezTo>
                    <a:cubicBezTo>
                      <a:pt x="7" y="8"/>
                      <a:pt x="7" y="7"/>
                      <a:pt x="7" y="7"/>
                    </a:cubicBezTo>
                    <a:cubicBezTo>
                      <a:pt x="6" y="8"/>
                      <a:pt x="6" y="8"/>
                      <a:pt x="6" y="8"/>
                    </a:cubicBezTo>
                    <a:cubicBezTo>
                      <a:pt x="6" y="9"/>
                      <a:pt x="6" y="9"/>
                      <a:pt x="6" y="9"/>
                    </a:cubicBezTo>
                    <a:cubicBezTo>
                      <a:pt x="5" y="8"/>
                      <a:pt x="5" y="8"/>
                      <a:pt x="5" y="8"/>
                    </a:cubicBezTo>
                    <a:cubicBezTo>
                      <a:pt x="5" y="9"/>
                      <a:pt x="5" y="9"/>
                      <a:pt x="5" y="9"/>
                    </a:cubicBezTo>
                    <a:cubicBezTo>
                      <a:pt x="5" y="8"/>
                      <a:pt x="4" y="8"/>
                      <a:pt x="3" y="8"/>
                    </a:cubicBezTo>
                    <a:cubicBezTo>
                      <a:pt x="4" y="8"/>
                      <a:pt x="4" y="8"/>
                      <a:pt x="4" y="8"/>
                    </a:cubicBezTo>
                    <a:cubicBezTo>
                      <a:pt x="3" y="7"/>
                      <a:pt x="3" y="7"/>
                      <a:pt x="3" y="7"/>
                    </a:cubicBezTo>
                    <a:cubicBezTo>
                      <a:pt x="2" y="7"/>
                      <a:pt x="3" y="10"/>
                      <a:pt x="1" y="9"/>
                    </a:cubicBezTo>
                    <a:cubicBezTo>
                      <a:pt x="0" y="9"/>
                      <a:pt x="1" y="8"/>
                      <a:pt x="1" y="7"/>
                    </a:cubicBezTo>
                    <a:cubicBezTo>
                      <a:pt x="1" y="7"/>
                      <a:pt x="1" y="7"/>
                      <a:pt x="2" y="7"/>
                    </a:cubicBezTo>
                    <a:cubicBezTo>
                      <a:pt x="2" y="7"/>
                      <a:pt x="4" y="6"/>
                      <a:pt x="5" y="6"/>
                    </a:cubicBezTo>
                    <a:cubicBezTo>
                      <a:pt x="6" y="8"/>
                      <a:pt x="7" y="4"/>
                      <a:pt x="8" y="6"/>
                    </a:cubicBezTo>
                    <a:cubicBezTo>
                      <a:pt x="8" y="6"/>
                      <a:pt x="10" y="7"/>
                      <a:pt x="10" y="6"/>
                    </a:cubicBezTo>
                    <a:cubicBezTo>
                      <a:pt x="8" y="5"/>
                      <a:pt x="8" y="5"/>
                      <a:pt x="8" y="5"/>
                    </a:cubicBezTo>
                    <a:cubicBezTo>
                      <a:pt x="10" y="6"/>
                      <a:pt x="10" y="3"/>
                      <a:pt x="11" y="5"/>
                    </a:cubicBezTo>
                    <a:cubicBezTo>
                      <a:pt x="12" y="4"/>
                      <a:pt x="12" y="5"/>
                      <a:pt x="13" y="5"/>
                    </a:cubicBezTo>
                    <a:cubicBezTo>
                      <a:pt x="15" y="4"/>
                      <a:pt x="17" y="3"/>
                      <a:pt x="19" y="3"/>
                    </a:cubicBezTo>
                    <a:cubicBezTo>
                      <a:pt x="19" y="2"/>
                      <a:pt x="19" y="2"/>
                      <a:pt x="19" y="2"/>
                    </a:cubicBezTo>
                    <a:cubicBezTo>
                      <a:pt x="18" y="2"/>
                      <a:pt x="18" y="2"/>
                      <a:pt x="18" y="2"/>
                    </a:cubicBezTo>
                    <a:cubicBezTo>
                      <a:pt x="18" y="2"/>
                      <a:pt x="18" y="2"/>
                      <a:pt x="18" y="2"/>
                    </a:cubicBezTo>
                    <a:cubicBezTo>
                      <a:pt x="17" y="1"/>
                      <a:pt x="17" y="3"/>
                      <a:pt x="16" y="2"/>
                    </a:cubicBezTo>
                    <a:cubicBezTo>
                      <a:pt x="20" y="0"/>
                      <a:pt x="25" y="0"/>
                      <a:pt x="2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3" name="Freeform 1880">
                <a:extLst>
                  <a:ext uri="{FF2B5EF4-FFF2-40B4-BE49-F238E27FC236}">
                    <a16:creationId xmlns:a16="http://schemas.microsoft.com/office/drawing/2014/main" id="{AA838939-CB0C-4C4C-9D27-02AF39B47260}"/>
                  </a:ext>
                </a:extLst>
              </p:cNvPr>
              <p:cNvSpPr/>
              <p:nvPr/>
            </p:nvSpPr>
            <p:spPr bwMode="auto">
              <a:xfrm>
                <a:off x="2018" y="2043"/>
                <a:ext cx="5" cy="5"/>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4" name="Freeform 1881">
                <a:extLst>
                  <a:ext uri="{FF2B5EF4-FFF2-40B4-BE49-F238E27FC236}">
                    <a16:creationId xmlns:a16="http://schemas.microsoft.com/office/drawing/2014/main" id="{D321697C-11CB-40FB-ACEA-D75DCBE4E2A0}"/>
                  </a:ext>
                </a:extLst>
              </p:cNvPr>
              <p:cNvSpPr/>
              <p:nvPr/>
            </p:nvSpPr>
            <p:spPr bwMode="auto">
              <a:xfrm>
                <a:off x="4302" y="2043"/>
                <a:ext cx="5" cy="5"/>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2"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5" name="Freeform 1882">
                <a:extLst>
                  <a:ext uri="{FF2B5EF4-FFF2-40B4-BE49-F238E27FC236}">
                    <a16:creationId xmlns:a16="http://schemas.microsoft.com/office/drawing/2014/main" id="{DF9833DC-4DC2-48BD-AB1C-CCEF0BB7E1AF}"/>
                  </a:ext>
                </a:extLst>
              </p:cNvPr>
              <p:cNvSpPr/>
              <p:nvPr/>
            </p:nvSpPr>
            <p:spPr bwMode="auto">
              <a:xfrm>
                <a:off x="2076" y="2043"/>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6" name="Freeform 1883">
                <a:extLst>
                  <a:ext uri="{FF2B5EF4-FFF2-40B4-BE49-F238E27FC236}">
                    <a16:creationId xmlns:a16="http://schemas.microsoft.com/office/drawing/2014/main" id="{61B3BF0A-C6C7-46AA-9EE7-2C683E707AD9}"/>
                  </a:ext>
                </a:extLst>
              </p:cNvPr>
              <p:cNvSpPr/>
              <p:nvPr/>
            </p:nvSpPr>
            <p:spPr bwMode="auto">
              <a:xfrm>
                <a:off x="2159" y="2043"/>
                <a:ext cx="16" cy="8"/>
              </a:xfrm>
              <a:custGeom>
                <a:gdLst>
                  <a:gd name="T0" fmla="*/ 4 w 6"/>
                  <a:gd name="T1" fmla="*/ 1 h 3"/>
                  <a:gd name="T2" fmla="*/ 6 w 6"/>
                  <a:gd name="T3" fmla="*/ 1 h 3"/>
                  <a:gd name="T4" fmla="*/ 4 w 6"/>
                  <a:gd name="T5" fmla="*/ 3 h 3"/>
                  <a:gd name="T6" fmla="*/ 0 w 6"/>
                  <a:gd name="T7" fmla="*/ 1 h 3"/>
                  <a:gd name="T8" fmla="*/ 4 w 6"/>
                  <a:gd name="T9" fmla="*/ 1 h 3"/>
                </a:gdLst>
                <a:cxnLst>
                  <a:cxn ang="0">
                    <a:pos x="T0" y="T1"/>
                  </a:cxn>
                  <a:cxn ang="0">
                    <a:pos x="T2" y="T3"/>
                  </a:cxn>
                  <a:cxn ang="0">
                    <a:pos x="T4" y="T5"/>
                  </a:cxn>
                  <a:cxn ang="0">
                    <a:pos x="T6" y="T7"/>
                  </a:cxn>
                  <a:cxn ang="0">
                    <a:pos x="T8" y="T9"/>
                  </a:cxn>
                </a:cxnLst>
                <a:rect l="0" t="0" r="r" b="b"/>
                <a:pathLst>
                  <a:path w="6" h="3">
                    <a:moveTo>
                      <a:pt x="4" y="1"/>
                    </a:moveTo>
                    <a:cubicBezTo>
                      <a:pt x="5" y="2"/>
                      <a:pt x="6" y="1"/>
                      <a:pt x="6" y="1"/>
                    </a:cubicBezTo>
                    <a:cubicBezTo>
                      <a:pt x="6" y="2"/>
                      <a:pt x="4" y="2"/>
                      <a:pt x="4" y="3"/>
                    </a:cubicBez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7" name="Freeform 1884">
                <a:extLst>
                  <a:ext uri="{FF2B5EF4-FFF2-40B4-BE49-F238E27FC236}">
                    <a16:creationId xmlns:a16="http://schemas.microsoft.com/office/drawing/2014/main" id="{7C1F8019-A4FC-4FC4-9367-739DAAF59E61}"/>
                  </a:ext>
                </a:extLst>
              </p:cNvPr>
              <p:cNvSpPr/>
              <p:nvPr/>
            </p:nvSpPr>
            <p:spPr bwMode="auto">
              <a:xfrm>
                <a:off x="2298" y="2043"/>
                <a:ext cx="8" cy="5"/>
              </a:xfrm>
              <a:custGeom>
                <a:gdLst>
                  <a:gd name="T0" fmla="*/ 1 w 3"/>
                  <a:gd name="T1" fmla="*/ 2 h 2"/>
                  <a:gd name="T2" fmla="*/ 3 w 3"/>
                  <a:gd name="T3" fmla="*/ 0 h 2"/>
                  <a:gd name="T4" fmla="*/ 1 w 3"/>
                  <a:gd name="T5" fmla="*/ 2 h 2"/>
                </a:gdLst>
                <a:cxnLst>
                  <a:cxn ang="0">
                    <a:pos x="T0" y="T1"/>
                  </a:cxn>
                  <a:cxn ang="0">
                    <a:pos x="T2" y="T3"/>
                  </a:cxn>
                  <a:cxn ang="0">
                    <a:pos x="T4" y="T5"/>
                  </a:cxn>
                </a:cxnLst>
                <a:rect l="0" t="0" r="r" b="b"/>
                <a:pathLst>
                  <a:path w="3" h="2">
                    <a:moveTo>
                      <a:pt x="1" y="2"/>
                    </a:moveTo>
                    <a:cubicBezTo>
                      <a:pt x="0" y="1"/>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8" name="Freeform 1885">
                <a:extLst>
                  <a:ext uri="{FF2B5EF4-FFF2-40B4-BE49-F238E27FC236}">
                    <a16:creationId xmlns:a16="http://schemas.microsoft.com/office/drawing/2014/main" id="{EF036D4A-E0AE-48BC-9DF2-E810E36456B3}"/>
                  </a:ext>
                </a:extLst>
              </p:cNvPr>
              <p:cNvSpPr/>
              <p:nvPr/>
            </p:nvSpPr>
            <p:spPr bwMode="auto">
              <a:xfrm>
                <a:off x="2600" y="2043"/>
                <a:ext cx="8" cy="2"/>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9" name="Freeform 1886">
                <a:extLst>
                  <a:ext uri="{FF2B5EF4-FFF2-40B4-BE49-F238E27FC236}">
                    <a16:creationId xmlns:a16="http://schemas.microsoft.com/office/drawing/2014/main" id="{99035AC7-9771-49B5-9CCC-F08CD7802FF2}"/>
                  </a:ext>
                </a:extLst>
              </p:cNvPr>
              <p:cNvSpPr/>
              <p:nvPr/>
            </p:nvSpPr>
            <p:spPr bwMode="auto">
              <a:xfrm>
                <a:off x="2354" y="2045"/>
                <a:ext cx="11" cy="3"/>
              </a:xfrm>
              <a:custGeom>
                <a:gdLst>
                  <a:gd name="T0" fmla="*/ 4 w 4"/>
                  <a:gd name="T1" fmla="*/ 0 h 1"/>
                  <a:gd name="T2" fmla="*/ 4 w 4"/>
                  <a:gd name="T3" fmla="*/ 0 h 1"/>
                  <a:gd name="T4" fmla="*/ 1 w 4"/>
                  <a:gd name="T5" fmla="*/ 0 h 1"/>
                  <a:gd name="T6" fmla="*/ 0 w 4"/>
                  <a:gd name="T7" fmla="*/ 0 h 1"/>
                  <a:gd name="T8" fmla="*/ 2 w 4"/>
                  <a:gd name="T9" fmla="*/ 0 h 1"/>
                  <a:gd name="T10" fmla="*/ 2 w 4"/>
                  <a:gd name="T11" fmla="*/ 0 h 1"/>
                  <a:gd name="T12" fmla="*/ 4 w 4"/>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4" y="0"/>
                      <a:pt x="4" y="0"/>
                      <a:pt x="4" y="0"/>
                    </a:cubicBezTo>
                    <a:cubicBezTo>
                      <a:pt x="4" y="1"/>
                      <a:pt x="2" y="0"/>
                      <a:pt x="1" y="0"/>
                    </a:cubicBezTo>
                    <a:cubicBezTo>
                      <a:pt x="0" y="0"/>
                      <a:pt x="0" y="0"/>
                      <a:pt x="0" y="0"/>
                    </a:cubicBezTo>
                    <a:cubicBezTo>
                      <a:pt x="2" y="0"/>
                      <a:pt x="2" y="0"/>
                      <a:pt x="2" y="0"/>
                    </a:cubicBezTo>
                    <a:cubicBezTo>
                      <a:pt x="2" y="0"/>
                      <a:pt x="2" y="0"/>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0" name="Freeform 1887">
                <a:extLst>
                  <a:ext uri="{FF2B5EF4-FFF2-40B4-BE49-F238E27FC236}">
                    <a16:creationId xmlns:a16="http://schemas.microsoft.com/office/drawing/2014/main" id="{257C83DA-6F91-4DB5-96CB-704C4CBC0832}"/>
                  </a:ext>
                </a:extLst>
              </p:cNvPr>
              <p:cNvSpPr/>
              <p:nvPr/>
            </p:nvSpPr>
            <p:spPr bwMode="auto">
              <a:xfrm>
                <a:off x="2381" y="204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1" name="Freeform 1888">
                <a:extLst>
                  <a:ext uri="{FF2B5EF4-FFF2-40B4-BE49-F238E27FC236}">
                    <a16:creationId xmlns:a16="http://schemas.microsoft.com/office/drawing/2014/main" id="{3AAC2CF0-21F4-444F-AB71-A78240C86807}"/>
                  </a:ext>
                </a:extLst>
              </p:cNvPr>
              <p:cNvSpPr/>
              <p:nvPr/>
            </p:nvSpPr>
            <p:spPr bwMode="auto">
              <a:xfrm>
                <a:off x="2544" y="2045"/>
                <a:ext cx="3" cy="3"/>
              </a:xfrm>
              <a:custGeom>
                <a:gdLst>
                  <a:gd name="T0" fmla="*/ 0 w 3"/>
                  <a:gd name="T1" fmla="*/ 0 h 3"/>
                  <a:gd name="T2" fmla="*/ 3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2" name="Freeform 1889">
                <a:extLst>
                  <a:ext uri="{FF2B5EF4-FFF2-40B4-BE49-F238E27FC236}">
                    <a16:creationId xmlns:a16="http://schemas.microsoft.com/office/drawing/2014/main" id="{B915C188-541D-4A7E-99EE-43EDFA9519C6}"/>
                  </a:ext>
                </a:extLst>
              </p:cNvPr>
              <p:cNvSpPr/>
              <p:nvPr/>
            </p:nvSpPr>
            <p:spPr bwMode="auto">
              <a:xfrm>
                <a:off x="2279" y="20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3" name="Freeform 1890">
                <a:extLst>
                  <a:ext uri="{FF2B5EF4-FFF2-40B4-BE49-F238E27FC236}">
                    <a16:creationId xmlns:a16="http://schemas.microsoft.com/office/drawing/2014/main" id="{743B8789-855F-46F8-A9A8-7C2974D5166C}"/>
                  </a:ext>
                </a:extLst>
              </p:cNvPr>
              <p:cNvSpPr/>
              <p:nvPr/>
            </p:nvSpPr>
            <p:spPr bwMode="auto">
              <a:xfrm>
                <a:off x="2319" y="2045"/>
                <a:ext cx="8" cy="8"/>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cubicBezTo>
                      <a:pt x="3" y="1"/>
                      <a:pt x="1" y="2"/>
                      <a:pt x="0" y="3"/>
                    </a:cubicBezTo>
                    <a:cubicBezTo>
                      <a:pt x="0" y="0"/>
                      <a:pt x="0" y="0"/>
                      <a:pt x="0" y="0"/>
                    </a:cubicBezTo>
                    <a:cubicBezTo>
                      <a:pt x="1"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4" name="Freeform 1891">
                <a:extLst>
                  <a:ext uri="{FF2B5EF4-FFF2-40B4-BE49-F238E27FC236}">
                    <a16:creationId xmlns:a16="http://schemas.microsoft.com/office/drawing/2014/main" id="{ED5ADCC3-F63C-4CEB-9C28-1020FB32F396}"/>
                  </a:ext>
                </a:extLst>
              </p:cNvPr>
              <p:cNvSpPr/>
              <p:nvPr/>
            </p:nvSpPr>
            <p:spPr bwMode="auto">
              <a:xfrm>
                <a:off x="2392" y="2043"/>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2" y="1"/>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5" name="Freeform 1892">
                <a:extLst>
                  <a:ext uri="{FF2B5EF4-FFF2-40B4-BE49-F238E27FC236}">
                    <a16:creationId xmlns:a16="http://schemas.microsoft.com/office/drawing/2014/main" id="{3F5F531C-F604-4792-B7EA-1FF1C7508341}"/>
                  </a:ext>
                </a:extLst>
              </p:cNvPr>
              <p:cNvSpPr/>
              <p:nvPr/>
            </p:nvSpPr>
            <p:spPr bwMode="auto">
              <a:xfrm>
                <a:off x="2306" y="2045"/>
                <a:ext cx="3"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0"/>
                      <a:pt x="0" y="0"/>
                      <a:pt x="0" y="0"/>
                    </a:cubicBezTo>
                    <a:cubicBezTo>
                      <a:pt x="0"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6" name="Freeform 1893">
                <a:extLst>
                  <a:ext uri="{FF2B5EF4-FFF2-40B4-BE49-F238E27FC236}">
                    <a16:creationId xmlns:a16="http://schemas.microsoft.com/office/drawing/2014/main" id="{D4DA7BE8-A166-4BCE-85DF-FCA8BCF04634}"/>
                  </a:ext>
                </a:extLst>
              </p:cNvPr>
              <p:cNvSpPr/>
              <p:nvPr/>
            </p:nvSpPr>
            <p:spPr bwMode="auto">
              <a:xfrm>
                <a:off x="3364" y="2045"/>
                <a:ext cx="24" cy="11"/>
              </a:xfrm>
              <a:custGeom>
                <a:gdLst>
                  <a:gd name="T0" fmla="*/ 6 w 9"/>
                  <a:gd name="T1" fmla="*/ 1 h 4"/>
                  <a:gd name="T2" fmla="*/ 9 w 9"/>
                  <a:gd name="T3" fmla="*/ 1 h 4"/>
                  <a:gd name="T4" fmla="*/ 8 w 9"/>
                  <a:gd name="T5" fmla="*/ 2 h 4"/>
                  <a:gd name="T6" fmla="*/ 8 w 9"/>
                  <a:gd name="T7" fmla="*/ 2 h 4"/>
                  <a:gd name="T8" fmla="*/ 5 w 9"/>
                  <a:gd name="T9" fmla="*/ 3 h 4"/>
                  <a:gd name="T10" fmla="*/ 4 w 9"/>
                  <a:gd name="T11" fmla="*/ 3 h 4"/>
                  <a:gd name="T12" fmla="*/ 1 w 9"/>
                  <a:gd name="T13" fmla="*/ 4 h 4"/>
                  <a:gd name="T14" fmla="*/ 2 w 9"/>
                  <a:gd name="T15" fmla="*/ 1 h 4"/>
                  <a:gd name="T16" fmla="*/ 4 w 9"/>
                  <a:gd name="T17" fmla="*/ 3 h 4"/>
                  <a:gd name="T18" fmla="*/ 4 w 9"/>
                  <a:gd name="T19" fmla="*/ 0 h 4"/>
                  <a:gd name="T20" fmla="*/ 6 w 9"/>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6" y="1"/>
                    </a:moveTo>
                    <a:cubicBezTo>
                      <a:pt x="7" y="0"/>
                      <a:pt x="8" y="2"/>
                      <a:pt x="9" y="1"/>
                    </a:cubicBezTo>
                    <a:cubicBezTo>
                      <a:pt x="8" y="2"/>
                      <a:pt x="8" y="2"/>
                      <a:pt x="8" y="2"/>
                    </a:cubicBezTo>
                    <a:cubicBezTo>
                      <a:pt x="8" y="2"/>
                      <a:pt x="8" y="2"/>
                      <a:pt x="8" y="2"/>
                    </a:cubicBezTo>
                    <a:cubicBezTo>
                      <a:pt x="7" y="3"/>
                      <a:pt x="5" y="1"/>
                      <a:pt x="5" y="3"/>
                    </a:cubicBezTo>
                    <a:cubicBezTo>
                      <a:pt x="4" y="3"/>
                      <a:pt x="4" y="3"/>
                      <a:pt x="4" y="3"/>
                    </a:cubicBezTo>
                    <a:cubicBezTo>
                      <a:pt x="4" y="3"/>
                      <a:pt x="3" y="4"/>
                      <a:pt x="1" y="4"/>
                    </a:cubicBezTo>
                    <a:cubicBezTo>
                      <a:pt x="3" y="2"/>
                      <a:pt x="0" y="2"/>
                      <a:pt x="2" y="1"/>
                    </a:cubicBezTo>
                    <a:cubicBezTo>
                      <a:pt x="4" y="3"/>
                      <a:pt x="4" y="3"/>
                      <a:pt x="4" y="3"/>
                    </a:cubicBezTo>
                    <a:cubicBezTo>
                      <a:pt x="3" y="2"/>
                      <a:pt x="6" y="1"/>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7" name="Freeform 1894">
                <a:extLst>
                  <a:ext uri="{FF2B5EF4-FFF2-40B4-BE49-F238E27FC236}">
                    <a16:creationId xmlns:a16="http://schemas.microsoft.com/office/drawing/2014/main" id="{F060171F-CAAF-4EE0-9A59-5586F6332691}"/>
                  </a:ext>
                </a:extLst>
              </p:cNvPr>
              <p:cNvSpPr/>
              <p:nvPr/>
            </p:nvSpPr>
            <p:spPr bwMode="auto">
              <a:xfrm>
                <a:off x="2277" y="2048"/>
                <a:ext cx="21" cy="13"/>
              </a:xfrm>
              <a:custGeom>
                <a:gdLst>
                  <a:gd name="T0" fmla="*/ 8 w 8"/>
                  <a:gd name="T1" fmla="*/ 0 h 5"/>
                  <a:gd name="T2" fmla="*/ 0 w 8"/>
                  <a:gd name="T3" fmla="*/ 5 h 5"/>
                  <a:gd name="T4" fmla="*/ 0 w 8"/>
                  <a:gd name="T5" fmla="*/ 3 h 5"/>
                  <a:gd name="T6" fmla="*/ 5 w 8"/>
                  <a:gd name="T7" fmla="*/ 2 h 5"/>
                  <a:gd name="T8" fmla="*/ 7 w 8"/>
                  <a:gd name="T9" fmla="*/ 0 h 5"/>
                  <a:gd name="T10" fmla="*/ 8 w 8"/>
                  <a:gd name="T11" fmla="*/ 0 h 5"/>
                </a:gdLst>
                <a:cxnLst>
                  <a:cxn ang="0">
                    <a:pos x="T0" y="T1"/>
                  </a:cxn>
                  <a:cxn ang="0">
                    <a:pos x="T2" y="T3"/>
                  </a:cxn>
                  <a:cxn ang="0">
                    <a:pos x="T4" y="T5"/>
                  </a:cxn>
                  <a:cxn ang="0">
                    <a:pos x="T6" y="T7"/>
                  </a:cxn>
                  <a:cxn ang="0">
                    <a:pos x="T8" y="T9"/>
                  </a:cxn>
                  <a:cxn ang="0">
                    <a:pos x="T10" y="T11"/>
                  </a:cxn>
                </a:cxnLst>
                <a:rect l="0" t="0" r="r" b="b"/>
                <a:pathLst>
                  <a:path w="8" h="5">
                    <a:moveTo>
                      <a:pt x="8" y="0"/>
                    </a:moveTo>
                    <a:cubicBezTo>
                      <a:pt x="6" y="2"/>
                      <a:pt x="3" y="3"/>
                      <a:pt x="0" y="5"/>
                    </a:cubicBezTo>
                    <a:cubicBezTo>
                      <a:pt x="1" y="4"/>
                      <a:pt x="1" y="3"/>
                      <a:pt x="0" y="3"/>
                    </a:cubicBezTo>
                    <a:cubicBezTo>
                      <a:pt x="2" y="4"/>
                      <a:pt x="4" y="2"/>
                      <a:pt x="5" y="2"/>
                    </a:cubicBezTo>
                    <a:cubicBezTo>
                      <a:pt x="5" y="1"/>
                      <a:pt x="7" y="1"/>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8" name="Freeform 1895">
                <a:extLst>
                  <a:ext uri="{FF2B5EF4-FFF2-40B4-BE49-F238E27FC236}">
                    <a16:creationId xmlns:a16="http://schemas.microsoft.com/office/drawing/2014/main" id="{3F4EDDA2-9821-40CC-8915-9467240D4036}"/>
                  </a:ext>
                </a:extLst>
              </p:cNvPr>
              <p:cNvSpPr/>
              <p:nvPr/>
            </p:nvSpPr>
            <p:spPr bwMode="auto">
              <a:xfrm>
                <a:off x="2303" y="2048"/>
                <a:ext cx="14" cy="16"/>
              </a:xfrm>
              <a:custGeom>
                <a:gdLst>
                  <a:gd name="T0" fmla="*/ 4 w 5"/>
                  <a:gd name="T1" fmla="*/ 1 h 6"/>
                  <a:gd name="T2" fmla="*/ 5 w 5"/>
                  <a:gd name="T3" fmla="*/ 1 h 6"/>
                  <a:gd name="T4" fmla="*/ 4 w 5"/>
                  <a:gd name="T5" fmla="*/ 3 h 6"/>
                  <a:gd name="T6" fmla="*/ 0 w 5"/>
                  <a:gd name="T7" fmla="*/ 5 h 6"/>
                  <a:gd name="T8" fmla="*/ 2 w 5"/>
                  <a:gd name="T9" fmla="*/ 3 h 6"/>
                  <a:gd name="T10" fmla="*/ 4 w 5"/>
                  <a:gd name="T11" fmla="*/ 2 h 6"/>
                  <a:gd name="T12" fmla="*/ 2 w 5"/>
                  <a:gd name="T13" fmla="*/ 1 h 6"/>
                  <a:gd name="T14" fmla="*/ 4 w 5"/>
                  <a:gd name="T15" fmla="*/ 0 h 6"/>
                  <a:gd name="T16" fmla="*/ 4 w 5"/>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4" y="1"/>
                      <a:pt x="5" y="1"/>
                      <a:pt x="5" y="1"/>
                    </a:cubicBezTo>
                    <a:cubicBezTo>
                      <a:pt x="5" y="2"/>
                      <a:pt x="3" y="2"/>
                      <a:pt x="4" y="3"/>
                    </a:cubicBezTo>
                    <a:cubicBezTo>
                      <a:pt x="3" y="5"/>
                      <a:pt x="1" y="5"/>
                      <a:pt x="0" y="5"/>
                    </a:cubicBezTo>
                    <a:cubicBezTo>
                      <a:pt x="2" y="6"/>
                      <a:pt x="1" y="3"/>
                      <a:pt x="2" y="3"/>
                    </a:cubicBezTo>
                    <a:cubicBezTo>
                      <a:pt x="3" y="3"/>
                      <a:pt x="4" y="2"/>
                      <a:pt x="4" y="2"/>
                    </a:cubicBezTo>
                    <a:cubicBezTo>
                      <a:pt x="2" y="1"/>
                      <a:pt x="2" y="1"/>
                      <a:pt x="2" y="1"/>
                    </a:cubicBezTo>
                    <a:cubicBezTo>
                      <a:pt x="4" y="0"/>
                      <a:pt x="4"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9" name="Freeform 1896">
                <a:extLst>
                  <a:ext uri="{FF2B5EF4-FFF2-40B4-BE49-F238E27FC236}">
                    <a16:creationId xmlns:a16="http://schemas.microsoft.com/office/drawing/2014/main" id="{979C2F2D-1CE2-4D4A-8185-47C10555B4EC}"/>
                  </a:ext>
                </a:extLst>
              </p:cNvPr>
              <p:cNvSpPr/>
              <p:nvPr/>
            </p:nvSpPr>
            <p:spPr bwMode="auto">
              <a:xfrm>
                <a:off x="2405" y="2048"/>
                <a:ext cx="13" cy="5"/>
              </a:xfrm>
              <a:custGeom>
                <a:gdLst>
                  <a:gd name="T0" fmla="*/ 5 w 5"/>
                  <a:gd name="T1" fmla="*/ 0 h 2"/>
                  <a:gd name="T2" fmla="*/ 5 w 5"/>
                  <a:gd name="T3" fmla="*/ 1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5" y="1"/>
                      <a:pt x="5" y="1"/>
                      <a:pt x="5" y="1"/>
                    </a:cubicBezTo>
                    <a:cubicBezTo>
                      <a:pt x="4" y="1"/>
                      <a:pt x="2" y="0"/>
                      <a:pt x="1" y="1"/>
                    </a:cubicBezTo>
                    <a:cubicBezTo>
                      <a:pt x="1" y="0"/>
                      <a:pt x="0" y="2"/>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0" name="Freeform 1897">
                <a:extLst>
                  <a:ext uri="{FF2B5EF4-FFF2-40B4-BE49-F238E27FC236}">
                    <a16:creationId xmlns:a16="http://schemas.microsoft.com/office/drawing/2014/main" id="{00A114D4-8D65-400A-AE0D-09A1ED99417A}"/>
                  </a:ext>
                </a:extLst>
              </p:cNvPr>
              <p:cNvSpPr/>
              <p:nvPr/>
            </p:nvSpPr>
            <p:spPr bwMode="auto">
              <a:xfrm>
                <a:off x="3399" y="2048"/>
                <a:ext cx="51" cy="19"/>
              </a:xfrm>
              <a:custGeom>
                <a:gdLst>
                  <a:gd name="T0" fmla="*/ 19 w 19"/>
                  <a:gd name="T1" fmla="*/ 0 h 7"/>
                  <a:gd name="T2" fmla="*/ 15 w 19"/>
                  <a:gd name="T3" fmla="*/ 3 h 7"/>
                  <a:gd name="T4" fmla="*/ 7 w 19"/>
                  <a:gd name="T5" fmla="*/ 4 h 7"/>
                  <a:gd name="T6" fmla="*/ 7 w 19"/>
                  <a:gd name="T7" fmla="*/ 5 h 7"/>
                  <a:gd name="T8" fmla="*/ 4 w 19"/>
                  <a:gd name="T9" fmla="*/ 5 h 7"/>
                  <a:gd name="T10" fmla="*/ 0 w 19"/>
                  <a:gd name="T11" fmla="*/ 7 h 7"/>
                  <a:gd name="T12" fmla="*/ 0 w 19"/>
                  <a:gd name="T13" fmla="*/ 6 h 7"/>
                  <a:gd name="T14" fmla="*/ 7 w 19"/>
                  <a:gd name="T15" fmla="*/ 3 h 7"/>
                  <a:gd name="T16" fmla="*/ 7 w 19"/>
                  <a:gd name="T17" fmla="*/ 4 h 7"/>
                  <a:gd name="T18" fmla="*/ 12 w 19"/>
                  <a:gd name="T19" fmla="*/ 2 h 7"/>
                  <a:gd name="T20" fmla="*/ 17 w 19"/>
                  <a:gd name="T21" fmla="*/ 1 h 7"/>
                  <a:gd name="T22" fmla="*/ 18 w 19"/>
                  <a:gd name="T23" fmla="*/ 0 h 7"/>
                  <a:gd name="T24" fmla="*/ 19 w 19"/>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0"/>
                    </a:moveTo>
                    <a:cubicBezTo>
                      <a:pt x="18" y="2"/>
                      <a:pt x="16" y="2"/>
                      <a:pt x="15" y="3"/>
                    </a:cubicBezTo>
                    <a:cubicBezTo>
                      <a:pt x="11" y="3"/>
                      <a:pt x="10" y="5"/>
                      <a:pt x="7" y="4"/>
                    </a:cubicBezTo>
                    <a:cubicBezTo>
                      <a:pt x="7" y="5"/>
                      <a:pt x="7" y="5"/>
                      <a:pt x="7" y="5"/>
                    </a:cubicBezTo>
                    <a:cubicBezTo>
                      <a:pt x="6" y="4"/>
                      <a:pt x="5" y="5"/>
                      <a:pt x="4" y="5"/>
                    </a:cubicBezTo>
                    <a:cubicBezTo>
                      <a:pt x="3" y="5"/>
                      <a:pt x="1" y="6"/>
                      <a:pt x="0" y="7"/>
                    </a:cubicBezTo>
                    <a:cubicBezTo>
                      <a:pt x="0" y="6"/>
                      <a:pt x="0" y="6"/>
                      <a:pt x="0" y="6"/>
                    </a:cubicBezTo>
                    <a:cubicBezTo>
                      <a:pt x="2" y="4"/>
                      <a:pt x="4" y="5"/>
                      <a:pt x="7" y="3"/>
                    </a:cubicBezTo>
                    <a:cubicBezTo>
                      <a:pt x="7" y="4"/>
                      <a:pt x="7" y="4"/>
                      <a:pt x="7" y="4"/>
                    </a:cubicBezTo>
                    <a:cubicBezTo>
                      <a:pt x="9" y="4"/>
                      <a:pt x="10" y="1"/>
                      <a:pt x="12" y="2"/>
                    </a:cubicBezTo>
                    <a:cubicBezTo>
                      <a:pt x="13" y="1"/>
                      <a:pt x="16" y="1"/>
                      <a:pt x="17" y="1"/>
                    </a:cubicBezTo>
                    <a:cubicBezTo>
                      <a:pt x="18" y="0"/>
                      <a:pt x="18" y="0"/>
                      <a:pt x="18" y="0"/>
                    </a:cubicBez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1" name="Freeform 1898">
                <a:extLst>
                  <a:ext uri="{FF2B5EF4-FFF2-40B4-BE49-F238E27FC236}">
                    <a16:creationId xmlns:a16="http://schemas.microsoft.com/office/drawing/2014/main" id="{7B8A1F53-0A52-4CBE-8F99-C53E4179AD77}"/>
                  </a:ext>
                </a:extLst>
              </p:cNvPr>
              <p:cNvSpPr/>
              <p:nvPr/>
            </p:nvSpPr>
            <p:spPr bwMode="auto">
              <a:xfrm>
                <a:off x="2274" y="204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2" name="Freeform 1899">
                <a:extLst>
                  <a:ext uri="{FF2B5EF4-FFF2-40B4-BE49-F238E27FC236}">
                    <a16:creationId xmlns:a16="http://schemas.microsoft.com/office/drawing/2014/main" id="{EB228363-A329-4BD0-8EE4-087FCA274D85}"/>
                  </a:ext>
                </a:extLst>
              </p:cNvPr>
              <p:cNvSpPr/>
              <p:nvPr/>
            </p:nvSpPr>
            <p:spPr bwMode="auto">
              <a:xfrm>
                <a:off x="2571" y="2048"/>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3" name="Freeform 1900">
                <a:extLst>
                  <a:ext uri="{FF2B5EF4-FFF2-40B4-BE49-F238E27FC236}">
                    <a16:creationId xmlns:a16="http://schemas.microsoft.com/office/drawing/2014/main" id="{BCA6C639-FB50-4D00-AE03-D40084D569DF}"/>
                  </a:ext>
                </a:extLst>
              </p:cNvPr>
              <p:cNvSpPr/>
              <p:nvPr/>
            </p:nvSpPr>
            <p:spPr bwMode="auto">
              <a:xfrm>
                <a:off x="3300" y="2048"/>
                <a:ext cx="43" cy="21"/>
              </a:xfrm>
              <a:custGeom>
                <a:gdLst>
                  <a:gd name="T0" fmla="*/ 16 w 16"/>
                  <a:gd name="T1" fmla="*/ 1 h 8"/>
                  <a:gd name="T2" fmla="*/ 15 w 16"/>
                  <a:gd name="T3" fmla="*/ 4 h 8"/>
                  <a:gd name="T4" fmla="*/ 14 w 16"/>
                  <a:gd name="T5" fmla="*/ 3 h 8"/>
                  <a:gd name="T6" fmla="*/ 14 w 16"/>
                  <a:gd name="T7" fmla="*/ 4 h 8"/>
                  <a:gd name="T8" fmla="*/ 12 w 16"/>
                  <a:gd name="T9" fmla="*/ 2 h 8"/>
                  <a:gd name="T10" fmla="*/ 8 w 16"/>
                  <a:gd name="T11" fmla="*/ 4 h 8"/>
                  <a:gd name="T12" fmla="*/ 7 w 16"/>
                  <a:gd name="T13" fmla="*/ 7 h 8"/>
                  <a:gd name="T14" fmla="*/ 9 w 16"/>
                  <a:gd name="T15" fmla="*/ 7 h 8"/>
                  <a:gd name="T16" fmla="*/ 5 w 16"/>
                  <a:gd name="T17" fmla="*/ 8 h 8"/>
                  <a:gd name="T18" fmla="*/ 5 w 16"/>
                  <a:gd name="T19" fmla="*/ 7 h 8"/>
                  <a:gd name="T20" fmla="*/ 5 w 16"/>
                  <a:gd name="T21" fmla="*/ 8 h 8"/>
                  <a:gd name="T22" fmla="*/ 6 w 16"/>
                  <a:gd name="T23" fmla="*/ 6 h 8"/>
                  <a:gd name="T24" fmla="*/ 1 w 16"/>
                  <a:gd name="T25" fmla="*/ 7 h 8"/>
                  <a:gd name="T26" fmla="*/ 2 w 16"/>
                  <a:gd name="T27" fmla="*/ 4 h 8"/>
                  <a:gd name="T28" fmla="*/ 7 w 16"/>
                  <a:gd name="T29" fmla="*/ 3 h 8"/>
                  <a:gd name="T30" fmla="*/ 15 w 16"/>
                  <a:gd name="T31" fmla="*/ 0 h 8"/>
                  <a:gd name="T32" fmla="*/ 16 w 16"/>
                  <a:gd name="T33"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1"/>
                    </a:moveTo>
                    <a:cubicBezTo>
                      <a:pt x="16" y="2"/>
                      <a:pt x="15" y="3"/>
                      <a:pt x="15" y="4"/>
                    </a:cubicBezTo>
                    <a:cubicBezTo>
                      <a:pt x="15" y="3"/>
                      <a:pt x="15" y="3"/>
                      <a:pt x="14" y="3"/>
                    </a:cubicBezTo>
                    <a:cubicBezTo>
                      <a:pt x="14" y="3"/>
                      <a:pt x="14" y="3"/>
                      <a:pt x="14" y="4"/>
                    </a:cubicBezTo>
                    <a:cubicBezTo>
                      <a:pt x="13" y="3"/>
                      <a:pt x="13" y="3"/>
                      <a:pt x="12" y="2"/>
                    </a:cubicBezTo>
                    <a:cubicBezTo>
                      <a:pt x="11" y="2"/>
                      <a:pt x="10" y="6"/>
                      <a:pt x="8" y="4"/>
                    </a:cubicBezTo>
                    <a:cubicBezTo>
                      <a:pt x="6" y="4"/>
                      <a:pt x="7" y="5"/>
                      <a:pt x="7" y="7"/>
                    </a:cubicBezTo>
                    <a:cubicBezTo>
                      <a:pt x="8" y="8"/>
                      <a:pt x="8" y="6"/>
                      <a:pt x="9" y="7"/>
                    </a:cubicBezTo>
                    <a:cubicBezTo>
                      <a:pt x="8" y="8"/>
                      <a:pt x="6" y="7"/>
                      <a:pt x="5" y="8"/>
                    </a:cubicBezTo>
                    <a:cubicBezTo>
                      <a:pt x="5" y="7"/>
                      <a:pt x="5" y="7"/>
                      <a:pt x="5" y="7"/>
                    </a:cubicBezTo>
                    <a:cubicBezTo>
                      <a:pt x="5" y="8"/>
                      <a:pt x="5" y="8"/>
                      <a:pt x="5" y="8"/>
                    </a:cubicBezTo>
                    <a:cubicBezTo>
                      <a:pt x="6" y="7"/>
                      <a:pt x="6" y="7"/>
                      <a:pt x="6" y="6"/>
                    </a:cubicBezTo>
                    <a:cubicBezTo>
                      <a:pt x="4" y="6"/>
                      <a:pt x="2" y="4"/>
                      <a:pt x="1" y="7"/>
                    </a:cubicBezTo>
                    <a:cubicBezTo>
                      <a:pt x="0" y="5"/>
                      <a:pt x="1" y="5"/>
                      <a:pt x="2" y="4"/>
                    </a:cubicBezTo>
                    <a:cubicBezTo>
                      <a:pt x="2" y="5"/>
                      <a:pt x="5" y="1"/>
                      <a:pt x="7" y="3"/>
                    </a:cubicBezTo>
                    <a:cubicBezTo>
                      <a:pt x="7" y="1"/>
                      <a:pt x="13" y="2"/>
                      <a:pt x="15" y="0"/>
                    </a:cubicBezTo>
                    <a:cubicBezTo>
                      <a:pt x="15" y="1"/>
                      <a:pt x="16" y="1"/>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4" name="Freeform 1901">
                <a:extLst>
                  <a:ext uri="{FF2B5EF4-FFF2-40B4-BE49-F238E27FC236}">
                    <a16:creationId xmlns:a16="http://schemas.microsoft.com/office/drawing/2014/main" id="{252ABA5D-E0DC-4849-9ACC-A01589B421EF}"/>
                  </a:ext>
                </a:extLst>
              </p:cNvPr>
              <p:cNvSpPr/>
              <p:nvPr/>
            </p:nvSpPr>
            <p:spPr bwMode="auto">
              <a:xfrm>
                <a:off x="3361" y="204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5" name="Freeform 1902">
                <a:extLst>
                  <a:ext uri="{FF2B5EF4-FFF2-40B4-BE49-F238E27FC236}">
                    <a16:creationId xmlns:a16="http://schemas.microsoft.com/office/drawing/2014/main" id="{E4AF359B-A26C-4189-8ADD-AA1F12CEB0A4}"/>
                  </a:ext>
                </a:extLst>
              </p:cNvPr>
              <p:cNvSpPr/>
              <p:nvPr/>
            </p:nvSpPr>
            <p:spPr bwMode="auto">
              <a:xfrm>
                <a:off x="2047" y="2051"/>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6" name="Freeform 1903">
                <a:extLst>
                  <a:ext uri="{FF2B5EF4-FFF2-40B4-BE49-F238E27FC236}">
                    <a16:creationId xmlns:a16="http://schemas.microsoft.com/office/drawing/2014/main" id="{B2FE7C71-7C67-4CA4-93C1-6C3D3F03A635}"/>
                  </a:ext>
                </a:extLst>
              </p:cNvPr>
              <p:cNvSpPr/>
              <p:nvPr/>
            </p:nvSpPr>
            <p:spPr bwMode="auto">
              <a:xfrm>
                <a:off x="2338" y="2051"/>
                <a:ext cx="19" cy="13"/>
              </a:xfrm>
              <a:custGeom>
                <a:gdLst>
                  <a:gd name="T0" fmla="*/ 5 w 7"/>
                  <a:gd name="T1" fmla="*/ 1 h 5"/>
                  <a:gd name="T2" fmla="*/ 7 w 7"/>
                  <a:gd name="T3" fmla="*/ 1 h 5"/>
                  <a:gd name="T4" fmla="*/ 3 w 7"/>
                  <a:gd name="T5" fmla="*/ 4 h 5"/>
                  <a:gd name="T6" fmla="*/ 1 w 7"/>
                  <a:gd name="T7" fmla="*/ 4 h 5"/>
                  <a:gd name="T8" fmla="*/ 2 w 7"/>
                  <a:gd name="T9" fmla="*/ 1 h 5"/>
                  <a:gd name="T10" fmla="*/ 1 w 7"/>
                  <a:gd name="T11" fmla="*/ 1 h 5"/>
                  <a:gd name="T12" fmla="*/ 2 w 7"/>
                  <a:gd name="T13" fmla="*/ 1 h 5"/>
                  <a:gd name="T14" fmla="*/ 3 w 7"/>
                  <a:gd name="T15" fmla="*/ 1 h 5"/>
                  <a:gd name="T16" fmla="*/ 4 w 7"/>
                  <a:gd name="T17" fmla="*/ 0 h 5"/>
                  <a:gd name="T18" fmla="*/ 5 w 7"/>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1"/>
                    </a:moveTo>
                    <a:cubicBezTo>
                      <a:pt x="5" y="2"/>
                      <a:pt x="6" y="0"/>
                      <a:pt x="7" y="1"/>
                    </a:cubicBezTo>
                    <a:cubicBezTo>
                      <a:pt x="6" y="3"/>
                      <a:pt x="3" y="1"/>
                      <a:pt x="3" y="4"/>
                    </a:cubicBezTo>
                    <a:cubicBezTo>
                      <a:pt x="2" y="5"/>
                      <a:pt x="2" y="3"/>
                      <a:pt x="1" y="4"/>
                    </a:cubicBezTo>
                    <a:cubicBezTo>
                      <a:pt x="1" y="3"/>
                      <a:pt x="0" y="2"/>
                      <a:pt x="2" y="1"/>
                    </a:cubicBezTo>
                    <a:cubicBezTo>
                      <a:pt x="1" y="1"/>
                      <a:pt x="1" y="1"/>
                      <a:pt x="1" y="1"/>
                    </a:cubicBezTo>
                    <a:cubicBezTo>
                      <a:pt x="2" y="1"/>
                      <a:pt x="2" y="1"/>
                      <a:pt x="2" y="1"/>
                    </a:cubicBezTo>
                    <a:cubicBezTo>
                      <a:pt x="3" y="1"/>
                      <a:pt x="3" y="1"/>
                      <a:pt x="3" y="1"/>
                    </a:cubicBezTo>
                    <a:cubicBezTo>
                      <a:pt x="4" y="0"/>
                      <a:pt x="4" y="0"/>
                      <a:pt x="4" y="0"/>
                    </a:cubicBezTo>
                    <a:cubicBezTo>
                      <a:pt x="4"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7" name="Freeform 1904">
                <a:extLst>
                  <a:ext uri="{FF2B5EF4-FFF2-40B4-BE49-F238E27FC236}">
                    <a16:creationId xmlns:a16="http://schemas.microsoft.com/office/drawing/2014/main" id="{A2A47104-717D-4EF1-B2B7-4B9C4F2CB6E8}"/>
                  </a:ext>
                </a:extLst>
              </p:cNvPr>
              <p:cNvSpPr/>
              <p:nvPr/>
            </p:nvSpPr>
            <p:spPr bwMode="auto">
              <a:xfrm>
                <a:off x="2402" y="2051"/>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8" name="Freeform 1905">
                <a:extLst>
                  <a:ext uri="{FF2B5EF4-FFF2-40B4-BE49-F238E27FC236}">
                    <a16:creationId xmlns:a16="http://schemas.microsoft.com/office/drawing/2014/main" id="{653B3E91-76FC-43E6-961B-FF74362093ED}"/>
                  </a:ext>
                </a:extLst>
              </p:cNvPr>
              <p:cNvSpPr/>
              <p:nvPr/>
            </p:nvSpPr>
            <p:spPr bwMode="auto">
              <a:xfrm>
                <a:off x="2517" y="20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9" name="Freeform 1906">
                <a:extLst>
                  <a:ext uri="{FF2B5EF4-FFF2-40B4-BE49-F238E27FC236}">
                    <a16:creationId xmlns:a16="http://schemas.microsoft.com/office/drawing/2014/main" id="{2C10F1A9-4455-492B-873D-CE8DC70D2ADD}"/>
                  </a:ext>
                </a:extLst>
              </p:cNvPr>
              <p:cNvSpPr/>
              <p:nvPr/>
            </p:nvSpPr>
            <p:spPr bwMode="auto">
              <a:xfrm>
                <a:off x="2250" y="2053"/>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0" name="Freeform 1907">
                <a:extLst>
                  <a:ext uri="{FF2B5EF4-FFF2-40B4-BE49-F238E27FC236}">
                    <a16:creationId xmlns:a16="http://schemas.microsoft.com/office/drawing/2014/main" id="{9453BD7A-DFE3-4511-AA1B-58510CC213E7}"/>
                  </a:ext>
                </a:extLst>
              </p:cNvPr>
              <p:cNvSpPr/>
              <p:nvPr/>
            </p:nvSpPr>
            <p:spPr bwMode="auto">
              <a:xfrm>
                <a:off x="2523" y="2051"/>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1" name="Freeform 1908">
                <a:extLst>
                  <a:ext uri="{FF2B5EF4-FFF2-40B4-BE49-F238E27FC236}">
                    <a16:creationId xmlns:a16="http://schemas.microsoft.com/office/drawing/2014/main" id="{F71DD066-B0AE-4103-A56F-5DA63D179E1F}"/>
                  </a:ext>
                </a:extLst>
              </p:cNvPr>
              <p:cNvSpPr/>
              <p:nvPr/>
            </p:nvSpPr>
            <p:spPr bwMode="auto">
              <a:xfrm>
                <a:off x="2472" y="2053"/>
                <a:ext cx="40" cy="14"/>
              </a:xfrm>
              <a:custGeom>
                <a:gdLst>
                  <a:gd name="T0" fmla="*/ 15 w 15"/>
                  <a:gd name="T1" fmla="*/ 1 h 5"/>
                  <a:gd name="T2" fmla="*/ 10 w 15"/>
                  <a:gd name="T3" fmla="*/ 3 h 5"/>
                  <a:gd name="T4" fmla="*/ 10 w 15"/>
                  <a:gd name="T5" fmla="*/ 2 h 5"/>
                  <a:gd name="T6" fmla="*/ 4 w 15"/>
                  <a:gd name="T7" fmla="*/ 4 h 5"/>
                  <a:gd name="T8" fmla="*/ 2 w 15"/>
                  <a:gd name="T9" fmla="*/ 5 h 5"/>
                  <a:gd name="T10" fmla="*/ 0 w 15"/>
                  <a:gd name="T11" fmla="*/ 4 h 5"/>
                  <a:gd name="T12" fmla="*/ 3 w 15"/>
                  <a:gd name="T13" fmla="*/ 3 h 5"/>
                  <a:gd name="T14" fmla="*/ 2 w 15"/>
                  <a:gd name="T15" fmla="*/ 2 h 5"/>
                  <a:gd name="T16" fmla="*/ 6 w 15"/>
                  <a:gd name="T17" fmla="*/ 1 h 5"/>
                  <a:gd name="T18" fmla="*/ 7 w 15"/>
                  <a:gd name="T19" fmla="*/ 2 h 5"/>
                  <a:gd name="T20" fmla="*/ 9 w 15"/>
                  <a:gd name="T21" fmla="*/ 0 h 5"/>
                  <a:gd name="T22" fmla="*/ 15 w 15"/>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1"/>
                    </a:moveTo>
                    <a:cubicBezTo>
                      <a:pt x="15" y="3"/>
                      <a:pt x="12" y="2"/>
                      <a:pt x="10" y="3"/>
                    </a:cubicBezTo>
                    <a:cubicBezTo>
                      <a:pt x="10" y="2"/>
                      <a:pt x="10" y="2"/>
                      <a:pt x="10" y="2"/>
                    </a:cubicBezTo>
                    <a:cubicBezTo>
                      <a:pt x="8" y="1"/>
                      <a:pt x="7" y="5"/>
                      <a:pt x="4" y="4"/>
                    </a:cubicBezTo>
                    <a:cubicBezTo>
                      <a:pt x="2" y="5"/>
                      <a:pt x="2" y="5"/>
                      <a:pt x="2" y="5"/>
                    </a:cubicBezTo>
                    <a:cubicBezTo>
                      <a:pt x="3" y="5"/>
                      <a:pt x="1" y="3"/>
                      <a:pt x="0" y="4"/>
                    </a:cubicBezTo>
                    <a:cubicBezTo>
                      <a:pt x="1" y="3"/>
                      <a:pt x="3" y="5"/>
                      <a:pt x="3" y="3"/>
                    </a:cubicBezTo>
                    <a:cubicBezTo>
                      <a:pt x="2" y="2"/>
                      <a:pt x="2" y="2"/>
                      <a:pt x="2" y="2"/>
                    </a:cubicBezTo>
                    <a:cubicBezTo>
                      <a:pt x="3" y="1"/>
                      <a:pt x="5" y="1"/>
                      <a:pt x="6" y="1"/>
                    </a:cubicBezTo>
                    <a:cubicBezTo>
                      <a:pt x="7" y="1"/>
                      <a:pt x="7" y="2"/>
                      <a:pt x="7" y="2"/>
                    </a:cubicBezTo>
                    <a:cubicBezTo>
                      <a:pt x="7" y="1"/>
                      <a:pt x="9" y="1"/>
                      <a:pt x="9" y="0"/>
                    </a:cubicBezTo>
                    <a:cubicBezTo>
                      <a:pt x="11" y="3"/>
                      <a:pt x="12"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2" name="Freeform 1909">
                <a:extLst>
                  <a:ext uri="{FF2B5EF4-FFF2-40B4-BE49-F238E27FC236}">
                    <a16:creationId xmlns:a16="http://schemas.microsoft.com/office/drawing/2014/main" id="{A5DAECC6-0FCD-4B1C-9EB0-D9E2314D3894}"/>
                  </a:ext>
                </a:extLst>
              </p:cNvPr>
              <p:cNvSpPr/>
              <p:nvPr/>
            </p:nvSpPr>
            <p:spPr bwMode="auto">
              <a:xfrm>
                <a:off x="3287" y="2056"/>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0"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3" name="Freeform 1910">
                <a:extLst>
                  <a:ext uri="{FF2B5EF4-FFF2-40B4-BE49-F238E27FC236}">
                    <a16:creationId xmlns:a16="http://schemas.microsoft.com/office/drawing/2014/main" id="{8A5D2DF1-43C5-4D3C-B053-59D2E86668B6}"/>
                  </a:ext>
                </a:extLst>
              </p:cNvPr>
              <p:cNvSpPr/>
              <p:nvPr/>
            </p:nvSpPr>
            <p:spPr bwMode="auto">
              <a:xfrm>
                <a:off x="2052" y="2056"/>
                <a:ext cx="6" cy="8"/>
              </a:xfrm>
              <a:custGeom>
                <a:gdLst>
                  <a:gd name="T0" fmla="*/ 2 w 2"/>
                  <a:gd name="T1" fmla="*/ 1 h 3"/>
                  <a:gd name="T2" fmla="*/ 0 w 2"/>
                  <a:gd name="T3" fmla="*/ 2 h 3"/>
                  <a:gd name="T4" fmla="*/ 2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1" y="3"/>
                      <a:pt x="1" y="2"/>
                      <a:pt x="0"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4" name="Freeform 1911">
                <a:extLst>
                  <a:ext uri="{FF2B5EF4-FFF2-40B4-BE49-F238E27FC236}">
                    <a16:creationId xmlns:a16="http://schemas.microsoft.com/office/drawing/2014/main" id="{5C97F10F-C84E-411D-BE5B-96FF8239F564}"/>
                  </a:ext>
                </a:extLst>
              </p:cNvPr>
              <p:cNvSpPr/>
              <p:nvPr/>
            </p:nvSpPr>
            <p:spPr bwMode="auto">
              <a:xfrm>
                <a:off x="3276" y="2056"/>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1" y="2"/>
                      <a:pt x="1" y="2"/>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5" name="Freeform 1912">
                <a:extLst>
                  <a:ext uri="{FF2B5EF4-FFF2-40B4-BE49-F238E27FC236}">
                    <a16:creationId xmlns:a16="http://schemas.microsoft.com/office/drawing/2014/main" id="{854A084C-1819-4629-A5EC-2749B3EEECE0}"/>
                  </a:ext>
                </a:extLst>
              </p:cNvPr>
              <p:cNvSpPr/>
              <p:nvPr/>
            </p:nvSpPr>
            <p:spPr bwMode="auto">
              <a:xfrm>
                <a:off x="2509" y="2059"/>
                <a:ext cx="5" cy="5"/>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1"/>
                      <a:pt x="0" y="1"/>
                      <a:pt x="0" y="1"/>
                    </a:cubicBezTo>
                    <a:cubicBezTo>
                      <a:pt x="0" y="1"/>
                      <a:pt x="2"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6" name="Freeform 1913">
                <a:extLst>
                  <a:ext uri="{FF2B5EF4-FFF2-40B4-BE49-F238E27FC236}">
                    <a16:creationId xmlns:a16="http://schemas.microsoft.com/office/drawing/2014/main" id="{085FC731-9902-4603-AB55-5A5F27EEF996}"/>
                  </a:ext>
                </a:extLst>
              </p:cNvPr>
              <p:cNvSpPr/>
              <p:nvPr/>
            </p:nvSpPr>
            <p:spPr bwMode="auto">
              <a:xfrm>
                <a:off x="2555" y="2059"/>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7" name="Freeform 1914">
                <a:extLst>
                  <a:ext uri="{FF2B5EF4-FFF2-40B4-BE49-F238E27FC236}">
                    <a16:creationId xmlns:a16="http://schemas.microsoft.com/office/drawing/2014/main" id="{167FD9B7-FB9D-46E3-9BC2-0CEE809C68FD}"/>
                  </a:ext>
                </a:extLst>
              </p:cNvPr>
              <p:cNvSpPr/>
              <p:nvPr/>
            </p:nvSpPr>
            <p:spPr bwMode="auto">
              <a:xfrm>
                <a:off x="2154" y="2059"/>
                <a:ext cx="5" cy="5"/>
              </a:xfrm>
              <a:custGeom>
                <a:gdLst>
                  <a:gd name="T0" fmla="*/ 2 w 2"/>
                  <a:gd name="T1" fmla="*/ 1 h 2"/>
                  <a:gd name="T2" fmla="*/ 2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8" name="Freeform 1915">
                <a:extLst>
                  <a:ext uri="{FF2B5EF4-FFF2-40B4-BE49-F238E27FC236}">
                    <a16:creationId xmlns:a16="http://schemas.microsoft.com/office/drawing/2014/main" id="{37976B6A-FAFC-49DB-8EF8-677A3F029344}"/>
                  </a:ext>
                </a:extLst>
              </p:cNvPr>
              <p:cNvSpPr/>
              <p:nvPr/>
            </p:nvSpPr>
            <p:spPr bwMode="auto">
              <a:xfrm>
                <a:off x="2547" y="2059"/>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0"/>
                      <a:pt x="1" y="1"/>
                      <a:pt x="1" y="1"/>
                    </a:cubicBezTo>
                    <a:cubicBezTo>
                      <a:pt x="1" y="2"/>
                      <a:pt x="1" y="2"/>
                      <a:pt x="1" y="2"/>
                    </a:cubicBezTo>
                    <a:cubicBezTo>
                      <a:pt x="1"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9" name="Freeform 1916">
                <a:extLst>
                  <a:ext uri="{FF2B5EF4-FFF2-40B4-BE49-F238E27FC236}">
                    <a16:creationId xmlns:a16="http://schemas.microsoft.com/office/drawing/2014/main" id="{BF47FD88-2387-4436-8149-E94D111B8B38}"/>
                  </a:ext>
                </a:extLst>
              </p:cNvPr>
              <p:cNvSpPr/>
              <p:nvPr/>
            </p:nvSpPr>
            <p:spPr bwMode="auto">
              <a:xfrm>
                <a:off x="2528" y="2061"/>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0" name="Freeform 1917">
                <a:extLst>
                  <a:ext uri="{FF2B5EF4-FFF2-40B4-BE49-F238E27FC236}">
                    <a16:creationId xmlns:a16="http://schemas.microsoft.com/office/drawing/2014/main" id="{F2CE19E2-1B86-4FCD-8C02-27E6736E009E}"/>
                  </a:ext>
                </a:extLst>
              </p:cNvPr>
              <p:cNvSpPr/>
              <p:nvPr/>
            </p:nvSpPr>
            <p:spPr bwMode="auto">
              <a:xfrm>
                <a:off x="2539" y="20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0"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1" name="Freeform 1918">
                <a:extLst>
                  <a:ext uri="{FF2B5EF4-FFF2-40B4-BE49-F238E27FC236}">
                    <a16:creationId xmlns:a16="http://schemas.microsoft.com/office/drawing/2014/main" id="{AF7DBD66-3428-4C4A-A2E3-16AF3C195B6F}"/>
                  </a:ext>
                </a:extLst>
              </p:cNvPr>
              <p:cNvSpPr/>
              <p:nvPr/>
            </p:nvSpPr>
            <p:spPr bwMode="auto">
              <a:xfrm>
                <a:off x="3222" y="2059"/>
                <a:ext cx="11" cy="8"/>
              </a:xfrm>
              <a:custGeom>
                <a:gdLst>
                  <a:gd name="T0" fmla="*/ 3 w 4"/>
                  <a:gd name="T1" fmla="*/ 1 h 3"/>
                  <a:gd name="T2" fmla="*/ 3 w 4"/>
                  <a:gd name="T3" fmla="*/ 2 h 3"/>
                  <a:gd name="T4" fmla="*/ 4 w 4"/>
                  <a:gd name="T5" fmla="*/ 2 h 3"/>
                  <a:gd name="T6" fmla="*/ 2 w 4"/>
                  <a:gd name="T7" fmla="*/ 3 h 3"/>
                  <a:gd name="T8" fmla="*/ 1 w 4"/>
                  <a:gd name="T9" fmla="*/ 2 h 3"/>
                  <a:gd name="T10" fmla="*/ 0 w 4"/>
                  <a:gd name="T11" fmla="*/ 2 h 3"/>
                  <a:gd name="T12" fmla="*/ 2 w 4"/>
                  <a:gd name="T13" fmla="*/ 2 h 3"/>
                  <a:gd name="T14" fmla="*/ 2 w 4"/>
                  <a:gd name="T15" fmla="*/ 1 h 3"/>
                  <a:gd name="T16" fmla="*/ 3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3" y="2"/>
                      <a:pt x="2" y="2"/>
                      <a:pt x="3" y="2"/>
                    </a:cubicBezTo>
                    <a:cubicBezTo>
                      <a:pt x="4" y="2"/>
                      <a:pt x="4" y="2"/>
                      <a:pt x="4" y="2"/>
                    </a:cubicBezTo>
                    <a:cubicBezTo>
                      <a:pt x="2" y="3"/>
                      <a:pt x="2" y="3"/>
                      <a:pt x="2" y="3"/>
                    </a:cubicBezTo>
                    <a:cubicBezTo>
                      <a:pt x="2" y="2"/>
                      <a:pt x="1" y="2"/>
                      <a:pt x="1" y="2"/>
                    </a:cubicBezTo>
                    <a:cubicBezTo>
                      <a:pt x="0" y="2"/>
                      <a:pt x="0" y="2"/>
                      <a:pt x="0" y="2"/>
                    </a:cubicBezTo>
                    <a:cubicBezTo>
                      <a:pt x="1" y="0"/>
                      <a:pt x="1" y="3"/>
                      <a:pt x="2" y="2"/>
                    </a:cubicBezTo>
                    <a:cubicBezTo>
                      <a:pt x="2" y="1"/>
                      <a:pt x="2" y="1"/>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2" name="Freeform 1919">
                <a:extLst>
                  <a:ext uri="{FF2B5EF4-FFF2-40B4-BE49-F238E27FC236}">
                    <a16:creationId xmlns:a16="http://schemas.microsoft.com/office/drawing/2014/main" id="{2E623703-1559-4487-83A2-1829B04349F4}"/>
                  </a:ext>
                </a:extLst>
              </p:cNvPr>
              <p:cNvSpPr/>
              <p:nvPr/>
            </p:nvSpPr>
            <p:spPr bwMode="auto">
              <a:xfrm>
                <a:off x="2466" y="2061"/>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3" name="Rectangle 1920">
                <a:extLst>
                  <a:ext uri="{FF2B5EF4-FFF2-40B4-BE49-F238E27FC236}">
                    <a16:creationId xmlns:a16="http://schemas.microsoft.com/office/drawing/2014/main" id="{B5406D33-D654-4DB7-9266-5F5481D1EF38}"/>
                  </a:ext>
                </a:extLst>
              </p:cNvPr>
              <p:cNvSpPr>
                <a:spLocks noChangeArrowheads="1"/>
              </p:cNvSpPr>
              <p:nvPr/>
            </p:nvSpPr>
            <p:spPr bwMode="auto">
              <a:xfrm>
                <a:off x="2325" y="206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4" name="Freeform 1921">
                <a:extLst>
                  <a:ext uri="{FF2B5EF4-FFF2-40B4-BE49-F238E27FC236}">
                    <a16:creationId xmlns:a16="http://schemas.microsoft.com/office/drawing/2014/main" id="{21D3410B-6F1F-4F1D-B19D-C5F9CF70FE9D}"/>
                  </a:ext>
                </a:extLst>
              </p:cNvPr>
              <p:cNvSpPr/>
              <p:nvPr/>
            </p:nvSpPr>
            <p:spPr bwMode="auto">
              <a:xfrm>
                <a:off x="3292" y="2064"/>
                <a:ext cx="8" cy="3"/>
              </a:xfrm>
              <a:custGeom>
                <a:gdLst>
                  <a:gd name="T0" fmla="*/ 0 w 3"/>
                  <a:gd name="T1" fmla="*/ 1 h 1"/>
                  <a:gd name="T2" fmla="*/ 0 w 3"/>
                  <a:gd name="T3" fmla="*/ 0 h 1"/>
                  <a:gd name="T4" fmla="*/ 3 w 3"/>
                  <a:gd name="T5" fmla="*/ 0 h 1"/>
                  <a:gd name="T6" fmla="*/ 0 w 3"/>
                  <a:gd name="T7" fmla="*/ 1 h 1"/>
                </a:gd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5" name="Freeform 1922">
                <a:extLst>
                  <a:ext uri="{FF2B5EF4-FFF2-40B4-BE49-F238E27FC236}">
                    <a16:creationId xmlns:a16="http://schemas.microsoft.com/office/drawing/2014/main" id="{20D6F68C-F09E-4372-8460-E9A635E90C42}"/>
                  </a:ext>
                </a:extLst>
              </p:cNvPr>
              <p:cNvSpPr/>
              <p:nvPr/>
            </p:nvSpPr>
            <p:spPr bwMode="auto">
              <a:xfrm>
                <a:off x="2095" y="2064"/>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6" name="Freeform 1923">
                <a:extLst>
                  <a:ext uri="{FF2B5EF4-FFF2-40B4-BE49-F238E27FC236}">
                    <a16:creationId xmlns:a16="http://schemas.microsoft.com/office/drawing/2014/main" id="{68CF3484-E5B0-4D7E-B80F-1E0F318CDEDF}"/>
                  </a:ext>
                </a:extLst>
              </p:cNvPr>
              <p:cNvSpPr/>
              <p:nvPr/>
            </p:nvSpPr>
            <p:spPr bwMode="auto">
              <a:xfrm>
                <a:off x="2151" y="2064"/>
                <a:ext cx="3" cy="3"/>
              </a:xfrm>
              <a:custGeom>
                <a:gdLst>
                  <a:gd name="T0" fmla="*/ 1 w 1"/>
                  <a:gd name="T1" fmla="*/ 0 h 1"/>
                  <a:gd name="T2" fmla="*/ 1 w 1"/>
                  <a:gd name="T3" fmla="*/ 1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1"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7" name="Freeform 1924">
                <a:extLst>
                  <a:ext uri="{FF2B5EF4-FFF2-40B4-BE49-F238E27FC236}">
                    <a16:creationId xmlns:a16="http://schemas.microsoft.com/office/drawing/2014/main" id="{05A42B49-CD2A-49C8-9F25-B4139455234E}"/>
                  </a:ext>
                </a:extLst>
              </p:cNvPr>
              <p:cNvSpPr/>
              <p:nvPr/>
            </p:nvSpPr>
            <p:spPr bwMode="auto">
              <a:xfrm>
                <a:off x="2132" y="2064"/>
                <a:ext cx="6" cy="5"/>
              </a:xfrm>
              <a:custGeom>
                <a:gdLst>
                  <a:gd name="T0" fmla="*/ 0 w 6"/>
                  <a:gd name="T1" fmla="*/ 5 h 5"/>
                  <a:gd name="T2" fmla="*/ 3 w 6"/>
                  <a:gd name="T3" fmla="*/ 0 h 5"/>
                  <a:gd name="T4" fmla="*/ 6 w 6"/>
                  <a:gd name="T5" fmla="*/ 3 h 5"/>
                  <a:gd name="T6" fmla="*/ 0 w 6"/>
                  <a:gd name="T7" fmla="*/ 5 h 5"/>
                </a:gdLst>
                <a:cxnLst>
                  <a:cxn ang="0">
                    <a:pos x="T0" y="T1"/>
                  </a:cxn>
                  <a:cxn ang="0">
                    <a:pos x="T2" y="T3"/>
                  </a:cxn>
                  <a:cxn ang="0">
                    <a:pos x="T4" y="T5"/>
                  </a:cxn>
                  <a:cxn ang="0">
                    <a:pos x="T6" y="T7"/>
                  </a:cxn>
                </a:cxnLst>
                <a:rect l="0" t="0" r="r" b="b"/>
                <a:pathLst>
                  <a:path w="6" h="5">
                    <a:moveTo>
                      <a:pt x="0" y="5"/>
                    </a:moveTo>
                    <a:lnTo>
                      <a:pt x="3"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8" name="Freeform 1925">
                <a:extLst>
                  <a:ext uri="{FF2B5EF4-FFF2-40B4-BE49-F238E27FC236}">
                    <a16:creationId xmlns:a16="http://schemas.microsoft.com/office/drawing/2014/main" id="{8A6F4BCB-6611-441A-B21C-DF52FDC88C49}"/>
                  </a:ext>
                </a:extLst>
              </p:cNvPr>
              <p:cNvSpPr/>
              <p:nvPr/>
            </p:nvSpPr>
            <p:spPr bwMode="auto">
              <a:xfrm>
                <a:off x="2146" y="2064"/>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9" name="Freeform 1926">
                <a:extLst>
                  <a:ext uri="{FF2B5EF4-FFF2-40B4-BE49-F238E27FC236}">
                    <a16:creationId xmlns:a16="http://schemas.microsoft.com/office/drawing/2014/main" id="{16EEB4BD-4DAF-4F12-9820-F9A7C107A622}"/>
                  </a:ext>
                </a:extLst>
              </p:cNvPr>
              <p:cNvSpPr/>
              <p:nvPr/>
            </p:nvSpPr>
            <p:spPr bwMode="auto">
              <a:xfrm>
                <a:off x="3094" y="2064"/>
                <a:ext cx="11" cy="5"/>
              </a:xfrm>
              <a:custGeom>
                <a:gdLst>
                  <a:gd name="T0" fmla="*/ 4 w 4"/>
                  <a:gd name="T1" fmla="*/ 1 h 2"/>
                  <a:gd name="T2" fmla="*/ 3 w 4"/>
                  <a:gd name="T3" fmla="*/ 1 h 2"/>
                  <a:gd name="T4" fmla="*/ 0 w 4"/>
                  <a:gd name="T5" fmla="*/ 2 h 2"/>
                  <a:gd name="T6" fmla="*/ 1 w 4"/>
                  <a:gd name="T7" fmla="*/ 1 h 2"/>
                  <a:gd name="T8" fmla="*/ 2 w 4"/>
                  <a:gd name="T9" fmla="*/ 1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0"/>
                      <a:pt x="3" y="1"/>
                    </a:cubicBezTo>
                    <a:cubicBezTo>
                      <a:pt x="0" y="2"/>
                      <a:pt x="0" y="2"/>
                      <a:pt x="0" y="2"/>
                    </a:cubicBezTo>
                    <a:cubicBezTo>
                      <a:pt x="1" y="1"/>
                      <a:pt x="1" y="1"/>
                      <a:pt x="1" y="1"/>
                    </a:cubicBezTo>
                    <a:cubicBezTo>
                      <a:pt x="1" y="2"/>
                      <a:pt x="2" y="1"/>
                      <a:pt x="2"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0" name="Freeform 1927">
                <a:extLst>
                  <a:ext uri="{FF2B5EF4-FFF2-40B4-BE49-F238E27FC236}">
                    <a16:creationId xmlns:a16="http://schemas.microsoft.com/office/drawing/2014/main" id="{A03FBCB4-8CA6-483F-8B85-2812CC6D5B1E}"/>
                  </a:ext>
                </a:extLst>
              </p:cNvPr>
              <p:cNvSpPr/>
              <p:nvPr/>
            </p:nvSpPr>
            <p:spPr bwMode="auto">
              <a:xfrm>
                <a:off x="3217" y="2064"/>
                <a:ext cx="62" cy="22"/>
              </a:xfrm>
              <a:custGeom>
                <a:gdLst>
                  <a:gd name="T0" fmla="*/ 23 w 23"/>
                  <a:gd name="T1" fmla="*/ 1 h 8"/>
                  <a:gd name="T2" fmla="*/ 20 w 23"/>
                  <a:gd name="T3" fmla="*/ 2 h 8"/>
                  <a:gd name="T4" fmla="*/ 20 w 23"/>
                  <a:gd name="T5" fmla="*/ 1 h 8"/>
                  <a:gd name="T6" fmla="*/ 19 w 23"/>
                  <a:gd name="T7" fmla="*/ 4 h 8"/>
                  <a:gd name="T8" fmla="*/ 12 w 23"/>
                  <a:gd name="T9" fmla="*/ 4 h 8"/>
                  <a:gd name="T10" fmla="*/ 8 w 23"/>
                  <a:gd name="T11" fmla="*/ 5 h 8"/>
                  <a:gd name="T12" fmla="*/ 2 w 23"/>
                  <a:gd name="T13" fmla="*/ 8 h 8"/>
                  <a:gd name="T14" fmla="*/ 0 w 23"/>
                  <a:gd name="T15" fmla="*/ 5 h 8"/>
                  <a:gd name="T16" fmla="*/ 2 w 23"/>
                  <a:gd name="T17" fmla="*/ 5 h 8"/>
                  <a:gd name="T18" fmla="*/ 2 w 23"/>
                  <a:gd name="T19" fmla="*/ 4 h 8"/>
                  <a:gd name="T20" fmla="*/ 7 w 23"/>
                  <a:gd name="T21" fmla="*/ 5 h 8"/>
                  <a:gd name="T22" fmla="*/ 7 w 23"/>
                  <a:gd name="T23" fmla="*/ 3 h 8"/>
                  <a:gd name="T24" fmla="*/ 5 w 23"/>
                  <a:gd name="T25" fmla="*/ 4 h 8"/>
                  <a:gd name="T26" fmla="*/ 8 w 23"/>
                  <a:gd name="T27" fmla="*/ 3 h 8"/>
                  <a:gd name="T28" fmla="*/ 8 w 23"/>
                  <a:gd name="T29" fmla="*/ 4 h 8"/>
                  <a:gd name="T30" fmla="*/ 10 w 23"/>
                  <a:gd name="T31" fmla="*/ 3 h 8"/>
                  <a:gd name="T32" fmla="*/ 9 w 23"/>
                  <a:gd name="T33" fmla="*/ 2 h 8"/>
                  <a:gd name="T34" fmla="*/ 11 w 23"/>
                  <a:gd name="T35" fmla="*/ 2 h 8"/>
                  <a:gd name="T36" fmla="*/ 11 w 23"/>
                  <a:gd name="T37" fmla="*/ 3 h 8"/>
                  <a:gd name="T38" fmla="*/ 15 w 23"/>
                  <a:gd name="T39" fmla="*/ 1 h 8"/>
                  <a:gd name="T40" fmla="*/ 17 w 23"/>
                  <a:gd name="T41" fmla="*/ 2 h 8"/>
                  <a:gd name="T42" fmla="*/ 21 w 23"/>
                  <a:gd name="T43" fmla="*/ 0 h 8"/>
                  <a:gd name="T44" fmla="*/ 23 w 23"/>
                  <a:gd name="T4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8">
                    <a:moveTo>
                      <a:pt x="23" y="1"/>
                    </a:moveTo>
                    <a:cubicBezTo>
                      <a:pt x="23" y="2"/>
                      <a:pt x="21" y="1"/>
                      <a:pt x="20" y="2"/>
                    </a:cubicBezTo>
                    <a:cubicBezTo>
                      <a:pt x="21" y="1"/>
                      <a:pt x="20" y="1"/>
                      <a:pt x="20" y="1"/>
                    </a:cubicBezTo>
                    <a:cubicBezTo>
                      <a:pt x="18" y="2"/>
                      <a:pt x="20" y="2"/>
                      <a:pt x="19" y="4"/>
                    </a:cubicBezTo>
                    <a:cubicBezTo>
                      <a:pt x="16" y="4"/>
                      <a:pt x="15" y="3"/>
                      <a:pt x="12" y="4"/>
                    </a:cubicBezTo>
                    <a:cubicBezTo>
                      <a:pt x="12" y="6"/>
                      <a:pt x="9" y="4"/>
                      <a:pt x="8" y="5"/>
                    </a:cubicBezTo>
                    <a:cubicBezTo>
                      <a:pt x="7" y="7"/>
                      <a:pt x="4" y="6"/>
                      <a:pt x="2" y="8"/>
                    </a:cubicBezTo>
                    <a:cubicBezTo>
                      <a:pt x="2" y="7"/>
                      <a:pt x="1" y="6"/>
                      <a:pt x="0" y="5"/>
                    </a:cubicBezTo>
                    <a:cubicBezTo>
                      <a:pt x="1" y="5"/>
                      <a:pt x="1" y="5"/>
                      <a:pt x="2" y="5"/>
                    </a:cubicBezTo>
                    <a:cubicBezTo>
                      <a:pt x="2" y="5"/>
                      <a:pt x="2" y="4"/>
                      <a:pt x="2" y="4"/>
                    </a:cubicBezTo>
                    <a:cubicBezTo>
                      <a:pt x="3" y="6"/>
                      <a:pt x="5" y="4"/>
                      <a:pt x="7" y="5"/>
                    </a:cubicBezTo>
                    <a:cubicBezTo>
                      <a:pt x="7" y="4"/>
                      <a:pt x="8" y="4"/>
                      <a:pt x="7" y="3"/>
                    </a:cubicBezTo>
                    <a:cubicBezTo>
                      <a:pt x="6" y="3"/>
                      <a:pt x="6" y="4"/>
                      <a:pt x="5" y="4"/>
                    </a:cubicBezTo>
                    <a:cubicBezTo>
                      <a:pt x="6" y="3"/>
                      <a:pt x="7" y="3"/>
                      <a:pt x="8" y="3"/>
                    </a:cubicBezTo>
                    <a:cubicBezTo>
                      <a:pt x="8" y="4"/>
                      <a:pt x="8" y="4"/>
                      <a:pt x="8" y="4"/>
                    </a:cubicBezTo>
                    <a:cubicBezTo>
                      <a:pt x="9" y="6"/>
                      <a:pt x="9" y="3"/>
                      <a:pt x="10" y="3"/>
                    </a:cubicBezTo>
                    <a:cubicBezTo>
                      <a:pt x="10" y="3"/>
                      <a:pt x="10" y="2"/>
                      <a:pt x="9" y="2"/>
                    </a:cubicBezTo>
                    <a:cubicBezTo>
                      <a:pt x="9" y="1"/>
                      <a:pt x="10" y="2"/>
                      <a:pt x="11" y="2"/>
                    </a:cubicBezTo>
                    <a:cubicBezTo>
                      <a:pt x="11" y="3"/>
                      <a:pt x="11" y="3"/>
                      <a:pt x="11" y="3"/>
                    </a:cubicBezTo>
                    <a:cubicBezTo>
                      <a:pt x="15" y="4"/>
                      <a:pt x="12" y="1"/>
                      <a:pt x="15" y="1"/>
                    </a:cubicBezTo>
                    <a:cubicBezTo>
                      <a:pt x="15" y="1"/>
                      <a:pt x="16" y="1"/>
                      <a:pt x="17" y="2"/>
                    </a:cubicBezTo>
                    <a:cubicBezTo>
                      <a:pt x="16" y="0"/>
                      <a:pt x="20" y="1"/>
                      <a:pt x="21" y="0"/>
                    </a:cubicBez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1" name="Freeform 1928">
                <a:extLst>
                  <a:ext uri="{FF2B5EF4-FFF2-40B4-BE49-F238E27FC236}">
                    <a16:creationId xmlns:a16="http://schemas.microsoft.com/office/drawing/2014/main" id="{904F5E43-6DDD-4F43-AF6B-C6E1E9DFAEAD}"/>
                  </a:ext>
                </a:extLst>
              </p:cNvPr>
              <p:cNvSpPr/>
              <p:nvPr/>
            </p:nvSpPr>
            <p:spPr bwMode="auto">
              <a:xfrm>
                <a:off x="2042" y="2067"/>
                <a:ext cx="2" cy="2"/>
              </a:xfrm>
              <a:custGeom>
                <a:gdLst>
                  <a:gd name="T0" fmla="*/ 1 w 1"/>
                  <a:gd name="T1" fmla="*/ 0 h 1"/>
                  <a:gd name="T2" fmla="*/ 1 w 1"/>
                  <a:gd name="T3" fmla="*/ 1 h 1"/>
                  <a:gd name="T4" fmla="*/ 0 w 1"/>
                  <a:gd name="T5" fmla="*/ 0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2" name="Freeform 1929">
                <a:extLst>
                  <a:ext uri="{FF2B5EF4-FFF2-40B4-BE49-F238E27FC236}">
                    <a16:creationId xmlns:a16="http://schemas.microsoft.com/office/drawing/2014/main" id="{0B4C7ADB-7445-4226-8BCD-D57C0BFFA567}"/>
                  </a:ext>
                </a:extLst>
              </p:cNvPr>
              <p:cNvSpPr/>
              <p:nvPr/>
            </p:nvSpPr>
            <p:spPr bwMode="auto">
              <a:xfrm>
                <a:off x="2464" y="2067"/>
                <a:ext cx="5" cy="5"/>
              </a:xfrm>
              <a:custGeom>
                <a:gdLst>
                  <a:gd name="T0" fmla="*/ 2 w 2"/>
                  <a:gd name="T1" fmla="*/ 1 h 2"/>
                  <a:gd name="T2" fmla="*/ 2 w 2"/>
                  <a:gd name="T3" fmla="*/ 2 h 2"/>
                  <a:gd name="T4" fmla="*/ 2 w 2"/>
                  <a:gd name="T5" fmla="*/ 1 h 2"/>
                  <a:gd name="T6" fmla="*/ 1 w 2"/>
                  <a:gd name="T7" fmla="*/ 1 h 2"/>
                  <a:gd name="T8" fmla="*/ 1 w 2"/>
                  <a:gd name="T9" fmla="*/ 1 h 2"/>
                  <a:gd name="T10" fmla="*/ 0 w 2"/>
                  <a:gd name="T11" fmla="*/ 0 h 2"/>
                  <a:gd name="T12" fmla="*/ 0 w 2"/>
                  <a:gd name="T13" fmla="*/ 1 h 2"/>
                  <a:gd name="T14" fmla="*/ 1 w 2"/>
                  <a:gd name="T15" fmla="*/ 0 h 2"/>
                  <a:gd name="T16" fmla="*/ 2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2"/>
                      <a:pt x="2" y="2"/>
                      <a:pt x="2" y="2"/>
                    </a:cubicBezTo>
                    <a:cubicBezTo>
                      <a:pt x="2" y="1"/>
                      <a:pt x="2" y="1"/>
                      <a:pt x="2" y="1"/>
                    </a:cubicBezTo>
                    <a:cubicBezTo>
                      <a:pt x="1" y="1"/>
                      <a:pt x="1" y="1"/>
                      <a:pt x="1" y="1"/>
                    </a:cubicBezTo>
                    <a:cubicBezTo>
                      <a:pt x="1" y="1"/>
                      <a:pt x="1" y="1"/>
                      <a:pt x="1" y="1"/>
                    </a:cubicBezTo>
                    <a:cubicBezTo>
                      <a:pt x="1" y="1"/>
                      <a:pt x="1" y="1"/>
                      <a:pt x="0" y="0"/>
                    </a:cubicBezTo>
                    <a:cubicBezTo>
                      <a:pt x="0" y="0"/>
                      <a:pt x="0" y="1"/>
                      <a:pt x="0" y="1"/>
                    </a:cubicBezTo>
                    <a:cubicBezTo>
                      <a:pt x="0"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3" name="Freeform 1930">
                <a:extLst>
                  <a:ext uri="{FF2B5EF4-FFF2-40B4-BE49-F238E27FC236}">
                    <a16:creationId xmlns:a16="http://schemas.microsoft.com/office/drawing/2014/main" id="{42AC0EBE-C58C-469E-900B-4D971B6EE4D6}"/>
                  </a:ext>
                </a:extLst>
              </p:cNvPr>
              <p:cNvSpPr/>
              <p:nvPr/>
            </p:nvSpPr>
            <p:spPr bwMode="auto">
              <a:xfrm>
                <a:off x="3201" y="2067"/>
                <a:ext cx="5" cy="2"/>
              </a:xfrm>
              <a:custGeom>
                <a:gdLst>
                  <a:gd name="T0" fmla="*/ 0 w 2"/>
                  <a:gd name="T1" fmla="*/ 0 h 1"/>
                  <a:gd name="T2" fmla="*/ 2 w 2"/>
                  <a:gd name="T3" fmla="*/ 0 h 1"/>
                  <a:gd name="T4" fmla="*/ 0 w 2"/>
                  <a:gd name="T5" fmla="*/ 1 h 1"/>
                  <a:gd name="T6" fmla="*/ 0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2" y="0"/>
                      <a:pt x="2" y="0"/>
                      <a:pt x="2" y="0"/>
                    </a:cubicBezTo>
                    <a:cubicBezTo>
                      <a:pt x="1" y="1"/>
                      <a:pt x="1" y="1"/>
                      <a:pt x="0" y="1"/>
                    </a:cubicBezTo>
                    <a:cubicBezTo>
                      <a:pt x="1" y="1"/>
                      <a:pt x="0" y="1"/>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4" name="Freeform 1931">
                <a:extLst>
                  <a:ext uri="{FF2B5EF4-FFF2-40B4-BE49-F238E27FC236}">
                    <a16:creationId xmlns:a16="http://schemas.microsoft.com/office/drawing/2014/main" id="{F5BF3B8B-2900-46CF-BC74-7BEC8AA3D4BC}"/>
                  </a:ext>
                </a:extLst>
              </p:cNvPr>
              <p:cNvSpPr/>
              <p:nvPr/>
            </p:nvSpPr>
            <p:spPr bwMode="auto">
              <a:xfrm>
                <a:off x="2295" y="2067"/>
                <a:ext cx="6"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2" y="2"/>
                      <a:pt x="1" y="2"/>
                    </a:cubicBez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5" name="Freeform 1932">
                <a:extLst>
                  <a:ext uri="{FF2B5EF4-FFF2-40B4-BE49-F238E27FC236}">
                    <a16:creationId xmlns:a16="http://schemas.microsoft.com/office/drawing/2014/main" id="{0B70CE0B-7EFE-4191-9732-06E8027BBD4A}"/>
                  </a:ext>
                </a:extLst>
              </p:cNvPr>
              <p:cNvSpPr/>
              <p:nvPr/>
            </p:nvSpPr>
            <p:spPr bwMode="auto">
              <a:xfrm>
                <a:off x="3196" y="2069"/>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6" name="Freeform 1933">
                <a:extLst>
                  <a:ext uri="{FF2B5EF4-FFF2-40B4-BE49-F238E27FC236}">
                    <a16:creationId xmlns:a16="http://schemas.microsoft.com/office/drawing/2014/main" id="{01D4DD0E-9336-4D47-84C7-11F6B4ADEFD5}"/>
                  </a:ext>
                </a:extLst>
              </p:cNvPr>
              <p:cNvSpPr/>
              <p:nvPr/>
            </p:nvSpPr>
            <p:spPr bwMode="auto">
              <a:xfrm>
                <a:off x="4080" y="206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0"/>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7" name="Freeform 1934">
                <a:extLst>
                  <a:ext uri="{FF2B5EF4-FFF2-40B4-BE49-F238E27FC236}">
                    <a16:creationId xmlns:a16="http://schemas.microsoft.com/office/drawing/2014/main" id="{B671FF4C-1268-4A54-BD45-9C2404A3B8C6}"/>
                  </a:ext>
                </a:extLst>
              </p:cNvPr>
              <p:cNvSpPr/>
              <p:nvPr/>
            </p:nvSpPr>
            <p:spPr bwMode="auto">
              <a:xfrm>
                <a:off x="2450" y="2069"/>
                <a:ext cx="6" cy="6"/>
              </a:xfrm>
              <a:custGeom>
                <a:gdLst>
                  <a:gd name="T0" fmla="*/ 1 w 2"/>
                  <a:gd name="T1" fmla="*/ 0 h 2"/>
                  <a:gd name="T2" fmla="*/ 2 w 2"/>
                  <a:gd name="T3" fmla="*/ 1 h 2"/>
                  <a:gd name="T4" fmla="*/ 0 w 2"/>
                  <a:gd name="T5" fmla="*/ 1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1" y="0"/>
                      <a:pt x="0" y="2"/>
                      <a:pt x="0" y="1"/>
                    </a:cubicBezTo>
                    <a:cubicBezTo>
                      <a:pt x="1" y="1"/>
                      <a:pt x="1"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8" name="Freeform 1935">
                <a:extLst>
                  <a:ext uri="{FF2B5EF4-FFF2-40B4-BE49-F238E27FC236}">
                    <a16:creationId xmlns:a16="http://schemas.microsoft.com/office/drawing/2014/main" id="{13A2CF30-2E52-4A93-AEE8-85F8B10CA5A8}"/>
                  </a:ext>
                </a:extLst>
              </p:cNvPr>
              <p:cNvSpPr/>
              <p:nvPr/>
            </p:nvSpPr>
            <p:spPr bwMode="auto">
              <a:xfrm>
                <a:off x="2092" y="20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1" y="1"/>
                    </a:cubicBez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9" name="Freeform 1936">
                <a:extLst>
                  <a:ext uri="{FF2B5EF4-FFF2-40B4-BE49-F238E27FC236}">
                    <a16:creationId xmlns:a16="http://schemas.microsoft.com/office/drawing/2014/main" id="{E548FBE1-249F-4BBC-8D00-9B7F6DAD1185}"/>
                  </a:ext>
                </a:extLst>
              </p:cNvPr>
              <p:cNvSpPr/>
              <p:nvPr/>
            </p:nvSpPr>
            <p:spPr bwMode="auto">
              <a:xfrm>
                <a:off x="3303" y="2069"/>
                <a:ext cx="13" cy="8"/>
              </a:xfrm>
              <a:custGeom>
                <a:gdLst>
                  <a:gd name="T0" fmla="*/ 2 w 5"/>
                  <a:gd name="T1" fmla="*/ 3 h 3"/>
                  <a:gd name="T2" fmla="*/ 1 w 5"/>
                  <a:gd name="T3" fmla="*/ 3 h 3"/>
                  <a:gd name="T4" fmla="*/ 1 w 5"/>
                  <a:gd name="T5" fmla="*/ 3 h 3"/>
                  <a:gd name="T6" fmla="*/ 1 w 5"/>
                  <a:gd name="T7" fmla="*/ 2 h 3"/>
                  <a:gd name="T8" fmla="*/ 0 w 5"/>
                  <a:gd name="T9" fmla="*/ 2 h 3"/>
                  <a:gd name="T10" fmla="*/ 2 w 5"/>
                  <a:gd name="T11" fmla="*/ 3 h 3"/>
                </a:gdLst>
                <a:cxnLst>
                  <a:cxn ang="0">
                    <a:pos x="T0" y="T1"/>
                  </a:cxn>
                  <a:cxn ang="0">
                    <a:pos x="T2" y="T3"/>
                  </a:cxn>
                  <a:cxn ang="0">
                    <a:pos x="T4" y="T5"/>
                  </a:cxn>
                  <a:cxn ang="0">
                    <a:pos x="T6" y="T7"/>
                  </a:cxn>
                  <a:cxn ang="0">
                    <a:pos x="T8" y="T9"/>
                  </a:cxn>
                  <a:cxn ang="0">
                    <a:pos x="T10" y="T11"/>
                  </a:cxn>
                </a:cxnLst>
                <a:rect l="0" t="0" r="r" b="b"/>
                <a:pathLst>
                  <a:path w="5" h="3">
                    <a:moveTo>
                      <a:pt x="2" y="3"/>
                    </a:moveTo>
                    <a:cubicBezTo>
                      <a:pt x="2" y="3"/>
                      <a:pt x="2" y="2"/>
                      <a:pt x="1" y="3"/>
                    </a:cubicBezTo>
                    <a:cubicBezTo>
                      <a:pt x="1" y="3"/>
                      <a:pt x="1" y="3"/>
                      <a:pt x="1" y="3"/>
                    </a:cubicBezTo>
                    <a:cubicBezTo>
                      <a:pt x="1" y="2"/>
                      <a:pt x="1" y="2"/>
                      <a:pt x="1" y="2"/>
                    </a:cubicBezTo>
                    <a:cubicBezTo>
                      <a:pt x="1" y="2"/>
                      <a:pt x="0" y="1"/>
                      <a:pt x="0" y="2"/>
                    </a:cubicBezTo>
                    <a:cubicBezTo>
                      <a:pt x="1" y="0"/>
                      <a:pt x="5" y="1"/>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0" name="Freeform 1937">
                <a:extLst>
                  <a:ext uri="{FF2B5EF4-FFF2-40B4-BE49-F238E27FC236}">
                    <a16:creationId xmlns:a16="http://schemas.microsoft.com/office/drawing/2014/main" id="{8AA36D7A-A5AB-4D76-B7F9-DA597A45A84A}"/>
                  </a:ext>
                </a:extLst>
              </p:cNvPr>
              <p:cNvSpPr/>
              <p:nvPr/>
            </p:nvSpPr>
            <p:spPr bwMode="auto">
              <a:xfrm>
                <a:off x="2106" y="2072"/>
                <a:ext cx="5" cy="3"/>
              </a:xfrm>
              <a:custGeom>
                <a:gdLst>
                  <a:gd name="T0" fmla="*/ 0 w 5"/>
                  <a:gd name="T1" fmla="*/ 3 h 3"/>
                  <a:gd name="T2" fmla="*/ 2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1" name="Freeform 1938">
                <a:extLst>
                  <a:ext uri="{FF2B5EF4-FFF2-40B4-BE49-F238E27FC236}">
                    <a16:creationId xmlns:a16="http://schemas.microsoft.com/office/drawing/2014/main" id="{96609DF1-C361-4712-9AF7-90DABF32F866}"/>
                  </a:ext>
                </a:extLst>
              </p:cNvPr>
              <p:cNvSpPr/>
              <p:nvPr/>
            </p:nvSpPr>
            <p:spPr bwMode="auto">
              <a:xfrm>
                <a:off x="3327" y="2072"/>
                <a:ext cx="16" cy="8"/>
              </a:xfrm>
              <a:custGeom>
                <a:gdLst>
                  <a:gd name="T0" fmla="*/ 6 w 6"/>
                  <a:gd name="T1" fmla="*/ 1 h 3"/>
                  <a:gd name="T2" fmla="*/ 0 w 6"/>
                  <a:gd name="T3" fmla="*/ 2 h 3"/>
                  <a:gd name="T4" fmla="*/ 0 w 6"/>
                  <a:gd name="T5" fmla="*/ 1 h 3"/>
                  <a:gd name="T6" fmla="*/ 4 w 6"/>
                  <a:gd name="T7" fmla="*/ 0 h 3"/>
                  <a:gd name="T8" fmla="*/ 6 w 6"/>
                  <a:gd name="T9" fmla="*/ 1 h 3"/>
                </a:gdLst>
                <a:cxnLst>
                  <a:cxn ang="0">
                    <a:pos x="T0" y="T1"/>
                  </a:cxn>
                  <a:cxn ang="0">
                    <a:pos x="T2" y="T3"/>
                  </a:cxn>
                  <a:cxn ang="0">
                    <a:pos x="T4" y="T5"/>
                  </a:cxn>
                  <a:cxn ang="0">
                    <a:pos x="T6" y="T7"/>
                  </a:cxn>
                  <a:cxn ang="0">
                    <a:pos x="T8" y="T9"/>
                  </a:cxn>
                </a:cxnLst>
                <a:rect l="0" t="0" r="r" b="b"/>
                <a:pathLst>
                  <a:path w="6" h="3">
                    <a:moveTo>
                      <a:pt x="6" y="1"/>
                    </a:moveTo>
                    <a:cubicBezTo>
                      <a:pt x="4" y="3"/>
                      <a:pt x="2" y="1"/>
                      <a:pt x="0" y="2"/>
                    </a:cubicBezTo>
                    <a:cubicBezTo>
                      <a:pt x="0" y="1"/>
                      <a:pt x="0" y="1"/>
                      <a:pt x="0" y="1"/>
                    </a:cubicBezTo>
                    <a:cubicBezTo>
                      <a:pt x="1" y="1"/>
                      <a:pt x="3" y="2"/>
                      <a:pt x="4" y="0"/>
                    </a:cubicBezTo>
                    <a:cubicBezTo>
                      <a:pt x="4" y="1"/>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2" name="Freeform 1939">
                <a:extLst>
                  <a:ext uri="{FF2B5EF4-FFF2-40B4-BE49-F238E27FC236}">
                    <a16:creationId xmlns:a16="http://schemas.microsoft.com/office/drawing/2014/main" id="{A98B72CD-282C-40AB-85F6-927C5CD0AB3B}"/>
                  </a:ext>
                </a:extLst>
              </p:cNvPr>
              <p:cNvSpPr/>
              <p:nvPr/>
            </p:nvSpPr>
            <p:spPr bwMode="auto">
              <a:xfrm>
                <a:off x="2437" y="2075"/>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0" y="0"/>
                      <a:pt x="0" y="1"/>
                    </a:cubicBezTo>
                    <a:cubicBezTo>
                      <a:pt x="0" y="0"/>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3" name="Freeform 1940">
                <a:extLst>
                  <a:ext uri="{FF2B5EF4-FFF2-40B4-BE49-F238E27FC236}">
                    <a16:creationId xmlns:a16="http://schemas.microsoft.com/office/drawing/2014/main" id="{30C8A0E1-5930-437D-BF71-0ED82DBE343D}"/>
                  </a:ext>
                </a:extLst>
              </p:cNvPr>
              <p:cNvSpPr/>
              <p:nvPr/>
            </p:nvSpPr>
            <p:spPr bwMode="auto">
              <a:xfrm>
                <a:off x="3295" y="2075"/>
                <a:ext cx="2" cy="2"/>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4" name="Freeform 1941">
                <a:extLst>
                  <a:ext uri="{FF2B5EF4-FFF2-40B4-BE49-F238E27FC236}">
                    <a16:creationId xmlns:a16="http://schemas.microsoft.com/office/drawing/2014/main" id="{1F726A68-896A-41B8-B398-8502AA4856CA}"/>
                  </a:ext>
                </a:extLst>
              </p:cNvPr>
              <p:cNvSpPr/>
              <p:nvPr/>
            </p:nvSpPr>
            <p:spPr bwMode="auto">
              <a:xfrm>
                <a:off x="2229" y="2075"/>
                <a:ext cx="2" cy="2"/>
              </a:xfrm>
              <a:custGeom>
                <a:gdLst>
                  <a:gd name="T0" fmla="*/ 0 w 1"/>
                  <a:gd name="T1" fmla="*/ 1 h 1"/>
                  <a:gd name="T2" fmla="*/ 0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5" name="Freeform 1942">
                <a:extLst>
                  <a:ext uri="{FF2B5EF4-FFF2-40B4-BE49-F238E27FC236}">
                    <a16:creationId xmlns:a16="http://schemas.microsoft.com/office/drawing/2014/main" id="{984D0390-3B3C-4D17-AE1C-3091B8C1ABB4}"/>
                  </a:ext>
                </a:extLst>
              </p:cNvPr>
              <p:cNvSpPr/>
              <p:nvPr/>
            </p:nvSpPr>
            <p:spPr bwMode="auto">
              <a:xfrm>
                <a:off x="3279" y="2075"/>
                <a:ext cx="8" cy="8"/>
              </a:xfrm>
              <a:custGeom>
                <a:gdLst>
                  <a:gd name="T0" fmla="*/ 3 w 3"/>
                  <a:gd name="T1" fmla="*/ 1 h 3"/>
                  <a:gd name="T2" fmla="*/ 1 w 3"/>
                  <a:gd name="T3" fmla="*/ 2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3" y="2"/>
                      <a:pt x="1" y="1"/>
                      <a:pt x="1" y="2"/>
                    </a:cubicBezTo>
                    <a:cubicBezTo>
                      <a:pt x="1" y="2"/>
                      <a:pt x="0"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6" name="Freeform 1943">
                <a:extLst>
                  <a:ext uri="{FF2B5EF4-FFF2-40B4-BE49-F238E27FC236}">
                    <a16:creationId xmlns:a16="http://schemas.microsoft.com/office/drawing/2014/main" id="{EBE57249-A86E-4033-984B-67CDFB9037B7}"/>
                  </a:ext>
                </a:extLst>
              </p:cNvPr>
              <p:cNvSpPr/>
              <p:nvPr/>
            </p:nvSpPr>
            <p:spPr bwMode="auto">
              <a:xfrm>
                <a:off x="4043" y="2072"/>
                <a:ext cx="10" cy="11"/>
              </a:xfrm>
              <a:custGeom>
                <a:gdLst>
                  <a:gd name="T0" fmla="*/ 4 w 4"/>
                  <a:gd name="T1" fmla="*/ 2 h 4"/>
                  <a:gd name="T2" fmla="*/ 0 w 4"/>
                  <a:gd name="T3" fmla="*/ 3 h 4"/>
                  <a:gd name="T4" fmla="*/ 0 w 4"/>
                  <a:gd name="T5" fmla="*/ 3 h 4"/>
                  <a:gd name="T6" fmla="*/ 4 w 4"/>
                  <a:gd name="T7" fmla="*/ 2 h 4"/>
                </a:gdLst>
                <a:cxnLst>
                  <a:cxn ang="0">
                    <a:pos x="T0" y="T1"/>
                  </a:cxn>
                  <a:cxn ang="0">
                    <a:pos x="T2" y="T3"/>
                  </a:cxn>
                  <a:cxn ang="0">
                    <a:pos x="T4" y="T5"/>
                  </a:cxn>
                  <a:cxn ang="0">
                    <a:pos x="T6" y="T7"/>
                  </a:cxn>
                </a:cxnLst>
                <a:rect l="0" t="0" r="r" b="b"/>
                <a:pathLst>
                  <a:path w="4" h="4">
                    <a:moveTo>
                      <a:pt x="4" y="2"/>
                    </a:moveTo>
                    <a:cubicBezTo>
                      <a:pt x="3" y="3"/>
                      <a:pt x="2" y="4"/>
                      <a:pt x="0" y="3"/>
                    </a:cubicBezTo>
                    <a:cubicBezTo>
                      <a:pt x="0" y="3"/>
                      <a:pt x="0" y="3"/>
                      <a:pt x="0" y="3"/>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7" name="Freeform 1944">
                <a:extLst>
                  <a:ext uri="{FF2B5EF4-FFF2-40B4-BE49-F238E27FC236}">
                    <a16:creationId xmlns:a16="http://schemas.microsoft.com/office/drawing/2014/main" id="{5B968AFC-D6F5-4BF7-9F3D-5382850F4A3C}"/>
                  </a:ext>
                </a:extLst>
              </p:cNvPr>
              <p:cNvSpPr/>
              <p:nvPr/>
            </p:nvSpPr>
            <p:spPr bwMode="auto">
              <a:xfrm>
                <a:off x="2426" y="2077"/>
                <a:ext cx="6" cy="3"/>
              </a:xfrm>
              <a:custGeom>
                <a:gdLst>
                  <a:gd name="T0" fmla="*/ 1 w 2"/>
                  <a:gd name="T1" fmla="*/ 1 h 1"/>
                  <a:gd name="T2" fmla="*/ 2 w 2"/>
                  <a:gd name="T3" fmla="*/ 0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8" name="Freeform 1945">
                <a:extLst>
                  <a:ext uri="{FF2B5EF4-FFF2-40B4-BE49-F238E27FC236}">
                    <a16:creationId xmlns:a16="http://schemas.microsoft.com/office/drawing/2014/main" id="{93D74C18-F63E-4CFF-A194-BB848F42B68F}"/>
                  </a:ext>
                </a:extLst>
              </p:cNvPr>
              <p:cNvSpPr/>
              <p:nvPr/>
            </p:nvSpPr>
            <p:spPr bwMode="auto">
              <a:xfrm>
                <a:off x="2937" y="207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9" name="Freeform 1946">
                <a:extLst>
                  <a:ext uri="{FF2B5EF4-FFF2-40B4-BE49-F238E27FC236}">
                    <a16:creationId xmlns:a16="http://schemas.microsoft.com/office/drawing/2014/main" id="{7753BE95-D98F-488B-909E-6408242522E8}"/>
                  </a:ext>
                </a:extLst>
              </p:cNvPr>
              <p:cNvSpPr/>
              <p:nvPr/>
            </p:nvSpPr>
            <p:spPr bwMode="auto">
              <a:xfrm>
                <a:off x="3209" y="2080"/>
                <a:ext cx="8" cy="3"/>
              </a:xfrm>
              <a:custGeom>
                <a:gdLst>
                  <a:gd name="T0" fmla="*/ 2 w 3"/>
                  <a:gd name="T1" fmla="*/ 1 h 1"/>
                  <a:gd name="T2" fmla="*/ 1 w 3"/>
                  <a:gd name="T3" fmla="*/ 0 h 1"/>
                  <a:gd name="T4" fmla="*/ 0 w 3"/>
                  <a:gd name="T5" fmla="*/ 0 h 1"/>
                  <a:gd name="T6" fmla="*/ 2 w 3"/>
                  <a:gd name="T7" fmla="*/ 0 h 1"/>
                  <a:gd name="T8" fmla="*/ 3 w 3"/>
                  <a:gd name="T9" fmla="*/ 0 h 1"/>
                  <a:gd name="T10" fmla="*/ 2 w 3"/>
                  <a:gd name="T11" fmla="*/ 1 h 1"/>
                </a:gdLst>
                <a:cxnLst>
                  <a:cxn ang="0">
                    <a:pos x="T0" y="T1"/>
                  </a:cxn>
                  <a:cxn ang="0">
                    <a:pos x="T2" y="T3"/>
                  </a:cxn>
                  <a:cxn ang="0">
                    <a:pos x="T4" y="T5"/>
                  </a:cxn>
                  <a:cxn ang="0">
                    <a:pos x="T6" y="T7"/>
                  </a:cxn>
                  <a:cxn ang="0">
                    <a:pos x="T8" y="T9"/>
                  </a:cxn>
                  <a:cxn ang="0">
                    <a:pos x="T10" y="T11"/>
                  </a:cxn>
                </a:cxnLst>
                <a:rect l="0" t="0" r="r" b="b"/>
                <a:pathLst>
                  <a:path w="3" h="1">
                    <a:moveTo>
                      <a:pt x="2" y="1"/>
                    </a:moveTo>
                    <a:cubicBezTo>
                      <a:pt x="1" y="0"/>
                      <a:pt x="1" y="0"/>
                      <a:pt x="1" y="0"/>
                    </a:cubicBezTo>
                    <a:cubicBezTo>
                      <a:pt x="0" y="0"/>
                      <a:pt x="0" y="0"/>
                      <a:pt x="0" y="0"/>
                    </a:cubicBezTo>
                    <a:cubicBezTo>
                      <a:pt x="1" y="0"/>
                      <a:pt x="2" y="1"/>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0" name="Freeform 1947">
                <a:extLst>
                  <a:ext uri="{FF2B5EF4-FFF2-40B4-BE49-F238E27FC236}">
                    <a16:creationId xmlns:a16="http://schemas.microsoft.com/office/drawing/2014/main" id="{9CC6DB29-F720-47D3-9621-656880E14969}"/>
                  </a:ext>
                </a:extLst>
              </p:cNvPr>
              <p:cNvSpPr/>
              <p:nvPr/>
            </p:nvSpPr>
            <p:spPr bwMode="auto">
              <a:xfrm>
                <a:off x="3188" y="2077"/>
                <a:ext cx="72" cy="27"/>
              </a:xfrm>
              <a:custGeom>
                <a:gdLst>
                  <a:gd name="T0" fmla="*/ 27 w 27"/>
                  <a:gd name="T1" fmla="*/ 3 h 10"/>
                  <a:gd name="T2" fmla="*/ 23 w 27"/>
                  <a:gd name="T3" fmla="*/ 4 h 10"/>
                  <a:gd name="T4" fmla="*/ 25 w 27"/>
                  <a:gd name="T5" fmla="*/ 6 h 10"/>
                  <a:gd name="T6" fmla="*/ 22 w 27"/>
                  <a:gd name="T7" fmla="*/ 5 h 10"/>
                  <a:gd name="T8" fmla="*/ 21 w 27"/>
                  <a:gd name="T9" fmla="*/ 4 h 10"/>
                  <a:gd name="T10" fmla="*/ 21 w 27"/>
                  <a:gd name="T11" fmla="*/ 5 h 10"/>
                  <a:gd name="T12" fmla="*/ 22 w 27"/>
                  <a:gd name="T13" fmla="*/ 5 h 10"/>
                  <a:gd name="T14" fmla="*/ 19 w 27"/>
                  <a:gd name="T15" fmla="*/ 8 h 10"/>
                  <a:gd name="T16" fmla="*/ 18 w 27"/>
                  <a:gd name="T17" fmla="*/ 6 h 10"/>
                  <a:gd name="T18" fmla="*/ 16 w 27"/>
                  <a:gd name="T19" fmla="*/ 7 h 10"/>
                  <a:gd name="T20" fmla="*/ 14 w 27"/>
                  <a:gd name="T21" fmla="*/ 6 h 10"/>
                  <a:gd name="T22" fmla="*/ 15 w 27"/>
                  <a:gd name="T23" fmla="*/ 6 h 10"/>
                  <a:gd name="T24" fmla="*/ 12 w 27"/>
                  <a:gd name="T25" fmla="*/ 8 h 10"/>
                  <a:gd name="T26" fmla="*/ 13 w 27"/>
                  <a:gd name="T27" fmla="*/ 8 h 10"/>
                  <a:gd name="T28" fmla="*/ 12 w 27"/>
                  <a:gd name="T29" fmla="*/ 8 h 10"/>
                  <a:gd name="T30" fmla="*/ 10 w 27"/>
                  <a:gd name="T31" fmla="*/ 8 h 10"/>
                  <a:gd name="T32" fmla="*/ 8 w 27"/>
                  <a:gd name="T33" fmla="*/ 8 h 10"/>
                  <a:gd name="T34" fmla="*/ 8 w 27"/>
                  <a:gd name="T35" fmla="*/ 8 h 10"/>
                  <a:gd name="T36" fmla="*/ 7 w 27"/>
                  <a:gd name="T37" fmla="*/ 7 h 10"/>
                  <a:gd name="T38" fmla="*/ 2 w 27"/>
                  <a:gd name="T39" fmla="*/ 9 h 10"/>
                  <a:gd name="T40" fmla="*/ 0 w 27"/>
                  <a:gd name="T41" fmla="*/ 10 h 10"/>
                  <a:gd name="T42" fmla="*/ 3 w 27"/>
                  <a:gd name="T43" fmla="*/ 8 h 10"/>
                  <a:gd name="T44" fmla="*/ 5 w 27"/>
                  <a:gd name="T45" fmla="*/ 8 h 10"/>
                  <a:gd name="T46" fmla="*/ 5 w 27"/>
                  <a:gd name="T47" fmla="*/ 6 h 10"/>
                  <a:gd name="T48" fmla="*/ 7 w 27"/>
                  <a:gd name="T49" fmla="*/ 5 h 10"/>
                  <a:gd name="T50" fmla="*/ 10 w 27"/>
                  <a:gd name="T51" fmla="*/ 5 h 10"/>
                  <a:gd name="T52" fmla="*/ 21 w 27"/>
                  <a:gd name="T53" fmla="*/ 3 h 10"/>
                  <a:gd name="T54" fmla="*/ 20 w 27"/>
                  <a:gd name="T55" fmla="*/ 5 h 10"/>
                  <a:gd name="T56" fmla="*/ 20 w 27"/>
                  <a:gd name="T57" fmla="*/ 5 h 10"/>
                  <a:gd name="T58" fmla="*/ 21 w 27"/>
                  <a:gd name="T59" fmla="*/ 3 h 10"/>
                  <a:gd name="T60" fmla="*/ 25 w 27"/>
                  <a:gd name="T61" fmla="*/ 2 h 10"/>
                  <a:gd name="T62" fmla="*/ 25 w 27"/>
                  <a:gd name="T63" fmla="*/ 2 h 10"/>
                  <a:gd name="T64" fmla="*/ 27 w 27"/>
                  <a:gd name="T65" fmla="*/ 1 h 10"/>
                  <a:gd name="T66" fmla="*/ 27 w 27"/>
                  <a:gd name="T6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0">
                    <a:moveTo>
                      <a:pt x="27" y="3"/>
                    </a:moveTo>
                    <a:cubicBezTo>
                      <a:pt x="26" y="3"/>
                      <a:pt x="24" y="3"/>
                      <a:pt x="23" y="4"/>
                    </a:cubicBezTo>
                    <a:cubicBezTo>
                      <a:pt x="24" y="4"/>
                      <a:pt x="25" y="5"/>
                      <a:pt x="25" y="6"/>
                    </a:cubicBezTo>
                    <a:cubicBezTo>
                      <a:pt x="25" y="6"/>
                      <a:pt x="22" y="6"/>
                      <a:pt x="22" y="5"/>
                    </a:cubicBezTo>
                    <a:cubicBezTo>
                      <a:pt x="22" y="4"/>
                      <a:pt x="22" y="4"/>
                      <a:pt x="21" y="4"/>
                    </a:cubicBezTo>
                    <a:cubicBezTo>
                      <a:pt x="21" y="5"/>
                      <a:pt x="21" y="5"/>
                      <a:pt x="21" y="5"/>
                    </a:cubicBezTo>
                    <a:cubicBezTo>
                      <a:pt x="22" y="5"/>
                      <a:pt x="22" y="5"/>
                      <a:pt x="22" y="5"/>
                    </a:cubicBezTo>
                    <a:cubicBezTo>
                      <a:pt x="20" y="5"/>
                      <a:pt x="21" y="7"/>
                      <a:pt x="19" y="8"/>
                    </a:cubicBezTo>
                    <a:cubicBezTo>
                      <a:pt x="20" y="7"/>
                      <a:pt x="19" y="6"/>
                      <a:pt x="18" y="6"/>
                    </a:cubicBezTo>
                    <a:cubicBezTo>
                      <a:pt x="17" y="6"/>
                      <a:pt x="16" y="6"/>
                      <a:pt x="16" y="7"/>
                    </a:cubicBezTo>
                    <a:cubicBezTo>
                      <a:pt x="16" y="6"/>
                      <a:pt x="15" y="6"/>
                      <a:pt x="14" y="6"/>
                    </a:cubicBezTo>
                    <a:cubicBezTo>
                      <a:pt x="15" y="6"/>
                      <a:pt x="15" y="6"/>
                      <a:pt x="15" y="6"/>
                    </a:cubicBezTo>
                    <a:cubicBezTo>
                      <a:pt x="14" y="6"/>
                      <a:pt x="10" y="6"/>
                      <a:pt x="12" y="8"/>
                    </a:cubicBezTo>
                    <a:cubicBezTo>
                      <a:pt x="13" y="8"/>
                      <a:pt x="13" y="8"/>
                      <a:pt x="13" y="8"/>
                    </a:cubicBezTo>
                    <a:cubicBezTo>
                      <a:pt x="12" y="7"/>
                      <a:pt x="13" y="8"/>
                      <a:pt x="12" y="8"/>
                    </a:cubicBezTo>
                    <a:cubicBezTo>
                      <a:pt x="12" y="7"/>
                      <a:pt x="10" y="7"/>
                      <a:pt x="10" y="8"/>
                    </a:cubicBezTo>
                    <a:cubicBezTo>
                      <a:pt x="9" y="9"/>
                      <a:pt x="9" y="9"/>
                      <a:pt x="8" y="8"/>
                    </a:cubicBezTo>
                    <a:cubicBezTo>
                      <a:pt x="8" y="8"/>
                      <a:pt x="8" y="8"/>
                      <a:pt x="8" y="8"/>
                    </a:cubicBezTo>
                    <a:cubicBezTo>
                      <a:pt x="8" y="7"/>
                      <a:pt x="7" y="8"/>
                      <a:pt x="7" y="7"/>
                    </a:cubicBezTo>
                    <a:cubicBezTo>
                      <a:pt x="7" y="10"/>
                      <a:pt x="4" y="8"/>
                      <a:pt x="2" y="9"/>
                    </a:cubicBezTo>
                    <a:cubicBezTo>
                      <a:pt x="2" y="8"/>
                      <a:pt x="1" y="10"/>
                      <a:pt x="0" y="10"/>
                    </a:cubicBezTo>
                    <a:cubicBezTo>
                      <a:pt x="0" y="8"/>
                      <a:pt x="1" y="9"/>
                      <a:pt x="3" y="8"/>
                    </a:cubicBezTo>
                    <a:cubicBezTo>
                      <a:pt x="3" y="8"/>
                      <a:pt x="4" y="9"/>
                      <a:pt x="5" y="8"/>
                    </a:cubicBezTo>
                    <a:cubicBezTo>
                      <a:pt x="3" y="7"/>
                      <a:pt x="6" y="7"/>
                      <a:pt x="5" y="6"/>
                    </a:cubicBezTo>
                    <a:cubicBezTo>
                      <a:pt x="4" y="6"/>
                      <a:pt x="7" y="6"/>
                      <a:pt x="7" y="5"/>
                    </a:cubicBezTo>
                    <a:cubicBezTo>
                      <a:pt x="8" y="6"/>
                      <a:pt x="8" y="4"/>
                      <a:pt x="10" y="5"/>
                    </a:cubicBezTo>
                    <a:cubicBezTo>
                      <a:pt x="13" y="5"/>
                      <a:pt x="17" y="3"/>
                      <a:pt x="21" y="3"/>
                    </a:cubicBezTo>
                    <a:cubicBezTo>
                      <a:pt x="20" y="4"/>
                      <a:pt x="19" y="4"/>
                      <a:pt x="20" y="5"/>
                    </a:cubicBezTo>
                    <a:cubicBezTo>
                      <a:pt x="20" y="5"/>
                      <a:pt x="20" y="5"/>
                      <a:pt x="20" y="5"/>
                    </a:cubicBezTo>
                    <a:cubicBezTo>
                      <a:pt x="21" y="4"/>
                      <a:pt x="22" y="4"/>
                      <a:pt x="21" y="3"/>
                    </a:cubicBezTo>
                    <a:cubicBezTo>
                      <a:pt x="22" y="3"/>
                      <a:pt x="23" y="0"/>
                      <a:pt x="25" y="2"/>
                    </a:cubicBezTo>
                    <a:cubicBezTo>
                      <a:pt x="25" y="2"/>
                      <a:pt x="25" y="2"/>
                      <a:pt x="25" y="2"/>
                    </a:cubicBezTo>
                    <a:cubicBezTo>
                      <a:pt x="27" y="1"/>
                      <a:pt x="27" y="1"/>
                      <a:pt x="27" y="1"/>
                    </a:cubicBezTo>
                    <a:cubicBezTo>
                      <a:pt x="27" y="1"/>
                      <a:pt x="27" y="2"/>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1" name="Freeform 1948">
                <a:extLst>
                  <a:ext uri="{FF2B5EF4-FFF2-40B4-BE49-F238E27FC236}">
                    <a16:creationId xmlns:a16="http://schemas.microsoft.com/office/drawing/2014/main" id="{B4BF6E0E-FAAB-4AC2-9C5C-329E47B43004}"/>
                  </a:ext>
                </a:extLst>
              </p:cNvPr>
              <p:cNvSpPr/>
              <p:nvPr/>
            </p:nvSpPr>
            <p:spPr bwMode="auto">
              <a:xfrm>
                <a:off x="3265" y="2080"/>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2" name="Freeform 1949">
                <a:extLst>
                  <a:ext uri="{FF2B5EF4-FFF2-40B4-BE49-F238E27FC236}">
                    <a16:creationId xmlns:a16="http://schemas.microsoft.com/office/drawing/2014/main" id="{2E6AB6E2-F69A-45CB-8E53-739B717DADA8}"/>
                  </a:ext>
                </a:extLst>
              </p:cNvPr>
              <p:cNvSpPr/>
              <p:nvPr/>
            </p:nvSpPr>
            <p:spPr bwMode="auto">
              <a:xfrm>
                <a:off x="3156" y="2080"/>
                <a:ext cx="40" cy="14"/>
              </a:xfrm>
              <a:custGeom>
                <a:gdLst>
                  <a:gd name="T0" fmla="*/ 15 w 15"/>
                  <a:gd name="T1" fmla="*/ 1 h 5"/>
                  <a:gd name="T2" fmla="*/ 9 w 15"/>
                  <a:gd name="T3" fmla="*/ 3 h 5"/>
                  <a:gd name="T4" fmla="*/ 1 w 15"/>
                  <a:gd name="T5" fmla="*/ 5 h 5"/>
                  <a:gd name="T6" fmla="*/ 0 w 15"/>
                  <a:gd name="T7" fmla="*/ 4 h 5"/>
                  <a:gd name="T8" fmla="*/ 5 w 15"/>
                  <a:gd name="T9" fmla="*/ 4 h 5"/>
                  <a:gd name="T10" fmla="*/ 5 w 15"/>
                  <a:gd name="T11" fmla="*/ 3 h 5"/>
                  <a:gd name="T12" fmla="*/ 5 w 15"/>
                  <a:gd name="T13" fmla="*/ 2 h 5"/>
                  <a:gd name="T14" fmla="*/ 7 w 15"/>
                  <a:gd name="T15" fmla="*/ 3 h 5"/>
                  <a:gd name="T16" fmla="*/ 10 w 15"/>
                  <a:gd name="T17" fmla="*/ 1 h 5"/>
                  <a:gd name="T18" fmla="*/ 13 w 15"/>
                  <a:gd name="T19" fmla="*/ 1 h 5"/>
                  <a:gd name="T20" fmla="*/ 13 w 15"/>
                  <a:gd name="T21" fmla="*/ 2 h 5"/>
                  <a:gd name="T22" fmla="*/ 15 w 15"/>
                  <a:gd name="T23" fmla="*/ 1 h 5"/>
                  <a:gd name="T24" fmla="*/ 14 w 15"/>
                  <a:gd name="T25" fmla="*/ 1 h 5"/>
                  <a:gd name="T26" fmla="*/ 15 w 15"/>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5" y="1"/>
                    </a:moveTo>
                    <a:cubicBezTo>
                      <a:pt x="14" y="4"/>
                      <a:pt x="11" y="1"/>
                      <a:pt x="9" y="3"/>
                    </a:cubicBezTo>
                    <a:cubicBezTo>
                      <a:pt x="7" y="3"/>
                      <a:pt x="3" y="4"/>
                      <a:pt x="1" y="5"/>
                    </a:cubicBezTo>
                    <a:cubicBezTo>
                      <a:pt x="2" y="5"/>
                      <a:pt x="1" y="4"/>
                      <a:pt x="0" y="4"/>
                    </a:cubicBezTo>
                    <a:cubicBezTo>
                      <a:pt x="1" y="3"/>
                      <a:pt x="3" y="3"/>
                      <a:pt x="5" y="4"/>
                    </a:cubicBezTo>
                    <a:cubicBezTo>
                      <a:pt x="5" y="3"/>
                      <a:pt x="5" y="3"/>
                      <a:pt x="5" y="3"/>
                    </a:cubicBezTo>
                    <a:cubicBezTo>
                      <a:pt x="5" y="2"/>
                      <a:pt x="5" y="2"/>
                      <a:pt x="5" y="2"/>
                    </a:cubicBezTo>
                    <a:cubicBezTo>
                      <a:pt x="6" y="2"/>
                      <a:pt x="6" y="3"/>
                      <a:pt x="7" y="3"/>
                    </a:cubicBezTo>
                    <a:cubicBezTo>
                      <a:pt x="8" y="2"/>
                      <a:pt x="8" y="1"/>
                      <a:pt x="10" y="1"/>
                    </a:cubicBezTo>
                    <a:cubicBezTo>
                      <a:pt x="11" y="3"/>
                      <a:pt x="12" y="0"/>
                      <a:pt x="13" y="1"/>
                    </a:cubicBezTo>
                    <a:cubicBezTo>
                      <a:pt x="13" y="2"/>
                      <a:pt x="13" y="2"/>
                      <a:pt x="13" y="2"/>
                    </a:cubicBezTo>
                    <a:cubicBezTo>
                      <a:pt x="14" y="2"/>
                      <a:pt x="14" y="2"/>
                      <a:pt x="15" y="1"/>
                    </a:cubicBezTo>
                    <a:cubicBezTo>
                      <a:pt x="14" y="1"/>
                      <a:pt x="14" y="1"/>
                      <a:pt x="14" y="1"/>
                    </a:cubicBezTo>
                    <a:cubicBezTo>
                      <a:pt x="14" y="1"/>
                      <a:pt x="15" y="1"/>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3" name="Freeform 1950">
                <a:extLst>
                  <a:ext uri="{FF2B5EF4-FFF2-40B4-BE49-F238E27FC236}">
                    <a16:creationId xmlns:a16="http://schemas.microsoft.com/office/drawing/2014/main" id="{AA97186C-8FCF-422F-B192-EAB0EA7D13EF}"/>
                  </a:ext>
                </a:extLst>
              </p:cNvPr>
              <p:cNvSpPr/>
              <p:nvPr/>
            </p:nvSpPr>
            <p:spPr bwMode="auto">
              <a:xfrm>
                <a:off x="3564" y="2083"/>
                <a:ext cx="6" cy="3"/>
              </a:xfrm>
              <a:custGeom>
                <a:gdLst>
                  <a:gd name="T0" fmla="*/ 0 w 2"/>
                  <a:gd name="T1" fmla="*/ 1 h 1"/>
                  <a:gd name="T2" fmla="*/ 1 w 2"/>
                  <a:gd name="T3" fmla="*/ 0 h 1"/>
                  <a:gd name="T4" fmla="*/ 0 w 2"/>
                  <a:gd name="T5" fmla="*/ 1 h 1"/>
                </a:gdLst>
                <a:cxnLst>
                  <a:cxn ang="0">
                    <a:pos x="T0" y="T1"/>
                  </a:cxn>
                  <a:cxn ang="0">
                    <a:pos x="T2" y="T3"/>
                  </a:cxn>
                  <a:cxn ang="0">
                    <a:pos x="T4" y="T5"/>
                  </a:cxn>
                </a:cxnLst>
                <a:rect l="0" t="0" r="r" b="b"/>
                <a:pathLst>
                  <a:path w="2" h="1">
                    <a:moveTo>
                      <a:pt x="0" y="1"/>
                    </a:moveTo>
                    <a:cubicBezTo>
                      <a:pt x="0" y="1"/>
                      <a:pt x="0" y="0"/>
                      <a:pt x="1" y="0"/>
                    </a:cubicBezTo>
                    <a:cubicBezTo>
                      <a:pt x="2"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4" name="Freeform 1951">
                <a:extLst>
                  <a:ext uri="{FF2B5EF4-FFF2-40B4-BE49-F238E27FC236}">
                    <a16:creationId xmlns:a16="http://schemas.microsoft.com/office/drawing/2014/main" id="{482FCD7E-B4B5-4321-8E56-3C2464CBDA7C}"/>
                  </a:ext>
                </a:extLst>
              </p:cNvPr>
              <p:cNvSpPr/>
              <p:nvPr/>
            </p:nvSpPr>
            <p:spPr bwMode="auto">
              <a:xfrm>
                <a:off x="3214" y="2083"/>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5" name="Freeform 1952">
                <a:extLst>
                  <a:ext uri="{FF2B5EF4-FFF2-40B4-BE49-F238E27FC236}">
                    <a16:creationId xmlns:a16="http://schemas.microsoft.com/office/drawing/2014/main" id="{24016F1F-F043-4B67-AAA1-963D76E981E8}"/>
                  </a:ext>
                </a:extLst>
              </p:cNvPr>
              <p:cNvSpPr/>
              <p:nvPr/>
            </p:nvSpPr>
            <p:spPr bwMode="auto">
              <a:xfrm>
                <a:off x="2079" y="2086"/>
                <a:ext cx="8" cy="5"/>
              </a:xfrm>
              <a:custGeom>
                <a:gdLst>
                  <a:gd name="T0" fmla="*/ 2 w 3"/>
                  <a:gd name="T1" fmla="*/ 2 h 2"/>
                  <a:gd name="T2" fmla="*/ 1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1"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6" name="Freeform 1953">
                <a:extLst>
                  <a:ext uri="{FF2B5EF4-FFF2-40B4-BE49-F238E27FC236}">
                    <a16:creationId xmlns:a16="http://schemas.microsoft.com/office/drawing/2014/main" id="{1F0363C6-DE12-4821-9563-22C200C6F757}"/>
                  </a:ext>
                </a:extLst>
              </p:cNvPr>
              <p:cNvSpPr/>
              <p:nvPr/>
            </p:nvSpPr>
            <p:spPr bwMode="auto">
              <a:xfrm>
                <a:off x="2319" y="208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7" name="Freeform 1954">
                <a:extLst>
                  <a:ext uri="{FF2B5EF4-FFF2-40B4-BE49-F238E27FC236}">
                    <a16:creationId xmlns:a16="http://schemas.microsoft.com/office/drawing/2014/main" id="{6BD5329B-2CD4-4B39-B893-63D0585DAC9A}"/>
                  </a:ext>
                </a:extLst>
              </p:cNvPr>
              <p:cNvSpPr/>
              <p:nvPr/>
            </p:nvSpPr>
            <p:spPr bwMode="auto">
              <a:xfrm>
                <a:off x="2301" y="2086"/>
                <a:ext cx="2" cy="2"/>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8" name="Freeform 1955">
                <a:extLst>
                  <a:ext uri="{FF2B5EF4-FFF2-40B4-BE49-F238E27FC236}">
                    <a16:creationId xmlns:a16="http://schemas.microsoft.com/office/drawing/2014/main" id="{FE5CF86B-5682-43FE-9258-E83CD5D73332}"/>
                  </a:ext>
                </a:extLst>
              </p:cNvPr>
              <p:cNvSpPr/>
              <p:nvPr/>
            </p:nvSpPr>
            <p:spPr bwMode="auto">
              <a:xfrm>
                <a:off x="3260" y="2088"/>
                <a:ext cx="8" cy="8"/>
              </a:xfrm>
              <a:custGeom>
                <a:gdLst>
                  <a:gd name="T0" fmla="*/ 3 w 3"/>
                  <a:gd name="T1" fmla="*/ 1 h 3"/>
                  <a:gd name="T2" fmla="*/ 0 w 3"/>
                  <a:gd name="T3" fmla="*/ 2 h 3"/>
                  <a:gd name="T4" fmla="*/ 0 w 3"/>
                  <a:gd name="T5" fmla="*/ 1 h 3"/>
                  <a:gd name="T6" fmla="*/ 3 w 3"/>
                  <a:gd name="T7" fmla="*/ 1 h 3"/>
                  <a:gd name="T8" fmla="*/ 3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3"/>
                      <a:pt x="0" y="2"/>
                    </a:cubicBezTo>
                    <a:cubicBezTo>
                      <a:pt x="0" y="1"/>
                      <a:pt x="0" y="1"/>
                      <a:pt x="0" y="1"/>
                    </a:cubicBezTo>
                    <a:cubicBezTo>
                      <a:pt x="3" y="1"/>
                      <a:pt x="3" y="1"/>
                      <a:pt x="3" y="1"/>
                    </a:cubicBezTo>
                    <a:cubicBezTo>
                      <a:pt x="3" y="0"/>
                      <a:pt x="3" y="0"/>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9" name="Freeform 1956">
                <a:extLst>
                  <a:ext uri="{FF2B5EF4-FFF2-40B4-BE49-F238E27FC236}">
                    <a16:creationId xmlns:a16="http://schemas.microsoft.com/office/drawing/2014/main" id="{83DC3D5C-A3F2-4844-A295-2695250B4C90}"/>
                  </a:ext>
                </a:extLst>
              </p:cNvPr>
              <p:cNvSpPr/>
              <p:nvPr/>
            </p:nvSpPr>
            <p:spPr bwMode="auto">
              <a:xfrm>
                <a:off x="2140" y="2094"/>
                <a:ext cx="6" cy="5"/>
              </a:xfrm>
              <a:custGeom>
                <a:gdLst>
                  <a:gd name="T0" fmla="*/ 1 w 2"/>
                  <a:gd name="T1" fmla="*/ 2 h 2"/>
                  <a:gd name="T2" fmla="*/ 1 w 2"/>
                  <a:gd name="T3" fmla="*/ 0 h 2"/>
                  <a:gd name="T4" fmla="*/ 2 w 2"/>
                  <a:gd name="T5" fmla="*/ 0 h 2"/>
                  <a:gd name="T6" fmla="*/ 2 w 2"/>
                  <a:gd name="T7" fmla="*/ 0 h 2"/>
                  <a:gd name="T8" fmla="*/ 2 w 2"/>
                  <a:gd name="T9" fmla="*/ 2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0" y="1"/>
                      <a:pt x="1" y="0"/>
                    </a:cubicBezTo>
                    <a:cubicBezTo>
                      <a:pt x="2" y="0"/>
                      <a:pt x="2" y="0"/>
                      <a:pt x="2" y="0"/>
                    </a:cubicBezTo>
                    <a:cubicBezTo>
                      <a:pt x="2" y="0"/>
                      <a:pt x="2" y="0"/>
                      <a:pt x="2" y="0"/>
                    </a:cubicBezTo>
                    <a:cubicBezTo>
                      <a:pt x="2" y="2"/>
                      <a:pt x="2" y="2"/>
                      <a:pt x="2" y="2"/>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0" name="Freeform 1957">
                <a:extLst>
                  <a:ext uri="{FF2B5EF4-FFF2-40B4-BE49-F238E27FC236}">
                    <a16:creationId xmlns:a16="http://schemas.microsoft.com/office/drawing/2014/main" id="{7DE114ED-4EBF-4B42-8EDB-A6CF71165E31}"/>
                  </a:ext>
                </a:extLst>
              </p:cNvPr>
              <p:cNvSpPr/>
              <p:nvPr/>
            </p:nvSpPr>
            <p:spPr bwMode="auto">
              <a:xfrm>
                <a:off x="3097" y="2094"/>
                <a:ext cx="88" cy="24"/>
              </a:xfrm>
              <a:custGeom>
                <a:gdLst>
                  <a:gd name="T0" fmla="*/ 31 w 33"/>
                  <a:gd name="T1" fmla="*/ 0 h 9"/>
                  <a:gd name="T2" fmla="*/ 30 w 33"/>
                  <a:gd name="T3" fmla="*/ 1 h 9"/>
                  <a:gd name="T4" fmla="*/ 33 w 33"/>
                  <a:gd name="T5" fmla="*/ 1 h 9"/>
                  <a:gd name="T6" fmla="*/ 29 w 33"/>
                  <a:gd name="T7" fmla="*/ 4 h 9"/>
                  <a:gd name="T8" fmla="*/ 28 w 33"/>
                  <a:gd name="T9" fmla="*/ 3 h 9"/>
                  <a:gd name="T10" fmla="*/ 27 w 33"/>
                  <a:gd name="T11" fmla="*/ 4 h 9"/>
                  <a:gd name="T12" fmla="*/ 24 w 33"/>
                  <a:gd name="T13" fmla="*/ 4 h 9"/>
                  <a:gd name="T14" fmla="*/ 23 w 33"/>
                  <a:gd name="T15" fmla="*/ 5 h 9"/>
                  <a:gd name="T16" fmla="*/ 22 w 33"/>
                  <a:gd name="T17" fmla="*/ 4 h 9"/>
                  <a:gd name="T18" fmla="*/ 19 w 33"/>
                  <a:gd name="T19" fmla="*/ 5 h 9"/>
                  <a:gd name="T20" fmla="*/ 19 w 33"/>
                  <a:gd name="T21" fmla="*/ 5 h 9"/>
                  <a:gd name="T22" fmla="*/ 19 w 33"/>
                  <a:gd name="T23" fmla="*/ 6 h 9"/>
                  <a:gd name="T24" fmla="*/ 17 w 33"/>
                  <a:gd name="T25" fmla="*/ 5 h 9"/>
                  <a:gd name="T26" fmla="*/ 17 w 33"/>
                  <a:gd name="T27" fmla="*/ 5 h 9"/>
                  <a:gd name="T28" fmla="*/ 17 w 33"/>
                  <a:gd name="T29" fmla="*/ 6 h 9"/>
                  <a:gd name="T30" fmla="*/ 16 w 33"/>
                  <a:gd name="T31" fmla="*/ 5 h 9"/>
                  <a:gd name="T32" fmla="*/ 13 w 33"/>
                  <a:gd name="T33" fmla="*/ 7 h 9"/>
                  <a:gd name="T34" fmla="*/ 13 w 33"/>
                  <a:gd name="T35" fmla="*/ 6 h 9"/>
                  <a:gd name="T36" fmla="*/ 9 w 33"/>
                  <a:gd name="T37" fmla="*/ 7 h 9"/>
                  <a:gd name="T38" fmla="*/ 4 w 33"/>
                  <a:gd name="T39" fmla="*/ 7 h 9"/>
                  <a:gd name="T40" fmla="*/ 1 w 33"/>
                  <a:gd name="T41" fmla="*/ 8 h 9"/>
                  <a:gd name="T42" fmla="*/ 0 w 33"/>
                  <a:gd name="T43" fmla="*/ 7 h 9"/>
                  <a:gd name="T44" fmla="*/ 6 w 33"/>
                  <a:gd name="T45" fmla="*/ 5 h 9"/>
                  <a:gd name="T46" fmla="*/ 6 w 33"/>
                  <a:gd name="T47" fmla="*/ 5 h 9"/>
                  <a:gd name="T48" fmla="*/ 7 w 33"/>
                  <a:gd name="T49" fmla="*/ 6 h 9"/>
                  <a:gd name="T50" fmla="*/ 8 w 33"/>
                  <a:gd name="T51" fmla="*/ 6 h 9"/>
                  <a:gd name="T52" fmla="*/ 12 w 33"/>
                  <a:gd name="T53" fmla="*/ 4 h 9"/>
                  <a:gd name="T54" fmla="*/ 13 w 33"/>
                  <a:gd name="T55" fmla="*/ 3 h 9"/>
                  <a:gd name="T56" fmla="*/ 13 w 33"/>
                  <a:gd name="T57" fmla="*/ 4 h 9"/>
                  <a:gd name="T58" fmla="*/ 13 w 33"/>
                  <a:gd name="T59" fmla="*/ 4 h 9"/>
                  <a:gd name="T60" fmla="*/ 16 w 33"/>
                  <a:gd name="T61" fmla="*/ 4 h 9"/>
                  <a:gd name="T62" fmla="*/ 17 w 33"/>
                  <a:gd name="T63" fmla="*/ 4 h 9"/>
                  <a:gd name="T64" fmla="*/ 18 w 33"/>
                  <a:gd name="T65" fmla="*/ 3 h 9"/>
                  <a:gd name="T66" fmla="*/ 17 w 33"/>
                  <a:gd name="T67" fmla="*/ 2 h 9"/>
                  <a:gd name="T68" fmla="*/ 24 w 33"/>
                  <a:gd name="T69" fmla="*/ 2 h 9"/>
                  <a:gd name="T70" fmla="*/ 25 w 33"/>
                  <a:gd name="T71" fmla="*/ 3 h 9"/>
                  <a:gd name="T72" fmla="*/ 26 w 33"/>
                  <a:gd name="T73" fmla="*/ 2 h 9"/>
                  <a:gd name="T74" fmla="*/ 24 w 33"/>
                  <a:gd name="T75" fmla="*/ 3 h 9"/>
                  <a:gd name="T76" fmla="*/ 27 w 33"/>
                  <a:gd name="T77" fmla="*/ 4 h 9"/>
                  <a:gd name="T78" fmla="*/ 27 w 33"/>
                  <a:gd name="T79" fmla="*/ 2 h 9"/>
                  <a:gd name="T80" fmla="*/ 27 w 33"/>
                  <a:gd name="T81" fmla="*/ 3 h 9"/>
                  <a:gd name="T82" fmla="*/ 31 w 33"/>
                  <a:gd name="T8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9">
                    <a:moveTo>
                      <a:pt x="31" y="0"/>
                    </a:moveTo>
                    <a:cubicBezTo>
                      <a:pt x="31" y="1"/>
                      <a:pt x="30" y="1"/>
                      <a:pt x="30" y="1"/>
                    </a:cubicBezTo>
                    <a:cubicBezTo>
                      <a:pt x="31" y="2"/>
                      <a:pt x="32" y="1"/>
                      <a:pt x="33" y="1"/>
                    </a:cubicBezTo>
                    <a:cubicBezTo>
                      <a:pt x="33" y="3"/>
                      <a:pt x="29" y="2"/>
                      <a:pt x="29" y="4"/>
                    </a:cubicBezTo>
                    <a:cubicBezTo>
                      <a:pt x="28" y="3"/>
                      <a:pt x="28" y="3"/>
                      <a:pt x="28" y="3"/>
                    </a:cubicBezTo>
                    <a:cubicBezTo>
                      <a:pt x="27" y="4"/>
                      <a:pt x="27" y="4"/>
                      <a:pt x="27" y="4"/>
                    </a:cubicBezTo>
                    <a:cubicBezTo>
                      <a:pt x="26" y="3"/>
                      <a:pt x="25" y="4"/>
                      <a:pt x="24" y="4"/>
                    </a:cubicBezTo>
                    <a:cubicBezTo>
                      <a:pt x="24" y="4"/>
                      <a:pt x="24" y="5"/>
                      <a:pt x="23" y="5"/>
                    </a:cubicBezTo>
                    <a:cubicBezTo>
                      <a:pt x="23" y="5"/>
                      <a:pt x="23" y="4"/>
                      <a:pt x="22" y="4"/>
                    </a:cubicBezTo>
                    <a:cubicBezTo>
                      <a:pt x="21" y="4"/>
                      <a:pt x="21" y="7"/>
                      <a:pt x="19" y="5"/>
                    </a:cubicBezTo>
                    <a:cubicBezTo>
                      <a:pt x="19" y="5"/>
                      <a:pt x="19" y="5"/>
                      <a:pt x="19" y="5"/>
                    </a:cubicBezTo>
                    <a:cubicBezTo>
                      <a:pt x="19" y="6"/>
                      <a:pt x="19" y="6"/>
                      <a:pt x="19" y="6"/>
                    </a:cubicBezTo>
                    <a:cubicBezTo>
                      <a:pt x="19" y="6"/>
                      <a:pt x="18" y="6"/>
                      <a:pt x="17" y="5"/>
                    </a:cubicBezTo>
                    <a:cubicBezTo>
                      <a:pt x="17" y="5"/>
                      <a:pt x="17" y="5"/>
                      <a:pt x="17" y="5"/>
                    </a:cubicBezTo>
                    <a:cubicBezTo>
                      <a:pt x="17" y="6"/>
                      <a:pt x="17" y="6"/>
                      <a:pt x="17" y="6"/>
                    </a:cubicBezTo>
                    <a:cubicBezTo>
                      <a:pt x="17" y="6"/>
                      <a:pt x="16" y="5"/>
                      <a:pt x="16" y="5"/>
                    </a:cubicBezTo>
                    <a:cubicBezTo>
                      <a:pt x="16" y="6"/>
                      <a:pt x="14" y="5"/>
                      <a:pt x="13" y="7"/>
                    </a:cubicBezTo>
                    <a:cubicBezTo>
                      <a:pt x="13" y="6"/>
                      <a:pt x="13" y="6"/>
                      <a:pt x="13" y="6"/>
                    </a:cubicBezTo>
                    <a:cubicBezTo>
                      <a:pt x="12" y="7"/>
                      <a:pt x="10" y="6"/>
                      <a:pt x="9" y="7"/>
                    </a:cubicBezTo>
                    <a:cubicBezTo>
                      <a:pt x="8" y="7"/>
                      <a:pt x="5" y="9"/>
                      <a:pt x="4" y="7"/>
                    </a:cubicBezTo>
                    <a:cubicBezTo>
                      <a:pt x="1" y="8"/>
                      <a:pt x="1" y="8"/>
                      <a:pt x="1" y="8"/>
                    </a:cubicBezTo>
                    <a:cubicBezTo>
                      <a:pt x="1" y="8"/>
                      <a:pt x="2" y="7"/>
                      <a:pt x="0" y="7"/>
                    </a:cubicBezTo>
                    <a:cubicBezTo>
                      <a:pt x="2" y="8"/>
                      <a:pt x="4" y="6"/>
                      <a:pt x="6" y="5"/>
                    </a:cubicBezTo>
                    <a:cubicBezTo>
                      <a:pt x="6" y="5"/>
                      <a:pt x="6" y="5"/>
                      <a:pt x="6" y="5"/>
                    </a:cubicBezTo>
                    <a:cubicBezTo>
                      <a:pt x="6" y="6"/>
                      <a:pt x="7" y="4"/>
                      <a:pt x="7" y="6"/>
                    </a:cubicBezTo>
                    <a:cubicBezTo>
                      <a:pt x="8" y="6"/>
                      <a:pt x="8" y="6"/>
                      <a:pt x="8" y="6"/>
                    </a:cubicBezTo>
                    <a:cubicBezTo>
                      <a:pt x="9" y="5"/>
                      <a:pt x="9" y="4"/>
                      <a:pt x="12" y="4"/>
                    </a:cubicBezTo>
                    <a:cubicBezTo>
                      <a:pt x="13" y="3"/>
                      <a:pt x="13" y="3"/>
                      <a:pt x="13" y="3"/>
                    </a:cubicBezTo>
                    <a:cubicBezTo>
                      <a:pt x="13" y="4"/>
                      <a:pt x="13" y="4"/>
                      <a:pt x="13" y="4"/>
                    </a:cubicBezTo>
                    <a:cubicBezTo>
                      <a:pt x="13" y="4"/>
                      <a:pt x="13" y="4"/>
                      <a:pt x="13" y="4"/>
                    </a:cubicBezTo>
                    <a:cubicBezTo>
                      <a:pt x="14" y="3"/>
                      <a:pt x="15" y="4"/>
                      <a:pt x="16" y="4"/>
                    </a:cubicBezTo>
                    <a:cubicBezTo>
                      <a:pt x="17" y="4"/>
                      <a:pt x="17" y="4"/>
                      <a:pt x="17" y="4"/>
                    </a:cubicBezTo>
                    <a:cubicBezTo>
                      <a:pt x="18" y="3"/>
                      <a:pt x="18" y="3"/>
                      <a:pt x="18" y="3"/>
                    </a:cubicBezTo>
                    <a:cubicBezTo>
                      <a:pt x="17" y="3"/>
                      <a:pt x="17" y="3"/>
                      <a:pt x="17" y="2"/>
                    </a:cubicBezTo>
                    <a:cubicBezTo>
                      <a:pt x="20" y="2"/>
                      <a:pt x="22" y="1"/>
                      <a:pt x="24" y="2"/>
                    </a:cubicBezTo>
                    <a:cubicBezTo>
                      <a:pt x="25" y="3"/>
                      <a:pt x="25" y="3"/>
                      <a:pt x="25" y="3"/>
                    </a:cubicBezTo>
                    <a:cubicBezTo>
                      <a:pt x="25" y="2"/>
                      <a:pt x="25" y="2"/>
                      <a:pt x="26" y="2"/>
                    </a:cubicBezTo>
                    <a:cubicBezTo>
                      <a:pt x="26" y="3"/>
                      <a:pt x="24" y="2"/>
                      <a:pt x="24" y="3"/>
                    </a:cubicBezTo>
                    <a:cubicBezTo>
                      <a:pt x="25" y="4"/>
                      <a:pt x="26" y="4"/>
                      <a:pt x="27" y="4"/>
                    </a:cubicBezTo>
                    <a:cubicBezTo>
                      <a:pt x="27" y="2"/>
                      <a:pt x="27" y="2"/>
                      <a:pt x="27" y="2"/>
                    </a:cubicBezTo>
                    <a:cubicBezTo>
                      <a:pt x="27" y="3"/>
                      <a:pt x="27" y="3"/>
                      <a:pt x="27" y="3"/>
                    </a:cubicBezTo>
                    <a:cubicBezTo>
                      <a:pt x="29" y="3"/>
                      <a:pt x="30" y="1"/>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1" name="Freeform 1958">
                <a:extLst>
                  <a:ext uri="{FF2B5EF4-FFF2-40B4-BE49-F238E27FC236}">
                    <a16:creationId xmlns:a16="http://schemas.microsoft.com/office/drawing/2014/main" id="{045270E2-13AA-401A-9A9E-3CCE2C013C15}"/>
                  </a:ext>
                </a:extLst>
              </p:cNvPr>
              <p:cNvSpPr/>
              <p:nvPr/>
            </p:nvSpPr>
            <p:spPr bwMode="auto">
              <a:xfrm>
                <a:off x="3519" y="2096"/>
                <a:ext cx="11" cy="6"/>
              </a:xfrm>
              <a:custGeom>
                <a:gdLst>
                  <a:gd name="T0" fmla="*/ 4 w 4"/>
                  <a:gd name="T1" fmla="*/ 0 h 2"/>
                  <a:gd name="T2" fmla="*/ 2 w 4"/>
                  <a:gd name="T3" fmla="*/ 2 h 2"/>
                  <a:gd name="T4" fmla="*/ 2 w 4"/>
                  <a:gd name="T5" fmla="*/ 1 h 2"/>
                  <a:gd name="T6" fmla="*/ 0 w 4"/>
                  <a:gd name="T7" fmla="*/ 2 h 2"/>
                  <a:gd name="T8" fmla="*/ 0 w 4"/>
                  <a:gd name="T9" fmla="*/ 2 h 2"/>
                  <a:gd name="T10" fmla="*/ 0 w 4"/>
                  <a:gd name="T11" fmla="*/ 1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3" y="1"/>
                      <a:pt x="2" y="2"/>
                    </a:cubicBezTo>
                    <a:cubicBezTo>
                      <a:pt x="2" y="1"/>
                      <a:pt x="2" y="1"/>
                      <a:pt x="2" y="1"/>
                    </a:cubicBezTo>
                    <a:cubicBezTo>
                      <a:pt x="2" y="2"/>
                      <a:pt x="0" y="0"/>
                      <a:pt x="0" y="2"/>
                    </a:cubicBezTo>
                    <a:cubicBezTo>
                      <a:pt x="0" y="2"/>
                      <a:pt x="0" y="2"/>
                      <a:pt x="0" y="2"/>
                    </a:cubicBezTo>
                    <a:cubicBezTo>
                      <a:pt x="0" y="1"/>
                      <a:pt x="0"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2" name="Freeform 1959">
                <a:extLst>
                  <a:ext uri="{FF2B5EF4-FFF2-40B4-BE49-F238E27FC236}">
                    <a16:creationId xmlns:a16="http://schemas.microsoft.com/office/drawing/2014/main" id="{17AFA2F3-6C99-4B15-AC73-FCDEF3283050}"/>
                  </a:ext>
                </a:extLst>
              </p:cNvPr>
              <p:cNvSpPr/>
              <p:nvPr/>
            </p:nvSpPr>
            <p:spPr bwMode="auto">
              <a:xfrm>
                <a:off x="2151" y="2096"/>
                <a:ext cx="3"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3" name="Freeform 1960">
                <a:extLst>
                  <a:ext uri="{FF2B5EF4-FFF2-40B4-BE49-F238E27FC236}">
                    <a16:creationId xmlns:a16="http://schemas.microsoft.com/office/drawing/2014/main" id="{5BDA0760-80F5-498F-9D93-5B238CDD0407}"/>
                  </a:ext>
                </a:extLst>
              </p:cNvPr>
              <p:cNvSpPr/>
              <p:nvPr/>
            </p:nvSpPr>
            <p:spPr bwMode="auto">
              <a:xfrm>
                <a:off x="2325" y="2096"/>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4" name="Freeform 1961">
                <a:extLst>
                  <a:ext uri="{FF2B5EF4-FFF2-40B4-BE49-F238E27FC236}">
                    <a16:creationId xmlns:a16="http://schemas.microsoft.com/office/drawing/2014/main" id="{783CA049-C574-4769-B924-0710766372C6}"/>
                  </a:ext>
                </a:extLst>
              </p:cNvPr>
              <p:cNvSpPr/>
              <p:nvPr/>
            </p:nvSpPr>
            <p:spPr bwMode="auto">
              <a:xfrm>
                <a:off x="3222" y="209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5" name="Freeform 1962">
                <a:extLst>
                  <a:ext uri="{FF2B5EF4-FFF2-40B4-BE49-F238E27FC236}">
                    <a16:creationId xmlns:a16="http://schemas.microsoft.com/office/drawing/2014/main" id="{7CF11AD7-74BA-49B6-AFCC-A595175B7EA8}"/>
                  </a:ext>
                </a:extLst>
              </p:cNvPr>
              <p:cNvSpPr/>
              <p:nvPr/>
            </p:nvSpPr>
            <p:spPr bwMode="auto">
              <a:xfrm>
                <a:off x="2846" y="2099"/>
                <a:ext cx="5" cy="5"/>
              </a:xfrm>
              <a:custGeom>
                <a:gdLst>
                  <a:gd name="T0" fmla="*/ 2 w 2"/>
                  <a:gd name="T1" fmla="*/ 1 h 2"/>
                  <a:gd name="T2" fmla="*/ 2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1"/>
                      <a:pt x="1" y="1"/>
                      <a:pt x="1" y="1"/>
                    </a:cubicBezTo>
                    <a:cubicBezTo>
                      <a:pt x="0" y="1"/>
                      <a:pt x="0" y="1"/>
                      <a:pt x="0" y="1"/>
                    </a:cubicBezTo>
                    <a:cubicBezTo>
                      <a:pt x="1" y="0"/>
                      <a:pt x="1" y="0"/>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6" name="Freeform 1963">
                <a:extLst>
                  <a:ext uri="{FF2B5EF4-FFF2-40B4-BE49-F238E27FC236}">
                    <a16:creationId xmlns:a16="http://schemas.microsoft.com/office/drawing/2014/main" id="{6C23B524-B322-4299-A787-1D8ED8E60626}"/>
                  </a:ext>
                </a:extLst>
              </p:cNvPr>
              <p:cNvSpPr/>
              <p:nvPr/>
            </p:nvSpPr>
            <p:spPr bwMode="auto">
              <a:xfrm>
                <a:off x="3556" y="2099"/>
                <a:ext cx="3" cy="5"/>
              </a:xfrm>
              <a:custGeom>
                <a:gdLst>
                  <a:gd name="T0" fmla="*/ 1 w 1"/>
                  <a:gd name="T1" fmla="*/ 1 h 2"/>
                  <a:gd name="T2" fmla="*/ 0 w 1"/>
                  <a:gd name="T3" fmla="*/ 2 h 2"/>
                  <a:gd name="T4" fmla="*/ 0 w 1"/>
                  <a:gd name="T5" fmla="*/ 0 h 2"/>
                  <a:gd name="T6" fmla="*/ 0 w 1"/>
                  <a:gd name="T7" fmla="*/ 2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2"/>
                      <a:pt x="0" y="2"/>
                      <a:pt x="0" y="2"/>
                    </a:cubicBezTo>
                    <a:cubicBezTo>
                      <a:pt x="0" y="0"/>
                      <a:pt x="0" y="0"/>
                      <a:pt x="0" y="0"/>
                    </a:cubicBezTo>
                    <a:cubicBezTo>
                      <a:pt x="0" y="2"/>
                      <a:pt x="0" y="2"/>
                      <a:pt x="0" y="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7" name="Freeform 1964">
                <a:extLst>
                  <a:ext uri="{FF2B5EF4-FFF2-40B4-BE49-F238E27FC236}">
                    <a16:creationId xmlns:a16="http://schemas.microsoft.com/office/drawing/2014/main" id="{52D0D189-E53D-463F-8351-F9503C5A405E}"/>
                  </a:ext>
                </a:extLst>
              </p:cNvPr>
              <p:cNvSpPr/>
              <p:nvPr/>
            </p:nvSpPr>
            <p:spPr bwMode="auto">
              <a:xfrm>
                <a:off x="3396" y="2102"/>
                <a:ext cx="22" cy="5"/>
              </a:xfrm>
              <a:custGeom>
                <a:gdLst>
                  <a:gd name="T0" fmla="*/ 1 w 8"/>
                  <a:gd name="T1" fmla="*/ 1 h 2"/>
                  <a:gd name="T2" fmla="*/ 8 w 8"/>
                  <a:gd name="T3" fmla="*/ 0 h 2"/>
                  <a:gd name="T4" fmla="*/ 4 w 8"/>
                  <a:gd name="T5" fmla="*/ 2 h 2"/>
                  <a:gd name="T6" fmla="*/ 0 w 8"/>
                  <a:gd name="T7" fmla="*/ 2 h 2"/>
                  <a:gd name="T8" fmla="*/ 1 w 8"/>
                  <a:gd name="T9" fmla="*/ 0 h 2"/>
                  <a:gd name="T10" fmla="*/ 1 w 8"/>
                  <a:gd name="T11" fmla="*/ 1 h 2"/>
                </a:gdLst>
                <a:cxnLst>
                  <a:cxn ang="0">
                    <a:pos x="T0" y="T1"/>
                  </a:cxn>
                  <a:cxn ang="0">
                    <a:pos x="T2" y="T3"/>
                  </a:cxn>
                  <a:cxn ang="0">
                    <a:pos x="T4" y="T5"/>
                  </a:cxn>
                  <a:cxn ang="0">
                    <a:pos x="T6" y="T7"/>
                  </a:cxn>
                  <a:cxn ang="0">
                    <a:pos x="T8" y="T9"/>
                  </a:cxn>
                  <a:cxn ang="0">
                    <a:pos x="T10" y="T11"/>
                  </a:cxn>
                </a:cxnLst>
                <a:rect l="0" t="0" r="r" b="b"/>
                <a:pathLst>
                  <a:path w="8" h="2">
                    <a:moveTo>
                      <a:pt x="1" y="1"/>
                    </a:moveTo>
                    <a:cubicBezTo>
                      <a:pt x="4" y="0"/>
                      <a:pt x="6" y="1"/>
                      <a:pt x="8" y="0"/>
                    </a:cubicBezTo>
                    <a:cubicBezTo>
                      <a:pt x="7" y="1"/>
                      <a:pt x="5" y="1"/>
                      <a:pt x="4" y="2"/>
                    </a:cubicBezTo>
                    <a:cubicBezTo>
                      <a:pt x="2" y="1"/>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8" name="Freeform 1965">
                <a:extLst>
                  <a:ext uri="{FF2B5EF4-FFF2-40B4-BE49-F238E27FC236}">
                    <a16:creationId xmlns:a16="http://schemas.microsoft.com/office/drawing/2014/main" id="{EB9FF140-DBD3-4A47-AC04-4BBAEBA99D2B}"/>
                  </a:ext>
                </a:extLst>
              </p:cNvPr>
              <p:cNvSpPr/>
              <p:nvPr/>
            </p:nvSpPr>
            <p:spPr bwMode="auto">
              <a:xfrm flipH="1">
                <a:off x="2071" y="2102"/>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9" name="Freeform 1966">
                <a:extLst>
                  <a:ext uri="{FF2B5EF4-FFF2-40B4-BE49-F238E27FC236}">
                    <a16:creationId xmlns:a16="http://schemas.microsoft.com/office/drawing/2014/main" id="{A3730526-BC9C-4807-9DF0-AB2262E2878D}"/>
                  </a:ext>
                </a:extLst>
              </p:cNvPr>
              <p:cNvSpPr/>
              <p:nvPr/>
            </p:nvSpPr>
            <p:spPr bwMode="auto">
              <a:xfrm>
                <a:off x="3500" y="2102"/>
                <a:ext cx="8" cy="8"/>
              </a:xfrm>
              <a:custGeom>
                <a:gdLst>
                  <a:gd name="T0" fmla="*/ 3 w 3"/>
                  <a:gd name="T1" fmla="*/ 2 h 3"/>
                  <a:gd name="T2" fmla="*/ 0 w 3"/>
                  <a:gd name="T3" fmla="*/ 1 h 3"/>
                  <a:gd name="T4" fmla="*/ 0 w 3"/>
                  <a:gd name="T5" fmla="*/ 1 h 3"/>
                  <a:gd name="T6" fmla="*/ 2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0" y="1"/>
                    </a:cubicBezTo>
                    <a:cubicBezTo>
                      <a:pt x="0" y="1"/>
                      <a:pt x="0" y="1"/>
                      <a:pt x="0" y="1"/>
                    </a:cubicBezTo>
                    <a:cubicBezTo>
                      <a:pt x="1" y="1"/>
                      <a:pt x="2" y="1"/>
                      <a:pt x="2" y="0"/>
                    </a:cubicBezTo>
                    <a:cubicBezTo>
                      <a:pt x="2"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0" name="Freeform 1967">
                <a:extLst>
                  <a:ext uri="{FF2B5EF4-FFF2-40B4-BE49-F238E27FC236}">
                    <a16:creationId xmlns:a16="http://schemas.microsoft.com/office/drawing/2014/main" id="{A0F21A61-8836-4C7A-8F4F-CBC44144583D}"/>
                  </a:ext>
                </a:extLst>
              </p:cNvPr>
              <p:cNvSpPr/>
              <p:nvPr/>
            </p:nvSpPr>
            <p:spPr bwMode="auto">
              <a:xfrm>
                <a:off x="3511" y="2102"/>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1" name="Freeform 1968">
                <a:extLst>
                  <a:ext uri="{FF2B5EF4-FFF2-40B4-BE49-F238E27FC236}">
                    <a16:creationId xmlns:a16="http://schemas.microsoft.com/office/drawing/2014/main" id="{4CE171D4-DDAD-4108-BD5E-F907EFC99146}"/>
                  </a:ext>
                </a:extLst>
              </p:cNvPr>
              <p:cNvSpPr/>
              <p:nvPr/>
            </p:nvSpPr>
            <p:spPr bwMode="auto">
              <a:xfrm>
                <a:off x="2325" y="2102"/>
                <a:ext cx="8" cy="5"/>
              </a:xfrm>
              <a:custGeom>
                <a:gdLst>
                  <a:gd name="T0" fmla="*/ 2 w 3"/>
                  <a:gd name="T1" fmla="*/ 0 h 2"/>
                  <a:gd name="T2" fmla="*/ 3 w 3"/>
                  <a:gd name="T3" fmla="*/ 1 h 2"/>
                  <a:gd name="T4" fmla="*/ 2 w 3"/>
                  <a:gd name="T5" fmla="*/ 1 h 2"/>
                  <a:gd name="T6" fmla="*/ 2 w 3"/>
                  <a:gd name="T7" fmla="*/ 1 h 2"/>
                  <a:gd name="T8" fmla="*/ 2 w 3"/>
                  <a:gd name="T9" fmla="*/ 2 h 2"/>
                  <a:gd name="T10" fmla="*/ 0 w 3"/>
                  <a:gd name="T11" fmla="*/ 1 h 2"/>
                  <a:gd name="T12" fmla="*/ 1 w 3"/>
                  <a:gd name="T13" fmla="*/ 0 h 2"/>
                  <a:gd name="T14" fmla="*/ 2 w 3"/>
                  <a:gd name="T15" fmla="*/ 1 h 2"/>
                  <a:gd name="T16" fmla="*/ 2 w 3"/>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1"/>
                      <a:pt x="3" y="1"/>
                      <a:pt x="3" y="1"/>
                    </a:cubicBezTo>
                    <a:cubicBezTo>
                      <a:pt x="2" y="1"/>
                      <a:pt x="2" y="1"/>
                      <a:pt x="2" y="1"/>
                    </a:cubicBezTo>
                    <a:cubicBezTo>
                      <a:pt x="2" y="1"/>
                      <a:pt x="2" y="1"/>
                      <a:pt x="2" y="1"/>
                    </a:cubicBezTo>
                    <a:cubicBezTo>
                      <a:pt x="2" y="2"/>
                      <a:pt x="2" y="2"/>
                      <a:pt x="2" y="2"/>
                    </a:cubicBezTo>
                    <a:cubicBezTo>
                      <a:pt x="1" y="2"/>
                      <a:pt x="0" y="2"/>
                      <a:pt x="0" y="1"/>
                    </a:cubicBezTo>
                    <a:cubicBezTo>
                      <a:pt x="1" y="0"/>
                      <a:pt x="1" y="0"/>
                      <a:pt x="1" y="0"/>
                    </a:cubicBezTo>
                    <a:cubicBezTo>
                      <a:pt x="2" y="1"/>
                      <a:pt x="2" y="1"/>
                      <a:pt x="2" y="1"/>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2" name="Freeform 1969">
                <a:extLst>
                  <a:ext uri="{FF2B5EF4-FFF2-40B4-BE49-F238E27FC236}">
                    <a16:creationId xmlns:a16="http://schemas.microsoft.com/office/drawing/2014/main" id="{D3C16E64-9DD7-4400-83D7-F7B5BF2D336F}"/>
                  </a:ext>
                </a:extLst>
              </p:cNvPr>
              <p:cNvSpPr/>
              <p:nvPr/>
            </p:nvSpPr>
            <p:spPr bwMode="auto">
              <a:xfrm>
                <a:off x="2127" y="2102"/>
                <a:ext cx="8" cy="5"/>
              </a:xfrm>
              <a:custGeom>
                <a:gdLst>
                  <a:gd name="T0" fmla="*/ 3 w 3"/>
                  <a:gd name="T1" fmla="*/ 1 h 2"/>
                  <a:gd name="T2" fmla="*/ 2 w 3"/>
                  <a:gd name="T3" fmla="*/ 2 h 2"/>
                  <a:gd name="T4" fmla="*/ 1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2" y="2"/>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3" name="Freeform 1970">
                <a:extLst>
                  <a:ext uri="{FF2B5EF4-FFF2-40B4-BE49-F238E27FC236}">
                    <a16:creationId xmlns:a16="http://schemas.microsoft.com/office/drawing/2014/main" id="{02C574B5-CC5F-43C8-B310-ED105AA2240D}"/>
                  </a:ext>
                </a:extLst>
              </p:cNvPr>
              <p:cNvSpPr/>
              <p:nvPr/>
            </p:nvSpPr>
            <p:spPr bwMode="auto">
              <a:xfrm>
                <a:off x="2335" y="2102"/>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4" name="Freeform 1971">
                <a:extLst>
                  <a:ext uri="{FF2B5EF4-FFF2-40B4-BE49-F238E27FC236}">
                    <a16:creationId xmlns:a16="http://schemas.microsoft.com/office/drawing/2014/main" id="{85B2DA20-70AD-4619-A1B1-59BA48BE3455}"/>
                  </a:ext>
                </a:extLst>
              </p:cNvPr>
              <p:cNvSpPr/>
              <p:nvPr/>
            </p:nvSpPr>
            <p:spPr bwMode="auto">
              <a:xfrm>
                <a:off x="3062" y="2104"/>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5" name="Freeform 1972">
                <a:extLst>
                  <a:ext uri="{FF2B5EF4-FFF2-40B4-BE49-F238E27FC236}">
                    <a16:creationId xmlns:a16="http://schemas.microsoft.com/office/drawing/2014/main" id="{2E93523C-6780-4D46-9826-01A336D26C95}"/>
                  </a:ext>
                </a:extLst>
              </p:cNvPr>
              <p:cNvSpPr/>
              <p:nvPr/>
            </p:nvSpPr>
            <p:spPr bwMode="auto">
              <a:xfrm>
                <a:off x="3901" y="2104"/>
                <a:ext cx="83" cy="73"/>
              </a:xfrm>
              <a:custGeom>
                <a:gdLst>
                  <a:gd name="T0" fmla="*/ 31 w 31"/>
                  <a:gd name="T1" fmla="*/ 1 h 27"/>
                  <a:gd name="T2" fmla="*/ 29 w 31"/>
                  <a:gd name="T3" fmla="*/ 2 h 27"/>
                  <a:gd name="T4" fmla="*/ 27 w 31"/>
                  <a:gd name="T5" fmla="*/ 4 h 27"/>
                  <a:gd name="T6" fmla="*/ 28 w 31"/>
                  <a:gd name="T7" fmla="*/ 4 h 27"/>
                  <a:gd name="T8" fmla="*/ 21 w 31"/>
                  <a:gd name="T9" fmla="*/ 8 h 27"/>
                  <a:gd name="T10" fmla="*/ 19 w 31"/>
                  <a:gd name="T11" fmla="*/ 10 h 27"/>
                  <a:gd name="T12" fmla="*/ 21 w 31"/>
                  <a:gd name="T13" fmla="*/ 10 h 27"/>
                  <a:gd name="T14" fmla="*/ 16 w 31"/>
                  <a:gd name="T15" fmla="*/ 13 h 27"/>
                  <a:gd name="T16" fmla="*/ 17 w 31"/>
                  <a:gd name="T17" fmla="*/ 14 h 27"/>
                  <a:gd name="T18" fmla="*/ 14 w 31"/>
                  <a:gd name="T19" fmla="*/ 16 h 27"/>
                  <a:gd name="T20" fmla="*/ 13 w 31"/>
                  <a:gd name="T21" fmla="*/ 16 h 27"/>
                  <a:gd name="T22" fmla="*/ 12 w 31"/>
                  <a:gd name="T23" fmla="*/ 17 h 27"/>
                  <a:gd name="T24" fmla="*/ 14 w 31"/>
                  <a:gd name="T25" fmla="*/ 18 h 27"/>
                  <a:gd name="T26" fmla="*/ 11 w 31"/>
                  <a:gd name="T27" fmla="*/ 19 h 27"/>
                  <a:gd name="T28" fmla="*/ 12 w 31"/>
                  <a:gd name="T29" fmla="*/ 18 h 27"/>
                  <a:gd name="T30" fmla="*/ 10 w 31"/>
                  <a:gd name="T31" fmla="*/ 18 h 27"/>
                  <a:gd name="T32" fmla="*/ 9 w 31"/>
                  <a:gd name="T33" fmla="*/ 20 h 27"/>
                  <a:gd name="T34" fmla="*/ 6 w 31"/>
                  <a:gd name="T35" fmla="*/ 22 h 27"/>
                  <a:gd name="T36" fmla="*/ 8 w 31"/>
                  <a:gd name="T37" fmla="*/ 23 h 27"/>
                  <a:gd name="T38" fmla="*/ 7 w 31"/>
                  <a:gd name="T39" fmla="*/ 23 h 27"/>
                  <a:gd name="T40" fmla="*/ 8 w 31"/>
                  <a:gd name="T41" fmla="*/ 24 h 27"/>
                  <a:gd name="T42" fmla="*/ 8 w 31"/>
                  <a:gd name="T43" fmla="*/ 24 h 27"/>
                  <a:gd name="T44" fmla="*/ 3 w 31"/>
                  <a:gd name="T45" fmla="*/ 25 h 27"/>
                  <a:gd name="T46" fmla="*/ 0 w 31"/>
                  <a:gd name="T47" fmla="*/ 27 h 27"/>
                  <a:gd name="T48" fmla="*/ 6 w 31"/>
                  <a:gd name="T49" fmla="*/ 20 h 27"/>
                  <a:gd name="T50" fmla="*/ 7 w 31"/>
                  <a:gd name="T51" fmla="*/ 21 h 27"/>
                  <a:gd name="T52" fmla="*/ 11 w 31"/>
                  <a:gd name="T53" fmla="*/ 15 h 27"/>
                  <a:gd name="T54" fmla="*/ 10 w 31"/>
                  <a:gd name="T55" fmla="*/ 15 h 27"/>
                  <a:gd name="T56" fmla="*/ 12 w 31"/>
                  <a:gd name="T57" fmla="*/ 13 h 27"/>
                  <a:gd name="T58" fmla="*/ 14 w 31"/>
                  <a:gd name="T59" fmla="*/ 14 h 27"/>
                  <a:gd name="T60" fmla="*/ 14 w 31"/>
                  <a:gd name="T61" fmla="*/ 13 h 27"/>
                  <a:gd name="T62" fmla="*/ 14 w 31"/>
                  <a:gd name="T63" fmla="*/ 12 h 27"/>
                  <a:gd name="T64" fmla="*/ 16 w 31"/>
                  <a:gd name="T65" fmla="*/ 11 h 27"/>
                  <a:gd name="T66" fmla="*/ 16 w 31"/>
                  <a:gd name="T67" fmla="*/ 11 h 27"/>
                  <a:gd name="T68" fmla="*/ 17 w 31"/>
                  <a:gd name="T69" fmla="*/ 9 h 27"/>
                  <a:gd name="T70" fmla="*/ 20 w 31"/>
                  <a:gd name="T71" fmla="*/ 7 h 27"/>
                  <a:gd name="T72" fmla="*/ 19 w 31"/>
                  <a:gd name="T73" fmla="*/ 7 h 27"/>
                  <a:gd name="T74" fmla="*/ 21 w 31"/>
                  <a:gd name="T75" fmla="*/ 4 h 27"/>
                  <a:gd name="T76" fmla="*/ 29 w 31"/>
                  <a:gd name="T77" fmla="*/ 1 h 27"/>
                  <a:gd name="T78" fmla="*/ 31 w 31"/>
                  <a:gd name="T79" fmla="*/ 1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7">
                    <a:moveTo>
                      <a:pt x="31" y="1"/>
                    </a:moveTo>
                    <a:cubicBezTo>
                      <a:pt x="31" y="2"/>
                      <a:pt x="30" y="1"/>
                      <a:pt x="29" y="2"/>
                    </a:cubicBezTo>
                    <a:cubicBezTo>
                      <a:pt x="27" y="4"/>
                      <a:pt x="27" y="4"/>
                      <a:pt x="27" y="4"/>
                    </a:cubicBezTo>
                    <a:cubicBezTo>
                      <a:pt x="28" y="4"/>
                      <a:pt x="28" y="4"/>
                      <a:pt x="28" y="4"/>
                    </a:cubicBezTo>
                    <a:cubicBezTo>
                      <a:pt x="24" y="4"/>
                      <a:pt x="24" y="8"/>
                      <a:pt x="21" y="8"/>
                    </a:cubicBezTo>
                    <a:cubicBezTo>
                      <a:pt x="20" y="9"/>
                      <a:pt x="19" y="9"/>
                      <a:pt x="19" y="10"/>
                    </a:cubicBezTo>
                    <a:cubicBezTo>
                      <a:pt x="20" y="11"/>
                      <a:pt x="20" y="10"/>
                      <a:pt x="21" y="10"/>
                    </a:cubicBezTo>
                    <a:cubicBezTo>
                      <a:pt x="21" y="12"/>
                      <a:pt x="16" y="11"/>
                      <a:pt x="16" y="13"/>
                    </a:cubicBezTo>
                    <a:cubicBezTo>
                      <a:pt x="17" y="14"/>
                      <a:pt x="17" y="14"/>
                      <a:pt x="17" y="14"/>
                    </a:cubicBezTo>
                    <a:cubicBezTo>
                      <a:pt x="14" y="16"/>
                      <a:pt x="14" y="16"/>
                      <a:pt x="14" y="16"/>
                    </a:cubicBezTo>
                    <a:cubicBezTo>
                      <a:pt x="14" y="16"/>
                      <a:pt x="13" y="16"/>
                      <a:pt x="13" y="16"/>
                    </a:cubicBezTo>
                    <a:cubicBezTo>
                      <a:pt x="12" y="16"/>
                      <a:pt x="12" y="17"/>
                      <a:pt x="12" y="17"/>
                    </a:cubicBezTo>
                    <a:cubicBezTo>
                      <a:pt x="12" y="18"/>
                      <a:pt x="14" y="17"/>
                      <a:pt x="14" y="18"/>
                    </a:cubicBezTo>
                    <a:cubicBezTo>
                      <a:pt x="14" y="19"/>
                      <a:pt x="12" y="19"/>
                      <a:pt x="11" y="19"/>
                    </a:cubicBezTo>
                    <a:cubicBezTo>
                      <a:pt x="11" y="19"/>
                      <a:pt x="12" y="19"/>
                      <a:pt x="12" y="18"/>
                    </a:cubicBezTo>
                    <a:cubicBezTo>
                      <a:pt x="12" y="17"/>
                      <a:pt x="11" y="17"/>
                      <a:pt x="10" y="18"/>
                    </a:cubicBezTo>
                    <a:cubicBezTo>
                      <a:pt x="10" y="18"/>
                      <a:pt x="9" y="19"/>
                      <a:pt x="9" y="20"/>
                    </a:cubicBezTo>
                    <a:cubicBezTo>
                      <a:pt x="8" y="20"/>
                      <a:pt x="7" y="21"/>
                      <a:pt x="6" y="22"/>
                    </a:cubicBezTo>
                    <a:cubicBezTo>
                      <a:pt x="8" y="23"/>
                      <a:pt x="8" y="23"/>
                      <a:pt x="8" y="23"/>
                    </a:cubicBezTo>
                    <a:cubicBezTo>
                      <a:pt x="7" y="23"/>
                      <a:pt x="7" y="23"/>
                      <a:pt x="7" y="23"/>
                    </a:cubicBezTo>
                    <a:cubicBezTo>
                      <a:pt x="7" y="24"/>
                      <a:pt x="7" y="24"/>
                      <a:pt x="8" y="24"/>
                    </a:cubicBezTo>
                    <a:cubicBezTo>
                      <a:pt x="8" y="24"/>
                      <a:pt x="8" y="24"/>
                      <a:pt x="8" y="24"/>
                    </a:cubicBezTo>
                    <a:cubicBezTo>
                      <a:pt x="4" y="23"/>
                      <a:pt x="6" y="27"/>
                      <a:pt x="3" y="25"/>
                    </a:cubicBezTo>
                    <a:cubicBezTo>
                      <a:pt x="0" y="27"/>
                      <a:pt x="0" y="27"/>
                      <a:pt x="0" y="27"/>
                    </a:cubicBezTo>
                    <a:cubicBezTo>
                      <a:pt x="0" y="24"/>
                      <a:pt x="6" y="24"/>
                      <a:pt x="6" y="20"/>
                    </a:cubicBezTo>
                    <a:cubicBezTo>
                      <a:pt x="7" y="21"/>
                      <a:pt x="7" y="21"/>
                      <a:pt x="7" y="21"/>
                    </a:cubicBezTo>
                    <a:cubicBezTo>
                      <a:pt x="7" y="18"/>
                      <a:pt x="12" y="18"/>
                      <a:pt x="11" y="15"/>
                    </a:cubicBezTo>
                    <a:cubicBezTo>
                      <a:pt x="10" y="15"/>
                      <a:pt x="10" y="15"/>
                      <a:pt x="10" y="15"/>
                    </a:cubicBezTo>
                    <a:cubicBezTo>
                      <a:pt x="10" y="15"/>
                      <a:pt x="11" y="14"/>
                      <a:pt x="12" y="13"/>
                    </a:cubicBezTo>
                    <a:cubicBezTo>
                      <a:pt x="13" y="13"/>
                      <a:pt x="13" y="14"/>
                      <a:pt x="14" y="14"/>
                    </a:cubicBezTo>
                    <a:cubicBezTo>
                      <a:pt x="14" y="13"/>
                      <a:pt x="14" y="13"/>
                      <a:pt x="14" y="13"/>
                    </a:cubicBezTo>
                    <a:cubicBezTo>
                      <a:pt x="14" y="12"/>
                      <a:pt x="14" y="12"/>
                      <a:pt x="14" y="12"/>
                    </a:cubicBezTo>
                    <a:cubicBezTo>
                      <a:pt x="14" y="13"/>
                      <a:pt x="16" y="13"/>
                      <a:pt x="16" y="11"/>
                    </a:cubicBezTo>
                    <a:cubicBezTo>
                      <a:pt x="16" y="11"/>
                      <a:pt x="16" y="11"/>
                      <a:pt x="16" y="11"/>
                    </a:cubicBezTo>
                    <a:cubicBezTo>
                      <a:pt x="17" y="11"/>
                      <a:pt x="16" y="10"/>
                      <a:pt x="17" y="9"/>
                    </a:cubicBezTo>
                    <a:cubicBezTo>
                      <a:pt x="18" y="9"/>
                      <a:pt x="19" y="8"/>
                      <a:pt x="20" y="7"/>
                    </a:cubicBezTo>
                    <a:cubicBezTo>
                      <a:pt x="20" y="7"/>
                      <a:pt x="19" y="6"/>
                      <a:pt x="19" y="7"/>
                    </a:cubicBezTo>
                    <a:cubicBezTo>
                      <a:pt x="19" y="5"/>
                      <a:pt x="22" y="6"/>
                      <a:pt x="21" y="4"/>
                    </a:cubicBezTo>
                    <a:cubicBezTo>
                      <a:pt x="24" y="4"/>
                      <a:pt x="26" y="0"/>
                      <a:pt x="29" y="1"/>
                    </a:cubicBezTo>
                    <a:cubicBezTo>
                      <a:pt x="29" y="0"/>
                      <a:pt x="30" y="0"/>
                      <a:pt x="3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6" name="Freeform 1973">
                <a:extLst>
                  <a:ext uri="{FF2B5EF4-FFF2-40B4-BE49-F238E27FC236}">
                    <a16:creationId xmlns:a16="http://schemas.microsoft.com/office/drawing/2014/main" id="{17C8C137-25E2-4943-B654-52C2A6805F21}"/>
                  </a:ext>
                </a:extLst>
              </p:cNvPr>
              <p:cNvSpPr/>
              <p:nvPr/>
            </p:nvSpPr>
            <p:spPr bwMode="auto">
              <a:xfrm>
                <a:off x="2886" y="2107"/>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0"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7" name="Freeform 1974">
                <a:extLst>
                  <a:ext uri="{FF2B5EF4-FFF2-40B4-BE49-F238E27FC236}">
                    <a16:creationId xmlns:a16="http://schemas.microsoft.com/office/drawing/2014/main" id="{EF3132D2-1AB3-4BA2-ACF1-76A900589E79}"/>
                  </a:ext>
                </a:extLst>
              </p:cNvPr>
              <p:cNvSpPr/>
              <p:nvPr/>
            </p:nvSpPr>
            <p:spPr bwMode="auto">
              <a:xfrm>
                <a:off x="3535" y="2107"/>
                <a:ext cx="19" cy="11"/>
              </a:xfrm>
              <a:custGeom>
                <a:gdLst>
                  <a:gd name="T0" fmla="*/ 6 w 7"/>
                  <a:gd name="T1" fmla="*/ 0 h 4"/>
                  <a:gd name="T2" fmla="*/ 7 w 7"/>
                  <a:gd name="T3" fmla="*/ 0 h 4"/>
                  <a:gd name="T4" fmla="*/ 5 w 7"/>
                  <a:gd name="T5" fmla="*/ 1 h 4"/>
                  <a:gd name="T6" fmla="*/ 5 w 7"/>
                  <a:gd name="T7" fmla="*/ 0 h 4"/>
                  <a:gd name="T8" fmla="*/ 3 w 7"/>
                  <a:gd name="T9" fmla="*/ 1 h 4"/>
                  <a:gd name="T10" fmla="*/ 4 w 7"/>
                  <a:gd name="T11" fmla="*/ 2 h 4"/>
                  <a:gd name="T12" fmla="*/ 2 w 7"/>
                  <a:gd name="T13" fmla="*/ 3 h 4"/>
                  <a:gd name="T14" fmla="*/ 1 w 7"/>
                  <a:gd name="T15" fmla="*/ 3 h 4"/>
                  <a:gd name="T16" fmla="*/ 2 w 7"/>
                  <a:gd name="T17" fmla="*/ 2 h 4"/>
                  <a:gd name="T18" fmla="*/ 3 w 7"/>
                  <a:gd name="T19" fmla="*/ 2 h 4"/>
                  <a:gd name="T20" fmla="*/ 0 w 7"/>
                  <a:gd name="T21" fmla="*/ 2 h 4"/>
                  <a:gd name="T22" fmla="*/ 1 w 7"/>
                  <a:gd name="T23" fmla="*/ 2 h 4"/>
                  <a:gd name="T24" fmla="*/ 1 w 7"/>
                  <a:gd name="T25" fmla="*/ 0 h 4"/>
                  <a:gd name="T26" fmla="*/ 2 w 7"/>
                  <a:gd name="T27" fmla="*/ 0 h 4"/>
                  <a:gd name="T28" fmla="*/ 2 w 7"/>
                  <a:gd name="T29" fmla="*/ 0 h 4"/>
                  <a:gd name="T30" fmla="*/ 6 w 7"/>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6" y="0"/>
                      <a:pt x="6" y="0"/>
                      <a:pt x="7" y="0"/>
                    </a:cubicBezTo>
                    <a:cubicBezTo>
                      <a:pt x="5" y="1"/>
                      <a:pt x="5" y="1"/>
                      <a:pt x="5" y="1"/>
                    </a:cubicBezTo>
                    <a:cubicBezTo>
                      <a:pt x="5" y="0"/>
                      <a:pt x="5" y="0"/>
                      <a:pt x="5" y="0"/>
                    </a:cubicBezTo>
                    <a:cubicBezTo>
                      <a:pt x="4" y="0"/>
                      <a:pt x="4" y="1"/>
                      <a:pt x="3" y="1"/>
                    </a:cubicBezTo>
                    <a:cubicBezTo>
                      <a:pt x="4" y="2"/>
                      <a:pt x="4" y="2"/>
                      <a:pt x="4" y="2"/>
                    </a:cubicBezTo>
                    <a:cubicBezTo>
                      <a:pt x="4" y="3"/>
                      <a:pt x="3" y="3"/>
                      <a:pt x="2" y="3"/>
                    </a:cubicBezTo>
                    <a:cubicBezTo>
                      <a:pt x="1" y="3"/>
                      <a:pt x="1" y="3"/>
                      <a:pt x="1" y="3"/>
                    </a:cubicBezTo>
                    <a:cubicBezTo>
                      <a:pt x="1" y="4"/>
                      <a:pt x="2" y="3"/>
                      <a:pt x="2" y="2"/>
                    </a:cubicBezTo>
                    <a:cubicBezTo>
                      <a:pt x="2" y="2"/>
                      <a:pt x="3" y="2"/>
                      <a:pt x="3" y="2"/>
                    </a:cubicBezTo>
                    <a:cubicBezTo>
                      <a:pt x="2" y="0"/>
                      <a:pt x="0" y="4"/>
                      <a:pt x="0" y="2"/>
                    </a:cubicBezTo>
                    <a:cubicBezTo>
                      <a:pt x="1" y="2"/>
                      <a:pt x="1" y="2"/>
                      <a:pt x="1" y="2"/>
                    </a:cubicBezTo>
                    <a:cubicBezTo>
                      <a:pt x="1" y="0"/>
                      <a:pt x="1" y="0"/>
                      <a:pt x="1" y="0"/>
                    </a:cubicBezTo>
                    <a:cubicBezTo>
                      <a:pt x="1" y="0"/>
                      <a:pt x="1" y="1"/>
                      <a:pt x="2" y="0"/>
                    </a:cubicBezTo>
                    <a:cubicBezTo>
                      <a:pt x="2" y="0"/>
                      <a:pt x="2" y="0"/>
                      <a:pt x="2" y="0"/>
                    </a:cubicBezTo>
                    <a:cubicBezTo>
                      <a:pt x="4"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8" name="Freeform 1975">
                <a:extLst>
                  <a:ext uri="{FF2B5EF4-FFF2-40B4-BE49-F238E27FC236}">
                    <a16:creationId xmlns:a16="http://schemas.microsoft.com/office/drawing/2014/main" id="{F0CDE119-6948-46E1-9EFF-8F1B89C61B5C}"/>
                  </a:ext>
                </a:extLst>
              </p:cNvPr>
              <p:cNvSpPr/>
              <p:nvPr/>
            </p:nvSpPr>
            <p:spPr bwMode="auto">
              <a:xfrm>
                <a:off x="3476" y="2104"/>
                <a:ext cx="11" cy="8"/>
              </a:xfrm>
              <a:custGeom>
                <a:gdLst>
                  <a:gd name="T0" fmla="*/ 4 w 4"/>
                  <a:gd name="T1" fmla="*/ 1 h 3"/>
                  <a:gd name="T2" fmla="*/ 2 w 4"/>
                  <a:gd name="T3" fmla="*/ 2 h 3"/>
                  <a:gd name="T4" fmla="*/ 2 w 4"/>
                  <a:gd name="T5" fmla="*/ 3 h 3"/>
                  <a:gd name="T6" fmla="*/ 1 w 4"/>
                  <a:gd name="T7" fmla="*/ 2 h 3"/>
                  <a:gd name="T8" fmla="*/ 0 w 4"/>
                  <a:gd name="T9" fmla="*/ 3 h 3"/>
                  <a:gd name="T10" fmla="*/ 2 w 4"/>
                  <a:gd name="T11" fmla="*/ 1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2" y="2"/>
                      <a:pt x="2" y="2"/>
                    </a:cubicBezTo>
                    <a:cubicBezTo>
                      <a:pt x="2" y="3"/>
                      <a:pt x="2" y="3"/>
                      <a:pt x="2" y="3"/>
                    </a:cubicBezTo>
                    <a:cubicBezTo>
                      <a:pt x="2" y="3"/>
                      <a:pt x="1" y="3"/>
                      <a:pt x="1" y="2"/>
                    </a:cubicBezTo>
                    <a:cubicBezTo>
                      <a:pt x="0" y="3"/>
                      <a:pt x="0" y="3"/>
                      <a:pt x="0" y="3"/>
                    </a:cubicBezTo>
                    <a:cubicBezTo>
                      <a:pt x="0" y="3"/>
                      <a:pt x="0" y="0"/>
                      <a:pt x="2" y="1"/>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9" name="Freeform 1976">
                <a:extLst>
                  <a:ext uri="{FF2B5EF4-FFF2-40B4-BE49-F238E27FC236}">
                    <a16:creationId xmlns:a16="http://schemas.microsoft.com/office/drawing/2014/main" id="{78C06D5F-7D31-4F60-BC3A-5A1D71BDEAFB}"/>
                  </a:ext>
                </a:extLst>
              </p:cNvPr>
              <p:cNvSpPr/>
              <p:nvPr/>
            </p:nvSpPr>
            <p:spPr bwMode="auto">
              <a:xfrm>
                <a:off x="3495" y="2107"/>
                <a:ext cx="5" cy="5"/>
              </a:xfrm>
              <a:custGeom>
                <a:gdLst>
                  <a:gd name="T0" fmla="*/ 1 w 2"/>
                  <a:gd name="T1" fmla="*/ 2 h 2"/>
                  <a:gd name="T2" fmla="*/ 1 w 2"/>
                  <a:gd name="T3" fmla="*/ 2 h 2"/>
                  <a:gd name="T4" fmla="*/ 1 w 2"/>
                  <a:gd name="T5" fmla="*/ 1 h 2"/>
                  <a:gd name="T6" fmla="*/ 0 w 2"/>
                  <a:gd name="T7" fmla="*/ 0 h 2"/>
                  <a:gd name="T8" fmla="*/ 1 w 2"/>
                  <a:gd name="T9" fmla="*/ 0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2"/>
                      <a:pt x="1" y="2"/>
                      <a:pt x="1" y="1"/>
                    </a:cubicBezTo>
                    <a:cubicBezTo>
                      <a:pt x="0" y="0"/>
                      <a:pt x="0" y="0"/>
                      <a:pt x="0" y="0"/>
                    </a:cubicBezTo>
                    <a:cubicBezTo>
                      <a:pt x="1" y="0"/>
                      <a:pt x="1" y="0"/>
                      <a:pt x="1" y="0"/>
                    </a:cubicBezTo>
                    <a:cubicBezTo>
                      <a:pt x="1"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0" name="Freeform 1977">
                <a:extLst>
                  <a:ext uri="{FF2B5EF4-FFF2-40B4-BE49-F238E27FC236}">
                    <a16:creationId xmlns:a16="http://schemas.microsoft.com/office/drawing/2014/main" id="{3E57B51A-B1A4-466D-903E-0A3D93D9DB3D}"/>
                  </a:ext>
                </a:extLst>
              </p:cNvPr>
              <p:cNvSpPr/>
              <p:nvPr/>
            </p:nvSpPr>
            <p:spPr bwMode="auto">
              <a:xfrm>
                <a:off x="2346" y="2107"/>
                <a:ext cx="8" cy="8"/>
              </a:xfrm>
              <a:custGeom>
                <a:gdLst>
                  <a:gd name="T0" fmla="*/ 3 w 3"/>
                  <a:gd name="T1" fmla="*/ 1 h 3"/>
                  <a:gd name="T2" fmla="*/ 0 w 3"/>
                  <a:gd name="T3" fmla="*/ 2 h 3"/>
                  <a:gd name="T4" fmla="*/ 0 w 3"/>
                  <a:gd name="T5" fmla="*/ 1 h 3"/>
                  <a:gd name="T6" fmla="*/ 1 w 3"/>
                  <a:gd name="T7" fmla="*/ 2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3"/>
                      <a:pt x="1" y="1"/>
                      <a:pt x="0" y="2"/>
                    </a:cubicBezTo>
                    <a:cubicBezTo>
                      <a:pt x="0" y="1"/>
                      <a:pt x="0" y="1"/>
                      <a:pt x="0" y="1"/>
                    </a:cubicBezTo>
                    <a:cubicBezTo>
                      <a:pt x="1" y="2"/>
                      <a:pt x="1" y="2"/>
                      <a:pt x="1" y="2"/>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1" name="Freeform 1978">
                <a:extLst>
                  <a:ext uri="{FF2B5EF4-FFF2-40B4-BE49-F238E27FC236}">
                    <a16:creationId xmlns:a16="http://schemas.microsoft.com/office/drawing/2014/main" id="{2CD6D8A7-A38F-443F-9B91-8E1018A9EA92}"/>
                  </a:ext>
                </a:extLst>
              </p:cNvPr>
              <p:cNvSpPr/>
              <p:nvPr/>
            </p:nvSpPr>
            <p:spPr bwMode="auto">
              <a:xfrm>
                <a:off x="3356" y="2104"/>
                <a:ext cx="27" cy="14"/>
              </a:xfrm>
              <a:custGeom>
                <a:gdLst>
                  <a:gd name="T0" fmla="*/ 10 w 10"/>
                  <a:gd name="T1" fmla="*/ 1 h 5"/>
                  <a:gd name="T2" fmla="*/ 6 w 10"/>
                  <a:gd name="T3" fmla="*/ 5 h 5"/>
                  <a:gd name="T4" fmla="*/ 3 w 10"/>
                  <a:gd name="T5" fmla="*/ 3 h 5"/>
                  <a:gd name="T6" fmla="*/ 3 w 10"/>
                  <a:gd name="T7" fmla="*/ 4 h 5"/>
                  <a:gd name="T8" fmla="*/ 0 w 10"/>
                  <a:gd name="T9" fmla="*/ 3 h 5"/>
                  <a:gd name="T10" fmla="*/ 0 w 10"/>
                  <a:gd name="T11" fmla="*/ 2 h 5"/>
                  <a:gd name="T12" fmla="*/ 2 w 10"/>
                  <a:gd name="T13" fmla="*/ 3 h 5"/>
                  <a:gd name="T14" fmla="*/ 3 w 10"/>
                  <a:gd name="T15" fmla="*/ 3 h 5"/>
                  <a:gd name="T16" fmla="*/ 4 w 10"/>
                  <a:gd name="T17" fmla="*/ 2 h 5"/>
                  <a:gd name="T18" fmla="*/ 4 w 10"/>
                  <a:gd name="T19" fmla="*/ 3 h 5"/>
                  <a:gd name="T20" fmla="*/ 5 w 10"/>
                  <a:gd name="T21" fmla="*/ 2 h 5"/>
                  <a:gd name="T22" fmla="*/ 10 w 10"/>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10" y="1"/>
                    </a:moveTo>
                    <a:cubicBezTo>
                      <a:pt x="10" y="4"/>
                      <a:pt x="7" y="2"/>
                      <a:pt x="6" y="5"/>
                    </a:cubicBezTo>
                    <a:cubicBezTo>
                      <a:pt x="4" y="5"/>
                      <a:pt x="5" y="3"/>
                      <a:pt x="3" y="3"/>
                    </a:cubicBezTo>
                    <a:cubicBezTo>
                      <a:pt x="3" y="4"/>
                      <a:pt x="3" y="4"/>
                      <a:pt x="3" y="4"/>
                    </a:cubicBezTo>
                    <a:cubicBezTo>
                      <a:pt x="2" y="3"/>
                      <a:pt x="2" y="3"/>
                      <a:pt x="0" y="3"/>
                    </a:cubicBezTo>
                    <a:cubicBezTo>
                      <a:pt x="0" y="2"/>
                      <a:pt x="0" y="2"/>
                      <a:pt x="0" y="2"/>
                    </a:cubicBezTo>
                    <a:cubicBezTo>
                      <a:pt x="1" y="1"/>
                      <a:pt x="2" y="2"/>
                      <a:pt x="2" y="3"/>
                    </a:cubicBezTo>
                    <a:cubicBezTo>
                      <a:pt x="2" y="3"/>
                      <a:pt x="3" y="3"/>
                      <a:pt x="3" y="3"/>
                    </a:cubicBezTo>
                    <a:cubicBezTo>
                      <a:pt x="3" y="3"/>
                      <a:pt x="4" y="3"/>
                      <a:pt x="4" y="2"/>
                    </a:cubicBezTo>
                    <a:cubicBezTo>
                      <a:pt x="4" y="3"/>
                      <a:pt x="4" y="3"/>
                      <a:pt x="4" y="3"/>
                    </a:cubicBezTo>
                    <a:cubicBezTo>
                      <a:pt x="4" y="3"/>
                      <a:pt x="4" y="2"/>
                      <a:pt x="5" y="2"/>
                    </a:cubicBezTo>
                    <a:cubicBezTo>
                      <a:pt x="7" y="4"/>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2" name="Freeform 1979">
                <a:extLst>
                  <a:ext uri="{FF2B5EF4-FFF2-40B4-BE49-F238E27FC236}">
                    <a16:creationId xmlns:a16="http://schemas.microsoft.com/office/drawing/2014/main" id="{437173C9-56B9-4071-902D-7E182A6ECF44}"/>
                  </a:ext>
                </a:extLst>
              </p:cNvPr>
              <p:cNvSpPr/>
              <p:nvPr/>
            </p:nvSpPr>
            <p:spPr bwMode="auto">
              <a:xfrm>
                <a:off x="2870" y="2110"/>
                <a:ext cx="8" cy="2"/>
              </a:xfrm>
              <a:custGeom>
                <a:gdLst>
                  <a:gd name="T0" fmla="*/ 3 w 3"/>
                  <a:gd name="T1" fmla="*/ 0 h 1"/>
                  <a:gd name="T2" fmla="*/ 2 w 3"/>
                  <a:gd name="T3" fmla="*/ 1 h 1"/>
                  <a:gd name="T4" fmla="*/ 0 w 3"/>
                  <a:gd name="T5" fmla="*/ 0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0"/>
                      <a:pt x="1" y="1"/>
                      <a:pt x="2" y="1"/>
                    </a:cubicBezTo>
                    <a:cubicBezTo>
                      <a:pt x="1" y="1"/>
                      <a:pt x="1" y="1"/>
                      <a:pt x="0" y="0"/>
                    </a:cubicBezTo>
                    <a:cubicBezTo>
                      <a:pt x="1"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3" name="Freeform 1980">
                <a:extLst>
                  <a:ext uri="{FF2B5EF4-FFF2-40B4-BE49-F238E27FC236}">
                    <a16:creationId xmlns:a16="http://schemas.microsoft.com/office/drawing/2014/main" id="{72380D0D-1E5A-4AAE-9DE1-2DB353B418D8}"/>
                  </a:ext>
                </a:extLst>
              </p:cNvPr>
              <p:cNvSpPr/>
              <p:nvPr/>
            </p:nvSpPr>
            <p:spPr bwMode="auto">
              <a:xfrm>
                <a:off x="2074" y="2110"/>
                <a:ext cx="2" cy="5"/>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1"/>
                    </a:cubicBezTo>
                    <a:cubicBezTo>
                      <a:pt x="0" y="0"/>
                      <a:pt x="0" y="0"/>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4" name="Freeform 1981">
                <a:extLst>
                  <a:ext uri="{FF2B5EF4-FFF2-40B4-BE49-F238E27FC236}">
                    <a16:creationId xmlns:a16="http://schemas.microsoft.com/office/drawing/2014/main" id="{5863BAC2-2D6B-48E7-A07F-BE8864288B13}"/>
                  </a:ext>
                </a:extLst>
              </p:cNvPr>
              <p:cNvSpPr/>
              <p:nvPr/>
            </p:nvSpPr>
            <p:spPr bwMode="auto">
              <a:xfrm>
                <a:off x="3508" y="2110"/>
                <a:ext cx="24" cy="16"/>
              </a:xfrm>
              <a:custGeom>
                <a:gdLst>
                  <a:gd name="T0" fmla="*/ 3 w 9"/>
                  <a:gd name="T1" fmla="*/ 2 h 6"/>
                  <a:gd name="T2" fmla="*/ 4 w 9"/>
                  <a:gd name="T3" fmla="*/ 5 h 6"/>
                  <a:gd name="T4" fmla="*/ 5 w 9"/>
                  <a:gd name="T5" fmla="*/ 1 h 6"/>
                  <a:gd name="T6" fmla="*/ 8 w 9"/>
                  <a:gd name="T7" fmla="*/ 3 h 6"/>
                  <a:gd name="T8" fmla="*/ 8 w 9"/>
                  <a:gd name="T9" fmla="*/ 2 h 6"/>
                  <a:gd name="T10" fmla="*/ 9 w 9"/>
                  <a:gd name="T11" fmla="*/ 2 h 6"/>
                  <a:gd name="T12" fmla="*/ 3 w 9"/>
                  <a:gd name="T13" fmla="*/ 5 h 6"/>
                  <a:gd name="T14" fmla="*/ 0 w 9"/>
                  <a:gd name="T15" fmla="*/ 6 h 6"/>
                  <a:gd name="T16" fmla="*/ 1 w 9"/>
                  <a:gd name="T17" fmla="*/ 2 h 6"/>
                  <a:gd name="T18" fmla="*/ 4 w 9"/>
                  <a:gd name="T19" fmla="*/ 0 h 6"/>
                  <a:gd name="T20" fmla="*/ 3 w 9"/>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2"/>
                    </a:moveTo>
                    <a:cubicBezTo>
                      <a:pt x="4" y="3"/>
                      <a:pt x="2" y="5"/>
                      <a:pt x="4" y="5"/>
                    </a:cubicBezTo>
                    <a:cubicBezTo>
                      <a:pt x="4" y="3"/>
                      <a:pt x="4" y="2"/>
                      <a:pt x="5" y="1"/>
                    </a:cubicBezTo>
                    <a:cubicBezTo>
                      <a:pt x="7" y="2"/>
                      <a:pt x="6" y="3"/>
                      <a:pt x="8" y="3"/>
                    </a:cubicBezTo>
                    <a:cubicBezTo>
                      <a:pt x="8" y="3"/>
                      <a:pt x="8" y="3"/>
                      <a:pt x="8" y="2"/>
                    </a:cubicBezTo>
                    <a:cubicBezTo>
                      <a:pt x="9" y="2"/>
                      <a:pt x="9" y="2"/>
                      <a:pt x="9" y="2"/>
                    </a:cubicBezTo>
                    <a:cubicBezTo>
                      <a:pt x="9" y="4"/>
                      <a:pt x="5" y="5"/>
                      <a:pt x="3" y="5"/>
                    </a:cubicBezTo>
                    <a:cubicBezTo>
                      <a:pt x="3" y="4"/>
                      <a:pt x="1" y="6"/>
                      <a:pt x="0" y="6"/>
                    </a:cubicBezTo>
                    <a:cubicBezTo>
                      <a:pt x="0" y="4"/>
                      <a:pt x="0" y="3"/>
                      <a:pt x="1" y="2"/>
                    </a:cubicBezTo>
                    <a:cubicBezTo>
                      <a:pt x="2" y="2"/>
                      <a:pt x="4" y="1"/>
                      <a:pt x="4" y="0"/>
                    </a:cubicBezTo>
                    <a:cubicBezTo>
                      <a:pt x="5" y="2"/>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5" name="Freeform 1982">
                <a:extLst>
                  <a:ext uri="{FF2B5EF4-FFF2-40B4-BE49-F238E27FC236}">
                    <a16:creationId xmlns:a16="http://schemas.microsoft.com/office/drawing/2014/main" id="{CC330E89-CD07-4DE0-88A0-FE53435918B5}"/>
                  </a:ext>
                </a:extLst>
              </p:cNvPr>
              <p:cNvSpPr/>
              <p:nvPr/>
            </p:nvSpPr>
            <p:spPr bwMode="auto">
              <a:xfrm>
                <a:off x="2311" y="211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6" name="Freeform 1983">
                <a:extLst>
                  <a:ext uri="{FF2B5EF4-FFF2-40B4-BE49-F238E27FC236}">
                    <a16:creationId xmlns:a16="http://schemas.microsoft.com/office/drawing/2014/main" id="{C1D47CA7-21E7-4690-A048-ED7085C08E30}"/>
                  </a:ext>
                </a:extLst>
              </p:cNvPr>
              <p:cNvSpPr/>
              <p:nvPr/>
            </p:nvSpPr>
            <p:spPr bwMode="auto">
              <a:xfrm>
                <a:off x="2840" y="2112"/>
                <a:ext cx="19" cy="6"/>
              </a:xfrm>
              <a:custGeom>
                <a:gdLst>
                  <a:gd name="T0" fmla="*/ 7 w 7"/>
                  <a:gd name="T1" fmla="*/ 0 h 2"/>
                  <a:gd name="T2" fmla="*/ 2 w 7"/>
                  <a:gd name="T3" fmla="*/ 2 h 2"/>
                  <a:gd name="T4" fmla="*/ 0 w 7"/>
                  <a:gd name="T5" fmla="*/ 2 h 2"/>
                  <a:gd name="T6" fmla="*/ 1 w 7"/>
                  <a:gd name="T7" fmla="*/ 1 h 2"/>
                  <a:gd name="T8" fmla="*/ 5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1"/>
                      <a:pt x="3" y="1"/>
                      <a:pt x="2" y="2"/>
                    </a:cubicBezTo>
                    <a:cubicBezTo>
                      <a:pt x="2" y="1"/>
                      <a:pt x="1" y="2"/>
                      <a:pt x="0" y="2"/>
                    </a:cubicBezTo>
                    <a:cubicBezTo>
                      <a:pt x="2" y="2"/>
                      <a:pt x="1" y="1"/>
                      <a:pt x="1" y="1"/>
                    </a:cubicBezTo>
                    <a:cubicBezTo>
                      <a:pt x="3" y="1"/>
                      <a:pt x="4" y="0"/>
                      <a:pt x="5" y="0"/>
                    </a:cubicBezTo>
                    <a:cubicBezTo>
                      <a:pt x="6"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7" name="Freeform 1984">
                <a:extLst>
                  <a:ext uri="{FF2B5EF4-FFF2-40B4-BE49-F238E27FC236}">
                    <a16:creationId xmlns:a16="http://schemas.microsoft.com/office/drawing/2014/main" id="{CAF9D201-91D5-4EB9-898B-BD6A21B0AD68}"/>
                  </a:ext>
                </a:extLst>
              </p:cNvPr>
              <p:cNvSpPr/>
              <p:nvPr/>
            </p:nvSpPr>
            <p:spPr bwMode="auto">
              <a:xfrm>
                <a:off x="3468" y="2110"/>
                <a:ext cx="6" cy="5"/>
              </a:xfrm>
              <a:custGeom>
                <a:gdLst>
                  <a:gd name="T0" fmla="*/ 2 w 2"/>
                  <a:gd name="T1" fmla="*/ 1 h 2"/>
                  <a:gd name="T2" fmla="*/ 2 w 2"/>
                  <a:gd name="T3" fmla="*/ 2 h 2"/>
                  <a:gd name="T4" fmla="*/ 1 w 2"/>
                  <a:gd name="T5" fmla="*/ 2 h 2"/>
                  <a:gd name="T6" fmla="*/ 1 w 2"/>
                  <a:gd name="T7" fmla="*/ 2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2" y="2"/>
                    </a:cubicBezTo>
                    <a:cubicBezTo>
                      <a:pt x="1" y="2"/>
                      <a:pt x="1" y="2"/>
                      <a:pt x="1" y="2"/>
                    </a:cubicBezTo>
                    <a:cubicBezTo>
                      <a:pt x="1" y="2"/>
                      <a:pt x="1" y="2"/>
                      <a:pt x="1"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8" name="Freeform 1985">
                <a:extLst>
                  <a:ext uri="{FF2B5EF4-FFF2-40B4-BE49-F238E27FC236}">
                    <a16:creationId xmlns:a16="http://schemas.microsoft.com/office/drawing/2014/main" id="{89F6657C-6877-43C8-84CC-968D88829912}"/>
                  </a:ext>
                </a:extLst>
              </p:cNvPr>
              <p:cNvSpPr/>
              <p:nvPr/>
            </p:nvSpPr>
            <p:spPr bwMode="auto">
              <a:xfrm>
                <a:off x="2819" y="211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9" name="Freeform 1986">
                <a:extLst>
                  <a:ext uri="{FF2B5EF4-FFF2-40B4-BE49-F238E27FC236}">
                    <a16:creationId xmlns:a16="http://schemas.microsoft.com/office/drawing/2014/main" id="{3AF22D51-5862-478F-B644-E40DD23AE61B}"/>
                  </a:ext>
                </a:extLst>
              </p:cNvPr>
              <p:cNvSpPr/>
              <p:nvPr/>
            </p:nvSpPr>
            <p:spPr bwMode="auto">
              <a:xfrm>
                <a:off x="2814" y="2115"/>
                <a:ext cx="2" cy="5"/>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0" name="Freeform 1987">
                <a:extLst>
                  <a:ext uri="{FF2B5EF4-FFF2-40B4-BE49-F238E27FC236}">
                    <a16:creationId xmlns:a16="http://schemas.microsoft.com/office/drawing/2014/main" id="{2434EFAE-FD46-4292-B6D5-B571DE0769B3}"/>
                  </a:ext>
                </a:extLst>
              </p:cNvPr>
              <p:cNvSpPr/>
              <p:nvPr/>
            </p:nvSpPr>
            <p:spPr bwMode="auto">
              <a:xfrm>
                <a:off x="2864" y="2115"/>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1" name="Freeform 1988">
                <a:extLst>
                  <a:ext uri="{FF2B5EF4-FFF2-40B4-BE49-F238E27FC236}">
                    <a16:creationId xmlns:a16="http://schemas.microsoft.com/office/drawing/2014/main" id="{04A258DA-9D42-4661-8664-E81BAF047527}"/>
                  </a:ext>
                </a:extLst>
              </p:cNvPr>
              <p:cNvSpPr/>
              <p:nvPr/>
            </p:nvSpPr>
            <p:spPr bwMode="auto">
              <a:xfrm>
                <a:off x="3466" y="2115"/>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2" name="Freeform 1989">
                <a:extLst>
                  <a:ext uri="{FF2B5EF4-FFF2-40B4-BE49-F238E27FC236}">
                    <a16:creationId xmlns:a16="http://schemas.microsoft.com/office/drawing/2014/main" id="{BEEF0889-F530-4C0B-8FB1-18303309C237}"/>
                  </a:ext>
                </a:extLst>
              </p:cNvPr>
              <p:cNvSpPr/>
              <p:nvPr/>
            </p:nvSpPr>
            <p:spPr bwMode="auto">
              <a:xfrm>
                <a:off x="2309" y="2115"/>
                <a:ext cx="16" cy="8"/>
              </a:xfrm>
              <a:custGeom>
                <a:gdLst>
                  <a:gd name="T0" fmla="*/ 6 w 6"/>
                  <a:gd name="T1" fmla="*/ 1 h 3"/>
                  <a:gd name="T2" fmla="*/ 1 w 6"/>
                  <a:gd name="T3" fmla="*/ 2 h 3"/>
                  <a:gd name="T4" fmla="*/ 0 w 6"/>
                  <a:gd name="T5" fmla="*/ 2 h 3"/>
                  <a:gd name="T6" fmla="*/ 1 w 6"/>
                  <a:gd name="T7" fmla="*/ 1 h 3"/>
                  <a:gd name="T8" fmla="*/ 0 w 6"/>
                  <a:gd name="T9" fmla="*/ 0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5" y="1"/>
                      <a:pt x="2" y="1"/>
                      <a:pt x="1" y="2"/>
                    </a:cubicBezTo>
                    <a:cubicBezTo>
                      <a:pt x="0" y="2"/>
                      <a:pt x="0" y="2"/>
                      <a:pt x="0" y="2"/>
                    </a:cubicBezTo>
                    <a:cubicBezTo>
                      <a:pt x="1" y="1"/>
                      <a:pt x="1" y="1"/>
                      <a:pt x="1" y="1"/>
                    </a:cubicBezTo>
                    <a:cubicBezTo>
                      <a:pt x="0" y="0"/>
                      <a:pt x="0" y="0"/>
                      <a:pt x="0" y="0"/>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3" name="Freeform 1990">
                <a:extLst>
                  <a:ext uri="{FF2B5EF4-FFF2-40B4-BE49-F238E27FC236}">
                    <a16:creationId xmlns:a16="http://schemas.microsoft.com/office/drawing/2014/main" id="{A617FD74-7BE8-48E0-8505-CAA08BEA6510}"/>
                  </a:ext>
                </a:extLst>
              </p:cNvPr>
              <p:cNvSpPr/>
              <p:nvPr/>
            </p:nvSpPr>
            <p:spPr bwMode="auto">
              <a:xfrm>
                <a:off x="2803" y="2112"/>
                <a:ext cx="35" cy="14"/>
              </a:xfrm>
              <a:custGeom>
                <a:gdLst>
                  <a:gd name="T0" fmla="*/ 9 w 13"/>
                  <a:gd name="T1" fmla="*/ 2 h 5"/>
                  <a:gd name="T2" fmla="*/ 13 w 13"/>
                  <a:gd name="T3" fmla="*/ 3 h 5"/>
                  <a:gd name="T4" fmla="*/ 8 w 13"/>
                  <a:gd name="T5" fmla="*/ 4 h 5"/>
                  <a:gd name="T6" fmla="*/ 5 w 13"/>
                  <a:gd name="T7" fmla="*/ 5 h 5"/>
                  <a:gd name="T8" fmla="*/ 1 w 13"/>
                  <a:gd name="T9" fmla="*/ 4 h 5"/>
                  <a:gd name="T10" fmla="*/ 0 w 13"/>
                  <a:gd name="T11" fmla="*/ 3 h 5"/>
                  <a:gd name="T12" fmla="*/ 3 w 13"/>
                  <a:gd name="T13" fmla="*/ 2 h 5"/>
                  <a:gd name="T14" fmla="*/ 4 w 13"/>
                  <a:gd name="T15" fmla="*/ 4 h 5"/>
                  <a:gd name="T16" fmla="*/ 5 w 13"/>
                  <a:gd name="T17" fmla="*/ 4 h 5"/>
                  <a:gd name="T18" fmla="*/ 5 w 13"/>
                  <a:gd name="T19" fmla="*/ 3 h 5"/>
                  <a:gd name="T20" fmla="*/ 9 w 13"/>
                  <a:gd name="T21" fmla="*/ 1 h 5"/>
                  <a:gd name="T22" fmla="*/ 9 w 13"/>
                  <a:gd name="T23" fmla="*/ 1 h 5"/>
                  <a:gd name="T24" fmla="*/ 9 w 13"/>
                  <a:gd name="T25"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9" y="2"/>
                    </a:moveTo>
                    <a:cubicBezTo>
                      <a:pt x="11" y="4"/>
                      <a:pt x="12" y="0"/>
                      <a:pt x="13" y="3"/>
                    </a:cubicBezTo>
                    <a:cubicBezTo>
                      <a:pt x="11" y="2"/>
                      <a:pt x="10" y="5"/>
                      <a:pt x="8" y="4"/>
                    </a:cubicBezTo>
                    <a:cubicBezTo>
                      <a:pt x="7" y="5"/>
                      <a:pt x="6" y="3"/>
                      <a:pt x="5" y="5"/>
                    </a:cubicBezTo>
                    <a:cubicBezTo>
                      <a:pt x="4" y="4"/>
                      <a:pt x="3" y="3"/>
                      <a:pt x="1" y="4"/>
                    </a:cubicBezTo>
                    <a:cubicBezTo>
                      <a:pt x="1" y="3"/>
                      <a:pt x="0" y="4"/>
                      <a:pt x="0" y="3"/>
                    </a:cubicBezTo>
                    <a:cubicBezTo>
                      <a:pt x="1" y="2"/>
                      <a:pt x="2" y="2"/>
                      <a:pt x="3" y="2"/>
                    </a:cubicBezTo>
                    <a:cubicBezTo>
                      <a:pt x="4" y="3"/>
                      <a:pt x="4" y="3"/>
                      <a:pt x="4" y="4"/>
                    </a:cubicBezTo>
                    <a:cubicBezTo>
                      <a:pt x="4" y="4"/>
                      <a:pt x="5" y="4"/>
                      <a:pt x="5" y="4"/>
                    </a:cubicBezTo>
                    <a:cubicBezTo>
                      <a:pt x="5" y="3"/>
                      <a:pt x="5" y="3"/>
                      <a:pt x="5" y="3"/>
                    </a:cubicBezTo>
                    <a:cubicBezTo>
                      <a:pt x="6" y="2"/>
                      <a:pt x="9" y="4"/>
                      <a:pt x="9" y="1"/>
                    </a:cubicBezTo>
                    <a:cubicBezTo>
                      <a:pt x="9" y="1"/>
                      <a:pt x="9"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4" name="Freeform 1991">
                <a:extLst>
                  <a:ext uri="{FF2B5EF4-FFF2-40B4-BE49-F238E27FC236}">
                    <a16:creationId xmlns:a16="http://schemas.microsoft.com/office/drawing/2014/main" id="{54A42955-C043-422A-A6DC-86C46C558AE6}"/>
                  </a:ext>
                </a:extLst>
              </p:cNvPr>
              <p:cNvSpPr/>
              <p:nvPr/>
            </p:nvSpPr>
            <p:spPr bwMode="auto">
              <a:xfrm>
                <a:off x="3030" y="2112"/>
                <a:ext cx="315" cy="78"/>
              </a:xfrm>
              <a:custGeom>
                <a:gdLst>
                  <a:gd name="T0" fmla="*/ 112 w 118"/>
                  <a:gd name="T1" fmla="*/ 3 h 29"/>
                  <a:gd name="T2" fmla="*/ 106 w 118"/>
                  <a:gd name="T3" fmla="*/ 4 h 29"/>
                  <a:gd name="T4" fmla="*/ 91 w 118"/>
                  <a:gd name="T5" fmla="*/ 9 h 29"/>
                  <a:gd name="T6" fmla="*/ 75 w 118"/>
                  <a:gd name="T7" fmla="*/ 11 h 29"/>
                  <a:gd name="T8" fmla="*/ 59 w 118"/>
                  <a:gd name="T9" fmla="*/ 14 h 29"/>
                  <a:gd name="T10" fmla="*/ 56 w 118"/>
                  <a:gd name="T11" fmla="*/ 16 h 29"/>
                  <a:gd name="T12" fmla="*/ 65 w 118"/>
                  <a:gd name="T13" fmla="*/ 16 h 29"/>
                  <a:gd name="T14" fmla="*/ 67 w 118"/>
                  <a:gd name="T15" fmla="*/ 16 h 29"/>
                  <a:gd name="T16" fmla="*/ 73 w 118"/>
                  <a:gd name="T17" fmla="*/ 13 h 29"/>
                  <a:gd name="T18" fmla="*/ 74 w 118"/>
                  <a:gd name="T19" fmla="*/ 16 h 29"/>
                  <a:gd name="T20" fmla="*/ 71 w 118"/>
                  <a:gd name="T21" fmla="*/ 17 h 29"/>
                  <a:gd name="T22" fmla="*/ 61 w 118"/>
                  <a:gd name="T23" fmla="*/ 19 h 29"/>
                  <a:gd name="T24" fmla="*/ 59 w 118"/>
                  <a:gd name="T25" fmla="*/ 18 h 29"/>
                  <a:gd name="T26" fmla="*/ 54 w 118"/>
                  <a:gd name="T27" fmla="*/ 21 h 29"/>
                  <a:gd name="T28" fmla="*/ 45 w 118"/>
                  <a:gd name="T29" fmla="*/ 25 h 29"/>
                  <a:gd name="T30" fmla="*/ 27 w 118"/>
                  <a:gd name="T31" fmla="*/ 26 h 29"/>
                  <a:gd name="T32" fmla="*/ 33 w 118"/>
                  <a:gd name="T33" fmla="*/ 25 h 29"/>
                  <a:gd name="T34" fmla="*/ 44 w 118"/>
                  <a:gd name="T35" fmla="*/ 21 h 29"/>
                  <a:gd name="T36" fmla="*/ 33 w 118"/>
                  <a:gd name="T37" fmla="*/ 23 h 29"/>
                  <a:gd name="T38" fmla="*/ 29 w 118"/>
                  <a:gd name="T39" fmla="*/ 24 h 29"/>
                  <a:gd name="T40" fmla="*/ 22 w 118"/>
                  <a:gd name="T41" fmla="*/ 26 h 29"/>
                  <a:gd name="T42" fmla="*/ 22 w 118"/>
                  <a:gd name="T43" fmla="*/ 26 h 29"/>
                  <a:gd name="T44" fmla="*/ 14 w 118"/>
                  <a:gd name="T45" fmla="*/ 27 h 29"/>
                  <a:gd name="T46" fmla="*/ 15 w 118"/>
                  <a:gd name="T47" fmla="*/ 25 h 29"/>
                  <a:gd name="T48" fmla="*/ 11 w 118"/>
                  <a:gd name="T49" fmla="*/ 26 h 29"/>
                  <a:gd name="T50" fmla="*/ 8 w 118"/>
                  <a:gd name="T51" fmla="*/ 27 h 29"/>
                  <a:gd name="T52" fmla="*/ 7 w 118"/>
                  <a:gd name="T53" fmla="*/ 28 h 29"/>
                  <a:gd name="T54" fmla="*/ 2 w 118"/>
                  <a:gd name="T55" fmla="*/ 29 h 29"/>
                  <a:gd name="T56" fmla="*/ 2 w 118"/>
                  <a:gd name="T57" fmla="*/ 29 h 29"/>
                  <a:gd name="T58" fmla="*/ 9 w 118"/>
                  <a:gd name="T59" fmla="*/ 24 h 29"/>
                  <a:gd name="T60" fmla="*/ 33 w 118"/>
                  <a:gd name="T61" fmla="*/ 17 h 29"/>
                  <a:gd name="T62" fmla="*/ 32 w 118"/>
                  <a:gd name="T63" fmla="*/ 14 h 29"/>
                  <a:gd name="T64" fmla="*/ 37 w 118"/>
                  <a:gd name="T65" fmla="*/ 16 h 29"/>
                  <a:gd name="T66" fmla="*/ 44 w 118"/>
                  <a:gd name="T67" fmla="*/ 15 h 29"/>
                  <a:gd name="T68" fmla="*/ 56 w 118"/>
                  <a:gd name="T69" fmla="*/ 12 h 29"/>
                  <a:gd name="T70" fmla="*/ 60 w 118"/>
                  <a:gd name="T71" fmla="*/ 11 h 29"/>
                  <a:gd name="T72" fmla="*/ 66 w 118"/>
                  <a:gd name="T73" fmla="*/ 10 h 29"/>
                  <a:gd name="T74" fmla="*/ 72 w 118"/>
                  <a:gd name="T75" fmla="*/ 10 h 29"/>
                  <a:gd name="T76" fmla="*/ 81 w 118"/>
                  <a:gd name="T77" fmla="*/ 9 h 29"/>
                  <a:gd name="T78" fmla="*/ 82 w 118"/>
                  <a:gd name="T79" fmla="*/ 5 h 29"/>
                  <a:gd name="T80" fmla="*/ 87 w 118"/>
                  <a:gd name="T81" fmla="*/ 8 h 29"/>
                  <a:gd name="T82" fmla="*/ 94 w 118"/>
                  <a:gd name="T83" fmla="*/ 6 h 29"/>
                  <a:gd name="T84" fmla="*/ 102 w 118"/>
                  <a:gd name="T85" fmla="*/ 4 h 29"/>
                  <a:gd name="T86" fmla="*/ 111 w 118"/>
                  <a:gd name="T87" fmla="*/ 2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28">
                    <a:moveTo>
                      <a:pt x="118" y="2"/>
                    </a:moveTo>
                    <a:cubicBezTo>
                      <a:pt x="117" y="3"/>
                      <a:pt x="115" y="2"/>
                      <a:pt x="114" y="4"/>
                    </a:cubicBezTo>
                    <a:cubicBezTo>
                      <a:pt x="114" y="3"/>
                      <a:pt x="113" y="3"/>
                      <a:pt x="112" y="3"/>
                    </a:cubicBezTo>
                    <a:cubicBezTo>
                      <a:pt x="112" y="3"/>
                      <a:pt x="112" y="3"/>
                      <a:pt x="112" y="4"/>
                    </a:cubicBezTo>
                    <a:cubicBezTo>
                      <a:pt x="112" y="4"/>
                      <a:pt x="112" y="4"/>
                      <a:pt x="112" y="4"/>
                    </a:cubicBezTo>
                    <a:cubicBezTo>
                      <a:pt x="109" y="3"/>
                      <a:pt x="108" y="6"/>
                      <a:pt x="106" y="4"/>
                    </a:cubicBezTo>
                    <a:cubicBezTo>
                      <a:pt x="105" y="5"/>
                      <a:pt x="106" y="5"/>
                      <a:pt x="106" y="5"/>
                    </a:cubicBezTo>
                    <a:cubicBezTo>
                      <a:pt x="105" y="4"/>
                      <a:pt x="105" y="6"/>
                      <a:pt x="103" y="6"/>
                    </a:cubicBezTo>
                    <a:cubicBezTo>
                      <a:pt x="99" y="8"/>
                      <a:pt x="95" y="6"/>
                      <a:pt x="91" y="9"/>
                    </a:cubicBezTo>
                    <a:cubicBezTo>
                      <a:pt x="88" y="8"/>
                      <a:pt x="86" y="11"/>
                      <a:pt x="84" y="10"/>
                    </a:cubicBezTo>
                    <a:cubicBezTo>
                      <a:pt x="82" y="12"/>
                      <a:pt x="81" y="9"/>
                      <a:pt x="80" y="11"/>
                    </a:cubicBezTo>
                    <a:cubicBezTo>
                      <a:pt x="79" y="10"/>
                      <a:pt x="76" y="11"/>
                      <a:pt x="75" y="11"/>
                    </a:cubicBezTo>
                    <a:cubicBezTo>
                      <a:pt x="73" y="11"/>
                      <a:pt x="70" y="13"/>
                      <a:pt x="68" y="12"/>
                    </a:cubicBezTo>
                    <a:cubicBezTo>
                      <a:pt x="66" y="14"/>
                      <a:pt x="65" y="13"/>
                      <a:pt x="62" y="13"/>
                    </a:cubicBezTo>
                    <a:cubicBezTo>
                      <a:pt x="62" y="14"/>
                      <a:pt x="60" y="15"/>
                      <a:pt x="59" y="14"/>
                    </a:cubicBezTo>
                    <a:cubicBezTo>
                      <a:pt x="58" y="15"/>
                      <a:pt x="58" y="15"/>
                      <a:pt x="58" y="15"/>
                    </a:cubicBezTo>
                    <a:cubicBezTo>
                      <a:pt x="57" y="14"/>
                      <a:pt x="57" y="14"/>
                      <a:pt x="57" y="14"/>
                    </a:cubicBezTo>
                    <a:cubicBezTo>
                      <a:pt x="55" y="14"/>
                      <a:pt x="57" y="16"/>
                      <a:pt x="56" y="16"/>
                    </a:cubicBezTo>
                    <a:cubicBezTo>
                      <a:pt x="57" y="16"/>
                      <a:pt x="59" y="18"/>
                      <a:pt x="61" y="16"/>
                    </a:cubicBezTo>
                    <a:cubicBezTo>
                      <a:pt x="61" y="16"/>
                      <a:pt x="61" y="16"/>
                      <a:pt x="61" y="16"/>
                    </a:cubicBezTo>
                    <a:cubicBezTo>
                      <a:pt x="62" y="17"/>
                      <a:pt x="64" y="15"/>
                      <a:pt x="65" y="16"/>
                    </a:cubicBezTo>
                    <a:cubicBezTo>
                      <a:pt x="65" y="17"/>
                      <a:pt x="67" y="17"/>
                      <a:pt x="68" y="17"/>
                    </a:cubicBezTo>
                    <a:cubicBezTo>
                      <a:pt x="68" y="16"/>
                      <a:pt x="68" y="16"/>
                      <a:pt x="68" y="16"/>
                    </a:cubicBezTo>
                    <a:cubicBezTo>
                      <a:pt x="68" y="16"/>
                      <a:pt x="67" y="16"/>
                      <a:pt x="67" y="16"/>
                    </a:cubicBezTo>
                    <a:cubicBezTo>
                      <a:pt x="67" y="15"/>
                      <a:pt x="69" y="15"/>
                      <a:pt x="69" y="14"/>
                    </a:cubicBezTo>
                    <a:cubicBezTo>
                      <a:pt x="69" y="15"/>
                      <a:pt x="69" y="15"/>
                      <a:pt x="69" y="15"/>
                    </a:cubicBezTo>
                    <a:cubicBezTo>
                      <a:pt x="71" y="12"/>
                      <a:pt x="73" y="16"/>
                      <a:pt x="73" y="13"/>
                    </a:cubicBezTo>
                    <a:cubicBezTo>
                      <a:pt x="74" y="14"/>
                      <a:pt x="74" y="14"/>
                      <a:pt x="74" y="14"/>
                    </a:cubicBezTo>
                    <a:cubicBezTo>
                      <a:pt x="77" y="13"/>
                      <a:pt x="77" y="13"/>
                      <a:pt x="77" y="13"/>
                    </a:cubicBezTo>
                    <a:cubicBezTo>
                      <a:pt x="77" y="14"/>
                      <a:pt x="76" y="16"/>
                      <a:pt x="74" y="16"/>
                    </a:cubicBezTo>
                    <a:cubicBezTo>
                      <a:pt x="74" y="15"/>
                      <a:pt x="73" y="16"/>
                      <a:pt x="73" y="15"/>
                    </a:cubicBezTo>
                    <a:cubicBezTo>
                      <a:pt x="72" y="17"/>
                      <a:pt x="72" y="17"/>
                      <a:pt x="72" y="17"/>
                    </a:cubicBezTo>
                    <a:cubicBezTo>
                      <a:pt x="72" y="17"/>
                      <a:pt x="71" y="16"/>
                      <a:pt x="71" y="17"/>
                    </a:cubicBezTo>
                    <a:cubicBezTo>
                      <a:pt x="70" y="16"/>
                      <a:pt x="70" y="16"/>
                      <a:pt x="70" y="16"/>
                    </a:cubicBezTo>
                    <a:cubicBezTo>
                      <a:pt x="68" y="19"/>
                      <a:pt x="63" y="18"/>
                      <a:pt x="61" y="19"/>
                    </a:cubicBezTo>
                    <a:cubicBezTo>
                      <a:pt x="61" y="19"/>
                      <a:pt x="61" y="19"/>
                      <a:pt x="61" y="19"/>
                    </a:cubicBezTo>
                    <a:cubicBezTo>
                      <a:pt x="61" y="19"/>
                      <a:pt x="61" y="19"/>
                      <a:pt x="61" y="19"/>
                    </a:cubicBezTo>
                    <a:cubicBezTo>
                      <a:pt x="60" y="19"/>
                      <a:pt x="60" y="19"/>
                      <a:pt x="60" y="19"/>
                    </a:cubicBezTo>
                    <a:cubicBezTo>
                      <a:pt x="60" y="20"/>
                      <a:pt x="61" y="18"/>
                      <a:pt x="59" y="18"/>
                    </a:cubicBezTo>
                    <a:cubicBezTo>
                      <a:pt x="60" y="20"/>
                      <a:pt x="57" y="20"/>
                      <a:pt x="56" y="20"/>
                    </a:cubicBezTo>
                    <a:cubicBezTo>
                      <a:pt x="56" y="21"/>
                      <a:pt x="56" y="21"/>
                      <a:pt x="56" y="21"/>
                    </a:cubicBezTo>
                    <a:cubicBezTo>
                      <a:pt x="56" y="21"/>
                      <a:pt x="54" y="22"/>
                      <a:pt x="54" y="21"/>
                    </a:cubicBezTo>
                    <a:cubicBezTo>
                      <a:pt x="53" y="23"/>
                      <a:pt x="50" y="20"/>
                      <a:pt x="49" y="23"/>
                    </a:cubicBezTo>
                    <a:cubicBezTo>
                      <a:pt x="48" y="22"/>
                      <a:pt x="48" y="22"/>
                      <a:pt x="48" y="22"/>
                    </a:cubicBezTo>
                    <a:cubicBezTo>
                      <a:pt x="49" y="25"/>
                      <a:pt x="45" y="23"/>
                      <a:pt x="45" y="25"/>
                    </a:cubicBezTo>
                    <a:cubicBezTo>
                      <a:pt x="44" y="24"/>
                      <a:pt x="43" y="24"/>
                      <a:pt x="42" y="25"/>
                    </a:cubicBezTo>
                    <a:cubicBezTo>
                      <a:pt x="42" y="24"/>
                      <a:pt x="42" y="24"/>
                      <a:pt x="42" y="24"/>
                    </a:cubicBezTo>
                    <a:cubicBezTo>
                      <a:pt x="37" y="25"/>
                      <a:pt x="33" y="26"/>
                      <a:pt x="27" y="26"/>
                    </a:cubicBezTo>
                    <a:cubicBezTo>
                      <a:pt x="27" y="26"/>
                      <a:pt x="26" y="26"/>
                      <a:pt x="26" y="25"/>
                    </a:cubicBezTo>
                    <a:cubicBezTo>
                      <a:pt x="27" y="24"/>
                      <a:pt x="29" y="26"/>
                      <a:pt x="30" y="24"/>
                    </a:cubicBezTo>
                    <a:cubicBezTo>
                      <a:pt x="31" y="25"/>
                      <a:pt x="32" y="25"/>
                      <a:pt x="33" y="25"/>
                    </a:cubicBezTo>
                    <a:cubicBezTo>
                      <a:pt x="33" y="23"/>
                      <a:pt x="36" y="27"/>
                      <a:pt x="37" y="24"/>
                    </a:cubicBezTo>
                    <a:cubicBezTo>
                      <a:pt x="40" y="24"/>
                      <a:pt x="41" y="22"/>
                      <a:pt x="44" y="22"/>
                    </a:cubicBezTo>
                    <a:cubicBezTo>
                      <a:pt x="45" y="22"/>
                      <a:pt x="44" y="21"/>
                      <a:pt x="44" y="21"/>
                    </a:cubicBezTo>
                    <a:cubicBezTo>
                      <a:pt x="41" y="22"/>
                      <a:pt x="36" y="21"/>
                      <a:pt x="34" y="23"/>
                    </a:cubicBezTo>
                    <a:cubicBezTo>
                      <a:pt x="34" y="23"/>
                      <a:pt x="34" y="23"/>
                      <a:pt x="33" y="22"/>
                    </a:cubicBezTo>
                    <a:cubicBezTo>
                      <a:pt x="33" y="23"/>
                      <a:pt x="33" y="23"/>
                      <a:pt x="33" y="23"/>
                    </a:cubicBezTo>
                    <a:cubicBezTo>
                      <a:pt x="32" y="23"/>
                      <a:pt x="31" y="22"/>
                      <a:pt x="30" y="23"/>
                    </a:cubicBezTo>
                    <a:cubicBezTo>
                      <a:pt x="29" y="24"/>
                      <a:pt x="29" y="24"/>
                      <a:pt x="29" y="24"/>
                    </a:cubicBezTo>
                    <a:cubicBezTo>
                      <a:pt x="29" y="24"/>
                      <a:pt x="29" y="24"/>
                      <a:pt x="29" y="24"/>
                    </a:cubicBezTo>
                    <a:cubicBezTo>
                      <a:pt x="28" y="23"/>
                      <a:pt x="27" y="24"/>
                      <a:pt x="26" y="24"/>
                    </a:cubicBezTo>
                    <a:cubicBezTo>
                      <a:pt x="26" y="24"/>
                      <a:pt x="26" y="24"/>
                      <a:pt x="26" y="24"/>
                    </a:cubicBezTo>
                    <a:cubicBezTo>
                      <a:pt x="25" y="24"/>
                      <a:pt x="20" y="23"/>
                      <a:pt x="22" y="26"/>
                    </a:cubicBezTo>
                    <a:cubicBezTo>
                      <a:pt x="21" y="25"/>
                      <a:pt x="21" y="25"/>
                      <a:pt x="20" y="25"/>
                    </a:cubicBezTo>
                    <a:cubicBezTo>
                      <a:pt x="20" y="26"/>
                      <a:pt x="20" y="26"/>
                      <a:pt x="20" y="26"/>
                    </a:cubicBezTo>
                    <a:cubicBezTo>
                      <a:pt x="21" y="26"/>
                      <a:pt x="21" y="27"/>
                      <a:pt x="22" y="26"/>
                    </a:cubicBezTo>
                    <a:cubicBezTo>
                      <a:pt x="19" y="27"/>
                      <a:pt x="16" y="28"/>
                      <a:pt x="13" y="28"/>
                    </a:cubicBezTo>
                    <a:cubicBezTo>
                      <a:pt x="12" y="27"/>
                      <a:pt x="12" y="29"/>
                      <a:pt x="11" y="28"/>
                    </a:cubicBezTo>
                    <a:cubicBezTo>
                      <a:pt x="12" y="28"/>
                      <a:pt x="13" y="26"/>
                      <a:pt x="14" y="27"/>
                    </a:cubicBezTo>
                    <a:cubicBezTo>
                      <a:pt x="14" y="27"/>
                      <a:pt x="14" y="27"/>
                      <a:pt x="14" y="28"/>
                    </a:cubicBezTo>
                    <a:cubicBezTo>
                      <a:pt x="15" y="27"/>
                      <a:pt x="16" y="26"/>
                      <a:pt x="15" y="25"/>
                    </a:cubicBezTo>
                    <a:cubicBezTo>
                      <a:pt x="15" y="25"/>
                      <a:pt x="15" y="25"/>
                      <a:pt x="15" y="25"/>
                    </a:cubicBezTo>
                    <a:cubicBezTo>
                      <a:pt x="14" y="26"/>
                      <a:pt x="14" y="26"/>
                      <a:pt x="14" y="26"/>
                    </a:cubicBezTo>
                    <a:cubicBezTo>
                      <a:pt x="14" y="25"/>
                      <a:pt x="14" y="25"/>
                      <a:pt x="14" y="25"/>
                    </a:cubicBezTo>
                    <a:cubicBezTo>
                      <a:pt x="13" y="25"/>
                      <a:pt x="11" y="26"/>
                      <a:pt x="11" y="26"/>
                    </a:cubicBezTo>
                    <a:cubicBezTo>
                      <a:pt x="11" y="27"/>
                      <a:pt x="11" y="26"/>
                      <a:pt x="12" y="26"/>
                    </a:cubicBezTo>
                    <a:cubicBezTo>
                      <a:pt x="12" y="25"/>
                      <a:pt x="10" y="26"/>
                      <a:pt x="10" y="25"/>
                    </a:cubicBezTo>
                    <a:cubicBezTo>
                      <a:pt x="9" y="26"/>
                      <a:pt x="8" y="26"/>
                      <a:pt x="8" y="27"/>
                    </a:cubicBezTo>
                    <a:cubicBezTo>
                      <a:pt x="8" y="27"/>
                      <a:pt x="8" y="27"/>
                      <a:pt x="8" y="27"/>
                    </a:cubicBezTo>
                    <a:cubicBezTo>
                      <a:pt x="8" y="27"/>
                      <a:pt x="7" y="27"/>
                      <a:pt x="7" y="27"/>
                    </a:cubicBezTo>
                    <a:cubicBezTo>
                      <a:pt x="7" y="28"/>
                      <a:pt x="7" y="28"/>
                      <a:pt x="7" y="28"/>
                    </a:cubicBezTo>
                    <a:cubicBezTo>
                      <a:pt x="6" y="28"/>
                      <a:pt x="6" y="28"/>
                      <a:pt x="6" y="28"/>
                    </a:cubicBezTo>
                    <a:cubicBezTo>
                      <a:pt x="7" y="28"/>
                      <a:pt x="6" y="26"/>
                      <a:pt x="5" y="27"/>
                    </a:cubicBezTo>
                    <a:cubicBezTo>
                      <a:pt x="5" y="29"/>
                      <a:pt x="3" y="29"/>
                      <a:pt x="2" y="29"/>
                    </a:cubicBezTo>
                    <a:cubicBezTo>
                      <a:pt x="0" y="29"/>
                      <a:pt x="0" y="29"/>
                      <a:pt x="0" y="29"/>
                    </a:cubicBezTo>
                    <a:cubicBezTo>
                      <a:pt x="0" y="29"/>
                      <a:pt x="1" y="28"/>
                      <a:pt x="0" y="27"/>
                    </a:cubicBezTo>
                    <a:cubicBezTo>
                      <a:pt x="1" y="28"/>
                      <a:pt x="2" y="28"/>
                      <a:pt x="2" y="29"/>
                    </a:cubicBezTo>
                    <a:cubicBezTo>
                      <a:pt x="2" y="27"/>
                      <a:pt x="6" y="27"/>
                      <a:pt x="7" y="25"/>
                    </a:cubicBezTo>
                    <a:cubicBezTo>
                      <a:pt x="8" y="27"/>
                      <a:pt x="8" y="25"/>
                      <a:pt x="10" y="25"/>
                    </a:cubicBezTo>
                    <a:cubicBezTo>
                      <a:pt x="9" y="24"/>
                      <a:pt x="9" y="24"/>
                      <a:pt x="9" y="24"/>
                    </a:cubicBezTo>
                    <a:cubicBezTo>
                      <a:pt x="14" y="26"/>
                      <a:pt x="13" y="21"/>
                      <a:pt x="17" y="23"/>
                    </a:cubicBezTo>
                    <a:cubicBezTo>
                      <a:pt x="19" y="22"/>
                      <a:pt x="21" y="21"/>
                      <a:pt x="23" y="22"/>
                    </a:cubicBezTo>
                    <a:cubicBezTo>
                      <a:pt x="26" y="18"/>
                      <a:pt x="30" y="20"/>
                      <a:pt x="33" y="17"/>
                    </a:cubicBezTo>
                    <a:cubicBezTo>
                      <a:pt x="34" y="16"/>
                      <a:pt x="34" y="16"/>
                      <a:pt x="34" y="16"/>
                    </a:cubicBezTo>
                    <a:cubicBezTo>
                      <a:pt x="33" y="16"/>
                      <a:pt x="32" y="16"/>
                      <a:pt x="32" y="15"/>
                    </a:cubicBezTo>
                    <a:cubicBezTo>
                      <a:pt x="32" y="14"/>
                      <a:pt x="32" y="14"/>
                      <a:pt x="32" y="14"/>
                    </a:cubicBezTo>
                    <a:cubicBezTo>
                      <a:pt x="33" y="14"/>
                      <a:pt x="33" y="14"/>
                      <a:pt x="33" y="14"/>
                    </a:cubicBezTo>
                    <a:cubicBezTo>
                      <a:pt x="34" y="16"/>
                      <a:pt x="34" y="17"/>
                      <a:pt x="36" y="17"/>
                    </a:cubicBezTo>
                    <a:cubicBezTo>
                      <a:pt x="37" y="16"/>
                      <a:pt x="37" y="16"/>
                      <a:pt x="37" y="16"/>
                    </a:cubicBezTo>
                    <a:cubicBezTo>
                      <a:pt x="42" y="14"/>
                      <a:pt x="42" y="14"/>
                      <a:pt x="42" y="14"/>
                    </a:cubicBezTo>
                    <a:cubicBezTo>
                      <a:pt x="42" y="15"/>
                      <a:pt x="42" y="15"/>
                      <a:pt x="43" y="15"/>
                    </a:cubicBezTo>
                    <a:cubicBezTo>
                      <a:pt x="43" y="15"/>
                      <a:pt x="44" y="15"/>
                      <a:pt x="44" y="15"/>
                    </a:cubicBezTo>
                    <a:cubicBezTo>
                      <a:pt x="43" y="14"/>
                      <a:pt x="43" y="14"/>
                      <a:pt x="43" y="14"/>
                    </a:cubicBezTo>
                    <a:cubicBezTo>
                      <a:pt x="46" y="13"/>
                      <a:pt x="49" y="14"/>
                      <a:pt x="51" y="12"/>
                    </a:cubicBezTo>
                    <a:cubicBezTo>
                      <a:pt x="51" y="13"/>
                      <a:pt x="55" y="12"/>
                      <a:pt x="56" y="12"/>
                    </a:cubicBezTo>
                    <a:cubicBezTo>
                      <a:pt x="56" y="12"/>
                      <a:pt x="56" y="10"/>
                      <a:pt x="58" y="10"/>
                    </a:cubicBezTo>
                    <a:cubicBezTo>
                      <a:pt x="59" y="11"/>
                      <a:pt x="59" y="11"/>
                      <a:pt x="59" y="11"/>
                    </a:cubicBezTo>
                    <a:cubicBezTo>
                      <a:pt x="59" y="11"/>
                      <a:pt x="59" y="11"/>
                      <a:pt x="60" y="11"/>
                    </a:cubicBezTo>
                    <a:cubicBezTo>
                      <a:pt x="61" y="11"/>
                      <a:pt x="61" y="10"/>
                      <a:pt x="61" y="10"/>
                    </a:cubicBezTo>
                    <a:cubicBezTo>
                      <a:pt x="63" y="9"/>
                      <a:pt x="64" y="10"/>
                      <a:pt x="65" y="9"/>
                    </a:cubicBezTo>
                    <a:cubicBezTo>
                      <a:pt x="66" y="10"/>
                      <a:pt x="66" y="10"/>
                      <a:pt x="66" y="10"/>
                    </a:cubicBezTo>
                    <a:cubicBezTo>
                      <a:pt x="67" y="10"/>
                      <a:pt x="67" y="10"/>
                      <a:pt x="67" y="10"/>
                    </a:cubicBezTo>
                    <a:cubicBezTo>
                      <a:pt x="67" y="11"/>
                      <a:pt x="68" y="11"/>
                      <a:pt x="69" y="11"/>
                    </a:cubicBezTo>
                    <a:cubicBezTo>
                      <a:pt x="70" y="11"/>
                      <a:pt x="70" y="9"/>
                      <a:pt x="72" y="10"/>
                    </a:cubicBezTo>
                    <a:cubicBezTo>
                      <a:pt x="71" y="8"/>
                      <a:pt x="67" y="11"/>
                      <a:pt x="68" y="8"/>
                    </a:cubicBezTo>
                    <a:cubicBezTo>
                      <a:pt x="70" y="10"/>
                      <a:pt x="73" y="6"/>
                      <a:pt x="74" y="9"/>
                    </a:cubicBezTo>
                    <a:cubicBezTo>
                      <a:pt x="76" y="8"/>
                      <a:pt x="79" y="8"/>
                      <a:pt x="81" y="9"/>
                    </a:cubicBezTo>
                    <a:cubicBezTo>
                      <a:pt x="82" y="9"/>
                      <a:pt x="81" y="7"/>
                      <a:pt x="83" y="7"/>
                    </a:cubicBezTo>
                    <a:cubicBezTo>
                      <a:pt x="83" y="7"/>
                      <a:pt x="83" y="6"/>
                      <a:pt x="83" y="5"/>
                    </a:cubicBezTo>
                    <a:cubicBezTo>
                      <a:pt x="82" y="5"/>
                      <a:pt x="82" y="5"/>
                      <a:pt x="82" y="5"/>
                    </a:cubicBezTo>
                    <a:cubicBezTo>
                      <a:pt x="84" y="5"/>
                      <a:pt x="84" y="5"/>
                      <a:pt x="84" y="5"/>
                    </a:cubicBezTo>
                    <a:cubicBezTo>
                      <a:pt x="83" y="6"/>
                      <a:pt x="82" y="8"/>
                      <a:pt x="84" y="8"/>
                    </a:cubicBezTo>
                    <a:cubicBezTo>
                      <a:pt x="85" y="7"/>
                      <a:pt x="86" y="7"/>
                      <a:pt x="87" y="8"/>
                    </a:cubicBezTo>
                    <a:cubicBezTo>
                      <a:pt x="89" y="7"/>
                      <a:pt x="91" y="5"/>
                      <a:pt x="93" y="5"/>
                    </a:cubicBezTo>
                    <a:cubicBezTo>
                      <a:pt x="93" y="6"/>
                      <a:pt x="93" y="6"/>
                      <a:pt x="93" y="6"/>
                    </a:cubicBezTo>
                    <a:cubicBezTo>
                      <a:pt x="94" y="6"/>
                      <a:pt x="94" y="6"/>
                      <a:pt x="94" y="6"/>
                    </a:cubicBezTo>
                    <a:cubicBezTo>
                      <a:pt x="96" y="5"/>
                      <a:pt x="99" y="4"/>
                      <a:pt x="102" y="3"/>
                    </a:cubicBezTo>
                    <a:cubicBezTo>
                      <a:pt x="101" y="2"/>
                      <a:pt x="101" y="2"/>
                      <a:pt x="101" y="2"/>
                    </a:cubicBezTo>
                    <a:cubicBezTo>
                      <a:pt x="102" y="3"/>
                      <a:pt x="102" y="2"/>
                      <a:pt x="102" y="4"/>
                    </a:cubicBezTo>
                    <a:cubicBezTo>
                      <a:pt x="102" y="4"/>
                      <a:pt x="102" y="4"/>
                      <a:pt x="102" y="4"/>
                    </a:cubicBezTo>
                    <a:cubicBezTo>
                      <a:pt x="103" y="5"/>
                      <a:pt x="104" y="4"/>
                      <a:pt x="104" y="4"/>
                    </a:cubicBezTo>
                    <a:cubicBezTo>
                      <a:pt x="106" y="4"/>
                      <a:pt x="109" y="3"/>
                      <a:pt x="111" y="2"/>
                    </a:cubicBezTo>
                    <a:cubicBezTo>
                      <a:pt x="113" y="0"/>
                      <a:pt x="115" y="2"/>
                      <a:pt x="1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5" name="Freeform 1992">
                <a:extLst>
                  <a:ext uri="{FF2B5EF4-FFF2-40B4-BE49-F238E27FC236}">
                    <a16:creationId xmlns:a16="http://schemas.microsoft.com/office/drawing/2014/main" id="{BD3C6CA0-49FB-408C-93A3-F5BAABC9BB1E}"/>
                  </a:ext>
                </a:extLst>
              </p:cNvPr>
              <p:cNvSpPr/>
              <p:nvPr/>
            </p:nvSpPr>
            <p:spPr bwMode="auto">
              <a:xfrm>
                <a:off x="3348" y="211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6" name="Freeform 1993">
                <a:extLst>
                  <a:ext uri="{FF2B5EF4-FFF2-40B4-BE49-F238E27FC236}">
                    <a16:creationId xmlns:a16="http://schemas.microsoft.com/office/drawing/2014/main" id="{FD7C355D-0046-4D1B-9825-A627EC64013B}"/>
                  </a:ext>
                </a:extLst>
              </p:cNvPr>
              <p:cNvSpPr/>
              <p:nvPr/>
            </p:nvSpPr>
            <p:spPr bwMode="auto">
              <a:xfrm>
                <a:off x="3051" y="2118"/>
                <a:ext cx="393" cy="101"/>
              </a:xfrm>
              <a:custGeom>
                <a:gdLst>
                  <a:gd name="T0" fmla="*/ 140 w 147"/>
                  <a:gd name="T1" fmla="*/ 5 h 38"/>
                  <a:gd name="T2" fmla="*/ 138 w 147"/>
                  <a:gd name="T3" fmla="*/ 4 h 38"/>
                  <a:gd name="T4" fmla="*/ 135 w 147"/>
                  <a:gd name="T5" fmla="*/ 9 h 38"/>
                  <a:gd name="T6" fmla="*/ 133 w 147"/>
                  <a:gd name="T7" fmla="*/ 12 h 38"/>
                  <a:gd name="T8" fmla="*/ 138 w 147"/>
                  <a:gd name="T9" fmla="*/ 9 h 38"/>
                  <a:gd name="T10" fmla="*/ 143 w 147"/>
                  <a:gd name="T11" fmla="*/ 7 h 38"/>
                  <a:gd name="T12" fmla="*/ 141 w 147"/>
                  <a:gd name="T13" fmla="*/ 9 h 38"/>
                  <a:gd name="T14" fmla="*/ 145 w 147"/>
                  <a:gd name="T15" fmla="*/ 7 h 38"/>
                  <a:gd name="T16" fmla="*/ 144 w 147"/>
                  <a:gd name="T17" fmla="*/ 9 h 38"/>
                  <a:gd name="T18" fmla="*/ 136 w 147"/>
                  <a:gd name="T19" fmla="*/ 12 h 38"/>
                  <a:gd name="T20" fmla="*/ 128 w 147"/>
                  <a:gd name="T21" fmla="*/ 15 h 38"/>
                  <a:gd name="T22" fmla="*/ 114 w 147"/>
                  <a:gd name="T23" fmla="*/ 18 h 38"/>
                  <a:gd name="T24" fmla="*/ 106 w 147"/>
                  <a:gd name="T25" fmla="*/ 20 h 38"/>
                  <a:gd name="T26" fmla="*/ 96 w 147"/>
                  <a:gd name="T27" fmla="*/ 22 h 38"/>
                  <a:gd name="T28" fmla="*/ 77 w 147"/>
                  <a:gd name="T29" fmla="*/ 26 h 38"/>
                  <a:gd name="T30" fmla="*/ 64 w 147"/>
                  <a:gd name="T31" fmla="*/ 27 h 38"/>
                  <a:gd name="T32" fmla="*/ 45 w 147"/>
                  <a:gd name="T33" fmla="*/ 30 h 38"/>
                  <a:gd name="T34" fmla="*/ 42 w 147"/>
                  <a:gd name="T35" fmla="*/ 31 h 38"/>
                  <a:gd name="T36" fmla="*/ 40 w 147"/>
                  <a:gd name="T37" fmla="*/ 30 h 38"/>
                  <a:gd name="T38" fmla="*/ 40 w 147"/>
                  <a:gd name="T39" fmla="*/ 30 h 38"/>
                  <a:gd name="T40" fmla="*/ 38 w 147"/>
                  <a:gd name="T41" fmla="*/ 31 h 38"/>
                  <a:gd name="T42" fmla="*/ 20 w 147"/>
                  <a:gd name="T43" fmla="*/ 34 h 38"/>
                  <a:gd name="T44" fmla="*/ 12 w 147"/>
                  <a:gd name="T45" fmla="*/ 35 h 38"/>
                  <a:gd name="T46" fmla="*/ 9 w 147"/>
                  <a:gd name="T47" fmla="*/ 36 h 38"/>
                  <a:gd name="T48" fmla="*/ 0 w 147"/>
                  <a:gd name="T49" fmla="*/ 37 h 38"/>
                  <a:gd name="T50" fmla="*/ 6 w 147"/>
                  <a:gd name="T51" fmla="*/ 35 h 38"/>
                  <a:gd name="T52" fmla="*/ 16 w 147"/>
                  <a:gd name="T53" fmla="*/ 31 h 38"/>
                  <a:gd name="T54" fmla="*/ 19 w 147"/>
                  <a:gd name="T55" fmla="*/ 32 h 38"/>
                  <a:gd name="T56" fmla="*/ 27 w 147"/>
                  <a:gd name="T57" fmla="*/ 29 h 38"/>
                  <a:gd name="T58" fmla="*/ 33 w 147"/>
                  <a:gd name="T59" fmla="*/ 26 h 38"/>
                  <a:gd name="T60" fmla="*/ 34 w 147"/>
                  <a:gd name="T61" fmla="*/ 26 h 38"/>
                  <a:gd name="T62" fmla="*/ 37 w 147"/>
                  <a:gd name="T63" fmla="*/ 28 h 38"/>
                  <a:gd name="T64" fmla="*/ 40 w 147"/>
                  <a:gd name="T65" fmla="*/ 27 h 38"/>
                  <a:gd name="T66" fmla="*/ 42 w 147"/>
                  <a:gd name="T67" fmla="*/ 24 h 38"/>
                  <a:gd name="T68" fmla="*/ 51 w 147"/>
                  <a:gd name="T69" fmla="*/ 24 h 38"/>
                  <a:gd name="T70" fmla="*/ 52 w 147"/>
                  <a:gd name="T71" fmla="*/ 26 h 38"/>
                  <a:gd name="T72" fmla="*/ 56 w 147"/>
                  <a:gd name="T73" fmla="*/ 26 h 38"/>
                  <a:gd name="T74" fmla="*/ 54 w 147"/>
                  <a:gd name="T75" fmla="*/ 23 h 38"/>
                  <a:gd name="T76" fmla="*/ 68 w 147"/>
                  <a:gd name="T77" fmla="*/ 22 h 38"/>
                  <a:gd name="T78" fmla="*/ 71 w 147"/>
                  <a:gd name="T79" fmla="*/ 20 h 38"/>
                  <a:gd name="T80" fmla="*/ 73 w 147"/>
                  <a:gd name="T81" fmla="*/ 22 h 38"/>
                  <a:gd name="T82" fmla="*/ 75 w 147"/>
                  <a:gd name="T83" fmla="*/ 21 h 38"/>
                  <a:gd name="T84" fmla="*/ 80 w 147"/>
                  <a:gd name="T85" fmla="*/ 21 h 38"/>
                  <a:gd name="T86" fmla="*/ 81 w 147"/>
                  <a:gd name="T87" fmla="*/ 22 h 38"/>
                  <a:gd name="T88" fmla="*/ 82 w 147"/>
                  <a:gd name="T89" fmla="*/ 17 h 38"/>
                  <a:gd name="T90" fmla="*/ 83 w 147"/>
                  <a:gd name="T91" fmla="*/ 18 h 38"/>
                  <a:gd name="T92" fmla="*/ 92 w 147"/>
                  <a:gd name="T93" fmla="*/ 17 h 38"/>
                  <a:gd name="T94" fmla="*/ 97 w 147"/>
                  <a:gd name="T95" fmla="*/ 15 h 38"/>
                  <a:gd name="T96" fmla="*/ 101 w 147"/>
                  <a:gd name="T97" fmla="*/ 15 h 38"/>
                  <a:gd name="T98" fmla="*/ 106 w 147"/>
                  <a:gd name="T99" fmla="*/ 15 h 38"/>
                  <a:gd name="T100" fmla="*/ 113 w 147"/>
                  <a:gd name="T101" fmla="*/ 12 h 38"/>
                  <a:gd name="T102" fmla="*/ 113 w 147"/>
                  <a:gd name="T103" fmla="*/ 12 h 38"/>
                  <a:gd name="T104" fmla="*/ 116 w 147"/>
                  <a:gd name="T105" fmla="*/ 16 h 38"/>
                  <a:gd name="T106" fmla="*/ 120 w 147"/>
                  <a:gd name="T107" fmla="*/ 10 h 38"/>
                  <a:gd name="T108" fmla="*/ 127 w 147"/>
                  <a:gd name="T109" fmla="*/ 10 h 38"/>
                  <a:gd name="T110" fmla="*/ 136 w 147"/>
                  <a:gd name="T111" fmla="*/ 6 h 38"/>
                  <a:gd name="T112" fmla="*/ 142 w 147"/>
                  <a:gd name="T113" fmla="*/ 1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38">
                    <a:moveTo>
                      <a:pt x="146" y="2"/>
                    </a:moveTo>
                    <a:cubicBezTo>
                      <a:pt x="145" y="3"/>
                      <a:pt x="140" y="1"/>
                      <a:pt x="141" y="4"/>
                    </a:cubicBezTo>
                    <a:cubicBezTo>
                      <a:pt x="140" y="5"/>
                      <a:pt x="140" y="5"/>
                      <a:pt x="140" y="5"/>
                    </a:cubicBezTo>
                    <a:cubicBezTo>
                      <a:pt x="140" y="5"/>
                      <a:pt x="141" y="4"/>
                      <a:pt x="140" y="4"/>
                    </a:cubicBezTo>
                    <a:cubicBezTo>
                      <a:pt x="139" y="5"/>
                      <a:pt x="139" y="5"/>
                      <a:pt x="139" y="5"/>
                    </a:cubicBezTo>
                    <a:cubicBezTo>
                      <a:pt x="138" y="4"/>
                      <a:pt x="138" y="4"/>
                      <a:pt x="138" y="4"/>
                    </a:cubicBezTo>
                    <a:cubicBezTo>
                      <a:pt x="136" y="4"/>
                      <a:pt x="139" y="6"/>
                      <a:pt x="137" y="6"/>
                    </a:cubicBezTo>
                    <a:cubicBezTo>
                      <a:pt x="138" y="7"/>
                      <a:pt x="138" y="7"/>
                      <a:pt x="138" y="7"/>
                    </a:cubicBezTo>
                    <a:cubicBezTo>
                      <a:pt x="137" y="7"/>
                      <a:pt x="136" y="8"/>
                      <a:pt x="135" y="9"/>
                    </a:cubicBezTo>
                    <a:cubicBezTo>
                      <a:pt x="135" y="8"/>
                      <a:pt x="135" y="8"/>
                      <a:pt x="135" y="8"/>
                    </a:cubicBezTo>
                    <a:cubicBezTo>
                      <a:pt x="134" y="10"/>
                      <a:pt x="132" y="8"/>
                      <a:pt x="131" y="9"/>
                    </a:cubicBezTo>
                    <a:cubicBezTo>
                      <a:pt x="133" y="9"/>
                      <a:pt x="130" y="11"/>
                      <a:pt x="133" y="12"/>
                    </a:cubicBezTo>
                    <a:cubicBezTo>
                      <a:pt x="134" y="11"/>
                      <a:pt x="132" y="11"/>
                      <a:pt x="134" y="11"/>
                    </a:cubicBezTo>
                    <a:cubicBezTo>
                      <a:pt x="134" y="11"/>
                      <a:pt x="135" y="11"/>
                      <a:pt x="135" y="10"/>
                    </a:cubicBezTo>
                    <a:cubicBezTo>
                      <a:pt x="136" y="11"/>
                      <a:pt x="137" y="8"/>
                      <a:pt x="138" y="9"/>
                    </a:cubicBezTo>
                    <a:cubicBezTo>
                      <a:pt x="140" y="8"/>
                      <a:pt x="140" y="8"/>
                      <a:pt x="140" y="8"/>
                    </a:cubicBezTo>
                    <a:cubicBezTo>
                      <a:pt x="139" y="8"/>
                      <a:pt x="139" y="7"/>
                      <a:pt x="140" y="6"/>
                    </a:cubicBezTo>
                    <a:cubicBezTo>
                      <a:pt x="140" y="6"/>
                      <a:pt x="142" y="8"/>
                      <a:pt x="143" y="7"/>
                    </a:cubicBezTo>
                    <a:cubicBezTo>
                      <a:pt x="143" y="7"/>
                      <a:pt x="143" y="7"/>
                      <a:pt x="143" y="7"/>
                    </a:cubicBezTo>
                    <a:cubicBezTo>
                      <a:pt x="143" y="7"/>
                      <a:pt x="143" y="7"/>
                      <a:pt x="143" y="7"/>
                    </a:cubicBezTo>
                    <a:cubicBezTo>
                      <a:pt x="144" y="8"/>
                      <a:pt x="141" y="8"/>
                      <a:pt x="141" y="9"/>
                    </a:cubicBezTo>
                    <a:cubicBezTo>
                      <a:pt x="143" y="11"/>
                      <a:pt x="143" y="8"/>
                      <a:pt x="145" y="8"/>
                    </a:cubicBezTo>
                    <a:cubicBezTo>
                      <a:pt x="145" y="8"/>
                      <a:pt x="145" y="8"/>
                      <a:pt x="145" y="7"/>
                    </a:cubicBezTo>
                    <a:cubicBezTo>
                      <a:pt x="145" y="7"/>
                      <a:pt x="145" y="7"/>
                      <a:pt x="145" y="7"/>
                    </a:cubicBezTo>
                    <a:cubicBezTo>
                      <a:pt x="145" y="7"/>
                      <a:pt x="145" y="7"/>
                      <a:pt x="145" y="7"/>
                    </a:cubicBezTo>
                    <a:cubicBezTo>
                      <a:pt x="146" y="8"/>
                      <a:pt x="144" y="9"/>
                      <a:pt x="143" y="10"/>
                    </a:cubicBezTo>
                    <a:cubicBezTo>
                      <a:pt x="144" y="10"/>
                      <a:pt x="144" y="10"/>
                      <a:pt x="144" y="9"/>
                    </a:cubicBezTo>
                    <a:cubicBezTo>
                      <a:pt x="144" y="9"/>
                      <a:pt x="144" y="9"/>
                      <a:pt x="144" y="9"/>
                    </a:cubicBezTo>
                    <a:cubicBezTo>
                      <a:pt x="142" y="10"/>
                      <a:pt x="140" y="12"/>
                      <a:pt x="138" y="12"/>
                    </a:cubicBezTo>
                    <a:cubicBezTo>
                      <a:pt x="137" y="13"/>
                      <a:pt x="136" y="12"/>
                      <a:pt x="136" y="12"/>
                    </a:cubicBezTo>
                    <a:cubicBezTo>
                      <a:pt x="136" y="12"/>
                      <a:pt x="136" y="12"/>
                      <a:pt x="137" y="12"/>
                    </a:cubicBezTo>
                    <a:cubicBezTo>
                      <a:pt x="136" y="11"/>
                      <a:pt x="136" y="11"/>
                      <a:pt x="136" y="11"/>
                    </a:cubicBezTo>
                    <a:cubicBezTo>
                      <a:pt x="134" y="13"/>
                      <a:pt x="131" y="14"/>
                      <a:pt x="128" y="15"/>
                    </a:cubicBezTo>
                    <a:cubicBezTo>
                      <a:pt x="129" y="15"/>
                      <a:pt x="126" y="13"/>
                      <a:pt x="127" y="15"/>
                    </a:cubicBezTo>
                    <a:cubicBezTo>
                      <a:pt x="124" y="14"/>
                      <a:pt x="122" y="18"/>
                      <a:pt x="119" y="16"/>
                    </a:cubicBezTo>
                    <a:cubicBezTo>
                      <a:pt x="116" y="15"/>
                      <a:pt x="117" y="19"/>
                      <a:pt x="114" y="18"/>
                    </a:cubicBezTo>
                    <a:cubicBezTo>
                      <a:pt x="113" y="19"/>
                      <a:pt x="113" y="19"/>
                      <a:pt x="113" y="19"/>
                    </a:cubicBezTo>
                    <a:cubicBezTo>
                      <a:pt x="112" y="19"/>
                      <a:pt x="112" y="18"/>
                      <a:pt x="112" y="18"/>
                    </a:cubicBezTo>
                    <a:cubicBezTo>
                      <a:pt x="110" y="19"/>
                      <a:pt x="107" y="20"/>
                      <a:pt x="106" y="20"/>
                    </a:cubicBezTo>
                    <a:cubicBezTo>
                      <a:pt x="103" y="20"/>
                      <a:pt x="100" y="21"/>
                      <a:pt x="97" y="21"/>
                    </a:cubicBezTo>
                    <a:cubicBezTo>
                      <a:pt x="96" y="21"/>
                      <a:pt x="96" y="21"/>
                      <a:pt x="95" y="21"/>
                    </a:cubicBezTo>
                    <a:cubicBezTo>
                      <a:pt x="96" y="22"/>
                      <a:pt x="96" y="22"/>
                      <a:pt x="96" y="22"/>
                    </a:cubicBezTo>
                    <a:cubicBezTo>
                      <a:pt x="95" y="20"/>
                      <a:pt x="94" y="23"/>
                      <a:pt x="92" y="22"/>
                    </a:cubicBezTo>
                    <a:cubicBezTo>
                      <a:pt x="90" y="21"/>
                      <a:pt x="88" y="25"/>
                      <a:pt x="86" y="23"/>
                    </a:cubicBezTo>
                    <a:cubicBezTo>
                      <a:pt x="83" y="26"/>
                      <a:pt x="80" y="24"/>
                      <a:pt x="77" y="26"/>
                    </a:cubicBezTo>
                    <a:cubicBezTo>
                      <a:pt x="73" y="25"/>
                      <a:pt x="68" y="27"/>
                      <a:pt x="64" y="28"/>
                    </a:cubicBezTo>
                    <a:cubicBezTo>
                      <a:pt x="64" y="28"/>
                      <a:pt x="64" y="28"/>
                      <a:pt x="64" y="28"/>
                    </a:cubicBezTo>
                    <a:cubicBezTo>
                      <a:pt x="64" y="27"/>
                      <a:pt x="64" y="27"/>
                      <a:pt x="64" y="27"/>
                    </a:cubicBezTo>
                    <a:cubicBezTo>
                      <a:pt x="61" y="28"/>
                      <a:pt x="57" y="29"/>
                      <a:pt x="53" y="29"/>
                    </a:cubicBezTo>
                    <a:cubicBezTo>
                      <a:pt x="50" y="29"/>
                      <a:pt x="47" y="31"/>
                      <a:pt x="44" y="31"/>
                    </a:cubicBezTo>
                    <a:cubicBezTo>
                      <a:pt x="44" y="31"/>
                      <a:pt x="45" y="30"/>
                      <a:pt x="45" y="30"/>
                    </a:cubicBezTo>
                    <a:cubicBezTo>
                      <a:pt x="45" y="30"/>
                      <a:pt x="45" y="30"/>
                      <a:pt x="45" y="30"/>
                    </a:cubicBezTo>
                    <a:cubicBezTo>
                      <a:pt x="44" y="29"/>
                      <a:pt x="43" y="30"/>
                      <a:pt x="42" y="30"/>
                    </a:cubicBezTo>
                    <a:cubicBezTo>
                      <a:pt x="42" y="31"/>
                      <a:pt x="42" y="31"/>
                      <a:pt x="42" y="31"/>
                    </a:cubicBezTo>
                    <a:cubicBezTo>
                      <a:pt x="42" y="31"/>
                      <a:pt x="42" y="31"/>
                      <a:pt x="42" y="31"/>
                    </a:cubicBezTo>
                    <a:cubicBezTo>
                      <a:pt x="42" y="30"/>
                      <a:pt x="41" y="30"/>
                      <a:pt x="41" y="30"/>
                    </a:cubicBezTo>
                    <a:cubicBezTo>
                      <a:pt x="40" y="30"/>
                      <a:pt x="40" y="30"/>
                      <a:pt x="40" y="30"/>
                    </a:cubicBezTo>
                    <a:cubicBezTo>
                      <a:pt x="40" y="31"/>
                      <a:pt x="41" y="30"/>
                      <a:pt x="41" y="31"/>
                    </a:cubicBezTo>
                    <a:cubicBezTo>
                      <a:pt x="41" y="31"/>
                      <a:pt x="40" y="31"/>
                      <a:pt x="39" y="31"/>
                    </a:cubicBezTo>
                    <a:cubicBezTo>
                      <a:pt x="40" y="31"/>
                      <a:pt x="40" y="30"/>
                      <a:pt x="40" y="30"/>
                    </a:cubicBezTo>
                    <a:cubicBezTo>
                      <a:pt x="40" y="29"/>
                      <a:pt x="39" y="30"/>
                      <a:pt x="38" y="30"/>
                    </a:cubicBezTo>
                    <a:cubicBezTo>
                      <a:pt x="38" y="30"/>
                      <a:pt x="39" y="32"/>
                      <a:pt x="37" y="32"/>
                    </a:cubicBezTo>
                    <a:cubicBezTo>
                      <a:pt x="37" y="32"/>
                      <a:pt x="38" y="32"/>
                      <a:pt x="38" y="31"/>
                    </a:cubicBezTo>
                    <a:cubicBezTo>
                      <a:pt x="37" y="30"/>
                      <a:pt x="37" y="30"/>
                      <a:pt x="37" y="30"/>
                    </a:cubicBezTo>
                    <a:cubicBezTo>
                      <a:pt x="37" y="31"/>
                      <a:pt x="35" y="32"/>
                      <a:pt x="35" y="31"/>
                    </a:cubicBezTo>
                    <a:cubicBezTo>
                      <a:pt x="30" y="33"/>
                      <a:pt x="25" y="33"/>
                      <a:pt x="20" y="34"/>
                    </a:cubicBezTo>
                    <a:cubicBezTo>
                      <a:pt x="17" y="35"/>
                      <a:pt x="17" y="35"/>
                      <a:pt x="17" y="35"/>
                    </a:cubicBezTo>
                    <a:cubicBezTo>
                      <a:pt x="17" y="35"/>
                      <a:pt x="17" y="35"/>
                      <a:pt x="17" y="35"/>
                    </a:cubicBezTo>
                    <a:cubicBezTo>
                      <a:pt x="16" y="33"/>
                      <a:pt x="14" y="38"/>
                      <a:pt x="12" y="35"/>
                    </a:cubicBezTo>
                    <a:cubicBezTo>
                      <a:pt x="11" y="35"/>
                      <a:pt x="11" y="35"/>
                      <a:pt x="10" y="35"/>
                    </a:cubicBezTo>
                    <a:cubicBezTo>
                      <a:pt x="11" y="37"/>
                      <a:pt x="9" y="35"/>
                      <a:pt x="9" y="36"/>
                    </a:cubicBezTo>
                    <a:cubicBezTo>
                      <a:pt x="9" y="36"/>
                      <a:pt x="9" y="36"/>
                      <a:pt x="9" y="36"/>
                    </a:cubicBezTo>
                    <a:cubicBezTo>
                      <a:pt x="7" y="36"/>
                      <a:pt x="7" y="36"/>
                      <a:pt x="7" y="36"/>
                    </a:cubicBezTo>
                    <a:cubicBezTo>
                      <a:pt x="7" y="36"/>
                      <a:pt x="7" y="36"/>
                      <a:pt x="7" y="36"/>
                    </a:cubicBezTo>
                    <a:cubicBezTo>
                      <a:pt x="4" y="36"/>
                      <a:pt x="2" y="37"/>
                      <a:pt x="0" y="37"/>
                    </a:cubicBezTo>
                    <a:cubicBezTo>
                      <a:pt x="0" y="36"/>
                      <a:pt x="0" y="36"/>
                      <a:pt x="0" y="36"/>
                    </a:cubicBezTo>
                    <a:cubicBezTo>
                      <a:pt x="2" y="37"/>
                      <a:pt x="4" y="34"/>
                      <a:pt x="6" y="34"/>
                    </a:cubicBezTo>
                    <a:cubicBezTo>
                      <a:pt x="6" y="35"/>
                      <a:pt x="6" y="35"/>
                      <a:pt x="6" y="35"/>
                    </a:cubicBezTo>
                    <a:cubicBezTo>
                      <a:pt x="9" y="34"/>
                      <a:pt x="13" y="34"/>
                      <a:pt x="16" y="33"/>
                    </a:cubicBezTo>
                    <a:cubicBezTo>
                      <a:pt x="15" y="32"/>
                      <a:pt x="15" y="32"/>
                      <a:pt x="15" y="32"/>
                    </a:cubicBezTo>
                    <a:cubicBezTo>
                      <a:pt x="16" y="31"/>
                      <a:pt x="16" y="31"/>
                      <a:pt x="16" y="31"/>
                    </a:cubicBezTo>
                    <a:cubicBezTo>
                      <a:pt x="16" y="33"/>
                      <a:pt x="16" y="33"/>
                      <a:pt x="16" y="33"/>
                    </a:cubicBezTo>
                    <a:cubicBezTo>
                      <a:pt x="19" y="31"/>
                      <a:pt x="19" y="31"/>
                      <a:pt x="19" y="31"/>
                    </a:cubicBezTo>
                    <a:cubicBezTo>
                      <a:pt x="19" y="32"/>
                      <a:pt x="19" y="32"/>
                      <a:pt x="19" y="32"/>
                    </a:cubicBezTo>
                    <a:cubicBezTo>
                      <a:pt x="20" y="31"/>
                      <a:pt x="20" y="31"/>
                      <a:pt x="20" y="31"/>
                    </a:cubicBezTo>
                    <a:cubicBezTo>
                      <a:pt x="21" y="31"/>
                      <a:pt x="22" y="30"/>
                      <a:pt x="23" y="31"/>
                    </a:cubicBezTo>
                    <a:cubicBezTo>
                      <a:pt x="25" y="30"/>
                      <a:pt x="25" y="30"/>
                      <a:pt x="27" y="29"/>
                    </a:cubicBezTo>
                    <a:cubicBezTo>
                      <a:pt x="27" y="30"/>
                      <a:pt x="27" y="30"/>
                      <a:pt x="27" y="30"/>
                    </a:cubicBezTo>
                    <a:cubicBezTo>
                      <a:pt x="28" y="27"/>
                      <a:pt x="33" y="30"/>
                      <a:pt x="31" y="27"/>
                    </a:cubicBezTo>
                    <a:cubicBezTo>
                      <a:pt x="32" y="27"/>
                      <a:pt x="32" y="26"/>
                      <a:pt x="33" y="26"/>
                    </a:cubicBezTo>
                    <a:cubicBezTo>
                      <a:pt x="34" y="28"/>
                      <a:pt x="31" y="26"/>
                      <a:pt x="32" y="28"/>
                    </a:cubicBezTo>
                    <a:cubicBezTo>
                      <a:pt x="33" y="28"/>
                      <a:pt x="34" y="28"/>
                      <a:pt x="35" y="27"/>
                    </a:cubicBezTo>
                    <a:cubicBezTo>
                      <a:pt x="34" y="26"/>
                      <a:pt x="34" y="26"/>
                      <a:pt x="34" y="26"/>
                    </a:cubicBezTo>
                    <a:cubicBezTo>
                      <a:pt x="36" y="25"/>
                      <a:pt x="37" y="26"/>
                      <a:pt x="38" y="26"/>
                    </a:cubicBezTo>
                    <a:cubicBezTo>
                      <a:pt x="36" y="27"/>
                      <a:pt x="36" y="27"/>
                      <a:pt x="36" y="27"/>
                    </a:cubicBezTo>
                    <a:cubicBezTo>
                      <a:pt x="36" y="27"/>
                      <a:pt x="37" y="28"/>
                      <a:pt x="37" y="28"/>
                    </a:cubicBezTo>
                    <a:cubicBezTo>
                      <a:pt x="38" y="26"/>
                      <a:pt x="39" y="29"/>
                      <a:pt x="41" y="27"/>
                    </a:cubicBezTo>
                    <a:cubicBezTo>
                      <a:pt x="41" y="27"/>
                      <a:pt x="40" y="27"/>
                      <a:pt x="40" y="27"/>
                    </a:cubicBezTo>
                    <a:cubicBezTo>
                      <a:pt x="40" y="27"/>
                      <a:pt x="40" y="27"/>
                      <a:pt x="40" y="27"/>
                    </a:cubicBezTo>
                    <a:cubicBezTo>
                      <a:pt x="40" y="26"/>
                      <a:pt x="38" y="25"/>
                      <a:pt x="40" y="25"/>
                    </a:cubicBezTo>
                    <a:cubicBezTo>
                      <a:pt x="40" y="25"/>
                      <a:pt x="41" y="26"/>
                      <a:pt x="42" y="25"/>
                    </a:cubicBezTo>
                    <a:cubicBezTo>
                      <a:pt x="42" y="24"/>
                      <a:pt x="42" y="24"/>
                      <a:pt x="42" y="24"/>
                    </a:cubicBezTo>
                    <a:cubicBezTo>
                      <a:pt x="43" y="25"/>
                      <a:pt x="45" y="24"/>
                      <a:pt x="47" y="24"/>
                    </a:cubicBezTo>
                    <a:cubicBezTo>
                      <a:pt x="49" y="22"/>
                      <a:pt x="49" y="22"/>
                      <a:pt x="49" y="22"/>
                    </a:cubicBezTo>
                    <a:cubicBezTo>
                      <a:pt x="49" y="23"/>
                      <a:pt x="50" y="24"/>
                      <a:pt x="51" y="24"/>
                    </a:cubicBezTo>
                    <a:cubicBezTo>
                      <a:pt x="52" y="24"/>
                      <a:pt x="52" y="24"/>
                      <a:pt x="52" y="24"/>
                    </a:cubicBezTo>
                    <a:cubicBezTo>
                      <a:pt x="52" y="24"/>
                      <a:pt x="51" y="25"/>
                      <a:pt x="51" y="25"/>
                    </a:cubicBezTo>
                    <a:cubicBezTo>
                      <a:pt x="51" y="26"/>
                      <a:pt x="52" y="26"/>
                      <a:pt x="52" y="26"/>
                    </a:cubicBezTo>
                    <a:cubicBezTo>
                      <a:pt x="54" y="26"/>
                      <a:pt x="52" y="24"/>
                      <a:pt x="53" y="25"/>
                    </a:cubicBezTo>
                    <a:cubicBezTo>
                      <a:pt x="54" y="25"/>
                      <a:pt x="54" y="25"/>
                      <a:pt x="55" y="25"/>
                    </a:cubicBezTo>
                    <a:cubicBezTo>
                      <a:pt x="55" y="25"/>
                      <a:pt x="55" y="26"/>
                      <a:pt x="56" y="26"/>
                    </a:cubicBezTo>
                    <a:cubicBezTo>
                      <a:pt x="57" y="24"/>
                      <a:pt x="59" y="25"/>
                      <a:pt x="60" y="24"/>
                    </a:cubicBezTo>
                    <a:cubicBezTo>
                      <a:pt x="58" y="22"/>
                      <a:pt x="56" y="24"/>
                      <a:pt x="54" y="24"/>
                    </a:cubicBezTo>
                    <a:cubicBezTo>
                      <a:pt x="54" y="23"/>
                      <a:pt x="54" y="23"/>
                      <a:pt x="54" y="23"/>
                    </a:cubicBezTo>
                    <a:cubicBezTo>
                      <a:pt x="54" y="23"/>
                      <a:pt x="57" y="21"/>
                      <a:pt x="58" y="23"/>
                    </a:cubicBezTo>
                    <a:cubicBezTo>
                      <a:pt x="59" y="18"/>
                      <a:pt x="63" y="23"/>
                      <a:pt x="66" y="20"/>
                    </a:cubicBezTo>
                    <a:cubicBezTo>
                      <a:pt x="68" y="22"/>
                      <a:pt x="68" y="22"/>
                      <a:pt x="68" y="22"/>
                    </a:cubicBezTo>
                    <a:cubicBezTo>
                      <a:pt x="67" y="23"/>
                      <a:pt x="68" y="23"/>
                      <a:pt x="69" y="23"/>
                    </a:cubicBezTo>
                    <a:cubicBezTo>
                      <a:pt x="70" y="23"/>
                      <a:pt x="69" y="22"/>
                      <a:pt x="69" y="21"/>
                    </a:cubicBezTo>
                    <a:cubicBezTo>
                      <a:pt x="70" y="21"/>
                      <a:pt x="70" y="21"/>
                      <a:pt x="71" y="20"/>
                    </a:cubicBezTo>
                    <a:cubicBezTo>
                      <a:pt x="70" y="20"/>
                      <a:pt x="70" y="20"/>
                      <a:pt x="70" y="20"/>
                    </a:cubicBezTo>
                    <a:cubicBezTo>
                      <a:pt x="72" y="19"/>
                      <a:pt x="74" y="20"/>
                      <a:pt x="74" y="20"/>
                    </a:cubicBezTo>
                    <a:cubicBezTo>
                      <a:pt x="75" y="21"/>
                      <a:pt x="74" y="22"/>
                      <a:pt x="73" y="22"/>
                    </a:cubicBezTo>
                    <a:cubicBezTo>
                      <a:pt x="73" y="22"/>
                      <a:pt x="73" y="22"/>
                      <a:pt x="73" y="22"/>
                    </a:cubicBezTo>
                    <a:cubicBezTo>
                      <a:pt x="74" y="23"/>
                      <a:pt x="75" y="23"/>
                      <a:pt x="75" y="22"/>
                    </a:cubicBezTo>
                    <a:cubicBezTo>
                      <a:pt x="76" y="22"/>
                      <a:pt x="75" y="22"/>
                      <a:pt x="75" y="21"/>
                    </a:cubicBezTo>
                    <a:cubicBezTo>
                      <a:pt x="76" y="21"/>
                      <a:pt x="76" y="21"/>
                      <a:pt x="76" y="21"/>
                    </a:cubicBezTo>
                    <a:cubicBezTo>
                      <a:pt x="76" y="20"/>
                      <a:pt x="77" y="20"/>
                      <a:pt x="76" y="20"/>
                    </a:cubicBezTo>
                    <a:cubicBezTo>
                      <a:pt x="79" y="19"/>
                      <a:pt x="77" y="23"/>
                      <a:pt x="80" y="21"/>
                    </a:cubicBezTo>
                    <a:cubicBezTo>
                      <a:pt x="80" y="20"/>
                      <a:pt x="80" y="20"/>
                      <a:pt x="80" y="20"/>
                    </a:cubicBezTo>
                    <a:cubicBezTo>
                      <a:pt x="80" y="20"/>
                      <a:pt x="80" y="20"/>
                      <a:pt x="80" y="20"/>
                    </a:cubicBezTo>
                    <a:cubicBezTo>
                      <a:pt x="80" y="21"/>
                      <a:pt x="80" y="21"/>
                      <a:pt x="81" y="22"/>
                    </a:cubicBezTo>
                    <a:cubicBezTo>
                      <a:pt x="83" y="21"/>
                      <a:pt x="81" y="19"/>
                      <a:pt x="81" y="18"/>
                    </a:cubicBezTo>
                    <a:cubicBezTo>
                      <a:pt x="81" y="17"/>
                      <a:pt x="80" y="17"/>
                      <a:pt x="80" y="16"/>
                    </a:cubicBezTo>
                    <a:cubicBezTo>
                      <a:pt x="80" y="17"/>
                      <a:pt x="81" y="17"/>
                      <a:pt x="82" y="17"/>
                    </a:cubicBezTo>
                    <a:cubicBezTo>
                      <a:pt x="82" y="17"/>
                      <a:pt x="82" y="17"/>
                      <a:pt x="82" y="18"/>
                    </a:cubicBezTo>
                    <a:cubicBezTo>
                      <a:pt x="83" y="18"/>
                      <a:pt x="83" y="18"/>
                      <a:pt x="83" y="18"/>
                    </a:cubicBezTo>
                    <a:cubicBezTo>
                      <a:pt x="83" y="18"/>
                      <a:pt x="83" y="18"/>
                      <a:pt x="83" y="18"/>
                    </a:cubicBezTo>
                    <a:cubicBezTo>
                      <a:pt x="84" y="18"/>
                      <a:pt x="84" y="19"/>
                      <a:pt x="84" y="20"/>
                    </a:cubicBezTo>
                    <a:cubicBezTo>
                      <a:pt x="86" y="18"/>
                      <a:pt x="89" y="16"/>
                      <a:pt x="92" y="17"/>
                    </a:cubicBezTo>
                    <a:cubicBezTo>
                      <a:pt x="92" y="17"/>
                      <a:pt x="92" y="17"/>
                      <a:pt x="92" y="17"/>
                    </a:cubicBezTo>
                    <a:cubicBezTo>
                      <a:pt x="92" y="17"/>
                      <a:pt x="93" y="18"/>
                      <a:pt x="93" y="19"/>
                    </a:cubicBezTo>
                    <a:cubicBezTo>
                      <a:pt x="93" y="17"/>
                      <a:pt x="96" y="18"/>
                      <a:pt x="97" y="17"/>
                    </a:cubicBezTo>
                    <a:cubicBezTo>
                      <a:pt x="98" y="16"/>
                      <a:pt x="97" y="16"/>
                      <a:pt x="97" y="15"/>
                    </a:cubicBezTo>
                    <a:cubicBezTo>
                      <a:pt x="98" y="16"/>
                      <a:pt x="98" y="16"/>
                      <a:pt x="99" y="15"/>
                    </a:cubicBezTo>
                    <a:cubicBezTo>
                      <a:pt x="99" y="14"/>
                      <a:pt x="99" y="14"/>
                      <a:pt x="100" y="14"/>
                    </a:cubicBezTo>
                    <a:cubicBezTo>
                      <a:pt x="101" y="13"/>
                      <a:pt x="100" y="15"/>
                      <a:pt x="101" y="15"/>
                    </a:cubicBezTo>
                    <a:cubicBezTo>
                      <a:pt x="102" y="15"/>
                      <a:pt x="105" y="16"/>
                      <a:pt x="105" y="14"/>
                    </a:cubicBezTo>
                    <a:cubicBezTo>
                      <a:pt x="105" y="14"/>
                      <a:pt x="105" y="14"/>
                      <a:pt x="105" y="14"/>
                    </a:cubicBezTo>
                    <a:cubicBezTo>
                      <a:pt x="105" y="14"/>
                      <a:pt x="105" y="14"/>
                      <a:pt x="106" y="15"/>
                    </a:cubicBezTo>
                    <a:cubicBezTo>
                      <a:pt x="107" y="14"/>
                      <a:pt x="107" y="13"/>
                      <a:pt x="109" y="13"/>
                    </a:cubicBezTo>
                    <a:cubicBezTo>
                      <a:pt x="110" y="14"/>
                      <a:pt x="112" y="12"/>
                      <a:pt x="112" y="12"/>
                    </a:cubicBezTo>
                    <a:cubicBezTo>
                      <a:pt x="113" y="12"/>
                      <a:pt x="113" y="12"/>
                      <a:pt x="113" y="12"/>
                    </a:cubicBezTo>
                    <a:cubicBezTo>
                      <a:pt x="112" y="13"/>
                      <a:pt x="112" y="13"/>
                      <a:pt x="112" y="13"/>
                    </a:cubicBezTo>
                    <a:cubicBezTo>
                      <a:pt x="112" y="13"/>
                      <a:pt x="113" y="13"/>
                      <a:pt x="113" y="13"/>
                    </a:cubicBezTo>
                    <a:cubicBezTo>
                      <a:pt x="113" y="12"/>
                      <a:pt x="113" y="12"/>
                      <a:pt x="113" y="12"/>
                    </a:cubicBezTo>
                    <a:cubicBezTo>
                      <a:pt x="115" y="13"/>
                      <a:pt x="115" y="13"/>
                      <a:pt x="115" y="13"/>
                    </a:cubicBezTo>
                    <a:cubicBezTo>
                      <a:pt x="114" y="13"/>
                      <a:pt x="112" y="13"/>
                      <a:pt x="112" y="14"/>
                    </a:cubicBezTo>
                    <a:cubicBezTo>
                      <a:pt x="114" y="14"/>
                      <a:pt x="114" y="16"/>
                      <a:pt x="116" y="16"/>
                    </a:cubicBezTo>
                    <a:cubicBezTo>
                      <a:pt x="118" y="14"/>
                      <a:pt x="119" y="13"/>
                      <a:pt x="121" y="12"/>
                    </a:cubicBezTo>
                    <a:cubicBezTo>
                      <a:pt x="118" y="12"/>
                      <a:pt x="118" y="12"/>
                      <a:pt x="118" y="12"/>
                    </a:cubicBezTo>
                    <a:cubicBezTo>
                      <a:pt x="119" y="11"/>
                      <a:pt x="119" y="10"/>
                      <a:pt x="120" y="10"/>
                    </a:cubicBezTo>
                    <a:cubicBezTo>
                      <a:pt x="122" y="11"/>
                      <a:pt x="123" y="9"/>
                      <a:pt x="124" y="10"/>
                    </a:cubicBezTo>
                    <a:cubicBezTo>
                      <a:pt x="125" y="9"/>
                      <a:pt x="125" y="8"/>
                      <a:pt x="126" y="8"/>
                    </a:cubicBezTo>
                    <a:cubicBezTo>
                      <a:pt x="127" y="10"/>
                      <a:pt x="127" y="10"/>
                      <a:pt x="127" y="10"/>
                    </a:cubicBezTo>
                    <a:cubicBezTo>
                      <a:pt x="128" y="9"/>
                      <a:pt x="129" y="9"/>
                      <a:pt x="130" y="10"/>
                    </a:cubicBezTo>
                    <a:cubicBezTo>
                      <a:pt x="129" y="8"/>
                      <a:pt x="132" y="8"/>
                      <a:pt x="133" y="8"/>
                    </a:cubicBezTo>
                    <a:cubicBezTo>
                      <a:pt x="134" y="7"/>
                      <a:pt x="136" y="8"/>
                      <a:pt x="136" y="6"/>
                    </a:cubicBezTo>
                    <a:cubicBezTo>
                      <a:pt x="135" y="6"/>
                      <a:pt x="134" y="6"/>
                      <a:pt x="135" y="5"/>
                    </a:cubicBezTo>
                    <a:cubicBezTo>
                      <a:pt x="135" y="5"/>
                      <a:pt x="136" y="5"/>
                      <a:pt x="137" y="5"/>
                    </a:cubicBezTo>
                    <a:cubicBezTo>
                      <a:pt x="138" y="4"/>
                      <a:pt x="140" y="2"/>
                      <a:pt x="142" y="1"/>
                    </a:cubicBezTo>
                    <a:cubicBezTo>
                      <a:pt x="143" y="1"/>
                      <a:pt x="146" y="2"/>
                      <a:pt x="146" y="0"/>
                    </a:cubicBezTo>
                    <a:cubicBezTo>
                      <a:pt x="147" y="1"/>
                      <a:pt x="146" y="2"/>
                      <a:pt x="14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7" name="Freeform 1994">
                <a:extLst>
                  <a:ext uri="{FF2B5EF4-FFF2-40B4-BE49-F238E27FC236}">
                    <a16:creationId xmlns:a16="http://schemas.microsoft.com/office/drawing/2014/main" id="{1C0F6CAB-3427-4A55-889D-668EBE74C1A1}"/>
                  </a:ext>
                </a:extLst>
              </p:cNvPr>
              <p:cNvSpPr/>
              <p:nvPr/>
            </p:nvSpPr>
            <p:spPr bwMode="auto">
              <a:xfrm>
                <a:off x="3455" y="211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8" name="Rectangle 1995">
                <a:extLst>
                  <a:ext uri="{FF2B5EF4-FFF2-40B4-BE49-F238E27FC236}">
                    <a16:creationId xmlns:a16="http://schemas.microsoft.com/office/drawing/2014/main" id="{A2139927-557C-4C50-BE70-36DA0123655A}"/>
                  </a:ext>
                </a:extLst>
              </p:cNvPr>
              <p:cNvSpPr>
                <a:spLocks noChangeArrowheads="1"/>
              </p:cNvSpPr>
              <p:nvPr/>
            </p:nvSpPr>
            <p:spPr bwMode="auto">
              <a:xfrm>
                <a:off x="3535" y="21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9" name="Freeform 1996">
                <a:extLst>
                  <a:ext uri="{FF2B5EF4-FFF2-40B4-BE49-F238E27FC236}">
                    <a16:creationId xmlns:a16="http://schemas.microsoft.com/office/drawing/2014/main" id="{30308F1B-3B42-46F7-ACAA-D6559C5D09BA}"/>
                  </a:ext>
                </a:extLst>
              </p:cNvPr>
              <p:cNvSpPr/>
              <p:nvPr/>
            </p:nvSpPr>
            <p:spPr bwMode="auto">
              <a:xfrm>
                <a:off x="3442" y="2120"/>
                <a:ext cx="56" cy="27"/>
              </a:xfrm>
              <a:custGeom>
                <a:gdLst>
                  <a:gd name="T0" fmla="*/ 21 w 21"/>
                  <a:gd name="T1" fmla="*/ 2 h 10"/>
                  <a:gd name="T2" fmla="*/ 21 w 21"/>
                  <a:gd name="T3" fmla="*/ 3 h 10"/>
                  <a:gd name="T4" fmla="*/ 14 w 21"/>
                  <a:gd name="T5" fmla="*/ 4 h 10"/>
                  <a:gd name="T6" fmla="*/ 13 w 21"/>
                  <a:gd name="T7" fmla="*/ 6 h 10"/>
                  <a:gd name="T8" fmla="*/ 9 w 21"/>
                  <a:gd name="T9" fmla="*/ 7 h 10"/>
                  <a:gd name="T10" fmla="*/ 10 w 21"/>
                  <a:gd name="T11" fmla="*/ 5 h 10"/>
                  <a:gd name="T12" fmla="*/ 3 w 21"/>
                  <a:gd name="T13" fmla="*/ 7 h 10"/>
                  <a:gd name="T14" fmla="*/ 1 w 21"/>
                  <a:gd name="T15" fmla="*/ 8 h 10"/>
                  <a:gd name="T16" fmla="*/ 2 w 21"/>
                  <a:gd name="T17" fmla="*/ 5 h 10"/>
                  <a:gd name="T18" fmla="*/ 2 w 21"/>
                  <a:gd name="T19" fmla="*/ 5 h 10"/>
                  <a:gd name="T20" fmla="*/ 9 w 21"/>
                  <a:gd name="T21" fmla="*/ 4 h 10"/>
                  <a:gd name="T22" fmla="*/ 9 w 21"/>
                  <a:gd name="T23" fmla="*/ 4 h 10"/>
                  <a:gd name="T24" fmla="*/ 8 w 21"/>
                  <a:gd name="T25" fmla="*/ 3 h 10"/>
                  <a:gd name="T26" fmla="*/ 14 w 21"/>
                  <a:gd name="T27" fmla="*/ 2 h 10"/>
                  <a:gd name="T28" fmla="*/ 15 w 21"/>
                  <a:gd name="T29" fmla="*/ 2 h 10"/>
                  <a:gd name="T30" fmla="*/ 15 w 21"/>
                  <a:gd name="T31" fmla="*/ 3 h 10"/>
                  <a:gd name="T32" fmla="*/ 16 w 21"/>
                  <a:gd name="T33" fmla="*/ 3 h 10"/>
                  <a:gd name="T34" fmla="*/ 16 w 21"/>
                  <a:gd name="T35" fmla="*/ 1 h 10"/>
                  <a:gd name="T36" fmla="*/ 19 w 21"/>
                  <a:gd name="T37" fmla="*/ 1 h 10"/>
                  <a:gd name="T38" fmla="*/ 19 w 21"/>
                  <a:gd name="T39" fmla="*/ 0 h 10"/>
                  <a:gd name="T40" fmla="*/ 21 w 21"/>
                  <a:gd name="T41"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0">
                    <a:moveTo>
                      <a:pt x="21" y="2"/>
                    </a:moveTo>
                    <a:cubicBezTo>
                      <a:pt x="21" y="2"/>
                      <a:pt x="20" y="2"/>
                      <a:pt x="21" y="3"/>
                    </a:cubicBezTo>
                    <a:cubicBezTo>
                      <a:pt x="18" y="3"/>
                      <a:pt x="16" y="5"/>
                      <a:pt x="14" y="4"/>
                    </a:cubicBezTo>
                    <a:cubicBezTo>
                      <a:pt x="14" y="5"/>
                      <a:pt x="14" y="5"/>
                      <a:pt x="13" y="6"/>
                    </a:cubicBezTo>
                    <a:cubicBezTo>
                      <a:pt x="11" y="6"/>
                      <a:pt x="10" y="6"/>
                      <a:pt x="9" y="7"/>
                    </a:cubicBezTo>
                    <a:cubicBezTo>
                      <a:pt x="9" y="7"/>
                      <a:pt x="10" y="6"/>
                      <a:pt x="10" y="5"/>
                    </a:cubicBezTo>
                    <a:cubicBezTo>
                      <a:pt x="7" y="5"/>
                      <a:pt x="6" y="10"/>
                      <a:pt x="3" y="7"/>
                    </a:cubicBezTo>
                    <a:cubicBezTo>
                      <a:pt x="1" y="8"/>
                      <a:pt x="1" y="8"/>
                      <a:pt x="1" y="8"/>
                    </a:cubicBezTo>
                    <a:cubicBezTo>
                      <a:pt x="0" y="8"/>
                      <a:pt x="3" y="6"/>
                      <a:pt x="2" y="5"/>
                    </a:cubicBezTo>
                    <a:cubicBezTo>
                      <a:pt x="2" y="5"/>
                      <a:pt x="2" y="5"/>
                      <a:pt x="2" y="5"/>
                    </a:cubicBezTo>
                    <a:cubicBezTo>
                      <a:pt x="4" y="5"/>
                      <a:pt x="7" y="4"/>
                      <a:pt x="9" y="4"/>
                    </a:cubicBezTo>
                    <a:cubicBezTo>
                      <a:pt x="9" y="4"/>
                      <a:pt x="9" y="4"/>
                      <a:pt x="9" y="4"/>
                    </a:cubicBezTo>
                    <a:cubicBezTo>
                      <a:pt x="8" y="3"/>
                      <a:pt x="8" y="3"/>
                      <a:pt x="8" y="3"/>
                    </a:cubicBezTo>
                    <a:cubicBezTo>
                      <a:pt x="11" y="5"/>
                      <a:pt x="11" y="1"/>
                      <a:pt x="14" y="2"/>
                    </a:cubicBezTo>
                    <a:cubicBezTo>
                      <a:pt x="15" y="2"/>
                      <a:pt x="15" y="2"/>
                      <a:pt x="15" y="2"/>
                    </a:cubicBezTo>
                    <a:cubicBezTo>
                      <a:pt x="14" y="2"/>
                      <a:pt x="14" y="3"/>
                      <a:pt x="15" y="3"/>
                    </a:cubicBezTo>
                    <a:cubicBezTo>
                      <a:pt x="16" y="3"/>
                      <a:pt x="16" y="3"/>
                      <a:pt x="16" y="3"/>
                    </a:cubicBezTo>
                    <a:cubicBezTo>
                      <a:pt x="16" y="3"/>
                      <a:pt x="15" y="1"/>
                      <a:pt x="16" y="1"/>
                    </a:cubicBezTo>
                    <a:cubicBezTo>
                      <a:pt x="17" y="2"/>
                      <a:pt x="18" y="0"/>
                      <a:pt x="19" y="1"/>
                    </a:cubicBezTo>
                    <a:cubicBezTo>
                      <a:pt x="19" y="0"/>
                      <a:pt x="19" y="0"/>
                      <a:pt x="19" y="0"/>
                    </a:cubicBezTo>
                    <a:cubicBezTo>
                      <a:pt x="20" y="0"/>
                      <a:pt x="21" y="1"/>
                      <a:pt x="2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0" name="Freeform 1997">
                <a:extLst>
                  <a:ext uri="{FF2B5EF4-FFF2-40B4-BE49-F238E27FC236}">
                    <a16:creationId xmlns:a16="http://schemas.microsoft.com/office/drawing/2014/main" id="{7C3AD937-B2CA-460C-B2B1-9573B15BFDB7}"/>
                  </a:ext>
                </a:extLst>
              </p:cNvPr>
              <p:cNvSpPr/>
              <p:nvPr/>
            </p:nvSpPr>
            <p:spPr bwMode="auto">
              <a:xfrm>
                <a:off x="3498" y="2118"/>
                <a:ext cx="8" cy="10"/>
              </a:xfrm>
              <a:custGeom>
                <a:gdLst>
                  <a:gd name="T0" fmla="*/ 3 w 3"/>
                  <a:gd name="T1" fmla="*/ 2 h 4"/>
                  <a:gd name="T2" fmla="*/ 1 w 3"/>
                  <a:gd name="T3" fmla="*/ 4 h 4"/>
                  <a:gd name="T4" fmla="*/ 3 w 3"/>
                  <a:gd name="T5" fmla="*/ 2 h 4"/>
                  <a:gd name="T6" fmla="*/ 0 w 3"/>
                  <a:gd name="T7" fmla="*/ 2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3"/>
                      <a:pt x="2" y="3"/>
                      <a:pt x="1" y="4"/>
                    </a:cubicBezTo>
                    <a:cubicBezTo>
                      <a:pt x="3" y="2"/>
                      <a:pt x="3" y="2"/>
                      <a:pt x="3" y="2"/>
                    </a:cubicBezTo>
                    <a:cubicBezTo>
                      <a:pt x="2" y="2"/>
                      <a:pt x="1" y="2"/>
                      <a:pt x="0" y="2"/>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1" name="Freeform 1998">
                <a:extLst>
                  <a:ext uri="{FF2B5EF4-FFF2-40B4-BE49-F238E27FC236}">
                    <a16:creationId xmlns:a16="http://schemas.microsoft.com/office/drawing/2014/main" id="{21CEE250-4D8C-4424-AE10-8B2C4C5D3B9A}"/>
                  </a:ext>
                </a:extLst>
              </p:cNvPr>
              <p:cNvSpPr/>
              <p:nvPr/>
            </p:nvSpPr>
            <p:spPr bwMode="auto">
              <a:xfrm>
                <a:off x="2344" y="2120"/>
                <a:ext cx="8" cy="6"/>
              </a:xfrm>
              <a:custGeom>
                <a:gdLst>
                  <a:gd name="T0" fmla="*/ 2 w 3"/>
                  <a:gd name="T1" fmla="*/ 1 h 2"/>
                  <a:gd name="T2" fmla="*/ 1 w 3"/>
                  <a:gd name="T3" fmla="*/ 1 h 2"/>
                  <a:gd name="T4" fmla="*/ 3 w 3"/>
                  <a:gd name="T5" fmla="*/ 1 h 2"/>
                  <a:gd name="T6" fmla="*/ 1 w 3"/>
                  <a:gd name="T7" fmla="*/ 2 h 2"/>
                  <a:gd name="T8" fmla="*/ 0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1"/>
                      <a:pt x="1" y="1"/>
                    </a:cubicBezTo>
                    <a:cubicBezTo>
                      <a:pt x="2" y="2"/>
                      <a:pt x="2" y="1"/>
                      <a:pt x="3" y="1"/>
                    </a:cubicBezTo>
                    <a:cubicBezTo>
                      <a:pt x="1" y="2"/>
                      <a:pt x="1" y="2"/>
                      <a:pt x="1" y="2"/>
                    </a:cubicBezTo>
                    <a:cubicBezTo>
                      <a:pt x="2" y="0"/>
                      <a:pt x="0" y="2"/>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2" name="Freeform 1999">
                <a:extLst>
                  <a:ext uri="{FF2B5EF4-FFF2-40B4-BE49-F238E27FC236}">
                    <a16:creationId xmlns:a16="http://schemas.microsoft.com/office/drawing/2014/main" id="{23334571-D5AF-4844-8DFB-409E852C887C}"/>
                  </a:ext>
                </a:extLst>
              </p:cNvPr>
              <p:cNvSpPr/>
              <p:nvPr/>
            </p:nvSpPr>
            <p:spPr bwMode="auto">
              <a:xfrm>
                <a:off x="2314" y="212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3" name="Freeform 2000">
                <a:extLst>
                  <a:ext uri="{FF2B5EF4-FFF2-40B4-BE49-F238E27FC236}">
                    <a16:creationId xmlns:a16="http://schemas.microsoft.com/office/drawing/2014/main" id="{F4563764-AE5E-49AC-AB5E-7643775A5E10}"/>
                  </a:ext>
                </a:extLst>
              </p:cNvPr>
              <p:cNvSpPr/>
              <p:nvPr/>
            </p:nvSpPr>
            <p:spPr bwMode="auto">
              <a:xfrm>
                <a:off x="2750" y="2126"/>
                <a:ext cx="5" cy="5"/>
              </a:xfrm>
              <a:custGeom>
                <a:gdLst>
                  <a:gd name="T0" fmla="*/ 1 w 2"/>
                  <a:gd name="T1" fmla="*/ 1 h 2"/>
                  <a:gd name="T2" fmla="*/ 1 w 2"/>
                  <a:gd name="T3" fmla="*/ 1 h 2"/>
                  <a:gd name="T4" fmla="*/ 2 w 2"/>
                  <a:gd name="T5" fmla="*/ 2 h 2"/>
                  <a:gd name="T6" fmla="*/ 2 w 2"/>
                  <a:gd name="T7" fmla="*/ 1 h 2"/>
                  <a:gd name="T8" fmla="*/ 0 w 2"/>
                  <a:gd name="T9" fmla="*/ 1 h 2"/>
                  <a:gd name="T10" fmla="*/ 1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2"/>
                      <a:pt x="2" y="2"/>
                    </a:cubicBezTo>
                    <a:cubicBezTo>
                      <a:pt x="2" y="1"/>
                      <a:pt x="2" y="1"/>
                      <a:pt x="2" y="1"/>
                    </a:cubicBezTo>
                    <a:cubicBezTo>
                      <a:pt x="2" y="2"/>
                      <a:pt x="0" y="2"/>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4" name="Freeform 2001">
                <a:extLst>
                  <a:ext uri="{FF2B5EF4-FFF2-40B4-BE49-F238E27FC236}">
                    <a16:creationId xmlns:a16="http://schemas.microsoft.com/office/drawing/2014/main" id="{AFDB9BEF-CA02-4181-8585-A08EC8122318}"/>
                  </a:ext>
                </a:extLst>
              </p:cNvPr>
              <p:cNvSpPr/>
              <p:nvPr/>
            </p:nvSpPr>
            <p:spPr bwMode="auto">
              <a:xfrm>
                <a:off x="2758" y="2126"/>
                <a:ext cx="2" cy="5"/>
              </a:xfrm>
              <a:custGeom>
                <a:gdLst>
                  <a:gd name="T0" fmla="*/ 1 w 1"/>
                  <a:gd name="T1" fmla="*/ 2 h 2"/>
                  <a:gd name="T2" fmla="*/ 0 w 1"/>
                  <a:gd name="T3" fmla="*/ 1 h 2"/>
                  <a:gd name="T4" fmla="*/ 0 w 1"/>
                  <a:gd name="T5" fmla="*/ 1 h 2"/>
                  <a:gd name="T6" fmla="*/ 1 w 1"/>
                  <a:gd name="T7" fmla="*/ 0 h 2"/>
                  <a:gd name="T8" fmla="*/ 1 w 1"/>
                  <a:gd name="T9" fmla="*/ 2 h 2"/>
                </a:gdLst>
                <a:cxnLst>
                  <a:cxn ang="0">
                    <a:pos x="T0" y="T1"/>
                  </a:cxn>
                  <a:cxn ang="0">
                    <a:pos x="T2" y="T3"/>
                  </a:cxn>
                  <a:cxn ang="0">
                    <a:pos x="T4" y="T5"/>
                  </a:cxn>
                  <a:cxn ang="0">
                    <a:pos x="T6" y="T7"/>
                  </a:cxn>
                  <a:cxn ang="0">
                    <a:pos x="T8" y="T9"/>
                  </a:cxn>
                </a:cxnLst>
                <a:rect l="0" t="0" r="r" b="b"/>
                <a:pathLst>
                  <a:path w="1" h="2">
                    <a:moveTo>
                      <a:pt x="1" y="2"/>
                    </a:moveTo>
                    <a:cubicBezTo>
                      <a:pt x="1" y="1"/>
                      <a:pt x="0" y="1"/>
                      <a:pt x="0"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5" name="Freeform 2002">
                <a:extLst>
                  <a:ext uri="{FF2B5EF4-FFF2-40B4-BE49-F238E27FC236}">
                    <a16:creationId xmlns:a16="http://schemas.microsoft.com/office/drawing/2014/main" id="{5DA39B08-A2AF-424E-B552-0CA8B95BDC9C}"/>
                  </a:ext>
                </a:extLst>
              </p:cNvPr>
              <p:cNvSpPr/>
              <p:nvPr/>
            </p:nvSpPr>
            <p:spPr bwMode="auto">
              <a:xfrm>
                <a:off x="3335" y="2128"/>
                <a:ext cx="8" cy="6"/>
              </a:xfrm>
              <a:custGeom>
                <a:gdLst>
                  <a:gd name="T0" fmla="*/ 3 w 3"/>
                  <a:gd name="T1" fmla="*/ 2 h 2"/>
                  <a:gd name="T2" fmla="*/ 2 w 3"/>
                  <a:gd name="T3" fmla="*/ 2 h 2"/>
                  <a:gd name="T4" fmla="*/ 1 w 3"/>
                  <a:gd name="T5" fmla="*/ 2 h 2"/>
                  <a:gd name="T6" fmla="*/ 2 w 3"/>
                  <a:gd name="T7" fmla="*/ 1 h 2"/>
                  <a:gd name="T8" fmla="*/ 0 w 3"/>
                  <a:gd name="T9" fmla="*/ 0 h 2"/>
                  <a:gd name="T10" fmla="*/ 2 w 3"/>
                  <a:gd name="T11" fmla="*/ 0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2"/>
                      <a:pt x="2" y="2"/>
                      <a:pt x="2" y="2"/>
                    </a:cubicBezTo>
                    <a:cubicBezTo>
                      <a:pt x="1" y="2"/>
                      <a:pt x="1" y="2"/>
                      <a:pt x="1" y="2"/>
                    </a:cubicBezTo>
                    <a:cubicBezTo>
                      <a:pt x="2" y="1"/>
                      <a:pt x="2" y="1"/>
                      <a:pt x="2" y="1"/>
                    </a:cubicBezTo>
                    <a:cubicBezTo>
                      <a:pt x="1" y="1"/>
                      <a:pt x="1" y="1"/>
                      <a:pt x="0" y="0"/>
                    </a:cubicBezTo>
                    <a:cubicBezTo>
                      <a:pt x="1" y="0"/>
                      <a:pt x="1" y="0"/>
                      <a:pt x="2" y="0"/>
                    </a:cubicBezTo>
                    <a:cubicBezTo>
                      <a:pt x="3"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6" name="Freeform 2003">
                <a:extLst>
                  <a:ext uri="{FF2B5EF4-FFF2-40B4-BE49-F238E27FC236}">
                    <a16:creationId xmlns:a16="http://schemas.microsoft.com/office/drawing/2014/main" id="{DA630CF5-B6DF-420F-8F14-DF3F0D6AA4D5}"/>
                  </a:ext>
                </a:extLst>
              </p:cNvPr>
              <p:cNvSpPr/>
              <p:nvPr/>
            </p:nvSpPr>
            <p:spPr bwMode="auto">
              <a:xfrm>
                <a:off x="3434" y="2128"/>
                <a:ext cx="16" cy="6"/>
              </a:xfrm>
              <a:custGeom>
                <a:gdLst>
                  <a:gd name="T0" fmla="*/ 6 w 6"/>
                  <a:gd name="T1" fmla="*/ 0 h 2"/>
                  <a:gd name="T2" fmla="*/ 2 w 6"/>
                  <a:gd name="T3" fmla="*/ 2 h 2"/>
                  <a:gd name="T4" fmla="*/ 0 w 6"/>
                  <a:gd name="T5" fmla="*/ 2 h 2"/>
                  <a:gd name="T6" fmla="*/ 3 w 6"/>
                  <a:gd name="T7" fmla="*/ 0 h 2"/>
                  <a:gd name="T8" fmla="*/ 6 w 6"/>
                  <a:gd name="T9" fmla="*/ 0 h 2"/>
                </a:gdLst>
                <a:cxnLst>
                  <a:cxn ang="0">
                    <a:pos x="T0" y="T1"/>
                  </a:cxn>
                  <a:cxn ang="0">
                    <a:pos x="T2" y="T3"/>
                  </a:cxn>
                  <a:cxn ang="0">
                    <a:pos x="T4" y="T5"/>
                  </a:cxn>
                  <a:cxn ang="0">
                    <a:pos x="T6" y="T7"/>
                  </a:cxn>
                  <a:cxn ang="0">
                    <a:pos x="T8" y="T9"/>
                  </a:cxn>
                </a:cxnLst>
                <a:rect l="0" t="0" r="r" b="b"/>
                <a:pathLst>
                  <a:path w="6" h="2">
                    <a:moveTo>
                      <a:pt x="6" y="0"/>
                    </a:moveTo>
                    <a:cubicBezTo>
                      <a:pt x="6" y="1"/>
                      <a:pt x="2" y="0"/>
                      <a:pt x="2" y="2"/>
                    </a:cubicBezTo>
                    <a:cubicBezTo>
                      <a:pt x="1" y="2"/>
                      <a:pt x="0" y="2"/>
                      <a:pt x="0" y="2"/>
                    </a:cubicBezTo>
                    <a:cubicBezTo>
                      <a:pt x="0" y="1"/>
                      <a:pt x="3" y="2"/>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7" name="Rectangle 2004">
                <a:extLst>
                  <a:ext uri="{FF2B5EF4-FFF2-40B4-BE49-F238E27FC236}">
                    <a16:creationId xmlns:a16="http://schemas.microsoft.com/office/drawing/2014/main" id="{078368F0-0CCF-4777-8D20-C28C84168F04}"/>
                  </a:ext>
                </a:extLst>
              </p:cNvPr>
              <p:cNvSpPr>
                <a:spLocks noChangeArrowheads="1"/>
              </p:cNvSpPr>
              <p:nvPr/>
            </p:nvSpPr>
            <p:spPr bwMode="auto">
              <a:xfrm>
                <a:off x="3506" y="2128"/>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8" name="Freeform 2005">
                <a:extLst>
                  <a:ext uri="{FF2B5EF4-FFF2-40B4-BE49-F238E27FC236}">
                    <a16:creationId xmlns:a16="http://schemas.microsoft.com/office/drawing/2014/main" id="{E3549D1A-6EC6-46F5-8E50-D854EEB59DA8}"/>
                  </a:ext>
                </a:extLst>
              </p:cNvPr>
              <p:cNvSpPr/>
              <p:nvPr/>
            </p:nvSpPr>
            <p:spPr bwMode="auto">
              <a:xfrm>
                <a:off x="2333" y="2128"/>
                <a:ext cx="2"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9" name="Freeform 2006">
                <a:extLst>
                  <a:ext uri="{FF2B5EF4-FFF2-40B4-BE49-F238E27FC236}">
                    <a16:creationId xmlns:a16="http://schemas.microsoft.com/office/drawing/2014/main" id="{9A3B4EDF-5DFC-4D6A-A234-935D960AE254}"/>
                  </a:ext>
                </a:extLst>
              </p:cNvPr>
              <p:cNvSpPr/>
              <p:nvPr/>
            </p:nvSpPr>
            <p:spPr bwMode="auto">
              <a:xfrm>
                <a:off x="3222" y="2128"/>
                <a:ext cx="6" cy="6"/>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1"/>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0" name="Freeform 2007">
                <a:extLst>
                  <a:ext uri="{FF2B5EF4-FFF2-40B4-BE49-F238E27FC236}">
                    <a16:creationId xmlns:a16="http://schemas.microsoft.com/office/drawing/2014/main" id="{0687637C-49CA-4320-AE0D-AFE88FA4BA24}"/>
                  </a:ext>
                </a:extLst>
              </p:cNvPr>
              <p:cNvSpPr/>
              <p:nvPr/>
            </p:nvSpPr>
            <p:spPr bwMode="auto">
              <a:xfrm>
                <a:off x="3471" y="2131"/>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1" name="Rectangle 2008">
                <a:extLst>
                  <a:ext uri="{FF2B5EF4-FFF2-40B4-BE49-F238E27FC236}">
                    <a16:creationId xmlns:a16="http://schemas.microsoft.com/office/drawing/2014/main" id="{DFCE45AC-8089-4B1E-8C7E-99602562FD62}"/>
                  </a:ext>
                </a:extLst>
              </p:cNvPr>
              <p:cNvSpPr>
                <a:spLocks noChangeArrowheads="1"/>
              </p:cNvSpPr>
              <p:nvPr/>
            </p:nvSpPr>
            <p:spPr bwMode="auto">
              <a:xfrm>
                <a:off x="2317" y="2131"/>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2" name="Freeform 2009">
                <a:extLst>
                  <a:ext uri="{FF2B5EF4-FFF2-40B4-BE49-F238E27FC236}">
                    <a16:creationId xmlns:a16="http://schemas.microsoft.com/office/drawing/2014/main" id="{AE27329D-B6E2-43E6-95B1-4F03C5397988}"/>
                  </a:ext>
                </a:extLst>
              </p:cNvPr>
              <p:cNvSpPr/>
              <p:nvPr/>
            </p:nvSpPr>
            <p:spPr bwMode="auto">
              <a:xfrm>
                <a:off x="3305" y="2131"/>
                <a:ext cx="16" cy="5"/>
              </a:xfrm>
              <a:custGeom>
                <a:gdLst>
                  <a:gd name="T0" fmla="*/ 6 w 6"/>
                  <a:gd name="T1" fmla="*/ 1 h 2"/>
                  <a:gd name="T2" fmla="*/ 0 w 6"/>
                  <a:gd name="T3" fmla="*/ 2 h 2"/>
                  <a:gd name="T4" fmla="*/ 6 w 6"/>
                  <a:gd name="T5" fmla="*/ 0 h 2"/>
                  <a:gd name="T6" fmla="*/ 6 w 6"/>
                  <a:gd name="T7" fmla="*/ 1 h 2"/>
                </a:gdLst>
                <a:cxnLst>
                  <a:cxn ang="0">
                    <a:pos x="T0" y="T1"/>
                  </a:cxn>
                  <a:cxn ang="0">
                    <a:pos x="T2" y="T3"/>
                  </a:cxn>
                  <a:cxn ang="0">
                    <a:pos x="T4" y="T5"/>
                  </a:cxn>
                  <a:cxn ang="0">
                    <a:pos x="T6" y="T7"/>
                  </a:cxn>
                </a:cxnLst>
                <a:rect l="0" t="0" r="r" b="b"/>
                <a:pathLst>
                  <a:path w="6" h="2">
                    <a:moveTo>
                      <a:pt x="6" y="1"/>
                    </a:moveTo>
                    <a:cubicBezTo>
                      <a:pt x="4" y="1"/>
                      <a:pt x="2" y="1"/>
                      <a:pt x="0" y="2"/>
                    </a:cubicBezTo>
                    <a:cubicBezTo>
                      <a:pt x="2" y="1"/>
                      <a:pt x="4" y="1"/>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3" name="Freeform 2010">
                <a:extLst>
                  <a:ext uri="{FF2B5EF4-FFF2-40B4-BE49-F238E27FC236}">
                    <a16:creationId xmlns:a16="http://schemas.microsoft.com/office/drawing/2014/main" id="{36E304EB-2565-4C46-9B36-5635D803873F}"/>
                  </a:ext>
                </a:extLst>
              </p:cNvPr>
              <p:cNvSpPr/>
              <p:nvPr/>
            </p:nvSpPr>
            <p:spPr bwMode="auto">
              <a:xfrm>
                <a:off x="2306" y="2134"/>
                <a:ext cx="8" cy="2"/>
              </a:xfrm>
              <a:custGeom>
                <a:gdLst>
                  <a:gd name="T0" fmla="*/ 2 w 3"/>
                  <a:gd name="T1" fmla="*/ 1 h 1"/>
                  <a:gd name="T2" fmla="*/ 0 w 3"/>
                  <a:gd name="T3" fmla="*/ 0 h 1"/>
                  <a:gd name="T4" fmla="*/ 2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2" y="1"/>
                      <a:pt x="1" y="0"/>
                      <a:pt x="0" y="0"/>
                    </a:cubicBezTo>
                    <a:cubicBezTo>
                      <a:pt x="2" y="0"/>
                      <a:pt x="2" y="0"/>
                      <a:pt x="2" y="0"/>
                    </a:cubicBezTo>
                    <a:cubicBezTo>
                      <a:pt x="3" y="0"/>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4" name="Freeform 2011">
                <a:extLst>
                  <a:ext uri="{FF2B5EF4-FFF2-40B4-BE49-F238E27FC236}">
                    <a16:creationId xmlns:a16="http://schemas.microsoft.com/office/drawing/2014/main" id="{5407965D-8F89-446A-A8AD-C84358B5B947}"/>
                  </a:ext>
                </a:extLst>
              </p:cNvPr>
              <p:cNvSpPr/>
              <p:nvPr/>
            </p:nvSpPr>
            <p:spPr bwMode="auto">
              <a:xfrm>
                <a:off x="2306" y="2134"/>
                <a:ext cx="13" cy="8"/>
              </a:xfrm>
              <a:custGeom>
                <a:gdLst>
                  <a:gd name="T0" fmla="*/ 5 w 5"/>
                  <a:gd name="T1" fmla="*/ 0 h 3"/>
                  <a:gd name="T2" fmla="*/ 0 w 5"/>
                  <a:gd name="T3" fmla="*/ 3 h 3"/>
                  <a:gd name="T4" fmla="*/ 5 w 5"/>
                  <a:gd name="T5" fmla="*/ 0 h 3"/>
                  <a:gd name="T6" fmla="*/ 5 w 5"/>
                  <a:gd name="T7" fmla="*/ 0 h 3"/>
                </a:gdLst>
                <a:cxnLst>
                  <a:cxn ang="0">
                    <a:pos x="T0" y="T1"/>
                  </a:cxn>
                  <a:cxn ang="0">
                    <a:pos x="T2" y="T3"/>
                  </a:cxn>
                  <a:cxn ang="0">
                    <a:pos x="T4" y="T5"/>
                  </a:cxn>
                  <a:cxn ang="0">
                    <a:pos x="T6" y="T7"/>
                  </a:cxn>
                </a:cxnLst>
                <a:rect l="0" t="0" r="r" b="b"/>
                <a:pathLst>
                  <a:path w="5" h="3">
                    <a:moveTo>
                      <a:pt x="5" y="0"/>
                    </a:moveTo>
                    <a:cubicBezTo>
                      <a:pt x="4" y="2"/>
                      <a:pt x="2" y="3"/>
                      <a:pt x="0" y="3"/>
                    </a:cubicBezTo>
                    <a:cubicBezTo>
                      <a:pt x="1" y="2"/>
                      <a:pt x="4" y="2"/>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5" name="Freeform 2012">
                <a:extLst>
                  <a:ext uri="{FF2B5EF4-FFF2-40B4-BE49-F238E27FC236}">
                    <a16:creationId xmlns:a16="http://schemas.microsoft.com/office/drawing/2014/main" id="{CEB665B4-2DB5-4C94-B7E4-FBA8F5E9D6A6}"/>
                  </a:ext>
                </a:extLst>
              </p:cNvPr>
              <p:cNvSpPr/>
              <p:nvPr/>
            </p:nvSpPr>
            <p:spPr bwMode="auto">
              <a:xfrm>
                <a:off x="3450" y="2134"/>
                <a:ext cx="10" cy="5"/>
              </a:xfrm>
              <a:custGeom>
                <a:gdLst>
                  <a:gd name="T0" fmla="*/ 1 w 4"/>
                  <a:gd name="T1" fmla="*/ 2 h 2"/>
                  <a:gd name="T2" fmla="*/ 1 w 4"/>
                  <a:gd name="T3" fmla="*/ 2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1" y="2"/>
                      <a:pt x="0" y="2"/>
                      <a:pt x="1" y="2"/>
                    </a:cubicBezTo>
                    <a:cubicBezTo>
                      <a:pt x="2" y="2"/>
                      <a:pt x="3" y="1"/>
                      <a:pt x="3" y="0"/>
                    </a:cubicBezTo>
                    <a:cubicBezTo>
                      <a:pt x="4" y="2"/>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6" name="Freeform 2013">
                <a:extLst>
                  <a:ext uri="{FF2B5EF4-FFF2-40B4-BE49-F238E27FC236}">
                    <a16:creationId xmlns:a16="http://schemas.microsoft.com/office/drawing/2014/main" id="{A59EC318-0CCD-43BF-89D7-A1C68BFF8A19}"/>
                  </a:ext>
                </a:extLst>
              </p:cNvPr>
              <p:cNvSpPr/>
              <p:nvPr/>
            </p:nvSpPr>
            <p:spPr bwMode="auto">
              <a:xfrm>
                <a:off x="2295" y="2134"/>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5" name="Group 2215">
              <a:extLst>
                <a:ext uri="{FF2B5EF4-FFF2-40B4-BE49-F238E27FC236}">
                  <a16:creationId xmlns:a16="http://schemas.microsoft.com/office/drawing/2014/main" id="{754C8F57-DCED-43F3-9DFF-A5C83068DD0F}"/>
                </a:ext>
              </a:extLst>
            </p:cNvPr>
            <p:cNvGrpSpPr/>
            <p:nvPr/>
          </p:nvGrpSpPr>
          <p:grpSpPr>
            <a:xfrm>
              <a:off x="3602038" y="3387725"/>
              <a:ext cx="2654300" cy="182563"/>
              <a:chOff x="2269" y="2134"/>
              <a:chExt cx="1672" cy="115"/>
            </a:xfrm>
          </p:grpSpPr>
          <p:sp>
            <p:nvSpPr>
              <p:cNvPr id="4027" name="Freeform 2015">
                <a:extLst>
                  <a:ext uri="{FF2B5EF4-FFF2-40B4-BE49-F238E27FC236}">
                    <a16:creationId xmlns:a16="http://schemas.microsoft.com/office/drawing/2014/main" id="{EE8CC749-E50C-4E38-A08C-6548E158F427}"/>
                  </a:ext>
                </a:extLst>
              </p:cNvPr>
              <p:cNvSpPr/>
              <p:nvPr/>
            </p:nvSpPr>
            <p:spPr bwMode="auto">
              <a:xfrm>
                <a:off x="2279" y="2134"/>
                <a:ext cx="6"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2" y="2"/>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8" name="Freeform 2016">
                <a:extLst>
                  <a:ext uri="{FF2B5EF4-FFF2-40B4-BE49-F238E27FC236}">
                    <a16:creationId xmlns:a16="http://schemas.microsoft.com/office/drawing/2014/main" id="{53CE39A2-9328-4E41-BEB8-F604E1BA08F5}"/>
                  </a:ext>
                </a:extLst>
              </p:cNvPr>
              <p:cNvSpPr/>
              <p:nvPr/>
            </p:nvSpPr>
            <p:spPr bwMode="auto">
              <a:xfrm>
                <a:off x="2889" y="2136"/>
                <a:ext cx="8" cy="6"/>
              </a:xfrm>
              <a:custGeom>
                <a:gdLst>
                  <a:gd name="T0" fmla="*/ 3 w 3"/>
                  <a:gd name="T1" fmla="*/ 1 h 2"/>
                  <a:gd name="T2" fmla="*/ 0 w 3"/>
                  <a:gd name="T3" fmla="*/ 1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1"/>
                    </a:cubicBezTo>
                    <a:cubicBezTo>
                      <a:pt x="0" y="0"/>
                      <a:pt x="1" y="0"/>
                      <a:pt x="2"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9" name="Freeform 2017">
                <a:extLst>
                  <a:ext uri="{FF2B5EF4-FFF2-40B4-BE49-F238E27FC236}">
                    <a16:creationId xmlns:a16="http://schemas.microsoft.com/office/drawing/2014/main" id="{4B681B93-59C1-44EC-A45A-E6B3F41D503B}"/>
                  </a:ext>
                </a:extLst>
              </p:cNvPr>
              <p:cNvSpPr/>
              <p:nvPr/>
            </p:nvSpPr>
            <p:spPr bwMode="auto">
              <a:xfrm>
                <a:off x="3287" y="2134"/>
                <a:ext cx="16" cy="10"/>
              </a:xfrm>
              <a:custGeom>
                <a:gdLst>
                  <a:gd name="T0" fmla="*/ 6 w 6"/>
                  <a:gd name="T1" fmla="*/ 1 h 4"/>
                  <a:gd name="T2" fmla="*/ 2 w 6"/>
                  <a:gd name="T3" fmla="*/ 3 h 4"/>
                  <a:gd name="T4" fmla="*/ 3 w 6"/>
                  <a:gd name="T5" fmla="*/ 4 h 4"/>
                  <a:gd name="T6" fmla="*/ 2 w 6"/>
                  <a:gd name="T7" fmla="*/ 4 h 4"/>
                  <a:gd name="T8" fmla="*/ 0 w 6"/>
                  <a:gd name="T9" fmla="*/ 2 h 4"/>
                  <a:gd name="T10" fmla="*/ 6 w 6"/>
                  <a:gd name="T11" fmla="*/ 1 h 4"/>
                </a:gdLst>
                <a:cxnLst>
                  <a:cxn ang="0">
                    <a:pos x="T0" y="T1"/>
                  </a:cxn>
                  <a:cxn ang="0">
                    <a:pos x="T2" y="T3"/>
                  </a:cxn>
                  <a:cxn ang="0">
                    <a:pos x="T4" y="T5"/>
                  </a:cxn>
                  <a:cxn ang="0">
                    <a:pos x="T6" y="T7"/>
                  </a:cxn>
                  <a:cxn ang="0">
                    <a:pos x="T8" y="T9"/>
                  </a:cxn>
                  <a:cxn ang="0">
                    <a:pos x="T10" y="T11"/>
                  </a:cxn>
                </a:cxnLst>
                <a:rect l="0" t="0" r="r" b="b"/>
                <a:pathLst>
                  <a:path w="6" h="4">
                    <a:moveTo>
                      <a:pt x="6" y="1"/>
                    </a:moveTo>
                    <a:cubicBezTo>
                      <a:pt x="4" y="3"/>
                      <a:pt x="3" y="2"/>
                      <a:pt x="2" y="3"/>
                    </a:cubicBezTo>
                    <a:cubicBezTo>
                      <a:pt x="3" y="4"/>
                      <a:pt x="3" y="4"/>
                      <a:pt x="3" y="4"/>
                    </a:cubicBezTo>
                    <a:cubicBezTo>
                      <a:pt x="2" y="4"/>
                      <a:pt x="2" y="4"/>
                      <a:pt x="2" y="4"/>
                    </a:cubicBezTo>
                    <a:cubicBezTo>
                      <a:pt x="0" y="2"/>
                      <a:pt x="0" y="2"/>
                      <a:pt x="0" y="2"/>
                    </a:cubicBezTo>
                    <a:cubicBezTo>
                      <a:pt x="4" y="3"/>
                      <a:pt x="2"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0" name="Freeform 2018">
                <a:extLst>
                  <a:ext uri="{FF2B5EF4-FFF2-40B4-BE49-F238E27FC236}">
                    <a16:creationId xmlns:a16="http://schemas.microsoft.com/office/drawing/2014/main" id="{740CDAEF-02D7-4ABF-B7F1-5BCC1B986340}"/>
                  </a:ext>
                </a:extLst>
              </p:cNvPr>
              <p:cNvSpPr/>
              <p:nvPr/>
            </p:nvSpPr>
            <p:spPr bwMode="auto">
              <a:xfrm>
                <a:off x="3511" y="2134"/>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2"/>
                      <a:pt x="2" y="3"/>
                      <a:pt x="0" y="3"/>
                    </a:cubicBezTo>
                    <a:cubicBezTo>
                      <a:pt x="0"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1" name="Freeform 2019">
                <a:extLst>
                  <a:ext uri="{FF2B5EF4-FFF2-40B4-BE49-F238E27FC236}">
                    <a16:creationId xmlns:a16="http://schemas.microsoft.com/office/drawing/2014/main" id="{0DAD2580-1CAB-4AE0-BF8F-8048B4C447EF}"/>
                  </a:ext>
                </a:extLst>
              </p:cNvPr>
              <p:cNvSpPr/>
              <p:nvPr/>
            </p:nvSpPr>
            <p:spPr bwMode="auto">
              <a:xfrm>
                <a:off x="2277" y="2136"/>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2" name="Freeform 2020">
                <a:extLst>
                  <a:ext uri="{FF2B5EF4-FFF2-40B4-BE49-F238E27FC236}">
                    <a16:creationId xmlns:a16="http://schemas.microsoft.com/office/drawing/2014/main" id="{9BB2303D-D06F-4B3B-8B40-C7957BA26A6B}"/>
                  </a:ext>
                </a:extLst>
              </p:cNvPr>
              <p:cNvSpPr/>
              <p:nvPr/>
            </p:nvSpPr>
            <p:spPr bwMode="auto">
              <a:xfrm>
                <a:off x="3263" y="2139"/>
                <a:ext cx="18" cy="8"/>
              </a:xfrm>
              <a:custGeom>
                <a:gdLst>
                  <a:gd name="T0" fmla="*/ 7 w 7"/>
                  <a:gd name="T1" fmla="*/ 1 h 3"/>
                  <a:gd name="T2" fmla="*/ 6 w 7"/>
                  <a:gd name="T3" fmla="*/ 0 h 3"/>
                  <a:gd name="T4" fmla="*/ 0 w 7"/>
                  <a:gd name="T5" fmla="*/ 3 h 3"/>
                  <a:gd name="T6" fmla="*/ 2 w 7"/>
                  <a:gd name="T7" fmla="*/ 1 h 3"/>
                  <a:gd name="T8" fmla="*/ 5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1"/>
                      <a:pt x="6" y="1"/>
                      <a:pt x="6" y="0"/>
                    </a:cubicBezTo>
                    <a:cubicBezTo>
                      <a:pt x="4" y="2"/>
                      <a:pt x="2" y="2"/>
                      <a:pt x="0" y="3"/>
                    </a:cubicBezTo>
                    <a:cubicBezTo>
                      <a:pt x="0" y="1"/>
                      <a:pt x="1" y="2"/>
                      <a:pt x="2" y="1"/>
                    </a:cubicBezTo>
                    <a:cubicBezTo>
                      <a:pt x="2" y="0"/>
                      <a:pt x="5" y="2"/>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3" name="Freeform 2021">
                <a:extLst>
                  <a:ext uri="{FF2B5EF4-FFF2-40B4-BE49-F238E27FC236}">
                    <a16:creationId xmlns:a16="http://schemas.microsoft.com/office/drawing/2014/main" id="{FFECB679-2281-4E1F-8E29-6B49E7602B05}"/>
                  </a:ext>
                </a:extLst>
              </p:cNvPr>
              <p:cNvSpPr/>
              <p:nvPr/>
            </p:nvSpPr>
            <p:spPr bwMode="auto">
              <a:xfrm>
                <a:off x="2734" y="2139"/>
                <a:ext cx="8" cy="5"/>
              </a:xfrm>
              <a:custGeom>
                <a:gdLst>
                  <a:gd name="T0" fmla="*/ 3 w 3"/>
                  <a:gd name="T1" fmla="*/ 1 h 2"/>
                  <a:gd name="T2" fmla="*/ 1 w 3"/>
                  <a:gd name="T3" fmla="*/ 2 h 2"/>
                  <a:gd name="T4" fmla="*/ 0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1" y="2"/>
                    </a:cubicBezTo>
                    <a:cubicBezTo>
                      <a:pt x="0" y="2"/>
                      <a:pt x="0" y="2"/>
                      <a:pt x="0" y="2"/>
                    </a:cubicBezTo>
                    <a:cubicBezTo>
                      <a:pt x="0" y="2"/>
                      <a:pt x="0" y="2"/>
                      <a:pt x="0" y="2"/>
                    </a:cubicBezTo>
                    <a:cubicBezTo>
                      <a:pt x="1"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4" name="Freeform 2022">
                <a:extLst>
                  <a:ext uri="{FF2B5EF4-FFF2-40B4-BE49-F238E27FC236}">
                    <a16:creationId xmlns:a16="http://schemas.microsoft.com/office/drawing/2014/main" id="{EA1D6E34-B7F0-4723-BB6E-DBE78F11D0E7}"/>
                  </a:ext>
                </a:extLst>
              </p:cNvPr>
              <p:cNvSpPr/>
              <p:nvPr/>
            </p:nvSpPr>
            <p:spPr bwMode="auto">
              <a:xfrm flipH="1">
                <a:off x="3941" y="2142"/>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5" name="Freeform 2023">
                <a:extLst>
                  <a:ext uri="{FF2B5EF4-FFF2-40B4-BE49-F238E27FC236}">
                    <a16:creationId xmlns:a16="http://schemas.microsoft.com/office/drawing/2014/main" id="{F3291327-941B-4171-9903-E02F6C598DD8}"/>
                  </a:ext>
                </a:extLst>
              </p:cNvPr>
              <p:cNvSpPr/>
              <p:nvPr/>
            </p:nvSpPr>
            <p:spPr bwMode="auto">
              <a:xfrm>
                <a:off x="3244" y="2142"/>
                <a:ext cx="16" cy="8"/>
              </a:xfrm>
              <a:custGeom>
                <a:gdLst>
                  <a:gd name="T0" fmla="*/ 4 w 6"/>
                  <a:gd name="T1" fmla="*/ 2 h 3"/>
                  <a:gd name="T2" fmla="*/ 4 w 6"/>
                  <a:gd name="T3" fmla="*/ 2 h 3"/>
                  <a:gd name="T4" fmla="*/ 0 w 6"/>
                  <a:gd name="T5" fmla="*/ 3 h 3"/>
                  <a:gd name="T6" fmla="*/ 0 w 6"/>
                  <a:gd name="T7" fmla="*/ 3 h 3"/>
                  <a:gd name="T8" fmla="*/ 5 w 6"/>
                  <a:gd name="T9" fmla="*/ 1 h 3"/>
                  <a:gd name="T10" fmla="*/ 6 w 6"/>
                  <a:gd name="T11" fmla="*/ 1 h 3"/>
                  <a:gd name="T12" fmla="*/ 4 w 6"/>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cubicBezTo>
                      <a:pt x="4" y="2"/>
                      <a:pt x="4" y="2"/>
                      <a:pt x="4" y="2"/>
                    </a:cubicBezTo>
                    <a:cubicBezTo>
                      <a:pt x="4" y="3"/>
                      <a:pt x="1" y="2"/>
                      <a:pt x="0" y="3"/>
                    </a:cubicBezTo>
                    <a:cubicBezTo>
                      <a:pt x="0" y="3"/>
                      <a:pt x="0" y="3"/>
                      <a:pt x="0" y="3"/>
                    </a:cubicBezTo>
                    <a:cubicBezTo>
                      <a:pt x="1" y="0"/>
                      <a:pt x="3" y="3"/>
                      <a:pt x="5" y="1"/>
                    </a:cubicBezTo>
                    <a:cubicBezTo>
                      <a:pt x="6" y="1"/>
                      <a:pt x="6" y="1"/>
                      <a:pt x="6"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6" name="Freeform 2024">
                <a:extLst>
                  <a:ext uri="{FF2B5EF4-FFF2-40B4-BE49-F238E27FC236}">
                    <a16:creationId xmlns:a16="http://schemas.microsoft.com/office/drawing/2014/main" id="{1A6A8839-6FC2-4874-97E1-1410A06BEF9E}"/>
                  </a:ext>
                </a:extLst>
              </p:cNvPr>
              <p:cNvSpPr/>
              <p:nvPr/>
            </p:nvSpPr>
            <p:spPr bwMode="auto">
              <a:xfrm>
                <a:off x="3273" y="2144"/>
                <a:ext cx="11" cy="6"/>
              </a:xfrm>
              <a:custGeom>
                <a:gdLst>
                  <a:gd name="T0" fmla="*/ 0 w 11"/>
                  <a:gd name="T1" fmla="*/ 3 h 6"/>
                  <a:gd name="T2" fmla="*/ 11 w 11"/>
                  <a:gd name="T3" fmla="*/ 0 h 6"/>
                  <a:gd name="T4" fmla="*/ 6 w 11"/>
                  <a:gd name="T5" fmla="*/ 6 h 6"/>
                  <a:gd name="T6" fmla="*/ 0 w 11"/>
                  <a:gd name="T7" fmla="*/ 3 h 6"/>
                </a:gdLst>
                <a:cxnLst>
                  <a:cxn ang="0">
                    <a:pos x="T0" y="T1"/>
                  </a:cxn>
                  <a:cxn ang="0">
                    <a:pos x="T2" y="T3"/>
                  </a:cxn>
                  <a:cxn ang="0">
                    <a:pos x="T4" y="T5"/>
                  </a:cxn>
                  <a:cxn ang="0">
                    <a:pos x="T6" y="T7"/>
                  </a:cxn>
                </a:cxnLst>
                <a:rect l="0" t="0" r="r" b="b"/>
                <a:pathLst>
                  <a:path w="11" h="6">
                    <a:moveTo>
                      <a:pt x="0" y="3"/>
                    </a:moveTo>
                    <a:lnTo>
                      <a:pt x="11" y="0"/>
                    </a:lnTo>
                    <a:lnTo>
                      <a:pt x="6"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7" name="Freeform 2025">
                <a:extLst>
                  <a:ext uri="{FF2B5EF4-FFF2-40B4-BE49-F238E27FC236}">
                    <a16:creationId xmlns:a16="http://schemas.microsoft.com/office/drawing/2014/main" id="{A0108B62-18E6-466A-AA37-E6BBD44D036A}"/>
                  </a:ext>
                </a:extLst>
              </p:cNvPr>
              <p:cNvSpPr/>
              <p:nvPr/>
            </p:nvSpPr>
            <p:spPr bwMode="auto">
              <a:xfrm>
                <a:off x="2282" y="2147"/>
                <a:ext cx="8" cy="8"/>
              </a:xfrm>
              <a:custGeom>
                <a:gdLst>
                  <a:gd name="T0" fmla="*/ 3 w 3"/>
                  <a:gd name="T1" fmla="*/ 1 h 3"/>
                  <a:gd name="T2" fmla="*/ 3 w 3"/>
                  <a:gd name="T3" fmla="*/ 3 h 3"/>
                  <a:gd name="T4" fmla="*/ 0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3" y="2"/>
                      <a:pt x="3" y="2"/>
                      <a:pt x="3" y="3"/>
                    </a:cubicBezTo>
                    <a:cubicBezTo>
                      <a:pt x="0" y="1"/>
                      <a:pt x="0" y="1"/>
                      <a:pt x="0" y="1"/>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8" name="Freeform 2026">
                <a:extLst>
                  <a:ext uri="{FF2B5EF4-FFF2-40B4-BE49-F238E27FC236}">
                    <a16:creationId xmlns:a16="http://schemas.microsoft.com/office/drawing/2014/main" id="{5074A926-99C7-4CC1-AC3C-46A10D3F763B}"/>
                  </a:ext>
                </a:extLst>
              </p:cNvPr>
              <p:cNvSpPr/>
              <p:nvPr/>
            </p:nvSpPr>
            <p:spPr bwMode="auto">
              <a:xfrm>
                <a:off x="3236" y="2147"/>
                <a:ext cx="8" cy="5"/>
              </a:xfrm>
              <a:custGeom>
                <a:gdLst>
                  <a:gd name="T0" fmla="*/ 2 w 3"/>
                  <a:gd name="T1" fmla="*/ 2 h 2"/>
                  <a:gd name="T2" fmla="*/ 2 w 3"/>
                  <a:gd name="T3" fmla="*/ 1 h 2"/>
                  <a:gd name="T4" fmla="*/ 1 w 3"/>
                  <a:gd name="T5" fmla="*/ 2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2" y="1"/>
                      <a:pt x="2" y="1"/>
                    </a:cubicBezTo>
                    <a:cubicBezTo>
                      <a:pt x="2" y="1"/>
                      <a:pt x="1" y="2"/>
                      <a:pt x="1" y="2"/>
                    </a:cubicBezTo>
                    <a:cubicBezTo>
                      <a:pt x="0" y="2"/>
                      <a:pt x="2" y="0"/>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9" name="Freeform 2027">
                <a:extLst>
                  <a:ext uri="{FF2B5EF4-FFF2-40B4-BE49-F238E27FC236}">
                    <a16:creationId xmlns:a16="http://schemas.microsoft.com/office/drawing/2014/main" id="{1EEDE63D-E29E-4DBD-8526-7659A2AB9952}"/>
                  </a:ext>
                </a:extLst>
              </p:cNvPr>
              <p:cNvSpPr/>
              <p:nvPr/>
            </p:nvSpPr>
            <p:spPr bwMode="auto">
              <a:xfrm>
                <a:off x="3255" y="215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0" name="Freeform 2028">
                <a:extLst>
                  <a:ext uri="{FF2B5EF4-FFF2-40B4-BE49-F238E27FC236}">
                    <a16:creationId xmlns:a16="http://schemas.microsoft.com/office/drawing/2014/main" id="{1968701F-3469-43C6-B075-CBED9C9C2F13}"/>
                  </a:ext>
                </a:extLst>
              </p:cNvPr>
              <p:cNvSpPr/>
              <p:nvPr/>
            </p:nvSpPr>
            <p:spPr bwMode="auto">
              <a:xfrm>
                <a:off x="3097" y="2152"/>
                <a:ext cx="13" cy="9"/>
              </a:xfrm>
              <a:custGeom>
                <a:gdLst>
                  <a:gd name="T0" fmla="*/ 3 w 5"/>
                  <a:gd name="T1" fmla="*/ 1 h 3"/>
                  <a:gd name="T2" fmla="*/ 4 w 5"/>
                  <a:gd name="T3" fmla="*/ 1 h 3"/>
                  <a:gd name="T4" fmla="*/ 4 w 5"/>
                  <a:gd name="T5" fmla="*/ 2 h 3"/>
                  <a:gd name="T6" fmla="*/ 2 w 5"/>
                  <a:gd name="T7" fmla="*/ 2 h 3"/>
                  <a:gd name="T8" fmla="*/ 2 w 5"/>
                  <a:gd name="T9" fmla="*/ 3 h 3"/>
                  <a:gd name="T10" fmla="*/ 1 w 5"/>
                  <a:gd name="T11" fmla="*/ 3 h 3"/>
                  <a:gd name="T12" fmla="*/ 2 w 5"/>
                  <a:gd name="T13" fmla="*/ 2 h 3"/>
                  <a:gd name="T14" fmla="*/ 1 w 5"/>
                  <a:gd name="T15" fmla="*/ 1 h 3"/>
                  <a:gd name="T16" fmla="*/ 2 w 5"/>
                  <a:gd name="T17" fmla="*/ 2 h 3"/>
                  <a:gd name="T18" fmla="*/ 2 w 5"/>
                  <a:gd name="T19" fmla="*/ 0 h 3"/>
                  <a:gd name="T20" fmla="*/ 3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1"/>
                    </a:moveTo>
                    <a:cubicBezTo>
                      <a:pt x="4" y="1"/>
                      <a:pt x="4" y="1"/>
                      <a:pt x="4" y="1"/>
                    </a:cubicBezTo>
                    <a:cubicBezTo>
                      <a:pt x="3" y="0"/>
                      <a:pt x="5" y="1"/>
                      <a:pt x="4" y="2"/>
                    </a:cubicBezTo>
                    <a:cubicBezTo>
                      <a:pt x="2" y="2"/>
                      <a:pt x="2" y="2"/>
                      <a:pt x="2" y="2"/>
                    </a:cubicBezTo>
                    <a:cubicBezTo>
                      <a:pt x="2" y="3"/>
                      <a:pt x="2" y="3"/>
                      <a:pt x="2" y="3"/>
                    </a:cubicBezTo>
                    <a:cubicBezTo>
                      <a:pt x="2" y="3"/>
                      <a:pt x="1" y="3"/>
                      <a:pt x="1" y="3"/>
                    </a:cubicBezTo>
                    <a:cubicBezTo>
                      <a:pt x="2" y="2"/>
                      <a:pt x="2" y="2"/>
                      <a:pt x="2" y="2"/>
                    </a:cubicBezTo>
                    <a:cubicBezTo>
                      <a:pt x="1" y="1"/>
                      <a:pt x="0" y="3"/>
                      <a:pt x="1" y="1"/>
                    </a:cubicBezTo>
                    <a:cubicBezTo>
                      <a:pt x="2" y="2"/>
                      <a:pt x="2" y="2"/>
                      <a:pt x="2" y="2"/>
                    </a:cubicBezTo>
                    <a:cubicBezTo>
                      <a:pt x="2" y="1"/>
                      <a:pt x="1"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1" name="Freeform 2029">
                <a:extLst>
                  <a:ext uri="{FF2B5EF4-FFF2-40B4-BE49-F238E27FC236}">
                    <a16:creationId xmlns:a16="http://schemas.microsoft.com/office/drawing/2014/main" id="{1DB9DFEB-F41F-4F53-A0CE-2FCA5AC3CB31}"/>
                  </a:ext>
                </a:extLst>
              </p:cNvPr>
              <p:cNvSpPr/>
              <p:nvPr/>
            </p:nvSpPr>
            <p:spPr bwMode="auto">
              <a:xfrm>
                <a:off x="2295" y="2155"/>
                <a:ext cx="3" cy="3"/>
              </a:xfrm>
              <a:custGeom>
                <a:gdLst>
                  <a:gd name="T0" fmla="*/ 0 w 1"/>
                  <a:gd name="T1" fmla="*/ 1 h 1"/>
                  <a:gd name="T2" fmla="*/ 1 w 1"/>
                  <a:gd name="T3" fmla="*/ 1 h 1"/>
                  <a:gd name="T4" fmla="*/ 0 w 1"/>
                  <a:gd name="T5" fmla="*/ 1 h 1"/>
                  <a:gd name="T6" fmla="*/ 0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2" name="Freeform 2030">
                <a:extLst>
                  <a:ext uri="{FF2B5EF4-FFF2-40B4-BE49-F238E27FC236}">
                    <a16:creationId xmlns:a16="http://schemas.microsoft.com/office/drawing/2014/main" id="{4B5DCD3E-F64F-4816-A40C-EB25F38EBDBA}"/>
                  </a:ext>
                </a:extLst>
              </p:cNvPr>
              <p:cNvSpPr/>
              <p:nvPr/>
            </p:nvSpPr>
            <p:spPr bwMode="auto">
              <a:xfrm>
                <a:off x="2381" y="215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3" name="Freeform 2031">
                <a:extLst>
                  <a:ext uri="{FF2B5EF4-FFF2-40B4-BE49-F238E27FC236}">
                    <a16:creationId xmlns:a16="http://schemas.microsoft.com/office/drawing/2014/main" id="{F91D887E-821D-4AFB-AA54-D41B275E09BA}"/>
                  </a:ext>
                </a:extLst>
              </p:cNvPr>
              <p:cNvSpPr/>
              <p:nvPr/>
            </p:nvSpPr>
            <p:spPr bwMode="auto">
              <a:xfrm>
                <a:off x="3166" y="2155"/>
                <a:ext cx="3" cy="6"/>
              </a:xfrm>
              <a:custGeom>
                <a:gdLst>
                  <a:gd name="T0" fmla="*/ 1 w 1"/>
                  <a:gd name="T1" fmla="*/ 0 h 2"/>
                  <a:gd name="T2" fmla="*/ 0 w 1"/>
                  <a:gd name="T3" fmla="*/ 2 h 2"/>
                  <a:gd name="T4" fmla="*/ 0 w 1"/>
                  <a:gd name="T5" fmla="*/ 1 h 2"/>
                  <a:gd name="T6" fmla="*/ 1 w 1"/>
                  <a:gd name="T7" fmla="*/ 0 h 2"/>
                </a:gdLst>
                <a:cxnLst>
                  <a:cxn ang="0">
                    <a:pos x="T0" y="T1"/>
                  </a:cxn>
                  <a:cxn ang="0">
                    <a:pos x="T2" y="T3"/>
                  </a:cxn>
                  <a:cxn ang="0">
                    <a:pos x="T4" y="T5"/>
                  </a:cxn>
                  <a:cxn ang="0">
                    <a:pos x="T6" y="T7"/>
                  </a:cxn>
                </a:cxnLst>
                <a:rect l="0" t="0" r="r" b="b"/>
                <a:pathLst>
                  <a:path w="1" h="2">
                    <a:moveTo>
                      <a:pt x="1" y="0"/>
                    </a:moveTo>
                    <a:cubicBezTo>
                      <a:pt x="1" y="1"/>
                      <a:pt x="0" y="1"/>
                      <a:pt x="0" y="2"/>
                    </a:cubicBezTo>
                    <a:cubicBezTo>
                      <a:pt x="0" y="1"/>
                      <a:pt x="0"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4" name="Freeform 2032">
                <a:extLst>
                  <a:ext uri="{FF2B5EF4-FFF2-40B4-BE49-F238E27FC236}">
                    <a16:creationId xmlns:a16="http://schemas.microsoft.com/office/drawing/2014/main" id="{EBC06EBF-3130-496F-9BBC-985F02E31353}"/>
                  </a:ext>
                </a:extLst>
              </p:cNvPr>
              <p:cNvSpPr/>
              <p:nvPr/>
            </p:nvSpPr>
            <p:spPr bwMode="auto">
              <a:xfrm>
                <a:off x="3343" y="2155"/>
                <a:ext cx="2"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5" name="Freeform 2033">
                <a:extLst>
                  <a:ext uri="{FF2B5EF4-FFF2-40B4-BE49-F238E27FC236}">
                    <a16:creationId xmlns:a16="http://schemas.microsoft.com/office/drawing/2014/main" id="{ACD045FA-232B-4601-9A07-768523F64E72}"/>
                  </a:ext>
                </a:extLst>
              </p:cNvPr>
              <p:cNvSpPr/>
              <p:nvPr/>
            </p:nvSpPr>
            <p:spPr bwMode="auto">
              <a:xfrm>
                <a:off x="3279" y="2155"/>
                <a:ext cx="13" cy="11"/>
              </a:xfrm>
              <a:custGeom>
                <a:gdLst>
                  <a:gd name="T0" fmla="*/ 5 w 5"/>
                  <a:gd name="T1" fmla="*/ 2 h 4"/>
                  <a:gd name="T2" fmla="*/ 1 w 5"/>
                  <a:gd name="T3" fmla="*/ 2 h 4"/>
                  <a:gd name="T4" fmla="*/ 0 w 5"/>
                  <a:gd name="T5" fmla="*/ 2 h 4"/>
                  <a:gd name="T6" fmla="*/ 4 w 5"/>
                  <a:gd name="T7" fmla="*/ 1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2" y="2"/>
                      <a:pt x="1" y="2"/>
                    </a:cubicBezTo>
                    <a:cubicBezTo>
                      <a:pt x="0" y="2"/>
                      <a:pt x="0" y="2"/>
                      <a:pt x="0" y="2"/>
                    </a:cubicBezTo>
                    <a:cubicBezTo>
                      <a:pt x="1" y="0"/>
                      <a:pt x="5" y="4"/>
                      <a:pt x="4" y="1"/>
                    </a:cubicBezTo>
                    <a:cubicBezTo>
                      <a:pt x="5"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6" name="Freeform 2034">
                <a:extLst>
                  <a:ext uri="{FF2B5EF4-FFF2-40B4-BE49-F238E27FC236}">
                    <a16:creationId xmlns:a16="http://schemas.microsoft.com/office/drawing/2014/main" id="{5F77DD75-6C33-4598-8576-09A885C89DBF}"/>
                  </a:ext>
                </a:extLst>
              </p:cNvPr>
              <p:cNvSpPr/>
              <p:nvPr/>
            </p:nvSpPr>
            <p:spPr bwMode="auto">
              <a:xfrm>
                <a:off x="3474" y="2158"/>
                <a:ext cx="8" cy="3"/>
              </a:xfrm>
              <a:custGeom>
                <a:gdLst>
                  <a:gd name="T0" fmla="*/ 2 w 3"/>
                  <a:gd name="T1" fmla="*/ 0 h 1"/>
                  <a:gd name="T2" fmla="*/ 1 w 3"/>
                  <a:gd name="T3" fmla="*/ 0 h 1"/>
                  <a:gd name="T4" fmla="*/ 0 w 3"/>
                  <a:gd name="T5" fmla="*/ 0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1"/>
                      <a:pt x="1" y="1"/>
                      <a:pt x="1" y="0"/>
                    </a:cubicBezTo>
                    <a:cubicBezTo>
                      <a:pt x="0" y="0"/>
                      <a:pt x="0" y="0"/>
                      <a:pt x="0" y="0"/>
                    </a:cubicBezTo>
                    <a:cubicBezTo>
                      <a:pt x="0"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7" name="Freeform 2035">
                <a:extLst>
                  <a:ext uri="{FF2B5EF4-FFF2-40B4-BE49-F238E27FC236}">
                    <a16:creationId xmlns:a16="http://schemas.microsoft.com/office/drawing/2014/main" id="{DB092D3B-8978-4A42-A4C0-A05B6E89BCEB}"/>
                  </a:ext>
                </a:extLst>
              </p:cNvPr>
              <p:cNvSpPr/>
              <p:nvPr/>
            </p:nvSpPr>
            <p:spPr bwMode="auto">
              <a:xfrm>
                <a:off x="2327" y="2155"/>
                <a:ext cx="11" cy="14"/>
              </a:xfrm>
              <a:custGeom>
                <a:gdLst>
                  <a:gd name="T0" fmla="*/ 2 w 4"/>
                  <a:gd name="T1" fmla="*/ 2 h 5"/>
                  <a:gd name="T2" fmla="*/ 0 w 4"/>
                  <a:gd name="T3" fmla="*/ 2 h 5"/>
                  <a:gd name="T4" fmla="*/ 3 w 4"/>
                  <a:gd name="T5" fmla="*/ 3 h 5"/>
                  <a:gd name="T6" fmla="*/ 3 w 4"/>
                  <a:gd name="T7" fmla="*/ 2 h 5"/>
                  <a:gd name="T8" fmla="*/ 2 w 4"/>
                  <a:gd name="T9" fmla="*/ 4 h 5"/>
                  <a:gd name="T10" fmla="*/ 4 w 4"/>
                  <a:gd name="T11" fmla="*/ 4 h 5"/>
                  <a:gd name="T12" fmla="*/ 4 w 4"/>
                  <a:gd name="T13" fmla="*/ 5 h 5"/>
                  <a:gd name="T14" fmla="*/ 1 w 4"/>
                  <a:gd name="T15" fmla="*/ 4 h 5"/>
                  <a:gd name="T16" fmla="*/ 2 w 4"/>
                  <a:gd name="T17" fmla="*/ 4 h 5"/>
                  <a:gd name="T18" fmla="*/ 0 w 4"/>
                  <a:gd name="T19" fmla="*/ 3 h 5"/>
                  <a:gd name="T20" fmla="*/ 2 w 4"/>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cubicBezTo>
                      <a:pt x="0" y="2"/>
                      <a:pt x="0" y="2"/>
                      <a:pt x="0" y="2"/>
                    </a:cubicBezTo>
                    <a:cubicBezTo>
                      <a:pt x="1" y="3"/>
                      <a:pt x="2" y="3"/>
                      <a:pt x="3" y="3"/>
                    </a:cubicBezTo>
                    <a:cubicBezTo>
                      <a:pt x="3" y="2"/>
                      <a:pt x="3" y="2"/>
                      <a:pt x="3" y="2"/>
                    </a:cubicBezTo>
                    <a:cubicBezTo>
                      <a:pt x="3" y="3"/>
                      <a:pt x="3" y="3"/>
                      <a:pt x="2" y="4"/>
                    </a:cubicBezTo>
                    <a:cubicBezTo>
                      <a:pt x="4" y="4"/>
                      <a:pt x="4" y="4"/>
                      <a:pt x="4" y="4"/>
                    </a:cubicBezTo>
                    <a:cubicBezTo>
                      <a:pt x="4" y="5"/>
                      <a:pt x="4" y="5"/>
                      <a:pt x="4" y="5"/>
                    </a:cubicBezTo>
                    <a:cubicBezTo>
                      <a:pt x="3" y="5"/>
                      <a:pt x="2" y="5"/>
                      <a:pt x="1" y="4"/>
                    </a:cubicBezTo>
                    <a:cubicBezTo>
                      <a:pt x="1" y="4"/>
                      <a:pt x="2" y="4"/>
                      <a:pt x="2" y="4"/>
                    </a:cubicBezTo>
                    <a:cubicBezTo>
                      <a:pt x="0" y="3"/>
                      <a:pt x="0" y="3"/>
                      <a:pt x="0" y="3"/>
                    </a:cubicBezTo>
                    <a:cubicBezTo>
                      <a:pt x="1" y="3"/>
                      <a:pt x="0"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8" name="Freeform 2036">
                <a:extLst>
                  <a:ext uri="{FF2B5EF4-FFF2-40B4-BE49-F238E27FC236}">
                    <a16:creationId xmlns:a16="http://schemas.microsoft.com/office/drawing/2014/main" id="{5DCC55B4-3F30-4EEB-8A4C-F70CBB96C02E}"/>
                  </a:ext>
                </a:extLst>
              </p:cNvPr>
              <p:cNvSpPr/>
              <p:nvPr/>
            </p:nvSpPr>
            <p:spPr bwMode="auto">
              <a:xfrm>
                <a:off x="3068" y="215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9" name="Freeform 2037">
                <a:extLst>
                  <a:ext uri="{FF2B5EF4-FFF2-40B4-BE49-F238E27FC236}">
                    <a16:creationId xmlns:a16="http://schemas.microsoft.com/office/drawing/2014/main" id="{132193CF-189E-4A7C-987D-E94E5611AB6D}"/>
                  </a:ext>
                </a:extLst>
              </p:cNvPr>
              <p:cNvSpPr/>
              <p:nvPr/>
            </p:nvSpPr>
            <p:spPr bwMode="auto">
              <a:xfrm>
                <a:off x="3150" y="2158"/>
                <a:ext cx="11" cy="3"/>
              </a:xfrm>
              <a:custGeom>
                <a:gdLst>
                  <a:gd name="T0" fmla="*/ 4 w 4"/>
                  <a:gd name="T1" fmla="*/ 0 h 1"/>
                  <a:gd name="T2" fmla="*/ 3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3" y="1"/>
                      <a:pt x="3" y="1"/>
                      <a:pt x="3" y="1"/>
                    </a:cubicBezTo>
                    <a:cubicBezTo>
                      <a:pt x="2" y="1"/>
                      <a:pt x="1"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0" name="Freeform 2038">
                <a:extLst>
                  <a:ext uri="{FF2B5EF4-FFF2-40B4-BE49-F238E27FC236}">
                    <a16:creationId xmlns:a16="http://schemas.microsoft.com/office/drawing/2014/main" id="{029C5D9C-BACA-43F5-A3AB-EC7FCB2BE65E}"/>
                  </a:ext>
                </a:extLst>
              </p:cNvPr>
              <p:cNvSpPr/>
              <p:nvPr/>
            </p:nvSpPr>
            <p:spPr bwMode="auto">
              <a:xfrm>
                <a:off x="3327" y="2158"/>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0" y="3"/>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1" name="Freeform 2039">
                <a:extLst>
                  <a:ext uri="{FF2B5EF4-FFF2-40B4-BE49-F238E27FC236}">
                    <a16:creationId xmlns:a16="http://schemas.microsoft.com/office/drawing/2014/main" id="{49AF422E-62C2-44E8-BCF5-B04B123889F7}"/>
                  </a:ext>
                </a:extLst>
              </p:cNvPr>
              <p:cNvSpPr/>
              <p:nvPr/>
            </p:nvSpPr>
            <p:spPr bwMode="auto">
              <a:xfrm>
                <a:off x="3335" y="2158"/>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2" name="Freeform 2040">
                <a:extLst>
                  <a:ext uri="{FF2B5EF4-FFF2-40B4-BE49-F238E27FC236}">
                    <a16:creationId xmlns:a16="http://schemas.microsoft.com/office/drawing/2014/main" id="{9D07E676-9469-4695-BA68-655FC2577BE3}"/>
                  </a:ext>
                </a:extLst>
              </p:cNvPr>
              <p:cNvSpPr/>
              <p:nvPr/>
            </p:nvSpPr>
            <p:spPr bwMode="auto">
              <a:xfrm>
                <a:off x="3439" y="2158"/>
                <a:ext cx="11" cy="11"/>
              </a:xfrm>
              <a:custGeom>
                <a:gdLst>
                  <a:gd name="T0" fmla="*/ 1 w 4"/>
                  <a:gd name="T1" fmla="*/ 0 h 4"/>
                  <a:gd name="T2" fmla="*/ 4 w 4"/>
                  <a:gd name="T3" fmla="*/ 1 h 4"/>
                  <a:gd name="T4" fmla="*/ 3 w 4"/>
                  <a:gd name="T5" fmla="*/ 3 h 4"/>
                  <a:gd name="T6" fmla="*/ 4 w 4"/>
                  <a:gd name="T7" fmla="*/ 3 h 4"/>
                  <a:gd name="T8" fmla="*/ 1 w 4"/>
                  <a:gd name="T9" fmla="*/ 3 h 4"/>
                  <a:gd name="T10" fmla="*/ 2 w 4"/>
                  <a:gd name="T11" fmla="*/ 3 h 4"/>
                  <a:gd name="T12" fmla="*/ 3 w 4"/>
                  <a:gd name="T13" fmla="*/ 2 h 4"/>
                  <a:gd name="T14" fmla="*/ 1 w 4"/>
                  <a:gd name="T15" fmla="*/ 2 h 4"/>
                  <a:gd name="T16" fmla="*/ 0 w 4"/>
                  <a:gd name="T17" fmla="*/ 0 h 4"/>
                  <a:gd name="T18" fmla="*/ 1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cubicBezTo>
                      <a:pt x="1" y="2"/>
                      <a:pt x="4" y="1"/>
                      <a:pt x="4" y="1"/>
                    </a:cubicBezTo>
                    <a:cubicBezTo>
                      <a:pt x="3" y="1"/>
                      <a:pt x="4" y="2"/>
                      <a:pt x="3" y="3"/>
                    </a:cubicBezTo>
                    <a:cubicBezTo>
                      <a:pt x="4" y="3"/>
                      <a:pt x="4" y="3"/>
                      <a:pt x="4" y="3"/>
                    </a:cubicBezTo>
                    <a:cubicBezTo>
                      <a:pt x="2" y="3"/>
                      <a:pt x="2" y="4"/>
                      <a:pt x="1" y="3"/>
                    </a:cubicBezTo>
                    <a:cubicBezTo>
                      <a:pt x="1" y="3"/>
                      <a:pt x="2" y="4"/>
                      <a:pt x="2" y="3"/>
                    </a:cubicBezTo>
                    <a:cubicBezTo>
                      <a:pt x="3" y="3"/>
                      <a:pt x="3" y="3"/>
                      <a:pt x="3" y="2"/>
                    </a:cubicBezTo>
                    <a:cubicBezTo>
                      <a:pt x="2" y="2"/>
                      <a:pt x="2" y="1"/>
                      <a:pt x="1"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3" name="Freeform 2041">
                <a:extLst>
                  <a:ext uri="{FF2B5EF4-FFF2-40B4-BE49-F238E27FC236}">
                    <a16:creationId xmlns:a16="http://schemas.microsoft.com/office/drawing/2014/main" id="{36FCFFA4-ABCF-4CD8-A2A8-EB5CF1CF2E3E}"/>
                  </a:ext>
                </a:extLst>
              </p:cNvPr>
              <p:cNvSpPr/>
              <p:nvPr/>
            </p:nvSpPr>
            <p:spPr bwMode="auto">
              <a:xfrm>
                <a:off x="2362" y="2158"/>
                <a:ext cx="16" cy="13"/>
              </a:xfrm>
              <a:custGeom>
                <a:gdLst>
                  <a:gd name="T0" fmla="*/ 5 w 6"/>
                  <a:gd name="T1" fmla="*/ 3 h 5"/>
                  <a:gd name="T2" fmla="*/ 4 w 6"/>
                  <a:gd name="T3" fmla="*/ 4 h 5"/>
                  <a:gd name="T4" fmla="*/ 4 w 6"/>
                  <a:gd name="T5" fmla="*/ 4 h 5"/>
                  <a:gd name="T6" fmla="*/ 3 w 6"/>
                  <a:gd name="T7" fmla="*/ 4 h 5"/>
                  <a:gd name="T8" fmla="*/ 2 w 6"/>
                  <a:gd name="T9" fmla="*/ 4 h 5"/>
                  <a:gd name="T10" fmla="*/ 1 w 6"/>
                  <a:gd name="T11" fmla="*/ 5 h 5"/>
                  <a:gd name="T12" fmla="*/ 0 w 6"/>
                  <a:gd name="T13" fmla="*/ 3 h 5"/>
                  <a:gd name="T14" fmla="*/ 1 w 6"/>
                  <a:gd name="T15" fmla="*/ 1 h 5"/>
                  <a:gd name="T16" fmla="*/ 5 w 6"/>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cubicBezTo>
                      <a:pt x="4" y="4"/>
                      <a:pt x="4" y="4"/>
                      <a:pt x="4" y="4"/>
                    </a:cubicBezTo>
                    <a:cubicBezTo>
                      <a:pt x="4" y="4"/>
                      <a:pt x="4" y="4"/>
                      <a:pt x="4" y="4"/>
                    </a:cubicBezTo>
                    <a:cubicBezTo>
                      <a:pt x="4" y="4"/>
                      <a:pt x="3" y="4"/>
                      <a:pt x="3" y="4"/>
                    </a:cubicBezTo>
                    <a:cubicBezTo>
                      <a:pt x="2" y="4"/>
                      <a:pt x="2" y="4"/>
                      <a:pt x="2" y="4"/>
                    </a:cubicBezTo>
                    <a:cubicBezTo>
                      <a:pt x="1" y="5"/>
                      <a:pt x="1" y="5"/>
                      <a:pt x="1" y="5"/>
                    </a:cubicBezTo>
                    <a:cubicBezTo>
                      <a:pt x="0" y="5"/>
                      <a:pt x="1" y="3"/>
                      <a:pt x="0" y="3"/>
                    </a:cubicBezTo>
                    <a:cubicBezTo>
                      <a:pt x="0" y="3"/>
                      <a:pt x="0" y="1"/>
                      <a:pt x="1" y="1"/>
                    </a:cubicBezTo>
                    <a:cubicBezTo>
                      <a:pt x="3" y="2"/>
                      <a:pt x="6"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4" name="Freeform 2042">
                <a:extLst>
                  <a:ext uri="{FF2B5EF4-FFF2-40B4-BE49-F238E27FC236}">
                    <a16:creationId xmlns:a16="http://schemas.microsoft.com/office/drawing/2014/main" id="{6C69A398-29A2-4DD4-B1EC-6A11FA181178}"/>
                  </a:ext>
                </a:extLst>
              </p:cNvPr>
              <p:cNvSpPr/>
              <p:nvPr/>
            </p:nvSpPr>
            <p:spPr bwMode="auto">
              <a:xfrm>
                <a:off x="2963" y="216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0" y="2"/>
                      <a:pt x="0" y="2"/>
                      <a:pt x="0" y="2"/>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5" name="Freeform 2043">
                <a:extLst>
                  <a:ext uri="{FF2B5EF4-FFF2-40B4-BE49-F238E27FC236}">
                    <a16:creationId xmlns:a16="http://schemas.microsoft.com/office/drawing/2014/main" id="{EE93C655-596C-40BB-8088-8D4C8BF63356}"/>
                  </a:ext>
                </a:extLst>
              </p:cNvPr>
              <p:cNvSpPr/>
              <p:nvPr/>
            </p:nvSpPr>
            <p:spPr bwMode="auto">
              <a:xfrm>
                <a:off x="3078" y="2161"/>
                <a:ext cx="8" cy="5"/>
              </a:xfrm>
              <a:custGeom>
                <a:gdLst>
                  <a:gd name="T0" fmla="*/ 3 w 3"/>
                  <a:gd name="T1" fmla="*/ 1 h 2"/>
                  <a:gd name="T2" fmla="*/ 1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6" name="Freeform 2044">
                <a:extLst>
                  <a:ext uri="{FF2B5EF4-FFF2-40B4-BE49-F238E27FC236}">
                    <a16:creationId xmlns:a16="http://schemas.microsoft.com/office/drawing/2014/main" id="{BAD7B6C3-76F6-4173-AB4D-7977BB4BA3F1}"/>
                  </a:ext>
                </a:extLst>
              </p:cNvPr>
              <p:cNvSpPr/>
              <p:nvPr/>
            </p:nvSpPr>
            <p:spPr bwMode="auto">
              <a:xfrm>
                <a:off x="3051" y="2163"/>
                <a:ext cx="19" cy="8"/>
              </a:xfrm>
              <a:custGeom>
                <a:gdLst>
                  <a:gd name="T0" fmla="*/ 4 w 7"/>
                  <a:gd name="T1" fmla="*/ 1 h 3"/>
                  <a:gd name="T2" fmla="*/ 7 w 7"/>
                  <a:gd name="T3" fmla="*/ 2 h 3"/>
                  <a:gd name="T4" fmla="*/ 3 w 7"/>
                  <a:gd name="T5" fmla="*/ 1 h 3"/>
                  <a:gd name="T6" fmla="*/ 0 w 7"/>
                  <a:gd name="T7" fmla="*/ 2 h 3"/>
                  <a:gd name="T8" fmla="*/ 1 w 7"/>
                  <a:gd name="T9" fmla="*/ 0 h 3"/>
                  <a:gd name="T10" fmla="*/ 4 w 7"/>
                  <a:gd name="T11" fmla="*/ 0 h 3"/>
                  <a:gd name="T12" fmla="*/ 4 w 7"/>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4" y="1"/>
                    </a:moveTo>
                    <a:cubicBezTo>
                      <a:pt x="5" y="1"/>
                      <a:pt x="6" y="2"/>
                      <a:pt x="7" y="2"/>
                    </a:cubicBezTo>
                    <a:cubicBezTo>
                      <a:pt x="6" y="2"/>
                      <a:pt x="4" y="3"/>
                      <a:pt x="3" y="1"/>
                    </a:cubicBezTo>
                    <a:cubicBezTo>
                      <a:pt x="2" y="2"/>
                      <a:pt x="1" y="2"/>
                      <a:pt x="0" y="2"/>
                    </a:cubicBezTo>
                    <a:cubicBezTo>
                      <a:pt x="0" y="1"/>
                      <a:pt x="2" y="1"/>
                      <a:pt x="1" y="0"/>
                    </a:cubicBezTo>
                    <a:cubicBezTo>
                      <a:pt x="3" y="0"/>
                      <a:pt x="3" y="2"/>
                      <a:pt x="4" y="0"/>
                    </a:cubicBezTo>
                    <a:cubicBezTo>
                      <a:pt x="4"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7" name="Freeform 2045">
                <a:extLst>
                  <a:ext uri="{FF2B5EF4-FFF2-40B4-BE49-F238E27FC236}">
                    <a16:creationId xmlns:a16="http://schemas.microsoft.com/office/drawing/2014/main" id="{A600E854-4234-4496-B31A-97C8932DCD79}"/>
                  </a:ext>
                </a:extLst>
              </p:cNvPr>
              <p:cNvSpPr/>
              <p:nvPr/>
            </p:nvSpPr>
            <p:spPr bwMode="auto">
              <a:xfrm>
                <a:off x="3158" y="2163"/>
                <a:ext cx="3" cy="6"/>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8" name="Freeform 2046">
                <a:extLst>
                  <a:ext uri="{FF2B5EF4-FFF2-40B4-BE49-F238E27FC236}">
                    <a16:creationId xmlns:a16="http://schemas.microsoft.com/office/drawing/2014/main" id="{0ADB99BE-BEDF-487A-AFF6-30ACA1470B4B}"/>
                  </a:ext>
                </a:extLst>
              </p:cNvPr>
              <p:cNvSpPr/>
              <p:nvPr/>
            </p:nvSpPr>
            <p:spPr bwMode="auto">
              <a:xfrm>
                <a:off x="3412" y="2163"/>
                <a:ext cx="14" cy="14"/>
              </a:xfrm>
              <a:custGeom>
                <a:gdLst>
                  <a:gd name="T0" fmla="*/ 5 w 5"/>
                  <a:gd name="T1" fmla="*/ 1 h 5"/>
                  <a:gd name="T2" fmla="*/ 1 w 5"/>
                  <a:gd name="T3" fmla="*/ 4 h 5"/>
                  <a:gd name="T4" fmla="*/ 0 w 5"/>
                  <a:gd name="T5" fmla="*/ 3 h 5"/>
                  <a:gd name="T6" fmla="*/ 2 w 5"/>
                  <a:gd name="T7" fmla="*/ 4 h 5"/>
                  <a:gd name="T8" fmla="*/ 3 w 5"/>
                  <a:gd name="T9" fmla="*/ 2 h 5"/>
                  <a:gd name="T10" fmla="*/ 2 w 5"/>
                  <a:gd name="T11" fmla="*/ 2 h 5"/>
                  <a:gd name="T12" fmla="*/ 3 w 5"/>
                  <a:gd name="T13" fmla="*/ 0 h 5"/>
                  <a:gd name="T14" fmla="*/ 5 w 5"/>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1"/>
                    </a:moveTo>
                    <a:cubicBezTo>
                      <a:pt x="3" y="1"/>
                      <a:pt x="5" y="5"/>
                      <a:pt x="1" y="4"/>
                    </a:cubicBezTo>
                    <a:cubicBezTo>
                      <a:pt x="0" y="3"/>
                      <a:pt x="0" y="3"/>
                      <a:pt x="0" y="3"/>
                    </a:cubicBezTo>
                    <a:cubicBezTo>
                      <a:pt x="1" y="3"/>
                      <a:pt x="1" y="5"/>
                      <a:pt x="2" y="4"/>
                    </a:cubicBezTo>
                    <a:cubicBezTo>
                      <a:pt x="3" y="3"/>
                      <a:pt x="4" y="3"/>
                      <a:pt x="3" y="2"/>
                    </a:cubicBezTo>
                    <a:cubicBezTo>
                      <a:pt x="2" y="2"/>
                      <a:pt x="2" y="2"/>
                      <a:pt x="2" y="2"/>
                    </a:cubicBezTo>
                    <a:cubicBezTo>
                      <a:pt x="1" y="1"/>
                      <a:pt x="3" y="1"/>
                      <a:pt x="3" y="0"/>
                    </a:cubicBezTo>
                    <a:cubicBezTo>
                      <a:pt x="4"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9" name="Freeform 2047">
                <a:extLst>
                  <a:ext uri="{FF2B5EF4-FFF2-40B4-BE49-F238E27FC236}">
                    <a16:creationId xmlns:a16="http://schemas.microsoft.com/office/drawing/2014/main" id="{1B3E2349-8E62-470E-B6EC-45E51678348E}"/>
                  </a:ext>
                </a:extLst>
              </p:cNvPr>
              <p:cNvSpPr/>
              <p:nvPr/>
            </p:nvSpPr>
            <p:spPr bwMode="auto">
              <a:xfrm>
                <a:off x="3431" y="2163"/>
                <a:ext cx="8" cy="11"/>
              </a:xfrm>
              <a:custGeom>
                <a:gdLst>
                  <a:gd name="T0" fmla="*/ 3 w 3"/>
                  <a:gd name="T1" fmla="*/ 0 h 4"/>
                  <a:gd name="T2" fmla="*/ 0 w 3"/>
                  <a:gd name="T3" fmla="*/ 3 h 4"/>
                  <a:gd name="T4" fmla="*/ 3 w 3"/>
                  <a:gd name="T5" fmla="*/ 0 h 4"/>
                </a:gdLst>
                <a:cxnLst>
                  <a:cxn ang="0">
                    <a:pos x="T0" y="T1"/>
                  </a:cxn>
                  <a:cxn ang="0">
                    <a:pos x="T2" y="T3"/>
                  </a:cxn>
                  <a:cxn ang="0">
                    <a:pos x="T4" y="T5"/>
                  </a:cxn>
                </a:cxnLst>
                <a:rect l="0" t="0" r="r" b="b"/>
                <a:pathLst>
                  <a:path w="3" h="4">
                    <a:moveTo>
                      <a:pt x="3" y="0"/>
                    </a:moveTo>
                    <a:cubicBezTo>
                      <a:pt x="1" y="1"/>
                      <a:pt x="3" y="4"/>
                      <a:pt x="0" y="3"/>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0" name="Freeform 2048">
                <a:extLst>
                  <a:ext uri="{FF2B5EF4-FFF2-40B4-BE49-F238E27FC236}">
                    <a16:creationId xmlns:a16="http://schemas.microsoft.com/office/drawing/2014/main" id="{D1429BC4-AEE7-42A1-9302-3F489912E5E3}"/>
                  </a:ext>
                </a:extLst>
              </p:cNvPr>
              <p:cNvSpPr/>
              <p:nvPr/>
            </p:nvSpPr>
            <p:spPr bwMode="auto">
              <a:xfrm>
                <a:off x="3204" y="2163"/>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1" name="Freeform 2049">
                <a:extLst>
                  <a:ext uri="{FF2B5EF4-FFF2-40B4-BE49-F238E27FC236}">
                    <a16:creationId xmlns:a16="http://schemas.microsoft.com/office/drawing/2014/main" id="{44831972-E1A9-43FB-BFE2-777D6DCC603A}"/>
                  </a:ext>
                </a:extLst>
              </p:cNvPr>
              <p:cNvSpPr/>
              <p:nvPr/>
            </p:nvSpPr>
            <p:spPr bwMode="auto">
              <a:xfrm>
                <a:off x="2362" y="216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2" name="Freeform 2050">
                <a:extLst>
                  <a:ext uri="{FF2B5EF4-FFF2-40B4-BE49-F238E27FC236}">
                    <a16:creationId xmlns:a16="http://schemas.microsoft.com/office/drawing/2014/main" id="{06DE5489-D276-4609-A6E8-D48ED574838F}"/>
                  </a:ext>
                </a:extLst>
              </p:cNvPr>
              <p:cNvSpPr/>
              <p:nvPr/>
            </p:nvSpPr>
            <p:spPr bwMode="auto">
              <a:xfrm>
                <a:off x="3113" y="216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3" name="Freeform 2051">
                <a:extLst>
                  <a:ext uri="{FF2B5EF4-FFF2-40B4-BE49-F238E27FC236}">
                    <a16:creationId xmlns:a16="http://schemas.microsoft.com/office/drawing/2014/main" id="{C4F2DB97-CBD0-49D0-85AE-6DFC7CBC74C9}"/>
                  </a:ext>
                </a:extLst>
              </p:cNvPr>
              <p:cNvSpPr/>
              <p:nvPr/>
            </p:nvSpPr>
            <p:spPr bwMode="auto">
              <a:xfrm>
                <a:off x="3118" y="216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4" name="Freeform 2052">
                <a:extLst>
                  <a:ext uri="{FF2B5EF4-FFF2-40B4-BE49-F238E27FC236}">
                    <a16:creationId xmlns:a16="http://schemas.microsoft.com/office/drawing/2014/main" id="{9B68EA45-94CD-434B-B079-C68E76850683}"/>
                  </a:ext>
                </a:extLst>
              </p:cNvPr>
              <p:cNvSpPr/>
              <p:nvPr/>
            </p:nvSpPr>
            <p:spPr bwMode="auto">
              <a:xfrm>
                <a:off x="3479" y="2166"/>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5" name="Freeform 2053">
                <a:extLst>
                  <a:ext uri="{FF2B5EF4-FFF2-40B4-BE49-F238E27FC236}">
                    <a16:creationId xmlns:a16="http://schemas.microsoft.com/office/drawing/2014/main" id="{D1A8C429-CD92-4463-9B76-BD4EBF202614}"/>
                  </a:ext>
                </a:extLst>
              </p:cNvPr>
              <p:cNvSpPr/>
              <p:nvPr/>
            </p:nvSpPr>
            <p:spPr bwMode="auto">
              <a:xfrm>
                <a:off x="3506" y="2166"/>
                <a:ext cx="2"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6" name="Rectangle 2054">
                <a:extLst>
                  <a:ext uri="{FF2B5EF4-FFF2-40B4-BE49-F238E27FC236}">
                    <a16:creationId xmlns:a16="http://schemas.microsoft.com/office/drawing/2014/main" id="{47FF6061-7C61-4EE6-A364-524D46280CA9}"/>
                  </a:ext>
                </a:extLst>
              </p:cNvPr>
              <p:cNvSpPr>
                <a:spLocks noChangeArrowheads="1"/>
              </p:cNvSpPr>
              <p:nvPr/>
            </p:nvSpPr>
            <p:spPr bwMode="auto">
              <a:xfrm>
                <a:off x="2341" y="216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7" name="Freeform 2055">
                <a:extLst>
                  <a:ext uri="{FF2B5EF4-FFF2-40B4-BE49-F238E27FC236}">
                    <a16:creationId xmlns:a16="http://schemas.microsoft.com/office/drawing/2014/main" id="{63525516-8CCE-4668-B94B-9EED82035E9E}"/>
                  </a:ext>
                </a:extLst>
              </p:cNvPr>
              <p:cNvSpPr/>
              <p:nvPr/>
            </p:nvSpPr>
            <p:spPr bwMode="auto">
              <a:xfrm>
                <a:off x="2963" y="2166"/>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1" y="1"/>
                      <a:pt x="2" y="0"/>
                    </a:cubicBezTo>
                    <a:cubicBezTo>
                      <a:pt x="1"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8" name="Freeform 2056">
                <a:extLst>
                  <a:ext uri="{FF2B5EF4-FFF2-40B4-BE49-F238E27FC236}">
                    <a16:creationId xmlns:a16="http://schemas.microsoft.com/office/drawing/2014/main" id="{995499C5-A1D3-4FDE-972B-80E54F593F19}"/>
                  </a:ext>
                </a:extLst>
              </p:cNvPr>
              <p:cNvSpPr/>
              <p:nvPr/>
            </p:nvSpPr>
            <p:spPr bwMode="auto">
              <a:xfrm>
                <a:off x="3137" y="2166"/>
                <a:ext cx="5" cy="3"/>
              </a:xfrm>
              <a:custGeom>
                <a:gdLst>
                  <a:gd name="T0" fmla="*/ 1 w 2"/>
                  <a:gd name="T1" fmla="*/ 1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1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9" name="Freeform 2057">
                <a:extLst>
                  <a:ext uri="{FF2B5EF4-FFF2-40B4-BE49-F238E27FC236}">
                    <a16:creationId xmlns:a16="http://schemas.microsoft.com/office/drawing/2014/main" id="{53830F61-F99C-4214-9AED-6D3EF0942498}"/>
                  </a:ext>
                </a:extLst>
              </p:cNvPr>
              <p:cNvSpPr/>
              <p:nvPr/>
            </p:nvSpPr>
            <p:spPr bwMode="auto">
              <a:xfrm>
                <a:off x="3206" y="216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0" name="Freeform 2058">
                <a:extLst>
                  <a:ext uri="{FF2B5EF4-FFF2-40B4-BE49-F238E27FC236}">
                    <a16:creationId xmlns:a16="http://schemas.microsoft.com/office/drawing/2014/main" id="{84AADDB9-C8D9-4851-A500-E6A3D66FFD86}"/>
                  </a:ext>
                </a:extLst>
              </p:cNvPr>
              <p:cNvSpPr/>
              <p:nvPr/>
            </p:nvSpPr>
            <p:spPr bwMode="auto">
              <a:xfrm>
                <a:off x="3284" y="2166"/>
                <a:ext cx="11" cy="5"/>
              </a:xfrm>
              <a:custGeom>
                <a:gdLst>
                  <a:gd name="T0" fmla="*/ 4 w 4"/>
                  <a:gd name="T1" fmla="*/ 1 h 2"/>
                  <a:gd name="T2" fmla="*/ 2 w 4"/>
                  <a:gd name="T3" fmla="*/ 2 h 2"/>
                  <a:gd name="T4" fmla="*/ 1 w 4"/>
                  <a:gd name="T5" fmla="*/ 1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2"/>
                      <a:pt x="2" y="2"/>
                    </a:cubicBezTo>
                    <a:cubicBezTo>
                      <a:pt x="3" y="2"/>
                      <a:pt x="1" y="1"/>
                      <a:pt x="1" y="1"/>
                    </a:cubicBezTo>
                    <a:cubicBezTo>
                      <a:pt x="0" y="1"/>
                      <a:pt x="0" y="1"/>
                      <a:pt x="0" y="1"/>
                    </a:cubicBezTo>
                    <a:cubicBezTo>
                      <a:pt x="2"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1" name="Freeform 2059">
                <a:extLst>
                  <a:ext uri="{FF2B5EF4-FFF2-40B4-BE49-F238E27FC236}">
                    <a16:creationId xmlns:a16="http://schemas.microsoft.com/office/drawing/2014/main" id="{444D9CEE-4F78-4EEA-8295-209F4E7B246E}"/>
                  </a:ext>
                </a:extLst>
              </p:cNvPr>
              <p:cNvSpPr/>
              <p:nvPr/>
            </p:nvSpPr>
            <p:spPr bwMode="auto">
              <a:xfrm>
                <a:off x="3033" y="2166"/>
                <a:ext cx="8" cy="8"/>
              </a:xfrm>
              <a:custGeom>
                <a:gdLst>
                  <a:gd name="T0" fmla="*/ 1 w 3"/>
                  <a:gd name="T1" fmla="*/ 1 h 3"/>
                  <a:gd name="T2" fmla="*/ 1 w 3"/>
                  <a:gd name="T3" fmla="*/ 1 h 3"/>
                  <a:gd name="T4" fmla="*/ 3 w 3"/>
                  <a:gd name="T5" fmla="*/ 2 h 3"/>
                  <a:gd name="T6" fmla="*/ 0 w 3"/>
                  <a:gd name="T7" fmla="*/ 2 h 3"/>
                  <a:gd name="T8" fmla="*/ 0 w 3"/>
                  <a:gd name="T9" fmla="*/ 0 h 3"/>
                  <a:gd name="T10" fmla="*/ 1 w 3"/>
                  <a:gd name="T11" fmla="*/ 1 h 3"/>
                </a:gd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1"/>
                    </a:cubicBezTo>
                    <a:cubicBezTo>
                      <a:pt x="2" y="2"/>
                      <a:pt x="2" y="2"/>
                      <a:pt x="3" y="2"/>
                    </a:cubicBezTo>
                    <a:cubicBezTo>
                      <a:pt x="2" y="2"/>
                      <a:pt x="1" y="3"/>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2" name="Freeform 2060">
                <a:extLst>
                  <a:ext uri="{FF2B5EF4-FFF2-40B4-BE49-F238E27FC236}">
                    <a16:creationId xmlns:a16="http://schemas.microsoft.com/office/drawing/2014/main" id="{D9945952-F1D5-4247-BDC7-4363201C97DB}"/>
                  </a:ext>
                </a:extLst>
              </p:cNvPr>
              <p:cNvSpPr/>
              <p:nvPr/>
            </p:nvSpPr>
            <p:spPr bwMode="auto">
              <a:xfrm>
                <a:off x="3407" y="2166"/>
                <a:ext cx="5" cy="5"/>
              </a:xfrm>
              <a:custGeom>
                <a:gdLst>
                  <a:gd name="T0" fmla="*/ 1 w 2"/>
                  <a:gd name="T1" fmla="*/ 2 h 2"/>
                  <a:gd name="T2" fmla="*/ 0 w 2"/>
                  <a:gd name="T3" fmla="*/ 0 h 2"/>
                  <a:gd name="T4" fmla="*/ 1 w 2"/>
                  <a:gd name="T5" fmla="*/ 2 h 2"/>
                </a:gdLst>
                <a:cxnLst>
                  <a:cxn ang="0">
                    <a:pos x="T0" y="T1"/>
                  </a:cxn>
                  <a:cxn ang="0">
                    <a:pos x="T2" y="T3"/>
                  </a:cxn>
                  <a:cxn ang="0">
                    <a:pos x="T4" y="T5"/>
                  </a:cxn>
                </a:cxnLst>
                <a:rect l="0" t="0" r="r" b="b"/>
                <a:pathLst>
                  <a:path w="2" h="2">
                    <a:moveTo>
                      <a:pt x="1" y="2"/>
                    </a:moveTo>
                    <a:cubicBezTo>
                      <a:pt x="0" y="2"/>
                      <a:pt x="2"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3" name="Freeform 2061">
                <a:extLst>
                  <a:ext uri="{FF2B5EF4-FFF2-40B4-BE49-F238E27FC236}">
                    <a16:creationId xmlns:a16="http://schemas.microsoft.com/office/drawing/2014/main" id="{71DA8413-B355-475D-A796-7CBEFC1EA810}"/>
                  </a:ext>
                </a:extLst>
              </p:cNvPr>
              <p:cNvSpPr/>
              <p:nvPr/>
            </p:nvSpPr>
            <p:spPr bwMode="auto">
              <a:xfrm>
                <a:off x="3185" y="2169"/>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4" name="Freeform 2062">
                <a:extLst>
                  <a:ext uri="{FF2B5EF4-FFF2-40B4-BE49-F238E27FC236}">
                    <a16:creationId xmlns:a16="http://schemas.microsoft.com/office/drawing/2014/main" id="{5E11A5DE-604B-4E75-A415-13E66D328BB1}"/>
                  </a:ext>
                </a:extLst>
              </p:cNvPr>
              <p:cNvSpPr/>
              <p:nvPr/>
            </p:nvSpPr>
            <p:spPr bwMode="auto">
              <a:xfrm>
                <a:off x="2971" y="2166"/>
                <a:ext cx="32" cy="13"/>
              </a:xfrm>
              <a:custGeom>
                <a:gdLst>
                  <a:gd name="T0" fmla="*/ 12 w 12"/>
                  <a:gd name="T1" fmla="*/ 1 h 5"/>
                  <a:gd name="T2" fmla="*/ 9 w 12"/>
                  <a:gd name="T3" fmla="*/ 2 h 5"/>
                  <a:gd name="T4" fmla="*/ 6 w 12"/>
                  <a:gd name="T5" fmla="*/ 4 h 5"/>
                  <a:gd name="T6" fmla="*/ 7 w 12"/>
                  <a:gd name="T7" fmla="*/ 4 h 5"/>
                  <a:gd name="T8" fmla="*/ 5 w 12"/>
                  <a:gd name="T9" fmla="*/ 5 h 5"/>
                  <a:gd name="T10" fmla="*/ 4 w 12"/>
                  <a:gd name="T11" fmla="*/ 4 h 5"/>
                  <a:gd name="T12" fmla="*/ 1 w 12"/>
                  <a:gd name="T13" fmla="*/ 5 h 5"/>
                  <a:gd name="T14" fmla="*/ 0 w 12"/>
                  <a:gd name="T15" fmla="*/ 4 h 5"/>
                  <a:gd name="T16" fmla="*/ 3 w 12"/>
                  <a:gd name="T17" fmla="*/ 3 h 5"/>
                  <a:gd name="T18" fmla="*/ 4 w 12"/>
                  <a:gd name="T19" fmla="*/ 4 h 5"/>
                  <a:gd name="T20" fmla="*/ 5 w 12"/>
                  <a:gd name="T21" fmla="*/ 3 h 5"/>
                  <a:gd name="T22" fmla="*/ 5 w 12"/>
                  <a:gd name="T23" fmla="*/ 3 h 5"/>
                  <a:gd name="T24" fmla="*/ 5 w 12"/>
                  <a:gd name="T25" fmla="*/ 4 h 5"/>
                  <a:gd name="T26" fmla="*/ 6 w 12"/>
                  <a:gd name="T27" fmla="*/ 2 h 5"/>
                  <a:gd name="T28" fmla="*/ 6 w 12"/>
                  <a:gd name="T29" fmla="*/ 2 h 5"/>
                  <a:gd name="T30" fmla="*/ 9 w 12"/>
                  <a:gd name="T31" fmla="*/ 2 h 5"/>
                  <a:gd name="T32" fmla="*/ 9 w 12"/>
                  <a:gd name="T33" fmla="*/ 1 h 5"/>
                  <a:gd name="T34" fmla="*/ 12 w 12"/>
                  <a:gd name="T35"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12" y="1"/>
                    </a:moveTo>
                    <a:cubicBezTo>
                      <a:pt x="12" y="2"/>
                      <a:pt x="10" y="1"/>
                      <a:pt x="9" y="2"/>
                    </a:cubicBezTo>
                    <a:cubicBezTo>
                      <a:pt x="8" y="4"/>
                      <a:pt x="6" y="2"/>
                      <a:pt x="6" y="4"/>
                    </a:cubicBezTo>
                    <a:cubicBezTo>
                      <a:pt x="7" y="4"/>
                      <a:pt x="7" y="4"/>
                      <a:pt x="7" y="4"/>
                    </a:cubicBezTo>
                    <a:cubicBezTo>
                      <a:pt x="6" y="5"/>
                      <a:pt x="5" y="5"/>
                      <a:pt x="5" y="5"/>
                    </a:cubicBezTo>
                    <a:cubicBezTo>
                      <a:pt x="4" y="4"/>
                      <a:pt x="4" y="4"/>
                      <a:pt x="4" y="4"/>
                    </a:cubicBezTo>
                    <a:cubicBezTo>
                      <a:pt x="3" y="5"/>
                      <a:pt x="2" y="5"/>
                      <a:pt x="1" y="5"/>
                    </a:cubicBezTo>
                    <a:cubicBezTo>
                      <a:pt x="0" y="4"/>
                      <a:pt x="0" y="4"/>
                      <a:pt x="0" y="4"/>
                    </a:cubicBezTo>
                    <a:cubicBezTo>
                      <a:pt x="1" y="2"/>
                      <a:pt x="2" y="4"/>
                      <a:pt x="3" y="3"/>
                    </a:cubicBezTo>
                    <a:cubicBezTo>
                      <a:pt x="3" y="3"/>
                      <a:pt x="2" y="5"/>
                      <a:pt x="4" y="4"/>
                    </a:cubicBezTo>
                    <a:cubicBezTo>
                      <a:pt x="5" y="4"/>
                      <a:pt x="3" y="3"/>
                      <a:pt x="5" y="3"/>
                    </a:cubicBezTo>
                    <a:cubicBezTo>
                      <a:pt x="5" y="3"/>
                      <a:pt x="5" y="3"/>
                      <a:pt x="5" y="3"/>
                    </a:cubicBezTo>
                    <a:cubicBezTo>
                      <a:pt x="5" y="4"/>
                      <a:pt x="5" y="4"/>
                      <a:pt x="5" y="4"/>
                    </a:cubicBezTo>
                    <a:cubicBezTo>
                      <a:pt x="6" y="2"/>
                      <a:pt x="6" y="2"/>
                      <a:pt x="6" y="2"/>
                    </a:cubicBezTo>
                    <a:cubicBezTo>
                      <a:pt x="6" y="2"/>
                      <a:pt x="6" y="2"/>
                      <a:pt x="6" y="2"/>
                    </a:cubicBezTo>
                    <a:cubicBezTo>
                      <a:pt x="7" y="3"/>
                      <a:pt x="8" y="2"/>
                      <a:pt x="9" y="2"/>
                    </a:cubicBezTo>
                    <a:cubicBezTo>
                      <a:pt x="9" y="1"/>
                      <a:pt x="9" y="1"/>
                      <a:pt x="9" y="1"/>
                    </a:cubicBezTo>
                    <a:cubicBezTo>
                      <a:pt x="10" y="2"/>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5" name="Freeform 2063">
                <a:extLst>
                  <a:ext uri="{FF2B5EF4-FFF2-40B4-BE49-F238E27FC236}">
                    <a16:creationId xmlns:a16="http://schemas.microsoft.com/office/drawing/2014/main" id="{A88FE1B8-4D2A-4D2C-97FC-013BFFF58CAB}"/>
                  </a:ext>
                </a:extLst>
              </p:cNvPr>
              <p:cNvSpPr/>
              <p:nvPr/>
            </p:nvSpPr>
            <p:spPr bwMode="auto">
              <a:xfrm>
                <a:off x="3009" y="2169"/>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6" name="Freeform 2064">
                <a:extLst>
                  <a:ext uri="{FF2B5EF4-FFF2-40B4-BE49-F238E27FC236}">
                    <a16:creationId xmlns:a16="http://schemas.microsoft.com/office/drawing/2014/main" id="{AB74F78B-B66F-4D5C-90F1-D2846D486938}"/>
                  </a:ext>
                </a:extLst>
              </p:cNvPr>
              <p:cNvSpPr/>
              <p:nvPr/>
            </p:nvSpPr>
            <p:spPr bwMode="auto">
              <a:xfrm>
                <a:off x="3150" y="2166"/>
                <a:ext cx="6" cy="5"/>
              </a:xfrm>
              <a:custGeom>
                <a:gdLst>
                  <a:gd name="T0" fmla="*/ 2 w 2"/>
                  <a:gd name="T1" fmla="*/ 2 h 2"/>
                  <a:gd name="T2" fmla="*/ 0 w 2"/>
                  <a:gd name="T3" fmla="*/ 2 h 2"/>
                  <a:gd name="T4" fmla="*/ 2 w 2"/>
                  <a:gd name="T5" fmla="*/ 2 h 2"/>
                </a:gdLst>
                <a:cxnLst>
                  <a:cxn ang="0">
                    <a:pos x="T0" y="T1"/>
                  </a:cxn>
                  <a:cxn ang="0">
                    <a:pos x="T2" y="T3"/>
                  </a:cxn>
                  <a:cxn ang="0">
                    <a:pos x="T4" y="T5"/>
                  </a:cxn>
                </a:cxnLst>
                <a:rect l="0" t="0" r="r" b="b"/>
                <a:pathLst>
                  <a:path w="2" h="2">
                    <a:moveTo>
                      <a:pt x="2" y="2"/>
                    </a:moveTo>
                    <a:cubicBezTo>
                      <a:pt x="0" y="2"/>
                      <a:pt x="0"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7" name="Freeform 2065">
                <a:extLst>
                  <a:ext uri="{FF2B5EF4-FFF2-40B4-BE49-F238E27FC236}">
                    <a16:creationId xmlns:a16="http://schemas.microsoft.com/office/drawing/2014/main" id="{BDBC42A9-F4E3-4085-9A9B-A3B7A1CA78C6}"/>
                  </a:ext>
                </a:extLst>
              </p:cNvPr>
              <p:cNvSpPr/>
              <p:nvPr/>
            </p:nvSpPr>
            <p:spPr bwMode="auto">
              <a:xfrm>
                <a:off x="3396" y="2166"/>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8" name="Freeform 2066">
                <a:extLst>
                  <a:ext uri="{FF2B5EF4-FFF2-40B4-BE49-F238E27FC236}">
                    <a16:creationId xmlns:a16="http://schemas.microsoft.com/office/drawing/2014/main" id="{6B305CF3-6E66-480A-A80C-C0730993F281}"/>
                  </a:ext>
                </a:extLst>
              </p:cNvPr>
              <p:cNvSpPr/>
              <p:nvPr/>
            </p:nvSpPr>
            <p:spPr bwMode="auto">
              <a:xfrm>
                <a:off x="2319" y="2169"/>
                <a:ext cx="8" cy="10"/>
              </a:xfrm>
              <a:custGeom>
                <a:gdLst>
                  <a:gd name="T0" fmla="*/ 3 w 3"/>
                  <a:gd name="T1" fmla="*/ 0 h 4"/>
                  <a:gd name="T2" fmla="*/ 2 w 3"/>
                  <a:gd name="T3" fmla="*/ 3 h 4"/>
                  <a:gd name="T4" fmla="*/ 1 w 3"/>
                  <a:gd name="T5" fmla="*/ 2 h 4"/>
                  <a:gd name="T6" fmla="*/ 1 w 3"/>
                  <a:gd name="T7" fmla="*/ 3 h 4"/>
                  <a:gd name="T8" fmla="*/ 2 w 3"/>
                  <a:gd name="T9" fmla="*/ 4 h 4"/>
                  <a:gd name="T10" fmla="*/ 1 w 3"/>
                  <a:gd name="T11" fmla="*/ 4 h 4"/>
                  <a:gd name="T12" fmla="*/ 2 w 3"/>
                  <a:gd name="T13" fmla="*/ 0 h 4"/>
                  <a:gd name="T14" fmla="*/ 3 w 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2" y="1"/>
                      <a:pt x="2" y="2"/>
                      <a:pt x="2" y="3"/>
                    </a:cubicBezTo>
                    <a:cubicBezTo>
                      <a:pt x="2" y="3"/>
                      <a:pt x="1" y="3"/>
                      <a:pt x="1" y="2"/>
                    </a:cubicBezTo>
                    <a:cubicBezTo>
                      <a:pt x="1" y="3"/>
                      <a:pt x="1" y="3"/>
                      <a:pt x="1" y="3"/>
                    </a:cubicBezTo>
                    <a:cubicBezTo>
                      <a:pt x="2" y="4"/>
                      <a:pt x="2" y="4"/>
                      <a:pt x="2" y="4"/>
                    </a:cubicBezTo>
                    <a:cubicBezTo>
                      <a:pt x="1" y="4"/>
                      <a:pt x="1" y="4"/>
                      <a:pt x="1" y="4"/>
                    </a:cubicBezTo>
                    <a:cubicBezTo>
                      <a:pt x="1" y="2"/>
                      <a:pt x="0" y="1"/>
                      <a:pt x="2" y="0"/>
                    </a:cubicBezTo>
                    <a:cubicBezTo>
                      <a:pt x="2"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9" name="Freeform 2067">
                <a:extLst>
                  <a:ext uri="{FF2B5EF4-FFF2-40B4-BE49-F238E27FC236}">
                    <a16:creationId xmlns:a16="http://schemas.microsoft.com/office/drawing/2014/main" id="{12766AFA-8167-48B1-8400-A400E118E627}"/>
                  </a:ext>
                </a:extLst>
              </p:cNvPr>
              <p:cNvSpPr/>
              <p:nvPr/>
            </p:nvSpPr>
            <p:spPr bwMode="auto">
              <a:xfrm>
                <a:off x="3500" y="2169"/>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0" name="Freeform 2068">
                <a:extLst>
                  <a:ext uri="{FF2B5EF4-FFF2-40B4-BE49-F238E27FC236}">
                    <a16:creationId xmlns:a16="http://schemas.microsoft.com/office/drawing/2014/main" id="{D403787D-3AB4-4E11-9E52-66AD971F55D6}"/>
                  </a:ext>
                </a:extLst>
              </p:cNvPr>
              <p:cNvSpPr/>
              <p:nvPr/>
            </p:nvSpPr>
            <p:spPr bwMode="auto">
              <a:xfrm>
                <a:off x="3391" y="2169"/>
                <a:ext cx="5" cy="8"/>
              </a:xfrm>
              <a:custGeom>
                <a:gdLst>
                  <a:gd name="T0" fmla="*/ 2 w 2"/>
                  <a:gd name="T1" fmla="*/ 2 h 3"/>
                  <a:gd name="T2" fmla="*/ 1 w 2"/>
                  <a:gd name="T3" fmla="*/ 3 h 3"/>
                  <a:gd name="T4" fmla="*/ 0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1" y="3"/>
                      <a:pt x="1" y="3"/>
                    </a:cubicBezTo>
                    <a:cubicBezTo>
                      <a:pt x="2" y="2"/>
                      <a:pt x="0" y="1"/>
                      <a:pt x="0" y="0"/>
                    </a:cubicBezTo>
                    <a:cubicBezTo>
                      <a:pt x="2"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1" name="Freeform 2069">
                <a:extLst>
                  <a:ext uri="{FF2B5EF4-FFF2-40B4-BE49-F238E27FC236}">
                    <a16:creationId xmlns:a16="http://schemas.microsoft.com/office/drawing/2014/main" id="{76A4AEA7-B51A-4B5B-A344-F5E982AA8732}"/>
                  </a:ext>
                </a:extLst>
              </p:cNvPr>
              <p:cNvSpPr/>
              <p:nvPr/>
            </p:nvSpPr>
            <p:spPr bwMode="auto">
              <a:xfrm>
                <a:off x="3920" y="217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2" name="Freeform 2070">
                <a:extLst>
                  <a:ext uri="{FF2B5EF4-FFF2-40B4-BE49-F238E27FC236}">
                    <a16:creationId xmlns:a16="http://schemas.microsoft.com/office/drawing/2014/main" id="{01239998-D885-4CC9-9E59-E6C0674E359D}"/>
                  </a:ext>
                </a:extLst>
              </p:cNvPr>
              <p:cNvSpPr/>
              <p:nvPr/>
            </p:nvSpPr>
            <p:spPr bwMode="auto">
              <a:xfrm>
                <a:off x="2330" y="2171"/>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3" name="Freeform 2071">
                <a:extLst>
                  <a:ext uri="{FF2B5EF4-FFF2-40B4-BE49-F238E27FC236}">
                    <a16:creationId xmlns:a16="http://schemas.microsoft.com/office/drawing/2014/main" id="{BC7B9654-A463-4324-A82D-A474D39AC38D}"/>
                  </a:ext>
                </a:extLst>
              </p:cNvPr>
              <p:cNvSpPr/>
              <p:nvPr/>
            </p:nvSpPr>
            <p:spPr bwMode="auto">
              <a:xfrm>
                <a:off x="3399" y="2171"/>
                <a:ext cx="8" cy="3"/>
              </a:xfrm>
              <a:custGeom>
                <a:gdLst>
                  <a:gd name="T0" fmla="*/ 1 w 3"/>
                  <a:gd name="T1" fmla="*/ 1 h 1"/>
                  <a:gd name="T2" fmla="*/ 2 w 3"/>
                  <a:gd name="T3" fmla="*/ 0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4" name="Rectangle 2072">
                <a:extLst>
                  <a:ext uri="{FF2B5EF4-FFF2-40B4-BE49-F238E27FC236}">
                    <a16:creationId xmlns:a16="http://schemas.microsoft.com/office/drawing/2014/main" id="{8D31FEB9-DA90-4DB1-8AB2-D9A130BCD500}"/>
                  </a:ext>
                </a:extLst>
              </p:cNvPr>
              <p:cNvSpPr>
                <a:spLocks noChangeArrowheads="1"/>
              </p:cNvSpPr>
              <p:nvPr/>
            </p:nvSpPr>
            <p:spPr bwMode="auto">
              <a:xfrm>
                <a:off x="3027" y="2171"/>
                <a:ext cx="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5" name="Freeform 2073">
                <a:extLst>
                  <a:ext uri="{FF2B5EF4-FFF2-40B4-BE49-F238E27FC236}">
                    <a16:creationId xmlns:a16="http://schemas.microsoft.com/office/drawing/2014/main" id="{EF72647A-9782-480D-B5B2-7E649BBD8924}"/>
                  </a:ext>
                </a:extLst>
              </p:cNvPr>
              <p:cNvSpPr/>
              <p:nvPr/>
            </p:nvSpPr>
            <p:spPr bwMode="auto">
              <a:xfrm>
                <a:off x="3359" y="2171"/>
                <a:ext cx="32" cy="14"/>
              </a:xfrm>
              <a:custGeom>
                <a:gdLst>
                  <a:gd name="T0" fmla="*/ 10 w 12"/>
                  <a:gd name="T1" fmla="*/ 1 h 5"/>
                  <a:gd name="T2" fmla="*/ 12 w 12"/>
                  <a:gd name="T3" fmla="*/ 1 h 5"/>
                  <a:gd name="T4" fmla="*/ 10 w 12"/>
                  <a:gd name="T5" fmla="*/ 4 h 5"/>
                  <a:gd name="T6" fmla="*/ 9 w 12"/>
                  <a:gd name="T7" fmla="*/ 3 h 5"/>
                  <a:gd name="T8" fmla="*/ 8 w 12"/>
                  <a:gd name="T9" fmla="*/ 4 h 5"/>
                  <a:gd name="T10" fmla="*/ 8 w 12"/>
                  <a:gd name="T11" fmla="*/ 3 h 5"/>
                  <a:gd name="T12" fmla="*/ 7 w 12"/>
                  <a:gd name="T13" fmla="*/ 4 h 5"/>
                  <a:gd name="T14" fmla="*/ 7 w 12"/>
                  <a:gd name="T15" fmla="*/ 4 h 5"/>
                  <a:gd name="T16" fmla="*/ 5 w 12"/>
                  <a:gd name="T17" fmla="*/ 3 h 5"/>
                  <a:gd name="T18" fmla="*/ 5 w 12"/>
                  <a:gd name="T19" fmla="*/ 3 h 5"/>
                  <a:gd name="T20" fmla="*/ 4 w 12"/>
                  <a:gd name="T21" fmla="*/ 3 h 5"/>
                  <a:gd name="T22" fmla="*/ 3 w 12"/>
                  <a:gd name="T23" fmla="*/ 2 h 5"/>
                  <a:gd name="T24" fmla="*/ 0 w 12"/>
                  <a:gd name="T25" fmla="*/ 4 h 5"/>
                  <a:gd name="T26" fmla="*/ 0 w 12"/>
                  <a:gd name="T27" fmla="*/ 3 h 5"/>
                  <a:gd name="T28" fmla="*/ 2 w 12"/>
                  <a:gd name="T29" fmla="*/ 2 h 5"/>
                  <a:gd name="T30" fmla="*/ 2 w 12"/>
                  <a:gd name="T31" fmla="*/ 1 h 5"/>
                  <a:gd name="T32" fmla="*/ 5 w 12"/>
                  <a:gd name="T33" fmla="*/ 2 h 5"/>
                  <a:gd name="T34" fmla="*/ 9 w 12"/>
                  <a:gd name="T35" fmla="*/ 2 h 5"/>
                  <a:gd name="T36" fmla="*/ 10 w 12"/>
                  <a:gd name="T37" fmla="*/ 0 h 5"/>
                  <a:gd name="T38" fmla="*/ 10 w 12"/>
                  <a:gd name="T3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5">
                    <a:moveTo>
                      <a:pt x="10" y="1"/>
                    </a:moveTo>
                    <a:cubicBezTo>
                      <a:pt x="10" y="1"/>
                      <a:pt x="11" y="1"/>
                      <a:pt x="12" y="1"/>
                    </a:cubicBezTo>
                    <a:cubicBezTo>
                      <a:pt x="10" y="0"/>
                      <a:pt x="9" y="3"/>
                      <a:pt x="10" y="4"/>
                    </a:cubicBezTo>
                    <a:cubicBezTo>
                      <a:pt x="9" y="3"/>
                      <a:pt x="9" y="3"/>
                      <a:pt x="9" y="3"/>
                    </a:cubicBezTo>
                    <a:cubicBezTo>
                      <a:pt x="8" y="4"/>
                      <a:pt x="8" y="4"/>
                      <a:pt x="8" y="4"/>
                    </a:cubicBezTo>
                    <a:cubicBezTo>
                      <a:pt x="8" y="3"/>
                      <a:pt x="8" y="3"/>
                      <a:pt x="8" y="3"/>
                    </a:cubicBezTo>
                    <a:cubicBezTo>
                      <a:pt x="7" y="4"/>
                      <a:pt x="7" y="4"/>
                      <a:pt x="7" y="4"/>
                    </a:cubicBezTo>
                    <a:cubicBezTo>
                      <a:pt x="7" y="4"/>
                      <a:pt x="7" y="4"/>
                      <a:pt x="7" y="4"/>
                    </a:cubicBezTo>
                    <a:cubicBezTo>
                      <a:pt x="6" y="5"/>
                      <a:pt x="6" y="2"/>
                      <a:pt x="5" y="3"/>
                    </a:cubicBezTo>
                    <a:cubicBezTo>
                      <a:pt x="5" y="3"/>
                      <a:pt x="5" y="3"/>
                      <a:pt x="5" y="3"/>
                    </a:cubicBezTo>
                    <a:cubicBezTo>
                      <a:pt x="5" y="2"/>
                      <a:pt x="4" y="2"/>
                      <a:pt x="4" y="3"/>
                    </a:cubicBezTo>
                    <a:cubicBezTo>
                      <a:pt x="3" y="2"/>
                      <a:pt x="3" y="2"/>
                      <a:pt x="3" y="2"/>
                    </a:cubicBezTo>
                    <a:cubicBezTo>
                      <a:pt x="3" y="3"/>
                      <a:pt x="1" y="4"/>
                      <a:pt x="0" y="4"/>
                    </a:cubicBezTo>
                    <a:cubicBezTo>
                      <a:pt x="0" y="3"/>
                      <a:pt x="0" y="3"/>
                      <a:pt x="0" y="3"/>
                    </a:cubicBezTo>
                    <a:cubicBezTo>
                      <a:pt x="0" y="3"/>
                      <a:pt x="2" y="4"/>
                      <a:pt x="2" y="2"/>
                    </a:cubicBezTo>
                    <a:cubicBezTo>
                      <a:pt x="2" y="1"/>
                      <a:pt x="2" y="1"/>
                      <a:pt x="2" y="1"/>
                    </a:cubicBezTo>
                    <a:cubicBezTo>
                      <a:pt x="3" y="2"/>
                      <a:pt x="4" y="2"/>
                      <a:pt x="5" y="2"/>
                    </a:cubicBezTo>
                    <a:cubicBezTo>
                      <a:pt x="6" y="1"/>
                      <a:pt x="8" y="2"/>
                      <a:pt x="9" y="2"/>
                    </a:cubicBezTo>
                    <a:cubicBezTo>
                      <a:pt x="9" y="2"/>
                      <a:pt x="9" y="0"/>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6" name="Freeform 2074">
                <a:extLst>
                  <a:ext uri="{FF2B5EF4-FFF2-40B4-BE49-F238E27FC236}">
                    <a16:creationId xmlns:a16="http://schemas.microsoft.com/office/drawing/2014/main" id="{EBE2A022-48CD-4ED5-84EA-53DFB7E9D1B1}"/>
                  </a:ext>
                </a:extLst>
              </p:cNvPr>
              <p:cNvSpPr/>
              <p:nvPr/>
            </p:nvSpPr>
            <p:spPr bwMode="auto">
              <a:xfrm>
                <a:off x="2961" y="217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7" name="Freeform 2075">
                <a:extLst>
                  <a:ext uri="{FF2B5EF4-FFF2-40B4-BE49-F238E27FC236}">
                    <a16:creationId xmlns:a16="http://schemas.microsoft.com/office/drawing/2014/main" id="{281FF3C6-7EAA-4BF1-9130-C692899ECBEF}"/>
                  </a:ext>
                </a:extLst>
              </p:cNvPr>
              <p:cNvSpPr/>
              <p:nvPr/>
            </p:nvSpPr>
            <p:spPr bwMode="auto">
              <a:xfrm>
                <a:off x="3498" y="2174"/>
                <a:ext cx="2"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8" name="Freeform 2076">
                <a:extLst>
                  <a:ext uri="{FF2B5EF4-FFF2-40B4-BE49-F238E27FC236}">
                    <a16:creationId xmlns:a16="http://schemas.microsoft.com/office/drawing/2014/main" id="{439B1267-BD3E-4A32-A5F3-3038BB2D1732}"/>
                  </a:ext>
                </a:extLst>
              </p:cNvPr>
              <p:cNvSpPr/>
              <p:nvPr/>
            </p:nvSpPr>
            <p:spPr bwMode="auto">
              <a:xfrm>
                <a:off x="3239" y="217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9" name="Freeform 2077">
                <a:extLst>
                  <a:ext uri="{FF2B5EF4-FFF2-40B4-BE49-F238E27FC236}">
                    <a16:creationId xmlns:a16="http://schemas.microsoft.com/office/drawing/2014/main" id="{441502A3-3E7D-4396-AB2B-9CD9718DCFA5}"/>
                  </a:ext>
                </a:extLst>
              </p:cNvPr>
              <p:cNvSpPr/>
              <p:nvPr/>
            </p:nvSpPr>
            <p:spPr bwMode="auto">
              <a:xfrm>
                <a:off x="3399" y="2174"/>
                <a:ext cx="2"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0" name="Freeform 2078">
                <a:extLst>
                  <a:ext uri="{FF2B5EF4-FFF2-40B4-BE49-F238E27FC236}">
                    <a16:creationId xmlns:a16="http://schemas.microsoft.com/office/drawing/2014/main" id="{B3E36769-45AD-4388-95F8-7F9E7B6B972F}"/>
                  </a:ext>
                </a:extLst>
              </p:cNvPr>
              <p:cNvSpPr/>
              <p:nvPr/>
            </p:nvSpPr>
            <p:spPr bwMode="auto">
              <a:xfrm>
                <a:off x="3906" y="2174"/>
                <a:ext cx="6" cy="5"/>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1" y="2"/>
                    </a:cubicBezTo>
                    <a:cubicBezTo>
                      <a:pt x="0" y="2"/>
                      <a:pt x="0" y="2"/>
                      <a:pt x="0" y="2"/>
                    </a:cubicBezTo>
                    <a:cubicBezTo>
                      <a:pt x="0" y="1"/>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1" name="Freeform 2079">
                <a:extLst>
                  <a:ext uri="{FF2B5EF4-FFF2-40B4-BE49-F238E27FC236}">
                    <a16:creationId xmlns:a16="http://schemas.microsoft.com/office/drawing/2014/main" id="{EDD195DB-A0BC-4F38-BFF6-16FB64066F28}"/>
                  </a:ext>
                </a:extLst>
              </p:cNvPr>
              <p:cNvSpPr/>
              <p:nvPr/>
            </p:nvSpPr>
            <p:spPr bwMode="auto">
              <a:xfrm>
                <a:off x="2306" y="2177"/>
                <a:ext cx="13" cy="5"/>
              </a:xfrm>
              <a:custGeom>
                <a:gdLst>
                  <a:gd name="T0" fmla="*/ 4 w 5"/>
                  <a:gd name="T1" fmla="*/ 0 h 2"/>
                  <a:gd name="T2" fmla="*/ 4 w 5"/>
                  <a:gd name="T3" fmla="*/ 2 h 2"/>
                  <a:gd name="T4" fmla="*/ 0 w 5"/>
                  <a:gd name="T5" fmla="*/ 0 h 2"/>
                  <a:gd name="T6" fmla="*/ 0 w 5"/>
                  <a:gd name="T7" fmla="*/ 0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5" y="2"/>
                      <a:pt x="4" y="2"/>
                    </a:cubicBezTo>
                    <a:cubicBezTo>
                      <a:pt x="3" y="1"/>
                      <a:pt x="1" y="2"/>
                      <a:pt x="0" y="0"/>
                    </a:cubicBezTo>
                    <a:cubicBezTo>
                      <a:pt x="0" y="0"/>
                      <a:pt x="0" y="0"/>
                      <a:pt x="0" y="0"/>
                    </a:cubicBezTo>
                    <a:cubicBezTo>
                      <a:pt x="0" y="0"/>
                      <a:pt x="0" y="0"/>
                      <a:pt x="0" y="0"/>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2" name="Freeform 2080">
                <a:extLst>
                  <a:ext uri="{FF2B5EF4-FFF2-40B4-BE49-F238E27FC236}">
                    <a16:creationId xmlns:a16="http://schemas.microsoft.com/office/drawing/2014/main" id="{59974349-F480-4D26-B5AC-043A5A8793F0}"/>
                  </a:ext>
                </a:extLst>
              </p:cNvPr>
              <p:cNvSpPr/>
              <p:nvPr/>
            </p:nvSpPr>
            <p:spPr bwMode="auto">
              <a:xfrm>
                <a:off x="2862" y="2174"/>
                <a:ext cx="93" cy="27"/>
              </a:xfrm>
              <a:custGeom>
                <a:gdLst>
                  <a:gd name="T0" fmla="*/ 35 w 35"/>
                  <a:gd name="T1" fmla="*/ 1 h 10"/>
                  <a:gd name="T2" fmla="*/ 34 w 35"/>
                  <a:gd name="T3" fmla="*/ 1 h 10"/>
                  <a:gd name="T4" fmla="*/ 29 w 35"/>
                  <a:gd name="T5" fmla="*/ 2 h 10"/>
                  <a:gd name="T6" fmla="*/ 19 w 35"/>
                  <a:gd name="T7" fmla="*/ 5 h 10"/>
                  <a:gd name="T8" fmla="*/ 17 w 35"/>
                  <a:gd name="T9" fmla="*/ 6 h 10"/>
                  <a:gd name="T10" fmla="*/ 17 w 35"/>
                  <a:gd name="T11" fmla="*/ 6 h 10"/>
                  <a:gd name="T12" fmla="*/ 11 w 35"/>
                  <a:gd name="T13" fmla="*/ 8 h 10"/>
                  <a:gd name="T14" fmla="*/ 9 w 35"/>
                  <a:gd name="T15" fmla="*/ 8 h 10"/>
                  <a:gd name="T16" fmla="*/ 8 w 35"/>
                  <a:gd name="T17" fmla="*/ 9 h 10"/>
                  <a:gd name="T18" fmla="*/ 7 w 35"/>
                  <a:gd name="T19" fmla="*/ 9 h 10"/>
                  <a:gd name="T20" fmla="*/ 6 w 35"/>
                  <a:gd name="T21" fmla="*/ 9 h 10"/>
                  <a:gd name="T22" fmla="*/ 6 w 35"/>
                  <a:gd name="T23" fmla="*/ 9 h 10"/>
                  <a:gd name="T24" fmla="*/ 4 w 35"/>
                  <a:gd name="T25" fmla="*/ 9 h 10"/>
                  <a:gd name="T26" fmla="*/ 4 w 35"/>
                  <a:gd name="T27" fmla="*/ 9 h 10"/>
                  <a:gd name="T28" fmla="*/ 2 w 35"/>
                  <a:gd name="T29" fmla="*/ 8 h 10"/>
                  <a:gd name="T30" fmla="*/ 4 w 35"/>
                  <a:gd name="T31" fmla="*/ 8 h 10"/>
                  <a:gd name="T32" fmla="*/ 2 w 35"/>
                  <a:gd name="T33" fmla="*/ 6 h 10"/>
                  <a:gd name="T34" fmla="*/ 0 w 35"/>
                  <a:gd name="T35" fmla="*/ 7 h 10"/>
                  <a:gd name="T36" fmla="*/ 0 w 35"/>
                  <a:gd name="T37" fmla="*/ 7 h 10"/>
                  <a:gd name="T38" fmla="*/ 1 w 35"/>
                  <a:gd name="T39" fmla="*/ 6 h 10"/>
                  <a:gd name="T40" fmla="*/ 0 w 35"/>
                  <a:gd name="T41" fmla="*/ 6 h 10"/>
                  <a:gd name="T42" fmla="*/ 5 w 35"/>
                  <a:gd name="T43" fmla="*/ 5 h 10"/>
                  <a:gd name="T44" fmla="*/ 7 w 35"/>
                  <a:gd name="T45" fmla="*/ 5 h 10"/>
                  <a:gd name="T46" fmla="*/ 7 w 35"/>
                  <a:gd name="T47" fmla="*/ 6 h 10"/>
                  <a:gd name="T48" fmla="*/ 9 w 35"/>
                  <a:gd name="T49" fmla="*/ 7 h 10"/>
                  <a:gd name="T50" fmla="*/ 10 w 35"/>
                  <a:gd name="T51" fmla="*/ 6 h 10"/>
                  <a:gd name="T52" fmla="*/ 9 w 35"/>
                  <a:gd name="T53" fmla="*/ 5 h 10"/>
                  <a:gd name="T54" fmla="*/ 9 w 35"/>
                  <a:gd name="T55" fmla="*/ 5 h 10"/>
                  <a:gd name="T56" fmla="*/ 9 w 35"/>
                  <a:gd name="T57" fmla="*/ 5 h 10"/>
                  <a:gd name="T58" fmla="*/ 13 w 35"/>
                  <a:gd name="T59" fmla="*/ 5 h 10"/>
                  <a:gd name="T60" fmla="*/ 14 w 35"/>
                  <a:gd name="T61" fmla="*/ 4 h 10"/>
                  <a:gd name="T62" fmla="*/ 15 w 35"/>
                  <a:gd name="T63" fmla="*/ 5 h 10"/>
                  <a:gd name="T64" fmla="*/ 15 w 35"/>
                  <a:gd name="T65" fmla="*/ 6 h 10"/>
                  <a:gd name="T66" fmla="*/ 16 w 35"/>
                  <a:gd name="T67" fmla="*/ 6 h 10"/>
                  <a:gd name="T68" fmla="*/ 19 w 35"/>
                  <a:gd name="T69" fmla="*/ 4 h 10"/>
                  <a:gd name="T70" fmla="*/ 18 w 35"/>
                  <a:gd name="T71" fmla="*/ 3 h 10"/>
                  <a:gd name="T72" fmla="*/ 21 w 35"/>
                  <a:gd name="T73" fmla="*/ 2 h 10"/>
                  <a:gd name="T74" fmla="*/ 21 w 35"/>
                  <a:gd name="T75" fmla="*/ 2 h 10"/>
                  <a:gd name="T76" fmla="*/ 26 w 35"/>
                  <a:gd name="T77" fmla="*/ 2 h 10"/>
                  <a:gd name="T78" fmla="*/ 33 w 35"/>
                  <a:gd name="T79" fmla="*/ 1 h 10"/>
                  <a:gd name="T80" fmla="*/ 35 w 35"/>
                  <a:gd name="T8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10">
                    <a:moveTo>
                      <a:pt x="35" y="1"/>
                    </a:moveTo>
                    <a:cubicBezTo>
                      <a:pt x="35" y="1"/>
                      <a:pt x="34" y="1"/>
                      <a:pt x="34" y="1"/>
                    </a:cubicBezTo>
                    <a:cubicBezTo>
                      <a:pt x="33" y="3"/>
                      <a:pt x="31" y="1"/>
                      <a:pt x="29" y="2"/>
                    </a:cubicBezTo>
                    <a:cubicBezTo>
                      <a:pt x="26" y="3"/>
                      <a:pt x="22" y="4"/>
                      <a:pt x="19" y="5"/>
                    </a:cubicBezTo>
                    <a:cubicBezTo>
                      <a:pt x="18" y="5"/>
                      <a:pt x="17" y="5"/>
                      <a:pt x="17" y="6"/>
                    </a:cubicBezTo>
                    <a:cubicBezTo>
                      <a:pt x="17" y="6"/>
                      <a:pt x="17" y="6"/>
                      <a:pt x="17" y="6"/>
                    </a:cubicBezTo>
                    <a:cubicBezTo>
                      <a:pt x="16" y="8"/>
                      <a:pt x="12" y="5"/>
                      <a:pt x="11" y="8"/>
                    </a:cubicBezTo>
                    <a:cubicBezTo>
                      <a:pt x="10" y="9"/>
                      <a:pt x="9" y="9"/>
                      <a:pt x="9" y="8"/>
                    </a:cubicBezTo>
                    <a:cubicBezTo>
                      <a:pt x="8" y="9"/>
                      <a:pt x="8" y="9"/>
                      <a:pt x="8" y="9"/>
                    </a:cubicBezTo>
                    <a:cubicBezTo>
                      <a:pt x="7" y="9"/>
                      <a:pt x="7" y="9"/>
                      <a:pt x="7" y="9"/>
                    </a:cubicBezTo>
                    <a:cubicBezTo>
                      <a:pt x="6" y="9"/>
                      <a:pt x="7" y="10"/>
                      <a:pt x="6" y="9"/>
                    </a:cubicBezTo>
                    <a:cubicBezTo>
                      <a:pt x="6" y="9"/>
                      <a:pt x="6" y="9"/>
                      <a:pt x="6" y="9"/>
                    </a:cubicBezTo>
                    <a:cubicBezTo>
                      <a:pt x="6" y="8"/>
                      <a:pt x="5" y="9"/>
                      <a:pt x="4" y="9"/>
                    </a:cubicBezTo>
                    <a:cubicBezTo>
                      <a:pt x="4" y="9"/>
                      <a:pt x="4" y="9"/>
                      <a:pt x="4" y="9"/>
                    </a:cubicBezTo>
                    <a:cubicBezTo>
                      <a:pt x="4" y="9"/>
                      <a:pt x="3" y="8"/>
                      <a:pt x="2" y="8"/>
                    </a:cubicBezTo>
                    <a:cubicBezTo>
                      <a:pt x="3" y="7"/>
                      <a:pt x="4" y="9"/>
                      <a:pt x="4" y="8"/>
                    </a:cubicBezTo>
                    <a:cubicBezTo>
                      <a:pt x="4" y="7"/>
                      <a:pt x="3" y="6"/>
                      <a:pt x="2" y="6"/>
                    </a:cubicBezTo>
                    <a:cubicBezTo>
                      <a:pt x="1" y="7"/>
                      <a:pt x="1" y="7"/>
                      <a:pt x="0" y="7"/>
                    </a:cubicBezTo>
                    <a:cubicBezTo>
                      <a:pt x="0" y="7"/>
                      <a:pt x="0" y="7"/>
                      <a:pt x="0" y="7"/>
                    </a:cubicBezTo>
                    <a:cubicBezTo>
                      <a:pt x="1" y="6"/>
                      <a:pt x="1" y="6"/>
                      <a:pt x="1" y="6"/>
                    </a:cubicBezTo>
                    <a:cubicBezTo>
                      <a:pt x="0" y="6"/>
                      <a:pt x="0" y="6"/>
                      <a:pt x="0" y="6"/>
                    </a:cubicBezTo>
                    <a:cubicBezTo>
                      <a:pt x="2" y="5"/>
                      <a:pt x="4" y="6"/>
                      <a:pt x="5" y="5"/>
                    </a:cubicBezTo>
                    <a:cubicBezTo>
                      <a:pt x="6" y="4"/>
                      <a:pt x="7" y="6"/>
                      <a:pt x="7" y="5"/>
                    </a:cubicBezTo>
                    <a:cubicBezTo>
                      <a:pt x="7" y="5"/>
                      <a:pt x="8" y="6"/>
                      <a:pt x="7" y="6"/>
                    </a:cubicBezTo>
                    <a:cubicBezTo>
                      <a:pt x="8" y="7"/>
                      <a:pt x="8" y="7"/>
                      <a:pt x="9" y="7"/>
                    </a:cubicBezTo>
                    <a:cubicBezTo>
                      <a:pt x="10" y="7"/>
                      <a:pt x="10" y="6"/>
                      <a:pt x="10" y="6"/>
                    </a:cubicBezTo>
                    <a:cubicBezTo>
                      <a:pt x="10" y="6"/>
                      <a:pt x="9" y="5"/>
                      <a:pt x="9" y="5"/>
                    </a:cubicBezTo>
                    <a:cubicBezTo>
                      <a:pt x="9" y="5"/>
                      <a:pt x="9" y="5"/>
                      <a:pt x="9" y="5"/>
                    </a:cubicBezTo>
                    <a:cubicBezTo>
                      <a:pt x="9" y="5"/>
                      <a:pt x="9" y="5"/>
                      <a:pt x="9" y="5"/>
                    </a:cubicBezTo>
                    <a:cubicBezTo>
                      <a:pt x="10" y="4"/>
                      <a:pt x="13" y="3"/>
                      <a:pt x="13" y="5"/>
                    </a:cubicBezTo>
                    <a:cubicBezTo>
                      <a:pt x="14" y="4"/>
                      <a:pt x="14" y="4"/>
                      <a:pt x="14" y="4"/>
                    </a:cubicBezTo>
                    <a:cubicBezTo>
                      <a:pt x="14" y="6"/>
                      <a:pt x="15" y="4"/>
                      <a:pt x="15" y="5"/>
                    </a:cubicBezTo>
                    <a:cubicBezTo>
                      <a:pt x="15" y="5"/>
                      <a:pt x="15" y="5"/>
                      <a:pt x="15" y="6"/>
                    </a:cubicBezTo>
                    <a:cubicBezTo>
                      <a:pt x="15" y="6"/>
                      <a:pt x="16" y="6"/>
                      <a:pt x="16" y="6"/>
                    </a:cubicBezTo>
                    <a:cubicBezTo>
                      <a:pt x="16" y="5"/>
                      <a:pt x="18" y="5"/>
                      <a:pt x="19" y="4"/>
                    </a:cubicBezTo>
                    <a:cubicBezTo>
                      <a:pt x="18" y="3"/>
                      <a:pt x="18" y="3"/>
                      <a:pt x="18" y="3"/>
                    </a:cubicBezTo>
                    <a:cubicBezTo>
                      <a:pt x="19" y="2"/>
                      <a:pt x="20" y="3"/>
                      <a:pt x="21" y="2"/>
                    </a:cubicBezTo>
                    <a:cubicBezTo>
                      <a:pt x="21" y="2"/>
                      <a:pt x="21" y="2"/>
                      <a:pt x="21" y="2"/>
                    </a:cubicBezTo>
                    <a:cubicBezTo>
                      <a:pt x="23" y="1"/>
                      <a:pt x="25" y="1"/>
                      <a:pt x="26" y="2"/>
                    </a:cubicBezTo>
                    <a:cubicBezTo>
                      <a:pt x="28" y="0"/>
                      <a:pt x="30" y="2"/>
                      <a:pt x="33" y="1"/>
                    </a:cubicBezTo>
                    <a:cubicBezTo>
                      <a:pt x="34" y="1"/>
                      <a:pt x="35" y="1"/>
                      <a:pt x="3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3" name="Freeform 2081">
                <a:extLst>
                  <a:ext uri="{FF2B5EF4-FFF2-40B4-BE49-F238E27FC236}">
                    <a16:creationId xmlns:a16="http://schemas.microsoft.com/office/drawing/2014/main" id="{79F0DE68-50FD-4348-86A8-0ADE0F6701B9}"/>
                  </a:ext>
                </a:extLst>
              </p:cNvPr>
              <p:cNvSpPr/>
              <p:nvPr/>
            </p:nvSpPr>
            <p:spPr bwMode="auto">
              <a:xfrm>
                <a:off x="3404" y="2177"/>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4" name="Freeform 2082">
                <a:extLst>
                  <a:ext uri="{FF2B5EF4-FFF2-40B4-BE49-F238E27FC236}">
                    <a16:creationId xmlns:a16="http://schemas.microsoft.com/office/drawing/2014/main" id="{81B1469A-DD21-427A-8F3B-E9E89B805D73}"/>
                  </a:ext>
                </a:extLst>
              </p:cNvPr>
              <p:cNvSpPr/>
              <p:nvPr/>
            </p:nvSpPr>
            <p:spPr bwMode="auto">
              <a:xfrm>
                <a:off x="3377" y="2177"/>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5" name="Freeform 2083">
                <a:extLst>
                  <a:ext uri="{FF2B5EF4-FFF2-40B4-BE49-F238E27FC236}">
                    <a16:creationId xmlns:a16="http://schemas.microsoft.com/office/drawing/2014/main" id="{2F878634-2EE0-4277-961B-B1A08DA26228}"/>
                  </a:ext>
                </a:extLst>
              </p:cNvPr>
              <p:cNvSpPr/>
              <p:nvPr/>
            </p:nvSpPr>
            <p:spPr bwMode="auto">
              <a:xfrm>
                <a:off x="3214" y="2174"/>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3" y="1"/>
                      <a:pt x="2" y="3"/>
                      <a:pt x="0" y="2"/>
                    </a:cubicBezTo>
                    <a:cubicBezTo>
                      <a:pt x="1"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6" name="Freeform 2084">
                <a:extLst>
                  <a:ext uri="{FF2B5EF4-FFF2-40B4-BE49-F238E27FC236}">
                    <a16:creationId xmlns:a16="http://schemas.microsoft.com/office/drawing/2014/main" id="{0F2FD99E-D940-4722-A725-DEF59DF8F9D4}"/>
                  </a:ext>
                </a:extLst>
              </p:cNvPr>
              <p:cNvSpPr/>
              <p:nvPr/>
            </p:nvSpPr>
            <p:spPr bwMode="auto">
              <a:xfrm>
                <a:off x="3329" y="2177"/>
                <a:ext cx="24" cy="16"/>
              </a:xfrm>
              <a:custGeom>
                <a:gdLst>
                  <a:gd name="T0" fmla="*/ 7 w 9"/>
                  <a:gd name="T1" fmla="*/ 2 h 6"/>
                  <a:gd name="T2" fmla="*/ 9 w 9"/>
                  <a:gd name="T3" fmla="*/ 2 h 6"/>
                  <a:gd name="T4" fmla="*/ 9 w 9"/>
                  <a:gd name="T5" fmla="*/ 2 h 6"/>
                  <a:gd name="T6" fmla="*/ 7 w 9"/>
                  <a:gd name="T7" fmla="*/ 2 h 6"/>
                  <a:gd name="T8" fmla="*/ 6 w 9"/>
                  <a:gd name="T9" fmla="*/ 4 h 6"/>
                  <a:gd name="T10" fmla="*/ 4 w 9"/>
                  <a:gd name="T11" fmla="*/ 4 h 6"/>
                  <a:gd name="T12" fmla="*/ 4 w 9"/>
                  <a:gd name="T13" fmla="*/ 4 h 6"/>
                  <a:gd name="T14" fmla="*/ 6 w 9"/>
                  <a:gd name="T15" fmla="*/ 5 h 6"/>
                  <a:gd name="T16" fmla="*/ 5 w 9"/>
                  <a:gd name="T17" fmla="*/ 5 h 6"/>
                  <a:gd name="T18" fmla="*/ 2 w 9"/>
                  <a:gd name="T19" fmla="*/ 6 h 6"/>
                  <a:gd name="T20" fmla="*/ 0 w 9"/>
                  <a:gd name="T21" fmla="*/ 4 h 6"/>
                  <a:gd name="T22" fmla="*/ 2 w 9"/>
                  <a:gd name="T23" fmla="*/ 2 h 6"/>
                  <a:gd name="T24" fmla="*/ 6 w 9"/>
                  <a:gd name="T25" fmla="*/ 2 h 6"/>
                  <a:gd name="T26" fmla="*/ 7 w 9"/>
                  <a:gd name="T27" fmla="*/ 0 h 6"/>
                  <a:gd name="T28" fmla="*/ 7 w 9"/>
                  <a:gd name="T2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7" y="2"/>
                    </a:moveTo>
                    <a:cubicBezTo>
                      <a:pt x="7" y="3"/>
                      <a:pt x="8" y="1"/>
                      <a:pt x="9" y="2"/>
                    </a:cubicBezTo>
                    <a:cubicBezTo>
                      <a:pt x="9" y="2"/>
                      <a:pt x="9" y="2"/>
                      <a:pt x="9" y="2"/>
                    </a:cubicBezTo>
                    <a:cubicBezTo>
                      <a:pt x="8" y="2"/>
                      <a:pt x="7" y="2"/>
                      <a:pt x="7" y="2"/>
                    </a:cubicBezTo>
                    <a:cubicBezTo>
                      <a:pt x="6" y="3"/>
                      <a:pt x="5" y="3"/>
                      <a:pt x="6" y="4"/>
                    </a:cubicBezTo>
                    <a:cubicBezTo>
                      <a:pt x="5" y="3"/>
                      <a:pt x="5" y="4"/>
                      <a:pt x="4" y="4"/>
                    </a:cubicBezTo>
                    <a:cubicBezTo>
                      <a:pt x="4" y="4"/>
                      <a:pt x="4" y="4"/>
                      <a:pt x="4" y="4"/>
                    </a:cubicBezTo>
                    <a:cubicBezTo>
                      <a:pt x="6" y="5"/>
                      <a:pt x="6" y="5"/>
                      <a:pt x="6" y="5"/>
                    </a:cubicBezTo>
                    <a:cubicBezTo>
                      <a:pt x="6" y="5"/>
                      <a:pt x="5" y="5"/>
                      <a:pt x="5" y="5"/>
                    </a:cubicBezTo>
                    <a:cubicBezTo>
                      <a:pt x="4" y="6"/>
                      <a:pt x="3" y="5"/>
                      <a:pt x="2" y="6"/>
                    </a:cubicBezTo>
                    <a:cubicBezTo>
                      <a:pt x="1" y="6"/>
                      <a:pt x="2" y="4"/>
                      <a:pt x="0" y="4"/>
                    </a:cubicBezTo>
                    <a:cubicBezTo>
                      <a:pt x="0" y="3"/>
                      <a:pt x="1" y="3"/>
                      <a:pt x="2" y="2"/>
                    </a:cubicBezTo>
                    <a:cubicBezTo>
                      <a:pt x="3" y="4"/>
                      <a:pt x="4" y="2"/>
                      <a:pt x="6" y="2"/>
                    </a:cubicBezTo>
                    <a:cubicBezTo>
                      <a:pt x="7" y="0"/>
                      <a:pt x="7" y="0"/>
                      <a:pt x="7" y="0"/>
                    </a:cubicBezTo>
                    <a:cubicBezTo>
                      <a:pt x="7"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7" name="Freeform 2085">
                <a:extLst>
                  <a:ext uri="{FF2B5EF4-FFF2-40B4-BE49-F238E27FC236}">
                    <a16:creationId xmlns:a16="http://schemas.microsoft.com/office/drawing/2014/main" id="{42773712-3105-4B2A-965E-7FEF7B57E631}"/>
                  </a:ext>
                </a:extLst>
              </p:cNvPr>
              <p:cNvSpPr/>
              <p:nvPr/>
            </p:nvSpPr>
            <p:spPr bwMode="auto">
              <a:xfrm>
                <a:off x="3391" y="2179"/>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0"/>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8" name="Freeform 2086">
                <a:extLst>
                  <a:ext uri="{FF2B5EF4-FFF2-40B4-BE49-F238E27FC236}">
                    <a16:creationId xmlns:a16="http://schemas.microsoft.com/office/drawing/2014/main" id="{0DB7261C-7A7D-4438-B501-3AFA0A686514}"/>
                  </a:ext>
                </a:extLst>
              </p:cNvPr>
              <p:cNvSpPr/>
              <p:nvPr/>
            </p:nvSpPr>
            <p:spPr bwMode="auto">
              <a:xfrm>
                <a:off x="3070" y="2177"/>
                <a:ext cx="11" cy="8"/>
              </a:xfrm>
              <a:custGeom>
                <a:gdLst>
                  <a:gd name="T0" fmla="*/ 4 w 4"/>
                  <a:gd name="T1" fmla="*/ 2 h 3"/>
                  <a:gd name="T2" fmla="*/ 2 w 4"/>
                  <a:gd name="T3" fmla="*/ 2 h 3"/>
                  <a:gd name="T4" fmla="*/ 4 w 4"/>
                  <a:gd name="T5" fmla="*/ 2 h 3"/>
                </a:gdLst>
                <a:cxnLst>
                  <a:cxn ang="0">
                    <a:pos x="T0" y="T1"/>
                  </a:cxn>
                  <a:cxn ang="0">
                    <a:pos x="T2" y="T3"/>
                  </a:cxn>
                  <a:cxn ang="0">
                    <a:pos x="T4" y="T5"/>
                  </a:cxn>
                </a:cxnLst>
                <a:rect l="0" t="0" r="r" b="b"/>
                <a:pathLst>
                  <a:path w="4" h="3">
                    <a:moveTo>
                      <a:pt x="4" y="2"/>
                    </a:moveTo>
                    <a:cubicBezTo>
                      <a:pt x="3" y="2"/>
                      <a:pt x="3" y="3"/>
                      <a:pt x="2" y="2"/>
                    </a:cubicBezTo>
                    <a:cubicBezTo>
                      <a:pt x="0" y="0"/>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9" name="Freeform 2087">
                <a:extLst>
                  <a:ext uri="{FF2B5EF4-FFF2-40B4-BE49-F238E27FC236}">
                    <a16:creationId xmlns:a16="http://schemas.microsoft.com/office/drawing/2014/main" id="{42DAC977-7F9A-4E47-9658-81019A8D2628}"/>
                  </a:ext>
                </a:extLst>
              </p:cNvPr>
              <p:cNvSpPr/>
              <p:nvPr/>
            </p:nvSpPr>
            <p:spPr bwMode="auto">
              <a:xfrm>
                <a:off x="2950" y="2179"/>
                <a:ext cx="19" cy="8"/>
              </a:xfrm>
              <a:custGeom>
                <a:gdLst>
                  <a:gd name="T0" fmla="*/ 7 w 7"/>
                  <a:gd name="T1" fmla="*/ 0 h 3"/>
                  <a:gd name="T2" fmla="*/ 5 w 7"/>
                  <a:gd name="T3" fmla="*/ 2 h 3"/>
                  <a:gd name="T4" fmla="*/ 6 w 7"/>
                  <a:gd name="T5" fmla="*/ 2 h 3"/>
                  <a:gd name="T6" fmla="*/ 5 w 7"/>
                  <a:gd name="T7" fmla="*/ 1 h 3"/>
                  <a:gd name="T8" fmla="*/ 0 w 7"/>
                  <a:gd name="T9" fmla="*/ 3 h 3"/>
                  <a:gd name="T10" fmla="*/ 1 w 7"/>
                  <a:gd name="T11" fmla="*/ 1 h 3"/>
                  <a:gd name="T12" fmla="*/ 7 w 7"/>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cubicBezTo>
                      <a:pt x="5" y="2"/>
                      <a:pt x="5" y="2"/>
                      <a:pt x="5" y="2"/>
                    </a:cubicBezTo>
                    <a:cubicBezTo>
                      <a:pt x="6" y="2"/>
                      <a:pt x="6" y="2"/>
                      <a:pt x="6" y="2"/>
                    </a:cubicBezTo>
                    <a:cubicBezTo>
                      <a:pt x="7" y="2"/>
                      <a:pt x="5" y="2"/>
                      <a:pt x="5" y="1"/>
                    </a:cubicBezTo>
                    <a:cubicBezTo>
                      <a:pt x="3" y="2"/>
                      <a:pt x="2" y="2"/>
                      <a:pt x="0" y="3"/>
                    </a:cubicBezTo>
                    <a:cubicBezTo>
                      <a:pt x="0" y="2"/>
                      <a:pt x="2" y="2"/>
                      <a:pt x="1" y="1"/>
                    </a:cubicBezTo>
                    <a:cubicBezTo>
                      <a:pt x="3" y="0"/>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0" name="Freeform 2088">
                <a:extLst>
                  <a:ext uri="{FF2B5EF4-FFF2-40B4-BE49-F238E27FC236}">
                    <a16:creationId xmlns:a16="http://schemas.microsoft.com/office/drawing/2014/main" id="{B543DC42-F44D-4BB1-AF5A-32598F93ACE1}"/>
                  </a:ext>
                </a:extLst>
              </p:cNvPr>
              <p:cNvSpPr/>
              <p:nvPr/>
            </p:nvSpPr>
            <p:spPr bwMode="auto">
              <a:xfrm>
                <a:off x="3428" y="2179"/>
                <a:ext cx="6" cy="6"/>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1" y="2"/>
                    </a:cubicBez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1" name="Freeform 2089">
                <a:extLst>
                  <a:ext uri="{FF2B5EF4-FFF2-40B4-BE49-F238E27FC236}">
                    <a16:creationId xmlns:a16="http://schemas.microsoft.com/office/drawing/2014/main" id="{06B7A657-7787-4E28-855B-2EB88AC2ADB8}"/>
                  </a:ext>
                </a:extLst>
              </p:cNvPr>
              <p:cNvSpPr/>
              <p:nvPr/>
            </p:nvSpPr>
            <p:spPr bwMode="auto">
              <a:xfrm>
                <a:off x="3134" y="2179"/>
                <a:ext cx="6" cy="8"/>
              </a:xfrm>
              <a:custGeom>
                <a:gdLst>
                  <a:gd name="T0" fmla="*/ 2 w 2"/>
                  <a:gd name="T1" fmla="*/ 1 h 3"/>
                  <a:gd name="T2" fmla="*/ 0 w 2"/>
                  <a:gd name="T3" fmla="*/ 2 h 3"/>
                  <a:gd name="T4" fmla="*/ 1 w 2"/>
                  <a:gd name="T5" fmla="*/ 3 h 3"/>
                  <a:gd name="T6" fmla="*/ 0 w 2"/>
                  <a:gd name="T7" fmla="*/ 1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0"/>
                      <a:pt x="2" y="2"/>
                      <a:pt x="0" y="2"/>
                    </a:cubicBezTo>
                    <a:cubicBezTo>
                      <a:pt x="1" y="3"/>
                      <a:pt x="1" y="3"/>
                      <a:pt x="1" y="3"/>
                    </a:cubicBezTo>
                    <a:cubicBezTo>
                      <a:pt x="0" y="3"/>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2" name="Freeform 2090">
                <a:extLst>
                  <a:ext uri="{FF2B5EF4-FFF2-40B4-BE49-F238E27FC236}">
                    <a16:creationId xmlns:a16="http://schemas.microsoft.com/office/drawing/2014/main" id="{E3DD2B0D-B37B-4F8E-B37F-E98596662E17}"/>
                  </a:ext>
                </a:extLst>
              </p:cNvPr>
              <p:cNvSpPr/>
              <p:nvPr/>
            </p:nvSpPr>
            <p:spPr bwMode="auto">
              <a:xfrm>
                <a:off x="3367" y="2179"/>
                <a:ext cx="5" cy="6"/>
              </a:xfrm>
              <a:custGeom>
                <a:gdLst>
                  <a:gd name="T0" fmla="*/ 1 w 2"/>
                  <a:gd name="T1" fmla="*/ 1 h 2"/>
                  <a:gd name="T2" fmla="*/ 2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1"/>
                      <a:pt x="2" y="1"/>
                      <a:pt x="2" y="1"/>
                    </a:cubicBezTo>
                    <a:cubicBezTo>
                      <a:pt x="1" y="1"/>
                      <a:pt x="0" y="2"/>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3" name="Freeform 2091">
                <a:extLst>
                  <a:ext uri="{FF2B5EF4-FFF2-40B4-BE49-F238E27FC236}">
                    <a16:creationId xmlns:a16="http://schemas.microsoft.com/office/drawing/2014/main" id="{845C6A37-4912-4506-A336-49B9E0556B72}"/>
                  </a:ext>
                </a:extLst>
              </p:cNvPr>
              <p:cNvSpPr/>
              <p:nvPr/>
            </p:nvSpPr>
            <p:spPr bwMode="auto">
              <a:xfrm>
                <a:off x="3009" y="2182"/>
                <a:ext cx="2" cy="3"/>
              </a:xfrm>
              <a:custGeom>
                <a:gdLst>
                  <a:gd name="T0" fmla="*/ 0 w 2"/>
                  <a:gd name="T1" fmla="*/ 0 h 3"/>
                  <a:gd name="T2" fmla="*/ 2 w 2"/>
                  <a:gd name="T3" fmla="*/ 0 h 3"/>
                  <a:gd name="T4" fmla="*/ 2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4" name="Freeform 2092">
                <a:extLst>
                  <a:ext uri="{FF2B5EF4-FFF2-40B4-BE49-F238E27FC236}">
                    <a16:creationId xmlns:a16="http://schemas.microsoft.com/office/drawing/2014/main" id="{2B55EC4A-2889-497F-BBCE-DCFBDEAB68F2}"/>
                  </a:ext>
                </a:extLst>
              </p:cNvPr>
              <p:cNvSpPr/>
              <p:nvPr/>
            </p:nvSpPr>
            <p:spPr bwMode="auto">
              <a:xfrm>
                <a:off x="2349" y="218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5" name="Freeform 2093">
                <a:extLst>
                  <a:ext uri="{FF2B5EF4-FFF2-40B4-BE49-F238E27FC236}">
                    <a16:creationId xmlns:a16="http://schemas.microsoft.com/office/drawing/2014/main" id="{824A9D9D-EB67-4850-ACFF-768FD3EF3A69}"/>
                  </a:ext>
                </a:extLst>
              </p:cNvPr>
              <p:cNvSpPr/>
              <p:nvPr/>
            </p:nvSpPr>
            <p:spPr bwMode="auto">
              <a:xfrm>
                <a:off x="3046" y="2182"/>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6" name="Freeform 2094">
                <a:extLst>
                  <a:ext uri="{FF2B5EF4-FFF2-40B4-BE49-F238E27FC236}">
                    <a16:creationId xmlns:a16="http://schemas.microsoft.com/office/drawing/2014/main" id="{DB863EB5-1672-420D-A932-664D454215C9}"/>
                  </a:ext>
                </a:extLst>
              </p:cNvPr>
              <p:cNvSpPr/>
              <p:nvPr/>
            </p:nvSpPr>
            <p:spPr bwMode="auto">
              <a:xfrm>
                <a:off x="3896" y="218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7" name="Freeform 2095">
                <a:extLst>
                  <a:ext uri="{FF2B5EF4-FFF2-40B4-BE49-F238E27FC236}">
                    <a16:creationId xmlns:a16="http://schemas.microsoft.com/office/drawing/2014/main" id="{FC6C9EA3-02FF-42C2-98CF-221D36BB4EFD}"/>
                  </a:ext>
                </a:extLst>
              </p:cNvPr>
              <p:cNvSpPr/>
              <p:nvPr/>
            </p:nvSpPr>
            <p:spPr bwMode="auto">
              <a:xfrm>
                <a:off x="3011" y="2182"/>
                <a:ext cx="14" cy="8"/>
              </a:xfrm>
              <a:custGeom>
                <a:gdLst>
                  <a:gd name="T0" fmla="*/ 5 w 5"/>
                  <a:gd name="T1" fmla="*/ 1 h 3"/>
                  <a:gd name="T2" fmla="*/ 4 w 5"/>
                  <a:gd name="T3" fmla="*/ 2 h 3"/>
                  <a:gd name="T4" fmla="*/ 5 w 5"/>
                  <a:gd name="T5" fmla="*/ 2 h 3"/>
                  <a:gd name="T6" fmla="*/ 1 w 5"/>
                  <a:gd name="T7" fmla="*/ 2 h 3"/>
                  <a:gd name="T8" fmla="*/ 1 w 5"/>
                  <a:gd name="T9" fmla="*/ 1 h 3"/>
                  <a:gd name="T10" fmla="*/ 2 w 5"/>
                  <a:gd name="T11" fmla="*/ 2 h 3"/>
                  <a:gd name="T12" fmla="*/ 3 w 5"/>
                  <a:gd name="T13" fmla="*/ 2 h 3"/>
                  <a:gd name="T14" fmla="*/ 3 w 5"/>
                  <a:gd name="T15" fmla="*/ 1 h 3"/>
                  <a:gd name="T16" fmla="*/ 5 w 5"/>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4" y="2"/>
                      <a:pt x="4" y="2"/>
                      <a:pt x="4" y="2"/>
                    </a:cubicBezTo>
                    <a:cubicBezTo>
                      <a:pt x="5" y="2"/>
                      <a:pt x="5" y="2"/>
                      <a:pt x="5" y="2"/>
                    </a:cubicBezTo>
                    <a:cubicBezTo>
                      <a:pt x="4" y="3"/>
                      <a:pt x="3" y="2"/>
                      <a:pt x="1" y="2"/>
                    </a:cubicBezTo>
                    <a:cubicBezTo>
                      <a:pt x="1" y="2"/>
                      <a:pt x="0" y="2"/>
                      <a:pt x="1" y="1"/>
                    </a:cubicBezTo>
                    <a:cubicBezTo>
                      <a:pt x="1" y="1"/>
                      <a:pt x="1" y="3"/>
                      <a:pt x="2" y="2"/>
                    </a:cubicBezTo>
                    <a:cubicBezTo>
                      <a:pt x="3" y="2"/>
                      <a:pt x="3" y="2"/>
                      <a:pt x="3" y="2"/>
                    </a:cubicBezTo>
                    <a:cubicBezTo>
                      <a:pt x="3" y="1"/>
                      <a:pt x="3" y="1"/>
                      <a:pt x="3" y="1"/>
                    </a:cubicBezTo>
                    <a:cubicBezTo>
                      <a:pt x="4"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8" name="Freeform 2096">
                <a:extLst>
                  <a:ext uri="{FF2B5EF4-FFF2-40B4-BE49-F238E27FC236}">
                    <a16:creationId xmlns:a16="http://schemas.microsoft.com/office/drawing/2014/main" id="{468E3B49-EC77-416F-BCA1-46D1BB7DB4F3}"/>
                  </a:ext>
                </a:extLst>
              </p:cNvPr>
              <p:cNvSpPr/>
              <p:nvPr/>
            </p:nvSpPr>
            <p:spPr bwMode="auto">
              <a:xfrm>
                <a:off x="3295" y="2182"/>
                <a:ext cx="18" cy="16"/>
              </a:xfrm>
              <a:custGeom>
                <a:gdLst>
                  <a:gd name="T0" fmla="*/ 3 w 7"/>
                  <a:gd name="T1" fmla="*/ 3 h 6"/>
                  <a:gd name="T2" fmla="*/ 7 w 7"/>
                  <a:gd name="T3" fmla="*/ 3 h 6"/>
                  <a:gd name="T4" fmla="*/ 6 w 7"/>
                  <a:gd name="T5" fmla="*/ 4 h 6"/>
                  <a:gd name="T6" fmla="*/ 7 w 7"/>
                  <a:gd name="T7" fmla="*/ 6 h 6"/>
                  <a:gd name="T8" fmla="*/ 3 w 7"/>
                  <a:gd name="T9" fmla="*/ 4 h 6"/>
                  <a:gd name="T10" fmla="*/ 0 w 7"/>
                  <a:gd name="T11" fmla="*/ 4 h 6"/>
                  <a:gd name="T12" fmla="*/ 3 w 7"/>
                  <a:gd name="T13" fmla="*/ 3 h 6"/>
                  <a:gd name="T14" fmla="*/ 2 w 7"/>
                  <a:gd name="T15" fmla="*/ 3 h 6"/>
                  <a:gd name="T16" fmla="*/ 2 w 7"/>
                  <a:gd name="T17" fmla="*/ 0 h 6"/>
                  <a:gd name="T18" fmla="*/ 3 w 7"/>
                  <a:gd name="T19"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3"/>
                    </a:moveTo>
                    <a:cubicBezTo>
                      <a:pt x="5" y="4"/>
                      <a:pt x="6" y="1"/>
                      <a:pt x="7" y="3"/>
                    </a:cubicBezTo>
                    <a:cubicBezTo>
                      <a:pt x="7" y="3"/>
                      <a:pt x="6" y="2"/>
                      <a:pt x="6" y="4"/>
                    </a:cubicBezTo>
                    <a:cubicBezTo>
                      <a:pt x="5" y="5"/>
                      <a:pt x="7" y="4"/>
                      <a:pt x="7" y="6"/>
                    </a:cubicBezTo>
                    <a:cubicBezTo>
                      <a:pt x="5" y="6"/>
                      <a:pt x="3" y="6"/>
                      <a:pt x="3" y="4"/>
                    </a:cubicBezTo>
                    <a:cubicBezTo>
                      <a:pt x="2" y="4"/>
                      <a:pt x="1" y="5"/>
                      <a:pt x="0" y="4"/>
                    </a:cubicBezTo>
                    <a:cubicBezTo>
                      <a:pt x="0" y="3"/>
                      <a:pt x="2" y="4"/>
                      <a:pt x="3" y="3"/>
                    </a:cubicBezTo>
                    <a:cubicBezTo>
                      <a:pt x="2" y="3"/>
                      <a:pt x="2" y="3"/>
                      <a:pt x="2" y="3"/>
                    </a:cubicBezTo>
                    <a:cubicBezTo>
                      <a:pt x="2" y="0"/>
                      <a:pt x="2" y="0"/>
                      <a:pt x="2" y="0"/>
                    </a:cubicBezTo>
                    <a:cubicBezTo>
                      <a:pt x="2" y="2"/>
                      <a:pt x="2"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9" name="Freeform 2097">
                <a:extLst>
                  <a:ext uri="{FF2B5EF4-FFF2-40B4-BE49-F238E27FC236}">
                    <a16:creationId xmlns:a16="http://schemas.microsoft.com/office/drawing/2014/main" id="{F1434549-C5D9-4D4B-8D94-F1A54602D25D}"/>
                  </a:ext>
                </a:extLst>
              </p:cNvPr>
              <p:cNvSpPr/>
              <p:nvPr/>
            </p:nvSpPr>
            <p:spPr bwMode="auto">
              <a:xfrm>
                <a:off x="3359" y="2185"/>
                <a:ext cx="2" cy="2"/>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0" name="Rectangle 2098">
                <a:extLst>
                  <a:ext uri="{FF2B5EF4-FFF2-40B4-BE49-F238E27FC236}">
                    <a16:creationId xmlns:a16="http://schemas.microsoft.com/office/drawing/2014/main" id="{DBC4A9E0-C2CA-41FE-BA6A-038D1E5C8EC6}"/>
                  </a:ext>
                </a:extLst>
              </p:cNvPr>
              <p:cNvSpPr>
                <a:spLocks noChangeArrowheads="1"/>
              </p:cNvSpPr>
              <p:nvPr/>
            </p:nvSpPr>
            <p:spPr bwMode="auto">
              <a:xfrm>
                <a:off x="3027" y="2185"/>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1" name="Freeform 2099">
                <a:extLst>
                  <a:ext uri="{FF2B5EF4-FFF2-40B4-BE49-F238E27FC236}">
                    <a16:creationId xmlns:a16="http://schemas.microsoft.com/office/drawing/2014/main" id="{869D7CB1-8B70-4EC7-8F97-FE2821816B02}"/>
                  </a:ext>
                </a:extLst>
              </p:cNvPr>
              <p:cNvSpPr/>
              <p:nvPr/>
            </p:nvSpPr>
            <p:spPr bwMode="auto">
              <a:xfrm>
                <a:off x="3174" y="2185"/>
                <a:ext cx="8" cy="5"/>
              </a:xfrm>
              <a:custGeom>
                <a:gdLst>
                  <a:gd name="T0" fmla="*/ 3 w 3"/>
                  <a:gd name="T1" fmla="*/ 1 h 2"/>
                  <a:gd name="T2" fmla="*/ 3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0"/>
                      <a:pt x="1" y="2"/>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2" name="Rectangle 2100">
                <a:extLst>
                  <a:ext uri="{FF2B5EF4-FFF2-40B4-BE49-F238E27FC236}">
                    <a16:creationId xmlns:a16="http://schemas.microsoft.com/office/drawing/2014/main" id="{52785863-15C2-48C2-9622-E3E5FF16983F}"/>
                  </a:ext>
                </a:extLst>
              </p:cNvPr>
              <p:cNvSpPr>
                <a:spLocks noChangeArrowheads="1"/>
              </p:cNvSpPr>
              <p:nvPr/>
            </p:nvSpPr>
            <p:spPr bwMode="auto">
              <a:xfrm>
                <a:off x="3001" y="21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3" name="Freeform 2101">
                <a:extLst>
                  <a:ext uri="{FF2B5EF4-FFF2-40B4-BE49-F238E27FC236}">
                    <a16:creationId xmlns:a16="http://schemas.microsoft.com/office/drawing/2014/main" id="{A7D2A15A-46A2-4042-98E5-CB1758223732}"/>
                  </a:ext>
                </a:extLst>
              </p:cNvPr>
              <p:cNvSpPr/>
              <p:nvPr/>
            </p:nvSpPr>
            <p:spPr bwMode="auto">
              <a:xfrm>
                <a:off x="2985" y="2187"/>
                <a:ext cx="8" cy="3"/>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4" name="Freeform 2102">
                <a:extLst>
                  <a:ext uri="{FF2B5EF4-FFF2-40B4-BE49-F238E27FC236}">
                    <a16:creationId xmlns:a16="http://schemas.microsoft.com/office/drawing/2014/main" id="{56A11893-3E23-4073-A013-F4B8F129B745}"/>
                  </a:ext>
                </a:extLst>
              </p:cNvPr>
              <p:cNvSpPr/>
              <p:nvPr/>
            </p:nvSpPr>
            <p:spPr bwMode="auto">
              <a:xfrm>
                <a:off x="2298" y="218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5" name="Freeform 2103">
                <a:extLst>
                  <a:ext uri="{FF2B5EF4-FFF2-40B4-BE49-F238E27FC236}">
                    <a16:creationId xmlns:a16="http://schemas.microsoft.com/office/drawing/2014/main" id="{5E3E6765-9A19-4171-8712-C2B551F421B7}"/>
                  </a:ext>
                </a:extLst>
              </p:cNvPr>
              <p:cNvSpPr/>
              <p:nvPr/>
            </p:nvSpPr>
            <p:spPr bwMode="auto">
              <a:xfrm>
                <a:off x="2966" y="2187"/>
                <a:ext cx="11" cy="6"/>
              </a:xfrm>
              <a:custGeom>
                <a:gdLst>
                  <a:gd name="T0" fmla="*/ 3 w 4"/>
                  <a:gd name="T1" fmla="*/ 2 h 2"/>
                  <a:gd name="T2" fmla="*/ 0 w 4"/>
                  <a:gd name="T3" fmla="*/ 2 h 2"/>
                  <a:gd name="T4" fmla="*/ 2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0" y="2"/>
                      <a:pt x="0" y="2"/>
                      <a:pt x="0" y="2"/>
                    </a:cubicBezTo>
                    <a:cubicBezTo>
                      <a:pt x="0" y="1"/>
                      <a:pt x="2" y="2"/>
                      <a:pt x="2" y="0"/>
                    </a:cubicBezTo>
                    <a:cubicBezTo>
                      <a:pt x="2" y="0"/>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6" name="Freeform 2104">
                <a:extLst>
                  <a:ext uri="{FF2B5EF4-FFF2-40B4-BE49-F238E27FC236}">
                    <a16:creationId xmlns:a16="http://schemas.microsoft.com/office/drawing/2014/main" id="{E00FDE28-5A54-4D9B-A0C9-EF2365129A52}"/>
                  </a:ext>
                </a:extLst>
              </p:cNvPr>
              <p:cNvSpPr/>
              <p:nvPr/>
            </p:nvSpPr>
            <p:spPr bwMode="auto">
              <a:xfrm>
                <a:off x="2899" y="2185"/>
                <a:ext cx="206" cy="56"/>
              </a:xfrm>
              <a:custGeom>
                <a:gdLst>
                  <a:gd name="T0" fmla="*/ 71 w 77"/>
                  <a:gd name="T1" fmla="*/ 4 h 21"/>
                  <a:gd name="T2" fmla="*/ 67 w 77"/>
                  <a:gd name="T3" fmla="*/ 6 h 21"/>
                  <a:gd name="T4" fmla="*/ 61 w 77"/>
                  <a:gd name="T5" fmla="*/ 7 h 21"/>
                  <a:gd name="T6" fmla="*/ 59 w 77"/>
                  <a:gd name="T7" fmla="*/ 7 h 21"/>
                  <a:gd name="T8" fmla="*/ 57 w 77"/>
                  <a:gd name="T9" fmla="*/ 6 h 21"/>
                  <a:gd name="T10" fmla="*/ 59 w 77"/>
                  <a:gd name="T11" fmla="*/ 9 h 21"/>
                  <a:gd name="T12" fmla="*/ 47 w 77"/>
                  <a:gd name="T13" fmla="*/ 11 h 21"/>
                  <a:gd name="T14" fmla="*/ 47 w 77"/>
                  <a:gd name="T15" fmla="*/ 13 h 21"/>
                  <a:gd name="T16" fmla="*/ 39 w 77"/>
                  <a:gd name="T17" fmla="*/ 14 h 21"/>
                  <a:gd name="T18" fmla="*/ 25 w 77"/>
                  <a:gd name="T19" fmla="*/ 16 h 21"/>
                  <a:gd name="T20" fmla="*/ 17 w 77"/>
                  <a:gd name="T21" fmla="*/ 17 h 21"/>
                  <a:gd name="T22" fmla="*/ 16 w 77"/>
                  <a:gd name="T23" fmla="*/ 17 h 21"/>
                  <a:gd name="T24" fmla="*/ 12 w 77"/>
                  <a:gd name="T25" fmla="*/ 19 h 21"/>
                  <a:gd name="T26" fmla="*/ 1 w 77"/>
                  <a:gd name="T27" fmla="*/ 20 h 21"/>
                  <a:gd name="T28" fmla="*/ 3 w 77"/>
                  <a:gd name="T29" fmla="*/ 18 h 21"/>
                  <a:gd name="T30" fmla="*/ 7 w 77"/>
                  <a:gd name="T31" fmla="*/ 18 h 21"/>
                  <a:gd name="T32" fmla="*/ 9 w 77"/>
                  <a:gd name="T33" fmla="*/ 16 h 21"/>
                  <a:gd name="T34" fmla="*/ 12 w 77"/>
                  <a:gd name="T35" fmla="*/ 14 h 21"/>
                  <a:gd name="T36" fmla="*/ 19 w 77"/>
                  <a:gd name="T37" fmla="*/ 15 h 21"/>
                  <a:gd name="T38" fmla="*/ 28 w 77"/>
                  <a:gd name="T39" fmla="*/ 14 h 21"/>
                  <a:gd name="T40" fmla="*/ 23 w 77"/>
                  <a:gd name="T41" fmla="*/ 14 h 21"/>
                  <a:gd name="T42" fmla="*/ 25 w 77"/>
                  <a:gd name="T43" fmla="*/ 13 h 21"/>
                  <a:gd name="T44" fmla="*/ 27 w 77"/>
                  <a:gd name="T45" fmla="*/ 10 h 21"/>
                  <a:gd name="T46" fmla="*/ 29 w 77"/>
                  <a:gd name="T47" fmla="*/ 11 h 21"/>
                  <a:gd name="T48" fmla="*/ 32 w 77"/>
                  <a:gd name="T49" fmla="*/ 10 h 21"/>
                  <a:gd name="T50" fmla="*/ 44 w 77"/>
                  <a:gd name="T51" fmla="*/ 6 h 21"/>
                  <a:gd name="T52" fmla="*/ 51 w 77"/>
                  <a:gd name="T53" fmla="*/ 6 h 21"/>
                  <a:gd name="T54" fmla="*/ 52 w 77"/>
                  <a:gd name="T55" fmla="*/ 5 h 21"/>
                  <a:gd name="T56" fmla="*/ 55 w 77"/>
                  <a:gd name="T57" fmla="*/ 5 h 21"/>
                  <a:gd name="T58" fmla="*/ 61 w 77"/>
                  <a:gd name="T59" fmla="*/ 6 h 21"/>
                  <a:gd name="T60" fmla="*/ 64 w 77"/>
                  <a:gd name="T61" fmla="*/ 5 h 21"/>
                  <a:gd name="T62" fmla="*/ 68 w 77"/>
                  <a:gd name="T63" fmla="*/ 3 h 21"/>
                  <a:gd name="T64" fmla="*/ 76 w 77"/>
                  <a:gd name="T65" fmla="*/ 1 h 21"/>
                  <a:gd name="T66" fmla="*/ 76 w 77"/>
                  <a:gd name="T67" fmla="*/ 4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76" y="4"/>
                    </a:moveTo>
                    <a:cubicBezTo>
                      <a:pt x="74" y="3"/>
                      <a:pt x="73" y="5"/>
                      <a:pt x="71" y="4"/>
                    </a:cubicBezTo>
                    <a:cubicBezTo>
                      <a:pt x="70" y="5"/>
                      <a:pt x="68" y="5"/>
                      <a:pt x="67" y="6"/>
                    </a:cubicBezTo>
                    <a:cubicBezTo>
                      <a:pt x="67" y="6"/>
                      <a:pt x="67" y="6"/>
                      <a:pt x="67" y="6"/>
                    </a:cubicBezTo>
                    <a:cubicBezTo>
                      <a:pt x="66" y="7"/>
                      <a:pt x="65" y="6"/>
                      <a:pt x="64" y="7"/>
                    </a:cubicBezTo>
                    <a:cubicBezTo>
                      <a:pt x="61" y="7"/>
                      <a:pt x="61" y="7"/>
                      <a:pt x="61" y="7"/>
                    </a:cubicBezTo>
                    <a:cubicBezTo>
                      <a:pt x="61" y="7"/>
                      <a:pt x="62" y="7"/>
                      <a:pt x="61" y="7"/>
                    </a:cubicBezTo>
                    <a:cubicBezTo>
                      <a:pt x="60" y="7"/>
                      <a:pt x="60" y="8"/>
                      <a:pt x="59" y="7"/>
                    </a:cubicBezTo>
                    <a:cubicBezTo>
                      <a:pt x="57" y="6"/>
                      <a:pt x="59" y="4"/>
                      <a:pt x="57" y="6"/>
                    </a:cubicBezTo>
                    <a:cubicBezTo>
                      <a:pt x="57" y="6"/>
                      <a:pt x="57" y="6"/>
                      <a:pt x="57" y="6"/>
                    </a:cubicBezTo>
                    <a:cubicBezTo>
                      <a:pt x="55" y="6"/>
                      <a:pt x="55" y="7"/>
                      <a:pt x="53" y="7"/>
                    </a:cubicBezTo>
                    <a:cubicBezTo>
                      <a:pt x="55" y="9"/>
                      <a:pt x="59" y="5"/>
                      <a:pt x="59" y="9"/>
                    </a:cubicBezTo>
                    <a:cubicBezTo>
                      <a:pt x="57" y="8"/>
                      <a:pt x="55" y="11"/>
                      <a:pt x="54" y="10"/>
                    </a:cubicBezTo>
                    <a:cubicBezTo>
                      <a:pt x="51" y="10"/>
                      <a:pt x="49" y="12"/>
                      <a:pt x="47" y="11"/>
                    </a:cubicBezTo>
                    <a:cubicBezTo>
                      <a:pt x="46" y="12"/>
                      <a:pt x="46" y="12"/>
                      <a:pt x="46" y="12"/>
                    </a:cubicBezTo>
                    <a:cubicBezTo>
                      <a:pt x="47" y="12"/>
                      <a:pt x="47" y="13"/>
                      <a:pt x="47" y="13"/>
                    </a:cubicBezTo>
                    <a:cubicBezTo>
                      <a:pt x="45" y="14"/>
                      <a:pt x="45" y="12"/>
                      <a:pt x="44" y="13"/>
                    </a:cubicBezTo>
                    <a:cubicBezTo>
                      <a:pt x="43" y="14"/>
                      <a:pt x="40" y="13"/>
                      <a:pt x="39" y="14"/>
                    </a:cubicBezTo>
                    <a:cubicBezTo>
                      <a:pt x="37" y="17"/>
                      <a:pt x="34" y="13"/>
                      <a:pt x="32" y="16"/>
                    </a:cubicBezTo>
                    <a:cubicBezTo>
                      <a:pt x="30" y="13"/>
                      <a:pt x="28" y="18"/>
                      <a:pt x="25" y="16"/>
                    </a:cubicBezTo>
                    <a:cubicBezTo>
                      <a:pt x="24" y="18"/>
                      <a:pt x="21" y="18"/>
                      <a:pt x="18" y="18"/>
                    </a:cubicBezTo>
                    <a:cubicBezTo>
                      <a:pt x="17" y="17"/>
                      <a:pt x="17" y="17"/>
                      <a:pt x="17" y="17"/>
                    </a:cubicBezTo>
                    <a:cubicBezTo>
                      <a:pt x="16" y="18"/>
                      <a:pt x="16" y="18"/>
                      <a:pt x="16" y="18"/>
                    </a:cubicBezTo>
                    <a:cubicBezTo>
                      <a:pt x="16" y="17"/>
                      <a:pt x="16" y="17"/>
                      <a:pt x="16" y="17"/>
                    </a:cubicBezTo>
                    <a:cubicBezTo>
                      <a:pt x="15" y="17"/>
                      <a:pt x="13" y="17"/>
                      <a:pt x="12" y="18"/>
                    </a:cubicBezTo>
                    <a:cubicBezTo>
                      <a:pt x="12" y="18"/>
                      <a:pt x="12" y="19"/>
                      <a:pt x="12" y="19"/>
                    </a:cubicBezTo>
                    <a:cubicBezTo>
                      <a:pt x="10" y="21"/>
                      <a:pt x="5" y="19"/>
                      <a:pt x="1" y="20"/>
                    </a:cubicBezTo>
                    <a:cubicBezTo>
                      <a:pt x="1" y="20"/>
                      <a:pt x="1" y="20"/>
                      <a:pt x="1" y="20"/>
                    </a:cubicBezTo>
                    <a:cubicBezTo>
                      <a:pt x="0" y="20"/>
                      <a:pt x="0" y="20"/>
                      <a:pt x="0" y="20"/>
                    </a:cubicBezTo>
                    <a:cubicBezTo>
                      <a:pt x="0" y="19"/>
                      <a:pt x="3" y="20"/>
                      <a:pt x="3" y="18"/>
                    </a:cubicBezTo>
                    <a:cubicBezTo>
                      <a:pt x="4" y="17"/>
                      <a:pt x="5" y="18"/>
                      <a:pt x="7" y="17"/>
                    </a:cubicBezTo>
                    <a:cubicBezTo>
                      <a:pt x="7" y="18"/>
                      <a:pt x="7" y="18"/>
                      <a:pt x="7" y="18"/>
                    </a:cubicBezTo>
                    <a:cubicBezTo>
                      <a:pt x="8" y="19"/>
                      <a:pt x="8" y="18"/>
                      <a:pt x="8" y="18"/>
                    </a:cubicBezTo>
                    <a:cubicBezTo>
                      <a:pt x="7" y="17"/>
                      <a:pt x="8" y="17"/>
                      <a:pt x="9" y="16"/>
                    </a:cubicBezTo>
                    <a:cubicBezTo>
                      <a:pt x="11" y="16"/>
                      <a:pt x="12" y="17"/>
                      <a:pt x="14" y="15"/>
                    </a:cubicBezTo>
                    <a:cubicBezTo>
                      <a:pt x="12" y="14"/>
                      <a:pt x="12" y="14"/>
                      <a:pt x="12" y="14"/>
                    </a:cubicBezTo>
                    <a:cubicBezTo>
                      <a:pt x="15" y="13"/>
                      <a:pt x="18" y="14"/>
                      <a:pt x="20" y="14"/>
                    </a:cubicBezTo>
                    <a:cubicBezTo>
                      <a:pt x="20" y="14"/>
                      <a:pt x="19" y="15"/>
                      <a:pt x="19" y="15"/>
                    </a:cubicBezTo>
                    <a:cubicBezTo>
                      <a:pt x="22" y="17"/>
                      <a:pt x="24" y="13"/>
                      <a:pt x="28" y="14"/>
                    </a:cubicBezTo>
                    <a:cubicBezTo>
                      <a:pt x="28" y="14"/>
                      <a:pt x="28" y="14"/>
                      <a:pt x="28" y="14"/>
                    </a:cubicBezTo>
                    <a:cubicBezTo>
                      <a:pt x="27" y="11"/>
                      <a:pt x="25" y="14"/>
                      <a:pt x="24" y="13"/>
                    </a:cubicBezTo>
                    <a:cubicBezTo>
                      <a:pt x="23" y="14"/>
                      <a:pt x="23" y="14"/>
                      <a:pt x="23" y="14"/>
                    </a:cubicBezTo>
                    <a:cubicBezTo>
                      <a:pt x="22" y="14"/>
                      <a:pt x="23" y="13"/>
                      <a:pt x="22" y="13"/>
                    </a:cubicBezTo>
                    <a:cubicBezTo>
                      <a:pt x="23" y="13"/>
                      <a:pt x="24" y="13"/>
                      <a:pt x="25" y="13"/>
                    </a:cubicBezTo>
                    <a:cubicBezTo>
                      <a:pt x="25" y="13"/>
                      <a:pt x="25" y="12"/>
                      <a:pt x="25" y="12"/>
                    </a:cubicBezTo>
                    <a:cubicBezTo>
                      <a:pt x="26" y="11"/>
                      <a:pt x="27" y="11"/>
                      <a:pt x="27" y="10"/>
                    </a:cubicBezTo>
                    <a:cubicBezTo>
                      <a:pt x="27" y="9"/>
                      <a:pt x="27" y="9"/>
                      <a:pt x="27" y="9"/>
                    </a:cubicBezTo>
                    <a:cubicBezTo>
                      <a:pt x="28" y="9"/>
                      <a:pt x="30" y="10"/>
                      <a:pt x="29" y="11"/>
                    </a:cubicBezTo>
                    <a:cubicBezTo>
                      <a:pt x="29" y="11"/>
                      <a:pt x="28" y="11"/>
                      <a:pt x="28" y="12"/>
                    </a:cubicBezTo>
                    <a:cubicBezTo>
                      <a:pt x="29" y="12"/>
                      <a:pt x="31" y="11"/>
                      <a:pt x="32" y="10"/>
                    </a:cubicBezTo>
                    <a:cubicBezTo>
                      <a:pt x="31" y="9"/>
                      <a:pt x="31" y="9"/>
                      <a:pt x="31" y="9"/>
                    </a:cubicBezTo>
                    <a:cubicBezTo>
                      <a:pt x="35" y="7"/>
                      <a:pt x="40" y="9"/>
                      <a:pt x="44" y="6"/>
                    </a:cubicBezTo>
                    <a:cubicBezTo>
                      <a:pt x="45" y="8"/>
                      <a:pt x="46" y="8"/>
                      <a:pt x="47" y="7"/>
                    </a:cubicBezTo>
                    <a:cubicBezTo>
                      <a:pt x="51" y="6"/>
                      <a:pt x="51" y="6"/>
                      <a:pt x="51" y="6"/>
                    </a:cubicBezTo>
                    <a:cubicBezTo>
                      <a:pt x="51" y="5"/>
                      <a:pt x="51" y="5"/>
                      <a:pt x="51" y="5"/>
                    </a:cubicBezTo>
                    <a:cubicBezTo>
                      <a:pt x="52" y="5"/>
                      <a:pt x="52" y="5"/>
                      <a:pt x="52" y="5"/>
                    </a:cubicBezTo>
                    <a:cubicBezTo>
                      <a:pt x="52" y="6"/>
                      <a:pt x="52" y="6"/>
                      <a:pt x="52" y="6"/>
                    </a:cubicBezTo>
                    <a:cubicBezTo>
                      <a:pt x="54" y="7"/>
                      <a:pt x="54" y="5"/>
                      <a:pt x="55" y="5"/>
                    </a:cubicBezTo>
                    <a:cubicBezTo>
                      <a:pt x="55" y="4"/>
                      <a:pt x="56" y="4"/>
                      <a:pt x="56" y="4"/>
                    </a:cubicBezTo>
                    <a:cubicBezTo>
                      <a:pt x="57" y="6"/>
                      <a:pt x="59" y="4"/>
                      <a:pt x="61" y="6"/>
                    </a:cubicBezTo>
                    <a:cubicBezTo>
                      <a:pt x="62" y="4"/>
                      <a:pt x="62" y="4"/>
                      <a:pt x="62" y="4"/>
                    </a:cubicBezTo>
                    <a:cubicBezTo>
                      <a:pt x="63" y="5"/>
                      <a:pt x="63" y="6"/>
                      <a:pt x="64" y="5"/>
                    </a:cubicBezTo>
                    <a:cubicBezTo>
                      <a:pt x="65" y="4"/>
                      <a:pt x="66" y="5"/>
                      <a:pt x="66" y="3"/>
                    </a:cubicBezTo>
                    <a:cubicBezTo>
                      <a:pt x="67" y="3"/>
                      <a:pt x="67" y="5"/>
                      <a:pt x="68" y="3"/>
                    </a:cubicBezTo>
                    <a:cubicBezTo>
                      <a:pt x="68" y="0"/>
                      <a:pt x="72" y="4"/>
                      <a:pt x="73" y="2"/>
                    </a:cubicBezTo>
                    <a:cubicBezTo>
                      <a:pt x="73" y="3"/>
                      <a:pt x="76" y="2"/>
                      <a:pt x="76" y="1"/>
                    </a:cubicBezTo>
                    <a:cubicBezTo>
                      <a:pt x="77" y="2"/>
                      <a:pt x="77" y="2"/>
                      <a:pt x="77" y="2"/>
                    </a:cubicBezTo>
                    <a:lnTo>
                      <a:pt x="7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7" name="Freeform 2105">
                <a:extLst>
                  <a:ext uri="{FF2B5EF4-FFF2-40B4-BE49-F238E27FC236}">
                    <a16:creationId xmlns:a16="http://schemas.microsoft.com/office/drawing/2014/main" id="{E08DC961-061E-4BC4-9DA9-1A8B2FBD2F58}"/>
                  </a:ext>
                </a:extLst>
              </p:cNvPr>
              <p:cNvSpPr/>
              <p:nvPr/>
            </p:nvSpPr>
            <p:spPr bwMode="auto">
              <a:xfrm>
                <a:off x="2301" y="218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8" name="Freeform 2106">
                <a:extLst>
                  <a:ext uri="{FF2B5EF4-FFF2-40B4-BE49-F238E27FC236}">
                    <a16:creationId xmlns:a16="http://schemas.microsoft.com/office/drawing/2014/main" id="{9449F3E3-21C2-4DB6-9701-9EB8D1288E96}"/>
                  </a:ext>
                </a:extLst>
              </p:cNvPr>
              <p:cNvSpPr/>
              <p:nvPr/>
            </p:nvSpPr>
            <p:spPr bwMode="auto">
              <a:xfrm>
                <a:off x="2357" y="2187"/>
                <a:ext cx="11" cy="11"/>
              </a:xfrm>
              <a:custGeom>
                <a:gdLst>
                  <a:gd name="T0" fmla="*/ 4 w 4"/>
                  <a:gd name="T1" fmla="*/ 2 h 4"/>
                  <a:gd name="T2" fmla="*/ 1 w 4"/>
                  <a:gd name="T3" fmla="*/ 4 h 4"/>
                  <a:gd name="T4" fmla="*/ 1 w 4"/>
                  <a:gd name="T5" fmla="*/ 3 h 4"/>
                  <a:gd name="T6" fmla="*/ 0 w 4"/>
                  <a:gd name="T7" fmla="*/ 4 h 4"/>
                  <a:gd name="T8" fmla="*/ 3 w 4"/>
                  <a:gd name="T9" fmla="*/ 2 h 4"/>
                  <a:gd name="T10" fmla="*/ 2 w 4"/>
                  <a:gd name="T11" fmla="*/ 1 h 4"/>
                  <a:gd name="T12" fmla="*/ 2 w 4"/>
                  <a:gd name="T13" fmla="*/ 2 h 4"/>
                  <a:gd name="T14" fmla="*/ 3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2" y="1"/>
                      <a:pt x="3" y="4"/>
                      <a:pt x="1" y="4"/>
                    </a:cubicBezTo>
                    <a:cubicBezTo>
                      <a:pt x="1" y="3"/>
                      <a:pt x="1" y="3"/>
                      <a:pt x="1" y="3"/>
                    </a:cubicBezTo>
                    <a:cubicBezTo>
                      <a:pt x="0" y="4"/>
                      <a:pt x="0" y="4"/>
                      <a:pt x="0" y="4"/>
                    </a:cubicBezTo>
                    <a:cubicBezTo>
                      <a:pt x="0" y="2"/>
                      <a:pt x="3" y="3"/>
                      <a:pt x="3" y="2"/>
                    </a:cubicBezTo>
                    <a:cubicBezTo>
                      <a:pt x="3" y="1"/>
                      <a:pt x="3" y="1"/>
                      <a:pt x="2" y="1"/>
                    </a:cubicBezTo>
                    <a:cubicBezTo>
                      <a:pt x="2" y="2"/>
                      <a:pt x="2" y="2"/>
                      <a:pt x="2" y="2"/>
                    </a:cubicBezTo>
                    <a:cubicBezTo>
                      <a:pt x="3" y="1"/>
                      <a:pt x="3" y="1"/>
                      <a:pt x="3" y="1"/>
                    </a:cubicBezTo>
                    <a:cubicBezTo>
                      <a:pt x="3" y="3"/>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9" name="Freeform 2107">
                <a:extLst>
                  <a:ext uri="{FF2B5EF4-FFF2-40B4-BE49-F238E27FC236}">
                    <a16:creationId xmlns:a16="http://schemas.microsoft.com/office/drawing/2014/main" id="{8A4D7F6C-5F34-483A-AA1C-B481B0FD86B9}"/>
                  </a:ext>
                </a:extLst>
              </p:cNvPr>
              <p:cNvSpPr/>
              <p:nvPr/>
            </p:nvSpPr>
            <p:spPr bwMode="auto">
              <a:xfrm>
                <a:off x="2889" y="2190"/>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0" name="Freeform 2108">
                <a:extLst>
                  <a:ext uri="{FF2B5EF4-FFF2-40B4-BE49-F238E27FC236}">
                    <a16:creationId xmlns:a16="http://schemas.microsoft.com/office/drawing/2014/main" id="{FC786CF3-5EA7-4EC8-A896-1B8A4778BFB6}"/>
                  </a:ext>
                </a:extLst>
              </p:cNvPr>
              <p:cNvSpPr/>
              <p:nvPr/>
            </p:nvSpPr>
            <p:spPr bwMode="auto">
              <a:xfrm>
                <a:off x="2389" y="2182"/>
                <a:ext cx="8" cy="16"/>
              </a:xfrm>
              <a:custGeom>
                <a:gdLst>
                  <a:gd name="T0" fmla="*/ 3 w 3"/>
                  <a:gd name="T1" fmla="*/ 5 h 6"/>
                  <a:gd name="T2" fmla="*/ 3 w 3"/>
                  <a:gd name="T3" fmla="*/ 5 h 6"/>
                  <a:gd name="T4" fmla="*/ 0 w 3"/>
                  <a:gd name="T5" fmla="*/ 5 h 6"/>
                  <a:gd name="T6" fmla="*/ 3 w 3"/>
                  <a:gd name="T7" fmla="*/ 5 h 6"/>
                </a:gdLst>
                <a:cxnLst>
                  <a:cxn ang="0">
                    <a:pos x="T0" y="T1"/>
                  </a:cxn>
                  <a:cxn ang="0">
                    <a:pos x="T2" y="T3"/>
                  </a:cxn>
                  <a:cxn ang="0">
                    <a:pos x="T4" y="T5"/>
                  </a:cxn>
                  <a:cxn ang="0">
                    <a:pos x="T6" y="T7"/>
                  </a:cxn>
                </a:cxnLst>
                <a:rect l="0" t="0" r="r" b="b"/>
                <a:pathLst>
                  <a:path w="3" h="6">
                    <a:moveTo>
                      <a:pt x="3" y="5"/>
                    </a:moveTo>
                    <a:cubicBezTo>
                      <a:pt x="3" y="5"/>
                      <a:pt x="3" y="5"/>
                      <a:pt x="3" y="5"/>
                    </a:cubicBezTo>
                    <a:cubicBezTo>
                      <a:pt x="2" y="5"/>
                      <a:pt x="1" y="4"/>
                      <a:pt x="0" y="5"/>
                    </a:cubicBezTo>
                    <a:cubicBezTo>
                      <a:pt x="0" y="6"/>
                      <a:pt x="3" y="0"/>
                      <a:pt x="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1" name="Freeform 2109">
                <a:extLst>
                  <a:ext uri="{FF2B5EF4-FFF2-40B4-BE49-F238E27FC236}">
                    <a16:creationId xmlns:a16="http://schemas.microsoft.com/office/drawing/2014/main" id="{6854FD21-8111-4773-84F3-64FAE0FF6A5A}"/>
                  </a:ext>
                </a:extLst>
              </p:cNvPr>
              <p:cNvSpPr/>
              <p:nvPr/>
            </p:nvSpPr>
            <p:spPr bwMode="auto">
              <a:xfrm>
                <a:off x="2886" y="2187"/>
                <a:ext cx="64" cy="24"/>
              </a:xfrm>
              <a:custGeom>
                <a:gdLst>
                  <a:gd name="T0" fmla="*/ 24 w 24"/>
                  <a:gd name="T1" fmla="*/ 3 h 9"/>
                  <a:gd name="T2" fmla="*/ 21 w 24"/>
                  <a:gd name="T3" fmla="*/ 5 h 9"/>
                  <a:gd name="T4" fmla="*/ 20 w 24"/>
                  <a:gd name="T5" fmla="*/ 4 h 9"/>
                  <a:gd name="T6" fmla="*/ 17 w 24"/>
                  <a:gd name="T7" fmla="*/ 4 h 9"/>
                  <a:gd name="T8" fmla="*/ 16 w 24"/>
                  <a:gd name="T9" fmla="*/ 2 h 9"/>
                  <a:gd name="T10" fmla="*/ 10 w 24"/>
                  <a:gd name="T11" fmla="*/ 5 h 9"/>
                  <a:gd name="T12" fmla="*/ 4 w 24"/>
                  <a:gd name="T13" fmla="*/ 7 h 9"/>
                  <a:gd name="T14" fmla="*/ 7 w 24"/>
                  <a:gd name="T15" fmla="*/ 8 h 9"/>
                  <a:gd name="T16" fmla="*/ 6 w 24"/>
                  <a:gd name="T17" fmla="*/ 9 h 9"/>
                  <a:gd name="T18" fmla="*/ 5 w 24"/>
                  <a:gd name="T19" fmla="*/ 8 h 9"/>
                  <a:gd name="T20" fmla="*/ 0 w 24"/>
                  <a:gd name="T21" fmla="*/ 8 h 9"/>
                  <a:gd name="T22" fmla="*/ 4 w 24"/>
                  <a:gd name="T23" fmla="*/ 5 h 9"/>
                  <a:gd name="T24" fmla="*/ 12 w 24"/>
                  <a:gd name="T25" fmla="*/ 3 h 9"/>
                  <a:gd name="T26" fmla="*/ 17 w 24"/>
                  <a:gd name="T27" fmla="*/ 2 h 9"/>
                  <a:gd name="T28" fmla="*/ 18 w 24"/>
                  <a:gd name="T29" fmla="*/ 2 h 9"/>
                  <a:gd name="T30" fmla="*/ 19 w 24"/>
                  <a:gd name="T31" fmla="*/ 2 h 9"/>
                  <a:gd name="T32" fmla="*/ 20 w 24"/>
                  <a:gd name="T33" fmla="*/ 1 h 9"/>
                  <a:gd name="T34" fmla="*/ 23 w 24"/>
                  <a:gd name="T35" fmla="*/ 2 h 9"/>
                  <a:gd name="T36" fmla="*/ 24 w 24"/>
                  <a:gd name="T3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24" y="3"/>
                    </a:moveTo>
                    <a:cubicBezTo>
                      <a:pt x="23" y="4"/>
                      <a:pt x="19" y="3"/>
                      <a:pt x="21" y="5"/>
                    </a:cubicBezTo>
                    <a:cubicBezTo>
                      <a:pt x="19" y="5"/>
                      <a:pt x="21" y="4"/>
                      <a:pt x="20" y="4"/>
                    </a:cubicBezTo>
                    <a:cubicBezTo>
                      <a:pt x="19" y="3"/>
                      <a:pt x="18" y="5"/>
                      <a:pt x="17" y="4"/>
                    </a:cubicBezTo>
                    <a:cubicBezTo>
                      <a:pt x="17" y="3"/>
                      <a:pt x="17" y="3"/>
                      <a:pt x="16" y="2"/>
                    </a:cubicBezTo>
                    <a:cubicBezTo>
                      <a:pt x="14" y="4"/>
                      <a:pt x="12" y="4"/>
                      <a:pt x="10" y="5"/>
                    </a:cubicBezTo>
                    <a:cubicBezTo>
                      <a:pt x="8" y="6"/>
                      <a:pt x="5" y="4"/>
                      <a:pt x="4" y="7"/>
                    </a:cubicBezTo>
                    <a:cubicBezTo>
                      <a:pt x="5" y="7"/>
                      <a:pt x="6" y="7"/>
                      <a:pt x="7" y="8"/>
                    </a:cubicBezTo>
                    <a:cubicBezTo>
                      <a:pt x="6" y="9"/>
                      <a:pt x="6" y="9"/>
                      <a:pt x="6" y="9"/>
                    </a:cubicBezTo>
                    <a:cubicBezTo>
                      <a:pt x="5" y="8"/>
                      <a:pt x="5" y="8"/>
                      <a:pt x="5" y="8"/>
                    </a:cubicBezTo>
                    <a:cubicBezTo>
                      <a:pt x="4" y="9"/>
                      <a:pt x="2" y="6"/>
                      <a:pt x="0" y="8"/>
                    </a:cubicBezTo>
                    <a:cubicBezTo>
                      <a:pt x="0" y="5"/>
                      <a:pt x="5" y="9"/>
                      <a:pt x="4" y="5"/>
                    </a:cubicBezTo>
                    <a:cubicBezTo>
                      <a:pt x="7" y="5"/>
                      <a:pt x="9" y="3"/>
                      <a:pt x="12" y="3"/>
                    </a:cubicBezTo>
                    <a:cubicBezTo>
                      <a:pt x="14" y="2"/>
                      <a:pt x="15" y="3"/>
                      <a:pt x="17" y="2"/>
                    </a:cubicBezTo>
                    <a:cubicBezTo>
                      <a:pt x="17" y="3"/>
                      <a:pt x="18" y="2"/>
                      <a:pt x="18" y="2"/>
                    </a:cubicBezTo>
                    <a:cubicBezTo>
                      <a:pt x="19" y="2"/>
                      <a:pt x="19" y="2"/>
                      <a:pt x="19" y="2"/>
                    </a:cubicBezTo>
                    <a:cubicBezTo>
                      <a:pt x="19" y="2"/>
                      <a:pt x="21" y="3"/>
                      <a:pt x="20" y="1"/>
                    </a:cubicBezTo>
                    <a:cubicBezTo>
                      <a:pt x="21" y="0"/>
                      <a:pt x="22" y="3"/>
                      <a:pt x="23" y="2"/>
                    </a:cubicBez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2" name="Freeform 2110">
                <a:extLst>
                  <a:ext uri="{FF2B5EF4-FFF2-40B4-BE49-F238E27FC236}">
                    <a16:creationId xmlns:a16="http://schemas.microsoft.com/office/drawing/2014/main" id="{835D5089-06F5-44D9-A8D0-A83B03D4B1EB}"/>
                  </a:ext>
                </a:extLst>
              </p:cNvPr>
              <p:cNvSpPr/>
              <p:nvPr/>
            </p:nvSpPr>
            <p:spPr bwMode="auto">
              <a:xfrm>
                <a:off x="2998" y="2190"/>
                <a:ext cx="5" cy="3"/>
              </a:xfrm>
              <a:custGeom>
                <a:gdLst>
                  <a:gd name="T0" fmla="*/ 3 w 5"/>
                  <a:gd name="T1" fmla="*/ 3 h 3"/>
                  <a:gd name="T2" fmla="*/ 0 w 5"/>
                  <a:gd name="T3" fmla="*/ 0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3" name="Freeform 2111">
                <a:extLst>
                  <a:ext uri="{FF2B5EF4-FFF2-40B4-BE49-F238E27FC236}">
                    <a16:creationId xmlns:a16="http://schemas.microsoft.com/office/drawing/2014/main" id="{3ECFEDF4-09A1-4B95-B107-690E9C07E2CC}"/>
                  </a:ext>
                </a:extLst>
              </p:cNvPr>
              <p:cNvSpPr/>
              <p:nvPr/>
            </p:nvSpPr>
            <p:spPr bwMode="auto">
              <a:xfrm>
                <a:off x="3439" y="219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4" name="Freeform 2112">
                <a:extLst>
                  <a:ext uri="{FF2B5EF4-FFF2-40B4-BE49-F238E27FC236}">
                    <a16:creationId xmlns:a16="http://schemas.microsoft.com/office/drawing/2014/main" id="{8411518C-1EBC-46F5-982F-5EA461A33F91}"/>
                  </a:ext>
                </a:extLst>
              </p:cNvPr>
              <p:cNvSpPr/>
              <p:nvPr/>
            </p:nvSpPr>
            <p:spPr bwMode="auto">
              <a:xfrm>
                <a:off x="3118" y="2193"/>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5" name="Freeform 2113">
                <a:extLst>
                  <a:ext uri="{FF2B5EF4-FFF2-40B4-BE49-F238E27FC236}">
                    <a16:creationId xmlns:a16="http://schemas.microsoft.com/office/drawing/2014/main" id="{84EBE841-4680-4F16-A260-E91D0ABA04B4}"/>
                  </a:ext>
                </a:extLst>
              </p:cNvPr>
              <p:cNvSpPr/>
              <p:nvPr/>
            </p:nvSpPr>
            <p:spPr bwMode="auto">
              <a:xfrm>
                <a:off x="3182" y="2193"/>
                <a:ext cx="8" cy="2"/>
              </a:xfrm>
              <a:custGeom>
                <a:gdLst>
                  <a:gd name="T0" fmla="*/ 2 w 3"/>
                  <a:gd name="T1" fmla="*/ 1 h 1"/>
                  <a:gd name="T2" fmla="*/ 1 w 3"/>
                  <a:gd name="T3" fmla="*/ 0 h 1"/>
                  <a:gd name="T4" fmla="*/ 2 w 3"/>
                  <a:gd name="T5" fmla="*/ 1 h 1"/>
                </a:gdLst>
                <a:cxnLst>
                  <a:cxn ang="0">
                    <a:pos x="T0" y="T1"/>
                  </a:cxn>
                  <a:cxn ang="0">
                    <a:pos x="T2" y="T3"/>
                  </a:cxn>
                  <a:cxn ang="0">
                    <a:pos x="T4" y="T5"/>
                  </a:cxn>
                </a:cxnLst>
                <a:rect l="0" t="0" r="r" b="b"/>
                <a:pathLst>
                  <a:path w="3" h="1">
                    <a:moveTo>
                      <a:pt x="2" y="1"/>
                    </a:moveTo>
                    <a:cubicBezTo>
                      <a:pt x="2" y="1"/>
                      <a:pt x="0" y="0"/>
                      <a:pt x="1" y="0"/>
                    </a:cubicBezTo>
                    <a:cubicBezTo>
                      <a:pt x="1" y="0"/>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6" name="Freeform 2114">
                <a:extLst>
                  <a:ext uri="{FF2B5EF4-FFF2-40B4-BE49-F238E27FC236}">
                    <a16:creationId xmlns:a16="http://schemas.microsoft.com/office/drawing/2014/main" id="{7F8BC78D-9758-4C84-809D-6BACB421870E}"/>
                  </a:ext>
                </a:extLst>
              </p:cNvPr>
              <p:cNvSpPr/>
              <p:nvPr/>
            </p:nvSpPr>
            <p:spPr bwMode="auto">
              <a:xfrm>
                <a:off x="3255" y="2190"/>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3" y="0"/>
                      <a:pt x="2" y="4"/>
                      <a:pt x="0" y="2"/>
                    </a:cubicBezTo>
                    <a:cubicBezTo>
                      <a:pt x="1"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7" name="Freeform 2115">
                <a:extLst>
                  <a:ext uri="{FF2B5EF4-FFF2-40B4-BE49-F238E27FC236}">
                    <a16:creationId xmlns:a16="http://schemas.microsoft.com/office/drawing/2014/main" id="{6DD5AD73-9ADD-499E-878A-8146A25A69B3}"/>
                  </a:ext>
                </a:extLst>
              </p:cNvPr>
              <p:cNvSpPr/>
              <p:nvPr/>
            </p:nvSpPr>
            <p:spPr bwMode="auto">
              <a:xfrm>
                <a:off x="3260" y="2190"/>
                <a:ext cx="35" cy="16"/>
              </a:xfrm>
              <a:custGeom>
                <a:gdLst>
                  <a:gd name="T0" fmla="*/ 11 w 13"/>
                  <a:gd name="T1" fmla="*/ 2 h 6"/>
                  <a:gd name="T2" fmla="*/ 13 w 13"/>
                  <a:gd name="T3" fmla="*/ 4 h 6"/>
                  <a:gd name="T4" fmla="*/ 10 w 13"/>
                  <a:gd name="T5" fmla="*/ 4 h 6"/>
                  <a:gd name="T6" fmla="*/ 10 w 13"/>
                  <a:gd name="T7" fmla="*/ 5 h 6"/>
                  <a:gd name="T8" fmla="*/ 7 w 13"/>
                  <a:gd name="T9" fmla="*/ 3 h 6"/>
                  <a:gd name="T10" fmla="*/ 7 w 13"/>
                  <a:gd name="T11" fmla="*/ 5 h 6"/>
                  <a:gd name="T12" fmla="*/ 7 w 13"/>
                  <a:gd name="T13" fmla="*/ 5 h 6"/>
                  <a:gd name="T14" fmla="*/ 7 w 13"/>
                  <a:gd name="T15" fmla="*/ 4 h 6"/>
                  <a:gd name="T16" fmla="*/ 6 w 13"/>
                  <a:gd name="T17" fmla="*/ 4 h 6"/>
                  <a:gd name="T18" fmla="*/ 5 w 13"/>
                  <a:gd name="T19" fmla="*/ 5 h 6"/>
                  <a:gd name="T20" fmla="*/ 5 w 13"/>
                  <a:gd name="T21" fmla="*/ 5 h 6"/>
                  <a:gd name="T22" fmla="*/ 1 w 13"/>
                  <a:gd name="T23" fmla="*/ 6 h 6"/>
                  <a:gd name="T24" fmla="*/ 3 w 13"/>
                  <a:gd name="T25" fmla="*/ 4 h 6"/>
                  <a:gd name="T26" fmla="*/ 0 w 13"/>
                  <a:gd name="T27" fmla="*/ 4 h 6"/>
                  <a:gd name="T28" fmla="*/ 0 w 13"/>
                  <a:gd name="T29" fmla="*/ 3 h 6"/>
                  <a:gd name="T30" fmla="*/ 7 w 13"/>
                  <a:gd name="T31" fmla="*/ 3 h 6"/>
                  <a:gd name="T32" fmla="*/ 9 w 13"/>
                  <a:gd name="T33" fmla="*/ 3 h 6"/>
                  <a:gd name="T34" fmla="*/ 13 w 13"/>
                  <a:gd name="T35" fmla="*/ 1 h 6"/>
                  <a:gd name="T36" fmla="*/ 11 w 13"/>
                  <a:gd name="T3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1" y="2"/>
                    </a:moveTo>
                    <a:cubicBezTo>
                      <a:pt x="13" y="4"/>
                      <a:pt x="13" y="4"/>
                      <a:pt x="13" y="4"/>
                    </a:cubicBezTo>
                    <a:cubicBezTo>
                      <a:pt x="12" y="5"/>
                      <a:pt x="11" y="4"/>
                      <a:pt x="10" y="4"/>
                    </a:cubicBezTo>
                    <a:cubicBezTo>
                      <a:pt x="10" y="5"/>
                      <a:pt x="10" y="5"/>
                      <a:pt x="10" y="5"/>
                    </a:cubicBezTo>
                    <a:cubicBezTo>
                      <a:pt x="8" y="6"/>
                      <a:pt x="9" y="3"/>
                      <a:pt x="7" y="3"/>
                    </a:cubicBezTo>
                    <a:cubicBezTo>
                      <a:pt x="6" y="4"/>
                      <a:pt x="7" y="5"/>
                      <a:pt x="7" y="5"/>
                    </a:cubicBezTo>
                    <a:cubicBezTo>
                      <a:pt x="7" y="5"/>
                      <a:pt x="7" y="5"/>
                      <a:pt x="7" y="5"/>
                    </a:cubicBezTo>
                    <a:cubicBezTo>
                      <a:pt x="6" y="5"/>
                      <a:pt x="7" y="5"/>
                      <a:pt x="7" y="4"/>
                    </a:cubicBezTo>
                    <a:cubicBezTo>
                      <a:pt x="6" y="4"/>
                      <a:pt x="6" y="4"/>
                      <a:pt x="6" y="4"/>
                    </a:cubicBezTo>
                    <a:cubicBezTo>
                      <a:pt x="5" y="5"/>
                      <a:pt x="5" y="5"/>
                      <a:pt x="5" y="5"/>
                    </a:cubicBezTo>
                    <a:cubicBezTo>
                      <a:pt x="5" y="5"/>
                      <a:pt x="5" y="5"/>
                      <a:pt x="5" y="5"/>
                    </a:cubicBezTo>
                    <a:cubicBezTo>
                      <a:pt x="5" y="6"/>
                      <a:pt x="2" y="5"/>
                      <a:pt x="1" y="6"/>
                    </a:cubicBezTo>
                    <a:cubicBezTo>
                      <a:pt x="2" y="5"/>
                      <a:pt x="3" y="6"/>
                      <a:pt x="3" y="4"/>
                    </a:cubicBezTo>
                    <a:cubicBezTo>
                      <a:pt x="2" y="6"/>
                      <a:pt x="1" y="2"/>
                      <a:pt x="0" y="4"/>
                    </a:cubicBezTo>
                    <a:cubicBezTo>
                      <a:pt x="0" y="3"/>
                      <a:pt x="0" y="3"/>
                      <a:pt x="0" y="3"/>
                    </a:cubicBezTo>
                    <a:cubicBezTo>
                      <a:pt x="2" y="3"/>
                      <a:pt x="5" y="2"/>
                      <a:pt x="7" y="3"/>
                    </a:cubicBezTo>
                    <a:cubicBezTo>
                      <a:pt x="8" y="4"/>
                      <a:pt x="9" y="1"/>
                      <a:pt x="9" y="3"/>
                    </a:cubicBezTo>
                    <a:cubicBezTo>
                      <a:pt x="11" y="3"/>
                      <a:pt x="10" y="0"/>
                      <a:pt x="13" y="1"/>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8" name="Freeform 2116">
                <a:extLst>
                  <a:ext uri="{FF2B5EF4-FFF2-40B4-BE49-F238E27FC236}">
                    <a16:creationId xmlns:a16="http://schemas.microsoft.com/office/drawing/2014/main" id="{F73EE6D1-ED1C-4B1D-B253-45E442DA47E2}"/>
                  </a:ext>
                </a:extLst>
              </p:cNvPr>
              <p:cNvSpPr/>
              <p:nvPr/>
            </p:nvSpPr>
            <p:spPr bwMode="auto">
              <a:xfrm>
                <a:off x="2955" y="2193"/>
                <a:ext cx="6" cy="5"/>
              </a:xfrm>
              <a:custGeom>
                <a:gdLst>
                  <a:gd name="T0" fmla="*/ 2 w 2"/>
                  <a:gd name="T1" fmla="*/ 1 h 2"/>
                  <a:gd name="T2" fmla="*/ 1 w 2"/>
                  <a:gd name="T3" fmla="*/ 0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2" y="0"/>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9" name="Freeform 2117">
                <a:extLst>
                  <a:ext uri="{FF2B5EF4-FFF2-40B4-BE49-F238E27FC236}">
                    <a16:creationId xmlns:a16="http://schemas.microsoft.com/office/drawing/2014/main" id="{1BDF91A7-D6A1-4516-ACE9-A1A72234F57D}"/>
                  </a:ext>
                </a:extLst>
              </p:cNvPr>
              <p:cNvSpPr/>
              <p:nvPr/>
            </p:nvSpPr>
            <p:spPr bwMode="auto">
              <a:xfrm>
                <a:off x="3431" y="219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0" name="Freeform 2118">
                <a:extLst>
                  <a:ext uri="{FF2B5EF4-FFF2-40B4-BE49-F238E27FC236}">
                    <a16:creationId xmlns:a16="http://schemas.microsoft.com/office/drawing/2014/main" id="{1F373B6D-DF2A-48AE-86B5-0016AD05793E}"/>
                  </a:ext>
                </a:extLst>
              </p:cNvPr>
              <p:cNvSpPr/>
              <p:nvPr/>
            </p:nvSpPr>
            <p:spPr bwMode="auto">
              <a:xfrm>
                <a:off x="3172" y="2193"/>
                <a:ext cx="5"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1" name="Freeform 2119">
                <a:extLst>
                  <a:ext uri="{FF2B5EF4-FFF2-40B4-BE49-F238E27FC236}">
                    <a16:creationId xmlns:a16="http://schemas.microsoft.com/office/drawing/2014/main" id="{ED34E969-4B6B-4BBB-918B-AA6E87D084D5}"/>
                  </a:ext>
                </a:extLst>
              </p:cNvPr>
              <p:cNvSpPr/>
              <p:nvPr/>
            </p:nvSpPr>
            <p:spPr bwMode="auto">
              <a:xfrm>
                <a:off x="3220" y="2193"/>
                <a:ext cx="40" cy="21"/>
              </a:xfrm>
              <a:custGeom>
                <a:gdLst>
                  <a:gd name="T0" fmla="*/ 11 w 15"/>
                  <a:gd name="T1" fmla="*/ 2 h 8"/>
                  <a:gd name="T2" fmla="*/ 12 w 15"/>
                  <a:gd name="T3" fmla="*/ 2 h 8"/>
                  <a:gd name="T4" fmla="*/ 13 w 15"/>
                  <a:gd name="T5" fmla="*/ 4 h 8"/>
                  <a:gd name="T6" fmla="*/ 14 w 15"/>
                  <a:gd name="T7" fmla="*/ 3 h 8"/>
                  <a:gd name="T8" fmla="*/ 14 w 15"/>
                  <a:gd name="T9" fmla="*/ 4 h 8"/>
                  <a:gd name="T10" fmla="*/ 15 w 15"/>
                  <a:gd name="T11" fmla="*/ 4 h 8"/>
                  <a:gd name="T12" fmla="*/ 13 w 15"/>
                  <a:gd name="T13" fmla="*/ 6 h 8"/>
                  <a:gd name="T14" fmla="*/ 8 w 15"/>
                  <a:gd name="T15" fmla="*/ 6 h 8"/>
                  <a:gd name="T16" fmla="*/ 6 w 15"/>
                  <a:gd name="T17" fmla="*/ 7 h 8"/>
                  <a:gd name="T18" fmla="*/ 4 w 15"/>
                  <a:gd name="T19" fmla="*/ 6 h 8"/>
                  <a:gd name="T20" fmla="*/ 3 w 15"/>
                  <a:gd name="T21" fmla="*/ 7 h 8"/>
                  <a:gd name="T22" fmla="*/ 3 w 15"/>
                  <a:gd name="T23" fmla="*/ 7 h 8"/>
                  <a:gd name="T24" fmla="*/ 0 w 15"/>
                  <a:gd name="T25" fmla="*/ 6 h 8"/>
                  <a:gd name="T26" fmla="*/ 1 w 15"/>
                  <a:gd name="T27" fmla="*/ 3 h 8"/>
                  <a:gd name="T28" fmla="*/ 0 w 15"/>
                  <a:gd name="T29" fmla="*/ 3 h 8"/>
                  <a:gd name="T30" fmla="*/ 0 w 15"/>
                  <a:gd name="T31" fmla="*/ 2 h 8"/>
                  <a:gd name="T32" fmla="*/ 3 w 15"/>
                  <a:gd name="T33" fmla="*/ 4 h 8"/>
                  <a:gd name="T34" fmla="*/ 7 w 15"/>
                  <a:gd name="T35" fmla="*/ 4 h 8"/>
                  <a:gd name="T36" fmla="*/ 7 w 15"/>
                  <a:gd name="T37" fmla="*/ 4 h 8"/>
                  <a:gd name="T38" fmla="*/ 8 w 15"/>
                  <a:gd name="T39" fmla="*/ 5 h 8"/>
                  <a:gd name="T40" fmla="*/ 10 w 15"/>
                  <a:gd name="T41" fmla="*/ 3 h 8"/>
                  <a:gd name="T42" fmla="*/ 11 w 15"/>
                  <a:gd name="T43" fmla="*/ 4 h 8"/>
                  <a:gd name="T44" fmla="*/ 12 w 15"/>
                  <a:gd name="T45" fmla="*/ 4 h 8"/>
                  <a:gd name="T46" fmla="*/ 8 w 15"/>
                  <a:gd name="T47" fmla="*/ 1 h 8"/>
                  <a:gd name="T48" fmla="*/ 11 w 15"/>
                  <a:gd name="T4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11" y="2"/>
                    </a:moveTo>
                    <a:cubicBezTo>
                      <a:pt x="12" y="2"/>
                      <a:pt x="12" y="2"/>
                      <a:pt x="12" y="2"/>
                    </a:cubicBezTo>
                    <a:cubicBezTo>
                      <a:pt x="12" y="3"/>
                      <a:pt x="12" y="3"/>
                      <a:pt x="13" y="4"/>
                    </a:cubicBezTo>
                    <a:cubicBezTo>
                      <a:pt x="14" y="3"/>
                      <a:pt x="14" y="3"/>
                      <a:pt x="14" y="3"/>
                    </a:cubicBezTo>
                    <a:cubicBezTo>
                      <a:pt x="14" y="4"/>
                      <a:pt x="14" y="4"/>
                      <a:pt x="14" y="4"/>
                    </a:cubicBezTo>
                    <a:cubicBezTo>
                      <a:pt x="15" y="4"/>
                      <a:pt x="15" y="4"/>
                      <a:pt x="15" y="4"/>
                    </a:cubicBezTo>
                    <a:cubicBezTo>
                      <a:pt x="15" y="5"/>
                      <a:pt x="14" y="5"/>
                      <a:pt x="13" y="6"/>
                    </a:cubicBezTo>
                    <a:cubicBezTo>
                      <a:pt x="11" y="4"/>
                      <a:pt x="10" y="8"/>
                      <a:pt x="8" y="6"/>
                    </a:cubicBezTo>
                    <a:cubicBezTo>
                      <a:pt x="8" y="7"/>
                      <a:pt x="7" y="6"/>
                      <a:pt x="6" y="7"/>
                    </a:cubicBezTo>
                    <a:cubicBezTo>
                      <a:pt x="5" y="7"/>
                      <a:pt x="5" y="5"/>
                      <a:pt x="4" y="6"/>
                    </a:cubicBezTo>
                    <a:cubicBezTo>
                      <a:pt x="3" y="6"/>
                      <a:pt x="3" y="6"/>
                      <a:pt x="3" y="7"/>
                    </a:cubicBezTo>
                    <a:cubicBezTo>
                      <a:pt x="3" y="7"/>
                      <a:pt x="3" y="7"/>
                      <a:pt x="3" y="7"/>
                    </a:cubicBezTo>
                    <a:cubicBezTo>
                      <a:pt x="1" y="7"/>
                      <a:pt x="2" y="7"/>
                      <a:pt x="0" y="6"/>
                    </a:cubicBezTo>
                    <a:cubicBezTo>
                      <a:pt x="2" y="6"/>
                      <a:pt x="1" y="4"/>
                      <a:pt x="1" y="3"/>
                    </a:cubicBezTo>
                    <a:cubicBezTo>
                      <a:pt x="0" y="3"/>
                      <a:pt x="0" y="3"/>
                      <a:pt x="0" y="3"/>
                    </a:cubicBezTo>
                    <a:cubicBezTo>
                      <a:pt x="0" y="2"/>
                      <a:pt x="0" y="2"/>
                      <a:pt x="0" y="2"/>
                    </a:cubicBezTo>
                    <a:cubicBezTo>
                      <a:pt x="2" y="2"/>
                      <a:pt x="0" y="6"/>
                      <a:pt x="3" y="4"/>
                    </a:cubicBezTo>
                    <a:cubicBezTo>
                      <a:pt x="4" y="3"/>
                      <a:pt x="6" y="4"/>
                      <a:pt x="7" y="4"/>
                    </a:cubicBezTo>
                    <a:cubicBezTo>
                      <a:pt x="7" y="4"/>
                      <a:pt x="7" y="4"/>
                      <a:pt x="7" y="4"/>
                    </a:cubicBezTo>
                    <a:cubicBezTo>
                      <a:pt x="7" y="5"/>
                      <a:pt x="8" y="5"/>
                      <a:pt x="8" y="5"/>
                    </a:cubicBezTo>
                    <a:cubicBezTo>
                      <a:pt x="9" y="4"/>
                      <a:pt x="10" y="3"/>
                      <a:pt x="10" y="3"/>
                    </a:cubicBezTo>
                    <a:cubicBezTo>
                      <a:pt x="10" y="4"/>
                      <a:pt x="10" y="4"/>
                      <a:pt x="11" y="4"/>
                    </a:cubicBezTo>
                    <a:cubicBezTo>
                      <a:pt x="12" y="4"/>
                      <a:pt x="12" y="4"/>
                      <a:pt x="12" y="4"/>
                    </a:cubicBezTo>
                    <a:cubicBezTo>
                      <a:pt x="12" y="1"/>
                      <a:pt x="9" y="1"/>
                      <a:pt x="8" y="1"/>
                    </a:cubicBezTo>
                    <a:cubicBezTo>
                      <a:pt x="9" y="0"/>
                      <a:pt x="11" y="1"/>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2" name="Freeform 2120">
                <a:extLst>
                  <a:ext uri="{FF2B5EF4-FFF2-40B4-BE49-F238E27FC236}">
                    <a16:creationId xmlns:a16="http://schemas.microsoft.com/office/drawing/2014/main" id="{9CAC9C3F-1DD2-4308-8E82-3733CECF4C68}"/>
                  </a:ext>
                </a:extLst>
              </p:cNvPr>
              <p:cNvSpPr/>
              <p:nvPr/>
            </p:nvSpPr>
            <p:spPr bwMode="auto">
              <a:xfrm>
                <a:off x="3164" y="219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3" name="Freeform 2121">
                <a:extLst>
                  <a:ext uri="{FF2B5EF4-FFF2-40B4-BE49-F238E27FC236}">
                    <a16:creationId xmlns:a16="http://schemas.microsoft.com/office/drawing/2014/main" id="{F3D51AB4-E386-45BA-98FB-B8D2B236344B}"/>
                  </a:ext>
                </a:extLst>
              </p:cNvPr>
              <p:cNvSpPr/>
              <p:nvPr/>
            </p:nvSpPr>
            <p:spPr bwMode="auto">
              <a:xfrm>
                <a:off x="2349" y="219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4" name="Freeform 2122">
                <a:extLst>
                  <a:ext uri="{FF2B5EF4-FFF2-40B4-BE49-F238E27FC236}">
                    <a16:creationId xmlns:a16="http://schemas.microsoft.com/office/drawing/2014/main" id="{DB094BA4-BEF0-4A10-B3DB-2DD19868CE5D}"/>
                  </a:ext>
                </a:extLst>
              </p:cNvPr>
              <p:cNvSpPr/>
              <p:nvPr/>
            </p:nvSpPr>
            <p:spPr bwMode="auto">
              <a:xfrm>
                <a:off x="2840" y="2195"/>
                <a:ext cx="30" cy="16"/>
              </a:xfrm>
              <a:custGeom>
                <a:gdLst>
                  <a:gd name="T0" fmla="*/ 9 w 11"/>
                  <a:gd name="T1" fmla="*/ 3 h 6"/>
                  <a:gd name="T2" fmla="*/ 11 w 11"/>
                  <a:gd name="T3" fmla="*/ 2 h 6"/>
                  <a:gd name="T4" fmla="*/ 3 w 11"/>
                  <a:gd name="T5" fmla="*/ 5 h 6"/>
                  <a:gd name="T6" fmla="*/ 2 w 11"/>
                  <a:gd name="T7" fmla="*/ 5 h 6"/>
                  <a:gd name="T8" fmla="*/ 2 w 11"/>
                  <a:gd name="T9" fmla="*/ 4 h 6"/>
                  <a:gd name="T10" fmla="*/ 1 w 11"/>
                  <a:gd name="T11" fmla="*/ 4 h 6"/>
                  <a:gd name="T12" fmla="*/ 1 w 11"/>
                  <a:gd name="T13" fmla="*/ 5 h 6"/>
                  <a:gd name="T14" fmla="*/ 0 w 11"/>
                  <a:gd name="T15" fmla="*/ 5 h 6"/>
                  <a:gd name="T16" fmla="*/ 7 w 11"/>
                  <a:gd name="T17" fmla="*/ 2 h 6"/>
                  <a:gd name="T18" fmla="*/ 7 w 11"/>
                  <a:gd name="T19" fmla="*/ 2 h 6"/>
                  <a:gd name="T20" fmla="*/ 8 w 11"/>
                  <a:gd name="T21" fmla="*/ 1 h 6"/>
                  <a:gd name="T22" fmla="*/ 7 w 11"/>
                  <a:gd name="T23" fmla="*/ 1 h 6"/>
                  <a:gd name="T24" fmla="*/ 10 w 11"/>
                  <a:gd name="T25" fmla="*/ 0 h 6"/>
                  <a:gd name="T26" fmla="*/ 9 w 11"/>
                  <a:gd name="T27"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9" y="3"/>
                    </a:moveTo>
                    <a:cubicBezTo>
                      <a:pt x="10" y="3"/>
                      <a:pt x="11" y="2"/>
                      <a:pt x="11" y="2"/>
                    </a:cubicBezTo>
                    <a:cubicBezTo>
                      <a:pt x="8" y="2"/>
                      <a:pt x="6" y="6"/>
                      <a:pt x="3" y="5"/>
                    </a:cubicBezTo>
                    <a:cubicBezTo>
                      <a:pt x="2" y="5"/>
                      <a:pt x="2" y="5"/>
                      <a:pt x="2" y="5"/>
                    </a:cubicBezTo>
                    <a:cubicBezTo>
                      <a:pt x="2" y="5"/>
                      <a:pt x="3" y="4"/>
                      <a:pt x="2" y="4"/>
                    </a:cubicBezTo>
                    <a:cubicBezTo>
                      <a:pt x="2" y="4"/>
                      <a:pt x="1" y="4"/>
                      <a:pt x="1" y="4"/>
                    </a:cubicBezTo>
                    <a:cubicBezTo>
                      <a:pt x="1" y="5"/>
                      <a:pt x="1" y="5"/>
                      <a:pt x="1" y="5"/>
                    </a:cubicBezTo>
                    <a:cubicBezTo>
                      <a:pt x="0" y="5"/>
                      <a:pt x="0" y="5"/>
                      <a:pt x="0" y="5"/>
                    </a:cubicBezTo>
                    <a:cubicBezTo>
                      <a:pt x="2" y="3"/>
                      <a:pt x="4" y="2"/>
                      <a:pt x="7" y="2"/>
                    </a:cubicBezTo>
                    <a:cubicBezTo>
                      <a:pt x="7" y="2"/>
                      <a:pt x="7" y="2"/>
                      <a:pt x="7" y="2"/>
                    </a:cubicBezTo>
                    <a:cubicBezTo>
                      <a:pt x="7" y="2"/>
                      <a:pt x="8" y="2"/>
                      <a:pt x="8" y="1"/>
                    </a:cubicBezTo>
                    <a:cubicBezTo>
                      <a:pt x="8" y="1"/>
                      <a:pt x="8" y="1"/>
                      <a:pt x="7" y="1"/>
                    </a:cubicBezTo>
                    <a:cubicBezTo>
                      <a:pt x="8" y="0"/>
                      <a:pt x="9" y="1"/>
                      <a:pt x="10" y="0"/>
                    </a:cubicBezTo>
                    <a:cubicBezTo>
                      <a:pt x="10" y="1"/>
                      <a:pt x="7" y="2"/>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5" name="Freeform 2123">
                <a:extLst>
                  <a:ext uri="{FF2B5EF4-FFF2-40B4-BE49-F238E27FC236}">
                    <a16:creationId xmlns:a16="http://schemas.microsoft.com/office/drawing/2014/main" id="{90F56208-3E3A-4CC5-A9A6-D078DFDE0FDF}"/>
                  </a:ext>
                </a:extLst>
              </p:cNvPr>
              <p:cNvSpPr/>
              <p:nvPr/>
            </p:nvSpPr>
            <p:spPr bwMode="auto">
              <a:xfrm>
                <a:off x="3415" y="219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6" name="Freeform 2124">
                <a:extLst>
                  <a:ext uri="{FF2B5EF4-FFF2-40B4-BE49-F238E27FC236}">
                    <a16:creationId xmlns:a16="http://schemas.microsoft.com/office/drawing/2014/main" id="{7F44386B-03E3-4F43-9FC2-0CA620C3DEAA}"/>
                  </a:ext>
                </a:extLst>
              </p:cNvPr>
              <p:cNvSpPr/>
              <p:nvPr/>
            </p:nvSpPr>
            <p:spPr bwMode="auto">
              <a:xfrm>
                <a:off x="2338" y="2195"/>
                <a:ext cx="14" cy="8"/>
              </a:xfrm>
              <a:custGeom>
                <a:gdLst>
                  <a:gd name="T0" fmla="*/ 2 w 5"/>
                  <a:gd name="T1" fmla="*/ 1 h 3"/>
                  <a:gd name="T2" fmla="*/ 1 w 5"/>
                  <a:gd name="T3" fmla="*/ 1 h 3"/>
                  <a:gd name="T4" fmla="*/ 1 w 5"/>
                  <a:gd name="T5" fmla="*/ 2 h 3"/>
                  <a:gd name="T6" fmla="*/ 5 w 5"/>
                  <a:gd name="T7" fmla="*/ 1 h 3"/>
                  <a:gd name="T8" fmla="*/ 1 w 5"/>
                  <a:gd name="T9" fmla="*/ 3 h 3"/>
                  <a:gd name="T10" fmla="*/ 0 w 5"/>
                  <a:gd name="T11" fmla="*/ 2 h 3"/>
                  <a:gd name="T12" fmla="*/ 2 w 5"/>
                  <a:gd name="T13" fmla="*/ 0 h 3"/>
                  <a:gd name="T14" fmla="*/ 2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1"/>
                    </a:moveTo>
                    <a:cubicBezTo>
                      <a:pt x="1" y="1"/>
                      <a:pt x="1" y="1"/>
                      <a:pt x="1" y="1"/>
                    </a:cubicBezTo>
                    <a:cubicBezTo>
                      <a:pt x="1" y="2"/>
                      <a:pt x="1" y="2"/>
                      <a:pt x="1" y="2"/>
                    </a:cubicBezTo>
                    <a:cubicBezTo>
                      <a:pt x="2" y="2"/>
                      <a:pt x="4" y="2"/>
                      <a:pt x="5" y="1"/>
                    </a:cubicBezTo>
                    <a:cubicBezTo>
                      <a:pt x="4" y="2"/>
                      <a:pt x="2" y="2"/>
                      <a:pt x="1" y="3"/>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7" name="Freeform 2125">
                <a:extLst>
                  <a:ext uri="{FF2B5EF4-FFF2-40B4-BE49-F238E27FC236}">
                    <a16:creationId xmlns:a16="http://schemas.microsoft.com/office/drawing/2014/main" id="{1E79DFF2-096E-42CA-B879-C1FD33256981}"/>
                  </a:ext>
                </a:extLst>
              </p:cNvPr>
              <p:cNvSpPr/>
              <p:nvPr/>
            </p:nvSpPr>
            <p:spPr bwMode="auto">
              <a:xfrm>
                <a:off x="2290" y="2198"/>
                <a:ext cx="13" cy="8"/>
              </a:xfrm>
              <a:custGeom>
                <a:gdLst>
                  <a:gd name="T0" fmla="*/ 5 w 5"/>
                  <a:gd name="T1" fmla="*/ 1 h 3"/>
                  <a:gd name="T2" fmla="*/ 3 w 5"/>
                  <a:gd name="T3" fmla="*/ 1 h 3"/>
                  <a:gd name="T4" fmla="*/ 4 w 5"/>
                  <a:gd name="T5" fmla="*/ 2 h 3"/>
                  <a:gd name="T6" fmla="*/ 2 w 5"/>
                  <a:gd name="T7" fmla="*/ 2 h 3"/>
                  <a:gd name="T8" fmla="*/ 2 w 5"/>
                  <a:gd name="T9" fmla="*/ 3 h 3"/>
                  <a:gd name="T10" fmla="*/ 0 w 5"/>
                  <a:gd name="T11" fmla="*/ 2 h 3"/>
                  <a:gd name="T12" fmla="*/ 2 w 5"/>
                  <a:gd name="T13" fmla="*/ 2 h 3"/>
                  <a:gd name="T14" fmla="*/ 0 w 5"/>
                  <a:gd name="T15" fmla="*/ 1 h 3"/>
                  <a:gd name="T16" fmla="*/ 2 w 5"/>
                  <a:gd name="T17" fmla="*/ 1 h 3"/>
                  <a:gd name="T18" fmla="*/ 5 w 5"/>
                  <a:gd name="T19" fmla="*/ 0 h 3"/>
                  <a:gd name="T20" fmla="*/ 5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cubicBezTo>
                      <a:pt x="5" y="1"/>
                      <a:pt x="4" y="1"/>
                      <a:pt x="3" y="1"/>
                    </a:cubicBezTo>
                    <a:cubicBezTo>
                      <a:pt x="4" y="2"/>
                      <a:pt x="4" y="2"/>
                      <a:pt x="4" y="2"/>
                    </a:cubicBezTo>
                    <a:cubicBezTo>
                      <a:pt x="2" y="2"/>
                      <a:pt x="2" y="2"/>
                      <a:pt x="2" y="2"/>
                    </a:cubicBezTo>
                    <a:cubicBezTo>
                      <a:pt x="2" y="2"/>
                      <a:pt x="2" y="3"/>
                      <a:pt x="2" y="3"/>
                    </a:cubicBezTo>
                    <a:cubicBezTo>
                      <a:pt x="0" y="2"/>
                      <a:pt x="0" y="2"/>
                      <a:pt x="0" y="2"/>
                    </a:cubicBezTo>
                    <a:cubicBezTo>
                      <a:pt x="0" y="2"/>
                      <a:pt x="1" y="3"/>
                      <a:pt x="2" y="2"/>
                    </a:cubicBezTo>
                    <a:cubicBezTo>
                      <a:pt x="1" y="1"/>
                      <a:pt x="0" y="1"/>
                      <a:pt x="0" y="1"/>
                    </a:cubicBezTo>
                    <a:cubicBezTo>
                      <a:pt x="0" y="0"/>
                      <a:pt x="1" y="1"/>
                      <a:pt x="2" y="1"/>
                    </a:cubicBezTo>
                    <a:cubicBezTo>
                      <a:pt x="5" y="0"/>
                      <a:pt x="5" y="0"/>
                      <a:pt x="5" y="0"/>
                    </a:cubicBezTo>
                    <a:cubicBezTo>
                      <a:pt x="5"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8" name="Freeform 2126">
                <a:extLst>
                  <a:ext uri="{FF2B5EF4-FFF2-40B4-BE49-F238E27FC236}">
                    <a16:creationId xmlns:a16="http://schemas.microsoft.com/office/drawing/2014/main" id="{846D96E1-038D-4625-BC5B-E212732D7DCF}"/>
                  </a:ext>
                </a:extLst>
              </p:cNvPr>
              <p:cNvSpPr/>
              <p:nvPr/>
            </p:nvSpPr>
            <p:spPr bwMode="auto">
              <a:xfrm>
                <a:off x="2830" y="2195"/>
                <a:ext cx="21" cy="8"/>
              </a:xfrm>
              <a:custGeom>
                <a:gdLst>
                  <a:gd name="T0" fmla="*/ 8 w 8"/>
                  <a:gd name="T1" fmla="*/ 1 h 3"/>
                  <a:gd name="T2" fmla="*/ 7 w 8"/>
                  <a:gd name="T3" fmla="*/ 2 h 3"/>
                  <a:gd name="T4" fmla="*/ 7 w 8"/>
                  <a:gd name="T5" fmla="*/ 2 h 3"/>
                  <a:gd name="T6" fmla="*/ 0 w 8"/>
                  <a:gd name="T7" fmla="*/ 1 h 3"/>
                  <a:gd name="T8" fmla="*/ 4 w 8"/>
                  <a:gd name="T9" fmla="*/ 1 h 3"/>
                  <a:gd name="T10" fmla="*/ 7 w 8"/>
                  <a:gd name="T11" fmla="*/ 1 h 3"/>
                  <a:gd name="T12" fmla="*/ 8 w 8"/>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8" y="1"/>
                    </a:moveTo>
                    <a:cubicBezTo>
                      <a:pt x="8" y="1"/>
                      <a:pt x="7" y="2"/>
                      <a:pt x="7" y="2"/>
                    </a:cubicBezTo>
                    <a:cubicBezTo>
                      <a:pt x="7" y="2"/>
                      <a:pt x="7" y="2"/>
                      <a:pt x="7" y="2"/>
                    </a:cubicBezTo>
                    <a:cubicBezTo>
                      <a:pt x="5" y="2"/>
                      <a:pt x="2" y="3"/>
                      <a:pt x="0" y="1"/>
                    </a:cubicBezTo>
                    <a:cubicBezTo>
                      <a:pt x="1" y="2"/>
                      <a:pt x="2" y="1"/>
                      <a:pt x="4" y="1"/>
                    </a:cubicBezTo>
                    <a:cubicBezTo>
                      <a:pt x="5" y="0"/>
                      <a:pt x="6" y="2"/>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9" name="Freeform 2127">
                <a:extLst>
                  <a:ext uri="{FF2B5EF4-FFF2-40B4-BE49-F238E27FC236}">
                    <a16:creationId xmlns:a16="http://schemas.microsoft.com/office/drawing/2014/main" id="{10BECEA6-04D4-4A95-BAFF-1A3445758FC9}"/>
                  </a:ext>
                </a:extLst>
              </p:cNvPr>
              <p:cNvSpPr/>
              <p:nvPr/>
            </p:nvSpPr>
            <p:spPr bwMode="auto">
              <a:xfrm>
                <a:off x="2854" y="2198"/>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0" name="Freeform 2128">
                <a:extLst>
                  <a:ext uri="{FF2B5EF4-FFF2-40B4-BE49-F238E27FC236}">
                    <a16:creationId xmlns:a16="http://schemas.microsoft.com/office/drawing/2014/main" id="{FDBFA846-DF8F-4A89-BBF6-A58232061F74}"/>
                  </a:ext>
                </a:extLst>
              </p:cNvPr>
              <p:cNvSpPr/>
              <p:nvPr/>
            </p:nvSpPr>
            <p:spPr bwMode="auto">
              <a:xfrm>
                <a:off x="2357" y="2198"/>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1" name="Freeform 2129">
                <a:extLst>
                  <a:ext uri="{FF2B5EF4-FFF2-40B4-BE49-F238E27FC236}">
                    <a16:creationId xmlns:a16="http://schemas.microsoft.com/office/drawing/2014/main" id="{85A884E2-4E45-4D8E-B5BB-7D9BBBE2F31B}"/>
                  </a:ext>
                </a:extLst>
              </p:cNvPr>
              <p:cNvSpPr/>
              <p:nvPr/>
            </p:nvSpPr>
            <p:spPr bwMode="auto">
              <a:xfrm>
                <a:off x="2947" y="219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2" name="Freeform 2130">
                <a:extLst>
                  <a:ext uri="{FF2B5EF4-FFF2-40B4-BE49-F238E27FC236}">
                    <a16:creationId xmlns:a16="http://schemas.microsoft.com/office/drawing/2014/main" id="{7E8BA2BC-D81D-4723-B21C-70A6E82329C8}"/>
                  </a:ext>
                </a:extLst>
              </p:cNvPr>
              <p:cNvSpPr/>
              <p:nvPr/>
            </p:nvSpPr>
            <p:spPr bwMode="auto">
              <a:xfrm>
                <a:off x="3356" y="2201"/>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3" name="Freeform 2131">
                <a:extLst>
                  <a:ext uri="{FF2B5EF4-FFF2-40B4-BE49-F238E27FC236}">
                    <a16:creationId xmlns:a16="http://schemas.microsoft.com/office/drawing/2014/main" id="{9BBA5EF5-CB1C-4943-A32F-245AF45815C6}"/>
                  </a:ext>
                </a:extLst>
              </p:cNvPr>
              <p:cNvSpPr/>
              <p:nvPr/>
            </p:nvSpPr>
            <p:spPr bwMode="auto">
              <a:xfrm>
                <a:off x="2800" y="2201"/>
                <a:ext cx="11" cy="5"/>
              </a:xfrm>
              <a:custGeom>
                <a:gdLst>
                  <a:gd name="T0" fmla="*/ 4 w 4"/>
                  <a:gd name="T1" fmla="*/ 0 h 2"/>
                  <a:gd name="T2" fmla="*/ 0 w 4"/>
                  <a:gd name="T3" fmla="*/ 1 h 2"/>
                  <a:gd name="T4" fmla="*/ 2 w 4"/>
                  <a:gd name="T5" fmla="*/ 1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2"/>
                      <a:pt x="0" y="1"/>
                      <a:pt x="0" y="1"/>
                    </a:cubicBezTo>
                    <a:cubicBezTo>
                      <a:pt x="1" y="1"/>
                      <a:pt x="2" y="1"/>
                      <a:pt x="2" y="1"/>
                    </a:cubicBezTo>
                    <a:cubicBezTo>
                      <a:pt x="3" y="0"/>
                      <a:pt x="3" y="0"/>
                      <a:pt x="3" y="0"/>
                    </a:cubicBezTo>
                    <a:cubicBezTo>
                      <a:pt x="3" y="0"/>
                      <a:pt x="4"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4" name="Freeform 2132">
                <a:extLst>
                  <a:ext uri="{FF2B5EF4-FFF2-40B4-BE49-F238E27FC236}">
                    <a16:creationId xmlns:a16="http://schemas.microsoft.com/office/drawing/2014/main" id="{DBA1FFB7-985D-4020-A1B5-D4E20F192851}"/>
                  </a:ext>
                </a:extLst>
              </p:cNvPr>
              <p:cNvSpPr/>
              <p:nvPr/>
            </p:nvSpPr>
            <p:spPr bwMode="auto">
              <a:xfrm>
                <a:off x="2271" y="2201"/>
                <a:ext cx="14" cy="13"/>
              </a:xfrm>
              <a:custGeom>
                <a:gdLst>
                  <a:gd name="T0" fmla="*/ 4 w 5"/>
                  <a:gd name="T1" fmla="*/ 4 h 5"/>
                  <a:gd name="T2" fmla="*/ 3 w 5"/>
                  <a:gd name="T3" fmla="*/ 3 h 5"/>
                  <a:gd name="T4" fmla="*/ 3 w 5"/>
                  <a:gd name="T5" fmla="*/ 5 h 5"/>
                  <a:gd name="T6" fmla="*/ 0 w 5"/>
                  <a:gd name="T7" fmla="*/ 3 h 5"/>
                  <a:gd name="T8" fmla="*/ 2 w 5"/>
                  <a:gd name="T9" fmla="*/ 0 h 5"/>
                  <a:gd name="T10" fmla="*/ 5 w 5"/>
                  <a:gd name="T11" fmla="*/ 1 h 5"/>
                  <a:gd name="T12" fmla="*/ 4 w 5"/>
                  <a:gd name="T13" fmla="*/ 4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4"/>
                    </a:moveTo>
                    <a:cubicBezTo>
                      <a:pt x="3" y="3"/>
                      <a:pt x="3" y="3"/>
                      <a:pt x="3" y="3"/>
                    </a:cubicBezTo>
                    <a:cubicBezTo>
                      <a:pt x="3" y="5"/>
                      <a:pt x="3" y="5"/>
                      <a:pt x="3" y="5"/>
                    </a:cubicBezTo>
                    <a:cubicBezTo>
                      <a:pt x="2" y="4"/>
                      <a:pt x="0" y="4"/>
                      <a:pt x="0" y="3"/>
                    </a:cubicBezTo>
                    <a:cubicBezTo>
                      <a:pt x="1" y="2"/>
                      <a:pt x="4" y="2"/>
                      <a:pt x="2" y="0"/>
                    </a:cubicBezTo>
                    <a:cubicBezTo>
                      <a:pt x="5" y="1"/>
                      <a:pt x="5" y="1"/>
                      <a:pt x="5" y="1"/>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5" name="Freeform 2133">
                <a:extLst>
                  <a:ext uri="{FF2B5EF4-FFF2-40B4-BE49-F238E27FC236}">
                    <a16:creationId xmlns:a16="http://schemas.microsoft.com/office/drawing/2014/main" id="{975641B6-F6A6-48A1-9860-7DB4ECCD6738}"/>
                  </a:ext>
                </a:extLst>
              </p:cNvPr>
              <p:cNvSpPr/>
              <p:nvPr/>
            </p:nvSpPr>
            <p:spPr bwMode="auto">
              <a:xfrm>
                <a:off x="2782" y="2201"/>
                <a:ext cx="8" cy="8"/>
              </a:xfrm>
              <a:custGeom>
                <a:gdLst>
                  <a:gd name="T0" fmla="*/ 2 w 3"/>
                  <a:gd name="T1" fmla="*/ 1 h 3"/>
                  <a:gd name="T2" fmla="*/ 2 w 3"/>
                  <a:gd name="T3" fmla="*/ 1 h 3"/>
                  <a:gd name="T4" fmla="*/ 3 w 3"/>
                  <a:gd name="T5" fmla="*/ 3 h 3"/>
                  <a:gd name="T6" fmla="*/ 1 w 3"/>
                  <a:gd name="T7" fmla="*/ 3 h 3"/>
                  <a:gd name="T8" fmla="*/ 2 w 3"/>
                  <a:gd name="T9" fmla="*/ 1 h 3"/>
                  <a:gd name="T10" fmla="*/ 0 w 3"/>
                  <a:gd name="T11" fmla="*/ 1 h 3"/>
                  <a:gd name="T12" fmla="*/ 2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3" y="3"/>
                      <a:pt x="3" y="3"/>
                      <a:pt x="3" y="3"/>
                    </a:cubicBezTo>
                    <a:cubicBezTo>
                      <a:pt x="1" y="3"/>
                      <a:pt x="1" y="3"/>
                      <a:pt x="1" y="3"/>
                    </a:cubicBezTo>
                    <a:cubicBezTo>
                      <a:pt x="2" y="1"/>
                      <a:pt x="2" y="1"/>
                      <a:pt x="2" y="1"/>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6" name="Freeform 2134">
                <a:extLst>
                  <a:ext uri="{FF2B5EF4-FFF2-40B4-BE49-F238E27FC236}">
                    <a16:creationId xmlns:a16="http://schemas.microsoft.com/office/drawing/2014/main" id="{DBF2C7DD-E3B5-483D-9145-55EF259C9F99}"/>
                  </a:ext>
                </a:extLst>
              </p:cNvPr>
              <p:cNvSpPr/>
              <p:nvPr/>
            </p:nvSpPr>
            <p:spPr bwMode="auto">
              <a:xfrm>
                <a:off x="2913" y="2201"/>
                <a:ext cx="13" cy="5"/>
              </a:xfrm>
              <a:custGeom>
                <a:gdLst>
                  <a:gd name="T0" fmla="*/ 4 w 5"/>
                  <a:gd name="T1" fmla="*/ 0 h 2"/>
                  <a:gd name="T2" fmla="*/ 3 w 5"/>
                  <a:gd name="T3" fmla="*/ 1 h 2"/>
                  <a:gd name="T4" fmla="*/ 5 w 5"/>
                  <a:gd name="T5" fmla="*/ 1 h 2"/>
                  <a:gd name="T6" fmla="*/ 1 w 5"/>
                  <a:gd name="T7" fmla="*/ 2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3" y="1"/>
                      <a:pt x="3" y="1"/>
                    </a:cubicBezTo>
                    <a:cubicBezTo>
                      <a:pt x="4" y="2"/>
                      <a:pt x="5" y="1"/>
                      <a:pt x="5" y="1"/>
                    </a:cubicBezTo>
                    <a:cubicBezTo>
                      <a:pt x="4" y="2"/>
                      <a:pt x="2" y="0"/>
                      <a:pt x="1" y="2"/>
                    </a:cubicBezTo>
                    <a:cubicBezTo>
                      <a:pt x="0" y="0"/>
                      <a:pt x="0" y="0"/>
                      <a:pt x="0" y="0"/>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7" name="Freeform 2135">
                <a:extLst>
                  <a:ext uri="{FF2B5EF4-FFF2-40B4-BE49-F238E27FC236}">
                    <a16:creationId xmlns:a16="http://schemas.microsoft.com/office/drawing/2014/main" id="{31C9E147-2C2A-4FA4-AFA6-62BA952399E6}"/>
                  </a:ext>
                </a:extLst>
              </p:cNvPr>
              <p:cNvSpPr/>
              <p:nvPr/>
            </p:nvSpPr>
            <p:spPr bwMode="auto">
              <a:xfrm flipH="1">
                <a:off x="3874" y="2201"/>
                <a:ext cx="0" cy="5"/>
              </a:xfrm>
              <a:custGeom>
                <a:gdLst>
                  <a:gd name="T0" fmla="*/ 5 h 5"/>
                  <a:gd name="T1" fmla="*/ 0 h 5"/>
                  <a:gd name="T2" fmla="*/ 5 h 5"/>
                  <a:gd name="T3" fmla="*/ 5 h 5"/>
                </a:gd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8" name="Freeform 2136">
                <a:extLst>
                  <a:ext uri="{FF2B5EF4-FFF2-40B4-BE49-F238E27FC236}">
                    <a16:creationId xmlns:a16="http://schemas.microsoft.com/office/drawing/2014/main" id="{21464EF3-5549-441B-9D5B-90FFC993D99F}"/>
                  </a:ext>
                </a:extLst>
              </p:cNvPr>
              <p:cNvSpPr/>
              <p:nvPr/>
            </p:nvSpPr>
            <p:spPr bwMode="auto">
              <a:xfrm>
                <a:off x="3289" y="2203"/>
                <a:ext cx="11" cy="3"/>
              </a:xfrm>
              <a:custGeom>
                <a:gdLst>
                  <a:gd name="T0" fmla="*/ 4 w 4"/>
                  <a:gd name="T1" fmla="*/ 0 h 1"/>
                  <a:gd name="T2" fmla="*/ 2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4" y="0"/>
                      <a:pt x="2" y="0"/>
                      <a:pt x="2" y="1"/>
                    </a:cubicBezTo>
                    <a:cubicBezTo>
                      <a:pt x="0" y="1"/>
                      <a:pt x="0"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9" name="Freeform 2137">
                <a:extLst>
                  <a:ext uri="{FF2B5EF4-FFF2-40B4-BE49-F238E27FC236}">
                    <a16:creationId xmlns:a16="http://schemas.microsoft.com/office/drawing/2014/main" id="{9397F718-72FF-4CBF-A680-AC6739DD8685}"/>
                  </a:ext>
                </a:extLst>
              </p:cNvPr>
              <p:cNvSpPr/>
              <p:nvPr/>
            </p:nvSpPr>
            <p:spPr bwMode="auto">
              <a:xfrm>
                <a:off x="3337" y="2203"/>
                <a:ext cx="6" cy="3"/>
              </a:xfrm>
              <a:custGeom>
                <a:gdLst>
                  <a:gd name="T0" fmla="*/ 1 w 2"/>
                  <a:gd name="T1" fmla="*/ 1 h 1"/>
                  <a:gd name="T2" fmla="*/ 0 w 2"/>
                  <a:gd name="T3" fmla="*/ 0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0" name="Freeform 2138">
                <a:extLst>
                  <a:ext uri="{FF2B5EF4-FFF2-40B4-BE49-F238E27FC236}">
                    <a16:creationId xmlns:a16="http://schemas.microsoft.com/office/drawing/2014/main" id="{48B25DC7-5294-448F-80D0-FD3E5B5F5C48}"/>
                  </a:ext>
                </a:extLst>
              </p:cNvPr>
              <p:cNvSpPr/>
              <p:nvPr/>
            </p:nvSpPr>
            <p:spPr bwMode="auto">
              <a:xfrm>
                <a:off x="3030" y="2201"/>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1" name="Freeform 2139">
                <a:extLst>
                  <a:ext uri="{FF2B5EF4-FFF2-40B4-BE49-F238E27FC236}">
                    <a16:creationId xmlns:a16="http://schemas.microsoft.com/office/drawing/2014/main" id="{635BFF6F-83E6-4E0A-B2D8-C15FBB39B7D2}"/>
                  </a:ext>
                </a:extLst>
              </p:cNvPr>
              <p:cNvSpPr/>
              <p:nvPr/>
            </p:nvSpPr>
            <p:spPr bwMode="auto">
              <a:xfrm>
                <a:off x="3001" y="2203"/>
                <a:ext cx="16" cy="8"/>
              </a:xfrm>
              <a:custGeom>
                <a:gdLst>
                  <a:gd name="T0" fmla="*/ 6 w 6"/>
                  <a:gd name="T1" fmla="*/ 2 h 3"/>
                  <a:gd name="T2" fmla="*/ 6 w 6"/>
                  <a:gd name="T3" fmla="*/ 2 h 3"/>
                  <a:gd name="T4" fmla="*/ 6 w 6"/>
                  <a:gd name="T5" fmla="*/ 3 h 3"/>
                  <a:gd name="T6" fmla="*/ 5 w 6"/>
                  <a:gd name="T7" fmla="*/ 3 h 3"/>
                  <a:gd name="T8" fmla="*/ 4 w 6"/>
                  <a:gd name="T9" fmla="*/ 2 h 3"/>
                  <a:gd name="T10" fmla="*/ 1 w 6"/>
                  <a:gd name="T11" fmla="*/ 3 h 3"/>
                  <a:gd name="T12" fmla="*/ 0 w 6"/>
                  <a:gd name="T13" fmla="*/ 3 h 3"/>
                  <a:gd name="T14" fmla="*/ 0 w 6"/>
                  <a:gd name="T15" fmla="*/ 2 h 3"/>
                  <a:gd name="T16" fmla="*/ 6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2"/>
                      <a:pt x="6" y="2"/>
                      <a:pt x="6" y="2"/>
                    </a:cubicBezTo>
                    <a:cubicBezTo>
                      <a:pt x="6" y="3"/>
                      <a:pt x="6" y="3"/>
                      <a:pt x="6" y="3"/>
                    </a:cubicBezTo>
                    <a:cubicBezTo>
                      <a:pt x="5" y="3"/>
                      <a:pt x="5" y="3"/>
                      <a:pt x="5" y="3"/>
                    </a:cubicBezTo>
                    <a:cubicBezTo>
                      <a:pt x="5" y="2"/>
                      <a:pt x="5" y="2"/>
                      <a:pt x="4" y="2"/>
                    </a:cubicBezTo>
                    <a:cubicBezTo>
                      <a:pt x="4" y="3"/>
                      <a:pt x="2" y="2"/>
                      <a:pt x="1" y="3"/>
                    </a:cubicBezTo>
                    <a:cubicBezTo>
                      <a:pt x="0" y="3"/>
                      <a:pt x="0" y="3"/>
                      <a:pt x="0" y="3"/>
                    </a:cubicBezTo>
                    <a:cubicBezTo>
                      <a:pt x="0" y="2"/>
                      <a:pt x="0" y="2"/>
                      <a:pt x="0" y="2"/>
                    </a:cubicBezTo>
                    <a:cubicBezTo>
                      <a:pt x="2" y="2"/>
                      <a:pt x="4" y="2"/>
                      <a:pt x="6" y="0"/>
                    </a:cubicBezTo>
                    <a:cubicBezTo>
                      <a:pt x="6"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2" name="Freeform 2140">
                <a:extLst>
                  <a:ext uri="{FF2B5EF4-FFF2-40B4-BE49-F238E27FC236}">
                    <a16:creationId xmlns:a16="http://schemas.microsoft.com/office/drawing/2014/main" id="{FEE40D46-2B32-4DF3-9553-BB8224E7BB6E}"/>
                  </a:ext>
                </a:extLst>
              </p:cNvPr>
              <p:cNvSpPr/>
              <p:nvPr/>
            </p:nvSpPr>
            <p:spPr bwMode="auto">
              <a:xfrm>
                <a:off x="3169" y="2201"/>
                <a:ext cx="37" cy="18"/>
              </a:xfrm>
              <a:custGeom>
                <a:gdLst>
                  <a:gd name="T0" fmla="*/ 12 w 14"/>
                  <a:gd name="T1" fmla="*/ 3 h 7"/>
                  <a:gd name="T2" fmla="*/ 12 w 14"/>
                  <a:gd name="T3" fmla="*/ 5 h 7"/>
                  <a:gd name="T4" fmla="*/ 14 w 14"/>
                  <a:gd name="T5" fmla="*/ 5 h 7"/>
                  <a:gd name="T6" fmla="*/ 7 w 14"/>
                  <a:gd name="T7" fmla="*/ 6 h 7"/>
                  <a:gd name="T8" fmla="*/ 8 w 14"/>
                  <a:gd name="T9" fmla="*/ 5 h 7"/>
                  <a:gd name="T10" fmla="*/ 4 w 14"/>
                  <a:gd name="T11" fmla="*/ 5 h 7"/>
                  <a:gd name="T12" fmla="*/ 4 w 14"/>
                  <a:gd name="T13" fmla="*/ 7 h 7"/>
                  <a:gd name="T14" fmla="*/ 1 w 14"/>
                  <a:gd name="T15" fmla="*/ 5 h 7"/>
                  <a:gd name="T16" fmla="*/ 2 w 14"/>
                  <a:gd name="T17" fmla="*/ 4 h 7"/>
                  <a:gd name="T18" fmla="*/ 0 w 14"/>
                  <a:gd name="T19" fmla="*/ 4 h 7"/>
                  <a:gd name="T20" fmla="*/ 3 w 14"/>
                  <a:gd name="T21" fmla="*/ 4 h 7"/>
                  <a:gd name="T22" fmla="*/ 3 w 14"/>
                  <a:gd name="T23" fmla="*/ 5 h 7"/>
                  <a:gd name="T24" fmla="*/ 7 w 14"/>
                  <a:gd name="T25" fmla="*/ 4 h 7"/>
                  <a:gd name="T26" fmla="*/ 9 w 14"/>
                  <a:gd name="T27" fmla="*/ 3 h 7"/>
                  <a:gd name="T28" fmla="*/ 9 w 14"/>
                  <a:gd name="T29" fmla="*/ 3 h 7"/>
                  <a:gd name="T30" fmla="*/ 7 w 14"/>
                  <a:gd name="T31" fmla="*/ 3 h 7"/>
                  <a:gd name="T32" fmla="*/ 12 w 14"/>
                  <a:gd name="T33"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12" y="3"/>
                    </a:moveTo>
                    <a:cubicBezTo>
                      <a:pt x="11" y="4"/>
                      <a:pt x="12" y="5"/>
                      <a:pt x="12" y="5"/>
                    </a:cubicBezTo>
                    <a:cubicBezTo>
                      <a:pt x="13" y="6"/>
                      <a:pt x="14" y="5"/>
                      <a:pt x="14" y="5"/>
                    </a:cubicBezTo>
                    <a:cubicBezTo>
                      <a:pt x="12" y="7"/>
                      <a:pt x="9" y="5"/>
                      <a:pt x="7" y="6"/>
                    </a:cubicBezTo>
                    <a:cubicBezTo>
                      <a:pt x="7" y="6"/>
                      <a:pt x="8" y="6"/>
                      <a:pt x="8" y="5"/>
                    </a:cubicBezTo>
                    <a:cubicBezTo>
                      <a:pt x="7" y="5"/>
                      <a:pt x="6" y="5"/>
                      <a:pt x="4" y="5"/>
                    </a:cubicBezTo>
                    <a:cubicBezTo>
                      <a:pt x="4" y="6"/>
                      <a:pt x="4" y="7"/>
                      <a:pt x="4" y="7"/>
                    </a:cubicBezTo>
                    <a:cubicBezTo>
                      <a:pt x="3" y="7"/>
                      <a:pt x="3" y="5"/>
                      <a:pt x="1" y="5"/>
                    </a:cubicBezTo>
                    <a:cubicBezTo>
                      <a:pt x="1" y="5"/>
                      <a:pt x="2" y="5"/>
                      <a:pt x="2" y="4"/>
                    </a:cubicBezTo>
                    <a:cubicBezTo>
                      <a:pt x="0" y="4"/>
                      <a:pt x="0" y="4"/>
                      <a:pt x="0" y="4"/>
                    </a:cubicBezTo>
                    <a:cubicBezTo>
                      <a:pt x="3" y="4"/>
                      <a:pt x="3" y="4"/>
                      <a:pt x="3" y="4"/>
                    </a:cubicBezTo>
                    <a:cubicBezTo>
                      <a:pt x="3" y="4"/>
                      <a:pt x="3" y="4"/>
                      <a:pt x="3" y="5"/>
                    </a:cubicBezTo>
                    <a:cubicBezTo>
                      <a:pt x="5" y="6"/>
                      <a:pt x="6" y="3"/>
                      <a:pt x="7" y="4"/>
                    </a:cubicBezTo>
                    <a:cubicBezTo>
                      <a:pt x="8" y="4"/>
                      <a:pt x="9" y="4"/>
                      <a:pt x="9" y="3"/>
                    </a:cubicBezTo>
                    <a:cubicBezTo>
                      <a:pt x="9" y="3"/>
                      <a:pt x="9" y="3"/>
                      <a:pt x="9" y="3"/>
                    </a:cubicBezTo>
                    <a:cubicBezTo>
                      <a:pt x="7" y="3"/>
                      <a:pt x="7" y="3"/>
                      <a:pt x="7" y="3"/>
                    </a:cubicBezTo>
                    <a:cubicBezTo>
                      <a:pt x="9" y="3"/>
                      <a:pt x="11" y="0"/>
                      <a:pt x="1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3" name="Freeform 2141">
                <a:extLst>
                  <a:ext uri="{FF2B5EF4-FFF2-40B4-BE49-F238E27FC236}">
                    <a16:creationId xmlns:a16="http://schemas.microsoft.com/office/drawing/2014/main" id="{2708842F-5A9E-41D0-961A-352AD9BEC06B}"/>
                  </a:ext>
                </a:extLst>
              </p:cNvPr>
              <p:cNvSpPr/>
              <p:nvPr/>
            </p:nvSpPr>
            <p:spPr bwMode="auto">
              <a:xfrm>
                <a:off x="3281" y="2206"/>
                <a:ext cx="6"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4" name="Freeform 2142">
                <a:extLst>
                  <a:ext uri="{FF2B5EF4-FFF2-40B4-BE49-F238E27FC236}">
                    <a16:creationId xmlns:a16="http://schemas.microsoft.com/office/drawing/2014/main" id="{C448AC0F-F3AD-452F-9295-710379F73333}"/>
                  </a:ext>
                </a:extLst>
              </p:cNvPr>
              <p:cNvSpPr/>
              <p:nvPr/>
            </p:nvSpPr>
            <p:spPr bwMode="auto">
              <a:xfrm flipH="1">
                <a:off x="3335" y="2206"/>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5" name="Freeform 2143">
                <a:extLst>
                  <a:ext uri="{FF2B5EF4-FFF2-40B4-BE49-F238E27FC236}">
                    <a16:creationId xmlns:a16="http://schemas.microsoft.com/office/drawing/2014/main" id="{703FE5D9-E7C1-4DEF-AFEA-8E9F450209DD}"/>
                  </a:ext>
                </a:extLst>
              </p:cNvPr>
              <p:cNvSpPr/>
              <p:nvPr/>
            </p:nvSpPr>
            <p:spPr bwMode="auto">
              <a:xfrm>
                <a:off x="3019" y="2206"/>
                <a:ext cx="6" cy="3"/>
              </a:xfrm>
              <a:custGeom>
                <a:gdLst>
                  <a:gd name="T0" fmla="*/ 3 w 6"/>
                  <a:gd name="T1" fmla="*/ 3 h 3"/>
                  <a:gd name="T2" fmla="*/ 0 w 6"/>
                  <a:gd name="T3" fmla="*/ 0 h 3"/>
                  <a:gd name="T4" fmla="*/ 6 w 6"/>
                  <a:gd name="T5" fmla="*/ 0 h 3"/>
                  <a:gd name="T6" fmla="*/ 3 w 6"/>
                  <a:gd name="T7" fmla="*/ 3 h 3"/>
                </a:gdLst>
                <a:cxnLst>
                  <a:cxn ang="0">
                    <a:pos x="T0" y="T1"/>
                  </a:cxn>
                  <a:cxn ang="0">
                    <a:pos x="T2" y="T3"/>
                  </a:cxn>
                  <a:cxn ang="0">
                    <a:pos x="T4" y="T5"/>
                  </a:cxn>
                  <a:cxn ang="0">
                    <a:pos x="T6" y="T7"/>
                  </a:cxn>
                </a:cxnLst>
                <a:rect l="0" t="0" r="r" b="b"/>
                <a:pathLst>
                  <a:path w="6" h="3">
                    <a:moveTo>
                      <a:pt x="3" y="3"/>
                    </a:moveTo>
                    <a:lnTo>
                      <a:pt x="0" y="0"/>
                    </a:lnTo>
                    <a:lnTo>
                      <a:pt x="6"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6" name="Freeform 2144">
                <a:extLst>
                  <a:ext uri="{FF2B5EF4-FFF2-40B4-BE49-F238E27FC236}">
                    <a16:creationId xmlns:a16="http://schemas.microsoft.com/office/drawing/2014/main" id="{C4708B22-EE05-4E4A-B7A2-59AFCD6E8A6B}"/>
                  </a:ext>
                </a:extLst>
              </p:cNvPr>
              <p:cNvSpPr/>
              <p:nvPr/>
            </p:nvSpPr>
            <p:spPr bwMode="auto">
              <a:xfrm>
                <a:off x="2824" y="2206"/>
                <a:ext cx="22" cy="11"/>
              </a:xfrm>
              <a:custGeom>
                <a:gdLst>
                  <a:gd name="T0" fmla="*/ 3 w 8"/>
                  <a:gd name="T1" fmla="*/ 1 h 4"/>
                  <a:gd name="T2" fmla="*/ 6 w 8"/>
                  <a:gd name="T3" fmla="*/ 2 h 4"/>
                  <a:gd name="T4" fmla="*/ 5 w 8"/>
                  <a:gd name="T5" fmla="*/ 2 h 4"/>
                  <a:gd name="T6" fmla="*/ 5 w 8"/>
                  <a:gd name="T7" fmla="*/ 3 h 4"/>
                  <a:gd name="T8" fmla="*/ 8 w 8"/>
                  <a:gd name="T9" fmla="*/ 2 h 4"/>
                  <a:gd name="T10" fmla="*/ 0 w 8"/>
                  <a:gd name="T11" fmla="*/ 1 h 4"/>
                  <a:gd name="T12" fmla="*/ 4 w 8"/>
                  <a:gd name="T13" fmla="*/ 0 h 4"/>
                  <a:gd name="T14" fmla="*/ 3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3" y="1"/>
                    </a:moveTo>
                    <a:cubicBezTo>
                      <a:pt x="4" y="2"/>
                      <a:pt x="5" y="3"/>
                      <a:pt x="6" y="2"/>
                    </a:cubicBezTo>
                    <a:cubicBezTo>
                      <a:pt x="5" y="2"/>
                      <a:pt x="5" y="2"/>
                      <a:pt x="5" y="2"/>
                    </a:cubicBezTo>
                    <a:cubicBezTo>
                      <a:pt x="5" y="3"/>
                      <a:pt x="5" y="3"/>
                      <a:pt x="5" y="3"/>
                    </a:cubicBezTo>
                    <a:cubicBezTo>
                      <a:pt x="6" y="3"/>
                      <a:pt x="7" y="2"/>
                      <a:pt x="8" y="2"/>
                    </a:cubicBezTo>
                    <a:cubicBezTo>
                      <a:pt x="4" y="4"/>
                      <a:pt x="3" y="3"/>
                      <a:pt x="0" y="1"/>
                    </a:cubicBezTo>
                    <a:cubicBezTo>
                      <a:pt x="1"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7" name="Freeform 2145">
                <a:extLst>
                  <a:ext uri="{FF2B5EF4-FFF2-40B4-BE49-F238E27FC236}">
                    <a16:creationId xmlns:a16="http://schemas.microsoft.com/office/drawing/2014/main" id="{09F1071D-6CD0-49A7-9620-6A78C8622F92}"/>
                  </a:ext>
                </a:extLst>
              </p:cNvPr>
              <p:cNvSpPr/>
              <p:nvPr/>
            </p:nvSpPr>
            <p:spPr bwMode="auto">
              <a:xfrm>
                <a:off x="2846" y="2203"/>
                <a:ext cx="40" cy="19"/>
              </a:xfrm>
              <a:custGeom>
                <a:gdLst>
                  <a:gd name="T0" fmla="*/ 15 w 15"/>
                  <a:gd name="T1" fmla="*/ 2 h 7"/>
                  <a:gd name="T2" fmla="*/ 10 w 15"/>
                  <a:gd name="T3" fmla="*/ 3 h 7"/>
                  <a:gd name="T4" fmla="*/ 7 w 15"/>
                  <a:gd name="T5" fmla="*/ 5 h 7"/>
                  <a:gd name="T6" fmla="*/ 7 w 15"/>
                  <a:gd name="T7" fmla="*/ 5 h 7"/>
                  <a:gd name="T8" fmla="*/ 6 w 15"/>
                  <a:gd name="T9" fmla="*/ 6 h 7"/>
                  <a:gd name="T10" fmla="*/ 6 w 15"/>
                  <a:gd name="T11" fmla="*/ 6 h 7"/>
                  <a:gd name="T12" fmla="*/ 3 w 15"/>
                  <a:gd name="T13" fmla="*/ 6 h 7"/>
                  <a:gd name="T14" fmla="*/ 0 w 15"/>
                  <a:gd name="T15" fmla="*/ 7 h 7"/>
                  <a:gd name="T16" fmla="*/ 0 w 15"/>
                  <a:gd name="T17" fmla="*/ 6 h 7"/>
                  <a:gd name="T18" fmla="*/ 5 w 15"/>
                  <a:gd name="T19" fmla="*/ 5 h 7"/>
                  <a:gd name="T20" fmla="*/ 6 w 15"/>
                  <a:gd name="T21" fmla="*/ 4 h 7"/>
                  <a:gd name="T22" fmla="*/ 6 w 15"/>
                  <a:gd name="T23" fmla="*/ 4 h 7"/>
                  <a:gd name="T24" fmla="*/ 12 w 15"/>
                  <a:gd name="T25" fmla="*/ 3 h 7"/>
                  <a:gd name="T26" fmla="*/ 12 w 15"/>
                  <a:gd name="T27" fmla="*/ 3 h 7"/>
                  <a:gd name="T28" fmla="*/ 15 w 15"/>
                  <a:gd name="T29" fmla="*/ 1 h 7"/>
                  <a:gd name="T30" fmla="*/ 15 w 15"/>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5" y="2"/>
                    </a:moveTo>
                    <a:cubicBezTo>
                      <a:pt x="13" y="4"/>
                      <a:pt x="12" y="3"/>
                      <a:pt x="10" y="3"/>
                    </a:cubicBezTo>
                    <a:cubicBezTo>
                      <a:pt x="9" y="3"/>
                      <a:pt x="7" y="4"/>
                      <a:pt x="7" y="5"/>
                    </a:cubicBezTo>
                    <a:cubicBezTo>
                      <a:pt x="7" y="5"/>
                      <a:pt x="7" y="5"/>
                      <a:pt x="7" y="5"/>
                    </a:cubicBezTo>
                    <a:cubicBezTo>
                      <a:pt x="7" y="5"/>
                      <a:pt x="6" y="5"/>
                      <a:pt x="6" y="6"/>
                    </a:cubicBezTo>
                    <a:cubicBezTo>
                      <a:pt x="6" y="6"/>
                      <a:pt x="6" y="6"/>
                      <a:pt x="6" y="6"/>
                    </a:cubicBezTo>
                    <a:cubicBezTo>
                      <a:pt x="6" y="6"/>
                      <a:pt x="4" y="6"/>
                      <a:pt x="3" y="6"/>
                    </a:cubicBezTo>
                    <a:cubicBezTo>
                      <a:pt x="2" y="7"/>
                      <a:pt x="1" y="7"/>
                      <a:pt x="0" y="7"/>
                    </a:cubicBezTo>
                    <a:cubicBezTo>
                      <a:pt x="0" y="6"/>
                      <a:pt x="0" y="6"/>
                      <a:pt x="0" y="6"/>
                    </a:cubicBezTo>
                    <a:cubicBezTo>
                      <a:pt x="2" y="7"/>
                      <a:pt x="3" y="3"/>
                      <a:pt x="5" y="5"/>
                    </a:cubicBezTo>
                    <a:cubicBezTo>
                      <a:pt x="6" y="4"/>
                      <a:pt x="6" y="4"/>
                      <a:pt x="6" y="4"/>
                    </a:cubicBezTo>
                    <a:cubicBezTo>
                      <a:pt x="6" y="4"/>
                      <a:pt x="6" y="4"/>
                      <a:pt x="6" y="4"/>
                    </a:cubicBezTo>
                    <a:cubicBezTo>
                      <a:pt x="7" y="4"/>
                      <a:pt x="10" y="3"/>
                      <a:pt x="12" y="3"/>
                    </a:cubicBezTo>
                    <a:cubicBezTo>
                      <a:pt x="12" y="3"/>
                      <a:pt x="12" y="3"/>
                      <a:pt x="12" y="3"/>
                    </a:cubicBezTo>
                    <a:cubicBezTo>
                      <a:pt x="11" y="0"/>
                      <a:pt x="14" y="3"/>
                      <a:pt x="15" y="1"/>
                    </a:cubicBezTo>
                    <a:cubicBezTo>
                      <a:pt x="15" y="2"/>
                      <a:pt x="15" y="2"/>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8" name="Freeform 2146">
                <a:extLst>
                  <a:ext uri="{FF2B5EF4-FFF2-40B4-BE49-F238E27FC236}">
                    <a16:creationId xmlns:a16="http://schemas.microsoft.com/office/drawing/2014/main" id="{924DA127-D844-4E88-B258-CCBF903601F5}"/>
                  </a:ext>
                </a:extLst>
              </p:cNvPr>
              <p:cNvSpPr/>
              <p:nvPr/>
            </p:nvSpPr>
            <p:spPr bwMode="auto">
              <a:xfrm>
                <a:off x="3027" y="2206"/>
                <a:ext cx="8" cy="5"/>
              </a:xfrm>
              <a:custGeom>
                <a:gdLst>
                  <a:gd name="T0" fmla="*/ 3 w 3"/>
                  <a:gd name="T1" fmla="*/ 1 h 2"/>
                  <a:gd name="T2" fmla="*/ 1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1"/>
                      <a:pt x="1" y="2"/>
                    </a:cubicBezTo>
                    <a:cubicBezTo>
                      <a:pt x="1" y="2"/>
                      <a:pt x="1" y="2"/>
                      <a:pt x="1" y="2"/>
                    </a:cubicBezTo>
                    <a:cubicBezTo>
                      <a:pt x="0" y="1"/>
                      <a:pt x="1" y="1"/>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9" name="Freeform 2147">
                <a:extLst>
                  <a:ext uri="{FF2B5EF4-FFF2-40B4-BE49-F238E27FC236}">
                    <a16:creationId xmlns:a16="http://schemas.microsoft.com/office/drawing/2014/main" id="{C0C43E0A-8EAC-49B0-9BFD-4BA9A37500F0}"/>
                  </a:ext>
                </a:extLst>
              </p:cNvPr>
              <p:cNvSpPr/>
              <p:nvPr/>
            </p:nvSpPr>
            <p:spPr bwMode="auto">
              <a:xfrm>
                <a:off x="2808" y="2206"/>
                <a:ext cx="14" cy="5"/>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1"/>
                      <a:pt x="1" y="2"/>
                      <a:pt x="0" y="1"/>
                    </a:cubicBezTo>
                    <a:cubicBezTo>
                      <a:pt x="2" y="1"/>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0" name="Freeform 2148">
                <a:extLst>
                  <a:ext uri="{FF2B5EF4-FFF2-40B4-BE49-F238E27FC236}">
                    <a16:creationId xmlns:a16="http://schemas.microsoft.com/office/drawing/2014/main" id="{0F47B5F4-2C39-4B2C-8435-B5FECFD732E1}"/>
                  </a:ext>
                </a:extLst>
              </p:cNvPr>
              <p:cNvSpPr/>
              <p:nvPr/>
            </p:nvSpPr>
            <p:spPr bwMode="auto">
              <a:xfrm>
                <a:off x="2939" y="2206"/>
                <a:ext cx="11" cy="5"/>
              </a:xfrm>
              <a:custGeom>
                <a:gdLst>
                  <a:gd name="T0" fmla="*/ 4 w 4"/>
                  <a:gd name="T1" fmla="*/ 1 h 2"/>
                  <a:gd name="T2" fmla="*/ 3 w 4"/>
                  <a:gd name="T3" fmla="*/ 1 h 2"/>
                  <a:gd name="T4" fmla="*/ 0 w 4"/>
                  <a:gd name="T5" fmla="*/ 2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3" y="2"/>
                      <a:pt x="3" y="1"/>
                    </a:cubicBezTo>
                    <a:cubicBezTo>
                      <a:pt x="0" y="2"/>
                      <a:pt x="0" y="2"/>
                      <a:pt x="0" y="2"/>
                    </a:cubicBezTo>
                    <a:cubicBezTo>
                      <a:pt x="0" y="1"/>
                      <a:pt x="0" y="1"/>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1" name="Freeform 2149">
                <a:extLst>
                  <a:ext uri="{FF2B5EF4-FFF2-40B4-BE49-F238E27FC236}">
                    <a16:creationId xmlns:a16="http://schemas.microsoft.com/office/drawing/2014/main" id="{D4EA1963-2D87-4C0A-91FC-A520CCDFEA4C}"/>
                  </a:ext>
                </a:extLst>
              </p:cNvPr>
              <p:cNvSpPr/>
              <p:nvPr/>
            </p:nvSpPr>
            <p:spPr bwMode="auto">
              <a:xfrm>
                <a:off x="3345" y="2206"/>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2" name="Freeform 2150">
                <a:extLst>
                  <a:ext uri="{FF2B5EF4-FFF2-40B4-BE49-F238E27FC236}">
                    <a16:creationId xmlns:a16="http://schemas.microsoft.com/office/drawing/2014/main" id="{B58DAF67-CE44-49C4-AD93-93A489914143}"/>
                  </a:ext>
                </a:extLst>
              </p:cNvPr>
              <p:cNvSpPr/>
              <p:nvPr/>
            </p:nvSpPr>
            <p:spPr bwMode="auto">
              <a:xfrm>
                <a:off x="3311" y="2206"/>
                <a:ext cx="8" cy="8"/>
              </a:xfrm>
              <a:custGeom>
                <a:gdLst>
                  <a:gd name="T0" fmla="*/ 3 w 3"/>
                  <a:gd name="T1" fmla="*/ 1 h 3"/>
                  <a:gd name="T2" fmla="*/ 3 w 3"/>
                  <a:gd name="T3" fmla="*/ 1 h 3"/>
                  <a:gd name="T4" fmla="*/ 3 w 3"/>
                  <a:gd name="T5" fmla="*/ 1 h 3"/>
                  <a:gd name="T6" fmla="*/ 0 w 3"/>
                  <a:gd name="T7" fmla="*/ 2 h 3"/>
                  <a:gd name="T8" fmla="*/ 1 w 3"/>
                  <a:gd name="T9" fmla="*/ 2 h 3"/>
                  <a:gd name="T10" fmla="*/ 0 w 3"/>
                  <a:gd name="T11" fmla="*/ 1 h 3"/>
                  <a:gd name="T12" fmla="*/ 2 w 3"/>
                  <a:gd name="T13" fmla="*/ 1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3" y="1"/>
                      <a:pt x="3" y="1"/>
                    </a:cubicBezTo>
                    <a:cubicBezTo>
                      <a:pt x="3" y="1"/>
                      <a:pt x="3" y="1"/>
                      <a:pt x="3" y="1"/>
                    </a:cubicBezTo>
                    <a:cubicBezTo>
                      <a:pt x="3" y="2"/>
                      <a:pt x="1" y="2"/>
                      <a:pt x="0" y="2"/>
                    </a:cubicBezTo>
                    <a:cubicBezTo>
                      <a:pt x="1" y="2"/>
                      <a:pt x="1" y="2"/>
                      <a:pt x="1" y="2"/>
                    </a:cubicBezTo>
                    <a:cubicBezTo>
                      <a:pt x="0" y="1"/>
                      <a:pt x="0" y="1"/>
                      <a:pt x="0" y="1"/>
                    </a:cubicBezTo>
                    <a:cubicBezTo>
                      <a:pt x="0" y="3"/>
                      <a:pt x="1" y="0"/>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3" name="Freeform 2151">
                <a:extLst>
                  <a:ext uri="{FF2B5EF4-FFF2-40B4-BE49-F238E27FC236}">
                    <a16:creationId xmlns:a16="http://schemas.microsoft.com/office/drawing/2014/main" id="{2944D861-67F5-48B8-930C-BCD63E8FB899}"/>
                  </a:ext>
                </a:extLst>
              </p:cNvPr>
              <p:cNvSpPr/>
              <p:nvPr/>
            </p:nvSpPr>
            <p:spPr bwMode="auto">
              <a:xfrm>
                <a:off x="2795" y="2209"/>
                <a:ext cx="11" cy="5"/>
              </a:xfrm>
              <a:custGeom>
                <a:gdLst>
                  <a:gd name="T0" fmla="*/ 4 w 4"/>
                  <a:gd name="T1" fmla="*/ 1 h 2"/>
                  <a:gd name="T2" fmla="*/ 1 w 4"/>
                  <a:gd name="T3" fmla="*/ 2 h 2"/>
                  <a:gd name="T4" fmla="*/ 0 w 4"/>
                  <a:gd name="T5" fmla="*/ 1 h 2"/>
                  <a:gd name="T6" fmla="*/ 3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2"/>
                      <a:pt x="1" y="1"/>
                      <a:pt x="1" y="2"/>
                    </a:cubicBezTo>
                    <a:cubicBezTo>
                      <a:pt x="0" y="1"/>
                      <a:pt x="0" y="1"/>
                      <a:pt x="0"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4" name="Freeform 2152">
                <a:extLst>
                  <a:ext uri="{FF2B5EF4-FFF2-40B4-BE49-F238E27FC236}">
                    <a16:creationId xmlns:a16="http://schemas.microsoft.com/office/drawing/2014/main" id="{82533740-455C-468C-85BB-D3B5CA9F2156}"/>
                  </a:ext>
                </a:extLst>
              </p:cNvPr>
              <p:cNvSpPr/>
              <p:nvPr/>
            </p:nvSpPr>
            <p:spPr bwMode="auto">
              <a:xfrm>
                <a:off x="2287" y="2209"/>
                <a:ext cx="6" cy="5"/>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1" y="0"/>
                      <a:pt x="1" y="0"/>
                      <a:pt x="1" y="0"/>
                    </a:cubicBezTo>
                    <a:cubicBezTo>
                      <a:pt x="2" y="1"/>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5" name="Freeform 2153">
                <a:extLst>
                  <a:ext uri="{FF2B5EF4-FFF2-40B4-BE49-F238E27FC236}">
                    <a16:creationId xmlns:a16="http://schemas.microsoft.com/office/drawing/2014/main" id="{3B45ACB0-35D9-4BC2-934D-72172D848A4E}"/>
                  </a:ext>
                </a:extLst>
              </p:cNvPr>
              <p:cNvSpPr/>
              <p:nvPr/>
            </p:nvSpPr>
            <p:spPr bwMode="auto">
              <a:xfrm>
                <a:off x="3022" y="2209"/>
                <a:ext cx="5" cy="5"/>
              </a:xfrm>
              <a:custGeom>
                <a:gdLst>
                  <a:gd name="T0" fmla="*/ 1 w 2"/>
                  <a:gd name="T1" fmla="*/ 1 h 2"/>
                  <a:gd name="T2" fmla="*/ 0 w 2"/>
                  <a:gd name="T3" fmla="*/ 2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1"/>
                      <a:pt x="1" y="2"/>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6" name="Freeform 2154">
                <a:extLst>
                  <a:ext uri="{FF2B5EF4-FFF2-40B4-BE49-F238E27FC236}">
                    <a16:creationId xmlns:a16="http://schemas.microsoft.com/office/drawing/2014/main" id="{EF44EC0B-DA9C-4CD2-BF5A-8B8A8450CB4E}"/>
                  </a:ext>
                </a:extLst>
              </p:cNvPr>
              <p:cNvSpPr/>
              <p:nvPr/>
            </p:nvSpPr>
            <p:spPr bwMode="auto">
              <a:xfrm>
                <a:off x="3431" y="2209"/>
                <a:ext cx="13" cy="10"/>
              </a:xfrm>
              <a:custGeom>
                <a:gdLst>
                  <a:gd name="T0" fmla="*/ 5 w 5"/>
                  <a:gd name="T1" fmla="*/ 2 h 4"/>
                  <a:gd name="T2" fmla="*/ 1 w 5"/>
                  <a:gd name="T3" fmla="*/ 4 h 4"/>
                  <a:gd name="T4" fmla="*/ 0 w 5"/>
                  <a:gd name="T5" fmla="*/ 4 h 4"/>
                  <a:gd name="T6" fmla="*/ 3 w 5"/>
                  <a:gd name="T7" fmla="*/ 3 h 4"/>
                  <a:gd name="T8" fmla="*/ 3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5" y="4"/>
                      <a:pt x="2" y="2"/>
                      <a:pt x="1" y="4"/>
                    </a:cubicBezTo>
                    <a:cubicBezTo>
                      <a:pt x="0" y="4"/>
                      <a:pt x="0" y="4"/>
                      <a:pt x="0" y="4"/>
                    </a:cubicBezTo>
                    <a:cubicBezTo>
                      <a:pt x="2" y="4"/>
                      <a:pt x="2" y="3"/>
                      <a:pt x="3" y="3"/>
                    </a:cubicBezTo>
                    <a:cubicBezTo>
                      <a:pt x="3" y="2"/>
                      <a:pt x="4" y="1"/>
                      <a:pt x="3" y="0"/>
                    </a:cubicBezTo>
                    <a:cubicBezTo>
                      <a:pt x="4" y="1"/>
                      <a:pt x="4" y="3"/>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7" name="Freeform 2155">
                <a:extLst>
                  <a:ext uri="{FF2B5EF4-FFF2-40B4-BE49-F238E27FC236}">
                    <a16:creationId xmlns:a16="http://schemas.microsoft.com/office/drawing/2014/main" id="{A63AB737-3199-4546-AE2D-8A223A8C9337}"/>
                  </a:ext>
                </a:extLst>
              </p:cNvPr>
              <p:cNvSpPr/>
              <p:nvPr/>
            </p:nvSpPr>
            <p:spPr bwMode="auto">
              <a:xfrm>
                <a:off x="2971" y="2211"/>
                <a:ext cx="6" cy="3"/>
              </a:xfrm>
              <a:custGeom>
                <a:gdLst>
                  <a:gd name="T0" fmla="*/ 1 w 2"/>
                  <a:gd name="T1" fmla="*/ 0 h 1"/>
                  <a:gd name="T2" fmla="*/ 1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1" y="0"/>
                      <a:pt x="2"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8" name="Freeform 2156">
                <a:extLst>
                  <a:ext uri="{FF2B5EF4-FFF2-40B4-BE49-F238E27FC236}">
                    <a16:creationId xmlns:a16="http://schemas.microsoft.com/office/drawing/2014/main" id="{57AA8086-3B02-4D36-9A90-F988F8715185}"/>
                  </a:ext>
                </a:extLst>
              </p:cNvPr>
              <p:cNvSpPr/>
              <p:nvPr/>
            </p:nvSpPr>
            <p:spPr bwMode="auto">
              <a:xfrm>
                <a:off x="3132" y="2209"/>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2" y="2"/>
                      <a:pt x="1" y="2"/>
                      <a:pt x="1"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9" name="Freeform 2157">
                <a:extLst>
                  <a:ext uri="{FF2B5EF4-FFF2-40B4-BE49-F238E27FC236}">
                    <a16:creationId xmlns:a16="http://schemas.microsoft.com/office/drawing/2014/main" id="{95CE0A6F-2ED0-4581-8608-76B2B67F584C}"/>
                  </a:ext>
                </a:extLst>
              </p:cNvPr>
              <p:cNvSpPr/>
              <p:nvPr/>
            </p:nvSpPr>
            <p:spPr bwMode="auto">
              <a:xfrm>
                <a:off x="2816" y="2211"/>
                <a:ext cx="11" cy="8"/>
              </a:xfrm>
              <a:custGeom>
                <a:gdLst>
                  <a:gd name="T0" fmla="*/ 3 w 4"/>
                  <a:gd name="T1" fmla="*/ 0 h 3"/>
                  <a:gd name="T2" fmla="*/ 2 w 4"/>
                  <a:gd name="T3" fmla="*/ 2 h 3"/>
                  <a:gd name="T4" fmla="*/ 4 w 4"/>
                  <a:gd name="T5" fmla="*/ 1 h 3"/>
                  <a:gd name="T6" fmla="*/ 2 w 4"/>
                  <a:gd name="T7" fmla="*/ 2 h 3"/>
                  <a:gd name="T8" fmla="*/ 0 w 4"/>
                  <a:gd name="T9" fmla="*/ 1 h 3"/>
                  <a:gd name="T10" fmla="*/ 3 w 4"/>
                  <a:gd name="T11" fmla="*/ 0 h 3"/>
                </a:gdLst>
                <a:cxnLst>
                  <a:cxn ang="0">
                    <a:pos x="T0" y="T1"/>
                  </a:cxn>
                  <a:cxn ang="0">
                    <a:pos x="T2" y="T3"/>
                  </a:cxn>
                  <a:cxn ang="0">
                    <a:pos x="T4" y="T5"/>
                  </a:cxn>
                  <a:cxn ang="0">
                    <a:pos x="T6" y="T7"/>
                  </a:cxn>
                  <a:cxn ang="0">
                    <a:pos x="T8" y="T9"/>
                  </a:cxn>
                  <a:cxn ang="0">
                    <a:pos x="T10" y="T11"/>
                  </a:cxn>
                </a:cxnLst>
                <a:rect l="0" t="0" r="r" b="b"/>
                <a:pathLst>
                  <a:path w="4" h="3">
                    <a:moveTo>
                      <a:pt x="3" y="0"/>
                    </a:moveTo>
                    <a:cubicBezTo>
                      <a:pt x="3" y="1"/>
                      <a:pt x="2" y="1"/>
                      <a:pt x="2" y="2"/>
                    </a:cubicBezTo>
                    <a:cubicBezTo>
                      <a:pt x="4" y="1"/>
                      <a:pt x="4" y="1"/>
                      <a:pt x="4" y="1"/>
                    </a:cubicBezTo>
                    <a:cubicBezTo>
                      <a:pt x="4" y="3"/>
                      <a:pt x="2" y="3"/>
                      <a:pt x="2" y="2"/>
                    </a:cubicBezTo>
                    <a:cubicBezTo>
                      <a:pt x="2" y="0"/>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0" name="Freeform 2158">
                <a:extLst>
                  <a:ext uri="{FF2B5EF4-FFF2-40B4-BE49-F238E27FC236}">
                    <a16:creationId xmlns:a16="http://schemas.microsoft.com/office/drawing/2014/main" id="{23F6723C-EB30-4A01-A549-2B88BC2698E6}"/>
                  </a:ext>
                </a:extLst>
              </p:cNvPr>
              <p:cNvSpPr/>
              <p:nvPr/>
            </p:nvSpPr>
            <p:spPr bwMode="auto">
              <a:xfrm>
                <a:off x="2902" y="2211"/>
                <a:ext cx="5" cy="3"/>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1" name="Freeform 2159">
                <a:extLst>
                  <a:ext uri="{FF2B5EF4-FFF2-40B4-BE49-F238E27FC236}">
                    <a16:creationId xmlns:a16="http://schemas.microsoft.com/office/drawing/2014/main" id="{B685FD59-1BB6-4805-836D-7F36F1A36D36}"/>
                  </a:ext>
                </a:extLst>
              </p:cNvPr>
              <p:cNvSpPr/>
              <p:nvPr/>
            </p:nvSpPr>
            <p:spPr bwMode="auto">
              <a:xfrm>
                <a:off x="3447" y="2211"/>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2" name="Freeform 2160">
                <a:extLst>
                  <a:ext uri="{FF2B5EF4-FFF2-40B4-BE49-F238E27FC236}">
                    <a16:creationId xmlns:a16="http://schemas.microsoft.com/office/drawing/2014/main" id="{74F08597-7D34-4816-8EA0-98034AD0BF44}"/>
                  </a:ext>
                </a:extLst>
              </p:cNvPr>
              <p:cNvSpPr/>
              <p:nvPr/>
            </p:nvSpPr>
            <p:spPr bwMode="auto">
              <a:xfrm>
                <a:off x="3142" y="2214"/>
                <a:ext cx="22" cy="11"/>
              </a:xfrm>
              <a:custGeom>
                <a:gdLst>
                  <a:gd name="T0" fmla="*/ 7 w 8"/>
                  <a:gd name="T1" fmla="*/ 0 h 4"/>
                  <a:gd name="T2" fmla="*/ 6 w 8"/>
                  <a:gd name="T3" fmla="*/ 0 h 4"/>
                  <a:gd name="T4" fmla="*/ 8 w 8"/>
                  <a:gd name="T5" fmla="*/ 3 h 4"/>
                  <a:gd name="T6" fmla="*/ 5 w 8"/>
                  <a:gd name="T7" fmla="*/ 3 h 4"/>
                  <a:gd name="T8" fmla="*/ 2 w 8"/>
                  <a:gd name="T9" fmla="*/ 4 h 4"/>
                  <a:gd name="T10" fmla="*/ 1 w 8"/>
                  <a:gd name="T11" fmla="*/ 3 h 4"/>
                  <a:gd name="T12" fmla="*/ 1 w 8"/>
                  <a:gd name="T13" fmla="*/ 3 h 4"/>
                  <a:gd name="T14" fmla="*/ 0 w 8"/>
                  <a:gd name="T15" fmla="*/ 2 h 4"/>
                  <a:gd name="T16" fmla="*/ 0 w 8"/>
                  <a:gd name="T17" fmla="*/ 3 h 4"/>
                  <a:gd name="T18" fmla="*/ 3 w 8"/>
                  <a:gd name="T19" fmla="*/ 2 h 4"/>
                  <a:gd name="T20" fmla="*/ 4 w 8"/>
                  <a:gd name="T21" fmla="*/ 2 h 4"/>
                  <a:gd name="T22" fmla="*/ 5 w 8"/>
                  <a:gd name="T23" fmla="*/ 0 h 4"/>
                  <a:gd name="T24" fmla="*/ 5 w 8"/>
                  <a:gd name="T25" fmla="*/ 0 h 4"/>
                  <a:gd name="T26" fmla="*/ 5 w 8"/>
                  <a:gd name="T27" fmla="*/ 1 h 4"/>
                  <a:gd name="T28" fmla="*/ 5 w 8"/>
                  <a:gd name="T29" fmla="*/ 1 h 4"/>
                  <a:gd name="T30" fmla="*/ 7 w 8"/>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7" y="0"/>
                    </a:moveTo>
                    <a:cubicBezTo>
                      <a:pt x="6" y="0"/>
                      <a:pt x="6" y="0"/>
                      <a:pt x="6" y="0"/>
                    </a:cubicBezTo>
                    <a:cubicBezTo>
                      <a:pt x="7" y="2"/>
                      <a:pt x="8" y="1"/>
                      <a:pt x="8" y="3"/>
                    </a:cubicBezTo>
                    <a:cubicBezTo>
                      <a:pt x="7" y="4"/>
                      <a:pt x="6" y="2"/>
                      <a:pt x="5" y="3"/>
                    </a:cubicBezTo>
                    <a:cubicBezTo>
                      <a:pt x="4" y="4"/>
                      <a:pt x="3" y="4"/>
                      <a:pt x="2" y="4"/>
                    </a:cubicBezTo>
                    <a:cubicBezTo>
                      <a:pt x="1" y="3"/>
                      <a:pt x="1" y="3"/>
                      <a:pt x="1" y="3"/>
                    </a:cubicBezTo>
                    <a:cubicBezTo>
                      <a:pt x="1" y="3"/>
                      <a:pt x="1" y="3"/>
                      <a:pt x="1" y="3"/>
                    </a:cubicBezTo>
                    <a:cubicBezTo>
                      <a:pt x="1" y="2"/>
                      <a:pt x="1" y="2"/>
                      <a:pt x="0" y="2"/>
                    </a:cubicBezTo>
                    <a:cubicBezTo>
                      <a:pt x="0" y="3"/>
                      <a:pt x="0" y="3"/>
                      <a:pt x="0" y="3"/>
                    </a:cubicBezTo>
                    <a:cubicBezTo>
                      <a:pt x="0" y="1"/>
                      <a:pt x="2" y="2"/>
                      <a:pt x="3" y="2"/>
                    </a:cubicBezTo>
                    <a:cubicBezTo>
                      <a:pt x="3" y="2"/>
                      <a:pt x="4" y="2"/>
                      <a:pt x="4" y="2"/>
                    </a:cubicBezTo>
                    <a:cubicBezTo>
                      <a:pt x="5" y="2"/>
                      <a:pt x="4" y="1"/>
                      <a:pt x="5" y="0"/>
                    </a:cubicBezTo>
                    <a:cubicBezTo>
                      <a:pt x="5" y="0"/>
                      <a:pt x="5" y="0"/>
                      <a:pt x="5" y="0"/>
                    </a:cubicBezTo>
                    <a:cubicBezTo>
                      <a:pt x="5" y="1"/>
                      <a:pt x="5" y="1"/>
                      <a:pt x="5" y="1"/>
                    </a:cubicBezTo>
                    <a:cubicBezTo>
                      <a:pt x="5" y="1"/>
                      <a:pt x="5" y="1"/>
                      <a:pt x="5" y="1"/>
                    </a:cubicBezTo>
                    <a:cubicBezTo>
                      <a:pt x="6"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3" name="Freeform 2161">
                <a:extLst>
                  <a:ext uri="{FF2B5EF4-FFF2-40B4-BE49-F238E27FC236}">
                    <a16:creationId xmlns:a16="http://schemas.microsoft.com/office/drawing/2014/main" id="{66662156-8897-4079-888B-E422FEBC2F09}"/>
                  </a:ext>
                </a:extLst>
              </p:cNvPr>
              <p:cNvSpPr/>
              <p:nvPr/>
            </p:nvSpPr>
            <p:spPr bwMode="auto">
              <a:xfrm>
                <a:off x="2279" y="2214"/>
                <a:ext cx="24" cy="5"/>
              </a:xfrm>
              <a:custGeom>
                <a:gdLst>
                  <a:gd name="T0" fmla="*/ 9 w 9"/>
                  <a:gd name="T1" fmla="*/ 0 h 2"/>
                  <a:gd name="T2" fmla="*/ 7 w 9"/>
                  <a:gd name="T3" fmla="*/ 2 h 2"/>
                  <a:gd name="T4" fmla="*/ 4 w 9"/>
                  <a:gd name="T5" fmla="*/ 2 h 2"/>
                  <a:gd name="T6" fmla="*/ 2 w 9"/>
                  <a:gd name="T7" fmla="*/ 1 h 2"/>
                  <a:gd name="T8" fmla="*/ 2 w 9"/>
                  <a:gd name="T9" fmla="*/ 1 h 2"/>
                  <a:gd name="T10" fmla="*/ 2 w 9"/>
                  <a:gd name="T11" fmla="*/ 2 h 2"/>
                  <a:gd name="T12" fmla="*/ 0 w 9"/>
                  <a:gd name="T13" fmla="*/ 2 h 2"/>
                  <a:gd name="T14" fmla="*/ 2 w 9"/>
                  <a:gd name="T15" fmla="*/ 0 h 2"/>
                  <a:gd name="T16" fmla="*/ 9 w 9"/>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9" y="0"/>
                    </a:moveTo>
                    <a:cubicBezTo>
                      <a:pt x="9" y="1"/>
                      <a:pt x="8" y="2"/>
                      <a:pt x="7" y="2"/>
                    </a:cubicBezTo>
                    <a:cubicBezTo>
                      <a:pt x="6" y="1"/>
                      <a:pt x="5" y="2"/>
                      <a:pt x="4" y="2"/>
                    </a:cubicBezTo>
                    <a:cubicBezTo>
                      <a:pt x="5" y="1"/>
                      <a:pt x="2" y="2"/>
                      <a:pt x="2" y="1"/>
                    </a:cubicBezTo>
                    <a:cubicBezTo>
                      <a:pt x="2" y="1"/>
                      <a:pt x="2" y="1"/>
                      <a:pt x="2" y="1"/>
                    </a:cubicBezTo>
                    <a:cubicBezTo>
                      <a:pt x="2" y="2"/>
                      <a:pt x="2" y="2"/>
                      <a:pt x="2" y="2"/>
                    </a:cubicBezTo>
                    <a:cubicBezTo>
                      <a:pt x="0" y="2"/>
                      <a:pt x="0" y="2"/>
                      <a:pt x="0" y="2"/>
                    </a:cubicBezTo>
                    <a:cubicBezTo>
                      <a:pt x="0" y="1"/>
                      <a:pt x="2" y="1"/>
                      <a:pt x="2" y="0"/>
                    </a:cubicBezTo>
                    <a:cubicBezTo>
                      <a:pt x="5" y="1"/>
                      <a:pt x="7"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4" name="Freeform 2162">
                <a:extLst>
                  <a:ext uri="{FF2B5EF4-FFF2-40B4-BE49-F238E27FC236}">
                    <a16:creationId xmlns:a16="http://schemas.microsoft.com/office/drawing/2014/main" id="{E35DAD68-0FFD-40F9-9D13-4B013285D245}"/>
                  </a:ext>
                </a:extLst>
              </p:cNvPr>
              <p:cNvSpPr/>
              <p:nvPr/>
            </p:nvSpPr>
            <p:spPr bwMode="auto">
              <a:xfrm>
                <a:off x="3038" y="2214"/>
                <a:ext cx="8" cy="3"/>
              </a:xfrm>
              <a:custGeom>
                <a:gdLst>
                  <a:gd name="T0" fmla="*/ 0 w 8"/>
                  <a:gd name="T1" fmla="*/ 3 h 3"/>
                  <a:gd name="T2" fmla="*/ 5 w 8"/>
                  <a:gd name="T3" fmla="*/ 0 h 3"/>
                  <a:gd name="T4" fmla="*/ 8 w 8"/>
                  <a:gd name="T5" fmla="*/ 3 h 3"/>
                  <a:gd name="T6" fmla="*/ 0 w 8"/>
                  <a:gd name="T7" fmla="*/ 3 h 3"/>
                </a:gdLst>
                <a:cxnLst>
                  <a:cxn ang="0">
                    <a:pos x="T0" y="T1"/>
                  </a:cxn>
                  <a:cxn ang="0">
                    <a:pos x="T2" y="T3"/>
                  </a:cxn>
                  <a:cxn ang="0">
                    <a:pos x="T4" y="T5"/>
                  </a:cxn>
                  <a:cxn ang="0">
                    <a:pos x="T6" y="T7"/>
                  </a:cxn>
                </a:cxnLst>
                <a:rect l="0" t="0" r="r" b="b"/>
                <a:pathLst>
                  <a:path w="8" h="3">
                    <a:moveTo>
                      <a:pt x="0" y="3"/>
                    </a:moveTo>
                    <a:lnTo>
                      <a:pt x="5" y="0"/>
                    </a:lnTo>
                    <a:lnTo>
                      <a:pt x="8"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5" name="Freeform 2163">
                <a:extLst>
                  <a:ext uri="{FF2B5EF4-FFF2-40B4-BE49-F238E27FC236}">
                    <a16:creationId xmlns:a16="http://schemas.microsoft.com/office/drawing/2014/main" id="{13F50F5A-0108-4C41-94E8-56707370CA5F}"/>
                  </a:ext>
                </a:extLst>
              </p:cNvPr>
              <p:cNvSpPr/>
              <p:nvPr/>
            </p:nvSpPr>
            <p:spPr bwMode="auto">
              <a:xfrm>
                <a:off x="3279" y="221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6" name="Freeform 2164">
                <a:extLst>
                  <a:ext uri="{FF2B5EF4-FFF2-40B4-BE49-F238E27FC236}">
                    <a16:creationId xmlns:a16="http://schemas.microsoft.com/office/drawing/2014/main" id="{E2E6D6CA-AADC-40A7-915E-15FA8C1E9B95}"/>
                  </a:ext>
                </a:extLst>
              </p:cNvPr>
              <p:cNvSpPr/>
              <p:nvPr/>
            </p:nvSpPr>
            <p:spPr bwMode="auto">
              <a:xfrm flipH="1">
                <a:off x="2830" y="2217"/>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7" name="Freeform 2165">
                <a:extLst>
                  <a:ext uri="{FF2B5EF4-FFF2-40B4-BE49-F238E27FC236}">
                    <a16:creationId xmlns:a16="http://schemas.microsoft.com/office/drawing/2014/main" id="{F44971F4-9095-400E-BFF5-424F003BD8DF}"/>
                  </a:ext>
                </a:extLst>
              </p:cNvPr>
              <p:cNvSpPr/>
              <p:nvPr/>
            </p:nvSpPr>
            <p:spPr bwMode="auto">
              <a:xfrm>
                <a:off x="2832" y="2214"/>
                <a:ext cx="11"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0"/>
                      <a:pt x="1" y="2"/>
                      <a:pt x="0" y="1"/>
                    </a:cubicBezTo>
                    <a:cubicBezTo>
                      <a:pt x="2"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8" name="Freeform 2166">
                <a:extLst>
                  <a:ext uri="{FF2B5EF4-FFF2-40B4-BE49-F238E27FC236}">
                    <a16:creationId xmlns:a16="http://schemas.microsoft.com/office/drawing/2014/main" id="{F45A04F8-15C9-4227-B217-16C860F655E5}"/>
                  </a:ext>
                </a:extLst>
              </p:cNvPr>
              <p:cNvSpPr/>
              <p:nvPr/>
            </p:nvSpPr>
            <p:spPr bwMode="auto">
              <a:xfrm flipH="1">
                <a:off x="3222" y="2217"/>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9" name="Freeform 2167">
                <a:extLst>
                  <a:ext uri="{FF2B5EF4-FFF2-40B4-BE49-F238E27FC236}">
                    <a16:creationId xmlns:a16="http://schemas.microsoft.com/office/drawing/2014/main" id="{1C18D623-5396-465A-ADF1-7AD33CFD46CF}"/>
                  </a:ext>
                </a:extLst>
              </p:cNvPr>
              <p:cNvSpPr/>
              <p:nvPr/>
            </p:nvSpPr>
            <p:spPr bwMode="auto">
              <a:xfrm>
                <a:off x="2982" y="2217"/>
                <a:ext cx="13" cy="5"/>
              </a:xfrm>
              <a:custGeom>
                <a:gdLst>
                  <a:gd name="T0" fmla="*/ 3 w 5"/>
                  <a:gd name="T1" fmla="*/ 1 h 2"/>
                  <a:gd name="T2" fmla="*/ 2 w 5"/>
                  <a:gd name="T3" fmla="*/ 2 h 2"/>
                  <a:gd name="T4" fmla="*/ 0 w 5"/>
                  <a:gd name="T5" fmla="*/ 2 h 2"/>
                  <a:gd name="T6" fmla="*/ 0 w 5"/>
                  <a:gd name="T7" fmla="*/ 0 h 2"/>
                  <a:gd name="T8" fmla="*/ 2 w 5"/>
                  <a:gd name="T9" fmla="*/ 2 h 2"/>
                  <a:gd name="T10" fmla="*/ 3 w 5"/>
                  <a:gd name="T11" fmla="*/ 1 h 2"/>
                </a:gdLst>
                <a:cxnLst>
                  <a:cxn ang="0">
                    <a:pos x="T0" y="T1"/>
                  </a:cxn>
                  <a:cxn ang="0">
                    <a:pos x="T2" y="T3"/>
                  </a:cxn>
                  <a:cxn ang="0">
                    <a:pos x="T4" y="T5"/>
                  </a:cxn>
                  <a:cxn ang="0">
                    <a:pos x="T6" y="T7"/>
                  </a:cxn>
                  <a:cxn ang="0">
                    <a:pos x="T8" y="T9"/>
                  </a:cxn>
                  <a:cxn ang="0">
                    <a:pos x="T10" y="T11"/>
                  </a:cxn>
                </a:cxnLst>
                <a:rect l="0" t="0" r="r" b="b"/>
                <a:pathLst>
                  <a:path w="5" h="2">
                    <a:moveTo>
                      <a:pt x="3" y="1"/>
                    </a:moveTo>
                    <a:cubicBezTo>
                      <a:pt x="5" y="2"/>
                      <a:pt x="2" y="1"/>
                      <a:pt x="2" y="2"/>
                    </a:cubicBezTo>
                    <a:cubicBezTo>
                      <a:pt x="0" y="2"/>
                      <a:pt x="0" y="2"/>
                      <a:pt x="0" y="2"/>
                    </a:cubicBezTo>
                    <a:cubicBezTo>
                      <a:pt x="0" y="0"/>
                      <a:pt x="0" y="0"/>
                      <a:pt x="0"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0" name="Rectangle 2168">
                <a:extLst>
                  <a:ext uri="{FF2B5EF4-FFF2-40B4-BE49-F238E27FC236}">
                    <a16:creationId xmlns:a16="http://schemas.microsoft.com/office/drawing/2014/main" id="{0536EEF9-1DDE-4003-AC36-E19C24D16EA8}"/>
                  </a:ext>
                </a:extLst>
              </p:cNvPr>
              <p:cNvSpPr>
                <a:spLocks noChangeArrowheads="1"/>
              </p:cNvSpPr>
              <p:nvPr/>
            </p:nvSpPr>
            <p:spPr bwMode="auto">
              <a:xfrm>
                <a:off x="2998" y="2217"/>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1" name="Freeform 2169">
                <a:extLst>
                  <a:ext uri="{FF2B5EF4-FFF2-40B4-BE49-F238E27FC236}">
                    <a16:creationId xmlns:a16="http://schemas.microsoft.com/office/drawing/2014/main" id="{69D97E79-C8B6-4281-A89E-18430270E093}"/>
                  </a:ext>
                </a:extLst>
              </p:cNvPr>
              <p:cNvSpPr/>
              <p:nvPr/>
            </p:nvSpPr>
            <p:spPr bwMode="auto">
              <a:xfrm>
                <a:off x="2993" y="2217"/>
                <a:ext cx="2" cy="5"/>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2" name="Freeform 2170">
                <a:extLst>
                  <a:ext uri="{FF2B5EF4-FFF2-40B4-BE49-F238E27FC236}">
                    <a16:creationId xmlns:a16="http://schemas.microsoft.com/office/drawing/2014/main" id="{85186D1F-7082-4F33-9ACA-CB5A3EFB2F7A}"/>
                  </a:ext>
                </a:extLst>
              </p:cNvPr>
              <p:cNvSpPr/>
              <p:nvPr/>
            </p:nvSpPr>
            <p:spPr bwMode="auto">
              <a:xfrm>
                <a:off x="3134" y="2219"/>
                <a:ext cx="6" cy="6"/>
              </a:xfrm>
              <a:custGeom>
                <a:gdLst>
                  <a:gd name="T0" fmla="*/ 1 w 2"/>
                  <a:gd name="T1" fmla="*/ 1 h 2"/>
                  <a:gd name="T2" fmla="*/ 1 w 2"/>
                  <a:gd name="T3" fmla="*/ 0 h 2"/>
                  <a:gd name="T4" fmla="*/ 2 w 2"/>
                  <a:gd name="T5" fmla="*/ 2 h 2"/>
                  <a:gd name="T6" fmla="*/ 1 w 2"/>
                  <a:gd name="T7" fmla="*/ 2 h 2"/>
                  <a:gd name="T8" fmla="*/ 0 w 2"/>
                  <a:gd name="T9" fmla="*/ 0 h 2"/>
                  <a:gd name="T10" fmla="*/ 0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2" y="1"/>
                      <a:pt x="1" y="2"/>
                      <a:pt x="2" y="2"/>
                    </a:cubicBezTo>
                    <a:cubicBezTo>
                      <a:pt x="1" y="2"/>
                      <a:pt x="1" y="2"/>
                      <a:pt x="1" y="2"/>
                    </a:cubicBezTo>
                    <a:cubicBezTo>
                      <a:pt x="2" y="1"/>
                      <a:pt x="0" y="1"/>
                      <a:pt x="0" y="0"/>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3" name="Freeform 2171">
                <a:extLst>
                  <a:ext uri="{FF2B5EF4-FFF2-40B4-BE49-F238E27FC236}">
                    <a16:creationId xmlns:a16="http://schemas.microsoft.com/office/drawing/2014/main" id="{1A59E98C-662C-4319-B155-CFA2CE691321}"/>
                  </a:ext>
                </a:extLst>
              </p:cNvPr>
              <p:cNvSpPr/>
              <p:nvPr/>
            </p:nvSpPr>
            <p:spPr bwMode="auto">
              <a:xfrm>
                <a:off x="2269" y="2217"/>
                <a:ext cx="56" cy="27"/>
              </a:xfrm>
              <a:custGeom>
                <a:gdLst>
                  <a:gd name="T0" fmla="*/ 4 w 21"/>
                  <a:gd name="T1" fmla="*/ 1 h 10"/>
                  <a:gd name="T2" fmla="*/ 4 w 21"/>
                  <a:gd name="T3" fmla="*/ 5 h 10"/>
                  <a:gd name="T4" fmla="*/ 10 w 21"/>
                  <a:gd name="T5" fmla="*/ 5 h 10"/>
                  <a:gd name="T6" fmla="*/ 10 w 21"/>
                  <a:gd name="T7" fmla="*/ 5 h 10"/>
                  <a:gd name="T8" fmla="*/ 11 w 21"/>
                  <a:gd name="T9" fmla="*/ 5 h 10"/>
                  <a:gd name="T10" fmla="*/ 12 w 21"/>
                  <a:gd name="T11" fmla="*/ 6 h 10"/>
                  <a:gd name="T12" fmla="*/ 14 w 21"/>
                  <a:gd name="T13" fmla="*/ 6 h 10"/>
                  <a:gd name="T14" fmla="*/ 18 w 21"/>
                  <a:gd name="T15" fmla="*/ 2 h 10"/>
                  <a:gd name="T16" fmla="*/ 21 w 21"/>
                  <a:gd name="T17" fmla="*/ 4 h 10"/>
                  <a:gd name="T18" fmla="*/ 20 w 21"/>
                  <a:gd name="T19" fmla="*/ 5 h 10"/>
                  <a:gd name="T20" fmla="*/ 21 w 21"/>
                  <a:gd name="T21" fmla="*/ 5 h 10"/>
                  <a:gd name="T22" fmla="*/ 17 w 21"/>
                  <a:gd name="T23" fmla="*/ 5 h 10"/>
                  <a:gd name="T24" fmla="*/ 18 w 21"/>
                  <a:gd name="T25" fmla="*/ 8 h 10"/>
                  <a:gd name="T26" fmla="*/ 16 w 21"/>
                  <a:gd name="T27" fmla="*/ 7 h 10"/>
                  <a:gd name="T28" fmla="*/ 15 w 21"/>
                  <a:gd name="T29" fmla="*/ 8 h 10"/>
                  <a:gd name="T30" fmla="*/ 12 w 21"/>
                  <a:gd name="T31" fmla="*/ 9 h 10"/>
                  <a:gd name="T32" fmla="*/ 12 w 21"/>
                  <a:gd name="T33" fmla="*/ 10 h 10"/>
                  <a:gd name="T34" fmla="*/ 11 w 21"/>
                  <a:gd name="T35" fmla="*/ 9 h 10"/>
                  <a:gd name="T36" fmla="*/ 12 w 21"/>
                  <a:gd name="T37" fmla="*/ 8 h 10"/>
                  <a:gd name="T38" fmla="*/ 5 w 21"/>
                  <a:gd name="T39" fmla="*/ 6 h 10"/>
                  <a:gd name="T40" fmla="*/ 3 w 21"/>
                  <a:gd name="T41" fmla="*/ 3 h 10"/>
                  <a:gd name="T42" fmla="*/ 1 w 21"/>
                  <a:gd name="T43" fmla="*/ 4 h 10"/>
                  <a:gd name="T44" fmla="*/ 0 w 21"/>
                  <a:gd name="T45" fmla="*/ 1 h 10"/>
                  <a:gd name="T46" fmla="*/ 2 w 21"/>
                  <a:gd name="T47" fmla="*/ 1 h 10"/>
                  <a:gd name="T48" fmla="*/ 3 w 21"/>
                  <a:gd name="T49" fmla="*/ 2 h 10"/>
                  <a:gd name="T50" fmla="*/ 4 w 21"/>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0">
                    <a:moveTo>
                      <a:pt x="4" y="1"/>
                    </a:moveTo>
                    <a:cubicBezTo>
                      <a:pt x="2" y="2"/>
                      <a:pt x="4" y="3"/>
                      <a:pt x="4" y="5"/>
                    </a:cubicBezTo>
                    <a:cubicBezTo>
                      <a:pt x="6" y="4"/>
                      <a:pt x="8" y="6"/>
                      <a:pt x="10" y="5"/>
                    </a:cubicBezTo>
                    <a:cubicBezTo>
                      <a:pt x="10" y="5"/>
                      <a:pt x="10" y="5"/>
                      <a:pt x="10" y="5"/>
                    </a:cubicBezTo>
                    <a:cubicBezTo>
                      <a:pt x="11" y="5"/>
                      <a:pt x="11" y="5"/>
                      <a:pt x="11" y="5"/>
                    </a:cubicBezTo>
                    <a:cubicBezTo>
                      <a:pt x="12" y="6"/>
                      <a:pt x="12" y="6"/>
                      <a:pt x="12" y="6"/>
                    </a:cubicBezTo>
                    <a:cubicBezTo>
                      <a:pt x="13" y="5"/>
                      <a:pt x="13" y="7"/>
                      <a:pt x="14" y="6"/>
                    </a:cubicBezTo>
                    <a:cubicBezTo>
                      <a:pt x="14" y="5"/>
                      <a:pt x="17" y="4"/>
                      <a:pt x="18" y="2"/>
                    </a:cubicBezTo>
                    <a:cubicBezTo>
                      <a:pt x="19" y="3"/>
                      <a:pt x="21" y="2"/>
                      <a:pt x="21" y="4"/>
                    </a:cubicBezTo>
                    <a:cubicBezTo>
                      <a:pt x="20" y="5"/>
                      <a:pt x="20" y="5"/>
                      <a:pt x="20" y="5"/>
                    </a:cubicBezTo>
                    <a:cubicBezTo>
                      <a:pt x="21" y="5"/>
                      <a:pt x="21" y="5"/>
                      <a:pt x="21" y="5"/>
                    </a:cubicBezTo>
                    <a:cubicBezTo>
                      <a:pt x="19" y="6"/>
                      <a:pt x="19" y="4"/>
                      <a:pt x="17" y="5"/>
                    </a:cubicBezTo>
                    <a:cubicBezTo>
                      <a:pt x="17" y="6"/>
                      <a:pt x="16" y="7"/>
                      <a:pt x="18" y="8"/>
                    </a:cubicBezTo>
                    <a:cubicBezTo>
                      <a:pt x="17" y="9"/>
                      <a:pt x="16" y="7"/>
                      <a:pt x="16" y="7"/>
                    </a:cubicBezTo>
                    <a:cubicBezTo>
                      <a:pt x="15" y="7"/>
                      <a:pt x="15" y="8"/>
                      <a:pt x="15" y="8"/>
                    </a:cubicBezTo>
                    <a:cubicBezTo>
                      <a:pt x="15" y="7"/>
                      <a:pt x="13" y="8"/>
                      <a:pt x="12" y="9"/>
                    </a:cubicBezTo>
                    <a:cubicBezTo>
                      <a:pt x="12" y="9"/>
                      <a:pt x="12" y="10"/>
                      <a:pt x="12" y="10"/>
                    </a:cubicBezTo>
                    <a:cubicBezTo>
                      <a:pt x="12" y="10"/>
                      <a:pt x="10" y="10"/>
                      <a:pt x="11" y="9"/>
                    </a:cubicBezTo>
                    <a:cubicBezTo>
                      <a:pt x="11" y="9"/>
                      <a:pt x="12" y="9"/>
                      <a:pt x="12" y="8"/>
                    </a:cubicBezTo>
                    <a:cubicBezTo>
                      <a:pt x="10" y="9"/>
                      <a:pt x="8" y="7"/>
                      <a:pt x="5" y="6"/>
                    </a:cubicBezTo>
                    <a:cubicBezTo>
                      <a:pt x="3" y="3"/>
                      <a:pt x="3" y="3"/>
                      <a:pt x="3" y="3"/>
                    </a:cubicBezTo>
                    <a:cubicBezTo>
                      <a:pt x="2" y="4"/>
                      <a:pt x="2" y="5"/>
                      <a:pt x="1" y="4"/>
                    </a:cubicBezTo>
                    <a:cubicBezTo>
                      <a:pt x="2" y="3"/>
                      <a:pt x="1" y="2"/>
                      <a:pt x="0" y="1"/>
                    </a:cubicBezTo>
                    <a:cubicBezTo>
                      <a:pt x="1" y="0"/>
                      <a:pt x="2" y="2"/>
                      <a:pt x="2" y="1"/>
                    </a:cubicBezTo>
                    <a:cubicBezTo>
                      <a:pt x="2" y="2"/>
                      <a:pt x="2" y="2"/>
                      <a:pt x="3" y="2"/>
                    </a:cubicBezTo>
                    <a:cubicBezTo>
                      <a:pt x="3" y="2"/>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4" name="Freeform 2172">
                <a:extLst>
                  <a:ext uri="{FF2B5EF4-FFF2-40B4-BE49-F238E27FC236}">
                    <a16:creationId xmlns:a16="http://schemas.microsoft.com/office/drawing/2014/main" id="{E4E344ED-8B48-4809-9497-4B901653C0FC}"/>
                  </a:ext>
                </a:extLst>
              </p:cNvPr>
              <p:cNvSpPr/>
              <p:nvPr/>
            </p:nvSpPr>
            <p:spPr bwMode="auto">
              <a:xfrm>
                <a:off x="2758" y="2219"/>
                <a:ext cx="16" cy="8"/>
              </a:xfrm>
              <a:custGeom>
                <a:gdLst>
                  <a:gd name="T0" fmla="*/ 5 w 6"/>
                  <a:gd name="T1" fmla="*/ 1 h 3"/>
                  <a:gd name="T2" fmla="*/ 6 w 6"/>
                  <a:gd name="T3" fmla="*/ 1 h 3"/>
                  <a:gd name="T4" fmla="*/ 2 w 6"/>
                  <a:gd name="T5" fmla="*/ 3 h 3"/>
                  <a:gd name="T6" fmla="*/ 1 w 6"/>
                  <a:gd name="T7" fmla="*/ 3 h 3"/>
                  <a:gd name="T8" fmla="*/ 2 w 6"/>
                  <a:gd name="T9" fmla="*/ 2 h 3"/>
                  <a:gd name="T10" fmla="*/ 1 w 6"/>
                  <a:gd name="T11" fmla="*/ 2 h 3"/>
                  <a:gd name="T12" fmla="*/ 5 w 6"/>
                  <a:gd name="T13" fmla="*/ 0 h 3"/>
                  <a:gd name="T14" fmla="*/ 6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5" y="2"/>
                      <a:pt x="2" y="2"/>
                      <a:pt x="2" y="3"/>
                    </a:cubicBezTo>
                    <a:cubicBezTo>
                      <a:pt x="1" y="3"/>
                      <a:pt x="1" y="3"/>
                      <a:pt x="1" y="3"/>
                    </a:cubicBezTo>
                    <a:cubicBezTo>
                      <a:pt x="0" y="3"/>
                      <a:pt x="2" y="3"/>
                      <a:pt x="2" y="2"/>
                    </a:cubicBezTo>
                    <a:cubicBezTo>
                      <a:pt x="1" y="2"/>
                      <a:pt x="1" y="2"/>
                      <a:pt x="1" y="2"/>
                    </a:cubicBezTo>
                    <a:cubicBezTo>
                      <a:pt x="2" y="0"/>
                      <a:pt x="4" y="2"/>
                      <a:pt x="5"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5" name="Freeform 2173">
                <a:extLst>
                  <a:ext uri="{FF2B5EF4-FFF2-40B4-BE49-F238E27FC236}">
                    <a16:creationId xmlns:a16="http://schemas.microsoft.com/office/drawing/2014/main" id="{AAB5BCCE-64B8-4406-B87E-9D05D184F10C}"/>
                  </a:ext>
                </a:extLst>
              </p:cNvPr>
              <p:cNvSpPr/>
              <p:nvPr/>
            </p:nvSpPr>
            <p:spPr bwMode="auto">
              <a:xfrm>
                <a:off x="3410" y="2219"/>
                <a:ext cx="2" cy="3"/>
              </a:xfrm>
              <a:custGeom>
                <a:gdLst>
                  <a:gd name="T0" fmla="*/ 0 w 1"/>
                  <a:gd name="T1" fmla="*/ 0 h 1"/>
                  <a:gd name="T2" fmla="*/ 1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0"/>
                      <a:pt x="1" y="0"/>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6" name="Freeform 2174">
                <a:extLst>
                  <a:ext uri="{FF2B5EF4-FFF2-40B4-BE49-F238E27FC236}">
                    <a16:creationId xmlns:a16="http://schemas.microsoft.com/office/drawing/2014/main" id="{A62C87CB-E0B3-4A6F-AA31-1827F60288CC}"/>
                  </a:ext>
                </a:extLst>
              </p:cNvPr>
              <p:cNvSpPr/>
              <p:nvPr/>
            </p:nvSpPr>
            <p:spPr bwMode="auto">
              <a:xfrm>
                <a:off x="2651" y="2219"/>
                <a:ext cx="34" cy="11"/>
              </a:xfrm>
              <a:custGeom>
                <a:gdLst>
                  <a:gd name="T0" fmla="*/ 13 w 13"/>
                  <a:gd name="T1" fmla="*/ 0 h 4"/>
                  <a:gd name="T2" fmla="*/ 9 w 13"/>
                  <a:gd name="T3" fmla="*/ 1 h 4"/>
                  <a:gd name="T4" fmla="*/ 8 w 13"/>
                  <a:gd name="T5" fmla="*/ 1 h 4"/>
                  <a:gd name="T6" fmla="*/ 7 w 13"/>
                  <a:gd name="T7" fmla="*/ 2 h 4"/>
                  <a:gd name="T8" fmla="*/ 1 w 13"/>
                  <a:gd name="T9" fmla="*/ 3 h 4"/>
                  <a:gd name="T10" fmla="*/ 0 w 13"/>
                  <a:gd name="T11" fmla="*/ 3 h 4"/>
                  <a:gd name="T12" fmla="*/ 10 w 13"/>
                  <a:gd name="T13" fmla="*/ 1 h 4"/>
                  <a:gd name="T14" fmla="*/ 13 w 1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1" y="1"/>
                      <a:pt x="10" y="1"/>
                      <a:pt x="9" y="1"/>
                    </a:cubicBezTo>
                    <a:cubicBezTo>
                      <a:pt x="9" y="1"/>
                      <a:pt x="8" y="1"/>
                      <a:pt x="8" y="1"/>
                    </a:cubicBezTo>
                    <a:cubicBezTo>
                      <a:pt x="7" y="2"/>
                      <a:pt x="7" y="2"/>
                      <a:pt x="7" y="2"/>
                    </a:cubicBezTo>
                    <a:cubicBezTo>
                      <a:pt x="5" y="1"/>
                      <a:pt x="3" y="4"/>
                      <a:pt x="1" y="3"/>
                    </a:cubicBezTo>
                    <a:cubicBezTo>
                      <a:pt x="1" y="3"/>
                      <a:pt x="1" y="3"/>
                      <a:pt x="0" y="3"/>
                    </a:cubicBezTo>
                    <a:cubicBezTo>
                      <a:pt x="2" y="0"/>
                      <a:pt x="7" y="0"/>
                      <a:pt x="10" y="1"/>
                    </a:cubicBezTo>
                    <a:cubicBezTo>
                      <a:pt x="11" y="1"/>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7" name="Freeform 2175">
                <a:extLst>
                  <a:ext uri="{FF2B5EF4-FFF2-40B4-BE49-F238E27FC236}">
                    <a16:creationId xmlns:a16="http://schemas.microsoft.com/office/drawing/2014/main" id="{FEC388E8-B5EA-4D12-86CC-900FF99BB438}"/>
                  </a:ext>
                </a:extLst>
              </p:cNvPr>
              <p:cNvSpPr/>
              <p:nvPr/>
            </p:nvSpPr>
            <p:spPr bwMode="auto">
              <a:xfrm>
                <a:off x="3153" y="2219"/>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8" name="Freeform 2176">
                <a:extLst>
                  <a:ext uri="{FF2B5EF4-FFF2-40B4-BE49-F238E27FC236}">
                    <a16:creationId xmlns:a16="http://schemas.microsoft.com/office/drawing/2014/main" id="{F68C4DBB-4A88-46D4-8E0A-D73EA28D3F08}"/>
                  </a:ext>
                </a:extLst>
              </p:cNvPr>
              <p:cNvSpPr/>
              <p:nvPr/>
            </p:nvSpPr>
            <p:spPr bwMode="auto">
              <a:xfrm>
                <a:off x="3257" y="221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9" name="Freeform 2177">
                <a:extLst>
                  <a:ext uri="{FF2B5EF4-FFF2-40B4-BE49-F238E27FC236}">
                    <a16:creationId xmlns:a16="http://schemas.microsoft.com/office/drawing/2014/main" id="{995434D6-12F3-4175-9BC0-E4977785A0D6}"/>
                  </a:ext>
                </a:extLst>
              </p:cNvPr>
              <p:cNvSpPr/>
              <p:nvPr/>
            </p:nvSpPr>
            <p:spPr bwMode="auto">
              <a:xfrm>
                <a:off x="2752" y="2222"/>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0" name="Freeform 2178">
                <a:extLst>
                  <a:ext uri="{FF2B5EF4-FFF2-40B4-BE49-F238E27FC236}">
                    <a16:creationId xmlns:a16="http://schemas.microsoft.com/office/drawing/2014/main" id="{CA4BB0ED-051F-4E8C-B4FE-FEBEC3658CC0}"/>
                  </a:ext>
                </a:extLst>
              </p:cNvPr>
              <p:cNvSpPr/>
              <p:nvPr/>
            </p:nvSpPr>
            <p:spPr bwMode="auto">
              <a:xfrm>
                <a:off x="2806" y="2219"/>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1" name="Freeform 2179">
                <a:extLst>
                  <a:ext uri="{FF2B5EF4-FFF2-40B4-BE49-F238E27FC236}">
                    <a16:creationId xmlns:a16="http://schemas.microsoft.com/office/drawing/2014/main" id="{83ED31F6-70CC-45D9-AC1B-DDFBF6C3E6A7}"/>
                  </a:ext>
                </a:extLst>
              </p:cNvPr>
              <p:cNvSpPr/>
              <p:nvPr/>
            </p:nvSpPr>
            <p:spPr bwMode="auto">
              <a:xfrm>
                <a:off x="2886" y="2219"/>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1"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2" name="Freeform 2180">
                <a:extLst>
                  <a:ext uri="{FF2B5EF4-FFF2-40B4-BE49-F238E27FC236}">
                    <a16:creationId xmlns:a16="http://schemas.microsoft.com/office/drawing/2014/main" id="{B03CC1F4-3961-44E0-AD9F-54145430561D}"/>
                  </a:ext>
                </a:extLst>
              </p:cNvPr>
              <p:cNvSpPr/>
              <p:nvPr/>
            </p:nvSpPr>
            <p:spPr bwMode="auto">
              <a:xfrm>
                <a:off x="3121" y="2222"/>
                <a:ext cx="11" cy="5"/>
              </a:xfrm>
              <a:custGeom>
                <a:gdLst>
                  <a:gd name="T0" fmla="*/ 4 w 4"/>
                  <a:gd name="T1" fmla="*/ 2 h 2"/>
                  <a:gd name="T2" fmla="*/ 1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1"/>
                      <a:pt x="2" y="0"/>
                      <a:pt x="1" y="1"/>
                    </a:cubicBezTo>
                    <a:cubicBezTo>
                      <a:pt x="1" y="1"/>
                      <a:pt x="0" y="0"/>
                      <a:pt x="2" y="0"/>
                    </a:cubicBezTo>
                    <a:cubicBezTo>
                      <a:pt x="2" y="0"/>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3" name="Freeform 2181">
                <a:extLst>
                  <a:ext uri="{FF2B5EF4-FFF2-40B4-BE49-F238E27FC236}">
                    <a16:creationId xmlns:a16="http://schemas.microsoft.com/office/drawing/2014/main" id="{5036ED15-2778-409C-A02F-5D60DB3BC3FC}"/>
                  </a:ext>
                </a:extLst>
              </p:cNvPr>
              <p:cNvSpPr/>
              <p:nvPr/>
            </p:nvSpPr>
            <p:spPr bwMode="auto">
              <a:xfrm>
                <a:off x="2995" y="222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4" name="Freeform 2182">
                <a:extLst>
                  <a:ext uri="{FF2B5EF4-FFF2-40B4-BE49-F238E27FC236}">
                    <a16:creationId xmlns:a16="http://schemas.microsoft.com/office/drawing/2014/main" id="{D2F2BABB-FF29-452E-A6D9-7AEDA13F6597}"/>
                  </a:ext>
                </a:extLst>
              </p:cNvPr>
              <p:cNvSpPr/>
              <p:nvPr/>
            </p:nvSpPr>
            <p:spPr bwMode="auto">
              <a:xfrm>
                <a:off x="3204" y="2222"/>
                <a:ext cx="2" cy="3"/>
              </a:xfrm>
              <a:custGeom>
                <a:gdLst>
                  <a:gd name="T0" fmla="*/ 0 w 2"/>
                  <a:gd name="T1" fmla="*/ 0 h 3"/>
                  <a:gd name="T2" fmla="*/ 2 w 2"/>
                  <a:gd name="T3" fmla="*/ 0 h 3"/>
                  <a:gd name="T4" fmla="*/ 0 w 2"/>
                  <a:gd name="T5" fmla="*/ 3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0"/>
                    </a:ln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5" name="Freeform 2183">
                <a:extLst>
                  <a:ext uri="{FF2B5EF4-FFF2-40B4-BE49-F238E27FC236}">
                    <a16:creationId xmlns:a16="http://schemas.microsoft.com/office/drawing/2014/main" id="{B561EC61-1B7D-46BF-9A22-8718CB37BEAE}"/>
                  </a:ext>
                </a:extLst>
              </p:cNvPr>
              <p:cNvSpPr/>
              <p:nvPr/>
            </p:nvSpPr>
            <p:spPr bwMode="auto">
              <a:xfrm>
                <a:off x="3439" y="2222"/>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6" name="Freeform 2184">
                <a:extLst>
                  <a:ext uri="{FF2B5EF4-FFF2-40B4-BE49-F238E27FC236}">
                    <a16:creationId xmlns:a16="http://schemas.microsoft.com/office/drawing/2014/main" id="{40CF4447-FC68-4E7E-9AC6-0A64606FA2EE}"/>
                  </a:ext>
                </a:extLst>
              </p:cNvPr>
              <p:cNvSpPr/>
              <p:nvPr/>
            </p:nvSpPr>
            <p:spPr bwMode="auto">
              <a:xfrm>
                <a:off x="3035" y="2222"/>
                <a:ext cx="65" cy="19"/>
              </a:xfrm>
              <a:custGeom>
                <a:gdLst>
                  <a:gd name="T0" fmla="*/ 6 w 24"/>
                  <a:gd name="T1" fmla="*/ 1 h 7"/>
                  <a:gd name="T2" fmla="*/ 8 w 24"/>
                  <a:gd name="T3" fmla="*/ 2 h 7"/>
                  <a:gd name="T4" fmla="*/ 7 w 24"/>
                  <a:gd name="T5" fmla="*/ 4 h 7"/>
                  <a:gd name="T6" fmla="*/ 7 w 24"/>
                  <a:gd name="T7" fmla="*/ 2 h 7"/>
                  <a:gd name="T8" fmla="*/ 4 w 24"/>
                  <a:gd name="T9" fmla="*/ 4 h 7"/>
                  <a:gd name="T10" fmla="*/ 5 w 24"/>
                  <a:gd name="T11" fmla="*/ 4 h 7"/>
                  <a:gd name="T12" fmla="*/ 4 w 24"/>
                  <a:gd name="T13" fmla="*/ 5 h 7"/>
                  <a:gd name="T14" fmla="*/ 4 w 24"/>
                  <a:gd name="T15" fmla="*/ 5 h 7"/>
                  <a:gd name="T16" fmla="*/ 9 w 24"/>
                  <a:gd name="T17" fmla="*/ 4 h 7"/>
                  <a:gd name="T18" fmla="*/ 11 w 24"/>
                  <a:gd name="T19" fmla="*/ 3 h 7"/>
                  <a:gd name="T20" fmla="*/ 15 w 24"/>
                  <a:gd name="T21" fmla="*/ 4 h 7"/>
                  <a:gd name="T22" fmla="*/ 19 w 24"/>
                  <a:gd name="T23" fmla="*/ 3 h 7"/>
                  <a:gd name="T24" fmla="*/ 24 w 24"/>
                  <a:gd name="T25" fmla="*/ 3 h 7"/>
                  <a:gd name="T26" fmla="*/ 19 w 24"/>
                  <a:gd name="T27" fmla="*/ 4 h 7"/>
                  <a:gd name="T28" fmla="*/ 12 w 24"/>
                  <a:gd name="T29" fmla="*/ 5 h 7"/>
                  <a:gd name="T30" fmla="*/ 7 w 24"/>
                  <a:gd name="T31" fmla="*/ 6 h 7"/>
                  <a:gd name="T32" fmla="*/ 6 w 24"/>
                  <a:gd name="T33" fmla="*/ 6 h 7"/>
                  <a:gd name="T34" fmla="*/ 6 w 24"/>
                  <a:gd name="T35" fmla="*/ 6 h 7"/>
                  <a:gd name="T36" fmla="*/ 1 w 24"/>
                  <a:gd name="T37" fmla="*/ 6 h 7"/>
                  <a:gd name="T38" fmla="*/ 6 w 24"/>
                  <a:gd name="T39" fmla="*/ 2 h 7"/>
                  <a:gd name="T40" fmla="*/ 1 w 24"/>
                  <a:gd name="T41" fmla="*/ 1 h 7"/>
                  <a:gd name="T42" fmla="*/ 0 w 24"/>
                  <a:gd name="T43" fmla="*/ 2 h 7"/>
                  <a:gd name="T44" fmla="*/ 6 w 24"/>
                  <a:gd name="T4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
                    <a:moveTo>
                      <a:pt x="6" y="1"/>
                    </a:moveTo>
                    <a:cubicBezTo>
                      <a:pt x="6" y="2"/>
                      <a:pt x="8" y="2"/>
                      <a:pt x="8" y="2"/>
                    </a:cubicBezTo>
                    <a:cubicBezTo>
                      <a:pt x="7" y="4"/>
                      <a:pt x="7" y="4"/>
                      <a:pt x="7" y="4"/>
                    </a:cubicBezTo>
                    <a:cubicBezTo>
                      <a:pt x="7" y="3"/>
                      <a:pt x="8" y="2"/>
                      <a:pt x="7" y="2"/>
                    </a:cubicBezTo>
                    <a:cubicBezTo>
                      <a:pt x="5" y="2"/>
                      <a:pt x="5" y="3"/>
                      <a:pt x="4" y="4"/>
                    </a:cubicBezTo>
                    <a:cubicBezTo>
                      <a:pt x="4" y="4"/>
                      <a:pt x="5" y="4"/>
                      <a:pt x="5" y="4"/>
                    </a:cubicBezTo>
                    <a:cubicBezTo>
                      <a:pt x="5" y="4"/>
                      <a:pt x="4" y="4"/>
                      <a:pt x="4" y="5"/>
                    </a:cubicBezTo>
                    <a:cubicBezTo>
                      <a:pt x="4" y="5"/>
                      <a:pt x="4" y="5"/>
                      <a:pt x="4" y="5"/>
                    </a:cubicBezTo>
                    <a:cubicBezTo>
                      <a:pt x="6" y="6"/>
                      <a:pt x="8" y="4"/>
                      <a:pt x="9" y="4"/>
                    </a:cubicBezTo>
                    <a:cubicBezTo>
                      <a:pt x="10" y="4"/>
                      <a:pt x="9" y="2"/>
                      <a:pt x="11" y="3"/>
                    </a:cubicBezTo>
                    <a:cubicBezTo>
                      <a:pt x="11" y="6"/>
                      <a:pt x="14" y="3"/>
                      <a:pt x="15" y="4"/>
                    </a:cubicBezTo>
                    <a:cubicBezTo>
                      <a:pt x="17" y="3"/>
                      <a:pt x="18" y="5"/>
                      <a:pt x="19" y="3"/>
                    </a:cubicBezTo>
                    <a:cubicBezTo>
                      <a:pt x="21" y="4"/>
                      <a:pt x="22" y="1"/>
                      <a:pt x="24" y="3"/>
                    </a:cubicBezTo>
                    <a:cubicBezTo>
                      <a:pt x="24" y="3"/>
                      <a:pt x="21" y="4"/>
                      <a:pt x="19" y="4"/>
                    </a:cubicBezTo>
                    <a:cubicBezTo>
                      <a:pt x="17" y="6"/>
                      <a:pt x="14" y="3"/>
                      <a:pt x="12" y="5"/>
                    </a:cubicBezTo>
                    <a:cubicBezTo>
                      <a:pt x="10" y="6"/>
                      <a:pt x="9" y="6"/>
                      <a:pt x="7" y="6"/>
                    </a:cubicBezTo>
                    <a:cubicBezTo>
                      <a:pt x="6" y="6"/>
                      <a:pt x="6" y="6"/>
                      <a:pt x="6" y="6"/>
                    </a:cubicBezTo>
                    <a:cubicBezTo>
                      <a:pt x="6" y="6"/>
                      <a:pt x="6" y="6"/>
                      <a:pt x="6" y="6"/>
                    </a:cubicBezTo>
                    <a:cubicBezTo>
                      <a:pt x="4" y="4"/>
                      <a:pt x="3" y="7"/>
                      <a:pt x="1" y="6"/>
                    </a:cubicBezTo>
                    <a:cubicBezTo>
                      <a:pt x="4" y="6"/>
                      <a:pt x="2" y="2"/>
                      <a:pt x="6" y="2"/>
                    </a:cubicBezTo>
                    <a:cubicBezTo>
                      <a:pt x="4" y="0"/>
                      <a:pt x="2" y="4"/>
                      <a:pt x="1" y="1"/>
                    </a:cubicBezTo>
                    <a:cubicBezTo>
                      <a:pt x="1" y="1"/>
                      <a:pt x="0" y="2"/>
                      <a:pt x="0" y="2"/>
                    </a:cubicBezTo>
                    <a:cubicBezTo>
                      <a:pt x="1"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7" name="Rectangle 2185">
                <a:extLst>
                  <a:ext uri="{FF2B5EF4-FFF2-40B4-BE49-F238E27FC236}">
                    <a16:creationId xmlns:a16="http://schemas.microsoft.com/office/drawing/2014/main" id="{68FBEFA7-C9ED-4D64-9249-A441B402AD2F}"/>
                  </a:ext>
                </a:extLst>
              </p:cNvPr>
              <p:cNvSpPr>
                <a:spLocks noChangeArrowheads="1"/>
              </p:cNvSpPr>
              <p:nvPr/>
            </p:nvSpPr>
            <p:spPr bwMode="auto">
              <a:xfrm>
                <a:off x="3247" y="222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8" name="Freeform 2186">
                <a:extLst>
                  <a:ext uri="{FF2B5EF4-FFF2-40B4-BE49-F238E27FC236}">
                    <a16:creationId xmlns:a16="http://schemas.microsoft.com/office/drawing/2014/main" id="{19D0D32F-CD3C-4EFA-BA2A-30BE5097C66B}"/>
                  </a:ext>
                </a:extLst>
              </p:cNvPr>
              <p:cNvSpPr/>
              <p:nvPr/>
            </p:nvSpPr>
            <p:spPr bwMode="auto">
              <a:xfrm>
                <a:off x="3364" y="2225"/>
                <a:ext cx="3" cy="0"/>
              </a:xfrm>
              <a:custGeom>
                <a:gdLst>
                  <a:gd name="T0" fmla="*/ 3 w 3"/>
                  <a:gd name="T1" fmla="*/ 3 w 3"/>
                  <a:gd name="T2" fmla="*/ 0 w 3"/>
                  <a:gd name="T3" fmla="*/ 3 w 3"/>
                  <a:gd name="T4" fmla="*/ 3 w 3"/>
                </a:gdLst>
                <a:cxnLst>
                  <a:cxn ang="0">
                    <a:pos x="T0" y="0"/>
                  </a:cxn>
                  <a:cxn ang="0">
                    <a:pos x="T1" y="0"/>
                  </a:cxn>
                  <a:cxn ang="0">
                    <a:pos x="T2" y="0"/>
                  </a:cxn>
                  <a:cxn ang="0">
                    <a:pos x="T3" y="0"/>
                  </a:cxn>
                  <a:cxn ang="0">
                    <a:pos x="T4" y="0"/>
                  </a:cxn>
                </a:cxnLst>
                <a:rect l="0" t="0" r="r" b="b"/>
                <a:pathLst>
                  <a:path w="3">
                    <a:moveTo>
                      <a:pt x="3" y="0"/>
                    </a:moveTo>
                    <a:lnTo>
                      <a:pt x="3" y="0"/>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9" name="Freeform 2187">
                <a:extLst>
                  <a:ext uri="{FF2B5EF4-FFF2-40B4-BE49-F238E27FC236}">
                    <a16:creationId xmlns:a16="http://schemas.microsoft.com/office/drawing/2014/main" id="{D0052192-5F32-4298-B141-6B6E26C91EFB}"/>
                  </a:ext>
                </a:extLst>
              </p:cNvPr>
              <p:cNvSpPr/>
              <p:nvPr/>
            </p:nvSpPr>
            <p:spPr bwMode="auto">
              <a:xfrm>
                <a:off x="2747" y="2225"/>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3" y="1"/>
                      <a:pt x="1" y="1"/>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0" name="Freeform 2188">
                <a:extLst>
                  <a:ext uri="{FF2B5EF4-FFF2-40B4-BE49-F238E27FC236}">
                    <a16:creationId xmlns:a16="http://schemas.microsoft.com/office/drawing/2014/main" id="{53702AE2-949C-443E-9769-4230B01B1D69}"/>
                  </a:ext>
                </a:extLst>
              </p:cNvPr>
              <p:cNvSpPr/>
              <p:nvPr/>
            </p:nvSpPr>
            <p:spPr bwMode="auto">
              <a:xfrm>
                <a:off x="2915" y="222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1" name="Freeform 2189">
                <a:extLst>
                  <a:ext uri="{FF2B5EF4-FFF2-40B4-BE49-F238E27FC236}">
                    <a16:creationId xmlns:a16="http://schemas.microsoft.com/office/drawing/2014/main" id="{46BC4C83-7FA3-46E0-B433-0ED82F8FDD16}"/>
                  </a:ext>
                </a:extLst>
              </p:cNvPr>
              <p:cNvSpPr/>
              <p:nvPr/>
            </p:nvSpPr>
            <p:spPr bwMode="auto">
              <a:xfrm>
                <a:off x="3100" y="2222"/>
                <a:ext cx="18" cy="14"/>
              </a:xfrm>
              <a:custGeom>
                <a:gdLst>
                  <a:gd name="T0" fmla="*/ 5 w 7"/>
                  <a:gd name="T1" fmla="*/ 3 h 5"/>
                  <a:gd name="T2" fmla="*/ 3 w 7"/>
                  <a:gd name="T3" fmla="*/ 3 h 5"/>
                  <a:gd name="T4" fmla="*/ 4 w 7"/>
                  <a:gd name="T5" fmla="*/ 3 h 5"/>
                  <a:gd name="T6" fmla="*/ 1 w 7"/>
                  <a:gd name="T7" fmla="*/ 4 h 5"/>
                  <a:gd name="T8" fmla="*/ 0 w 7"/>
                  <a:gd name="T9" fmla="*/ 3 h 5"/>
                  <a:gd name="T10" fmla="*/ 3 w 7"/>
                  <a:gd name="T11" fmla="*/ 2 h 5"/>
                  <a:gd name="T12" fmla="*/ 5 w 7"/>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cubicBezTo>
                      <a:pt x="5" y="2"/>
                      <a:pt x="4" y="3"/>
                      <a:pt x="3" y="3"/>
                    </a:cubicBezTo>
                    <a:cubicBezTo>
                      <a:pt x="4" y="3"/>
                      <a:pt x="4" y="3"/>
                      <a:pt x="4" y="3"/>
                    </a:cubicBezTo>
                    <a:cubicBezTo>
                      <a:pt x="3" y="5"/>
                      <a:pt x="2" y="2"/>
                      <a:pt x="1" y="4"/>
                    </a:cubicBezTo>
                    <a:cubicBezTo>
                      <a:pt x="0" y="3"/>
                      <a:pt x="0" y="3"/>
                      <a:pt x="0" y="3"/>
                    </a:cubicBezTo>
                    <a:cubicBezTo>
                      <a:pt x="1" y="1"/>
                      <a:pt x="2" y="4"/>
                      <a:pt x="3" y="2"/>
                    </a:cubicBezTo>
                    <a:cubicBezTo>
                      <a:pt x="4" y="3"/>
                      <a:pt x="7"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2" name="Freeform 2190">
                <a:extLst>
                  <a:ext uri="{FF2B5EF4-FFF2-40B4-BE49-F238E27FC236}">
                    <a16:creationId xmlns:a16="http://schemas.microsoft.com/office/drawing/2014/main" id="{447D2CB7-8CDE-4D09-8758-ACEEF6A21C61}"/>
                  </a:ext>
                </a:extLst>
              </p:cNvPr>
              <p:cNvSpPr/>
              <p:nvPr/>
            </p:nvSpPr>
            <p:spPr bwMode="auto">
              <a:xfrm>
                <a:off x="3236" y="222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3" name="Freeform 2191">
                <a:extLst>
                  <a:ext uri="{FF2B5EF4-FFF2-40B4-BE49-F238E27FC236}">
                    <a16:creationId xmlns:a16="http://schemas.microsoft.com/office/drawing/2014/main" id="{6DAD5063-6687-45CD-B250-2E363D7BE8EA}"/>
                  </a:ext>
                </a:extLst>
              </p:cNvPr>
              <p:cNvSpPr/>
              <p:nvPr/>
            </p:nvSpPr>
            <p:spPr bwMode="auto">
              <a:xfrm>
                <a:off x="3436" y="2225"/>
                <a:ext cx="6" cy="5"/>
              </a:xfrm>
              <a:custGeom>
                <a:gdLst>
                  <a:gd name="T0" fmla="*/ 1 w 2"/>
                  <a:gd name="T1" fmla="*/ 2 h 2"/>
                  <a:gd name="T2" fmla="*/ 0 w 2"/>
                  <a:gd name="T3" fmla="*/ 1 h 2"/>
                  <a:gd name="T4" fmla="*/ 1 w 2"/>
                  <a:gd name="T5" fmla="*/ 0 h 2"/>
                  <a:gd name="T6" fmla="*/ 1 w 2"/>
                  <a:gd name="T7" fmla="*/ 1 h 2"/>
                  <a:gd name="T8" fmla="*/ 1 w 2"/>
                  <a:gd name="T9" fmla="*/ 2 h 2"/>
                </a:gdLst>
                <a:cxnLst>
                  <a:cxn ang="0">
                    <a:pos x="T0" y="T1"/>
                  </a:cxn>
                  <a:cxn ang="0">
                    <a:pos x="T2" y="T3"/>
                  </a:cxn>
                  <a:cxn ang="0">
                    <a:pos x="T4" y="T5"/>
                  </a:cxn>
                  <a:cxn ang="0">
                    <a:pos x="T6" y="T7"/>
                  </a:cxn>
                  <a:cxn ang="0">
                    <a:pos x="T8" y="T9"/>
                  </a:cxn>
                </a:cxnLst>
                <a:rect l="0" t="0" r="r" b="b"/>
                <a:pathLst>
                  <a:path w="2" h="2">
                    <a:moveTo>
                      <a:pt x="1" y="2"/>
                    </a:moveTo>
                    <a:cubicBezTo>
                      <a:pt x="2" y="0"/>
                      <a:pt x="0" y="1"/>
                      <a:pt x="0" y="1"/>
                    </a:cubicBezTo>
                    <a:cubicBezTo>
                      <a:pt x="1" y="0"/>
                      <a:pt x="1" y="0"/>
                      <a:pt x="1"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4" name="Freeform 2192">
                <a:extLst>
                  <a:ext uri="{FF2B5EF4-FFF2-40B4-BE49-F238E27FC236}">
                    <a16:creationId xmlns:a16="http://schemas.microsoft.com/office/drawing/2014/main" id="{6ED98874-5882-4975-BD1A-46FFD09AFC91}"/>
                  </a:ext>
                </a:extLst>
              </p:cNvPr>
              <p:cNvSpPr/>
              <p:nvPr/>
            </p:nvSpPr>
            <p:spPr bwMode="auto">
              <a:xfrm flipH="1">
                <a:off x="2298" y="2225"/>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5" name="Rectangle 2193">
                <a:extLst>
                  <a:ext uri="{FF2B5EF4-FFF2-40B4-BE49-F238E27FC236}">
                    <a16:creationId xmlns:a16="http://schemas.microsoft.com/office/drawing/2014/main" id="{C2F1FD4A-6C07-4979-8476-CE662FCE210F}"/>
                  </a:ext>
                </a:extLst>
              </p:cNvPr>
              <p:cNvSpPr>
                <a:spLocks noChangeArrowheads="1"/>
              </p:cNvSpPr>
              <p:nvPr/>
            </p:nvSpPr>
            <p:spPr bwMode="auto">
              <a:xfrm>
                <a:off x="3118" y="2225"/>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6" name="Freeform 2194">
                <a:extLst>
                  <a:ext uri="{FF2B5EF4-FFF2-40B4-BE49-F238E27FC236}">
                    <a16:creationId xmlns:a16="http://schemas.microsoft.com/office/drawing/2014/main" id="{2FD45245-347F-4D08-B014-23056E8B52EF}"/>
                  </a:ext>
                </a:extLst>
              </p:cNvPr>
              <p:cNvSpPr/>
              <p:nvPr/>
            </p:nvSpPr>
            <p:spPr bwMode="auto">
              <a:xfrm>
                <a:off x="2859" y="2227"/>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7" name="Freeform 2195">
                <a:extLst>
                  <a:ext uri="{FF2B5EF4-FFF2-40B4-BE49-F238E27FC236}">
                    <a16:creationId xmlns:a16="http://schemas.microsoft.com/office/drawing/2014/main" id="{1631ACC0-B301-4A6C-A99E-27E270FC6728}"/>
                  </a:ext>
                </a:extLst>
              </p:cNvPr>
              <p:cNvSpPr/>
              <p:nvPr/>
            </p:nvSpPr>
            <p:spPr bwMode="auto">
              <a:xfrm>
                <a:off x="2945" y="2227"/>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8" name="Freeform 2196">
                <a:extLst>
                  <a:ext uri="{FF2B5EF4-FFF2-40B4-BE49-F238E27FC236}">
                    <a16:creationId xmlns:a16="http://schemas.microsoft.com/office/drawing/2014/main" id="{CE4870A2-0FB3-4791-B941-4DE2134694C4}"/>
                  </a:ext>
                </a:extLst>
              </p:cNvPr>
              <p:cNvSpPr/>
              <p:nvPr/>
            </p:nvSpPr>
            <p:spPr bwMode="auto">
              <a:xfrm>
                <a:off x="3418" y="2227"/>
                <a:ext cx="8" cy="11"/>
              </a:xfrm>
              <a:custGeom>
                <a:gdLst>
                  <a:gd name="T0" fmla="*/ 3 w 3"/>
                  <a:gd name="T1" fmla="*/ 1 h 4"/>
                  <a:gd name="T2" fmla="*/ 1 w 3"/>
                  <a:gd name="T3" fmla="*/ 4 h 4"/>
                  <a:gd name="T4" fmla="*/ 0 w 3"/>
                  <a:gd name="T5" fmla="*/ 4 h 4"/>
                  <a:gd name="T6" fmla="*/ 1 w 3"/>
                  <a:gd name="T7" fmla="*/ 2 h 4"/>
                  <a:gd name="T8" fmla="*/ 1 w 3"/>
                  <a:gd name="T9" fmla="*/ 3 h 4"/>
                  <a:gd name="T10" fmla="*/ 0 w 3"/>
                  <a:gd name="T11" fmla="*/ 1 h 4"/>
                  <a:gd name="T12" fmla="*/ 1 w 3"/>
                  <a:gd name="T13" fmla="*/ 0 h 4"/>
                  <a:gd name="T14" fmla="*/ 2 w 3"/>
                  <a:gd name="T15" fmla="*/ 0 h 4"/>
                  <a:gd name="T16" fmla="*/ 3 w 3"/>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1"/>
                    </a:moveTo>
                    <a:cubicBezTo>
                      <a:pt x="1" y="0"/>
                      <a:pt x="3" y="3"/>
                      <a:pt x="1" y="4"/>
                    </a:cubicBezTo>
                    <a:cubicBezTo>
                      <a:pt x="0" y="4"/>
                      <a:pt x="0" y="4"/>
                      <a:pt x="0" y="4"/>
                    </a:cubicBezTo>
                    <a:cubicBezTo>
                      <a:pt x="0" y="3"/>
                      <a:pt x="0" y="3"/>
                      <a:pt x="1" y="2"/>
                    </a:cubicBezTo>
                    <a:cubicBezTo>
                      <a:pt x="1" y="3"/>
                      <a:pt x="1" y="3"/>
                      <a:pt x="1" y="3"/>
                    </a:cubicBezTo>
                    <a:cubicBezTo>
                      <a:pt x="2" y="1"/>
                      <a:pt x="0" y="2"/>
                      <a:pt x="0" y="1"/>
                    </a:cubicBezTo>
                    <a:cubicBezTo>
                      <a:pt x="1" y="0"/>
                      <a:pt x="1" y="0"/>
                      <a:pt x="1" y="0"/>
                    </a:cubicBezTo>
                    <a:cubicBezTo>
                      <a:pt x="1" y="1"/>
                      <a:pt x="1" y="0"/>
                      <a:pt x="2"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9" name="Freeform 2197">
                <a:extLst>
                  <a:ext uri="{FF2B5EF4-FFF2-40B4-BE49-F238E27FC236}">
                    <a16:creationId xmlns:a16="http://schemas.microsoft.com/office/drawing/2014/main" id="{55C141E5-5956-498F-AD74-E28EFBDB45F9}"/>
                  </a:ext>
                </a:extLst>
              </p:cNvPr>
              <p:cNvSpPr/>
              <p:nvPr/>
            </p:nvSpPr>
            <p:spPr bwMode="auto">
              <a:xfrm>
                <a:off x="2303" y="2227"/>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0" name="Freeform 2198">
                <a:extLst>
                  <a:ext uri="{FF2B5EF4-FFF2-40B4-BE49-F238E27FC236}">
                    <a16:creationId xmlns:a16="http://schemas.microsoft.com/office/drawing/2014/main" id="{F442A8D0-C49A-4A08-B81F-07CAFDC0A8DA}"/>
                  </a:ext>
                </a:extLst>
              </p:cNvPr>
              <p:cNvSpPr/>
              <p:nvPr/>
            </p:nvSpPr>
            <p:spPr bwMode="auto">
              <a:xfrm>
                <a:off x="2344" y="2225"/>
                <a:ext cx="16" cy="13"/>
              </a:xfrm>
              <a:custGeom>
                <a:gdLst>
                  <a:gd name="T0" fmla="*/ 6 w 6"/>
                  <a:gd name="T1" fmla="*/ 1 h 5"/>
                  <a:gd name="T2" fmla="*/ 4 w 6"/>
                  <a:gd name="T3" fmla="*/ 3 h 5"/>
                  <a:gd name="T4" fmla="*/ 6 w 6"/>
                  <a:gd name="T5" fmla="*/ 4 h 5"/>
                  <a:gd name="T6" fmla="*/ 3 w 6"/>
                  <a:gd name="T7" fmla="*/ 5 h 5"/>
                  <a:gd name="T8" fmla="*/ 3 w 6"/>
                  <a:gd name="T9" fmla="*/ 2 h 5"/>
                  <a:gd name="T10" fmla="*/ 0 w 6"/>
                  <a:gd name="T11" fmla="*/ 3 h 5"/>
                  <a:gd name="T12" fmla="*/ 1 w 6"/>
                  <a:gd name="T13" fmla="*/ 1 h 5"/>
                  <a:gd name="T14" fmla="*/ 6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5" y="2"/>
                      <a:pt x="4" y="3"/>
                    </a:cubicBezTo>
                    <a:cubicBezTo>
                      <a:pt x="5" y="3"/>
                      <a:pt x="5" y="4"/>
                      <a:pt x="6" y="4"/>
                    </a:cubicBezTo>
                    <a:cubicBezTo>
                      <a:pt x="5" y="4"/>
                      <a:pt x="4" y="5"/>
                      <a:pt x="3" y="5"/>
                    </a:cubicBezTo>
                    <a:cubicBezTo>
                      <a:pt x="3" y="4"/>
                      <a:pt x="4" y="3"/>
                      <a:pt x="3" y="2"/>
                    </a:cubicBezTo>
                    <a:cubicBezTo>
                      <a:pt x="3" y="4"/>
                      <a:pt x="1" y="3"/>
                      <a:pt x="0" y="3"/>
                    </a:cubicBezTo>
                    <a:cubicBezTo>
                      <a:pt x="0" y="2"/>
                      <a:pt x="1" y="2"/>
                      <a:pt x="1" y="1"/>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1" name="Freeform 2199">
                <a:extLst>
                  <a:ext uri="{FF2B5EF4-FFF2-40B4-BE49-F238E27FC236}">
                    <a16:creationId xmlns:a16="http://schemas.microsoft.com/office/drawing/2014/main" id="{2992528C-EF14-4F6A-B6E1-4B3F2A44EE85}"/>
                  </a:ext>
                </a:extLst>
              </p:cNvPr>
              <p:cNvSpPr/>
              <p:nvPr/>
            </p:nvSpPr>
            <p:spPr bwMode="auto">
              <a:xfrm>
                <a:off x="2870" y="222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2" name="Freeform 2200">
                <a:extLst>
                  <a:ext uri="{FF2B5EF4-FFF2-40B4-BE49-F238E27FC236}">
                    <a16:creationId xmlns:a16="http://schemas.microsoft.com/office/drawing/2014/main" id="{2F75516A-8C92-4FE1-A473-2264437885CB}"/>
                  </a:ext>
                </a:extLst>
              </p:cNvPr>
              <p:cNvSpPr/>
              <p:nvPr/>
            </p:nvSpPr>
            <p:spPr bwMode="auto">
              <a:xfrm>
                <a:off x="2605" y="2227"/>
                <a:ext cx="43" cy="17"/>
              </a:xfrm>
              <a:custGeom>
                <a:gdLst>
                  <a:gd name="T0" fmla="*/ 16 w 16"/>
                  <a:gd name="T1" fmla="*/ 0 h 6"/>
                  <a:gd name="T2" fmla="*/ 10 w 16"/>
                  <a:gd name="T3" fmla="*/ 3 h 6"/>
                  <a:gd name="T4" fmla="*/ 10 w 16"/>
                  <a:gd name="T5" fmla="*/ 3 h 6"/>
                  <a:gd name="T6" fmla="*/ 7 w 16"/>
                  <a:gd name="T7" fmla="*/ 3 h 6"/>
                  <a:gd name="T8" fmla="*/ 7 w 16"/>
                  <a:gd name="T9" fmla="*/ 4 h 6"/>
                  <a:gd name="T10" fmla="*/ 7 w 16"/>
                  <a:gd name="T11" fmla="*/ 3 h 6"/>
                  <a:gd name="T12" fmla="*/ 2 w 16"/>
                  <a:gd name="T13" fmla="*/ 4 h 6"/>
                  <a:gd name="T14" fmla="*/ 0 w 16"/>
                  <a:gd name="T15" fmla="*/ 4 h 6"/>
                  <a:gd name="T16" fmla="*/ 13 w 16"/>
                  <a:gd name="T17" fmla="*/ 2 h 6"/>
                  <a:gd name="T18" fmla="*/ 16 w 16"/>
                  <a:gd name="T1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6" y="0"/>
                    </a:moveTo>
                    <a:cubicBezTo>
                      <a:pt x="16" y="2"/>
                      <a:pt x="12" y="2"/>
                      <a:pt x="10" y="3"/>
                    </a:cubicBezTo>
                    <a:cubicBezTo>
                      <a:pt x="10" y="3"/>
                      <a:pt x="10" y="3"/>
                      <a:pt x="10" y="3"/>
                    </a:cubicBezTo>
                    <a:cubicBezTo>
                      <a:pt x="9" y="3"/>
                      <a:pt x="8" y="3"/>
                      <a:pt x="7" y="3"/>
                    </a:cubicBezTo>
                    <a:cubicBezTo>
                      <a:pt x="7" y="4"/>
                      <a:pt x="7" y="4"/>
                      <a:pt x="7" y="4"/>
                    </a:cubicBezTo>
                    <a:cubicBezTo>
                      <a:pt x="6" y="4"/>
                      <a:pt x="7" y="4"/>
                      <a:pt x="7" y="3"/>
                    </a:cubicBezTo>
                    <a:cubicBezTo>
                      <a:pt x="5" y="3"/>
                      <a:pt x="4" y="6"/>
                      <a:pt x="2" y="4"/>
                    </a:cubicBezTo>
                    <a:cubicBezTo>
                      <a:pt x="0" y="4"/>
                      <a:pt x="0" y="4"/>
                      <a:pt x="0" y="4"/>
                    </a:cubicBezTo>
                    <a:cubicBezTo>
                      <a:pt x="4" y="3"/>
                      <a:pt x="9" y="2"/>
                      <a:pt x="13" y="2"/>
                    </a:cubicBezTo>
                    <a:cubicBezTo>
                      <a:pt x="14" y="1"/>
                      <a:pt x="15"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3" name="Freeform 2201">
                <a:extLst>
                  <a:ext uri="{FF2B5EF4-FFF2-40B4-BE49-F238E27FC236}">
                    <a16:creationId xmlns:a16="http://schemas.microsoft.com/office/drawing/2014/main" id="{CA648A90-257D-4A94-B8B6-6790AC88F759}"/>
                  </a:ext>
                </a:extLst>
              </p:cNvPr>
              <p:cNvSpPr/>
              <p:nvPr/>
            </p:nvSpPr>
            <p:spPr bwMode="auto">
              <a:xfrm>
                <a:off x="2718" y="2227"/>
                <a:ext cx="13" cy="6"/>
              </a:xfrm>
              <a:custGeom>
                <a:gdLst>
                  <a:gd name="T0" fmla="*/ 5 w 5"/>
                  <a:gd name="T1" fmla="*/ 1 h 2"/>
                  <a:gd name="T2" fmla="*/ 1 w 5"/>
                  <a:gd name="T3" fmla="*/ 1 h 2"/>
                  <a:gd name="T4" fmla="*/ 0 w 5"/>
                  <a:gd name="T5" fmla="*/ 1 h 2"/>
                  <a:gd name="T6" fmla="*/ 2 w 5"/>
                  <a:gd name="T7" fmla="*/ 0 h 2"/>
                  <a:gd name="T8" fmla="*/ 5 w 5"/>
                  <a:gd name="T9" fmla="*/ 1 h 2"/>
                </a:gdLst>
                <a:cxnLst>
                  <a:cxn ang="0">
                    <a:pos x="T0" y="T1"/>
                  </a:cxn>
                  <a:cxn ang="0">
                    <a:pos x="T2" y="T3"/>
                  </a:cxn>
                  <a:cxn ang="0">
                    <a:pos x="T4" y="T5"/>
                  </a:cxn>
                  <a:cxn ang="0">
                    <a:pos x="T6" y="T7"/>
                  </a:cxn>
                  <a:cxn ang="0">
                    <a:pos x="T8" y="T9"/>
                  </a:cxn>
                </a:cxnLst>
                <a:rect l="0" t="0" r="r" b="b"/>
                <a:pathLst>
                  <a:path w="5" h="2">
                    <a:moveTo>
                      <a:pt x="5" y="1"/>
                    </a:moveTo>
                    <a:cubicBezTo>
                      <a:pt x="4" y="2"/>
                      <a:pt x="2" y="0"/>
                      <a:pt x="1" y="1"/>
                    </a:cubicBezTo>
                    <a:cubicBezTo>
                      <a:pt x="0" y="1"/>
                      <a:pt x="0" y="1"/>
                      <a:pt x="0" y="1"/>
                    </a:cubicBezTo>
                    <a:cubicBezTo>
                      <a:pt x="1" y="1"/>
                      <a:pt x="2" y="1"/>
                      <a:pt x="2"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4" name="Freeform 2202">
                <a:extLst>
                  <a:ext uri="{FF2B5EF4-FFF2-40B4-BE49-F238E27FC236}">
                    <a16:creationId xmlns:a16="http://schemas.microsoft.com/office/drawing/2014/main" id="{71ECBFBA-50E2-4CD4-ABFD-5332A5A9E386}"/>
                  </a:ext>
                </a:extLst>
              </p:cNvPr>
              <p:cNvSpPr/>
              <p:nvPr/>
            </p:nvSpPr>
            <p:spPr bwMode="auto">
              <a:xfrm>
                <a:off x="3209"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5" name="Freeform 2203">
                <a:extLst>
                  <a:ext uri="{FF2B5EF4-FFF2-40B4-BE49-F238E27FC236}">
                    <a16:creationId xmlns:a16="http://schemas.microsoft.com/office/drawing/2014/main" id="{EF73250C-6EFD-41C7-A570-F624A9389B1A}"/>
                  </a:ext>
                </a:extLst>
              </p:cNvPr>
              <p:cNvSpPr/>
              <p:nvPr/>
            </p:nvSpPr>
            <p:spPr bwMode="auto">
              <a:xfrm>
                <a:off x="3369" y="2227"/>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1"/>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6" name="Freeform 2204">
                <a:extLst>
                  <a:ext uri="{FF2B5EF4-FFF2-40B4-BE49-F238E27FC236}">
                    <a16:creationId xmlns:a16="http://schemas.microsoft.com/office/drawing/2014/main" id="{9ABA6755-97E0-4DD2-B0C3-F2F34865CD17}"/>
                  </a:ext>
                </a:extLst>
              </p:cNvPr>
              <p:cNvSpPr/>
              <p:nvPr/>
            </p:nvSpPr>
            <p:spPr bwMode="auto">
              <a:xfrm>
                <a:off x="3431"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7" name="Freeform 2205">
                <a:extLst>
                  <a:ext uri="{FF2B5EF4-FFF2-40B4-BE49-F238E27FC236}">
                    <a16:creationId xmlns:a16="http://schemas.microsoft.com/office/drawing/2014/main" id="{14768C23-D311-4D95-8353-6F81A3025BB3}"/>
                  </a:ext>
                </a:extLst>
              </p:cNvPr>
              <p:cNvSpPr/>
              <p:nvPr/>
            </p:nvSpPr>
            <p:spPr bwMode="auto">
              <a:xfrm>
                <a:off x="2878" y="2230"/>
                <a:ext cx="24" cy="19"/>
              </a:xfrm>
              <a:custGeom>
                <a:gdLst>
                  <a:gd name="T0" fmla="*/ 7 w 9"/>
                  <a:gd name="T1" fmla="*/ 0 h 7"/>
                  <a:gd name="T2" fmla="*/ 7 w 9"/>
                  <a:gd name="T3" fmla="*/ 0 h 7"/>
                  <a:gd name="T4" fmla="*/ 7 w 9"/>
                  <a:gd name="T5" fmla="*/ 1 h 7"/>
                  <a:gd name="T6" fmla="*/ 9 w 9"/>
                  <a:gd name="T7" fmla="*/ 1 h 7"/>
                  <a:gd name="T8" fmla="*/ 5 w 9"/>
                  <a:gd name="T9" fmla="*/ 3 h 7"/>
                  <a:gd name="T10" fmla="*/ 4 w 9"/>
                  <a:gd name="T11" fmla="*/ 2 h 7"/>
                  <a:gd name="T12" fmla="*/ 3 w 9"/>
                  <a:gd name="T13" fmla="*/ 3 h 7"/>
                  <a:gd name="T14" fmla="*/ 4 w 9"/>
                  <a:gd name="T15" fmla="*/ 4 h 7"/>
                  <a:gd name="T16" fmla="*/ 1 w 9"/>
                  <a:gd name="T17" fmla="*/ 3 h 7"/>
                  <a:gd name="T18" fmla="*/ 4 w 9"/>
                  <a:gd name="T19" fmla="*/ 2 h 7"/>
                  <a:gd name="T20" fmla="*/ 3 w 9"/>
                  <a:gd name="T21" fmla="*/ 1 h 7"/>
                  <a:gd name="T22" fmla="*/ 7 w 9"/>
                  <a:gd name="T23" fmla="*/ 1 h 7"/>
                  <a:gd name="T24" fmla="*/ 6 w 9"/>
                  <a:gd name="T25" fmla="*/ 0 h 7"/>
                  <a:gd name="T26" fmla="*/ 7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7" y="0"/>
                    </a:moveTo>
                    <a:cubicBezTo>
                      <a:pt x="7" y="0"/>
                      <a:pt x="7" y="0"/>
                      <a:pt x="7" y="0"/>
                    </a:cubicBezTo>
                    <a:cubicBezTo>
                      <a:pt x="7" y="1"/>
                      <a:pt x="7" y="1"/>
                      <a:pt x="7" y="1"/>
                    </a:cubicBezTo>
                    <a:cubicBezTo>
                      <a:pt x="9" y="1"/>
                      <a:pt x="9" y="1"/>
                      <a:pt x="9" y="1"/>
                    </a:cubicBezTo>
                    <a:cubicBezTo>
                      <a:pt x="8" y="2"/>
                      <a:pt x="5" y="1"/>
                      <a:pt x="5" y="3"/>
                    </a:cubicBezTo>
                    <a:cubicBezTo>
                      <a:pt x="5" y="3"/>
                      <a:pt x="4" y="3"/>
                      <a:pt x="4" y="2"/>
                    </a:cubicBezTo>
                    <a:cubicBezTo>
                      <a:pt x="4" y="3"/>
                      <a:pt x="3" y="3"/>
                      <a:pt x="3" y="3"/>
                    </a:cubicBezTo>
                    <a:cubicBezTo>
                      <a:pt x="4" y="4"/>
                      <a:pt x="4" y="4"/>
                      <a:pt x="4" y="4"/>
                    </a:cubicBezTo>
                    <a:cubicBezTo>
                      <a:pt x="4" y="3"/>
                      <a:pt x="0" y="7"/>
                      <a:pt x="1" y="3"/>
                    </a:cubicBezTo>
                    <a:cubicBezTo>
                      <a:pt x="2" y="3"/>
                      <a:pt x="4" y="3"/>
                      <a:pt x="4" y="2"/>
                    </a:cubicBezTo>
                    <a:cubicBezTo>
                      <a:pt x="4" y="2"/>
                      <a:pt x="4" y="2"/>
                      <a:pt x="3" y="1"/>
                    </a:cubicBezTo>
                    <a:cubicBezTo>
                      <a:pt x="5" y="2"/>
                      <a:pt x="6"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8" name="Freeform 2206">
                <a:extLst>
                  <a:ext uri="{FF2B5EF4-FFF2-40B4-BE49-F238E27FC236}">
                    <a16:creationId xmlns:a16="http://schemas.microsoft.com/office/drawing/2014/main" id="{4D2911C6-7096-4787-A9CD-4F1FA696AB81}"/>
                  </a:ext>
                </a:extLst>
              </p:cNvPr>
              <p:cNvSpPr/>
              <p:nvPr/>
            </p:nvSpPr>
            <p:spPr bwMode="auto">
              <a:xfrm>
                <a:off x="3201" y="2230"/>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9" name="Freeform 2207">
                <a:extLst>
                  <a:ext uri="{FF2B5EF4-FFF2-40B4-BE49-F238E27FC236}">
                    <a16:creationId xmlns:a16="http://schemas.microsoft.com/office/drawing/2014/main" id="{6A477440-644E-48CF-A113-3DC9425FE03B}"/>
                  </a:ext>
                </a:extLst>
              </p:cNvPr>
              <p:cNvSpPr/>
              <p:nvPr/>
            </p:nvSpPr>
            <p:spPr bwMode="auto">
              <a:xfrm>
                <a:off x="2581" y="2230"/>
                <a:ext cx="22" cy="11"/>
              </a:xfrm>
              <a:custGeom>
                <a:gdLst>
                  <a:gd name="T0" fmla="*/ 8 w 8"/>
                  <a:gd name="T1" fmla="*/ 1 h 4"/>
                  <a:gd name="T2" fmla="*/ 8 w 8"/>
                  <a:gd name="T3" fmla="*/ 2 h 4"/>
                  <a:gd name="T4" fmla="*/ 3 w 8"/>
                  <a:gd name="T5" fmla="*/ 3 h 4"/>
                  <a:gd name="T6" fmla="*/ 3 w 8"/>
                  <a:gd name="T7" fmla="*/ 2 h 4"/>
                  <a:gd name="T8" fmla="*/ 2 w 8"/>
                  <a:gd name="T9" fmla="*/ 2 h 4"/>
                  <a:gd name="T10" fmla="*/ 2 w 8"/>
                  <a:gd name="T11" fmla="*/ 3 h 4"/>
                  <a:gd name="T12" fmla="*/ 1 w 8"/>
                  <a:gd name="T13" fmla="*/ 4 h 4"/>
                  <a:gd name="T14" fmla="*/ 1 w 8"/>
                  <a:gd name="T15" fmla="*/ 3 h 4"/>
                  <a:gd name="T16" fmla="*/ 0 w 8"/>
                  <a:gd name="T17" fmla="*/ 2 h 4"/>
                  <a:gd name="T18" fmla="*/ 4 w 8"/>
                  <a:gd name="T19" fmla="*/ 1 h 4"/>
                  <a:gd name="T20" fmla="*/ 4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2"/>
                      <a:pt x="8" y="2"/>
                      <a:pt x="8" y="2"/>
                    </a:cubicBezTo>
                    <a:cubicBezTo>
                      <a:pt x="6" y="1"/>
                      <a:pt x="4" y="2"/>
                      <a:pt x="3" y="3"/>
                    </a:cubicBezTo>
                    <a:cubicBezTo>
                      <a:pt x="3" y="2"/>
                      <a:pt x="3" y="2"/>
                      <a:pt x="3" y="2"/>
                    </a:cubicBezTo>
                    <a:cubicBezTo>
                      <a:pt x="2" y="2"/>
                      <a:pt x="2" y="2"/>
                      <a:pt x="2" y="2"/>
                    </a:cubicBezTo>
                    <a:cubicBezTo>
                      <a:pt x="2" y="3"/>
                      <a:pt x="2" y="3"/>
                      <a:pt x="2" y="3"/>
                    </a:cubicBezTo>
                    <a:cubicBezTo>
                      <a:pt x="1" y="4"/>
                      <a:pt x="1" y="4"/>
                      <a:pt x="1" y="4"/>
                    </a:cubicBezTo>
                    <a:cubicBezTo>
                      <a:pt x="1" y="3"/>
                      <a:pt x="1" y="3"/>
                      <a:pt x="1" y="3"/>
                    </a:cubicBezTo>
                    <a:cubicBezTo>
                      <a:pt x="1" y="3"/>
                      <a:pt x="0" y="3"/>
                      <a:pt x="0" y="2"/>
                    </a:cubicBezTo>
                    <a:cubicBezTo>
                      <a:pt x="1" y="2"/>
                      <a:pt x="3" y="1"/>
                      <a:pt x="4" y="1"/>
                    </a:cubicBezTo>
                    <a:cubicBezTo>
                      <a:pt x="4" y="0"/>
                      <a:pt x="4" y="0"/>
                      <a:pt x="4" y="0"/>
                    </a:cubicBezTo>
                    <a:cubicBezTo>
                      <a:pt x="6" y="1"/>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0" name="Freeform 2208">
                <a:extLst>
                  <a:ext uri="{FF2B5EF4-FFF2-40B4-BE49-F238E27FC236}">
                    <a16:creationId xmlns:a16="http://schemas.microsoft.com/office/drawing/2014/main" id="{958A8018-250C-49E2-A133-E3C3CB2F7C6A}"/>
                  </a:ext>
                </a:extLst>
              </p:cNvPr>
              <p:cNvSpPr/>
              <p:nvPr/>
            </p:nvSpPr>
            <p:spPr bwMode="auto">
              <a:xfrm>
                <a:off x="3882" y="2230"/>
                <a:ext cx="3" cy="6"/>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1" name="Freeform 2209">
                <a:extLst>
                  <a:ext uri="{FF2B5EF4-FFF2-40B4-BE49-F238E27FC236}">
                    <a16:creationId xmlns:a16="http://schemas.microsoft.com/office/drawing/2014/main" id="{1663D0DE-094B-45BB-8F3B-5DE9A631E77B}"/>
                  </a:ext>
                </a:extLst>
              </p:cNvPr>
              <p:cNvSpPr/>
              <p:nvPr/>
            </p:nvSpPr>
            <p:spPr bwMode="auto">
              <a:xfrm>
                <a:off x="2755" y="2233"/>
                <a:ext cx="24" cy="8"/>
              </a:xfrm>
              <a:custGeom>
                <a:gdLst>
                  <a:gd name="T0" fmla="*/ 7 w 9"/>
                  <a:gd name="T1" fmla="*/ 0 h 3"/>
                  <a:gd name="T2" fmla="*/ 9 w 9"/>
                  <a:gd name="T3" fmla="*/ 0 h 3"/>
                  <a:gd name="T4" fmla="*/ 2 w 9"/>
                  <a:gd name="T5" fmla="*/ 2 h 3"/>
                  <a:gd name="T6" fmla="*/ 2 w 9"/>
                  <a:gd name="T7" fmla="*/ 2 h 3"/>
                  <a:gd name="T8" fmla="*/ 0 w 9"/>
                  <a:gd name="T9" fmla="*/ 2 h 3"/>
                  <a:gd name="T10" fmla="*/ 0 w 9"/>
                  <a:gd name="T11" fmla="*/ 1 h 3"/>
                  <a:gd name="T12" fmla="*/ 1 w 9"/>
                  <a:gd name="T13" fmla="*/ 2 h 3"/>
                  <a:gd name="T14" fmla="*/ 1 w 9"/>
                  <a:gd name="T15" fmla="*/ 0 h 3"/>
                  <a:gd name="T16" fmla="*/ 8 w 9"/>
                  <a:gd name="T17" fmla="*/ 0 h 3"/>
                  <a:gd name="T18" fmla="*/ 7 w 9"/>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7" y="0"/>
                    </a:moveTo>
                    <a:cubicBezTo>
                      <a:pt x="9" y="0"/>
                      <a:pt x="9" y="0"/>
                      <a:pt x="9" y="0"/>
                    </a:cubicBezTo>
                    <a:cubicBezTo>
                      <a:pt x="7" y="3"/>
                      <a:pt x="4" y="2"/>
                      <a:pt x="2" y="2"/>
                    </a:cubicBezTo>
                    <a:cubicBezTo>
                      <a:pt x="2" y="2"/>
                      <a:pt x="2" y="2"/>
                      <a:pt x="2" y="2"/>
                    </a:cubicBezTo>
                    <a:cubicBezTo>
                      <a:pt x="0" y="2"/>
                      <a:pt x="0" y="2"/>
                      <a:pt x="0" y="2"/>
                    </a:cubicBezTo>
                    <a:cubicBezTo>
                      <a:pt x="0" y="1"/>
                      <a:pt x="0" y="1"/>
                      <a:pt x="0" y="1"/>
                    </a:cubicBezTo>
                    <a:cubicBezTo>
                      <a:pt x="1" y="2"/>
                      <a:pt x="1" y="2"/>
                      <a:pt x="1" y="2"/>
                    </a:cubicBezTo>
                    <a:cubicBezTo>
                      <a:pt x="1" y="0"/>
                      <a:pt x="1" y="0"/>
                      <a:pt x="1" y="0"/>
                    </a:cubicBezTo>
                    <a:cubicBezTo>
                      <a:pt x="3" y="0"/>
                      <a:pt x="5" y="0"/>
                      <a:pt x="8"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2" name="Freeform 2210">
                <a:extLst>
                  <a:ext uri="{FF2B5EF4-FFF2-40B4-BE49-F238E27FC236}">
                    <a16:creationId xmlns:a16="http://schemas.microsoft.com/office/drawing/2014/main" id="{DF83ED9D-1F12-4984-844A-18EC9E6A857C}"/>
                  </a:ext>
                </a:extLst>
              </p:cNvPr>
              <p:cNvSpPr/>
              <p:nvPr/>
            </p:nvSpPr>
            <p:spPr bwMode="auto">
              <a:xfrm>
                <a:off x="2856" y="22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3" name="Freeform 2211">
                <a:extLst>
                  <a:ext uri="{FF2B5EF4-FFF2-40B4-BE49-F238E27FC236}">
                    <a16:creationId xmlns:a16="http://schemas.microsoft.com/office/drawing/2014/main" id="{42879C7E-BA72-423B-A9B8-D2C896B960F2}"/>
                  </a:ext>
                </a:extLst>
              </p:cNvPr>
              <p:cNvSpPr/>
              <p:nvPr/>
            </p:nvSpPr>
            <p:spPr bwMode="auto">
              <a:xfrm>
                <a:off x="3840" y="2233"/>
                <a:ext cx="8" cy="8"/>
              </a:xfrm>
              <a:custGeom>
                <a:gdLst>
                  <a:gd name="T0" fmla="*/ 3 w 3"/>
                  <a:gd name="T1" fmla="*/ 0 h 3"/>
                  <a:gd name="T2" fmla="*/ 0 w 3"/>
                  <a:gd name="T3" fmla="*/ 2 h 3"/>
                  <a:gd name="T4" fmla="*/ 3 w 3"/>
                  <a:gd name="T5" fmla="*/ 0 h 3"/>
                </a:gdLst>
                <a:cxnLst>
                  <a:cxn ang="0">
                    <a:pos x="T0" y="T1"/>
                  </a:cxn>
                  <a:cxn ang="0">
                    <a:pos x="T2" y="T3"/>
                  </a:cxn>
                  <a:cxn ang="0">
                    <a:pos x="T4" y="T5"/>
                  </a:cxn>
                </a:cxnLst>
                <a:rect l="0" t="0" r="r" b="b"/>
                <a:pathLst>
                  <a:path w="3" h="3">
                    <a:moveTo>
                      <a:pt x="3" y="0"/>
                    </a:moveTo>
                    <a:cubicBezTo>
                      <a:pt x="3" y="1"/>
                      <a:pt x="2" y="3"/>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4" name="Freeform 2212">
                <a:extLst>
                  <a:ext uri="{FF2B5EF4-FFF2-40B4-BE49-F238E27FC236}">
                    <a16:creationId xmlns:a16="http://schemas.microsoft.com/office/drawing/2014/main" id="{5D59556F-714F-4675-BA3B-1630F19E181A}"/>
                  </a:ext>
                </a:extLst>
              </p:cNvPr>
              <p:cNvSpPr/>
              <p:nvPr/>
            </p:nvSpPr>
            <p:spPr bwMode="auto">
              <a:xfrm>
                <a:off x="2838" y="2233"/>
                <a:ext cx="16" cy="8"/>
              </a:xfrm>
              <a:custGeom>
                <a:gdLst>
                  <a:gd name="T0" fmla="*/ 6 w 6"/>
                  <a:gd name="T1" fmla="*/ 0 h 3"/>
                  <a:gd name="T2" fmla="*/ 4 w 6"/>
                  <a:gd name="T3" fmla="*/ 1 h 3"/>
                  <a:gd name="T4" fmla="*/ 4 w 6"/>
                  <a:gd name="T5" fmla="*/ 2 h 3"/>
                  <a:gd name="T6" fmla="*/ 0 w 6"/>
                  <a:gd name="T7" fmla="*/ 2 h 3"/>
                  <a:gd name="T8" fmla="*/ 2 w 6"/>
                  <a:gd name="T9" fmla="*/ 1 h 3"/>
                  <a:gd name="T10" fmla="*/ 1 w 6"/>
                  <a:gd name="T11" fmla="*/ 1 h 3"/>
                  <a:gd name="T12" fmla="*/ 6 w 6"/>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cubicBezTo>
                      <a:pt x="6" y="0"/>
                      <a:pt x="5" y="2"/>
                      <a:pt x="4" y="1"/>
                    </a:cubicBezTo>
                    <a:cubicBezTo>
                      <a:pt x="4" y="2"/>
                      <a:pt x="4" y="2"/>
                      <a:pt x="4" y="2"/>
                    </a:cubicBezTo>
                    <a:cubicBezTo>
                      <a:pt x="2" y="2"/>
                      <a:pt x="1" y="3"/>
                      <a:pt x="0" y="2"/>
                    </a:cubicBezTo>
                    <a:cubicBezTo>
                      <a:pt x="0" y="1"/>
                      <a:pt x="1" y="2"/>
                      <a:pt x="2" y="1"/>
                    </a:cubicBezTo>
                    <a:cubicBezTo>
                      <a:pt x="1" y="1"/>
                      <a:pt x="1" y="1"/>
                      <a:pt x="1" y="1"/>
                    </a:cubicBezTo>
                    <a:cubicBezTo>
                      <a:pt x="3" y="1"/>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5" name="Freeform 2213">
                <a:extLst>
                  <a:ext uri="{FF2B5EF4-FFF2-40B4-BE49-F238E27FC236}">
                    <a16:creationId xmlns:a16="http://schemas.microsoft.com/office/drawing/2014/main" id="{8DB357DE-AB8A-4886-BD3F-A44734F0E539}"/>
                  </a:ext>
                </a:extLst>
              </p:cNvPr>
              <p:cNvSpPr/>
              <p:nvPr/>
            </p:nvSpPr>
            <p:spPr bwMode="auto">
              <a:xfrm>
                <a:off x="3369" y="2233"/>
                <a:ext cx="6" cy="3"/>
              </a:xfrm>
              <a:custGeom>
                <a:gdLst>
                  <a:gd name="T0" fmla="*/ 1 w 2"/>
                  <a:gd name="T1" fmla="*/ 1 h 1"/>
                  <a:gd name="T2" fmla="*/ 1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1" y="1"/>
                    </a:cubicBezTo>
                    <a:cubicBezTo>
                      <a:pt x="1" y="0"/>
                      <a:pt x="1" y="0"/>
                      <a:pt x="1"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6" name="Freeform 2214">
                <a:extLst>
                  <a:ext uri="{FF2B5EF4-FFF2-40B4-BE49-F238E27FC236}">
                    <a16:creationId xmlns:a16="http://schemas.microsoft.com/office/drawing/2014/main" id="{287AA0D4-EF97-4EB9-B258-B9AE05EDAA0C}"/>
                  </a:ext>
                </a:extLst>
              </p:cNvPr>
              <p:cNvSpPr/>
              <p:nvPr/>
            </p:nvSpPr>
            <p:spPr bwMode="auto">
              <a:xfrm>
                <a:off x="3415" y="2233"/>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6" name="Group 2416">
              <a:extLst>
                <a:ext uri="{FF2B5EF4-FFF2-40B4-BE49-F238E27FC236}">
                  <a16:creationId xmlns:a16="http://schemas.microsoft.com/office/drawing/2014/main" id="{26047B18-E469-4513-9C7E-CF4832C5F441}"/>
                </a:ext>
              </a:extLst>
            </p:cNvPr>
            <p:cNvGrpSpPr/>
            <p:nvPr/>
          </p:nvGrpSpPr>
          <p:grpSpPr>
            <a:xfrm>
              <a:off x="3627438" y="3544888"/>
              <a:ext cx="2509838" cy="131763"/>
              <a:chOff x="2285" y="2233"/>
              <a:chExt cx="1581" cy="83"/>
            </a:xfrm>
          </p:grpSpPr>
          <p:sp>
            <p:nvSpPr>
              <p:cNvPr id="3827" name="Freeform 2216">
                <a:extLst>
                  <a:ext uri="{FF2B5EF4-FFF2-40B4-BE49-F238E27FC236}">
                    <a16:creationId xmlns:a16="http://schemas.microsoft.com/office/drawing/2014/main" id="{109A5690-1C20-4955-A363-13EA103C9CE3}"/>
                  </a:ext>
                </a:extLst>
              </p:cNvPr>
              <p:cNvSpPr/>
              <p:nvPr/>
            </p:nvSpPr>
            <p:spPr bwMode="auto">
              <a:xfrm>
                <a:off x="2560" y="2233"/>
                <a:ext cx="19" cy="5"/>
              </a:xfrm>
              <a:custGeom>
                <a:gdLst>
                  <a:gd name="T0" fmla="*/ 6 w 7"/>
                  <a:gd name="T1" fmla="*/ 0 h 2"/>
                  <a:gd name="T2" fmla="*/ 7 w 7"/>
                  <a:gd name="T3" fmla="*/ 2 h 2"/>
                  <a:gd name="T4" fmla="*/ 2 w 7"/>
                  <a:gd name="T5" fmla="*/ 1 h 2"/>
                  <a:gd name="T6" fmla="*/ 0 w 7"/>
                  <a:gd name="T7" fmla="*/ 1 h 2"/>
                  <a:gd name="T8" fmla="*/ 1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5" y="0"/>
                      <a:pt x="6" y="2"/>
                      <a:pt x="7" y="2"/>
                    </a:cubicBezTo>
                    <a:cubicBezTo>
                      <a:pt x="5" y="2"/>
                      <a:pt x="4" y="1"/>
                      <a:pt x="2" y="1"/>
                    </a:cubicBezTo>
                    <a:cubicBezTo>
                      <a:pt x="2" y="2"/>
                      <a:pt x="1" y="1"/>
                      <a:pt x="0" y="1"/>
                    </a:cubicBezTo>
                    <a:cubicBezTo>
                      <a:pt x="0" y="0"/>
                      <a:pt x="1" y="1"/>
                      <a:pt x="1"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8" name="Freeform 2217">
                <a:extLst>
                  <a:ext uri="{FF2B5EF4-FFF2-40B4-BE49-F238E27FC236}">
                    <a16:creationId xmlns:a16="http://schemas.microsoft.com/office/drawing/2014/main" id="{AFE88231-518A-452E-A36F-2730F29EFE49}"/>
                  </a:ext>
                </a:extLst>
              </p:cNvPr>
              <p:cNvSpPr/>
              <p:nvPr/>
            </p:nvSpPr>
            <p:spPr bwMode="auto">
              <a:xfrm>
                <a:off x="3410" y="2233"/>
                <a:ext cx="2" cy="5"/>
              </a:xfrm>
              <a:custGeom>
                <a:gdLst>
                  <a:gd name="T0" fmla="*/ 0 w 2"/>
                  <a:gd name="T1" fmla="*/ 5 h 5"/>
                  <a:gd name="T2" fmla="*/ 2 w 2"/>
                  <a:gd name="T3" fmla="*/ 0 h 5"/>
                  <a:gd name="T4" fmla="*/ 2 w 2"/>
                  <a:gd name="T5" fmla="*/ 5 h 5"/>
                  <a:gd name="T6" fmla="*/ 0 w 2"/>
                  <a:gd name="T7" fmla="*/ 5 h 5"/>
                </a:gdLst>
                <a:cxnLst>
                  <a:cxn ang="0">
                    <a:pos x="T0" y="T1"/>
                  </a:cxn>
                  <a:cxn ang="0">
                    <a:pos x="T2" y="T3"/>
                  </a:cxn>
                  <a:cxn ang="0">
                    <a:pos x="T4" y="T5"/>
                  </a:cxn>
                  <a:cxn ang="0">
                    <a:pos x="T6" y="T7"/>
                  </a:cxn>
                </a:cxnLst>
                <a:rect l="0" t="0" r="r" b="b"/>
                <a:pathLst>
                  <a:path w="2" h="5">
                    <a:moveTo>
                      <a:pt x="0" y="5"/>
                    </a:moveTo>
                    <a:lnTo>
                      <a:pt x="2" y="0"/>
                    </a:lnTo>
                    <a:lnTo>
                      <a:pt x="2"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9" name="Freeform 2218">
                <a:extLst>
                  <a:ext uri="{FF2B5EF4-FFF2-40B4-BE49-F238E27FC236}">
                    <a16:creationId xmlns:a16="http://schemas.microsoft.com/office/drawing/2014/main" id="{2CCBBAFB-CD05-401E-B47B-A756B73A3F0C}"/>
                  </a:ext>
                </a:extLst>
              </p:cNvPr>
              <p:cNvSpPr/>
              <p:nvPr/>
            </p:nvSpPr>
            <p:spPr bwMode="auto">
              <a:xfrm>
                <a:off x="2739" y="2233"/>
                <a:ext cx="16" cy="11"/>
              </a:xfrm>
              <a:custGeom>
                <a:gdLst>
                  <a:gd name="T0" fmla="*/ 5 w 6"/>
                  <a:gd name="T1" fmla="*/ 2 h 4"/>
                  <a:gd name="T2" fmla="*/ 4 w 6"/>
                  <a:gd name="T3" fmla="*/ 3 h 4"/>
                  <a:gd name="T4" fmla="*/ 3 w 6"/>
                  <a:gd name="T5" fmla="*/ 3 h 4"/>
                  <a:gd name="T6" fmla="*/ 3 w 6"/>
                  <a:gd name="T7" fmla="*/ 4 h 4"/>
                  <a:gd name="T8" fmla="*/ 2 w 6"/>
                  <a:gd name="T9" fmla="*/ 3 h 4"/>
                  <a:gd name="T10" fmla="*/ 2 w 6"/>
                  <a:gd name="T11" fmla="*/ 1 h 4"/>
                  <a:gd name="T12" fmla="*/ 5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cubicBezTo>
                      <a:pt x="5" y="3"/>
                      <a:pt x="5" y="3"/>
                      <a:pt x="4" y="3"/>
                    </a:cubicBezTo>
                    <a:cubicBezTo>
                      <a:pt x="3" y="3"/>
                      <a:pt x="3" y="3"/>
                      <a:pt x="3" y="3"/>
                    </a:cubicBezTo>
                    <a:cubicBezTo>
                      <a:pt x="3" y="4"/>
                      <a:pt x="3" y="4"/>
                      <a:pt x="3" y="4"/>
                    </a:cubicBezTo>
                    <a:cubicBezTo>
                      <a:pt x="3" y="4"/>
                      <a:pt x="3" y="3"/>
                      <a:pt x="2" y="3"/>
                    </a:cubicBezTo>
                    <a:cubicBezTo>
                      <a:pt x="2" y="2"/>
                      <a:pt x="0" y="1"/>
                      <a:pt x="2" y="1"/>
                    </a:cubicBezTo>
                    <a:cubicBezTo>
                      <a:pt x="3" y="1"/>
                      <a:pt x="6"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0" name="Freeform 2219">
                <a:extLst>
                  <a:ext uri="{FF2B5EF4-FFF2-40B4-BE49-F238E27FC236}">
                    <a16:creationId xmlns:a16="http://schemas.microsoft.com/office/drawing/2014/main" id="{9401F387-928C-4AD5-988E-C5186E24BC82}"/>
                  </a:ext>
                </a:extLst>
              </p:cNvPr>
              <p:cNvSpPr/>
              <p:nvPr/>
            </p:nvSpPr>
            <p:spPr bwMode="auto">
              <a:xfrm>
                <a:off x="2907" y="2233"/>
                <a:ext cx="131" cy="27"/>
              </a:xfrm>
              <a:custGeom>
                <a:gdLst>
                  <a:gd name="T0" fmla="*/ 34 w 49"/>
                  <a:gd name="T1" fmla="*/ 3 h 10"/>
                  <a:gd name="T2" fmla="*/ 40 w 49"/>
                  <a:gd name="T3" fmla="*/ 2 h 10"/>
                  <a:gd name="T4" fmla="*/ 41 w 49"/>
                  <a:gd name="T5" fmla="*/ 2 h 10"/>
                  <a:gd name="T6" fmla="*/ 41 w 49"/>
                  <a:gd name="T7" fmla="*/ 1 h 10"/>
                  <a:gd name="T8" fmla="*/ 43 w 49"/>
                  <a:gd name="T9" fmla="*/ 1 h 10"/>
                  <a:gd name="T10" fmla="*/ 43 w 49"/>
                  <a:gd name="T11" fmla="*/ 2 h 10"/>
                  <a:gd name="T12" fmla="*/ 43 w 49"/>
                  <a:gd name="T13" fmla="*/ 2 h 10"/>
                  <a:gd name="T14" fmla="*/ 45 w 49"/>
                  <a:gd name="T15" fmla="*/ 1 h 10"/>
                  <a:gd name="T16" fmla="*/ 49 w 49"/>
                  <a:gd name="T17" fmla="*/ 1 h 10"/>
                  <a:gd name="T18" fmla="*/ 48 w 49"/>
                  <a:gd name="T19" fmla="*/ 3 h 10"/>
                  <a:gd name="T20" fmla="*/ 46 w 49"/>
                  <a:gd name="T21" fmla="*/ 3 h 10"/>
                  <a:gd name="T22" fmla="*/ 46 w 49"/>
                  <a:gd name="T23" fmla="*/ 2 h 10"/>
                  <a:gd name="T24" fmla="*/ 45 w 49"/>
                  <a:gd name="T25" fmla="*/ 2 h 10"/>
                  <a:gd name="T26" fmla="*/ 37 w 49"/>
                  <a:gd name="T27" fmla="*/ 5 h 10"/>
                  <a:gd name="T28" fmla="*/ 34 w 49"/>
                  <a:gd name="T29" fmla="*/ 5 h 10"/>
                  <a:gd name="T30" fmla="*/ 32 w 49"/>
                  <a:gd name="T31" fmla="*/ 5 h 10"/>
                  <a:gd name="T32" fmla="*/ 34 w 49"/>
                  <a:gd name="T33" fmla="*/ 3 h 10"/>
                  <a:gd name="T34" fmla="*/ 32 w 49"/>
                  <a:gd name="T35" fmla="*/ 2 h 10"/>
                  <a:gd name="T36" fmla="*/ 30 w 49"/>
                  <a:gd name="T37" fmla="*/ 3 h 10"/>
                  <a:gd name="T38" fmla="*/ 31 w 49"/>
                  <a:gd name="T39" fmla="*/ 4 h 10"/>
                  <a:gd name="T40" fmla="*/ 31 w 49"/>
                  <a:gd name="T41" fmla="*/ 3 h 10"/>
                  <a:gd name="T42" fmla="*/ 29 w 49"/>
                  <a:gd name="T43" fmla="*/ 6 h 10"/>
                  <a:gd name="T44" fmla="*/ 29 w 49"/>
                  <a:gd name="T45" fmla="*/ 5 h 10"/>
                  <a:gd name="T46" fmla="*/ 30 w 49"/>
                  <a:gd name="T47" fmla="*/ 5 h 10"/>
                  <a:gd name="T48" fmla="*/ 26 w 49"/>
                  <a:gd name="T49" fmla="*/ 4 h 10"/>
                  <a:gd name="T50" fmla="*/ 26 w 49"/>
                  <a:gd name="T51" fmla="*/ 5 h 10"/>
                  <a:gd name="T52" fmla="*/ 28 w 49"/>
                  <a:gd name="T53" fmla="*/ 5 h 10"/>
                  <a:gd name="T54" fmla="*/ 22 w 49"/>
                  <a:gd name="T55" fmla="*/ 7 h 10"/>
                  <a:gd name="T56" fmla="*/ 19 w 49"/>
                  <a:gd name="T57" fmla="*/ 7 h 10"/>
                  <a:gd name="T58" fmla="*/ 14 w 49"/>
                  <a:gd name="T59" fmla="*/ 8 h 10"/>
                  <a:gd name="T60" fmla="*/ 7 w 49"/>
                  <a:gd name="T61" fmla="*/ 9 h 10"/>
                  <a:gd name="T62" fmla="*/ 7 w 49"/>
                  <a:gd name="T63" fmla="*/ 8 h 10"/>
                  <a:gd name="T64" fmla="*/ 7 w 49"/>
                  <a:gd name="T65" fmla="*/ 8 h 10"/>
                  <a:gd name="T66" fmla="*/ 6 w 49"/>
                  <a:gd name="T67" fmla="*/ 9 h 10"/>
                  <a:gd name="T68" fmla="*/ 0 w 49"/>
                  <a:gd name="T69" fmla="*/ 10 h 10"/>
                  <a:gd name="T70" fmla="*/ 2 w 49"/>
                  <a:gd name="T71" fmla="*/ 7 h 10"/>
                  <a:gd name="T72" fmla="*/ 2 w 49"/>
                  <a:gd name="T73" fmla="*/ 9 h 10"/>
                  <a:gd name="T74" fmla="*/ 3 w 49"/>
                  <a:gd name="T75" fmla="*/ 8 h 10"/>
                  <a:gd name="T76" fmla="*/ 3 w 49"/>
                  <a:gd name="T77" fmla="*/ 7 h 10"/>
                  <a:gd name="T78" fmla="*/ 3 w 49"/>
                  <a:gd name="T79" fmla="*/ 5 h 10"/>
                  <a:gd name="T80" fmla="*/ 4 w 49"/>
                  <a:gd name="T81" fmla="*/ 6 h 10"/>
                  <a:gd name="T82" fmla="*/ 6 w 49"/>
                  <a:gd name="T83" fmla="*/ 7 h 10"/>
                  <a:gd name="T84" fmla="*/ 5 w 49"/>
                  <a:gd name="T85" fmla="*/ 7 h 10"/>
                  <a:gd name="T86" fmla="*/ 8 w 49"/>
                  <a:gd name="T87" fmla="*/ 7 h 10"/>
                  <a:gd name="T88" fmla="*/ 14 w 49"/>
                  <a:gd name="T89" fmla="*/ 6 h 10"/>
                  <a:gd name="T90" fmla="*/ 12 w 49"/>
                  <a:gd name="T91" fmla="*/ 6 h 10"/>
                  <a:gd name="T92" fmla="*/ 14 w 49"/>
                  <a:gd name="T93" fmla="*/ 5 h 10"/>
                  <a:gd name="T94" fmla="*/ 17 w 49"/>
                  <a:gd name="T95" fmla="*/ 6 h 10"/>
                  <a:gd name="T96" fmla="*/ 17 w 49"/>
                  <a:gd name="T97" fmla="*/ 6 h 10"/>
                  <a:gd name="T98" fmla="*/ 19 w 49"/>
                  <a:gd name="T99" fmla="*/ 7 h 10"/>
                  <a:gd name="T100" fmla="*/ 24 w 49"/>
                  <a:gd name="T101" fmla="*/ 6 h 10"/>
                  <a:gd name="T102" fmla="*/ 25 w 49"/>
                  <a:gd name="T103" fmla="*/ 5 h 10"/>
                  <a:gd name="T104" fmla="*/ 25 w 49"/>
                  <a:gd name="T105" fmla="*/ 4 h 10"/>
                  <a:gd name="T106" fmla="*/ 30 w 49"/>
                  <a:gd name="T107" fmla="*/ 2 h 10"/>
                  <a:gd name="T108" fmla="*/ 35 w 49"/>
                  <a:gd name="T109" fmla="*/ 1 h 10"/>
                  <a:gd name="T110" fmla="*/ 34 w 49"/>
                  <a:gd name="T111"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10">
                    <a:moveTo>
                      <a:pt x="34" y="3"/>
                    </a:moveTo>
                    <a:cubicBezTo>
                      <a:pt x="36" y="2"/>
                      <a:pt x="38" y="4"/>
                      <a:pt x="40" y="2"/>
                    </a:cubicBezTo>
                    <a:cubicBezTo>
                      <a:pt x="40" y="2"/>
                      <a:pt x="41" y="3"/>
                      <a:pt x="41" y="2"/>
                    </a:cubicBezTo>
                    <a:cubicBezTo>
                      <a:pt x="41" y="1"/>
                      <a:pt x="41" y="1"/>
                      <a:pt x="41" y="1"/>
                    </a:cubicBezTo>
                    <a:cubicBezTo>
                      <a:pt x="42" y="2"/>
                      <a:pt x="42" y="0"/>
                      <a:pt x="43" y="1"/>
                    </a:cubicBezTo>
                    <a:cubicBezTo>
                      <a:pt x="43" y="1"/>
                      <a:pt x="43" y="2"/>
                      <a:pt x="43" y="2"/>
                    </a:cubicBezTo>
                    <a:cubicBezTo>
                      <a:pt x="43" y="2"/>
                      <a:pt x="43" y="2"/>
                      <a:pt x="43" y="2"/>
                    </a:cubicBezTo>
                    <a:cubicBezTo>
                      <a:pt x="45" y="1"/>
                      <a:pt x="45" y="1"/>
                      <a:pt x="45" y="1"/>
                    </a:cubicBezTo>
                    <a:cubicBezTo>
                      <a:pt x="46" y="1"/>
                      <a:pt x="47" y="2"/>
                      <a:pt x="49" y="1"/>
                    </a:cubicBezTo>
                    <a:cubicBezTo>
                      <a:pt x="49" y="2"/>
                      <a:pt x="47" y="2"/>
                      <a:pt x="48" y="3"/>
                    </a:cubicBezTo>
                    <a:cubicBezTo>
                      <a:pt x="46" y="3"/>
                      <a:pt x="46" y="3"/>
                      <a:pt x="46" y="3"/>
                    </a:cubicBezTo>
                    <a:cubicBezTo>
                      <a:pt x="46" y="2"/>
                      <a:pt x="46" y="2"/>
                      <a:pt x="46" y="2"/>
                    </a:cubicBezTo>
                    <a:cubicBezTo>
                      <a:pt x="45" y="2"/>
                      <a:pt x="45" y="2"/>
                      <a:pt x="45" y="2"/>
                    </a:cubicBezTo>
                    <a:cubicBezTo>
                      <a:pt x="45" y="5"/>
                      <a:pt x="39" y="3"/>
                      <a:pt x="37" y="5"/>
                    </a:cubicBezTo>
                    <a:cubicBezTo>
                      <a:pt x="36" y="4"/>
                      <a:pt x="35" y="5"/>
                      <a:pt x="34" y="5"/>
                    </a:cubicBezTo>
                    <a:cubicBezTo>
                      <a:pt x="33" y="6"/>
                      <a:pt x="32" y="5"/>
                      <a:pt x="32" y="5"/>
                    </a:cubicBezTo>
                    <a:cubicBezTo>
                      <a:pt x="32" y="4"/>
                      <a:pt x="33" y="4"/>
                      <a:pt x="34" y="3"/>
                    </a:cubicBezTo>
                    <a:cubicBezTo>
                      <a:pt x="33" y="3"/>
                      <a:pt x="34" y="2"/>
                      <a:pt x="32" y="2"/>
                    </a:cubicBezTo>
                    <a:cubicBezTo>
                      <a:pt x="31" y="2"/>
                      <a:pt x="31" y="4"/>
                      <a:pt x="30" y="3"/>
                    </a:cubicBezTo>
                    <a:cubicBezTo>
                      <a:pt x="31" y="4"/>
                      <a:pt x="31" y="4"/>
                      <a:pt x="31" y="4"/>
                    </a:cubicBezTo>
                    <a:cubicBezTo>
                      <a:pt x="31" y="3"/>
                      <a:pt x="31" y="3"/>
                      <a:pt x="31" y="3"/>
                    </a:cubicBezTo>
                    <a:cubicBezTo>
                      <a:pt x="29" y="6"/>
                      <a:pt x="29" y="6"/>
                      <a:pt x="29" y="6"/>
                    </a:cubicBezTo>
                    <a:cubicBezTo>
                      <a:pt x="29" y="5"/>
                      <a:pt x="29" y="5"/>
                      <a:pt x="29" y="5"/>
                    </a:cubicBezTo>
                    <a:cubicBezTo>
                      <a:pt x="27" y="5"/>
                      <a:pt x="30" y="5"/>
                      <a:pt x="30" y="5"/>
                    </a:cubicBezTo>
                    <a:cubicBezTo>
                      <a:pt x="29" y="3"/>
                      <a:pt x="27" y="5"/>
                      <a:pt x="26" y="4"/>
                    </a:cubicBezTo>
                    <a:cubicBezTo>
                      <a:pt x="26" y="5"/>
                      <a:pt x="26" y="5"/>
                      <a:pt x="26" y="5"/>
                    </a:cubicBezTo>
                    <a:cubicBezTo>
                      <a:pt x="26" y="5"/>
                      <a:pt x="27" y="6"/>
                      <a:pt x="28" y="5"/>
                    </a:cubicBezTo>
                    <a:cubicBezTo>
                      <a:pt x="26" y="8"/>
                      <a:pt x="24" y="5"/>
                      <a:pt x="22" y="7"/>
                    </a:cubicBezTo>
                    <a:cubicBezTo>
                      <a:pt x="21" y="6"/>
                      <a:pt x="20" y="7"/>
                      <a:pt x="19" y="7"/>
                    </a:cubicBezTo>
                    <a:cubicBezTo>
                      <a:pt x="18" y="7"/>
                      <a:pt x="16" y="8"/>
                      <a:pt x="14" y="8"/>
                    </a:cubicBezTo>
                    <a:cubicBezTo>
                      <a:pt x="11" y="7"/>
                      <a:pt x="9" y="9"/>
                      <a:pt x="7" y="9"/>
                    </a:cubicBezTo>
                    <a:cubicBezTo>
                      <a:pt x="7" y="8"/>
                      <a:pt x="7" y="8"/>
                      <a:pt x="7" y="8"/>
                    </a:cubicBezTo>
                    <a:cubicBezTo>
                      <a:pt x="7" y="8"/>
                      <a:pt x="7" y="8"/>
                      <a:pt x="7" y="8"/>
                    </a:cubicBezTo>
                    <a:cubicBezTo>
                      <a:pt x="6" y="9"/>
                      <a:pt x="6" y="9"/>
                      <a:pt x="6" y="9"/>
                    </a:cubicBezTo>
                    <a:cubicBezTo>
                      <a:pt x="4" y="9"/>
                      <a:pt x="2" y="9"/>
                      <a:pt x="0" y="10"/>
                    </a:cubicBezTo>
                    <a:cubicBezTo>
                      <a:pt x="0" y="8"/>
                      <a:pt x="2" y="9"/>
                      <a:pt x="2" y="7"/>
                    </a:cubicBezTo>
                    <a:cubicBezTo>
                      <a:pt x="2" y="7"/>
                      <a:pt x="1" y="9"/>
                      <a:pt x="2" y="9"/>
                    </a:cubicBezTo>
                    <a:cubicBezTo>
                      <a:pt x="3" y="8"/>
                      <a:pt x="3" y="8"/>
                      <a:pt x="3" y="8"/>
                    </a:cubicBezTo>
                    <a:cubicBezTo>
                      <a:pt x="3" y="7"/>
                      <a:pt x="3" y="7"/>
                      <a:pt x="3" y="7"/>
                    </a:cubicBezTo>
                    <a:cubicBezTo>
                      <a:pt x="4" y="7"/>
                      <a:pt x="2" y="6"/>
                      <a:pt x="3" y="5"/>
                    </a:cubicBezTo>
                    <a:cubicBezTo>
                      <a:pt x="4" y="5"/>
                      <a:pt x="3" y="7"/>
                      <a:pt x="4" y="6"/>
                    </a:cubicBezTo>
                    <a:cubicBezTo>
                      <a:pt x="4" y="7"/>
                      <a:pt x="6" y="7"/>
                      <a:pt x="6" y="7"/>
                    </a:cubicBezTo>
                    <a:cubicBezTo>
                      <a:pt x="5" y="7"/>
                      <a:pt x="5" y="7"/>
                      <a:pt x="5" y="7"/>
                    </a:cubicBezTo>
                    <a:cubicBezTo>
                      <a:pt x="6" y="9"/>
                      <a:pt x="7" y="7"/>
                      <a:pt x="8" y="7"/>
                    </a:cubicBezTo>
                    <a:cubicBezTo>
                      <a:pt x="10" y="8"/>
                      <a:pt x="11" y="7"/>
                      <a:pt x="14" y="6"/>
                    </a:cubicBezTo>
                    <a:cubicBezTo>
                      <a:pt x="13" y="6"/>
                      <a:pt x="13" y="5"/>
                      <a:pt x="12" y="6"/>
                    </a:cubicBezTo>
                    <a:cubicBezTo>
                      <a:pt x="13" y="6"/>
                      <a:pt x="13" y="5"/>
                      <a:pt x="14" y="5"/>
                    </a:cubicBezTo>
                    <a:cubicBezTo>
                      <a:pt x="15" y="5"/>
                      <a:pt x="16" y="7"/>
                      <a:pt x="17" y="6"/>
                    </a:cubicBezTo>
                    <a:cubicBezTo>
                      <a:pt x="17" y="6"/>
                      <a:pt x="17" y="6"/>
                      <a:pt x="17" y="6"/>
                    </a:cubicBezTo>
                    <a:cubicBezTo>
                      <a:pt x="19" y="7"/>
                      <a:pt x="19" y="7"/>
                      <a:pt x="19" y="7"/>
                    </a:cubicBezTo>
                    <a:cubicBezTo>
                      <a:pt x="21" y="6"/>
                      <a:pt x="22" y="4"/>
                      <a:pt x="24" y="6"/>
                    </a:cubicBezTo>
                    <a:cubicBezTo>
                      <a:pt x="24" y="5"/>
                      <a:pt x="25" y="5"/>
                      <a:pt x="25" y="5"/>
                    </a:cubicBezTo>
                    <a:cubicBezTo>
                      <a:pt x="25" y="5"/>
                      <a:pt x="25" y="4"/>
                      <a:pt x="25" y="4"/>
                    </a:cubicBezTo>
                    <a:cubicBezTo>
                      <a:pt x="27" y="5"/>
                      <a:pt x="28" y="2"/>
                      <a:pt x="30" y="2"/>
                    </a:cubicBezTo>
                    <a:cubicBezTo>
                      <a:pt x="31" y="2"/>
                      <a:pt x="33" y="0"/>
                      <a:pt x="35" y="1"/>
                    </a:cubicBezTo>
                    <a:lnTo>
                      <a:pt x="3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1" name="Freeform 2220">
                <a:extLst>
                  <a:ext uri="{FF2B5EF4-FFF2-40B4-BE49-F238E27FC236}">
                    <a16:creationId xmlns:a16="http://schemas.microsoft.com/office/drawing/2014/main" id="{8C05F53C-8A6E-44A4-9AEE-2C9095681E5B}"/>
                  </a:ext>
                </a:extLst>
              </p:cNvPr>
              <p:cNvSpPr/>
              <p:nvPr/>
            </p:nvSpPr>
            <p:spPr bwMode="auto">
              <a:xfrm>
                <a:off x="3295" y="2233"/>
                <a:ext cx="74" cy="40"/>
              </a:xfrm>
              <a:custGeom>
                <a:gdLst>
                  <a:gd name="T0" fmla="*/ 25 w 28"/>
                  <a:gd name="T1" fmla="*/ 1 h 15"/>
                  <a:gd name="T2" fmla="*/ 23 w 28"/>
                  <a:gd name="T3" fmla="*/ 3 h 15"/>
                  <a:gd name="T4" fmla="*/ 26 w 28"/>
                  <a:gd name="T5" fmla="*/ 1 h 15"/>
                  <a:gd name="T6" fmla="*/ 28 w 28"/>
                  <a:gd name="T7" fmla="*/ 3 h 15"/>
                  <a:gd name="T8" fmla="*/ 20 w 28"/>
                  <a:gd name="T9" fmla="*/ 5 h 15"/>
                  <a:gd name="T10" fmla="*/ 20 w 28"/>
                  <a:gd name="T11" fmla="*/ 7 h 15"/>
                  <a:gd name="T12" fmla="*/ 25 w 28"/>
                  <a:gd name="T13" fmla="*/ 5 h 15"/>
                  <a:gd name="T14" fmla="*/ 21 w 28"/>
                  <a:gd name="T15" fmla="*/ 10 h 15"/>
                  <a:gd name="T16" fmla="*/ 22 w 28"/>
                  <a:gd name="T17" fmla="*/ 10 h 15"/>
                  <a:gd name="T18" fmla="*/ 19 w 28"/>
                  <a:gd name="T19" fmla="*/ 11 h 15"/>
                  <a:gd name="T20" fmla="*/ 19 w 28"/>
                  <a:gd name="T21" fmla="*/ 10 h 15"/>
                  <a:gd name="T22" fmla="*/ 21 w 28"/>
                  <a:gd name="T23" fmla="*/ 9 h 15"/>
                  <a:gd name="T24" fmla="*/ 16 w 28"/>
                  <a:gd name="T25" fmla="*/ 9 h 15"/>
                  <a:gd name="T26" fmla="*/ 16 w 28"/>
                  <a:gd name="T27" fmla="*/ 10 h 15"/>
                  <a:gd name="T28" fmla="*/ 14 w 28"/>
                  <a:gd name="T29" fmla="*/ 11 h 15"/>
                  <a:gd name="T30" fmla="*/ 15 w 28"/>
                  <a:gd name="T31" fmla="*/ 13 h 15"/>
                  <a:gd name="T32" fmla="*/ 14 w 28"/>
                  <a:gd name="T33" fmla="*/ 13 h 15"/>
                  <a:gd name="T34" fmla="*/ 15 w 28"/>
                  <a:gd name="T35" fmla="*/ 13 h 15"/>
                  <a:gd name="T36" fmla="*/ 14 w 28"/>
                  <a:gd name="T37" fmla="*/ 14 h 15"/>
                  <a:gd name="T38" fmla="*/ 14 w 28"/>
                  <a:gd name="T39" fmla="*/ 14 h 15"/>
                  <a:gd name="T40" fmla="*/ 12 w 28"/>
                  <a:gd name="T41" fmla="*/ 13 h 15"/>
                  <a:gd name="T42" fmla="*/ 12 w 28"/>
                  <a:gd name="T43" fmla="*/ 14 h 15"/>
                  <a:gd name="T44" fmla="*/ 12 w 28"/>
                  <a:gd name="T45" fmla="*/ 12 h 15"/>
                  <a:gd name="T46" fmla="*/ 12 w 28"/>
                  <a:gd name="T47" fmla="*/ 13 h 15"/>
                  <a:gd name="T48" fmla="*/ 15 w 28"/>
                  <a:gd name="T49" fmla="*/ 10 h 15"/>
                  <a:gd name="T50" fmla="*/ 15 w 28"/>
                  <a:gd name="T51" fmla="*/ 9 h 15"/>
                  <a:gd name="T52" fmla="*/ 6 w 28"/>
                  <a:gd name="T53" fmla="*/ 9 h 15"/>
                  <a:gd name="T54" fmla="*/ 5 w 28"/>
                  <a:gd name="T55" fmla="*/ 10 h 15"/>
                  <a:gd name="T56" fmla="*/ 7 w 28"/>
                  <a:gd name="T57" fmla="*/ 11 h 15"/>
                  <a:gd name="T58" fmla="*/ 6 w 28"/>
                  <a:gd name="T59" fmla="*/ 11 h 15"/>
                  <a:gd name="T60" fmla="*/ 5 w 28"/>
                  <a:gd name="T61" fmla="*/ 11 h 15"/>
                  <a:gd name="T62" fmla="*/ 3 w 28"/>
                  <a:gd name="T63" fmla="*/ 13 h 15"/>
                  <a:gd name="T64" fmla="*/ 1 w 28"/>
                  <a:gd name="T65" fmla="*/ 14 h 15"/>
                  <a:gd name="T66" fmla="*/ 2 w 28"/>
                  <a:gd name="T67" fmla="*/ 12 h 15"/>
                  <a:gd name="T68" fmla="*/ 1 w 28"/>
                  <a:gd name="T69" fmla="*/ 12 h 15"/>
                  <a:gd name="T70" fmla="*/ 3 w 28"/>
                  <a:gd name="T71" fmla="*/ 9 h 15"/>
                  <a:gd name="T72" fmla="*/ 4 w 28"/>
                  <a:gd name="T73" fmla="*/ 10 h 15"/>
                  <a:gd name="T74" fmla="*/ 5 w 28"/>
                  <a:gd name="T75" fmla="*/ 6 h 15"/>
                  <a:gd name="T76" fmla="*/ 7 w 28"/>
                  <a:gd name="T77" fmla="*/ 7 h 15"/>
                  <a:gd name="T78" fmla="*/ 7 w 28"/>
                  <a:gd name="T79" fmla="*/ 7 h 15"/>
                  <a:gd name="T80" fmla="*/ 10 w 28"/>
                  <a:gd name="T81" fmla="*/ 5 h 15"/>
                  <a:gd name="T82" fmla="*/ 9 w 28"/>
                  <a:gd name="T83" fmla="*/ 5 h 15"/>
                  <a:gd name="T84" fmla="*/ 8 w 28"/>
                  <a:gd name="T85" fmla="*/ 5 h 15"/>
                  <a:gd name="T86" fmla="*/ 10 w 28"/>
                  <a:gd name="T87" fmla="*/ 5 h 15"/>
                  <a:gd name="T88" fmla="*/ 10 w 28"/>
                  <a:gd name="T89" fmla="*/ 5 h 15"/>
                  <a:gd name="T90" fmla="*/ 14 w 28"/>
                  <a:gd name="T91" fmla="*/ 3 h 15"/>
                  <a:gd name="T92" fmla="*/ 15 w 28"/>
                  <a:gd name="T93" fmla="*/ 3 h 15"/>
                  <a:gd name="T94" fmla="*/ 13 w 28"/>
                  <a:gd name="T95" fmla="*/ 4 h 15"/>
                  <a:gd name="T96" fmla="*/ 15 w 28"/>
                  <a:gd name="T97" fmla="*/ 4 h 15"/>
                  <a:gd name="T98" fmla="*/ 15 w 28"/>
                  <a:gd name="T99" fmla="*/ 4 h 15"/>
                  <a:gd name="T100" fmla="*/ 15 w 28"/>
                  <a:gd name="T101" fmla="*/ 3 h 15"/>
                  <a:gd name="T102" fmla="*/ 17 w 28"/>
                  <a:gd name="T103" fmla="*/ 5 h 15"/>
                  <a:gd name="T104" fmla="*/ 16 w 28"/>
                  <a:gd name="T105" fmla="*/ 5 h 15"/>
                  <a:gd name="T106" fmla="*/ 12 w 28"/>
                  <a:gd name="T107" fmla="*/ 7 h 15"/>
                  <a:gd name="T108" fmla="*/ 11 w 28"/>
                  <a:gd name="T109" fmla="*/ 7 h 15"/>
                  <a:gd name="T110" fmla="*/ 10 w 28"/>
                  <a:gd name="T111" fmla="*/ 8 h 15"/>
                  <a:gd name="T112" fmla="*/ 15 w 28"/>
                  <a:gd name="T113" fmla="*/ 8 h 15"/>
                  <a:gd name="T114" fmla="*/ 19 w 28"/>
                  <a:gd name="T115" fmla="*/ 5 h 15"/>
                  <a:gd name="T116" fmla="*/ 19 w 28"/>
                  <a:gd name="T117" fmla="*/ 2 h 15"/>
                  <a:gd name="T118" fmla="*/ 23 w 28"/>
                  <a:gd name="T119" fmla="*/ 1 h 15"/>
                  <a:gd name="T120" fmla="*/ 25 w 28"/>
                  <a:gd name="T121"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5">
                    <a:moveTo>
                      <a:pt x="25" y="1"/>
                    </a:moveTo>
                    <a:cubicBezTo>
                      <a:pt x="24" y="2"/>
                      <a:pt x="23" y="2"/>
                      <a:pt x="23" y="3"/>
                    </a:cubicBezTo>
                    <a:cubicBezTo>
                      <a:pt x="25" y="5"/>
                      <a:pt x="25" y="1"/>
                      <a:pt x="26" y="1"/>
                    </a:cubicBezTo>
                    <a:cubicBezTo>
                      <a:pt x="26" y="2"/>
                      <a:pt x="27" y="3"/>
                      <a:pt x="28" y="3"/>
                    </a:cubicBezTo>
                    <a:cubicBezTo>
                      <a:pt x="25" y="4"/>
                      <a:pt x="23" y="6"/>
                      <a:pt x="20" y="5"/>
                    </a:cubicBezTo>
                    <a:cubicBezTo>
                      <a:pt x="20" y="5"/>
                      <a:pt x="18" y="7"/>
                      <a:pt x="20" y="7"/>
                    </a:cubicBezTo>
                    <a:cubicBezTo>
                      <a:pt x="22" y="5"/>
                      <a:pt x="24" y="7"/>
                      <a:pt x="25" y="5"/>
                    </a:cubicBezTo>
                    <a:cubicBezTo>
                      <a:pt x="26" y="8"/>
                      <a:pt x="22" y="7"/>
                      <a:pt x="21" y="10"/>
                    </a:cubicBezTo>
                    <a:cubicBezTo>
                      <a:pt x="22" y="10"/>
                      <a:pt x="22" y="10"/>
                      <a:pt x="22" y="10"/>
                    </a:cubicBezTo>
                    <a:cubicBezTo>
                      <a:pt x="21" y="11"/>
                      <a:pt x="20" y="10"/>
                      <a:pt x="19" y="11"/>
                    </a:cubicBezTo>
                    <a:cubicBezTo>
                      <a:pt x="19" y="10"/>
                      <a:pt x="19" y="10"/>
                      <a:pt x="19" y="10"/>
                    </a:cubicBezTo>
                    <a:cubicBezTo>
                      <a:pt x="20" y="11"/>
                      <a:pt x="20" y="9"/>
                      <a:pt x="21" y="9"/>
                    </a:cubicBezTo>
                    <a:cubicBezTo>
                      <a:pt x="20" y="6"/>
                      <a:pt x="18" y="9"/>
                      <a:pt x="16" y="9"/>
                    </a:cubicBezTo>
                    <a:cubicBezTo>
                      <a:pt x="16" y="10"/>
                      <a:pt x="15" y="10"/>
                      <a:pt x="16" y="10"/>
                    </a:cubicBezTo>
                    <a:cubicBezTo>
                      <a:pt x="14" y="10"/>
                      <a:pt x="15" y="12"/>
                      <a:pt x="14" y="11"/>
                    </a:cubicBezTo>
                    <a:cubicBezTo>
                      <a:pt x="15" y="13"/>
                      <a:pt x="15" y="13"/>
                      <a:pt x="15" y="13"/>
                    </a:cubicBezTo>
                    <a:cubicBezTo>
                      <a:pt x="14" y="13"/>
                      <a:pt x="14" y="13"/>
                      <a:pt x="14" y="13"/>
                    </a:cubicBezTo>
                    <a:cubicBezTo>
                      <a:pt x="15" y="13"/>
                      <a:pt x="15" y="13"/>
                      <a:pt x="15" y="13"/>
                    </a:cubicBezTo>
                    <a:cubicBezTo>
                      <a:pt x="15" y="13"/>
                      <a:pt x="15" y="14"/>
                      <a:pt x="14" y="14"/>
                    </a:cubicBezTo>
                    <a:cubicBezTo>
                      <a:pt x="14" y="14"/>
                      <a:pt x="14" y="14"/>
                      <a:pt x="14" y="14"/>
                    </a:cubicBezTo>
                    <a:cubicBezTo>
                      <a:pt x="14" y="13"/>
                      <a:pt x="13" y="13"/>
                      <a:pt x="12" y="13"/>
                    </a:cubicBezTo>
                    <a:cubicBezTo>
                      <a:pt x="12" y="14"/>
                      <a:pt x="13" y="15"/>
                      <a:pt x="12" y="14"/>
                    </a:cubicBezTo>
                    <a:cubicBezTo>
                      <a:pt x="11" y="13"/>
                      <a:pt x="12" y="13"/>
                      <a:pt x="12" y="12"/>
                    </a:cubicBezTo>
                    <a:cubicBezTo>
                      <a:pt x="12" y="13"/>
                      <a:pt x="12" y="13"/>
                      <a:pt x="12" y="13"/>
                    </a:cubicBezTo>
                    <a:cubicBezTo>
                      <a:pt x="14" y="13"/>
                      <a:pt x="13" y="10"/>
                      <a:pt x="15" y="10"/>
                    </a:cubicBezTo>
                    <a:cubicBezTo>
                      <a:pt x="15" y="9"/>
                      <a:pt x="15" y="9"/>
                      <a:pt x="15" y="9"/>
                    </a:cubicBezTo>
                    <a:cubicBezTo>
                      <a:pt x="12" y="8"/>
                      <a:pt x="9" y="13"/>
                      <a:pt x="6" y="9"/>
                    </a:cubicBezTo>
                    <a:cubicBezTo>
                      <a:pt x="5" y="10"/>
                      <a:pt x="5" y="10"/>
                      <a:pt x="5" y="10"/>
                    </a:cubicBezTo>
                    <a:cubicBezTo>
                      <a:pt x="5" y="11"/>
                      <a:pt x="7" y="10"/>
                      <a:pt x="7" y="11"/>
                    </a:cubicBezTo>
                    <a:cubicBezTo>
                      <a:pt x="6" y="11"/>
                      <a:pt x="6" y="12"/>
                      <a:pt x="6" y="11"/>
                    </a:cubicBezTo>
                    <a:cubicBezTo>
                      <a:pt x="5" y="11"/>
                      <a:pt x="5" y="11"/>
                      <a:pt x="5" y="11"/>
                    </a:cubicBezTo>
                    <a:cubicBezTo>
                      <a:pt x="5" y="12"/>
                      <a:pt x="2" y="11"/>
                      <a:pt x="3" y="13"/>
                    </a:cubicBezTo>
                    <a:cubicBezTo>
                      <a:pt x="2" y="12"/>
                      <a:pt x="1" y="13"/>
                      <a:pt x="1" y="14"/>
                    </a:cubicBezTo>
                    <a:cubicBezTo>
                      <a:pt x="0" y="13"/>
                      <a:pt x="2" y="13"/>
                      <a:pt x="2" y="12"/>
                    </a:cubicBezTo>
                    <a:cubicBezTo>
                      <a:pt x="1" y="12"/>
                      <a:pt x="1" y="12"/>
                      <a:pt x="1" y="12"/>
                    </a:cubicBezTo>
                    <a:cubicBezTo>
                      <a:pt x="0" y="10"/>
                      <a:pt x="4" y="12"/>
                      <a:pt x="3" y="9"/>
                    </a:cubicBezTo>
                    <a:cubicBezTo>
                      <a:pt x="4" y="10"/>
                      <a:pt x="4" y="10"/>
                      <a:pt x="4" y="10"/>
                    </a:cubicBezTo>
                    <a:cubicBezTo>
                      <a:pt x="3" y="8"/>
                      <a:pt x="7" y="8"/>
                      <a:pt x="5" y="6"/>
                    </a:cubicBezTo>
                    <a:cubicBezTo>
                      <a:pt x="6" y="6"/>
                      <a:pt x="7" y="6"/>
                      <a:pt x="7" y="7"/>
                    </a:cubicBezTo>
                    <a:cubicBezTo>
                      <a:pt x="7" y="7"/>
                      <a:pt x="7" y="7"/>
                      <a:pt x="7" y="7"/>
                    </a:cubicBezTo>
                    <a:cubicBezTo>
                      <a:pt x="7" y="6"/>
                      <a:pt x="9" y="7"/>
                      <a:pt x="10" y="5"/>
                    </a:cubicBezTo>
                    <a:cubicBezTo>
                      <a:pt x="9" y="5"/>
                      <a:pt x="9" y="5"/>
                      <a:pt x="9" y="5"/>
                    </a:cubicBezTo>
                    <a:cubicBezTo>
                      <a:pt x="9" y="5"/>
                      <a:pt x="9" y="6"/>
                      <a:pt x="8" y="5"/>
                    </a:cubicBezTo>
                    <a:cubicBezTo>
                      <a:pt x="8" y="4"/>
                      <a:pt x="9" y="6"/>
                      <a:pt x="10" y="5"/>
                    </a:cubicBezTo>
                    <a:cubicBezTo>
                      <a:pt x="10" y="5"/>
                      <a:pt x="10" y="5"/>
                      <a:pt x="10" y="5"/>
                    </a:cubicBezTo>
                    <a:cubicBezTo>
                      <a:pt x="11" y="4"/>
                      <a:pt x="13" y="4"/>
                      <a:pt x="14" y="3"/>
                    </a:cubicBezTo>
                    <a:cubicBezTo>
                      <a:pt x="15" y="3"/>
                      <a:pt x="15" y="3"/>
                      <a:pt x="15" y="3"/>
                    </a:cubicBezTo>
                    <a:cubicBezTo>
                      <a:pt x="14" y="4"/>
                      <a:pt x="14" y="3"/>
                      <a:pt x="13" y="4"/>
                    </a:cubicBezTo>
                    <a:cubicBezTo>
                      <a:pt x="14" y="5"/>
                      <a:pt x="14" y="4"/>
                      <a:pt x="15" y="4"/>
                    </a:cubicBezTo>
                    <a:cubicBezTo>
                      <a:pt x="15" y="4"/>
                      <a:pt x="15" y="4"/>
                      <a:pt x="15" y="4"/>
                    </a:cubicBezTo>
                    <a:cubicBezTo>
                      <a:pt x="15" y="3"/>
                      <a:pt x="15" y="3"/>
                      <a:pt x="15" y="3"/>
                    </a:cubicBezTo>
                    <a:cubicBezTo>
                      <a:pt x="15" y="4"/>
                      <a:pt x="17" y="3"/>
                      <a:pt x="17" y="5"/>
                    </a:cubicBezTo>
                    <a:cubicBezTo>
                      <a:pt x="16" y="5"/>
                      <a:pt x="16" y="4"/>
                      <a:pt x="16" y="5"/>
                    </a:cubicBezTo>
                    <a:cubicBezTo>
                      <a:pt x="16" y="7"/>
                      <a:pt x="12" y="6"/>
                      <a:pt x="12" y="7"/>
                    </a:cubicBezTo>
                    <a:cubicBezTo>
                      <a:pt x="11" y="7"/>
                      <a:pt x="11" y="7"/>
                      <a:pt x="11" y="7"/>
                    </a:cubicBezTo>
                    <a:cubicBezTo>
                      <a:pt x="10" y="8"/>
                      <a:pt x="10" y="8"/>
                      <a:pt x="10" y="8"/>
                    </a:cubicBezTo>
                    <a:cubicBezTo>
                      <a:pt x="12" y="9"/>
                      <a:pt x="13" y="8"/>
                      <a:pt x="15" y="8"/>
                    </a:cubicBezTo>
                    <a:cubicBezTo>
                      <a:pt x="17" y="8"/>
                      <a:pt x="17" y="5"/>
                      <a:pt x="19" y="5"/>
                    </a:cubicBezTo>
                    <a:cubicBezTo>
                      <a:pt x="19" y="4"/>
                      <a:pt x="18" y="3"/>
                      <a:pt x="19" y="2"/>
                    </a:cubicBezTo>
                    <a:cubicBezTo>
                      <a:pt x="21" y="4"/>
                      <a:pt x="21" y="0"/>
                      <a:pt x="23" y="1"/>
                    </a:cubicBezTo>
                    <a:cubicBezTo>
                      <a:pt x="24" y="1"/>
                      <a:pt x="24" y="0"/>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2" name="Freeform 2221">
                <a:extLst>
                  <a:ext uri="{FF2B5EF4-FFF2-40B4-BE49-F238E27FC236}">
                    <a16:creationId xmlns:a16="http://schemas.microsoft.com/office/drawing/2014/main" id="{A2BDEA93-0D2B-4BC3-A85E-99DED406136A}"/>
                  </a:ext>
                </a:extLst>
              </p:cNvPr>
              <p:cNvSpPr/>
              <p:nvPr/>
            </p:nvSpPr>
            <p:spPr bwMode="auto">
              <a:xfrm>
                <a:off x="3380" y="2236"/>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3" name="Freeform 2222">
                <a:extLst>
                  <a:ext uri="{FF2B5EF4-FFF2-40B4-BE49-F238E27FC236}">
                    <a16:creationId xmlns:a16="http://schemas.microsoft.com/office/drawing/2014/main" id="{9EF09404-3974-4CCF-BEEF-80C0B23E8794}"/>
                  </a:ext>
                </a:extLst>
              </p:cNvPr>
              <p:cNvSpPr/>
              <p:nvPr/>
            </p:nvSpPr>
            <p:spPr bwMode="auto">
              <a:xfrm>
                <a:off x="3164" y="2236"/>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4" name="Freeform 2223">
                <a:extLst>
                  <a:ext uri="{FF2B5EF4-FFF2-40B4-BE49-F238E27FC236}">
                    <a16:creationId xmlns:a16="http://schemas.microsoft.com/office/drawing/2014/main" id="{13BC1B4F-1F27-4DC5-9A62-67273123D321}"/>
                  </a:ext>
                </a:extLst>
              </p:cNvPr>
              <p:cNvSpPr/>
              <p:nvPr/>
            </p:nvSpPr>
            <p:spPr bwMode="auto">
              <a:xfrm>
                <a:off x="2856" y="2236"/>
                <a:ext cx="22" cy="10"/>
              </a:xfrm>
              <a:custGeom>
                <a:gdLst>
                  <a:gd name="T0" fmla="*/ 8 w 8"/>
                  <a:gd name="T1" fmla="*/ 0 h 4"/>
                  <a:gd name="T2" fmla="*/ 7 w 8"/>
                  <a:gd name="T3" fmla="*/ 1 h 4"/>
                  <a:gd name="T4" fmla="*/ 8 w 8"/>
                  <a:gd name="T5" fmla="*/ 2 h 4"/>
                  <a:gd name="T6" fmla="*/ 8 w 8"/>
                  <a:gd name="T7" fmla="*/ 3 h 4"/>
                  <a:gd name="T8" fmla="*/ 0 w 8"/>
                  <a:gd name="T9" fmla="*/ 4 h 4"/>
                  <a:gd name="T10" fmla="*/ 6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7" y="1"/>
                    </a:cubicBezTo>
                    <a:cubicBezTo>
                      <a:pt x="8" y="2"/>
                      <a:pt x="8" y="2"/>
                      <a:pt x="8" y="2"/>
                    </a:cubicBezTo>
                    <a:cubicBezTo>
                      <a:pt x="8" y="3"/>
                      <a:pt x="8" y="3"/>
                      <a:pt x="8" y="3"/>
                    </a:cubicBezTo>
                    <a:cubicBezTo>
                      <a:pt x="0" y="4"/>
                      <a:pt x="0" y="4"/>
                      <a:pt x="0" y="4"/>
                    </a:cubicBezTo>
                    <a:cubicBezTo>
                      <a:pt x="1" y="2"/>
                      <a:pt x="5" y="2"/>
                      <a:pt x="6"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5" name="Freeform 2224">
                <a:extLst>
                  <a:ext uri="{FF2B5EF4-FFF2-40B4-BE49-F238E27FC236}">
                    <a16:creationId xmlns:a16="http://schemas.microsoft.com/office/drawing/2014/main" id="{E82CB1F6-9F6C-47BD-A339-F31A76E15172}"/>
                  </a:ext>
                </a:extLst>
              </p:cNvPr>
              <p:cNvSpPr/>
              <p:nvPr/>
            </p:nvSpPr>
            <p:spPr bwMode="auto">
              <a:xfrm>
                <a:off x="3335" y="2236"/>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6" name="Rectangle 2225">
                <a:extLst>
                  <a:ext uri="{FF2B5EF4-FFF2-40B4-BE49-F238E27FC236}">
                    <a16:creationId xmlns:a16="http://schemas.microsoft.com/office/drawing/2014/main" id="{C96D1528-AF8B-4FAF-B4E5-B1B9129238A5}"/>
                  </a:ext>
                </a:extLst>
              </p:cNvPr>
              <p:cNvSpPr>
                <a:spLocks noChangeArrowheads="1"/>
              </p:cNvSpPr>
              <p:nvPr/>
            </p:nvSpPr>
            <p:spPr bwMode="auto">
              <a:xfrm>
                <a:off x="2552" y="223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7" name="Freeform 2226">
                <a:extLst>
                  <a:ext uri="{FF2B5EF4-FFF2-40B4-BE49-F238E27FC236}">
                    <a16:creationId xmlns:a16="http://schemas.microsoft.com/office/drawing/2014/main" id="{F3B23B5C-2BF5-46AE-AF7F-A133AA396A57}"/>
                  </a:ext>
                </a:extLst>
              </p:cNvPr>
              <p:cNvSpPr/>
              <p:nvPr/>
            </p:nvSpPr>
            <p:spPr bwMode="auto">
              <a:xfrm>
                <a:off x="2776" y="2238"/>
                <a:ext cx="6"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8" name="Freeform 2227">
                <a:extLst>
                  <a:ext uri="{FF2B5EF4-FFF2-40B4-BE49-F238E27FC236}">
                    <a16:creationId xmlns:a16="http://schemas.microsoft.com/office/drawing/2014/main" id="{BD70B105-539A-422B-8954-05A186E9ECB5}"/>
                  </a:ext>
                </a:extLst>
              </p:cNvPr>
              <p:cNvSpPr/>
              <p:nvPr/>
            </p:nvSpPr>
            <p:spPr bwMode="auto">
              <a:xfrm>
                <a:off x="2822" y="2238"/>
                <a:ext cx="10" cy="3"/>
              </a:xfrm>
              <a:custGeom>
                <a:gdLst>
                  <a:gd name="T0" fmla="*/ 4 w 4"/>
                  <a:gd name="T1" fmla="*/ 0 h 1"/>
                  <a:gd name="T2" fmla="*/ 0 w 4"/>
                  <a:gd name="T3" fmla="*/ 1 h 1"/>
                  <a:gd name="T4" fmla="*/ 4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3" y="1"/>
                      <a:pt x="0" y="0"/>
                      <a:pt x="0" y="1"/>
                    </a:cubicBezTo>
                    <a:cubicBezTo>
                      <a:pt x="1" y="0"/>
                      <a:pt x="2" y="1"/>
                      <a:pt x="4"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9" name="Freeform 2228">
                <a:extLst>
                  <a:ext uri="{FF2B5EF4-FFF2-40B4-BE49-F238E27FC236}">
                    <a16:creationId xmlns:a16="http://schemas.microsoft.com/office/drawing/2014/main" id="{52456CA9-2745-4373-B42F-4AD087E01C86}"/>
                  </a:ext>
                </a:extLst>
              </p:cNvPr>
              <p:cNvSpPr/>
              <p:nvPr/>
            </p:nvSpPr>
            <p:spPr bwMode="auto">
              <a:xfrm>
                <a:off x="2349" y="2238"/>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0" name="Freeform 2229">
                <a:extLst>
                  <a:ext uri="{FF2B5EF4-FFF2-40B4-BE49-F238E27FC236}">
                    <a16:creationId xmlns:a16="http://schemas.microsoft.com/office/drawing/2014/main" id="{CF73BC12-7641-4F5A-9921-0605E83F7056}"/>
                  </a:ext>
                </a:extLst>
              </p:cNvPr>
              <p:cNvSpPr/>
              <p:nvPr/>
            </p:nvSpPr>
            <p:spPr bwMode="auto">
              <a:xfrm>
                <a:off x="2894" y="2238"/>
                <a:ext cx="3" cy="3"/>
              </a:xfrm>
              <a:custGeom>
                <a:gdLst>
                  <a:gd name="T0" fmla="*/ 1 w 1"/>
                  <a:gd name="T1" fmla="*/ 1 h 1"/>
                  <a:gd name="T2" fmla="*/ 1 w 1"/>
                  <a:gd name="T3" fmla="*/ 1 h 1"/>
                  <a:gd name="T4" fmla="*/ 0 w 1"/>
                  <a:gd name="T5" fmla="*/ 1 h 1"/>
                  <a:gd name="T6" fmla="*/ 0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1" name="Freeform 2230">
                <a:extLst>
                  <a:ext uri="{FF2B5EF4-FFF2-40B4-BE49-F238E27FC236}">
                    <a16:creationId xmlns:a16="http://schemas.microsoft.com/office/drawing/2014/main" id="{6247780E-7BFC-45AC-B1DD-62B0E6F92D50}"/>
                  </a:ext>
                </a:extLst>
              </p:cNvPr>
              <p:cNvSpPr/>
              <p:nvPr/>
            </p:nvSpPr>
            <p:spPr bwMode="auto">
              <a:xfrm>
                <a:off x="2926" y="2238"/>
                <a:ext cx="5" cy="3"/>
              </a:xfrm>
              <a:custGeom>
                <a:gdLst>
                  <a:gd name="T0" fmla="*/ 2 w 2"/>
                  <a:gd name="T1" fmla="*/ 1 h 1"/>
                  <a:gd name="T2" fmla="*/ 2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2" name="Freeform 2231">
                <a:extLst>
                  <a:ext uri="{FF2B5EF4-FFF2-40B4-BE49-F238E27FC236}">
                    <a16:creationId xmlns:a16="http://schemas.microsoft.com/office/drawing/2014/main" id="{8E3BA1BA-AFB5-4ED7-A334-ED031E2285F2}"/>
                  </a:ext>
                </a:extLst>
              </p:cNvPr>
              <p:cNvSpPr/>
              <p:nvPr/>
            </p:nvSpPr>
            <p:spPr bwMode="auto">
              <a:xfrm flipH="1">
                <a:off x="3385" y="2238"/>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3" name="Freeform 2232">
                <a:extLst>
                  <a:ext uri="{FF2B5EF4-FFF2-40B4-BE49-F238E27FC236}">
                    <a16:creationId xmlns:a16="http://schemas.microsoft.com/office/drawing/2014/main" id="{9FF4B696-0851-4632-A527-BCEBC48C58EB}"/>
                  </a:ext>
                </a:extLst>
              </p:cNvPr>
              <p:cNvSpPr/>
              <p:nvPr/>
            </p:nvSpPr>
            <p:spPr bwMode="auto">
              <a:xfrm>
                <a:off x="2677" y="2238"/>
                <a:ext cx="22" cy="8"/>
              </a:xfrm>
              <a:custGeom>
                <a:gdLst>
                  <a:gd name="T0" fmla="*/ 8 w 8"/>
                  <a:gd name="T1" fmla="*/ 0 h 3"/>
                  <a:gd name="T2" fmla="*/ 4 w 8"/>
                  <a:gd name="T3" fmla="*/ 2 h 3"/>
                  <a:gd name="T4" fmla="*/ 2 w 8"/>
                  <a:gd name="T5" fmla="*/ 3 h 3"/>
                  <a:gd name="T6" fmla="*/ 6 w 8"/>
                  <a:gd name="T7" fmla="*/ 1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7" y="1"/>
                      <a:pt x="5" y="1"/>
                      <a:pt x="4" y="2"/>
                    </a:cubicBezTo>
                    <a:cubicBezTo>
                      <a:pt x="2" y="3"/>
                      <a:pt x="2" y="3"/>
                      <a:pt x="2" y="3"/>
                    </a:cubicBezTo>
                    <a:cubicBezTo>
                      <a:pt x="0" y="1"/>
                      <a:pt x="5" y="2"/>
                      <a:pt x="6" y="1"/>
                    </a:cubicBezTo>
                    <a:cubicBezTo>
                      <a:pt x="7"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4" name="Freeform 2233">
                <a:extLst>
                  <a:ext uri="{FF2B5EF4-FFF2-40B4-BE49-F238E27FC236}">
                    <a16:creationId xmlns:a16="http://schemas.microsoft.com/office/drawing/2014/main" id="{FF050BEC-DE69-4A28-9CC6-032AA91D8AC1}"/>
                  </a:ext>
                </a:extLst>
              </p:cNvPr>
              <p:cNvSpPr/>
              <p:nvPr/>
            </p:nvSpPr>
            <p:spPr bwMode="auto">
              <a:xfrm>
                <a:off x="3129" y="223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5" name="Freeform 2234">
                <a:extLst>
                  <a:ext uri="{FF2B5EF4-FFF2-40B4-BE49-F238E27FC236}">
                    <a16:creationId xmlns:a16="http://schemas.microsoft.com/office/drawing/2014/main" id="{51EBA4CF-5654-4B78-9927-BA0DBAEEB092}"/>
                  </a:ext>
                </a:extLst>
              </p:cNvPr>
              <p:cNvSpPr/>
              <p:nvPr/>
            </p:nvSpPr>
            <p:spPr bwMode="auto">
              <a:xfrm>
                <a:off x="3377" y="2238"/>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1"/>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6" name="Freeform 2235">
                <a:extLst>
                  <a:ext uri="{FF2B5EF4-FFF2-40B4-BE49-F238E27FC236}">
                    <a16:creationId xmlns:a16="http://schemas.microsoft.com/office/drawing/2014/main" id="{C7D015B2-E746-4E19-8CF3-D911654713A1}"/>
                  </a:ext>
                </a:extLst>
              </p:cNvPr>
              <p:cNvSpPr/>
              <p:nvPr/>
            </p:nvSpPr>
            <p:spPr bwMode="auto">
              <a:xfrm>
                <a:off x="2605" y="2241"/>
                <a:ext cx="8" cy="0"/>
              </a:xfrm>
              <a:custGeom>
                <a:gdLst>
                  <a:gd name="T0" fmla="*/ 2 w 3"/>
                  <a:gd name="T1" fmla="*/ 0 w 3"/>
                  <a:gd name="T2" fmla="*/ 2 w 3"/>
                </a:gdLst>
                <a:cxnLst>
                  <a:cxn ang="0">
                    <a:pos x="T0" y="0"/>
                  </a:cxn>
                  <a:cxn ang="0">
                    <a:pos x="T1" y="0"/>
                  </a:cxn>
                  <a:cxn ang="0">
                    <a:pos x="T2" y="0"/>
                  </a:cxn>
                </a:cxnLst>
                <a:rect l="0" t="0" r="r" b="b"/>
                <a:pathLst>
                  <a:path w="3">
                    <a:moveTo>
                      <a:pt x="2" y="0"/>
                    </a:moveTo>
                    <a:cubicBezTo>
                      <a:pt x="0" y="0"/>
                      <a:pt x="0" y="0"/>
                      <a:pt x="0" y="0"/>
                    </a:cubicBezTo>
                    <a:cubicBezTo>
                      <a:pt x="1" y="0"/>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7" name="Freeform 2236">
                <a:extLst>
                  <a:ext uri="{FF2B5EF4-FFF2-40B4-BE49-F238E27FC236}">
                    <a16:creationId xmlns:a16="http://schemas.microsoft.com/office/drawing/2014/main" id="{5B1F95CD-DA8C-46EC-BF40-38241E3A2D9F}"/>
                  </a:ext>
                </a:extLst>
              </p:cNvPr>
              <p:cNvSpPr/>
              <p:nvPr/>
            </p:nvSpPr>
            <p:spPr bwMode="auto">
              <a:xfrm>
                <a:off x="2771" y="2241"/>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8" name="Freeform 2237">
                <a:extLst>
                  <a:ext uri="{FF2B5EF4-FFF2-40B4-BE49-F238E27FC236}">
                    <a16:creationId xmlns:a16="http://schemas.microsoft.com/office/drawing/2014/main" id="{53944583-A59A-4A2A-9BD6-B99981DF8F87}"/>
                  </a:ext>
                </a:extLst>
              </p:cNvPr>
              <p:cNvSpPr/>
              <p:nvPr/>
            </p:nvSpPr>
            <p:spPr bwMode="auto">
              <a:xfrm>
                <a:off x="2798" y="2241"/>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9" name="Freeform 2238">
                <a:extLst>
                  <a:ext uri="{FF2B5EF4-FFF2-40B4-BE49-F238E27FC236}">
                    <a16:creationId xmlns:a16="http://schemas.microsoft.com/office/drawing/2014/main" id="{CDABC4AE-482C-4CAF-9A68-0466B195FAFF}"/>
                  </a:ext>
                </a:extLst>
              </p:cNvPr>
              <p:cNvSpPr/>
              <p:nvPr/>
            </p:nvSpPr>
            <p:spPr bwMode="auto">
              <a:xfrm>
                <a:off x="2760" y="2241"/>
                <a:ext cx="8" cy="5"/>
              </a:xfrm>
              <a:custGeom>
                <a:gdLst>
                  <a:gd name="T0" fmla="*/ 2 w 3"/>
                  <a:gd name="T1" fmla="*/ 1 h 2"/>
                  <a:gd name="T2" fmla="*/ 1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2" y="2"/>
                      <a:pt x="1" y="2"/>
                    </a:cubicBezTo>
                    <a:cubicBezTo>
                      <a:pt x="0" y="2"/>
                      <a:pt x="0" y="2"/>
                      <a:pt x="0" y="2"/>
                    </a:cubicBezTo>
                    <a:cubicBezTo>
                      <a:pt x="1" y="2"/>
                      <a:pt x="2" y="1"/>
                      <a:pt x="2"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0" name="Freeform 2239">
                <a:extLst>
                  <a:ext uri="{FF2B5EF4-FFF2-40B4-BE49-F238E27FC236}">
                    <a16:creationId xmlns:a16="http://schemas.microsoft.com/office/drawing/2014/main" id="{81705712-172B-4CD5-AB69-19203F19C01B}"/>
                  </a:ext>
                </a:extLst>
              </p:cNvPr>
              <p:cNvSpPr/>
              <p:nvPr/>
            </p:nvSpPr>
            <p:spPr bwMode="auto">
              <a:xfrm>
                <a:off x="3289" y="2241"/>
                <a:ext cx="6" cy="5"/>
              </a:xfrm>
              <a:custGeom>
                <a:gdLst>
                  <a:gd name="T0" fmla="*/ 2 w 2"/>
                  <a:gd name="T1" fmla="*/ 2 h 2"/>
                  <a:gd name="T2" fmla="*/ 2 w 2"/>
                  <a:gd name="T3" fmla="*/ 2 h 2"/>
                  <a:gd name="T4" fmla="*/ 1 w 2"/>
                  <a:gd name="T5" fmla="*/ 2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2" y="2"/>
                      <a:pt x="2" y="2"/>
                      <a:pt x="2" y="2"/>
                    </a:cubicBezTo>
                    <a:cubicBezTo>
                      <a:pt x="1" y="2"/>
                      <a:pt x="1" y="2"/>
                      <a:pt x="1" y="2"/>
                    </a:cubicBezTo>
                    <a:cubicBezTo>
                      <a:pt x="2" y="0"/>
                      <a:pt x="2" y="0"/>
                      <a:pt x="2" y="0"/>
                    </a:cubicBezTo>
                    <a:cubicBezTo>
                      <a:pt x="2" y="1"/>
                      <a:pt x="0"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1" name="Freeform 2240">
                <a:extLst>
                  <a:ext uri="{FF2B5EF4-FFF2-40B4-BE49-F238E27FC236}">
                    <a16:creationId xmlns:a16="http://schemas.microsoft.com/office/drawing/2014/main" id="{ACAEF6ED-11B0-48E1-9B80-AAF08AC17D4C}"/>
                  </a:ext>
                </a:extLst>
              </p:cNvPr>
              <p:cNvSpPr/>
              <p:nvPr/>
            </p:nvSpPr>
            <p:spPr bwMode="auto">
              <a:xfrm>
                <a:off x="2808" y="2241"/>
                <a:ext cx="16" cy="11"/>
              </a:xfrm>
              <a:custGeom>
                <a:gdLst>
                  <a:gd name="T0" fmla="*/ 4 w 6"/>
                  <a:gd name="T1" fmla="*/ 1 h 4"/>
                  <a:gd name="T2" fmla="*/ 2 w 6"/>
                  <a:gd name="T3" fmla="*/ 2 h 4"/>
                  <a:gd name="T4" fmla="*/ 6 w 6"/>
                  <a:gd name="T5" fmla="*/ 1 h 4"/>
                  <a:gd name="T6" fmla="*/ 1 w 6"/>
                  <a:gd name="T7" fmla="*/ 4 h 4"/>
                  <a:gd name="T8" fmla="*/ 0 w 6"/>
                  <a:gd name="T9" fmla="*/ 2 h 4"/>
                  <a:gd name="T10" fmla="*/ 2 w 6"/>
                  <a:gd name="T11" fmla="*/ 2 h 4"/>
                  <a:gd name="T12" fmla="*/ 4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1"/>
                    </a:moveTo>
                    <a:cubicBezTo>
                      <a:pt x="3" y="1"/>
                      <a:pt x="3" y="1"/>
                      <a:pt x="2" y="2"/>
                    </a:cubicBezTo>
                    <a:cubicBezTo>
                      <a:pt x="3" y="3"/>
                      <a:pt x="5" y="2"/>
                      <a:pt x="6" y="1"/>
                    </a:cubicBezTo>
                    <a:cubicBezTo>
                      <a:pt x="5" y="3"/>
                      <a:pt x="2" y="2"/>
                      <a:pt x="1" y="4"/>
                    </a:cubicBezTo>
                    <a:cubicBezTo>
                      <a:pt x="0" y="3"/>
                      <a:pt x="0" y="3"/>
                      <a:pt x="0" y="2"/>
                    </a:cubicBezTo>
                    <a:cubicBezTo>
                      <a:pt x="1" y="3"/>
                      <a:pt x="1" y="1"/>
                      <a:pt x="2" y="2"/>
                    </a:cubicBezTo>
                    <a:cubicBezTo>
                      <a:pt x="3"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2" name="Freeform 2241">
                <a:extLst>
                  <a:ext uri="{FF2B5EF4-FFF2-40B4-BE49-F238E27FC236}">
                    <a16:creationId xmlns:a16="http://schemas.microsoft.com/office/drawing/2014/main" id="{B7F4DC1F-EFC1-43B1-93A9-4AD40A636C79}"/>
                  </a:ext>
                </a:extLst>
              </p:cNvPr>
              <p:cNvSpPr/>
              <p:nvPr/>
            </p:nvSpPr>
            <p:spPr bwMode="auto">
              <a:xfrm>
                <a:off x="2918" y="22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3" name="Freeform 2242">
                <a:extLst>
                  <a:ext uri="{FF2B5EF4-FFF2-40B4-BE49-F238E27FC236}">
                    <a16:creationId xmlns:a16="http://schemas.microsoft.com/office/drawing/2014/main" id="{633ED0B2-A57E-4559-AA8D-76F53415FC59}"/>
                  </a:ext>
                </a:extLst>
              </p:cNvPr>
              <p:cNvSpPr/>
              <p:nvPr/>
            </p:nvSpPr>
            <p:spPr bwMode="auto">
              <a:xfrm>
                <a:off x="2373" y="224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4" name="Freeform 2243">
                <a:extLst>
                  <a:ext uri="{FF2B5EF4-FFF2-40B4-BE49-F238E27FC236}">
                    <a16:creationId xmlns:a16="http://schemas.microsoft.com/office/drawing/2014/main" id="{237EF282-B1FB-430C-A5B1-0974CCA57D26}"/>
                  </a:ext>
                </a:extLst>
              </p:cNvPr>
              <p:cNvSpPr/>
              <p:nvPr/>
            </p:nvSpPr>
            <p:spPr bwMode="auto">
              <a:xfrm>
                <a:off x="2560" y="2246"/>
                <a:ext cx="3" cy="3"/>
              </a:xfrm>
              <a:custGeom>
                <a:gdLst>
                  <a:gd name="T0" fmla="*/ 1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1 w 1"/>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5" name="Freeform 2244">
                <a:extLst>
                  <a:ext uri="{FF2B5EF4-FFF2-40B4-BE49-F238E27FC236}">
                    <a16:creationId xmlns:a16="http://schemas.microsoft.com/office/drawing/2014/main" id="{8BDF6C8A-8BA1-4CC6-A940-AD5ED873741C}"/>
                  </a:ext>
                </a:extLst>
              </p:cNvPr>
              <p:cNvSpPr/>
              <p:nvPr/>
            </p:nvSpPr>
            <p:spPr bwMode="auto">
              <a:xfrm>
                <a:off x="2571" y="2246"/>
                <a:ext cx="16" cy="3"/>
              </a:xfrm>
              <a:custGeom>
                <a:gdLst>
                  <a:gd name="T0" fmla="*/ 0 w 6"/>
                  <a:gd name="T1" fmla="*/ 1 h 1"/>
                  <a:gd name="T2" fmla="*/ 6 w 6"/>
                  <a:gd name="T3" fmla="*/ 0 h 1"/>
                  <a:gd name="T4" fmla="*/ 0 w 6"/>
                  <a:gd name="T5" fmla="*/ 1 h 1"/>
                </a:gdLst>
                <a:cxnLst>
                  <a:cxn ang="0">
                    <a:pos x="T0" y="T1"/>
                  </a:cxn>
                  <a:cxn ang="0">
                    <a:pos x="T2" y="T3"/>
                  </a:cxn>
                  <a:cxn ang="0">
                    <a:pos x="T4" y="T5"/>
                  </a:cxn>
                </a:cxnLst>
                <a:rect l="0" t="0" r="r" b="b"/>
                <a:pathLst>
                  <a:path w="6" h="1">
                    <a:moveTo>
                      <a:pt x="0" y="1"/>
                    </a:moveTo>
                    <a:cubicBezTo>
                      <a:pt x="1" y="0"/>
                      <a:pt x="4" y="0"/>
                      <a:pt x="6" y="0"/>
                    </a:cubicBezTo>
                    <a:cubicBezTo>
                      <a:pt x="4" y="1"/>
                      <a:pt x="2"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6" name="Rectangle 2245">
                <a:extLst>
                  <a:ext uri="{FF2B5EF4-FFF2-40B4-BE49-F238E27FC236}">
                    <a16:creationId xmlns:a16="http://schemas.microsoft.com/office/drawing/2014/main" id="{C673F991-7645-443A-AA28-8091D358C7A9}"/>
                  </a:ext>
                </a:extLst>
              </p:cNvPr>
              <p:cNvSpPr>
                <a:spLocks noChangeArrowheads="1"/>
              </p:cNvSpPr>
              <p:nvPr/>
            </p:nvSpPr>
            <p:spPr bwMode="auto">
              <a:xfrm>
                <a:off x="2742" y="224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7" name="Freeform 2246">
                <a:extLst>
                  <a:ext uri="{FF2B5EF4-FFF2-40B4-BE49-F238E27FC236}">
                    <a16:creationId xmlns:a16="http://schemas.microsoft.com/office/drawing/2014/main" id="{997D67D6-240D-4D57-925F-C2290CB71AE7}"/>
                  </a:ext>
                </a:extLst>
              </p:cNvPr>
              <p:cNvSpPr/>
              <p:nvPr/>
            </p:nvSpPr>
            <p:spPr bwMode="auto">
              <a:xfrm>
                <a:off x="2851" y="22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8" name="Freeform 2247">
                <a:extLst>
                  <a:ext uri="{FF2B5EF4-FFF2-40B4-BE49-F238E27FC236}">
                    <a16:creationId xmlns:a16="http://schemas.microsoft.com/office/drawing/2014/main" id="{A371AFFC-31AF-4A0E-ACCC-4FBEE372C5BE}"/>
                  </a:ext>
                </a:extLst>
              </p:cNvPr>
              <p:cNvSpPr/>
              <p:nvPr/>
            </p:nvSpPr>
            <p:spPr bwMode="auto">
              <a:xfrm>
                <a:off x="2309" y="2246"/>
                <a:ext cx="5" cy="6"/>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9" name="Freeform 2248">
                <a:extLst>
                  <a:ext uri="{FF2B5EF4-FFF2-40B4-BE49-F238E27FC236}">
                    <a16:creationId xmlns:a16="http://schemas.microsoft.com/office/drawing/2014/main" id="{1E892074-A670-4C26-B101-2CD464A083A2}"/>
                  </a:ext>
                </a:extLst>
              </p:cNvPr>
              <p:cNvSpPr/>
              <p:nvPr/>
            </p:nvSpPr>
            <p:spPr bwMode="auto">
              <a:xfrm>
                <a:off x="3073" y="22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0" name="Freeform 2249">
                <a:extLst>
                  <a:ext uri="{FF2B5EF4-FFF2-40B4-BE49-F238E27FC236}">
                    <a16:creationId xmlns:a16="http://schemas.microsoft.com/office/drawing/2014/main" id="{3A7C1909-0C5C-4EAC-AE05-C610332592F0}"/>
                  </a:ext>
                </a:extLst>
              </p:cNvPr>
              <p:cNvSpPr/>
              <p:nvPr/>
            </p:nvSpPr>
            <p:spPr bwMode="auto">
              <a:xfrm>
                <a:off x="3321" y="2246"/>
                <a:ext cx="6" cy="6"/>
              </a:xfrm>
              <a:custGeom>
                <a:gdLst>
                  <a:gd name="T0" fmla="*/ 0 w 6"/>
                  <a:gd name="T1" fmla="*/ 6 h 6"/>
                  <a:gd name="T2" fmla="*/ 6 w 6"/>
                  <a:gd name="T3" fmla="*/ 0 h 6"/>
                  <a:gd name="T4" fmla="*/ 3 w 6"/>
                  <a:gd name="T5" fmla="*/ 6 h 6"/>
                  <a:gd name="T6" fmla="*/ 0 w 6"/>
                  <a:gd name="T7" fmla="*/ 6 h 6"/>
                </a:gdLst>
                <a:cxnLst>
                  <a:cxn ang="0">
                    <a:pos x="T0" y="T1"/>
                  </a:cxn>
                  <a:cxn ang="0">
                    <a:pos x="T2" y="T3"/>
                  </a:cxn>
                  <a:cxn ang="0">
                    <a:pos x="T4" y="T5"/>
                  </a:cxn>
                  <a:cxn ang="0">
                    <a:pos x="T6" y="T7"/>
                  </a:cxn>
                </a:cxnLst>
                <a:rect l="0" t="0" r="r" b="b"/>
                <a:pathLst>
                  <a:path w="6" h="6">
                    <a:moveTo>
                      <a:pt x="0" y="6"/>
                    </a:moveTo>
                    <a:lnTo>
                      <a:pt x="6"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1" name="Freeform 2250">
                <a:extLst>
                  <a:ext uri="{FF2B5EF4-FFF2-40B4-BE49-F238E27FC236}">
                    <a16:creationId xmlns:a16="http://schemas.microsoft.com/office/drawing/2014/main" id="{FFD56D0F-A079-45FA-BB1E-AD8C1FF0AFD4}"/>
                  </a:ext>
                </a:extLst>
              </p:cNvPr>
              <p:cNvSpPr/>
              <p:nvPr/>
            </p:nvSpPr>
            <p:spPr bwMode="auto">
              <a:xfrm>
                <a:off x="2290" y="224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2" name="Freeform 2251">
                <a:extLst>
                  <a:ext uri="{FF2B5EF4-FFF2-40B4-BE49-F238E27FC236}">
                    <a16:creationId xmlns:a16="http://schemas.microsoft.com/office/drawing/2014/main" id="{C16A81BB-6DC0-4376-B08B-9CF36A974C46}"/>
                  </a:ext>
                </a:extLst>
              </p:cNvPr>
              <p:cNvSpPr/>
              <p:nvPr/>
            </p:nvSpPr>
            <p:spPr bwMode="auto">
              <a:xfrm>
                <a:off x="2333" y="2246"/>
                <a:ext cx="16" cy="8"/>
              </a:xfrm>
              <a:custGeom>
                <a:gdLst>
                  <a:gd name="T0" fmla="*/ 3 w 6"/>
                  <a:gd name="T1" fmla="*/ 3 h 3"/>
                  <a:gd name="T2" fmla="*/ 0 w 6"/>
                  <a:gd name="T3" fmla="*/ 2 h 3"/>
                  <a:gd name="T4" fmla="*/ 5 w 6"/>
                  <a:gd name="T5" fmla="*/ 0 h 3"/>
                  <a:gd name="T6" fmla="*/ 3 w 6"/>
                  <a:gd name="T7" fmla="*/ 3 h 3"/>
                </a:gdLst>
                <a:cxnLst>
                  <a:cxn ang="0">
                    <a:pos x="T0" y="T1"/>
                  </a:cxn>
                  <a:cxn ang="0">
                    <a:pos x="T2" y="T3"/>
                  </a:cxn>
                  <a:cxn ang="0">
                    <a:pos x="T4" y="T5"/>
                  </a:cxn>
                  <a:cxn ang="0">
                    <a:pos x="T6" y="T7"/>
                  </a:cxn>
                </a:cxnLst>
                <a:rect l="0" t="0" r="r" b="b"/>
                <a:pathLst>
                  <a:path w="6" h="3">
                    <a:moveTo>
                      <a:pt x="3" y="3"/>
                    </a:moveTo>
                    <a:cubicBezTo>
                      <a:pt x="2" y="2"/>
                      <a:pt x="2" y="3"/>
                      <a:pt x="0" y="2"/>
                    </a:cubicBezTo>
                    <a:cubicBezTo>
                      <a:pt x="1" y="0"/>
                      <a:pt x="4" y="1"/>
                      <a:pt x="5" y="0"/>
                    </a:cubicBezTo>
                    <a:cubicBezTo>
                      <a:pt x="6" y="2"/>
                      <a:pt x="4"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3" name="Freeform 2252">
                <a:extLst>
                  <a:ext uri="{FF2B5EF4-FFF2-40B4-BE49-F238E27FC236}">
                    <a16:creationId xmlns:a16="http://schemas.microsoft.com/office/drawing/2014/main" id="{50CA1186-50E3-415A-B109-B7AF441AF212}"/>
                  </a:ext>
                </a:extLst>
              </p:cNvPr>
              <p:cNvSpPr/>
              <p:nvPr/>
            </p:nvSpPr>
            <p:spPr bwMode="auto">
              <a:xfrm>
                <a:off x="2856" y="2246"/>
                <a:ext cx="49" cy="19"/>
              </a:xfrm>
              <a:custGeom>
                <a:gdLst>
                  <a:gd name="T0" fmla="*/ 11 w 18"/>
                  <a:gd name="T1" fmla="*/ 2 h 7"/>
                  <a:gd name="T2" fmla="*/ 8 w 18"/>
                  <a:gd name="T3" fmla="*/ 4 h 7"/>
                  <a:gd name="T4" fmla="*/ 4 w 18"/>
                  <a:gd name="T5" fmla="*/ 4 h 7"/>
                  <a:gd name="T6" fmla="*/ 5 w 18"/>
                  <a:gd name="T7" fmla="*/ 6 h 7"/>
                  <a:gd name="T8" fmla="*/ 9 w 18"/>
                  <a:gd name="T9" fmla="*/ 5 h 7"/>
                  <a:gd name="T10" fmla="*/ 11 w 18"/>
                  <a:gd name="T11" fmla="*/ 4 h 7"/>
                  <a:gd name="T12" fmla="*/ 12 w 18"/>
                  <a:gd name="T13" fmla="*/ 5 h 7"/>
                  <a:gd name="T14" fmla="*/ 16 w 18"/>
                  <a:gd name="T15" fmla="*/ 2 h 7"/>
                  <a:gd name="T16" fmla="*/ 16 w 18"/>
                  <a:gd name="T17" fmla="*/ 2 h 7"/>
                  <a:gd name="T18" fmla="*/ 17 w 18"/>
                  <a:gd name="T19" fmla="*/ 3 h 7"/>
                  <a:gd name="T20" fmla="*/ 18 w 18"/>
                  <a:gd name="T21" fmla="*/ 3 h 7"/>
                  <a:gd name="T22" fmla="*/ 18 w 18"/>
                  <a:gd name="T23" fmla="*/ 4 h 7"/>
                  <a:gd name="T24" fmla="*/ 18 w 18"/>
                  <a:gd name="T25" fmla="*/ 4 h 7"/>
                  <a:gd name="T26" fmla="*/ 13 w 18"/>
                  <a:gd name="T27" fmla="*/ 5 h 7"/>
                  <a:gd name="T28" fmla="*/ 11 w 18"/>
                  <a:gd name="T29" fmla="*/ 6 h 7"/>
                  <a:gd name="T30" fmla="*/ 11 w 18"/>
                  <a:gd name="T31" fmla="*/ 6 h 7"/>
                  <a:gd name="T32" fmla="*/ 3 w 18"/>
                  <a:gd name="T33" fmla="*/ 7 h 7"/>
                  <a:gd name="T34" fmla="*/ 2 w 18"/>
                  <a:gd name="T35" fmla="*/ 4 h 7"/>
                  <a:gd name="T36" fmla="*/ 1 w 18"/>
                  <a:gd name="T37" fmla="*/ 3 h 7"/>
                  <a:gd name="T38" fmla="*/ 1 w 18"/>
                  <a:gd name="T39" fmla="*/ 3 h 7"/>
                  <a:gd name="T40" fmla="*/ 2 w 18"/>
                  <a:gd name="T41" fmla="*/ 4 h 7"/>
                  <a:gd name="T42" fmla="*/ 4 w 18"/>
                  <a:gd name="T43" fmla="*/ 4 h 7"/>
                  <a:gd name="T44" fmla="*/ 7 w 18"/>
                  <a:gd name="T45" fmla="*/ 2 h 7"/>
                  <a:gd name="T46" fmla="*/ 8 w 18"/>
                  <a:gd name="T47" fmla="*/ 3 h 7"/>
                  <a:gd name="T48" fmla="*/ 9 w 18"/>
                  <a:gd name="T49" fmla="*/ 2 h 7"/>
                  <a:gd name="T50" fmla="*/ 8 w 18"/>
                  <a:gd name="T51" fmla="*/ 0 h 7"/>
                  <a:gd name="T52" fmla="*/ 9 w 18"/>
                  <a:gd name="T53" fmla="*/ 0 h 7"/>
                  <a:gd name="T54" fmla="*/ 8 w 18"/>
                  <a:gd name="T55" fmla="*/ 1 h 7"/>
                  <a:gd name="T56" fmla="*/ 9 w 18"/>
                  <a:gd name="T57" fmla="*/ 2 h 7"/>
                  <a:gd name="T58" fmla="*/ 10 w 18"/>
                  <a:gd name="T59" fmla="*/ 0 h 7"/>
                  <a:gd name="T60" fmla="*/ 11 w 18"/>
                  <a:gd name="T6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7">
                    <a:moveTo>
                      <a:pt x="11" y="2"/>
                    </a:moveTo>
                    <a:cubicBezTo>
                      <a:pt x="10" y="3"/>
                      <a:pt x="9" y="3"/>
                      <a:pt x="8" y="4"/>
                    </a:cubicBezTo>
                    <a:cubicBezTo>
                      <a:pt x="7" y="2"/>
                      <a:pt x="6" y="4"/>
                      <a:pt x="4" y="4"/>
                    </a:cubicBezTo>
                    <a:cubicBezTo>
                      <a:pt x="5" y="5"/>
                      <a:pt x="4" y="5"/>
                      <a:pt x="5" y="6"/>
                    </a:cubicBezTo>
                    <a:cubicBezTo>
                      <a:pt x="8" y="7"/>
                      <a:pt x="7" y="3"/>
                      <a:pt x="9" y="5"/>
                    </a:cubicBezTo>
                    <a:cubicBezTo>
                      <a:pt x="10" y="4"/>
                      <a:pt x="11" y="4"/>
                      <a:pt x="11" y="4"/>
                    </a:cubicBezTo>
                    <a:cubicBezTo>
                      <a:pt x="12" y="5"/>
                      <a:pt x="12" y="5"/>
                      <a:pt x="12" y="5"/>
                    </a:cubicBezTo>
                    <a:cubicBezTo>
                      <a:pt x="13" y="4"/>
                      <a:pt x="16" y="4"/>
                      <a:pt x="16" y="2"/>
                    </a:cubicBezTo>
                    <a:cubicBezTo>
                      <a:pt x="16" y="2"/>
                      <a:pt x="16" y="2"/>
                      <a:pt x="16" y="2"/>
                    </a:cubicBezTo>
                    <a:cubicBezTo>
                      <a:pt x="17" y="3"/>
                      <a:pt x="17" y="3"/>
                      <a:pt x="17" y="3"/>
                    </a:cubicBezTo>
                    <a:cubicBezTo>
                      <a:pt x="17" y="3"/>
                      <a:pt x="17" y="2"/>
                      <a:pt x="18" y="3"/>
                    </a:cubicBezTo>
                    <a:cubicBezTo>
                      <a:pt x="18" y="3"/>
                      <a:pt x="17" y="3"/>
                      <a:pt x="18" y="4"/>
                    </a:cubicBezTo>
                    <a:cubicBezTo>
                      <a:pt x="18" y="4"/>
                      <a:pt x="18" y="4"/>
                      <a:pt x="18" y="4"/>
                    </a:cubicBezTo>
                    <a:cubicBezTo>
                      <a:pt x="17" y="5"/>
                      <a:pt x="15" y="6"/>
                      <a:pt x="13" y="5"/>
                    </a:cubicBezTo>
                    <a:cubicBezTo>
                      <a:pt x="13" y="7"/>
                      <a:pt x="12" y="6"/>
                      <a:pt x="11" y="6"/>
                    </a:cubicBezTo>
                    <a:cubicBezTo>
                      <a:pt x="11" y="6"/>
                      <a:pt x="11" y="6"/>
                      <a:pt x="11" y="6"/>
                    </a:cubicBezTo>
                    <a:cubicBezTo>
                      <a:pt x="8" y="6"/>
                      <a:pt x="5" y="6"/>
                      <a:pt x="3" y="7"/>
                    </a:cubicBezTo>
                    <a:cubicBezTo>
                      <a:pt x="5" y="6"/>
                      <a:pt x="2" y="6"/>
                      <a:pt x="2" y="4"/>
                    </a:cubicBezTo>
                    <a:cubicBezTo>
                      <a:pt x="2" y="4"/>
                      <a:pt x="0" y="4"/>
                      <a:pt x="1" y="3"/>
                    </a:cubicBezTo>
                    <a:cubicBezTo>
                      <a:pt x="1" y="3"/>
                      <a:pt x="1" y="3"/>
                      <a:pt x="1" y="3"/>
                    </a:cubicBezTo>
                    <a:cubicBezTo>
                      <a:pt x="2" y="4"/>
                      <a:pt x="2" y="4"/>
                      <a:pt x="2" y="4"/>
                    </a:cubicBezTo>
                    <a:cubicBezTo>
                      <a:pt x="3" y="3"/>
                      <a:pt x="3" y="3"/>
                      <a:pt x="4" y="4"/>
                    </a:cubicBezTo>
                    <a:cubicBezTo>
                      <a:pt x="3" y="2"/>
                      <a:pt x="6" y="2"/>
                      <a:pt x="7" y="2"/>
                    </a:cubicBezTo>
                    <a:cubicBezTo>
                      <a:pt x="7" y="2"/>
                      <a:pt x="7" y="2"/>
                      <a:pt x="8" y="3"/>
                    </a:cubicBezTo>
                    <a:cubicBezTo>
                      <a:pt x="8" y="3"/>
                      <a:pt x="9" y="2"/>
                      <a:pt x="9" y="2"/>
                    </a:cubicBezTo>
                    <a:cubicBezTo>
                      <a:pt x="9" y="1"/>
                      <a:pt x="8" y="1"/>
                      <a:pt x="8" y="0"/>
                    </a:cubicBezTo>
                    <a:cubicBezTo>
                      <a:pt x="9" y="0"/>
                      <a:pt x="9" y="0"/>
                      <a:pt x="9" y="0"/>
                    </a:cubicBezTo>
                    <a:cubicBezTo>
                      <a:pt x="8" y="1"/>
                      <a:pt x="8" y="1"/>
                      <a:pt x="8" y="1"/>
                    </a:cubicBezTo>
                    <a:cubicBezTo>
                      <a:pt x="9" y="2"/>
                      <a:pt x="9" y="2"/>
                      <a:pt x="9" y="2"/>
                    </a:cubicBezTo>
                    <a:cubicBezTo>
                      <a:pt x="10" y="0"/>
                      <a:pt x="10" y="0"/>
                      <a:pt x="10"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4" name="Freeform 2253">
                <a:extLst>
                  <a:ext uri="{FF2B5EF4-FFF2-40B4-BE49-F238E27FC236}">
                    <a16:creationId xmlns:a16="http://schemas.microsoft.com/office/drawing/2014/main" id="{F8AF2927-2740-4FAD-8D8B-9B94032B3961}"/>
                  </a:ext>
                </a:extLst>
              </p:cNvPr>
              <p:cNvSpPr/>
              <p:nvPr/>
            </p:nvSpPr>
            <p:spPr bwMode="auto">
              <a:xfrm>
                <a:off x="3348" y="2246"/>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5" name="Freeform 2254">
                <a:extLst>
                  <a:ext uri="{FF2B5EF4-FFF2-40B4-BE49-F238E27FC236}">
                    <a16:creationId xmlns:a16="http://schemas.microsoft.com/office/drawing/2014/main" id="{E681A05A-9973-4F92-A88E-1D49ED40D722}"/>
                  </a:ext>
                </a:extLst>
              </p:cNvPr>
              <p:cNvSpPr/>
              <p:nvPr/>
            </p:nvSpPr>
            <p:spPr bwMode="auto">
              <a:xfrm>
                <a:off x="3383" y="2246"/>
                <a:ext cx="10" cy="8"/>
              </a:xfrm>
              <a:custGeom>
                <a:gdLst>
                  <a:gd name="T0" fmla="*/ 3 w 4"/>
                  <a:gd name="T1" fmla="*/ 1 h 3"/>
                  <a:gd name="T2" fmla="*/ 4 w 4"/>
                  <a:gd name="T3" fmla="*/ 1 h 3"/>
                  <a:gd name="T4" fmla="*/ 4 w 4"/>
                  <a:gd name="T5" fmla="*/ 1 h 3"/>
                  <a:gd name="T6" fmla="*/ 3 w 4"/>
                  <a:gd name="T7" fmla="*/ 1 h 3"/>
                  <a:gd name="T8" fmla="*/ 3 w 4"/>
                  <a:gd name="T9" fmla="*/ 1 h 3"/>
                  <a:gd name="T10" fmla="*/ 0 w 4"/>
                  <a:gd name="T11" fmla="*/ 1 h 3"/>
                  <a:gd name="T12" fmla="*/ 3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4" y="1"/>
                      <a:pt x="4" y="1"/>
                      <a:pt x="4" y="1"/>
                    </a:cubicBezTo>
                    <a:cubicBezTo>
                      <a:pt x="4" y="1"/>
                      <a:pt x="4" y="1"/>
                      <a:pt x="4" y="1"/>
                    </a:cubicBezTo>
                    <a:cubicBezTo>
                      <a:pt x="3" y="1"/>
                      <a:pt x="3" y="1"/>
                      <a:pt x="3" y="1"/>
                    </a:cubicBezTo>
                    <a:cubicBezTo>
                      <a:pt x="3" y="1"/>
                      <a:pt x="3" y="1"/>
                      <a:pt x="3" y="1"/>
                    </a:cubicBezTo>
                    <a:cubicBezTo>
                      <a:pt x="1" y="0"/>
                      <a:pt x="1" y="3"/>
                      <a:pt x="0" y="1"/>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6" name="Freeform 2255">
                <a:extLst>
                  <a:ext uri="{FF2B5EF4-FFF2-40B4-BE49-F238E27FC236}">
                    <a16:creationId xmlns:a16="http://schemas.microsoft.com/office/drawing/2014/main" id="{85AEE9EC-FD8F-416B-A0EE-394BCD8EA8F9}"/>
                  </a:ext>
                </a:extLst>
              </p:cNvPr>
              <p:cNvSpPr/>
              <p:nvPr/>
            </p:nvSpPr>
            <p:spPr bwMode="auto">
              <a:xfrm>
                <a:off x="2405" y="2249"/>
                <a:ext cx="8" cy="3"/>
              </a:xfrm>
              <a:custGeom>
                <a:gdLst>
                  <a:gd name="T0" fmla="*/ 3 w 8"/>
                  <a:gd name="T1" fmla="*/ 0 h 3"/>
                  <a:gd name="T2" fmla="*/ 3 w 8"/>
                  <a:gd name="T3" fmla="*/ 3 h 3"/>
                  <a:gd name="T4" fmla="*/ 0 w 8"/>
                  <a:gd name="T5" fmla="*/ 3 h 3"/>
                  <a:gd name="T6" fmla="*/ 0 w 8"/>
                  <a:gd name="T7" fmla="*/ 0 h 3"/>
                  <a:gd name="T8" fmla="*/ 8 w 8"/>
                  <a:gd name="T9" fmla="*/ 0 h 3"/>
                  <a:gd name="T10" fmla="*/ 3 w 8"/>
                  <a:gd name="T11" fmla="*/ 0 h 3"/>
                </a:gdLst>
                <a:cxnLst>
                  <a:cxn ang="0">
                    <a:pos x="T0" y="T1"/>
                  </a:cxn>
                  <a:cxn ang="0">
                    <a:pos x="T2" y="T3"/>
                  </a:cxn>
                  <a:cxn ang="0">
                    <a:pos x="T4" y="T5"/>
                  </a:cxn>
                  <a:cxn ang="0">
                    <a:pos x="T6" y="T7"/>
                  </a:cxn>
                  <a:cxn ang="0">
                    <a:pos x="T8" y="T9"/>
                  </a:cxn>
                  <a:cxn ang="0">
                    <a:pos x="T10" y="T11"/>
                  </a:cxn>
                </a:cxnLst>
                <a:rect l="0" t="0" r="r" b="b"/>
                <a:pathLst>
                  <a:path w="8" h="3">
                    <a:moveTo>
                      <a:pt x="3" y="0"/>
                    </a:moveTo>
                    <a:lnTo>
                      <a:pt x="3" y="3"/>
                    </a:lnTo>
                    <a:lnTo>
                      <a:pt x="0" y="3"/>
                    </a:lnTo>
                    <a:lnTo>
                      <a:pt x="0" y="0"/>
                    </a:lnTo>
                    <a:lnTo>
                      <a:pt x="8"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7" name="Freeform 2256">
                <a:extLst>
                  <a:ext uri="{FF2B5EF4-FFF2-40B4-BE49-F238E27FC236}">
                    <a16:creationId xmlns:a16="http://schemas.microsoft.com/office/drawing/2014/main" id="{CB2C4762-BCE4-48F5-9044-3A1446C6B45F}"/>
                  </a:ext>
                </a:extLst>
              </p:cNvPr>
              <p:cNvSpPr/>
              <p:nvPr/>
            </p:nvSpPr>
            <p:spPr bwMode="auto">
              <a:xfrm>
                <a:off x="2905" y="2246"/>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8" name="Freeform 2257">
                <a:extLst>
                  <a:ext uri="{FF2B5EF4-FFF2-40B4-BE49-F238E27FC236}">
                    <a16:creationId xmlns:a16="http://schemas.microsoft.com/office/drawing/2014/main" id="{026DE6CF-5813-4B51-923D-F3E4D013028E}"/>
                  </a:ext>
                </a:extLst>
              </p:cNvPr>
              <p:cNvSpPr/>
              <p:nvPr/>
            </p:nvSpPr>
            <p:spPr bwMode="auto">
              <a:xfrm>
                <a:off x="2376" y="2249"/>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9" name="Freeform 2258">
                <a:extLst>
                  <a:ext uri="{FF2B5EF4-FFF2-40B4-BE49-F238E27FC236}">
                    <a16:creationId xmlns:a16="http://schemas.microsoft.com/office/drawing/2014/main" id="{E850932C-8031-4708-B88D-D81088C8D8DB}"/>
                  </a:ext>
                </a:extLst>
              </p:cNvPr>
              <p:cNvSpPr/>
              <p:nvPr/>
            </p:nvSpPr>
            <p:spPr bwMode="auto">
              <a:xfrm>
                <a:off x="2712" y="2249"/>
                <a:ext cx="6" cy="5"/>
              </a:xfrm>
              <a:custGeom>
                <a:gdLst>
                  <a:gd name="T0" fmla="*/ 2 w 2"/>
                  <a:gd name="T1" fmla="*/ 1 h 2"/>
                  <a:gd name="T2" fmla="*/ 0 w 2"/>
                  <a:gd name="T3" fmla="*/ 0 h 2"/>
                  <a:gd name="T4" fmla="*/ 2 w 2"/>
                  <a:gd name="T5" fmla="*/ 1 h 2"/>
                </a:gdLst>
                <a:cxnLst>
                  <a:cxn ang="0">
                    <a:pos x="T0" y="T1"/>
                  </a:cxn>
                  <a:cxn ang="0">
                    <a:pos x="T2" y="T3"/>
                  </a:cxn>
                  <a:cxn ang="0">
                    <a:pos x="T4" y="T5"/>
                  </a:cxn>
                </a:cxnLst>
                <a:rect l="0" t="0" r="r" b="b"/>
                <a:pathLst>
                  <a:path w="2" h="2">
                    <a:moveTo>
                      <a:pt x="2" y="1"/>
                    </a:moveTo>
                    <a:cubicBezTo>
                      <a:pt x="1" y="2"/>
                      <a:pt x="0" y="0"/>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0" name="Freeform 2259">
                <a:extLst>
                  <a:ext uri="{FF2B5EF4-FFF2-40B4-BE49-F238E27FC236}">
                    <a16:creationId xmlns:a16="http://schemas.microsoft.com/office/drawing/2014/main" id="{850A442A-8AA6-4384-A545-59BCED159216}"/>
                  </a:ext>
                </a:extLst>
              </p:cNvPr>
              <p:cNvSpPr/>
              <p:nvPr/>
            </p:nvSpPr>
            <p:spPr bwMode="auto">
              <a:xfrm>
                <a:off x="2731" y="2249"/>
                <a:ext cx="3" cy="3"/>
              </a:xfrm>
              <a:custGeom>
                <a:gdLst>
                  <a:gd name="T0" fmla="*/ 3 w 3"/>
                  <a:gd name="T1" fmla="*/ 3 h 3"/>
                  <a:gd name="T2" fmla="*/ 3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3"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1" name="Freeform 2260">
                <a:extLst>
                  <a:ext uri="{FF2B5EF4-FFF2-40B4-BE49-F238E27FC236}">
                    <a16:creationId xmlns:a16="http://schemas.microsoft.com/office/drawing/2014/main" id="{F77DBFAC-BD4C-4ECC-9FE9-2833FC7EFA12}"/>
                  </a:ext>
                </a:extLst>
              </p:cNvPr>
              <p:cNvSpPr/>
              <p:nvPr/>
            </p:nvSpPr>
            <p:spPr bwMode="auto">
              <a:xfrm>
                <a:off x="2734" y="2249"/>
                <a:ext cx="26" cy="11"/>
              </a:xfrm>
              <a:custGeom>
                <a:gdLst>
                  <a:gd name="T0" fmla="*/ 10 w 10"/>
                  <a:gd name="T1" fmla="*/ 1 h 4"/>
                  <a:gd name="T2" fmla="*/ 4 w 10"/>
                  <a:gd name="T3" fmla="*/ 4 h 4"/>
                  <a:gd name="T4" fmla="*/ 4 w 10"/>
                  <a:gd name="T5" fmla="*/ 3 h 4"/>
                  <a:gd name="T6" fmla="*/ 0 w 10"/>
                  <a:gd name="T7" fmla="*/ 4 h 4"/>
                  <a:gd name="T8" fmla="*/ 2 w 10"/>
                  <a:gd name="T9" fmla="*/ 3 h 4"/>
                  <a:gd name="T10" fmla="*/ 0 w 10"/>
                  <a:gd name="T11" fmla="*/ 2 h 4"/>
                  <a:gd name="T12" fmla="*/ 8 w 10"/>
                  <a:gd name="T13" fmla="*/ 1 h 4"/>
                  <a:gd name="T14" fmla="*/ 10 w 10"/>
                  <a:gd name="T15" fmla="*/ 0 h 4"/>
                  <a:gd name="T16" fmla="*/ 10 w 10"/>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1"/>
                    </a:moveTo>
                    <a:cubicBezTo>
                      <a:pt x="8" y="2"/>
                      <a:pt x="5" y="1"/>
                      <a:pt x="4" y="4"/>
                    </a:cubicBezTo>
                    <a:cubicBezTo>
                      <a:pt x="4" y="3"/>
                      <a:pt x="4" y="3"/>
                      <a:pt x="4" y="3"/>
                    </a:cubicBezTo>
                    <a:cubicBezTo>
                      <a:pt x="3" y="3"/>
                      <a:pt x="2" y="4"/>
                      <a:pt x="0" y="4"/>
                    </a:cubicBezTo>
                    <a:cubicBezTo>
                      <a:pt x="2" y="3"/>
                      <a:pt x="2" y="3"/>
                      <a:pt x="2" y="3"/>
                    </a:cubicBezTo>
                    <a:cubicBezTo>
                      <a:pt x="1" y="3"/>
                      <a:pt x="1" y="3"/>
                      <a:pt x="0" y="2"/>
                    </a:cubicBezTo>
                    <a:cubicBezTo>
                      <a:pt x="3" y="1"/>
                      <a:pt x="6" y="1"/>
                      <a:pt x="8" y="1"/>
                    </a:cubicBezTo>
                    <a:cubicBezTo>
                      <a:pt x="9" y="1"/>
                      <a:pt x="10" y="1"/>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2" name="Freeform 2261">
                <a:extLst>
                  <a:ext uri="{FF2B5EF4-FFF2-40B4-BE49-F238E27FC236}">
                    <a16:creationId xmlns:a16="http://schemas.microsoft.com/office/drawing/2014/main" id="{BCF83BD6-0F8C-4B41-97C0-3E7FA01ED123}"/>
                  </a:ext>
                </a:extLst>
              </p:cNvPr>
              <p:cNvSpPr/>
              <p:nvPr/>
            </p:nvSpPr>
            <p:spPr bwMode="auto">
              <a:xfrm>
                <a:off x="2651" y="2252"/>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3" name="Freeform 2262">
                <a:extLst>
                  <a:ext uri="{FF2B5EF4-FFF2-40B4-BE49-F238E27FC236}">
                    <a16:creationId xmlns:a16="http://schemas.microsoft.com/office/drawing/2014/main" id="{54325717-CB3F-4EB9-BEF6-133A1E3F49C2}"/>
                  </a:ext>
                </a:extLst>
              </p:cNvPr>
              <p:cNvSpPr/>
              <p:nvPr/>
            </p:nvSpPr>
            <p:spPr bwMode="auto">
              <a:xfrm>
                <a:off x="3271" y="2249"/>
                <a:ext cx="16" cy="8"/>
              </a:xfrm>
              <a:custGeom>
                <a:gdLst>
                  <a:gd name="T0" fmla="*/ 6 w 6"/>
                  <a:gd name="T1" fmla="*/ 1 h 3"/>
                  <a:gd name="T2" fmla="*/ 6 w 6"/>
                  <a:gd name="T3" fmla="*/ 2 h 3"/>
                  <a:gd name="T4" fmla="*/ 1 w 6"/>
                  <a:gd name="T5" fmla="*/ 3 h 3"/>
                  <a:gd name="T6" fmla="*/ 0 w 6"/>
                  <a:gd name="T7" fmla="*/ 3 h 3"/>
                  <a:gd name="T8" fmla="*/ 5 w 6"/>
                  <a:gd name="T9" fmla="*/ 1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6" y="2"/>
                      <a:pt x="6" y="2"/>
                      <a:pt x="6" y="2"/>
                    </a:cubicBezTo>
                    <a:cubicBezTo>
                      <a:pt x="4" y="1"/>
                      <a:pt x="3" y="2"/>
                      <a:pt x="1" y="3"/>
                    </a:cubicBezTo>
                    <a:cubicBezTo>
                      <a:pt x="0" y="3"/>
                      <a:pt x="0" y="3"/>
                      <a:pt x="0" y="3"/>
                    </a:cubicBezTo>
                    <a:cubicBezTo>
                      <a:pt x="0" y="1"/>
                      <a:pt x="3" y="2"/>
                      <a:pt x="5" y="1"/>
                    </a:cubicBezTo>
                    <a:cubicBezTo>
                      <a:pt x="5" y="2"/>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4" name="Freeform 2263">
                <a:extLst>
                  <a:ext uri="{FF2B5EF4-FFF2-40B4-BE49-F238E27FC236}">
                    <a16:creationId xmlns:a16="http://schemas.microsoft.com/office/drawing/2014/main" id="{8E62E5B8-4C51-4678-81B3-BFD136BF1951}"/>
                  </a:ext>
                </a:extLst>
              </p:cNvPr>
              <p:cNvSpPr/>
              <p:nvPr/>
            </p:nvSpPr>
            <p:spPr bwMode="auto">
              <a:xfrm>
                <a:off x="3295" y="2249"/>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5" name="Rectangle 2264">
                <a:extLst>
                  <a:ext uri="{FF2B5EF4-FFF2-40B4-BE49-F238E27FC236}">
                    <a16:creationId xmlns:a16="http://schemas.microsoft.com/office/drawing/2014/main" id="{9CB7AAD6-93BC-410E-8F90-2D5B1A6520E2}"/>
                  </a:ext>
                </a:extLst>
              </p:cNvPr>
              <p:cNvSpPr>
                <a:spLocks noChangeArrowheads="1"/>
              </p:cNvSpPr>
              <p:nvPr/>
            </p:nvSpPr>
            <p:spPr bwMode="auto">
              <a:xfrm>
                <a:off x="2322" y="225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6" name="Freeform 2265">
                <a:extLst>
                  <a:ext uri="{FF2B5EF4-FFF2-40B4-BE49-F238E27FC236}">
                    <a16:creationId xmlns:a16="http://schemas.microsoft.com/office/drawing/2014/main" id="{D6A58499-D65C-4CCA-8054-996D2C613EFA}"/>
                  </a:ext>
                </a:extLst>
              </p:cNvPr>
              <p:cNvSpPr/>
              <p:nvPr/>
            </p:nvSpPr>
            <p:spPr bwMode="auto">
              <a:xfrm>
                <a:off x="2891" y="2252"/>
                <a:ext cx="6"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7" name="Freeform 2266">
                <a:extLst>
                  <a:ext uri="{FF2B5EF4-FFF2-40B4-BE49-F238E27FC236}">
                    <a16:creationId xmlns:a16="http://schemas.microsoft.com/office/drawing/2014/main" id="{FA7831CB-5F61-41DB-8E0A-53D0DD42E4CD}"/>
                  </a:ext>
                </a:extLst>
              </p:cNvPr>
              <p:cNvSpPr/>
              <p:nvPr/>
            </p:nvSpPr>
            <p:spPr bwMode="auto">
              <a:xfrm>
                <a:off x="3110" y="2252"/>
                <a:ext cx="6" cy="2"/>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1" y="0"/>
                      <a:pt x="0"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8" name="Freeform 2267">
                <a:extLst>
                  <a:ext uri="{FF2B5EF4-FFF2-40B4-BE49-F238E27FC236}">
                    <a16:creationId xmlns:a16="http://schemas.microsoft.com/office/drawing/2014/main" id="{14F341B0-DFA3-42CE-83B1-4DFABFFFD660}"/>
                  </a:ext>
                </a:extLst>
              </p:cNvPr>
              <p:cNvSpPr/>
              <p:nvPr/>
            </p:nvSpPr>
            <p:spPr bwMode="auto">
              <a:xfrm>
                <a:off x="3377" y="2252"/>
                <a:ext cx="3" cy="2"/>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0"/>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9" name="Freeform 2268">
                <a:extLst>
                  <a:ext uri="{FF2B5EF4-FFF2-40B4-BE49-F238E27FC236}">
                    <a16:creationId xmlns:a16="http://schemas.microsoft.com/office/drawing/2014/main" id="{4493F688-F91B-465E-AB70-48DCD645E989}"/>
                  </a:ext>
                </a:extLst>
              </p:cNvPr>
              <p:cNvSpPr/>
              <p:nvPr/>
            </p:nvSpPr>
            <p:spPr bwMode="auto">
              <a:xfrm>
                <a:off x="2285" y="2252"/>
                <a:ext cx="29" cy="10"/>
              </a:xfrm>
              <a:custGeom>
                <a:gdLst>
                  <a:gd name="T0" fmla="*/ 8 w 11"/>
                  <a:gd name="T1" fmla="*/ 0 h 4"/>
                  <a:gd name="T2" fmla="*/ 8 w 11"/>
                  <a:gd name="T3" fmla="*/ 1 h 4"/>
                  <a:gd name="T4" fmla="*/ 10 w 11"/>
                  <a:gd name="T5" fmla="*/ 0 h 4"/>
                  <a:gd name="T6" fmla="*/ 9 w 11"/>
                  <a:gd name="T7" fmla="*/ 2 h 4"/>
                  <a:gd name="T8" fmla="*/ 5 w 11"/>
                  <a:gd name="T9" fmla="*/ 1 h 4"/>
                  <a:gd name="T10" fmla="*/ 5 w 11"/>
                  <a:gd name="T11" fmla="*/ 4 h 4"/>
                  <a:gd name="T12" fmla="*/ 0 w 11"/>
                  <a:gd name="T13" fmla="*/ 3 h 4"/>
                  <a:gd name="T14" fmla="*/ 2 w 11"/>
                  <a:gd name="T15" fmla="*/ 3 h 4"/>
                  <a:gd name="T16" fmla="*/ 2 w 11"/>
                  <a:gd name="T17" fmla="*/ 1 h 4"/>
                  <a:gd name="T18" fmla="*/ 4 w 11"/>
                  <a:gd name="T19" fmla="*/ 3 h 4"/>
                  <a:gd name="T20" fmla="*/ 8 w 11"/>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8" y="0"/>
                    </a:moveTo>
                    <a:cubicBezTo>
                      <a:pt x="8" y="1"/>
                      <a:pt x="8" y="1"/>
                      <a:pt x="8" y="1"/>
                    </a:cubicBezTo>
                    <a:cubicBezTo>
                      <a:pt x="10" y="1"/>
                      <a:pt x="9" y="0"/>
                      <a:pt x="10" y="0"/>
                    </a:cubicBezTo>
                    <a:cubicBezTo>
                      <a:pt x="11" y="1"/>
                      <a:pt x="10" y="1"/>
                      <a:pt x="9" y="2"/>
                    </a:cubicBezTo>
                    <a:cubicBezTo>
                      <a:pt x="8" y="0"/>
                      <a:pt x="7" y="3"/>
                      <a:pt x="5" y="1"/>
                    </a:cubicBezTo>
                    <a:cubicBezTo>
                      <a:pt x="6" y="2"/>
                      <a:pt x="4" y="3"/>
                      <a:pt x="5" y="4"/>
                    </a:cubicBezTo>
                    <a:cubicBezTo>
                      <a:pt x="3" y="4"/>
                      <a:pt x="2" y="4"/>
                      <a:pt x="0" y="3"/>
                    </a:cubicBezTo>
                    <a:cubicBezTo>
                      <a:pt x="2" y="3"/>
                      <a:pt x="2" y="3"/>
                      <a:pt x="2" y="3"/>
                    </a:cubicBezTo>
                    <a:cubicBezTo>
                      <a:pt x="1" y="2"/>
                      <a:pt x="2" y="2"/>
                      <a:pt x="2" y="1"/>
                    </a:cubicBezTo>
                    <a:cubicBezTo>
                      <a:pt x="3" y="1"/>
                      <a:pt x="2" y="3"/>
                      <a:pt x="4" y="3"/>
                    </a:cubicBezTo>
                    <a:cubicBezTo>
                      <a:pt x="4" y="1"/>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0" name="Freeform 2269">
                <a:extLst>
                  <a:ext uri="{FF2B5EF4-FFF2-40B4-BE49-F238E27FC236}">
                    <a16:creationId xmlns:a16="http://schemas.microsoft.com/office/drawing/2014/main" id="{7EFE9B69-2BB9-4CAE-8FB4-445F0A542BEA}"/>
                  </a:ext>
                </a:extLst>
              </p:cNvPr>
              <p:cNvSpPr/>
              <p:nvPr/>
            </p:nvSpPr>
            <p:spPr bwMode="auto">
              <a:xfrm>
                <a:off x="2704" y="2252"/>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1" name="Freeform 2270">
                <a:extLst>
                  <a:ext uri="{FF2B5EF4-FFF2-40B4-BE49-F238E27FC236}">
                    <a16:creationId xmlns:a16="http://schemas.microsoft.com/office/drawing/2014/main" id="{1D23B84B-5C23-4C32-949A-570A63B1BE34}"/>
                  </a:ext>
                </a:extLst>
              </p:cNvPr>
              <p:cNvSpPr/>
              <p:nvPr/>
            </p:nvSpPr>
            <p:spPr bwMode="auto">
              <a:xfrm flipH="1">
                <a:off x="3025" y="2252"/>
                <a:ext cx="0" cy="2"/>
              </a:xfrm>
              <a:custGeom>
                <a:gdLst>
                  <a:gd name="T0" fmla="*/ 0 h 1"/>
                  <a:gd name="T1" fmla="*/ 1 h 1"/>
                  <a:gd name="T2" fmla="*/ 1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2" name="Freeform 2271">
                <a:extLst>
                  <a:ext uri="{FF2B5EF4-FFF2-40B4-BE49-F238E27FC236}">
                    <a16:creationId xmlns:a16="http://schemas.microsoft.com/office/drawing/2014/main" id="{09023A13-084D-4907-B4A8-A3B3F0BA003F}"/>
                  </a:ext>
                </a:extLst>
              </p:cNvPr>
              <p:cNvSpPr/>
              <p:nvPr/>
            </p:nvSpPr>
            <p:spPr bwMode="auto">
              <a:xfrm>
                <a:off x="3241" y="2249"/>
                <a:ext cx="14" cy="13"/>
              </a:xfrm>
              <a:custGeom>
                <a:gdLst>
                  <a:gd name="T0" fmla="*/ 5 w 5"/>
                  <a:gd name="T1" fmla="*/ 2 h 5"/>
                  <a:gd name="T2" fmla="*/ 3 w 5"/>
                  <a:gd name="T3" fmla="*/ 3 h 5"/>
                  <a:gd name="T4" fmla="*/ 4 w 5"/>
                  <a:gd name="T5" fmla="*/ 3 h 5"/>
                  <a:gd name="T6" fmla="*/ 1 w 5"/>
                  <a:gd name="T7" fmla="*/ 5 h 5"/>
                  <a:gd name="T8" fmla="*/ 1 w 5"/>
                  <a:gd name="T9" fmla="*/ 4 h 5"/>
                  <a:gd name="T10" fmla="*/ 5 w 5"/>
                  <a:gd name="T11" fmla="*/ 2 h 5"/>
                </a:gdLst>
                <a:cxnLst>
                  <a:cxn ang="0">
                    <a:pos x="T0" y="T1"/>
                  </a:cxn>
                  <a:cxn ang="0">
                    <a:pos x="T2" y="T3"/>
                  </a:cxn>
                  <a:cxn ang="0">
                    <a:pos x="T4" y="T5"/>
                  </a:cxn>
                  <a:cxn ang="0">
                    <a:pos x="T6" y="T7"/>
                  </a:cxn>
                  <a:cxn ang="0">
                    <a:pos x="T8" y="T9"/>
                  </a:cxn>
                  <a:cxn ang="0">
                    <a:pos x="T10" y="T11"/>
                  </a:cxn>
                </a:cxnLst>
                <a:rect l="0" t="0" r="r" b="b"/>
                <a:pathLst>
                  <a:path w="5" h="5">
                    <a:moveTo>
                      <a:pt x="5" y="2"/>
                    </a:moveTo>
                    <a:cubicBezTo>
                      <a:pt x="5" y="2"/>
                      <a:pt x="4" y="2"/>
                      <a:pt x="3" y="3"/>
                    </a:cubicBezTo>
                    <a:cubicBezTo>
                      <a:pt x="4" y="3"/>
                      <a:pt x="4" y="3"/>
                      <a:pt x="4" y="3"/>
                    </a:cubicBezTo>
                    <a:cubicBezTo>
                      <a:pt x="3" y="4"/>
                      <a:pt x="1" y="4"/>
                      <a:pt x="1" y="5"/>
                    </a:cubicBezTo>
                    <a:cubicBezTo>
                      <a:pt x="0" y="5"/>
                      <a:pt x="1" y="4"/>
                      <a:pt x="1" y="4"/>
                    </a:cubicBezTo>
                    <a:cubicBezTo>
                      <a:pt x="3" y="4"/>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3" name="Freeform 2272">
                <a:extLst>
                  <a:ext uri="{FF2B5EF4-FFF2-40B4-BE49-F238E27FC236}">
                    <a16:creationId xmlns:a16="http://schemas.microsoft.com/office/drawing/2014/main" id="{03AC6E15-8B26-4685-A493-97C2805673AF}"/>
                  </a:ext>
                </a:extLst>
              </p:cNvPr>
              <p:cNvSpPr/>
              <p:nvPr/>
            </p:nvSpPr>
            <p:spPr bwMode="auto">
              <a:xfrm>
                <a:off x="3407" y="2252"/>
                <a:ext cx="5" cy="5"/>
              </a:xfrm>
              <a:custGeom>
                <a:gdLst>
                  <a:gd name="T0" fmla="*/ 1 w 2"/>
                  <a:gd name="T1" fmla="*/ 2 h 2"/>
                  <a:gd name="T2" fmla="*/ 2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2" y="0"/>
                    </a:cubicBezTo>
                    <a:cubicBezTo>
                      <a:pt x="1"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4" name="Freeform 2273">
                <a:extLst>
                  <a:ext uri="{FF2B5EF4-FFF2-40B4-BE49-F238E27FC236}">
                    <a16:creationId xmlns:a16="http://schemas.microsoft.com/office/drawing/2014/main" id="{C44FBA0F-4B67-4062-BACF-57D71FF5F178}"/>
                  </a:ext>
                </a:extLst>
              </p:cNvPr>
              <p:cNvSpPr/>
              <p:nvPr/>
            </p:nvSpPr>
            <p:spPr bwMode="auto">
              <a:xfrm>
                <a:off x="3864" y="2252"/>
                <a:ext cx="2" cy="5"/>
              </a:xfrm>
              <a:custGeom>
                <a:gdLst>
                  <a:gd name="T0" fmla="*/ 2 w 2"/>
                  <a:gd name="T1" fmla="*/ 0 h 5"/>
                  <a:gd name="T2" fmla="*/ 2 w 2"/>
                  <a:gd name="T3" fmla="*/ 5 h 5"/>
                  <a:gd name="T4" fmla="*/ 0 w 2"/>
                  <a:gd name="T5" fmla="*/ 0 h 5"/>
                  <a:gd name="T6" fmla="*/ 2 w 2"/>
                  <a:gd name="T7" fmla="*/ 0 h 5"/>
                </a:gdLst>
                <a:cxnLst>
                  <a:cxn ang="0">
                    <a:pos x="T0" y="T1"/>
                  </a:cxn>
                  <a:cxn ang="0">
                    <a:pos x="T2" y="T3"/>
                  </a:cxn>
                  <a:cxn ang="0">
                    <a:pos x="T4" y="T5"/>
                  </a:cxn>
                  <a:cxn ang="0">
                    <a:pos x="T6" y="T7"/>
                  </a:cxn>
                </a:cxnLst>
                <a:rect l="0" t="0" r="r" b="b"/>
                <a:pathLst>
                  <a:path w="2" h="5">
                    <a:moveTo>
                      <a:pt x="2" y="0"/>
                    </a:moveTo>
                    <a:lnTo>
                      <a:pt x="2" y="5"/>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5" name="Freeform 2274">
                <a:extLst>
                  <a:ext uri="{FF2B5EF4-FFF2-40B4-BE49-F238E27FC236}">
                    <a16:creationId xmlns:a16="http://schemas.microsoft.com/office/drawing/2014/main" id="{7E06FC0B-E443-4779-B923-F884375A7616}"/>
                  </a:ext>
                </a:extLst>
              </p:cNvPr>
              <p:cNvSpPr/>
              <p:nvPr/>
            </p:nvSpPr>
            <p:spPr bwMode="auto">
              <a:xfrm>
                <a:off x="2819" y="2252"/>
                <a:ext cx="40" cy="21"/>
              </a:xfrm>
              <a:custGeom>
                <a:gdLst>
                  <a:gd name="T0" fmla="*/ 12 w 15"/>
                  <a:gd name="T1" fmla="*/ 1 h 8"/>
                  <a:gd name="T2" fmla="*/ 13 w 15"/>
                  <a:gd name="T3" fmla="*/ 2 h 8"/>
                  <a:gd name="T4" fmla="*/ 13 w 15"/>
                  <a:gd name="T5" fmla="*/ 2 h 8"/>
                  <a:gd name="T6" fmla="*/ 11 w 15"/>
                  <a:gd name="T7" fmla="*/ 3 h 8"/>
                  <a:gd name="T8" fmla="*/ 12 w 15"/>
                  <a:gd name="T9" fmla="*/ 3 h 8"/>
                  <a:gd name="T10" fmla="*/ 10 w 15"/>
                  <a:gd name="T11" fmla="*/ 3 h 8"/>
                  <a:gd name="T12" fmla="*/ 14 w 15"/>
                  <a:gd name="T13" fmla="*/ 5 h 8"/>
                  <a:gd name="T14" fmla="*/ 15 w 15"/>
                  <a:gd name="T15" fmla="*/ 4 h 8"/>
                  <a:gd name="T16" fmla="*/ 15 w 15"/>
                  <a:gd name="T17" fmla="*/ 6 h 8"/>
                  <a:gd name="T18" fmla="*/ 12 w 15"/>
                  <a:gd name="T19" fmla="*/ 6 h 8"/>
                  <a:gd name="T20" fmla="*/ 13 w 15"/>
                  <a:gd name="T21" fmla="*/ 5 h 8"/>
                  <a:gd name="T22" fmla="*/ 5 w 15"/>
                  <a:gd name="T23" fmla="*/ 6 h 8"/>
                  <a:gd name="T24" fmla="*/ 10 w 15"/>
                  <a:gd name="T25" fmla="*/ 4 h 8"/>
                  <a:gd name="T26" fmla="*/ 8 w 15"/>
                  <a:gd name="T27" fmla="*/ 3 h 8"/>
                  <a:gd name="T28" fmla="*/ 7 w 15"/>
                  <a:gd name="T29" fmla="*/ 3 h 8"/>
                  <a:gd name="T30" fmla="*/ 8 w 15"/>
                  <a:gd name="T31" fmla="*/ 4 h 8"/>
                  <a:gd name="T32" fmla="*/ 6 w 15"/>
                  <a:gd name="T33" fmla="*/ 4 h 8"/>
                  <a:gd name="T34" fmla="*/ 5 w 15"/>
                  <a:gd name="T35" fmla="*/ 6 h 8"/>
                  <a:gd name="T36" fmla="*/ 2 w 15"/>
                  <a:gd name="T37" fmla="*/ 4 h 8"/>
                  <a:gd name="T38" fmla="*/ 2 w 15"/>
                  <a:gd name="T39" fmla="*/ 6 h 8"/>
                  <a:gd name="T40" fmla="*/ 0 w 15"/>
                  <a:gd name="T41" fmla="*/ 5 h 8"/>
                  <a:gd name="T42" fmla="*/ 0 w 15"/>
                  <a:gd name="T43" fmla="*/ 3 h 8"/>
                  <a:gd name="T44" fmla="*/ 0 w 15"/>
                  <a:gd name="T45" fmla="*/ 2 h 8"/>
                  <a:gd name="T46" fmla="*/ 4 w 15"/>
                  <a:gd name="T47" fmla="*/ 1 h 8"/>
                  <a:gd name="T48" fmla="*/ 11 w 15"/>
                  <a:gd name="T49" fmla="*/ 2 h 8"/>
                  <a:gd name="T50" fmla="*/ 12 w 15"/>
                  <a:gd name="T5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1"/>
                    </a:moveTo>
                    <a:cubicBezTo>
                      <a:pt x="12" y="1"/>
                      <a:pt x="13" y="2"/>
                      <a:pt x="13" y="2"/>
                    </a:cubicBezTo>
                    <a:cubicBezTo>
                      <a:pt x="13" y="2"/>
                      <a:pt x="13" y="2"/>
                      <a:pt x="13" y="2"/>
                    </a:cubicBezTo>
                    <a:cubicBezTo>
                      <a:pt x="12" y="2"/>
                      <a:pt x="12" y="2"/>
                      <a:pt x="11" y="3"/>
                    </a:cubicBezTo>
                    <a:cubicBezTo>
                      <a:pt x="12" y="3"/>
                      <a:pt x="12" y="3"/>
                      <a:pt x="12" y="3"/>
                    </a:cubicBezTo>
                    <a:cubicBezTo>
                      <a:pt x="10" y="3"/>
                      <a:pt x="10" y="3"/>
                      <a:pt x="10" y="3"/>
                    </a:cubicBezTo>
                    <a:cubicBezTo>
                      <a:pt x="10" y="6"/>
                      <a:pt x="12" y="4"/>
                      <a:pt x="14" y="5"/>
                    </a:cubicBezTo>
                    <a:cubicBezTo>
                      <a:pt x="15" y="4"/>
                      <a:pt x="15" y="4"/>
                      <a:pt x="15" y="4"/>
                    </a:cubicBezTo>
                    <a:cubicBezTo>
                      <a:pt x="15" y="4"/>
                      <a:pt x="13" y="5"/>
                      <a:pt x="15" y="6"/>
                    </a:cubicBezTo>
                    <a:cubicBezTo>
                      <a:pt x="14" y="6"/>
                      <a:pt x="13" y="5"/>
                      <a:pt x="12" y="6"/>
                    </a:cubicBezTo>
                    <a:cubicBezTo>
                      <a:pt x="13" y="5"/>
                      <a:pt x="13" y="5"/>
                      <a:pt x="13" y="5"/>
                    </a:cubicBezTo>
                    <a:cubicBezTo>
                      <a:pt x="9" y="3"/>
                      <a:pt x="8" y="8"/>
                      <a:pt x="5" y="6"/>
                    </a:cubicBezTo>
                    <a:cubicBezTo>
                      <a:pt x="7" y="5"/>
                      <a:pt x="10" y="7"/>
                      <a:pt x="10" y="4"/>
                    </a:cubicBezTo>
                    <a:cubicBezTo>
                      <a:pt x="10" y="3"/>
                      <a:pt x="8" y="3"/>
                      <a:pt x="8" y="3"/>
                    </a:cubicBezTo>
                    <a:cubicBezTo>
                      <a:pt x="7" y="3"/>
                      <a:pt x="7" y="3"/>
                      <a:pt x="7" y="3"/>
                    </a:cubicBezTo>
                    <a:cubicBezTo>
                      <a:pt x="8" y="4"/>
                      <a:pt x="8" y="4"/>
                      <a:pt x="8" y="4"/>
                    </a:cubicBezTo>
                    <a:cubicBezTo>
                      <a:pt x="8" y="5"/>
                      <a:pt x="6" y="3"/>
                      <a:pt x="6" y="4"/>
                    </a:cubicBezTo>
                    <a:cubicBezTo>
                      <a:pt x="5" y="5"/>
                      <a:pt x="7" y="6"/>
                      <a:pt x="5" y="6"/>
                    </a:cubicBezTo>
                    <a:cubicBezTo>
                      <a:pt x="2" y="4"/>
                      <a:pt x="2" y="4"/>
                      <a:pt x="2" y="4"/>
                    </a:cubicBezTo>
                    <a:cubicBezTo>
                      <a:pt x="2" y="6"/>
                      <a:pt x="2" y="6"/>
                      <a:pt x="2" y="6"/>
                    </a:cubicBezTo>
                    <a:cubicBezTo>
                      <a:pt x="1" y="6"/>
                      <a:pt x="1" y="4"/>
                      <a:pt x="0" y="5"/>
                    </a:cubicBezTo>
                    <a:cubicBezTo>
                      <a:pt x="1" y="4"/>
                      <a:pt x="0" y="3"/>
                      <a:pt x="0" y="3"/>
                    </a:cubicBezTo>
                    <a:cubicBezTo>
                      <a:pt x="0" y="2"/>
                      <a:pt x="0" y="2"/>
                      <a:pt x="0" y="2"/>
                    </a:cubicBezTo>
                    <a:cubicBezTo>
                      <a:pt x="1" y="1"/>
                      <a:pt x="3" y="2"/>
                      <a:pt x="4" y="1"/>
                    </a:cubicBezTo>
                    <a:cubicBezTo>
                      <a:pt x="6" y="2"/>
                      <a:pt x="9" y="0"/>
                      <a:pt x="11" y="2"/>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6" name="Freeform 2275">
                <a:extLst>
                  <a:ext uri="{FF2B5EF4-FFF2-40B4-BE49-F238E27FC236}">
                    <a16:creationId xmlns:a16="http://schemas.microsoft.com/office/drawing/2014/main" id="{0EA52AD4-1E6E-48C2-BFB8-B2ECCA79100E}"/>
                  </a:ext>
                </a:extLst>
              </p:cNvPr>
              <p:cNvSpPr/>
              <p:nvPr/>
            </p:nvSpPr>
            <p:spPr bwMode="auto">
              <a:xfrm>
                <a:off x="2405" y="225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7" name="Freeform 2276">
                <a:extLst>
                  <a:ext uri="{FF2B5EF4-FFF2-40B4-BE49-F238E27FC236}">
                    <a16:creationId xmlns:a16="http://schemas.microsoft.com/office/drawing/2014/main" id="{20F705F2-003B-4745-8213-2B8D7B3E4249}"/>
                  </a:ext>
                </a:extLst>
              </p:cNvPr>
              <p:cNvSpPr/>
              <p:nvPr/>
            </p:nvSpPr>
            <p:spPr bwMode="auto">
              <a:xfrm>
                <a:off x="3260" y="2254"/>
                <a:ext cx="11" cy="8"/>
              </a:xfrm>
              <a:custGeom>
                <a:gdLst>
                  <a:gd name="T0" fmla="*/ 3 w 4"/>
                  <a:gd name="T1" fmla="*/ 1 h 3"/>
                  <a:gd name="T2" fmla="*/ 2 w 4"/>
                  <a:gd name="T3" fmla="*/ 1 h 3"/>
                  <a:gd name="T4" fmla="*/ 0 w 4"/>
                  <a:gd name="T5" fmla="*/ 3 h 3"/>
                  <a:gd name="T6" fmla="*/ 0 w 4"/>
                  <a:gd name="T7" fmla="*/ 3 h 3"/>
                  <a:gd name="T8" fmla="*/ 3 w 4"/>
                  <a:gd name="T9" fmla="*/ 0 h 3"/>
                  <a:gd name="T10" fmla="*/ 3 w 4"/>
                  <a:gd name="T11" fmla="*/ 1 h 3"/>
                </a:gdLst>
                <a:cxnLst>
                  <a:cxn ang="0">
                    <a:pos x="T0" y="T1"/>
                  </a:cxn>
                  <a:cxn ang="0">
                    <a:pos x="T2" y="T3"/>
                  </a:cxn>
                  <a:cxn ang="0">
                    <a:pos x="T4" y="T5"/>
                  </a:cxn>
                  <a:cxn ang="0">
                    <a:pos x="T6" y="T7"/>
                  </a:cxn>
                  <a:cxn ang="0">
                    <a:pos x="T8" y="T9"/>
                  </a:cxn>
                  <a:cxn ang="0">
                    <a:pos x="T10" y="T11"/>
                  </a:cxn>
                </a:cxnLst>
                <a:rect l="0" t="0" r="r" b="b"/>
                <a:pathLst>
                  <a:path w="4" h="3">
                    <a:moveTo>
                      <a:pt x="3" y="1"/>
                    </a:moveTo>
                    <a:cubicBezTo>
                      <a:pt x="2" y="1"/>
                      <a:pt x="2" y="1"/>
                      <a:pt x="2" y="1"/>
                    </a:cubicBezTo>
                    <a:cubicBezTo>
                      <a:pt x="4" y="2"/>
                      <a:pt x="1" y="3"/>
                      <a:pt x="0" y="3"/>
                    </a:cubicBezTo>
                    <a:cubicBezTo>
                      <a:pt x="0" y="3"/>
                      <a:pt x="0" y="3"/>
                      <a:pt x="0" y="3"/>
                    </a:cubicBezTo>
                    <a:cubicBezTo>
                      <a:pt x="1" y="2"/>
                      <a:pt x="2" y="1"/>
                      <a:pt x="3" y="0"/>
                    </a:cubicBezTo>
                    <a:cubicBezTo>
                      <a:pt x="4"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8" name="Freeform 2277">
                <a:extLst>
                  <a:ext uri="{FF2B5EF4-FFF2-40B4-BE49-F238E27FC236}">
                    <a16:creationId xmlns:a16="http://schemas.microsoft.com/office/drawing/2014/main" id="{A3CF7769-CAFF-4E63-90E0-8C6B7990D76D}"/>
                  </a:ext>
                </a:extLst>
              </p:cNvPr>
              <p:cNvSpPr/>
              <p:nvPr/>
            </p:nvSpPr>
            <p:spPr bwMode="auto">
              <a:xfrm>
                <a:off x="3289" y="2254"/>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9" name="Freeform 2278">
                <a:extLst>
                  <a:ext uri="{FF2B5EF4-FFF2-40B4-BE49-F238E27FC236}">
                    <a16:creationId xmlns:a16="http://schemas.microsoft.com/office/drawing/2014/main" id="{1FBDD98A-C7D4-43D4-A053-F808B5671F5F}"/>
                  </a:ext>
                </a:extLst>
              </p:cNvPr>
              <p:cNvSpPr/>
              <p:nvPr/>
            </p:nvSpPr>
            <p:spPr bwMode="auto">
              <a:xfrm>
                <a:off x="3295" y="2254"/>
                <a:ext cx="8" cy="6"/>
              </a:xfrm>
              <a:custGeom>
                <a:gdLst>
                  <a:gd name="T0" fmla="*/ 3 w 3"/>
                  <a:gd name="T1" fmla="*/ 0 h 2"/>
                  <a:gd name="T2" fmla="*/ 1 w 3"/>
                  <a:gd name="T3" fmla="*/ 1 h 2"/>
                  <a:gd name="T4" fmla="*/ 2 w 3"/>
                  <a:gd name="T5" fmla="*/ 2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2" y="2"/>
                      <a:pt x="2" y="2"/>
                      <a:pt x="2" y="2"/>
                    </a:cubicBezTo>
                    <a:cubicBezTo>
                      <a:pt x="0" y="2"/>
                      <a:pt x="2" y="1"/>
                      <a:pt x="2" y="0"/>
                    </a:cubicBezTo>
                    <a:cubicBezTo>
                      <a:pt x="2"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0" name="Freeform 2279">
                <a:extLst>
                  <a:ext uri="{FF2B5EF4-FFF2-40B4-BE49-F238E27FC236}">
                    <a16:creationId xmlns:a16="http://schemas.microsoft.com/office/drawing/2014/main" id="{1F8101F2-AE4B-48DB-9958-91CF9C439600}"/>
                  </a:ext>
                </a:extLst>
              </p:cNvPr>
              <p:cNvSpPr/>
              <p:nvPr/>
            </p:nvSpPr>
            <p:spPr bwMode="auto">
              <a:xfrm>
                <a:off x="2384" y="2254"/>
                <a:ext cx="5" cy="8"/>
              </a:xfrm>
              <a:custGeom>
                <a:gdLst>
                  <a:gd name="T0" fmla="*/ 2 w 2"/>
                  <a:gd name="T1" fmla="*/ 1 h 3"/>
                  <a:gd name="T2" fmla="*/ 1 w 2"/>
                  <a:gd name="T3" fmla="*/ 3 h 3"/>
                  <a:gd name="T4" fmla="*/ 0 w 2"/>
                  <a:gd name="T5" fmla="*/ 2 h 3"/>
                  <a:gd name="T6" fmla="*/ 1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0" y="2"/>
                      <a:pt x="1" y="3"/>
                    </a:cubicBezTo>
                    <a:cubicBezTo>
                      <a:pt x="0" y="3"/>
                      <a:pt x="0" y="2"/>
                      <a:pt x="0" y="2"/>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1" name="Freeform 2280">
                <a:extLst>
                  <a:ext uri="{FF2B5EF4-FFF2-40B4-BE49-F238E27FC236}">
                    <a16:creationId xmlns:a16="http://schemas.microsoft.com/office/drawing/2014/main" id="{58524727-D5F7-4BCF-8593-BBBB1388CEE8}"/>
                  </a:ext>
                </a:extLst>
              </p:cNvPr>
              <p:cNvSpPr/>
              <p:nvPr/>
            </p:nvSpPr>
            <p:spPr bwMode="auto">
              <a:xfrm>
                <a:off x="2536" y="2252"/>
                <a:ext cx="13" cy="8"/>
              </a:xfrm>
              <a:custGeom>
                <a:gdLst>
                  <a:gd name="T0" fmla="*/ 5 w 5"/>
                  <a:gd name="T1" fmla="*/ 2 h 3"/>
                  <a:gd name="T2" fmla="*/ 0 w 5"/>
                  <a:gd name="T3" fmla="*/ 2 h 3"/>
                  <a:gd name="T4" fmla="*/ 5 w 5"/>
                  <a:gd name="T5" fmla="*/ 2 h 3"/>
                </a:gdLst>
                <a:cxnLst>
                  <a:cxn ang="0">
                    <a:pos x="T0" y="T1"/>
                  </a:cxn>
                  <a:cxn ang="0">
                    <a:pos x="T2" y="T3"/>
                  </a:cxn>
                  <a:cxn ang="0">
                    <a:pos x="T4" y="T5"/>
                  </a:cxn>
                </a:cxnLst>
                <a:rect l="0" t="0" r="r" b="b"/>
                <a:pathLst>
                  <a:path w="5" h="3">
                    <a:moveTo>
                      <a:pt x="5" y="2"/>
                    </a:moveTo>
                    <a:cubicBezTo>
                      <a:pt x="3" y="3"/>
                      <a:pt x="2" y="0"/>
                      <a:pt x="0" y="2"/>
                    </a:cubicBezTo>
                    <a:cubicBezTo>
                      <a:pt x="1" y="1"/>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2" name="Freeform 2281">
                <a:extLst>
                  <a:ext uri="{FF2B5EF4-FFF2-40B4-BE49-F238E27FC236}">
                    <a16:creationId xmlns:a16="http://schemas.microsoft.com/office/drawing/2014/main" id="{5DBCA1F4-4D9C-4701-B688-BA58A59043FE}"/>
                  </a:ext>
                </a:extLst>
              </p:cNvPr>
              <p:cNvSpPr/>
              <p:nvPr/>
            </p:nvSpPr>
            <p:spPr bwMode="auto">
              <a:xfrm>
                <a:off x="2645" y="2254"/>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3" name="Freeform 2282">
                <a:extLst>
                  <a:ext uri="{FF2B5EF4-FFF2-40B4-BE49-F238E27FC236}">
                    <a16:creationId xmlns:a16="http://schemas.microsoft.com/office/drawing/2014/main" id="{F9C0AA08-524F-4F9A-B874-BB4921322D08}"/>
                  </a:ext>
                </a:extLst>
              </p:cNvPr>
              <p:cNvSpPr/>
              <p:nvPr/>
            </p:nvSpPr>
            <p:spPr bwMode="auto">
              <a:xfrm>
                <a:off x="2325" y="2257"/>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2" y="0"/>
                      <a:pt x="2" y="0"/>
                      <a:pt x="2"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4" name="Freeform 2283">
                <a:extLst>
                  <a:ext uri="{FF2B5EF4-FFF2-40B4-BE49-F238E27FC236}">
                    <a16:creationId xmlns:a16="http://schemas.microsoft.com/office/drawing/2014/main" id="{4B137388-B375-4A9C-83B0-19710FF033EA}"/>
                  </a:ext>
                </a:extLst>
              </p:cNvPr>
              <p:cNvSpPr/>
              <p:nvPr/>
            </p:nvSpPr>
            <p:spPr bwMode="auto">
              <a:xfrm>
                <a:off x="2993" y="225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5" name="Freeform 2284">
                <a:extLst>
                  <a:ext uri="{FF2B5EF4-FFF2-40B4-BE49-F238E27FC236}">
                    <a16:creationId xmlns:a16="http://schemas.microsoft.com/office/drawing/2014/main" id="{E80C03ED-7BAA-43C0-960C-19B13F5C1CB5}"/>
                  </a:ext>
                </a:extLst>
              </p:cNvPr>
              <p:cNvSpPr/>
              <p:nvPr/>
            </p:nvSpPr>
            <p:spPr bwMode="auto">
              <a:xfrm flipH="1">
                <a:off x="3236" y="2257"/>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6" name="Freeform 2285">
                <a:extLst>
                  <a:ext uri="{FF2B5EF4-FFF2-40B4-BE49-F238E27FC236}">
                    <a16:creationId xmlns:a16="http://schemas.microsoft.com/office/drawing/2014/main" id="{C68A9679-60C1-48DA-850F-AB9D4B5794AA}"/>
                  </a:ext>
                </a:extLst>
              </p:cNvPr>
              <p:cNvSpPr/>
              <p:nvPr/>
            </p:nvSpPr>
            <p:spPr bwMode="auto">
              <a:xfrm>
                <a:off x="3359" y="2252"/>
                <a:ext cx="21" cy="18"/>
              </a:xfrm>
              <a:custGeom>
                <a:gdLst>
                  <a:gd name="T0" fmla="*/ 2 w 8"/>
                  <a:gd name="T1" fmla="*/ 4 h 7"/>
                  <a:gd name="T2" fmla="*/ 2 w 8"/>
                  <a:gd name="T3" fmla="*/ 4 h 7"/>
                  <a:gd name="T4" fmla="*/ 1 w 8"/>
                  <a:gd name="T5" fmla="*/ 5 h 7"/>
                  <a:gd name="T6" fmla="*/ 8 w 8"/>
                  <a:gd name="T7" fmla="*/ 3 h 7"/>
                  <a:gd name="T8" fmla="*/ 7 w 8"/>
                  <a:gd name="T9" fmla="*/ 4 h 7"/>
                  <a:gd name="T10" fmla="*/ 8 w 8"/>
                  <a:gd name="T11" fmla="*/ 6 h 7"/>
                  <a:gd name="T12" fmla="*/ 7 w 8"/>
                  <a:gd name="T13" fmla="*/ 6 h 7"/>
                  <a:gd name="T14" fmla="*/ 7 w 8"/>
                  <a:gd name="T15" fmla="*/ 7 h 7"/>
                  <a:gd name="T16" fmla="*/ 3 w 8"/>
                  <a:gd name="T17" fmla="*/ 6 h 7"/>
                  <a:gd name="T18" fmla="*/ 3 w 8"/>
                  <a:gd name="T19" fmla="*/ 6 h 7"/>
                  <a:gd name="T20" fmla="*/ 4 w 8"/>
                  <a:gd name="T21" fmla="*/ 7 h 7"/>
                  <a:gd name="T22" fmla="*/ 1 w 8"/>
                  <a:gd name="T23" fmla="*/ 6 h 7"/>
                  <a:gd name="T24" fmla="*/ 1 w 8"/>
                  <a:gd name="T25" fmla="*/ 3 h 7"/>
                  <a:gd name="T26" fmla="*/ 2 w 8"/>
                  <a:gd name="T27" fmla="*/ 3 h 7"/>
                  <a:gd name="T28" fmla="*/ 0 w 8"/>
                  <a:gd name="T29" fmla="*/ 2 h 7"/>
                  <a:gd name="T30" fmla="*/ 2 w 8"/>
                  <a:gd name="T31" fmla="*/ 4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2" y="4"/>
                    </a:moveTo>
                    <a:cubicBezTo>
                      <a:pt x="2" y="4"/>
                      <a:pt x="2" y="4"/>
                      <a:pt x="2" y="4"/>
                    </a:cubicBezTo>
                    <a:cubicBezTo>
                      <a:pt x="1" y="5"/>
                      <a:pt x="1" y="5"/>
                      <a:pt x="1" y="5"/>
                    </a:cubicBezTo>
                    <a:cubicBezTo>
                      <a:pt x="5" y="7"/>
                      <a:pt x="5" y="3"/>
                      <a:pt x="8" y="3"/>
                    </a:cubicBezTo>
                    <a:cubicBezTo>
                      <a:pt x="8" y="3"/>
                      <a:pt x="7" y="4"/>
                      <a:pt x="7" y="4"/>
                    </a:cubicBezTo>
                    <a:cubicBezTo>
                      <a:pt x="8" y="6"/>
                      <a:pt x="8" y="6"/>
                      <a:pt x="8" y="6"/>
                    </a:cubicBezTo>
                    <a:cubicBezTo>
                      <a:pt x="7" y="6"/>
                      <a:pt x="7" y="6"/>
                      <a:pt x="7" y="6"/>
                    </a:cubicBezTo>
                    <a:cubicBezTo>
                      <a:pt x="8" y="6"/>
                      <a:pt x="8" y="7"/>
                      <a:pt x="7" y="7"/>
                    </a:cubicBezTo>
                    <a:cubicBezTo>
                      <a:pt x="5" y="7"/>
                      <a:pt x="5" y="5"/>
                      <a:pt x="3" y="6"/>
                    </a:cubicBezTo>
                    <a:cubicBezTo>
                      <a:pt x="3" y="6"/>
                      <a:pt x="3" y="6"/>
                      <a:pt x="3" y="6"/>
                    </a:cubicBezTo>
                    <a:cubicBezTo>
                      <a:pt x="3" y="7"/>
                      <a:pt x="4" y="6"/>
                      <a:pt x="4" y="7"/>
                    </a:cubicBezTo>
                    <a:cubicBezTo>
                      <a:pt x="1" y="6"/>
                      <a:pt x="1" y="6"/>
                      <a:pt x="1" y="6"/>
                    </a:cubicBezTo>
                    <a:cubicBezTo>
                      <a:pt x="1" y="5"/>
                      <a:pt x="2" y="5"/>
                      <a:pt x="1" y="3"/>
                    </a:cubicBezTo>
                    <a:cubicBezTo>
                      <a:pt x="1" y="3"/>
                      <a:pt x="2" y="4"/>
                      <a:pt x="2" y="3"/>
                    </a:cubicBezTo>
                    <a:cubicBezTo>
                      <a:pt x="0" y="2"/>
                      <a:pt x="0" y="2"/>
                      <a:pt x="0" y="2"/>
                    </a:cubicBezTo>
                    <a:cubicBezTo>
                      <a:pt x="2" y="0"/>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7" name="Freeform 2286">
                <a:extLst>
                  <a:ext uri="{FF2B5EF4-FFF2-40B4-BE49-F238E27FC236}">
                    <a16:creationId xmlns:a16="http://schemas.microsoft.com/office/drawing/2014/main" id="{5FB48A6E-012C-4A65-B970-C5432F837479}"/>
                  </a:ext>
                </a:extLst>
              </p:cNvPr>
              <p:cNvSpPr/>
              <p:nvPr/>
            </p:nvSpPr>
            <p:spPr bwMode="auto">
              <a:xfrm>
                <a:off x="3383" y="2257"/>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8" name="Freeform 2287">
                <a:extLst>
                  <a:ext uri="{FF2B5EF4-FFF2-40B4-BE49-F238E27FC236}">
                    <a16:creationId xmlns:a16="http://schemas.microsoft.com/office/drawing/2014/main" id="{C16382A1-3C85-4C18-A9FD-7EF23E392BA4}"/>
                  </a:ext>
                </a:extLst>
              </p:cNvPr>
              <p:cNvSpPr/>
              <p:nvPr/>
            </p:nvSpPr>
            <p:spPr bwMode="auto">
              <a:xfrm>
                <a:off x="2597" y="225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9" name="Freeform 2288">
                <a:extLst>
                  <a:ext uri="{FF2B5EF4-FFF2-40B4-BE49-F238E27FC236}">
                    <a16:creationId xmlns:a16="http://schemas.microsoft.com/office/drawing/2014/main" id="{AAB1995B-A69F-45B7-AEE6-233742819EF2}"/>
                  </a:ext>
                </a:extLst>
              </p:cNvPr>
              <p:cNvSpPr/>
              <p:nvPr/>
            </p:nvSpPr>
            <p:spPr bwMode="auto">
              <a:xfrm>
                <a:off x="2520" y="2257"/>
                <a:ext cx="3" cy="3"/>
              </a:xfrm>
              <a:custGeom>
                <a:gdLst>
                  <a:gd name="T0" fmla="*/ 3 w 3"/>
                  <a:gd name="T1" fmla="*/ 0 h 3"/>
                  <a:gd name="T2" fmla="*/ 3 w 3"/>
                  <a:gd name="T3" fmla="*/ 3 h 3"/>
                  <a:gd name="T4" fmla="*/ 3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0" name="Freeform 2289">
                <a:extLst>
                  <a:ext uri="{FF2B5EF4-FFF2-40B4-BE49-F238E27FC236}">
                    <a16:creationId xmlns:a16="http://schemas.microsoft.com/office/drawing/2014/main" id="{B908FCFC-C9A7-4858-A676-7E0FA8CC1722}"/>
                  </a:ext>
                </a:extLst>
              </p:cNvPr>
              <p:cNvSpPr/>
              <p:nvPr/>
            </p:nvSpPr>
            <p:spPr bwMode="auto">
              <a:xfrm>
                <a:off x="3236" y="2254"/>
                <a:ext cx="59" cy="24"/>
              </a:xfrm>
              <a:custGeom>
                <a:gdLst>
                  <a:gd name="T0" fmla="*/ 20 w 22"/>
                  <a:gd name="T1" fmla="*/ 1 h 9"/>
                  <a:gd name="T2" fmla="*/ 20 w 22"/>
                  <a:gd name="T3" fmla="*/ 2 h 9"/>
                  <a:gd name="T4" fmla="*/ 21 w 22"/>
                  <a:gd name="T5" fmla="*/ 2 h 9"/>
                  <a:gd name="T6" fmla="*/ 22 w 22"/>
                  <a:gd name="T7" fmla="*/ 4 h 9"/>
                  <a:gd name="T8" fmla="*/ 20 w 22"/>
                  <a:gd name="T9" fmla="*/ 5 h 9"/>
                  <a:gd name="T10" fmla="*/ 21 w 22"/>
                  <a:gd name="T11" fmla="*/ 7 h 9"/>
                  <a:gd name="T12" fmla="*/ 19 w 22"/>
                  <a:gd name="T13" fmla="*/ 5 h 9"/>
                  <a:gd name="T14" fmla="*/ 16 w 22"/>
                  <a:gd name="T15" fmla="*/ 5 h 9"/>
                  <a:gd name="T16" fmla="*/ 14 w 22"/>
                  <a:gd name="T17" fmla="*/ 5 h 9"/>
                  <a:gd name="T18" fmla="*/ 14 w 22"/>
                  <a:gd name="T19" fmla="*/ 7 h 9"/>
                  <a:gd name="T20" fmla="*/ 10 w 22"/>
                  <a:gd name="T21" fmla="*/ 7 h 9"/>
                  <a:gd name="T22" fmla="*/ 10 w 22"/>
                  <a:gd name="T23" fmla="*/ 8 h 9"/>
                  <a:gd name="T24" fmla="*/ 6 w 22"/>
                  <a:gd name="T25" fmla="*/ 7 h 9"/>
                  <a:gd name="T26" fmla="*/ 7 w 22"/>
                  <a:gd name="T27" fmla="*/ 8 h 9"/>
                  <a:gd name="T28" fmla="*/ 2 w 22"/>
                  <a:gd name="T29" fmla="*/ 8 h 9"/>
                  <a:gd name="T30" fmla="*/ 0 w 22"/>
                  <a:gd name="T31" fmla="*/ 8 h 9"/>
                  <a:gd name="T32" fmla="*/ 3 w 22"/>
                  <a:gd name="T33" fmla="*/ 7 h 9"/>
                  <a:gd name="T34" fmla="*/ 3 w 22"/>
                  <a:gd name="T35" fmla="*/ 6 h 9"/>
                  <a:gd name="T36" fmla="*/ 4 w 22"/>
                  <a:gd name="T37" fmla="*/ 6 h 9"/>
                  <a:gd name="T38" fmla="*/ 4 w 22"/>
                  <a:gd name="T39" fmla="*/ 7 h 9"/>
                  <a:gd name="T40" fmla="*/ 6 w 22"/>
                  <a:gd name="T41" fmla="*/ 5 h 9"/>
                  <a:gd name="T42" fmla="*/ 7 w 22"/>
                  <a:gd name="T43" fmla="*/ 6 h 9"/>
                  <a:gd name="T44" fmla="*/ 8 w 22"/>
                  <a:gd name="T45" fmla="*/ 4 h 9"/>
                  <a:gd name="T46" fmla="*/ 12 w 22"/>
                  <a:gd name="T47" fmla="*/ 5 h 9"/>
                  <a:gd name="T48" fmla="*/ 14 w 22"/>
                  <a:gd name="T49" fmla="*/ 3 h 9"/>
                  <a:gd name="T50" fmla="*/ 13 w 22"/>
                  <a:gd name="T51" fmla="*/ 2 h 9"/>
                  <a:gd name="T52" fmla="*/ 19 w 22"/>
                  <a:gd name="T53" fmla="*/ 1 h 9"/>
                  <a:gd name="T54" fmla="*/ 20 w 22"/>
                  <a:gd name="T55"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9">
                    <a:moveTo>
                      <a:pt x="20" y="1"/>
                    </a:moveTo>
                    <a:cubicBezTo>
                      <a:pt x="20" y="2"/>
                      <a:pt x="20" y="2"/>
                      <a:pt x="20" y="2"/>
                    </a:cubicBezTo>
                    <a:cubicBezTo>
                      <a:pt x="21" y="2"/>
                      <a:pt x="21" y="2"/>
                      <a:pt x="21" y="2"/>
                    </a:cubicBezTo>
                    <a:cubicBezTo>
                      <a:pt x="21" y="2"/>
                      <a:pt x="22" y="3"/>
                      <a:pt x="22" y="4"/>
                    </a:cubicBezTo>
                    <a:cubicBezTo>
                      <a:pt x="20" y="5"/>
                      <a:pt x="20" y="5"/>
                      <a:pt x="20" y="5"/>
                    </a:cubicBezTo>
                    <a:cubicBezTo>
                      <a:pt x="20" y="5"/>
                      <a:pt x="22" y="6"/>
                      <a:pt x="21" y="7"/>
                    </a:cubicBezTo>
                    <a:cubicBezTo>
                      <a:pt x="19" y="5"/>
                      <a:pt x="19" y="5"/>
                      <a:pt x="19" y="5"/>
                    </a:cubicBezTo>
                    <a:cubicBezTo>
                      <a:pt x="18" y="5"/>
                      <a:pt x="17" y="5"/>
                      <a:pt x="16" y="5"/>
                    </a:cubicBezTo>
                    <a:cubicBezTo>
                      <a:pt x="15" y="4"/>
                      <a:pt x="15" y="6"/>
                      <a:pt x="14" y="5"/>
                    </a:cubicBezTo>
                    <a:cubicBezTo>
                      <a:pt x="14" y="7"/>
                      <a:pt x="14" y="7"/>
                      <a:pt x="14" y="7"/>
                    </a:cubicBezTo>
                    <a:cubicBezTo>
                      <a:pt x="12" y="7"/>
                      <a:pt x="11" y="5"/>
                      <a:pt x="10" y="7"/>
                    </a:cubicBezTo>
                    <a:cubicBezTo>
                      <a:pt x="10" y="8"/>
                      <a:pt x="10" y="8"/>
                      <a:pt x="10" y="8"/>
                    </a:cubicBezTo>
                    <a:cubicBezTo>
                      <a:pt x="10" y="6"/>
                      <a:pt x="7" y="7"/>
                      <a:pt x="6" y="7"/>
                    </a:cubicBezTo>
                    <a:cubicBezTo>
                      <a:pt x="7" y="8"/>
                      <a:pt x="7" y="8"/>
                      <a:pt x="7" y="8"/>
                    </a:cubicBezTo>
                    <a:cubicBezTo>
                      <a:pt x="6" y="7"/>
                      <a:pt x="4" y="7"/>
                      <a:pt x="2" y="8"/>
                    </a:cubicBezTo>
                    <a:cubicBezTo>
                      <a:pt x="1" y="6"/>
                      <a:pt x="1" y="9"/>
                      <a:pt x="0" y="8"/>
                    </a:cubicBezTo>
                    <a:cubicBezTo>
                      <a:pt x="0" y="8"/>
                      <a:pt x="2" y="6"/>
                      <a:pt x="3" y="7"/>
                    </a:cubicBezTo>
                    <a:cubicBezTo>
                      <a:pt x="3" y="6"/>
                      <a:pt x="3" y="6"/>
                      <a:pt x="3" y="6"/>
                    </a:cubicBezTo>
                    <a:cubicBezTo>
                      <a:pt x="4" y="6"/>
                      <a:pt x="4" y="6"/>
                      <a:pt x="4" y="6"/>
                    </a:cubicBezTo>
                    <a:cubicBezTo>
                      <a:pt x="4" y="7"/>
                      <a:pt x="4" y="7"/>
                      <a:pt x="4" y="7"/>
                    </a:cubicBezTo>
                    <a:cubicBezTo>
                      <a:pt x="4" y="6"/>
                      <a:pt x="7" y="6"/>
                      <a:pt x="6" y="5"/>
                    </a:cubicBezTo>
                    <a:cubicBezTo>
                      <a:pt x="6" y="6"/>
                      <a:pt x="7" y="7"/>
                      <a:pt x="7" y="6"/>
                    </a:cubicBezTo>
                    <a:cubicBezTo>
                      <a:pt x="8" y="4"/>
                      <a:pt x="8" y="4"/>
                      <a:pt x="8" y="4"/>
                    </a:cubicBezTo>
                    <a:cubicBezTo>
                      <a:pt x="9" y="5"/>
                      <a:pt x="11" y="2"/>
                      <a:pt x="12" y="5"/>
                    </a:cubicBezTo>
                    <a:cubicBezTo>
                      <a:pt x="12" y="4"/>
                      <a:pt x="13" y="4"/>
                      <a:pt x="14" y="3"/>
                    </a:cubicBezTo>
                    <a:cubicBezTo>
                      <a:pt x="13" y="2"/>
                      <a:pt x="13" y="2"/>
                      <a:pt x="13" y="2"/>
                    </a:cubicBezTo>
                    <a:cubicBezTo>
                      <a:pt x="17" y="5"/>
                      <a:pt x="15" y="0"/>
                      <a:pt x="19" y="1"/>
                    </a:cubicBez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1" name="Rectangle 2290">
                <a:extLst>
                  <a:ext uri="{FF2B5EF4-FFF2-40B4-BE49-F238E27FC236}">
                    <a16:creationId xmlns:a16="http://schemas.microsoft.com/office/drawing/2014/main" id="{FA39E519-120B-4B5D-9949-B6FAF2FC8AD6}"/>
                  </a:ext>
                </a:extLst>
              </p:cNvPr>
              <p:cNvSpPr>
                <a:spLocks noChangeArrowheads="1"/>
              </p:cNvSpPr>
              <p:nvPr/>
            </p:nvSpPr>
            <p:spPr bwMode="auto">
              <a:xfrm>
                <a:off x="2624" y="2260"/>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2" name="Freeform 2291">
                <a:extLst>
                  <a:ext uri="{FF2B5EF4-FFF2-40B4-BE49-F238E27FC236}">
                    <a16:creationId xmlns:a16="http://schemas.microsoft.com/office/drawing/2014/main" id="{038269BC-26AF-4AF3-AA33-DBC5D714264F}"/>
                  </a:ext>
                </a:extLst>
              </p:cNvPr>
              <p:cNvSpPr/>
              <p:nvPr/>
            </p:nvSpPr>
            <p:spPr bwMode="auto">
              <a:xfrm>
                <a:off x="2979" y="2257"/>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3" name="Freeform 2292">
                <a:extLst>
                  <a:ext uri="{FF2B5EF4-FFF2-40B4-BE49-F238E27FC236}">
                    <a16:creationId xmlns:a16="http://schemas.microsoft.com/office/drawing/2014/main" id="{2C50670C-E0F7-4CB6-A165-A58537B2874B}"/>
                  </a:ext>
                </a:extLst>
              </p:cNvPr>
              <p:cNvSpPr/>
              <p:nvPr/>
            </p:nvSpPr>
            <p:spPr bwMode="auto">
              <a:xfrm>
                <a:off x="3206" y="2257"/>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4" name="Freeform 2293">
                <a:extLst>
                  <a:ext uri="{FF2B5EF4-FFF2-40B4-BE49-F238E27FC236}">
                    <a16:creationId xmlns:a16="http://schemas.microsoft.com/office/drawing/2014/main" id="{2002C5AA-E568-406D-92BE-AC795EC0E09F}"/>
                  </a:ext>
                </a:extLst>
              </p:cNvPr>
              <p:cNvSpPr/>
              <p:nvPr/>
            </p:nvSpPr>
            <p:spPr bwMode="auto">
              <a:xfrm>
                <a:off x="2498" y="2257"/>
                <a:ext cx="19" cy="8"/>
              </a:xfrm>
              <a:custGeom>
                <a:gdLst>
                  <a:gd name="T0" fmla="*/ 7 w 7"/>
                  <a:gd name="T1" fmla="*/ 1 h 3"/>
                  <a:gd name="T2" fmla="*/ 0 w 7"/>
                  <a:gd name="T3" fmla="*/ 2 h 3"/>
                  <a:gd name="T4" fmla="*/ 0 w 7"/>
                  <a:gd name="T5" fmla="*/ 2 h 3"/>
                  <a:gd name="T6" fmla="*/ 1 w 7"/>
                  <a:gd name="T7" fmla="*/ 2 h 3"/>
                  <a:gd name="T8" fmla="*/ 4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4" y="2"/>
                      <a:pt x="2" y="3"/>
                      <a:pt x="0" y="2"/>
                    </a:cubicBezTo>
                    <a:cubicBezTo>
                      <a:pt x="0" y="2"/>
                      <a:pt x="0" y="2"/>
                      <a:pt x="0" y="2"/>
                    </a:cubicBezTo>
                    <a:cubicBezTo>
                      <a:pt x="1" y="2"/>
                      <a:pt x="1" y="2"/>
                      <a:pt x="1" y="2"/>
                    </a:cubicBezTo>
                    <a:cubicBezTo>
                      <a:pt x="2" y="1"/>
                      <a:pt x="4" y="3"/>
                      <a:pt x="4" y="1"/>
                    </a:cubicBezTo>
                    <a:cubicBezTo>
                      <a:pt x="5"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5" name="Freeform 2294">
                <a:extLst>
                  <a:ext uri="{FF2B5EF4-FFF2-40B4-BE49-F238E27FC236}">
                    <a16:creationId xmlns:a16="http://schemas.microsoft.com/office/drawing/2014/main" id="{46D0A9DF-A7C4-479B-8FCB-BAB5C0A467A0}"/>
                  </a:ext>
                </a:extLst>
              </p:cNvPr>
              <p:cNvSpPr/>
              <p:nvPr/>
            </p:nvSpPr>
            <p:spPr bwMode="auto">
              <a:xfrm>
                <a:off x="2782" y="2257"/>
                <a:ext cx="37" cy="19"/>
              </a:xfrm>
              <a:custGeom>
                <a:gdLst>
                  <a:gd name="T0" fmla="*/ 12 w 14"/>
                  <a:gd name="T1" fmla="*/ 1 h 7"/>
                  <a:gd name="T2" fmla="*/ 14 w 14"/>
                  <a:gd name="T3" fmla="*/ 1 h 7"/>
                  <a:gd name="T4" fmla="*/ 11 w 14"/>
                  <a:gd name="T5" fmla="*/ 2 h 7"/>
                  <a:gd name="T6" fmla="*/ 10 w 14"/>
                  <a:gd name="T7" fmla="*/ 2 h 7"/>
                  <a:gd name="T8" fmla="*/ 14 w 14"/>
                  <a:gd name="T9" fmla="*/ 4 h 7"/>
                  <a:gd name="T10" fmla="*/ 14 w 14"/>
                  <a:gd name="T11" fmla="*/ 5 h 7"/>
                  <a:gd name="T12" fmla="*/ 11 w 14"/>
                  <a:gd name="T13" fmla="*/ 6 h 7"/>
                  <a:gd name="T14" fmla="*/ 9 w 14"/>
                  <a:gd name="T15" fmla="*/ 5 h 7"/>
                  <a:gd name="T16" fmla="*/ 9 w 14"/>
                  <a:gd name="T17" fmla="*/ 2 h 7"/>
                  <a:gd name="T18" fmla="*/ 5 w 14"/>
                  <a:gd name="T19" fmla="*/ 4 h 7"/>
                  <a:gd name="T20" fmla="*/ 8 w 14"/>
                  <a:gd name="T21" fmla="*/ 4 h 7"/>
                  <a:gd name="T22" fmla="*/ 9 w 14"/>
                  <a:gd name="T23" fmla="*/ 6 h 7"/>
                  <a:gd name="T24" fmla="*/ 6 w 14"/>
                  <a:gd name="T25" fmla="*/ 6 h 7"/>
                  <a:gd name="T26" fmla="*/ 8 w 14"/>
                  <a:gd name="T27" fmla="*/ 5 h 7"/>
                  <a:gd name="T28" fmla="*/ 1 w 14"/>
                  <a:gd name="T29" fmla="*/ 5 h 7"/>
                  <a:gd name="T30" fmla="*/ 0 w 14"/>
                  <a:gd name="T31" fmla="*/ 4 h 7"/>
                  <a:gd name="T32" fmla="*/ 6 w 14"/>
                  <a:gd name="T33" fmla="*/ 2 h 7"/>
                  <a:gd name="T34" fmla="*/ 10 w 14"/>
                  <a:gd name="T35" fmla="*/ 2 h 7"/>
                  <a:gd name="T36" fmla="*/ 12 w 14"/>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12" y="1"/>
                    </a:moveTo>
                    <a:cubicBezTo>
                      <a:pt x="13" y="2"/>
                      <a:pt x="13" y="0"/>
                      <a:pt x="14" y="1"/>
                    </a:cubicBezTo>
                    <a:cubicBezTo>
                      <a:pt x="13" y="1"/>
                      <a:pt x="12" y="3"/>
                      <a:pt x="11" y="2"/>
                    </a:cubicBezTo>
                    <a:cubicBezTo>
                      <a:pt x="10" y="2"/>
                      <a:pt x="10" y="2"/>
                      <a:pt x="10" y="2"/>
                    </a:cubicBezTo>
                    <a:cubicBezTo>
                      <a:pt x="12" y="2"/>
                      <a:pt x="12" y="6"/>
                      <a:pt x="14" y="4"/>
                    </a:cubicBezTo>
                    <a:cubicBezTo>
                      <a:pt x="13" y="4"/>
                      <a:pt x="14" y="4"/>
                      <a:pt x="14" y="5"/>
                    </a:cubicBezTo>
                    <a:cubicBezTo>
                      <a:pt x="13" y="6"/>
                      <a:pt x="11" y="4"/>
                      <a:pt x="11" y="6"/>
                    </a:cubicBezTo>
                    <a:cubicBezTo>
                      <a:pt x="10" y="5"/>
                      <a:pt x="10" y="5"/>
                      <a:pt x="9" y="5"/>
                    </a:cubicBezTo>
                    <a:cubicBezTo>
                      <a:pt x="10" y="4"/>
                      <a:pt x="9" y="4"/>
                      <a:pt x="9" y="2"/>
                    </a:cubicBezTo>
                    <a:cubicBezTo>
                      <a:pt x="8" y="4"/>
                      <a:pt x="6" y="2"/>
                      <a:pt x="5" y="4"/>
                    </a:cubicBezTo>
                    <a:cubicBezTo>
                      <a:pt x="5" y="6"/>
                      <a:pt x="7" y="4"/>
                      <a:pt x="8" y="4"/>
                    </a:cubicBezTo>
                    <a:cubicBezTo>
                      <a:pt x="7" y="5"/>
                      <a:pt x="9" y="5"/>
                      <a:pt x="9" y="6"/>
                    </a:cubicBezTo>
                    <a:cubicBezTo>
                      <a:pt x="6" y="6"/>
                      <a:pt x="6" y="6"/>
                      <a:pt x="6" y="6"/>
                    </a:cubicBezTo>
                    <a:cubicBezTo>
                      <a:pt x="8" y="5"/>
                      <a:pt x="8" y="5"/>
                      <a:pt x="8" y="5"/>
                    </a:cubicBezTo>
                    <a:cubicBezTo>
                      <a:pt x="5" y="7"/>
                      <a:pt x="4" y="3"/>
                      <a:pt x="1" y="5"/>
                    </a:cubicBezTo>
                    <a:cubicBezTo>
                      <a:pt x="1" y="5"/>
                      <a:pt x="0" y="5"/>
                      <a:pt x="0" y="4"/>
                    </a:cubicBezTo>
                    <a:cubicBezTo>
                      <a:pt x="1" y="2"/>
                      <a:pt x="5" y="5"/>
                      <a:pt x="6" y="2"/>
                    </a:cubicBezTo>
                    <a:cubicBezTo>
                      <a:pt x="7" y="2"/>
                      <a:pt x="9" y="0"/>
                      <a:pt x="10" y="2"/>
                    </a:cubicBezTo>
                    <a:cubicBezTo>
                      <a:pt x="11" y="1"/>
                      <a:pt x="11"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6" name="Freeform 2295">
                <a:extLst>
                  <a:ext uri="{FF2B5EF4-FFF2-40B4-BE49-F238E27FC236}">
                    <a16:creationId xmlns:a16="http://schemas.microsoft.com/office/drawing/2014/main" id="{2E09E444-1F77-42AF-B7D1-4DE1137D3CE8}"/>
                  </a:ext>
                </a:extLst>
              </p:cNvPr>
              <p:cNvSpPr/>
              <p:nvPr/>
            </p:nvSpPr>
            <p:spPr bwMode="auto">
              <a:xfrm>
                <a:off x="2822" y="2260"/>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7" name="Freeform 2296">
                <a:extLst>
                  <a:ext uri="{FF2B5EF4-FFF2-40B4-BE49-F238E27FC236}">
                    <a16:creationId xmlns:a16="http://schemas.microsoft.com/office/drawing/2014/main" id="{48AB7B4E-C02B-481A-A609-A8327A47D35C}"/>
                  </a:ext>
                </a:extLst>
              </p:cNvPr>
              <p:cNvSpPr/>
              <p:nvPr/>
            </p:nvSpPr>
            <p:spPr bwMode="auto">
              <a:xfrm>
                <a:off x="3231" y="2260"/>
                <a:ext cx="10" cy="5"/>
              </a:xfrm>
              <a:custGeom>
                <a:gdLst>
                  <a:gd name="T0" fmla="*/ 4 w 4"/>
                  <a:gd name="T1" fmla="*/ 0 h 2"/>
                  <a:gd name="T2" fmla="*/ 3 w 4"/>
                  <a:gd name="T3" fmla="*/ 1 h 2"/>
                  <a:gd name="T4" fmla="*/ 3 w 4"/>
                  <a:gd name="T5" fmla="*/ 1 h 2"/>
                  <a:gd name="T6" fmla="*/ 2 w 4"/>
                  <a:gd name="T7" fmla="*/ 2 h 2"/>
                  <a:gd name="T8" fmla="*/ 2 w 4"/>
                  <a:gd name="T9" fmla="*/ 0 h 2"/>
                  <a:gd name="T10" fmla="*/ 4 w 4"/>
                  <a:gd name="T11" fmla="*/ 0 h 2"/>
                </a:gdLst>
                <a:cxnLst>
                  <a:cxn ang="0">
                    <a:pos x="T0" y="T1"/>
                  </a:cxn>
                  <a:cxn ang="0">
                    <a:pos x="T2" y="T3"/>
                  </a:cxn>
                  <a:cxn ang="0">
                    <a:pos x="T4" y="T5"/>
                  </a:cxn>
                  <a:cxn ang="0">
                    <a:pos x="T6" y="T7"/>
                  </a:cxn>
                  <a:cxn ang="0">
                    <a:pos x="T8" y="T9"/>
                  </a:cxn>
                  <a:cxn ang="0">
                    <a:pos x="T10" y="T11"/>
                  </a:cxn>
                </a:cxnLst>
                <a:rect l="0" t="0" r="r" b="b"/>
                <a:pathLst>
                  <a:path w="4" h="2">
                    <a:moveTo>
                      <a:pt x="4" y="0"/>
                    </a:moveTo>
                    <a:cubicBezTo>
                      <a:pt x="3" y="1"/>
                      <a:pt x="3" y="1"/>
                      <a:pt x="3" y="1"/>
                    </a:cubicBezTo>
                    <a:cubicBezTo>
                      <a:pt x="3" y="1"/>
                      <a:pt x="3" y="1"/>
                      <a:pt x="3" y="1"/>
                    </a:cubicBezTo>
                    <a:cubicBezTo>
                      <a:pt x="2" y="2"/>
                      <a:pt x="2" y="2"/>
                      <a:pt x="2" y="2"/>
                    </a:cubicBezTo>
                    <a:cubicBezTo>
                      <a:pt x="1" y="2"/>
                      <a:pt x="0" y="1"/>
                      <a:pt x="2" y="0"/>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8" name="Freeform 2297">
                <a:extLst>
                  <a:ext uri="{FF2B5EF4-FFF2-40B4-BE49-F238E27FC236}">
                    <a16:creationId xmlns:a16="http://schemas.microsoft.com/office/drawing/2014/main" id="{38FC80F1-3535-49EB-B81C-0F4756AC1D54}"/>
                  </a:ext>
                </a:extLst>
              </p:cNvPr>
              <p:cNvSpPr/>
              <p:nvPr/>
            </p:nvSpPr>
            <p:spPr bwMode="auto">
              <a:xfrm>
                <a:off x="3249" y="2260"/>
                <a:ext cx="8" cy="5"/>
              </a:xfrm>
              <a:custGeom>
                <a:gdLst>
                  <a:gd name="T0" fmla="*/ 3 w 3"/>
                  <a:gd name="T1" fmla="*/ 0 h 2"/>
                  <a:gd name="T2" fmla="*/ 1 w 3"/>
                  <a:gd name="T3" fmla="*/ 1 h 2"/>
                  <a:gd name="T4" fmla="*/ 0 w 3"/>
                  <a:gd name="T5" fmla="*/ 1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1" y="0"/>
                      <a:pt x="0" y="2"/>
                      <a:pt x="0"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9" name="Freeform 2298">
                <a:extLst>
                  <a:ext uri="{FF2B5EF4-FFF2-40B4-BE49-F238E27FC236}">
                    <a16:creationId xmlns:a16="http://schemas.microsoft.com/office/drawing/2014/main" id="{DB587845-DD72-4677-B330-EF00E952782F}"/>
                  </a:ext>
                </a:extLst>
              </p:cNvPr>
              <p:cNvSpPr/>
              <p:nvPr/>
            </p:nvSpPr>
            <p:spPr bwMode="auto">
              <a:xfrm flipH="1">
                <a:off x="3340" y="2260"/>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0" name="Freeform 2299">
                <a:extLst>
                  <a:ext uri="{FF2B5EF4-FFF2-40B4-BE49-F238E27FC236}">
                    <a16:creationId xmlns:a16="http://schemas.microsoft.com/office/drawing/2014/main" id="{ECFB23D6-932E-472A-A5DA-138D8CE27D28}"/>
                  </a:ext>
                </a:extLst>
              </p:cNvPr>
              <p:cNvSpPr/>
              <p:nvPr/>
            </p:nvSpPr>
            <p:spPr bwMode="auto">
              <a:xfrm>
                <a:off x="2317" y="2262"/>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1" name="Freeform 2300">
                <a:extLst>
                  <a:ext uri="{FF2B5EF4-FFF2-40B4-BE49-F238E27FC236}">
                    <a16:creationId xmlns:a16="http://schemas.microsoft.com/office/drawing/2014/main" id="{7E3F7D93-28C5-4E84-9727-1B2DF4F83632}"/>
                  </a:ext>
                </a:extLst>
              </p:cNvPr>
              <p:cNvSpPr/>
              <p:nvPr/>
            </p:nvSpPr>
            <p:spPr bwMode="auto">
              <a:xfrm>
                <a:off x="2643" y="2262"/>
                <a:ext cx="72" cy="14"/>
              </a:xfrm>
              <a:custGeom>
                <a:gdLst>
                  <a:gd name="T0" fmla="*/ 27 w 27"/>
                  <a:gd name="T1" fmla="*/ 1 h 5"/>
                  <a:gd name="T2" fmla="*/ 24 w 27"/>
                  <a:gd name="T3" fmla="*/ 2 h 5"/>
                  <a:gd name="T4" fmla="*/ 13 w 27"/>
                  <a:gd name="T5" fmla="*/ 3 h 5"/>
                  <a:gd name="T6" fmla="*/ 5 w 27"/>
                  <a:gd name="T7" fmla="*/ 4 h 5"/>
                  <a:gd name="T8" fmla="*/ 1 w 27"/>
                  <a:gd name="T9" fmla="*/ 4 h 5"/>
                  <a:gd name="T10" fmla="*/ 0 w 27"/>
                  <a:gd name="T11" fmla="*/ 3 h 5"/>
                  <a:gd name="T12" fmla="*/ 13 w 27"/>
                  <a:gd name="T13" fmla="*/ 2 h 5"/>
                  <a:gd name="T14" fmla="*/ 13 w 27"/>
                  <a:gd name="T15" fmla="*/ 2 h 5"/>
                  <a:gd name="T16" fmla="*/ 17 w 27"/>
                  <a:gd name="T17" fmla="*/ 1 h 5"/>
                  <a:gd name="T18" fmla="*/ 16 w 27"/>
                  <a:gd name="T19" fmla="*/ 1 h 5"/>
                  <a:gd name="T20" fmla="*/ 17 w 27"/>
                  <a:gd name="T21" fmla="*/ 0 h 5"/>
                  <a:gd name="T22" fmla="*/ 25 w 27"/>
                  <a:gd name="T23" fmla="*/ 1 h 5"/>
                  <a:gd name="T24" fmla="*/ 26 w 27"/>
                  <a:gd name="T25" fmla="*/ 0 h 5"/>
                  <a:gd name="T26" fmla="*/ 27 w 27"/>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
                    <a:moveTo>
                      <a:pt x="27" y="1"/>
                    </a:moveTo>
                    <a:cubicBezTo>
                      <a:pt x="26" y="2"/>
                      <a:pt x="25" y="1"/>
                      <a:pt x="24" y="2"/>
                    </a:cubicBezTo>
                    <a:cubicBezTo>
                      <a:pt x="20" y="2"/>
                      <a:pt x="16" y="3"/>
                      <a:pt x="13" y="3"/>
                    </a:cubicBezTo>
                    <a:cubicBezTo>
                      <a:pt x="10" y="4"/>
                      <a:pt x="7" y="3"/>
                      <a:pt x="5" y="4"/>
                    </a:cubicBezTo>
                    <a:cubicBezTo>
                      <a:pt x="3" y="5"/>
                      <a:pt x="2" y="2"/>
                      <a:pt x="1" y="4"/>
                    </a:cubicBezTo>
                    <a:cubicBezTo>
                      <a:pt x="0" y="3"/>
                      <a:pt x="0" y="3"/>
                      <a:pt x="0" y="3"/>
                    </a:cubicBezTo>
                    <a:cubicBezTo>
                      <a:pt x="4" y="2"/>
                      <a:pt x="10" y="3"/>
                      <a:pt x="13" y="2"/>
                    </a:cubicBezTo>
                    <a:cubicBezTo>
                      <a:pt x="13" y="2"/>
                      <a:pt x="13" y="2"/>
                      <a:pt x="13" y="2"/>
                    </a:cubicBezTo>
                    <a:cubicBezTo>
                      <a:pt x="15" y="2"/>
                      <a:pt x="16" y="2"/>
                      <a:pt x="17" y="1"/>
                    </a:cubicBezTo>
                    <a:cubicBezTo>
                      <a:pt x="16" y="1"/>
                      <a:pt x="16" y="1"/>
                      <a:pt x="16" y="1"/>
                    </a:cubicBezTo>
                    <a:cubicBezTo>
                      <a:pt x="17" y="0"/>
                      <a:pt x="17" y="0"/>
                      <a:pt x="17" y="0"/>
                    </a:cubicBezTo>
                    <a:cubicBezTo>
                      <a:pt x="18" y="3"/>
                      <a:pt x="22" y="0"/>
                      <a:pt x="25" y="1"/>
                    </a:cubicBezTo>
                    <a:cubicBezTo>
                      <a:pt x="26" y="0"/>
                      <a:pt x="26" y="0"/>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2" name="Freeform 2301">
                <a:extLst>
                  <a:ext uri="{FF2B5EF4-FFF2-40B4-BE49-F238E27FC236}">
                    <a16:creationId xmlns:a16="http://schemas.microsoft.com/office/drawing/2014/main" id="{285C3348-62D5-4DAA-9ACA-70278E43C7D3}"/>
                  </a:ext>
                </a:extLst>
              </p:cNvPr>
              <p:cNvSpPr/>
              <p:nvPr/>
            </p:nvSpPr>
            <p:spPr bwMode="auto">
              <a:xfrm>
                <a:off x="3220" y="2262"/>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3" name="Rectangle 2302">
                <a:extLst>
                  <a:ext uri="{FF2B5EF4-FFF2-40B4-BE49-F238E27FC236}">
                    <a16:creationId xmlns:a16="http://schemas.microsoft.com/office/drawing/2014/main" id="{563D5D77-E96B-4BD0-82ED-4ACD6FED033A}"/>
                  </a:ext>
                </a:extLst>
              </p:cNvPr>
              <p:cNvSpPr>
                <a:spLocks noChangeArrowheads="1"/>
              </p:cNvSpPr>
              <p:nvPr/>
            </p:nvSpPr>
            <p:spPr bwMode="auto">
              <a:xfrm>
                <a:off x="3228" y="22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4" name="Freeform 2303">
                <a:extLst>
                  <a:ext uri="{FF2B5EF4-FFF2-40B4-BE49-F238E27FC236}">
                    <a16:creationId xmlns:a16="http://schemas.microsoft.com/office/drawing/2014/main" id="{559AF842-CF2C-4A62-AC0D-A216CB87C6C6}"/>
                  </a:ext>
                </a:extLst>
              </p:cNvPr>
              <p:cNvSpPr/>
              <p:nvPr/>
            </p:nvSpPr>
            <p:spPr bwMode="auto">
              <a:xfrm>
                <a:off x="3329" y="2262"/>
                <a:ext cx="32" cy="19"/>
              </a:xfrm>
              <a:custGeom>
                <a:gdLst>
                  <a:gd name="T0" fmla="*/ 9 w 12"/>
                  <a:gd name="T1" fmla="*/ 2 h 7"/>
                  <a:gd name="T2" fmla="*/ 12 w 12"/>
                  <a:gd name="T3" fmla="*/ 3 h 7"/>
                  <a:gd name="T4" fmla="*/ 10 w 12"/>
                  <a:gd name="T5" fmla="*/ 4 h 7"/>
                  <a:gd name="T6" fmla="*/ 5 w 12"/>
                  <a:gd name="T7" fmla="*/ 5 h 7"/>
                  <a:gd name="T8" fmla="*/ 6 w 12"/>
                  <a:gd name="T9" fmla="*/ 5 h 7"/>
                  <a:gd name="T10" fmla="*/ 3 w 12"/>
                  <a:gd name="T11" fmla="*/ 6 h 7"/>
                  <a:gd name="T12" fmla="*/ 3 w 12"/>
                  <a:gd name="T13" fmla="*/ 5 h 7"/>
                  <a:gd name="T14" fmla="*/ 1 w 12"/>
                  <a:gd name="T15" fmla="*/ 7 h 7"/>
                  <a:gd name="T16" fmla="*/ 0 w 12"/>
                  <a:gd name="T17" fmla="*/ 7 h 7"/>
                  <a:gd name="T18" fmla="*/ 4 w 12"/>
                  <a:gd name="T19" fmla="*/ 4 h 7"/>
                  <a:gd name="T20" fmla="*/ 3 w 12"/>
                  <a:gd name="T21" fmla="*/ 3 h 7"/>
                  <a:gd name="T22" fmla="*/ 8 w 12"/>
                  <a:gd name="T23" fmla="*/ 3 h 7"/>
                  <a:gd name="T24" fmla="*/ 8 w 12"/>
                  <a:gd name="T25" fmla="*/ 0 h 7"/>
                  <a:gd name="T26" fmla="*/ 10 w 12"/>
                  <a:gd name="T27" fmla="*/ 1 h 7"/>
                  <a:gd name="T28" fmla="*/ 9 w 12"/>
                  <a:gd name="T2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2"/>
                    </a:moveTo>
                    <a:cubicBezTo>
                      <a:pt x="10" y="2"/>
                      <a:pt x="11" y="2"/>
                      <a:pt x="12" y="3"/>
                    </a:cubicBezTo>
                    <a:cubicBezTo>
                      <a:pt x="11" y="3"/>
                      <a:pt x="10" y="3"/>
                      <a:pt x="10" y="4"/>
                    </a:cubicBezTo>
                    <a:cubicBezTo>
                      <a:pt x="9" y="3"/>
                      <a:pt x="6" y="3"/>
                      <a:pt x="5" y="5"/>
                    </a:cubicBezTo>
                    <a:cubicBezTo>
                      <a:pt x="6" y="5"/>
                      <a:pt x="6" y="5"/>
                      <a:pt x="6" y="5"/>
                    </a:cubicBezTo>
                    <a:cubicBezTo>
                      <a:pt x="5" y="5"/>
                      <a:pt x="4" y="6"/>
                      <a:pt x="3" y="6"/>
                    </a:cubicBezTo>
                    <a:cubicBezTo>
                      <a:pt x="3" y="5"/>
                      <a:pt x="3" y="5"/>
                      <a:pt x="3" y="5"/>
                    </a:cubicBezTo>
                    <a:cubicBezTo>
                      <a:pt x="1" y="7"/>
                      <a:pt x="1" y="7"/>
                      <a:pt x="1" y="7"/>
                    </a:cubicBezTo>
                    <a:cubicBezTo>
                      <a:pt x="0" y="7"/>
                      <a:pt x="0" y="7"/>
                      <a:pt x="0" y="7"/>
                    </a:cubicBezTo>
                    <a:cubicBezTo>
                      <a:pt x="2" y="6"/>
                      <a:pt x="3" y="5"/>
                      <a:pt x="4" y="4"/>
                    </a:cubicBezTo>
                    <a:cubicBezTo>
                      <a:pt x="3" y="3"/>
                      <a:pt x="3" y="3"/>
                      <a:pt x="3" y="3"/>
                    </a:cubicBezTo>
                    <a:cubicBezTo>
                      <a:pt x="4" y="2"/>
                      <a:pt x="6" y="3"/>
                      <a:pt x="8" y="3"/>
                    </a:cubicBezTo>
                    <a:cubicBezTo>
                      <a:pt x="9" y="2"/>
                      <a:pt x="8" y="1"/>
                      <a:pt x="8" y="0"/>
                    </a:cubicBezTo>
                    <a:cubicBezTo>
                      <a:pt x="10" y="1"/>
                      <a:pt x="10" y="1"/>
                      <a:pt x="10"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5" name="Freeform 2304">
                <a:extLst>
                  <a:ext uri="{FF2B5EF4-FFF2-40B4-BE49-F238E27FC236}">
                    <a16:creationId xmlns:a16="http://schemas.microsoft.com/office/drawing/2014/main" id="{9FE1B478-8BA2-408C-9B4E-E2266A4FB343}"/>
                  </a:ext>
                </a:extLst>
              </p:cNvPr>
              <p:cNvSpPr/>
              <p:nvPr/>
            </p:nvSpPr>
            <p:spPr bwMode="auto">
              <a:xfrm>
                <a:off x="2311" y="22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6" name="Freeform 2305">
                <a:extLst>
                  <a:ext uri="{FF2B5EF4-FFF2-40B4-BE49-F238E27FC236}">
                    <a16:creationId xmlns:a16="http://schemas.microsoft.com/office/drawing/2014/main" id="{A8BEE96A-25E8-49AF-8EB3-0AFD03220F6F}"/>
                  </a:ext>
                </a:extLst>
              </p:cNvPr>
              <p:cNvSpPr/>
              <p:nvPr/>
            </p:nvSpPr>
            <p:spPr bwMode="auto">
              <a:xfrm>
                <a:off x="3388" y="2260"/>
                <a:ext cx="5" cy="8"/>
              </a:xfrm>
              <a:custGeom>
                <a:gdLst>
                  <a:gd name="T0" fmla="*/ 2 w 2"/>
                  <a:gd name="T1" fmla="*/ 1 h 3"/>
                  <a:gd name="T2" fmla="*/ 0 w 2"/>
                  <a:gd name="T3" fmla="*/ 2 h 3"/>
                  <a:gd name="T4" fmla="*/ 2 w 2"/>
                  <a:gd name="T5" fmla="*/ 1 h 3"/>
                </a:gdLst>
                <a:cxnLst>
                  <a:cxn ang="0">
                    <a:pos x="T0" y="T1"/>
                  </a:cxn>
                  <a:cxn ang="0">
                    <a:pos x="T2" y="T3"/>
                  </a:cxn>
                  <a:cxn ang="0">
                    <a:pos x="T4" y="T5"/>
                  </a:cxn>
                </a:cxnLst>
                <a:rect l="0" t="0" r="r" b="b"/>
                <a:pathLst>
                  <a:path w="2" h="3">
                    <a:moveTo>
                      <a:pt x="2" y="1"/>
                    </a:moveTo>
                    <a:cubicBezTo>
                      <a:pt x="1" y="2"/>
                      <a:pt x="1" y="3"/>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7" name="Freeform 2306">
                <a:extLst>
                  <a:ext uri="{FF2B5EF4-FFF2-40B4-BE49-F238E27FC236}">
                    <a16:creationId xmlns:a16="http://schemas.microsoft.com/office/drawing/2014/main" id="{525DC8D0-9C41-407A-8F53-AA0D3DE3D6F8}"/>
                  </a:ext>
                </a:extLst>
              </p:cNvPr>
              <p:cNvSpPr/>
              <p:nvPr/>
            </p:nvSpPr>
            <p:spPr bwMode="auto">
              <a:xfrm>
                <a:off x="2301" y="2265"/>
                <a:ext cx="8" cy="5"/>
              </a:xfrm>
              <a:custGeom>
                <a:gdLst>
                  <a:gd name="T0" fmla="*/ 2 w 3"/>
                  <a:gd name="T1" fmla="*/ 2 h 2"/>
                  <a:gd name="T2" fmla="*/ 1 w 3"/>
                  <a:gd name="T3" fmla="*/ 2 h 2"/>
                  <a:gd name="T4" fmla="*/ 3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2" y="0"/>
                      <a:pt x="3"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8" name="Freeform 2307">
                <a:extLst>
                  <a:ext uri="{FF2B5EF4-FFF2-40B4-BE49-F238E27FC236}">
                    <a16:creationId xmlns:a16="http://schemas.microsoft.com/office/drawing/2014/main" id="{ED4433ED-435F-4CC3-8C8D-E91B699519A5}"/>
                  </a:ext>
                </a:extLst>
              </p:cNvPr>
              <p:cNvSpPr/>
              <p:nvPr/>
            </p:nvSpPr>
            <p:spPr bwMode="auto">
              <a:xfrm>
                <a:off x="3241" y="226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9" name="Freeform 2308">
                <a:extLst>
                  <a:ext uri="{FF2B5EF4-FFF2-40B4-BE49-F238E27FC236}">
                    <a16:creationId xmlns:a16="http://schemas.microsoft.com/office/drawing/2014/main" id="{B6AFCCBA-0339-4FEE-B2DB-838E33941CD6}"/>
                  </a:ext>
                </a:extLst>
              </p:cNvPr>
              <p:cNvSpPr/>
              <p:nvPr/>
            </p:nvSpPr>
            <p:spPr bwMode="auto">
              <a:xfrm>
                <a:off x="3321" y="2265"/>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0" name="Freeform 2309">
                <a:extLst>
                  <a:ext uri="{FF2B5EF4-FFF2-40B4-BE49-F238E27FC236}">
                    <a16:creationId xmlns:a16="http://schemas.microsoft.com/office/drawing/2014/main" id="{7EA9F9D3-7C24-4506-92E9-2C817B19FCF9}"/>
                  </a:ext>
                </a:extLst>
              </p:cNvPr>
              <p:cNvSpPr/>
              <p:nvPr/>
            </p:nvSpPr>
            <p:spPr bwMode="auto">
              <a:xfrm>
                <a:off x="2549" y="2265"/>
                <a:ext cx="14" cy="5"/>
              </a:xfrm>
              <a:custGeom>
                <a:gdLst>
                  <a:gd name="T0" fmla="*/ 5 w 5"/>
                  <a:gd name="T1" fmla="*/ 2 h 2"/>
                  <a:gd name="T2" fmla="*/ 4 w 5"/>
                  <a:gd name="T3" fmla="*/ 2 h 2"/>
                  <a:gd name="T4" fmla="*/ 4 w 5"/>
                  <a:gd name="T5" fmla="*/ 1 h 2"/>
                  <a:gd name="T6" fmla="*/ 0 w 5"/>
                  <a:gd name="T7" fmla="*/ 1 h 2"/>
                  <a:gd name="T8" fmla="*/ 4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4" y="2"/>
                      <a:pt x="4" y="2"/>
                      <a:pt x="4" y="2"/>
                    </a:cubicBezTo>
                    <a:cubicBezTo>
                      <a:pt x="4" y="1"/>
                      <a:pt x="4" y="1"/>
                      <a:pt x="4" y="1"/>
                    </a:cubicBezTo>
                    <a:cubicBezTo>
                      <a:pt x="3" y="1"/>
                      <a:pt x="2" y="1"/>
                      <a:pt x="0" y="1"/>
                    </a:cubicBezTo>
                    <a:cubicBezTo>
                      <a:pt x="1" y="0"/>
                      <a:pt x="3" y="0"/>
                      <a:pt x="4" y="0"/>
                    </a:cubicBezTo>
                    <a:cubicBezTo>
                      <a:pt x="4"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1" name="Freeform 2310">
                <a:extLst>
                  <a:ext uri="{FF2B5EF4-FFF2-40B4-BE49-F238E27FC236}">
                    <a16:creationId xmlns:a16="http://schemas.microsoft.com/office/drawing/2014/main" id="{37F9394D-320A-4C5D-BC7C-A2C79D5F448A}"/>
                  </a:ext>
                </a:extLst>
              </p:cNvPr>
              <p:cNvSpPr/>
              <p:nvPr/>
            </p:nvSpPr>
            <p:spPr bwMode="auto">
              <a:xfrm>
                <a:off x="2571" y="2265"/>
                <a:ext cx="5"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0" y="0"/>
                      <a:pt x="0" y="0"/>
                      <a:pt x="0" y="0"/>
                    </a:cubicBezTo>
                    <a:cubicBezTo>
                      <a:pt x="0"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2" name="Freeform 2311">
                <a:extLst>
                  <a:ext uri="{FF2B5EF4-FFF2-40B4-BE49-F238E27FC236}">
                    <a16:creationId xmlns:a16="http://schemas.microsoft.com/office/drawing/2014/main" id="{A65EAF44-04F2-4CFE-9D45-AD64C560654D}"/>
                  </a:ext>
                </a:extLst>
              </p:cNvPr>
              <p:cNvSpPr/>
              <p:nvPr/>
            </p:nvSpPr>
            <p:spPr bwMode="auto">
              <a:xfrm>
                <a:off x="2918" y="2265"/>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3" name="Freeform 2312">
                <a:extLst>
                  <a:ext uri="{FF2B5EF4-FFF2-40B4-BE49-F238E27FC236}">
                    <a16:creationId xmlns:a16="http://schemas.microsoft.com/office/drawing/2014/main" id="{D580D873-1A43-4821-BD60-1F928318DE98}"/>
                  </a:ext>
                </a:extLst>
              </p:cNvPr>
              <p:cNvSpPr/>
              <p:nvPr/>
            </p:nvSpPr>
            <p:spPr bwMode="auto">
              <a:xfrm>
                <a:off x="3196" y="2265"/>
                <a:ext cx="13" cy="8"/>
              </a:xfrm>
              <a:custGeom>
                <a:gdLst>
                  <a:gd name="T0" fmla="*/ 4 w 5"/>
                  <a:gd name="T1" fmla="*/ 2 h 3"/>
                  <a:gd name="T2" fmla="*/ 0 w 5"/>
                  <a:gd name="T3" fmla="*/ 3 h 3"/>
                  <a:gd name="T4" fmla="*/ 1 w 5"/>
                  <a:gd name="T5" fmla="*/ 2 h 3"/>
                  <a:gd name="T6" fmla="*/ 1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1" y="3"/>
                      <a:pt x="0" y="3"/>
                    </a:cubicBezTo>
                    <a:cubicBezTo>
                      <a:pt x="1" y="2"/>
                      <a:pt x="1" y="2"/>
                      <a:pt x="1" y="2"/>
                    </a:cubicBezTo>
                    <a:cubicBezTo>
                      <a:pt x="0" y="1"/>
                      <a:pt x="1" y="1"/>
                      <a:pt x="1" y="0"/>
                    </a:cubicBezTo>
                    <a:cubicBezTo>
                      <a:pt x="2" y="1"/>
                      <a:pt x="5"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4" name="Freeform 2313">
                <a:extLst>
                  <a:ext uri="{FF2B5EF4-FFF2-40B4-BE49-F238E27FC236}">
                    <a16:creationId xmlns:a16="http://schemas.microsoft.com/office/drawing/2014/main" id="{79CEDC87-2D67-4D49-B4FD-F8D9F68F54AD}"/>
                  </a:ext>
                </a:extLst>
              </p:cNvPr>
              <p:cNvSpPr/>
              <p:nvPr/>
            </p:nvSpPr>
            <p:spPr bwMode="auto">
              <a:xfrm>
                <a:off x="2576" y="2265"/>
                <a:ext cx="5" cy="5"/>
              </a:xfrm>
              <a:custGeom>
                <a:gdLst>
                  <a:gd name="T0" fmla="*/ 2 w 2"/>
                  <a:gd name="T1" fmla="*/ 1 h 2"/>
                  <a:gd name="T2" fmla="*/ 2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1"/>
                      <a:pt x="2" y="1"/>
                      <a:pt x="2" y="2"/>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5" name="Freeform 2314">
                <a:extLst>
                  <a:ext uri="{FF2B5EF4-FFF2-40B4-BE49-F238E27FC236}">
                    <a16:creationId xmlns:a16="http://schemas.microsoft.com/office/drawing/2014/main" id="{84A77A0F-353C-477D-8BD9-48FA6B4E7A3B}"/>
                  </a:ext>
                </a:extLst>
              </p:cNvPr>
              <p:cNvSpPr/>
              <p:nvPr/>
            </p:nvSpPr>
            <p:spPr bwMode="auto">
              <a:xfrm>
                <a:off x="3172" y="2268"/>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6" name="Freeform 2315">
                <a:extLst>
                  <a:ext uri="{FF2B5EF4-FFF2-40B4-BE49-F238E27FC236}">
                    <a16:creationId xmlns:a16="http://schemas.microsoft.com/office/drawing/2014/main" id="{7C621E4C-C1C0-4F34-A6AB-BCFA12CA0439}"/>
                  </a:ext>
                </a:extLst>
              </p:cNvPr>
              <p:cNvSpPr/>
              <p:nvPr/>
            </p:nvSpPr>
            <p:spPr bwMode="auto">
              <a:xfrm>
                <a:off x="3209" y="2268"/>
                <a:ext cx="5" cy="2"/>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1" y="1"/>
                    </a:cubicBez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7" name="Freeform 2316">
                <a:extLst>
                  <a:ext uri="{FF2B5EF4-FFF2-40B4-BE49-F238E27FC236}">
                    <a16:creationId xmlns:a16="http://schemas.microsoft.com/office/drawing/2014/main" id="{92683646-4BB1-4DD6-AD36-59BD01DE8A85}"/>
                  </a:ext>
                </a:extLst>
              </p:cNvPr>
              <p:cNvSpPr/>
              <p:nvPr/>
            </p:nvSpPr>
            <p:spPr bwMode="auto">
              <a:xfrm>
                <a:off x="3217" y="226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8" name="Freeform 2317">
                <a:extLst>
                  <a:ext uri="{FF2B5EF4-FFF2-40B4-BE49-F238E27FC236}">
                    <a16:creationId xmlns:a16="http://schemas.microsoft.com/office/drawing/2014/main" id="{21B170E1-ED54-4766-9E24-A4920076A5B4}"/>
                  </a:ext>
                </a:extLst>
              </p:cNvPr>
              <p:cNvSpPr/>
              <p:nvPr/>
            </p:nvSpPr>
            <p:spPr bwMode="auto">
              <a:xfrm>
                <a:off x="2287" y="2268"/>
                <a:ext cx="6" cy="2"/>
              </a:xfrm>
              <a:custGeom>
                <a:gdLst>
                  <a:gd name="T0" fmla="*/ 3 w 6"/>
                  <a:gd name="T1" fmla="*/ 2 h 2"/>
                  <a:gd name="T2" fmla="*/ 0 w 6"/>
                  <a:gd name="T3" fmla="*/ 0 h 2"/>
                  <a:gd name="T4" fmla="*/ 6 w 6"/>
                  <a:gd name="T5" fmla="*/ 2 h 2"/>
                  <a:gd name="T6" fmla="*/ 3 w 6"/>
                  <a:gd name="T7" fmla="*/ 2 h 2"/>
                </a:gdLst>
                <a:cxnLst>
                  <a:cxn ang="0">
                    <a:pos x="T0" y="T1"/>
                  </a:cxn>
                  <a:cxn ang="0">
                    <a:pos x="T2" y="T3"/>
                  </a:cxn>
                  <a:cxn ang="0">
                    <a:pos x="T4" y="T5"/>
                  </a:cxn>
                  <a:cxn ang="0">
                    <a:pos x="T6" y="T7"/>
                  </a:cxn>
                </a:cxnLst>
                <a:rect l="0" t="0" r="r" b="b"/>
                <a:pathLst>
                  <a:path w="6" h="2">
                    <a:moveTo>
                      <a:pt x="3" y="2"/>
                    </a:moveTo>
                    <a:lnTo>
                      <a:pt x="0" y="0"/>
                    </a:lnTo>
                    <a:lnTo>
                      <a:pt x="6"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9" name="Freeform 2318">
                <a:extLst>
                  <a:ext uri="{FF2B5EF4-FFF2-40B4-BE49-F238E27FC236}">
                    <a16:creationId xmlns:a16="http://schemas.microsoft.com/office/drawing/2014/main" id="{1D1B5CB4-DC9A-456B-A1FC-00C9CB61726C}"/>
                  </a:ext>
                </a:extLst>
              </p:cNvPr>
              <p:cNvSpPr/>
              <p:nvPr/>
            </p:nvSpPr>
            <p:spPr bwMode="auto">
              <a:xfrm>
                <a:off x="2536" y="2268"/>
                <a:ext cx="8" cy="2"/>
              </a:xfrm>
              <a:custGeom>
                <a:gdLst>
                  <a:gd name="T0" fmla="*/ 1 w 3"/>
                  <a:gd name="T1" fmla="*/ 1 h 1"/>
                  <a:gd name="T2" fmla="*/ 0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1" y="1"/>
                      <a:pt x="1" y="1"/>
                      <a:pt x="0" y="0"/>
                    </a:cubicBezTo>
                    <a:cubicBezTo>
                      <a:pt x="1" y="0"/>
                      <a:pt x="2"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0" name="Freeform 2319">
                <a:extLst>
                  <a:ext uri="{FF2B5EF4-FFF2-40B4-BE49-F238E27FC236}">
                    <a16:creationId xmlns:a16="http://schemas.microsoft.com/office/drawing/2014/main" id="{1C98570D-1463-417A-BE6C-F401AE1AEDDB}"/>
                  </a:ext>
                </a:extLst>
              </p:cNvPr>
              <p:cNvSpPr/>
              <p:nvPr/>
            </p:nvSpPr>
            <p:spPr bwMode="auto">
              <a:xfrm>
                <a:off x="2894" y="2268"/>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1" name="Freeform 2320">
                <a:extLst>
                  <a:ext uri="{FF2B5EF4-FFF2-40B4-BE49-F238E27FC236}">
                    <a16:creationId xmlns:a16="http://schemas.microsoft.com/office/drawing/2014/main" id="{CA0FC022-A6DE-4987-9287-6DCC92F8D89D}"/>
                  </a:ext>
                </a:extLst>
              </p:cNvPr>
              <p:cNvSpPr/>
              <p:nvPr/>
            </p:nvSpPr>
            <p:spPr bwMode="auto">
              <a:xfrm>
                <a:off x="3311" y="2268"/>
                <a:ext cx="5" cy="5"/>
              </a:xfrm>
              <a:custGeom>
                <a:gdLst>
                  <a:gd name="T0" fmla="*/ 2 w 2"/>
                  <a:gd name="T1" fmla="*/ 1 h 2"/>
                  <a:gd name="T2" fmla="*/ 0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1" y="1"/>
                      <a:pt x="1" y="1"/>
                      <a:pt x="1" y="1"/>
                    </a:cubicBezTo>
                    <a:cubicBezTo>
                      <a:pt x="2"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2" name="Freeform 2321">
                <a:extLst>
                  <a:ext uri="{FF2B5EF4-FFF2-40B4-BE49-F238E27FC236}">
                    <a16:creationId xmlns:a16="http://schemas.microsoft.com/office/drawing/2014/main" id="{1DED8651-2FF9-4A5C-9EA5-9A6F89CE66A9}"/>
                  </a:ext>
                </a:extLst>
              </p:cNvPr>
              <p:cNvSpPr/>
              <p:nvPr/>
            </p:nvSpPr>
            <p:spPr bwMode="auto">
              <a:xfrm>
                <a:off x="2878" y="2268"/>
                <a:ext cx="3"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3" name="Freeform 2322">
                <a:extLst>
                  <a:ext uri="{FF2B5EF4-FFF2-40B4-BE49-F238E27FC236}">
                    <a16:creationId xmlns:a16="http://schemas.microsoft.com/office/drawing/2014/main" id="{0662034A-F090-4A03-8FC4-9899B9300D50}"/>
                  </a:ext>
                </a:extLst>
              </p:cNvPr>
              <p:cNvSpPr/>
              <p:nvPr/>
            </p:nvSpPr>
            <p:spPr bwMode="auto">
              <a:xfrm>
                <a:off x="2309" y="227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4" name="Freeform 2323">
                <a:extLst>
                  <a:ext uri="{FF2B5EF4-FFF2-40B4-BE49-F238E27FC236}">
                    <a16:creationId xmlns:a16="http://schemas.microsoft.com/office/drawing/2014/main" id="{E7ECB961-E996-41A4-B438-56D5502DF2CB}"/>
                  </a:ext>
                </a:extLst>
              </p:cNvPr>
              <p:cNvSpPr/>
              <p:nvPr/>
            </p:nvSpPr>
            <p:spPr bwMode="auto">
              <a:xfrm>
                <a:off x="3142" y="2270"/>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5" name="Rectangle 2324">
                <a:extLst>
                  <a:ext uri="{FF2B5EF4-FFF2-40B4-BE49-F238E27FC236}">
                    <a16:creationId xmlns:a16="http://schemas.microsoft.com/office/drawing/2014/main" id="{2ADDFC75-23B0-48E9-AF8E-ED77509C3883}"/>
                  </a:ext>
                </a:extLst>
              </p:cNvPr>
              <p:cNvSpPr>
                <a:spLocks noChangeArrowheads="1"/>
              </p:cNvSpPr>
              <p:nvPr/>
            </p:nvSpPr>
            <p:spPr bwMode="auto">
              <a:xfrm>
                <a:off x="3279" y="227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6" name="Freeform 2325">
                <a:extLst>
                  <a:ext uri="{FF2B5EF4-FFF2-40B4-BE49-F238E27FC236}">
                    <a16:creationId xmlns:a16="http://schemas.microsoft.com/office/drawing/2014/main" id="{2EA0AED6-0FC0-4BAF-A986-8F3AB759013C}"/>
                  </a:ext>
                </a:extLst>
              </p:cNvPr>
              <p:cNvSpPr/>
              <p:nvPr/>
            </p:nvSpPr>
            <p:spPr bwMode="auto">
              <a:xfrm>
                <a:off x="2579" y="2270"/>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7" name="Freeform 2326">
                <a:extLst>
                  <a:ext uri="{FF2B5EF4-FFF2-40B4-BE49-F238E27FC236}">
                    <a16:creationId xmlns:a16="http://schemas.microsoft.com/office/drawing/2014/main" id="{BA0AB3AC-B946-4FCB-94BB-94812921B338}"/>
                  </a:ext>
                </a:extLst>
              </p:cNvPr>
              <p:cNvSpPr/>
              <p:nvPr/>
            </p:nvSpPr>
            <p:spPr bwMode="auto">
              <a:xfrm>
                <a:off x="2378" y="2273"/>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8" name="Freeform 2327">
                <a:extLst>
                  <a:ext uri="{FF2B5EF4-FFF2-40B4-BE49-F238E27FC236}">
                    <a16:creationId xmlns:a16="http://schemas.microsoft.com/office/drawing/2014/main" id="{E00BFF24-CBA4-4C92-ADEB-3648B22ADD9D}"/>
                  </a:ext>
                </a:extLst>
              </p:cNvPr>
              <p:cNvSpPr/>
              <p:nvPr/>
            </p:nvSpPr>
            <p:spPr bwMode="auto">
              <a:xfrm>
                <a:off x="2720" y="2270"/>
                <a:ext cx="11" cy="8"/>
              </a:xfrm>
              <a:custGeom>
                <a:gdLst>
                  <a:gd name="T0" fmla="*/ 4 w 4"/>
                  <a:gd name="T1" fmla="*/ 1 h 3"/>
                  <a:gd name="T2" fmla="*/ 3 w 4"/>
                  <a:gd name="T3" fmla="*/ 3 h 3"/>
                  <a:gd name="T4" fmla="*/ 1 w 4"/>
                  <a:gd name="T5" fmla="*/ 2 h 3"/>
                  <a:gd name="T6" fmla="*/ 0 w 4"/>
                  <a:gd name="T7" fmla="*/ 3 h 3"/>
                  <a:gd name="T8" fmla="*/ 0 w 4"/>
                  <a:gd name="T9" fmla="*/ 2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2"/>
                      <a:pt x="4" y="3"/>
                      <a:pt x="3" y="3"/>
                    </a:cubicBezTo>
                    <a:cubicBezTo>
                      <a:pt x="3" y="2"/>
                      <a:pt x="2" y="2"/>
                      <a:pt x="1" y="2"/>
                    </a:cubicBezTo>
                    <a:cubicBezTo>
                      <a:pt x="1" y="2"/>
                      <a:pt x="0" y="2"/>
                      <a:pt x="0"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9" name="Freeform 2328">
                <a:extLst>
                  <a:ext uri="{FF2B5EF4-FFF2-40B4-BE49-F238E27FC236}">
                    <a16:creationId xmlns:a16="http://schemas.microsoft.com/office/drawing/2014/main" id="{7E0FFB1C-1EF3-4862-87F8-F38702FB27EC}"/>
                  </a:ext>
                </a:extLst>
              </p:cNvPr>
              <p:cNvSpPr/>
              <p:nvPr/>
            </p:nvSpPr>
            <p:spPr bwMode="auto">
              <a:xfrm>
                <a:off x="3321" y="2273"/>
                <a:ext cx="11" cy="5"/>
              </a:xfrm>
              <a:custGeom>
                <a:gdLst>
                  <a:gd name="T0" fmla="*/ 0 w 4"/>
                  <a:gd name="T1" fmla="*/ 1 h 2"/>
                  <a:gd name="T2" fmla="*/ 0 w 4"/>
                  <a:gd name="T3" fmla="*/ 0 h 2"/>
                  <a:gd name="T4" fmla="*/ 4 w 4"/>
                  <a:gd name="T5" fmla="*/ 0 h 2"/>
                  <a:gd name="T6" fmla="*/ 0 w 4"/>
                  <a:gd name="T7" fmla="*/ 1 h 2"/>
                </a:gdLst>
                <a:cxnLst>
                  <a:cxn ang="0">
                    <a:pos x="T0" y="T1"/>
                  </a:cxn>
                  <a:cxn ang="0">
                    <a:pos x="T2" y="T3"/>
                  </a:cxn>
                  <a:cxn ang="0">
                    <a:pos x="T4" y="T5"/>
                  </a:cxn>
                  <a:cxn ang="0">
                    <a:pos x="T6" y="T7"/>
                  </a:cxn>
                </a:cxnLst>
                <a:rect l="0" t="0" r="r" b="b"/>
                <a:pathLst>
                  <a:path w="4" h="2">
                    <a:moveTo>
                      <a:pt x="0" y="1"/>
                    </a:moveTo>
                    <a:cubicBezTo>
                      <a:pt x="0" y="0"/>
                      <a:pt x="0" y="0"/>
                      <a:pt x="0" y="0"/>
                    </a:cubicBezTo>
                    <a:cubicBezTo>
                      <a:pt x="2" y="1"/>
                      <a:pt x="3" y="0"/>
                      <a:pt x="4" y="0"/>
                    </a:cubicBezTo>
                    <a:cubicBezTo>
                      <a:pt x="4" y="2"/>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0" name="Freeform 2329">
                <a:extLst>
                  <a:ext uri="{FF2B5EF4-FFF2-40B4-BE49-F238E27FC236}">
                    <a16:creationId xmlns:a16="http://schemas.microsoft.com/office/drawing/2014/main" id="{067192F2-B979-479D-98A2-67973AF78ECC}"/>
                  </a:ext>
                </a:extLst>
              </p:cNvPr>
              <p:cNvSpPr/>
              <p:nvPr/>
            </p:nvSpPr>
            <p:spPr bwMode="auto">
              <a:xfrm>
                <a:off x="2314" y="2273"/>
                <a:ext cx="5" cy="3"/>
              </a:xfrm>
              <a:custGeom>
                <a:gdLst>
                  <a:gd name="T0" fmla="*/ 5 w 5"/>
                  <a:gd name="T1" fmla="*/ 3 h 3"/>
                  <a:gd name="T2" fmla="*/ 0 w 5"/>
                  <a:gd name="T3" fmla="*/ 3 h 3"/>
                  <a:gd name="T4" fmla="*/ 3 w 5"/>
                  <a:gd name="T5" fmla="*/ 0 h 3"/>
                  <a:gd name="T6" fmla="*/ 5 w 5"/>
                  <a:gd name="T7" fmla="*/ 3 h 3"/>
                </a:gdLst>
                <a:cxnLst>
                  <a:cxn ang="0">
                    <a:pos x="T0" y="T1"/>
                  </a:cxn>
                  <a:cxn ang="0">
                    <a:pos x="T2" y="T3"/>
                  </a:cxn>
                  <a:cxn ang="0">
                    <a:pos x="T4" y="T5"/>
                  </a:cxn>
                  <a:cxn ang="0">
                    <a:pos x="T6" y="T7"/>
                  </a:cxn>
                </a:cxnLst>
                <a:rect l="0" t="0" r="r" b="b"/>
                <a:pathLst>
                  <a:path w="5" h="3">
                    <a:moveTo>
                      <a:pt x="5" y="3"/>
                    </a:moveTo>
                    <a:lnTo>
                      <a:pt x="0" y="3"/>
                    </a:lnTo>
                    <a:lnTo>
                      <a:pt x="3"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1" name="Freeform 2330">
                <a:extLst>
                  <a:ext uri="{FF2B5EF4-FFF2-40B4-BE49-F238E27FC236}">
                    <a16:creationId xmlns:a16="http://schemas.microsoft.com/office/drawing/2014/main" id="{BFBCD7A7-66C5-4B1F-A474-CB5EBA5BC206}"/>
                  </a:ext>
                </a:extLst>
              </p:cNvPr>
              <p:cNvSpPr/>
              <p:nvPr/>
            </p:nvSpPr>
            <p:spPr bwMode="auto">
              <a:xfrm>
                <a:off x="2699" y="2273"/>
                <a:ext cx="19" cy="8"/>
              </a:xfrm>
              <a:custGeom>
                <a:gdLst>
                  <a:gd name="T0" fmla="*/ 7 w 7"/>
                  <a:gd name="T1" fmla="*/ 1 h 3"/>
                  <a:gd name="T2" fmla="*/ 4 w 7"/>
                  <a:gd name="T3" fmla="*/ 2 h 3"/>
                  <a:gd name="T4" fmla="*/ 3 w 7"/>
                  <a:gd name="T5" fmla="*/ 2 h 3"/>
                  <a:gd name="T6" fmla="*/ 1 w 7"/>
                  <a:gd name="T7" fmla="*/ 3 h 3"/>
                  <a:gd name="T8" fmla="*/ 3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5" y="2"/>
                      <a:pt x="4" y="2"/>
                    </a:cubicBezTo>
                    <a:cubicBezTo>
                      <a:pt x="4" y="2"/>
                      <a:pt x="4" y="1"/>
                      <a:pt x="3" y="2"/>
                    </a:cubicBezTo>
                    <a:cubicBezTo>
                      <a:pt x="5" y="3"/>
                      <a:pt x="1" y="3"/>
                      <a:pt x="1" y="3"/>
                    </a:cubicBezTo>
                    <a:cubicBezTo>
                      <a:pt x="0" y="1"/>
                      <a:pt x="2" y="1"/>
                      <a:pt x="3" y="1"/>
                    </a:cubicBezTo>
                    <a:cubicBezTo>
                      <a:pt x="4"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2" name="Freeform 2331">
                <a:extLst>
                  <a:ext uri="{FF2B5EF4-FFF2-40B4-BE49-F238E27FC236}">
                    <a16:creationId xmlns:a16="http://schemas.microsoft.com/office/drawing/2014/main" id="{03400F51-1A8C-48D5-9E94-82948EE43A6B}"/>
                  </a:ext>
                </a:extLst>
              </p:cNvPr>
              <p:cNvSpPr/>
              <p:nvPr/>
            </p:nvSpPr>
            <p:spPr bwMode="auto">
              <a:xfrm>
                <a:off x="2747" y="227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3" name="Freeform 2332">
                <a:extLst>
                  <a:ext uri="{FF2B5EF4-FFF2-40B4-BE49-F238E27FC236}">
                    <a16:creationId xmlns:a16="http://schemas.microsoft.com/office/drawing/2014/main" id="{3897926D-089E-4BE2-B19A-6BD91164F367}"/>
                  </a:ext>
                </a:extLst>
              </p:cNvPr>
              <p:cNvSpPr/>
              <p:nvPr/>
            </p:nvSpPr>
            <p:spPr bwMode="auto">
              <a:xfrm>
                <a:off x="3393" y="2273"/>
                <a:ext cx="6" cy="5"/>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0" y="0"/>
                      <a:pt x="1" y="2"/>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4" name="Freeform 2333">
                <a:extLst>
                  <a:ext uri="{FF2B5EF4-FFF2-40B4-BE49-F238E27FC236}">
                    <a16:creationId xmlns:a16="http://schemas.microsoft.com/office/drawing/2014/main" id="{92DE751A-F989-43C0-9475-7A6F16DBCD43}"/>
                  </a:ext>
                </a:extLst>
              </p:cNvPr>
              <p:cNvSpPr/>
              <p:nvPr/>
            </p:nvSpPr>
            <p:spPr bwMode="auto">
              <a:xfrm>
                <a:off x="2913" y="2273"/>
                <a:ext cx="5" cy="5"/>
              </a:xfrm>
              <a:custGeom>
                <a:gdLst>
                  <a:gd name="T0" fmla="*/ 2 w 2"/>
                  <a:gd name="T1" fmla="*/ 0 h 2"/>
                  <a:gd name="T2" fmla="*/ 2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2"/>
                      <a:pt x="2" y="2"/>
                    </a:cubicBezTo>
                    <a:cubicBezTo>
                      <a:pt x="1" y="1"/>
                      <a:pt x="1" y="2"/>
                      <a:pt x="0" y="1"/>
                    </a:cubicBezTo>
                    <a:cubicBezTo>
                      <a:pt x="1" y="2"/>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5" name="Freeform 2334">
                <a:extLst>
                  <a:ext uri="{FF2B5EF4-FFF2-40B4-BE49-F238E27FC236}">
                    <a16:creationId xmlns:a16="http://schemas.microsoft.com/office/drawing/2014/main" id="{349DF42C-6DC9-47ED-AC1D-64A7081A68E1}"/>
                  </a:ext>
                </a:extLst>
              </p:cNvPr>
              <p:cNvSpPr/>
              <p:nvPr/>
            </p:nvSpPr>
            <p:spPr bwMode="auto">
              <a:xfrm>
                <a:off x="3369" y="2273"/>
                <a:ext cx="6"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6" name="Freeform 2335">
                <a:extLst>
                  <a:ext uri="{FF2B5EF4-FFF2-40B4-BE49-F238E27FC236}">
                    <a16:creationId xmlns:a16="http://schemas.microsoft.com/office/drawing/2014/main" id="{342568D8-E50C-458C-B067-1E63EBEF9721}"/>
                  </a:ext>
                </a:extLst>
              </p:cNvPr>
              <p:cNvSpPr/>
              <p:nvPr/>
            </p:nvSpPr>
            <p:spPr bwMode="auto">
              <a:xfrm>
                <a:off x="3086" y="2276"/>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7" name="Freeform 2336">
                <a:extLst>
                  <a:ext uri="{FF2B5EF4-FFF2-40B4-BE49-F238E27FC236}">
                    <a16:creationId xmlns:a16="http://schemas.microsoft.com/office/drawing/2014/main" id="{E0C5B653-1529-4308-BC48-5EDCBC175B21}"/>
                  </a:ext>
                </a:extLst>
              </p:cNvPr>
              <p:cNvSpPr/>
              <p:nvPr/>
            </p:nvSpPr>
            <p:spPr bwMode="auto">
              <a:xfrm>
                <a:off x="3316" y="2273"/>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8" name="Freeform 2337">
                <a:extLst>
                  <a:ext uri="{FF2B5EF4-FFF2-40B4-BE49-F238E27FC236}">
                    <a16:creationId xmlns:a16="http://schemas.microsoft.com/office/drawing/2014/main" id="{A5B30769-404F-49FA-9F05-E0FA8E5B9648}"/>
                  </a:ext>
                </a:extLst>
              </p:cNvPr>
              <p:cNvSpPr/>
              <p:nvPr/>
            </p:nvSpPr>
            <p:spPr bwMode="auto">
              <a:xfrm>
                <a:off x="2381" y="2276"/>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9" name="Freeform 2338">
                <a:extLst>
                  <a:ext uri="{FF2B5EF4-FFF2-40B4-BE49-F238E27FC236}">
                    <a16:creationId xmlns:a16="http://schemas.microsoft.com/office/drawing/2014/main" id="{2252F4C4-D0AC-4CA2-A29D-B8B02B286168}"/>
                  </a:ext>
                </a:extLst>
              </p:cNvPr>
              <p:cNvSpPr/>
              <p:nvPr/>
            </p:nvSpPr>
            <p:spPr bwMode="auto">
              <a:xfrm>
                <a:off x="2637" y="2276"/>
                <a:ext cx="24" cy="10"/>
              </a:xfrm>
              <a:custGeom>
                <a:gdLst>
                  <a:gd name="T0" fmla="*/ 9 w 9"/>
                  <a:gd name="T1" fmla="*/ 1 h 4"/>
                  <a:gd name="T2" fmla="*/ 4 w 9"/>
                  <a:gd name="T3" fmla="*/ 2 h 4"/>
                  <a:gd name="T4" fmla="*/ 3 w 9"/>
                  <a:gd name="T5" fmla="*/ 3 h 4"/>
                  <a:gd name="T6" fmla="*/ 3 w 9"/>
                  <a:gd name="T7" fmla="*/ 2 h 4"/>
                  <a:gd name="T8" fmla="*/ 0 w 9"/>
                  <a:gd name="T9" fmla="*/ 2 h 4"/>
                  <a:gd name="T10" fmla="*/ 6 w 9"/>
                  <a:gd name="T11" fmla="*/ 0 h 4"/>
                  <a:gd name="T12" fmla="*/ 9 w 9"/>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1"/>
                    </a:moveTo>
                    <a:cubicBezTo>
                      <a:pt x="7" y="4"/>
                      <a:pt x="6" y="0"/>
                      <a:pt x="4" y="2"/>
                    </a:cubicBezTo>
                    <a:cubicBezTo>
                      <a:pt x="4" y="2"/>
                      <a:pt x="4" y="2"/>
                      <a:pt x="3" y="3"/>
                    </a:cubicBezTo>
                    <a:cubicBezTo>
                      <a:pt x="3" y="2"/>
                      <a:pt x="3" y="2"/>
                      <a:pt x="3" y="2"/>
                    </a:cubicBezTo>
                    <a:cubicBezTo>
                      <a:pt x="0" y="2"/>
                      <a:pt x="0" y="2"/>
                      <a:pt x="0" y="2"/>
                    </a:cubicBezTo>
                    <a:cubicBezTo>
                      <a:pt x="1" y="0"/>
                      <a:pt x="4" y="2"/>
                      <a:pt x="6"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0" name="Freeform 2339">
                <a:extLst>
                  <a:ext uri="{FF2B5EF4-FFF2-40B4-BE49-F238E27FC236}">
                    <a16:creationId xmlns:a16="http://schemas.microsoft.com/office/drawing/2014/main" id="{7D9CC691-7938-4524-BA23-61C2910C54D3}"/>
                  </a:ext>
                </a:extLst>
              </p:cNvPr>
              <p:cNvSpPr/>
              <p:nvPr/>
            </p:nvSpPr>
            <p:spPr bwMode="auto">
              <a:xfrm>
                <a:off x="2758" y="2276"/>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1" name="Freeform 2340">
                <a:extLst>
                  <a:ext uri="{FF2B5EF4-FFF2-40B4-BE49-F238E27FC236}">
                    <a16:creationId xmlns:a16="http://schemas.microsoft.com/office/drawing/2014/main" id="{D91F47A7-5ABA-41B2-AAC9-868F2C8098ED}"/>
                  </a:ext>
                </a:extLst>
              </p:cNvPr>
              <p:cNvSpPr/>
              <p:nvPr/>
            </p:nvSpPr>
            <p:spPr bwMode="auto">
              <a:xfrm>
                <a:off x="3190" y="2273"/>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2" name="Freeform 2341">
                <a:extLst>
                  <a:ext uri="{FF2B5EF4-FFF2-40B4-BE49-F238E27FC236}">
                    <a16:creationId xmlns:a16="http://schemas.microsoft.com/office/drawing/2014/main" id="{A2FE0CBF-8FB1-47F7-99AB-A8CA6CBCDE37}"/>
                  </a:ext>
                </a:extLst>
              </p:cNvPr>
              <p:cNvSpPr/>
              <p:nvPr/>
            </p:nvSpPr>
            <p:spPr bwMode="auto">
              <a:xfrm>
                <a:off x="3198" y="2276"/>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3" name="Freeform 2342">
                <a:extLst>
                  <a:ext uri="{FF2B5EF4-FFF2-40B4-BE49-F238E27FC236}">
                    <a16:creationId xmlns:a16="http://schemas.microsoft.com/office/drawing/2014/main" id="{B7E209E7-7A24-4A36-B127-531077F45EB0}"/>
                  </a:ext>
                </a:extLst>
              </p:cNvPr>
              <p:cNvSpPr/>
              <p:nvPr/>
            </p:nvSpPr>
            <p:spPr bwMode="auto">
              <a:xfrm>
                <a:off x="3198" y="2273"/>
                <a:ext cx="89" cy="24"/>
              </a:xfrm>
              <a:custGeom>
                <a:gdLst>
                  <a:gd name="T0" fmla="*/ 33 w 33"/>
                  <a:gd name="T1" fmla="*/ 2 h 9"/>
                  <a:gd name="T2" fmla="*/ 26 w 33"/>
                  <a:gd name="T3" fmla="*/ 5 h 9"/>
                  <a:gd name="T4" fmla="*/ 17 w 33"/>
                  <a:gd name="T5" fmla="*/ 6 h 9"/>
                  <a:gd name="T6" fmla="*/ 2 w 33"/>
                  <a:gd name="T7" fmla="*/ 9 h 9"/>
                  <a:gd name="T8" fmla="*/ 0 w 33"/>
                  <a:gd name="T9" fmla="*/ 9 h 9"/>
                  <a:gd name="T10" fmla="*/ 0 w 33"/>
                  <a:gd name="T11" fmla="*/ 9 h 9"/>
                  <a:gd name="T12" fmla="*/ 5 w 33"/>
                  <a:gd name="T13" fmla="*/ 8 h 9"/>
                  <a:gd name="T14" fmla="*/ 11 w 33"/>
                  <a:gd name="T15" fmla="*/ 7 h 9"/>
                  <a:gd name="T16" fmla="*/ 14 w 33"/>
                  <a:gd name="T17" fmla="*/ 5 h 9"/>
                  <a:gd name="T18" fmla="*/ 14 w 33"/>
                  <a:gd name="T19" fmla="*/ 6 h 9"/>
                  <a:gd name="T20" fmla="*/ 17 w 33"/>
                  <a:gd name="T21" fmla="*/ 3 h 9"/>
                  <a:gd name="T22" fmla="*/ 21 w 33"/>
                  <a:gd name="T23" fmla="*/ 5 h 9"/>
                  <a:gd name="T24" fmla="*/ 30 w 33"/>
                  <a:gd name="T25" fmla="*/ 2 h 9"/>
                  <a:gd name="T26" fmla="*/ 33 w 33"/>
                  <a:gd name="T27"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
                    <a:moveTo>
                      <a:pt x="33" y="2"/>
                    </a:moveTo>
                    <a:cubicBezTo>
                      <a:pt x="33" y="4"/>
                      <a:pt x="29" y="4"/>
                      <a:pt x="26" y="5"/>
                    </a:cubicBezTo>
                    <a:cubicBezTo>
                      <a:pt x="24" y="5"/>
                      <a:pt x="20" y="6"/>
                      <a:pt x="17" y="6"/>
                    </a:cubicBezTo>
                    <a:cubicBezTo>
                      <a:pt x="13" y="8"/>
                      <a:pt x="6" y="8"/>
                      <a:pt x="2" y="9"/>
                    </a:cubicBezTo>
                    <a:cubicBezTo>
                      <a:pt x="1" y="9"/>
                      <a:pt x="0" y="8"/>
                      <a:pt x="0" y="9"/>
                    </a:cubicBezTo>
                    <a:cubicBezTo>
                      <a:pt x="0" y="9"/>
                      <a:pt x="0" y="9"/>
                      <a:pt x="0" y="9"/>
                    </a:cubicBezTo>
                    <a:cubicBezTo>
                      <a:pt x="1" y="7"/>
                      <a:pt x="3" y="8"/>
                      <a:pt x="5" y="8"/>
                    </a:cubicBezTo>
                    <a:cubicBezTo>
                      <a:pt x="7" y="7"/>
                      <a:pt x="9" y="6"/>
                      <a:pt x="11" y="7"/>
                    </a:cubicBezTo>
                    <a:cubicBezTo>
                      <a:pt x="14" y="5"/>
                      <a:pt x="14" y="5"/>
                      <a:pt x="14" y="5"/>
                    </a:cubicBezTo>
                    <a:cubicBezTo>
                      <a:pt x="14" y="5"/>
                      <a:pt x="13" y="6"/>
                      <a:pt x="14" y="6"/>
                    </a:cubicBezTo>
                    <a:cubicBezTo>
                      <a:pt x="14" y="4"/>
                      <a:pt x="16" y="4"/>
                      <a:pt x="17" y="3"/>
                    </a:cubicBezTo>
                    <a:cubicBezTo>
                      <a:pt x="17" y="4"/>
                      <a:pt x="20" y="5"/>
                      <a:pt x="21" y="5"/>
                    </a:cubicBezTo>
                    <a:cubicBezTo>
                      <a:pt x="24" y="4"/>
                      <a:pt x="28" y="5"/>
                      <a:pt x="30" y="2"/>
                    </a:cubicBezTo>
                    <a:cubicBezTo>
                      <a:pt x="32" y="3"/>
                      <a:pt x="32" y="0"/>
                      <a:pt x="3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4" name="Freeform 2343">
                <a:extLst>
                  <a:ext uri="{FF2B5EF4-FFF2-40B4-BE49-F238E27FC236}">
                    <a16:creationId xmlns:a16="http://schemas.microsoft.com/office/drawing/2014/main" id="{7819AFE5-430B-4C87-8128-55C3BFE9CECD}"/>
                  </a:ext>
                </a:extLst>
              </p:cNvPr>
              <p:cNvSpPr/>
              <p:nvPr/>
            </p:nvSpPr>
            <p:spPr bwMode="auto">
              <a:xfrm>
                <a:off x="2584" y="2276"/>
                <a:ext cx="5" cy="2"/>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0" y="1"/>
                      <a:pt x="0" y="1"/>
                      <a:pt x="0" y="1"/>
                    </a:cubicBezTo>
                    <a:cubicBezTo>
                      <a:pt x="0" y="1"/>
                      <a:pt x="0" y="1"/>
                      <a:pt x="0" y="1"/>
                    </a:cubicBezTo>
                    <a:cubicBezTo>
                      <a:pt x="1" y="0"/>
                      <a:pt x="1"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5" name="Freeform 2344">
                <a:extLst>
                  <a:ext uri="{FF2B5EF4-FFF2-40B4-BE49-F238E27FC236}">
                    <a16:creationId xmlns:a16="http://schemas.microsoft.com/office/drawing/2014/main" id="{251E40B8-22D6-42D5-A463-08B0FC654530}"/>
                  </a:ext>
                </a:extLst>
              </p:cNvPr>
              <p:cNvSpPr/>
              <p:nvPr/>
            </p:nvSpPr>
            <p:spPr bwMode="auto">
              <a:xfrm>
                <a:off x="2306" y="2273"/>
                <a:ext cx="24" cy="24"/>
              </a:xfrm>
              <a:custGeom>
                <a:gdLst>
                  <a:gd name="T0" fmla="*/ 9 w 9"/>
                  <a:gd name="T1" fmla="*/ 3 h 9"/>
                  <a:gd name="T2" fmla="*/ 3 w 9"/>
                  <a:gd name="T3" fmla="*/ 5 h 9"/>
                  <a:gd name="T4" fmla="*/ 5 w 9"/>
                  <a:gd name="T5" fmla="*/ 5 h 9"/>
                  <a:gd name="T6" fmla="*/ 5 w 9"/>
                  <a:gd name="T7" fmla="*/ 7 h 9"/>
                  <a:gd name="T8" fmla="*/ 5 w 9"/>
                  <a:gd name="T9" fmla="*/ 7 h 9"/>
                  <a:gd name="T10" fmla="*/ 7 w 9"/>
                  <a:gd name="T11" fmla="*/ 6 h 9"/>
                  <a:gd name="T12" fmla="*/ 4 w 9"/>
                  <a:gd name="T13" fmla="*/ 9 h 9"/>
                  <a:gd name="T14" fmla="*/ 3 w 9"/>
                  <a:gd name="T15" fmla="*/ 9 h 9"/>
                  <a:gd name="T16" fmla="*/ 5 w 9"/>
                  <a:gd name="T17" fmla="*/ 8 h 9"/>
                  <a:gd name="T18" fmla="*/ 3 w 9"/>
                  <a:gd name="T19" fmla="*/ 7 h 9"/>
                  <a:gd name="T20" fmla="*/ 0 w 9"/>
                  <a:gd name="T21" fmla="*/ 7 h 9"/>
                  <a:gd name="T22" fmla="*/ 3 w 9"/>
                  <a:gd name="T23" fmla="*/ 3 h 9"/>
                  <a:gd name="T24" fmla="*/ 3 w 9"/>
                  <a:gd name="T25" fmla="*/ 4 h 9"/>
                  <a:gd name="T26" fmla="*/ 3 w 9"/>
                  <a:gd name="T27" fmla="*/ 2 h 9"/>
                  <a:gd name="T28" fmla="*/ 9 w 9"/>
                  <a:gd name="T2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9" y="3"/>
                    </a:moveTo>
                    <a:cubicBezTo>
                      <a:pt x="7" y="3"/>
                      <a:pt x="5" y="5"/>
                      <a:pt x="3" y="5"/>
                    </a:cubicBezTo>
                    <a:cubicBezTo>
                      <a:pt x="4" y="5"/>
                      <a:pt x="5" y="6"/>
                      <a:pt x="5" y="5"/>
                    </a:cubicBezTo>
                    <a:cubicBezTo>
                      <a:pt x="5" y="6"/>
                      <a:pt x="5" y="6"/>
                      <a:pt x="5" y="7"/>
                    </a:cubicBezTo>
                    <a:cubicBezTo>
                      <a:pt x="5" y="7"/>
                      <a:pt x="5" y="7"/>
                      <a:pt x="5" y="7"/>
                    </a:cubicBezTo>
                    <a:cubicBezTo>
                      <a:pt x="6" y="7"/>
                      <a:pt x="5" y="5"/>
                      <a:pt x="7" y="6"/>
                    </a:cubicBezTo>
                    <a:cubicBezTo>
                      <a:pt x="7" y="7"/>
                      <a:pt x="5" y="8"/>
                      <a:pt x="4" y="9"/>
                    </a:cubicBezTo>
                    <a:cubicBezTo>
                      <a:pt x="3" y="9"/>
                      <a:pt x="3" y="9"/>
                      <a:pt x="3" y="9"/>
                    </a:cubicBezTo>
                    <a:cubicBezTo>
                      <a:pt x="5" y="8"/>
                      <a:pt x="5" y="8"/>
                      <a:pt x="5" y="8"/>
                    </a:cubicBezTo>
                    <a:cubicBezTo>
                      <a:pt x="3" y="7"/>
                      <a:pt x="3" y="7"/>
                      <a:pt x="3" y="7"/>
                    </a:cubicBezTo>
                    <a:cubicBezTo>
                      <a:pt x="3" y="9"/>
                      <a:pt x="2" y="6"/>
                      <a:pt x="0" y="7"/>
                    </a:cubicBezTo>
                    <a:cubicBezTo>
                      <a:pt x="0" y="6"/>
                      <a:pt x="2" y="5"/>
                      <a:pt x="3" y="3"/>
                    </a:cubicBezTo>
                    <a:cubicBezTo>
                      <a:pt x="3" y="4"/>
                      <a:pt x="3" y="4"/>
                      <a:pt x="3" y="4"/>
                    </a:cubicBezTo>
                    <a:cubicBezTo>
                      <a:pt x="3" y="2"/>
                      <a:pt x="3" y="2"/>
                      <a:pt x="3" y="2"/>
                    </a:cubicBezTo>
                    <a:cubicBezTo>
                      <a:pt x="5" y="3"/>
                      <a:pt x="7"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6" name="Freeform 2345">
                <a:extLst>
                  <a:ext uri="{FF2B5EF4-FFF2-40B4-BE49-F238E27FC236}">
                    <a16:creationId xmlns:a16="http://schemas.microsoft.com/office/drawing/2014/main" id="{CB429D6A-5238-4ACB-8181-6E4A102A5E4A}"/>
                  </a:ext>
                </a:extLst>
              </p:cNvPr>
              <p:cNvSpPr/>
              <p:nvPr/>
            </p:nvSpPr>
            <p:spPr bwMode="auto">
              <a:xfrm>
                <a:off x="2485" y="2278"/>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7" name="Freeform 2346">
                <a:extLst>
                  <a:ext uri="{FF2B5EF4-FFF2-40B4-BE49-F238E27FC236}">
                    <a16:creationId xmlns:a16="http://schemas.microsoft.com/office/drawing/2014/main" id="{05311FE5-30CD-4ECE-BB11-9941F6A7D7B7}"/>
                  </a:ext>
                </a:extLst>
              </p:cNvPr>
              <p:cNvSpPr/>
              <p:nvPr/>
            </p:nvSpPr>
            <p:spPr bwMode="auto">
              <a:xfrm>
                <a:off x="2568" y="2278"/>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8" name="Freeform 2347">
                <a:extLst>
                  <a:ext uri="{FF2B5EF4-FFF2-40B4-BE49-F238E27FC236}">
                    <a16:creationId xmlns:a16="http://schemas.microsoft.com/office/drawing/2014/main" id="{C45FC0FF-1850-4EFF-BFF6-62B11F2F1688}"/>
                  </a:ext>
                </a:extLst>
              </p:cNvPr>
              <p:cNvSpPr/>
              <p:nvPr/>
            </p:nvSpPr>
            <p:spPr bwMode="auto">
              <a:xfrm>
                <a:off x="2696" y="2278"/>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9" name="Freeform 2348">
                <a:extLst>
                  <a:ext uri="{FF2B5EF4-FFF2-40B4-BE49-F238E27FC236}">
                    <a16:creationId xmlns:a16="http://schemas.microsoft.com/office/drawing/2014/main" id="{B2BE080E-F768-43E1-9DF1-EFAABA087E0E}"/>
                  </a:ext>
                </a:extLst>
              </p:cNvPr>
              <p:cNvSpPr/>
              <p:nvPr/>
            </p:nvSpPr>
            <p:spPr bwMode="auto">
              <a:xfrm>
                <a:off x="2830" y="2278"/>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0" name="Freeform 2349">
                <a:extLst>
                  <a:ext uri="{FF2B5EF4-FFF2-40B4-BE49-F238E27FC236}">
                    <a16:creationId xmlns:a16="http://schemas.microsoft.com/office/drawing/2014/main" id="{726ACF63-6173-47E6-8978-32A181C71404}"/>
                  </a:ext>
                </a:extLst>
              </p:cNvPr>
              <p:cNvSpPr/>
              <p:nvPr/>
            </p:nvSpPr>
            <p:spPr bwMode="auto">
              <a:xfrm>
                <a:off x="2840" y="2278"/>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1" name="Freeform 2350">
                <a:extLst>
                  <a:ext uri="{FF2B5EF4-FFF2-40B4-BE49-F238E27FC236}">
                    <a16:creationId xmlns:a16="http://schemas.microsoft.com/office/drawing/2014/main" id="{3A95D7F4-56D4-4417-90FC-C71237BA19BB}"/>
                  </a:ext>
                </a:extLst>
              </p:cNvPr>
              <p:cNvSpPr/>
              <p:nvPr/>
            </p:nvSpPr>
            <p:spPr bwMode="auto">
              <a:xfrm>
                <a:off x="2600" y="227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2" name="Freeform 2351">
                <a:extLst>
                  <a:ext uri="{FF2B5EF4-FFF2-40B4-BE49-F238E27FC236}">
                    <a16:creationId xmlns:a16="http://schemas.microsoft.com/office/drawing/2014/main" id="{37AFC9FA-8CFE-4A33-8938-83EE4AED6EAB}"/>
                  </a:ext>
                </a:extLst>
              </p:cNvPr>
              <p:cNvSpPr/>
              <p:nvPr/>
            </p:nvSpPr>
            <p:spPr bwMode="auto">
              <a:xfrm flipH="1">
                <a:off x="2704" y="2278"/>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3" name="Freeform 2352">
                <a:extLst>
                  <a:ext uri="{FF2B5EF4-FFF2-40B4-BE49-F238E27FC236}">
                    <a16:creationId xmlns:a16="http://schemas.microsoft.com/office/drawing/2014/main" id="{D7C1F566-5566-4DDF-B64D-8D424F921AC0}"/>
                  </a:ext>
                </a:extLst>
              </p:cNvPr>
              <p:cNvSpPr/>
              <p:nvPr/>
            </p:nvSpPr>
            <p:spPr bwMode="auto">
              <a:xfrm>
                <a:off x="3239" y="227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0" y="0"/>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4" name="Freeform 2353">
                <a:extLst>
                  <a:ext uri="{FF2B5EF4-FFF2-40B4-BE49-F238E27FC236}">
                    <a16:creationId xmlns:a16="http://schemas.microsoft.com/office/drawing/2014/main" id="{BB8ACFF7-B0F1-49AF-8183-5E0A7DBC2903}"/>
                  </a:ext>
                </a:extLst>
              </p:cNvPr>
              <p:cNvSpPr/>
              <p:nvPr/>
            </p:nvSpPr>
            <p:spPr bwMode="auto">
              <a:xfrm>
                <a:off x="3297" y="2276"/>
                <a:ext cx="11" cy="8"/>
              </a:xfrm>
              <a:custGeom>
                <a:gdLst>
                  <a:gd name="T0" fmla="*/ 4 w 4"/>
                  <a:gd name="T1" fmla="*/ 1 h 3"/>
                  <a:gd name="T2" fmla="*/ 3 w 4"/>
                  <a:gd name="T3" fmla="*/ 3 h 3"/>
                  <a:gd name="T4" fmla="*/ 3 w 4"/>
                  <a:gd name="T5" fmla="*/ 2 h 3"/>
                  <a:gd name="T6" fmla="*/ 3 w 4"/>
                  <a:gd name="T7" fmla="*/ 2 h 3"/>
                  <a:gd name="T8" fmla="*/ 2 w 4"/>
                  <a:gd name="T9" fmla="*/ 1 h 3"/>
                  <a:gd name="T10" fmla="*/ 2 w 4"/>
                  <a:gd name="T11" fmla="*/ 3 h 3"/>
                  <a:gd name="T12" fmla="*/ 2 w 4"/>
                  <a:gd name="T13" fmla="*/ 2 h 3"/>
                  <a:gd name="T14" fmla="*/ 0 w 4"/>
                  <a:gd name="T15" fmla="*/ 2 h 3"/>
                  <a:gd name="T16" fmla="*/ 4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2"/>
                      <a:pt x="3" y="2"/>
                      <a:pt x="3" y="3"/>
                    </a:cubicBezTo>
                    <a:cubicBezTo>
                      <a:pt x="3" y="2"/>
                      <a:pt x="3" y="2"/>
                      <a:pt x="3" y="2"/>
                    </a:cubicBezTo>
                    <a:cubicBezTo>
                      <a:pt x="3" y="2"/>
                      <a:pt x="3" y="2"/>
                      <a:pt x="3" y="2"/>
                    </a:cubicBezTo>
                    <a:cubicBezTo>
                      <a:pt x="3" y="1"/>
                      <a:pt x="3" y="1"/>
                      <a:pt x="2" y="1"/>
                    </a:cubicBezTo>
                    <a:cubicBezTo>
                      <a:pt x="2" y="3"/>
                      <a:pt x="2" y="3"/>
                      <a:pt x="2" y="3"/>
                    </a:cubicBezTo>
                    <a:cubicBezTo>
                      <a:pt x="1" y="2"/>
                      <a:pt x="2" y="3"/>
                      <a:pt x="2" y="2"/>
                    </a:cubicBezTo>
                    <a:cubicBezTo>
                      <a:pt x="1" y="2"/>
                      <a:pt x="1" y="1"/>
                      <a:pt x="0" y="2"/>
                    </a:cubicBezTo>
                    <a:cubicBezTo>
                      <a:pt x="0" y="0"/>
                      <a:pt x="2"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5" name="Rectangle 2354">
                <a:extLst>
                  <a:ext uri="{FF2B5EF4-FFF2-40B4-BE49-F238E27FC236}">
                    <a16:creationId xmlns:a16="http://schemas.microsoft.com/office/drawing/2014/main" id="{E0E89102-9DC2-4CE0-9F46-6442398CB338}"/>
                  </a:ext>
                </a:extLst>
              </p:cNvPr>
              <p:cNvSpPr>
                <a:spLocks noChangeArrowheads="1"/>
              </p:cNvSpPr>
              <p:nvPr/>
            </p:nvSpPr>
            <p:spPr bwMode="auto">
              <a:xfrm>
                <a:off x="3089" y="22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6" name="Freeform 2355">
                <a:extLst>
                  <a:ext uri="{FF2B5EF4-FFF2-40B4-BE49-F238E27FC236}">
                    <a16:creationId xmlns:a16="http://schemas.microsoft.com/office/drawing/2014/main" id="{9529C3DB-2B96-47A2-9B52-52B23044EAA5}"/>
                  </a:ext>
                </a:extLst>
              </p:cNvPr>
              <p:cNvSpPr/>
              <p:nvPr/>
            </p:nvSpPr>
            <p:spPr bwMode="auto">
              <a:xfrm>
                <a:off x="3268" y="227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7" name="Freeform 2356">
                <a:extLst>
                  <a:ext uri="{FF2B5EF4-FFF2-40B4-BE49-F238E27FC236}">
                    <a16:creationId xmlns:a16="http://schemas.microsoft.com/office/drawing/2014/main" id="{EE5D6E32-F502-45DF-B8AB-8DE2A292C922}"/>
                  </a:ext>
                </a:extLst>
              </p:cNvPr>
              <p:cNvSpPr/>
              <p:nvPr/>
            </p:nvSpPr>
            <p:spPr bwMode="auto">
              <a:xfrm>
                <a:off x="2627" y="2278"/>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3" y="2"/>
                      <a:pt x="1" y="1"/>
                      <a:pt x="0" y="2"/>
                    </a:cubicBezTo>
                    <a:cubicBezTo>
                      <a:pt x="0"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8" name="Freeform 2357">
                <a:extLst>
                  <a:ext uri="{FF2B5EF4-FFF2-40B4-BE49-F238E27FC236}">
                    <a16:creationId xmlns:a16="http://schemas.microsoft.com/office/drawing/2014/main" id="{E4FA2A1F-DBD6-4481-A199-B3F8E66B8BFA}"/>
                  </a:ext>
                </a:extLst>
              </p:cNvPr>
              <p:cNvSpPr/>
              <p:nvPr/>
            </p:nvSpPr>
            <p:spPr bwMode="auto">
              <a:xfrm>
                <a:off x="2875" y="2281"/>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9" name="Freeform 2358">
                <a:extLst>
                  <a:ext uri="{FF2B5EF4-FFF2-40B4-BE49-F238E27FC236}">
                    <a16:creationId xmlns:a16="http://schemas.microsoft.com/office/drawing/2014/main" id="{16939953-7A8A-4CBC-A9FA-9DB5735F2555}"/>
                  </a:ext>
                </a:extLst>
              </p:cNvPr>
              <p:cNvSpPr/>
              <p:nvPr/>
            </p:nvSpPr>
            <p:spPr bwMode="auto">
              <a:xfrm>
                <a:off x="3076" y="2281"/>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0" name="Freeform 2359">
                <a:extLst>
                  <a:ext uri="{FF2B5EF4-FFF2-40B4-BE49-F238E27FC236}">
                    <a16:creationId xmlns:a16="http://schemas.microsoft.com/office/drawing/2014/main" id="{DD609826-49E7-43AD-A507-7639B29CB9DE}"/>
                  </a:ext>
                </a:extLst>
              </p:cNvPr>
              <p:cNvSpPr/>
              <p:nvPr/>
            </p:nvSpPr>
            <p:spPr bwMode="auto">
              <a:xfrm>
                <a:off x="2608" y="228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0" y="1"/>
                      <a:pt x="0" y="1"/>
                    </a:cubicBezTo>
                    <a:cubicBezTo>
                      <a:pt x="1" y="0"/>
                      <a:pt x="1"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1" name="Freeform 2360">
                <a:extLst>
                  <a:ext uri="{FF2B5EF4-FFF2-40B4-BE49-F238E27FC236}">
                    <a16:creationId xmlns:a16="http://schemas.microsoft.com/office/drawing/2014/main" id="{21BD1815-2BC5-47F2-B25F-EAE0E29C5BB4}"/>
                  </a:ext>
                </a:extLst>
              </p:cNvPr>
              <p:cNvSpPr/>
              <p:nvPr/>
            </p:nvSpPr>
            <p:spPr bwMode="auto">
              <a:xfrm>
                <a:off x="2616" y="228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2" name="Freeform 2361">
                <a:extLst>
                  <a:ext uri="{FF2B5EF4-FFF2-40B4-BE49-F238E27FC236}">
                    <a16:creationId xmlns:a16="http://schemas.microsoft.com/office/drawing/2014/main" id="{8834F81B-4BA6-4CB4-A3E6-DF5C736D2627}"/>
                  </a:ext>
                </a:extLst>
              </p:cNvPr>
              <p:cNvSpPr/>
              <p:nvPr/>
            </p:nvSpPr>
            <p:spPr bwMode="auto">
              <a:xfrm>
                <a:off x="3065" y="2278"/>
                <a:ext cx="5" cy="11"/>
              </a:xfrm>
              <a:custGeom>
                <a:gdLst>
                  <a:gd name="T0" fmla="*/ 2 w 2"/>
                  <a:gd name="T1" fmla="*/ 4 h 4"/>
                  <a:gd name="T2" fmla="*/ 0 w 2"/>
                  <a:gd name="T3" fmla="*/ 2 h 4"/>
                  <a:gd name="T4" fmla="*/ 2 w 2"/>
                  <a:gd name="T5" fmla="*/ 4 h 4"/>
                </a:gdLst>
                <a:cxnLst>
                  <a:cxn ang="0">
                    <a:pos x="T0" y="T1"/>
                  </a:cxn>
                  <a:cxn ang="0">
                    <a:pos x="T2" y="T3"/>
                  </a:cxn>
                  <a:cxn ang="0">
                    <a:pos x="T4" y="T5"/>
                  </a:cxn>
                </a:cxnLst>
                <a:rect l="0" t="0" r="r" b="b"/>
                <a:pathLst>
                  <a:path w="2" h="4">
                    <a:moveTo>
                      <a:pt x="2" y="4"/>
                    </a:moveTo>
                    <a:cubicBezTo>
                      <a:pt x="2" y="3"/>
                      <a:pt x="0" y="2"/>
                      <a:pt x="0" y="2"/>
                    </a:cubicBezTo>
                    <a:cubicBezTo>
                      <a:pt x="2" y="0"/>
                      <a:pt x="2" y="2"/>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3" name="Freeform 2362">
                <a:extLst>
                  <a:ext uri="{FF2B5EF4-FFF2-40B4-BE49-F238E27FC236}">
                    <a16:creationId xmlns:a16="http://schemas.microsoft.com/office/drawing/2014/main" id="{4D61622A-7403-48BB-B706-ECD134F19046}"/>
                  </a:ext>
                </a:extLst>
              </p:cNvPr>
              <p:cNvSpPr/>
              <p:nvPr/>
            </p:nvSpPr>
            <p:spPr bwMode="auto">
              <a:xfrm>
                <a:off x="2790" y="228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4" name="Freeform 2363">
                <a:extLst>
                  <a:ext uri="{FF2B5EF4-FFF2-40B4-BE49-F238E27FC236}">
                    <a16:creationId xmlns:a16="http://schemas.microsoft.com/office/drawing/2014/main" id="{C52F25A7-E845-417D-9928-3CF1B376F7B2}"/>
                  </a:ext>
                </a:extLst>
              </p:cNvPr>
              <p:cNvSpPr/>
              <p:nvPr/>
            </p:nvSpPr>
            <p:spPr bwMode="auto">
              <a:xfrm>
                <a:off x="3073" y="2281"/>
                <a:ext cx="13" cy="8"/>
              </a:xfrm>
              <a:custGeom>
                <a:gdLst>
                  <a:gd name="T0" fmla="*/ 5 w 5"/>
                  <a:gd name="T1" fmla="*/ 1 h 3"/>
                  <a:gd name="T2" fmla="*/ 3 w 5"/>
                  <a:gd name="T3" fmla="*/ 3 h 3"/>
                  <a:gd name="T4" fmla="*/ 0 w 5"/>
                  <a:gd name="T5" fmla="*/ 1 h 3"/>
                  <a:gd name="T6" fmla="*/ 4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3" y="0"/>
                      <a:pt x="3" y="2"/>
                      <a:pt x="3" y="3"/>
                    </a:cubicBezTo>
                    <a:cubicBezTo>
                      <a:pt x="3" y="1"/>
                      <a:pt x="0" y="3"/>
                      <a:pt x="0" y="1"/>
                    </a:cubicBezTo>
                    <a:cubicBezTo>
                      <a:pt x="1" y="0"/>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5" name="Freeform 2364">
                <a:extLst>
                  <a:ext uri="{FF2B5EF4-FFF2-40B4-BE49-F238E27FC236}">
                    <a16:creationId xmlns:a16="http://schemas.microsoft.com/office/drawing/2014/main" id="{36F8D3F3-6AA8-4640-87D3-7DEE32A16C9F}"/>
                  </a:ext>
                </a:extLst>
              </p:cNvPr>
              <p:cNvSpPr/>
              <p:nvPr/>
            </p:nvSpPr>
            <p:spPr bwMode="auto">
              <a:xfrm>
                <a:off x="2394" y="228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6" name="Freeform 2365">
                <a:extLst>
                  <a:ext uri="{FF2B5EF4-FFF2-40B4-BE49-F238E27FC236}">
                    <a16:creationId xmlns:a16="http://schemas.microsoft.com/office/drawing/2014/main" id="{48987956-107D-45F5-A109-F1CE07FDF615}"/>
                  </a:ext>
                </a:extLst>
              </p:cNvPr>
              <p:cNvSpPr/>
              <p:nvPr/>
            </p:nvSpPr>
            <p:spPr bwMode="auto">
              <a:xfrm>
                <a:off x="2368" y="2284"/>
                <a:ext cx="16" cy="5"/>
              </a:xfrm>
              <a:custGeom>
                <a:gdLst>
                  <a:gd name="T0" fmla="*/ 6 w 6"/>
                  <a:gd name="T1" fmla="*/ 0 h 2"/>
                  <a:gd name="T2" fmla="*/ 0 w 6"/>
                  <a:gd name="T3" fmla="*/ 2 h 2"/>
                  <a:gd name="T4" fmla="*/ 2 w 6"/>
                  <a:gd name="T5" fmla="*/ 0 h 2"/>
                  <a:gd name="T6" fmla="*/ 6 w 6"/>
                  <a:gd name="T7" fmla="*/ 0 h 2"/>
                </a:gdLst>
                <a:cxnLst>
                  <a:cxn ang="0">
                    <a:pos x="T0" y="T1"/>
                  </a:cxn>
                  <a:cxn ang="0">
                    <a:pos x="T2" y="T3"/>
                  </a:cxn>
                  <a:cxn ang="0">
                    <a:pos x="T4" y="T5"/>
                  </a:cxn>
                  <a:cxn ang="0">
                    <a:pos x="T6" y="T7"/>
                  </a:cxn>
                </a:cxnLst>
                <a:rect l="0" t="0" r="r" b="b"/>
                <a:pathLst>
                  <a:path w="6" h="2">
                    <a:moveTo>
                      <a:pt x="6" y="0"/>
                    </a:moveTo>
                    <a:cubicBezTo>
                      <a:pt x="4" y="1"/>
                      <a:pt x="3" y="2"/>
                      <a:pt x="0" y="2"/>
                    </a:cubicBezTo>
                    <a:cubicBezTo>
                      <a:pt x="1" y="1"/>
                      <a:pt x="3" y="1"/>
                      <a:pt x="2"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7" name="Freeform 2366">
                <a:extLst>
                  <a:ext uri="{FF2B5EF4-FFF2-40B4-BE49-F238E27FC236}">
                    <a16:creationId xmlns:a16="http://schemas.microsoft.com/office/drawing/2014/main" id="{3187F9B7-0D98-458A-BBB4-250B7A4DEF40}"/>
                  </a:ext>
                </a:extLst>
              </p:cNvPr>
              <p:cNvSpPr/>
              <p:nvPr/>
            </p:nvSpPr>
            <p:spPr bwMode="auto">
              <a:xfrm>
                <a:off x="2843" y="228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1"/>
                    </a:cubicBezTo>
                    <a:cubicBezTo>
                      <a:pt x="1" y="0"/>
                      <a:pt x="1" y="0"/>
                      <a:pt x="1"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8" name="Freeform 2367">
                <a:extLst>
                  <a:ext uri="{FF2B5EF4-FFF2-40B4-BE49-F238E27FC236}">
                    <a16:creationId xmlns:a16="http://schemas.microsoft.com/office/drawing/2014/main" id="{0C4249AE-4D84-4AD6-8225-617B37F1CEAC}"/>
                  </a:ext>
                </a:extLst>
              </p:cNvPr>
              <p:cNvSpPr/>
              <p:nvPr/>
            </p:nvSpPr>
            <p:spPr bwMode="auto">
              <a:xfrm>
                <a:off x="2985" y="2284"/>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9" name="Freeform 2368">
                <a:extLst>
                  <a:ext uri="{FF2B5EF4-FFF2-40B4-BE49-F238E27FC236}">
                    <a16:creationId xmlns:a16="http://schemas.microsoft.com/office/drawing/2014/main" id="{98814A91-4AE8-4853-83A2-107D986AB9B6}"/>
                  </a:ext>
                </a:extLst>
              </p:cNvPr>
              <p:cNvSpPr/>
              <p:nvPr/>
            </p:nvSpPr>
            <p:spPr bwMode="auto">
              <a:xfrm>
                <a:off x="2779" y="2284"/>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0" name="Freeform 2369">
                <a:extLst>
                  <a:ext uri="{FF2B5EF4-FFF2-40B4-BE49-F238E27FC236}">
                    <a16:creationId xmlns:a16="http://schemas.microsoft.com/office/drawing/2014/main" id="{78B34F4E-7BAE-44AF-95C0-A9643CA54BC7}"/>
                  </a:ext>
                </a:extLst>
              </p:cNvPr>
              <p:cNvSpPr/>
              <p:nvPr/>
            </p:nvSpPr>
            <p:spPr bwMode="auto">
              <a:xfrm>
                <a:off x="2851" y="2284"/>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1" name="Freeform 2370">
                <a:extLst>
                  <a:ext uri="{FF2B5EF4-FFF2-40B4-BE49-F238E27FC236}">
                    <a16:creationId xmlns:a16="http://schemas.microsoft.com/office/drawing/2014/main" id="{716E0417-2EC7-4E3E-9904-3ACD13F530EE}"/>
                  </a:ext>
                </a:extLst>
              </p:cNvPr>
              <p:cNvSpPr/>
              <p:nvPr/>
            </p:nvSpPr>
            <p:spPr bwMode="auto">
              <a:xfrm>
                <a:off x="3113" y="228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2" name="Freeform 2371">
                <a:extLst>
                  <a:ext uri="{FF2B5EF4-FFF2-40B4-BE49-F238E27FC236}">
                    <a16:creationId xmlns:a16="http://schemas.microsoft.com/office/drawing/2014/main" id="{A50D3053-67FA-44E0-8F40-475BEF5E75F0}"/>
                  </a:ext>
                </a:extLst>
              </p:cNvPr>
              <p:cNvSpPr/>
              <p:nvPr/>
            </p:nvSpPr>
            <p:spPr bwMode="auto">
              <a:xfrm>
                <a:off x="2397" y="2284"/>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3" name="Freeform 2372">
                <a:extLst>
                  <a:ext uri="{FF2B5EF4-FFF2-40B4-BE49-F238E27FC236}">
                    <a16:creationId xmlns:a16="http://schemas.microsoft.com/office/drawing/2014/main" id="{79FE348C-52E5-4466-AB83-B8A0D668444F}"/>
                  </a:ext>
                </a:extLst>
              </p:cNvPr>
              <p:cNvSpPr/>
              <p:nvPr/>
            </p:nvSpPr>
            <p:spPr bwMode="auto">
              <a:xfrm>
                <a:off x="2787" y="2284"/>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4" name="Freeform 2373">
                <a:extLst>
                  <a:ext uri="{FF2B5EF4-FFF2-40B4-BE49-F238E27FC236}">
                    <a16:creationId xmlns:a16="http://schemas.microsoft.com/office/drawing/2014/main" id="{0409203B-8513-4420-996C-7E0BA63530AB}"/>
                  </a:ext>
                </a:extLst>
              </p:cNvPr>
              <p:cNvSpPr/>
              <p:nvPr/>
            </p:nvSpPr>
            <p:spPr bwMode="auto">
              <a:xfrm>
                <a:off x="3041" y="2281"/>
                <a:ext cx="24" cy="13"/>
              </a:xfrm>
              <a:custGeom>
                <a:gdLst>
                  <a:gd name="T0" fmla="*/ 9 w 9"/>
                  <a:gd name="T1" fmla="*/ 3 h 5"/>
                  <a:gd name="T2" fmla="*/ 6 w 9"/>
                  <a:gd name="T3" fmla="*/ 4 h 5"/>
                  <a:gd name="T4" fmla="*/ 5 w 9"/>
                  <a:gd name="T5" fmla="*/ 3 h 5"/>
                  <a:gd name="T6" fmla="*/ 4 w 9"/>
                  <a:gd name="T7" fmla="*/ 4 h 5"/>
                  <a:gd name="T8" fmla="*/ 4 w 9"/>
                  <a:gd name="T9" fmla="*/ 3 h 5"/>
                  <a:gd name="T10" fmla="*/ 1 w 9"/>
                  <a:gd name="T11" fmla="*/ 4 h 5"/>
                  <a:gd name="T12" fmla="*/ 0 w 9"/>
                  <a:gd name="T13" fmla="*/ 3 h 5"/>
                  <a:gd name="T14" fmla="*/ 1 w 9"/>
                  <a:gd name="T15" fmla="*/ 3 h 5"/>
                  <a:gd name="T16" fmla="*/ 5 w 9"/>
                  <a:gd name="T17" fmla="*/ 2 h 5"/>
                  <a:gd name="T18" fmla="*/ 9 w 9"/>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9" y="3"/>
                    </a:moveTo>
                    <a:cubicBezTo>
                      <a:pt x="9" y="4"/>
                      <a:pt x="7" y="4"/>
                      <a:pt x="6" y="4"/>
                    </a:cubicBezTo>
                    <a:cubicBezTo>
                      <a:pt x="6" y="4"/>
                      <a:pt x="5" y="3"/>
                      <a:pt x="5" y="3"/>
                    </a:cubicBezTo>
                    <a:cubicBezTo>
                      <a:pt x="4" y="4"/>
                      <a:pt x="4" y="4"/>
                      <a:pt x="4" y="4"/>
                    </a:cubicBezTo>
                    <a:cubicBezTo>
                      <a:pt x="4" y="3"/>
                      <a:pt x="4" y="3"/>
                      <a:pt x="4" y="3"/>
                    </a:cubicBezTo>
                    <a:cubicBezTo>
                      <a:pt x="3" y="4"/>
                      <a:pt x="2" y="5"/>
                      <a:pt x="1" y="4"/>
                    </a:cubicBezTo>
                    <a:cubicBezTo>
                      <a:pt x="0" y="3"/>
                      <a:pt x="0" y="3"/>
                      <a:pt x="0" y="3"/>
                    </a:cubicBezTo>
                    <a:cubicBezTo>
                      <a:pt x="0" y="3"/>
                      <a:pt x="1" y="3"/>
                      <a:pt x="1" y="3"/>
                    </a:cubicBezTo>
                    <a:cubicBezTo>
                      <a:pt x="2" y="2"/>
                      <a:pt x="5" y="3"/>
                      <a:pt x="5" y="2"/>
                    </a:cubicBezTo>
                    <a:cubicBezTo>
                      <a:pt x="7" y="2"/>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5" name="Freeform 2374">
                <a:extLst>
                  <a:ext uri="{FF2B5EF4-FFF2-40B4-BE49-F238E27FC236}">
                    <a16:creationId xmlns:a16="http://schemas.microsoft.com/office/drawing/2014/main" id="{145CD2B1-428B-46B6-B07D-594B93E015CF}"/>
                  </a:ext>
                </a:extLst>
              </p:cNvPr>
              <p:cNvSpPr/>
              <p:nvPr/>
            </p:nvSpPr>
            <p:spPr bwMode="auto">
              <a:xfrm>
                <a:off x="2771" y="2286"/>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6" name="Freeform 2375">
                <a:extLst>
                  <a:ext uri="{FF2B5EF4-FFF2-40B4-BE49-F238E27FC236}">
                    <a16:creationId xmlns:a16="http://schemas.microsoft.com/office/drawing/2014/main" id="{6239C68C-0492-4B3B-9574-8AD0829128A5}"/>
                  </a:ext>
                </a:extLst>
              </p:cNvPr>
              <p:cNvSpPr/>
              <p:nvPr/>
            </p:nvSpPr>
            <p:spPr bwMode="auto">
              <a:xfrm>
                <a:off x="3305" y="2284"/>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7" name="Freeform 2376">
                <a:extLst>
                  <a:ext uri="{FF2B5EF4-FFF2-40B4-BE49-F238E27FC236}">
                    <a16:creationId xmlns:a16="http://schemas.microsoft.com/office/drawing/2014/main" id="{9F0BCED7-7A5A-4A9D-BA9A-663302F2540C}"/>
                  </a:ext>
                </a:extLst>
              </p:cNvPr>
              <p:cNvSpPr/>
              <p:nvPr/>
            </p:nvSpPr>
            <p:spPr bwMode="auto">
              <a:xfrm>
                <a:off x="2485" y="2286"/>
                <a:ext cx="38" cy="6"/>
              </a:xfrm>
              <a:custGeom>
                <a:gdLst>
                  <a:gd name="T0" fmla="*/ 12 w 14"/>
                  <a:gd name="T1" fmla="*/ 1 h 2"/>
                  <a:gd name="T2" fmla="*/ 14 w 14"/>
                  <a:gd name="T3" fmla="*/ 1 h 2"/>
                  <a:gd name="T4" fmla="*/ 11 w 14"/>
                  <a:gd name="T5" fmla="*/ 0 h 2"/>
                  <a:gd name="T6" fmla="*/ 0 w 14"/>
                  <a:gd name="T7" fmla="*/ 2 h 2"/>
                  <a:gd name="T8" fmla="*/ 12 w 14"/>
                  <a:gd name="T9" fmla="*/ 0 h 2"/>
                  <a:gd name="T10" fmla="*/ 12 w 14"/>
                  <a:gd name="T11" fmla="*/ 1 h 2"/>
                </a:gdLst>
                <a:cxnLst>
                  <a:cxn ang="0">
                    <a:pos x="T0" y="T1"/>
                  </a:cxn>
                  <a:cxn ang="0">
                    <a:pos x="T2" y="T3"/>
                  </a:cxn>
                  <a:cxn ang="0">
                    <a:pos x="T4" y="T5"/>
                  </a:cxn>
                  <a:cxn ang="0">
                    <a:pos x="T6" y="T7"/>
                  </a:cxn>
                  <a:cxn ang="0">
                    <a:pos x="T8" y="T9"/>
                  </a:cxn>
                  <a:cxn ang="0">
                    <a:pos x="T10" y="T11"/>
                  </a:cxn>
                </a:cxnLst>
                <a:rect l="0" t="0" r="r" b="b"/>
                <a:pathLst>
                  <a:path w="14" h="2">
                    <a:moveTo>
                      <a:pt x="12" y="1"/>
                    </a:moveTo>
                    <a:cubicBezTo>
                      <a:pt x="13" y="2"/>
                      <a:pt x="14" y="0"/>
                      <a:pt x="14" y="1"/>
                    </a:cubicBezTo>
                    <a:cubicBezTo>
                      <a:pt x="13" y="0"/>
                      <a:pt x="12" y="1"/>
                      <a:pt x="11" y="0"/>
                    </a:cubicBezTo>
                    <a:cubicBezTo>
                      <a:pt x="8" y="1"/>
                      <a:pt x="3" y="2"/>
                      <a:pt x="0" y="2"/>
                    </a:cubicBezTo>
                    <a:cubicBezTo>
                      <a:pt x="4" y="1"/>
                      <a:pt x="8" y="0"/>
                      <a:pt x="12"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8" name="Freeform 2377">
                <a:extLst>
                  <a:ext uri="{FF2B5EF4-FFF2-40B4-BE49-F238E27FC236}">
                    <a16:creationId xmlns:a16="http://schemas.microsoft.com/office/drawing/2014/main" id="{5FB0805C-FEFC-4C7C-AF34-FD690B7F381B}"/>
                  </a:ext>
                </a:extLst>
              </p:cNvPr>
              <p:cNvSpPr/>
              <p:nvPr/>
            </p:nvSpPr>
            <p:spPr bwMode="auto">
              <a:xfrm>
                <a:off x="3204" y="2286"/>
                <a:ext cx="5" cy="6"/>
              </a:xfrm>
              <a:custGeom>
                <a:gdLst>
                  <a:gd name="T0" fmla="*/ 1 w 2"/>
                  <a:gd name="T1" fmla="*/ 1 h 2"/>
                  <a:gd name="T2" fmla="*/ 1 w 2"/>
                  <a:gd name="T3" fmla="*/ 2 h 2"/>
                  <a:gd name="T4" fmla="*/ 1 w 2"/>
                  <a:gd name="T5" fmla="*/ 2 h 2"/>
                  <a:gd name="T6" fmla="*/ 0 w 2"/>
                  <a:gd name="T7" fmla="*/ 2 h 2"/>
                  <a:gd name="T8" fmla="*/ 0 w 2"/>
                  <a:gd name="T9" fmla="*/ 0 h 2"/>
                  <a:gd name="T10" fmla="*/ 1 w 2"/>
                  <a:gd name="T11" fmla="*/ 1 h 2"/>
                  <a:gd name="T12" fmla="*/ 1 w 2"/>
                  <a:gd name="T13" fmla="*/ 0 h 2"/>
                  <a:gd name="T14" fmla="*/ 2 w 2"/>
                  <a:gd name="T15" fmla="*/ 1 h 2"/>
                  <a:gd name="T16" fmla="*/ 1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2"/>
                      <a:pt x="1" y="2"/>
                      <a:pt x="1" y="2"/>
                    </a:cubicBezTo>
                    <a:cubicBezTo>
                      <a:pt x="1" y="2"/>
                      <a:pt x="1" y="2"/>
                      <a:pt x="1" y="2"/>
                    </a:cubicBezTo>
                    <a:cubicBezTo>
                      <a:pt x="0" y="2"/>
                      <a:pt x="0" y="2"/>
                      <a:pt x="0" y="2"/>
                    </a:cubicBezTo>
                    <a:cubicBezTo>
                      <a:pt x="1" y="1"/>
                      <a:pt x="0" y="1"/>
                      <a:pt x="0" y="0"/>
                    </a:cubicBezTo>
                    <a:cubicBezTo>
                      <a:pt x="1" y="1"/>
                      <a:pt x="1" y="1"/>
                      <a:pt x="1"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9" name="Freeform 2378">
                <a:extLst>
                  <a:ext uri="{FF2B5EF4-FFF2-40B4-BE49-F238E27FC236}">
                    <a16:creationId xmlns:a16="http://schemas.microsoft.com/office/drawing/2014/main" id="{A17E843A-8A5E-47CD-BC9F-FBDAD0AEC306}"/>
                  </a:ext>
                </a:extLst>
              </p:cNvPr>
              <p:cNvSpPr/>
              <p:nvPr/>
            </p:nvSpPr>
            <p:spPr bwMode="auto">
              <a:xfrm>
                <a:off x="3321" y="2286"/>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0" name="Freeform 2379">
                <a:extLst>
                  <a:ext uri="{FF2B5EF4-FFF2-40B4-BE49-F238E27FC236}">
                    <a16:creationId xmlns:a16="http://schemas.microsoft.com/office/drawing/2014/main" id="{92A7F7E4-253F-4E93-ACBD-B298C1F14961}"/>
                  </a:ext>
                </a:extLst>
              </p:cNvPr>
              <p:cNvSpPr/>
              <p:nvPr/>
            </p:nvSpPr>
            <p:spPr bwMode="auto">
              <a:xfrm>
                <a:off x="2758" y="2286"/>
                <a:ext cx="8" cy="6"/>
              </a:xfrm>
              <a:custGeom>
                <a:gdLst>
                  <a:gd name="T0" fmla="*/ 2 w 3"/>
                  <a:gd name="T1" fmla="*/ 1 h 2"/>
                  <a:gd name="T2" fmla="*/ 2 w 3"/>
                  <a:gd name="T3" fmla="*/ 1 h 2"/>
                  <a:gd name="T4" fmla="*/ 3 w 3"/>
                  <a:gd name="T5" fmla="*/ 1 h 2"/>
                  <a:gd name="T6" fmla="*/ 3 w 3"/>
                  <a:gd name="T7" fmla="*/ 1 h 2"/>
                  <a:gd name="T8" fmla="*/ 0 w 3"/>
                  <a:gd name="T9" fmla="*/ 1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1"/>
                      <a:pt x="3" y="1"/>
                      <a:pt x="3" y="1"/>
                    </a:cubicBezTo>
                    <a:cubicBezTo>
                      <a:pt x="3" y="1"/>
                      <a:pt x="3" y="1"/>
                      <a:pt x="3" y="1"/>
                    </a:cubicBezTo>
                    <a:cubicBezTo>
                      <a:pt x="2" y="0"/>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1" name="Freeform 2380">
                <a:extLst>
                  <a:ext uri="{FF2B5EF4-FFF2-40B4-BE49-F238E27FC236}">
                    <a16:creationId xmlns:a16="http://schemas.microsoft.com/office/drawing/2014/main" id="{35D083A2-83E7-4142-98BB-BC04B0AAD185}"/>
                  </a:ext>
                </a:extLst>
              </p:cNvPr>
              <p:cNvSpPr/>
              <p:nvPr/>
            </p:nvSpPr>
            <p:spPr bwMode="auto">
              <a:xfrm>
                <a:off x="2822" y="2286"/>
                <a:ext cx="5" cy="6"/>
              </a:xfrm>
              <a:custGeom>
                <a:gdLst>
                  <a:gd name="T0" fmla="*/ 1 w 2"/>
                  <a:gd name="T1" fmla="*/ 1 h 2"/>
                  <a:gd name="T2" fmla="*/ 0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2"/>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2" name="Freeform 2381">
                <a:extLst>
                  <a:ext uri="{FF2B5EF4-FFF2-40B4-BE49-F238E27FC236}">
                    <a16:creationId xmlns:a16="http://schemas.microsoft.com/office/drawing/2014/main" id="{6DB4F3C7-6459-473B-BE56-C869F302E18D}"/>
                  </a:ext>
                </a:extLst>
              </p:cNvPr>
              <p:cNvSpPr/>
              <p:nvPr/>
            </p:nvSpPr>
            <p:spPr bwMode="auto">
              <a:xfrm>
                <a:off x="3169" y="2286"/>
                <a:ext cx="11" cy="8"/>
              </a:xfrm>
              <a:custGeom>
                <a:gdLst>
                  <a:gd name="T0" fmla="*/ 4 w 4"/>
                  <a:gd name="T1" fmla="*/ 1 h 3"/>
                  <a:gd name="T2" fmla="*/ 3 w 4"/>
                  <a:gd name="T3" fmla="*/ 2 h 3"/>
                  <a:gd name="T4" fmla="*/ 1 w 4"/>
                  <a:gd name="T5" fmla="*/ 2 h 3"/>
                  <a:gd name="T6" fmla="*/ 0 w 4"/>
                  <a:gd name="T7" fmla="*/ 1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4" y="1"/>
                      <a:pt x="2" y="2"/>
                      <a:pt x="3" y="2"/>
                    </a:cubicBezTo>
                    <a:cubicBezTo>
                      <a:pt x="4" y="3"/>
                      <a:pt x="2" y="2"/>
                      <a:pt x="1" y="2"/>
                    </a:cubicBezTo>
                    <a:cubicBezTo>
                      <a:pt x="0" y="2"/>
                      <a:pt x="0" y="2"/>
                      <a:pt x="0" y="1"/>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3" name="Freeform 2382">
                <a:extLst>
                  <a:ext uri="{FF2B5EF4-FFF2-40B4-BE49-F238E27FC236}">
                    <a16:creationId xmlns:a16="http://schemas.microsoft.com/office/drawing/2014/main" id="{D9636A35-B436-4207-92E8-20D7240F9469}"/>
                  </a:ext>
                </a:extLst>
              </p:cNvPr>
              <p:cNvSpPr/>
              <p:nvPr/>
            </p:nvSpPr>
            <p:spPr bwMode="auto">
              <a:xfrm flipH="1">
                <a:off x="3268" y="2286"/>
                <a:ext cx="0" cy="6"/>
              </a:xfrm>
              <a:custGeom>
                <a:gdLst>
                  <a:gd name="T0" fmla="*/ 1 h 2"/>
                  <a:gd name="T1" fmla="*/ 2 h 2"/>
                  <a:gd name="T2" fmla="*/ 1 h 2"/>
                </a:gdLst>
                <a:cxnLst>
                  <a:cxn ang="0">
                    <a:pos x="0" y="T0"/>
                  </a:cxn>
                  <a:cxn ang="0">
                    <a:pos x="0" y="T1"/>
                  </a:cxn>
                  <a:cxn ang="0">
                    <a:pos x="0" y="T2"/>
                  </a:cxn>
                </a:cxnLst>
                <a:rect l="0" t="0" r="r" b="b"/>
                <a:pathLst>
                  <a:path h="2">
                    <a:moveTo>
                      <a:pt x="0" y="1"/>
                    </a:moveTo>
                    <a:cubicBezTo>
                      <a:pt x="0" y="2"/>
                      <a:pt x="0" y="2"/>
                      <a:pt x="0" y="2"/>
                    </a:cubicBezTo>
                    <a:cubicBezTo>
                      <a:pt x="0"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4" name="Freeform 2383">
                <a:extLst>
                  <a:ext uri="{FF2B5EF4-FFF2-40B4-BE49-F238E27FC236}">
                    <a16:creationId xmlns:a16="http://schemas.microsoft.com/office/drawing/2014/main" id="{05B17F00-C62C-4D0C-9014-52B2B9F795F2}"/>
                  </a:ext>
                </a:extLst>
              </p:cNvPr>
              <p:cNvSpPr/>
              <p:nvPr/>
            </p:nvSpPr>
            <p:spPr bwMode="auto">
              <a:xfrm>
                <a:off x="2335" y="2289"/>
                <a:ext cx="22" cy="11"/>
              </a:xfrm>
              <a:custGeom>
                <a:gdLst>
                  <a:gd name="T0" fmla="*/ 8 w 8"/>
                  <a:gd name="T1" fmla="*/ 0 h 4"/>
                  <a:gd name="T2" fmla="*/ 0 w 8"/>
                  <a:gd name="T3" fmla="*/ 4 h 4"/>
                  <a:gd name="T4" fmla="*/ 6 w 8"/>
                  <a:gd name="T5" fmla="*/ 1 h 4"/>
                  <a:gd name="T6" fmla="*/ 2 w 8"/>
                  <a:gd name="T7" fmla="*/ 1 h 4"/>
                  <a:gd name="T8" fmla="*/ 5 w 8"/>
                  <a:gd name="T9" fmla="*/ 0 h 4"/>
                  <a:gd name="T10" fmla="*/ 7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5" y="2"/>
                      <a:pt x="3" y="4"/>
                      <a:pt x="0" y="4"/>
                    </a:cubicBezTo>
                    <a:cubicBezTo>
                      <a:pt x="2" y="3"/>
                      <a:pt x="4" y="3"/>
                      <a:pt x="6" y="1"/>
                    </a:cubicBezTo>
                    <a:cubicBezTo>
                      <a:pt x="4" y="0"/>
                      <a:pt x="3" y="3"/>
                      <a:pt x="2" y="1"/>
                    </a:cubicBezTo>
                    <a:cubicBezTo>
                      <a:pt x="2" y="1"/>
                      <a:pt x="4" y="1"/>
                      <a:pt x="5" y="0"/>
                    </a:cubicBezTo>
                    <a:cubicBezTo>
                      <a:pt x="6" y="1"/>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5" name="Freeform 2384">
                <a:extLst>
                  <a:ext uri="{FF2B5EF4-FFF2-40B4-BE49-F238E27FC236}">
                    <a16:creationId xmlns:a16="http://schemas.microsoft.com/office/drawing/2014/main" id="{CACEDA57-8F4B-4DE4-A9D2-1674E4383538}"/>
                  </a:ext>
                </a:extLst>
              </p:cNvPr>
              <p:cNvSpPr/>
              <p:nvPr/>
            </p:nvSpPr>
            <p:spPr bwMode="auto">
              <a:xfrm>
                <a:off x="3017" y="2289"/>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6" name="Freeform 2385">
                <a:extLst>
                  <a:ext uri="{FF2B5EF4-FFF2-40B4-BE49-F238E27FC236}">
                    <a16:creationId xmlns:a16="http://schemas.microsoft.com/office/drawing/2014/main" id="{84C48771-B7F8-4779-A33C-88418C684AF4}"/>
                  </a:ext>
                </a:extLst>
              </p:cNvPr>
              <p:cNvSpPr/>
              <p:nvPr/>
            </p:nvSpPr>
            <p:spPr bwMode="auto">
              <a:xfrm>
                <a:off x="2528" y="2286"/>
                <a:ext cx="16" cy="8"/>
              </a:xfrm>
              <a:custGeom>
                <a:gdLst>
                  <a:gd name="T0" fmla="*/ 6 w 6"/>
                  <a:gd name="T1" fmla="*/ 1 h 3"/>
                  <a:gd name="T2" fmla="*/ 0 w 6"/>
                  <a:gd name="T3" fmla="*/ 2 h 3"/>
                  <a:gd name="T4" fmla="*/ 1 w 6"/>
                  <a:gd name="T5" fmla="*/ 1 h 3"/>
                  <a:gd name="T6" fmla="*/ 6 w 6"/>
                  <a:gd name="T7" fmla="*/ 1 h 3"/>
                </a:gdLst>
                <a:cxnLst>
                  <a:cxn ang="0">
                    <a:pos x="T0" y="T1"/>
                  </a:cxn>
                  <a:cxn ang="0">
                    <a:pos x="T2" y="T3"/>
                  </a:cxn>
                  <a:cxn ang="0">
                    <a:pos x="T4" y="T5"/>
                  </a:cxn>
                  <a:cxn ang="0">
                    <a:pos x="T6" y="T7"/>
                  </a:cxn>
                </a:cxnLst>
                <a:rect l="0" t="0" r="r" b="b"/>
                <a:pathLst>
                  <a:path w="6" h="3">
                    <a:moveTo>
                      <a:pt x="6" y="1"/>
                    </a:moveTo>
                    <a:cubicBezTo>
                      <a:pt x="5" y="3"/>
                      <a:pt x="2" y="2"/>
                      <a:pt x="0" y="2"/>
                    </a:cubicBezTo>
                    <a:cubicBezTo>
                      <a:pt x="1" y="1"/>
                      <a:pt x="1" y="1"/>
                      <a:pt x="1" y="1"/>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7" name="Freeform 2386">
                <a:extLst>
                  <a:ext uri="{FF2B5EF4-FFF2-40B4-BE49-F238E27FC236}">
                    <a16:creationId xmlns:a16="http://schemas.microsoft.com/office/drawing/2014/main" id="{E155A602-9A9F-4797-B862-D2F40D1CE3C6}"/>
                  </a:ext>
                </a:extLst>
              </p:cNvPr>
              <p:cNvSpPr/>
              <p:nvPr/>
            </p:nvSpPr>
            <p:spPr bwMode="auto">
              <a:xfrm>
                <a:off x="3209" y="2292"/>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8" name="Freeform 2387">
                <a:extLst>
                  <a:ext uri="{FF2B5EF4-FFF2-40B4-BE49-F238E27FC236}">
                    <a16:creationId xmlns:a16="http://schemas.microsoft.com/office/drawing/2014/main" id="{3EBC2A17-317E-4367-8BFC-E5FF03F1210F}"/>
                  </a:ext>
                </a:extLst>
              </p:cNvPr>
              <p:cNvSpPr/>
              <p:nvPr/>
            </p:nvSpPr>
            <p:spPr bwMode="auto">
              <a:xfrm>
                <a:off x="3824" y="2289"/>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9" name="Rectangle 2388">
                <a:extLst>
                  <a:ext uri="{FF2B5EF4-FFF2-40B4-BE49-F238E27FC236}">
                    <a16:creationId xmlns:a16="http://schemas.microsoft.com/office/drawing/2014/main" id="{EAE5E26F-A01C-480B-BB90-E5608703529D}"/>
                  </a:ext>
                </a:extLst>
              </p:cNvPr>
              <p:cNvSpPr>
                <a:spLocks noChangeArrowheads="1"/>
              </p:cNvSpPr>
              <p:nvPr/>
            </p:nvSpPr>
            <p:spPr bwMode="auto">
              <a:xfrm>
                <a:off x="2365" y="2292"/>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0" name="Freeform 2389">
                <a:extLst>
                  <a:ext uri="{FF2B5EF4-FFF2-40B4-BE49-F238E27FC236}">
                    <a16:creationId xmlns:a16="http://schemas.microsoft.com/office/drawing/2014/main" id="{2CB4C033-D648-46DC-AB2B-3644FAD4FCD5}"/>
                  </a:ext>
                </a:extLst>
              </p:cNvPr>
              <p:cNvSpPr/>
              <p:nvPr/>
            </p:nvSpPr>
            <p:spPr bwMode="auto">
              <a:xfrm>
                <a:off x="2565" y="2292"/>
                <a:ext cx="6"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0"/>
                      <a:pt x="0" y="1"/>
                      <a:pt x="0" y="0"/>
                    </a:cubicBez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1" name="Freeform 2390">
                <a:extLst>
                  <a:ext uri="{FF2B5EF4-FFF2-40B4-BE49-F238E27FC236}">
                    <a16:creationId xmlns:a16="http://schemas.microsoft.com/office/drawing/2014/main" id="{F7704969-EEDC-48F2-B162-30032EF0A0D4}"/>
                  </a:ext>
                </a:extLst>
              </p:cNvPr>
              <p:cNvSpPr/>
              <p:nvPr/>
            </p:nvSpPr>
            <p:spPr bwMode="auto">
              <a:xfrm>
                <a:off x="2760" y="229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2" name="Freeform 2391">
                <a:extLst>
                  <a:ext uri="{FF2B5EF4-FFF2-40B4-BE49-F238E27FC236}">
                    <a16:creationId xmlns:a16="http://schemas.microsoft.com/office/drawing/2014/main" id="{93DD18D7-056E-4A53-AE10-66D9F7385016}"/>
                  </a:ext>
                </a:extLst>
              </p:cNvPr>
              <p:cNvSpPr/>
              <p:nvPr/>
            </p:nvSpPr>
            <p:spPr bwMode="auto">
              <a:xfrm>
                <a:off x="3295" y="229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3" name="Freeform 2392">
                <a:extLst>
                  <a:ext uri="{FF2B5EF4-FFF2-40B4-BE49-F238E27FC236}">
                    <a16:creationId xmlns:a16="http://schemas.microsoft.com/office/drawing/2014/main" id="{1B1FA017-5E97-4F32-88B7-604A0D8DE159}"/>
                  </a:ext>
                </a:extLst>
              </p:cNvPr>
              <p:cNvSpPr/>
              <p:nvPr/>
            </p:nvSpPr>
            <p:spPr bwMode="auto">
              <a:xfrm>
                <a:off x="2712" y="2292"/>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4" name="Freeform 2393">
                <a:extLst>
                  <a:ext uri="{FF2B5EF4-FFF2-40B4-BE49-F238E27FC236}">
                    <a16:creationId xmlns:a16="http://schemas.microsoft.com/office/drawing/2014/main" id="{00629D4F-4981-4BB6-9C21-791E31ECFB99}"/>
                  </a:ext>
                </a:extLst>
              </p:cNvPr>
              <p:cNvSpPr/>
              <p:nvPr/>
            </p:nvSpPr>
            <p:spPr bwMode="auto">
              <a:xfrm>
                <a:off x="2763" y="2292"/>
                <a:ext cx="16" cy="8"/>
              </a:xfrm>
              <a:custGeom>
                <a:gdLst>
                  <a:gd name="T0" fmla="*/ 5 w 6"/>
                  <a:gd name="T1" fmla="*/ 1 h 3"/>
                  <a:gd name="T2" fmla="*/ 6 w 6"/>
                  <a:gd name="T3" fmla="*/ 2 h 3"/>
                  <a:gd name="T4" fmla="*/ 5 w 6"/>
                  <a:gd name="T5" fmla="*/ 2 h 3"/>
                  <a:gd name="T6" fmla="*/ 0 w 6"/>
                  <a:gd name="T7" fmla="*/ 2 h 3"/>
                  <a:gd name="T8" fmla="*/ 4 w 6"/>
                  <a:gd name="T9" fmla="*/ 0 h 3"/>
                  <a:gd name="T10" fmla="*/ 6 w 6"/>
                  <a:gd name="T11" fmla="*/ 0 h 3"/>
                  <a:gd name="T12" fmla="*/ 5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cubicBezTo>
                      <a:pt x="5" y="2"/>
                      <a:pt x="6" y="1"/>
                      <a:pt x="6" y="2"/>
                    </a:cubicBezTo>
                    <a:cubicBezTo>
                      <a:pt x="5" y="2"/>
                      <a:pt x="5" y="2"/>
                      <a:pt x="5" y="2"/>
                    </a:cubicBezTo>
                    <a:cubicBezTo>
                      <a:pt x="4" y="0"/>
                      <a:pt x="2" y="3"/>
                      <a:pt x="0" y="2"/>
                    </a:cubicBezTo>
                    <a:cubicBezTo>
                      <a:pt x="0" y="0"/>
                      <a:pt x="3" y="2"/>
                      <a:pt x="4"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5" name="Freeform 2394">
                <a:extLst>
                  <a:ext uri="{FF2B5EF4-FFF2-40B4-BE49-F238E27FC236}">
                    <a16:creationId xmlns:a16="http://schemas.microsoft.com/office/drawing/2014/main" id="{910F17CA-63EA-4436-AABE-B859319608DB}"/>
                  </a:ext>
                </a:extLst>
              </p:cNvPr>
              <p:cNvSpPr/>
              <p:nvPr/>
            </p:nvSpPr>
            <p:spPr bwMode="auto">
              <a:xfrm>
                <a:off x="3300" y="2292"/>
                <a:ext cx="5" cy="5"/>
              </a:xfrm>
              <a:custGeom>
                <a:gdLst>
                  <a:gd name="T0" fmla="*/ 2 w 2"/>
                  <a:gd name="T1" fmla="*/ 1 h 2"/>
                  <a:gd name="T2" fmla="*/ 1 w 2"/>
                  <a:gd name="T3" fmla="*/ 2 h 2"/>
                  <a:gd name="T4" fmla="*/ 1 w 2"/>
                  <a:gd name="T5" fmla="*/ 1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0" y="2"/>
                      <a:pt x="2" y="1"/>
                      <a:pt x="1"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6" name="Freeform 2395">
                <a:extLst>
                  <a:ext uri="{FF2B5EF4-FFF2-40B4-BE49-F238E27FC236}">
                    <a16:creationId xmlns:a16="http://schemas.microsoft.com/office/drawing/2014/main" id="{1C2786C1-2499-4E97-8D4B-3F36BD71D42C}"/>
                  </a:ext>
                </a:extLst>
              </p:cNvPr>
              <p:cNvSpPr/>
              <p:nvPr/>
            </p:nvSpPr>
            <p:spPr bwMode="auto">
              <a:xfrm>
                <a:off x="3006" y="2294"/>
                <a:ext cx="3"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7" name="Freeform 2396">
                <a:extLst>
                  <a:ext uri="{FF2B5EF4-FFF2-40B4-BE49-F238E27FC236}">
                    <a16:creationId xmlns:a16="http://schemas.microsoft.com/office/drawing/2014/main" id="{3693A3A2-8FC1-4E19-8B1A-5622C70EC0EE}"/>
                  </a:ext>
                </a:extLst>
              </p:cNvPr>
              <p:cNvSpPr/>
              <p:nvPr/>
            </p:nvSpPr>
            <p:spPr bwMode="auto">
              <a:xfrm>
                <a:off x="3150" y="2294"/>
                <a:ext cx="6" cy="3"/>
              </a:xfrm>
              <a:custGeom>
                <a:gdLst>
                  <a:gd name="T0" fmla="*/ 2 w 2"/>
                  <a:gd name="T1" fmla="*/ 0 h 1"/>
                  <a:gd name="T2" fmla="*/ 1 w 2"/>
                  <a:gd name="T3" fmla="*/ 0 h 1"/>
                  <a:gd name="T4" fmla="*/ 2 w 2"/>
                  <a:gd name="T5" fmla="*/ 0 h 1"/>
                </a:gdLst>
                <a:cxnLst>
                  <a:cxn ang="0">
                    <a:pos x="T0" y="T1"/>
                  </a:cxn>
                  <a:cxn ang="0">
                    <a:pos x="T2" y="T3"/>
                  </a:cxn>
                  <a:cxn ang="0">
                    <a:pos x="T4" y="T5"/>
                  </a:cxn>
                </a:cxnLst>
                <a:rect l="0" t="0" r="r" b="b"/>
                <a:pathLst>
                  <a:path w="2" h="1">
                    <a:moveTo>
                      <a:pt x="2" y="0"/>
                    </a:moveTo>
                    <a:cubicBezTo>
                      <a:pt x="2" y="0"/>
                      <a:pt x="1" y="1"/>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8" name="Freeform 2397">
                <a:extLst>
                  <a:ext uri="{FF2B5EF4-FFF2-40B4-BE49-F238E27FC236}">
                    <a16:creationId xmlns:a16="http://schemas.microsoft.com/office/drawing/2014/main" id="{D83F8A72-FEE3-4F09-896A-935AD7981BA9}"/>
                  </a:ext>
                </a:extLst>
              </p:cNvPr>
              <p:cNvSpPr/>
              <p:nvPr/>
            </p:nvSpPr>
            <p:spPr bwMode="auto">
              <a:xfrm>
                <a:off x="3177" y="2294"/>
                <a:ext cx="19" cy="8"/>
              </a:xfrm>
              <a:custGeom>
                <a:gdLst>
                  <a:gd name="T0" fmla="*/ 7 w 7"/>
                  <a:gd name="T1" fmla="*/ 1 h 3"/>
                  <a:gd name="T2" fmla="*/ 1 w 7"/>
                  <a:gd name="T3" fmla="*/ 3 h 3"/>
                  <a:gd name="T4" fmla="*/ 0 w 7"/>
                  <a:gd name="T5" fmla="*/ 2 h 3"/>
                  <a:gd name="T6" fmla="*/ 3 w 7"/>
                  <a:gd name="T7" fmla="*/ 2 h 3"/>
                  <a:gd name="T8" fmla="*/ 4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5" y="2"/>
                      <a:pt x="2" y="2"/>
                      <a:pt x="1" y="3"/>
                    </a:cubicBezTo>
                    <a:cubicBezTo>
                      <a:pt x="0" y="3"/>
                      <a:pt x="0" y="2"/>
                      <a:pt x="0" y="2"/>
                    </a:cubicBezTo>
                    <a:cubicBezTo>
                      <a:pt x="1" y="3"/>
                      <a:pt x="2" y="0"/>
                      <a:pt x="3" y="2"/>
                    </a:cubicBezTo>
                    <a:cubicBezTo>
                      <a:pt x="4" y="1"/>
                      <a:pt x="5" y="1"/>
                      <a:pt x="4" y="0"/>
                    </a:cubicBezTo>
                    <a:cubicBezTo>
                      <a:pt x="6"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9" name="Freeform 2398">
                <a:extLst>
                  <a:ext uri="{FF2B5EF4-FFF2-40B4-BE49-F238E27FC236}">
                    <a16:creationId xmlns:a16="http://schemas.microsoft.com/office/drawing/2014/main" id="{9CA83AC0-71EB-4ED5-B1A1-7B386C416CFB}"/>
                  </a:ext>
                </a:extLst>
              </p:cNvPr>
              <p:cNvSpPr/>
              <p:nvPr/>
            </p:nvSpPr>
            <p:spPr bwMode="auto">
              <a:xfrm>
                <a:off x="2360" y="2294"/>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0" name="Freeform 2399">
                <a:extLst>
                  <a:ext uri="{FF2B5EF4-FFF2-40B4-BE49-F238E27FC236}">
                    <a16:creationId xmlns:a16="http://schemas.microsoft.com/office/drawing/2014/main" id="{875387D9-0785-4278-9841-63218ECD8440}"/>
                  </a:ext>
                </a:extLst>
              </p:cNvPr>
              <p:cNvSpPr/>
              <p:nvPr/>
            </p:nvSpPr>
            <p:spPr bwMode="auto">
              <a:xfrm>
                <a:off x="2309" y="2294"/>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1" name="Freeform 2400">
                <a:extLst>
                  <a:ext uri="{FF2B5EF4-FFF2-40B4-BE49-F238E27FC236}">
                    <a16:creationId xmlns:a16="http://schemas.microsoft.com/office/drawing/2014/main" id="{4616D168-659A-4A6E-B02A-7051FBDBE865}"/>
                  </a:ext>
                </a:extLst>
              </p:cNvPr>
              <p:cNvSpPr/>
              <p:nvPr/>
            </p:nvSpPr>
            <p:spPr bwMode="auto">
              <a:xfrm>
                <a:off x="2621" y="2292"/>
                <a:ext cx="8" cy="8"/>
              </a:xfrm>
              <a:custGeom>
                <a:gdLst>
                  <a:gd name="T0" fmla="*/ 3 w 3"/>
                  <a:gd name="T1" fmla="*/ 2 h 3"/>
                  <a:gd name="T2" fmla="*/ 1 w 3"/>
                  <a:gd name="T3" fmla="*/ 3 h 3"/>
                  <a:gd name="T4" fmla="*/ 0 w 3"/>
                  <a:gd name="T5" fmla="*/ 2 h 3"/>
                  <a:gd name="T6" fmla="*/ 3 w 3"/>
                  <a:gd name="T7" fmla="*/ 2 h 3"/>
                </a:gdLst>
                <a:cxnLst>
                  <a:cxn ang="0">
                    <a:pos x="T0" y="T1"/>
                  </a:cxn>
                  <a:cxn ang="0">
                    <a:pos x="T2" y="T3"/>
                  </a:cxn>
                  <a:cxn ang="0">
                    <a:pos x="T4" y="T5"/>
                  </a:cxn>
                  <a:cxn ang="0">
                    <a:pos x="T6" y="T7"/>
                  </a:cxn>
                </a:cxnLst>
                <a:rect l="0" t="0" r="r" b="b"/>
                <a:pathLst>
                  <a:path w="3" h="3">
                    <a:moveTo>
                      <a:pt x="3" y="2"/>
                    </a:moveTo>
                    <a:cubicBezTo>
                      <a:pt x="3" y="3"/>
                      <a:pt x="2" y="2"/>
                      <a:pt x="1" y="3"/>
                    </a:cubicBezTo>
                    <a:cubicBezTo>
                      <a:pt x="0" y="2"/>
                      <a:pt x="0" y="2"/>
                      <a:pt x="0" y="2"/>
                    </a:cubicBezTo>
                    <a:cubicBezTo>
                      <a:pt x="2" y="0"/>
                      <a:pt x="1" y="3"/>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2" name="Freeform 2401">
                <a:extLst>
                  <a:ext uri="{FF2B5EF4-FFF2-40B4-BE49-F238E27FC236}">
                    <a16:creationId xmlns:a16="http://schemas.microsoft.com/office/drawing/2014/main" id="{5B69CEDA-D933-4938-BF1B-9B73808079DD}"/>
                  </a:ext>
                </a:extLst>
              </p:cNvPr>
              <p:cNvSpPr/>
              <p:nvPr/>
            </p:nvSpPr>
            <p:spPr bwMode="auto">
              <a:xfrm>
                <a:off x="3121" y="2294"/>
                <a:ext cx="5" cy="6"/>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3" name="Freeform 2402">
                <a:extLst>
                  <a:ext uri="{FF2B5EF4-FFF2-40B4-BE49-F238E27FC236}">
                    <a16:creationId xmlns:a16="http://schemas.microsoft.com/office/drawing/2014/main" id="{5B0FE5DC-BB82-4AC7-86D7-3A5575EC5758}"/>
                  </a:ext>
                </a:extLst>
              </p:cNvPr>
              <p:cNvSpPr/>
              <p:nvPr/>
            </p:nvSpPr>
            <p:spPr bwMode="auto">
              <a:xfrm>
                <a:off x="2747" y="2297"/>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4" name="Freeform 2403">
                <a:extLst>
                  <a:ext uri="{FF2B5EF4-FFF2-40B4-BE49-F238E27FC236}">
                    <a16:creationId xmlns:a16="http://schemas.microsoft.com/office/drawing/2014/main" id="{3333FEE3-7EA1-46BC-951E-6B4E03ED3C2E}"/>
                  </a:ext>
                </a:extLst>
              </p:cNvPr>
              <p:cNvSpPr/>
              <p:nvPr/>
            </p:nvSpPr>
            <p:spPr bwMode="auto">
              <a:xfrm>
                <a:off x="2752" y="2297"/>
                <a:ext cx="6"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5" name="Freeform 2404">
                <a:extLst>
                  <a:ext uri="{FF2B5EF4-FFF2-40B4-BE49-F238E27FC236}">
                    <a16:creationId xmlns:a16="http://schemas.microsoft.com/office/drawing/2014/main" id="{E3C2F02C-348F-4A7A-9F1D-B539C15C7FE0}"/>
                  </a:ext>
                </a:extLst>
              </p:cNvPr>
              <p:cNvSpPr/>
              <p:nvPr/>
            </p:nvSpPr>
            <p:spPr bwMode="auto">
              <a:xfrm>
                <a:off x="3076" y="2294"/>
                <a:ext cx="90" cy="22"/>
              </a:xfrm>
              <a:custGeom>
                <a:gdLst>
                  <a:gd name="T0" fmla="*/ 34 w 34"/>
                  <a:gd name="T1" fmla="*/ 2 h 8"/>
                  <a:gd name="T2" fmla="*/ 33 w 34"/>
                  <a:gd name="T3" fmla="*/ 2 h 8"/>
                  <a:gd name="T4" fmla="*/ 33 w 34"/>
                  <a:gd name="T5" fmla="*/ 3 h 8"/>
                  <a:gd name="T6" fmla="*/ 31 w 34"/>
                  <a:gd name="T7" fmla="*/ 4 h 8"/>
                  <a:gd name="T8" fmla="*/ 32 w 34"/>
                  <a:gd name="T9" fmla="*/ 2 h 8"/>
                  <a:gd name="T10" fmla="*/ 28 w 34"/>
                  <a:gd name="T11" fmla="*/ 4 h 8"/>
                  <a:gd name="T12" fmla="*/ 29 w 34"/>
                  <a:gd name="T13" fmla="*/ 3 h 8"/>
                  <a:gd name="T14" fmla="*/ 23 w 34"/>
                  <a:gd name="T15" fmla="*/ 5 h 8"/>
                  <a:gd name="T16" fmla="*/ 19 w 34"/>
                  <a:gd name="T17" fmla="*/ 5 h 8"/>
                  <a:gd name="T18" fmla="*/ 8 w 34"/>
                  <a:gd name="T19" fmla="*/ 7 h 8"/>
                  <a:gd name="T20" fmla="*/ 8 w 34"/>
                  <a:gd name="T21" fmla="*/ 6 h 8"/>
                  <a:gd name="T22" fmla="*/ 6 w 34"/>
                  <a:gd name="T23" fmla="*/ 6 h 8"/>
                  <a:gd name="T24" fmla="*/ 7 w 34"/>
                  <a:gd name="T25" fmla="*/ 7 h 8"/>
                  <a:gd name="T26" fmla="*/ 6 w 34"/>
                  <a:gd name="T27" fmla="*/ 8 h 8"/>
                  <a:gd name="T28" fmla="*/ 1 w 34"/>
                  <a:gd name="T29" fmla="*/ 8 h 8"/>
                  <a:gd name="T30" fmla="*/ 0 w 34"/>
                  <a:gd name="T31" fmla="*/ 8 h 8"/>
                  <a:gd name="T32" fmla="*/ 2 w 34"/>
                  <a:gd name="T33" fmla="*/ 7 h 8"/>
                  <a:gd name="T34" fmla="*/ 3 w 34"/>
                  <a:gd name="T35" fmla="*/ 6 h 8"/>
                  <a:gd name="T36" fmla="*/ 3 w 34"/>
                  <a:gd name="T37" fmla="*/ 7 h 8"/>
                  <a:gd name="T38" fmla="*/ 10 w 34"/>
                  <a:gd name="T39" fmla="*/ 5 h 8"/>
                  <a:gd name="T40" fmla="*/ 13 w 34"/>
                  <a:gd name="T41" fmla="*/ 5 h 8"/>
                  <a:gd name="T42" fmla="*/ 14 w 34"/>
                  <a:gd name="T43" fmla="*/ 4 h 8"/>
                  <a:gd name="T44" fmla="*/ 19 w 34"/>
                  <a:gd name="T45" fmla="*/ 4 h 8"/>
                  <a:gd name="T46" fmla="*/ 18 w 34"/>
                  <a:gd name="T47" fmla="*/ 3 h 8"/>
                  <a:gd name="T48" fmla="*/ 21 w 34"/>
                  <a:gd name="T49" fmla="*/ 4 h 8"/>
                  <a:gd name="T50" fmla="*/ 22 w 34"/>
                  <a:gd name="T51" fmla="*/ 2 h 8"/>
                  <a:gd name="T52" fmla="*/ 25 w 34"/>
                  <a:gd name="T53" fmla="*/ 3 h 8"/>
                  <a:gd name="T54" fmla="*/ 28 w 34"/>
                  <a:gd name="T55" fmla="*/ 2 h 8"/>
                  <a:gd name="T56" fmla="*/ 28 w 34"/>
                  <a:gd name="T57" fmla="*/ 2 h 8"/>
                  <a:gd name="T58" fmla="*/ 34 w 34"/>
                  <a:gd name="T5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8">
                    <a:moveTo>
                      <a:pt x="34" y="2"/>
                    </a:moveTo>
                    <a:cubicBezTo>
                      <a:pt x="33" y="2"/>
                      <a:pt x="33" y="2"/>
                      <a:pt x="33" y="2"/>
                    </a:cubicBezTo>
                    <a:cubicBezTo>
                      <a:pt x="33" y="3"/>
                      <a:pt x="33" y="3"/>
                      <a:pt x="33" y="3"/>
                    </a:cubicBezTo>
                    <a:cubicBezTo>
                      <a:pt x="31" y="4"/>
                      <a:pt x="31" y="4"/>
                      <a:pt x="31" y="4"/>
                    </a:cubicBezTo>
                    <a:cubicBezTo>
                      <a:pt x="32" y="2"/>
                      <a:pt x="32" y="2"/>
                      <a:pt x="32" y="2"/>
                    </a:cubicBezTo>
                    <a:cubicBezTo>
                      <a:pt x="30" y="2"/>
                      <a:pt x="29" y="3"/>
                      <a:pt x="28" y="4"/>
                    </a:cubicBezTo>
                    <a:cubicBezTo>
                      <a:pt x="29" y="3"/>
                      <a:pt x="29" y="3"/>
                      <a:pt x="29" y="3"/>
                    </a:cubicBezTo>
                    <a:cubicBezTo>
                      <a:pt x="27" y="4"/>
                      <a:pt x="24" y="3"/>
                      <a:pt x="23" y="5"/>
                    </a:cubicBezTo>
                    <a:cubicBezTo>
                      <a:pt x="22" y="4"/>
                      <a:pt x="20" y="6"/>
                      <a:pt x="19" y="5"/>
                    </a:cubicBezTo>
                    <a:cubicBezTo>
                      <a:pt x="16" y="6"/>
                      <a:pt x="12" y="6"/>
                      <a:pt x="8" y="7"/>
                    </a:cubicBezTo>
                    <a:cubicBezTo>
                      <a:pt x="8" y="6"/>
                      <a:pt x="8" y="6"/>
                      <a:pt x="8" y="6"/>
                    </a:cubicBezTo>
                    <a:cubicBezTo>
                      <a:pt x="7" y="5"/>
                      <a:pt x="7" y="6"/>
                      <a:pt x="6" y="6"/>
                    </a:cubicBezTo>
                    <a:cubicBezTo>
                      <a:pt x="6" y="7"/>
                      <a:pt x="7" y="7"/>
                      <a:pt x="7" y="7"/>
                    </a:cubicBezTo>
                    <a:cubicBezTo>
                      <a:pt x="7" y="7"/>
                      <a:pt x="6" y="7"/>
                      <a:pt x="6" y="8"/>
                    </a:cubicBezTo>
                    <a:cubicBezTo>
                      <a:pt x="4" y="7"/>
                      <a:pt x="3" y="8"/>
                      <a:pt x="1" y="8"/>
                    </a:cubicBezTo>
                    <a:cubicBezTo>
                      <a:pt x="0" y="8"/>
                      <a:pt x="0" y="8"/>
                      <a:pt x="0" y="8"/>
                    </a:cubicBezTo>
                    <a:cubicBezTo>
                      <a:pt x="1" y="7"/>
                      <a:pt x="2" y="8"/>
                      <a:pt x="2" y="7"/>
                    </a:cubicBezTo>
                    <a:cubicBezTo>
                      <a:pt x="2" y="6"/>
                      <a:pt x="2" y="6"/>
                      <a:pt x="3" y="6"/>
                    </a:cubicBezTo>
                    <a:cubicBezTo>
                      <a:pt x="3" y="7"/>
                      <a:pt x="3" y="7"/>
                      <a:pt x="3" y="7"/>
                    </a:cubicBezTo>
                    <a:cubicBezTo>
                      <a:pt x="4" y="4"/>
                      <a:pt x="8" y="6"/>
                      <a:pt x="10" y="5"/>
                    </a:cubicBezTo>
                    <a:cubicBezTo>
                      <a:pt x="11" y="6"/>
                      <a:pt x="12" y="4"/>
                      <a:pt x="13" y="5"/>
                    </a:cubicBezTo>
                    <a:cubicBezTo>
                      <a:pt x="14" y="4"/>
                      <a:pt x="14" y="4"/>
                      <a:pt x="14" y="4"/>
                    </a:cubicBezTo>
                    <a:cubicBezTo>
                      <a:pt x="16" y="6"/>
                      <a:pt x="17" y="3"/>
                      <a:pt x="19" y="4"/>
                    </a:cubicBezTo>
                    <a:cubicBezTo>
                      <a:pt x="18" y="3"/>
                      <a:pt x="18" y="3"/>
                      <a:pt x="18" y="3"/>
                    </a:cubicBezTo>
                    <a:cubicBezTo>
                      <a:pt x="19" y="3"/>
                      <a:pt x="20" y="4"/>
                      <a:pt x="21" y="4"/>
                    </a:cubicBezTo>
                    <a:cubicBezTo>
                      <a:pt x="22" y="2"/>
                      <a:pt x="22" y="2"/>
                      <a:pt x="22" y="2"/>
                    </a:cubicBezTo>
                    <a:cubicBezTo>
                      <a:pt x="24" y="4"/>
                      <a:pt x="24" y="1"/>
                      <a:pt x="25" y="3"/>
                    </a:cubicBezTo>
                    <a:cubicBezTo>
                      <a:pt x="28" y="2"/>
                      <a:pt x="28" y="2"/>
                      <a:pt x="28" y="2"/>
                    </a:cubicBezTo>
                    <a:cubicBezTo>
                      <a:pt x="28" y="2"/>
                      <a:pt x="28" y="2"/>
                      <a:pt x="28" y="2"/>
                    </a:cubicBezTo>
                    <a:cubicBezTo>
                      <a:pt x="30" y="2"/>
                      <a:pt x="32"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6" name="Freeform 2405">
                <a:extLst>
                  <a:ext uri="{FF2B5EF4-FFF2-40B4-BE49-F238E27FC236}">
                    <a16:creationId xmlns:a16="http://schemas.microsoft.com/office/drawing/2014/main" id="{FC5183D6-20A4-4B97-8FDC-05FB3D0BC1B7}"/>
                  </a:ext>
                </a:extLst>
              </p:cNvPr>
              <p:cNvSpPr/>
              <p:nvPr/>
            </p:nvSpPr>
            <p:spPr bwMode="auto">
              <a:xfrm flipH="1">
                <a:off x="2653" y="229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7" name="Freeform 2406">
                <a:extLst>
                  <a:ext uri="{FF2B5EF4-FFF2-40B4-BE49-F238E27FC236}">
                    <a16:creationId xmlns:a16="http://schemas.microsoft.com/office/drawing/2014/main" id="{545D2B3E-2F91-4E0D-85A8-00931D3E9EA2}"/>
                  </a:ext>
                </a:extLst>
              </p:cNvPr>
              <p:cNvSpPr/>
              <p:nvPr/>
            </p:nvSpPr>
            <p:spPr bwMode="auto">
              <a:xfrm>
                <a:off x="3011" y="2297"/>
                <a:ext cx="11" cy="5"/>
              </a:xfrm>
              <a:custGeom>
                <a:gdLst>
                  <a:gd name="T0" fmla="*/ 4 w 4"/>
                  <a:gd name="T1" fmla="*/ 2 h 2"/>
                  <a:gd name="T2" fmla="*/ 0 w 4"/>
                  <a:gd name="T3" fmla="*/ 2 h 2"/>
                  <a:gd name="T4" fmla="*/ 2 w 4"/>
                  <a:gd name="T5" fmla="*/ 1 h 2"/>
                  <a:gd name="T6" fmla="*/ 0 w 4"/>
                  <a:gd name="T7" fmla="*/ 1 h 2"/>
                  <a:gd name="T8" fmla="*/ 0 w 4"/>
                  <a:gd name="T9" fmla="*/ 1 h 2"/>
                  <a:gd name="T10" fmla="*/ 2 w 4"/>
                  <a:gd name="T11" fmla="*/ 0 h 2"/>
                  <a:gd name="T12" fmla="*/ 4 w 4"/>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2"/>
                      <a:pt x="2" y="2"/>
                      <a:pt x="0" y="2"/>
                    </a:cubicBezTo>
                    <a:cubicBezTo>
                      <a:pt x="2" y="1"/>
                      <a:pt x="2" y="1"/>
                      <a:pt x="2" y="1"/>
                    </a:cubicBezTo>
                    <a:cubicBezTo>
                      <a:pt x="1" y="0"/>
                      <a:pt x="0" y="1"/>
                      <a:pt x="0" y="1"/>
                    </a:cubicBezTo>
                    <a:cubicBezTo>
                      <a:pt x="0" y="1"/>
                      <a:pt x="0" y="1"/>
                      <a:pt x="0" y="1"/>
                    </a:cubicBezTo>
                    <a:cubicBezTo>
                      <a:pt x="0" y="0"/>
                      <a:pt x="1"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8" name="Freeform 2407">
                <a:extLst>
                  <a:ext uri="{FF2B5EF4-FFF2-40B4-BE49-F238E27FC236}">
                    <a16:creationId xmlns:a16="http://schemas.microsoft.com/office/drawing/2014/main" id="{17056935-30E1-46D1-B636-53AB7C4FA769}"/>
                  </a:ext>
                </a:extLst>
              </p:cNvPr>
              <p:cNvSpPr/>
              <p:nvPr/>
            </p:nvSpPr>
            <p:spPr bwMode="auto">
              <a:xfrm>
                <a:off x="2354" y="2297"/>
                <a:ext cx="6"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9" name="Freeform 2408">
                <a:extLst>
                  <a:ext uri="{FF2B5EF4-FFF2-40B4-BE49-F238E27FC236}">
                    <a16:creationId xmlns:a16="http://schemas.microsoft.com/office/drawing/2014/main" id="{AAFF45AB-963D-4A42-B965-4E4B3A8203A5}"/>
                  </a:ext>
                </a:extLst>
              </p:cNvPr>
              <p:cNvSpPr/>
              <p:nvPr/>
            </p:nvSpPr>
            <p:spPr bwMode="auto">
              <a:xfrm>
                <a:off x="2434" y="2297"/>
                <a:ext cx="8" cy="3"/>
              </a:xfrm>
              <a:custGeom>
                <a:gdLst>
                  <a:gd name="T0" fmla="*/ 3 w 3"/>
                  <a:gd name="T1" fmla="*/ 1 h 1"/>
                  <a:gd name="T2" fmla="*/ 0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0" y="0"/>
                      <a:pt x="1" y="1"/>
                      <a:pt x="1"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0" name="Freeform 2409">
                <a:extLst>
                  <a:ext uri="{FF2B5EF4-FFF2-40B4-BE49-F238E27FC236}">
                    <a16:creationId xmlns:a16="http://schemas.microsoft.com/office/drawing/2014/main" id="{97CF1826-9E72-4EB7-B267-F0FE025148A3}"/>
                  </a:ext>
                </a:extLst>
              </p:cNvPr>
              <p:cNvSpPr/>
              <p:nvPr/>
            </p:nvSpPr>
            <p:spPr bwMode="auto">
              <a:xfrm>
                <a:off x="2950" y="2294"/>
                <a:ext cx="11" cy="11"/>
              </a:xfrm>
              <a:custGeom>
                <a:gdLst>
                  <a:gd name="T0" fmla="*/ 4 w 4"/>
                  <a:gd name="T1" fmla="*/ 2 h 4"/>
                  <a:gd name="T2" fmla="*/ 0 w 4"/>
                  <a:gd name="T3" fmla="*/ 4 h 4"/>
                  <a:gd name="T4" fmla="*/ 0 w 4"/>
                  <a:gd name="T5" fmla="*/ 4 h 4"/>
                  <a:gd name="T6" fmla="*/ 1 w 4"/>
                  <a:gd name="T7" fmla="*/ 3 h 4"/>
                  <a:gd name="T8" fmla="*/ 1 w 4"/>
                  <a:gd name="T9" fmla="*/ 3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3"/>
                      <a:pt x="1" y="3"/>
                      <a:pt x="0" y="4"/>
                    </a:cubicBezTo>
                    <a:cubicBezTo>
                      <a:pt x="0" y="4"/>
                      <a:pt x="0" y="4"/>
                      <a:pt x="0" y="4"/>
                    </a:cubicBezTo>
                    <a:cubicBezTo>
                      <a:pt x="0" y="3"/>
                      <a:pt x="0" y="3"/>
                      <a:pt x="1" y="3"/>
                    </a:cubicBezTo>
                    <a:cubicBezTo>
                      <a:pt x="1" y="3"/>
                      <a:pt x="1" y="3"/>
                      <a:pt x="1" y="3"/>
                    </a:cubicBezTo>
                    <a:cubicBezTo>
                      <a:pt x="3"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1" name="Rectangle 2410">
                <a:extLst>
                  <a:ext uri="{FF2B5EF4-FFF2-40B4-BE49-F238E27FC236}">
                    <a16:creationId xmlns:a16="http://schemas.microsoft.com/office/drawing/2014/main" id="{9DA6BE3E-C066-49B6-AD31-DE86E8387450}"/>
                  </a:ext>
                </a:extLst>
              </p:cNvPr>
              <p:cNvSpPr>
                <a:spLocks noChangeArrowheads="1"/>
              </p:cNvSpPr>
              <p:nvPr/>
            </p:nvSpPr>
            <p:spPr bwMode="auto">
              <a:xfrm>
                <a:off x="2963" y="229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2" name="Freeform 2411">
                <a:extLst>
                  <a:ext uri="{FF2B5EF4-FFF2-40B4-BE49-F238E27FC236}">
                    <a16:creationId xmlns:a16="http://schemas.microsoft.com/office/drawing/2014/main" id="{BD8C9758-7219-403E-B4B1-3387E75D2DC7}"/>
                  </a:ext>
                </a:extLst>
              </p:cNvPr>
              <p:cNvSpPr/>
              <p:nvPr/>
            </p:nvSpPr>
            <p:spPr bwMode="auto">
              <a:xfrm>
                <a:off x="2587" y="2300"/>
                <a:ext cx="5" cy="0"/>
              </a:xfrm>
              <a:custGeom>
                <a:gdLst>
                  <a:gd name="T0" fmla="*/ 1 w 2"/>
                  <a:gd name="T1" fmla="*/ 0 w 2"/>
                  <a:gd name="T2" fmla="*/ 1 w 2"/>
                </a:gd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3" name="Rectangle 2412">
                <a:extLst>
                  <a:ext uri="{FF2B5EF4-FFF2-40B4-BE49-F238E27FC236}">
                    <a16:creationId xmlns:a16="http://schemas.microsoft.com/office/drawing/2014/main" id="{A9C4ED0A-C790-4C68-9DCF-D7893E5433E1}"/>
                  </a:ext>
                </a:extLst>
              </p:cNvPr>
              <p:cNvSpPr>
                <a:spLocks noChangeArrowheads="1"/>
              </p:cNvSpPr>
              <p:nvPr/>
            </p:nvSpPr>
            <p:spPr bwMode="auto">
              <a:xfrm>
                <a:off x="2595" y="230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4" name="Freeform 2413">
                <a:extLst>
                  <a:ext uri="{FF2B5EF4-FFF2-40B4-BE49-F238E27FC236}">
                    <a16:creationId xmlns:a16="http://schemas.microsoft.com/office/drawing/2014/main" id="{72936C62-C474-4C94-9EBE-D9A87374F88C}"/>
                  </a:ext>
                </a:extLst>
              </p:cNvPr>
              <p:cNvSpPr/>
              <p:nvPr/>
            </p:nvSpPr>
            <p:spPr bwMode="auto">
              <a:xfrm>
                <a:off x="3100" y="2300"/>
                <a:ext cx="10" cy="2"/>
              </a:xfrm>
              <a:custGeom>
                <a:gdLst>
                  <a:gd name="T0" fmla="*/ 1 w 4"/>
                  <a:gd name="T1" fmla="*/ 1 h 1"/>
                  <a:gd name="T2" fmla="*/ 1 w 4"/>
                  <a:gd name="T3" fmla="*/ 1 h 1"/>
                  <a:gd name="T4" fmla="*/ 3 w 4"/>
                  <a:gd name="T5" fmla="*/ 0 h 1"/>
                  <a:gd name="T6" fmla="*/ 1 w 4"/>
                  <a:gd name="T7" fmla="*/ 1 h 1"/>
                </a:gdLst>
                <a:cxnLst>
                  <a:cxn ang="0">
                    <a:pos x="T0" y="T1"/>
                  </a:cxn>
                  <a:cxn ang="0">
                    <a:pos x="T2" y="T3"/>
                  </a:cxn>
                  <a:cxn ang="0">
                    <a:pos x="T4" y="T5"/>
                  </a:cxn>
                  <a:cxn ang="0">
                    <a:pos x="T6" y="T7"/>
                  </a:cxn>
                </a:cxnLst>
                <a:rect l="0" t="0" r="r" b="b"/>
                <a:pathLst>
                  <a:path w="4" h="1">
                    <a:moveTo>
                      <a:pt x="1" y="1"/>
                    </a:moveTo>
                    <a:cubicBezTo>
                      <a:pt x="1" y="1"/>
                      <a:pt x="1" y="1"/>
                      <a:pt x="1" y="1"/>
                    </a:cubicBezTo>
                    <a:cubicBezTo>
                      <a:pt x="0" y="1"/>
                      <a:pt x="2" y="0"/>
                      <a:pt x="3" y="0"/>
                    </a:cubicBezTo>
                    <a:cubicBezTo>
                      <a:pt x="4"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5" name="Freeform 2414">
                <a:extLst>
                  <a:ext uri="{FF2B5EF4-FFF2-40B4-BE49-F238E27FC236}">
                    <a16:creationId xmlns:a16="http://schemas.microsoft.com/office/drawing/2014/main" id="{779B4A0B-252D-46DD-82F8-BED3015B4C74}"/>
                  </a:ext>
                </a:extLst>
              </p:cNvPr>
              <p:cNvSpPr/>
              <p:nvPr/>
            </p:nvSpPr>
            <p:spPr bwMode="auto">
              <a:xfrm>
                <a:off x="3166" y="2297"/>
                <a:ext cx="8" cy="8"/>
              </a:xfrm>
              <a:custGeom>
                <a:gdLst>
                  <a:gd name="T0" fmla="*/ 3 w 3"/>
                  <a:gd name="T1" fmla="*/ 2 h 3"/>
                  <a:gd name="T2" fmla="*/ 0 w 3"/>
                  <a:gd name="T3" fmla="*/ 2 h 3"/>
                  <a:gd name="T4" fmla="*/ 0 w 3"/>
                  <a:gd name="T5" fmla="*/ 1 h 3"/>
                  <a:gd name="T6" fmla="*/ 3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2"/>
                      <a:pt x="1" y="3"/>
                      <a:pt x="0" y="2"/>
                    </a:cubicBezTo>
                    <a:cubicBezTo>
                      <a:pt x="0" y="1"/>
                      <a:pt x="0" y="1"/>
                      <a:pt x="0" y="1"/>
                    </a:cubicBezTo>
                    <a:cubicBezTo>
                      <a:pt x="1" y="0"/>
                      <a:pt x="2" y="2"/>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6" name="Freeform 2415">
                <a:extLst>
                  <a:ext uri="{FF2B5EF4-FFF2-40B4-BE49-F238E27FC236}">
                    <a16:creationId xmlns:a16="http://schemas.microsoft.com/office/drawing/2014/main" id="{49DD307A-D58F-4C1B-861A-DFF58CB6BD79}"/>
                  </a:ext>
                </a:extLst>
              </p:cNvPr>
              <p:cNvSpPr/>
              <p:nvPr/>
            </p:nvSpPr>
            <p:spPr bwMode="auto">
              <a:xfrm>
                <a:off x="2429" y="230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7" name="Group 2617">
              <a:extLst>
                <a:ext uri="{FF2B5EF4-FFF2-40B4-BE49-F238E27FC236}">
                  <a16:creationId xmlns:a16="http://schemas.microsoft.com/office/drawing/2014/main" id="{3BC0F580-DF22-451E-8733-6999D88EEB45}"/>
                </a:ext>
              </a:extLst>
            </p:cNvPr>
            <p:cNvGrpSpPr/>
            <p:nvPr/>
          </p:nvGrpSpPr>
          <p:grpSpPr>
            <a:xfrm>
              <a:off x="3605213" y="3651250"/>
              <a:ext cx="2427288" cy="127000"/>
              <a:chOff x="2271" y="2300"/>
              <a:chExt cx="1529" cy="80"/>
            </a:xfrm>
          </p:grpSpPr>
          <p:sp>
            <p:nvSpPr>
              <p:cNvPr id="73" name="Freeform 2417">
                <a:extLst>
                  <a:ext uri="{FF2B5EF4-FFF2-40B4-BE49-F238E27FC236}">
                    <a16:creationId xmlns:a16="http://schemas.microsoft.com/office/drawing/2014/main" id="{FA923603-794E-408A-9A07-1223C0566F22}"/>
                  </a:ext>
                </a:extLst>
              </p:cNvPr>
              <p:cNvSpPr/>
              <p:nvPr/>
            </p:nvSpPr>
            <p:spPr bwMode="auto">
              <a:xfrm>
                <a:off x="2565" y="2300"/>
                <a:ext cx="6" cy="2"/>
              </a:xfrm>
              <a:custGeom>
                <a:gdLst>
                  <a:gd name="T0" fmla="*/ 0 w 6"/>
                  <a:gd name="T1" fmla="*/ 0 h 2"/>
                  <a:gd name="T2" fmla="*/ 6 w 6"/>
                  <a:gd name="T3" fmla="*/ 2 h 2"/>
                  <a:gd name="T4" fmla="*/ 0 w 6"/>
                  <a:gd name="T5" fmla="*/ 0 h 2"/>
                </a:gd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4" name="Freeform 2418">
                <a:extLst>
                  <a:ext uri="{FF2B5EF4-FFF2-40B4-BE49-F238E27FC236}">
                    <a16:creationId xmlns:a16="http://schemas.microsoft.com/office/drawing/2014/main" id="{3604D0C2-C516-40C7-A326-4A64D41D74E9}"/>
                  </a:ext>
                </a:extLst>
              </p:cNvPr>
              <p:cNvSpPr/>
              <p:nvPr/>
            </p:nvSpPr>
            <p:spPr bwMode="auto">
              <a:xfrm>
                <a:off x="2945" y="230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5" name="Freeform 2419">
                <a:extLst>
                  <a:ext uri="{FF2B5EF4-FFF2-40B4-BE49-F238E27FC236}">
                    <a16:creationId xmlns:a16="http://schemas.microsoft.com/office/drawing/2014/main" id="{6864751F-BCB9-48DB-91FE-AAFF6324142F}"/>
                  </a:ext>
                </a:extLst>
              </p:cNvPr>
              <p:cNvSpPr/>
              <p:nvPr/>
            </p:nvSpPr>
            <p:spPr bwMode="auto">
              <a:xfrm>
                <a:off x="2325" y="2300"/>
                <a:ext cx="5" cy="5"/>
              </a:xfrm>
              <a:custGeom>
                <a:gdLst>
                  <a:gd name="T0" fmla="*/ 2 w 2"/>
                  <a:gd name="T1" fmla="*/ 0 h 2"/>
                  <a:gd name="T2" fmla="*/ 0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0" y="2"/>
                      <a:pt x="0" y="2"/>
                    </a:cubicBezTo>
                    <a:cubicBezTo>
                      <a:pt x="0" y="2"/>
                      <a:pt x="0"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6" name="Freeform 2420">
                <a:extLst>
                  <a:ext uri="{FF2B5EF4-FFF2-40B4-BE49-F238E27FC236}">
                    <a16:creationId xmlns:a16="http://schemas.microsoft.com/office/drawing/2014/main" id="{5D79A61C-CF1D-4197-9D23-B54E717269E6}"/>
                  </a:ext>
                </a:extLst>
              </p:cNvPr>
              <p:cNvSpPr/>
              <p:nvPr/>
            </p:nvSpPr>
            <p:spPr bwMode="auto">
              <a:xfrm>
                <a:off x="2905" y="2300"/>
                <a:ext cx="13" cy="10"/>
              </a:xfrm>
              <a:custGeom>
                <a:gdLst>
                  <a:gd name="T0" fmla="*/ 5 w 5"/>
                  <a:gd name="T1" fmla="*/ 3 h 4"/>
                  <a:gd name="T2" fmla="*/ 1 w 5"/>
                  <a:gd name="T3" fmla="*/ 4 h 4"/>
                  <a:gd name="T4" fmla="*/ 0 w 5"/>
                  <a:gd name="T5" fmla="*/ 3 h 4"/>
                  <a:gd name="T6" fmla="*/ 1 w 5"/>
                  <a:gd name="T7" fmla="*/ 2 h 4"/>
                  <a:gd name="T8" fmla="*/ 1 w 5"/>
                  <a:gd name="T9" fmla="*/ 0 h 4"/>
                  <a:gd name="T10" fmla="*/ 5 w 5"/>
                  <a:gd name="T11" fmla="*/ 3 h 4"/>
                </a:gdLst>
                <a:cxnLst>
                  <a:cxn ang="0">
                    <a:pos x="T0" y="T1"/>
                  </a:cxn>
                  <a:cxn ang="0">
                    <a:pos x="T2" y="T3"/>
                  </a:cxn>
                  <a:cxn ang="0">
                    <a:pos x="T4" y="T5"/>
                  </a:cxn>
                  <a:cxn ang="0">
                    <a:pos x="T6" y="T7"/>
                  </a:cxn>
                  <a:cxn ang="0">
                    <a:pos x="T8" y="T9"/>
                  </a:cxn>
                  <a:cxn ang="0">
                    <a:pos x="T10" y="T11"/>
                  </a:cxn>
                </a:cxnLst>
                <a:rect l="0" t="0" r="r" b="b"/>
                <a:pathLst>
                  <a:path w="5" h="4">
                    <a:moveTo>
                      <a:pt x="5" y="3"/>
                    </a:moveTo>
                    <a:cubicBezTo>
                      <a:pt x="3" y="3"/>
                      <a:pt x="2" y="3"/>
                      <a:pt x="1" y="4"/>
                    </a:cubicBezTo>
                    <a:cubicBezTo>
                      <a:pt x="0" y="3"/>
                      <a:pt x="0" y="3"/>
                      <a:pt x="0" y="3"/>
                    </a:cubicBezTo>
                    <a:cubicBezTo>
                      <a:pt x="0" y="3"/>
                      <a:pt x="1" y="3"/>
                      <a:pt x="1" y="2"/>
                    </a:cubicBezTo>
                    <a:cubicBezTo>
                      <a:pt x="1" y="0"/>
                      <a:pt x="1" y="0"/>
                      <a:pt x="1" y="0"/>
                    </a:cubicBezTo>
                    <a:cubicBezTo>
                      <a:pt x="1" y="3"/>
                      <a:pt x="5"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7" name="Freeform 2421">
                <a:extLst>
                  <a:ext uri="{FF2B5EF4-FFF2-40B4-BE49-F238E27FC236}">
                    <a16:creationId xmlns:a16="http://schemas.microsoft.com/office/drawing/2014/main" id="{8ED1D157-9B4F-4797-AAEF-05328975C800}"/>
                  </a:ext>
                </a:extLst>
              </p:cNvPr>
              <p:cNvSpPr/>
              <p:nvPr/>
            </p:nvSpPr>
            <p:spPr bwMode="auto">
              <a:xfrm>
                <a:off x="2667" y="230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8" name="Freeform 2422">
                <a:extLst>
                  <a:ext uri="{FF2B5EF4-FFF2-40B4-BE49-F238E27FC236}">
                    <a16:creationId xmlns:a16="http://schemas.microsoft.com/office/drawing/2014/main" id="{556DA6FB-F106-4C6F-89E1-3336245BD26E}"/>
                  </a:ext>
                </a:extLst>
              </p:cNvPr>
              <p:cNvSpPr/>
              <p:nvPr/>
            </p:nvSpPr>
            <p:spPr bwMode="auto">
              <a:xfrm>
                <a:off x="2453" y="2302"/>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9" name="Freeform 2423">
                <a:extLst>
                  <a:ext uri="{FF2B5EF4-FFF2-40B4-BE49-F238E27FC236}">
                    <a16:creationId xmlns:a16="http://schemas.microsoft.com/office/drawing/2014/main" id="{06F9CC18-4D85-4FC0-9DDD-CA30B50D14A1}"/>
                  </a:ext>
                </a:extLst>
              </p:cNvPr>
              <p:cNvSpPr/>
              <p:nvPr/>
            </p:nvSpPr>
            <p:spPr bwMode="auto">
              <a:xfrm>
                <a:off x="2571" y="2302"/>
                <a:ext cx="82" cy="25"/>
              </a:xfrm>
              <a:custGeom>
                <a:gdLst>
                  <a:gd name="T0" fmla="*/ 28 w 31"/>
                  <a:gd name="T1" fmla="*/ 1 h 9"/>
                  <a:gd name="T2" fmla="*/ 28 w 31"/>
                  <a:gd name="T3" fmla="*/ 3 h 9"/>
                  <a:gd name="T4" fmla="*/ 29 w 31"/>
                  <a:gd name="T5" fmla="*/ 3 h 9"/>
                  <a:gd name="T6" fmla="*/ 29 w 31"/>
                  <a:gd name="T7" fmla="*/ 2 h 9"/>
                  <a:gd name="T8" fmla="*/ 30 w 31"/>
                  <a:gd name="T9" fmla="*/ 3 h 9"/>
                  <a:gd name="T10" fmla="*/ 31 w 31"/>
                  <a:gd name="T11" fmla="*/ 3 h 9"/>
                  <a:gd name="T12" fmla="*/ 30 w 31"/>
                  <a:gd name="T13" fmla="*/ 5 h 9"/>
                  <a:gd name="T14" fmla="*/ 29 w 31"/>
                  <a:gd name="T15" fmla="*/ 5 h 9"/>
                  <a:gd name="T16" fmla="*/ 29 w 31"/>
                  <a:gd name="T17" fmla="*/ 5 h 9"/>
                  <a:gd name="T18" fmla="*/ 23 w 31"/>
                  <a:gd name="T19" fmla="*/ 5 h 9"/>
                  <a:gd name="T20" fmla="*/ 17 w 31"/>
                  <a:gd name="T21" fmla="*/ 6 h 9"/>
                  <a:gd name="T22" fmla="*/ 22 w 31"/>
                  <a:gd name="T23" fmla="*/ 5 h 9"/>
                  <a:gd name="T24" fmla="*/ 21 w 31"/>
                  <a:gd name="T25" fmla="*/ 4 h 9"/>
                  <a:gd name="T26" fmla="*/ 26 w 31"/>
                  <a:gd name="T27" fmla="*/ 5 h 9"/>
                  <a:gd name="T28" fmla="*/ 28 w 31"/>
                  <a:gd name="T29" fmla="*/ 4 h 9"/>
                  <a:gd name="T30" fmla="*/ 27 w 31"/>
                  <a:gd name="T31" fmla="*/ 3 h 9"/>
                  <a:gd name="T32" fmla="*/ 26 w 31"/>
                  <a:gd name="T33" fmla="*/ 3 h 9"/>
                  <a:gd name="T34" fmla="*/ 28 w 31"/>
                  <a:gd name="T35" fmla="*/ 3 h 9"/>
                  <a:gd name="T36" fmla="*/ 18 w 31"/>
                  <a:gd name="T37" fmla="*/ 4 h 9"/>
                  <a:gd name="T38" fmla="*/ 17 w 31"/>
                  <a:gd name="T39" fmla="*/ 4 h 9"/>
                  <a:gd name="T40" fmla="*/ 15 w 31"/>
                  <a:gd name="T41" fmla="*/ 5 h 9"/>
                  <a:gd name="T42" fmla="*/ 16 w 31"/>
                  <a:gd name="T43" fmla="*/ 6 h 9"/>
                  <a:gd name="T44" fmla="*/ 8 w 31"/>
                  <a:gd name="T45" fmla="*/ 8 h 9"/>
                  <a:gd name="T46" fmla="*/ 8 w 31"/>
                  <a:gd name="T47" fmla="*/ 8 h 9"/>
                  <a:gd name="T48" fmla="*/ 1 w 31"/>
                  <a:gd name="T49" fmla="*/ 7 h 9"/>
                  <a:gd name="T50" fmla="*/ 0 w 31"/>
                  <a:gd name="T51" fmla="*/ 8 h 9"/>
                  <a:gd name="T52" fmla="*/ 0 w 31"/>
                  <a:gd name="T53" fmla="*/ 8 h 9"/>
                  <a:gd name="T54" fmla="*/ 3 w 31"/>
                  <a:gd name="T55" fmla="*/ 7 h 9"/>
                  <a:gd name="T56" fmla="*/ 8 w 31"/>
                  <a:gd name="T57" fmla="*/ 7 h 9"/>
                  <a:gd name="T58" fmla="*/ 8 w 31"/>
                  <a:gd name="T59" fmla="*/ 6 h 9"/>
                  <a:gd name="T60" fmla="*/ 10 w 31"/>
                  <a:gd name="T61" fmla="*/ 7 h 9"/>
                  <a:gd name="T62" fmla="*/ 12 w 31"/>
                  <a:gd name="T63" fmla="*/ 5 h 9"/>
                  <a:gd name="T64" fmla="*/ 13 w 31"/>
                  <a:gd name="T65" fmla="*/ 5 h 9"/>
                  <a:gd name="T66" fmla="*/ 12 w 31"/>
                  <a:gd name="T67" fmla="*/ 6 h 9"/>
                  <a:gd name="T68" fmla="*/ 15 w 31"/>
                  <a:gd name="T69" fmla="*/ 6 h 9"/>
                  <a:gd name="T70" fmla="*/ 13 w 31"/>
                  <a:gd name="T71" fmla="*/ 4 h 9"/>
                  <a:gd name="T72" fmla="*/ 17 w 31"/>
                  <a:gd name="T73" fmla="*/ 3 h 9"/>
                  <a:gd name="T74" fmla="*/ 15 w 31"/>
                  <a:gd name="T75" fmla="*/ 3 h 9"/>
                  <a:gd name="T76" fmla="*/ 16 w 31"/>
                  <a:gd name="T77" fmla="*/ 1 h 9"/>
                  <a:gd name="T78" fmla="*/ 22 w 31"/>
                  <a:gd name="T79" fmla="*/ 1 h 9"/>
                  <a:gd name="T80" fmla="*/ 28 w 31"/>
                  <a:gd name="T8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9">
                    <a:moveTo>
                      <a:pt x="28" y="1"/>
                    </a:moveTo>
                    <a:cubicBezTo>
                      <a:pt x="28" y="1"/>
                      <a:pt x="27" y="3"/>
                      <a:pt x="28" y="3"/>
                    </a:cubicBezTo>
                    <a:cubicBezTo>
                      <a:pt x="29" y="3"/>
                      <a:pt x="29" y="3"/>
                      <a:pt x="29" y="3"/>
                    </a:cubicBezTo>
                    <a:cubicBezTo>
                      <a:pt x="29" y="2"/>
                      <a:pt x="29" y="2"/>
                      <a:pt x="29" y="2"/>
                    </a:cubicBezTo>
                    <a:cubicBezTo>
                      <a:pt x="29" y="2"/>
                      <a:pt x="29" y="4"/>
                      <a:pt x="30" y="3"/>
                    </a:cubicBezTo>
                    <a:cubicBezTo>
                      <a:pt x="31" y="3"/>
                      <a:pt x="31" y="3"/>
                      <a:pt x="31" y="3"/>
                    </a:cubicBezTo>
                    <a:cubicBezTo>
                      <a:pt x="31" y="4"/>
                      <a:pt x="31" y="5"/>
                      <a:pt x="30" y="5"/>
                    </a:cubicBezTo>
                    <a:cubicBezTo>
                      <a:pt x="29" y="5"/>
                      <a:pt x="29" y="5"/>
                      <a:pt x="29" y="5"/>
                    </a:cubicBezTo>
                    <a:cubicBezTo>
                      <a:pt x="29" y="5"/>
                      <a:pt x="29" y="5"/>
                      <a:pt x="29" y="5"/>
                    </a:cubicBezTo>
                    <a:cubicBezTo>
                      <a:pt x="27" y="5"/>
                      <a:pt x="25" y="6"/>
                      <a:pt x="23" y="5"/>
                    </a:cubicBezTo>
                    <a:cubicBezTo>
                      <a:pt x="22" y="5"/>
                      <a:pt x="19" y="7"/>
                      <a:pt x="17" y="6"/>
                    </a:cubicBezTo>
                    <a:cubicBezTo>
                      <a:pt x="22" y="5"/>
                      <a:pt x="22" y="5"/>
                      <a:pt x="22" y="5"/>
                    </a:cubicBezTo>
                    <a:cubicBezTo>
                      <a:pt x="21" y="4"/>
                      <a:pt x="21" y="4"/>
                      <a:pt x="21" y="4"/>
                    </a:cubicBezTo>
                    <a:cubicBezTo>
                      <a:pt x="23" y="5"/>
                      <a:pt x="24" y="4"/>
                      <a:pt x="26" y="5"/>
                    </a:cubicBezTo>
                    <a:cubicBezTo>
                      <a:pt x="26" y="5"/>
                      <a:pt x="27" y="4"/>
                      <a:pt x="28" y="4"/>
                    </a:cubicBezTo>
                    <a:cubicBezTo>
                      <a:pt x="27" y="3"/>
                      <a:pt x="27" y="3"/>
                      <a:pt x="27" y="3"/>
                    </a:cubicBezTo>
                    <a:cubicBezTo>
                      <a:pt x="26" y="3"/>
                      <a:pt x="26" y="3"/>
                      <a:pt x="26" y="3"/>
                    </a:cubicBezTo>
                    <a:cubicBezTo>
                      <a:pt x="28" y="3"/>
                      <a:pt x="28" y="3"/>
                      <a:pt x="28" y="3"/>
                    </a:cubicBezTo>
                    <a:cubicBezTo>
                      <a:pt x="25" y="2"/>
                      <a:pt x="21" y="2"/>
                      <a:pt x="18" y="4"/>
                    </a:cubicBezTo>
                    <a:cubicBezTo>
                      <a:pt x="17" y="4"/>
                      <a:pt x="17" y="4"/>
                      <a:pt x="17" y="4"/>
                    </a:cubicBezTo>
                    <a:cubicBezTo>
                      <a:pt x="17" y="5"/>
                      <a:pt x="15" y="3"/>
                      <a:pt x="15" y="5"/>
                    </a:cubicBezTo>
                    <a:cubicBezTo>
                      <a:pt x="16" y="6"/>
                      <a:pt x="16" y="6"/>
                      <a:pt x="16" y="6"/>
                    </a:cubicBezTo>
                    <a:cubicBezTo>
                      <a:pt x="13" y="8"/>
                      <a:pt x="11" y="7"/>
                      <a:pt x="8" y="8"/>
                    </a:cubicBezTo>
                    <a:cubicBezTo>
                      <a:pt x="8" y="8"/>
                      <a:pt x="8" y="8"/>
                      <a:pt x="8" y="8"/>
                    </a:cubicBezTo>
                    <a:cubicBezTo>
                      <a:pt x="6" y="7"/>
                      <a:pt x="3" y="9"/>
                      <a:pt x="1" y="7"/>
                    </a:cubicBezTo>
                    <a:cubicBezTo>
                      <a:pt x="0" y="8"/>
                      <a:pt x="0" y="8"/>
                      <a:pt x="0" y="8"/>
                    </a:cubicBezTo>
                    <a:cubicBezTo>
                      <a:pt x="0" y="8"/>
                      <a:pt x="0" y="8"/>
                      <a:pt x="0" y="8"/>
                    </a:cubicBezTo>
                    <a:cubicBezTo>
                      <a:pt x="1" y="6"/>
                      <a:pt x="2" y="8"/>
                      <a:pt x="3" y="7"/>
                    </a:cubicBezTo>
                    <a:cubicBezTo>
                      <a:pt x="5" y="6"/>
                      <a:pt x="6" y="8"/>
                      <a:pt x="8" y="7"/>
                    </a:cubicBezTo>
                    <a:cubicBezTo>
                      <a:pt x="8" y="6"/>
                      <a:pt x="8" y="6"/>
                      <a:pt x="8" y="6"/>
                    </a:cubicBezTo>
                    <a:cubicBezTo>
                      <a:pt x="10" y="7"/>
                      <a:pt x="10" y="7"/>
                      <a:pt x="10" y="7"/>
                    </a:cubicBezTo>
                    <a:cubicBezTo>
                      <a:pt x="9" y="6"/>
                      <a:pt x="11" y="6"/>
                      <a:pt x="12" y="5"/>
                    </a:cubicBezTo>
                    <a:cubicBezTo>
                      <a:pt x="13" y="5"/>
                      <a:pt x="13" y="5"/>
                      <a:pt x="13" y="5"/>
                    </a:cubicBezTo>
                    <a:cubicBezTo>
                      <a:pt x="13" y="6"/>
                      <a:pt x="12" y="6"/>
                      <a:pt x="12" y="6"/>
                    </a:cubicBezTo>
                    <a:cubicBezTo>
                      <a:pt x="13" y="7"/>
                      <a:pt x="14" y="6"/>
                      <a:pt x="15" y="6"/>
                    </a:cubicBezTo>
                    <a:cubicBezTo>
                      <a:pt x="15" y="5"/>
                      <a:pt x="13" y="5"/>
                      <a:pt x="13" y="4"/>
                    </a:cubicBezTo>
                    <a:cubicBezTo>
                      <a:pt x="14" y="4"/>
                      <a:pt x="17" y="5"/>
                      <a:pt x="17" y="3"/>
                    </a:cubicBezTo>
                    <a:cubicBezTo>
                      <a:pt x="16" y="2"/>
                      <a:pt x="15" y="3"/>
                      <a:pt x="15" y="3"/>
                    </a:cubicBezTo>
                    <a:cubicBezTo>
                      <a:pt x="15" y="2"/>
                      <a:pt x="17" y="3"/>
                      <a:pt x="16" y="1"/>
                    </a:cubicBezTo>
                    <a:cubicBezTo>
                      <a:pt x="18" y="3"/>
                      <a:pt x="20" y="1"/>
                      <a:pt x="22" y="1"/>
                    </a:cubicBezTo>
                    <a:cubicBezTo>
                      <a:pt x="24" y="1"/>
                      <a:pt x="26" y="0"/>
                      <a:pt x="2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0" name="Freeform 2424">
                <a:extLst>
                  <a:ext uri="{FF2B5EF4-FFF2-40B4-BE49-F238E27FC236}">
                    <a16:creationId xmlns:a16="http://schemas.microsoft.com/office/drawing/2014/main" id="{8365E35A-C98D-41B1-87F3-711664BF6091}"/>
                  </a:ext>
                </a:extLst>
              </p:cNvPr>
              <p:cNvSpPr/>
              <p:nvPr/>
            </p:nvSpPr>
            <p:spPr bwMode="auto">
              <a:xfrm>
                <a:off x="2707" y="2302"/>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1" name="Freeform 2425">
                <a:extLst>
                  <a:ext uri="{FF2B5EF4-FFF2-40B4-BE49-F238E27FC236}">
                    <a16:creationId xmlns:a16="http://schemas.microsoft.com/office/drawing/2014/main" id="{0B60B6ED-70AB-4A22-AD48-02E20A0C716A}"/>
                  </a:ext>
                </a:extLst>
              </p:cNvPr>
              <p:cNvSpPr/>
              <p:nvPr/>
            </p:nvSpPr>
            <p:spPr bwMode="auto">
              <a:xfrm>
                <a:off x="2720" y="2305"/>
                <a:ext cx="6" cy="3"/>
              </a:xfrm>
              <a:custGeom>
                <a:gdLst>
                  <a:gd name="T0" fmla="*/ 1 w 2"/>
                  <a:gd name="T1" fmla="*/ 1 h 1"/>
                  <a:gd name="T2" fmla="*/ 0 w 2"/>
                  <a:gd name="T3" fmla="*/ 0 h 1"/>
                  <a:gd name="T4" fmla="*/ 0 w 2"/>
                  <a:gd name="T5" fmla="*/ 0 h 1"/>
                  <a:gd name="T6" fmla="*/ 0 w 2"/>
                  <a:gd name="T7" fmla="*/ 0 h 1"/>
                  <a:gd name="T8" fmla="*/ 1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0"/>
                    </a:cubicBezTo>
                    <a:cubicBezTo>
                      <a:pt x="0" y="0"/>
                      <a:pt x="0" y="0"/>
                      <a:pt x="0" y="0"/>
                    </a:cubicBezTo>
                    <a:cubicBezTo>
                      <a:pt x="0" y="0"/>
                      <a:pt x="0" y="0"/>
                      <a:pt x="0" y="0"/>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2" name="Freeform 2426">
                <a:extLst>
                  <a:ext uri="{FF2B5EF4-FFF2-40B4-BE49-F238E27FC236}">
                    <a16:creationId xmlns:a16="http://schemas.microsoft.com/office/drawing/2014/main" id="{5825FA6D-4E03-400F-920B-FAF7B783376C}"/>
                  </a:ext>
                </a:extLst>
              </p:cNvPr>
              <p:cNvSpPr/>
              <p:nvPr/>
            </p:nvSpPr>
            <p:spPr bwMode="auto">
              <a:xfrm>
                <a:off x="3051" y="2302"/>
                <a:ext cx="9" cy="8"/>
              </a:xfrm>
              <a:custGeom>
                <a:gdLst>
                  <a:gd name="T0" fmla="*/ 2 w 3"/>
                  <a:gd name="T1" fmla="*/ 1 h 3"/>
                  <a:gd name="T2" fmla="*/ 3 w 3"/>
                  <a:gd name="T3" fmla="*/ 3 h 3"/>
                  <a:gd name="T4" fmla="*/ 0 w 3"/>
                  <a:gd name="T5" fmla="*/ 1 h 3"/>
                  <a:gd name="T6" fmla="*/ 2 w 3"/>
                  <a:gd name="T7" fmla="*/ 1 h 3"/>
                </a:gdLst>
                <a:cxnLst>
                  <a:cxn ang="0">
                    <a:pos x="T0" y="T1"/>
                  </a:cxn>
                  <a:cxn ang="0">
                    <a:pos x="T2" y="T3"/>
                  </a:cxn>
                  <a:cxn ang="0">
                    <a:pos x="T4" y="T5"/>
                  </a:cxn>
                  <a:cxn ang="0">
                    <a:pos x="T6" y="T7"/>
                  </a:cxn>
                </a:cxnLst>
                <a:rect l="0" t="0" r="r" b="b"/>
                <a:pathLst>
                  <a:path w="3" h="3">
                    <a:moveTo>
                      <a:pt x="2" y="1"/>
                    </a:moveTo>
                    <a:cubicBezTo>
                      <a:pt x="3" y="1"/>
                      <a:pt x="3" y="2"/>
                      <a:pt x="3" y="3"/>
                    </a:cubicBezTo>
                    <a:cubicBezTo>
                      <a:pt x="1" y="3"/>
                      <a:pt x="2" y="0"/>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3" name="Freeform 2427">
                <a:extLst>
                  <a:ext uri="{FF2B5EF4-FFF2-40B4-BE49-F238E27FC236}">
                    <a16:creationId xmlns:a16="http://schemas.microsoft.com/office/drawing/2014/main" id="{47D3AC9A-D49B-454D-98DA-125F02C165BE}"/>
                  </a:ext>
                </a:extLst>
              </p:cNvPr>
              <p:cNvSpPr/>
              <p:nvPr/>
            </p:nvSpPr>
            <p:spPr bwMode="auto">
              <a:xfrm>
                <a:off x="2365" y="2305"/>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2" y="0"/>
                      <a:pt x="1" y="2"/>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4" name="Freeform 2428">
                <a:extLst>
                  <a:ext uri="{FF2B5EF4-FFF2-40B4-BE49-F238E27FC236}">
                    <a16:creationId xmlns:a16="http://schemas.microsoft.com/office/drawing/2014/main" id="{DD5CB335-B526-4BCA-8574-8AF9B7F97662}"/>
                  </a:ext>
                </a:extLst>
              </p:cNvPr>
              <p:cNvSpPr/>
              <p:nvPr/>
            </p:nvSpPr>
            <p:spPr bwMode="auto">
              <a:xfrm>
                <a:off x="3078" y="2305"/>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5" name="Freeform 2429">
                <a:extLst>
                  <a:ext uri="{FF2B5EF4-FFF2-40B4-BE49-F238E27FC236}">
                    <a16:creationId xmlns:a16="http://schemas.microsoft.com/office/drawing/2014/main" id="{7DD0521B-CE8E-4343-8F49-FC59FE5B0A20}"/>
                  </a:ext>
                </a:extLst>
              </p:cNvPr>
              <p:cNvSpPr/>
              <p:nvPr/>
            </p:nvSpPr>
            <p:spPr bwMode="auto">
              <a:xfrm>
                <a:off x="2693" y="2305"/>
                <a:ext cx="9" cy="5"/>
              </a:xfrm>
              <a:custGeom>
                <a:gdLst>
                  <a:gd name="T0" fmla="*/ 1 w 3"/>
                  <a:gd name="T1" fmla="*/ 2 h 2"/>
                  <a:gd name="T2" fmla="*/ 0 w 3"/>
                  <a:gd name="T3" fmla="*/ 2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0" y="1"/>
                      <a:pt x="2" y="1"/>
                      <a:pt x="3" y="0"/>
                    </a:cubicBezTo>
                    <a:cubicBezTo>
                      <a:pt x="3"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6" name="Freeform 2430">
                <a:extLst>
                  <a:ext uri="{FF2B5EF4-FFF2-40B4-BE49-F238E27FC236}">
                    <a16:creationId xmlns:a16="http://schemas.microsoft.com/office/drawing/2014/main" id="{679169F6-A0F9-4E4B-9BAB-48E07ECFC67E}"/>
                  </a:ext>
                </a:extLst>
              </p:cNvPr>
              <p:cNvSpPr/>
              <p:nvPr/>
            </p:nvSpPr>
            <p:spPr bwMode="auto">
              <a:xfrm>
                <a:off x="3038" y="2305"/>
                <a:ext cx="5" cy="5"/>
              </a:xfrm>
              <a:custGeom>
                <a:gdLst>
                  <a:gd name="T0" fmla="*/ 2 w 2"/>
                  <a:gd name="T1" fmla="*/ 2 h 2"/>
                  <a:gd name="T2" fmla="*/ 0 w 2"/>
                  <a:gd name="T3" fmla="*/ 2 h 2"/>
                  <a:gd name="T4" fmla="*/ 2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0" y="2"/>
                      <a:pt x="0" y="2"/>
                      <a:pt x="0" y="2"/>
                    </a:cubicBezTo>
                    <a:cubicBezTo>
                      <a:pt x="1" y="2"/>
                      <a:pt x="1" y="0"/>
                      <a:pt x="2" y="1"/>
                    </a:cubicBezTo>
                    <a:cubicBezTo>
                      <a:pt x="2" y="1"/>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7" name="Freeform 2431">
                <a:extLst>
                  <a:ext uri="{FF2B5EF4-FFF2-40B4-BE49-F238E27FC236}">
                    <a16:creationId xmlns:a16="http://schemas.microsoft.com/office/drawing/2014/main" id="{E20A91D1-9772-4FFE-A29C-658C604B217C}"/>
                  </a:ext>
                </a:extLst>
              </p:cNvPr>
              <p:cNvSpPr/>
              <p:nvPr/>
            </p:nvSpPr>
            <p:spPr bwMode="auto">
              <a:xfrm>
                <a:off x="2883" y="2308"/>
                <a:ext cx="14" cy="8"/>
              </a:xfrm>
              <a:custGeom>
                <a:gdLst>
                  <a:gd name="T0" fmla="*/ 3 w 5"/>
                  <a:gd name="T1" fmla="*/ 0 h 3"/>
                  <a:gd name="T2" fmla="*/ 4 w 5"/>
                  <a:gd name="T3" fmla="*/ 2 h 3"/>
                  <a:gd name="T4" fmla="*/ 3 w 5"/>
                  <a:gd name="T5" fmla="*/ 3 h 3"/>
                  <a:gd name="T6" fmla="*/ 0 w 5"/>
                  <a:gd name="T7" fmla="*/ 2 h 3"/>
                  <a:gd name="T8" fmla="*/ 0 w 5"/>
                  <a:gd name="T9" fmla="*/ 1 h 3"/>
                  <a:gd name="T10" fmla="*/ 2 w 5"/>
                  <a:gd name="T11" fmla="*/ 1 h 3"/>
                  <a:gd name="T12" fmla="*/ 1 w 5"/>
                  <a:gd name="T13" fmla="*/ 0 h 3"/>
                  <a:gd name="T14" fmla="*/ 2 w 5"/>
                  <a:gd name="T15" fmla="*/ 1 h 3"/>
                  <a:gd name="T16" fmla="*/ 3 w 5"/>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5" y="1"/>
                      <a:pt x="1" y="3"/>
                      <a:pt x="4" y="2"/>
                    </a:cubicBezTo>
                    <a:cubicBezTo>
                      <a:pt x="3" y="3"/>
                      <a:pt x="3" y="3"/>
                      <a:pt x="3" y="3"/>
                    </a:cubicBezTo>
                    <a:cubicBezTo>
                      <a:pt x="2" y="3"/>
                      <a:pt x="1" y="3"/>
                      <a:pt x="0" y="2"/>
                    </a:cubicBezTo>
                    <a:cubicBezTo>
                      <a:pt x="0" y="1"/>
                      <a:pt x="0" y="1"/>
                      <a:pt x="0" y="1"/>
                    </a:cubicBezTo>
                    <a:cubicBezTo>
                      <a:pt x="1" y="1"/>
                      <a:pt x="1" y="1"/>
                      <a:pt x="2" y="1"/>
                    </a:cubicBezTo>
                    <a:cubicBezTo>
                      <a:pt x="1" y="0"/>
                      <a:pt x="1" y="0"/>
                      <a:pt x="1" y="0"/>
                    </a:cubicBezTo>
                    <a:cubicBezTo>
                      <a:pt x="2" y="1"/>
                      <a:pt x="2" y="1"/>
                      <a:pt x="2"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8" name="Freeform 2432">
                <a:extLst>
                  <a:ext uri="{FF2B5EF4-FFF2-40B4-BE49-F238E27FC236}">
                    <a16:creationId xmlns:a16="http://schemas.microsoft.com/office/drawing/2014/main" id="{9936C666-D69A-4847-8A35-D11175B9961E}"/>
                  </a:ext>
                </a:extLst>
              </p:cNvPr>
              <p:cNvSpPr/>
              <p:nvPr/>
            </p:nvSpPr>
            <p:spPr bwMode="auto">
              <a:xfrm>
                <a:off x="3196" y="230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9" name="Freeform 2433">
                <a:extLst>
                  <a:ext uri="{FF2B5EF4-FFF2-40B4-BE49-F238E27FC236}">
                    <a16:creationId xmlns:a16="http://schemas.microsoft.com/office/drawing/2014/main" id="{80DB0F0F-9AD5-4A62-B4BB-3749EB85AEAF}"/>
                  </a:ext>
                </a:extLst>
              </p:cNvPr>
              <p:cNvSpPr/>
              <p:nvPr/>
            </p:nvSpPr>
            <p:spPr bwMode="auto">
              <a:xfrm flipH="1">
                <a:off x="3231" y="2308"/>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0" name="Freeform 2434">
                <a:extLst>
                  <a:ext uri="{FF2B5EF4-FFF2-40B4-BE49-F238E27FC236}">
                    <a16:creationId xmlns:a16="http://schemas.microsoft.com/office/drawing/2014/main" id="{45BC7237-004D-44AE-A5D9-FE993E378BFA}"/>
                  </a:ext>
                </a:extLst>
              </p:cNvPr>
              <p:cNvSpPr/>
              <p:nvPr/>
            </p:nvSpPr>
            <p:spPr bwMode="auto">
              <a:xfrm>
                <a:off x="2352" y="2308"/>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1" name="Freeform 2435">
                <a:extLst>
                  <a:ext uri="{FF2B5EF4-FFF2-40B4-BE49-F238E27FC236}">
                    <a16:creationId xmlns:a16="http://schemas.microsoft.com/office/drawing/2014/main" id="{2F4DEB35-91A8-4DD3-AD5B-BEEE5E76482E}"/>
                  </a:ext>
                </a:extLst>
              </p:cNvPr>
              <p:cNvSpPr/>
              <p:nvPr/>
            </p:nvSpPr>
            <p:spPr bwMode="auto">
              <a:xfrm>
                <a:off x="2597" y="2308"/>
                <a:ext cx="8" cy="5"/>
              </a:xfrm>
              <a:custGeom>
                <a:gdLst>
                  <a:gd name="T0" fmla="*/ 1 w 3"/>
                  <a:gd name="T1" fmla="*/ 0 h 2"/>
                  <a:gd name="T2" fmla="*/ 3 w 3"/>
                  <a:gd name="T3" fmla="*/ 0 h 2"/>
                  <a:gd name="T4" fmla="*/ 3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3" y="0"/>
                      <a:pt x="3" y="0"/>
                      <a:pt x="3" y="0"/>
                    </a:cubicBezTo>
                    <a:cubicBezTo>
                      <a:pt x="3" y="1"/>
                      <a:pt x="3" y="1"/>
                      <a:pt x="3" y="1"/>
                    </a:cubicBezTo>
                    <a:cubicBezTo>
                      <a:pt x="2" y="0"/>
                      <a:pt x="1"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2" name="Freeform 2436">
                <a:extLst>
                  <a:ext uri="{FF2B5EF4-FFF2-40B4-BE49-F238E27FC236}">
                    <a16:creationId xmlns:a16="http://schemas.microsoft.com/office/drawing/2014/main" id="{4CCFC1A6-510A-4EEF-8C1A-AA99BDF6D351}"/>
                  </a:ext>
                </a:extLst>
              </p:cNvPr>
              <p:cNvSpPr/>
              <p:nvPr/>
            </p:nvSpPr>
            <p:spPr bwMode="auto">
              <a:xfrm>
                <a:off x="2616" y="2308"/>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0"/>
                      <a:pt x="2"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3" name="Freeform 2437">
                <a:extLst>
                  <a:ext uri="{FF2B5EF4-FFF2-40B4-BE49-F238E27FC236}">
                    <a16:creationId xmlns:a16="http://schemas.microsoft.com/office/drawing/2014/main" id="{EBA71A83-BA2A-4F8D-9CEA-1D425DCBB076}"/>
                  </a:ext>
                </a:extLst>
              </p:cNvPr>
              <p:cNvSpPr/>
              <p:nvPr/>
            </p:nvSpPr>
            <p:spPr bwMode="auto">
              <a:xfrm>
                <a:off x="2656" y="2308"/>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4" name="Freeform 2438">
                <a:extLst>
                  <a:ext uri="{FF2B5EF4-FFF2-40B4-BE49-F238E27FC236}">
                    <a16:creationId xmlns:a16="http://schemas.microsoft.com/office/drawing/2014/main" id="{E7982D5A-4C3B-4034-A600-FD07B865E5A2}"/>
                  </a:ext>
                </a:extLst>
              </p:cNvPr>
              <p:cNvSpPr/>
              <p:nvPr/>
            </p:nvSpPr>
            <p:spPr bwMode="auto">
              <a:xfrm>
                <a:off x="2365" y="2308"/>
                <a:ext cx="13" cy="11"/>
              </a:xfrm>
              <a:custGeom>
                <a:gdLst>
                  <a:gd name="T0" fmla="*/ 5 w 5"/>
                  <a:gd name="T1" fmla="*/ 3 h 4"/>
                  <a:gd name="T2" fmla="*/ 0 w 5"/>
                  <a:gd name="T3" fmla="*/ 2 h 4"/>
                  <a:gd name="T4" fmla="*/ 5 w 5"/>
                  <a:gd name="T5" fmla="*/ 1 h 4"/>
                  <a:gd name="T6" fmla="*/ 5 w 5"/>
                  <a:gd name="T7" fmla="*/ 3 h 4"/>
                </a:gdLst>
                <a:cxnLst>
                  <a:cxn ang="0">
                    <a:pos x="T0" y="T1"/>
                  </a:cxn>
                  <a:cxn ang="0">
                    <a:pos x="T2" y="T3"/>
                  </a:cxn>
                  <a:cxn ang="0">
                    <a:pos x="T4" y="T5"/>
                  </a:cxn>
                  <a:cxn ang="0">
                    <a:pos x="T6" y="T7"/>
                  </a:cxn>
                </a:cxnLst>
                <a:rect l="0" t="0" r="r" b="b"/>
                <a:pathLst>
                  <a:path w="5" h="4">
                    <a:moveTo>
                      <a:pt x="5" y="3"/>
                    </a:moveTo>
                    <a:cubicBezTo>
                      <a:pt x="3" y="4"/>
                      <a:pt x="1" y="2"/>
                      <a:pt x="0" y="2"/>
                    </a:cubicBezTo>
                    <a:cubicBezTo>
                      <a:pt x="1" y="0"/>
                      <a:pt x="4" y="1"/>
                      <a:pt x="5" y="1"/>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5" name="Freeform 2439">
                <a:extLst>
                  <a:ext uri="{FF2B5EF4-FFF2-40B4-BE49-F238E27FC236}">
                    <a16:creationId xmlns:a16="http://schemas.microsoft.com/office/drawing/2014/main" id="{F7FEF4BA-F365-4241-8741-8F8DEAEA24C2}"/>
                  </a:ext>
                </a:extLst>
              </p:cNvPr>
              <p:cNvSpPr/>
              <p:nvPr/>
            </p:nvSpPr>
            <p:spPr bwMode="auto">
              <a:xfrm>
                <a:off x="2827" y="231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6" name="Freeform 2440">
                <a:extLst>
                  <a:ext uri="{FF2B5EF4-FFF2-40B4-BE49-F238E27FC236}">
                    <a16:creationId xmlns:a16="http://schemas.microsoft.com/office/drawing/2014/main" id="{846E06B2-0180-4D1B-8A8E-BDA21192D58B}"/>
                  </a:ext>
                </a:extLst>
              </p:cNvPr>
              <p:cNvSpPr/>
              <p:nvPr/>
            </p:nvSpPr>
            <p:spPr bwMode="auto">
              <a:xfrm>
                <a:off x="2955" y="2310"/>
                <a:ext cx="80" cy="27"/>
              </a:xfrm>
              <a:custGeom>
                <a:gdLst>
                  <a:gd name="T0" fmla="*/ 29 w 30"/>
                  <a:gd name="T1" fmla="*/ 1 h 10"/>
                  <a:gd name="T2" fmla="*/ 26 w 30"/>
                  <a:gd name="T3" fmla="*/ 2 h 10"/>
                  <a:gd name="T4" fmla="*/ 28 w 30"/>
                  <a:gd name="T5" fmla="*/ 2 h 10"/>
                  <a:gd name="T6" fmla="*/ 27 w 30"/>
                  <a:gd name="T7" fmla="*/ 3 h 10"/>
                  <a:gd name="T8" fmla="*/ 28 w 30"/>
                  <a:gd name="T9" fmla="*/ 3 h 10"/>
                  <a:gd name="T10" fmla="*/ 23 w 30"/>
                  <a:gd name="T11" fmla="*/ 4 h 10"/>
                  <a:gd name="T12" fmla="*/ 21 w 30"/>
                  <a:gd name="T13" fmla="*/ 4 h 10"/>
                  <a:gd name="T14" fmla="*/ 23 w 30"/>
                  <a:gd name="T15" fmla="*/ 5 h 10"/>
                  <a:gd name="T16" fmla="*/ 21 w 30"/>
                  <a:gd name="T17" fmla="*/ 4 h 10"/>
                  <a:gd name="T18" fmla="*/ 16 w 30"/>
                  <a:gd name="T19" fmla="*/ 6 h 10"/>
                  <a:gd name="T20" fmla="*/ 14 w 30"/>
                  <a:gd name="T21" fmla="*/ 7 h 10"/>
                  <a:gd name="T22" fmla="*/ 13 w 30"/>
                  <a:gd name="T23" fmla="*/ 7 h 10"/>
                  <a:gd name="T24" fmla="*/ 14 w 30"/>
                  <a:gd name="T25" fmla="*/ 6 h 10"/>
                  <a:gd name="T26" fmla="*/ 12 w 30"/>
                  <a:gd name="T27" fmla="*/ 6 h 10"/>
                  <a:gd name="T28" fmla="*/ 12 w 30"/>
                  <a:gd name="T29" fmla="*/ 6 h 10"/>
                  <a:gd name="T30" fmla="*/ 10 w 30"/>
                  <a:gd name="T31" fmla="*/ 6 h 10"/>
                  <a:gd name="T32" fmla="*/ 11 w 30"/>
                  <a:gd name="T33" fmla="*/ 7 h 10"/>
                  <a:gd name="T34" fmla="*/ 0 w 30"/>
                  <a:gd name="T35" fmla="*/ 9 h 10"/>
                  <a:gd name="T36" fmla="*/ 0 w 30"/>
                  <a:gd name="T37" fmla="*/ 8 h 10"/>
                  <a:gd name="T38" fmla="*/ 3 w 30"/>
                  <a:gd name="T39" fmla="*/ 6 h 10"/>
                  <a:gd name="T40" fmla="*/ 5 w 30"/>
                  <a:gd name="T41" fmla="*/ 5 h 10"/>
                  <a:gd name="T42" fmla="*/ 5 w 30"/>
                  <a:gd name="T43" fmla="*/ 7 h 10"/>
                  <a:gd name="T44" fmla="*/ 11 w 30"/>
                  <a:gd name="T45" fmla="*/ 7 h 10"/>
                  <a:gd name="T46" fmla="*/ 9 w 30"/>
                  <a:gd name="T47" fmla="*/ 6 h 10"/>
                  <a:gd name="T48" fmla="*/ 12 w 30"/>
                  <a:gd name="T49" fmla="*/ 4 h 10"/>
                  <a:gd name="T50" fmla="*/ 14 w 30"/>
                  <a:gd name="T51" fmla="*/ 3 h 10"/>
                  <a:gd name="T52" fmla="*/ 18 w 30"/>
                  <a:gd name="T53" fmla="*/ 4 h 10"/>
                  <a:gd name="T54" fmla="*/ 20 w 30"/>
                  <a:gd name="T55" fmla="*/ 4 h 10"/>
                  <a:gd name="T56" fmla="*/ 21 w 30"/>
                  <a:gd name="T57" fmla="*/ 4 h 10"/>
                  <a:gd name="T58" fmla="*/ 21 w 30"/>
                  <a:gd name="T59" fmla="*/ 2 h 10"/>
                  <a:gd name="T60" fmla="*/ 26 w 30"/>
                  <a:gd name="T61" fmla="*/ 2 h 10"/>
                  <a:gd name="T62" fmla="*/ 25 w 30"/>
                  <a:gd name="T63" fmla="*/ 2 h 10"/>
                  <a:gd name="T64" fmla="*/ 28 w 30"/>
                  <a:gd name="T65" fmla="*/ 0 h 10"/>
                  <a:gd name="T66" fmla="*/ 30 w 30"/>
                  <a:gd name="T67" fmla="*/ 0 h 10"/>
                  <a:gd name="T68" fmla="*/ 29 w 30"/>
                  <a:gd name="T6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0">
                    <a:moveTo>
                      <a:pt x="29" y="1"/>
                    </a:moveTo>
                    <a:cubicBezTo>
                      <a:pt x="28" y="0"/>
                      <a:pt x="26" y="1"/>
                      <a:pt x="26" y="2"/>
                    </a:cubicBezTo>
                    <a:cubicBezTo>
                      <a:pt x="28" y="2"/>
                      <a:pt x="28" y="2"/>
                      <a:pt x="28" y="2"/>
                    </a:cubicBezTo>
                    <a:cubicBezTo>
                      <a:pt x="28" y="2"/>
                      <a:pt x="27" y="2"/>
                      <a:pt x="27" y="3"/>
                    </a:cubicBezTo>
                    <a:cubicBezTo>
                      <a:pt x="28" y="3"/>
                      <a:pt x="28" y="3"/>
                      <a:pt x="28" y="3"/>
                    </a:cubicBezTo>
                    <a:cubicBezTo>
                      <a:pt x="26" y="4"/>
                      <a:pt x="25" y="3"/>
                      <a:pt x="23" y="4"/>
                    </a:cubicBezTo>
                    <a:cubicBezTo>
                      <a:pt x="22" y="5"/>
                      <a:pt x="22" y="4"/>
                      <a:pt x="21" y="4"/>
                    </a:cubicBezTo>
                    <a:cubicBezTo>
                      <a:pt x="23" y="5"/>
                      <a:pt x="23" y="5"/>
                      <a:pt x="23" y="5"/>
                    </a:cubicBezTo>
                    <a:cubicBezTo>
                      <a:pt x="23" y="6"/>
                      <a:pt x="22" y="5"/>
                      <a:pt x="21" y="4"/>
                    </a:cubicBezTo>
                    <a:cubicBezTo>
                      <a:pt x="20" y="5"/>
                      <a:pt x="18" y="7"/>
                      <a:pt x="16" y="6"/>
                    </a:cubicBezTo>
                    <a:cubicBezTo>
                      <a:pt x="15" y="6"/>
                      <a:pt x="14" y="7"/>
                      <a:pt x="14" y="7"/>
                    </a:cubicBezTo>
                    <a:cubicBezTo>
                      <a:pt x="13" y="7"/>
                      <a:pt x="13" y="7"/>
                      <a:pt x="13" y="7"/>
                    </a:cubicBezTo>
                    <a:cubicBezTo>
                      <a:pt x="14" y="6"/>
                      <a:pt x="14" y="6"/>
                      <a:pt x="14" y="6"/>
                    </a:cubicBezTo>
                    <a:cubicBezTo>
                      <a:pt x="12" y="6"/>
                      <a:pt x="12" y="6"/>
                      <a:pt x="12" y="6"/>
                    </a:cubicBezTo>
                    <a:cubicBezTo>
                      <a:pt x="12" y="6"/>
                      <a:pt x="12" y="6"/>
                      <a:pt x="12" y="6"/>
                    </a:cubicBezTo>
                    <a:cubicBezTo>
                      <a:pt x="12" y="6"/>
                      <a:pt x="11" y="6"/>
                      <a:pt x="10" y="6"/>
                    </a:cubicBezTo>
                    <a:cubicBezTo>
                      <a:pt x="10" y="7"/>
                      <a:pt x="11" y="7"/>
                      <a:pt x="11" y="7"/>
                    </a:cubicBezTo>
                    <a:cubicBezTo>
                      <a:pt x="8" y="9"/>
                      <a:pt x="4" y="6"/>
                      <a:pt x="0" y="9"/>
                    </a:cubicBezTo>
                    <a:cubicBezTo>
                      <a:pt x="0" y="8"/>
                      <a:pt x="0" y="8"/>
                      <a:pt x="0" y="8"/>
                    </a:cubicBezTo>
                    <a:cubicBezTo>
                      <a:pt x="3" y="6"/>
                      <a:pt x="3" y="6"/>
                      <a:pt x="3" y="6"/>
                    </a:cubicBezTo>
                    <a:cubicBezTo>
                      <a:pt x="4" y="7"/>
                      <a:pt x="4" y="5"/>
                      <a:pt x="5" y="5"/>
                    </a:cubicBezTo>
                    <a:cubicBezTo>
                      <a:pt x="4" y="6"/>
                      <a:pt x="4" y="6"/>
                      <a:pt x="5" y="7"/>
                    </a:cubicBezTo>
                    <a:cubicBezTo>
                      <a:pt x="8" y="3"/>
                      <a:pt x="8" y="10"/>
                      <a:pt x="11" y="7"/>
                    </a:cubicBezTo>
                    <a:cubicBezTo>
                      <a:pt x="9" y="6"/>
                      <a:pt x="9" y="6"/>
                      <a:pt x="9" y="6"/>
                    </a:cubicBezTo>
                    <a:cubicBezTo>
                      <a:pt x="9" y="4"/>
                      <a:pt x="11" y="5"/>
                      <a:pt x="12" y="4"/>
                    </a:cubicBezTo>
                    <a:cubicBezTo>
                      <a:pt x="13" y="4"/>
                      <a:pt x="14" y="5"/>
                      <a:pt x="14" y="3"/>
                    </a:cubicBezTo>
                    <a:cubicBezTo>
                      <a:pt x="14" y="5"/>
                      <a:pt x="17" y="4"/>
                      <a:pt x="18" y="4"/>
                    </a:cubicBezTo>
                    <a:cubicBezTo>
                      <a:pt x="20" y="4"/>
                      <a:pt x="20" y="4"/>
                      <a:pt x="20" y="4"/>
                    </a:cubicBezTo>
                    <a:cubicBezTo>
                      <a:pt x="20" y="3"/>
                      <a:pt x="21" y="4"/>
                      <a:pt x="21" y="4"/>
                    </a:cubicBezTo>
                    <a:cubicBezTo>
                      <a:pt x="21" y="2"/>
                      <a:pt x="21" y="2"/>
                      <a:pt x="21" y="2"/>
                    </a:cubicBezTo>
                    <a:cubicBezTo>
                      <a:pt x="23" y="3"/>
                      <a:pt x="25" y="4"/>
                      <a:pt x="26" y="2"/>
                    </a:cubicBezTo>
                    <a:cubicBezTo>
                      <a:pt x="26" y="2"/>
                      <a:pt x="26" y="2"/>
                      <a:pt x="25" y="2"/>
                    </a:cubicBezTo>
                    <a:cubicBezTo>
                      <a:pt x="25" y="1"/>
                      <a:pt x="27" y="0"/>
                      <a:pt x="28" y="0"/>
                    </a:cubicBezTo>
                    <a:cubicBezTo>
                      <a:pt x="30" y="0"/>
                      <a:pt x="30" y="0"/>
                      <a:pt x="30" y="0"/>
                    </a:cubicBezTo>
                    <a:lnTo>
                      <a:pt x="2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7" name="Freeform 2441">
                <a:extLst>
                  <a:ext uri="{FF2B5EF4-FFF2-40B4-BE49-F238E27FC236}">
                    <a16:creationId xmlns:a16="http://schemas.microsoft.com/office/drawing/2014/main" id="{60A94E18-B126-4641-B50E-42B43185B9BC}"/>
                  </a:ext>
                </a:extLst>
              </p:cNvPr>
              <p:cNvSpPr/>
              <p:nvPr/>
            </p:nvSpPr>
            <p:spPr bwMode="auto">
              <a:xfrm>
                <a:off x="2581" y="2310"/>
                <a:ext cx="6" cy="3"/>
              </a:xfrm>
              <a:custGeom>
                <a:gdLst>
                  <a:gd name="T0" fmla="*/ 0 w 6"/>
                  <a:gd name="T1" fmla="*/ 3 h 3"/>
                  <a:gd name="T2" fmla="*/ 6 w 6"/>
                  <a:gd name="T3" fmla="*/ 0 h 3"/>
                  <a:gd name="T4" fmla="*/ 3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8" name="Freeform 2442">
                <a:extLst>
                  <a:ext uri="{FF2B5EF4-FFF2-40B4-BE49-F238E27FC236}">
                    <a16:creationId xmlns:a16="http://schemas.microsoft.com/office/drawing/2014/main" id="{C408FA6C-B12F-4C06-B8B8-B0502F5E000C}"/>
                  </a:ext>
                </a:extLst>
              </p:cNvPr>
              <p:cNvSpPr/>
              <p:nvPr/>
            </p:nvSpPr>
            <p:spPr bwMode="auto">
              <a:xfrm>
                <a:off x="2894" y="2310"/>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9" name="Freeform 2443">
                <a:extLst>
                  <a:ext uri="{FF2B5EF4-FFF2-40B4-BE49-F238E27FC236}">
                    <a16:creationId xmlns:a16="http://schemas.microsoft.com/office/drawing/2014/main" id="{E08FC2A3-5010-41B0-8C4C-0BBB448656E0}"/>
                  </a:ext>
                </a:extLst>
              </p:cNvPr>
              <p:cNvSpPr/>
              <p:nvPr/>
            </p:nvSpPr>
            <p:spPr bwMode="auto">
              <a:xfrm>
                <a:off x="2416" y="231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0" name="Freeform 2444">
                <a:extLst>
                  <a:ext uri="{FF2B5EF4-FFF2-40B4-BE49-F238E27FC236}">
                    <a16:creationId xmlns:a16="http://schemas.microsoft.com/office/drawing/2014/main" id="{43432901-E0CC-4D67-944F-FC280A442CA9}"/>
                  </a:ext>
                </a:extLst>
              </p:cNvPr>
              <p:cNvSpPr/>
              <p:nvPr/>
            </p:nvSpPr>
            <p:spPr bwMode="auto">
              <a:xfrm>
                <a:off x="2656" y="2310"/>
                <a:ext cx="5" cy="3"/>
              </a:xfrm>
              <a:custGeom>
                <a:gdLst>
                  <a:gd name="T0" fmla="*/ 1 w 2"/>
                  <a:gd name="T1" fmla="*/ 1 h 1"/>
                  <a:gd name="T2" fmla="*/ 2 w 2"/>
                  <a:gd name="T3" fmla="*/ 1 h 1"/>
                  <a:gd name="T4" fmla="*/ 1 w 2"/>
                  <a:gd name="T5" fmla="*/ 1 h 1"/>
                  <a:gd name="T6" fmla="*/ 0 w 2"/>
                  <a:gd name="T7" fmla="*/ 1 h 1"/>
                  <a:gd name="T8" fmla="*/ 0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2" y="1"/>
                    </a:cubicBezTo>
                    <a:cubicBezTo>
                      <a:pt x="2" y="1"/>
                      <a:pt x="2"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1" name="Freeform 2445">
                <a:extLst>
                  <a:ext uri="{FF2B5EF4-FFF2-40B4-BE49-F238E27FC236}">
                    <a16:creationId xmlns:a16="http://schemas.microsoft.com/office/drawing/2014/main" id="{E74D658B-22DA-4333-AAC7-FD300A4F8F82}"/>
                  </a:ext>
                </a:extLst>
              </p:cNvPr>
              <p:cNvSpPr/>
              <p:nvPr/>
            </p:nvSpPr>
            <p:spPr bwMode="auto">
              <a:xfrm>
                <a:off x="2899" y="231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2" name="Freeform 2446">
                <a:extLst>
                  <a:ext uri="{FF2B5EF4-FFF2-40B4-BE49-F238E27FC236}">
                    <a16:creationId xmlns:a16="http://schemas.microsoft.com/office/drawing/2014/main" id="{470BAB7E-1896-464F-B6A2-0F58C4488D28}"/>
                  </a:ext>
                </a:extLst>
              </p:cNvPr>
              <p:cNvSpPr/>
              <p:nvPr/>
            </p:nvSpPr>
            <p:spPr bwMode="auto">
              <a:xfrm>
                <a:off x="3166" y="231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3" name="Freeform 2447">
                <a:extLst>
                  <a:ext uri="{FF2B5EF4-FFF2-40B4-BE49-F238E27FC236}">
                    <a16:creationId xmlns:a16="http://schemas.microsoft.com/office/drawing/2014/main" id="{9C9741A7-DE8D-4DF7-9190-E1A219D86215}"/>
                  </a:ext>
                </a:extLst>
              </p:cNvPr>
              <p:cNvSpPr/>
              <p:nvPr/>
            </p:nvSpPr>
            <p:spPr bwMode="auto">
              <a:xfrm flipH="1">
                <a:off x="3231" y="231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4" name="Freeform 2448">
                <a:extLst>
                  <a:ext uri="{FF2B5EF4-FFF2-40B4-BE49-F238E27FC236}">
                    <a16:creationId xmlns:a16="http://schemas.microsoft.com/office/drawing/2014/main" id="{CF3E8611-45D3-4902-813D-CA97E21C91E4}"/>
                  </a:ext>
                </a:extLst>
              </p:cNvPr>
              <p:cNvSpPr/>
              <p:nvPr/>
            </p:nvSpPr>
            <p:spPr bwMode="auto">
              <a:xfrm>
                <a:off x="2568" y="23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5" name="Freeform 2449">
                <a:extLst>
                  <a:ext uri="{FF2B5EF4-FFF2-40B4-BE49-F238E27FC236}">
                    <a16:creationId xmlns:a16="http://schemas.microsoft.com/office/drawing/2014/main" id="{9ED878B3-1339-4CFE-9A59-C6BB17BB51BB}"/>
                  </a:ext>
                </a:extLst>
              </p:cNvPr>
              <p:cNvSpPr/>
              <p:nvPr/>
            </p:nvSpPr>
            <p:spPr bwMode="auto">
              <a:xfrm>
                <a:off x="2563" y="2313"/>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6" name="Freeform 2450">
                <a:extLst>
                  <a:ext uri="{FF2B5EF4-FFF2-40B4-BE49-F238E27FC236}">
                    <a16:creationId xmlns:a16="http://schemas.microsoft.com/office/drawing/2014/main" id="{85192375-F0E2-4726-BBA7-CAD9CF1FD451}"/>
                  </a:ext>
                </a:extLst>
              </p:cNvPr>
              <p:cNvSpPr/>
              <p:nvPr/>
            </p:nvSpPr>
            <p:spPr bwMode="auto">
              <a:xfrm>
                <a:off x="2547" y="2313"/>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7" name="Freeform 2451">
                <a:extLst>
                  <a:ext uri="{FF2B5EF4-FFF2-40B4-BE49-F238E27FC236}">
                    <a16:creationId xmlns:a16="http://schemas.microsoft.com/office/drawing/2014/main" id="{62FE8DF1-809A-4D3E-8289-67D8BE4ED6CF}"/>
                  </a:ext>
                </a:extLst>
              </p:cNvPr>
              <p:cNvSpPr/>
              <p:nvPr/>
            </p:nvSpPr>
            <p:spPr bwMode="auto">
              <a:xfrm>
                <a:off x="2536" y="2313"/>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8" name="Freeform 2452">
                <a:extLst>
                  <a:ext uri="{FF2B5EF4-FFF2-40B4-BE49-F238E27FC236}">
                    <a16:creationId xmlns:a16="http://schemas.microsoft.com/office/drawing/2014/main" id="{863B18BE-9F49-499A-905B-0ADE4C857A5D}"/>
                  </a:ext>
                </a:extLst>
              </p:cNvPr>
              <p:cNvSpPr/>
              <p:nvPr/>
            </p:nvSpPr>
            <p:spPr bwMode="auto">
              <a:xfrm>
                <a:off x="3014" y="2313"/>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9" name="Freeform 2453">
                <a:extLst>
                  <a:ext uri="{FF2B5EF4-FFF2-40B4-BE49-F238E27FC236}">
                    <a16:creationId xmlns:a16="http://schemas.microsoft.com/office/drawing/2014/main" id="{45F626E7-75DE-494A-A8C4-46332DDDBC7E}"/>
                  </a:ext>
                </a:extLst>
              </p:cNvPr>
              <p:cNvSpPr/>
              <p:nvPr/>
            </p:nvSpPr>
            <p:spPr bwMode="auto">
              <a:xfrm>
                <a:off x="3070" y="23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0" name="Freeform 2454">
                <a:extLst>
                  <a:ext uri="{FF2B5EF4-FFF2-40B4-BE49-F238E27FC236}">
                    <a16:creationId xmlns:a16="http://schemas.microsoft.com/office/drawing/2014/main" id="{DA90D2A6-ABAD-40A6-A185-66735DFDCB4B}"/>
                  </a:ext>
                </a:extLst>
              </p:cNvPr>
              <p:cNvSpPr/>
              <p:nvPr/>
            </p:nvSpPr>
            <p:spPr bwMode="auto">
              <a:xfrm>
                <a:off x="2322" y="2316"/>
                <a:ext cx="8" cy="5"/>
              </a:xfrm>
              <a:custGeom>
                <a:gdLst>
                  <a:gd name="T0" fmla="*/ 3 w 3"/>
                  <a:gd name="T1" fmla="*/ 1 h 2"/>
                  <a:gd name="T2" fmla="*/ 2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2" y="2"/>
                    </a:cubicBezTo>
                    <a:cubicBezTo>
                      <a:pt x="1" y="2"/>
                      <a:pt x="1" y="2"/>
                      <a:pt x="1" y="2"/>
                    </a:cubicBezTo>
                    <a:cubicBezTo>
                      <a:pt x="0" y="1"/>
                      <a:pt x="2" y="1"/>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1" name="Freeform 2455">
                <a:extLst>
                  <a:ext uri="{FF2B5EF4-FFF2-40B4-BE49-F238E27FC236}">
                    <a16:creationId xmlns:a16="http://schemas.microsoft.com/office/drawing/2014/main" id="{A4274F3D-317E-47BE-8A84-46B9AAFF154A}"/>
                  </a:ext>
                </a:extLst>
              </p:cNvPr>
              <p:cNvSpPr/>
              <p:nvPr/>
            </p:nvSpPr>
            <p:spPr bwMode="auto">
              <a:xfrm>
                <a:off x="2520" y="2316"/>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0"/>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2" name="Rectangle 2456">
                <a:extLst>
                  <a:ext uri="{FF2B5EF4-FFF2-40B4-BE49-F238E27FC236}">
                    <a16:creationId xmlns:a16="http://schemas.microsoft.com/office/drawing/2014/main" id="{35A99D94-AA3B-4C22-B24F-08AE2862885C}"/>
                  </a:ext>
                </a:extLst>
              </p:cNvPr>
              <p:cNvSpPr>
                <a:spLocks noChangeArrowheads="1"/>
              </p:cNvSpPr>
              <p:nvPr/>
            </p:nvSpPr>
            <p:spPr bwMode="auto">
              <a:xfrm>
                <a:off x="2832" y="231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3" name="Freeform 2457">
                <a:extLst>
                  <a:ext uri="{FF2B5EF4-FFF2-40B4-BE49-F238E27FC236}">
                    <a16:creationId xmlns:a16="http://schemas.microsoft.com/office/drawing/2014/main" id="{509C9810-3A8C-4E04-8D0B-B23CA1088556}"/>
                  </a:ext>
                </a:extLst>
              </p:cNvPr>
              <p:cNvSpPr/>
              <p:nvPr/>
            </p:nvSpPr>
            <p:spPr bwMode="auto">
              <a:xfrm>
                <a:off x="3041" y="231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4" name="Freeform 2458">
                <a:extLst>
                  <a:ext uri="{FF2B5EF4-FFF2-40B4-BE49-F238E27FC236}">
                    <a16:creationId xmlns:a16="http://schemas.microsoft.com/office/drawing/2014/main" id="{5FBEA373-3CF9-4A4C-A77B-31F2105C6162}"/>
                  </a:ext>
                </a:extLst>
              </p:cNvPr>
              <p:cNvSpPr/>
              <p:nvPr/>
            </p:nvSpPr>
            <p:spPr bwMode="auto">
              <a:xfrm>
                <a:off x="3797" y="2316"/>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5" name="Freeform 2459">
                <a:extLst>
                  <a:ext uri="{FF2B5EF4-FFF2-40B4-BE49-F238E27FC236}">
                    <a16:creationId xmlns:a16="http://schemas.microsoft.com/office/drawing/2014/main" id="{EF461479-1286-4CA8-923B-A30E780422F9}"/>
                  </a:ext>
                </a:extLst>
              </p:cNvPr>
              <p:cNvSpPr/>
              <p:nvPr/>
            </p:nvSpPr>
            <p:spPr bwMode="auto">
              <a:xfrm>
                <a:off x="2517" y="2316"/>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6" name="Freeform 2460">
                <a:extLst>
                  <a:ext uri="{FF2B5EF4-FFF2-40B4-BE49-F238E27FC236}">
                    <a16:creationId xmlns:a16="http://schemas.microsoft.com/office/drawing/2014/main" id="{1A91B491-108A-4C25-BCE3-D18F2CD27825}"/>
                  </a:ext>
                </a:extLst>
              </p:cNvPr>
              <p:cNvSpPr/>
              <p:nvPr/>
            </p:nvSpPr>
            <p:spPr bwMode="auto">
              <a:xfrm>
                <a:off x="3046" y="2316"/>
                <a:ext cx="22" cy="5"/>
              </a:xfrm>
              <a:custGeom>
                <a:gdLst>
                  <a:gd name="T0" fmla="*/ 8 w 8"/>
                  <a:gd name="T1" fmla="*/ 0 h 2"/>
                  <a:gd name="T2" fmla="*/ 2 w 8"/>
                  <a:gd name="T3" fmla="*/ 1 h 2"/>
                  <a:gd name="T4" fmla="*/ 0 w 8"/>
                  <a:gd name="T5" fmla="*/ 2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1"/>
                    </a:cubicBezTo>
                    <a:cubicBezTo>
                      <a:pt x="1" y="1"/>
                      <a:pt x="1" y="2"/>
                      <a:pt x="0" y="2"/>
                    </a:cubicBezTo>
                    <a:cubicBezTo>
                      <a:pt x="2"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7" name="Freeform 2461">
                <a:extLst>
                  <a:ext uri="{FF2B5EF4-FFF2-40B4-BE49-F238E27FC236}">
                    <a16:creationId xmlns:a16="http://schemas.microsoft.com/office/drawing/2014/main" id="{DD3B0304-6700-41E9-A234-3D31150DCA14}"/>
                  </a:ext>
                </a:extLst>
              </p:cNvPr>
              <p:cNvSpPr/>
              <p:nvPr/>
            </p:nvSpPr>
            <p:spPr bwMode="auto">
              <a:xfrm>
                <a:off x="2504" y="2316"/>
                <a:ext cx="10" cy="3"/>
              </a:xfrm>
              <a:custGeom>
                <a:gdLst>
                  <a:gd name="T0" fmla="*/ 0 w 4"/>
                  <a:gd name="T1" fmla="*/ 1 h 1"/>
                  <a:gd name="T2" fmla="*/ 4 w 4"/>
                  <a:gd name="T3" fmla="*/ 1 h 1"/>
                  <a:gd name="T4" fmla="*/ 0 w 4"/>
                  <a:gd name="T5" fmla="*/ 1 h 1"/>
                </a:gdLst>
                <a:cxnLst>
                  <a:cxn ang="0">
                    <a:pos x="T0" y="T1"/>
                  </a:cxn>
                  <a:cxn ang="0">
                    <a:pos x="T2" y="T3"/>
                  </a:cxn>
                  <a:cxn ang="0">
                    <a:pos x="T4" y="T5"/>
                  </a:cxn>
                </a:cxnLst>
                <a:rect l="0" t="0" r="r" b="b"/>
                <a:pathLst>
                  <a:path w="4" h="1">
                    <a:moveTo>
                      <a:pt x="0" y="1"/>
                    </a:moveTo>
                    <a:cubicBezTo>
                      <a:pt x="1" y="0"/>
                      <a:pt x="3" y="1"/>
                      <a:pt x="4"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8" name="Freeform 2462">
                <a:extLst>
                  <a:ext uri="{FF2B5EF4-FFF2-40B4-BE49-F238E27FC236}">
                    <a16:creationId xmlns:a16="http://schemas.microsoft.com/office/drawing/2014/main" id="{D61C940C-36A8-42AA-815C-08C4063E77CC}"/>
                  </a:ext>
                </a:extLst>
              </p:cNvPr>
              <p:cNvSpPr/>
              <p:nvPr/>
            </p:nvSpPr>
            <p:spPr bwMode="auto">
              <a:xfrm>
                <a:off x="2776" y="2316"/>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9" name="Freeform 2463">
                <a:extLst>
                  <a:ext uri="{FF2B5EF4-FFF2-40B4-BE49-F238E27FC236}">
                    <a16:creationId xmlns:a16="http://schemas.microsoft.com/office/drawing/2014/main" id="{EF0379A1-F44F-44BF-A68E-DE2B403ACBAF}"/>
                  </a:ext>
                </a:extLst>
              </p:cNvPr>
              <p:cNvSpPr/>
              <p:nvPr/>
            </p:nvSpPr>
            <p:spPr bwMode="auto">
              <a:xfrm>
                <a:off x="2333" y="2319"/>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0" name="Freeform 2464">
                <a:extLst>
                  <a:ext uri="{FF2B5EF4-FFF2-40B4-BE49-F238E27FC236}">
                    <a16:creationId xmlns:a16="http://schemas.microsoft.com/office/drawing/2014/main" id="{C7873B3E-097A-44FD-A490-604508A83FE3}"/>
                  </a:ext>
                </a:extLst>
              </p:cNvPr>
              <p:cNvSpPr/>
              <p:nvPr/>
            </p:nvSpPr>
            <p:spPr bwMode="auto">
              <a:xfrm>
                <a:off x="2341" y="231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1" name="Freeform 2465">
                <a:extLst>
                  <a:ext uri="{FF2B5EF4-FFF2-40B4-BE49-F238E27FC236}">
                    <a16:creationId xmlns:a16="http://schemas.microsoft.com/office/drawing/2014/main" id="{0A13BC9D-E2DC-4C74-A187-4C81AAB43E37}"/>
                  </a:ext>
                </a:extLst>
              </p:cNvPr>
              <p:cNvSpPr/>
              <p:nvPr/>
            </p:nvSpPr>
            <p:spPr bwMode="auto">
              <a:xfrm>
                <a:off x="2795" y="2319"/>
                <a:ext cx="16" cy="8"/>
              </a:xfrm>
              <a:custGeom>
                <a:gdLst>
                  <a:gd name="T0" fmla="*/ 6 w 6"/>
                  <a:gd name="T1" fmla="*/ 2 h 3"/>
                  <a:gd name="T2" fmla="*/ 0 w 6"/>
                  <a:gd name="T3" fmla="*/ 3 h 3"/>
                  <a:gd name="T4" fmla="*/ 2 w 6"/>
                  <a:gd name="T5" fmla="*/ 2 h 3"/>
                  <a:gd name="T6" fmla="*/ 1 w 6"/>
                  <a:gd name="T7" fmla="*/ 1 h 3"/>
                  <a:gd name="T8" fmla="*/ 4 w 6"/>
                  <a:gd name="T9" fmla="*/ 0 h 3"/>
                  <a:gd name="T10" fmla="*/ 6 w 6"/>
                  <a:gd name="T11" fmla="*/ 2 h 3"/>
                </a:gdLst>
                <a:cxnLst>
                  <a:cxn ang="0">
                    <a:pos x="T0" y="T1"/>
                  </a:cxn>
                  <a:cxn ang="0">
                    <a:pos x="T2" y="T3"/>
                  </a:cxn>
                  <a:cxn ang="0">
                    <a:pos x="T4" y="T5"/>
                  </a:cxn>
                  <a:cxn ang="0">
                    <a:pos x="T6" y="T7"/>
                  </a:cxn>
                  <a:cxn ang="0">
                    <a:pos x="T8" y="T9"/>
                  </a:cxn>
                  <a:cxn ang="0">
                    <a:pos x="T10" y="T11"/>
                  </a:cxn>
                </a:cxnLst>
                <a:rect l="0" t="0" r="r" b="b"/>
                <a:pathLst>
                  <a:path w="6" h="3">
                    <a:moveTo>
                      <a:pt x="6" y="2"/>
                    </a:moveTo>
                    <a:cubicBezTo>
                      <a:pt x="5" y="2"/>
                      <a:pt x="2" y="2"/>
                      <a:pt x="0" y="3"/>
                    </a:cubicBezTo>
                    <a:cubicBezTo>
                      <a:pt x="2" y="2"/>
                      <a:pt x="2" y="2"/>
                      <a:pt x="2" y="2"/>
                    </a:cubicBezTo>
                    <a:cubicBezTo>
                      <a:pt x="1" y="1"/>
                      <a:pt x="1" y="1"/>
                      <a:pt x="1" y="1"/>
                    </a:cubicBezTo>
                    <a:cubicBezTo>
                      <a:pt x="1" y="1"/>
                      <a:pt x="3" y="0"/>
                      <a:pt x="4" y="0"/>
                    </a:cubicBezTo>
                    <a:cubicBezTo>
                      <a:pt x="4" y="2"/>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2" name="Freeform 2466">
                <a:extLst>
                  <a:ext uri="{FF2B5EF4-FFF2-40B4-BE49-F238E27FC236}">
                    <a16:creationId xmlns:a16="http://schemas.microsoft.com/office/drawing/2014/main" id="{56BF72DF-77E2-4AEC-BFA6-065D99CE9C70}"/>
                  </a:ext>
                </a:extLst>
              </p:cNvPr>
              <p:cNvSpPr/>
              <p:nvPr/>
            </p:nvSpPr>
            <p:spPr bwMode="auto">
              <a:xfrm>
                <a:off x="2816" y="2319"/>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3" name="Freeform 2467">
                <a:extLst>
                  <a:ext uri="{FF2B5EF4-FFF2-40B4-BE49-F238E27FC236}">
                    <a16:creationId xmlns:a16="http://schemas.microsoft.com/office/drawing/2014/main" id="{3637C6B5-C3DE-434A-BE8E-59E499EC4155}"/>
                  </a:ext>
                </a:extLst>
              </p:cNvPr>
              <p:cNvSpPr/>
              <p:nvPr/>
            </p:nvSpPr>
            <p:spPr bwMode="auto">
              <a:xfrm>
                <a:off x="2974" y="2319"/>
                <a:ext cx="5" cy="2"/>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4" name="Freeform 2468">
                <a:extLst>
                  <a:ext uri="{FF2B5EF4-FFF2-40B4-BE49-F238E27FC236}">
                    <a16:creationId xmlns:a16="http://schemas.microsoft.com/office/drawing/2014/main" id="{77EF5902-31D0-45F0-8242-A48D006820EF}"/>
                  </a:ext>
                </a:extLst>
              </p:cNvPr>
              <p:cNvSpPr/>
              <p:nvPr/>
            </p:nvSpPr>
            <p:spPr bwMode="auto">
              <a:xfrm>
                <a:off x="2832" y="2319"/>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5" name="Freeform 2469">
                <a:extLst>
                  <a:ext uri="{FF2B5EF4-FFF2-40B4-BE49-F238E27FC236}">
                    <a16:creationId xmlns:a16="http://schemas.microsoft.com/office/drawing/2014/main" id="{BB559755-3D2E-4938-AB9E-5E00D8909A70}"/>
                  </a:ext>
                </a:extLst>
              </p:cNvPr>
              <p:cNvSpPr/>
              <p:nvPr/>
            </p:nvSpPr>
            <p:spPr bwMode="auto">
              <a:xfrm>
                <a:off x="2362" y="232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6" name="Freeform 2470">
                <a:extLst>
                  <a:ext uri="{FF2B5EF4-FFF2-40B4-BE49-F238E27FC236}">
                    <a16:creationId xmlns:a16="http://schemas.microsoft.com/office/drawing/2014/main" id="{0CC552FB-C7C0-49DA-8B7E-538808C4DB37}"/>
                  </a:ext>
                </a:extLst>
              </p:cNvPr>
              <p:cNvSpPr/>
              <p:nvPr/>
            </p:nvSpPr>
            <p:spPr bwMode="auto">
              <a:xfrm>
                <a:off x="2776" y="2321"/>
                <a:ext cx="14" cy="8"/>
              </a:xfrm>
              <a:custGeom>
                <a:gdLst>
                  <a:gd name="T0" fmla="*/ 3 w 5"/>
                  <a:gd name="T1" fmla="*/ 3 h 3"/>
                  <a:gd name="T2" fmla="*/ 3 w 5"/>
                  <a:gd name="T3" fmla="*/ 2 h 3"/>
                  <a:gd name="T4" fmla="*/ 2 w 5"/>
                  <a:gd name="T5" fmla="*/ 2 h 3"/>
                  <a:gd name="T6" fmla="*/ 2 w 5"/>
                  <a:gd name="T7" fmla="*/ 3 h 3"/>
                  <a:gd name="T8" fmla="*/ 1 w 5"/>
                  <a:gd name="T9" fmla="*/ 2 h 3"/>
                  <a:gd name="T10" fmla="*/ 1 w 5"/>
                  <a:gd name="T11" fmla="*/ 3 h 3"/>
                  <a:gd name="T12" fmla="*/ 0 w 5"/>
                  <a:gd name="T13" fmla="*/ 0 h 3"/>
                  <a:gd name="T14" fmla="*/ 1 w 5"/>
                  <a:gd name="T15" fmla="*/ 1 h 3"/>
                  <a:gd name="T16" fmla="*/ 1 w 5"/>
                  <a:gd name="T17" fmla="*/ 0 h 3"/>
                  <a:gd name="T18" fmla="*/ 3 w 5"/>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cubicBezTo>
                      <a:pt x="3" y="3"/>
                      <a:pt x="3" y="3"/>
                      <a:pt x="3" y="2"/>
                    </a:cubicBezTo>
                    <a:cubicBezTo>
                      <a:pt x="2" y="2"/>
                      <a:pt x="2" y="2"/>
                      <a:pt x="2" y="2"/>
                    </a:cubicBezTo>
                    <a:cubicBezTo>
                      <a:pt x="2" y="3"/>
                      <a:pt x="2" y="3"/>
                      <a:pt x="2" y="3"/>
                    </a:cubicBezTo>
                    <a:cubicBezTo>
                      <a:pt x="2" y="3"/>
                      <a:pt x="1" y="2"/>
                      <a:pt x="1" y="2"/>
                    </a:cubicBezTo>
                    <a:cubicBezTo>
                      <a:pt x="1" y="3"/>
                      <a:pt x="1" y="3"/>
                      <a:pt x="1" y="3"/>
                    </a:cubicBezTo>
                    <a:cubicBezTo>
                      <a:pt x="0" y="2"/>
                      <a:pt x="0" y="1"/>
                      <a:pt x="0" y="0"/>
                    </a:cubicBezTo>
                    <a:cubicBezTo>
                      <a:pt x="1" y="0"/>
                      <a:pt x="0" y="2"/>
                      <a:pt x="1" y="1"/>
                    </a:cubicBezTo>
                    <a:cubicBezTo>
                      <a:pt x="1" y="0"/>
                      <a:pt x="1" y="0"/>
                      <a:pt x="1" y="0"/>
                    </a:cubicBezTo>
                    <a:cubicBezTo>
                      <a:pt x="1" y="2"/>
                      <a:pt x="5" y="1"/>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7" name="Freeform 2471">
                <a:extLst>
                  <a:ext uri="{FF2B5EF4-FFF2-40B4-BE49-F238E27FC236}">
                    <a16:creationId xmlns:a16="http://schemas.microsoft.com/office/drawing/2014/main" id="{62D8D63D-2785-4E6E-944C-DCBB7F35EEA7}"/>
                  </a:ext>
                </a:extLst>
              </p:cNvPr>
              <p:cNvSpPr/>
              <p:nvPr/>
            </p:nvSpPr>
            <p:spPr bwMode="auto">
              <a:xfrm>
                <a:off x="2365" y="2321"/>
                <a:ext cx="8" cy="6"/>
              </a:xfrm>
              <a:custGeom>
                <a:gdLst>
                  <a:gd name="T0" fmla="*/ 3 w 3"/>
                  <a:gd name="T1" fmla="*/ 2 h 2"/>
                  <a:gd name="T2" fmla="*/ 0 w 3"/>
                  <a:gd name="T3" fmla="*/ 2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2" y="1"/>
                      <a:pt x="1" y="2"/>
                      <a:pt x="0" y="2"/>
                    </a:cubicBezTo>
                    <a:cubicBezTo>
                      <a:pt x="0" y="1"/>
                      <a:pt x="3" y="2"/>
                      <a:pt x="3"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8" name="Freeform 2472">
                <a:extLst>
                  <a:ext uri="{FF2B5EF4-FFF2-40B4-BE49-F238E27FC236}">
                    <a16:creationId xmlns:a16="http://schemas.microsoft.com/office/drawing/2014/main" id="{15F875B8-F647-4B37-8F6B-DD3F4E0F24C2}"/>
                  </a:ext>
                </a:extLst>
              </p:cNvPr>
              <p:cNvSpPr/>
              <p:nvPr/>
            </p:nvSpPr>
            <p:spPr bwMode="auto">
              <a:xfrm>
                <a:off x="3030" y="2321"/>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9" name="Freeform 2473">
                <a:extLst>
                  <a:ext uri="{FF2B5EF4-FFF2-40B4-BE49-F238E27FC236}">
                    <a16:creationId xmlns:a16="http://schemas.microsoft.com/office/drawing/2014/main" id="{AC19F5C9-D7CF-4BDB-ABBB-148F16B22194}"/>
                  </a:ext>
                </a:extLst>
              </p:cNvPr>
              <p:cNvSpPr/>
              <p:nvPr/>
            </p:nvSpPr>
            <p:spPr bwMode="auto">
              <a:xfrm>
                <a:off x="3792" y="2321"/>
                <a:ext cx="5" cy="6"/>
              </a:xfrm>
              <a:custGeom>
                <a:gdLst>
                  <a:gd name="T0" fmla="*/ 2 w 2"/>
                  <a:gd name="T1" fmla="*/ 1 h 2"/>
                  <a:gd name="T2" fmla="*/ 1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1" y="1"/>
                      <a:pt x="0" y="1"/>
                      <a:pt x="1" y="1"/>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0" name="Freeform 2474">
                <a:extLst>
                  <a:ext uri="{FF2B5EF4-FFF2-40B4-BE49-F238E27FC236}">
                    <a16:creationId xmlns:a16="http://schemas.microsoft.com/office/drawing/2014/main" id="{E1E4D6C4-D141-4339-A7C6-1574F0022AD1}"/>
                  </a:ext>
                </a:extLst>
              </p:cNvPr>
              <p:cNvSpPr/>
              <p:nvPr/>
            </p:nvSpPr>
            <p:spPr bwMode="auto">
              <a:xfrm>
                <a:off x="2560" y="2321"/>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0" y="1"/>
                      <a:pt x="0"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1" name="Freeform 2475">
                <a:extLst>
                  <a:ext uri="{FF2B5EF4-FFF2-40B4-BE49-F238E27FC236}">
                    <a16:creationId xmlns:a16="http://schemas.microsoft.com/office/drawing/2014/main" id="{044D4840-2F21-4774-B371-BE694DA2318B}"/>
                  </a:ext>
                </a:extLst>
              </p:cNvPr>
              <p:cNvSpPr/>
              <p:nvPr/>
            </p:nvSpPr>
            <p:spPr bwMode="auto">
              <a:xfrm>
                <a:off x="2322" y="2324"/>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2" name="Freeform 2476">
                <a:extLst>
                  <a:ext uri="{FF2B5EF4-FFF2-40B4-BE49-F238E27FC236}">
                    <a16:creationId xmlns:a16="http://schemas.microsoft.com/office/drawing/2014/main" id="{FA658E66-9839-4DED-AF36-0CF5D64C489F}"/>
                  </a:ext>
                </a:extLst>
              </p:cNvPr>
              <p:cNvSpPr/>
              <p:nvPr/>
            </p:nvSpPr>
            <p:spPr bwMode="auto">
              <a:xfrm>
                <a:off x="2333" y="2324"/>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3" name="Freeform 2477">
                <a:extLst>
                  <a:ext uri="{FF2B5EF4-FFF2-40B4-BE49-F238E27FC236}">
                    <a16:creationId xmlns:a16="http://schemas.microsoft.com/office/drawing/2014/main" id="{19E43C30-0FD8-4B5D-AFA5-30446B4B7CC1}"/>
                  </a:ext>
                </a:extLst>
              </p:cNvPr>
              <p:cNvSpPr/>
              <p:nvPr/>
            </p:nvSpPr>
            <p:spPr bwMode="auto">
              <a:xfrm>
                <a:off x="2921" y="2324"/>
                <a:ext cx="10"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2"/>
                      <a:pt x="1" y="1"/>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4" name="Freeform 2478">
                <a:extLst>
                  <a:ext uri="{FF2B5EF4-FFF2-40B4-BE49-F238E27FC236}">
                    <a16:creationId xmlns:a16="http://schemas.microsoft.com/office/drawing/2014/main" id="{87AA92AD-859D-484F-8C70-037CB3E8C15B}"/>
                  </a:ext>
                </a:extLst>
              </p:cNvPr>
              <p:cNvSpPr/>
              <p:nvPr/>
            </p:nvSpPr>
            <p:spPr bwMode="auto">
              <a:xfrm>
                <a:off x="2947" y="232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5" name="Freeform 2479">
                <a:extLst>
                  <a:ext uri="{FF2B5EF4-FFF2-40B4-BE49-F238E27FC236}">
                    <a16:creationId xmlns:a16="http://schemas.microsoft.com/office/drawing/2014/main" id="{A0A2986A-00AC-4723-B551-F1DED0C9DB33}"/>
                  </a:ext>
                </a:extLst>
              </p:cNvPr>
              <p:cNvSpPr/>
              <p:nvPr/>
            </p:nvSpPr>
            <p:spPr bwMode="auto">
              <a:xfrm>
                <a:off x="2533" y="2324"/>
                <a:ext cx="24" cy="5"/>
              </a:xfrm>
              <a:custGeom>
                <a:gdLst>
                  <a:gd name="T0" fmla="*/ 9 w 9"/>
                  <a:gd name="T1" fmla="*/ 1 h 2"/>
                  <a:gd name="T2" fmla="*/ 0 w 9"/>
                  <a:gd name="T3" fmla="*/ 2 h 2"/>
                  <a:gd name="T4" fmla="*/ 0 w 9"/>
                  <a:gd name="T5" fmla="*/ 1 h 2"/>
                  <a:gd name="T6" fmla="*/ 9 w 9"/>
                  <a:gd name="T7" fmla="*/ 1 h 2"/>
                </a:gdLst>
                <a:cxnLst>
                  <a:cxn ang="0">
                    <a:pos x="T0" y="T1"/>
                  </a:cxn>
                  <a:cxn ang="0">
                    <a:pos x="T2" y="T3"/>
                  </a:cxn>
                  <a:cxn ang="0">
                    <a:pos x="T4" y="T5"/>
                  </a:cxn>
                  <a:cxn ang="0">
                    <a:pos x="T6" y="T7"/>
                  </a:cxn>
                </a:cxnLst>
                <a:rect l="0" t="0" r="r" b="b"/>
                <a:pathLst>
                  <a:path w="9" h="2">
                    <a:moveTo>
                      <a:pt x="9" y="1"/>
                    </a:moveTo>
                    <a:cubicBezTo>
                      <a:pt x="5" y="2"/>
                      <a:pt x="4" y="2"/>
                      <a:pt x="0" y="2"/>
                    </a:cubicBezTo>
                    <a:cubicBezTo>
                      <a:pt x="0" y="1"/>
                      <a:pt x="0" y="1"/>
                      <a:pt x="0" y="1"/>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6" name="Freeform 2480">
                <a:extLst>
                  <a:ext uri="{FF2B5EF4-FFF2-40B4-BE49-F238E27FC236}">
                    <a16:creationId xmlns:a16="http://schemas.microsoft.com/office/drawing/2014/main" id="{08CB4ADE-CF68-4F1C-98E5-08B91EC28B8E}"/>
                  </a:ext>
                </a:extLst>
              </p:cNvPr>
              <p:cNvSpPr/>
              <p:nvPr/>
            </p:nvSpPr>
            <p:spPr bwMode="auto">
              <a:xfrm>
                <a:off x="2897" y="2324"/>
                <a:ext cx="18" cy="19"/>
              </a:xfrm>
              <a:custGeom>
                <a:gdLst>
                  <a:gd name="T0" fmla="*/ 7 w 7"/>
                  <a:gd name="T1" fmla="*/ 1 h 7"/>
                  <a:gd name="T2" fmla="*/ 2 w 7"/>
                  <a:gd name="T3" fmla="*/ 3 h 7"/>
                  <a:gd name="T4" fmla="*/ 3 w 7"/>
                  <a:gd name="T5" fmla="*/ 5 h 7"/>
                  <a:gd name="T6" fmla="*/ 5 w 7"/>
                  <a:gd name="T7" fmla="*/ 6 h 7"/>
                  <a:gd name="T8" fmla="*/ 4 w 7"/>
                  <a:gd name="T9" fmla="*/ 6 h 7"/>
                  <a:gd name="T10" fmla="*/ 4 w 7"/>
                  <a:gd name="T11" fmla="*/ 7 h 7"/>
                  <a:gd name="T12" fmla="*/ 0 w 7"/>
                  <a:gd name="T13" fmla="*/ 5 h 7"/>
                  <a:gd name="T14" fmla="*/ 2 w 7"/>
                  <a:gd name="T15" fmla="*/ 2 h 7"/>
                  <a:gd name="T16" fmla="*/ 4 w 7"/>
                  <a:gd name="T17" fmla="*/ 0 h 7"/>
                  <a:gd name="T18" fmla="*/ 7 w 7"/>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1"/>
                    </a:moveTo>
                    <a:cubicBezTo>
                      <a:pt x="6" y="3"/>
                      <a:pt x="4" y="3"/>
                      <a:pt x="2" y="3"/>
                    </a:cubicBezTo>
                    <a:cubicBezTo>
                      <a:pt x="1" y="4"/>
                      <a:pt x="3" y="4"/>
                      <a:pt x="3" y="5"/>
                    </a:cubicBezTo>
                    <a:cubicBezTo>
                      <a:pt x="5" y="6"/>
                      <a:pt x="5" y="6"/>
                      <a:pt x="5" y="6"/>
                    </a:cubicBezTo>
                    <a:cubicBezTo>
                      <a:pt x="4" y="6"/>
                      <a:pt x="4" y="6"/>
                      <a:pt x="4" y="6"/>
                    </a:cubicBezTo>
                    <a:cubicBezTo>
                      <a:pt x="4" y="7"/>
                      <a:pt x="4" y="7"/>
                      <a:pt x="4" y="7"/>
                    </a:cubicBezTo>
                    <a:cubicBezTo>
                      <a:pt x="2" y="7"/>
                      <a:pt x="2" y="4"/>
                      <a:pt x="0" y="5"/>
                    </a:cubicBezTo>
                    <a:cubicBezTo>
                      <a:pt x="2" y="5"/>
                      <a:pt x="0" y="3"/>
                      <a:pt x="2" y="2"/>
                    </a:cubicBezTo>
                    <a:cubicBezTo>
                      <a:pt x="3" y="2"/>
                      <a:pt x="5" y="1"/>
                      <a:pt x="4"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7" name="Freeform 2481">
                <a:extLst>
                  <a:ext uri="{FF2B5EF4-FFF2-40B4-BE49-F238E27FC236}">
                    <a16:creationId xmlns:a16="http://schemas.microsoft.com/office/drawing/2014/main" id="{244C67D9-85EA-4644-BE78-812D5EF312E9}"/>
                  </a:ext>
                </a:extLst>
              </p:cNvPr>
              <p:cNvSpPr/>
              <p:nvPr/>
            </p:nvSpPr>
            <p:spPr bwMode="auto">
              <a:xfrm>
                <a:off x="3124" y="2324"/>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8" name="Freeform 2482">
                <a:extLst>
                  <a:ext uri="{FF2B5EF4-FFF2-40B4-BE49-F238E27FC236}">
                    <a16:creationId xmlns:a16="http://schemas.microsoft.com/office/drawing/2014/main" id="{02776811-BDDC-4F6A-A9C6-7049E795C2F5}"/>
                  </a:ext>
                </a:extLst>
              </p:cNvPr>
              <p:cNvSpPr/>
              <p:nvPr/>
            </p:nvSpPr>
            <p:spPr bwMode="auto">
              <a:xfrm>
                <a:off x="2755" y="2327"/>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9" name="Freeform 2483">
                <a:extLst>
                  <a:ext uri="{FF2B5EF4-FFF2-40B4-BE49-F238E27FC236}">
                    <a16:creationId xmlns:a16="http://schemas.microsoft.com/office/drawing/2014/main" id="{DFAEB89B-F8CD-401E-99A7-8D3D09289122}"/>
                  </a:ext>
                </a:extLst>
              </p:cNvPr>
              <p:cNvSpPr/>
              <p:nvPr/>
            </p:nvSpPr>
            <p:spPr bwMode="auto">
              <a:xfrm>
                <a:off x="2739" y="2327"/>
                <a:ext cx="3" cy="5"/>
              </a:xfrm>
              <a:custGeom>
                <a:gdLst>
                  <a:gd name="T0" fmla="*/ 1 w 1"/>
                  <a:gd name="T1" fmla="*/ 0 h 2"/>
                  <a:gd name="T2" fmla="*/ 0 w 1"/>
                  <a:gd name="T3" fmla="*/ 1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0" name="Freeform 2484">
                <a:extLst>
                  <a:ext uri="{FF2B5EF4-FFF2-40B4-BE49-F238E27FC236}">
                    <a16:creationId xmlns:a16="http://schemas.microsoft.com/office/drawing/2014/main" id="{2DCF7381-A6B4-413E-8BAB-26FC42A76FC4}"/>
                  </a:ext>
                </a:extLst>
              </p:cNvPr>
              <p:cNvSpPr/>
              <p:nvPr/>
            </p:nvSpPr>
            <p:spPr bwMode="auto">
              <a:xfrm>
                <a:off x="2929" y="2327"/>
                <a:ext cx="5" cy="2"/>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1" name="Freeform 2485">
                <a:extLst>
                  <a:ext uri="{FF2B5EF4-FFF2-40B4-BE49-F238E27FC236}">
                    <a16:creationId xmlns:a16="http://schemas.microsoft.com/office/drawing/2014/main" id="{93A7DD44-CF49-497C-B859-5F8F1ABDC507}"/>
                  </a:ext>
                </a:extLst>
              </p:cNvPr>
              <p:cNvSpPr/>
              <p:nvPr/>
            </p:nvSpPr>
            <p:spPr bwMode="auto">
              <a:xfrm>
                <a:off x="2504" y="2327"/>
                <a:ext cx="10"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2" name="Freeform 2486">
                <a:extLst>
                  <a:ext uri="{FF2B5EF4-FFF2-40B4-BE49-F238E27FC236}">
                    <a16:creationId xmlns:a16="http://schemas.microsoft.com/office/drawing/2014/main" id="{48E7E984-CAE4-429D-852C-26C28B3CADDA}"/>
                  </a:ext>
                </a:extLst>
              </p:cNvPr>
              <p:cNvSpPr/>
              <p:nvPr/>
            </p:nvSpPr>
            <p:spPr bwMode="auto">
              <a:xfrm>
                <a:off x="2517" y="2327"/>
                <a:ext cx="11" cy="5"/>
              </a:xfrm>
              <a:custGeom>
                <a:gdLst>
                  <a:gd name="T0" fmla="*/ 4 w 4"/>
                  <a:gd name="T1" fmla="*/ 1 h 2"/>
                  <a:gd name="T2" fmla="*/ 0 w 4"/>
                  <a:gd name="T3" fmla="*/ 0 h 2"/>
                  <a:gd name="T4" fmla="*/ 4 w 4"/>
                  <a:gd name="T5" fmla="*/ 1 h 2"/>
                </a:gdLst>
                <a:cxnLst>
                  <a:cxn ang="0">
                    <a:pos x="T0" y="T1"/>
                  </a:cxn>
                  <a:cxn ang="0">
                    <a:pos x="T2" y="T3"/>
                  </a:cxn>
                  <a:cxn ang="0">
                    <a:pos x="T4" y="T5"/>
                  </a:cxn>
                </a:cxnLst>
                <a:rect l="0" t="0" r="r" b="b"/>
                <a:pathLst>
                  <a:path w="4" h="2">
                    <a:moveTo>
                      <a:pt x="4" y="1"/>
                    </a:moveTo>
                    <a:cubicBezTo>
                      <a:pt x="3" y="0"/>
                      <a:pt x="1" y="2"/>
                      <a:pt x="0"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3" name="Freeform 2487">
                <a:extLst>
                  <a:ext uri="{FF2B5EF4-FFF2-40B4-BE49-F238E27FC236}">
                    <a16:creationId xmlns:a16="http://schemas.microsoft.com/office/drawing/2014/main" id="{40573890-D468-44E5-8454-78D4CE29D7CA}"/>
                  </a:ext>
                </a:extLst>
              </p:cNvPr>
              <p:cNvSpPr/>
              <p:nvPr/>
            </p:nvSpPr>
            <p:spPr bwMode="auto">
              <a:xfrm>
                <a:off x="2723" y="2329"/>
                <a:ext cx="3" cy="3"/>
              </a:xfrm>
              <a:custGeom>
                <a:gdLst>
                  <a:gd name="T0" fmla="*/ 1 w 1"/>
                  <a:gd name="T1" fmla="*/ 0 h 1"/>
                  <a:gd name="T2" fmla="*/ 1 w 1"/>
                  <a:gd name="T3" fmla="*/ 0 h 1"/>
                  <a:gd name="T4" fmla="*/ 1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4" name="Freeform 2488">
                <a:extLst>
                  <a:ext uri="{FF2B5EF4-FFF2-40B4-BE49-F238E27FC236}">
                    <a16:creationId xmlns:a16="http://schemas.microsoft.com/office/drawing/2014/main" id="{364F7D7A-F46C-407F-9150-4540677FABF9}"/>
                  </a:ext>
                </a:extLst>
              </p:cNvPr>
              <p:cNvSpPr/>
              <p:nvPr/>
            </p:nvSpPr>
            <p:spPr bwMode="auto">
              <a:xfrm>
                <a:off x="2488" y="2329"/>
                <a:ext cx="13" cy="3"/>
              </a:xfrm>
              <a:custGeom>
                <a:gdLst>
                  <a:gd name="T0" fmla="*/ 5 w 5"/>
                  <a:gd name="T1" fmla="*/ 0 h 1"/>
                  <a:gd name="T2" fmla="*/ 0 w 5"/>
                  <a:gd name="T3" fmla="*/ 0 h 1"/>
                  <a:gd name="T4" fmla="*/ 5 w 5"/>
                  <a:gd name="T5" fmla="*/ 0 h 1"/>
                </a:gdLst>
                <a:cxnLst>
                  <a:cxn ang="0">
                    <a:pos x="T0" y="T1"/>
                  </a:cxn>
                  <a:cxn ang="0">
                    <a:pos x="T2" y="T3"/>
                  </a:cxn>
                  <a:cxn ang="0">
                    <a:pos x="T4" y="T5"/>
                  </a:cxn>
                </a:cxnLst>
                <a:rect l="0" t="0" r="r" b="b"/>
                <a:pathLst>
                  <a:path w="5" h="1">
                    <a:moveTo>
                      <a:pt x="5" y="0"/>
                    </a:moveTo>
                    <a:cubicBezTo>
                      <a:pt x="4" y="1"/>
                      <a:pt x="2" y="1"/>
                      <a:pt x="0" y="0"/>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5" name="Freeform 2489">
                <a:extLst>
                  <a:ext uri="{FF2B5EF4-FFF2-40B4-BE49-F238E27FC236}">
                    <a16:creationId xmlns:a16="http://schemas.microsoft.com/office/drawing/2014/main" id="{D483B1C9-372D-47A5-915B-58EEA1A4B775}"/>
                  </a:ext>
                </a:extLst>
              </p:cNvPr>
              <p:cNvSpPr/>
              <p:nvPr/>
            </p:nvSpPr>
            <p:spPr bwMode="auto">
              <a:xfrm>
                <a:off x="2469" y="23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6" name="Freeform 2490">
                <a:extLst>
                  <a:ext uri="{FF2B5EF4-FFF2-40B4-BE49-F238E27FC236}">
                    <a16:creationId xmlns:a16="http://schemas.microsoft.com/office/drawing/2014/main" id="{DFAF2AA3-C515-4B69-B5C3-A95757125A64}"/>
                  </a:ext>
                </a:extLst>
              </p:cNvPr>
              <p:cNvSpPr/>
              <p:nvPr/>
            </p:nvSpPr>
            <p:spPr bwMode="auto">
              <a:xfrm>
                <a:off x="2883" y="2329"/>
                <a:ext cx="11" cy="6"/>
              </a:xfrm>
              <a:custGeom>
                <a:gdLst>
                  <a:gd name="T0" fmla="*/ 3 w 4"/>
                  <a:gd name="T1" fmla="*/ 1 h 2"/>
                  <a:gd name="T2" fmla="*/ 4 w 4"/>
                  <a:gd name="T3" fmla="*/ 1 h 2"/>
                  <a:gd name="T4" fmla="*/ 0 w 4"/>
                  <a:gd name="T5" fmla="*/ 0 h 2"/>
                  <a:gd name="T6" fmla="*/ 3 w 4"/>
                  <a:gd name="T7" fmla="*/ 1 h 2"/>
                </a:gdLst>
                <a:cxnLst>
                  <a:cxn ang="0">
                    <a:pos x="T0" y="T1"/>
                  </a:cxn>
                  <a:cxn ang="0">
                    <a:pos x="T2" y="T3"/>
                  </a:cxn>
                  <a:cxn ang="0">
                    <a:pos x="T4" y="T5"/>
                  </a:cxn>
                  <a:cxn ang="0">
                    <a:pos x="T6" y="T7"/>
                  </a:cxn>
                </a:cxnLst>
                <a:rect l="0" t="0" r="r" b="b"/>
                <a:pathLst>
                  <a:path w="4" h="2">
                    <a:moveTo>
                      <a:pt x="3" y="1"/>
                    </a:moveTo>
                    <a:cubicBezTo>
                      <a:pt x="3" y="1"/>
                      <a:pt x="4" y="1"/>
                      <a:pt x="4" y="1"/>
                    </a:cubicBezTo>
                    <a:cubicBezTo>
                      <a:pt x="2" y="2"/>
                      <a:pt x="2" y="1"/>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7" name="Freeform 2491">
                <a:extLst>
                  <a:ext uri="{FF2B5EF4-FFF2-40B4-BE49-F238E27FC236}">
                    <a16:creationId xmlns:a16="http://schemas.microsoft.com/office/drawing/2014/main" id="{EB409B06-C7A0-4D97-9AD9-9D7354788706}"/>
                  </a:ext>
                </a:extLst>
              </p:cNvPr>
              <p:cNvSpPr/>
              <p:nvPr/>
            </p:nvSpPr>
            <p:spPr bwMode="auto">
              <a:xfrm>
                <a:off x="2923" y="2329"/>
                <a:ext cx="22" cy="11"/>
              </a:xfrm>
              <a:custGeom>
                <a:gdLst>
                  <a:gd name="T0" fmla="*/ 8 w 8"/>
                  <a:gd name="T1" fmla="*/ 1 h 4"/>
                  <a:gd name="T2" fmla="*/ 5 w 8"/>
                  <a:gd name="T3" fmla="*/ 2 h 4"/>
                  <a:gd name="T4" fmla="*/ 6 w 8"/>
                  <a:gd name="T5" fmla="*/ 2 h 4"/>
                  <a:gd name="T6" fmla="*/ 0 w 8"/>
                  <a:gd name="T7" fmla="*/ 2 h 4"/>
                  <a:gd name="T8" fmla="*/ 7 w 8"/>
                  <a:gd name="T9" fmla="*/ 0 h 4"/>
                  <a:gd name="T10" fmla="*/ 8 w 8"/>
                  <a:gd name="T11" fmla="*/ 1 h 4"/>
                </a:gdLst>
                <a:cxnLst>
                  <a:cxn ang="0">
                    <a:pos x="T0" y="T1"/>
                  </a:cxn>
                  <a:cxn ang="0">
                    <a:pos x="T2" y="T3"/>
                  </a:cxn>
                  <a:cxn ang="0">
                    <a:pos x="T4" y="T5"/>
                  </a:cxn>
                  <a:cxn ang="0">
                    <a:pos x="T6" y="T7"/>
                  </a:cxn>
                  <a:cxn ang="0">
                    <a:pos x="T8" y="T9"/>
                  </a:cxn>
                  <a:cxn ang="0">
                    <a:pos x="T10" y="T11"/>
                  </a:cxn>
                </a:cxnLst>
                <a:rect l="0" t="0" r="r" b="b"/>
                <a:pathLst>
                  <a:path w="8" h="4">
                    <a:moveTo>
                      <a:pt x="8" y="1"/>
                    </a:moveTo>
                    <a:cubicBezTo>
                      <a:pt x="7" y="1"/>
                      <a:pt x="7" y="4"/>
                      <a:pt x="5" y="2"/>
                    </a:cubicBezTo>
                    <a:cubicBezTo>
                      <a:pt x="6" y="2"/>
                      <a:pt x="6" y="2"/>
                      <a:pt x="6" y="2"/>
                    </a:cubicBezTo>
                    <a:cubicBezTo>
                      <a:pt x="0" y="2"/>
                      <a:pt x="0" y="2"/>
                      <a:pt x="0" y="2"/>
                    </a:cubicBezTo>
                    <a:cubicBezTo>
                      <a:pt x="2" y="0"/>
                      <a:pt x="6" y="2"/>
                      <a:pt x="7" y="0"/>
                    </a:cubicBezTo>
                    <a:cubicBezTo>
                      <a:pt x="8" y="0"/>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8" name="Freeform 2492">
                <a:extLst>
                  <a:ext uri="{FF2B5EF4-FFF2-40B4-BE49-F238E27FC236}">
                    <a16:creationId xmlns:a16="http://schemas.microsoft.com/office/drawing/2014/main" id="{81E1C557-CDFC-4046-B5D5-24BF3AE39302}"/>
                  </a:ext>
                </a:extLst>
              </p:cNvPr>
              <p:cNvSpPr/>
              <p:nvPr/>
            </p:nvSpPr>
            <p:spPr bwMode="auto">
              <a:xfrm>
                <a:off x="2947" y="2327"/>
                <a:ext cx="8" cy="8"/>
              </a:xfrm>
              <a:custGeom>
                <a:gdLst>
                  <a:gd name="T0" fmla="*/ 2 w 3"/>
                  <a:gd name="T1" fmla="*/ 3 h 3"/>
                  <a:gd name="T2" fmla="*/ 0 w 3"/>
                  <a:gd name="T3" fmla="*/ 2 h 3"/>
                  <a:gd name="T4" fmla="*/ 2 w 3"/>
                  <a:gd name="T5" fmla="*/ 2 h 3"/>
                  <a:gd name="T6" fmla="*/ 2 w 3"/>
                  <a:gd name="T7" fmla="*/ 3 h 3"/>
                </a:gdLst>
                <a:cxnLst>
                  <a:cxn ang="0">
                    <a:pos x="T0" y="T1"/>
                  </a:cxn>
                  <a:cxn ang="0">
                    <a:pos x="T2" y="T3"/>
                  </a:cxn>
                  <a:cxn ang="0">
                    <a:pos x="T4" y="T5"/>
                  </a:cxn>
                  <a:cxn ang="0">
                    <a:pos x="T6" y="T7"/>
                  </a:cxn>
                </a:cxnLst>
                <a:rect l="0" t="0" r="r" b="b"/>
                <a:pathLst>
                  <a:path w="3" h="3">
                    <a:moveTo>
                      <a:pt x="2" y="3"/>
                    </a:moveTo>
                    <a:cubicBezTo>
                      <a:pt x="0" y="2"/>
                      <a:pt x="0" y="2"/>
                      <a:pt x="0" y="2"/>
                    </a:cubicBezTo>
                    <a:cubicBezTo>
                      <a:pt x="1" y="2"/>
                      <a:pt x="2" y="0"/>
                      <a:pt x="2" y="2"/>
                    </a:cubicBezTo>
                    <a:cubicBezTo>
                      <a:pt x="2"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9" name="Freeform 2493">
                <a:extLst>
                  <a:ext uri="{FF2B5EF4-FFF2-40B4-BE49-F238E27FC236}">
                    <a16:creationId xmlns:a16="http://schemas.microsoft.com/office/drawing/2014/main" id="{37E8F051-3715-4335-8EFF-23558B59687B}"/>
                  </a:ext>
                </a:extLst>
              </p:cNvPr>
              <p:cNvSpPr/>
              <p:nvPr/>
            </p:nvSpPr>
            <p:spPr bwMode="auto">
              <a:xfrm>
                <a:off x="3327" y="2329"/>
                <a:ext cx="13" cy="8"/>
              </a:xfrm>
              <a:custGeom>
                <a:gdLst>
                  <a:gd name="T0" fmla="*/ 4 w 5"/>
                  <a:gd name="T1" fmla="*/ 0 h 3"/>
                  <a:gd name="T2" fmla="*/ 2 w 5"/>
                  <a:gd name="T3" fmla="*/ 3 h 3"/>
                  <a:gd name="T4" fmla="*/ 2 w 5"/>
                  <a:gd name="T5" fmla="*/ 2 h 3"/>
                  <a:gd name="T6" fmla="*/ 0 w 5"/>
                  <a:gd name="T7" fmla="*/ 2 h 3"/>
                  <a:gd name="T8" fmla="*/ 2 w 5"/>
                  <a:gd name="T9" fmla="*/ 0 h 3"/>
                  <a:gd name="T10" fmla="*/ 4 w 5"/>
                  <a:gd name="T11" fmla="*/ 0 h 3"/>
                </a:gdLst>
                <a:cxnLst>
                  <a:cxn ang="0">
                    <a:pos x="T0" y="T1"/>
                  </a:cxn>
                  <a:cxn ang="0">
                    <a:pos x="T2" y="T3"/>
                  </a:cxn>
                  <a:cxn ang="0">
                    <a:pos x="T4" y="T5"/>
                  </a:cxn>
                  <a:cxn ang="0">
                    <a:pos x="T6" y="T7"/>
                  </a:cxn>
                  <a:cxn ang="0">
                    <a:pos x="T8" y="T9"/>
                  </a:cxn>
                  <a:cxn ang="0">
                    <a:pos x="T10" y="T11"/>
                  </a:cxn>
                </a:cxnLst>
                <a:rect l="0" t="0" r="r" b="b"/>
                <a:pathLst>
                  <a:path w="5" h="3">
                    <a:moveTo>
                      <a:pt x="4" y="0"/>
                    </a:moveTo>
                    <a:cubicBezTo>
                      <a:pt x="5" y="2"/>
                      <a:pt x="2" y="2"/>
                      <a:pt x="2" y="3"/>
                    </a:cubicBezTo>
                    <a:cubicBezTo>
                      <a:pt x="2" y="2"/>
                      <a:pt x="2" y="2"/>
                      <a:pt x="2" y="2"/>
                    </a:cubicBezTo>
                    <a:cubicBezTo>
                      <a:pt x="2" y="2"/>
                      <a:pt x="1" y="2"/>
                      <a:pt x="0" y="2"/>
                    </a:cubicBezTo>
                    <a:cubicBezTo>
                      <a:pt x="2" y="0"/>
                      <a:pt x="2" y="0"/>
                      <a:pt x="2" y="0"/>
                    </a:cubicBezTo>
                    <a:cubicBezTo>
                      <a:pt x="2" y="2"/>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0" name="Freeform 2494">
                <a:extLst>
                  <a:ext uri="{FF2B5EF4-FFF2-40B4-BE49-F238E27FC236}">
                    <a16:creationId xmlns:a16="http://schemas.microsoft.com/office/drawing/2014/main" id="{9CBC253A-4959-419C-BD93-B9E6FD3959CA}"/>
                  </a:ext>
                </a:extLst>
              </p:cNvPr>
              <p:cNvSpPr/>
              <p:nvPr/>
            </p:nvSpPr>
            <p:spPr bwMode="auto">
              <a:xfrm>
                <a:off x="2376" y="2329"/>
                <a:ext cx="10" cy="8"/>
              </a:xfrm>
              <a:custGeom>
                <a:gdLst>
                  <a:gd name="T0" fmla="*/ 4 w 4"/>
                  <a:gd name="T1" fmla="*/ 1 h 3"/>
                  <a:gd name="T2" fmla="*/ 1 w 4"/>
                  <a:gd name="T3" fmla="*/ 3 h 3"/>
                  <a:gd name="T4" fmla="*/ 0 w 4"/>
                  <a:gd name="T5" fmla="*/ 2 h 3"/>
                  <a:gd name="T6" fmla="*/ 2 w 4"/>
                  <a:gd name="T7" fmla="*/ 2 h 3"/>
                  <a:gd name="T8" fmla="*/ 2 w 4"/>
                  <a:gd name="T9" fmla="*/ 3 h 3"/>
                  <a:gd name="T10" fmla="*/ 4 w 4"/>
                  <a:gd name="T11" fmla="*/ 1 h 3"/>
                  <a:gd name="T12" fmla="*/ 3 w 4"/>
                  <a:gd name="T13" fmla="*/ 1 h 3"/>
                  <a:gd name="T14" fmla="*/ 4 w 4"/>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1"/>
                    </a:moveTo>
                    <a:cubicBezTo>
                      <a:pt x="3" y="2"/>
                      <a:pt x="3" y="3"/>
                      <a:pt x="1" y="3"/>
                    </a:cubicBezTo>
                    <a:cubicBezTo>
                      <a:pt x="1" y="2"/>
                      <a:pt x="1" y="1"/>
                      <a:pt x="0" y="2"/>
                    </a:cubicBezTo>
                    <a:cubicBezTo>
                      <a:pt x="1" y="1"/>
                      <a:pt x="1" y="2"/>
                      <a:pt x="2" y="2"/>
                    </a:cubicBezTo>
                    <a:cubicBezTo>
                      <a:pt x="2" y="2"/>
                      <a:pt x="1" y="3"/>
                      <a:pt x="2" y="3"/>
                    </a:cubicBezTo>
                    <a:cubicBezTo>
                      <a:pt x="4" y="1"/>
                      <a:pt x="4" y="1"/>
                      <a:pt x="4" y="1"/>
                    </a:cubicBezTo>
                    <a:cubicBezTo>
                      <a:pt x="3" y="1"/>
                      <a:pt x="3" y="1"/>
                      <a:pt x="3" y="1"/>
                    </a:cubicBezTo>
                    <a:cubicBezTo>
                      <a:pt x="3" y="1"/>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1" name="Freeform 2495">
                <a:extLst>
                  <a:ext uri="{FF2B5EF4-FFF2-40B4-BE49-F238E27FC236}">
                    <a16:creationId xmlns:a16="http://schemas.microsoft.com/office/drawing/2014/main" id="{6FC1A99A-8626-4C6D-8501-823F6C73B592}"/>
                  </a:ext>
                </a:extLst>
              </p:cNvPr>
              <p:cNvSpPr/>
              <p:nvPr/>
            </p:nvSpPr>
            <p:spPr bwMode="auto">
              <a:xfrm>
                <a:off x="2445" y="2332"/>
                <a:ext cx="5"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2" y="0"/>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2" name="Freeform 2496">
                <a:extLst>
                  <a:ext uri="{FF2B5EF4-FFF2-40B4-BE49-F238E27FC236}">
                    <a16:creationId xmlns:a16="http://schemas.microsoft.com/office/drawing/2014/main" id="{9D2A7458-70A6-45DF-A488-32D91D0D8373}"/>
                  </a:ext>
                </a:extLst>
              </p:cNvPr>
              <p:cNvSpPr/>
              <p:nvPr/>
            </p:nvSpPr>
            <p:spPr bwMode="auto">
              <a:xfrm>
                <a:off x="2450" y="2329"/>
                <a:ext cx="6" cy="6"/>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1"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3" name="Freeform 2497">
                <a:extLst>
                  <a:ext uri="{FF2B5EF4-FFF2-40B4-BE49-F238E27FC236}">
                    <a16:creationId xmlns:a16="http://schemas.microsoft.com/office/drawing/2014/main" id="{1ED970A6-F02E-45CB-BA40-01408B76901D}"/>
                  </a:ext>
                </a:extLst>
              </p:cNvPr>
              <p:cNvSpPr/>
              <p:nvPr/>
            </p:nvSpPr>
            <p:spPr bwMode="auto">
              <a:xfrm>
                <a:off x="2271" y="2329"/>
                <a:ext cx="6" cy="6"/>
              </a:xfrm>
              <a:custGeom>
                <a:gdLst>
                  <a:gd name="T0" fmla="*/ 1 w 2"/>
                  <a:gd name="T1" fmla="*/ 1 h 2"/>
                  <a:gd name="T2" fmla="*/ 0 w 2"/>
                  <a:gd name="T3" fmla="*/ 2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1" y="2"/>
                      <a:pt x="0" y="1"/>
                      <a:pt x="0" y="2"/>
                    </a:cubicBezTo>
                    <a:cubicBezTo>
                      <a:pt x="0" y="1"/>
                      <a:pt x="0" y="1"/>
                      <a:pt x="0" y="1"/>
                    </a:cubicBezTo>
                    <a:cubicBezTo>
                      <a:pt x="0" y="2"/>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4" name="Freeform 2498">
                <a:extLst>
                  <a:ext uri="{FF2B5EF4-FFF2-40B4-BE49-F238E27FC236}">
                    <a16:creationId xmlns:a16="http://schemas.microsoft.com/office/drawing/2014/main" id="{45F1B72B-BC15-43C6-9AE0-9328F997C122}"/>
                  </a:ext>
                </a:extLst>
              </p:cNvPr>
              <p:cNvSpPr/>
              <p:nvPr/>
            </p:nvSpPr>
            <p:spPr bwMode="auto">
              <a:xfrm>
                <a:off x="2878" y="2329"/>
                <a:ext cx="5" cy="6"/>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5" name="Freeform 2499">
                <a:extLst>
                  <a:ext uri="{FF2B5EF4-FFF2-40B4-BE49-F238E27FC236}">
                    <a16:creationId xmlns:a16="http://schemas.microsoft.com/office/drawing/2014/main" id="{0B677995-C00B-4158-AB83-713105112AB8}"/>
                  </a:ext>
                </a:extLst>
              </p:cNvPr>
              <p:cNvSpPr/>
              <p:nvPr/>
            </p:nvSpPr>
            <p:spPr bwMode="auto">
              <a:xfrm>
                <a:off x="3017" y="2332"/>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6" name="Freeform 2500">
                <a:extLst>
                  <a:ext uri="{FF2B5EF4-FFF2-40B4-BE49-F238E27FC236}">
                    <a16:creationId xmlns:a16="http://schemas.microsoft.com/office/drawing/2014/main" id="{FFF1F3D2-791E-4F49-8296-3DFB687DB0E5}"/>
                  </a:ext>
                </a:extLst>
              </p:cNvPr>
              <p:cNvSpPr/>
              <p:nvPr/>
            </p:nvSpPr>
            <p:spPr bwMode="auto">
              <a:xfrm>
                <a:off x="2303" y="23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7" name="Freeform 2501">
                <a:extLst>
                  <a:ext uri="{FF2B5EF4-FFF2-40B4-BE49-F238E27FC236}">
                    <a16:creationId xmlns:a16="http://schemas.microsoft.com/office/drawing/2014/main" id="{998506BE-0540-4567-B539-CF24A6E41E39}"/>
                  </a:ext>
                </a:extLst>
              </p:cNvPr>
              <p:cNvSpPr/>
              <p:nvPr/>
            </p:nvSpPr>
            <p:spPr bwMode="auto">
              <a:xfrm>
                <a:off x="2413" y="2329"/>
                <a:ext cx="19" cy="8"/>
              </a:xfrm>
              <a:custGeom>
                <a:gdLst>
                  <a:gd name="T0" fmla="*/ 7 w 7"/>
                  <a:gd name="T1" fmla="*/ 2 h 3"/>
                  <a:gd name="T2" fmla="*/ 1 w 7"/>
                  <a:gd name="T3" fmla="*/ 2 h 3"/>
                  <a:gd name="T4" fmla="*/ 0 w 7"/>
                  <a:gd name="T5" fmla="*/ 1 h 3"/>
                  <a:gd name="T6" fmla="*/ 7 w 7"/>
                  <a:gd name="T7" fmla="*/ 2 h 3"/>
                </a:gdLst>
                <a:cxnLst>
                  <a:cxn ang="0">
                    <a:pos x="T0" y="T1"/>
                  </a:cxn>
                  <a:cxn ang="0">
                    <a:pos x="T2" y="T3"/>
                  </a:cxn>
                  <a:cxn ang="0">
                    <a:pos x="T4" y="T5"/>
                  </a:cxn>
                  <a:cxn ang="0">
                    <a:pos x="T6" y="T7"/>
                  </a:cxn>
                </a:cxnLst>
                <a:rect l="0" t="0" r="r" b="b"/>
                <a:pathLst>
                  <a:path w="7" h="3">
                    <a:moveTo>
                      <a:pt x="7" y="2"/>
                    </a:moveTo>
                    <a:cubicBezTo>
                      <a:pt x="5" y="3"/>
                      <a:pt x="4" y="3"/>
                      <a:pt x="1" y="2"/>
                    </a:cubicBezTo>
                    <a:cubicBezTo>
                      <a:pt x="0" y="1"/>
                      <a:pt x="0" y="1"/>
                      <a:pt x="0" y="1"/>
                    </a:cubicBezTo>
                    <a:cubicBezTo>
                      <a:pt x="3" y="0"/>
                      <a:pt x="5" y="3"/>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8" name="Freeform 2502">
                <a:extLst>
                  <a:ext uri="{FF2B5EF4-FFF2-40B4-BE49-F238E27FC236}">
                    <a16:creationId xmlns:a16="http://schemas.microsoft.com/office/drawing/2014/main" id="{907E4438-F7BA-4A18-ADAE-4769B32048AB}"/>
                  </a:ext>
                </a:extLst>
              </p:cNvPr>
              <p:cNvSpPr/>
              <p:nvPr/>
            </p:nvSpPr>
            <p:spPr bwMode="auto">
              <a:xfrm>
                <a:off x="2544" y="233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9" name="Freeform 2503">
                <a:extLst>
                  <a:ext uri="{FF2B5EF4-FFF2-40B4-BE49-F238E27FC236}">
                    <a16:creationId xmlns:a16="http://schemas.microsoft.com/office/drawing/2014/main" id="{00A37514-C67A-4766-A5F6-77BB4D669B6E}"/>
                  </a:ext>
                </a:extLst>
              </p:cNvPr>
              <p:cNvSpPr/>
              <p:nvPr/>
            </p:nvSpPr>
            <p:spPr bwMode="auto">
              <a:xfrm>
                <a:off x="2859" y="2332"/>
                <a:ext cx="8" cy="5"/>
              </a:xfrm>
              <a:custGeom>
                <a:gdLst>
                  <a:gd name="T0" fmla="*/ 3 w 3"/>
                  <a:gd name="T1" fmla="*/ 1 h 2"/>
                  <a:gd name="T2" fmla="*/ 2 w 3"/>
                  <a:gd name="T3" fmla="*/ 2 h 2"/>
                  <a:gd name="T4" fmla="*/ 3 w 3"/>
                  <a:gd name="T5" fmla="*/ 2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2"/>
                      <a:pt x="2" y="2"/>
                      <a:pt x="2" y="2"/>
                    </a:cubicBezTo>
                    <a:cubicBezTo>
                      <a:pt x="3" y="2"/>
                      <a:pt x="3" y="2"/>
                      <a:pt x="3" y="2"/>
                    </a:cubicBezTo>
                    <a:cubicBezTo>
                      <a:pt x="1" y="2"/>
                      <a:pt x="1" y="2"/>
                      <a:pt x="1" y="2"/>
                    </a:cubicBezTo>
                    <a:cubicBezTo>
                      <a:pt x="0" y="1"/>
                      <a:pt x="0" y="1"/>
                      <a:pt x="0" y="1"/>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0" name="Freeform 2504">
                <a:extLst>
                  <a:ext uri="{FF2B5EF4-FFF2-40B4-BE49-F238E27FC236}">
                    <a16:creationId xmlns:a16="http://schemas.microsoft.com/office/drawing/2014/main" id="{95137B4B-013D-4E66-873D-E5C9F2875DAC}"/>
                  </a:ext>
                </a:extLst>
              </p:cNvPr>
              <p:cNvSpPr/>
              <p:nvPr/>
            </p:nvSpPr>
            <p:spPr bwMode="auto">
              <a:xfrm>
                <a:off x="3001" y="233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1" name="Freeform 2505">
                <a:extLst>
                  <a:ext uri="{FF2B5EF4-FFF2-40B4-BE49-F238E27FC236}">
                    <a16:creationId xmlns:a16="http://schemas.microsoft.com/office/drawing/2014/main" id="{7ACD7363-0F40-49E5-AB25-BC949DD3847D}"/>
                  </a:ext>
                </a:extLst>
              </p:cNvPr>
              <p:cNvSpPr/>
              <p:nvPr/>
            </p:nvSpPr>
            <p:spPr bwMode="auto">
              <a:xfrm>
                <a:off x="2442" y="2332"/>
                <a:ext cx="11" cy="8"/>
              </a:xfrm>
              <a:custGeom>
                <a:gdLst>
                  <a:gd name="T0" fmla="*/ 4 w 4"/>
                  <a:gd name="T1" fmla="*/ 1 h 3"/>
                  <a:gd name="T2" fmla="*/ 0 w 4"/>
                  <a:gd name="T3" fmla="*/ 2 h 3"/>
                  <a:gd name="T4" fmla="*/ 4 w 4"/>
                  <a:gd name="T5" fmla="*/ 1 h 3"/>
                </a:gdLst>
                <a:cxnLst>
                  <a:cxn ang="0">
                    <a:pos x="T0" y="T1"/>
                  </a:cxn>
                  <a:cxn ang="0">
                    <a:pos x="T2" y="T3"/>
                  </a:cxn>
                  <a:cxn ang="0">
                    <a:pos x="T4" y="T5"/>
                  </a:cxn>
                </a:cxnLst>
                <a:rect l="0" t="0" r="r" b="b"/>
                <a:pathLst>
                  <a:path w="4" h="3">
                    <a:moveTo>
                      <a:pt x="4" y="1"/>
                    </a:moveTo>
                    <a:cubicBezTo>
                      <a:pt x="3" y="3"/>
                      <a:pt x="1" y="1"/>
                      <a:pt x="0" y="2"/>
                    </a:cubicBezTo>
                    <a:cubicBezTo>
                      <a:pt x="2"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2" name="Freeform 2506">
                <a:extLst>
                  <a:ext uri="{FF2B5EF4-FFF2-40B4-BE49-F238E27FC236}">
                    <a16:creationId xmlns:a16="http://schemas.microsoft.com/office/drawing/2014/main" id="{C9966882-081B-48E0-A62F-6E5EE81F2486}"/>
                  </a:ext>
                </a:extLst>
              </p:cNvPr>
              <p:cNvSpPr/>
              <p:nvPr/>
            </p:nvSpPr>
            <p:spPr bwMode="auto">
              <a:xfrm>
                <a:off x="2536" y="233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3" name="Freeform 2507">
                <a:extLst>
                  <a:ext uri="{FF2B5EF4-FFF2-40B4-BE49-F238E27FC236}">
                    <a16:creationId xmlns:a16="http://schemas.microsoft.com/office/drawing/2014/main" id="{D219E57C-9E29-418D-9212-D89663EB61B5}"/>
                  </a:ext>
                </a:extLst>
              </p:cNvPr>
              <p:cNvSpPr/>
              <p:nvPr/>
            </p:nvSpPr>
            <p:spPr bwMode="auto">
              <a:xfrm>
                <a:off x="3773" y="2335"/>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0"/>
                      <a:pt x="1" y="2"/>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4" name="Freeform 2508">
                <a:extLst>
                  <a:ext uri="{FF2B5EF4-FFF2-40B4-BE49-F238E27FC236}">
                    <a16:creationId xmlns:a16="http://schemas.microsoft.com/office/drawing/2014/main" id="{4C8A11CC-8964-4F7E-86A8-F69C49116FF4}"/>
                  </a:ext>
                </a:extLst>
              </p:cNvPr>
              <p:cNvSpPr/>
              <p:nvPr/>
            </p:nvSpPr>
            <p:spPr bwMode="auto">
              <a:xfrm>
                <a:off x="2905" y="2332"/>
                <a:ext cx="21" cy="8"/>
              </a:xfrm>
              <a:custGeom>
                <a:gdLst>
                  <a:gd name="T0" fmla="*/ 7 w 8"/>
                  <a:gd name="T1" fmla="*/ 2 h 3"/>
                  <a:gd name="T2" fmla="*/ 8 w 8"/>
                  <a:gd name="T3" fmla="*/ 2 h 3"/>
                  <a:gd name="T4" fmla="*/ 7 w 8"/>
                  <a:gd name="T5" fmla="*/ 2 h 3"/>
                  <a:gd name="T6" fmla="*/ 3 w 8"/>
                  <a:gd name="T7" fmla="*/ 3 h 3"/>
                  <a:gd name="T8" fmla="*/ 0 w 8"/>
                  <a:gd name="T9" fmla="*/ 2 h 3"/>
                  <a:gd name="T10" fmla="*/ 3 w 8"/>
                  <a:gd name="T11" fmla="*/ 1 h 3"/>
                  <a:gd name="T12" fmla="*/ 7 w 8"/>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7" y="2"/>
                    </a:moveTo>
                    <a:cubicBezTo>
                      <a:pt x="8" y="2"/>
                      <a:pt x="8" y="2"/>
                      <a:pt x="8" y="2"/>
                    </a:cubicBezTo>
                    <a:cubicBezTo>
                      <a:pt x="8" y="2"/>
                      <a:pt x="7" y="3"/>
                      <a:pt x="7" y="2"/>
                    </a:cubicBezTo>
                    <a:cubicBezTo>
                      <a:pt x="5" y="2"/>
                      <a:pt x="4" y="2"/>
                      <a:pt x="3" y="3"/>
                    </a:cubicBezTo>
                    <a:cubicBezTo>
                      <a:pt x="3" y="2"/>
                      <a:pt x="1" y="1"/>
                      <a:pt x="0" y="2"/>
                    </a:cubicBezTo>
                    <a:cubicBezTo>
                      <a:pt x="0" y="0"/>
                      <a:pt x="3" y="2"/>
                      <a:pt x="3" y="1"/>
                    </a:cubicBezTo>
                    <a:cubicBezTo>
                      <a:pt x="5"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5" name="Freeform 2509">
                <a:extLst>
                  <a:ext uri="{FF2B5EF4-FFF2-40B4-BE49-F238E27FC236}">
                    <a16:creationId xmlns:a16="http://schemas.microsoft.com/office/drawing/2014/main" id="{2CD1CC53-C810-4302-9BE6-9D745822E68B}"/>
                  </a:ext>
                </a:extLst>
              </p:cNvPr>
              <p:cNvSpPr/>
              <p:nvPr/>
            </p:nvSpPr>
            <p:spPr bwMode="auto">
              <a:xfrm>
                <a:off x="2477" y="2335"/>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6" name="Freeform 2510">
                <a:extLst>
                  <a:ext uri="{FF2B5EF4-FFF2-40B4-BE49-F238E27FC236}">
                    <a16:creationId xmlns:a16="http://schemas.microsoft.com/office/drawing/2014/main" id="{DCFAFE6E-EC2D-4418-9608-9BAB8E23250B}"/>
                  </a:ext>
                </a:extLst>
              </p:cNvPr>
              <p:cNvSpPr/>
              <p:nvPr/>
            </p:nvSpPr>
            <p:spPr bwMode="auto">
              <a:xfrm>
                <a:off x="2926" y="2335"/>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7" name="Freeform 2511">
                <a:extLst>
                  <a:ext uri="{FF2B5EF4-FFF2-40B4-BE49-F238E27FC236}">
                    <a16:creationId xmlns:a16="http://schemas.microsoft.com/office/drawing/2014/main" id="{399D5CAD-C468-41BC-BF0E-F9A01AA8AA5E}"/>
                  </a:ext>
                </a:extLst>
              </p:cNvPr>
              <p:cNvSpPr/>
              <p:nvPr/>
            </p:nvSpPr>
            <p:spPr bwMode="auto">
              <a:xfrm>
                <a:off x="2453" y="233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8" name="Freeform 2512">
                <a:extLst>
                  <a:ext uri="{FF2B5EF4-FFF2-40B4-BE49-F238E27FC236}">
                    <a16:creationId xmlns:a16="http://schemas.microsoft.com/office/drawing/2014/main" id="{4D0EEE2D-0D90-49BA-B9D4-8B9B0F13F783}"/>
                  </a:ext>
                </a:extLst>
              </p:cNvPr>
              <p:cNvSpPr/>
              <p:nvPr/>
            </p:nvSpPr>
            <p:spPr bwMode="auto">
              <a:xfrm>
                <a:off x="2482" y="233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9" name="Freeform 2513">
                <a:extLst>
                  <a:ext uri="{FF2B5EF4-FFF2-40B4-BE49-F238E27FC236}">
                    <a16:creationId xmlns:a16="http://schemas.microsoft.com/office/drawing/2014/main" id="{DF750FDB-0BFF-4EB9-9045-6E65533E8CB2}"/>
                  </a:ext>
                </a:extLst>
              </p:cNvPr>
              <p:cNvSpPr/>
              <p:nvPr/>
            </p:nvSpPr>
            <p:spPr bwMode="auto">
              <a:xfrm>
                <a:off x="2621" y="2332"/>
                <a:ext cx="11" cy="8"/>
              </a:xfrm>
              <a:custGeom>
                <a:gdLst>
                  <a:gd name="T0" fmla="*/ 4 w 4"/>
                  <a:gd name="T1" fmla="*/ 3 h 3"/>
                  <a:gd name="T2" fmla="*/ 0 w 4"/>
                  <a:gd name="T3" fmla="*/ 3 h 3"/>
                  <a:gd name="T4" fmla="*/ 4 w 4"/>
                  <a:gd name="T5" fmla="*/ 3 h 3"/>
                </a:gdLst>
                <a:cxnLst>
                  <a:cxn ang="0">
                    <a:pos x="T0" y="T1"/>
                  </a:cxn>
                  <a:cxn ang="0">
                    <a:pos x="T2" y="T3"/>
                  </a:cxn>
                  <a:cxn ang="0">
                    <a:pos x="T4" y="T5"/>
                  </a:cxn>
                </a:cxnLst>
                <a:rect l="0" t="0" r="r" b="b"/>
                <a:pathLst>
                  <a:path w="4" h="3">
                    <a:moveTo>
                      <a:pt x="4" y="3"/>
                    </a:moveTo>
                    <a:cubicBezTo>
                      <a:pt x="3" y="2"/>
                      <a:pt x="1" y="3"/>
                      <a:pt x="0" y="3"/>
                    </a:cubicBezTo>
                    <a:cubicBezTo>
                      <a:pt x="1" y="3"/>
                      <a:pt x="4"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1" name="Freeform 2514">
                <a:extLst>
                  <a:ext uri="{FF2B5EF4-FFF2-40B4-BE49-F238E27FC236}">
                    <a16:creationId xmlns:a16="http://schemas.microsoft.com/office/drawing/2014/main" id="{E8337896-392C-47E2-8502-ED798B18F5CF}"/>
                  </a:ext>
                </a:extLst>
              </p:cNvPr>
              <p:cNvSpPr/>
              <p:nvPr/>
            </p:nvSpPr>
            <p:spPr bwMode="auto">
              <a:xfrm>
                <a:off x="2472" y="2337"/>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2" name="Freeform 2515">
                <a:extLst>
                  <a:ext uri="{FF2B5EF4-FFF2-40B4-BE49-F238E27FC236}">
                    <a16:creationId xmlns:a16="http://schemas.microsoft.com/office/drawing/2014/main" id="{29A17792-6301-4DFF-B1F3-BD3E9D7C2099}"/>
                  </a:ext>
                </a:extLst>
              </p:cNvPr>
              <p:cNvSpPr/>
              <p:nvPr/>
            </p:nvSpPr>
            <p:spPr bwMode="auto">
              <a:xfrm>
                <a:off x="2512" y="233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6" name="Freeform 2516">
                <a:extLst>
                  <a:ext uri="{FF2B5EF4-FFF2-40B4-BE49-F238E27FC236}">
                    <a16:creationId xmlns:a16="http://schemas.microsoft.com/office/drawing/2014/main" id="{5DF5527D-AA31-475D-9733-92C11D9A988A}"/>
                  </a:ext>
                </a:extLst>
              </p:cNvPr>
              <p:cNvSpPr/>
              <p:nvPr/>
            </p:nvSpPr>
            <p:spPr bwMode="auto">
              <a:xfrm>
                <a:off x="2715" y="2335"/>
                <a:ext cx="11" cy="8"/>
              </a:xfrm>
              <a:custGeom>
                <a:gdLst>
                  <a:gd name="T0" fmla="*/ 4 w 4"/>
                  <a:gd name="T1" fmla="*/ 2 h 3"/>
                  <a:gd name="T2" fmla="*/ 2 w 4"/>
                  <a:gd name="T3" fmla="*/ 3 h 3"/>
                  <a:gd name="T4" fmla="*/ 1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3" y="3"/>
                      <a:pt x="3" y="3"/>
                      <a:pt x="2" y="3"/>
                    </a:cubicBezTo>
                    <a:cubicBezTo>
                      <a:pt x="1" y="3"/>
                      <a:pt x="0" y="2"/>
                      <a:pt x="1" y="1"/>
                    </a:cubicBezTo>
                    <a:cubicBezTo>
                      <a:pt x="2"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0" name="Freeform 2517">
                <a:extLst>
                  <a:ext uri="{FF2B5EF4-FFF2-40B4-BE49-F238E27FC236}">
                    <a16:creationId xmlns:a16="http://schemas.microsoft.com/office/drawing/2014/main" id="{4614EB15-FC01-4B9A-B068-2D13DA3471F4}"/>
                  </a:ext>
                </a:extLst>
              </p:cNvPr>
              <p:cNvSpPr/>
              <p:nvPr/>
            </p:nvSpPr>
            <p:spPr bwMode="auto">
              <a:xfrm>
                <a:off x="2889" y="233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8" name="Freeform 2518">
                <a:extLst>
                  <a:ext uri="{FF2B5EF4-FFF2-40B4-BE49-F238E27FC236}">
                    <a16:creationId xmlns:a16="http://schemas.microsoft.com/office/drawing/2014/main" id="{53FBBAA4-F71A-4596-ADC0-3560DE0C41BF}"/>
                  </a:ext>
                </a:extLst>
              </p:cNvPr>
              <p:cNvSpPr/>
              <p:nvPr/>
            </p:nvSpPr>
            <p:spPr bwMode="auto">
              <a:xfrm>
                <a:off x="2352" y="2337"/>
                <a:ext cx="5" cy="3"/>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2" name="Freeform 2519">
                <a:extLst>
                  <a:ext uri="{FF2B5EF4-FFF2-40B4-BE49-F238E27FC236}">
                    <a16:creationId xmlns:a16="http://schemas.microsoft.com/office/drawing/2014/main" id="{81F25F27-068E-4E73-AF10-4978CEADE461}"/>
                  </a:ext>
                </a:extLst>
              </p:cNvPr>
              <p:cNvSpPr/>
              <p:nvPr/>
            </p:nvSpPr>
            <p:spPr bwMode="auto">
              <a:xfrm>
                <a:off x="2811" y="2337"/>
                <a:ext cx="16" cy="11"/>
              </a:xfrm>
              <a:custGeom>
                <a:gdLst>
                  <a:gd name="T0" fmla="*/ 6 w 6"/>
                  <a:gd name="T1" fmla="*/ 0 h 4"/>
                  <a:gd name="T2" fmla="*/ 1 w 6"/>
                  <a:gd name="T3" fmla="*/ 4 h 4"/>
                  <a:gd name="T4" fmla="*/ 0 w 6"/>
                  <a:gd name="T5" fmla="*/ 3 h 4"/>
                  <a:gd name="T6" fmla="*/ 1 w 6"/>
                  <a:gd name="T7" fmla="*/ 3 h 4"/>
                  <a:gd name="T8" fmla="*/ 2 w 6"/>
                  <a:gd name="T9" fmla="*/ 3 h 4"/>
                  <a:gd name="T10" fmla="*/ 5 w 6"/>
                  <a:gd name="T11" fmla="*/ 0 h 4"/>
                  <a:gd name="T12" fmla="*/ 6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3" y="2"/>
                      <a:pt x="1" y="4"/>
                    </a:cubicBezTo>
                    <a:cubicBezTo>
                      <a:pt x="0" y="3"/>
                      <a:pt x="0" y="3"/>
                      <a:pt x="0" y="3"/>
                    </a:cubicBezTo>
                    <a:cubicBezTo>
                      <a:pt x="1" y="3"/>
                      <a:pt x="1" y="3"/>
                      <a:pt x="1" y="3"/>
                    </a:cubicBezTo>
                    <a:cubicBezTo>
                      <a:pt x="2" y="3"/>
                      <a:pt x="2" y="3"/>
                      <a:pt x="2" y="3"/>
                    </a:cubicBezTo>
                    <a:cubicBezTo>
                      <a:pt x="0" y="1"/>
                      <a:pt x="4"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3" name="Freeform 2520">
                <a:extLst>
                  <a:ext uri="{FF2B5EF4-FFF2-40B4-BE49-F238E27FC236}">
                    <a16:creationId xmlns:a16="http://schemas.microsoft.com/office/drawing/2014/main" id="{6F3ECB42-EAE5-4F69-8163-989A6BF66C34}"/>
                  </a:ext>
                </a:extLst>
              </p:cNvPr>
              <p:cNvSpPr/>
              <p:nvPr/>
            </p:nvSpPr>
            <p:spPr bwMode="auto">
              <a:xfrm>
                <a:off x="2832" y="2337"/>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0" y="2"/>
                      <a:pt x="0" y="2"/>
                    </a:cubicBezTo>
                    <a:cubicBezTo>
                      <a:pt x="0" y="0"/>
                      <a:pt x="0" y="0"/>
                      <a:pt x="0" y="0"/>
                    </a:cubicBezTo>
                    <a:cubicBezTo>
                      <a:pt x="0"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1" name="Freeform 2521">
                <a:extLst>
                  <a:ext uri="{FF2B5EF4-FFF2-40B4-BE49-F238E27FC236}">
                    <a16:creationId xmlns:a16="http://schemas.microsoft.com/office/drawing/2014/main" id="{5DF1BF40-6CB0-4F46-AE00-F90A09895C53}"/>
                  </a:ext>
                </a:extLst>
              </p:cNvPr>
              <p:cNvSpPr/>
              <p:nvPr/>
            </p:nvSpPr>
            <p:spPr bwMode="auto">
              <a:xfrm>
                <a:off x="3014" y="2337"/>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2" name="Freeform 2522">
                <a:extLst>
                  <a:ext uri="{FF2B5EF4-FFF2-40B4-BE49-F238E27FC236}">
                    <a16:creationId xmlns:a16="http://schemas.microsoft.com/office/drawing/2014/main" id="{CE4DB97E-5B96-4F00-99AE-DD29638B1891}"/>
                  </a:ext>
                </a:extLst>
              </p:cNvPr>
              <p:cNvSpPr/>
              <p:nvPr/>
            </p:nvSpPr>
            <p:spPr bwMode="auto">
              <a:xfrm>
                <a:off x="3051" y="23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3" name="Freeform 2523">
                <a:extLst>
                  <a:ext uri="{FF2B5EF4-FFF2-40B4-BE49-F238E27FC236}">
                    <a16:creationId xmlns:a16="http://schemas.microsoft.com/office/drawing/2014/main" id="{3327FB64-320A-47CD-BC22-A6C667AFF1C2}"/>
                  </a:ext>
                </a:extLst>
              </p:cNvPr>
              <p:cNvSpPr/>
              <p:nvPr/>
            </p:nvSpPr>
            <p:spPr bwMode="auto">
              <a:xfrm>
                <a:off x="2520" y="2337"/>
                <a:ext cx="21" cy="8"/>
              </a:xfrm>
              <a:custGeom>
                <a:gdLst>
                  <a:gd name="T0" fmla="*/ 8 w 8"/>
                  <a:gd name="T1" fmla="*/ 0 h 3"/>
                  <a:gd name="T2" fmla="*/ 3 w 8"/>
                  <a:gd name="T3" fmla="*/ 2 h 3"/>
                  <a:gd name="T4" fmla="*/ 0 w 8"/>
                  <a:gd name="T5" fmla="*/ 1 h 3"/>
                  <a:gd name="T6" fmla="*/ 8 w 8"/>
                  <a:gd name="T7" fmla="*/ 0 h 3"/>
                </a:gdLst>
                <a:cxnLst>
                  <a:cxn ang="0">
                    <a:pos x="T0" y="T1"/>
                  </a:cxn>
                  <a:cxn ang="0">
                    <a:pos x="T2" y="T3"/>
                  </a:cxn>
                  <a:cxn ang="0">
                    <a:pos x="T4" y="T5"/>
                  </a:cxn>
                  <a:cxn ang="0">
                    <a:pos x="T6" y="T7"/>
                  </a:cxn>
                </a:cxnLst>
                <a:rect l="0" t="0" r="r" b="b"/>
                <a:pathLst>
                  <a:path w="8" h="3">
                    <a:moveTo>
                      <a:pt x="8" y="0"/>
                    </a:moveTo>
                    <a:cubicBezTo>
                      <a:pt x="6" y="2"/>
                      <a:pt x="4" y="0"/>
                      <a:pt x="3" y="2"/>
                    </a:cubicBezTo>
                    <a:cubicBezTo>
                      <a:pt x="2" y="1"/>
                      <a:pt x="1" y="3"/>
                      <a:pt x="0" y="1"/>
                    </a:cubicBezTo>
                    <a:cubicBezTo>
                      <a:pt x="2"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4" name="Freeform 2524">
                <a:extLst>
                  <a:ext uri="{FF2B5EF4-FFF2-40B4-BE49-F238E27FC236}">
                    <a16:creationId xmlns:a16="http://schemas.microsoft.com/office/drawing/2014/main" id="{DE734ECB-CD9E-453C-AB0C-6DFE8C2C1AD9}"/>
                  </a:ext>
                </a:extLst>
              </p:cNvPr>
              <p:cNvSpPr/>
              <p:nvPr/>
            </p:nvSpPr>
            <p:spPr bwMode="auto">
              <a:xfrm>
                <a:off x="3313" y="2337"/>
                <a:ext cx="14" cy="8"/>
              </a:xfrm>
              <a:custGeom>
                <a:gdLst>
                  <a:gd name="T0" fmla="*/ 4 w 5"/>
                  <a:gd name="T1" fmla="*/ 2 h 3"/>
                  <a:gd name="T2" fmla="*/ 1 w 5"/>
                  <a:gd name="T3" fmla="*/ 3 h 3"/>
                  <a:gd name="T4" fmla="*/ 3 w 5"/>
                  <a:gd name="T5" fmla="*/ 0 h 3"/>
                  <a:gd name="T6" fmla="*/ 4 w 5"/>
                  <a:gd name="T7" fmla="*/ 2 h 3"/>
                </a:gdLst>
                <a:cxnLst>
                  <a:cxn ang="0">
                    <a:pos x="T0" y="T1"/>
                  </a:cxn>
                  <a:cxn ang="0">
                    <a:pos x="T2" y="T3"/>
                  </a:cxn>
                  <a:cxn ang="0">
                    <a:pos x="T4" y="T5"/>
                  </a:cxn>
                  <a:cxn ang="0">
                    <a:pos x="T6" y="T7"/>
                  </a:cxn>
                </a:cxnLst>
                <a:rect l="0" t="0" r="r" b="b"/>
                <a:pathLst>
                  <a:path w="5" h="3">
                    <a:moveTo>
                      <a:pt x="4" y="2"/>
                    </a:moveTo>
                    <a:cubicBezTo>
                      <a:pt x="4" y="2"/>
                      <a:pt x="2" y="3"/>
                      <a:pt x="1" y="3"/>
                    </a:cubicBezTo>
                    <a:cubicBezTo>
                      <a:pt x="0" y="0"/>
                      <a:pt x="5" y="2"/>
                      <a:pt x="3" y="0"/>
                    </a:cubicBezTo>
                    <a:cubicBezTo>
                      <a:pt x="4"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5" name="Freeform 2525">
                <a:extLst>
                  <a:ext uri="{FF2B5EF4-FFF2-40B4-BE49-F238E27FC236}">
                    <a16:creationId xmlns:a16="http://schemas.microsoft.com/office/drawing/2014/main" id="{F6D8A8D2-12D9-4B4B-9709-74FCC5F60C8E}"/>
                  </a:ext>
                </a:extLst>
              </p:cNvPr>
              <p:cNvSpPr/>
              <p:nvPr/>
            </p:nvSpPr>
            <p:spPr bwMode="auto">
              <a:xfrm>
                <a:off x="3770" y="233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6" name="Freeform 2526">
                <a:extLst>
                  <a:ext uri="{FF2B5EF4-FFF2-40B4-BE49-F238E27FC236}">
                    <a16:creationId xmlns:a16="http://schemas.microsoft.com/office/drawing/2014/main" id="{65230283-E11D-4434-9AFE-C9DEFC719A9E}"/>
                  </a:ext>
                </a:extLst>
              </p:cNvPr>
              <p:cNvSpPr/>
              <p:nvPr/>
            </p:nvSpPr>
            <p:spPr bwMode="auto">
              <a:xfrm>
                <a:off x="2579" y="234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7" name="Freeform 2527">
                <a:extLst>
                  <a:ext uri="{FF2B5EF4-FFF2-40B4-BE49-F238E27FC236}">
                    <a16:creationId xmlns:a16="http://schemas.microsoft.com/office/drawing/2014/main" id="{AE408228-A889-476B-9A24-EF2F0A8DBF71}"/>
                  </a:ext>
                </a:extLst>
              </p:cNvPr>
              <p:cNvSpPr/>
              <p:nvPr/>
            </p:nvSpPr>
            <p:spPr bwMode="auto">
              <a:xfrm>
                <a:off x="2587" y="2337"/>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8" name="Freeform 2528">
                <a:extLst>
                  <a:ext uri="{FF2B5EF4-FFF2-40B4-BE49-F238E27FC236}">
                    <a16:creationId xmlns:a16="http://schemas.microsoft.com/office/drawing/2014/main" id="{60CF991E-1554-4EFF-8B7E-A3763F234F71}"/>
                  </a:ext>
                </a:extLst>
              </p:cNvPr>
              <p:cNvSpPr/>
              <p:nvPr/>
            </p:nvSpPr>
            <p:spPr bwMode="auto">
              <a:xfrm>
                <a:off x="2672" y="234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9" name="Freeform 2529">
                <a:extLst>
                  <a:ext uri="{FF2B5EF4-FFF2-40B4-BE49-F238E27FC236}">
                    <a16:creationId xmlns:a16="http://schemas.microsoft.com/office/drawing/2014/main" id="{F1F9B210-841A-4D1E-A741-F193DA4819AC}"/>
                  </a:ext>
                </a:extLst>
              </p:cNvPr>
              <p:cNvSpPr/>
              <p:nvPr/>
            </p:nvSpPr>
            <p:spPr bwMode="auto">
              <a:xfrm>
                <a:off x="2854" y="2335"/>
                <a:ext cx="27" cy="13"/>
              </a:xfrm>
              <a:custGeom>
                <a:gdLst>
                  <a:gd name="T0" fmla="*/ 10 w 10"/>
                  <a:gd name="T1" fmla="*/ 3 h 5"/>
                  <a:gd name="T2" fmla="*/ 4 w 10"/>
                  <a:gd name="T3" fmla="*/ 3 h 5"/>
                  <a:gd name="T4" fmla="*/ 5 w 10"/>
                  <a:gd name="T5" fmla="*/ 4 h 5"/>
                  <a:gd name="T6" fmla="*/ 5 w 10"/>
                  <a:gd name="T7" fmla="*/ 4 h 5"/>
                  <a:gd name="T8" fmla="*/ 0 w 10"/>
                  <a:gd name="T9" fmla="*/ 5 h 5"/>
                  <a:gd name="T10" fmla="*/ 3 w 10"/>
                  <a:gd name="T11" fmla="*/ 3 h 5"/>
                  <a:gd name="T12" fmla="*/ 2 w 10"/>
                  <a:gd name="T13" fmla="*/ 3 h 5"/>
                  <a:gd name="T14" fmla="*/ 10 w 10"/>
                  <a:gd name="T15" fmla="*/ 2 h 5"/>
                  <a:gd name="T16" fmla="*/ 10 w 10"/>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3"/>
                    </a:moveTo>
                    <a:cubicBezTo>
                      <a:pt x="8" y="0"/>
                      <a:pt x="7" y="5"/>
                      <a:pt x="4" y="3"/>
                    </a:cubicBezTo>
                    <a:cubicBezTo>
                      <a:pt x="3" y="3"/>
                      <a:pt x="5" y="4"/>
                      <a:pt x="5" y="4"/>
                    </a:cubicBezTo>
                    <a:cubicBezTo>
                      <a:pt x="5" y="4"/>
                      <a:pt x="5" y="4"/>
                      <a:pt x="5" y="4"/>
                    </a:cubicBezTo>
                    <a:cubicBezTo>
                      <a:pt x="4" y="5"/>
                      <a:pt x="2" y="5"/>
                      <a:pt x="0" y="5"/>
                    </a:cubicBezTo>
                    <a:cubicBezTo>
                      <a:pt x="1" y="5"/>
                      <a:pt x="3" y="4"/>
                      <a:pt x="3" y="3"/>
                    </a:cubicBezTo>
                    <a:cubicBezTo>
                      <a:pt x="2" y="3"/>
                      <a:pt x="2" y="3"/>
                      <a:pt x="2" y="3"/>
                    </a:cubicBezTo>
                    <a:cubicBezTo>
                      <a:pt x="5" y="2"/>
                      <a:pt x="7" y="2"/>
                      <a:pt x="10" y="2"/>
                    </a:cubicBez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0" name="Freeform 2530">
                <a:extLst>
                  <a:ext uri="{FF2B5EF4-FFF2-40B4-BE49-F238E27FC236}">
                    <a16:creationId xmlns:a16="http://schemas.microsoft.com/office/drawing/2014/main" id="{2B25A407-FA54-4F4D-AC1A-EBDF1C94C976}"/>
                  </a:ext>
                </a:extLst>
              </p:cNvPr>
              <p:cNvSpPr/>
              <p:nvPr/>
            </p:nvSpPr>
            <p:spPr bwMode="auto">
              <a:xfrm>
                <a:off x="2950" y="233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1" name="Freeform 2531">
                <a:extLst>
                  <a:ext uri="{FF2B5EF4-FFF2-40B4-BE49-F238E27FC236}">
                    <a16:creationId xmlns:a16="http://schemas.microsoft.com/office/drawing/2014/main" id="{9F49BD08-B609-4141-8799-9C5A66229E4E}"/>
                  </a:ext>
                </a:extLst>
              </p:cNvPr>
              <p:cNvSpPr/>
              <p:nvPr/>
            </p:nvSpPr>
            <p:spPr bwMode="auto">
              <a:xfrm>
                <a:off x="2405" y="2340"/>
                <a:ext cx="3" cy="3"/>
              </a:xfrm>
              <a:custGeom>
                <a:gdLst>
                  <a:gd name="T0" fmla="*/ 3 w 3"/>
                  <a:gd name="T1" fmla="*/ 0 h 3"/>
                  <a:gd name="T2" fmla="*/ 0 w 3"/>
                  <a:gd name="T3" fmla="*/ 3 h 3"/>
                  <a:gd name="T4" fmla="*/ 0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0"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2" name="Freeform 2532">
                <a:extLst>
                  <a:ext uri="{FF2B5EF4-FFF2-40B4-BE49-F238E27FC236}">
                    <a16:creationId xmlns:a16="http://schemas.microsoft.com/office/drawing/2014/main" id="{ABE95521-F1E5-418E-A117-CCFA87534B1F}"/>
                  </a:ext>
                </a:extLst>
              </p:cNvPr>
              <p:cNvSpPr/>
              <p:nvPr/>
            </p:nvSpPr>
            <p:spPr bwMode="auto">
              <a:xfrm>
                <a:off x="2490" y="23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3" name="Freeform 2533">
                <a:extLst>
                  <a:ext uri="{FF2B5EF4-FFF2-40B4-BE49-F238E27FC236}">
                    <a16:creationId xmlns:a16="http://schemas.microsoft.com/office/drawing/2014/main" id="{D24D7C79-C9D1-4C79-9CF0-7764FA6B58F4}"/>
                  </a:ext>
                </a:extLst>
              </p:cNvPr>
              <p:cNvSpPr/>
              <p:nvPr/>
            </p:nvSpPr>
            <p:spPr bwMode="auto">
              <a:xfrm>
                <a:off x="2702" y="2340"/>
                <a:ext cx="13" cy="5"/>
              </a:xfrm>
              <a:custGeom>
                <a:gdLst>
                  <a:gd name="T0" fmla="*/ 5 w 5"/>
                  <a:gd name="T1" fmla="*/ 0 h 2"/>
                  <a:gd name="T2" fmla="*/ 0 w 5"/>
                  <a:gd name="T3" fmla="*/ 2 h 2"/>
                  <a:gd name="T4" fmla="*/ 3 w 5"/>
                  <a:gd name="T5" fmla="*/ 0 h 2"/>
                  <a:gd name="T6" fmla="*/ 5 w 5"/>
                  <a:gd name="T7" fmla="*/ 0 h 2"/>
                </a:gdLst>
                <a:cxnLst>
                  <a:cxn ang="0">
                    <a:pos x="T0" y="T1"/>
                  </a:cxn>
                  <a:cxn ang="0">
                    <a:pos x="T2" y="T3"/>
                  </a:cxn>
                  <a:cxn ang="0">
                    <a:pos x="T4" y="T5"/>
                  </a:cxn>
                  <a:cxn ang="0">
                    <a:pos x="T6" y="T7"/>
                  </a:cxn>
                </a:cxnLst>
                <a:rect l="0" t="0" r="r" b="b"/>
                <a:pathLst>
                  <a:path w="5" h="2">
                    <a:moveTo>
                      <a:pt x="5" y="0"/>
                    </a:moveTo>
                    <a:cubicBezTo>
                      <a:pt x="3" y="0"/>
                      <a:pt x="2" y="1"/>
                      <a:pt x="0" y="2"/>
                    </a:cubicBezTo>
                    <a:cubicBezTo>
                      <a:pt x="0" y="0"/>
                      <a:pt x="2" y="1"/>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4" name="Freeform 2534">
                <a:extLst>
                  <a:ext uri="{FF2B5EF4-FFF2-40B4-BE49-F238E27FC236}">
                    <a16:creationId xmlns:a16="http://schemas.microsoft.com/office/drawing/2014/main" id="{D7370B58-B51D-41C5-AD92-248B6663B73E}"/>
                  </a:ext>
                </a:extLst>
              </p:cNvPr>
              <p:cNvSpPr/>
              <p:nvPr/>
            </p:nvSpPr>
            <p:spPr bwMode="auto">
              <a:xfrm>
                <a:off x="2354" y="2340"/>
                <a:ext cx="8" cy="5"/>
              </a:xfrm>
              <a:custGeom>
                <a:gdLst>
                  <a:gd name="T0" fmla="*/ 2 w 3"/>
                  <a:gd name="T1" fmla="*/ 1 h 2"/>
                  <a:gd name="T2" fmla="*/ 3 w 3"/>
                  <a:gd name="T3" fmla="*/ 1 h 2"/>
                  <a:gd name="T4" fmla="*/ 2 w 3"/>
                  <a:gd name="T5" fmla="*/ 1 h 2"/>
                  <a:gd name="T6" fmla="*/ 2 w 3"/>
                  <a:gd name="T7" fmla="*/ 1 h 2"/>
                  <a:gd name="T8" fmla="*/ 1 w 3"/>
                  <a:gd name="T9" fmla="*/ 2 h 2"/>
                  <a:gd name="T10" fmla="*/ 0 w 3"/>
                  <a:gd name="T11" fmla="*/ 2 h 2"/>
                  <a:gd name="T12" fmla="*/ 2 w 3"/>
                  <a:gd name="T13" fmla="*/ 0 h 2"/>
                  <a:gd name="T14" fmla="*/ 2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0"/>
                      <a:pt x="3" y="1"/>
                    </a:cubicBezTo>
                    <a:cubicBezTo>
                      <a:pt x="2" y="1"/>
                      <a:pt x="2" y="1"/>
                      <a:pt x="2" y="1"/>
                    </a:cubicBezTo>
                    <a:cubicBezTo>
                      <a:pt x="2" y="1"/>
                      <a:pt x="2" y="1"/>
                      <a:pt x="2" y="1"/>
                    </a:cubicBezTo>
                    <a:cubicBezTo>
                      <a:pt x="2" y="1"/>
                      <a:pt x="1" y="1"/>
                      <a:pt x="1" y="2"/>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5" name="Freeform 2535">
                <a:extLst>
                  <a:ext uri="{FF2B5EF4-FFF2-40B4-BE49-F238E27FC236}">
                    <a16:creationId xmlns:a16="http://schemas.microsoft.com/office/drawing/2014/main" id="{F12BA179-4332-48F3-B210-6BDD5DD73D46}"/>
                  </a:ext>
                </a:extLst>
              </p:cNvPr>
              <p:cNvSpPr/>
              <p:nvPr/>
            </p:nvSpPr>
            <p:spPr bwMode="auto">
              <a:xfrm>
                <a:off x="2889" y="2340"/>
                <a:ext cx="10" cy="3"/>
              </a:xfrm>
              <a:custGeom>
                <a:gdLst>
                  <a:gd name="T0" fmla="*/ 4 w 4"/>
                  <a:gd name="T1" fmla="*/ 1 h 1"/>
                  <a:gd name="T2" fmla="*/ 1 w 4"/>
                  <a:gd name="T3" fmla="*/ 1 h 1"/>
                  <a:gd name="T4" fmla="*/ 4 w 4"/>
                  <a:gd name="T5" fmla="*/ 1 h 1"/>
                </a:gdLst>
                <a:cxnLst>
                  <a:cxn ang="0">
                    <a:pos x="T0" y="T1"/>
                  </a:cxn>
                  <a:cxn ang="0">
                    <a:pos x="T2" y="T3"/>
                  </a:cxn>
                  <a:cxn ang="0">
                    <a:pos x="T4" y="T5"/>
                  </a:cxn>
                </a:cxnLst>
                <a:rect l="0" t="0" r="r" b="b"/>
                <a:pathLst>
                  <a:path w="4" h="1">
                    <a:moveTo>
                      <a:pt x="4" y="1"/>
                    </a:moveTo>
                    <a:cubicBezTo>
                      <a:pt x="3" y="1"/>
                      <a:pt x="2" y="0"/>
                      <a:pt x="1" y="1"/>
                    </a:cubicBezTo>
                    <a:cubicBezTo>
                      <a:pt x="0"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6" name="Freeform 2536">
                <a:extLst>
                  <a:ext uri="{FF2B5EF4-FFF2-40B4-BE49-F238E27FC236}">
                    <a16:creationId xmlns:a16="http://schemas.microsoft.com/office/drawing/2014/main" id="{9050FAAF-2997-44DE-94BD-B35D5BB5E25F}"/>
                  </a:ext>
                </a:extLst>
              </p:cNvPr>
              <p:cNvSpPr/>
              <p:nvPr/>
            </p:nvSpPr>
            <p:spPr bwMode="auto">
              <a:xfrm>
                <a:off x="2429" y="2343"/>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7" name="Freeform 2537">
                <a:extLst>
                  <a:ext uri="{FF2B5EF4-FFF2-40B4-BE49-F238E27FC236}">
                    <a16:creationId xmlns:a16="http://schemas.microsoft.com/office/drawing/2014/main" id="{F1D6C3D7-FFC1-4D71-8D0E-5BFB31E8D8A5}"/>
                  </a:ext>
                </a:extLst>
              </p:cNvPr>
              <p:cNvSpPr/>
              <p:nvPr/>
            </p:nvSpPr>
            <p:spPr bwMode="auto">
              <a:xfrm>
                <a:off x="2854" y="2343"/>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8" name="Freeform 2538">
                <a:extLst>
                  <a:ext uri="{FF2B5EF4-FFF2-40B4-BE49-F238E27FC236}">
                    <a16:creationId xmlns:a16="http://schemas.microsoft.com/office/drawing/2014/main" id="{FE88D496-B6E7-47D0-B6B7-4838F10AE56C}"/>
                  </a:ext>
                </a:extLst>
              </p:cNvPr>
              <p:cNvSpPr/>
              <p:nvPr/>
            </p:nvSpPr>
            <p:spPr bwMode="auto">
              <a:xfrm>
                <a:off x="2881" y="2343"/>
                <a:ext cx="8" cy="2"/>
              </a:xfrm>
              <a:custGeom>
                <a:gdLst>
                  <a:gd name="T0" fmla="*/ 2 w 3"/>
                  <a:gd name="T1" fmla="*/ 0 h 1"/>
                  <a:gd name="T2" fmla="*/ 3 w 3"/>
                  <a:gd name="T3" fmla="*/ 0 h 1"/>
                  <a:gd name="T4" fmla="*/ 1 w 3"/>
                  <a:gd name="T5" fmla="*/ 1 h 1"/>
                  <a:gd name="T6" fmla="*/ 0 w 3"/>
                  <a:gd name="T7" fmla="*/ 1 h 1"/>
                  <a:gd name="T8" fmla="*/ 1 w 3"/>
                  <a:gd name="T9" fmla="*/ 0 h 1"/>
                  <a:gd name="T10" fmla="*/ 2 w 3"/>
                  <a:gd name="T11" fmla="*/ 0 h 1"/>
                </a:gdLst>
                <a:cxnLst>
                  <a:cxn ang="0">
                    <a:pos x="T0" y="T1"/>
                  </a:cxn>
                  <a:cxn ang="0">
                    <a:pos x="T2" y="T3"/>
                  </a:cxn>
                  <a:cxn ang="0">
                    <a:pos x="T4" y="T5"/>
                  </a:cxn>
                  <a:cxn ang="0">
                    <a:pos x="T6" y="T7"/>
                  </a:cxn>
                  <a:cxn ang="0">
                    <a:pos x="T8" y="T9"/>
                  </a:cxn>
                  <a:cxn ang="0">
                    <a:pos x="T10" y="T11"/>
                  </a:cxn>
                </a:cxnLst>
                <a:rect l="0" t="0" r="r" b="b"/>
                <a:pathLst>
                  <a:path w="3" h="1">
                    <a:moveTo>
                      <a:pt x="2" y="0"/>
                    </a:moveTo>
                    <a:cubicBezTo>
                      <a:pt x="3" y="0"/>
                      <a:pt x="3" y="0"/>
                      <a:pt x="3" y="0"/>
                    </a:cubicBezTo>
                    <a:cubicBezTo>
                      <a:pt x="2" y="1"/>
                      <a:pt x="1" y="1"/>
                      <a:pt x="1" y="1"/>
                    </a:cubicBezTo>
                    <a:cubicBezTo>
                      <a:pt x="0" y="1"/>
                      <a:pt x="0" y="1"/>
                      <a:pt x="0" y="1"/>
                    </a:cubicBezTo>
                    <a:cubicBezTo>
                      <a:pt x="1"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9" name="Freeform 2539">
                <a:extLst>
                  <a:ext uri="{FF2B5EF4-FFF2-40B4-BE49-F238E27FC236}">
                    <a16:creationId xmlns:a16="http://schemas.microsoft.com/office/drawing/2014/main" id="{D10D8110-22A4-4317-88C9-6D6FCF1E9E0E}"/>
                  </a:ext>
                </a:extLst>
              </p:cNvPr>
              <p:cNvSpPr/>
              <p:nvPr/>
            </p:nvSpPr>
            <p:spPr bwMode="auto">
              <a:xfrm>
                <a:off x="2645" y="2343"/>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0" name="Freeform 2540">
                <a:extLst>
                  <a:ext uri="{FF2B5EF4-FFF2-40B4-BE49-F238E27FC236}">
                    <a16:creationId xmlns:a16="http://schemas.microsoft.com/office/drawing/2014/main" id="{C62E661C-1DAF-4DA1-8538-5B05A95D389A}"/>
                  </a:ext>
                </a:extLst>
              </p:cNvPr>
              <p:cNvSpPr/>
              <p:nvPr/>
            </p:nvSpPr>
            <p:spPr bwMode="auto">
              <a:xfrm>
                <a:off x="2771" y="2343"/>
                <a:ext cx="13" cy="10"/>
              </a:xfrm>
              <a:custGeom>
                <a:gdLst>
                  <a:gd name="T0" fmla="*/ 5 w 5"/>
                  <a:gd name="T1" fmla="*/ 1 h 4"/>
                  <a:gd name="T2" fmla="*/ 2 w 5"/>
                  <a:gd name="T3" fmla="*/ 2 h 4"/>
                  <a:gd name="T4" fmla="*/ 1 w 5"/>
                  <a:gd name="T5" fmla="*/ 2 h 4"/>
                  <a:gd name="T6" fmla="*/ 0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5" y="1"/>
                      <a:pt x="3" y="4"/>
                      <a:pt x="2" y="2"/>
                    </a:cubicBezTo>
                    <a:cubicBezTo>
                      <a:pt x="2" y="2"/>
                      <a:pt x="1" y="2"/>
                      <a:pt x="1" y="2"/>
                    </a:cubicBezTo>
                    <a:cubicBezTo>
                      <a:pt x="0" y="1"/>
                      <a:pt x="0" y="1"/>
                      <a:pt x="0" y="1"/>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1" name="Freeform 2541">
                <a:extLst>
                  <a:ext uri="{FF2B5EF4-FFF2-40B4-BE49-F238E27FC236}">
                    <a16:creationId xmlns:a16="http://schemas.microsoft.com/office/drawing/2014/main" id="{31CA344B-4AF5-4C50-AD6F-F4D97DA05208}"/>
                  </a:ext>
                </a:extLst>
              </p:cNvPr>
              <p:cNvSpPr/>
              <p:nvPr/>
            </p:nvSpPr>
            <p:spPr bwMode="auto">
              <a:xfrm>
                <a:off x="2832" y="2343"/>
                <a:ext cx="16" cy="10"/>
              </a:xfrm>
              <a:custGeom>
                <a:gdLst>
                  <a:gd name="T0" fmla="*/ 5 w 6"/>
                  <a:gd name="T1" fmla="*/ 1 h 4"/>
                  <a:gd name="T2" fmla="*/ 5 w 6"/>
                  <a:gd name="T3" fmla="*/ 2 h 4"/>
                  <a:gd name="T4" fmla="*/ 6 w 6"/>
                  <a:gd name="T5" fmla="*/ 2 h 4"/>
                  <a:gd name="T6" fmla="*/ 1 w 6"/>
                  <a:gd name="T7" fmla="*/ 3 h 4"/>
                  <a:gd name="T8" fmla="*/ 1 w 6"/>
                  <a:gd name="T9" fmla="*/ 2 h 4"/>
                  <a:gd name="T10" fmla="*/ 1 w 6"/>
                  <a:gd name="T11" fmla="*/ 0 h 4"/>
                  <a:gd name="T12" fmla="*/ 5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1"/>
                    </a:moveTo>
                    <a:cubicBezTo>
                      <a:pt x="4" y="1"/>
                      <a:pt x="5" y="2"/>
                      <a:pt x="5" y="2"/>
                    </a:cubicBezTo>
                    <a:cubicBezTo>
                      <a:pt x="6" y="2"/>
                      <a:pt x="6" y="2"/>
                      <a:pt x="6" y="2"/>
                    </a:cubicBezTo>
                    <a:cubicBezTo>
                      <a:pt x="5" y="4"/>
                      <a:pt x="2" y="2"/>
                      <a:pt x="1" y="3"/>
                    </a:cubicBezTo>
                    <a:cubicBezTo>
                      <a:pt x="1" y="3"/>
                      <a:pt x="1" y="2"/>
                      <a:pt x="1" y="2"/>
                    </a:cubicBezTo>
                    <a:cubicBezTo>
                      <a:pt x="0" y="1"/>
                      <a:pt x="0" y="1"/>
                      <a:pt x="1" y="0"/>
                    </a:cubicBezTo>
                    <a:cubicBezTo>
                      <a:pt x="2" y="0"/>
                      <a:pt x="4"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2" name="Freeform 2542">
                <a:extLst>
                  <a:ext uri="{FF2B5EF4-FFF2-40B4-BE49-F238E27FC236}">
                    <a16:creationId xmlns:a16="http://schemas.microsoft.com/office/drawing/2014/main" id="{F470F792-24AB-46E4-B537-299C60C2907B}"/>
                  </a:ext>
                </a:extLst>
              </p:cNvPr>
              <p:cNvSpPr/>
              <p:nvPr/>
            </p:nvSpPr>
            <p:spPr bwMode="auto">
              <a:xfrm>
                <a:off x="2870" y="2343"/>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3" name="Freeform 2543">
                <a:extLst>
                  <a:ext uri="{FF2B5EF4-FFF2-40B4-BE49-F238E27FC236}">
                    <a16:creationId xmlns:a16="http://schemas.microsoft.com/office/drawing/2014/main" id="{B5F190DB-DFA9-4909-BB3C-1BF77357D12B}"/>
                  </a:ext>
                </a:extLst>
              </p:cNvPr>
              <p:cNvSpPr/>
              <p:nvPr/>
            </p:nvSpPr>
            <p:spPr bwMode="auto">
              <a:xfrm>
                <a:off x="2763" y="234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1"/>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4" name="Freeform 2544">
                <a:extLst>
                  <a:ext uri="{FF2B5EF4-FFF2-40B4-BE49-F238E27FC236}">
                    <a16:creationId xmlns:a16="http://schemas.microsoft.com/office/drawing/2014/main" id="{8BD4F7AA-EDFA-412F-91E4-D3A078F0E005}"/>
                  </a:ext>
                </a:extLst>
              </p:cNvPr>
              <p:cNvSpPr/>
              <p:nvPr/>
            </p:nvSpPr>
            <p:spPr bwMode="auto">
              <a:xfrm>
                <a:off x="2824" y="23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5" name="Freeform 2545">
                <a:extLst>
                  <a:ext uri="{FF2B5EF4-FFF2-40B4-BE49-F238E27FC236}">
                    <a16:creationId xmlns:a16="http://schemas.microsoft.com/office/drawing/2014/main" id="{4ADF8CE6-3F54-4ED0-A9A7-9FC64A00FAF1}"/>
                  </a:ext>
                </a:extLst>
              </p:cNvPr>
              <p:cNvSpPr/>
              <p:nvPr/>
            </p:nvSpPr>
            <p:spPr bwMode="auto">
              <a:xfrm>
                <a:off x="2346" y="2345"/>
                <a:ext cx="8" cy="8"/>
              </a:xfrm>
              <a:custGeom>
                <a:gdLst>
                  <a:gd name="T0" fmla="*/ 3 w 3"/>
                  <a:gd name="T1" fmla="*/ 1 h 3"/>
                  <a:gd name="T2" fmla="*/ 2 w 3"/>
                  <a:gd name="T3" fmla="*/ 1 h 3"/>
                  <a:gd name="T4" fmla="*/ 2 w 3"/>
                  <a:gd name="T5" fmla="*/ 3 h 3"/>
                  <a:gd name="T6" fmla="*/ 0 w 3"/>
                  <a:gd name="T7" fmla="*/ 1 h 3"/>
                  <a:gd name="T8" fmla="*/ 2 w 3"/>
                  <a:gd name="T9" fmla="*/ 1 h 3"/>
                  <a:gd name="T10" fmla="*/ 2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2" y="1"/>
                      <a:pt x="2" y="1"/>
                    </a:cubicBezTo>
                    <a:cubicBezTo>
                      <a:pt x="3" y="2"/>
                      <a:pt x="1" y="2"/>
                      <a:pt x="2" y="3"/>
                    </a:cubicBezTo>
                    <a:cubicBezTo>
                      <a:pt x="0" y="1"/>
                      <a:pt x="0" y="1"/>
                      <a:pt x="0" y="1"/>
                    </a:cubicBezTo>
                    <a:cubicBezTo>
                      <a:pt x="2" y="1"/>
                      <a:pt x="2" y="1"/>
                      <a:pt x="2" y="1"/>
                    </a:cubicBezTo>
                    <a:cubicBezTo>
                      <a:pt x="2" y="0"/>
                      <a:pt x="2"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6" name="Freeform 2546">
                <a:extLst>
                  <a:ext uri="{FF2B5EF4-FFF2-40B4-BE49-F238E27FC236}">
                    <a16:creationId xmlns:a16="http://schemas.microsoft.com/office/drawing/2014/main" id="{7163E64F-F712-473B-B880-6CF584091347}"/>
                  </a:ext>
                </a:extLst>
              </p:cNvPr>
              <p:cNvSpPr/>
              <p:nvPr/>
            </p:nvSpPr>
            <p:spPr bwMode="auto">
              <a:xfrm>
                <a:off x="2723" y="2345"/>
                <a:ext cx="13" cy="19"/>
              </a:xfrm>
              <a:custGeom>
                <a:gdLst>
                  <a:gd name="T0" fmla="*/ 4 w 5"/>
                  <a:gd name="T1" fmla="*/ 1 h 7"/>
                  <a:gd name="T2" fmla="*/ 3 w 5"/>
                  <a:gd name="T3" fmla="*/ 4 h 7"/>
                  <a:gd name="T4" fmla="*/ 4 w 5"/>
                  <a:gd name="T5" fmla="*/ 4 h 7"/>
                  <a:gd name="T6" fmla="*/ 3 w 5"/>
                  <a:gd name="T7" fmla="*/ 5 h 7"/>
                  <a:gd name="T8" fmla="*/ 3 w 5"/>
                  <a:gd name="T9" fmla="*/ 7 h 7"/>
                  <a:gd name="T10" fmla="*/ 0 w 5"/>
                  <a:gd name="T11" fmla="*/ 5 h 7"/>
                  <a:gd name="T12" fmla="*/ 3 w 5"/>
                  <a:gd name="T13" fmla="*/ 3 h 7"/>
                  <a:gd name="T14" fmla="*/ 2 w 5"/>
                  <a:gd name="T15" fmla="*/ 2 h 7"/>
                  <a:gd name="T16" fmla="*/ 2 w 5"/>
                  <a:gd name="T17" fmla="*/ 1 h 7"/>
                  <a:gd name="T18" fmla="*/ 3 w 5"/>
                  <a:gd name="T19" fmla="*/ 1 h 7"/>
                  <a:gd name="T20" fmla="*/ 3 w 5"/>
                  <a:gd name="T21" fmla="*/ 1 h 7"/>
                  <a:gd name="T22" fmla="*/ 4 w 5"/>
                  <a:gd name="T23" fmla="*/ 2 h 7"/>
                  <a:gd name="T24" fmla="*/ 4 w 5"/>
                  <a:gd name="T25" fmla="*/ 0 h 7"/>
                  <a:gd name="T26" fmla="*/ 4 w 5"/>
                  <a:gd name="T2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1"/>
                    </a:moveTo>
                    <a:cubicBezTo>
                      <a:pt x="5" y="3"/>
                      <a:pt x="3" y="3"/>
                      <a:pt x="3" y="4"/>
                    </a:cubicBezTo>
                    <a:cubicBezTo>
                      <a:pt x="4" y="4"/>
                      <a:pt x="4" y="4"/>
                      <a:pt x="4" y="4"/>
                    </a:cubicBezTo>
                    <a:cubicBezTo>
                      <a:pt x="3" y="5"/>
                      <a:pt x="3" y="5"/>
                      <a:pt x="3" y="5"/>
                    </a:cubicBezTo>
                    <a:cubicBezTo>
                      <a:pt x="2" y="6"/>
                      <a:pt x="5" y="7"/>
                      <a:pt x="3" y="7"/>
                    </a:cubicBezTo>
                    <a:cubicBezTo>
                      <a:pt x="2" y="7"/>
                      <a:pt x="2" y="5"/>
                      <a:pt x="0" y="5"/>
                    </a:cubicBezTo>
                    <a:cubicBezTo>
                      <a:pt x="0" y="5"/>
                      <a:pt x="2" y="4"/>
                      <a:pt x="3" y="3"/>
                    </a:cubicBezTo>
                    <a:cubicBezTo>
                      <a:pt x="2" y="2"/>
                      <a:pt x="2" y="2"/>
                      <a:pt x="2" y="2"/>
                    </a:cubicBezTo>
                    <a:cubicBezTo>
                      <a:pt x="2" y="2"/>
                      <a:pt x="3" y="1"/>
                      <a:pt x="2" y="1"/>
                    </a:cubicBezTo>
                    <a:cubicBezTo>
                      <a:pt x="3" y="1"/>
                      <a:pt x="3" y="1"/>
                      <a:pt x="3" y="1"/>
                    </a:cubicBezTo>
                    <a:cubicBezTo>
                      <a:pt x="3" y="1"/>
                      <a:pt x="3" y="1"/>
                      <a:pt x="3" y="1"/>
                    </a:cubicBezTo>
                    <a:cubicBezTo>
                      <a:pt x="4" y="2"/>
                      <a:pt x="4" y="2"/>
                      <a:pt x="4" y="2"/>
                    </a:cubicBezTo>
                    <a:cubicBezTo>
                      <a:pt x="4" y="1"/>
                      <a:pt x="4"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7" name="Freeform 2547">
                <a:extLst>
                  <a:ext uri="{FF2B5EF4-FFF2-40B4-BE49-F238E27FC236}">
                    <a16:creationId xmlns:a16="http://schemas.microsoft.com/office/drawing/2014/main" id="{D02B5309-427F-4E71-9161-2E3296C0971E}"/>
                  </a:ext>
                </a:extLst>
              </p:cNvPr>
              <p:cNvSpPr/>
              <p:nvPr/>
            </p:nvSpPr>
            <p:spPr bwMode="auto">
              <a:xfrm>
                <a:off x="2798" y="2343"/>
                <a:ext cx="21" cy="13"/>
              </a:xfrm>
              <a:custGeom>
                <a:gdLst>
                  <a:gd name="T0" fmla="*/ 5 w 8"/>
                  <a:gd name="T1" fmla="*/ 2 h 5"/>
                  <a:gd name="T2" fmla="*/ 5 w 8"/>
                  <a:gd name="T3" fmla="*/ 3 h 5"/>
                  <a:gd name="T4" fmla="*/ 8 w 8"/>
                  <a:gd name="T5" fmla="*/ 5 h 5"/>
                  <a:gd name="T6" fmla="*/ 7 w 8"/>
                  <a:gd name="T7" fmla="*/ 5 h 5"/>
                  <a:gd name="T8" fmla="*/ 8 w 8"/>
                  <a:gd name="T9" fmla="*/ 5 h 5"/>
                  <a:gd name="T10" fmla="*/ 4 w 8"/>
                  <a:gd name="T11" fmla="*/ 4 h 5"/>
                  <a:gd name="T12" fmla="*/ 2 w 8"/>
                  <a:gd name="T13" fmla="*/ 5 h 5"/>
                  <a:gd name="T14" fmla="*/ 4 w 8"/>
                  <a:gd name="T15" fmla="*/ 3 h 5"/>
                  <a:gd name="T16" fmla="*/ 1 w 8"/>
                  <a:gd name="T17" fmla="*/ 3 h 5"/>
                  <a:gd name="T18" fmla="*/ 1 w 8"/>
                  <a:gd name="T19" fmla="*/ 3 h 5"/>
                  <a:gd name="T20" fmla="*/ 0 w 8"/>
                  <a:gd name="T21" fmla="*/ 2 h 5"/>
                  <a:gd name="T22" fmla="*/ 5 w 8"/>
                  <a:gd name="T2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5" y="2"/>
                    </a:moveTo>
                    <a:cubicBezTo>
                      <a:pt x="5" y="3"/>
                      <a:pt x="5" y="3"/>
                      <a:pt x="5" y="3"/>
                    </a:cubicBezTo>
                    <a:cubicBezTo>
                      <a:pt x="6" y="3"/>
                      <a:pt x="8" y="4"/>
                      <a:pt x="8" y="5"/>
                    </a:cubicBezTo>
                    <a:cubicBezTo>
                      <a:pt x="7" y="5"/>
                      <a:pt x="7" y="5"/>
                      <a:pt x="7" y="5"/>
                    </a:cubicBezTo>
                    <a:cubicBezTo>
                      <a:pt x="8" y="5"/>
                      <a:pt x="8" y="5"/>
                      <a:pt x="8" y="5"/>
                    </a:cubicBezTo>
                    <a:cubicBezTo>
                      <a:pt x="7" y="3"/>
                      <a:pt x="5" y="5"/>
                      <a:pt x="4" y="4"/>
                    </a:cubicBezTo>
                    <a:cubicBezTo>
                      <a:pt x="4" y="5"/>
                      <a:pt x="2" y="5"/>
                      <a:pt x="2" y="5"/>
                    </a:cubicBezTo>
                    <a:cubicBezTo>
                      <a:pt x="2" y="4"/>
                      <a:pt x="4" y="4"/>
                      <a:pt x="4" y="3"/>
                    </a:cubicBezTo>
                    <a:cubicBezTo>
                      <a:pt x="3" y="2"/>
                      <a:pt x="2" y="3"/>
                      <a:pt x="1" y="3"/>
                    </a:cubicBezTo>
                    <a:cubicBezTo>
                      <a:pt x="1" y="3"/>
                      <a:pt x="1" y="3"/>
                      <a:pt x="1" y="3"/>
                    </a:cubicBezTo>
                    <a:cubicBezTo>
                      <a:pt x="1" y="3"/>
                      <a:pt x="1" y="2"/>
                      <a:pt x="0" y="2"/>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8" name="Freeform 2548">
                <a:extLst>
                  <a:ext uri="{FF2B5EF4-FFF2-40B4-BE49-F238E27FC236}">
                    <a16:creationId xmlns:a16="http://schemas.microsoft.com/office/drawing/2014/main" id="{F87BE77E-4EB7-4C8C-91A9-194BCA52FE1A}"/>
                  </a:ext>
                </a:extLst>
              </p:cNvPr>
              <p:cNvSpPr/>
              <p:nvPr/>
            </p:nvSpPr>
            <p:spPr bwMode="auto">
              <a:xfrm>
                <a:off x="2950" y="2345"/>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9" name="Freeform 2549">
                <a:extLst>
                  <a:ext uri="{FF2B5EF4-FFF2-40B4-BE49-F238E27FC236}">
                    <a16:creationId xmlns:a16="http://schemas.microsoft.com/office/drawing/2014/main" id="{811181EE-4E66-4171-A039-F2D5476B5C39}"/>
                  </a:ext>
                </a:extLst>
              </p:cNvPr>
              <p:cNvSpPr/>
              <p:nvPr/>
            </p:nvSpPr>
            <p:spPr bwMode="auto">
              <a:xfrm>
                <a:off x="2445" y="2348"/>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0" name="Freeform 2550">
                <a:extLst>
                  <a:ext uri="{FF2B5EF4-FFF2-40B4-BE49-F238E27FC236}">
                    <a16:creationId xmlns:a16="http://schemas.microsoft.com/office/drawing/2014/main" id="{09E932DD-9394-46C8-8C6F-DF9A494E9730}"/>
                  </a:ext>
                </a:extLst>
              </p:cNvPr>
              <p:cNvSpPr/>
              <p:nvPr/>
            </p:nvSpPr>
            <p:spPr bwMode="auto">
              <a:xfrm>
                <a:off x="2437" y="234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1" name="Freeform 2551">
                <a:extLst>
                  <a:ext uri="{FF2B5EF4-FFF2-40B4-BE49-F238E27FC236}">
                    <a16:creationId xmlns:a16="http://schemas.microsoft.com/office/drawing/2014/main" id="{9D8FCA8A-E426-464B-A369-510F3EFFE64C}"/>
                  </a:ext>
                </a:extLst>
              </p:cNvPr>
              <p:cNvSpPr/>
              <p:nvPr/>
            </p:nvSpPr>
            <p:spPr bwMode="auto">
              <a:xfrm>
                <a:off x="2448" y="2348"/>
                <a:ext cx="10" cy="5"/>
              </a:xfrm>
              <a:custGeom>
                <a:gdLst>
                  <a:gd name="T0" fmla="*/ 3 w 4"/>
                  <a:gd name="T1" fmla="*/ 0 h 2"/>
                  <a:gd name="T2" fmla="*/ 1 w 4"/>
                  <a:gd name="T3" fmla="*/ 2 h 2"/>
                  <a:gd name="T4" fmla="*/ 1 w 4"/>
                  <a:gd name="T5" fmla="*/ 2 h 2"/>
                  <a:gd name="T6" fmla="*/ 1 w 4"/>
                  <a:gd name="T7" fmla="*/ 1 h 2"/>
                  <a:gd name="T8" fmla="*/ 2 w 4"/>
                  <a:gd name="T9" fmla="*/ 0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1"/>
                      <a:pt x="2" y="2"/>
                      <a:pt x="1" y="2"/>
                    </a:cubicBezTo>
                    <a:cubicBezTo>
                      <a:pt x="1" y="2"/>
                      <a:pt x="1" y="2"/>
                      <a:pt x="1" y="2"/>
                    </a:cubicBezTo>
                    <a:cubicBezTo>
                      <a:pt x="0" y="2"/>
                      <a:pt x="1" y="1"/>
                      <a:pt x="1" y="1"/>
                    </a:cubicBezTo>
                    <a:cubicBezTo>
                      <a:pt x="1" y="0"/>
                      <a:pt x="3"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2" name="Freeform 2552">
                <a:extLst>
                  <a:ext uri="{FF2B5EF4-FFF2-40B4-BE49-F238E27FC236}">
                    <a16:creationId xmlns:a16="http://schemas.microsoft.com/office/drawing/2014/main" id="{EF831D9C-4C00-4EE5-B538-09F694F18F70}"/>
                  </a:ext>
                </a:extLst>
              </p:cNvPr>
              <p:cNvSpPr/>
              <p:nvPr/>
            </p:nvSpPr>
            <p:spPr bwMode="auto">
              <a:xfrm>
                <a:off x="2720" y="2348"/>
                <a:ext cx="3" cy="5"/>
              </a:xfrm>
              <a:custGeom>
                <a:gdLst>
                  <a:gd name="T0" fmla="*/ 1 w 1"/>
                  <a:gd name="T1" fmla="*/ 1 h 2"/>
                  <a:gd name="T2" fmla="*/ 1 w 1"/>
                  <a:gd name="T3" fmla="*/ 1 h 2"/>
                  <a:gd name="T4" fmla="*/ 0 w 1"/>
                  <a:gd name="T5" fmla="*/ 2 h 2"/>
                  <a:gd name="T6" fmla="*/ 0 w 1"/>
                  <a:gd name="T7" fmla="*/ 1 h 2"/>
                  <a:gd name="T8" fmla="*/ 1 w 1"/>
                  <a:gd name="T9" fmla="*/ 0 h 2"/>
                  <a:gd name="T10" fmla="*/ 1 w 1"/>
                  <a:gd name="T11" fmla="*/ 1 h 2"/>
                </a:gd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2"/>
                      <a:pt x="1" y="2"/>
                      <a:pt x="0" y="2"/>
                    </a:cubicBez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3" name="Freeform 2553">
                <a:extLst>
                  <a:ext uri="{FF2B5EF4-FFF2-40B4-BE49-F238E27FC236}">
                    <a16:creationId xmlns:a16="http://schemas.microsoft.com/office/drawing/2014/main" id="{3B7F6D4F-A8FC-4F7C-9B50-559E43A0E9FC}"/>
                  </a:ext>
                </a:extLst>
              </p:cNvPr>
              <p:cNvSpPr/>
              <p:nvPr/>
            </p:nvSpPr>
            <p:spPr bwMode="auto">
              <a:xfrm>
                <a:off x="2760" y="2348"/>
                <a:ext cx="6"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4" name="Freeform 2554">
                <a:extLst>
                  <a:ext uri="{FF2B5EF4-FFF2-40B4-BE49-F238E27FC236}">
                    <a16:creationId xmlns:a16="http://schemas.microsoft.com/office/drawing/2014/main" id="{88A82344-CF87-427F-8EF0-396F250B613F}"/>
                  </a:ext>
                </a:extLst>
              </p:cNvPr>
              <p:cNvSpPr/>
              <p:nvPr/>
            </p:nvSpPr>
            <p:spPr bwMode="auto">
              <a:xfrm>
                <a:off x="2864" y="234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5" name="Freeform 2555">
                <a:extLst>
                  <a:ext uri="{FF2B5EF4-FFF2-40B4-BE49-F238E27FC236}">
                    <a16:creationId xmlns:a16="http://schemas.microsoft.com/office/drawing/2014/main" id="{E55F3EC6-3BAC-4155-B822-48DA3C3603BE}"/>
                  </a:ext>
                </a:extLst>
              </p:cNvPr>
              <p:cNvSpPr/>
              <p:nvPr/>
            </p:nvSpPr>
            <p:spPr bwMode="auto">
              <a:xfrm>
                <a:off x="2477"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6" name="Freeform 2556">
                <a:extLst>
                  <a:ext uri="{FF2B5EF4-FFF2-40B4-BE49-F238E27FC236}">
                    <a16:creationId xmlns:a16="http://schemas.microsoft.com/office/drawing/2014/main" id="{75F927FF-85BB-4F65-BF13-22A9F7DB14F6}"/>
                  </a:ext>
                </a:extLst>
              </p:cNvPr>
              <p:cNvSpPr/>
              <p:nvPr/>
            </p:nvSpPr>
            <p:spPr bwMode="auto">
              <a:xfrm>
                <a:off x="2640"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7" name="Freeform 2557">
                <a:extLst>
                  <a:ext uri="{FF2B5EF4-FFF2-40B4-BE49-F238E27FC236}">
                    <a16:creationId xmlns:a16="http://schemas.microsoft.com/office/drawing/2014/main" id="{1F22DBCE-0DCE-4BBF-9698-D9A5590F3BE6}"/>
                  </a:ext>
                </a:extLst>
              </p:cNvPr>
              <p:cNvSpPr/>
              <p:nvPr/>
            </p:nvSpPr>
            <p:spPr bwMode="auto">
              <a:xfrm>
                <a:off x="2822" y="2348"/>
                <a:ext cx="10" cy="5"/>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2" y="1"/>
                      <a:pt x="1"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8" name="Freeform 2558">
                <a:extLst>
                  <a:ext uri="{FF2B5EF4-FFF2-40B4-BE49-F238E27FC236}">
                    <a16:creationId xmlns:a16="http://schemas.microsoft.com/office/drawing/2014/main" id="{FCFA9008-A592-4780-8341-097CB7D9CE0F}"/>
                  </a:ext>
                </a:extLst>
              </p:cNvPr>
              <p:cNvSpPr/>
              <p:nvPr/>
            </p:nvSpPr>
            <p:spPr bwMode="auto">
              <a:xfrm>
                <a:off x="2910" y="2351"/>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1" y="0"/>
                      <a:pt x="1" y="1"/>
                    </a:cubicBezTo>
                    <a:cubicBezTo>
                      <a:pt x="1" y="2"/>
                      <a:pt x="1" y="2"/>
                      <a:pt x="1" y="2"/>
                    </a:cubicBezTo>
                    <a:cubicBezTo>
                      <a:pt x="1" y="2"/>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9" name="Freeform 2559">
                <a:extLst>
                  <a:ext uri="{FF2B5EF4-FFF2-40B4-BE49-F238E27FC236}">
                    <a16:creationId xmlns:a16="http://schemas.microsoft.com/office/drawing/2014/main" id="{70A782B8-CE9E-4552-BB78-50C0ECBB0DB9}"/>
                  </a:ext>
                </a:extLst>
              </p:cNvPr>
              <p:cNvSpPr/>
              <p:nvPr/>
            </p:nvSpPr>
            <p:spPr bwMode="auto">
              <a:xfrm>
                <a:off x="2386" y="2351"/>
                <a:ext cx="6" cy="5"/>
              </a:xfrm>
              <a:custGeom>
                <a:gdLst>
                  <a:gd name="T0" fmla="*/ 1 w 2"/>
                  <a:gd name="T1" fmla="*/ 1 h 2"/>
                  <a:gd name="T2" fmla="*/ 2 w 2"/>
                  <a:gd name="T3" fmla="*/ 1 h 2"/>
                  <a:gd name="T4" fmla="*/ 0 w 2"/>
                  <a:gd name="T5" fmla="*/ 2 h 2"/>
                  <a:gd name="T6" fmla="*/ 1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1"/>
                      <a:pt x="1" y="1"/>
                      <a:pt x="2" y="1"/>
                    </a:cubicBezTo>
                    <a:cubicBezTo>
                      <a:pt x="2" y="2"/>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0" name="Freeform 2560">
                <a:extLst>
                  <a:ext uri="{FF2B5EF4-FFF2-40B4-BE49-F238E27FC236}">
                    <a16:creationId xmlns:a16="http://schemas.microsoft.com/office/drawing/2014/main" id="{B138826C-88FA-4430-B18D-21325176161D}"/>
                  </a:ext>
                </a:extLst>
              </p:cNvPr>
              <p:cNvSpPr/>
              <p:nvPr/>
            </p:nvSpPr>
            <p:spPr bwMode="auto">
              <a:xfrm>
                <a:off x="2792" y="2351"/>
                <a:ext cx="3"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1" name="Freeform 2561">
                <a:extLst>
                  <a:ext uri="{FF2B5EF4-FFF2-40B4-BE49-F238E27FC236}">
                    <a16:creationId xmlns:a16="http://schemas.microsoft.com/office/drawing/2014/main" id="{3669F449-025C-49F3-A62C-6F6C636B9FAC}"/>
                  </a:ext>
                </a:extLst>
              </p:cNvPr>
              <p:cNvSpPr/>
              <p:nvPr/>
            </p:nvSpPr>
            <p:spPr bwMode="auto">
              <a:xfrm>
                <a:off x="2501" y="235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2" name="Freeform 2562">
                <a:extLst>
                  <a:ext uri="{FF2B5EF4-FFF2-40B4-BE49-F238E27FC236}">
                    <a16:creationId xmlns:a16="http://schemas.microsoft.com/office/drawing/2014/main" id="{C12B0ED4-BC4C-4195-B41A-777ED9BF8A3F}"/>
                  </a:ext>
                </a:extLst>
              </p:cNvPr>
              <p:cNvSpPr/>
              <p:nvPr/>
            </p:nvSpPr>
            <p:spPr bwMode="auto">
              <a:xfrm>
                <a:off x="2664" y="2351"/>
                <a:ext cx="43" cy="21"/>
              </a:xfrm>
              <a:custGeom>
                <a:gdLst>
                  <a:gd name="T0" fmla="*/ 13 w 16"/>
                  <a:gd name="T1" fmla="*/ 1 h 8"/>
                  <a:gd name="T2" fmla="*/ 13 w 16"/>
                  <a:gd name="T3" fmla="*/ 2 h 8"/>
                  <a:gd name="T4" fmla="*/ 11 w 16"/>
                  <a:gd name="T5" fmla="*/ 2 h 8"/>
                  <a:gd name="T6" fmla="*/ 15 w 16"/>
                  <a:gd name="T7" fmla="*/ 2 h 8"/>
                  <a:gd name="T8" fmla="*/ 15 w 16"/>
                  <a:gd name="T9" fmla="*/ 2 h 8"/>
                  <a:gd name="T10" fmla="*/ 16 w 16"/>
                  <a:gd name="T11" fmla="*/ 3 h 8"/>
                  <a:gd name="T12" fmla="*/ 15 w 16"/>
                  <a:gd name="T13" fmla="*/ 3 h 8"/>
                  <a:gd name="T14" fmla="*/ 16 w 16"/>
                  <a:gd name="T15" fmla="*/ 5 h 8"/>
                  <a:gd name="T16" fmla="*/ 7 w 16"/>
                  <a:gd name="T17" fmla="*/ 5 h 8"/>
                  <a:gd name="T18" fmla="*/ 9 w 16"/>
                  <a:gd name="T19" fmla="*/ 6 h 8"/>
                  <a:gd name="T20" fmla="*/ 9 w 16"/>
                  <a:gd name="T21" fmla="*/ 6 h 8"/>
                  <a:gd name="T22" fmla="*/ 3 w 16"/>
                  <a:gd name="T23" fmla="*/ 6 h 8"/>
                  <a:gd name="T24" fmla="*/ 0 w 16"/>
                  <a:gd name="T25" fmla="*/ 6 h 8"/>
                  <a:gd name="T26" fmla="*/ 4 w 16"/>
                  <a:gd name="T27" fmla="*/ 5 h 8"/>
                  <a:gd name="T28" fmla="*/ 7 w 16"/>
                  <a:gd name="T29" fmla="*/ 4 h 8"/>
                  <a:gd name="T30" fmla="*/ 11 w 16"/>
                  <a:gd name="T31" fmla="*/ 3 h 8"/>
                  <a:gd name="T32" fmla="*/ 9 w 16"/>
                  <a:gd name="T33" fmla="*/ 2 h 8"/>
                  <a:gd name="T34" fmla="*/ 13 w 16"/>
                  <a:gd name="T3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8">
                    <a:moveTo>
                      <a:pt x="13" y="1"/>
                    </a:moveTo>
                    <a:cubicBezTo>
                      <a:pt x="13" y="2"/>
                      <a:pt x="13" y="2"/>
                      <a:pt x="13" y="2"/>
                    </a:cubicBezTo>
                    <a:cubicBezTo>
                      <a:pt x="12" y="2"/>
                      <a:pt x="12" y="2"/>
                      <a:pt x="11" y="2"/>
                    </a:cubicBezTo>
                    <a:cubicBezTo>
                      <a:pt x="12" y="3"/>
                      <a:pt x="14" y="4"/>
                      <a:pt x="15" y="2"/>
                    </a:cubicBezTo>
                    <a:cubicBezTo>
                      <a:pt x="15" y="2"/>
                      <a:pt x="15" y="2"/>
                      <a:pt x="15" y="2"/>
                    </a:cubicBezTo>
                    <a:cubicBezTo>
                      <a:pt x="15" y="3"/>
                      <a:pt x="15" y="3"/>
                      <a:pt x="16" y="3"/>
                    </a:cubicBezTo>
                    <a:cubicBezTo>
                      <a:pt x="15" y="3"/>
                      <a:pt x="15" y="3"/>
                      <a:pt x="15" y="3"/>
                    </a:cubicBezTo>
                    <a:cubicBezTo>
                      <a:pt x="16" y="5"/>
                      <a:pt x="16" y="5"/>
                      <a:pt x="16" y="5"/>
                    </a:cubicBezTo>
                    <a:cubicBezTo>
                      <a:pt x="14" y="4"/>
                      <a:pt x="10" y="4"/>
                      <a:pt x="7" y="5"/>
                    </a:cubicBezTo>
                    <a:cubicBezTo>
                      <a:pt x="8" y="6"/>
                      <a:pt x="8" y="5"/>
                      <a:pt x="9" y="6"/>
                    </a:cubicBezTo>
                    <a:cubicBezTo>
                      <a:pt x="9" y="6"/>
                      <a:pt x="9" y="6"/>
                      <a:pt x="9" y="6"/>
                    </a:cubicBezTo>
                    <a:cubicBezTo>
                      <a:pt x="7" y="6"/>
                      <a:pt x="5" y="8"/>
                      <a:pt x="3" y="6"/>
                    </a:cubicBezTo>
                    <a:cubicBezTo>
                      <a:pt x="0" y="6"/>
                      <a:pt x="0" y="6"/>
                      <a:pt x="0" y="6"/>
                    </a:cubicBezTo>
                    <a:cubicBezTo>
                      <a:pt x="1" y="5"/>
                      <a:pt x="2" y="6"/>
                      <a:pt x="4" y="5"/>
                    </a:cubicBezTo>
                    <a:cubicBezTo>
                      <a:pt x="5" y="4"/>
                      <a:pt x="6" y="5"/>
                      <a:pt x="7" y="4"/>
                    </a:cubicBezTo>
                    <a:cubicBezTo>
                      <a:pt x="8" y="4"/>
                      <a:pt x="10" y="4"/>
                      <a:pt x="11" y="3"/>
                    </a:cubicBezTo>
                    <a:cubicBezTo>
                      <a:pt x="9" y="2"/>
                      <a:pt x="9" y="2"/>
                      <a:pt x="9" y="2"/>
                    </a:cubicBezTo>
                    <a:cubicBezTo>
                      <a:pt x="10" y="0"/>
                      <a:pt x="12" y="0"/>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3" name="Freeform 2563">
                <a:extLst>
                  <a:ext uri="{FF2B5EF4-FFF2-40B4-BE49-F238E27FC236}">
                    <a16:creationId xmlns:a16="http://schemas.microsoft.com/office/drawing/2014/main" id="{3CD847B2-EE34-4269-BB7D-9905E3C851CA}"/>
                  </a:ext>
                </a:extLst>
              </p:cNvPr>
              <p:cNvSpPr/>
              <p:nvPr/>
            </p:nvSpPr>
            <p:spPr bwMode="auto">
              <a:xfrm>
                <a:off x="2755" y="2351"/>
                <a:ext cx="11" cy="10"/>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2" y="0"/>
                      <a:pt x="2" y="4"/>
                      <a:pt x="0" y="2"/>
                    </a:cubicBezTo>
                    <a:cubicBezTo>
                      <a:pt x="1" y="2"/>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4" name="Freeform 2564">
                <a:extLst>
                  <a:ext uri="{FF2B5EF4-FFF2-40B4-BE49-F238E27FC236}">
                    <a16:creationId xmlns:a16="http://schemas.microsoft.com/office/drawing/2014/main" id="{3F7496E6-DCCB-43A9-B3E4-A2E63B84D02C}"/>
                  </a:ext>
                </a:extLst>
              </p:cNvPr>
              <p:cNvSpPr/>
              <p:nvPr/>
            </p:nvSpPr>
            <p:spPr bwMode="auto">
              <a:xfrm>
                <a:off x="2512" y="2353"/>
                <a:ext cx="2"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5" name="Freeform 2565">
                <a:extLst>
                  <a:ext uri="{FF2B5EF4-FFF2-40B4-BE49-F238E27FC236}">
                    <a16:creationId xmlns:a16="http://schemas.microsoft.com/office/drawing/2014/main" id="{9C3C601B-082D-49E1-8BE5-9338C87C5493}"/>
                  </a:ext>
                </a:extLst>
              </p:cNvPr>
              <p:cNvSpPr/>
              <p:nvPr/>
            </p:nvSpPr>
            <p:spPr bwMode="auto">
              <a:xfrm>
                <a:off x="2563" y="2353"/>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0"/>
                      <a:pt x="1" y="1"/>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6" name="Freeform 2566">
                <a:extLst>
                  <a:ext uri="{FF2B5EF4-FFF2-40B4-BE49-F238E27FC236}">
                    <a16:creationId xmlns:a16="http://schemas.microsoft.com/office/drawing/2014/main" id="{5EDF1D62-B91A-483E-BD09-28CC8585A72E}"/>
                  </a:ext>
                </a:extLst>
              </p:cNvPr>
              <p:cNvSpPr/>
              <p:nvPr/>
            </p:nvSpPr>
            <p:spPr bwMode="auto">
              <a:xfrm>
                <a:off x="2346" y="2353"/>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7" name="Freeform 2567">
                <a:extLst>
                  <a:ext uri="{FF2B5EF4-FFF2-40B4-BE49-F238E27FC236}">
                    <a16:creationId xmlns:a16="http://schemas.microsoft.com/office/drawing/2014/main" id="{C48AB96D-2F0A-4AA5-B73C-E2597A72442A}"/>
                  </a:ext>
                </a:extLst>
              </p:cNvPr>
              <p:cNvSpPr/>
              <p:nvPr/>
            </p:nvSpPr>
            <p:spPr bwMode="auto">
              <a:xfrm>
                <a:off x="2552" y="2353"/>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8" name="Freeform 2568">
                <a:extLst>
                  <a:ext uri="{FF2B5EF4-FFF2-40B4-BE49-F238E27FC236}">
                    <a16:creationId xmlns:a16="http://schemas.microsoft.com/office/drawing/2014/main" id="{09187862-44E4-47ED-9BE1-B1351B7E6838}"/>
                  </a:ext>
                </a:extLst>
              </p:cNvPr>
              <p:cNvSpPr/>
              <p:nvPr/>
            </p:nvSpPr>
            <p:spPr bwMode="auto">
              <a:xfrm>
                <a:off x="2573" y="2353"/>
                <a:ext cx="6" cy="6"/>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9" name="Freeform 2569">
                <a:extLst>
                  <a:ext uri="{FF2B5EF4-FFF2-40B4-BE49-F238E27FC236}">
                    <a16:creationId xmlns:a16="http://schemas.microsoft.com/office/drawing/2014/main" id="{AD7FB690-0AFF-4C7C-88A2-298EA013AC33}"/>
                  </a:ext>
                </a:extLst>
              </p:cNvPr>
              <p:cNvSpPr/>
              <p:nvPr/>
            </p:nvSpPr>
            <p:spPr bwMode="auto">
              <a:xfrm>
                <a:off x="2843" y="235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0" name="Freeform 2570">
                <a:extLst>
                  <a:ext uri="{FF2B5EF4-FFF2-40B4-BE49-F238E27FC236}">
                    <a16:creationId xmlns:a16="http://schemas.microsoft.com/office/drawing/2014/main" id="{DF41BDC7-4945-415F-B15F-A5E4393F2A6B}"/>
                  </a:ext>
                </a:extLst>
              </p:cNvPr>
              <p:cNvSpPr/>
              <p:nvPr/>
            </p:nvSpPr>
            <p:spPr bwMode="auto">
              <a:xfrm>
                <a:off x="2798" y="2356"/>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1" name="Rectangle 2571">
                <a:extLst>
                  <a:ext uri="{FF2B5EF4-FFF2-40B4-BE49-F238E27FC236}">
                    <a16:creationId xmlns:a16="http://schemas.microsoft.com/office/drawing/2014/main" id="{155A040D-7836-4A83-9258-39026041A1BA}"/>
                  </a:ext>
                </a:extLst>
              </p:cNvPr>
              <p:cNvSpPr>
                <a:spLocks noChangeArrowheads="1"/>
              </p:cNvSpPr>
              <p:nvPr/>
            </p:nvSpPr>
            <p:spPr bwMode="auto">
              <a:xfrm>
                <a:off x="2627" y="235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2" name="Freeform 2572">
                <a:extLst>
                  <a:ext uri="{FF2B5EF4-FFF2-40B4-BE49-F238E27FC236}">
                    <a16:creationId xmlns:a16="http://schemas.microsoft.com/office/drawing/2014/main" id="{3E4F29E7-D4B3-4F38-963A-43AF0B25CCBF}"/>
                  </a:ext>
                </a:extLst>
              </p:cNvPr>
              <p:cNvSpPr/>
              <p:nvPr/>
            </p:nvSpPr>
            <p:spPr bwMode="auto">
              <a:xfrm flipH="1">
                <a:off x="2504" y="2356"/>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3" name="Freeform 2573">
                <a:extLst>
                  <a:ext uri="{FF2B5EF4-FFF2-40B4-BE49-F238E27FC236}">
                    <a16:creationId xmlns:a16="http://schemas.microsoft.com/office/drawing/2014/main" id="{3431523A-06A9-4278-A731-8F445DB8DA51}"/>
                  </a:ext>
                </a:extLst>
              </p:cNvPr>
              <p:cNvSpPr/>
              <p:nvPr/>
            </p:nvSpPr>
            <p:spPr bwMode="auto">
              <a:xfrm>
                <a:off x="2514" y="2356"/>
                <a:ext cx="6" cy="5"/>
              </a:xfrm>
              <a:custGeom>
                <a:gdLst>
                  <a:gd name="T0" fmla="*/ 2 w 2"/>
                  <a:gd name="T1" fmla="*/ 0 h 2"/>
                  <a:gd name="T2" fmla="*/ 1 w 2"/>
                  <a:gd name="T3" fmla="*/ 1 h 2"/>
                  <a:gd name="T4" fmla="*/ 2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2" y="2"/>
                      <a:pt x="2" y="2"/>
                      <a:pt x="2" y="2"/>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4" name="Freeform 2574">
                <a:extLst>
                  <a:ext uri="{FF2B5EF4-FFF2-40B4-BE49-F238E27FC236}">
                    <a16:creationId xmlns:a16="http://schemas.microsoft.com/office/drawing/2014/main" id="{BFC0BAF3-27B4-497C-8E4B-D730587F63BF}"/>
                  </a:ext>
                </a:extLst>
              </p:cNvPr>
              <p:cNvSpPr/>
              <p:nvPr/>
            </p:nvSpPr>
            <p:spPr bwMode="auto">
              <a:xfrm>
                <a:off x="2787" y="2356"/>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5" name="Freeform 2575">
                <a:extLst>
                  <a:ext uri="{FF2B5EF4-FFF2-40B4-BE49-F238E27FC236}">
                    <a16:creationId xmlns:a16="http://schemas.microsoft.com/office/drawing/2014/main" id="{7EEFDB38-D3BD-485C-AFF1-C19F28674AAE}"/>
                  </a:ext>
                </a:extLst>
              </p:cNvPr>
              <p:cNvSpPr/>
              <p:nvPr/>
            </p:nvSpPr>
            <p:spPr bwMode="auto">
              <a:xfrm>
                <a:off x="2525" y="235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6" name="Freeform 2576">
                <a:extLst>
                  <a:ext uri="{FF2B5EF4-FFF2-40B4-BE49-F238E27FC236}">
                    <a16:creationId xmlns:a16="http://schemas.microsoft.com/office/drawing/2014/main" id="{1696CA4F-2606-4A2A-B3D6-157F67BDC494}"/>
                  </a:ext>
                </a:extLst>
              </p:cNvPr>
              <p:cNvSpPr/>
              <p:nvPr/>
            </p:nvSpPr>
            <p:spPr bwMode="auto">
              <a:xfrm>
                <a:off x="2651" y="2356"/>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7" name="Freeform 2577">
                <a:extLst>
                  <a:ext uri="{FF2B5EF4-FFF2-40B4-BE49-F238E27FC236}">
                    <a16:creationId xmlns:a16="http://schemas.microsoft.com/office/drawing/2014/main" id="{AF4F7041-D6F6-49B2-972D-3FFC8ED790AF}"/>
                  </a:ext>
                </a:extLst>
              </p:cNvPr>
              <p:cNvSpPr/>
              <p:nvPr/>
            </p:nvSpPr>
            <p:spPr bwMode="auto">
              <a:xfrm>
                <a:off x="2712" y="2353"/>
                <a:ext cx="8" cy="14"/>
              </a:xfrm>
              <a:custGeom>
                <a:gdLst>
                  <a:gd name="T0" fmla="*/ 3 w 3"/>
                  <a:gd name="T1" fmla="*/ 2 h 5"/>
                  <a:gd name="T2" fmla="*/ 1 w 3"/>
                  <a:gd name="T3" fmla="*/ 4 h 5"/>
                  <a:gd name="T4" fmla="*/ 2 w 3"/>
                  <a:gd name="T5" fmla="*/ 4 h 5"/>
                  <a:gd name="T6" fmla="*/ 1 w 3"/>
                  <a:gd name="T7" fmla="*/ 5 h 5"/>
                  <a:gd name="T8" fmla="*/ 0 w 3"/>
                  <a:gd name="T9" fmla="*/ 3 h 5"/>
                  <a:gd name="T10" fmla="*/ 3 w 3"/>
                  <a:gd name="T11" fmla="*/ 2 h 5"/>
                </a:gdLst>
                <a:cxnLst>
                  <a:cxn ang="0">
                    <a:pos x="T0" y="T1"/>
                  </a:cxn>
                  <a:cxn ang="0">
                    <a:pos x="T2" y="T3"/>
                  </a:cxn>
                  <a:cxn ang="0">
                    <a:pos x="T4" y="T5"/>
                  </a:cxn>
                  <a:cxn ang="0">
                    <a:pos x="T6" y="T7"/>
                  </a:cxn>
                  <a:cxn ang="0">
                    <a:pos x="T8" y="T9"/>
                  </a:cxn>
                  <a:cxn ang="0">
                    <a:pos x="T10" y="T11"/>
                  </a:cxn>
                </a:cxnLst>
                <a:rect l="0" t="0" r="r" b="b"/>
                <a:pathLst>
                  <a:path w="3" h="5">
                    <a:moveTo>
                      <a:pt x="3" y="2"/>
                    </a:moveTo>
                    <a:cubicBezTo>
                      <a:pt x="2" y="2"/>
                      <a:pt x="2" y="3"/>
                      <a:pt x="1" y="4"/>
                    </a:cubicBezTo>
                    <a:cubicBezTo>
                      <a:pt x="1" y="4"/>
                      <a:pt x="2" y="4"/>
                      <a:pt x="2" y="4"/>
                    </a:cubicBezTo>
                    <a:cubicBezTo>
                      <a:pt x="2" y="4"/>
                      <a:pt x="1" y="5"/>
                      <a:pt x="1" y="5"/>
                    </a:cubicBezTo>
                    <a:cubicBezTo>
                      <a:pt x="0" y="4"/>
                      <a:pt x="0" y="4"/>
                      <a:pt x="0" y="3"/>
                    </a:cubicBezTo>
                    <a:cubicBezTo>
                      <a:pt x="2" y="4"/>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8" name="Freeform 2578">
                <a:extLst>
                  <a:ext uri="{FF2B5EF4-FFF2-40B4-BE49-F238E27FC236}">
                    <a16:creationId xmlns:a16="http://schemas.microsoft.com/office/drawing/2014/main" id="{D54D9048-9FF7-459C-BF31-B291F9021E01}"/>
                  </a:ext>
                </a:extLst>
              </p:cNvPr>
              <p:cNvSpPr/>
              <p:nvPr/>
            </p:nvSpPr>
            <p:spPr bwMode="auto">
              <a:xfrm>
                <a:off x="2864" y="2356"/>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9" name="Freeform 2579">
                <a:extLst>
                  <a:ext uri="{FF2B5EF4-FFF2-40B4-BE49-F238E27FC236}">
                    <a16:creationId xmlns:a16="http://schemas.microsoft.com/office/drawing/2014/main" id="{F15E2F72-725F-407B-AF1F-923361CE85A7}"/>
                  </a:ext>
                </a:extLst>
              </p:cNvPr>
              <p:cNvSpPr/>
              <p:nvPr/>
            </p:nvSpPr>
            <p:spPr bwMode="auto">
              <a:xfrm>
                <a:off x="2771" y="235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0" name="Freeform 2580">
                <a:extLst>
                  <a:ext uri="{FF2B5EF4-FFF2-40B4-BE49-F238E27FC236}">
                    <a16:creationId xmlns:a16="http://schemas.microsoft.com/office/drawing/2014/main" id="{9D50877E-2689-467F-BAC8-CE173FF61769}"/>
                  </a:ext>
                </a:extLst>
              </p:cNvPr>
              <p:cNvSpPr/>
              <p:nvPr/>
            </p:nvSpPr>
            <p:spPr bwMode="auto">
              <a:xfrm>
                <a:off x="2434" y="2359"/>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1"/>
                      <a:pt x="1" y="2"/>
                      <a:pt x="0"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1" name="Freeform 2581">
                <a:extLst>
                  <a:ext uri="{FF2B5EF4-FFF2-40B4-BE49-F238E27FC236}">
                    <a16:creationId xmlns:a16="http://schemas.microsoft.com/office/drawing/2014/main" id="{4B21290B-8C0E-4439-BEBE-6C219998A20A}"/>
                  </a:ext>
                </a:extLst>
              </p:cNvPr>
              <p:cNvSpPr/>
              <p:nvPr/>
            </p:nvSpPr>
            <p:spPr bwMode="auto">
              <a:xfrm>
                <a:off x="2536" y="2359"/>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2" name="Freeform 2582">
                <a:extLst>
                  <a:ext uri="{FF2B5EF4-FFF2-40B4-BE49-F238E27FC236}">
                    <a16:creationId xmlns:a16="http://schemas.microsoft.com/office/drawing/2014/main" id="{A2ECAC32-DA5C-46E2-9CBB-D3832BCB9203}"/>
                  </a:ext>
                </a:extLst>
              </p:cNvPr>
              <p:cNvSpPr/>
              <p:nvPr/>
            </p:nvSpPr>
            <p:spPr bwMode="auto">
              <a:xfrm>
                <a:off x="2747"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3" name="Freeform 2583">
                <a:extLst>
                  <a:ext uri="{FF2B5EF4-FFF2-40B4-BE49-F238E27FC236}">
                    <a16:creationId xmlns:a16="http://schemas.microsoft.com/office/drawing/2014/main" id="{447D1C57-4C84-436F-8CCF-EFE8B6E8B2B4}"/>
                  </a:ext>
                </a:extLst>
              </p:cNvPr>
              <p:cNvSpPr/>
              <p:nvPr/>
            </p:nvSpPr>
            <p:spPr bwMode="auto">
              <a:xfrm>
                <a:off x="2752"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4" name="Freeform 2584">
                <a:extLst>
                  <a:ext uri="{FF2B5EF4-FFF2-40B4-BE49-F238E27FC236}">
                    <a16:creationId xmlns:a16="http://schemas.microsoft.com/office/drawing/2014/main" id="{9651E928-1044-4686-82B9-C5D845C48563}"/>
                  </a:ext>
                </a:extLst>
              </p:cNvPr>
              <p:cNvSpPr/>
              <p:nvPr/>
            </p:nvSpPr>
            <p:spPr bwMode="auto">
              <a:xfrm>
                <a:off x="2501" y="2361"/>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5" name="Freeform 2585">
                <a:extLst>
                  <a:ext uri="{FF2B5EF4-FFF2-40B4-BE49-F238E27FC236}">
                    <a16:creationId xmlns:a16="http://schemas.microsoft.com/office/drawing/2014/main" id="{AD31F6B3-C317-4523-81CB-6B0A3F59862A}"/>
                  </a:ext>
                </a:extLst>
              </p:cNvPr>
              <p:cNvSpPr/>
              <p:nvPr/>
            </p:nvSpPr>
            <p:spPr bwMode="auto">
              <a:xfrm>
                <a:off x="2838" y="2359"/>
                <a:ext cx="2" cy="5"/>
              </a:xfrm>
              <a:custGeom>
                <a:gdLst>
                  <a:gd name="T0" fmla="*/ 1 w 1"/>
                  <a:gd name="T1" fmla="*/ 2 h 2"/>
                  <a:gd name="T2" fmla="*/ 0 w 1"/>
                  <a:gd name="T3" fmla="*/ 2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1"/>
                      <a:pt x="0" y="1"/>
                      <a:pt x="0" y="1"/>
                    </a:cubicBezTo>
                    <a:cubicBezTo>
                      <a:pt x="0" y="0"/>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6" name="Freeform 2586">
                <a:extLst>
                  <a:ext uri="{FF2B5EF4-FFF2-40B4-BE49-F238E27FC236}">
                    <a16:creationId xmlns:a16="http://schemas.microsoft.com/office/drawing/2014/main" id="{6BE2D5E9-AEA5-4DED-B043-3D84053164A5}"/>
                  </a:ext>
                </a:extLst>
              </p:cNvPr>
              <p:cNvSpPr/>
              <p:nvPr/>
            </p:nvSpPr>
            <p:spPr bwMode="auto">
              <a:xfrm>
                <a:off x="3399" y="236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7" name="Freeform 2587">
                <a:extLst>
                  <a:ext uri="{FF2B5EF4-FFF2-40B4-BE49-F238E27FC236}">
                    <a16:creationId xmlns:a16="http://schemas.microsoft.com/office/drawing/2014/main" id="{6C30788E-9BAC-46A1-B464-441ACEAB28BF}"/>
                  </a:ext>
                </a:extLst>
              </p:cNvPr>
              <p:cNvSpPr/>
              <p:nvPr/>
            </p:nvSpPr>
            <p:spPr bwMode="auto">
              <a:xfrm>
                <a:off x="2405"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0"/>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8" name="Freeform 2588">
                <a:extLst>
                  <a:ext uri="{FF2B5EF4-FFF2-40B4-BE49-F238E27FC236}">
                    <a16:creationId xmlns:a16="http://schemas.microsoft.com/office/drawing/2014/main" id="{3862A0B0-8E7E-4807-8ADC-75D6CF93696D}"/>
                  </a:ext>
                </a:extLst>
              </p:cNvPr>
              <p:cNvSpPr/>
              <p:nvPr/>
            </p:nvSpPr>
            <p:spPr bwMode="auto">
              <a:xfrm>
                <a:off x="2432" y="236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9" name="Freeform 2589">
                <a:extLst>
                  <a:ext uri="{FF2B5EF4-FFF2-40B4-BE49-F238E27FC236}">
                    <a16:creationId xmlns:a16="http://schemas.microsoft.com/office/drawing/2014/main" id="{A9683E52-7E5C-4C1C-A251-5A942DEEBCC7}"/>
                  </a:ext>
                </a:extLst>
              </p:cNvPr>
              <p:cNvSpPr/>
              <p:nvPr/>
            </p:nvSpPr>
            <p:spPr bwMode="auto">
              <a:xfrm>
                <a:off x="2592"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0" name="Freeform 2590">
                <a:extLst>
                  <a:ext uri="{FF2B5EF4-FFF2-40B4-BE49-F238E27FC236}">
                    <a16:creationId xmlns:a16="http://schemas.microsoft.com/office/drawing/2014/main" id="{498F981F-C3C7-4662-98C0-B2DF7C591359}"/>
                  </a:ext>
                </a:extLst>
              </p:cNvPr>
              <p:cNvSpPr/>
              <p:nvPr/>
            </p:nvSpPr>
            <p:spPr bwMode="auto">
              <a:xfrm>
                <a:off x="2739" y="236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1" name="Freeform 2591">
                <a:extLst>
                  <a:ext uri="{FF2B5EF4-FFF2-40B4-BE49-F238E27FC236}">
                    <a16:creationId xmlns:a16="http://schemas.microsoft.com/office/drawing/2014/main" id="{687F6BCB-443B-4DC0-9C19-A86A86BDE0E2}"/>
                  </a:ext>
                </a:extLst>
              </p:cNvPr>
              <p:cNvSpPr/>
              <p:nvPr/>
            </p:nvSpPr>
            <p:spPr bwMode="auto">
              <a:xfrm>
                <a:off x="3297" y="236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2" name="Freeform 2592">
                <a:extLst>
                  <a:ext uri="{FF2B5EF4-FFF2-40B4-BE49-F238E27FC236}">
                    <a16:creationId xmlns:a16="http://schemas.microsoft.com/office/drawing/2014/main" id="{796ACFDC-3A36-47EA-A664-E01A29BEF7EC}"/>
                  </a:ext>
                </a:extLst>
              </p:cNvPr>
              <p:cNvSpPr/>
              <p:nvPr/>
            </p:nvSpPr>
            <p:spPr bwMode="auto">
              <a:xfrm>
                <a:off x="2584" y="2361"/>
                <a:ext cx="5" cy="3"/>
              </a:xfrm>
              <a:custGeom>
                <a:gdLst>
                  <a:gd name="T0" fmla="*/ 2 w 2"/>
                  <a:gd name="T1" fmla="*/ 1 h 1"/>
                  <a:gd name="T2" fmla="*/ 2 w 2"/>
                  <a:gd name="T3" fmla="*/ 1 h 1"/>
                  <a:gd name="T4" fmla="*/ 0 w 2"/>
                  <a:gd name="T5" fmla="*/ 1 h 1"/>
                  <a:gd name="T6" fmla="*/ 0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0" y="1"/>
                      <a:pt x="0" y="1"/>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3" name="Freeform 2593">
                <a:extLst>
                  <a:ext uri="{FF2B5EF4-FFF2-40B4-BE49-F238E27FC236}">
                    <a16:creationId xmlns:a16="http://schemas.microsoft.com/office/drawing/2014/main" id="{7A22459A-98C2-4069-8C61-E96196A806D5}"/>
                  </a:ext>
                </a:extLst>
              </p:cNvPr>
              <p:cNvSpPr/>
              <p:nvPr/>
            </p:nvSpPr>
            <p:spPr bwMode="auto">
              <a:xfrm>
                <a:off x="2346" y="2364"/>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4" name="Freeform 2594">
                <a:extLst>
                  <a:ext uri="{FF2B5EF4-FFF2-40B4-BE49-F238E27FC236}">
                    <a16:creationId xmlns:a16="http://schemas.microsoft.com/office/drawing/2014/main" id="{C001D633-995D-44C6-BF00-6A52CE34A3CB}"/>
                  </a:ext>
                </a:extLst>
              </p:cNvPr>
              <p:cNvSpPr/>
              <p:nvPr/>
            </p:nvSpPr>
            <p:spPr bwMode="auto">
              <a:xfrm>
                <a:off x="2384" y="2364"/>
                <a:ext cx="13" cy="5"/>
              </a:xfrm>
              <a:custGeom>
                <a:gdLst>
                  <a:gd name="T0" fmla="*/ 4 w 5"/>
                  <a:gd name="T1" fmla="*/ 2 h 2"/>
                  <a:gd name="T2" fmla="*/ 0 w 5"/>
                  <a:gd name="T3" fmla="*/ 1 h 2"/>
                  <a:gd name="T4" fmla="*/ 3 w 5"/>
                  <a:gd name="T5" fmla="*/ 0 h 2"/>
                  <a:gd name="T6" fmla="*/ 4 w 5"/>
                  <a:gd name="T7" fmla="*/ 2 h 2"/>
                </a:gdLst>
                <a:cxnLst>
                  <a:cxn ang="0">
                    <a:pos x="T0" y="T1"/>
                  </a:cxn>
                  <a:cxn ang="0">
                    <a:pos x="T2" y="T3"/>
                  </a:cxn>
                  <a:cxn ang="0">
                    <a:pos x="T4" y="T5"/>
                  </a:cxn>
                  <a:cxn ang="0">
                    <a:pos x="T6" y="T7"/>
                  </a:cxn>
                </a:cxnLst>
                <a:rect l="0" t="0" r="r" b="b"/>
                <a:pathLst>
                  <a:path w="5" h="2">
                    <a:moveTo>
                      <a:pt x="4" y="2"/>
                    </a:moveTo>
                    <a:cubicBezTo>
                      <a:pt x="2" y="2"/>
                      <a:pt x="2" y="1"/>
                      <a:pt x="0" y="1"/>
                    </a:cubicBezTo>
                    <a:cubicBezTo>
                      <a:pt x="1" y="0"/>
                      <a:pt x="2" y="2"/>
                      <a:pt x="3" y="0"/>
                    </a:cubicBezTo>
                    <a:cubicBezTo>
                      <a:pt x="3"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5" name="Freeform 2595">
                <a:extLst>
                  <a:ext uri="{FF2B5EF4-FFF2-40B4-BE49-F238E27FC236}">
                    <a16:creationId xmlns:a16="http://schemas.microsoft.com/office/drawing/2014/main" id="{902423E9-6DBB-4036-961E-B4F2F6B22D2D}"/>
                  </a:ext>
                </a:extLst>
              </p:cNvPr>
              <p:cNvSpPr/>
              <p:nvPr/>
            </p:nvSpPr>
            <p:spPr bwMode="auto">
              <a:xfrm>
                <a:off x="2405" y="2364"/>
                <a:ext cx="13" cy="5"/>
              </a:xfrm>
              <a:custGeom>
                <a:gdLst>
                  <a:gd name="T0" fmla="*/ 3 w 5"/>
                  <a:gd name="T1" fmla="*/ 1 h 2"/>
                  <a:gd name="T2" fmla="*/ 5 w 5"/>
                  <a:gd name="T3" fmla="*/ 1 h 2"/>
                  <a:gd name="T4" fmla="*/ 0 w 5"/>
                  <a:gd name="T5" fmla="*/ 2 h 2"/>
                  <a:gd name="T6" fmla="*/ 3 w 5"/>
                  <a:gd name="T7" fmla="*/ 0 h 2"/>
                  <a:gd name="T8" fmla="*/ 3 w 5"/>
                  <a:gd name="T9" fmla="*/ 1 h 2"/>
                </a:gdLst>
                <a:cxnLst>
                  <a:cxn ang="0">
                    <a:pos x="T0" y="T1"/>
                  </a:cxn>
                  <a:cxn ang="0">
                    <a:pos x="T2" y="T3"/>
                  </a:cxn>
                  <a:cxn ang="0">
                    <a:pos x="T4" y="T5"/>
                  </a:cxn>
                  <a:cxn ang="0">
                    <a:pos x="T6" y="T7"/>
                  </a:cxn>
                  <a:cxn ang="0">
                    <a:pos x="T8" y="T9"/>
                  </a:cxn>
                </a:cxnLst>
                <a:rect l="0" t="0" r="r" b="b"/>
                <a:pathLst>
                  <a:path w="5" h="2">
                    <a:moveTo>
                      <a:pt x="3" y="1"/>
                    </a:moveTo>
                    <a:cubicBezTo>
                      <a:pt x="5" y="1"/>
                      <a:pt x="5" y="1"/>
                      <a:pt x="5" y="1"/>
                    </a:cubicBezTo>
                    <a:cubicBezTo>
                      <a:pt x="0" y="2"/>
                      <a:pt x="0" y="2"/>
                      <a:pt x="0" y="2"/>
                    </a:cubicBezTo>
                    <a:cubicBezTo>
                      <a:pt x="1" y="1"/>
                      <a:pt x="3" y="2"/>
                      <a:pt x="3" y="0"/>
                    </a:cubicBezTo>
                    <a:cubicBezTo>
                      <a:pt x="4"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6" name="Freeform 2596">
                <a:extLst>
                  <a:ext uri="{FF2B5EF4-FFF2-40B4-BE49-F238E27FC236}">
                    <a16:creationId xmlns:a16="http://schemas.microsoft.com/office/drawing/2014/main" id="{BC5B03EE-799E-419A-B843-B3BEB0C09737}"/>
                  </a:ext>
                </a:extLst>
              </p:cNvPr>
              <p:cNvSpPr/>
              <p:nvPr/>
            </p:nvSpPr>
            <p:spPr bwMode="auto">
              <a:xfrm>
                <a:off x="2445" y="2364"/>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7" name="Rectangle 2597">
                <a:extLst>
                  <a:ext uri="{FF2B5EF4-FFF2-40B4-BE49-F238E27FC236}">
                    <a16:creationId xmlns:a16="http://schemas.microsoft.com/office/drawing/2014/main" id="{D54BBF61-D323-464C-B04C-5BA8987567A0}"/>
                  </a:ext>
                </a:extLst>
              </p:cNvPr>
              <p:cNvSpPr>
                <a:spLocks noChangeArrowheads="1"/>
              </p:cNvSpPr>
              <p:nvPr/>
            </p:nvSpPr>
            <p:spPr bwMode="auto">
              <a:xfrm>
                <a:off x="2776" y="236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8" name="Freeform 2598">
                <a:extLst>
                  <a:ext uri="{FF2B5EF4-FFF2-40B4-BE49-F238E27FC236}">
                    <a16:creationId xmlns:a16="http://schemas.microsoft.com/office/drawing/2014/main" id="{BA82FFF4-01A9-4646-81EC-CEF8BAFF5A35}"/>
                  </a:ext>
                </a:extLst>
              </p:cNvPr>
              <p:cNvSpPr/>
              <p:nvPr/>
            </p:nvSpPr>
            <p:spPr bwMode="auto">
              <a:xfrm>
                <a:off x="3743" y="2364"/>
                <a:ext cx="6" cy="3"/>
              </a:xfrm>
              <a:custGeom>
                <a:gdLst>
                  <a:gd name="T0" fmla="*/ 0 w 6"/>
                  <a:gd name="T1" fmla="*/ 3 h 3"/>
                  <a:gd name="T2" fmla="*/ 3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9" name="Freeform 2599">
                <a:extLst>
                  <a:ext uri="{FF2B5EF4-FFF2-40B4-BE49-F238E27FC236}">
                    <a16:creationId xmlns:a16="http://schemas.microsoft.com/office/drawing/2014/main" id="{0EE09145-DD1A-4923-9443-C2A00CF7FDE1}"/>
                  </a:ext>
                </a:extLst>
              </p:cNvPr>
              <p:cNvSpPr/>
              <p:nvPr/>
            </p:nvSpPr>
            <p:spPr bwMode="auto">
              <a:xfrm>
                <a:off x="2806" y="2364"/>
                <a:ext cx="8" cy="5"/>
              </a:xfrm>
              <a:custGeom>
                <a:gdLst>
                  <a:gd name="T0" fmla="*/ 2 w 3"/>
                  <a:gd name="T1" fmla="*/ 0 h 2"/>
                  <a:gd name="T2" fmla="*/ 2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1" y="1"/>
                      <a:pt x="3" y="1"/>
                      <a:pt x="2" y="2"/>
                    </a:cubicBezTo>
                    <a:cubicBezTo>
                      <a:pt x="1"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0" name="Freeform 2600">
                <a:extLst>
                  <a:ext uri="{FF2B5EF4-FFF2-40B4-BE49-F238E27FC236}">
                    <a16:creationId xmlns:a16="http://schemas.microsoft.com/office/drawing/2014/main" id="{CDF4ADA5-0552-4C44-A8C2-FF70D85C0944}"/>
                  </a:ext>
                </a:extLst>
              </p:cNvPr>
              <p:cNvSpPr/>
              <p:nvPr/>
            </p:nvSpPr>
            <p:spPr bwMode="auto">
              <a:xfrm>
                <a:off x="2656" y="2364"/>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1" name="Freeform 2601">
                <a:extLst>
                  <a:ext uri="{FF2B5EF4-FFF2-40B4-BE49-F238E27FC236}">
                    <a16:creationId xmlns:a16="http://schemas.microsoft.com/office/drawing/2014/main" id="{70BF5C10-4008-4AE5-B055-BD9C38DF9965}"/>
                  </a:ext>
                </a:extLst>
              </p:cNvPr>
              <p:cNvSpPr/>
              <p:nvPr/>
            </p:nvSpPr>
            <p:spPr bwMode="auto">
              <a:xfrm>
                <a:off x="2696" y="2367"/>
                <a:ext cx="6" cy="0"/>
              </a:xfrm>
              <a:custGeom>
                <a:gdLst>
                  <a:gd name="T0" fmla="*/ 6 w 6"/>
                  <a:gd name="T1" fmla="*/ 0 w 6"/>
                  <a:gd name="T2" fmla="*/ 3 w 6"/>
                  <a:gd name="T3" fmla="*/ 6 w 6"/>
                </a:gdLst>
                <a:cxnLst>
                  <a:cxn ang="0">
                    <a:pos x="T0" y="0"/>
                  </a:cxn>
                  <a:cxn ang="0">
                    <a:pos x="T1" y="0"/>
                  </a:cxn>
                  <a:cxn ang="0">
                    <a:pos x="T2" y="0"/>
                  </a:cxn>
                  <a:cxn ang="0">
                    <a:pos x="T3" y="0"/>
                  </a:cxn>
                </a:cxnLst>
                <a:rect l="0" t="0" r="r" b="b"/>
                <a:pathLst>
                  <a:path w="6">
                    <a:moveTo>
                      <a:pt x="6" y="0"/>
                    </a:moveTo>
                    <a:lnTo>
                      <a:pt x="0"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2" name="Freeform 2602">
                <a:extLst>
                  <a:ext uri="{FF2B5EF4-FFF2-40B4-BE49-F238E27FC236}">
                    <a16:creationId xmlns:a16="http://schemas.microsoft.com/office/drawing/2014/main" id="{24511E95-D133-448B-90F6-090B54B4DF8B}"/>
                  </a:ext>
                </a:extLst>
              </p:cNvPr>
              <p:cNvSpPr/>
              <p:nvPr/>
            </p:nvSpPr>
            <p:spPr bwMode="auto">
              <a:xfrm>
                <a:off x="2611" y="2364"/>
                <a:ext cx="5" cy="11"/>
              </a:xfrm>
              <a:custGeom>
                <a:gdLst>
                  <a:gd name="T0" fmla="*/ 2 w 2"/>
                  <a:gd name="T1" fmla="*/ 2 h 4"/>
                  <a:gd name="T2" fmla="*/ 0 w 2"/>
                  <a:gd name="T3" fmla="*/ 2 h 4"/>
                  <a:gd name="T4" fmla="*/ 0 w 2"/>
                  <a:gd name="T5" fmla="*/ 1 h 4"/>
                  <a:gd name="T6" fmla="*/ 2 w 2"/>
                  <a:gd name="T7" fmla="*/ 2 h 4"/>
                </a:gdLst>
                <a:cxnLst>
                  <a:cxn ang="0">
                    <a:pos x="T0" y="T1"/>
                  </a:cxn>
                  <a:cxn ang="0">
                    <a:pos x="T2" y="T3"/>
                  </a:cxn>
                  <a:cxn ang="0">
                    <a:pos x="T4" y="T5"/>
                  </a:cxn>
                  <a:cxn ang="0">
                    <a:pos x="T6" y="T7"/>
                  </a:cxn>
                </a:cxnLst>
                <a:rect l="0" t="0" r="r" b="b"/>
                <a:pathLst>
                  <a:path w="2" h="4">
                    <a:moveTo>
                      <a:pt x="2" y="2"/>
                    </a:moveTo>
                    <a:cubicBezTo>
                      <a:pt x="1" y="4"/>
                      <a:pt x="1" y="2"/>
                      <a:pt x="0" y="2"/>
                    </a:cubicBezTo>
                    <a:cubicBezTo>
                      <a:pt x="0" y="1"/>
                      <a:pt x="0" y="1"/>
                      <a:pt x="0" y="1"/>
                    </a:cubicBezTo>
                    <a:cubicBezTo>
                      <a:pt x="1"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3" name="Freeform 2603">
                <a:extLst>
                  <a:ext uri="{FF2B5EF4-FFF2-40B4-BE49-F238E27FC236}">
                    <a16:creationId xmlns:a16="http://schemas.microsoft.com/office/drawing/2014/main" id="{7D01145E-FB84-4139-94BE-3545EB52B8C7}"/>
                  </a:ext>
                </a:extLst>
              </p:cNvPr>
              <p:cNvSpPr/>
              <p:nvPr/>
            </p:nvSpPr>
            <p:spPr bwMode="auto">
              <a:xfrm>
                <a:off x="2637" y="2367"/>
                <a:ext cx="14" cy="8"/>
              </a:xfrm>
              <a:custGeom>
                <a:gdLst>
                  <a:gd name="T0" fmla="*/ 5 w 5"/>
                  <a:gd name="T1" fmla="*/ 1 h 3"/>
                  <a:gd name="T2" fmla="*/ 4 w 5"/>
                  <a:gd name="T3" fmla="*/ 2 h 3"/>
                  <a:gd name="T4" fmla="*/ 0 w 5"/>
                  <a:gd name="T5" fmla="*/ 2 h 3"/>
                  <a:gd name="T6" fmla="*/ 2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5" y="1"/>
                      <a:pt x="4" y="1"/>
                      <a:pt x="4" y="2"/>
                    </a:cubicBezTo>
                    <a:cubicBezTo>
                      <a:pt x="2" y="0"/>
                      <a:pt x="1" y="3"/>
                      <a:pt x="0" y="2"/>
                    </a:cubicBezTo>
                    <a:cubicBezTo>
                      <a:pt x="0" y="1"/>
                      <a:pt x="2" y="2"/>
                      <a:pt x="2" y="0"/>
                    </a:cubicBezTo>
                    <a:cubicBezTo>
                      <a:pt x="3"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4" name="Freeform 2604">
                <a:extLst>
                  <a:ext uri="{FF2B5EF4-FFF2-40B4-BE49-F238E27FC236}">
                    <a16:creationId xmlns:a16="http://schemas.microsoft.com/office/drawing/2014/main" id="{BC074878-D93F-43AE-A108-EBE7B412277C}"/>
                  </a:ext>
                </a:extLst>
              </p:cNvPr>
              <p:cNvSpPr/>
              <p:nvPr/>
            </p:nvSpPr>
            <p:spPr bwMode="auto">
              <a:xfrm>
                <a:off x="2488" y="2367"/>
                <a:ext cx="26" cy="8"/>
              </a:xfrm>
              <a:custGeom>
                <a:gdLst>
                  <a:gd name="T0" fmla="*/ 9 w 10"/>
                  <a:gd name="T1" fmla="*/ 1 h 3"/>
                  <a:gd name="T2" fmla="*/ 3 w 10"/>
                  <a:gd name="T3" fmla="*/ 1 h 3"/>
                  <a:gd name="T4" fmla="*/ 0 w 10"/>
                  <a:gd name="T5" fmla="*/ 2 h 3"/>
                  <a:gd name="T6" fmla="*/ 0 w 10"/>
                  <a:gd name="T7" fmla="*/ 1 h 3"/>
                  <a:gd name="T8" fmla="*/ 4 w 10"/>
                  <a:gd name="T9" fmla="*/ 1 h 3"/>
                  <a:gd name="T10" fmla="*/ 7 w 10"/>
                  <a:gd name="T11" fmla="*/ 1 h 3"/>
                  <a:gd name="T12" fmla="*/ 7 w 10"/>
                  <a:gd name="T13" fmla="*/ 0 h 3"/>
                  <a:gd name="T14" fmla="*/ 9 w 10"/>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9" y="1"/>
                    </a:moveTo>
                    <a:cubicBezTo>
                      <a:pt x="7" y="0"/>
                      <a:pt x="5" y="2"/>
                      <a:pt x="3" y="1"/>
                    </a:cubicBezTo>
                    <a:cubicBezTo>
                      <a:pt x="3" y="3"/>
                      <a:pt x="1" y="2"/>
                      <a:pt x="0" y="2"/>
                    </a:cubicBezTo>
                    <a:cubicBezTo>
                      <a:pt x="0" y="1"/>
                      <a:pt x="0" y="1"/>
                      <a:pt x="0" y="1"/>
                    </a:cubicBezTo>
                    <a:cubicBezTo>
                      <a:pt x="1" y="1"/>
                      <a:pt x="3" y="2"/>
                      <a:pt x="4" y="1"/>
                    </a:cubicBezTo>
                    <a:cubicBezTo>
                      <a:pt x="7" y="1"/>
                      <a:pt x="7" y="1"/>
                      <a:pt x="7" y="1"/>
                    </a:cubicBezTo>
                    <a:cubicBezTo>
                      <a:pt x="7" y="0"/>
                      <a:pt x="7" y="0"/>
                      <a:pt x="7" y="0"/>
                    </a:cubicBezTo>
                    <a:cubicBezTo>
                      <a:pt x="8" y="1"/>
                      <a:pt x="10"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5" name="Freeform 2605">
                <a:extLst>
                  <a:ext uri="{FF2B5EF4-FFF2-40B4-BE49-F238E27FC236}">
                    <a16:creationId xmlns:a16="http://schemas.microsoft.com/office/drawing/2014/main" id="{6346B374-C56D-4B3C-B027-09AB9251AA46}"/>
                  </a:ext>
                </a:extLst>
              </p:cNvPr>
              <p:cNvSpPr/>
              <p:nvPr/>
            </p:nvSpPr>
            <p:spPr bwMode="auto">
              <a:xfrm>
                <a:off x="2531" y="236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6" name="Freeform 2606">
                <a:extLst>
                  <a:ext uri="{FF2B5EF4-FFF2-40B4-BE49-F238E27FC236}">
                    <a16:creationId xmlns:a16="http://schemas.microsoft.com/office/drawing/2014/main" id="{3B2B3D82-F8F0-412F-99AF-B315F7FCDF92}"/>
                  </a:ext>
                </a:extLst>
              </p:cNvPr>
              <p:cNvSpPr/>
              <p:nvPr/>
            </p:nvSpPr>
            <p:spPr bwMode="auto">
              <a:xfrm>
                <a:off x="2349" y="2367"/>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0" y="0"/>
                      <a:pt x="0" y="0"/>
                      <a:pt x="0" y="0"/>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7" name="Freeform 2607">
                <a:extLst>
                  <a:ext uri="{FF2B5EF4-FFF2-40B4-BE49-F238E27FC236}">
                    <a16:creationId xmlns:a16="http://schemas.microsoft.com/office/drawing/2014/main" id="{0CBAD377-58C5-4E3C-85ED-DB605A790A35}"/>
                  </a:ext>
                </a:extLst>
              </p:cNvPr>
              <p:cNvSpPr/>
              <p:nvPr/>
            </p:nvSpPr>
            <p:spPr bwMode="auto">
              <a:xfrm>
                <a:off x="2739" y="236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8" name="Freeform 2608">
                <a:extLst>
                  <a:ext uri="{FF2B5EF4-FFF2-40B4-BE49-F238E27FC236}">
                    <a16:creationId xmlns:a16="http://schemas.microsoft.com/office/drawing/2014/main" id="{16FFE926-8FE2-43AC-83D3-516187AA9AE5}"/>
                  </a:ext>
                </a:extLst>
              </p:cNvPr>
              <p:cNvSpPr/>
              <p:nvPr/>
            </p:nvSpPr>
            <p:spPr bwMode="auto">
              <a:xfrm>
                <a:off x="2771" y="2369"/>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9" name="Freeform 2609">
                <a:extLst>
                  <a:ext uri="{FF2B5EF4-FFF2-40B4-BE49-F238E27FC236}">
                    <a16:creationId xmlns:a16="http://schemas.microsoft.com/office/drawing/2014/main" id="{2B5062C6-9CEB-43AD-A8D9-FC4EA1645A27}"/>
                  </a:ext>
                </a:extLst>
              </p:cNvPr>
              <p:cNvSpPr/>
              <p:nvPr/>
            </p:nvSpPr>
            <p:spPr bwMode="auto">
              <a:xfrm>
                <a:off x="2629" y="2372"/>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0" y="0"/>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0" name="Freeform 2610">
                <a:extLst>
                  <a:ext uri="{FF2B5EF4-FFF2-40B4-BE49-F238E27FC236}">
                    <a16:creationId xmlns:a16="http://schemas.microsoft.com/office/drawing/2014/main" id="{1EFE7FE1-AC80-479C-ABBC-16999D9AE027}"/>
                  </a:ext>
                </a:extLst>
              </p:cNvPr>
              <p:cNvSpPr/>
              <p:nvPr/>
            </p:nvSpPr>
            <p:spPr bwMode="auto">
              <a:xfrm>
                <a:off x="2421" y="2372"/>
                <a:ext cx="5" cy="3"/>
              </a:xfrm>
              <a:custGeom>
                <a:gdLst>
                  <a:gd name="T0" fmla="*/ 2 w 2"/>
                  <a:gd name="T1" fmla="*/ 1 h 1"/>
                  <a:gd name="T2" fmla="*/ 0 w 2"/>
                  <a:gd name="T3" fmla="*/ 1 h 1"/>
                  <a:gd name="T4" fmla="*/ 0 w 2"/>
                  <a:gd name="T5" fmla="*/ 1 h 1"/>
                  <a:gd name="T6" fmla="*/ 0 w 2"/>
                  <a:gd name="T7" fmla="*/ 0 h 1"/>
                  <a:gd name="T8" fmla="*/ 2 w 2"/>
                  <a:gd name="T9" fmla="*/ 0 h 1"/>
                  <a:gd name="T10" fmla="*/ 2 w 2"/>
                  <a:gd name="T11" fmla="*/ 1 h 1"/>
                </a:gdLst>
                <a:cxnLst>
                  <a:cxn ang="0">
                    <a:pos x="T0" y="T1"/>
                  </a:cxn>
                  <a:cxn ang="0">
                    <a:pos x="T2" y="T3"/>
                  </a:cxn>
                  <a:cxn ang="0">
                    <a:pos x="T4" y="T5"/>
                  </a:cxn>
                  <a:cxn ang="0">
                    <a:pos x="T6" y="T7"/>
                  </a:cxn>
                  <a:cxn ang="0">
                    <a:pos x="T8" y="T9"/>
                  </a:cxn>
                  <a:cxn ang="0">
                    <a:pos x="T10" y="T11"/>
                  </a:cxn>
                </a:cxnLst>
                <a:rect l="0" t="0" r="r" b="b"/>
                <a:pathLst>
                  <a:path w="2" h="1">
                    <a:moveTo>
                      <a:pt x="2" y="1"/>
                    </a:moveTo>
                    <a:cubicBezTo>
                      <a:pt x="1" y="1"/>
                      <a:pt x="1" y="1"/>
                      <a:pt x="0" y="1"/>
                    </a:cubicBezTo>
                    <a:cubicBezTo>
                      <a:pt x="0" y="1"/>
                      <a:pt x="0" y="1"/>
                      <a:pt x="0" y="1"/>
                    </a:cubicBezTo>
                    <a:cubicBezTo>
                      <a:pt x="0" y="0"/>
                      <a:pt x="0" y="0"/>
                      <a:pt x="0"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1" name="Freeform 2611">
                <a:extLst>
                  <a:ext uri="{FF2B5EF4-FFF2-40B4-BE49-F238E27FC236}">
                    <a16:creationId xmlns:a16="http://schemas.microsoft.com/office/drawing/2014/main" id="{45EA2190-93B9-4AFF-B3F6-2D890A74BC5D}"/>
                  </a:ext>
                </a:extLst>
              </p:cNvPr>
              <p:cNvSpPr/>
              <p:nvPr/>
            </p:nvSpPr>
            <p:spPr bwMode="auto">
              <a:xfrm>
                <a:off x="2432" y="2372"/>
                <a:ext cx="5"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2" name="Freeform 2612">
                <a:extLst>
                  <a:ext uri="{FF2B5EF4-FFF2-40B4-BE49-F238E27FC236}">
                    <a16:creationId xmlns:a16="http://schemas.microsoft.com/office/drawing/2014/main" id="{9C98361D-C2B1-4DE9-8035-5A44FB6E5012}"/>
                  </a:ext>
                </a:extLst>
              </p:cNvPr>
              <p:cNvSpPr/>
              <p:nvPr/>
            </p:nvSpPr>
            <p:spPr bwMode="auto">
              <a:xfrm>
                <a:off x="2563" y="2369"/>
                <a:ext cx="10" cy="8"/>
              </a:xfrm>
              <a:custGeom>
                <a:gdLst>
                  <a:gd name="T0" fmla="*/ 3 w 4"/>
                  <a:gd name="T1" fmla="*/ 1 h 3"/>
                  <a:gd name="T2" fmla="*/ 2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1"/>
                      <a:pt x="3" y="3"/>
                      <a:pt x="2" y="3"/>
                    </a:cubicBezTo>
                    <a:cubicBezTo>
                      <a:pt x="2" y="2"/>
                      <a:pt x="0" y="3"/>
                      <a:pt x="0" y="2"/>
                    </a:cubicBezTo>
                    <a:cubicBezTo>
                      <a:pt x="1"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3" name="Freeform 2613">
                <a:extLst>
                  <a:ext uri="{FF2B5EF4-FFF2-40B4-BE49-F238E27FC236}">
                    <a16:creationId xmlns:a16="http://schemas.microsoft.com/office/drawing/2014/main" id="{0F8FE318-F157-43D9-9EBD-E0C5E3134BF8}"/>
                  </a:ext>
                </a:extLst>
              </p:cNvPr>
              <p:cNvSpPr/>
              <p:nvPr/>
            </p:nvSpPr>
            <p:spPr bwMode="auto">
              <a:xfrm>
                <a:off x="2579" y="2375"/>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4" name="Rectangle 2614">
                <a:extLst>
                  <a:ext uri="{FF2B5EF4-FFF2-40B4-BE49-F238E27FC236}">
                    <a16:creationId xmlns:a16="http://schemas.microsoft.com/office/drawing/2014/main" id="{191D5A07-0E3F-476A-857D-9EE5EAF17B70}"/>
                  </a:ext>
                </a:extLst>
              </p:cNvPr>
              <p:cNvSpPr>
                <a:spLocks noChangeArrowheads="1"/>
              </p:cNvSpPr>
              <p:nvPr/>
            </p:nvSpPr>
            <p:spPr bwMode="auto">
              <a:xfrm>
                <a:off x="3730" y="2375"/>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5" name="Freeform 2615">
                <a:extLst>
                  <a:ext uri="{FF2B5EF4-FFF2-40B4-BE49-F238E27FC236}">
                    <a16:creationId xmlns:a16="http://schemas.microsoft.com/office/drawing/2014/main" id="{E414A077-6AC9-427C-83C3-8EAC98D5799F}"/>
                  </a:ext>
                </a:extLst>
              </p:cNvPr>
              <p:cNvSpPr/>
              <p:nvPr/>
            </p:nvSpPr>
            <p:spPr bwMode="auto">
              <a:xfrm>
                <a:off x="2744" y="2375"/>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6" name="Freeform 2616">
                <a:extLst>
                  <a:ext uri="{FF2B5EF4-FFF2-40B4-BE49-F238E27FC236}">
                    <a16:creationId xmlns:a16="http://schemas.microsoft.com/office/drawing/2014/main" id="{F0CD41D9-A3FB-433E-84F2-04458D1B9A0E}"/>
                  </a:ext>
                </a:extLst>
              </p:cNvPr>
              <p:cNvSpPr/>
              <p:nvPr/>
            </p:nvSpPr>
            <p:spPr bwMode="auto">
              <a:xfrm>
                <a:off x="2458" y="2372"/>
                <a:ext cx="8" cy="8"/>
              </a:xfrm>
              <a:custGeom>
                <a:gdLst>
                  <a:gd name="T0" fmla="*/ 3 w 3"/>
                  <a:gd name="T1" fmla="*/ 2 h 3"/>
                  <a:gd name="T2" fmla="*/ 3 w 3"/>
                  <a:gd name="T3" fmla="*/ 2 h 3"/>
                  <a:gd name="T4" fmla="*/ 0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3" y="2"/>
                      <a:pt x="3" y="2"/>
                    </a:cubicBezTo>
                    <a:cubicBezTo>
                      <a:pt x="2" y="2"/>
                      <a:pt x="1" y="2"/>
                      <a:pt x="0" y="3"/>
                    </a:cubicBezTo>
                    <a:cubicBezTo>
                      <a:pt x="0"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sp>
          <p:nvSpPr>
            <p:cNvPr id="18" name="Freeform 2618">
              <a:extLst>
                <a:ext uri="{FF2B5EF4-FFF2-40B4-BE49-F238E27FC236}">
                  <a16:creationId xmlns:a16="http://schemas.microsoft.com/office/drawing/2014/main" id="{D278233A-09BD-4A0C-B2BC-02BFB43F5397}"/>
                </a:ext>
              </a:extLst>
            </p:cNvPr>
            <p:cNvSpPr/>
            <p:nvPr/>
          </p:nvSpPr>
          <p:spPr bwMode="auto">
            <a:xfrm>
              <a:off x="3860800" y="3773488"/>
              <a:ext cx="12700"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9" name="Freeform 2619">
              <a:extLst>
                <a:ext uri="{FF2B5EF4-FFF2-40B4-BE49-F238E27FC236}">
                  <a16:creationId xmlns:a16="http://schemas.microsoft.com/office/drawing/2014/main" id="{4827DECE-2F6B-4EFB-8D43-2F545D0D1D9F}"/>
                </a:ext>
              </a:extLst>
            </p:cNvPr>
            <p:cNvSpPr/>
            <p:nvPr/>
          </p:nvSpPr>
          <p:spPr bwMode="auto">
            <a:xfrm>
              <a:off x="4340225" y="3773488"/>
              <a:ext cx="3175" cy="0"/>
            </a:xfrm>
            <a:custGeom>
              <a:gdLst>
                <a:gd name="T0" fmla="*/ 0 w 2"/>
                <a:gd name="T1" fmla="*/ 2 w 2"/>
                <a:gd name="T2" fmla="*/ 0 w 2"/>
                <a:gd name="T3" fmla="*/ 0 w 2"/>
              </a:gd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0" name="Freeform 2620">
              <a:extLst>
                <a:ext uri="{FF2B5EF4-FFF2-40B4-BE49-F238E27FC236}">
                  <a16:creationId xmlns:a16="http://schemas.microsoft.com/office/drawing/2014/main" id="{06C50080-E54C-497F-B493-A47332EDB353}"/>
                </a:ext>
              </a:extLst>
            </p:cNvPr>
            <p:cNvSpPr/>
            <p:nvPr/>
          </p:nvSpPr>
          <p:spPr bwMode="auto">
            <a:xfrm flipH="1">
              <a:off x="5921375" y="3773488"/>
              <a:ext cx="0" cy="476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1" name="Freeform 2621">
              <a:extLst>
                <a:ext uri="{FF2B5EF4-FFF2-40B4-BE49-F238E27FC236}">
                  <a16:creationId xmlns:a16="http://schemas.microsoft.com/office/drawing/2014/main" id="{1F1A5671-9A0A-4749-A760-2627AF68E1A0}"/>
                </a:ext>
              </a:extLst>
            </p:cNvPr>
            <p:cNvSpPr/>
            <p:nvPr/>
          </p:nvSpPr>
          <p:spPr bwMode="auto">
            <a:xfrm flipH="1">
              <a:off x="4302125" y="3783013"/>
              <a:ext cx="0" cy="3175"/>
            </a:xfrm>
            <a:custGeom>
              <a:gdLst>
                <a:gd name="T0" fmla="*/ 0 h 2"/>
                <a:gd name="T1" fmla="*/ 2 h 2"/>
                <a:gd name="T2" fmla="*/ 0 h 2"/>
              </a:gdLst>
              <a:cxnLst>
                <a:cxn ang="0">
                  <a:pos x="0" y="T0"/>
                </a:cxn>
                <a:cxn ang="0">
                  <a:pos x="0" y="T1"/>
                </a:cxn>
                <a:cxn ang="0">
                  <a:pos x="0" y="T2"/>
                </a:cxn>
              </a:cxnLst>
              <a:rect l="0" t="0" r="r" b="b"/>
              <a:pathLst>
                <a:path h="2">
                  <a:moveTo>
                    <a:pt x="0" y="0"/>
                  </a:move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2" name="Freeform 2622">
              <a:extLst>
                <a:ext uri="{FF2B5EF4-FFF2-40B4-BE49-F238E27FC236}">
                  <a16:creationId xmlns:a16="http://schemas.microsoft.com/office/drawing/2014/main" id="{6155FB86-E745-4AF5-A674-6B9AD2E54039}"/>
                </a:ext>
              </a:extLst>
            </p:cNvPr>
            <p:cNvSpPr/>
            <p:nvPr/>
          </p:nvSpPr>
          <p:spPr bwMode="auto">
            <a:xfrm>
              <a:off x="4229100" y="3795713"/>
              <a:ext cx="7938" cy="476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3" name="Freeform 2623">
              <a:extLst>
                <a:ext uri="{FF2B5EF4-FFF2-40B4-BE49-F238E27FC236}">
                  <a16:creationId xmlns:a16="http://schemas.microsoft.com/office/drawing/2014/main" id="{3C1B711C-B77C-49D6-BCB2-021D5591F6B0}"/>
                </a:ext>
              </a:extLst>
            </p:cNvPr>
            <p:cNvSpPr/>
            <p:nvPr/>
          </p:nvSpPr>
          <p:spPr bwMode="auto">
            <a:xfrm>
              <a:off x="4071938" y="3803650"/>
              <a:ext cx="4763" cy="476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4" name="Freeform 2624">
              <a:extLst>
                <a:ext uri="{FF2B5EF4-FFF2-40B4-BE49-F238E27FC236}">
                  <a16:creationId xmlns:a16="http://schemas.microsoft.com/office/drawing/2014/main" id="{FC1348F5-31AE-4651-800D-8A8FDA6CF30A}"/>
                </a:ext>
              </a:extLst>
            </p:cNvPr>
            <p:cNvSpPr/>
            <p:nvPr/>
          </p:nvSpPr>
          <p:spPr bwMode="auto">
            <a:xfrm>
              <a:off x="4170363" y="3808413"/>
              <a:ext cx="3175"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5" name="Freeform 2625">
              <a:extLst>
                <a:ext uri="{FF2B5EF4-FFF2-40B4-BE49-F238E27FC236}">
                  <a16:creationId xmlns:a16="http://schemas.microsoft.com/office/drawing/2014/main" id="{F4B53F5C-55E2-4796-81AC-AB3438E7AD62}"/>
                </a:ext>
              </a:extLst>
            </p:cNvPr>
            <p:cNvSpPr/>
            <p:nvPr/>
          </p:nvSpPr>
          <p:spPr bwMode="auto">
            <a:xfrm>
              <a:off x="5170488" y="3825875"/>
              <a:ext cx="9525" cy="7938"/>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0" y="2"/>
                    <a:pt x="0" y="2"/>
                    <a:pt x="0" y="2"/>
                  </a:cubicBezTo>
                  <a:cubicBezTo>
                    <a:pt x="0" y="1"/>
                    <a:pt x="0" y="1"/>
                    <a:pt x="0" y="1"/>
                  </a:cubicBezTo>
                  <a:cubicBezTo>
                    <a:pt x="1" y="1"/>
                    <a:pt x="1"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6" name="Freeform 2626">
              <a:extLst>
                <a:ext uri="{FF2B5EF4-FFF2-40B4-BE49-F238E27FC236}">
                  <a16:creationId xmlns:a16="http://schemas.microsoft.com/office/drawing/2014/main" id="{5D39D661-51FD-487E-939B-D933F6B6487E}"/>
                </a:ext>
              </a:extLst>
            </p:cNvPr>
            <p:cNvSpPr/>
            <p:nvPr/>
          </p:nvSpPr>
          <p:spPr bwMode="auto">
            <a:xfrm>
              <a:off x="5149850" y="3846513"/>
              <a:ext cx="7938" cy="12700"/>
            </a:xfrm>
            <a:custGeom>
              <a:gdLst>
                <a:gd name="T0" fmla="*/ 0 w 2"/>
                <a:gd name="T1" fmla="*/ 3 h 3"/>
                <a:gd name="T2" fmla="*/ 2 w 2"/>
                <a:gd name="T3" fmla="*/ 0 h 3"/>
                <a:gd name="T4" fmla="*/ 0 w 2"/>
                <a:gd name="T5" fmla="*/ 3 h 3"/>
              </a:gdLst>
              <a:cxnLst>
                <a:cxn ang="0">
                  <a:pos x="T0" y="T1"/>
                </a:cxn>
                <a:cxn ang="0">
                  <a:pos x="T2" y="T3"/>
                </a:cxn>
                <a:cxn ang="0">
                  <a:pos x="T4" y="T5"/>
                </a:cxn>
              </a:cxnLst>
              <a:rect l="0" t="0" r="r" b="b"/>
              <a:pathLst>
                <a:path w="2" h="3">
                  <a:moveTo>
                    <a:pt x="0" y="3"/>
                  </a:moveTo>
                  <a:cubicBezTo>
                    <a:pt x="2" y="0"/>
                    <a:pt x="2" y="0"/>
                    <a:pt x="2" y="0"/>
                  </a:cubicBezTo>
                  <a:cubicBezTo>
                    <a:pt x="1" y="1"/>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7" name="Freeform 2627">
              <a:extLst>
                <a:ext uri="{FF2B5EF4-FFF2-40B4-BE49-F238E27FC236}">
                  <a16:creationId xmlns:a16="http://schemas.microsoft.com/office/drawing/2014/main" id="{42DFD334-B545-4F50-AC83-EB5AD607419A}"/>
                </a:ext>
              </a:extLst>
            </p:cNvPr>
            <p:cNvSpPr/>
            <p:nvPr/>
          </p:nvSpPr>
          <p:spPr bwMode="auto">
            <a:xfrm>
              <a:off x="5154613" y="3846513"/>
              <a:ext cx="15875" cy="20638"/>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2"/>
                    <a:pt x="2" y="4"/>
                    <a:pt x="0" y="5"/>
                  </a:cubicBezTo>
                  <a:cubicBezTo>
                    <a:pt x="1" y="4"/>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8" name="Freeform 2628">
              <a:extLst>
                <a:ext uri="{FF2B5EF4-FFF2-40B4-BE49-F238E27FC236}">
                  <a16:creationId xmlns:a16="http://schemas.microsoft.com/office/drawing/2014/main" id="{31F0B4BC-ED43-4DAA-8BB4-BBC7FF77BE0C}"/>
                </a:ext>
              </a:extLst>
            </p:cNvPr>
            <p:cNvSpPr/>
            <p:nvPr/>
          </p:nvSpPr>
          <p:spPr bwMode="auto">
            <a:xfrm>
              <a:off x="5281613" y="3851275"/>
              <a:ext cx="12700" cy="3175"/>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9" name="Freeform 2629">
              <a:extLst>
                <a:ext uri="{FF2B5EF4-FFF2-40B4-BE49-F238E27FC236}">
                  <a16:creationId xmlns:a16="http://schemas.microsoft.com/office/drawing/2014/main" id="{F158CFA1-288B-483E-9F99-C61D5B5B4762}"/>
                </a:ext>
              </a:extLst>
            </p:cNvPr>
            <p:cNvSpPr/>
            <p:nvPr/>
          </p:nvSpPr>
          <p:spPr bwMode="auto">
            <a:xfrm>
              <a:off x="5264150" y="3867150"/>
              <a:ext cx="7938" cy="476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1" y="0"/>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0" name="Freeform 2630">
              <a:extLst>
                <a:ext uri="{FF2B5EF4-FFF2-40B4-BE49-F238E27FC236}">
                  <a16:creationId xmlns:a16="http://schemas.microsoft.com/office/drawing/2014/main" id="{673A99A6-8C3A-4D9A-9508-B7EF945D4C3B}"/>
                </a:ext>
              </a:extLst>
            </p:cNvPr>
            <p:cNvSpPr/>
            <p:nvPr/>
          </p:nvSpPr>
          <p:spPr bwMode="auto">
            <a:xfrm>
              <a:off x="5137150" y="3871913"/>
              <a:ext cx="17463" cy="20638"/>
            </a:xfrm>
            <a:custGeom>
              <a:gdLst>
                <a:gd name="T0" fmla="*/ 1 w 4"/>
                <a:gd name="T1" fmla="*/ 5 h 5"/>
                <a:gd name="T2" fmla="*/ 3 w 4"/>
                <a:gd name="T3" fmla="*/ 0 h 5"/>
                <a:gd name="T4" fmla="*/ 1 w 4"/>
                <a:gd name="T5" fmla="*/ 5 h 5"/>
              </a:gdLst>
              <a:cxnLst>
                <a:cxn ang="0">
                  <a:pos x="T0" y="T1"/>
                </a:cxn>
                <a:cxn ang="0">
                  <a:pos x="T2" y="T3"/>
                </a:cxn>
                <a:cxn ang="0">
                  <a:pos x="T4" y="T5"/>
                </a:cxn>
              </a:cxnLst>
              <a:rect l="0" t="0" r="r" b="b"/>
              <a:pathLst>
                <a:path w="4" h="5">
                  <a:moveTo>
                    <a:pt x="1" y="5"/>
                  </a:moveTo>
                  <a:cubicBezTo>
                    <a:pt x="0" y="2"/>
                    <a:pt x="3" y="2"/>
                    <a:pt x="3" y="0"/>
                  </a:cubicBezTo>
                  <a:cubicBezTo>
                    <a:pt x="4" y="1"/>
                    <a:pt x="2" y="3"/>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1" name="Freeform 2631">
              <a:extLst>
                <a:ext uri="{FF2B5EF4-FFF2-40B4-BE49-F238E27FC236}">
                  <a16:creationId xmlns:a16="http://schemas.microsoft.com/office/drawing/2014/main" id="{30085133-B292-495A-B223-55CC4A669A56}"/>
                </a:ext>
              </a:extLst>
            </p:cNvPr>
            <p:cNvSpPr/>
            <p:nvPr/>
          </p:nvSpPr>
          <p:spPr bwMode="auto">
            <a:xfrm>
              <a:off x="5310188" y="38719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2" name="Freeform 2632">
              <a:extLst>
                <a:ext uri="{FF2B5EF4-FFF2-40B4-BE49-F238E27FC236}">
                  <a16:creationId xmlns:a16="http://schemas.microsoft.com/office/drawing/2014/main" id="{7B4152B3-6888-4481-958F-C8B4546715F1}"/>
                </a:ext>
              </a:extLst>
            </p:cNvPr>
            <p:cNvSpPr/>
            <p:nvPr/>
          </p:nvSpPr>
          <p:spPr bwMode="auto">
            <a:xfrm>
              <a:off x="5175250" y="3876675"/>
              <a:ext cx="7938" cy="3175"/>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3" name="Freeform 2633">
              <a:extLst>
                <a:ext uri="{FF2B5EF4-FFF2-40B4-BE49-F238E27FC236}">
                  <a16:creationId xmlns:a16="http://schemas.microsoft.com/office/drawing/2014/main" id="{DCE2236C-E3FD-475C-8791-8547350B58E4}"/>
                </a:ext>
              </a:extLst>
            </p:cNvPr>
            <p:cNvSpPr/>
            <p:nvPr/>
          </p:nvSpPr>
          <p:spPr bwMode="auto">
            <a:xfrm>
              <a:off x="5268913" y="3879850"/>
              <a:ext cx="7938" cy="476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4" name="Freeform 2634">
              <a:extLst>
                <a:ext uri="{FF2B5EF4-FFF2-40B4-BE49-F238E27FC236}">
                  <a16:creationId xmlns:a16="http://schemas.microsoft.com/office/drawing/2014/main" id="{1F9BFDF9-FF1F-4C8E-8C92-034ED8EF8BF8}"/>
                </a:ext>
              </a:extLst>
            </p:cNvPr>
            <p:cNvSpPr/>
            <p:nvPr/>
          </p:nvSpPr>
          <p:spPr bwMode="auto">
            <a:xfrm>
              <a:off x="5246688" y="3889375"/>
              <a:ext cx="25400" cy="12700"/>
            </a:xfrm>
            <a:custGeom>
              <a:gdLst>
                <a:gd name="T0" fmla="*/ 6 w 6"/>
                <a:gd name="T1" fmla="*/ 0 h 3"/>
                <a:gd name="T2" fmla="*/ 3 w 6"/>
                <a:gd name="T3" fmla="*/ 0 h 3"/>
                <a:gd name="T4" fmla="*/ 6 w 6"/>
                <a:gd name="T5" fmla="*/ 0 h 3"/>
              </a:gdLst>
              <a:cxnLst>
                <a:cxn ang="0">
                  <a:pos x="T0" y="T1"/>
                </a:cxn>
                <a:cxn ang="0">
                  <a:pos x="T2" y="T3"/>
                </a:cxn>
                <a:cxn ang="0">
                  <a:pos x="T4" y="T5"/>
                </a:cxn>
              </a:cxnLst>
              <a:rect l="0" t="0" r="r" b="b"/>
              <a:pathLst>
                <a:path w="6" h="3">
                  <a:moveTo>
                    <a:pt x="6" y="0"/>
                  </a:moveTo>
                  <a:cubicBezTo>
                    <a:pt x="5" y="0"/>
                    <a:pt x="0" y="3"/>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5" name="Freeform 2635">
              <a:extLst>
                <a:ext uri="{FF2B5EF4-FFF2-40B4-BE49-F238E27FC236}">
                  <a16:creationId xmlns:a16="http://schemas.microsoft.com/office/drawing/2014/main" id="{E2FD902E-6E44-4602-8093-7CC369685EDE}"/>
                </a:ext>
              </a:extLst>
            </p:cNvPr>
            <p:cNvSpPr/>
            <p:nvPr/>
          </p:nvSpPr>
          <p:spPr bwMode="auto">
            <a:xfrm>
              <a:off x="5353050" y="3889375"/>
              <a:ext cx="4763" cy="317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 name="Freeform 2636">
              <a:extLst>
                <a:ext uri="{FF2B5EF4-FFF2-40B4-BE49-F238E27FC236}">
                  <a16:creationId xmlns:a16="http://schemas.microsoft.com/office/drawing/2014/main" id="{BBC5D81D-F2F9-4A38-8AAB-4CB646FD4599}"/>
                </a:ext>
              </a:extLst>
            </p:cNvPr>
            <p:cNvSpPr/>
            <p:nvPr/>
          </p:nvSpPr>
          <p:spPr bwMode="auto">
            <a:xfrm>
              <a:off x="5518150" y="3892550"/>
              <a:ext cx="25400" cy="17463"/>
            </a:xfrm>
            <a:custGeom>
              <a:gdLst>
                <a:gd name="T0" fmla="*/ 6 w 6"/>
                <a:gd name="T1" fmla="*/ 0 h 4"/>
                <a:gd name="T2" fmla="*/ 2 w 6"/>
                <a:gd name="T3" fmla="*/ 4 h 4"/>
                <a:gd name="T4" fmla="*/ 1 w 6"/>
                <a:gd name="T5" fmla="*/ 4 h 4"/>
                <a:gd name="T6" fmla="*/ 0 w 6"/>
                <a:gd name="T7" fmla="*/ 4 h 4"/>
                <a:gd name="T8" fmla="*/ 6 w 6"/>
                <a:gd name="T9" fmla="*/ 0 h 4"/>
              </a:gdLst>
              <a:cxnLst>
                <a:cxn ang="0">
                  <a:pos x="T0" y="T1"/>
                </a:cxn>
                <a:cxn ang="0">
                  <a:pos x="T2" y="T3"/>
                </a:cxn>
                <a:cxn ang="0">
                  <a:pos x="T4" y="T5"/>
                </a:cxn>
                <a:cxn ang="0">
                  <a:pos x="T6" y="T7"/>
                </a:cxn>
                <a:cxn ang="0">
                  <a:pos x="T8" y="T9"/>
                </a:cxn>
              </a:cxnLst>
              <a:rect l="0" t="0" r="r" b="b"/>
              <a:pathLst>
                <a:path w="6" h="4">
                  <a:moveTo>
                    <a:pt x="6" y="0"/>
                  </a:moveTo>
                  <a:cubicBezTo>
                    <a:pt x="5" y="2"/>
                    <a:pt x="2" y="2"/>
                    <a:pt x="2" y="4"/>
                  </a:cubicBezTo>
                  <a:cubicBezTo>
                    <a:pt x="1" y="4"/>
                    <a:pt x="1" y="4"/>
                    <a:pt x="1" y="4"/>
                  </a:cubicBezTo>
                  <a:cubicBezTo>
                    <a:pt x="0" y="4"/>
                    <a:pt x="0" y="4"/>
                    <a:pt x="0" y="4"/>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 name="Freeform 2637">
              <a:extLst>
                <a:ext uri="{FF2B5EF4-FFF2-40B4-BE49-F238E27FC236}">
                  <a16:creationId xmlns:a16="http://schemas.microsoft.com/office/drawing/2014/main" id="{23B86FC5-5FD2-401E-8791-A608168488CA}"/>
                </a:ext>
              </a:extLst>
            </p:cNvPr>
            <p:cNvSpPr/>
            <p:nvPr/>
          </p:nvSpPr>
          <p:spPr bwMode="auto">
            <a:xfrm>
              <a:off x="5200650" y="38973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 name="Freeform 2638">
              <a:extLst>
                <a:ext uri="{FF2B5EF4-FFF2-40B4-BE49-F238E27FC236}">
                  <a16:creationId xmlns:a16="http://schemas.microsoft.com/office/drawing/2014/main" id="{15CBC21E-7CB7-43A2-B626-AB5C7516F493}"/>
                </a:ext>
              </a:extLst>
            </p:cNvPr>
            <p:cNvSpPr/>
            <p:nvPr/>
          </p:nvSpPr>
          <p:spPr bwMode="auto">
            <a:xfrm>
              <a:off x="5284788" y="3897313"/>
              <a:ext cx="12700" cy="7938"/>
            </a:xfrm>
            <a:custGeom>
              <a:gdLst>
                <a:gd name="T0" fmla="*/ 2 w 3"/>
                <a:gd name="T1" fmla="*/ 0 h 2"/>
                <a:gd name="T2" fmla="*/ 1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3" y="1"/>
                    <a:pt x="2" y="2"/>
                    <a:pt x="1" y="1"/>
                  </a:cubicBezTo>
                  <a:cubicBezTo>
                    <a:pt x="0" y="1"/>
                    <a:pt x="0" y="1"/>
                    <a:pt x="0" y="1"/>
                  </a:cubicBezTo>
                  <a:cubicBezTo>
                    <a:pt x="0" y="1"/>
                    <a:pt x="0"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 name="Rectangle 2639">
              <a:extLst>
                <a:ext uri="{FF2B5EF4-FFF2-40B4-BE49-F238E27FC236}">
                  <a16:creationId xmlns:a16="http://schemas.microsoft.com/office/drawing/2014/main" id="{40DD1643-FA11-4D5B-8A9B-6E8AFB82F880}"/>
                </a:ext>
              </a:extLst>
            </p:cNvPr>
            <p:cNvSpPr>
              <a:spLocks noChangeArrowheads="1"/>
            </p:cNvSpPr>
            <p:nvPr/>
          </p:nvSpPr>
          <p:spPr bwMode="auto">
            <a:xfrm>
              <a:off x="5429250" y="3905250"/>
              <a:ext cx="47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 name="Freeform 2640">
              <a:extLst>
                <a:ext uri="{FF2B5EF4-FFF2-40B4-BE49-F238E27FC236}">
                  <a16:creationId xmlns:a16="http://schemas.microsoft.com/office/drawing/2014/main" id="{977ED0BE-1A37-4D1D-8CB2-5FB8581701E8}"/>
                </a:ext>
              </a:extLst>
            </p:cNvPr>
            <p:cNvSpPr/>
            <p:nvPr/>
          </p:nvSpPr>
          <p:spPr bwMode="auto">
            <a:xfrm>
              <a:off x="5322888" y="3914775"/>
              <a:ext cx="12700" cy="12700"/>
            </a:xfrm>
            <a:custGeom>
              <a:gdLst>
                <a:gd name="T0" fmla="*/ 0 w 3"/>
                <a:gd name="T1" fmla="*/ 3 h 3"/>
                <a:gd name="T2" fmla="*/ 3 w 3"/>
                <a:gd name="T3" fmla="*/ 0 h 3"/>
                <a:gd name="T4" fmla="*/ 0 w 3"/>
                <a:gd name="T5" fmla="*/ 3 h 3"/>
              </a:gdLst>
              <a:cxnLst>
                <a:cxn ang="0">
                  <a:pos x="T0" y="T1"/>
                </a:cxn>
                <a:cxn ang="0">
                  <a:pos x="T2" y="T3"/>
                </a:cxn>
                <a:cxn ang="0">
                  <a:pos x="T4" y="T5"/>
                </a:cxn>
              </a:cxnLst>
              <a:rect l="0" t="0" r="r" b="b"/>
              <a:pathLst>
                <a:path w="3" h="3">
                  <a:moveTo>
                    <a:pt x="0" y="3"/>
                  </a:moveTo>
                  <a:cubicBezTo>
                    <a:pt x="1" y="1"/>
                    <a:pt x="1" y="0"/>
                    <a:pt x="3" y="0"/>
                  </a:cubicBezTo>
                  <a:cubicBezTo>
                    <a:pt x="2" y="0"/>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 name="Freeform 2641">
              <a:extLst>
                <a:ext uri="{FF2B5EF4-FFF2-40B4-BE49-F238E27FC236}">
                  <a16:creationId xmlns:a16="http://schemas.microsoft.com/office/drawing/2014/main" id="{4292E4F2-2B8C-471B-A2E6-F2A018D81127}"/>
                </a:ext>
              </a:extLst>
            </p:cNvPr>
            <p:cNvSpPr/>
            <p:nvPr/>
          </p:nvSpPr>
          <p:spPr bwMode="auto">
            <a:xfrm>
              <a:off x="5289550" y="3927475"/>
              <a:ext cx="4763" cy="476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 name="Freeform 2642">
              <a:extLst>
                <a:ext uri="{FF2B5EF4-FFF2-40B4-BE49-F238E27FC236}">
                  <a16:creationId xmlns:a16="http://schemas.microsoft.com/office/drawing/2014/main" id="{C655D4C2-A1DF-4587-AB56-36FF39B0F77A}"/>
                </a:ext>
              </a:extLst>
            </p:cNvPr>
            <p:cNvSpPr/>
            <p:nvPr/>
          </p:nvSpPr>
          <p:spPr bwMode="auto">
            <a:xfrm>
              <a:off x="5294313" y="3927475"/>
              <a:ext cx="7938"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 name="Freeform 2643">
              <a:extLst>
                <a:ext uri="{FF2B5EF4-FFF2-40B4-BE49-F238E27FC236}">
                  <a16:creationId xmlns:a16="http://schemas.microsoft.com/office/drawing/2014/main" id="{8F428060-092D-452F-9112-F5FE20B44736}"/>
                </a:ext>
              </a:extLst>
            </p:cNvPr>
            <p:cNvSpPr/>
            <p:nvPr/>
          </p:nvSpPr>
          <p:spPr bwMode="auto">
            <a:xfrm>
              <a:off x="5281613" y="3932238"/>
              <a:ext cx="3175" cy="3175"/>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 name="Freeform 2644">
              <a:extLst>
                <a:ext uri="{FF2B5EF4-FFF2-40B4-BE49-F238E27FC236}">
                  <a16:creationId xmlns:a16="http://schemas.microsoft.com/office/drawing/2014/main" id="{6CF4C0A5-EB0A-48E1-9F2C-D8AB4BD1C11E}"/>
                </a:ext>
              </a:extLst>
            </p:cNvPr>
            <p:cNvSpPr/>
            <p:nvPr/>
          </p:nvSpPr>
          <p:spPr bwMode="auto">
            <a:xfrm>
              <a:off x="5281613" y="3940175"/>
              <a:ext cx="3175" cy="476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 name="Freeform 2645">
              <a:extLst>
                <a:ext uri="{FF2B5EF4-FFF2-40B4-BE49-F238E27FC236}">
                  <a16:creationId xmlns:a16="http://schemas.microsoft.com/office/drawing/2014/main" id="{9E827993-053E-4696-B886-465F8B7D859A}"/>
                </a:ext>
              </a:extLst>
            </p:cNvPr>
            <p:cNvSpPr/>
            <p:nvPr/>
          </p:nvSpPr>
          <p:spPr bwMode="auto">
            <a:xfrm>
              <a:off x="5056188" y="3940175"/>
              <a:ext cx="4763" cy="476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 name="Freeform 2646">
              <a:extLst>
                <a:ext uri="{FF2B5EF4-FFF2-40B4-BE49-F238E27FC236}">
                  <a16:creationId xmlns:a16="http://schemas.microsoft.com/office/drawing/2014/main" id="{EAE37F4F-26E9-4D69-9D90-9AFA85969974}"/>
                </a:ext>
              </a:extLst>
            </p:cNvPr>
            <p:cNvSpPr/>
            <p:nvPr/>
          </p:nvSpPr>
          <p:spPr bwMode="auto">
            <a:xfrm>
              <a:off x="5476875" y="3944938"/>
              <a:ext cx="7938" cy="3175"/>
            </a:xfrm>
            <a:custGeom>
              <a:gdLst>
                <a:gd name="T0" fmla="*/ 2 w 2"/>
                <a:gd name="T1" fmla="*/ 0 h 1"/>
                <a:gd name="T2" fmla="*/ 1 w 2"/>
                <a:gd name="T3" fmla="*/ 1 h 1"/>
                <a:gd name="T4" fmla="*/ 1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1"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 name="Rectangle 2647">
              <a:extLst>
                <a:ext uri="{FF2B5EF4-FFF2-40B4-BE49-F238E27FC236}">
                  <a16:creationId xmlns:a16="http://schemas.microsoft.com/office/drawing/2014/main" id="{B3C5C01B-7303-48EB-842A-4BD53F314FB4}"/>
                </a:ext>
              </a:extLst>
            </p:cNvPr>
            <p:cNvSpPr>
              <a:spLocks noChangeArrowheads="1"/>
            </p:cNvSpPr>
            <p:nvPr/>
          </p:nvSpPr>
          <p:spPr bwMode="auto">
            <a:xfrm>
              <a:off x="5259388" y="3944938"/>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 name="Freeform 2648">
              <a:extLst>
                <a:ext uri="{FF2B5EF4-FFF2-40B4-BE49-F238E27FC236}">
                  <a16:creationId xmlns:a16="http://schemas.microsoft.com/office/drawing/2014/main" id="{4CFEFF00-439B-4242-88FC-6C64E72B31DF}"/>
                </a:ext>
              </a:extLst>
            </p:cNvPr>
            <p:cNvSpPr/>
            <p:nvPr/>
          </p:nvSpPr>
          <p:spPr bwMode="auto">
            <a:xfrm>
              <a:off x="5251450" y="3948113"/>
              <a:ext cx="4763" cy="476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 name="Freeform 2649">
              <a:extLst>
                <a:ext uri="{FF2B5EF4-FFF2-40B4-BE49-F238E27FC236}">
                  <a16:creationId xmlns:a16="http://schemas.microsoft.com/office/drawing/2014/main" id="{1922C10E-F69F-460A-BFCB-AAA40533ED7D}"/>
                </a:ext>
              </a:extLst>
            </p:cNvPr>
            <p:cNvSpPr/>
            <p:nvPr/>
          </p:nvSpPr>
          <p:spPr bwMode="auto">
            <a:xfrm>
              <a:off x="5540375" y="3952875"/>
              <a:ext cx="33338" cy="30163"/>
            </a:xfrm>
            <a:custGeom>
              <a:gdLst>
                <a:gd name="T0" fmla="*/ 7 w 8"/>
                <a:gd name="T1" fmla="*/ 2 h 7"/>
                <a:gd name="T2" fmla="*/ 0 w 8"/>
                <a:gd name="T3" fmla="*/ 6 h 7"/>
                <a:gd name="T4" fmla="*/ 7 w 8"/>
                <a:gd name="T5" fmla="*/ 0 h 7"/>
                <a:gd name="T6" fmla="*/ 7 w 8"/>
                <a:gd name="T7" fmla="*/ 2 h 7"/>
              </a:gdLst>
              <a:cxnLst>
                <a:cxn ang="0">
                  <a:pos x="T0" y="T1"/>
                </a:cxn>
                <a:cxn ang="0">
                  <a:pos x="T2" y="T3"/>
                </a:cxn>
                <a:cxn ang="0">
                  <a:pos x="T4" y="T5"/>
                </a:cxn>
                <a:cxn ang="0">
                  <a:pos x="T6" y="T7"/>
                </a:cxn>
              </a:cxnLst>
              <a:rect l="0" t="0" r="r" b="b"/>
              <a:pathLst>
                <a:path w="8" h="7">
                  <a:moveTo>
                    <a:pt x="7" y="2"/>
                  </a:moveTo>
                  <a:cubicBezTo>
                    <a:pt x="3" y="3"/>
                    <a:pt x="3" y="7"/>
                    <a:pt x="0" y="6"/>
                  </a:cubicBezTo>
                  <a:cubicBezTo>
                    <a:pt x="4" y="6"/>
                    <a:pt x="3"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 name="Rectangle 2650">
              <a:extLst>
                <a:ext uri="{FF2B5EF4-FFF2-40B4-BE49-F238E27FC236}">
                  <a16:creationId xmlns:a16="http://schemas.microsoft.com/office/drawing/2014/main" id="{A0CED432-AED4-4788-AF55-789C7CAEDB67}"/>
                </a:ext>
              </a:extLst>
            </p:cNvPr>
            <p:cNvSpPr>
              <a:spLocks noChangeArrowheads="1"/>
            </p:cNvSpPr>
            <p:nvPr/>
          </p:nvSpPr>
          <p:spPr bwMode="auto">
            <a:xfrm>
              <a:off x="5505450" y="3952875"/>
              <a:ext cx="15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 name="Freeform 2651">
              <a:extLst>
                <a:ext uri="{FF2B5EF4-FFF2-40B4-BE49-F238E27FC236}">
                  <a16:creationId xmlns:a16="http://schemas.microsoft.com/office/drawing/2014/main" id="{154C382A-84FF-4388-95A9-E0FA07762272}"/>
                </a:ext>
              </a:extLst>
            </p:cNvPr>
            <p:cNvSpPr/>
            <p:nvPr/>
          </p:nvSpPr>
          <p:spPr bwMode="auto">
            <a:xfrm>
              <a:off x="5568950" y="3957638"/>
              <a:ext cx="22225" cy="20638"/>
            </a:xfrm>
            <a:custGeom>
              <a:gdLst>
                <a:gd name="T0" fmla="*/ 5 w 5"/>
                <a:gd name="T1" fmla="*/ 0 h 5"/>
                <a:gd name="T2" fmla="*/ 4 w 5"/>
                <a:gd name="T3" fmla="*/ 2 h 5"/>
                <a:gd name="T4" fmla="*/ 2 w 5"/>
                <a:gd name="T5" fmla="*/ 5 h 5"/>
                <a:gd name="T6" fmla="*/ 1 w 5"/>
                <a:gd name="T7" fmla="*/ 4 h 5"/>
                <a:gd name="T8" fmla="*/ 0 w 5"/>
                <a:gd name="T9" fmla="*/ 5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5" y="1"/>
                    <a:pt x="4" y="1"/>
                    <a:pt x="4" y="2"/>
                  </a:cubicBezTo>
                  <a:cubicBezTo>
                    <a:pt x="5" y="3"/>
                    <a:pt x="3" y="3"/>
                    <a:pt x="2" y="5"/>
                  </a:cubicBezTo>
                  <a:cubicBezTo>
                    <a:pt x="2" y="4"/>
                    <a:pt x="1" y="4"/>
                    <a:pt x="1" y="4"/>
                  </a:cubicBezTo>
                  <a:cubicBezTo>
                    <a:pt x="0" y="5"/>
                    <a:pt x="0" y="5"/>
                    <a:pt x="0" y="5"/>
                  </a:cubicBezTo>
                  <a:cubicBezTo>
                    <a:pt x="1" y="3"/>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 name="Freeform 2652">
              <a:extLst>
                <a:ext uri="{FF2B5EF4-FFF2-40B4-BE49-F238E27FC236}">
                  <a16:creationId xmlns:a16="http://schemas.microsoft.com/office/drawing/2014/main" id="{E58BD46F-3672-497F-8241-50D8515B3F22}"/>
                </a:ext>
              </a:extLst>
            </p:cNvPr>
            <p:cNvSpPr>
              <a:spLocks noEditPoints="1"/>
            </p:cNvSpPr>
            <p:nvPr/>
          </p:nvSpPr>
          <p:spPr bwMode="auto">
            <a:xfrm>
              <a:off x="6238875" y="3616325"/>
              <a:ext cx="1179513" cy="681038"/>
            </a:xfrm>
            <a:custGeom>
              <a:gdLst>
                <a:gd name="T0" fmla="*/ 209 w 278"/>
                <a:gd name="T1" fmla="*/ 107 h 160"/>
                <a:gd name="T2" fmla="*/ 192 w 278"/>
                <a:gd name="T3" fmla="*/ 107 h 160"/>
                <a:gd name="T4" fmla="*/ 197 w 278"/>
                <a:gd name="T5" fmla="*/ 112 h 160"/>
                <a:gd name="T6" fmla="*/ 211 w 278"/>
                <a:gd name="T7" fmla="*/ 124 h 160"/>
                <a:gd name="T8" fmla="*/ 225 w 278"/>
                <a:gd name="T9" fmla="*/ 132 h 160"/>
                <a:gd name="T10" fmla="*/ 242 w 278"/>
                <a:gd name="T11" fmla="*/ 140 h 160"/>
                <a:gd name="T12" fmla="*/ 258 w 278"/>
                <a:gd name="T13" fmla="*/ 150 h 160"/>
                <a:gd name="T14" fmla="*/ 278 w 278"/>
                <a:gd name="T15" fmla="*/ 160 h 160"/>
                <a:gd name="T16" fmla="*/ 278 w 278"/>
                <a:gd name="T17" fmla="*/ 154 h 160"/>
                <a:gd name="T18" fmla="*/ 272 w 278"/>
                <a:gd name="T19" fmla="*/ 149 h 160"/>
                <a:gd name="T20" fmla="*/ 259 w 278"/>
                <a:gd name="T21" fmla="*/ 140 h 160"/>
                <a:gd name="T22" fmla="*/ 255 w 278"/>
                <a:gd name="T23" fmla="*/ 138 h 160"/>
                <a:gd name="T24" fmla="*/ 251 w 278"/>
                <a:gd name="T25" fmla="*/ 136 h 160"/>
                <a:gd name="T26" fmla="*/ 246 w 278"/>
                <a:gd name="T27" fmla="*/ 134 h 160"/>
                <a:gd name="T28" fmla="*/ 246 w 278"/>
                <a:gd name="T29" fmla="*/ 134 h 160"/>
                <a:gd name="T30" fmla="*/ 244 w 278"/>
                <a:gd name="T31" fmla="*/ 133 h 160"/>
                <a:gd name="T32" fmla="*/ 233 w 278"/>
                <a:gd name="T33" fmla="*/ 123 h 160"/>
                <a:gd name="T34" fmla="*/ 219 w 278"/>
                <a:gd name="T35" fmla="*/ 113 h 160"/>
                <a:gd name="T36" fmla="*/ 219 w 278"/>
                <a:gd name="T37" fmla="*/ 113 h 160"/>
                <a:gd name="T38" fmla="*/ 213 w 278"/>
                <a:gd name="T39" fmla="*/ 110 h 160"/>
                <a:gd name="T40" fmla="*/ 209 w 278"/>
                <a:gd name="T41" fmla="*/ 107 h 160"/>
                <a:gd name="T42" fmla="*/ 14 w 278"/>
                <a:gd name="T43" fmla="*/ 0 h 160"/>
                <a:gd name="T44" fmla="*/ 0 w 278"/>
                <a:gd name="T45" fmla="*/ 0 h 160"/>
                <a:gd name="T46" fmla="*/ 10 w 278"/>
                <a:gd name="T47" fmla="*/ 9 h 160"/>
                <a:gd name="T48" fmla="*/ 22 w 278"/>
                <a:gd name="T49" fmla="*/ 19 h 160"/>
                <a:gd name="T50" fmla="*/ 37 w 278"/>
                <a:gd name="T51" fmla="*/ 28 h 160"/>
                <a:gd name="T52" fmla="*/ 45 w 278"/>
                <a:gd name="T53" fmla="*/ 32 h 160"/>
                <a:gd name="T54" fmla="*/ 47 w 278"/>
                <a:gd name="T55" fmla="*/ 32 h 160"/>
                <a:gd name="T56" fmla="*/ 49 w 278"/>
                <a:gd name="T57" fmla="*/ 31 h 160"/>
                <a:gd name="T58" fmla="*/ 52 w 278"/>
                <a:gd name="T59" fmla="*/ 31 h 160"/>
                <a:gd name="T60" fmla="*/ 54 w 278"/>
                <a:gd name="T61" fmla="*/ 31 h 160"/>
                <a:gd name="T62" fmla="*/ 54 w 278"/>
                <a:gd name="T63" fmla="*/ 32 h 160"/>
                <a:gd name="T64" fmla="*/ 54 w 278"/>
                <a:gd name="T65" fmla="*/ 16 h 160"/>
                <a:gd name="T66" fmla="*/ 41 w 278"/>
                <a:gd name="T67" fmla="*/ 6 h 160"/>
                <a:gd name="T68" fmla="*/ 31 w 278"/>
                <a:gd name="T69" fmla="*/ 5 h 160"/>
                <a:gd name="T70" fmla="*/ 22 w 278"/>
                <a:gd name="T71" fmla="*/ 3 h 160"/>
                <a:gd name="T72" fmla="*/ 14 w 278"/>
                <a:gd name="T73" fmla="*/ 0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60">
                  <a:moveTo>
                    <a:pt x="209" y="107"/>
                  </a:moveTo>
                  <a:cubicBezTo>
                    <a:pt x="192" y="107"/>
                    <a:pt x="192" y="107"/>
                    <a:pt x="192" y="107"/>
                  </a:cubicBezTo>
                  <a:cubicBezTo>
                    <a:pt x="194" y="109"/>
                    <a:pt x="196" y="111"/>
                    <a:pt x="197" y="112"/>
                  </a:cubicBezTo>
                  <a:cubicBezTo>
                    <a:pt x="201" y="116"/>
                    <a:pt x="206" y="121"/>
                    <a:pt x="211" y="124"/>
                  </a:cubicBezTo>
                  <a:cubicBezTo>
                    <a:pt x="216" y="126"/>
                    <a:pt x="220" y="129"/>
                    <a:pt x="225" y="132"/>
                  </a:cubicBezTo>
                  <a:cubicBezTo>
                    <a:pt x="231" y="136"/>
                    <a:pt x="237" y="137"/>
                    <a:pt x="242" y="140"/>
                  </a:cubicBezTo>
                  <a:cubicBezTo>
                    <a:pt x="248" y="144"/>
                    <a:pt x="253" y="147"/>
                    <a:pt x="258" y="150"/>
                  </a:cubicBezTo>
                  <a:cubicBezTo>
                    <a:pt x="265" y="153"/>
                    <a:pt x="272" y="156"/>
                    <a:pt x="278" y="160"/>
                  </a:cubicBezTo>
                  <a:cubicBezTo>
                    <a:pt x="278" y="154"/>
                    <a:pt x="278" y="154"/>
                    <a:pt x="278" y="154"/>
                  </a:cubicBezTo>
                  <a:cubicBezTo>
                    <a:pt x="275" y="152"/>
                    <a:pt x="273" y="151"/>
                    <a:pt x="272" y="149"/>
                  </a:cubicBezTo>
                  <a:cubicBezTo>
                    <a:pt x="272" y="149"/>
                    <a:pt x="265" y="141"/>
                    <a:pt x="259" y="140"/>
                  </a:cubicBezTo>
                  <a:cubicBezTo>
                    <a:pt x="255" y="138"/>
                    <a:pt x="255" y="138"/>
                    <a:pt x="255" y="138"/>
                  </a:cubicBezTo>
                  <a:cubicBezTo>
                    <a:pt x="255" y="138"/>
                    <a:pt x="253" y="138"/>
                    <a:pt x="251" y="136"/>
                  </a:cubicBezTo>
                  <a:cubicBezTo>
                    <a:pt x="250" y="136"/>
                    <a:pt x="248" y="135"/>
                    <a:pt x="246" y="134"/>
                  </a:cubicBezTo>
                  <a:cubicBezTo>
                    <a:pt x="246" y="134"/>
                    <a:pt x="246" y="134"/>
                    <a:pt x="246" y="134"/>
                  </a:cubicBezTo>
                  <a:cubicBezTo>
                    <a:pt x="246" y="134"/>
                    <a:pt x="245" y="134"/>
                    <a:pt x="244" y="133"/>
                  </a:cubicBezTo>
                  <a:cubicBezTo>
                    <a:pt x="242" y="132"/>
                    <a:pt x="238" y="130"/>
                    <a:pt x="233" y="123"/>
                  </a:cubicBezTo>
                  <a:cubicBezTo>
                    <a:pt x="233" y="123"/>
                    <a:pt x="223" y="113"/>
                    <a:pt x="219" y="113"/>
                  </a:cubicBezTo>
                  <a:cubicBezTo>
                    <a:pt x="219" y="113"/>
                    <a:pt x="219" y="113"/>
                    <a:pt x="219" y="113"/>
                  </a:cubicBezTo>
                  <a:cubicBezTo>
                    <a:pt x="219" y="113"/>
                    <a:pt x="216" y="113"/>
                    <a:pt x="213" y="110"/>
                  </a:cubicBezTo>
                  <a:cubicBezTo>
                    <a:pt x="211" y="109"/>
                    <a:pt x="210" y="108"/>
                    <a:pt x="209" y="107"/>
                  </a:cubicBezTo>
                  <a:moveTo>
                    <a:pt x="14" y="0"/>
                  </a:moveTo>
                  <a:cubicBezTo>
                    <a:pt x="0" y="0"/>
                    <a:pt x="0" y="0"/>
                    <a:pt x="0" y="0"/>
                  </a:cubicBezTo>
                  <a:cubicBezTo>
                    <a:pt x="3" y="4"/>
                    <a:pt x="6" y="7"/>
                    <a:pt x="10" y="9"/>
                  </a:cubicBezTo>
                  <a:cubicBezTo>
                    <a:pt x="14" y="13"/>
                    <a:pt x="18" y="16"/>
                    <a:pt x="22" y="19"/>
                  </a:cubicBezTo>
                  <a:cubicBezTo>
                    <a:pt x="27" y="23"/>
                    <a:pt x="32" y="25"/>
                    <a:pt x="37" y="28"/>
                  </a:cubicBezTo>
                  <a:cubicBezTo>
                    <a:pt x="40" y="29"/>
                    <a:pt x="42" y="31"/>
                    <a:pt x="45" y="32"/>
                  </a:cubicBezTo>
                  <a:cubicBezTo>
                    <a:pt x="45" y="32"/>
                    <a:pt x="46" y="32"/>
                    <a:pt x="47" y="32"/>
                  </a:cubicBezTo>
                  <a:cubicBezTo>
                    <a:pt x="47" y="32"/>
                    <a:pt x="48" y="32"/>
                    <a:pt x="49" y="31"/>
                  </a:cubicBezTo>
                  <a:cubicBezTo>
                    <a:pt x="50" y="31"/>
                    <a:pt x="51" y="31"/>
                    <a:pt x="52" y="31"/>
                  </a:cubicBezTo>
                  <a:cubicBezTo>
                    <a:pt x="53" y="31"/>
                    <a:pt x="53" y="31"/>
                    <a:pt x="54" y="31"/>
                  </a:cubicBezTo>
                  <a:cubicBezTo>
                    <a:pt x="54" y="31"/>
                    <a:pt x="54" y="32"/>
                    <a:pt x="54" y="32"/>
                  </a:cubicBezTo>
                  <a:cubicBezTo>
                    <a:pt x="54" y="16"/>
                    <a:pt x="54" y="16"/>
                    <a:pt x="54" y="16"/>
                  </a:cubicBezTo>
                  <a:cubicBezTo>
                    <a:pt x="50" y="13"/>
                    <a:pt x="45" y="10"/>
                    <a:pt x="41" y="6"/>
                  </a:cubicBezTo>
                  <a:cubicBezTo>
                    <a:pt x="38" y="6"/>
                    <a:pt x="35" y="6"/>
                    <a:pt x="31" y="5"/>
                  </a:cubicBezTo>
                  <a:cubicBezTo>
                    <a:pt x="28" y="5"/>
                    <a:pt x="25" y="4"/>
                    <a:pt x="22" y="3"/>
                  </a:cubicBezTo>
                  <a:cubicBezTo>
                    <a:pt x="19" y="2"/>
                    <a:pt x="17" y="1"/>
                    <a:pt x="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 name="Freeform 2653">
              <a:extLst>
                <a:ext uri="{FF2B5EF4-FFF2-40B4-BE49-F238E27FC236}">
                  <a16:creationId xmlns:a16="http://schemas.microsoft.com/office/drawing/2014/main" id="{CB67307D-C0C3-4D03-BC36-81A45F9F8ECD}"/>
                </a:ext>
              </a:extLst>
            </p:cNvPr>
            <p:cNvSpPr/>
            <p:nvPr/>
          </p:nvSpPr>
          <p:spPr bwMode="auto">
            <a:xfrm>
              <a:off x="5997575" y="3162300"/>
              <a:ext cx="534988" cy="484188"/>
            </a:xfrm>
            <a:custGeom>
              <a:gdLst>
                <a:gd name="T0" fmla="*/ 49 w 126"/>
                <a:gd name="T1" fmla="*/ 101 h 114"/>
                <a:gd name="T2" fmla="*/ 31 w 126"/>
                <a:gd name="T3" fmla="*/ 92 h 114"/>
                <a:gd name="T4" fmla="*/ 60 w 126"/>
                <a:gd name="T5" fmla="*/ 102 h 114"/>
                <a:gd name="T6" fmla="*/ 45 w 126"/>
                <a:gd name="T7" fmla="*/ 97 h 114"/>
                <a:gd name="T8" fmla="*/ 49 w 126"/>
                <a:gd name="T9" fmla="*/ 96 h 114"/>
                <a:gd name="T10" fmla="*/ 18 w 126"/>
                <a:gd name="T11" fmla="*/ 79 h 114"/>
                <a:gd name="T12" fmla="*/ 29 w 126"/>
                <a:gd name="T13" fmla="*/ 83 h 114"/>
                <a:gd name="T14" fmla="*/ 35 w 126"/>
                <a:gd name="T15" fmla="*/ 84 h 114"/>
                <a:gd name="T16" fmla="*/ 9 w 126"/>
                <a:gd name="T17" fmla="*/ 70 h 114"/>
                <a:gd name="T18" fmla="*/ 40 w 126"/>
                <a:gd name="T19" fmla="*/ 84 h 114"/>
                <a:gd name="T20" fmla="*/ 20 w 126"/>
                <a:gd name="T21" fmla="*/ 70 h 114"/>
                <a:gd name="T22" fmla="*/ 14 w 126"/>
                <a:gd name="T23" fmla="*/ 64 h 114"/>
                <a:gd name="T24" fmla="*/ 8 w 126"/>
                <a:gd name="T25" fmla="*/ 56 h 114"/>
                <a:gd name="T26" fmla="*/ 15 w 126"/>
                <a:gd name="T27" fmla="*/ 58 h 114"/>
                <a:gd name="T28" fmla="*/ 13 w 126"/>
                <a:gd name="T29" fmla="*/ 54 h 114"/>
                <a:gd name="T30" fmla="*/ 16 w 126"/>
                <a:gd name="T31" fmla="*/ 55 h 114"/>
                <a:gd name="T32" fmla="*/ 3 w 126"/>
                <a:gd name="T33" fmla="*/ 43 h 114"/>
                <a:gd name="T34" fmla="*/ 14 w 126"/>
                <a:gd name="T35" fmla="*/ 49 h 114"/>
                <a:gd name="T36" fmla="*/ 14 w 126"/>
                <a:gd name="T37" fmla="*/ 48 h 114"/>
                <a:gd name="T38" fmla="*/ 15 w 126"/>
                <a:gd name="T39" fmla="*/ 45 h 114"/>
                <a:gd name="T40" fmla="*/ 7 w 126"/>
                <a:gd name="T41" fmla="*/ 34 h 114"/>
                <a:gd name="T42" fmla="*/ 15 w 126"/>
                <a:gd name="T43" fmla="*/ 39 h 114"/>
                <a:gd name="T44" fmla="*/ 6 w 126"/>
                <a:gd name="T45" fmla="*/ 28 h 114"/>
                <a:gd name="T46" fmla="*/ 4 w 126"/>
                <a:gd name="T47" fmla="*/ 25 h 114"/>
                <a:gd name="T48" fmla="*/ 14 w 126"/>
                <a:gd name="T49" fmla="*/ 27 h 114"/>
                <a:gd name="T50" fmla="*/ 11 w 126"/>
                <a:gd name="T51" fmla="*/ 21 h 114"/>
                <a:gd name="T52" fmla="*/ 13 w 126"/>
                <a:gd name="T53" fmla="*/ 20 h 114"/>
                <a:gd name="T54" fmla="*/ 18 w 126"/>
                <a:gd name="T55" fmla="*/ 22 h 114"/>
                <a:gd name="T56" fmla="*/ 1 w 126"/>
                <a:gd name="T57" fmla="*/ 7 h 114"/>
                <a:gd name="T58" fmla="*/ 17 w 126"/>
                <a:gd name="T59" fmla="*/ 15 h 114"/>
                <a:gd name="T60" fmla="*/ 18 w 126"/>
                <a:gd name="T61" fmla="*/ 13 h 114"/>
                <a:gd name="T62" fmla="*/ 21 w 126"/>
                <a:gd name="T63" fmla="*/ 13 h 114"/>
                <a:gd name="T64" fmla="*/ 30 w 126"/>
                <a:gd name="T65" fmla="*/ 22 h 114"/>
                <a:gd name="T66" fmla="*/ 31 w 126"/>
                <a:gd name="T67" fmla="*/ 18 h 114"/>
                <a:gd name="T68" fmla="*/ 30 w 126"/>
                <a:gd name="T69" fmla="*/ 13 h 114"/>
                <a:gd name="T70" fmla="*/ 25 w 126"/>
                <a:gd name="T71" fmla="*/ 7 h 114"/>
                <a:gd name="T72" fmla="*/ 34 w 126"/>
                <a:gd name="T73" fmla="*/ 14 h 114"/>
                <a:gd name="T74" fmla="*/ 44 w 126"/>
                <a:gd name="T75" fmla="*/ 20 h 114"/>
                <a:gd name="T76" fmla="*/ 42 w 126"/>
                <a:gd name="T77" fmla="*/ 15 h 114"/>
                <a:gd name="T78" fmla="*/ 51 w 126"/>
                <a:gd name="T79" fmla="*/ 19 h 114"/>
                <a:gd name="T80" fmla="*/ 43 w 126"/>
                <a:gd name="T81" fmla="*/ 12 h 114"/>
                <a:gd name="T82" fmla="*/ 42 w 126"/>
                <a:gd name="T83" fmla="*/ 10 h 114"/>
                <a:gd name="T84" fmla="*/ 54 w 126"/>
                <a:gd name="T85" fmla="*/ 18 h 114"/>
                <a:gd name="T86" fmla="*/ 50 w 126"/>
                <a:gd name="T87" fmla="*/ 9 h 114"/>
                <a:gd name="T88" fmla="*/ 65 w 126"/>
                <a:gd name="T89" fmla="*/ 20 h 114"/>
                <a:gd name="T90" fmla="*/ 74 w 126"/>
                <a:gd name="T91" fmla="*/ 26 h 114"/>
                <a:gd name="T92" fmla="*/ 71 w 126"/>
                <a:gd name="T93" fmla="*/ 18 h 114"/>
                <a:gd name="T94" fmla="*/ 82 w 126"/>
                <a:gd name="T95" fmla="*/ 29 h 114"/>
                <a:gd name="T96" fmla="*/ 94 w 126"/>
                <a:gd name="T97" fmla="*/ 39 h 114"/>
                <a:gd name="T98" fmla="*/ 100 w 126"/>
                <a:gd name="T99" fmla="*/ 46 h 114"/>
                <a:gd name="T100" fmla="*/ 102 w 126"/>
                <a:gd name="T101" fmla="*/ 46 h 114"/>
                <a:gd name="T102" fmla="*/ 112 w 126"/>
                <a:gd name="T103" fmla="*/ 57 h 114"/>
                <a:gd name="T104" fmla="*/ 117 w 126"/>
                <a:gd name="T105" fmla="*/ 61 h 114"/>
                <a:gd name="T106" fmla="*/ 117 w 126"/>
                <a:gd name="T107" fmla="*/ 59 h 114"/>
                <a:gd name="T108" fmla="*/ 124 w 126"/>
                <a:gd name="T109" fmla="*/ 84 h 1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14">
                  <a:moveTo>
                    <a:pt x="99" y="114"/>
                  </a:moveTo>
                  <a:cubicBezTo>
                    <a:pt x="95" y="113"/>
                    <a:pt x="92" y="113"/>
                    <a:pt x="88" y="112"/>
                  </a:cubicBezTo>
                  <a:cubicBezTo>
                    <a:pt x="85" y="112"/>
                    <a:pt x="82" y="111"/>
                    <a:pt x="79" y="110"/>
                  </a:cubicBezTo>
                  <a:cubicBezTo>
                    <a:pt x="72" y="107"/>
                    <a:pt x="65" y="105"/>
                    <a:pt x="58" y="104"/>
                  </a:cubicBezTo>
                  <a:cubicBezTo>
                    <a:pt x="55" y="103"/>
                    <a:pt x="52" y="102"/>
                    <a:pt x="49" y="101"/>
                  </a:cubicBezTo>
                  <a:cubicBezTo>
                    <a:pt x="48" y="100"/>
                    <a:pt x="46" y="100"/>
                    <a:pt x="45" y="99"/>
                  </a:cubicBezTo>
                  <a:cubicBezTo>
                    <a:pt x="43" y="99"/>
                    <a:pt x="42" y="98"/>
                    <a:pt x="41" y="97"/>
                  </a:cubicBezTo>
                  <a:cubicBezTo>
                    <a:pt x="34" y="95"/>
                    <a:pt x="28" y="91"/>
                    <a:pt x="21" y="88"/>
                  </a:cubicBezTo>
                  <a:cubicBezTo>
                    <a:pt x="23" y="89"/>
                    <a:pt x="24" y="90"/>
                    <a:pt x="26" y="90"/>
                  </a:cubicBezTo>
                  <a:cubicBezTo>
                    <a:pt x="28" y="91"/>
                    <a:pt x="29" y="91"/>
                    <a:pt x="31" y="92"/>
                  </a:cubicBezTo>
                  <a:cubicBezTo>
                    <a:pt x="33" y="93"/>
                    <a:pt x="34" y="94"/>
                    <a:pt x="36" y="94"/>
                  </a:cubicBezTo>
                  <a:cubicBezTo>
                    <a:pt x="38" y="95"/>
                    <a:pt x="39" y="95"/>
                    <a:pt x="41" y="96"/>
                  </a:cubicBezTo>
                  <a:cubicBezTo>
                    <a:pt x="45" y="98"/>
                    <a:pt x="49" y="99"/>
                    <a:pt x="53" y="100"/>
                  </a:cubicBezTo>
                  <a:cubicBezTo>
                    <a:pt x="54" y="101"/>
                    <a:pt x="56" y="101"/>
                    <a:pt x="58" y="102"/>
                  </a:cubicBezTo>
                  <a:cubicBezTo>
                    <a:pt x="59" y="102"/>
                    <a:pt x="59" y="102"/>
                    <a:pt x="60" y="102"/>
                  </a:cubicBezTo>
                  <a:cubicBezTo>
                    <a:pt x="61" y="102"/>
                    <a:pt x="62" y="103"/>
                    <a:pt x="64" y="103"/>
                  </a:cubicBezTo>
                  <a:cubicBezTo>
                    <a:pt x="62" y="102"/>
                    <a:pt x="60" y="101"/>
                    <a:pt x="58" y="100"/>
                  </a:cubicBezTo>
                  <a:cubicBezTo>
                    <a:pt x="56" y="100"/>
                    <a:pt x="54" y="99"/>
                    <a:pt x="52" y="99"/>
                  </a:cubicBezTo>
                  <a:cubicBezTo>
                    <a:pt x="49" y="98"/>
                    <a:pt x="45" y="97"/>
                    <a:pt x="42" y="95"/>
                  </a:cubicBezTo>
                  <a:cubicBezTo>
                    <a:pt x="43" y="96"/>
                    <a:pt x="44" y="96"/>
                    <a:pt x="45" y="97"/>
                  </a:cubicBezTo>
                  <a:cubicBezTo>
                    <a:pt x="46" y="97"/>
                    <a:pt x="47" y="97"/>
                    <a:pt x="47" y="97"/>
                  </a:cubicBezTo>
                  <a:cubicBezTo>
                    <a:pt x="48" y="97"/>
                    <a:pt x="49" y="97"/>
                    <a:pt x="49" y="97"/>
                  </a:cubicBezTo>
                  <a:cubicBezTo>
                    <a:pt x="51" y="97"/>
                    <a:pt x="53" y="98"/>
                    <a:pt x="55" y="98"/>
                  </a:cubicBezTo>
                  <a:cubicBezTo>
                    <a:pt x="54" y="97"/>
                    <a:pt x="53" y="97"/>
                    <a:pt x="52" y="97"/>
                  </a:cubicBezTo>
                  <a:cubicBezTo>
                    <a:pt x="51" y="97"/>
                    <a:pt x="50" y="96"/>
                    <a:pt x="49" y="96"/>
                  </a:cubicBezTo>
                  <a:cubicBezTo>
                    <a:pt x="48" y="95"/>
                    <a:pt x="46" y="95"/>
                    <a:pt x="44" y="94"/>
                  </a:cubicBezTo>
                  <a:cubicBezTo>
                    <a:pt x="40" y="93"/>
                    <a:pt x="36" y="91"/>
                    <a:pt x="32" y="89"/>
                  </a:cubicBezTo>
                  <a:cubicBezTo>
                    <a:pt x="28" y="86"/>
                    <a:pt x="24" y="85"/>
                    <a:pt x="20" y="82"/>
                  </a:cubicBezTo>
                  <a:cubicBezTo>
                    <a:pt x="16" y="80"/>
                    <a:pt x="12" y="78"/>
                    <a:pt x="8" y="76"/>
                  </a:cubicBezTo>
                  <a:cubicBezTo>
                    <a:pt x="11" y="78"/>
                    <a:pt x="14" y="78"/>
                    <a:pt x="18" y="79"/>
                  </a:cubicBezTo>
                  <a:cubicBezTo>
                    <a:pt x="20" y="81"/>
                    <a:pt x="23" y="82"/>
                    <a:pt x="26" y="83"/>
                  </a:cubicBezTo>
                  <a:cubicBezTo>
                    <a:pt x="30" y="85"/>
                    <a:pt x="33" y="87"/>
                    <a:pt x="36" y="88"/>
                  </a:cubicBezTo>
                  <a:cubicBezTo>
                    <a:pt x="39" y="90"/>
                    <a:pt x="42" y="91"/>
                    <a:pt x="46" y="92"/>
                  </a:cubicBezTo>
                  <a:cubicBezTo>
                    <a:pt x="44" y="90"/>
                    <a:pt x="40" y="89"/>
                    <a:pt x="37" y="88"/>
                  </a:cubicBezTo>
                  <a:cubicBezTo>
                    <a:pt x="35" y="86"/>
                    <a:pt x="32" y="84"/>
                    <a:pt x="29" y="83"/>
                  </a:cubicBezTo>
                  <a:cubicBezTo>
                    <a:pt x="26" y="81"/>
                    <a:pt x="23" y="80"/>
                    <a:pt x="20" y="79"/>
                  </a:cubicBezTo>
                  <a:cubicBezTo>
                    <a:pt x="18" y="78"/>
                    <a:pt x="15" y="77"/>
                    <a:pt x="12" y="76"/>
                  </a:cubicBezTo>
                  <a:cubicBezTo>
                    <a:pt x="16" y="77"/>
                    <a:pt x="20" y="77"/>
                    <a:pt x="24" y="79"/>
                  </a:cubicBezTo>
                  <a:cubicBezTo>
                    <a:pt x="26" y="80"/>
                    <a:pt x="28" y="81"/>
                    <a:pt x="30" y="82"/>
                  </a:cubicBezTo>
                  <a:cubicBezTo>
                    <a:pt x="31" y="83"/>
                    <a:pt x="34" y="85"/>
                    <a:pt x="35" y="84"/>
                  </a:cubicBezTo>
                  <a:cubicBezTo>
                    <a:pt x="33" y="82"/>
                    <a:pt x="31" y="81"/>
                    <a:pt x="28" y="80"/>
                  </a:cubicBezTo>
                  <a:cubicBezTo>
                    <a:pt x="26" y="79"/>
                    <a:pt x="23" y="77"/>
                    <a:pt x="20" y="76"/>
                  </a:cubicBezTo>
                  <a:cubicBezTo>
                    <a:pt x="18" y="75"/>
                    <a:pt x="15" y="74"/>
                    <a:pt x="13" y="73"/>
                  </a:cubicBezTo>
                  <a:cubicBezTo>
                    <a:pt x="10" y="71"/>
                    <a:pt x="8" y="69"/>
                    <a:pt x="6" y="68"/>
                  </a:cubicBezTo>
                  <a:cubicBezTo>
                    <a:pt x="6" y="69"/>
                    <a:pt x="8" y="69"/>
                    <a:pt x="9" y="70"/>
                  </a:cubicBezTo>
                  <a:cubicBezTo>
                    <a:pt x="11" y="70"/>
                    <a:pt x="12" y="71"/>
                    <a:pt x="14" y="72"/>
                  </a:cubicBezTo>
                  <a:cubicBezTo>
                    <a:pt x="15" y="72"/>
                    <a:pt x="17" y="73"/>
                    <a:pt x="18" y="74"/>
                  </a:cubicBezTo>
                  <a:cubicBezTo>
                    <a:pt x="20" y="74"/>
                    <a:pt x="21" y="75"/>
                    <a:pt x="22" y="76"/>
                  </a:cubicBezTo>
                  <a:cubicBezTo>
                    <a:pt x="25" y="77"/>
                    <a:pt x="28" y="78"/>
                    <a:pt x="30" y="80"/>
                  </a:cubicBezTo>
                  <a:cubicBezTo>
                    <a:pt x="34" y="81"/>
                    <a:pt x="36" y="83"/>
                    <a:pt x="40" y="84"/>
                  </a:cubicBezTo>
                  <a:cubicBezTo>
                    <a:pt x="40" y="83"/>
                    <a:pt x="36" y="81"/>
                    <a:pt x="35" y="80"/>
                  </a:cubicBezTo>
                  <a:cubicBezTo>
                    <a:pt x="33" y="79"/>
                    <a:pt x="31" y="78"/>
                    <a:pt x="30" y="77"/>
                  </a:cubicBezTo>
                  <a:cubicBezTo>
                    <a:pt x="27" y="76"/>
                    <a:pt x="24" y="74"/>
                    <a:pt x="21" y="72"/>
                  </a:cubicBezTo>
                  <a:cubicBezTo>
                    <a:pt x="23" y="73"/>
                    <a:pt x="25" y="73"/>
                    <a:pt x="26" y="74"/>
                  </a:cubicBezTo>
                  <a:cubicBezTo>
                    <a:pt x="26" y="72"/>
                    <a:pt x="22" y="71"/>
                    <a:pt x="20" y="70"/>
                  </a:cubicBezTo>
                  <a:cubicBezTo>
                    <a:pt x="17" y="69"/>
                    <a:pt x="15" y="67"/>
                    <a:pt x="13" y="65"/>
                  </a:cubicBezTo>
                  <a:cubicBezTo>
                    <a:pt x="11" y="64"/>
                    <a:pt x="9" y="62"/>
                    <a:pt x="7" y="61"/>
                  </a:cubicBezTo>
                  <a:cubicBezTo>
                    <a:pt x="5" y="59"/>
                    <a:pt x="2" y="58"/>
                    <a:pt x="1" y="56"/>
                  </a:cubicBezTo>
                  <a:cubicBezTo>
                    <a:pt x="2" y="58"/>
                    <a:pt x="5" y="59"/>
                    <a:pt x="8" y="60"/>
                  </a:cubicBezTo>
                  <a:cubicBezTo>
                    <a:pt x="10" y="61"/>
                    <a:pt x="12" y="63"/>
                    <a:pt x="14" y="64"/>
                  </a:cubicBezTo>
                  <a:cubicBezTo>
                    <a:pt x="19" y="67"/>
                    <a:pt x="24" y="70"/>
                    <a:pt x="29" y="73"/>
                  </a:cubicBezTo>
                  <a:cubicBezTo>
                    <a:pt x="28" y="71"/>
                    <a:pt x="25" y="69"/>
                    <a:pt x="23" y="68"/>
                  </a:cubicBezTo>
                  <a:cubicBezTo>
                    <a:pt x="21" y="66"/>
                    <a:pt x="18" y="65"/>
                    <a:pt x="16" y="63"/>
                  </a:cubicBezTo>
                  <a:cubicBezTo>
                    <a:pt x="14" y="61"/>
                    <a:pt x="13" y="60"/>
                    <a:pt x="11" y="58"/>
                  </a:cubicBezTo>
                  <a:cubicBezTo>
                    <a:pt x="10" y="57"/>
                    <a:pt x="9" y="57"/>
                    <a:pt x="8" y="56"/>
                  </a:cubicBezTo>
                  <a:cubicBezTo>
                    <a:pt x="7" y="55"/>
                    <a:pt x="7" y="54"/>
                    <a:pt x="6" y="54"/>
                  </a:cubicBezTo>
                  <a:cubicBezTo>
                    <a:pt x="9" y="55"/>
                    <a:pt x="11" y="57"/>
                    <a:pt x="14" y="59"/>
                  </a:cubicBezTo>
                  <a:cubicBezTo>
                    <a:pt x="15" y="60"/>
                    <a:pt x="16" y="61"/>
                    <a:pt x="17" y="62"/>
                  </a:cubicBezTo>
                  <a:cubicBezTo>
                    <a:pt x="19" y="64"/>
                    <a:pt x="21" y="64"/>
                    <a:pt x="22" y="66"/>
                  </a:cubicBezTo>
                  <a:cubicBezTo>
                    <a:pt x="20" y="63"/>
                    <a:pt x="17" y="61"/>
                    <a:pt x="15" y="58"/>
                  </a:cubicBezTo>
                  <a:cubicBezTo>
                    <a:pt x="12" y="55"/>
                    <a:pt x="8" y="52"/>
                    <a:pt x="5" y="51"/>
                  </a:cubicBezTo>
                  <a:cubicBezTo>
                    <a:pt x="7" y="52"/>
                    <a:pt x="11" y="53"/>
                    <a:pt x="14" y="56"/>
                  </a:cubicBezTo>
                  <a:cubicBezTo>
                    <a:pt x="15" y="57"/>
                    <a:pt x="16" y="59"/>
                    <a:pt x="17" y="60"/>
                  </a:cubicBezTo>
                  <a:cubicBezTo>
                    <a:pt x="19" y="61"/>
                    <a:pt x="20" y="62"/>
                    <a:pt x="22" y="63"/>
                  </a:cubicBezTo>
                  <a:cubicBezTo>
                    <a:pt x="19" y="59"/>
                    <a:pt x="16" y="56"/>
                    <a:pt x="13" y="54"/>
                  </a:cubicBezTo>
                  <a:cubicBezTo>
                    <a:pt x="9" y="51"/>
                    <a:pt x="4" y="49"/>
                    <a:pt x="1" y="45"/>
                  </a:cubicBezTo>
                  <a:cubicBezTo>
                    <a:pt x="2" y="46"/>
                    <a:pt x="3" y="46"/>
                    <a:pt x="4" y="47"/>
                  </a:cubicBezTo>
                  <a:cubicBezTo>
                    <a:pt x="5" y="48"/>
                    <a:pt x="6" y="48"/>
                    <a:pt x="7" y="49"/>
                  </a:cubicBezTo>
                  <a:cubicBezTo>
                    <a:pt x="8" y="49"/>
                    <a:pt x="10" y="50"/>
                    <a:pt x="12" y="51"/>
                  </a:cubicBezTo>
                  <a:cubicBezTo>
                    <a:pt x="14" y="52"/>
                    <a:pt x="15" y="53"/>
                    <a:pt x="16" y="55"/>
                  </a:cubicBezTo>
                  <a:cubicBezTo>
                    <a:pt x="17" y="55"/>
                    <a:pt x="18" y="56"/>
                    <a:pt x="19" y="56"/>
                  </a:cubicBezTo>
                  <a:cubicBezTo>
                    <a:pt x="19" y="57"/>
                    <a:pt x="20" y="58"/>
                    <a:pt x="21" y="59"/>
                  </a:cubicBezTo>
                  <a:cubicBezTo>
                    <a:pt x="19" y="55"/>
                    <a:pt x="15" y="53"/>
                    <a:pt x="11" y="50"/>
                  </a:cubicBezTo>
                  <a:cubicBezTo>
                    <a:pt x="10" y="49"/>
                    <a:pt x="8" y="47"/>
                    <a:pt x="6" y="46"/>
                  </a:cubicBezTo>
                  <a:cubicBezTo>
                    <a:pt x="5" y="45"/>
                    <a:pt x="4" y="44"/>
                    <a:pt x="3" y="43"/>
                  </a:cubicBezTo>
                  <a:cubicBezTo>
                    <a:pt x="6" y="44"/>
                    <a:pt x="9" y="47"/>
                    <a:pt x="11" y="49"/>
                  </a:cubicBezTo>
                  <a:cubicBezTo>
                    <a:pt x="13" y="50"/>
                    <a:pt x="14" y="50"/>
                    <a:pt x="16" y="51"/>
                  </a:cubicBezTo>
                  <a:cubicBezTo>
                    <a:pt x="17" y="52"/>
                    <a:pt x="20" y="56"/>
                    <a:pt x="21" y="55"/>
                  </a:cubicBezTo>
                  <a:cubicBezTo>
                    <a:pt x="22" y="55"/>
                    <a:pt x="18" y="52"/>
                    <a:pt x="18" y="52"/>
                  </a:cubicBezTo>
                  <a:cubicBezTo>
                    <a:pt x="16" y="51"/>
                    <a:pt x="15" y="50"/>
                    <a:pt x="14" y="49"/>
                  </a:cubicBezTo>
                  <a:cubicBezTo>
                    <a:pt x="13" y="48"/>
                    <a:pt x="12" y="47"/>
                    <a:pt x="11" y="46"/>
                  </a:cubicBezTo>
                  <a:cubicBezTo>
                    <a:pt x="10" y="46"/>
                    <a:pt x="10" y="45"/>
                    <a:pt x="9" y="45"/>
                  </a:cubicBezTo>
                  <a:cubicBezTo>
                    <a:pt x="8" y="44"/>
                    <a:pt x="7" y="43"/>
                    <a:pt x="6" y="42"/>
                  </a:cubicBezTo>
                  <a:cubicBezTo>
                    <a:pt x="5" y="41"/>
                    <a:pt x="4" y="40"/>
                    <a:pt x="3" y="40"/>
                  </a:cubicBezTo>
                  <a:cubicBezTo>
                    <a:pt x="7" y="43"/>
                    <a:pt x="11" y="45"/>
                    <a:pt x="14" y="48"/>
                  </a:cubicBezTo>
                  <a:cubicBezTo>
                    <a:pt x="18" y="50"/>
                    <a:pt x="22" y="52"/>
                    <a:pt x="24" y="55"/>
                  </a:cubicBezTo>
                  <a:cubicBezTo>
                    <a:pt x="22" y="53"/>
                    <a:pt x="20" y="51"/>
                    <a:pt x="17" y="49"/>
                  </a:cubicBezTo>
                  <a:cubicBezTo>
                    <a:pt x="16" y="48"/>
                    <a:pt x="16" y="47"/>
                    <a:pt x="15" y="46"/>
                  </a:cubicBezTo>
                  <a:cubicBezTo>
                    <a:pt x="13" y="45"/>
                    <a:pt x="11" y="43"/>
                    <a:pt x="10" y="42"/>
                  </a:cubicBezTo>
                  <a:cubicBezTo>
                    <a:pt x="11" y="43"/>
                    <a:pt x="14" y="44"/>
                    <a:pt x="15" y="45"/>
                  </a:cubicBezTo>
                  <a:cubicBezTo>
                    <a:pt x="17" y="46"/>
                    <a:pt x="18" y="47"/>
                    <a:pt x="19" y="48"/>
                  </a:cubicBezTo>
                  <a:cubicBezTo>
                    <a:pt x="19" y="46"/>
                    <a:pt x="15" y="44"/>
                    <a:pt x="14" y="43"/>
                  </a:cubicBezTo>
                  <a:cubicBezTo>
                    <a:pt x="11" y="41"/>
                    <a:pt x="9" y="38"/>
                    <a:pt x="7" y="36"/>
                  </a:cubicBezTo>
                  <a:cubicBezTo>
                    <a:pt x="10" y="38"/>
                    <a:pt x="13" y="39"/>
                    <a:pt x="15" y="42"/>
                  </a:cubicBezTo>
                  <a:cubicBezTo>
                    <a:pt x="12" y="39"/>
                    <a:pt x="10" y="37"/>
                    <a:pt x="7" y="34"/>
                  </a:cubicBezTo>
                  <a:cubicBezTo>
                    <a:pt x="5" y="32"/>
                    <a:pt x="3" y="30"/>
                    <a:pt x="1" y="27"/>
                  </a:cubicBezTo>
                  <a:cubicBezTo>
                    <a:pt x="2" y="28"/>
                    <a:pt x="3" y="29"/>
                    <a:pt x="4" y="30"/>
                  </a:cubicBezTo>
                  <a:cubicBezTo>
                    <a:pt x="5" y="31"/>
                    <a:pt x="6" y="32"/>
                    <a:pt x="7" y="33"/>
                  </a:cubicBezTo>
                  <a:cubicBezTo>
                    <a:pt x="9" y="34"/>
                    <a:pt x="10" y="34"/>
                    <a:pt x="11" y="36"/>
                  </a:cubicBezTo>
                  <a:cubicBezTo>
                    <a:pt x="12" y="37"/>
                    <a:pt x="14" y="38"/>
                    <a:pt x="15" y="39"/>
                  </a:cubicBezTo>
                  <a:cubicBezTo>
                    <a:pt x="15" y="37"/>
                    <a:pt x="12" y="34"/>
                    <a:pt x="10" y="32"/>
                  </a:cubicBezTo>
                  <a:cubicBezTo>
                    <a:pt x="14" y="36"/>
                    <a:pt x="18" y="41"/>
                    <a:pt x="24" y="43"/>
                  </a:cubicBezTo>
                  <a:cubicBezTo>
                    <a:pt x="23" y="42"/>
                    <a:pt x="20" y="40"/>
                    <a:pt x="19" y="39"/>
                  </a:cubicBezTo>
                  <a:cubicBezTo>
                    <a:pt x="18" y="38"/>
                    <a:pt x="17" y="36"/>
                    <a:pt x="15" y="35"/>
                  </a:cubicBezTo>
                  <a:cubicBezTo>
                    <a:pt x="12" y="32"/>
                    <a:pt x="9" y="30"/>
                    <a:pt x="6" y="28"/>
                  </a:cubicBezTo>
                  <a:cubicBezTo>
                    <a:pt x="8" y="29"/>
                    <a:pt x="11" y="30"/>
                    <a:pt x="14" y="32"/>
                  </a:cubicBezTo>
                  <a:cubicBezTo>
                    <a:pt x="15" y="32"/>
                    <a:pt x="16" y="33"/>
                    <a:pt x="17" y="34"/>
                  </a:cubicBezTo>
                  <a:cubicBezTo>
                    <a:pt x="17" y="35"/>
                    <a:pt x="19" y="36"/>
                    <a:pt x="19" y="36"/>
                  </a:cubicBezTo>
                  <a:cubicBezTo>
                    <a:pt x="17" y="33"/>
                    <a:pt x="13" y="30"/>
                    <a:pt x="10" y="28"/>
                  </a:cubicBezTo>
                  <a:cubicBezTo>
                    <a:pt x="8" y="27"/>
                    <a:pt x="6" y="26"/>
                    <a:pt x="4" y="25"/>
                  </a:cubicBezTo>
                  <a:cubicBezTo>
                    <a:pt x="2" y="24"/>
                    <a:pt x="1" y="22"/>
                    <a:pt x="0" y="21"/>
                  </a:cubicBezTo>
                  <a:cubicBezTo>
                    <a:pt x="1" y="23"/>
                    <a:pt x="5" y="25"/>
                    <a:pt x="8" y="26"/>
                  </a:cubicBezTo>
                  <a:cubicBezTo>
                    <a:pt x="11" y="27"/>
                    <a:pt x="15" y="29"/>
                    <a:pt x="17" y="32"/>
                  </a:cubicBezTo>
                  <a:cubicBezTo>
                    <a:pt x="16" y="29"/>
                    <a:pt x="12" y="26"/>
                    <a:pt x="9" y="25"/>
                  </a:cubicBezTo>
                  <a:cubicBezTo>
                    <a:pt x="10" y="25"/>
                    <a:pt x="13" y="26"/>
                    <a:pt x="14" y="27"/>
                  </a:cubicBezTo>
                  <a:cubicBezTo>
                    <a:pt x="15" y="28"/>
                    <a:pt x="16" y="29"/>
                    <a:pt x="17" y="29"/>
                  </a:cubicBezTo>
                  <a:cubicBezTo>
                    <a:pt x="15" y="27"/>
                    <a:pt x="14" y="25"/>
                    <a:pt x="12" y="23"/>
                  </a:cubicBezTo>
                  <a:cubicBezTo>
                    <a:pt x="10" y="20"/>
                    <a:pt x="6" y="19"/>
                    <a:pt x="4" y="16"/>
                  </a:cubicBezTo>
                  <a:cubicBezTo>
                    <a:pt x="6" y="16"/>
                    <a:pt x="7" y="18"/>
                    <a:pt x="8" y="19"/>
                  </a:cubicBezTo>
                  <a:cubicBezTo>
                    <a:pt x="9" y="20"/>
                    <a:pt x="10" y="20"/>
                    <a:pt x="11" y="21"/>
                  </a:cubicBezTo>
                  <a:cubicBezTo>
                    <a:pt x="12" y="22"/>
                    <a:pt x="13" y="23"/>
                    <a:pt x="15" y="24"/>
                  </a:cubicBezTo>
                  <a:cubicBezTo>
                    <a:pt x="15" y="25"/>
                    <a:pt x="17" y="27"/>
                    <a:pt x="18" y="28"/>
                  </a:cubicBezTo>
                  <a:cubicBezTo>
                    <a:pt x="17" y="25"/>
                    <a:pt x="14" y="23"/>
                    <a:pt x="13" y="21"/>
                  </a:cubicBezTo>
                  <a:cubicBezTo>
                    <a:pt x="12" y="19"/>
                    <a:pt x="10" y="17"/>
                    <a:pt x="9" y="16"/>
                  </a:cubicBezTo>
                  <a:cubicBezTo>
                    <a:pt x="10" y="17"/>
                    <a:pt x="12" y="18"/>
                    <a:pt x="13" y="20"/>
                  </a:cubicBezTo>
                  <a:cubicBezTo>
                    <a:pt x="14" y="20"/>
                    <a:pt x="15" y="22"/>
                    <a:pt x="16" y="23"/>
                  </a:cubicBezTo>
                  <a:cubicBezTo>
                    <a:pt x="16" y="20"/>
                    <a:pt x="12" y="18"/>
                    <a:pt x="11" y="17"/>
                  </a:cubicBezTo>
                  <a:cubicBezTo>
                    <a:pt x="9" y="15"/>
                    <a:pt x="7" y="13"/>
                    <a:pt x="5" y="11"/>
                  </a:cubicBezTo>
                  <a:cubicBezTo>
                    <a:pt x="9" y="13"/>
                    <a:pt x="12" y="15"/>
                    <a:pt x="14" y="18"/>
                  </a:cubicBezTo>
                  <a:cubicBezTo>
                    <a:pt x="15" y="19"/>
                    <a:pt x="17" y="21"/>
                    <a:pt x="18" y="22"/>
                  </a:cubicBezTo>
                  <a:cubicBezTo>
                    <a:pt x="19" y="23"/>
                    <a:pt x="21" y="25"/>
                    <a:pt x="22" y="25"/>
                  </a:cubicBezTo>
                  <a:cubicBezTo>
                    <a:pt x="19" y="22"/>
                    <a:pt x="16" y="18"/>
                    <a:pt x="13" y="15"/>
                  </a:cubicBezTo>
                  <a:cubicBezTo>
                    <a:pt x="11" y="13"/>
                    <a:pt x="9" y="12"/>
                    <a:pt x="8" y="11"/>
                  </a:cubicBezTo>
                  <a:cubicBezTo>
                    <a:pt x="7" y="10"/>
                    <a:pt x="6" y="10"/>
                    <a:pt x="5" y="9"/>
                  </a:cubicBezTo>
                  <a:cubicBezTo>
                    <a:pt x="4" y="8"/>
                    <a:pt x="2" y="8"/>
                    <a:pt x="1" y="7"/>
                  </a:cubicBezTo>
                  <a:cubicBezTo>
                    <a:pt x="3" y="7"/>
                    <a:pt x="6" y="9"/>
                    <a:pt x="7" y="9"/>
                  </a:cubicBezTo>
                  <a:cubicBezTo>
                    <a:pt x="9" y="11"/>
                    <a:pt x="11" y="12"/>
                    <a:pt x="12" y="14"/>
                  </a:cubicBezTo>
                  <a:cubicBezTo>
                    <a:pt x="14" y="16"/>
                    <a:pt x="16" y="17"/>
                    <a:pt x="17" y="18"/>
                  </a:cubicBezTo>
                  <a:cubicBezTo>
                    <a:pt x="19" y="20"/>
                    <a:pt x="21" y="22"/>
                    <a:pt x="23" y="23"/>
                  </a:cubicBezTo>
                  <a:cubicBezTo>
                    <a:pt x="22" y="20"/>
                    <a:pt x="19" y="18"/>
                    <a:pt x="17" y="15"/>
                  </a:cubicBezTo>
                  <a:cubicBezTo>
                    <a:pt x="15" y="13"/>
                    <a:pt x="11" y="11"/>
                    <a:pt x="9" y="8"/>
                  </a:cubicBezTo>
                  <a:cubicBezTo>
                    <a:pt x="12" y="9"/>
                    <a:pt x="15" y="11"/>
                    <a:pt x="16" y="12"/>
                  </a:cubicBezTo>
                  <a:cubicBezTo>
                    <a:pt x="17" y="13"/>
                    <a:pt x="18" y="14"/>
                    <a:pt x="19" y="15"/>
                  </a:cubicBezTo>
                  <a:cubicBezTo>
                    <a:pt x="20" y="16"/>
                    <a:pt x="20" y="17"/>
                    <a:pt x="21" y="18"/>
                  </a:cubicBezTo>
                  <a:cubicBezTo>
                    <a:pt x="21" y="16"/>
                    <a:pt x="20" y="14"/>
                    <a:pt x="18" y="13"/>
                  </a:cubicBezTo>
                  <a:cubicBezTo>
                    <a:pt x="17" y="11"/>
                    <a:pt x="16" y="10"/>
                    <a:pt x="14" y="8"/>
                  </a:cubicBezTo>
                  <a:cubicBezTo>
                    <a:pt x="15" y="9"/>
                    <a:pt x="16" y="10"/>
                    <a:pt x="17" y="10"/>
                  </a:cubicBezTo>
                  <a:cubicBezTo>
                    <a:pt x="18" y="12"/>
                    <a:pt x="19" y="12"/>
                    <a:pt x="20" y="14"/>
                  </a:cubicBezTo>
                  <a:cubicBezTo>
                    <a:pt x="22" y="15"/>
                    <a:pt x="23" y="18"/>
                    <a:pt x="25" y="19"/>
                  </a:cubicBezTo>
                  <a:cubicBezTo>
                    <a:pt x="23" y="18"/>
                    <a:pt x="23" y="15"/>
                    <a:pt x="21" y="13"/>
                  </a:cubicBezTo>
                  <a:cubicBezTo>
                    <a:pt x="20" y="11"/>
                    <a:pt x="19" y="10"/>
                    <a:pt x="17" y="8"/>
                  </a:cubicBezTo>
                  <a:cubicBezTo>
                    <a:pt x="18" y="9"/>
                    <a:pt x="20" y="10"/>
                    <a:pt x="21" y="11"/>
                  </a:cubicBezTo>
                  <a:cubicBezTo>
                    <a:pt x="22" y="12"/>
                    <a:pt x="23" y="14"/>
                    <a:pt x="23" y="15"/>
                  </a:cubicBezTo>
                  <a:cubicBezTo>
                    <a:pt x="24" y="16"/>
                    <a:pt x="25" y="18"/>
                    <a:pt x="27" y="19"/>
                  </a:cubicBezTo>
                  <a:cubicBezTo>
                    <a:pt x="28" y="20"/>
                    <a:pt x="29" y="21"/>
                    <a:pt x="30" y="22"/>
                  </a:cubicBezTo>
                  <a:cubicBezTo>
                    <a:pt x="26" y="17"/>
                    <a:pt x="22" y="12"/>
                    <a:pt x="19" y="6"/>
                  </a:cubicBezTo>
                  <a:cubicBezTo>
                    <a:pt x="22" y="10"/>
                    <a:pt x="25" y="14"/>
                    <a:pt x="29" y="17"/>
                  </a:cubicBezTo>
                  <a:cubicBezTo>
                    <a:pt x="26" y="15"/>
                    <a:pt x="25" y="12"/>
                    <a:pt x="23" y="9"/>
                  </a:cubicBezTo>
                  <a:cubicBezTo>
                    <a:pt x="25" y="11"/>
                    <a:pt x="26" y="13"/>
                    <a:pt x="27" y="14"/>
                  </a:cubicBezTo>
                  <a:cubicBezTo>
                    <a:pt x="28" y="16"/>
                    <a:pt x="30" y="18"/>
                    <a:pt x="31" y="18"/>
                  </a:cubicBezTo>
                  <a:cubicBezTo>
                    <a:pt x="31" y="17"/>
                    <a:pt x="30" y="16"/>
                    <a:pt x="29" y="15"/>
                  </a:cubicBezTo>
                  <a:cubicBezTo>
                    <a:pt x="28" y="14"/>
                    <a:pt x="27" y="13"/>
                    <a:pt x="27" y="12"/>
                  </a:cubicBezTo>
                  <a:cubicBezTo>
                    <a:pt x="25" y="9"/>
                    <a:pt x="24" y="7"/>
                    <a:pt x="21" y="6"/>
                  </a:cubicBezTo>
                  <a:cubicBezTo>
                    <a:pt x="22" y="7"/>
                    <a:pt x="24" y="8"/>
                    <a:pt x="25" y="10"/>
                  </a:cubicBezTo>
                  <a:cubicBezTo>
                    <a:pt x="27" y="11"/>
                    <a:pt x="28" y="12"/>
                    <a:pt x="30" y="13"/>
                  </a:cubicBezTo>
                  <a:cubicBezTo>
                    <a:pt x="31" y="15"/>
                    <a:pt x="32" y="16"/>
                    <a:pt x="33" y="17"/>
                  </a:cubicBezTo>
                  <a:cubicBezTo>
                    <a:pt x="34" y="19"/>
                    <a:pt x="35" y="19"/>
                    <a:pt x="36" y="21"/>
                  </a:cubicBezTo>
                  <a:cubicBezTo>
                    <a:pt x="36" y="19"/>
                    <a:pt x="34" y="18"/>
                    <a:pt x="33" y="16"/>
                  </a:cubicBezTo>
                  <a:cubicBezTo>
                    <a:pt x="32" y="15"/>
                    <a:pt x="30" y="13"/>
                    <a:pt x="29" y="12"/>
                  </a:cubicBezTo>
                  <a:cubicBezTo>
                    <a:pt x="28" y="10"/>
                    <a:pt x="27" y="8"/>
                    <a:pt x="25" y="7"/>
                  </a:cubicBezTo>
                  <a:cubicBezTo>
                    <a:pt x="25" y="5"/>
                    <a:pt x="24" y="4"/>
                    <a:pt x="23" y="3"/>
                  </a:cubicBezTo>
                  <a:cubicBezTo>
                    <a:pt x="25" y="4"/>
                    <a:pt x="26" y="5"/>
                    <a:pt x="27" y="6"/>
                  </a:cubicBezTo>
                  <a:cubicBezTo>
                    <a:pt x="28" y="8"/>
                    <a:pt x="29" y="9"/>
                    <a:pt x="30" y="10"/>
                  </a:cubicBezTo>
                  <a:cubicBezTo>
                    <a:pt x="32" y="13"/>
                    <a:pt x="34" y="16"/>
                    <a:pt x="37" y="18"/>
                  </a:cubicBezTo>
                  <a:cubicBezTo>
                    <a:pt x="37" y="16"/>
                    <a:pt x="35" y="15"/>
                    <a:pt x="34" y="14"/>
                  </a:cubicBezTo>
                  <a:cubicBezTo>
                    <a:pt x="33" y="13"/>
                    <a:pt x="32" y="11"/>
                    <a:pt x="31" y="9"/>
                  </a:cubicBezTo>
                  <a:cubicBezTo>
                    <a:pt x="29" y="6"/>
                    <a:pt x="27" y="4"/>
                    <a:pt x="26" y="0"/>
                  </a:cubicBezTo>
                  <a:cubicBezTo>
                    <a:pt x="28" y="4"/>
                    <a:pt x="31" y="6"/>
                    <a:pt x="34" y="10"/>
                  </a:cubicBezTo>
                  <a:cubicBezTo>
                    <a:pt x="35" y="12"/>
                    <a:pt x="36" y="14"/>
                    <a:pt x="38" y="15"/>
                  </a:cubicBezTo>
                  <a:cubicBezTo>
                    <a:pt x="40" y="17"/>
                    <a:pt x="43" y="18"/>
                    <a:pt x="44" y="20"/>
                  </a:cubicBezTo>
                  <a:cubicBezTo>
                    <a:pt x="42" y="17"/>
                    <a:pt x="39" y="15"/>
                    <a:pt x="37" y="12"/>
                  </a:cubicBezTo>
                  <a:cubicBezTo>
                    <a:pt x="36" y="11"/>
                    <a:pt x="35" y="10"/>
                    <a:pt x="34" y="9"/>
                  </a:cubicBezTo>
                  <a:cubicBezTo>
                    <a:pt x="33" y="7"/>
                    <a:pt x="32" y="6"/>
                    <a:pt x="31" y="5"/>
                  </a:cubicBezTo>
                  <a:cubicBezTo>
                    <a:pt x="33" y="8"/>
                    <a:pt x="35" y="9"/>
                    <a:pt x="38" y="11"/>
                  </a:cubicBezTo>
                  <a:cubicBezTo>
                    <a:pt x="40" y="12"/>
                    <a:pt x="41" y="14"/>
                    <a:pt x="42" y="15"/>
                  </a:cubicBezTo>
                  <a:cubicBezTo>
                    <a:pt x="43" y="17"/>
                    <a:pt x="44" y="17"/>
                    <a:pt x="46" y="18"/>
                  </a:cubicBezTo>
                  <a:cubicBezTo>
                    <a:pt x="42" y="14"/>
                    <a:pt x="39" y="10"/>
                    <a:pt x="34" y="7"/>
                  </a:cubicBezTo>
                  <a:cubicBezTo>
                    <a:pt x="36" y="8"/>
                    <a:pt x="37" y="9"/>
                    <a:pt x="38" y="10"/>
                  </a:cubicBezTo>
                  <a:cubicBezTo>
                    <a:pt x="40" y="11"/>
                    <a:pt x="41" y="12"/>
                    <a:pt x="43" y="14"/>
                  </a:cubicBezTo>
                  <a:cubicBezTo>
                    <a:pt x="45" y="15"/>
                    <a:pt x="49" y="19"/>
                    <a:pt x="51" y="19"/>
                  </a:cubicBezTo>
                  <a:cubicBezTo>
                    <a:pt x="51" y="18"/>
                    <a:pt x="49" y="18"/>
                    <a:pt x="48" y="17"/>
                  </a:cubicBezTo>
                  <a:cubicBezTo>
                    <a:pt x="47" y="16"/>
                    <a:pt x="47" y="15"/>
                    <a:pt x="46" y="15"/>
                  </a:cubicBezTo>
                  <a:cubicBezTo>
                    <a:pt x="45" y="14"/>
                    <a:pt x="44" y="13"/>
                    <a:pt x="43" y="12"/>
                  </a:cubicBezTo>
                  <a:cubicBezTo>
                    <a:pt x="42" y="12"/>
                    <a:pt x="40" y="11"/>
                    <a:pt x="40" y="11"/>
                  </a:cubicBezTo>
                  <a:cubicBezTo>
                    <a:pt x="41" y="11"/>
                    <a:pt x="42" y="12"/>
                    <a:pt x="43" y="12"/>
                  </a:cubicBezTo>
                  <a:cubicBezTo>
                    <a:pt x="44" y="13"/>
                    <a:pt x="45" y="13"/>
                    <a:pt x="46" y="14"/>
                  </a:cubicBezTo>
                  <a:cubicBezTo>
                    <a:pt x="48" y="16"/>
                    <a:pt x="50" y="17"/>
                    <a:pt x="52" y="19"/>
                  </a:cubicBezTo>
                  <a:cubicBezTo>
                    <a:pt x="51" y="17"/>
                    <a:pt x="50" y="17"/>
                    <a:pt x="49" y="16"/>
                  </a:cubicBezTo>
                  <a:cubicBezTo>
                    <a:pt x="48" y="15"/>
                    <a:pt x="48" y="14"/>
                    <a:pt x="47" y="13"/>
                  </a:cubicBezTo>
                  <a:cubicBezTo>
                    <a:pt x="45" y="12"/>
                    <a:pt x="43" y="11"/>
                    <a:pt x="42" y="10"/>
                  </a:cubicBezTo>
                  <a:cubicBezTo>
                    <a:pt x="41" y="9"/>
                    <a:pt x="40" y="7"/>
                    <a:pt x="39" y="6"/>
                  </a:cubicBezTo>
                  <a:cubicBezTo>
                    <a:pt x="40" y="7"/>
                    <a:pt x="42" y="8"/>
                    <a:pt x="43" y="9"/>
                  </a:cubicBezTo>
                  <a:cubicBezTo>
                    <a:pt x="44" y="10"/>
                    <a:pt x="46" y="10"/>
                    <a:pt x="47" y="11"/>
                  </a:cubicBezTo>
                  <a:cubicBezTo>
                    <a:pt x="48" y="12"/>
                    <a:pt x="49" y="13"/>
                    <a:pt x="51" y="14"/>
                  </a:cubicBezTo>
                  <a:cubicBezTo>
                    <a:pt x="52" y="15"/>
                    <a:pt x="53" y="17"/>
                    <a:pt x="54" y="18"/>
                  </a:cubicBezTo>
                  <a:cubicBezTo>
                    <a:pt x="52" y="14"/>
                    <a:pt x="48" y="11"/>
                    <a:pt x="45" y="7"/>
                  </a:cubicBezTo>
                  <a:cubicBezTo>
                    <a:pt x="47" y="9"/>
                    <a:pt x="49" y="10"/>
                    <a:pt x="51" y="12"/>
                  </a:cubicBezTo>
                  <a:cubicBezTo>
                    <a:pt x="52" y="13"/>
                    <a:pt x="53" y="14"/>
                    <a:pt x="54" y="15"/>
                  </a:cubicBezTo>
                  <a:cubicBezTo>
                    <a:pt x="55" y="16"/>
                    <a:pt x="56" y="17"/>
                    <a:pt x="57" y="18"/>
                  </a:cubicBezTo>
                  <a:cubicBezTo>
                    <a:pt x="56" y="15"/>
                    <a:pt x="53" y="12"/>
                    <a:pt x="50" y="9"/>
                  </a:cubicBezTo>
                  <a:cubicBezTo>
                    <a:pt x="52" y="11"/>
                    <a:pt x="54" y="12"/>
                    <a:pt x="56" y="14"/>
                  </a:cubicBezTo>
                  <a:cubicBezTo>
                    <a:pt x="57" y="16"/>
                    <a:pt x="59" y="18"/>
                    <a:pt x="61" y="18"/>
                  </a:cubicBezTo>
                  <a:cubicBezTo>
                    <a:pt x="59" y="16"/>
                    <a:pt x="56" y="13"/>
                    <a:pt x="55" y="10"/>
                  </a:cubicBezTo>
                  <a:cubicBezTo>
                    <a:pt x="56" y="12"/>
                    <a:pt x="58" y="14"/>
                    <a:pt x="60" y="16"/>
                  </a:cubicBezTo>
                  <a:cubicBezTo>
                    <a:pt x="61" y="17"/>
                    <a:pt x="63" y="19"/>
                    <a:pt x="65" y="20"/>
                  </a:cubicBezTo>
                  <a:cubicBezTo>
                    <a:pt x="68" y="24"/>
                    <a:pt x="72" y="26"/>
                    <a:pt x="75" y="29"/>
                  </a:cubicBezTo>
                  <a:cubicBezTo>
                    <a:pt x="73" y="27"/>
                    <a:pt x="71" y="25"/>
                    <a:pt x="69" y="22"/>
                  </a:cubicBezTo>
                  <a:cubicBezTo>
                    <a:pt x="67" y="20"/>
                    <a:pt x="65" y="18"/>
                    <a:pt x="63" y="15"/>
                  </a:cubicBezTo>
                  <a:cubicBezTo>
                    <a:pt x="65" y="17"/>
                    <a:pt x="67" y="19"/>
                    <a:pt x="69" y="21"/>
                  </a:cubicBezTo>
                  <a:cubicBezTo>
                    <a:pt x="71" y="23"/>
                    <a:pt x="72" y="25"/>
                    <a:pt x="74" y="26"/>
                  </a:cubicBezTo>
                  <a:cubicBezTo>
                    <a:pt x="78" y="31"/>
                    <a:pt x="83" y="34"/>
                    <a:pt x="87" y="38"/>
                  </a:cubicBezTo>
                  <a:cubicBezTo>
                    <a:pt x="85" y="35"/>
                    <a:pt x="82" y="33"/>
                    <a:pt x="79" y="30"/>
                  </a:cubicBezTo>
                  <a:cubicBezTo>
                    <a:pt x="78" y="28"/>
                    <a:pt x="76" y="26"/>
                    <a:pt x="74" y="24"/>
                  </a:cubicBezTo>
                  <a:cubicBezTo>
                    <a:pt x="73" y="23"/>
                    <a:pt x="73" y="22"/>
                    <a:pt x="73" y="20"/>
                  </a:cubicBezTo>
                  <a:cubicBezTo>
                    <a:pt x="72" y="20"/>
                    <a:pt x="72" y="18"/>
                    <a:pt x="71" y="18"/>
                  </a:cubicBezTo>
                  <a:cubicBezTo>
                    <a:pt x="73" y="20"/>
                    <a:pt x="74" y="22"/>
                    <a:pt x="75" y="24"/>
                  </a:cubicBezTo>
                  <a:cubicBezTo>
                    <a:pt x="77" y="26"/>
                    <a:pt x="79" y="28"/>
                    <a:pt x="81" y="29"/>
                  </a:cubicBezTo>
                  <a:cubicBezTo>
                    <a:pt x="85" y="33"/>
                    <a:pt x="89" y="38"/>
                    <a:pt x="93" y="42"/>
                  </a:cubicBezTo>
                  <a:cubicBezTo>
                    <a:pt x="90" y="39"/>
                    <a:pt x="88" y="36"/>
                    <a:pt x="86" y="33"/>
                  </a:cubicBezTo>
                  <a:cubicBezTo>
                    <a:pt x="85" y="31"/>
                    <a:pt x="83" y="30"/>
                    <a:pt x="82" y="29"/>
                  </a:cubicBezTo>
                  <a:cubicBezTo>
                    <a:pt x="81" y="27"/>
                    <a:pt x="80" y="25"/>
                    <a:pt x="79" y="24"/>
                  </a:cubicBezTo>
                  <a:cubicBezTo>
                    <a:pt x="82" y="27"/>
                    <a:pt x="84" y="30"/>
                    <a:pt x="87" y="33"/>
                  </a:cubicBezTo>
                  <a:cubicBezTo>
                    <a:pt x="89" y="34"/>
                    <a:pt x="90" y="36"/>
                    <a:pt x="92" y="38"/>
                  </a:cubicBezTo>
                  <a:cubicBezTo>
                    <a:pt x="93" y="39"/>
                    <a:pt x="94" y="41"/>
                    <a:pt x="96" y="42"/>
                  </a:cubicBezTo>
                  <a:cubicBezTo>
                    <a:pt x="96" y="41"/>
                    <a:pt x="94" y="40"/>
                    <a:pt x="94" y="39"/>
                  </a:cubicBezTo>
                  <a:cubicBezTo>
                    <a:pt x="93" y="38"/>
                    <a:pt x="92" y="37"/>
                    <a:pt x="92" y="36"/>
                  </a:cubicBezTo>
                  <a:cubicBezTo>
                    <a:pt x="91" y="35"/>
                    <a:pt x="90" y="34"/>
                    <a:pt x="89" y="33"/>
                  </a:cubicBezTo>
                  <a:cubicBezTo>
                    <a:pt x="88" y="32"/>
                    <a:pt x="88" y="31"/>
                    <a:pt x="87" y="31"/>
                  </a:cubicBezTo>
                  <a:cubicBezTo>
                    <a:pt x="90" y="34"/>
                    <a:pt x="94" y="37"/>
                    <a:pt x="96" y="40"/>
                  </a:cubicBezTo>
                  <a:cubicBezTo>
                    <a:pt x="97" y="42"/>
                    <a:pt x="98" y="44"/>
                    <a:pt x="100" y="46"/>
                  </a:cubicBezTo>
                  <a:cubicBezTo>
                    <a:pt x="101" y="48"/>
                    <a:pt x="103" y="49"/>
                    <a:pt x="104" y="51"/>
                  </a:cubicBezTo>
                  <a:cubicBezTo>
                    <a:pt x="102" y="48"/>
                    <a:pt x="101" y="46"/>
                    <a:pt x="99" y="44"/>
                  </a:cubicBezTo>
                  <a:cubicBezTo>
                    <a:pt x="97" y="41"/>
                    <a:pt x="96" y="39"/>
                    <a:pt x="94" y="36"/>
                  </a:cubicBezTo>
                  <a:cubicBezTo>
                    <a:pt x="95" y="38"/>
                    <a:pt x="97" y="39"/>
                    <a:pt x="99" y="41"/>
                  </a:cubicBezTo>
                  <a:cubicBezTo>
                    <a:pt x="100" y="43"/>
                    <a:pt x="101" y="44"/>
                    <a:pt x="102" y="46"/>
                  </a:cubicBezTo>
                  <a:cubicBezTo>
                    <a:pt x="105" y="49"/>
                    <a:pt x="107" y="53"/>
                    <a:pt x="110" y="56"/>
                  </a:cubicBezTo>
                  <a:cubicBezTo>
                    <a:pt x="109" y="54"/>
                    <a:pt x="107" y="52"/>
                    <a:pt x="106" y="50"/>
                  </a:cubicBezTo>
                  <a:cubicBezTo>
                    <a:pt x="105" y="48"/>
                    <a:pt x="103" y="46"/>
                    <a:pt x="102" y="44"/>
                  </a:cubicBezTo>
                  <a:cubicBezTo>
                    <a:pt x="104" y="45"/>
                    <a:pt x="107" y="48"/>
                    <a:pt x="108" y="50"/>
                  </a:cubicBezTo>
                  <a:cubicBezTo>
                    <a:pt x="109" y="53"/>
                    <a:pt x="111" y="55"/>
                    <a:pt x="112" y="57"/>
                  </a:cubicBezTo>
                  <a:cubicBezTo>
                    <a:pt x="112" y="57"/>
                    <a:pt x="111" y="55"/>
                    <a:pt x="111" y="54"/>
                  </a:cubicBezTo>
                  <a:cubicBezTo>
                    <a:pt x="110" y="53"/>
                    <a:pt x="109" y="52"/>
                    <a:pt x="108" y="50"/>
                  </a:cubicBezTo>
                  <a:cubicBezTo>
                    <a:pt x="107" y="48"/>
                    <a:pt x="106" y="45"/>
                    <a:pt x="104" y="43"/>
                  </a:cubicBezTo>
                  <a:cubicBezTo>
                    <a:pt x="106" y="46"/>
                    <a:pt x="108" y="49"/>
                    <a:pt x="110" y="52"/>
                  </a:cubicBezTo>
                  <a:cubicBezTo>
                    <a:pt x="112" y="55"/>
                    <a:pt x="115" y="59"/>
                    <a:pt x="117" y="61"/>
                  </a:cubicBezTo>
                  <a:cubicBezTo>
                    <a:pt x="117" y="59"/>
                    <a:pt x="115" y="56"/>
                    <a:pt x="114" y="54"/>
                  </a:cubicBezTo>
                  <a:cubicBezTo>
                    <a:pt x="113" y="53"/>
                    <a:pt x="113" y="51"/>
                    <a:pt x="112" y="50"/>
                  </a:cubicBezTo>
                  <a:cubicBezTo>
                    <a:pt x="111" y="49"/>
                    <a:pt x="111" y="48"/>
                    <a:pt x="110" y="47"/>
                  </a:cubicBezTo>
                  <a:cubicBezTo>
                    <a:pt x="112" y="49"/>
                    <a:pt x="112" y="51"/>
                    <a:pt x="113" y="53"/>
                  </a:cubicBezTo>
                  <a:cubicBezTo>
                    <a:pt x="114" y="55"/>
                    <a:pt x="116" y="57"/>
                    <a:pt x="117" y="59"/>
                  </a:cubicBezTo>
                  <a:cubicBezTo>
                    <a:pt x="118" y="60"/>
                    <a:pt x="120" y="61"/>
                    <a:pt x="120" y="63"/>
                  </a:cubicBezTo>
                  <a:cubicBezTo>
                    <a:pt x="121" y="65"/>
                    <a:pt x="122" y="67"/>
                    <a:pt x="124" y="69"/>
                  </a:cubicBezTo>
                  <a:cubicBezTo>
                    <a:pt x="125" y="70"/>
                    <a:pt x="126" y="71"/>
                    <a:pt x="126" y="73"/>
                  </a:cubicBezTo>
                  <a:cubicBezTo>
                    <a:pt x="126" y="74"/>
                    <a:pt x="126" y="75"/>
                    <a:pt x="126" y="76"/>
                  </a:cubicBezTo>
                  <a:cubicBezTo>
                    <a:pt x="126" y="79"/>
                    <a:pt x="125" y="82"/>
                    <a:pt x="124" y="84"/>
                  </a:cubicBezTo>
                  <a:cubicBezTo>
                    <a:pt x="123" y="87"/>
                    <a:pt x="122" y="91"/>
                    <a:pt x="120" y="94"/>
                  </a:cubicBezTo>
                  <a:cubicBezTo>
                    <a:pt x="119" y="96"/>
                    <a:pt x="117" y="99"/>
                    <a:pt x="115" y="102"/>
                  </a:cubicBezTo>
                  <a:cubicBezTo>
                    <a:pt x="99" y="114"/>
                    <a:pt x="99" y="114"/>
                    <a:pt x="99" y="114"/>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 name="Freeform 2654">
              <a:extLst>
                <a:ext uri="{FF2B5EF4-FFF2-40B4-BE49-F238E27FC236}">
                  <a16:creationId xmlns:a16="http://schemas.microsoft.com/office/drawing/2014/main" id="{C4D77F62-B658-44B4-B0BD-B3ECEB13CBD1}"/>
                </a:ext>
              </a:extLst>
            </p:cNvPr>
            <p:cNvSpPr/>
            <p:nvPr/>
          </p:nvSpPr>
          <p:spPr bwMode="auto">
            <a:xfrm>
              <a:off x="6149975" y="3489325"/>
              <a:ext cx="144463" cy="80963"/>
            </a:xfrm>
            <a:custGeom>
              <a:gdLst>
                <a:gd name="T0" fmla="*/ 20 w 34"/>
                <a:gd name="T1" fmla="*/ 12 h 19"/>
                <a:gd name="T2" fmla="*/ 14 w 34"/>
                <a:gd name="T3" fmla="*/ 9 h 19"/>
                <a:gd name="T4" fmla="*/ 9 w 34"/>
                <a:gd name="T5" fmla="*/ 5 h 19"/>
                <a:gd name="T6" fmla="*/ 4 w 34"/>
                <a:gd name="T7" fmla="*/ 3 h 19"/>
                <a:gd name="T8" fmla="*/ 0 w 34"/>
                <a:gd name="T9" fmla="*/ 0 h 19"/>
                <a:gd name="T10" fmla="*/ 4 w 34"/>
                <a:gd name="T11" fmla="*/ 2 h 19"/>
                <a:gd name="T12" fmla="*/ 7 w 34"/>
                <a:gd name="T13" fmla="*/ 4 h 19"/>
                <a:gd name="T14" fmla="*/ 11 w 34"/>
                <a:gd name="T15" fmla="*/ 6 h 19"/>
                <a:gd name="T16" fmla="*/ 15 w 34"/>
                <a:gd name="T17" fmla="*/ 9 h 19"/>
                <a:gd name="T18" fmla="*/ 20 w 34"/>
                <a:gd name="T19" fmla="*/ 11 h 19"/>
                <a:gd name="T20" fmla="*/ 24 w 34"/>
                <a:gd name="T21" fmla="*/ 14 h 19"/>
                <a:gd name="T22" fmla="*/ 29 w 34"/>
                <a:gd name="T23" fmla="*/ 16 h 19"/>
                <a:gd name="T24" fmla="*/ 34 w 34"/>
                <a:gd name="T25" fmla="*/ 19 h 19"/>
                <a:gd name="T26" fmla="*/ 27 w 34"/>
                <a:gd name="T27" fmla="*/ 16 h 19"/>
                <a:gd name="T28" fmla="*/ 21 w 34"/>
                <a:gd name="T29" fmla="*/ 12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9">
                  <a:moveTo>
                    <a:pt x="20" y="12"/>
                  </a:moveTo>
                  <a:cubicBezTo>
                    <a:pt x="18" y="10"/>
                    <a:pt x="16" y="9"/>
                    <a:pt x="14" y="9"/>
                  </a:cubicBezTo>
                  <a:cubicBezTo>
                    <a:pt x="13" y="8"/>
                    <a:pt x="11" y="6"/>
                    <a:pt x="9" y="5"/>
                  </a:cubicBezTo>
                  <a:cubicBezTo>
                    <a:pt x="7" y="5"/>
                    <a:pt x="6" y="4"/>
                    <a:pt x="4" y="3"/>
                  </a:cubicBezTo>
                  <a:cubicBezTo>
                    <a:pt x="3" y="2"/>
                    <a:pt x="1" y="1"/>
                    <a:pt x="0" y="0"/>
                  </a:cubicBezTo>
                  <a:cubicBezTo>
                    <a:pt x="1" y="1"/>
                    <a:pt x="3" y="1"/>
                    <a:pt x="4" y="2"/>
                  </a:cubicBezTo>
                  <a:cubicBezTo>
                    <a:pt x="6" y="2"/>
                    <a:pt x="6" y="3"/>
                    <a:pt x="7" y="4"/>
                  </a:cubicBezTo>
                  <a:cubicBezTo>
                    <a:pt x="9" y="5"/>
                    <a:pt x="10" y="5"/>
                    <a:pt x="11" y="6"/>
                  </a:cubicBezTo>
                  <a:cubicBezTo>
                    <a:pt x="13" y="7"/>
                    <a:pt x="14" y="8"/>
                    <a:pt x="15" y="9"/>
                  </a:cubicBezTo>
                  <a:cubicBezTo>
                    <a:pt x="16" y="10"/>
                    <a:pt x="18" y="10"/>
                    <a:pt x="20" y="11"/>
                  </a:cubicBezTo>
                  <a:cubicBezTo>
                    <a:pt x="21" y="12"/>
                    <a:pt x="22" y="13"/>
                    <a:pt x="24" y="14"/>
                  </a:cubicBezTo>
                  <a:cubicBezTo>
                    <a:pt x="25" y="15"/>
                    <a:pt x="27" y="15"/>
                    <a:pt x="29" y="16"/>
                  </a:cubicBezTo>
                  <a:cubicBezTo>
                    <a:pt x="30" y="17"/>
                    <a:pt x="32" y="18"/>
                    <a:pt x="34" y="19"/>
                  </a:cubicBezTo>
                  <a:cubicBezTo>
                    <a:pt x="32" y="17"/>
                    <a:pt x="29" y="17"/>
                    <a:pt x="27" y="16"/>
                  </a:cubicBezTo>
                  <a:cubicBezTo>
                    <a:pt x="24" y="15"/>
                    <a:pt x="23" y="14"/>
                    <a:pt x="21" y="12"/>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 name="Freeform 2655">
              <a:extLst>
                <a:ext uri="{FF2B5EF4-FFF2-40B4-BE49-F238E27FC236}">
                  <a16:creationId xmlns:a16="http://schemas.microsoft.com/office/drawing/2014/main" id="{6B5BF50B-90CF-4055-9A41-5B423B2377F7}"/>
                </a:ext>
              </a:extLst>
            </p:cNvPr>
            <p:cNvSpPr/>
            <p:nvPr/>
          </p:nvSpPr>
          <p:spPr bwMode="auto">
            <a:xfrm>
              <a:off x="6096000" y="3421063"/>
              <a:ext cx="182563" cy="111125"/>
            </a:xfrm>
            <a:custGeom>
              <a:gdLst>
                <a:gd name="T0" fmla="*/ 6 w 43"/>
                <a:gd name="T1" fmla="*/ 6 h 26"/>
                <a:gd name="T2" fmla="*/ 10 w 43"/>
                <a:gd name="T3" fmla="*/ 8 h 26"/>
                <a:gd name="T4" fmla="*/ 15 w 43"/>
                <a:gd name="T5" fmla="*/ 12 h 26"/>
                <a:gd name="T6" fmla="*/ 18 w 43"/>
                <a:gd name="T7" fmla="*/ 14 h 26"/>
                <a:gd name="T8" fmla="*/ 24 w 43"/>
                <a:gd name="T9" fmla="*/ 18 h 26"/>
                <a:gd name="T10" fmla="*/ 29 w 43"/>
                <a:gd name="T11" fmla="*/ 20 h 26"/>
                <a:gd name="T12" fmla="*/ 34 w 43"/>
                <a:gd name="T13" fmla="*/ 22 h 26"/>
                <a:gd name="T14" fmla="*/ 39 w 43"/>
                <a:gd name="T15" fmla="*/ 24 h 26"/>
                <a:gd name="T16" fmla="*/ 43 w 43"/>
                <a:gd name="T17" fmla="*/ 26 h 26"/>
                <a:gd name="T18" fmla="*/ 39 w 43"/>
                <a:gd name="T19" fmla="*/ 23 h 26"/>
                <a:gd name="T20" fmla="*/ 34 w 43"/>
                <a:gd name="T21" fmla="*/ 21 h 26"/>
                <a:gd name="T22" fmla="*/ 27 w 43"/>
                <a:gd name="T23" fmla="*/ 18 h 26"/>
                <a:gd name="T24" fmla="*/ 23 w 43"/>
                <a:gd name="T25" fmla="*/ 16 h 26"/>
                <a:gd name="T26" fmla="*/ 16 w 43"/>
                <a:gd name="T27" fmla="*/ 12 h 26"/>
                <a:gd name="T28" fmla="*/ 10 w 43"/>
                <a:gd name="T29" fmla="*/ 7 h 26"/>
                <a:gd name="T30" fmla="*/ 7 w 43"/>
                <a:gd name="T31" fmla="*/ 6 h 26"/>
                <a:gd name="T32" fmla="*/ 5 w 43"/>
                <a:gd name="T33" fmla="*/ 4 h 26"/>
                <a:gd name="T34" fmla="*/ 0 w 43"/>
                <a:gd name="T35" fmla="*/ 0 h 26"/>
                <a:gd name="T36" fmla="*/ 6 w 43"/>
                <a:gd name="T37"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6">
                  <a:moveTo>
                    <a:pt x="6" y="6"/>
                  </a:moveTo>
                  <a:cubicBezTo>
                    <a:pt x="6" y="7"/>
                    <a:pt x="9" y="8"/>
                    <a:pt x="10" y="8"/>
                  </a:cubicBezTo>
                  <a:cubicBezTo>
                    <a:pt x="12" y="9"/>
                    <a:pt x="13" y="11"/>
                    <a:pt x="15" y="12"/>
                  </a:cubicBezTo>
                  <a:cubicBezTo>
                    <a:pt x="16" y="13"/>
                    <a:pt x="17" y="14"/>
                    <a:pt x="18" y="14"/>
                  </a:cubicBezTo>
                  <a:cubicBezTo>
                    <a:pt x="20" y="16"/>
                    <a:pt x="21" y="17"/>
                    <a:pt x="24" y="18"/>
                  </a:cubicBezTo>
                  <a:cubicBezTo>
                    <a:pt x="25" y="19"/>
                    <a:pt x="27" y="19"/>
                    <a:pt x="29" y="20"/>
                  </a:cubicBezTo>
                  <a:cubicBezTo>
                    <a:pt x="30" y="21"/>
                    <a:pt x="32" y="21"/>
                    <a:pt x="34" y="22"/>
                  </a:cubicBezTo>
                  <a:cubicBezTo>
                    <a:pt x="36" y="22"/>
                    <a:pt x="38" y="23"/>
                    <a:pt x="39" y="24"/>
                  </a:cubicBezTo>
                  <a:cubicBezTo>
                    <a:pt x="40" y="25"/>
                    <a:pt x="42" y="26"/>
                    <a:pt x="43" y="26"/>
                  </a:cubicBezTo>
                  <a:cubicBezTo>
                    <a:pt x="43" y="24"/>
                    <a:pt x="40" y="24"/>
                    <a:pt x="39" y="23"/>
                  </a:cubicBezTo>
                  <a:cubicBezTo>
                    <a:pt x="37" y="22"/>
                    <a:pt x="35" y="21"/>
                    <a:pt x="34" y="21"/>
                  </a:cubicBezTo>
                  <a:cubicBezTo>
                    <a:pt x="32" y="20"/>
                    <a:pt x="29" y="19"/>
                    <a:pt x="27" y="18"/>
                  </a:cubicBezTo>
                  <a:cubicBezTo>
                    <a:pt x="26" y="18"/>
                    <a:pt x="24" y="17"/>
                    <a:pt x="23" y="16"/>
                  </a:cubicBezTo>
                  <a:cubicBezTo>
                    <a:pt x="20" y="14"/>
                    <a:pt x="18" y="13"/>
                    <a:pt x="16" y="12"/>
                  </a:cubicBezTo>
                  <a:cubicBezTo>
                    <a:pt x="15" y="10"/>
                    <a:pt x="12" y="9"/>
                    <a:pt x="10" y="7"/>
                  </a:cubicBezTo>
                  <a:cubicBezTo>
                    <a:pt x="9" y="7"/>
                    <a:pt x="8" y="6"/>
                    <a:pt x="7" y="6"/>
                  </a:cubicBezTo>
                  <a:cubicBezTo>
                    <a:pt x="6" y="5"/>
                    <a:pt x="6" y="4"/>
                    <a:pt x="5" y="4"/>
                  </a:cubicBezTo>
                  <a:cubicBezTo>
                    <a:pt x="3" y="3"/>
                    <a:pt x="1" y="1"/>
                    <a:pt x="0" y="0"/>
                  </a:cubicBezTo>
                  <a:cubicBezTo>
                    <a:pt x="2" y="2"/>
                    <a:pt x="3" y="5"/>
                    <a:pt x="6"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 name="Freeform 2656">
              <a:extLst>
                <a:ext uri="{FF2B5EF4-FFF2-40B4-BE49-F238E27FC236}">
                  <a16:creationId xmlns:a16="http://schemas.microsoft.com/office/drawing/2014/main" id="{695185F8-DE94-4DDC-9F62-1B3FDA41DF04}"/>
                </a:ext>
              </a:extLst>
            </p:cNvPr>
            <p:cNvSpPr/>
            <p:nvPr/>
          </p:nvSpPr>
          <p:spPr bwMode="auto">
            <a:xfrm>
              <a:off x="6099175" y="3387725"/>
              <a:ext cx="166688" cy="119063"/>
            </a:xfrm>
            <a:custGeom>
              <a:gdLst>
                <a:gd name="T0" fmla="*/ 3 w 39"/>
                <a:gd name="T1" fmla="*/ 2 h 28"/>
                <a:gd name="T2" fmla="*/ 7 w 39"/>
                <a:gd name="T3" fmla="*/ 4 h 28"/>
                <a:gd name="T4" fmla="*/ 10 w 39"/>
                <a:gd name="T5" fmla="*/ 7 h 28"/>
                <a:gd name="T6" fmla="*/ 14 w 39"/>
                <a:gd name="T7" fmla="*/ 11 h 28"/>
                <a:gd name="T8" fmla="*/ 20 w 39"/>
                <a:gd name="T9" fmla="*/ 15 h 28"/>
                <a:gd name="T10" fmla="*/ 24 w 39"/>
                <a:gd name="T11" fmla="*/ 19 h 28"/>
                <a:gd name="T12" fmla="*/ 29 w 39"/>
                <a:gd name="T13" fmla="*/ 23 h 28"/>
                <a:gd name="T14" fmla="*/ 39 w 39"/>
                <a:gd name="T15" fmla="*/ 28 h 28"/>
                <a:gd name="T16" fmla="*/ 34 w 39"/>
                <a:gd name="T17" fmla="*/ 25 h 28"/>
                <a:gd name="T18" fmla="*/ 30 w 39"/>
                <a:gd name="T19" fmla="*/ 21 h 28"/>
                <a:gd name="T20" fmla="*/ 20 w 39"/>
                <a:gd name="T21" fmla="*/ 14 h 28"/>
                <a:gd name="T22" fmla="*/ 9 w 39"/>
                <a:gd name="T23" fmla="*/ 7 h 28"/>
                <a:gd name="T24" fmla="*/ 5 w 39"/>
                <a:gd name="T25" fmla="*/ 4 h 28"/>
                <a:gd name="T26" fmla="*/ 2 w 39"/>
                <a:gd name="T27" fmla="*/ 2 h 28"/>
                <a:gd name="T28" fmla="*/ 0 w 39"/>
                <a:gd name="T29" fmla="*/ 0 h 28"/>
                <a:gd name="T30" fmla="*/ 3 w 39"/>
                <a:gd name="T31" fmla="*/ 2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 y="2"/>
                  </a:moveTo>
                  <a:cubicBezTo>
                    <a:pt x="3" y="3"/>
                    <a:pt x="5" y="4"/>
                    <a:pt x="7" y="4"/>
                  </a:cubicBezTo>
                  <a:cubicBezTo>
                    <a:pt x="8" y="5"/>
                    <a:pt x="9" y="6"/>
                    <a:pt x="10" y="7"/>
                  </a:cubicBezTo>
                  <a:cubicBezTo>
                    <a:pt x="12" y="9"/>
                    <a:pt x="13" y="10"/>
                    <a:pt x="14" y="11"/>
                  </a:cubicBezTo>
                  <a:cubicBezTo>
                    <a:pt x="16" y="12"/>
                    <a:pt x="18" y="14"/>
                    <a:pt x="20" y="15"/>
                  </a:cubicBezTo>
                  <a:cubicBezTo>
                    <a:pt x="21" y="17"/>
                    <a:pt x="23" y="18"/>
                    <a:pt x="24" y="19"/>
                  </a:cubicBezTo>
                  <a:cubicBezTo>
                    <a:pt x="26" y="21"/>
                    <a:pt x="27" y="21"/>
                    <a:pt x="29" y="23"/>
                  </a:cubicBezTo>
                  <a:cubicBezTo>
                    <a:pt x="32" y="24"/>
                    <a:pt x="35" y="27"/>
                    <a:pt x="39" y="28"/>
                  </a:cubicBezTo>
                  <a:cubicBezTo>
                    <a:pt x="38" y="27"/>
                    <a:pt x="36" y="26"/>
                    <a:pt x="34" y="25"/>
                  </a:cubicBezTo>
                  <a:cubicBezTo>
                    <a:pt x="32" y="24"/>
                    <a:pt x="31" y="23"/>
                    <a:pt x="30" y="21"/>
                  </a:cubicBezTo>
                  <a:cubicBezTo>
                    <a:pt x="27" y="19"/>
                    <a:pt x="23" y="17"/>
                    <a:pt x="20" y="14"/>
                  </a:cubicBezTo>
                  <a:cubicBezTo>
                    <a:pt x="17" y="11"/>
                    <a:pt x="13" y="9"/>
                    <a:pt x="9" y="7"/>
                  </a:cubicBezTo>
                  <a:cubicBezTo>
                    <a:pt x="8" y="6"/>
                    <a:pt x="7" y="4"/>
                    <a:pt x="5" y="4"/>
                  </a:cubicBezTo>
                  <a:cubicBezTo>
                    <a:pt x="4" y="3"/>
                    <a:pt x="3" y="2"/>
                    <a:pt x="2" y="2"/>
                  </a:cubicBezTo>
                  <a:cubicBezTo>
                    <a:pt x="1" y="1"/>
                    <a:pt x="0" y="1"/>
                    <a:pt x="0" y="0"/>
                  </a:cubicBezTo>
                  <a:lnTo>
                    <a:pt x="3"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 name="Freeform 2657">
              <a:extLst>
                <a:ext uri="{FF2B5EF4-FFF2-40B4-BE49-F238E27FC236}">
                  <a16:creationId xmlns:a16="http://schemas.microsoft.com/office/drawing/2014/main" id="{02E21645-BBA7-4ECE-A205-75AB4D0586FA}"/>
                </a:ext>
              </a:extLst>
            </p:cNvPr>
            <p:cNvSpPr/>
            <p:nvPr/>
          </p:nvSpPr>
          <p:spPr bwMode="auto">
            <a:xfrm>
              <a:off x="6073775" y="3233738"/>
              <a:ext cx="369888" cy="255588"/>
            </a:xfrm>
            <a:custGeom>
              <a:gdLst>
                <a:gd name="T0" fmla="*/ 27 w 87"/>
                <a:gd name="T1" fmla="*/ 42 h 60"/>
                <a:gd name="T2" fmla="*/ 16 w 87"/>
                <a:gd name="T3" fmla="*/ 31 h 60"/>
                <a:gd name="T4" fmla="*/ 25 w 87"/>
                <a:gd name="T5" fmla="*/ 37 h 60"/>
                <a:gd name="T6" fmla="*/ 5 w 87"/>
                <a:gd name="T7" fmla="*/ 17 h 60"/>
                <a:gd name="T8" fmla="*/ 4 w 87"/>
                <a:gd name="T9" fmla="*/ 14 h 60"/>
                <a:gd name="T10" fmla="*/ 8 w 87"/>
                <a:gd name="T11" fmla="*/ 16 h 60"/>
                <a:gd name="T12" fmla="*/ 10 w 87"/>
                <a:gd name="T13" fmla="*/ 16 h 60"/>
                <a:gd name="T14" fmla="*/ 11 w 87"/>
                <a:gd name="T15" fmla="*/ 15 h 60"/>
                <a:gd name="T16" fmla="*/ 11 w 87"/>
                <a:gd name="T17" fmla="*/ 10 h 60"/>
                <a:gd name="T18" fmla="*/ 14 w 87"/>
                <a:gd name="T19" fmla="*/ 10 h 60"/>
                <a:gd name="T20" fmla="*/ 18 w 87"/>
                <a:gd name="T21" fmla="*/ 11 h 60"/>
                <a:gd name="T22" fmla="*/ 31 w 87"/>
                <a:gd name="T23" fmla="*/ 22 h 60"/>
                <a:gd name="T24" fmla="*/ 15 w 87"/>
                <a:gd name="T25" fmla="*/ 2 h 60"/>
                <a:gd name="T26" fmla="*/ 32 w 87"/>
                <a:gd name="T27" fmla="*/ 14 h 60"/>
                <a:gd name="T28" fmla="*/ 25 w 87"/>
                <a:gd name="T29" fmla="*/ 4 h 60"/>
                <a:gd name="T30" fmla="*/ 32 w 87"/>
                <a:gd name="T31" fmla="*/ 5 h 60"/>
                <a:gd name="T32" fmla="*/ 32 w 87"/>
                <a:gd name="T33" fmla="*/ 3 h 60"/>
                <a:gd name="T34" fmla="*/ 43 w 87"/>
                <a:gd name="T35" fmla="*/ 11 h 60"/>
                <a:gd name="T36" fmla="*/ 45 w 87"/>
                <a:gd name="T37" fmla="*/ 9 h 60"/>
                <a:gd name="T38" fmla="*/ 49 w 87"/>
                <a:gd name="T39" fmla="*/ 9 h 60"/>
                <a:gd name="T40" fmla="*/ 67 w 87"/>
                <a:gd name="T41" fmla="*/ 24 h 60"/>
                <a:gd name="T42" fmla="*/ 82 w 87"/>
                <a:gd name="T43" fmla="*/ 36 h 60"/>
                <a:gd name="T44" fmla="*/ 77 w 87"/>
                <a:gd name="T45" fmla="*/ 36 h 60"/>
                <a:gd name="T46" fmla="*/ 80 w 87"/>
                <a:gd name="T47" fmla="*/ 43 h 60"/>
                <a:gd name="T48" fmla="*/ 64 w 87"/>
                <a:gd name="T49" fmla="*/ 34 h 60"/>
                <a:gd name="T50" fmla="*/ 74 w 87"/>
                <a:gd name="T51" fmla="*/ 43 h 60"/>
                <a:gd name="T52" fmla="*/ 66 w 87"/>
                <a:gd name="T53" fmla="*/ 38 h 60"/>
                <a:gd name="T54" fmla="*/ 66 w 87"/>
                <a:gd name="T55" fmla="*/ 40 h 60"/>
                <a:gd name="T56" fmla="*/ 75 w 87"/>
                <a:gd name="T57" fmla="*/ 48 h 60"/>
                <a:gd name="T58" fmla="*/ 61 w 87"/>
                <a:gd name="T59" fmla="*/ 40 h 60"/>
                <a:gd name="T60" fmla="*/ 66 w 87"/>
                <a:gd name="T61" fmla="*/ 46 h 60"/>
                <a:gd name="T62" fmla="*/ 60 w 87"/>
                <a:gd name="T63" fmla="*/ 44 h 60"/>
                <a:gd name="T64" fmla="*/ 47 w 87"/>
                <a:gd name="T65" fmla="*/ 34 h 60"/>
                <a:gd name="T66" fmla="*/ 61 w 87"/>
                <a:gd name="T67" fmla="*/ 47 h 60"/>
                <a:gd name="T68" fmla="*/ 50 w 87"/>
                <a:gd name="T69" fmla="*/ 42 h 60"/>
                <a:gd name="T70" fmla="*/ 57 w 87"/>
                <a:gd name="T71" fmla="*/ 49 h 60"/>
                <a:gd name="T72" fmla="*/ 52 w 87"/>
                <a:gd name="T73" fmla="*/ 47 h 60"/>
                <a:gd name="T74" fmla="*/ 51 w 87"/>
                <a:gd name="T75" fmla="*/ 49 h 60"/>
                <a:gd name="T76" fmla="*/ 55 w 87"/>
                <a:gd name="T77" fmla="*/ 53 h 60"/>
                <a:gd name="T78" fmla="*/ 38 w 87"/>
                <a:gd name="T79" fmla="*/ 43 h 60"/>
                <a:gd name="T80" fmla="*/ 54 w 87"/>
                <a:gd name="T81" fmla="*/ 55 h 60"/>
                <a:gd name="T82" fmla="*/ 46 w 87"/>
                <a:gd name="T83" fmla="*/ 52 h 60"/>
                <a:gd name="T84" fmla="*/ 50 w 87"/>
                <a:gd name="T85" fmla="*/ 56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60">
                  <a:moveTo>
                    <a:pt x="42" y="52"/>
                  </a:moveTo>
                  <a:cubicBezTo>
                    <a:pt x="39" y="51"/>
                    <a:pt x="36" y="48"/>
                    <a:pt x="34" y="47"/>
                  </a:cubicBezTo>
                  <a:cubicBezTo>
                    <a:pt x="32" y="46"/>
                    <a:pt x="29" y="43"/>
                    <a:pt x="27" y="42"/>
                  </a:cubicBezTo>
                  <a:cubicBezTo>
                    <a:pt x="26" y="41"/>
                    <a:pt x="25" y="40"/>
                    <a:pt x="24" y="39"/>
                  </a:cubicBezTo>
                  <a:cubicBezTo>
                    <a:pt x="23" y="38"/>
                    <a:pt x="22" y="37"/>
                    <a:pt x="21" y="36"/>
                  </a:cubicBezTo>
                  <a:cubicBezTo>
                    <a:pt x="19" y="35"/>
                    <a:pt x="17" y="33"/>
                    <a:pt x="16" y="31"/>
                  </a:cubicBezTo>
                  <a:cubicBezTo>
                    <a:pt x="17" y="33"/>
                    <a:pt x="19" y="34"/>
                    <a:pt x="21" y="35"/>
                  </a:cubicBezTo>
                  <a:cubicBezTo>
                    <a:pt x="23" y="36"/>
                    <a:pt x="26" y="38"/>
                    <a:pt x="28" y="39"/>
                  </a:cubicBezTo>
                  <a:cubicBezTo>
                    <a:pt x="27" y="38"/>
                    <a:pt x="26" y="37"/>
                    <a:pt x="25" y="37"/>
                  </a:cubicBezTo>
                  <a:cubicBezTo>
                    <a:pt x="24" y="36"/>
                    <a:pt x="23" y="35"/>
                    <a:pt x="22" y="34"/>
                  </a:cubicBezTo>
                  <a:cubicBezTo>
                    <a:pt x="20" y="32"/>
                    <a:pt x="18" y="30"/>
                    <a:pt x="16" y="29"/>
                  </a:cubicBezTo>
                  <a:cubicBezTo>
                    <a:pt x="12" y="25"/>
                    <a:pt x="8" y="22"/>
                    <a:pt x="5" y="17"/>
                  </a:cubicBezTo>
                  <a:cubicBezTo>
                    <a:pt x="6" y="19"/>
                    <a:pt x="7" y="20"/>
                    <a:pt x="9" y="21"/>
                  </a:cubicBezTo>
                  <a:cubicBezTo>
                    <a:pt x="8" y="20"/>
                    <a:pt x="7" y="19"/>
                    <a:pt x="7" y="18"/>
                  </a:cubicBezTo>
                  <a:cubicBezTo>
                    <a:pt x="6" y="17"/>
                    <a:pt x="5" y="16"/>
                    <a:pt x="4" y="14"/>
                  </a:cubicBezTo>
                  <a:cubicBezTo>
                    <a:pt x="2" y="13"/>
                    <a:pt x="0" y="11"/>
                    <a:pt x="0" y="9"/>
                  </a:cubicBezTo>
                  <a:cubicBezTo>
                    <a:pt x="2" y="9"/>
                    <a:pt x="3" y="11"/>
                    <a:pt x="4" y="13"/>
                  </a:cubicBezTo>
                  <a:cubicBezTo>
                    <a:pt x="5" y="14"/>
                    <a:pt x="7" y="14"/>
                    <a:pt x="8" y="16"/>
                  </a:cubicBezTo>
                  <a:cubicBezTo>
                    <a:pt x="11" y="19"/>
                    <a:pt x="12" y="22"/>
                    <a:pt x="17" y="24"/>
                  </a:cubicBezTo>
                  <a:cubicBezTo>
                    <a:pt x="15" y="23"/>
                    <a:pt x="14" y="22"/>
                    <a:pt x="13" y="20"/>
                  </a:cubicBezTo>
                  <a:cubicBezTo>
                    <a:pt x="13" y="19"/>
                    <a:pt x="11" y="18"/>
                    <a:pt x="10" y="16"/>
                  </a:cubicBezTo>
                  <a:cubicBezTo>
                    <a:pt x="9" y="15"/>
                    <a:pt x="9" y="14"/>
                    <a:pt x="7" y="12"/>
                  </a:cubicBezTo>
                  <a:cubicBezTo>
                    <a:pt x="7" y="11"/>
                    <a:pt x="5" y="10"/>
                    <a:pt x="5" y="9"/>
                  </a:cubicBezTo>
                  <a:cubicBezTo>
                    <a:pt x="7" y="11"/>
                    <a:pt x="9" y="13"/>
                    <a:pt x="11" y="15"/>
                  </a:cubicBezTo>
                  <a:cubicBezTo>
                    <a:pt x="11" y="13"/>
                    <a:pt x="9" y="10"/>
                    <a:pt x="8" y="9"/>
                  </a:cubicBezTo>
                  <a:cubicBezTo>
                    <a:pt x="7" y="7"/>
                    <a:pt x="6" y="6"/>
                    <a:pt x="5" y="4"/>
                  </a:cubicBezTo>
                  <a:cubicBezTo>
                    <a:pt x="7" y="7"/>
                    <a:pt x="9" y="9"/>
                    <a:pt x="11" y="10"/>
                  </a:cubicBezTo>
                  <a:cubicBezTo>
                    <a:pt x="12" y="11"/>
                    <a:pt x="13" y="11"/>
                    <a:pt x="14" y="12"/>
                  </a:cubicBezTo>
                  <a:cubicBezTo>
                    <a:pt x="15" y="13"/>
                    <a:pt x="16" y="15"/>
                    <a:pt x="17" y="15"/>
                  </a:cubicBezTo>
                  <a:cubicBezTo>
                    <a:pt x="17" y="14"/>
                    <a:pt x="15" y="11"/>
                    <a:pt x="14" y="10"/>
                  </a:cubicBezTo>
                  <a:cubicBezTo>
                    <a:pt x="12" y="9"/>
                    <a:pt x="11" y="7"/>
                    <a:pt x="10" y="5"/>
                  </a:cubicBezTo>
                  <a:cubicBezTo>
                    <a:pt x="12" y="7"/>
                    <a:pt x="13" y="8"/>
                    <a:pt x="15" y="9"/>
                  </a:cubicBezTo>
                  <a:cubicBezTo>
                    <a:pt x="16" y="10"/>
                    <a:pt x="17" y="11"/>
                    <a:pt x="18" y="11"/>
                  </a:cubicBezTo>
                  <a:cubicBezTo>
                    <a:pt x="19" y="12"/>
                    <a:pt x="19" y="13"/>
                    <a:pt x="20" y="13"/>
                  </a:cubicBezTo>
                  <a:cubicBezTo>
                    <a:pt x="22" y="15"/>
                    <a:pt x="23" y="16"/>
                    <a:pt x="25" y="17"/>
                  </a:cubicBezTo>
                  <a:cubicBezTo>
                    <a:pt x="27" y="18"/>
                    <a:pt x="29" y="20"/>
                    <a:pt x="31" y="22"/>
                  </a:cubicBezTo>
                  <a:cubicBezTo>
                    <a:pt x="29" y="18"/>
                    <a:pt x="25" y="15"/>
                    <a:pt x="23" y="12"/>
                  </a:cubicBezTo>
                  <a:cubicBezTo>
                    <a:pt x="22" y="11"/>
                    <a:pt x="21" y="9"/>
                    <a:pt x="20" y="8"/>
                  </a:cubicBezTo>
                  <a:cubicBezTo>
                    <a:pt x="19" y="6"/>
                    <a:pt x="15" y="4"/>
                    <a:pt x="15" y="2"/>
                  </a:cubicBezTo>
                  <a:cubicBezTo>
                    <a:pt x="17" y="3"/>
                    <a:pt x="19" y="5"/>
                    <a:pt x="22" y="6"/>
                  </a:cubicBezTo>
                  <a:cubicBezTo>
                    <a:pt x="24" y="8"/>
                    <a:pt x="26" y="8"/>
                    <a:pt x="28" y="10"/>
                  </a:cubicBezTo>
                  <a:cubicBezTo>
                    <a:pt x="29" y="11"/>
                    <a:pt x="30" y="13"/>
                    <a:pt x="32" y="14"/>
                  </a:cubicBezTo>
                  <a:cubicBezTo>
                    <a:pt x="33" y="15"/>
                    <a:pt x="35" y="15"/>
                    <a:pt x="36" y="16"/>
                  </a:cubicBezTo>
                  <a:cubicBezTo>
                    <a:pt x="38" y="15"/>
                    <a:pt x="30" y="9"/>
                    <a:pt x="29" y="8"/>
                  </a:cubicBezTo>
                  <a:cubicBezTo>
                    <a:pt x="27" y="7"/>
                    <a:pt x="26" y="5"/>
                    <a:pt x="25" y="4"/>
                  </a:cubicBezTo>
                  <a:cubicBezTo>
                    <a:pt x="24" y="3"/>
                    <a:pt x="23" y="1"/>
                    <a:pt x="23" y="0"/>
                  </a:cubicBezTo>
                  <a:cubicBezTo>
                    <a:pt x="24" y="0"/>
                    <a:pt x="26" y="2"/>
                    <a:pt x="28" y="3"/>
                  </a:cubicBezTo>
                  <a:cubicBezTo>
                    <a:pt x="29" y="3"/>
                    <a:pt x="31" y="4"/>
                    <a:pt x="32" y="5"/>
                  </a:cubicBezTo>
                  <a:cubicBezTo>
                    <a:pt x="34" y="6"/>
                    <a:pt x="36" y="10"/>
                    <a:pt x="38" y="10"/>
                  </a:cubicBezTo>
                  <a:cubicBezTo>
                    <a:pt x="38" y="9"/>
                    <a:pt x="36" y="7"/>
                    <a:pt x="35" y="6"/>
                  </a:cubicBezTo>
                  <a:cubicBezTo>
                    <a:pt x="34" y="5"/>
                    <a:pt x="33" y="4"/>
                    <a:pt x="32" y="3"/>
                  </a:cubicBezTo>
                  <a:cubicBezTo>
                    <a:pt x="33" y="3"/>
                    <a:pt x="34" y="5"/>
                    <a:pt x="35" y="5"/>
                  </a:cubicBezTo>
                  <a:cubicBezTo>
                    <a:pt x="36" y="6"/>
                    <a:pt x="37" y="6"/>
                    <a:pt x="38" y="7"/>
                  </a:cubicBezTo>
                  <a:cubicBezTo>
                    <a:pt x="40" y="8"/>
                    <a:pt x="41" y="11"/>
                    <a:pt x="43" y="11"/>
                  </a:cubicBezTo>
                  <a:cubicBezTo>
                    <a:pt x="43" y="9"/>
                    <a:pt x="39" y="6"/>
                    <a:pt x="37" y="4"/>
                  </a:cubicBezTo>
                  <a:cubicBezTo>
                    <a:pt x="39" y="5"/>
                    <a:pt x="40" y="7"/>
                    <a:pt x="42" y="8"/>
                  </a:cubicBezTo>
                  <a:cubicBezTo>
                    <a:pt x="43" y="8"/>
                    <a:pt x="44" y="8"/>
                    <a:pt x="45" y="9"/>
                  </a:cubicBezTo>
                  <a:cubicBezTo>
                    <a:pt x="46" y="9"/>
                    <a:pt x="46" y="10"/>
                    <a:pt x="48" y="10"/>
                  </a:cubicBezTo>
                  <a:cubicBezTo>
                    <a:pt x="46" y="8"/>
                    <a:pt x="44" y="6"/>
                    <a:pt x="42" y="3"/>
                  </a:cubicBezTo>
                  <a:cubicBezTo>
                    <a:pt x="45" y="4"/>
                    <a:pt x="47" y="7"/>
                    <a:pt x="49" y="9"/>
                  </a:cubicBezTo>
                  <a:cubicBezTo>
                    <a:pt x="51" y="11"/>
                    <a:pt x="53" y="13"/>
                    <a:pt x="55" y="15"/>
                  </a:cubicBezTo>
                  <a:cubicBezTo>
                    <a:pt x="57" y="17"/>
                    <a:pt x="58" y="19"/>
                    <a:pt x="60" y="20"/>
                  </a:cubicBezTo>
                  <a:cubicBezTo>
                    <a:pt x="62" y="22"/>
                    <a:pt x="65" y="23"/>
                    <a:pt x="67" y="24"/>
                  </a:cubicBezTo>
                  <a:cubicBezTo>
                    <a:pt x="69" y="26"/>
                    <a:pt x="70" y="27"/>
                    <a:pt x="72" y="28"/>
                  </a:cubicBezTo>
                  <a:cubicBezTo>
                    <a:pt x="74" y="29"/>
                    <a:pt x="75" y="31"/>
                    <a:pt x="77" y="32"/>
                  </a:cubicBezTo>
                  <a:cubicBezTo>
                    <a:pt x="79" y="33"/>
                    <a:pt x="80" y="35"/>
                    <a:pt x="82" y="36"/>
                  </a:cubicBezTo>
                  <a:cubicBezTo>
                    <a:pt x="83" y="38"/>
                    <a:pt x="85" y="41"/>
                    <a:pt x="87" y="42"/>
                  </a:cubicBezTo>
                  <a:cubicBezTo>
                    <a:pt x="86" y="41"/>
                    <a:pt x="84" y="40"/>
                    <a:pt x="82" y="39"/>
                  </a:cubicBezTo>
                  <a:cubicBezTo>
                    <a:pt x="80" y="38"/>
                    <a:pt x="78" y="37"/>
                    <a:pt x="77" y="36"/>
                  </a:cubicBezTo>
                  <a:cubicBezTo>
                    <a:pt x="78" y="38"/>
                    <a:pt x="79" y="40"/>
                    <a:pt x="80" y="41"/>
                  </a:cubicBezTo>
                  <a:cubicBezTo>
                    <a:pt x="82" y="43"/>
                    <a:pt x="84" y="44"/>
                    <a:pt x="86" y="46"/>
                  </a:cubicBezTo>
                  <a:cubicBezTo>
                    <a:pt x="84" y="46"/>
                    <a:pt x="81" y="44"/>
                    <a:pt x="80" y="43"/>
                  </a:cubicBezTo>
                  <a:cubicBezTo>
                    <a:pt x="78" y="42"/>
                    <a:pt x="76" y="41"/>
                    <a:pt x="75" y="40"/>
                  </a:cubicBezTo>
                  <a:cubicBezTo>
                    <a:pt x="73" y="39"/>
                    <a:pt x="71" y="38"/>
                    <a:pt x="70" y="37"/>
                  </a:cubicBezTo>
                  <a:cubicBezTo>
                    <a:pt x="68" y="35"/>
                    <a:pt x="66" y="35"/>
                    <a:pt x="64" y="34"/>
                  </a:cubicBezTo>
                  <a:cubicBezTo>
                    <a:pt x="65" y="35"/>
                    <a:pt x="67" y="36"/>
                    <a:pt x="68" y="37"/>
                  </a:cubicBezTo>
                  <a:cubicBezTo>
                    <a:pt x="69" y="38"/>
                    <a:pt x="70" y="39"/>
                    <a:pt x="71" y="40"/>
                  </a:cubicBezTo>
                  <a:cubicBezTo>
                    <a:pt x="72" y="41"/>
                    <a:pt x="73" y="42"/>
                    <a:pt x="74" y="43"/>
                  </a:cubicBezTo>
                  <a:cubicBezTo>
                    <a:pt x="75" y="44"/>
                    <a:pt x="76" y="45"/>
                    <a:pt x="77" y="46"/>
                  </a:cubicBezTo>
                  <a:cubicBezTo>
                    <a:pt x="76" y="45"/>
                    <a:pt x="73" y="43"/>
                    <a:pt x="72" y="42"/>
                  </a:cubicBezTo>
                  <a:cubicBezTo>
                    <a:pt x="70" y="41"/>
                    <a:pt x="68" y="39"/>
                    <a:pt x="66" y="38"/>
                  </a:cubicBezTo>
                  <a:cubicBezTo>
                    <a:pt x="63" y="34"/>
                    <a:pt x="58" y="32"/>
                    <a:pt x="55" y="29"/>
                  </a:cubicBezTo>
                  <a:cubicBezTo>
                    <a:pt x="57" y="32"/>
                    <a:pt x="58" y="34"/>
                    <a:pt x="61" y="37"/>
                  </a:cubicBezTo>
                  <a:cubicBezTo>
                    <a:pt x="63" y="38"/>
                    <a:pt x="64" y="39"/>
                    <a:pt x="66" y="40"/>
                  </a:cubicBezTo>
                  <a:cubicBezTo>
                    <a:pt x="68" y="41"/>
                    <a:pt x="68" y="42"/>
                    <a:pt x="70" y="43"/>
                  </a:cubicBezTo>
                  <a:cubicBezTo>
                    <a:pt x="71" y="44"/>
                    <a:pt x="71" y="44"/>
                    <a:pt x="72" y="45"/>
                  </a:cubicBezTo>
                  <a:cubicBezTo>
                    <a:pt x="73" y="46"/>
                    <a:pt x="74" y="47"/>
                    <a:pt x="75" y="48"/>
                  </a:cubicBezTo>
                  <a:cubicBezTo>
                    <a:pt x="77" y="49"/>
                    <a:pt x="78" y="51"/>
                    <a:pt x="80" y="52"/>
                  </a:cubicBezTo>
                  <a:cubicBezTo>
                    <a:pt x="76" y="49"/>
                    <a:pt x="71" y="47"/>
                    <a:pt x="67" y="44"/>
                  </a:cubicBezTo>
                  <a:cubicBezTo>
                    <a:pt x="65" y="43"/>
                    <a:pt x="63" y="42"/>
                    <a:pt x="61" y="40"/>
                  </a:cubicBezTo>
                  <a:cubicBezTo>
                    <a:pt x="59" y="39"/>
                    <a:pt x="58" y="38"/>
                    <a:pt x="56" y="36"/>
                  </a:cubicBezTo>
                  <a:cubicBezTo>
                    <a:pt x="58" y="39"/>
                    <a:pt x="60" y="42"/>
                    <a:pt x="63" y="44"/>
                  </a:cubicBezTo>
                  <a:cubicBezTo>
                    <a:pt x="64" y="45"/>
                    <a:pt x="65" y="45"/>
                    <a:pt x="66" y="46"/>
                  </a:cubicBezTo>
                  <a:cubicBezTo>
                    <a:pt x="67" y="47"/>
                    <a:pt x="68" y="48"/>
                    <a:pt x="70" y="49"/>
                  </a:cubicBezTo>
                  <a:cubicBezTo>
                    <a:pt x="68" y="47"/>
                    <a:pt x="65" y="47"/>
                    <a:pt x="63" y="46"/>
                  </a:cubicBezTo>
                  <a:cubicBezTo>
                    <a:pt x="62" y="45"/>
                    <a:pt x="61" y="45"/>
                    <a:pt x="60" y="44"/>
                  </a:cubicBezTo>
                  <a:cubicBezTo>
                    <a:pt x="59" y="44"/>
                    <a:pt x="58" y="43"/>
                    <a:pt x="57" y="42"/>
                  </a:cubicBezTo>
                  <a:cubicBezTo>
                    <a:pt x="56" y="40"/>
                    <a:pt x="54" y="38"/>
                    <a:pt x="52" y="37"/>
                  </a:cubicBezTo>
                  <a:cubicBezTo>
                    <a:pt x="51" y="36"/>
                    <a:pt x="49" y="35"/>
                    <a:pt x="47" y="34"/>
                  </a:cubicBezTo>
                  <a:cubicBezTo>
                    <a:pt x="50" y="37"/>
                    <a:pt x="54" y="40"/>
                    <a:pt x="56" y="43"/>
                  </a:cubicBezTo>
                  <a:cubicBezTo>
                    <a:pt x="57" y="44"/>
                    <a:pt x="57" y="45"/>
                    <a:pt x="58" y="45"/>
                  </a:cubicBezTo>
                  <a:cubicBezTo>
                    <a:pt x="59" y="46"/>
                    <a:pt x="60" y="47"/>
                    <a:pt x="61" y="47"/>
                  </a:cubicBezTo>
                  <a:cubicBezTo>
                    <a:pt x="62" y="48"/>
                    <a:pt x="64" y="49"/>
                    <a:pt x="64" y="51"/>
                  </a:cubicBezTo>
                  <a:cubicBezTo>
                    <a:pt x="61" y="49"/>
                    <a:pt x="57" y="47"/>
                    <a:pt x="54" y="45"/>
                  </a:cubicBezTo>
                  <a:cubicBezTo>
                    <a:pt x="53" y="44"/>
                    <a:pt x="52" y="43"/>
                    <a:pt x="50" y="42"/>
                  </a:cubicBezTo>
                  <a:cubicBezTo>
                    <a:pt x="49" y="42"/>
                    <a:pt x="47" y="41"/>
                    <a:pt x="46" y="39"/>
                  </a:cubicBezTo>
                  <a:cubicBezTo>
                    <a:pt x="48" y="42"/>
                    <a:pt x="50" y="45"/>
                    <a:pt x="53" y="47"/>
                  </a:cubicBezTo>
                  <a:cubicBezTo>
                    <a:pt x="55" y="48"/>
                    <a:pt x="56" y="48"/>
                    <a:pt x="57" y="49"/>
                  </a:cubicBezTo>
                  <a:cubicBezTo>
                    <a:pt x="58" y="49"/>
                    <a:pt x="59" y="51"/>
                    <a:pt x="60" y="52"/>
                  </a:cubicBezTo>
                  <a:cubicBezTo>
                    <a:pt x="59" y="50"/>
                    <a:pt x="58" y="50"/>
                    <a:pt x="56" y="50"/>
                  </a:cubicBezTo>
                  <a:cubicBezTo>
                    <a:pt x="55" y="49"/>
                    <a:pt x="53" y="48"/>
                    <a:pt x="52" y="47"/>
                  </a:cubicBezTo>
                  <a:cubicBezTo>
                    <a:pt x="51" y="47"/>
                    <a:pt x="49" y="46"/>
                    <a:pt x="48" y="46"/>
                  </a:cubicBezTo>
                  <a:cubicBezTo>
                    <a:pt x="47" y="45"/>
                    <a:pt x="46" y="43"/>
                    <a:pt x="45" y="42"/>
                  </a:cubicBezTo>
                  <a:cubicBezTo>
                    <a:pt x="47" y="45"/>
                    <a:pt x="48" y="47"/>
                    <a:pt x="51" y="49"/>
                  </a:cubicBezTo>
                  <a:cubicBezTo>
                    <a:pt x="52" y="50"/>
                    <a:pt x="53" y="51"/>
                    <a:pt x="54" y="51"/>
                  </a:cubicBezTo>
                  <a:cubicBezTo>
                    <a:pt x="55" y="52"/>
                    <a:pt x="56" y="54"/>
                    <a:pt x="58" y="54"/>
                  </a:cubicBezTo>
                  <a:cubicBezTo>
                    <a:pt x="57" y="54"/>
                    <a:pt x="56" y="53"/>
                    <a:pt x="55" y="53"/>
                  </a:cubicBezTo>
                  <a:cubicBezTo>
                    <a:pt x="54" y="53"/>
                    <a:pt x="53" y="52"/>
                    <a:pt x="52" y="51"/>
                  </a:cubicBezTo>
                  <a:cubicBezTo>
                    <a:pt x="51" y="50"/>
                    <a:pt x="49" y="50"/>
                    <a:pt x="48" y="49"/>
                  </a:cubicBezTo>
                  <a:cubicBezTo>
                    <a:pt x="45" y="47"/>
                    <a:pt x="42" y="45"/>
                    <a:pt x="38" y="43"/>
                  </a:cubicBezTo>
                  <a:cubicBezTo>
                    <a:pt x="40" y="45"/>
                    <a:pt x="41" y="46"/>
                    <a:pt x="44" y="48"/>
                  </a:cubicBezTo>
                  <a:cubicBezTo>
                    <a:pt x="45" y="49"/>
                    <a:pt x="47" y="50"/>
                    <a:pt x="49" y="51"/>
                  </a:cubicBezTo>
                  <a:cubicBezTo>
                    <a:pt x="51" y="52"/>
                    <a:pt x="52" y="53"/>
                    <a:pt x="54" y="55"/>
                  </a:cubicBezTo>
                  <a:cubicBezTo>
                    <a:pt x="55" y="56"/>
                    <a:pt x="57" y="57"/>
                    <a:pt x="59" y="58"/>
                  </a:cubicBezTo>
                  <a:cubicBezTo>
                    <a:pt x="57" y="57"/>
                    <a:pt x="55" y="56"/>
                    <a:pt x="53" y="55"/>
                  </a:cubicBezTo>
                  <a:cubicBezTo>
                    <a:pt x="51" y="54"/>
                    <a:pt x="48" y="52"/>
                    <a:pt x="46" y="52"/>
                  </a:cubicBezTo>
                  <a:cubicBezTo>
                    <a:pt x="47" y="53"/>
                    <a:pt x="49" y="55"/>
                    <a:pt x="51" y="56"/>
                  </a:cubicBezTo>
                  <a:cubicBezTo>
                    <a:pt x="52" y="57"/>
                    <a:pt x="54" y="58"/>
                    <a:pt x="56" y="60"/>
                  </a:cubicBezTo>
                  <a:cubicBezTo>
                    <a:pt x="54" y="59"/>
                    <a:pt x="52" y="57"/>
                    <a:pt x="50" y="56"/>
                  </a:cubicBezTo>
                  <a:cubicBezTo>
                    <a:pt x="48" y="55"/>
                    <a:pt x="46" y="55"/>
                    <a:pt x="44" y="54"/>
                  </a:cubicBezTo>
                  <a:lnTo>
                    <a:pt x="42" y="52"/>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 name="Freeform 2658">
              <a:extLst>
                <a:ext uri="{FF2B5EF4-FFF2-40B4-BE49-F238E27FC236}">
                  <a16:creationId xmlns:a16="http://schemas.microsoft.com/office/drawing/2014/main" id="{646653D2-DD0E-4D2A-8237-04B2166A4084}"/>
                </a:ext>
              </a:extLst>
            </p:cNvPr>
            <p:cNvSpPr/>
            <p:nvPr/>
          </p:nvSpPr>
          <p:spPr bwMode="auto">
            <a:xfrm>
              <a:off x="6078538" y="3276600"/>
              <a:ext cx="127000" cy="119063"/>
            </a:xfrm>
            <a:custGeom>
              <a:gdLst>
                <a:gd name="T0" fmla="*/ 2 w 30"/>
                <a:gd name="T1" fmla="*/ 3 h 28"/>
                <a:gd name="T2" fmla="*/ 5 w 30"/>
                <a:gd name="T3" fmla="*/ 6 h 28"/>
                <a:gd name="T4" fmla="*/ 9 w 30"/>
                <a:gd name="T5" fmla="*/ 10 h 28"/>
                <a:gd name="T6" fmla="*/ 15 w 30"/>
                <a:gd name="T7" fmla="*/ 16 h 28"/>
                <a:gd name="T8" fmla="*/ 21 w 30"/>
                <a:gd name="T9" fmla="*/ 22 h 28"/>
                <a:gd name="T10" fmla="*/ 30 w 30"/>
                <a:gd name="T11" fmla="*/ 28 h 28"/>
                <a:gd name="T12" fmla="*/ 26 w 30"/>
                <a:gd name="T13" fmla="*/ 24 h 28"/>
                <a:gd name="T14" fmla="*/ 22 w 30"/>
                <a:gd name="T15" fmla="*/ 21 h 28"/>
                <a:gd name="T16" fmla="*/ 14 w 30"/>
                <a:gd name="T17" fmla="*/ 14 h 28"/>
                <a:gd name="T18" fmla="*/ 0 w 30"/>
                <a:gd name="T19" fmla="*/ 0 h 28"/>
                <a:gd name="T20" fmla="*/ 2 w 30"/>
                <a:gd name="T2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2" y="3"/>
                  </a:moveTo>
                  <a:cubicBezTo>
                    <a:pt x="4" y="4"/>
                    <a:pt x="4" y="5"/>
                    <a:pt x="5" y="6"/>
                  </a:cubicBezTo>
                  <a:cubicBezTo>
                    <a:pt x="6" y="8"/>
                    <a:pt x="7" y="9"/>
                    <a:pt x="9" y="10"/>
                  </a:cubicBezTo>
                  <a:cubicBezTo>
                    <a:pt x="11" y="12"/>
                    <a:pt x="13" y="14"/>
                    <a:pt x="15" y="16"/>
                  </a:cubicBezTo>
                  <a:cubicBezTo>
                    <a:pt x="17" y="18"/>
                    <a:pt x="19" y="20"/>
                    <a:pt x="21" y="22"/>
                  </a:cubicBezTo>
                  <a:cubicBezTo>
                    <a:pt x="24" y="24"/>
                    <a:pt x="28" y="25"/>
                    <a:pt x="30" y="28"/>
                  </a:cubicBezTo>
                  <a:cubicBezTo>
                    <a:pt x="29" y="27"/>
                    <a:pt x="28" y="25"/>
                    <a:pt x="26" y="24"/>
                  </a:cubicBezTo>
                  <a:cubicBezTo>
                    <a:pt x="25" y="23"/>
                    <a:pt x="24" y="22"/>
                    <a:pt x="22" y="21"/>
                  </a:cubicBezTo>
                  <a:cubicBezTo>
                    <a:pt x="19" y="19"/>
                    <a:pt x="17" y="16"/>
                    <a:pt x="14" y="14"/>
                  </a:cubicBezTo>
                  <a:cubicBezTo>
                    <a:pt x="9" y="9"/>
                    <a:pt x="4" y="5"/>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 name="Freeform 2659">
              <a:extLst>
                <a:ext uri="{FF2B5EF4-FFF2-40B4-BE49-F238E27FC236}">
                  <a16:creationId xmlns:a16="http://schemas.microsoft.com/office/drawing/2014/main" id="{EE8C5133-EC52-4C00-84CC-B04EFE96BB5C}"/>
                </a:ext>
              </a:extLst>
            </p:cNvPr>
            <p:cNvSpPr/>
            <p:nvPr/>
          </p:nvSpPr>
          <p:spPr bwMode="auto">
            <a:xfrm>
              <a:off x="6099175" y="3263900"/>
              <a:ext cx="157163" cy="157163"/>
            </a:xfrm>
            <a:custGeom>
              <a:gdLst>
                <a:gd name="T0" fmla="*/ 0 w 37"/>
                <a:gd name="T1" fmla="*/ 0 h 37"/>
                <a:gd name="T2" fmla="*/ 3 w 37"/>
                <a:gd name="T3" fmla="*/ 4 h 37"/>
                <a:gd name="T4" fmla="*/ 7 w 37"/>
                <a:gd name="T5" fmla="*/ 8 h 37"/>
                <a:gd name="T6" fmla="*/ 16 w 37"/>
                <a:gd name="T7" fmla="*/ 18 h 37"/>
                <a:gd name="T8" fmla="*/ 21 w 37"/>
                <a:gd name="T9" fmla="*/ 23 h 37"/>
                <a:gd name="T10" fmla="*/ 26 w 37"/>
                <a:gd name="T11" fmla="*/ 26 h 37"/>
                <a:gd name="T12" fmla="*/ 30 w 37"/>
                <a:gd name="T13" fmla="*/ 31 h 37"/>
                <a:gd name="T14" fmla="*/ 37 w 37"/>
                <a:gd name="T15" fmla="*/ 37 h 37"/>
                <a:gd name="T16" fmla="*/ 28 w 37"/>
                <a:gd name="T17" fmla="*/ 28 h 37"/>
                <a:gd name="T18" fmla="*/ 21 w 37"/>
                <a:gd name="T19" fmla="*/ 20 h 37"/>
                <a:gd name="T20" fmla="*/ 13 w 37"/>
                <a:gd name="T21" fmla="*/ 13 h 37"/>
                <a:gd name="T22" fmla="*/ 8 w 37"/>
                <a:gd name="T23" fmla="*/ 8 h 37"/>
                <a:gd name="T24" fmla="*/ 4 w 37"/>
                <a:gd name="T25" fmla="*/ 4 h 37"/>
                <a:gd name="T26" fmla="*/ 0 w 37"/>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7">
                  <a:moveTo>
                    <a:pt x="0" y="0"/>
                  </a:moveTo>
                  <a:cubicBezTo>
                    <a:pt x="1" y="1"/>
                    <a:pt x="2" y="2"/>
                    <a:pt x="3" y="4"/>
                  </a:cubicBezTo>
                  <a:cubicBezTo>
                    <a:pt x="4" y="5"/>
                    <a:pt x="6" y="7"/>
                    <a:pt x="7" y="8"/>
                  </a:cubicBezTo>
                  <a:cubicBezTo>
                    <a:pt x="10" y="12"/>
                    <a:pt x="13" y="15"/>
                    <a:pt x="16" y="18"/>
                  </a:cubicBezTo>
                  <a:cubicBezTo>
                    <a:pt x="18" y="20"/>
                    <a:pt x="20" y="21"/>
                    <a:pt x="21" y="23"/>
                  </a:cubicBezTo>
                  <a:cubicBezTo>
                    <a:pt x="23" y="24"/>
                    <a:pt x="24" y="25"/>
                    <a:pt x="26" y="26"/>
                  </a:cubicBezTo>
                  <a:cubicBezTo>
                    <a:pt x="27" y="28"/>
                    <a:pt x="28" y="30"/>
                    <a:pt x="30" y="31"/>
                  </a:cubicBezTo>
                  <a:cubicBezTo>
                    <a:pt x="33" y="32"/>
                    <a:pt x="35" y="35"/>
                    <a:pt x="37" y="37"/>
                  </a:cubicBezTo>
                  <a:cubicBezTo>
                    <a:pt x="35" y="33"/>
                    <a:pt x="31" y="31"/>
                    <a:pt x="28" y="28"/>
                  </a:cubicBezTo>
                  <a:cubicBezTo>
                    <a:pt x="25" y="26"/>
                    <a:pt x="24" y="23"/>
                    <a:pt x="21" y="20"/>
                  </a:cubicBezTo>
                  <a:cubicBezTo>
                    <a:pt x="19" y="17"/>
                    <a:pt x="15" y="15"/>
                    <a:pt x="13" y="13"/>
                  </a:cubicBezTo>
                  <a:cubicBezTo>
                    <a:pt x="11" y="11"/>
                    <a:pt x="10" y="9"/>
                    <a:pt x="8" y="8"/>
                  </a:cubicBezTo>
                  <a:cubicBezTo>
                    <a:pt x="6" y="7"/>
                    <a:pt x="5" y="6"/>
                    <a:pt x="4"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 name="Freeform 2660">
              <a:extLst>
                <a:ext uri="{FF2B5EF4-FFF2-40B4-BE49-F238E27FC236}">
                  <a16:creationId xmlns:a16="http://schemas.microsoft.com/office/drawing/2014/main" id="{2787FAC6-D199-4C18-AFC9-32B2794B7835}"/>
                </a:ext>
              </a:extLst>
            </p:cNvPr>
            <p:cNvSpPr/>
            <p:nvPr/>
          </p:nvSpPr>
          <p:spPr bwMode="auto">
            <a:xfrm>
              <a:off x="6146800" y="3297238"/>
              <a:ext cx="131763" cy="98425"/>
            </a:xfrm>
            <a:custGeom>
              <a:gdLst>
                <a:gd name="T0" fmla="*/ 5 w 31"/>
                <a:gd name="T1" fmla="*/ 3 h 23"/>
                <a:gd name="T2" fmla="*/ 12 w 31"/>
                <a:gd name="T3" fmla="*/ 9 h 23"/>
                <a:gd name="T4" fmla="*/ 18 w 31"/>
                <a:gd name="T5" fmla="*/ 14 h 23"/>
                <a:gd name="T6" fmla="*/ 24 w 31"/>
                <a:gd name="T7" fmla="*/ 17 h 23"/>
                <a:gd name="T8" fmla="*/ 31 w 31"/>
                <a:gd name="T9" fmla="*/ 23 h 23"/>
                <a:gd name="T10" fmla="*/ 17 w 31"/>
                <a:gd name="T11" fmla="*/ 11 h 23"/>
                <a:gd name="T12" fmla="*/ 13 w 31"/>
                <a:gd name="T13" fmla="*/ 8 h 23"/>
                <a:gd name="T14" fmla="*/ 9 w 31"/>
                <a:gd name="T15" fmla="*/ 5 h 23"/>
                <a:gd name="T16" fmla="*/ 0 w 31"/>
                <a:gd name="T17" fmla="*/ 0 h 23"/>
                <a:gd name="T18" fmla="*/ 5 w 31"/>
                <a:gd name="T19" fmla="*/ 3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5" y="3"/>
                  </a:moveTo>
                  <a:cubicBezTo>
                    <a:pt x="8" y="5"/>
                    <a:pt x="10" y="7"/>
                    <a:pt x="12" y="9"/>
                  </a:cubicBezTo>
                  <a:cubicBezTo>
                    <a:pt x="14" y="11"/>
                    <a:pt x="16" y="12"/>
                    <a:pt x="18" y="14"/>
                  </a:cubicBezTo>
                  <a:cubicBezTo>
                    <a:pt x="19" y="15"/>
                    <a:pt x="22" y="15"/>
                    <a:pt x="24" y="17"/>
                  </a:cubicBezTo>
                  <a:cubicBezTo>
                    <a:pt x="26" y="19"/>
                    <a:pt x="28" y="22"/>
                    <a:pt x="31" y="23"/>
                  </a:cubicBezTo>
                  <a:cubicBezTo>
                    <a:pt x="27" y="18"/>
                    <a:pt x="22" y="14"/>
                    <a:pt x="17" y="11"/>
                  </a:cubicBezTo>
                  <a:cubicBezTo>
                    <a:pt x="15" y="10"/>
                    <a:pt x="14" y="8"/>
                    <a:pt x="13" y="8"/>
                  </a:cubicBezTo>
                  <a:cubicBezTo>
                    <a:pt x="12" y="7"/>
                    <a:pt x="10" y="6"/>
                    <a:pt x="9" y="5"/>
                  </a:cubicBezTo>
                  <a:cubicBezTo>
                    <a:pt x="6" y="4"/>
                    <a:pt x="3" y="2"/>
                    <a:pt x="0" y="0"/>
                  </a:cubicBezTo>
                  <a:lnTo>
                    <a:pt x="5"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 name="Freeform 2661">
              <a:extLst>
                <a:ext uri="{FF2B5EF4-FFF2-40B4-BE49-F238E27FC236}">
                  <a16:creationId xmlns:a16="http://schemas.microsoft.com/office/drawing/2014/main" id="{EC9B03D9-8FF9-4AFF-8AC7-3BFADA0C4318}"/>
                </a:ext>
              </a:extLst>
            </p:cNvPr>
            <p:cNvSpPr/>
            <p:nvPr/>
          </p:nvSpPr>
          <p:spPr bwMode="auto">
            <a:xfrm>
              <a:off x="6149975" y="3251200"/>
              <a:ext cx="149225" cy="127000"/>
            </a:xfrm>
            <a:custGeom>
              <a:gdLst>
                <a:gd name="T0" fmla="*/ 0 w 35"/>
                <a:gd name="T1" fmla="*/ 0 h 30"/>
                <a:gd name="T2" fmla="*/ 16 w 35"/>
                <a:gd name="T3" fmla="*/ 15 h 30"/>
                <a:gd name="T4" fmla="*/ 26 w 35"/>
                <a:gd name="T5" fmla="*/ 23 h 30"/>
                <a:gd name="T6" fmla="*/ 35 w 35"/>
                <a:gd name="T7" fmla="*/ 30 h 30"/>
                <a:gd name="T8" fmla="*/ 29 w 35"/>
                <a:gd name="T9" fmla="*/ 25 h 30"/>
                <a:gd name="T10" fmla="*/ 21 w 35"/>
                <a:gd name="T11" fmla="*/ 17 h 30"/>
                <a:gd name="T12" fmla="*/ 12 w 35"/>
                <a:gd name="T13" fmla="*/ 10 h 30"/>
                <a:gd name="T14" fmla="*/ 9 w 35"/>
                <a:gd name="T15" fmla="*/ 7 h 30"/>
                <a:gd name="T16" fmla="*/ 5 w 35"/>
                <a:gd name="T17" fmla="*/ 4 h 30"/>
                <a:gd name="T18" fmla="*/ 0 w 35"/>
                <a:gd name="T19"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0" y="0"/>
                  </a:moveTo>
                  <a:cubicBezTo>
                    <a:pt x="5" y="6"/>
                    <a:pt x="11" y="10"/>
                    <a:pt x="16" y="15"/>
                  </a:cubicBezTo>
                  <a:cubicBezTo>
                    <a:pt x="20" y="18"/>
                    <a:pt x="23" y="21"/>
                    <a:pt x="26" y="23"/>
                  </a:cubicBezTo>
                  <a:cubicBezTo>
                    <a:pt x="29" y="26"/>
                    <a:pt x="33" y="28"/>
                    <a:pt x="35" y="30"/>
                  </a:cubicBezTo>
                  <a:cubicBezTo>
                    <a:pt x="33" y="28"/>
                    <a:pt x="31" y="26"/>
                    <a:pt x="29" y="25"/>
                  </a:cubicBezTo>
                  <a:cubicBezTo>
                    <a:pt x="26" y="22"/>
                    <a:pt x="24" y="19"/>
                    <a:pt x="21" y="17"/>
                  </a:cubicBezTo>
                  <a:cubicBezTo>
                    <a:pt x="18" y="14"/>
                    <a:pt x="15" y="12"/>
                    <a:pt x="12" y="10"/>
                  </a:cubicBezTo>
                  <a:cubicBezTo>
                    <a:pt x="11" y="9"/>
                    <a:pt x="10" y="8"/>
                    <a:pt x="9" y="7"/>
                  </a:cubicBezTo>
                  <a:cubicBezTo>
                    <a:pt x="8" y="6"/>
                    <a:pt x="6" y="5"/>
                    <a:pt x="5"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 name="Freeform 2662">
              <a:extLst>
                <a:ext uri="{FF2B5EF4-FFF2-40B4-BE49-F238E27FC236}">
                  <a16:creationId xmlns:a16="http://schemas.microsoft.com/office/drawing/2014/main" id="{9359D299-B922-4FB4-A2FA-40ADDFB1874A}"/>
                </a:ext>
              </a:extLst>
            </p:cNvPr>
            <p:cNvSpPr/>
            <p:nvPr/>
          </p:nvSpPr>
          <p:spPr bwMode="auto">
            <a:xfrm>
              <a:off x="6184900" y="3243263"/>
              <a:ext cx="131763" cy="114300"/>
            </a:xfrm>
            <a:custGeom>
              <a:gdLst>
                <a:gd name="T0" fmla="*/ 2 w 31"/>
                <a:gd name="T1" fmla="*/ 3 h 27"/>
                <a:gd name="T2" fmla="*/ 10 w 31"/>
                <a:gd name="T3" fmla="*/ 11 h 27"/>
                <a:gd name="T4" fmla="*/ 17 w 31"/>
                <a:gd name="T5" fmla="*/ 17 h 27"/>
                <a:gd name="T6" fmla="*/ 25 w 31"/>
                <a:gd name="T7" fmla="*/ 23 h 27"/>
                <a:gd name="T8" fmla="*/ 31 w 31"/>
                <a:gd name="T9" fmla="*/ 27 h 27"/>
                <a:gd name="T10" fmla="*/ 23 w 31"/>
                <a:gd name="T11" fmla="*/ 21 h 27"/>
                <a:gd name="T12" fmla="*/ 16 w 31"/>
                <a:gd name="T13" fmla="*/ 15 h 27"/>
                <a:gd name="T14" fmla="*/ 8 w 31"/>
                <a:gd name="T15" fmla="*/ 7 h 27"/>
                <a:gd name="T16" fmla="*/ 3 w 31"/>
                <a:gd name="T17" fmla="*/ 3 h 27"/>
                <a:gd name="T18" fmla="*/ 0 w 31"/>
                <a:gd name="T19" fmla="*/ 0 h 27"/>
                <a:gd name="T20" fmla="*/ 2 w 31"/>
                <a:gd name="T21" fmla="*/ 3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 y="3"/>
                  </a:moveTo>
                  <a:cubicBezTo>
                    <a:pt x="5" y="6"/>
                    <a:pt x="7" y="8"/>
                    <a:pt x="10" y="11"/>
                  </a:cubicBezTo>
                  <a:cubicBezTo>
                    <a:pt x="12" y="13"/>
                    <a:pt x="14" y="15"/>
                    <a:pt x="17" y="17"/>
                  </a:cubicBezTo>
                  <a:cubicBezTo>
                    <a:pt x="20" y="19"/>
                    <a:pt x="22" y="21"/>
                    <a:pt x="25" y="23"/>
                  </a:cubicBezTo>
                  <a:cubicBezTo>
                    <a:pt x="27" y="24"/>
                    <a:pt x="29" y="26"/>
                    <a:pt x="31" y="27"/>
                  </a:cubicBezTo>
                  <a:cubicBezTo>
                    <a:pt x="29" y="25"/>
                    <a:pt x="26" y="23"/>
                    <a:pt x="23" y="21"/>
                  </a:cubicBezTo>
                  <a:cubicBezTo>
                    <a:pt x="21" y="19"/>
                    <a:pt x="19" y="17"/>
                    <a:pt x="16" y="15"/>
                  </a:cubicBezTo>
                  <a:cubicBezTo>
                    <a:pt x="13" y="12"/>
                    <a:pt x="10" y="9"/>
                    <a:pt x="8" y="7"/>
                  </a:cubicBezTo>
                  <a:cubicBezTo>
                    <a:pt x="6" y="5"/>
                    <a:pt x="5" y="4"/>
                    <a:pt x="3" y="3"/>
                  </a:cubicBezTo>
                  <a:cubicBezTo>
                    <a:pt x="2" y="2"/>
                    <a:pt x="0" y="1"/>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3" name="Freeform 2663">
              <a:extLst>
                <a:ext uri="{FF2B5EF4-FFF2-40B4-BE49-F238E27FC236}">
                  <a16:creationId xmlns:a16="http://schemas.microsoft.com/office/drawing/2014/main" id="{AA330642-7645-427F-8263-74A178CEA5EF}"/>
                </a:ext>
              </a:extLst>
            </p:cNvPr>
            <p:cNvSpPr/>
            <p:nvPr/>
          </p:nvSpPr>
          <p:spPr bwMode="auto">
            <a:xfrm>
              <a:off x="6223000" y="3255963"/>
              <a:ext cx="88900" cy="93663"/>
            </a:xfrm>
            <a:custGeom>
              <a:gdLst>
                <a:gd name="T0" fmla="*/ 0 w 21"/>
                <a:gd name="T1" fmla="*/ 0 h 22"/>
                <a:gd name="T2" fmla="*/ 6 w 21"/>
                <a:gd name="T3" fmla="*/ 6 h 22"/>
                <a:gd name="T4" fmla="*/ 11 w 21"/>
                <a:gd name="T5" fmla="*/ 12 h 22"/>
                <a:gd name="T6" fmla="*/ 16 w 21"/>
                <a:gd name="T7" fmla="*/ 17 h 22"/>
                <a:gd name="T8" fmla="*/ 19 w 21"/>
                <a:gd name="T9" fmla="*/ 20 h 22"/>
                <a:gd name="T10" fmla="*/ 21 w 21"/>
                <a:gd name="T11" fmla="*/ 22 h 22"/>
                <a:gd name="T12" fmla="*/ 12 w 21"/>
                <a:gd name="T13" fmla="*/ 13 h 22"/>
                <a:gd name="T14" fmla="*/ 9 w 21"/>
                <a:gd name="T15" fmla="*/ 8 h 22"/>
                <a:gd name="T16" fmla="*/ 5 w 21"/>
                <a:gd name="T17" fmla="*/ 3 h 22"/>
                <a:gd name="T18" fmla="*/ 0 w 21"/>
                <a:gd name="T19"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0"/>
                  </a:moveTo>
                  <a:cubicBezTo>
                    <a:pt x="2" y="2"/>
                    <a:pt x="4" y="4"/>
                    <a:pt x="6" y="6"/>
                  </a:cubicBezTo>
                  <a:cubicBezTo>
                    <a:pt x="8" y="8"/>
                    <a:pt x="9" y="10"/>
                    <a:pt x="11" y="12"/>
                  </a:cubicBezTo>
                  <a:cubicBezTo>
                    <a:pt x="12" y="14"/>
                    <a:pt x="14" y="15"/>
                    <a:pt x="16" y="17"/>
                  </a:cubicBezTo>
                  <a:cubicBezTo>
                    <a:pt x="17" y="18"/>
                    <a:pt x="18" y="19"/>
                    <a:pt x="19" y="20"/>
                  </a:cubicBezTo>
                  <a:cubicBezTo>
                    <a:pt x="19" y="21"/>
                    <a:pt x="21" y="22"/>
                    <a:pt x="21" y="22"/>
                  </a:cubicBezTo>
                  <a:cubicBezTo>
                    <a:pt x="18" y="19"/>
                    <a:pt x="14" y="17"/>
                    <a:pt x="12" y="13"/>
                  </a:cubicBezTo>
                  <a:cubicBezTo>
                    <a:pt x="11" y="11"/>
                    <a:pt x="10" y="9"/>
                    <a:pt x="9" y="8"/>
                  </a:cubicBezTo>
                  <a:cubicBezTo>
                    <a:pt x="8" y="6"/>
                    <a:pt x="6" y="5"/>
                    <a:pt x="5" y="3"/>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4" name="Freeform 2664">
              <a:extLst>
                <a:ext uri="{FF2B5EF4-FFF2-40B4-BE49-F238E27FC236}">
                  <a16:creationId xmlns:a16="http://schemas.microsoft.com/office/drawing/2014/main" id="{C3CC27CA-8D72-4D9A-A973-183E365747C4}"/>
                </a:ext>
              </a:extLst>
            </p:cNvPr>
            <p:cNvSpPr/>
            <p:nvPr/>
          </p:nvSpPr>
          <p:spPr bwMode="auto">
            <a:xfrm>
              <a:off x="6248400" y="3263900"/>
              <a:ext cx="144463" cy="127000"/>
            </a:xfrm>
            <a:custGeom>
              <a:gdLst>
                <a:gd name="T0" fmla="*/ 2 w 34"/>
                <a:gd name="T1" fmla="*/ 2 h 30"/>
                <a:gd name="T2" fmla="*/ 7 w 34"/>
                <a:gd name="T3" fmla="*/ 6 h 30"/>
                <a:gd name="T4" fmla="*/ 11 w 34"/>
                <a:gd name="T5" fmla="*/ 10 h 30"/>
                <a:gd name="T6" fmla="*/ 14 w 34"/>
                <a:gd name="T7" fmla="*/ 14 h 30"/>
                <a:gd name="T8" fmla="*/ 18 w 34"/>
                <a:gd name="T9" fmla="*/ 17 h 30"/>
                <a:gd name="T10" fmla="*/ 25 w 34"/>
                <a:gd name="T11" fmla="*/ 23 h 30"/>
                <a:gd name="T12" fmla="*/ 34 w 34"/>
                <a:gd name="T13" fmla="*/ 30 h 30"/>
                <a:gd name="T14" fmla="*/ 30 w 34"/>
                <a:gd name="T15" fmla="*/ 25 h 30"/>
                <a:gd name="T16" fmla="*/ 25 w 34"/>
                <a:gd name="T17" fmla="*/ 21 h 30"/>
                <a:gd name="T18" fmla="*/ 17 w 34"/>
                <a:gd name="T19" fmla="*/ 14 h 30"/>
                <a:gd name="T20" fmla="*/ 13 w 34"/>
                <a:gd name="T21" fmla="*/ 10 h 30"/>
                <a:gd name="T22" fmla="*/ 7 w 34"/>
                <a:gd name="T23" fmla="*/ 6 h 30"/>
                <a:gd name="T24" fmla="*/ 4 w 34"/>
                <a:gd name="T25" fmla="*/ 3 h 30"/>
                <a:gd name="T26" fmla="*/ 0 w 34"/>
                <a:gd name="T27" fmla="*/ 0 h 30"/>
                <a:gd name="T28" fmla="*/ 2 w 34"/>
                <a:gd name="T29" fmla="*/ 2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0">
                  <a:moveTo>
                    <a:pt x="2" y="2"/>
                  </a:moveTo>
                  <a:cubicBezTo>
                    <a:pt x="4" y="2"/>
                    <a:pt x="6" y="6"/>
                    <a:pt x="7" y="6"/>
                  </a:cubicBezTo>
                  <a:cubicBezTo>
                    <a:pt x="8" y="8"/>
                    <a:pt x="9" y="9"/>
                    <a:pt x="11" y="10"/>
                  </a:cubicBezTo>
                  <a:cubicBezTo>
                    <a:pt x="12" y="12"/>
                    <a:pt x="13" y="13"/>
                    <a:pt x="14" y="14"/>
                  </a:cubicBezTo>
                  <a:cubicBezTo>
                    <a:pt x="15" y="15"/>
                    <a:pt x="17" y="16"/>
                    <a:pt x="18" y="17"/>
                  </a:cubicBezTo>
                  <a:cubicBezTo>
                    <a:pt x="21" y="19"/>
                    <a:pt x="22" y="22"/>
                    <a:pt x="25" y="23"/>
                  </a:cubicBezTo>
                  <a:cubicBezTo>
                    <a:pt x="29" y="25"/>
                    <a:pt x="31" y="28"/>
                    <a:pt x="34" y="30"/>
                  </a:cubicBezTo>
                  <a:cubicBezTo>
                    <a:pt x="33" y="28"/>
                    <a:pt x="31" y="26"/>
                    <a:pt x="30" y="25"/>
                  </a:cubicBezTo>
                  <a:cubicBezTo>
                    <a:pt x="28" y="24"/>
                    <a:pt x="27" y="23"/>
                    <a:pt x="25" y="21"/>
                  </a:cubicBezTo>
                  <a:cubicBezTo>
                    <a:pt x="22" y="19"/>
                    <a:pt x="19" y="16"/>
                    <a:pt x="17" y="14"/>
                  </a:cubicBezTo>
                  <a:cubicBezTo>
                    <a:pt x="16" y="13"/>
                    <a:pt x="14" y="11"/>
                    <a:pt x="13" y="10"/>
                  </a:cubicBezTo>
                  <a:cubicBezTo>
                    <a:pt x="11" y="9"/>
                    <a:pt x="9" y="8"/>
                    <a:pt x="7" y="6"/>
                  </a:cubicBezTo>
                  <a:cubicBezTo>
                    <a:pt x="6" y="5"/>
                    <a:pt x="5" y="4"/>
                    <a:pt x="4" y="3"/>
                  </a:cubicBezTo>
                  <a:cubicBezTo>
                    <a:pt x="3" y="2"/>
                    <a:pt x="1" y="1"/>
                    <a:pt x="0" y="0"/>
                  </a:cubicBezTo>
                  <a:lnTo>
                    <a:pt x="2"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5" name="Freeform 2665">
              <a:extLst>
                <a:ext uri="{FF2B5EF4-FFF2-40B4-BE49-F238E27FC236}">
                  <a16:creationId xmlns:a16="http://schemas.microsoft.com/office/drawing/2014/main" id="{0EDBFFB4-11B0-454D-A3D1-71827B2511DD}"/>
                </a:ext>
              </a:extLst>
            </p:cNvPr>
            <p:cNvSpPr/>
            <p:nvPr/>
          </p:nvSpPr>
          <p:spPr bwMode="auto">
            <a:xfrm>
              <a:off x="6278563" y="3263900"/>
              <a:ext cx="168275" cy="149225"/>
            </a:xfrm>
            <a:custGeom>
              <a:gdLst>
                <a:gd name="T0" fmla="*/ 4 w 40"/>
                <a:gd name="T1" fmla="*/ 4 h 35"/>
                <a:gd name="T2" fmla="*/ 13 w 40"/>
                <a:gd name="T3" fmla="*/ 14 h 35"/>
                <a:gd name="T4" fmla="*/ 17 w 40"/>
                <a:gd name="T5" fmla="*/ 18 h 35"/>
                <a:gd name="T6" fmla="*/ 23 w 40"/>
                <a:gd name="T7" fmla="*/ 21 h 35"/>
                <a:gd name="T8" fmla="*/ 27 w 40"/>
                <a:gd name="T9" fmla="*/ 25 h 35"/>
                <a:gd name="T10" fmla="*/ 31 w 40"/>
                <a:gd name="T11" fmla="*/ 29 h 35"/>
                <a:gd name="T12" fmla="*/ 36 w 40"/>
                <a:gd name="T13" fmla="*/ 32 h 35"/>
                <a:gd name="T14" fmla="*/ 40 w 40"/>
                <a:gd name="T15" fmla="*/ 35 h 35"/>
                <a:gd name="T16" fmla="*/ 31 w 40"/>
                <a:gd name="T17" fmla="*/ 26 h 35"/>
                <a:gd name="T18" fmla="*/ 21 w 40"/>
                <a:gd name="T19" fmla="*/ 18 h 35"/>
                <a:gd name="T20" fmla="*/ 11 w 40"/>
                <a:gd name="T21" fmla="*/ 9 h 35"/>
                <a:gd name="T22" fmla="*/ 6 w 40"/>
                <a:gd name="T23" fmla="*/ 5 h 35"/>
                <a:gd name="T24" fmla="*/ 3 w 40"/>
                <a:gd name="T25" fmla="*/ 3 h 35"/>
                <a:gd name="T26" fmla="*/ 0 w 40"/>
                <a:gd name="T27" fmla="*/ 0 h 35"/>
                <a:gd name="T28" fmla="*/ 4 w 40"/>
                <a:gd name="T29" fmla="*/ 4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5">
                  <a:moveTo>
                    <a:pt x="4" y="4"/>
                  </a:moveTo>
                  <a:cubicBezTo>
                    <a:pt x="7" y="8"/>
                    <a:pt x="10" y="11"/>
                    <a:pt x="13" y="14"/>
                  </a:cubicBezTo>
                  <a:cubicBezTo>
                    <a:pt x="14" y="16"/>
                    <a:pt x="15" y="17"/>
                    <a:pt x="17" y="18"/>
                  </a:cubicBezTo>
                  <a:cubicBezTo>
                    <a:pt x="19" y="20"/>
                    <a:pt x="21" y="20"/>
                    <a:pt x="23" y="21"/>
                  </a:cubicBezTo>
                  <a:cubicBezTo>
                    <a:pt x="24" y="22"/>
                    <a:pt x="25" y="24"/>
                    <a:pt x="27" y="25"/>
                  </a:cubicBezTo>
                  <a:cubicBezTo>
                    <a:pt x="28" y="27"/>
                    <a:pt x="30" y="28"/>
                    <a:pt x="31" y="29"/>
                  </a:cubicBezTo>
                  <a:cubicBezTo>
                    <a:pt x="33" y="30"/>
                    <a:pt x="34" y="31"/>
                    <a:pt x="36" y="32"/>
                  </a:cubicBezTo>
                  <a:cubicBezTo>
                    <a:pt x="37" y="33"/>
                    <a:pt x="38" y="34"/>
                    <a:pt x="40" y="35"/>
                  </a:cubicBezTo>
                  <a:cubicBezTo>
                    <a:pt x="37" y="31"/>
                    <a:pt x="34" y="29"/>
                    <a:pt x="31" y="26"/>
                  </a:cubicBezTo>
                  <a:cubicBezTo>
                    <a:pt x="27" y="23"/>
                    <a:pt x="24" y="20"/>
                    <a:pt x="21" y="18"/>
                  </a:cubicBezTo>
                  <a:cubicBezTo>
                    <a:pt x="17" y="15"/>
                    <a:pt x="14" y="12"/>
                    <a:pt x="11" y="9"/>
                  </a:cubicBezTo>
                  <a:cubicBezTo>
                    <a:pt x="9" y="8"/>
                    <a:pt x="7" y="6"/>
                    <a:pt x="6" y="5"/>
                  </a:cubicBezTo>
                  <a:cubicBezTo>
                    <a:pt x="5" y="4"/>
                    <a:pt x="4" y="4"/>
                    <a:pt x="3" y="3"/>
                  </a:cubicBezTo>
                  <a:cubicBezTo>
                    <a:pt x="2" y="2"/>
                    <a:pt x="1" y="1"/>
                    <a:pt x="0" y="0"/>
                  </a:cubicBezTo>
                  <a:lnTo>
                    <a:pt x="4" y="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0" name="Picture 2666">
              <a:extLst>
                <a:ext uri="{FF2B5EF4-FFF2-40B4-BE49-F238E27FC236}">
                  <a16:creationId xmlns:a16="http://schemas.microsoft.com/office/drawing/2014/main" id="{35EC07EF-AD84-428D-84B3-81A9930981B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19838" y="3413125"/>
              <a:ext cx="406400"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Freeform 2667">
              <a:extLst>
                <a:ext uri="{FF2B5EF4-FFF2-40B4-BE49-F238E27FC236}">
                  <a16:creationId xmlns:a16="http://schemas.microsoft.com/office/drawing/2014/main" id="{90D85C07-4723-4B23-86F8-867A8BF8B30E}"/>
                </a:ext>
              </a:extLst>
            </p:cNvPr>
            <p:cNvSpPr/>
            <p:nvPr/>
          </p:nvSpPr>
          <p:spPr bwMode="auto">
            <a:xfrm>
              <a:off x="6469063" y="3446463"/>
              <a:ext cx="15875" cy="4763"/>
            </a:xfrm>
            <a:custGeom>
              <a:gdLst>
                <a:gd name="T0" fmla="*/ 4 w 4"/>
                <a:gd name="T1" fmla="*/ 0 h 1"/>
                <a:gd name="T2" fmla="*/ 0 w 4"/>
                <a:gd name="T3" fmla="*/ 1 h 1"/>
                <a:gd name="T4" fmla="*/ 0 w 4"/>
                <a:gd name="T5" fmla="*/ 1 h 1"/>
                <a:gd name="T6" fmla="*/ 4 w 4"/>
                <a:gd name="T7" fmla="*/ 0 h 1"/>
              </a:gd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1"/>
                    <a:pt x="3" y="0"/>
                    <a:pt x="4" y="0"/>
                  </a:cubicBezTo>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7" name="Freeform 2668">
              <a:extLst>
                <a:ext uri="{FF2B5EF4-FFF2-40B4-BE49-F238E27FC236}">
                  <a16:creationId xmlns:a16="http://schemas.microsoft.com/office/drawing/2014/main" id="{285F3688-5821-44D1-A2CA-21E3D4E11723}"/>
                </a:ext>
              </a:extLst>
            </p:cNvPr>
            <p:cNvSpPr>
              <a:spLocks noEditPoints="1"/>
            </p:cNvSpPr>
            <p:nvPr/>
          </p:nvSpPr>
          <p:spPr bwMode="auto">
            <a:xfrm>
              <a:off x="6527800" y="3455988"/>
              <a:ext cx="127000" cy="84138"/>
            </a:xfrm>
            <a:custGeom>
              <a:gdLst>
                <a:gd name="T0" fmla="*/ 0 w 30"/>
                <a:gd name="T1" fmla="*/ 0 h 20"/>
                <a:gd name="T2" fmla="*/ 0 w 30"/>
                <a:gd name="T3" fmla="*/ 0 h 20"/>
                <a:gd name="T4" fmla="*/ 30 w 30"/>
                <a:gd name="T5" fmla="*/ 20 h 20"/>
                <a:gd name="T6" fmla="*/ 0 w 30"/>
                <a:gd name="T7" fmla="*/ 0 h 20"/>
                <a:gd name="T8" fmla="*/ 0 w 30"/>
                <a:gd name="T9" fmla="*/ 0 h 20"/>
                <a:gd name="T10" fmla="*/ 0 w 30"/>
                <a:gd name="T11" fmla="*/ 0 h 20"/>
                <a:gd name="T12" fmla="*/ 0 w 30"/>
                <a:gd name="T13" fmla="*/ 0 h 20"/>
                <a:gd name="T14" fmla="*/ 0 w 30"/>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0" y="0"/>
                  </a:moveTo>
                  <a:cubicBezTo>
                    <a:pt x="0" y="0"/>
                    <a:pt x="0" y="0"/>
                    <a:pt x="0" y="0"/>
                  </a:cubicBezTo>
                  <a:cubicBezTo>
                    <a:pt x="0" y="0"/>
                    <a:pt x="17" y="8"/>
                    <a:pt x="30" y="20"/>
                  </a:cubicBezTo>
                  <a:cubicBezTo>
                    <a:pt x="23" y="13"/>
                    <a:pt x="13" y="5"/>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3" name="Picture 2669">
              <a:extLst>
                <a:ext uri="{FF2B5EF4-FFF2-40B4-BE49-F238E27FC236}">
                  <a16:creationId xmlns:a16="http://schemas.microsoft.com/office/drawing/2014/main" id="{126AD2B6-A603-4C55-8D8D-F11C51FDE0C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69050" y="3433763"/>
              <a:ext cx="3302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4" name="Picture 2670">
              <a:extLst>
                <a:ext uri="{FF2B5EF4-FFF2-40B4-BE49-F238E27FC236}">
                  <a16:creationId xmlns:a16="http://schemas.microsoft.com/office/drawing/2014/main" id="{64D80954-C4DC-4748-AEF6-5421FFF33A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33775"/>
              <a:ext cx="1651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5" name="Picture 2671">
              <a:extLst>
                <a:ext uri="{FF2B5EF4-FFF2-40B4-BE49-F238E27FC236}">
                  <a16:creationId xmlns:a16="http://schemas.microsoft.com/office/drawing/2014/main" id="{17702DD0-85FB-48E9-A36D-C3554A391CC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651625" y="3541713"/>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2672">
              <a:extLst>
                <a:ext uri="{FF2B5EF4-FFF2-40B4-BE49-F238E27FC236}">
                  <a16:creationId xmlns:a16="http://schemas.microsoft.com/office/drawing/2014/main" id="{229A358F-E45D-404F-82AB-C99BEB4836FF}"/>
                </a:ext>
              </a:extLst>
            </p:cNvPr>
            <p:cNvSpPr/>
            <p:nvPr/>
          </p:nvSpPr>
          <p:spPr bwMode="auto">
            <a:xfrm>
              <a:off x="6523038" y="3544888"/>
              <a:ext cx="204788" cy="215900"/>
            </a:xfrm>
            <a:custGeom>
              <a:gdLst>
                <a:gd name="T0" fmla="*/ 37 w 48"/>
                <a:gd name="T1" fmla="*/ 6 h 51"/>
                <a:gd name="T2" fmla="*/ 41 w 48"/>
                <a:gd name="T3" fmla="*/ 36 h 51"/>
                <a:gd name="T4" fmla="*/ 11 w 48"/>
                <a:gd name="T5" fmla="*/ 45 h 51"/>
                <a:gd name="T6" fmla="*/ 7 w 48"/>
                <a:gd name="T7" fmla="*/ 15 h 51"/>
                <a:gd name="T8" fmla="*/ 37 w 48"/>
                <a:gd name="T9" fmla="*/ 6 h 51"/>
              </a:gdLst>
              <a:cxnLst>
                <a:cxn ang="0">
                  <a:pos x="T0" y="T1"/>
                </a:cxn>
                <a:cxn ang="0">
                  <a:pos x="T2" y="T3"/>
                </a:cxn>
                <a:cxn ang="0">
                  <a:pos x="T4" y="T5"/>
                </a:cxn>
                <a:cxn ang="0">
                  <a:pos x="T6" y="T7"/>
                </a:cxn>
                <a:cxn ang="0">
                  <a:pos x="T8" y="T9"/>
                </a:cxn>
              </a:cxnLst>
              <a:rect l="0" t="0" r="r" b="b"/>
              <a:pathLst>
                <a:path w="48" h="51">
                  <a:moveTo>
                    <a:pt x="37" y="6"/>
                  </a:moveTo>
                  <a:cubicBezTo>
                    <a:pt x="47" y="11"/>
                    <a:pt x="48" y="25"/>
                    <a:pt x="41" y="36"/>
                  </a:cubicBezTo>
                  <a:cubicBezTo>
                    <a:pt x="34" y="47"/>
                    <a:pt x="20" y="51"/>
                    <a:pt x="11" y="45"/>
                  </a:cubicBezTo>
                  <a:cubicBezTo>
                    <a:pt x="2" y="40"/>
                    <a:pt x="0" y="26"/>
                    <a:pt x="7" y="15"/>
                  </a:cubicBezTo>
                  <a:cubicBezTo>
                    <a:pt x="15" y="4"/>
                    <a:pt x="28" y="0"/>
                    <a:pt x="37"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7" name="Picture 2673">
              <a:extLst>
                <a:ext uri="{FF2B5EF4-FFF2-40B4-BE49-F238E27FC236}">
                  <a16:creationId xmlns:a16="http://schemas.microsoft.com/office/drawing/2014/main" id="{A0F1D24B-9785-41D6-8A28-4F3580A45609}"/>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40125"/>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2674">
              <a:extLst>
                <a:ext uri="{FF2B5EF4-FFF2-40B4-BE49-F238E27FC236}">
                  <a16:creationId xmlns:a16="http://schemas.microsoft.com/office/drawing/2014/main" id="{F6E27389-91E8-4A8C-A8CB-8B1DBCD67E95}"/>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24625" y="3544888"/>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2675">
              <a:extLst>
                <a:ext uri="{FF2B5EF4-FFF2-40B4-BE49-F238E27FC236}">
                  <a16:creationId xmlns:a16="http://schemas.microsoft.com/office/drawing/2014/main" id="{7B156132-1320-4E2B-A36D-BC9A986E5A54}"/>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51613" y="3570288"/>
              <a:ext cx="228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2676">
              <a:extLst>
                <a:ext uri="{FF2B5EF4-FFF2-40B4-BE49-F238E27FC236}">
                  <a16:creationId xmlns:a16="http://schemas.microsoft.com/office/drawing/2014/main" id="{A68C0A1C-84A2-4E19-B146-3931869DD3FF}"/>
                </a:ext>
              </a:extLst>
            </p:cNvPr>
            <p:cNvSpPr/>
            <p:nvPr/>
          </p:nvSpPr>
          <p:spPr bwMode="auto">
            <a:xfrm>
              <a:off x="6583363" y="3595688"/>
              <a:ext cx="182563" cy="187325"/>
            </a:xfrm>
            <a:custGeom>
              <a:gdLst>
                <a:gd name="T0" fmla="*/ 35 w 43"/>
                <a:gd name="T1" fmla="*/ 6 h 44"/>
                <a:gd name="T2" fmla="*/ 36 w 43"/>
                <a:gd name="T3" fmla="*/ 33 h 44"/>
                <a:gd name="T4" fmla="*/ 9 w 43"/>
                <a:gd name="T5" fmla="*/ 38 h 44"/>
                <a:gd name="T6" fmla="*/ 7 w 43"/>
                <a:gd name="T7" fmla="*/ 11 h 44"/>
                <a:gd name="T8" fmla="*/ 35 w 43"/>
                <a:gd name="T9" fmla="*/ 6 h 44"/>
              </a:gdLst>
              <a:cxnLst>
                <a:cxn ang="0">
                  <a:pos x="T0" y="T1"/>
                </a:cxn>
                <a:cxn ang="0">
                  <a:pos x="T2" y="T3"/>
                </a:cxn>
                <a:cxn ang="0">
                  <a:pos x="T4" y="T5"/>
                </a:cxn>
                <a:cxn ang="0">
                  <a:pos x="T6" y="T7"/>
                </a:cxn>
                <a:cxn ang="0">
                  <a:pos x="T8" y="T9"/>
                </a:cxn>
              </a:cxnLst>
              <a:rect l="0" t="0" r="r" b="b"/>
              <a:pathLst>
                <a:path w="43" h="44">
                  <a:moveTo>
                    <a:pt x="35" y="6"/>
                  </a:moveTo>
                  <a:cubicBezTo>
                    <a:pt x="42" y="12"/>
                    <a:pt x="43" y="24"/>
                    <a:pt x="36" y="33"/>
                  </a:cubicBezTo>
                  <a:cubicBezTo>
                    <a:pt x="29" y="41"/>
                    <a:pt x="16" y="44"/>
                    <a:pt x="9" y="38"/>
                  </a:cubicBezTo>
                  <a:cubicBezTo>
                    <a:pt x="1" y="32"/>
                    <a:pt x="0" y="20"/>
                    <a:pt x="7" y="11"/>
                  </a:cubicBezTo>
                  <a:cubicBezTo>
                    <a:pt x="14" y="2"/>
                    <a:pt x="27" y="0"/>
                    <a:pt x="35"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1" name="Picture 2677">
              <a:extLst>
                <a:ext uri="{FF2B5EF4-FFF2-40B4-BE49-F238E27FC236}">
                  <a16:creationId xmlns:a16="http://schemas.microsoft.com/office/drawing/2014/main" id="{B2FAF8B0-C571-405F-8D45-BDFE46914215}"/>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72250" y="3581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2" name="Picture 2678">
              <a:extLst>
                <a:ext uri="{FF2B5EF4-FFF2-40B4-BE49-F238E27FC236}">
                  <a16:creationId xmlns:a16="http://schemas.microsoft.com/office/drawing/2014/main" id="{77233548-AFE6-4221-8D07-DE25430AD2E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983413" y="3838575"/>
              <a:ext cx="2682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3" name="Picture 2679">
              <a:extLst>
                <a:ext uri="{FF2B5EF4-FFF2-40B4-BE49-F238E27FC236}">
                  <a16:creationId xmlns:a16="http://schemas.microsoft.com/office/drawing/2014/main" id="{4DB407B5-2495-4F4D-BDF2-8E0C28D3FB1E}"/>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4" name="Picture 2680">
              <a:extLst>
                <a:ext uri="{FF2B5EF4-FFF2-40B4-BE49-F238E27FC236}">
                  <a16:creationId xmlns:a16="http://schemas.microsoft.com/office/drawing/2014/main" id="{A6785167-A426-4611-8352-890FC28E7316}"/>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5" name="Picture 2681">
              <a:extLst>
                <a:ext uri="{FF2B5EF4-FFF2-40B4-BE49-F238E27FC236}">
                  <a16:creationId xmlns:a16="http://schemas.microsoft.com/office/drawing/2014/main" id="{D7724E27-E5AF-4946-B262-C2466BFBA625}"/>
                </a:ext>
              </a:extLst>
            </p:cNvPr>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6" name="Picture 2682">
              <a:extLst>
                <a:ext uri="{FF2B5EF4-FFF2-40B4-BE49-F238E27FC236}">
                  <a16:creationId xmlns:a16="http://schemas.microsoft.com/office/drawing/2014/main" id="{EC6B0950-2D10-4A04-8D47-2D288C0E80CA}"/>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07238" y="3933825"/>
              <a:ext cx="2794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 name="Picture 2683">
              <a:extLst>
                <a:ext uri="{FF2B5EF4-FFF2-40B4-BE49-F238E27FC236}">
                  <a16:creationId xmlns:a16="http://schemas.microsoft.com/office/drawing/2014/main" id="{206F8DE6-2FC5-4A51-95E4-2D51B796BD96}"/>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23113" y="4057650"/>
              <a:ext cx="165100"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2684">
              <a:extLst>
                <a:ext uri="{FF2B5EF4-FFF2-40B4-BE49-F238E27FC236}">
                  <a16:creationId xmlns:a16="http://schemas.microsoft.com/office/drawing/2014/main" id="{EAF22742-182A-4B56-AEC5-DF5A628D670D}"/>
                </a:ext>
              </a:extLst>
            </p:cNvPr>
            <p:cNvSpPr/>
            <p:nvPr/>
          </p:nvSpPr>
          <p:spPr bwMode="auto">
            <a:xfrm>
              <a:off x="7273925" y="4183063"/>
              <a:ext cx="9525" cy="3175"/>
            </a:xfrm>
            <a:custGeom>
              <a:gdLst>
                <a:gd name="T0" fmla="*/ 0 w 2"/>
                <a:gd name="T1" fmla="*/ 0 h 1"/>
                <a:gd name="T2" fmla="*/ 2 w 2"/>
                <a:gd name="T3" fmla="*/ 1 h 1"/>
                <a:gd name="T4" fmla="*/ 2 w 2"/>
                <a:gd name="T5" fmla="*/ 1 h 1"/>
                <a:gd name="T6" fmla="*/ 2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1" y="1"/>
                    <a:pt x="2" y="1"/>
                    <a:pt x="2" y="1"/>
                  </a:cubicBezTo>
                  <a:cubicBezTo>
                    <a:pt x="2" y="1"/>
                    <a:pt x="2" y="1"/>
                    <a:pt x="2" y="1"/>
                  </a:cubicBezTo>
                  <a:cubicBezTo>
                    <a:pt x="2" y="1"/>
                    <a:pt x="2" y="0"/>
                    <a:pt x="2" y="0"/>
                  </a:cubicBezTo>
                  <a:cubicBezTo>
                    <a:pt x="1" y="0"/>
                    <a:pt x="1" y="0"/>
                    <a:pt x="0" y="0"/>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9" name="Picture 2685">
              <a:extLst>
                <a:ext uri="{FF2B5EF4-FFF2-40B4-BE49-F238E27FC236}">
                  <a16:creationId xmlns:a16="http://schemas.microsoft.com/office/drawing/2014/main" id="{836251DD-0557-4318-89DB-51E2EB789E23}"/>
                </a:ext>
              </a:extLst>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43763" y="4149725"/>
              <a:ext cx="508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0" name="Picture 2686">
              <a:extLst>
                <a:ext uri="{FF2B5EF4-FFF2-40B4-BE49-F238E27FC236}">
                  <a16:creationId xmlns:a16="http://schemas.microsoft.com/office/drawing/2014/main" id="{EECC7225-E8B1-450A-95CF-20DE369E7E94}"/>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43750" y="4059238"/>
              <a:ext cx="1666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1" name="Picture 2687">
              <a:extLst>
                <a:ext uri="{FF2B5EF4-FFF2-40B4-BE49-F238E27FC236}">
                  <a16:creationId xmlns:a16="http://schemas.microsoft.com/office/drawing/2014/main" id="{6DCF0B8B-BBC3-4604-9650-1604E14810DC}"/>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32650" y="4008438"/>
              <a:ext cx="165100"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2" name="Picture 2688">
              <a:extLst>
                <a:ext uri="{FF2B5EF4-FFF2-40B4-BE49-F238E27FC236}">
                  <a16:creationId xmlns:a16="http://schemas.microsoft.com/office/drawing/2014/main" id="{3BF10ED4-EA3A-4CFC-B384-2F619491DB3B}"/>
                </a:ext>
              </a:extLst>
            </p:cNvPr>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37013"/>
              <a:ext cx="2555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3" name="Picture 2689">
              <a:extLst>
                <a:ext uri="{FF2B5EF4-FFF2-40B4-BE49-F238E27FC236}">
                  <a16:creationId xmlns:a16="http://schemas.microsoft.com/office/drawing/2014/main" id="{2295BB66-B292-437F-B7CB-8E2C28DA02B0}"/>
                </a:ext>
              </a:extLst>
            </p:cNvPr>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56063"/>
              <a:ext cx="177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4" name="Picture 2690">
              <a:extLst>
                <a:ext uri="{FF2B5EF4-FFF2-40B4-BE49-F238E27FC236}">
                  <a16:creationId xmlns:a16="http://schemas.microsoft.com/office/drawing/2014/main" id="{9AF13ABE-F557-4141-B26E-251A65E71AB6}"/>
                </a:ext>
              </a:extLst>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8050" y="4086225"/>
              <a:ext cx="1778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5" name="Picture 2691">
              <a:extLst>
                <a:ext uri="{FF2B5EF4-FFF2-40B4-BE49-F238E27FC236}">
                  <a16:creationId xmlns:a16="http://schemas.microsoft.com/office/drawing/2014/main" id="{4C4615B7-D173-4441-A5D6-38818E6093E1}"/>
                </a:ext>
              </a:extLst>
            </p:cNvPr>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9488" y="4049713"/>
              <a:ext cx="1016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6" name="Picture 2692">
              <a:extLst>
                <a:ext uri="{FF2B5EF4-FFF2-40B4-BE49-F238E27FC236}">
                  <a16:creationId xmlns:a16="http://schemas.microsoft.com/office/drawing/2014/main" id="{1E4D6669-1700-422E-BC34-BA8BCB7C6C37}"/>
                </a:ext>
              </a:extLst>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6638" y="4110038"/>
              <a:ext cx="13970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 name="Picture 2693">
              <a:extLst>
                <a:ext uri="{FF2B5EF4-FFF2-40B4-BE49-F238E27FC236}">
                  <a16:creationId xmlns:a16="http://schemas.microsoft.com/office/drawing/2014/main" id="{B9EF2CE1-852E-4AA6-940E-9D72A59763DA}"/>
                </a:ext>
              </a:extLst>
            </p:cNvPr>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8225" y="4111625"/>
              <a:ext cx="1412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 name="Picture 2694">
              <a:extLst>
                <a:ext uri="{FF2B5EF4-FFF2-40B4-BE49-F238E27FC236}">
                  <a16:creationId xmlns:a16="http://schemas.microsoft.com/office/drawing/2014/main" id="{145A2C8E-D416-4205-8655-6FFA3FEB0F80}"/>
                </a:ext>
              </a:extLst>
            </p:cNvPr>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96163" y="4122738"/>
              <a:ext cx="2667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9" name="Picture 2695">
              <a:extLst>
                <a:ext uri="{FF2B5EF4-FFF2-40B4-BE49-F238E27FC236}">
                  <a16:creationId xmlns:a16="http://schemas.microsoft.com/office/drawing/2014/main" id="{32CACD0C-8521-462B-BBA6-D44D3A545517}"/>
                </a:ext>
              </a:extLst>
            </p:cNvPr>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10475" y="4267200"/>
              <a:ext cx="2540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0" name="Picture 2696">
              <a:extLst>
                <a:ext uri="{FF2B5EF4-FFF2-40B4-BE49-F238E27FC236}">
                  <a16:creationId xmlns:a16="http://schemas.microsoft.com/office/drawing/2014/main" id="{72D64D65-E070-4B40-9244-A555F2CAF853}"/>
                </a:ext>
              </a:extLst>
            </p:cNvPr>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45400" y="4297363"/>
              <a:ext cx="230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1" name="Picture 2697">
              <a:extLst>
                <a:ext uri="{FF2B5EF4-FFF2-40B4-BE49-F238E27FC236}">
                  <a16:creationId xmlns:a16="http://schemas.microsoft.com/office/drawing/2014/main" id="{5C0F4C26-0CB7-4878-B781-E0B70E969773}"/>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54925" y="4295775"/>
              <a:ext cx="76200"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2698">
              <a:extLst>
                <a:ext uri="{FF2B5EF4-FFF2-40B4-BE49-F238E27FC236}">
                  <a16:creationId xmlns:a16="http://schemas.microsoft.com/office/drawing/2014/main" id="{82A1AC21-7E13-45F6-A575-2D4561759F28}"/>
                </a:ext>
              </a:extLst>
            </p:cNvPr>
            <p:cNvSpPr/>
            <p:nvPr/>
          </p:nvSpPr>
          <p:spPr bwMode="auto">
            <a:xfrm>
              <a:off x="7677150" y="4216400"/>
              <a:ext cx="550863" cy="250825"/>
            </a:xfrm>
            <a:custGeom>
              <a:gdLst>
                <a:gd name="T0" fmla="*/ 4 w 130"/>
                <a:gd name="T1" fmla="*/ 26 h 59"/>
                <a:gd name="T2" fmla="*/ 7 w 130"/>
                <a:gd name="T3" fmla="*/ 25 h 59"/>
                <a:gd name="T4" fmla="*/ 78 w 130"/>
                <a:gd name="T5" fmla="*/ 8 h 59"/>
                <a:gd name="T6" fmla="*/ 84 w 130"/>
                <a:gd name="T7" fmla="*/ 8 h 59"/>
                <a:gd name="T8" fmla="*/ 88 w 130"/>
                <a:gd name="T9" fmla="*/ 10 h 59"/>
                <a:gd name="T10" fmla="*/ 92 w 130"/>
                <a:gd name="T11" fmla="*/ 8 h 59"/>
                <a:gd name="T12" fmla="*/ 123 w 130"/>
                <a:gd name="T13" fmla="*/ 32 h 59"/>
                <a:gd name="T14" fmla="*/ 112 w 130"/>
                <a:gd name="T15" fmla="*/ 42 h 59"/>
                <a:gd name="T16" fmla="*/ 84 w 130"/>
                <a:gd name="T17" fmla="*/ 45 h 59"/>
                <a:gd name="T18" fmla="*/ 44 w 130"/>
                <a:gd name="T19" fmla="*/ 53 h 59"/>
                <a:gd name="T20" fmla="*/ 38 w 130"/>
                <a:gd name="T21" fmla="*/ 53 h 59"/>
                <a:gd name="T22" fmla="*/ 36 w 130"/>
                <a:gd name="T23" fmla="*/ 56 h 59"/>
                <a:gd name="T24" fmla="*/ 48 w 130"/>
                <a:gd name="T25" fmla="*/ 55 h 59"/>
                <a:gd name="T26" fmla="*/ 94 w 130"/>
                <a:gd name="T27" fmla="*/ 46 h 59"/>
                <a:gd name="T28" fmla="*/ 119 w 130"/>
                <a:gd name="T29" fmla="*/ 41 h 59"/>
                <a:gd name="T30" fmla="*/ 123 w 130"/>
                <a:gd name="T31" fmla="*/ 26 h 59"/>
                <a:gd name="T32" fmla="*/ 91 w 130"/>
                <a:gd name="T33" fmla="*/ 5 h 59"/>
                <a:gd name="T34" fmla="*/ 83 w 130"/>
                <a:gd name="T35" fmla="*/ 1 h 59"/>
                <a:gd name="T36" fmla="*/ 81 w 130"/>
                <a:gd name="T37" fmla="*/ 5 h 59"/>
                <a:gd name="T38" fmla="*/ 74 w 130"/>
                <a:gd name="T39" fmla="*/ 6 h 59"/>
                <a:gd name="T40" fmla="*/ 10 w 130"/>
                <a:gd name="T41" fmla="*/ 18 h 59"/>
                <a:gd name="T42" fmla="*/ 4 w 130"/>
                <a:gd name="T43" fmla="*/ 26 h 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9">
                  <a:moveTo>
                    <a:pt x="4" y="26"/>
                  </a:moveTo>
                  <a:cubicBezTo>
                    <a:pt x="4" y="26"/>
                    <a:pt x="6" y="27"/>
                    <a:pt x="7" y="25"/>
                  </a:cubicBezTo>
                  <a:cubicBezTo>
                    <a:pt x="7" y="25"/>
                    <a:pt x="27" y="7"/>
                    <a:pt x="78" y="8"/>
                  </a:cubicBezTo>
                  <a:cubicBezTo>
                    <a:pt x="78" y="8"/>
                    <a:pt x="83" y="9"/>
                    <a:pt x="84" y="8"/>
                  </a:cubicBezTo>
                  <a:cubicBezTo>
                    <a:pt x="84" y="8"/>
                    <a:pt x="85" y="9"/>
                    <a:pt x="88" y="10"/>
                  </a:cubicBezTo>
                  <a:cubicBezTo>
                    <a:pt x="88" y="10"/>
                    <a:pt x="92" y="10"/>
                    <a:pt x="92" y="8"/>
                  </a:cubicBezTo>
                  <a:cubicBezTo>
                    <a:pt x="92" y="8"/>
                    <a:pt x="127" y="25"/>
                    <a:pt x="123" y="32"/>
                  </a:cubicBezTo>
                  <a:cubicBezTo>
                    <a:pt x="123" y="32"/>
                    <a:pt x="122" y="40"/>
                    <a:pt x="112" y="42"/>
                  </a:cubicBezTo>
                  <a:cubicBezTo>
                    <a:pt x="112" y="42"/>
                    <a:pt x="91" y="45"/>
                    <a:pt x="84" y="45"/>
                  </a:cubicBezTo>
                  <a:cubicBezTo>
                    <a:pt x="84" y="45"/>
                    <a:pt x="56" y="48"/>
                    <a:pt x="44" y="53"/>
                  </a:cubicBezTo>
                  <a:cubicBezTo>
                    <a:pt x="44" y="53"/>
                    <a:pt x="41" y="54"/>
                    <a:pt x="38" y="53"/>
                  </a:cubicBezTo>
                  <a:cubicBezTo>
                    <a:pt x="36" y="56"/>
                    <a:pt x="36" y="56"/>
                    <a:pt x="36" y="56"/>
                  </a:cubicBezTo>
                  <a:cubicBezTo>
                    <a:pt x="36" y="56"/>
                    <a:pt x="39" y="59"/>
                    <a:pt x="48" y="55"/>
                  </a:cubicBezTo>
                  <a:cubicBezTo>
                    <a:pt x="48" y="55"/>
                    <a:pt x="74" y="46"/>
                    <a:pt x="94" y="46"/>
                  </a:cubicBezTo>
                  <a:cubicBezTo>
                    <a:pt x="94" y="46"/>
                    <a:pt x="111" y="46"/>
                    <a:pt x="119" y="41"/>
                  </a:cubicBezTo>
                  <a:cubicBezTo>
                    <a:pt x="119" y="41"/>
                    <a:pt x="130" y="34"/>
                    <a:pt x="123" y="26"/>
                  </a:cubicBezTo>
                  <a:cubicBezTo>
                    <a:pt x="123" y="26"/>
                    <a:pt x="110" y="11"/>
                    <a:pt x="91" y="5"/>
                  </a:cubicBezTo>
                  <a:cubicBezTo>
                    <a:pt x="91" y="5"/>
                    <a:pt x="86" y="0"/>
                    <a:pt x="83" y="1"/>
                  </a:cubicBezTo>
                  <a:cubicBezTo>
                    <a:pt x="83" y="1"/>
                    <a:pt x="79" y="2"/>
                    <a:pt x="81" y="5"/>
                  </a:cubicBezTo>
                  <a:cubicBezTo>
                    <a:pt x="81" y="5"/>
                    <a:pt x="80" y="7"/>
                    <a:pt x="74" y="6"/>
                  </a:cubicBezTo>
                  <a:cubicBezTo>
                    <a:pt x="74" y="6"/>
                    <a:pt x="38" y="5"/>
                    <a:pt x="10" y="18"/>
                  </a:cubicBezTo>
                  <a:cubicBezTo>
                    <a:pt x="10" y="18"/>
                    <a:pt x="0" y="22"/>
                    <a:pt x="4" y="26"/>
                  </a:cubicBezTo>
                  <a:close/>
                </a:path>
              </a:pathLst>
            </a:custGeom>
            <a:solidFill>
              <a:srgbClr val="FFC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2" name="Freeform 2699">
              <a:extLst>
                <a:ext uri="{FF2B5EF4-FFF2-40B4-BE49-F238E27FC236}">
                  <a16:creationId xmlns:a16="http://schemas.microsoft.com/office/drawing/2014/main" id="{61A19C72-EFFC-4DAC-81B3-F856D63CF230}"/>
                </a:ext>
              </a:extLst>
            </p:cNvPr>
            <p:cNvSpPr/>
            <p:nvPr/>
          </p:nvSpPr>
          <p:spPr bwMode="auto">
            <a:xfrm>
              <a:off x="7677150" y="4229100"/>
              <a:ext cx="550863" cy="238125"/>
            </a:xfrm>
            <a:custGeom>
              <a:gdLst>
                <a:gd name="T0" fmla="*/ 4 w 130"/>
                <a:gd name="T1" fmla="*/ 23 h 56"/>
                <a:gd name="T2" fmla="*/ 7 w 130"/>
                <a:gd name="T3" fmla="*/ 22 h 56"/>
                <a:gd name="T4" fmla="*/ 78 w 130"/>
                <a:gd name="T5" fmla="*/ 5 h 56"/>
                <a:gd name="T6" fmla="*/ 84 w 130"/>
                <a:gd name="T7" fmla="*/ 5 h 56"/>
                <a:gd name="T8" fmla="*/ 88 w 130"/>
                <a:gd name="T9" fmla="*/ 7 h 56"/>
                <a:gd name="T10" fmla="*/ 92 w 130"/>
                <a:gd name="T11" fmla="*/ 5 h 56"/>
                <a:gd name="T12" fmla="*/ 124 w 130"/>
                <a:gd name="T13" fmla="*/ 29 h 56"/>
                <a:gd name="T14" fmla="*/ 113 w 130"/>
                <a:gd name="T15" fmla="*/ 39 h 56"/>
                <a:gd name="T16" fmla="*/ 84 w 130"/>
                <a:gd name="T17" fmla="*/ 42 h 56"/>
                <a:gd name="T18" fmla="*/ 44 w 130"/>
                <a:gd name="T19" fmla="*/ 51 h 56"/>
                <a:gd name="T20" fmla="*/ 38 w 130"/>
                <a:gd name="T21" fmla="*/ 50 h 56"/>
                <a:gd name="T22" fmla="*/ 37 w 130"/>
                <a:gd name="T23" fmla="*/ 53 h 56"/>
                <a:gd name="T24" fmla="*/ 48 w 130"/>
                <a:gd name="T25" fmla="*/ 52 h 56"/>
                <a:gd name="T26" fmla="*/ 94 w 130"/>
                <a:gd name="T27" fmla="*/ 43 h 56"/>
                <a:gd name="T28" fmla="*/ 119 w 130"/>
                <a:gd name="T29" fmla="*/ 38 h 56"/>
                <a:gd name="T30" fmla="*/ 123 w 130"/>
                <a:gd name="T31" fmla="*/ 23 h 56"/>
                <a:gd name="T32" fmla="*/ 91 w 130"/>
                <a:gd name="T33" fmla="*/ 4 h 56"/>
                <a:gd name="T34" fmla="*/ 85 w 130"/>
                <a:gd name="T35" fmla="*/ 1 h 56"/>
                <a:gd name="T36" fmla="*/ 84 w 130"/>
                <a:gd name="T37" fmla="*/ 3 h 56"/>
                <a:gd name="T38" fmla="*/ 75 w 130"/>
                <a:gd name="T39" fmla="*/ 4 h 56"/>
                <a:gd name="T40" fmla="*/ 11 w 130"/>
                <a:gd name="T41" fmla="*/ 17 h 56"/>
                <a:gd name="T42" fmla="*/ 4 w 130"/>
                <a:gd name="T43" fmla="*/ 23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6">
                  <a:moveTo>
                    <a:pt x="4" y="23"/>
                  </a:moveTo>
                  <a:cubicBezTo>
                    <a:pt x="4" y="23"/>
                    <a:pt x="6" y="24"/>
                    <a:pt x="7" y="22"/>
                  </a:cubicBezTo>
                  <a:cubicBezTo>
                    <a:pt x="7" y="22"/>
                    <a:pt x="27" y="4"/>
                    <a:pt x="78" y="5"/>
                  </a:cubicBezTo>
                  <a:cubicBezTo>
                    <a:pt x="78" y="5"/>
                    <a:pt x="83" y="6"/>
                    <a:pt x="84" y="5"/>
                  </a:cubicBezTo>
                  <a:cubicBezTo>
                    <a:pt x="84" y="5"/>
                    <a:pt x="84" y="6"/>
                    <a:pt x="88" y="7"/>
                  </a:cubicBezTo>
                  <a:cubicBezTo>
                    <a:pt x="88" y="7"/>
                    <a:pt x="92" y="7"/>
                    <a:pt x="92" y="5"/>
                  </a:cubicBezTo>
                  <a:cubicBezTo>
                    <a:pt x="92" y="5"/>
                    <a:pt x="128" y="22"/>
                    <a:pt x="124" y="29"/>
                  </a:cubicBezTo>
                  <a:cubicBezTo>
                    <a:pt x="124" y="29"/>
                    <a:pt x="123" y="37"/>
                    <a:pt x="113" y="39"/>
                  </a:cubicBezTo>
                  <a:cubicBezTo>
                    <a:pt x="113" y="39"/>
                    <a:pt x="91" y="42"/>
                    <a:pt x="84" y="42"/>
                  </a:cubicBezTo>
                  <a:cubicBezTo>
                    <a:pt x="84" y="42"/>
                    <a:pt x="56" y="46"/>
                    <a:pt x="44" y="51"/>
                  </a:cubicBezTo>
                  <a:cubicBezTo>
                    <a:pt x="44" y="51"/>
                    <a:pt x="41" y="51"/>
                    <a:pt x="38" y="50"/>
                  </a:cubicBezTo>
                  <a:cubicBezTo>
                    <a:pt x="37" y="53"/>
                    <a:pt x="37" y="53"/>
                    <a:pt x="37" y="53"/>
                  </a:cubicBezTo>
                  <a:cubicBezTo>
                    <a:pt x="37" y="53"/>
                    <a:pt x="39" y="56"/>
                    <a:pt x="48" y="52"/>
                  </a:cubicBezTo>
                  <a:cubicBezTo>
                    <a:pt x="48" y="52"/>
                    <a:pt x="74" y="43"/>
                    <a:pt x="94" y="43"/>
                  </a:cubicBezTo>
                  <a:cubicBezTo>
                    <a:pt x="94" y="43"/>
                    <a:pt x="111" y="43"/>
                    <a:pt x="119" y="38"/>
                  </a:cubicBezTo>
                  <a:cubicBezTo>
                    <a:pt x="119" y="38"/>
                    <a:pt x="130" y="32"/>
                    <a:pt x="123" y="23"/>
                  </a:cubicBezTo>
                  <a:cubicBezTo>
                    <a:pt x="123" y="23"/>
                    <a:pt x="110" y="10"/>
                    <a:pt x="91" y="4"/>
                  </a:cubicBezTo>
                  <a:cubicBezTo>
                    <a:pt x="91" y="4"/>
                    <a:pt x="88" y="0"/>
                    <a:pt x="85" y="1"/>
                  </a:cubicBezTo>
                  <a:cubicBezTo>
                    <a:pt x="85" y="1"/>
                    <a:pt x="81" y="0"/>
                    <a:pt x="84" y="3"/>
                  </a:cubicBezTo>
                  <a:cubicBezTo>
                    <a:pt x="84" y="3"/>
                    <a:pt x="81" y="5"/>
                    <a:pt x="75" y="4"/>
                  </a:cubicBezTo>
                  <a:cubicBezTo>
                    <a:pt x="75" y="4"/>
                    <a:pt x="38" y="4"/>
                    <a:pt x="11" y="17"/>
                  </a:cubicBezTo>
                  <a:cubicBezTo>
                    <a:pt x="11" y="17"/>
                    <a:pt x="0" y="19"/>
                    <a:pt x="4" y="23"/>
                  </a:cubicBezTo>
                  <a:close/>
                </a:path>
              </a:pathLst>
            </a:custGeom>
            <a:solidFill>
              <a:srgbClr val="77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24" name="Picture 2700">
              <a:extLst>
                <a:ext uri="{FF2B5EF4-FFF2-40B4-BE49-F238E27FC236}">
                  <a16:creationId xmlns:a16="http://schemas.microsoft.com/office/drawing/2014/main" id="{CA953288-F996-4A26-B9E3-D008EF78A933}"/>
                </a:ext>
              </a:extLst>
            </p:cNvPr>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64388" y="4054475"/>
              <a:ext cx="508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5" name="Picture 2701">
              <a:extLst>
                <a:ext uri="{FF2B5EF4-FFF2-40B4-BE49-F238E27FC236}">
                  <a16:creationId xmlns:a16="http://schemas.microsoft.com/office/drawing/2014/main" id="{8C72BA78-1EB2-47CA-AFFF-3EAADE2FA784}"/>
                </a:ext>
              </a:extLst>
            </p:cNvPr>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80275" y="4111625"/>
              <a:ext cx="889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6" name="Picture 2702">
              <a:extLst>
                <a:ext uri="{FF2B5EF4-FFF2-40B4-BE49-F238E27FC236}">
                  <a16:creationId xmlns:a16="http://schemas.microsoft.com/office/drawing/2014/main" id="{5F8A9D2E-16F1-43BA-9499-FE6FAC3D7D90}"/>
                </a:ext>
              </a:extLst>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05675" y="4067175"/>
              <a:ext cx="1270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 name="Picture 2703">
              <a:extLst>
                <a:ext uri="{FF2B5EF4-FFF2-40B4-BE49-F238E27FC236}">
                  <a16:creationId xmlns:a16="http://schemas.microsoft.com/office/drawing/2014/main" id="{6944ED10-960A-4E40-AA44-B42DCF2E8FFA}"/>
                </a:ext>
              </a:extLst>
            </p:cNvPr>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6313" y="4087813"/>
              <a:ext cx="1016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8" name="Picture 2704">
              <a:extLst>
                <a:ext uri="{FF2B5EF4-FFF2-40B4-BE49-F238E27FC236}">
                  <a16:creationId xmlns:a16="http://schemas.microsoft.com/office/drawing/2014/main" id="{2437FCF7-B275-49F1-93E0-7766CD42429F}"/>
                </a:ext>
              </a:extLst>
            </p:cNvPr>
            <p:cNvPicPr>
              <a:picLocks noChangeAspect="1" noChangeArrowheads="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408863" y="4065588"/>
              <a:ext cx="4889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9" name="Picture 2705">
              <a:extLst>
                <a:ext uri="{FF2B5EF4-FFF2-40B4-BE49-F238E27FC236}">
                  <a16:creationId xmlns:a16="http://schemas.microsoft.com/office/drawing/2014/main" id="{54B42CAA-4486-41FB-9F2F-1E0A58729088}"/>
                </a:ext>
              </a:extLst>
            </p:cNvPr>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464300" y="3613150"/>
              <a:ext cx="957263"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0" name="Picture 2706">
              <a:extLst>
                <a:ext uri="{FF2B5EF4-FFF2-40B4-BE49-F238E27FC236}">
                  <a16:creationId xmlns:a16="http://schemas.microsoft.com/office/drawing/2014/main" id="{D652F2C7-337C-4182-9C9F-346DFBD4583E}"/>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5992813" y="3155950"/>
              <a:ext cx="4841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06" name="文本框 2705">
            <a:extLst>
              <a:ext uri="{FF2B5EF4-FFF2-40B4-BE49-F238E27FC236}">
                <a16:creationId xmlns:a16="http://schemas.microsoft.com/office/drawing/2014/main" id="{3DFE1BE0-198E-4AD3-B133-0AF4DD16AFC6}"/>
              </a:ext>
            </a:extLst>
          </p:cNvPr>
          <p:cNvSpPr txBox="1"/>
          <p:nvPr/>
        </p:nvSpPr>
        <p:spPr>
          <a:xfrm>
            <a:off x="2526493" y="2874747"/>
            <a:ext cx="6795800" cy="1107996"/>
          </a:xfrm>
          <a:prstGeom prst="rect">
            <a:avLst/>
          </a:prstGeom>
          <a:noFill/>
        </p:spPr>
        <p:txBody>
          <a:bodyPr wrap="square" rtlCol="0">
            <a:spAutoFit/>
          </a:bodyPr>
          <a:lstStyle/>
          <a:p>
            <a:pPr algn="ctr"/>
            <a:r>
              <a:rPr lang="zh-CN" altLang="en-US" sz="6600" b="1">
                <a:solidFill>
                  <a:schemeClr val="bg1"/>
                </a:solidFill>
                <a:latin typeface="Arial"/>
                <a:ea typeface="微软雅黑"/>
                <a:sym typeface="Arial"/>
              </a:rPr>
              <a:t>基本方略</a:t>
            </a:r>
          </a:p>
        </p:txBody>
      </p:sp>
    </p:spTree>
    <p:extLst>
      <p:ext uri="{BB962C8B-B14F-4D97-AF65-F5344CB8AC3E}">
        <p14:creationId val="2360559718"/>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706"/>
                                        </p:tgtEl>
                                        <p:attrNameLst>
                                          <p:attrName>style.visibility</p:attrName>
                                        </p:attrNameLst>
                                      </p:cBhvr>
                                      <p:to>
                                        <p:strVal val="visible"/>
                                      </p:to>
                                    </p:set>
                                    <p:animEffect transition="in" filter="wheel(1)">
                                      <p:cBhvr>
                                        <p:cTn id="7" dur="2000"/>
                                        <p:tgtEl>
                                          <p:spTgt spid="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6" grpId="0"/>
    </p:bldLst>
  </p:timing>
</p:sld>
</file>

<file path=ppt/slides/slide1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72998ABB-6555-4D4A-918F-881D0BFDA283}"/>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E5A1CAE3-E70E-40B0-BFC4-8AD8D0040BC3}"/>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八个明确</a:t>
            </a:r>
          </a:p>
        </p:txBody>
      </p:sp>
      <p:sp>
        <p:nvSpPr>
          <p:cNvPr id="6" name="矩形 5">
            <a:extLst>
              <a:ext uri="{FF2B5EF4-FFF2-40B4-BE49-F238E27FC236}">
                <a16:creationId xmlns:a16="http://schemas.microsoft.com/office/drawing/2014/main" id="{911628EA-5A74-495F-908A-025E0401B063}"/>
              </a:ext>
            </a:extLst>
          </p:cNvPr>
          <p:cNvSpPr/>
          <p:nvPr/>
        </p:nvSpPr>
        <p:spPr>
          <a:xfrm>
            <a:off x="1606550" y="1245396"/>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矩形 6">
            <a:extLst>
              <a:ext uri="{FF2B5EF4-FFF2-40B4-BE49-F238E27FC236}">
                <a16:creationId xmlns:a16="http://schemas.microsoft.com/office/drawing/2014/main" id="{F51F8AD9-703F-49F2-91E3-216E6C2A28A5}"/>
              </a:ext>
            </a:extLst>
          </p:cNvPr>
          <p:cNvSpPr/>
          <p:nvPr/>
        </p:nvSpPr>
        <p:spPr>
          <a:xfrm>
            <a:off x="1352550" y="1156496"/>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01</a:t>
            </a:r>
            <a:endParaRPr lang="zh-CN" altLang="en-US" sz="3200">
              <a:latin typeface="Arial"/>
              <a:ea typeface="微软雅黑"/>
              <a:sym typeface="Arial"/>
            </a:endParaRPr>
          </a:p>
        </p:txBody>
      </p:sp>
      <p:sp>
        <p:nvSpPr>
          <p:cNvPr id="5" name="矩形 4">
            <a:extLst>
              <a:ext uri="{FF2B5EF4-FFF2-40B4-BE49-F238E27FC236}">
                <a16:creationId xmlns:a16="http://schemas.microsoft.com/office/drawing/2014/main" id="{757C16DF-571C-488B-9047-4545F344EE79}"/>
              </a:ext>
            </a:extLst>
          </p:cNvPr>
          <p:cNvSpPr/>
          <p:nvPr/>
        </p:nvSpPr>
        <p:spPr>
          <a:xfrm>
            <a:off x="2273558" y="1467130"/>
            <a:ext cx="8984992" cy="369332"/>
          </a:xfrm>
          <a:prstGeom prst="rect">
            <a:avLst/>
          </a:prstGeom>
        </p:spPr>
        <p:txBody>
          <a:bodyPr wrap="square">
            <a:spAutoFit/>
          </a:bodyPr>
          <a:lstStyle/>
          <a:p>
            <a:r>
              <a:rPr lang="zh-CN" altLang="en-US">
                <a:solidFill>
                  <a:schemeClr val="bg1"/>
                </a:solidFill>
                <a:latin typeface="Arial"/>
                <a:ea typeface="微软雅黑"/>
                <a:sym typeface="Arial"/>
              </a:rPr>
              <a:t>明确坚持和发展中国特色社会主义，总任务是实现社会主义现代化和中华民族伟大复兴</a:t>
            </a:r>
          </a:p>
        </p:txBody>
      </p:sp>
      <p:sp>
        <p:nvSpPr>
          <p:cNvPr id="8" name="矩形 7">
            <a:extLst>
              <a:ext uri="{FF2B5EF4-FFF2-40B4-BE49-F238E27FC236}">
                <a16:creationId xmlns:a16="http://schemas.microsoft.com/office/drawing/2014/main" id="{4B432911-AA46-45B0-B728-D3998FA59176}"/>
              </a:ext>
            </a:extLst>
          </p:cNvPr>
          <p:cNvSpPr/>
          <p:nvPr/>
        </p:nvSpPr>
        <p:spPr>
          <a:xfrm>
            <a:off x="1606550" y="2368830"/>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矩形 8">
            <a:extLst>
              <a:ext uri="{FF2B5EF4-FFF2-40B4-BE49-F238E27FC236}">
                <a16:creationId xmlns:a16="http://schemas.microsoft.com/office/drawing/2014/main" id="{F8C80F20-E9A9-401E-B8D4-CF15630B9232}"/>
              </a:ext>
            </a:extLst>
          </p:cNvPr>
          <p:cNvSpPr/>
          <p:nvPr/>
        </p:nvSpPr>
        <p:spPr>
          <a:xfrm>
            <a:off x="1352550" y="2279930"/>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02</a:t>
            </a:r>
            <a:endParaRPr lang="zh-CN" altLang="en-US" sz="3200">
              <a:latin typeface="Arial"/>
              <a:ea typeface="微软雅黑"/>
              <a:sym typeface="Arial"/>
            </a:endParaRPr>
          </a:p>
        </p:txBody>
      </p:sp>
      <p:sp>
        <p:nvSpPr>
          <p:cNvPr id="10" name="矩形 9">
            <a:extLst>
              <a:ext uri="{FF2B5EF4-FFF2-40B4-BE49-F238E27FC236}">
                <a16:creationId xmlns:a16="http://schemas.microsoft.com/office/drawing/2014/main" id="{D3A13A53-3CC2-4BA1-A2B9-F56B03AB6805}"/>
              </a:ext>
            </a:extLst>
          </p:cNvPr>
          <p:cNvSpPr/>
          <p:nvPr/>
        </p:nvSpPr>
        <p:spPr>
          <a:xfrm>
            <a:off x="2273558" y="2490792"/>
            <a:ext cx="8984992" cy="646331"/>
          </a:xfrm>
          <a:prstGeom prst="rect">
            <a:avLst/>
          </a:prstGeom>
        </p:spPr>
        <p:txBody>
          <a:bodyPr wrap="square">
            <a:spAutoFit/>
          </a:bodyPr>
          <a:lstStyle/>
          <a:p>
            <a:r>
              <a:rPr lang="zh-CN" altLang="en-US">
                <a:solidFill>
                  <a:schemeClr val="bg1"/>
                </a:solidFill>
                <a:latin typeface="Arial"/>
                <a:ea typeface="微软雅黑"/>
                <a:sym typeface="Arial"/>
              </a:rPr>
              <a:t>明确新时代我国社会主要矛盾是人民日益增长的美好生活需要和不平衡不充分的发展之间的矛盾</a:t>
            </a:r>
          </a:p>
        </p:txBody>
      </p:sp>
      <p:sp>
        <p:nvSpPr>
          <p:cNvPr id="11" name="矩形 10">
            <a:extLst>
              <a:ext uri="{FF2B5EF4-FFF2-40B4-BE49-F238E27FC236}">
                <a16:creationId xmlns:a16="http://schemas.microsoft.com/office/drawing/2014/main" id="{D853DA9D-38DC-4E42-91DC-BA4BD19DC313}"/>
              </a:ext>
            </a:extLst>
          </p:cNvPr>
          <p:cNvSpPr/>
          <p:nvPr/>
        </p:nvSpPr>
        <p:spPr>
          <a:xfrm>
            <a:off x="1606550" y="3492264"/>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 name="矩形 11">
            <a:extLst>
              <a:ext uri="{FF2B5EF4-FFF2-40B4-BE49-F238E27FC236}">
                <a16:creationId xmlns:a16="http://schemas.microsoft.com/office/drawing/2014/main" id="{5195DE6F-F187-4664-B7A9-C871FC6FDED2}"/>
              </a:ext>
            </a:extLst>
          </p:cNvPr>
          <p:cNvSpPr/>
          <p:nvPr/>
        </p:nvSpPr>
        <p:spPr>
          <a:xfrm>
            <a:off x="1352550" y="3403364"/>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03</a:t>
            </a:r>
            <a:endParaRPr lang="zh-CN" altLang="en-US" sz="3200">
              <a:latin typeface="Arial"/>
              <a:ea typeface="微软雅黑"/>
              <a:sym typeface="Arial"/>
            </a:endParaRPr>
          </a:p>
        </p:txBody>
      </p:sp>
      <p:sp>
        <p:nvSpPr>
          <p:cNvPr id="13" name="矩形 12">
            <a:extLst>
              <a:ext uri="{FF2B5EF4-FFF2-40B4-BE49-F238E27FC236}">
                <a16:creationId xmlns:a16="http://schemas.microsoft.com/office/drawing/2014/main" id="{B25F2176-BB53-453A-A1A5-ACD0F44D5CB1}"/>
              </a:ext>
            </a:extLst>
          </p:cNvPr>
          <p:cNvSpPr/>
          <p:nvPr/>
        </p:nvSpPr>
        <p:spPr>
          <a:xfrm>
            <a:off x="2273558" y="3575498"/>
            <a:ext cx="8984992" cy="646331"/>
          </a:xfrm>
          <a:prstGeom prst="rect">
            <a:avLst/>
          </a:prstGeom>
        </p:spPr>
        <p:txBody>
          <a:bodyPr wrap="square">
            <a:spAutoFit/>
          </a:bodyPr>
          <a:lstStyle/>
          <a:p>
            <a:r>
              <a:rPr lang="zh-CN" altLang="en-US">
                <a:solidFill>
                  <a:schemeClr val="bg1"/>
                </a:solidFill>
                <a:latin typeface="Arial"/>
                <a:ea typeface="微软雅黑"/>
                <a:sym typeface="Arial"/>
              </a:rPr>
              <a:t>明确中国特色社会主义事业总体布局是“五位一体”、战略布局是“四个全面”，强调坚定道路自信、理论自信、制度自信、文化自信</a:t>
            </a:r>
          </a:p>
        </p:txBody>
      </p:sp>
      <p:sp>
        <p:nvSpPr>
          <p:cNvPr id="14" name="矩形 13">
            <a:extLst>
              <a:ext uri="{FF2B5EF4-FFF2-40B4-BE49-F238E27FC236}">
                <a16:creationId xmlns:a16="http://schemas.microsoft.com/office/drawing/2014/main" id="{8F026B88-E10D-499F-93C4-6C206565C812}"/>
              </a:ext>
            </a:extLst>
          </p:cNvPr>
          <p:cNvSpPr/>
          <p:nvPr/>
        </p:nvSpPr>
        <p:spPr>
          <a:xfrm>
            <a:off x="1606550" y="4615462"/>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5" name="矩形 14">
            <a:extLst>
              <a:ext uri="{FF2B5EF4-FFF2-40B4-BE49-F238E27FC236}">
                <a16:creationId xmlns:a16="http://schemas.microsoft.com/office/drawing/2014/main" id="{0FF835DB-2824-4C22-B664-EC17EC19EFC5}"/>
              </a:ext>
            </a:extLst>
          </p:cNvPr>
          <p:cNvSpPr/>
          <p:nvPr/>
        </p:nvSpPr>
        <p:spPr>
          <a:xfrm>
            <a:off x="1352550" y="4526562"/>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04</a:t>
            </a:r>
            <a:endParaRPr lang="zh-CN" altLang="en-US" sz="3200">
              <a:latin typeface="Arial"/>
              <a:ea typeface="微软雅黑"/>
              <a:sym typeface="Arial"/>
            </a:endParaRPr>
          </a:p>
        </p:txBody>
      </p:sp>
      <p:sp>
        <p:nvSpPr>
          <p:cNvPr id="16" name="矩形 15">
            <a:extLst>
              <a:ext uri="{FF2B5EF4-FFF2-40B4-BE49-F238E27FC236}">
                <a16:creationId xmlns:a16="http://schemas.microsoft.com/office/drawing/2014/main" id="{64FB8741-5065-41E4-8E7C-DB765B233E86}"/>
              </a:ext>
            </a:extLst>
          </p:cNvPr>
          <p:cNvSpPr/>
          <p:nvPr/>
        </p:nvSpPr>
        <p:spPr>
          <a:xfrm>
            <a:off x="2273558" y="4698696"/>
            <a:ext cx="8984992" cy="646331"/>
          </a:xfrm>
          <a:prstGeom prst="rect">
            <a:avLst/>
          </a:prstGeom>
        </p:spPr>
        <p:txBody>
          <a:bodyPr wrap="square">
            <a:spAutoFit/>
          </a:bodyPr>
          <a:lstStyle/>
          <a:p>
            <a:r>
              <a:rPr lang="zh-CN" altLang="en-US">
                <a:solidFill>
                  <a:schemeClr val="bg1"/>
                </a:solidFill>
                <a:latin typeface="Arial"/>
                <a:ea typeface="微软雅黑"/>
                <a:sym typeface="Arial"/>
              </a:rPr>
              <a:t>明确全面深化改革总目标是完善和发展中国特色社会主义制度、推进国家治理体系和治理能力现代化</a:t>
            </a:r>
          </a:p>
        </p:txBody>
      </p:sp>
    </p:spTree>
    <p:extLst>
      <p:ext uri="{BB962C8B-B14F-4D97-AF65-F5344CB8AC3E}">
        <p14:creationId val="1499974042"/>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8"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amond(in)">
                                      <p:cBhvr>
                                        <p:cTn id="7" dur="2000"/>
                                        <p:tgtEl>
                                          <p:spTgt spid="6"/>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amond(in)">
                                      <p:cBhvr>
                                        <p:cTn id="10" dur="2000"/>
                                        <p:tgtEl>
                                          <p:spTgt spid="7"/>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diamond(in)">
                                      <p:cBhvr>
                                        <p:cTn id="13" dur="2000"/>
                                        <p:tgtEl>
                                          <p:spTgt spid="5"/>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diamond(in)">
                                      <p:cBhvr>
                                        <p:cTn id="16" dur="2000"/>
                                        <p:tgtEl>
                                          <p:spTgt spid="8"/>
                                        </p:tgtEl>
                                      </p:cBhvr>
                                    </p:animEffect>
                                  </p:childTnLst>
                                </p:cTn>
                              </p:par>
                              <p:par>
                                <p:cTn id="17" presetID="8"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diamond(in)">
                                      <p:cBhvr>
                                        <p:cTn id="19" dur="2000"/>
                                        <p:tgtEl>
                                          <p:spTgt spid="9"/>
                                        </p:tgtEl>
                                      </p:cBhvr>
                                    </p:animEffect>
                                  </p:childTnLst>
                                </p:cTn>
                              </p:par>
                              <p:par>
                                <p:cTn id="20" presetID="8"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amond(in)">
                                      <p:cBhvr>
                                        <p:cTn id="22" dur="2000"/>
                                        <p:tgtEl>
                                          <p:spTgt spid="10"/>
                                        </p:tgtEl>
                                      </p:cBhvr>
                                    </p:animEffect>
                                  </p:childTnLst>
                                </p:cTn>
                              </p:par>
                              <p:par>
                                <p:cTn id="23" presetID="8" presetClass="entr" presetSubtype="16"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diamond(in)">
                                      <p:cBhvr>
                                        <p:cTn id="25" dur="2000"/>
                                        <p:tgtEl>
                                          <p:spTgt spid="11"/>
                                        </p:tgtEl>
                                      </p:cBhvr>
                                    </p:animEffect>
                                  </p:childTnLst>
                                </p:cTn>
                              </p:par>
                              <p:par>
                                <p:cTn id="26" presetID="8" presetClass="entr" presetSubtype="16"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diamond(in)">
                                      <p:cBhvr>
                                        <p:cTn id="28" dur="2000"/>
                                        <p:tgtEl>
                                          <p:spTgt spid="12"/>
                                        </p:tgtEl>
                                      </p:cBhvr>
                                    </p:animEffect>
                                  </p:childTnLst>
                                </p:cTn>
                              </p:par>
                              <p:par>
                                <p:cTn id="29" presetID="8" presetClass="entr" presetSubtype="16"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diamond(in)">
                                      <p:cBhvr>
                                        <p:cTn id="31" dur="2000"/>
                                        <p:tgtEl>
                                          <p:spTgt spid="13"/>
                                        </p:tgtEl>
                                      </p:cBhvr>
                                    </p:animEffect>
                                  </p:childTnLst>
                                </p:cTn>
                              </p:par>
                              <p:par>
                                <p:cTn id="32" presetID="8" presetClass="entr" presetSubtype="16"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amond(in)">
                                      <p:cBhvr>
                                        <p:cTn id="34" dur="2000"/>
                                        <p:tgtEl>
                                          <p:spTgt spid="14"/>
                                        </p:tgtEl>
                                      </p:cBhvr>
                                    </p:animEffect>
                                  </p:childTnLst>
                                </p:cTn>
                              </p:par>
                              <p:par>
                                <p:cTn id="35" presetID="8" presetClass="entr" presetSubtype="16"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diamond(in)">
                                      <p:cBhvr>
                                        <p:cTn id="37" dur="2000"/>
                                        <p:tgtEl>
                                          <p:spTgt spid="15"/>
                                        </p:tgtEl>
                                      </p:cBhvr>
                                    </p:animEffect>
                                  </p:childTnLst>
                                </p:cTn>
                              </p:par>
                              <p:par>
                                <p:cTn id="38" presetID="8" presetClass="entr" presetSubtype="16" fill="hold" grpId="0" nodeType="with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diamond(in)">
                                      <p:cBhvr>
                                        <p:cTn id="40"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5" grpId="0"/>
      <p:bldP spid="8" grpId="0" animBg="1"/>
      <p:bldP spid="9" grpId="0" animBg="1"/>
      <p:bldP spid="10" grpId="0"/>
      <p:bldP spid="11" grpId="0" animBg="1"/>
      <p:bldP spid="12" grpId="0" animBg="1"/>
      <p:bldP spid="13" grpId="0"/>
      <p:bldP spid="14" grpId="0" animBg="1"/>
      <p:bldP spid="15" grpId="0" animBg="1"/>
      <p:bldP spid="16" grpId="0"/>
    </p:bldLst>
  </p:timing>
</p:sld>
</file>

<file path=ppt/slides/slide1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矩形 1">
            <a:extLst>
              <a:ext uri="{FF2B5EF4-FFF2-40B4-BE49-F238E27FC236}">
                <a16:creationId xmlns:a16="http://schemas.microsoft.com/office/drawing/2014/main" id="{B32FD9D8-719D-475F-81D3-40909769A049}"/>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9CCF2E71-BC98-41FE-93A9-D581D76825BA}"/>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八个明确</a:t>
            </a:r>
          </a:p>
        </p:txBody>
      </p:sp>
      <p:sp>
        <p:nvSpPr>
          <p:cNvPr id="4" name="矩形 3">
            <a:extLst>
              <a:ext uri="{FF2B5EF4-FFF2-40B4-BE49-F238E27FC236}">
                <a16:creationId xmlns:a16="http://schemas.microsoft.com/office/drawing/2014/main" id="{37902A4B-6BA3-4F54-A893-40F761ADD1D1}"/>
              </a:ext>
            </a:extLst>
          </p:cNvPr>
          <p:cNvSpPr/>
          <p:nvPr/>
        </p:nvSpPr>
        <p:spPr>
          <a:xfrm>
            <a:off x="1606550" y="1245396"/>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 name="矩形 4">
            <a:extLst>
              <a:ext uri="{FF2B5EF4-FFF2-40B4-BE49-F238E27FC236}">
                <a16:creationId xmlns:a16="http://schemas.microsoft.com/office/drawing/2014/main" id="{94D6FD6D-3568-4833-812A-046D1CC0AA1D}"/>
              </a:ext>
            </a:extLst>
          </p:cNvPr>
          <p:cNvSpPr/>
          <p:nvPr/>
        </p:nvSpPr>
        <p:spPr>
          <a:xfrm>
            <a:off x="1352550" y="1156496"/>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05</a:t>
            </a:r>
            <a:endParaRPr lang="zh-CN" altLang="en-US" sz="3200">
              <a:latin typeface="Arial"/>
              <a:ea typeface="微软雅黑"/>
              <a:sym typeface="Arial"/>
            </a:endParaRPr>
          </a:p>
        </p:txBody>
      </p:sp>
      <p:sp>
        <p:nvSpPr>
          <p:cNvPr id="6" name="矩形 5">
            <a:extLst>
              <a:ext uri="{FF2B5EF4-FFF2-40B4-BE49-F238E27FC236}">
                <a16:creationId xmlns:a16="http://schemas.microsoft.com/office/drawing/2014/main" id="{BFC2FA14-5631-4B39-8E9C-628966E1719F}"/>
              </a:ext>
            </a:extLst>
          </p:cNvPr>
          <p:cNvSpPr/>
          <p:nvPr/>
        </p:nvSpPr>
        <p:spPr>
          <a:xfrm>
            <a:off x="2273558" y="1338353"/>
            <a:ext cx="8771813" cy="646331"/>
          </a:xfrm>
          <a:prstGeom prst="rect">
            <a:avLst/>
          </a:prstGeom>
        </p:spPr>
        <p:txBody>
          <a:bodyPr wrap="square">
            <a:spAutoFit/>
          </a:bodyPr>
          <a:lstStyle/>
          <a:p>
            <a:r>
              <a:rPr lang="zh-CN" altLang="en-US">
                <a:solidFill>
                  <a:schemeClr val="bg1"/>
                </a:solidFill>
                <a:latin typeface="Arial"/>
                <a:ea typeface="微软雅黑"/>
                <a:sym typeface="Arial"/>
              </a:rPr>
              <a:t>明确全面推进依法治国总目标是建设中国特色社会主义法治体系、建设社会主义法治国家</a:t>
            </a:r>
          </a:p>
        </p:txBody>
      </p:sp>
      <p:sp>
        <p:nvSpPr>
          <p:cNvPr id="7" name="矩形 6">
            <a:extLst>
              <a:ext uri="{FF2B5EF4-FFF2-40B4-BE49-F238E27FC236}">
                <a16:creationId xmlns:a16="http://schemas.microsoft.com/office/drawing/2014/main" id="{4557E236-90F0-4DB1-997A-ED0026BD381A}"/>
              </a:ext>
            </a:extLst>
          </p:cNvPr>
          <p:cNvSpPr/>
          <p:nvPr/>
        </p:nvSpPr>
        <p:spPr>
          <a:xfrm>
            <a:off x="1606550" y="2368830"/>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矩形 7">
            <a:extLst>
              <a:ext uri="{FF2B5EF4-FFF2-40B4-BE49-F238E27FC236}">
                <a16:creationId xmlns:a16="http://schemas.microsoft.com/office/drawing/2014/main" id="{29528797-F9D5-4DB7-BAC0-1C567A022EDB}"/>
              </a:ext>
            </a:extLst>
          </p:cNvPr>
          <p:cNvSpPr/>
          <p:nvPr/>
        </p:nvSpPr>
        <p:spPr>
          <a:xfrm>
            <a:off x="1352550" y="2279930"/>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06</a:t>
            </a:r>
            <a:endParaRPr lang="zh-CN" altLang="en-US" sz="3200">
              <a:latin typeface="Arial"/>
              <a:ea typeface="微软雅黑"/>
              <a:sym typeface="Arial"/>
            </a:endParaRPr>
          </a:p>
        </p:txBody>
      </p:sp>
      <p:sp>
        <p:nvSpPr>
          <p:cNvPr id="9" name="矩形 8">
            <a:extLst>
              <a:ext uri="{FF2B5EF4-FFF2-40B4-BE49-F238E27FC236}">
                <a16:creationId xmlns:a16="http://schemas.microsoft.com/office/drawing/2014/main" id="{D83CD271-5946-4642-BA9D-21DBDBA2B44D}"/>
              </a:ext>
            </a:extLst>
          </p:cNvPr>
          <p:cNvSpPr/>
          <p:nvPr/>
        </p:nvSpPr>
        <p:spPr>
          <a:xfrm>
            <a:off x="2273558" y="2450803"/>
            <a:ext cx="8984992" cy="646331"/>
          </a:xfrm>
          <a:prstGeom prst="rect">
            <a:avLst/>
          </a:prstGeom>
        </p:spPr>
        <p:txBody>
          <a:bodyPr wrap="square">
            <a:spAutoFit/>
          </a:bodyPr>
          <a:lstStyle/>
          <a:p>
            <a:r>
              <a:rPr lang="zh-CN" altLang="en-US">
                <a:solidFill>
                  <a:schemeClr val="bg1"/>
                </a:solidFill>
                <a:latin typeface="Arial"/>
                <a:ea typeface="微软雅黑"/>
                <a:sym typeface="Arial"/>
              </a:rPr>
              <a:t>明确党在新时代的强军目标是建设一支听党指挥、能打胜仗、作风优良的人民军队，把人民军队建设成为世界一流军队</a:t>
            </a:r>
          </a:p>
        </p:txBody>
      </p:sp>
      <p:sp>
        <p:nvSpPr>
          <p:cNvPr id="10" name="矩形 9">
            <a:extLst>
              <a:ext uri="{FF2B5EF4-FFF2-40B4-BE49-F238E27FC236}">
                <a16:creationId xmlns:a16="http://schemas.microsoft.com/office/drawing/2014/main" id="{78A23F82-38A8-4C50-BC68-A7ADB1832BB4}"/>
              </a:ext>
            </a:extLst>
          </p:cNvPr>
          <p:cNvSpPr/>
          <p:nvPr/>
        </p:nvSpPr>
        <p:spPr>
          <a:xfrm>
            <a:off x="1606550" y="3492264"/>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矩形 10">
            <a:extLst>
              <a:ext uri="{FF2B5EF4-FFF2-40B4-BE49-F238E27FC236}">
                <a16:creationId xmlns:a16="http://schemas.microsoft.com/office/drawing/2014/main" id="{1CB06723-1876-4C7F-9A73-B2E5B45B8E21}"/>
              </a:ext>
            </a:extLst>
          </p:cNvPr>
          <p:cNvSpPr/>
          <p:nvPr/>
        </p:nvSpPr>
        <p:spPr>
          <a:xfrm>
            <a:off x="1352550" y="3403364"/>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07</a:t>
            </a:r>
            <a:endParaRPr lang="zh-CN" altLang="en-US" sz="3200">
              <a:latin typeface="Arial"/>
              <a:ea typeface="微软雅黑"/>
              <a:sym typeface="Arial"/>
            </a:endParaRPr>
          </a:p>
        </p:txBody>
      </p:sp>
      <p:sp>
        <p:nvSpPr>
          <p:cNvPr id="12" name="矩形 11">
            <a:extLst>
              <a:ext uri="{FF2B5EF4-FFF2-40B4-BE49-F238E27FC236}">
                <a16:creationId xmlns:a16="http://schemas.microsoft.com/office/drawing/2014/main" id="{E20BC6A5-4933-4FCA-8B43-AAE6DE7B83E9}"/>
              </a:ext>
            </a:extLst>
          </p:cNvPr>
          <p:cNvSpPr/>
          <p:nvPr/>
        </p:nvSpPr>
        <p:spPr>
          <a:xfrm>
            <a:off x="2273558" y="3713998"/>
            <a:ext cx="8984992" cy="369332"/>
          </a:xfrm>
          <a:prstGeom prst="rect">
            <a:avLst/>
          </a:prstGeom>
        </p:spPr>
        <p:txBody>
          <a:bodyPr wrap="square">
            <a:spAutoFit/>
          </a:bodyPr>
          <a:lstStyle/>
          <a:p>
            <a:r>
              <a:rPr lang="zh-CN" altLang="en-US">
                <a:solidFill>
                  <a:schemeClr val="bg1"/>
                </a:solidFill>
                <a:latin typeface="Arial"/>
                <a:ea typeface="微软雅黑"/>
                <a:sym typeface="Arial"/>
              </a:rPr>
              <a:t>明确中国特色大国外交要推动构建新型国际关系，推动构建人类命运共同体</a:t>
            </a:r>
          </a:p>
        </p:txBody>
      </p:sp>
      <p:sp>
        <p:nvSpPr>
          <p:cNvPr id="13" name="矩形 12">
            <a:extLst>
              <a:ext uri="{FF2B5EF4-FFF2-40B4-BE49-F238E27FC236}">
                <a16:creationId xmlns:a16="http://schemas.microsoft.com/office/drawing/2014/main" id="{D8CECB27-27CB-46E5-BE24-A29E94718484}"/>
              </a:ext>
            </a:extLst>
          </p:cNvPr>
          <p:cNvSpPr/>
          <p:nvPr/>
        </p:nvSpPr>
        <p:spPr>
          <a:xfrm>
            <a:off x="1606550" y="4615462"/>
            <a:ext cx="96520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4" name="矩形 13">
            <a:extLst>
              <a:ext uri="{FF2B5EF4-FFF2-40B4-BE49-F238E27FC236}">
                <a16:creationId xmlns:a16="http://schemas.microsoft.com/office/drawing/2014/main" id="{533C5419-3617-448D-90FD-90075939F497}"/>
              </a:ext>
            </a:extLst>
          </p:cNvPr>
          <p:cNvSpPr/>
          <p:nvPr/>
        </p:nvSpPr>
        <p:spPr>
          <a:xfrm>
            <a:off x="1352550" y="4526562"/>
            <a:ext cx="901700" cy="901700"/>
          </a:xfrm>
          <a:prstGeom prst="rect">
            <a:avLst/>
          </a:prstGeom>
          <a:solidFill>
            <a:schemeClr val="accent1">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latin typeface="Arial"/>
                <a:ea typeface="微软雅黑"/>
                <a:sym typeface="Arial"/>
              </a:rPr>
              <a:t>08</a:t>
            </a:r>
            <a:endParaRPr lang="zh-CN" altLang="en-US" sz="3200">
              <a:latin typeface="Arial"/>
              <a:ea typeface="微软雅黑"/>
              <a:sym typeface="Arial"/>
            </a:endParaRPr>
          </a:p>
        </p:txBody>
      </p:sp>
      <p:sp>
        <p:nvSpPr>
          <p:cNvPr id="15" name="矩形 14">
            <a:extLst>
              <a:ext uri="{FF2B5EF4-FFF2-40B4-BE49-F238E27FC236}">
                <a16:creationId xmlns:a16="http://schemas.microsoft.com/office/drawing/2014/main" id="{DA4EA101-43DF-4370-9630-7D69ADFD1636}"/>
              </a:ext>
            </a:extLst>
          </p:cNvPr>
          <p:cNvSpPr/>
          <p:nvPr/>
        </p:nvSpPr>
        <p:spPr>
          <a:xfrm>
            <a:off x="2273558" y="4698696"/>
            <a:ext cx="8984992" cy="646331"/>
          </a:xfrm>
          <a:prstGeom prst="rect">
            <a:avLst/>
          </a:prstGeom>
        </p:spPr>
        <p:txBody>
          <a:bodyPr wrap="square">
            <a:spAutoFit/>
          </a:bodyPr>
          <a:lstStyle/>
          <a:p>
            <a:r>
              <a:rPr lang="zh-CN" altLang="en-US">
                <a:solidFill>
                  <a:schemeClr val="bg1"/>
                </a:solidFill>
                <a:latin typeface="Arial"/>
                <a:ea typeface="微软雅黑"/>
                <a:sym typeface="Arial"/>
              </a:rPr>
              <a:t>明确中国特色社会主义最本质的特征是中国共产党领导，中国特色社会主义制度的最大优势是中国共产党领导</a:t>
            </a:r>
          </a:p>
        </p:txBody>
      </p:sp>
    </p:spTree>
    <p:extLst>
      <p:ext uri="{BB962C8B-B14F-4D97-AF65-F5344CB8AC3E}">
        <p14:creationId val="126014625"/>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8"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amond(in)">
                                      <p:cBhvr>
                                        <p:cTn id="10" dur="2000"/>
                                        <p:tgtEl>
                                          <p:spTgt spid="5"/>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amond(in)">
                                      <p:cBhvr>
                                        <p:cTn id="13" dur="2000"/>
                                        <p:tgtEl>
                                          <p:spTgt spid="6"/>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amond(in)">
                                      <p:cBhvr>
                                        <p:cTn id="16" dur="2000"/>
                                        <p:tgtEl>
                                          <p:spTgt spid="7"/>
                                        </p:tgtEl>
                                      </p:cBhvr>
                                    </p:animEffect>
                                  </p:childTnLst>
                                </p:cTn>
                              </p:par>
                              <p:par>
                                <p:cTn id="17" presetID="8"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diamond(in)">
                                      <p:cBhvr>
                                        <p:cTn id="19" dur="2000"/>
                                        <p:tgtEl>
                                          <p:spTgt spid="8"/>
                                        </p:tgtEl>
                                      </p:cBhvr>
                                    </p:animEffect>
                                  </p:childTnLst>
                                </p:cTn>
                              </p:par>
                              <p:par>
                                <p:cTn id="20" presetID="8"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amond(in)">
                                      <p:cBhvr>
                                        <p:cTn id="22" dur="2000"/>
                                        <p:tgtEl>
                                          <p:spTgt spid="9"/>
                                        </p:tgtEl>
                                      </p:cBhvr>
                                    </p:animEffect>
                                  </p:childTnLst>
                                </p:cTn>
                              </p:par>
                              <p:par>
                                <p:cTn id="23" presetID="8"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diamond(in)">
                                      <p:cBhvr>
                                        <p:cTn id="25" dur="2000"/>
                                        <p:tgtEl>
                                          <p:spTgt spid="10"/>
                                        </p:tgtEl>
                                      </p:cBhvr>
                                    </p:animEffect>
                                  </p:childTnLst>
                                </p:cTn>
                              </p:par>
                              <p:par>
                                <p:cTn id="26" presetID="8"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diamond(in)">
                                      <p:cBhvr>
                                        <p:cTn id="28" dur="2000"/>
                                        <p:tgtEl>
                                          <p:spTgt spid="11"/>
                                        </p:tgtEl>
                                      </p:cBhvr>
                                    </p:animEffect>
                                  </p:childTnLst>
                                </p:cTn>
                              </p:par>
                              <p:par>
                                <p:cTn id="29" presetID="8" presetClass="entr" presetSubtype="16"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diamond(in)">
                                      <p:cBhvr>
                                        <p:cTn id="31" dur="2000"/>
                                        <p:tgtEl>
                                          <p:spTgt spid="12"/>
                                        </p:tgtEl>
                                      </p:cBhvr>
                                    </p:animEffect>
                                  </p:childTnLst>
                                </p:cTn>
                              </p:par>
                              <p:par>
                                <p:cTn id="32" presetID="8" presetClass="entr" presetSubtype="16"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diamond(in)">
                                      <p:cBhvr>
                                        <p:cTn id="34" dur="2000"/>
                                        <p:tgtEl>
                                          <p:spTgt spid="13"/>
                                        </p:tgtEl>
                                      </p:cBhvr>
                                    </p:animEffect>
                                  </p:childTnLst>
                                </p:cTn>
                              </p:par>
                              <p:par>
                                <p:cTn id="35" presetID="8"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amond(in)">
                                      <p:cBhvr>
                                        <p:cTn id="37" dur="2000"/>
                                        <p:tgtEl>
                                          <p:spTgt spid="14"/>
                                        </p:tgtEl>
                                      </p:cBhvr>
                                    </p:animEffect>
                                  </p:childTnLst>
                                </p:cTn>
                              </p:par>
                              <p:par>
                                <p:cTn id="38" presetID="8"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diamond(in)">
                                      <p:cBhvr>
                                        <p:cTn id="40"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9" grpId="0"/>
      <p:bldP spid="10" grpId="0" animBg="1"/>
      <p:bldP spid="11" grpId="0" animBg="1"/>
      <p:bldP spid="12" grpId="0"/>
      <p:bldP spid="13" grpId="0" animBg="1"/>
      <p:bldP spid="14" grpId="0" animBg="1"/>
      <p:bldP spid="15" grpId="0"/>
    </p:bldLst>
  </p:timing>
</p:sld>
</file>

<file path=ppt/slides/slide1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6227" name="组合 6226">
            <a:extLst>
              <a:ext uri="{FF2B5EF4-FFF2-40B4-BE49-F238E27FC236}">
                <a16:creationId xmlns:a16="http://schemas.microsoft.com/office/drawing/2014/main" id="{8571937F-228D-445F-A755-DDA4018A2F02}"/>
              </a:ext>
            </a:extLst>
          </p:cNvPr>
          <p:cNvGrpSpPr/>
          <p:nvPr/>
        </p:nvGrpSpPr>
        <p:grpSpPr>
          <a:xfrm>
            <a:off x="2277835" y="1136877"/>
            <a:ext cx="9399816" cy="5492523"/>
            <a:chOff x="3054350" y="1546225"/>
            <a:chExt cx="5173663" cy="2986088"/>
          </a:xfrm>
        </p:grpSpPr>
        <p:sp>
          <p:nvSpPr>
            <p:cNvPr id="4" name="AutoShape 3">
              <a:extLst>
                <a:ext uri="{FF2B5EF4-FFF2-40B4-BE49-F238E27FC236}">
                  <a16:creationId xmlns:a16="http://schemas.microsoft.com/office/drawing/2014/main" id="{32BD6B45-414B-405B-909D-545D9221FD12}"/>
                </a:ext>
              </a:extLst>
            </p:cNvPr>
            <p:cNvSpPr>
              <a:spLocks noChangeAspect="1" noChangeArrowheads="1" noTextEdit="1"/>
            </p:cNvSpPr>
            <p:nvPr/>
          </p:nvSpPr>
          <p:spPr bwMode="auto">
            <a:xfrm>
              <a:off x="3054350" y="1546225"/>
              <a:ext cx="51530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nvGrpSpPr>
            <p:cNvPr id="5" name="Group 205">
              <a:extLst>
                <a:ext uri="{FF2B5EF4-FFF2-40B4-BE49-F238E27FC236}">
                  <a16:creationId xmlns:a16="http://schemas.microsoft.com/office/drawing/2014/main" id="{3322ED8F-2546-47B3-8174-413860981DC4}"/>
                </a:ext>
              </a:extLst>
            </p:cNvPr>
            <p:cNvGrpSpPr/>
            <p:nvPr/>
          </p:nvGrpSpPr>
          <p:grpSpPr>
            <a:xfrm>
              <a:off x="3054350" y="1550988"/>
              <a:ext cx="3948113" cy="2432051"/>
              <a:chOff x="1924" y="977"/>
              <a:chExt cx="2487" cy="1532"/>
            </a:xfrm>
          </p:grpSpPr>
          <p:sp>
            <p:nvSpPr>
              <p:cNvPr id="6027" name="Freeform 5">
                <a:extLst>
                  <a:ext uri="{FF2B5EF4-FFF2-40B4-BE49-F238E27FC236}">
                    <a16:creationId xmlns:a16="http://schemas.microsoft.com/office/drawing/2014/main" id="{F55DF633-9C27-4433-8817-47839FDD5232}"/>
                  </a:ext>
                </a:extLst>
              </p:cNvPr>
              <p:cNvSpPr/>
              <p:nvPr/>
            </p:nvSpPr>
            <p:spPr bwMode="auto">
              <a:xfrm>
                <a:off x="4406" y="977"/>
                <a:ext cx="5" cy="5"/>
              </a:xfrm>
              <a:custGeom>
                <a:gdLst>
                  <a:gd name="T0" fmla="*/ 1 w 2"/>
                  <a:gd name="T1" fmla="*/ 0 h 2"/>
                  <a:gd name="T2" fmla="*/ 1 w 2"/>
                  <a:gd name="T3" fmla="*/ 2 h 2"/>
                  <a:gd name="T4" fmla="*/ 1 w 2"/>
                  <a:gd name="T5" fmla="*/ 0 h 2"/>
                </a:gdLst>
                <a:cxnLst>
                  <a:cxn ang="0">
                    <a:pos x="T0" y="T1"/>
                  </a:cxn>
                  <a:cxn ang="0">
                    <a:pos x="T2" y="T3"/>
                  </a:cxn>
                  <a:cxn ang="0">
                    <a:pos x="T4" y="T5"/>
                  </a:cxn>
                </a:cxnLst>
                <a:rect l="0" t="0" r="r" b="b"/>
                <a:pathLst>
                  <a:path w="2" h="2">
                    <a:moveTo>
                      <a:pt x="1" y="0"/>
                    </a:moveTo>
                    <a:cubicBezTo>
                      <a:pt x="1" y="1"/>
                      <a:pt x="2" y="1"/>
                      <a:pt x="1" y="2"/>
                    </a:cubicBezTo>
                    <a:cubicBezTo>
                      <a:pt x="0" y="2"/>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8" name="Freeform 6">
                <a:extLst>
                  <a:ext uri="{FF2B5EF4-FFF2-40B4-BE49-F238E27FC236}">
                    <a16:creationId xmlns:a16="http://schemas.microsoft.com/office/drawing/2014/main" id="{EB79286B-698A-469A-8CC0-D6E360E481F3}"/>
                  </a:ext>
                </a:extLst>
              </p:cNvPr>
              <p:cNvSpPr/>
              <p:nvPr/>
            </p:nvSpPr>
            <p:spPr bwMode="auto">
              <a:xfrm>
                <a:off x="4398" y="977"/>
                <a:ext cx="5" cy="2"/>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9" name="Freeform 7">
                <a:extLst>
                  <a:ext uri="{FF2B5EF4-FFF2-40B4-BE49-F238E27FC236}">
                    <a16:creationId xmlns:a16="http://schemas.microsoft.com/office/drawing/2014/main" id="{E24A5B5F-A30A-45CD-9D2A-1803853A6D89}"/>
                  </a:ext>
                </a:extLst>
              </p:cNvPr>
              <p:cNvSpPr/>
              <p:nvPr/>
            </p:nvSpPr>
            <p:spPr bwMode="auto">
              <a:xfrm>
                <a:off x="3001" y="979"/>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0" name="Freeform 8">
                <a:extLst>
                  <a:ext uri="{FF2B5EF4-FFF2-40B4-BE49-F238E27FC236}">
                    <a16:creationId xmlns:a16="http://schemas.microsoft.com/office/drawing/2014/main" id="{71D18E51-7759-49E6-9886-58540A27AAE0}"/>
                  </a:ext>
                </a:extLst>
              </p:cNvPr>
              <p:cNvSpPr/>
              <p:nvPr/>
            </p:nvSpPr>
            <p:spPr bwMode="auto">
              <a:xfrm>
                <a:off x="2758" y="982"/>
                <a:ext cx="10" cy="11"/>
              </a:xfrm>
              <a:custGeom>
                <a:gdLst>
                  <a:gd name="T0" fmla="*/ 2 w 4"/>
                  <a:gd name="T1" fmla="*/ 4 h 4"/>
                  <a:gd name="T2" fmla="*/ 0 w 4"/>
                  <a:gd name="T3" fmla="*/ 2 h 4"/>
                  <a:gd name="T4" fmla="*/ 4 w 4"/>
                  <a:gd name="T5" fmla="*/ 0 h 4"/>
                  <a:gd name="T6" fmla="*/ 2 w 4"/>
                  <a:gd name="T7" fmla="*/ 4 h 4"/>
                </a:gdLst>
                <a:cxnLst>
                  <a:cxn ang="0">
                    <a:pos x="T0" y="T1"/>
                  </a:cxn>
                  <a:cxn ang="0">
                    <a:pos x="T2" y="T3"/>
                  </a:cxn>
                  <a:cxn ang="0">
                    <a:pos x="T4" y="T5"/>
                  </a:cxn>
                  <a:cxn ang="0">
                    <a:pos x="T6" y="T7"/>
                  </a:cxn>
                </a:cxnLst>
                <a:rect l="0" t="0" r="r" b="b"/>
                <a:pathLst>
                  <a:path w="4" h="4">
                    <a:moveTo>
                      <a:pt x="2" y="4"/>
                    </a:moveTo>
                    <a:cubicBezTo>
                      <a:pt x="1" y="4"/>
                      <a:pt x="1" y="3"/>
                      <a:pt x="0" y="2"/>
                    </a:cubicBezTo>
                    <a:cubicBezTo>
                      <a:pt x="0" y="0"/>
                      <a:pt x="3" y="1"/>
                      <a:pt x="4" y="0"/>
                    </a:cubicBezTo>
                    <a:cubicBezTo>
                      <a:pt x="4" y="1"/>
                      <a:pt x="4" y="3"/>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1" name="Freeform 9">
                <a:extLst>
                  <a:ext uri="{FF2B5EF4-FFF2-40B4-BE49-F238E27FC236}">
                    <a16:creationId xmlns:a16="http://schemas.microsoft.com/office/drawing/2014/main" id="{FBE778AD-2FB3-46F7-93BD-C46E3345CB14}"/>
                  </a:ext>
                </a:extLst>
              </p:cNvPr>
              <p:cNvSpPr/>
              <p:nvPr/>
            </p:nvSpPr>
            <p:spPr bwMode="auto">
              <a:xfrm>
                <a:off x="2987" y="985"/>
                <a:ext cx="8" cy="2"/>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1"/>
                      <a:pt x="2"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2" name="Freeform 10">
                <a:extLst>
                  <a:ext uri="{FF2B5EF4-FFF2-40B4-BE49-F238E27FC236}">
                    <a16:creationId xmlns:a16="http://schemas.microsoft.com/office/drawing/2014/main" id="{106A9EA2-6B14-4F04-BAC2-63375EE72754}"/>
                  </a:ext>
                </a:extLst>
              </p:cNvPr>
              <p:cNvSpPr/>
              <p:nvPr/>
            </p:nvSpPr>
            <p:spPr bwMode="auto">
              <a:xfrm>
                <a:off x="2977" y="987"/>
                <a:ext cx="10" cy="9"/>
              </a:xfrm>
              <a:custGeom>
                <a:gdLst>
                  <a:gd name="T0" fmla="*/ 4 w 4"/>
                  <a:gd name="T1" fmla="*/ 1 h 3"/>
                  <a:gd name="T2" fmla="*/ 0 w 4"/>
                  <a:gd name="T3" fmla="*/ 3 h 3"/>
                  <a:gd name="T4" fmla="*/ 4 w 4"/>
                  <a:gd name="T5" fmla="*/ 1 h 3"/>
                </a:gdLst>
                <a:cxnLst>
                  <a:cxn ang="0">
                    <a:pos x="T0" y="T1"/>
                  </a:cxn>
                  <a:cxn ang="0">
                    <a:pos x="T2" y="T3"/>
                  </a:cxn>
                  <a:cxn ang="0">
                    <a:pos x="T4" y="T5"/>
                  </a:cxn>
                </a:cxnLst>
                <a:rect l="0" t="0" r="r" b="b"/>
                <a:pathLst>
                  <a:path w="4" h="3">
                    <a:moveTo>
                      <a:pt x="4" y="1"/>
                    </a:moveTo>
                    <a:cubicBezTo>
                      <a:pt x="3" y="2"/>
                      <a:pt x="1" y="2"/>
                      <a:pt x="0" y="3"/>
                    </a:cubicBezTo>
                    <a:cubicBezTo>
                      <a:pt x="1"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3" name="Freeform 11">
                <a:extLst>
                  <a:ext uri="{FF2B5EF4-FFF2-40B4-BE49-F238E27FC236}">
                    <a16:creationId xmlns:a16="http://schemas.microsoft.com/office/drawing/2014/main" id="{B6ABA66F-EC8A-4F8E-B7AA-0A9DC5EC1005}"/>
                  </a:ext>
                </a:extLst>
              </p:cNvPr>
              <p:cNvSpPr/>
              <p:nvPr/>
            </p:nvSpPr>
            <p:spPr bwMode="auto">
              <a:xfrm>
                <a:off x="3153" y="993"/>
                <a:ext cx="19" cy="8"/>
              </a:xfrm>
              <a:custGeom>
                <a:gdLst>
                  <a:gd name="T0" fmla="*/ 7 w 7"/>
                  <a:gd name="T1" fmla="*/ 1 h 3"/>
                  <a:gd name="T2" fmla="*/ 5 w 7"/>
                  <a:gd name="T3" fmla="*/ 1 h 3"/>
                  <a:gd name="T4" fmla="*/ 1 w 7"/>
                  <a:gd name="T5" fmla="*/ 3 h 3"/>
                  <a:gd name="T6" fmla="*/ 1 w 7"/>
                  <a:gd name="T7" fmla="*/ 1 h 3"/>
                  <a:gd name="T8" fmla="*/ 6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6" y="0"/>
                      <a:pt x="5" y="1"/>
                    </a:cubicBezTo>
                    <a:cubicBezTo>
                      <a:pt x="4" y="2"/>
                      <a:pt x="2" y="1"/>
                      <a:pt x="1" y="3"/>
                    </a:cubicBezTo>
                    <a:cubicBezTo>
                      <a:pt x="1" y="3"/>
                      <a:pt x="0" y="2"/>
                      <a:pt x="1" y="1"/>
                    </a:cubicBezTo>
                    <a:cubicBezTo>
                      <a:pt x="2"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4" name="Freeform 12">
                <a:extLst>
                  <a:ext uri="{FF2B5EF4-FFF2-40B4-BE49-F238E27FC236}">
                    <a16:creationId xmlns:a16="http://schemas.microsoft.com/office/drawing/2014/main" id="{7A859AE9-0E85-49DB-8CB2-49016E2746AF}"/>
                  </a:ext>
                </a:extLst>
              </p:cNvPr>
              <p:cNvSpPr/>
              <p:nvPr/>
            </p:nvSpPr>
            <p:spPr bwMode="auto">
              <a:xfrm>
                <a:off x="1924" y="996"/>
                <a:ext cx="2485" cy="1513"/>
              </a:xfrm>
              <a:custGeom>
                <a:gdLst>
                  <a:gd name="T0" fmla="*/ 409 w 930"/>
                  <a:gd name="T1" fmla="*/ 65 h 565"/>
                  <a:gd name="T2" fmla="*/ 424 w 930"/>
                  <a:gd name="T3" fmla="*/ 89 h 565"/>
                  <a:gd name="T4" fmla="*/ 419 w 930"/>
                  <a:gd name="T5" fmla="*/ 113 h 565"/>
                  <a:gd name="T6" fmla="*/ 461 w 930"/>
                  <a:gd name="T7" fmla="*/ 103 h 565"/>
                  <a:gd name="T8" fmla="*/ 413 w 930"/>
                  <a:gd name="T9" fmla="*/ 152 h 565"/>
                  <a:gd name="T10" fmla="*/ 528 w 930"/>
                  <a:gd name="T11" fmla="*/ 96 h 565"/>
                  <a:gd name="T12" fmla="*/ 645 w 930"/>
                  <a:gd name="T13" fmla="*/ 4 h 565"/>
                  <a:gd name="T14" fmla="*/ 539 w 930"/>
                  <a:gd name="T15" fmla="*/ 108 h 565"/>
                  <a:gd name="T16" fmla="*/ 545 w 930"/>
                  <a:gd name="T17" fmla="*/ 109 h 565"/>
                  <a:gd name="T18" fmla="*/ 616 w 930"/>
                  <a:gd name="T19" fmla="*/ 49 h 565"/>
                  <a:gd name="T20" fmla="*/ 591 w 930"/>
                  <a:gd name="T21" fmla="*/ 92 h 565"/>
                  <a:gd name="T22" fmla="*/ 660 w 930"/>
                  <a:gd name="T23" fmla="*/ 51 h 565"/>
                  <a:gd name="T24" fmla="*/ 586 w 930"/>
                  <a:gd name="T25" fmla="*/ 109 h 565"/>
                  <a:gd name="T26" fmla="*/ 609 w 930"/>
                  <a:gd name="T27" fmla="*/ 115 h 565"/>
                  <a:gd name="T28" fmla="*/ 670 w 930"/>
                  <a:gd name="T29" fmla="*/ 71 h 565"/>
                  <a:gd name="T30" fmla="*/ 716 w 930"/>
                  <a:gd name="T31" fmla="*/ 97 h 565"/>
                  <a:gd name="T32" fmla="*/ 699 w 930"/>
                  <a:gd name="T33" fmla="*/ 121 h 565"/>
                  <a:gd name="T34" fmla="*/ 770 w 930"/>
                  <a:gd name="T35" fmla="*/ 144 h 565"/>
                  <a:gd name="T36" fmla="*/ 843 w 930"/>
                  <a:gd name="T37" fmla="*/ 171 h 565"/>
                  <a:gd name="T38" fmla="*/ 864 w 930"/>
                  <a:gd name="T39" fmla="*/ 226 h 565"/>
                  <a:gd name="T40" fmla="*/ 867 w 930"/>
                  <a:gd name="T41" fmla="*/ 248 h 565"/>
                  <a:gd name="T42" fmla="*/ 737 w 930"/>
                  <a:gd name="T43" fmla="*/ 304 h 565"/>
                  <a:gd name="T44" fmla="*/ 814 w 930"/>
                  <a:gd name="T45" fmla="*/ 277 h 565"/>
                  <a:gd name="T46" fmla="*/ 867 w 930"/>
                  <a:gd name="T47" fmla="*/ 268 h 565"/>
                  <a:gd name="T48" fmla="*/ 880 w 930"/>
                  <a:gd name="T49" fmla="*/ 303 h 565"/>
                  <a:gd name="T50" fmla="*/ 879 w 930"/>
                  <a:gd name="T51" fmla="*/ 338 h 565"/>
                  <a:gd name="T52" fmla="*/ 844 w 930"/>
                  <a:gd name="T53" fmla="*/ 366 h 565"/>
                  <a:gd name="T54" fmla="*/ 891 w 930"/>
                  <a:gd name="T55" fmla="*/ 367 h 565"/>
                  <a:gd name="T56" fmla="*/ 720 w 930"/>
                  <a:gd name="T57" fmla="*/ 466 h 565"/>
                  <a:gd name="T58" fmla="*/ 565 w 930"/>
                  <a:gd name="T59" fmla="*/ 551 h 565"/>
                  <a:gd name="T60" fmla="*/ 508 w 930"/>
                  <a:gd name="T61" fmla="*/ 542 h 565"/>
                  <a:gd name="T62" fmla="*/ 558 w 930"/>
                  <a:gd name="T63" fmla="*/ 466 h 565"/>
                  <a:gd name="T64" fmla="*/ 561 w 930"/>
                  <a:gd name="T65" fmla="*/ 442 h 565"/>
                  <a:gd name="T66" fmla="*/ 303 w 930"/>
                  <a:gd name="T67" fmla="*/ 483 h 565"/>
                  <a:gd name="T68" fmla="*/ 298 w 930"/>
                  <a:gd name="T69" fmla="*/ 473 h 565"/>
                  <a:gd name="T70" fmla="*/ 269 w 930"/>
                  <a:gd name="T71" fmla="*/ 478 h 565"/>
                  <a:gd name="T72" fmla="*/ 185 w 930"/>
                  <a:gd name="T73" fmla="*/ 489 h 565"/>
                  <a:gd name="T74" fmla="*/ 186 w 930"/>
                  <a:gd name="T75" fmla="*/ 512 h 565"/>
                  <a:gd name="T76" fmla="*/ 313 w 930"/>
                  <a:gd name="T77" fmla="*/ 498 h 565"/>
                  <a:gd name="T78" fmla="*/ 449 w 930"/>
                  <a:gd name="T79" fmla="*/ 479 h 565"/>
                  <a:gd name="T80" fmla="*/ 377 w 930"/>
                  <a:gd name="T81" fmla="*/ 492 h 565"/>
                  <a:gd name="T82" fmla="*/ 253 w 930"/>
                  <a:gd name="T83" fmla="*/ 511 h 565"/>
                  <a:gd name="T84" fmla="*/ 150 w 930"/>
                  <a:gd name="T85" fmla="*/ 500 h 565"/>
                  <a:gd name="T86" fmla="*/ 156 w 930"/>
                  <a:gd name="T87" fmla="*/ 455 h 565"/>
                  <a:gd name="T88" fmla="*/ 169 w 930"/>
                  <a:gd name="T89" fmla="*/ 433 h 565"/>
                  <a:gd name="T90" fmla="*/ 162 w 930"/>
                  <a:gd name="T91" fmla="*/ 387 h 565"/>
                  <a:gd name="T92" fmla="*/ 88 w 930"/>
                  <a:gd name="T93" fmla="*/ 395 h 565"/>
                  <a:gd name="T94" fmla="*/ 28 w 930"/>
                  <a:gd name="T95" fmla="*/ 378 h 565"/>
                  <a:gd name="T96" fmla="*/ 14 w 930"/>
                  <a:gd name="T97" fmla="*/ 329 h 565"/>
                  <a:gd name="T98" fmla="*/ 46 w 930"/>
                  <a:gd name="T99" fmla="*/ 266 h 565"/>
                  <a:gd name="T100" fmla="*/ 39 w 930"/>
                  <a:gd name="T101" fmla="*/ 244 h 565"/>
                  <a:gd name="T102" fmla="*/ 23 w 930"/>
                  <a:gd name="T103" fmla="*/ 238 h 565"/>
                  <a:gd name="T104" fmla="*/ 37 w 930"/>
                  <a:gd name="T105" fmla="*/ 210 h 565"/>
                  <a:gd name="T106" fmla="*/ 79 w 930"/>
                  <a:gd name="T107" fmla="*/ 169 h 565"/>
                  <a:gd name="T108" fmla="*/ 93 w 930"/>
                  <a:gd name="T109" fmla="*/ 135 h 565"/>
                  <a:gd name="T110" fmla="*/ 79 w 930"/>
                  <a:gd name="T111" fmla="*/ 99 h 565"/>
                  <a:gd name="T112" fmla="*/ 108 w 930"/>
                  <a:gd name="T113" fmla="*/ 70 h 565"/>
                  <a:gd name="T114" fmla="*/ 59 w 930"/>
                  <a:gd name="T115" fmla="*/ 57 h 565"/>
                  <a:gd name="T116" fmla="*/ 112 w 930"/>
                  <a:gd name="T117" fmla="*/ 42 h 565"/>
                  <a:gd name="T118" fmla="*/ 195 w 930"/>
                  <a:gd name="T119" fmla="*/ 39 h 565"/>
                  <a:gd name="T120" fmla="*/ 298 w 930"/>
                  <a:gd name="T121" fmla="*/ 30 h 565"/>
                  <a:gd name="T122" fmla="*/ 374 w 930"/>
                  <a:gd name="T123" fmla="*/ 11 h 565"/>
                  <a:gd name="T124" fmla="*/ 402 w 930"/>
                  <a:gd name="T125" fmla="*/ 31 h 5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565">
                    <a:moveTo>
                      <a:pt x="459" y="5"/>
                    </a:moveTo>
                    <a:cubicBezTo>
                      <a:pt x="456" y="5"/>
                      <a:pt x="456" y="5"/>
                      <a:pt x="456" y="5"/>
                    </a:cubicBezTo>
                    <a:cubicBezTo>
                      <a:pt x="456" y="6"/>
                      <a:pt x="456" y="6"/>
                      <a:pt x="456" y="6"/>
                    </a:cubicBezTo>
                    <a:cubicBezTo>
                      <a:pt x="455" y="5"/>
                      <a:pt x="455" y="5"/>
                      <a:pt x="455" y="5"/>
                    </a:cubicBezTo>
                    <a:cubicBezTo>
                      <a:pt x="452" y="8"/>
                      <a:pt x="452" y="8"/>
                      <a:pt x="452" y="8"/>
                    </a:cubicBezTo>
                    <a:cubicBezTo>
                      <a:pt x="452" y="8"/>
                      <a:pt x="456" y="7"/>
                      <a:pt x="451" y="8"/>
                    </a:cubicBezTo>
                    <a:cubicBezTo>
                      <a:pt x="454" y="9"/>
                      <a:pt x="454" y="9"/>
                      <a:pt x="454" y="9"/>
                    </a:cubicBezTo>
                    <a:cubicBezTo>
                      <a:pt x="449" y="11"/>
                      <a:pt x="449" y="11"/>
                      <a:pt x="449" y="11"/>
                    </a:cubicBezTo>
                    <a:cubicBezTo>
                      <a:pt x="451" y="9"/>
                      <a:pt x="451" y="9"/>
                      <a:pt x="451" y="9"/>
                    </a:cubicBezTo>
                    <a:cubicBezTo>
                      <a:pt x="450" y="9"/>
                      <a:pt x="455" y="12"/>
                      <a:pt x="449" y="9"/>
                    </a:cubicBezTo>
                    <a:cubicBezTo>
                      <a:pt x="448" y="10"/>
                      <a:pt x="448" y="10"/>
                      <a:pt x="448" y="10"/>
                    </a:cubicBezTo>
                    <a:cubicBezTo>
                      <a:pt x="447" y="10"/>
                      <a:pt x="448" y="12"/>
                      <a:pt x="447" y="10"/>
                    </a:cubicBezTo>
                    <a:cubicBezTo>
                      <a:pt x="446" y="10"/>
                      <a:pt x="446" y="10"/>
                      <a:pt x="446" y="10"/>
                    </a:cubicBezTo>
                    <a:cubicBezTo>
                      <a:pt x="448" y="12"/>
                      <a:pt x="448" y="12"/>
                      <a:pt x="448" y="12"/>
                    </a:cubicBezTo>
                    <a:cubicBezTo>
                      <a:pt x="446" y="14"/>
                      <a:pt x="446" y="14"/>
                      <a:pt x="446" y="14"/>
                    </a:cubicBezTo>
                    <a:cubicBezTo>
                      <a:pt x="449" y="15"/>
                      <a:pt x="449" y="15"/>
                      <a:pt x="449" y="15"/>
                    </a:cubicBezTo>
                    <a:cubicBezTo>
                      <a:pt x="450" y="15"/>
                      <a:pt x="450" y="15"/>
                      <a:pt x="450" y="15"/>
                    </a:cubicBezTo>
                    <a:cubicBezTo>
                      <a:pt x="451" y="15"/>
                      <a:pt x="448" y="18"/>
                      <a:pt x="452" y="16"/>
                    </a:cubicBezTo>
                    <a:cubicBezTo>
                      <a:pt x="451" y="16"/>
                      <a:pt x="450" y="17"/>
                      <a:pt x="452" y="18"/>
                    </a:cubicBezTo>
                    <a:cubicBezTo>
                      <a:pt x="451" y="18"/>
                      <a:pt x="449" y="18"/>
                      <a:pt x="452" y="20"/>
                    </a:cubicBezTo>
                    <a:cubicBezTo>
                      <a:pt x="452" y="21"/>
                      <a:pt x="452" y="21"/>
                      <a:pt x="452" y="21"/>
                    </a:cubicBezTo>
                    <a:cubicBezTo>
                      <a:pt x="451" y="21"/>
                      <a:pt x="451" y="21"/>
                      <a:pt x="451" y="21"/>
                    </a:cubicBezTo>
                    <a:cubicBezTo>
                      <a:pt x="450" y="20"/>
                      <a:pt x="450" y="20"/>
                      <a:pt x="450" y="20"/>
                    </a:cubicBezTo>
                    <a:cubicBezTo>
                      <a:pt x="448" y="19"/>
                      <a:pt x="448" y="19"/>
                      <a:pt x="448" y="19"/>
                    </a:cubicBezTo>
                    <a:cubicBezTo>
                      <a:pt x="445" y="21"/>
                      <a:pt x="445" y="21"/>
                      <a:pt x="445" y="21"/>
                    </a:cubicBezTo>
                    <a:cubicBezTo>
                      <a:pt x="444" y="21"/>
                      <a:pt x="443" y="21"/>
                      <a:pt x="444" y="22"/>
                    </a:cubicBezTo>
                    <a:cubicBezTo>
                      <a:pt x="446" y="18"/>
                      <a:pt x="446" y="18"/>
                      <a:pt x="446" y="18"/>
                    </a:cubicBezTo>
                    <a:cubicBezTo>
                      <a:pt x="442" y="19"/>
                      <a:pt x="442" y="19"/>
                      <a:pt x="442" y="19"/>
                    </a:cubicBezTo>
                    <a:cubicBezTo>
                      <a:pt x="441" y="21"/>
                      <a:pt x="441" y="21"/>
                      <a:pt x="441" y="21"/>
                    </a:cubicBezTo>
                    <a:cubicBezTo>
                      <a:pt x="440" y="21"/>
                      <a:pt x="440" y="23"/>
                      <a:pt x="439" y="22"/>
                    </a:cubicBezTo>
                    <a:cubicBezTo>
                      <a:pt x="439" y="24"/>
                      <a:pt x="439" y="24"/>
                      <a:pt x="439" y="24"/>
                    </a:cubicBezTo>
                    <a:cubicBezTo>
                      <a:pt x="433" y="26"/>
                      <a:pt x="433" y="26"/>
                      <a:pt x="433" y="26"/>
                    </a:cubicBezTo>
                    <a:cubicBezTo>
                      <a:pt x="431" y="29"/>
                      <a:pt x="431" y="29"/>
                      <a:pt x="431" y="29"/>
                    </a:cubicBezTo>
                    <a:cubicBezTo>
                      <a:pt x="427" y="31"/>
                      <a:pt x="427" y="31"/>
                      <a:pt x="427" y="31"/>
                    </a:cubicBezTo>
                    <a:cubicBezTo>
                      <a:pt x="426" y="33"/>
                      <a:pt x="426" y="33"/>
                      <a:pt x="426" y="33"/>
                    </a:cubicBezTo>
                    <a:cubicBezTo>
                      <a:pt x="424" y="35"/>
                      <a:pt x="424" y="35"/>
                      <a:pt x="424" y="35"/>
                    </a:cubicBezTo>
                    <a:cubicBezTo>
                      <a:pt x="422" y="34"/>
                      <a:pt x="422" y="34"/>
                      <a:pt x="422" y="34"/>
                    </a:cubicBezTo>
                    <a:cubicBezTo>
                      <a:pt x="422" y="35"/>
                      <a:pt x="422" y="35"/>
                      <a:pt x="422" y="35"/>
                    </a:cubicBezTo>
                    <a:cubicBezTo>
                      <a:pt x="421" y="37"/>
                      <a:pt x="421" y="37"/>
                      <a:pt x="421" y="37"/>
                    </a:cubicBezTo>
                    <a:cubicBezTo>
                      <a:pt x="420" y="38"/>
                      <a:pt x="420" y="38"/>
                      <a:pt x="420" y="38"/>
                    </a:cubicBezTo>
                    <a:cubicBezTo>
                      <a:pt x="417" y="38"/>
                      <a:pt x="417" y="38"/>
                      <a:pt x="417" y="38"/>
                    </a:cubicBezTo>
                    <a:cubicBezTo>
                      <a:pt x="416" y="39"/>
                      <a:pt x="417" y="40"/>
                      <a:pt x="415" y="41"/>
                    </a:cubicBezTo>
                    <a:cubicBezTo>
                      <a:pt x="415" y="42"/>
                      <a:pt x="415" y="42"/>
                      <a:pt x="415" y="42"/>
                    </a:cubicBezTo>
                    <a:cubicBezTo>
                      <a:pt x="413" y="43"/>
                      <a:pt x="413" y="43"/>
                      <a:pt x="413" y="43"/>
                    </a:cubicBezTo>
                    <a:cubicBezTo>
                      <a:pt x="409" y="48"/>
                      <a:pt x="409" y="48"/>
                      <a:pt x="409" y="48"/>
                    </a:cubicBezTo>
                    <a:cubicBezTo>
                      <a:pt x="408" y="48"/>
                      <a:pt x="408" y="48"/>
                      <a:pt x="408" y="48"/>
                    </a:cubicBezTo>
                    <a:cubicBezTo>
                      <a:pt x="408" y="50"/>
                      <a:pt x="408" y="50"/>
                      <a:pt x="408" y="50"/>
                    </a:cubicBezTo>
                    <a:cubicBezTo>
                      <a:pt x="408" y="50"/>
                      <a:pt x="408" y="48"/>
                      <a:pt x="409" y="51"/>
                    </a:cubicBezTo>
                    <a:cubicBezTo>
                      <a:pt x="409" y="51"/>
                      <a:pt x="410" y="49"/>
                      <a:pt x="410" y="51"/>
                    </a:cubicBezTo>
                    <a:cubicBezTo>
                      <a:pt x="409" y="52"/>
                      <a:pt x="409" y="52"/>
                      <a:pt x="409" y="52"/>
                    </a:cubicBezTo>
                    <a:cubicBezTo>
                      <a:pt x="407" y="52"/>
                      <a:pt x="413" y="50"/>
                      <a:pt x="407" y="54"/>
                    </a:cubicBezTo>
                    <a:cubicBezTo>
                      <a:pt x="407" y="55"/>
                      <a:pt x="407" y="55"/>
                      <a:pt x="407" y="55"/>
                    </a:cubicBezTo>
                    <a:cubicBezTo>
                      <a:pt x="404" y="55"/>
                      <a:pt x="412" y="50"/>
                      <a:pt x="403" y="57"/>
                    </a:cubicBezTo>
                    <a:cubicBezTo>
                      <a:pt x="402" y="57"/>
                      <a:pt x="402" y="57"/>
                      <a:pt x="402" y="57"/>
                    </a:cubicBezTo>
                    <a:cubicBezTo>
                      <a:pt x="401" y="56"/>
                      <a:pt x="404" y="57"/>
                      <a:pt x="401" y="56"/>
                    </a:cubicBezTo>
                    <a:cubicBezTo>
                      <a:pt x="400" y="59"/>
                      <a:pt x="400" y="59"/>
                      <a:pt x="400" y="59"/>
                    </a:cubicBezTo>
                    <a:cubicBezTo>
                      <a:pt x="402" y="58"/>
                      <a:pt x="402" y="58"/>
                      <a:pt x="402" y="58"/>
                    </a:cubicBezTo>
                    <a:cubicBezTo>
                      <a:pt x="402" y="59"/>
                      <a:pt x="402" y="59"/>
                      <a:pt x="402" y="59"/>
                    </a:cubicBezTo>
                    <a:cubicBezTo>
                      <a:pt x="403" y="59"/>
                      <a:pt x="403" y="59"/>
                      <a:pt x="403" y="59"/>
                    </a:cubicBezTo>
                    <a:cubicBezTo>
                      <a:pt x="402" y="60"/>
                      <a:pt x="402" y="60"/>
                      <a:pt x="402" y="60"/>
                    </a:cubicBezTo>
                    <a:cubicBezTo>
                      <a:pt x="403" y="61"/>
                      <a:pt x="403" y="61"/>
                      <a:pt x="403" y="61"/>
                    </a:cubicBezTo>
                    <a:cubicBezTo>
                      <a:pt x="402" y="62"/>
                      <a:pt x="402" y="62"/>
                      <a:pt x="402" y="62"/>
                    </a:cubicBezTo>
                    <a:cubicBezTo>
                      <a:pt x="404" y="61"/>
                      <a:pt x="404" y="61"/>
                      <a:pt x="404" y="61"/>
                    </a:cubicBezTo>
                    <a:cubicBezTo>
                      <a:pt x="405" y="61"/>
                      <a:pt x="405" y="61"/>
                      <a:pt x="405" y="61"/>
                    </a:cubicBezTo>
                    <a:cubicBezTo>
                      <a:pt x="405" y="61"/>
                      <a:pt x="405" y="61"/>
                      <a:pt x="405" y="61"/>
                    </a:cubicBezTo>
                    <a:cubicBezTo>
                      <a:pt x="404" y="62"/>
                      <a:pt x="404" y="62"/>
                      <a:pt x="404" y="62"/>
                    </a:cubicBezTo>
                    <a:cubicBezTo>
                      <a:pt x="405" y="63"/>
                      <a:pt x="405" y="63"/>
                      <a:pt x="405" y="63"/>
                    </a:cubicBezTo>
                    <a:cubicBezTo>
                      <a:pt x="403" y="63"/>
                      <a:pt x="403" y="63"/>
                      <a:pt x="403" y="63"/>
                    </a:cubicBezTo>
                    <a:cubicBezTo>
                      <a:pt x="403" y="64"/>
                      <a:pt x="404" y="63"/>
                      <a:pt x="404" y="64"/>
                    </a:cubicBezTo>
                    <a:cubicBezTo>
                      <a:pt x="402" y="63"/>
                      <a:pt x="402" y="63"/>
                      <a:pt x="402" y="63"/>
                    </a:cubicBezTo>
                    <a:cubicBezTo>
                      <a:pt x="402" y="65"/>
                      <a:pt x="402" y="65"/>
                      <a:pt x="402" y="65"/>
                    </a:cubicBezTo>
                    <a:cubicBezTo>
                      <a:pt x="400" y="66"/>
                      <a:pt x="400" y="66"/>
                      <a:pt x="400" y="66"/>
                    </a:cubicBezTo>
                    <a:cubicBezTo>
                      <a:pt x="398" y="66"/>
                      <a:pt x="398" y="66"/>
                      <a:pt x="398" y="66"/>
                    </a:cubicBezTo>
                    <a:cubicBezTo>
                      <a:pt x="395" y="68"/>
                      <a:pt x="395" y="68"/>
                      <a:pt x="395" y="68"/>
                    </a:cubicBezTo>
                    <a:cubicBezTo>
                      <a:pt x="395" y="69"/>
                      <a:pt x="395" y="69"/>
                      <a:pt x="395" y="69"/>
                    </a:cubicBezTo>
                    <a:cubicBezTo>
                      <a:pt x="392" y="70"/>
                      <a:pt x="392" y="70"/>
                      <a:pt x="392" y="70"/>
                    </a:cubicBezTo>
                    <a:cubicBezTo>
                      <a:pt x="392" y="71"/>
                      <a:pt x="392" y="71"/>
                      <a:pt x="392" y="71"/>
                    </a:cubicBezTo>
                    <a:cubicBezTo>
                      <a:pt x="392" y="72"/>
                      <a:pt x="392" y="72"/>
                      <a:pt x="392" y="72"/>
                    </a:cubicBezTo>
                    <a:cubicBezTo>
                      <a:pt x="388" y="75"/>
                      <a:pt x="388" y="75"/>
                      <a:pt x="388" y="75"/>
                    </a:cubicBezTo>
                    <a:cubicBezTo>
                      <a:pt x="386" y="73"/>
                      <a:pt x="386" y="73"/>
                      <a:pt x="386" y="73"/>
                    </a:cubicBezTo>
                    <a:cubicBezTo>
                      <a:pt x="384" y="76"/>
                      <a:pt x="384" y="76"/>
                      <a:pt x="384" y="76"/>
                    </a:cubicBezTo>
                    <a:cubicBezTo>
                      <a:pt x="385" y="77"/>
                      <a:pt x="385" y="77"/>
                      <a:pt x="385" y="77"/>
                    </a:cubicBezTo>
                    <a:cubicBezTo>
                      <a:pt x="384" y="77"/>
                      <a:pt x="384" y="77"/>
                      <a:pt x="384" y="77"/>
                    </a:cubicBezTo>
                    <a:cubicBezTo>
                      <a:pt x="383" y="76"/>
                      <a:pt x="388" y="75"/>
                      <a:pt x="383" y="77"/>
                    </a:cubicBezTo>
                    <a:cubicBezTo>
                      <a:pt x="383" y="77"/>
                      <a:pt x="383" y="77"/>
                      <a:pt x="383" y="77"/>
                    </a:cubicBezTo>
                    <a:cubicBezTo>
                      <a:pt x="383" y="76"/>
                      <a:pt x="383" y="76"/>
                      <a:pt x="383" y="76"/>
                    </a:cubicBezTo>
                    <a:cubicBezTo>
                      <a:pt x="382" y="77"/>
                      <a:pt x="382" y="77"/>
                      <a:pt x="382" y="77"/>
                    </a:cubicBezTo>
                    <a:cubicBezTo>
                      <a:pt x="382" y="78"/>
                      <a:pt x="382" y="78"/>
                      <a:pt x="382" y="78"/>
                    </a:cubicBezTo>
                    <a:cubicBezTo>
                      <a:pt x="383" y="78"/>
                      <a:pt x="383" y="78"/>
                      <a:pt x="383" y="78"/>
                    </a:cubicBezTo>
                    <a:cubicBezTo>
                      <a:pt x="382" y="78"/>
                      <a:pt x="382" y="78"/>
                      <a:pt x="382" y="78"/>
                    </a:cubicBezTo>
                    <a:cubicBezTo>
                      <a:pt x="382" y="79"/>
                      <a:pt x="382" y="79"/>
                      <a:pt x="382" y="79"/>
                    </a:cubicBezTo>
                    <a:cubicBezTo>
                      <a:pt x="380" y="80"/>
                      <a:pt x="380" y="80"/>
                      <a:pt x="380" y="80"/>
                    </a:cubicBezTo>
                    <a:cubicBezTo>
                      <a:pt x="380" y="80"/>
                      <a:pt x="380" y="80"/>
                      <a:pt x="380" y="80"/>
                    </a:cubicBezTo>
                    <a:cubicBezTo>
                      <a:pt x="382" y="80"/>
                      <a:pt x="382" y="80"/>
                      <a:pt x="382" y="80"/>
                    </a:cubicBezTo>
                    <a:cubicBezTo>
                      <a:pt x="386" y="78"/>
                      <a:pt x="386" y="78"/>
                      <a:pt x="386" y="78"/>
                    </a:cubicBezTo>
                    <a:cubicBezTo>
                      <a:pt x="388" y="78"/>
                      <a:pt x="388" y="78"/>
                      <a:pt x="388" y="78"/>
                    </a:cubicBezTo>
                    <a:cubicBezTo>
                      <a:pt x="393" y="75"/>
                      <a:pt x="393" y="75"/>
                      <a:pt x="393" y="75"/>
                    </a:cubicBezTo>
                    <a:cubicBezTo>
                      <a:pt x="395" y="76"/>
                      <a:pt x="395" y="76"/>
                      <a:pt x="395" y="76"/>
                    </a:cubicBezTo>
                    <a:cubicBezTo>
                      <a:pt x="397" y="73"/>
                      <a:pt x="397" y="73"/>
                      <a:pt x="397" y="73"/>
                    </a:cubicBezTo>
                    <a:cubicBezTo>
                      <a:pt x="400" y="74"/>
                      <a:pt x="400" y="74"/>
                      <a:pt x="400" y="74"/>
                    </a:cubicBezTo>
                    <a:cubicBezTo>
                      <a:pt x="401" y="74"/>
                      <a:pt x="402" y="74"/>
                      <a:pt x="400" y="72"/>
                    </a:cubicBezTo>
                    <a:cubicBezTo>
                      <a:pt x="400" y="72"/>
                      <a:pt x="400" y="72"/>
                      <a:pt x="400" y="72"/>
                    </a:cubicBezTo>
                    <a:cubicBezTo>
                      <a:pt x="406" y="69"/>
                      <a:pt x="406" y="69"/>
                      <a:pt x="406" y="69"/>
                    </a:cubicBezTo>
                    <a:cubicBezTo>
                      <a:pt x="408" y="69"/>
                      <a:pt x="405" y="65"/>
                      <a:pt x="409" y="66"/>
                    </a:cubicBezTo>
                    <a:cubicBezTo>
                      <a:pt x="410" y="66"/>
                      <a:pt x="410" y="66"/>
                      <a:pt x="410" y="66"/>
                    </a:cubicBezTo>
                    <a:cubicBezTo>
                      <a:pt x="409" y="65"/>
                      <a:pt x="409" y="65"/>
                      <a:pt x="409" y="65"/>
                    </a:cubicBezTo>
                    <a:cubicBezTo>
                      <a:pt x="411" y="63"/>
                      <a:pt x="411" y="63"/>
                      <a:pt x="411" y="63"/>
                    </a:cubicBezTo>
                    <a:cubicBezTo>
                      <a:pt x="413" y="63"/>
                      <a:pt x="413" y="63"/>
                      <a:pt x="413" y="63"/>
                    </a:cubicBezTo>
                    <a:cubicBezTo>
                      <a:pt x="414" y="62"/>
                      <a:pt x="414" y="62"/>
                      <a:pt x="414" y="62"/>
                    </a:cubicBezTo>
                    <a:cubicBezTo>
                      <a:pt x="420" y="57"/>
                      <a:pt x="420" y="57"/>
                      <a:pt x="420" y="57"/>
                    </a:cubicBezTo>
                    <a:cubicBezTo>
                      <a:pt x="421" y="56"/>
                      <a:pt x="421" y="56"/>
                      <a:pt x="421" y="56"/>
                    </a:cubicBezTo>
                    <a:cubicBezTo>
                      <a:pt x="424" y="53"/>
                      <a:pt x="424" y="53"/>
                      <a:pt x="424" y="53"/>
                    </a:cubicBezTo>
                    <a:cubicBezTo>
                      <a:pt x="426" y="52"/>
                      <a:pt x="426" y="52"/>
                      <a:pt x="426" y="52"/>
                    </a:cubicBezTo>
                    <a:cubicBezTo>
                      <a:pt x="426" y="51"/>
                      <a:pt x="426" y="51"/>
                      <a:pt x="426" y="51"/>
                    </a:cubicBezTo>
                    <a:cubicBezTo>
                      <a:pt x="425" y="50"/>
                      <a:pt x="425" y="50"/>
                      <a:pt x="425" y="50"/>
                    </a:cubicBezTo>
                    <a:cubicBezTo>
                      <a:pt x="425" y="48"/>
                      <a:pt x="425" y="51"/>
                      <a:pt x="427" y="50"/>
                    </a:cubicBezTo>
                    <a:cubicBezTo>
                      <a:pt x="426" y="48"/>
                      <a:pt x="426" y="48"/>
                      <a:pt x="426" y="48"/>
                    </a:cubicBezTo>
                    <a:cubicBezTo>
                      <a:pt x="427" y="46"/>
                      <a:pt x="427" y="46"/>
                      <a:pt x="427" y="46"/>
                    </a:cubicBezTo>
                    <a:cubicBezTo>
                      <a:pt x="432" y="46"/>
                      <a:pt x="432" y="46"/>
                      <a:pt x="432" y="46"/>
                    </a:cubicBezTo>
                    <a:cubicBezTo>
                      <a:pt x="432" y="46"/>
                      <a:pt x="432" y="46"/>
                      <a:pt x="432" y="46"/>
                    </a:cubicBezTo>
                    <a:cubicBezTo>
                      <a:pt x="432" y="45"/>
                      <a:pt x="432" y="45"/>
                      <a:pt x="432" y="45"/>
                    </a:cubicBezTo>
                    <a:cubicBezTo>
                      <a:pt x="434" y="46"/>
                      <a:pt x="434" y="46"/>
                      <a:pt x="434" y="46"/>
                    </a:cubicBezTo>
                    <a:cubicBezTo>
                      <a:pt x="435" y="45"/>
                      <a:pt x="435" y="45"/>
                      <a:pt x="435" y="45"/>
                    </a:cubicBezTo>
                    <a:cubicBezTo>
                      <a:pt x="435" y="46"/>
                      <a:pt x="433" y="44"/>
                      <a:pt x="436" y="46"/>
                    </a:cubicBezTo>
                    <a:cubicBezTo>
                      <a:pt x="436" y="43"/>
                      <a:pt x="436" y="43"/>
                      <a:pt x="436" y="43"/>
                    </a:cubicBezTo>
                    <a:cubicBezTo>
                      <a:pt x="435" y="43"/>
                      <a:pt x="438" y="42"/>
                      <a:pt x="435" y="42"/>
                    </a:cubicBezTo>
                    <a:cubicBezTo>
                      <a:pt x="438" y="40"/>
                      <a:pt x="438" y="40"/>
                      <a:pt x="438" y="40"/>
                    </a:cubicBezTo>
                    <a:cubicBezTo>
                      <a:pt x="445" y="37"/>
                      <a:pt x="445" y="37"/>
                      <a:pt x="445" y="37"/>
                    </a:cubicBezTo>
                    <a:cubicBezTo>
                      <a:pt x="447" y="38"/>
                      <a:pt x="447" y="38"/>
                      <a:pt x="447" y="38"/>
                    </a:cubicBezTo>
                    <a:cubicBezTo>
                      <a:pt x="448" y="40"/>
                      <a:pt x="448" y="40"/>
                      <a:pt x="448" y="40"/>
                    </a:cubicBezTo>
                    <a:cubicBezTo>
                      <a:pt x="449" y="40"/>
                      <a:pt x="449" y="40"/>
                      <a:pt x="449" y="40"/>
                    </a:cubicBezTo>
                    <a:cubicBezTo>
                      <a:pt x="449" y="37"/>
                      <a:pt x="451" y="39"/>
                      <a:pt x="453" y="37"/>
                    </a:cubicBezTo>
                    <a:cubicBezTo>
                      <a:pt x="454" y="38"/>
                      <a:pt x="454" y="38"/>
                      <a:pt x="454" y="38"/>
                    </a:cubicBezTo>
                    <a:cubicBezTo>
                      <a:pt x="453" y="39"/>
                      <a:pt x="453" y="39"/>
                      <a:pt x="453" y="39"/>
                    </a:cubicBezTo>
                    <a:cubicBezTo>
                      <a:pt x="457" y="38"/>
                      <a:pt x="457" y="38"/>
                      <a:pt x="457" y="38"/>
                    </a:cubicBezTo>
                    <a:cubicBezTo>
                      <a:pt x="457" y="37"/>
                      <a:pt x="457" y="37"/>
                      <a:pt x="457" y="37"/>
                    </a:cubicBezTo>
                    <a:cubicBezTo>
                      <a:pt x="460" y="35"/>
                      <a:pt x="460" y="35"/>
                      <a:pt x="460" y="35"/>
                    </a:cubicBezTo>
                    <a:cubicBezTo>
                      <a:pt x="465" y="31"/>
                      <a:pt x="465" y="31"/>
                      <a:pt x="465" y="31"/>
                    </a:cubicBezTo>
                    <a:cubicBezTo>
                      <a:pt x="470" y="30"/>
                      <a:pt x="470" y="30"/>
                      <a:pt x="470" y="30"/>
                    </a:cubicBezTo>
                    <a:cubicBezTo>
                      <a:pt x="475" y="30"/>
                      <a:pt x="475" y="30"/>
                      <a:pt x="475" y="30"/>
                    </a:cubicBezTo>
                    <a:cubicBezTo>
                      <a:pt x="475" y="31"/>
                      <a:pt x="475" y="31"/>
                      <a:pt x="475" y="31"/>
                    </a:cubicBezTo>
                    <a:cubicBezTo>
                      <a:pt x="471" y="33"/>
                      <a:pt x="471" y="33"/>
                      <a:pt x="471" y="33"/>
                    </a:cubicBezTo>
                    <a:cubicBezTo>
                      <a:pt x="474" y="33"/>
                      <a:pt x="474" y="33"/>
                      <a:pt x="474" y="33"/>
                    </a:cubicBezTo>
                    <a:cubicBezTo>
                      <a:pt x="473" y="34"/>
                      <a:pt x="473" y="34"/>
                      <a:pt x="473" y="34"/>
                    </a:cubicBezTo>
                    <a:cubicBezTo>
                      <a:pt x="476" y="35"/>
                      <a:pt x="476" y="35"/>
                      <a:pt x="476" y="35"/>
                    </a:cubicBezTo>
                    <a:cubicBezTo>
                      <a:pt x="476" y="37"/>
                      <a:pt x="476" y="37"/>
                      <a:pt x="476" y="37"/>
                    </a:cubicBezTo>
                    <a:cubicBezTo>
                      <a:pt x="473" y="37"/>
                      <a:pt x="473" y="37"/>
                      <a:pt x="473" y="37"/>
                    </a:cubicBezTo>
                    <a:cubicBezTo>
                      <a:pt x="472" y="39"/>
                      <a:pt x="472" y="39"/>
                      <a:pt x="472" y="39"/>
                    </a:cubicBezTo>
                    <a:cubicBezTo>
                      <a:pt x="471" y="39"/>
                      <a:pt x="471" y="39"/>
                      <a:pt x="471" y="39"/>
                    </a:cubicBezTo>
                    <a:cubicBezTo>
                      <a:pt x="468" y="40"/>
                      <a:pt x="468" y="40"/>
                      <a:pt x="468" y="40"/>
                    </a:cubicBezTo>
                    <a:cubicBezTo>
                      <a:pt x="468" y="40"/>
                      <a:pt x="468" y="41"/>
                      <a:pt x="468" y="41"/>
                    </a:cubicBezTo>
                    <a:cubicBezTo>
                      <a:pt x="464" y="41"/>
                      <a:pt x="464" y="41"/>
                      <a:pt x="464" y="41"/>
                    </a:cubicBezTo>
                    <a:cubicBezTo>
                      <a:pt x="464" y="41"/>
                      <a:pt x="463" y="41"/>
                      <a:pt x="464" y="42"/>
                    </a:cubicBezTo>
                    <a:cubicBezTo>
                      <a:pt x="465" y="42"/>
                      <a:pt x="465" y="42"/>
                      <a:pt x="465" y="42"/>
                    </a:cubicBezTo>
                    <a:cubicBezTo>
                      <a:pt x="464" y="43"/>
                      <a:pt x="464" y="43"/>
                      <a:pt x="464" y="43"/>
                    </a:cubicBezTo>
                    <a:cubicBezTo>
                      <a:pt x="463" y="43"/>
                      <a:pt x="463" y="43"/>
                      <a:pt x="463" y="43"/>
                    </a:cubicBezTo>
                    <a:cubicBezTo>
                      <a:pt x="458" y="46"/>
                      <a:pt x="458" y="46"/>
                      <a:pt x="458" y="46"/>
                    </a:cubicBezTo>
                    <a:cubicBezTo>
                      <a:pt x="452" y="51"/>
                      <a:pt x="452" y="51"/>
                      <a:pt x="452" y="51"/>
                    </a:cubicBezTo>
                    <a:cubicBezTo>
                      <a:pt x="453" y="52"/>
                      <a:pt x="453" y="52"/>
                      <a:pt x="453" y="52"/>
                    </a:cubicBezTo>
                    <a:cubicBezTo>
                      <a:pt x="454" y="51"/>
                      <a:pt x="454" y="51"/>
                      <a:pt x="454" y="51"/>
                    </a:cubicBezTo>
                    <a:cubicBezTo>
                      <a:pt x="451" y="54"/>
                      <a:pt x="451" y="54"/>
                      <a:pt x="451" y="54"/>
                    </a:cubicBezTo>
                    <a:cubicBezTo>
                      <a:pt x="451" y="54"/>
                      <a:pt x="451" y="54"/>
                      <a:pt x="451" y="54"/>
                    </a:cubicBezTo>
                    <a:cubicBezTo>
                      <a:pt x="449" y="53"/>
                      <a:pt x="449" y="53"/>
                      <a:pt x="449" y="53"/>
                    </a:cubicBezTo>
                    <a:cubicBezTo>
                      <a:pt x="448" y="54"/>
                      <a:pt x="448" y="54"/>
                      <a:pt x="448" y="54"/>
                    </a:cubicBezTo>
                    <a:cubicBezTo>
                      <a:pt x="449" y="55"/>
                      <a:pt x="449" y="55"/>
                      <a:pt x="449" y="55"/>
                    </a:cubicBezTo>
                    <a:cubicBezTo>
                      <a:pt x="449" y="55"/>
                      <a:pt x="448" y="55"/>
                      <a:pt x="448" y="56"/>
                    </a:cubicBezTo>
                    <a:cubicBezTo>
                      <a:pt x="450" y="58"/>
                      <a:pt x="450" y="58"/>
                      <a:pt x="450" y="58"/>
                    </a:cubicBezTo>
                    <a:cubicBezTo>
                      <a:pt x="448" y="61"/>
                      <a:pt x="445" y="62"/>
                      <a:pt x="442" y="64"/>
                    </a:cubicBezTo>
                    <a:cubicBezTo>
                      <a:pt x="436" y="68"/>
                      <a:pt x="436" y="68"/>
                      <a:pt x="436" y="68"/>
                    </a:cubicBezTo>
                    <a:cubicBezTo>
                      <a:pt x="441" y="63"/>
                      <a:pt x="441" y="63"/>
                      <a:pt x="441" y="63"/>
                    </a:cubicBezTo>
                    <a:cubicBezTo>
                      <a:pt x="442" y="62"/>
                      <a:pt x="445" y="64"/>
                      <a:pt x="442" y="62"/>
                    </a:cubicBezTo>
                    <a:cubicBezTo>
                      <a:pt x="437" y="65"/>
                      <a:pt x="437" y="65"/>
                      <a:pt x="437" y="65"/>
                    </a:cubicBezTo>
                    <a:cubicBezTo>
                      <a:pt x="434" y="69"/>
                      <a:pt x="434" y="69"/>
                      <a:pt x="434" y="69"/>
                    </a:cubicBezTo>
                    <a:cubicBezTo>
                      <a:pt x="435" y="69"/>
                      <a:pt x="435" y="69"/>
                      <a:pt x="435" y="69"/>
                    </a:cubicBezTo>
                    <a:cubicBezTo>
                      <a:pt x="435" y="69"/>
                      <a:pt x="443" y="66"/>
                      <a:pt x="434" y="71"/>
                    </a:cubicBezTo>
                    <a:cubicBezTo>
                      <a:pt x="433" y="69"/>
                      <a:pt x="433" y="69"/>
                      <a:pt x="433" y="69"/>
                    </a:cubicBezTo>
                    <a:cubicBezTo>
                      <a:pt x="431" y="71"/>
                      <a:pt x="431" y="71"/>
                      <a:pt x="431" y="71"/>
                    </a:cubicBezTo>
                    <a:cubicBezTo>
                      <a:pt x="432" y="72"/>
                      <a:pt x="432" y="72"/>
                      <a:pt x="432" y="72"/>
                    </a:cubicBezTo>
                    <a:cubicBezTo>
                      <a:pt x="433" y="71"/>
                      <a:pt x="433" y="71"/>
                      <a:pt x="433" y="71"/>
                    </a:cubicBezTo>
                    <a:cubicBezTo>
                      <a:pt x="431" y="73"/>
                      <a:pt x="431" y="73"/>
                      <a:pt x="431" y="73"/>
                    </a:cubicBezTo>
                    <a:cubicBezTo>
                      <a:pt x="432" y="73"/>
                      <a:pt x="433" y="73"/>
                      <a:pt x="432" y="72"/>
                    </a:cubicBezTo>
                    <a:cubicBezTo>
                      <a:pt x="431" y="72"/>
                      <a:pt x="431" y="72"/>
                      <a:pt x="431" y="72"/>
                    </a:cubicBezTo>
                    <a:cubicBezTo>
                      <a:pt x="430" y="73"/>
                      <a:pt x="430" y="73"/>
                      <a:pt x="430" y="73"/>
                    </a:cubicBezTo>
                    <a:cubicBezTo>
                      <a:pt x="423" y="81"/>
                      <a:pt x="423" y="81"/>
                      <a:pt x="423" y="81"/>
                    </a:cubicBezTo>
                    <a:cubicBezTo>
                      <a:pt x="421" y="82"/>
                      <a:pt x="421" y="82"/>
                      <a:pt x="421" y="82"/>
                    </a:cubicBezTo>
                    <a:cubicBezTo>
                      <a:pt x="421" y="84"/>
                      <a:pt x="421" y="84"/>
                      <a:pt x="421" y="84"/>
                    </a:cubicBezTo>
                    <a:cubicBezTo>
                      <a:pt x="419" y="85"/>
                      <a:pt x="419" y="85"/>
                      <a:pt x="419" y="85"/>
                    </a:cubicBezTo>
                    <a:cubicBezTo>
                      <a:pt x="419" y="85"/>
                      <a:pt x="422" y="85"/>
                      <a:pt x="418" y="84"/>
                    </a:cubicBezTo>
                    <a:cubicBezTo>
                      <a:pt x="418" y="86"/>
                      <a:pt x="418" y="86"/>
                      <a:pt x="418" y="86"/>
                    </a:cubicBezTo>
                    <a:cubicBezTo>
                      <a:pt x="420" y="89"/>
                      <a:pt x="421" y="80"/>
                      <a:pt x="418" y="89"/>
                    </a:cubicBezTo>
                    <a:cubicBezTo>
                      <a:pt x="414" y="89"/>
                      <a:pt x="414" y="89"/>
                      <a:pt x="414" y="89"/>
                    </a:cubicBezTo>
                    <a:cubicBezTo>
                      <a:pt x="412" y="89"/>
                      <a:pt x="412" y="89"/>
                      <a:pt x="412" y="89"/>
                    </a:cubicBezTo>
                    <a:cubicBezTo>
                      <a:pt x="412" y="91"/>
                      <a:pt x="412" y="91"/>
                      <a:pt x="412" y="91"/>
                    </a:cubicBezTo>
                    <a:cubicBezTo>
                      <a:pt x="411" y="90"/>
                      <a:pt x="411" y="90"/>
                      <a:pt x="411" y="90"/>
                    </a:cubicBezTo>
                    <a:cubicBezTo>
                      <a:pt x="409" y="92"/>
                      <a:pt x="409" y="92"/>
                      <a:pt x="409" y="92"/>
                    </a:cubicBezTo>
                    <a:cubicBezTo>
                      <a:pt x="412" y="94"/>
                      <a:pt x="412" y="94"/>
                      <a:pt x="412" y="94"/>
                    </a:cubicBezTo>
                    <a:cubicBezTo>
                      <a:pt x="414" y="93"/>
                      <a:pt x="414" y="93"/>
                      <a:pt x="414" y="93"/>
                    </a:cubicBezTo>
                    <a:cubicBezTo>
                      <a:pt x="414" y="95"/>
                      <a:pt x="414" y="95"/>
                      <a:pt x="414" y="95"/>
                    </a:cubicBezTo>
                    <a:cubicBezTo>
                      <a:pt x="413" y="96"/>
                      <a:pt x="413" y="96"/>
                      <a:pt x="413" y="96"/>
                    </a:cubicBezTo>
                    <a:cubicBezTo>
                      <a:pt x="414" y="97"/>
                      <a:pt x="414" y="97"/>
                      <a:pt x="414" y="97"/>
                    </a:cubicBezTo>
                    <a:cubicBezTo>
                      <a:pt x="414" y="96"/>
                      <a:pt x="415" y="96"/>
                      <a:pt x="415" y="95"/>
                    </a:cubicBezTo>
                    <a:cubicBezTo>
                      <a:pt x="416" y="95"/>
                      <a:pt x="416" y="95"/>
                      <a:pt x="416" y="95"/>
                    </a:cubicBezTo>
                    <a:cubicBezTo>
                      <a:pt x="417" y="95"/>
                      <a:pt x="417" y="95"/>
                      <a:pt x="417" y="95"/>
                    </a:cubicBezTo>
                    <a:cubicBezTo>
                      <a:pt x="417" y="93"/>
                      <a:pt x="417" y="93"/>
                      <a:pt x="417" y="93"/>
                    </a:cubicBezTo>
                    <a:cubicBezTo>
                      <a:pt x="416" y="92"/>
                      <a:pt x="416" y="92"/>
                      <a:pt x="416" y="92"/>
                    </a:cubicBezTo>
                    <a:cubicBezTo>
                      <a:pt x="417" y="90"/>
                      <a:pt x="417" y="90"/>
                      <a:pt x="417" y="90"/>
                    </a:cubicBezTo>
                    <a:cubicBezTo>
                      <a:pt x="419" y="91"/>
                      <a:pt x="419" y="91"/>
                      <a:pt x="419" y="91"/>
                    </a:cubicBezTo>
                    <a:cubicBezTo>
                      <a:pt x="417" y="93"/>
                      <a:pt x="417" y="93"/>
                      <a:pt x="417" y="93"/>
                    </a:cubicBezTo>
                    <a:cubicBezTo>
                      <a:pt x="419" y="93"/>
                      <a:pt x="419" y="93"/>
                      <a:pt x="419" y="93"/>
                    </a:cubicBezTo>
                    <a:cubicBezTo>
                      <a:pt x="419" y="92"/>
                      <a:pt x="422" y="91"/>
                      <a:pt x="420" y="90"/>
                    </a:cubicBezTo>
                    <a:cubicBezTo>
                      <a:pt x="423" y="88"/>
                      <a:pt x="423" y="88"/>
                      <a:pt x="423" y="88"/>
                    </a:cubicBezTo>
                    <a:cubicBezTo>
                      <a:pt x="424" y="89"/>
                      <a:pt x="422" y="89"/>
                      <a:pt x="424" y="89"/>
                    </a:cubicBezTo>
                    <a:cubicBezTo>
                      <a:pt x="424" y="89"/>
                      <a:pt x="424" y="89"/>
                      <a:pt x="424" y="89"/>
                    </a:cubicBezTo>
                    <a:cubicBezTo>
                      <a:pt x="423" y="87"/>
                      <a:pt x="423" y="87"/>
                      <a:pt x="423" y="87"/>
                    </a:cubicBezTo>
                    <a:cubicBezTo>
                      <a:pt x="422" y="88"/>
                      <a:pt x="422" y="88"/>
                      <a:pt x="422" y="88"/>
                    </a:cubicBezTo>
                    <a:cubicBezTo>
                      <a:pt x="422" y="86"/>
                      <a:pt x="422" y="86"/>
                      <a:pt x="422" y="86"/>
                    </a:cubicBezTo>
                    <a:cubicBezTo>
                      <a:pt x="424" y="87"/>
                      <a:pt x="424" y="87"/>
                      <a:pt x="424" y="87"/>
                    </a:cubicBezTo>
                    <a:cubicBezTo>
                      <a:pt x="425" y="86"/>
                      <a:pt x="425" y="86"/>
                      <a:pt x="425" y="86"/>
                    </a:cubicBezTo>
                    <a:cubicBezTo>
                      <a:pt x="425" y="86"/>
                      <a:pt x="419" y="90"/>
                      <a:pt x="428" y="87"/>
                    </a:cubicBezTo>
                    <a:cubicBezTo>
                      <a:pt x="428" y="85"/>
                      <a:pt x="428" y="85"/>
                      <a:pt x="428" y="85"/>
                    </a:cubicBezTo>
                    <a:cubicBezTo>
                      <a:pt x="429" y="84"/>
                      <a:pt x="429" y="84"/>
                      <a:pt x="429" y="84"/>
                    </a:cubicBezTo>
                    <a:cubicBezTo>
                      <a:pt x="431" y="84"/>
                      <a:pt x="431" y="84"/>
                      <a:pt x="431" y="84"/>
                    </a:cubicBezTo>
                    <a:cubicBezTo>
                      <a:pt x="432" y="82"/>
                      <a:pt x="432" y="82"/>
                      <a:pt x="432" y="82"/>
                    </a:cubicBezTo>
                    <a:cubicBezTo>
                      <a:pt x="434" y="81"/>
                      <a:pt x="434" y="81"/>
                      <a:pt x="434" y="81"/>
                    </a:cubicBezTo>
                    <a:cubicBezTo>
                      <a:pt x="435" y="79"/>
                      <a:pt x="435" y="79"/>
                      <a:pt x="435" y="79"/>
                    </a:cubicBezTo>
                    <a:cubicBezTo>
                      <a:pt x="436" y="79"/>
                      <a:pt x="436" y="79"/>
                      <a:pt x="436" y="79"/>
                    </a:cubicBezTo>
                    <a:cubicBezTo>
                      <a:pt x="437" y="77"/>
                      <a:pt x="437" y="77"/>
                      <a:pt x="437" y="77"/>
                    </a:cubicBezTo>
                    <a:cubicBezTo>
                      <a:pt x="437" y="78"/>
                      <a:pt x="437" y="78"/>
                      <a:pt x="437" y="78"/>
                    </a:cubicBezTo>
                    <a:cubicBezTo>
                      <a:pt x="440" y="76"/>
                      <a:pt x="440" y="76"/>
                      <a:pt x="440" y="76"/>
                    </a:cubicBezTo>
                    <a:cubicBezTo>
                      <a:pt x="440" y="75"/>
                      <a:pt x="439" y="78"/>
                      <a:pt x="441" y="75"/>
                    </a:cubicBezTo>
                    <a:cubicBezTo>
                      <a:pt x="441" y="75"/>
                      <a:pt x="441" y="75"/>
                      <a:pt x="441" y="75"/>
                    </a:cubicBezTo>
                    <a:cubicBezTo>
                      <a:pt x="442" y="73"/>
                      <a:pt x="442" y="73"/>
                      <a:pt x="442" y="73"/>
                    </a:cubicBezTo>
                    <a:cubicBezTo>
                      <a:pt x="444" y="72"/>
                      <a:pt x="444" y="72"/>
                      <a:pt x="444" y="72"/>
                    </a:cubicBezTo>
                    <a:cubicBezTo>
                      <a:pt x="445" y="71"/>
                      <a:pt x="445" y="71"/>
                      <a:pt x="445" y="71"/>
                    </a:cubicBezTo>
                    <a:cubicBezTo>
                      <a:pt x="447" y="70"/>
                      <a:pt x="447" y="70"/>
                      <a:pt x="447" y="70"/>
                    </a:cubicBezTo>
                    <a:cubicBezTo>
                      <a:pt x="447" y="69"/>
                      <a:pt x="447" y="69"/>
                      <a:pt x="447" y="69"/>
                    </a:cubicBezTo>
                    <a:cubicBezTo>
                      <a:pt x="449" y="68"/>
                      <a:pt x="449" y="68"/>
                      <a:pt x="449" y="68"/>
                    </a:cubicBezTo>
                    <a:cubicBezTo>
                      <a:pt x="451" y="67"/>
                      <a:pt x="451" y="67"/>
                      <a:pt x="451" y="67"/>
                    </a:cubicBezTo>
                    <a:cubicBezTo>
                      <a:pt x="452" y="67"/>
                      <a:pt x="447" y="69"/>
                      <a:pt x="453" y="66"/>
                    </a:cubicBezTo>
                    <a:cubicBezTo>
                      <a:pt x="453" y="66"/>
                      <a:pt x="454" y="66"/>
                      <a:pt x="453" y="66"/>
                    </a:cubicBezTo>
                    <a:cubicBezTo>
                      <a:pt x="454" y="64"/>
                      <a:pt x="454" y="64"/>
                      <a:pt x="454" y="64"/>
                    </a:cubicBezTo>
                    <a:cubicBezTo>
                      <a:pt x="456" y="63"/>
                      <a:pt x="456" y="63"/>
                      <a:pt x="456" y="63"/>
                    </a:cubicBezTo>
                    <a:cubicBezTo>
                      <a:pt x="458" y="61"/>
                      <a:pt x="458" y="61"/>
                      <a:pt x="458" y="61"/>
                    </a:cubicBezTo>
                    <a:cubicBezTo>
                      <a:pt x="458" y="60"/>
                      <a:pt x="458" y="60"/>
                      <a:pt x="458" y="60"/>
                    </a:cubicBezTo>
                    <a:cubicBezTo>
                      <a:pt x="461" y="58"/>
                      <a:pt x="461" y="58"/>
                      <a:pt x="461" y="58"/>
                    </a:cubicBezTo>
                    <a:cubicBezTo>
                      <a:pt x="462" y="56"/>
                      <a:pt x="462" y="56"/>
                      <a:pt x="462" y="56"/>
                    </a:cubicBezTo>
                    <a:cubicBezTo>
                      <a:pt x="466" y="54"/>
                      <a:pt x="466" y="54"/>
                      <a:pt x="466" y="54"/>
                    </a:cubicBezTo>
                    <a:cubicBezTo>
                      <a:pt x="466" y="53"/>
                      <a:pt x="466" y="53"/>
                      <a:pt x="466" y="53"/>
                    </a:cubicBezTo>
                    <a:cubicBezTo>
                      <a:pt x="468" y="53"/>
                      <a:pt x="468" y="53"/>
                      <a:pt x="468" y="53"/>
                    </a:cubicBezTo>
                    <a:cubicBezTo>
                      <a:pt x="470" y="51"/>
                      <a:pt x="470" y="51"/>
                      <a:pt x="470" y="51"/>
                    </a:cubicBezTo>
                    <a:cubicBezTo>
                      <a:pt x="471" y="51"/>
                      <a:pt x="471" y="51"/>
                      <a:pt x="471" y="51"/>
                    </a:cubicBezTo>
                    <a:cubicBezTo>
                      <a:pt x="471" y="51"/>
                      <a:pt x="471" y="51"/>
                      <a:pt x="471" y="51"/>
                    </a:cubicBezTo>
                    <a:cubicBezTo>
                      <a:pt x="471" y="50"/>
                      <a:pt x="471" y="50"/>
                      <a:pt x="471" y="50"/>
                    </a:cubicBezTo>
                    <a:cubicBezTo>
                      <a:pt x="471" y="50"/>
                      <a:pt x="471" y="50"/>
                      <a:pt x="471" y="50"/>
                    </a:cubicBezTo>
                    <a:cubicBezTo>
                      <a:pt x="472" y="50"/>
                      <a:pt x="472" y="49"/>
                      <a:pt x="472" y="50"/>
                    </a:cubicBezTo>
                    <a:cubicBezTo>
                      <a:pt x="472" y="50"/>
                      <a:pt x="472" y="50"/>
                      <a:pt x="472" y="50"/>
                    </a:cubicBezTo>
                    <a:cubicBezTo>
                      <a:pt x="472" y="49"/>
                      <a:pt x="472" y="49"/>
                      <a:pt x="472" y="49"/>
                    </a:cubicBezTo>
                    <a:cubicBezTo>
                      <a:pt x="475" y="47"/>
                      <a:pt x="475" y="47"/>
                      <a:pt x="475" y="47"/>
                    </a:cubicBezTo>
                    <a:cubicBezTo>
                      <a:pt x="476" y="47"/>
                      <a:pt x="476" y="47"/>
                      <a:pt x="476" y="47"/>
                    </a:cubicBezTo>
                    <a:cubicBezTo>
                      <a:pt x="476" y="50"/>
                      <a:pt x="478" y="45"/>
                      <a:pt x="476" y="49"/>
                    </a:cubicBezTo>
                    <a:cubicBezTo>
                      <a:pt x="478" y="51"/>
                      <a:pt x="478" y="51"/>
                      <a:pt x="478" y="51"/>
                    </a:cubicBezTo>
                    <a:cubicBezTo>
                      <a:pt x="477" y="51"/>
                      <a:pt x="477" y="51"/>
                      <a:pt x="477" y="51"/>
                    </a:cubicBezTo>
                    <a:cubicBezTo>
                      <a:pt x="477" y="53"/>
                      <a:pt x="477" y="53"/>
                      <a:pt x="477" y="53"/>
                    </a:cubicBezTo>
                    <a:cubicBezTo>
                      <a:pt x="475" y="52"/>
                      <a:pt x="475" y="52"/>
                      <a:pt x="475" y="52"/>
                    </a:cubicBezTo>
                    <a:cubicBezTo>
                      <a:pt x="472" y="55"/>
                      <a:pt x="472" y="55"/>
                      <a:pt x="472" y="55"/>
                    </a:cubicBezTo>
                    <a:cubicBezTo>
                      <a:pt x="470" y="54"/>
                      <a:pt x="470" y="54"/>
                      <a:pt x="470" y="54"/>
                    </a:cubicBezTo>
                    <a:cubicBezTo>
                      <a:pt x="470" y="54"/>
                      <a:pt x="470" y="54"/>
                      <a:pt x="470" y="54"/>
                    </a:cubicBezTo>
                    <a:cubicBezTo>
                      <a:pt x="470" y="55"/>
                      <a:pt x="470" y="55"/>
                      <a:pt x="470" y="55"/>
                    </a:cubicBezTo>
                    <a:cubicBezTo>
                      <a:pt x="470" y="55"/>
                      <a:pt x="469" y="55"/>
                      <a:pt x="469" y="55"/>
                    </a:cubicBezTo>
                    <a:cubicBezTo>
                      <a:pt x="470" y="57"/>
                      <a:pt x="470" y="57"/>
                      <a:pt x="470" y="57"/>
                    </a:cubicBezTo>
                    <a:cubicBezTo>
                      <a:pt x="473" y="55"/>
                      <a:pt x="473" y="55"/>
                      <a:pt x="473" y="55"/>
                    </a:cubicBezTo>
                    <a:cubicBezTo>
                      <a:pt x="476" y="57"/>
                      <a:pt x="466" y="54"/>
                      <a:pt x="477" y="57"/>
                    </a:cubicBezTo>
                    <a:cubicBezTo>
                      <a:pt x="478" y="55"/>
                      <a:pt x="478" y="55"/>
                      <a:pt x="478" y="55"/>
                    </a:cubicBezTo>
                    <a:cubicBezTo>
                      <a:pt x="479" y="57"/>
                      <a:pt x="479" y="57"/>
                      <a:pt x="479" y="57"/>
                    </a:cubicBezTo>
                    <a:cubicBezTo>
                      <a:pt x="478" y="60"/>
                      <a:pt x="478" y="57"/>
                      <a:pt x="472" y="59"/>
                    </a:cubicBezTo>
                    <a:cubicBezTo>
                      <a:pt x="467" y="63"/>
                      <a:pt x="467" y="63"/>
                      <a:pt x="467" y="63"/>
                    </a:cubicBezTo>
                    <a:cubicBezTo>
                      <a:pt x="466" y="65"/>
                      <a:pt x="466" y="65"/>
                      <a:pt x="466" y="65"/>
                    </a:cubicBezTo>
                    <a:cubicBezTo>
                      <a:pt x="464" y="66"/>
                      <a:pt x="464" y="66"/>
                      <a:pt x="464" y="66"/>
                    </a:cubicBezTo>
                    <a:cubicBezTo>
                      <a:pt x="463" y="68"/>
                      <a:pt x="463" y="68"/>
                      <a:pt x="463" y="68"/>
                    </a:cubicBezTo>
                    <a:cubicBezTo>
                      <a:pt x="460" y="69"/>
                      <a:pt x="460" y="69"/>
                      <a:pt x="460" y="69"/>
                    </a:cubicBezTo>
                    <a:cubicBezTo>
                      <a:pt x="459" y="72"/>
                      <a:pt x="459" y="72"/>
                      <a:pt x="459" y="72"/>
                    </a:cubicBezTo>
                    <a:cubicBezTo>
                      <a:pt x="455" y="74"/>
                      <a:pt x="455" y="74"/>
                      <a:pt x="455" y="74"/>
                    </a:cubicBezTo>
                    <a:cubicBezTo>
                      <a:pt x="454" y="75"/>
                      <a:pt x="454" y="75"/>
                      <a:pt x="454" y="75"/>
                    </a:cubicBezTo>
                    <a:cubicBezTo>
                      <a:pt x="454" y="75"/>
                      <a:pt x="454" y="75"/>
                      <a:pt x="454" y="75"/>
                    </a:cubicBezTo>
                    <a:cubicBezTo>
                      <a:pt x="448" y="79"/>
                      <a:pt x="448" y="79"/>
                      <a:pt x="448" y="79"/>
                    </a:cubicBezTo>
                    <a:cubicBezTo>
                      <a:pt x="448" y="79"/>
                      <a:pt x="448" y="79"/>
                      <a:pt x="448" y="79"/>
                    </a:cubicBezTo>
                    <a:cubicBezTo>
                      <a:pt x="448" y="80"/>
                      <a:pt x="448" y="80"/>
                      <a:pt x="448" y="80"/>
                    </a:cubicBezTo>
                    <a:cubicBezTo>
                      <a:pt x="447" y="81"/>
                      <a:pt x="444" y="82"/>
                      <a:pt x="445" y="83"/>
                    </a:cubicBezTo>
                    <a:cubicBezTo>
                      <a:pt x="441" y="85"/>
                      <a:pt x="441" y="85"/>
                      <a:pt x="441" y="85"/>
                    </a:cubicBezTo>
                    <a:cubicBezTo>
                      <a:pt x="440" y="86"/>
                      <a:pt x="439" y="87"/>
                      <a:pt x="437" y="89"/>
                    </a:cubicBezTo>
                    <a:cubicBezTo>
                      <a:pt x="440" y="89"/>
                      <a:pt x="440" y="89"/>
                      <a:pt x="440" y="89"/>
                    </a:cubicBezTo>
                    <a:cubicBezTo>
                      <a:pt x="444" y="87"/>
                      <a:pt x="444" y="87"/>
                      <a:pt x="444" y="87"/>
                    </a:cubicBezTo>
                    <a:cubicBezTo>
                      <a:pt x="446" y="86"/>
                      <a:pt x="444" y="92"/>
                      <a:pt x="446" y="85"/>
                    </a:cubicBezTo>
                    <a:cubicBezTo>
                      <a:pt x="447" y="85"/>
                      <a:pt x="447" y="85"/>
                      <a:pt x="447" y="85"/>
                    </a:cubicBezTo>
                    <a:cubicBezTo>
                      <a:pt x="444" y="88"/>
                      <a:pt x="444" y="88"/>
                      <a:pt x="444" y="88"/>
                    </a:cubicBezTo>
                    <a:cubicBezTo>
                      <a:pt x="442" y="89"/>
                      <a:pt x="442" y="89"/>
                      <a:pt x="442" y="89"/>
                    </a:cubicBezTo>
                    <a:cubicBezTo>
                      <a:pt x="442" y="93"/>
                      <a:pt x="442" y="93"/>
                      <a:pt x="442" y="93"/>
                    </a:cubicBezTo>
                    <a:cubicBezTo>
                      <a:pt x="440" y="93"/>
                      <a:pt x="440" y="93"/>
                      <a:pt x="440" y="93"/>
                    </a:cubicBezTo>
                    <a:cubicBezTo>
                      <a:pt x="428" y="104"/>
                      <a:pt x="428" y="104"/>
                      <a:pt x="428" y="104"/>
                    </a:cubicBezTo>
                    <a:cubicBezTo>
                      <a:pt x="427" y="104"/>
                      <a:pt x="427" y="104"/>
                      <a:pt x="427" y="104"/>
                    </a:cubicBezTo>
                    <a:cubicBezTo>
                      <a:pt x="427" y="105"/>
                      <a:pt x="427" y="105"/>
                      <a:pt x="427" y="105"/>
                    </a:cubicBezTo>
                    <a:cubicBezTo>
                      <a:pt x="428" y="105"/>
                      <a:pt x="428" y="105"/>
                      <a:pt x="428" y="105"/>
                    </a:cubicBezTo>
                    <a:cubicBezTo>
                      <a:pt x="432" y="103"/>
                      <a:pt x="432" y="103"/>
                      <a:pt x="432" y="103"/>
                    </a:cubicBezTo>
                    <a:cubicBezTo>
                      <a:pt x="433" y="101"/>
                      <a:pt x="433" y="101"/>
                      <a:pt x="433" y="101"/>
                    </a:cubicBezTo>
                    <a:cubicBezTo>
                      <a:pt x="436" y="99"/>
                      <a:pt x="436" y="99"/>
                      <a:pt x="436" y="99"/>
                    </a:cubicBezTo>
                    <a:cubicBezTo>
                      <a:pt x="438" y="97"/>
                      <a:pt x="438" y="97"/>
                      <a:pt x="438" y="97"/>
                    </a:cubicBezTo>
                    <a:cubicBezTo>
                      <a:pt x="439" y="97"/>
                      <a:pt x="440" y="96"/>
                      <a:pt x="440" y="97"/>
                    </a:cubicBezTo>
                    <a:cubicBezTo>
                      <a:pt x="438" y="99"/>
                      <a:pt x="438" y="99"/>
                      <a:pt x="438" y="99"/>
                    </a:cubicBezTo>
                    <a:cubicBezTo>
                      <a:pt x="438" y="99"/>
                      <a:pt x="436" y="98"/>
                      <a:pt x="437" y="100"/>
                    </a:cubicBezTo>
                    <a:cubicBezTo>
                      <a:pt x="435" y="101"/>
                      <a:pt x="435" y="101"/>
                      <a:pt x="435" y="101"/>
                    </a:cubicBezTo>
                    <a:cubicBezTo>
                      <a:pt x="429" y="106"/>
                      <a:pt x="429" y="106"/>
                      <a:pt x="429" y="106"/>
                    </a:cubicBezTo>
                    <a:cubicBezTo>
                      <a:pt x="429" y="107"/>
                      <a:pt x="433" y="103"/>
                      <a:pt x="429" y="108"/>
                    </a:cubicBezTo>
                    <a:cubicBezTo>
                      <a:pt x="428" y="107"/>
                      <a:pt x="428" y="107"/>
                      <a:pt x="428" y="107"/>
                    </a:cubicBezTo>
                    <a:cubicBezTo>
                      <a:pt x="426" y="108"/>
                      <a:pt x="426" y="108"/>
                      <a:pt x="426" y="108"/>
                    </a:cubicBezTo>
                    <a:cubicBezTo>
                      <a:pt x="426" y="109"/>
                      <a:pt x="426" y="109"/>
                      <a:pt x="426" y="109"/>
                    </a:cubicBezTo>
                    <a:cubicBezTo>
                      <a:pt x="423" y="111"/>
                      <a:pt x="423" y="111"/>
                      <a:pt x="423" y="111"/>
                    </a:cubicBezTo>
                    <a:cubicBezTo>
                      <a:pt x="424" y="112"/>
                      <a:pt x="426" y="107"/>
                      <a:pt x="420" y="111"/>
                    </a:cubicBezTo>
                    <a:cubicBezTo>
                      <a:pt x="419" y="113"/>
                      <a:pt x="419" y="113"/>
                      <a:pt x="419" y="113"/>
                    </a:cubicBezTo>
                    <a:cubicBezTo>
                      <a:pt x="416" y="115"/>
                      <a:pt x="416" y="115"/>
                      <a:pt x="416" y="115"/>
                    </a:cubicBezTo>
                    <a:cubicBezTo>
                      <a:pt x="402" y="125"/>
                      <a:pt x="402" y="125"/>
                      <a:pt x="402" y="125"/>
                    </a:cubicBezTo>
                    <a:cubicBezTo>
                      <a:pt x="397" y="128"/>
                      <a:pt x="397" y="128"/>
                      <a:pt x="397" y="128"/>
                    </a:cubicBezTo>
                    <a:cubicBezTo>
                      <a:pt x="388" y="135"/>
                      <a:pt x="388" y="135"/>
                      <a:pt x="388" y="135"/>
                    </a:cubicBezTo>
                    <a:cubicBezTo>
                      <a:pt x="385" y="136"/>
                      <a:pt x="385" y="136"/>
                      <a:pt x="385" y="136"/>
                    </a:cubicBezTo>
                    <a:cubicBezTo>
                      <a:pt x="382" y="139"/>
                      <a:pt x="382" y="139"/>
                      <a:pt x="382" y="139"/>
                    </a:cubicBezTo>
                    <a:cubicBezTo>
                      <a:pt x="381" y="138"/>
                      <a:pt x="386" y="137"/>
                      <a:pt x="379" y="140"/>
                    </a:cubicBezTo>
                    <a:cubicBezTo>
                      <a:pt x="378" y="142"/>
                      <a:pt x="378" y="142"/>
                      <a:pt x="378" y="142"/>
                    </a:cubicBezTo>
                    <a:cubicBezTo>
                      <a:pt x="379" y="142"/>
                      <a:pt x="379" y="142"/>
                      <a:pt x="379" y="142"/>
                    </a:cubicBezTo>
                    <a:cubicBezTo>
                      <a:pt x="378" y="141"/>
                      <a:pt x="379" y="143"/>
                      <a:pt x="377" y="143"/>
                    </a:cubicBezTo>
                    <a:cubicBezTo>
                      <a:pt x="377" y="142"/>
                      <a:pt x="377" y="142"/>
                      <a:pt x="377" y="142"/>
                    </a:cubicBezTo>
                    <a:cubicBezTo>
                      <a:pt x="374" y="145"/>
                      <a:pt x="374" y="145"/>
                      <a:pt x="374" y="145"/>
                    </a:cubicBezTo>
                    <a:cubicBezTo>
                      <a:pt x="373" y="146"/>
                      <a:pt x="373" y="143"/>
                      <a:pt x="371" y="148"/>
                    </a:cubicBezTo>
                    <a:cubicBezTo>
                      <a:pt x="371" y="148"/>
                      <a:pt x="371" y="148"/>
                      <a:pt x="371" y="148"/>
                    </a:cubicBezTo>
                    <a:cubicBezTo>
                      <a:pt x="369" y="150"/>
                      <a:pt x="369" y="150"/>
                      <a:pt x="369" y="150"/>
                    </a:cubicBezTo>
                    <a:cubicBezTo>
                      <a:pt x="370" y="148"/>
                      <a:pt x="370" y="148"/>
                      <a:pt x="370" y="148"/>
                    </a:cubicBezTo>
                    <a:cubicBezTo>
                      <a:pt x="369" y="148"/>
                      <a:pt x="369" y="148"/>
                      <a:pt x="369" y="148"/>
                    </a:cubicBezTo>
                    <a:cubicBezTo>
                      <a:pt x="367" y="150"/>
                      <a:pt x="367" y="150"/>
                      <a:pt x="367" y="150"/>
                    </a:cubicBezTo>
                    <a:cubicBezTo>
                      <a:pt x="368" y="152"/>
                      <a:pt x="368" y="152"/>
                      <a:pt x="368" y="152"/>
                    </a:cubicBezTo>
                    <a:cubicBezTo>
                      <a:pt x="366" y="152"/>
                      <a:pt x="366" y="152"/>
                      <a:pt x="366" y="152"/>
                    </a:cubicBezTo>
                    <a:cubicBezTo>
                      <a:pt x="365" y="153"/>
                      <a:pt x="365" y="153"/>
                      <a:pt x="365" y="153"/>
                    </a:cubicBezTo>
                    <a:cubicBezTo>
                      <a:pt x="357" y="158"/>
                      <a:pt x="357" y="158"/>
                      <a:pt x="357" y="158"/>
                    </a:cubicBezTo>
                    <a:cubicBezTo>
                      <a:pt x="356" y="159"/>
                      <a:pt x="356" y="159"/>
                      <a:pt x="356" y="159"/>
                    </a:cubicBezTo>
                    <a:cubicBezTo>
                      <a:pt x="358" y="159"/>
                      <a:pt x="358" y="159"/>
                      <a:pt x="358" y="159"/>
                    </a:cubicBezTo>
                    <a:cubicBezTo>
                      <a:pt x="364" y="156"/>
                      <a:pt x="364" y="156"/>
                      <a:pt x="364" y="156"/>
                    </a:cubicBezTo>
                    <a:cubicBezTo>
                      <a:pt x="365" y="154"/>
                      <a:pt x="365" y="154"/>
                      <a:pt x="365" y="154"/>
                    </a:cubicBezTo>
                    <a:cubicBezTo>
                      <a:pt x="368" y="153"/>
                      <a:pt x="368" y="153"/>
                      <a:pt x="368" y="153"/>
                    </a:cubicBezTo>
                    <a:cubicBezTo>
                      <a:pt x="370" y="153"/>
                      <a:pt x="370" y="153"/>
                      <a:pt x="370" y="153"/>
                    </a:cubicBezTo>
                    <a:cubicBezTo>
                      <a:pt x="374" y="151"/>
                      <a:pt x="374" y="151"/>
                      <a:pt x="374" y="151"/>
                    </a:cubicBezTo>
                    <a:cubicBezTo>
                      <a:pt x="376" y="150"/>
                      <a:pt x="376" y="150"/>
                      <a:pt x="376" y="150"/>
                    </a:cubicBezTo>
                    <a:cubicBezTo>
                      <a:pt x="377" y="149"/>
                      <a:pt x="377" y="149"/>
                      <a:pt x="377" y="149"/>
                    </a:cubicBezTo>
                    <a:cubicBezTo>
                      <a:pt x="381" y="147"/>
                      <a:pt x="381" y="147"/>
                      <a:pt x="381" y="147"/>
                    </a:cubicBezTo>
                    <a:cubicBezTo>
                      <a:pt x="383" y="145"/>
                      <a:pt x="383" y="145"/>
                      <a:pt x="383" y="145"/>
                    </a:cubicBezTo>
                    <a:cubicBezTo>
                      <a:pt x="383" y="145"/>
                      <a:pt x="380" y="148"/>
                      <a:pt x="383" y="144"/>
                    </a:cubicBezTo>
                    <a:cubicBezTo>
                      <a:pt x="385" y="145"/>
                      <a:pt x="385" y="145"/>
                      <a:pt x="385" y="145"/>
                    </a:cubicBezTo>
                    <a:cubicBezTo>
                      <a:pt x="386" y="144"/>
                      <a:pt x="386" y="144"/>
                      <a:pt x="386" y="144"/>
                    </a:cubicBezTo>
                    <a:cubicBezTo>
                      <a:pt x="384" y="144"/>
                      <a:pt x="384" y="144"/>
                      <a:pt x="384" y="144"/>
                    </a:cubicBezTo>
                    <a:cubicBezTo>
                      <a:pt x="386" y="142"/>
                      <a:pt x="386" y="142"/>
                      <a:pt x="386" y="142"/>
                    </a:cubicBezTo>
                    <a:cubicBezTo>
                      <a:pt x="386" y="144"/>
                      <a:pt x="386" y="144"/>
                      <a:pt x="386" y="144"/>
                    </a:cubicBezTo>
                    <a:cubicBezTo>
                      <a:pt x="389" y="143"/>
                      <a:pt x="389" y="143"/>
                      <a:pt x="389" y="143"/>
                    </a:cubicBezTo>
                    <a:cubicBezTo>
                      <a:pt x="390" y="141"/>
                      <a:pt x="390" y="141"/>
                      <a:pt x="390" y="141"/>
                    </a:cubicBezTo>
                    <a:cubicBezTo>
                      <a:pt x="392" y="140"/>
                      <a:pt x="392" y="140"/>
                      <a:pt x="392" y="140"/>
                    </a:cubicBezTo>
                    <a:cubicBezTo>
                      <a:pt x="393" y="138"/>
                      <a:pt x="393" y="138"/>
                      <a:pt x="393" y="138"/>
                    </a:cubicBezTo>
                    <a:cubicBezTo>
                      <a:pt x="396" y="138"/>
                      <a:pt x="396" y="138"/>
                      <a:pt x="396" y="138"/>
                    </a:cubicBezTo>
                    <a:cubicBezTo>
                      <a:pt x="396" y="137"/>
                      <a:pt x="396" y="137"/>
                      <a:pt x="396" y="137"/>
                    </a:cubicBezTo>
                    <a:cubicBezTo>
                      <a:pt x="400" y="135"/>
                      <a:pt x="400" y="135"/>
                      <a:pt x="400" y="135"/>
                    </a:cubicBezTo>
                    <a:cubicBezTo>
                      <a:pt x="403" y="132"/>
                      <a:pt x="403" y="132"/>
                      <a:pt x="403" y="132"/>
                    </a:cubicBezTo>
                    <a:cubicBezTo>
                      <a:pt x="404" y="132"/>
                      <a:pt x="399" y="136"/>
                      <a:pt x="406" y="131"/>
                    </a:cubicBezTo>
                    <a:cubicBezTo>
                      <a:pt x="405" y="133"/>
                      <a:pt x="405" y="133"/>
                      <a:pt x="405" y="133"/>
                    </a:cubicBezTo>
                    <a:cubicBezTo>
                      <a:pt x="406" y="133"/>
                      <a:pt x="406" y="133"/>
                      <a:pt x="406" y="133"/>
                    </a:cubicBezTo>
                    <a:cubicBezTo>
                      <a:pt x="406" y="132"/>
                      <a:pt x="406" y="132"/>
                      <a:pt x="406" y="132"/>
                    </a:cubicBezTo>
                    <a:cubicBezTo>
                      <a:pt x="409" y="133"/>
                      <a:pt x="409" y="133"/>
                      <a:pt x="409" y="133"/>
                    </a:cubicBezTo>
                    <a:cubicBezTo>
                      <a:pt x="409" y="131"/>
                      <a:pt x="409" y="131"/>
                      <a:pt x="409" y="131"/>
                    </a:cubicBezTo>
                    <a:cubicBezTo>
                      <a:pt x="407" y="130"/>
                      <a:pt x="407" y="130"/>
                      <a:pt x="407" y="130"/>
                    </a:cubicBezTo>
                    <a:cubicBezTo>
                      <a:pt x="408" y="130"/>
                      <a:pt x="403" y="133"/>
                      <a:pt x="409" y="129"/>
                    </a:cubicBezTo>
                    <a:cubicBezTo>
                      <a:pt x="414" y="125"/>
                      <a:pt x="414" y="125"/>
                      <a:pt x="414" y="125"/>
                    </a:cubicBezTo>
                    <a:cubicBezTo>
                      <a:pt x="416" y="124"/>
                      <a:pt x="416" y="124"/>
                      <a:pt x="416" y="124"/>
                    </a:cubicBezTo>
                    <a:cubicBezTo>
                      <a:pt x="417" y="122"/>
                      <a:pt x="417" y="122"/>
                      <a:pt x="417" y="122"/>
                    </a:cubicBezTo>
                    <a:cubicBezTo>
                      <a:pt x="419" y="122"/>
                      <a:pt x="419" y="122"/>
                      <a:pt x="419" y="122"/>
                    </a:cubicBezTo>
                    <a:cubicBezTo>
                      <a:pt x="419" y="121"/>
                      <a:pt x="419" y="121"/>
                      <a:pt x="419" y="121"/>
                    </a:cubicBezTo>
                    <a:cubicBezTo>
                      <a:pt x="419" y="119"/>
                      <a:pt x="423" y="123"/>
                      <a:pt x="423" y="119"/>
                    </a:cubicBezTo>
                    <a:cubicBezTo>
                      <a:pt x="423" y="118"/>
                      <a:pt x="423" y="118"/>
                      <a:pt x="423" y="118"/>
                    </a:cubicBezTo>
                    <a:cubicBezTo>
                      <a:pt x="425" y="117"/>
                      <a:pt x="425" y="117"/>
                      <a:pt x="425" y="117"/>
                    </a:cubicBezTo>
                    <a:cubicBezTo>
                      <a:pt x="424" y="118"/>
                      <a:pt x="424" y="118"/>
                      <a:pt x="424" y="118"/>
                    </a:cubicBezTo>
                    <a:cubicBezTo>
                      <a:pt x="425" y="118"/>
                      <a:pt x="424" y="117"/>
                      <a:pt x="425" y="118"/>
                    </a:cubicBezTo>
                    <a:cubicBezTo>
                      <a:pt x="426" y="117"/>
                      <a:pt x="426" y="117"/>
                      <a:pt x="426" y="117"/>
                    </a:cubicBezTo>
                    <a:cubicBezTo>
                      <a:pt x="425" y="117"/>
                      <a:pt x="425" y="117"/>
                      <a:pt x="425" y="117"/>
                    </a:cubicBezTo>
                    <a:cubicBezTo>
                      <a:pt x="430" y="113"/>
                      <a:pt x="430" y="113"/>
                      <a:pt x="430" y="113"/>
                    </a:cubicBezTo>
                    <a:cubicBezTo>
                      <a:pt x="431" y="113"/>
                      <a:pt x="431" y="113"/>
                      <a:pt x="431" y="113"/>
                    </a:cubicBezTo>
                    <a:cubicBezTo>
                      <a:pt x="432" y="111"/>
                      <a:pt x="432" y="111"/>
                      <a:pt x="432" y="111"/>
                    </a:cubicBezTo>
                    <a:cubicBezTo>
                      <a:pt x="433" y="112"/>
                      <a:pt x="435" y="109"/>
                      <a:pt x="436" y="111"/>
                    </a:cubicBezTo>
                    <a:cubicBezTo>
                      <a:pt x="436" y="108"/>
                      <a:pt x="436" y="108"/>
                      <a:pt x="436" y="108"/>
                    </a:cubicBezTo>
                    <a:cubicBezTo>
                      <a:pt x="436" y="106"/>
                      <a:pt x="437" y="110"/>
                      <a:pt x="439" y="106"/>
                    </a:cubicBezTo>
                    <a:cubicBezTo>
                      <a:pt x="440" y="107"/>
                      <a:pt x="440" y="107"/>
                      <a:pt x="440" y="107"/>
                    </a:cubicBezTo>
                    <a:cubicBezTo>
                      <a:pt x="440" y="107"/>
                      <a:pt x="440" y="107"/>
                      <a:pt x="440" y="107"/>
                    </a:cubicBezTo>
                    <a:cubicBezTo>
                      <a:pt x="441" y="106"/>
                      <a:pt x="441" y="106"/>
                      <a:pt x="441" y="106"/>
                    </a:cubicBezTo>
                    <a:cubicBezTo>
                      <a:pt x="440" y="105"/>
                      <a:pt x="440" y="105"/>
                      <a:pt x="440" y="105"/>
                    </a:cubicBezTo>
                    <a:cubicBezTo>
                      <a:pt x="440" y="104"/>
                      <a:pt x="440" y="104"/>
                      <a:pt x="440" y="104"/>
                    </a:cubicBezTo>
                    <a:cubicBezTo>
                      <a:pt x="443" y="104"/>
                      <a:pt x="443" y="104"/>
                      <a:pt x="443" y="104"/>
                    </a:cubicBezTo>
                    <a:cubicBezTo>
                      <a:pt x="443" y="103"/>
                      <a:pt x="443" y="103"/>
                      <a:pt x="443" y="103"/>
                    </a:cubicBezTo>
                    <a:cubicBezTo>
                      <a:pt x="445" y="104"/>
                      <a:pt x="445" y="104"/>
                      <a:pt x="445" y="104"/>
                    </a:cubicBezTo>
                    <a:cubicBezTo>
                      <a:pt x="446" y="104"/>
                      <a:pt x="443" y="106"/>
                      <a:pt x="446" y="103"/>
                    </a:cubicBezTo>
                    <a:cubicBezTo>
                      <a:pt x="445" y="102"/>
                      <a:pt x="445" y="102"/>
                      <a:pt x="445" y="102"/>
                    </a:cubicBezTo>
                    <a:cubicBezTo>
                      <a:pt x="450" y="99"/>
                      <a:pt x="450" y="99"/>
                      <a:pt x="450" y="99"/>
                    </a:cubicBezTo>
                    <a:cubicBezTo>
                      <a:pt x="450" y="97"/>
                      <a:pt x="450" y="97"/>
                      <a:pt x="450" y="97"/>
                    </a:cubicBezTo>
                    <a:cubicBezTo>
                      <a:pt x="452" y="96"/>
                      <a:pt x="452" y="96"/>
                      <a:pt x="452" y="96"/>
                    </a:cubicBezTo>
                    <a:cubicBezTo>
                      <a:pt x="453" y="94"/>
                      <a:pt x="453" y="94"/>
                      <a:pt x="453" y="94"/>
                    </a:cubicBezTo>
                    <a:cubicBezTo>
                      <a:pt x="456" y="93"/>
                      <a:pt x="456" y="93"/>
                      <a:pt x="456" y="93"/>
                    </a:cubicBezTo>
                    <a:cubicBezTo>
                      <a:pt x="460" y="93"/>
                      <a:pt x="460" y="93"/>
                      <a:pt x="460" y="93"/>
                    </a:cubicBezTo>
                    <a:cubicBezTo>
                      <a:pt x="460" y="93"/>
                      <a:pt x="460" y="93"/>
                      <a:pt x="460" y="93"/>
                    </a:cubicBezTo>
                    <a:cubicBezTo>
                      <a:pt x="460" y="95"/>
                      <a:pt x="460" y="95"/>
                      <a:pt x="460" y="95"/>
                    </a:cubicBezTo>
                    <a:cubicBezTo>
                      <a:pt x="458" y="94"/>
                      <a:pt x="458" y="94"/>
                      <a:pt x="458" y="94"/>
                    </a:cubicBezTo>
                    <a:cubicBezTo>
                      <a:pt x="456" y="96"/>
                      <a:pt x="456" y="96"/>
                      <a:pt x="456" y="96"/>
                    </a:cubicBezTo>
                    <a:cubicBezTo>
                      <a:pt x="457" y="99"/>
                      <a:pt x="456" y="95"/>
                      <a:pt x="460" y="96"/>
                    </a:cubicBezTo>
                    <a:cubicBezTo>
                      <a:pt x="460" y="96"/>
                      <a:pt x="460" y="96"/>
                      <a:pt x="460" y="96"/>
                    </a:cubicBezTo>
                    <a:cubicBezTo>
                      <a:pt x="461" y="97"/>
                      <a:pt x="461" y="97"/>
                      <a:pt x="461" y="97"/>
                    </a:cubicBezTo>
                    <a:cubicBezTo>
                      <a:pt x="461" y="97"/>
                      <a:pt x="464" y="100"/>
                      <a:pt x="462" y="96"/>
                    </a:cubicBezTo>
                    <a:cubicBezTo>
                      <a:pt x="464" y="96"/>
                      <a:pt x="464" y="96"/>
                      <a:pt x="464" y="96"/>
                    </a:cubicBezTo>
                    <a:cubicBezTo>
                      <a:pt x="463" y="96"/>
                      <a:pt x="463" y="96"/>
                      <a:pt x="463" y="96"/>
                    </a:cubicBezTo>
                    <a:cubicBezTo>
                      <a:pt x="462" y="98"/>
                      <a:pt x="462" y="98"/>
                      <a:pt x="462" y="98"/>
                    </a:cubicBezTo>
                    <a:cubicBezTo>
                      <a:pt x="462" y="98"/>
                      <a:pt x="464" y="99"/>
                      <a:pt x="462" y="98"/>
                    </a:cubicBezTo>
                    <a:cubicBezTo>
                      <a:pt x="461" y="99"/>
                      <a:pt x="461" y="99"/>
                      <a:pt x="461" y="99"/>
                    </a:cubicBezTo>
                    <a:cubicBezTo>
                      <a:pt x="462" y="100"/>
                      <a:pt x="462" y="100"/>
                      <a:pt x="462" y="100"/>
                    </a:cubicBezTo>
                    <a:cubicBezTo>
                      <a:pt x="461" y="102"/>
                      <a:pt x="461" y="102"/>
                      <a:pt x="461" y="102"/>
                    </a:cubicBezTo>
                    <a:cubicBezTo>
                      <a:pt x="461" y="102"/>
                      <a:pt x="461" y="102"/>
                      <a:pt x="461" y="102"/>
                    </a:cubicBezTo>
                    <a:cubicBezTo>
                      <a:pt x="461" y="103"/>
                      <a:pt x="461" y="103"/>
                      <a:pt x="461" y="103"/>
                    </a:cubicBezTo>
                    <a:cubicBezTo>
                      <a:pt x="462" y="104"/>
                      <a:pt x="462" y="104"/>
                      <a:pt x="462" y="104"/>
                    </a:cubicBezTo>
                    <a:cubicBezTo>
                      <a:pt x="464" y="101"/>
                      <a:pt x="464" y="101"/>
                      <a:pt x="464" y="101"/>
                    </a:cubicBezTo>
                    <a:cubicBezTo>
                      <a:pt x="466" y="102"/>
                      <a:pt x="466" y="102"/>
                      <a:pt x="466" y="102"/>
                    </a:cubicBezTo>
                    <a:cubicBezTo>
                      <a:pt x="465" y="104"/>
                      <a:pt x="465" y="104"/>
                      <a:pt x="465" y="104"/>
                    </a:cubicBezTo>
                    <a:cubicBezTo>
                      <a:pt x="463" y="104"/>
                      <a:pt x="463" y="104"/>
                      <a:pt x="463" y="104"/>
                    </a:cubicBezTo>
                    <a:cubicBezTo>
                      <a:pt x="463" y="104"/>
                      <a:pt x="464" y="102"/>
                      <a:pt x="462" y="105"/>
                    </a:cubicBezTo>
                    <a:cubicBezTo>
                      <a:pt x="461" y="104"/>
                      <a:pt x="461" y="104"/>
                      <a:pt x="461" y="104"/>
                    </a:cubicBezTo>
                    <a:cubicBezTo>
                      <a:pt x="459" y="105"/>
                      <a:pt x="459" y="105"/>
                      <a:pt x="459" y="105"/>
                    </a:cubicBezTo>
                    <a:cubicBezTo>
                      <a:pt x="457" y="105"/>
                      <a:pt x="457" y="105"/>
                      <a:pt x="457" y="105"/>
                    </a:cubicBezTo>
                    <a:cubicBezTo>
                      <a:pt x="457" y="107"/>
                      <a:pt x="457" y="107"/>
                      <a:pt x="457" y="107"/>
                    </a:cubicBezTo>
                    <a:cubicBezTo>
                      <a:pt x="455" y="108"/>
                      <a:pt x="455" y="108"/>
                      <a:pt x="455" y="108"/>
                    </a:cubicBezTo>
                    <a:cubicBezTo>
                      <a:pt x="454" y="109"/>
                      <a:pt x="454" y="109"/>
                      <a:pt x="454" y="109"/>
                    </a:cubicBezTo>
                    <a:cubicBezTo>
                      <a:pt x="451" y="110"/>
                      <a:pt x="451" y="110"/>
                      <a:pt x="451" y="110"/>
                    </a:cubicBezTo>
                    <a:cubicBezTo>
                      <a:pt x="450" y="111"/>
                      <a:pt x="450" y="111"/>
                      <a:pt x="450" y="111"/>
                    </a:cubicBezTo>
                    <a:cubicBezTo>
                      <a:pt x="446" y="113"/>
                      <a:pt x="446" y="113"/>
                      <a:pt x="446" y="113"/>
                    </a:cubicBezTo>
                    <a:cubicBezTo>
                      <a:pt x="447" y="111"/>
                      <a:pt x="447" y="111"/>
                      <a:pt x="447" y="111"/>
                    </a:cubicBezTo>
                    <a:cubicBezTo>
                      <a:pt x="447" y="111"/>
                      <a:pt x="447" y="113"/>
                      <a:pt x="446" y="112"/>
                    </a:cubicBezTo>
                    <a:cubicBezTo>
                      <a:pt x="445" y="111"/>
                      <a:pt x="449" y="115"/>
                      <a:pt x="445" y="110"/>
                    </a:cubicBezTo>
                    <a:cubicBezTo>
                      <a:pt x="443" y="111"/>
                      <a:pt x="443" y="111"/>
                      <a:pt x="443" y="111"/>
                    </a:cubicBezTo>
                    <a:cubicBezTo>
                      <a:pt x="442" y="112"/>
                      <a:pt x="442" y="112"/>
                      <a:pt x="442" y="112"/>
                    </a:cubicBezTo>
                    <a:cubicBezTo>
                      <a:pt x="445" y="112"/>
                      <a:pt x="445" y="112"/>
                      <a:pt x="445" y="112"/>
                    </a:cubicBezTo>
                    <a:cubicBezTo>
                      <a:pt x="443" y="115"/>
                      <a:pt x="443" y="115"/>
                      <a:pt x="443" y="115"/>
                    </a:cubicBezTo>
                    <a:cubicBezTo>
                      <a:pt x="443" y="116"/>
                      <a:pt x="443" y="116"/>
                      <a:pt x="443" y="116"/>
                    </a:cubicBezTo>
                    <a:cubicBezTo>
                      <a:pt x="445" y="115"/>
                      <a:pt x="445" y="115"/>
                      <a:pt x="445" y="115"/>
                    </a:cubicBezTo>
                    <a:cubicBezTo>
                      <a:pt x="444" y="117"/>
                      <a:pt x="444" y="117"/>
                      <a:pt x="444" y="117"/>
                    </a:cubicBezTo>
                    <a:cubicBezTo>
                      <a:pt x="442" y="118"/>
                      <a:pt x="442" y="118"/>
                      <a:pt x="442" y="118"/>
                    </a:cubicBezTo>
                    <a:cubicBezTo>
                      <a:pt x="439" y="116"/>
                      <a:pt x="439" y="116"/>
                      <a:pt x="439" y="116"/>
                    </a:cubicBezTo>
                    <a:cubicBezTo>
                      <a:pt x="440" y="115"/>
                      <a:pt x="440" y="115"/>
                      <a:pt x="440" y="115"/>
                    </a:cubicBezTo>
                    <a:cubicBezTo>
                      <a:pt x="441" y="115"/>
                      <a:pt x="441" y="115"/>
                      <a:pt x="441" y="115"/>
                    </a:cubicBezTo>
                    <a:cubicBezTo>
                      <a:pt x="440" y="114"/>
                      <a:pt x="440" y="114"/>
                      <a:pt x="440" y="114"/>
                    </a:cubicBezTo>
                    <a:cubicBezTo>
                      <a:pt x="435" y="118"/>
                      <a:pt x="435" y="118"/>
                      <a:pt x="435" y="118"/>
                    </a:cubicBezTo>
                    <a:cubicBezTo>
                      <a:pt x="434" y="118"/>
                      <a:pt x="441" y="117"/>
                      <a:pt x="433" y="119"/>
                    </a:cubicBezTo>
                    <a:cubicBezTo>
                      <a:pt x="430" y="123"/>
                      <a:pt x="430" y="123"/>
                      <a:pt x="430" y="123"/>
                    </a:cubicBezTo>
                    <a:cubicBezTo>
                      <a:pt x="423" y="127"/>
                      <a:pt x="423" y="127"/>
                      <a:pt x="423" y="127"/>
                    </a:cubicBezTo>
                    <a:cubicBezTo>
                      <a:pt x="422" y="127"/>
                      <a:pt x="422" y="127"/>
                      <a:pt x="422" y="127"/>
                    </a:cubicBezTo>
                    <a:cubicBezTo>
                      <a:pt x="423" y="127"/>
                      <a:pt x="423" y="128"/>
                      <a:pt x="423" y="128"/>
                    </a:cubicBezTo>
                    <a:cubicBezTo>
                      <a:pt x="415" y="133"/>
                      <a:pt x="415" y="133"/>
                      <a:pt x="415" y="133"/>
                    </a:cubicBezTo>
                    <a:cubicBezTo>
                      <a:pt x="414" y="134"/>
                      <a:pt x="414" y="134"/>
                      <a:pt x="414" y="134"/>
                    </a:cubicBezTo>
                    <a:cubicBezTo>
                      <a:pt x="414" y="136"/>
                      <a:pt x="414" y="136"/>
                      <a:pt x="414" y="136"/>
                    </a:cubicBezTo>
                    <a:cubicBezTo>
                      <a:pt x="415" y="136"/>
                      <a:pt x="412" y="137"/>
                      <a:pt x="415" y="135"/>
                    </a:cubicBezTo>
                    <a:cubicBezTo>
                      <a:pt x="415" y="134"/>
                      <a:pt x="415" y="134"/>
                      <a:pt x="415" y="134"/>
                    </a:cubicBezTo>
                    <a:cubicBezTo>
                      <a:pt x="415" y="134"/>
                      <a:pt x="411" y="137"/>
                      <a:pt x="417" y="134"/>
                    </a:cubicBezTo>
                    <a:cubicBezTo>
                      <a:pt x="417" y="133"/>
                      <a:pt x="417" y="133"/>
                      <a:pt x="417" y="133"/>
                    </a:cubicBezTo>
                    <a:cubicBezTo>
                      <a:pt x="422" y="131"/>
                      <a:pt x="422" y="131"/>
                      <a:pt x="422" y="131"/>
                    </a:cubicBezTo>
                    <a:cubicBezTo>
                      <a:pt x="425" y="127"/>
                      <a:pt x="425" y="127"/>
                      <a:pt x="425" y="127"/>
                    </a:cubicBezTo>
                    <a:cubicBezTo>
                      <a:pt x="431" y="123"/>
                      <a:pt x="431" y="123"/>
                      <a:pt x="431" y="123"/>
                    </a:cubicBezTo>
                    <a:cubicBezTo>
                      <a:pt x="431" y="123"/>
                      <a:pt x="431" y="123"/>
                      <a:pt x="431" y="123"/>
                    </a:cubicBezTo>
                    <a:cubicBezTo>
                      <a:pt x="434" y="121"/>
                      <a:pt x="434" y="121"/>
                      <a:pt x="434" y="121"/>
                    </a:cubicBezTo>
                    <a:cubicBezTo>
                      <a:pt x="435" y="119"/>
                      <a:pt x="435" y="119"/>
                      <a:pt x="435" y="119"/>
                    </a:cubicBezTo>
                    <a:cubicBezTo>
                      <a:pt x="438" y="118"/>
                      <a:pt x="438" y="118"/>
                      <a:pt x="438" y="118"/>
                    </a:cubicBezTo>
                    <a:cubicBezTo>
                      <a:pt x="439" y="119"/>
                      <a:pt x="442" y="114"/>
                      <a:pt x="438" y="120"/>
                    </a:cubicBezTo>
                    <a:cubicBezTo>
                      <a:pt x="439" y="120"/>
                      <a:pt x="439" y="120"/>
                      <a:pt x="439" y="120"/>
                    </a:cubicBezTo>
                    <a:cubicBezTo>
                      <a:pt x="438" y="121"/>
                      <a:pt x="438" y="121"/>
                      <a:pt x="438" y="121"/>
                    </a:cubicBezTo>
                    <a:cubicBezTo>
                      <a:pt x="436" y="122"/>
                      <a:pt x="436" y="122"/>
                      <a:pt x="436" y="122"/>
                    </a:cubicBezTo>
                    <a:cubicBezTo>
                      <a:pt x="434" y="121"/>
                      <a:pt x="434" y="121"/>
                      <a:pt x="434" y="121"/>
                    </a:cubicBezTo>
                    <a:cubicBezTo>
                      <a:pt x="433" y="122"/>
                      <a:pt x="433" y="122"/>
                      <a:pt x="433" y="122"/>
                    </a:cubicBezTo>
                    <a:cubicBezTo>
                      <a:pt x="434" y="123"/>
                      <a:pt x="434" y="123"/>
                      <a:pt x="434" y="123"/>
                    </a:cubicBezTo>
                    <a:cubicBezTo>
                      <a:pt x="436" y="123"/>
                      <a:pt x="436" y="123"/>
                      <a:pt x="436" y="123"/>
                    </a:cubicBezTo>
                    <a:cubicBezTo>
                      <a:pt x="431" y="125"/>
                      <a:pt x="431" y="125"/>
                      <a:pt x="431" y="125"/>
                    </a:cubicBezTo>
                    <a:cubicBezTo>
                      <a:pt x="431" y="126"/>
                      <a:pt x="431" y="126"/>
                      <a:pt x="431" y="126"/>
                    </a:cubicBezTo>
                    <a:cubicBezTo>
                      <a:pt x="430" y="126"/>
                      <a:pt x="434" y="127"/>
                      <a:pt x="429" y="126"/>
                    </a:cubicBezTo>
                    <a:cubicBezTo>
                      <a:pt x="426" y="127"/>
                      <a:pt x="426" y="127"/>
                      <a:pt x="426" y="127"/>
                    </a:cubicBezTo>
                    <a:cubicBezTo>
                      <a:pt x="428" y="128"/>
                      <a:pt x="428" y="128"/>
                      <a:pt x="428" y="128"/>
                    </a:cubicBezTo>
                    <a:cubicBezTo>
                      <a:pt x="428" y="128"/>
                      <a:pt x="428" y="128"/>
                      <a:pt x="427" y="128"/>
                    </a:cubicBezTo>
                    <a:cubicBezTo>
                      <a:pt x="427" y="128"/>
                      <a:pt x="429" y="127"/>
                      <a:pt x="428" y="129"/>
                    </a:cubicBezTo>
                    <a:cubicBezTo>
                      <a:pt x="428" y="129"/>
                      <a:pt x="430" y="127"/>
                      <a:pt x="425" y="129"/>
                    </a:cubicBezTo>
                    <a:cubicBezTo>
                      <a:pt x="425" y="129"/>
                      <a:pt x="425" y="129"/>
                      <a:pt x="425" y="129"/>
                    </a:cubicBezTo>
                    <a:cubicBezTo>
                      <a:pt x="426" y="130"/>
                      <a:pt x="426" y="130"/>
                      <a:pt x="426" y="130"/>
                    </a:cubicBezTo>
                    <a:cubicBezTo>
                      <a:pt x="424" y="130"/>
                      <a:pt x="424" y="130"/>
                      <a:pt x="424" y="130"/>
                    </a:cubicBezTo>
                    <a:cubicBezTo>
                      <a:pt x="420" y="133"/>
                      <a:pt x="420" y="133"/>
                      <a:pt x="420" y="133"/>
                    </a:cubicBezTo>
                    <a:cubicBezTo>
                      <a:pt x="420" y="134"/>
                      <a:pt x="420" y="134"/>
                      <a:pt x="420" y="134"/>
                    </a:cubicBezTo>
                    <a:cubicBezTo>
                      <a:pt x="420" y="134"/>
                      <a:pt x="420" y="134"/>
                      <a:pt x="420" y="134"/>
                    </a:cubicBezTo>
                    <a:cubicBezTo>
                      <a:pt x="419" y="134"/>
                      <a:pt x="416" y="134"/>
                      <a:pt x="417" y="136"/>
                    </a:cubicBezTo>
                    <a:cubicBezTo>
                      <a:pt x="416" y="137"/>
                      <a:pt x="416" y="137"/>
                      <a:pt x="416" y="137"/>
                    </a:cubicBezTo>
                    <a:cubicBezTo>
                      <a:pt x="416" y="138"/>
                      <a:pt x="416" y="138"/>
                      <a:pt x="416" y="138"/>
                    </a:cubicBezTo>
                    <a:cubicBezTo>
                      <a:pt x="414" y="138"/>
                      <a:pt x="414" y="138"/>
                      <a:pt x="414" y="138"/>
                    </a:cubicBezTo>
                    <a:cubicBezTo>
                      <a:pt x="414" y="138"/>
                      <a:pt x="414" y="138"/>
                      <a:pt x="414" y="138"/>
                    </a:cubicBezTo>
                    <a:cubicBezTo>
                      <a:pt x="411" y="141"/>
                      <a:pt x="411" y="141"/>
                      <a:pt x="411" y="141"/>
                    </a:cubicBezTo>
                    <a:cubicBezTo>
                      <a:pt x="410" y="142"/>
                      <a:pt x="410" y="142"/>
                      <a:pt x="410" y="142"/>
                    </a:cubicBezTo>
                    <a:cubicBezTo>
                      <a:pt x="406" y="145"/>
                      <a:pt x="406" y="145"/>
                      <a:pt x="406" y="145"/>
                    </a:cubicBezTo>
                    <a:cubicBezTo>
                      <a:pt x="406" y="145"/>
                      <a:pt x="406" y="145"/>
                      <a:pt x="406" y="145"/>
                    </a:cubicBezTo>
                    <a:cubicBezTo>
                      <a:pt x="407" y="146"/>
                      <a:pt x="407" y="146"/>
                      <a:pt x="407" y="146"/>
                    </a:cubicBezTo>
                    <a:cubicBezTo>
                      <a:pt x="406" y="146"/>
                      <a:pt x="406" y="146"/>
                      <a:pt x="406" y="146"/>
                    </a:cubicBezTo>
                    <a:cubicBezTo>
                      <a:pt x="397" y="152"/>
                      <a:pt x="397" y="152"/>
                      <a:pt x="397" y="152"/>
                    </a:cubicBezTo>
                    <a:cubicBezTo>
                      <a:pt x="395" y="154"/>
                      <a:pt x="395" y="154"/>
                      <a:pt x="395" y="154"/>
                    </a:cubicBezTo>
                    <a:cubicBezTo>
                      <a:pt x="391" y="156"/>
                      <a:pt x="391" y="156"/>
                      <a:pt x="391" y="156"/>
                    </a:cubicBezTo>
                    <a:cubicBezTo>
                      <a:pt x="390" y="157"/>
                      <a:pt x="390" y="157"/>
                      <a:pt x="390" y="157"/>
                    </a:cubicBezTo>
                    <a:cubicBezTo>
                      <a:pt x="390" y="158"/>
                      <a:pt x="390" y="158"/>
                      <a:pt x="390" y="158"/>
                    </a:cubicBezTo>
                    <a:cubicBezTo>
                      <a:pt x="391" y="157"/>
                      <a:pt x="391" y="157"/>
                      <a:pt x="391" y="157"/>
                    </a:cubicBezTo>
                    <a:cubicBezTo>
                      <a:pt x="392" y="158"/>
                      <a:pt x="392" y="158"/>
                      <a:pt x="392" y="158"/>
                    </a:cubicBezTo>
                    <a:cubicBezTo>
                      <a:pt x="399" y="154"/>
                      <a:pt x="399" y="154"/>
                      <a:pt x="399" y="154"/>
                    </a:cubicBezTo>
                    <a:cubicBezTo>
                      <a:pt x="401" y="154"/>
                      <a:pt x="401" y="154"/>
                      <a:pt x="401" y="154"/>
                    </a:cubicBezTo>
                    <a:cubicBezTo>
                      <a:pt x="410" y="148"/>
                      <a:pt x="410" y="148"/>
                      <a:pt x="410" y="148"/>
                    </a:cubicBezTo>
                    <a:cubicBezTo>
                      <a:pt x="410" y="146"/>
                      <a:pt x="412" y="149"/>
                      <a:pt x="412" y="147"/>
                    </a:cubicBezTo>
                    <a:cubicBezTo>
                      <a:pt x="420" y="142"/>
                      <a:pt x="420" y="142"/>
                      <a:pt x="420" y="142"/>
                    </a:cubicBezTo>
                    <a:cubicBezTo>
                      <a:pt x="415" y="147"/>
                      <a:pt x="415" y="147"/>
                      <a:pt x="415" y="147"/>
                    </a:cubicBezTo>
                    <a:cubicBezTo>
                      <a:pt x="414" y="148"/>
                      <a:pt x="414" y="148"/>
                      <a:pt x="414" y="148"/>
                    </a:cubicBezTo>
                    <a:cubicBezTo>
                      <a:pt x="418" y="148"/>
                      <a:pt x="418" y="148"/>
                      <a:pt x="418" y="148"/>
                    </a:cubicBezTo>
                    <a:cubicBezTo>
                      <a:pt x="418" y="147"/>
                      <a:pt x="419" y="150"/>
                      <a:pt x="419" y="146"/>
                    </a:cubicBezTo>
                    <a:cubicBezTo>
                      <a:pt x="421" y="147"/>
                      <a:pt x="421" y="147"/>
                      <a:pt x="421" y="147"/>
                    </a:cubicBezTo>
                    <a:cubicBezTo>
                      <a:pt x="417" y="150"/>
                      <a:pt x="417" y="150"/>
                      <a:pt x="417" y="150"/>
                    </a:cubicBezTo>
                    <a:cubicBezTo>
                      <a:pt x="417" y="151"/>
                      <a:pt x="417" y="151"/>
                      <a:pt x="417" y="151"/>
                    </a:cubicBezTo>
                    <a:cubicBezTo>
                      <a:pt x="415" y="152"/>
                      <a:pt x="415" y="152"/>
                      <a:pt x="415" y="152"/>
                    </a:cubicBezTo>
                    <a:cubicBezTo>
                      <a:pt x="415" y="153"/>
                      <a:pt x="415" y="153"/>
                      <a:pt x="415" y="153"/>
                    </a:cubicBezTo>
                    <a:cubicBezTo>
                      <a:pt x="414" y="152"/>
                      <a:pt x="414" y="152"/>
                      <a:pt x="414" y="152"/>
                    </a:cubicBezTo>
                    <a:cubicBezTo>
                      <a:pt x="413" y="152"/>
                      <a:pt x="413" y="152"/>
                      <a:pt x="413" y="152"/>
                    </a:cubicBezTo>
                    <a:cubicBezTo>
                      <a:pt x="413" y="153"/>
                      <a:pt x="413" y="153"/>
                      <a:pt x="413" y="153"/>
                    </a:cubicBezTo>
                    <a:cubicBezTo>
                      <a:pt x="414" y="153"/>
                      <a:pt x="414" y="153"/>
                      <a:pt x="414" y="153"/>
                    </a:cubicBezTo>
                    <a:cubicBezTo>
                      <a:pt x="413" y="154"/>
                      <a:pt x="413" y="154"/>
                      <a:pt x="413" y="154"/>
                    </a:cubicBezTo>
                    <a:cubicBezTo>
                      <a:pt x="411" y="155"/>
                      <a:pt x="417" y="156"/>
                      <a:pt x="411" y="154"/>
                    </a:cubicBezTo>
                    <a:cubicBezTo>
                      <a:pt x="410" y="157"/>
                      <a:pt x="410" y="157"/>
                      <a:pt x="410" y="157"/>
                    </a:cubicBezTo>
                    <a:cubicBezTo>
                      <a:pt x="410" y="158"/>
                      <a:pt x="410" y="158"/>
                      <a:pt x="410" y="158"/>
                    </a:cubicBezTo>
                    <a:cubicBezTo>
                      <a:pt x="411" y="158"/>
                      <a:pt x="412" y="158"/>
                      <a:pt x="412" y="156"/>
                    </a:cubicBezTo>
                    <a:cubicBezTo>
                      <a:pt x="412" y="157"/>
                      <a:pt x="413" y="156"/>
                      <a:pt x="414" y="156"/>
                    </a:cubicBezTo>
                    <a:cubicBezTo>
                      <a:pt x="413" y="156"/>
                      <a:pt x="413" y="156"/>
                      <a:pt x="413" y="156"/>
                    </a:cubicBezTo>
                    <a:cubicBezTo>
                      <a:pt x="413" y="156"/>
                      <a:pt x="413" y="156"/>
                      <a:pt x="413" y="156"/>
                    </a:cubicBezTo>
                    <a:cubicBezTo>
                      <a:pt x="413" y="155"/>
                      <a:pt x="408" y="158"/>
                      <a:pt x="415" y="155"/>
                    </a:cubicBezTo>
                    <a:cubicBezTo>
                      <a:pt x="414" y="158"/>
                      <a:pt x="414" y="158"/>
                      <a:pt x="414" y="158"/>
                    </a:cubicBezTo>
                    <a:cubicBezTo>
                      <a:pt x="417" y="158"/>
                      <a:pt x="417" y="158"/>
                      <a:pt x="417" y="158"/>
                    </a:cubicBezTo>
                    <a:cubicBezTo>
                      <a:pt x="416" y="158"/>
                      <a:pt x="418" y="161"/>
                      <a:pt x="417" y="157"/>
                    </a:cubicBezTo>
                    <a:cubicBezTo>
                      <a:pt x="416" y="157"/>
                      <a:pt x="416" y="157"/>
                      <a:pt x="416" y="157"/>
                    </a:cubicBezTo>
                    <a:cubicBezTo>
                      <a:pt x="417" y="156"/>
                      <a:pt x="418" y="155"/>
                      <a:pt x="419" y="157"/>
                    </a:cubicBezTo>
                    <a:cubicBezTo>
                      <a:pt x="424" y="156"/>
                      <a:pt x="424" y="156"/>
                      <a:pt x="424" y="156"/>
                    </a:cubicBezTo>
                    <a:cubicBezTo>
                      <a:pt x="424" y="154"/>
                      <a:pt x="424" y="154"/>
                      <a:pt x="424" y="154"/>
                    </a:cubicBezTo>
                    <a:cubicBezTo>
                      <a:pt x="424" y="155"/>
                      <a:pt x="424" y="155"/>
                      <a:pt x="424" y="155"/>
                    </a:cubicBezTo>
                    <a:cubicBezTo>
                      <a:pt x="428" y="156"/>
                      <a:pt x="428" y="156"/>
                      <a:pt x="428" y="156"/>
                    </a:cubicBezTo>
                    <a:cubicBezTo>
                      <a:pt x="429" y="155"/>
                      <a:pt x="429" y="155"/>
                      <a:pt x="429" y="155"/>
                    </a:cubicBezTo>
                    <a:cubicBezTo>
                      <a:pt x="431" y="155"/>
                      <a:pt x="431" y="155"/>
                      <a:pt x="431" y="155"/>
                    </a:cubicBezTo>
                    <a:cubicBezTo>
                      <a:pt x="431" y="153"/>
                      <a:pt x="431" y="153"/>
                      <a:pt x="431" y="153"/>
                    </a:cubicBezTo>
                    <a:cubicBezTo>
                      <a:pt x="433" y="151"/>
                      <a:pt x="432" y="154"/>
                      <a:pt x="433" y="154"/>
                    </a:cubicBezTo>
                    <a:cubicBezTo>
                      <a:pt x="434" y="154"/>
                      <a:pt x="434" y="154"/>
                      <a:pt x="434" y="154"/>
                    </a:cubicBezTo>
                    <a:cubicBezTo>
                      <a:pt x="435" y="154"/>
                      <a:pt x="435" y="154"/>
                      <a:pt x="435" y="154"/>
                    </a:cubicBezTo>
                    <a:cubicBezTo>
                      <a:pt x="436" y="153"/>
                      <a:pt x="436" y="153"/>
                      <a:pt x="436" y="153"/>
                    </a:cubicBezTo>
                    <a:cubicBezTo>
                      <a:pt x="441" y="153"/>
                      <a:pt x="441" y="153"/>
                      <a:pt x="441" y="153"/>
                    </a:cubicBezTo>
                    <a:cubicBezTo>
                      <a:pt x="442" y="152"/>
                      <a:pt x="442" y="152"/>
                      <a:pt x="442" y="152"/>
                    </a:cubicBezTo>
                    <a:cubicBezTo>
                      <a:pt x="443" y="152"/>
                      <a:pt x="443" y="152"/>
                      <a:pt x="443" y="152"/>
                    </a:cubicBezTo>
                    <a:cubicBezTo>
                      <a:pt x="445" y="152"/>
                      <a:pt x="445" y="152"/>
                      <a:pt x="445" y="152"/>
                    </a:cubicBezTo>
                    <a:cubicBezTo>
                      <a:pt x="450" y="151"/>
                      <a:pt x="450" y="151"/>
                      <a:pt x="450" y="151"/>
                    </a:cubicBezTo>
                    <a:cubicBezTo>
                      <a:pt x="451" y="150"/>
                      <a:pt x="451" y="150"/>
                      <a:pt x="451" y="150"/>
                    </a:cubicBezTo>
                    <a:cubicBezTo>
                      <a:pt x="451" y="150"/>
                      <a:pt x="450" y="151"/>
                      <a:pt x="453" y="150"/>
                    </a:cubicBezTo>
                    <a:cubicBezTo>
                      <a:pt x="453" y="150"/>
                      <a:pt x="453" y="150"/>
                      <a:pt x="453" y="150"/>
                    </a:cubicBezTo>
                    <a:cubicBezTo>
                      <a:pt x="453" y="150"/>
                      <a:pt x="453" y="150"/>
                      <a:pt x="453" y="150"/>
                    </a:cubicBezTo>
                    <a:cubicBezTo>
                      <a:pt x="451" y="152"/>
                      <a:pt x="451" y="152"/>
                      <a:pt x="451" y="152"/>
                    </a:cubicBezTo>
                    <a:cubicBezTo>
                      <a:pt x="451" y="153"/>
                      <a:pt x="451" y="153"/>
                      <a:pt x="451" y="153"/>
                    </a:cubicBezTo>
                    <a:cubicBezTo>
                      <a:pt x="454" y="153"/>
                      <a:pt x="454" y="153"/>
                      <a:pt x="454" y="153"/>
                    </a:cubicBezTo>
                    <a:cubicBezTo>
                      <a:pt x="456" y="151"/>
                      <a:pt x="456" y="151"/>
                      <a:pt x="456" y="151"/>
                    </a:cubicBezTo>
                    <a:cubicBezTo>
                      <a:pt x="455" y="150"/>
                      <a:pt x="455" y="150"/>
                      <a:pt x="455" y="150"/>
                    </a:cubicBezTo>
                    <a:cubicBezTo>
                      <a:pt x="461" y="149"/>
                      <a:pt x="461" y="149"/>
                      <a:pt x="461" y="149"/>
                    </a:cubicBezTo>
                    <a:cubicBezTo>
                      <a:pt x="460" y="148"/>
                      <a:pt x="460" y="148"/>
                      <a:pt x="460" y="148"/>
                    </a:cubicBezTo>
                    <a:cubicBezTo>
                      <a:pt x="461" y="148"/>
                      <a:pt x="461" y="148"/>
                      <a:pt x="461" y="148"/>
                    </a:cubicBezTo>
                    <a:cubicBezTo>
                      <a:pt x="463" y="148"/>
                      <a:pt x="463" y="148"/>
                      <a:pt x="463" y="148"/>
                    </a:cubicBezTo>
                    <a:cubicBezTo>
                      <a:pt x="464" y="149"/>
                      <a:pt x="465" y="147"/>
                      <a:pt x="466" y="148"/>
                    </a:cubicBezTo>
                    <a:cubicBezTo>
                      <a:pt x="466" y="148"/>
                      <a:pt x="467" y="148"/>
                      <a:pt x="466" y="148"/>
                    </a:cubicBezTo>
                    <a:cubicBezTo>
                      <a:pt x="466" y="148"/>
                      <a:pt x="466" y="148"/>
                      <a:pt x="466" y="149"/>
                    </a:cubicBezTo>
                    <a:cubicBezTo>
                      <a:pt x="467" y="147"/>
                      <a:pt x="467" y="147"/>
                      <a:pt x="467" y="147"/>
                    </a:cubicBezTo>
                    <a:cubicBezTo>
                      <a:pt x="470" y="146"/>
                      <a:pt x="470" y="146"/>
                      <a:pt x="470" y="146"/>
                    </a:cubicBezTo>
                    <a:cubicBezTo>
                      <a:pt x="470" y="144"/>
                      <a:pt x="470" y="144"/>
                      <a:pt x="470" y="144"/>
                    </a:cubicBezTo>
                    <a:cubicBezTo>
                      <a:pt x="473" y="146"/>
                      <a:pt x="473" y="146"/>
                      <a:pt x="473" y="146"/>
                    </a:cubicBezTo>
                    <a:cubicBezTo>
                      <a:pt x="476" y="145"/>
                      <a:pt x="476" y="145"/>
                      <a:pt x="476" y="145"/>
                    </a:cubicBezTo>
                    <a:cubicBezTo>
                      <a:pt x="475" y="144"/>
                      <a:pt x="475" y="144"/>
                      <a:pt x="475" y="144"/>
                    </a:cubicBezTo>
                    <a:cubicBezTo>
                      <a:pt x="477" y="142"/>
                      <a:pt x="477" y="142"/>
                      <a:pt x="477" y="142"/>
                    </a:cubicBezTo>
                    <a:cubicBezTo>
                      <a:pt x="478" y="142"/>
                      <a:pt x="478" y="142"/>
                      <a:pt x="478" y="142"/>
                    </a:cubicBezTo>
                    <a:cubicBezTo>
                      <a:pt x="479" y="142"/>
                      <a:pt x="479" y="142"/>
                      <a:pt x="479" y="142"/>
                    </a:cubicBezTo>
                    <a:cubicBezTo>
                      <a:pt x="481" y="141"/>
                      <a:pt x="481" y="141"/>
                      <a:pt x="481" y="141"/>
                    </a:cubicBezTo>
                    <a:cubicBezTo>
                      <a:pt x="482" y="142"/>
                      <a:pt x="482" y="142"/>
                      <a:pt x="482" y="142"/>
                    </a:cubicBezTo>
                    <a:cubicBezTo>
                      <a:pt x="484" y="142"/>
                      <a:pt x="484" y="142"/>
                      <a:pt x="484" y="142"/>
                    </a:cubicBezTo>
                    <a:cubicBezTo>
                      <a:pt x="484" y="142"/>
                      <a:pt x="481" y="143"/>
                      <a:pt x="485" y="141"/>
                    </a:cubicBezTo>
                    <a:cubicBezTo>
                      <a:pt x="483" y="140"/>
                      <a:pt x="483" y="140"/>
                      <a:pt x="483" y="140"/>
                    </a:cubicBezTo>
                    <a:cubicBezTo>
                      <a:pt x="483" y="140"/>
                      <a:pt x="481" y="141"/>
                      <a:pt x="483" y="139"/>
                    </a:cubicBezTo>
                    <a:cubicBezTo>
                      <a:pt x="481" y="140"/>
                      <a:pt x="481" y="140"/>
                      <a:pt x="481" y="140"/>
                    </a:cubicBezTo>
                    <a:cubicBezTo>
                      <a:pt x="481" y="137"/>
                      <a:pt x="481" y="137"/>
                      <a:pt x="481" y="137"/>
                    </a:cubicBezTo>
                    <a:cubicBezTo>
                      <a:pt x="482" y="137"/>
                      <a:pt x="482" y="137"/>
                      <a:pt x="482" y="137"/>
                    </a:cubicBezTo>
                    <a:cubicBezTo>
                      <a:pt x="486" y="137"/>
                      <a:pt x="486" y="137"/>
                      <a:pt x="486" y="137"/>
                    </a:cubicBezTo>
                    <a:cubicBezTo>
                      <a:pt x="488" y="135"/>
                      <a:pt x="488" y="135"/>
                      <a:pt x="488" y="135"/>
                    </a:cubicBezTo>
                    <a:cubicBezTo>
                      <a:pt x="489" y="135"/>
                      <a:pt x="490" y="134"/>
                      <a:pt x="491" y="134"/>
                    </a:cubicBezTo>
                    <a:cubicBezTo>
                      <a:pt x="492" y="134"/>
                      <a:pt x="492" y="134"/>
                      <a:pt x="492" y="134"/>
                    </a:cubicBezTo>
                    <a:cubicBezTo>
                      <a:pt x="494" y="132"/>
                      <a:pt x="494" y="132"/>
                      <a:pt x="494" y="132"/>
                    </a:cubicBezTo>
                    <a:cubicBezTo>
                      <a:pt x="494" y="131"/>
                      <a:pt x="494" y="131"/>
                      <a:pt x="494" y="131"/>
                    </a:cubicBezTo>
                    <a:cubicBezTo>
                      <a:pt x="495" y="130"/>
                      <a:pt x="495" y="130"/>
                      <a:pt x="495" y="130"/>
                    </a:cubicBezTo>
                    <a:cubicBezTo>
                      <a:pt x="500" y="129"/>
                      <a:pt x="500" y="129"/>
                      <a:pt x="500" y="129"/>
                    </a:cubicBezTo>
                    <a:cubicBezTo>
                      <a:pt x="499" y="129"/>
                      <a:pt x="501" y="127"/>
                      <a:pt x="498" y="128"/>
                    </a:cubicBezTo>
                    <a:cubicBezTo>
                      <a:pt x="501" y="126"/>
                      <a:pt x="501" y="126"/>
                      <a:pt x="501" y="126"/>
                    </a:cubicBezTo>
                    <a:cubicBezTo>
                      <a:pt x="500" y="126"/>
                      <a:pt x="500" y="126"/>
                      <a:pt x="500" y="126"/>
                    </a:cubicBezTo>
                    <a:cubicBezTo>
                      <a:pt x="502" y="125"/>
                      <a:pt x="502" y="125"/>
                      <a:pt x="502" y="125"/>
                    </a:cubicBezTo>
                    <a:cubicBezTo>
                      <a:pt x="507" y="121"/>
                      <a:pt x="507" y="121"/>
                      <a:pt x="507" y="121"/>
                    </a:cubicBezTo>
                    <a:cubicBezTo>
                      <a:pt x="507" y="120"/>
                      <a:pt x="505" y="121"/>
                      <a:pt x="506" y="119"/>
                    </a:cubicBezTo>
                    <a:cubicBezTo>
                      <a:pt x="509" y="120"/>
                      <a:pt x="509" y="120"/>
                      <a:pt x="509" y="120"/>
                    </a:cubicBezTo>
                    <a:cubicBezTo>
                      <a:pt x="511" y="117"/>
                      <a:pt x="511" y="117"/>
                      <a:pt x="511" y="117"/>
                    </a:cubicBezTo>
                    <a:cubicBezTo>
                      <a:pt x="509" y="116"/>
                      <a:pt x="509" y="116"/>
                      <a:pt x="509" y="116"/>
                    </a:cubicBezTo>
                    <a:cubicBezTo>
                      <a:pt x="509" y="116"/>
                      <a:pt x="511" y="116"/>
                      <a:pt x="509" y="116"/>
                    </a:cubicBezTo>
                    <a:cubicBezTo>
                      <a:pt x="513" y="111"/>
                      <a:pt x="513" y="111"/>
                      <a:pt x="513" y="111"/>
                    </a:cubicBezTo>
                    <a:cubicBezTo>
                      <a:pt x="513" y="113"/>
                      <a:pt x="513" y="113"/>
                      <a:pt x="513" y="113"/>
                    </a:cubicBezTo>
                    <a:cubicBezTo>
                      <a:pt x="517" y="112"/>
                      <a:pt x="517" y="112"/>
                      <a:pt x="517" y="112"/>
                    </a:cubicBezTo>
                    <a:cubicBezTo>
                      <a:pt x="517" y="113"/>
                      <a:pt x="514" y="114"/>
                      <a:pt x="518" y="113"/>
                    </a:cubicBezTo>
                    <a:cubicBezTo>
                      <a:pt x="517" y="110"/>
                      <a:pt x="517" y="110"/>
                      <a:pt x="517" y="110"/>
                    </a:cubicBezTo>
                    <a:cubicBezTo>
                      <a:pt x="516" y="111"/>
                      <a:pt x="516" y="111"/>
                      <a:pt x="516" y="111"/>
                    </a:cubicBezTo>
                    <a:cubicBezTo>
                      <a:pt x="516" y="111"/>
                      <a:pt x="516" y="111"/>
                      <a:pt x="516" y="111"/>
                    </a:cubicBezTo>
                    <a:cubicBezTo>
                      <a:pt x="517" y="108"/>
                      <a:pt x="517" y="108"/>
                      <a:pt x="517" y="108"/>
                    </a:cubicBezTo>
                    <a:cubicBezTo>
                      <a:pt x="519" y="109"/>
                      <a:pt x="519" y="109"/>
                      <a:pt x="519" y="109"/>
                    </a:cubicBezTo>
                    <a:cubicBezTo>
                      <a:pt x="522" y="110"/>
                      <a:pt x="522" y="110"/>
                      <a:pt x="522" y="110"/>
                    </a:cubicBezTo>
                    <a:cubicBezTo>
                      <a:pt x="522" y="110"/>
                      <a:pt x="522" y="110"/>
                      <a:pt x="522" y="110"/>
                    </a:cubicBezTo>
                    <a:cubicBezTo>
                      <a:pt x="520" y="108"/>
                      <a:pt x="520" y="108"/>
                      <a:pt x="520" y="108"/>
                    </a:cubicBezTo>
                    <a:cubicBezTo>
                      <a:pt x="524" y="105"/>
                      <a:pt x="524" y="105"/>
                      <a:pt x="524" y="105"/>
                    </a:cubicBezTo>
                    <a:cubicBezTo>
                      <a:pt x="524" y="104"/>
                      <a:pt x="524" y="104"/>
                      <a:pt x="524" y="104"/>
                    </a:cubicBezTo>
                    <a:cubicBezTo>
                      <a:pt x="522" y="104"/>
                      <a:pt x="522" y="104"/>
                      <a:pt x="522" y="104"/>
                    </a:cubicBezTo>
                    <a:cubicBezTo>
                      <a:pt x="522" y="104"/>
                      <a:pt x="522" y="104"/>
                      <a:pt x="522" y="104"/>
                    </a:cubicBezTo>
                    <a:cubicBezTo>
                      <a:pt x="524" y="102"/>
                      <a:pt x="524" y="102"/>
                      <a:pt x="524" y="102"/>
                    </a:cubicBezTo>
                    <a:cubicBezTo>
                      <a:pt x="525" y="103"/>
                      <a:pt x="522" y="102"/>
                      <a:pt x="525" y="103"/>
                    </a:cubicBezTo>
                    <a:cubicBezTo>
                      <a:pt x="528" y="102"/>
                      <a:pt x="528" y="102"/>
                      <a:pt x="528" y="102"/>
                    </a:cubicBezTo>
                    <a:cubicBezTo>
                      <a:pt x="527" y="100"/>
                      <a:pt x="527" y="100"/>
                      <a:pt x="527" y="100"/>
                    </a:cubicBezTo>
                    <a:cubicBezTo>
                      <a:pt x="529" y="98"/>
                      <a:pt x="529" y="98"/>
                      <a:pt x="529" y="98"/>
                    </a:cubicBezTo>
                    <a:cubicBezTo>
                      <a:pt x="528" y="96"/>
                      <a:pt x="528" y="96"/>
                      <a:pt x="528" y="96"/>
                    </a:cubicBezTo>
                    <a:cubicBezTo>
                      <a:pt x="528" y="96"/>
                      <a:pt x="528" y="96"/>
                      <a:pt x="528" y="96"/>
                    </a:cubicBezTo>
                    <a:cubicBezTo>
                      <a:pt x="528" y="97"/>
                      <a:pt x="528" y="97"/>
                      <a:pt x="528" y="97"/>
                    </a:cubicBezTo>
                    <a:cubicBezTo>
                      <a:pt x="530" y="94"/>
                      <a:pt x="530" y="98"/>
                      <a:pt x="535" y="95"/>
                    </a:cubicBezTo>
                    <a:cubicBezTo>
                      <a:pt x="535" y="94"/>
                      <a:pt x="535" y="94"/>
                      <a:pt x="535" y="94"/>
                    </a:cubicBezTo>
                    <a:cubicBezTo>
                      <a:pt x="534" y="93"/>
                      <a:pt x="534" y="93"/>
                      <a:pt x="534" y="93"/>
                    </a:cubicBezTo>
                    <a:cubicBezTo>
                      <a:pt x="533" y="94"/>
                      <a:pt x="533" y="94"/>
                      <a:pt x="533" y="94"/>
                    </a:cubicBezTo>
                    <a:cubicBezTo>
                      <a:pt x="533" y="93"/>
                      <a:pt x="533" y="93"/>
                      <a:pt x="533" y="93"/>
                    </a:cubicBezTo>
                    <a:cubicBezTo>
                      <a:pt x="536" y="91"/>
                      <a:pt x="536" y="91"/>
                      <a:pt x="536" y="91"/>
                    </a:cubicBezTo>
                    <a:cubicBezTo>
                      <a:pt x="537" y="92"/>
                      <a:pt x="537" y="92"/>
                      <a:pt x="537" y="92"/>
                    </a:cubicBezTo>
                    <a:cubicBezTo>
                      <a:pt x="537" y="90"/>
                      <a:pt x="537" y="90"/>
                      <a:pt x="537" y="90"/>
                    </a:cubicBezTo>
                    <a:cubicBezTo>
                      <a:pt x="540" y="91"/>
                      <a:pt x="540" y="91"/>
                      <a:pt x="540" y="91"/>
                    </a:cubicBezTo>
                    <a:cubicBezTo>
                      <a:pt x="542" y="87"/>
                      <a:pt x="540" y="93"/>
                      <a:pt x="543" y="86"/>
                    </a:cubicBezTo>
                    <a:cubicBezTo>
                      <a:pt x="543" y="86"/>
                      <a:pt x="543" y="86"/>
                      <a:pt x="543" y="86"/>
                    </a:cubicBezTo>
                    <a:cubicBezTo>
                      <a:pt x="545" y="86"/>
                      <a:pt x="545" y="86"/>
                      <a:pt x="545" y="86"/>
                    </a:cubicBezTo>
                    <a:cubicBezTo>
                      <a:pt x="545" y="87"/>
                      <a:pt x="545" y="87"/>
                      <a:pt x="545" y="87"/>
                    </a:cubicBezTo>
                    <a:cubicBezTo>
                      <a:pt x="545" y="87"/>
                      <a:pt x="545" y="87"/>
                      <a:pt x="545" y="87"/>
                    </a:cubicBezTo>
                    <a:cubicBezTo>
                      <a:pt x="546" y="87"/>
                      <a:pt x="546" y="87"/>
                      <a:pt x="546" y="87"/>
                    </a:cubicBezTo>
                    <a:cubicBezTo>
                      <a:pt x="546" y="83"/>
                      <a:pt x="546" y="83"/>
                      <a:pt x="546" y="83"/>
                    </a:cubicBezTo>
                    <a:cubicBezTo>
                      <a:pt x="544" y="83"/>
                      <a:pt x="544" y="83"/>
                      <a:pt x="544" y="83"/>
                    </a:cubicBezTo>
                    <a:cubicBezTo>
                      <a:pt x="543" y="82"/>
                      <a:pt x="543" y="82"/>
                      <a:pt x="543" y="82"/>
                    </a:cubicBezTo>
                    <a:cubicBezTo>
                      <a:pt x="545" y="81"/>
                      <a:pt x="545" y="81"/>
                      <a:pt x="545" y="81"/>
                    </a:cubicBezTo>
                    <a:cubicBezTo>
                      <a:pt x="546" y="81"/>
                      <a:pt x="545" y="82"/>
                      <a:pt x="547" y="82"/>
                    </a:cubicBezTo>
                    <a:cubicBezTo>
                      <a:pt x="548" y="81"/>
                      <a:pt x="542" y="80"/>
                      <a:pt x="549" y="81"/>
                    </a:cubicBezTo>
                    <a:cubicBezTo>
                      <a:pt x="550" y="80"/>
                      <a:pt x="550" y="80"/>
                      <a:pt x="550" y="80"/>
                    </a:cubicBezTo>
                    <a:cubicBezTo>
                      <a:pt x="549" y="80"/>
                      <a:pt x="549" y="80"/>
                      <a:pt x="549" y="80"/>
                    </a:cubicBezTo>
                    <a:cubicBezTo>
                      <a:pt x="548" y="79"/>
                      <a:pt x="548" y="79"/>
                      <a:pt x="548" y="79"/>
                    </a:cubicBezTo>
                    <a:cubicBezTo>
                      <a:pt x="551" y="78"/>
                      <a:pt x="546" y="84"/>
                      <a:pt x="551" y="76"/>
                    </a:cubicBezTo>
                    <a:cubicBezTo>
                      <a:pt x="552" y="76"/>
                      <a:pt x="552" y="76"/>
                      <a:pt x="552" y="76"/>
                    </a:cubicBezTo>
                    <a:cubicBezTo>
                      <a:pt x="554" y="78"/>
                      <a:pt x="546" y="76"/>
                      <a:pt x="555" y="74"/>
                    </a:cubicBezTo>
                    <a:cubicBezTo>
                      <a:pt x="555" y="73"/>
                      <a:pt x="551" y="76"/>
                      <a:pt x="558" y="73"/>
                    </a:cubicBezTo>
                    <a:cubicBezTo>
                      <a:pt x="557" y="72"/>
                      <a:pt x="557" y="72"/>
                      <a:pt x="557" y="72"/>
                    </a:cubicBezTo>
                    <a:cubicBezTo>
                      <a:pt x="556" y="71"/>
                      <a:pt x="556" y="71"/>
                      <a:pt x="556" y="71"/>
                    </a:cubicBezTo>
                    <a:cubicBezTo>
                      <a:pt x="556" y="69"/>
                      <a:pt x="556" y="69"/>
                      <a:pt x="556" y="69"/>
                    </a:cubicBezTo>
                    <a:cubicBezTo>
                      <a:pt x="561" y="68"/>
                      <a:pt x="561" y="68"/>
                      <a:pt x="561" y="68"/>
                    </a:cubicBezTo>
                    <a:cubicBezTo>
                      <a:pt x="561" y="67"/>
                      <a:pt x="561" y="67"/>
                      <a:pt x="561" y="67"/>
                    </a:cubicBezTo>
                    <a:cubicBezTo>
                      <a:pt x="561" y="67"/>
                      <a:pt x="561" y="67"/>
                      <a:pt x="561" y="67"/>
                    </a:cubicBezTo>
                    <a:cubicBezTo>
                      <a:pt x="562" y="66"/>
                      <a:pt x="562" y="68"/>
                      <a:pt x="563" y="65"/>
                    </a:cubicBezTo>
                    <a:cubicBezTo>
                      <a:pt x="564" y="65"/>
                      <a:pt x="564" y="65"/>
                      <a:pt x="564" y="65"/>
                    </a:cubicBezTo>
                    <a:cubicBezTo>
                      <a:pt x="567" y="65"/>
                      <a:pt x="560" y="66"/>
                      <a:pt x="566" y="65"/>
                    </a:cubicBezTo>
                    <a:cubicBezTo>
                      <a:pt x="565" y="63"/>
                      <a:pt x="565" y="63"/>
                      <a:pt x="565" y="63"/>
                    </a:cubicBezTo>
                    <a:cubicBezTo>
                      <a:pt x="566" y="63"/>
                      <a:pt x="561" y="66"/>
                      <a:pt x="567" y="63"/>
                    </a:cubicBezTo>
                    <a:cubicBezTo>
                      <a:pt x="567" y="62"/>
                      <a:pt x="567" y="62"/>
                      <a:pt x="567" y="62"/>
                    </a:cubicBezTo>
                    <a:cubicBezTo>
                      <a:pt x="570" y="62"/>
                      <a:pt x="570" y="62"/>
                      <a:pt x="570" y="62"/>
                    </a:cubicBezTo>
                    <a:cubicBezTo>
                      <a:pt x="568" y="61"/>
                      <a:pt x="568" y="61"/>
                      <a:pt x="568" y="61"/>
                    </a:cubicBezTo>
                    <a:cubicBezTo>
                      <a:pt x="569" y="58"/>
                      <a:pt x="569" y="58"/>
                      <a:pt x="569" y="58"/>
                    </a:cubicBezTo>
                    <a:cubicBezTo>
                      <a:pt x="570" y="58"/>
                      <a:pt x="572" y="60"/>
                      <a:pt x="573" y="59"/>
                    </a:cubicBezTo>
                    <a:cubicBezTo>
                      <a:pt x="574" y="57"/>
                      <a:pt x="574" y="57"/>
                      <a:pt x="574" y="57"/>
                    </a:cubicBezTo>
                    <a:cubicBezTo>
                      <a:pt x="574" y="56"/>
                      <a:pt x="574" y="56"/>
                      <a:pt x="574" y="56"/>
                    </a:cubicBezTo>
                    <a:cubicBezTo>
                      <a:pt x="577" y="54"/>
                      <a:pt x="577" y="54"/>
                      <a:pt x="577" y="54"/>
                    </a:cubicBezTo>
                    <a:cubicBezTo>
                      <a:pt x="576" y="53"/>
                      <a:pt x="576" y="53"/>
                      <a:pt x="576" y="53"/>
                    </a:cubicBezTo>
                    <a:cubicBezTo>
                      <a:pt x="576" y="51"/>
                      <a:pt x="576" y="51"/>
                      <a:pt x="576" y="51"/>
                    </a:cubicBezTo>
                    <a:cubicBezTo>
                      <a:pt x="579" y="51"/>
                      <a:pt x="579" y="51"/>
                      <a:pt x="579" y="51"/>
                    </a:cubicBezTo>
                    <a:cubicBezTo>
                      <a:pt x="579" y="51"/>
                      <a:pt x="578" y="50"/>
                      <a:pt x="579" y="51"/>
                    </a:cubicBezTo>
                    <a:cubicBezTo>
                      <a:pt x="579" y="52"/>
                      <a:pt x="579" y="52"/>
                      <a:pt x="579" y="52"/>
                    </a:cubicBezTo>
                    <a:cubicBezTo>
                      <a:pt x="581" y="51"/>
                      <a:pt x="581" y="51"/>
                      <a:pt x="581" y="51"/>
                    </a:cubicBezTo>
                    <a:cubicBezTo>
                      <a:pt x="582" y="49"/>
                      <a:pt x="582" y="49"/>
                      <a:pt x="582" y="49"/>
                    </a:cubicBezTo>
                    <a:cubicBezTo>
                      <a:pt x="582" y="48"/>
                      <a:pt x="583" y="49"/>
                      <a:pt x="583" y="48"/>
                    </a:cubicBezTo>
                    <a:cubicBezTo>
                      <a:pt x="583" y="47"/>
                      <a:pt x="583" y="47"/>
                      <a:pt x="583" y="47"/>
                    </a:cubicBezTo>
                    <a:cubicBezTo>
                      <a:pt x="581" y="48"/>
                      <a:pt x="581" y="48"/>
                      <a:pt x="581" y="48"/>
                    </a:cubicBezTo>
                    <a:cubicBezTo>
                      <a:pt x="581" y="46"/>
                      <a:pt x="581" y="46"/>
                      <a:pt x="581" y="46"/>
                    </a:cubicBezTo>
                    <a:cubicBezTo>
                      <a:pt x="580" y="46"/>
                      <a:pt x="580" y="46"/>
                      <a:pt x="580" y="46"/>
                    </a:cubicBezTo>
                    <a:cubicBezTo>
                      <a:pt x="584" y="45"/>
                      <a:pt x="584" y="45"/>
                      <a:pt x="584" y="45"/>
                    </a:cubicBezTo>
                    <a:cubicBezTo>
                      <a:pt x="586" y="45"/>
                      <a:pt x="586" y="45"/>
                      <a:pt x="586" y="45"/>
                    </a:cubicBezTo>
                    <a:cubicBezTo>
                      <a:pt x="587" y="44"/>
                      <a:pt x="587" y="44"/>
                      <a:pt x="587" y="44"/>
                    </a:cubicBezTo>
                    <a:cubicBezTo>
                      <a:pt x="585" y="44"/>
                      <a:pt x="585" y="44"/>
                      <a:pt x="585" y="44"/>
                    </a:cubicBezTo>
                    <a:cubicBezTo>
                      <a:pt x="584" y="42"/>
                      <a:pt x="584" y="48"/>
                      <a:pt x="585" y="42"/>
                    </a:cubicBezTo>
                    <a:cubicBezTo>
                      <a:pt x="588" y="42"/>
                      <a:pt x="588" y="42"/>
                      <a:pt x="588" y="42"/>
                    </a:cubicBezTo>
                    <a:cubicBezTo>
                      <a:pt x="592" y="38"/>
                      <a:pt x="592" y="38"/>
                      <a:pt x="592" y="38"/>
                    </a:cubicBezTo>
                    <a:cubicBezTo>
                      <a:pt x="593" y="38"/>
                      <a:pt x="586" y="41"/>
                      <a:pt x="594" y="37"/>
                    </a:cubicBezTo>
                    <a:cubicBezTo>
                      <a:pt x="594" y="37"/>
                      <a:pt x="593" y="39"/>
                      <a:pt x="594" y="36"/>
                    </a:cubicBezTo>
                    <a:cubicBezTo>
                      <a:pt x="595" y="36"/>
                      <a:pt x="595" y="36"/>
                      <a:pt x="595" y="36"/>
                    </a:cubicBezTo>
                    <a:cubicBezTo>
                      <a:pt x="597" y="37"/>
                      <a:pt x="597" y="37"/>
                      <a:pt x="597" y="37"/>
                    </a:cubicBezTo>
                    <a:cubicBezTo>
                      <a:pt x="598" y="36"/>
                      <a:pt x="598" y="36"/>
                      <a:pt x="598" y="36"/>
                    </a:cubicBezTo>
                    <a:cubicBezTo>
                      <a:pt x="597" y="33"/>
                      <a:pt x="597" y="33"/>
                      <a:pt x="597" y="33"/>
                    </a:cubicBezTo>
                    <a:cubicBezTo>
                      <a:pt x="603" y="29"/>
                      <a:pt x="603" y="29"/>
                      <a:pt x="603" y="29"/>
                    </a:cubicBezTo>
                    <a:cubicBezTo>
                      <a:pt x="603" y="28"/>
                      <a:pt x="603" y="28"/>
                      <a:pt x="603" y="28"/>
                    </a:cubicBezTo>
                    <a:cubicBezTo>
                      <a:pt x="605" y="28"/>
                      <a:pt x="605" y="28"/>
                      <a:pt x="605" y="28"/>
                    </a:cubicBezTo>
                    <a:cubicBezTo>
                      <a:pt x="605" y="26"/>
                      <a:pt x="605" y="26"/>
                      <a:pt x="605" y="26"/>
                    </a:cubicBezTo>
                    <a:cubicBezTo>
                      <a:pt x="606" y="27"/>
                      <a:pt x="606" y="27"/>
                      <a:pt x="606" y="27"/>
                    </a:cubicBezTo>
                    <a:cubicBezTo>
                      <a:pt x="609" y="26"/>
                      <a:pt x="609" y="26"/>
                      <a:pt x="609" y="26"/>
                    </a:cubicBezTo>
                    <a:cubicBezTo>
                      <a:pt x="609" y="25"/>
                      <a:pt x="609" y="25"/>
                      <a:pt x="609" y="25"/>
                    </a:cubicBezTo>
                    <a:cubicBezTo>
                      <a:pt x="609" y="25"/>
                      <a:pt x="609" y="25"/>
                      <a:pt x="609" y="25"/>
                    </a:cubicBezTo>
                    <a:cubicBezTo>
                      <a:pt x="608" y="23"/>
                      <a:pt x="608" y="23"/>
                      <a:pt x="608" y="23"/>
                    </a:cubicBezTo>
                    <a:cubicBezTo>
                      <a:pt x="608" y="23"/>
                      <a:pt x="608" y="23"/>
                      <a:pt x="608" y="23"/>
                    </a:cubicBezTo>
                    <a:cubicBezTo>
                      <a:pt x="611" y="23"/>
                      <a:pt x="611" y="23"/>
                      <a:pt x="611" y="23"/>
                    </a:cubicBezTo>
                    <a:cubicBezTo>
                      <a:pt x="615" y="21"/>
                      <a:pt x="615" y="21"/>
                      <a:pt x="615" y="21"/>
                    </a:cubicBezTo>
                    <a:cubicBezTo>
                      <a:pt x="615" y="20"/>
                      <a:pt x="615" y="20"/>
                      <a:pt x="615" y="20"/>
                    </a:cubicBezTo>
                    <a:cubicBezTo>
                      <a:pt x="619" y="18"/>
                      <a:pt x="619" y="18"/>
                      <a:pt x="619" y="18"/>
                    </a:cubicBezTo>
                    <a:cubicBezTo>
                      <a:pt x="618" y="16"/>
                      <a:pt x="621" y="19"/>
                      <a:pt x="621" y="15"/>
                    </a:cubicBezTo>
                    <a:cubicBezTo>
                      <a:pt x="622" y="16"/>
                      <a:pt x="622" y="16"/>
                      <a:pt x="622" y="16"/>
                    </a:cubicBezTo>
                    <a:cubicBezTo>
                      <a:pt x="624" y="13"/>
                      <a:pt x="624" y="13"/>
                      <a:pt x="624" y="13"/>
                    </a:cubicBezTo>
                    <a:cubicBezTo>
                      <a:pt x="624" y="13"/>
                      <a:pt x="624" y="13"/>
                      <a:pt x="624" y="13"/>
                    </a:cubicBezTo>
                    <a:cubicBezTo>
                      <a:pt x="624" y="12"/>
                      <a:pt x="624" y="12"/>
                      <a:pt x="624" y="12"/>
                    </a:cubicBezTo>
                    <a:cubicBezTo>
                      <a:pt x="626" y="12"/>
                      <a:pt x="626" y="11"/>
                      <a:pt x="627" y="10"/>
                    </a:cubicBezTo>
                    <a:cubicBezTo>
                      <a:pt x="627" y="9"/>
                      <a:pt x="630" y="10"/>
                      <a:pt x="628" y="8"/>
                    </a:cubicBezTo>
                    <a:cubicBezTo>
                      <a:pt x="630" y="9"/>
                      <a:pt x="630" y="6"/>
                      <a:pt x="632" y="8"/>
                    </a:cubicBezTo>
                    <a:cubicBezTo>
                      <a:pt x="633" y="7"/>
                      <a:pt x="633" y="7"/>
                      <a:pt x="633" y="7"/>
                    </a:cubicBezTo>
                    <a:cubicBezTo>
                      <a:pt x="633" y="5"/>
                      <a:pt x="633" y="5"/>
                      <a:pt x="633" y="5"/>
                    </a:cubicBezTo>
                    <a:cubicBezTo>
                      <a:pt x="633" y="5"/>
                      <a:pt x="634" y="5"/>
                      <a:pt x="634" y="4"/>
                    </a:cubicBezTo>
                    <a:cubicBezTo>
                      <a:pt x="635" y="5"/>
                      <a:pt x="635" y="5"/>
                      <a:pt x="635" y="5"/>
                    </a:cubicBezTo>
                    <a:cubicBezTo>
                      <a:pt x="636" y="4"/>
                      <a:pt x="636" y="4"/>
                      <a:pt x="636" y="4"/>
                    </a:cubicBezTo>
                    <a:cubicBezTo>
                      <a:pt x="638" y="4"/>
                      <a:pt x="638" y="4"/>
                      <a:pt x="638" y="4"/>
                    </a:cubicBezTo>
                    <a:cubicBezTo>
                      <a:pt x="638" y="6"/>
                      <a:pt x="638" y="6"/>
                      <a:pt x="638" y="6"/>
                    </a:cubicBezTo>
                    <a:cubicBezTo>
                      <a:pt x="640" y="4"/>
                      <a:pt x="640" y="4"/>
                      <a:pt x="640" y="4"/>
                    </a:cubicBezTo>
                    <a:cubicBezTo>
                      <a:pt x="641" y="4"/>
                      <a:pt x="642" y="3"/>
                      <a:pt x="642" y="5"/>
                    </a:cubicBezTo>
                    <a:cubicBezTo>
                      <a:pt x="643" y="4"/>
                      <a:pt x="644" y="4"/>
                      <a:pt x="645" y="4"/>
                    </a:cubicBezTo>
                    <a:cubicBezTo>
                      <a:pt x="643" y="5"/>
                      <a:pt x="648" y="4"/>
                      <a:pt x="644" y="6"/>
                    </a:cubicBezTo>
                    <a:cubicBezTo>
                      <a:pt x="644" y="5"/>
                      <a:pt x="644" y="5"/>
                      <a:pt x="644" y="5"/>
                    </a:cubicBezTo>
                    <a:cubicBezTo>
                      <a:pt x="640" y="6"/>
                      <a:pt x="640" y="6"/>
                      <a:pt x="640" y="6"/>
                    </a:cubicBezTo>
                    <a:cubicBezTo>
                      <a:pt x="639" y="6"/>
                      <a:pt x="645" y="2"/>
                      <a:pt x="640" y="9"/>
                    </a:cubicBezTo>
                    <a:cubicBezTo>
                      <a:pt x="640" y="9"/>
                      <a:pt x="640" y="9"/>
                      <a:pt x="640" y="9"/>
                    </a:cubicBezTo>
                    <a:cubicBezTo>
                      <a:pt x="641" y="9"/>
                      <a:pt x="641" y="9"/>
                      <a:pt x="641" y="9"/>
                    </a:cubicBezTo>
                    <a:cubicBezTo>
                      <a:pt x="642" y="9"/>
                      <a:pt x="642" y="9"/>
                      <a:pt x="642" y="9"/>
                    </a:cubicBezTo>
                    <a:cubicBezTo>
                      <a:pt x="641" y="9"/>
                      <a:pt x="641" y="9"/>
                      <a:pt x="641" y="8"/>
                    </a:cubicBezTo>
                    <a:cubicBezTo>
                      <a:pt x="642" y="7"/>
                      <a:pt x="642" y="8"/>
                      <a:pt x="643" y="7"/>
                    </a:cubicBezTo>
                    <a:cubicBezTo>
                      <a:pt x="642" y="9"/>
                      <a:pt x="642" y="9"/>
                      <a:pt x="642" y="9"/>
                    </a:cubicBezTo>
                    <a:cubicBezTo>
                      <a:pt x="641" y="10"/>
                      <a:pt x="641" y="10"/>
                      <a:pt x="641" y="10"/>
                    </a:cubicBezTo>
                    <a:cubicBezTo>
                      <a:pt x="643" y="11"/>
                      <a:pt x="643" y="11"/>
                      <a:pt x="643" y="11"/>
                    </a:cubicBezTo>
                    <a:cubicBezTo>
                      <a:pt x="645" y="10"/>
                      <a:pt x="645" y="10"/>
                      <a:pt x="645" y="10"/>
                    </a:cubicBezTo>
                    <a:cubicBezTo>
                      <a:pt x="645" y="10"/>
                      <a:pt x="645" y="10"/>
                      <a:pt x="645" y="10"/>
                    </a:cubicBezTo>
                    <a:cubicBezTo>
                      <a:pt x="647" y="9"/>
                      <a:pt x="636" y="14"/>
                      <a:pt x="650" y="8"/>
                    </a:cubicBezTo>
                    <a:cubicBezTo>
                      <a:pt x="650" y="8"/>
                      <a:pt x="650" y="8"/>
                      <a:pt x="650" y="8"/>
                    </a:cubicBezTo>
                    <a:cubicBezTo>
                      <a:pt x="648" y="9"/>
                      <a:pt x="648" y="9"/>
                      <a:pt x="648" y="9"/>
                    </a:cubicBezTo>
                    <a:cubicBezTo>
                      <a:pt x="646" y="11"/>
                      <a:pt x="646" y="11"/>
                      <a:pt x="646" y="11"/>
                    </a:cubicBezTo>
                    <a:cubicBezTo>
                      <a:pt x="645" y="11"/>
                      <a:pt x="645" y="11"/>
                      <a:pt x="645" y="11"/>
                    </a:cubicBezTo>
                    <a:cubicBezTo>
                      <a:pt x="645" y="12"/>
                      <a:pt x="642" y="11"/>
                      <a:pt x="645" y="12"/>
                    </a:cubicBezTo>
                    <a:cubicBezTo>
                      <a:pt x="644" y="13"/>
                      <a:pt x="644" y="13"/>
                      <a:pt x="644" y="13"/>
                    </a:cubicBezTo>
                    <a:cubicBezTo>
                      <a:pt x="641" y="14"/>
                      <a:pt x="641" y="14"/>
                      <a:pt x="641" y="14"/>
                    </a:cubicBezTo>
                    <a:cubicBezTo>
                      <a:pt x="637" y="17"/>
                      <a:pt x="637" y="17"/>
                      <a:pt x="637" y="17"/>
                    </a:cubicBezTo>
                    <a:cubicBezTo>
                      <a:pt x="636" y="16"/>
                      <a:pt x="635" y="20"/>
                      <a:pt x="634" y="16"/>
                    </a:cubicBezTo>
                    <a:cubicBezTo>
                      <a:pt x="633" y="17"/>
                      <a:pt x="633" y="17"/>
                      <a:pt x="633" y="17"/>
                    </a:cubicBezTo>
                    <a:cubicBezTo>
                      <a:pt x="633" y="17"/>
                      <a:pt x="633" y="17"/>
                      <a:pt x="633" y="17"/>
                    </a:cubicBezTo>
                    <a:cubicBezTo>
                      <a:pt x="633" y="18"/>
                      <a:pt x="633" y="18"/>
                      <a:pt x="633" y="18"/>
                    </a:cubicBezTo>
                    <a:cubicBezTo>
                      <a:pt x="634" y="17"/>
                      <a:pt x="634" y="17"/>
                      <a:pt x="634" y="17"/>
                    </a:cubicBezTo>
                    <a:cubicBezTo>
                      <a:pt x="632" y="21"/>
                      <a:pt x="632" y="21"/>
                      <a:pt x="632" y="21"/>
                    </a:cubicBezTo>
                    <a:cubicBezTo>
                      <a:pt x="631" y="21"/>
                      <a:pt x="631" y="21"/>
                      <a:pt x="631" y="21"/>
                    </a:cubicBezTo>
                    <a:cubicBezTo>
                      <a:pt x="630" y="20"/>
                      <a:pt x="630" y="20"/>
                      <a:pt x="630" y="20"/>
                    </a:cubicBezTo>
                    <a:cubicBezTo>
                      <a:pt x="629" y="23"/>
                      <a:pt x="629" y="23"/>
                      <a:pt x="629" y="23"/>
                    </a:cubicBezTo>
                    <a:cubicBezTo>
                      <a:pt x="627" y="25"/>
                      <a:pt x="627" y="25"/>
                      <a:pt x="627" y="25"/>
                    </a:cubicBezTo>
                    <a:cubicBezTo>
                      <a:pt x="624" y="28"/>
                      <a:pt x="624" y="28"/>
                      <a:pt x="624" y="28"/>
                    </a:cubicBezTo>
                    <a:cubicBezTo>
                      <a:pt x="623" y="26"/>
                      <a:pt x="623" y="26"/>
                      <a:pt x="623" y="26"/>
                    </a:cubicBezTo>
                    <a:cubicBezTo>
                      <a:pt x="621" y="26"/>
                      <a:pt x="621" y="26"/>
                      <a:pt x="621" y="26"/>
                    </a:cubicBezTo>
                    <a:cubicBezTo>
                      <a:pt x="621" y="27"/>
                      <a:pt x="621" y="27"/>
                      <a:pt x="621" y="27"/>
                    </a:cubicBezTo>
                    <a:cubicBezTo>
                      <a:pt x="622" y="29"/>
                      <a:pt x="622" y="29"/>
                      <a:pt x="622" y="29"/>
                    </a:cubicBezTo>
                    <a:cubicBezTo>
                      <a:pt x="621" y="31"/>
                      <a:pt x="621" y="31"/>
                      <a:pt x="621" y="31"/>
                    </a:cubicBezTo>
                    <a:cubicBezTo>
                      <a:pt x="619" y="31"/>
                      <a:pt x="619" y="31"/>
                      <a:pt x="619" y="31"/>
                    </a:cubicBezTo>
                    <a:cubicBezTo>
                      <a:pt x="618" y="34"/>
                      <a:pt x="618" y="34"/>
                      <a:pt x="618" y="34"/>
                    </a:cubicBezTo>
                    <a:cubicBezTo>
                      <a:pt x="617" y="35"/>
                      <a:pt x="617" y="32"/>
                      <a:pt x="616" y="35"/>
                    </a:cubicBezTo>
                    <a:cubicBezTo>
                      <a:pt x="614" y="34"/>
                      <a:pt x="620" y="33"/>
                      <a:pt x="614" y="35"/>
                    </a:cubicBezTo>
                    <a:cubicBezTo>
                      <a:pt x="614" y="36"/>
                      <a:pt x="614" y="36"/>
                      <a:pt x="614" y="36"/>
                    </a:cubicBezTo>
                    <a:cubicBezTo>
                      <a:pt x="613" y="37"/>
                      <a:pt x="613" y="37"/>
                      <a:pt x="613" y="37"/>
                    </a:cubicBezTo>
                    <a:cubicBezTo>
                      <a:pt x="611" y="38"/>
                      <a:pt x="611" y="38"/>
                      <a:pt x="611" y="38"/>
                    </a:cubicBezTo>
                    <a:cubicBezTo>
                      <a:pt x="611" y="40"/>
                      <a:pt x="611" y="40"/>
                      <a:pt x="611" y="40"/>
                    </a:cubicBezTo>
                    <a:cubicBezTo>
                      <a:pt x="607" y="45"/>
                      <a:pt x="607" y="45"/>
                      <a:pt x="607" y="45"/>
                    </a:cubicBezTo>
                    <a:cubicBezTo>
                      <a:pt x="605" y="46"/>
                      <a:pt x="605" y="46"/>
                      <a:pt x="605" y="46"/>
                    </a:cubicBezTo>
                    <a:cubicBezTo>
                      <a:pt x="606" y="46"/>
                      <a:pt x="606" y="46"/>
                      <a:pt x="606" y="46"/>
                    </a:cubicBezTo>
                    <a:cubicBezTo>
                      <a:pt x="604" y="47"/>
                      <a:pt x="604" y="47"/>
                      <a:pt x="604" y="47"/>
                    </a:cubicBezTo>
                    <a:cubicBezTo>
                      <a:pt x="604" y="48"/>
                      <a:pt x="602" y="47"/>
                      <a:pt x="602" y="49"/>
                    </a:cubicBezTo>
                    <a:cubicBezTo>
                      <a:pt x="600" y="48"/>
                      <a:pt x="600" y="48"/>
                      <a:pt x="600" y="48"/>
                    </a:cubicBezTo>
                    <a:cubicBezTo>
                      <a:pt x="599" y="51"/>
                      <a:pt x="599" y="51"/>
                      <a:pt x="599" y="51"/>
                    </a:cubicBezTo>
                    <a:cubicBezTo>
                      <a:pt x="599" y="51"/>
                      <a:pt x="599" y="51"/>
                      <a:pt x="599" y="51"/>
                    </a:cubicBezTo>
                    <a:cubicBezTo>
                      <a:pt x="600" y="51"/>
                      <a:pt x="600" y="51"/>
                      <a:pt x="600" y="51"/>
                    </a:cubicBezTo>
                    <a:cubicBezTo>
                      <a:pt x="599" y="52"/>
                      <a:pt x="599" y="52"/>
                      <a:pt x="599" y="52"/>
                    </a:cubicBezTo>
                    <a:cubicBezTo>
                      <a:pt x="598" y="53"/>
                      <a:pt x="598" y="53"/>
                      <a:pt x="598" y="53"/>
                    </a:cubicBezTo>
                    <a:cubicBezTo>
                      <a:pt x="596" y="55"/>
                      <a:pt x="596" y="55"/>
                      <a:pt x="596" y="55"/>
                    </a:cubicBezTo>
                    <a:cubicBezTo>
                      <a:pt x="595" y="55"/>
                      <a:pt x="595" y="55"/>
                      <a:pt x="595" y="55"/>
                    </a:cubicBezTo>
                    <a:cubicBezTo>
                      <a:pt x="595" y="57"/>
                      <a:pt x="595" y="57"/>
                      <a:pt x="595" y="57"/>
                    </a:cubicBezTo>
                    <a:cubicBezTo>
                      <a:pt x="594" y="58"/>
                      <a:pt x="593" y="55"/>
                      <a:pt x="593" y="57"/>
                    </a:cubicBezTo>
                    <a:cubicBezTo>
                      <a:pt x="591" y="60"/>
                      <a:pt x="591" y="60"/>
                      <a:pt x="591" y="60"/>
                    </a:cubicBezTo>
                    <a:cubicBezTo>
                      <a:pt x="590" y="60"/>
                      <a:pt x="588" y="61"/>
                      <a:pt x="589" y="62"/>
                    </a:cubicBezTo>
                    <a:cubicBezTo>
                      <a:pt x="588" y="63"/>
                      <a:pt x="591" y="62"/>
                      <a:pt x="587" y="62"/>
                    </a:cubicBezTo>
                    <a:cubicBezTo>
                      <a:pt x="587" y="63"/>
                      <a:pt x="587" y="63"/>
                      <a:pt x="587" y="63"/>
                    </a:cubicBezTo>
                    <a:cubicBezTo>
                      <a:pt x="588" y="63"/>
                      <a:pt x="588" y="63"/>
                      <a:pt x="588" y="63"/>
                    </a:cubicBezTo>
                    <a:cubicBezTo>
                      <a:pt x="585" y="64"/>
                      <a:pt x="585" y="64"/>
                      <a:pt x="585" y="64"/>
                    </a:cubicBezTo>
                    <a:cubicBezTo>
                      <a:pt x="585" y="63"/>
                      <a:pt x="585" y="63"/>
                      <a:pt x="585" y="63"/>
                    </a:cubicBezTo>
                    <a:cubicBezTo>
                      <a:pt x="584" y="65"/>
                      <a:pt x="584" y="65"/>
                      <a:pt x="584" y="65"/>
                    </a:cubicBezTo>
                    <a:cubicBezTo>
                      <a:pt x="585" y="65"/>
                      <a:pt x="585" y="65"/>
                      <a:pt x="585" y="65"/>
                    </a:cubicBezTo>
                    <a:cubicBezTo>
                      <a:pt x="585" y="67"/>
                      <a:pt x="585" y="67"/>
                      <a:pt x="585" y="67"/>
                    </a:cubicBezTo>
                    <a:cubicBezTo>
                      <a:pt x="582" y="69"/>
                      <a:pt x="582" y="69"/>
                      <a:pt x="582" y="69"/>
                    </a:cubicBezTo>
                    <a:cubicBezTo>
                      <a:pt x="581" y="69"/>
                      <a:pt x="580" y="71"/>
                      <a:pt x="579" y="71"/>
                    </a:cubicBezTo>
                    <a:cubicBezTo>
                      <a:pt x="577" y="74"/>
                      <a:pt x="577" y="74"/>
                      <a:pt x="577" y="74"/>
                    </a:cubicBezTo>
                    <a:cubicBezTo>
                      <a:pt x="573" y="78"/>
                      <a:pt x="573" y="78"/>
                      <a:pt x="573" y="78"/>
                    </a:cubicBezTo>
                    <a:cubicBezTo>
                      <a:pt x="570" y="77"/>
                      <a:pt x="570" y="77"/>
                      <a:pt x="570" y="77"/>
                    </a:cubicBezTo>
                    <a:cubicBezTo>
                      <a:pt x="569" y="78"/>
                      <a:pt x="569" y="78"/>
                      <a:pt x="569" y="78"/>
                    </a:cubicBezTo>
                    <a:cubicBezTo>
                      <a:pt x="569" y="80"/>
                      <a:pt x="569" y="80"/>
                      <a:pt x="569" y="80"/>
                    </a:cubicBezTo>
                    <a:cubicBezTo>
                      <a:pt x="565" y="82"/>
                      <a:pt x="565" y="82"/>
                      <a:pt x="565" y="82"/>
                    </a:cubicBezTo>
                    <a:cubicBezTo>
                      <a:pt x="564" y="84"/>
                      <a:pt x="564" y="84"/>
                      <a:pt x="564" y="84"/>
                    </a:cubicBezTo>
                    <a:cubicBezTo>
                      <a:pt x="563" y="84"/>
                      <a:pt x="563" y="84"/>
                      <a:pt x="563" y="84"/>
                    </a:cubicBezTo>
                    <a:cubicBezTo>
                      <a:pt x="561" y="87"/>
                      <a:pt x="561" y="87"/>
                      <a:pt x="561" y="87"/>
                    </a:cubicBezTo>
                    <a:cubicBezTo>
                      <a:pt x="559" y="87"/>
                      <a:pt x="559" y="87"/>
                      <a:pt x="559" y="87"/>
                    </a:cubicBezTo>
                    <a:cubicBezTo>
                      <a:pt x="559" y="89"/>
                      <a:pt x="559" y="89"/>
                      <a:pt x="559" y="89"/>
                    </a:cubicBezTo>
                    <a:cubicBezTo>
                      <a:pt x="558" y="87"/>
                      <a:pt x="556" y="93"/>
                      <a:pt x="558" y="87"/>
                    </a:cubicBezTo>
                    <a:cubicBezTo>
                      <a:pt x="557" y="86"/>
                      <a:pt x="557" y="87"/>
                      <a:pt x="557" y="86"/>
                    </a:cubicBezTo>
                    <a:cubicBezTo>
                      <a:pt x="556" y="87"/>
                      <a:pt x="556" y="87"/>
                      <a:pt x="556" y="87"/>
                    </a:cubicBezTo>
                    <a:cubicBezTo>
                      <a:pt x="556" y="88"/>
                      <a:pt x="556" y="88"/>
                      <a:pt x="556" y="88"/>
                    </a:cubicBezTo>
                    <a:cubicBezTo>
                      <a:pt x="555" y="87"/>
                      <a:pt x="555" y="87"/>
                      <a:pt x="555" y="87"/>
                    </a:cubicBezTo>
                    <a:cubicBezTo>
                      <a:pt x="555" y="88"/>
                      <a:pt x="555" y="88"/>
                      <a:pt x="555" y="88"/>
                    </a:cubicBezTo>
                    <a:cubicBezTo>
                      <a:pt x="557" y="89"/>
                      <a:pt x="557" y="89"/>
                      <a:pt x="557" y="89"/>
                    </a:cubicBezTo>
                    <a:cubicBezTo>
                      <a:pt x="556" y="90"/>
                      <a:pt x="556" y="90"/>
                      <a:pt x="556" y="90"/>
                    </a:cubicBezTo>
                    <a:cubicBezTo>
                      <a:pt x="557" y="91"/>
                      <a:pt x="557" y="91"/>
                      <a:pt x="557" y="91"/>
                    </a:cubicBezTo>
                    <a:cubicBezTo>
                      <a:pt x="556" y="90"/>
                      <a:pt x="554" y="91"/>
                      <a:pt x="555" y="92"/>
                    </a:cubicBezTo>
                    <a:cubicBezTo>
                      <a:pt x="554" y="92"/>
                      <a:pt x="554" y="92"/>
                      <a:pt x="554" y="92"/>
                    </a:cubicBezTo>
                    <a:cubicBezTo>
                      <a:pt x="553" y="94"/>
                      <a:pt x="553" y="94"/>
                      <a:pt x="553" y="94"/>
                    </a:cubicBezTo>
                    <a:cubicBezTo>
                      <a:pt x="551" y="94"/>
                      <a:pt x="551" y="94"/>
                      <a:pt x="551" y="94"/>
                    </a:cubicBezTo>
                    <a:cubicBezTo>
                      <a:pt x="551" y="95"/>
                      <a:pt x="549" y="95"/>
                      <a:pt x="552" y="95"/>
                    </a:cubicBezTo>
                    <a:cubicBezTo>
                      <a:pt x="550" y="97"/>
                      <a:pt x="552" y="92"/>
                      <a:pt x="548" y="98"/>
                    </a:cubicBezTo>
                    <a:cubicBezTo>
                      <a:pt x="546" y="99"/>
                      <a:pt x="543" y="99"/>
                      <a:pt x="544" y="101"/>
                    </a:cubicBezTo>
                    <a:cubicBezTo>
                      <a:pt x="542" y="102"/>
                      <a:pt x="542" y="102"/>
                      <a:pt x="542" y="102"/>
                    </a:cubicBezTo>
                    <a:cubicBezTo>
                      <a:pt x="543" y="103"/>
                      <a:pt x="543" y="103"/>
                      <a:pt x="543" y="103"/>
                    </a:cubicBezTo>
                    <a:cubicBezTo>
                      <a:pt x="542" y="103"/>
                      <a:pt x="542" y="103"/>
                      <a:pt x="542" y="103"/>
                    </a:cubicBezTo>
                    <a:cubicBezTo>
                      <a:pt x="541" y="105"/>
                      <a:pt x="541" y="105"/>
                      <a:pt x="541" y="105"/>
                    </a:cubicBezTo>
                    <a:cubicBezTo>
                      <a:pt x="541" y="107"/>
                      <a:pt x="538" y="105"/>
                      <a:pt x="539" y="108"/>
                    </a:cubicBezTo>
                    <a:cubicBezTo>
                      <a:pt x="538" y="108"/>
                      <a:pt x="538" y="108"/>
                      <a:pt x="538" y="108"/>
                    </a:cubicBezTo>
                    <a:cubicBezTo>
                      <a:pt x="536" y="109"/>
                      <a:pt x="536" y="109"/>
                      <a:pt x="536" y="109"/>
                    </a:cubicBezTo>
                    <a:cubicBezTo>
                      <a:pt x="534" y="110"/>
                      <a:pt x="531" y="111"/>
                      <a:pt x="531" y="113"/>
                    </a:cubicBezTo>
                    <a:cubicBezTo>
                      <a:pt x="528" y="115"/>
                      <a:pt x="528" y="115"/>
                      <a:pt x="528" y="115"/>
                    </a:cubicBezTo>
                    <a:cubicBezTo>
                      <a:pt x="529" y="117"/>
                      <a:pt x="529" y="117"/>
                      <a:pt x="529" y="117"/>
                    </a:cubicBezTo>
                    <a:cubicBezTo>
                      <a:pt x="528" y="118"/>
                      <a:pt x="528" y="118"/>
                      <a:pt x="528" y="118"/>
                    </a:cubicBezTo>
                    <a:cubicBezTo>
                      <a:pt x="527" y="118"/>
                      <a:pt x="527" y="118"/>
                      <a:pt x="527" y="118"/>
                    </a:cubicBezTo>
                    <a:cubicBezTo>
                      <a:pt x="524" y="119"/>
                      <a:pt x="524" y="119"/>
                      <a:pt x="524" y="119"/>
                    </a:cubicBezTo>
                    <a:cubicBezTo>
                      <a:pt x="523" y="121"/>
                      <a:pt x="523" y="121"/>
                      <a:pt x="523" y="121"/>
                    </a:cubicBezTo>
                    <a:cubicBezTo>
                      <a:pt x="521" y="123"/>
                      <a:pt x="517" y="123"/>
                      <a:pt x="518" y="125"/>
                    </a:cubicBezTo>
                    <a:cubicBezTo>
                      <a:pt x="517" y="126"/>
                      <a:pt x="517" y="126"/>
                      <a:pt x="517" y="126"/>
                    </a:cubicBezTo>
                    <a:cubicBezTo>
                      <a:pt x="517" y="128"/>
                      <a:pt x="517" y="128"/>
                      <a:pt x="517" y="128"/>
                    </a:cubicBezTo>
                    <a:cubicBezTo>
                      <a:pt x="519" y="128"/>
                      <a:pt x="519" y="128"/>
                      <a:pt x="519" y="128"/>
                    </a:cubicBezTo>
                    <a:cubicBezTo>
                      <a:pt x="521" y="126"/>
                      <a:pt x="521" y="126"/>
                      <a:pt x="521" y="126"/>
                    </a:cubicBezTo>
                    <a:cubicBezTo>
                      <a:pt x="521" y="124"/>
                      <a:pt x="521" y="124"/>
                      <a:pt x="521" y="124"/>
                    </a:cubicBezTo>
                    <a:cubicBezTo>
                      <a:pt x="523" y="125"/>
                      <a:pt x="523" y="125"/>
                      <a:pt x="523" y="125"/>
                    </a:cubicBezTo>
                    <a:cubicBezTo>
                      <a:pt x="525" y="123"/>
                      <a:pt x="525" y="123"/>
                      <a:pt x="525" y="123"/>
                    </a:cubicBezTo>
                    <a:cubicBezTo>
                      <a:pt x="525" y="121"/>
                      <a:pt x="525" y="121"/>
                      <a:pt x="525" y="121"/>
                    </a:cubicBezTo>
                    <a:cubicBezTo>
                      <a:pt x="526" y="122"/>
                      <a:pt x="526" y="122"/>
                      <a:pt x="526" y="122"/>
                    </a:cubicBezTo>
                    <a:cubicBezTo>
                      <a:pt x="527" y="123"/>
                      <a:pt x="527" y="123"/>
                      <a:pt x="527" y="123"/>
                    </a:cubicBezTo>
                    <a:cubicBezTo>
                      <a:pt x="525" y="125"/>
                      <a:pt x="525" y="125"/>
                      <a:pt x="525" y="125"/>
                    </a:cubicBezTo>
                    <a:cubicBezTo>
                      <a:pt x="525" y="125"/>
                      <a:pt x="524" y="121"/>
                      <a:pt x="523" y="127"/>
                    </a:cubicBezTo>
                    <a:cubicBezTo>
                      <a:pt x="522" y="126"/>
                      <a:pt x="522" y="125"/>
                      <a:pt x="521" y="129"/>
                    </a:cubicBezTo>
                    <a:cubicBezTo>
                      <a:pt x="521" y="128"/>
                      <a:pt x="521" y="129"/>
                      <a:pt x="520" y="129"/>
                    </a:cubicBezTo>
                    <a:cubicBezTo>
                      <a:pt x="520" y="131"/>
                      <a:pt x="520" y="131"/>
                      <a:pt x="520" y="131"/>
                    </a:cubicBezTo>
                    <a:cubicBezTo>
                      <a:pt x="518" y="131"/>
                      <a:pt x="518" y="131"/>
                      <a:pt x="518" y="131"/>
                    </a:cubicBezTo>
                    <a:cubicBezTo>
                      <a:pt x="520" y="132"/>
                      <a:pt x="520" y="132"/>
                      <a:pt x="520" y="132"/>
                    </a:cubicBezTo>
                    <a:cubicBezTo>
                      <a:pt x="519" y="133"/>
                      <a:pt x="519" y="133"/>
                      <a:pt x="519" y="133"/>
                    </a:cubicBezTo>
                    <a:cubicBezTo>
                      <a:pt x="518" y="132"/>
                      <a:pt x="518" y="132"/>
                      <a:pt x="518" y="132"/>
                    </a:cubicBezTo>
                    <a:cubicBezTo>
                      <a:pt x="517" y="135"/>
                      <a:pt x="519" y="129"/>
                      <a:pt x="516" y="134"/>
                    </a:cubicBezTo>
                    <a:cubicBezTo>
                      <a:pt x="517" y="135"/>
                      <a:pt x="517" y="135"/>
                      <a:pt x="517" y="135"/>
                    </a:cubicBezTo>
                    <a:cubicBezTo>
                      <a:pt x="516" y="137"/>
                      <a:pt x="516" y="137"/>
                      <a:pt x="516" y="137"/>
                    </a:cubicBezTo>
                    <a:cubicBezTo>
                      <a:pt x="513" y="137"/>
                      <a:pt x="513" y="137"/>
                      <a:pt x="513" y="137"/>
                    </a:cubicBezTo>
                    <a:cubicBezTo>
                      <a:pt x="510" y="139"/>
                      <a:pt x="510" y="139"/>
                      <a:pt x="510" y="139"/>
                    </a:cubicBezTo>
                    <a:cubicBezTo>
                      <a:pt x="510" y="141"/>
                      <a:pt x="510" y="141"/>
                      <a:pt x="510" y="141"/>
                    </a:cubicBezTo>
                    <a:cubicBezTo>
                      <a:pt x="514" y="140"/>
                      <a:pt x="514" y="140"/>
                      <a:pt x="514" y="140"/>
                    </a:cubicBezTo>
                    <a:cubicBezTo>
                      <a:pt x="515" y="139"/>
                      <a:pt x="515" y="139"/>
                      <a:pt x="515" y="139"/>
                    </a:cubicBezTo>
                    <a:cubicBezTo>
                      <a:pt x="516" y="139"/>
                      <a:pt x="516" y="139"/>
                      <a:pt x="516" y="139"/>
                    </a:cubicBezTo>
                    <a:cubicBezTo>
                      <a:pt x="516" y="139"/>
                      <a:pt x="515" y="138"/>
                      <a:pt x="516" y="140"/>
                    </a:cubicBezTo>
                    <a:cubicBezTo>
                      <a:pt x="517" y="139"/>
                      <a:pt x="517" y="139"/>
                      <a:pt x="517" y="139"/>
                    </a:cubicBezTo>
                    <a:cubicBezTo>
                      <a:pt x="518" y="137"/>
                      <a:pt x="518" y="137"/>
                      <a:pt x="518" y="137"/>
                    </a:cubicBezTo>
                    <a:cubicBezTo>
                      <a:pt x="520" y="135"/>
                      <a:pt x="520" y="135"/>
                      <a:pt x="520" y="135"/>
                    </a:cubicBezTo>
                    <a:cubicBezTo>
                      <a:pt x="522" y="133"/>
                      <a:pt x="522" y="133"/>
                      <a:pt x="522" y="133"/>
                    </a:cubicBezTo>
                    <a:cubicBezTo>
                      <a:pt x="523" y="133"/>
                      <a:pt x="519" y="134"/>
                      <a:pt x="523" y="133"/>
                    </a:cubicBezTo>
                    <a:cubicBezTo>
                      <a:pt x="523" y="132"/>
                      <a:pt x="523" y="132"/>
                      <a:pt x="523" y="132"/>
                    </a:cubicBezTo>
                    <a:cubicBezTo>
                      <a:pt x="523" y="132"/>
                      <a:pt x="523" y="132"/>
                      <a:pt x="523" y="132"/>
                    </a:cubicBezTo>
                    <a:cubicBezTo>
                      <a:pt x="523" y="131"/>
                      <a:pt x="523" y="131"/>
                      <a:pt x="523" y="131"/>
                    </a:cubicBezTo>
                    <a:cubicBezTo>
                      <a:pt x="522" y="131"/>
                      <a:pt x="522" y="131"/>
                      <a:pt x="522" y="131"/>
                    </a:cubicBezTo>
                    <a:cubicBezTo>
                      <a:pt x="523" y="132"/>
                      <a:pt x="523" y="130"/>
                      <a:pt x="521" y="132"/>
                    </a:cubicBezTo>
                    <a:cubicBezTo>
                      <a:pt x="521" y="131"/>
                      <a:pt x="516" y="138"/>
                      <a:pt x="522" y="129"/>
                    </a:cubicBezTo>
                    <a:cubicBezTo>
                      <a:pt x="524" y="129"/>
                      <a:pt x="524" y="129"/>
                      <a:pt x="524" y="129"/>
                    </a:cubicBezTo>
                    <a:cubicBezTo>
                      <a:pt x="526" y="130"/>
                      <a:pt x="526" y="130"/>
                      <a:pt x="526" y="130"/>
                    </a:cubicBezTo>
                    <a:cubicBezTo>
                      <a:pt x="527" y="129"/>
                      <a:pt x="527" y="129"/>
                      <a:pt x="527" y="129"/>
                    </a:cubicBezTo>
                    <a:cubicBezTo>
                      <a:pt x="528" y="129"/>
                      <a:pt x="528" y="128"/>
                      <a:pt x="529" y="128"/>
                    </a:cubicBezTo>
                    <a:cubicBezTo>
                      <a:pt x="529" y="127"/>
                      <a:pt x="529" y="127"/>
                      <a:pt x="529" y="127"/>
                    </a:cubicBezTo>
                    <a:cubicBezTo>
                      <a:pt x="529" y="127"/>
                      <a:pt x="531" y="125"/>
                      <a:pt x="532" y="125"/>
                    </a:cubicBezTo>
                    <a:cubicBezTo>
                      <a:pt x="534" y="124"/>
                      <a:pt x="531" y="124"/>
                      <a:pt x="533" y="123"/>
                    </a:cubicBezTo>
                    <a:cubicBezTo>
                      <a:pt x="531" y="122"/>
                      <a:pt x="531" y="122"/>
                      <a:pt x="531" y="122"/>
                    </a:cubicBezTo>
                    <a:cubicBezTo>
                      <a:pt x="531" y="121"/>
                      <a:pt x="531" y="121"/>
                      <a:pt x="531" y="121"/>
                    </a:cubicBezTo>
                    <a:cubicBezTo>
                      <a:pt x="531" y="121"/>
                      <a:pt x="530" y="125"/>
                      <a:pt x="533" y="121"/>
                    </a:cubicBezTo>
                    <a:cubicBezTo>
                      <a:pt x="532" y="119"/>
                      <a:pt x="532" y="119"/>
                      <a:pt x="532" y="119"/>
                    </a:cubicBezTo>
                    <a:cubicBezTo>
                      <a:pt x="534" y="119"/>
                      <a:pt x="534" y="119"/>
                      <a:pt x="534" y="119"/>
                    </a:cubicBezTo>
                    <a:cubicBezTo>
                      <a:pt x="533" y="120"/>
                      <a:pt x="533" y="120"/>
                      <a:pt x="533" y="120"/>
                    </a:cubicBezTo>
                    <a:cubicBezTo>
                      <a:pt x="534" y="119"/>
                      <a:pt x="528" y="118"/>
                      <a:pt x="535" y="122"/>
                    </a:cubicBezTo>
                    <a:cubicBezTo>
                      <a:pt x="535" y="119"/>
                      <a:pt x="535" y="119"/>
                      <a:pt x="535" y="119"/>
                    </a:cubicBezTo>
                    <a:cubicBezTo>
                      <a:pt x="536" y="119"/>
                      <a:pt x="537" y="118"/>
                      <a:pt x="535" y="118"/>
                    </a:cubicBezTo>
                    <a:cubicBezTo>
                      <a:pt x="536" y="118"/>
                      <a:pt x="536" y="118"/>
                      <a:pt x="536" y="118"/>
                    </a:cubicBezTo>
                    <a:cubicBezTo>
                      <a:pt x="536" y="120"/>
                      <a:pt x="536" y="120"/>
                      <a:pt x="536" y="120"/>
                    </a:cubicBezTo>
                    <a:cubicBezTo>
                      <a:pt x="538" y="119"/>
                      <a:pt x="538" y="119"/>
                      <a:pt x="538" y="119"/>
                    </a:cubicBezTo>
                    <a:cubicBezTo>
                      <a:pt x="538" y="119"/>
                      <a:pt x="538" y="119"/>
                      <a:pt x="538" y="119"/>
                    </a:cubicBezTo>
                    <a:cubicBezTo>
                      <a:pt x="536" y="116"/>
                      <a:pt x="536" y="116"/>
                      <a:pt x="536" y="116"/>
                    </a:cubicBezTo>
                    <a:cubicBezTo>
                      <a:pt x="533" y="116"/>
                      <a:pt x="533" y="116"/>
                      <a:pt x="533" y="116"/>
                    </a:cubicBezTo>
                    <a:cubicBezTo>
                      <a:pt x="533" y="118"/>
                      <a:pt x="533" y="118"/>
                      <a:pt x="533" y="118"/>
                    </a:cubicBezTo>
                    <a:cubicBezTo>
                      <a:pt x="531" y="118"/>
                      <a:pt x="531" y="118"/>
                      <a:pt x="531" y="118"/>
                    </a:cubicBezTo>
                    <a:cubicBezTo>
                      <a:pt x="531" y="120"/>
                      <a:pt x="531" y="120"/>
                      <a:pt x="531" y="120"/>
                    </a:cubicBezTo>
                    <a:cubicBezTo>
                      <a:pt x="530" y="119"/>
                      <a:pt x="530" y="119"/>
                      <a:pt x="530" y="119"/>
                    </a:cubicBezTo>
                    <a:cubicBezTo>
                      <a:pt x="531" y="117"/>
                      <a:pt x="531" y="117"/>
                      <a:pt x="531" y="117"/>
                    </a:cubicBezTo>
                    <a:cubicBezTo>
                      <a:pt x="534" y="115"/>
                      <a:pt x="534" y="115"/>
                      <a:pt x="534" y="115"/>
                    </a:cubicBezTo>
                    <a:cubicBezTo>
                      <a:pt x="532" y="113"/>
                      <a:pt x="537" y="115"/>
                      <a:pt x="535" y="111"/>
                    </a:cubicBezTo>
                    <a:cubicBezTo>
                      <a:pt x="538" y="110"/>
                      <a:pt x="533" y="115"/>
                      <a:pt x="538" y="111"/>
                    </a:cubicBezTo>
                    <a:cubicBezTo>
                      <a:pt x="536" y="113"/>
                      <a:pt x="536" y="113"/>
                      <a:pt x="536" y="113"/>
                    </a:cubicBezTo>
                    <a:cubicBezTo>
                      <a:pt x="536" y="113"/>
                      <a:pt x="537" y="112"/>
                      <a:pt x="535" y="112"/>
                    </a:cubicBezTo>
                    <a:cubicBezTo>
                      <a:pt x="536" y="113"/>
                      <a:pt x="536" y="113"/>
                      <a:pt x="536" y="113"/>
                    </a:cubicBezTo>
                    <a:cubicBezTo>
                      <a:pt x="537" y="113"/>
                      <a:pt x="537" y="113"/>
                      <a:pt x="537" y="113"/>
                    </a:cubicBezTo>
                    <a:cubicBezTo>
                      <a:pt x="538" y="113"/>
                      <a:pt x="538" y="113"/>
                      <a:pt x="538" y="113"/>
                    </a:cubicBezTo>
                    <a:cubicBezTo>
                      <a:pt x="537" y="115"/>
                      <a:pt x="537" y="115"/>
                      <a:pt x="537" y="115"/>
                    </a:cubicBezTo>
                    <a:cubicBezTo>
                      <a:pt x="538" y="114"/>
                      <a:pt x="538" y="114"/>
                      <a:pt x="539" y="115"/>
                    </a:cubicBezTo>
                    <a:cubicBezTo>
                      <a:pt x="539" y="115"/>
                      <a:pt x="539" y="115"/>
                      <a:pt x="539" y="115"/>
                    </a:cubicBezTo>
                    <a:cubicBezTo>
                      <a:pt x="537" y="115"/>
                      <a:pt x="537" y="115"/>
                      <a:pt x="537" y="115"/>
                    </a:cubicBezTo>
                    <a:cubicBezTo>
                      <a:pt x="536" y="116"/>
                      <a:pt x="539" y="115"/>
                      <a:pt x="536" y="116"/>
                    </a:cubicBezTo>
                    <a:cubicBezTo>
                      <a:pt x="537" y="116"/>
                      <a:pt x="537" y="116"/>
                      <a:pt x="537" y="116"/>
                    </a:cubicBezTo>
                    <a:cubicBezTo>
                      <a:pt x="537" y="117"/>
                      <a:pt x="537" y="117"/>
                      <a:pt x="537" y="117"/>
                    </a:cubicBezTo>
                    <a:cubicBezTo>
                      <a:pt x="540" y="118"/>
                      <a:pt x="540" y="118"/>
                      <a:pt x="540" y="118"/>
                    </a:cubicBezTo>
                    <a:cubicBezTo>
                      <a:pt x="541" y="117"/>
                      <a:pt x="541" y="117"/>
                      <a:pt x="541" y="117"/>
                    </a:cubicBezTo>
                    <a:cubicBezTo>
                      <a:pt x="540" y="117"/>
                      <a:pt x="542" y="120"/>
                      <a:pt x="540" y="117"/>
                    </a:cubicBezTo>
                    <a:cubicBezTo>
                      <a:pt x="542" y="116"/>
                      <a:pt x="542" y="116"/>
                      <a:pt x="542" y="116"/>
                    </a:cubicBezTo>
                    <a:cubicBezTo>
                      <a:pt x="542" y="116"/>
                      <a:pt x="542" y="116"/>
                      <a:pt x="542" y="116"/>
                    </a:cubicBezTo>
                    <a:cubicBezTo>
                      <a:pt x="543" y="115"/>
                      <a:pt x="543" y="115"/>
                      <a:pt x="543" y="115"/>
                    </a:cubicBezTo>
                    <a:cubicBezTo>
                      <a:pt x="543" y="113"/>
                      <a:pt x="543" y="113"/>
                      <a:pt x="543" y="113"/>
                    </a:cubicBezTo>
                    <a:cubicBezTo>
                      <a:pt x="544" y="113"/>
                      <a:pt x="544" y="113"/>
                      <a:pt x="544" y="113"/>
                    </a:cubicBezTo>
                    <a:cubicBezTo>
                      <a:pt x="544" y="113"/>
                      <a:pt x="546" y="112"/>
                      <a:pt x="543" y="112"/>
                    </a:cubicBezTo>
                    <a:cubicBezTo>
                      <a:pt x="544" y="112"/>
                      <a:pt x="544" y="112"/>
                      <a:pt x="544" y="112"/>
                    </a:cubicBezTo>
                    <a:cubicBezTo>
                      <a:pt x="546" y="113"/>
                      <a:pt x="546" y="113"/>
                      <a:pt x="546" y="113"/>
                    </a:cubicBezTo>
                    <a:cubicBezTo>
                      <a:pt x="547" y="110"/>
                      <a:pt x="547" y="110"/>
                      <a:pt x="547" y="110"/>
                    </a:cubicBezTo>
                    <a:cubicBezTo>
                      <a:pt x="547" y="109"/>
                      <a:pt x="547" y="109"/>
                      <a:pt x="547" y="109"/>
                    </a:cubicBezTo>
                    <a:cubicBezTo>
                      <a:pt x="545" y="109"/>
                      <a:pt x="545" y="109"/>
                      <a:pt x="545" y="109"/>
                    </a:cubicBezTo>
                    <a:cubicBezTo>
                      <a:pt x="545" y="109"/>
                      <a:pt x="547" y="107"/>
                      <a:pt x="543" y="109"/>
                    </a:cubicBezTo>
                    <a:cubicBezTo>
                      <a:pt x="543" y="108"/>
                      <a:pt x="543" y="108"/>
                      <a:pt x="543" y="108"/>
                    </a:cubicBezTo>
                    <a:cubicBezTo>
                      <a:pt x="543" y="108"/>
                      <a:pt x="547" y="109"/>
                      <a:pt x="541" y="108"/>
                    </a:cubicBezTo>
                    <a:cubicBezTo>
                      <a:pt x="541" y="108"/>
                      <a:pt x="541" y="108"/>
                      <a:pt x="541" y="108"/>
                    </a:cubicBezTo>
                    <a:cubicBezTo>
                      <a:pt x="550" y="109"/>
                      <a:pt x="550" y="109"/>
                      <a:pt x="550" y="109"/>
                    </a:cubicBezTo>
                    <a:cubicBezTo>
                      <a:pt x="548" y="106"/>
                      <a:pt x="552" y="110"/>
                      <a:pt x="552" y="105"/>
                    </a:cubicBezTo>
                    <a:cubicBezTo>
                      <a:pt x="553" y="104"/>
                      <a:pt x="553" y="104"/>
                      <a:pt x="553" y="104"/>
                    </a:cubicBezTo>
                    <a:cubicBezTo>
                      <a:pt x="552" y="104"/>
                      <a:pt x="552" y="104"/>
                      <a:pt x="552" y="104"/>
                    </a:cubicBezTo>
                    <a:cubicBezTo>
                      <a:pt x="550" y="105"/>
                      <a:pt x="550" y="105"/>
                      <a:pt x="550" y="105"/>
                    </a:cubicBezTo>
                    <a:cubicBezTo>
                      <a:pt x="550" y="105"/>
                      <a:pt x="549" y="104"/>
                      <a:pt x="550" y="105"/>
                    </a:cubicBezTo>
                    <a:cubicBezTo>
                      <a:pt x="550" y="105"/>
                      <a:pt x="551" y="104"/>
                      <a:pt x="550" y="104"/>
                    </a:cubicBezTo>
                    <a:cubicBezTo>
                      <a:pt x="550" y="103"/>
                      <a:pt x="553" y="103"/>
                      <a:pt x="548" y="105"/>
                    </a:cubicBezTo>
                    <a:cubicBezTo>
                      <a:pt x="547" y="106"/>
                      <a:pt x="547" y="106"/>
                      <a:pt x="547" y="106"/>
                    </a:cubicBezTo>
                    <a:cubicBezTo>
                      <a:pt x="546" y="105"/>
                      <a:pt x="550" y="105"/>
                      <a:pt x="545" y="104"/>
                    </a:cubicBezTo>
                    <a:cubicBezTo>
                      <a:pt x="547" y="104"/>
                      <a:pt x="547" y="104"/>
                      <a:pt x="547" y="104"/>
                    </a:cubicBezTo>
                    <a:cubicBezTo>
                      <a:pt x="547" y="102"/>
                      <a:pt x="550" y="105"/>
                      <a:pt x="548" y="101"/>
                    </a:cubicBezTo>
                    <a:cubicBezTo>
                      <a:pt x="548" y="102"/>
                      <a:pt x="549" y="102"/>
                      <a:pt x="549" y="102"/>
                    </a:cubicBezTo>
                    <a:cubicBezTo>
                      <a:pt x="550" y="101"/>
                      <a:pt x="550" y="106"/>
                      <a:pt x="552" y="101"/>
                    </a:cubicBezTo>
                    <a:cubicBezTo>
                      <a:pt x="550" y="103"/>
                      <a:pt x="550" y="103"/>
                      <a:pt x="550" y="103"/>
                    </a:cubicBezTo>
                    <a:cubicBezTo>
                      <a:pt x="553" y="102"/>
                      <a:pt x="553" y="102"/>
                      <a:pt x="553" y="102"/>
                    </a:cubicBezTo>
                    <a:cubicBezTo>
                      <a:pt x="555" y="104"/>
                      <a:pt x="555" y="104"/>
                      <a:pt x="555" y="104"/>
                    </a:cubicBezTo>
                    <a:cubicBezTo>
                      <a:pt x="556" y="104"/>
                      <a:pt x="555" y="103"/>
                      <a:pt x="557" y="103"/>
                    </a:cubicBezTo>
                    <a:cubicBezTo>
                      <a:pt x="556" y="102"/>
                      <a:pt x="556" y="102"/>
                      <a:pt x="556" y="102"/>
                    </a:cubicBezTo>
                    <a:cubicBezTo>
                      <a:pt x="557" y="101"/>
                      <a:pt x="557" y="101"/>
                      <a:pt x="557" y="101"/>
                    </a:cubicBezTo>
                    <a:cubicBezTo>
                      <a:pt x="557" y="101"/>
                      <a:pt x="560" y="101"/>
                      <a:pt x="562" y="99"/>
                    </a:cubicBezTo>
                    <a:cubicBezTo>
                      <a:pt x="561" y="97"/>
                      <a:pt x="561" y="97"/>
                      <a:pt x="561" y="97"/>
                    </a:cubicBezTo>
                    <a:cubicBezTo>
                      <a:pt x="561" y="97"/>
                      <a:pt x="561" y="97"/>
                      <a:pt x="561" y="97"/>
                    </a:cubicBezTo>
                    <a:cubicBezTo>
                      <a:pt x="563" y="97"/>
                      <a:pt x="563" y="97"/>
                      <a:pt x="563" y="97"/>
                    </a:cubicBezTo>
                    <a:cubicBezTo>
                      <a:pt x="563" y="97"/>
                      <a:pt x="563" y="97"/>
                      <a:pt x="563" y="97"/>
                    </a:cubicBezTo>
                    <a:cubicBezTo>
                      <a:pt x="563" y="96"/>
                      <a:pt x="563" y="96"/>
                      <a:pt x="563" y="96"/>
                    </a:cubicBezTo>
                    <a:cubicBezTo>
                      <a:pt x="560" y="95"/>
                      <a:pt x="560" y="95"/>
                      <a:pt x="560" y="95"/>
                    </a:cubicBezTo>
                    <a:cubicBezTo>
                      <a:pt x="559" y="96"/>
                      <a:pt x="559" y="96"/>
                      <a:pt x="559" y="96"/>
                    </a:cubicBezTo>
                    <a:cubicBezTo>
                      <a:pt x="559" y="97"/>
                      <a:pt x="559" y="97"/>
                      <a:pt x="559" y="97"/>
                    </a:cubicBezTo>
                    <a:cubicBezTo>
                      <a:pt x="556" y="97"/>
                      <a:pt x="556" y="97"/>
                      <a:pt x="556" y="97"/>
                    </a:cubicBezTo>
                    <a:cubicBezTo>
                      <a:pt x="556" y="96"/>
                      <a:pt x="556" y="96"/>
                      <a:pt x="556" y="96"/>
                    </a:cubicBezTo>
                    <a:cubicBezTo>
                      <a:pt x="556" y="96"/>
                      <a:pt x="556" y="96"/>
                      <a:pt x="556" y="96"/>
                    </a:cubicBezTo>
                    <a:cubicBezTo>
                      <a:pt x="557" y="96"/>
                      <a:pt x="557" y="96"/>
                      <a:pt x="557" y="96"/>
                    </a:cubicBezTo>
                    <a:cubicBezTo>
                      <a:pt x="557" y="94"/>
                      <a:pt x="557" y="94"/>
                      <a:pt x="557" y="94"/>
                    </a:cubicBezTo>
                    <a:cubicBezTo>
                      <a:pt x="557" y="93"/>
                      <a:pt x="557" y="94"/>
                      <a:pt x="557" y="93"/>
                    </a:cubicBezTo>
                    <a:cubicBezTo>
                      <a:pt x="560" y="93"/>
                      <a:pt x="560" y="93"/>
                      <a:pt x="560" y="93"/>
                    </a:cubicBezTo>
                    <a:cubicBezTo>
                      <a:pt x="563" y="91"/>
                      <a:pt x="563" y="91"/>
                      <a:pt x="563" y="91"/>
                    </a:cubicBezTo>
                    <a:cubicBezTo>
                      <a:pt x="563" y="91"/>
                      <a:pt x="563" y="91"/>
                      <a:pt x="563" y="91"/>
                    </a:cubicBezTo>
                    <a:cubicBezTo>
                      <a:pt x="563" y="89"/>
                      <a:pt x="563" y="89"/>
                      <a:pt x="563" y="89"/>
                    </a:cubicBezTo>
                    <a:cubicBezTo>
                      <a:pt x="566" y="87"/>
                      <a:pt x="566" y="87"/>
                      <a:pt x="566" y="87"/>
                    </a:cubicBezTo>
                    <a:cubicBezTo>
                      <a:pt x="567" y="85"/>
                      <a:pt x="567" y="85"/>
                      <a:pt x="567" y="85"/>
                    </a:cubicBezTo>
                    <a:cubicBezTo>
                      <a:pt x="569" y="85"/>
                      <a:pt x="569" y="85"/>
                      <a:pt x="569" y="85"/>
                    </a:cubicBezTo>
                    <a:cubicBezTo>
                      <a:pt x="569" y="84"/>
                      <a:pt x="569" y="84"/>
                      <a:pt x="569" y="84"/>
                    </a:cubicBezTo>
                    <a:cubicBezTo>
                      <a:pt x="568" y="84"/>
                      <a:pt x="568" y="84"/>
                      <a:pt x="568" y="84"/>
                    </a:cubicBezTo>
                    <a:cubicBezTo>
                      <a:pt x="575" y="79"/>
                      <a:pt x="575" y="79"/>
                      <a:pt x="575" y="79"/>
                    </a:cubicBezTo>
                    <a:cubicBezTo>
                      <a:pt x="576" y="80"/>
                      <a:pt x="570" y="79"/>
                      <a:pt x="577" y="79"/>
                    </a:cubicBezTo>
                    <a:cubicBezTo>
                      <a:pt x="577" y="77"/>
                      <a:pt x="577" y="77"/>
                      <a:pt x="577" y="77"/>
                    </a:cubicBezTo>
                    <a:cubicBezTo>
                      <a:pt x="578" y="77"/>
                      <a:pt x="578" y="77"/>
                      <a:pt x="578" y="77"/>
                    </a:cubicBezTo>
                    <a:cubicBezTo>
                      <a:pt x="577" y="76"/>
                      <a:pt x="577" y="76"/>
                      <a:pt x="577" y="76"/>
                    </a:cubicBezTo>
                    <a:cubicBezTo>
                      <a:pt x="579" y="77"/>
                      <a:pt x="579" y="77"/>
                      <a:pt x="579" y="77"/>
                    </a:cubicBezTo>
                    <a:cubicBezTo>
                      <a:pt x="580" y="77"/>
                      <a:pt x="580" y="77"/>
                      <a:pt x="580" y="77"/>
                    </a:cubicBezTo>
                    <a:cubicBezTo>
                      <a:pt x="580" y="77"/>
                      <a:pt x="581" y="79"/>
                      <a:pt x="581" y="76"/>
                    </a:cubicBezTo>
                    <a:cubicBezTo>
                      <a:pt x="581" y="77"/>
                      <a:pt x="581" y="77"/>
                      <a:pt x="581" y="77"/>
                    </a:cubicBezTo>
                    <a:cubicBezTo>
                      <a:pt x="580" y="77"/>
                      <a:pt x="580" y="77"/>
                      <a:pt x="580" y="77"/>
                    </a:cubicBezTo>
                    <a:cubicBezTo>
                      <a:pt x="580" y="78"/>
                      <a:pt x="580" y="78"/>
                      <a:pt x="580" y="78"/>
                    </a:cubicBezTo>
                    <a:cubicBezTo>
                      <a:pt x="580" y="78"/>
                      <a:pt x="583" y="80"/>
                      <a:pt x="584" y="75"/>
                    </a:cubicBezTo>
                    <a:cubicBezTo>
                      <a:pt x="581" y="74"/>
                      <a:pt x="581" y="74"/>
                      <a:pt x="581" y="74"/>
                    </a:cubicBezTo>
                    <a:cubicBezTo>
                      <a:pt x="580" y="75"/>
                      <a:pt x="580" y="75"/>
                      <a:pt x="580" y="75"/>
                    </a:cubicBezTo>
                    <a:cubicBezTo>
                      <a:pt x="581" y="74"/>
                      <a:pt x="581" y="74"/>
                      <a:pt x="581" y="74"/>
                    </a:cubicBezTo>
                    <a:cubicBezTo>
                      <a:pt x="579" y="74"/>
                      <a:pt x="579" y="74"/>
                      <a:pt x="579" y="74"/>
                    </a:cubicBezTo>
                    <a:cubicBezTo>
                      <a:pt x="578" y="72"/>
                      <a:pt x="580" y="72"/>
                      <a:pt x="582" y="72"/>
                    </a:cubicBezTo>
                    <a:cubicBezTo>
                      <a:pt x="581" y="72"/>
                      <a:pt x="581" y="72"/>
                      <a:pt x="581" y="72"/>
                    </a:cubicBezTo>
                    <a:cubicBezTo>
                      <a:pt x="582" y="71"/>
                      <a:pt x="582" y="71"/>
                      <a:pt x="582" y="71"/>
                    </a:cubicBezTo>
                    <a:cubicBezTo>
                      <a:pt x="585" y="69"/>
                      <a:pt x="580" y="73"/>
                      <a:pt x="585" y="70"/>
                    </a:cubicBezTo>
                    <a:cubicBezTo>
                      <a:pt x="587" y="71"/>
                      <a:pt x="587" y="71"/>
                      <a:pt x="587" y="71"/>
                    </a:cubicBezTo>
                    <a:cubicBezTo>
                      <a:pt x="586" y="71"/>
                      <a:pt x="588" y="69"/>
                      <a:pt x="586" y="72"/>
                    </a:cubicBezTo>
                    <a:cubicBezTo>
                      <a:pt x="589" y="72"/>
                      <a:pt x="589" y="72"/>
                      <a:pt x="589" y="72"/>
                    </a:cubicBezTo>
                    <a:cubicBezTo>
                      <a:pt x="592" y="72"/>
                      <a:pt x="592" y="72"/>
                      <a:pt x="592" y="72"/>
                    </a:cubicBezTo>
                    <a:cubicBezTo>
                      <a:pt x="593" y="72"/>
                      <a:pt x="593" y="72"/>
                      <a:pt x="593" y="72"/>
                    </a:cubicBezTo>
                    <a:cubicBezTo>
                      <a:pt x="593" y="72"/>
                      <a:pt x="593" y="75"/>
                      <a:pt x="593" y="71"/>
                    </a:cubicBezTo>
                    <a:cubicBezTo>
                      <a:pt x="593" y="71"/>
                      <a:pt x="593" y="71"/>
                      <a:pt x="593" y="71"/>
                    </a:cubicBezTo>
                    <a:cubicBezTo>
                      <a:pt x="593" y="71"/>
                      <a:pt x="593" y="70"/>
                      <a:pt x="594" y="70"/>
                    </a:cubicBezTo>
                    <a:cubicBezTo>
                      <a:pt x="591" y="69"/>
                      <a:pt x="591" y="69"/>
                      <a:pt x="591" y="69"/>
                    </a:cubicBezTo>
                    <a:cubicBezTo>
                      <a:pt x="591" y="68"/>
                      <a:pt x="591" y="68"/>
                      <a:pt x="591" y="68"/>
                    </a:cubicBezTo>
                    <a:cubicBezTo>
                      <a:pt x="590" y="68"/>
                      <a:pt x="590" y="68"/>
                      <a:pt x="590" y="68"/>
                    </a:cubicBezTo>
                    <a:cubicBezTo>
                      <a:pt x="589" y="67"/>
                      <a:pt x="595" y="68"/>
                      <a:pt x="589" y="66"/>
                    </a:cubicBezTo>
                    <a:cubicBezTo>
                      <a:pt x="591" y="66"/>
                      <a:pt x="589" y="63"/>
                      <a:pt x="592" y="65"/>
                    </a:cubicBezTo>
                    <a:cubicBezTo>
                      <a:pt x="590" y="66"/>
                      <a:pt x="590" y="66"/>
                      <a:pt x="590" y="66"/>
                    </a:cubicBezTo>
                    <a:cubicBezTo>
                      <a:pt x="590" y="67"/>
                      <a:pt x="590" y="67"/>
                      <a:pt x="590" y="67"/>
                    </a:cubicBezTo>
                    <a:cubicBezTo>
                      <a:pt x="594" y="66"/>
                      <a:pt x="594" y="66"/>
                      <a:pt x="594" y="66"/>
                    </a:cubicBezTo>
                    <a:cubicBezTo>
                      <a:pt x="594" y="65"/>
                      <a:pt x="594" y="65"/>
                      <a:pt x="594" y="65"/>
                    </a:cubicBezTo>
                    <a:cubicBezTo>
                      <a:pt x="595" y="65"/>
                      <a:pt x="595" y="65"/>
                      <a:pt x="595" y="65"/>
                    </a:cubicBezTo>
                    <a:cubicBezTo>
                      <a:pt x="596" y="64"/>
                      <a:pt x="596" y="64"/>
                      <a:pt x="596" y="64"/>
                    </a:cubicBezTo>
                    <a:cubicBezTo>
                      <a:pt x="597" y="64"/>
                      <a:pt x="597" y="64"/>
                      <a:pt x="597" y="64"/>
                    </a:cubicBezTo>
                    <a:cubicBezTo>
                      <a:pt x="598" y="62"/>
                      <a:pt x="588" y="71"/>
                      <a:pt x="600" y="60"/>
                    </a:cubicBezTo>
                    <a:cubicBezTo>
                      <a:pt x="601" y="59"/>
                      <a:pt x="601" y="59"/>
                      <a:pt x="601" y="59"/>
                    </a:cubicBezTo>
                    <a:cubicBezTo>
                      <a:pt x="599" y="58"/>
                      <a:pt x="599" y="58"/>
                      <a:pt x="599" y="58"/>
                    </a:cubicBezTo>
                    <a:cubicBezTo>
                      <a:pt x="599" y="58"/>
                      <a:pt x="598" y="60"/>
                      <a:pt x="597" y="58"/>
                    </a:cubicBezTo>
                    <a:cubicBezTo>
                      <a:pt x="599" y="58"/>
                      <a:pt x="599" y="58"/>
                      <a:pt x="599" y="58"/>
                    </a:cubicBezTo>
                    <a:cubicBezTo>
                      <a:pt x="599" y="57"/>
                      <a:pt x="594" y="60"/>
                      <a:pt x="600" y="56"/>
                    </a:cubicBezTo>
                    <a:cubicBezTo>
                      <a:pt x="601" y="58"/>
                      <a:pt x="601" y="58"/>
                      <a:pt x="601" y="58"/>
                    </a:cubicBezTo>
                    <a:cubicBezTo>
                      <a:pt x="605" y="55"/>
                      <a:pt x="605" y="55"/>
                      <a:pt x="605" y="55"/>
                    </a:cubicBezTo>
                    <a:cubicBezTo>
                      <a:pt x="607" y="55"/>
                      <a:pt x="607" y="55"/>
                      <a:pt x="607" y="55"/>
                    </a:cubicBezTo>
                    <a:cubicBezTo>
                      <a:pt x="611" y="50"/>
                      <a:pt x="611" y="50"/>
                      <a:pt x="611" y="50"/>
                    </a:cubicBezTo>
                    <a:cubicBezTo>
                      <a:pt x="614" y="49"/>
                      <a:pt x="614" y="49"/>
                      <a:pt x="614" y="49"/>
                    </a:cubicBezTo>
                    <a:cubicBezTo>
                      <a:pt x="614" y="47"/>
                      <a:pt x="614" y="47"/>
                      <a:pt x="614" y="47"/>
                    </a:cubicBezTo>
                    <a:cubicBezTo>
                      <a:pt x="616" y="46"/>
                      <a:pt x="616" y="46"/>
                      <a:pt x="616" y="46"/>
                    </a:cubicBezTo>
                    <a:cubicBezTo>
                      <a:pt x="617" y="45"/>
                      <a:pt x="619" y="45"/>
                      <a:pt x="619" y="45"/>
                    </a:cubicBezTo>
                    <a:cubicBezTo>
                      <a:pt x="619" y="45"/>
                      <a:pt x="619" y="45"/>
                      <a:pt x="619" y="45"/>
                    </a:cubicBezTo>
                    <a:cubicBezTo>
                      <a:pt x="616" y="47"/>
                      <a:pt x="616" y="47"/>
                      <a:pt x="616" y="47"/>
                    </a:cubicBezTo>
                    <a:cubicBezTo>
                      <a:pt x="617" y="47"/>
                      <a:pt x="617" y="47"/>
                      <a:pt x="617" y="47"/>
                    </a:cubicBezTo>
                    <a:cubicBezTo>
                      <a:pt x="616" y="49"/>
                      <a:pt x="616" y="49"/>
                      <a:pt x="616" y="49"/>
                    </a:cubicBezTo>
                    <a:cubicBezTo>
                      <a:pt x="616" y="49"/>
                      <a:pt x="616" y="49"/>
                      <a:pt x="616" y="49"/>
                    </a:cubicBezTo>
                    <a:cubicBezTo>
                      <a:pt x="616" y="50"/>
                      <a:pt x="616" y="50"/>
                      <a:pt x="616" y="50"/>
                    </a:cubicBezTo>
                    <a:cubicBezTo>
                      <a:pt x="616" y="51"/>
                      <a:pt x="616" y="51"/>
                      <a:pt x="616" y="51"/>
                    </a:cubicBezTo>
                    <a:cubicBezTo>
                      <a:pt x="617" y="50"/>
                      <a:pt x="617" y="50"/>
                      <a:pt x="617" y="50"/>
                    </a:cubicBezTo>
                    <a:cubicBezTo>
                      <a:pt x="619" y="49"/>
                      <a:pt x="619" y="49"/>
                      <a:pt x="619" y="49"/>
                    </a:cubicBezTo>
                    <a:cubicBezTo>
                      <a:pt x="620" y="48"/>
                      <a:pt x="621" y="50"/>
                      <a:pt x="622" y="48"/>
                    </a:cubicBezTo>
                    <a:cubicBezTo>
                      <a:pt x="621" y="46"/>
                      <a:pt x="621" y="46"/>
                      <a:pt x="621" y="46"/>
                    </a:cubicBezTo>
                    <a:cubicBezTo>
                      <a:pt x="623" y="45"/>
                      <a:pt x="623" y="45"/>
                      <a:pt x="623" y="45"/>
                    </a:cubicBezTo>
                    <a:cubicBezTo>
                      <a:pt x="626" y="45"/>
                      <a:pt x="626" y="45"/>
                      <a:pt x="626" y="45"/>
                    </a:cubicBezTo>
                    <a:cubicBezTo>
                      <a:pt x="622" y="46"/>
                      <a:pt x="630" y="46"/>
                      <a:pt x="624" y="47"/>
                    </a:cubicBezTo>
                    <a:cubicBezTo>
                      <a:pt x="622" y="49"/>
                      <a:pt x="622" y="49"/>
                      <a:pt x="622" y="49"/>
                    </a:cubicBezTo>
                    <a:cubicBezTo>
                      <a:pt x="619" y="51"/>
                      <a:pt x="619" y="51"/>
                      <a:pt x="619" y="51"/>
                    </a:cubicBezTo>
                    <a:cubicBezTo>
                      <a:pt x="619" y="53"/>
                      <a:pt x="619" y="53"/>
                      <a:pt x="619" y="53"/>
                    </a:cubicBezTo>
                    <a:cubicBezTo>
                      <a:pt x="616" y="53"/>
                      <a:pt x="616" y="53"/>
                      <a:pt x="616" y="53"/>
                    </a:cubicBezTo>
                    <a:cubicBezTo>
                      <a:pt x="618" y="54"/>
                      <a:pt x="618" y="54"/>
                      <a:pt x="618" y="54"/>
                    </a:cubicBezTo>
                    <a:cubicBezTo>
                      <a:pt x="616" y="57"/>
                      <a:pt x="616" y="57"/>
                      <a:pt x="616" y="57"/>
                    </a:cubicBezTo>
                    <a:cubicBezTo>
                      <a:pt x="613" y="58"/>
                      <a:pt x="613" y="58"/>
                      <a:pt x="613" y="58"/>
                    </a:cubicBezTo>
                    <a:cubicBezTo>
                      <a:pt x="614" y="58"/>
                      <a:pt x="614" y="58"/>
                      <a:pt x="614" y="58"/>
                    </a:cubicBezTo>
                    <a:cubicBezTo>
                      <a:pt x="611" y="57"/>
                      <a:pt x="611" y="57"/>
                      <a:pt x="611" y="57"/>
                    </a:cubicBezTo>
                    <a:cubicBezTo>
                      <a:pt x="609" y="58"/>
                      <a:pt x="609" y="58"/>
                      <a:pt x="609" y="58"/>
                    </a:cubicBezTo>
                    <a:cubicBezTo>
                      <a:pt x="612" y="60"/>
                      <a:pt x="612" y="60"/>
                      <a:pt x="612" y="60"/>
                    </a:cubicBezTo>
                    <a:cubicBezTo>
                      <a:pt x="610" y="62"/>
                      <a:pt x="610" y="62"/>
                      <a:pt x="610" y="62"/>
                    </a:cubicBezTo>
                    <a:cubicBezTo>
                      <a:pt x="610" y="63"/>
                      <a:pt x="615" y="58"/>
                      <a:pt x="608" y="63"/>
                    </a:cubicBezTo>
                    <a:cubicBezTo>
                      <a:pt x="608" y="64"/>
                      <a:pt x="608" y="64"/>
                      <a:pt x="608" y="64"/>
                    </a:cubicBezTo>
                    <a:cubicBezTo>
                      <a:pt x="606" y="63"/>
                      <a:pt x="606" y="63"/>
                      <a:pt x="606" y="63"/>
                    </a:cubicBezTo>
                    <a:cubicBezTo>
                      <a:pt x="604" y="65"/>
                      <a:pt x="604" y="65"/>
                      <a:pt x="604" y="65"/>
                    </a:cubicBezTo>
                    <a:cubicBezTo>
                      <a:pt x="604" y="66"/>
                      <a:pt x="604" y="66"/>
                      <a:pt x="604" y="66"/>
                    </a:cubicBezTo>
                    <a:cubicBezTo>
                      <a:pt x="606" y="66"/>
                      <a:pt x="606" y="66"/>
                      <a:pt x="606" y="66"/>
                    </a:cubicBezTo>
                    <a:cubicBezTo>
                      <a:pt x="604" y="67"/>
                      <a:pt x="604" y="67"/>
                      <a:pt x="604" y="67"/>
                    </a:cubicBezTo>
                    <a:cubicBezTo>
                      <a:pt x="602" y="66"/>
                      <a:pt x="602" y="66"/>
                      <a:pt x="602" y="66"/>
                    </a:cubicBezTo>
                    <a:cubicBezTo>
                      <a:pt x="600" y="68"/>
                      <a:pt x="600" y="68"/>
                      <a:pt x="600" y="68"/>
                    </a:cubicBezTo>
                    <a:cubicBezTo>
                      <a:pt x="600" y="67"/>
                      <a:pt x="599" y="66"/>
                      <a:pt x="602" y="69"/>
                    </a:cubicBezTo>
                    <a:cubicBezTo>
                      <a:pt x="601" y="70"/>
                      <a:pt x="601" y="70"/>
                      <a:pt x="601" y="70"/>
                    </a:cubicBezTo>
                    <a:cubicBezTo>
                      <a:pt x="598" y="70"/>
                      <a:pt x="598" y="70"/>
                      <a:pt x="598" y="70"/>
                    </a:cubicBezTo>
                    <a:cubicBezTo>
                      <a:pt x="597" y="71"/>
                      <a:pt x="597" y="71"/>
                      <a:pt x="597" y="71"/>
                    </a:cubicBezTo>
                    <a:cubicBezTo>
                      <a:pt x="597" y="72"/>
                      <a:pt x="597" y="72"/>
                      <a:pt x="597" y="72"/>
                    </a:cubicBezTo>
                    <a:cubicBezTo>
                      <a:pt x="597" y="73"/>
                      <a:pt x="595" y="71"/>
                      <a:pt x="595" y="73"/>
                    </a:cubicBezTo>
                    <a:cubicBezTo>
                      <a:pt x="595" y="74"/>
                      <a:pt x="594" y="73"/>
                      <a:pt x="594" y="75"/>
                    </a:cubicBezTo>
                    <a:cubicBezTo>
                      <a:pt x="592" y="76"/>
                      <a:pt x="592" y="76"/>
                      <a:pt x="592" y="76"/>
                    </a:cubicBezTo>
                    <a:cubicBezTo>
                      <a:pt x="591" y="76"/>
                      <a:pt x="597" y="75"/>
                      <a:pt x="590" y="77"/>
                    </a:cubicBezTo>
                    <a:cubicBezTo>
                      <a:pt x="589" y="80"/>
                      <a:pt x="589" y="80"/>
                      <a:pt x="589" y="80"/>
                    </a:cubicBezTo>
                    <a:cubicBezTo>
                      <a:pt x="586" y="81"/>
                      <a:pt x="586" y="81"/>
                      <a:pt x="586" y="81"/>
                    </a:cubicBezTo>
                    <a:cubicBezTo>
                      <a:pt x="585" y="83"/>
                      <a:pt x="585" y="83"/>
                      <a:pt x="585" y="83"/>
                    </a:cubicBezTo>
                    <a:cubicBezTo>
                      <a:pt x="582" y="85"/>
                      <a:pt x="582" y="85"/>
                      <a:pt x="582" y="85"/>
                    </a:cubicBezTo>
                    <a:cubicBezTo>
                      <a:pt x="583" y="85"/>
                      <a:pt x="583" y="85"/>
                      <a:pt x="583" y="85"/>
                    </a:cubicBezTo>
                    <a:cubicBezTo>
                      <a:pt x="581" y="87"/>
                      <a:pt x="581" y="87"/>
                      <a:pt x="581" y="87"/>
                    </a:cubicBezTo>
                    <a:cubicBezTo>
                      <a:pt x="577" y="91"/>
                      <a:pt x="577" y="91"/>
                      <a:pt x="577" y="91"/>
                    </a:cubicBezTo>
                    <a:cubicBezTo>
                      <a:pt x="573" y="94"/>
                      <a:pt x="573" y="94"/>
                      <a:pt x="573" y="94"/>
                    </a:cubicBezTo>
                    <a:cubicBezTo>
                      <a:pt x="571" y="97"/>
                      <a:pt x="571" y="97"/>
                      <a:pt x="571" y="97"/>
                    </a:cubicBezTo>
                    <a:cubicBezTo>
                      <a:pt x="555" y="112"/>
                      <a:pt x="555" y="112"/>
                      <a:pt x="555" y="112"/>
                    </a:cubicBezTo>
                    <a:cubicBezTo>
                      <a:pt x="551" y="115"/>
                      <a:pt x="551" y="115"/>
                      <a:pt x="551" y="115"/>
                    </a:cubicBezTo>
                    <a:cubicBezTo>
                      <a:pt x="548" y="116"/>
                      <a:pt x="548" y="116"/>
                      <a:pt x="548" y="116"/>
                    </a:cubicBezTo>
                    <a:cubicBezTo>
                      <a:pt x="549" y="117"/>
                      <a:pt x="549" y="117"/>
                      <a:pt x="549" y="117"/>
                    </a:cubicBezTo>
                    <a:cubicBezTo>
                      <a:pt x="540" y="125"/>
                      <a:pt x="540" y="125"/>
                      <a:pt x="540" y="125"/>
                    </a:cubicBezTo>
                    <a:cubicBezTo>
                      <a:pt x="536" y="128"/>
                      <a:pt x="536" y="128"/>
                      <a:pt x="536" y="128"/>
                    </a:cubicBezTo>
                    <a:cubicBezTo>
                      <a:pt x="534" y="131"/>
                      <a:pt x="534" y="131"/>
                      <a:pt x="534" y="131"/>
                    </a:cubicBezTo>
                    <a:cubicBezTo>
                      <a:pt x="534" y="130"/>
                      <a:pt x="534" y="130"/>
                      <a:pt x="534" y="130"/>
                    </a:cubicBezTo>
                    <a:cubicBezTo>
                      <a:pt x="533" y="132"/>
                      <a:pt x="533" y="132"/>
                      <a:pt x="533" y="132"/>
                    </a:cubicBezTo>
                    <a:cubicBezTo>
                      <a:pt x="531" y="134"/>
                      <a:pt x="531" y="134"/>
                      <a:pt x="531" y="134"/>
                    </a:cubicBezTo>
                    <a:cubicBezTo>
                      <a:pt x="530" y="134"/>
                      <a:pt x="530" y="134"/>
                      <a:pt x="530" y="134"/>
                    </a:cubicBezTo>
                    <a:cubicBezTo>
                      <a:pt x="533" y="135"/>
                      <a:pt x="533" y="135"/>
                      <a:pt x="533" y="135"/>
                    </a:cubicBezTo>
                    <a:cubicBezTo>
                      <a:pt x="534" y="134"/>
                      <a:pt x="534" y="134"/>
                      <a:pt x="534" y="134"/>
                    </a:cubicBezTo>
                    <a:cubicBezTo>
                      <a:pt x="534" y="134"/>
                      <a:pt x="535" y="134"/>
                      <a:pt x="535" y="135"/>
                    </a:cubicBezTo>
                    <a:cubicBezTo>
                      <a:pt x="536" y="134"/>
                      <a:pt x="536" y="134"/>
                      <a:pt x="536" y="134"/>
                    </a:cubicBezTo>
                    <a:cubicBezTo>
                      <a:pt x="536" y="134"/>
                      <a:pt x="537" y="133"/>
                      <a:pt x="536" y="134"/>
                    </a:cubicBezTo>
                    <a:cubicBezTo>
                      <a:pt x="537" y="134"/>
                      <a:pt x="539" y="135"/>
                      <a:pt x="539" y="133"/>
                    </a:cubicBezTo>
                    <a:cubicBezTo>
                      <a:pt x="542" y="132"/>
                      <a:pt x="542" y="132"/>
                      <a:pt x="542" y="132"/>
                    </a:cubicBezTo>
                    <a:cubicBezTo>
                      <a:pt x="546" y="130"/>
                      <a:pt x="546" y="130"/>
                      <a:pt x="546" y="130"/>
                    </a:cubicBezTo>
                    <a:cubicBezTo>
                      <a:pt x="548" y="128"/>
                      <a:pt x="548" y="128"/>
                      <a:pt x="548" y="128"/>
                    </a:cubicBezTo>
                    <a:cubicBezTo>
                      <a:pt x="549" y="127"/>
                      <a:pt x="551" y="128"/>
                      <a:pt x="551" y="126"/>
                    </a:cubicBezTo>
                    <a:cubicBezTo>
                      <a:pt x="552" y="127"/>
                      <a:pt x="552" y="127"/>
                      <a:pt x="552" y="127"/>
                    </a:cubicBezTo>
                    <a:cubicBezTo>
                      <a:pt x="554" y="126"/>
                      <a:pt x="554" y="126"/>
                      <a:pt x="554" y="126"/>
                    </a:cubicBezTo>
                    <a:cubicBezTo>
                      <a:pt x="555" y="124"/>
                      <a:pt x="555" y="124"/>
                      <a:pt x="555" y="124"/>
                    </a:cubicBezTo>
                    <a:cubicBezTo>
                      <a:pt x="556" y="122"/>
                      <a:pt x="556" y="128"/>
                      <a:pt x="557" y="122"/>
                    </a:cubicBezTo>
                    <a:cubicBezTo>
                      <a:pt x="558" y="123"/>
                      <a:pt x="558" y="123"/>
                      <a:pt x="558" y="123"/>
                    </a:cubicBezTo>
                    <a:cubicBezTo>
                      <a:pt x="560" y="120"/>
                      <a:pt x="560" y="120"/>
                      <a:pt x="560" y="120"/>
                    </a:cubicBezTo>
                    <a:cubicBezTo>
                      <a:pt x="562" y="120"/>
                      <a:pt x="562" y="120"/>
                      <a:pt x="562" y="120"/>
                    </a:cubicBezTo>
                    <a:cubicBezTo>
                      <a:pt x="562" y="119"/>
                      <a:pt x="562" y="119"/>
                      <a:pt x="562" y="119"/>
                    </a:cubicBezTo>
                    <a:cubicBezTo>
                      <a:pt x="564" y="117"/>
                      <a:pt x="564" y="117"/>
                      <a:pt x="564" y="117"/>
                    </a:cubicBezTo>
                    <a:cubicBezTo>
                      <a:pt x="563" y="116"/>
                      <a:pt x="563" y="116"/>
                      <a:pt x="563" y="116"/>
                    </a:cubicBezTo>
                    <a:cubicBezTo>
                      <a:pt x="563" y="115"/>
                      <a:pt x="563" y="115"/>
                      <a:pt x="563" y="115"/>
                    </a:cubicBezTo>
                    <a:cubicBezTo>
                      <a:pt x="566" y="116"/>
                      <a:pt x="566" y="116"/>
                      <a:pt x="566" y="116"/>
                    </a:cubicBezTo>
                    <a:cubicBezTo>
                      <a:pt x="567" y="114"/>
                      <a:pt x="567" y="114"/>
                      <a:pt x="567" y="114"/>
                    </a:cubicBezTo>
                    <a:cubicBezTo>
                      <a:pt x="568" y="113"/>
                      <a:pt x="568" y="113"/>
                      <a:pt x="568" y="113"/>
                    </a:cubicBezTo>
                    <a:cubicBezTo>
                      <a:pt x="570" y="113"/>
                      <a:pt x="570" y="113"/>
                      <a:pt x="570" y="113"/>
                    </a:cubicBezTo>
                    <a:cubicBezTo>
                      <a:pt x="572" y="110"/>
                      <a:pt x="572" y="110"/>
                      <a:pt x="572" y="110"/>
                    </a:cubicBezTo>
                    <a:cubicBezTo>
                      <a:pt x="572" y="110"/>
                      <a:pt x="572" y="110"/>
                      <a:pt x="572" y="110"/>
                    </a:cubicBezTo>
                    <a:cubicBezTo>
                      <a:pt x="570" y="109"/>
                      <a:pt x="570" y="109"/>
                      <a:pt x="570" y="109"/>
                    </a:cubicBezTo>
                    <a:cubicBezTo>
                      <a:pt x="569" y="109"/>
                      <a:pt x="569" y="109"/>
                      <a:pt x="569" y="109"/>
                    </a:cubicBezTo>
                    <a:cubicBezTo>
                      <a:pt x="571" y="107"/>
                      <a:pt x="571" y="107"/>
                      <a:pt x="571" y="107"/>
                    </a:cubicBezTo>
                    <a:cubicBezTo>
                      <a:pt x="572" y="109"/>
                      <a:pt x="572" y="109"/>
                      <a:pt x="572" y="109"/>
                    </a:cubicBezTo>
                    <a:cubicBezTo>
                      <a:pt x="576" y="108"/>
                      <a:pt x="576" y="108"/>
                      <a:pt x="576" y="108"/>
                    </a:cubicBezTo>
                    <a:cubicBezTo>
                      <a:pt x="578" y="104"/>
                      <a:pt x="578" y="104"/>
                      <a:pt x="578" y="104"/>
                    </a:cubicBezTo>
                    <a:cubicBezTo>
                      <a:pt x="580" y="104"/>
                      <a:pt x="580" y="104"/>
                      <a:pt x="580" y="104"/>
                    </a:cubicBezTo>
                    <a:cubicBezTo>
                      <a:pt x="581" y="103"/>
                      <a:pt x="576" y="105"/>
                      <a:pt x="582" y="102"/>
                    </a:cubicBezTo>
                    <a:cubicBezTo>
                      <a:pt x="582" y="103"/>
                      <a:pt x="582" y="103"/>
                      <a:pt x="582" y="103"/>
                    </a:cubicBezTo>
                    <a:cubicBezTo>
                      <a:pt x="584" y="101"/>
                      <a:pt x="584" y="101"/>
                      <a:pt x="584" y="101"/>
                    </a:cubicBezTo>
                    <a:cubicBezTo>
                      <a:pt x="583" y="101"/>
                      <a:pt x="583" y="101"/>
                      <a:pt x="583" y="101"/>
                    </a:cubicBezTo>
                    <a:cubicBezTo>
                      <a:pt x="585" y="98"/>
                      <a:pt x="585" y="98"/>
                      <a:pt x="585" y="98"/>
                    </a:cubicBezTo>
                    <a:cubicBezTo>
                      <a:pt x="586" y="98"/>
                      <a:pt x="586" y="98"/>
                      <a:pt x="586" y="98"/>
                    </a:cubicBezTo>
                    <a:cubicBezTo>
                      <a:pt x="586" y="96"/>
                      <a:pt x="586" y="96"/>
                      <a:pt x="586" y="96"/>
                    </a:cubicBezTo>
                    <a:cubicBezTo>
                      <a:pt x="586" y="96"/>
                      <a:pt x="586" y="95"/>
                      <a:pt x="585" y="96"/>
                    </a:cubicBezTo>
                    <a:cubicBezTo>
                      <a:pt x="587" y="95"/>
                      <a:pt x="587" y="95"/>
                      <a:pt x="587" y="95"/>
                    </a:cubicBezTo>
                    <a:cubicBezTo>
                      <a:pt x="589" y="95"/>
                      <a:pt x="589" y="95"/>
                      <a:pt x="589" y="95"/>
                    </a:cubicBezTo>
                    <a:cubicBezTo>
                      <a:pt x="589" y="93"/>
                      <a:pt x="589" y="93"/>
                      <a:pt x="589" y="93"/>
                    </a:cubicBezTo>
                    <a:cubicBezTo>
                      <a:pt x="591" y="92"/>
                      <a:pt x="591" y="92"/>
                      <a:pt x="591" y="92"/>
                    </a:cubicBezTo>
                    <a:cubicBezTo>
                      <a:pt x="596" y="88"/>
                      <a:pt x="596" y="88"/>
                      <a:pt x="596" y="88"/>
                    </a:cubicBezTo>
                    <a:cubicBezTo>
                      <a:pt x="597" y="87"/>
                      <a:pt x="597" y="87"/>
                      <a:pt x="597" y="87"/>
                    </a:cubicBezTo>
                    <a:cubicBezTo>
                      <a:pt x="599" y="86"/>
                      <a:pt x="599" y="86"/>
                      <a:pt x="599" y="86"/>
                    </a:cubicBezTo>
                    <a:cubicBezTo>
                      <a:pt x="600" y="86"/>
                      <a:pt x="591" y="90"/>
                      <a:pt x="601" y="83"/>
                    </a:cubicBezTo>
                    <a:cubicBezTo>
                      <a:pt x="601" y="83"/>
                      <a:pt x="601" y="83"/>
                      <a:pt x="601" y="83"/>
                    </a:cubicBezTo>
                    <a:cubicBezTo>
                      <a:pt x="601" y="82"/>
                      <a:pt x="601" y="84"/>
                      <a:pt x="600" y="82"/>
                    </a:cubicBezTo>
                    <a:cubicBezTo>
                      <a:pt x="603" y="82"/>
                      <a:pt x="603" y="82"/>
                      <a:pt x="603" y="82"/>
                    </a:cubicBezTo>
                    <a:cubicBezTo>
                      <a:pt x="603" y="81"/>
                      <a:pt x="601" y="84"/>
                      <a:pt x="603" y="81"/>
                    </a:cubicBezTo>
                    <a:cubicBezTo>
                      <a:pt x="605" y="80"/>
                      <a:pt x="605" y="80"/>
                      <a:pt x="605" y="80"/>
                    </a:cubicBezTo>
                    <a:cubicBezTo>
                      <a:pt x="605" y="79"/>
                      <a:pt x="605" y="79"/>
                      <a:pt x="605" y="79"/>
                    </a:cubicBezTo>
                    <a:cubicBezTo>
                      <a:pt x="606" y="78"/>
                      <a:pt x="606" y="78"/>
                      <a:pt x="606" y="78"/>
                    </a:cubicBezTo>
                    <a:cubicBezTo>
                      <a:pt x="607" y="78"/>
                      <a:pt x="607" y="78"/>
                      <a:pt x="607" y="78"/>
                    </a:cubicBezTo>
                    <a:cubicBezTo>
                      <a:pt x="610" y="75"/>
                      <a:pt x="610" y="75"/>
                      <a:pt x="610" y="75"/>
                    </a:cubicBezTo>
                    <a:cubicBezTo>
                      <a:pt x="611" y="74"/>
                      <a:pt x="611" y="74"/>
                      <a:pt x="611" y="74"/>
                    </a:cubicBezTo>
                    <a:cubicBezTo>
                      <a:pt x="612" y="71"/>
                      <a:pt x="612" y="71"/>
                      <a:pt x="612" y="71"/>
                    </a:cubicBezTo>
                    <a:cubicBezTo>
                      <a:pt x="616" y="72"/>
                      <a:pt x="616" y="72"/>
                      <a:pt x="616" y="72"/>
                    </a:cubicBezTo>
                    <a:cubicBezTo>
                      <a:pt x="618" y="71"/>
                      <a:pt x="618" y="71"/>
                      <a:pt x="618" y="71"/>
                    </a:cubicBezTo>
                    <a:cubicBezTo>
                      <a:pt x="617" y="69"/>
                      <a:pt x="617" y="69"/>
                      <a:pt x="617" y="69"/>
                    </a:cubicBezTo>
                    <a:cubicBezTo>
                      <a:pt x="617" y="68"/>
                      <a:pt x="617" y="68"/>
                      <a:pt x="617" y="68"/>
                    </a:cubicBezTo>
                    <a:cubicBezTo>
                      <a:pt x="616" y="66"/>
                      <a:pt x="616" y="66"/>
                      <a:pt x="616" y="66"/>
                    </a:cubicBezTo>
                    <a:cubicBezTo>
                      <a:pt x="616" y="67"/>
                      <a:pt x="617" y="67"/>
                      <a:pt x="616" y="66"/>
                    </a:cubicBezTo>
                    <a:cubicBezTo>
                      <a:pt x="616" y="66"/>
                      <a:pt x="616" y="66"/>
                      <a:pt x="616" y="66"/>
                    </a:cubicBezTo>
                    <a:cubicBezTo>
                      <a:pt x="618" y="67"/>
                      <a:pt x="618" y="67"/>
                      <a:pt x="618" y="67"/>
                    </a:cubicBezTo>
                    <a:cubicBezTo>
                      <a:pt x="618" y="67"/>
                      <a:pt x="619" y="67"/>
                      <a:pt x="619" y="66"/>
                    </a:cubicBezTo>
                    <a:cubicBezTo>
                      <a:pt x="616" y="65"/>
                      <a:pt x="616" y="65"/>
                      <a:pt x="616" y="65"/>
                    </a:cubicBezTo>
                    <a:cubicBezTo>
                      <a:pt x="617" y="63"/>
                      <a:pt x="617" y="63"/>
                      <a:pt x="617" y="63"/>
                    </a:cubicBezTo>
                    <a:cubicBezTo>
                      <a:pt x="619" y="66"/>
                      <a:pt x="619" y="66"/>
                      <a:pt x="619" y="66"/>
                    </a:cubicBezTo>
                    <a:cubicBezTo>
                      <a:pt x="625" y="62"/>
                      <a:pt x="625" y="62"/>
                      <a:pt x="625" y="62"/>
                    </a:cubicBezTo>
                    <a:cubicBezTo>
                      <a:pt x="624" y="62"/>
                      <a:pt x="624" y="62"/>
                      <a:pt x="624" y="62"/>
                    </a:cubicBezTo>
                    <a:cubicBezTo>
                      <a:pt x="632" y="54"/>
                      <a:pt x="632" y="54"/>
                      <a:pt x="632" y="54"/>
                    </a:cubicBezTo>
                    <a:cubicBezTo>
                      <a:pt x="634" y="54"/>
                      <a:pt x="634" y="54"/>
                      <a:pt x="634" y="54"/>
                    </a:cubicBezTo>
                    <a:cubicBezTo>
                      <a:pt x="634" y="54"/>
                      <a:pt x="634" y="54"/>
                      <a:pt x="634" y="54"/>
                    </a:cubicBezTo>
                    <a:cubicBezTo>
                      <a:pt x="632" y="53"/>
                      <a:pt x="632" y="53"/>
                      <a:pt x="632" y="53"/>
                    </a:cubicBezTo>
                    <a:cubicBezTo>
                      <a:pt x="632" y="53"/>
                      <a:pt x="631" y="55"/>
                      <a:pt x="629" y="53"/>
                    </a:cubicBezTo>
                    <a:cubicBezTo>
                      <a:pt x="631" y="53"/>
                      <a:pt x="631" y="53"/>
                      <a:pt x="631" y="53"/>
                    </a:cubicBezTo>
                    <a:cubicBezTo>
                      <a:pt x="632" y="51"/>
                      <a:pt x="632" y="51"/>
                      <a:pt x="632" y="51"/>
                    </a:cubicBezTo>
                    <a:cubicBezTo>
                      <a:pt x="634" y="50"/>
                      <a:pt x="634" y="50"/>
                      <a:pt x="634" y="50"/>
                    </a:cubicBezTo>
                    <a:cubicBezTo>
                      <a:pt x="634" y="48"/>
                      <a:pt x="634" y="48"/>
                      <a:pt x="634" y="48"/>
                    </a:cubicBezTo>
                    <a:cubicBezTo>
                      <a:pt x="635" y="48"/>
                      <a:pt x="635" y="48"/>
                      <a:pt x="635" y="48"/>
                    </a:cubicBezTo>
                    <a:cubicBezTo>
                      <a:pt x="636" y="46"/>
                      <a:pt x="636" y="46"/>
                      <a:pt x="636" y="46"/>
                    </a:cubicBezTo>
                    <a:cubicBezTo>
                      <a:pt x="636" y="46"/>
                      <a:pt x="636" y="46"/>
                      <a:pt x="636" y="46"/>
                    </a:cubicBezTo>
                    <a:cubicBezTo>
                      <a:pt x="637" y="46"/>
                      <a:pt x="637" y="46"/>
                      <a:pt x="637" y="46"/>
                    </a:cubicBezTo>
                    <a:cubicBezTo>
                      <a:pt x="639" y="44"/>
                      <a:pt x="639" y="44"/>
                      <a:pt x="639" y="44"/>
                    </a:cubicBezTo>
                    <a:cubicBezTo>
                      <a:pt x="638" y="43"/>
                      <a:pt x="638" y="43"/>
                      <a:pt x="638" y="43"/>
                    </a:cubicBezTo>
                    <a:cubicBezTo>
                      <a:pt x="639" y="44"/>
                      <a:pt x="639" y="44"/>
                      <a:pt x="639" y="44"/>
                    </a:cubicBezTo>
                    <a:cubicBezTo>
                      <a:pt x="640" y="43"/>
                      <a:pt x="640" y="43"/>
                      <a:pt x="640" y="43"/>
                    </a:cubicBezTo>
                    <a:cubicBezTo>
                      <a:pt x="641" y="42"/>
                      <a:pt x="641" y="42"/>
                      <a:pt x="641" y="42"/>
                    </a:cubicBezTo>
                    <a:cubicBezTo>
                      <a:pt x="646" y="37"/>
                      <a:pt x="646" y="37"/>
                      <a:pt x="646" y="37"/>
                    </a:cubicBezTo>
                    <a:cubicBezTo>
                      <a:pt x="646" y="37"/>
                      <a:pt x="646" y="38"/>
                      <a:pt x="647" y="38"/>
                    </a:cubicBezTo>
                    <a:cubicBezTo>
                      <a:pt x="647" y="38"/>
                      <a:pt x="647" y="38"/>
                      <a:pt x="648" y="37"/>
                    </a:cubicBezTo>
                    <a:cubicBezTo>
                      <a:pt x="647" y="36"/>
                      <a:pt x="647" y="36"/>
                      <a:pt x="647" y="36"/>
                    </a:cubicBezTo>
                    <a:cubicBezTo>
                      <a:pt x="647" y="35"/>
                      <a:pt x="647" y="35"/>
                      <a:pt x="647" y="35"/>
                    </a:cubicBezTo>
                    <a:cubicBezTo>
                      <a:pt x="649" y="35"/>
                      <a:pt x="649" y="35"/>
                      <a:pt x="649" y="35"/>
                    </a:cubicBezTo>
                    <a:cubicBezTo>
                      <a:pt x="656" y="28"/>
                      <a:pt x="656" y="28"/>
                      <a:pt x="656" y="28"/>
                    </a:cubicBezTo>
                    <a:cubicBezTo>
                      <a:pt x="658" y="27"/>
                      <a:pt x="658" y="27"/>
                      <a:pt x="658" y="27"/>
                    </a:cubicBezTo>
                    <a:cubicBezTo>
                      <a:pt x="659" y="24"/>
                      <a:pt x="655" y="28"/>
                      <a:pt x="659" y="25"/>
                    </a:cubicBezTo>
                    <a:cubicBezTo>
                      <a:pt x="660" y="26"/>
                      <a:pt x="660" y="26"/>
                      <a:pt x="660" y="26"/>
                    </a:cubicBezTo>
                    <a:cubicBezTo>
                      <a:pt x="657" y="29"/>
                      <a:pt x="657" y="29"/>
                      <a:pt x="657" y="29"/>
                    </a:cubicBezTo>
                    <a:cubicBezTo>
                      <a:pt x="659" y="29"/>
                      <a:pt x="659" y="29"/>
                      <a:pt x="659" y="29"/>
                    </a:cubicBezTo>
                    <a:cubicBezTo>
                      <a:pt x="659" y="30"/>
                      <a:pt x="659" y="30"/>
                      <a:pt x="659" y="30"/>
                    </a:cubicBezTo>
                    <a:cubicBezTo>
                      <a:pt x="658" y="29"/>
                      <a:pt x="656" y="32"/>
                      <a:pt x="655" y="31"/>
                    </a:cubicBezTo>
                    <a:cubicBezTo>
                      <a:pt x="650" y="36"/>
                      <a:pt x="650" y="36"/>
                      <a:pt x="650" y="36"/>
                    </a:cubicBezTo>
                    <a:cubicBezTo>
                      <a:pt x="649" y="38"/>
                      <a:pt x="649" y="38"/>
                      <a:pt x="649" y="38"/>
                    </a:cubicBezTo>
                    <a:cubicBezTo>
                      <a:pt x="653" y="38"/>
                      <a:pt x="653" y="38"/>
                      <a:pt x="653" y="38"/>
                    </a:cubicBezTo>
                    <a:cubicBezTo>
                      <a:pt x="654" y="35"/>
                      <a:pt x="654" y="35"/>
                      <a:pt x="654" y="35"/>
                    </a:cubicBezTo>
                    <a:cubicBezTo>
                      <a:pt x="657" y="34"/>
                      <a:pt x="657" y="34"/>
                      <a:pt x="657" y="34"/>
                    </a:cubicBezTo>
                    <a:cubicBezTo>
                      <a:pt x="663" y="27"/>
                      <a:pt x="663" y="27"/>
                      <a:pt x="663" y="27"/>
                    </a:cubicBezTo>
                    <a:cubicBezTo>
                      <a:pt x="661" y="27"/>
                      <a:pt x="661" y="27"/>
                      <a:pt x="661" y="27"/>
                    </a:cubicBezTo>
                    <a:cubicBezTo>
                      <a:pt x="665" y="24"/>
                      <a:pt x="665" y="24"/>
                      <a:pt x="665" y="24"/>
                    </a:cubicBezTo>
                    <a:cubicBezTo>
                      <a:pt x="666" y="25"/>
                      <a:pt x="666" y="25"/>
                      <a:pt x="666" y="25"/>
                    </a:cubicBezTo>
                    <a:cubicBezTo>
                      <a:pt x="669" y="23"/>
                      <a:pt x="669" y="23"/>
                      <a:pt x="669" y="23"/>
                    </a:cubicBezTo>
                    <a:cubicBezTo>
                      <a:pt x="668" y="24"/>
                      <a:pt x="664" y="21"/>
                      <a:pt x="662" y="29"/>
                    </a:cubicBezTo>
                    <a:cubicBezTo>
                      <a:pt x="663" y="30"/>
                      <a:pt x="663" y="30"/>
                      <a:pt x="663" y="30"/>
                    </a:cubicBezTo>
                    <a:cubicBezTo>
                      <a:pt x="663" y="30"/>
                      <a:pt x="663" y="30"/>
                      <a:pt x="663" y="30"/>
                    </a:cubicBezTo>
                    <a:cubicBezTo>
                      <a:pt x="664" y="32"/>
                      <a:pt x="664" y="30"/>
                      <a:pt x="666" y="31"/>
                    </a:cubicBezTo>
                    <a:cubicBezTo>
                      <a:pt x="664" y="33"/>
                      <a:pt x="664" y="33"/>
                      <a:pt x="664" y="33"/>
                    </a:cubicBezTo>
                    <a:cubicBezTo>
                      <a:pt x="661" y="35"/>
                      <a:pt x="661" y="35"/>
                      <a:pt x="661" y="35"/>
                    </a:cubicBezTo>
                    <a:cubicBezTo>
                      <a:pt x="661" y="35"/>
                      <a:pt x="661" y="35"/>
                      <a:pt x="661" y="35"/>
                    </a:cubicBezTo>
                    <a:cubicBezTo>
                      <a:pt x="661" y="36"/>
                      <a:pt x="665" y="33"/>
                      <a:pt x="660" y="37"/>
                    </a:cubicBezTo>
                    <a:cubicBezTo>
                      <a:pt x="660" y="37"/>
                      <a:pt x="663" y="37"/>
                      <a:pt x="659" y="36"/>
                    </a:cubicBezTo>
                    <a:cubicBezTo>
                      <a:pt x="658" y="39"/>
                      <a:pt x="658" y="39"/>
                      <a:pt x="658" y="39"/>
                    </a:cubicBezTo>
                    <a:cubicBezTo>
                      <a:pt x="659" y="39"/>
                      <a:pt x="659" y="39"/>
                      <a:pt x="656" y="40"/>
                    </a:cubicBezTo>
                    <a:cubicBezTo>
                      <a:pt x="658" y="42"/>
                      <a:pt x="658" y="42"/>
                      <a:pt x="658" y="42"/>
                    </a:cubicBezTo>
                    <a:cubicBezTo>
                      <a:pt x="661" y="41"/>
                      <a:pt x="661" y="41"/>
                      <a:pt x="661" y="41"/>
                    </a:cubicBezTo>
                    <a:cubicBezTo>
                      <a:pt x="661" y="40"/>
                      <a:pt x="661" y="40"/>
                      <a:pt x="661" y="40"/>
                    </a:cubicBezTo>
                    <a:cubicBezTo>
                      <a:pt x="661" y="39"/>
                      <a:pt x="661" y="39"/>
                      <a:pt x="661" y="39"/>
                    </a:cubicBezTo>
                    <a:cubicBezTo>
                      <a:pt x="662" y="41"/>
                      <a:pt x="662" y="41"/>
                      <a:pt x="662" y="41"/>
                    </a:cubicBezTo>
                    <a:cubicBezTo>
                      <a:pt x="668" y="39"/>
                      <a:pt x="668" y="39"/>
                      <a:pt x="668" y="39"/>
                    </a:cubicBezTo>
                    <a:cubicBezTo>
                      <a:pt x="669" y="38"/>
                      <a:pt x="669" y="38"/>
                      <a:pt x="669" y="38"/>
                    </a:cubicBezTo>
                    <a:cubicBezTo>
                      <a:pt x="667" y="37"/>
                      <a:pt x="667" y="37"/>
                      <a:pt x="667" y="37"/>
                    </a:cubicBezTo>
                    <a:cubicBezTo>
                      <a:pt x="667" y="37"/>
                      <a:pt x="674" y="35"/>
                      <a:pt x="665" y="38"/>
                    </a:cubicBezTo>
                    <a:cubicBezTo>
                      <a:pt x="666" y="36"/>
                      <a:pt x="666" y="36"/>
                      <a:pt x="666" y="36"/>
                    </a:cubicBezTo>
                    <a:cubicBezTo>
                      <a:pt x="665" y="35"/>
                      <a:pt x="665" y="35"/>
                      <a:pt x="665" y="35"/>
                    </a:cubicBezTo>
                    <a:cubicBezTo>
                      <a:pt x="666" y="35"/>
                      <a:pt x="666" y="35"/>
                      <a:pt x="666" y="35"/>
                    </a:cubicBezTo>
                    <a:cubicBezTo>
                      <a:pt x="668" y="33"/>
                      <a:pt x="668" y="33"/>
                      <a:pt x="668" y="33"/>
                    </a:cubicBezTo>
                    <a:cubicBezTo>
                      <a:pt x="669" y="33"/>
                      <a:pt x="669" y="33"/>
                      <a:pt x="669" y="33"/>
                    </a:cubicBezTo>
                    <a:cubicBezTo>
                      <a:pt x="668" y="36"/>
                      <a:pt x="668" y="36"/>
                      <a:pt x="668" y="36"/>
                    </a:cubicBezTo>
                    <a:cubicBezTo>
                      <a:pt x="670" y="37"/>
                      <a:pt x="670" y="37"/>
                      <a:pt x="670" y="37"/>
                    </a:cubicBezTo>
                    <a:cubicBezTo>
                      <a:pt x="673" y="36"/>
                      <a:pt x="673" y="36"/>
                      <a:pt x="673" y="36"/>
                    </a:cubicBezTo>
                    <a:cubicBezTo>
                      <a:pt x="672" y="37"/>
                      <a:pt x="672" y="37"/>
                      <a:pt x="672" y="37"/>
                    </a:cubicBezTo>
                    <a:cubicBezTo>
                      <a:pt x="673" y="37"/>
                      <a:pt x="673" y="37"/>
                      <a:pt x="673" y="37"/>
                    </a:cubicBezTo>
                    <a:cubicBezTo>
                      <a:pt x="661" y="49"/>
                      <a:pt x="661" y="49"/>
                      <a:pt x="661" y="49"/>
                    </a:cubicBezTo>
                    <a:cubicBezTo>
                      <a:pt x="660" y="50"/>
                      <a:pt x="660" y="50"/>
                      <a:pt x="660" y="50"/>
                    </a:cubicBezTo>
                    <a:cubicBezTo>
                      <a:pt x="658" y="50"/>
                      <a:pt x="658" y="50"/>
                      <a:pt x="658" y="50"/>
                    </a:cubicBezTo>
                    <a:cubicBezTo>
                      <a:pt x="658" y="51"/>
                      <a:pt x="658" y="51"/>
                      <a:pt x="658" y="51"/>
                    </a:cubicBezTo>
                    <a:cubicBezTo>
                      <a:pt x="659" y="51"/>
                      <a:pt x="659" y="50"/>
                      <a:pt x="660" y="51"/>
                    </a:cubicBezTo>
                    <a:cubicBezTo>
                      <a:pt x="658" y="51"/>
                      <a:pt x="658" y="51"/>
                      <a:pt x="658" y="51"/>
                    </a:cubicBezTo>
                    <a:cubicBezTo>
                      <a:pt x="659" y="52"/>
                      <a:pt x="659" y="52"/>
                      <a:pt x="659" y="52"/>
                    </a:cubicBezTo>
                    <a:cubicBezTo>
                      <a:pt x="657" y="53"/>
                      <a:pt x="657" y="53"/>
                      <a:pt x="657" y="53"/>
                    </a:cubicBezTo>
                    <a:cubicBezTo>
                      <a:pt x="659" y="55"/>
                      <a:pt x="659" y="55"/>
                      <a:pt x="659" y="55"/>
                    </a:cubicBezTo>
                    <a:cubicBezTo>
                      <a:pt x="660" y="54"/>
                      <a:pt x="660" y="55"/>
                      <a:pt x="662" y="55"/>
                    </a:cubicBezTo>
                    <a:cubicBezTo>
                      <a:pt x="660" y="58"/>
                      <a:pt x="660" y="58"/>
                      <a:pt x="660" y="58"/>
                    </a:cubicBezTo>
                    <a:cubicBezTo>
                      <a:pt x="661" y="59"/>
                      <a:pt x="661" y="59"/>
                      <a:pt x="661" y="59"/>
                    </a:cubicBezTo>
                    <a:cubicBezTo>
                      <a:pt x="660" y="59"/>
                      <a:pt x="662" y="58"/>
                      <a:pt x="663" y="59"/>
                    </a:cubicBezTo>
                    <a:cubicBezTo>
                      <a:pt x="664" y="59"/>
                      <a:pt x="664" y="59"/>
                      <a:pt x="664" y="59"/>
                    </a:cubicBezTo>
                    <a:cubicBezTo>
                      <a:pt x="665" y="61"/>
                      <a:pt x="665" y="61"/>
                      <a:pt x="665" y="61"/>
                    </a:cubicBezTo>
                    <a:cubicBezTo>
                      <a:pt x="666" y="61"/>
                      <a:pt x="666" y="61"/>
                      <a:pt x="666" y="61"/>
                    </a:cubicBezTo>
                    <a:cubicBezTo>
                      <a:pt x="664" y="63"/>
                      <a:pt x="664" y="63"/>
                      <a:pt x="664" y="63"/>
                    </a:cubicBezTo>
                    <a:cubicBezTo>
                      <a:pt x="663" y="63"/>
                      <a:pt x="663" y="63"/>
                      <a:pt x="663" y="63"/>
                    </a:cubicBezTo>
                    <a:cubicBezTo>
                      <a:pt x="663" y="64"/>
                      <a:pt x="663" y="64"/>
                      <a:pt x="663" y="64"/>
                    </a:cubicBezTo>
                    <a:cubicBezTo>
                      <a:pt x="663" y="63"/>
                      <a:pt x="663" y="63"/>
                      <a:pt x="663" y="63"/>
                    </a:cubicBezTo>
                    <a:cubicBezTo>
                      <a:pt x="662" y="64"/>
                      <a:pt x="667" y="60"/>
                      <a:pt x="661" y="65"/>
                    </a:cubicBezTo>
                    <a:cubicBezTo>
                      <a:pt x="660" y="64"/>
                      <a:pt x="660" y="64"/>
                      <a:pt x="660" y="64"/>
                    </a:cubicBezTo>
                    <a:cubicBezTo>
                      <a:pt x="658" y="65"/>
                      <a:pt x="660" y="67"/>
                      <a:pt x="658" y="66"/>
                    </a:cubicBezTo>
                    <a:cubicBezTo>
                      <a:pt x="658" y="66"/>
                      <a:pt x="658" y="66"/>
                      <a:pt x="658" y="66"/>
                    </a:cubicBezTo>
                    <a:cubicBezTo>
                      <a:pt x="658" y="66"/>
                      <a:pt x="657" y="68"/>
                      <a:pt x="659" y="67"/>
                    </a:cubicBezTo>
                    <a:cubicBezTo>
                      <a:pt x="657" y="69"/>
                      <a:pt x="657" y="69"/>
                      <a:pt x="657" y="69"/>
                    </a:cubicBezTo>
                    <a:cubicBezTo>
                      <a:pt x="653" y="72"/>
                      <a:pt x="653" y="72"/>
                      <a:pt x="653" y="72"/>
                    </a:cubicBezTo>
                    <a:cubicBezTo>
                      <a:pt x="657" y="69"/>
                      <a:pt x="657" y="69"/>
                      <a:pt x="657" y="69"/>
                    </a:cubicBezTo>
                    <a:cubicBezTo>
                      <a:pt x="654" y="69"/>
                      <a:pt x="654" y="69"/>
                      <a:pt x="654" y="69"/>
                    </a:cubicBezTo>
                    <a:cubicBezTo>
                      <a:pt x="653" y="71"/>
                      <a:pt x="653" y="71"/>
                      <a:pt x="653" y="71"/>
                    </a:cubicBezTo>
                    <a:cubicBezTo>
                      <a:pt x="650" y="72"/>
                      <a:pt x="650" y="72"/>
                      <a:pt x="650" y="72"/>
                    </a:cubicBezTo>
                    <a:cubicBezTo>
                      <a:pt x="649" y="71"/>
                      <a:pt x="649" y="71"/>
                      <a:pt x="649" y="71"/>
                    </a:cubicBezTo>
                    <a:cubicBezTo>
                      <a:pt x="652" y="69"/>
                      <a:pt x="652" y="69"/>
                      <a:pt x="652" y="69"/>
                    </a:cubicBezTo>
                    <a:cubicBezTo>
                      <a:pt x="655" y="67"/>
                      <a:pt x="655" y="67"/>
                      <a:pt x="655" y="67"/>
                    </a:cubicBezTo>
                    <a:cubicBezTo>
                      <a:pt x="656" y="66"/>
                      <a:pt x="656" y="66"/>
                      <a:pt x="656" y="66"/>
                    </a:cubicBezTo>
                    <a:cubicBezTo>
                      <a:pt x="657" y="66"/>
                      <a:pt x="657" y="66"/>
                      <a:pt x="657" y="66"/>
                    </a:cubicBezTo>
                    <a:cubicBezTo>
                      <a:pt x="658" y="65"/>
                      <a:pt x="649" y="69"/>
                      <a:pt x="659" y="64"/>
                    </a:cubicBezTo>
                    <a:cubicBezTo>
                      <a:pt x="658" y="62"/>
                      <a:pt x="658" y="62"/>
                      <a:pt x="658" y="62"/>
                    </a:cubicBezTo>
                    <a:cubicBezTo>
                      <a:pt x="657" y="61"/>
                      <a:pt x="657" y="61"/>
                      <a:pt x="657" y="61"/>
                    </a:cubicBezTo>
                    <a:cubicBezTo>
                      <a:pt x="655" y="62"/>
                      <a:pt x="655" y="62"/>
                      <a:pt x="655" y="62"/>
                    </a:cubicBezTo>
                    <a:cubicBezTo>
                      <a:pt x="656" y="63"/>
                      <a:pt x="656" y="63"/>
                      <a:pt x="656" y="63"/>
                    </a:cubicBezTo>
                    <a:cubicBezTo>
                      <a:pt x="655" y="64"/>
                      <a:pt x="653" y="65"/>
                      <a:pt x="653" y="64"/>
                    </a:cubicBezTo>
                    <a:cubicBezTo>
                      <a:pt x="652" y="65"/>
                      <a:pt x="652" y="65"/>
                      <a:pt x="652" y="65"/>
                    </a:cubicBezTo>
                    <a:cubicBezTo>
                      <a:pt x="652" y="65"/>
                      <a:pt x="652" y="63"/>
                      <a:pt x="652" y="66"/>
                    </a:cubicBezTo>
                    <a:cubicBezTo>
                      <a:pt x="652" y="65"/>
                      <a:pt x="652" y="65"/>
                      <a:pt x="652" y="65"/>
                    </a:cubicBezTo>
                    <a:cubicBezTo>
                      <a:pt x="648" y="69"/>
                      <a:pt x="648" y="69"/>
                      <a:pt x="648" y="69"/>
                    </a:cubicBezTo>
                    <a:cubicBezTo>
                      <a:pt x="647" y="69"/>
                      <a:pt x="648" y="71"/>
                      <a:pt x="647" y="69"/>
                    </a:cubicBezTo>
                    <a:cubicBezTo>
                      <a:pt x="647" y="70"/>
                      <a:pt x="647" y="70"/>
                      <a:pt x="647" y="70"/>
                    </a:cubicBezTo>
                    <a:cubicBezTo>
                      <a:pt x="646" y="70"/>
                      <a:pt x="646" y="70"/>
                      <a:pt x="646" y="70"/>
                    </a:cubicBezTo>
                    <a:cubicBezTo>
                      <a:pt x="644" y="72"/>
                      <a:pt x="644" y="72"/>
                      <a:pt x="644" y="72"/>
                    </a:cubicBezTo>
                    <a:cubicBezTo>
                      <a:pt x="641" y="74"/>
                      <a:pt x="641" y="74"/>
                      <a:pt x="641" y="74"/>
                    </a:cubicBezTo>
                    <a:cubicBezTo>
                      <a:pt x="638" y="75"/>
                      <a:pt x="638" y="75"/>
                      <a:pt x="638" y="75"/>
                    </a:cubicBezTo>
                    <a:cubicBezTo>
                      <a:pt x="637" y="76"/>
                      <a:pt x="637" y="76"/>
                      <a:pt x="637" y="76"/>
                    </a:cubicBezTo>
                    <a:cubicBezTo>
                      <a:pt x="635" y="72"/>
                      <a:pt x="635" y="72"/>
                      <a:pt x="635" y="72"/>
                    </a:cubicBezTo>
                    <a:cubicBezTo>
                      <a:pt x="633" y="74"/>
                      <a:pt x="633" y="74"/>
                      <a:pt x="633" y="74"/>
                    </a:cubicBezTo>
                    <a:cubicBezTo>
                      <a:pt x="632" y="73"/>
                      <a:pt x="632" y="73"/>
                      <a:pt x="632" y="73"/>
                    </a:cubicBezTo>
                    <a:cubicBezTo>
                      <a:pt x="637" y="69"/>
                      <a:pt x="629" y="81"/>
                      <a:pt x="636" y="69"/>
                    </a:cubicBezTo>
                    <a:cubicBezTo>
                      <a:pt x="639" y="67"/>
                      <a:pt x="639" y="67"/>
                      <a:pt x="639" y="67"/>
                    </a:cubicBezTo>
                    <a:cubicBezTo>
                      <a:pt x="643" y="67"/>
                      <a:pt x="643" y="67"/>
                      <a:pt x="643" y="67"/>
                    </a:cubicBezTo>
                    <a:cubicBezTo>
                      <a:pt x="646" y="66"/>
                      <a:pt x="646" y="66"/>
                      <a:pt x="646" y="66"/>
                    </a:cubicBezTo>
                    <a:cubicBezTo>
                      <a:pt x="646" y="64"/>
                      <a:pt x="646" y="64"/>
                      <a:pt x="646" y="64"/>
                    </a:cubicBezTo>
                    <a:cubicBezTo>
                      <a:pt x="647" y="64"/>
                      <a:pt x="647" y="64"/>
                      <a:pt x="647" y="64"/>
                    </a:cubicBezTo>
                    <a:cubicBezTo>
                      <a:pt x="647" y="62"/>
                      <a:pt x="647" y="62"/>
                      <a:pt x="647" y="62"/>
                    </a:cubicBezTo>
                    <a:cubicBezTo>
                      <a:pt x="647" y="62"/>
                      <a:pt x="647" y="62"/>
                      <a:pt x="647" y="62"/>
                    </a:cubicBezTo>
                    <a:cubicBezTo>
                      <a:pt x="647" y="61"/>
                      <a:pt x="647" y="61"/>
                      <a:pt x="647" y="61"/>
                    </a:cubicBezTo>
                    <a:cubicBezTo>
                      <a:pt x="648" y="62"/>
                      <a:pt x="648" y="62"/>
                      <a:pt x="648" y="62"/>
                    </a:cubicBezTo>
                    <a:cubicBezTo>
                      <a:pt x="649" y="62"/>
                      <a:pt x="649" y="62"/>
                      <a:pt x="649" y="62"/>
                    </a:cubicBezTo>
                    <a:cubicBezTo>
                      <a:pt x="649" y="61"/>
                      <a:pt x="649" y="61"/>
                      <a:pt x="649" y="61"/>
                    </a:cubicBezTo>
                    <a:cubicBezTo>
                      <a:pt x="648" y="59"/>
                      <a:pt x="648" y="59"/>
                      <a:pt x="648" y="59"/>
                    </a:cubicBezTo>
                    <a:cubicBezTo>
                      <a:pt x="647" y="58"/>
                      <a:pt x="647" y="58"/>
                      <a:pt x="647" y="58"/>
                    </a:cubicBezTo>
                    <a:cubicBezTo>
                      <a:pt x="651" y="55"/>
                      <a:pt x="651" y="55"/>
                      <a:pt x="651" y="55"/>
                    </a:cubicBezTo>
                    <a:cubicBezTo>
                      <a:pt x="649" y="54"/>
                      <a:pt x="649" y="54"/>
                      <a:pt x="649" y="54"/>
                    </a:cubicBezTo>
                    <a:cubicBezTo>
                      <a:pt x="647" y="56"/>
                      <a:pt x="647" y="56"/>
                      <a:pt x="647" y="56"/>
                    </a:cubicBezTo>
                    <a:cubicBezTo>
                      <a:pt x="647" y="56"/>
                      <a:pt x="647" y="56"/>
                      <a:pt x="647" y="56"/>
                    </a:cubicBezTo>
                    <a:cubicBezTo>
                      <a:pt x="645" y="56"/>
                      <a:pt x="645" y="56"/>
                      <a:pt x="645" y="56"/>
                    </a:cubicBezTo>
                    <a:cubicBezTo>
                      <a:pt x="639" y="62"/>
                      <a:pt x="639" y="62"/>
                      <a:pt x="639" y="62"/>
                    </a:cubicBezTo>
                    <a:cubicBezTo>
                      <a:pt x="637" y="62"/>
                      <a:pt x="637" y="62"/>
                      <a:pt x="637" y="62"/>
                    </a:cubicBezTo>
                    <a:cubicBezTo>
                      <a:pt x="636" y="64"/>
                      <a:pt x="636" y="64"/>
                      <a:pt x="636" y="64"/>
                    </a:cubicBezTo>
                    <a:cubicBezTo>
                      <a:pt x="634" y="67"/>
                      <a:pt x="634" y="67"/>
                      <a:pt x="634" y="67"/>
                    </a:cubicBezTo>
                    <a:cubicBezTo>
                      <a:pt x="633" y="67"/>
                      <a:pt x="633" y="67"/>
                      <a:pt x="633" y="67"/>
                    </a:cubicBezTo>
                    <a:cubicBezTo>
                      <a:pt x="631" y="70"/>
                      <a:pt x="631" y="70"/>
                      <a:pt x="631" y="70"/>
                    </a:cubicBezTo>
                    <a:cubicBezTo>
                      <a:pt x="629" y="69"/>
                      <a:pt x="629" y="69"/>
                      <a:pt x="629" y="69"/>
                    </a:cubicBezTo>
                    <a:cubicBezTo>
                      <a:pt x="629" y="69"/>
                      <a:pt x="629" y="69"/>
                      <a:pt x="629" y="69"/>
                    </a:cubicBezTo>
                    <a:cubicBezTo>
                      <a:pt x="630" y="71"/>
                      <a:pt x="630" y="71"/>
                      <a:pt x="630" y="71"/>
                    </a:cubicBezTo>
                    <a:cubicBezTo>
                      <a:pt x="628" y="71"/>
                      <a:pt x="628" y="71"/>
                      <a:pt x="628" y="71"/>
                    </a:cubicBezTo>
                    <a:cubicBezTo>
                      <a:pt x="628" y="72"/>
                      <a:pt x="628" y="72"/>
                      <a:pt x="628" y="72"/>
                    </a:cubicBezTo>
                    <a:cubicBezTo>
                      <a:pt x="627" y="71"/>
                      <a:pt x="629" y="74"/>
                      <a:pt x="627" y="72"/>
                    </a:cubicBezTo>
                    <a:cubicBezTo>
                      <a:pt x="625" y="73"/>
                      <a:pt x="625" y="73"/>
                      <a:pt x="625" y="73"/>
                    </a:cubicBezTo>
                    <a:cubicBezTo>
                      <a:pt x="625" y="74"/>
                      <a:pt x="625" y="74"/>
                      <a:pt x="624" y="73"/>
                    </a:cubicBezTo>
                    <a:cubicBezTo>
                      <a:pt x="624" y="76"/>
                      <a:pt x="624" y="76"/>
                      <a:pt x="624" y="76"/>
                    </a:cubicBezTo>
                    <a:cubicBezTo>
                      <a:pt x="620" y="79"/>
                      <a:pt x="620" y="79"/>
                      <a:pt x="620" y="79"/>
                    </a:cubicBezTo>
                    <a:cubicBezTo>
                      <a:pt x="620" y="79"/>
                      <a:pt x="620" y="79"/>
                      <a:pt x="620" y="79"/>
                    </a:cubicBezTo>
                    <a:cubicBezTo>
                      <a:pt x="619" y="80"/>
                      <a:pt x="616" y="80"/>
                      <a:pt x="615" y="81"/>
                    </a:cubicBezTo>
                    <a:cubicBezTo>
                      <a:pt x="614" y="84"/>
                      <a:pt x="614" y="84"/>
                      <a:pt x="614" y="84"/>
                    </a:cubicBezTo>
                    <a:cubicBezTo>
                      <a:pt x="613" y="84"/>
                      <a:pt x="613" y="84"/>
                      <a:pt x="613" y="84"/>
                    </a:cubicBezTo>
                    <a:cubicBezTo>
                      <a:pt x="612" y="85"/>
                      <a:pt x="612" y="85"/>
                      <a:pt x="612" y="85"/>
                    </a:cubicBezTo>
                    <a:cubicBezTo>
                      <a:pt x="610" y="87"/>
                      <a:pt x="610" y="87"/>
                      <a:pt x="610" y="87"/>
                    </a:cubicBezTo>
                    <a:cubicBezTo>
                      <a:pt x="610" y="86"/>
                      <a:pt x="610" y="86"/>
                      <a:pt x="610" y="86"/>
                    </a:cubicBezTo>
                    <a:cubicBezTo>
                      <a:pt x="609" y="88"/>
                      <a:pt x="609" y="88"/>
                      <a:pt x="609" y="88"/>
                    </a:cubicBezTo>
                    <a:cubicBezTo>
                      <a:pt x="607" y="89"/>
                      <a:pt x="607" y="89"/>
                      <a:pt x="607" y="89"/>
                    </a:cubicBezTo>
                    <a:cubicBezTo>
                      <a:pt x="607" y="90"/>
                      <a:pt x="607" y="90"/>
                      <a:pt x="607" y="90"/>
                    </a:cubicBezTo>
                    <a:cubicBezTo>
                      <a:pt x="597" y="99"/>
                      <a:pt x="597" y="99"/>
                      <a:pt x="597" y="99"/>
                    </a:cubicBezTo>
                    <a:cubicBezTo>
                      <a:pt x="599" y="99"/>
                      <a:pt x="598" y="99"/>
                      <a:pt x="597" y="101"/>
                    </a:cubicBezTo>
                    <a:cubicBezTo>
                      <a:pt x="599" y="101"/>
                      <a:pt x="599" y="101"/>
                      <a:pt x="599" y="101"/>
                    </a:cubicBezTo>
                    <a:cubicBezTo>
                      <a:pt x="598" y="103"/>
                      <a:pt x="598" y="103"/>
                      <a:pt x="598" y="103"/>
                    </a:cubicBezTo>
                    <a:cubicBezTo>
                      <a:pt x="593" y="108"/>
                      <a:pt x="593" y="108"/>
                      <a:pt x="593" y="108"/>
                    </a:cubicBezTo>
                    <a:cubicBezTo>
                      <a:pt x="591" y="108"/>
                      <a:pt x="591" y="108"/>
                      <a:pt x="591" y="108"/>
                    </a:cubicBezTo>
                    <a:cubicBezTo>
                      <a:pt x="591" y="106"/>
                      <a:pt x="591" y="106"/>
                      <a:pt x="591" y="106"/>
                    </a:cubicBezTo>
                    <a:cubicBezTo>
                      <a:pt x="588" y="108"/>
                      <a:pt x="588" y="108"/>
                      <a:pt x="588" y="108"/>
                    </a:cubicBezTo>
                    <a:cubicBezTo>
                      <a:pt x="588" y="108"/>
                      <a:pt x="588" y="108"/>
                      <a:pt x="588" y="108"/>
                    </a:cubicBezTo>
                    <a:cubicBezTo>
                      <a:pt x="586" y="109"/>
                      <a:pt x="586" y="109"/>
                      <a:pt x="586" y="109"/>
                    </a:cubicBezTo>
                    <a:cubicBezTo>
                      <a:pt x="586" y="109"/>
                      <a:pt x="589" y="108"/>
                      <a:pt x="585" y="109"/>
                    </a:cubicBezTo>
                    <a:cubicBezTo>
                      <a:pt x="586" y="110"/>
                      <a:pt x="586" y="110"/>
                      <a:pt x="586" y="110"/>
                    </a:cubicBezTo>
                    <a:cubicBezTo>
                      <a:pt x="584" y="112"/>
                      <a:pt x="584" y="112"/>
                      <a:pt x="584" y="112"/>
                    </a:cubicBezTo>
                    <a:cubicBezTo>
                      <a:pt x="584" y="113"/>
                      <a:pt x="584" y="113"/>
                      <a:pt x="584" y="113"/>
                    </a:cubicBezTo>
                    <a:cubicBezTo>
                      <a:pt x="582" y="113"/>
                      <a:pt x="582" y="113"/>
                      <a:pt x="582" y="113"/>
                    </a:cubicBezTo>
                    <a:cubicBezTo>
                      <a:pt x="580" y="116"/>
                      <a:pt x="580" y="116"/>
                      <a:pt x="580" y="116"/>
                    </a:cubicBezTo>
                    <a:cubicBezTo>
                      <a:pt x="582" y="117"/>
                      <a:pt x="582" y="117"/>
                      <a:pt x="582" y="117"/>
                    </a:cubicBezTo>
                    <a:cubicBezTo>
                      <a:pt x="583" y="116"/>
                      <a:pt x="583" y="116"/>
                      <a:pt x="583" y="116"/>
                    </a:cubicBezTo>
                    <a:cubicBezTo>
                      <a:pt x="582" y="119"/>
                      <a:pt x="582" y="119"/>
                      <a:pt x="582" y="119"/>
                    </a:cubicBezTo>
                    <a:cubicBezTo>
                      <a:pt x="582" y="119"/>
                      <a:pt x="582" y="119"/>
                      <a:pt x="582" y="119"/>
                    </a:cubicBezTo>
                    <a:cubicBezTo>
                      <a:pt x="577" y="119"/>
                      <a:pt x="577" y="119"/>
                      <a:pt x="577" y="119"/>
                    </a:cubicBezTo>
                    <a:cubicBezTo>
                      <a:pt x="575" y="120"/>
                      <a:pt x="575" y="120"/>
                      <a:pt x="575" y="120"/>
                    </a:cubicBezTo>
                    <a:cubicBezTo>
                      <a:pt x="574" y="121"/>
                      <a:pt x="574" y="121"/>
                      <a:pt x="574" y="121"/>
                    </a:cubicBezTo>
                    <a:cubicBezTo>
                      <a:pt x="577" y="121"/>
                      <a:pt x="577" y="121"/>
                      <a:pt x="577" y="121"/>
                    </a:cubicBezTo>
                    <a:cubicBezTo>
                      <a:pt x="579" y="122"/>
                      <a:pt x="581" y="119"/>
                      <a:pt x="583" y="122"/>
                    </a:cubicBezTo>
                    <a:cubicBezTo>
                      <a:pt x="584" y="121"/>
                      <a:pt x="584" y="121"/>
                      <a:pt x="584" y="121"/>
                    </a:cubicBezTo>
                    <a:cubicBezTo>
                      <a:pt x="585" y="121"/>
                      <a:pt x="586" y="122"/>
                      <a:pt x="586" y="121"/>
                    </a:cubicBezTo>
                    <a:cubicBezTo>
                      <a:pt x="586" y="119"/>
                      <a:pt x="586" y="119"/>
                      <a:pt x="586" y="119"/>
                    </a:cubicBezTo>
                    <a:cubicBezTo>
                      <a:pt x="591" y="116"/>
                      <a:pt x="591" y="116"/>
                      <a:pt x="591" y="116"/>
                    </a:cubicBezTo>
                    <a:cubicBezTo>
                      <a:pt x="591" y="115"/>
                      <a:pt x="591" y="115"/>
                      <a:pt x="591" y="115"/>
                    </a:cubicBezTo>
                    <a:cubicBezTo>
                      <a:pt x="596" y="113"/>
                      <a:pt x="596" y="113"/>
                      <a:pt x="596" y="113"/>
                    </a:cubicBezTo>
                    <a:cubicBezTo>
                      <a:pt x="597" y="112"/>
                      <a:pt x="597" y="112"/>
                      <a:pt x="597" y="112"/>
                    </a:cubicBezTo>
                    <a:cubicBezTo>
                      <a:pt x="597" y="111"/>
                      <a:pt x="597" y="111"/>
                      <a:pt x="597" y="111"/>
                    </a:cubicBezTo>
                    <a:cubicBezTo>
                      <a:pt x="596" y="111"/>
                      <a:pt x="596" y="111"/>
                      <a:pt x="596" y="111"/>
                    </a:cubicBezTo>
                    <a:cubicBezTo>
                      <a:pt x="595" y="111"/>
                      <a:pt x="595" y="111"/>
                      <a:pt x="595" y="111"/>
                    </a:cubicBezTo>
                    <a:cubicBezTo>
                      <a:pt x="596" y="110"/>
                      <a:pt x="596" y="110"/>
                      <a:pt x="596" y="110"/>
                    </a:cubicBezTo>
                    <a:cubicBezTo>
                      <a:pt x="598" y="111"/>
                      <a:pt x="598" y="111"/>
                      <a:pt x="598" y="111"/>
                    </a:cubicBezTo>
                    <a:cubicBezTo>
                      <a:pt x="602" y="107"/>
                      <a:pt x="602" y="107"/>
                      <a:pt x="602" y="107"/>
                    </a:cubicBezTo>
                    <a:cubicBezTo>
                      <a:pt x="604" y="105"/>
                      <a:pt x="604" y="105"/>
                      <a:pt x="604" y="105"/>
                    </a:cubicBezTo>
                    <a:cubicBezTo>
                      <a:pt x="604" y="105"/>
                      <a:pt x="604" y="105"/>
                      <a:pt x="604" y="105"/>
                    </a:cubicBezTo>
                    <a:cubicBezTo>
                      <a:pt x="603" y="107"/>
                      <a:pt x="607" y="107"/>
                      <a:pt x="608" y="101"/>
                    </a:cubicBezTo>
                    <a:cubicBezTo>
                      <a:pt x="612" y="97"/>
                      <a:pt x="612" y="97"/>
                      <a:pt x="612" y="97"/>
                    </a:cubicBezTo>
                    <a:cubicBezTo>
                      <a:pt x="612" y="97"/>
                      <a:pt x="611" y="98"/>
                      <a:pt x="613" y="97"/>
                    </a:cubicBezTo>
                    <a:cubicBezTo>
                      <a:pt x="613" y="96"/>
                      <a:pt x="613" y="96"/>
                      <a:pt x="613" y="96"/>
                    </a:cubicBezTo>
                    <a:cubicBezTo>
                      <a:pt x="615" y="96"/>
                      <a:pt x="615" y="96"/>
                      <a:pt x="615" y="96"/>
                    </a:cubicBezTo>
                    <a:cubicBezTo>
                      <a:pt x="619" y="91"/>
                      <a:pt x="619" y="91"/>
                      <a:pt x="619" y="91"/>
                    </a:cubicBezTo>
                    <a:cubicBezTo>
                      <a:pt x="623" y="90"/>
                      <a:pt x="623" y="90"/>
                      <a:pt x="623" y="90"/>
                    </a:cubicBezTo>
                    <a:cubicBezTo>
                      <a:pt x="624" y="87"/>
                      <a:pt x="624" y="87"/>
                      <a:pt x="624" y="87"/>
                    </a:cubicBezTo>
                    <a:cubicBezTo>
                      <a:pt x="626" y="86"/>
                      <a:pt x="626" y="86"/>
                      <a:pt x="626" y="86"/>
                    </a:cubicBezTo>
                    <a:cubicBezTo>
                      <a:pt x="627" y="84"/>
                      <a:pt x="627" y="84"/>
                      <a:pt x="627" y="84"/>
                    </a:cubicBezTo>
                    <a:cubicBezTo>
                      <a:pt x="629" y="84"/>
                      <a:pt x="629" y="84"/>
                      <a:pt x="629" y="84"/>
                    </a:cubicBezTo>
                    <a:cubicBezTo>
                      <a:pt x="631" y="80"/>
                      <a:pt x="631" y="80"/>
                      <a:pt x="631" y="80"/>
                    </a:cubicBezTo>
                    <a:cubicBezTo>
                      <a:pt x="632" y="80"/>
                      <a:pt x="632" y="80"/>
                      <a:pt x="632" y="80"/>
                    </a:cubicBezTo>
                    <a:cubicBezTo>
                      <a:pt x="630" y="82"/>
                      <a:pt x="630" y="82"/>
                      <a:pt x="630" y="82"/>
                    </a:cubicBezTo>
                    <a:cubicBezTo>
                      <a:pt x="633" y="81"/>
                      <a:pt x="633" y="81"/>
                      <a:pt x="633" y="81"/>
                    </a:cubicBezTo>
                    <a:cubicBezTo>
                      <a:pt x="634" y="80"/>
                      <a:pt x="634" y="80"/>
                      <a:pt x="634" y="80"/>
                    </a:cubicBezTo>
                    <a:cubicBezTo>
                      <a:pt x="633" y="79"/>
                      <a:pt x="633" y="79"/>
                      <a:pt x="633" y="79"/>
                    </a:cubicBezTo>
                    <a:cubicBezTo>
                      <a:pt x="632" y="79"/>
                      <a:pt x="632" y="78"/>
                      <a:pt x="632" y="79"/>
                    </a:cubicBezTo>
                    <a:cubicBezTo>
                      <a:pt x="631" y="78"/>
                      <a:pt x="631" y="78"/>
                      <a:pt x="631" y="78"/>
                    </a:cubicBezTo>
                    <a:cubicBezTo>
                      <a:pt x="629" y="78"/>
                      <a:pt x="629" y="78"/>
                      <a:pt x="629" y="78"/>
                    </a:cubicBezTo>
                    <a:cubicBezTo>
                      <a:pt x="628" y="79"/>
                      <a:pt x="628" y="79"/>
                      <a:pt x="628" y="79"/>
                    </a:cubicBezTo>
                    <a:cubicBezTo>
                      <a:pt x="627" y="80"/>
                      <a:pt x="627" y="79"/>
                      <a:pt x="627" y="79"/>
                    </a:cubicBezTo>
                    <a:cubicBezTo>
                      <a:pt x="628" y="77"/>
                      <a:pt x="628" y="77"/>
                      <a:pt x="628" y="77"/>
                    </a:cubicBezTo>
                    <a:cubicBezTo>
                      <a:pt x="627" y="77"/>
                      <a:pt x="629" y="81"/>
                      <a:pt x="630" y="76"/>
                    </a:cubicBezTo>
                    <a:cubicBezTo>
                      <a:pt x="630" y="76"/>
                      <a:pt x="630" y="76"/>
                      <a:pt x="630" y="76"/>
                    </a:cubicBezTo>
                    <a:cubicBezTo>
                      <a:pt x="629" y="76"/>
                      <a:pt x="629" y="76"/>
                      <a:pt x="629" y="76"/>
                    </a:cubicBezTo>
                    <a:cubicBezTo>
                      <a:pt x="630" y="75"/>
                      <a:pt x="630" y="75"/>
                      <a:pt x="630" y="75"/>
                    </a:cubicBezTo>
                    <a:cubicBezTo>
                      <a:pt x="630" y="76"/>
                      <a:pt x="630" y="76"/>
                      <a:pt x="630" y="76"/>
                    </a:cubicBezTo>
                    <a:cubicBezTo>
                      <a:pt x="632" y="75"/>
                      <a:pt x="632" y="75"/>
                      <a:pt x="632" y="75"/>
                    </a:cubicBezTo>
                    <a:cubicBezTo>
                      <a:pt x="631" y="75"/>
                      <a:pt x="630" y="73"/>
                      <a:pt x="632" y="76"/>
                    </a:cubicBezTo>
                    <a:cubicBezTo>
                      <a:pt x="632" y="76"/>
                      <a:pt x="630" y="74"/>
                      <a:pt x="632" y="77"/>
                    </a:cubicBezTo>
                    <a:cubicBezTo>
                      <a:pt x="637" y="77"/>
                      <a:pt x="637" y="77"/>
                      <a:pt x="637" y="77"/>
                    </a:cubicBezTo>
                    <a:cubicBezTo>
                      <a:pt x="636" y="77"/>
                      <a:pt x="636" y="77"/>
                      <a:pt x="636" y="77"/>
                    </a:cubicBezTo>
                    <a:cubicBezTo>
                      <a:pt x="638" y="79"/>
                      <a:pt x="638" y="79"/>
                      <a:pt x="638" y="79"/>
                    </a:cubicBezTo>
                    <a:cubicBezTo>
                      <a:pt x="636" y="80"/>
                      <a:pt x="635" y="79"/>
                      <a:pt x="634" y="81"/>
                    </a:cubicBezTo>
                    <a:cubicBezTo>
                      <a:pt x="633" y="82"/>
                      <a:pt x="633" y="82"/>
                      <a:pt x="633" y="82"/>
                    </a:cubicBezTo>
                    <a:cubicBezTo>
                      <a:pt x="633" y="84"/>
                      <a:pt x="633" y="84"/>
                      <a:pt x="633" y="84"/>
                    </a:cubicBezTo>
                    <a:cubicBezTo>
                      <a:pt x="632" y="84"/>
                      <a:pt x="632" y="84"/>
                      <a:pt x="632" y="84"/>
                    </a:cubicBezTo>
                    <a:cubicBezTo>
                      <a:pt x="628" y="87"/>
                      <a:pt x="628" y="87"/>
                      <a:pt x="628" y="87"/>
                    </a:cubicBezTo>
                    <a:cubicBezTo>
                      <a:pt x="627" y="89"/>
                      <a:pt x="627" y="89"/>
                      <a:pt x="627" y="89"/>
                    </a:cubicBezTo>
                    <a:cubicBezTo>
                      <a:pt x="626" y="91"/>
                      <a:pt x="626" y="91"/>
                      <a:pt x="626" y="91"/>
                    </a:cubicBezTo>
                    <a:cubicBezTo>
                      <a:pt x="624" y="91"/>
                      <a:pt x="624" y="91"/>
                      <a:pt x="624" y="91"/>
                    </a:cubicBezTo>
                    <a:cubicBezTo>
                      <a:pt x="624" y="92"/>
                      <a:pt x="624" y="92"/>
                      <a:pt x="624" y="92"/>
                    </a:cubicBezTo>
                    <a:cubicBezTo>
                      <a:pt x="617" y="97"/>
                      <a:pt x="617" y="97"/>
                      <a:pt x="617" y="97"/>
                    </a:cubicBezTo>
                    <a:cubicBezTo>
                      <a:pt x="615" y="100"/>
                      <a:pt x="615" y="100"/>
                      <a:pt x="615" y="100"/>
                    </a:cubicBezTo>
                    <a:cubicBezTo>
                      <a:pt x="611" y="103"/>
                      <a:pt x="611" y="103"/>
                      <a:pt x="611" y="103"/>
                    </a:cubicBezTo>
                    <a:cubicBezTo>
                      <a:pt x="611" y="103"/>
                      <a:pt x="611" y="104"/>
                      <a:pt x="610" y="103"/>
                    </a:cubicBezTo>
                    <a:cubicBezTo>
                      <a:pt x="609" y="103"/>
                      <a:pt x="609" y="103"/>
                      <a:pt x="609" y="103"/>
                    </a:cubicBezTo>
                    <a:cubicBezTo>
                      <a:pt x="610" y="103"/>
                      <a:pt x="610" y="103"/>
                      <a:pt x="610" y="103"/>
                    </a:cubicBezTo>
                    <a:cubicBezTo>
                      <a:pt x="609" y="105"/>
                      <a:pt x="609" y="105"/>
                      <a:pt x="609" y="105"/>
                    </a:cubicBezTo>
                    <a:cubicBezTo>
                      <a:pt x="605" y="106"/>
                      <a:pt x="605" y="106"/>
                      <a:pt x="605" y="106"/>
                    </a:cubicBezTo>
                    <a:cubicBezTo>
                      <a:pt x="605" y="106"/>
                      <a:pt x="603" y="107"/>
                      <a:pt x="606" y="108"/>
                    </a:cubicBezTo>
                    <a:cubicBezTo>
                      <a:pt x="604" y="109"/>
                      <a:pt x="604" y="109"/>
                      <a:pt x="604" y="109"/>
                    </a:cubicBezTo>
                    <a:cubicBezTo>
                      <a:pt x="604" y="110"/>
                      <a:pt x="604" y="110"/>
                      <a:pt x="604" y="110"/>
                    </a:cubicBezTo>
                    <a:cubicBezTo>
                      <a:pt x="604" y="111"/>
                      <a:pt x="604" y="111"/>
                      <a:pt x="604" y="111"/>
                    </a:cubicBezTo>
                    <a:cubicBezTo>
                      <a:pt x="605" y="111"/>
                      <a:pt x="605" y="111"/>
                      <a:pt x="605" y="111"/>
                    </a:cubicBezTo>
                    <a:cubicBezTo>
                      <a:pt x="607" y="108"/>
                      <a:pt x="607" y="108"/>
                      <a:pt x="607" y="108"/>
                    </a:cubicBezTo>
                    <a:cubicBezTo>
                      <a:pt x="607" y="108"/>
                      <a:pt x="605" y="111"/>
                      <a:pt x="608" y="108"/>
                    </a:cubicBezTo>
                    <a:cubicBezTo>
                      <a:pt x="603" y="113"/>
                      <a:pt x="603" y="113"/>
                      <a:pt x="603" y="113"/>
                    </a:cubicBezTo>
                    <a:cubicBezTo>
                      <a:pt x="601" y="113"/>
                      <a:pt x="601" y="113"/>
                      <a:pt x="601" y="113"/>
                    </a:cubicBezTo>
                    <a:cubicBezTo>
                      <a:pt x="599" y="114"/>
                      <a:pt x="599" y="114"/>
                      <a:pt x="599" y="114"/>
                    </a:cubicBezTo>
                    <a:cubicBezTo>
                      <a:pt x="599" y="114"/>
                      <a:pt x="597" y="114"/>
                      <a:pt x="599" y="114"/>
                    </a:cubicBezTo>
                    <a:cubicBezTo>
                      <a:pt x="597" y="117"/>
                      <a:pt x="597" y="117"/>
                      <a:pt x="597" y="117"/>
                    </a:cubicBezTo>
                    <a:cubicBezTo>
                      <a:pt x="598" y="117"/>
                      <a:pt x="598" y="117"/>
                      <a:pt x="598" y="117"/>
                    </a:cubicBezTo>
                    <a:cubicBezTo>
                      <a:pt x="600" y="116"/>
                      <a:pt x="600" y="116"/>
                      <a:pt x="600" y="116"/>
                    </a:cubicBezTo>
                    <a:cubicBezTo>
                      <a:pt x="599" y="118"/>
                      <a:pt x="599" y="118"/>
                      <a:pt x="599" y="118"/>
                    </a:cubicBezTo>
                    <a:cubicBezTo>
                      <a:pt x="597" y="119"/>
                      <a:pt x="597" y="119"/>
                      <a:pt x="597" y="119"/>
                    </a:cubicBezTo>
                    <a:cubicBezTo>
                      <a:pt x="596" y="121"/>
                      <a:pt x="596" y="121"/>
                      <a:pt x="596" y="121"/>
                    </a:cubicBezTo>
                    <a:cubicBezTo>
                      <a:pt x="598" y="121"/>
                      <a:pt x="598" y="121"/>
                      <a:pt x="598" y="121"/>
                    </a:cubicBezTo>
                    <a:cubicBezTo>
                      <a:pt x="599" y="120"/>
                      <a:pt x="599" y="120"/>
                      <a:pt x="599" y="120"/>
                    </a:cubicBezTo>
                    <a:cubicBezTo>
                      <a:pt x="600" y="119"/>
                      <a:pt x="600" y="119"/>
                      <a:pt x="600" y="119"/>
                    </a:cubicBezTo>
                    <a:cubicBezTo>
                      <a:pt x="601" y="119"/>
                      <a:pt x="601" y="119"/>
                      <a:pt x="601" y="119"/>
                    </a:cubicBezTo>
                    <a:cubicBezTo>
                      <a:pt x="601" y="120"/>
                      <a:pt x="600" y="119"/>
                      <a:pt x="600" y="120"/>
                    </a:cubicBezTo>
                    <a:cubicBezTo>
                      <a:pt x="605" y="119"/>
                      <a:pt x="605" y="119"/>
                      <a:pt x="605" y="119"/>
                    </a:cubicBezTo>
                    <a:cubicBezTo>
                      <a:pt x="609" y="118"/>
                      <a:pt x="609" y="118"/>
                      <a:pt x="609" y="118"/>
                    </a:cubicBezTo>
                    <a:cubicBezTo>
                      <a:pt x="609" y="115"/>
                      <a:pt x="609" y="115"/>
                      <a:pt x="609" y="115"/>
                    </a:cubicBezTo>
                    <a:cubicBezTo>
                      <a:pt x="610" y="114"/>
                      <a:pt x="610" y="114"/>
                      <a:pt x="610" y="114"/>
                    </a:cubicBezTo>
                    <a:cubicBezTo>
                      <a:pt x="612" y="115"/>
                      <a:pt x="612" y="115"/>
                      <a:pt x="612" y="115"/>
                    </a:cubicBezTo>
                    <a:cubicBezTo>
                      <a:pt x="613" y="115"/>
                      <a:pt x="613" y="115"/>
                      <a:pt x="613" y="115"/>
                    </a:cubicBezTo>
                    <a:cubicBezTo>
                      <a:pt x="614" y="113"/>
                      <a:pt x="614" y="113"/>
                      <a:pt x="614" y="113"/>
                    </a:cubicBezTo>
                    <a:cubicBezTo>
                      <a:pt x="617" y="112"/>
                      <a:pt x="617" y="112"/>
                      <a:pt x="617" y="112"/>
                    </a:cubicBezTo>
                    <a:cubicBezTo>
                      <a:pt x="617" y="111"/>
                      <a:pt x="617" y="111"/>
                      <a:pt x="617" y="111"/>
                    </a:cubicBezTo>
                    <a:cubicBezTo>
                      <a:pt x="620" y="109"/>
                      <a:pt x="620" y="109"/>
                      <a:pt x="620" y="109"/>
                    </a:cubicBezTo>
                    <a:cubicBezTo>
                      <a:pt x="620" y="108"/>
                      <a:pt x="620" y="108"/>
                      <a:pt x="620" y="108"/>
                    </a:cubicBezTo>
                    <a:cubicBezTo>
                      <a:pt x="622" y="107"/>
                      <a:pt x="622" y="107"/>
                      <a:pt x="622" y="107"/>
                    </a:cubicBezTo>
                    <a:cubicBezTo>
                      <a:pt x="625" y="104"/>
                      <a:pt x="625" y="104"/>
                      <a:pt x="625" y="104"/>
                    </a:cubicBezTo>
                    <a:cubicBezTo>
                      <a:pt x="626" y="103"/>
                      <a:pt x="626" y="104"/>
                      <a:pt x="627" y="103"/>
                    </a:cubicBezTo>
                    <a:cubicBezTo>
                      <a:pt x="627" y="105"/>
                      <a:pt x="627" y="105"/>
                      <a:pt x="627" y="105"/>
                    </a:cubicBezTo>
                    <a:cubicBezTo>
                      <a:pt x="629" y="105"/>
                      <a:pt x="629" y="105"/>
                      <a:pt x="629" y="105"/>
                    </a:cubicBezTo>
                    <a:cubicBezTo>
                      <a:pt x="628" y="106"/>
                      <a:pt x="628" y="106"/>
                      <a:pt x="628" y="106"/>
                    </a:cubicBezTo>
                    <a:cubicBezTo>
                      <a:pt x="630" y="107"/>
                      <a:pt x="630" y="107"/>
                      <a:pt x="630" y="107"/>
                    </a:cubicBezTo>
                    <a:cubicBezTo>
                      <a:pt x="630" y="106"/>
                      <a:pt x="632" y="108"/>
                      <a:pt x="632" y="105"/>
                    </a:cubicBezTo>
                    <a:cubicBezTo>
                      <a:pt x="631" y="103"/>
                      <a:pt x="631" y="103"/>
                      <a:pt x="631" y="103"/>
                    </a:cubicBezTo>
                    <a:cubicBezTo>
                      <a:pt x="631" y="102"/>
                      <a:pt x="631" y="102"/>
                      <a:pt x="631" y="102"/>
                    </a:cubicBezTo>
                    <a:cubicBezTo>
                      <a:pt x="633" y="101"/>
                      <a:pt x="633" y="101"/>
                      <a:pt x="633" y="101"/>
                    </a:cubicBezTo>
                    <a:cubicBezTo>
                      <a:pt x="633" y="102"/>
                      <a:pt x="633" y="102"/>
                      <a:pt x="633" y="102"/>
                    </a:cubicBezTo>
                    <a:cubicBezTo>
                      <a:pt x="633" y="103"/>
                      <a:pt x="633" y="103"/>
                      <a:pt x="633" y="103"/>
                    </a:cubicBezTo>
                    <a:cubicBezTo>
                      <a:pt x="636" y="101"/>
                      <a:pt x="636" y="101"/>
                      <a:pt x="636" y="101"/>
                    </a:cubicBezTo>
                    <a:cubicBezTo>
                      <a:pt x="636" y="103"/>
                      <a:pt x="636" y="103"/>
                      <a:pt x="636" y="103"/>
                    </a:cubicBezTo>
                    <a:cubicBezTo>
                      <a:pt x="637" y="103"/>
                      <a:pt x="637" y="103"/>
                      <a:pt x="637" y="103"/>
                    </a:cubicBezTo>
                    <a:cubicBezTo>
                      <a:pt x="638" y="102"/>
                      <a:pt x="638" y="102"/>
                      <a:pt x="638" y="102"/>
                    </a:cubicBezTo>
                    <a:cubicBezTo>
                      <a:pt x="637" y="100"/>
                      <a:pt x="637" y="100"/>
                      <a:pt x="637" y="100"/>
                    </a:cubicBezTo>
                    <a:cubicBezTo>
                      <a:pt x="637" y="99"/>
                      <a:pt x="637" y="99"/>
                      <a:pt x="637" y="99"/>
                    </a:cubicBezTo>
                    <a:cubicBezTo>
                      <a:pt x="639" y="98"/>
                      <a:pt x="639" y="98"/>
                      <a:pt x="639" y="98"/>
                    </a:cubicBezTo>
                    <a:cubicBezTo>
                      <a:pt x="639" y="96"/>
                      <a:pt x="639" y="96"/>
                      <a:pt x="639" y="96"/>
                    </a:cubicBezTo>
                    <a:cubicBezTo>
                      <a:pt x="639" y="97"/>
                      <a:pt x="640" y="97"/>
                      <a:pt x="641" y="96"/>
                    </a:cubicBezTo>
                    <a:cubicBezTo>
                      <a:pt x="640" y="95"/>
                      <a:pt x="640" y="95"/>
                      <a:pt x="640" y="95"/>
                    </a:cubicBezTo>
                    <a:cubicBezTo>
                      <a:pt x="642" y="93"/>
                      <a:pt x="642" y="93"/>
                      <a:pt x="642" y="93"/>
                    </a:cubicBezTo>
                    <a:cubicBezTo>
                      <a:pt x="643" y="94"/>
                      <a:pt x="641" y="93"/>
                      <a:pt x="643" y="94"/>
                    </a:cubicBezTo>
                    <a:cubicBezTo>
                      <a:pt x="644" y="92"/>
                      <a:pt x="644" y="92"/>
                      <a:pt x="644" y="92"/>
                    </a:cubicBezTo>
                    <a:cubicBezTo>
                      <a:pt x="644" y="92"/>
                      <a:pt x="644" y="92"/>
                      <a:pt x="644" y="92"/>
                    </a:cubicBezTo>
                    <a:cubicBezTo>
                      <a:pt x="644" y="92"/>
                      <a:pt x="644" y="92"/>
                      <a:pt x="644" y="92"/>
                    </a:cubicBezTo>
                    <a:cubicBezTo>
                      <a:pt x="647" y="93"/>
                      <a:pt x="647" y="93"/>
                      <a:pt x="647" y="93"/>
                    </a:cubicBezTo>
                    <a:cubicBezTo>
                      <a:pt x="648" y="93"/>
                      <a:pt x="648" y="93"/>
                      <a:pt x="648" y="93"/>
                    </a:cubicBezTo>
                    <a:cubicBezTo>
                      <a:pt x="647" y="92"/>
                      <a:pt x="647" y="92"/>
                      <a:pt x="647" y="92"/>
                    </a:cubicBezTo>
                    <a:cubicBezTo>
                      <a:pt x="645" y="92"/>
                      <a:pt x="645" y="92"/>
                      <a:pt x="645" y="92"/>
                    </a:cubicBezTo>
                    <a:cubicBezTo>
                      <a:pt x="646" y="89"/>
                      <a:pt x="646" y="89"/>
                      <a:pt x="646" y="89"/>
                    </a:cubicBezTo>
                    <a:cubicBezTo>
                      <a:pt x="647" y="90"/>
                      <a:pt x="646" y="90"/>
                      <a:pt x="649" y="88"/>
                    </a:cubicBezTo>
                    <a:cubicBezTo>
                      <a:pt x="649" y="87"/>
                      <a:pt x="649" y="87"/>
                      <a:pt x="649" y="87"/>
                    </a:cubicBezTo>
                    <a:cubicBezTo>
                      <a:pt x="650" y="85"/>
                      <a:pt x="650" y="85"/>
                      <a:pt x="650" y="85"/>
                    </a:cubicBezTo>
                    <a:cubicBezTo>
                      <a:pt x="651" y="86"/>
                      <a:pt x="651" y="86"/>
                      <a:pt x="651" y="86"/>
                    </a:cubicBezTo>
                    <a:cubicBezTo>
                      <a:pt x="653" y="84"/>
                      <a:pt x="653" y="84"/>
                      <a:pt x="653" y="84"/>
                    </a:cubicBezTo>
                    <a:cubicBezTo>
                      <a:pt x="653" y="84"/>
                      <a:pt x="654" y="84"/>
                      <a:pt x="654" y="83"/>
                    </a:cubicBezTo>
                    <a:cubicBezTo>
                      <a:pt x="654" y="81"/>
                      <a:pt x="654" y="81"/>
                      <a:pt x="654" y="81"/>
                    </a:cubicBezTo>
                    <a:cubicBezTo>
                      <a:pt x="656" y="80"/>
                      <a:pt x="656" y="80"/>
                      <a:pt x="656" y="80"/>
                    </a:cubicBezTo>
                    <a:cubicBezTo>
                      <a:pt x="657" y="82"/>
                      <a:pt x="657" y="82"/>
                      <a:pt x="657" y="82"/>
                    </a:cubicBezTo>
                    <a:cubicBezTo>
                      <a:pt x="658" y="81"/>
                      <a:pt x="658" y="81"/>
                      <a:pt x="658" y="81"/>
                    </a:cubicBezTo>
                    <a:cubicBezTo>
                      <a:pt x="659" y="81"/>
                      <a:pt x="656" y="83"/>
                      <a:pt x="659" y="80"/>
                    </a:cubicBezTo>
                    <a:cubicBezTo>
                      <a:pt x="658" y="79"/>
                      <a:pt x="658" y="79"/>
                      <a:pt x="658" y="79"/>
                    </a:cubicBezTo>
                    <a:cubicBezTo>
                      <a:pt x="659" y="78"/>
                      <a:pt x="659" y="78"/>
                      <a:pt x="659" y="78"/>
                    </a:cubicBezTo>
                    <a:cubicBezTo>
                      <a:pt x="658" y="77"/>
                      <a:pt x="658" y="77"/>
                      <a:pt x="658" y="77"/>
                    </a:cubicBezTo>
                    <a:cubicBezTo>
                      <a:pt x="660" y="77"/>
                      <a:pt x="660" y="77"/>
                      <a:pt x="660" y="77"/>
                    </a:cubicBezTo>
                    <a:cubicBezTo>
                      <a:pt x="661" y="77"/>
                      <a:pt x="661" y="77"/>
                      <a:pt x="661" y="77"/>
                    </a:cubicBezTo>
                    <a:cubicBezTo>
                      <a:pt x="660" y="75"/>
                      <a:pt x="660" y="75"/>
                      <a:pt x="660" y="75"/>
                    </a:cubicBezTo>
                    <a:cubicBezTo>
                      <a:pt x="662" y="73"/>
                      <a:pt x="662" y="73"/>
                      <a:pt x="662" y="73"/>
                    </a:cubicBezTo>
                    <a:cubicBezTo>
                      <a:pt x="665" y="72"/>
                      <a:pt x="665" y="72"/>
                      <a:pt x="665" y="72"/>
                    </a:cubicBezTo>
                    <a:cubicBezTo>
                      <a:pt x="666" y="71"/>
                      <a:pt x="666" y="71"/>
                      <a:pt x="666" y="71"/>
                    </a:cubicBezTo>
                    <a:cubicBezTo>
                      <a:pt x="664" y="70"/>
                      <a:pt x="664" y="70"/>
                      <a:pt x="664" y="70"/>
                    </a:cubicBezTo>
                    <a:cubicBezTo>
                      <a:pt x="663" y="71"/>
                      <a:pt x="663" y="71"/>
                      <a:pt x="663" y="71"/>
                    </a:cubicBezTo>
                    <a:cubicBezTo>
                      <a:pt x="664" y="70"/>
                      <a:pt x="664" y="70"/>
                      <a:pt x="664" y="70"/>
                    </a:cubicBezTo>
                    <a:cubicBezTo>
                      <a:pt x="662" y="69"/>
                      <a:pt x="662" y="69"/>
                      <a:pt x="662" y="69"/>
                    </a:cubicBezTo>
                    <a:cubicBezTo>
                      <a:pt x="664" y="69"/>
                      <a:pt x="664" y="69"/>
                      <a:pt x="664" y="69"/>
                    </a:cubicBezTo>
                    <a:cubicBezTo>
                      <a:pt x="665" y="69"/>
                      <a:pt x="665" y="69"/>
                      <a:pt x="665" y="69"/>
                    </a:cubicBezTo>
                    <a:cubicBezTo>
                      <a:pt x="665" y="70"/>
                      <a:pt x="667" y="69"/>
                      <a:pt x="666" y="71"/>
                    </a:cubicBezTo>
                    <a:cubicBezTo>
                      <a:pt x="668" y="68"/>
                      <a:pt x="668" y="68"/>
                      <a:pt x="668" y="68"/>
                    </a:cubicBezTo>
                    <a:cubicBezTo>
                      <a:pt x="670" y="69"/>
                      <a:pt x="670" y="69"/>
                      <a:pt x="670" y="69"/>
                    </a:cubicBezTo>
                    <a:cubicBezTo>
                      <a:pt x="671" y="68"/>
                      <a:pt x="671" y="68"/>
                      <a:pt x="671" y="68"/>
                    </a:cubicBezTo>
                    <a:cubicBezTo>
                      <a:pt x="669" y="67"/>
                      <a:pt x="669" y="67"/>
                      <a:pt x="669" y="67"/>
                    </a:cubicBezTo>
                    <a:cubicBezTo>
                      <a:pt x="669" y="67"/>
                      <a:pt x="669" y="67"/>
                      <a:pt x="669" y="67"/>
                    </a:cubicBezTo>
                    <a:cubicBezTo>
                      <a:pt x="668" y="67"/>
                      <a:pt x="668" y="67"/>
                      <a:pt x="668" y="67"/>
                    </a:cubicBezTo>
                    <a:cubicBezTo>
                      <a:pt x="669" y="65"/>
                      <a:pt x="669" y="65"/>
                      <a:pt x="669" y="65"/>
                    </a:cubicBezTo>
                    <a:cubicBezTo>
                      <a:pt x="670" y="66"/>
                      <a:pt x="670" y="66"/>
                      <a:pt x="670" y="66"/>
                    </a:cubicBezTo>
                    <a:cubicBezTo>
                      <a:pt x="672" y="64"/>
                      <a:pt x="672" y="64"/>
                      <a:pt x="672" y="64"/>
                    </a:cubicBezTo>
                    <a:cubicBezTo>
                      <a:pt x="672" y="63"/>
                      <a:pt x="672" y="63"/>
                      <a:pt x="672" y="63"/>
                    </a:cubicBezTo>
                    <a:cubicBezTo>
                      <a:pt x="670" y="64"/>
                      <a:pt x="670" y="64"/>
                      <a:pt x="670" y="64"/>
                    </a:cubicBezTo>
                    <a:cubicBezTo>
                      <a:pt x="671" y="62"/>
                      <a:pt x="671" y="62"/>
                      <a:pt x="671" y="62"/>
                    </a:cubicBezTo>
                    <a:cubicBezTo>
                      <a:pt x="677" y="55"/>
                      <a:pt x="677" y="55"/>
                      <a:pt x="677" y="55"/>
                    </a:cubicBezTo>
                    <a:cubicBezTo>
                      <a:pt x="680" y="54"/>
                      <a:pt x="680" y="54"/>
                      <a:pt x="680" y="54"/>
                    </a:cubicBezTo>
                    <a:cubicBezTo>
                      <a:pt x="682" y="51"/>
                      <a:pt x="682" y="51"/>
                      <a:pt x="682" y="51"/>
                    </a:cubicBezTo>
                    <a:cubicBezTo>
                      <a:pt x="683" y="52"/>
                      <a:pt x="682" y="50"/>
                      <a:pt x="684" y="51"/>
                    </a:cubicBezTo>
                    <a:cubicBezTo>
                      <a:pt x="684" y="51"/>
                      <a:pt x="688" y="53"/>
                      <a:pt x="685" y="49"/>
                    </a:cubicBezTo>
                    <a:cubicBezTo>
                      <a:pt x="686" y="47"/>
                      <a:pt x="686" y="47"/>
                      <a:pt x="686" y="47"/>
                    </a:cubicBezTo>
                    <a:cubicBezTo>
                      <a:pt x="688" y="47"/>
                      <a:pt x="688" y="47"/>
                      <a:pt x="688" y="47"/>
                    </a:cubicBezTo>
                    <a:cubicBezTo>
                      <a:pt x="689" y="46"/>
                      <a:pt x="689" y="46"/>
                      <a:pt x="689" y="46"/>
                    </a:cubicBezTo>
                    <a:cubicBezTo>
                      <a:pt x="688" y="48"/>
                      <a:pt x="688" y="48"/>
                      <a:pt x="688" y="48"/>
                    </a:cubicBezTo>
                    <a:cubicBezTo>
                      <a:pt x="688" y="48"/>
                      <a:pt x="688" y="49"/>
                      <a:pt x="688" y="48"/>
                    </a:cubicBezTo>
                    <a:cubicBezTo>
                      <a:pt x="687" y="49"/>
                      <a:pt x="687" y="49"/>
                      <a:pt x="687" y="49"/>
                    </a:cubicBezTo>
                    <a:cubicBezTo>
                      <a:pt x="688" y="49"/>
                      <a:pt x="688" y="49"/>
                      <a:pt x="688" y="49"/>
                    </a:cubicBezTo>
                    <a:cubicBezTo>
                      <a:pt x="682" y="55"/>
                      <a:pt x="682" y="55"/>
                      <a:pt x="682" y="55"/>
                    </a:cubicBezTo>
                    <a:cubicBezTo>
                      <a:pt x="683" y="56"/>
                      <a:pt x="683" y="56"/>
                      <a:pt x="683" y="56"/>
                    </a:cubicBezTo>
                    <a:cubicBezTo>
                      <a:pt x="678" y="61"/>
                      <a:pt x="678" y="61"/>
                      <a:pt x="678" y="61"/>
                    </a:cubicBezTo>
                    <a:cubicBezTo>
                      <a:pt x="675" y="61"/>
                      <a:pt x="675" y="61"/>
                      <a:pt x="675" y="61"/>
                    </a:cubicBezTo>
                    <a:cubicBezTo>
                      <a:pt x="675" y="62"/>
                      <a:pt x="676" y="59"/>
                      <a:pt x="675" y="62"/>
                    </a:cubicBezTo>
                    <a:cubicBezTo>
                      <a:pt x="678" y="61"/>
                      <a:pt x="678" y="61"/>
                      <a:pt x="678" y="61"/>
                    </a:cubicBezTo>
                    <a:cubicBezTo>
                      <a:pt x="675" y="65"/>
                      <a:pt x="675" y="65"/>
                      <a:pt x="675" y="65"/>
                    </a:cubicBezTo>
                    <a:cubicBezTo>
                      <a:pt x="674" y="66"/>
                      <a:pt x="674" y="66"/>
                      <a:pt x="674" y="66"/>
                    </a:cubicBezTo>
                    <a:cubicBezTo>
                      <a:pt x="674" y="66"/>
                      <a:pt x="674" y="66"/>
                      <a:pt x="674" y="66"/>
                    </a:cubicBezTo>
                    <a:cubicBezTo>
                      <a:pt x="673" y="69"/>
                      <a:pt x="673" y="69"/>
                      <a:pt x="673" y="69"/>
                    </a:cubicBezTo>
                    <a:cubicBezTo>
                      <a:pt x="672" y="68"/>
                      <a:pt x="672" y="68"/>
                      <a:pt x="672" y="68"/>
                    </a:cubicBezTo>
                    <a:cubicBezTo>
                      <a:pt x="670" y="69"/>
                      <a:pt x="670" y="69"/>
                      <a:pt x="670" y="69"/>
                    </a:cubicBezTo>
                    <a:cubicBezTo>
                      <a:pt x="670" y="70"/>
                      <a:pt x="669" y="71"/>
                      <a:pt x="671" y="70"/>
                    </a:cubicBezTo>
                    <a:cubicBezTo>
                      <a:pt x="670" y="71"/>
                      <a:pt x="670" y="71"/>
                      <a:pt x="670" y="71"/>
                    </a:cubicBezTo>
                    <a:cubicBezTo>
                      <a:pt x="666" y="77"/>
                      <a:pt x="666" y="77"/>
                      <a:pt x="666" y="77"/>
                    </a:cubicBezTo>
                    <a:cubicBezTo>
                      <a:pt x="667" y="77"/>
                      <a:pt x="667" y="77"/>
                      <a:pt x="667" y="77"/>
                    </a:cubicBezTo>
                    <a:cubicBezTo>
                      <a:pt x="667" y="79"/>
                      <a:pt x="667" y="79"/>
                      <a:pt x="667" y="79"/>
                    </a:cubicBezTo>
                    <a:cubicBezTo>
                      <a:pt x="666" y="78"/>
                      <a:pt x="666" y="78"/>
                      <a:pt x="666" y="78"/>
                    </a:cubicBezTo>
                    <a:cubicBezTo>
                      <a:pt x="664" y="80"/>
                      <a:pt x="664" y="80"/>
                      <a:pt x="664" y="80"/>
                    </a:cubicBezTo>
                    <a:cubicBezTo>
                      <a:pt x="664" y="81"/>
                      <a:pt x="664" y="81"/>
                      <a:pt x="664" y="81"/>
                    </a:cubicBezTo>
                    <a:cubicBezTo>
                      <a:pt x="662" y="81"/>
                      <a:pt x="663" y="84"/>
                      <a:pt x="661" y="83"/>
                    </a:cubicBezTo>
                    <a:cubicBezTo>
                      <a:pt x="661" y="83"/>
                      <a:pt x="660" y="82"/>
                      <a:pt x="661" y="84"/>
                    </a:cubicBezTo>
                    <a:cubicBezTo>
                      <a:pt x="660" y="84"/>
                      <a:pt x="658" y="85"/>
                      <a:pt x="658" y="86"/>
                    </a:cubicBezTo>
                    <a:cubicBezTo>
                      <a:pt x="659" y="88"/>
                      <a:pt x="659" y="88"/>
                      <a:pt x="659" y="88"/>
                    </a:cubicBezTo>
                    <a:cubicBezTo>
                      <a:pt x="657" y="89"/>
                      <a:pt x="657" y="89"/>
                      <a:pt x="657" y="89"/>
                    </a:cubicBezTo>
                    <a:cubicBezTo>
                      <a:pt x="656" y="91"/>
                      <a:pt x="656" y="91"/>
                      <a:pt x="656" y="91"/>
                    </a:cubicBezTo>
                    <a:cubicBezTo>
                      <a:pt x="654" y="92"/>
                      <a:pt x="654" y="92"/>
                      <a:pt x="654" y="92"/>
                    </a:cubicBezTo>
                    <a:cubicBezTo>
                      <a:pt x="654" y="93"/>
                      <a:pt x="654" y="93"/>
                      <a:pt x="654" y="93"/>
                    </a:cubicBezTo>
                    <a:cubicBezTo>
                      <a:pt x="654" y="95"/>
                      <a:pt x="649" y="94"/>
                      <a:pt x="650" y="97"/>
                    </a:cubicBezTo>
                    <a:cubicBezTo>
                      <a:pt x="645" y="101"/>
                      <a:pt x="645" y="101"/>
                      <a:pt x="645" y="101"/>
                    </a:cubicBezTo>
                    <a:cubicBezTo>
                      <a:pt x="641" y="105"/>
                      <a:pt x="641" y="105"/>
                      <a:pt x="641" y="105"/>
                    </a:cubicBezTo>
                    <a:cubicBezTo>
                      <a:pt x="640" y="106"/>
                      <a:pt x="637" y="105"/>
                      <a:pt x="638" y="109"/>
                    </a:cubicBezTo>
                    <a:cubicBezTo>
                      <a:pt x="638" y="108"/>
                      <a:pt x="637" y="109"/>
                      <a:pt x="637" y="108"/>
                    </a:cubicBezTo>
                    <a:cubicBezTo>
                      <a:pt x="636" y="110"/>
                      <a:pt x="636" y="110"/>
                      <a:pt x="636" y="110"/>
                    </a:cubicBezTo>
                    <a:cubicBezTo>
                      <a:pt x="638" y="110"/>
                      <a:pt x="638" y="110"/>
                      <a:pt x="638" y="110"/>
                    </a:cubicBezTo>
                    <a:cubicBezTo>
                      <a:pt x="634" y="111"/>
                      <a:pt x="634" y="111"/>
                      <a:pt x="634" y="111"/>
                    </a:cubicBezTo>
                    <a:cubicBezTo>
                      <a:pt x="633" y="112"/>
                      <a:pt x="633" y="112"/>
                      <a:pt x="633" y="112"/>
                    </a:cubicBezTo>
                    <a:cubicBezTo>
                      <a:pt x="636" y="113"/>
                      <a:pt x="636" y="113"/>
                      <a:pt x="636" y="113"/>
                    </a:cubicBezTo>
                    <a:cubicBezTo>
                      <a:pt x="639" y="111"/>
                      <a:pt x="639" y="111"/>
                      <a:pt x="639" y="111"/>
                    </a:cubicBezTo>
                    <a:cubicBezTo>
                      <a:pt x="643" y="111"/>
                      <a:pt x="643" y="111"/>
                      <a:pt x="643" y="111"/>
                    </a:cubicBezTo>
                    <a:cubicBezTo>
                      <a:pt x="644" y="110"/>
                      <a:pt x="644" y="110"/>
                      <a:pt x="644" y="110"/>
                    </a:cubicBezTo>
                    <a:cubicBezTo>
                      <a:pt x="643" y="109"/>
                      <a:pt x="643" y="109"/>
                      <a:pt x="643" y="109"/>
                    </a:cubicBezTo>
                    <a:cubicBezTo>
                      <a:pt x="647" y="109"/>
                      <a:pt x="647" y="109"/>
                      <a:pt x="647" y="109"/>
                    </a:cubicBezTo>
                    <a:cubicBezTo>
                      <a:pt x="647" y="109"/>
                      <a:pt x="647" y="109"/>
                      <a:pt x="647" y="109"/>
                    </a:cubicBezTo>
                    <a:cubicBezTo>
                      <a:pt x="645" y="110"/>
                      <a:pt x="645" y="110"/>
                      <a:pt x="645" y="110"/>
                    </a:cubicBezTo>
                    <a:cubicBezTo>
                      <a:pt x="646" y="110"/>
                      <a:pt x="646" y="110"/>
                      <a:pt x="646" y="110"/>
                    </a:cubicBezTo>
                    <a:cubicBezTo>
                      <a:pt x="654" y="108"/>
                      <a:pt x="654" y="108"/>
                      <a:pt x="654" y="108"/>
                    </a:cubicBezTo>
                    <a:cubicBezTo>
                      <a:pt x="654" y="107"/>
                      <a:pt x="654" y="107"/>
                      <a:pt x="654" y="107"/>
                    </a:cubicBezTo>
                    <a:cubicBezTo>
                      <a:pt x="656" y="108"/>
                      <a:pt x="656" y="108"/>
                      <a:pt x="656" y="108"/>
                    </a:cubicBezTo>
                    <a:cubicBezTo>
                      <a:pt x="660" y="107"/>
                      <a:pt x="660" y="107"/>
                      <a:pt x="660" y="107"/>
                    </a:cubicBezTo>
                    <a:cubicBezTo>
                      <a:pt x="660" y="106"/>
                      <a:pt x="660" y="106"/>
                      <a:pt x="660" y="106"/>
                    </a:cubicBezTo>
                    <a:cubicBezTo>
                      <a:pt x="661" y="107"/>
                      <a:pt x="661" y="107"/>
                      <a:pt x="661" y="107"/>
                    </a:cubicBezTo>
                    <a:cubicBezTo>
                      <a:pt x="662" y="106"/>
                      <a:pt x="662" y="106"/>
                      <a:pt x="662" y="106"/>
                    </a:cubicBezTo>
                    <a:cubicBezTo>
                      <a:pt x="663" y="107"/>
                      <a:pt x="663" y="107"/>
                      <a:pt x="663" y="107"/>
                    </a:cubicBezTo>
                    <a:cubicBezTo>
                      <a:pt x="665" y="105"/>
                      <a:pt x="665" y="105"/>
                      <a:pt x="665" y="105"/>
                    </a:cubicBezTo>
                    <a:cubicBezTo>
                      <a:pt x="666" y="106"/>
                      <a:pt x="666" y="106"/>
                      <a:pt x="666" y="106"/>
                    </a:cubicBezTo>
                    <a:cubicBezTo>
                      <a:pt x="666" y="104"/>
                      <a:pt x="666" y="104"/>
                      <a:pt x="666" y="104"/>
                    </a:cubicBezTo>
                    <a:cubicBezTo>
                      <a:pt x="668" y="105"/>
                      <a:pt x="668" y="105"/>
                      <a:pt x="668" y="105"/>
                    </a:cubicBezTo>
                    <a:cubicBezTo>
                      <a:pt x="669" y="105"/>
                      <a:pt x="664" y="107"/>
                      <a:pt x="670" y="104"/>
                    </a:cubicBezTo>
                    <a:cubicBezTo>
                      <a:pt x="671" y="105"/>
                      <a:pt x="671" y="105"/>
                      <a:pt x="671" y="105"/>
                    </a:cubicBezTo>
                    <a:cubicBezTo>
                      <a:pt x="673" y="102"/>
                      <a:pt x="673" y="102"/>
                      <a:pt x="673" y="102"/>
                    </a:cubicBezTo>
                    <a:cubicBezTo>
                      <a:pt x="674" y="102"/>
                      <a:pt x="674" y="102"/>
                      <a:pt x="674" y="102"/>
                    </a:cubicBezTo>
                    <a:cubicBezTo>
                      <a:pt x="674" y="101"/>
                      <a:pt x="672" y="104"/>
                      <a:pt x="674" y="101"/>
                    </a:cubicBezTo>
                    <a:cubicBezTo>
                      <a:pt x="675" y="102"/>
                      <a:pt x="671" y="100"/>
                      <a:pt x="676" y="101"/>
                    </a:cubicBezTo>
                    <a:cubicBezTo>
                      <a:pt x="676" y="99"/>
                      <a:pt x="676" y="99"/>
                      <a:pt x="676" y="99"/>
                    </a:cubicBezTo>
                    <a:cubicBezTo>
                      <a:pt x="679" y="98"/>
                      <a:pt x="679" y="98"/>
                      <a:pt x="679" y="98"/>
                    </a:cubicBezTo>
                    <a:cubicBezTo>
                      <a:pt x="680" y="96"/>
                      <a:pt x="680" y="96"/>
                      <a:pt x="680" y="96"/>
                    </a:cubicBezTo>
                    <a:cubicBezTo>
                      <a:pt x="680" y="95"/>
                      <a:pt x="680" y="95"/>
                      <a:pt x="680" y="95"/>
                    </a:cubicBezTo>
                    <a:cubicBezTo>
                      <a:pt x="680" y="95"/>
                      <a:pt x="680" y="95"/>
                      <a:pt x="680" y="95"/>
                    </a:cubicBezTo>
                    <a:cubicBezTo>
                      <a:pt x="680" y="94"/>
                      <a:pt x="680" y="94"/>
                      <a:pt x="680" y="94"/>
                    </a:cubicBezTo>
                    <a:cubicBezTo>
                      <a:pt x="683" y="92"/>
                      <a:pt x="683" y="92"/>
                      <a:pt x="683" y="92"/>
                    </a:cubicBezTo>
                    <a:cubicBezTo>
                      <a:pt x="683" y="91"/>
                      <a:pt x="677" y="96"/>
                      <a:pt x="684" y="90"/>
                    </a:cubicBezTo>
                    <a:cubicBezTo>
                      <a:pt x="685" y="90"/>
                      <a:pt x="681" y="92"/>
                      <a:pt x="685" y="89"/>
                    </a:cubicBezTo>
                    <a:cubicBezTo>
                      <a:pt x="685" y="89"/>
                      <a:pt x="685" y="89"/>
                      <a:pt x="685" y="89"/>
                    </a:cubicBezTo>
                    <a:cubicBezTo>
                      <a:pt x="685" y="90"/>
                      <a:pt x="685" y="90"/>
                      <a:pt x="685" y="90"/>
                    </a:cubicBezTo>
                    <a:cubicBezTo>
                      <a:pt x="687" y="92"/>
                      <a:pt x="687" y="92"/>
                      <a:pt x="687" y="92"/>
                    </a:cubicBezTo>
                    <a:cubicBezTo>
                      <a:pt x="688" y="91"/>
                      <a:pt x="688" y="91"/>
                      <a:pt x="688" y="91"/>
                    </a:cubicBezTo>
                    <a:cubicBezTo>
                      <a:pt x="687" y="89"/>
                      <a:pt x="687" y="89"/>
                      <a:pt x="687" y="89"/>
                    </a:cubicBezTo>
                    <a:cubicBezTo>
                      <a:pt x="689" y="88"/>
                      <a:pt x="689" y="88"/>
                      <a:pt x="689" y="88"/>
                    </a:cubicBezTo>
                    <a:cubicBezTo>
                      <a:pt x="689" y="89"/>
                      <a:pt x="686" y="91"/>
                      <a:pt x="689" y="87"/>
                    </a:cubicBezTo>
                    <a:cubicBezTo>
                      <a:pt x="690" y="87"/>
                      <a:pt x="690" y="87"/>
                      <a:pt x="690" y="87"/>
                    </a:cubicBezTo>
                    <a:cubicBezTo>
                      <a:pt x="692" y="86"/>
                      <a:pt x="681" y="91"/>
                      <a:pt x="694" y="84"/>
                    </a:cubicBezTo>
                    <a:cubicBezTo>
                      <a:pt x="699" y="79"/>
                      <a:pt x="699" y="79"/>
                      <a:pt x="699" y="79"/>
                    </a:cubicBezTo>
                    <a:cubicBezTo>
                      <a:pt x="701" y="77"/>
                      <a:pt x="701" y="77"/>
                      <a:pt x="701" y="77"/>
                    </a:cubicBezTo>
                    <a:cubicBezTo>
                      <a:pt x="701" y="76"/>
                      <a:pt x="695" y="82"/>
                      <a:pt x="702" y="75"/>
                    </a:cubicBezTo>
                    <a:cubicBezTo>
                      <a:pt x="699" y="80"/>
                      <a:pt x="699" y="80"/>
                      <a:pt x="699" y="80"/>
                    </a:cubicBezTo>
                    <a:cubicBezTo>
                      <a:pt x="698" y="81"/>
                      <a:pt x="698" y="81"/>
                      <a:pt x="698" y="81"/>
                    </a:cubicBezTo>
                    <a:cubicBezTo>
                      <a:pt x="698" y="83"/>
                      <a:pt x="698" y="83"/>
                      <a:pt x="698" y="83"/>
                    </a:cubicBezTo>
                    <a:cubicBezTo>
                      <a:pt x="692" y="88"/>
                      <a:pt x="692" y="88"/>
                      <a:pt x="692" y="88"/>
                    </a:cubicBezTo>
                    <a:cubicBezTo>
                      <a:pt x="691" y="91"/>
                      <a:pt x="688" y="90"/>
                      <a:pt x="688" y="93"/>
                    </a:cubicBezTo>
                    <a:cubicBezTo>
                      <a:pt x="691" y="94"/>
                      <a:pt x="691" y="94"/>
                      <a:pt x="691" y="94"/>
                    </a:cubicBezTo>
                    <a:cubicBezTo>
                      <a:pt x="690" y="95"/>
                      <a:pt x="687" y="95"/>
                      <a:pt x="688" y="97"/>
                    </a:cubicBezTo>
                    <a:cubicBezTo>
                      <a:pt x="689" y="97"/>
                      <a:pt x="689" y="97"/>
                      <a:pt x="689" y="97"/>
                    </a:cubicBezTo>
                    <a:cubicBezTo>
                      <a:pt x="690" y="96"/>
                      <a:pt x="690" y="96"/>
                      <a:pt x="690" y="96"/>
                    </a:cubicBezTo>
                    <a:cubicBezTo>
                      <a:pt x="690" y="98"/>
                      <a:pt x="690" y="98"/>
                      <a:pt x="690" y="98"/>
                    </a:cubicBezTo>
                    <a:cubicBezTo>
                      <a:pt x="688" y="100"/>
                      <a:pt x="688" y="100"/>
                      <a:pt x="688" y="100"/>
                    </a:cubicBezTo>
                    <a:cubicBezTo>
                      <a:pt x="688" y="100"/>
                      <a:pt x="688" y="100"/>
                      <a:pt x="688" y="100"/>
                    </a:cubicBezTo>
                    <a:cubicBezTo>
                      <a:pt x="691" y="99"/>
                      <a:pt x="691" y="99"/>
                      <a:pt x="691" y="99"/>
                    </a:cubicBezTo>
                    <a:cubicBezTo>
                      <a:pt x="693" y="96"/>
                      <a:pt x="693" y="96"/>
                      <a:pt x="693" y="96"/>
                    </a:cubicBezTo>
                    <a:cubicBezTo>
                      <a:pt x="693" y="97"/>
                      <a:pt x="693" y="97"/>
                      <a:pt x="693" y="97"/>
                    </a:cubicBezTo>
                    <a:cubicBezTo>
                      <a:pt x="695" y="97"/>
                      <a:pt x="695" y="97"/>
                      <a:pt x="695" y="97"/>
                    </a:cubicBezTo>
                    <a:cubicBezTo>
                      <a:pt x="694" y="98"/>
                      <a:pt x="694" y="98"/>
                      <a:pt x="694" y="98"/>
                    </a:cubicBezTo>
                    <a:cubicBezTo>
                      <a:pt x="693" y="97"/>
                      <a:pt x="694" y="100"/>
                      <a:pt x="693" y="98"/>
                    </a:cubicBezTo>
                    <a:cubicBezTo>
                      <a:pt x="691" y="100"/>
                      <a:pt x="691" y="100"/>
                      <a:pt x="691" y="100"/>
                    </a:cubicBezTo>
                    <a:cubicBezTo>
                      <a:pt x="693" y="100"/>
                      <a:pt x="693" y="100"/>
                      <a:pt x="693" y="100"/>
                    </a:cubicBezTo>
                    <a:cubicBezTo>
                      <a:pt x="695" y="99"/>
                      <a:pt x="695" y="99"/>
                      <a:pt x="695" y="99"/>
                    </a:cubicBezTo>
                    <a:cubicBezTo>
                      <a:pt x="698" y="98"/>
                      <a:pt x="698" y="98"/>
                      <a:pt x="698" y="98"/>
                    </a:cubicBezTo>
                    <a:cubicBezTo>
                      <a:pt x="695" y="101"/>
                      <a:pt x="696" y="101"/>
                      <a:pt x="690" y="102"/>
                    </a:cubicBezTo>
                    <a:cubicBezTo>
                      <a:pt x="699" y="101"/>
                      <a:pt x="699" y="101"/>
                      <a:pt x="699" y="101"/>
                    </a:cubicBezTo>
                    <a:cubicBezTo>
                      <a:pt x="701" y="100"/>
                      <a:pt x="701" y="100"/>
                      <a:pt x="701" y="100"/>
                    </a:cubicBezTo>
                    <a:cubicBezTo>
                      <a:pt x="702" y="102"/>
                      <a:pt x="696" y="100"/>
                      <a:pt x="704" y="99"/>
                    </a:cubicBezTo>
                    <a:cubicBezTo>
                      <a:pt x="705" y="99"/>
                      <a:pt x="705" y="99"/>
                      <a:pt x="704" y="99"/>
                    </a:cubicBezTo>
                    <a:cubicBezTo>
                      <a:pt x="707" y="100"/>
                      <a:pt x="707" y="100"/>
                      <a:pt x="707" y="100"/>
                    </a:cubicBezTo>
                    <a:cubicBezTo>
                      <a:pt x="708" y="99"/>
                      <a:pt x="708" y="99"/>
                      <a:pt x="708" y="99"/>
                    </a:cubicBezTo>
                    <a:cubicBezTo>
                      <a:pt x="709" y="99"/>
                      <a:pt x="709" y="99"/>
                      <a:pt x="709" y="99"/>
                    </a:cubicBezTo>
                    <a:cubicBezTo>
                      <a:pt x="711" y="98"/>
                      <a:pt x="711" y="98"/>
                      <a:pt x="711" y="98"/>
                    </a:cubicBezTo>
                    <a:cubicBezTo>
                      <a:pt x="712" y="99"/>
                      <a:pt x="712" y="99"/>
                      <a:pt x="712" y="99"/>
                    </a:cubicBezTo>
                    <a:cubicBezTo>
                      <a:pt x="714" y="97"/>
                      <a:pt x="714" y="97"/>
                      <a:pt x="714" y="97"/>
                    </a:cubicBezTo>
                    <a:cubicBezTo>
                      <a:pt x="717" y="97"/>
                      <a:pt x="717" y="97"/>
                      <a:pt x="717" y="97"/>
                    </a:cubicBezTo>
                    <a:cubicBezTo>
                      <a:pt x="716" y="97"/>
                      <a:pt x="716" y="97"/>
                      <a:pt x="716" y="97"/>
                    </a:cubicBezTo>
                    <a:cubicBezTo>
                      <a:pt x="716" y="99"/>
                      <a:pt x="716" y="99"/>
                      <a:pt x="716" y="99"/>
                    </a:cubicBezTo>
                    <a:cubicBezTo>
                      <a:pt x="718" y="100"/>
                      <a:pt x="718" y="100"/>
                      <a:pt x="718" y="100"/>
                    </a:cubicBezTo>
                    <a:cubicBezTo>
                      <a:pt x="718" y="100"/>
                      <a:pt x="718" y="100"/>
                      <a:pt x="718" y="100"/>
                    </a:cubicBezTo>
                    <a:cubicBezTo>
                      <a:pt x="713" y="100"/>
                      <a:pt x="713" y="100"/>
                      <a:pt x="713" y="100"/>
                    </a:cubicBezTo>
                    <a:cubicBezTo>
                      <a:pt x="711" y="100"/>
                      <a:pt x="712" y="101"/>
                      <a:pt x="712" y="102"/>
                    </a:cubicBezTo>
                    <a:cubicBezTo>
                      <a:pt x="710" y="101"/>
                      <a:pt x="710" y="101"/>
                      <a:pt x="710" y="101"/>
                    </a:cubicBezTo>
                    <a:cubicBezTo>
                      <a:pt x="710" y="101"/>
                      <a:pt x="710" y="101"/>
                      <a:pt x="710" y="101"/>
                    </a:cubicBezTo>
                    <a:cubicBezTo>
                      <a:pt x="705" y="102"/>
                      <a:pt x="705" y="102"/>
                      <a:pt x="705" y="102"/>
                    </a:cubicBezTo>
                    <a:cubicBezTo>
                      <a:pt x="706" y="102"/>
                      <a:pt x="704" y="103"/>
                      <a:pt x="706" y="103"/>
                    </a:cubicBezTo>
                    <a:cubicBezTo>
                      <a:pt x="705" y="103"/>
                      <a:pt x="705" y="105"/>
                      <a:pt x="705" y="103"/>
                    </a:cubicBezTo>
                    <a:cubicBezTo>
                      <a:pt x="703" y="103"/>
                      <a:pt x="703" y="102"/>
                      <a:pt x="703" y="104"/>
                    </a:cubicBezTo>
                    <a:cubicBezTo>
                      <a:pt x="703" y="104"/>
                      <a:pt x="703" y="104"/>
                      <a:pt x="703" y="104"/>
                    </a:cubicBezTo>
                    <a:cubicBezTo>
                      <a:pt x="701" y="103"/>
                      <a:pt x="701" y="103"/>
                      <a:pt x="701" y="103"/>
                    </a:cubicBezTo>
                    <a:cubicBezTo>
                      <a:pt x="701" y="104"/>
                      <a:pt x="701" y="104"/>
                      <a:pt x="701" y="104"/>
                    </a:cubicBezTo>
                    <a:cubicBezTo>
                      <a:pt x="700" y="104"/>
                      <a:pt x="700" y="104"/>
                      <a:pt x="700" y="104"/>
                    </a:cubicBezTo>
                    <a:cubicBezTo>
                      <a:pt x="699" y="105"/>
                      <a:pt x="697" y="104"/>
                      <a:pt x="698" y="107"/>
                    </a:cubicBezTo>
                    <a:cubicBezTo>
                      <a:pt x="697" y="106"/>
                      <a:pt x="697" y="106"/>
                      <a:pt x="697" y="106"/>
                    </a:cubicBezTo>
                    <a:cubicBezTo>
                      <a:pt x="697" y="105"/>
                      <a:pt x="697" y="105"/>
                      <a:pt x="697" y="105"/>
                    </a:cubicBezTo>
                    <a:cubicBezTo>
                      <a:pt x="696" y="104"/>
                      <a:pt x="697" y="103"/>
                      <a:pt x="694" y="105"/>
                    </a:cubicBezTo>
                    <a:cubicBezTo>
                      <a:pt x="693" y="106"/>
                      <a:pt x="693" y="106"/>
                      <a:pt x="693" y="106"/>
                    </a:cubicBezTo>
                    <a:cubicBezTo>
                      <a:pt x="692" y="105"/>
                      <a:pt x="692" y="105"/>
                      <a:pt x="692" y="105"/>
                    </a:cubicBezTo>
                    <a:cubicBezTo>
                      <a:pt x="692" y="105"/>
                      <a:pt x="690" y="106"/>
                      <a:pt x="693" y="104"/>
                    </a:cubicBezTo>
                    <a:cubicBezTo>
                      <a:pt x="690" y="104"/>
                      <a:pt x="690" y="104"/>
                      <a:pt x="690" y="104"/>
                    </a:cubicBezTo>
                    <a:cubicBezTo>
                      <a:pt x="691" y="106"/>
                      <a:pt x="691" y="106"/>
                      <a:pt x="691" y="106"/>
                    </a:cubicBezTo>
                    <a:cubicBezTo>
                      <a:pt x="689" y="107"/>
                      <a:pt x="689" y="107"/>
                      <a:pt x="689" y="107"/>
                    </a:cubicBezTo>
                    <a:cubicBezTo>
                      <a:pt x="689" y="107"/>
                      <a:pt x="689" y="107"/>
                      <a:pt x="689" y="107"/>
                    </a:cubicBezTo>
                    <a:cubicBezTo>
                      <a:pt x="685" y="107"/>
                      <a:pt x="685" y="107"/>
                      <a:pt x="685" y="107"/>
                    </a:cubicBezTo>
                    <a:cubicBezTo>
                      <a:pt x="685" y="109"/>
                      <a:pt x="684" y="109"/>
                      <a:pt x="682" y="109"/>
                    </a:cubicBezTo>
                    <a:cubicBezTo>
                      <a:pt x="679" y="109"/>
                      <a:pt x="679" y="109"/>
                      <a:pt x="679" y="109"/>
                    </a:cubicBezTo>
                    <a:cubicBezTo>
                      <a:pt x="677" y="110"/>
                      <a:pt x="677" y="113"/>
                      <a:pt x="674" y="113"/>
                    </a:cubicBezTo>
                    <a:cubicBezTo>
                      <a:pt x="675" y="115"/>
                      <a:pt x="675" y="115"/>
                      <a:pt x="675" y="115"/>
                    </a:cubicBezTo>
                    <a:cubicBezTo>
                      <a:pt x="669" y="119"/>
                      <a:pt x="669" y="119"/>
                      <a:pt x="669" y="119"/>
                    </a:cubicBezTo>
                    <a:cubicBezTo>
                      <a:pt x="668" y="120"/>
                      <a:pt x="665" y="123"/>
                      <a:pt x="667" y="122"/>
                    </a:cubicBezTo>
                    <a:cubicBezTo>
                      <a:pt x="667" y="122"/>
                      <a:pt x="666" y="123"/>
                      <a:pt x="668" y="122"/>
                    </a:cubicBezTo>
                    <a:cubicBezTo>
                      <a:pt x="669" y="121"/>
                      <a:pt x="669" y="121"/>
                      <a:pt x="669" y="121"/>
                    </a:cubicBezTo>
                    <a:cubicBezTo>
                      <a:pt x="671" y="124"/>
                      <a:pt x="671" y="124"/>
                      <a:pt x="671" y="124"/>
                    </a:cubicBezTo>
                    <a:cubicBezTo>
                      <a:pt x="672" y="124"/>
                      <a:pt x="672" y="124"/>
                      <a:pt x="672" y="124"/>
                    </a:cubicBezTo>
                    <a:cubicBezTo>
                      <a:pt x="673" y="124"/>
                      <a:pt x="673" y="124"/>
                      <a:pt x="673" y="124"/>
                    </a:cubicBezTo>
                    <a:cubicBezTo>
                      <a:pt x="671" y="123"/>
                      <a:pt x="671" y="123"/>
                      <a:pt x="671" y="123"/>
                    </a:cubicBezTo>
                    <a:cubicBezTo>
                      <a:pt x="675" y="122"/>
                      <a:pt x="675" y="122"/>
                      <a:pt x="675" y="122"/>
                    </a:cubicBezTo>
                    <a:cubicBezTo>
                      <a:pt x="676" y="122"/>
                      <a:pt x="676" y="122"/>
                      <a:pt x="676" y="122"/>
                    </a:cubicBezTo>
                    <a:cubicBezTo>
                      <a:pt x="677" y="121"/>
                      <a:pt x="677" y="121"/>
                      <a:pt x="677" y="121"/>
                    </a:cubicBezTo>
                    <a:cubicBezTo>
                      <a:pt x="677" y="121"/>
                      <a:pt x="676" y="124"/>
                      <a:pt x="676" y="120"/>
                    </a:cubicBezTo>
                    <a:cubicBezTo>
                      <a:pt x="678" y="121"/>
                      <a:pt x="678" y="121"/>
                      <a:pt x="678" y="121"/>
                    </a:cubicBezTo>
                    <a:cubicBezTo>
                      <a:pt x="681" y="121"/>
                      <a:pt x="681" y="121"/>
                      <a:pt x="681" y="121"/>
                    </a:cubicBezTo>
                    <a:cubicBezTo>
                      <a:pt x="682" y="120"/>
                      <a:pt x="682" y="120"/>
                      <a:pt x="682" y="120"/>
                    </a:cubicBezTo>
                    <a:cubicBezTo>
                      <a:pt x="685" y="120"/>
                      <a:pt x="685" y="120"/>
                      <a:pt x="685" y="120"/>
                    </a:cubicBezTo>
                    <a:cubicBezTo>
                      <a:pt x="685" y="121"/>
                      <a:pt x="685" y="121"/>
                      <a:pt x="685" y="121"/>
                    </a:cubicBezTo>
                    <a:cubicBezTo>
                      <a:pt x="686" y="122"/>
                      <a:pt x="686" y="122"/>
                      <a:pt x="686" y="122"/>
                    </a:cubicBezTo>
                    <a:cubicBezTo>
                      <a:pt x="693" y="121"/>
                      <a:pt x="693" y="121"/>
                      <a:pt x="693" y="121"/>
                    </a:cubicBezTo>
                    <a:cubicBezTo>
                      <a:pt x="702" y="118"/>
                      <a:pt x="702" y="118"/>
                      <a:pt x="702" y="118"/>
                    </a:cubicBezTo>
                    <a:cubicBezTo>
                      <a:pt x="706" y="117"/>
                      <a:pt x="706" y="117"/>
                      <a:pt x="706" y="117"/>
                    </a:cubicBezTo>
                    <a:cubicBezTo>
                      <a:pt x="707" y="118"/>
                      <a:pt x="707" y="118"/>
                      <a:pt x="707" y="118"/>
                    </a:cubicBezTo>
                    <a:cubicBezTo>
                      <a:pt x="708" y="117"/>
                      <a:pt x="708" y="117"/>
                      <a:pt x="708" y="117"/>
                    </a:cubicBezTo>
                    <a:cubicBezTo>
                      <a:pt x="704" y="116"/>
                      <a:pt x="704" y="116"/>
                      <a:pt x="704" y="116"/>
                    </a:cubicBezTo>
                    <a:cubicBezTo>
                      <a:pt x="706" y="116"/>
                      <a:pt x="706" y="116"/>
                      <a:pt x="706" y="116"/>
                    </a:cubicBezTo>
                    <a:cubicBezTo>
                      <a:pt x="707" y="115"/>
                      <a:pt x="707" y="115"/>
                      <a:pt x="707" y="115"/>
                    </a:cubicBezTo>
                    <a:cubicBezTo>
                      <a:pt x="712" y="114"/>
                      <a:pt x="712" y="114"/>
                      <a:pt x="712" y="114"/>
                    </a:cubicBezTo>
                    <a:cubicBezTo>
                      <a:pt x="713" y="113"/>
                      <a:pt x="713" y="113"/>
                      <a:pt x="713" y="113"/>
                    </a:cubicBezTo>
                    <a:cubicBezTo>
                      <a:pt x="715" y="113"/>
                      <a:pt x="715" y="113"/>
                      <a:pt x="715" y="113"/>
                    </a:cubicBezTo>
                    <a:cubicBezTo>
                      <a:pt x="717" y="113"/>
                      <a:pt x="717" y="113"/>
                      <a:pt x="717" y="113"/>
                    </a:cubicBezTo>
                    <a:cubicBezTo>
                      <a:pt x="718" y="112"/>
                      <a:pt x="718" y="112"/>
                      <a:pt x="718" y="112"/>
                    </a:cubicBezTo>
                    <a:cubicBezTo>
                      <a:pt x="721" y="112"/>
                      <a:pt x="721" y="112"/>
                      <a:pt x="721" y="112"/>
                    </a:cubicBezTo>
                    <a:cubicBezTo>
                      <a:pt x="720" y="111"/>
                      <a:pt x="720" y="111"/>
                      <a:pt x="720" y="111"/>
                    </a:cubicBezTo>
                    <a:cubicBezTo>
                      <a:pt x="721" y="111"/>
                      <a:pt x="721" y="111"/>
                      <a:pt x="721" y="111"/>
                    </a:cubicBezTo>
                    <a:cubicBezTo>
                      <a:pt x="723" y="112"/>
                      <a:pt x="723" y="112"/>
                      <a:pt x="723" y="112"/>
                    </a:cubicBezTo>
                    <a:cubicBezTo>
                      <a:pt x="727" y="110"/>
                      <a:pt x="727" y="110"/>
                      <a:pt x="727" y="110"/>
                    </a:cubicBezTo>
                    <a:cubicBezTo>
                      <a:pt x="727" y="110"/>
                      <a:pt x="727" y="110"/>
                      <a:pt x="727" y="110"/>
                    </a:cubicBezTo>
                    <a:cubicBezTo>
                      <a:pt x="727" y="111"/>
                      <a:pt x="727" y="111"/>
                      <a:pt x="727" y="111"/>
                    </a:cubicBezTo>
                    <a:cubicBezTo>
                      <a:pt x="729" y="111"/>
                      <a:pt x="729" y="111"/>
                      <a:pt x="729" y="111"/>
                    </a:cubicBezTo>
                    <a:cubicBezTo>
                      <a:pt x="734" y="109"/>
                      <a:pt x="734" y="109"/>
                      <a:pt x="734" y="109"/>
                    </a:cubicBezTo>
                    <a:cubicBezTo>
                      <a:pt x="735" y="109"/>
                      <a:pt x="735" y="109"/>
                      <a:pt x="735" y="109"/>
                    </a:cubicBezTo>
                    <a:cubicBezTo>
                      <a:pt x="737" y="109"/>
                      <a:pt x="737" y="109"/>
                      <a:pt x="737" y="109"/>
                    </a:cubicBezTo>
                    <a:cubicBezTo>
                      <a:pt x="738" y="108"/>
                      <a:pt x="738" y="108"/>
                      <a:pt x="738" y="108"/>
                    </a:cubicBezTo>
                    <a:cubicBezTo>
                      <a:pt x="741" y="107"/>
                      <a:pt x="741" y="107"/>
                      <a:pt x="741" y="107"/>
                    </a:cubicBezTo>
                    <a:cubicBezTo>
                      <a:pt x="745" y="106"/>
                      <a:pt x="745" y="106"/>
                      <a:pt x="745" y="106"/>
                    </a:cubicBezTo>
                    <a:cubicBezTo>
                      <a:pt x="741" y="108"/>
                      <a:pt x="741" y="108"/>
                      <a:pt x="741" y="108"/>
                    </a:cubicBezTo>
                    <a:cubicBezTo>
                      <a:pt x="739" y="109"/>
                      <a:pt x="741" y="105"/>
                      <a:pt x="739" y="109"/>
                    </a:cubicBezTo>
                    <a:cubicBezTo>
                      <a:pt x="739" y="109"/>
                      <a:pt x="739" y="109"/>
                      <a:pt x="739" y="109"/>
                    </a:cubicBezTo>
                    <a:cubicBezTo>
                      <a:pt x="737" y="111"/>
                      <a:pt x="737" y="111"/>
                      <a:pt x="737" y="111"/>
                    </a:cubicBezTo>
                    <a:cubicBezTo>
                      <a:pt x="739" y="111"/>
                      <a:pt x="739" y="111"/>
                      <a:pt x="739" y="111"/>
                    </a:cubicBezTo>
                    <a:cubicBezTo>
                      <a:pt x="743" y="110"/>
                      <a:pt x="743" y="110"/>
                      <a:pt x="743" y="110"/>
                    </a:cubicBezTo>
                    <a:cubicBezTo>
                      <a:pt x="743" y="110"/>
                      <a:pt x="743" y="109"/>
                      <a:pt x="745" y="111"/>
                    </a:cubicBezTo>
                    <a:cubicBezTo>
                      <a:pt x="746" y="109"/>
                      <a:pt x="746" y="109"/>
                      <a:pt x="746" y="109"/>
                    </a:cubicBezTo>
                    <a:cubicBezTo>
                      <a:pt x="746" y="110"/>
                      <a:pt x="746" y="110"/>
                      <a:pt x="746" y="110"/>
                    </a:cubicBezTo>
                    <a:cubicBezTo>
                      <a:pt x="745" y="111"/>
                      <a:pt x="745" y="111"/>
                      <a:pt x="745" y="111"/>
                    </a:cubicBezTo>
                    <a:cubicBezTo>
                      <a:pt x="744" y="110"/>
                      <a:pt x="744" y="109"/>
                      <a:pt x="743" y="111"/>
                    </a:cubicBezTo>
                    <a:cubicBezTo>
                      <a:pt x="743" y="112"/>
                      <a:pt x="743" y="112"/>
                      <a:pt x="743" y="112"/>
                    </a:cubicBezTo>
                    <a:cubicBezTo>
                      <a:pt x="743" y="112"/>
                      <a:pt x="745" y="107"/>
                      <a:pt x="741" y="112"/>
                    </a:cubicBezTo>
                    <a:cubicBezTo>
                      <a:pt x="737" y="112"/>
                      <a:pt x="737" y="112"/>
                      <a:pt x="737" y="112"/>
                    </a:cubicBezTo>
                    <a:cubicBezTo>
                      <a:pt x="736" y="113"/>
                      <a:pt x="735" y="110"/>
                      <a:pt x="736" y="113"/>
                    </a:cubicBezTo>
                    <a:cubicBezTo>
                      <a:pt x="735" y="112"/>
                      <a:pt x="735" y="112"/>
                      <a:pt x="735" y="112"/>
                    </a:cubicBezTo>
                    <a:cubicBezTo>
                      <a:pt x="734" y="113"/>
                      <a:pt x="734" y="113"/>
                      <a:pt x="734" y="113"/>
                    </a:cubicBezTo>
                    <a:cubicBezTo>
                      <a:pt x="732" y="112"/>
                      <a:pt x="732" y="112"/>
                      <a:pt x="732" y="112"/>
                    </a:cubicBezTo>
                    <a:cubicBezTo>
                      <a:pt x="726" y="114"/>
                      <a:pt x="726" y="114"/>
                      <a:pt x="726" y="114"/>
                    </a:cubicBezTo>
                    <a:cubicBezTo>
                      <a:pt x="725" y="115"/>
                      <a:pt x="725" y="115"/>
                      <a:pt x="725" y="115"/>
                    </a:cubicBezTo>
                    <a:cubicBezTo>
                      <a:pt x="723" y="115"/>
                      <a:pt x="723" y="115"/>
                      <a:pt x="723" y="115"/>
                    </a:cubicBezTo>
                    <a:cubicBezTo>
                      <a:pt x="716" y="117"/>
                      <a:pt x="716" y="117"/>
                      <a:pt x="716" y="117"/>
                    </a:cubicBezTo>
                    <a:cubicBezTo>
                      <a:pt x="714" y="117"/>
                      <a:pt x="714" y="117"/>
                      <a:pt x="714" y="117"/>
                    </a:cubicBezTo>
                    <a:cubicBezTo>
                      <a:pt x="713" y="117"/>
                      <a:pt x="713" y="117"/>
                      <a:pt x="713" y="117"/>
                    </a:cubicBezTo>
                    <a:cubicBezTo>
                      <a:pt x="712" y="118"/>
                      <a:pt x="712" y="118"/>
                      <a:pt x="712" y="118"/>
                    </a:cubicBezTo>
                    <a:cubicBezTo>
                      <a:pt x="711" y="118"/>
                      <a:pt x="711" y="118"/>
                      <a:pt x="711" y="118"/>
                    </a:cubicBezTo>
                    <a:cubicBezTo>
                      <a:pt x="712" y="119"/>
                      <a:pt x="712" y="119"/>
                      <a:pt x="712" y="119"/>
                    </a:cubicBezTo>
                    <a:cubicBezTo>
                      <a:pt x="705" y="120"/>
                      <a:pt x="705" y="120"/>
                      <a:pt x="705" y="120"/>
                    </a:cubicBezTo>
                    <a:cubicBezTo>
                      <a:pt x="705" y="121"/>
                      <a:pt x="705" y="121"/>
                      <a:pt x="705" y="121"/>
                    </a:cubicBezTo>
                    <a:cubicBezTo>
                      <a:pt x="704" y="119"/>
                      <a:pt x="702" y="121"/>
                      <a:pt x="699" y="121"/>
                    </a:cubicBezTo>
                    <a:cubicBezTo>
                      <a:pt x="695" y="121"/>
                      <a:pt x="695" y="121"/>
                      <a:pt x="695" y="121"/>
                    </a:cubicBezTo>
                    <a:cubicBezTo>
                      <a:pt x="685" y="123"/>
                      <a:pt x="685" y="123"/>
                      <a:pt x="685" y="123"/>
                    </a:cubicBezTo>
                    <a:cubicBezTo>
                      <a:pt x="680" y="125"/>
                      <a:pt x="680" y="125"/>
                      <a:pt x="680" y="125"/>
                    </a:cubicBezTo>
                    <a:cubicBezTo>
                      <a:pt x="682" y="123"/>
                      <a:pt x="676" y="125"/>
                      <a:pt x="681" y="123"/>
                    </a:cubicBezTo>
                    <a:cubicBezTo>
                      <a:pt x="681" y="122"/>
                      <a:pt x="681" y="122"/>
                      <a:pt x="681" y="122"/>
                    </a:cubicBezTo>
                    <a:cubicBezTo>
                      <a:pt x="679" y="123"/>
                      <a:pt x="679" y="123"/>
                      <a:pt x="679" y="123"/>
                    </a:cubicBezTo>
                    <a:cubicBezTo>
                      <a:pt x="678" y="123"/>
                      <a:pt x="678" y="123"/>
                      <a:pt x="678" y="123"/>
                    </a:cubicBezTo>
                    <a:cubicBezTo>
                      <a:pt x="679" y="124"/>
                      <a:pt x="679" y="124"/>
                      <a:pt x="679" y="124"/>
                    </a:cubicBezTo>
                    <a:cubicBezTo>
                      <a:pt x="679" y="125"/>
                      <a:pt x="679" y="125"/>
                      <a:pt x="679" y="125"/>
                    </a:cubicBezTo>
                    <a:cubicBezTo>
                      <a:pt x="676" y="126"/>
                      <a:pt x="676" y="126"/>
                      <a:pt x="676" y="126"/>
                    </a:cubicBezTo>
                    <a:cubicBezTo>
                      <a:pt x="673" y="126"/>
                      <a:pt x="673" y="126"/>
                      <a:pt x="673" y="126"/>
                    </a:cubicBezTo>
                    <a:cubicBezTo>
                      <a:pt x="672" y="127"/>
                      <a:pt x="669" y="129"/>
                      <a:pt x="669" y="129"/>
                    </a:cubicBezTo>
                    <a:cubicBezTo>
                      <a:pt x="669" y="128"/>
                      <a:pt x="669" y="128"/>
                      <a:pt x="669" y="128"/>
                    </a:cubicBezTo>
                    <a:cubicBezTo>
                      <a:pt x="668" y="127"/>
                      <a:pt x="668" y="127"/>
                      <a:pt x="668" y="127"/>
                    </a:cubicBezTo>
                    <a:cubicBezTo>
                      <a:pt x="663" y="128"/>
                      <a:pt x="663" y="128"/>
                      <a:pt x="663" y="128"/>
                    </a:cubicBezTo>
                    <a:cubicBezTo>
                      <a:pt x="662" y="129"/>
                      <a:pt x="662" y="129"/>
                      <a:pt x="662" y="129"/>
                    </a:cubicBezTo>
                    <a:cubicBezTo>
                      <a:pt x="662" y="129"/>
                      <a:pt x="662" y="129"/>
                      <a:pt x="662" y="129"/>
                    </a:cubicBezTo>
                    <a:cubicBezTo>
                      <a:pt x="658" y="130"/>
                      <a:pt x="658" y="130"/>
                      <a:pt x="658" y="130"/>
                    </a:cubicBezTo>
                    <a:cubicBezTo>
                      <a:pt x="656" y="132"/>
                      <a:pt x="656" y="132"/>
                      <a:pt x="656" y="132"/>
                    </a:cubicBezTo>
                    <a:cubicBezTo>
                      <a:pt x="658" y="132"/>
                      <a:pt x="658" y="132"/>
                      <a:pt x="658" y="132"/>
                    </a:cubicBezTo>
                    <a:cubicBezTo>
                      <a:pt x="659" y="132"/>
                      <a:pt x="659" y="132"/>
                      <a:pt x="659" y="132"/>
                    </a:cubicBezTo>
                    <a:cubicBezTo>
                      <a:pt x="657" y="134"/>
                      <a:pt x="657" y="134"/>
                      <a:pt x="657" y="134"/>
                    </a:cubicBezTo>
                    <a:cubicBezTo>
                      <a:pt x="656" y="134"/>
                      <a:pt x="665" y="130"/>
                      <a:pt x="654" y="135"/>
                    </a:cubicBezTo>
                    <a:cubicBezTo>
                      <a:pt x="654" y="136"/>
                      <a:pt x="654" y="136"/>
                      <a:pt x="654" y="136"/>
                    </a:cubicBezTo>
                    <a:cubicBezTo>
                      <a:pt x="657" y="138"/>
                      <a:pt x="657" y="138"/>
                      <a:pt x="657" y="138"/>
                    </a:cubicBezTo>
                    <a:cubicBezTo>
                      <a:pt x="659" y="138"/>
                      <a:pt x="659" y="138"/>
                      <a:pt x="659" y="138"/>
                    </a:cubicBezTo>
                    <a:cubicBezTo>
                      <a:pt x="659" y="137"/>
                      <a:pt x="659" y="137"/>
                      <a:pt x="659" y="137"/>
                    </a:cubicBezTo>
                    <a:cubicBezTo>
                      <a:pt x="661" y="135"/>
                      <a:pt x="661" y="135"/>
                      <a:pt x="661" y="135"/>
                    </a:cubicBezTo>
                    <a:cubicBezTo>
                      <a:pt x="663" y="136"/>
                      <a:pt x="663" y="136"/>
                      <a:pt x="663" y="136"/>
                    </a:cubicBezTo>
                    <a:cubicBezTo>
                      <a:pt x="664" y="137"/>
                      <a:pt x="664" y="137"/>
                      <a:pt x="664" y="137"/>
                    </a:cubicBezTo>
                    <a:cubicBezTo>
                      <a:pt x="666" y="136"/>
                      <a:pt x="666" y="136"/>
                      <a:pt x="666" y="136"/>
                    </a:cubicBezTo>
                    <a:cubicBezTo>
                      <a:pt x="668" y="134"/>
                      <a:pt x="668" y="134"/>
                      <a:pt x="668" y="134"/>
                    </a:cubicBezTo>
                    <a:cubicBezTo>
                      <a:pt x="664" y="131"/>
                      <a:pt x="664" y="131"/>
                      <a:pt x="664" y="131"/>
                    </a:cubicBezTo>
                    <a:cubicBezTo>
                      <a:pt x="670" y="133"/>
                      <a:pt x="670" y="133"/>
                      <a:pt x="670" y="133"/>
                    </a:cubicBezTo>
                    <a:cubicBezTo>
                      <a:pt x="672" y="132"/>
                      <a:pt x="672" y="132"/>
                      <a:pt x="672" y="132"/>
                    </a:cubicBezTo>
                    <a:cubicBezTo>
                      <a:pt x="675" y="132"/>
                      <a:pt x="675" y="132"/>
                      <a:pt x="675" y="132"/>
                    </a:cubicBezTo>
                    <a:cubicBezTo>
                      <a:pt x="675" y="130"/>
                      <a:pt x="675" y="130"/>
                      <a:pt x="675" y="130"/>
                    </a:cubicBezTo>
                    <a:cubicBezTo>
                      <a:pt x="675" y="130"/>
                      <a:pt x="675" y="130"/>
                      <a:pt x="675" y="130"/>
                    </a:cubicBezTo>
                    <a:cubicBezTo>
                      <a:pt x="677" y="131"/>
                      <a:pt x="677" y="131"/>
                      <a:pt x="677" y="131"/>
                    </a:cubicBezTo>
                    <a:cubicBezTo>
                      <a:pt x="678" y="129"/>
                      <a:pt x="680" y="133"/>
                      <a:pt x="679" y="129"/>
                    </a:cubicBezTo>
                    <a:cubicBezTo>
                      <a:pt x="680" y="130"/>
                      <a:pt x="680" y="130"/>
                      <a:pt x="680" y="130"/>
                    </a:cubicBezTo>
                    <a:cubicBezTo>
                      <a:pt x="679" y="130"/>
                      <a:pt x="679" y="130"/>
                      <a:pt x="679" y="130"/>
                    </a:cubicBezTo>
                    <a:cubicBezTo>
                      <a:pt x="676" y="132"/>
                      <a:pt x="676" y="132"/>
                      <a:pt x="676" y="132"/>
                    </a:cubicBezTo>
                    <a:cubicBezTo>
                      <a:pt x="675" y="132"/>
                      <a:pt x="675" y="132"/>
                      <a:pt x="675" y="132"/>
                    </a:cubicBezTo>
                    <a:cubicBezTo>
                      <a:pt x="674" y="133"/>
                      <a:pt x="674" y="133"/>
                      <a:pt x="674" y="133"/>
                    </a:cubicBezTo>
                    <a:cubicBezTo>
                      <a:pt x="672" y="133"/>
                      <a:pt x="675" y="135"/>
                      <a:pt x="672" y="133"/>
                    </a:cubicBezTo>
                    <a:cubicBezTo>
                      <a:pt x="672" y="135"/>
                      <a:pt x="668" y="133"/>
                      <a:pt x="673" y="135"/>
                    </a:cubicBezTo>
                    <a:cubicBezTo>
                      <a:pt x="675" y="134"/>
                      <a:pt x="675" y="134"/>
                      <a:pt x="675" y="134"/>
                    </a:cubicBezTo>
                    <a:cubicBezTo>
                      <a:pt x="676" y="135"/>
                      <a:pt x="676" y="135"/>
                      <a:pt x="676" y="135"/>
                    </a:cubicBezTo>
                    <a:cubicBezTo>
                      <a:pt x="684" y="132"/>
                      <a:pt x="684" y="132"/>
                      <a:pt x="684" y="132"/>
                    </a:cubicBezTo>
                    <a:cubicBezTo>
                      <a:pt x="691" y="130"/>
                      <a:pt x="691" y="130"/>
                      <a:pt x="691" y="130"/>
                    </a:cubicBezTo>
                    <a:cubicBezTo>
                      <a:pt x="694" y="130"/>
                      <a:pt x="694" y="130"/>
                      <a:pt x="694" y="130"/>
                    </a:cubicBezTo>
                    <a:cubicBezTo>
                      <a:pt x="694" y="130"/>
                      <a:pt x="693" y="131"/>
                      <a:pt x="695" y="132"/>
                    </a:cubicBezTo>
                    <a:cubicBezTo>
                      <a:pt x="696" y="131"/>
                      <a:pt x="696" y="131"/>
                      <a:pt x="696" y="131"/>
                    </a:cubicBezTo>
                    <a:cubicBezTo>
                      <a:pt x="695" y="130"/>
                      <a:pt x="695" y="130"/>
                      <a:pt x="695" y="130"/>
                    </a:cubicBezTo>
                    <a:cubicBezTo>
                      <a:pt x="699" y="130"/>
                      <a:pt x="699" y="130"/>
                      <a:pt x="699" y="130"/>
                    </a:cubicBezTo>
                    <a:cubicBezTo>
                      <a:pt x="699" y="129"/>
                      <a:pt x="699" y="129"/>
                      <a:pt x="699" y="129"/>
                    </a:cubicBezTo>
                    <a:cubicBezTo>
                      <a:pt x="704" y="129"/>
                      <a:pt x="704" y="129"/>
                      <a:pt x="704" y="129"/>
                    </a:cubicBezTo>
                    <a:cubicBezTo>
                      <a:pt x="709" y="128"/>
                      <a:pt x="709" y="128"/>
                      <a:pt x="709" y="128"/>
                    </a:cubicBezTo>
                    <a:cubicBezTo>
                      <a:pt x="720" y="125"/>
                      <a:pt x="720" y="125"/>
                      <a:pt x="720" y="125"/>
                    </a:cubicBezTo>
                    <a:cubicBezTo>
                      <a:pt x="722" y="125"/>
                      <a:pt x="722" y="125"/>
                      <a:pt x="722" y="125"/>
                    </a:cubicBezTo>
                    <a:cubicBezTo>
                      <a:pt x="727" y="124"/>
                      <a:pt x="727" y="124"/>
                      <a:pt x="727" y="124"/>
                    </a:cubicBezTo>
                    <a:cubicBezTo>
                      <a:pt x="727" y="123"/>
                      <a:pt x="727" y="123"/>
                      <a:pt x="727" y="123"/>
                    </a:cubicBezTo>
                    <a:cubicBezTo>
                      <a:pt x="728" y="122"/>
                      <a:pt x="728" y="122"/>
                      <a:pt x="728" y="122"/>
                    </a:cubicBezTo>
                    <a:cubicBezTo>
                      <a:pt x="729" y="123"/>
                      <a:pt x="729" y="123"/>
                      <a:pt x="729" y="123"/>
                    </a:cubicBezTo>
                    <a:cubicBezTo>
                      <a:pt x="728" y="124"/>
                      <a:pt x="728" y="124"/>
                      <a:pt x="728" y="124"/>
                    </a:cubicBezTo>
                    <a:cubicBezTo>
                      <a:pt x="725" y="125"/>
                      <a:pt x="725" y="125"/>
                      <a:pt x="725" y="125"/>
                    </a:cubicBezTo>
                    <a:cubicBezTo>
                      <a:pt x="728" y="126"/>
                      <a:pt x="728" y="126"/>
                      <a:pt x="728" y="126"/>
                    </a:cubicBezTo>
                    <a:cubicBezTo>
                      <a:pt x="731" y="123"/>
                      <a:pt x="731" y="123"/>
                      <a:pt x="731" y="123"/>
                    </a:cubicBezTo>
                    <a:cubicBezTo>
                      <a:pt x="731" y="125"/>
                      <a:pt x="731" y="125"/>
                      <a:pt x="731" y="125"/>
                    </a:cubicBezTo>
                    <a:cubicBezTo>
                      <a:pt x="735" y="125"/>
                      <a:pt x="735" y="125"/>
                      <a:pt x="735" y="125"/>
                    </a:cubicBezTo>
                    <a:cubicBezTo>
                      <a:pt x="734" y="127"/>
                      <a:pt x="734" y="127"/>
                      <a:pt x="734" y="127"/>
                    </a:cubicBezTo>
                    <a:cubicBezTo>
                      <a:pt x="737" y="127"/>
                      <a:pt x="737" y="127"/>
                      <a:pt x="737" y="127"/>
                    </a:cubicBezTo>
                    <a:cubicBezTo>
                      <a:pt x="743" y="126"/>
                      <a:pt x="743" y="126"/>
                      <a:pt x="743" y="126"/>
                    </a:cubicBezTo>
                    <a:cubicBezTo>
                      <a:pt x="745" y="125"/>
                      <a:pt x="745" y="125"/>
                      <a:pt x="745" y="125"/>
                    </a:cubicBezTo>
                    <a:cubicBezTo>
                      <a:pt x="745" y="125"/>
                      <a:pt x="745" y="125"/>
                      <a:pt x="745" y="125"/>
                    </a:cubicBezTo>
                    <a:cubicBezTo>
                      <a:pt x="746" y="125"/>
                      <a:pt x="746" y="125"/>
                      <a:pt x="746" y="125"/>
                    </a:cubicBezTo>
                    <a:cubicBezTo>
                      <a:pt x="747" y="126"/>
                      <a:pt x="746" y="122"/>
                      <a:pt x="747" y="126"/>
                    </a:cubicBezTo>
                    <a:cubicBezTo>
                      <a:pt x="751" y="126"/>
                      <a:pt x="751" y="126"/>
                      <a:pt x="751" y="126"/>
                    </a:cubicBezTo>
                    <a:cubicBezTo>
                      <a:pt x="757" y="125"/>
                      <a:pt x="757" y="125"/>
                      <a:pt x="757" y="125"/>
                    </a:cubicBezTo>
                    <a:cubicBezTo>
                      <a:pt x="761" y="125"/>
                      <a:pt x="761" y="125"/>
                      <a:pt x="761" y="125"/>
                    </a:cubicBezTo>
                    <a:cubicBezTo>
                      <a:pt x="761" y="125"/>
                      <a:pt x="759" y="126"/>
                      <a:pt x="761" y="124"/>
                    </a:cubicBezTo>
                    <a:cubicBezTo>
                      <a:pt x="763" y="125"/>
                      <a:pt x="763" y="125"/>
                      <a:pt x="763" y="125"/>
                    </a:cubicBezTo>
                    <a:cubicBezTo>
                      <a:pt x="765" y="125"/>
                      <a:pt x="765" y="125"/>
                      <a:pt x="765" y="125"/>
                    </a:cubicBezTo>
                    <a:cubicBezTo>
                      <a:pt x="774" y="126"/>
                      <a:pt x="774" y="126"/>
                      <a:pt x="774" y="126"/>
                    </a:cubicBezTo>
                    <a:cubicBezTo>
                      <a:pt x="779" y="126"/>
                      <a:pt x="779" y="126"/>
                      <a:pt x="779" y="126"/>
                    </a:cubicBezTo>
                    <a:cubicBezTo>
                      <a:pt x="781" y="127"/>
                      <a:pt x="781" y="127"/>
                      <a:pt x="781" y="127"/>
                    </a:cubicBezTo>
                    <a:cubicBezTo>
                      <a:pt x="780" y="127"/>
                      <a:pt x="780" y="127"/>
                      <a:pt x="780" y="127"/>
                    </a:cubicBezTo>
                    <a:cubicBezTo>
                      <a:pt x="780" y="128"/>
                      <a:pt x="779" y="128"/>
                      <a:pt x="781" y="129"/>
                    </a:cubicBezTo>
                    <a:cubicBezTo>
                      <a:pt x="782" y="129"/>
                      <a:pt x="782" y="129"/>
                      <a:pt x="782" y="129"/>
                    </a:cubicBezTo>
                    <a:cubicBezTo>
                      <a:pt x="782" y="127"/>
                      <a:pt x="782" y="127"/>
                      <a:pt x="782" y="127"/>
                    </a:cubicBezTo>
                    <a:cubicBezTo>
                      <a:pt x="784" y="128"/>
                      <a:pt x="784" y="128"/>
                      <a:pt x="784" y="128"/>
                    </a:cubicBezTo>
                    <a:cubicBezTo>
                      <a:pt x="784" y="130"/>
                      <a:pt x="784" y="130"/>
                      <a:pt x="784" y="130"/>
                    </a:cubicBezTo>
                    <a:cubicBezTo>
                      <a:pt x="782" y="131"/>
                      <a:pt x="782" y="131"/>
                      <a:pt x="782" y="131"/>
                    </a:cubicBezTo>
                    <a:cubicBezTo>
                      <a:pt x="779" y="134"/>
                      <a:pt x="779" y="134"/>
                      <a:pt x="779" y="134"/>
                    </a:cubicBezTo>
                    <a:cubicBezTo>
                      <a:pt x="769" y="140"/>
                      <a:pt x="769" y="140"/>
                      <a:pt x="769" y="140"/>
                    </a:cubicBezTo>
                    <a:cubicBezTo>
                      <a:pt x="769" y="141"/>
                      <a:pt x="767" y="141"/>
                      <a:pt x="767" y="141"/>
                    </a:cubicBezTo>
                    <a:cubicBezTo>
                      <a:pt x="766" y="141"/>
                      <a:pt x="766" y="141"/>
                      <a:pt x="766" y="141"/>
                    </a:cubicBezTo>
                    <a:cubicBezTo>
                      <a:pt x="763" y="142"/>
                      <a:pt x="763" y="142"/>
                      <a:pt x="763" y="142"/>
                    </a:cubicBezTo>
                    <a:cubicBezTo>
                      <a:pt x="761" y="142"/>
                      <a:pt x="761" y="142"/>
                      <a:pt x="761" y="142"/>
                    </a:cubicBezTo>
                    <a:cubicBezTo>
                      <a:pt x="760" y="143"/>
                      <a:pt x="760" y="143"/>
                      <a:pt x="760" y="143"/>
                    </a:cubicBezTo>
                    <a:cubicBezTo>
                      <a:pt x="761" y="143"/>
                      <a:pt x="761" y="143"/>
                      <a:pt x="761" y="143"/>
                    </a:cubicBezTo>
                    <a:cubicBezTo>
                      <a:pt x="760" y="144"/>
                      <a:pt x="760" y="144"/>
                      <a:pt x="760" y="144"/>
                    </a:cubicBezTo>
                    <a:cubicBezTo>
                      <a:pt x="762" y="144"/>
                      <a:pt x="762" y="144"/>
                      <a:pt x="762" y="144"/>
                    </a:cubicBezTo>
                    <a:cubicBezTo>
                      <a:pt x="768" y="142"/>
                      <a:pt x="768" y="142"/>
                      <a:pt x="768" y="142"/>
                    </a:cubicBezTo>
                    <a:cubicBezTo>
                      <a:pt x="770" y="144"/>
                      <a:pt x="770" y="144"/>
                      <a:pt x="770" y="144"/>
                    </a:cubicBezTo>
                    <a:cubicBezTo>
                      <a:pt x="769" y="145"/>
                      <a:pt x="769" y="145"/>
                      <a:pt x="770" y="146"/>
                    </a:cubicBezTo>
                    <a:cubicBezTo>
                      <a:pt x="771" y="144"/>
                      <a:pt x="771" y="144"/>
                      <a:pt x="771" y="144"/>
                    </a:cubicBezTo>
                    <a:cubicBezTo>
                      <a:pt x="771" y="144"/>
                      <a:pt x="771" y="144"/>
                      <a:pt x="771" y="144"/>
                    </a:cubicBezTo>
                    <a:cubicBezTo>
                      <a:pt x="772" y="143"/>
                      <a:pt x="772" y="143"/>
                      <a:pt x="772" y="143"/>
                    </a:cubicBezTo>
                    <a:cubicBezTo>
                      <a:pt x="773" y="144"/>
                      <a:pt x="773" y="144"/>
                      <a:pt x="773" y="144"/>
                    </a:cubicBezTo>
                    <a:cubicBezTo>
                      <a:pt x="773" y="142"/>
                      <a:pt x="773" y="142"/>
                      <a:pt x="773" y="142"/>
                    </a:cubicBezTo>
                    <a:cubicBezTo>
                      <a:pt x="774" y="143"/>
                      <a:pt x="774" y="143"/>
                      <a:pt x="774" y="143"/>
                    </a:cubicBezTo>
                    <a:cubicBezTo>
                      <a:pt x="774" y="144"/>
                      <a:pt x="774" y="144"/>
                      <a:pt x="774" y="144"/>
                    </a:cubicBezTo>
                    <a:cubicBezTo>
                      <a:pt x="776" y="143"/>
                      <a:pt x="776" y="143"/>
                      <a:pt x="776" y="143"/>
                    </a:cubicBezTo>
                    <a:cubicBezTo>
                      <a:pt x="777" y="143"/>
                      <a:pt x="777" y="143"/>
                      <a:pt x="777" y="143"/>
                    </a:cubicBezTo>
                    <a:cubicBezTo>
                      <a:pt x="777" y="144"/>
                      <a:pt x="777" y="144"/>
                      <a:pt x="777" y="144"/>
                    </a:cubicBezTo>
                    <a:cubicBezTo>
                      <a:pt x="778" y="145"/>
                      <a:pt x="778" y="145"/>
                      <a:pt x="778" y="145"/>
                    </a:cubicBezTo>
                    <a:cubicBezTo>
                      <a:pt x="779" y="145"/>
                      <a:pt x="779" y="145"/>
                      <a:pt x="779" y="145"/>
                    </a:cubicBezTo>
                    <a:cubicBezTo>
                      <a:pt x="778" y="143"/>
                      <a:pt x="778" y="143"/>
                      <a:pt x="778" y="143"/>
                    </a:cubicBezTo>
                    <a:cubicBezTo>
                      <a:pt x="779" y="142"/>
                      <a:pt x="779" y="142"/>
                      <a:pt x="779" y="142"/>
                    </a:cubicBezTo>
                    <a:cubicBezTo>
                      <a:pt x="780" y="144"/>
                      <a:pt x="780" y="144"/>
                      <a:pt x="780" y="144"/>
                    </a:cubicBezTo>
                    <a:cubicBezTo>
                      <a:pt x="781" y="144"/>
                      <a:pt x="781" y="144"/>
                      <a:pt x="781" y="144"/>
                    </a:cubicBezTo>
                    <a:cubicBezTo>
                      <a:pt x="781" y="144"/>
                      <a:pt x="780" y="143"/>
                      <a:pt x="781" y="144"/>
                    </a:cubicBezTo>
                    <a:cubicBezTo>
                      <a:pt x="782" y="144"/>
                      <a:pt x="782" y="144"/>
                      <a:pt x="782" y="144"/>
                    </a:cubicBezTo>
                    <a:cubicBezTo>
                      <a:pt x="783" y="142"/>
                      <a:pt x="783" y="142"/>
                      <a:pt x="783" y="142"/>
                    </a:cubicBezTo>
                    <a:cubicBezTo>
                      <a:pt x="782" y="142"/>
                      <a:pt x="782" y="142"/>
                      <a:pt x="782" y="142"/>
                    </a:cubicBezTo>
                    <a:cubicBezTo>
                      <a:pt x="783" y="141"/>
                      <a:pt x="783" y="141"/>
                      <a:pt x="783" y="141"/>
                    </a:cubicBezTo>
                    <a:cubicBezTo>
                      <a:pt x="789" y="141"/>
                      <a:pt x="789" y="141"/>
                      <a:pt x="789" y="141"/>
                    </a:cubicBezTo>
                    <a:cubicBezTo>
                      <a:pt x="792" y="141"/>
                      <a:pt x="792" y="141"/>
                      <a:pt x="792" y="141"/>
                    </a:cubicBezTo>
                    <a:cubicBezTo>
                      <a:pt x="789" y="142"/>
                      <a:pt x="789" y="142"/>
                      <a:pt x="789" y="142"/>
                    </a:cubicBezTo>
                    <a:cubicBezTo>
                      <a:pt x="789" y="144"/>
                      <a:pt x="789" y="144"/>
                      <a:pt x="789" y="144"/>
                    </a:cubicBezTo>
                    <a:cubicBezTo>
                      <a:pt x="788" y="144"/>
                      <a:pt x="788" y="144"/>
                      <a:pt x="788" y="144"/>
                    </a:cubicBezTo>
                    <a:cubicBezTo>
                      <a:pt x="792" y="145"/>
                      <a:pt x="792" y="145"/>
                      <a:pt x="792" y="145"/>
                    </a:cubicBezTo>
                    <a:cubicBezTo>
                      <a:pt x="792" y="145"/>
                      <a:pt x="792" y="145"/>
                      <a:pt x="792" y="145"/>
                    </a:cubicBezTo>
                    <a:cubicBezTo>
                      <a:pt x="794" y="145"/>
                      <a:pt x="794" y="145"/>
                      <a:pt x="794" y="145"/>
                    </a:cubicBezTo>
                    <a:cubicBezTo>
                      <a:pt x="794" y="145"/>
                      <a:pt x="794" y="145"/>
                      <a:pt x="794" y="145"/>
                    </a:cubicBezTo>
                    <a:cubicBezTo>
                      <a:pt x="795" y="145"/>
                      <a:pt x="792" y="147"/>
                      <a:pt x="795" y="144"/>
                    </a:cubicBezTo>
                    <a:cubicBezTo>
                      <a:pt x="796" y="145"/>
                      <a:pt x="796" y="145"/>
                      <a:pt x="796" y="145"/>
                    </a:cubicBezTo>
                    <a:cubicBezTo>
                      <a:pt x="797" y="143"/>
                      <a:pt x="797" y="143"/>
                      <a:pt x="797" y="143"/>
                    </a:cubicBezTo>
                    <a:cubicBezTo>
                      <a:pt x="799" y="142"/>
                      <a:pt x="799" y="142"/>
                      <a:pt x="799" y="142"/>
                    </a:cubicBezTo>
                    <a:cubicBezTo>
                      <a:pt x="799" y="141"/>
                      <a:pt x="799" y="141"/>
                      <a:pt x="799" y="141"/>
                    </a:cubicBezTo>
                    <a:cubicBezTo>
                      <a:pt x="801" y="142"/>
                      <a:pt x="801" y="142"/>
                      <a:pt x="801" y="142"/>
                    </a:cubicBezTo>
                    <a:cubicBezTo>
                      <a:pt x="802" y="141"/>
                      <a:pt x="802" y="141"/>
                      <a:pt x="802" y="141"/>
                    </a:cubicBezTo>
                    <a:cubicBezTo>
                      <a:pt x="803" y="142"/>
                      <a:pt x="803" y="142"/>
                      <a:pt x="803" y="142"/>
                    </a:cubicBezTo>
                    <a:cubicBezTo>
                      <a:pt x="804" y="143"/>
                      <a:pt x="804" y="143"/>
                      <a:pt x="804" y="143"/>
                    </a:cubicBezTo>
                    <a:cubicBezTo>
                      <a:pt x="810" y="141"/>
                      <a:pt x="810" y="141"/>
                      <a:pt x="810" y="141"/>
                    </a:cubicBezTo>
                    <a:cubicBezTo>
                      <a:pt x="813" y="138"/>
                      <a:pt x="813" y="138"/>
                      <a:pt x="813" y="138"/>
                    </a:cubicBezTo>
                    <a:cubicBezTo>
                      <a:pt x="813" y="139"/>
                      <a:pt x="813" y="139"/>
                      <a:pt x="813" y="139"/>
                    </a:cubicBezTo>
                    <a:cubicBezTo>
                      <a:pt x="816" y="137"/>
                      <a:pt x="816" y="137"/>
                      <a:pt x="816" y="137"/>
                    </a:cubicBezTo>
                    <a:cubicBezTo>
                      <a:pt x="815" y="140"/>
                      <a:pt x="815" y="140"/>
                      <a:pt x="815" y="140"/>
                    </a:cubicBezTo>
                    <a:cubicBezTo>
                      <a:pt x="813" y="142"/>
                      <a:pt x="813" y="142"/>
                      <a:pt x="813" y="142"/>
                    </a:cubicBezTo>
                    <a:cubicBezTo>
                      <a:pt x="812" y="141"/>
                      <a:pt x="812" y="141"/>
                      <a:pt x="812" y="141"/>
                    </a:cubicBezTo>
                    <a:cubicBezTo>
                      <a:pt x="812" y="142"/>
                      <a:pt x="812" y="142"/>
                      <a:pt x="812" y="142"/>
                    </a:cubicBezTo>
                    <a:cubicBezTo>
                      <a:pt x="813" y="144"/>
                      <a:pt x="813" y="144"/>
                      <a:pt x="813" y="144"/>
                    </a:cubicBezTo>
                    <a:cubicBezTo>
                      <a:pt x="813" y="143"/>
                      <a:pt x="813" y="143"/>
                      <a:pt x="813" y="143"/>
                    </a:cubicBezTo>
                    <a:cubicBezTo>
                      <a:pt x="815" y="144"/>
                      <a:pt x="815" y="144"/>
                      <a:pt x="815" y="144"/>
                    </a:cubicBezTo>
                    <a:cubicBezTo>
                      <a:pt x="817" y="144"/>
                      <a:pt x="817" y="144"/>
                      <a:pt x="817" y="144"/>
                    </a:cubicBezTo>
                    <a:cubicBezTo>
                      <a:pt x="818" y="145"/>
                      <a:pt x="818" y="145"/>
                      <a:pt x="818" y="145"/>
                    </a:cubicBezTo>
                    <a:cubicBezTo>
                      <a:pt x="818" y="146"/>
                      <a:pt x="818" y="146"/>
                      <a:pt x="818" y="146"/>
                    </a:cubicBezTo>
                    <a:cubicBezTo>
                      <a:pt x="820" y="144"/>
                      <a:pt x="820" y="144"/>
                      <a:pt x="820" y="144"/>
                    </a:cubicBezTo>
                    <a:cubicBezTo>
                      <a:pt x="819" y="146"/>
                      <a:pt x="822" y="143"/>
                      <a:pt x="820" y="145"/>
                    </a:cubicBezTo>
                    <a:cubicBezTo>
                      <a:pt x="823" y="147"/>
                      <a:pt x="823" y="147"/>
                      <a:pt x="823" y="147"/>
                    </a:cubicBezTo>
                    <a:cubicBezTo>
                      <a:pt x="821" y="147"/>
                      <a:pt x="821" y="147"/>
                      <a:pt x="821" y="147"/>
                    </a:cubicBezTo>
                    <a:cubicBezTo>
                      <a:pt x="820" y="147"/>
                      <a:pt x="825" y="145"/>
                      <a:pt x="819" y="147"/>
                    </a:cubicBezTo>
                    <a:cubicBezTo>
                      <a:pt x="819" y="148"/>
                      <a:pt x="819" y="148"/>
                      <a:pt x="819" y="148"/>
                    </a:cubicBezTo>
                    <a:cubicBezTo>
                      <a:pt x="824" y="149"/>
                      <a:pt x="824" y="149"/>
                      <a:pt x="824" y="149"/>
                    </a:cubicBezTo>
                    <a:cubicBezTo>
                      <a:pt x="821" y="152"/>
                      <a:pt x="821" y="152"/>
                      <a:pt x="821" y="152"/>
                    </a:cubicBezTo>
                    <a:cubicBezTo>
                      <a:pt x="821" y="152"/>
                      <a:pt x="824" y="150"/>
                      <a:pt x="820" y="153"/>
                    </a:cubicBezTo>
                    <a:cubicBezTo>
                      <a:pt x="820" y="153"/>
                      <a:pt x="820" y="153"/>
                      <a:pt x="820" y="153"/>
                    </a:cubicBezTo>
                    <a:cubicBezTo>
                      <a:pt x="823" y="153"/>
                      <a:pt x="823" y="153"/>
                      <a:pt x="823" y="153"/>
                    </a:cubicBezTo>
                    <a:cubicBezTo>
                      <a:pt x="822" y="152"/>
                      <a:pt x="822" y="152"/>
                      <a:pt x="822" y="152"/>
                    </a:cubicBezTo>
                    <a:cubicBezTo>
                      <a:pt x="823" y="153"/>
                      <a:pt x="823" y="153"/>
                      <a:pt x="823" y="153"/>
                    </a:cubicBezTo>
                    <a:cubicBezTo>
                      <a:pt x="824" y="153"/>
                      <a:pt x="823" y="150"/>
                      <a:pt x="825" y="153"/>
                    </a:cubicBezTo>
                    <a:cubicBezTo>
                      <a:pt x="826" y="152"/>
                      <a:pt x="826" y="152"/>
                      <a:pt x="826" y="152"/>
                    </a:cubicBezTo>
                    <a:cubicBezTo>
                      <a:pt x="829" y="153"/>
                      <a:pt x="829" y="153"/>
                      <a:pt x="829" y="153"/>
                    </a:cubicBezTo>
                    <a:cubicBezTo>
                      <a:pt x="829" y="154"/>
                      <a:pt x="829" y="154"/>
                      <a:pt x="829" y="154"/>
                    </a:cubicBezTo>
                    <a:cubicBezTo>
                      <a:pt x="826" y="153"/>
                      <a:pt x="826" y="153"/>
                      <a:pt x="826" y="153"/>
                    </a:cubicBezTo>
                    <a:cubicBezTo>
                      <a:pt x="827" y="155"/>
                      <a:pt x="827" y="155"/>
                      <a:pt x="827" y="155"/>
                    </a:cubicBezTo>
                    <a:cubicBezTo>
                      <a:pt x="830" y="155"/>
                      <a:pt x="830" y="155"/>
                      <a:pt x="830" y="155"/>
                    </a:cubicBezTo>
                    <a:cubicBezTo>
                      <a:pt x="828" y="156"/>
                      <a:pt x="828" y="156"/>
                      <a:pt x="828" y="156"/>
                    </a:cubicBezTo>
                    <a:cubicBezTo>
                      <a:pt x="828" y="157"/>
                      <a:pt x="828" y="157"/>
                      <a:pt x="828" y="157"/>
                    </a:cubicBezTo>
                    <a:cubicBezTo>
                      <a:pt x="830" y="158"/>
                      <a:pt x="830" y="158"/>
                      <a:pt x="830" y="158"/>
                    </a:cubicBezTo>
                    <a:cubicBezTo>
                      <a:pt x="829" y="160"/>
                      <a:pt x="829" y="160"/>
                      <a:pt x="829" y="160"/>
                    </a:cubicBezTo>
                    <a:cubicBezTo>
                      <a:pt x="832" y="160"/>
                      <a:pt x="832" y="160"/>
                      <a:pt x="832" y="160"/>
                    </a:cubicBezTo>
                    <a:cubicBezTo>
                      <a:pt x="832" y="159"/>
                      <a:pt x="832" y="159"/>
                      <a:pt x="832" y="159"/>
                    </a:cubicBezTo>
                    <a:cubicBezTo>
                      <a:pt x="834" y="159"/>
                      <a:pt x="834" y="159"/>
                      <a:pt x="834" y="159"/>
                    </a:cubicBezTo>
                    <a:cubicBezTo>
                      <a:pt x="834" y="160"/>
                      <a:pt x="834" y="160"/>
                      <a:pt x="834" y="160"/>
                    </a:cubicBezTo>
                    <a:cubicBezTo>
                      <a:pt x="832" y="160"/>
                      <a:pt x="832" y="160"/>
                      <a:pt x="832" y="160"/>
                    </a:cubicBezTo>
                    <a:cubicBezTo>
                      <a:pt x="833" y="161"/>
                      <a:pt x="833" y="161"/>
                      <a:pt x="833" y="161"/>
                    </a:cubicBezTo>
                    <a:cubicBezTo>
                      <a:pt x="831" y="161"/>
                      <a:pt x="831" y="161"/>
                      <a:pt x="831" y="161"/>
                    </a:cubicBezTo>
                    <a:cubicBezTo>
                      <a:pt x="827" y="164"/>
                      <a:pt x="827" y="164"/>
                      <a:pt x="827" y="164"/>
                    </a:cubicBezTo>
                    <a:cubicBezTo>
                      <a:pt x="830" y="165"/>
                      <a:pt x="830" y="165"/>
                      <a:pt x="830" y="165"/>
                    </a:cubicBezTo>
                    <a:cubicBezTo>
                      <a:pt x="834" y="164"/>
                      <a:pt x="834" y="164"/>
                      <a:pt x="834" y="164"/>
                    </a:cubicBezTo>
                    <a:cubicBezTo>
                      <a:pt x="832" y="166"/>
                      <a:pt x="832" y="166"/>
                      <a:pt x="832" y="166"/>
                    </a:cubicBezTo>
                    <a:cubicBezTo>
                      <a:pt x="831" y="166"/>
                      <a:pt x="831" y="166"/>
                      <a:pt x="831" y="166"/>
                    </a:cubicBezTo>
                    <a:cubicBezTo>
                      <a:pt x="829" y="167"/>
                      <a:pt x="834" y="166"/>
                      <a:pt x="830" y="167"/>
                    </a:cubicBezTo>
                    <a:cubicBezTo>
                      <a:pt x="834" y="168"/>
                      <a:pt x="834" y="168"/>
                      <a:pt x="834" y="168"/>
                    </a:cubicBezTo>
                    <a:cubicBezTo>
                      <a:pt x="835" y="168"/>
                      <a:pt x="835" y="168"/>
                      <a:pt x="835" y="168"/>
                    </a:cubicBezTo>
                    <a:cubicBezTo>
                      <a:pt x="838" y="169"/>
                      <a:pt x="838" y="169"/>
                      <a:pt x="838" y="169"/>
                    </a:cubicBezTo>
                    <a:cubicBezTo>
                      <a:pt x="839" y="168"/>
                      <a:pt x="839" y="168"/>
                      <a:pt x="839" y="168"/>
                    </a:cubicBezTo>
                    <a:cubicBezTo>
                      <a:pt x="839" y="169"/>
                      <a:pt x="839" y="169"/>
                      <a:pt x="839" y="169"/>
                    </a:cubicBezTo>
                    <a:cubicBezTo>
                      <a:pt x="838" y="170"/>
                      <a:pt x="838" y="170"/>
                      <a:pt x="838" y="170"/>
                    </a:cubicBezTo>
                    <a:cubicBezTo>
                      <a:pt x="841" y="174"/>
                      <a:pt x="841" y="174"/>
                      <a:pt x="841" y="174"/>
                    </a:cubicBezTo>
                    <a:cubicBezTo>
                      <a:pt x="841" y="175"/>
                      <a:pt x="842" y="174"/>
                      <a:pt x="844" y="174"/>
                    </a:cubicBezTo>
                    <a:cubicBezTo>
                      <a:pt x="843" y="173"/>
                      <a:pt x="843" y="173"/>
                      <a:pt x="843" y="173"/>
                    </a:cubicBezTo>
                    <a:cubicBezTo>
                      <a:pt x="841" y="173"/>
                      <a:pt x="841" y="173"/>
                      <a:pt x="841" y="173"/>
                    </a:cubicBezTo>
                    <a:cubicBezTo>
                      <a:pt x="842" y="172"/>
                      <a:pt x="843" y="172"/>
                      <a:pt x="842" y="171"/>
                    </a:cubicBezTo>
                    <a:cubicBezTo>
                      <a:pt x="841" y="171"/>
                      <a:pt x="841" y="171"/>
                      <a:pt x="841" y="171"/>
                    </a:cubicBezTo>
                    <a:cubicBezTo>
                      <a:pt x="840" y="170"/>
                      <a:pt x="840" y="170"/>
                      <a:pt x="840" y="170"/>
                    </a:cubicBezTo>
                    <a:cubicBezTo>
                      <a:pt x="841" y="172"/>
                      <a:pt x="841" y="168"/>
                      <a:pt x="843" y="170"/>
                    </a:cubicBezTo>
                    <a:cubicBezTo>
                      <a:pt x="843" y="171"/>
                      <a:pt x="843" y="171"/>
                      <a:pt x="843" y="171"/>
                    </a:cubicBezTo>
                    <a:cubicBezTo>
                      <a:pt x="845" y="174"/>
                      <a:pt x="845" y="174"/>
                      <a:pt x="845" y="174"/>
                    </a:cubicBezTo>
                    <a:cubicBezTo>
                      <a:pt x="845" y="176"/>
                      <a:pt x="845" y="176"/>
                      <a:pt x="845" y="176"/>
                    </a:cubicBezTo>
                    <a:cubicBezTo>
                      <a:pt x="847" y="177"/>
                      <a:pt x="847" y="177"/>
                      <a:pt x="847" y="177"/>
                    </a:cubicBezTo>
                    <a:cubicBezTo>
                      <a:pt x="848" y="177"/>
                      <a:pt x="848" y="177"/>
                      <a:pt x="848" y="177"/>
                    </a:cubicBezTo>
                    <a:cubicBezTo>
                      <a:pt x="848" y="180"/>
                      <a:pt x="848" y="180"/>
                      <a:pt x="848" y="180"/>
                    </a:cubicBezTo>
                    <a:cubicBezTo>
                      <a:pt x="846" y="179"/>
                      <a:pt x="846" y="179"/>
                      <a:pt x="846" y="179"/>
                    </a:cubicBezTo>
                    <a:cubicBezTo>
                      <a:pt x="844" y="179"/>
                      <a:pt x="846" y="177"/>
                      <a:pt x="844" y="180"/>
                    </a:cubicBezTo>
                    <a:cubicBezTo>
                      <a:pt x="845" y="180"/>
                      <a:pt x="845" y="180"/>
                      <a:pt x="845" y="180"/>
                    </a:cubicBezTo>
                    <a:cubicBezTo>
                      <a:pt x="845" y="181"/>
                      <a:pt x="845" y="181"/>
                      <a:pt x="845" y="181"/>
                    </a:cubicBezTo>
                    <a:cubicBezTo>
                      <a:pt x="845" y="180"/>
                      <a:pt x="842" y="184"/>
                      <a:pt x="847" y="181"/>
                    </a:cubicBezTo>
                    <a:cubicBezTo>
                      <a:pt x="849" y="181"/>
                      <a:pt x="849" y="181"/>
                      <a:pt x="849" y="181"/>
                    </a:cubicBezTo>
                    <a:cubicBezTo>
                      <a:pt x="851" y="180"/>
                      <a:pt x="851" y="180"/>
                      <a:pt x="851" y="180"/>
                    </a:cubicBezTo>
                    <a:cubicBezTo>
                      <a:pt x="852" y="182"/>
                      <a:pt x="852" y="182"/>
                      <a:pt x="852" y="182"/>
                    </a:cubicBezTo>
                    <a:cubicBezTo>
                      <a:pt x="851" y="183"/>
                      <a:pt x="851" y="183"/>
                      <a:pt x="851" y="183"/>
                    </a:cubicBezTo>
                    <a:cubicBezTo>
                      <a:pt x="852" y="184"/>
                      <a:pt x="852" y="184"/>
                      <a:pt x="852" y="184"/>
                    </a:cubicBezTo>
                    <a:cubicBezTo>
                      <a:pt x="851" y="185"/>
                      <a:pt x="851" y="185"/>
                      <a:pt x="851" y="185"/>
                    </a:cubicBezTo>
                    <a:cubicBezTo>
                      <a:pt x="847" y="185"/>
                      <a:pt x="847" y="185"/>
                      <a:pt x="847" y="185"/>
                    </a:cubicBezTo>
                    <a:cubicBezTo>
                      <a:pt x="847" y="186"/>
                      <a:pt x="844" y="185"/>
                      <a:pt x="846" y="187"/>
                    </a:cubicBezTo>
                    <a:cubicBezTo>
                      <a:pt x="846" y="184"/>
                      <a:pt x="846" y="184"/>
                      <a:pt x="846" y="184"/>
                    </a:cubicBezTo>
                    <a:cubicBezTo>
                      <a:pt x="846" y="184"/>
                      <a:pt x="848" y="184"/>
                      <a:pt x="847" y="183"/>
                    </a:cubicBezTo>
                    <a:cubicBezTo>
                      <a:pt x="843" y="182"/>
                      <a:pt x="843" y="182"/>
                      <a:pt x="843" y="182"/>
                    </a:cubicBezTo>
                    <a:cubicBezTo>
                      <a:pt x="841" y="183"/>
                      <a:pt x="841" y="183"/>
                      <a:pt x="841" y="183"/>
                    </a:cubicBezTo>
                    <a:cubicBezTo>
                      <a:pt x="839" y="182"/>
                      <a:pt x="839" y="182"/>
                      <a:pt x="839" y="182"/>
                    </a:cubicBezTo>
                    <a:cubicBezTo>
                      <a:pt x="838" y="183"/>
                      <a:pt x="850" y="180"/>
                      <a:pt x="834" y="184"/>
                    </a:cubicBezTo>
                    <a:cubicBezTo>
                      <a:pt x="834" y="185"/>
                      <a:pt x="834" y="185"/>
                      <a:pt x="834" y="185"/>
                    </a:cubicBezTo>
                    <a:cubicBezTo>
                      <a:pt x="838" y="186"/>
                      <a:pt x="838" y="186"/>
                      <a:pt x="838" y="186"/>
                    </a:cubicBezTo>
                    <a:cubicBezTo>
                      <a:pt x="838" y="186"/>
                      <a:pt x="838" y="186"/>
                      <a:pt x="838" y="186"/>
                    </a:cubicBezTo>
                    <a:cubicBezTo>
                      <a:pt x="838" y="185"/>
                      <a:pt x="838" y="185"/>
                      <a:pt x="838" y="185"/>
                    </a:cubicBezTo>
                    <a:cubicBezTo>
                      <a:pt x="842" y="187"/>
                      <a:pt x="842" y="187"/>
                      <a:pt x="842" y="187"/>
                    </a:cubicBezTo>
                    <a:cubicBezTo>
                      <a:pt x="844" y="185"/>
                      <a:pt x="844" y="185"/>
                      <a:pt x="844" y="185"/>
                    </a:cubicBezTo>
                    <a:cubicBezTo>
                      <a:pt x="844" y="187"/>
                      <a:pt x="844" y="187"/>
                      <a:pt x="844" y="187"/>
                    </a:cubicBezTo>
                    <a:cubicBezTo>
                      <a:pt x="845" y="187"/>
                      <a:pt x="845" y="187"/>
                      <a:pt x="845" y="187"/>
                    </a:cubicBezTo>
                    <a:cubicBezTo>
                      <a:pt x="845" y="188"/>
                      <a:pt x="845" y="188"/>
                      <a:pt x="845" y="188"/>
                    </a:cubicBezTo>
                    <a:cubicBezTo>
                      <a:pt x="847" y="190"/>
                      <a:pt x="847" y="190"/>
                      <a:pt x="847" y="190"/>
                    </a:cubicBezTo>
                    <a:cubicBezTo>
                      <a:pt x="846" y="190"/>
                      <a:pt x="846" y="190"/>
                      <a:pt x="846" y="190"/>
                    </a:cubicBezTo>
                    <a:cubicBezTo>
                      <a:pt x="848" y="191"/>
                      <a:pt x="848" y="191"/>
                      <a:pt x="848" y="191"/>
                    </a:cubicBezTo>
                    <a:cubicBezTo>
                      <a:pt x="848" y="189"/>
                      <a:pt x="848" y="189"/>
                      <a:pt x="848" y="189"/>
                    </a:cubicBezTo>
                    <a:cubicBezTo>
                      <a:pt x="849" y="189"/>
                      <a:pt x="849" y="189"/>
                      <a:pt x="849" y="189"/>
                    </a:cubicBezTo>
                    <a:cubicBezTo>
                      <a:pt x="849" y="191"/>
                      <a:pt x="849" y="191"/>
                      <a:pt x="849" y="191"/>
                    </a:cubicBezTo>
                    <a:cubicBezTo>
                      <a:pt x="848" y="191"/>
                      <a:pt x="848" y="191"/>
                      <a:pt x="848" y="191"/>
                    </a:cubicBezTo>
                    <a:cubicBezTo>
                      <a:pt x="847" y="191"/>
                      <a:pt x="847" y="191"/>
                      <a:pt x="847" y="191"/>
                    </a:cubicBezTo>
                    <a:cubicBezTo>
                      <a:pt x="847" y="194"/>
                      <a:pt x="847" y="194"/>
                      <a:pt x="847" y="194"/>
                    </a:cubicBezTo>
                    <a:cubicBezTo>
                      <a:pt x="848" y="193"/>
                      <a:pt x="848" y="193"/>
                      <a:pt x="848" y="193"/>
                    </a:cubicBezTo>
                    <a:cubicBezTo>
                      <a:pt x="850" y="194"/>
                      <a:pt x="850" y="194"/>
                      <a:pt x="850" y="194"/>
                    </a:cubicBezTo>
                    <a:cubicBezTo>
                      <a:pt x="848" y="194"/>
                      <a:pt x="848" y="194"/>
                      <a:pt x="848" y="194"/>
                    </a:cubicBezTo>
                    <a:cubicBezTo>
                      <a:pt x="847" y="194"/>
                      <a:pt x="847" y="194"/>
                      <a:pt x="847" y="194"/>
                    </a:cubicBezTo>
                    <a:cubicBezTo>
                      <a:pt x="846" y="194"/>
                      <a:pt x="846" y="194"/>
                      <a:pt x="846" y="194"/>
                    </a:cubicBezTo>
                    <a:cubicBezTo>
                      <a:pt x="845" y="195"/>
                      <a:pt x="845" y="195"/>
                      <a:pt x="845" y="195"/>
                    </a:cubicBezTo>
                    <a:cubicBezTo>
                      <a:pt x="846" y="195"/>
                      <a:pt x="844" y="195"/>
                      <a:pt x="846" y="196"/>
                    </a:cubicBezTo>
                    <a:cubicBezTo>
                      <a:pt x="847" y="195"/>
                      <a:pt x="847" y="195"/>
                      <a:pt x="847" y="195"/>
                    </a:cubicBezTo>
                    <a:cubicBezTo>
                      <a:pt x="848" y="196"/>
                      <a:pt x="848" y="196"/>
                      <a:pt x="848" y="196"/>
                    </a:cubicBezTo>
                    <a:cubicBezTo>
                      <a:pt x="851" y="196"/>
                      <a:pt x="847" y="192"/>
                      <a:pt x="852" y="196"/>
                    </a:cubicBezTo>
                    <a:cubicBezTo>
                      <a:pt x="855" y="195"/>
                      <a:pt x="855" y="195"/>
                      <a:pt x="855" y="195"/>
                    </a:cubicBezTo>
                    <a:cubicBezTo>
                      <a:pt x="856" y="194"/>
                      <a:pt x="856" y="194"/>
                      <a:pt x="856" y="194"/>
                    </a:cubicBezTo>
                    <a:cubicBezTo>
                      <a:pt x="856" y="194"/>
                      <a:pt x="856" y="194"/>
                      <a:pt x="856" y="194"/>
                    </a:cubicBezTo>
                    <a:cubicBezTo>
                      <a:pt x="857" y="194"/>
                      <a:pt x="857" y="194"/>
                      <a:pt x="857" y="194"/>
                    </a:cubicBezTo>
                    <a:cubicBezTo>
                      <a:pt x="858" y="194"/>
                      <a:pt x="858" y="194"/>
                      <a:pt x="858" y="194"/>
                    </a:cubicBezTo>
                    <a:cubicBezTo>
                      <a:pt x="856" y="196"/>
                      <a:pt x="856" y="196"/>
                      <a:pt x="856" y="196"/>
                    </a:cubicBezTo>
                    <a:cubicBezTo>
                      <a:pt x="853" y="197"/>
                      <a:pt x="853" y="197"/>
                      <a:pt x="853" y="197"/>
                    </a:cubicBezTo>
                    <a:cubicBezTo>
                      <a:pt x="856" y="198"/>
                      <a:pt x="856" y="198"/>
                      <a:pt x="856" y="198"/>
                    </a:cubicBezTo>
                    <a:cubicBezTo>
                      <a:pt x="851" y="204"/>
                      <a:pt x="851" y="204"/>
                      <a:pt x="851" y="204"/>
                    </a:cubicBezTo>
                    <a:cubicBezTo>
                      <a:pt x="850" y="207"/>
                      <a:pt x="850" y="207"/>
                      <a:pt x="850" y="207"/>
                    </a:cubicBezTo>
                    <a:cubicBezTo>
                      <a:pt x="849" y="206"/>
                      <a:pt x="849" y="206"/>
                      <a:pt x="849" y="206"/>
                    </a:cubicBezTo>
                    <a:cubicBezTo>
                      <a:pt x="847" y="207"/>
                      <a:pt x="847" y="207"/>
                      <a:pt x="847" y="207"/>
                    </a:cubicBezTo>
                    <a:cubicBezTo>
                      <a:pt x="846" y="209"/>
                      <a:pt x="846" y="209"/>
                      <a:pt x="846" y="209"/>
                    </a:cubicBezTo>
                    <a:cubicBezTo>
                      <a:pt x="846" y="208"/>
                      <a:pt x="848" y="208"/>
                      <a:pt x="846" y="208"/>
                    </a:cubicBezTo>
                    <a:cubicBezTo>
                      <a:pt x="845" y="209"/>
                      <a:pt x="845" y="209"/>
                      <a:pt x="845" y="209"/>
                    </a:cubicBezTo>
                    <a:cubicBezTo>
                      <a:pt x="843" y="209"/>
                      <a:pt x="843" y="209"/>
                      <a:pt x="843" y="209"/>
                    </a:cubicBezTo>
                    <a:cubicBezTo>
                      <a:pt x="843" y="212"/>
                      <a:pt x="843" y="212"/>
                      <a:pt x="843" y="212"/>
                    </a:cubicBezTo>
                    <a:cubicBezTo>
                      <a:pt x="840" y="212"/>
                      <a:pt x="840" y="212"/>
                      <a:pt x="840" y="212"/>
                    </a:cubicBezTo>
                    <a:cubicBezTo>
                      <a:pt x="841" y="214"/>
                      <a:pt x="841" y="214"/>
                      <a:pt x="841" y="214"/>
                    </a:cubicBezTo>
                    <a:cubicBezTo>
                      <a:pt x="838" y="216"/>
                      <a:pt x="838" y="216"/>
                      <a:pt x="838" y="216"/>
                    </a:cubicBezTo>
                    <a:cubicBezTo>
                      <a:pt x="839" y="217"/>
                      <a:pt x="839" y="217"/>
                      <a:pt x="839" y="217"/>
                    </a:cubicBezTo>
                    <a:cubicBezTo>
                      <a:pt x="839" y="216"/>
                      <a:pt x="839" y="216"/>
                      <a:pt x="839" y="216"/>
                    </a:cubicBezTo>
                    <a:cubicBezTo>
                      <a:pt x="840" y="216"/>
                      <a:pt x="840" y="216"/>
                      <a:pt x="840" y="216"/>
                    </a:cubicBezTo>
                    <a:cubicBezTo>
                      <a:pt x="840" y="216"/>
                      <a:pt x="840" y="216"/>
                      <a:pt x="840" y="217"/>
                    </a:cubicBezTo>
                    <a:cubicBezTo>
                      <a:pt x="843" y="216"/>
                      <a:pt x="843" y="216"/>
                      <a:pt x="843" y="216"/>
                    </a:cubicBezTo>
                    <a:cubicBezTo>
                      <a:pt x="844" y="215"/>
                      <a:pt x="844" y="215"/>
                      <a:pt x="844" y="215"/>
                    </a:cubicBezTo>
                    <a:cubicBezTo>
                      <a:pt x="846" y="217"/>
                      <a:pt x="846" y="217"/>
                      <a:pt x="846" y="217"/>
                    </a:cubicBezTo>
                    <a:cubicBezTo>
                      <a:pt x="848" y="216"/>
                      <a:pt x="848" y="216"/>
                      <a:pt x="848" y="216"/>
                    </a:cubicBezTo>
                    <a:cubicBezTo>
                      <a:pt x="851" y="215"/>
                      <a:pt x="843" y="214"/>
                      <a:pt x="851" y="215"/>
                    </a:cubicBezTo>
                    <a:cubicBezTo>
                      <a:pt x="851" y="215"/>
                      <a:pt x="851" y="215"/>
                      <a:pt x="851" y="215"/>
                    </a:cubicBezTo>
                    <a:cubicBezTo>
                      <a:pt x="853" y="215"/>
                      <a:pt x="853" y="215"/>
                      <a:pt x="853" y="215"/>
                    </a:cubicBezTo>
                    <a:cubicBezTo>
                      <a:pt x="853" y="216"/>
                      <a:pt x="853" y="216"/>
                      <a:pt x="853" y="216"/>
                    </a:cubicBezTo>
                    <a:cubicBezTo>
                      <a:pt x="853" y="216"/>
                      <a:pt x="853" y="216"/>
                      <a:pt x="853" y="216"/>
                    </a:cubicBezTo>
                    <a:cubicBezTo>
                      <a:pt x="854" y="216"/>
                      <a:pt x="854" y="216"/>
                      <a:pt x="854" y="216"/>
                    </a:cubicBezTo>
                    <a:cubicBezTo>
                      <a:pt x="855" y="215"/>
                      <a:pt x="855" y="215"/>
                      <a:pt x="855" y="215"/>
                    </a:cubicBezTo>
                    <a:cubicBezTo>
                      <a:pt x="856" y="214"/>
                      <a:pt x="856" y="214"/>
                      <a:pt x="856" y="214"/>
                    </a:cubicBezTo>
                    <a:cubicBezTo>
                      <a:pt x="856" y="215"/>
                      <a:pt x="856" y="215"/>
                      <a:pt x="856" y="215"/>
                    </a:cubicBezTo>
                    <a:cubicBezTo>
                      <a:pt x="859" y="215"/>
                      <a:pt x="859" y="215"/>
                      <a:pt x="859" y="215"/>
                    </a:cubicBezTo>
                    <a:cubicBezTo>
                      <a:pt x="863" y="217"/>
                      <a:pt x="858" y="211"/>
                      <a:pt x="864" y="215"/>
                    </a:cubicBezTo>
                    <a:cubicBezTo>
                      <a:pt x="864" y="214"/>
                      <a:pt x="865" y="215"/>
                      <a:pt x="865" y="214"/>
                    </a:cubicBezTo>
                    <a:cubicBezTo>
                      <a:pt x="865" y="216"/>
                      <a:pt x="865" y="216"/>
                      <a:pt x="865" y="216"/>
                    </a:cubicBezTo>
                    <a:cubicBezTo>
                      <a:pt x="864" y="216"/>
                      <a:pt x="864" y="216"/>
                      <a:pt x="864" y="216"/>
                    </a:cubicBezTo>
                    <a:cubicBezTo>
                      <a:pt x="865" y="218"/>
                      <a:pt x="865" y="218"/>
                      <a:pt x="865" y="218"/>
                    </a:cubicBezTo>
                    <a:cubicBezTo>
                      <a:pt x="865" y="220"/>
                      <a:pt x="868" y="218"/>
                      <a:pt x="866" y="220"/>
                    </a:cubicBezTo>
                    <a:cubicBezTo>
                      <a:pt x="865" y="219"/>
                      <a:pt x="865" y="219"/>
                      <a:pt x="865" y="219"/>
                    </a:cubicBezTo>
                    <a:cubicBezTo>
                      <a:pt x="864" y="220"/>
                      <a:pt x="864" y="220"/>
                      <a:pt x="864" y="220"/>
                    </a:cubicBezTo>
                    <a:cubicBezTo>
                      <a:pt x="865" y="222"/>
                      <a:pt x="865" y="222"/>
                      <a:pt x="865" y="222"/>
                    </a:cubicBezTo>
                    <a:cubicBezTo>
                      <a:pt x="868" y="222"/>
                      <a:pt x="868" y="222"/>
                      <a:pt x="868" y="222"/>
                    </a:cubicBezTo>
                    <a:cubicBezTo>
                      <a:pt x="867" y="223"/>
                      <a:pt x="867" y="223"/>
                      <a:pt x="867" y="223"/>
                    </a:cubicBezTo>
                    <a:cubicBezTo>
                      <a:pt x="869" y="224"/>
                      <a:pt x="869" y="224"/>
                      <a:pt x="869" y="224"/>
                    </a:cubicBezTo>
                    <a:cubicBezTo>
                      <a:pt x="870" y="225"/>
                      <a:pt x="868" y="224"/>
                      <a:pt x="870" y="225"/>
                    </a:cubicBezTo>
                    <a:cubicBezTo>
                      <a:pt x="868" y="226"/>
                      <a:pt x="872" y="225"/>
                      <a:pt x="868" y="225"/>
                    </a:cubicBezTo>
                    <a:cubicBezTo>
                      <a:pt x="866" y="227"/>
                      <a:pt x="866" y="227"/>
                      <a:pt x="866" y="227"/>
                    </a:cubicBezTo>
                    <a:cubicBezTo>
                      <a:pt x="866" y="226"/>
                      <a:pt x="869" y="227"/>
                      <a:pt x="864" y="226"/>
                    </a:cubicBezTo>
                    <a:cubicBezTo>
                      <a:pt x="864" y="227"/>
                      <a:pt x="864" y="227"/>
                      <a:pt x="864" y="227"/>
                    </a:cubicBezTo>
                    <a:cubicBezTo>
                      <a:pt x="865" y="228"/>
                      <a:pt x="865" y="228"/>
                      <a:pt x="865" y="228"/>
                    </a:cubicBezTo>
                    <a:cubicBezTo>
                      <a:pt x="864" y="227"/>
                      <a:pt x="864" y="227"/>
                      <a:pt x="864" y="227"/>
                    </a:cubicBezTo>
                    <a:cubicBezTo>
                      <a:pt x="864" y="228"/>
                      <a:pt x="866" y="226"/>
                      <a:pt x="864" y="228"/>
                    </a:cubicBezTo>
                    <a:cubicBezTo>
                      <a:pt x="859" y="228"/>
                      <a:pt x="868" y="225"/>
                      <a:pt x="860" y="228"/>
                    </a:cubicBezTo>
                    <a:cubicBezTo>
                      <a:pt x="859" y="229"/>
                      <a:pt x="863" y="226"/>
                      <a:pt x="858" y="230"/>
                    </a:cubicBezTo>
                    <a:cubicBezTo>
                      <a:pt x="858" y="230"/>
                      <a:pt x="858" y="230"/>
                      <a:pt x="858" y="230"/>
                    </a:cubicBezTo>
                    <a:cubicBezTo>
                      <a:pt x="860" y="230"/>
                      <a:pt x="860" y="230"/>
                      <a:pt x="860" y="230"/>
                    </a:cubicBezTo>
                    <a:cubicBezTo>
                      <a:pt x="859" y="231"/>
                      <a:pt x="859" y="231"/>
                      <a:pt x="859" y="231"/>
                    </a:cubicBezTo>
                    <a:cubicBezTo>
                      <a:pt x="859" y="232"/>
                      <a:pt x="859" y="232"/>
                      <a:pt x="859" y="232"/>
                    </a:cubicBezTo>
                    <a:cubicBezTo>
                      <a:pt x="856" y="233"/>
                      <a:pt x="856" y="233"/>
                      <a:pt x="856" y="233"/>
                    </a:cubicBezTo>
                    <a:cubicBezTo>
                      <a:pt x="854" y="235"/>
                      <a:pt x="854" y="235"/>
                      <a:pt x="854" y="235"/>
                    </a:cubicBezTo>
                    <a:cubicBezTo>
                      <a:pt x="853" y="235"/>
                      <a:pt x="853" y="235"/>
                      <a:pt x="853" y="235"/>
                    </a:cubicBezTo>
                    <a:cubicBezTo>
                      <a:pt x="852" y="234"/>
                      <a:pt x="852" y="234"/>
                      <a:pt x="852" y="234"/>
                    </a:cubicBezTo>
                    <a:cubicBezTo>
                      <a:pt x="851" y="234"/>
                      <a:pt x="851" y="234"/>
                      <a:pt x="851" y="234"/>
                    </a:cubicBezTo>
                    <a:cubicBezTo>
                      <a:pt x="849" y="235"/>
                      <a:pt x="849" y="235"/>
                      <a:pt x="849" y="235"/>
                    </a:cubicBezTo>
                    <a:cubicBezTo>
                      <a:pt x="849" y="235"/>
                      <a:pt x="850" y="234"/>
                      <a:pt x="850" y="236"/>
                    </a:cubicBezTo>
                    <a:cubicBezTo>
                      <a:pt x="850" y="235"/>
                      <a:pt x="850" y="235"/>
                      <a:pt x="850" y="235"/>
                    </a:cubicBezTo>
                    <a:cubicBezTo>
                      <a:pt x="853" y="236"/>
                      <a:pt x="853" y="236"/>
                      <a:pt x="853" y="236"/>
                    </a:cubicBezTo>
                    <a:cubicBezTo>
                      <a:pt x="853" y="237"/>
                      <a:pt x="853" y="237"/>
                      <a:pt x="853" y="237"/>
                    </a:cubicBezTo>
                    <a:cubicBezTo>
                      <a:pt x="853" y="237"/>
                      <a:pt x="854" y="236"/>
                      <a:pt x="854" y="238"/>
                    </a:cubicBezTo>
                    <a:cubicBezTo>
                      <a:pt x="852" y="240"/>
                      <a:pt x="852" y="240"/>
                      <a:pt x="852" y="240"/>
                    </a:cubicBezTo>
                    <a:cubicBezTo>
                      <a:pt x="851" y="240"/>
                      <a:pt x="851" y="240"/>
                      <a:pt x="851" y="240"/>
                    </a:cubicBezTo>
                    <a:cubicBezTo>
                      <a:pt x="852" y="239"/>
                      <a:pt x="852" y="239"/>
                      <a:pt x="852" y="239"/>
                    </a:cubicBezTo>
                    <a:cubicBezTo>
                      <a:pt x="849" y="239"/>
                      <a:pt x="849" y="239"/>
                      <a:pt x="849" y="239"/>
                    </a:cubicBezTo>
                    <a:cubicBezTo>
                      <a:pt x="849" y="240"/>
                      <a:pt x="851" y="237"/>
                      <a:pt x="848" y="240"/>
                    </a:cubicBezTo>
                    <a:cubicBezTo>
                      <a:pt x="848" y="240"/>
                      <a:pt x="848" y="240"/>
                      <a:pt x="848" y="240"/>
                    </a:cubicBezTo>
                    <a:cubicBezTo>
                      <a:pt x="848" y="242"/>
                      <a:pt x="848" y="242"/>
                      <a:pt x="848" y="242"/>
                    </a:cubicBezTo>
                    <a:cubicBezTo>
                      <a:pt x="847" y="242"/>
                      <a:pt x="846" y="240"/>
                      <a:pt x="848" y="242"/>
                    </a:cubicBezTo>
                    <a:cubicBezTo>
                      <a:pt x="848" y="243"/>
                      <a:pt x="848" y="243"/>
                      <a:pt x="848" y="243"/>
                    </a:cubicBezTo>
                    <a:cubicBezTo>
                      <a:pt x="844" y="243"/>
                      <a:pt x="844" y="243"/>
                      <a:pt x="844" y="243"/>
                    </a:cubicBezTo>
                    <a:cubicBezTo>
                      <a:pt x="844" y="243"/>
                      <a:pt x="842" y="243"/>
                      <a:pt x="843" y="242"/>
                    </a:cubicBezTo>
                    <a:cubicBezTo>
                      <a:pt x="846" y="241"/>
                      <a:pt x="846" y="241"/>
                      <a:pt x="846" y="241"/>
                    </a:cubicBezTo>
                    <a:cubicBezTo>
                      <a:pt x="846" y="241"/>
                      <a:pt x="846" y="241"/>
                      <a:pt x="846" y="241"/>
                    </a:cubicBezTo>
                    <a:cubicBezTo>
                      <a:pt x="839" y="241"/>
                      <a:pt x="839" y="241"/>
                      <a:pt x="839" y="241"/>
                    </a:cubicBezTo>
                    <a:cubicBezTo>
                      <a:pt x="837" y="243"/>
                      <a:pt x="837" y="243"/>
                      <a:pt x="837" y="243"/>
                    </a:cubicBezTo>
                    <a:cubicBezTo>
                      <a:pt x="838" y="243"/>
                      <a:pt x="833" y="243"/>
                      <a:pt x="839" y="244"/>
                    </a:cubicBezTo>
                    <a:cubicBezTo>
                      <a:pt x="839" y="244"/>
                      <a:pt x="839" y="244"/>
                      <a:pt x="839" y="244"/>
                    </a:cubicBezTo>
                    <a:cubicBezTo>
                      <a:pt x="836" y="244"/>
                      <a:pt x="836" y="244"/>
                      <a:pt x="836" y="244"/>
                    </a:cubicBezTo>
                    <a:cubicBezTo>
                      <a:pt x="835" y="246"/>
                      <a:pt x="835" y="246"/>
                      <a:pt x="835" y="246"/>
                    </a:cubicBezTo>
                    <a:cubicBezTo>
                      <a:pt x="834" y="246"/>
                      <a:pt x="834" y="246"/>
                      <a:pt x="834" y="246"/>
                    </a:cubicBezTo>
                    <a:cubicBezTo>
                      <a:pt x="826" y="251"/>
                      <a:pt x="826" y="251"/>
                      <a:pt x="826" y="251"/>
                    </a:cubicBezTo>
                    <a:cubicBezTo>
                      <a:pt x="821" y="254"/>
                      <a:pt x="821" y="254"/>
                      <a:pt x="821" y="254"/>
                    </a:cubicBezTo>
                    <a:cubicBezTo>
                      <a:pt x="821" y="254"/>
                      <a:pt x="826" y="251"/>
                      <a:pt x="819" y="254"/>
                    </a:cubicBezTo>
                    <a:cubicBezTo>
                      <a:pt x="822" y="255"/>
                      <a:pt x="822" y="255"/>
                      <a:pt x="822" y="255"/>
                    </a:cubicBezTo>
                    <a:cubicBezTo>
                      <a:pt x="823" y="255"/>
                      <a:pt x="820" y="257"/>
                      <a:pt x="823" y="255"/>
                    </a:cubicBezTo>
                    <a:cubicBezTo>
                      <a:pt x="823" y="254"/>
                      <a:pt x="823" y="254"/>
                      <a:pt x="823" y="254"/>
                    </a:cubicBezTo>
                    <a:cubicBezTo>
                      <a:pt x="824" y="253"/>
                      <a:pt x="824" y="253"/>
                      <a:pt x="824" y="253"/>
                    </a:cubicBezTo>
                    <a:cubicBezTo>
                      <a:pt x="824" y="254"/>
                      <a:pt x="824" y="254"/>
                      <a:pt x="824" y="254"/>
                    </a:cubicBezTo>
                    <a:cubicBezTo>
                      <a:pt x="826" y="253"/>
                      <a:pt x="826" y="253"/>
                      <a:pt x="826" y="253"/>
                    </a:cubicBezTo>
                    <a:cubicBezTo>
                      <a:pt x="826" y="254"/>
                      <a:pt x="826" y="254"/>
                      <a:pt x="826" y="254"/>
                    </a:cubicBezTo>
                    <a:cubicBezTo>
                      <a:pt x="826" y="253"/>
                      <a:pt x="827" y="254"/>
                      <a:pt x="827" y="253"/>
                    </a:cubicBezTo>
                    <a:cubicBezTo>
                      <a:pt x="828" y="253"/>
                      <a:pt x="828" y="253"/>
                      <a:pt x="828" y="253"/>
                    </a:cubicBezTo>
                    <a:cubicBezTo>
                      <a:pt x="828" y="254"/>
                      <a:pt x="828" y="254"/>
                      <a:pt x="828" y="254"/>
                    </a:cubicBezTo>
                    <a:cubicBezTo>
                      <a:pt x="829" y="253"/>
                      <a:pt x="830" y="253"/>
                      <a:pt x="830" y="252"/>
                    </a:cubicBezTo>
                    <a:cubicBezTo>
                      <a:pt x="829" y="250"/>
                      <a:pt x="828" y="253"/>
                      <a:pt x="826" y="252"/>
                    </a:cubicBezTo>
                    <a:cubicBezTo>
                      <a:pt x="826" y="252"/>
                      <a:pt x="828" y="252"/>
                      <a:pt x="826" y="251"/>
                    </a:cubicBezTo>
                    <a:cubicBezTo>
                      <a:pt x="829" y="252"/>
                      <a:pt x="825" y="249"/>
                      <a:pt x="830" y="251"/>
                    </a:cubicBezTo>
                    <a:cubicBezTo>
                      <a:pt x="831" y="250"/>
                      <a:pt x="831" y="250"/>
                      <a:pt x="831" y="250"/>
                    </a:cubicBezTo>
                    <a:cubicBezTo>
                      <a:pt x="832" y="250"/>
                      <a:pt x="832" y="250"/>
                      <a:pt x="832" y="250"/>
                    </a:cubicBezTo>
                    <a:cubicBezTo>
                      <a:pt x="831" y="251"/>
                      <a:pt x="831" y="251"/>
                      <a:pt x="831" y="251"/>
                    </a:cubicBezTo>
                    <a:cubicBezTo>
                      <a:pt x="831" y="252"/>
                      <a:pt x="831" y="252"/>
                      <a:pt x="831" y="252"/>
                    </a:cubicBezTo>
                    <a:cubicBezTo>
                      <a:pt x="836" y="251"/>
                      <a:pt x="836" y="251"/>
                      <a:pt x="836" y="251"/>
                    </a:cubicBezTo>
                    <a:cubicBezTo>
                      <a:pt x="835" y="249"/>
                      <a:pt x="835" y="249"/>
                      <a:pt x="835" y="249"/>
                    </a:cubicBezTo>
                    <a:cubicBezTo>
                      <a:pt x="839" y="250"/>
                      <a:pt x="837" y="247"/>
                      <a:pt x="841" y="248"/>
                    </a:cubicBezTo>
                    <a:cubicBezTo>
                      <a:pt x="844" y="248"/>
                      <a:pt x="844" y="248"/>
                      <a:pt x="844" y="248"/>
                    </a:cubicBezTo>
                    <a:cubicBezTo>
                      <a:pt x="844" y="248"/>
                      <a:pt x="845" y="248"/>
                      <a:pt x="843" y="248"/>
                    </a:cubicBezTo>
                    <a:cubicBezTo>
                      <a:pt x="844" y="249"/>
                      <a:pt x="844" y="249"/>
                      <a:pt x="844" y="249"/>
                    </a:cubicBezTo>
                    <a:cubicBezTo>
                      <a:pt x="848" y="247"/>
                      <a:pt x="848" y="247"/>
                      <a:pt x="848" y="247"/>
                    </a:cubicBezTo>
                    <a:cubicBezTo>
                      <a:pt x="856" y="245"/>
                      <a:pt x="856" y="245"/>
                      <a:pt x="856" y="245"/>
                    </a:cubicBezTo>
                    <a:cubicBezTo>
                      <a:pt x="861" y="245"/>
                      <a:pt x="861" y="245"/>
                      <a:pt x="861" y="245"/>
                    </a:cubicBezTo>
                    <a:cubicBezTo>
                      <a:pt x="865" y="242"/>
                      <a:pt x="865" y="242"/>
                      <a:pt x="865" y="242"/>
                    </a:cubicBezTo>
                    <a:cubicBezTo>
                      <a:pt x="873" y="241"/>
                      <a:pt x="873" y="241"/>
                      <a:pt x="873" y="241"/>
                    </a:cubicBezTo>
                    <a:cubicBezTo>
                      <a:pt x="874" y="241"/>
                      <a:pt x="874" y="241"/>
                      <a:pt x="874" y="241"/>
                    </a:cubicBezTo>
                    <a:cubicBezTo>
                      <a:pt x="877" y="242"/>
                      <a:pt x="877" y="242"/>
                      <a:pt x="877" y="242"/>
                    </a:cubicBezTo>
                    <a:cubicBezTo>
                      <a:pt x="878" y="241"/>
                      <a:pt x="878" y="241"/>
                      <a:pt x="878" y="241"/>
                    </a:cubicBezTo>
                    <a:cubicBezTo>
                      <a:pt x="877" y="242"/>
                      <a:pt x="877" y="242"/>
                      <a:pt x="877" y="242"/>
                    </a:cubicBezTo>
                    <a:cubicBezTo>
                      <a:pt x="879" y="241"/>
                      <a:pt x="868" y="241"/>
                      <a:pt x="881" y="242"/>
                    </a:cubicBezTo>
                    <a:cubicBezTo>
                      <a:pt x="881" y="242"/>
                      <a:pt x="881" y="241"/>
                      <a:pt x="882" y="242"/>
                    </a:cubicBezTo>
                    <a:cubicBezTo>
                      <a:pt x="881" y="240"/>
                      <a:pt x="881" y="240"/>
                      <a:pt x="881" y="240"/>
                    </a:cubicBezTo>
                    <a:cubicBezTo>
                      <a:pt x="885" y="240"/>
                      <a:pt x="885" y="240"/>
                      <a:pt x="885" y="240"/>
                    </a:cubicBezTo>
                    <a:cubicBezTo>
                      <a:pt x="885" y="240"/>
                      <a:pt x="885" y="240"/>
                      <a:pt x="885" y="240"/>
                    </a:cubicBezTo>
                    <a:cubicBezTo>
                      <a:pt x="886" y="241"/>
                      <a:pt x="886" y="241"/>
                      <a:pt x="886" y="241"/>
                    </a:cubicBezTo>
                    <a:cubicBezTo>
                      <a:pt x="882" y="241"/>
                      <a:pt x="882" y="241"/>
                      <a:pt x="882" y="241"/>
                    </a:cubicBezTo>
                    <a:cubicBezTo>
                      <a:pt x="882" y="242"/>
                      <a:pt x="882" y="242"/>
                      <a:pt x="882" y="242"/>
                    </a:cubicBezTo>
                    <a:cubicBezTo>
                      <a:pt x="881" y="242"/>
                      <a:pt x="883" y="240"/>
                      <a:pt x="881" y="242"/>
                    </a:cubicBezTo>
                    <a:cubicBezTo>
                      <a:pt x="883" y="244"/>
                      <a:pt x="883" y="244"/>
                      <a:pt x="883" y="244"/>
                    </a:cubicBezTo>
                    <a:cubicBezTo>
                      <a:pt x="882" y="244"/>
                      <a:pt x="882" y="244"/>
                      <a:pt x="882" y="244"/>
                    </a:cubicBezTo>
                    <a:cubicBezTo>
                      <a:pt x="881" y="244"/>
                      <a:pt x="881" y="244"/>
                      <a:pt x="881" y="244"/>
                    </a:cubicBezTo>
                    <a:cubicBezTo>
                      <a:pt x="876" y="248"/>
                      <a:pt x="876" y="248"/>
                      <a:pt x="876" y="248"/>
                    </a:cubicBezTo>
                    <a:cubicBezTo>
                      <a:pt x="873" y="249"/>
                      <a:pt x="873" y="249"/>
                      <a:pt x="873" y="249"/>
                    </a:cubicBezTo>
                    <a:cubicBezTo>
                      <a:pt x="872" y="250"/>
                      <a:pt x="872" y="250"/>
                      <a:pt x="872" y="250"/>
                    </a:cubicBezTo>
                    <a:cubicBezTo>
                      <a:pt x="867" y="252"/>
                      <a:pt x="867" y="252"/>
                      <a:pt x="867" y="252"/>
                    </a:cubicBezTo>
                    <a:cubicBezTo>
                      <a:pt x="866" y="251"/>
                      <a:pt x="870" y="251"/>
                      <a:pt x="865" y="253"/>
                    </a:cubicBezTo>
                    <a:cubicBezTo>
                      <a:pt x="865" y="252"/>
                      <a:pt x="865" y="252"/>
                      <a:pt x="865" y="252"/>
                    </a:cubicBezTo>
                    <a:cubicBezTo>
                      <a:pt x="864" y="252"/>
                      <a:pt x="864" y="252"/>
                      <a:pt x="864" y="252"/>
                    </a:cubicBezTo>
                    <a:cubicBezTo>
                      <a:pt x="864" y="253"/>
                      <a:pt x="864" y="253"/>
                      <a:pt x="864" y="253"/>
                    </a:cubicBezTo>
                    <a:cubicBezTo>
                      <a:pt x="863" y="253"/>
                      <a:pt x="863" y="253"/>
                      <a:pt x="863" y="253"/>
                    </a:cubicBezTo>
                    <a:cubicBezTo>
                      <a:pt x="863" y="253"/>
                      <a:pt x="863" y="253"/>
                      <a:pt x="863" y="253"/>
                    </a:cubicBezTo>
                    <a:cubicBezTo>
                      <a:pt x="866" y="250"/>
                      <a:pt x="866" y="250"/>
                      <a:pt x="866" y="250"/>
                    </a:cubicBezTo>
                    <a:cubicBezTo>
                      <a:pt x="868" y="251"/>
                      <a:pt x="868" y="251"/>
                      <a:pt x="868" y="251"/>
                    </a:cubicBezTo>
                    <a:cubicBezTo>
                      <a:pt x="868" y="250"/>
                      <a:pt x="868" y="250"/>
                      <a:pt x="868" y="250"/>
                    </a:cubicBezTo>
                    <a:cubicBezTo>
                      <a:pt x="864" y="249"/>
                      <a:pt x="864" y="249"/>
                      <a:pt x="864" y="249"/>
                    </a:cubicBezTo>
                    <a:cubicBezTo>
                      <a:pt x="861" y="250"/>
                      <a:pt x="861" y="250"/>
                      <a:pt x="861" y="250"/>
                    </a:cubicBezTo>
                    <a:cubicBezTo>
                      <a:pt x="862" y="249"/>
                      <a:pt x="862" y="249"/>
                      <a:pt x="862" y="249"/>
                    </a:cubicBezTo>
                    <a:cubicBezTo>
                      <a:pt x="864" y="247"/>
                      <a:pt x="862" y="250"/>
                      <a:pt x="867" y="248"/>
                    </a:cubicBezTo>
                    <a:cubicBezTo>
                      <a:pt x="867" y="248"/>
                      <a:pt x="867" y="248"/>
                      <a:pt x="867" y="248"/>
                    </a:cubicBezTo>
                    <a:cubicBezTo>
                      <a:pt x="871" y="246"/>
                      <a:pt x="871" y="246"/>
                      <a:pt x="871" y="246"/>
                    </a:cubicBezTo>
                    <a:cubicBezTo>
                      <a:pt x="868" y="246"/>
                      <a:pt x="868" y="246"/>
                      <a:pt x="868" y="246"/>
                    </a:cubicBezTo>
                    <a:cubicBezTo>
                      <a:pt x="868" y="246"/>
                      <a:pt x="868" y="246"/>
                      <a:pt x="868" y="246"/>
                    </a:cubicBezTo>
                    <a:cubicBezTo>
                      <a:pt x="867" y="246"/>
                      <a:pt x="867" y="247"/>
                      <a:pt x="867" y="246"/>
                    </a:cubicBezTo>
                    <a:cubicBezTo>
                      <a:pt x="868" y="245"/>
                      <a:pt x="868" y="245"/>
                      <a:pt x="868" y="245"/>
                    </a:cubicBezTo>
                    <a:cubicBezTo>
                      <a:pt x="871" y="246"/>
                      <a:pt x="862" y="249"/>
                      <a:pt x="872" y="245"/>
                    </a:cubicBezTo>
                    <a:cubicBezTo>
                      <a:pt x="873" y="246"/>
                      <a:pt x="873" y="246"/>
                      <a:pt x="873" y="246"/>
                    </a:cubicBezTo>
                    <a:cubicBezTo>
                      <a:pt x="878" y="245"/>
                      <a:pt x="878" y="245"/>
                      <a:pt x="878" y="245"/>
                    </a:cubicBezTo>
                    <a:cubicBezTo>
                      <a:pt x="879" y="244"/>
                      <a:pt x="879" y="244"/>
                      <a:pt x="879" y="244"/>
                    </a:cubicBezTo>
                    <a:cubicBezTo>
                      <a:pt x="875" y="243"/>
                      <a:pt x="875" y="243"/>
                      <a:pt x="875" y="243"/>
                    </a:cubicBezTo>
                    <a:cubicBezTo>
                      <a:pt x="866" y="245"/>
                      <a:pt x="866" y="245"/>
                      <a:pt x="866" y="245"/>
                    </a:cubicBezTo>
                    <a:cubicBezTo>
                      <a:pt x="864" y="246"/>
                      <a:pt x="864" y="246"/>
                      <a:pt x="864" y="246"/>
                    </a:cubicBezTo>
                    <a:cubicBezTo>
                      <a:pt x="864" y="247"/>
                      <a:pt x="871" y="242"/>
                      <a:pt x="861" y="248"/>
                    </a:cubicBezTo>
                    <a:cubicBezTo>
                      <a:pt x="858" y="248"/>
                      <a:pt x="858" y="248"/>
                      <a:pt x="858" y="248"/>
                    </a:cubicBezTo>
                    <a:cubicBezTo>
                      <a:pt x="854" y="250"/>
                      <a:pt x="854" y="250"/>
                      <a:pt x="854" y="250"/>
                    </a:cubicBezTo>
                    <a:cubicBezTo>
                      <a:pt x="853" y="249"/>
                      <a:pt x="853" y="249"/>
                      <a:pt x="853" y="249"/>
                    </a:cubicBezTo>
                    <a:cubicBezTo>
                      <a:pt x="853" y="251"/>
                      <a:pt x="853" y="251"/>
                      <a:pt x="853" y="251"/>
                    </a:cubicBezTo>
                    <a:cubicBezTo>
                      <a:pt x="848" y="252"/>
                      <a:pt x="848" y="252"/>
                      <a:pt x="848" y="252"/>
                    </a:cubicBezTo>
                    <a:cubicBezTo>
                      <a:pt x="847" y="253"/>
                      <a:pt x="847" y="253"/>
                      <a:pt x="847" y="253"/>
                    </a:cubicBezTo>
                    <a:cubicBezTo>
                      <a:pt x="852" y="253"/>
                      <a:pt x="852" y="253"/>
                      <a:pt x="852" y="253"/>
                    </a:cubicBezTo>
                    <a:cubicBezTo>
                      <a:pt x="849" y="254"/>
                      <a:pt x="849" y="254"/>
                      <a:pt x="849" y="254"/>
                    </a:cubicBezTo>
                    <a:cubicBezTo>
                      <a:pt x="846" y="255"/>
                      <a:pt x="846" y="255"/>
                      <a:pt x="846" y="255"/>
                    </a:cubicBezTo>
                    <a:cubicBezTo>
                      <a:pt x="848" y="253"/>
                      <a:pt x="849" y="256"/>
                      <a:pt x="842" y="256"/>
                    </a:cubicBezTo>
                    <a:cubicBezTo>
                      <a:pt x="841" y="257"/>
                      <a:pt x="841" y="257"/>
                      <a:pt x="841" y="257"/>
                    </a:cubicBezTo>
                    <a:cubicBezTo>
                      <a:pt x="839" y="258"/>
                      <a:pt x="839" y="258"/>
                      <a:pt x="839" y="258"/>
                    </a:cubicBezTo>
                    <a:cubicBezTo>
                      <a:pt x="837" y="257"/>
                      <a:pt x="842" y="257"/>
                      <a:pt x="836" y="259"/>
                    </a:cubicBezTo>
                    <a:cubicBezTo>
                      <a:pt x="836" y="257"/>
                      <a:pt x="839" y="260"/>
                      <a:pt x="839" y="257"/>
                    </a:cubicBezTo>
                    <a:cubicBezTo>
                      <a:pt x="840" y="255"/>
                      <a:pt x="841" y="258"/>
                      <a:pt x="842" y="256"/>
                    </a:cubicBezTo>
                    <a:cubicBezTo>
                      <a:pt x="841" y="256"/>
                      <a:pt x="841" y="256"/>
                      <a:pt x="841" y="256"/>
                    </a:cubicBezTo>
                    <a:cubicBezTo>
                      <a:pt x="840" y="253"/>
                      <a:pt x="841" y="257"/>
                      <a:pt x="846" y="255"/>
                    </a:cubicBezTo>
                    <a:cubicBezTo>
                      <a:pt x="847" y="254"/>
                      <a:pt x="847" y="254"/>
                      <a:pt x="847" y="254"/>
                    </a:cubicBezTo>
                    <a:cubicBezTo>
                      <a:pt x="846" y="253"/>
                      <a:pt x="843" y="252"/>
                      <a:pt x="841" y="254"/>
                    </a:cubicBezTo>
                    <a:cubicBezTo>
                      <a:pt x="838" y="255"/>
                      <a:pt x="838" y="255"/>
                      <a:pt x="838" y="255"/>
                    </a:cubicBezTo>
                    <a:cubicBezTo>
                      <a:pt x="838" y="256"/>
                      <a:pt x="838" y="256"/>
                      <a:pt x="838" y="256"/>
                    </a:cubicBezTo>
                    <a:cubicBezTo>
                      <a:pt x="834" y="256"/>
                      <a:pt x="833" y="257"/>
                      <a:pt x="829" y="259"/>
                    </a:cubicBezTo>
                    <a:cubicBezTo>
                      <a:pt x="829" y="259"/>
                      <a:pt x="829" y="259"/>
                      <a:pt x="829" y="259"/>
                    </a:cubicBezTo>
                    <a:cubicBezTo>
                      <a:pt x="828" y="259"/>
                      <a:pt x="828" y="259"/>
                      <a:pt x="828" y="259"/>
                    </a:cubicBezTo>
                    <a:cubicBezTo>
                      <a:pt x="820" y="262"/>
                      <a:pt x="820" y="262"/>
                      <a:pt x="820" y="262"/>
                    </a:cubicBezTo>
                    <a:cubicBezTo>
                      <a:pt x="815" y="264"/>
                      <a:pt x="815" y="264"/>
                      <a:pt x="815" y="264"/>
                    </a:cubicBezTo>
                    <a:cubicBezTo>
                      <a:pt x="815" y="265"/>
                      <a:pt x="815" y="265"/>
                      <a:pt x="815" y="265"/>
                    </a:cubicBezTo>
                    <a:cubicBezTo>
                      <a:pt x="815" y="264"/>
                      <a:pt x="815" y="264"/>
                      <a:pt x="815" y="264"/>
                    </a:cubicBezTo>
                    <a:cubicBezTo>
                      <a:pt x="808" y="266"/>
                      <a:pt x="808" y="266"/>
                      <a:pt x="808" y="266"/>
                    </a:cubicBezTo>
                    <a:cubicBezTo>
                      <a:pt x="806" y="268"/>
                      <a:pt x="806" y="268"/>
                      <a:pt x="806" y="268"/>
                    </a:cubicBezTo>
                    <a:cubicBezTo>
                      <a:pt x="804" y="269"/>
                      <a:pt x="804" y="269"/>
                      <a:pt x="804" y="269"/>
                    </a:cubicBezTo>
                    <a:cubicBezTo>
                      <a:pt x="803" y="268"/>
                      <a:pt x="803" y="268"/>
                      <a:pt x="803" y="268"/>
                    </a:cubicBezTo>
                    <a:cubicBezTo>
                      <a:pt x="800" y="270"/>
                      <a:pt x="800" y="270"/>
                      <a:pt x="800" y="270"/>
                    </a:cubicBezTo>
                    <a:cubicBezTo>
                      <a:pt x="799" y="270"/>
                      <a:pt x="799" y="270"/>
                      <a:pt x="799" y="270"/>
                    </a:cubicBezTo>
                    <a:cubicBezTo>
                      <a:pt x="797" y="271"/>
                      <a:pt x="797" y="271"/>
                      <a:pt x="797" y="271"/>
                    </a:cubicBezTo>
                    <a:cubicBezTo>
                      <a:pt x="795" y="270"/>
                      <a:pt x="795" y="270"/>
                      <a:pt x="795" y="270"/>
                    </a:cubicBezTo>
                    <a:cubicBezTo>
                      <a:pt x="786" y="275"/>
                      <a:pt x="786" y="275"/>
                      <a:pt x="786" y="275"/>
                    </a:cubicBezTo>
                    <a:cubicBezTo>
                      <a:pt x="784" y="275"/>
                      <a:pt x="784" y="275"/>
                      <a:pt x="784" y="275"/>
                    </a:cubicBezTo>
                    <a:cubicBezTo>
                      <a:pt x="785" y="275"/>
                      <a:pt x="785" y="275"/>
                      <a:pt x="785" y="275"/>
                    </a:cubicBezTo>
                    <a:cubicBezTo>
                      <a:pt x="784" y="274"/>
                      <a:pt x="784" y="274"/>
                      <a:pt x="784" y="274"/>
                    </a:cubicBezTo>
                    <a:cubicBezTo>
                      <a:pt x="784" y="275"/>
                      <a:pt x="784" y="275"/>
                      <a:pt x="784" y="275"/>
                    </a:cubicBezTo>
                    <a:cubicBezTo>
                      <a:pt x="784" y="277"/>
                      <a:pt x="784" y="277"/>
                      <a:pt x="784" y="277"/>
                    </a:cubicBezTo>
                    <a:cubicBezTo>
                      <a:pt x="784" y="277"/>
                      <a:pt x="784" y="277"/>
                      <a:pt x="784" y="277"/>
                    </a:cubicBezTo>
                    <a:cubicBezTo>
                      <a:pt x="784" y="278"/>
                      <a:pt x="784" y="278"/>
                      <a:pt x="784" y="278"/>
                    </a:cubicBezTo>
                    <a:cubicBezTo>
                      <a:pt x="774" y="283"/>
                      <a:pt x="774" y="283"/>
                      <a:pt x="774" y="283"/>
                    </a:cubicBezTo>
                    <a:cubicBezTo>
                      <a:pt x="770" y="286"/>
                      <a:pt x="770" y="286"/>
                      <a:pt x="770" y="286"/>
                    </a:cubicBezTo>
                    <a:cubicBezTo>
                      <a:pt x="767" y="287"/>
                      <a:pt x="767" y="287"/>
                      <a:pt x="767" y="287"/>
                    </a:cubicBezTo>
                    <a:cubicBezTo>
                      <a:pt x="767" y="287"/>
                      <a:pt x="768" y="284"/>
                      <a:pt x="766" y="288"/>
                    </a:cubicBezTo>
                    <a:cubicBezTo>
                      <a:pt x="767" y="289"/>
                      <a:pt x="767" y="289"/>
                      <a:pt x="767" y="289"/>
                    </a:cubicBezTo>
                    <a:cubicBezTo>
                      <a:pt x="767" y="288"/>
                      <a:pt x="767" y="288"/>
                      <a:pt x="767" y="288"/>
                    </a:cubicBezTo>
                    <a:cubicBezTo>
                      <a:pt x="766" y="290"/>
                      <a:pt x="766" y="290"/>
                      <a:pt x="766" y="290"/>
                    </a:cubicBezTo>
                    <a:cubicBezTo>
                      <a:pt x="767" y="290"/>
                      <a:pt x="764" y="290"/>
                      <a:pt x="767" y="290"/>
                    </a:cubicBezTo>
                    <a:cubicBezTo>
                      <a:pt x="767" y="291"/>
                      <a:pt x="767" y="291"/>
                      <a:pt x="767" y="291"/>
                    </a:cubicBezTo>
                    <a:cubicBezTo>
                      <a:pt x="767" y="291"/>
                      <a:pt x="765" y="291"/>
                      <a:pt x="766" y="292"/>
                    </a:cubicBezTo>
                    <a:cubicBezTo>
                      <a:pt x="766" y="292"/>
                      <a:pt x="766" y="292"/>
                      <a:pt x="765" y="292"/>
                    </a:cubicBezTo>
                    <a:cubicBezTo>
                      <a:pt x="766" y="291"/>
                      <a:pt x="766" y="291"/>
                      <a:pt x="766" y="291"/>
                    </a:cubicBezTo>
                    <a:cubicBezTo>
                      <a:pt x="766" y="290"/>
                      <a:pt x="766" y="290"/>
                      <a:pt x="766" y="290"/>
                    </a:cubicBezTo>
                    <a:cubicBezTo>
                      <a:pt x="762" y="289"/>
                      <a:pt x="762" y="289"/>
                      <a:pt x="762" y="289"/>
                    </a:cubicBezTo>
                    <a:cubicBezTo>
                      <a:pt x="762" y="290"/>
                      <a:pt x="762" y="290"/>
                      <a:pt x="762" y="290"/>
                    </a:cubicBezTo>
                    <a:cubicBezTo>
                      <a:pt x="760" y="290"/>
                      <a:pt x="760" y="290"/>
                      <a:pt x="760" y="290"/>
                    </a:cubicBezTo>
                    <a:cubicBezTo>
                      <a:pt x="760" y="291"/>
                      <a:pt x="760" y="291"/>
                      <a:pt x="760" y="291"/>
                    </a:cubicBezTo>
                    <a:cubicBezTo>
                      <a:pt x="759" y="291"/>
                      <a:pt x="759" y="291"/>
                      <a:pt x="759" y="291"/>
                    </a:cubicBezTo>
                    <a:cubicBezTo>
                      <a:pt x="758" y="292"/>
                      <a:pt x="758" y="292"/>
                      <a:pt x="758" y="292"/>
                    </a:cubicBezTo>
                    <a:cubicBezTo>
                      <a:pt x="760" y="294"/>
                      <a:pt x="760" y="294"/>
                      <a:pt x="760" y="294"/>
                    </a:cubicBezTo>
                    <a:cubicBezTo>
                      <a:pt x="760" y="294"/>
                      <a:pt x="760" y="294"/>
                      <a:pt x="760" y="294"/>
                    </a:cubicBezTo>
                    <a:cubicBezTo>
                      <a:pt x="759" y="293"/>
                      <a:pt x="759" y="293"/>
                      <a:pt x="759" y="293"/>
                    </a:cubicBezTo>
                    <a:cubicBezTo>
                      <a:pt x="758" y="293"/>
                      <a:pt x="758" y="293"/>
                      <a:pt x="758" y="293"/>
                    </a:cubicBezTo>
                    <a:cubicBezTo>
                      <a:pt x="756" y="295"/>
                      <a:pt x="756" y="295"/>
                      <a:pt x="756" y="295"/>
                    </a:cubicBezTo>
                    <a:cubicBezTo>
                      <a:pt x="755" y="294"/>
                      <a:pt x="755" y="294"/>
                      <a:pt x="755" y="294"/>
                    </a:cubicBezTo>
                    <a:cubicBezTo>
                      <a:pt x="754" y="296"/>
                      <a:pt x="754" y="296"/>
                      <a:pt x="754" y="296"/>
                    </a:cubicBezTo>
                    <a:cubicBezTo>
                      <a:pt x="753" y="296"/>
                      <a:pt x="753" y="296"/>
                      <a:pt x="753" y="296"/>
                    </a:cubicBezTo>
                    <a:cubicBezTo>
                      <a:pt x="754" y="295"/>
                      <a:pt x="752" y="295"/>
                      <a:pt x="753" y="294"/>
                    </a:cubicBezTo>
                    <a:cubicBezTo>
                      <a:pt x="752" y="294"/>
                      <a:pt x="752" y="294"/>
                      <a:pt x="752" y="294"/>
                    </a:cubicBezTo>
                    <a:cubicBezTo>
                      <a:pt x="751" y="296"/>
                      <a:pt x="751" y="296"/>
                      <a:pt x="751" y="296"/>
                    </a:cubicBezTo>
                    <a:cubicBezTo>
                      <a:pt x="750" y="297"/>
                      <a:pt x="750" y="297"/>
                      <a:pt x="750" y="297"/>
                    </a:cubicBezTo>
                    <a:cubicBezTo>
                      <a:pt x="750" y="297"/>
                      <a:pt x="748" y="295"/>
                      <a:pt x="749" y="297"/>
                    </a:cubicBezTo>
                    <a:cubicBezTo>
                      <a:pt x="748" y="297"/>
                      <a:pt x="753" y="296"/>
                      <a:pt x="747" y="298"/>
                    </a:cubicBezTo>
                    <a:cubicBezTo>
                      <a:pt x="746" y="297"/>
                      <a:pt x="746" y="297"/>
                      <a:pt x="746" y="297"/>
                    </a:cubicBezTo>
                    <a:cubicBezTo>
                      <a:pt x="736" y="302"/>
                      <a:pt x="736" y="302"/>
                      <a:pt x="736" y="302"/>
                    </a:cubicBezTo>
                    <a:cubicBezTo>
                      <a:pt x="732" y="304"/>
                      <a:pt x="732" y="304"/>
                      <a:pt x="732" y="304"/>
                    </a:cubicBezTo>
                    <a:cubicBezTo>
                      <a:pt x="732" y="304"/>
                      <a:pt x="732" y="304"/>
                      <a:pt x="732" y="304"/>
                    </a:cubicBezTo>
                    <a:cubicBezTo>
                      <a:pt x="729" y="306"/>
                      <a:pt x="729" y="306"/>
                      <a:pt x="729" y="306"/>
                    </a:cubicBezTo>
                    <a:cubicBezTo>
                      <a:pt x="728" y="307"/>
                      <a:pt x="728" y="307"/>
                      <a:pt x="728" y="307"/>
                    </a:cubicBezTo>
                    <a:cubicBezTo>
                      <a:pt x="730" y="308"/>
                      <a:pt x="730" y="308"/>
                      <a:pt x="730" y="308"/>
                    </a:cubicBezTo>
                    <a:cubicBezTo>
                      <a:pt x="732" y="307"/>
                      <a:pt x="731" y="307"/>
                      <a:pt x="733" y="307"/>
                    </a:cubicBezTo>
                    <a:cubicBezTo>
                      <a:pt x="734" y="307"/>
                      <a:pt x="734" y="307"/>
                      <a:pt x="734" y="307"/>
                    </a:cubicBezTo>
                    <a:cubicBezTo>
                      <a:pt x="734" y="306"/>
                      <a:pt x="734" y="306"/>
                      <a:pt x="734" y="306"/>
                    </a:cubicBezTo>
                    <a:cubicBezTo>
                      <a:pt x="734" y="306"/>
                      <a:pt x="734" y="306"/>
                      <a:pt x="733" y="306"/>
                    </a:cubicBezTo>
                    <a:cubicBezTo>
                      <a:pt x="734" y="305"/>
                      <a:pt x="734" y="305"/>
                      <a:pt x="734" y="305"/>
                    </a:cubicBezTo>
                    <a:cubicBezTo>
                      <a:pt x="734" y="305"/>
                      <a:pt x="734" y="305"/>
                      <a:pt x="734" y="305"/>
                    </a:cubicBezTo>
                    <a:cubicBezTo>
                      <a:pt x="734" y="304"/>
                      <a:pt x="727" y="307"/>
                      <a:pt x="736" y="303"/>
                    </a:cubicBezTo>
                    <a:cubicBezTo>
                      <a:pt x="737" y="304"/>
                      <a:pt x="737" y="304"/>
                      <a:pt x="737" y="304"/>
                    </a:cubicBezTo>
                    <a:cubicBezTo>
                      <a:pt x="738" y="303"/>
                      <a:pt x="738" y="303"/>
                      <a:pt x="738" y="303"/>
                    </a:cubicBezTo>
                    <a:cubicBezTo>
                      <a:pt x="737" y="303"/>
                      <a:pt x="737" y="303"/>
                      <a:pt x="737" y="303"/>
                    </a:cubicBezTo>
                    <a:cubicBezTo>
                      <a:pt x="738" y="303"/>
                      <a:pt x="738" y="303"/>
                      <a:pt x="738" y="303"/>
                    </a:cubicBezTo>
                    <a:cubicBezTo>
                      <a:pt x="738" y="304"/>
                      <a:pt x="734" y="300"/>
                      <a:pt x="737" y="306"/>
                    </a:cubicBezTo>
                    <a:cubicBezTo>
                      <a:pt x="742" y="305"/>
                      <a:pt x="742" y="305"/>
                      <a:pt x="742" y="305"/>
                    </a:cubicBezTo>
                    <a:cubicBezTo>
                      <a:pt x="743" y="304"/>
                      <a:pt x="743" y="304"/>
                      <a:pt x="743" y="304"/>
                    </a:cubicBezTo>
                    <a:cubicBezTo>
                      <a:pt x="743" y="304"/>
                      <a:pt x="742" y="303"/>
                      <a:pt x="742" y="303"/>
                    </a:cubicBezTo>
                    <a:cubicBezTo>
                      <a:pt x="742" y="303"/>
                      <a:pt x="742" y="303"/>
                      <a:pt x="742" y="303"/>
                    </a:cubicBezTo>
                    <a:cubicBezTo>
                      <a:pt x="742" y="302"/>
                      <a:pt x="742" y="302"/>
                      <a:pt x="742" y="302"/>
                    </a:cubicBezTo>
                    <a:cubicBezTo>
                      <a:pt x="742" y="301"/>
                      <a:pt x="740" y="302"/>
                      <a:pt x="742" y="300"/>
                    </a:cubicBezTo>
                    <a:cubicBezTo>
                      <a:pt x="743" y="299"/>
                      <a:pt x="743" y="299"/>
                      <a:pt x="743" y="299"/>
                    </a:cubicBezTo>
                    <a:cubicBezTo>
                      <a:pt x="743" y="300"/>
                      <a:pt x="743" y="300"/>
                      <a:pt x="743" y="300"/>
                    </a:cubicBezTo>
                    <a:cubicBezTo>
                      <a:pt x="742" y="300"/>
                      <a:pt x="745" y="298"/>
                      <a:pt x="743" y="301"/>
                    </a:cubicBezTo>
                    <a:cubicBezTo>
                      <a:pt x="744" y="302"/>
                      <a:pt x="744" y="302"/>
                      <a:pt x="744" y="302"/>
                    </a:cubicBezTo>
                    <a:cubicBezTo>
                      <a:pt x="745" y="302"/>
                      <a:pt x="745" y="302"/>
                      <a:pt x="745" y="302"/>
                    </a:cubicBezTo>
                    <a:cubicBezTo>
                      <a:pt x="743" y="302"/>
                      <a:pt x="743" y="302"/>
                      <a:pt x="743" y="302"/>
                    </a:cubicBezTo>
                    <a:cubicBezTo>
                      <a:pt x="743" y="303"/>
                      <a:pt x="743" y="303"/>
                      <a:pt x="743" y="303"/>
                    </a:cubicBezTo>
                    <a:cubicBezTo>
                      <a:pt x="745" y="304"/>
                      <a:pt x="747" y="303"/>
                      <a:pt x="748" y="303"/>
                    </a:cubicBezTo>
                    <a:cubicBezTo>
                      <a:pt x="750" y="301"/>
                      <a:pt x="750" y="301"/>
                      <a:pt x="750" y="301"/>
                    </a:cubicBezTo>
                    <a:cubicBezTo>
                      <a:pt x="751" y="301"/>
                      <a:pt x="751" y="301"/>
                      <a:pt x="751" y="301"/>
                    </a:cubicBezTo>
                    <a:cubicBezTo>
                      <a:pt x="753" y="300"/>
                      <a:pt x="753" y="300"/>
                      <a:pt x="753" y="300"/>
                    </a:cubicBezTo>
                    <a:cubicBezTo>
                      <a:pt x="753" y="300"/>
                      <a:pt x="754" y="301"/>
                      <a:pt x="752" y="299"/>
                    </a:cubicBezTo>
                    <a:cubicBezTo>
                      <a:pt x="754" y="298"/>
                      <a:pt x="754" y="298"/>
                      <a:pt x="754" y="298"/>
                    </a:cubicBezTo>
                    <a:cubicBezTo>
                      <a:pt x="756" y="300"/>
                      <a:pt x="756" y="300"/>
                      <a:pt x="756" y="300"/>
                    </a:cubicBezTo>
                    <a:cubicBezTo>
                      <a:pt x="757" y="300"/>
                      <a:pt x="757" y="300"/>
                      <a:pt x="757" y="300"/>
                    </a:cubicBezTo>
                    <a:cubicBezTo>
                      <a:pt x="757" y="300"/>
                      <a:pt x="751" y="301"/>
                      <a:pt x="757" y="298"/>
                    </a:cubicBezTo>
                    <a:cubicBezTo>
                      <a:pt x="758" y="298"/>
                      <a:pt x="758" y="298"/>
                      <a:pt x="758" y="298"/>
                    </a:cubicBezTo>
                    <a:cubicBezTo>
                      <a:pt x="758" y="297"/>
                      <a:pt x="758" y="297"/>
                      <a:pt x="758" y="297"/>
                    </a:cubicBezTo>
                    <a:cubicBezTo>
                      <a:pt x="759" y="297"/>
                      <a:pt x="759" y="297"/>
                      <a:pt x="759" y="297"/>
                    </a:cubicBezTo>
                    <a:cubicBezTo>
                      <a:pt x="759" y="299"/>
                      <a:pt x="759" y="299"/>
                      <a:pt x="759" y="299"/>
                    </a:cubicBezTo>
                    <a:cubicBezTo>
                      <a:pt x="758" y="299"/>
                      <a:pt x="760" y="299"/>
                      <a:pt x="758" y="299"/>
                    </a:cubicBezTo>
                    <a:cubicBezTo>
                      <a:pt x="760" y="302"/>
                      <a:pt x="760" y="297"/>
                      <a:pt x="762" y="299"/>
                    </a:cubicBezTo>
                    <a:cubicBezTo>
                      <a:pt x="762" y="298"/>
                      <a:pt x="762" y="298"/>
                      <a:pt x="762" y="298"/>
                    </a:cubicBezTo>
                    <a:cubicBezTo>
                      <a:pt x="766" y="298"/>
                      <a:pt x="766" y="298"/>
                      <a:pt x="766" y="298"/>
                    </a:cubicBezTo>
                    <a:cubicBezTo>
                      <a:pt x="766" y="296"/>
                      <a:pt x="766" y="296"/>
                      <a:pt x="766" y="296"/>
                    </a:cubicBezTo>
                    <a:cubicBezTo>
                      <a:pt x="767" y="295"/>
                      <a:pt x="769" y="297"/>
                      <a:pt x="769" y="295"/>
                    </a:cubicBezTo>
                    <a:cubicBezTo>
                      <a:pt x="770" y="294"/>
                      <a:pt x="770" y="294"/>
                      <a:pt x="770" y="294"/>
                    </a:cubicBezTo>
                    <a:cubicBezTo>
                      <a:pt x="771" y="294"/>
                      <a:pt x="771" y="294"/>
                      <a:pt x="771" y="294"/>
                    </a:cubicBezTo>
                    <a:cubicBezTo>
                      <a:pt x="772" y="294"/>
                      <a:pt x="772" y="294"/>
                      <a:pt x="772" y="294"/>
                    </a:cubicBezTo>
                    <a:cubicBezTo>
                      <a:pt x="773" y="295"/>
                      <a:pt x="773" y="295"/>
                      <a:pt x="773" y="295"/>
                    </a:cubicBezTo>
                    <a:cubicBezTo>
                      <a:pt x="777" y="295"/>
                      <a:pt x="777" y="295"/>
                      <a:pt x="777" y="295"/>
                    </a:cubicBezTo>
                    <a:cubicBezTo>
                      <a:pt x="779" y="293"/>
                      <a:pt x="779" y="293"/>
                      <a:pt x="779" y="293"/>
                    </a:cubicBezTo>
                    <a:cubicBezTo>
                      <a:pt x="780" y="292"/>
                      <a:pt x="780" y="292"/>
                      <a:pt x="780" y="292"/>
                    </a:cubicBezTo>
                    <a:cubicBezTo>
                      <a:pt x="781" y="293"/>
                      <a:pt x="781" y="293"/>
                      <a:pt x="781" y="293"/>
                    </a:cubicBezTo>
                    <a:cubicBezTo>
                      <a:pt x="784" y="292"/>
                      <a:pt x="784" y="292"/>
                      <a:pt x="784" y="292"/>
                    </a:cubicBezTo>
                    <a:cubicBezTo>
                      <a:pt x="785" y="291"/>
                      <a:pt x="777" y="291"/>
                      <a:pt x="786" y="294"/>
                    </a:cubicBezTo>
                    <a:cubicBezTo>
                      <a:pt x="786" y="291"/>
                      <a:pt x="786" y="291"/>
                      <a:pt x="786" y="291"/>
                    </a:cubicBezTo>
                    <a:cubicBezTo>
                      <a:pt x="790" y="291"/>
                      <a:pt x="790" y="291"/>
                      <a:pt x="790" y="291"/>
                    </a:cubicBezTo>
                    <a:cubicBezTo>
                      <a:pt x="791" y="290"/>
                      <a:pt x="791" y="290"/>
                      <a:pt x="791" y="290"/>
                    </a:cubicBezTo>
                    <a:cubicBezTo>
                      <a:pt x="792" y="290"/>
                      <a:pt x="792" y="290"/>
                      <a:pt x="792" y="290"/>
                    </a:cubicBezTo>
                    <a:cubicBezTo>
                      <a:pt x="794" y="290"/>
                      <a:pt x="794" y="290"/>
                      <a:pt x="794" y="290"/>
                    </a:cubicBezTo>
                    <a:cubicBezTo>
                      <a:pt x="794" y="289"/>
                      <a:pt x="794" y="289"/>
                      <a:pt x="794" y="289"/>
                    </a:cubicBezTo>
                    <a:cubicBezTo>
                      <a:pt x="793" y="288"/>
                      <a:pt x="793" y="288"/>
                      <a:pt x="793" y="288"/>
                    </a:cubicBezTo>
                    <a:cubicBezTo>
                      <a:pt x="792" y="289"/>
                      <a:pt x="792" y="289"/>
                      <a:pt x="792" y="289"/>
                    </a:cubicBezTo>
                    <a:cubicBezTo>
                      <a:pt x="792" y="288"/>
                      <a:pt x="792" y="288"/>
                      <a:pt x="792" y="288"/>
                    </a:cubicBezTo>
                    <a:cubicBezTo>
                      <a:pt x="793" y="288"/>
                      <a:pt x="793" y="288"/>
                      <a:pt x="793" y="288"/>
                    </a:cubicBezTo>
                    <a:cubicBezTo>
                      <a:pt x="796" y="289"/>
                      <a:pt x="796" y="289"/>
                      <a:pt x="796" y="289"/>
                    </a:cubicBezTo>
                    <a:cubicBezTo>
                      <a:pt x="796" y="287"/>
                      <a:pt x="796" y="287"/>
                      <a:pt x="796" y="287"/>
                    </a:cubicBezTo>
                    <a:cubicBezTo>
                      <a:pt x="798" y="288"/>
                      <a:pt x="798" y="288"/>
                      <a:pt x="798" y="288"/>
                    </a:cubicBezTo>
                    <a:cubicBezTo>
                      <a:pt x="799" y="288"/>
                      <a:pt x="799" y="288"/>
                      <a:pt x="799" y="288"/>
                    </a:cubicBezTo>
                    <a:cubicBezTo>
                      <a:pt x="799" y="288"/>
                      <a:pt x="793" y="289"/>
                      <a:pt x="799" y="285"/>
                    </a:cubicBezTo>
                    <a:cubicBezTo>
                      <a:pt x="799" y="286"/>
                      <a:pt x="796" y="285"/>
                      <a:pt x="799" y="287"/>
                    </a:cubicBezTo>
                    <a:cubicBezTo>
                      <a:pt x="803" y="285"/>
                      <a:pt x="803" y="285"/>
                      <a:pt x="803" y="285"/>
                    </a:cubicBezTo>
                    <a:cubicBezTo>
                      <a:pt x="803" y="285"/>
                      <a:pt x="803" y="285"/>
                      <a:pt x="803" y="285"/>
                    </a:cubicBezTo>
                    <a:cubicBezTo>
                      <a:pt x="804" y="284"/>
                      <a:pt x="804" y="284"/>
                      <a:pt x="804" y="284"/>
                    </a:cubicBezTo>
                    <a:cubicBezTo>
                      <a:pt x="805" y="284"/>
                      <a:pt x="805" y="284"/>
                      <a:pt x="805" y="284"/>
                    </a:cubicBezTo>
                    <a:cubicBezTo>
                      <a:pt x="805" y="283"/>
                      <a:pt x="805" y="283"/>
                      <a:pt x="805" y="283"/>
                    </a:cubicBezTo>
                    <a:cubicBezTo>
                      <a:pt x="807" y="285"/>
                      <a:pt x="807" y="285"/>
                      <a:pt x="807" y="285"/>
                    </a:cubicBezTo>
                    <a:cubicBezTo>
                      <a:pt x="811" y="284"/>
                      <a:pt x="811" y="284"/>
                      <a:pt x="811" y="284"/>
                    </a:cubicBezTo>
                    <a:cubicBezTo>
                      <a:pt x="811" y="282"/>
                      <a:pt x="811" y="282"/>
                      <a:pt x="811" y="282"/>
                    </a:cubicBezTo>
                    <a:cubicBezTo>
                      <a:pt x="813" y="282"/>
                      <a:pt x="813" y="282"/>
                      <a:pt x="813" y="282"/>
                    </a:cubicBezTo>
                    <a:cubicBezTo>
                      <a:pt x="814" y="282"/>
                      <a:pt x="814" y="282"/>
                      <a:pt x="814" y="282"/>
                    </a:cubicBezTo>
                    <a:cubicBezTo>
                      <a:pt x="814" y="282"/>
                      <a:pt x="814" y="281"/>
                      <a:pt x="814" y="282"/>
                    </a:cubicBezTo>
                    <a:cubicBezTo>
                      <a:pt x="815" y="281"/>
                      <a:pt x="815" y="281"/>
                      <a:pt x="815" y="281"/>
                    </a:cubicBezTo>
                    <a:cubicBezTo>
                      <a:pt x="818" y="281"/>
                      <a:pt x="818" y="281"/>
                      <a:pt x="818" y="281"/>
                    </a:cubicBezTo>
                    <a:cubicBezTo>
                      <a:pt x="819" y="283"/>
                      <a:pt x="820" y="280"/>
                      <a:pt x="821" y="280"/>
                    </a:cubicBezTo>
                    <a:cubicBezTo>
                      <a:pt x="821" y="279"/>
                      <a:pt x="823" y="281"/>
                      <a:pt x="821" y="279"/>
                    </a:cubicBezTo>
                    <a:cubicBezTo>
                      <a:pt x="823" y="279"/>
                      <a:pt x="823" y="279"/>
                      <a:pt x="823" y="279"/>
                    </a:cubicBezTo>
                    <a:cubicBezTo>
                      <a:pt x="821" y="277"/>
                      <a:pt x="821" y="277"/>
                      <a:pt x="821" y="277"/>
                    </a:cubicBezTo>
                    <a:cubicBezTo>
                      <a:pt x="824" y="277"/>
                      <a:pt x="824" y="277"/>
                      <a:pt x="824" y="277"/>
                    </a:cubicBezTo>
                    <a:cubicBezTo>
                      <a:pt x="824" y="276"/>
                      <a:pt x="824" y="276"/>
                      <a:pt x="824" y="276"/>
                    </a:cubicBezTo>
                    <a:cubicBezTo>
                      <a:pt x="825" y="276"/>
                      <a:pt x="825" y="276"/>
                      <a:pt x="825" y="276"/>
                    </a:cubicBezTo>
                    <a:cubicBezTo>
                      <a:pt x="825" y="275"/>
                      <a:pt x="825" y="275"/>
                      <a:pt x="825" y="275"/>
                    </a:cubicBezTo>
                    <a:cubicBezTo>
                      <a:pt x="823" y="275"/>
                      <a:pt x="823" y="275"/>
                      <a:pt x="823" y="275"/>
                    </a:cubicBezTo>
                    <a:cubicBezTo>
                      <a:pt x="821" y="277"/>
                      <a:pt x="821" y="277"/>
                      <a:pt x="821" y="277"/>
                    </a:cubicBezTo>
                    <a:cubicBezTo>
                      <a:pt x="821" y="278"/>
                      <a:pt x="821" y="278"/>
                      <a:pt x="821" y="278"/>
                    </a:cubicBezTo>
                    <a:cubicBezTo>
                      <a:pt x="818" y="279"/>
                      <a:pt x="818" y="279"/>
                      <a:pt x="818" y="279"/>
                    </a:cubicBezTo>
                    <a:cubicBezTo>
                      <a:pt x="816" y="278"/>
                      <a:pt x="816" y="278"/>
                      <a:pt x="816" y="278"/>
                    </a:cubicBezTo>
                    <a:cubicBezTo>
                      <a:pt x="814" y="279"/>
                      <a:pt x="814" y="279"/>
                      <a:pt x="814" y="279"/>
                    </a:cubicBezTo>
                    <a:cubicBezTo>
                      <a:pt x="815" y="279"/>
                      <a:pt x="816" y="278"/>
                      <a:pt x="817" y="280"/>
                    </a:cubicBezTo>
                    <a:cubicBezTo>
                      <a:pt x="814" y="280"/>
                      <a:pt x="814" y="280"/>
                      <a:pt x="814" y="280"/>
                    </a:cubicBezTo>
                    <a:cubicBezTo>
                      <a:pt x="811" y="282"/>
                      <a:pt x="811" y="282"/>
                      <a:pt x="811" y="282"/>
                    </a:cubicBezTo>
                    <a:cubicBezTo>
                      <a:pt x="810" y="281"/>
                      <a:pt x="810" y="281"/>
                      <a:pt x="810" y="281"/>
                    </a:cubicBezTo>
                    <a:cubicBezTo>
                      <a:pt x="810" y="283"/>
                      <a:pt x="810" y="283"/>
                      <a:pt x="810" y="283"/>
                    </a:cubicBezTo>
                    <a:cubicBezTo>
                      <a:pt x="809" y="283"/>
                      <a:pt x="809" y="283"/>
                      <a:pt x="809" y="283"/>
                    </a:cubicBezTo>
                    <a:cubicBezTo>
                      <a:pt x="809" y="282"/>
                      <a:pt x="809" y="282"/>
                      <a:pt x="809" y="282"/>
                    </a:cubicBezTo>
                    <a:cubicBezTo>
                      <a:pt x="808" y="282"/>
                      <a:pt x="808" y="282"/>
                      <a:pt x="808" y="282"/>
                    </a:cubicBezTo>
                    <a:cubicBezTo>
                      <a:pt x="808" y="280"/>
                      <a:pt x="808" y="280"/>
                      <a:pt x="808" y="280"/>
                    </a:cubicBezTo>
                    <a:cubicBezTo>
                      <a:pt x="809" y="281"/>
                      <a:pt x="809" y="281"/>
                      <a:pt x="809" y="281"/>
                    </a:cubicBezTo>
                    <a:cubicBezTo>
                      <a:pt x="811" y="281"/>
                      <a:pt x="811" y="281"/>
                      <a:pt x="811" y="281"/>
                    </a:cubicBezTo>
                    <a:cubicBezTo>
                      <a:pt x="811" y="280"/>
                      <a:pt x="811" y="280"/>
                      <a:pt x="811" y="280"/>
                    </a:cubicBezTo>
                    <a:cubicBezTo>
                      <a:pt x="809" y="280"/>
                      <a:pt x="809" y="280"/>
                      <a:pt x="809" y="280"/>
                    </a:cubicBezTo>
                    <a:cubicBezTo>
                      <a:pt x="809" y="279"/>
                      <a:pt x="809" y="279"/>
                      <a:pt x="809" y="279"/>
                    </a:cubicBezTo>
                    <a:cubicBezTo>
                      <a:pt x="809" y="279"/>
                      <a:pt x="809" y="279"/>
                      <a:pt x="809" y="279"/>
                    </a:cubicBezTo>
                    <a:cubicBezTo>
                      <a:pt x="814" y="277"/>
                      <a:pt x="814" y="277"/>
                      <a:pt x="814" y="277"/>
                    </a:cubicBezTo>
                    <a:cubicBezTo>
                      <a:pt x="814" y="277"/>
                      <a:pt x="814" y="277"/>
                      <a:pt x="814" y="277"/>
                    </a:cubicBezTo>
                    <a:cubicBezTo>
                      <a:pt x="817" y="275"/>
                      <a:pt x="817" y="275"/>
                      <a:pt x="817" y="275"/>
                    </a:cubicBezTo>
                    <a:cubicBezTo>
                      <a:pt x="819" y="275"/>
                      <a:pt x="819" y="275"/>
                      <a:pt x="819" y="275"/>
                    </a:cubicBezTo>
                    <a:cubicBezTo>
                      <a:pt x="819" y="275"/>
                      <a:pt x="819" y="275"/>
                      <a:pt x="819" y="275"/>
                    </a:cubicBezTo>
                    <a:cubicBezTo>
                      <a:pt x="820" y="276"/>
                      <a:pt x="820" y="276"/>
                      <a:pt x="820" y="276"/>
                    </a:cubicBezTo>
                    <a:cubicBezTo>
                      <a:pt x="822" y="275"/>
                      <a:pt x="822" y="275"/>
                      <a:pt x="822" y="275"/>
                    </a:cubicBezTo>
                    <a:cubicBezTo>
                      <a:pt x="822" y="274"/>
                      <a:pt x="822" y="274"/>
                      <a:pt x="822" y="274"/>
                    </a:cubicBezTo>
                    <a:cubicBezTo>
                      <a:pt x="823" y="274"/>
                      <a:pt x="823" y="274"/>
                      <a:pt x="823" y="274"/>
                    </a:cubicBezTo>
                    <a:cubicBezTo>
                      <a:pt x="824" y="273"/>
                      <a:pt x="824" y="273"/>
                      <a:pt x="824" y="273"/>
                    </a:cubicBezTo>
                    <a:cubicBezTo>
                      <a:pt x="823" y="273"/>
                      <a:pt x="823" y="273"/>
                      <a:pt x="823" y="273"/>
                    </a:cubicBezTo>
                    <a:cubicBezTo>
                      <a:pt x="825" y="272"/>
                      <a:pt x="825" y="272"/>
                      <a:pt x="825" y="272"/>
                    </a:cubicBezTo>
                    <a:cubicBezTo>
                      <a:pt x="826" y="270"/>
                      <a:pt x="826" y="270"/>
                      <a:pt x="826" y="270"/>
                    </a:cubicBezTo>
                    <a:cubicBezTo>
                      <a:pt x="828" y="270"/>
                      <a:pt x="828" y="270"/>
                      <a:pt x="828" y="270"/>
                    </a:cubicBezTo>
                    <a:cubicBezTo>
                      <a:pt x="829" y="269"/>
                      <a:pt x="829" y="269"/>
                      <a:pt x="829" y="269"/>
                    </a:cubicBezTo>
                    <a:cubicBezTo>
                      <a:pt x="829" y="270"/>
                      <a:pt x="829" y="270"/>
                      <a:pt x="829" y="270"/>
                    </a:cubicBezTo>
                    <a:cubicBezTo>
                      <a:pt x="830" y="270"/>
                      <a:pt x="830" y="270"/>
                      <a:pt x="830" y="270"/>
                    </a:cubicBezTo>
                    <a:cubicBezTo>
                      <a:pt x="830" y="272"/>
                      <a:pt x="830" y="272"/>
                      <a:pt x="830" y="272"/>
                    </a:cubicBezTo>
                    <a:cubicBezTo>
                      <a:pt x="829" y="273"/>
                      <a:pt x="829" y="273"/>
                      <a:pt x="829" y="273"/>
                    </a:cubicBezTo>
                    <a:cubicBezTo>
                      <a:pt x="829" y="272"/>
                      <a:pt x="827" y="274"/>
                      <a:pt x="829" y="271"/>
                    </a:cubicBezTo>
                    <a:cubicBezTo>
                      <a:pt x="828" y="272"/>
                      <a:pt x="828" y="272"/>
                      <a:pt x="828" y="272"/>
                    </a:cubicBezTo>
                    <a:cubicBezTo>
                      <a:pt x="825" y="273"/>
                      <a:pt x="825" y="273"/>
                      <a:pt x="825" y="273"/>
                    </a:cubicBezTo>
                    <a:cubicBezTo>
                      <a:pt x="826" y="275"/>
                      <a:pt x="826" y="275"/>
                      <a:pt x="826" y="275"/>
                    </a:cubicBezTo>
                    <a:cubicBezTo>
                      <a:pt x="827" y="275"/>
                      <a:pt x="827" y="275"/>
                      <a:pt x="827" y="275"/>
                    </a:cubicBezTo>
                    <a:cubicBezTo>
                      <a:pt x="828" y="274"/>
                      <a:pt x="829" y="276"/>
                      <a:pt x="828" y="274"/>
                    </a:cubicBezTo>
                    <a:cubicBezTo>
                      <a:pt x="829" y="275"/>
                      <a:pt x="829" y="275"/>
                      <a:pt x="829" y="275"/>
                    </a:cubicBezTo>
                    <a:cubicBezTo>
                      <a:pt x="829" y="275"/>
                      <a:pt x="834" y="277"/>
                      <a:pt x="832" y="273"/>
                    </a:cubicBezTo>
                    <a:cubicBezTo>
                      <a:pt x="834" y="272"/>
                      <a:pt x="834" y="272"/>
                      <a:pt x="834" y="272"/>
                    </a:cubicBezTo>
                    <a:cubicBezTo>
                      <a:pt x="837" y="271"/>
                      <a:pt x="837" y="271"/>
                      <a:pt x="837" y="271"/>
                    </a:cubicBezTo>
                    <a:cubicBezTo>
                      <a:pt x="837" y="270"/>
                      <a:pt x="837" y="270"/>
                      <a:pt x="837" y="270"/>
                    </a:cubicBezTo>
                    <a:cubicBezTo>
                      <a:pt x="838" y="270"/>
                      <a:pt x="838" y="270"/>
                      <a:pt x="838" y="270"/>
                    </a:cubicBezTo>
                    <a:cubicBezTo>
                      <a:pt x="838" y="271"/>
                      <a:pt x="838" y="271"/>
                      <a:pt x="838" y="271"/>
                    </a:cubicBezTo>
                    <a:cubicBezTo>
                      <a:pt x="838" y="272"/>
                      <a:pt x="838" y="272"/>
                      <a:pt x="838" y="272"/>
                    </a:cubicBezTo>
                    <a:cubicBezTo>
                      <a:pt x="834" y="274"/>
                      <a:pt x="834" y="274"/>
                      <a:pt x="834" y="274"/>
                    </a:cubicBezTo>
                    <a:cubicBezTo>
                      <a:pt x="833" y="273"/>
                      <a:pt x="836" y="272"/>
                      <a:pt x="833" y="273"/>
                    </a:cubicBezTo>
                    <a:cubicBezTo>
                      <a:pt x="831" y="275"/>
                      <a:pt x="831" y="275"/>
                      <a:pt x="831" y="275"/>
                    </a:cubicBezTo>
                    <a:cubicBezTo>
                      <a:pt x="829" y="276"/>
                      <a:pt x="847" y="266"/>
                      <a:pt x="823" y="280"/>
                    </a:cubicBezTo>
                    <a:cubicBezTo>
                      <a:pt x="818" y="282"/>
                      <a:pt x="818" y="282"/>
                      <a:pt x="818" y="282"/>
                    </a:cubicBezTo>
                    <a:cubicBezTo>
                      <a:pt x="817" y="281"/>
                      <a:pt x="817" y="281"/>
                      <a:pt x="817" y="281"/>
                    </a:cubicBezTo>
                    <a:cubicBezTo>
                      <a:pt x="814" y="285"/>
                      <a:pt x="814" y="285"/>
                      <a:pt x="814" y="285"/>
                    </a:cubicBezTo>
                    <a:cubicBezTo>
                      <a:pt x="812" y="286"/>
                      <a:pt x="812" y="286"/>
                      <a:pt x="812" y="286"/>
                    </a:cubicBezTo>
                    <a:cubicBezTo>
                      <a:pt x="812" y="286"/>
                      <a:pt x="812" y="286"/>
                      <a:pt x="812" y="286"/>
                    </a:cubicBezTo>
                    <a:cubicBezTo>
                      <a:pt x="808" y="288"/>
                      <a:pt x="808" y="288"/>
                      <a:pt x="808" y="288"/>
                    </a:cubicBezTo>
                    <a:cubicBezTo>
                      <a:pt x="807" y="288"/>
                      <a:pt x="809" y="288"/>
                      <a:pt x="807" y="288"/>
                    </a:cubicBezTo>
                    <a:cubicBezTo>
                      <a:pt x="808" y="290"/>
                      <a:pt x="811" y="286"/>
                      <a:pt x="817" y="286"/>
                    </a:cubicBezTo>
                    <a:cubicBezTo>
                      <a:pt x="816" y="287"/>
                      <a:pt x="816" y="285"/>
                      <a:pt x="817" y="285"/>
                    </a:cubicBezTo>
                    <a:cubicBezTo>
                      <a:pt x="817" y="286"/>
                      <a:pt x="817" y="286"/>
                      <a:pt x="817" y="286"/>
                    </a:cubicBezTo>
                    <a:cubicBezTo>
                      <a:pt x="815" y="286"/>
                      <a:pt x="818" y="289"/>
                      <a:pt x="818" y="284"/>
                    </a:cubicBezTo>
                    <a:cubicBezTo>
                      <a:pt x="818" y="285"/>
                      <a:pt x="818" y="285"/>
                      <a:pt x="818" y="285"/>
                    </a:cubicBezTo>
                    <a:cubicBezTo>
                      <a:pt x="820" y="284"/>
                      <a:pt x="820" y="284"/>
                      <a:pt x="820" y="284"/>
                    </a:cubicBezTo>
                    <a:cubicBezTo>
                      <a:pt x="823" y="284"/>
                      <a:pt x="823" y="284"/>
                      <a:pt x="823" y="284"/>
                    </a:cubicBezTo>
                    <a:cubicBezTo>
                      <a:pt x="821" y="285"/>
                      <a:pt x="821" y="285"/>
                      <a:pt x="821" y="285"/>
                    </a:cubicBezTo>
                    <a:cubicBezTo>
                      <a:pt x="825" y="286"/>
                      <a:pt x="825" y="286"/>
                      <a:pt x="825" y="286"/>
                    </a:cubicBezTo>
                    <a:cubicBezTo>
                      <a:pt x="826" y="285"/>
                      <a:pt x="826" y="285"/>
                      <a:pt x="826" y="285"/>
                    </a:cubicBezTo>
                    <a:cubicBezTo>
                      <a:pt x="826" y="286"/>
                      <a:pt x="826" y="286"/>
                      <a:pt x="826" y="286"/>
                    </a:cubicBezTo>
                    <a:cubicBezTo>
                      <a:pt x="826" y="287"/>
                      <a:pt x="827" y="287"/>
                      <a:pt x="827" y="287"/>
                    </a:cubicBezTo>
                    <a:cubicBezTo>
                      <a:pt x="828" y="285"/>
                      <a:pt x="828" y="285"/>
                      <a:pt x="828" y="285"/>
                    </a:cubicBezTo>
                    <a:cubicBezTo>
                      <a:pt x="829" y="285"/>
                      <a:pt x="829" y="285"/>
                      <a:pt x="829" y="285"/>
                    </a:cubicBezTo>
                    <a:cubicBezTo>
                      <a:pt x="829" y="286"/>
                      <a:pt x="829" y="286"/>
                      <a:pt x="829" y="286"/>
                    </a:cubicBezTo>
                    <a:cubicBezTo>
                      <a:pt x="831" y="286"/>
                      <a:pt x="831" y="286"/>
                      <a:pt x="831" y="286"/>
                    </a:cubicBezTo>
                    <a:cubicBezTo>
                      <a:pt x="832" y="285"/>
                      <a:pt x="832" y="285"/>
                      <a:pt x="832" y="285"/>
                    </a:cubicBezTo>
                    <a:cubicBezTo>
                      <a:pt x="833" y="285"/>
                      <a:pt x="833" y="285"/>
                      <a:pt x="834" y="285"/>
                    </a:cubicBezTo>
                    <a:cubicBezTo>
                      <a:pt x="832" y="284"/>
                      <a:pt x="832" y="284"/>
                      <a:pt x="832" y="284"/>
                    </a:cubicBezTo>
                    <a:cubicBezTo>
                      <a:pt x="831" y="284"/>
                      <a:pt x="831" y="284"/>
                      <a:pt x="831" y="284"/>
                    </a:cubicBezTo>
                    <a:cubicBezTo>
                      <a:pt x="832" y="283"/>
                      <a:pt x="832" y="283"/>
                      <a:pt x="832" y="283"/>
                    </a:cubicBezTo>
                    <a:cubicBezTo>
                      <a:pt x="831" y="283"/>
                      <a:pt x="831" y="283"/>
                      <a:pt x="831" y="283"/>
                    </a:cubicBezTo>
                    <a:cubicBezTo>
                      <a:pt x="831" y="281"/>
                      <a:pt x="831" y="281"/>
                      <a:pt x="831" y="281"/>
                    </a:cubicBezTo>
                    <a:cubicBezTo>
                      <a:pt x="832" y="281"/>
                      <a:pt x="832" y="281"/>
                      <a:pt x="832" y="281"/>
                    </a:cubicBezTo>
                    <a:cubicBezTo>
                      <a:pt x="832" y="283"/>
                      <a:pt x="832" y="283"/>
                      <a:pt x="832" y="283"/>
                    </a:cubicBezTo>
                    <a:cubicBezTo>
                      <a:pt x="834" y="282"/>
                      <a:pt x="834" y="282"/>
                      <a:pt x="834" y="282"/>
                    </a:cubicBezTo>
                    <a:cubicBezTo>
                      <a:pt x="834" y="280"/>
                      <a:pt x="834" y="280"/>
                      <a:pt x="834" y="280"/>
                    </a:cubicBezTo>
                    <a:cubicBezTo>
                      <a:pt x="836" y="280"/>
                      <a:pt x="837" y="279"/>
                      <a:pt x="838" y="280"/>
                    </a:cubicBezTo>
                    <a:cubicBezTo>
                      <a:pt x="839" y="280"/>
                      <a:pt x="839" y="278"/>
                      <a:pt x="840" y="280"/>
                    </a:cubicBezTo>
                    <a:cubicBezTo>
                      <a:pt x="839" y="282"/>
                      <a:pt x="839" y="282"/>
                      <a:pt x="839" y="282"/>
                    </a:cubicBezTo>
                    <a:cubicBezTo>
                      <a:pt x="840" y="282"/>
                      <a:pt x="840" y="282"/>
                      <a:pt x="840" y="282"/>
                    </a:cubicBezTo>
                    <a:cubicBezTo>
                      <a:pt x="845" y="280"/>
                      <a:pt x="845" y="280"/>
                      <a:pt x="845" y="280"/>
                    </a:cubicBezTo>
                    <a:cubicBezTo>
                      <a:pt x="845" y="279"/>
                      <a:pt x="845" y="279"/>
                      <a:pt x="845" y="279"/>
                    </a:cubicBezTo>
                    <a:cubicBezTo>
                      <a:pt x="849" y="278"/>
                      <a:pt x="849" y="278"/>
                      <a:pt x="849" y="278"/>
                    </a:cubicBezTo>
                    <a:cubicBezTo>
                      <a:pt x="854" y="276"/>
                      <a:pt x="854" y="276"/>
                      <a:pt x="854" y="276"/>
                    </a:cubicBezTo>
                    <a:cubicBezTo>
                      <a:pt x="856" y="276"/>
                      <a:pt x="856" y="276"/>
                      <a:pt x="856" y="276"/>
                    </a:cubicBezTo>
                    <a:cubicBezTo>
                      <a:pt x="856" y="275"/>
                      <a:pt x="856" y="275"/>
                      <a:pt x="856" y="275"/>
                    </a:cubicBezTo>
                    <a:cubicBezTo>
                      <a:pt x="858" y="274"/>
                      <a:pt x="858" y="274"/>
                      <a:pt x="858" y="274"/>
                    </a:cubicBezTo>
                    <a:cubicBezTo>
                      <a:pt x="858" y="274"/>
                      <a:pt x="858" y="274"/>
                      <a:pt x="858" y="274"/>
                    </a:cubicBezTo>
                    <a:cubicBezTo>
                      <a:pt x="859" y="275"/>
                      <a:pt x="859" y="275"/>
                      <a:pt x="859" y="275"/>
                    </a:cubicBezTo>
                    <a:cubicBezTo>
                      <a:pt x="859" y="273"/>
                      <a:pt x="860" y="275"/>
                      <a:pt x="862" y="274"/>
                    </a:cubicBezTo>
                    <a:cubicBezTo>
                      <a:pt x="862" y="274"/>
                      <a:pt x="862" y="274"/>
                      <a:pt x="862" y="274"/>
                    </a:cubicBezTo>
                    <a:cubicBezTo>
                      <a:pt x="860" y="275"/>
                      <a:pt x="860" y="275"/>
                      <a:pt x="860" y="275"/>
                    </a:cubicBezTo>
                    <a:cubicBezTo>
                      <a:pt x="862" y="274"/>
                      <a:pt x="859" y="273"/>
                      <a:pt x="856" y="277"/>
                    </a:cubicBezTo>
                    <a:cubicBezTo>
                      <a:pt x="855" y="277"/>
                      <a:pt x="854" y="277"/>
                      <a:pt x="853" y="278"/>
                    </a:cubicBezTo>
                    <a:cubicBezTo>
                      <a:pt x="853" y="278"/>
                      <a:pt x="853" y="278"/>
                      <a:pt x="853" y="278"/>
                    </a:cubicBezTo>
                    <a:cubicBezTo>
                      <a:pt x="856" y="279"/>
                      <a:pt x="856" y="279"/>
                      <a:pt x="856" y="279"/>
                    </a:cubicBezTo>
                    <a:cubicBezTo>
                      <a:pt x="858" y="278"/>
                      <a:pt x="858" y="278"/>
                      <a:pt x="858" y="278"/>
                    </a:cubicBezTo>
                    <a:cubicBezTo>
                      <a:pt x="858" y="277"/>
                      <a:pt x="858" y="277"/>
                      <a:pt x="858" y="277"/>
                    </a:cubicBezTo>
                    <a:cubicBezTo>
                      <a:pt x="861" y="277"/>
                      <a:pt x="861" y="277"/>
                      <a:pt x="861" y="277"/>
                    </a:cubicBezTo>
                    <a:cubicBezTo>
                      <a:pt x="861" y="277"/>
                      <a:pt x="858" y="277"/>
                      <a:pt x="861" y="276"/>
                    </a:cubicBezTo>
                    <a:cubicBezTo>
                      <a:pt x="858" y="279"/>
                      <a:pt x="858" y="279"/>
                      <a:pt x="858" y="279"/>
                    </a:cubicBezTo>
                    <a:cubicBezTo>
                      <a:pt x="863" y="277"/>
                      <a:pt x="863" y="277"/>
                      <a:pt x="863" y="277"/>
                    </a:cubicBezTo>
                    <a:cubicBezTo>
                      <a:pt x="864" y="277"/>
                      <a:pt x="859" y="278"/>
                      <a:pt x="865" y="277"/>
                    </a:cubicBezTo>
                    <a:cubicBezTo>
                      <a:pt x="866" y="275"/>
                      <a:pt x="854" y="282"/>
                      <a:pt x="869" y="273"/>
                    </a:cubicBezTo>
                    <a:cubicBezTo>
                      <a:pt x="869" y="274"/>
                      <a:pt x="869" y="274"/>
                      <a:pt x="869" y="274"/>
                    </a:cubicBezTo>
                    <a:cubicBezTo>
                      <a:pt x="871" y="272"/>
                      <a:pt x="871" y="272"/>
                      <a:pt x="871" y="272"/>
                    </a:cubicBezTo>
                    <a:cubicBezTo>
                      <a:pt x="869" y="271"/>
                      <a:pt x="869" y="271"/>
                      <a:pt x="869" y="271"/>
                    </a:cubicBezTo>
                    <a:cubicBezTo>
                      <a:pt x="867" y="270"/>
                      <a:pt x="868" y="274"/>
                      <a:pt x="866" y="271"/>
                    </a:cubicBezTo>
                    <a:cubicBezTo>
                      <a:pt x="865" y="272"/>
                      <a:pt x="865" y="272"/>
                      <a:pt x="865" y="272"/>
                    </a:cubicBezTo>
                    <a:cubicBezTo>
                      <a:pt x="865" y="271"/>
                      <a:pt x="865" y="271"/>
                      <a:pt x="865" y="271"/>
                    </a:cubicBezTo>
                    <a:cubicBezTo>
                      <a:pt x="866" y="270"/>
                      <a:pt x="866" y="270"/>
                      <a:pt x="866" y="270"/>
                    </a:cubicBezTo>
                    <a:cubicBezTo>
                      <a:pt x="866" y="269"/>
                      <a:pt x="866" y="269"/>
                      <a:pt x="866" y="269"/>
                    </a:cubicBezTo>
                    <a:cubicBezTo>
                      <a:pt x="867" y="268"/>
                      <a:pt x="867" y="268"/>
                      <a:pt x="867" y="268"/>
                    </a:cubicBezTo>
                    <a:cubicBezTo>
                      <a:pt x="868" y="268"/>
                      <a:pt x="868" y="268"/>
                      <a:pt x="868" y="268"/>
                    </a:cubicBezTo>
                    <a:cubicBezTo>
                      <a:pt x="868" y="269"/>
                      <a:pt x="866" y="267"/>
                      <a:pt x="868" y="270"/>
                    </a:cubicBezTo>
                    <a:cubicBezTo>
                      <a:pt x="869" y="269"/>
                      <a:pt x="869" y="269"/>
                      <a:pt x="869" y="269"/>
                    </a:cubicBezTo>
                    <a:cubicBezTo>
                      <a:pt x="869" y="270"/>
                      <a:pt x="869" y="270"/>
                      <a:pt x="869" y="270"/>
                    </a:cubicBezTo>
                    <a:cubicBezTo>
                      <a:pt x="871" y="270"/>
                      <a:pt x="871" y="270"/>
                      <a:pt x="871" y="270"/>
                    </a:cubicBezTo>
                    <a:cubicBezTo>
                      <a:pt x="873" y="270"/>
                      <a:pt x="873" y="270"/>
                      <a:pt x="873" y="270"/>
                    </a:cubicBezTo>
                    <a:cubicBezTo>
                      <a:pt x="873" y="271"/>
                      <a:pt x="873" y="271"/>
                      <a:pt x="873" y="271"/>
                    </a:cubicBezTo>
                    <a:cubicBezTo>
                      <a:pt x="876" y="269"/>
                      <a:pt x="876" y="269"/>
                      <a:pt x="876" y="269"/>
                    </a:cubicBezTo>
                    <a:cubicBezTo>
                      <a:pt x="875" y="268"/>
                      <a:pt x="875" y="268"/>
                      <a:pt x="875" y="268"/>
                    </a:cubicBezTo>
                    <a:cubicBezTo>
                      <a:pt x="876" y="267"/>
                      <a:pt x="876" y="267"/>
                      <a:pt x="876" y="267"/>
                    </a:cubicBezTo>
                    <a:cubicBezTo>
                      <a:pt x="878" y="267"/>
                      <a:pt x="878" y="267"/>
                      <a:pt x="878" y="267"/>
                    </a:cubicBezTo>
                    <a:cubicBezTo>
                      <a:pt x="879" y="266"/>
                      <a:pt x="879" y="266"/>
                      <a:pt x="879" y="266"/>
                    </a:cubicBezTo>
                    <a:cubicBezTo>
                      <a:pt x="880" y="266"/>
                      <a:pt x="880" y="266"/>
                      <a:pt x="880" y="266"/>
                    </a:cubicBezTo>
                    <a:cubicBezTo>
                      <a:pt x="880" y="268"/>
                      <a:pt x="880" y="268"/>
                      <a:pt x="880" y="268"/>
                    </a:cubicBezTo>
                    <a:cubicBezTo>
                      <a:pt x="878" y="269"/>
                      <a:pt x="878" y="269"/>
                      <a:pt x="878" y="269"/>
                    </a:cubicBezTo>
                    <a:cubicBezTo>
                      <a:pt x="879" y="269"/>
                      <a:pt x="879" y="269"/>
                      <a:pt x="879" y="269"/>
                    </a:cubicBezTo>
                    <a:cubicBezTo>
                      <a:pt x="878" y="270"/>
                      <a:pt x="878" y="270"/>
                      <a:pt x="878" y="270"/>
                    </a:cubicBezTo>
                    <a:cubicBezTo>
                      <a:pt x="878" y="272"/>
                      <a:pt x="878" y="272"/>
                      <a:pt x="878" y="272"/>
                    </a:cubicBezTo>
                    <a:cubicBezTo>
                      <a:pt x="876" y="272"/>
                      <a:pt x="876" y="272"/>
                      <a:pt x="876" y="272"/>
                    </a:cubicBezTo>
                    <a:cubicBezTo>
                      <a:pt x="875" y="272"/>
                      <a:pt x="875" y="273"/>
                      <a:pt x="877" y="273"/>
                    </a:cubicBezTo>
                    <a:cubicBezTo>
                      <a:pt x="873" y="273"/>
                      <a:pt x="873" y="273"/>
                      <a:pt x="873" y="273"/>
                    </a:cubicBezTo>
                    <a:cubicBezTo>
                      <a:pt x="874" y="274"/>
                      <a:pt x="874" y="274"/>
                      <a:pt x="874" y="274"/>
                    </a:cubicBezTo>
                    <a:cubicBezTo>
                      <a:pt x="873" y="273"/>
                      <a:pt x="872" y="276"/>
                      <a:pt x="872" y="273"/>
                    </a:cubicBezTo>
                    <a:cubicBezTo>
                      <a:pt x="867" y="277"/>
                      <a:pt x="867" y="277"/>
                      <a:pt x="867" y="277"/>
                    </a:cubicBezTo>
                    <a:cubicBezTo>
                      <a:pt x="868" y="277"/>
                      <a:pt x="868" y="277"/>
                      <a:pt x="868" y="277"/>
                    </a:cubicBezTo>
                    <a:cubicBezTo>
                      <a:pt x="872" y="276"/>
                      <a:pt x="872" y="276"/>
                      <a:pt x="872" y="276"/>
                    </a:cubicBezTo>
                    <a:cubicBezTo>
                      <a:pt x="875" y="277"/>
                      <a:pt x="875" y="277"/>
                      <a:pt x="875" y="277"/>
                    </a:cubicBezTo>
                    <a:cubicBezTo>
                      <a:pt x="879" y="276"/>
                      <a:pt x="879" y="276"/>
                      <a:pt x="879" y="276"/>
                    </a:cubicBezTo>
                    <a:cubicBezTo>
                      <a:pt x="898" y="275"/>
                      <a:pt x="898" y="275"/>
                      <a:pt x="898" y="275"/>
                    </a:cubicBezTo>
                    <a:cubicBezTo>
                      <a:pt x="901" y="275"/>
                      <a:pt x="901" y="275"/>
                      <a:pt x="901" y="275"/>
                    </a:cubicBezTo>
                    <a:cubicBezTo>
                      <a:pt x="901" y="276"/>
                      <a:pt x="901" y="276"/>
                      <a:pt x="901" y="276"/>
                    </a:cubicBezTo>
                    <a:cubicBezTo>
                      <a:pt x="897" y="277"/>
                      <a:pt x="897" y="277"/>
                      <a:pt x="897" y="277"/>
                    </a:cubicBezTo>
                    <a:cubicBezTo>
                      <a:pt x="917" y="278"/>
                      <a:pt x="917" y="278"/>
                      <a:pt x="917" y="278"/>
                    </a:cubicBezTo>
                    <a:cubicBezTo>
                      <a:pt x="927" y="277"/>
                      <a:pt x="927" y="277"/>
                      <a:pt x="927" y="277"/>
                    </a:cubicBezTo>
                    <a:cubicBezTo>
                      <a:pt x="926" y="277"/>
                      <a:pt x="926" y="277"/>
                      <a:pt x="926" y="277"/>
                    </a:cubicBezTo>
                    <a:cubicBezTo>
                      <a:pt x="927" y="278"/>
                      <a:pt x="927" y="278"/>
                      <a:pt x="927" y="278"/>
                    </a:cubicBezTo>
                    <a:cubicBezTo>
                      <a:pt x="919" y="279"/>
                      <a:pt x="919" y="279"/>
                      <a:pt x="919" y="279"/>
                    </a:cubicBezTo>
                    <a:cubicBezTo>
                      <a:pt x="920" y="281"/>
                      <a:pt x="920" y="281"/>
                      <a:pt x="920" y="281"/>
                    </a:cubicBezTo>
                    <a:cubicBezTo>
                      <a:pt x="920" y="282"/>
                      <a:pt x="920" y="282"/>
                      <a:pt x="920" y="282"/>
                    </a:cubicBezTo>
                    <a:cubicBezTo>
                      <a:pt x="919" y="282"/>
                      <a:pt x="919" y="282"/>
                      <a:pt x="919" y="282"/>
                    </a:cubicBezTo>
                    <a:cubicBezTo>
                      <a:pt x="919" y="283"/>
                      <a:pt x="919" y="283"/>
                      <a:pt x="919" y="283"/>
                    </a:cubicBezTo>
                    <a:cubicBezTo>
                      <a:pt x="920" y="284"/>
                      <a:pt x="920" y="284"/>
                      <a:pt x="920" y="284"/>
                    </a:cubicBezTo>
                    <a:cubicBezTo>
                      <a:pt x="918" y="284"/>
                      <a:pt x="918" y="284"/>
                      <a:pt x="918" y="284"/>
                    </a:cubicBezTo>
                    <a:cubicBezTo>
                      <a:pt x="917" y="283"/>
                      <a:pt x="917" y="283"/>
                      <a:pt x="917" y="283"/>
                    </a:cubicBezTo>
                    <a:cubicBezTo>
                      <a:pt x="915" y="284"/>
                      <a:pt x="915" y="284"/>
                      <a:pt x="915" y="284"/>
                    </a:cubicBezTo>
                    <a:cubicBezTo>
                      <a:pt x="913" y="284"/>
                      <a:pt x="913" y="284"/>
                      <a:pt x="913" y="284"/>
                    </a:cubicBezTo>
                    <a:cubicBezTo>
                      <a:pt x="911" y="285"/>
                      <a:pt x="911" y="285"/>
                      <a:pt x="911" y="285"/>
                    </a:cubicBezTo>
                    <a:cubicBezTo>
                      <a:pt x="912" y="284"/>
                      <a:pt x="912" y="284"/>
                      <a:pt x="912" y="284"/>
                    </a:cubicBezTo>
                    <a:cubicBezTo>
                      <a:pt x="908" y="285"/>
                      <a:pt x="908" y="285"/>
                      <a:pt x="908" y="285"/>
                    </a:cubicBezTo>
                    <a:cubicBezTo>
                      <a:pt x="906" y="286"/>
                      <a:pt x="918" y="283"/>
                      <a:pt x="904" y="287"/>
                    </a:cubicBezTo>
                    <a:cubicBezTo>
                      <a:pt x="903" y="286"/>
                      <a:pt x="903" y="286"/>
                      <a:pt x="903" y="286"/>
                    </a:cubicBezTo>
                    <a:cubicBezTo>
                      <a:pt x="903" y="286"/>
                      <a:pt x="905" y="287"/>
                      <a:pt x="902" y="286"/>
                    </a:cubicBezTo>
                    <a:cubicBezTo>
                      <a:pt x="903" y="288"/>
                      <a:pt x="903" y="288"/>
                      <a:pt x="903" y="288"/>
                    </a:cubicBezTo>
                    <a:cubicBezTo>
                      <a:pt x="901" y="288"/>
                      <a:pt x="901" y="288"/>
                      <a:pt x="901" y="288"/>
                    </a:cubicBezTo>
                    <a:cubicBezTo>
                      <a:pt x="895" y="289"/>
                      <a:pt x="895" y="289"/>
                      <a:pt x="895" y="289"/>
                    </a:cubicBezTo>
                    <a:cubicBezTo>
                      <a:pt x="893" y="290"/>
                      <a:pt x="893" y="290"/>
                      <a:pt x="893" y="290"/>
                    </a:cubicBezTo>
                    <a:cubicBezTo>
                      <a:pt x="892" y="290"/>
                      <a:pt x="892" y="290"/>
                      <a:pt x="892" y="290"/>
                    </a:cubicBezTo>
                    <a:cubicBezTo>
                      <a:pt x="890" y="290"/>
                      <a:pt x="890" y="290"/>
                      <a:pt x="890" y="290"/>
                    </a:cubicBezTo>
                    <a:cubicBezTo>
                      <a:pt x="890" y="289"/>
                      <a:pt x="888" y="290"/>
                      <a:pt x="889" y="289"/>
                    </a:cubicBezTo>
                    <a:cubicBezTo>
                      <a:pt x="887" y="291"/>
                      <a:pt x="887" y="291"/>
                      <a:pt x="887" y="291"/>
                    </a:cubicBezTo>
                    <a:cubicBezTo>
                      <a:pt x="885" y="293"/>
                      <a:pt x="885" y="293"/>
                      <a:pt x="885" y="293"/>
                    </a:cubicBezTo>
                    <a:cubicBezTo>
                      <a:pt x="885" y="292"/>
                      <a:pt x="885" y="292"/>
                      <a:pt x="885" y="292"/>
                    </a:cubicBezTo>
                    <a:cubicBezTo>
                      <a:pt x="882" y="294"/>
                      <a:pt x="882" y="294"/>
                      <a:pt x="882" y="294"/>
                    </a:cubicBezTo>
                    <a:cubicBezTo>
                      <a:pt x="881" y="294"/>
                      <a:pt x="881" y="294"/>
                      <a:pt x="881" y="294"/>
                    </a:cubicBezTo>
                    <a:cubicBezTo>
                      <a:pt x="883" y="295"/>
                      <a:pt x="883" y="295"/>
                      <a:pt x="883" y="295"/>
                    </a:cubicBezTo>
                    <a:cubicBezTo>
                      <a:pt x="894" y="292"/>
                      <a:pt x="894" y="292"/>
                      <a:pt x="894" y="292"/>
                    </a:cubicBezTo>
                    <a:cubicBezTo>
                      <a:pt x="898" y="291"/>
                      <a:pt x="898" y="291"/>
                      <a:pt x="898" y="291"/>
                    </a:cubicBezTo>
                    <a:cubicBezTo>
                      <a:pt x="906" y="292"/>
                      <a:pt x="906" y="292"/>
                      <a:pt x="906" y="292"/>
                    </a:cubicBezTo>
                    <a:cubicBezTo>
                      <a:pt x="907" y="292"/>
                      <a:pt x="907" y="292"/>
                      <a:pt x="907" y="292"/>
                    </a:cubicBezTo>
                    <a:cubicBezTo>
                      <a:pt x="909" y="292"/>
                      <a:pt x="909" y="292"/>
                      <a:pt x="909" y="292"/>
                    </a:cubicBezTo>
                    <a:cubicBezTo>
                      <a:pt x="909" y="293"/>
                      <a:pt x="909" y="293"/>
                      <a:pt x="909" y="293"/>
                    </a:cubicBezTo>
                    <a:cubicBezTo>
                      <a:pt x="906" y="294"/>
                      <a:pt x="906" y="294"/>
                      <a:pt x="906" y="294"/>
                    </a:cubicBezTo>
                    <a:cubicBezTo>
                      <a:pt x="903" y="294"/>
                      <a:pt x="903" y="294"/>
                      <a:pt x="903" y="294"/>
                    </a:cubicBezTo>
                    <a:cubicBezTo>
                      <a:pt x="903" y="294"/>
                      <a:pt x="903" y="294"/>
                      <a:pt x="903" y="294"/>
                    </a:cubicBezTo>
                    <a:cubicBezTo>
                      <a:pt x="897" y="296"/>
                      <a:pt x="897" y="296"/>
                      <a:pt x="897" y="296"/>
                    </a:cubicBezTo>
                    <a:cubicBezTo>
                      <a:pt x="894" y="295"/>
                      <a:pt x="894" y="295"/>
                      <a:pt x="894" y="295"/>
                    </a:cubicBezTo>
                    <a:cubicBezTo>
                      <a:pt x="890" y="296"/>
                      <a:pt x="890" y="296"/>
                      <a:pt x="890" y="296"/>
                    </a:cubicBezTo>
                    <a:cubicBezTo>
                      <a:pt x="890" y="296"/>
                      <a:pt x="890" y="296"/>
                      <a:pt x="890" y="296"/>
                    </a:cubicBezTo>
                    <a:cubicBezTo>
                      <a:pt x="889" y="297"/>
                      <a:pt x="889" y="297"/>
                      <a:pt x="889" y="297"/>
                    </a:cubicBezTo>
                    <a:cubicBezTo>
                      <a:pt x="888" y="297"/>
                      <a:pt x="888" y="297"/>
                      <a:pt x="888" y="297"/>
                    </a:cubicBezTo>
                    <a:cubicBezTo>
                      <a:pt x="887" y="297"/>
                      <a:pt x="887" y="297"/>
                      <a:pt x="887" y="297"/>
                    </a:cubicBezTo>
                    <a:cubicBezTo>
                      <a:pt x="887" y="298"/>
                      <a:pt x="886" y="297"/>
                      <a:pt x="886" y="298"/>
                    </a:cubicBezTo>
                    <a:cubicBezTo>
                      <a:pt x="895" y="297"/>
                      <a:pt x="895" y="297"/>
                      <a:pt x="895" y="297"/>
                    </a:cubicBezTo>
                    <a:cubicBezTo>
                      <a:pt x="894" y="298"/>
                      <a:pt x="894" y="298"/>
                      <a:pt x="894" y="298"/>
                    </a:cubicBezTo>
                    <a:cubicBezTo>
                      <a:pt x="895" y="298"/>
                      <a:pt x="895" y="298"/>
                      <a:pt x="895" y="298"/>
                    </a:cubicBezTo>
                    <a:cubicBezTo>
                      <a:pt x="893" y="298"/>
                      <a:pt x="893" y="298"/>
                      <a:pt x="893" y="298"/>
                    </a:cubicBezTo>
                    <a:cubicBezTo>
                      <a:pt x="892" y="299"/>
                      <a:pt x="892" y="299"/>
                      <a:pt x="892" y="299"/>
                    </a:cubicBezTo>
                    <a:cubicBezTo>
                      <a:pt x="893" y="302"/>
                      <a:pt x="893" y="302"/>
                      <a:pt x="893" y="302"/>
                    </a:cubicBezTo>
                    <a:cubicBezTo>
                      <a:pt x="897" y="301"/>
                      <a:pt x="897" y="301"/>
                      <a:pt x="897" y="301"/>
                    </a:cubicBezTo>
                    <a:cubicBezTo>
                      <a:pt x="898" y="300"/>
                      <a:pt x="898" y="300"/>
                      <a:pt x="898" y="300"/>
                    </a:cubicBezTo>
                    <a:cubicBezTo>
                      <a:pt x="900" y="300"/>
                      <a:pt x="900" y="300"/>
                      <a:pt x="900" y="300"/>
                    </a:cubicBezTo>
                    <a:cubicBezTo>
                      <a:pt x="900" y="299"/>
                      <a:pt x="900" y="299"/>
                      <a:pt x="900" y="299"/>
                    </a:cubicBezTo>
                    <a:cubicBezTo>
                      <a:pt x="900" y="301"/>
                      <a:pt x="900" y="301"/>
                      <a:pt x="900" y="301"/>
                    </a:cubicBezTo>
                    <a:cubicBezTo>
                      <a:pt x="902" y="301"/>
                      <a:pt x="902" y="301"/>
                      <a:pt x="902" y="301"/>
                    </a:cubicBezTo>
                    <a:cubicBezTo>
                      <a:pt x="902" y="301"/>
                      <a:pt x="902" y="301"/>
                      <a:pt x="902" y="301"/>
                    </a:cubicBezTo>
                    <a:cubicBezTo>
                      <a:pt x="895" y="303"/>
                      <a:pt x="895" y="303"/>
                      <a:pt x="895" y="303"/>
                    </a:cubicBezTo>
                    <a:cubicBezTo>
                      <a:pt x="895" y="303"/>
                      <a:pt x="900" y="301"/>
                      <a:pt x="894" y="304"/>
                    </a:cubicBezTo>
                    <a:cubicBezTo>
                      <a:pt x="891" y="304"/>
                      <a:pt x="891" y="304"/>
                      <a:pt x="891" y="304"/>
                    </a:cubicBezTo>
                    <a:cubicBezTo>
                      <a:pt x="890" y="302"/>
                      <a:pt x="890" y="302"/>
                      <a:pt x="890" y="302"/>
                    </a:cubicBezTo>
                    <a:cubicBezTo>
                      <a:pt x="886" y="304"/>
                      <a:pt x="886" y="304"/>
                      <a:pt x="886" y="304"/>
                    </a:cubicBezTo>
                    <a:cubicBezTo>
                      <a:pt x="883" y="304"/>
                      <a:pt x="883" y="304"/>
                      <a:pt x="883" y="304"/>
                    </a:cubicBezTo>
                    <a:cubicBezTo>
                      <a:pt x="879" y="306"/>
                      <a:pt x="879" y="306"/>
                      <a:pt x="879" y="306"/>
                    </a:cubicBezTo>
                    <a:cubicBezTo>
                      <a:pt x="878" y="307"/>
                      <a:pt x="878" y="307"/>
                      <a:pt x="878" y="307"/>
                    </a:cubicBezTo>
                    <a:cubicBezTo>
                      <a:pt x="879" y="306"/>
                      <a:pt x="879" y="306"/>
                      <a:pt x="879" y="306"/>
                    </a:cubicBezTo>
                    <a:cubicBezTo>
                      <a:pt x="878" y="303"/>
                      <a:pt x="878" y="303"/>
                      <a:pt x="878" y="303"/>
                    </a:cubicBezTo>
                    <a:cubicBezTo>
                      <a:pt x="880" y="303"/>
                      <a:pt x="880" y="303"/>
                      <a:pt x="880" y="303"/>
                    </a:cubicBezTo>
                    <a:cubicBezTo>
                      <a:pt x="879" y="302"/>
                      <a:pt x="879" y="302"/>
                      <a:pt x="879" y="302"/>
                    </a:cubicBezTo>
                    <a:cubicBezTo>
                      <a:pt x="875" y="303"/>
                      <a:pt x="875" y="303"/>
                      <a:pt x="875" y="303"/>
                    </a:cubicBezTo>
                    <a:cubicBezTo>
                      <a:pt x="874" y="301"/>
                      <a:pt x="874" y="301"/>
                      <a:pt x="874" y="301"/>
                    </a:cubicBezTo>
                    <a:cubicBezTo>
                      <a:pt x="873" y="303"/>
                      <a:pt x="873" y="303"/>
                      <a:pt x="873" y="303"/>
                    </a:cubicBezTo>
                    <a:cubicBezTo>
                      <a:pt x="867" y="305"/>
                      <a:pt x="867" y="305"/>
                      <a:pt x="867" y="305"/>
                    </a:cubicBezTo>
                    <a:cubicBezTo>
                      <a:pt x="866" y="304"/>
                      <a:pt x="865" y="304"/>
                      <a:pt x="865" y="305"/>
                    </a:cubicBezTo>
                    <a:cubicBezTo>
                      <a:pt x="861" y="306"/>
                      <a:pt x="861" y="306"/>
                      <a:pt x="861" y="306"/>
                    </a:cubicBezTo>
                    <a:cubicBezTo>
                      <a:pt x="859" y="305"/>
                      <a:pt x="859" y="305"/>
                      <a:pt x="859" y="305"/>
                    </a:cubicBezTo>
                    <a:cubicBezTo>
                      <a:pt x="859" y="305"/>
                      <a:pt x="858" y="306"/>
                      <a:pt x="859" y="305"/>
                    </a:cubicBezTo>
                    <a:cubicBezTo>
                      <a:pt x="855" y="307"/>
                      <a:pt x="855" y="307"/>
                      <a:pt x="855" y="307"/>
                    </a:cubicBezTo>
                    <a:cubicBezTo>
                      <a:pt x="854" y="306"/>
                      <a:pt x="854" y="306"/>
                      <a:pt x="854" y="306"/>
                    </a:cubicBezTo>
                    <a:cubicBezTo>
                      <a:pt x="852" y="308"/>
                      <a:pt x="852" y="308"/>
                      <a:pt x="852" y="308"/>
                    </a:cubicBezTo>
                    <a:cubicBezTo>
                      <a:pt x="852" y="307"/>
                      <a:pt x="852" y="307"/>
                      <a:pt x="852" y="307"/>
                    </a:cubicBezTo>
                    <a:cubicBezTo>
                      <a:pt x="851" y="309"/>
                      <a:pt x="852" y="305"/>
                      <a:pt x="849" y="308"/>
                    </a:cubicBezTo>
                    <a:cubicBezTo>
                      <a:pt x="851" y="308"/>
                      <a:pt x="851" y="308"/>
                      <a:pt x="851" y="308"/>
                    </a:cubicBezTo>
                    <a:cubicBezTo>
                      <a:pt x="852" y="309"/>
                      <a:pt x="852" y="309"/>
                      <a:pt x="852" y="309"/>
                    </a:cubicBezTo>
                    <a:cubicBezTo>
                      <a:pt x="851" y="310"/>
                      <a:pt x="851" y="310"/>
                      <a:pt x="851" y="310"/>
                    </a:cubicBezTo>
                    <a:cubicBezTo>
                      <a:pt x="854" y="311"/>
                      <a:pt x="854" y="311"/>
                      <a:pt x="854" y="311"/>
                    </a:cubicBezTo>
                    <a:cubicBezTo>
                      <a:pt x="856" y="311"/>
                      <a:pt x="856" y="311"/>
                      <a:pt x="856" y="311"/>
                    </a:cubicBezTo>
                    <a:cubicBezTo>
                      <a:pt x="858" y="309"/>
                      <a:pt x="858" y="309"/>
                      <a:pt x="858" y="309"/>
                    </a:cubicBezTo>
                    <a:cubicBezTo>
                      <a:pt x="865" y="308"/>
                      <a:pt x="865" y="308"/>
                      <a:pt x="865" y="308"/>
                    </a:cubicBezTo>
                    <a:cubicBezTo>
                      <a:pt x="865" y="307"/>
                      <a:pt x="865" y="307"/>
                      <a:pt x="865" y="307"/>
                    </a:cubicBezTo>
                    <a:cubicBezTo>
                      <a:pt x="865" y="308"/>
                      <a:pt x="865" y="308"/>
                      <a:pt x="865" y="308"/>
                    </a:cubicBezTo>
                    <a:cubicBezTo>
                      <a:pt x="859" y="310"/>
                      <a:pt x="859" y="310"/>
                      <a:pt x="859" y="310"/>
                    </a:cubicBezTo>
                    <a:cubicBezTo>
                      <a:pt x="859" y="310"/>
                      <a:pt x="861" y="309"/>
                      <a:pt x="859" y="311"/>
                    </a:cubicBezTo>
                    <a:cubicBezTo>
                      <a:pt x="859" y="311"/>
                      <a:pt x="859" y="311"/>
                      <a:pt x="859" y="311"/>
                    </a:cubicBezTo>
                    <a:cubicBezTo>
                      <a:pt x="859" y="311"/>
                      <a:pt x="859" y="311"/>
                      <a:pt x="859" y="311"/>
                    </a:cubicBezTo>
                    <a:cubicBezTo>
                      <a:pt x="859" y="312"/>
                      <a:pt x="859" y="312"/>
                      <a:pt x="859" y="312"/>
                    </a:cubicBezTo>
                    <a:cubicBezTo>
                      <a:pt x="860" y="313"/>
                      <a:pt x="860" y="313"/>
                      <a:pt x="860" y="313"/>
                    </a:cubicBezTo>
                    <a:cubicBezTo>
                      <a:pt x="860" y="312"/>
                      <a:pt x="860" y="312"/>
                      <a:pt x="860" y="312"/>
                    </a:cubicBezTo>
                    <a:cubicBezTo>
                      <a:pt x="861" y="313"/>
                      <a:pt x="861" y="313"/>
                      <a:pt x="861" y="313"/>
                    </a:cubicBezTo>
                    <a:cubicBezTo>
                      <a:pt x="864" y="312"/>
                      <a:pt x="862" y="314"/>
                      <a:pt x="871" y="313"/>
                    </a:cubicBezTo>
                    <a:cubicBezTo>
                      <a:pt x="872" y="313"/>
                      <a:pt x="872" y="313"/>
                      <a:pt x="872" y="313"/>
                    </a:cubicBezTo>
                    <a:cubicBezTo>
                      <a:pt x="870" y="314"/>
                      <a:pt x="870" y="314"/>
                      <a:pt x="870" y="314"/>
                    </a:cubicBezTo>
                    <a:cubicBezTo>
                      <a:pt x="869" y="315"/>
                      <a:pt x="869" y="315"/>
                      <a:pt x="869" y="315"/>
                    </a:cubicBezTo>
                    <a:cubicBezTo>
                      <a:pt x="870" y="316"/>
                      <a:pt x="870" y="316"/>
                      <a:pt x="870" y="316"/>
                    </a:cubicBezTo>
                    <a:cubicBezTo>
                      <a:pt x="876" y="314"/>
                      <a:pt x="876" y="314"/>
                      <a:pt x="876" y="314"/>
                    </a:cubicBezTo>
                    <a:cubicBezTo>
                      <a:pt x="879" y="314"/>
                      <a:pt x="879" y="314"/>
                      <a:pt x="879" y="314"/>
                    </a:cubicBezTo>
                    <a:cubicBezTo>
                      <a:pt x="881" y="312"/>
                      <a:pt x="882" y="314"/>
                      <a:pt x="886" y="312"/>
                    </a:cubicBezTo>
                    <a:cubicBezTo>
                      <a:pt x="892" y="311"/>
                      <a:pt x="892" y="311"/>
                      <a:pt x="892" y="311"/>
                    </a:cubicBezTo>
                    <a:cubicBezTo>
                      <a:pt x="902" y="309"/>
                      <a:pt x="902" y="309"/>
                      <a:pt x="902" y="309"/>
                    </a:cubicBezTo>
                    <a:cubicBezTo>
                      <a:pt x="907" y="311"/>
                      <a:pt x="907" y="311"/>
                      <a:pt x="907" y="311"/>
                    </a:cubicBezTo>
                    <a:cubicBezTo>
                      <a:pt x="910" y="312"/>
                      <a:pt x="910" y="312"/>
                      <a:pt x="910" y="312"/>
                    </a:cubicBezTo>
                    <a:cubicBezTo>
                      <a:pt x="911" y="312"/>
                      <a:pt x="911" y="312"/>
                      <a:pt x="911" y="312"/>
                    </a:cubicBezTo>
                    <a:cubicBezTo>
                      <a:pt x="911" y="311"/>
                      <a:pt x="911" y="311"/>
                      <a:pt x="911" y="311"/>
                    </a:cubicBezTo>
                    <a:cubicBezTo>
                      <a:pt x="911" y="312"/>
                      <a:pt x="908" y="310"/>
                      <a:pt x="912" y="312"/>
                    </a:cubicBezTo>
                    <a:cubicBezTo>
                      <a:pt x="912" y="311"/>
                      <a:pt x="912" y="311"/>
                      <a:pt x="912" y="311"/>
                    </a:cubicBezTo>
                    <a:cubicBezTo>
                      <a:pt x="914" y="310"/>
                      <a:pt x="914" y="310"/>
                      <a:pt x="914" y="310"/>
                    </a:cubicBezTo>
                    <a:cubicBezTo>
                      <a:pt x="916" y="311"/>
                      <a:pt x="916" y="311"/>
                      <a:pt x="916" y="311"/>
                    </a:cubicBezTo>
                    <a:cubicBezTo>
                      <a:pt x="919" y="310"/>
                      <a:pt x="919" y="310"/>
                      <a:pt x="919" y="310"/>
                    </a:cubicBezTo>
                    <a:cubicBezTo>
                      <a:pt x="920" y="310"/>
                      <a:pt x="920" y="310"/>
                      <a:pt x="920" y="310"/>
                    </a:cubicBezTo>
                    <a:cubicBezTo>
                      <a:pt x="927" y="308"/>
                      <a:pt x="927" y="308"/>
                      <a:pt x="927" y="308"/>
                    </a:cubicBezTo>
                    <a:cubicBezTo>
                      <a:pt x="929" y="309"/>
                      <a:pt x="929" y="309"/>
                      <a:pt x="929" y="309"/>
                    </a:cubicBezTo>
                    <a:cubicBezTo>
                      <a:pt x="928" y="310"/>
                      <a:pt x="928" y="310"/>
                      <a:pt x="928" y="310"/>
                    </a:cubicBezTo>
                    <a:cubicBezTo>
                      <a:pt x="930" y="311"/>
                      <a:pt x="930" y="311"/>
                      <a:pt x="930" y="311"/>
                    </a:cubicBezTo>
                    <a:cubicBezTo>
                      <a:pt x="929" y="312"/>
                      <a:pt x="929" y="312"/>
                      <a:pt x="929" y="312"/>
                    </a:cubicBezTo>
                    <a:cubicBezTo>
                      <a:pt x="925" y="312"/>
                      <a:pt x="925" y="312"/>
                      <a:pt x="925" y="312"/>
                    </a:cubicBezTo>
                    <a:cubicBezTo>
                      <a:pt x="925" y="312"/>
                      <a:pt x="925" y="312"/>
                      <a:pt x="925" y="312"/>
                    </a:cubicBezTo>
                    <a:cubicBezTo>
                      <a:pt x="922" y="312"/>
                      <a:pt x="922" y="312"/>
                      <a:pt x="922" y="312"/>
                    </a:cubicBezTo>
                    <a:cubicBezTo>
                      <a:pt x="922" y="314"/>
                      <a:pt x="922" y="314"/>
                      <a:pt x="922" y="314"/>
                    </a:cubicBezTo>
                    <a:cubicBezTo>
                      <a:pt x="919" y="314"/>
                      <a:pt x="919" y="314"/>
                      <a:pt x="919" y="314"/>
                    </a:cubicBezTo>
                    <a:cubicBezTo>
                      <a:pt x="915" y="316"/>
                      <a:pt x="915" y="316"/>
                      <a:pt x="915" y="316"/>
                    </a:cubicBezTo>
                    <a:cubicBezTo>
                      <a:pt x="909" y="318"/>
                      <a:pt x="909" y="318"/>
                      <a:pt x="909" y="318"/>
                    </a:cubicBezTo>
                    <a:cubicBezTo>
                      <a:pt x="907" y="318"/>
                      <a:pt x="907" y="318"/>
                      <a:pt x="907" y="318"/>
                    </a:cubicBezTo>
                    <a:cubicBezTo>
                      <a:pt x="907" y="318"/>
                      <a:pt x="907" y="318"/>
                      <a:pt x="907" y="318"/>
                    </a:cubicBezTo>
                    <a:cubicBezTo>
                      <a:pt x="907" y="319"/>
                      <a:pt x="907" y="319"/>
                      <a:pt x="907" y="319"/>
                    </a:cubicBezTo>
                    <a:cubicBezTo>
                      <a:pt x="905" y="318"/>
                      <a:pt x="905" y="318"/>
                      <a:pt x="905" y="318"/>
                    </a:cubicBezTo>
                    <a:cubicBezTo>
                      <a:pt x="904" y="319"/>
                      <a:pt x="904" y="319"/>
                      <a:pt x="904" y="319"/>
                    </a:cubicBezTo>
                    <a:cubicBezTo>
                      <a:pt x="905" y="320"/>
                      <a:pt x="905" y="320"/>
                      <a:pt x="905" y="320"/>
                    </a:cubicBezTo>
                    <a:cubicBezTo>
                      <a:pt x="900" y="320"/>
                      <a:pt x="900" y="320"/>
                      <a:pt x="900" y="320"/>
                    </a:cubicBezTo>
                    <a:cubicBezTo>
                      <a:pt x="898" y="323"/>
                      <a:pt x="898" y="323"/>
                      <a:pt x="898" y="323"/>
                    </a:cubicBezTo>
                    <a:cubicBezTo>
                      <a:pt x="891" y="325"/>
                      <a:pt x="891" y="325"/>
                      <a:pt x="891" y="325"/>
                    </a:cubicBezTo>
                    <a:cubicBezTo>
                      <a:pt x="890" y="324"/>
                      <a:pt x="890" y="324"/>
                      <a:pt x="890" y="324"/>
                    </a:cubicBezTo>
                    <a:cubicBezTo>
                      <a:pt x="890" y="326"/>
                      <a:pt x="890" y="326"/>
                      <a:pt x="890" y="326"/>
                    </a:cubicBezTo>
                    <a:cubicBezTo>
                      <a:pt x="891" y="325"/>
                      <a:pt x="889" y="325"/>
                      <a:pt x="889" y="324"/>
                    </a:cubicBezTo>
                    <a:cubicBezTo>
                      <a:pt x="887" y="326"/>
                      <a:pt x="887" y="326"/>
                      <a:pt x="887" y="326"/>
                    </a:cubicBezTo>
                    <a:cubicBezTo>
                      <a:pt x="886" y="325"/>
                      <a:pt x="886" y="325"/>
                      <a:pt x="886" y="325"/>
                    </a:cubicBezTo>
                    <a:cubicBezTo>
                      <a:pt x="886" y="326"/>
                      <a:pt x="886" y="326"/>
                      <a:pt x="886" y="326"/>
                    </a:cubicBezTo>
                    <a:cubicBezTo>
                      <a:pt x="886" y="328"/>
                      <a:pt x="886" y="328"/>
                      <a:pt x="886" y="328"/>
                    </a:cubicBezTo>
                    <a:cubicBezTo>
                      <a:pt x="884" y="329"/>
                      <a:pt x="894" y="330"/>
                      <a:pt x="883" y="328"/>
                    </a:cubicBezTo>
                    <a:cubicBezTo>
                      <a:pt x="885" y="330"/>
                      <a:pt x="885" y="330"/>
                      <a:pt x="885" y="330"/>
                    </a:cubicBezTo>
                    <a:cubicBezTo>
                      <a:pt x="887" y="330"/>
                      <a:pt x="887" y="330"/>
                      <a:pt x="887" y="330"/>
                    </a:cubicBezTo>
                    <a:cubicBezTo>
                      <a:pt x="888" y="329"/>
                      <a:pt x="888" y="329"/>
                      <a:pt x="888" y="329"/>
                    </a:cubicBezTo>
                    <a:cubicBezTo>
                      <a:pt x="890" y="329"/>
                      <a:pt x="889" y="327"/>
                      <a:pt x="892" y="327"/>
                    </a:cubicBezTo>
                    <a:cubicBezTo>
                      <a:pt x="893" y="328"/>
                      <a:pt x="893" y="328"/>
                      <a:pt x="893" y="328"/>
                    </a:cubicBezTo>
                    <a:cubicBezTo>
                      <a:pt x="894" y="327"/>
                      <a:pt x="894" y="327"/>
                      <a:pt x="894" y="327"/>
                    </a:cubicBezTo>
                    <a:cubicBezTo>
                      <a:pt x="896" y="327"/>
                      <a:pt x="896" y="327"/>
                      <a:pt x="896" y="327"/>
                    </a:cubicBezTo>
                    <a:cubicBezTo>
                      <a:pt x="898" y="326"/>
                      <a:pt x="898" y="326"/>
                      <a:pt x="898" y="326"/>
                    </a:cubicBezTo>
                    <a:cubicBezTo>
                      <a:pt x="900" y="327"/>
                      <a:pt x="900" y="327"/>
                      <a:pt x="900" y="327"/>
                    </a:cubicBezTo>
                    <a:cubicBezTo>
                      <a:pt x="900" y="328"/>
                      <a:pt x="900" y="328"/>
                      <a:pt x="900" y="328"/>
                    </a:cubicBezTo>
                    <a:cubicBezTo>
                      <a:pt x="899" y="329"/>
                      <a:pt x="899" y="329"/>
                      <a:pt x="899" y="329"/>
                    </a:cubicBezTo>
                    <a:cubicBezTo>
                      <a:pt x="895" y="329"/>
                      <a:pt x="895" y="329"/>
                      <a:pt x="895" y="329"/>
                    </a:cubicBezTo>
                    <a:cubicBezTo>
                      <a:pt x="892" y="331"/>
                      <a:pt x="892" y="331"/>
                      <a:pt x="892" y="331"/>
                    </a:cubicBezTo>
                    <a:cubicBezTo>
                      <a:pt x="890" y="332"/>
                      <a:pt x="890" y="332"/>
                      <a:pt x="890" y="332"/>
                    </a:cubicBezTo>
                    <a:cubicBezTo>
                      <a:pt x="890" y="331"/>
                      <a:pt x="890" y="331"/>
                      <a:pt x="890" y="331"/>
                    </a:cubicBezTo>
                    <a:cubicBezTo>
                      <a:pt x="887" y="331"/>
                      <a:pt x="887" y="331"/>
                      <a:pt x="887" y="331"/>
                    </a:cubicBezTo>
                    <a:cubicBezTo>
                      <a:pt x="886" y="331"/>
                      <a:pt x="886" y="331"/>
                      <a:pt x="886" y="331"/>
                    </a:cubicBezTo>
                    <a:cubicBezTo>
                      <a:pt x="886" y="332"/>
                      <a:pt x="886" y="332"/>
                      <a:pt x="886" y="332"/>
                    </a:cubicBezTo>
                    <a:cubicBezTo>
                      <a:pt x="887" y="333"/>
                      <a:pt x="887" y="333"/>
                      <a:pt x="887" y="333"/>
                    </a:cubicBezTo>
                    <a:cubicBezTo>
                      <a:pt x="886" y="334"/>
                      <a:pt x="886" y="334"/>
                      <a:pt x="886" y="334"/>
                    </a:cubicBezTo>
                    <a:cubicBezTo>
                      <a:pt x="883" y="334"/>
                      <a:pt x="883" y="334"/>
                      <a:pt x="883" y="334"/>
                    </a:cubicBezTo>
                    <a:cubicBezTo>
                      <a:pt x="881" y="335"/>
                      <a:pt x="881" y="335"/>
                      <a:pt x="881" y="335"/>
                    </a:cubicBezTo>
                    <a:cubicBezTo>
                      <a:pt x="880" y="336"/>
                      <a:pt x="884" y="332"/>
                      <a:pt x="878" y="336"/>
                    </a:cubicBezTo>
                    <a:cubicBezTo>
                      <a:pt x="878" y="337"/>
                      <a:pt x="878" y="337"/>
                      <a:pt x="878" y="337"/>
                    </a:cubicBezTo>
                    <a:cubicBezTo>
                      <a:pt x="882" y="336"/>
                      <a:pt x="882" y="336"/>
                      <a:pt x="882" y="336"/>
                    </a:cubicBezTo>
                    <a:cubicBezTo>
                      <a:pt x="879" y="338"/>
                      <a:pt x="879" y="338"/>
                      <a:pt x="879" y="338"/>
                    </a:cubicBezTo>
                    <a:cubicBezTo>
                      <a:pt x="880" y="339"/>
                      <a:pt x="880" y="339"/>
                      <a:pt x="880" y="339"/>
                    </a:cubicBezTo>
                    <a:cubicBezTo>
                      <a:pt x="882" y="338"/>
                      <a:pt x="882" y="338"/>
                      <a:pt x="882" y="338"/>
                    </a:cubicBezTo>
                    <a:cubicBezTo>
                      <a:pt x="883" y="339"/>
                      <a:pt x="879" y="338"/>
                      <a:pt x="883" y="339"/>
                    </a:cubicBezTo>
                    <a:cubicBezTo>
                      <a:pt x="881" y="339"/>
                      <a:pt x="881" y="339"/>
                      <a:pt x="881" y="339"/>
                    </a:cubicBezTo>
                    <a:cubicBezTo>
                      <a:pt x="881" y="340"/>
                      <a:pt x="881" y="340"/>
                      <a:pt x="881" y="340"/>
                    </a:cubicBezTo>
                    <a:cubicBezTo>
                      <a:pt x="882" y="341"/>
                      <a:pt x="882" y="341"/>
                      <a:pt x="882" y="341"/>
                    </a:cubicBezTo>
                    <a:cubicBezTo>
                      <a:pt x="880" y="340"/>
                      <a:pt x="880" y="340"/>
                      <a:pt x="880" y="340"/>
                    </a:cubicBezTo>
                    <a:cubicBezTo>
                      <a:pt x="879" y="340"/>
                      <a:pt x="879" y="340"/>
                      <a:pt x="879" y="340"/>
                    </a:cubicBezTo>
                    <a:cubicBezTo>
                      <a:pt x="878" y="338"/>
                      <a:pt x="878" y="338"/>
                      <a:pt x="878" y="338"/>
                    </a:cubicBezTo>
                    <a:cubicBezTo>
                      <a:pt x="876" y="338"/>
                      <a:pt x="876" y="338"/>
                      <a:pt x="876" y="338"/>
                    </a:cubicBezTo>
                    <a:cubicBezTo>
                      <a:pt x="877" y="338"/>
                      <a:pt x="877" y="338"/>
                      <a:pt x="877" y="338"/>
                    </a:cubicBezTo>
                    <a:cubicBezTo>
                      <a:pt x="877" y="337"/>
                      <a:pt x="876" y="341"/>
                      <a:pt x="878" y="336"/>
                    </a:cubicBezTo>
                    <a:cubicBezTo>
                      <a:pt x="874" y="336"/>
                      <a:pt x="874" y="336"/>
                      <a:pt x="874" y="336"/>
                    </a:cubicBezTo>
                    <a:cubicBezTo>
                      <a:pt x="874" y="337"/>
                      <a:pt x="874" y="337"/>
                      <a:pt x="874" y="337"/>
                    </a:cubicBezTo>
                    <a:cubicBezTo>
                      <a:pt x="869" y="338"/>
                      <a:pt x="869" y="338"/>
                      <a:pt x="869" y="338"/>
                    </a:cubicBezTo>
                    <a:cubicBezTo>
                      <a:pt x="867" y="339"/>
                      <a:pt x="867" y="339"/>
                      <a:pt x="867" y="339"/>
                    </a:cubicBezTo>
                    <a:cubicBezTo>
                      <a:pt x="867" y="340"/>
                      <a:pt x="867" y="340"/>
                      <a:pt x="867" y="340"/>
                    </a:cubicBezTo>
                    <a:cubicBezTo>
                      <a:pt x="867" y="339"/>
                      <a:pt x="867" y="339"/>
                      <a:pt x="867" y="339"/>
                    </a:cubicBezTo>
                    <a:cubicBezTo>
                      <a:pt x="865" y="340"/>
                      <a:pt x="865" y="340"/>
                      <a:pt x="865" y="340"/>
                    </a:cubicBezTo>
                    <a:cubicBezTo>
                      <a:pt x="863" y="344"/>
                      <a:pt x="864" y="339"/>
                      <a:pt x="858" y="342"/>
                    </a:cubicBezTo>
                    <a:cubicBezTo>
                      <a:pt x="859" y="341"/>
                      <a:pt x="859" y="341"/>
                      <a:pt x="859" y="341"/>
                    </a:cubicBezTo>
                    <a:cubicBezTo>
                      <a:pt x="858" y="341"/>
                      <a:pt x="858" y="341"/>
                      <a:pt x="858" y="341"/>
                    </a:cubicBezTo>
                    <a:cubicBezTo>
                      <a:pt x="852" y="343"/>
                      <a:pt x="852" y="343"/>
                      <a:pt x="852" y="343"/>
                    </a:cubicBezTo>
                    <a:cubicBezTo>
                      <a:pt x="851" y="342"/>
                      <a:pt x="856" y="340"/>
                      <a:pt x="851" y="343"/>
                    </a:cubicBezTo>
                    <a:cubicBezTo>
                      <a:pt x="850" y="344"/>
                      <a:pt x="850" y="344"/>
                      <a:pt x="850" y="344"/>
                    </a:cubicBezTo>
                    <a:cubicBezTo>
                      <a:pt x="852" y="345"/>
                      <a:pt x="852" y="345"/>
                      <a:pt x="852" y="345"/>
                    </a:cubicBezTo>
                    <a:cubicBezTo>
                      <a:pt x="853" y="344"/>
                      <a:pt x="853" y="344"/>
                      <a:pt x="853" y="344"/>
                    </a:cubicBezTo>
                    <a:cubicBezTo>
                      <a:pt x="863" y="345"/>
                      <a:pt x="863" y="345"/>
                      <a:pt x="863" y="345"/>
                    </a:cubicBezTo>
                    <a:cubicBezTo>
                      <a:pt x="864" y="345"/>
                      <a:pt x="864" y="345"/>
                      <a:pt x="864" y="345"/>
                    </a:cubicBezTo>
                    <a:cubicBezTo>
                      <a:pt x="864" y="344"/>
                      <a:pt x="864" y="344"/>
                      <a:pt x="864" y="344"/>
                    </a:cubicBezTo>
                    <a:cubicBezTo>
                      <a:pt x="864" y="343"/>
                      <a:pt x="864" y="343"/>
                      <a:pt x="864" y="343"/>
                    </a:cubicBezTo>
                    <a:cubicBezTo>
                      <a:pt x="864" y="343"/>
                      <a:pt x="866" y="344"/>
                      <a:pt x="865" y="343"/>
                    </a:cubicBezTo>
                    <a:cubicBezTo>
                      <a:pt x="863" y="342"/>
                      <a:pt x="863" y="342"/>
                      <a:pt x="863" y="342"/>
                    </a:cubicBezTo>
                    <a:cubicBezTo>
                      <a:pt x="868" y="341"/>
                      <a:pt x="868" y="341"/>
                      <a:pt x="868" y="341"/>
                    </a:cubicBezTo>
                    <a:cubicBezTo>
                      <a:pt x="867" y="342"/>
                      <a:pt x="867" y="342"/>
                      <a:pt x="867" y="342"/>
                    </a:cubicBezTo>
                    <a:cubicBezTo>
                      <a:pt x="870" y="345"/>
                      <a:pt x="870" y="345"/>
                      <a:pt x="870" y="345"/>
                    </a:cubicBezTo>
                    <a:cubicBezTo>
                      <a:pt x="870" y="344"/>
                      <a:pt x="870" y="344"/>
                      <a:pt x="870" y="344"/>
                    </a:cubicBezTo>
                    <a:cubicBezTo>
                      <a:pt x="871" y="345"/>
                      <a:pt x="871" y="345"/>
                      <a:pt x="871" y="345"/>
                    </a:cubicBezTo>
                    <a:cubicBezTo>
                      <a:pt x="872" y="344"/>
                      <a:pt x="872" y="344"/>
                      <a:pt x="872" y="344"/>
                    </a:cubicBezTo>
                    <a:cubicBezTo>
                      <a:pt x="875" y="344"/>
                      <a:pt x="875" y="344"/>
                      <a:pt x="875" y="344"/>
                    </a:cubicBezTo>
                    <a:cubicBezTo>
                      <a:pt x="874" y="345"/>
                      <a:pt x="874" y="345"/>
                      <a:pt x="874" y="345"/>
                    </a:cubicBezTo>
                    <a:cubicBezTo>
                      <a:pt x="877" y="344"/>
                      <a:pt x="877" y="344"/>
                      <a:pt x="877" y="344"/>
                    </a:cubicBezTo>
                    <a:cubicBezTo>
                      <a:pt x="876" y="343"/>
                      <a:pt x="876" y="343"/>
                      <a:pt x="876" y="343"/>
                    </a:cubicBezTo>
                    <a:cubicBezTo>
                      <a:pt x="877" y="344"/>
                      <a:pt x="877" y="344"/>
                      <a:pt x="877" y="344"/>
                    </a:cubicBezTo>
                    <a:cubicBezTo>
                      <a:pt x="878" y="344"/>
                      <a:pt x="878" y="344"/>
                      <a:pt x="878" y="344"/>
                    </a:cubicBezTo>
                    <a:cubicBezTo>
                      <a:pt x="878" y="344"/>
                      <a:pt x="878" y="344"/>
                      <a:pt x="878" y="344"/>
                    </a:cubicBezTo>
                    <a:cubicBezTo>
                      <a:pt x="879" y="344"/>
                      <a:pt x="879" y="344"/>
                      <a:pt x="879" y="344"/>
                    </a:cubicBezTo>
                    <a:cubicBezTo>
                      <a:pt x="881" y="345"/>
                      <a:pt x="881" y="345"/>
                      <a:pt x="881" y="345"/>
                    </a:cubicBezTo>
                    <a:cubicBezTo>
                      <a:pt x="882" y="345"/>
                      <a:pt x="882" y="345"/>
                      <a:pt x="882" y="345"/>
                    </a:cubicBezTo>
                    <a:cubicBezTo>
                      <a:pt x="882" y="344"/>
                      <a:pt x="882" y="344"/>
                      <a:pt x="882" y="344"/>
                    </a:cubicBezTo>
                    <a:cubicBezTo>
                      <a:pt x="883" y="345"/>
                      <a:pt x="883" y="345"/>
                      <a:pt x="883" y="345"/>
                    </a:cubicBezTo>
                    <a:cubicBezTo>
                      <a:pt x="884" y="343"/>
                      <a:pt x="884" y="343"/>
                      <a:pt x="884" y="343"/>
                    </a:cubicBezTo>
                    <a:cubicBezTo>
                      <a:pt x="884" y="342"/>
                      <a:pt x="884" y="342"/>
                      <a:pt x="884" y="342"/>
                    </a:cubicBezTo>
                    <a:cubicBezTo>
                      <a:pt x="886" y="343"/>
                      <a:pt x="886" y="343"/>
                      <a:pt x="886" y="343"/>
                    </a:cubicBezTo>
                    <a:cubicBezTo>
                      <a:pt x="887" y="342"/>
                      <a:pt x="887" y="342"/>
                      <a:pt x="887" y="342"/>
                    </a:cubicBezTo>
                    <a:cubicBezTo>
                      <a:pt x="890" y="343"/>
                      <a:pt x="880" y="346"/>
                      <a:pt x="890" y="342"/>
                    </a:cubicBezTo>
                    <a:cubicBezTo>
                      <a:pt x="892" y="342"/>
                      <a:pt x="892" y="342"/>
                      <a:pt x="892" y="342"/>
                    </a:cubicBezTo>
                    <a:cubicBezTo>
                      <a:pt x="905" y="339"/>
                      <a:pt x="905" y="339"/>
                      <a:pt x="905" y="339"/>
                    </a:cubicBezTo>
                    <a:cubicBezTo>
                      <a:pt x="912" y="338"/>
                      <a:pt x="912" y="338"/>
                      <a:pt x="912" y="338"/>
                    </a:cubicBezTo>
                    <a:cubicBezTo>
                      <a:pt x="925" y="337"/>
                      <a:pt x="925" y="337"/>
                      <a:pt x="925" y="337"/>
                    </a:cubicBezTo>
                    <a:cubicBezTo>
                      <a:pt x="926" y="337"/>
                      <a:pt x="926" y="337"/>
                      <a:pt x="926" y="337"/>
                    </a:cubicBezTo>
                    <a:cubicBezTo>
                      <a:pt x="923" y="339"/>
                      <a:pt x="923" y="339"/>
                      <a:pt x="923" y="339"/>
                    </a:cubicBezTo>
                    <a:cubicBezTo>
                      <a:pt x="917" y="340"/>
                      <a:pt x="917" y="340"/>
                      <a:pt x="917" y="340"/>
                    </a:cubicBezTo>
                    <a:cubicBezTo>
                      <a:pt x="913" y="342"/>
                      <a:pt x="913" y="342"/>
                      <a:pt x="913" y="342"/>
                    </a:cubicBezTo>
                    <a:cubicBezTo>
                      <a:pt x="909" y="343"/>
                      <a:pt x="909" y="343"/>
                      <a:pt x="909" y="343"/>
                    </a:cubicBezTo>
                    <a:cubicBezTo>
                      <a:pt x="909" y="346"/>
                      <a:pt x="909" y="346"/>
                      <a:pt x="909" y="346"/>
                    </a:cubicBezTo>
                    <a:cubicBezTo>
                      <a:pt x="909" y="346"/>
                      <a:pt x="909" y="346"/>
                      <a:pt x="909" y="346"/>
                    </a:cubicBezTo>
                    <a:cubicBezTo>
                      <a:pt x="912" y="345"/>
                      <a:pt x="912" y="345"/>
                      <a:pt x="912" y="345"/>
                    </a:cubicBezTo>
                    <a:cubicBezTo>
                      <a:pt x="912" y="345"/>
                      <a:pt x="912" y="345"/>
                      <a:pt x="912" y="345"/>
                    </a:cubicBezTo>
                    <a:cubicBezTo>
                      <a:pt x="908" y="348"/>
                      <a:pt x="908" y="348"/>
                      <a:pt x="908" y="348"/>
                    </a:cubicBezTo>
                    <a:cubicBezTo>
                      <a:pt x="900" y="350"/>
                      <a:pt x="900" y="350"/>
                      <a:pt x="900" y="350"/>
                    </a:cubicBezTo>
                    <a:cubicBezTo>
                      <a:pt x="896" y="351"/>
                      <a:pt x="896" y="351"/>
                      <a:pt x="896" y="351"/>
                    </a:cubicBezTo>
                    <a:cubicBezTo>
                      <a:pt x="897" y="352"/>
                      <a:pt x="897" y="352"/>
                      <a:pt x="897" y="352"/>
                    </a:cubicBezTo>
                    <a:cubicBezTo>
                      <a:pt x="897" y="352"/>
                      <a:pt x="896" y="350"/>
                      <a:pt x="897" y="352"/>
                    </a:cubicBezTo>
                    <a:cubicBezTo>
                      <a:pt x="893" y="350"/>
                      <a:pt x="893" y="350"/>
                      <a:pt x="893" y="350"/>
                    </a:cubicBezTo>
                    <a:cubicBezTo>
                      <a:pt x="893" y="351"/>
                      <a:pt x="897" y="348"/>
                      <a:pt x="892" y="351"/>
                    </a:cubicBezTo>
                    <a:cubicBezTo>
                      <a:pt x="893" y="353"/>
                      <a:pt x="893" y="353"/>
                      <a:pt x="893" y="353"/>
                    </a:cubicBezTo>
                    <a:cubicBezTo>
                      <a:pt x="891" y="353"/>
                      <a:pt x="891" y="353"/>
                      <a:pt x="891" y="353"/>
                    </a:cubicBezTo>
                    <a:cubicBezTo>
                      <a:pt x="891" y="355"/>
                      <a:pt x="891" y="355"/>
                      <a:pt x="891" y="355"/>
                    </a:cubicBezTo>
                    <a:cubicBezTo>
                      <a:pt x="889" y="355"/>
                      <a:pt x="889" y="355"/>
                      <a:pt x="889" y="355"/>
                    </a:cubicBezTo>
                    <a:cubicBezTo>
                      <a:pt x="886" y="357"/>
                      <a:pt x="886" y="357"/>
                      <a:pt x="886" y="357"/>
                    </a:cubicBezTo>
                    <a:cubicBezTo>
                      <a:pt x="883" y="357"/>
                      <a:pt x="883" y="357"/>
                      <a:pt x="883" y="357"/>
                    </a:cubicBezTo>
                    <a:cubicBezTo>
                      <a:pt x="883" y="359"/>
                      <a:pt x="883" y="359"/>
                      <a:pt x="883" y="359"/>
                    </a:cubicBezTo>
                    <a:cubicBezTo>
                      <a:pt x="883" y="359"/>
                      <a:pt x="883" y="359"/>
                      <a:pt x="883" y="359"/>
                    </a:cubicBezTo>
                    <a:cubicBezTo>
                      <a:pt x="883" y="360"/>
                      <a:pt x="883" y="360"/>
                      <a:pt x="883" y="360"/>
                    </a:cubicBezTo>
                    <a:cubicBezTo>
                      <a:pt x="878" y="358"/>
                      <a:pt x="878" y="358"/>
                      <a:pt x="878" y="358"/>
                    </a:cubicBezTo>
                    <a:cubicBezTo>
                      <a:pt x="875" y="358"/>
                      <a:pt x="886" y="361"/>
                      <a:pt x="874" y="358"/>
                    </a:cubicBezTo>
                    <a:cubicBezTo>
                      <a:pt x="871" y="359"/>
                      <a:pt x="871" y="359"/>
                      <a:pt x="871" y="359"/>
                    </a:cubicBezTo>
                    <a:cubicBezTo>
                      <a:pt x="875" y="361"/>
                      <a:pt x="875" y="361"/>
                      <a:pt x="875" y="361"/>
                    </a:cubicBezTo>
                    <a:cubicBezTo>
                      <a:pt x="876" y="363"/>
                      <a:pt x="876" y="363"/>
                      <a:pt x="876" y="363"/>
                    </a:cubicBezTo>
                    <a:cubicBezTo>
                      <a:pt x="874" y="363"/>
                      <a:pt x="874" y="363"/>
                      <a:pt x="874" y="363"/>
                    </a:cubicBezTo>
                    <a:cubicBezTo>
                      <a:pt x="871" y="361"/>
                      <a:pt x="871" y="361"/>
                      <a:pt x="871" y="361"/>
                    </a:cubicBezTo>
                    <a:cubicBezTo>
                      <a:pt x="869" y="361"/>
                      <a:pt x="869" y="361"/>
                      <a:pt x="869" y="361"/>
                    </a:cubicBezTo>
                    <a:cubicBezTo>
                      <a:pt x="868" y="361"/>
                      <a:pt x="868" y="361"/>
                      <a:pt x="868" y="361"/>
                    </a:cubicBezTo>
                    <a:cubicBezTo>
                      <a:pt x="869" y="360"/>
                      <a:pt x="869" y="360"/>
                      <a:pt x="869" y="360"/>
                    </a:cubicBezTo>
                    <a:cubicBezTo>
                      <a:pt x="865" y="360"/>
                      <a:pt x="865" y="360"/>
                      <a:pt x="865" y="360"/>
                    </a:cubicBezTo>
                    <a:cubicBezTo>
                      <a:pt x="864" y="361"/>
                      <a:pt x="864" y="361"/>
                      <a:pt x="864" y="361"/>
                    </a:cubicBezTo>
                    <a:cubicBezTo>
                      <a:pt x="858" y="361"/>
                      <a:pt x="858" y="361"/>
                      <a:pt x="858" y="361"/>
                    </a:cubicBezTo>
                    <a:cubicBezTo>
                      <a:pt x="857" y="364"/>
                      <a:pt x="857" y="364"/>
                      <a:pt x="857" y="364"/>
                    </a:cubicBezTo>
                    <a:cubicBezTo>
                      <a:pt x="858" y="364"/>
                      <a:pt x="858" y="364"/>
                      <a:pt x="858" y="364"/>
                    </a:cubicBezTo>
                    <a:cubicBezTo>
                      <a:pt x="855" y="365"/>
                      <a:pt x="855" y="365"/>
                      <a:pt x="855" y="365"/>
                    </a:cubicBezTo>
                    <a:cubicBezTo>
                      <a:pt x="856" y="364"/>
                      <a:pt x="856" y="364"/>
                      <a:pt x="856" y="364"/>
                    </a:cubicBezTo>
                    <a:cubicBezTo>
                      <a:pt x="855" y="363"/>
                      <a:pt x="855" y="363"/>
                      <a:pt x="855" y="363"/>
                    </a:cubicBezTo>
                    <a:cubicBezTo>
                      <a:pt x="853" y="364"/>
                      <a:pt x="853" y="364"/>
                      <a:pt x="853" y="364"/>
                    </a:cubicBezTo>
                    <a:cubicBezTo>
                      <a:pt x="848" y="364"/>
                      <a:pt x="848" y="364"/>
                      <a:pt x="848" y="364"/>
                    </a:cubicBezTo>
                    <a:cubicBezTo>
                      <a:pt x="844" y="366"/>
                      <a:pt x="844" y="366"/>
                      <a:pt x="844" y="366"/>
                    </a:cubicBezTo>
                    <a:cubicBezTo>
                      <a:pt x="843" y="365"/>
                      <a:pt x="843" y="365"/>
                      <a:pt x="843" y="365"/>
                    </a:cubicBezTo>
                    <a:cubicBezTo>
                      <a:pt x="836" y="368"/>
                      <a:pt x="836" y="368"/>
                      <a:pt x="836" y="368"/>
                    </a:cubicBezTo>
                    <a:cubicBezTo>
                      <a:pt x="834" y="368"/>
                      <a:pt x="834" y="368"/>
                      <a:pt x="834" y="368"/>
                    </a:cubicBezTo>
                    <a:cubicBezTo>
                      <a:pt x="834" y="367"/>
                      <a:pt x="835" y="367"/>
                      <a:pt x="836" y="367"/>
                    </a:cubicBezTo>
                    <a:cubicBezTo>
                      <a:pt x="836" y="367"/>
                      <a:pt x="836" y="367"/>
                      <a:pt x="836" y="367"/>
                    </a:cubicBezTo>
                    <a:cubicBezTo>
                      <a:pt x="835" y="366"/>
                      <a:pt x="841" y="368"/>
                      <a:pt x="834" y="366"/>
                    </a:cubicBezTo>
                    <a:cubicBezTo>
                      <a:pt x="833" y="367"/>
                      <a:pt x="833" y="367"/>
                      <a:pt x="833" y="367"/>
                    </a:cubicBezTo>
                    <a:cubicBezTo>
                      <a:pt x="832" y="367"/>
                      <a:pt x="836" y="366"/>
                      <a:pt x="832" y="368"/>
                    </a:cubicBezTo>
                    <a:cubicBezTo>
                      <a:pt x="831" y="367"/>
                      <a:pt x="831" y="367"/>
                      <a:pt x="831" y="367"/>
                    </a:cubicBezTo>
                    <a:cubicBezTo>
                      <a:pt x="831" y="368"/>
                      <a:pt x="831" y="368"/>
                      <a:pt x="831" y="368"/>
                    </a:cubicBezTo>
                    <a:cubicBezTo>
                      <a:pt x="830" y="368"/>
                      <a:pt x="830" y="368"/>
                      <a:pt x="830" y="368"/>
                    </a:cubicBezTo>
                    <a:cubicBezTo>
                      <a:pt x="828" y="368"/>
                      <a:pt x="828" y="368"/>
                      <a:pt x="828" y="368"/>
                    </a:cubicBezTo>
                    <a:cubicBezTo>
                      <a:pt x="827" y="369"/>
                      <a:pt x="827" y="369"/>
                      <a:pt x="827" y="369"/>
                    </a:cubicBezTo>
                    <a:cubicBezTo>
                      <a:pt x="828" y="369"/>
                      <a:pt x="829" y="369"/>
                      <a:pt x="827" y="368"/>
                    </a:cubicBezTo>
                    <a:cubicBezTo>
                      <a:pt x="825" y="369"/>
                      <a:pt x="825" y="369"/>
                      <a:pt x="825" y="369"/>
                    </a:cubicBezTo>
                    <a:cubicBezTo>
                      <a:pt x="823" y="369"/>
                      <a:pt x="823" y="369"/>
                      <a:pt x="823" y="369"/>
                    </a:cubicBezTo>
                    <a:cubicBezTo>
                      <a:pt x="822" y="370"/>
                      <a:pt x="822" y="370"/>
                      <a:pt x="822" y="370"/>
                    </a:cubicBezTo>
                    <a:cubicBezTo>
                      <a:pt x="820" y="370"/>
                      <a:pt x="820" y="370"/>
                      <a:pt x="820" y="370"/>
                    </a:cubicBezTo>
                    <a:cubicBezTo>
                      <a:pt x="817" y="371"/>
                      <a:pt x="817" y="371"/>
                      <a:pt x="817" y="371"/>
                    </a:cubicBezTo>
                    <a:cubicBezTo>
                      <a:pt x="816" y="371"/>
                      <a:pt x="816" y="371"/>
                      <a:pt x="816" y="371"/>
                    </a:cubicBezTo>
                    <a:cubicBezTo>
                      <a:pt x="815" y="372"/>
                      <a:pt x="822" y="370"/>
                      <a:pt x="814" y="372"/>
                    </a:cubicBezTo>
                    <a:cubicBezTo>
                      <a:pt x="813" y="372"/>
                      <a:pt x="815" y="372"/>
                      <a:pt x="813" y="372"/>
                    </a:cubicBezTo>
                    <a:cubicBezTo>
                      <a:pt x="816" y="373"/>
                      <a:pt x="816" y="373"/>
                      <a:pt x="816" y="373"/>
                    </a:cubicBezTo>
                    <a:cubicBezTo>
                      <a:pt x="814" y="375"/>
                      <a:pt x="814" y="375"/>
                      <a:pt x="814" y="375"/>
                    </a:cubicBezTo>
                    <a:cubicBezTo>
                      <a:pt x="811" y="376"/>
                      <a:pt x="811" y="376"/>
                      <a:pt x="811" y="376"/>
                    </a:cubicBezTo>
                    <a:cubicBezTo>
                      <a:pt x="810" y="376"/>
                      <a:pt x="810" y="376"/>
                      <a:pt x="810" y="376"/>
                    </a:cubicBezTo>
                    <a:cubicBezTo>
                      <a:pt x="809" y="376"/>
                      <a:pt x="809" y="376"/>
                      <a:pt x="809" y="376"/>
                    </a:cubicBezTo>
                    <a:cubicBezTo>
                      <a:pt x="806" y="380"/>
                      <a:pt x="806" y="380"/>
                      <a:pt x="806" y="380"/>
                    </a:cubicBezTo>
                    <a:cubicBezTo>
                      <a:pt x="803" y="384"/>
                      <a:pt x="803" y="384"/>
                      <a:pt x="803" y="384"/>
                    </a:cubicBezTo>
                    <a:cubicBezTo>
                      <a:pt x="804" y="385"/>
                      <a:pt x="804" y="385"/>
                      <a:pt x="804" y="385"/>
                    </a:cubicBezTo>
                    <a:cubicBezTo>
                      <a:pt x="806" y="384"/>
                      <a:pt x="806" y="384"/>
                      <a:pt x="806" y="384"/>
                    </a:cubicBezTo>
                    <a:cubicBezTo>
                      <a:pt x="810" y="384"/>
                      <a:pt x="810" y="384"/>
                      <a:pt x="810" y="384"/>
                    </a:cubicBezTo>
                    <a:cubicBezTo>
                      <a:pt x="808" y="383"/>
                      <a:pt x="808" y="383"/>
                      <a:pt x="808" y="383"/>
                    </a:cubicBezTo>
                    <a:cubicBezTo>
                      <a:pt x="809" y="382"/>
                      <a:pt x="809" y="382"/>
                      <a:pt x="809" y="382"/>
                    </a:cubicBezTo>
                    <a:cubicBezTo>
                      <a:pt x="810" y="383"/>
                      <a:pt x="810" y="383"/>
                      <a:pt x="810" y="383"/>
                    </a:cubicBezTo>
                    <a:cubicBezTo>
                      <a:pt x="816" y="381"/>
                      <a:pt x="816" y="381"/>
                      <a:pt x="816" y="381"/>
                    </a:cubicBezTo>
                    <a:cubicBezTo>
                      <a:pt x="816" y="383"/>
                      <a:pt x="816" y="383"/>
                      <a:pt x="816" y="383"/>
                    </a:cubicBezTo>
                    <a:cubicBezTo>
                      <a:pt x="820" y="382"/>
                      <a:pt x="820" y="382"/>
                      <a:pt x="820" y="382"/>
                    </a:cubicBezTo>
                    <a:cubicBezTo>
                      <a:pt x="820" y="382"/>
                      <a:pt x="820" y="382"/>
                      <a:pt x="820" y="382"/>
                    </a:cubicBezTo>
                    <a:cubicBezTo>
                      <a:pt x="818" y="381"/>
                      <a:pt x="818" y="381"/>
                      <a:pt x="818" y="381"/>
                    </a:cubicBezTo>
                    <a:cubicBezTo>
                      <a:pt x="818" y="380"/>
                      <a:pt x="818" y="380"/>
                      <a:pt x="818" y="380"/>
                    </a:cubicBezTo>
                    <a:cubicBezTo>
                      <a:pt x="820" y="379"/>
                      <a:pt x="818" y="384"/>
                      <a:pt x="821" y="379"/>
                    </a:cubicBezTo>
                    <a:cubicBezTo>
                      <a:pt x="821" y="380"/>
                      <a:pt x="821" y="380"/>
                      <a:pt x="821" y="380"/>
                    </a:cubicBezTo>
                    <a:cubicBezTo>
                      <a:pt x="826" y="380"/>
                      <a:pt x="826" y="380"/>
                      <a:pt x="826" y="380"/>
                    </a:cubicBezTo>
                    <a:cubicBezTo>
                      <a:pt x="829" y="380"/>
                      <a:pt x="829" y="380"/>
                      <a:pt x="829" y="380"/>
                    </a:cubicBezTo>
                    <a:cubicBezTo>
                      <a:pt x="829" y="379"/>
                      <a:pt x="828" y="383"/>
                      <a:pt x="829" y="379"/>
                    </a:cubicBezTo>
                    <a:cubicBezTo>
                      <a:pt x="830" y="379"/>
                      <a:pt x="830" y="379"/>
                      <a:pt x="830" y="379"/>
                    </a:cubicBezTo>
                    <a:cubicBezTo>
                      <a:pt x="830" y="379"/>
                      <a:pt x="830" y="379"/>
                      <a:pt x="830" y="379"/>
                    </a:cubicBezTo>
                    <a:cubicBezTo>
                      <a:pt x="833" y="379"/>
                      <a:pt x="833" y="379"/>
                      <a:pt x="833" y="379"/>
                    </a:cubicBezTo>
                    <a:cubicBezTo>
                      <a:pt x="833" y="378"/>
                      <a:pt x="833" y="378"/>
                      <a:pt x="833" y="378"/>
                    </a:cubicBezTo>
                    <a:cubicBezTo>
                      <a:pt x="834" y="377"/>
                      <a:pt x="836" y="379"/>
                      <a:pt x="836" y="377"/>
                    </a:cubicBezTo>
                    <a:cubicBezTo>
                      <a:pt x="836" y="377"/>
                      <a:pt x="837" y="377"/>
                      <a:pt x="836" y="378"/>
                    </a:cubicBezTo>
                    <a:cubicBezTo>
                      <a:pt x="836" y="378"/>
                      <a:pt x="836" y="379"/>
                      <a:pt x="837" y="377"/>
                    </a:cubicBezTo>
                    <a:cubicBezTo>
                      <a:pt x="837" y="377"/>
                      <a:pt x="837" y="377"/>
                      <a:pt x="837" y="377"/>
                    </a:cubicBezTo>
                    <a:cubicBezTo>
                      <a:pt x="839" y="375"/>
                      <a:pt x="839" y="375"/>
                      <a:pt x="839" y="375"/>
                    </a:cubicBezTo>
                    <a:cubicBezTo>
                      <a:pt x="839" y="375"/>
                      <a:pt x="842" y="375"/>
                      <a:pt x="838" y="375"/>
                    </a:cubicBezTo>
                    <a:cubicBezTo>
                      <a:pt x="839" y="374"/>
                      <a:pt x="839" y="374"/>
                      <a:pt x="839" y="374"/>
                    </a:cubicBezTo>
                    <a:cubicBezTo>
                      <a:pt x="840" y="375"/>
                      <a:pt x="840" y="375"/>
                      <a:pt x="840" y="375"/>
                    </a:cubicBezTo>
                    <a:cubicBezTo>
                      <a:pt x="844" y="375"/>
                      <a:pt x="844" y="375"/>
                      <a:pt x="844" y="375"/>
                    </a:cubicBezTo>
                    <a:cubicBezTo>
                      <a:pt x="845" y="375"/>
                      <a:pt x="845" y="375"/>
                      <a:pt x="845" y="375"/>
                    </a:cubicBezTo>
                    <a:cubicBezTo>
                      <a:pt x="843" y="375"/>
                      <a:pt x="843" y="375"/>
                      <a:pt x="843" y="375"/>
                    </a:cubicBezTo>
                    <a:cubicBezTo>
                      <a:pt x="843" y="376"/>
                      <a:pt x="843" y="376"/>
                      <a:pt x="843" y="376"/>
                    </a:cubicBezTo>
                    <a:cubicBezTo>
                      <a:pt x="845" y="376"/>
                      <a:pt x="845" y="376"/>
                      <a:pt x="845" y="376"/>
                    </a:cubicBezTo>
                    <a:cubicBezTo>
                      <a:pt x="846" y="375"/>
                      <a:pt x="846" y="375"/>
                      <a:pt x="846" y="375"/>
                    </a:cubicBezTo>
                    <a:cubicBezTo>
                      <a:pt x="846" y="374"/>
                      <a:pt x="846" y="375"/>
                      <a:pt x="845" y="375"/>
                    </a:cubicBezTo>
                    <a:cubicBezTo>
                      <a:pt x="845" y="374"/>
                      <a:pt x="844" y="375"/>
                      <a:pt x="846" y="374"/>
                    </a:cubicBezTo>
                    <a:cubicBezTo>
                      <a:pt x="847" y="375"/>
                      <a:pt x="847" y="375"/>
                      <a:pt x="847" y="375"/>
                    </a:cubicBezTo>
                    <a:cubicBezTo>
                      <a:pt x="849" y="376"/>
                      <a:pt x="840" y="377"/>
                      <a:pt x="850" y="373"/>
                    </a:cubicBezTo>
                    <a:cubicBezTo>
                      <a:pt x="850" y="374"/>
                      <a:pt x="850" y="374"/>
                      <a:pt x="850" y="374"/>
                    </a:cubicBezTo>
                    <a:cubicBezTo>
                      <a:pt x="851" y="374"/>
                      <a:pt x="851" y="374"/>
                      <a:pt x="851" y="374"/>
                    </a:cubicBezTo>
                    <a:cubicBezTo>
                      <a:pt x="851" y="373"/>
                      <a:pt x="851" y="373"/>
                      <a:pt x="851" y="373"/>
                    </a:cubicBezTo>
                    <a:cubicBezTo>
                      <a:pt x="858" y="371"/>
                      <a:pt x="858" y="371"/>
                      <a:pt x="858" y="371"/>
                    </a:cubicBezTo>
                    <a:cubicBezTo>
                      <a:pt x="859" y="371"/>
                      <a:pt x="859" y="368"/>
                      <a:pt x="861" y="370"/>
                    </a:cubicBezTo>
                    <a:cubicBezTo>
                      <a:pt x="858" y="369"/>
                      <a:pt x="858" y="369"/>
                      <a:pt x="858" y="369"/>
                    </a:cubicBezTo>
                    <a:cubicBezTo>
                      <a:pt x="856" y="369"/>
                      <a:pt x="856" y="369"/>
                      <a:pt x="856" y="369"/>
                    </a:cubicBezTo>
                    <a:cubicBezTo>
                      <a:pt x="856" y="368"/>
                      <a:pt x="856" y="368"/>
                      <a:pt x="856" y="368"/>
                    </a:cubicBezTo>
                    <a:cubicBezTo>
                      <a:pt x="851" y="368"/>
                      <a:pt x="851" y="368"/>
                      <a:pt x="851" y="368"/>
                    </a:cubicBezTo>
                    <a:cubicBezTo>
                      <a:pt x="850" y="369"/>
                      <a:pt x="850" y="368"/>
                      <a:pt x="850" y="367"/>
                    </a:cubicBezTo>
                    <a:cubicBezTo>
                      <a:pt x="849" y="368"/>
                      <a:pt x="850" y="370"/>
                      <a:pt x="848" y="368"/>
                    </a:cubicBezTo>
                    <a:cubicBezTo>
                      <a:pt x="846" y="367"/>
                      <a:pt x="846" y="367"/>
                      <a:pt x="846" y="367"/>
                    </a:cubicBezTo>
                    <a:cubicBezTo>
                      <a:pt x="851" y="366"/>
                      <a:pt x="851" y="366"/>
                      <a:pt x="851" y="366"/>
                    </a:cubicBezTo>
                    <a:cubicBezTo>
                      <a:pt x="851" y="366"/>
                      <a:pt x="851" y="366"/>
                      <a:pt x="851" y="366"/>
                    </a:cubicBezTo>
                    <a:cubicBezTo>
                      <a:pt x="851" y="366"/>
                      <a:pt x="853" y="367"/>
                      <a:pt x="851" y="367"/>
                    </a:cubicBezTo>
                    <a:cubicBezTo>
                      <a:pt x="853" y="368"/>
                      <a:pt x="853" y="368"/>
                      <a:pt x="853" y="368"/>
                    </a:cubicBezTo>
                    <a:cubicBezTo>
                      <a:pt x="854" y="368"/>
                      <a:pt x="854" y="368"/>
                      <a:pt x="854" y="368"/>
                    </a:cubicBezTo>
                    <a:cubicBezTo>
                      <a:pt x="853" y="366"/>
                      <a:pt x="858" y="369"/>
                      <a:pt x="853" y="366"/>
                    </a:cubicBezTo>
                    <a:cubicBezTo>
                      <a:pt x="852" y="365"/>
                      <a:pt x="852" y="365"/>
                      <a:pt x="852" y="365"/>
                    </a:cubicBezTo>
                    <a:cubicBezTo>
                      <a:pt x="852" y="365"/>
                      <a:pt x="853" y="364"/>
                      <a:pt x="853" y="365"/>
                    </a:cubicBezTo>
                    <a:cubicBezTo>
                      <a:pt x="853" y="365"/>
                      <a:pt x="853" y="365"/>
                      <a:pt x="853" y="365"/>
                    </a:cubicBezTo>
                    <a:cubicBezTo>
                      <a:pt x="857" y="368"/>
                      <a:pt x="857" y="368"/>
                      <a:pt x="857" y="368"/>
                    </a:cubicBezTo>
                    <a:cubicBezTo>
                      <a:pt x="861" y="368"/>
                      <a:pt x="861" y="368"/>
                      <a:pt x="861" y="368"/>
                    </a:cubicBezTo>
                    <a:cubicBezTo>
                      <a:pt x="861" y="370"/>
                      <a:pt x="863" y="369"/>
                      <a:pt x="864" y="369"/>
                    </a:cubicBezTo>
                    <a:cubicBezTo>
                      <a:pt x="864" y="372"/>
                      <a:pt x="864" y="372"/>
                      <a:pt x="864" y="372"/>
                    </a:cubicBezTo>
                    <a:cubicBezTo>
                      <a:pt x="864" y="373"/>
                      <a:pt x="866" y="371"/>
                      <a:pt x="866" y="373"/>
                    </a:cubicBezTo>
                    <a:cubicBezTo>
                      <a:pt x="866" y="372"/>
                      <a:pt x="866" y="372"/>
                      <a:pt x="866" y="372"/>
                    </a:cubicBezTo>
                    <a:cubicBezTo>
                      <a:pt x="866" y="373"/>
                      <a:pt x="866" y="373"/>
                      <a:pt x="866" y="373"/>
                    </a:cubicBezTo>
                    <a:cubicBezTo>
                      <a:pt x="867" y="373"/>
                      <a:pt x="867" y="373"/>
                      <a:pt x="867" y="373"/>
                    </a:cubicBezTo>
                    <a:cubicBezTo>
                      <a:pt x="868" y="372"/>
                      <a:pt x="868" y="372"/>
                      <a:pt x="868" y="372"/>
                    </a:cubicBezTo>
                    <a:cubicBezTo>
                      <a:pt x="867" y="372"/>
                      <a:pt x="867" y="372"/>
                      <a:pt x="867" y="372"/>
                    </a:cubicBezTo>
                    <a:cubicBezTo>
                      <a:pt x="871" y="372"/>
                      <a:pt x="871" y="372"/>
                      <a:pt x="871" y="372"/>
                    </a:cubicBezTo>
                    <a:cubicBezTo>
                      <a:pt x="875" y="370"/>
                      <a:pt x="875" y="370"/>
                      <a:pt x="875" y="370"/>
                    </a:cubicBezTo>
                    <a:cubicBezTo>
                      <a:pt x="880" y="369"/>
                      <a:pt x="880" y="369"/>
                      <a:pt x="880" y="369"/>
                    </a:cubicBezTo>
                    <a:cubicBezTo>
                      <a:pt x="880" y="368"/>
                      <a:pt x="878" y="370"/>
                      <a:pt x="880" y="368"/>
                    </a:cubicBezTo>
                    <a:cubicBezTo>
                      <a:pt x="883" y="368"/>
                      <a:pt x="883" y="368"/>
                      <a:pt x="883" y="368"/>
                    </a:cubicBezTo>
                    <a:cubicBezTo>
                      <a:pt x="891" y="367"/>
                      <a:pt x="891" y="367"/>
                      <a:pt x="891" y="367"/>
                    </a:cubicBezTo>
                    <a:cubicBezTo>
                      <a:pt x="891" y="367"/>
                      <a:pt x="891" y="367"/>
                      <a:pt x="891" y="367"/>
                    </a:cubicBezTo>
                    <a:cubicBezTo>
                      <a:pt x="894" y="367"/>
                      <a:pt x="894" y="367"/>
                      <a:pt x="894" y="367"/>
                    </a:cubicBezTo>
                    <a:cubicBezTo>
                      <a:pt x="896" y="368"/>
                      <a:pt x="890" y="368"/>
                      <a:pt x="896" y="366"/>
                    </a:cubicBezTo>
                    <a:cubicBezTo>
                      <a:pt x="896" y="367"/>
                      <a:pt x="896" y="367"/>
                      <a:pt x="896" y="367"/>
                    </a:cubicBezTo>
                    <a:cubicBezTo>
                      <a:pt x="899" y="367"/>
                      <a:pt x="899" y="367"/>
                      <a:pt x="899" y="367"/>
                    </a:cubicBezTo>
                    <a:cubicBezTo>
                      <a:pt x="900" y="366"/>
                      <a:pt x="900" y="366"/>
                      <a:pt x="900" y="366"/>
                    </a:cubicBezTo>
                    <a:cubicBezTo>
                      <a:pt x="898" y="365"/>
                      <a:pt x="898" y="365"/>
                      <a:pt x="898" y="365"/>
                    </a:cubicBezTo>
                    <a:cubicBezTo>
                      <a:pt x="901" y="365"/>
                      <a:pt x="901" y="365"/>
                      <a:pt x="901" y="365"/>
                    </a:cubicBezTo>
                    <a:cubicBezTo>
                      <a:pt x="901" y="365"/>
                      <a:pt x="901" y="365"/>
                      <a:pt x="901" y="365"/>
                    </a:cubicBezTo>
                    <a:cubicBezTo>
                      <a:pt x="906" y="363"/>
                      <a:pt x="906" y="363"/>
                      <a:pt x="906" y="363"/>
                    </a:cubicBezTo>
                    <a:cubicBezTo>
                      <a:pt x="907" y="363"/>
                      <a:pt x="909" y="359"/>
                      <a:pt x="910" y="363"/>
                    </a:cubicBezTo>
                    <a:cubicBezTo>
                      <a:pt x="917" y="360"/>
                      <a:pt x="917" y="360"/>
                      <a:pt x="917" y="360"/>
                    </a:cubicBezTo>
                    <a:cubicBezTo>
                      <a:pt x="917" y="360"/>
                      <a:pt x="917" y="360"/>
                      <a:pt x="917" y="360"/>
                    </a:cubicBezTo>
                    <a:cubicBezTo>
                      <a:pt x="918" y="360"/>
                      <a:pt x="918" y="360"/>
                      <a:pt x="918" y="360"/>
                    </a:cubicBezTo>
                    <a:cubicBezTo>
                      <a:pt x="919" y="360"/>
                      <a:pt x="919" y="360"/>
                      <a:pt x="919" y="360"/>
                    </a:cubicBezTo>
                    <a:cubicBezTo>
                      <a:pt x="921" y="361"/>
                      <a:pt x="921" y="361"/>
                      <a:pt x="921" y="361"/>
                    </a:cubicBezTo>
                    <a:cubicBezTo>
                      <a:pt x="924" y="363"/>
                      <a:pt x="924" y="363"/>
                      <a:pt x="924" y="363"/>
                    </a:cubicBezTo>
                    <a:cubicBezTo>
                      <a:pt x="922" y="365"/>
                      <a:pt x="922" y="365"/>
                      <a:pt x="922" y="365"/>
                    </a:cubicBezTo>
                    <a:cubicBezTo>
                      <a:pt x="920" y="364"/>
                      <a:pt x="920" y="364"/>
                      <a:pt x="920" y="364"/>
                    </a:cubicBezTo>
                    <a:cubicBezTo>
                      <a:pt x="920" y="365"/>
                      <a:pt x="918" y="363"/>
                      <a:pt x="919" y="366"/>
                    </a:cubicBezTo>
                    <a:cubicBezTo>
                      <a:pt x="919" y="365"/>
                      <a:pt x="919" y="365"/>
                      <a:pt x="919" y="365"/>
                    </a:cubicBezTo>
                    <a:cubicBezTo>
                      <a:pt x="912" y="367"/>
                      <a:pt x="912" y="367"/>
                      <a:pt x="912" y="367"/>
                    </a:cubicBezTo>
                    <a:cubicBezTo>
                      <a:pt x="912" y="369"/>
                      <a:pt x="912" y="369"/>
                      <a:pt x="912" y="369"/>
                    </a:cubicBezTo>
                    <a:cubicBezTo>
                      <a:pt x="904" y="369"/>
                      <a:pt x="904" y="369"/>
                      <a:pt x="904" y="369"/>
                    </a:cubicBezTo>
                    <a:cubicBezTo>
                      <a:pt x="904" y="371"/>
                      <a:pt x="904" y="371"/>
                      <a:pt x="904" y="371"/>
                    </a:cubicBezTo>
                    <a:cubicBezTo>
                      <a:pt x="899" y="372"/>
                      <a:pt x="899" y="372"/>
                      <a:pt x="899" y="372"/>
                    </a:cubicBezTo>
                    <a:cubicBezTo>
                      <a:pt x="898" y="373"/>
                      <a:pt x="898" y="373"/>
                      <a:pt x="898" y="373"/>
                    </a:cubicBezTo>
                    <a:cubicBezTo>
                      <a:pt x="894" y="375"/>
                      <a:pt x="894" y="375"/>
                      <a:pt x="894" y="375"/>
                    </a:cubicBezTo>
                    <a:cubicBezTo>
                      <a:pt x="893" y="376"/>
                      <a:pt x="893" y="376"/>
                      <a:pt x="893" y="376"/>
                    </a:cubicBezTo>
                    <a:cubicBezTo>
                      <a:pt x="890" y="376"/>
                      <a:pt x="890" y="376"/>
                      <a:pt x="890" y="376"/>
                    </a:cubicBezTo>
                    <a:cubicBezTo>
                      <a:pt x="890" y="376"/>
                      <a:pt x="891" y="377"/>
                      <a:pt x="890" y="376"/>
                    </a:cubicBezTo>
                    <a:cubicBezTo>
                      <a:pt x="886" y="378"/>
                      <a:pt x="886" y="378"/>
                      <a:pt x="886" y="378"/>
                    </a:cubicBezTo>
                    <a:cubicBezTo>
                      <a:pt x="885" y="378"/>
                      <a:pt x="885" y="378"/>
                      <a:pt x="885" y="378"/>
                    </a:cubicBezTo>
                    <a:cubicBezTo>
                      <a:pt x="883" y="380"/>
                      <a:pt x="883" y="380"/>
                      <a:pt x="883" y="380"/>
                    </a:cubicBezTo>
                    <a:cubicBezTo>
                      <a:pt x="883" y="378"/>
                      <a:pt x="883" y="378"/>
                      <a:pt x="883" y="378"/>
                    </a:cubicBezTo>
                    <a:cubicBezTo>
                      <a:pt x="881" y="379"/>
                      <a:pt x="881" y="379"/>
                      <a:pt x="881" y="379"/>
                    </a:cubicBezTo>
                    <a:cubicBezTo>
                      <a:pt x="881" y="379"/>
                      <a:pt x="879" y="378"/>
                      <a:pt x="881" y="381"/>
                    </a:cubicBezTo>
                    <a:cubicBezTo>
                      <a:pt x="879" y="381"/>
                      <a:pt x="879" y="381"/>
                      <a:pt x="879" y="381"/>
                    </a:cubicBezTo>
                    <a:cubicBezTo>
                      <a:pt x="879" y="382"/>
                      <a:pt x="879" y="382"/>
                      <a:pt x="879" y="382"/>
                    </a:cubicBezTo>
                    <a:cubicBezTo>
                      <a:pt x="877" y="382"/>
                      <a:pt x="877" y="382"/>
                      <a:pt x="877" y="382"/>
                    </a:cubicBezTo>
                    <a:cubicBezTo>
                      <a:pt x="876" y="383"/>
                      <a:pt x="876" y="383"/>
                      <a:pt x="876" y="383"/>
                    </a:cubicBezTo>
                    <a:cubicBezTo>
                      <a:pt x="872" y="383"/>
                      <a:pt x="872" y="383"/>
                      <a:pt x="872" y="383"/>
                    </a:cubicBezTo>
                    <a:cubicBezTo>
                      <a:pt x="870" y="383"/>
                      <a:pt x="870" y="383"/>
                      <a:pt x="870" y="383"/>
                    </a:cubicBezTo>
                    <a:cubicBezTo>
                      <a:pt x="870" y="384"/>
                      <a:pt x="870" y="384"/>
                      <a:pt x="870" y="384"/>
                    </a:cubicBezTo>
                    <a:cubicBezTo>
                      <a:pt x="872" y="385"/>
                      <a:pt x="872" y="385"/>
                      <a:pt x="872" y="385"/>
                    </a:cubicBezTo>
                    <a:cubicBezTo>
                      <a:pt x="875" y="388"/>
                      <a:pt x="875" y="388"/>
                      <a:pt x="875" y="388"/>
                    </a:cubicBezTo>
                    <a:cubicBezTo>
                      <a:pt x="873" y="389"/>
                      <a:pt x="873" y="389"/>
                      <a:pt x="873" y="389"/>
                    </a:cubicBezTo>
                    <a:cubicBezTo>
                      <a:pt x="871" y="387"/>
                      <a:pt x="871" y="387"/>
                      <a:pt x="871" y="387"/>
                    </a:cubicBezTo>
                    <a:cubicBezTo>
                      <a:pt x="861" y="388"/>
                      <a:pt x="861" y="388"/>
                      <a:pt x="861" y="388"/>
                    </a:cubicBezTo>
                    <a:cubicBezTo>
                      <a:pt x="860" y="388"/>
                      <a:pt x="860" y="388"/>
                      <a:pt x="860" y="388"/>
                    </a:cubicBezTo>
                    <a:cubicBezTo>
                      <a:pt x="853" y="389"/>
                      <a:pt x="853" y="389"/>
                      <a:pt x="853" y="389"/>
                    </a:cubicBezTo>
                    <a:cubicBezTo>
                      <a:pt x="854" y="389"/>
                      <a:pt x="854" y="389"/>
                      <a:pt x="854" y="389"/>
                    </a:cubicBezTo>
                    <a:cubicBezTo>
                      <a:pt x="850" y="389"/>
                      <a:pt x="850" y="389"/>
                      <a:pt x="850" y="389"/>
                    </a:cubicBezTo>
                    <a:cubicBezTo>
                      <a:pt x="850" y="390"/>
                      <a:pt x="850" y="390"/>
                      <a:pt x="850" y="390"/>
                    </a:cubicBezTo>
                    <a:cubicBezTo>
                      <a:pt x="849" y="389"/>
                      <a:pt x="849" y="389"/>
                      <a:pt x="849" y="389"/>
                    </a:cubicBezTo>
                    <a:cubicBezTo>
                      <a:pt x="847" y="391"/>
                      <a:pt x="847" y="391"/>
                      <a:pt x="847" y="391"/>
                    </a:cubicBezTo>
                    <a:cubicBezTo>
                      <a:pt x="847" y="391"/>
                      <a:pt x="846" y="392"/>
                      <a:pt x="846" y="390"/>
                    </a:cubicBezTo>
                    <a:cubicBezTo>
                      <a:pt x="846" y="391"/>
                      <a:pt x="846" y="391"/>
                      <a:pt x="846" y="391"/>
                    </a:cubicBezTo>
                    <a:cubicBezTo>
                      <a:pt x="839" y="392"/>
                      <a:pt x="839" y="392"/>
                      <a:pt x="839" y="392"/>
                    </a:cubicBezTo>
                    <a:cubicBezTo>
                      <a:pt x="824" y="397"/>
                      <a:pt x="824" y="397"/>
                      <a:pt x="824" y="397"/>
                    </a:cubicBezTo>
                    <a:cubicBezTo>
                      <a:pt x="821" y="398"/>
                      <a:pt x="821" y="398"/>
                      <a:pt x="821" y="398"/>
                    </a:cubicBezTo>
                    <a:cubicBezTo>
                      <a:pt x="820" y="397"/>
                      <a:pt x="820" y="397"/>
                      <a:pt x="820" y="397"/>
                    </a:cubicBezTo>
                    <a:cubicBezTo>
                      <a:pt x="818" y="398"/>
                      <a:pt x="818" y="398"/>
                      <a:pt x="818" y="398"/>
                    </a:cubicBezTo>
                    <a:cubicBezTo>
                      <a:pt x="818" y="399"/>
                      <a:pt x="818" y="399"/>
                      <a:pt x="818" y="399"/>
                    </a:cubicBezTo>
                    <a:cubicBezTo>
                      <a:pt x="819" y="399"/>
                      <a:pt x="819" y="399"/>
                      <a:pt x="819" y="399"/>
                    </a:cubicBezTo>
                    <a:cubicBezTo>
                      <a:pt x="806" y="404"/>
                      <a:pt x="806" y="404"/>
                      <a:pt x="806" y="404"/>
                    </a:cubicBezTo>
                    <a:cubicBezTo>
                      <a:pt x="801" y="406"/>
                      <a:pt x="801" y="406"/>
                      <a:pt x="801" y="406"/>
                    </a:cubicBezTo>
                    <a:cubicBezTo>
                      <a:pt x="800" y="406"/>
                      <a:pt x="800" y="406"/>
                      <a:pt x="800" y="406"/>
                    </a:cubicBezTo>
                    <a:cubicBezTo>
                      <a:pt x="799" y="407"/>
                      <a:pt x="799" y="407"/>
                      <a:pt x="799" y="407"/>
                    </a:cubicBezTo>
                    <a:cubicBezTo>
                      <a:pt x="798" y="407"/>
                      <a:pt x="798" y="407"/>
                      <a:pt x="798" y="407"/>
                    </a:cubicBezTo>
                    <a:cubicBezTo>
                      <a:pt x="795" y="408"/>
                      <a:pt x="795" y="408"/>
                      <a:pt x="795" y="408"/>
                    </a:cubicBezTo>
                    <a:cubicBezTo>
                      <a:pt x="795" y="408"/>
                      <a:pt x="796" y="409"/>
                      <a:pt x="795" y="408"/>
                    </a:cubicBezTo>
                    <a:cubicBezTo>
                      <a:pt x="786" y="410"/>
                      <a:pt x="786" y="410"/>
                      <a:pt x="786" y="410"/>
                    </a:cubicBezTo>
                    <a:cubicBezTo>
                      <a:pt x="784" y="410"/>
                      <a:pt x="784" y="410"/>
                      <a:pt x="784" y="410"/>
                    </a:cubicBezTo>
                    <a:cubicBezTo>
                      <a:pt x="778" y="412"/>
                      <a:pt x="778" y="412"/>
                      <a:pt x="778" y="412"/>
                    </a:cubicBezTo>
                    <a:cubicBezTo>
                      <a:pt x="774" y="414"/>
                      <a:pt x="774" y="414"/>
                      <a:pt x="774" y="414"/>
                    </a:cubicBezTo>
                    <a:cubicBezTo>
                      <a:pt x="767" y="422"/>
                      <a:pt x="767" y="422"/>
                      <a:pt x="767" y="422"/>
                    </a:cubicBezTo>
                    <a:cubicBezTo>
                      <a:pt x="764" y="425"/>
                      <a:pt x="764" y="425"/>
                      <a:pt x="764" y="425"/>
                    </a:cubicBezTo>
                    <a:cubicBezTo>
                      <a:pt x="761" y="427"/>
                      <a:pt x="761" y="427"/>
                      <a:pt x="761" y="427"/>
                    </a:cubicBezTo>
                    <a:cubicBezTo>
                      <a:pt x="761" y="430"/>
                      <a:pt x="768" y="420"/>
                      <a:pt x="758" y="431"/>
                    </a:cubicBezTo>
                    <a:cubicBezTo>
                      <a:pt x="754" y="434"/>
                      <a:pt x="754" y="434"/>
                      <a:pt x="754" y="434"/>
                    </a:cubicBezTo>
                    <a:cubicBezTo>
                      <a:pt x="753" y="434"/>
                      <a:pt x="753" y="434"/>
                      <a:pt x="753" y="434"/>
                    </a:cubicBezTo>
                    <a:cubicBezTo>
                      <a:pt x="754" y="435"/>
                      <a:pt x="754" y="435"/>
                      <a:pt x="754" y="435"/>
                    </a:cubicBezTo>
                    <a:cubicBezTo>
                      <a:pt x="753" y="436"/>
                      <a:pt x="753" y="436"/>
                      <a:pt x="753" y="436"/>
                    </a:cubicBezTo>
                    <a:cubicBezTo>
                      <a:pt x="753" y="435"/>
                      <a:pt x="753" y="435"/>
                      <a:pt x="753" y="435"/>
                    </a:cubicBezTo>
                    <a:cubicBezTo>
                      <a:pt x="750" y="437"/>
                      <a:pt x="750" y="437"/>
                      <a:pt x="750" y="437"/>
                    </a:cubicBezTo>
                    <a:cubicBezTo>
                      <a:pt x="750" y="438"/>
                      <a:pt x="750" y="438"/>
                      <a:pt x="750" y="438"/>
                    </a:cubicBezTo>
                    <a:cubicBezTo>
                      <a:pt x="748" y="441"/>
                      <a:pt x="748" y="441"/>
                      <a:pt x="748" y="441"/>
                    </a:cubicBezTo>
                    <a:cubicBezTo>
                      <a:pt x="742" y="446"/>
                      <a:pt x="742" y="446"/>
                      <a:pt x="742" y="446"/>
                    </a:cubicBezTo>
                    <a:cubicBezTo>
                      <a:pt x="741" y="448"/>
                      <a:pt x="741" y="448"/>
                      <a:pt x="741" y="448"/>
                    </a:cubicBezTo>
                    <a:cubicBezTo>
                      <a:pt x="737" y="449"/>
                      <a:pt x="737" y="449"/>
                      <a:pt x="737" y="449"/>
                    </a:cubicBezTo>
                    <a:cubicBezTo>
                      <a:pt x="737" y="449"/>
                      <a:pt x="737" y="449"/>
                      <a:pt x="736" y="449"/>
                    </a:cubicBezTo>
                    <a:cubicBezTo>
                      <a:pt x="736" y="451"/>
                      <a:pt x="736" y="451"/>
                      <a:pt x="736" y="451"/>
                    </a:cubicBezTo>
                    <a:cubicBezTo>
                      <a:pt x="732" y="455"/>
                      <a:pt x="732" y="455"/>
                      <a:pt x="732" y="455"/>
                    </a:cubicBezTo>
                    <a:cubicBezTo>
                      <a:pt x="731" y="455"/>
                      <a:pt x="731" y="455"/>
                      <a:pt x="731" y="455"/>
                    </a:cubicBezTo>
                    <a:cubicBezTo>
                      <a:pt x="731" y="455"/>
                      <a:pt x="731" y="455"/>
                      <a:pt x="731" y="455"/>
                    </a:cubicBezTo>
                    <a:cubicBezTo>
                      <a:pt x="730" y="457"/>
                      <a:pt x="730" y="457"/>
                      <a:pt x="730" y="457"/>
                    </a:cubicBezTo>
                    <a:cubicBezTo>
                      <a:pt x="727" y="460"/>
                      <a:pt x="727" y="460"/>
                      <a:pt x="727" y="460"/>
                    </a:cubicBezTo>
                    <a:cubicBezTo>
                      <a:pt x="725" y="461"/>
                      <a:pt x="725" y="461"/>
                      <a:pt x="725" y="461"/>
                    </a:cubicBezTo>
                    <a:cubicBezTo>
                      <a:pt x="725" y="461"/>
                      <a:pt x="727" y="458"/>
                      <a:pt x="725" y="462"/>
                    </a:cubicBezTo>
                    <a:cubicBezTo>
                      <a:pt x="725" y="461"/>
                      <a:pt x="725" y="461"/>
                      <a:pt x="725" y="461"/>
                    </a:cubicBezTo>
                    <a:cubicBezTo>
                      <a:pt x="725" y="463"/>
                      <a:pt x="725" y="463"/>
                      <a:pt x="725" y="463"/>
                    </a:cubicBezTo>
                    <a:cubicBezTo>
                      <a:pt x="723" y="464"/>
                      <a:pt x="723" y="464"/>
                      <a:pt x="723" y="464"/>
                    </a:cubicBezTo>
                    <a:cubicBezTo>
                      <a:pt x="722" y="465"/>
                      <a:pt x="722" y="465"/>
                      <a:pt x="722" y="465"/>
                    </a:cubicBezTo>
                    <a:cubicBezTo>
                      <a:pt x="721" y="464"/>
                      <a:pt x="727" y="463"/>
                      <a:pt x="721" y="464"/>
                    </a:cubicBezTo>
                    <a:cubicBezTo>
                      <a:pt x="720" y="466"/>
                      <a:pt x="720" y="466"/>
                      <a:pt x="720" y="466"/>
                    </a:cubicBezTo>
                    <a:cubicBezTo>
                      <a:pt x="720" y="466"/>
                      <a:pt x="720" y="466"/>
                      <a:pt x="720" y="466"/>
                    </a:cubicBezTo>
                    <a:cubicBezTo>
                      <a:pt x="718" y="469"/>
                      <a:pt x="718" y="469"/>
                      <a:pt x="718" y="469"/>
                    </a:cubicBezTo>
                    <a:cubicBezTo>
                      <a:pt x="717" y="469"/>
                      <a:pt x="717" y="469"/>
                      <a:pt x="717" y="469"/>
                    </a:cubicBezTo>
                    <a:cubicBezTo>
                      <a:pt x="717" y="470"/>
                      <a:pt x="717" y="470"/>
                      <a:pt x="717" y="470"/>
                    </a:cubicBezTo>
                    <a:cubicBezTo>
                      <a:pt x="714" y="471"/>
                      <a:pt x="714" y="471"/>
                      <a:pt x="714" y="471"/>
                    </a:cubicBezTo>
                    <a:cubicBezTo>
                      <a:pt x="714" y="472"/>
                      <a:pt x="714" y="472"/>
                      <a:pt x="714" y="472"/>
                    </a:cubicBezTo>
                    <a:cubicBezTo>
                      <a:pt x="712" y="472"/>
                      <a:pt x="712" y="472"/>
                      <a:pt x="712" y="472"/>
                    </a:cubicBezTo>
                    <a:cubicBezTo>
                      <a:pt x="712" y="473"/>
                      <a:pt x="712" y="473"/>
                      <a:pt x="712" y="473"/>
                    </a:cubicBezTo>
                    <a:cubicBezTo>
                      <a:pt x="708" y="476"/>
                      <a:pt x="708" y="476"/>
                      <a:pt x="708" y="476"/>
                    </a:cubicBezTo>
                    <a:cubicBezTo>
                      <a:pt x="708" y="476"/>
                      <a:pt x="709" y="473"/>
                      <a:pt x="709" y="477"/>
                    </a:cubicBezTo>
                    <a:cubicBezTo>
                      <a:pt x="707" y="477"/>
                      <a:pt x="707" y="477"/>
                      <a:pt x="707" y="477"/>
                    </a:cubicBezTo>
                    <a:cubicBezTo>
                      <a:pt x="707" y="479"/>
                      <a:pt x="707" y="479"/>
                      <a:pt x="707" y="479"/>
                    </a:cubicBezTo>
                    <a:cubicBezTo>
                      <a:pt x="704" y="480"/>
                      <a:pt x="704" y="480"/>
                      <a:pt x="704" y="480"/>
                    </a:cubicBezTo>
                    <a:cubicBezTo>
                      <a:pt x="704" y="481"/>
                      <a:pt x="704" y="481"/>
                      <a:pt x="704" y="481"/>
                    </a:cubicBezTo>
                    <a:cubicBezTo>
                      <a:pt x="702" y="483"/>
                      <a:pt x="702" y="483"/>
                      <a:pt x="702" y="483"/>
                    </a:cubicBezTo>
                    <a:cubicBezTo>
                      <a:pt x="700" y="483"/>
                      <a:pt x="700" y="483"/>
                      <a:pt x="700" y="483"/>
                    </a:cubicBezTo>
                    <a:cubicBezTo>
                      <a:pt x="701" y="484"/>
                      <a:pt x="701" y="484"/>
                      <a:pt x="701" y="484"/>
                    </a:cubicBezTo>
                    <a:cubicBezTo>
                      <a:pt x="698" y="487"/>
                      <a:pt x="698" y="487"/>
                      <a:pt x="698" y="487"/>
                    </a:cubicBezTo>
                    <a:cubicBezTo>
                      <a:pt x="698" y="487"/>
                      <a:pt x="698" y="487"/>
                      <a:pt x="698" y="487"/>
                    </a:cubicBezTo>
                    <a:cubicBezTo>
                      <a:pt x="691" y="492"/>
                      <a:pt x="691" y="492"/>
                      <a:pt x="691" y="492"/>
                    </a:cubicBezTo>
                    <a:cubicBezTo>
                      <a:pt x="691" y="492"/>
                      <a:pt x="691" y="492"/>
                      <a:pt x="691" y="492"/>
                    </a:cubicBezTo>
                    <a:cubicBezTo>
                      <a:pt x="690" y="493"/>
                      <a:pt x="690" y="493"/>
                      <a:pt x="690" y="493"/>
                    </a:cubicBezTo>
                    <a:cubicBezTo>
                      <a:pt x="690" y="494"/>
                      <a:pt x="688" y="492"/>
                      <a:pt x="690" y="494"/>
                    </a:cubicBezTo>
                    <a:cubicBezTo>
                      <a:pt x="689" y="493"/>
                      <a:pt x="689" y="493"/>
                      <a:pt x="689" y="493"/>
                    </a:cubicBezTo>
                    <a:cubicBezTo>
                      <a:pt x="687" y="496"/>
                      <a:pt x="687" y="496"/>
                      <a:pt x="687" y="496"/>
                    </a:cubicBezTo>
                    <a:cubicBezTo>
                      <a:pt x="685" y="497"/>
                      <a:pt x="685" y="497"/>
                      <a:pt x="685" y="497"/>
                    </a:cubicBezTo>
                    <a:cubicBezTo>
                      <a:pt x="686" y="497"/>
                      <a:pt x="686" y="498"/>
                      <a:pt x="685" y="498"/>
                    </a:cubicBezTo>
                    <a:cubicBezTo>
                      <a:pt x="682" y="500"/>
                      <a:pt x="682" y="500"/>
                      <a:pt x="682" y="500"/>
                    </a:cubicBezTo>
                    <a:cubicBezTo>
                      <a:pt x="682" y="501"/>
                      <a:pt x="682" y="501"/>
                      <a:pt x="682" y="501"/>
                    </a:cubicBezTo>
                    <a:cubicBezTo>
                      <a:pt x="680" y="502"/>
                      <a:pt x="680" y="502"/>
                      <a:pt x="680" y="502"/>
                    </a:cubicBezTo>
                    <a:cubicBezTo>
                      <a:pt x="678" y="505"/>
                      <a:pt x="678" y="505"/>
                      <a:pt x="678" y="505"/>
                    </a:cubicBezTo>
                    <a:cubicBezTo>
                      <a:pt x="668" y="514"/>
                      <a:pt x="657" y="524"/>
                      <a:pt x="646" y="534"/>
                    </a:cubicBezTo>
                    <a:cubicBezTo>
                      <a:pt x="646" y="535"/>
                      <a:pt x="646" y="535"/>
                      <a:pt x="646" y="535"/>
                    </a:cubicBezTo>
                    <a:cubicBezTo>
                      <a:pt x="643" y="537"/>
                      <a:pt x="641" y="542"/>
                      <a:pt x="637" y="542"/>
                    </a:cubicBezTo>
                    <a:cubicBezTo>
                      <a:pt x="637" y="542"/>
                      <a:pt x="637" y="542"/>
                      <a:pt x="637" y="542"/>
                    </a:cubicBezTo>
                    <a:cubicBezTo>
                      <a:pt x="635" y="545"/>
                      <a:pt x="631" y="549"/>
                      <a:pt x="630" y="551"/>
                    </a:cubicBezTo>
                    <a:cubicBezTo>
                      <a:pt x="629" y="552"/>
                      <a:pt x="628" y="553"/>
                      <a:pt x="627" y="553"/>
                    </a:cubicBezTo>
                    <a:cubicBezTo>
                      <a:pt x="628" y="554"/>
                      <a:pt x="628" y="554"/>
                      <a:pt x="628" y="554"/>
                    </a:cubicBezTo>
                    <a:cubicBezTo>
                      <a:pt x="627" y="554"/>
                      <a:pt x="630" y="553"/>
                      <a:pt x="627" y="554"/>
                    </a:cubicBezTo>
                    <a:cubicBezTo>
                      <a:pt x="628" y="555"/>
                      <a:pt x="628" y="555"/>
                      <a:pt x="628" y="555"/>
                    </a:cubicBezTo>
                    <a:cubicBezTo>
                      <a:pt x="628" y="556"/>
                      <a:pt x="627" y="553"/>
                      <a:pt x="627" y="556"/>
                    </a:cubicBezTo>
                    <a:cubicBezTo>
                      <a:pt x="626" y="555"/>
                      <a:pt x="626" y="555"/>
                      <a:pt x="626" y="555"/>
                    </a:cubicBezTo>
                    <a:cubicBezTo>
                      <a:pt x="622" y="557"/>
                      <a:pt x="619" y="559"/>
                      <a:pt x="617" y="562"/>
                    </a:cubicBezTo>
                    <a:cubicBezTo>
                      <a:pt x="616" y="564"/>
                      <a:pt x="616" y="564"/>
                      <a:pt x="616" y="564"/>
                    </a:cubicBezTo>
                    <a:cubicBezTo>
                      <a:pt x="614" y="565"/>
                      <a:pt x="614" y="565"/>
                      <a:pt x="614" y="565"/>
                    </a:cubicBezTo>
                    <a:cubicBezTo>
                      <a:pt x="606" y="565"/>
                      <a:pt x="606" y="565"/>
                      <a:pt x="606" y="565"/>
                    </a:cubicBezTo>
                    <a:cubicBezTo>
                      <a:pt x="604" y="563"/>
                      <a:pt x="604" y="563"/>
                      <a:pt x="604" y="563"/>
                    </a:cubicBezTo>
                    <a:cubicBezTo>
                      <a:pt x="605" y="563"/>
                      <a:pt x="605" y="563"/>
                      <a:pt x="605" y="563"/>
                    </a:cubicBezTo>
                    <a:cubicBezTo>
                      <a:pt x="606" y="561"/>
                      <a:pt x="606" y="561"/>
                      <a:pt x="606" y="561"/>
                    </a:cubicBezTo>
                    <a:cubicBezTo>
                      <a:pt x="608" y="558"/>
                      <a:pt x="608" y="558"/>
                      <a:pt x="608" y="558"/>
                    </a:cubicBezTo>
                    <a:cubicBezTo>
                      <a:pt x="608" y="558"/>
                      <a:pt x="608" y="558"/>
                      <a:pt x="608" y="558"/>
                    </a:cubicBezTo>
                    <a:cubicBezTo>
                      <a:pt x="609" y="557"/>
                      <a:pt x="609" y="557"/>
                      <a:pt x="609" y="557"/>
                    </a:cubicBezTo>
                    <a:cubicBezTo>
                      <a:pt x="608" y="556"/>
                      <a:pt x="608" y="556"/>
                      <a:pt x="608" y="556"/>
                    </a:cubicBezTo>
                    <a:cubicBezTo>
                      <a:pt x="607" y="557"/>
                      <a:pt x="605" y="557"/>
                      <a:pt x="604" y="558"/>
                    </a:cubicBezTo>
                    <a:cubicBezTo>
                      <a:pt x="602" y="561"/>
                      <a:pt x="602" y="561"/>
                      <a:pt x="602" y="561"/>
                    </a:cubicBezTo>
                    <a:cubicBezTo>
                      <a:pt x="600" y="563"/>
                      <a:pt x="600" y="563"/>
                      <a:pt x="600" y="563"/>
                    </a:cubicBezTo>
                    <a:cubicBezTo>
                      <a:pt x="601" y="563"/>
                      <a:pt x="601" y="563"/>
                      <a:pt x="601" y="563"/>
                    </a:cubicBezTo>
                    <a:cubicBezTo>
                      <a:pt x="599" y="565"/>
                      <a:pt x="599" y="565"/>
                      <a:pt x="599" y="565"/>
                    </a:cubicBezTo>
                    <a:cubicBezTo>
                      <a:pt x="590" y="565"/>
                      <a:pt x="590" y="565"/>
                      <a:pt x="590" y="565"/>
                    </a:cubicBezTo>
                    <a:cubicBezTo>
                      <a:pt x="590" y="564"/>
                      <a:pt x="590" y="564"/>
                      <a:pt x="590" y="564"/>
                    </a:cubicBezTo>
                    <a:cubicBezTo>
                      <a:pt x="593" y="563"/>
                      <a:pt x="593" y="563"/>
                      <a:pt x="593" y="563"/>
                    </a:cubicBezTo>
                    <a:cubicBezTo>
                      <a:pt x="594" y="561"/>
                      <a:pt x="594" y="561"/>
                      <a:pt x="594" y="561"/>
                    </a:cubicBezTo>
                    <a:cubicBezTo>
                      <a:pt x="594" y="560"/>
                      <a:pt x="594" y="560"/>
                      <a:pt x="594" y="560"/>
                    </a:cubicBezTo>
                    <a:cubicBezTo>
                      <a:pt x="597" y="558"/>
                      <a:pt x="597" y="558"/>
                      <a:pt x="597" y="558"/>
                    </a:cubicBezTo>
                    <a:cubicBezTo>
                      <a:pt x="597" y="557"/>
                      <a:pt x="597" y="559"/>
                      <a:pt x="597" y="557"/>
                    </a:cubicBezTo>
                    <a:cubicBezTo>
                      <a:pt x="600" y="559"/>
                      <a:pt x="600" y="559"/>
                      <a:pt x="600" y="559"/>
                    </a:cubicBezTo>
                    <a:cubicBezTo>
                      <a:pt x="600" y="558"/>
                      <a:pt x="600" y="558"/>
                      <a:pt x="600" y="558"/>
                    </a:cubicBezTo>
                    <a:cubicBezTo>
                      <a:pt x="600" y="558"/>
                      <a:pt x="600" y="558"/>
                      <a:pt x="600" y="558"/>
                    </a:cubicBezTo>
                    <a:cubicBezTo>
                      <a:pt x="598" y="557"/>
                      <a:pt x="598" y="557"/>
                      <a:pt x="598" y="557"/>
                    </a:cubicBezTo>
                    <a:cubicBezTo>
                      <a:pt x="599" y="556"/>
                      <a:pt x="599" y="556"/>
                      <a:pt x="599" y="556"/>
                    </a:cubicBezTo>
                    <a:cubicBezTo>
                      <a:pt x="599" y="555"/>
                      <a:pt x="599" y="555"/>
                      <a:pt x="599" y="555"/>
                    </a:cubicBezTo>
                    <a:cubicBezTo>
                      <a:pt x="598" y="558"/>
                      <a:pt x="594" y="555"/>
                      <a:pt x="593" y="556"/>
                    </a:cubicBezTo>
                    <a:cubicBezTo>
                      <a:pt x="589" y="559"/>
                      <a:pt x="589" y="559"/>
                      <a:pt x="589" y="559"/>
                    </a:cubicBezTo>
                    <a:cubicBezTo>
                      <a:pt x="590" y="560"/>
                      <a:pt x="590" y="560"/>
                      <a:pt x="590" y="560"/>
                    </a:cubicBezTo>
                    <a:cubicBezTo>
                      <a:pt x="585" y="565"/>
                      <a:pt x="585" y="565"/>
                      <a:pt x="585" y="565"/>
                    </a:cubicBezTo>
                    <a:cubicBezTo>
                      <a:pt x="576" y="565"/>
                      <a:pt x="576" y="565"/>
                      <a:pt x="576" y="565"/>
                    </a:cubicBezTo>
                    <a:cubicBezTo>
                      <a:pt x="577" y="564"/>
                      <a:pt x="574" y="565"/>
                      <a:pt x="576" y="563"/>
                    </a:cubicBezTo>
                    <a:cubicBezTo>
                      <a:pt x="575" y="564"/>
                      <a:pt x="575" y="564"/>
                      <a:pt x="575" y="564"/>
                    </a:cubicBezTo>
                    <a:cubicBezTo>
                      <a:pt x="575" y="564"/>
                      <a:pt x="575" y="564"/>
                      <a:pt x="575" y="564"/>
                    </a:cubicBezTo>
                    <a:cubicBezTo>
                      <a:pt x="575" y="563"/>
                      <a:pt x="575" y="563"/>
                      <a:pt x="575" y="563"/>
                    </a:cubicBezTo>
                    <a:cubicBezTo>
                      <a:pt x="573" y="565"/>
                      <a:pt x="573" y="565"/>
                      <a:pt x="573" y="565"/>
                    </a:cubicBezTo>
                    <a:cubicBezTo>
                      <a:pt x="571" y="565"/>
                      <a:pt x="571" y="565"/>
                      <a:pt x="571" y="565"/>
                    </a:cubicBezTo>
                    <a:cubicBezTo>
                      <a:pt x="572" y="563"/>
                      <a:pt x="572" y="563"/>
                      <a:pt x="572" y="563"/>
                    </a:cubicBezTo>
                    <a:cubicBezTo>
                      <a:pt x="573" y="562"/>
                      <a:pt x="573" y="564"/>
                      <a:pt x="574" y="563"/>
                    </a:cubicBezTo>
                    <a:cubicBezTo>
                      <a:pt x="575" y="564"/>
                      <a:pt x="575" y="564"/>
                      <a:pt x="575" y="564"/>
                    </a:cubicBezTo>
                    <a:cubicBezTo>
                      <a:pt x="576" y="561"/>
                      <a:pt x="576" y="561"/>
                      <a:pt x="576" y="561"/>
                    </a:cubicBezTo>
                    <a:cubicBezTo>
                      <a:pt x="578" y="561"/>
                      <a:pt x="574" y="560"/>
                      <a:pt x="578" y="560"/>
                    </a:cubicBezTo>
                    <a:cubicBezTo>
                      <a:pt x="577" y="559"/>
                      <a:pt x="577" y="559"/>
                      <a:pt x="577" y="559"/>
                    </a:cubicBezTo>
                    <a:cubicBezTo>
                      <a:pt x="576" y="560"/>
                      <a:pt x="574" y="560"/>
                      <a:pt x="573" y="561"/>
                    </a:cubicBezTo>
                    <a:cubicBezTo>
                      <a:pt x="578" y="556"/>
                      <a:pt x="578" y="556"/>
                      <a:pt x="578" y="556"/>
                    </a:cubicBezTo>
                    <a:cubicBezTo>
                      <a:pt x="583" y="552"/>
                      <a:pt x="583" y="552"/>
                      <a:pt x="583" y="552"/>
                    </a:cubicBezTo>
                    <a:cubicBezTo>
                      <a:pt x="583" y="551"/>
                      <a:pt x="583" y="551"/>
                      <a:pt x="583" y="551"/>
                    </a:cubicBezTo>
                    <a:cubicBezTo>
                      <a:pt x="585" y="551"/>
                      <a:pt x="585" y="551"/>
                      <a:pt x="585" y="551"/>
                    </a:cubicBezTo>
                    <a:cubicBezTo>
                      <a:pt x="586" y="550"/>
                      <a:pt x="587" y="548"/>
                      <a:pt x="587" y="546"/>
                    </a:cubicBezTo>
                    <a:cubicBezTo>
                      <a:pt x="586" y="548"/>
                      <a:pt x="586" y="548"/>
                      <a:pt x="586" y="548"/>
                    </a:cubicBezTo>
                    <a:cubicBezTo>
                      <a:pt x="580" y="550"/>
                      <a:pt x="574" y="557"/>
                      <a:pt x="569" y="561"/>
                    </a:cubicBezTo>
                    <a:cubicBezTo>
                      <a:pt x="569" y="562"/>
                      <a:pt x="569" y="562"/>
                      <a:pt x="569" y="562"/>
                    </a:cubicBezTo>
                    <a:cubicBezTo>
                      <a:pt x="567" y="565"/>
                      <a:pt x="567" y="565"/>
                      <a:pt x="567" y="565"/>
                    </a:cubicBezTo>
                    <a:cubicBezTo>
                      <a:pt x="560" y="565"/>
                      <a:pt x="560" y="565"/>
                      <a:pt x="560" y="565"/>
                    </a:cubicBezTo>
                    <a:cubicBezTo>
                      <a:pt x="564" y="561"/>
                      <a:pt x="564" y="561"/>
                      <a:pt x="564" y="561"/>
                    </a:cubicBezTo>
                    <a:cubicBezTo>
                      <a:pt x="563" y="560"/>
                      <a:pt x="563" y="560"/>
                      <a:pt x="563" y="560"/>
                    </a:cubicBezTo>
                    <a:cubicBezTo>
                      <a:pt x="569" y="554"/>
                      <a:pt x="569" y="554"/>
                      <a:pt x="569" y="554"/>
                    </a:cubicBezTo>
                    <a:cubicBezTo>
                      <a:pt x="567" y="553"/>
                      <a:pt x="570" y="553"/>
                      <a:pt x="569" y="551"/>
                    </a:cubicBezTo>
                    <a:cubicBezTo>
                      <a:pt x="569" y="551"/>
                      <a:pt x="569" y="551"/>
                      <a:pt x="569" y="551"/>
                    </a:cubicBezTo>
                    <a:cubicBezTo>
                      <a:pt x="565" y="552"/>
                      <a:pt x="565" y="552"/>
                      <a:pt x="565" y="552"/>
                    </a:cubicBezTo>
                    <a:cubicBezTo>
                      <a:pt x="563" y="555"/>
                      <a:pt x="563" y="555"/>
                      <a:pt x="563" y="555"/>
                    </a:cubicBezTo>
                    <a:cubicBezTo>
                      <a:pt x="565" y="551"/>
                      <a:pt x="565" y="551"/>
                      <a:pt x="565" y="551"/>
                    </a:cubicBezTo>
                    <a:cubicBezTo>
                      <a:pt x="567" y="550"/>
                      <a:pt x="567" y="550"/>
                      <a:pt x="567" y="550"/>
                    </a:cubicBezTo>
                    <a:cubicBezTo>
                      <a:pt x="566" y="549"/>
                      <a:pt x="566" y="549"/>
                      <a:pt x="566" y="549"/>
                    </a:cubicBezTo>
                    <a:cubicBezTo>
                      <a:pt x="567" y="548"/>
                      <a:pt x="567" y="548"/>
                      <a:pt x="567" y="548"/>
                    </a:cubicBezTo>
                    <a:cubicBezTo>
                      <a:pt x="567" y="547"/>
                      <a:pt x="567" y="547"/>
                      <a:pt x="567" y="547"/>
                    </a:cubicBezTo>
                    <a:cubicBezTo>
                      <a:pt x="565" y="548"/>
                      <a:pt x="565" y="548"/>
                      <a:pt x="565" y="548"/>
                    </a:cubicBezTo>
                    <a:cubicBezTo>
                      <a:pt x="564" y="548"/>
                      <a:pt x="567" y="548"/>
                      <a:pt x="564" y="549"/>
                    </a:cubicBezTo>
                    <a:cubicBezTo>
                      <a:pt x="565" y="550"/>
                      <a:pt x="565" y="550"/>
                      <a:pt x="565" y="550"/>
                    </a:cubicBezTo>
                    <a:cubicBezTo>
                      <a:pt x="564" y="550"/>
                      <a:pt x="564" y="550"/>
                      <a:pt x="564" y="550"/>
                    </a:cubicBezTo>
                    <a:cubicBezTo>
                      <a:pt x="564" y="549"/>
                      <a:pt x="564" y="549"/>
                      <a:pt x="564" y="549"/>
                    </a:cubicBezTo>
                    <a:cubicBezTo>
                      <a:pt x="558" y="554"/>
                      <a:pt x="558" y="554"/>
                      <a:pt x="558" y="554"/>
                    </a:cubicBezTo>
                    <a:cubicBezTo>
                      <a:pt x="557" y="553"/>
                      <a:pt x="557" y="553"/>
                      <a:pt x="557" y="553"/>
                    </a:cubicBezTo>
                    <a:cubicBezTo>
                      <a:pt x="560" y="552"/>
                      <a:pt x="557" y="552"/>
                      <a:pt x="558" y="550"/>
                    </a:cubicBezTo>
                    <a:cubicBezTo>
                      <a:pt x="560" y="550"/>
                      <a:pt x="560" y="550"/>
                      <a:pt x="560" y="550"/>
                    </a:cubicBezTo>
                    <a:cubicBezTo>
                      <a:pt x="559" y="551"/>
                      <a:pt x="559" y="551"/>
                      <a:pt x="559" y="551"/>
                    </a:cubicBezTo>
                    <a:cubicBezTo>
                      <a:pt x="560" y="551"/>
                      <a:pt x="560" y="551"/>
                      <a:pt x="560" y="551"/>
                    </a:cubicBezTo>
                    <a:cubicBezTo>
                      <a:pt x="561" y="550"/>
                      <a:pt x="561" y="550"/>
                      <a:pt x="561" y="550"/>
                    </a:cubicBezTo>
                    <a:cubicBezTo>
                      <a:pt x="560" y="550"/>
                      <a:pt x="562" y="549"/>
                      <a:pt x="560" y="549"/>
                    </a:cubicBezTo>
                    <a:cubicBezTo>
                      <a:pt x="560" y="548"/>
                      <a:pt x="560" y="548"/>
                      <a:pt x="560" y="548"/>
                    </a:cubicBezTo>
                    <a:cubicBezTo>
                      <a:pt x="556" y="550"/>
                      <a:pt x="556" y="550"/>
                      <a:pt x="556" y="550"/>
                    </a:cubicBezTo>
                    <a:cubicBezTo>
                      <a:pt x="555" y="552"/>
                      <a:pt x="555" y="552"/>
                      <a:pt x="555" y="552"/>
                    </a:cubicBezTo>
                    <a:cubicBezTo>
                      <a:pt x="554" y="552"/>
                      <a:pt x="554" y="552"/>
                      <a:pt x="554" y="552"/>
                    </a:cubicBezTo>
                    <a:cubicBezTo>
                      <a:pt x="554" y="551"/>
                      <a:pt x="554" y="551"/>
                      <a:pt x="554" y="551"/>
                    </a:cubicBezTo>
                    <a:cubicBezTo>
                      <a:pt x="551" y="553"/>
                      <a:pt x="551" y="553"/>
                      <a:pt x="551" y="553"/>
                    </a:cubicBezTo>
                    <a:cubicBezTo>
                      <a:pt x="551" y="554"/>
                      <a:pt x="551" y="554"/>
                      <a:pt x="551" y="554"/>
                    </a:cubicBezTo>
                    <a:cubicBezTo>
                      <a:pt x="549" y="555"/>
                      <a:pt x="549" y="555"/>
                      <a:pt x="549" y="555"/>
                    </a:cubicBezTo>
                    <a:cubicBezTo>
                      <a:pt x="547" y="557"/>
                      <a:pt x="547" y="557"/>
                      <a:pt x="547" y="557"/>
                    </a:cubicBezTo>
                    <a:cubicBezTo>
                      <a:pt x="547" y="558"/>
                      <a:pt x="547" y="558"/>
                      <a:pt x="547" y="558"/>
                    </a:cubicBezTo>
                    <a:cubicBezTo>
                      <a:pt x="546" y="559"/>
                      <a:pt x="546" y="559"/>
                      <a:pt x="546" y="559"/>
                    </a:cubicBezTo>
                    <a:cubicBezTo>
                      <a:pt x="544" y="557"/>
                      <a:pt x="544" y="557"/>
                      <a:pt x="544" y="557"/>
                    </a:cubicBezTo>
                    <a:cubicBezTo>
                      <a:pt x="542" y="558"/>
                      <a:pt x="542" y="558"/>
                      <a:pt x="542" y="558"/>
                    </a:cubicBezTo>
                    <a:cubicBezTo>
                      <a:pt x="540" y="558"/>
                      <a:pt x="540" y="558"/>
                      <a:pt x="540" y="558"/>
                    </a:cubicBezTo>
                    <a:cubicBezTo>
                      <a:pt x="542" y="558"/>
                      <a:pt x="539" y="559"/>
                      <a:pt x="542" y="559"/>
                    </a:cubicBezTo>
                    <a:cubicBezTo>
                      <a:pt x="539" y="561"/>
                      <a:pt x="539" y="561"/>
                      <a:pt x="539" y="561"/>
                    </a:cubicBezTo>
                    <a:cubicBezTo>
                      <a:pt x="539" y="562"/>
                      <a:pt x="539" y="562"/>
                      <a:pt x="539" y="562"/>
                    </a:cubicBezTo>
                    <a:cubicBezTo>
                      <a:pt x="538" y="563"/>
                      <a:pt x="538" y="563"/>
                      <a:pt x="538" y="563"/>
                    </a:cubicBezTo>
                    <a:cubicBezTo>
                      <a:pt x="537" y="560"/>
                      <a:pt x="543" y="559"/>
                      <a:pt x="540" y="556"/>
                    </a:cubicBezTo>
                    <a:cubicBezTo>
                      <a:pt x="545" y="553"/>
                      <a:pt x="545" y="553"/>
                      <a:pt x="545" y="553"/>
                    </a:cubicBezTo>
                    <a:cubicBezTo>
                      <a:pt x="545" y="552"/>
                      <a:pt x="545" y="552"/>
                      <a:pt x="545" y="552"/>
                    </a:cubicBezTo>
                    <a:cubicBezTo>
                      <a:pt x="543" y="551"/>
                      <a:pt x="543" y="551"/>
                      <a:pt x="543" y="551"/>
                    </a:cubicBezTo>
                    <a:cubicBezTo>
                      <a:pt x="542" y="551"/>
                      <a:pt x="542" y="551"/>
                      <a:pt x="542" y="551"/>
                    </a:cubicBezTo>
                    <a:cubicBezTo>
                      <a:pt x="541" y="552"/>
                      <a:pt x="541" y="552"/>
                      <a:pt x="541" y="552"/>
                    </a:cubicBezTo>
                    <a:cubicBezTo>
                      <a:pt x="540" y="552"/>
                      <a:pt x="540" y="552"/>
                      <a:pt x="540" y="552"/>
                    </a:cubicBezTo>
                    <a:cubicBezTo>
                      <a:pt x="538" y="553"/>
                      <a:pt x="538" y="553"/>
                      <a:pt x="538" y="553"/>
                    </a:cubicBezTo>
                    <a:cubicBezTo>
                      <a:pt x="537" y="552"/>
                      <a:pt x="537" y="552"/>
                      <a:pt x="537" y="552"/>
                    </a:cubicBezTo>
                    <a:cubicBezTo>
                      <a:pt x="536" y="553"/>
                      <a:pt x="536" y="553"/>
                      <a:pt x="536" y="553"/>
                    </a:cubicBezTo>
                    <a:cubicBezTo>
                      <a:pt x="535" y="553"/>
                      <a:pt x="535" y="553"/>
                      <a:pt x="535" y="553"/>
                    </a:cubicBezTo>
                    <a:cubicBezTo>
                      <a:pt x="537" y="549"/>
                      <a:pt x="541" y="549"/>
                      <a:pt x="542" y="544"/>
                    </a:cubicBezTo>
                    <a:cubicBezTo>
                      <a:pt x="542" y="544"/>
                      <a:pt x="542" y="544"/>
                      <a:pt x="542" y="544"/>
                    </a:cubicBezTo>
                    <a:cubicBezTo>
                      <a:pt x="539" y="545"/>
                      <a:pt x="538" y="548"/>
                      <a:pt x="535" y="547"/>
                    </a:cubicBezTo>
                    <a:cubicBezTo>
                      <a:pt x="536" y="547"/>
                      <a:pt x="536" y="547"/>
                      <a:pt x="536" y="547"/>
                    </a:cubicBezTo>
                    <a:cubicBezTo>
                      <a:pt x="536" y="545"/>
                      <a:pt x="536" y="545"/>
                      <a:pt x="536" y="545"/>
                    </a:cubicBezTo>
                    <a:cubicBezTo>
                      <a:pt x="535" y="545"/>
                      <a:pt x="535" y="545"/>
                      <a:pt x="535" y="545"/>
                    </a:cubicBezTo>
                    <a:cubicBezTo>
                      <a:pt x="534" y="546"/>
                      <a:pt x="532" y="548"/>
                      <a:pt x="530" y="550"/>
                    </a:cubicBezTo>
                    <a:cubicBezTo>
                      <a:pt x="530" y="549"/>
                      <a:pt x="531" y="551"/>
                      <a:pt x="530" y="549"/>
                    </a:cubicBezTo>
                    <a:cubicBezTo>
                      <a:pt x="529" y="550"/>
                      <a:pt x="529" y="550"/>
                      <a:pt x="529" y="550"/>
                    </a:cubicBezTo>
                    <a:cubicBezTo>
                      <a:pt x="530" y="550"/>
                      <a:pt x="530" y="550"/>
                      <a:pt x="530" y="550"/>
                    </a:cubicBezTo>
                    <a:cubicBezTo>
                      <a:pt x="529" y="550"/>
                      <a:pt x="529" y="550"/>
                      <a:pt x="529" y="550"/>
                    </a:cubicBezTo>
                    <a:cubicBezTo>
                      <a:pt x="527" y="550"/>
                      <a:pt x="530" y="549"/>
                      <a:pt x="527" y="550"/>
                    </a:cubicBezTo>
                    <a:cubicBezTo>
                      <a:pt x="528" y="549"/>
                      <a:pt x="528" y="549"/>
                      <a:pt x="528" y="549"/>
                    </a:cubicBezTo>
                    <a:cubicBezTo>
                      <a:pt x="528" y="548"/>
                      <a:pt x="528" y="548"/>
                      <a:pt x="528" y="548"/>
                    </a:cubicBezTo>
                    <a:cubicBezTo>
                      <a:pt x="532" y="545"/>
                      <a:pt x="532" y="545"/>
                      <a:pt x="532" y="545"/>
                    </a:cubicBezTo>
                    <a:cubicBezTo>
                      <a:pt x="532" y="544"/>
                      <a:pt x="532" y="544"/>
                      <a:pt x="532" y="544"/>
                    </a:cubicBezTo>
                    <a:cubicBezTo>
                      <a:pt x="532" y="544"/>
                      <a:pt x="532" y="544"/>
                      <a:pt x="532" y="544"/>
                    </a:cubicBezTo>
                    <a:cubicBezTo>
                      <a:pt x="531" y="542"/>
                      <a:pt x="531" y="542"/>
                      <a:pt x="531" y="542"/>
                    </a:cubicBezTo>
                    <a:cubicBezTo>
                      <a:pt x="532" y="542"/>
                      <a:pt x="532" y="542"/>
                      <a:pt x="532" y="542"/>
                    </a:cubicBezTo>
                    <a:cubicBezTo>
                      <a:pt x="532" y="541"/>
                      <a:pt x="532" y="541"/>
                      <a:pt x="532" y="541"/>
                    </a:cubicBezTo>
                    <a:cubicBezTo>
                      <a:pt x="530" y="541"/>
                      <a:pt x="529" y="542"/>
                      <a:pt x="528" y="542"/>
                    </a:cubicBezTo>
                    <a:cubicBezTo>
                      <a:pt x="527" y="543"/>
                      <a:pt x="527" y="543"/>
                      <a:pt x="527" y="543"/>
                    </a:cubicBezTo>
                    <a:cubicBezTo>
                      <a:pt x="530" y="542"/>
                      <a:pt x="530" y="542"/>
                      <a:pt x="530" y="542"/>
                    </a:cubicBezTo>
                    <a:cubicBezTo>
                      <a:pt x="528" y="543"/>
                      <a:pt x="527" y="543"/>
                      <a:pt x="525" y="543"/>
                    </a:cubicBezTo>
                    <a:cubicBezTo>
                      <a:pt x="526" y="541"/>
                      <a:pt x="526" y="541"/>
                      <a:pt x="526" y="541"/>
                    </a:cubicBezTo>
                    <a:cubicBezTo>
                      <a:pt x="526" y="540"/>
                      <a:pt x="526" y="540"/>
                      <a:pt x="526" y="540"/>
                    </a:cubicBezTo>
                    <a:cubicBezTo>
                      <a:pt x="526" y="540"/>
                      <a:pt x="525" y="538"/>
                      <a:pt x="525" y="541"/>
                    </a:cubicBezTo>
                    <a:cubicBezTo>
                      <a:pt x="524" y="540"/>
                      <a:pt x="524" y="540"/>
                      <a:pt x="524" y="540"/>
                    </a:cubicBezTo>
                    <a:cubicBezTo>
                      <a:pt x="526" y="540"/>
                      <a:pt x="526" y="538"/>
                      <a:pt x="527" y="537"/>
                    </a:cubicBezTo>
                    <a:cubicBezTo>
                      <a:pt x="530" y="536"/>
                      <a:pt x="530" y="536"/>
                      <a:pt x="530" y="536"/>
                    </a:cubicBezTo>
                    <a:cubicBezTo>
                      <a:pt x="531" y="533"/>
                      <a:pt x="531" y="533"/>
                      <a:pt x="531" y="533"/>
                    </a:cubicBezTo>
                    <a:cubicBezTo>
                      <a:pt x="533" y="533"/>
                      <a:pt x="533" y="533"/>
                      <a:pt x="533" y="533"/>
                    </a:cubicBezTo>
                    <a:cubicBezTo>
                      <a:pt x="533" y="532"/>
                      <a:pt x="533" y="532"/>
                      <a:pt x="533" y="532"/>
                    </a:cubicBezTo>
                    <a:cubicBezTo>
                      <a:pt x="531" y="532"/>
                      <a:pt x="531" y="532"/>
                      <a:pt x="531" y="532"/>
                    </a:cubicBezTo>
                    <a:cubicBezTo>
                      <a:pt x="530" y="534"/>
                      <a:pt x="530" y="534"/>
                      <a:pt x="530" y="534"/>
                    </a:cubicBezTo>
                    <a:cubicBezTo>
                      <a:pt x="529" y="533"/>
                      <a:pt x="529" y="533"/>
                      <a:pt x="529" y="533"/>
                    </a:cubicBezTo>
                    <a:cubicBezTo>
                      <a:pt x="530" y="532"/>
                      <a:pt x="530" y="532"/>
                      <a:pt x="530" y="532"/>
                    </a:cubicBezTo>
                    <a:cubicBezTo>
                      <a:pt x="529" y="532"/>
                      <a:pt x="529" y="532"/>
                      <a:pt x="529" y="532"/>
                    </a:cubicBezTo>
                    <a:cubicBezTo>
                      <a:pt x="531" y="527"/>
                      <a:pt x="531" y="527"/>
                      <a:pt x="531" y="527"/>
                    </a:cubicBezTo>
                    <a:cubicBezTo>
                      <a:pt x="536" y="524"/>
                      <a:pt x="536" y="524"/>
                      <a:pt x="536" y="524"/>
                    </a:cubicBezTo>
                    <a:cubicBezTo>
                      <a:pt x="536" y="524"/>
                      <a:pt x="536" y="524"/>
                      <a:pt x="536" y="524"/>
                    </a:cubicBezTo>
                    <a:cubicBezTo>
                      <a:pt x="535" y="523"/>
                      <a:pt x="535" y="523"/>
                      <a:pt x="535" y="523"/>
                    </a:cubicBezTo>
                    <a:cubicBezTo>
                      <a:pt x="534" y="524"/>
                      <a:pt x="534" y="524"/>
                      <a:pt x="534" y="524"/>
                    </a:cubicBezTo>
                    <a:cubicBezTo>
                      <a:pt x="533" y="525"/>
                      <a:pt x="533" y="525"/>
                      <a:pt x="533" y="525"/>
                    </a:cubicBezTo>
                    <a:cubicBezTo>
                      <a:pt x="532" y="529"/>
                      <a:pt x="526" y="528"/>
                      <a:pt x="525" y="533"/>
                    </a:cubicBezTo>
                    <a:cubicBezTo>
                      <a:pt x="522" y="533"/>
                      <a:pt x="522" y="533"/>
                      <a:pt x="522" y="533"/>
                    </a:cubicBezTo>
                    <a:cubicBezTo>
                      <a:pt x="522" y="534"/>
                      <a:pt x="522" y="534"/>
                      <a:pt x="522" y="534"/>
                    </a:cubicBezTo>
                    <a:cubicBezTo>
                      <a:pt x="519" y="536"/>
                      <a:pt x="519" y="536"/>
                      <a:pt x="519" y="536"/>
                    </a:cubicBezTo>
                    <a:cubicBezTo>
                      <a:pt x="520" y="536"/>
                      <a:pt x="520" y="536"/>
                      <a:pt x="520" y="536"/>
                    </a:cubicBezTo>
                    <a:cubicBezTo>
                      <a:pt x="517" y="538"/>
                      <a:pt x="517" y="538"/>
                      <a:pt x="517" y="538"/>
                    </a:cubicBezTo>
                    <a:cubicBezTo>
                      <a:pt x="516" y="538"/>
                      <a:pt x="516" y="538"/>
                      <a:pt x="516" y="538"/>
                    </a:cubicBezTo>
                    <a:cubicBezTo>
                      <a:pt x="516" y="539"/>
                      <a:pt x="516" y="539"/>
                      <a:pt x="516" y="539"/>
                    </a:cubicBezTo>
                    <a:cubicBezTo>
                      <a:pt x="514" y="542"/>
                      <a:pt x="514" y="542"/>
                      <a:pt x="514" y="542"/>
                    </a:cubicBezTo>
                    <a:cubicBezTo>
                      <a:pt x="514" y="543"/>
                      <a:pt x="514" y="543"/>
                      <a:pt x="514" y="543"/>
                    </a:cubicBezTo>
                    <a:cubicBezTo>
                      <a:pt x="512" y="543"/>
                      <a:pt x="512" y="543"/>
                      <a:pt x="512" y="543"/>
                    </a:cubicBezTo>
                    <a:cubicBezTo>
                      <a:pt x="512" y="543"/>
                      <a:pt x="511" y="543"/>
                      <a:pt x="513" y="542"/>
                    </a:cubicBezTo>
                    <a:cubicBezTo>
                      <a:pt x="512" y="542"/>
                      <a:pt x="512" y="542"/>
                      <a:pt x="512" y="542"/>
                    </a:cubicBezTo>
                    <a:cubicBezTo>
                      <a:pt x="510" y="543"/>
                      <a:pt x="510" y="543"/>
                      <a:pt x="510" y="543"/>
                    </a:cubicBezTo>
                    <a:cubicBezTo>
                      <a:pt x="508" y="542"/>
                      <a:pt x="508" y="542"/>
                      <a:pt x="508" y="542"/>
                    </a:cubicBezTo>
                    <a:cubicBezTo>
                      <a:pt x="508" y="542"/>
                      <a:pt x="508" y="542"/>
                      <a:pt x="508" y="542"/>
                    </a:cubicBezTo>
                    <a:cubicBezTo>
                      <a:pt x="507" y="544"/>
                      <a:pt x="507" y="544"/>
                      <a:pt x="507" y="544"/>
                    </a:cubicBezTo>
                    <a:cubicBezTo>
                      <a:pt x="506" y="543"/>
                      <a:pt x="506" y="543"/>
                      <a:pt x="506" y="543"/>
                    </a:cubicBezTo>
                    <a:cubicBezTo>
                      <a:pt x="504" y="545"/>
                      <a:pt x="504" y="545"/>
                      <a:pt x="504" y="545"/>
                    </a:cubicBezTo>
                    <a:cubicBezTo>
                      <a:pt x="503" y="546"/>
                      <a:pt x="502" y="547"/>
                      <a:pt x="502" y="548"/>
                    </a:cubicBezTo>
                    <a:cubicBezTo>
                      <a:pt x="501" y="548"/>
                      <a:pt x="501" y="548"/>
                      <a:pt x="501" y="548"/>
                    </a:cubicBezTo>
                    <a:cubicBezTo>
                      <a:pt x="501" y="546"/>
                      <a:pt x="501" y="546"/>
                      <a:pt x="501" y="546"/>
                    </a:cubicBezTo>
                    <a:cubicBezTo>
                      <a:pt x="499" y="546"/>
                      <a:pt x="499" y="546"/>
                      <a:pt x="499" y="546"/>
                    </a:cubicBezTo>
                    <a:cubicBezTo>
                      <a:pt x="501" y="545"/>
                      <a:pt x="501" y="545"/>
                      <a:pt x="501" y="545"/>
                    </a:cubicBezTo>
                    <a:cubicBezTo>
                      <a:pt x="501" y="544"/>
                      <a:pt x="501" y="544"/>
                      <a:pt x="501" y="544"/>
                    </a:cubicBezTo>
                    <a:cubicBezTo>
                      <a:pt x="502" y="544"/>
                      <a:pt x="502" y="544"/>
                      <a:pt x="502" y="544"/>
                    </a:cubicBezTo>
                    <a:cubicBezTo>
                      <a:pt x="502" y="542"/>
                      <a:pt x="502" y="542"/>
                      <a:pt x="502" y="542"/>
                    </a:cubicBezTo>
                    <a:cubicBezTo>
                      <a:pt x="504" y="543"/>
                      <a:pt x="504" y="543"/>
                      <a:pt x="504" y="543"/>
                    </a:cubicBezTo>
                    <a:cubicBezTo>
                      <a:pt x="507" y="541"/>
                      <a:pt x="507" y="541"/>
                      <a:pt x="507" y="541"/>
                    </a:cubicBezTo>
                    <a:cubicBezTo>
                      <a:pt x="507" y="540"/>
                      <a:pt x="507" y="540"/>
                      <a:pt x="507" y="540"/>
                    </a:cubicBezTo>
                    <a:cubicBezTo>
                      <a:pt x="506" y="540"/>
                      <a:pt x="506" y="540"/>
                      <a:pt x="506" y="540"/>
                    </a:cubicBezTo>
                    <a:cubicBezTo>
                      <a:pt x="505" y="541"/>
                      <a:pt x="505" y="541"/>
                      <a:pt x="505" y="541"/>
                    </a:cubicBezTo>
                    <a:cubicBezTo>
                      <a:pt x="504" y="540"/>
                      <a:pt x="506" y="540"/>
                      <a:pt x="503" y="540"/>
                    </a:cubicBezTo>
                    <a:cubicBezTo>
                      <a:pt x="503" y="540"/>
                      <a:pt x="506" y="539"/>
                      <a:pt x="505" y="538"/>
                    </a:cubicBezTo>
                    <a:cubicBezTo>
                      <a:pt x="503" y="538"/>
                      <a:pt x="503" y="538"/>
                      <a:pt x="503" y="538"/>
                    </a:cubicBezTo>
                    <a:cubicBezTo>
                      <a:pt x="505" y="537"/>
                      <a:pt x="505" y="537"/>
                      <a:pt x="505" y="537"/>
                    </a:cubicBezTo>
                    <a:cubicBezTo>
                      <a:pt x="505" y="536"/>
                      <a:pt x="505" y="536"/>
                      <a:pt x="505" y="536"/>
                    </a:cubicBezTo>
                    <a:cubicBezTo>
                      <a:pt x="503" y="536"/>
                      <a:pt x="502" y="539"/>
                      <a:pt x="500" y="538"/>
                    </a:cubicBezTo>
                    <a:cubicBezTo>
                      <a:pt x="500" y="537"/>
                      <a:pt x="500" y="537"/>
                      <a:pt x="500" y="537"/>
                    </a:cubicBezTo>
                    <a:cubicBezTo>
                      <a:pt x="498" y="538"/>
                      <a:pt x="498" y="538"/>
                      <a:pt x="498" y="538"/>
                    </a:cubicBezTo>
                    <a:cubicBezTo>
                      <a:pt x="499" y="536"/>
                      <a:pt x="499" y="536"/>
                      <a:pt x="499" y="536"/>
                    </a:cubicBezTo>
                    <a:cubicBezTo>
                      <a:pt x="500" y="536"/>
                      <a:pt x="500" y="536"/>
                      <a:pt x="500" y="536"/>
                    </a:cubicBezTo>
                    <a:cubicBezTo>
                      <a:pt x="501" y="535"/>
                      <a:pt x="501" y="535"/>
                      <a:pt x="501" y="535"/>
                    </a:cubicBezTo>
                    <a:cubicBezTo>
                      <a:pt x="502" y="536"/>
                      <a:pt x="502" y="536"/>
                      <a:pt x="502" y="536"/>
                    </a:cubicBezTo>
                    <a:cubicBezTo>
                      <a:pt x="503" y="535"/>
                      <a:pt x="501" y="535"/>
                      <a:pt x="503" y="535"/>
                    </a:cubicBezTo>
                    <a:cubicBezTo>
                      <a:pt x="503" y="534"/>
                      <a:pt x="503" y="534"/>
                      <a:pt x="503" y="534"/>
                    </a:cubicBezTo>
                    <a:cubicBezTo>
                      <a:pt x="501" y="534"/>
                      <a:pt x="501" y="534"/>
                      <a:pt x="501" y="534"/>
                    </a:cubicBezTo>
                    <a:cubicBezTo>
                      <a:pt x="502" y="533"/>
                      <a:pt x="502" y="533"/>
                      <a:pt x="502" y="533"/>
                    </a:cubicBezTo>
                    <a:cubicBezTo>
                      <a:pt x="501" y="533"/>
                      <a:pt x="501" y="533"/>
                      <a:pt x="501" y="533"/>
                    </a:cubicBezTo>
                    <a:cubicBezTo>
                      <a:pt x="503" y="532"/>
                      <a:pt x="500" y="530"/>
                      <a:pt x="502" y="531"/>
                    </a:cubicBezTo>
                    <a:cubicBezTo>
                      <a:pt x="501" y="530"/>
                      <a:pt x="501" y="530"/>
                      <a:pt x="501" y="530"/>
                    </a:cubicBezTo>
                    <a:cubicBezTo>
                      <a:pt x="500" y="532"/>
                      <a:pt x="500" y="532"/>
                      <a:pt x="500" y="532"/>
                    </a:cubicBezTo>
                    <a:cubicBezTo>
                      <a:pt x="502" y="529"/>
                      <a:pt x="502" y="529"/>
                      <a:pt x="502" y="529"/>
                    </a:cubicBezTo>
                    <a:cubicBezTo>
                      <a:pt x="501" y="526"/>
                      <a:pt x="501" y="526"/>
                      <a:pt x="501" y="526"/>
                    </a:cubicBezTo>
                    <a:cubicBezTo>
                      <a:pt x="502" y="525"/>
                      <a:pt x="502" y="525"/>
                      <a:pt x="502" y="525"/>
                    </a:cubicBezTo>
                    <a:cubicBezTo>
                      <a:pt x="504" y="525"/>
                      <a:pt x="504" y="525"/>
                      <a:pt x="504" y="525"/>
                    </a:cubicBezTo>
                    <a:cubicBezTo>
                      <a:pt x="505" y="525"/>
                      <a:pt x="505" y="525"/>
                      <a:pt x="505" y="525"/>
                    </a:cubicBezTo>
                    <a:cubicBezTo>
                      <a:pt x="505" y="525"/>
                      <a:pt x="505" y="525"/>
                      <a:pt x="505" y="525"/>
                    </a:cubicBezTo>
                    <a:cubicBezTo>
                      <a:pt x="504" y="523"/>
                      <a:pt x="504" y="523"/>
                      <a:pt x="504" y="523"/>
                    </a:cubicBezTo>
                    <a:cubicBezTo>
                      <a:pt x="506" y="522"/>
                      <a:pt x="504" y="521"/>
                      <a:pt x="505" y="520"/>
                    </a:cubicBezTo>
                    <a:cubicBezTo>
                      <a:pt x="507" y="520"/>
                      <a:pt x="507" y="520"/>
                      <a:pt x="507" y="520"/>
                    </a:cubicBezTo>
                    <a:cubicBezTo>
                      <a:pt x="510" y="516"/>
                      <a:pt x="510" y="516"/>
                      <a:pt x="510" y="516"/>
                    </a:cubicBezTo>
                    <a:cubicBezTo>
                      <a:pt x="510" y="515"/>
                      <a:pt x="510" y="515"/>
                      <a:pt x="510" y="515"/>
                    </a:cubicBezTo>
                    <a:cubicBezTo>
                      <a:pt x="511" y="514"/>
                      <a:pt x="511" y="514"/>
                      <a:pt x="511" y="514"/>
                    </a:cubicBezTo>
                    <a:cubicBezTo>
                      <a:pt x="511" y="516"/>
                      <a:pt x="511" y="516"/>
                      <a:pt x="511" y="516"/>
                    </a:cubicBezTo>
                    <a:cubicBezTo>
                      <a:pt x="513" y="515"/>
                      <a:pt x="513" y="515"/>
                      <a:pt x="513" y="515"/>
                    </a:cubicBezTo>
                    <a:cubicBezTo>
                      <a:pt x="513" y="514"/>
                      <a:pt x="513" y="514"/>
                      <a:pt x="513" y="514"/>
                    </a:cubicBezTo>
                    <a:cubicBezTo>
                      <a:pt x="515" y="513"/>
                      <a:pt x="515" y="513"/>
                      <a:pt x="515" y="513"/>
                    </a:cubicBezTo>
                    <a:cubicBezTo>
                      <a:pt x="516" y="511"/>
                      <a:pt x="516" y="511"/>
                      <a:pt x="516" y="511"/>
                    </a:cubicBezTo>
                    <a:cubicBezTo>
                      <a:pt x="519" y="510"/>
                      <a:pt x="519" y="510"/>
                      <a:pt x="519" y="510"/>
                    </a:cubicBezTo>
                    <a:cubicBezTo>
                      <a:pt x="519" y="508"/>
                      <a:pt x="519" y="508"/>
                      <a:pt x="519" y="508"/>
                    </a:cubicBezTo>
                    <a:cubicBezTo>
                      <a:pt x="524" y="505"/>
                      <a:pt x="526" y="502"/>
                      <a:pt x="530" y="499"/>
                    </a:cubicBezTo>
                    <a:cubicBezTo>
                      <a:pt x="530" y="497"/>
                      <a:pt x="530" y="497"/>
                      <a:pt x="530" y="497"/>
                    </a:cubicBezTo>
                    <a:cubicBezTo>
                      <a:pt x="531" y="498"/>
                      <a:pt x="531" y="498"/>
                      <a:pt x="531" y="498"/>
                    </a:cubicBezTo>
                    <a:cubicBezTo>
                      <a:pt x="533" y="497"/>
                      <a:pt x="533" y="497"/>
                      <a:pt x="533" y="497"/>
                    </a:cubicBezTo>
                    <a:cubicBezTo>
                      <a:pt x="533" y="496"/>
                      <a:pt x="533" y="496"/>
                      <a:pt x="533" y="496"/>
                    </a:cubicBezTo>
                    <a:cubicBezTo>
                      <a:pt x="534" y="496"/>
                      <a:pt x="534" y="496"/>
                      <a:pt x="534" y="496"/>
                    </a:cubicBezTo>
                    <a:cubicBezTo>
                      <a:pt x="536" y="493"/>
                      <a:pt x="536" y="493"/>
                      <a:pt x="536" y="493"/>
                    </a:cubicBezTo>
                    <a:cubicBezTo>
                      <a:pt x="534" y="492"/>
                      <a:pt x="534" y="492"/>
                      <a:pt x="534" y="492"/>
                    </a:cubicBezTo>
                    <a:cubicBezTo>
                      <a:pt x="536" y="492"/>
                      <a:pt x="537" y="489"/>
                      <a:pt x="537" y="489"/>
                    </a:cubicBezTo>
                    <a:cubicBezTo>
                      <a:pt x="538" y="489"/>
                      <a:pt x="538" y="489"/>
                      <a:pt x="538" y="489"/>
                    </a:cubicBezTo>
                    <a:cubicBezTo>
                      <a:pt x="538" y="488"/>
                      <a:pt x="538" y="488"/>
                      <a:pt x="538" y="488"/>
                    </a:cubicBezTo>
                    <a:cubicBezTo>
                      <a:pt x="540" y="490"/>
                      <a:pt x="539" y="487"/>
                      <a:pt x="541" y="488"/>
                    </a:cubicBezTo>
                    <a:cubicBezTo>
                      <a:pt x="540" y="487"/>
                      <a:pt x="540" y="487"/>
                      <a:pt x="540" y="487"/>
                    </a:cubicBezTo>
                    <a:cubicBezTo>
                      <a:pt x="541" y="487"/>
                      <a:pt x="541" y="487"/>
                      <a:pt x="541" y="487"/>
                    </a:cubicBezTo>
                    <a:cubicBezTo>
                      <a:pt x="542" y="486"/>
                      <a:pt x="542" y="486"/>
                      <a:pt x="542" y="486"/>
                    </a:cubicBezTo>
                    <a:cubicBezTo>
                      <a:pt x="541" y="485"/>
                      <a:pt x="541" y="485"/>
                      <a:pt x="541" y="485"/>
                    </a:cubicBezTo>
                    <a:cubicBezTo>
                      <a:pt x="544" y="484"/>
                      <a:pt x="544" y="484"/>
                      <a:pt x="544" y="484"/>
                    </a:cubicBezTo>
                    <a:cubicBezTo>
                      <a:pt x="545" y="484"/>
                      <a:pt x="545" y="484"/>
                      <a:pt x="545" y="484"/>
                    </a:cubicBezTo>
                    <a:cubicBezTo>
                      <a:pt x="546" y="484"/>
                      <a:pt x="546" y="484"/>
                      <a:pt x="546" y="484"/>
                    </a:cubicBezTo>
                    <a:cubicBezTo>
                      <a:pt x="547" y="484"/>
                      <a:pt x="547" y="484"/>
                      <a:pt x="547" y="484"/>
                    </a:cubicBezTo>
                    <a:cubicBezTo>
                      <a:pt x="544" y="483"/>
                      <a:pt x="544" y="483"/>
                      <a:pt x="544" y="483"/>
                    </a:cubicBezTo>
                    <a:cubicBezTo>
                      <a:pt x="545" y="483"/>
                      <a:pt x="545" y="483"/>
                      <a:pt x="545" y="483"/>
                    </a:cubicBezTo>
                    <a:cubicBezTo>
                      <a:pt x="547" y="483"/>
                      <a:pt x="547" y="483"/>
                      <a:pt x="547" y="483"/>
                    </a:cubicBezTo>
                    <a:cubicBezTo>
                      <a:pt x="548" y="483"/>
                      <a:pt x="548" y="483"/>
                      <a:pt x="548" y="483"/>
                    </a:cubicBezTo>
                    <a:cubicBezTo>
                      <a:pt x="547" y="480"/>
                      <a:pt x="547" y="480"/>
                      <a:pt x="547" y="480"/>
                    </a:cubicBezTo>
                    <a:cubicBezTo>
                      <a:pt x="550" y="476"/>
                      <a:pt x="550" y="476"/>
                      <a:pt x="550" y="476"/>
                    </a:cubicBezTo>
                    <a:cubicBezTo>
                      <a:pt x="551" y="477"/>
                      <a:pt x="551" y="477"/>
                      <a:pt x="551" y="477"/>
                    </a:cubicBezTo>
                    <a:cubicBezTo>
                      <a:pt x="552" y="475"/>
                      <a:pt x="552" y="475"/>
                      <a:pt x="552" y="475"/>
                    </a:cubicBezTo>
                    <a:cubicBezTo>
                      <a:pt x="552" y="477"/>
                      <a:pt x="552" y="477"/>
                      <a:pt x="552" y="477"/>
                    </a:cubicBezTo>
                    <a:cubicBezTo>
                      <a:pt x="554" y="476"/>
                      <a:pt x="554" y="476"/>
                      <a:pt x="554" y="476"/>
                    </a:cubicBezTo>
                    <a:cubicBezTo>
                      <a:pt x="555" y="475"/>
                      <a:pt x="555" y="475"/>
                      <a:pt x="555" y="475"/>
                    </a:cubicBezTo>
                    <a:cubicBezTo>
                      <a:pt x="554" y="473"/>
                      <a:pt x="554" y="473"/>
                      <a:pt x="554" y="473"/>
                    </a:cubicBezTo>
                    <a:cubicBezTo>
                      <a:pt x="553" y="473"/>
                      <a:pt x="553" y="473"/>
                      <a:pt x="553" y="473"/>
                    </a:cubicBezTo>
                    <a:cubicBezTo>
                      <a:pt x="551" y="475"/>
                      <a:pt x="551" y="475"/>
                      <a:pt x="551" y="475"/>
                    </a:cubicBezTo>
                    <a:cubicBezTo>
                      <a:pt x="547" y="475"/>
                      <a:pt x="547" y="475"/>
                      <a:pt x="547" y="475"/>
                    </a:cubicBezTo>
                    <a:cubicBezTo>
                      <a:pt x="547" y="473"/>
                      <a:pt x="547" y="473"/>
                      <a:pt x="547" y="473"/>
                    </a:cubicBezTo>
                    <a:cubicBezTo>
                      <a:pt x="548" y="473"/>
                      <a:pt x="548" y="473"/>
                      <a:pt x="548" y="473"/>
                    </a:cubicBezTo>
                    <a:cubicBezTo>
                      <a:pt x="548" y="471"/>
                      <a:pt x="550" y="472"/>
                      <a:pt x="550" y="471"/>
                    </a:cubicBezTo>
                    <a:cubicBezTo>
                      <a:pt x="550" y="472"/>
                      <a:pt x="550" y="472"/>
                      <a:pt x="550" y="472"/>
                    </a:cubicBezTo>
                    <a:cubicBezTo>
                      <a:pt x="553" y="471"/>
                      <a:pt x="553" y="471"/>
                      <a:pt x="553" y="471"/>
                    </a:cubicBezTo>
                    <a:cubicBezTo>
                      <a:pt x="554" y="472"/>
                      <a:pt x="554" y="472"/>
                      <a:pt x="554" y="472"/>
                    </a:cubicBezTo>
                    <a:cubicBezTo>
                      <a:pt x="555" y="470"/>
                      <a:pt x="555" y="470"/>
                      <a:pt x="555" y="470"/>
                    </a:cubicBezTo>
                    <a:cubicBezTo>
                      <a:pt x="557" y="469"/>
                      <a:pt x="557" y="469"/>
                      <a:pt x="557" y="469"/>
                    </a:cubicBezTo>
                    <a:cubicBezTo>
                      <a:pt x="558" y="470"/>
                      <a:pt x="558" y="470"/>
                      <a:pt x="558" y="470"/>
                    </a:cubicBezTo>
                    <a:cubicBezTo>
                      <a:pt x="559" y="468"/>
                      <a:pt x="559" y="468"/>
                      <a:pt x="559" y="468"/>
                    </a:cubicBezTo>
                    <a:cubicBezTo>
                      <a:pt x="562" y="467"/>
                      <a:pt x="562" y="467"/>
                      <a:pt x="562" y="467"/>
                    </a:cubicBezTo>
                    <a:cubicBezTo>
                      <a:pt x="562" y="466"/>
                      <a:pt x="561" y="469"/>
                      <a:pt x="561" y="466"/>
                    </a:cubicBezTo>
                    <a:cubicBezTo>
                      <a:pt x="559" y="467"/>
                      <a:pt x="559" y="467"/>
                      <a:pt x="559" y="467"/>
                    </a:cubicBezTo>
                    <a:cubicBezTo>
                      <a:pt x="560" y="465"/>
                      <a:pt x="560" y="465"/>
                      <a:pt x="560" y="465"/>
                    </a:cubicBezTo>
                    <a:cubicBezTo>
                      <a:pt x="558" y="465"/>
                      <a:pt x="558" y="466"/>
                      <a:pt x="556" y="466"/>
                    </a:cubicBezTo>
                    <a:cubicBezTo>
                      <a:pt x="558" y="466"/>
                      <a:pt x="558" y="466"/>
                      <a:pt x="558" y="466"/>
                    </a:cubicBezTo>
                    <a:cubicBezTo>
                      <a:pt x="557" y="468"/>
                      <a:pt x="557" y="468"/>
                      <a:pt x="557" y="468"/>
                    </a:cubicBezTo>
                    <a:cubicBezTo>
                      <a:pt x="555" y="467"/>
                      <a:pt x="555" y="467"/>
                      <a:pt x="555" y="467"/>
                    </a:cubicBezTo>
                    <a:cubicBezTo>
                      <a:pt x="556" y="466"/>
                      <a:pt x="556" y="466"/>
                      <a:pt x="556" y="466"/>
                    </a:cubicBezTo>
                    <a:cubicBezTo>
                      <a:pt x="553" y="466"/>
                      <a:pt x="553" y="466"/>
                      <a:pt x="553" y="466"/>
                    </a:cubicBezTo>
                    <a:cubicBezTo>
                      <a:pt x="554" y="468"/>
                      <a:pt x="554" y="468"/>
                      <a:pt x="554" y="468"/>
                    </a:cubicBezTo>
                    <a:cubicBezTo>
                      <a:pt x="553" y="468"/>
                      <a:pt x="553" y="468"/>
                      <a:pt x="553" y="468"/>
                    </a:cubicBezTo>
                    <a:cubicBezTo>
                      <a:pt x="553" y="468"/>
                      <a:pt x="553" y="468"/>
                      <a:pt x="553" y="468"/>
                    </a:cubicBezTo>
                    <a:cubicBezTo>
                      <a:pt x="552" y="469"/>
                      <a:pt x="552" y="469"/>
                      <a:pt x="552" y="469"/>
                    </a:cubicBezTo>
                    <a:cubicBezTo>
                      <a:pt x="548" y="469"/>
                      <a:pt x="548" y="469"/>
                      <a:pt x="548" y="469"/>
                    </a:cubicBezTo>
                    <a:cubicBezTo>
                      <a:pt x="545" y="470"/>
                      <a:pt x="545" y="470"/>
                      <a:pt x="545" y="470"/>
                    </a:cubicBezTo>
                    <a:cubicBezTo>
                      <a:pt x="544" y="470"/>
                      <a:pt x="544" y="470"/>
                      <a:pt x="544" y="470"/>
                    </a:cubicBezTo>
                    <a:cubicBezTo>
                      <a:pt x="543" y="471"/>
                      <a:pt x="543" y="471"/>
                      <a:pt x="543" y="471"/>
                    </a:cubicBezTo>
                    <a:cubicBezTo>
                      <a:pt x="542" y="472"/>
                      <a:pt x="541" y="470"/>
                      <a:pt x="540" y="471"/>
                    </a:cubicBezTo>
                    <a:cubicBezTo>
                      <a:pt x="540" y="471"/>
                      <a:pt x="540" y="471"/>
                      <a:pt x="540" y="471"/>
                    </a:cubicBezTo>
                    <a:cubicBezTo>
                      <a:pt x="542" y="470"/>
                      <a:pt x="542" y="470"/>
                      <a:pt x="542" y="470"/>
                    </a:cubicBezTo>
                    <a:cubicBezTo>
                      <a:pt x="544" y="469"/>
                      <a:pt x="544" y="469"/>
                      <a:pt x="544" y="469"/>
                    </a:cubicBezTo>
                    <a:cubicBezTo>
                      <a:pt x="544" y="468"/>
                      <a:pt x="544" y="468"/>
                      <a:pt x="544" y="468"/>
                    </a:cubicBezTo>
                    <a:cubicBezTo>
                      <a:pt x="543" y="468"/>
                      <a:pt x="542" y="469"/>
                      <a:pt x="541" y="469"/>
                    </a:cubicBezTo>
                    <a:cubicBezTo>
                      <a:pt x="541" y="469"/>
                      <a:pt x="541" y="469"/>
                      <a:pt x="541" y="469"/>
                    </a:cubicBezTo>
                    <a:cubicBezTo>
                      <a:pt x="540" y="467"/>
                      <a:pt x="540" y="467"/>
                      <a:pt x="540" y="467"/>
                    </a:cubicBezTo>
                    <a:cubicBezTo>
                      <a:pt x="540" y="466"/>
                      <a:pt x="540" y="466"/>
                      <a:pt x="540" y="466"/>
                    </a:cubicBezTo>
                    <a:cubicBezTo>
                      <a:pt x="542" y="466"/>
                      <a:pt x="542" y="466"/>
                      <a:pt x="542" y="466"/>
                    </a:cubicBezTo>
                    <a:cubicBezTo>
                      <a:pt x="543" y="465"/>
                      <a:pt x="543" y="465"/>
                      <a:pt x="543" y="465"/>
                    </a:cubicBezTo>
                    <a:cubicBezTo>
                      <a:pt x="544" y="466"/>
                      <a:pt x="544" y="466"/>
                      <a:pt x="544" y="466"/>
                    </a:cubicBezTo>
                    <a:cubicBezTo>
                      <a:pt x="544" y="466"/>
                      <a:pt x="545" y="467"/>
                      <a:pt x="543" y="467"/>
                    </a:cubicBezTo>
                    <a:cubicBezTo>
                      <a:pt x="543" y="467"/>
                      <a:pt x="543" y="467"/>
                      <a:pt x="543" y="467"/>
                    </a:cubicBezTo>
                    <a:cubicBezTo>
                      <a:pt x="546" y="467"/>
                      <a:pt x="546" y="467"/>
                      <a:pt x="546" y="467"/>
                    </a:cubicBezTo>
                    <a:cubicBezTo>
                      <a:pt x="546" y="466"/>
                      <a:pt x="546" y="466"/>
                      <a:pt x="546" y="466"/>
                    </a:cubicBezTo>
                    <a:cubicBezTo>
                      <a:pt x="546" y="465"/>
                      <a:pt x="545" y="465"/>
                      <a:pt x="546" y="464"/>
                    </a:cubicBezTo>
                    <a:cubicBezTo>
                      <a:pt x="545" y="463"/>
                      <a:pt x="545" y="463"/>
                      <a:pt x="545" y="463"/>
                    </a:cubicBezTo>
                    <a:cubicBezTo>
                      <a:pt x="544" y="464"/>
                      <a:pt x="544" y="464"/>
                      <a:pt x="544" y="464"/>
                    </a:cubicBezTo>
                    <a:cubicBezTo>
                      <a:pt x="543" y="463"/>
                      <a:pt x="543" y="463"/>
                      <a:pt x="543" y="463"/>
                    </a:cubicBezTo>
                    <a:cubicBezTo>
                      <a:pt x="545" y="461"/>
                      <a:pt x="545" y="461"/>
                      <a:pt x="545" y="461"/>
                    </a:cubicBezTo>
                    <a:cubicBezTo>
                      <a:pt x="544" y="461"/>
                      <a:pt x="544" y="461"/>
                      <a:pt x="544" y="461"/>
                    </a:cubicBezTo>
                    <a:cubicBezTo>
                      <a:pt x="544" y="460"/>
                      <a:pt x="544" y="460"/>
                      <a:pt x="544" y="460"/>
                    </a:cubicBezTo>
                    <a:cubicBezTo>
                      <a:pt x="546" y="459"/>
                      <a:pt x="543" y="462"/>
                      <a:pt x="546" y="459"/>
                    </a:cubicBezTo>
                    <a:cubicBezTo>
                      <a:pt x="546" y="460"/>
                      <a:pt x="545" y="461"/>
                      <a:pt x="546" y="461"/>
                    </a:cubicBezTo>
                    <a:cubicBezTo>
                      <a:pt x="545" y="462"/>
                      <a:pt x="545" y="462"/>
                      <a:pt x="545" y="462"/>
                    </a:cubicBezTo>
                    <a:cubicBezTo>
                      <a:pt x="547" y="462"/>
                      <a:pt x="547" y="462"/>
                      <a:pt x="547" y="462"/>
                    </a:cubicBezTo>
                    <a:cubicBezTo>
                      <a:pt x="546" y="462"/>
                      <a:pt x="546" y="462"/>
                      <a:pt x="546" y="462"/>
                    </a:cubicBezTo>
                    <a:cubicBezTo>
                      <a:pt x="547" y="463"/>
                      <a:pt x="547" y="463"/>
                      <a:pt x="547" y="463"/>
                    </a:cubicBezTo>
                    <a:cubicBezTo>
                      <a:pt x="548" y="464"/>
                      <a:pt x="548" y="464"/>
                      <a:pt x="548" y="464"/>
                    </a:cubicBezTo>
                    <a:cubicBezTo>
                      <a:pt x="550" y="462"/>
                      <a:pt x="550" y="462"/>
                      <a:pt x="550" y="462"/>
                    </a:cubicBezTo>
                    <a:cubicBezTo>
                      <a:pt x="550" y="461"/>
                      <a:pt x="550" y="461"/>
                      <a:pt x="550" y="461"/>
                    </a:cubicBezTo>
                    <a:cubicBezTo>
                      <a:pt x="552" y="461"/>
                      <a:pt x="552" y="461"/>
                      <a:pt x="552" y="461"/>
                    </a:cubicBezTo>
                    <a:cubicBezTo>
                      <a:pt x="553" y="459"/>
                      <a:pt x="553" y="459"/>
                      <a:pt x="553" y="459"/>
                    </a:cubicBezTo>
                    <a:cubicBezTo>
                      <a:pt x="555" y="461"/>
                      <a:pt x="555" y="461"/>
                      <a:pt x="555" y="461"/>
                    </a:cubicBezTo>
                    <a:cubicBezTo>
                      <a:pt x="556" y="459"/>
                      <a:pt x="556" y="459"/>
                      <a:pt x="556" y="459"/>
                    </a:cubicBezTo>
                    <a:cubicBezTo>
                      <a:pt x="555" y="462"/>
                      <a:pt x="555" y="462"/>
                      <a:pt x="555" y="462"/>
                    </a:cubicBezTo>
                    <a:cubicBezTo>
                      <a:pt x="553" y="461"/>
                      <a:pt x="553" y="461"/>
                      <a:pt x="553" y="461"/>
                    </a:cubicBezTo>
                    <a:cubicBezTo>
                      <a:pt x="552" y="461"/>
                      <a:pt x="552" y="461"/>
                      <a:pt x="552" y="461"/>
                    </a:cubicBezTo>
                    <a:cubicBezTo>
                      <a:pt x="552" y="461"/>
                      <a:pt x="554" y="461"/>
                      <a:pt x="552" y="462"/>
                    </a:cubicBezTo>
                    <a:cubicBezTo>
                      <a:pt x="554" y="462"/>
                      <a:pt x="554" y="462"/>
                      <a:pt x="554" y="462"/>
                    </a:cubicBezTo>
                    <a:cubicBezTo>
                      <a:pt x="553" y="463"/>
                      <a:pt x="553" y="463"/>
                      <a:pt x="553" y="463"/>
                    </a:cubicBezTo>
                    <a:cubicBezTo>
                      <a:pt x="552" y="463"/>
                      <a:pt x="552" y="463"/>
                      <a:pt x="552" y="463"/>
                    </a:cubicBezTo>
                    <a:cubicBezTo>
                      <a:pt x="553" y="464"/>
                      <a:pt x="553" y="464"/>
                      <a:pt x="553" y="464"/>
                    </a:cubicBezTo>
                    <a:cubicBezTo>
                      <a:pt x="556" y="462"/>
                      <a:pt x="556" y="462"/>
                      <a:pt x="556" y="462"/>
                    </a:cubicBezTo>
                    <a:cubicBezTo>
                      <a:pt x="557" y="461"/>
                      <a:pt x="557" y="461"/>
                      <a:pt x="557" y="461"/>
                    </a:cubicBezTo>
                    <a:cubicBezTo>
                      <a:pt x="556" y="460"/>
                      <a:pt x="556" y="460"/>
                      <a:pt x="556" y="460"/>
                    </a:cubicBezTo>
                    <a:cubicBezTo>
                      <a:pt x="558" y="460"/>
                      <a:pt x="558" y="460"/>
                      <a:pt x="558" y="460"/>
                    </a:cubicBezTo>
                    <a:cubicBezTo>
                      <a:pt x="562" y="457"/>
                      <a:pt x="562" y="457"/>
                      <a:pt x="562" y="457"/>
                    </a:cubicBezTo>
                    <a:cubicBezTo>
                      <a:pt x="563" y="457"/>
                      <a:pt x="563" y="457"/>
                      <a:pt x="563" y="457"/>
                    </a:cubicBezTo>
                    <a:cubicBezTo>
                      <a:pt x="564" y="457"/>
                      <a:pt x="564" y="457"/>
                      <a:pt x="564" y="457"/>
                    </a:cubicBezTo>
                    <a:cubicBezTo>
                      <a:pt x="564" y="457"/>
                      <a:pt x="561" y="456"/>
                      <a:pt x="564" y="458"/>
                    </a:cubicBezTo>
                    <a:cubicBezTo>
                      <a:pt x="566" y="458"/>
                      <a:pt x="566" y="458"/>
                      <a:pt x="566" y="458"/>
                    </a:cubicBezTo>
                    <a:cubicBezTo>
                      <a:pt x="566" y="458"/>
                      <a:pt x="567" y="456"/>
                      <a:pt x="566" y="459"/>
                    </a:cubicBezTo>
                    <a:cubicBezTo>
                      <a:pt x="567" y="457"/>
                      <a:pt x="567" y="457"/>
                      <a:pt x="567" y="457"/>
                    </a:cubicBezTo>
                    <a:cubicBezTo>
                      <a:pt x="567" y="458"/>
                      <a:pt x="569" y="459"/>
                      <a:pt x="569" y="457"/>
                    </a:cubicBezTo>
                    <a:cubicBezTo>
                      <a:pt x="571" y="456"/>
                      <a:pt x="572" y="457"/>
                      <a:pt x="574" y="455"/>
                    </a:cubicBezTo>
                    <a:cubicBezTo>
                      <a:pt x="576" y="451"/>
                      <a:pt x="576" y="451"/>
                      <a:pt x="576" y="451"/>
                    </a:cubicBezTo>
                    <a:cubicBezTo>
                      <a:pt x="577" y="451"/>
                      <a:pt x="577" y="451"/>
                      <a:pt x="577" y="451"/>
                    </a:cubicBezTo>
                    <a:cubicBezTo>
                      <a:pt x="578" y="450"/>
                      <a:pt x="578" y="450"/>
                      <a:pt x="578" y="450"/>
                    </a:cubicBezTo>
                    <a:cubicBezTo>
                      <a:pt x="579" y="449"/>
                      <a:pt x="579" y="449"/>
                      <a:pt x="579" y="449"/>
                    </a:cubicBezTo>
                    <a:cubicBezTo>
                      <a:pt x="579" y="450"/>
                      <a:pt x="576" y="448"/>
                      <a:pt x="579" y="450"/>
                    </a:cubicBezTo>
                    <a:cubicBezTo>
                      <a:pt x="580" y="449"/>
                      <a:pt x="580" y="449"/>
                      <a:pt x="580" y="449"/>
                    </a:cubicBezTo>
                    <a:cubicBezTo>
                      <a:pt x="583" y="450"/>
                      <a:pt x="583" y="450"/>
                      <a:pt x="583" y="450"/>
                    </a:cubicBezTo>
                    <a:cubicBezTo>
                      <a:pt x="584" y="449"/>
                      <a:pt x="584" y="449"/>
                      <a:pt x="584" y="449"/>
                    </a:cubicBezTo>
                    <a:cubicBezTo>
                      <a:pt x="584" y="448"/>
                      <a:pt x="584" y="448"/>
                      <a:pt x="584" y="448"/>
                    </a:cubicBezTo>
                    <a:cubicBezTo>
                      <a:pt x="583" y="447"/>
                      <a:pt x="583" y="447"/>
                      <a:pt x="583" y="447"/>
                    </a:cubicBezTo>
                    <a:cubicBezTo>
                      <a:pt x="583" y="448"/>
                      <a:pt x="582" y="447"/>
                      <a:pt x="582" y="448"/>
                    </a:cubicBezTo>
                    <a:cubicBezTo>
                      <a:pt x="584" y="446"/>
                      <a:pt x="584" y="446"/>
                      <a:pt x="584" y="446"/>
                    </a:cubicBezTo>
                    <a:cubicBezTo>
                      <a:pt x="586" y="444"/>
                      <a:pt x="586" y="444"/>
                      <a:pt x="586" y="444"/>
                    </a:cubicBezTo>
                    <a:cubicBezTo>
                      <a:pt x="587" y="445"/>
                      <a:pt x="585" y="444"/>
                      <a:pt x="587" y="445"/>
                    </a:cubicBezTo>
                    <a:cubicBezTo>
                      <a:pt x="588" y="444"/>
                      <a:pt x="588" y="444"/>
                      <a:pt x="588" y="444"/>
                    </a:cubicBezTo>
                    <a:cubicBezTo>
                      <a:pt x="586" y="443"/>
                      <a:pt x="586" y="443"/>
                      <a:pt x="586" y="443"/>
                    </a:cubicBezTo>
                    <a:cubicBezTo>
                      <a:pt x="589" y="441"/>
                      <a:pt x="589" y="441"/>
                      <a:pt x="589" y="441"/>
                    </a:cubicBezTo>
                    <a:cubicBezTo>
                      <a:pt x="588" y="442"/>
                      <a:pt x="588" y="442"/>
                      <a:pt x="588" y="442"/>
                    </a:cubicBezTo>
                    <a:cubicBezTo>
                      <a:pt x="591" y="441"/>
                      <a:pt x="591" y="441"/>
                      <a:pt x="591" y="441"/>
                    </a:cubicBezTo>
                    <a:cubicBezTo>
                      <a:pt x="592" y="439"/>
                      <a:pt x="592" y="439"/>
                      <a:pt x="592" y="439"/>
                    </a:cubicBezTo>
                    <a:cubicBezTo>
                      <a:pt x="596" y="435"/>
                      <a:pt x="596" y="435"/>
                      <a:pt x="596" y="435"/>
                    </a:cubicBezTo>
                    <a:cubicBezTo>
                      <a:pt x="596" y="435"/>
                      <a:pt x="598" y="437"/>
                      <a:pt x="596" y="435"/>
                    </a:cubicBezTo>
                    <a:cubicBezTo>
                      <a:pt x="594" y="436"/>
                      <a:pt x="594" y="436"/>
                      <a:pt x="594" y="436"/>
                    </a:cubicBezTo>
                    <a:cubicBezTo>
                      <a:pt x="592" y="435"/>
                      <a:pt x="592" y="435"/>
                      <a:pt x="592" y="435"/>
                    </a:cubicBezTo>
                    <a:cubicBezTo>
                      <a:pt x="591" y="435"/>
                      <a:pt x="591" y="435"/>
                      <a:pt x="591" y="435"/>
                    </a:cubicBezTo>
                    <a:cubicBezTo>
                      <a:pt x="590" y="437"/>
                      <a:pt x="590" y="437"/>
                      <a:pt x="590" y="437"/>
                    </a:cubicBezTo>
                    <a:cubicBezTo>
                      <a:pt x="585" y="438"/>
                      <a:pt x="585" y="438"/>
                      <a:pt x="585" y="438"/>
                    </a:cubicBezTo>
                    <a:cubicBezTo>
                      <a:pt x="584" y="439"/>
                      <a:pt x="584" y="439"/>
                      <a:pt x="584" y="439"/>
                    </a:cubicBezTo>
                    <a:cubicBezTo>
                      <a:pt x="580" y="439"/>
                      <a:pt x="580" y="439"/>
                      <a:pt x="580" y="439"/>
                    </a:cubicBezTo>
                    <a:cubicBezTo>
                      <a:pt x="578" y="438"/>
                      <a:pt x="578" y="438"/>
                      <a:pt x="578" y="438"/>
                    </a:cubicBezTo>
                    <a:cubicBezTo>
                      <a:pt x="575" y="438"/>
                      <a:pt x="575" y="438"/>
                      <a:pt x="575" y="438"/>
                    </a:cubicBezTo>
                    <a:cubicBezTo>
                      <a:pt x="576" y="439"/>
                      <a:pt x="573" y="440"/>
                      <a:pt x="576" y="440"/>
                    </a:cubicBezTo>
                    <a:cubicBezTo>
                      <a:pt x="575" y="441"/>
                      <a:pt x="575" y="441"/>
                      <a:pt x="575" y="441"/>
                    </a:cubicBezTo>
                    <a:cubicBezTo>
                      <a:pt x="574" y="441"/>
                      <a:pt x="574" y="441"/>
                      <a:pt x="574" y="441"/>
                    </a:cubicBezTo>
                    <a:cubicBezTo>
                      <a:pt x="571" y="442"/>
                      <a:pt x="571" y="442"/>
                      <a:pt x="571" y="442"/>
                    </a:cubicBezTo>
                    <a:cubicBezTo>
                      <a:pt x="569" y="440"/>
                      <a:pt x="569" y="440"/>
                      <a:pt x="569" y="440"/>
                    </a:cubicBezTo>
                    <a:cubicBezTo>
                      <a:pt x="561" y="442"/>
                      <a:pt x="561" y="442"/>
                      <a:pt x="561" y="442"/>
                    </a:cubicBezTo>
                    <a:cubicBezTo>
                      <a:pt x="557" y="443"/>
                      <a:pt x="557" y="443"/>
                      <a:pt x="557" y="443"/>
                    </a:cubicBezTo>
                    <a:cubicBezTo>
                      <a:pt x="557" y="445"/>
                      <a:pt x="561" y="442"/>
                      <a:pt x="557" y="444"/>
                    </a:cubicBezTo>
                    <a:cubicBezTo>
                      <a:pt x="558" y="444"/>
                      <a:pt x="561" y="444"/>
                      <a:pt x="562" y="443"/>
                    </a:cubicBezTo>
                    <a:cubicBezTo>
                      <a:pt x="563" y="444"/>
                      <a:pt x="563" y="444"/>
                      <a:pt x="563" y="444"/>
                    </a:cubicBezTo>
                    <a:cubicBezTo>
                      <a:pt x="556" y="446"/>
                      <a:pt x="556" y="446"/>
                      <a:pt x="556" y="446"/>
                    </a:cubicBezTo>
                    <a:cubicBezTo>
                      <a:pt x="552" y="446"/>
                      <a:pt x="552" y="446"/>
                      <a:pt x="552" y="446"/>
                    </a:cubicBezTo>
                    <a:cubicBezTo>
                      <a:pt x="553" y="445"/>
                      <a:pt x="553" y="445"/>
                      <a:pt x="553" y="445"/>
                    </a:cubicBezTo>
                    <a:cubicBezTo>
                      <a:pt x="554" y="445"/>
                      <a:pt x="554" y="445"/>
                      <a:pt x="554" y="445"/>
                    </a:cubicBezTo>
                    <a:cubicBezTo>
                      <a:pt x="556" y="444"/>
                      <a:pt x="556" y="444"/>
                      <a:pt x="556" y="444"/>
                    </a:cubicBezTo>
                    <a:cubicBezTo>
                      <a:pt x="554" y="443"/>
                      <a:pt x="554" y="443"/>
                      <a:pt x="554" y="443"/>
                    </a:cubicBezTo>
                    <a:cubicBezTo>
                      <a:pt x="548" y="446"/>
                      <a:pt x="548" y="446"/>
                      <a:pt x="548" y="446"/>
                    </a:cubicBezTo>
                    <a:cubicBezTo>
                      <a:pt x="548" y="447"/>
                      <a:pt x="548" y="447"/>
                      <a:pt x="548" y="447"/>
                    </a:cubicBezTo>
                    <a:cubicBezTo>
                      <a:pt x="550" y="447"/>
                      <a:pt x="550" y="447"/>
                      <a:pt x="550" y="447"/>
                    </a:cubicBezTo>
                    <a:cubicBezTo>
                      <a:pt x="549" y="447"/>
                      <a:pt x="549" y="447"/>
                      <a:pt x="549" y="447"/>
                    </a:cubicBezTo>
                    <a:cubicBezTo>
                      <a:pt x="548" y="447"/>
                      <a:pt x="548" y="447"/>
                      <a:pt x="548" y="447"/>
                    </a:cubicBezTo>
                    <a:cubicBezTo>
                      <a:pt x="545" y="448"/>
                      <a:pt x="545" y="448"/>
                      <a:pt x="545" y="448"/>
                    </a:cubicBezTo>
                    <a:cubicBezTo>
                      <a:pt x="545" y="448"/>
                      <a:pt x="545" y="448"/>
                      <a:pt x="545" y="448"/>
                    </a:cubicBezTo>
                    <a:cubicBezTo>
                      <a:pt x="545" y="447"/>
                      <a:pt x="545" y="447"/>
                      <a:pt x="545" y="447"/>
                    </a:cubicBezTo>
                    <a:cubicBezTo>
                      <a:pt x="547" y="447"/>
                      <a:pt x="547" y="447"/>
                      <a:pt x="547" y="447"/>
                    </a:cubicBezTo>
                    <a:cubicBezTo>
                      <a:pt x="547" y="446"/>
                      <a:pt x="547" y="446"/>
                      <a:pt x="547" y="446"/>
                    </a:cubicBezTo>
                    <a:cubicBezTo>
                      <a:pt x="547" y="447"/>
                      <a:pt x="546" y="445"/>
                      <a:pt x="547" y="447"/>
                    </a:cubicBezTo>
                    <a:cubicBezTo>
                      <a:pt x="546" y="445"/>
                      <a:pt x="546" y="445"/>
                      <a:pt x="546" y="445"/>
                    </a:cubicBezTo>
                    <a:cubicBezTo>
                      <a:pt x="544" y="446"/>
                      <a:pt x="544" y="446"/>
                      <a:pt x="544" y="446"/>
                    </a:cubicBezTo>
                    <a:cubicBezTo>
                      <a:pt x="541" y="445"/>
                      <a:pt x="549" y="446"/>
                      <a:pt x="542" y="446"/>
                    </a:cubicBezTo>
                    <a:cubicBezTo>
                      <a:pt x="538" y="448"/>
                      <a:pt x="538" y="448"/>
                      <a:pt x="538" y="448"/>
                    </a:cubicBezTo>
                    <a:cubicBezTo>
                      <a:pt x="535" y="448"/>
                      <a:pt x="535" y="448"/>
                      <a:pt x="535" y="448"/>
                    </a:cubicBezTo>
                    <a:cubicBezTo>
                      <a:pt x="529" y="449"/>
                      <a:pt x="529" y="449"/>
                      <a:pt x="529" y="449"/>
                    </a:cubicBezTo>
                    <a:cubicBezTo>
                      <a:pt x="528" y="450"/>
                      <a:pt x="528" y="450"/>
                      <a:pt x="528" y="450"/>
                    </a:cubicBezTo>
                    <a:cubicBezTo>
                      <a:pt x="526" y="449"/>
                      <a:pt x="526" y="449"/>
                      <a:pt x="526" y="449"/>
                    </a:cubicBezTo>
                    <a:cubicBezTo>
                      <a:pt x="524" y="451"/>
                      <a:pt x="524" y="451"/>
                      <a:pt x="524" y="451"/>
                    </a:cubicBezTo>
                    <a:cubicBezTo>
                      <a:pt x="521" y="451"/>
                      <a:pt x="521" y="451"/>
                      <a:pt x="521" y="451"/>
                    </a:cubicBezTo>
                    <a:cubicBezTo>
                      <a:pt x="520" y="451"/>
                      <a:pt x="520" y="451"/>
                      <a:pt x="520" y="451"/>
                    </a:cubicBezTo>
                    <a:cubicBezTo>
                      <a:pt x="519" y="452"/>
                      <a:pt x="519" y="452"/>
                      <a:pt x="519" y="452"/>
                    </a:cubicBezTo>
                    <a:cubicBezTo>
                      <a:pt x="517" y="452"/>
                      <a:pt x="523" y="448"/>
                      <a:pt x="516" y="453"/>
                    </a:cubicBezTo>
                    <a:cubicBezTo>
                      <a:pt x="516" y="451"/>
                      <a:pt x="516" y="451"/>
                      <a:pt x="516" y="451"/>
                    </a:cubicBezTo>
                    <a:cubicBezTo>
                      <a:pt x="516" y="451"/>
                      <a:pt x="527" y="451"/>
                      <a:pt x="511" y="453"/>
                    </a:cubicBezTo>
                    <a:cubicBezTo>
                      <a:pt x="505" y="454"/>
                      <a:pt x="505" y="454"/>
                      <a:pt x="505" y="454"/>
                    </a:cubicBezTo>
                    <a:cubicBezTo>
                      <a:pt x="494" y="456"/>
                      <a:pt x="494" y="456"/>
                      <a:pt x="494" y="456"/>
                    </a:cubicBezTo>
                    <a:cubicBezTo>
                      <a:pt x="493" y="455"/>
                      <a:pt x="493" y="455"/>
                      <a:pt x="493" y="455"/>
                    </a:cubicBezTo>
                    <a:cubicBezTo>
                      <a:pt x="492" y="455"/>
                      <a:pt x="492" y="455"/>
                      <a:pt x="492" y="455"/>
                    </a:cubicBezTo>
                    <a:cubicBezTo>
                      <a:pt x="492" y="456"/>
                      <a:pt x="492" y="456"/>
                      <a:pt x="492" y="456"/>
                    </a:cubicBezTo>
                    <a:cubicBezTo>
                      <a:pt x="489" y="457"/>
                      <a:pt x="489" y="457"/>
                      <a:pt x="489" y="457"/>
                    </a:cubicBezTo>
                    <a:cubicBezTo>
                      <a:pt x="480" y="458"/>
                      <a:pt x="480" y="458"/>
                      <a:pt x="480" y="458"/>
                    </a:cubicBezTo>
                    <a:cubicBezTo>
                      <a:pt x="480" y="457"/>
                      <a:pt x="480" y="457"/>
                      <a:pt x="480" y="457"/>
                    </a:cubicBezTo>
                    <a:cubicBezTo>
                      <a:pt x="478" y="457"/>
                      <a:pt x="478" y="457"/>
                      <a:pt x="478" y="457"/>
                    </a:cubicBezTo>
                    <a:cubicBezTo>
                      <a:pt x="477" y="458"/>
                      <a:pt x="477" y="458"/>
                      <a:pt x="477" y="458"/>
                    </a:cubicBezTo>
                    <a:cubicBezTo>
                      <a:pt x="472" y="459"/>
                      <a:pt x="472" y="459"/>
                      <a:pt x="472" y="459"/>
                    </a:cubicBezTo>
                    <a:cubicBezTo>
                      <a:pt x="470" y="458"/>
                      <a:pt x="470" y="458"/>
                      <a:pt x="470" y="458"/>
                    </a:cubicBezTo>
                    <a:cubicBezTo>
                      <a:pt x="470" y="458"/>
                      <a:pt x="468" y="457"/>
                      <a:pt x="469" y="460"/>
                    </a:cubicBezTo>
                    <a:cubicBezTo>
                      <a:pt x="468" y="460"/>
                      <a:pt x="468" y="460"/>
                      <a:pt x="468" y="460"/>
                    </a:cubicBezTo>
                    <a:cubicBezTo>
                      <a:pt x="466" y="458"/>
                      <a:pt x="466" y="458"/>
                      <a:pt x="466" y="458"/>
                    </a:cubicBezTo>
                    <a:cubicBezTo>
                      <a:pt x="465" y="459"/>
                      <a:pt x="465" y="459"/>
                      <a:pt x="465" y="459"/>
                    </a:cubicBezTo>
                    <a:cubicBezTo>
                      <a:pt x="464" y="461"/>
                      <a:pt x="464" y="461"/>
                      <a:pt x="464" y="461"/>
                    </a:cubicBezTo>
                    <a:cubicBezTo>
                      <a:pt x="461" y="461"/>
                      <a:pt x="461" y="461"/>
                      <a:pt x="461" y="461"/>
                    </a:cubicBezTo>
                    <a:cubicBezTo>
                      <a:pt x="451" y="462"/>
                      <a:pt x="451" y="462"/>
                      <a:pt x="451" y="462"/>
                    </a:cubicBezTo>
                    <a:cubicBezTo>
                      <a:pt x="451" y="463"/>
                      <a:pt x="451" y="463"/>
                      <a:pt x="451" y="463"/>
                    </a:cubicBezTo>
                    <a:cubicBezTo>
                      <a:pt x="450" y="462"/>
                      <a:pt x="450" y="462"/>
                      <a:pt x="450" y="462"/>
                    </a:cubicBezTo>
                    <a:cubicBezTo>
                      <a:pt x="449" y="462"/>
                      <a:pt x="449" y="462"/>
                      <a:pt x="449" y="462"/>
                    </a:cubicBezTo>
                    <a:cubicBezTo>
                      <a:pt x="449" y="463"/>
                      <a:pt x="449" y="463"/>
                      <a:pt x="449" y="463"/>
                    </a:cubicBezTo>
                    <a:cubicBezTo>
                      <a:pt x="446" y="463"/>
                      <a:pt x="446" y="463"/>
                      <a:pt x="446" y="463"/>
                    </a:cubicBezTo>
                    <a:cubicBezTo>
                      <a:pt x="437" y="464"/>
                      <a:pt x="437" y="464"/>
                      <a:pt x="437" y="464"/>
                    </a:cubicBezTo>
                    <a:cubicBezTo>
                      <a:pt x="435" y="465"/>
                      <a:pt x="435" y="465"/>
                      <a:pt x="435" y="465"/>
                    </a:cubicBezTo>
                    <a:cubicBezTo>
                      <a:pt x="430" y="465"/>
                      <a:pt x="430" y="465"/>
                      <a:pt x="430" y="465"/>
                    </a:cubicBezTo>
                    <a:cubicBezTo>
                      <a:pt x="426" y="466"/>
                      <a:pt x="426" y="466"/>
                      <a:pt x="426" y="466"/>
                    </a:cubicBezTo>
                    <a:cubicBezTo>
                      <a:pt x="425" y="465"/>
                      <a:pt x="425" y="465"/>
                      <a:pt x="425" y="465"/>
                    </a:cubicBezTo>
                    <a:cubicBezTo>
                      <a:pt x="423" y="466"/>
                      <a:pt x="423" y="466"/>
                      <a:pt x="423" y="466"/>
                    </a:cubicBezTo>
                    <a:cubicBezTo>
                      <a:pt x="422" y="466"/>
                      <a:pt x="422" y="466"/>
                      <a:pt x="422" y="466"/>
                    </a:cubicBezTo>
                    <a:cubicBezTo>
                      <a:pt x="422" y="465"/>
                      <a:pt x="422" y="465"/>
                      <a:pt x="422" y="465"/>
                    </a:cubicBezTo>
                    <a:cubicBezTo>
                      <a:pt x="417" y="467"/>
                      <a:pt x="417" y="467"/>
                      <a:pt x="417" y="467"/>
                    </a:cubicBezTo>
                    <a:cubicBezTo>
                      <a:pt x="411" y="468"/>
                      <a:pt x="411" y="468"/>
                      <a:pt x="411" y="468"/>
                    </a:cubicBezTo>
                    <a:cubicBezTo>
                      <a:pt x="405" y="469"/>
                      <a:pt x="405" y="469"/>
                      <a:pt x="405" y="469"/>
                    </a:cubicBezTo>
                    <a:cubicBezTo>
                      <a:pt x="405" y="468"/>
                      <a:pt x="405" y="468"/>
                      <a:pt x="405" y="468"/>
                    </a:cubicBezTo>
                    <a:cubicBezTo>
                      <a:pt x="404" y="469"/>
                      <a:pt x="404" y="469"/>
                      <a:pt x="404" y="469"/>
                    </a:cubicBezTo>
                    <a:cubicBezTo>
                      <a:pt x="403" y="469"/>
                      <a:pt x="403" y="469"/>
                      <a:pt x="403" y="469"/>
                    </a:cubicBezTo>
                    <a:cubicBezTo>
                      <a:pt x="399" y="470"/>
                      <a:pt x="399" y="470"/>
                      <a:pt x="399" y="470"/>
                    </a:cubicBezTo>
                    <a:cubicBezTo>
                      <a:pt x="394" y="470"/>
                      <a:pt x="394" y="470"/>
                      <a:pt x="394" y="470"/>
                    </a:cubicBezTo>
                    <a:cubicBezTo>
                      <a:pt x="393" y="471"/>
                      <a:pt x="393" y="471"/>
                      <a:pt x="393" y="471"/>
                    </a:cubicBezTo>
                    <a:cubicBezTo>
                      <a:pt x="391" y="470"/>
                      <a:pt x="391" y="470"/>
                      <a:pt x="391" y="470"/>
                    </a:cubicBezTo>
                    <a:cubicBezTo>
                      <a:pt x="384" y="471"/>
                      <a:pt x="384" y="471"/>
                      <a:pt x="384" y="471"/>
                    </a:cubicBezTo>
                    <a:cubicBezTo>
                      <a:pt x="383" y="471"/>
                      <a:pt x="383" y="471"/>
                      <a:pt x="383" y="471"/>
                    </a:cubicBezTo>
                    <a:cubicBezTo>
                      <a:pt x="382" y="472"/>
                      <a:pt x="382" y="472"/>
                      <a:pt x="382" y="472"/>
                    </a:cubicBezTo>
                    <a:cubicBezTo>
                      <a:pt x="366" y="474"/>
                      <a:pt x="366" y="474"/>
                      <a:pt x="366" y="474"/>
                    </a:cubicBezTo>
                    <a:cubicBezTo>
                      <a:pt x="362" y="475"/>
                      <a:pt x="362" y="475"/>
                      <a:pt x="362" y="475"/>
                    </a:cubicBezTo>
                    <a:cubicBezTo>
                      <a:pt x="362" y="476"/>
                      <a:pt x="362" y="476"/>
                      <a:pt x="362" y="476"/>
                    </a:cubicBezTo>
                    <a:cubicBezTo>
                      <a:pt x="361" y="476"/>
                      <a:pt x="361" y="477"/>
                      <a:pt x="360" y="476"/>
                    </a:cubicBezTo>
                    <a:cubicBezTo>
                      <a:pt x="362" y="475"/>
                      <a:pt x="362" y="475"/>
                      <a:pt x="362" y="475"/>
                    </a:cubicBezTo>
                    <a:cubicBezTo>
                      <a:pt x="359" y="475"/>
                      <a:pt x="359" y="475"/>
                      <a:pt x="359" y="475"/>
                    </a:cubicBezTo>
                    <a:cubicBezTo>
                      <a:pt x="354" y="475"/>
                      <a:pt x="354" y="475"/>
                      <a:pt x="354" y="475"/>
                    </a:cubicBezTo>
                    <a:cubicBezTo>
                      <a:pt x="353" y="476"/>
                      <a:pt x="353" y="476"/>
                      <a:pt x="353" y="476"/>
                    </a:cubicBezTo>
                    <a:cubicBezTo>
                      <a:pt x="350" y="476"/>
                      <a:pt x="350" y="476"/>
                      <a:pt x="350" y="476"/>
                    </a:cubicBezTo>
                    <a:cubicBezTo>
                      <a:pt x="347" y="477"/>
                      <a:pt x="347" y="477"/>
                      <a:pt x="347" y="477"/>
                    </a:cubicBezTo>
                    <a:cubicBezTo>
                      <a:pt x="345" y="476"/>
                      <a:pt x="345" y="476"/>
                      <a:pt x="345" y="476"/>
                    </a:cubicBezTo>
                    <a:cubicBezTo>
                      <a:pt x="339" y="477"/>
                      <a:pt x="339" y="477"/>
                      <a:pt x="339" y="477"/>
                    </a:cubicBezTo>
                    <a:cubicBezTo>
                      <a:pt x="335" y="478"/>
                      <a:pt x="335" y="478"/>
                      <a:pt x="335" y="478"/>
                    </a:cubicBezTo>
                    <a:cubicBezTo>
                      <a:pt x="332" y="478"/>
                      <a:pt x="332" y="478"/>
                      <a:pt x="332" y="478"/>
                    </a:cubicBezTo>
                    <a:cubicBezTo>
                      <a:pt x="327" y="479"/>
                      <a:pt x="327" y="479"/>
                      <a:pt x="327" y="479"/>
                    </a:cubicBezTo>
                    <a:cubicBezTo>
                      <a:pt x="326" y="479"/>
                      <a:pt x="326" y="479"/>
                      <a:pt x="326" y="479"/>
                    </a:cubicBezTo>
                    <a:cubicBezTo>
                      <a:pt x="324" y="479"/>
                      <a:pt x="324" y="479"/>
                      <a:pt x="324" y="479"/>
                    </a:cubicBezTo>
                    <a:cubicBezTo>
                      <a:pt x="322" y="480"/>
                      <a:pt x="322" y="480"/>
                      <a:pt x="322" y="480"/>
                    </a:cubicBezTo>
                    <a:cubicBezTo>
                      <a:pt x="312" y="481"/>
                      <a:pt x="312" y="481"/>
                      <a:pt x="312" y="481"/>
                    </a:cubicBezTo>
                    <a:cubicBezTo>
                      <a:pt x="306" y="481"/>
                      <a:pt x="306" y="481"/>
                      <a:pt x="306" y="481"/>
                    </a:cubicBezTo>
                    <a:cubicBezTo>
                      <a:pt x="305" y="483"/>
                      <a:pt x="305" y="483"/>
                      <a:pt x="305" y="483"/>
                    </a:cubicBezTo>
                    <a:cubicBezTo>
                      <a:pt x="305" y="482"/>
                      <a:pt x="305" y="482"/>
                      <a:pt x="305" y="482"/>
                    </a:cubicBezTo>
                    <a:cubicBezTo>
                      <a:pt x="304" y="483"/>
                      <a:pt x="304" y="483"/>
                      <a:pt x="304" y="483"/>
                    </a:cubicBezTo>
                    <a:cubicBezTo>
                      <a:pt x="304" y="482"/>
                      <a:pt x="307" y="484"/>
                      <a:pt x="303" y="483"/>
                    </a:cubicBezTo>
                    <a:cubicBezTo>
                      <a:pt x="303" y="483"/>
                      <a:pt x="303" y="483"/>
                      <a:pt x="303" y="483"/>
                    </a:cubicBezTo>
                    <a:cubicBezTo>
                      <a:pt x="301" y="483"/>
                      <a:pt x="301" y="483"/>
                      <a:pt x="301" y="483"/>
                    </a:cubicBezTo>
                    <a:cubicBezTo>
                      <a:pt x="302" y="483"/>
                      <a:pt x="302" y="484"/>
                      <a:pt x="302" y="482"/>
                    </a:cubicBezTo>
                    <a:cubicBezTo>
                      <a:pt x="299" y="483"/>
                      <a:pt x="299" y="483"/>
                      <a:pt x="299" y="483"/>
                    </a:cubicBezTo>
                    <a:cubicBezTo>
                      <a:pt x="298" y="482"/>
                      <a:pt x="298" y="482"/>
                      <a:pt x="298" y="482"/>
                    </a:cubicBezTo>
                    <a:cubicBezTo>
                      <a:pt x="291" y="484"/>
                      <a:pt x="291" y="484"/>
                      <a:pt x="291" y="484"/>
                    </a:cubicBezTo>
                    <a:cubicBezTo>
                      <a:pt x="293" y="486"/>
                      <a:pt x="295" y="482"/>
                      <a:pt x="297" y="484"/>
                    </a:cubicBezTo>
                    <a:cubicBezTo>
                      <a:pt x="300" y="484"/>
                      <a:pt x="300" y="484"/>
                      <a:pt x="300" y="484"/>
                    </a:cubicBezTo>
                    <a:cubicBezTo>
                      <a:pt x="300" y="484"/>
                      <a:pt x="300" y="484"/>
                      <a:pt x="300" y="484"/>
                    </a:cubicBezTo>
                    <a:cubicBezTo>
                      <a:pt x="301" y="484"/>
                      <a:pt x="301" y="484"/>
                      <a:pt x="301" y="484"/>
                    </a:cubicBezTo>
                    <a:cubicBezTo>
                      <a:pt x="300" y="485"/>
                      <a:pt x="300" y="485"/>
                      <a:pt x="300" y="485"/>
                    </a:cubicBezTo>
                    <a:cubicBezTo>
                      <a:pt x="299" y="484"/>
                      <a:pt x="299" y="484"/>
                      <a:pt x="299" y="484"/>
                    </a:cubicBezTo>
                    <a:cubicBezTo>
                      <a:pt x="295" y="486"/>
                      <a:pt x="295" y="486"/>
                      <a:pt x="295" y="486"/>
                    </a:cubicBezTo>
                    <a:cubicBezTo>
                      <a:pt x="291" y="486"/>
                      <a:pt x="291" y="486"/>
                      <a:pt x="291" y="486"/>
                    </a:cubicBezTo>
                    <a:cubicBezTo>
                      <a:pt x="288" y="489"/>
                      <a:pt x="288" y="489"/>
                      <a:pt x="288" y="489"/>
                    </a:cubicBezTo>
                    <a:cubicBezTo>
                      <a:pt x="285" y="488"/>
                      <a:pt x="285" y="488"/>
                      <a:pt x="285" y="488"/>
                    </a:cubicBezTo>
                    <a:cubicBezTo>
                      <a:pt x="287" y="488"/>
                      <a:pt x="283" y="486"/>
                      <a:pt x="288" y="487"/>
                    </a:cubicBezTo>
                    <a:cubicBezTo>
                      <a:pt x="285" y="487"/>
                      <a:pt x="285" y="487"/>
                      <a:pt x="285" y="487"/>
                    </a:cubicBezTo>
                    <a:cubicBezTo>
                      <a:pt x="284" y="486"/>
                      <a:pt x="284" y="486"/>
                      <a:pt x="284" y="486"/>
                    </a:cubicBezTo>
                    <a:cubicBezTo>
                      <a:pt x="283" y="488"/>
                      <a:pt x="283" y="488"/>
                      <a:pt x="283" y="488"/>
                    </a:cubicBezTo>
                    <a:cubicBezTo>
                      <a:pt x="284" y="488"/>
                      <a:pt x="284" y="488"/>
                      <a:pt x="284" y="488"/>
                    </a:cubicBezTo>
                    <a:cubicBezTo>
                      <a:pt x="281" y="488"/>
                      <a:pt x="281" y="488"/>
                      <a:pt x="281" y="488"/>
                    </a:cubicBezTo>
                    <a:cubicBezTo>
                      <a:pt x="281" y="488"/>
                      <a:pt x="281" y="488"/>
                      <a:pt x="281" y="488"/>
                    </a:cubicBezTo>
                    <a:cubicBezTo>
                      <a:pt x="281" y="488"/>
                      <a:pt x="282" y="487"/>
                      <a:pt x="281" y="488"/>
                    </a:cubicBezTo>
                    <a:cubicBezTo>
                      <a:pt x="280" y="489"/>
                      <a:pt x="280" y="489"/>
                      <a:pt x="280" y="489"/>
                    </a:cubicBezTo>
                    <a:cubicBezTo>
                      <a:pt x="280" y="490"/>
                      <a:pt x="284" y="483"/>
                      <a:pt x="280" y="492"/>
                    </a:cubicBezTo>
                    <a:cubicBezTo>
                      <a:pt x="280" y="492"/>
                      <a:pt x="280" y="492"/>
                      <a:pt x="280" y="492"/>
                    </a:cubicBezTo>
                    <a:cubicBezTo>
                      <a:pt x="280" y="491"/>
                      <a:pt x="280" y="491"/>
                      <a:pt x="280" y="491"/>
                    </a:cubicBezTo>
                    <a:cubicBezTo>
                      <a:pt x="280" y="490"/>
                      <a:pt x="280" y="490"/>
                      <a:pt x="280" y="490"/>
                    </a:cubicBezTo>
                    <a:cubicBezTo>
                      <a:pt x="278" y="489"/>
                      <a:pt x="278" y="489"/>
                      <a:pt x="278" y="489"/>
                    </a:cubicBezTo>
                    <a:cubicBezTo>
                      <a:pt x="278" y="489"/>
                      <a:pt x="278" y="489"/>
                      <a:pt x="278" y="489"/>
                    </a:cubicBezTo>
                    <a:cubicBezTo>
                      <a:pt x="278" y="489"/>
                      <a:pt x="278" y="489"/>
                      <a:pt x="278" y="489"/>
                    </a:cubicBezTo>
                    <a:cubicBezTo>
                      <a:pt x="276" y="489"/>
                      <a:pt x="276" y="489"/>
                      <a:pt x="276" y="489"/>
                    </a:cubicBezTo>
                    <a:cubicBezTo>
                      <a:pt x="275" y="490"/>
                      <a:pt x="275" y="490"/>
                      <a:pt x="275" y="490"/>
                    </a:cubicBezTo>
                    <a:cubicBezTo>
                      <a:pt x="271" y="489"/>
                      <a:pt x="271" y="489"/>
                      <a:pt x="271" y="489"/>
                    </a:cubicBezTo>
                    <a:cubicBezTo>
                      <a:pt x="271" y="489"/>
                      <a:pt x="271" y="489"/>
                      <a:pt x="271" y="489"/>
                    </a:cubicBezTo>
                    <a:cubicBezTo>
                      <a:pt x="270" y="489"/>
                      <a:pt x="273" y="489"/>
                      <a:pt x="270" y="488"/>
                    </a:cubicBezTo>
                    <a:cubicBezTo>
                      <a:pt x="274" y="487"/>
                      <a:pt x="274" y="487"/>
                      <a:pt x="274" y="487"/>
                    </a:cubicBezTo>
                    <a:cubicBezTo>
                      <a:pt x="275" y="487"/>
                      <a:pt x="276" y="485"/>
                      <a:pt x="277" y="486"/>
                    </a:cubicBezTo>
                    <a:cubicBezTo>
                      <a:pt x="277" y="486"/>
                      <a:pt x="278" y="485"/>
                      <a:pt x="277" y="487"/>
                    </a:cubicBezTo>
                    <a:cubicBezTo>
                      <a:pt x="278" y="487"/>
                      <a:pt x="278" y="487"/>
                      <a:pt x="278" y="487"/>
                    </a:cubicBezTo>
                    <a:cubicBezTo>
                      <a:pt x="277" y="486"/>
                      <a:pt x="279" y="486"/>
                      <a:pt x="279" y="485"/>
                    </a:cubicBezTo>
                    <a:cubicBezTo>
                      <a:pt x="280" y="484"/>
                      <a:pt x="280" y="484"/>
                      <a:pt x="280" y="484"/>
                    </a:cubicBezTo>
                    <a:cubicBezTo>
                      <a:pt x="276" y="484"/>
                      <a:pt x="276" y="484"/>
                      <a:pt x="276" y="484"/>
                    </a:cubicBezTo>
                    <a:cubicBezTo>
                      <a:pt x="276" y="484"/>
                      <a:pt x="276" y="484"/>
                      <a:pt x="276" y="484"/>
                    </a:cubicBezTo>
                    <a:cubicBezTo>
                      <a:pt x="277" y="485"/>
                      <a:pt x="272" y="487"/>
                      <a:pt x="278" y="485"/>
                    </a:cubicBezTo>
                    <a:cubicBezTo>
                      <a:pt x="275" y="484"/>
                      <a:pt x="280" y="490"/>
                      <a:pt x="273" y="485"/>
                    </a:cubicBezTo>
                    <a:cubicBezTo>
                      <a:pt x="273" y="485"/>
                      <a:pt x="273" y="485"/>
                      <a:pt x="273" y="485"/>
                    </a:cubicBezTo>
                    <a:cubicBezTo>
                      <a:pt x="273" y="485"/>
                      <a:pt x="273" y="485"/>
                      <a:pt x="273" y="485"/>
                    </a:cubicBezTo>
                    <a:cubicBezTo>
                      <a:pt x="272" y="486"/>
                      <a:pt x="270" y="490"/>
                      <a:pt x="269" y="486"/>
                    </a:cubicBezTo>
                    <a:cubicBezTo>
                      <a:pt x="269" y="485"/>
                      <a:pt x="269" y="485"/>
                      <a:pt x="269" y="485"/>
                    </a:cubicBezTo>
                    <a:cubicBezTo>
                      <a:pt x="269" y="487"/>
                      <a:pt x="269" y="487"/>
                      <a:pt x="269" y="487"/>
                    </a:cubicBezTo>
                    <a:cubicBezTo>
                      <a:pt x="270" y="487"/>
                      <a:pt x="270" y="487"/>
                      <a:pt x="270" y="487"/>
                    </a:cubicBezTo>
                    <a:cubicBezTo>
                      <a:pt x="268" y="488"/>
                      <a:pt x="268" y="488"/>
                      <a:pt x="268" y="488"/>
                    </a:cubicBezTo>
                    <a:cubicBezTo>
                      <a:pt x="268" y="486"/>
                      <a:pt x="268" y="486"/>
                      <a:pt x="268" y="486"/>
                    </a:cubicBezTo>
                    <a:cubicBezTo>
                      <a:pt x="266" y="486"/>
                      <a:pt x="266" y="486"/>
                      <a:pt x="266" y="486"/>
                    </a:cubicBezTo>
                    <a:cubicBezTo>
                      <a:pt x="267" y="485"/>
                      <a:pt x="267" y="485"/>
                      <a:pt x="267" y="485"/>
                    </a:cubicBezTo>
                    <a:cubicBezTo>
                      <a:pt x="267" y="484"/>
                      <a:pt x="267" y="484"/>
                      <a:pt x="267" y="484"/>
                    </a:cubicBezTo>
                    <a:cubicBezTo>
                      <a:pt x="267" y="482"/>
                      <a:pt x="267" y="482"/>
                      <a:pt x="267" y="482"/>
                    </a:cubicBezTo>
                    <a:cubicBezTo>
                      <a:pt x="270" y="483"/>
                      <a:pt x="270" y="483"/>
                      <a:pt x="270" y="483"/>
                    </a:cubicBezTo>
                    <a:cubicBezTo>
                      <a:pt x="271" y="482"/>
                      <a:pt x="271" y="482"/>
                      <a:pt x="271" y="482"/>
                    </a:cubicBezTo>
                    <a:cubicBezTo>
                      <a:pt x="272" y="482"/>
                      <a:pt x="272" y="482"/>
                      <a:pt x="272" y="482"/>
                    </a:cubicBezTo>
                    <a:cubicBezTo>
                      <a:pt x="275" y="481"/>
                      <a:pt x="275" y="481"/>
                      <a:pt x="275" y="481"/>
                    </a:cubicBezTo>
                    <a:cubicBezTo>
                      <a:pt x="275" y="481"/>
                      <a:pt x="275" y="481"/>
                      <a:pt x="275" y="481"/>
                    </a:cubicBezTo>
                    <a:cubicBezTo>
                      <a:pt x="275" y="480"/>
                      <a:pt x="276" y="479"/>
                      <a:pt x="277" y="481"/>
                    </a:cubicBezTo>
                    <a:cubicBezTo>
                      <a:pt x="276" y="482"/>
                      <a:pt x="279" y="478"/>
                      <a:pt x="276" y="483"/>
                    </a:cubicBezTo>
                    <a:cubicBezTo>
                      <a:pt x="276" y="482"/>
                      <a:pt x="282" y="480"/>
                      <a:pt x="272" y="483"/>
                    </a:cubicBezTo>
                    <a:cubicBezTo>
                      <a:pt x="273" y="484"/>
                      <a:pt x="273" y="484"/>
                      <a:pt x="273" y="484"/>
                    </a:cubicBezTo>
                    <a:cubicBezTo>
                      <a:pt x="270" y="485"/>
                      <a:pt x="270" y="485"/>
                      <a:pt x="270" y="485"/>
                    </a:cubicBezTo>
                    <a:cubicBezTo>
                      <a:pt x="271" y="485"/>
                      <a:pt x="271" y="485"/>
                      <a:pt x="271" y="485"/>
                    </a:cubicBezTo>
                    <a:cubicBezTo>
                      <a:pt x="275" y="485"/>
                      <a:pt x="275" y="485"/>
                      <a:pt x="275" y="485"/>
                    </a:cubicBezTo>
                    <a:cubicBezTo>
                      <a:pt x="276" y="483"/>
                      <a:pt x="276" y="483"/>
                      <a:pt x="276" y="483"/>
                    </a:cubicBezTo>
                    <a:cubicBezTo>
                      <a:pt x="278" y="483"/>
                      <a:pt x="278" y="483"/>
                      <a:pt x="278" y="483"/>
                    </a:cubicBezTo>
                    <a:cubicBezTo>
                      <a:pt x="278" y="482"/>
                      <a:pt x="278" y="482"/>
                      <a:pt x="278" y="482"/>
                    </a:cubicBezTo>
                    <a:cubicBezTo>
                      <a:pt x="280" y="482"/>
                      <a:pt x="280" y="482"/>
                      <a:pt x="280" y="482"/>
                    </a:cubicBezTo>
                    <a:cubicBezTo>
                      <a:pt x="280" y="483"/>
                      <a:pt x="280" y="483"/>
                      <a:pt x="280" y="483"/>
                    </a:cubicBezTo>
                    <a:cubicBezTo>
                      <a:pt x="281" y="483"/>
                      <a:pt x="281" y="483"/>
                      <a:pt x="281" y="483"/>
                    </a:cubicBezTo>
                    <a:cubicBezTo>
                      <a:pt x="282" y="482"/>
                      <a:pt x="282" y="482"/>
                      <a:pt x="282" y="482"/>
                    </a:cubicBezTo>
                    <a:cubicBezTo>
                      <a:pt x="289" y="481"/>
                      <a:pt x="289" y="481"/>
                      <a:pt x="289" y="481"/>
                    </a:cubicBezTo>
                    <a:cubicBezTo>
                      <a:pt x="288" y="480"/>
                      <a:pt x="288" y="480"/>
                      <a:pt x="288" y="480"/>
                    </a:cubicBezTo>
                    <a:cubicBezTo>
                      <a:pt x="286" y="480"/>
                      <a:pt x="286" y="480"/>
                      <a:pt x="286" y="480"/>
                    </a:cubicBezTo>
                    <a:cubicBezTo>
                      <a:pt x="286" y="480"/>
                      <a:pt x="286" y="480"/>
                      <a:pt x="286" y="480"/>
                    </a:cubicBezTo>
                    <a:cubicBezTo>
                      <a:pt x="285" y="480"/>
                      <a:pt x="285" y="480"/>
                      <a:pt x="285" y="480"/>
                    </a:cubicBezTo>
                    <a:cubicBezTo>
                      <a:pt x="284" y="479"/>
                      <a:pt x="284" y="479"/>
                      <a:pt x="284" y="479"/>
                    </a:cubicBezTo>
                    <a:cubicBezTo>
                      <a:pt x="281" y="480"/>
                      <a:pt x="281" y="480"/>
                      <a:pt x="281" y="480"/>
                    </a:cubicBezTo>
                    <a:cubicBezTo>
                      <a:pt x="280" y="479"/>
                      <a:pt x="280" y="479"/>
                      <a:pt x="280" y="479"/>
                    </a:cubicBezTo>
                    <a:cubicBezTo>
                      <a:pt x="278" y="480"/>
                      <a:pt x="278" y="480"/>
                      <a:pt x="278" y="480"/>
                    </a:cubicBezTo>
                    <a:cubicBezTo>
                      <a:pt x="276" y="479"/>
                      <a:pt x="276" y="479"/>
                      <a:pt x="276" y="479"/>
                    </a:cubicBezTo>
                    <a:cubicBezTo>
                      <a:pt x="277" y="478"/>
                      <a:pt x="277" y="478"/>
                      <a:pt x="277" y="478"/>
                    </a:cubicBezTo>
                    <a:cubicBezTo>
                      <a:pt x="280" y="478"/>
                      <a:pt x="280" y="478"/>
                      <a:pt x="280" y="478"/>
                    </a:cubicBezTo>
                    <a:cubicBezTo>
                      <a:pt x="281" y="477"/>
                      <a:pt x="281" y="477"/>
                      <a:pt x="281" y="477"/>
                    </a:cubicBezTo>
                    <a:cubicBezTo>
                      <a:pt x="283" y="477"/>
                      <a:pt x="283" y="477"/>
                      <a:pt x="283" y="477"/>
                    </a:cubicBezTo>
                    <a:cubicBezTo>
                      <a:pt x="283" y="477"/>
                      <a:pt x="280" y="477"/>
                      <a:pt x="284" y="478"/>
                    </a:cubicBezTo>
                    <a:cubicBezTo>
                      <a:pt x="287" y="476"/>
                      <a:pt x="287" y="476"/>
                      <a:pt x="287" y="476"/>
                    </a:cubicBezTo>
                    <a:cubicBezTo>
                      <a:pt x="289" y="477"/>
                      <a:pt x="289" y="477"/>
                      <a:pt x="289" y="477"/>
                    </a:cubicBezTo>
                    <a:cubicBezTo>
                      <a:pt x="291" y="476"/>
                      <a:pt x="291" y="476"/>
                      <a:pt x="291" y="476"/>
                    </a:cubicBezTo>
                    <a:cubicBezTo>
                      <a:pt x="304" y="474"/>
                      <a:pt x="304" y="474"/>
                      <a:pt x="304" y="474"/>
                    </a:cubicBezTo>
                    <a:cubicBezTo>
                      <a:pt x="306" y="474"/>
                      <a:pt x="306" y="474"/>
                      <a:pt x="306" y="474"/>
                    </a:cubicBezTo>
                    <a:cubicBezTo>
                      <a:pt x="308" y="473"/>
                      <a:pt x="308" y="473"/>
                      <a:pt x="308" y="473"/>
                    </a:cubicBezTo>
                    <a:cubicBezTo>
                      <a:pt x="306" y="472"/>
                      <a:pt x="305" y="475"/>
                      <a:pt x="298" y="474"/>
                    </a:cubicBezTo>
                    <a:cubicBezTo>
                      <a:pt x="298" y="473"/>
                      <a:pt x="298" y="473"/>
                      <a:pt x="298" y="473"/>
                    </a:cubicBezTo>
                    <a:cubicBezTo>
                      <a:pt x="297" y="474"/>
                      <a:pt x="297" y="474"/>
                      <a:pt x="297" y="474"/>
                    </a:cubicBezTo>
                    <a:cubicBezTo>
                      <a:pt x="297" y="472"/>
                      <a:pt x="297" y="472"/>
                      <a:pt x="297" y="472"/>
                    </a:cubicBezTo>
                    <a:cubicBezTo>
                      <a:pt x="298" y="471"/>
                      <a:pt x="298" y="471"/>
                      <a:pt x="298" y="471"/>
                    </a:cubicBezTo>
                    <a:cubicBezTo>
                      <a:pt x="299" y="472"/>
                      <a:pt x="299" y="472"/>
                      <a:pt x="299" y="472"/>
                    </a:cubicBezTo>
                    <a:cubicBezTo>
                      <a:pt x="300" y="472"/>
                      <a:pt x="300" y="472"/>
                      <a:pt x="300" y="472"/>
                    </a:cubicBezTo>
                    <a:cubicBezTo>
                      <a:pt x="298" y="473"/>
                      <a:pt x="298" y="473"/>
                      <a:pt x="298" y="473"/>
                    </a:cubicBezTo>
                    <a:cubicBezTo>
                      <a:pt x="307" y="473"/>
                      <a:pt x="270" y="481"/>
                      <a:pt x="313" y="472"/>
                    </a:cubicBezTo>
                    <a:cubicBezTo>
                      <a:pt x="318" y="470"/>
                      <a:pt x="318" y="470"/>
                      <a:pt x="318" y="470"/>
                    </a:cubicBezTo>
                    <a:cubicBezTo>
                      <a:pt x="321" y="469"/>
                      <a:pt x="321" y="469"/>
                      <a:pt x="321" y="469"/>
                    </a:cubicBezTo>
                    <a:cubicBezTo>
                      <a:pt x="321" y="469"/>
                      <a:pt x="321" y="469"/>
                      <a:pt x="321" y="469"/>
                    </a:cubicBezTo>
                    <a:cubicBezTo>
                      <a:pt x="322" y="469"/>
                      <a:pt x="322" y="469"/>
                      <a:pt x="322" y="469"/>
                    </a:cubicBezTo>
                    <a:cubicBezTo>
                      <a:pt x="322" y="469"/>
                      <a:pt x="321" y="469"/>
                      <a:pt x="322" y="469"/>
                    </a:cubicBezTo>
                    <a:cubicBezTo>
                      <a:pt x="323" y="470"/>
                      <a:pt x="323" y="470"/>
                      <a:pt x="323" y="470"/>
                    </a:cubicBezTo>
                    <a:cubicBezTo>
                      <a:pt x="323" y="469"/>
                      <a:pt x="323" y="469"/>
                      <a:pt x="323" y="469"/>
                    </a:cubicBezTo>
                    <a:cubicBezTo>
                      <a:pt x="323" y="468"/>
                      <a:pt x="321" y="472"/>
                      <a:pt x="323" y="468"/>
                    </a:cubicBezTo>
                    <a:cubicBezTo>
                      <a:pt x="325" y="466"/>
                      <a:pt x="325" y="466"/>
                      <a:pt x="325" y="466"/>
                    </a:cubicBezTo>
                    <a:cubicBezTo>
                      <a:pt x="330" y="465"/>
                      <a:pt x="330" y="465"/>
                      <a:pt x="330" y="465"/>
                    </a:cubicBezTo>
                    <a:cubicBezTo>
                      <a:pt x="334" y="464"/>
                      <a:pt x="334" y="464"/>
                      <a:pt x="334" y="464"/>
                    </a:cubicBezTo>
                    <a:cubicBezTo>
                      <a:pt x="334" y="464"/>
                      <a:pt x="334" y="464"/>
                      <a:pt x="334" y="464"/>
                    </a:cubicBezTo>
                    <a:cubicBezTo>
                      <a:pt x="329" y="463"/>
                      <a:pt x="329" y="463"/>
                      <a:pt x="329" y="463"/>
                    </a:cubicBezTo>
                    <a:cubicBezTo>
                      <a:pt x="331" y="462"/>
                      <a:pt x="331" y="462"/>
                      <a:pt x="331" y="462"/>
                    </a:cubicBezTo>
                    <a:cubicBezTo>
                      <a:pt x="328" y="461"/>
                      <a:pt x="328" y="461"/>
                      <a:pt x="328" y="461"/>
                    </a:cubicBezTo>
                    <a:cubicBezTo>
                      <a:pt x="326" y="463"/>
                      <a:pt x="326" y="463"/>
                      <a:pt x="326" y="463"/>
                    </a:cubicBezTo>
                    <a:cubicBezTo>
                      <a:pt x="327" y="463"/>
                      <a:pt x="328" y="463"/>
                      <a:pt x="328" y="464"/>
                    </a:cubicBezTo>
                    <a:cubicBezTo>
                      <a:pt x="326" y="465"/>
                      <a:pt x="326" y="465"/>
                      <a:pt x="326" y="465"/>
                    </a:cubicBezTo>
                    <a:cubicBezTo>
                      <a:pt x="325" y="465"/>
                      <a:pt x="332" y="464"/>
                      <a:pt x="323" y="465"/>
                    </a:cubicBezTo>
                    <a:cubicBezTo>
                      <a:pt x="323" y="465"/>
                      <a:pt x="323" y="465"/>
                      <a:pt x="323" y="465"/>
                    </a:cubicBezTo>
                    <a:cubicBezTo>
                      <a:pt x="324" y="464"/>
                      <a:pt x="324" y="464"/>
                      <a:pt x="324" y="464"/>
                    </a:cubicBezTo>
                    <a:cubicBezTo>
                      <a:pt x="324" y="465"/>
                      <a:pt x="325" y="465"/>
                      <a:pt x="326" y="464"/>
                    </a:cubicBezTo>
                    <a:cubicBezTo>
                      <a:pt x="325" y="463"/>
                      <a:pt x="325" y="463"/>
                      <a:pt x="325" y="463"/>
                    </a:cubicBezTo>
                    <a:cubicBezTo>
                      <a:pt x="324" y="463"/>
                      <a:pt x="328" y="462"/>
                      <a:pt x="323" y="463"/>
                    </a:cubicBezTo>
                    <a:cubicBezTo>
                      <a:pt x="323" y="463"/>
                      <a:pt x="323" y="463"/>
                      <a:pt x="323" y="463"/>
                    </a:cubicBezTo>
                    <a:cubicBezTo>
                      <a:pt x="322" y="462"/>
                      <a:pt x="322" y="462"/>
                      <a:pt x="322" y="462"/>
                    </a:cubicBezTo>
                    <a:cubicBezTo>
                      <a:pt x="324" y="462"/>
                      <a:pt x="325" y="461"/>
                      <a:pt x="328" y="460"/>
                    </a:cubicBezTo>
                    <a:cubicBezTo>
                      <a:pt x="329" y="461"/>
                      <a:pt x="329" y="461"/>
                      <a:pt x="329" y="461"/>
                    </a:cubicBezTo>
                    <a:cubicBezTo>
                      <a:pt x="331" y="461"/>
                      <a:pt x="332" y="460"/>
                      <a:pt x="333" y="461"/>
                    </a:cubicBezTo>
                    <a:cubicBezTo>
                      <a:pt x="334" y="459"/>
                      <a:pt x="334" y="459"/>
                      <a:pt x="334" y="459"/>
                    </a:cubicBezTo>
                    <a:cubicBezTo>
                      <a:pt x="335" y="459"/>
                      <a:pt x="335" y="459"/>
                      <a:pt x="335" y="459"/>
                    </a:cubicBezTo>
                    <a:cubicBezTo>
                      <a:pt x="336" y="460"/>
                      <a:pt x="336" y="460"/>
                      <a:pt x="336" y="460"/>
                    </a:cubicBezTo>
                    <a:cubicBezTo>
                      <a:pt x="338" y="459"/>
                      <a:pt x="338" y="459"/>
                      <a:pt x="338" y="459"/>
                    </a:cubicBezTo>
                    <a:cubicBezTo>
                      <a:pt x="339" y="461"/>
                      <a:pt x="339" y="461"/>
                      <a:pt x="339" y="461"/>
                    </a:cubicBezTo>
                    <a:cubicBezTo>
                      <a:pt x="340" y="461"/>
                      <a:pt x="340" y="461"/>
                      <a:pt x="340" y="461"/>
                    </a:cubicBezTo>
                    <a:cubicBezTo>
                      <a:pt x="340" y="459"/>
                      <a:pt x="340" y="459"/>
                      <a:pt x="340" y="459"/>
                    </a:cubicBezTo>
                    <a:cubicBezTo>
                      <a:pt x="343" y="457"/>
                      <a:pt x="343" y="457"/>
                      <a:pt x="343" y="457"/>
                    </a:cubicBezTo>
                    <a:cubicBezTo>
                      <a:pt x="338" y="458"/>
                      <a:pt x="338" y="458"/>
                      <a:pt x="338" y="458"/>
                    </a:cubicBezTo>
                    <a:cubicBezTo>
                      <a:pt x="335" y="458"/>
                      <a:pt x="335" y="458"/>
                      <a:pt x="335" y="458"/>
                    </a:cubicBezTo>
                    <a:cubicBezTo>
                      <a:pt x="335" y="458"/>
                      <a:pt x="335" y="458"/>
                      <a:pt x="335" y="458"/>
                    </a:cubicBezTo>
                    <a:cubicBezTo>
                      <a:pt x="335" y="457"/>
                      <a:pt x="335" y="457"/>
                      <a:pt x="335" y="457"/>
                    </a:cubicBezTo>
                    <a:cubicBezTo>
                      <a:pt x="332" y="456"/>
                      <a:pt x="332" y="456"/>
                      <a:pt x="332" y="456"/>
                    </a:cubicBezTo>
                    <a:cubicBezTo>
                      <a:pt x="327" y="457"/>
                      <a:pt x="327" y="457"/>
                      <a:pt x="327" y="457"/>
                    </a:cubicBezTo>
                    <a:cubicBezTo>
                      <a:pt x="326" y="458"/>
                      <a:pt x="326" y="458"/>
                      <a:pt x="326" y="458"/>
                    </a:cubicBezTo>
                    <a:cubicBezTo>
                      <a:pt x="328" y="458"/>
                      <a:pt x="328" y="458"/>
                      <a:pt x="328" y="458"/>
                    </a:cubicBezTo>
                    <a:cubicBezTo>
                      <a:pt x="325" y="459"/>
                      <a:pt x="325" y="459"/>
                      <a:pt x="325" y="459"/>
                    </a:cubicBezTo>
                    <a:cubicBezTo>
                      <a:pt x="324" y="460"/>
                      <a:pt x="337" y="457"/>
                      <a:pt x="320" y="460"/>
                    </a:cubicBezTo>
                    <a:cubicBezTo>
                      <a:pt x="320" y="459"/>
                      <a:pt x="320" y="459"/>
                      <a:pt x="320" y="459"/>
                    </a:cubicBezTo>
                    <a:cubicBezTo>
                      <a:pt x="318" y="460"/>
                      <a:pt x="318" y="460"/>
                      <a:pt x="318" y="460"/>
                    </a:cubicBezTo>
                    <a:cubicBezTo>
                      <a:pt x="312" y="461"/>
                      <a:pt x="312" y="461"/>
                      <a:pt x="312" y="461"/>
                    </a:cubicBezTo>
                    <a:cubicBezTo>
                      <a:pt x="311" y="461"/>
                      <a:pt x="311" y="461"/>
                      <a:pt x="311" y="461"/>
                    </a:cubicBezTo>
                    <a:cubicBezTo>
                      <a:pt x="308" y="462"/>
                      <a:pt x="308" y="462"/>
                      <a:pt x="308" y="462"/>
                    </a:cubicBezTo>
                    <a:cubicBezTo>
                      <a:pt x="308" y="461"/>
                      <a:pt x="308" y="461"/>
                      <a:pt x="308" y="461"/>
                    </a:cubicBezTo>
                    <a:cubicBezTo>
                      <a:pt x="298" y="463"/>
                      <a:pt x="298" y="463"/>
                      <a:pt x="298" y="463"/>
                    </a:cubicBezTo>
                    <a:cubicBezTo>
                      <a:pt x="297" y="464"/>
                      <a:pt x="297" y="464"/>
                      <a:pt x="297" y="464"/>
                    </a:cubicBezTo>
                    <a:cubicBezTo>
                      <a:pt x="297" y="465"/>
                      <a:pt x="298" y="462"/>
                      <a:pt x="298" y="465"/>
                    </a:cubicBezTo>
                    <a:cubicBezTo>
                      <a:pt x="298" y="464"/>
                      <a:pt x="298" y="464"/>
                      <a:pt x="298" y="464"/>
                    </a:cubicBezTo>
                    <a:cubicBezTo>
                      <a:pt x="302" y="464"/>
                      <a:pt x="301" y="462"/>
                      <a:pt x="305" y="464"/>
                    </a:cubicBezTo>
                    <a:cubicBezTo>
                      <a:pt x="305" y="465"/>
                      <a:pt x="305" y="465"/>
                      <a:pt x="305" y="465"/>
                    </a:cubicBezTo>
                    <a:cubicBezTo>
                      <a:pt x="303" y="464"/>
                      <a:pt x="303" y="464"/>
                      <a:pt x="303" y="464"/>
                    </a:cubicBezTo>
                    <a:cubicBezTo>
                      <a:pt x="301" y="467"/>
                      <a:pt x="301" y="467"/>
                      <a:pt x="301" y="467"/>
                    </a:cubicBezTo>
                    <a:cubicBezTo>
                      <a:pt x="302" y="467"/>
                      <a:pt x="302" y="467"/>
                      <a:pt x="302" y="467"/>
                    </a:cubicBezTo>
                    <a:cubicBezTo>
                      <a:pt x="299" y="467"/>
                      <a:pt x="299" y="467"/>
                      <a:pt x="299" y="467"/>
                    </a:cubicBezTo>
                    <a:cubicBezTo>
                      <a:pt x="298" y="467"/>
                      <a:pt x="298" y="467"/>
                      <a:pt x="298" y="467"/>
                    </a:cubicBezTo>
                    <a:cubicBezTo>
                      <a:pt x="297" y="464"/>
                      <a:pt x="297" y="464"/>
                      <a:pt x="297" y="464"/>
                    </a:cubicBezTo>
                    <a:cubicBezTo>
                      <a:pt x="296" y="464"/>
                      <a:pt x="295" y="463"/>
                      <a:pt x="294" y="465"/>
                    </a:cubicBezTo>
                    <a:cubicBezTo>
                      <a:pt x="296" y="466"/>
                      <a:pt x="296" y="466"/>
                      <a:pt x="296" y="466"/>
                    </a:cubicBezTo>
                    <a:cubicBezTo>
                      <a:pt x="293" y="467"/>
                      <a:pt x="293" y="467"/>
                      <a:pt x="293" y="467"/>
                    </a:cubicBezTo>
                    <a:cubicBezTo>
                      <a:pt x="291" y="469"/>
                      <a:pt x="291" y="469"/>
                      <a:pt x="291" y="469"/>
                    </a:cubicBezTo>
                    <a:cubicBezTo>
                      <a:pt x="290" y="469"/>
                      <a:pt x="290" y="469"/>
                      <a:pt x="290" y="469"/>
                    </a:cubicBezTo>
                    <a:cubicBezTo>
                      <a:pt x="289" y="469"/>
                      <a:pt x="289" y="469"/>
                      <a:pt x="289" y="469"/>
                    </a:cubicBezTo>
                    <a:cubicBezTo>
                      <a:pt x="288" y="468"/>
                      <a:pt x="288" y="468"/>
                      <a:pt x="288" y="468"/>
                    </a:cubicBezTo>
                    <a:cubicBezTo>
                      <a:pt x="288" y="467"/>
                      <a:pt x="287" y="469"/>
                      <a:pt x="286" y="467"/>
                    </a:cubicBezTo>
                    <a:cubicBezTo>
                      <a:pt x="284" y="468"/>
                      <a:pt x="284" y="468"/>
                      <a:pt x="284" y="468"/>
                    </a:cubicBezTo>
                    <a:cubicBezTo>
                      <a:pt x="284" y="471"/>
                      <a:pt x="282" y="466"/>
                      <a:pt x="283" y="470"/>
                    </a:cubicBezTo>
                    <a:cubicBezTo>
                      <a:pt x="281" y="469"/>
                      <a:pt x="281" y="469"/>
                      <a:pt x="281" y="469"/>
                    </a:cubicBezTo>
                    <a:cubicBezTo>
                      <a:pt x="281" y="469"/>
                      <a:pt x="281" y="469"/>
                      <a:pt x="281" y="469"/>
                    </a:cubicBezTo>
                    <a:cubicBezTo>
                      <a:pt x="281" y="471"/>
                      <a:pt x="277" y="468"/>
                      <a:pt x="282" y="471"/>
                    </a:cubicBezTo>
                    <a:cubicBezTo>
                      <a:pt x="279" y="470"/>
                      <a:pt x="279" y="470"/>
                      <a:pt x="279" y="470"/>
                    </a:cubicBezTo>
                    <a:cubicBezTo>
                      <a:pt x="279" y="469"/>
                      <a:pt x="279" y="469"/>
                      <a:pt x="279" y="469"/>
                    </a:cubicBezTo>
                    <a:cubicBezTo>
                      <a:pt x="284" y="468"/>
                      <a:pt x="284" y="468"/>
                      <a:pt x="284" y="468"/>
                    </a:cubicBezTo>
                    <a:cubicBezTo>
                      <a:pt x="284" y="467"/>
                      <a:pt x="284" y="467"/>
                      <a:pt x="284" y="467"/>
                    </a:cubicBezTo>
                    <a:cubicBezTo>
                      <a:pt x="283" y="466"/>
                      <a:pt x="283" y="466"/>
                      <a:pt x="283" y="466"/>
                    </a:cubicBezTo>
                    <a:cubicBezTo>
                      <a:pt x="281" y="467"/>
                      <a:pt x="281" y="467"/>
                      <a:pt x="281" y="467"/>
                    </a:cubicBezTo>
                    <a:cubicBezTo>
                      <a:pt x="281" y="467"/>
                      <a:pt x="281" y="467"/>
                      <a:pt x="281" y="467"/>
                    </a:cubicBezTo>
                    <a:cubicBezTo>
                      <a:pt x="275" y="469"/>
                      <a:pt x="275" y="469"/>
                      <a:pt x="275" y="469"/>
                    </a:cubicBezTo>
                    <a:cubicBezTo>
                      <a:pt x="273" y="470"/>
                      <a:pt x="273" y="470"/>
                      <a:pt x="273" y="470"/>
                    </a:cubicBezTo>
                    <a:cubicBezTo>
                      <a:pt x="275" y="471"/>
                      <a:pt x="275" y="471"/>
                      <a:pt x="275" y="471"/>
                    </a:cubicBezTo>
                    <a:cubicBezTo>
                      <a:pt x="276" y="470"/>
                      <a:pt x="276" y="470"/>
                      <a:pt x="276" y="470"/>
                    </a:cubicBezTo>
                    <a:cubicBezTo>
                      <a:pt x="279" y="470"/>
                      <a:pt x="279" y="470"/>
                      <a:pt x="279" y="470"/>
                    </a:cubicBezTo>
                    <a:cubicBezTo>
                      <a:pt x="275" y="473"/>
                      <a:pt x="275" y="473"/>
                      <a:pt x="275" y="473"/>
                    </a:cubicBezTo>
                    <a:cubicBezTo>
                      <a:pt x="272" y="472"/>
                      <a:pt x="272" y="472"/>
                      <a:pt x="272" y="472"/>
                    </a:cubicBezTo>
                    <a:cubicBezTo>
                      <a:pt x="269" y="472"/>
                      <a:pt x="269" y="472"/>
                      <a:pt x="269" y="472"/>
                    </a:cubicBezTo>
                    <a:cubicBezTo>
                      <a:pt x="267" y="473"/>
                      <a:pt x="267" y="473"/>
                      <a:pt x="267" y="473"/>
                    </a:cubicBezTo>
                    <a:cubicBezTo>
                      <a:pt x="265" y="472"/>
                      <a:pt x="265" y="472"/>
                      <a:pt x="265" y="472"/>
                    </a:cubicBezTo>
                    <a:cubicBezTo>
                      <a:pt x="252" y="474"/>
                      <a:pt x="252" y="474"/>
                      <a:pt x="252" y="474"/>
                    </a:cubicBezTo>
                    <a:cubicBezTo>
                      <a:pt x="251" y="475"/>
                      <a:pt x="248" y="475"/>
                      <a:pt x="247" y="477"/>
                    </a:cubicBezTo>
                    <a:cubicBezTo>
                      <a:pt x="248" y="477"/>
                      <a:pt x="248" y="477"/>
                      <a:pt x="248" y="477"/>
                    </a:cubicBezTo>
                    <a:cubicBezTo>
                      <a:pt x="251" y="476"/>
                      <a:pt x="251" y="476"/>
                      <a:pt x="251" y="476"/>
                    </a:cubicBezTo>
                    <a:cubicBezTo>
                      <a:pt x="254" y="476"/>
                      <a:pt x="254" y="476"/>
                      <a:pt x="254" y="476"/>
                    </a:cubicBezTo>
                    <a:cubicBezTo>
                      <a:pt x="253" y="476"/>
                      <a:pt x="255" y="476"/>
                      <a:pt x="253" y="476"/>
                    </a:cubicBezTo>
                    <a:cubicBezTo>
                      <a:pt x="253" y="477"/>
                      <a:pt x="253" y="477"/>
                      <a:pt x="253" y="477"/>
                    </a:cubicBezTo>
                    <a:cubicBezTo>
                      <a:pt x="264" y="476"/>
                      <a:pt x="264" y="476"/>
                      <a:pt x="264" y="476"/>
                    </a:cubicBezTo>
                    <a:cubicBezTo>
                      <a:pt x="268" y="476"/>
                      <a:pt x="268" y="476"/>
                      <a:pt x="268" y="476"/>
                    </a:cubicBezTo>
                    <a:cubicBezTo>
                      <a:pt x="269" y="478"/>
                      <a:pt x="269" y="478"/>
                      <a:pt x="269" y="478"/>
                    </a:cubicBezTo>
                    <a:cubicBezTo>
                      <a:pt x="267" y="478"/>
                      <a:pt x="267" y="478"/>
                      <a:pt x="267" y="478"/>
                    </a:cubicBezTo>
                    <a:cubicBezTo>
                      <a:pt x="264" y="476"/>
                      <a:pt x="264" y="476"/>
                      <a:pt x="264" y="476"/>
                    </a:cubicBezTo>
                    <a:cubicBezTo>
                      <a:pt x="255" y="477"/>
                      <a:pt x="255" y="477"/>
                      <a:pt x="255" y="477"/>
                    </a:cubicBezTo>
                    <a:cubicBezTo>
                      <a:pt x="255" y="477"/>
                      <a:pt x="255" y="477"/>
                      <a:pt x="255" y="477"/>
                    </a:cubicBezTo>
                    <a:cubicBezTo>
                      <a:pt x="245" y="478"/>
                      <a:pt x="245" y="478"/>
                      <a:pt x="245" y="478"/>
                    </a:cubicBezTo>
                    <a:cubicBezTo>
                      <a:pt x="242" y="477"/>
                      <a:pt x="242" y="477"/>
                      <a:pt x="242" y="477"/>
                    </a:cubicBezTo>
                    <a:cubicBezTo>
                      <a:pt x="239" y="478"/>
                      <a:pt x="239" y="478"/>
                      <a:pt x="239" y="478"/>
                    </a:cubicBezTo>
                    <a:cubicBezTo>
                      <a:pt x="239" y="479"/>
                      <a:pt x="239" y="479"/>
                      <a:pt x="239" y="479"/>
                    </a:cubicBezTo>
                    <a:cubicBezTo>
                      <a:pt x="236" y="479"/>
                      <a:pt x="236" y="479"/>
                      <a:pt x="236" y="479"/>
                    </a:cubicBezTo>
                    <a:cubicBezTo>
                      <a:pt x="233" y="479"/>
                      <a:pt x="233" y="479"/>
                      <a:pt x="233" y="479"/>
                    </a:cubicBezTo>
                    <a:cubicBezTo>
                      <a:pt x="232" y="481"/>
                      <a:pt x="229" y="481"/>
                      <a:pt x="225" y="481"/>
                    </a:cubicBezTo>
                    <a:cubicBezTo>
                      <a:pt x="225" y="482"/>
                      <a:pt x="225" y="482"/>
                      <a:pt x="225" y="482"/>
                    </a:cubicBezTo>
                    <a:cubicBezTo>
                      <a:pt x="229" y="482"/>
                      <a:pt x="229" y="482"/>
                      <a:pt x="229" y="482"/>
                    </a:cubicBezTo>
                    <a:cubicBezTo>
                      <a:pt x="230" y="481"/>
                      <a:pt x="230" y="481"/>
                      <a:pt x="230" y="481"/>
                    </a:cubicBezTo>
                    <a:cubicBezTo>
                      <a:pt x="232" y="481"/>
                      <a:pt x="232" y="481"/>
                      <a:pt x="232" y="481"/>
                    </a:cubicBezTo>
                    <a:cubicBezTo>
                      <a:pt x="231" y="482"/>
                      <a:pt x="236" y="479"/>
                      <a:pt x="229" y="482"/>
                    </a:cubicBezTo>
                    <a:cubicBezTo>
                      <a:pt x="234" y="481"/>
                      <a:pt x="234" y="481"/>
                      <a:pt x="234" y="481"/>
                    </a:cubicBezTo>
                    <a:cubicBezTo>
                      <a:pt x="236" y="482"/>
                      <a:pt x="236" y="482"/>
                      <a:pt x="236" y="482"/>
                    </a:cubicBezTo>
                    <a:cubicBezTo>
                      <a:pt x="238" y="482"/>
                      <a:pt x="238" y="482"/>
                      <a:pt x="238" y="482"/>
                    </a:cubicBezTo>
                    <a:cubicBezTo>
                      <a:pt x="238" y="482"/>
                      <a:pt x="238" y="482"/>
                      <a:pt x="238" y="482"/>
                    </a:cubicBezTo>
                    <a:cubicBezTo>
                      <a:pt x="241" y="483"/>
                      <a:pt x="241" y="483"/>
                      <a:pt x="241" y="483"/>
                    </a:cubicBezTo>
                    <a:cubicBezTo>
                      <a:pt x="245" y="486"/>
                      <a:pt x="237" y="480"/>
                      <a:pt x="247" y="482"/>
                    </a:cubicBezTo>
                    <a:cubicBezTo>
                      <a:pt x="251" y="481"/>
                      <a:pt x="251" y="481"/>
                      <a:pt x="251" y="481"/>
                    </a:cubicBezTo>
                    <a:cubicBezTo>
                      <a:pt x="251" y="482"/>
                      <a:pt x="251" y="482"/>
                      <a:pt x="251" y="482"/>
                    </a:cubicBezTo>
                    <a:cubicBezTo>
                      <a:pt x="252" y="483"/>
                      <a:pt x="252" y="483"/>
                      <a:pt x="252" y="483"/>
                    </a:cubicBezTo>
                    <a:cubicBezTo>
                      <a:pt x="254" y="483"/>
                      <a:pt x="256" y="483"/>
                      <a:pt x="257" y="483"/>
                    </a:cubicBezTo>
                    <a:cubicBezTo>
                      <a:pt x="256" y="483"/>
                      <a:pt x="256" y="483"/>
                      <a:pt x="256" y="483"/>
                    </a:cubicBezTo>
                    <a:cubicBezTo>
                      <a:pt x="257" y="484"/>
                      <a:pt x="257" y="484"/>
                      <a:pt x="257" y="484"/>
                    </a:cubicBezTo>
                    <a:cubicBezTo>
                      <a:pt x="258" y="484"/>
                      <a:pt x="258" y="484"/>
                      <a:pt x="259" y="483"/>
                    </a:cubicBezTo>
                    <a:cubicBezTo>
                      <a:pt x="259" y="483"/>
                      <a:pt x="259" y="483"/>
                      <a:pt x="259" y="483"/>
                    </a:cubicBezTo>
                    <a:cubicBezTo>
                      <a:pt x="260" y="482"/>
                      <a:pt x="260" y="482"/>
                      <a:pt x="260" y="482"/>
                    </a:cubicBezTo>
                    <a:cubicBezTo>
                      <a:pt x="260" y="483"/>
                      <a:pt x="260" y="483"/>
                      <a:pt x="260" y="483"/>
                    </a:cubicBezTo>
                    <a:cubicBezTo>
                      <a:pt x="262" y="483"/>
                      <a:pt x="265" y="481"/>
                      <a:pt x="266" y="483"/>
                    </a:cubicBezTo>
                    <a:cubicBezTo>
                      <a:pt x="264" y="483"/>
                      <a:pt x="264" y="483"/>
                      <a:pt x="264" y="483"/>
                    </a:cubicBezTo>
                    <a:cubicBezTo>
                      <a:pt x="264" y="484"/>
                      <a:pt x="268" y="480"/>
                      <a:pt x="264" y="485"/>
                    </a:cubicBezTo>
                    <a:cubicBezTo>
                      <a:pt x="263" y="484"/>
                      <a:pt x="263" y="484"/>
                      <a:pt x="263" y="484"/>
                    </a:cubicBezTo>
                    <a:cubicBezTo>
                      <a:pt x="262" y="485"/>
                      <a:pt x="262" y="485"/>
                      <a:pt x="262" y="485"/>
                    </a:cubicBezTo>
                    <a:cubicBezTo>
                      <a:pt x="257" y="486"/>
                      <a:pt x="257" y="486"/>
                      <a:pt x="257" y="486"/>
                    </a:cubicBezTo>
                    <a:cubicBezTo>
                      <a:pt x="256" y="485"/>
                      <a:pt x="256" y="485"/>
                      <a:pt x="256" y="485"/>
                    </a:cubicBezTo>
                    <a:cubicBezTo>
                      <a:pt x="254" y="485"/>
                      <a:pt x="254" y="485"/>
                      <a:pt x="254" y="485"/>
                    </a:cubicBezTo>
                    <a:cubicBezTo>
                      <a:pt x="254" y="486"/>
                      <a:pt x="254" y="486"/>
                      <a:pt x="254" y="486"/>
                    </a:cubicBezTo>
                    <a:cubicBezTo>
                      <a:pt x="253" y="486"/>
                      <a:pt x="253" y="486"/>
                      <a:pt x="253" y="486"/>
                    </a:cubicBezTo>
                    <a:cubicBezTo>
                      <a:pt x="253" y="485"/>
                      <a:pt x="253" y="485"/>
                      <a:pt x="253" y="485"/>
                    </a:cubicBezTo>
                    <a:cubicBezTo>
                      <a:pt x="248" y="486"/>
                      <a:pt x="248" y="486"/>
                      <a:pt x="248" y="486"/>
                    </a:cubicBezTo>
                    <a:cubicBezTo>
                      <a:pt x="247" y="487"/>
                      <a:pt x="247" y="487"/>
                      <a:pt x="247" y="487"/>
                    </a:cubicBezTo>
                    <a:cubicBezTo>
                      <a:pt x="246" y="487"/>
                      <a:pt x="246" y="487"/>
                      <a:pt x="246" y="487"/>
                    </a:cubicBezTo>
                    <a:cubicBezTo>
                      <a:pt x="247" y="487"/>
                      <a:pt x="247" y="487"/>
                      <a:pt x="247" y="487"/>
                    </a:cubicBezTo>
                    <a:cubicBezTo>
                      <a:pt x="245" y="485"/>
                      <a:pt x="245" y="485"/>
                      <a:pt x="245" y="485"/>
                    </a:cubicBezTo>
                    <a:cubicBezTo>
                      <a:pt x="243" y="486"/>
                      <a:pt x="251" y="488"/>
                      <a:pt x="242" y="484"/>
                    </a:cubicBezTo>
                    <a:cubicBezTo>
                      <a:pt x="242" y="485"/>
                      <a:pt x="242" y="485"/>
                      <a:pt x="242" y="485"/>
                    </a:cubicBezTo>
                    <a:cubicBezTo>
                      <a:pt x="240" y="486"/>
                      <a:pt x="240" y="486"/>
                      <a:pt x="240" y="486"/>
                    </a:cubicBezTo>
                    <a:cubicBezTo>
                      <a:pt x="240" y="485"/>
                      <a:pt x="240" y="485"/>
                      <a:pt x="240" y="485"/>
                    </a:cubicBezTo>
                    <a:cubicBezTo>
                      <a:pt x="236" y="487"/>
                      <a:pt x="236" y="487"/>
                      <a:pt x="236" y="487"/>
                    </a:cubicBezTo>
                    <a:cubicBezTo>
                      <a:pt x="235" y="487"/>
                      <a:pt x="235" y="487"/>
                      <a:pt x="235" y="487"/>
                    </a:cubicBezTo>
                    <a:cubicBezTo>
                      <a:pt x="232" y="488"/>
                      <a:pt x="232" y="488"/>
                      <a:pt x="232" y="488"/>
                    </a:cubicBezTo>
                    <a:cubicBezTo>
                      <a:pt x="227" y="487"/>
                      <a:pt x="227" y="487"/>
                      <a:pt x="227" y="487"/>
                    </a:cubicBezTo>
                    <a:cubicBezTo>
                      <a:pt x="225" y="489"/>
                      <a:pt x="225" y="489"/>
                      <a:pt x="225" y="489"/>
                    </a:cubicBezTo>
                    <a:cubicBezTo>
                      <a:pt x="225" y="489"/>
                      <a:pt x="228" y="489"/>
                      <a:pt x="224" y="488"/>
                    </a:cubicBezTo>
                    <a:cubicBezTo>
                      <a:pt x="223" y="488"/>
                      <a:pt x="229" y="488"/>
                      <a:pt x="221" y="489"/>
                    </a:cubicBezTo>
                    <a:cubicBezTo>
                      <a:pt x="220" y="487"/>
                      <a:pt x="220" y="487"/>
                      <a:pt x="220" y="487"/>
                    </a:cubicBezTo>
                    <a:cubicBezTo>
                      <a:pt x="220" y="488"/>
                      <a:pt x="222" y="486"/>
                      <a:pt x="220" y="488"/>
                    </a:cubicBezTo>
                    <a:cubicBezTo>
                      <a:pt x="220" y="488"/>
                      <a:pt x="220" y="488"/>
                      <a:pt x="220" y="488"/>
                    </a:cubicBezTo>
                    <a:cubicBezTo>
                      <a:pt x="218" y="488"/>
                      <a:pt x="218" y="488"/>
                      <a:pt x="218" y="488"/>
                    </a:cubicBezTo>
                    <a:cubicBezTo>
                      <a:pt x="218" y="489"/>
                      <a:pt x="218" y="489"/>
                      <a:pt x="218" y="489"/>
                    </a:cubicBezTo>
                    <a:cubicBezTo>
                      <a:pt x="214" y="489"/>
                      <a:pt x="214" y="489"/>
                      <a:pt x="214" y="489"/>
                    </a:cubicBezTo>
                    <a:cubicBezTo>
                      <a:pt x="216" y="488"/>
                      <a:pt x="216" y="488"/>
                      <a:pt x="216" y="488"/>
                    </a:cubicBezTo>
                    <a:cubicBezTo>
                      <a:pt x="216" y="487"/>
                      <a:pt x="219" y="489"/>
                      <a:pt x="215" y="487"/>
                    </a:cubicBezTo>
                    <a:cubicBezTo>
                      <a:pt x="213" y="488"/>
                      <a:pt x="213" y="488"/>
                      <a:pt x="213" y="488"/>
                    </a:cubicBezTo>
                    <a:cubicBezTo>
                      <a:pt x="212" y="488"/>
                      <a:pt x="219" y="489"/>
                      <a:pt x="210" y="487"/>
                    </a:cubicBezTo>
                    <a:cubicBezTo>
                      <a:pt x="210" y="488"/>
                      <a:pt x="210" y="488"/>
                      <a:pt x="210" y="488"/>
                    </a:cubicBezTo>
                    <a:cubicBezTo>
                      <a:pt x="209" y="488"/>
                      <a:pt x="209" y="488"/>
                      <a:pt x="209" y="488"/>
                    </a:cubicBezTo>
                    <a:cubicBezTo>
                      <a:pt x="210" y="489"/>
                      <a:pt x="210" y="489"/>
                      <a:pt x="210" y="489"/>
                    </a:cubicBezTo>
                    <a:cubicBezTo>
                      <a:pt x="204" y="489"/>
                      <a:pt x="204" y="489"/>
                      <a:pt x="204" y="489"/>
                    </a:cubicBezTo>
                    <a:cubicBezTo>
                      <a:pt x="205" y="488"/>
                      <a:pt x="205" y="488"/>
                      <a:pt x="205" y="488"/>
                    </a:cubicBezTo>
                    <a:cubicBezTo>
                      <a:pt x="207" y="489"/>
                      <a:pt x="202" y="489"/>
                      <a:pt x="207" y="488"/>
                    </a:cubicBezTo>
                    <a:cubicBezTo>
                      <a:pt x="204" y="487"/>
                      <a:pt x="204" y="487"/>
                      <a:pt x="204" y="487"/>
                    </a:cubicBezTo>
                    <a:cubicBezTo>
                      <a:pt x="203" y="488"/>
                      <a:pt x="203" y="488"/>
                      <a:pt x="203" y="488"/>
                    </a:cubicBezTo>
                    <a:cubicBezTo>
                      <a:pt x="203" y="487"/>
                      <a:pt x="203" y="487"/>
                      <a:pt x="203" y="487"/>
                    </a:cubicBezTo>
                    <a:cubicBezTo>
                      <a:pt x="202" y="488"/>
                      <a:pt x="202" y="488"/>
                      <a:pt x="202" y="488"/>
                    </a:cubicBezTo>
                    <a:cubicBezTo>
                      <a:pt x="202" y="488"/>
                      <a:pt x="195" y="488"/>
                      <a:pt x="203" y="489"/>
                    </a:cubicBezTo>
                    <a:cubicBezTo>
                      <a:pt x="202" y="490"/>
                      <a:pt x="202" y="490"/>
                      <a:pt x="202" y="490"/>
                    </a:cubicBezTo>
                    <a:cubicBezTo>
                      <a:pt x="202" y="489"/>
                      <a:pt x="202" y="489"/>
                      <a:pt x="202" y="489"/>
                    </a:cubicBezTo>
                    <a:cubicBezTo>
                      <a:pt x="201" y="489"/>
                      <a:pt x="201" y="489"/>
                      <a:pt x="200" y="490"/>
                    </a:cubicBezTo>
                    <a:cubicBezTo>
                      <a:pt x="201" y="489"/>
                      <a:pt x="201" y="489"/>
                      <a:pt x="201" y="489"/>
                    </a:cubicBezTo>
                    <a:cubicBezTo>
                      <a:pt x="201" y="489"/>
                      <a:pt x="200" y="490"/>
                      <a:pt x="202" y="488"/>
                    </a:cubicBezTo>
                    <a:cubicBezTo>
                      <a:pt x="199" y="488"/>
                      <a:pt x="199" y="488"/>
                      <a:pt x="199" y="488"/>
                    </a:cubicBezTo>
                    <a:cubicBezTo>
                      <a:pt x="196" y="488"/>
                      <a:pt x="196" y="488"/>
                      <a:pt x="196" y="488"/>
                    </a:cubicBezTo>
                    <a:cubicBezTo>
                      <a:pt x="196" y="488"/>
                      <a:pt x="195" y="488"/>
                      <a:pt x="197" y="489"/>
                    </a:cubicBezTo>
                    <a:cubicBezTo>
                      <a:pt x="196" y="488"/>
                      <a:pt x="196" y="488"/>
                      <a:pt x="196" y="488"/>
                    </a:cubicBezTo>
                    <a:cubicBezTo>
                      <a:pt x="195" y="490"/>
                      <a:pt x="195" y="490"/>
                      <a:pt x="195" y="490"/>
                    </a:cubicBezTo>
                    <a:cubicBezTo>
                      <a:pt x="195" y="489"/>
                      <a:pt x="195" y="489"/>
                      <a:pt x="195" y="489"/>
                    </a:cubicBezTo>
                    <a:cubicBezTo>
                      <a:pt x="194" y="490"/>
                      <a:pt x="194" y="490"/>
                      <a:pt x="194" y="490"/>
                    </a:cubicBezTo>
                    <a:cubicBezTo>
                      <a:pt x="194" y="490"/>
                      <a:pt x="193" y="492"/>
                      <a:pt x="194" y="490"/>
                    </a:cubicBezTo>
                    <a:cubicBezTo>
                      <a:pt x="194" y="489"/>
                      <a:pt x="194" y="489"/>
                      <a:pt x="194" y="489"/>
                    </a:cubicBezTo>
                    <a:cubicBezTo>
                      <a:pt x="189" y="490"/>
                      <a:pt x="189" y="490"/>
                      <a:pt x="189" y="490"/>
                    </a:cubicBezTo>
                    <a:cubicBezTo>
                      <a:pt x="190" y="489"/>
                      <a:pt x="190" y="489"/>
                      <a:pt x="190" y="489"/>
                    </a:cubicBezTo>
                    <a:cubicBezTo>
                      <a:pt x="188" y="489"/>
                      <a:pt x="188" y="489"/>
                      <a:pt x="188" y="489"/>
                    </a:cubicBezTo>
                    <a:cubicBezTo>
                      <a:pt x="187" y="489"/>
                      <a:pt x="192" y="488"/>
                      <a:pt x="186" y="489"/>
                    </a:cubicBezTo>
                    <a:cubicBezTo>
                      <a:pt x="188" y="490"/>
                      <a:pt x="188" y="490"/>
                      <a:pt x="188" y="490"/>
                    </a:cubicBezTo>
                    <a:cubicBezTo>
                      <a:pt x="187" y="490"/>
                      <a:pt x="187" y="490"/>
                      <a:pt x="187" y="490"/>
                    </a:cubicBezTo>
                    <a:cubicBezTo>
                      <a:pt x="186" y="491"/>
                      <a:pt x="186" y="491"/>
                      <a:pt x="186" y="491"/>
                    </a:cubicBezTo>
                    <a:cubicBezTo>
                      <a:pt x="186" y="491"/>
                      <a:pt x="186" y="489"/>
                      <a:pt x="187" y="491"/>
                    </a:cubicBezTo>
                    <a:cubicBezTo>
                      <a:pt x="186" y="491"/>
                      <a:pt x="186" y="491"/>
                      <a:pt x="186" y="491"/>
                    </a:cubicBezTo>
                    <a:cubicBezTo>
                      <a:pt x="186" y="490"/>
                      <a:pt x="188" y="491"/>
                      <a:pt x="185" y="491"/>
                    </a:cubicBezTo>
                    <a:cubicBezTo>
                      <a:pt x="186" y="490"/>
                      <a:pt x="185" y="489"/>
                      <a:pt x="186" y="489"/>
                    </a:cubicBezTo>
                    <a:cubicBezTo>
                      <a:pt x="185" y="489"/>
                      <a:pt x="185" y="489"/>
                      <a:pt x="185" y="489"/>
                    </a:cubicBezTo>
                    <a:cubicBezTo>
                      <a:pt x="183" y="490"/>
                      <a:pt x="183" y="490"/>
                      <a:pt x="183" y="490"/>
                    </a:cubicBezTo>
                    <a:cubicBezTo>
                      <a:pt x="181" y="490"/>
                      <a:pt x="181" y="490"/>
                      <a:pt x="181" y="490"/>
                    </a:cubicBezTo>
                    <a:cubicBezTo>
                      <a:pt x="182" y="491"/>
                      <a:pt x="182" y="491"/>
                      <a:pt x="182" y="491"/>
                    </a:cubicBezTo>
                    <a:cubicBezTo>
                      <a:pt x="179" y="491"/>
                      <a:pt x="187" y="495"/>
                      <a:pt x="179" y="490"/>
                    </a:cubicBezTo>
                    <a:cubicBezTo>
                      <a:pt x="178" y="491"/>
                      <a:pt x="178" y="491"/>
                      <a:pt x="178" y="491"/>
                    </a:cubicBezTo>
                    <a:cubicBezTo>
                      <a:pt x="175" y="490"/>
                      <a:pt x="175" y="490"/>
                      <a:pt x="175" y="490"/>
                    </a:cubicBezTo>
                    <a:cubicBezTo>
                      <a:pt x="177" y="490"/>
                      <a:pt x="177" y="490"/>
                      <a:pt x="177" y="490"/>
                    </a:cubicBezTo>
                    <a:cubicBezTo>
                      <a:pt x="177" y="488"/>
                      <a:pt x="177" y="488"/>
                      <a:pt x="177" y="488"/>
                    </a:cubicBezTo>
                    <a:cubicBezTo>
                      <a:pt x="178" y="488"/>
                      <a:pt x="175" y="488"/>
                      <a:pt x="178" y="488"/>
                    </a:cubicBezTo>
                    <a:cubicBezTo>
                      <a:pt x="177" y="488"/>
                      <a:pt x="177" y="488"/>
                      <a:pt x="177" y="488"/>
                    </a:cubicBezTo>
                    <a:cubicBezTo>
                      <a:pt x="175" y="489"/>
                      <a:pt x="175" y="489"/>
                      <a:pt x="175" y="489"/>
                    </a:cubicBezTo>
                    <a:cubicBezTo>
                      <a:pt x="171" y="489"/>
                      <a:pt x="171" y="489"/>
                      <a:pt x="171" y="489"/>
                    </a:cubicBezTo>
                    <a:cubicBezTo>
                      <a:pt x="169" y="489"/>
                      <a:pt x="169" y="489"/>
                      <a:pt x="169" y="489"/>
                    </a:cubicBezTo>
                    <a:cubicBezTo>
                      <a:pt x="173" y="489"/>
                      <a:pt x="165" y="491"/>
                      <a:pt x="173" y="490"/>
                    </a:cubicBezTo>
                    <a:cubicBezTo>
                      <a:pt x="172" y="491"/>
                      <a:pt x="172" y="491"/>
                      <a:pt x="172" y="491"/>
                    </a:cubicBezTo>
                    <a:cubicBezTo>
                      <a:pt x="173" y="491"/>
                      <a:pt x="172" y="492"/>
                      <a:pt x="173" y="491"/>
                    </a:cubicBezTo>
                    <a:cubicBezTo>
                      <a:pt x="171" y="491"/>
                      <a:pt x="171" y="491"/>
                      <a:pt x="171" y="491"/>
                    </a:cubicBezTo>
                    <a:cubicBezTo>
                      <a:pt x="170" y="492"/>
                      <a:pt x="170" y="492"/>
                      <a:pt x="170" y="492"/>
                    </a:cubicBezTo>
                    <a:cubicBezTo>
                      <a:pt x="171" y="493"/>
                      <a:pt x="171" y="493"/>
                      <a:pt x="171" y="493"/>
                    </a:cubicBezTo>
                    <a:cubicBezTo>
                      <a:pt x="167" y="494"/>
                      <a:pt x="167" y="494"/>
                      <a:pt x="167" y="494"/>
                    </a:cubicBezTo>
                    <a:cubicBezTo>
                      <a:pt x="165" y="494"/>
                      <a:pt x="165" y="494"/>
                      <a:pt x="165" y="494"/>
                    </a:cubicBezTo>
                    <a:cubicBezTo>
                      <a:pt x="166" y="493"/>
                      <a:pt x="166" y="493"/>
                      <a:pt x="166" y="493"/>
                    </a:cubicBezTo>
                    <a:cubicBezTo>
                      <a:pt x="164" y="492"/>
                      <a:pt x="164" y="492"/>
                      <a:pt x="164" y="492"/>
                    </a:cubicBezTo>
                    <a:cubicBezTo>
                      <a:pt x="162" y="493"/>
                      <a:pt x="162" y="493"/>
                      <a:pt x="162" y="493"/>
                    </a:cubicBezTo>
                    <a:cubicBezTo>
                      <a:pt x="162" y="495"/>
                      <a:pt x="162" y="495"/>
                      <a:pt x="162" y="495"/>
                    </a:cubicBezTo>
                    <a:cubicBezTo>
                      <a:pt x="160" y="496"/>
                      <a:pt x="160" y="496"/>
                      <a:pt x="160" y="496"/>
                    </a:cubicBezTo>
                    <a:cubicBezTo>
                      <a:pt x="160" y="497"/>
                      <a:pt x="160" y="497"/>
                      <a:pt x="160" y="497"/>
                    </a:cubicBezTo>
                    <a:cubicBezTo>
                      <a:pt x="161" y="498"/>
                      <a:pt x="161" y="498"/>
                      <a:pt x="161" y="498"/>
                    </a:cubicBezTo>
                    <a:cubicBezTo>
                      <a:pt x="162" y="497"/>
                      <a:pt x="162" y="497"/>
                      <a:pt x="162" y="497"/>
                    </a:cubicBezTo>
                    <a:cubicBezTo>
                      <a:pt x="164" y="497"/>
                      <a:pt x="164" y="497"/>
                      <a:pt x="164" y="497"/>
                    </a:cubicBezTo>
                    <a:cubicBezTo>
                      <a:pt x="163" y="497"/>
                      <a:pt x="163" y="497"/>
                      <a:pt x="163" y="497"/>
                    </a:cubicBezTo>
                    <a:cubicBezTo>
                      <a:pt x="164" y="498"/>
                      <a:pt x="164" y="498"/>
                      <a:pt x="164" y="498"/>
                    </a:cubicBezTo>
                    <a:cubicBezTo>
                      <a:pt x="163" y="499"/>
                      <a:pt x="163" y="499"/>
                      <a:pt x="163" y="499"/>
                    </a:cubicBezTo>
                    <a:cubicBezTo>
                      <a:pt x="163" y="499"/>
                      <a:pt x="163" y="499"/>
                      <a:pt x="163" y="499"/>
                    </a:cubicBezTo>
                    <a:cubicBezTo>
                      <a:pt x="165" y="500"/>
                      <a:pt x="165" y="500"/>
                      <a:pt x="165" y="500"/>
                    </a:cubicBezTo>
                    <a:cubicBezTo>
                      <a:pt x="165" y="501"/>
                      <a:pt x="165" y="501"/>
                      <a:pt x="165" y="501"/>
                    </a:cubicBezTo>
                    <a:cubicBezTo>
                      <a:pt x="166" y="500"/>
                      <a:pt x="166" y="500"/>
                      <a:pt x="166" y="500"/>
                    </a:cubicBezTo>
                    <a:cubicBezTo>
                      <a:pt x="166" y="500"/>
                      <a:pt x="166" y="500"/>
                      <a:pt x="166" y="500"/>
                    </a:cubicBezTo>
                    <a:cubicBezTo>
                      <a:pt x="168" y="497"/>
                      <a:pt x="168" y="497"/>
                      <a:pt x="168" y="497"/>
                    </a:cubicBezTo>
                    <a:cubicBezTo>
                      <a:pt x="170" y="498"/>
                      <a:pt x="170" y="498"/>
                      <a:pt x="170" y="498"/>
                    </a:cubicBezTo>
                    <a:cubicBezTo>
                      <a:pt x="172" y="493"/>
                      <a:pt x="172" y="493"/>
                      <a:pt x="172" y="493"/>
                    </a:cubicBezTo>
                    <a:cubicBezTo>
                      <a:pt x="172" y="493"/>
                      <a:pt x="171" y="495"/>
                      <a:pt x="173" y="492"/>
                    </a:cubicBezTo>
                    <a:cubicBezTo>
                      <a:pt x="174" y="492"/>
                      <a:pt x="175" y="493"/>
                      <a:pt x="173" y="492"/>
                    </a:cubicBezTo>
                    <a:cubicBezTo>
                      <a:pt x="173" y="491"/>
                      <a:pt x="173" y="491"/>
                      <a:pt x="173" y="491"/>
                    </a:cubicBezTo>
                    <a:cubicBezTo>
                      <a:pt x="174" y="491"/>
                      <a:pt x="174" y="491"/>
                      <a:pt x="174" y="491"/>
                    </a:cubicBezTo>
                    <a:cubicBezTo>
                      <a:pt x="173" y="492"/>
                      <a:pt x="173" y="492"/>
                      <a:pt x="173" y="492"/>
                    </a:cubicBezTo>
                    <a:cubicBezTo>
                      <a:pt x="175" y="490"/>
                      <a:pt x="174" y="495"/>
                      <a:pt x="177" y="491"/>
                    </a:cubicBezTo>
                    <a:cubicBezTo>
                      <a:pt x="178" y="491"/>
                      <a:pt x="178" y="493"/>
                      <a:pt x="180" y="492"/>
                    </a:cubicBezTo>
                    <a:cubicBezTo>
                      <a:pt x="179" y="492"/>
                      <a:pt x="179" y="492"/>
                      <a:pt x="179" y="492"/>
                    </a:cubicBezTo>
                    <a:cubicBezTo>
                      <a:pt x="183" y="492"/>
                      <a:pt x="183" y="492"/>
                      <a:pt x="183" y="492"/>
                    </a:cubicBezTo>
                    <a:cubicBezTo>
                      <a:pt x="180" y="493"/>
                      <a:pt x="180" y="493"/>
                      <a:pt x="180" y="493"/>
                    </a:cubicBezTo>
                    <a:cubicBezTo>
                      <a:pt x="177" y="494"/>
                      <a:pt x="177" y="494"/>
                      <a:pt x="177" y="494"/>
                    </a:cubicBezTo>
                    <a:cubicBezTo>
                      <a:pt x="175" y="495"/>
                      <a:pt x="175" y="495"/>
                      <a:pt x="175" y="495"/>
                    </a:cubicBezTo>
                    <a:cubicBezTo>
                      <a:pt x="174" y="494"/>
                      <a:pt x="174" y="494"/>
                      <a:pt x="174" y="494"/>
                    </a:cubicBezTo>
                    <a:cubicBezTo>
                      <a:pt x="174" y="495"/>
                      <a:pt x="174" y="495"/>
                      <a:pt x="174" y="495"/>
                    </a:cubicBezTo>
                    <a:cubicBezTo>
                      <a:pt x="173" y="493"/>
                      <a:pt x="173" y="493"/>
                      <a:pt x="173" y="493"/>
                    </a:cubicBezTo>
                    <a:cubicBezTo>
                      <a:pt x="172" y="494"/>
                      <a:pt x="172" y="494"/>
                      <a:pt x="172" y="494"/>
                    </a:cubicBezTo>
                    <a:cubicBezTo>
                      <a:pt x="172" y="494"/>
                      <a:pt x="170" y="494"/>
                      <a:pt x="173" y="495"/>
                    </a:cubicBezTo>
                    <a:cubicBezTo>
                      <a:pt x="171" y="496"/>
                      <a:pt x="171" y="496"/>
                      <a:pt x="171" y="496"/>
                    </a:cubicBezTo>
                    <a:cubicBezTo>
                      <a:pt x="170" y="496"/>
                      <a:pt x="170" y="497"/>
                      <a:pt x="174" y="497"/>
                    </a:cubicBezTo>
                    <a:cubicBezTo>
                      <a:pt x="176" y="497"/>
                      <a:pt x="173" y="497"/>
                      <a:pt x="175" y="496"/>
                    </a:cubicBezTo>
                    <a:cubicBezTo>
                      <a:pt x="176" y="496"/>
                      <a:pt x="176" y="496"/>
                      <a:pt x="176" y="496"/>
                    </a:cubicBezTo>
                    <a:cubicBezTo>
                      <a:pt x="175" y="498"/>
                      <a:pt x="175" y="498"/>
                      <a:pt x="175" y="498"/>
                    </a:cubicBezTo>
                    <a:cubicBezTo>
                      <a:pt x="177" y="499"/>
                      <a:pt x="177" y="499"/>
                      <a:pt x="177" y="499"/>
                    </a:cubicBezTo>
                    <a:cubicBezTo>
                      <a:pt x="180" y="499"/>
                      <a:pt x="180" y="499"/>
                      <a:pt x="180" y="499"/>
                    </a:cubicBezTo>
                    <a:cubicBezTo>
                      <a:pt x="182" y="499"/>
                      <a:pt x="182" y="499"/>
                      <a:pt x="182" y="499"/>
                    </a:cubicBezTo>
                    <a:cubicBezTo>
                      <a:pt x="182" y="499"/>
                      <a:pt x="182" y="499"/>
                      <a:pt x="182" y="499"/>
                    </a:cubicBezTo>
                    <a:cubicBezTo>
                      <a:pt x="179" y="501"/>
                      <a:pt x="179" y="501"/>
                      <a:pt x="179" y="501"/>
                    </a:cubicBezTo>
                    <a:cubicBezTo>
                      <a:pt x="177" y="504"/>
                      <a:pt x="177" y="504"/>
                      <a:pt x="177" y="504"/>
                    </a:cubicBezTo>
                    <a:cubicBezTo>
                      <a:pt x="172" y="504"/>
                      <a:pt x="172" y="504"/>
                      <a:pt x="172" y="504"/>
                    </a:cubicBezTo>
                    <a:cubicBezTo>
                      <a:pt x="172" y="503"/>
                      <a:pt x="172" y="503"/>
                      <a:pt x="172" y="503"/>
                    </a:cubicBezTo>
                    <a:cubicBezTo>
                      <a:pt x="174" y="503"/>
                      <a:pt x="174" y="503"/>
                      <a:pt x="174" y="503"/>
                    </a:cubicBezTo>
                    <a:cubicBezTo>
                      <a:pt x="173" y="502"/>
                      <a:pt x="173" y="502"/>
                      <a:pt x="173" y="502"/>
                    </a:cubicBezTo>
                    <a:cubicBezTo>
                      <a:pt x="169" y="503"/>
                      <a:pt x="169" y="503"/>
                      <a:pt x="169" y="503"/>
                    </a:cubicBezTo>
                    <a:cubicBezTo>
                      <a:pt x="168" y="502"/>
                      <a:pt x="168" y="502"/>
                      <a:pt x="168" y="502"/>
                    </a:cubicBezTo>
                    <a:cubicBezTo>
                      <a:pt x="167" y="502"/>
                      <a:pt x="167" y="502"/>
                      <a:pt x="167" y="502"/>
                    </a:cubicBezTo>
                    <a:cubicBezTo>
                      <a:pt x="168" y="504"/>
                      <a:pt x="168" y="504"/>
                      <a:pt x="168" y="504"/>
                    </a:cubicBezTo>
                    <a:cubicBezTo>
                      <a:pt x="166" y="504"/>
                      <a:pt x="166" y="504"/>
                      <a:pt x="166" y="504"/>
                    </a:cubicBezTo>
                    <a:cubicBezTo>
                      <a:pt x="167" y="505"/>
                      <a:pt x="167" y="505"/>
                      <a:pt x="167" y="505"/>
                    </a:cubicBezTo>
                    <a:cubicBezTo>
                      <a:pt x="167" y="506"/>
                      <a:pt x="167" y="506"/>
                      <a:pt x="167" y="506"/>
                    </a:cubicBezTo>
                    <a:cubicBezTo>
                      <a:pt x="165" y="507"/>
                      <a:pt x="165" y="507"/>
                      <a:pt x="165" y="507"/>
                    </a:cubicBezTo>
                    <a:cubicBezTo>
                      <a:pt x="165" y="507"/>
                      <a:pt x="165" y="507"/>
                      <a:pt x="165" y="507"/>
                    </a:cubicBezTo>
                    <a:cubicBezTo>
                      <a:pt x="168" y="507"/>
                      <a:pt x="168" y="507"/>
                      <a:pt x="168" y="507"/>
                    </a:cubicBezTo>
                    <a:cubicBezTo>
                      <a:pt x="166" y="509"/>
                      <a:pt x="166" y="509"/>
                      <a:pt x="166" y="509"/>
                    </a:cubicBezTo>
                    <a:cubicBezTo>
                      <a:pt x="170" y="509"/>
                      <a:pt x="170" y="509"/>
                      <a:pt x="170" y="509"/>
                    </a:cubicBezTo>
                    <a:cubicBezTo>
                      <a:pt x="168" y="510"/>
                      <a:pt x="168" y="511"/>
                      <a:pt x="173" y="509"/>
                    </a:cubicBezTo>
                    <a:cubicBezTo>
                      <a:pt x="174" y="510"/>
                      <a:pt x="174" y="510"/>
                      <a:pt x="174" y="510"/>
                    </a:cubicBezTo>
                    <a:cubicBezTo>
                      <a:pt x="174" y="509"/>
                      <a:pt x="174" y="509"/>
                      <a:pt x="174" y="509"/>
                    </a:cubicBezTo>
                    <a:cubicBezTo>
                      <a:pt x="177" y="510"/>
                      <a:pt x="177" y="510"/>
                      <a:pt x="177" y="510"/>
                    </a:cubicBezTo>
                    <a:cubicBezTo>
                      <a:pt x="177" y="511"/>
                      <a:pt x="177" y="511"/>
                      <a:pt x="177" y="511"/>
                    </a:cubicBezTo>
                    <a:cubicBezTo>
                      <a:pt x="180" y="509"/>
                      <a:pt x="180" y="509"/>
                      <a:pt x="180" y="509"/>
                    </a:cubicBezTo>
                    <a:cubicBezTo>
                      <a:pt x="180" y="508"/>
                      <a:pt x="180" y="508"/>
                      <a:pt x="180" y="508"/>
                    </a:cubicBezTo>
                    <a:cubicBezTo>
                      <a:pt x="182" y="508"/>
                      <a:pt x="182" y="508"/>
                      <a:pt x="182" y="508"/>
                    </a:cubicBezTo>
                    <a:cubicBezTo>
                      <a:pt x="183" y="507"/>
                      <a:pt x="183" y="507"/>
                      <a:pt x="183" y="507"/>
                    </a:cubicBezTo>
                    <a:cubicBezTo>
                      <a:pt x="184" y="507"/>
                      <a:pt x="184" y="507"/>
                      <a:pt x="184" y="507"/>
                    </a:cubicBezTo>
                    <a:cubicBezTo>
                      <a:pt x="184" y="507"/>
                      <a:pt x="185" y="507"/>
                      <a:pt x="183" y="508"/>
                    </a:cubicBezTo>
                    <a:cubicBezTo>
                      <a:pt x="184" y="508"/>
                      <a:pt x="184" y="508"/>
                      <a:pt x="184" y="508"/>
                    </a:cubicBezTo>
                    <a:cubicBezTo>
                      <a:pt x="185" y="508"/>
                      <a:pt x="185" y="508"/>
                      <a:pt x="185" y="508"/>
                    </a:cubicBezTo>
                    <a:cubicBezTo>
                      <a:pt x="185" y="509"/>
                      <a:pt x="185" y="509"/>
                      <a:pt x="185" y="509"/>
                    </a:cubicBezTo>
                    <a:cubicBezTo>
                      <a:pt x="194" y="507"/>
                      <a:pt x="194" y="507"/>
                      <a:pt x="194" y="507"/>
                    </a:cubicBezTo>
                    <a:cubicBezTo>
                      <a:pt x="193" y="508"/>
                      <a:pt x="193" y="508"/>
                      <a:pt x="193" y="508"/>
                    </a:cubicBezTo>
                    <a:cubicBezTo>
                      <a:pt x="190" y="509"/>
                      <a:pt x="190" y="509"/>
                      <a:pt x="190" y="509"/>
                    </a:cubicBezTo>
                    <a:cubicBezTo>
                      <a:pt x="187" y="510"/>
                      <a:pt x="187" y="510"/>
                      <a:pt x="187" y="510"/>
                    </a:cubicBezTo>
                    <a:cubicBezTo>
                      <a:pt x="187" y="511"/>
                      <a:pt x="187" y="511"/>
                      <a:pt x="187" y="511"/>
                    </a:cubicBezTo>
                    <a:cubicBezTo>
                      <a:pt x="187" y="511"/>
                      <a:pt x="189" y="512"/>
                      <a:pt x="186" y="511"/>
                    </a:cubicBezTo>
                    <a:cubicBezTo>
                      <a:pt x="186" y="512"/>
                      <a:pt x="186" y="512"/>
                      <a:pt x="186" y="512"/>
                    </a:cubicBezTo>
                    <a:cubicBezTo>
                      <a:pt x="188" y="511"/>
                      <a:pt x="188" y="511"/>
                      <a:pt x="188" y="511"/>
                    </a:cubicBezTo>
                    <a:cubicBezTo>
                      <a:pt x="192" y="512"/>
                      <a:pt x="192" y="512"/>
                      <a:pt x="192" y="512"/>
                    </a:cubicBezTo>
                    <a:cubicBezTo>
                      <a:pt x="195" y="510"/>
                      <a:pt x="195" y="510"/>
                      <a:pt x="195" y="510"/>
                    </a:cubicBezTo>
                    <a:cubicBezTo>
                      <a:pt x="197" y="510"/>
                      <a:pt x="197" y="510"/>
                      <a:pt x="197" y="510"/>
                    </a:cubicBezTo>
                    <a:cubicBezTo>
                      <a:pt x="198" y="508"/>
                      <a:pt x="198" y="508"/>
                      <a:pt x="198" y="508"/>
                    </a:cubicBezTo>
                    <a:cubicBezTo>
                      <a:pt x="199" y="508"/>
                      <a:pt x="199" y="508"/>
                      <a:pt x="199" y="508"/>
                    </a:cubicBezTo>
                    <a:cubicBezTo>
                      <a:pt x="203" y="508"/>
                      <a:pt x="203" y="508"/>
                      <a:pt x="203" y="508"/>
                    </a:cubicBezTo>
                    <a:cubicBezTo>
                      <a:pt x="202" y="509"/>
                      <a:pt x="202" y="509"/>
                      <a:pt x="202" y="509"/>
                    </a:cubicBezTo>
                    <a:cubicBezTo>
                      <a:pt x="202" y="509"/>
                      <a:pt x="202" y="509"/>
                      <a:pt x="202" y="509"/>
                    </a:cubicBezTo>
                    <a:cubicBezTo>
                      <a:pt x="200" y="509"/>
                      <a:pt x="200" y="509"/>
                      <a:pt x="200" y="509"/>
                    </a:cubicBezTo>
                    <a:cubicBezTo>
                      <a:pt x="199" y="511"/>
                      <a:pt x="199" y="511"/>
                      <a:pt x="199" y="511"/>
                    </a:cubicBezTo>
                    <a:cubicBezTo>
                      <a:pt x="199" y="511"/>
                      <a:pt x="199" y="512"/>
                      <a:pt x="198" y="510"/>
                    </a:cubicBezTo>
                    <a:cubicBezTo>
                      <a:pt x="198" y="512"/>
                      <a:pt x="198" y="512"/>
                      <a:pt x="198" y="512"/>
                    </a:cubicBezTo>
                    <a:cubicBezTo>
                      <a:pt x="200" y="512"/>
                      <a:pt x="200" y="512"/>
                      <a:pt x="200" y="512"/>
                    </a:cubicBezTo>
                    <a:cubicBezTo>
                      <a:pt x="202" y="513"/>
                      <a:pt x="202" y="513"/>
                      <a:pt x="202" y="513"/>
                    </a:cubicBezTo>
                    <a:cubicBezTo>
                      <a:pt x="204" y="512"/>
                      <a:pt x="204" y="512"/>
                      <a:pt x="204" y="512"/>
                    </a:cubicBezTo>
                    <a:cubicBezTo>
                      <a:pt x="204" y="511"/>
                      <a:pt x="204" y="511"/>
                      <a:pt x="204" y="511"/>
                    </a:cubicBezTo>
                    <a:cubicBezTo>
                      <a:pt x="206" y="511"/>
                      <a:pt x="205" y="509"/>
                      <a:pt x="206" y="510"/>
                    </a:cubicBezTo>
                    <a:cubicBezTo>
                      <a:pt x="206" y="510"/>
                      <a:pt x="203" y="509"/>
                      <a:pt x="207" y="512"/>
                    </a:cubicBezTo>
                    <a:cubicBezTo>
                      <a:pt x="207" y="511"/>
                      <a:pt x="207" y="511"/>
                      <a:pt x="207" y="511"/>
                    </a:cubicBezTo>
                    <a:cubicBezTo>
                      <a:pt x="208" y="512"/>
                      <a:pt x="208" y="512"/>
                      <a:pt x="208" y="512"/>
                    </a:cubicBezTo>
                    <a:cubicBezTo>
                      <a:pt x="210" y="510"/>
                      <a:pt x="210" y="510"/>
                      <a:pt x="210" y="510"/>
                    </a:cubicBezTo>
                    <a:cubicBezTo>
                      <a:pt x="210" y="509"/>
                      <a:pt x="210" y="509"/>
                      <a:pt x="210" y="509"/>
                    </a:cubicBezTo>
                    <a:cubicBezTo>
                      <a:pt x="209" y="509"/>
                      <a:pt x="209" y="509"/>
                      <a:pt x="209" y="509"/>
                    </a:cubicBezTo>
                    <a:cubicBezTo>
                      <a:pt x="209" y="508"/>
                      <a:pt x="209" y="508"/>
                      <a:pt x="209" y="508"/>
                    </a:cubicBezTo>
                    <a:cubicBezTo>
                      <a:pt x="210" y="509"/>
                      <a:pt x="210" y="509"/>
                      <a:pt x="210" y="509"/>
                    </a:cubicBezTo>
                    <a:cubicBezTo>
                      <a:pt x="211" y="510"/>
                      <a:pt x="211" y="510"/>
                      <a:pt x="211" y="510"/>
                    </a:cubicBezTo>
                    <a:cubicBezTo>
                      <a:pt x="212" y="509"/>
                      <a:pt x="212" y="509"/>
                      <a:pt x="212" y="509"/>
                    </a:cubicBezTo>
                    <a:cubicBezTo>
                      <a:pt x="213" y="509"/>
                      <a:pt x="214" y="511"/>
                      <a:pt x="213" y="508"/>
                    </a:cubicBezTo>
                    <a:cubicBezTo>
                      <a:pt x="214" y="509"/>
                      <a:pt x="214" y="509"/>
                      <a:pt x="214" y="509"/>
                    </a:cubicBezTo>
                    <a:cubicBezTo>
                      <a:pt x="215" y="508"/>
                      <a:pt x="215" y="508"/>
                      <a:pt x="215" y="508"/>
                    </a:cubicBezTo>
                    <a:cubicBezTo>
                      <a:pt x="216" y="510"/>
                      <a:pt x="216" y="510"/>
                      <a:pt x="216" y="510"/>
                    </a:cubicBezTo>
                    <a:cubicBezTo>
                      <a:pt x="215" y="511"/>
                      <a:pt x="215" y="511"/>
                      <a:pt x="215" y="511"/>
                    </a:cubicBezTo>
                    <a:cubicBezTo>
                      <a:pt x="215" y="512"/>
                      <a:pt x="215" y="512"/>
                      <a:pt x="215" y="512"/>
                    </a:cubicBezTo>
                    <a:cubicBezTo>
                      <a:pt x="219" y="511"/>
                      <a:pt x="219" y="511"/>
                      <a:pt x="219" y="511"/>
                    </a:cubicBezTo>
                    <a:cubicBezTo>
                      <a:pt x="219" y="511"/>
                      <a:pt x="219" y="511"/>
                      <a:pt x="219" y="511"/>
                    </a:cubicBezTo>
                    <a:cubicBezTo>
                      <a:pt x="221" y="511"/>
                      <a:pt x="221" y="511"/>
                      <a:pt x="221" y="511"/>
                    </a:cubicBezTo>
                    <a:cubicBezTo>
                      <a:pt x="223" y="511"/>
                      <a:pt x="223" y="511"/>
                      <a:pt x="223" y="511"/>
                    </a:cubicBezTo>
                    <a:cubicBezTo>
                      <a:pt x="224" y="511"/>
                      <a:pt x="224" y="511"/>
                      <a:pt x="224" y="511"/>
                    </a:cubicBezTo>
                    <a:cubicBezTo>
                      <a:pt x="228" y="510"/>
                      <a:pt x="228" y="510"/>
                      <a:pt x="228" y="510"/>
                    </a:cubicBezTo>
                    <a:cubicBezTo>
                      <a:pt x="229" y="509"/>
                      <a:pt x="229" y="509"/>
                      <a:pt x="229" y="509"/>
                    </a:cubicBezTo>
                    <a:cubicBezTo>
                      <a:pt x="229" y="508"/>
                      <a:pt x="231" y="509"/>
                      <a:pt x="229" y="508"/>
                    </a:cubicBezTo>
                    <a:cubicBezTo>
                      <a:pt x="229" y="507"/>
                      <a:pt x="229" y="507"/>
                      <a:pt x="229" y="507"/>
                    </a:cubicBezTo>
                    <a:cubicBezTo>
                      <a:pt x="232" y="507"/>
                      <a:pt x="232" y="507"/>
                      <a:pt x="232" y="507"/>
                    </a:cubicBezTo>
                    <a:cubicBezTo>
                      <a:pt x="234" y="509"/>
                      <a:pt x="234" y="509"/>
                      <a:pt x="234" y="509"/>
                    </a:cubicBezTo>
                    <a:cubicBezTo>
                      <a:pt x="234" y="510"/>
                      <a:pt x="235" y="510"/>
                      <a:pt x="238" y="509"/>
                    </a:cubicBezTo>
                    <a:cubicBezTo>
                      <a:pt x="241" y="510"/>
                      <a:pt x="241" y="510"/>
                      <a:pt x="241" y="510"/>
                    </a:cubicBezTo>
                    <a:cubicBezTo>
                      <a:pt x="245" y="509"/>
                      <a:pt x="245" y="509"/>
                      <a:pt x="245" y="509"/>
                    </a:cubicBezTo>
                    <a:cubicBezTo>
                      <a:pt x="247" y="507"/>
                      <a:pt x="247" y="507"/>
                      <a:pt x="247" y="507"/>
                    </a:cubicBezTo>
                    <a:cubicBezTo>
                      <a:pt x="249" y="508"/>
                      <a:pt x="249" y="508"/>
                      <a:pt x="249" y="508"/>
                    </a:cubicBezTo>
                    <a:cubicBezTo>
                      <a:pt x="250" y="507"/>
                      <a:pt x="250" y="507"/>
                      <a:pt x="250" y="507"/>
                    </a:cubicBezTo>
                    <a:cubicBezTo>
                      <a:pt x="251" y="506"/>
                      <a:pt x="249" y="505"/>
                      <a:pt x="251" y="506"/>
                    </a:cubicBezTo>
                    <a:cubicBezTo>
                      <a:pt x="253" y="506"/>
                      <a:pt x="252" y="508"/>
                      <a:pt x="253" y="506"/>
                    </a:cubicBezTo>
                    <a:cubicBezTo>
                      <a:pt x="254" y="505"/>
                      <a:pt x="254" y="505"/>
                      <a:pt x="254" y="505"/>
                    </a:cubicBezTo>
                    <a:cubicBezTo>
                      <a:pt x="252" y="505"/>
                      <a:pt x="252" y="505"/>
                      <a:pt x="252" y="505"/>
                    </a:cubicBezTo>
                    <a:cubicBezTo>
                      <a:pt x="260" y="505"/>
                      <a:pt x="260" y="505"/>
                      <a:pt x="260" y="505"/>
                    </a:cubicBezTo>
                    <a:cubicBezTo>
                      <a:pt x="262" y="504"/>
                      <a:pt x="262" y="504"/>
                      <a:pt x="262" y="504"/>
                    </a:cubicBezTo>
                    <a:cubicBezTo>
                      <a:pt x="261" y="505"/>
                      <a:pt x="262" y="510"/>
                      <a:pt x="257" y="505"/>
                    </a:cubicBezTo>
                    <a:cubicBezTo>
                      <a:pt x="257" y="506"/>
                      <a:pt x="258" y="507"/>
                      <a:pt x="256" y="506"/>
                    </a:cubicBezTo>
                    <a:cubicBezTo>
                      <a:pt x="255" y="505"/>
                      <a:pt x="255" y="505"/>
                      <a:pt x="255" y="505"/>
                    </a:cubicBezTo>
                    <a:cubicBezTo>
                      <a:pt x="255" y="506"/>
                      <a:pt x="255" y="503"/>
                      <a:pt x="254" y="506"/>
                    </a:cubicBezTo>
                    <a:cubicBezTo>
                      <a:pt x="258" y="507"/>
                      <a:pt x="258" y="507"/>
                      <a:pt x="258" y="507"/>
                    </a:cubicBezTo>
                    <a:cubicBezTo>
                      <a:pt x="263" y="505"/>
                      <a:pt x="263" y="505"/>
                      <a:pt x="263" y="505"/>
                    </a:cubicBezTo>
                    <a:cubicBezTo>
                      <a:pt x="262" y="508"/>
                      <a:pt x="261" y="506"/>
                      <a:pt x="257" y="507"/>
                    </a:cubicBezTo>
                    <a:cubicBezTo>
                      <a:pt x="258" y="508"/>
                      <a:pt x="255" y="507"/>
                      <a:pt x="258" y="509"/>
                    </a:cubicBezTo>
                    <a:cubicBezTo>
                      <a:pt x="260" y="508"/>
                      <a:pt x="260" y="508"/>
                      <a:pt x="260" y="508"/>
                    </a:cubicBezTo>
                    <a:cubicBezTo>
                      <a:pt x="261" y="508"/>
                      <a:pt x="261" y="508"/>
                      <a:pt x="261" y="508"/>
                    </a:cubicBezTo>
                    <a:cubicBezTo>
                      <a:pt x="259" y="511"/>
                      <a:pt x="259" y="511"/>
                      <a:pt x="259" y="511"/>
                    </a:cubicBezTo>
                    <a:cubicBezTo>
                      <a:pt x="261" y="511"/>
                      <a:pt x="261" y="511"/>
                      <a:pt x="261" y="511"/>
                    </a:cubicBezTo>
                    <a:cubicBezTo>
                      <a:pt x="261" y="511"/>
                      <a:pt x="262" y="510"/>
                      <a:pt x="261" y="511"/>
                    </a:cubicBezTo>
                    <a:cubicBezTo>
                      <a:pt x="262" y="509"/>
                      <a:pt x="261" y="513"/>
                      <a:pt x="265" y="509"/>
                    </a:cubicBezTo>
                    <a:cubicBezTo>
                      <a:pt x="265" y="508"/>
                      <a:pt x="265" y="508"/>
                      <a:pt x="265" y="508"/>
                    </a:cubicBezTo>
                    <a:cubicBezTo>
                      <a:pt x="267" y="507"/>
                      <a:pt x="267" y="507"/>
                      <a:pt x="267" y="507"/>
                    </a:cubicBezTo>
                    <a:cubicBezTo>
                      <a:pt x="267" y="507"/>
                      <a:pt x="267" y="507"/>
                      <a:pt x="267" y="507"/>
                    </a:cubicBezTo>
                    <a:cubicBezTo>
                      <a:pt x="267" y="504"/>
                      <a:pt x="267" y="504"/>
                      <a:pt x="267" y="504"/>
                    </a:cubicBezTo>
                    <a:cubicBezTo>
                      <a:pt x="272" y="505"/>
                      <a:pt x="272" y="505"/>
                      <a:pt x="272" y="505"/>
                    </a:cubicBezTo>
                    <a:cubicBezTo>
                      <a:pt x="274" y="505"/>
                      <a:pt x="274" y="505"/>
                      <a:pt x="274" y="505"/>
                    </a:cubicBezTo>
                    <a:cubicBezTo>
                      <a:pt x="277" y="505"/>
                      <a:pt x="277" y="505"/>
                      <a:pt x="277" y="505"/>
                    </a:cubicBezTo>
                    <a:cubicBezTo>
                      <a:pt x="281" y="504"/>
                      <a:pt x="281" y="504"/>
                      <a:pt x="281" y="504"/>
                    </a:cubicBezTo>
                    <a:cubicBezTo>
                      <a:pt x="281" y="504"/>
                      <a:pt x="282" y="503"/>
                      <a:pt x="281" y="505"/>
                    </a:cubicBezTo>
                    <a:cubicBezTo>
                      <a:pt x="282" y="505"/>
                      <a:pt x="282" y="505"/>
                      <a:pt x="282" y="505"/>
                    </a:cubicBezTo>
                    <a:cubicBezTo>
                      <a:pt x="282" y="503"/>
                      <a:pt x="282" y="503"/>
                      <a:pt x="282" y="503"/>
                    </a:cubicBezTo>
                    <a:cubicBezTo>
                      <a:pt x="283" y="504"/>
                      <a:pt x="283" y="504"/>
                      <a:pt x="283" y="504"/>
                    </a:cubicBezTo>
                    <a:cubicBezTo>
                      <a:pt x="286" y="504"/>
                      <a:pt x="286" y="504"/>
                      <a:pt x="286" y="504"/>
                    </a:cubicBezTo>
                    <a:cubicBezTo>
                      <a:pt x="287" y="503"/>
                      <a:pt x="287" y="503"/>
                      <a:pt x="287" y="503"/>
                    </a:cubicBezTo>
                    <a:cubicBezTo>
                      <a:pt x="285" y="503"/>
                      <a:pt x="285" y="503"/>
                      <a:pt x="285" y="503"/>
                    </a:cubicBezTo>
                    <a:cubicBezTo>
                      <a:pt x="288" y="501"/>
                      <a:pt x="288" y="501"/>
                      <a:pt x="288" y="501"/>
                    </a:cubicBezTo>
                    <a:cubicBezTo>
                      <a:pt x="292" y="502"/>
                      <a:pt x="292" y="502"/>
                      <a:pt x="292" y="502"/>
                    </a:cubicBezTo>
                    <a:cubicBezTo>
                      <a:pt x="301" y="500"/>
                      <a:pt x="301" y="500"/>
                      <a:pt x="301" y="500"/>
                    </a:cubicBezTo>
                    <a:cubicBezTo>
                      <a:pt x="301" y="500"/>
                      <a:pt x="302" y="502"/>
                      <a:pt x="303" y="499"/>
                    </a:cubicBezTo>
                    <a:cubicBezTo>
                      <a:pt x="303" y="500"/>
                      <a:pt x="303" y="500"/>
                      <a:pt x="303" y="500"/>
                    </a:cubicBezTo>
                    <a:cubicBezTo>
                      <a:pt x="304" y="500"/>
                      <a:pt x="304" y="500"/>
                      <a:pt x="304" y="500"/>
                    </a:cubicBezTo>
                    <a:cubicBezTo>
                      <a:pt x="305" y="499"/>
                      <a:pt x="305" y="499"/>
                      <a:pt x="305" y="499"/>
                    </a:cubicBezTo>
                    <a:cubicBezTo>
                      <a:pt x="305" y="499"/>
                      <a:pt x="305" y="499"/>
                      <a:pt x="305" y="499"/>
                    </a:cubicBezTo>
                    <a:cubicBezTo>
                      <a:pt x="303" y="501"/>
                      <a:pt x="303" y="501"/>
                      <a:pt x="303" y="501"/>
                    </a:cubicBezTo>
                    <a:cubicBezTo>
                      <a:pt x="302" y="501"/>
                      <a:pt x="302" y="499"/>
                      <a:pt x="301" y="500"/>
                    </a:cubicBezTo>
                    <a:cubicBezTo>
                      <a:pt x="302" y="501"/>
                      <a:pt x="302" y="501"/>
                      <a:pt x="302" y="501"/>
                    </a:cubicBezTo>
                    <a:cubicBezTo>
                      <a:pt x="301" y="502"/>
                      <a:pt x="301" y="502"/>
                      <a:pt x="301" y="502"/>
                    </a:cubicBezTo>
                    <a:cubicBezTo>
                      <a:pt x="302" y="503"/>
                      <a:pt x="302" y="503"/>
                      <a:pt x="302" y="503"/>
                    </a:cubicBezTo>
                    <a:cubicBezTo>
                      <a:pt x="308" y="502"/>
                      <a:pt x="308" y="502"/>
                      <a:pt x="308" y="502"/>
                    </a:cubicBezTo>
                    <a:cubicBezTo>
                      <a:pt x="308" y="501"/>
                      <a:pt x="308" y="501"/>
                      <a:pt x="308" y="501"/>
                    </a:cubicBezTo>
                    <a:cubicBezTo>
                      <a:pt x="308" y="500"/>
                      <a:pt x="305" y="505"/>
                      <a:pt x="312" y="499"/>
                    </a:cubicBezTo>
                    <a:cubicBezTo>
                      <a:pt x="312" y="497"/>
                      <a:pt x="312" y="497"/>
                      <a:pt x="312" y="497"/>
                    </a:cubicBezTo>
                    <a:cubicBezTo>
                      <a:pt x="313" y="496"/>
                      <a:pt x="313" y="496"/>
                      <a:pt x="313" y="496"/>
                    </a:cubicBezTo>
                    <a:cubicBezTo>
                      <a:pt x="314" y="496"/>
                      <a:pt x="312" y="497"/>
                      <a:pt x="314" y="496"/>
                    </a:cubicBezTo>
                    <a:cubicBezTo>
                      <a:pt x="313" y="498"/>
                      <a:pt x="313" y="498"/>
                      <a:pt x="313" y="498"/>
                    </a:cubicBezTo>
                    <a:cubicBezTo>
                      <a:pt x="314" y="500"/>
                      <a:pt x="314" y="500"/>
                      <a:pt x="314" y="500"/>
                    </a:cubicBezTo>
                    <a:cubicBezTo>
                      <a:pt x="315" y="499"/>
                      <a:pt x="315" y="499"/>
                      <a:pt x="315" y="499"/>
                    </a:cubicBezTo>
                    <a:cubicBezTo>
                      <a:pt x="315" y="498"/>
                      <a:pt x="315" y="498"/>
                      <a:pt x="315" y="498"/>
                    </a:cubicBezTo>
                    <a:cubicBezTo>
                      <a:pt x="317" y="498"/>
                      <a:pt x="317" y="498"/>
                      <a:pt x="317" y="498"/>
                    </a:cubicBezTo>
                    <a:cubicBezTo>
                      <a:pt x="318" y="498"/>
                      <a:pt x="318" y="498"/>
                      <a:pt x="318" y="498"/>
                    </a:cubicBezTo>
                    <a:cubicBezTo>
                      <a:pt x="317" y="499"/>
                      <a:pt x="317" y="499"/>
                      <a:pt x="317" y="499"/>
                    </a:cubicBezTo>
                    <a:cubicBezTo>
                      <a:pt x="316" y="499"/>
                      <a:pt x="316" y="499"/>
                      <a:pt x="316" y="499"/>
                    </a:cubicBezTo>
                    <a:cubicBezTo>
                      <a:pt x="317" y="500"/>
                      <a:pt x="317" y="500"/>
                      <a:pt x="317" y="500"/>
                    </a:cubicBezTo>
                    <a:cubicBezTo>
                      <a:pt x="320" y="501"/>
                      <a:pt x="320" y="501"/>
                      <a:pt x="320" y="501"/>
                    </a:cubicBezTo>
                    <a:cubicBezTo>
                      <a:pt x="320" y="501"/>
                      <a:pt x="317" y="500"/>
                      <a:pt x="324" y="499"/>
                    </a:cubicBezTo>
                    <a:cubicBezTo>
                      <a:pt x="325" y="500"/>
                      <a:pt x="325" y="500"/>
                      <a:pt x="325" y="500"/>
                    </a:cubicBezTo>
                    <a:cubicBezTo>
                      <a:pt x="328" y="498"/>
                      <a:pt x="328" y="498"/>
                      <a:pt x="328" y="498"/>
                    </a:cubicBezTo>
                    <a:cubicBezTo>
                      <a:pt x="329" y="499"/>
                      <a:pt x="329" y="499"/>
                      <a:pt x="329" y="499"/>
                    </a:cubicBezTo>
                    <a:cubicBezTo>
                      <a:pt x="331" y="497"/>
                      <a:pt x="331" y="497"/>
                      <a:pt x="331" y="497"/>
                    </a:cubicBezTo>
                    <a:cubicBezTo>
                      <a:pt x="342" y="496"/>
                      <a:pt x="342" y="496"/>
                      <a:pt x="342" y="496"/>
                    </a:cubicBezTo>
                    <a:cubicBezTo>
                      <a:pt x="343" y="495"/>
                      <a:pt x="343" y="495"/>
                      <a:pt x="343" y="495"/>
                    </a:cubicBezTo>
                    <a:cubicBezTo>
                      <a:pt x="346" y="496"/>
                      <a:pt x="346" y="496"/>
                      <a:pt x="346" y="496"/>
                    </a:cubicBezTo>
                    <a:cubicBezTo>
                      <a:pt x="348" y="496"/>
                      <a:pt x="348" y="496"/>
                      <a:pt x="348" y="496"/>
                    </a:cubicBezTo>
                    <a:cubicBezTo>
                      <a:pt x="349" y="498"/>
                      <a:pt x="342" y="498"/>
                      <a:pt x="349" y="493"/>
                    </a:cubicBezTo>
                    <a:cubicBezTo>
                      <a:pt x="349" y="493"/>
                      <a:pt x="348" y="493"/>
                      <a:pt x="350" y="494"/>
                    </a:cubicBezTo>
                    <a:cubicBezTo>
                      <a:pt x="350" y="494"/>
                      <a:pt x="345" y="496"/>
                      <a:pt x="351" y="491"/>
                    </a:cubicBezTo>
                    <a:cubicBezTo>
                      <a:pt x="353" y="492"/>
                      <a:pt x="353" y="492"/>
                      <a:pt x="353" y="492"/>
                    </a:cubicBezTo>
                    <a:cubicBezTo>
                      <a:pt x="356" y="491"/>
                      <a:pt x="356" y="491"/>
                      <a:pt x="356" y="491"/>
                    </a:cubicBezTo>
                    <a:cubicBezTo>
                      <a:pt x="356" y="491"/>
                      <a:pt x="351" y="492"/>
                      <a:pt x="357" y="491"/>
                    </a:cubicBezTo>
                    <a:cubicBezTo>
                      <a:pt x="358" y="490"/>
                      <a:pt x="358" y="490"/>
                      <a:pt x="358" y="490"/>
                    </a:cubicBezTo>
                    <a:cubicBezTo>
                      <a:pt x="358" y="491"/>
                      <a:pt x="358" y="491"/>
                      <a:pt x="358" y="491"/>
                    </a:cubicBezTo>
                    <a:cubicBezTo>
                      <a:pt x="356" y="492"/>
                      <a:pt x="356" y="492"/>
                      <a:pt x="356" y="492"/>
                    </a:cubicBezTo>
                    <a:cubicBezTo>
                      <a:pt x="356" y="491"/>
                      <a:pt x="356" y="491"/>
                      <a:pt x="356" y="491"/>
                    </a:cubicBezTo>
                    <a:cubicBezTo>
                      <a:pt x="355" y="492"/>
                      <a:pt x="353" y="492"/>
                      <a:pt x="353" y="492"/>
                    </a:cubicBezTo>
                    <a:cubicBezTo>
                      <a:pt x="350" y="495"/>
                      <a:pt x="350" y="495"/>
                      <a:pt x="350" y="495"/>
                    </a:cubicBezTo>
                    <a:cubicBezTo>
                      <a:pt x="351" y="496"/>
                      <a:pt x="351" y="496"/>
                      <a:pt x="351" y="496"/>
                    </a:cubicBezTo>
                    <a:cubicBezTo>
                      <a:pt x="355" y="496"/>
                      <a:pt x="355" y="496"/>
                      <a:pt x="355" y="496"/>
                    </a:cubicBezTo>
                    <a:cubicBezTo>
                      <a:pt x="357" y="494"/>
                      <a:pt x="357" y="494"/>
                      <a:pt x="357" y="494"/>
                    </a:cubicBezTo>
                    <a:cubicBezTo>
                      <a:pt x="361" y="494"/>
                      <a:pt x="361" y="494"/>
                      <a:pt x="361" y="494"/>
                    </a:cubicBezTo>
                    <a:cubicBezTo>
                      <a:pt x="365" y="493"/>
                      <a:pt x="365" y="493"/>
                      <a:pt x="365" y="493"/>
                    </a:cubicBezTo>
                    <a:cubicBezTo>
                      <a:pt x="367" y="493"/>
                      <a:pt x="367" y="493"/>
                      <a:pt x="367" y="493"/>
                    </a:cubicBezTo>
                    <a:cubicBezTo>
                      <a:pt x="372" y="493"/>
                      <a:pt x="372" y="493"/>
                      <a:pt x="372" y="493"/>
                    </a:cubicBezTo>
                    <a:cubicBezTo>
                      <a:pt x="372" y="492"/>
                      <a:pt x="372" y="492"/>
                      <a:pt x="372" y="492"/>
                    </a:cubicBezTo>
                    <a:cubicBezTo>
                      <a:pt x="369" y="493"/>
                      <a:pt x="372" y="497"/>
                      <a:pt x="377" y="489"/>
                    </a:cubicBezTo>
                    <a:cubicBezTo>
                      <a:pt x="377" y="488"/>
                      <a:pt x="377" y="488"/>
                      <a:pt x="377" y="488"/>
                    </a:cubicBezTo>
                    <a:cubicBezTo>
                      <a:pt x="378" y="489"/>
                      <a:pt x="378" y="489"/>
                      <a:pt x="378" y="489"/>
                    </a:cubicBezTo>
                    <a:cubicBezTo>
                      <a:pt x="378" y="488"/>
                      <a:pt x="378" y="488"/>
                      <a:pt x="378" y="488"/>
                    </a:cubicBezTo>
                    <a:cubicBezTo>
                      <a:pt x="380" y="489"/>
                      <a:pt x="380" y="489"/>
                      <a:pt x="380" y="489"/>
                    </a:cubicBezTo>
                    <a:cubicBezTo>
                      <a:pt x="380" y="488"/>
                      <a:pt x="385" y="490"/>
                      <a:pt x="379" y="487"/>
                    </a:cubicBezTo>
                    <a:cubicBezTo>
                      <a:pt x="380" y="488"/>
                      <a:pt x="380" y="487"/>
                      <a:pt x="381" y="487"/>
                    </a:cubicBezTo>
                    <a:cubicBezTo>
                      <a:pt x="381" y="490"/>
                      <a:pt x="381" y="490"/>
                      <a:pt x="381" y="490"/>
                    </a:cubicBezTo>
                    <a:cubicBezTo>
                      <a:pt x="378" y="491"/>
                      <a:pt x="378" y="491"/>
                      <a:pt x="378" y="491"/>
                    </a:cubicBezTo>
                    <a:cubicBezTo>
                      <a:pt x="378" y="491"/>
                      <a:pt x="378" y="491"/>
                      <a:pt x="378" y="491"/>
                    </a:cubicBezTo>
                    <a:cubicBezTo>
                      <a:pt x="391" y="491"/>
                      <a:pt x="391" y="491"/>
                      <a:pt x="391" y="491"/>
                    </a:cubicBezTo>
                    <a:cubicBezTo>
                      <a:pt x="392" y="490"/>
                      <a:pt x="392" y="490"/>
                      <a:pt x="392" y="490"/>
                    </a:cubicBezTo>
                    <a:cubicBezTo>
                      <a:pt x="391" y="488"/>
                      <a:pt x="391" y="488"/>
                      <a:pt x="391" y="488"/>
                    </a:cubicBezTo>
                    <a:cubicBezTo>
                      <a:pt x="389" y="488"/>
                      <a:pt x="389" y="488"/>
                      <a:pt x="389" y="488"/>
                    </a:cubicBezTo>
                    <a:cubicBezTo>
                      <a:pt x="390" y="488"/>
                      <a:pt x="390" y="488"/>
                      <a:pt x="390" y="488"/>
                    </a:cubicBezTo>
                    <a:cubicBezTo>
                      <a:pt x="393" y="488"/>
                      <a:pt x="393" y="488"/>
                      <a:pt x="393" y="488"/>
                    </a:cubicBezTo>
                    <a:cubicBezTo>
                      <a:pt x="394" y="488"/>
                      <a:pt x="394" y="488"/>
                      <a:pt x="394" y="488"/>
                    </a:cubicBezTo>
                    <a:cubicBezTo>
                      <a:pt x="393" y="487"/>
                      <a:pt x="393" y="487"/>
                      <a:pt x="393" y="487"/>
                    </a:cubicBezTo>
                    <a:cubicBezTo>
                      <a:pt x="393" y="486"/>
                      <a:pt x="393" y="486"/>
                      <a:pt x="393" y="486"/>
                    </a:cubicBezTo>
                    <a:cubicBezTo>
                      <a:pt x="395" y="485"/>
                      <a:pt x="395" y="485"/>
                      <a:pt x="395" y="485"/>
                    </a:cubicBezTo>
                    <a:cubicBezTo>
                      <a:pt x="398" y="484"/>
                      <a:pt x="394" y="486"/>
                      <a:pt x="397" y="485"/>
                    </a:cubicBezTo>
                    <a:cubicBezTo>
                      <a:pt x="397" y="485"/>
                      <a:pt x="397" y="485"/>
                      <a:pt x="397" y="485"/>
                    </a:cubicBezTo>
                    <a:cubicBezTo>
                      <a:pt x="399" y="485"/>
                      <a:pt x="400" y="483"/>
                      <a:pt x="400" y="486"/>
                    </a:cubicBezTo>
                    <a:cubicBezTo>
                      <a:pt x="400" y="485"/>
                      <a:pt x="400" y="485"/>
                      <a:pt x="400" y="485"/>
                    </a:cubicBezTo>
                    <a:cubicBezTo>
                      <a:pt x="400" y="485"/>
                      <a:pt x="400" y="485"/>
                      <a:pt x="400" y="485"/>
                    </a:cubicBezTo>
                    <a:cubicBezTo>
                      <a:pt x="401" y="486"/>
                      <a:pt x="401" y="486"/>
                      <a:pt x="401" y="486"/>
                    </a:cubicBezTo>
                    <a:cubicBezTo>
                      <a:pt x="398" y="488"/>
                      <a:pt x="398" y="488"/>
                      <a:pt x="398" y="488"/>
                    </a:cubicBezTo>
                    <a:cubicBezTo>
                      <a:pt x="399" y="489"/>
                      <a:pt x="399" y="489"/>
                      <a:pt x="399" y="489"/>
                    </a:cubicBezTo>
                    <a:cubicBezTo>
                      <a:pt x="400" y="488"/>
                      <a:pt x="400" y="488"/>
                      <a:pt x="400" y="488"/>
                    </a:cubicBezTo>
                    <a:cubicBezTo>
                      <a:pt x="400" y="489"/>
                      <a:pt x="400" y="489"/>
                      <a:pt x="400" y="489"/>
                    </a:cubicBezTo>
                    <a:cubicBezTo>
                      <a:pt x="403" y="489"/>
                      <a:pt x="403" y="489"/>
                      <a:pt x="403" y="489"/>
                    </a:cubicBezTo>
                    <a:cubicBezTo>
                      <a:pt x="403" y="489"/>
                      <a:pt x="403" y="489"/>
                      <a:pt x="403" y="489"/>
                    </a:cubicBezTo>
                    <a:cubicBezTo>
                      <a:pt x="401" y="488"/>
                      <a:pt x="401" y="488"/>
                      <a:pt x="401" y="488"/>
                    </a:cubicBezTo>
                    <a:cubicBezTo>
                      <a:pt x="402" y="487"/>
                      <a:pt x="402" y="487"/>
                      <a:pt x="402" y="487"/>
                    </a:cubicBezTo>
                    <a:cubicBezTo>
                      <a:pt x="403" y="487"/>
                      <a:pt x="399" y="487"/>
                      <a:pt x="404" y="487"/>
                    </a:cubicBezTo>
                    <a:cubicBezTo>
                      <a:pt x="402" y="484"/>
                      <a:pt x="403" y="492"/>
                      <a:pt x="402" y="484"/>
                    </a:cubicBezTo>
                    <a:cubicBezTo>
                      <a:pt x="401" y="485"/>
                      <a:pt x="403" y="486"/>
                      <a:pt x="404" y="484"/>
                    </a:cubicBezTo>
                    <a:cubicBezTo>
                      <a:pt x="406" y="485"/>
                      <a:pt x="403" y="484"/>
                      <a:pt x="403" y="486"/>
                    </a:cubicBezTo>
                    <a:cubicBezTo>
                      <a:pt x="404" y="485"/>
                      <a:pt x="404" y="485"/>
                      <a:pt x="404" y="485"/>
                    </a:cubicBezTo>
                    <a:cubicBezTo>
                      <a:pt x="404" y="487"/>
                      <a:pt x="404" y="487"/>
                      <a:pt x="404" y="487"/>
                    </a:cubicBezTo>
                    <a:cubicBezTo>
                      <a:pt x="408" y="485"/>
                      <a:pt x="408" y="485"/>
                      <a:pt x="408" y="485"/>
                    </a:cubicBezTo>
                    <a:cubicBezTo>
                      <a:pt x="408" y="485"/>
                      <a:pt x="405" y="487"/>
                      <a:pt x="410" y="485"/>
                    </a:cubicBezTo>
                    <a:cubicBezTo>
                      <a:pt x="409" y="484"/>
                      <a:pt x="409" y="484"/>
                      <a:pt x="409" y="484"/>
                    </a:cubicBezTo>
                    <a:cubicBezTo>
                      <a:pt x="411" y="485"/>
                      <a:pt x="411" y="485"/>
                      <a:pt x="411" y="485"/>
                    </a:cubicBezTo>
                    <a:cubicBezTo>
                      <a:pt x="414" y="484"/>
                      <a:pt x="414" y="484"/>
                      <a:pt x="414" y="484"/>
                    </a:cubicBezTo>
                    <a:cubicBezTo>
                      <a:pt x="415" y="483"/>
                      <a:pt x="415" y="483"/>
                      <a:pt x="415" y="483"/>
                    </a:cubicBezTo>
                    <a:cubicBezTo>
                      <a:pt x="417" y="483"/>
                      <a:pt x="417" y="483"/>
                      <a:pt x="417" y="483"/>
                    </a:cubicBezTo>
                    <a:cubicBezTo>
                      <a:pt x="414" y="485"/>
                      <a:pt x="414" y="485"/>
                      <a:pt x="414" y="485"/>
                    </a:cubicBezTo>
                    <a:cubicBezTo>
                      <a:pt x="417" y="487"/>
                      <a:pt x="417" y="487"/>
                      <a:pt x="417" y="487"/>
                    </a:cubicBezTo>
                    <a:cubicBezTo>
                      <a:pt x="422" y="487"/>
                      <a:pt x="422" y="487"/>
                      <a:pt x="422" y="487"/>
                    </a:cubicBezTo>
                    <a:cubicBezTo>
                      <a:pt x="423" y="486"/>
                      <a:pt x="423" y="486"/>
                      <a:pt x="423" y="486"/>
                    </a:cubicBezTo>
                    <a:cubicBezTo>
                      <a:pt x="423" y="485"/>
                      <a:pt x="423" y="485"/>
                      <a:pt x="423" y="485"/>
                    </a:cubicBezTo>
                    <a:cubicBezTo>
                      <a:pt x="426" y="486"/>
                      <a:pt x="426" y="486"/>
                      <a:pt x="426" y="486"/>
                    </a:cubicBezTo>
                    <a:cubicBezTo>
                      <a:pt x="426" y="486"/>
                      <a:pt x="423" y="488"/>
                      <a:pt x="426" y="485"/>
                    </a:cubicBezTo>
                    <a:cubicBezTo>
                      <a:pt x="427" y="485"/>
                      <a:pt x="427" y="485"/>
                      <a:pt x="427" y="485"/>
                    </a:cubicBezTo>
                    <a:cubicBezTo>
                      <a:pt x="430" y="484"/>
                      <a:pt x="430" y="484"/>
                      <a:pt x="430" y="484"/>
                    </a:cubicBezTo>
                    <a:cubicBezTo>
                      <a:pt x="431" y="484"/>
                      <a:pt x="432" y="486"/>
                      <a:pt x="433" y="484"/>
                    </a:cubicBezTo>
                    <a:cubicBezTo>
                      <a:pt x="433" y="482"/>
                      <a:pt x="434" y="486"/>
                      <a:pt x="434" y="483"/>
                    </a:cubicBezTo>
                    <a:cubicBezTo>
                      <a:pt x="435" y="484"/>
                      <a:pt x="435" y="484"/>
                      <a:pt x="435" y="484"/>
                    </a:cubicBezTo>
                    <a:cubicBezTo>
                      <a:pt x="437" y="484"/>
                      <a:pt x="435" y="483"/>
                      <a:pt x="436" y="483"/>
                    </a:cubicBezTo>
                    <a:cubicBezTo>
                      <a:pt x="438" y="482"/>
                      <a:pt x="438" y="482"/>
                      <a:pt x="438" y="482"/>
                    </a:cubicBezTo>
                    <a:cubicBezTo>
                      <a:pt x="439" y="480"/>
                      <a:pt x="439" y="480"/>
                      <a:pt x="439" y="480"/>
                    </a:cubicBezTo>
                    <a:cubicBezTo>
                      <a:pt x="442" y="481"/>
                      <a:pt x="442" y="481"/>
                      <a:pt x="442" y="481"/>
                    </a:cubicBezTo>
                    <a:cubicBezTo>
                      <a:pt x="445" y="478"/>
                      <a:pt x="445" y="478"/>
                      <a:pt x="445" y="478"/>
                    </a:cubicBezTo>
                    <a:cubicBezTo>
                      <a:pt x="445" y="480"/>
                      <a:pt x="445" y="480"/>
                      <a:pt x="445" y="480"/>
                    </a:cubicBezTo>
                    <a:cubicBezTo>
                      <a:pt x="447" y="481"/>
                      <a:pt x="447" y="481"/>
                      <a:pt x="447" y="481"/>
                    </a:cubicBezTo>
                    <a:cubicBezTo>
                      <a:pt x="448" y="479"/>
                      <a:pt x="448" y="479"/>
                      <a:pt x="448" y="479"/>
                    </a:cubicBezTo>
                    <a:cubicBezTo>
                      <a:pt x="449" y="479"/>
                      <a:pt x="449" y="479"/>
                      <a:pt x="449" y="479"/>
                    </a:cubicBezTo>
                    <a:cubicBezTo>
                      <a:pt x="447" y="481"/>
                      <a:pt x="447" y="481"/>
                      <a:pt x="447" y="481"/>
                    </a:cubicBezTo>
                    <a:cubicBezTo>
                      <a:pt x="448" y="481"/>
                      <a:pt x="448" y="481"/>
                      <a:pt x="448" y="481"/>
                    </a:cubicBezTo>
                    <a:cubicBezTo>
                      <a:pt x="448" y="482"/>
                      <a:pt x="447" y="481"/>
                      <a:pt x="446" y="483"/>
                    </a:cubicBezTo>
                    <a:cubicBezTo>
                      <a:pt x="447" y="483"/>
                      <a:pt x="447" y="483"/>
                      <a:pt x="447" y="483"/>
                    </a:cubicBezTo>
                    <a:cubicBezTo>
                      <a:pt x="448" y="483"/>
                      <a:pt x="448" y="483"/>
                      <a:pt x="448" y="483"/>
                    </a:cubicBezTo>
                    <a:cubicBezTo>
                      <a:pt x="449" y="483"/>
                      <a:pt x="443" y="485"/>
                      <a:pt x="450" y="483"/>
                    </a:cubicBezTo>
                    <a:cubicBezTo>
                      <a:pt x="450" y="480"/>
                      <a:pt x="450" y="480"/>
                      <a:pt x="450" y="480"/>
                    </a:cubicBezTo>
                    <a:cubicBezTo>
                      <a:pt x="449" y="480"/>
                      <a:pt x="449" y="480"/>
                      <a:pt x="449" y="480"/>
                    </a:cubicBezTo>
                    <a:cubicBezTo>
                      <a:pt x="451" y="480"/>
                      <a:pt x="451" y="480"/>
                      <a:pt x="451" y="480"/>
                    </a:cubicBezTo>
                    <a:cubicBezTo>
                      <a:pt x="451" y="479"/>
                      <a:pt x="451" y="479"/>
                      <a:pt x="451" y="479"/>
                    </a:cubicBezTo>
                    <a:cubicBezTo>
                      <a:pt x="455" y="479"/>
                      <a:pt x="455" y="479"/>
                      <a:pt x="455" y="479"/>
                    </a:cubicBezTo>
                    <a:cubicBezTo>
                      <a:pt x="455" y="478"/>
                      <a:pt x="455" y="478"/>
                      <a:pt x="455" y="478"/>
                    </a:cubicBezTo>
                    <a:cubicBezTo>
                      <a:pt x="456" y="478"/>
                      <a:pt x="456" y="478"/>
                      <a:pt x="456" y="478"/>
                    </a:cubicBezTo>
                    <a:cubicBezTo>
                      <a:pt x="457" y="479"/>
                      <a:pt x="457" y="479"/>
                      <a:pt x="457" y="479"/>
                    </a:cubicBezTo>
                    <a:cubicBezTo>
                      <a:pt x="459" y="477"/>
                      <a:pt x="459" y="477"/>
                      <a:pt x="459" y="477"/>
                    </a:cubicBezTo>
                    <a:cubicBezTo>
                      <a:pt x="465" y="476"/>
                      <a:pt x="465" y="476"/>
                      <a:pt x="465" y="476"/>
                    </a:cubicBezTo>
                    <a:cubicBezTo>
                      <a:pt x="462" y="479"/>
                      <a:pt x="462" y="479"/>
                      <a:pt x="462" y="479"/>
                    </a:cubicBezTo>
                    <a:cubicBezTo>
                      <a:pt x="463" y="480"/>
                      <a:pt x="463" y="480"/>
                      <a:pt x="463" y="480"/>
                    </a:cubicBezTo>
                    <a:cubicBezTo>
                      <a:pt x="460" y="480"/>
                      <a:pt x="460" y="480"/>
                      <a:pt x="460" y="480"/>
                    </a:cubicBezTo>
                    <a:cubicBezTo>
                      <a:pt x="460" y="480"/>
                      <a:pt x="460" y="480"/>
                      <a:pt x="460" y="480"/>
                    </a:cubicBezTo>
                    <a:cubicBezTo>
                      <a:pt x="460" y="480"/>
                      <a:pt x="460" y="480"/>
                      <a:pt x="460" y="480"/>
                    </a:cubicBezTo>
                    <a:cubicBezTo>
                      <a:pt x="461" y="482"/>
                      <a:pt x="461" y="482"/>
                      <a:pt x="461" y="482"/>
                    </a:cubicBezTo>
                    <a:cubicBezTo>
                      <a:pt x="462" y="482"/>
                      <a:pt x="457" y="483"/>
                      <a:pt x="464" y="480"/>
                    </a:cubicBezTo>
                    <a:cubicBezTo>
                      <a:pt x="464" y="481"/>
                      <a:pt x="464" y="481"/>
                      <a:pt x="464" y="481"/>
                    </a:cubicBezTo>
                    <a:cubicBezTo>
                      <a:pt x="467" y="476"/>
                      <a:pt x="467" y="476"/>
                      <a:pt x="467" y="476"/>
                    </a:cubicBezTo>
                    <a:cubicBezTo>
                      <a:pt x="469" y="476"/>
                      <a:pt x="469" y="474"/>
                      <a:pt x="470" y="474"/>
                    </a:cubicBezTo>
                    <a:cubicBezTo>
                      <a:pt x="471" y="476"/>
                      <a:pt x="471" y="476"/>
                      <a:pt x="471" y="476"/>
                    </a:cubicBezTo>
                    <a:cubicBezTo>
                      <a:pt x="472" y="475"/>
                      <a:pt x="472" y="475"/>
                      <a:pt x="472" y="475"/>
                    </a:cubicBezTo>
                    <a:cubicBezTo>
                      <a:pt x="473" y="477"/>
                      <a:pt x="473" y="477"/>
                      <a:pt x="473" y="477"/>
                    </a:cubicBezTo>
                    <a:cubicBezTo>
                      <a:pt x="474" y="477"/>
                      <a:pt x="474" y="477"/>
                      <a:pt x="474" y="477"/>
                    </a:cubicBezTo>
                    <a:cubicBezTo>
                      <a:pt x="472" y="478"/>
                      <a:pt x="472" y="478"/>
                      <a:pt x="472" y="478"/>
                    </a:cubicBezTo>
                    <a:cubicBezTo>
                      <a:pt x="471" y="477"/>
                      <a:pt x="469" y="476"/>
                      <a:pt x="467" y="478"/>
                    </a:cubicBezTo>
                    <a:cubicBezTo>
                      <a:pt x="467" y="479"/>
                      <a:pt x="467" y="479"/>
                      <a:pt x="467" y="479"/>
                    </a:cubicBezTo>
                    <a:cubicBezTo>
                      <a:pt x="468" y="479"/>
                      <a:pt x="468" y="479"/>
                      <a:pt x="468" y="479"/>
                    </a:cubicBezTo>
                    <a:cubicBezTo>
                      <a:pt x="469" y="479"/>
                      <a:pt x="469" y="479"/>
                      <a:pt x="469" y="479"/>
                    </a:cubicBezTo>
                    <a:cubicBezTo>
                      <a:pt x="469" y="479"/>
                      <a:pt x="469" y="479"/>
                      <a:pt x="469" y="479"/>
                    </a:cubicBezTo>
                    <a:cubicBezTo>
                      <a:pt x="470" y="479"/>
                      <a:pt x="470" y="479"/>
                      <a:pt x="470" y="479"/>
                    </a:cubicBezTo>
                    <a:cubicBezTo>
                      <a:pt x="473" y="481"/>
                      <a:pt x="473" y="481"/>
                      <a:pt x="473" y="481"/>
                    </a:cubicBezTo>
                    <a:cubicBezTo>
                      <a:pt x="476" y="479"/>
                      <a:pt x="476" y="479"/>
                      <a:pt x="476" y="479"/>
                    </a:cubicBezTo>
                    <a:cubicBezTo>
                      <a:pt x="476" y="480"/>
                      <a:pt x="476" y="480"/>
                      <a:pt x="476" y="480"/>
                    </a:cubicBezTo>
                    <a:cubicBezTo>
                      <a:pt x="484" y="477"/>
                      <a:pt x="484" y="477"/>
                      <a:pt x="484" y="477"/>
                    </a:cubicBezTo>
                    <a:cubicBezTo>
                      <a:pt x="487" y="477"/>
                      <a:pt x="487" y="477"/>
                      <a:pt x="487" y="477"/>
                    </a:cubicBezTo>
                    <a:cubicBezTo>
                      <a:pt x="488" y="476"/>
                      <a:pt x="488" y="476"/>
                      <a:pt x="488" y="476"/>
                    </a:cubicBezTo>
                    <a:cubicBezTo>
                      <a:pt x="488" y="476"/>
                      <a:pt x="485" y="478"/>
                      <a:pt x="488" y="475"/>
                    </a:cubicBezTo>
                    <a:cubicBezTo>
                      <a:pt x="488" y="476"/>
                      <a:pt x="488" y="476"/>
                      <a:pt x="488" y="476"/>
                    </a:cubicBezTo>
                    <a:cubicBezTo>
                      <a:pt x="488" y="476"/>
                      <a:pt x="486" y="477"/>
                      <a:pt x="489" y="476"/>
                    </a:cubicBezTo>
                    <a:cubicBezTo>
                      <a:pt x="488" y="478"/>
                      <a:pt x="488" y="478"/>
                      <a:pt x="488" y="478"/>
                    </a:cubicBezTo>
                    <a:cubicBezTo>
                      <a:pt x="485" y="477"/>
                      <a:pt x="482" y="483"/>
                      <a:pt x="482" y="478"/>
                    </a:cubicBezTo>
                    <a:cubicBezTo>
                      <a:pt x="481" y="478"/>
                      <a:pt x="481" y="480"/>
                      <a:pt x="481" y="479"/>
                    </a:cubicBezTo>
                    <a:cubicBezTo>
                      <a:pt x="478" y="481"/>
                      <a:pt x="477" y="475"/>
                      <a:pt x="478" y="483"/>
                    </a:cubicBezTo>
                    <a:cubicBezTo>
                      <a:pt x="478" y="484"/>
                      <a:pt x="477" y="483"/>
                      <a:pt x="478" y="484"/>
                    </a:cubicBezTo>
                    <a:cubicBezTo>
                      <a:pt x="476" y="482"/>
                      <a:pt x="476" y="482"/>
                      <a:pt x="476" y="482"/>
                    </a:cubicBezTo>
                    <a:cubicBezTo>
                      <a:pt x="477" y="481"/>
                      <a:pt x="470" y="483"/>
                      <a:pt x="477" y="481"/>
                    </a:cubicBezTo>
                    <a:cubicBezTo>
                      <a:pt x="476" y="480"/>
                      <a:pt x="476" y="480"/>
                      <a:pt x="476" y="480"/>
                    </a:cubicBezTo>
                    <a:cubicBezTo>
                      <a:pt x="474" y="481"/>
                      <a:pt x="474" y="481"/>
                      <a:pt x="474" y="481"/>
                    </a:cubicBezTo>
                    <a:cubicBezTo>
                      <a:pt x="474" y="481"/>
                      <a:pt x="474" y="481"/>
                      <a:pt x="474" y="481"/>
                    </a:cubicBezTo>
                    <a:cubicBezTo>
                      <a:pt x="472" y="481"/>
                      <a:pt x="472" y="481"/>
                      <a:pt x="472" y="481"/>
                    </a:cubicBezTo>
                    <a:cubicBezTo>
                      <a:pt x="469" y="481"/>
                      <a:pt x="469" y="481"/>
                      <a:pt x="469" y="481"/>
                    </a:cubicBezTo>
                    <a:cubicBezTo>
                      <a:pt x="468" y="482"/>
                      <a:pt x="468" y="482"/>
                      <a:pt x="468" y="482"/>
                    </a:cubicBezTo>
                    <a:cubicBezTo>
                      <a:pt x="468" y="481"/>
                      <a:pt x="468" y="481"/>
                      <a:pt x="468" y="481"/>
                    </a:cubicBezTo>
                    <a:cubicBezTo>
                      <a:pt x="463" y="482"/>
                      <a:pt x="463" y="482"/>
                      <a:pt x="463" y="482"/>
                    </a:cubicBezTo>
                    <a:cubicBezTo>
                      <a:pt x="461" y="482"/>
                      <a:pt x="461" y="482"/>
                      <a:pt x="461" y="482"/>
                    </a:cubicBezTo>
                    <a:cubicBezTo>
                      <a:pt x="460" y="483"/>
                      <a:pt x="460" y="483"/>
                      <a:pt x="460" y="483"/>
                    </a:cubicBezTo>
                    <a:cubicBezTo>
                      <a:pt x="460" y="482"/>
                      <a:pt x="460" y="482"/>
                      <a:pt x="460" y="482"/>
                    </a:cubicBezTo>
                    <a:cubicBezTo>
                      <a:pt x="459" y="483"/>
                      <a:pt x="458" y="484"/>
                      <a:pt x="457" y="482"/>
                    </a:cubicBezTo>
                    <a:cubicBezTo>
                      <a:pt x="456" y="484"/>
                      <a:pt x="456" y="484"/>
                      <a:pt x="456" y="484"/>
                    </a:cubicBezTo>
                    <a:cubicBezTo>
                      <a:pt x="450" y="484"/>
                      <a:pt x="450" y="484"/>
                      <a:pt x="450" y="484"/>
                    </a:cubicBezTo>
                    <a:cubicBezTo>
                      <a:pt x="444" y="485"/>
                      <a:pt x="444" y="485"/>
                      <a:pt x="444" y="485"/>
                    </a:cubicBezTo>
                    <a:cubicBezTo>
                      <a:pt x="440" y="485"/>
                      <a:pt x="440" y="485"/>
                      <a:pt x="440" y="485"/>
                    </a:cubicBezTo>
                    <a:cubicBezTo>
                      <a:pt x="439" y="486"/>
                      <a:pt x="439" y="486"/>
                      <a:pt x="439" y="486"/>
                    </a:cubicBezTo>
                    <a:cubicBezTo>
                      <a:pt x="431" y="486"/>
                      <a:pt x="431" y="486"/>
                      <a:pt x="431" y="486"/>
                    </a:cubicBezTo>
                    <a:cubicBezTo>
                      <a:pt x="428" y="488"/>
                      <a:pt x="428" y="488"/>
                      <a:pt x="428" y="488"/>
                    </a:cubicBezTo>
                    <a:cubicBezTo>
                      <a:pt x="429" y="489"/>
                      <a:pt x="429" y="489"/>
                      <a:pt x="429" y="489"/>
                    </a:cubicBezTo>
                    <a:cubicBezTo>
                      <a:pt x="432" y="488"/>
                      <a:pt x="432" y="488"/>
                      <a:pt x="432" y="488"/>
                    </a:cubicBezTo>
                    <a:cubicBezTo>
                      <a:pt x="432" y="490"/>
                      <a:pt x="432" y="490"/>
                      <a:pt x="432" y="490"/>
                    </a:cubicBezTo>
                    <a:cubicBezTo>
                      <a:pt x="427" y="489"/>
                      <a:pt x="427" y="489"/>
                      <a:pt x="427" y="489"/>
                    </a:cubicBezTo>
                    <a:cubicBezTo>
                      <a:pt x="426" y="487"/>
                      <a:pt x="426" y="487"/>
                      <a:pt x="426" y="487"/>
                    </a:cubicBezTo>
                    <a:cubicBezTo>
                      <a:pt x="422" y="488"/>
                      <a:pt x="422" y="488"/>
                      <a:pt x="422" y="488"/>
                    </a:cubicBezTo>
                    <a:cubicBezTo>
                      <a:pt x="419" y="488"/>
                      <a:pt x="419" y="488"/>
                      <a:pt x="419" y="488"/>
                    </a:cubicBezTo>
                    <a:cubicBezTo>
                      <a:pt x="417" y="489"/>
                      <a:pt x="417" y="489"/>
                      <a:pt x="417" y="489"/>
                    </a:cubicBezTo>
                    <a:cubicBezTo>
                      <a:pt x="415" y="488"/>
                      <a:pt x="415" y="488"/>
                      <a:pt x="415" y="488"/>
                    </a:cubicBezTo>
                    <a:cubicBezTo>
                      <a:pt x="415" y="489"/>
                      <a:pt x="414" y="489"/>
                      <a:pt x="411" y="489"/>
                    </a:cubicBezTo>
                    <a:cubicBezTo>
                      <a:pt x="409" y="489"/>
                      <a:pt x="409" y="489"/>
                      <a:pt x="409" y="489"/>
                    </a:cubicBezTo>
                    <a:cubicBezTo>
                      <a:pt x="409" y="489"/>
                      <a:pt x="409" y="489"/>
                      <a:pt x="409" y="489"/>
                    </a:cubicBezTo>
                    <a:cubicBezTo>
                      <a:pt x="407" y="489"/>
                      <a:pt x="407" y="489"/>
                      <a:pt x="407" y="489"/>
                    </a:cubicBezTo>
                    <a:cubicBezTo>
                      <a:pt x="406" y="490"/>
                      <a:pt x="406" y="490"/>
                      <a:pt x="406" y="490"/>
                    </a:cubicBezTo>
                    <a:cubicBezTo>
                      <a:pt x="405" y="490"/>
                      <a:pt x="405" y="490"/>
                      <a:pt x="405" y="490"/>
                    </a:cubicBezTo>
                    <a:cubicBezTo>
                      <a:pt x="405" y="489"/>
                      <a:pt x="405" y="489"/>
                      <a:pt x="405" y="489"/>
                    </a:cubicBezTo>
                    <a:cubicBezTo>
                      <a:pt x="402" y="491"/>
                      <a:pt x="402" y="491"/>
                      <a:pt x="402" y="491"/>
                    </a:cubicBezTo>
                    <a:cubicBezTo>
                      <a:pt x="401" y="491"/>
                      <a:pt x="401" y="491"/>
                      <a:pt x="401" y="491"/>
                    </a:cubicBezTo>
                    <a:cubicBezTo>
                      <a:pt x="399" y="490"/>
                      <a:pt x="399" y="490"/>
                      <a:pt x="399" y="490"/>
                    </a:cubicBezTo>
                    <a:cubicBezTo>
                      <a:pt x="396" y="490"/>
                      <a:pt x="396" y="490"/>
                      <a:pt x="396" y="490"/>
                    </a:cubicBezTo>
                    <a:cubicBezTo>
                      <a:pt x="396" y="492"/>
                      <a:pt x="396" y="492"/>
                      <a:pt x="396" y="492"/>
                    </a:cubicBezTo>
                    <a:cubicBezTo>
                      <a:pt x="395" y="491"/>
                      <a:pt x="395" y="491"/>
                      <a:pt x="395" y="491"/>
                    </a:cubicBezTo>
                    <a:cubicBezTo>
                      <a:pt x="394" y="491"/>
                      <a:pt x="394" y="491"/>
                      <a:pt x="394" y="491"/>
                    </a:cubicBezTo>
                    <a:cubicBezTo>
                      <a:pt x="393" y="492"/>
                      <a:pt x="393" y="492"/>
                      <a:pt x="393" y="492"/>
                    </a:cubicBezTo>
                    <a:cubicBezTo>
                      <a:pt x="392" y="491"/>
                      <a:pt x="392" y="491"/>
                      <a:pt x="392" y="491"/>
                    </a:cubicBezTo>
                    <a:cubicBezTo>
                      <a:pt x="387" y="492"/>
                      <a:pt x="387" y="492"/>
                      <a:pt x="387" y="492"/>
                    </a:cubicBezTo>
                    <a:cubicBezTo>
                      <a:pt x="385" y="493"/>
                      <a:pt x="385" y="493"/>
                      <a:pt x="385" y="493"/>
                    </a:cubicBezTo>
                    <a:cubicBezTo>
                      <a:pt x="382" y="492"/>
                      <a:pt x="382" y="492"/>
                      <a:pt x="382" y="492"/>
                    </a:cubicBezTo>
                    <a:cubicBezTo>
                      <a:pt x="382" y="493"/>
                      <a:pt x="380" y="491"/>
                      <a:pt x="382" y="493"/>
                    </a:cubicBezTo>
                    <a:cubicBezTo>
                      <a:pt x="381" y="493"/>
                      <a:pt x="381" y="493"/>
                      <a:pt x="381" y="493"/>
                    </a:cubicBezTo>
                    <a:cubicBezTo>
                      <a:pt x="381" y="493"/>
                      <a:pt x="381" y="493"/>
                      <a:pt x="381" y="493"/>
                    </a:cubicBezTo>
                    <a:cubicBezTo>
                      <a:pt x="380" y="492"/>
                      <a:pt x="380" y="492"/>
                      <a:pt x="380" y="492"/>
                    </a:cubicBezTo>
                    <a:cubicBezTo>
                      <a:pt x="378" y="493"/>
                      <a:pt x="378" y="493"/>
                      <a:pt x="378" y="493"/>
                    </a:cubicBezTo>
                    <a:cubicBezTo>
                      <a:pt x="377" y="493"/>
                      <a:pt x="382" y="493"/>
                      <a:pt x="377" y="492"/>
                    </a:cubicBezTo>
                    <a:cubicBezTo>
                      <a:pt x="376" y="495"/>
                      <a:pt x="376" y="495"/>
                      <a:pt x="376" y="495"/>
                    </a:cubicBezTo>
                    <a:cubicBezTo>
                      <a:pt x="375" y="495"/>
                      <a:pt x="375" y="495"/>
                      <a:pt x="375" y="495"/>
                    </a:cubicBezTo>
                    <a:cubicBezTo>
                      <a:pt x="368" y="494"/>
                      <a:pt x="368" y="494"/>
                      <a:pt x="368" y="494"/>
                    </a:cubicBezTo>
                    <a:cubicBezTo>
                      <a:pt x="368" y="494"/>
                      <a:pt x="368" y="494"/>
                      <a:pt x="368" y="494"/>
                    </a:cubicBezTo>
                    <a:cubicBezTo>
                      <a:pt x="369" y="495"/>
                      <a:pt x="369" y="495"/>
                      <a:pt x="369" y="495"/>
                    </a:cubicBezTo>
                    <a:cubicBezTo>
                      <a:pt x="365" y="497"/>
                      <a:pt x="365" y="497"/>
                      <a:pt x="365" y="497"/>
                    </a:cubicBezTo>
                    <a:cubicBezTo>
                      <a:pt x="364" y="496"/>
                      <a:pt x="364" y="496"/>
                      <a:pt x="364" y="496"/>
                    </a:cubicBezTo>
                    <a:cubicBezTo>
                      <a:pt x="363" y="497"/>
                      <a:pt x="363" y="497"/>
                      <a:pt x="363" y="497"/>
                    </a:cubicBezTo>
                    <a:cubicBezTo>
                      <a:pt x="361" y="496"/>
                      <a:pt x="361" y="496"/>
                      <a:pt x="361" y="496"/>
                    </a:cubicBezTo>
                    <a:cubicBezTo>
                      <a:pt x="358" y="497"/>
                      <a:pt x="358" y="497"/>
                      <a:pt x="358" y="497"/>
                    </a:cubicBezTo>
                    <a:cubicBezTo>
                      <a:pt x="355" y="496"/>
                      <a:pt x="355" y="496"/>
                      <a:pt x="355" y="496"/>
                    </a:cubicBezTo>
                    <a:cubicBezTo>
                      <a:pt x="354" y="497"/>
                      <a:pt x="360" y="492"/>
                      <a:pt x="353" y="498"/>
                    </a:cubicBezTo>
                    <a:cubicBezTo>
                      <a:pt x="350" y="498"/>
                      <a:pt x="350" y="498"/>
                      <a:pt x="350" y="498"/>
                    </a:cubicBezTo>
                    <a:cubicBezTo>
                      <a:pt x="349" y="499"/>
                      <a:pt x="349" y="499"/>
                      <a:pt x="349" y="499"/>
                    </a:cubicBezTo>
                    <a:cubicBezTo>
                      <a:pt x="350" y="497"/>
                      <a:pt x="350" y="497"/>
                      <a:pt x="350" y="497"/>
                    </a:cubicBezTo>
                    <a:cubicBezTo>
                      <a:pt x="347" y="497"/>
                      <a:pt x="347" y="497"/>
                      <a:pt x="347" y="497"/>
                    </a:cubicBezTo>
                    <a:cubicBezTo>
                      <a:pt x="347" y="496"/>
                      <a:pt x="350" y="501"/>
                      <a:pt x="344" y="498"/>
                    </a:cubicBezTo>
                    <a:cubicBezTo>
                      <a:pt x="342" y="499"/>
                      <a:pt x="342" y="499"/>
                      <a:pt x="342" y="499"/>
                    </a:cubicBezTo>
                    <a:cubicBezTo>
                      <a:pt x="341" y="499"/>
                      <a:pt x="341" y="499"/>
                      <a:pt x="341" y="499"/>
                    </a:cubicBezTo>
                    <a:cubicBezTo>
                      <a:pt x="341" y="499"/>
                      <a:pt x="342" y="499"/>
                      <a:pt x="341" y="498"/>
                    </a:cubicBezTo>
                    <a:cubicBezTo>
                      <a:pt x="335" y="500"/>
                      <a:pt x="335" y="500"/>
                      <a:pt x="335" y="500"/>
                    </a:cubicBezTo>
                    <a:cubicBezTo>
                      <a:pt x="331" y="501"/>
                      <a:pt x="331" y="501"/>
                      <a:pt x="331" y="501"/>
                    </a:cubicBezTo>
                    <a:cubicBezTo>
                      <a:pt x="331" y="500"/>
                      <a:pt x="331" y="500"/>
                      <a:pt x="331" y="500"/>
                    </a:cubicBezTo>
                    <a:cubicBezTo>
                      <a:pt x="328" y="501"/>
                      <a:pt x="328" y="501"/>
                      <a:pt x="328" y="501"/>
                    </a:cubicBezTo>
                    <a:cubicBezTo>
                      <a:pt x="326" y="501"/>
                      <a:pt x="326" y="501"/>
                      <a:pt x="326" y="501"/>
                    </a:cubicBezTo>
                    <a:cubicBezTo>
                      <a:pt x="325" y="502"/>
                      <a:pt x="325" y="502"/>
                      <a:pt x="325" y="502"/>
                    </a:cubicBezTo>
                    <a:cubicBezTo>
                      <a:pt x="325" y="501"/>
                      <a:pt x="328" y="502"/>
                      <a:pt x="324" y="501"/>
                    </a:cubicBezTo>
                    <a:cubicBezTo>
                      <a:pt x="324" y="501"/>
                      <a:pt x="324" y="501"/>
                      <a:pt x="324" y="501"/>
                    </a:cubicBezTo>
                    <a:cubicBezTo>
                      <a:pt x="322" y="502"/>
                      <a:pt x="322" y="502"/>
                      <a:pt x="322" y="502"/>
                    </a:cubicBezTo>
                    <a:cubicBezTo>
                      <a:pt x="322" y="502"/>
                      <a:pt x="322" y="502"/>
                      <a:pt x="322" y="501"/>
                    </a:cubicBezTo>
                    <a:cubicBezTo>
                      <a:pt x="321" y="502"/>
                      <a:pt x="329" y="500"/>
                      <a:pt x="319" y="501"/>
                    </a:cubicBezTo>
                    <a:cubicBezTo>
                      <a:pt x="320" y="502"/>
                      <a:pt x="320" y="502"/>
                      <a:pt x="320" y="502"/>
                    </a:cubicBezTo>
                    <a:cubicBezTo>
                      <a:pt x="319" y="503"/>
                      <a:pt x="319" y="503"/>
                      <a:pt x="319" y="503"/>
                    </a:cubicBezTo>
                    <a:cubicBezTo>
                      <a:pt x="318" y="502"/>
                      <a:pt x="318" y="502"/>
                      <a:pt x="318" y="502"/>
                    </a:cubicBezTo>
                    <a:cubicBezTo>
                      <a:pt x="316" y="503"/>
                      <a:pt x="316" y="503"/>
                      <a:pt x="316" y="503"/>
                    </a:cubicBezTo>
                    <a:cubicBezTo>
                      <a:pt x="317" y="503"/>
                      <a:pt x="315" y="502"/>
                      <a:pt x="317" y="502"/>
                    </a:cubicBezTo>
                    <a:cubicBezTo>
                      <a:pt x="316" y="501"/>
                      <a:pt x="316" y="501"/>
                      <a:pt x="316" y="501"/>
                    </a:cubicBezTo>
                    <a:cubicBezTo>
                      <a:pt x="313" y="502"/>
                      <a:pt x="313" y="502"/>
                      <a:pt x="313" y="502"/>
                    </a:cubicBezTo>
                    <a:cubicBezTo>
                      <a:pt x="314" y="502"/>
                      <a:pt x="313" y="501"/>
                      <a:pt x="314" y="503"/>
                    </a:cubicBezTo>
                    <a:cubicBezTo>
                      <a:pt x="313" y="503"/>
                      <a:pt x="313" y="503"/>
                      <a:pt x="313" y="503"/>
                    </a:cubicBezTo>
                    <a:cubicBezTo>
                      <a:pt x="309" y="503"/>
                      <a:pt x="309" y="503"/>
                      <a:pt x="309" y="503"/>
                    </a:cubicBezTo>
                    <a:cubicBezTo>
                      <a:pt x="309" y="503"/>
                      <a:pt x="309" y="505"/>
                      <a:pt x="309" y="503"/>
                    </a:cubicBezTo>
                    <a:cubicBezTo>
                      <a:pt x="307" y="504"/>
                      <a:pt x="312" y="499"/>
                      <a:pt x="306" y="504"/>
                    </a:cubicBezTo>
                    <a:cubicBezTo>
                      <a:pt x="305" y="505"/>
                      <a:pt x="305" y="505"/>
                      <a:pt x="305" y="505"/>
                    </a:cubicBezTo>
                    <a:cubicBezTo>
                      <a:pt x="308" y="505"/>
                      <a:pt x="308" y="505"/>
                      <a:pt x="308" y="505"/>
                    </a:cubicBezTo>
                    <a:cubicBezTo>
                      <a:pt x="309" y="505"/>
                      <a:pt x="309" y="505"/>
                      <a:pt x="309" y="505"/>
                    </a:cubicBezTo>
                    <a:cubicBezTo>
                      <a:pt x="310" y="506"/>
                      <a:pt x="310" y="506"/>
                      <a:pt x="310" y="506"/>
                    </a:cubicBezTo>
                    <a:cubicBezTo>
                      <a:pt x="310" y="506"/>
                      <a:pt x="310" y="506"/>
                      <a:pt x="310" y="506"/>
                    </a:cubicBezTo>
                    <a:cubicBezTo>
                      <a:pt x="310" y="506"/>
                      <a:pt x="310" y="506"/>
                      <a:pt x="310" y="506"/>
                    </a:cubicBezTo>
                    <a:cubicBezTo>
                      <a:pt x="309" y="506"/>
                      <a:pt x="309" y="506"/>
                      <a:pt x="309" y="506"/>
                    </a:cubicBezTo>
                    <a:cubicBezTo>
                      <a:pt x="309" y="507"/>
                      <a:pt x="309" y="507"/>
                      <a:pt x="309" y="507"/>
                    </a:cubicBezTo>
                    <a:cubicBezTo>
                      <a:pt x="309" y="506"/>
                      <a:pt x="309" y="506"/>
                      <a:pt x="309" y="506"/>
                    </a:cubicBezTo>
                    <a:cubicBezTo>
                      <a:pt x="307" y="507"/>
                      <a:pt x="307" y="507"/>
                      <a:pt x="307" y="507"/>
                    </a:cubicBezTo>
                    <a:cubicBezTo>
                      <a:pt x="309" y="508"/>
                      <a:pt x="309" y="508"/>
                      <a:pt x="309" y="508"/>
                    </a:cubicBezTo>
                    <a:cubicBezTo>
                      <a:pt x="308" y="508"/>
                      <a:pt x="308" y="508"/>
                      <a:pt x="308" y="508"/>
                    </a:cubicBezTo>
                    <a:cubicBezTo>
                      <a:pt x="306" y="508"/>
                      <a:pt x="306" y="508"/>
                      <a:pt x="306" y="508"/>
                    </a:cubicBezTo>
                    <a:cubicBezTo>
                      <a:pt x="307" y="507"/>
                      <a:pt x="307" y="507"/>
                      <a:pt x="307" y="507"/>
                    </a:cubicBezTo>
                    <a:cubicBezTo>
                      <a:pt x="305" y="505"/>
                      <a:pt x="305" y="505"/>
                      <a:pt x="305" y="505"/>
                    </a:cubicBezTo>
                    <a:cubicBezTo>
                      <a:pt x="305" y="505"/>
                      <a:pt x="305" y="505"/>
                      <a:pt x="305" y="505"/>
                    </a:cubicBezTo>
                    <a:cubicBezTo>
                      <a:pt x="305" y="503"/>
                      <a:pt x="305" y="503"/>
                      <a:pt x="305" y="503"/>
                    </a:cubicBezTo>
                    <a:cubicBezTo>
                      <a:pt x="296" y="505"/>
                      <a:pt x="296" y="505"/>
                      <a:pt x="296" y="505"/>
                    </a:cubicBezTo>
                    <a:cubicBezTo>
                      <a:pt x="295" y="505"/>
                      <a:pt x="295" y="505"/>
                      <a:pt x="295" y="505"/>
                    </a:cubicBezTo>
                    <a:cubicBezTo>
                      <a:pt x="294" y="505"/>
                      <a:pt x="301" y="504"/>
                      <a:pt x="293" y="505"/>
                    </a:cubicBezTo>
                    <a:cubicBezTo>
                      <a:pt x="295" y="507"/>
                      <a:pt x="295" y="507"/>
                      <a:pt x="295" y="507"/>
                    </a:cubicBezTo>
                    <a:cubicBezTo>
                      <a:pt x="293" y="507"/>
                      <a:pt x="293" y="507"/>
                      <a:pt x="293" y="507"/>
                    </a:cubicBezTo>
                    <a:cubicBezTo>
                      <a:pt x="291" y="507"/>
                      <a:pt x="291" y="507"/>
                      <a:pt x="291" y="507"/>
                    </a:cubicBezTo>
                    <a:cubicBezTo>
                      <a:pt x="289" y="505"/>
                      <a:pt x="289" y="505"/>
                      <a:pt x="289" y="505"/>
                    </a:cubicBezTo>
                    <a:cubicBezTo>
                      <a:pt x="290" y="504"/>
                      <a:pt x="290" y="504"/>
                      <a:pt x="290" y="504"/>
                    </a:cubicBezTo>
                    <a:cubicBezTo>
                      <a:pt x="288" y="504"/>
                      <a:pt x="288" y="504"/>
                      <a:pt x="288" y="504"/>
                    </a:cubicBezTo>
                    <a:cubicBezTo>
                      <a:pt x="288" y="504"/>
                      <a:pt x="288" y="504"/>
                      <a:pt x="288" y="504"/>
                    </a:cubicBezTo>
                    <a:cubicBezTo>
                      <a:pt x="289" y="505"/>
                      <a:pt x="289" y="505"/>
                      <a:pt x="289" y="505"/>
                    </a:cubicBezTo>
                    <a:cubicBezTo>
                      <a:pt x="285" y="506"/>
                      <a:pt x="285" y="506"/>
                      <a:pt x="285" y="506"/>
                    </a:cubicBezTo>
                    <a:cubicBezTo>
                      <a:pt x="285" y="506"/>
                      <a:pt x="284" y="507"/>
                      <a:pt x="286" y="507"/>
                    </a:cubicBezTo>
                    <a:cubicBezTo>
                      <a:pt x="285" y="507"/>
                      <a:pt x="287" y="507"/>
                      <a:pt x="285" y="507"/>
                    </a:cubicBezTo>
                    <a:cubicBezTo>
                      <a:pt x="285" y="507"/>
                      <a:pt x="285" y="507"/>
                      <a:pt x="285" y="507"/>
                    </a:cubicBezTo>
                    <a:cubicBezTo>
                      <a:pt x="285" y="507"/>
                      <a:pt x="284" y="506"/>
                      <a:pt x="284" y="507"/>
                    </a:cubicBezTo>
                    <a:cubicBezTo>
                      <a:pt x="284" y="508"/>
                      <a:pt x="284" y="508"/>
                      <a:pt x="284" y="508"/>
                    </a:cubicBezTo>
                    <a:cubicBezTo>
                      <a:pt x="285" y="508"/>
                      <a:pt x="285" y="508"/>
                      <a:pt x="285" y="508"/>
                    </a:cubicBezTo>
                    <a:cubicBezTo>
                      <a:pt x="284" y="509"/>
                      <a:pt x="284" y="509"/>
                      <a:pt x="284" y="509"/>
                    </a:cubicBezTo>
                    <a:cubicBezTo>
                      <a:pt x="281" y="508"/>
                      <a:pt x="281" y="508"/>
                      <a:pt x="281" y="508"/>
                    </a:cubicBezTo>
                    <a:cubicBezTo>
                      <a:pt x="280" y="509"/>
                      <a:pt x="280" y="509"/>
                      <a:pt x="280" y="509"/>
                    </a:cubicBezTo>
                    <a:cubicBezTo>
                      <a:pt x="279" y="509"/>
                      <a:pt x="278" y="511"/>
                      <a:pt x="277" y="509"/>
                    </a:cubicBezTo>
                    <a:cubicBezTo>
                      <a:pt x="276" y="510"/>
                      <a:pt x="276" y="510"/>
                      <a:pt x="276" y="510"/>
                    </a:cubicBezTo>
                    <a:cubicBezTo>
                      <a:pt x="277" y="511"/>
                      <a:pt x="277" y="511"/>
                      <a:pt x="277" y="511"/>
                    </a:cubicBezTo>
                    <a:cubicBezTo>
                      <a:pt x="273" y="510"/>
                      <a:pt x="273" y="510"/>
                      <a:pt x="273" y="510"/>
                    </a:cubicBezTo>
                    <a:cubicBezTo>
                      <a:pt x="273" y="510"/>
                      <a:pt x="272" y="509"/>
                      <a:pt x="271" y="511"/>
                    </a:cubicBezTo>
                    <a:cubicBezTo>
                      <a:pt x="272" y="512"/>
                      <a:pt x="272" y="512"/>
                      <a:pt x="272" y="512"/>
                    </a:cubicBezTo>
                    <a:cubicBezTo>
                      <a:pt x="270" y="510"/>
                      <a:pt x="270" y="510"/>
                      <a:pt x="270" y="510"/>
                    </a:cubicBezTo>
                    <a:cubicBezTo>
                      <a:pt x="267" y="512"/>
                      <a:pt x="267" y="512"/>
                      <a:pt x="267" y="512"/>
                    </a:cubicBezTo>
                    <a:cubicBezTo>
                      <a:pt x="267" y="510"/>
                      <a:pt x="267" y="510"/>
                      <a:pt x="267" y="510"/>
                    </a:cubicBezTo>
                    <a:cubicBezTo>
                      <a:pt x="266" y="511"/>
                      <a:pt x="266" y="511"/>
                      <a:pt x="266" y="511"/>
                    </a:cubicBezTo>
                    <a:cubicBezTo>
                      <a:pt x="266" y="511"/>
                      <a:pt x="266" y="511"/>
                      <a:pt x="266" y="510"/>
                    </a:cubicBezTo>
                    <a:cubicBezTo>
                      <a:pt x="266" y="510"/>
                      <a:pt x="266" y="510"/>
                      <a:pt x="266" y="510"/>
                    </a:cubicBezTo>
                    <a:cubicBezTo>
                      <a:pt x="263" y="512"/>
                      <a:pt x="263" y="512"/>
                      <a:pt x="263" y="512"/>
                    </a:cubicBezTo>
                    <a:cubicBezTo>
                      <a:pt x="260" y="512"/>
                      <a:pt x="260" y="512"/>
                      <a:pt x="260" y="512"/>
                    </a:cubicBezTo>
                    <a:cubicBezTo>
                      <a:pt x="261" y="513"/>
                      <a:pt x="261" y="513"/>
                      <a:pt x="261" y="513"/>
                    </a:cubicBezTo>
                    <a:cubicBezTo>
                      <a:pt x="260" y="513"/>
                      <a:pt x="260" y="513"/>
                      <a:pt x="260" y="513"/>
                    </a:cubicBezTo>
                    <a:cubicBezTo>
                      <a:pt x="261" y="514"/>
                      <a:pt x="261" y="514"/>
                      <a:pt x="261" y="514"/>
                    </a:cubicBezTo>
                    <a:cubicBezTo>
                      <a:pt x="254" y="515"/>
                      <a:pt x="254" y="515"/>
                      <a:pt x="254" y="515"/>
                    </a:cubicBezTo>
                    <a:cubicBezTo>
                      <a:pt x="248" y="516"/>
                      <a:pt x="248" y="516"/>
                      <a:pt x="248" y="516"/>
                    </a:cubicBezTo>
                    <a:cubicBezTo>
                      <a:pt x="247" y="515"/>
                      <a:pt x="247" y="515"/>
                      <a:pt x="247" y="515"/>
                    </a:cubicBezTo>
                    <a:cubicBezTo>
                      <a:pt x="254" y="513"/>
                      <a:pt x="254" y="513"/>
                      <a:pt x="254" y="513"/>
                    </a:cubicBezTo>
                    <a:cubicBezTo>
                      <a:pt x="256" y="513"/>
                      <a:pt x="256" y="513"/>
                      <a:pt x="256" y="513"/>
                    </a:cubicBezTo>
                    <a:cubicBezTo>
                      <a:pt x="256" y="512"/>
                      <a:pt x="256" y="512"/>
                      <a:pt x="256" y="512"/>
                    </a:cubicBezTo>
                    <a:cubicBezTo>
                      <a:pt x="254" y="512"/>
                      <a:pt x="254" y="512"/>
                      <a:pt x="254" y="512"/>
                    </a:cubicBezTo>
                    <a:cubicBezTo>
                      <a:pt x="253" y="511"/>
                      <a:pt x="253" y="511"/>
                      <a:pt x="253" y="511"/>
                    </a:cubicBezTo>
                    <a:cubicBezTo>
                      <a:pt x="249" y="512"/>
                      <a:pt x="249" y="512"/>
                      <a:pt x="249" y="512"/>
                    </a:cubicBezTo>
                    <a:cubicBezTo>
                      <a:pt x="249" y="512"/>
                      <a:pt x="249" y="512"/>
                      <a:pt x="249" y="512"/>
                    </a:cubicBezTo>
                    <a:cubicBezTo>
                      <a:pt x="246" y="514"/>
                      <a:pt x="246" y="514"/>
                      <a:pt x="246" y="514"/>
                    </a:cubicBezTo>
                    <a:cubicBezTo>
                      <a:pt x="245" y="513"/>
                      <a:pt x="245" y="513"/>
                      <a:pt x="245" y="513"/>
                    </a:cubicBezTo>
                    <a:cubicBezTo>
                      <a:pt x="243" y="514"/>
                      <a:pt x="243" y="514"/>
                      <a:pt x="243" y="514"/>
                    </a:cubicBezTo>
                    <a:cubicBezTo>
                      <a:pt x="243" y="514"/>
                      <a:pt x="245" y="512"/>
                      <a:pt x="242" y="513"/>
                    </a:cubicBezTo>
                    <a:cubicBezTo>
                      <a:pt x="244" y="511"/>
                      <a:pt x="244" y="511"/>
                      <a:pt x="244" y="511"/>
                    </a:cubicBezTo>
                    <a:cubicBezTo>
                      <a:pt x="242" y="511"/>
                      <a:pt x="242" y="511"/>
                      <a:pt x="242" y="511"/>
                    </a:cubicBezTo>
                    <a:cubicBezTo>
                      <a:pt x="241" y="514"/>
                      <a:pt x="241" y="514"/>
                      <a:pt x="241" y="514"/>
                    </a:cubicBezTo>
                    <a:cubicBezTo>
                      <a:pt x="237" y="512"/>
                      <a:pt x="248" y="514"/>
                      <a:pt x="237" y="514"/>
                    </a:cubicBezTo>
                    <a:cubicBezTo>
                      <a:pt x="234" y="513"/>
                      <a:pt x="234" y="513"/>
                      <a:pt x="234" y="513"/>
                    </a:cubicBezTo>
                    <a:cubicBezTo>
                      <a:pt x="234" y="512"/>
                      <a:pt x="234" y="512"/>
                      <a:pt x="234" y="512"/>
                    </a:cubicBezTo>
                    <a:cubicBezTo>
                      <a:pt x="229" y="512"/>
                      <a:pt x="229" y="512"/>
                      <a:pt x="229" y="512"/>
                    </a:cubicBezTo>
                    <a:cubicBezTo>
                      <a:pt x="230" y="513"/>
                      <a:pt x="230" y="513"/>
                      <a:pt x="230" y="513"/>
                    </a:cubicBezTo>
                    <a:cubicBezTo>
                      <a:pt x="234" y="513"/>
                      <a:pt x="234" y="513"/>
                      <a:pt x="234" y="513"/>
                    </a:cubicBezTo>
                    <a:cubicBezTo>
                      <a:pt x="232" y="515"/>
                      <a:pt x="232" y="515"/>
                      <a:pt x="232" y="515"/>
                    </a:cubicBezTo>
                    <a:cubicBezTo>
                      <a:pt x="228" y="516"/>
                      <a:pt x="228" y="516"/>
                      <a:pt x="228" y="516"/>
                    </a:cubicBezTo>
                    <a:cubicBezTo>
                      <a:pt x="229" y="515"/>
                      <a:pt x="229" y="515"/>
                      <a:pt x="229" y="515"/>
                    </a:cubicBezTo>
                    <a:cubicBezTo>
                      <a:pt x="227" y="515"/>
                      <a:pt x="227" y="515"/>
                      <a:pt x="227" y="515"/>
                    </a:cubicBezTo>
                    <a:cubicBezTo>
                      <a:pt x="224" y="515"/>
                      <a:pt x="224" y="515"/>
                      <a:pt x="224" y="515"/>
                    </a:cubicBezTo>
                    <a:cubicBezTo>
                      <a:pt x="220" y="515"/>
                      <a:pt x="220" y="515"/>
                      <a:pt x="220" y="515"/>
                    </a:cubicBezTo>
                    <a:cubicBezTo>
                      <a:pt x="216" y="515"/>
                      <a:pt x="216" y="515"/>
                      <a:pt x="216" y="515"/>
                    </a:cubicBezTo>
                    <a:cubicBezTo>
                      <a:pt x="210" y="515"/>
                      <a:pt x="210" y="515"/>
                      <a:pt x="210" y="515"/>
                    </a:cubicBezTo>
                    <a:cubicBezTo>
                      <a:pt x="209" y="515"/>
                      <a:pt x="209" y="515"/>
                      <a:pt x="209" y="515"/>
                    </a:cubicBezTo>
                    <a:cubicBezTo>
                      <a:pt x="208" y="516"/>
                      <a:pt x="208" y="516"/>
                      <a:pt x="208" y="516"/>
                    </a:cubicBezTo>
                    <a:cubicBezTo>
                      <a:pt x="204" y="516"/>
                      <a:pt x="204" y="516"/>
                      <a:pt x="204" y="516"/>
                    </a:cubicBezTo>
                    <a:cubicBezTo>
                      <a:pt x="205" y="516"/>
                      <a:pt x="206" y="515"/>
                      <a:pt x="206" y="515"/>
                    </a:cubicBezTo>
                    <a:cubicBezTo>
                      <a:pt x="205" y="514"/>
                      <a:pt x="209" y="514"/>
                      <a:pt x="204" y="514"/>
                    </a:cubicBezTo>
                    <a:cubicBezTo>
                      <a:pt x="204" y="515"/>
                      <a:pt x="204" y="515"/>
                      <a:pt x="204" y="515"/>
                    </a:cubicBezTo>
                    <a:cubicBezTo>
                      <a:pt x="204" y="514"/>
                      <a:pt x="208" y="512"/>
                      <a:pt x="201" y="515"/>
                    </a:cubicBezTo>
                    <a:cubicBezTo>
                      <a:pt x="198" y="514"/>
                      <a:pt x="198" y="514"/>
                      <a:pt x="198" y="514"/>
                    </a:cubicBezTo>
                    <a:cubicBezTo>
                      <a:pt x="198" y="514"/>
                      <a:pt x="200" y="513"/>
                      <a:pt x="197" y="514"/>
                    </a:cubicBezTo>
                    <a:cubicBezTo>
                      <a:pt x="198" y="516"/>
                      <a:pt x="198" y="516"/>
                      <a:pt x="198" y="516"/>
                    </a:cubicBezTo>
                    <a:cubicBezTo>
                      <a:pt x="197" y="516"/>
                      <a:pt x="197" y="516"/>
                      <a:pt x="197" y="516"/>
                    </a:cubicBezTo>
                    <a:cubicBezTo>
                      <a:pt x="196" y="516"/>
                      <a:pt x="196" y="516"/>
                      <a:pt x="196" y="516"/>
                    </a:cubicBezTo>
                    <a:cubicBezTo>
                      <a:pt x="196" y="515"/>
                      <a:pt x="196" y="515"/>
                      <a:pt x="196" y="515"/>
                    </a:cubicBezTo>
                    <a:cubicBezTo>
                      <a:pt x="196" y="514"/>
                      <a:pt x="201" y="516"/>
                      <a:pt x="192" y="517"/>
                    </a:cubicBezTo>
                    <a:cubicBezTo>
                      <a:pt x="190" y="518"/>
                      <a:pt x="190" y="518"/>
                      <a:pt x="190" y="518"/>
                    </a:cubicBezTo>
                    <a:cubicBezTo>
                      <a:pt x="189" y="518"/>
                      <a:pt x="189" y="518"/>
                      <a:pt x="189" y="518"/>
                    </a:cubicBezTo>
                    <a:cubicBezTo>
                      <a:pt x="190" y="517"/>
                      <a:pt x="190" y="517"/>
                      <a:pt x="190" y="517"/>
                    </a:cubicBezTo>
                    <a:cubicBezTo>
                      <a:pt x="186" y="515"/>
                      <a:pt x="186" y="515"/>
                      <a:pt x="186" y="515"/>
                    </a:cubicBezTo>
                    <a:cubicBezTo>
                      <a:pt x="185" y="516"/>
                      <a:pt x="185" y="516"/>
                      <a:pt x="185" y="516"/>
                    </a:cubicBezTo>
                    <a:cubicBezTo>
                      <a:pt x="185" y="515"/>
                      <a:pt x="185" y="515"/>
                      <a:pt x="185" y="515"/>
                    </a:cubicBezTo>
                    <a:cubicBezTo>
                      <a:pt x="185" y="515"/>
                      <a:pt x="185" y="515"/>
                      <a:pt x="185" y="515"/>
                    </a:cubicBezTo>
                    <a:cubicBezTo>
                      <a:pt x="184" y="514"/>
                      <a:pt x="184" y="514"/>
                      <a:pt x="184" y="514"/>
                    </a:cubicBezTo>
                    <a:cubicBezTo>
                      <a:pt x="183" y="516"/>
                      <a:pt x="183" y="516"/>
                      <a:pt x="183" y="516"/>
                    </a:cubicBezTo>
                    <a:cubicBezTo>
                      <a:pt x="183" y="515"/>
                      <a:pt x="185" y="515"/>
                      <a:pt x="182" y="515"/>
                    </a:cubicBezTo>
                    <a:cubicBezTo>
                      <a:pt x="183" y="515"/>
                      <a:pt x="183" y="515"/>
                      <a:pt x="183" y="515"/>
                    </a:cubicBezTo>
                    <a:cubicBezTo>
                      <a:pt x="183" y="514"/>
                      <a:pt x="183" y="514"/>
                      <a:pt x="183" y="514"/>
                    </a:cubicBezTo>
                    <a:cubicBezTo>
                      <a:pt x="181" y="515"/>
                      <a:pt x="181" y="515"/>
                      <a:pt x="181" y="515"/>
                    </a:cubicBezTo>
                    <a:cubicBezTo>
                      <a:pt x="181" y="514"/>
                      <a:pt x="181" y="514"/>
                      <a:pt x="181" y="514"/>
                    </a:cubicBezTo>
                    <a:cubicBezTo>
                      <a:pt x="179" y="515"/>
                      <a:pt x="179" y="515"/>
                      <a:pt x="179" y="515"/>
                    </a:cubicBezTo>
                    <a:cubicBezTo>
                      <a:pt x="178" y="516"/>
                      <a:pt x="178" y="516"/>
                      <a:pt x="178" y="516"/>
                    </a:cubicBezTo>
                    <a:cubicBezTo>
                      <a:pt x="177" y="515"/>
                      <a:pt x="181" y="513"/>
                      <a:pt x="177" y="514"/>
                    </a:cubicBezTo>
                    <a:cubicBezTo>
                      <a:pt x="176" y="516"/>
                      <a:pt x="176" y="516"/>
                      <a:pt x="176" y="516"/>
                    </a:cubicBezTo>
                    <a:cubicBezTo>
                      <a:pt x="176" y="516"/>
                      <a:pt x="176" y="516"/>
                      <a:pt x="176" y="516"/>
                    </a:cubicBezTo>
                    <a:cubicBezTo>
                      <a:pt x="175" y="516"/>
                      <a:pt x="175" y="516"/>
                      <a:pt x="175" y="516"/>
                    </a:cubicBezTo>
                    <a:cubicBezTo>
                      <a:pt x="176" y="515"/>
                      <a:pt x="176" y="515"/>
                      <a:pt x="176" y="515"/>
                    </a:cubicBezTo>
                    <a:cubicBezTo>
                      <a:pt x="175" y="513"/>
                      <a:pt x="175" y="513"/>
                      <a:pt x="175" y="513"/>
                    </a:cubicBezTo>
                    <a:cubicBezTo>
                      <a:pt x="173" y="515"/>
                      <a:pt x="173" y="515"/>
                      <a:pt x="173" y="515"/>
                    </a:cubicBezTo>
                    <a:cubicBezTo>
                      <a:pt x="172" y="515"/>
                      <a:pt x="172" y="515"/>
                      <a:pt x="174" y="515"/>
                    </a:cubicBezTo>
                    <a:cubicBezTo>
                      <a:pt x="174" y="515"/>
                      <a:pt x="173" y="515"/>
                      <a:pt x="173" y="516"/>
                    </a:cubicBezTo>
                    <a:cubicBezTo>
                      <a:pt x="172" y="515"/>
                      <a:pt x="172" y="515"/>
                      <a:pt x="172" y="515"/>
                    </a:cubicBezTo>
                    <a:cubicBezTo>
                      <a:pt x="171" y="515"/>
                      <a:pt x="171" y="515"/>
                      <a:pt x="171" y="515"/>
                    </a:cubicBezTo>
                    <a:cubicBezTo>
                      <a:pt x="171" y="516"/>
                      <a:pt x="171" y="516"/>
                      <a:pt x="171" y="516"/>
                    </a:cubicBezTo>
                    <a:cubicBezTo>
                      <a:pt x="171" y="517"/>
                      <a:pt x="171" y="517"/>
                      <a:pt x="171" y="517"/>
                    </a:cubicBezTo>
                    <a:cubicBezTo>
                      <a:pt x="170" y="517"/>
                      <a:pt x="170" y="517"/>
                      <a:pt x="170" y="517"/>
                    </a:cubicBezTo>
                    <a:cubicBezTo>
                      <a:pt x="170" y="515"/>
                      <a:pt x="170" y="515"/>
                      <a:pt x="170" y="515"/>
                    </a:cubicBezTo>
                    <a:cubicBezTo>
                      <a:pt x="168" y="515"/>
                      <a:pt x="168" y="515"/>
                      <a:pt x="168" y="515"/>
                    </a:cubicBezTo>
                    <a:cubicBezTo>
                      <a:pt x="171" y="514"/>
                      <a:pt x="171" y="514"/>
                      <a:pt x="171" y="514"/>
                    </a:cubicBezTo>
                    <a:cubicBezTo>
                      <a:pt x="171" y="512"/>
                      <a:pt x="167" y="516"/>
                      <a:pt x="172" y="512"/>
                    </a:cubicBezTo>
                    <a:cubicBezTo>
                      <a:pt x="171" y="512"/>
                      <a:pt x="171" y="512"/>
                      <a:pt x="171" y="512"/>
                    </a:cubicBezTo>
                    <a:cubicBezTo>
                      <a:pt x="170" y="511"/>
                      <a:pt x="170" y="511"/>
                      <a:pt x="170" y="511"/>
                    </a:cubicBezTo>
                    <a:cubicBezTo>
                      <a:pt x="170" y="509"/>
                      <a:pt x="170" y="509"/>
                      <a:pt x="170" y="509"/>
                    </a:cubicBezTo>
                    <a:cubicBezTo>
                      <a:pt x="169" y="509"/>
                      <a:pt x="169" y="509"/>
                      <a:pt x="169" y="509"/>
                    </a:cubicBezTo>
                    <a:cubicBezTo>
                      <a:pt x="167" y="511"/>
                      <a:pt x="167" y="511"/>
                      <a:pt x="167" y="511"/>
                    </a:cubicBezTo>
                    <a:cubicBezTo>
                      <a:pt x="164" y="511"/>
                      <a:pt x="164" y="511"/>
                      <a:pt x="164" y="511"/>
                    </a:cubicBezTo>
                    <a:cubicBezTo>
                      <a:pt x="164" y="510"/>
                      <a:pt x="164" y="510"/>
                      <a:pt x="164" y="510"/>
                    </a:cubicBezTo>
                    <a:cubicBezTo>
                      <a:pt x="163" y="508"/>
                      <a:pt x="163" y="508"/>
                      <a:pt x="163" y="508"/>
                    </a:cubicBezTo>
                    <a:cubicBezTo>
                      <a:pt x="163" y="507"/>
                      <a:pt x="163" y="507"/>
                      <a:pt x="163" y="507"/>
                    </a:cubicBezTo>
                    <a:cubicBezTo>
                      <a:pt x="166" y="506"/>
                      <a:pt x="166" y="506"/>
                      <a:pt x="166" y="506"/>
                    </a:cubicBezTo>
                    <a:cubicBezTo>
                      <a:pt x="165" y="505"/>
                      <a:pt x="165" y="505"/>
                      <a:pt x="165" y="505"/>
                    </a:cubicBezTo>
                    <a:cubicBezTo>
                      <a:pt x="164" y="506"/>
                      <a:pt x="164" y="506"/>
                      <a:pt x="164" y="506"/>
                    </a:cubicBezTo>
                    <a:cubicBezTo>
                      <a:pt x="164" y="504"/>
                      <a:pt x="164" y="504"/>
                      <a:pt x="164" y="504"/>
                    </a:cubicBezTo>
                    <a:cubicBezTo>
                      <a:pt x="163" y="505"/>
                      <a:pt x="163" y="505"/>
                      <a:pt x="163" y="505"/>
                    </a:cubicBezTo>
                    <a:cubicBezTo>
                      <a:pt x="163" y="503"/>
                      <a:pt x="169" y="511"/>
                      <a:pt x="164" y="500"/>
                    </a:cubicBezTo>
                    <a:cubicBezTo>
                      <a:pt x="164" y="500"/>
                      <a:pt x="164" y="500"/>
                      <a:pt x="164" y="500"/>
                    </a:cubicBezTo>
                    <a:cubicBezTo>
                      <a:pt x="162" y="501"/>
                      <a:pt x="162" y="501"/>
                      <a:pt x="162" y="501"/>
                    </a:cubicBezTo>
                    <a:cubicBezTo>
                      <a:pt x="160" y="500"/>
                      <a:pt x="160" y="500"/>
                      <a:pt x="160" y="500"/>
                    </a:cubicBezTo>
                    <a:cubicBezTo>
                      <a:pt x="159" y="500"/>
                      <a:pt x="159" y="500"/>
                      <a:pt x="159" y="500"/>
                    </a:cubicBezTo>
                    <a:cubicBezTo>
                      <a:pt x="157" y="502"/>
                      <a:pt x="157" y="502"/>
                      <a:pt x="157" y="502"/>
                    </a:cubicBezTo>
                    <a:cubicBezTo>
                      <a:pt x="157" y="502"/>
                      <a:pt x="155" y="502"/>
                      <a:pt x="158" y="503"/>
                    </a:cubicBezTo>
                    <a:cubicBezTo>
                      <a:pt x="157" y="503"/>
                      <a:pt x="157" y="503"/>
                      <a:pt x="157" y="503"/>
                    </a:cubicBezTo>
                    <a:cubicBezTo>
                      <a:pt x="157" y="504"/>
                      <a:pt x="157" y="504"/>
                      <a:pt x="157" y="504"/>
                    </a:cubicBezTo>
                    <a:cubicBezTo>
                      <a:pt x="157" y="505"/>
                      <a:pt x="157" y="505"/>
                      <a:pt x="157" y="505"/>
                    </a:cubicBezTo>
                    <a:cubicBezTo>
                      <a:pt x="155" y="505"/>
                      <a:pt x="155" y="505"/>
                      <a:pt x="155" y="505"/>
                    </a:cubicBezTo>
                    <a:cubicBezTo>
                      <a:pt x="155" y="503"/>
                      <a:pt x="155" y="503"/>
                      <a:pt x="155" y="503"/>
                    </a:cubicBezTo>
                    <a:cubicBezTo>
                      <a:pt x="155" y="502"/>
                      <a:pt x="155" y="502"/>
                      <a:pt x="155" y="502"/>
                    </a:cubicBezTo>
                    <a:cubicBezTo>
                      <a:pt x="155" y="500"/>
                      <a:pt x="155" y="500"/>
                      <a:pt x="155" y="500"/>
                    </a:cubicBezTo>
                    <a:cubicBezTo>
                      <a:pt x="154" y="499"/>
                      <a:pt x="154" y="499"/>
                      <a:pt x="154" y="499"/>
                    </a:cubicBezTo>
                    <a:cubicBezTo>
                      <a:pt x="151" y="500"/>
                      <a:pt x="151" y="500"/>
                      <a:pt x="151" y="500"/>
                    </a:cubicBezTo>
                    <a:cubicBezTo>
                      <a:pt x="149" y="501"/>
                      <a:pt x="149" y="501"/>
                      <a:pt x="149" y="501"/>
                    </a:cubicBezTo>
                    <a:cubicBezTo>
                      <a:pt x="148" y="498"/>
                      <a:pt x="148" y="498"/>
                      <a:pt x="148" y="498"/>
                    </a:cubicBezTo>
                    <a:cubicBezTo>
                      <a:pt x="149" y="499"/>
                      <a:pt x="145" y="500"/>
                      <a:pt x="149" y="498"/>
                    </a:cubicBezTo>
                    <a:cubicBezTo>
                      <a:pt x="149" y="499"/>
                      <a:pt x="149" y="499"/>
                      <a:pt x="149" y="499"/>
                    </a:cubicBezTo>
                    <a:cubicBezTo>
                      <a:pt x="150" y="500"/>
                      <a:pt x="150" y="500"/>
                      <a:pt x="150" y="500"/>
                    </a:cubicBezTo>
                    <a:cubicBezTo>
                      <a:pt x="151" y="499"/>
                      <a:pt x="151" y="499"/>
                      <a:pt x="151" y="499"/>
                    </a:cubicBezTo>
                    <a:cubicBezTo>
                      <a:pt x="151" y="498"/>
                      <a:pt x="146" y="501"/>
                      <a:pt x="154" y="499"/>
                    </a:cubicBezTo>
                    <a:cubicBezTo>
                      <a:pt x="152" y="498"/>
                      <a:pt x="152" y="498"/>
                      <a:pt x="152" y="498"/>
                    </a:cubicBezTo>
                    <a:cubicBezTo>
                      <a:pt x="154" y="498"/>
                      <a:pt x="145" y="499"/>
                      <a:pt x="156" y="498"/>
                    </a:cubicBezTo>
                    <a:cubicBezTo>
                      <a:pt x="157" y="495"/>
                      <a:pt x="157" y="495"/>
                      <a:pt x="157" y="495"/>
                    </a:cubicBezTo>
                    <a:cubicBezTo>
                      <a:pt x="159" y="495"/>
                      <a:pt x="159" y="495"/>
                      <a:pt x="159" y="495"/>
                    </a:cubicBezTo>
                    <a:cubicBezTo>
                      <a:pt x="160" y="495"/>
                      <a:pt x="160" y="495"/>
                      <a:pt x="160" y="495"/>
                    </a:cubicBezTo>
                    <a:cubicBezTo>
                      <a:pt x="158" y="494"/>
                      <a:pt x="158" y="494"/>
                      <a:pt x="158" y="494"/>
                    </a:cubicBezTo>
                    <a:cubicBezTo>
                      <a:pt x="160" y="493"/>
                      <a:pt x="160" y="493"/>
                      <a:pt x="160" y="493"/>
                    </a:cubicBezTo>
                    <a:cubicBezTo>
                      <a:pt x="165" y="491"/>
                      <a:pt x="165" y="491"/>
                      <a:pt x="165" y="491"/>
                    </a:cubicBezTo>
                    <a:cubicBezTo>
                      <a:pt x="162" y="491"/>
                      <a:pt x="162" y="491"/>
                      <a:pt x="162" y="491"/>
                    </a:cubicBezTo>
                    <a:cubicBezTo>
                      <a:pt x="163" y="489"/>
                      <a:pt x="163" y="489"/>
                      <a:pt x="163" y="489"/>
                    </a:cubicBezTo>
                    <a:cubicBezTo>
                      <a:pt x="164" y="489"/>
                      <a:pt x="164" y="489"/>
                      <a:pt x="164" y="489"/>
                    </a:cubicBezTo>
                    <a:cubicBezTo>
                      <a:pt x="167" y="488"/>
                      <a:pt x="167" y="488"/>
                      <a:pt x="167" y="488"/>
                    </a:cubicBezTo>
                    <a:cubicBezTo>
                      <a:pt x="166" y="486"/>
                      <a:pt x="166" y="486"/>
                      <a:pt x="166" y="486"/>
                    </a:cubicBezTo>
                    <a:cubicBezTo>
                      <a:pt x="168" y="485"/>
                      <a:pt x="168" y="485"/>
                      <a:pt x="168" y="485"/>
                    </a:cubicBezTo>
                    <a:cubicBezTo>
                      <a:pt x="169" y="486"/>
                      <a:pt x="169" y="486"/>
                      <a:pt x="169" y="486"/>
                    </a:cubicBezTo>
                    <a:cubicBezTo>
                      <a:pt x="173" y="485"/>
                      <a:pt x="173" y="485"/>
                      <a:pt x="173" y="485"/>
                    </a:cubicBezTo>
                    <a:cubicBezTo>
                      <a:pt x="173" y="485"/>
                      <a:pt x="167" y="486"/>
                      <a:pt x="176" y="485"/>
                    </a:cubicBezTo>
                    <a:cubicBezTo>
                      <a:pt x="176" y="484"/>
                      <a:pt x="176" y="484"/>
                      <a:pt x="176" y="484"/>
                    </a:cubicBezTo>
                    <a:cubicBezTo>
                      <a:pt x="176" y="484"/>
                      <a:pt x="175" y="486"/>
                      <a:pt x="176" y="484"/>
                    </a:cubicBezTo>
                    <a:cubicBezTo>
                      <a:pt x="174" y="484"/>
                      <a:pt x="174" y="484"/>
                      <a:pt x="174" y="484"/>
                    </a:cubicBezTo>
                    <a:cubicBezTo>
                      <a:pt x="173" y="483"/>
                      <a:pt x="173" y="483"/>
                      <a:pt x="173" y="483"/>
                    </a:cubicBezTo>
                    <a:cubicBezTo>
                      <a:pt x="175" y="483"/>
                      <a:pt x="175" y="483"/>
                      <a:pt x="175" y="483"/>
                    </a:cubicBezTo>
                    <a:cubicBezTo>
                      <a:pt x="175" y="481"/>
                      <a:pt x="175" y="481"/>
                      <a:pt x="175" y="481"/>
                    </a:cubicBezTo>
                    <a:cubicBezTo>
                      <a:pt x="176" y="481"/>
                      <a:pt x="176" y="481"/>
                      <a:pt x="176" y="481"/>
                    </a:cubicBezTo>
                    <a:cubicBezTo>
                      <a:pt x="175" y="480"/>
                      <a:pt x="175" y="480"/>
                      <a:pt x="175" y="480"/>
                    </a:cubicBezTo>
                    <a:cubicBezTo>
                      <a:pt x="173" y="480"/>
                      <a:pt x="173" y="480"/>
                      <a:pt x="173" y="480"/>
                    </a:cubicBezTo>
                    <a:cubicBezTo>
                      <a:pt x="174" y="479"/>
                      <a:pt x="174" y="479"/>
                      <a:pt x="174" y="479"/>
                    </a:cubicBezTo>
                    <a:cubicBezTo>
                      <a:pt x="170" y="476"/>
                      <a:pt x="170" y="476"/>
                      <a:pt x="170" y="476"/>
                    </a:cubicBezTo>
                    <a:cubicBezTo>
                      <a:pt x="170" y="475"/>
                      <a:pt x="173" y="475"/>
                      <a:pt x="169" y="476"/>
                    </a:cubicBezTo>
                    <a:cubicBezTo>
                      <a:pt x="170" y="476"/>
                      <a:pt x="170" y="476"/>
                      <a:pt x="170" y="476"/>
                    </a:cubicBezTo>
                    <a:cubicBezTo>
                      <a:pt x="166" y="475"/>
                      <a:pt x="166" y="475"/>
                      <a:pt x="166" y="475"/>
                    </a:cubicBezTo>
                    <a:cubicBezTo>
                      <a:pt x="165" y="476"/>
                      <a:pt x="165" y="476"/>
                      <a:pt x="165" y="476"/>
                    </a:cubicBezTo>
                    <a:cubicBezTo>
                      <a:pt x="164" y="475"/>
                      <a:pt x="164" y="475"/>
                      <a:pt x="164" y="475"/>
                    </a:cubicBezTo>
                    <a:cubicBezTo>
                      <a:pt x="165" y="475"/>
                      <a:pt x="165" y="477"/>
                      <a:pt x="165" y="475"/>
                    </a:cubicBezTo>
                    <a:cubicBezTo>
                      <a:pt x="164" y="475"/>
                      <a:pt x="164" y="475"/>
                      <a:pt x="164" y="475"/>
                    </a:cubicBezTo>
                    <a:cubicBezTo>
                      <a:pt x="163" y="475"/>
                      <a:pt x="162" y="475"/>
                      <a:pt x="163" y="476"/>
                    </a:cubicBezTo>
                    <a:cubicBezTo>
                      <a:pt x="162" y="476"/>
                      <a:pt x="162" y="476"/>
                      <a:pt x="162" y="476"/>
                    </a:cubicBezTo>
                    <a:cubicBezTo>
                      <a:pt x="162" y="475"/>
                      <a:pt x="162" y="475"/>
                      <a:pt x="162" y="475"/>
                    </a:cubicBezTo>
                    <a:cubicBezTo>
                      <a:pt x="159" y="474"/>
                      <a:pt x="159" y="474"/>
                      <a:pt x="159" y="474"/>
                    </a:cubicBezTo>
                    <a:cubicBezTo>
                      <a:pt x="158" y="476"/>
                      <a:pt x="157" y="473"/>
                      <a:pt x="155" y="476"/>
                    </a:cubicBezTo>
                    <a:cubicBezTo>
                      <a:pt x="154" y="475"/>
                      <a:pt x="154" y="475"/>
                      <a:pt x="154" y="475"/>
                    </a:cubicBezTo>
                    <a:cubicBezTo>
                      <a:pt x="152" y="478"/>
                      <a:pt x="152" y="478"/>
                      <a:pt x="152" y="478"/>
                    </a:cubicBezTo>
                    <a:cubicBezTo>
                      <a:pt x="149" y="477"/>
                      <a:pt x="149" y="477"/>
                      <a:pt x="149" y="477"/>
                    </a:cubicBezTo>
                    <a:cubicBezTo>
                      <a:pt x="150" y="477"/>
                      <a:pt x="150" y="477"/>
                      <a:pt x="150" y="477"/>
                    </a:cubicBezTo>
                    <a:cubicBezTo>
                      <a:pt x="150" y="476"/>
                      <a:pt x="150" y="476"/>
                      <a:pt x="150" y="476"/>
                    </a:cubicBezTo>
                    <a:cubicBezTo>
                      <a:pt x="151" y="475"/>
                      <a:pt x="144" y="480"/>
                      <a:pt x="153" y="475"/>
                    </a:cubicBezTo>
                    <a:cubicBezTo>
                      <a:pt x="152" y="474"/>
                      <a:pt x="152" y="474"/>
                      <a:pt x="152" y="474"/>
                    </a:cubicBezTo>
                    <a:cubicBezTo>
                      <a:pt x="150" y="477"/>
                      <a:pt x="151" y="472"/>
                      <a:pt x="148" y="476"/>
                    </a:cubicBezTo>
                    <a:cubicBezTo>
                      <a:pt x="147" y="476"/>
                      <a:pt x="147" y="476"/>
                      <a:pt x="147" y="476"/>
                    </a:cubicBezTo>
                    <a:cubicBezTo>
                      <a:pt x="150" y="474"/>
                      <a:pt x="150" y="474"/>
                      <a:pt x="150" y="474"/>
                    </a:cubicBezTo>
                    <a:cubicBezTo>
                      <a:pt x="149" y="474"/>
                      <a:pt x="149" y="474"/>
                      <a:pt x="149" y="474"/>
                    </a:cubicBezTo>
                    <a:cubicBezTo>
                      <a:pt x="152" y="475"/>
                      <a:pt x="152" y="475"/>
                      <a:pt x="152" y="475"/>
                    </a:cubicBezTo>
                    <a:cubicBezTo>
                      <a:pt x="154" y="473"/>
                      <a:pt x="154" y="473"/>
                      <a:pt x="154" y="473"/>
                    </a:cubicBezTo>
                    <a:cubicBezTo>
                      <a:pt x="152" y="471"/>
                      <a:pt x="152" y="471"/>
                      <a:pt x="152" y="471"/>
                    </a:cubicBezTo>
                    <a:cubicBezTo>
                      <a:pt x="153" y="470"/>
                      <a:pt x="153" y="470"/>
                      <a:pt x="153" y="470"/>
                    </a:cubicBezTo>
                    <a:cubicBezTo>
                      <a:pt x="153" y="471"/>
                      <a:pt x="153" y="471"/>
                      <a:pt x="153" y="471"/>
                    </a:cubicBezTo>
                    <a:cubicBezTo>
                      <a:pt x="154" y="471"/>
                      <a:pt x="154" y="471"/>
                      <a:pt x="154" y="471"/>
                    </a:cubicBezTo>
                    <a:cubicBezTo>
                      <a:pt x="158" y="470"/>
                      <a:pt x="158" y="470"/>
                      <a:pt x="158" y="470"/>
                    </a:cubicBezTo>
                    <a:cubicBezTo>
                      <a:pt x="159" y="470"/>
                      <a:pt x="159" y="470"/>
                      <a:pt x="159" y="470"/>
                    </a:cubicBezTo>
                    <a:cubicBezTo>
                      <a:pt x="163" y="469"/>
                      <a:pt x="163" y="469"/>
                      <a:pt x="163" y="469"/>
                    </a:cubicBezTo>
                    <a:cubicBezTo>
                      <a:pt x="163" y="468"/>
                      <a:pt x="163" y="468"/>
                      <a:pt x="163" y="468"/>
                    </a:cubicBezTo>
                    <a:cubicBezTo>
                      <a:pt x="161" y="467"/>
                      <a:pt x="161" y="467"/>
                      <a:pt x="161" y="467"/>
                    </a:cubicBezTo>
                    <a:cubicBezTo>
                      <a:pt x="161" y="468"/>
                      <a:pt x="163" y="466"/>
                      <a:pt x="161" y="468"/>
                    </a:cubicBezTo>
                    <a:cubicBezTo>
                      <a:pt x="160" y="468"/>
                      <a:pt x="160" y="468"/>
                      <a:pt x="160" y="468"/>
                    </a:cubicBezTo>
                    <a:cubicBezTo>
                      <a:pt x="160" y="467"/>
                      <a:pt x="167" y="471"/>
                      <a:pt x="158" y="466"/>
                    </a:cubicBezTo>
                    <a:cubicBezTo>
                      <a:pt x="158" y="464"/>
                      <a:pt x="158" y="464"/>
                      <a:pt x="158" y="464"/>
                    </a:cubicBezTo>
                    <a:cubicBezTo>
                      <a:pt x="158" y="464"/>
                      <a:pt x="158" y="464"/>
                      <a:pt x="159" y="464"/>
                    </a:cubicBezTo>
                    <a:cubicBezTo>
                      <a:pt x="157" y="463"/>
                      <a:pt x="157" y="463"/>
                      <a:pt x="157" y="463"/>
                    </a:cubicBezTo>
                    <a:cubicBezTo>
                      <a:pt x="157" y="463"/>
                      <a:pt x="157" y="463"/>
                      <a:pt x="157" y="463"/>
                    </a:cubicBezTo>
                    <a:cubicBezTo>
                      <a:pt x="156" y="462"/>
                      <a:pt x="156" y="462"/>
                      <a:pt x="156" y="462"/>
                    </a:cubicBezTo>
                    <a:cubicBezTo>
                      <a:pt x="155" y="463"/>
                      <a:pt x="158" y="461"/>
                      <a:pt x="155" y="463"/>
                    </a:cubicBezTo>
                    <a:cubicBezTo>
                      <a:pt x="155" y="464"/>
                      <a:pt x="155" y="462"/>
                      <a:pt x="156" y="463"/>
                    </a:cubicBezTo>
                    <a:cubicBezTo>
                      <a:pt x="154" y="464"/>
                      <a:pt x="154" y="464"/>
                      <a:pt x="154" y="464"/>
                    </a:cubicBezTo>
                    <a:cubicBezTo>
                      <a:pt x="156" y="464"/>
                      <a:pt x="156" y="464"/>
                      <a:pt x="156" y="464"/>
                    </a:cubicBezTo>
                    <a:cubicBezTo>
                      <a:pt x="153" y="467"/>
                      <a:pt x="153" y="467"/>
                      <a:pt x="153" y="467"/>
                    </a:cubicBezTo>
                    <a:cubicBezTo>
                      <a:pt x="152" y="467"/>
                      <a:pt x="152" y="467"/>
                      <a:pt x="152" y="467"/>
                    </a:cubicBezTo>
                    <a:cubicBezTo>
                      <a:pt x="152" y="467"/>
                      <a:pt x="154" y="465"/>
                      <a:pt x="152" y="469"/>
                    </a:cubicBezTo>
                    <a:cubicBezTo>
                      <a:pt x="151" y="468"/>
                      <a:pt x="151" y="468"/>
                      <a:pt x="151" y="468"/>
                    </a:cubicBezTo>
                    <a:cubicBezTo>
                      <a:pt x="153" y="465"/>
                      <a:pt x="153" y="465"/>
                      <a:pt x="153" y="465"/>
                    </a:cubicBezTo>
                    <a:cubicBezTo>
                      <a:pt x="153" y="464"/>
                      <a:pt x="155" y="464"/>
                      <a:pt x="152" y="464"/>
                    </a:cubicBezTo>
                    <a:cubicBezTo>
                      <a:pt x="152" y="465"/>
                      <a:pt x="152" y="465"/>
                      <a:pt x="152" y="465"/>
                    </a:cubicBezTo>
                    <a:cubicBezTo>
                      <a:pt x="151" y="464"/>
                      <a:pt x="151" y="464"/>
                      <a:pt x="151" y="464"/>
                    </a:cubicBezTo>
                    <a:cubicBezTo>
                      <a:pt x="149" y="463"/>
                      <a:pt x="156" y="460"/>
                      <a:pt x="149" y="465"/>
                    </a:cubicBezTo>
                    <a:cubicBezTo>
                      <a:pt x="149" y="465"/>
                      <a:pt x="149" y="465"/>
                      <a:pt x="149" y="465"/>
                    </a:cubicBezTo>
                    <a:cubicBezTo>
                      <a:pt x="150" y="465"/>
                      <a:pt x="150" y="465"/>
                      <a:pt x="150" y="465"/>
                    </a:cubicBezTo>
                    <a:cubicBezTo>
                      <a:pt x="146" y="469"/>
                      <a:pt x="146" y="469"/>
                      <a:pt x="146" y="469"/>
                    </a:cubicBezTo>
                    <a:cubicBezTo>
                      <a:pt x="148" y="466"/>
                      <a:pt x="148" y="466"/>
                      <a:pt x="148" y="466"/>
                    </a:cubicBezTo>
                    <a:cubicBezTo>
                      <a:pt x="147" y="466"/>
                      <a:pt x="147" y="466"/>
                      <a:pt x="147" y="466"/>
                    </a:cubicBezTo>
                    <a:cubicBezTo>
                      <a:pt x="149" y="466"/>
                      <a:pt x="146" y="465"/>
                      <a:pt x="149" y="464"/>
                    </a:cubicBezTo>
                    <a:cubicBezTo>
                      <a:pt x="148" y="463"/>
                      <a:pt x="148" y="463"/>
                      <a:pt x="148" y="463"/>
                    </a:cubicBezTo>
                    <a:cubicBezTo>
                      <a:pt x="150" y="462"/>
                      <a:pt x="150" y="462"/>
                      <a:pt x="150" y="462"/>
                    </a:cubicBezTo>
                    <a:cubicBezTo>
                      <a:pt x="150" y="463"/>
                      <a:pt x="151" y="462"/>
                      <a:pt x="151" y="463"/>
                    </a:cubicBezTo>
                    <a:cubicBezTo>
                      <a:pt x="151" y="462"/>
                      <a:pt x="151" y="462"/>
                      <a:pt x="151" y="462"/>
                    </a:cubicBezTo>
                    <a:cubicBezTo>
                      <a:pt x="153" y="460"/>
                      <a:pt x="150" y="464"/>
                      <a:pt x="155" y="460"/>
                    </a:cubicBezTo>
                    <a:cubicBezTo>
                      <a:pt x="156" y="459"/>
                      <a:pt x="156" y="459"/>
                      <a:pt x="156" y="459"/>
                    </a:cubicBezTo>
                    <a:cubicBezTo>
                      <a:pt x="153" y="458"/>
                      <a:pt x="153" y="458"/>
                      <a:pt x="153" y="458"/>
                    </a:cubicBezTo>
                    <a:cubicBezTo>
                      <a:pt x="152" y="459"/>
                      <a:pt x="152" y="459"/>
                      <a:pt x="152" y="459"/>
                    </a:cubicBezTo>
                    <a:cubicBezTo>
                      <a:pt x="151" y="459"/>
                      <a:pt x="151" y="459"/>
                      <a:pt x="151" y="459"/>
                    </a:cubicBezTo>
                    <a:cubicBezTo>
                      <a:pt x="150" y="458"/>
                      <a:pt x="159" y="458"/>
                      <a:pt x="149" y="457"/>
                    </a:cubicBezTo>
                    <a:cubicBezTo>
                      <a:pt x="151" y="456"/>
                      <a:pt x="151" y="456"/>
                      <a:pt x="151" y="456"/>
                    </a:cubicBezTo>
                    <a:cubicBezTo>
                      <a:pt x="150" y="457"/>
                      <a:pt x="150" y="457"/>
                      <a:pt x="150" y="457"/>
                    </a:cubicBezTo>
                    <a:cubicBezTo>
                      <a:pt x="153" y="458"/>
                      <a:pt x="153" y="458"/>
                      <a:pt x="153" y="458"/>
                    </a:cubicBezTo>
                    <a:cubicBezTo>
                      <a:pt x="155" y="457"/>
                      <a:pt x="155" y="457"/>
                      <a:pt x="155" y="457"/>
                    </a:cubicBezTo>
                    <a:cubicBezTo>
                      <a:pt x="156" y="456"/>
                      <a:pt x="158" y="456"/>
                      <a:pt x="156" y="455"/>
                    </a:cubicBezTo>
                    <a:cubicBezTo>
                      <a:pt x="154" y="455"/>
                      <a:pt x="154" y="455"/>
                      <a:pt x="154" y="455"/>
                    </a:cubicBezTo>
                    <a:cubicBezTo>
                      <a:pt x="155" y="454"/>
                      <a:pt x="157" y="454"/>
                      <a:pt x="158" y="453"/>
                    </a:cubicBezTo>
                    <a:cubicBezTo>
                      <a:pt x="158" y="453"/>
                      <a:pt x="158" y="453"/>
                      <a:pt x="158" y="453"/>
                    </a:cubicBezTo>
                    <a:cubicBezTo>
                      <a:pt x="156" y="454"/>
                      <a:pt x="156" y="454"/>
                      <a:pt x="156" y="454"/>
                    </a:cubicBezTo>
                    <a:cubicBezTo>
                      <a:pt x="158" y="455"/>
                      <a:pt x="158" y="455"/>
                      <a:pt x="158" y="455"/>
                    </a:cubicBezTo>
                    <a:cubicBezTo>
                      <a:pt x="159" y="455"/>
                      <a:pt x="159" y="455"/>
                      <a:pt x="159" y="455"/>
                    </a:cubicBezTo>
                    <a:cubicBezTo>
                      <a:pt x="159" y="455"/>
                      <a:pt x="160" y="455"/>
                      <a:pt x="159" y="454"/>
                    </a:cubicBezTo>
                    <a:cubicBezTo>
                      <a:pt x="160" y="454"/>
                      <a:pt x="160" y="454"/>
                      <a:pt x="160" y="454"/>
                    </a:cubicBezTo>
                    <a:cubicBezTo>
                      <a:pt x="160" y="454"/>
                      <a:pt x="161" y="453"/>
                      <a:pt x="162" y="453"/>
                    </a:cubicBezTo>
                    <a:cubicBezTo>
                      <a:pt x="162" y="453"/>
                      <a:pt x="162" y="453"/>
                      <a:pt x="162" y="453"/>
                    </a:cubicBezTo>
                    <a:cubicBezTo>
                      <a:pt x="163" y="453"/>
                      <a:pt x="163" y="453"/>
                      <a:pt x="163" y="453"/>
                    </a:cubicBezTo>
                    <a:cubicBezTo>
                      <a:pt x="161" y="452"/>
                      <a:pt x="161" y="452"/>
                      <a:pt x="161" y="452"/>
                    </a:cubicBezTo>
                    <a:cubicBezTo>
                      <a:pt x="162" y="451"/>
                      <a:pt x="162" y="451"/>
                      <a:pt x="162" y="451"/>
                    </a:cubicBezTo>
                    <a:cubicBezTo>
                      <a:pt x="163" y="452"/>
                      <a:pt x="165" y="447"/>
                      <a:pt x="165" y="452"/>
                    </a:cubicBezTo>
                    <a:cubicBezTo>
                      <a:pt x="166" y="452"/>
                      <a:pt x="166" y="452"/>
                      <a:pt x="166" y="452"/>
                    </a:cubicBezTo>
                    <a:cubicBezTo>
                      <a:pt x="166" y="451"/>
                      <a:pt x="167" y="451"/>
                      <a:pt x="167" y="451"/>
                    </a:cubicBezTo>
                    <a:cubicBezTo>
                      <a:pt x="166" y="451"/>
                      <a:pt x="166" y="451"/>
                      <a:pt x="166" y="451"/>
                    </a:cubicBezTo>
                    <a:cubicBezTo>
                      <a:pt x="165" y="450"/>
                      <a:pt x="170" y="453"/>
                      <a:pt x="164" y="450"/>
                    </a:cubicBezTo>
                    <a:cubicBezTo>
                      <a:pt x="165" y="449"/>
                      <a:pt x="155" y="456"/>
                      <a:pt x="168" y="447"/>
                    </a:cubicBezTo>
                    <a:cubicBezTo>
                      <a:pt x="167" y="447"/>
                      <a:pt x="169" y="447"/>
                      <a:pt x="167" y="448"/>
                    </a:cubicBezTo>
                    <a:cubicBezTo>
                      <a:pt x="168" y="447"/>
                      <a:pt x="170" y="448"/>
                      <a:pt x="170" y="446"/>
                    </a:cubicBezTo>
                    <a:cubicBezTo>
                      <a:pt x="171" y="447"/>
                      <a:pt x="173" y="447"/>
                      <a:pt x="173" y="446"/>
                    </a:cubicBezTo>
                    <a:cubicBezTo>
                      <a:pt x="173" y="446"/>
                      <a:pt x="173" y="446"/>
                      <a:pt x="173" y="446"/>
                    </a:cubicBezTo>
                    <a:cubicBezTo>
                      <a:pt x="170" y="445"/>
                      <a:pt x="170" y="445"/>
                      <a:pt x="170" y="445"/>
                    </a:cubicBezTo>
                    <a:cubicBezTo>
                      <a:pt x="167" y="444"/>
                      <a:pt x="167" y="444"/>
                      <a:pt x="167" y="444"/>
                    </a:cubicBezTo>
                    <a:cubicBezTo>
                      <a:pt x="164" y="444"/>
                      <a:pt x="164" y="444"/>
                      <a:pt x="164" y="444"/>
                    </a:cubicBezTo>
                    <a:cubicBezTo>
                      <a:pt x="161" y="446"/>
                      <a:pt x="161" y="446"/>
                      <a:pt x="161" y="446"/>
                    </a:cubicBezTo>
                    <a:cubicBezTo>
                      <a:pt x="162" y="444"/>
                      <a:pt x="162" y="444"/>
                      <a:pt x="162" y="444"/>
                    </a:cubicBezTo>
                    <a:cubicBezTo>
                      <a:pt x="160" y="444"/>
                      <a:pt x="160" y="444"/>
                      <a:pt x="160" y="444"/>
                    </a:cubicBezTo>
                    <a:cubicBezTo>
                      <a:pt x="158" y="446"/>
                      <a:pt x="158" y="446"/>
                      <a:pt x="158" y="446"/>
                    </a:cubicBezTo>
                    <a:cubicBezTo>
                      <a:pt x="160" y="446"/>
                      <a:pt x="160" y="446"/>
                      <a:pt x="160" y="446"/>
                    </a:cubicBezTo>
                    <a:cubicBezTo>
                      <a:pt x="160" y="447"/>
                      <a:pt x="160" y="447"/>
                      <a:pt x="160" y="447"/>
                    </a:cubicBezTo>
                    <a:cubicBezTo>
                      <a:pt x="159" y="447"/>
                      <a:pt x="159" y="448"/>
                      <a:pt x="158" y="447"/>
                    </a:cubicBezTo>
                    <a:cubicBezTo>
                      <a:pt x="158" y="446"/>
                      <a:pt x="158" y="446"/>
                      <a:pt x="158" y="446"/>
                    </a:cubicBezTo>
                    <a:cubicBezTo>
                      <a:pt x="155" y="447"/>
                      <a:pt x="155" y="447"/>
                      <a:pt x="155" y="447"/>
                    </a:cubicBezTo>
                    <a:cubicBezTo>
                      <a:pt x="155" y="447"/>
                      <a:pt x="155" y="447"/>
                      <a:pt x="155" y="447"/>
                    </a:cubicBezTo>
                    <a:cubicBezTo>
                      <a:pt x="156" y="448"/>
                      <a:pt x="156" y="448"/>
                      <a:pt x="156" y="448"/>
                    </a:cubicBezTo>
                    <a:cubicBezTo>
                      <a:pt x="155" y="448"/>
                      <a:pt x="155" y="448"/>
                      <a:pt x="155" y="448"/>
                    </a:cubicBezTo>
                    <a:cubicBezTo>
                      <a:pt x="155" y="447"/>
                      <a:pt x="155" y="447"/>
                      <a:pt x="155" y="447"/>
                    </a:cubicBezTo>
                    <a:cubicBezTo>
                      <a:pt x="154" y="448"/>
                      <a:pt x="154" y="448"/>
                      <a:pt x="154" y="448"/>
                    </a:cubicBezTo>
                    <a:cubicBezTo>
                      <a:pt x="154" y="448"/>
                      <a:pt x="154" y="448"/>
                      <a:pt x="154" y="448"/>
                    </a:cubicBezTo>
                    <a:cubicBezTo>
                      <a:pt x="156" y="448"/>
                      <a:pt x="156" y="447"/>
                      <a:pt x="153" y="450"/>
                    </a:cubicBezTo>
                    <a:cubicBezTo>
                      <a:pt x="153" y="450"/>
                      <a:pt x="153" y="450"/>
                      <a:pt x="153" y="450"/>
                    </a:cubicBezTo>
                    <a:cubicBezTo>
                      <a:pt x="153" y="449"/>
                      <a:pt x="153" y="449"/>
                      <a:pt x="153" y="449"/>
                    </a:cubicBezTo>
                    <a:cubicBezTo>
                      <a:pt x="151" y="451"/>
                      <a:pt x="154" y="447"/>
                      <a:pt x="150" y="450"/>
                    </a:cubicBezTo>
                    <a:cubicBezTo>
                      <a:pt x="151" y="451"/>
                      <a:pt x="151" y="451"/>
                      <a:pt x="151" y="451"/>
                    </a:cubicBezTo>
                    <a:cubicBezTo>
                      <a:pt x="152" y="451"/>
                      <a:pt x="152" y="451"/>
                      <a:pt x="152" y="451"/>
                    </a:cubicBezTo>
                    <a:cubicBezTo>
                      <a:pt x="152" y="452"/>
                      <a:pt x="152" y="452"/>
                      <a:pt x="152" y="452"/>
                    </a:cubicBezTo>
                    <a:cubicBezTo>
                      <a:pt x="149" y="453"/>
                      <a:pt x="149" y="453"/>
                      <a:pt x="149" y="453"/>
                    </a:cubicBezTo>
                    <a:cubicBezTo>
                      <a:pt x="149" y="453"/>
                      <a:pt x="151" y="453"/>
                      <a:pt x="150" y="454"/>
                    </a:cubicBezTo>
                    <a:cubicBezTo>
                      <a:pt x="150" y="454"/>
                      <a:pt x="150" y="454"/>
                      <a:pt x="150" y="454"/>
                    </a:cubicBezTo>
                    <a:cubicBezTo>
                      <a:pt x="148" y="454"/>
                      <a:pt x="148" y="454"/>
                      <a:pt x="148" y="454"/>
                    </a:cubicBezTo>
                    <a:cubicBezTo>
                      <a:pt x="147" y="454"/>
                      <a:pt x="147" y="454"/>
                      <a:pt x="147" y="454"/>
                    </a:cubicBezTo>
                    <a:cubicBezTo>
                      <a:pt x="147" y="456"/>
                      <a:pt x="147" y="456"/>
                      <a:pt x="147" y="456"/>
                    </a:cubicBezTo>
                    <a:cubicBezTo>
                      <a:pt x="145" y="457"/>
                      <a:pt x="145" y="457"/>
                      <a:pt x="145" y="457"/>
                    </a:cubicBezTo>
                    <a:cubicBezTo>
                      <a:pt x="143" y="457"/>
                      <a:pt x="143" y="457"/>
                      <a:pt x="143" y="457"/>
                    </a:cubicBezTo>
                    <a:cubicBezTo>
                      <a:pt x="143" y="457"/>
                      <a:pt x="143" y="457"/>
                      <a:pt x="143" y="457"/>
                    </a:cubicBezTo>
                    <a:cubicBezTo>
                      <a:pt x="144" y="456"/>
                      <a:pt x="144" y="456"/>
                      <a:pt x="144" y="456"/>
                    </a:cubicBezTo>
                    <a:cubicBezTo>
                      <a:pt x="145" y="456"/>
                      <a:pt x="141" y="458"/>
                      <a:pt x="144" y="454"/>
                    </a:cubicBezTo>
                    <a:cubicBezTo>
                      <a:pt x="142" y="455"/>
                      <a:pt x="142" y="455"/>
                      <a:pt x="142" y="455"/>
                    </a:cubicBezTo>
                    <a:cubicBezTo>
                      <a:pt x="142" y="455"/>
                      <a:pt x="141" y="456"/>
                      <a:pt x="142" y="454"/>
                    </a:cubicBezTo>
                    <a:cubicBezTo>
                      <a:pt x="144" y="454"/>
                      <a:pt x="144" y="454"/>
                      <a:pt x="144" y="454"/>
                    </a:cubicBezTo>
                    <a:cubicBezTo>
                      <a:pt x="145" y="451"/>
                      <a:pt x="145" y="451"/>
                      <a:pt x="145" y="451"/>
                    </a:cubicBezTo>
                    <a:cubicBezTo>
                      <a:pt x="143" y="450"/>
                      <a:pt x="143" y="450"/>
                      <a:pt x="143" y="450"/>
                    </a:cubicBezTo>
                    <a:cubicBezTo>
                      <a:pt x="145" y="450"/>
                      <a:pt x="145" y="450"/>
                      <a:pt x="145" y="450"/>
                    </a:cubicBezTo>
                    <a:cubicBezTo>
                      <a:pt x="145" y="449"/>
                      <a:pt x="145" y="449"/>
                      <a:pt x="145" y="449"/>
                    </a:cubicBezTo>
                    <a:cubicBezTo>
                      <a:pt x="149" y="447"/>
                      <a:pt x="149" y="447"/>
                      <a:pt x="149" y="447"/>
                    </a:cubicBezTo>
                    <a:cubicBezTo>
                      <a:pt x="150" y="447"/>
                      <a:pt x="150" y="447"/>
                      <a:pt x="150" y="447"/>
                    </a:cubicBezTo>
                    <a:cubicBezTo>
                      <a:pt x="153" y="447"/>
                      <a:pt x="153" y="447"/>
                      <a:pt x="153" y="447"/>
                    </a:cubicBezTo>
                    <a:cubicBezTo>
                      <a:pt x="153" y="447"/>
                      <a:pt x="153" y="447"/>
                      <a:pt x="153" y="447"/>
                    </a:cubicBezTo>
                    <a:cubicBezTo>
                      <a:pt x="153" y="448"/>
                      <a:pt x="153" y="448"/>
                      <a:pt x="153" y="448"/>
                    </a:cubicBezTo>
                    <a:cubicBezTo>
                      <a:pt x="154" y="447"/>
                      <a:pt x="154" y="447"/>
                      <a:pt x="154" y="447"/>
                    </a:cubicBezTo>
                    <a:cubicBezTo>
                      <a:pt x="153" y="446"/>
                      <a:pt x="153" y="446"/>
                      <a:pt x="153" y="446"/>
                    </a:cubicBezTo>
                    <a:cubicBezTo>
                      <a:pt x="154" y="444"/>
                      <a:pt x="153" y="449"/>
                      <a:pt x="154" y="444"/>
                    </a:cubicBezTo>
                    <a:cubicBezTo>
                      <a:pt x="153" y="443"/>
                      <a:pt x="153" y="443"/>
                      <a:pt x="153" y="443"/>
                    </a:cubicBezTo>
                    <a:cubicBezTo>
                      <a:pt x="154" y="444"/>
                      <a:pt x="150" y="445"/>
                      <a:pt x="154" y="443"/>
                    </a:cubicBezTo>
                    <a:cubicBezTo>
                      <a:pt x="155" y="443"/>
                      <a:pt x="155" y="443"/>
                      <a:pt x="155" y="443"/>
                    </a:cubicBezTo>
                    <a:cubicBezTo>
                      <a:pt x="156" y="441"/>
                      <a:pt x="156" y="441"/>
                      <a:pt x="156" y="441"/>
                    </a:cubicBezTo>
                    <a:cubicBezTo>
                      <a:pt x="155" y="440"/>
                      <a:pt x="155" y="440"/>
                      <a:pt x="155" y="440"/>
                    </a:cubicBezTo>
                    <a:cubicBezTo>
                      <a:pt x="155" y="439"/>
                      <a:pt x="155" y="439"/>
                      <a:pt x="155" y="439"/>
                    </a:cubicBezTo>
                    <a:cubicBezTo>
                      <a:pt x="157" y="440"/>
                      <a:pt x="157" y="440"/>
                      <a:pt x="157" y="440"/>
                    </a:cubicBezTo>
                    <a:cubicBezTo>
                      <a:pt x="158" y="440"/>
                      <a:pt x="158" y="440"/>
                      <a:pt x="158" y="440"/>
                    </a:cubicBezTo>
                    <a:cubicBezTo>
                      <a:pt x="158" y="439"/>
                      <a:pt x="158" y="439"/>
                      <a:pt x="158" y="439"/>
                    </a:cubicBezTo>
                    <a:cubicBezTo>
                      <a:pt x="158" y="439"/>
                      <a:pt x="158" y="439"/>
                      <a:pt x="158" y="439"/>
                    </a:cubicBezTo>
                    <a:cubicBezTo>
                      <a:pt x="159" y="439"/>
                      <a:pt x="157" y="442"/>
                      <a:pt x="159" y="439"/>
                    </a:cubicBezTo>
                    <a:cubicBezTo>
                      <a:pt x="158" y="438"/>
                      <a:pt x="158" y="438"/>
                      <a:pt x="158" y="438"/>
                    </a:cubicBezTo>
                    <a:cubicBezTo>
                      <a:pt x="158" y="438"/>
                      <a:pt x="153" y="439"/>
                      <a:pt x="160" y="438"/>
                    </a:cubicBezTo>
                    <a:cubicBezTo>
                      <a:pt x="160" y="439"/>
                      <a:pt x="160" y="439"/>
                      <a:pt x="160" y="439"/>
                    </a:cubicBezTo>
                    <a:cubicBezTo>
                      <a:pt x="161" y="438"/>
                      <a:pt x="161" y="438"/>
                      <a:pt x="161" y="438"/>
                    </a:cubicBezTo>
                    <a:cubicBezTo>
                      <a:pt x="163" y="437"/>
                      <a:pt x="163" y="437"/>
                      <a:pt x="163" y="437"/>
                    </a:cubicBezTo>
                    <a:cubicBezTo>
                      <a:pt x="161" y="436"/>
                      <a:pt x="161" y="436"/>
                      <a:pt x="161" y="436"/>
                    </a:cubicBezTo>
                    <a:cubicBezTo>
                      <a:pt x="161" y="436"/>
                      <a:pt x="161" y="436"/>
                      <a:pt x="160" y="437"/>
                    </a:cubicBezTo>
                    <a:cubicBezTo>
                      <a:pt x="162" y="436"/>
                      <a:pt x="162" y="436"/>
                      <a:pt x="162" y="436"/>
                    </a:cubicBezTo>
                    <a:cubicBezTo>
                      <a:pt x="162" y="436"/>
                      <a:pt x="160" y="438"/>
                      <a:pt x="163" y="436"/>
                    </a:cubicBezTo>
                    <a:cubicBezTo>
                      <a:pt x="164" y="435"/>
                      <a:pt x="164" y="435"/>
                      <a:pt x="164" y="435"/>
                    </a:cubicBezTo>
                    <a:cubicBezTo>
                      <a:pt x="163" y="435"/>
                      <a:pt x="163" y="435"/>
                      <a:pt x="163" y="435"/>
                    </a:cubicBezTo>
                    <a:cubicBezTo>
                      <a:pt x="165" y="432"/>
                      <a:pt x="165" y="432"/>
                      <a:pt x="165" y="432"/>
                    </a:cubicBezTo>
                    <a:cubicBezTo>
                      <a:pt x="163" y="430"/>
                      <a:pt x="163" y="430"/>
                      <a:pt x="163" y="430"/>
                    </a:cubicBezTo>
                    <a:cubicBezTo>
                      <a:pt x="165" y="430"/>
                      <a:pt x="165" y="430"/>
                      <a:pt x="165" y="430"/>
                    </a:cubicBezTo>
                    <a:cubicBezTo>
                      <a:pt x="165" y="430"/>
                      <a:pt x="162" y="429"/>
                      <a:pt x="166" y="431"/>
                    </a:cubicBezTo>
                    <a:cubicBezTo>
                      <a:pt x="165" y="432"/>
                      <a:pt x="165" y="432"/>
                      <a:pt x="165" y="432"/>
                    </a:cubicBezTo>
                    <a:cubicBezTo>
                      <a:pt x="164" y="432"/>
                      <a:pt x="163" y="431"/>
                      <a:pt x="164" y="434"/>
                    </a:cubicBezTo>
                    <a:cubicBezTo>
                      <a:pt x="164" y="434"/>
                      <a:pt x="164" y="434"/>
                      <a:pt x="164" y="434"/>
                    </a:cubicBezTo>
                    <a:cubicBezTo>
                      <a:pt x="164" y="434"/>
                      <a:pt x="163" y="433"/>
                      <a:pt x="164" y="434"/>
                    </a:cubicBezTo>
                    <a:cubicBezTo>
                      <a:pt x="166" y="436"/>
                      <a:pt x="156" y="437"/>
                      <a:pt x="168" y="433"/>
                    </a:cubicBezTo>
                    <a:cubicBezTo>
                      <a:pt x="169" y="433"/>
                      <a:pt x="169" y="433"/>
                      <a:pt x="169" y="433"/>
                    </a:cubicBezTo>
                    <a:cubicBezTo>
                      <a:pt x="169" y="434"/>
                      <a:pt x="169" y="434"/>
                      <a:pt x="169" y="434"/>
                    </a:cubicBezTo>
                    <a:cubicBezTo>
                      <a:pt x="170" y="434"/>
                      <a:pt x="170" y="434"/>
                      <a:pt x="170" y="434"/>
                    </a:cubicBezTo>
                    <a:cubicBezTo>
                      <a:pt x="169" y="435"/>
                      <a:pt x="169" y="435"/>
                      <a:pt x="169" y="435"/>
                    </a:cubicBezTo>
                    <a:cubicBezTo>
                      <a:pt x="171" y="436"/>
                      <a:pt x="171" y="436"/>
                      <a:pt x="171" y="436"/>
                    </a:cubicBezTo>
                    <a:cubicBezTo>
                      <a:pt x="171" y="436"/>
                      <a:pt x="173" y="438"/>
                      <a:pt x="170" y="437"/>
                    </a:cubicBezTo>
                    <a:cubicBezTo>
                      <a:pt x="172" y="438"/>
                      <a:pt x="166" y="438"/>
                      <a:pt x="172" y="437"/>
                    </a:cubicBezTo>
                    <a:cubicBezTo>
                      <a:pt x="172" y="436"/>
                      <a:pt x="172" y="436"/>
                      <a:pt x="172" y="436"/>
                    </a:cubicBezTo>
                    <a:cubicBezTo>
                      <a:pt x="173" y="437"/>
                      <a:pt x="173" y="434"/>
                      <a:pt x="174" y="435"/>
                    </a:cubicBezTo>
                    <a:cubicBezTo>
                      <a:pt x="178" y="434"/>
                      <a:pt x="178" y="434"/>
                      <a:pt x="178" y="434"/>
                    </a:cubicBezTo>
                    <a:cubicBezTo>
                      <a:pt x="178" y="434"/>
                      <a:pt x="178" y="434"/>
                      <a:pt x="178" y="433"/>
                    </a:cubicBezTo>
                    <a:cubicBezTo>
                      <a:pt x="176" y="433"/>
                      <a:pt x="176" y="433"/>
                      <a:pt x="176" y="433"/>
                    </a:cubicBezTo>
                    <a:cubicBezTo>
                      <a:pt x="171" y="432"/>
                      <a:pt x="171" y="432"/>
                      <a:pt x="171" y="432"/>
                    </a:cubicBezTo>
                    <a:cubicBezTo>
                      <a:pt x="171" y="433"/>
                      <a:pt x="173" y="433"/>
                      <a:pt x="171" y="431"/>
                    </a:cubicBezTo>
                    <a:cubicBezTo>
                      <a:pt x="168" y="431"/>
                      <a:pt x="168" y="431"/>
                      <a:pt x="168" y="431"/>
                    </a:cubicBezTo>
                    <a:cubicBezTo>
                      <a:pt x="167" y="431"/>
                      <a:pt x="167" y="431"/>
                      <a:pt x="167" y="431"/>
                    </a:cubicBezTo>
                    <a:cubicBezTo>
                      <a:pt x="168" y="430"/>
                      <a:pt x="168" y="430"/>
                      <a:pt x="168" y="430"/>
                    </a:cubicBezTo>
                    <a:cubicBezTo>
                      <a:pt x="169" y="430"/>
                      <a:pt x="169" y="430"/>
                      <a:pt x="169" y="430"/>
                    </a:cubicBezTo>
                    <a:cubicBezTo>
                      <a:pt x="168" y="430"/>
                      <a:pt x="168" y="430"/>
                      <a:pt x="168" y="430"/>
                    </a:cubicBezTo>
                    <a:cubicBezTo>
                      <a:pt x="171" y="430"/>
                      <a:pt x="171" y="430"/>
                      <a:pt x="171" y="430"/>
                    </a:cubicBezTo>
                    <a:cubicBezTo>
                      <a:pt x="170" y="429"/>
                      <a:pt x="170" y="429"/>
                      <a:pt x="170" y="429"/>
                    </a:cubicBezTo>
                    <a:cubicBezTo>
                      <a:pt x="167" y="429"/>
                      <a:pt x="167" y="429"/>
                      <a:pt x="167" y="429"/>
                    </a:cubicBezTo>
                    <a:cubicBezTo>
                      <a:pt x="166" y="428"/>
                      <a:pt x="166" y="428"/>
                      <a:pt x="166" y="428"/>
                    </a:cubicBezTo>
                    <a:cubicBezTo>
                      <a:pt x="164" y="427"/>
                      <a:pt x="164" y="427"/>
                      <a:pt x="164" y="427"/>
                    </a:cubicBezTo>
                    <a:cubicBezTo>
                      <a:pt x="163" y="428"/>
                      <a:pt x="163" y="428"/>
                      <a:pt x="163" y="428"/>
                    </a:cubicBezTo>
                    <a:cubicBezTo>
                      <a:pt x="161" y="427"/>
                      <a:pt x="161" y="427"/>
                      <a:pt x="161" y="427"/>
                    </a:cubicBezTo>
                    <a:cubicBezTo>
                      <a:pt x="159" y="428"/>
                      <a:pt x="159" y="428"/>
                      <a:pt x="159" y="428"/>
                    </a:cubicBezTo>
                    <a:cubicBezTo>
                      <a:pt x="160" y="429"/>
                      <a:pt x="160" y="429"/>
                      <a:pt x="160" y="429"/>
                    </a:cubicBezTo>
                    <a:cubicBezTo>
                      <a:pt x="162" y="428"/>
                      <a:pt x="162" y="428"/>
                      <a:pt x="162" y="428"/>
                    </a:cubicBezTo>
                    <a:cubicBezTo>
                      <a:pt x="162" y="428"/>
                      <a:pt x="164" y="426"/>
                      <a:pt x="162" y="430"/>
                    </a:cubicBezTo>
                    <a:cubicBezTo>
                      <a:pt x="160" y="429"/>
                      <a:pt x="160" y="429"/>
                      <a:pt x="160" y="429"/>
                    </a:cubicBezTo>
                    <a:cubicBezTo>
                      <a:pt x="160" y="429"/>
                      <a:pt x="160" y="429"/>
                      <a:pt x="160" y="429"/>
                    </a:cubicBezTo>
                    <a:cubicBezTo>
                      <a:pt x="159" y="429"/>
                      <a:pt x="159" y="429"/>
                      <a:pt x="159" y="429"/>
                    </a:cubicBezTo>
                    <a:cubicBezTo>
                      <a:pt x="158" y="428"/>
                      <a:pt x="158" y="428"/>
                      <a:pt x="158" y="428"/>
                    </a:cubicBezTo>
                    <a:cubicBezTo>
                      <a:pt x="155" y="428"/>
                      <a:pt x="155" y="428"/>
                      <a:pt x="155" y="428"/>
                    </a:cubicBezTo>
                    <a:cubicBezTo>
                      <a:pt x="153" y="431"/>
                      <a:pt x="153" y="431"/>
                      <a:pt x="153" y="431"/>
                    </a:cubicBezTo>
                    <a:cubicBezTo>
                      <a:pt x="152" y="430"/>
                      <a:pt x="152" y="430"/>
                      <a:pt x="152" y="430"/>
                    </a:cubicBezTo>
                    <a:cubicBezTo>
                      <a:pt x="153" y="429"/>
                      <a:pt x="153" y="429"/>
                      <a:pt x="153" y="429"/>
                    </a:cubicBezTo>
                    <a:cubicBezTo>
                      <a:pt x="149" y="429"/>
                      <a:pt x="149" y="429"/>
                      <a:pt x="149" y="429"/>
                    </a:cubicBezTo>
                    <a:cubicBezTo>
                      <a:pt x="148" y="428"/>
                      <a:pt x="153" y="427"/>
                      <a:pt x="148" y="429"/>
                    </a:cubicBezTo>
                    <a:cubicBezTo>
                      <a:pt x="150" y="429"/>
                      <a:pt x="147" y="429"/>
                      <a:pt x="149" y="427"/>
                    </a:cubicBezTo>
                    <a:cubicBezTo>
                      <a:pt x="150" y="428"/>
                      <a:pt x="150" y="428"/>
                      <a:pt x="150" y="428"/>
                    </a:cubicBezTo>
                    <a:cubicBezTo>
                      <a:pt x="151" y="429"/>
                      <a:pt x="152" y="425"/>
                      <a:pt x="153" y="428"/>
                    </a:cubicBezTo>
                    <a:cubicBezTo>
                      <a:pt x="153" y="428"/>
                      <a:pt x="156" y="430"/>
                      <a:pt x="153" y="427"/>
                    </a:cubicBezTo>
                    <a:cubicBezTo>
                      <a:pt x="152" y="425"/>
                      <a:pt x="152" y="428"/>
                      <a:pt x="155" y="426"/>
                    </a:cubicBezTo>
                    <a:cubicBezTo>
                      <a:pt x="154" y="425"/>
                      <a:pt x="156" y="424"/>
                      <a:pt x="153" y="425"/>
                    </a:cubicBezTo>
                    <a:cubicBezTo>
                      <a:pt x="152" y="425"/>
                      <a:pt x="152" y="425"/>
                      <a:pt x="152" y="425"/>
                    </a:cubicBezTo>
                    <a:cubicBezTo>
                      <a:pt x="152" y="425"/>
                      <a:pt x="152" y="425"/>
                      <a:pt x="152" y="425"/>
                    </a:cubicBezTo>
                    <a:cubicBezTo>
                      <a:pt x="151" y="426"/>
                      <a:pt x="151" y="426"/>
                      <a:pt x="151" y="426"/>
                    </a:cubicBezTo>
                    <a:cubicBezTo>
                      <a:pt x="151" y="425"/>
                      <a:pt x="151" y="425"/>
                      <a:pt x="151" y="425"/>
                    </a:cubicBezTo>
                    <a:cubicBezTo>
                      <a:pt x="150" y="425"/>
                      <a:pt x="155" y="423"/>
                      <a:pt x="149" y="425"/>
                    </a:cubicBezTo>
                    <a:cubicBezTo>
                      <a:pt x="153" y="424"/>
                      <a:pt x="153" y="424"/>
                      <a:pt x="153" y="424"/>
                    </a:cubicBezTo>
                    <a:cubicBezTo>
                      <a:pt x="152" y="423"/>
                      <a:pt x="152" y="423"/>
                      <a:pt x="152" y="423"/>
                    </a:cubicBezTo>
                    <a:cubicBezTo>
                      <a:pt x="150" y="424"/>
                      <a:pt x="150" y="424"/>
                      <a:pt x="150" y="424"/>
                    </a:cubicBezTo>
                    <a:cubicBezTo>
                      <a:pt x="149" y="424"/>
                      <a:pt x="149" y="424"/>
                      <a:pt x="149" y="424"/>
                    </a:cubicBezTo>
                    <a:cubicBezTo>
                      <a:pt x="147" y="421"/>
                      <a:pt x="154" y="424"/>
                      <a:pt x="149" y="420"/>
                    </a:cubicBezTo>
                    <a:cubicBezTo>
                      <a:pt x="151" y="420"/>
                      <a:pt x="151" y="420"/>
                      <a:pt x="151" y="420"/>
                    </a:cubicBezTo>
                    <a:cubicBezTo>
                      <a:pt x="152" y="419"/>
                      <a:pt x="152" y="419"/>
                      <a:pt x="152" y="419"/>
                    </a:cubicBezTo>
                    <a:cubicBezTo>
                      <a:pt x="154" y="419"/>
                      <a:pt x="154" y="419"/>
                      <a:pt x="154" y="419"/>
                    </a:cubicBezTo>
                    <a:cubicBezTo>
                      <a:pt x="154" y="419"/>
                      <a:pt x="154" y="419"/>
                      <a:pt x="154" y="419"/>
                    </a:cubicBezTo>
                    <a:cubicBezTo>
                      <a:pt x="156" y="418"/>
                      <a:pt x="156" y="418"/>
                      <a:pt x="156" y="418"/>
                    </a:cubicBezTo>
                    <a:cubicBezTo>
                      <a:pt x="155" y="417"/>
                      <a:pt x="155" y="417"/>
                      <a:pt x="155" y="417"/>
                    </a:cubicBezTo>
                    <a:cubicBezTo>
                      <a:pt x="156" y="417"/>
                      <a:pt x="156" y="417"/>
                      <a:pt x="157" y="417"/>
                    </a:cubicBezTo>
                    <a:cubicBezTo>
                      <a:pt x="154" y="415"/>
                      <a:pt x="154" y="415"/>
                      <a:pt x="154" y="415"/>
                    </a:cubicBezTo>
                    <a:cubicBezTo>
                      <a:pt x="152" y="416"/>
                      <a:pt x="162" y="421"/>
                      <a:pt x="150" y="415"/>
                    </a:cubicBezTo>
                    <a:cubicBezTo>
                      <a:pt x="148" y="414"/>
                      <a:pt x="148" y="414"/>
                      <a:pt x="148" y="414"/>
                    </a:cubicBezTo>
                    <a:cubicBezTo>
                      <a:pt x="148" y="414"/>
                      <a:pt x="148" y="414"/>
                      <a:pt x="148" y="414"/>
                    </a:cubicBezTo>
                    <a:cubicBezTo>
                      <a:pt x="150" y="412"/>
                      <a:pt x="150" y="412"/>
                      <a:pt x="150" y="412"/>
                    </a:cubicBezTo>
                    <a:cubicBezTo>
                      <a:pt x="152" y="413"/>
                      <a:pt x="152" y="413"/>
                      <a:pt x="152" y="413"/>
                    </a:cubicBezTo>
                    <a:cubicBezTo>
                      <a:pt x="152" y="412"/>
                      <a:pt x="152" y="412"/>
                      <a:pt x="152" y="412"/>
                    </a:cubicBezTo>
                    <a:cubicBezTo>
                      <a:pt x="152" y="412"/>
                      <a:pt x="152" y="412"/>
                      <a:pt x="152" y="412"/>
                    </a:cubicBezTo>
                    <a:cubicBezTo>
                      <a:pt x="154" y="411"/>
                      <a:pt x="154" y="411"/>
                      <a:pt x="154" y="411"/>
                    </a:cubicBezTo>
                    <a:cubicBezTo>
                      <a:pt x="153" y="410"/>
                      <a:pt x="153" y="410"/>
                      <a:pt x="153" y="410"/>
                    </a:cubicBezTo>
                    <a:cubicBezTo>
                      <a:pt x="154" y="409"/>
                      <a:pt x="154" y="409"/>
                      <a:pt x="154" y="409"/>
                    </a:cubicBezTo>
                    <a:cubicBezTo>
                      <a:pt x="154" y="408"/>
                      <a:pt x="154" y="408"/>
                      <a:pt x="154" y="408"/>
                    </a:cubicBezTo>
                    <a:cubicBezTo>
                      <a:pt x="151" y="407"/>
                      <a:pt x="151" y="407"/>
                      <a:pt x="151" y="407"/>
                    </a:cubicBezTo>
                    <a:cubicBezTo>
                      <a:pt x="152" y="405"/>
                      <a:pt x="152" y="405"/>
                      <a:pt x="152" y="405"/>
                    </a:cubicBezTo>
                    <a:cubicBezTo>
                      <a:pt x="150" y="404"/>
                      <a:pt x="150" y="404"/>
                      <a:pt x="150" y="404"/>
                    </a:cubicBezTo>
                    <a:cubicBezTo>
                      <a:pt x="150" y="401"/>
                      <a:pt x="150" y="401"/>
                      <a:pt x="150" y="401"/>
                    </a:cubicBezTo>
                    <a:cubicBezTo>
                      <a:pt x="151" y="400"/>
                      <a:pt x="151" y="400"/>
                      <a:pt x="151" y="400"/>
                    </a:cubicBezTo>
                    <a:cubicBezTo>
                      <a:pt x="151" y="398"/>
                      <a:pt x="151" y="398"/>
                      <a:pt x="151" y="398"/>
                    </a:cubicBezTo>
                    <a:cubicBezTo>
                      <a:pt x="151" y="398"/>
                      <a:pt x="150" y="398"/>
                      <a:pt x="152" y="398"/>
                    </a:cubicBezTo>
                    <a:cubicBezTo>
                      <a:pt x="150" y="397"/>
                      <a:pt x="150" y="397"/>
                      <a:pt x="150" y="397"/>
                    </a:cubicBezTo>
                    <a:cubicBezTo>
                      <a:pt x="151" y="396"/>
                      <a:pt x="151" y="396"/>
                      <a:pt x="151" y="396"/>
                    </a:cubicBezTo>
                    <a:cubicBezTo>
                      <a:pt x="154" y="397"/>
                      <a:pt x="154" y="397"/>
                      <a:pt x="154" y="397"/>
                    </a:cubicBezTo>
                    <a:cubicBezTo>
                      <a:pt x="155" y="397"/>
                      <a:pt x="155" y="397"/>
                      <a:pt x="155" y="397"/>
                    </a:cubicBezTo>
                    <a:cubicBezTo>
                      <a:pt x="155" y="396"/>
                      <a:pt x="155" y="396"/>
                      <a:pt x="155" y="396"/>
                    </a:cubicBezTo>
                    <a:cubicBezTo>
                      <a:pt x="155" y="395"/>
                      <a:pt x="155" y="395"/>
                      <a:pt x="155" y="395"/>
                    </a:cubicBezTo>
                    <a:cubicBezTo>
                      <a:pt x="153" y="394"/>
                      <a:pt x="153" y="394"/>
                      <a:pt x="153" y="394"/>
                    </a:cubicBezTo>
                    <a:cubicBezTo>
                      <a:pt x="152" y="394"/>
                      <a:pt x="152" y="394"/>
                      <a:pt x="152" y="394"/>
                    </a:cubicBezTo>
                    <a:cubicBezTo>
                      <a:pt x="156" y="393"/>
                      <a:pt x="156" y="393"/>
                      <a:pt x="156" y="393"/>
                    </a:cubicBezTo>
                    <a:cubicBezTo>
                      <a:pt x="156" y="393"/>
                      <a:pt x="156" y="393"/>
                      <a:pt x="156" y="393"/>
                    </a:cubicBezTo>
                    <a:cubicBezTo>
                      <a:pt x="157" y="393"/>
                      <a:pt x="155" y="394"/>
                      <a:pt x="155" y="393"/>
                    </a:cubicBezTo>
                    <a:cubicBezTo>
                      <a:pt x="158" y="394"/>
                      <a:pt x="158" y="394"/>
                      <a:pt x="158" y="394"/>
                    </a:cubicBezTo>
                    <a:cubicBezTo>
                      <a:pt x="159" y="393"/>
                      <a:pt x="159" y="393"/>
                      <a:pt x="159" y="393"/>
                    </a:cubicBezTo>
                    <a:cubicBezTo>
                      <a:pt x="160" y="391"/>
                      <a:pt x="160" y="391"/>
                      <a:pt x="160" y="391"/>
                    </a:cubicBezTo>
                    <a:cubicBezTo>
                      <a:pt x="162" y="391"/>
                      <a:pt x="162" y="391"/>
                      <a:pt x="162" y="391"/>
                    </a:cubicBezTo>
                    <a:cubicBezTo>
                      <a:pt x="162" y="391"/>
                      <a:pt x="162" y="391"/>
                      <a:pt x="162" y="391"/>
                    </a:cubicBezTo>
                    <a:cubicBezTo>
                      <a:pt x="165" y="390"/>
                      <a:pt x="165" y="390"/>
                      <a:pt x="165" y="390"/>
                    </a:cubicBezTo>
                    <a:cubicBezTo>
                      <a:pt x="166" y="390"/>
                      <a:pt x="166" y="390"/>
                      <a:pt x="166" y="390"/>
                    </a:cubicBezTo>
                    <a:cubicBezTo>
                      <a:pt x="168" y="388"/>
                      <a:pt x="168" y="388"/>
                      <a:pt x="168" y="388"/>
                    </a:cubicBezTo>
                    <a:cubicBezTo>
                      <a:pt x="167" y="387"/>
                      <a:pt x="167" y="387"/>
                      <a:pt x="167" y="387"/>
                    </a:cubicBezTo>
                    <a:cubicBezTo>
                      <a:pt x="166" y="386"/>
                      <a:pt x="167" y="389"/>
                      <a:pt x="165" y="387"/>
                    </a:cubicBezTo>
                    <a:cubicBezTo>
                      <a:pt x="164" y="388"/>
                      <a:pt x="164" y="388"/>
                      <a:pt x="164" y="388"/>
                    </a:cubicBezTo>
                    <a:cubicBezTo>
                      <a:pt x="163" y="385"/>
                      <a:pt x="163" y="385"/>
                      <a:pt x="163" y="385"/>
                    </a:cubicBezTo>
                    <a:cubicBezTo>
                      <a:pt x="162" y="386"/>
                      <a:pt x="162" y="386"/>
                      <a:pt x="162" y="386"/>
                    </a:cubicBezTo>
                    <a:cubicBezTo>
                      <a:pt x="162" y="386"/>
                      <a:pt x="159" y="387"/>
                      <a:pt x="162" y="387"/>
                    </a:cubicBezTo>
                    <a:cubicBezTo>
                      <a:pt x="158" y="389"/>
                      <a:pt x="158" y="389"/>
                      <a:pt x="158" y="389"/>
                    </a:cubicBezTo>
                    <a:cubicBezTo>
                      <a:pt x="157" y="389"/>
                      <a:pt x="157" y="389"/>
                      <a:pt x="157" y="389"/>
                    </a:cubicBezTo>
                    <a:cubicBezTo>
                      <a:pt x="156" y="387"/>
                      <a:pt x="156" y="387"/>
                      <a:pt x="156" y="387"/>
                    </a:cubicBezTo>
                    <a:cubicBezTo>
                      <a:pt x="155" y="387"/>
                      <a:pt x="155" y="387"/>
                      <a:pt x="155" y="387"/>
                    </a:cubicBezTo>
                    <a:cubicBezTo>
                      <a:pt x="157" y="386"/>
                      <a:pt x="157" y="386"/>
                      <a:pt x="157" y="386"/>
                    </a:cubicBezTo>
                    <a:cubicBezTo>
                      <a:pt x="159" y="387"/>
                      <a:pt x="159" y="387"/>
                      <a:pt x="159" y="387"/>
                    </a:cubicBezTo>
                    <a:cubicBezTo>
                      <a:pt x="160" y="386"/>
                      <a:pt x="160" y="386"/>
                      <a:pt x="160" y="386"/>
                    </a:cubicBezTo>
                    <a:cubicBezTo>
                      <a:pt x="159" y="385"/>
                      <a:pt x="159" y="385"/>
                      <a:pt x="159" y="385"/>
                    </a:cubicBezTo>
                    <a:cubicBezTo>
                      <a:pt x="158" y="386"/>
                      <a:pt x="158" y="386"/>
                      <a:pt x="158" y="386"/>
                    </a:cubicBezTo>
                    <a:cubicBezTo>
                      <a:pt x="158" y="384"/>
                      <a:pt x="158" y="384"/>
                      <a:pt x="158" y="384"/>
                    </a:cubicBezTo>
                    <a:cubicBezTo>
                      <a:pt x="158" y="383"/>
                      <a:pt x="158" y="383"/>
                      <a:pt x="158" y="383"/>
                    </a:cubicBezTo>
                    <a:cubicBezTo>
                      <a:pt x="158" y="383"/>
                      <a:pt x="158" y="383"/>
                      <a:pt x="158" y="383"/>
                    </a:cubicBezTo>
                    <a:cubicBezTo>
                      <a:pt x="159" y="384"/>
                      <a:pt x="159" y="384"/>
                      <a:pt x="159" y="384"/>
                    </a:cubicBezTo>
                    <a:cubicBezTo>
                      <a:pt x="160" y="383"/>
                      <a:pt x="160" y="383"/>
                      <a:pt x="160" y="383"/>
                    </a:cubicBezTo>
                    <a:cubicBezTo>
                      <a:pt x="159" y="382"/>
                      <a:pt x="159" y="382"/>
                      <a:pt x="159" y="382"/>
                    </a:cubicBezTo>
                    <a:cubicBezTo>
                      <a:pt x="160" y="381"/>
                      <a:pt x="160" y="381"/>
                      <a:pt x="160" y="381"/>
                    </a:cubicBezTo>
                    <a:cubicBezTo>
                      <a:pt x="160" y="381"/>
                      <a:pt x="160" y="381"/>
                      <a:pt x="160" y="381"/>
                    </a:cubicBezTo>
                    <a:cubicBezTo>
                      <a:pt x="151" y="385"/>
                      <a:pt x="151" y="385"/>
                      <a:pt x="151" y="385"/>
                    </a:cubicBezTo>
                    <a:cubicBezTo>
                      <a:pt x="152" y="387"/>
                      <a:pt x="152" y="387"/>
                      <a:pt x="152" y="387"/>
                    </a:cubicBezTo>
                    <a:cubicBezTo>
                      <a:pt x="151" y="387"/>
                      <a:pt x="151" y="387"/>
                      <a:pt x="151" y="387"/>
                    </a:cubicBezTo>
                    <a:cubicBezTo>
                      <a:pt x="150" y="386"/>
                      <a:pt x="150" y="386"/>
                      <a:pt x="150" y="386"/>
                    </a:cubicBezTo>
                    <a:cubicBezTo>
                      <a:pt x="149" y="386"/>
                      <a:pt x="152" y="384"/>
                      <a:pt x="149" y="387"/>
                    </a:cubicBezTo>
                    <a:cubicBezTo>
                      <a:pt x="149" y="388"/>
                      <a:pt x="149" y="388"/>
                      <a:pt x="149" y="388"/>
                    </a:cubicBezTo>
                    <a:cubicBezTo>
                      <a:pt x="145" y="389"/>
                      <a:pt x="145" y="389"/>
                      <a:pt x="145" y="389"/>
                    </a:cubicBezTo>
                    <a:cubicBezTo>
                      <a:pt x="144" y="388"/>
                      <a:pt x="144" y="388"/>
                      <a:pt x="144" y="388"/>
                    </a:cubicBezTo>
                    <a:cubicBezTo>
                      <a:pt x="142" y="388"/>
                      <a:pt x="142" y="388"/>
                      <a:pt x="142" y="388"/>
                    </a:cubicBezTo>
                    <a:cubicBezTo>
                      <a:pt x="142" y="387"/>
                      <a:pt x="142" y="387"/>
                      <a:pt x="142" y="387"/>
                    </a:cubicBezTo>
                    <a:cubicBezTo>
                      <a:pt x="139" y="387"/>
                      <a:pt x="139" y="387"/>
                      <a:pt x="139" y="387"/>
                    </a:cubicBezTo>
                    <a:cubicBezTo>
                      <a:pt x="140" y="384"/>
                      <a:pt x="140" y="384"/>
                      <a:pt x="140" y="384"/>
                    </a:cubicBezTo>
                    <a:cubicBezTo>
                      <a:pt x="136" y="384"/>
                      <a:pt x="136" y="384"/>
                      <a:pt x="136" y="384"/>
                    </a:cubicBezTo>
                    <a:cubicBezTo>
                      <a:pt x="136" y="385"/>
                      <a:pt x="136" y="385"/>
                      <a:pt x="136" y="385"/>
                    </a:cubicBezTo>
                    <a:cubicBezTo>
                      <a:pt x="137" y="385"/>
                      <a:pt x="137" y="385"/>
                      <a:pt x="137" y="385"/>
                    </a:cubicBezTo>
                    <a:cubicBezTo>
                      <a:pt x="136" y="386"/>
                      <a:pt x="135" y="385"/>
                      <a:pt x="135" y="387"/>
                    </a:cubicBezTo>
                    <a:cubicBezTo>
                      <a:pt x="138" y="389"/>
                      <a:pt x="138" y="389"/>
                      <a:pt x="138" y="389"/>
                    </a:cubicBezTo>
                    <a:cubicBezTo>
                      <a:pt x="135" y="389"/>
                      <a:pt x="135" y="389"/>
                      <a:pt x="135" y="389"/>
                    </a:cubicBezTo>
                    <a:cubicBezTo>
                      <a:pt x="135" y="389"/>
                      <a:pt x="135" y="389"/>
                      <a:pt x="135" y="389"/>
                    </a:cubicBezTo>
                    <a:cubicBezTo>
                      <a:pt x="133" y="389"/>
                      <a:pt x="133" y="389"/>
                      <a:pt x="133" y="389"/>
                    </a:cubicBezTo>
                    <a:cubicBezTo>
                      <a:pt x="135" y="389"/>
                      <a:pt x="135" y="389"/>
                      <a:pt x="135" y="389"/>
                    </a:cubicBezTo>
                    <a:cubicBezTo>
                      <a:pt x="135" y="388"/>
                      <a:pt x="135" y="388"/>
                      <a:pt x="135" y="388"/>
                    </a:cubicBezTo>
                    <a:cubicBezTo>
                      <a:pt x="134" y="387"/>
                      <a:pt x="134" y="387"/>
                      <a:pt x="134" y="387"/>
                    </a:cubicBezTo>
                    <a:cubicBezTo>
                      <a:pt x="133" y="387"/>
                      <a:pt x="131" y="388"/>
                      <a:pt x="132" y="389"/>
                    </a:cubicBezTo>
                    <a:cubicBezTo>
                      <a:pt x="129" y="389"/>
                      <a:pt x="129" y="389"/>
                      <a:pt x="129" y="389"/>
                    </a:cubicBezTo>
                    <a:cubicBezTo>
                      <a:pt x="129" y="390"/>
                      <a:pt x="129" y="390"/>
                      <a:pt x="129" y="390"/>
                    </a:cubicBezTo>
                    <a:cubicBezTo>
                      <a:pt x="128" y="391"/>
                      <a:pt x="128" y="391"/>
                      <a:pt x="128" y="391"/>
                    </a:cubicBezTo>
                    <a:cubicBezTo>
                      <a:pt x="126" y="389"/>
                      <a:pt x="126" y="389"/>
                      <a:pt x="126" y="389"/>
                    </a:cubicBezTo>
                    <a:cubicBezTo>
                      <a:pt x="125" y="389"/>
                      <a:pt x="125" y="389"/>
                      <a:pt x="125" y="389"/>
                    </a:cubicBezTo>
                    <a:cubicBezTo>
                      <a:pt x="123" y="391"/>
                      <a:pt x="123" y="391"/>
                      <a:pt x="123" y="391"/>
                    </a:cubicBezTo>
                    <a:cubicBezTo>
                      <a:pt x="125" y="392"/>
                      <a:pt x="125" y="392"/>
                      <a:pt x="125" y="392"/>
                    </a:cubicBezTo>
                    <a:cubicBezTo>
                      <a:pt x="124" y="393"/>
                      <a:pt x="124" y="393"/>
                      <a:pt x="124" y="393"/>
                    </a:cubicBezTo>
                    <a:cubicBezTo>
                      <a:pt x="125" y="394"/>
                      <a:pt x="125" y="394"/>
                      <a:pt x="125" y="394"/>
                    </a:cubicBezTo>
                    <a:cubicBezTo>
                      <a:pt x="122" y="394"/>
                      <a:pt x="122" y="394"/>
                      <a:pt x="122" y="394"/>
                    </a:cubicBezTo>
                    <a:cubicBezTo>
                      <a:pt x="122" y="393"/>
                      <a:pt x="122" y="393"/>
                      <a:pt x="122" y="393"/>
                    </a:cubicBezTo>
                    <a:cubicBezTo>
                      <a:pt x="121" y="392"/>
                      <a:pt x="121" y="392"/>
                      <a:pt x="121" y="392"/>
                    </a:cubicBezTo>
                    <a:cubicBezTo>
                      <a:pt x="120" y="392"/>
                      <a:pt x="120" y="392"/>
                      <a:pt x="120" y="392"/>
                    </a:cubicBezTo>
                    <a:cubicBezTo>
                      <a:pt x="124" y="390"/>
                      <a:pt x="124" y="390"/>
                      <a:pt x="124" y="390"/>
                    </a:cubicBezTo>
                    <a:cubicBezTo>
                      <a:pt x="123" y="390"/>
                      <a:pt x="123" y="390"/>
                      <a:pt x="123" y="390"/>
                    </a:cubicBezTo>
                    <a:cubicBezTo>
                      <a:pt x="125" y="388"/>
                      <a:pt x="125" y="388"/>
                      <a:pt x="125" y="388"/>
                    </a:cubicBezTo>
                    <a:cubicBezTo>
                      <a:pt x="126" y="388"/>
                      <a:pt x="126" y="388"/>
                      <a:pt x="126" y="388"/>
                    </a:cubicBezTo>
                    <a:cubicBezTo>
                      <a:pt x="127" y="387"/>
                      <a:pt x="127" y="387"/>
                      <a:pt x="127" y="387"/>
                    </a:cubicBezTo>
                    <a:cubicBezTo>
                      <a:pt x="128" y="387"/>
                      <a:pt x="128" y="387"/>
                      <a:pt x="128" y="387"/>
                    </a:cubicBezTo>
                    <a:cubicBezTo>
                      <a:pt x="129" y="388"/>
                      <a:pt x="125" y="387"/>
                      <a:pt x="129" y="389"/>
                    </a:cubicBezTo>
                    <a:cubicBezTo>
                      <a:pt x="130" y="388"/>
                      <a:pt x="130" y="388"/>
                      <a:pt x="130" y="388"/>
                    </a:cubicBezTo>
                    <a:cubicBezTo>
                      <a:pt x="133" y="386"/>
                      <a:pt x="133" y="386"/>
                      <a:pt x="133" y="386"/>
                    </a:cubicBezTo>
                    <a:cubicBezTo>
                      <a:pt x="135" y="384"/>
                      <a:pt x="135" y="384"/>
                      <a:pt x="135" y="384"/>
                    </a:cubicBezTo>
                    <a:cubicBezTo>
                      <a:pt x="134" y="384"/>
                      <a:pt x="134" y="384"/>
                      <a:pt x="134" y="384"/>
                    </a:cubicBezTo>
                    <a:cubicBezTo>
                      <a:pt x="135" y="383"/>
                      <a:pt x="135" y="383"/>
                      <a:pt x="135" y="383"/>
                    </a:cubicBezTo>
                    <a:cubicBezTo>
                      <a:pt x="135" y="383"/>
                      <a:pt x="135" y="383"/>
                      <a:pt x="135" y="383"/>
                    </a:cubicBezTo>
                    <a:cubicBezTo>
                      <a:pt x="136" y="383"/>
                      <a:pt x="136" y="383"/>
                      <a:pt x="136" y="383"/>
                    </a:cubicBezTo>
                    <a:cubicBezTo>
                      <a:pt x="137" y="383"/>
                      <a:pt x="137" y="383"/>
                      <a:pt x="137" y="383"/>
                    </a:cubicBezTo>
                    <a:cubicBezTo>
                      <a:pt x="135" y="382"/>
                      <a:pt x="135" y="382"/>
                      <a:pt x="135" y="382"/>
                    </a:cubicBezTo>
                    <a:cubicBezTo>
                      <a:pt x="129" y="384"/>
                      <a:pt x="129" y="384"/>
                      <a:pt x="129" y="384"/>
                    </a:cubicBezTo>
                    <a:cubicBezTo>
                      <a:pt x="117" y="392"/>
                      <a:pt x="117" y="392"/>
                      <a:pt x="117" y="392"/>
                    </a:cubicBezTo>
                    <a:cubicBezTo>
                      <a:pt x="116" y="393"/>
                      <a:pt x="116" y="393"/>
                      <a:pt x="116" y="393"/>
                    </a:cubicBezTo>
                    <a:cubicBezTo>
                      <a:pt x="119" y="393"/>
                      <a:pt x="119" y="393"/>
                      <a:pt x="119" y="393"/>
                    </a:cubicBezTo>
                    <a:cubicBezTo>
                      <a:pt x="121" y="393"/>
                      <a:pt x="121" y="393"/>
                      <a:pt x="121" y="393"/>
                    </a:cubicBezTo>
                    <a:cubicBezTo>
                      <a:pt x="121" y="394"/>
                      <a:pt x="121" y="394"/>
                      <a:pt x="121" y="394"/>
                    </a:cubicBezTo>
                    <a:cubicBezTo>
                      <a:pt x="115" y="398"/>
                      <a:pt x="115" y="398"/>
                      <a:pt x="115" y="398"/>
                    </a:cubicBezTo>
                    <a:cubicBezTo>
                      <a:pt x="112" y="399"/>
                      <a:pt x="112" y="399"/>
                      <a:pt x="112" y="399"/>
                    </a:cubicBezTo>
                    <a:cubicBezTo>
                      <a:pt x="110" y="401"/>
                      <a:pt x="110" y="401"/>
                      <a:pt x="110" y="401"/>
                    </a:cubicBezTo>
                    <a:cubicBezTo>
                      <a:pt x="108" y="400"/>
                      <a:pt x="108" y="400"/>
                      <a:pt x="108" y="400"/>
                    </a:cubicBezTo>
                    <a:cubicBezTo>
                      <a:pt x="99" y="407"/>
                      <a:pt x="99" y="407"/>
                      <a:pt x="99" y="407"/>
                    </a:cubicBezTo>
                    <a:cubicBezTo>
                      <a:pt x="99" y="407"/>
                      <a:pt x="99" y="407"/>
                      <a:pt x="99" y="407"/>
                    </a:cubicBezTo>
                    <a:cubicBezTo>
                      <a:pt x="97" y="408"/>
                      <a:pt x="97" y="408"/>
                      <a:pt x="97" y="408"/>
                    </a:cubicBezTo>
                    <a:cubicBezTo>
                      <a:pt x="96" y="409"/>
                      <a:pt x="96" y="409"/>
                      <a:pt x="96" y="409"/>
                    </a:cubicBezTo>
                    <a:cubicBezTo>
                      <a:pt x="94" y="410"/>
                      <a:pt x="94" y="410"/>
                      <a:pt x="94" y="410"/>
                    </a:cubicBezTo>
                    <a:cubicBezTo>
                      <a:pt x="94" y="411"/>
                      <a:pt x="99" y="407"/>
                      <a:pt x="92" y="412"/>
                    </a:cubicBezTo>
                    <a:cubicBezTo>
                      <a:pt x="94" y="408"/>
                      <a:pt x="94" y="408"/>
                      <a:pt x="94" y="408"/>
                    </a:cubicBezTo>
                    <a:cubicBezTo>
                      <a:pt x="96" y="407"/>
                      <a:pt x="96" y="407"/>
                      <a:pt x="96" y="407"/>
                    </a:cubicBezTo>
                    <a:cubicBezTo>
                      <a:pt x="95" y="406"/>
                      <a:pt x="95" y="406"/>
                      <a:pt x="95" y="406"/>
                    </a:cubicBezTo>
                    <a:cubicBezTo>
                      <a:pt x="93" y="408"/>
                      <a:pt x="93" y="408"/>
                      <a:pt x="93" y="408"/>
                    </a:cubicBezTo>
                    <a:cubicBezTo>
                      <a:pt x="91" y="408"/>
                      <a:pt x="91" y="408"/>
                      <a:pt x="91" y="408"/>
                    </a:cubicBezTo>
                    <a:cubicBezTo>
                      <a:pt x="92" y="407"/>
                      <a:pt x="93" y="406"/>
                      <a:pt x="92" y="406"/>
                    </a:cubicBezTo>
                    <a:cubicBezTo>
                      <a:pt x="90" y="406"/>
                      <a:pt x="90" y="406"/>
                      <a:pt x="90" y="406"/>
                    </a:cubicBezTo>
                    <a:cubicBezTo>
                      <a:pt x="88" y="408"/>
                      <a:pt x="88" y="408"/>
                      <a:pt x="88" y="408"/>
                    </a:cubicBezTo>
                    <a:cubicBezTo>
                      <a:pt x="90" y="407"/>
                      <a:pt x="88" y="410"/>
                      <a:pt x="91" y="409"/>
                    </a:cubicBezTo>
                    <a:cubicBezTo>
                      <a:pt x="90" y="410"/>
                      <a:pt x="90" y="410"/>
                      <a:pt x="90" y="410"/>
                    </a:cubicBezTo>
                    <a:cubicBezTo>
                      <a:pt x="87" y="410"/>
                      <a:pt x="87" y="410"/>
                      <a:pt x="87" y="410"/>
                    </a:cubicBezTo>
                    <a:cubicBezTo>
                      <a:pt x="86" y="410"/>
                      <a:pt x="86" y="410"/>
                      <a:pt x="86" y="410"/>
                    </a:cubicBezTo>
                    <a:cubicBezTo>
                      <a:pt x="84" y="407"/>
                      <a:pt x="84" y="407"/>
                      <a:pt x="84" y="407"/>
                    </a:cubicBezTo>
                    <a:cubicBezTo>
                      <a:pt x="83" y="407"/>
                      <a:pt x="83" y="407"/>
                      <a:pt x="83" y="407"/>
                    </a:cubicBezTo>
                    <a:cubicBezTo>
                      <a:pt x="84" y="405"/>
                      <a:pt x="88" y="405"/>
                      <a:pt x="88" y="403"/>
                    </a:cubicBezTo>
                    <a:cubicBezTo>
                      <a:pt x="90" y="402"/>
                      <a:pt x="90" y="402"/>
                      <a:pt x="90" y="402"/>
                    </a:cubicBezTo>
                    <a:cubicBezTo>
                      <a:pt x="93" y="399"/>
                      <a:pt x="93" y="399"/>
                      <a:pt x="93" y="399"/>
                    </a:cubicBezTo>
                    <a:cubicBezTo>
                      <a:pt x="92" y="398"/>
                      <a:pt x="92" y="398"/>
                      <a:pt x="92" y="398"/>
                    </a:cubicBezTo>
                    <a:cubicBezTo>
                      <a:pt x="93" y="396"/>
                      <a:pt x="93" y="396"/>
                      <a:pt x="93" y="396"/>
                    </a:cubicBezTo>
                    <a:cubicBezTo>
                      <a:pt x="88" y="395"/>
                      <a:pt x="88" y="395"/>
                      <a:pt x="88" y="395"/>
                    </a:cubicBezTo>
                    <a:cubicBezTo>
                      <a:pt x="88" y="394"/>
                      <a:pt x="88" y="394"/>
                      <a:pt x="88" y="394"/>
                    </a:cubicBezTo>
                    <a:cubicBezTo>
                      <a:pt x="87" y="395"/>
                      <a:pt x="87" y="395"/>
                      <a:pt x="87" y="395"/>
                    </a:cubicBezTo>
                    <a:cubicBezTo>
                      <a:pt x="87" y="396"/>
                      <a:pt x="87" y="396"/>
                      <a:pt x="87" y="396"/>
                    </a:cubicBezTo>
                    <a:cubicBezTo>
                      <a:pt x="83" y="397"/>
                      <a:pt x="83" y="397"/>
                      <a:pt x="83" y="397"/>
                    </a:cubicBezTo>
                    <a:cubicBezTo>
                      <a:pt x="80" y="398"/>
                      <a:pt x="80" y="398"/>
                      <a:pt x="80" y="398"/>
                    </a:cubicBezTo>
                    <a:cubicBezTo>
                      <a:pt x="79" y="400"/>
                      <a:pt x="87" y="394"/>
                      <a:pt x="76" y="400"/>
                    </a:cubicBezTo>
                    <a:cubicBezTo>
                      <a:pt x="75" y="400"/>
                      <a:pt x="75" y="400"/>
                      <a:pt x="75" y="400"/>
                    </a:cubicBezTo>
                    <a:cubicBezTo>
                      <a:pt x="75" y="399"/>
                      <a:pt x="75" y="399"/>
                      <a:pt x="75" y="399"/>
                    </a:cubicBezTo>
                    <a:cubicBezTo>
                      <a:pt x="77" y="399"/>
                      <a:pt x="77" y="399"/>
                      <a:pt x="77" y="399"/>
                    </a:cubicBezTo>
                    <a:cubicBezTo>
                      <a:pt x="79" y="397"/>
                      <a:pt x="79" y="397"/>
                      <a:pt x="79" y="397"/>
                    </a:cubicBezTo>
                    <a:cubicBezTo>
                      <a:pt x="79" y="395"/>
                      <a:pt x="79" y="395"/>
                      <a:pt x="79" y="395"/>
                    </a:cubicBezTo>
                    <a:cubicBezTo>
                      <a:pt x="80" y="395"/>
                      <a:pt x="80" y="395"/>
                      <a:pt x="80" y="395"/>
                    </a:cubicBezTo>
                    <a:cubicBezTo>
                      <a:pt x="81" y="394"/>
                      <a:pt x="81" y="394"/>
                      <a:pt x="81" y="394"/>
                    </a:cubicBezTo>
                    <a:cubicBezTo>
                      <a:pt x="80" y="393"/>
                      <a:pt x="80" y="393"/>
                      <a:pt x="80" y="393"/>
                    </a:cubicBezTo>
                    <a:cubicBezTo>
                      <a:pt x="78" y="392"/>
                      <a:pt x="78" y="392"/>
                      <a:pt x="78" y="392"/>
                    </a:cubicBezTo>
                    <a:cubicBezTo>
                      <a:pt x="74" y="394"/>
                      <a:pt x="74" y="394"/>
                      <a:pt x="74" y="394"/>
                    </a:cubicBezTo>
                    <a:cubicBezTo>
                      <a:pt x="72" y="395"/>
                      <a:pt x="72" y="395"/>
                      <a:pt x="72" y="395"/>
                    </a:cubicBezTo>
                    <a:cubicBezTo>
                      <a:pt x="71" y="395"/>
                      <a:pt x="76" y="393"/>
                      <a:pt x="71" y="396"/>
                    </a:cubicBezTo>
                    <a:cubicBezTo>
                      <a:pt x="72" y="394"/>
                      <a:pt x="72" y="394"/>
                      <a:pt x="72" y="394"/>
                    </a:cubicBezTo>
                    <a:cubicBezTo>
                      <a:pt x="74" y="393"/>
                      <a:pt x="74" y="393"/>
                      <a:pt x="74" y="393"/>
                    </a:cubicBezTo>
                    <a:cubicBezTo>
                      <a:pt x="74" y="392"/>
                      <a:pt x="74" y="392"/>
                      <a:pt x="74" y="392"/>
                    </a:cubicBezTo>
                    <a:cubicBezTo>
                      <a:pt x="71" y="392"/>
                      <a:pt x="71" y="392"/>
                      <a:pt x="71" y="392"/>
                    </a:cubicBezTo>
                    <a:cubicBezTo>
                      <a:pt x="68" y="396"/>
                      <a:pt x="68" y="396"/>
                      <a:pt x="68" y="396"/>
                    </a:cubicBezTo>
                    <a:cubicBezTo>
                      <a:pt x="70" y="396"/>
                      <a:pt x="70" y="396"/>
                      <a:pt x="70" y="396"/>
                    </a:cubicBezTo>
                    <a:cubicBezTo>
                      <a:pt x="68" y="398"/>
                      <a:pt x="68" y="398"/>
                      <a:pt x="68" y="398"/>
                    </a:cubicBezTo>
                    <a:cubicBezTo>
                      <a:pt x="68" y="397"/>
                      <a:pt x="68" y="397"/>
                      <a:pt x="68" y="397"/>
                    </a:cubicBezTo>
                    <a:cubicBezTo>
                      <a:pt x="66" y="398"/>
                      <a:pt x="66" y="398"/>
                      <a:pt x="66" y="398"/>
                    </a:cubicBezTo>
                    <a:cubicBezTo>
                      <a:pt x="64" y="398"/>
                      <a:pt x="64" y="398"/>
                      <a:pt x="64" y="398"/>
                    </a:cubicBezTo>
                    <a:cubicBezTo>
                      <a:pt x="62" y="400"/>
                      <a:pt x="62" y="400"/>
                      <a:pt x="62" y="400"/>
                    </a:cubicBezTo>
                    <a:cubicBezTo>
                      <a:pt x="59" y="400"/>
                      <a:pt x="59" y="400"/>
                      <a:pt x="59" y="400"/>
                    </a:cubicBezTo>
                    <a:cubicBezTo>
                      <a:pt x="58" y="399"/>
                      <a:pt x="58" y="399"/>
                      <a:pt x="58" y="399"/>
                    </a:cubicBezTo>
                    <a:cubicBezTo>
                      <a:pt x="59" y="398"/>
                      <a:pt x="59" y="398"/>
                      <a:pt x="59" y="398"/>
                    </a:cubicBezTo>
                    <a:cubicBezTo>
                      <a:pt x="57" y="396"/>
                      <a:pt x="57" y="396"/>
                      <a:pt x="57" y="396"/>
                    </a:cubicBezTo>
                    <a:cubicBezTo>
                      <a:pt x="58" y="396"/>
                      <a:pt x="59" y="395"/>
                      <a:pt x="60" y="395"/>
                    </a:cubicBezTo>
                    <a:cubicBezTo>
                      <a:pt x="59" y="395"/>
                      <a:pt x="59" y="395"/>
                      <a:pt x="59" y="395"/>
                    </a:cubicBezTo>
                    <a:cubicBezTo>
                      <a:pt x="62" y="390"/>
                      <a:pt x="62" y="390"/>
                      <a:pt x="62" y="390"/>
                    </a:cubicBezTo>
                    <a:cubicBezTo>
                      <a:pt x="61" y="390"/>
                      <a:pt x="61" y="390"/>
                      <a:pt x="61" y="390"/>
                    </a:cubicBezTo>
                    <a:cubicBezTo>
                      <a:pt x="61" y="390"/>
                      <a:pt x="60" y="391"/>
                      <a:pt x="61" y="389"/>
                    </a:cubicBezTo>
                    <a:cubicBezTo>
                      <a:pt x="60" y="389"/>
                      <a:pt x="60" y="389"/>
                      <a:pt x="60" y="389"/>
                    </a:cubicBezTo>
                    <a:cubicBezTo>
                      <a:pt x="62" y="387"/>
                      <a:pt x="62" y="391"/>
                      <a:pt x="64" y="387"/>
                    </a:cubicBezTo>
                    <a:cubicBezTo>
                      <a:pt x="61" y="387"/>
                      <a:pt x="61" y="387"/>
                      <a:pt x="61" y="387"/>
                    </a:cubicBezTo>
                    <a:cubicBezTo>
                      <a:pt x="54" y="393"/>
                      <a:pt x="54" y="393"/>
                      <a:pt x="54" y="393"/>
                    </a:cubicBezTo>
                    <a:cubicBezTo>
                      <a:pt x="52" y="395"/>
                      <a:pt x="52" y="395"/>
                      <a:pt x="52" y="395"/>
                    </a:cubicBezTo>
                    <a:cubicBezTo>
                      <a:pt x="52" y="395"/>
                      <a:pt x="51" y="396"/>
                      <a:pt x="52" y="396"/>
                    </a:cubicBezTo>
                    <a:cubicBezTo>
                      <a:pt x="50" y="396"/>
                      <a:pt x="50" y="396"/>
                      <a:pt x="50" y="396"/>
                    </a:cubicBezTo>
                    <a:cubicBezTo>
                      <a:pt x="53" y="393"/>
                      <a:pt x="53" y="393"/>
                      <a:pt x="53" y="393"/>
                    </a:cubicBezTo>
                    <a:cubicBezTo>
                      <a:pt x="53" y="392"/>
                      <a:pt x="53" y="392"/>
                      <a:pt x="53" y="392"/>
                    </a:cubicBezTo>
                    <a:cubicBezTo>
                      <a:pt x="54" y="390"/>
                      <a:pt x="54" y="390"/>
                      <a:pt x="54" y="390"/>
                    </a:cubicBezTo>
                    <a:cubicBezTo>
                      <a:pt x="54" y="390"/>
                      <a:pt x="54" y="390"/>
                      <a:pt x="54" y="390"/>
                    </a:cubicBezTo>
                    <a:cubicBezTo>
                      <a:pt x="54" y="391"/>
                      <a:pt x="52" y="389"/>
                      <a:pt x="52" y="392"/>
                    </a:cubicBezTo>
                    <a:cubicBezTo>
                      <a:pt x="51" y="393"/>
                      <a:pt x="51" y="393"/>
                      <a:pt x="51" y="393"/>
                    </a:cubicBezTo>
                    <a:cubicBezTo>
                      <a:pt x="50" y="392"/>
                      <a:pt x="50" y="392"/>
                      <a:pt x="50" y="392"/>
                    </a:cubicBezTo>
                    <a:cubicBezTo>
                      <a:pt x="47" y="393"/>
                      <a:pt x="47" y="393"/>
                      <a:pt x="47" y="393"/>
                    </a:cubicBezTo>
                    <a:cubicBezTo>
                      <a:pt x="45" y="390"/>
                      <a:pt x="45" y="390"/>
                      <a:pt x="45" y="390"/>
                    </a:cubicBezTo>
                    <a:cubicBezTo>
                      <a:pt x="46" y="388"/>
                      <a:pt x="46" y="388"/>
                      <a:pt x="46" y="388"/>
                    </a:cubicBezTo>
                    <a:cubicBezTo>
                      <a:pt x="44" y="386"/>
                      <a:pt x="44" y="386"/>
                      <a:pt x="44" y="386"/>
                    </a:cubicBezTo>
                    <a:cubicBezTo>
                      <a:pt x="47" y="385"/>
                      <a:pt x="47" y="385"/>
                      <a:pt x="47" y="385"/>
                    </a:cubicBezTo>
                    <a:cubicBezTo>
                      <a:pt x="47" y="384"/>
                      <a:pt x="47" y="384"/>
                      <a:pt x="47" y="384"/>
                    </a:cubicBezTo>
                    <a:cubicBezTo>
                      <a:pt x="48" y="384"/>
                      <a:pt x="48" y="384"/>
                      <a:pt x="48" y="384"/>
                    </a:cubicBezTo>
                    <a:cubicBezTo>
                      <a:pt x="47" y="382"/>
                      <a:pt x="47" y="382"/>
                      <a:pt x="47" y="382"/>
                    </a:cubicBezTo>
                    <a:cubicBezTo>
                      <a:pt x="50" y="380"/>
                      <a:pt x="50" y="380"/>
                      <a:pt x="50" y="380"/>
                    </a:cubicBezTo>
                    <a:cubicBezTo>
                      <a:pt x="49" y="381"/>
                      <a:pt x="51" y="377"/>
                      <a:pt x="46" y="380"/>
                    </a:cubicBezTo>
                    <a:cubicBezTo>
                      <a:pt x="44" y="380"/>
                      <a:pt x="44" y="380"/>
                      <a:pt x="44" y="380"/>
                    </a:cubicBezTo>
                    <a:cubicBezTo>
                      <a:pt x="42" y="383"/>
                      <a:pt x="42" y="383"/>
                      <a:pt x="42" y="383"/>
                    </a:cubicBezTo>
                    <a:cubicBezTo>
                      <a:pt x="40" y="383"/>
                      <a:pt x="40" y="383"/>
                      <a:pt x="40" y="383"/>
                    </a:cubicBezTo>
                    <a:cubicBezTo>
                      <a:pt x="42" y="381"/>
                      <a:pt x="42" y="381"/>
                      <a:pt x="42" y="381"/>
                    </a:cubicBezTo>
                    <a:cubicBezTo>
                      <a:pt x="42" y="380"/>
                      <a:pt x="42" y="380"/>
                      <a:pt x="42" y="380"/>
                    </a:cubicBezTo>
                    <a:cubicBezTo>
                      <a:pt x="42" y="379"/>
                      <a:pt x="43" y="382"/>
                      <a:pt x="42" y="379"/>
                    </a:cubicBezTo>
                    <a:cubicBezTo>
                      <a:pt x="43" y="379"/>
                      <a:pt x="38" y="381"/>
                      <a:pt x="44" y="379"/>
                    </a:cubicBezTo>
                    <a:cubicBezTo>
                      <a:pt x="45" y="378"/>
                      <a:pt x="45" y="378"/>
                      <a:pt x="45" y="378"/>
                    </a:cubicBezTo>
                    <a:cubicBezTo>
                      <a:pt x="45" y="376"/>
                      <a:pt x="45" y="376"/>
                      <a:pt x="45" y="376"/>
                    </a:cubicBezTo>
                    <a:cubicBezTo>
                      <a:pt x="45" y="375"/>
                      <a:pt x="45" y="375"/>
                      <a:pt x="45" y="375"/>
                    </a:cubicBezTo>
                    <a:cubicBezTo>
                      <a:pt x="41" y="379"/>
                      <a:pt x="41" y="379"/>
                      <a:pt x="41" y="379"/>
                    </a:cubicBezTo>
                    <a:cubicBezTo>
                      <a:pt x="40" y="379"/>
                      <a:pt x="40" y="379"/>
                      <a:pt x="40" y="379"/>
                    </a:cubicBezTo>
                    <a:cubicBezTo>
                      <a:pt x="40" y="378"/>
                      <a:pt x="40" y="378"/>
                      <a:pt x="40" y="378"/>
                    </a:cubicBezTo>
                    <a:cubicBezTo>
                      <a:pt x="41" y="378"/>
                      <a:pt x="41" y="378"/>
                      <a:pt x="41" y="378"/>
                    </a:cubicBezTo>
                    <a:cubicBezTo>
                      <a:pt x="42" y="375"/>
                      <a:pt x="42" y="375"/>
                      <a:pt x="42" y="375"/>
                    </a:cubicBezTo>
                    <a:cubicBezTo>
                      <a:pt x="44" y="375"/>
                      <a:pt x="44" y="375"/>
                      <a:pt x="44" y="375"/>
                    </a:cubicBezTo>
                    <a:cubicBezTo>
                      <a:pt x="43" y="372"/>
                      <a:pt x="43" y="372"/>
                      <a:pt x="43" y="372"/>
                    </a:cubicBezTo>
                    <a:cubicBezTo>
                      <a:pt x="44" y="371"/>
                      <a:pt x="44" y="371"/>
                      <a:pt x="44" y="371"/>
                    </a:cubicBezTo>
                    <a:cubicBezTo>
                      <a:pt x="44" y="370"/>
                      <a:pt x="42" y="371"/>
                      <a:pt x="44" y="371"/>
                    </a:cubicBezTo>
                    <a:cubicBezTo>
                      <a:pt x="45" y="370"/>
                      <a:pt x="45" y="370"/>
                      <a:pt x="45" y="370"/>
                    </a:cubicBezTo>
                    <a:cubicBezTo>
                      <a:pt x="44" y="370"/>
                      <a:pt x="44" y="370"/>
                      <a:pt x="44" y="370"/>
                    </a:cubicBezTo>
                    <a:cubicBezTo>
                      <a:pt x="43" y="369"/>
                      <a:pt x="43" y="369"/>
                      <a:pt x="43" y="369"/>
                    </a:cubicBezTo>
                    <a:cubicBezTo>
                      <a:pt x="40" y="371"/>
                      <a:pt x="40" y="371"/>
                      <a:pt x="40" y="371"/>
                    </a:cubicBezTo>
                    <a:cubicBezTo>
                      <a:pt x="41" y="372"/>
                      <a:pt x="38" y="371"/>
                      <a:pt x="38" y="375"/>
                    </a:cubicBezTo>
                    <a:cubicBezTo>
                      <a:pt x="37" y="375"/>
                      <a:pt x="37" y="375"/>
                      <a:pt x="37" y="375"/>
                    </a:cubicBezTo>
                    <a:cubicBezTo>
                      <a:pt x="38" y="377"/>
                      <a:pt x="38" y="377"/>
                      <a:pt x="38" y="377"/>
                    </a:cubicBezTo>
                    <a:cubicBezTo>
                      <a:pt x="37" y="379"/>
                      <a:pt x="37" y="379"/>
                      <a:pt x="37" y="379"/>
                    </a:cubicBezTo>
                    <a:cubicBezTo>
                      <a:pt x="39" y="379"/>
                      <a:pt x="39" y="379"/>
                      <a:pt x="39" y="379"/>
                    </a:cubicBezTo>
                    <a:cubicBezTo>
                      <a:pt x="37" y="381"/>
                      <a:pt x="43" y="377"/>
                      <a:pt x="36" y="380"/>
                    </a:cubicBezTo>
                    <a:cubicBezTo>
                      <a:pt x="36" y="380"/>
                      <a:pt x="36" y="380"/>
                      <a:pt x="36" y="380"/>
                    </a:cubicBezTo>
                    <a:cubicBezTo>
                      <a:pt x="36" y="380"/>
                      <a:pt x="40" y="381"/>
                      <a:pt x="35" y="380"/>
                    </a:cubicBezTo>
                    <a:cubicBezTo>
                      <a:pt x="37" y="377"/>
                      <a:pt x="37" y="377"/>
                      <a:pt x="37" y="377"/>
                    </a:cubicBezTo>
                    <a:cubicBezTo>
                      <a:pt x="36" y="377"/>
                      <a:pt x="36" y="377"/>
                      <a:pt x="36" y="377"/>
                    </a:cubicBezTo>
                    <a:cubicBezTo>
                      <a:pt x="35" y="379"/>
                      <a:pt x="35" y="379"/>
                      <a:pt x="35" y="379"/>
                    </a:cubicBezTo>
                    <a:cubicBezTo>
                      <a:pt x="35" y="376"/>
                      <a:pt x="35" y="376"/>
                      <a:pt x="35" y="376"/>
                    </a:cubicBezTo>
                    <a:cubicBezTo>
                      <a:pt x="36" y="375"/>
                      <a:pt x="36" y="375"/>
                      <a:pt x="36" y="375"/>
                    </a:cubicBezTo>
                    <a:cubicBezTo>
                      <a:pt x="36" y="374"/>
                      <a:pt x="36" y="374"/>
                      <a:pt x="36" y="374"/>
                    </a:cubicBezTo>
                    <a:cubicBezTo>
                      <a:pt x="36" y="372"/>
                      <a:pt x="36" y="372"/>
                      <a:pt x="36" y="372"/>
                    </a:cubicBezTo>
                    <a:cubicBezTo>
                      <a:pt x="31" y="374"/>
                      <a:pt x="31" y="374"/>
                      <a:pt x="31" y="374"/>
                    </a:cubicBezTo>
                    <a:cubicBezTo>
                      <a:pt x="28" y="376"/>
                      <a:pt x="28" y="376"/>
                      <a:pt x="28" y="376"/>
                    </a:cubicBezTo>
                    <a:cubicBezTo>
                      <a:pt x="28" y="376"/>
                      <a:pt x="28" y="376"/>
                      <a:pt x="28" y="376"/>
                    </a:cubicBezTo>
                    <a:cubicBezTo>
                      <a:pt x="27" y="377"/>
                      <a:pt x="27" y="377"/>
                      <a:pt x="27" y="377"/>
                    </a:cubicBezTo>
                    <a:cubicBezTo>
                      <a:pt x="27" y="377"/>
                      <a:pt x="27" y="377"/>
                      <a:pt x="27" y="377"/>
                    </a:cubicBezTo>
                    <a:cubicBezTo>
                      <a:pt x="28" y="378"/>
                      <a:pt x="28" y="378"/>
                      <a:pt x="28" y="378"/>
                    </a:cubicBezTo>
                    <a:cubicBezTo>
                      <a:pt x="28" y="378"/>
                      <a:pt x="29" y="377"/>
                      <a:pt x="30" y="377"/>
                    </a:cubicBezTo>
                    <a:cubicBezTo>
                      <a:pt x="27" y="379"/>
                      <a:pt x="27" y="379"/>
                      <a:pt x="27" y="379"/>
                    </a:cubicBezTo>
                    <a:cubicBezTo>
                      <a:pt x="27" y="379"/>
                      <a:pt x="27" y="379"/>
                      <a:pt x="27" y="379"/>
                    </a:cubicBezTo>
                    <a:cubicBezTo>
                      <a:pt x="23" y="380"/>
                      <a:pt x="23" y="380"/>
                      <a:pt x="23" y="380"/>
                    </a:cubicBezTo>
                    <a:cubicBezTo>
                      <a:pt x="24" y="378"/>
                      <a:pt x="24" y="378"/>
                      <a:pt x="24" y="378"/>
                    </a:cubicBezTo>
                    <a:cubicBezTo>
                      <a:pt x="25" y="377"/>
                      <a:pt x="25" y="377"/>
                      <a:pt x="25" y="377"/>
                    </a:cubicBezTo>
                    <a:cubicBezTo>
                      <a:pt x="25" y="376"/>
                      <a:pt x="25" y="376"/>
                      <a:pt x="25" y="376"/>
                    </a:cubicBezTo>
                    <a:cubicBezTo>
                      <a:pt x="26" y="374"/>
                      <a:pt x="26" y="374"/>
                      <a:pt x="26" y="374"/>
                    </a:cubicBezTo>
                    <a:cubicBezTo>
                      <a:pt x="28" y="373"/>
                      <a:pt x="25" y="376"/>
                      <a:pt x="25" y="372"/>
                    </a:cubicBezTo>
                    <a:cubicBezTo>
                      <a:pt x="25" y="371"/>
                      <a:pt x="25" y="371"/>
                      <a:pt x="25" y="371"/>
                    </a:cubicBezTo>
                    <a:cubicBezTo>
                      <a:pt x="25" y="371"/>
                      <a:pt x="25" y="371"/>
                      <a:pt x="25" y="371"/>
                    </a:cubicBezTo>
                    <a:cubicBezTo>
                      <a:pt x="23" y="369"/>
                      <a:pt x="25" y="375"/>
                      <a:pt x="23" y="369"/>
                    </a:cubicBezTo>
                    <a:cubicBezTo>
                      <a:pt x="25" y="369"/>
                      <a:pt x="25" y="369"/>
                      <a:pt x="25" y="369"/>
                    </a:cubicBezTo>
                    <a:cubicBezTo>
                      <a:pt x="25" y="368"/>
                      <a:pt x="25" y="368"/>
                      <a:pt x="25" y="368"/>
                    </a:cubicBezTo>
                    <a:cubicBezTo>
                      <a:pt x="24" y="367"/>
                      <a:pt x="22" y="372"/>
                      <a:pt x="24" y="366"/>
                    </a:cubicBezTo>
                    <a:cubicBezTo>
                      <a:pt x="26" y="364"/>
                      <a:pt x="26" y="364"/>
                      <a:pt x="26" y="364"/>
                    </a:cubicBezTo>
                    <a:cubicBezTo>
                      <a:pt x="26" y="365"/>
                      <a:pt x="25" y="365"/>
                      <a:pt x="25" y="362"/>
                    </a:cubicBezTo>
                    <a:cubicBezTo>
                      <a:pt x="25" y="362"/>
                      <a:pt x="25" y="362"/>
                      <a:pt x="25" y="362"/>
                    </a:cubicBezTo>
                    <a:cubicBezTo>
                      <a:pt x="23" y="361"/>
                      <a:pt x="23" y="361"/>
                      <a:pt x="23" y="361"/>
                    </a:cubicBezTo>
                    <a:cubicBezTo>
                      <a:pt x="26" y="360"/>
                      <a:pt x="26" y="360"/>
                      <a:pt x="26" y="360"/>
                    </a:cubicBezTo>
                    <a:cubicBezTo>
                      <a:pt x="27" y="360"/>
                      <a:pt x="27" y="360"/>
                      <a:pt x="27" y="360"/>
                    </a:cubicBezTo>
                    <a:cubicBezTo>
                      <a:pt x="26" y="359"/>
                      <a:pt x="26" y="359"/>
                      <a:pt x="26" y="359"/>
                    </a:cubicBezTo>
                    <a:cubicBezTo>
                      <a:pt x="26" y="359"/>
                      <a:pt x="25" y="361"/>
                      <a:pt x="26" y="359"/>
                    </a:cubicBezTo>
                    <a:cubicBezTo>
                      <a:pt x="24" y="359"/>
                      <a:pt x="24" y="359"/>
                      <a:pt x="24" y="359"/>
                    </a:cubicBezTo>
                    <a:cubicBezTo>
                      <a:pt x="25" y="358"/>
                      <a:pt x="25" y="358"/>
                      <a:pt x="25" y="358"/>
                    </a:cubicBezTo>
                    <a:cubicBezTo>
                      <a:pt x="26" y="358"/>
                      <a:pt x="26" y="358"/>
                      <a:pt x="26" y="358"/>
                    </a:cubicBezTo>
                    <a:cubicBezTo>
                      <a:pt x="31" y="355"/>
                      <a:pt x="31" y="355"/>
                      <a:pt x="31" y="355"/>
                    </a:cubicBezTo>
                    <a:cubicBezTo>
                      <a:pt x="27" y="355"/>
                      <a:pt x="27" y="355"/>
                      <a:pt x="27" y="355"/>
                    </a:cubicBezTo>
                    <a:cubicBezTo>
                      <a:pt x="27" y="354"/>
                      <a:pt x="27" y="354"/>
                      <a:pt x="27" y="354"/>
                    </a:cubicBezTo>
                    <a:cubicBezTo>
                      <a:pt x="29" y="354"/>
                      <a:pt x="29" y="354"/>
                      <a:pt x="29" y="354"/>
                    </a:cubicBezTo>
                    <a:cubicBezTo>
                      <a:pt x="28" y="351"/>
                      <a:pt x="28" y="351"/>
                      <a:pt x="28" y="351"/>
                    </a:cubicBezTo>
                    <a:cubicBezTo>
                      <a:pt x="30" y="350"/>
                      <a:pt x="30" y="350"/>
                      <a:pt x="30" y="350"/>
                    </a:cubicBezTo>
                    <a:cubicBezTo>
                      <a:pt x="31" y="350"/>
                      <a:pt x="31" y="352"/>
                      <a:pt x="31" y="350"/>
                    </a:cubicBezTo>
                    <a:cubicBezTo>
                      <a:pt x="25" y="350"/>
                      <a:pt x="25" y="350"/>
                      <a:pt x="25" y="350"/>
                    </a:cubicBezTo>
                    <a:cubicBezTo>
                      <a:pt x="26" y="351"/>
                      <a:pt x="24" y="351"/>
                      <a:pt x="23" y="351"/>
                    </a:cubicBezTo>
                    <a:cubicBezTo>
                      <a:pt x="22" y="352"/>
                      <a:pt x="22" y="352"/>
                      <a:pt x="22" y="352"/>
                    </a:cubicBezTo>
                    <a:cubicBezTo>
                      <a:pt x="20" y="351"/>
                      <a:pt x="20" y="351"/>
                      <a:pt x="20" y="351"/>
                    </a:cubicBezTo>
                    <a:cubicBezTo>
                      <a:pt x="17" y="354"/>
                      <a:pt x="17" y="354"/>
                      <a:pt x="17" y="354"/>
                    </a:cubicBezTo>
                    <a:cubicBezTo>
                      <a:pt x="17" y="353"/>
                      <a:pt x="17" y="353"/>
                      <a:pt x="17" y="353"/>
                    </a:cubicBezTo>
                    <a:cubicBezTo>
                      <a:pt x="16" y="355"/>
                      <a:pt x="16" y="355"/>
                      <a:pt x="16" y="355"/>
                    </a:cubicBezTo>
                    <a:cubicBezTo>
                      <a:pt x="12" y="356"/>
                      <a:pt x="12" y="356"/>
                      <a:pt x="12" y="356"/>
                    </a:cubicBezTo>
                    <a:cubicBezTo>
                      <a:pt x="11" y="357"/>
                      <a:pt x="20" y="351"/>
                      <a:pt x="10" y="359"/>
                    </a:cubicBezTo>
                    <a:cubicBezTo>
                      <a:pt x="9" y="357"/>
                      <a:pt x="9" y="357"/>
                      <a:pt x="9" y="357"/>
                    </a:cubicBezTo>
                    <a:cubicBezTo>
                      <a:pt x="10" y="356"/>
                      <a:pt x="10" y="356"/>
                      <a:pt x="10" y="356"/>
                    </a:cubicBezTo>
                    <a:cubicBezTo>
                      <a:pt x="9" y="356"/>
                      <a:pt x="9" y="356"/>
                      <a:pt x="9" y="356"/>
                    </a:cubicBezTo>
                    <a:cubicBezTo>
                      <a:pt x="9" y="356"/>
                      <a:pt x="11" y="354"/>
                      <a:pt x="12" y="355"/>
                    </a:cubicBezTo>
                    <a:cubicBezTo>
                      <a:pt x="15" y="354"/>
                      <a:pt x="15" y="354"/>
                      <a:pt x="15" y="354"/>
                    </a:cubicBezTo>
                    <a:cubicBezTo>
                      <a:pt x="14" y="352"/>
                      <a:pt x="14" y="352"/>
                      <a:pt x="14" y="352"/>
                    </a:cubicBezTo>
                    <a:cubicBezTo>
                      <a:pt x="14" y="350"/>
                      <a:pt x="14" y="350"/>
                      <a:pt x="14" y="350"/>
                    </a:cubicBezTo>
                    <a:cubicBezTo>
                      <a:pt x="16" y="350"/>
                      <a:pt x="16" y="350"/>
                      <a:pt x="16" y="350"/>
                    </a:cubicBezTo>
                    <a:cubicBezTo>
                      <a:pt x="16" y="349"/>
                      <a:pt x="16" y="349"/>
                      <a:pt x="16" y="349"/>
                    </a:cubicBezTo>
                    <a:cubicBezTo>
                      <a:pt x="16" y="348"/>
                      <a:pt x="16" y="348"/>
                      <a:pt x="16" y="348"/>
                    </a:cubicBezTo>
                    <a:cubicBezTo>
                      <a:pt x="15" y="347"/>
                      <a:pt x="24" y="344"/>
                      <a:pt x="13" y="348"/>
                    </a:cubicBezTo>
                    <a:cubicBezTo>
                      <a:pt x="13" y="349"/>
                      <a:pt x="13" y="349"/>
                      <a:pt x="13" y="349"/>
                    </a:cubicBezTo>
                    <a:cubicBezTo>
                      <a:pt x="12" y="349"/>
                      <a:pt x="12" y="349"/>
                      <a:pt x="12" y="349"/>
                    </a:cubicBezTo>
                    <a:cubicBezTo>
                      <a:pt x="13" y="347"/>
                      <a:pt x="13" y="347"/>
                      <a:pt x="13" y="347"/>
                    </a:cubicBezTo>
                    <a:cubicBezTo>
                      <a:pt x="17" y="346"/>
                      <a:pt x="17" y="346"/>
                      <a:pt x="17" y="346"/>
                    </a:cubicBezTo>
                    <a:cubicBezTo>
                      <a:pt x="18" y="346"/>
                      <a:pt x="18" y="346"/>
                      <a:pt x="18" y="346"/>
                    </a:cubicBezTo>
                    <a:cubicBezTo>
                      <a:pt x="17" y="344"/>
                      <a:pt x="17" y="344"/>
                      <a:pt x="17" y="344"/>
                    </a:cubicBezTo>
                    <a:cubicBezTo>
                      <a:pt x="18" y="343"/>
                      <a:pt x="20" y="345"/>
                      <a:pt x="19" y="342"/>
                    </a:cubicBezTo>
                    <a:cubicBezTo>
                      <a:pt x="19" y="342"/>
                      <a:pt x="19" y="342"/>
                      <a:pt x="19" y="342"/>
                    </a:cubicBezTo>
                    <a:cubicBezTo>
                      <a:pt x="17" y="342"/>
                      <a:pt x="17" y="342"/>
                      <a:pt x="17" y="342"/>
                    </a:cubicBezTo>
                    <a:cubicBezTo>
                      <a:pt x="19" y="339"/>
                      <a:pt x="19" y="339"/>
                      <a:pt x="19" y="339"/>
                    </a:cubicBezTo>
                    <a:cubicBezTo>
                      <a:pt x="19" y="339"/>
                      <a:pt x="19" y="339"/>
                      <a:pt x="19" y="339"/>
                    </a:cubicBezTo>
                    <a:cubicBezTo>
                      <a:pt x="20" y="338"/>
                      <a:pt x="20" y="338"/>
                      <a:pt x="20" y="338"/>
                    </a:cubicBezTo>
                    <a:cubicBezTo>
                      <a:pt x="20" y="337"/>
                      <a:pt x="16" y="343"/>
                      <a:pt x="20" y="336"/>
                    </a:cubicBezTo>
                    <a:cubicBezTo>
                      <a:pt x="20" y="333"/>
                      <a:pt x="20" y="333"/>
                      <a:pt x="20" y="333"/>
                    </a:cubicBezTo>
                    <a:cubicBezTo>
                      <a:pt x="17" y="334"/>
                      <a:pt x="17" y="334"/>
                      <a:pt x="17" y="334"/>
                    </a:cubicBezTo>
                    <a:cubicBezTo>
                      <a:pt x="18" y="336"/>
                      <a:pt x="18" y="336"/>
                      <a:pt x="18" y="336"/>
                    </a:cubicBezTo>
                    <a:cubicBezTo>
                      <a:pt x="18" y="336"/>
                      <a:pt x="18" y="336"/>
                      <a:pt x="18" y="336"/>
                    </a:cubicBezTo>
                    <a:cubicBezTo>
                      <a:pt x="15" y="335"/>
                      <a:pt x="15" y="335"/>
                      <a:pt x="15" y="335"/>
                    </a:cubicBezTo>
                    <a:cubicBezTo>
                      <a:pt x="15" y="336"/>
                      <a:pt x="15" y="336"/>
                      <a:pt x="15" y="336"/>
                    </a:cubicBezTo>
                    <a:cubicBezTo>
                      <a:pt x="15" y="334"/>
                      <a:pt x="15" y="334"/>
                      <a:pt x="15" y="334"/>
                    </a:cubicBezTo>
                    <a:cubicBezTo>
                      <a:pt x="15" y="334"/>
                      <a:pt x="15" y="336"/>
                      <a:pt x="16" y="334"/>
                    </a:cubicBezTo>
                    <a:cubicBezTo>
                      <a:pt x="13" y="332"/>
                      <a:pt x="13" y="332"/>
                      <a:pt x="13" y="332"/>
                    </a:cubicBezTo>
                    <a:cubicBezTo>
                      <a:pt x="13" y="333"/>
                      <a:pt x="13" y="333"/>
                      <a:pt x="13" y="333"/>
                    </a:cubicBezTo>
                    <a:cubicBezTo>
                      <a:pt x="14" y="333"/>
                      <a:pt x="12" y="330"/>
                      <a:pt x="12" y="335"/>
                    </a:cubicBezTo>
                    <a:cubicBezTo>
                      <a:pt x="10" y="336"/>
                      <a:pt x="10" y="336"/>
                      <a:pt x="10" y="336"/>
                    </a:cubicBezTo>
                    <a:cubicBezTo>
                      <a:pt x="11" y="336"/>
                      <a:pt x="11" y="336"/>
                      <a:pt x="11" y="336"/>
                    </a:cubicBezTo>
                    <a:cubicBezTo>
                      <a:pt x="10" y="340"/>
                      <a:pt x="10" y="340"/>
                      <a:pt x="10" y="340"/>
                    </a:cubicBezTo>
                    <a:cubicBezTo>
                      <a:pt x="12" y="340"/>
                      <a:pt x="7" y="338"/>
                      <a:pt x="13" y="340"/>
                    </a:cubicBezTo>
                    <a:cubicBezTo>
                      <a:pt x="10" y="342"/>
                      <a:pt x="14" y="338"/>
                      <a:pt x="10" y="340"/>
                    </a:cubicBezTo>
                    <a:cubicBezTo>
                      <a:pt x="10" y="341"/>
                      <a:pt x="10" y="341"/>
                      <a:pt x="10" y="341"/>
                    </a:cubicBezTo>
                    <a:cubicBezTo>
                      <a:pt x="8" y="343"/>
                      <a:pt x="8" y="343"/>
                      <a:pt x="8" y="343"/>
                    </a:cubicBezTo>
                    <a:cubicBezTo>
                      <a:pt x="8" y="344"/>
                      <a:pt x="8" y="344"/>
                      <a:pt x="8" y="344"/>
                    </a:cubicBezTo>
                    <a:cubicBezTo>
                      <a:pt x="6" y="345"/>
                      <a:pt x="6" y="345"/>
                      <a:pt x="6" y="345"/>
                    </a:cubicBezTo>
                    <a:cubicBezTo>
                      <a:pt x="7" y="345"/>
                      <a:pt x="7" y="345"/>
                      <a:pt x="7" y="345"/>
                    </a:cubicBezTo>
                    <a:cubicBezTo>
                      <a:pt x="5" y="346"/>
                      <a:pt x="5" y="346"/>
                      <a:pt x="5" y="346"/>
                    </a:cubicBezTo>
                    <a:cubicBezTo>
                      <a:pt x="5" y="346"/>
                      <a:pt x="5" y="346"/>
                      <a:pt x="5" y="346"/>
                    </a:cubicBezTo>
                    <a:cubicBezTo>
                      <a:pt x="4" y="345"/>
                      <a:pt x="4" y="345"/>
                      <a:pt x="4" y="345"/>
                    </a:cubicBezTo>
                    <a:cubicBezTo>
                      <a:pt x="4" y="345"/>
                      <a:pt x="4" y="345"/>
                      <a:pt x="4" y="345"/>
                    </a:cubicBezTo>
                    <a:cubicBezTo>
                      <a:pt x="5" y="344"/>
                      <a:pt x="5" y="344"/>
                      <a:pt x="5" y="344"/>
                    </a:cubicBezTo>
                    <a:cubicBezTo>
                      <a:pt x="2" y="343"/>
                      <a:pt x="2" y="343"/>
                      <a:pt x="2" y="343"/>
                    </a:cubicBezTo>
                    <a:cubicBezTo>
                      <a:pt x="2" y="341"/>
                      <a:pt x="2" y="341"/>
                      <a:pt x="2" y="341"/>
                    </a:cubicBezTo>
                    <a:cubicBezTo>
                      <a:pt x="5" y="341"/>
                      <a:pt x="1" y="338"/>
                      <a:pt x="4" y="341"/>
                    </a:cubicBezTo>
                    <a:cubicBezTo>
                      <a:pt x="7" y="341"/>
                      <a:pt x="7" y="341"/>
                      <a:pt x="7" y="341"/>
                    </a:cubicBezTo>
                    <a:cubicBezTo>
                      <a:pt x="7" y="338"/>
                      <a:pt x="7" y="338"/>
                      <a:pt x="7" y="338"/>
                    </a:cubicBezTo>
                    <a:cubicBezTo>
                      <a:pt x="8" y="336"/>
                      <a:pt x="8" y="336"/>
                      <a:pt x="8" y="336"/>
                    </a:cubicBezTo>
                    <a:cubicBezTo>
                      <a:pt x="6" y="334"/>
                      <a:pt x="6" y="334"/>
                      <a:pt x="6" y="334"/>
                    </a:cubicBezTo>
                    <a:cubicBezTo>
                      <a:pt x="7" y="333"/>
                      <a:pt x="7" y="333"/>
                      <a:pt x="7" y="333"/>
                    </a:cubicBezTo>
                    <a:cubicBezTo>
                      <a:pt x="8" y="334"/>
                      <a:pt x="8" y="334"/>
                      <a:pt x="8" y="334"/>
                    </a:cubicBezTo>
                    <a:cubicBezTo>
                      <a:pt x="12" y="331"/>
                      <a:pt x="12" y="331"/>
                      <a:pt x="12" y="331"/>
                    </a:cubicBezTo>
                    <a:cubicBezTo>
                      <a:pt x="12" y="331"/>
                      <a:pt x="12" y="331"/>
                      <a:pt x="12" y="331"/>
                    </a:cubicBezTo>
                    <a:cubicBezTo>
                      <a:pt x="12" y="330"/>
                      <a:pt x="12" y="330"/>
                      <a:pt x="12" y="330"/>
                    </a:cubicBezTo>
                    <a:cubicBezTo>
                      <a:pt x="12" y="330"/>
                      <a:pt x="12" y="329"/>
                      <a:pt x="13" y="331"/>
                    </a:cubicBezTo>
                    <a:cubicBezTo>
                      <a:pt x="14" y="329"/>
                      <a:pt x="14" y="329"/>
                      <a:pt x="14" y="329"/>
                    </a:cubicBezTo>
                    <a:cubicBezTo>
                      <a:pt x="14" y="329"/>
                      <a:pt x="14" y="329"/>
                      <a:pt x="14" y="329"/>
                    </a:cubicBezTo>
                    <a:cubicBezTo>
                      <a:pt x="14" y="328"/>
                      <a:pt x="14" y="328"/>
                      <a:pt x="14" y="328"/>
                    </a:cubicBezTo>
                    <a:cubicBezTo>
                      <a:pt x="12" y="328"/>
                      <a:pt x="12" y="328"/>
                      <a:pt x="12" y="328"/>
                    </a:cubicBezTo>
                    <a:cubicBezTo>
                      <a:pt x="11" y="329"/>
                      <a:pt x="11" y="329"/>
                      <a:pt x="11" y="329"/>
                    </a:cubicBezTo>
                    <a:cubicBezTo>
                      <a:pt x="10" y="329"/>
                      <a:pt x="10" y="329"/>
                      <a:pt x="10" y="329"/>
                    </a:cubicBezTo>
                    <a:cubicBezTo>
                      <a:pt x="7" y="332"/>
                      <a:pt x="7" y="332"/>
                      <a:pt x="7" y="332"/>
                    </a:cubicBezTo>
                    <a:cubicBezTo>
                      <a:pt x="4" y="333"/>
                      <a:pt x="4" y="333"/>
                      <a:pt x="4" y="333"/>
                    </a:cubicBezTo>
                    <a:cubicBezTo>
                      <a:pt x="6" y="332"/>
                      <a:pt x="9" y="335"/>
                      <a:pt x="8" y="328"/>
                    </a:cubicBezTo>
                    <a:cubicBezTo>
                      <a:pt x="12" y="327"/>
                      <a:pt x="12" y="327"/>
                      <a:pt x="12" y="327"/>
                    </a:cubicBezTo>
                    <a:cubicBezTo>
                      <a:pt x="14" y="326"/>
                      <a:pt x="14" y="326"/>
                      <a:pt x="14" y="326"/>
                    </a:cubicBezTo>
                    <a:cubicBezTo>
                      <a:pt x="16" y="326"/>
                      <a:pt x="16" y="326"/>
                      <a:pt x="16" y="326"/>
                    </a:cubicBezTo>
                    <a:cubicBezTo>
                      <a:pt x="15" y="325"/>
                      <a:pt x="18" y="326"/>
                      <a:pt x="16" y="324"/>
                    </a:cubicBezTo>
                    <a:cubicBezTo>
                      <a:pt x="15" y="323"/>
                      <a:pt x="15" y="323"/>
                      <a:pt x="15" y="323"/>
                    </a:cubicBezTo>
                    <a:cubicBezTo>
                      <a:pt x="14" y="323"/>
                      <a:pt x="20" y="322"/>
                      <a:pt x="13" y="324"/>
                    </a:cubicBezTo>
                    <a:cubicBezTo>
                      <a:pt x="15" y="322"/>
                      <a:pt x="15" y="322"/>
                      <a:pt x="15" y="322"/>
                    </a:cubicBezTo>
                    <a:cubicBezTo>
                      <a:pt x="16" y="322"/>
                      <a:pt x="16" y="323"/>
                      <a:pt x="17" y="322"/>
                    </a:cubicBezTo>
                    <a:cubicBezTo>
                      <a:pt x="17" y="322"/>
                      <a:pt x="17" y="322"/>
                      <a:pt x="17" y="322"/>
                    </a:cubicBezTo>
                    <a:cubicBezTo>
                      <a:pt x="14" y="321"/>
                      <a:pt x="14" y="321"/>
                      <a:pt x="14" y="321"/>
                    </a:cubicBezTo>
                    <a:cubicBezTo>
                      <a:pt x="16" y="319"/>
                      <a:pt x="16" y="319"/>
                      <a:pt x="16" y="319"/>
                    </a:cubicBezTo>
                    <a:cubicBezTo>
                      <a:pt x="18" y="317"/>
                      <a:pt x="20" y="322"/>
                      <a:pt x="20" y="316"/>
                    </a:cubicBezTo>
                    <a:cubicBezTo>
                      <a:pt x="19" y="314"/>
                      <a:pt x="19" y="314"/>
                      <a:pt x="19" y="314"/>
                    </a:cubicBezTo>
                    <a:cubicBezTo>
                      <a:pt x="21" y="314"/>
                      <a:pt x="21" y="314"/>
                      <a:pt x="21" y="314"/>
                    </a:cubicBezTo>
                    <a:cubicBezTo>
                      <a:pt x="20" y="313"/>
                      <a:pt x="20" y="313"/>
                      <a:pt x="20" y="313"/>
                    </a:cubicBezTo>
                    <a:cubicBezTo>
                      <a:pt x="21" y="313"/>
                      <a:pt x="21" y="313"/>
                      <a:pt x="21" y="313"/>
                    </a:cubicBezTo>
                    <a:cubicBezTo>
                      <a:pt x="22" y="314"/>
                      <a:pt x="22" y="314"/>
                      <a:pt x="22" y="314"/>
                    </a:cubicBezTo>
                    <a:cubicBezTo>
                      <a:pt x="22" y="314"/>
                      <a:pt x="22" y="314"/>
                      <a:pt x="22" y="314"/>
                    </a:cubicBezTo>
                    <a:cubicBezTo>
                      <a:pt x="22" y="315"/>
                      <a:pt x="22" y="315"/>
                      <a:pt x="22" y="315"/>
                    </a:cubicBezTo>
                    <a:cubicBezTo>
                      <a:pt x="24" y="315"/>
                      <a:pt x="24" y="315"/>
                      <a:pt x="24" y="315"/>
                    </a:cubicBezTo>
                    <a:cubicBezTo>
                      <a:pt x="20" y="318"/>
                      <a:pt x="20" y="318"/>
                      <a:pt x="20" y="318"/>
                    </a:cubicBezTo>
                    <a:cubicBezTo>
                      <a:pt x="20" y="319"/>
                      <a:pt x="20" y="319"/>
                      <a:pt x="20" y="319"/>
                    </a:cubicBezTo>
                    <a:cubicBezTo>
                      <a:pt x="22" y="319"/>
                      <a:pt x="22" y="319"/>
                      <a:pt x="22" y="319"/>
                    </a:cubicBezTo>
                    <a:cubicBezTo>
                      <a:pt x="25" y="318"/>
                      <a:pt x="25" y="318"/>
                      <a:pt x="25" y="318"/>
                    </a:cubicBezTo>
                    <a:cubicBezTo>
                      <a:pt x="27" y="316"/>
                      <a:pt x="27" y="316"/>
                      <a:pt x="27" y="316"/>
                    </a:cubicBezTo>
                    <a:cubicBezTo>
                      <a:pt x="29" y="314"/>
                      <a:pt x="29" y="314"/>
                      <a:pt x="29" y="314"/>
                    </a:cubicBezTo>
                    <a:cubicBezTo>
                      <a:pt x="31" y="312"/>
                      <a:pt x="31" y="312"/>
                      <a:pt x="31" y="312"/>
                    </a:cubicBezTo>
                    <a:cubicBezTo>
                      <a:pt x="31" y="311"/>
                      <a:pt x="31" y="311"/>
                      <a:pt x="31" y="311"/>
                    </a:cubicBezTo>
                    <a:cubicBezTo>
                      <a:pt x="32" y="312"/>
                      <a:pt x="33" y="310"/>
                      <a:pt x="33" y="311"/>
                    </a:cubicBezTo>
                    <a:cubicBezTo>
                      <a:pt x="34" y="310"/>
                      <a:pt x="34" y="310"/>
                      <a:pt x="34" y="310"/>
                    </a:cubicBezTo>
                    <a:cubicBezTo>
                      <a:pt x="32" y="309"/>
                      <a:pt x="32" y="309"/>
                      <a:pt x="32" y="309"/>
                    </a:cubicBezTo>
                    <a:cubicBezTo>
                      <a:pt x="28" y="310"/>
                      <a:pt x="28" y="310"/>
                      <a:pt x="28" y="310"/>
                    </a:cubicBezTo>
                    <a:cubicBezTo>
                      <a:pt x="29" y="312"/>
                      <a:pt x="29" y="312"/>
                      <a:pt x="29" y="312"/>
                    </a:cubicBezTo>
                    <a:cubicBezTo>
                      <a:pt x="28" y="311"/>
                      <a:pt x="28" y="311"/>
                      <a:pt x="28" y="311"/>
                    </a:cubicBezTo>
                    <a:cubicBezTo>
                      <a:pt x="26" y="313"/>
                      <a:pt x="26" y="313"/>
                      <a:pt x="26" y="313"/>
                    </a:cubicBezTo>
                    <a:cubicBezTo>
                      <a:pt x="24" y="311"/>
                      <a:pt x="32" y="315"/>
                      <a:pt x="23" y="312"/>
                    </a:cubicBezTo>
                    <a:cubicBezTo>
                      <a:pt x="26" y="311"/>
                      <a:pt x="26" y="311"/>
                      <a:pt x="26" y="311"/>
                    </a:cubicBezTo>
                    <a:cubicBezTo>
                      <a:pt x="22" y="311"/>
                      <a:pt x="27" y="307"/>
                      <a:pt x="21" y="308"/>
                    </a:cubicBezTo>
                    <a:cubicBezTo>
                      <a:pt x="21" y="308"/>
                      <a:pt x="24" y="307"/>
                      <a:pt x="21" y="306"/>
                    </a:cubicBezTo>
                    <a:cubicBezTo>
                      <a:pt x="20" y="306"/>
                      <a:pt x="20" y="306"/>
                      <a:pt x="20" y="306"/>
                    </a:cubicBezTo>
                    <a:cubicBezTo>
                      <a:pt x="22" y="304"/>
                      <a:pt x="22" y="304"/>
                      <a:pt x="22" y="304"/>
                    </a:cubicBezTo>
                    <a:cubicBezTo>
                      <a:pt x="23" y="304"/>
                      <a:pt x="23" y="304"/>
                      <a:pt x="23" y="305"/>
                    </a:cubicBezTo>
                    <a:cubicBezTo>
                      <a:pt x="23" y="308"/>
                      <a:pt x="23" y="308"/>
                      <a:pt x="23" y="308"/>
                    </a:cubicBezTo>
                    <a:cubicBezTo>
                      <a:pt x="25" y="310"/>
                      <a:pt x="25" y="310"/>
                      <a:pt x="25" y="310"/>
                    </a:cubicBezTo>
                    <a:cubicBezTo>
                      <a:pt x="25" y="309"/>
                      <a:pt x="25" y="309"/>
                      <a:pt x="25" y="309"/>
                    </a:cubicBezTo>
                    <a:cubicBezTo>
                      <a:pt x="28" y="309"/>
                      <a:pt x="28" y="309"/>
                      <a:pt x="28" y="309"/>
                    </a:cubicBezTo>
                    <a:cubicBezTo>
                      <a:pt x="29" y="309"/>
                      <a:pt x="29" y="309"/>
                      <a:pt x="29" y="309"/>
                    </a:cubicBezTo>
                    <a:cubicBezTo>
                      <a:pt x="29" y="309"/>
                      <a:pt x="30" y="313"/>
                      <a:pt x="30" y="308"/>
                    </a:cubicBezTo>
                    <a:cubicBezTo>
                      <a:pt x="26" y="307"/>
                      <a:pt x="26" y="307"/>
                      <a:pt x="26" y="307"/>
                    </a:cubicBezTo>
                    <a:cubicBezTo>
                      <a:pt x="27" y="305"/>
                      <a:pt x="27" y="305"/>
                      <a:pt x="27" y="305"/>
                    </a:cubicBezTo>
                    <a:cubicBezTo>
                      <a:pt x="27" y="304"/>
                      <a:pt x="27" y="304"/>
                      <a:pt x="27" y="304"/>
                    </a:cubicBezTo>
                    <a:cubicBezTo>
                      <a:pt x="26" y="304"/>
                      <a:pt x="26" y="304"/>
                      <a:pt x="26" y="304"/>
                    </a:cubicBezTo>
                    <a:cubicBezTo>
                      <a:pt x="24" y="304"/>
                      <a:pt x="24" y="304"/>
                      <a:pt x="24" y="304"/>
                    </a:cubicBezTo>
                    <a:cubicBezTo>
                      <a:pt x="23" y="304"/>
                      <a:pt x="23" y="304"/>
                      <a:pt x="23" y="304"/>
                    </a:cubicBezTo>
                    <a:cubicBezTo>
                      <a:pt x="27" y="300"/>
                      <a:pt x="27" y="300"/>
                      <a:pt x="27" y="300"/>
                    </a:cubicBezTo>
                    <a:cubicBezTo>
                      <a:pt x="25" y="299"/>
                      <a:pt x="25" y="299"/>
                      <a:pt x="25" y="299"/>
                    </a:cubicBezTo>
                    <a:cubicBezTo>
                      <a:pt x="25" y="298"/>
                      <a:pt x="30" y="301"/>
                      <a:pt x="22" y="299"/>
                    </a:cubicBezTo>
                    <a:cubicBezTo>
                      <a:pt x="22" y="299"/>
                      <a:pt x="22" y="299"/>
                      <a:pt x="22" y="299"/>
                    </a:cubicBezTo>
                    <a:cubicBezTo>
                      <a:pt x="20" y="298"/>
                      <a:pt x="20" y="298"/>
                      <a:pt x="20" y="298"/>
                    </a:cubicBezTo>
                    <a:cubicBezTo>
                      <a:pt x="19" y="298"/>
                      <a:pt x="19" y="298"/>
                      <a:pt x="19" y="298"/>
                    </a:cubicBezTo>
                    <a:cubicBezTo>
                      <a:pt x="18" y="299"/>
                      <a:pt x="21" y="294"/>
                      <a:pt x="17" y="299"/>
                    </a:cubicBezTo>
                    <a:cubicBezTo>
                      <a:pt x="17" y="299"/>
                      <a:pt x="17" y="299"/>
                      <a:pt x="17" y="299"/>
                    </a:cubicBezTo>
                    <a:cubicBezTo>
                      <a:pt x="20" y="296"/>
                      <a:pt x="20" y="296"/>
                      <a:pt x="20" y="296"/>
                    </a:cubicBezTo>
                    <a:cubicBezTo>
                      <a:pt x="21" y="297"/>
                      <a:pt x="21" y="297"/>
                      <a:pt x="21" y="297"/>
                    </a:cubicBezTo>
                    <a:cubicBezTo>
                      <a:pt x="23" y="297"/>
                      <a:pt x="23" y="297"/>
                      <a:pt x="23" y="297"/>
                    </a:cubicBezTo>
                    <a:cubicBezTo>
                      <a:pt x="25" y="294"/>
                      <a:pt x="25" y="294"/>
                      <a:pt x="25" y="294"/>
                    </a:cubicBezTo>
                    <a:cubicBezTo>
                      <a:pt x="31" y="290"/>
                      <a:pt x="31" y="290"/>
                      <a:pt x="31" y="290"/>
                    </a:cubicBezTo>
                    <a:cubicBezTo>
                      <a:pt x="31" y="290"/>
                      <a:pt x="32" y="289"/>
                      <a:pt x="31" y="289"/>
                    </a:cubicBezTo>
                    <a:cubicBezTo>
                      <a:pt x="29" y="290"/>
                      <a:pt x="29" y="290"/>
                      <a:pt x="29" y="290"/>
                    </a:cubicBezTo>
                    <a:cubicBezTo>
                      <a:pt x="28" y="289"/>
                      <a:pt x="28" y="289"/>
                      <a:pt x="28" y="289"/>
                    </a:cubicBezTo>
                    <a:cubicBezTo>
                      <a:pt x="29" y="288"/>
                      <a:pt x="29" y="288"/>
                      <a:pt x="29" y="288"/>
                    </a:cubicBezTo>
                    <a:cubicBezTo>
                      <a:pt x="27" y="285"/>
                      <a:pt x="27" y="285"/>
                      <a:pt x="27" y="285"/>
                    </a:cubicBezTo>
                    <a:cubicBezTo>
                      <a:pt x="27" y="284"/>
                      <a:pt x="27" y="284"/>
                      <a:pt x="27" y="284"/>
                    </a:cubicBezTo>
                    <a:cubicBezTo>
                      <a:pt x="26" y="285"/>
                      <a:pt x="26" y="285"/>
                      <a:pt x="26" y="285"/>
                    </a:cubicBezTo>
                    <a:cubicBezTo>
                      <a:pt x="25" y="285"/>
                      <a:pt x="25" y="285"/>
                      <a:pt x="25" y="285"/>
                    </a:cubicBezTo>
                    <a:cubicBezTo>
                      <a:pt x="26" y="283"/>
                      <a:pt x="26" y="283"/>
                      <a:pt x="26" y="283"/>
                    </a:cubicBezTo>
                    <a:cubicBezTo>
                      <a:pt x="23" y="284"/>
                      <a:pt x="23" y="284"/>
                      <a:pt x="23" y="284"/>
                    </a:cubicBezTo>
                    <a:cubicBezTo>
                      <a:pt x="22" y="285"/>
                      <a:pt x="22" y="285"/>
                      <a:pt x="22" y="285"/>
                    </a:cubicBezTo>
                    <a:cubicBezTo>
                      <a:pt x="22" y="287"/>
                      <a:pt x="22" y="287"/>
                      <a:pt x="22" y="287"/>
                    </a:cubicBezTo>
                    <a:cubicBezTo>
                      <a:pt x="23" y="288"/>
                      <a:pt x="23" y="288"/>
                      <a:pt x="23" y="288"/>
                    </a:cubicBezTo>
                    <a:cubicBezTo>
                      <a:pt x="22" y="289"/>
                      <a:pt x="22" y="289"/>
                      <a:pt x="22" y="289"/>
                    </a:cubicBezTo>
                    <a:cubicBezTo>
                      <a:pt x="23" y="289"/>
                      <a:pt x="23" y="289"/>
                      <a:pt x="23" y="289"/>
                    </a:cubicBezTo>
                    <a:cubicBezTo>
                      <a:pt x="22" y="289"/>
                      <a:pt x="20" y="290"/>
                      <a:pt x="20" y="288"/>
                    </a:cubicBezTo>
                    <a:cubicBezTo>
                      <a:pt x="19" y="286"/>
                      <a:pt x="24" y="288"/>
                      <a:pt x="20" y="285"/>
                    </a:cubicBezTo>
                    <a:cubicBezTo>
                      <a:pt x="20" y="284"/>
                      <a:pt x="20" y="284"/>
                      <a:pt x="20" y="284"/>
                    </a:cubicBezTo>
                    <a:cubicBezTo>
                      <a:pt x="20" y="283"/>
                      <a:pt x="22" y="285"/>
                      <a:pt x="22" y="283"/>
                    </a:cubicBezTo>
                    <a:cubicBezTo>
                      <a:pt x="21" y="283"/>
                      <a:pt x="21" y="283"/>
                      <a:pt x="21" y="283"/>
                    </a:cubicBezTo>
                    <a:cubicBezTo>
                      <a:pt x="20" y="282"/>
                      <a:pt x="20" y="282"/>
                      <a:pt x="20" y="282"/>
                    </a:cubicBezTo>
                    <a:cubicBezTo>
                      <a:pt x="23" y="281"/>
                      <a:pt x="23" y="281"/>
                      <a:pt x="23" y="281"/>
                    </a:cubicBezTo>
                    <a:cubicBezTo>
                      <a:pt x="24" y="278"/>
                      <a:pt x="25" y="277"/>
                      <a:pt x="30" y="276"/>
                    </a:cubicBezTo>
                    <a:cubicBezTo>
                      <a:pt x="31" y="274"/>
                      <a:pt x="31" y="274"/>
                      <a:pt x="31" y="274"/>
                    </a:cubicBezTo>
                    <a:cubicBezTo>
                      <a:pt x="33" y="274"/>
                      <a:pt x="33" y="274"/>
                      <a:pt x="33" y="274"/>
                    </a:cubicBezTo>
                    <a:cubicBezTo>
                      <a:pt x="33" y="273"/>
                      <a:pt x="33" y="273"/>
                      <a:pt x="33" y="273"/>
                    </a:cubicBezTo>
                    <a:cubicBezTo>
                      <a:pt x="36" y="272"/>
                      <a:pt x="36" y="272"/>
                      <a:pt x="36" y="272"/>
                    </a:cubicBezTo>
                    <a:cubicBezTo>
                      <a:pt x="43" y="268"/>
                      <a:pt x="43" y="268"/>
                      <a:pt x="43" y="268"/>
                    </a:cubicBezTo>
                    <a:cubicBezTo>
                      <a:pt x="44" y="266"/>
                      <a:pt x="44" y="266"/>
                      <a:pt x="44" y="266"/>
                    </a:cubicBezTo>
                    <a:cubicBezTo>
                      <a:pt x="45" y="267"/>
                      <a:pt x="45" y="267"/>
                      <a:pt x="45" y="267"/>
                    </a:cubicBezTo>
                    <a:cubicBezTo>
                      <a:pt x="46" y="267"/>
                      <a:pt x="46" y="268"/>
                      <a:pt x="46" y="266"/>
                    </a:cubicBezTo>
                    <a:cubicBezTo>
                      <a:pt x="46" y="266"/>
                      <a:pt x="46" y="266"/>
                      <a:pt x="46" y="266"/>
                    </a:cubicBezTo>
                    <a:cubicBezTo>
                      <a:pt x="49" y="265"/>
                      <a:pt x="49" y="265"/>
                      <a:pt x="49" y="265"/>
                    </a:cubicBezTo>
                    <a:cubicBezTo>
                      <a:pt x="48" y="264"/>
                      <a:pt x="48" y="264"/>
                      <a:pt x="48" y="264"/>
                    </a:cubicBezTo>
                    <a:cubicBezTo>
                      <a:pt x="50" y="263"/>
                      <a:pt x="50" y="263"/>
                      <a:pt x="50" y="263"/>
                    </a:cubicBezTo>
                    <a:cubicBezTo>
                      <a:pt x="50" y="262"/>
                      <a:pt x="50" y="262"/>
                      <a:pt x="50" y="262"/>
                    </a:cubicBezTo>
                    <a:cubicBezTo>
                      <a:pt x="51" y="261"/>
                      <a:pt x="51" y="261"/>
                      <a:pt x="51" y="261"/>
                    </a:cubicBezTo>
                    <a:cubicBezTo>
                      <a:pt x="52" y="262"/>
                      <a:pt x="52" y="262"/>
                      <a:pt x="52" y="262"/>
                    </a:cubicBezTo>
                    <a:cubicBezTo>
                      <a:pt x="52" y="260"/>
                      <a:pt x="52" y="260"/>
                      <a:pt x="52" y="260"/>
                    </a:cubicBezTo>
                    <a:cubicBezTo>
                      <a:pt x="53" y="261"/>
                      <a:pt x="53" y="261"/>
                      <a:pt x="53" y="261"/>
                    </a:cubicBezTo>
                    <a:cubicBezTo>
                      <a:pt x="54" y="261"/>
                      <a:pt x="54" y="261"/>
                      <a:pt x="54" y="261"/>
                    </a:cubicBezTo>
                    <a:cubicBezTo>
                      <a:pt x="58" y="259"/>
                      <a:pt x="58" y="259"/>
                      <a:pt x="58" y="259"/>
                    </a:cubicBezTo>
                    <a:cubicBezTo>
                      <a:pt x="60" y="258"/>
                      <a:pt x="60" y="258"/>
                      <a:pt x="60" y="258"/>
                    </a:cubicBezTo>
                    <a:cubicBezTo>
                      <a:pt x="64" y="256"/>
                      <a:pt x="64" y="256"/>
                      <a:pt x="64" y="256"/>
                    </a:cubicBezTo>
                    <a:cubicBezTo>
                      <a:pt x="64" y="255"/>
                      <a:pt x="64" y="255"/>
                      <a:pt x="64" y="255"/>
                    </a:cubicBezTo>
                    <a:cubicBezTo>
                      <a:pt x="65" y="256"/>
                      <a:pt x="65" y="256"/>
                      <a:pt x="65" y="256"/>
                    </a:cubicBezTo>
                    <a:cubicBezTo>
                      <a:pt x="67" y="253"/>
                      <a:pt x="66" y="258"/>
                      <a:pt x="69" y="254"/>
                    </a:cubicBezTo>
                    <a:cubicBezTo>
                      <a:pt x="64" y="254"/>
                      <a:pt x="64" y="254"/>
                      <a:pt x="64" y="254"/>
                    </a:cubicBezTo>
                    <a:cubicBezTo>
                      <a:pt x="65" y="253"/>
                      <a:pt x="65" y="253"/>
                      <a:pt x="65" y="253"/>
                    </a:cubicBezTo>
                    <a:cubicBezTo>
                      <a:pt x="68" y="253"/>
                      <a:pt x="68" y="253"/>
                      <a:pt x="68" y="253"/>
                    </a:cubicBezTo>
                    <a:cubicBezTo>
                      <a:pt x="71" y="252"/>
                      <a:pt x="71" y="252"/>
                      <a:pt x="71" y="252"/>
                    </a:cubicBezTo>
                    <a:cubicBezTo>
                      <a:pt x="76" y="250"/>
                      <a:pt x="76" y="250"/>
                      <a:pt x="76" y="250"/>
                    </a:cubicBezTo>
                    <a:cubicBezTo>
                      <a:pt x="80" y="249"/>
                      <a:pt x="80" y="249"/>
                      <a:pt x="80" y="249"/>
                    </a:cubicBezTo>
                    <a:cubicBezTo>
                      <a:pt x="81" y="248"/>
                      <a:pt x="81" y="248"/>
                      <a:pt x="81" y="248"/>
                    </a:cubicBezTo>
                    <a:cubicBezTo>
                      <a:pt x="80" y="245"/>
                      <a:pt x="80" y="245"/>
                      <a:pt x="80" y="245"/>
                    </a:cubicBezTo>
                    <a:cubicBezTo>
                      <a:pt x="82" y="245"/>
                      <a:pt x="82" y="245"/>
                      <a:pt x="82" y="245"/>
                    </a:cubicBezTo>
                    <a:cubicBezTo>
                      <a:pt x="82" y="246"/>
                      <a:pt x="82" y="246"/>
                      <a:pt x="82" y="246"/>
                    </a:cubicBezTo>
                    <a:cubicBezTo>
                      <a:pt x="83" y="247"/>
                      <a:pt x="83" y="247"/>
                      <a:pt x="83" y="247"/>
                    </a:cubicBezTo>
                    <a:cubicBezTo>
                      <a:pt x="84" y="247"/>
                      <a:pt x="84" y="246"/>
                      <a:pt x="84" y="246"/>
                    </a:cubicBezTo>
                    <a:cubicBezTo>
                      <a:pt x="81" y="244"/>
                      <a:pt x="89" y="245"/>
                      <a:pt x="83" y="244"/>
                    </a:cubicBezTo>
                    <a:cubicBezTo>
                      <a:pt x="85" y="245"/>
                      <a:pt x="85" y="245"/>
                      <a:pt x="85" y="245"/>
                    </a:cubicBezTo>
                    <a:cubicBezTo>
                      <a:pt x="85" y="244"/>
                      <a:pt x="85" y="244"/>
                      <a:pt x="85" y="244"/>
                    </a:cubicBezTo>
                    <a:cubicBezTo>
                      <a:pt x="87" y="245"/>
                      <a:pt x="87" y="245"/>
                      <a:pt x="87" y="245"/>
                    </a:cubicBezTo>
                    <a:cubicBezTo>
                      <a:pt x="88" y="245"/>
                      <a:pt x="88" y="244"/>
                      <a:pt x="89" y="244"/>
                    </a:cubicBezTo>
                    <a:cubicBezTo>
                      <a:pt x="87" y="243"/>
                      <a:pt x="87" y="243"/>
                      <a:pt x="87" y="243"/>
                    </a:cubicBezTo>
                    <a:cubicBezTo>
                      <a:pt x="82" y="243"/>
                      <a:pt x="82" y="243"/>
                      <a:pt x="82" y="243"/>
                    </a:cubicBezTo>
                    <a:cubicBezTo>
                      <a:pt x="79" y="241"/>
                      <a:pt x="79" y="241"/>
                      <a:pt x="79" y="241"/>
                    </a:cubicBezTo>
                    <a:cubicBezTo>
                      <a:pt x="75" y="242"/>
                      <a:pt x="75" y="242"/>
                      <a:pt x="75" y="242"/>
                    </a:cubicBezTo>
                    <a:cubicBezTo>
                      <a:pt x="73" y="241"/>
                      <a:pt x="73" y="241"/>
                      <a:pt x="73" y="241"/>
                    </a:cubicBezTo>
                    <a:cubicBezTo>
                      <a:pt x="72" y="242"/>
                      <a:pt x="72" y="242"/>
                      <a:pt x="72" y="242"/>
                    </a:cubicBezTo>
                    <a:cubicBezTo>
                      <a:pt x="72" y="241"/>
                      <a:pt x="72" y="241"/>
                      <a:pt x="72" y="241"/>
                    </a:cubicBezTo>
                    <a:cubicBezTo>
                      <a:pt x="71" y="241"/>
                      <a:pt x="71" y="241"/>
                      <a:pt x="71" y="241"/>
                    </a:cubicBezTo>
                    <a:cubicBezTo>
                      <a:pt x="72" y="240"/>
                      <a:pt x="72" y="240"/>
                      <a:pt x="72" y="240"/>
                    </a:cubicBezTo>
                    <a:cubicBezTo>
                      <a:pt x="68" y="239"/>
                      <a:pt x="68" y="239"/>
                      <a:pt x="68" y="239"/>
                    </a:cubicBezTo>
                    <a:cubicBezTo>
                      <a:pt x="63" y="241"/>
                      <a:pt x="63" y="241"/>
                      <a:pt x="63" y="241"/>
                    </a:cubicBezTo>
                    <a:cubicBezTo>
                      <a:pt x="62" y="241"/>
                      <a:pt x="62" y="241"/>
                      <a:pt x="62" y="241"/>
                    </a:cubicBezTo>
                    <a:cubicBezTo>
                      <a:pt x="60" y="242"/>
                      <a:pt x="60" y="242"/>
                      <a:pt x="60" y="242"/>
                    </a:cubicBezTo>
                    <a:cubicBezTo>
                      <a:pt x="58" y="242"/>
                      <a:pt x="58" y="242"/>
                      <a:pt x="58" y="242"/>
                    </a:cubicBezTo>
                    <a:cubicBezTo>
                      <a:pt x="54" y="246"/>
                      <a:pt x="54" y="246"/>
                      <a:pt x="54" y="246"/>
                    </a:cubicBezTo>
                    <a:cubicBezTo>
                      <a:pt x="54" y="246"/>
                      <a:pt x="54" y="246"/>
                      <a:pt x="54" y="246"/>
                    </a:cubicBezTo>
                    <a:cubicBezTo>
                      <a:pt x="57" y="246"/>
                      <a:pt x="57" y="246"/>
                      <a:pt x="57" y="246"/>
                    </a:cubicBezTo>
                    <a:cubicBezTo>
                      <a:pt x="57" y="247"/>
                      <a:pt x="57" y="247"/>
                      <a:pt x="57" y="247"/>
                    </a:cubicBezTo>
                    <a:cubicBezTo>
                      <a:pt x="60" y="249"/>
                      <a:pt x="60" y="249"/>
                      <a:pt x="60" y="249"/>
                    </a:cubicBezTo>
                    <a:cubicBezTo>
                      <a:pt x="59" y="249"/>
                      <a:pt x="59" y="249"/>
                      <a:pt x="59" y="249"/>
                    </a:cubicBezTo>
                    <a:cubicBezTo>
                      <a:pt x="56" y="247"/>
                      <a:pt x="56" y="247"/>
                      <a:pt x="56" y="247"/>
                    </a:cubicBezTo>
                    <a:cubicBezTo>
                      <a:pt x="56" y="248"/>
                      <a:pt x="56" y="248"/>
                      <a:pt x="56" y="248"/>
                    </a:cubicBezTo>
                    <a:cubicBezTo>
                      <a:pt x="56" y="248"/>
                      <a:pt x="56" y="248"/>
                      <a:pt x="56" y="248"/>
                    </a:cubicBezTo>
                    <a:cubicBezTo>
                      <a:pt x="55" y="247"/>
                      <a:pt x="55" y="247"/>
                      <a:pt x="55" y="247"/>
                    </a:cubicBezTo>
                    <a:cubicBezTo>
                      <a:pt x="54" y="247"/>
                      <a:pt x="54" y="247"/>
                      <a:pt x="54" y="247"/>
                    </a:cubicBezTo>
                    <a:cubicBezTo>
                      <a:pt x="54" y="247"/>
                      <a:pt x="54" y="247"/>
                      <a:pt x="54" y="247"/>
                    </a:cubicBezTo>
                    <a:cubicBezTo>
                      <a:pt x="54" y="246"/>
                      <a:pt x="54" y="246"/>
                      <a:pt x="54" y="246"/>
                    </a:cubicBezTo>
                    <a:cubicBezTo>
                      <a:pt x="50" y="247"/>
                      <a:pt x="50" y="247"/>
                      <a:pt x="50" y="247"/>
                    </a:cubicBezTo>
                    <a:cubicBezTo>
                      <a:pt x="47" y="248"/>
                      <a:pt x="47" y="248"/>
                      <a:pt x="47" y="248"/>
                    </a:cubicBezTo>
                    <a:cubicBezTo>
                      <a:pt x="47" y="248"/>
                      <a:pt x="52" y="248"/>
                      <a:pt x="46" y="248"/>
                    </a:cubicBezTo>
                    <a:cubicBezTo>
                      <a:pt x="45" y="250"/>
                      <a:pt x="50" y="247"/>
                      <a:pt x="46" y="250"/>
                    </a:cubicBezTo>
                    <a:cubicBezTo>
                      <a:pt x="44" y="249"/>
                      <a:pt x="44" y="249"/>
                      <a:pt x="44" y="249"/>
                    </a:cubicBezTo>
                    <a:cubicBezTo>
                      <a:pt x="44" y="249"/>
                      <a:pt x="44" y="249"/>
                      <a:pt x="44" y="249"/>
                    </a:cubicBezTo>
                    <a:cubicBezTo>
                      <a:pt x="39" y="251"/>
                      <a:pt x="39" y="251"/>
                      <a:pt x="39" y="251"/>
                    </a:cubicBezTo>
                    <a:cubicBezTo>
                      <a:pt x="39" y="252"/>
                      <a:pt x="39" y="252"/>
                      <a:pt x="39" y="252"/>
                    </a:cubicBezTo>
                    <a:cubicBezTo>
                      <a:pt x="38" y="252"/>
                      <a:pt x="38" y="252"/>
                      <a:pt x="38" y="252"/>
                    </a:cubicBezTo>
                    <a:cubicBezTo>
                      <a:pt x="38" y="253"/>
                      <a:pt x="38" y="253"/>
                      <a:pt x="38" y="253"/>
                    </a:cubicBezTo>
                    <a:cubicBezTo>
                      <a:pt x="35" y="253"/>
                      <a:pt x="35" y="253"/>
                      <a:pt x="35" y="253"/>
                    </a:cubicBezTo>
                    <a:cubicBezTo>
                      <a:pt x="35" y="254"/>
                      <a:pt x="34" y="257"/>
                      <a:pt x="33" y="256"/>
                    </a:cubicBezTo>
                    <a:cubicBezTo>
                      <a:pt x="33" y="256"/>
                      <a:pt x="35" y="256"/>
                      <a:pt x="33" y="257"/>
                    </a:cubicBezTo>
                    <a:cubicBezTo>
                      <a:pt x="34" y="257"/>
                      <a:pt x="34" y="257"/>
                      <a:pt x="34" y="257"/>
                    </a:cubicBezTo>
                    <a:cubicBezTo>
                      <a:pt x="34" y="257"/>
                      <a:pt x="35" y="256"/>
                      <a:pt x="33" y="258"/>
                    </a:cubicBezTo>
                    <a:cubicBezTo>
                      <a:pt x="32" y="257"/>
                      <a:pt x="32" y="257"/>
                      <a:pt x="32" y="257"/>
                    </a:cubicBezTo>
                    <a:cubicBezTo>
                      <a:pt x="30" y="257"/>
                      <a:pt x="30" y="257"/>
                      <a:pt x="30" y="257"/>
                    </a:cubicBezTo>
                    <a:cubicBezTo>
                      <a:pt x="29" y="256"/>
                      <a:pt x="37" y="256"/>
                      <a:pt x="27" y="260"/>
                    </a:cubicBezTo>
                    <a:cubicBezTo>
                      <a:pt x="25" y="260"/>
                      <a:pt x="25" y="260"/>
                      <a:pt x="25" y="260"/>
                    </a:cubicBezTo>
                    <a:cubicBezTo>
                      <a:pt x="25" y="259"/>
                      <a:pt x="25" y="259"/>
                      <a:pt x="25" y="259"/>
                    </a:cubicBezTo>
                    <a:cubicBezTo>
                      <a:pt x="24" y="257"/>
                      <a:pt x="24" y="257"/>
                      <a:pt x="24" y="257"/>
                    </a:cubicBezTo>
                    <a:cubicBezTo>
                      <a:pt x="26" y="257"/>
                      <a:pt x="26" y="257"/>
                      <a:pt x="26" y="257"/>
                    </a:cubicBezTo>
                    <a:cubicBezTo>
                      <a:pt x="28" y="255"/>
                      <a:pt x="28" y="255"/>
                      <a:pt x="28" y="255"/>
                    </a:cubicBezTo>
                    <a:cubicBezTo>
                      <a:pt x="25" y="253"/>
                      <a:pt x="25" y="253"/>
                      <a:pt x="25" y="253"/>
                    </a:cubicBezTo>
                    <a:cubicBezTo>
                      <a:pt x="23" y="253"/>
                      <a:pt x="23" y="253"/>
                      <a:pt x="23" y="253"/>
                    </a:cubicBezTo>
                    <a:cubicBezTo>
                      <a:pt x="23" y="252"/>
                      <a:pt x="23" y="252"/>
                      <a:pt x="23" y="252"/>
                    </a:cubicBezTo>
                    <a:cubicBezTo>
                      <a:pt x="26" y="253"/>
                      <a:pt x="26" y="253"/>
                      <a:pt x="26" y="253"/>
                    </a:cubicBezTo>
                    <a:cubicBezTo>
                      <a:pt x="25" y="250"/>
                      <a:pt x="25" y="250"/>
                      <a:pt x="25" y="250"/>
                    </a:cubicBezTo>
                    <a:cubicBezTo>
                      <a:pt x="29" y="249"/>
                      <a:pt x="29" y="249"/>
                      <a:pt x="29" y="249"/>
                    </a:cubicBezTo>
                    <a:cubicBezTo>
                      <a:pt x="29" y="250"/>
                      <a:pt x="29" y="250"/>
                      <a:pt x="29" y="250"/>
                    </a:cubicBezTo>
                    <a:cubicBezTo>
                      <a:pt x="30" y="250"/>
                      <a:pt x="30" y="250"/>
                      <a:pt x="30" y="250"/>
                    </a:cubicBezTo>
                    <a:cubicBezTo>
                      <a:pt x="29" y="251"/>
                      <a:pt x="29" y="251"/>
                      <a:pt x="29" y="251"/>
                    </a:cubicBezTo>
                    <a:cubicBezTo>
                      <a:pt x="30" y="251"/>
                      <a:pt x="30" y="251"/>
                      <a:pt x="30" y="251"/>
                    </a:cubicBezTo>
                    <a:cubicBezTo>
                      <a:pt x="31" y="251"/>
                      <a:pt x="31" y="251"/>
                      <a:pt x="31" y="251"/>
                    </a:cubicBezTo>
                    <a:cubicBezTo>
                      <a:pt x="31" y="250"/>
                      <a:pt x="31" y="250"/>
                      <a:pt x="31" y="250"/>
                    </a:cubicBezTo>
                    <a:cubicBezTo>
                      <a:pt x="33" y="252"/>
                      <a:pt x="33" y="252"/>
                      <a:pt x="33" y="252"/>
                    </a:cubicBezTo>
                    <a:cubicBezTo>
                      <a:pt x="36" y="250"/>
                      <a:pt x="36" y="250"/>
                      <a:pt x="36" y="250"/>
                    </a:cubicBezTo>
                    <a:cubicBezTo>
                      <a:pt x="35" y="248"/>
                      <a:pt x="35" y="248"/>
                      <a:pt x="35" y="248"/>
                    </a:cubicBezTo>
                    <a:cubicBezTo>
                      <a:pt x="36" y="247"/>
                      <a:pt x="36" y="247"/>
                      <a:pt x="36" y="247"/>
                    </a:cubicBezTo>
                    <a:cubicBezTo>
                      <a:pt x="37" y="246"/>
                      <a:pt x="33" y="250"/>
                      <a:pt x="39" y="247"/>
                    </a:cubicBezTo>
                    <a:cubicBezTo>
                      <a:pt x="37" y="246"/>
                      <a:pt x="37" y="246"/>
                      <a:pt x="37" y="246"/>
                    </a:cubicBezTo>
                    <a:cubicBezTo>
                      <a:pt x="40" y="246"/>
                      <a:pt x="40" y="246"/>
                      <a:pt x="40" y="246"/>
                    </a:cubicBezTo>
                    <a:cubicBezTo>
                      <a:pt x="39" y="245"/>
                      <a:pt x="39" y="245"/>
                      <a:pt x="39" y="245"/>
                    </a:cubicBezTo>
                    <a:cubicBezTo>
                      <a:pt x="36" y="245"/>
                      <a:pt x="36" y="245"/>
                      <a:pt x="36" y="245"/>
                    </a:cubicBezTo>
                    <a:cubicBezTo>
                      <a:pt x="37" y="244"/>
                      <a:pt x="37" y="244"/>
                      <a:pt x="37" y="244"/>
                    </a:cubicBezTo>
                    <a:cubicBezTo>
                      <a:pt x="39" y="244"/>
                      <a:pt x="39" y="244"/>
                      <a:pt x="39" y="244"/>
                    </a:cubicBezTo>
                    <a:cubicBezTo>
                      <a:pt x="38" y="243"/>
                      <a:pt x="36" y="249"/>
                      <a:pt x="38" y="242"/>
                    </a:cubicBezTo>
                    <a:cubicBezTo>
                      <a:pt x="40" y="241"/>
                      <a:pt x="40" y="241"/>
                      <a:pt x="40" y="241"/>
                    </a:cubicBezTo>
                    <a:cubicBezTo>
                      <a:pt x="40" y="243"/>
                      <a:pt x="36" y="244"/>
                      <a:pt x="40" y="244"/>
                    </a:cubicBezTo>
                    <a:cubicBezTo>
                      <a:pt x="40" y="243"/>
                      <a:pt x="40" y="243"/>
                      <a:pt x="40" y="243"/>
                    </a:cubicBezTo>
                    <a:cubicBezTo>
                      <a:pt x="40" y="243"/>
                      <a:pt x="36" y="246"/>
                      <a:pt x="42" y="244"/>
                    </a:cubicBezTo>
                    <a:cubicBezTo>
                      <a:pt x="43" y="243"/>
                      <a:pt x="43" y="243"/>
                      <a:pt x="43" y="243"/>
                    </a:cubicBezTo>
                    <a:cubicBezTo>
                      <a:pt x="42" y="242"/>
                      <a:pt x="42" y="242"/>
                      <a:pt x="42" y="242"/>
                    </a:cubicBezTo>
                    <a:cubicBezTo>
                      <a:pt x="45" y="241"/>
                      <a:pt x="45" y="241"/>
                      <a:pt x="45" y="241"/>
                    </a:cubicBezTo>
                    <a:cubicBezTo>
                      <a:pt x="46" y="241"/>
                      <a:pt x="43" y="242"/>
                      <a:pt x="46" y="240"/>
                    </a:cubicBezTo>
                    <a:cubicBezTo>
                      <a:pt x="47" y="243"/>
                      <a:pt x="39" y="240"/>
                      <a:pt x="49" y="241"/>
                    </a:cubicBezTo>
                    <a:cubicBezTo>
                      <a:pt x="49" y="241"/>
                      <a:pt x="49" y="241"/>
                      <a:pt x="49" y="241"/>
                    </a:cubicBezTo>
                    <a:cubicBezTo>
                      <a:pt x="46" y="239"/>
                      <a:pt x="46" y="239"/>
                      <a:pt x="46" y="239"/>
                    </a:cubicBezTo>
                    <a:cubicBezTo>
                      <a:pt x="46" y="238"/>
                      <a:pt x="46" y="238"/>
                      <a:pt x="46" y="238"/>
                    </a:cubicBezTo>
                    <a:cubicBezTo>
                      <a:pt x="45" y="238"/>
                      <a:pt x="45" y="238"/>
                      <a:pt x="45" y="238"/>
                    </a:cubicBezTo>
                    <a:cubicBezTo>
                      <a:pt x="47" y="236"/>
                      <a:pt x="47" y="236"/>
                      <a:pt x="47" y="236"/>
                    </a:cubicBezTo>
                    <a:cubicBezTo>
                      <a:pt x="48" y="238"/>
                      <a:pt x="48" y="238"/>
                      <a:pt x="48" y="238"/>
                    </a:cubicBezTo>
                    <a:cubicBezTo>
                      <a:pt x="50" y="239"/>
                      <a:pt x="43" y="242"/>
                      <a:pt x="51" y="238"/>
                    </a:cubicBezTo>
                    <a:cubicBezTo>
                      <a:pt x="48" y="236"/>
                      <a:pt x="48" y="236"/>
                      <a:pt x="48" y="236"/>
                    </a:cubicBezTo>
                    <a:cubicBezTo>
                      <a:pt x="49" y="236"/>
                      <a:pt x="49" y="236"/>
                      <a:pt x="49" y="236"/>
                    </a:cubicBezTo>
                    <a:cubicBezTo>
                      <a:pt x="50" y="236"/>
                      <a:pt x="46" y="237"/>
                      <a:pt x="51" y="236"/>
                    </a:cubicBezTo>
                    <a:cubicBezTo>
                      <a:pt x="50" y="235"/>
                      <a:pt x="50" y="235"/>
                      <a:pt x="50" y="235"/>
                    </a:cubicBezTo>
                    <a:cubicBezTo>
                      <a:pt x="48" y="235"/>
                      <a:pt x="48" y="235"/>
                      <a:pt x="48" y="235"/>
                    </a:cubicBezTo>
                    <a:cubicBezTo>
                      <a:pt x="49" y="232"/>
                      <a:pt x="49" y="232"/>
                      <a:pt x="49" y="232"/>
                    </a:cubicBezTo>
                    <a:cubicBezTo>
                      <a:pt x="51" y="232"/>
                      <a:pt x="51" y="232"/>
                      <a:pt x="51" y="232"/>
                    </a:cubicBezTo>
                    <a:cubicBezTo>
                      <a:pt x="52" y="232"/>
                      <a:pt x="52" y="232"/>
                      <a:pt x="52" y="232"/>
                    </a:cubicBezTo>
                    <a:cubicBezTo>
                      <a:pt x="52" y="230"/>
                      <a:pt x="49" y="234"/>
                      <a:pt x="52" y="230"/>
                    </a:cubicBezTo>
                    <a:cubicBezTo>
                      <a:pt x="55" y="229"/>
                      <a:pt x="52" y="234"/>
                      <a:pt x="55" y="230"/>
                    </a:cubicBezTo>
                    <a:cubicBezTo>
                      <a:pt x="57" y="230"/>
                      <a:pt x="57" y="230"/>
                      <a:pt x="57" y="230"/>
                    </a:cubicBezTo>
                    <a:cubicBezTo>
                      <a:pt x="59" y="230"/>
                      <a:pt x="59" y="230"/>
                      <a:pt x="59" y="230"/>
                    </a:cubicBezTo>
                    <a:cubicBezTo>
                      <a:pt x="60" y="229"/>
                      <a:pt x="53" y="233"/>
                      <a:pt x="62" y="229"/>
                    </a:cubicBezTo>
                    <a:cubicBezTo>
                      <a:pt x="62" y="229"/>
                      <a:pt x="60" y="228"/>
                      <a:pt x="63" y="229"/>
                    </a:cubicBezTo>
                    <a:cubicBezTo>
                      <a:pt x="64" y="227"/>
                      <a:pt x="64" y="227"/>
                      <a:pt x="64" y="227"/>
                    </a:cubicBezTo>
                    <a:cubicBezTo>
                      <a:pt x="64" y="226"/>
                      <a:pt x="64" y="226"/>
                      <a:pt x="64" y="226"/>
                    </a:cubicBezTo>
                    <a:cubicBezTo>
                      <a:pt x="62" y="226"/>
                      <a:pt x="63" y="228"/>
                      <a:pt x="61" y="227"/>
                    </a:cubicBezTo>
                    <a:cubicBezTo>
                      <a:pt x="61" y="226"/>
                      <a:pt x="61" y="226"/>
                      <a:pt x="61" y="226"/>
                    </a:cubicBezTo>
                    <a:cubicBezTo>
                      <a:pt x="63" y="225"/>
                      <a:pt x="63" y="225"/>
                      <a:pt x="63" y="225"/>
                    </a:cubicBezTo>
                    <a:cubicBezTo>
                      <a:pt x="63" y="225"/>
                      <a:pt x="63" y="225"/>
                      <a:pt x="63" y="225"/>
                    </a:cubicBezTo>
                    <a:cubicBezTo>
                      <a:pt x="64" y="224"/>
                      <a:pt x="64" y="224"/>
                      <a:pt x="64" y="224"/>
                    </a:cubicBezTo>
                    <a:cubicBezTo>
                      <a:pt x="67" y="226"/>
                      <a:pt x="67" y="226"/>
                      <a:pt x="67" y="226"/>
                    </a:cubicBezTo>
                    <a:cubicBezTo>
                      <a:pt x="67" y="224"/>
                      <a:pt x="67" y="224"/>
                      <a:pt x="67" y="224"/>
                    </a:cubicBezTo>
                    <a:cubicBezTo>
                      <a:pt x="68" y="224"/>
                      <a:pt x="68" y="224"/>
                      <a:pt x="68" y="224"/>
                    </a:cubicBezTo>
                    <a:cubicBezTo>
                      <a:pt x="75" y="222"/>
                      <a:pt x="75" y="222"/>
                      <a:pt x="75" y="222"/>
                    </a:cubicBezTo>
                    <a:cubicBezTo>
                      <a:pt x="76" y="222"/>
                      <a:pt x="76" y="222"/>
                      <a:pt x="76" y="222"/>
                    </a:cubicBezTo>
                    <a:cubicBezTo>
                      <a:pt x="77" y="221"/>
                      <a:pt x="77" y="221"/>
                      <a:pt x="77" y="221"/>
                    </a:cubicBezTo>
                    <a:cubicBezTo>
                      <a:pt x="71" y="220"/>
                      <a:pt x="71" y="220"/>
                      <a:pt x="71" y="220"/>
                    </a:cubicBezTo>
                    <a:cubicBezTo>
                      <a:pt x="72" y="219"/>
                      <a:pt x="72" y="219"/>
                      <a:pt x="72" y="219"/>
                    </a:cubicBezTo>
                    <a:cubicBezTo>
                      <a:pt x="71" y="219"/>
                      <a:pt x="71" y="219"/>
                      <a:pt x="71" y="219"/>
                    </a:cubicBezTo>
                    <a:cubicBezTo>
                      <a:pt x="71" y="218"/>
                      <a:pt x="71" y="218"/>
                      <a:pt x="71" y="218"/>
                    </a:cubicBezTo>
                    <a:cubicBezTo>
                      <a:pt x="76" y="216"/>
                      <a:pt x="76" y="216"/>
                      <a:pt x="76" y="216"/>
                    </a:cubicBezTo>
                    <a:cubicBezTo>
                      <a:pt x="76" y="215"/>
                      <a:pt x="76" y="215"/>
                      <a:pt x="76" y="215"/>
                    </a:cubicBezTo>
                    <a:cubicBezTo>
                      <a:pt x="76" y="214"/>
                      <a:pt x="74" y="215"/>
                      <a:pt x="77" y="214"/>
                    </a:cubicBezTo>
                    <a:cubicBezTo>
                      <a:pt x="76" y="214"/>
                      <a:pt x="76" y="214"/>
                      <a:pt x="76" y="214"/>
                    </a:cubicBezTo>
                    <a:cubicBezTo>
                      <a:pt x="72" y="215"/>
                      <a:pt x="75" y="218"/>
                      <a:pt x="66" y="219"/>
                    </a:cubicBezTo>
                    <a:cubicBezTo>
                      <a:pt x="65" y="219"/>
                      <a:pt x="65" y="222"/>
                      <a:pt x="62" y="220"/>
                    </a:cubicBezTo>
                    <a:cubicBezTo>
                      <a:pt x="63" y="221"/>
                      <a:pt x="63" y="221"/>
                      <a:pt x="63" y="221"/>
                    </a:cubicBezTo>
                    <a:cubicBezTo>
                      <a:pt x="64" y="220"/>
                      <a:pt x="64" y="220"/>
                      <a:pt x="64" y="220"/>
                    </a:cubicBezTo>
                    <a:cubicBezTo>
                      <a:pt x="67" y="221"/>
                      <a:pt x="67" y="221"/>
                      <a:pt x="67" y="221"/>
                    </a:cubicBezTo>
                    <a:cubicBezTo>
                      <a:pt x="67" y="220"/>
                      <a:pt x="67" y="220"/>
                      <a:pt x="67" y="220"/>
                    </a:cubicBezTo>
                    <a:cubicBezTo>
                      <a:pt x="68" y="221"/>
                      <a:pt x="66" y="224"/>
                      <a:pt x="70" y="220"/>
                    </a:cubicBezTo>
                    <a:cubicBezTo>
                      <a:pt x="70" y="220"/>
                      <a:pt x="70" y="220"/>
                      <a:pt x="70" y="220"/>
                    </a:cubicBezTo>
                    <a:cubicBezTo>
                      <a:pt x="66" y="222"/>
                      <a:pt x="66" y="222"/>
                      <a:pt x="66" y="222"/>
                    </a:cubicBezTo>
                    <a:cubicBezTo>
                      <a:pt x="64" y="222"/>
                      <a:pt x="64" y="222"/>
                      <a:pt x="64" y="222"/>
                    </a:cubicBezTo>
                    <a:cubicBezTo>
                      <a:pt x="66" y="223"/>
                      <a:pt x="66" y="223"/>
                      <a:pt x="66" y="223"/>
                    </a:cubicBezTo>
                    <a:cubicBezTo>
                      <a:pt x="65" y="223"/>
                      <a:pt x="64" y="227"/>
                      <a:pt x="64" y="222"/>
                    </a:cubicBezTo>
                    <a:cubicBezTo>
                      <a:pt x="59" y="224"/>
                      <a:pt x="59" y="224"/>
                      <a:pt x="59" y="224"/>
                    </a:cubicBezTo>
                    <a:cubicBezTo>
                      <a:pt x="59" y="224"/>
                      <a:pt x="58" y="225"/>
                      <a:pt x="60" y="223"/>
                    </a:cubicBezTo>
                    <a:cubicBezTo>
                      <a:pt x="59" y="223"/>
                      <a:pt x="59" y="223"/>
                      <a:pt x="59" y="223"/>
                    </a:cubicBezTo>
                    <a:cubicBezTo>
                      <a:pt x="58" y="224"/>
                      <a:pt x="58" y="224"/>
                      <a:pt x="58" y="224"/>
                    </a:cubicBezTo>
                    <a:cubicBezTo>
                      <a:pt x="58" y="225"/>
                      <a:pt x="58" y="225"/>
                      <a:pt x="58" y="225"/>
                    </a:cubicBezTo>
                    <a:cubicBezTo>
                      <a:pt x="57" y="226"/>
                      <a:pt x="57" y="226"/>
                      <a:pt x="57" y="226"/>
                    </a:cubicBezTo>
                    <a:cubicBezTo>
                      <a:pt x="55" y="226"/>
                      <a:pt x="55" y="226"/>
                      <a:pt x="55" y="226"/>
                    </a:cubicBezTo>
                    <a:cubicBezTo>
                      <a:pt x="55" y="227"/>
                      <a:pt x="55" y="227"/>
                      <a:pt x="55" y="227"/>
                    </a:cubicBezTo>
                    <a:cubicBezTo>
                      <a:pt x="54" y="226"/>
                      <a:pt x="54" y="226"/>
                      <a:pt x="54" y="226"/>
                    </a:cubicBezTo>
                    <a:cubicBezTo>
                      <a:pt x="52" y="227"/>
                      <a:pt x="52" y="227"/>
                      <a:pt x="52" y="227"/>
                    </a:cubicBezTo>
                    <a:cubicBezTo>
                      <a:pt x="52" y="228"/>
                      <a:pt x="52" y="228"/>
                      <a:pt x="52" y="228"/>
                    </a:cubicBezTo>
                    <a:cubicBezTo>
                      <a:pt x="51" y="227"/>
                      <a:pt x="51" y="227"/>
                      <a:pt x="51" y="227"/>
                    </a:cubicBezTo>
                    <a:cubicBezTo>
                      <a:pt x="45" y="230"/>
                      <a:pt x="45" y="230"/>
                      <a:pt x="45" y="230"/>
                    </a:cubicBezTo>
                    <a:cubicBezTo>
                      <a:pt x="44" y="230"/>
                      <a:pt x="44" y="230"/>
                      <a:pt x="44" y="230"/>
                    </a:cubicBezTo>
                    <a:cubicBezTo>
                      <a:pt x="42" y="231"/>
                      <a:pt x="42" y="231"/>
                      <a:pt x="42" y="231"/>
                    </a:cubicBezTo>
                    <a:cubicBezTo>
                      <a:pt x="45" y="229"/>
                      <a:pt x="45" y="229"/>
                      <a:pt x="45" y="229"/>
                    </a:cubicBezTo>
                    <a:cubicBezTo>
                      <a:pt x="41" y="229"/>
                      <a:pt x="41" y="229"/>
                      <a:pt x="41" y="229"/>
                    </a:cubicBezTo>
                    <a:cubicBezTo>
                      <a:pt x="41" y="231"/>
                      <a:pt x="41" y="231"/>
                      <a:pt x="41" y="231"/>
                    </a:cubicBezTo>
                    <a:cubicBezTo>
                      <a:pt x="38" y="231"/>
                      <a:pt x="38" y="231"/>
                      <a:pt x="38" y="231"/>
                    </a:cubicBezTo>
                    <a:cubicBezTo>
                      <a:pt x="39" y="231"/>
                      <a:pt x="37" y="231"/>
                      <a:pt x="38" y="232"/>
                    </a:cubicBezTo>
                    <a:cubicBezTo>
                      <a:pt x="40" y="232"/>
                      <a:pt x="40" y="232"/>
                      <a:pt x="40" y="232"/>
                    </a:cubicBezTo>
                    <a:cubicBezTo>
                      <a:pt x="36" y="233"/>
                      <a:pt x="36" y="233"/>
                      <a:pt x="36" y="233"/>
                    </a:cubicBezTo>
                    <a:cubicBezTo>
                      <a:pt x="38" y="234"/>
                      <a:pt x="38" y="234"/>
                      <a:pt x="38" y="234"/>
                    </a:cubicBezTo>
                    <a:cubicBezTo>
                      <a:pt x="39" y="233"/>
                      <a:pt x="39" y="233"/>
                      <a:pt x="39" y="233"/>
                    </a:cubicBezTo>
                    <a:cubicBezTo>
                      <a:pt x="41" y="233"/>
                      <a:pt x="41" y="233"/>
                      <a:pt x="41" y="233"/>
                    </a:cubicBezTo>
                    <a:cubicBezTo>
                      <a:pt x="39" y="235"/>
                      <a:pt x="39" y="235"/>
                      <a:pt x="39" y="235"/>
                    </a:cubicBezTo>
                    <a:cubicBezTo>
                      <a:pt x="38" y="236"/>
                      <a:pt x="38" y="236"/>
                      <a:pt x="38" y="236"/>
                    </a:cubicBezTo>
                    <a:cubicBezTo>
                      <a:pt x="40" y="236"/>
                      <a:pt x="40" y="236"/>
                      <a:pt x="40" y="236"/>
                    </a:cubicBezTo>
                    <a:cubicBezTo>
                      <a:pt x="45" y="235"/>
                      <a:pt x="45" y="235"/>
                      <a:pt x="45" y="235"/>
                    </a:cubicBezTo>
                    <a:cubicBezTo>
                      <a:pt x="39" y="238"/>
                      <a:pt x="39" y="238"/>
                      <a:pt x="39" y="238"/>
                    </a:cubicBezTo>
                    <a:cubicBezTo>
                      <a:pt x="39" y="237"/>
                      <a:pt x="39" y="237"/>
                      <a:pt x="39" y="237"/>
                    </a:cubicBezTo>
                    <a:cubicBezTo>
                      <a:pt x="36" y="236"/>
                      <a:pt x="36" y="236"/>
                      <a:pt x="36" y="236"/>
                    </a:cubicBezTo>
                    <a:cubicBezTo>
                      <a:pt x="34" y="238"/>
                      <a:pt x="34" y="238"/>
                      <a:pt x="34" y="238"/>
                    </a:cubicBezTo>
                    <a:cubicBezTo>
                      <a:pt x="34" y="238"/>
                      <a:pt x="32" y="238"/>
                      <a:pt x="35" y="238"/>
                    </a:cubicBezTo>
                    <a:cubicBezTo>
                      <a:pt x="35" y="238"/>
                      <a:pt x="35" y="238"/>
                      <a:pt x="35" y="238"/>
                    </a:cubicBezTo>
                    <a:cubicBezTo>
                      <a:pt x="31" y="238"/>
                      <a:pt x="31" y="238"/>
                      <a:pt x="31" y="238"/>
                    </a:cubicBezTo>
                    <a:cubicBezTo>
                      <a:pt x="28" y="237"/>
                      <a:pt x="28" y="237"/>
                      <a:pt x="28" y="237"/>
                    </a:cubicBezTo>
                    <a:cubicBezTo>
                      <a:pt x="28" y="237"/>
                      <a:pt x="28" y="237"/>
                      <a:pt x="28" y="237"/>
                    </a:cubicBezTo>
                    <a:cubicBezTo>
                      <a:pt x="26" y="238"/>
                      <a:pt x="26" y="238"/>
                      <a:pt x="26" y="238"/>
                    </a:cubicBezTo>
                    <a:cubicBezTo>
                      <a:pt x="27" y="238"/>
                      <a:pt x="27" y="238"/>
                      <a:pt x="27" y="238"/>
                    </a:cubicBezTo>
                    <a:cubicBezTo>
                      <a:pt x="25" y="240"/>
                      <a:pt x="25" y="240"/>
                      <a:pt x="25" y="240"/>
                    </a:cubicBezTo>
                    <a:cubicBezTo>
                      <a:pt x="23" y="238"/>
                      <a:pt x="23" y="238"/>
                      <a:pt x="23" y="238"/>
                    </a:cubicBezTo>
                    <a:cubicBezTo>
                      <a:pt x="23" y="242"/>
                      <a:pt x="20" y="235"/>
                      <a:pt x="23" y="242"/>
                    </a:cubicBezTo>
                    <a:cubicBezTo>
                      <a:pt x="19" y="244"/>
                      <a:pt x="19" y="244"/>
                      <a:pt x="19" y="244"/>
                    </a:cubicBezTo>
                    <a:cubicBezTo>
                      <a:pt x="17" y="244"/>
                      <a:pt x="17" y="244"/>
                      <a:pt x="17" y="244"/>
                    </a:cubicBezTo>
                    <a:cubicBezTo>
                      <a:pt x="15" y="246"/>
                      <a:pt x="15" y="246"/>
                      <a:pt x="15" y="246"/>
                    </a:cubicBezTo>
                    <a:cubicBezTo>
                      <a:pt x="18" y="245"/>
                      <a:pt x="18" y="245"/>
                      <a:pt x="18" y="245"/>
                    </a:cubicBezTo>
                    <a:cubicBezTo>
                      <a:pt x="19" y="245"/>
                      <a:pt x="19" y="245"/>
                      <a:pt x="19" y="245"/>
                    </a:cubicBezTo>
                    <a:cubicBezTo>
                      <a:pt x="19" y="245"/>
                      <a:pt x="19" y="245"/>
                      <a:pt x="19" y="245"/>
                    </a:cubicBezTo>
                    <a:cubicBezTo>
                      <a:pt x="19" y="245"/>
                      <a:pt x="19" y="245"/>
                      <a:pt x="19" y="245"/>
                    </a:cubicBezTo>
                    <a:cubicBezTo>
                      <a:pt x="15" y="249"/>
                      <a:pt x="15" y="249"/>
                      <a:pt x="15" y="249"/>
                    </a:cubicBezTo>
                    <a:cubicBezTo>
                      <a:pt x="15" y="250"/>
                      <a:pt x="15" y="250"/>
                      <a:pt x="15" y="250"/>
                    </a:cubicBezTo>
                    <a:cubicBezTo>
                      <a:pt x="16" y="251"/>
                      <a:pt x="17" y="249"/>
                      <a:pt x="17" y="251"/>
                    </a:cubicBezTo>
                    <a:cubicBezTo>
                      <a:pt x="14" y="253"/>
                      <a:pt x="14" y="253"/>
                      <a:pt x="14" y="253"/>
                    </a:cubicBezTo>
                    <a:cubicBezTo>
                      <a:pt x="14" y="252"/>
                      <a:pt x="14" y="252"/>
                      <a:pt x="14" y="252"/>
                    </a:cubicBezTo>
                    <a:cubicBezTo>
                      <a:pt x="13" y="253"/>
                      <a:pt x="13" y="253"/>
                      <a:pt x="13" y="253"/>
                    </a:cubicBezTo>
                    <a:cubicBezTo>
                      <a:pt x="9" y="252"/>
                      <a:pt x="9" y="252"/>
                      <a:pt x="9" y="252"/>
                    </a:cubicBezTo>
                    <a:cubicBezTo>
                      <a:pt x="9" y="252"/>
                      <a:pt x="9" y="252"/>
                      <a:pt x="9" y="252"/>
                    </a:cubicBezTo>
                    <a:cubicBezTo>
                      <a:pt x="10" y="252"/>
                      <a:pt x="10" y="252"/>
                      <a:pt x="10" y="252"/>
                    </a:cubicBezTo>
                    <a:cubicBezTo>
                      <a:pt x="10" y="250"/>
                      <a:pt x="10" y="250"/>
                      <a:pt x="10" y="250"/>
                    </a:cubicBezTo>
                    <a:cubicBezTo>
                      <a:pt x="5" y="249"/>
                      <a:pt x="5" y="249"/>
                      <a:pt x="5" y="249"/>
                    </a:cubicBezTo>
                    <a:cubicBezTo>
                      <a:pt x="4" y="250"/>
                      <a:pt x="4" y="250"/>
                      <a:pt x="4" y="250"/>
                    </a:cubicBezTo>
                    <a:cubicBezTo>
                      <a:pt x="3" y="248"/>
                      <a:pt x="3" y="248"/>
                      <a:pt x="3" y="248"/>
                    </a:cubicBezTo>
                    <a:cubicBezTo>
                      <a:pt x="2" y="248"/>
                      <a:pt x="2" y="248"/>
                      <a:pt x="2" y="248"/>
                    </a:cubicBezTo>
                    <a:cubicBezTo>
                      <a:pt x="1" y="247"/>
                      <a:pt x="0" y="248"/>
                      <a:pt x="1" y="246"/>
                    </a:cubicBezTo>
                    <a:cubicBezTo>
                      <a:pt x="1" y="246"/>
                      <a:pt x="1" y="246"/>
                      <a:pt x="1" y="246"/>
                    </a:cubicBezTo>
                    <a:cubicBezTo>
                      <a:pt x="3" y="248"/>
                      <a:pt x="3" y="248"/>
                      <a:pt x="3" y="248"/>
                    </a:cubicBezTo>
                    <a:cubicBezTo>
                      <a:pt x="3" y="248"/>
                      <a:pt x="3" y="248"/>
                      <a:pt x="3" y="248"/>
                    </a:cubicBezTo>
                    <a:cubicBezTo>
                      <a:pt x="3" y="246"/>
                      <a:pt x="3" y="246"/>
                      <a:pt x="3" y="246"/>
                    </a:cubicBezTo>
                    <a:cubicBezTo>
                      <a:pt x="6" y="248"/>
                      <a:pt x="6" y="248"/>
                      <a:pt x="6" y="248"/>
                    </a:cubicBezTo>
                    <a:cubicBezTo>
                      <a:pt x="9" y="245"/>
                      <a:pt x="9" y="245"/>
                      <a:pt x="9" y="245"/>
                    </a:cubicBezTo>
                    <a:cubicBezTo>
                      <a:pt x="13" y="245"/>
                      <a:pt x="13" y="245"/>
                      <a:pt x="13" y="245"/>
                    </a:cubicBezTo>
                    <a:cubicBezTo>
                      <a:pt x="14" y="244"/>
                      <a:pt x="14" y="244"/>
                      <a:pt x="14" y="244"/>
                    </a:cubicBezTo>
                    <a:cubicBezTo>
                      <a:pt x="14" y="244"/>
                      <a:pt x="13" y="242"/>
                      <a:pt x="15" y="244"/>
                    </a:cubicBezTo>
                    <a:cubicBezTo>
                      <a:pt x="15" y="244"/>
                      <a:pt x="15" y="244"/>
                      <a:pt x="15" y="244"/>
                    </a:cubicBezTo>
                    <a:cubicBezTo>
                      <a:pt x="14" y="243"/>
                      <a:pt x="14" y="243"/>
                      <a:pt x="14" y="243"/>
                    </a:cubicBezTo>
                    <a:cubicBezTo>
                      <a:pt x="17" y="242"/>
                      <a:pt x="17" y="242"/>
                      <a:pt x="17" y="242"/>
                    </a:cubicBezTo>
                    <a:cubicBezTo>
                      <a:pt x="18" y="242"/>
                      <a:pt x="18" y="242"/>
                      <a:pt x="18" y="242"/>
                    </a:cubicBezTo>
                    <a:cubicBezTo>
                      <a:pt x="19" y="242"/>
                      <a:pt x="17" y="243"/>
                      <a:pt x="19" y="241"/>
                    </a:cubicBezTo>
                    <a:cubicBezTo>
                      <a:pt x="19" y="241"/>
                      <a:pt x="19" y="241"/>
                      <a:pt x="19" y="241"/>
                    </a:cubicBezTo>
                    <a:cubicBezTo>
                      <a:pt x="19" y="242"/>
                      <a:pt x="19" y="242"/>
                      <a:pt x="19" y="242"/>
                    </a:cubicBezTo>
                    <a:cubicBezTo>
                      <a:pt x="19" y="241"/>
                      <a:pt x="21" y="248"/>
                      <a:pt x="22" y="239"/>
                    </a:cubicBezTo>
                    <a:cubicBezTo>
                      <a:pt x="20" y="238"/>
                      <a:pt x="20" y="238"/>
                      <a:pt x="20" y="238"/>
                    </a:cubicBezTo>
                    <a:cubicBezTo>
                      <a:pt x="20" y="238"/>
                      <a:pt x="20" y="238"/>
                      <a:pt x="20" y="238"/>
                    </a:cubicBezTo>
                    <a:cubicBezTo>
                      <a:pt x="22" y="237"/>
                      <a:pt x="22" y="237"/>
                      <a:pt x="22" y="237"/>
                    </a:cubicBezTo>
                    <a:cubicBezTo>
                      <a:pt x="22" y="237"/>
                      <a:pt x="22" y="237"/>
                      <a:pt x="22" y="237"/>
                    </a:cubicBezTo>
                    <a:cubicBezTo>
                      <a:pt x="23" y="236"/>
                      <a:pt x="23" y="236"/>
                      <a:pt x="23" y="236"/>
                    </a:cubicBezTo>
                    <a:cubicBezTo>
                      <a:pt x="22" y="235"/>
                      <a:pt x="22" y="235"/>
                      <a:pt x="22" y="235"/>
                    </a:cubicBezTo>
                    <a:cubicBezTo>
                      <a:pt x="22" y="234"/>
                      <a:pt x="22" y="234"/>
                      <a:pt x="22" y="234"/>
                    </a:cubicBezTo>
                    <a:cubicBezTo>
                      <a:pt x="21" y="233"/>
                      <a:pt x="21" y="233"/>
                      <a:pt x="21" y="233"/>
                    </a:cubicBezTo>
                    <a:cubicBezTo>
                      <a:pt x="19" y="234"/>
                      <a:pt x="19" y="234"/>
                      <a:pt x="19" y="234"/>
                    </a:cubicBezTo>
                    <a:cubicBezTo>
                      <a:pt x="20" y="231"/>
                      <a:pt x="20" y="231"/>
                      <a:pt x="20" y="231"/>
                    </a:cubicBezTo>
                    <a:cubicBezTo>
                      <a:pt x="19" y="231"/>
                      <a:pt x="19" y="231"/>
                      <a:pt x="19" y="231"/>
                    </a:cubicBezTo>
                    <a:cubicBezTo>
                      <a:pt x="18" y="230"/>
                      <a:pt x="22" y="231"/>
                      <a:pt x="17" y="230"/>
                    </a:cubicBezTo>
                    <a:cubicBezTo>
                      <a:pt x="16" y="230"/>
                      <a:pt x="16" y="230"/>
                      <a:pt x="16" y="230"/>
                    </a:cubicBezTo>
                    <a:cubicBezTo>
                      <a:pt x="17" y="229"/>
                      <a:pt x="17" y="229"/>
                      <a:pt x="17" y="229"/>
                    </a:cubicBezTo>
                    <a:cubicBezTo>
                      <a:pt x="17" y="229"/>
                      <a:pt x="17" y="229"/>
                      <a:pt x="17" y="229"/>
                    </a:cubicBezTo>
                    <a:cubicBezTo>
                      <a:pt x="15" y="229"/>
                      <a:pt x="15" y="229"/>
                      <a:pt x="15" y="229"/>
                    </a:cubicBezTo>
                    <a:cubicBezTo>
                      <a:pt x="16" y="228"/>
                      <a:pt x="14" y="228"/>
                      <a:pt x="13" y="227"/>
                    </a:cubicBezTo>
                    <a:cubicBezTo>
                      <a:pt x="15" y="226"/>
                      <a:pt x="15" y="226"/>
                      <a:pt x="15" y="226"/>
                    </a:cubicBezTo>
                    <a:cubicBezTo>
                      <a:pt x="14" y="228"/>
                      <a:pt x="15" y="223"/>
                      <a:pt x="12" y="227"/>
                    </a:cubicBezTo>
                    <a:cubicBezTo>
                      <a:pt x="13" y="226"/>
                      <a:pt x="13" y="226"/>
                      <a:pt x="13" y="226"/>
                    </a:cubicBezTo>
                    <a:cubicBezTo>
                      <a:pt x="9" y="223"/>
                      <a:pt x="9" y="223"/>
                      <a:pt x="9" y="223"/>
                    </a:cubicBezTo>
                    <a:cubicBezTo>
                      <a:pt x="6" y="225"/>
                      <a:pt x="6" y="225"/>
                      <a:pt x="6" y="225"/>
                    </a:cubicBezTo>
                    <a:cubicBezTo>
                      <a:pt x="6" y="226"/>
                      <a:pt x="6" y="226"/>
                      <a:pt x="6" y="226"/>
                    </a:cubicBezTo>
                    <a:cubicBezTo>
                      <a:pt x="5" y="227"/>
                      <a:pt x="5" y="227"/>
                      <a:pt x="5" y="227"/>
                    </a:cubicBezTo>
                    <a:cubicBezTo>
                      <a:pt x="6" y="224"/>
                      <a:pt x="6" y="224"/>
                      <a:pt x="6" y="224"/>
                    </a:cubicBezTo>
                    <a:cubicBezTo>
                      <a:pt x="3" y="223"/>
                      <a:pt x="3" y="223"/>
                      <a:pt x="3" y="223"/>
                    </a:cubicBezTo>
                    <a:cubicBezTo>
                      <a:pt x="3" y="220"/>
                      <a:pt x="3" y="220"/>
                      <a:pt x="3" y="220"/>
                    </a:cubicBezTo>
                    <a:cubicBezTo>
                      <a:pt x="4" y="219"/>
                      <a:pt x="4" y="219"/>
                      <a:pt x="4" y="219"/>
                    </a:cubicBezTo>
                    <a:cubicBezTo>
                      <a:pt x="3" y="220"/>
                      <a:pt x="3" y="220"/>
                      <a:pt x="3" y="220"/>
                    </a:cubicBezTo>
                    <a:cubicBezTo>
                      <a:pt x="4" y="221"/>
                      <a:pt x="4" y="221"/>
                      <a:pt x="4" y="221"/>
                    </a:cubicBezTo>
                    <a:cubicBezTo>
                      <a:pt x="7" y="221"/>
                      <a:pt x="7" y="221"/>
                      <a:pt x="7" y="221"/>
                    </a:cubicBezTo>
                    <a:cubicBezTo>
                      <a:pt x="7" y="220"/>
                      <a:pt x="7" y="220"/>
                      <a:pt x="7" y="220"/>
                    </a:cubicBezTo>
                    <a:cubicBezTo>
                      <a:pt x="2" y="216"/>
                      <a:pt x="2" y="216"/>
                      <a:pt x="2" y="216"/>
                    </a:cubicBezTo>
                    <a:cubicBezTo>
                      <a:pt x="2" y="212"/>
                      <a:pt x="2" y="212"/>
                      <a:pt x="2" y="212"/>
                    </a:cubicBezTo>
                    <a:cubicBezTo>
                      <a:pt x="3" y="212"/>
                      <a:pt x="3" y="212"/>
                      <a:pt x="3" y="212"/>
                    </a:cubicBezTo>
                    <a:cubicBezTo>
                      <a:pt x="4" y="213"/>
                      <a:pt x="4" y="213"/>
                      <a:pt x="4" y="213"/>
                    </a:cubicBezTo>
                    <a:cubicBezTo>
                      <a:pt x="5" y="213"/>
                      <a:pt x="5" y="213"/>
                      <a:pt x="5" y="213"/>
                    </a:cubicBezTo>
                    <a:cubicBezTo>
                      <a:pt x="5" y="212"/>
                      <a:pt x="5" y="212"/>
                      <a:pt x="5" y="212"/>
                    </a:cubicBezTo>
                    <a:cubicBezTo>
                      <a:pt x="5" y="211"/>
                      <a:pt x="5" y="211"/>
                      <a:pt x="5" y="211"/>
                    </a:cubicBezTo>
                    <a:cubicBezTo>
                      <a:pt x="7" y="211"/>
                      <a:pt x="7" y="211"/>
                      <a:pt x="7" y="211"/>
                    </a:cubicBezTo>
                    <a:cubicBezTo>
                      <a:pt x="6" y="214"/>
                      <a:pt x="6" y="214"/>
                      <a:pt x="6" y="214"/>
                    </a:cubicBezTo>
                    <a:cubicBezTo>
                      <a:pt x="7" y="216"/>
                      <a:pt x="7" y="216"/>
                      <a:pt x="7" y="216"/>
                    </a:cubicBezTo>
                    <a:cubicBezTo>
                      <a:pt x="8" y="219"/>
                      <a:pt x="8" y="219"/>
                      <a:pt x="8" y="219"/>
                    </a:cubicBezTo>
                    <a:cubicBezTo>
                      <a:pt x="8" y="220"/>
                      <a:pt x="8" y="220"/>
                      <a:pt x="8" y="220"/>
                    </a:cubicBezTo>
                    <a:cubicBezTo>
                      <a:pt x="12" y="217"/>
                      <a:pt x="12" y="217"/>
                      <a:pt x="12" y="217"/>
                    </a:cubicBezTo>
                    <a:cubicBezTo>
                      <a:pt x="12" y="216"/>
                      <a:pt x="10" y="217"/>
                      <a:pt x="11" y="216"/>
                    </a:cubicBezTo>
                    <a:cubicBezTo>
                      <a:pt x="16" y="214"/>
                      <a:pt x="16" y="214"/>
                      <a:pt x="16" y="214"/>
                    </a:cubicBezTo>
                    <a:cubicBezTo>
                      <a:pt x="17" y="214"/>
                      <a:pt x="17" y="214"/>
                      <a:pt x="17" y="214"/>
                    </a:cubicBezTo>
                    <a:cubicBezTo>
                      <a:pt x="17" y="213"/>
                      <a:pt x="17" y="213"/>
                      <a:pt x="17" y="213"/>
                    </a:cubicBezTo>
                    <a:cubicBezTo>
                      <a:pt x="19" y="211"/>
                      <a:pt x="19" y="211"/>
                      <a:pt x="19" y="211"/>
                    </a:cubicBezTo>
                    <a:cubicBezTo>
                      <a:pt x="21" y="212"/>
                      <a:pt x="21" y="212"/>
                      <a:pt x="21" y="212"/>
                    </a:cubicBezTo>
                    <a:cubicBezTo>
                      <a:pt x="22" y="212"/>
                      <a:pt x="22" y="212"/>
                      <a:pt x="22" y="212"/>
                    </a:cubicBezTo>
                    <a:cubicBezTo>
                      <a:pt x="22" y="211"/>
                      <a:pt x="22" y="211"/>
                      <a:pt x="22" y="211"/>
                    </a:cubicBezTo>
                    <a:cubicBezTo>
                      <a:pt x="25" y="210"/>
                      <a:pt x="25" y="210"/>
                      <a:pt x="25" y="210"/>
                    </a:cubicBezTo>
                    <a:cubicBezTo>
                      <a:pt x="24" y="209"/>
                      <a:pt x="24" y="209"/>
                      <a:pt x="24" y="209"/>
                    </a:cubicBezTo>
                    <a:cubicBezTo>
                      <a:pt x="27" y="209"/>
                      <a:pt x="22" y="206"/>
                      <a:pt x="27" y="209"/>
                    </a:cubicBezTo>
                    <a:cubicBezTo>
                      <a:pt x="29" y="211"/>
                      <a:pt x="29" y="211"/>
                      <a:pt x="29" y="211"/>
                    </a:cubicBezTo>
                    <a:cubicBezTo>
                      <a:pt x="29" y="210"/>
                      <a:pt x="29" y="210"/>
                      <a:pt x="29" y="210"/>
                    </a:cubicBezTo>
                    <a:cubicBezTo>
                      <a:pt x="31" y="212"/>
                      <a:pt x="31" y="212"/>
                      <a:pt x="31" y="212"/>
                    </a:cubicBezTo>
                    <a:cubicBezTo>
                      <a:pt x="32" y="211"/>
                      <a:pt x="32" y="211"/>
                      <a:pt x="32" y="211"/>
                    </a:cubicBezTo>
                    <a:cubicBezTo>
                      <a:pt x="31" y="210"/>
                      <a:pt x="31" y="210"/>
                      <a:pt x="31" y="210"/>
                    </a:cubicBezTo>
                    <a:cubicBezTo>
                      <a:pt x="32" y="208"/>
                      <a:pt x="32" y="208"/>
                      <a:pt x="32" y="208"/>
                    </a:cubicBezTo>
                    <a:cubicBezTo>
                      <a:pt x="33" y="210"/>
                      <a:pt x="33" y="210"/>
                      <a:pt x="33" y="210"/>
                    </a:cubicBezTo>
                    <a:cubicBezTo>
                      <a:pt x="34" y="210"/>
                      <a:pt x="34" y="210"/>
                      <a:pt x="34" y="210"/>
                    </a:cubicBezTo>
                    <a:cubicBezTo>
                      <a:pt x="36" y="211"/>
                      <a:pt x="36" y="211"/>
                      <a:pt x="36" y="211"/>
                    </a:cubicBezTo>
                    <a:cubicBezTo>
                      <a:pt x="36" y="210"/>
                      <a:pt x="37" y="212"/>
                      <a:pt x="37" y="210"/>
                    </a:cubicBezTo>
                    <a:cubicBezTo>
                      <a:pt x="35" y="209"/>
                      <a:pt x="35" y="209"/>
                      <a:pt x="35" y="209"/>
                    </a:cubicBezTo>
                    <a:cubicBezTo>
                      <a:pt x="32" y="206"/>
                      <a:pt x="32" y="206"/>
                      <a:pt x="32" y="206"/>
                    </a:cubicBezTo>
                    <a:cubicBezTo>
                      <a:pt x="32" y="207"/>
                      <a:pt x="33" y="206"/>
                      <a:pt x="31" y="207"/>
                    </a:cubicBezTo>
                    <a:cubicBezTo>
                      <a:pt x="32" y="206"/>
                      <a:pt x="32" y="206"/>
                      <a:pt x="32" y="206"/>
                    </a:cubicBezTo>
                    <a:cubicBezTo>
                      <a:pt x="35" y="206"/>
                      <a:pt x="35" y="206"/>
                      <a:pt x="35" y="206"/>
                    </a:cubicBezTo>
                    <a:cubicBezTo>
                      <a:pt x="38" y="207"/>
                      <a:pt x="38" y="207"/>
                      <a:pt x="38" y="207"/>
                    </a:cubicBezTo>
                    <a:cubicBezTo>
                      <a:pt x="38" y="207"/>
                      <a:pt x="38" y="207"/>
                      <a:pt x="38" y="207"/>
                    </a:cubicBezTo>
                    <a:cubicBezTo>
                      <a:pt x="38" y="206"/>
                      <a:pt x="38" y="206"/>
                      <a:pt x="38" y="206"/>
                    </a:cubicBezTo>
                    <a:cubicBezTo>
                      <a:pt x="39" y="206"/>
                      <a:pt x="39" y="206"/>
                      <a:pt x="39" y="206"/>
                    </a:cubicBezTo>
                    <a:cubicBezTo>
                      <a:pt x="41" y="206"/>
                      <a:pt x="41" y="206"/>
                      <a:pt x="41" y="206"/>
                    </a:cubicBezTo>
                    <a:cubicBezTo>
                      <a:pt x="40" y="204"/>
                      <a:pt x="40" y="204"/>
                      <a:pt x="40" y="204"/>
                    </a:cubicBezTo>
                    <a:cubicBezTo>
                      <a:pt x="41" y="203"/>
                      <a:pt x="41" y="203"/>
                      <a:pt x="41" y="203"/>
                    </a:cubicBezTo>
                    <a:cubicBezTo>
                      <a:pt x="39" y="202"/>
                      <a:pt x="39" y="202"/>
                      <a:pt x="39" y="202"/>
                    </a:cubicBezTo>
                    <a:cubicBezTo>
                      <a:pt x="38" y="204"/>
                      <a:pt x="38" y="204"/>
                      <a:pt x="38" y="204"/>
                    </a:cubicBezTo>
                    <a:cubicBezTo>
                      <a:pt x="36" y="203"/>
                      <a:pt x="36" y="203"/>
                      <a:pt x="36" y="203"/>
                    </a:cubicBezTo>
                    <a:cubicBezTo>
                      <a:pt x="36" y="202"/>
                      <a:pt x="36" y="202"/>
                      <a:pt x="36" y="202"/>
                    </a:cubicBezTo>
                    <a:cubicBezTo>
                      <a:pt x="38" y="202"/>
                      <a:pt x="41" y="200"/>
                      <a:pt x="42" y="202"/>
                    </a:cubicBezTo>
                    <a:cubicBezTo>
                      <a:pt x="41" y="202"/>
                      <a:pt x="41" y="202"/>
                      <a:pt x="41" y="202"/>
                    </a:cubicBezTo>
                    <a:cubicBezTo>
                      <a:pt x="42" y="203"/>
                      <a:pt x="42" y="203"/>
                      <a:pt x="42" y="203"/>
                    </a:cubicBezTo>
                    <a:cubicBezTo>
                      <a:pt x="43" y="202"/>
                      <a:pt x="43" y="202"/>
                      <a:pt x="43" y="202"/>
                    </a:cubicBezTo>
                    <a:cubicBezTo>
                      <a:pt x="41" y="203"/>
                      <a:pt x="41" y="203"/>
                      <a:pt x="41" y="203"/>
                    </a:cubicBezTo>
                    <a:cubicBezTo>
                      <a:pt x="44" y="203"/>
                      <a:pt x="44" y="203"/>
                      <a:pt x="44" y="203"/>
                    </a:cubicBezTo>
                    <a:cubicBezTo>
                      <a:pt x="45" y="202"/>
                      <a:pt x="45" y="202"/>
                      <a:pt x="45" y="202"/>
                    </a:cubicBezTo>
                    <a:cubicBezTo>
                      <a:pt x="50" y="201"/>
                      <a:pt x="50" y="201"/>
                      <a:pt x="50" y="201"/>
                    </a:cubicBezTo>
                    <a:cubicBezTo>
                      <a:pt x="53" y="200"/>
                      <a:pt x="53" y="200"/>
                      <a:pt x="53" y="200"/>
                    </a:cubicBezTo>
                    <a:cubicBezTo>
                      <a:pt x="56" y="199"/>
                      <a:pt x="56" y="199"/>
                      <a:pt x="56" y="199"/>
                    </a:cubicBezTo>
                    <a:cubicBezTo>
                      <a:pt x="58" y="199"/>
                      <a:pt x="58" y="199"/>
                      <a:pt x="58" y="199"/>
                    </a:cubicBezTo>
                    <a:cubicBezTo>
                      <a:pt x="59" y="198"/>
                      <a:pt x="55" y="199"/>
                      <a:pt x="59" y="198"/>
                    </a:cubicBezTo>
                    <a:cubicBezTo>
                      <a:pt x="59" y="199"/>
                      <a:pt x="59" y="199"/>
                      <a:pt x="59" y="199"/>
                    </a:cubicBezTo>
                    <a:cubicBezTo>
                      <a:pt x="61" y="200"/>
                      <a:pt x="61" y="200"/>
                      <a:pt x="61" y="200"/>
                    </a:cubicBezTo>
                    <a:cubicBezTo>
                      <a:pt x="62" y="200"/>
                      <a:pt x="62" y="200"/>
                      <a:pt x="62" y="199"/>
                    </a:cubicBezTo>
                    <a:cubicBezTo>
                      <a:pt x="62" y="199"/>
                      <a:pt x="62" y="199"/>
                      <a:pt x="62" y="199"/>
                    </a:cubicBezTo>
                    <a:cubicBezTo>
                      <a:pt x="63" y="200"/>
                      <a:pt x="64" y="196"/>
                      <a:pt x="61" y="201"/>
                    </a:cubicBezTo>
                    <a:cubicBezTo>
                      <a:pt x="65" y="200"/>
                      <a:pt x="65" y="200"/>
                      <a:pt x="65" y="200"/>
                    </a:cubicBezTo>
                    <a:cubicBezTo>
                      <a:pt x="65" y="200"/>
                      <a:pt x="67" y="200"/>
                      <a:pt x="65" y="198"/>
                    </a:cubicBezTo>
                    <a:cubicBezTo>
                      <a:pt x="61" y="198"/>
                      <a:pt x="61" y="198"/>
                      <a:pt x="61" y="198"/>
                    </a:cubicBezTo>
                    <a:cubicBezTo>
                      <a:pt x="58" y="195"/>
                      <a:pt x="58" y="195"/>
                      <a:pt x="58" y="195"/>
                    </a:cubicBezTo>
                    <a:cubicBezTo>
                      <a:pt x="57" y="195"/>
                      <a:pt x="57" y="195"/>
                      <a:pt x="57" y="195"/>
                    </a:cubicBezTo>
                    <a:cubicBezTo>
                      <a:pt x="56" y="198"/>
                      <a:pt x="56" y="198"/>
                      <a:pt x="56" y="198"/>
                    </a:cubicBezTo>
                    <a:cubicBezTo>
                      <a:pt x="54" y="196"/>
                      <a:pt x="54" y="196"/>
                      <a:pt x="54" y="196"/>
                    </a:cubicBezTo>
                    <a:cubicBezTo>
                      <a:pt x="52" y="198"/>
                      <a:pt x="52" y="198"/>
                      <a:pt x="52" y="198"/>
                    </a:cubicBezTo>
                    <a:cubicBezTo>
                      <a:pt x="51" y="197"/>
                      <a:pt x="51" y="197"/>
                      <a:pt x="51" y="197"/>
                    </a:cubicBezTo>
                    <a:cubicBezTo>
                      <a:pt x="50" y="199"/>
                      <a:pt x="54" y="196"/>
                      <a:pt x="49" y="197"/>
                    </a:cubicBezTo>
                    <a:cubicBezTo>
                      <a:pt x="49" y="199"/>
                      <a:pt x="49" y="199"/>
                      <a:pt x="49" y="199"/>
                    </a:cubicBezTo>
                    <a:cubicBezTo>
                      <a:pt x="47" y="198"/>
                      <a:pt x="47" y="198"/>
                      <a:pt x="47" y="198"/>
                    </a:cubicBezTo>
                    <a:cubicBezTo>
                      <a:pt x="46" y="199"/>
                      <a:pt x="46" y="199"/>
                      <a:pt x="46" y="199"/>
                    </a:cubicBezTo>
                    <a:cubicBezTo>
                      <a:pt x="46" y="201"/>
                      <a:pt x="46" y="201"/>
                      <a:pt x="46" y="201"/>
                    </a:cubicBezTo>
                    <a:cubicBezTo>
                      <a:pt x="44" y="201"/>
                      <a:pt x="44" y="201"/>
                      <a:pt x="44" y="201"/>
                    </a:cubicBezTo>
                    <a:cubicBezTo>
                      <a:pt x="45" y="200"/>
                      <a:pt x="45" y="200"/>
                      <a:pt x="45" y="200"/>
                    </a:cubicBezTo>
                    <a:cubicBezTo>
                      <a:pt x="44" y="199"/>
                      <a:pt x="49" y="198"/>
                      <a:pt x="44" y="199"/>
                    </a:cubicBezTo>
                    <a:cubicBezTo>
                      <a:pt x="46" y="198"/>
                      <a:pt x="46" y="198"/>
                      <a:pt x="46" y="198"/>
                    </a:cubicBezTo>
                    <a:cubicBezTo>
                      <a:pt x="45" y="198"/>
                      <a:pt x="45" y="198"/>
                      <a:pt x="45" y="198"/>
                    </a:cubicBezTo>
                    <a:cubicBezTo>
                      <a:pt x="48" y="196"/>
                      <a:pt x="48" y="196"/>
                      <a:pt x="48" y="196"/>
                    </a:cubicBezTo>
                    <a:cubicBezTo>
                      <a:pt x="51" y="195"/>
                      <a:pt x="51" y="195"/>
                      <a:pt x="51" y="195"/>
                    </a:cubicBezTo>
                    <a:cubicBezTo>
                      <a:pt x="57" y="194"/>
                      <a:pt x="41" y="199"/>
                      <a:pt x="56" y="192"/>
                    </a:cubicBezTo>
                    <a:cubicBezTo>
                      <a:pt x="58" y="192"/>
                      <a:pt x="58" y="192"/>
                      <a:pt x="58" y="192"/>
                    </a:cubicBezTo>
                    <a:cubicBezTo>
                      <a:pt x="58" y="191"/>
                      <a:pt x="58" y="191"/>
                      <a:pt x="58" y="191"/>
                    </a:cubicBezTo>
                    <a:cubicBezTo>
                      <a:pt x="59" y="191"/>
                      <a:pt x="56" y="192"/>
                      <a:pt x="59" y="192"/>
                    </a:cubicBezTo>
                    <a:cubicBezTo>
                      <a:pt x="59" y="190"/>
                      <a:pt x="59" y="190"/>
                      <a:pt x="59" y="190"/>
                    </a:cubicBezTo>
                    <a:cubicBezTo>
                      <a:pt x="60" y="191"/>
                      <a:pt x="59" y="187"/>
                      <a:pt x="62" y="189"/>
                    </a:cubicBezTo>
                    <a:cubicBezTo>
                      <a:pt x="64" y="188"/>
                      <a:pt x="64" y="188"/>
                      <a:pt x="64" y="188"/>
                    </a:cubicBezTo>
                    <a:cubicBezTo>
                      <a:pt x="65" y="186"/>
                      <a:pt x="65" y="186"/>
                      <a:pt x="65" y="186"/>
                    </a:cubicBezTo>
                    <a:cubicBezTo>
                      <a:pt x="66" y="187"/>
                      <a:pt x="66" y="187"/>
                      <a:pt x="66" y="187"/>
                    </a:cubicBezTo>
                    <a:cubicBezTo>
                      <a:pt x="68" y="186"/>
                      <a:pt x="71" y="184"/>
                      <a:pt x="71" y="187"/>
                    </a:cubicBezTo>
                    <a:cubicBezTo>
                      <a:pt x="72" y="187"/>
                      <a:pt x="68" y="188"/>
                      <a:pt x="73" y="186"/>
                    </a:cubicBezTo>
                    <a:cubicBezTo>
                      <a:pt x="73" y="186"/>
                      <a:pt x="73" y="186"/>
                      <a:pt x="73" y="186"/>
                    </a:cubicBezTo>
                    <a:cubicBezTo>
                      <a:pt x="76" y="185"/>
                      <a:pt x="76" y="185"/>
                      <a:pt x="76" y="185"/>
                    </a:cubicBezTo>
                    <a:cubicBezTo>
                      <a:pt x="73" y="185"/>
                      <a:pt x="73" y="185"/>
                      <a:pt x="73" y="185"/>
                    </a:cubicBezTo>
                    <a:cubicBezTo>
                      <a:pt x="70" y="186"/>
                      <a:pt x="70" y="186"/>
                      <a:pt x="70" y="186"/>
                    </a:cubicBezTo>
                    <a:cubicBezTo>
                      <a:pt x="72" y="184"/>
                      <a:pt x="72" y="184"/>
                      <a:pt x="72" y="184"/>
                    </a:cubicBezTo>
                    <a:cubicBezTo>
                      <a:pt x="71" y="184"/>
                      <a:pt x="71" y="184"/>
                      <a:pt x="71" y="184"/>
                    </a:cubicBezTo>
                    <a:cubicBezTo>
                      <a:pt x="73" y="182"/>
                      <a:pt x="73" y="182"/>
                      <a:pt x="73" y="182"/>
                    </a:cubicBezTo>
                    <a:cubicBezTo>
                      <a:pt x="73" y="182"/>
                      <a:pt x="73" y="182"/>
                      <a:pt x="73" y="182"/>
                    </a:cubicBezTo>
                    <a:cubicBezTo>
                      <a:pt x="75" y="182"/>
                      <a:pt x="75" y="182"/>
                      <a:pt x="75" y="182"/>
                    </a:cubicBezTo>
                    <a:cubicBezTo>
                      <a:pt x="75" y="182"/>
                      <a:pt x="71" y="183"/>
                      <a:pt x="77" y="182"/>
                    </a:cubicBezTo>
                    <a:cubicBezTo>
                      <a:pt x="76" y="181"/>
                      <a:pt x="76" y="181"/>
                      <a:pt x="76" y="181"/>
                    </a:cubicBezTo>
                    <a:cubicBezTo>
                      <a:pt x="79" y="179"/>
                      <a:pt x="79" y="179"/>
                      <a:pt x="79" y="179"/>
                    </a:cubicBezTo>
                    <a:cubicBezTo>
                      <a:pt x="80" y="179"/>
                      <a:pt x="75" y="182"/>
                      <a:pt x="81" y="178"/>
                    </a:cubicBezTo>
                    <a:cubicBezTo>
                      <a:pt x="82" y="178"/>
                      <a:pt x="82" y="178"/>
                      <a:pt x="82" y="178"/>
                    </a:cubicBezTo>
                    <a:cubicBezTo>
                      <a:pt x="84" y="176"/>
                      <a:pt x="84" y="176"/>
                      <a:pt x="84" y="176"/>
                    </a:cubicBezTo>
                    <a:cubicBezTo>
                      <a:pt x="84" y="175"/>
                      <a:pt x="84" y="175"/>
                      <a:pt x="84" y="175"/>
                    </a:cubicBezTo>
                    <a:cubicBezTo>
                      <a:pt x="83" y="175"/>
                      <a:pt x="83" y="175"/>
                      <a:pt x="83" y="175"/>
                    </a:cubicBezTo>
                    <a:cubicBezTo>
                      <a:pt x="84" y="175"/>
                      <a:pt x="82" y="178"/>
                      <a:pt x="84" y="174"/>
                    </a:cubicBezTo>
                    <a:cubicBezTo>
                      <a:pt x="81" y="175"/>
                      <a:pt x="81" y="175"/>
                      <a:pt x="81" y="175"/>
                    </a:cubicBezTo>
                    <a:cubicBezTo>
                      <a:pt x="80" y="176"/>
                      <a:pt x="80" y="176"/>
                      <a:pt x="80" y="176"/>
                    </a:cubicBezTo>
                    <a:cubicBezTo>
                      <a:pt x="79" y="176"/>
                      <a:pt x="79" y="176"/>
                      <a:pt x="79" y="176"/>
                    </a:cubicBezTo>
                    <a:cubicBezTo>
                      <a:pt x="79" y="176"/>
                      <a:pt x="79" y="176"/>
                      <a:pt x="79" y="176"/>
                    </a:cubicBezTo>
                    <a:cubicBezTo>
                      <a:pt x="82" y="174"/>
                      <a:pt x="82" y="174"/>
                      <a:pt x="82" y="174"/>
                    </a:cubicBezTo>
                    <a:cubicBezTo>
                      <a:pt x="85" y="174"/>
                      <a:pt x="85" y="174"/>
                      <a:pt x="85" y="174"/>
                    </a:cubicBezTo>
                    <a:cubicBezTo>
                      <a:pt x="87" y="172"/>
                      <a:pt x="87" y="172"/>
                      <a:pt x="87" y="172"/>
                    </a:cubicBezTo>
                    <a:cubicBezTo>
                      <a:pt x="89" y="171"/>
                      <a:pt x="89" y="171"/>
                      <a:pt x="89" y="171"/>
                    </a:cubicBezTo>
                    <a:cubicBezTo>
                      <a:pt x="90" y="171"/>
                      <a:pt x="90" y="171"/>
                      <a:pt x="90" y="171"/>
                    </a:cubicBezTo>
                    <a:cubicBezTo>
                      <a:pt x="88" y="170"/>
                      <a:pt x="88" y="170"/>
                      <a:pt x="88" y="170"/>
                    </a:cubicBezTo>
                    <a:cubicBezTo>
                      <a:pt x="92" y="168"/>
                      <a:pt x="92" y="168"/>
                      <a:pt x="92" y="168"/>
                    </a:cubicBezTo>
                    <a:cubicBezTo>
                      <a:pt x="93" y="168"/>
                      <a:pt x="93" y="168"/>
                      <a:pt x="93" y="168"/>
                    </a:cubicBezTo>
                    <a:cubicBezTo>
                      <a:pt x="94" y="167"/>
                      <a:pt x="94" y="167"/>
                      <a:pt x="94" y="167"/>
                    </a:cubicBezTo>
                    <a:cubicBezTo>
                      <a:pt x="94" y="167"/>
                      <a:pt x="90" y="170"/>
                      <a:pt x="96" y="166"/>
                    </a:cubicBezTo>
                    <a:cubicBezTo>
                      <a:pt x="96" y="166"/>
                      <a:pt x="96" y="166"/>
                      <a:pt x="96" y="166"/>
                    </a:cubicBezTo>
                    <a:cubicBezTo>
                      <a:pt x="94" y="165"/>
                      <a:pt x="96" y="170"/>
                      <a:pt x="91" y="166"/>
                    </a:cubicBezTo>
                    <a:cubicBezTo>
                      <a:pt x="90" y="167"/>
                      <a:pt x="88" y="168"/>
                      <a:pt x="86" y="168"/>
                    </a:cubicBezTo>
                    <a:cubicBezTo>
                      <a:pt x="86" y="168"/>
                      <a:pt x="87" y="170"/>
                      <a:pt x="86" y="168"/>
                    </a:cubicBezTo>
                    <a:cubicBezTo>
                      <a:pt x="85" y="169"/>
                      <a:pt x="85" y="169"/>
                      <a:pt x="85" y="169"/>
                    </a:cubicBezTo>
                    <a:cubicBezTo>
                      <a:pt x="82" y="170"/>
                      <a:pt x="82" y="170"/>
                      <a:pt x="82" y="170"/>
                    </a:cubicBezTo>
                    <a:cubicBezTo>
                      <a:pt x="81" y="171"/>
                      <a:pt x="81" y="171"/>
                      <a:pt x="81" y="171"/>
                    </a:cubicBezTo>
                    <a:cubicBezTo>
                      <a:pt x="81" y="170"/>
                      <a:pt x="81" y="170"/>
                      <a:pt x="81" y="170"/>
                    </a:cubicBezTo>
                    <a:cubicBezTo>
                      <a:pt x="79" y="169"/>
                      <a:pt x="79" y="169"/>
                      <a:pt x="79" y="169"/>
                    </a:cubicBezTo>
                    <a:cubicBezTo>
                      <a:pt x="79" y="168"/>
                      <a:pt x="79" y="168"/>
                      <a:pt x="79" y="168"/>
                    </a:cubicBezTo>
                    <a:cubicBezTo>
                      <a:pt x="75" y="166"/>
                      <a:pt x="75" y="166"/>
                      <a:pt x="75" y="166"/>
                    </a:cubicBezTo>
                    <a:cubicBezTo>
                      <a:pt x="74" y="166"/>
                      <a:pt x="74" y="166"/>
                      <a:pt x="74" y="166"/>
                    </a:cubicBezTo>
                    <a:cubicBezTo>
                      <a:pt x="74" y="167"/>
                      <a:pt x="74" y="167"/>
                      <a:pt x="74" y="167"/>
                    </a:cubicBezTo>
                    <a:cubicBezTo>
                      <a:pt x="71" y="167"/>
                      <a:pt x="71" y="167"/>
                      <a:pt x="71" y="167"/>
                    </a:cubicBezTo>
                    <a:cubicBezTo>
                      <a:pt x="73" y="165"/>
                      <a:pt x="73" y="165"/>
                      <a:pt x="73" y="165"/>
                    </a:cubicBezTo>
                    <a:cubicBezTo>
                      <a:pt x="72" y="164"/>
                      <a:pt x="69" y="171"/>
                      <a:pt x="73" y="163"/>
                    </a:cubicBezTo>
                    <a:cubicBezTo>
                      <a:pt x="71" y="163"/>
                      <a:pt x="71" y="163"/>
                      <a:pt x="71" y="163"/>
                    </a:cubicBezTo>
                    <a:cubicBezTo>
                      <a:pt x="71" y="164"/>
                      <a:pt x="71" y="164"/>
                      <a:pt x="71" y="164"/>
                    </a:cubicBezTo>
                    <a:cubicBezTo>
                      <a:pt x="70" y="167"/>
                      <a:pt x="70" y="167"/>
                      <a:pt x="70" y="167"/>
                    </a:cubicBezTo>
                    <a:cubicBezTo>
                      <a:pt x="67" y="167"/>
                      <a:pt x="67" y="167"/>
                      <a:pt x="67" y="167"/>
                    </a:cubicBezTo>
                    <a:cubicBezTo>
                      <a:pt x="67" y="166"/>
                      <a:pt x="67" y="166"/>
                      <a:pt x="67" y="166"/>
                    </a:cubicBezTo>
                    <a:cubicBezTo>
                      <a:pt x="70" y="164"/>
                      <a:pt x="70" y="164"/>
                      <a:pt x="70" y="164"/>
                    </a:cubicBezTo>
                    <a:cubicBezTo>
                      <a:pt x="71" y="164"/>
                      <a:pt x="71" y="164"/>
                      <a:pt x="71" y="164"/>
                    </a:cubicBezTo>
                    <a:cubicBezTo>
                      <a:pt x="70" y="163"/>
                      <a:pt x="70" y="163"/>
                      <a:pt x="70" y="163"/>
                    </a:cubicBezTo>
                    <a:cubicBezTo>
                      <a:pt x="69" y="164"/>
                      <a:pt x="67" y="164"/>
                      <a:pt x="67" y="164"/>
                    </a:cubicBezTo>
                    <a:cubicBezTo>
                      <a:pt x="69" y="163"/>
                      <a:pt x="69" y="163"/>
                      <a:pt x="69" y="163"/>
                    </a:cubicBezTo>
                    <a:cubicBezTo>
                      <a:pt x="68" y="162"/>
                      <a:pt x="68" y="162"/>
                      <a:pt x="68" y="162"/>
                    </a:cubicBezTo>
                    <a:cubicBezTo>
                      <a:pt x="71" y="161"/>
                      <a:pt x="71" y="161"/>
                      <a:pt x="71" y="161"/>
                    </a:cubicBezTo>
                    <a:cubicBezTo>
                      <a:pt x="71" y="160"/>
                      <a:pt x="71" y="160"/>
                      <a:pt x="71" y="160"/>
                    </a:cubicBezTo>
                    <a:cubicBezTo>
                      <a:pt x="68" y="160"/>
                      <a:pt x="68" y="160"/>
                      <a:pt x="68" y="160"/>
                    </a:cubicBezTo>
                    <a:cubicBezTo>
                      <a:pt x="71" y="158"/>
                      <a:pt x="71" y="158"/>
                      <a:pt x="71" y="158"/>
                    </a:cubicBezTo>
                    <a:cubicBezTo>
                      <a:pt x="74" y="157"/>
                      <a:pt x="74" y="157"/>
                      <a:pt x="74" y="157"/>
                    </a:cubicBezTo>
                    <a:cubicBezTo>
                      <a:pt x="75" y="157"/>
                      <a:pt x="75" y="157"/>
                      <a:pt x="75" y="157"/>
                    </a:cubicBezTo>
                    <a:cubicBezTo>
                      <a:pt x="77" y="156"/>
                      <a:pt x="77" y="156"/>
                      <a:pt x="77" y="156"/>
                    </a:cubicBezTo>
                    <a:cubicBezTo>
                      <a:pt x="76" y="155"/>
                      <a:pt x="76" y="158"/>
                      <a:pt x="76" y="154"/>
                    </a:cubicBezTo>
                    <a:cubicBezTo>
                      <a:pt x="81" y="152"/>
                      <a:pt x="81" y="152"/>
                      <a:pt x="81" y="152"/>
                    </a:cubicBezTo>
                    <a:cubicBezTo>
                      <a:pt x="83" y="154"/>
                      <a:pt x="83" y="154"/>
                      <a:pt x="83" y="154"/>
                    </a:cubicBezTo>
                    <a:cubicBezTo>
                      <a:pt x="86" y="154"/>
                      <a:pt x="86" y="154"/>
                      <a:pt x="86" y="154"/>
                    </a:cubicBezTo>
                    <a:cubicBezTo>
                      <a:pt x="86" y="152"/>
                      <a:pt x="86" y="152"/>
                      <a:pt x="86" y="152"/>
                    </a:cubicBezTo>
                    <a:cubicBezTo>
                      <a:pt x="88" y="152"/>
                      <a:pt x="88" y="152"/>
                      <a:pt x="88" y="152"/>
                    </a:cubicBezTo>
                    <a:cubicBezTo>
                      <a:pt x="88" y="151"/>
                      <a:pt x="88" y="151"/>
                      <a:pt x="88" y="151"/>
                    </a:cubicBezTo>
                    <a:cubicBezTo>
                      <a:pt x="87" y="150"/>
                      <a:pt x="87" y="150"/>
                      <a:pt x="87" y="150"/>
                    </a:cubicBezTo>
                    <a:cubicBezTo>
                      <a:pt x="85" y="150"/>
                      <a:pt x="85" y="150"/>
                      <a:pt x="85" y="150"/>
                    </a:cubicBezTo>
                    <a:cubicBezTo>
                      <a:pt x="85" y="150"/>
                      <a:pt x="85" y="150"/>
                      <a:pt x="85" y="150"/>
                    </a:cubicBezTo>
                    <a:cubicBezTo>
                      <a:pt x="83" y="150"/>
                      <a:pt x="83" y="150"/>
                      <a:pt x="83" y="150"/>
                    </a:cubicBezTo>
                    <a:cubicBezTo>
                      <a:pt x="83" y="151"/>
                      <a:pt x="83" y="151"/>
                      <a:pt x="83" y="151"/>
                    </a:cubicBezTo>
                    <a:cubicBezTo>
                      <a:pt x="80" y="152"/>
                      <a:pt x="80" y="152"/>
                      <a:pt x="80" y="152"/>
                    </a:cubicBezTo>
                    <a:cubicBezTo>
                      <a:pt x="80" y="151"/>
                      <a:pt x="81" y="152"/>
                      <a:pt x="79" y="152"/>
                    </a:cubicBezTo>
                    <a:cubicBezTo>
                      <a:pt x="82" y="149"/>
                      <a:pt x="82" y="149"/>
                      <a:pt x="82" y="149"/>
                    </a:cubicBezTo>
                    <a:cubicBezTo>
                      <a:pt x="81" y="149"/>
                      <a:pt x="81" y="149"/>
                      <a:pt x="81" y="149"/>
                    </a:cubicBezTo>
                    <a:cubicBezTo>
                      <a:pt x="80" y="149"/>
                      <a:pt x="84" y="147"/>
                      <a:pt x="79" y="149"/>
                    </a:cubicBezTo>
                    <a:cubicBezTo>
                      <a:pt x="78" y="148"/>
                      <a:pt x="78" y="148"/>
                      <a:pt x="78" y="148"/>
                    </a:cubicBezTo>
                    <a:cubicBezTo>
                      <a:pt x="77" y="148"/>
                      <a:pt x="77" y="148"/>
                      <a:pt x="77" y="148"/>
                    </a:cubicBezTo>
                    <a:cubicBezTo>
                      <a:pt x="76" y="150"/>
                      <a:pt x="76" y="150"/>
                      <a:pt x="76" y="150"/>
                    </a:cubicBezTo>
                    <a:cubicBezTo>
                      <a:pt x="74" y="150"/>
                      <a:pt x="74" y="150"/>
                      <a:pt x="74" y="150"/>
                    </a:cubicBezTo>
                    <a:cubicBezTo>
                      <a:pt x="75" y="151"/>
                      <a:pt x="75" y="151"/>
                      <a:pt x="75" y="151"/>
                    </a:cubicBezTo>
                    <a:cubicBezTo>
                      <a:pt x="72" y="150"/>
                      <a:pt x="72" y="150"/>
                      <a:pt x="72" y="150"/>
                    </a:cubicBezTo>
                    <a:cubicBezTo>
                      <a:pt x="72" y="150"/>
                      <a:pt x="72" y="150"/>
                      <a:pt x="72" y="150"/>
                    </a:cubicBezTo>
                    <a:cubicBezTo>
                      <a:pt x="69" y="149"/>
                      <a:pt x="69" y="149"/>
                      <a:pt x="69" y="149"/>
                    </a:cubicBezTo>
                    <a:cubicBezTo>
                      <a:pt x="69" y="150"/>
                      <a:pt x="69" y="150"/>
                      <a:pt x="69" y="150"/>
                    </a:cubicBezTo>
                    <a:cubicBezTo>
                      <a:pt x="67" y="149"/>
                      <a:pt x="73" y="147"/>
                      <a:pt x="67" y="149"/>
                    </a:cubicBezTo>
                    <a:cubicBezTo>
                      <a:pt x="66" y="148"/>
                      <a:pt x="66" y="148"/>
                      <a:pt x="66" y="148"/>
                    </a:cubicBezTo>
                    <a:cubicBezTo>
                      <a:pt x="62" y="147"/>
                      <a:pt x="62" y="147"/>
                      <a:pt x="62" y="147"/>
                    </a:cubicBezTo>
                    <a:cubicBezTo>
                      <a:pt x="60" y="147"/>
                      <a:pt x="60" y="147"/>
                      <a:pt x="60" y="147"/>
                    </a:cubicBezTo>
                    <a:cubicBezTo>
                      <a:pt x="59" y="147"/>
                      <a:pt x="59" y="147"/>
                      <a:pt x="59" y="147"/>
                    </a:cubicBezTo>
                    <a:cubicBezTo>
                      <a:pt x="63" y="146"/>
                      <a:pt x="54" y="146"/>
                      <a:pt x="63" y="146"/>
                    </a:cubicBezTo>
                    <a:cubicBezTo>
                      <a:pt x="63" y="145"/>
                      <a:pt x="63" y="145"/>
                      <a:pt x="63" y="145"/>
                    </a:cubicBezTo>
                    <a:cubicBezTo>
                      <a:pt x="65" y="143"/>
                      <a:pt x="65" y="143"/>
                      <a:pt x="65" y="143"/>
                    </a:cubicBezTo>
                    <a:cubicBezTo>
                      <a:pt x="62" y="142"/>
                      <a:pt x="62" y="142"/>
                      <a:pt x="62" y="142"/>
                    </a:cubicBezTo>
                    <a:cubicBezTo>
                      <a:pt x="65" y="142"/>
                      <a:pt x="65" y="142"/>
                      <a:pt x="65" y="142"/>
                    </a:cubicBezTo>
                    <a:cubicBezTo>
                      <a:pt x="66" y="144"/>
                      <a:pt x="66" y="144"/>
                      <a:pt x="66" y="144"/>
                    </a:cubicBezTo>
                    <a:cubicBezTo>
                      <a:pt x="67" y="142"/>
                      <a:pt x="67" y="142"/>
                      <a:pt x="67" y="142"/>
                    </a:cubicBezTo>
                    <a:cubicBezTo>
                      <a:pt x="69" y="144"/>
                      <a:pt x="69" y="144"/>
                      <a:pt x="69" y="144"/>
                    </a:cubicBezTo>
                    <a:cubicBezTo>
                      <a:pt x="70" y="142"/>
                      <a:pt x="70" y="142"/>
                      <a:pt x="70" y="142"/>
                    </a:cubicBezTo>
                    <a:cubicBezTo>
                      <a:pt x="72" y="142"/>
                      <a:pt x="72" y="142"/>
                      <a:pt x="72" y="142"/>
                    </a:cubicBezTo>
                    <a:cubicBezTo>
                      <a:pt x="73" y="142"/>
                      <a:pt x="73" y="142"/>
                      <a:pt x="73" y="142"/>
                    </a:cubicBezTo>
                    <a:cubicBezTo>
                      <a:pt x="73" y="141"/>
                      <a:pt x="75" y="142"/>
                      <a:pt x="75" y="141"/>
                    </a:cubicBezTo>
                    <a:cubicBezTo>
                      <a:pt x="75" y="140"/>
                      <a:pt x="75" y="140"/>
                      <a:pt x="75" y="140"/>
                    </a:cubicBezTo>
                    <a:cubicBezTo>
                      <a:pt x="73" y="139"/>
                      <a:pt x="73" y="139"/>
                      <a:pt x="73" y="139"/>
                    </a:cubicBezTo>
                    <a:cubicBezTo>
                      <a:pt x="73" y="138"/>
                      <a:pt x="73" y="138"/>
                      <a:pt x="73" y="138"/>
                    </a:cubicBezTo>
                    <a:cubicBezTo>
                      <a:pt x="76" y="139"/>
                      <a:pt x="74" y="138"/>
                      <a:pt x="77" y="136"/>
                    </a:cubicBezTo>
                    <a:cubicBezTo>
                      <a:pt x="79" y="137"/>
                      <a:pt x="79" y="137"/>
                      <a:pt x="79" y="137"/>
                    </a:cubicBezTo>
                    <a:cubicBezTo>
                      <a:pt x="78" y="135"/>
                      <a:pt x="82" y="135"/>
                      <a:pt x="82" y="134"/>
                    </a:cubicBezTo>
                    <a:cubicBezTo>
                      <a:pt x="81" y="132"/>
                      <a:pt x="81" y="132"/>
                      <a:pt x="81" y="132"/>
                    </a:cubicBezTo>
                    <a:cubicBezTo>
                      <a:pt x="83" y="131"/>
                      <a:pt x="83" y="131"/>
                      <a:pt x="83" y="131"/>
                    </a:cubicBezTo>
                    <a:cubicBezTo>
                      <a:pt x="83" y="132"/>
                      <a:pt x="83" y="132"/>
                      <a:pt x="83" y="132"/>
                    </a:cubicBezTo>
                    <a:cubicBezTo>
                      <a:pt x="82" y="132"/>
                      <a:pt x="82" y="132"/>
                      <a:pt x="82" y="132"/>
                    </a:cubicBezTo>
                    <a:cubicBezTo>
                      <a:pt x="82" y="133"/>
                      <a:pt x="82" y="133"/>
                      <a:pt x="82" y="133"/>
                    </a:cubicBezTo>
                    <a:cubicBezTo>
                      <a:pt x="83" y="133"/>
                      <a:pt x="83" y="133"/>
                      <a:pt x="83" y="133"/>
                    </a:cubicBezTo>
                    <a:cubicBezTo>
                      <a:pt x="84" y="133"/>
                      <a:pt x="84" y="132"/>
                      <a:pt x="85" y="132"/>
                    </a:cubicBezTo>
                    <a:cubicBezTo>
                      <a:pt x="85" y="132"/>
                      <a:pt x="85" y="132"/>
                      <a:pt x="85" y="132"/>
                    </a:cubicBezTo>
                    <a:cubicBezTo>
                      <a:pt x="83" y="134"/>
                      <a:pt x="83" y="134"/>
                      <a:pt x="83" y="134"/>
                    </a:cubicBezTo>
                    <a:cubicBezTo>
                      <a:pt x="82" y="134"/>
                      <a:pt x="82" y="134"/>
                      <a:pt x="82" y="134"/>
                    </a:cubicBezTo>
                    <a:cubicBezTo>
                      <a:pt x="81" y="136"/>
                      <a:pt x="81" y="136"/>
                      <a:pt x="81" y="136"/>
                    </a:cubicBezTo>
                    <a:cubicBezTo>
                      <a:pt x="81" y="136"/>
                      <a:pt x="81" y="133"/>
                      <a:pt x="82" y="137"/>
                    </a:cubicBezTo>
                    <a:cubicBezTo>
                      <a:pt x="82" y="137"/>
                      <a:pt x="82" y="137"/>
                      <a:pt x="82" y="137"/>
                    </a:cubicBezTo>
                    <a:cubicBezTo>
                      <a:pt x="81" y="137"/>
                      <a:pt x="81" y="137"/>
                      <a:pt x="81" y="137"/>
                    </a:cubicBezTo>
                    <a:cubicBezTo>
                      <a:pt x="80" y="139"/>
                      <a:pt x="80" y="139"/>
                      <a:pt x="80" y="139"/>
                    </a:cubicBezTo>
                    <a:cubicBezTo>
                      <a:pt x="82" y="140"/>
                      <a:pt x="82" y="140"/>
                      <a:pt x="82" y="140"/>
                    </a:cubicBezTo>
                    <a:cubicBezTo>
                      <a:pt x="81" y="140"/>
                      <a:pt x="81" y="140"/>
                      <a:pt x="81" y="140"/>
                    </a:cubicBezTo>
                    <a:cubicBezTo>
                      <a:pt x="82" y="141"/>
                      <a:pt x="82" y="141"/>
                      <a:pt x="82" y="141"/>
                    </a:cubicBezTo>
                    <a:cubicBezTo>
                      <a:pt x="85" y="138"/>
                      <a:pt x="85" y="138"/>
                      <a:pt x="85" y="138"/>
                    </a:cubicBezTo>
                    <a:cubicBezTo>
                      <a:pt x="87" y="137"/>
                      <a:pt x="87" y="137"/>
                      <a:pt x="87" y="137"/>
                    </a:cubicBezTo>
                    <a:cubicBezTo>
                      <a:pt x="88" y="137"/>
                      <a:pt x="88" y="137"/>
                      <a:pt x="88" y="137"/>
                    </a:cubicBezTo>
                    <a:cubicBezTo>
                      <a:pt x="86" y="139"/>
                      <a:pt x="86" y="139"/>
                      <a:pt x="86" y="139"/>
                    </a:cubicBezTo>
                    <a:cubicBezTo>
                      <a:pt x="88" y="140"/>
                      <a:pt x="88" y="140"/>
                      <a:pt x="88" y="140"/>
                    </a:cubicBezTo>
                    <a:cubicBezTo>
                      <a:pt x="90" y="140"/>
                      <a:pt x="90" y="140"/>
                      <a:pt x="90" y="140"/>
                    </a:cubicBezTo>
                    <a:cubicBezTo>
                      <a:pt x="90" y="141"/>
                      <a:pt x="90" y="141"/>
                      <a:pt x="90" y="141"/>
                    </a:cubicBezTo>
                    <a:cubicBezTo>
                      <a:pt x="90" y="136"/>
                      <a:pt x="89" y="145"/>
                      <a:pt x="93" y="138"/>
                    </a:cubicBezTo>
                    <a:cubicBezTo>
                      <a:pt x="95" y="137"/>
                      <a:pt x="95" y="137"/>
                      <a:pt x="95" y="137"/>
                    </a:cubicBezTo>
                    <a:cubicBezTo>
                      <a:pt x="96" y="137"/>
                      <a:pt x="96" y="137"/>
                      <a:pt x="96" y="137"/>
                    </a:cubicBezTo>
                    <a:cubicBezTo>
                      <a:pt x="97" y="136"/>
                      <a:pt x="97" y="137"/>
                      <a:pt x="100" y="136"/>
                    </a:cubicBezTo>
                    <a:cubicBezTo>
                      <a:pt x="99" y="135"/>
                      <a:pt x="99" y="135"/>
                      <a:pt x="99" y="135"/>
                    </a:cubicBezTo>
                    <a:cubicBezTo>
                      <a:pt x="96" y="136"/>
                      <a:pt x="96" y="136"/>
                      <a:pt x="96" y="136"/>
                    </a:cubicBezTo>
                    <a:cubicBezTo>
                      <a:pt x="95" y="136"/>
                      <a:pt x="101" y="134"/>
                      <a:pt x="93" y="135"/>
                    </a:cubicBezTo>
                    <a:cubicBezTo>
                      <a:pt x="94" y="135"/>
                      <a:pt x="94" y="135"/>
                      <a:pt x="94" y="135"/>
                    </a:cubicBezTo>
                    <a:cubicBezTo>
                      <a:pt x="93" y="134"/>
                      <a:pt x="93" y="134"/>
                      <a:pt x="93" y="134"/>
                    </a:cubicBezTo>
                    <a:cubicBezTo>
                      <a:pt x="91" y="136"/>
                      <a:pt x="91" y="136"/>
                      <a:pt x="91" y="136"/>
                    </a:cubicBezTo>
                    <a:cubicBezTo>
                      <a:pt x="90" y="135"/>
                      <a:pt x="90" y="135"/>
                      <a:pt x="90" y="135"/>
                    </a:cubicBezTo>
                    <a:cubicBezTo>
                      <a:pt x="88" y="136"/>
                      <a:pt x="88" y="136"/>
                      <a:pt x="88" y="136"/>
                    </a:cubicBezTo>
                    <a:cubicBezTo>
                      <a:pt x="93" y="133"/>
                      <a:pt x="93" y="133"/>
                      <a:pt x="93" y="133"/>
                    </a:cubicBezTo>
                    <a:cubicBezTo>
                      <a:pt x="92" y="134"/>
                      <a:pt x="92" y="134"/>
                      <a:pt x="92" y="134"/>
                    </a:cubicBezTo>
                    <a:cubicBezTo>
                      <a:pt x="92" y="134"/>
                      <a:pt x="92" y="134"/>
                      <a:pt x="92" y="134"/>
                    </a:cubicBezTo>
                    <a:cubicBezTo>
                      <a:pt x="95" y="135"/>
                      <a:pt x="95" y="135"/>
                      <a:pt x="95" y="135"/>
                    </a:cubicBezTo>
                    <a:cubicBezTo>
                      <a:pt x="96" y="136"/>
                      <a:pt x="96" y="136"/>
                      <a:pt x="96" y="136"/>
                    </a:cubicBezTo>
                    <a:cubicBezTo>
                      <a:pt x="97" y="134"/>
                      <a:pt x="97" y="134"/>
                      <a:pt x="97" y="134"/>
                    </a:cubicBezTo>
                    <a:cubicBezTo>
                      <a:pt x="97" y="135"/>
                      <a:pt x="98" y="133"/>
                      <a:pt x="98" y="135"/>
                    </a:cubicBezTo>
                    <a:cubicBezTo>
                      <a:pt x="99" y="134"/>
                      <a:pt x="99" y="134"/>
                      <a:pt x="99" y="134"/>
                    </a:cubicBezTo>
                    <a:cubicBezTo>
                      <a:pt x="105" y="133"/>
                      <a:pt x="105" y="133"/>
                      <a:pt x="105" y="133"/>
                    </a:cubicBezTo>
                    <a:cubicBezTo>
                      <a:pt x="104" y="132"/>
                      <a:pt x="104" y="132"/>
                      <a:pt x="104" y="132"/>
                    </a:cubicBezTo>
                    <a:cubicBezTo>
                      <a:pt x="106" y="133"/>
                      <a:pt x="106" y="133"/>
                      <a:pt x="106" y="133"/>
                    </a:cubicBezTo>
                    <a:cubicBezTo>
                      <a:pt x="106" y="133"/>
                      <a:pt x="108" y="131"/>
                      <a:pt x="108" y="131"/>
                    </a:cubicBezTo>
                    <a:cubicBezTo>
                      <a:pt x="105" y="129"/>
                      <a:pt x="105" y="129"/>
                      <a:pt x="105" y="129"/>
                    </a:cubicBezTo>
                    <a:cubicBezTo>
                      <a:pt x="103" y="130"/>
                      <a:pt x="103" y="130"/>
                      <a:pt x="103" y="130"/>
                    </a:cubicBezTo>
                    <a:cubicBezTo>
                      <a:pt x="102" y="130"/>
                      <a:pt x="102" y="130"/>
                      <a:pt x="102" y="130"/>
                    </a:cubicBezTo>
                    <a:cubicBezTo>
                      <a:pt x="102" y="131"/>
                      <a:pt x="102" y="131"/>
                      <a:pt x="102" y="131"/>
                    </a:cubicBezTo>
                    <a:cubicBezTo>
                      <a:pt x="102" y="132"/>
                      <a:pt x="102" y="132"/>
                      <a:pt x="102" y="132"/>
                    </a:cubicBezTo>
                    <a:cubicBezTo>
                      <a:pt x="102" y="132"/>
                      <a:pt x="104" y="131"/>
                      <a:pt x="101" y="132"/>
                    </a:cubicBezTo>
                    <a:cubicBezTo>
                      <a:pt x="101" y="131"/>
                      <a:pt x="101" y="131"/>
                      <a:pt x="101" y="131"/>
                    </a:cubicBezTo>
                    <a:cubicBezTo>
                      <a:pt x="97" y="130"/>
                      <a:pt x="97" y="130"/>
                      <a:pt x="97" y="130"/>
                    </a:cubicBezTo>
                    <a:cubicBezTo>
                      <a:pt x="96" y="130"/>
                      <a:pt x="96" y="130"/>
                      <a:pt x="96" y="130"/>
                    </a:cubicBezTo>
                    <a:cubicBezTo>
                      <a:pt x="96" y="131"/>
                      <a:pt x="96" y="131"/>
                      <a:pt x="96" y="131"/>
                    </a:cubicBezTo>
                    <a:cubicBezTo>
                      <a:pt x="87" y="132"/>
                      <a:pt x="87" y="132"/>
                      <a:pt x="87" y="132"/>
                    </a:cubicBezTo>
                    <a:cubicBezTo>
                      <a:pt x="86" y="131"/>
                      <a:pt x="86" y="131"/>
                      <a:pt x="86" y="131"/>
                    </a:cubicBezTo>
                    <a:cubicBezTo>
                      <a:pt x="85" y="131"/>
                      <a:pt x="85" y="131"/>
                      <a:pt x="85" y="131"/>
                    </a:cubicBezTo>
                    <a:cubicBezTo>
                      <a:pt x="85" y="130"/>
                      <a:pt x="85" y="130"/>
                      <a:pt x="85" y="130"/>
                    </a:cubicBezTo>
                    <a:cubicBezTo>
                      <a:pt x="82" y="129"/>
                      <a:pt x="82" y="129"/>
                      <a:pt x="82" y="129"/>
                    </a:cubicBezTo>
                    <a:cubicBezTo>
                      <a:pt x="79" y="130"/>
                      <a:pt x="79" y="130"/>
                      <a:pt x="79" y="130"/>
                    </a:cubicBezTo>
                    <a:cubicBezTo>
                      <a:pt x="80" y="131"/>
                      <a:pt x="80" y="131"/>
                      <a:pt x="80" y="131"/>
                    </a:cubicBezTo>
                    <a:cubicBezTo>
                      <a:pt x="76" y="130"/>
                      <a:pt x="76" y="130"/>
                      <a:pt x="76" y="130"/>
                    </a:cubicBezTo>
                    <a:cubicBezTo>
                      <a:pt x="75" y="129"/>
                      <a:pt x="75" y="129"/>
                      <a:pt x="75" y="129"/>
                    </a:cubicBezTo>
                    <a:cubicBezTo>
                      <a:pt x="77" y="128"/>
                      <a:pt x="77" y="128"/>
                      <a:pt x="77" y="128"/>
                    </a:cubicBezTo>
                    <a:cubicBezTo>
                      <a:pt x="76" y="127"/>
                      <a:pt x="76" y="127"/>
                      <a:pt x="76" y="127"/>
                    </a:cubicBezTo>
                    <a:cubicBezTo>
                      <a:pt x="75" y="127"/>
                      <a:pt x="75" y="127"/>
                      <a:pt x="75" y="127"/>
                    </a:cubicBezTo>
                    <a:cubicBezTo>
                      <a:pt x="74" y="129"/>
                      <a:pt x="74" y="129"/>
                      <a:pt x="74" y="129"/>
                    </a:cubicBezTo>
                    <a:cubicBezTo>
                      <a:pt x="71" y="133"/>
                      <a:pt x="77" y="128"/>
                      <a:pt x="77" y="133"/>
                    </a:cubicBezTo>
                    <a:cubicBezTo>
                      <a:pt x="74" y="131"/>
                      <a:pt x="74" y="131"/>
                      <a:pt x="74" y="131"/>
                    </a:cubicBezTo>
                    <a:cubicBezTo>
                      <a:pt x="73" y="132"/>
                      <a:pt x="73" y="132"/>
                      <a:pt x="73" y="132"/>
                    </a:cubicBezTo>
                    <a:cubicBezTo>
                      <a:pt x="72" y="131"/>
                      <a:pt x="72" y="131"/>
                      <a:pt x="72" y="131"/>
                    </a:cubicBezTo>
                    <a:cubicBezTo>
                      <a:pt x="71" y="132"/>
                      <a:pt x="71" y="132"/>
                      <a:pt x="71" y="132"/>
                    </a:cubicBezTo>
                    <a:cubicBezTo>
                      <a:pt x="68" y="131"/>
                      <a:pt x="68" y="131"/>
                      <a:pt x="68" y="131"/>
                    </a:cubicBezTo>
                    <a:cubicBezTo>
                      <a:pt x="66" y="133"/>
                      <a:pt x="66" y="133"/>
                      <a:pt x="66" y="133"/>
                    </a:cubicBezTo>
                    <a:cubicBezTo>
                      <a:pt x="65" y="132"/>
                      <a:pt x="65" y="132"/>
                      <a:pt x="65" y="132"/>
                    </a:cubicBezTo>
                    <a:cubicBezTo>
                      <a:pt x="64" y="133"/>
                      <a:pt x="64" y="133"/>
                      <a:pt x="64" y="133"/>
                    </a:cubicBezTo>
                    <a:cubicBezTo>
                      <a:pt x="62" y="134"/>
                      <a:pt x="65" y="133"/>
                      <a:pt x="62" y="132"/>
                    </a:cubicBezTo>
                    <a:cubicBezTo>
                      <a:pt x="63" y="130"/>
                      <a:pt x="63" y="130"/>
                      <a:pt x="63" y="130"/>
                    </a:cubicBezTo>
                    <a:cubicBezTo>
                      <a:pt x="65" y="130"/>
                      <a:pt x="65" y="130"/>
                      <a:pt x="65" y="130"/>
                    </a:cubicBezTo>
                    <a:cubicBezTo>
                      <a:pt x="65" y="131"/>
                      <a:pt x="67" y="131"/>
                      <a:pt x="64" y="130"/>
                    </a:cubicBezTo>
                    <a:cubicBezTo>
                      <a:pt x="67" y="128"/>
                      <a:pt x="67" y="128"/>
                      <a:pt x="67" y="128"/>
                    </a:cubicBezTo>
                    <a:cubicBezTo>
                      <a:pt x="64" y="126"/>
                      <a:pt x="64" y="126"/>
                      <a:pt x="64" y="126"/>
                    </a:cubicBezTo>
                    <a:cubicBezTo>
                      <a:pt x="64" y="125"/>
                      <a:pt x="64" y="125"/>
                      <a:pt x="64" y="125"/>
                    </a:cubicBezTo>
                    <a:cubicBezTo>
                      <a:pt x="62" y="124"/>
                      <a:pt x="62" y="124"/>
                      <a:pt x="62" y="124"/>
                    </a:cubicBezTo>
                    <a:cubicBezTo>
                      <a:pt x="64" y="123"/>
                      <a:pt x="64" y="123"/>
                      <a:pt x="64" y="123"/>
                    </a:cubicBezTo>
                    <a:cubicBezTo>
                      <a:pt x="61" y="122"/>
                      <a:pt x="61" y="122"/>
                      <a:pt x="61" y="122"/>
                    </a:cubicBezTo>
                    <a:cubicBezTo>
                      <a:pt x="62" y="121"/>
                      <a:pt x="62" y="121"/>
                      <a:pt x="62" y="121"/>
                    </a:cubicBezTo>
                    <a:cubicBezTo>
                      <a:pt x="63" y="121"/>
                      <a:pt x="56" y="125"/>
                      <a:pt x="64" y="120"/>
                    </a:cubicBezTo>
                    <a:cubicBezTo>
                      <a:pt x="64" y="119"/>
                      <a:pt x="64" y="119"/>
                      <a:pt x="64" y="119"/>
                    </a:cubicBezTo>
                    <a:cubicBezTo>
                      <a:pt x="62" y="120"/>
                      <a:pt x="62" y="120"/>
                      <a:pt x="62" y="120"/>
                    </a:cubicBezTo>
                    <a:cubicBezTo>
                      <a:pt x="61" y="119"/>
                      <a:pt x="61" y="119"/>
                      <a:pt x="61" y="119"/>
                    </a:cubicBezTo>
                    <a:cubicBezTo>
                      <a:pt x="55" y="119"/>
                      <a:pt x="55" y="119"/>
                      <a:pt x="55" y="119"/>
                    </a:cubicBezTo>
                    <a:cubicBezTo>
                      <a:pt x="59" y="118"/>
                      <a:pt x="59" y="118"/>
                      <a:pt x="59" y="118"/>
                    </a:cubicBezTo>
                    <a:cubicBezTo>
                      <a:pt x="59" y="118"/>
                      <a:pt x="59" y="121"/>
                      <a:pt x="59" y="116"/>
                    </a:cubicBezTo>
                    <a:cubicBezTo>
                      <a:pt x="61" y="118"/>
                      <a:pt x="61" y="118"/>
                      <a:pt x="61" y="118"/>
                    </a:cubicBezTo>
                    <a:cubicBezTo>
                      <a:pt x="66" y="118"/>
                      <a:pt x="66" y="118"/>
                      <a:pt x="66" y="118"/>
                    </a:cubicBezTo>
                    <a:cubicBezTo>
                      <a:pt x="65" y="116"/>
                      <a:pt x="65" y="116"/>
                      <a:pt x="65" y="116"/>
                    </a:cubicBezTo>
                    <a:cubicBezTo>
                      <a:pt x="64" y="115"/>
                      <a:pt x="64" y="115"/>
                      <a:pt x="64" y="115"/>
                    </a:cubicBezTo>
                    <a:cubicBezTo>
                      <a:pt x="65" y="115"/>
                      <a:pt x="65" y="115"/>
                      <a:pt x="65" y="115"/>
                    </a:cubicBezTo>
                    <a:cubicBezTo>
                      <a:pt x="65" y="113"/>
                      <a:pt x="65" y="113"/>
                      <a:pt x="65" y="113"/>
                    </a:cubicBezTo>
                    <a:cubicBezTo>
                      <a:pt x="64" y="112"/>
                      <a:pt x="63" y="113"/>
                      <a:pt x="63" y="113"/>
                    </a:cubicBezTo>
                    <a:cubicBezTo>
                      <a:pt x="63" y="111"/>
                      <a:pt x="63" y="111"/>
                      <a:pt x="63" y="111"/>
                    </a:cubicBezTo>
                    <a:cubicBezTo>
                      <a:pt x="64" y="109"/>
                      <a:pt x="64" y="109"/>
                      <a:pt x="64" y="109"/>
                    </a:cubicBezTo>
                    <a:cubicBezTo>
                      <a:pt x="60" y="109"/>
                      <a:pt x="60" y="109"/>
                      <a:pt x="60" y="109"/>
                    </a:cubicBezTo>
                    <a:cubicBezTo>
                      <a:pt x="60" y="109"/>
                      <a:pt x="62" y="108"/>
                      <a:pt x="59" y="109"/>
                    </a:cubicBezTo>
                    <a:cubicBezTo>
                      <a:pt x="61" y="107"/>
                      <a:pt x="61" y="107"/>
                      <a:pt x="61" y="107"/>
                    </a:cubicBezTo>
                    <a:cubicBezTo>
                      <a:pt x="62" y="107"/>
                      <a:pt x="59" y="112"/>
                      <a:pt x="65" y="107"/>
                    </a:cubicBezTo>
                    <a:cubicBezTo>
                      <a:pt x="69" y="107"/>
                      <a:pt x="69" y="107"/>
                      <a:pt x="69" y="107"/>
                    </a:cubicBezTo>
                    <a:cubicBezTo>
                      <a:pt x="73" y="107"/>
                      <a:pt x="73" y="107"/>
                      <a:pt x="73" y="107"/>
                    </a:cubicBezTo>
                    <a:cubicBezTo>
                      <a:pt x="73" y="106"/>
                      <a:pt x="73" y="106"/>
                      <a:pt x="73" y="106"/>
                    </a:cubicBezTo>
                    <a:cubicBezTo>
                      <a:pt x="75" y="106"/>
                      <a:pt x="75" y="106"/>
                      <a:pt x="75" y="106"/>
                    </a:cubicBezTo>
                    <a:cubicBezTo>
                      <a:pt x="77" y="105"/>
                      <a:pt x="77" y="105"/>
                      <a:pt x="77" y="105"/>
                    </a:cubicBezTo>
                    <a:cubicBezTo>
                      <a:pt x="77" y="105"/>
                      <a:pt x="72" y="108"/>
                      <a:pt x="79" y="104"/>
                    </a:cubicBezTo>
                    <a:cubicBezTo>
                      <a:pt x="78" y="104"/>
                      <a:pt x="78" y="104"/>
                      <a:pt x="78" y="104"/>
                    </a:cubicBezTo>
                    <a:cubicBezTo>
                      <a:pt x="82" y="104"/>
                      <a:pt x="82" y="104"/>
                      <a:pt x="82" y="104"/>
                    </a:cubicBezTo>
                    <a:cubicBezTo>
                      <a:pt x="84" y="103"/>
                      <a:pt x="84" y="103"/>
                      <a:pt x="84" y="103"/>
                    </a:cubicBezTo>
                    <a:cubicBezTo>
                      <a:pt x="84" y="103"/>
                      <a:pt x="83" y="104"/>
                      <a:pt x="85" y="103"/>
                    </a:cubicBezTo>
                    <a:cubicBezTo>
                      <a:pt x="85" y="102"/>
                      <a:pt x="85" y="102"/>
                      <a:pt x="85" y="102"/>
                    </a:cubicBezTo>
                    <a:cubicBezTo>
                      <a:pt x="81" y="102"/>
                      <a:pt x="81" y="102"/>
                      <a:pt x="81" y="102"/>
                    </a:cubicBezTo>
                    <a:cubicBezTo>
                      <a:pt x="79" y="102"/>
                      <a:pt x="79" y="102"/>
                      <a:pt x="79" y="102"/>
                    </a:cubicBezTo>
                    <a:cubicBezTo>
                      <a:pt x="78" y="101"/>
                      <a:pt x="78" y="101"/>
                      <a:pt x="78" y="101"/>
                    </a:cubicBezTo>
                    <a:cubicBezTo>
                      <a:pt x="75" y="102"/>
                      <a:pt x="75" y="102"/>
                      <a:pt x="75" y="102"/>
                    </a:cubicBezTo>
                    <a:cubicBezTo>
                      <a:pt x="72" y="101"/>
                      <a:pt x="72" y="101"/>
                      <a:pt x="72" y="101"/>
                    </a:cubicBezTo>
                    <a:cubicBezTo>
                      <a:pt x="71" y="104"/>
                      <a:pt x="77" y="100"/>
                      <a:pt x="70" y="103"/>
                    </a:cubicBezTo>
                    <a:cubicBezTo>
                      <a:pt x="66" y="102"/>
                      <a:pt x="66" y="102"/>
                      <a:pt x="66" y="102"/>
                    </a:cubicBezTo>
                    <a:cubicBezTo>
                      <a:pt x="66" y="102"/>
                      <a:pt x="68" y="105"/>
                      <a:pt x="66" y="100"/>
                    </a:cubicBezTo>
                    <a:cubicBezTo>
                      <a:pt x="62" y="100"/>
                      <a:pt x="62" y="100"/>
                      <a:pt x="62" y="100"/>
                    </a:cubicBezTo>
                    <a:cubicBezTo>
                      <a:pt x="61" y="100"/>
                      <a:pt x="61" y="100"/>
                      <a:pt x="61" y="100"/>
                    </a:cubicBezTo>
                    <a:cubicBezTo>
                      <a:pt x="59" y="100"/>
                      <a:pt x="59" y="100"/>
                      <a:pt x="59" y="100"/>
                    </a:cubicBezTo>
                    <a:cubicBezTo>
                      <a:pt x="61" y="99"/>
                      <a:pt x="61" y="99"/>
                      <a:pt x="61" y="99"/>
                    </a:cubicBezTo>
                    <a:cubicBezTo>
                      <a:pt x="71" y="99"/>
                      <a:pt x="71" y="99"/>
                      <a:pt x="71" y="99"/>
                    </a:cubicBezTo>
                    <a:cubicBezTo>
                      <a:pt x="78" y="99"/>
                      <a:pt x="78" y="99"/>
                      <a:pt x="78" y="99"/>
                    </a:cubicBezTo>
                    <a:cubicBezTo>
                      <a:pt x="78" y="99"/>
                      <a:pt x="78" y="98"/>
                      <a:pt x="79" y="99"/>
                    </a:cubicBezTo>
                    <a:cubicBezTo>
                      <a:pt x="81" y="97"/>
                      <a:pt x="79" y="98"/>
                      <a:pt x="76" y="97"/>
                    </a:cubicBezTo>
                    <a:cubicBezTo>
                      <a:pt x="76" y="97"/>
                      <a:pt x="76" y="97"/>
                      <a:pt x="76" y="97"/>
                    </a:cubicBezTo>
                    <a:cubicBezTo>
                      <a:pt x="76" y="96"/>
                      <a:pt x="76" y="96"/>
                      <a:pt x="76" y="96"/>
                    </a:cubicBezTo>
                    <a:cubicBezTo>
                      <a:pt x="79" y="97"/>
                      <a:pt x="79" y="97"/>
                      <a:pt x="79" y="97"/>
                    </a:cubicBezTo>
                    <a:cubicBezTo>
                      <a:pt x="79" y="95"/>
                      <a:pt x="79" y="95"/>
                      <a:pt x="79" y="95"/>
                    </a:cubicBezTo>
                    <a:cubicBezTo>
                      <a:pt x="81" y="96"/>
                      <a:pt x="81" y="96"/>
                      <a:pt x="81" y="96"/>
                    </a:cubicBezTo>
                    <a:cubicBezTo>
                      <a:pt x="81" y="96"/>
                      <a:pt x="84" y="96"/>
                      <a:pt x="83" y="94"/>
                    </a:cubicBezTo>
                    <a:cubicBezTo>
                      <a:pt x="84" y="93"/>
                      <a:pt x="84" y="93"/>
                      <a:pt x="84" y="93"/>
                    </a:cubicBezTo>
                    <a:cubicBezTo>
                      <a:pt x="83" y="91"/>
                      <a:pt x="83" y="91"/>
                      <a:pt x="83" y="91"/>
                    </a:cubicBezTo>
                    <a:cubicBezTo>
                      <a:pt x="86" y="94"/>
                      <a:pt x="82" y="88"/>
                      <a:pt x="88" y="90"/>
                    </a:cubicBezTo>
                    <a:cubicBezTo>
                      <a:pt x="88" y="89"/>
                      <a:pt x="88" y="89"/>
                      <a:pt x="88" y="89"/>
                    </a:cubicBezTo>
                    <a:cubicBezTo>
                      <a:pt x="88" y="88"/>
                      <a:pt x="88" y="87"/>
                      <a:pt x="85" y="89"/>
                    </a:cubicBezTo>
                    <a:cubicBezTo>
                      <a:pt x="84" y="89"/>
                      <a:pt x="84" y="89"/>
                      <a:pt x="84" y="89"/>
                    </a:cubicBezTo>
                    <a:cubicBezTo>
                      <a:pt x="83" y="89"/>
                      <a:pt x="86" y="92"/>
                      <a:pt x="81" y="89"/>
                    </a:cubicBezTo>
                    <a:cubicBezTo>
                      <a:pt x="79" y="89"/>
                      <a:pt x="79" y="91"/>
                      <a:pt x="78" y="91"/>
                    </a:cubicBezTo>
                    <a:cubicBezTo>
                      <a:pt x="79" y="90"/>
                      <a:pt x="72" y="94"/>
                      <a:pt x="81" y="91"/>
                    </a:cubicBezTo>
                    <a:cubicBezTo>
                      <a:pt x="82" y="91"/>
                      <a:pt x="82" y="91"/>
                      <a:pt x="82" y="91"/>
                    </a:cubicBezTo>
                    <a:cubicBezTo>
                      <a:pt x="81" y="92"/>
                      <a:pt x="81" y="92"/>
                      <a:pt x="81" y="92"/>
                    </a:cubicBezTo>
                    <a:cubicBezTo>
                      <a:pt x="75" y="92"/>
                      <a:pt x="75" y="92"/>
                      <a:pt x="75" y="92"/>
                    </a:cubicBezTo>
                    <a:cubicBezTo>
                      <a:pt x="71" y="92"/>
                      <a:pt x="71" y="92"/>
                      <a:pt x="71" y="92"/>
                    </a:cubicBezTo>
                    <a:cubicBezTo>
                      <a:pt x="69" y="92"/>
                      <a:pt x="69" y="92"/>
                      <a:pt x="69" y="92"/>
                    </a:cubicBezTo>
                    <a:cubicBezTo>
                      <a:pt x="69" y="91"/>
                      <a:pt x="69" y="91"/>
                      <a:pt x="69" y="91"/>
                    </a:cubicBezTo>
                    <a:cubicBezTo>
                      <a:pt x="68" y="90"/>
                      <a:pt x="68" y="90"/>
                      <a:pt x="68" y="90"/>
                    </a:cubicBezTo>
                    <a:cubicBezTo>
                      <a:pt x="65" y="92"/>
                      <a:pt x="65" y="92"/>
                      <a:pt x="65" y="92"/>
                    </a:cubicBezTo>
                    <a:cubicBezTo>
                      <a:pt x="63" y="92"/>
                      <a:pt x="63" y="92"/>
                      <a:pt x="63" y="92"/>
                    </a:cubicBezTo>
                    <a:cubicBezTo>
                      <a:pt x="63" y="92"/>
                      <a:pt x="63" y="92"/>
                      <a:pt x="63" y="92"/>
                    </a:cubicBezTo>
                    <a:cubicBezTo>
                      <a:pt x="61" y="91"/>
                      <a:pt x="61" y="91"/>
                      <a:pt x="61" y="91"/>
                    </a:cubicBezTo>
                    <a:cubicBezTo>
                      <a:pt x="54" y="91"/>
                      <a:pt x="54" y="91"/>
                      <a:pt x="54" y="91"/>
                    </a:cubicBezTo>
                    <a:cubicBezTo>
                      <a:pt x="53" y="90"/>
                      <a:pt x="53" y="90"/>
                      <a:pt x="53" y="90"/>
                    </a:cubicBezTo>
                    <a:cubicBezTo>
                      <a:pt x="52" y="90"/>
                      <a:pt x="52" y="90"/>
                      <a:pt x="52" y="90"/>
                    </a:cubicBezTo>
                    <a:cubicBezTo>
                      <a:pt x="51" y="92"/>
                      <a:pt x="51" y="92"/>
                      <a:pt x="51" y="92"/>
                    </a:cubicBezTo>
                    <a:cubicBezTo>
                      <a:pt x="49" y="92"/>
                      <a:pt x="49" y="92"/>
                      <a:pt x="49" y="92"/>
                    </a:cubicBezTo>
                    <a:cubicBezTo>
                      <a:pt x="50" y="91"/>
                      <a:pt x="50" y="91"/>
                      <a:pt x="50" y="91"/>
                    </a:cubicBezTo>
                    <a:cubicBezTo>
                      <a:pt x="49" y="91"/>
                      <a:pt x="49" y="91"/>
                      <a:pt x="49" y="91"/>
                    </a:cubicBezTo>
                    <a:cubicBezTo>
                      <a:pt x="49" y="90"/>
                      <a:pt x="49" y="90"/>
                      <a:pt x="49" y="90"/>
                    </a:cubicBezTo>
                    <a:cubicBezTo>
                      <a:pt x="52" y="90"/>
                      <a:pt x="52" y="90"/>
                      <a:pt x="52" y="90"/>
                    </a:cubicBezTo>
                    <a:cubicBezTo>
                      <a:pt x="54" y="89"/>
                      <a:pt x="54" y="89"/>
                      <a:pt x="54" y="89"/>
                    </a:cubicBezTo>
                    <a:cubicBezTo>
                      <a:pt x="53" y="87"/>
                      <a:pt x="53" y="87"/>
                      <a:pt x="53" y="87"/>
                    </a:cubicBezTo>
                    <a:cubicBezTo>
                      <a:pt x="59" y="87"/>
                      <a:pt x="59" y="87"/>
                      <a:pt x="59" y="87"/>
                    </a:cubicBezTo>
                    <a:cubicBezTo>
                      <a:pt x="61" y="85"/>
                      <a:pt x="61" y="85"/>
                      <a:pt x="61" y="85"/>
                    </a:cubicBezTo>
                    <a:cubicBezTo>
                      <a:pt x="63" y="85"/>
                      <a:pt x="63" y="85"/>
                      <a:pt x="63" y="85"/>
                    </a:cubicBezTo>
                    <a:cubicBezTo>
                      <a:pt x="64" y="85"/>
                      <a:pt x="65" y="82"/>
                      <a:pt x="67" y="84"/>
                    </a:cubicBezTo>
                    <a:cubicBezTo>
                      <a:pt x="68" y="83"/>
                      <a:pt x="68" y="83"/>
                      <a:pt x="68" y="83"/>
                    </a:cubicBezTo>
                    <a:cubicBezTo>
                      <a:pt x="69" y="84"/>
                      <a:pt x="69" y="84"/>
                      <a:pt x="69" y="84"/>
                    </a:cubicBezTo>
                    <a:cubicBezTo>
                      <a:pt x="69" y="83"/>
                      <a:pt x="66" y="85"/>
                      <a:pt x="70" y="83"/>
                    </a:cubicBezTo>
                    <a:cubicBezTo>
                      <a:pt x="69" y="84"/>
                      <a:pt x="69" y="84"/>
                      <a:pt x="69" y="84"/>
                    </a:cubicBezTo>
                    <a:cubicBezTo>
                      <a:pt x="69" y="84"/>
                      <a:pt x="69" y="84"/>
                      <a:pt x="69" y="84"/>
                    </a:cubicBezTo>
                    <a:cubicBezTo>
                      <a:pt x="68" y="85"/>
                      <a:pt x="68" y="85"/>
                      <a:pt x="68" y="85"/>
                    </a:cubicBezTo>
                    <a:cubicBezTo>
                      <a:pt x="65" y="87"/>
                      <a:pt x="65" y="87"/>
                      <a:pt x="65" y="87"/>
                    </a:cubicBezTo>
                    <a:cubicBezTo>
                      <a:pt x="68" y="87"/>
                      <a:pt x="68" y="87"/>
                      <a:pt x="68" y="87"/>
                    </a:cubicBezTo>
                    <a:cubicBezTo>
                      <a:pt x="76" y="87"/>
                      <a:pt x="76" y="87"/>
                      <a:pt x="76" y="87"/>
                    </a:cubicBezTo>
                    <a:cubicBezTo>
                      <a:pt x="77" y="87"/>
                      <a:pt x="77" y="87"/>
                      <a:pt x="77" y="87"/>
                    </a:cubicBezTo>
                    <a:cubicBezTo>
                      <a:pt x="78" y="87"/>
                      <a:pt x="78" y="87"/>
                      <a:pt x="78" y="87"/>
                    </a:cubicBezTo>
                    <a:cubicBezTo>
                      <a:pt x="80" y="88"/>
                      <a:pt x="80" y="88"/>
                      <a:pt x="80" y="88"/>
                    </a:cubicBezTo>
                    <a:cubicBezTo>
                      <a:pt x="82" y="87"/>
                      <a:pt x="82" y="87"/>
                      <a:pt x="82" y="87"/>
                    </a:cubicBezTo>
                    <a:cubicBezTo>
                      <a:pt x="82" y="85"/>
                      <a:pt x="77" y="89"/>
                      <a:pt x="84" y="87"/>
                    </a:cubicBezTo>
                    <a:cubicBezTo>
                      <a:pt x="86" y="87"/>
                      <a:pt x="81" y="90"/>
                      <a:pt x="84" y="85"/>
                    </a:cubicBezTo>
                    <a:cubicBezTo>
                      <a:pt x="83" y="84"/>
                      <a:pt x="83" y="84"/>
                      <a:pt x="83" y="84"/>
                    </a:cubicBezTo>
                    <a:cubicBezTo>
                      <a:pt x="80" y="84"/>
                      <a:pt x="80" y="84"/>
                      <a:pt x="80" y="84"/>
                    </a:cubicBezTo>
                    <a:cubicBezTo>
                      <a:pt x="76" y="85"/>
                      <a:pt x="76" y="85"/>
                      <a:pt x="76" y="85"/>
                    </a:cubicBezTo>
                    <a:cubicBezTo>
                      <a:pt x="76" y="84"/>
                      <a:pt x="76" y="84"/>
                      <a:pt x="76" y="84"/>
                    </a:cubicBezTo>
                    <a:cubicBezTo>
                      <a:pt x="77" y="84"/>
                      <a:pt x="77" y="84"/>
                      <a:pt x="77" y="84"/>
                    </a:cubicBezTo>
                    <a:cubicBezTo>
                      <a:pt x="74" y="81"/>
                      <a:pt x="74" y="81"/>
                      <a:pt x="74" y="81"/>
                    </a:cubicBezTo>
                    <a:cubicBezTo>
                      <a:pt x="73" y="82"/>
                      <a:pt x="73" y="84"/>
                      <a:pt x="70" y="82"/>
                    </a:cubicBezTo>
                    <a:cubicBezTo>
                      <a:pt x="71" y="81"/>
                      <a:pt x="71" y="81"/>
                      <a:pt x="71" y="81"/>
                    </a:cubicBezTo>
                    <a:cubicBezTo>
                      <a:pt x="72" y="81"/>
                      <a:pt x="69" y="84"/>
                      <a:pt x="71" y="79"/>
                    </a:cubicBezTo>
                    <a:cubicBezTo>
                      <a:pt x="73" y="79"/>
                      <a:pt x="67" y="82"/>
                      <a:pt x="73" y="78"/>
                    </a:cubicBezTo>
                    <a:cubicBezTo>
                      <a:pt x="70" y="77"/>
                      <a:pt x="70" y="77"/>
                      <a:pt x="70" y="77"/>
                    </a:cubicBezTo>
                    <a:cubicBezTo>
                      <a:pt x="67" y="77"/>
                      <a:pt x="67" y="77"/>
                      <a:pt x="67" y="77"/>
                    </a:cubicBezTo>
                    <a:cubicBezTo>
                      <a:pt x="65" y="76"/>
                      <a:pt x="65" y="76"/>
                      <a:pt x="65" y="76"/>
                    </a:cubicBezTo>
                    <a:cubicBezTo>
                      <a:pt x="56" y="76"/>
                      <a:pt x="56" y="76"/>
                      <a:pt x="56" y="76"/>
                    </a:cubicBezTo>
                    <a:cubicBezTo>
                      <a:pt x="55" y="76"/>
                      <a:pt x="55" y="76"/>
                      <a:pt x="55" y="76"/>
                    </a:cubicBezTo>
                    <a:cubicBezTo>
                      <a:pt x="55" y="76"/>
                      <a:pt x="54" y="76"/>
                      <a:pt x="53" y="76"/>
                    </a:cubicBezTo>
                    <a:cubicBezTo>
                      <a:pt x="55" y="75"/>
                      <a:pt x="55" y="75"/>
                      <a:pt x="55" y="75"/>
                    </a:cubicBezTo>
                    <a:cubicBezTo>
                      <a:pt x="56" y="76"/>
                      <a:pt x="56" y="76"/>
                      <a:pt x="56" y="76"/>
                    </a:cubicBezTo>
                    <a:cubicBezTo>
                      <a:pt x="56" y="75"/>
                      <a:pt x="56" y="75"/>
                      <a:pt x="56" y="75"/>
                    </a:cubicBezTo>
                    <a:cubicBezTo>
                      <a:pt x="54" y="74"/>
                      <a:pt x="54" y="74"/>
                      <a:pt x="54" y="74"/>
                    </a:cubicBezTo>
                    <a:cubicBezTo>
                      <a:pt x="50" y="74"/>
                      <a:pt x="50" y="74"/>
                      <a:pt x="50" y="74"/>
                    </a:cubicBezTo>
                    <a:cubicBezTo>
                      <a:pt x="49" y="74"/>
                      <a:pt x="49" y="74"/>
                      <a:pt x="49" y="74"/>
                    </a:cubicBezTo>
                    <a:cubicBezTo>
                      <a:pt x="55" y="73"/>
                      <a:pt x="55" y="73"/>
                      <a:pt x="55" y="73"/>
                    </a:cubicBezTo>
                    <a:cubicBezTo>
                      <a:pt x="55" y="72"/>
                      <a:pt x="49" y="75"/>
                      <a:pt x="57" y="73"/>
                    </a:cubicBezTo>
                    <a:cubicBezTo>
                      <a:pt x="68" y="74"/>
                      <a:pt x="68" y="74"/>
                      <a:pt x="68" y="74"/>
                    </a:cubicBezTo>
                    <a:cubicBezTo>
                      <a:pt x="69" y="74"/>
                      <a:pt x="69" y="74"/>
                      <a:pt x="69" y="74"/>
                    </a:cubicBezTo>
                    <a:cubicBezTo>
                      <a:pt x="72" y="75"/>
                      <a:pt x="72" y="75"/>
                      <a:pt x="72" y="75"/>
                    </a:cubicBezTo>
                    <a:cubicBezTo>
                      <a:pt x="76" y="74"/>
                      <a:pt x="76" y="74"/>
                      <a:pt x="76" y="74"/>
                    </a:cubicBezTo>
                    <a:cubicBezTo>
                      <a:pt x="76" y="73"/>
                      <a:pt x="76" y="73"/>
                      <a:pt x="76" y="73"/>
                    </a:cubicBezTo>
                    <a:cubicBezTo>
                      <a:pt x="75" y="73"/>
                      <a:pt x="75" y="76"/>
                      <a:pt x="77" y="72"/>
                    </a:cubicBezTo>
                    <a:cubicBezTo>
                      <a:pt x="77" y="73"/>
                      <a:pt x="77" y="73"/>
                      <a:pt x="77" y="73"/>
                    </a:cubicBezTo>
                    <a:cubicBezTo>
                      <a:pt x="78" y="73"/>
                      <a:pt x="78" y="73"/>
                      <a:pt x="78" y="73"/>
                    </a:cubicBezTo>
                    <a:cubicBezTo>
                      <a:pt x="79" y="72"/>
                      <a:pt x="79" y="72"/>
                      <a:pt x="79" y="72"/>
                    </a:cubicBezTo>
                    <a:cubicBezTo>
                      <a:pt x="80" y="74"/>
                      <a:pt x="80" y="74"/>
                      <a:pt x="80" y="74"/>
                    </a:cubicBezTo>
                    <a:cubicBezTo>
                      <a:pt x="82" y="73"/>
                      <a:pt x="82" y="73"/>
                      <a:pt x="82" y="73"/>
                    </a:cubicBezTo>
                    <a:cubicBezTo>
                      <a:pt x="83" y="73"/>
                      <a:pt x="84" y="74"/>
                      <a:pt x="85" y="72"/>
                    </a:cubicBezTo>
                    <a:cubicBezTo>
                      <a:pt x="85" y="71"/>
                      <a:pt x="88" y="72"/>
                      <a:pt x="84" y="71"/>
                    </a:cubicBezTo>
                    <a:cubicBezTo>
                      <a:pt x="85" y="71"/>
                      <a:pt x="85" y="72"/>
                      <a:pt x="85" y="71"/>
                    </a:cubicBezTo>
                    <a:cubicBezTo>
                      <a:pt x="86" y="71"/>
                      <a:pt x="87" y="73"/>
                      <a:pt x="87" y="72"/>
                    </a:cubicBezTo>
                    <a:cubicBezTo>
                      <a:pt x="87" y="70"/>
                      <a:pt x="87" y="70"/>
                      <a:pt x="87" y="70"/>
                    </a:cubicBezTo>
                    <a:cubicBezTo>
                      <a:pt x="89" y="73"/>
                      <a:pt x="88" y="67"/>
                      <a:pt x="91" y="71"/>
                    </a:cubicBezTo>
                    <a:cubicBezTo>
                      <a:pt x="94" y="70"/>
                      <a:pt x="95" y="68"/>
                      <a:pt x="97" y="69"/>
                    </a:cubicBezTo>
                    <a:cubicBezTo>
                      <a:pt x="97" y="70"/>
                      <a:pt x="97" y="70"/>
                      <a:pt x="97" y="70"/>
                    </a:cubicBezTo>
                    <a:cubicBezTo>
                      <a:pt x="101" y="70"/>
                      <a:pt x="101" y="70"/>
                      <a:pt x="101" y="70"/>
                    </a:cubicBezTo>
                    <a:cubicBezTo>
                      <a:pt x="103" y="71"/>
                      <a:pt x="103" y="71"/>
                      <a:pt x="103" y="71"/>
                    </a:cubicBezTo>
                    <a:cubicBezTo>
                      <a:pt x="104" y="71"/>
                      <a:pt x="104" y="71"/>
                      <a:pt x="104" y="71"/>
                    </a:cubicBezTo>
                    <a:cubicBezTo>
                      <a:pt x="104" y="70"/>
                      <a:pt x="104" y="70"/>
                      <a:pt x="104" y="70"/>
                    </a:cubicBezTo>
                    <a:cubicBezTo>
                      <a:pt x="105" y="71"/>
                      <a:pt x="105" y="71"/>
                      <a:pt x="105" y="71"/>
                    </a:cubicBezTo>
                    <a:cubicBezTo>
                      <a:pt x="108" y="70"/>
                      <a:pt x="108" y="70"/>
                      <a:pt x="108" y="70"/>
                    </a:cubicBezTo>
                    <a:cubicBezTo>
                      <a:pt x="110" y="69"/>
                      <a:pt x="110" y="69"/>
                      <a:pt x="110" y="69"/>
                    </a:cubicBezTo>
                    <a:cubicBezTo>
                      <a:pt x="108" y="69"/>
                      <a:pt x="108" y="69"/>
                      <a:pt x="108" y="69"/>
                    </a:cubicBezTo>
                    <a:cubicBezTo>
                      <a:pt x="111" y="68"/>
                      <a:pt x="111" y="68"/>
                      <a:pt x="111" y="68"/>
                    </a:cubicBezTo>
                    <a:cubicBezTo>
                      <a:pt x="110" y="68"/>
                      <a:pt x="110" y="68"/>
                      <a:pt x="110" y="68"/>
                    </a:cubicBezTo>
                    <a:cubicBezTo>
                      <a:pt x="113" y="69"/>
                      <a:pt x="113" y="69"/>
                      <a:pt x="113" y="69"/>
                    </a:cubicBezTo>
                    <a:cubicBezTo>
                      <a:pt x="114" y="69"/>
                      <a:pt x="114" y="67"/>
                      <a:pt x="115" y="69"/>
                    </a:cubicBezTo>
                    <a:cubicBezTo>
                      <a:pt x="116" y="70"/>
                      <a:pt x="116" y="69"/>
                      <a:pt x="116" y="69"/>
                    </a:cubicBezTo>
                    <a:cubicBezTo>
                      <a:pt x="115" y="68"/>
                      <a:pt x="119" y="67"/>
                      <a:pt x="114" y="68"/>
                    </a:cubicBezTo>
                    <a:cubicBezTo>
                      <a:pt x="117" y="67"/>
                      <a:pt x="117" y="67"/>
                      <a:pt x="117" y="67"/>
                    </a:cubicBezTo>
                    <a:cubicBezTo>
                      <a:pt x="116" y="66"/>
                      <a:pt x="116" y="66"/>
                      <a:pt x="116" y="66"/>
                    </a:cubicBezTo>
                    <a:cubicBezTo>
                      <a:pt x="118" y="66"/>
                      <a:pt x="118" y="66"/>
                      <a:pt x="118" y="66"/>
                    </a:cubicBezTo>
                    <a:cubicBezTo>
                      <a:pt x="120" y="66"/>
                      <a:pt x="120" y="66"/>
                      <a:pt x="120" y="66"/>
                    </a:cubicBezTo>
                    <a:cubicBezTo>
                      <a:pt x="119" y="67"/>
                      <a:pt x="119" y="67"/>
                      <a:pt x="119" y="67"/>
                    </a:cubicBezTo>
                    <a:cubicBezTo>
                      <a:pt x="118" y="67"/>
                      <a:pt x="118" y="67"/>
                      <a:pt x="118" y="67"/>
                    </a:cubicBezTo>
                    <a:cubicBezTo>
                      <a:pt x="117" y="68"/>
                      <a:pt x="117" y="68"/>
                      <a:pt x="117" y="68"/>
                    </a:cubicBezTo>
                    <a:cubicBezTo>
                      <a:pt x="117" y="68"/>
                      <a:pt x="117" y="68"/>
                      <a:pt x="117" y="68"/>
                    </a:cubicBezTo>
                    <a:cubicBezTo>
                      <a:pt x="119" y="68"/>
                      <a:pt x="121" y="66"/>
                      <a:pt x="122" y="69"/>
                    </a:cubicBezTo>
                    <a:cubicBezTo>
                      <a:pt x="125" y="68"/>
                      <a:pt x="125" y="68"/>
                      <a:pt x="125" y="68"/>
                    </a:cubicBezTo>
                    <a:cubicBezTo>
                      <a:pt x="130" y="67"/>
                      <a:pt x="130" y="67"/>
                      <a:pt x="130" y="67"/>
                    </a:cubicBezTo>
                    <a:cubicBezTo>
                      <a:pt x="140" y="65"/>
                      <a:pt x="140" y="65"/>
                      <a:pt x="140" y="65"/>
                    </a:cubicBezTo>
                    <a:cubicBezTo>
                      <a:pt x="141" y="64"/>
                      <a:pt x="141" y="64"/>
                      <a:pt x="141" y="64"/>
                    </a:cubicBezTo>
                    <a:cubicBezTo>
                      <a:pt x="141" y="64"/>
                      <a:pt x="142" y="64"/>
                      <a:pt x="140" y="64"/>
                    </a:cubicBezTo>
                    <a:cubicBezTo>
                      <a:pt x="143" y="63"/>
                      <a:pt x="143" y="63"/>
                      <a:pt x="143" y="63"/>
                    </a:cubicBezTo>
                    <a:cubicBezTo>
                      <a:pt x="142" y="64"/>
                      <a:pt x="142" y="64"/>
                      <a:pt x="142" y="64"/>
                    </a:cubicBezTo>
                    <a:cubicBezTo>
                      <a:pt x="146" y="63"/>
                      <a:pt x="146" y="63"/>
                      <a:pt x="146" y="63"/>
                    </a:cubicBezTo>
                    <a:cubicBezTo>
                      <a:pt x="147" y="62"/>
                      <a:pt x="147" y="62"/>
                      <a:pt x="147" y="62"/>
                    </a:cubicBezTo>
                    <a:cubicBezTo>
                      <a:pt x="148" y="62"/>
                      <a:pt x="147" y="59"/>
                      <a:pt x="149" y="62"/>
                    </a:cubicBezTo>
                    <a:cubicBezTo>
                      <a:pt x="154" y="61"/>
                      <a:pt x="145" y="61"/>
                      <a:pt x="154" y="59"/>
                    </a:cubicBezTo>
                    <a:cubicBezTo>
                      <a:pt x="152" y="60"/>
                      <a:pt x="152" y="60"/>
                      <a:pt x="152" y="60"/>
                    </a:cubicBezTo>
                    <a:cubicBezTo>
                      <a:pt x="153" y="61"/>
                      <a:pt x="153" y="61"/>
                      <a:pt x="153" y="61"/>
                    </a:cubicBezTo>
                    <a:cubicBezTo>
                      <a:pt x="155" y="60"/>
                      <a:pt x="155" y="60"/>
                      <a:pt x="155" y="60"/>
                    </a:cubicBezTo>
                    <a:cubicBezTo>
                      <a:pt x="155" y="59"/>
                      <a:pt x="155" y="59"/>
                      <a:pt x="155" y="59"/>
                    </a:cubicBezTo>
                    <a:cubicBezTo>
                      <a:pt x="158" y="58"/>
                      <a:pt x="158" y="58"/>
                      <a:pt x="158" y="58"/>
                    </a:cubicBezTo>
                    <a:cubicBezTo>
                      <a:pt x="163" y="58"/>
                      <a:pt x="163" y="58"/>
                      <a:pt x="163" y="58"/>
                    </a:cubicBezTo>
                    <a:cubicBezTo>
                      <a:pt x="163" y="57"/>
                      <a:pt x="163" y="57"/>
                      <a:pt x="163" y="57"/>
                    </a:cubicBezTo>
                    <a:cubicBezTo>
                      <a:pt x="158" y="57"/>
                      <a:pt x="158" y="57"/>
                      <a:pt x="158" y="57"/>
                    </a:cubicBezTo>
                    <a:cubicBezTo>
                      <a:pt x="151" y="58"/>
                      <a:pt x="151" y="58"/>
                      <a:pt x="151" y="58"/>
                    </a:cubicBezTo>
                    <a:cubicBezTo>
                      <a:pt x="144" y="59"/>
                      <a:pt x="144" y="59"/>
                      <a:pt x="144" y="59"/>
                    </a:cubicBezTo>
                    <a:cubicBezTo>
                      <a:pt x="142" y="60"/>
                      <a:pt x="142" y="60"/>
                      <a:pt x="142" y="60"/>
                    </a:cubicBezTo>
                    <a:cubicBezTo>
                      <a:pt x="139" y="60"/>
                      <a:pt x="139" y="60"/>
                      <a:pt x="139" y="60"/>
                    </a:cubicBezTo>
                    <a:cubicBezTo>
                      <a:pt x="137" y="60"/>
                      <a:pt x="137" y="60"/>
                      <a:pt x="137" y="60"/>
                    </a:cubicBezTo>
                    <a:cubicBezTo>
                      <a:pt x="135" y="59"/>
                      <a:pt x="135" y="59"/>
                      <a:pt x="135" y="59"/>
                    </a:cubicBezTo>
                    <a:cubicBezTo>
                      <a:pt x="133" y="61"/>
                      <a:pt x="133" y="61"/>
                      <a:pt x="133" y="61"/>
                    </a:cubicBezTo>
                    <a:cubicBezTo>
                      <a:pt x="131" y="60"/>
                      <a:pt x="131" y="60"/>
                      <a:pt x="131" y="60"/>
                    </a:cubicBezTo>
                    <a:cubicBezTo>
                      <a:pt x="129" y="61"/>
                      <a:pt x="129" y="61"/>
                      <a:pt x="129" y="61"/>
                    </a:cubicBezTo>
                    <a:cubicBezTo>
                      <a:pt x="128" y="61"/>
                      <a:pt x="128" y="61"/>
                      <a:pt x="128" y="61"/>
                    </a:cubicBezTo>
                    <a:cubicBezTo>
                      <a:pt x="125" y="60"/>
                      <a:pt x="129" y="63"/>
                      <a:pt x="125" y="62"/>
                    </a:cubicBezTo>
                    <a:cubicBezTo>
                      <a:pt x="116" y="62"/>
                      <a:pt x="116" y="62"/>
                      <a:pt x="116" y="62"/>
                    </a:cubicBezTo>
                    <a:cubicBezTo>
                      <a:pt x="115" y="62"/>
                      <a:pt x="119" y="61"/>
                      <a:pt x="116" y="60"/>
                    </a:cubicBezTo>
                    <a:cubicBezTo>
                      <a:pt x="112" y="61"/>
                      <a:pt x="112" y="61"/>
                      <a:pt x="112" y="61"/>
                    </a:cubicBezTo>
                    <a:cubicBezTo>
                      <a:pt x="112" y="59"/>
                      <a:pt x="112" y="59"/>
                      <a:pt x="112" y="59"/>
                    </a:cubicBezTo>
                    <a:cubicBezTo>
                      <a:pt x="108" y="59"/>
                      <a:pt x="108" y="59"/>
                      <a:pt x="108" y="59"/>
                    </a:cubicBezTo>
                    <a:cubicBezTo>
                      <a:pt x="108" y="60"/>
                      <a:pt x="108" y="60"/>
                      <a:pt x="108" y="60"/>
                    </a:cubicBezTo>
                    <a:cubicBezTo>
                      <a:pt x="109" y="61"/>
                      <a:pt x="109" y="61"/>
                      <a:pt x="109" y="61"/>
                    </a:cubicBezTo>
                    <a:cubicBezTo>
                      <a:pt x="108" y="61"/>
                      <a:pt x="107" y="61"/>
                      <a:pt x="106" y="61"/>
                    </a:cubicBezTo>
                    <a:cubicBezTo>
                      <a:pt x="105" y="61"/>
                      <a:pt x="105" y="61"/>
                      <a:pt x="105" y="61"/>
                    </a:cubicBezTo>
                    <a:cubicBezTo>
                      <a:pt x="108" y="60"/>
                      <a:pt x="108" y="60"/>
                      <a:pt x="108" y="60"/>
                    </a:cubicBezTo>
                    <a:cubicBezTo>
                      <a:pt x="107" y="62"/>
                      <a:pt x="114" y="59"/>
                      <a:pt x="105" y="60"/>
                    </a:cubicBezTo>
                    <a:cubicBezTo>
                      <a:pt x="105" y="60"/>
                      <a:pt x="106" y="59"/>
                      <a:pt x="103" y="61"/>
                    </a:cubicBezTo>
                    <a:cubicBezTo>
                      <a:pt x="101" y="61"/>
                      <a:pt x="101" y="61"/>
                      <a:pt x="101" y="61"/>
                    </a:cubicBezTo>
                    <a:cubicBezTo>
                      <a:pt x="101" y="62"/>
                      <a:pt x="101" y="62"/>
                      <a:pt x="101" y="62"/>
                    </a:cubicBezTo>
                    <a:cubicBezTo>
                      <a:pt x="98" y="61"/>
                      <a:pt x="98" y="61"/>
                      <a:pt x="98" y="61"/>
                    </a:cubicBezTo>
                    <a:cubicBezTo>
                      <a:pt x="94" y="62"/>
                      <a:pt x="94" y="62"/>
                      <a:pt x="94" y="62"/>
                    </a:cubicBezTo>
                    <a:cubicBezTo>
                      <a:pt x="93" y="61"/>
                      <a:pt x="93" y="61"/>
                      <a:pt x="93" y="61"/>
                    </a:cubicBezTo>
                    <a:cubicBezTo>
                      <a:pt x="89" y="61"/>
                      <a:pt x="89" y="61"/>
                      <a:pt x="89" y="61"/>
                    </a:cubicBezTo>
                    <a:cubicBezTo>
                      <a:pt x="88" y="62"/>
                      <a:pt x="88" y="62"/>
                      <a:pt x="88" y="62"/>
                    </a:cubicBezTo>
                    <a:cubicBezTo>
                      <a:pt x="87" y="62"/>
                      <a:pt x="87" y="62"/>
                      <a:pt x="87" y="62"/>
                    </a:cubicBezTo>
                    <a:cubicBezTo>
                      <a:pt x="86" y="63"/>
                      <a:pt x="86" y="63"/>
                      <a:pt x="86" y="63"/>
                    </a:cubicBezTo>
                    <a:cubicBezTo>
                      <a:pt x="88" y="65"/>
                      <a:pt x="88" y="65"/>
                      <a:pt x="88" y="65"/>
                    </a:cubicBezTo>
                    <a:cubicBezTo>
                      <a:pt x="93" y="64"/>
                      <a:pt x="93" y="64"/>
                      <a:pt x="93" y="64"/>
                    </a:cubicBezTo>
                    <a:cubicBezTo>
                      <a:pt x="93" y="63"/>
                      <a:pt x="93" y="63"/>
                      <a:pt x="93" y="63"/>
                    </a:cubicBezTo>
                    <a:cubicBezTo>
                      <a:pt x="93" y="64"/>
                      <a:pt x="93" y="64"/>
                      <a:pt x="93" y="64"/>
                    </a:cubicBezTo>
                    <a:cubicBezTo>
                      <a:pt x="93" y="65"/>
                      <a:pt x="93" y="65"/>
                      <a:pt x="93" y="65"/>
                    </a:cubicBezTo>
                    <a:cubicBezTo>
                      <a:pt x="89" y="65"/>
                      <a:pt x="89" y="65"/>
                      <a:pt x="89" y="65"/>
                    </a:cubicBezTo>
                    <a:cubicBezTo>
                      <a:pt x="88" y="65"/>
                      <a:pt x="91" y="63"/>
                      <a:pt x="88" y="66"/>
                    </a:cubicBezTo>
                    <a:cubicBezTo>
                      <a:pt x="86" y="65"/>
                      <a:pt x="86" y="65"/>
                      <a:pt x="86" y="65"/>
                    </a:cubicBezTo>
                    <a:cubicBezTo>
                      <a:pt x="84" y="65"/>
                      <a:pt x="84" y="65"/>
                      <a:pt x="84" y="65"/>
                    </a:cubicBezTo>
                    <a:cubicBezTo>
                      <a:pt x="86" y="63"/>
                      <a:pt x="86" y="63"/>
                      <a:pt x="86" y="63"/>
                    </a:cubicBezTo>
                    <a:cubicBezTo>
                      <a:pt x="83" y="63"/>
                      <a:pt x="89" y="60"/>
                      <a:pt x="83" y="63"/>
                    </a:cubicBezTo>
                    <a:cubicBezTo>
                      <a:pt x="84" y="62"/>
                      <a:pt x="86" y="62"/>
                      <a:pt x="86" y="62"/>
                    </a:cubicBezTo>
                    <a:cubicBezTo>
                      <a:pt x="86" y="60"/>
                      <a:pt x="86" y="60"/>
                      <a:pt x="86" y="60"/>
                    </a:cubicBezTo>
                    <a:cubicBezTo>
                      <a:pt x="86" y="59"/>
                      <a:pt x="86" y="59"/>
                      <a:pt x="86" y="59"/>
                    </a:cubicBezTo>
                    <a:cubicBezTo>
                      <a:pt x="87" y="59"/>
                      <a:pt x="87" y="58"/>
                      <a:pt x="88" y="58"/>
                    </a:cubicBezTo>
                    <a:cubicBezTo>
                      <a:pt x="83" y="58"/>
                      <a:pt x="83" y="58"/>
                      <a:pt x="83" y="58"/>
                    </a:cubicBezTo>
                    <a:cubicBezTo>
                      <a:pt x="82" y="59"/>
                      <a:pt x="82" y="59"/>
                      <a:pt x="82" y="59"/>
                    </a:cubicBezTo>
                    <a:cubicBezTo>
                      <a:pt x="79" y="58"/>
                      <a:pt x="79" y="58"/>
                      <a:pt x="79" y="58"/>
                    </a:cubicBezTo>
                    <a:cubicBezTo>
                      <a:pt x="79" y="59"/>
                      <a:pt x="79" y="59"/>
                      <a:pt x="79" y="59"/>
                    </a:cubicBezTo>
                    <a:cubicBezTo>
                      <a:pt x="79" y="59"/>
                      <a:pt x="79" y="59"/>
                      <a:pt x="79" y="59"/>
                    </a:cubicBezTo>
                    <a:cubicBezTo>
                      <a:pt x="77" y="60"/>
                      <a:pt x="77" y="60"/>
                      <a:pt x="77" y="60"/>
                    </a:cubicBezTo>
                    <a:cubicBezTo>
                      <a:pt x="76" y="60"/>
                      <a:pt x="80" y="61"/>
                      <a:pt x="76" y="60"/>
                    </a:cubicBezTo>
                    <a:cubicBezTo>
                      <a:pt x="75" y="58"/>
                      <a:pt x="77" y="61"/>
                      <a:pt x="76" y="59"/>
                    </a:cubicBezTo>
                    <a:cubicBezTo>
                      <a:pt x="74" y="61"/>
                      <a:pt x="74" y="61"/>
                      <a:pt x="74" y="61"/>
                    </a:cubicBezTo>
                    <a:cubicBezTo>
                      <a:pt x="74" y="60"/>
                      <a:pt x="74" y="60"/>
                      <a:pt x="74" y="60"/>
                    </a:cubicBezTo>
                    <a:cubicBezTo>
                      <a:pt x="73" y="61"/>
                      <a:pt x="73" y="61"/>
                      <a:pt x="73" y="61"/>
                    </a:cubicBezTo>
                    <a:cubicBezTo>
                      <a:pt x="73" y="61"/>
                      <a:pt x="73" y="61"/>
                      <a:pt x="73" y="61"/>
                    </a:cubicBezTo>
                    <a:cubicBezTo>
                      <a:pt x="71" y="61"/>
                      <a:pt x="71" y="61"/>
                      <a:pt x="71" y="61"/>
                    </a:cubicBezTo>
                    <a:cubicBezTo>
                      <a:pt x="67" y="61"/>
                      <a:pt x="67" y="61"/>
                      <a:pt x="67" y="61"/>
                    </a:cubicBezTo>
                    <a:cubicBezTo>
                      <a:pt x="66" y="60"/>
                      <a:pt x="70" y="60"/>
                      <a:pt x="66" y="61"/>
                    </a:cubicBezTo>
                    <a:cubicBezTo>
                      <a:pt x="66" y="62"/>
                      <a:pt x="66" y="62"/>
                      <a:pt x="66" y="62"/>
                    </a:cubicBezTo>
                    <a:cubicBezTo>
                      <a:pt x="64" y="62"/>
                      <a:pt x="64" y="62"/>
                      <a:pt x="64" y="62"/>
                    </a:cubicBezTo>
                    <a:cubicBezTo>
                      <a:pt x="65" y="61"/>
                      <a:pt x="65" y="61"/>
                      <a:pt x="65" y="61"/>
                    </a:cubicBezTo>
                    <a:cubicBezTo>
                      <a:pt x="61" y="60"/>
                      <a:pt x="61" y="60"/>
                      <a:pt x="61" y="60"/>
                    </a:cubicBezTo>
                    <a:cubicBezTo>
                      <a:pt x="56" y="59"/>
                      <a:pt x="56" y="59"/>
                      <a:pt x="56" y="59"/>
                    </a:cubicBezTo>
                    <a:cubicBezTo>
                      <a:pt x="57" y="58"/>
                      <a:pt x="54" y="61"/>
                      <a:pt x="58" y="58"/>
                    </a:cubicBezTo>
                    <a:cubicBezTo>
                      <a:pt x="57" y="57"/>
                      <a:pt x="57" y="57"/>
                      <a:pt x="57" y="57"/>
                    </a:cubicBezTo>
                    <a:cubicBezTo>
                      <a:pt x="59" y="57"/>
                      <a:pt x="59" y="57"/>
                      <a:pt x="59" y="57"/>
                    </a:cubicBezTo>
                    <a:cubicBezTo>
                      <a:pt x="60" y="58"/>
                      <a:pt x="55" y="55"/>
                      <a:pt x="61" y="58"/>
                    </a:cubicBezTo>
                    <a:cubicBezTo>
                      <a:pt x="63" y="57"/>
                      <a:pt x="63" y="57"/>
                      <a:pt x="63" y="57"/>
                    </a:cubicBezTo>
                    <a:cubicBezTo>
                      <a:pt x="63" y="56"/>
                      <a:pt x="63" y="56"/>
                      <a:pt x="63" y="56"/>
                    </a:cubicBezTo>
                    <a:cubicBezTo>
                      <a:pt x="61" y="54"/>
                      <a:pt x="61" y="54"/>
                      <a:pt x="61" y="54"/>
                    </a:cubicBezTo>
                    <a:cubicBezTo>
                      <a:pt x="61" y="53"/>
                      <a:pt x="61" y="53"/>
                      <a:pt x="61" y="53"/>
                    </a:cubicBezTo>
                    <a:cubicBezTo>
                      <a:pt x="60" y="51"/>
                      <a:pt x="60" y="51"/>
                      <a:pt x="60" y="51"/>
                    </a:cubicBezTo>
                    <a:cubicBezTo>
                      <a:pt x="62" y="50"/>
                      <a:pt x="61" y="52"/>
                      <a:pt x="64" y="50"/>
                    </a:cubicBezTo>
                    <a:cubicBezTo>
                      <a:pt x="65" y="52"/>
                      <a:pt x="65" y="52"/>
                      <a:pt x="65" y="52"/>
                    </a:cubicBezTo>
                    <a:cubicBezTo>
                      <a:pt x="66" y="52"/>
                      <a:pt x="65" y="50"/>
                      <a:pt x="66" y="52"/>
                    </a:cubicBezTo>
                    <a:cubicBezTo>
                      <a:pt x="67" y="51"/>
                      <a:pt x="67" y="51"/>
                      <a:pt x="67" y="51"/>
                    </a:cubicBezTo>
                    <a:cubicBezTo>
                      <a:pt x="70" y="52"/>
                      <a:pt x="70" y="52"/>
                      <a:pt x="70" y="52"/>
                    </a:cubicBezTo>
                    <a:cubicBezTo>
                      <a:pt x="71" y="54"/>
                      <a:pt x="71" y="54"/>
                      <a:pt x="71" y="54"/>
                    </a:cubicBezTo>
                    <a:cubicBezTo>
                      <a:pt x="74" y="55"/>
                      <a:pt x="74" y="55"/>
                      <a:pt x="74" y="55"/>
                    </a:cubicBezTo>
                    <a:cubicBezTo>
                      <a:pt x="78" y="54"/>
                      <a:pt x="78" y="54"/>
                      <a:pt x="78" y="54"/>
                    </a:cubicBezTo>
                    <a:cubicBezTo>
                      <a:pt x="82" y="53"/>
                      <a:pt x="82" y="53"/>
                      <a:pt x="82" y="53"/>
                    </a:cubicBezTo>
                    <a:cubicBezTo>
                      <a:pt x="83" y="51"/>
                      <a:pt x="83" y="51"/>
                      <a:pt x="83" y="51"/>
                    </a:cubicBezTo>
                    <a:cubicBezTo>
                      <a:pt x="82" y="50"/>
                      <a:pt x="82" y="50"/>
                      <a:pt x="82" y="50"/>
                    </a:cubicBezTo>
                    <a:cubicBezTo>
                      <a:pt x="76" y="49"/>
                      <a:pt x="76" y="49"/>
                      <a:pt x="76" y="49"/>
                    </a:cubicBezTo>
                    <a:cubicBezTo>
                      <a:pt x="78" y="49"/>
                      <a:pt x="78" y="49"/>
                      <a:pt x="78" y="49"/>
                    </a:cubicBezTo>
                    <a:cubicBezTo>
                      <a:pt x="79" y="49"/>
                      <a:pt x="79" y="49"/>
                      <a:pt x="79" y="49"/>
                    </a:cubicBezTo>
                    <a:cubicBezTo>
                      <a:pt x="79" y="48"/>
                      <a:pt x="82" y="48"/>
                      <a:pt x="82" y="49"/>
                    </a:cubicBezTo>
                    <a:cubicBezTo>
                      <a:pt x="84" y="49"/>
                      <a:pt x="84" y="49"/>
                      <a:pt x="84" y="49"/>
                    </a:cubicBezTo>
                    <a:cubicBezTo>
                      <a:pt x="84" y="50"/>
                      <a:pt x="84" y="50"/>
                      <a:pt x="84" y="50"/>
                    </a:cubicBezTo>
                    <a:cubicBezTo>
                      <a:pt x="86" y="50"/>
                      <a:pt x="86" y="50"/>
                      <a:pt x="86" y="50"/>
                    </a:cubicBezTo>
                    <a:cubicBezTo>
                      <a:pt x="86" y="50"/>
                      <a:pt x="86" y="50"/>
                      <a:pt x="86" y="50"/>
                    </a:cubicBezTo>
                    <a:cubicBezTo>
                      <a:pt x="86" y="49"/>
                      <a:pt x="86" y="49"/>
                      <a:pt x="86" y="49"/>
                    </a:cubicBezTo>
                    <a:cubicBezTo>
                      <a:pt x="88" y="48"/>
                      <a:pt x="88" y="48"/>
                      <a:pt x="88" y="48"/>
                    </a:cubicBezTo>
                    <a:cubicBezTo>
                      <a:pt x="93" y="47"/>
                      <a:pt x="93" y="47"/>
                      <a:pt x="93" y="47"/>
                    </a:cubicBezTo>
                    <a:cubicBezTo>
                      <a:pt x="98" y="47"/>
                      <a:pt x="98" y="47"/>
                      <a:pt x="98" y="47"/>
                    </a:cubicBezTo>
                    <a:cubicBezTo>
                      <a:pt x="97" y="49"/>
                      <a:pt x="97" y="42"/>
                      <a:pt x="99" y="49"/>
                    </a:cubicBezTo>
                    <a:cubicBezTo>
                      <a:pt x="104" y="48"/>
                      <a:pt x="104" y="48"/>
                      <a:pt x="104" y="48"/>
                    </a:cubicBezTo>
                    <a:cubicBezTo>
                      <a:pt x="105" y="49"/>
                      <a:pt x="105" y="49"/>
                      <a:pt x="105" y="49"/>
                    </a:cubicBezTo>
                    <a:cubicBezTo>
                      <a:pt x="105" y="48"/>
                      <a:pt x="105" y="47"/>
                      <a:pt x="106" y="48"/>
                    </a:cubicBezTo>
                    <a:cubicBezTo>
                      <a:pt x="103" y="46"/>
                      <a:pt x="103" y="46"/>
                      <a:pt x="103" y="46"/>
                    </a:cubicBezTo>
                    <a:cubicBezTo>
                      <a:pt x="100" y="47"/>
                      <a:pt x="100" y="47"/>
                      <a:pt x="100" y="47"/>
                    </a:cubicBezTo>
                    <a:cubicBezTo>
                      <a:pt x="100" y="47"/>
                      <a:pt x="102" y="47"/>
                      <a:pt x="100" y="47"/>
                    </a:cubicBezTo>
                    <a:cubicBezTo>
                      <a:pt x="108" y="45"/>
                      <a:pt x="108" y="45"/>
                      <a:pt x="108" y="45"/>
                    </a:cubicBezTo>
                    <a:cubicBezTo>
                      <a:pt x="109" y="45"/>
                      <a:pt x="110" y="47"/>
                      <a:pt x="110" y="45"/>
                    </a:cubicBezTo>
                    <a:cubicBezTo>
                      <a:pt x="110" y="46"/>
                      <a:pt x="110" y="46"/>
                      <a:pt x="110" y="46"/>
                    </a:cubicBezTo>
                    <a:cubicBezTo>
                      <a:pt x="111" y="47"/>
                      <a:pt x="111" y="47"/>
                      <a:pt x="111" y="47"/>
                    </a:cubicBezTo>
                    <a:cubicBezTo>
                      <a:pt x="110" y="47"/>
                      <a:pt x="110" y="47"/>
                      <a:pt x="110" y="47"/>
                    </a:cubicBezTo>
                    <a:cubicBezTo>
                      <a:pt x="110" y="48"/>
                      <a:pt x="110" y="48"/>
                      <a:pt x="110" y="48"/>
                    </a:cubicBezTo>
                    <a:cubicBezTo>
                      <a:pt x="113" y="47"/>
                      <a:pt x="113" y="47"/>
                      <a:pt x="113" y="47"/>
                    </a:cubicBezTo>
                    <a:cubicBezTo>
                      <a:pt x="113" y="45"/>
                      <a:pt x="113" y="45"/>
                      <a:pt x="113" y="45"/>
                    </a:cubicBezTo>
                    <a:cubicBezTo>
                      <a:pt x="112" y="46"/>
                      <a:pt x="112" y="46"/>
                      <a:pt x="112" y="46"/>
                    </a:cubicBezTo>
                    <a:cubicBezTo>
                      <a:pt x="112" y="45"/>
                      <a:pt x="112" y="45"/>
                      <a:pt x="112" y="45"/>
                    </a:cubicBezTo>
                    <a:cubicBezTo>
                      <a:pt x="115" y="45"/>
                      <a:pt x="108" y="48"/>
                      <a:pt x="115" y="46"/>
                    </a:cubicBezTo>
                    <a:cubicBezTo>
                      <a:pt x="116" y="47"/>
                      <a:pt x="116" y="47"/>
                      <a:pt x="116" y="47"/>
                    </a:cubicBezTo>
                    <a:cubicBezTo>
                      <a:pt x="117" y="46"/>
                      <a:pt x="117" y="46"/>
                      <a:pt x="117" y="46"/>
                    </a:cubicBezTo>
                    <a:cubicBezTo>
                      <a:pt x="118" y="46"/>
                      <a:pt x="118" y="46"/>
                      <a:pt x="118" y="46"/>
                    </a:cubicBezTo>
                    <a:cubicBezTo>
                      <a:pt x="119" y="45"/>
                      <a:pt x="119" y="45"/>
                      <a:pt x="119" y="45"/>
                    </a:cubicBezTo>
                    <a:cubicBezTo>
                      <a:pt x="118" y="44"/>
                      <a:pt x="118" y="44"/>
                      <a:pt x="118" y="44"/>
                    </a:cubicBezTo>
                    <a:cubicBezTo>
                      <a:pt x="119" y="43"/>
                      <a:pt x="119" y="43"/>
                      <a:pt x="119" y="43"/>
                    </a:cubicBezTo>
                    <a:cubicBezTo>
                      <a:pt x="119" y="46"/>
                      <a:pt x="121" y="41"/>
                      <a:pt x="121" y="45"/>
                    </a:cubicBezTo>
                    <a:cubicBezTo>
                      <a:pt x="123" y="45"/>
                      <a:pt x="123" y="45"/>
                      <a:pt x="123" y="45"/>
                    </a:cubicBezTo>
                    <a:cubicBezTo>
                      <a:pt x="123" y="45"/>
                      <a:pt x="123" y="45"/>
                      <a:pt x="123" y="45"/>
                    </a:cubicBezTo>
                    <a:cubicBezTo>
                      <a:pt x="123" y="45"/>
                      <a:pt x="123" y="45"/>
                      <a:pt x="123" y="45"/>
                    </a:cubicBezTo>
                    <a:cubicBezTo>
                      <a:pt x="124" y="44"/>
                      <a:pt x="124" y="44"/>
                      <a:pt x="124" y="44"/>
                    </a:cubicBezTo>
                    <a:cubicBezTo>
                      <a:pt x="125" y="44"/>
                      <a:pt x="125" y="44"/>
                      <a:pt x="125" y="44"/>
                    </a:cubicBezTo>
                    <a:cubicBezTo>
                      <a:pt x="126" y="46"/>
                      <a:pt x="126" y="46"/>
                      <a:pt x="126" y="46"/>
                    </a:cubicBezTo>
                    <a:cubicBezTo>
                      <a:pt x="126" y="46"/>
                      <a:pt x="121" y="46"/>
                      <a:pt x="127" y="46"/>
                    </a:cubicBezTo>
                    <a:cubicBezTo>
                      <a:pt x="128" y="46"/>
                      <a:pt x="128" y="46"/>
                      <a:pt x="128" y="46"/>
                    </a:cubicBezTo>
                    <a:cubicBezTo>
                      <a:pt x="126" y="45"/>
                      <a:pt x="126" y="45"/>
                      <a:pt x="126" y="45"/>
                    </a:cubicBezTo>
                    <a:cubicBezTo>
                      <a:pt x="127" y="44"/>
                      <a:pt x="127" y="44"/>
                      <a:pt x="127" y="44"/>
                    </a:cubicBezTo>
                    <a:cubicBezTo>
                      <a:pt x="135" y="43"/>
                      <a:pt x="135" y="43"/>
                      <a:pt x="135" y="43"/>
                    </a:cubicBezTo>
                    <a:cubicBezTo>
                      <a:pt x="136" y="43"/>
                      <a:pt x="136" y="43"/>
                      <a:pt x="136" y="43"/>
                    </a:cubicBezTo>
                    <a:cubicBezTo>
                      <a:pt x="137" y="42"/>
                      <a:pt x="137" y="42"/>
                      <a:pt x="137" y="42"/>
                    </a:cubicBezTo>
                    <a:cubicBezTo>
                      <a:pt x="140" y="41"/>
                      <a:pt x="140" y="41"/>
                      <a:pt x="140" y="41"/>
                    </a:cubicBezTo>
                    <a:cubicBezTo>
                      <a:pt x="140" y="42"/>
                      <a:pt x="140" y="42"/>
                      <a:pt x="140" y="42"/>
                    </a:cubicBezTo>
                    <a:cubicBezTo>
                      <a:pt x="135" y="44"/>
                      <a:pt x="135" y="44"/>
                      <a:pt x="135" y="44"/>
                    </a:cubicBezTo>
                    <a:cubicBezTo>
                      <a:pt x="135" y="44"/>
                      <a:pt x="134" y="44"/>
                      <a:pt x="135" y="45"/>
                    </a:cubicBezTo>
                    <a:cubicBezTo>
                      <a:pt x="133" y="44"/>
                      <a:pt x="133" y="44"/>
                      <a:pt x="133" y="44"/>
                    </a:cubicBezTo>
                    <a:cubicBezTo>
                      <a:pt x="132" y="45"/>
                      <a:pt x="132" y="45"/>
                      <a:pt x="132" y="45"/>
                    </a:cubicBezTo>
                    <a:cubicBezTo>
                      <a:pt x="134" y="46"/>
                      <a:pt x="134" y="46"/>
                      <a:pt x="134" y="46"/>
                    </a:cubicBezTo>
                    <a:cubicBezTo>
                      <a:pt x="135" y="46"/>
                      <a:pt x="131" y="47"/>
                      <a:pt x="135" y="45"/>
                    </a:cubicBezTo>
                    <a:cubicBezTo>
                      <a:pt x="138" y="45"/>
                      <a:pt x="138" y="45"/>
                      <a:pt x="138" y="45"/>
                    </a:cubicBezTo>
                    <a:cubicBezTo>
                      <a:pt x="142" y="45"/>
                      <a:pt x="142" y="45"/>
                      <a:pt x="142" y="45"/>
                    </a:cubicBezTo>
                    <a:cubicBezTo>
                      <a:pt x="141" y="41"/>
                      <a:pt x="141" y="41"/>
                      <a:pt x="141" y="41"/>
                    </a:cubicBezTo>
                    <a:cubicBezTo>
                      <a:pt x="142" y="41"/>
                      <a:pt x="142" y="41"/>
                      <a:pt x="142" y="41"/>
                    </a:cubicBezTo>
                    <a:cubicBezTo>
                      <a:pt x="140" y="40"/>
                      <a:pt x="140" y="40"/>
                      <a:pt x="140" y="40"/>
                    </a:cubicBezTo>
                    <a:cubicBezTo>
                      <a:pt x="141" y="39"/>
                      <a:pt x="141" y="39"/>
                      <a:pt x="141" y="39"/>
                    </a:cubicBezTo>
                    <a:cubicBezTo>
                      <a:pt x="140" y="38"/>
                      <a:pt x="140" y="38"/>
                      <a:pt x="140" y="38"/>
                    </a:cubicBezTo>
                    <a:cubicBezTo>
                      <a:pt x="140" y="38"/>
                      <a:pt x="140" y="38"/>
                      <a:pt x="140" y="38"/>
                    </a:cubicBezTo>
                    <a:cubicBezTo>
                      <a:pt x="139" y="38"/>
                      <a:pt x="138" y="39"/>
                      <a:pt x="138" y="38"/>
                    </a:cubicBezTo>
                    <a:cubicBezTo>
                      <a:pt x="139" y="39"/>
                      <a:pt x="134" y="38"/>
                      <a:pt x="139" y="41"/>
                    </a:cubicBezTo>
                    <a:cubicBezTo>
                      <a:pt x="137" y="39"/>
                      <a:pt x="137" y="39"/>
                      <a:pt x="137" y="39"/>
                    </a:cubicBezTo>
                    <a:cubicBezTo>
                      <a:pt x="137" y="40"/>
                      <a:pt x="137" y="40"/>
                      <a:pt x="137" y="40"/>
                    </a:cubicBezTo>
                    <a:cubicBezTo>
                      <a:pt x="133" y="40"/>
                      <a:pt x="133" y="40"/>
                      <a:pt x="133" y="40"/>
                    </a:cubicBezTo>
                    <a:cubicBezTo>
                      <a:pt x="131" y="39"/>
                      <a:pt x="131" y="39"/>
                      <a:pt x="131" y="39"/>
                    </a:cubicBezTo>
                    <a:cubicBezTo>
                      <a:pt x="129" y="40"/>
                      <a:pt x="129" y="40"/>
                      <a:pt x="129" y="40"/>
                    </a:cubicBezTo>
                    <a:cubicBezTo>
                      <a:pt x="130" y="41"/>
                      <a:pt x="130" y="41"/>
                      <a:pt x="130" y="41"/>
                    </a:cubicBezTo>
                    <a:cubicBezTo>
                      <a:pt x="130" y="42"/>
                      <a:pt x="130" y="42"/>
                      <a:pt x="130" y="42"/>
                    </a:cubicBezTo>
                    <a:cubicBezTo>
                      <a:pt x="129" y="41"/>
                      <a:pt x="129" y="41"/>
                      <a:pt x="129" y="41"/>
                    </a:cubicBezTo>
                    <a:cubicBezTo>
                      <a:pt x="128" y="42"/>
                      <a:pt x="128" y="42"/>
                      <a:pt x="128" y="42"/>
                    </a:cubicBezTo>
                    <a:cubicBezTo>
                      <a:pt x="127" y="41"/>
                      <a:pt x="127" y="41"/>
                      <a:pt x="127" y="41"/>
                    </a:cubicBezTo>
                    <a:cubicBezTo>
                      <a:pt x="123" y="41"/>
                      <a:pt x="123" y="41"/>
                      <a:pt x="123" y="41"/>
                    </a:cubicBezTo>
                    <a:cubicBezTo>
                      <a:pt x="123" y="39"/>
                      <a:pt x="123" y="39"/>
                      <a:pt x="123" y="39"/>
                    </a:cubicBezTo>
                    <a:cubicBezTo>
                      <a:pt x="121" y="41"/>
                      <a:pt x="121" y="41"/>
                      <a:pt x="121" y="41"/>
                    </a:cubicBezTo>
                    <a:cubicBezTo>
                      <a:pt x="121" y="41"/>
                      <a:pt x="124" y="39"/>
                      <a:pt x="121" y="42"/>
                    </a:cubicBezTo>
                    <a:cubicBezTo>
                      <a:pt x="118" y="41"/>
                      <a:pt x="118" y="41"/>
                      <a:pt x="118" y="41"/>
                    </a:cubicBezTo>
                    <a:cubicBezTo>
                      <a:pt x="112" y="43"/>
                      <a:pt x="112" y="43"/>
                      <a:pt x="112" y="43"/>
                    </a:cubicBezTo>
                    <a:cubicBezTo>
                      <a:pt x="112" y="42"/>
                      <a:pt x="112" y="42"/>
                      <a:pt x="112" y="42"/>
                    </a:cubicBezTo>
                    <a:cubicBezTo>
                      <a:pt x="109" y="43"/>
                      <a:pt x="109" y="43"/>
                      <a:pt x="109" y="43"/>
                    </a:cubicBezTo>
                    <a:cubicBezTo>
                      <a:pt x="108" y="43"/>
                      <a:pt x="108" y="43"/>
                      <a:pt x="108" y="43"/>
                    </a:cubicBezTo>
                    <a:cubicBezTo>
                      <a:pt x="106" y="42"/>
                      <a:pt x="108" y="46"/>
                      <a:pt x="109" y="41"/>
                    </a:cubicBezTo>
                    <a:cubicBezTo>
                      <a:pt x="112" y="42"/>
                      <a:pt x="112" y="42"/>
                      <a:pt x="112" y="42"/>
                    </a:cubicBezTo>
                    <a:cubicBezTo>
                      <a:pt x="113" y="42"/>
                      <a:pt x="113" y="42"/>
                      <a:pt x="113" y="42"/>
                    </a:cubicBezTo>
                    <a:cubicBezTo>
                      <a:pt x="113" y="39"/>
                      <a:pt x="113" y="39"/>
                      <a:pt x="113" y="39"/>
                    </a:cubicBezTo>
                    <a:cubicBezTo>
                      <a:pt x="116" y="39"/>
                      <a:pt x="116" y="39"/>
                      <a:pt x="116" y="39"/>
                    </a:cubicBezTo>
                    <a:cubicBezTo>
                      <a:pt x="115" y="40"/>
                      <a:pt x="115" y="40"/>
                      <a:pt x="115" y="40"/>
                    </a:cubicBezTo>
                    <a:cubicBezTo>
                      <a:pt x="116" y="41"/>
                      <a:pt x="116" y="41"/>
                      <a:pt x="116" y="41"/>
                    </a:cubicBezTo>
                    <a:cubicBezTo>
                      <a:pt x="117" y="40"/>
                      <a:pt x="120" y="41"/>
                      <a:pt x="118" y="38"/>
                    </a:cubicBezTo>
                    <a:cubicBezTo>
                      <a:pt x="120" y="39"/>
                      <a:pt x="120" y="39"/>
                      <a:pt x="120" y="39"/>
                    </a:cubicBezTo>
                    <a:cubicBezTo>
                      <a:pt x="120" y="39"/>
                      <a:pt x="122" y="39"/>
                      <a:pt x="121" y="38"/>
                    </a:cubicBezTo>
                    <a:cubicBezTo>
                      <a:pt x="123" y="38"/>
                      <a:pt x="123" y="38"/>
                      <a:pt x="123" y="38"/>
                    </a:cubicBezTo>
                    <a:cubicBezTo>
                      <a:pt x="123" y="37"/>
                      <a:pt x="123" y="37"/>
                      <a:pt x="123" y="37"/>
                    </a:cubicBezTo>
                    <a:cubicBezTo>
                      <a:pt x="123" y="38"/>
                      <a:pt x="123" y="38"/>
                      <a:pt x="123" y="38"/>
                    </a:cubicBezTo>
                    <a:cubicBezTo>
                      <a:pt x="125" y="39"/>
                      <a:pt x="125" y="39"/>
                      <a:pt x="125" y="39"/>
                    </a:cubicBezTo>
                    <a:cubicBezTo>
                      <a:pt x="126" y="38"/>
                      <a:pt x="126" y="38"/>
                      <a:pt x="126" y="38"/>
                    </a:cubicBezTo>
                    <a:cubicBezTo>
                      <a:pt x="128" y="39"/>
                      <a:pt x="128" y="39"/>
                      <a:pt x="128" y="39"/>
                    </a:cubicBezTo>
                    <a:cubicBezTo>
                      <a:pt x="127" y="38"/>
                      <a:pt x="127" y="38"/>
                      <a:pt x="127" y="38"/>
                    </a:cubicBezTo>
                    <a:cubicBezTo>
                      <a:pt x="129" y="39"/>
                      <a:pt x="127" y="34"/>
                      <a:pt x="130" y="39"/>
                    </a:cubicBezTo>
                    <a:cubicBezTo>
                      <a:pt x="132" y="37"/>
                      <a:pt x="132" y="37"/>
                      <a:pt x="132" y="37"/>
                    </a:cubicBezTo>
                    <a:cubicBezTo>
                      <a:pt x="133" y="37"/>
                      <a:pt x="133" y="37"/>
                      <a:pt x="133" y="37"/>
                    </a:cubicBezTo>
                    <a:cubicBezTo>
                      <a:pt x="134" y="35"/>
                      <a:pt x="134" y="35"/>
                      <a:pt x="134" y="35"/>
                    </a:cubicBezTo>
                    <a:cubicBezTo>
                      <a:pt x="136" y="36"/>
                      <a:pt x="136" y="36"/>
                      <a:pt x="136" y="36"/>
                    </a:cubicBezTo>
                    <a:cubicBezTo>
                      <a:pt x="138" y="35"/>
                      <a:pt x="138" y="35"/>
                      <a:pt x="138" y="35"/>
                    </a:cubicBezTo>
                    <a:cubicBezTo>
                      <a:pt x="140" y="36"/>
                      <a:pt x="140" y="36"/>
                      <a:pt x="140" y="36"/>
                    </a:cubicBezTo>
                    <a:cubicBezTo>
                      <a:pt x="143" y="35"/>
                      <a:pt x="143" y="35"/>
                      <a:pt x="143" y="35"/>
                    </a:cubicBezTo>
                    <a:cubicBezTo>
                      <a:pt x="143" y="35"/>
                      <a:pt x="141" y="34"/>
                      <a:pt x="143" y="35"/>
                    </a:cubicBezTo>
                    <a:cubicBezTo>
                      <a:pt x="142" y="37"/>
                      <a:pt x="142" y="37"/>
                      <a:pt x="142" y="37"/>
                    </a:cubicBezTo>
                    <a:cubicBezTo>
                      <a:pt x="141" y="39"/>
                      <a:pt x="141" y="39"/>
                      <a:pt x="141" y="39"/>
                    </a:cubicBezTo>
                    <a:cubicBezTo>
                      <a:pt x="142" y="40"/>
                      <a:pt x="142" y="40"/>
                      <a:pt x="142" y="40"/>
                    </a:cubicBezTo>
                    <a:cubicBezTo>
                      <a:pt x="144" y="40"/>
                      <a:pt x="144" y="40"/>
                      <a:pt x="144" y="40"/>
                    </a:cubicBezTo>
                    <a:cubicBezTo>
                      <a:pt x="144" y="36"/>
                      <a:pt x="144" y="36"/>
                      <a:pt x="144" y="36"/>
                    </a:cubicBezTo>
                    <a:cubicBezTo>
                      <a:pt x="148" y="37"/>
                      <a:pt x="141" y="34"/>
                      <a:pt x="148" y="34"/>
                    </a:cubicBezTo>
                    <a:cubicBezTo>
                      <a:pt x="149" y="31"/>
                      <a:pt x="149" y="31"/>
                      <a:pt x="149" y="31"/>
                    </a:cubicBezTo>
                    <a:cubicBezTo>
                      <a:pt x="147" y="31"/>
                      <a:pt x="147" y="31"/>
                      <a:pt x="147" y="31"/>
                    </a:cubicBezTo>
                    <a:cubicBezTo>
                      <a:pt x="145" y="31"/>
                      <a:pt x="145" y="31"/>
                      <a:pt x="145" y="31"/>
                    </a:cubicBezTo>
                    <a:cubicBezTo>
                      <a:pt x="144" y="32"/>
                      <a:pt x="144" y="32"/>
                      <a:pt x="144" y="32"/>
                    </a:cubicBezTo>
                    <a:cubicBezTo>
                      <a:pt x="143" y="32"/>
                      <a:pt x="143" y="32"/>
                      <a:pt x="143" y="32"/>
                    </a:cubicBezTo>
                    <a:cubicBezTo>
                      <a:pt x="142" y="32"/>
                      <a:pt x="149" y="27"/>
                      <a:pt x="140" y="32"/>
                    </a:cubicBezTo>
                    <a:cubicBezTo>
                      <a:pt x="139" y="33"/>
                      <a:pt x="139" y="33"/>
                      <a:pt x="139" y="33"/>
                    </a:cubicBezTo>
                    <a:cubicBezTo>
                      <a:pt x="138" y="32"/>
                      <a:pt x="138" y="32"/>
                      <a:pt x="138" y="32"/>
                    </a:cubicBezTo>
                    <a:cubicBezTo>
                      <a:pt x="135" y="34"/>
                      <a:pt x="135" y="34"/>
                      <a:pt x="135" y="34"/>
                    </a:cubicBezTo>
                    <a:cubicBezTo>
                      <a:pt x="129" y="34"/>
                      <a:pt x="129" y="34"/>
                      <a:pt x="129" y="34"/>
                    </a:cubicBezTo>
                    <a:cubicBezTo>
                      <a:pt x="129" y="32"/>
                      <a:pt x="129" y="32"/>
                      <a:pt x="129" y="32"/>
                    </a:cubicBezTo>
                    <a:cubicBezTo>
                      <a:pt x="134" y="32"/>
                      <a:pt x="134" y="32"/>
                      <a:pt x="134" y="32"/>
                    </a:cubicBezTo>
                    <a:cubicBezTo>
                      <a:pt x="135" y="31"/>
                      <a:pt x="135" y="31"/>
                      <a:pt x="135" y="31"/>
                    </a:cubicBezTo>
                    <a:cubicBezTo>
                      <a:pt x="147" y="29"/>
                      <a:pt x="147" y="29"/>
                      <a:pt x="147" y="29"/>
                    </a:cubicBezTo>
                    <a:cubicBezTo>
                      <a:pt x="147" y="28"/>
                      <a:pt x="147" y="28"/>
                      <a:pt x="147" y="28"/>
                    </a:cubicBezTo>
                    <a:cubicBezTo>
                      <a:pt x="148" y="27"/>
                      <a:pt x="138" y="33"/>
                      <a:pt x="151" y="28"/>
                    </a:cubicBezTo>
                    <a:cubicBezTo>
                      <a:pt x="154" y="28"/>
                      <a:pt x="154" y="28"/>
                      <a:pt x="154" y="28"/>
                    </a:cubicBezTo>
                    <a:cubicBezTo>
                      <a:pt x="155" y="27"/>
                      <a:pt x="156" y="31"/>
                      <a:pt x="154" y="26"/>
                    </a:cubicBezTo>
                    <a:cubicBezTo>
                      <a:pt x="155" y="26"/>
                      <a:pt x="155" y="26"/>
                      <a:pt x="155" y="26"/>
                    </a:cubicBezTo>
                    <a:cubicBezTo>
                      <a:pt x="155" y="27"/>
                      <a:pt x="155" y="27"/>
                      <a:pt x="155" y="27"/>
                    </a:cubicBezTo>
                    <a:cubicBezTo>
                      <a:pt x="155" y="29"/>
                      <a:pt x="155" y="29"/>
                      <a:pt x="155" y="29"/>
                    </a:cubicBezTo>
                    <a:cubicBezTo>
                      <a:pt x="156" y="29"/>
                      <a:pt x="156" y="29"/>
                      <a:pt x="156" y="29"/>
                    </a:cubicBezTo>
                    <a:cubicBezTo>
                      <a:pt x="162" y="28"/>
                      <a:pt x="162" y="28"/>
                      <a:pt x="162" y="28"/>
                    </a:cubicBezTo>
                    <a:cubicBezTo>
                      <a:pt x="162" y="26"/>
                      <a:pt x="162" y="26"/>
                      <a:pt x="162" y="26"/>
                    </a:cubicBezTo>
                    <a:cubicBezTo>
                      <a:pt x="162" y="28"/>
                      <a:pt x="161" y="26"/>
                      <a:pt x="165" y="27"/>
                    </a:cubicBezTo>
                    <a:cubicBezTo>
                      <a:pt x="165" y="27"/>
                      <a:pt x="163" y="29"/>
                      <a:pt x="165" y="26"/>
                    </a:cubicBezTo>
                    <a:cubicBezTo>
                      <a:pt x="166" y="28"/>
                      <a:pt x="166" y="28"/>
                      <a:pt x="166" y="28"/>
                    </a:cubicBezTo>
                    <a:cubicBezTo>
                      <a:pt x="168" y="28"/>
                      <a:pt x="168" y="28"/>
                      <a:pt x="168" y="28"/>
                    </a:cubicBezTo>
                    <a:cubicBezTo>
                      <a:pt x="168" y="26"/>
                      <a:pt x="168" y="26"/>
                      <a:pt x="168" y="26"/>
                    </a:cubicBezTo>
                    <a:cubicBezTo>
                      <a:pt x="169" y="26"/>
                      <a:pt x="170" y="26"/>
                      <a:pt x="170" y="26"/>
                    </a:cubicBezTo>
                    <a:cubicBezTo>
                      <a:pt x="168" y="25"/>
                      <a:pt x="168" y="25"/>
                      <a:pt x="168" y="25"/>
                    </a:cubicBezTo>
                    <a:cubicBezTo>
                      <a:pt x="168" y="25"/>
                      <a:pt x="169" y="25"/>
                      <a:pt x="169" y="25"/>
                    </a:cubicBezTo>
                    <a:cubicBezTo>
                      <a:pt x="169" y="24"/>
                      <a:pt x="169" y="24"/>
                      <a:pt x="169" y="24"/>
                    </a:cubicBezTo>
                    <a:cubicBezTo>
                      <a:pt x="167" y="24"/>
                      <a:pt x="167" y="24"/>
                      <a:pt x="167" y="24"/>
                    </a:cubicBezTo>
                    <a:cubicBezTo>
                      <a:pt x="170" y="24"/>
                      <a:pt x="170" y="24"/>
                      <a:pt x="170" y="24"/>
                    </a:cubicBezTo>
                    <a:cubicBezTo>
                      <a:pt x="170" y="25"/>
                      <a:pt x="170" y="25"/>
                      <a:pt x="170" y="25"/>
                    </a:cubicBezTo>
                    <a:cubicBezTo>
                      <a:pt x="168" y="25"/>
                      <a:pt x="165" y="28"/>
                      <a:pt x="175" y="25"/>
                    </a:cubicBezTo>
                    <a:cubicBezTo>
                      <a:pt x="176" y="26"/>
                      <a:pt x="176" y="25"/>
                      <a:pt x="177" y="26"/>
                    </a:cubicBezTo>
                    <a:cubicBezTo>
                      <a:pt x="177" y="26"/>
                      <a:pt x="177" y="26"/>
                      <a:pt x="177" y="26"/>
                    </a:cubicBezTo>
                    <a:cubicBezTo>
                      <a:pt x="176" y="25"/>
                      <a:pt x="176" y="25"/>
                      <a:pt x="176" y="25"/>
                    </a:cubicBezTo>
                    <a:cubicBezTo>
                      <a:pt x="177" y="25"/>
                      <a:pt x="179" y="25"/>
                      <a:pt x="178" y="24"/>
                    </a:cubicBezTo>
                    <a:cubicBezTo>
                      <a:pt x="180" y="23"/>
                      <a:pt x="180" y="23"/>
                      <a:pt x="180" y="23"/>
                    </a:cubicBezTo>
                    <a:cubicBezTo>
                      <a:pt x="181" y="24"/>
                      <a:pt x="181" y="24"/>
                      <a:pt x="181" y="24"/>
                    </a:cubicBezTo>
                    <a:cubicBezTo>
                      <a:pt x="182" y="23"/>
                      <a:pt x="182" y="23"/>
                      <a:pt x="182" y="23"/>
                    </a:cubicBezTo>
                    <a:cubicBezTo>
                      <a:pt x="181" y="23"/>
                      <a:pt x="181" y="23"/>
                      <a:pt x="181" y="23"/>
                    </a:cubicBezTo>
                    <a:cubicBezTo>
                      <a:pt x="184" y="22"/>
                      <a:pt x="184" y="22"/>
                      <a:pt x="184" y="22"/>
                    </a:cubicBezTo>
                    <a:cubicBezTo>
                      <a:pt x="186" y="23"/>
                      <a:pt x="186" y="23"/>
                      <a:pt x="186" y="23"/>
                    </a:cubicBezTo>
                    <a:cubicBezTo>
                      <a:pt x="187" y="21"/>
                      <a:pt x="187" y="21"/>
                      <a:pt x="187" y="21"/>
                    </a:cubicBezTo>
                    <a:cubicBezTo>
                      <a:pt x="190" y="19"/>
                      <a:pt x="190" y="19"/>
                      <a:pt x="190" y="19"/>
                    </a:cubicBezTo>
                    <a:cubicBezTo>
                      <a:pt x="190" y="20"/>
                      <a:pt x="190" y="20"/>
                      <a:pt x="190" y="20"/>
                    </a:cubicBezTo>
                    <a:cubicBezTo>
                      <a:pt x="187" y="22"/>
                      <a:pt x="187" y="22"/>
                      <a:pt x="187" y="22"/>
                    </a:cubicBezTo>
                    <a:cubicBezTo>
                      <a:pt x="187" y="23"/>
                      <a:pt x="185" y="25"/>
                      <a:pt x="189" y="24"/>
                    </a:cubicBezTo>
                    <a:cubicBezTo>
                      <a:pt x="189" y="25"/>
                      <a:pt x="189" y="25"/>
                      <a:pt x="189" y="25"/>
                    </a:cubicBezTo>
                    <a:cubicBezTo>
                      <a:pt x="190" y="25"/>
                      <a:pt x="190" y="25"/>
                      <a:pt x="190" y="25"/>
                    </a:cubicBezTo>
                    <a:cubicBezTo>
                      <a:pt x="190" y="26"/>
                      <a:pt x="190" y="26"/>
                      <a:pt x="190" y="26"/>
                    </a:cubicBezTo>
                    <a:cubicBezTo>
                      <a:pt x="188" y="26"/>
                      <a:pt x="188" y="26"/>
                      <a:pt x="188" y="26"/>
                    </a:cubicBezTo>
                    <a:cubicBezTo>
                      <a:pt x="187" y="27"/>
                      <a:pt x="187" y="27"/>
                      <a:pt x="187" y="27"/>
                    </a:cubicBezTo>
                    <a:cubicBezTo>
                      <a:pt x="190" y="28"/>
                      <a:pt x="190" y="28"/>
                      <a:pt x="190" y="28"/>
                    </a:cubicBezTo>
                    <a:cubicBezTo>
                      <a:pt x="192" y="27"/>
                      <a:pt x="192" y="27"/>
                      <a:pt x="192" y="27"/>
                    </a:cubicBezTo>
                    <a:cubicBezTo>
                      <a:pt x="192" y="27"/>
                      <a:pt x="192" y="27"/>
                      <a:pt x="192" y="27"/>
                    </a:cubicBezTo>
                    <a:cubicBezTo>
                      <a:pt x="193" y="26"/>
                      <a:pt x="193" y="26"/>
                      <a:pt x="193" y="26"/>
                    </a:cubicBezTo>
                    <a:cubicBezTo>
                      <a:pt x="195" y="26"/>
                      <a:pt x="195" y="26"/>
                      <a:pt x="195" y="26"/>
                    </a:cubicBezTo>
                    <a:cubicBezTo>
                      <a:pt x="194" y="28"/>
                      <a:pt x="193" y="24"/>
                      <a:pt x="195" y="28"/>
                    </a:cubicBezTo>
                    <a:cubicBezTo>
                      <a:pt x="196" y="27"/>
                      <a:pt x="196" y="27"/>
                      <a:pt x="196" y="27"/>
                    </a:cubicBezTo>
                    <a:cubicBezTo>
                      <a:pt x="197" y="28"/>
                      <a:pt x="191" y="27"/>
                      <a:pt x="198" y="26"/>
                    </a:cubicBezTo>
                    <a:cubicBezTo>
                      <a:pt x="198" y="26"/>
                      <a:pt x="198" y="26"/>
                      <a:pt x="198" y="26"/>
                    </a:cubicBezTo>
                    <a:cubicBezTo>
                      <a:pt x="199" y="27"/>
                      <a:pt x="199" y="27"/>
                      <a:pt x="199" y="27"/>
                    </a:cubicBezTo>
                    <a:cubicBezTo>
                      <a:pt x="196" y="28"/>
                      <a:pt x="196" y="28"/>
                      <a:pt x="196" y="28"/>
                    </a:cubicBezTo>
                    <a:cubicBezTo>
                      <a:pt x="199" y="31"/>
                      <a:pt x="199" y="31"/>
                      <a:pt x="199" y="31"/>
                    </a:cubicBezTo>
                    <a:cubicBezTo>
                      <a:pt x="198" y="31"/>
                      <a:pt x="196" y="30"/>
                      <a:pt x="197" y="32"/>
                    </a:cubicBezTo>
                    <a:cubicBezTo>
                      <a:pt x="196" y="33"/>
                      <a:pt x="195" y="32"/>
                      <a:pt x="194" y="33"/>
                    </a:cubicBezTo>
                    <a:cubicBezTo>
                      <a:pt x="195" y="34"/>
                      <a:pt x="195" y="34"/>
                      <a:pt x="195" y="34"/>
                    </a:cubicBezTo>
                    <a:cubicBezTo>
                      <a:pt x="194" y="35"/>
                      <a:pt x="194" y="35"/>
                      <a:pt x="194" y="35"/>
                    </a:cubicBezTo>
                    <a:cubicBezTo>
                      <a:pt x="196" y="37"/>
                      <a:pt x="196" y="37"/>
                      <a:pt x="196" y="37"/>
                    </a:cubicBezTo>
                    <a:cubicBezTo>
                      <a:pt x="198" y="37"/>
                      <a:pt x="198" y="37"/>
                      <a:pt x="198" y="37"/>
                    </a:cubicBezTo>
                    <a:cubicBezTo>
                      <a:pt x="195" y="39"/>
                      <a:pt x="195" y="39"/>
                      <a:pt x="195" y="39"/>
                    </a:cubicBezTo>
                    <a:cubicBezTo>
                      <a:pt x="194" y="39"/>
                      <a:pt x="194" y="39"/>
                      <a:pt x="194" y="39"/>
                    </a:cubicBezTo>
                    <a:cubicBezTo>
                      <a:pt x="190" y="40"/>
                      <a:pt x="190" y="40"/>
                      <a:pt x="190" y="40"/>
                    </a:cubicBezTo>
                    <a:cubicBezTo>
                      <a:pt x="190" y="41"/>
                      <a:pt x="190" y="41"/>
                      <a:pt x="190" y="41"/>
                    </a:cubicBezTo>
                    <a:cubicBezTo>
                      <a:pt x="191" y="41"/>
                      <a:pt x="191" y="41"/>
                      <a:pt x="191" y="41"/>
                    </a:cubicBezTo>
                    <a:cubicBezTo>
                      <a:pt x="190" y="41"/>
                      <a:pt x="190" y="41"/>
                      <a:pt x="190" y="41"/>
                    </a:cubicBezTo>
                    <a:cubicBezTo>
                      <a:pt x="190" y="42"/>
                      <a:pt x="187" y="44"/>
                      <a:pt x="187" y="42"/>
                    </a:cubicBezTo>
                    <a:cubicBezTo>
                      <a:pt x="188" y="41"/>
                      <a:pt x="188" y="41"/>
                      <a:pt x="188" y="41"/>
                    </a:cubicBezTo>
                    <a:cubicBezTo>
                      <a:pt x="185" y="42"/>
                      <a:pt x="185" y="42"/>
                      <a:pt x="185" y="42"/>
                    </a:cubicBezTo>
                    <a:cubicBezTo>
                      <a:pt x="183" y="43"/>
                      <a:pt x="183" y="43"/>
                      <a:pt x="183" y="43"/>
                    </a:cubicBezTo>
                    <a:cubicBezTo>
                      <a:pt x="185" y="45"/>
                      <a:pt x="185" y="45"/>
                      <a:pt x="185" y="45"/>
                    </a:cubicBezTo>
                    <a:cubicBezTo>
                      <a:pt x="185" y="45"/>
                      <a:pt x="184" y="45"/>
                      <a:pt x="185" y="45"/>
                    </a:cubicBezTo>
                    <a:cubicBezTo>
                      <a:pt x="187" y="45"/>
                      <a:pt x="187" y="45"/>
                      <a:pt x="187" y="45"/>
                    </a:cubicBezTo>
                    <a:cubicBezTo>
                      <a:pt x="188" y="46"/>
                      <a:pt x="186" y="47"/>
                      <a:pt x="186" y="47"/>
                    </a:cubicBezTo>
                    <a:cubicBezTo>
                      <a:pt x="186" y="48"/>
                      <a:pt x="187" y="46"/>
                      <a:pt x="186" y="48"/>
                    </a:cubicBezTo>
                    <a:cubicBezTo>
                      <a:pt x="189" y="47"/>
                      <a:pt x="189" y="47"/>
                      <a:pt x="189" y="47"/>
                    </a:cubicBezTo>
                    <a:cubicBezTo>
                      <a:pt x="191" y="45"/>
                      <a:pt x="191" y="45"/>
                      <a:pt x="191" y="45"/>
                    </a:cubicBezTo>
                    <a:cubicBezTo>
                      <a:pt x="198" y="44"/>
                      <a:pt x="198" y="44"/>
                      <a:pt x="198" y="44"/>
                    </a:cubicBezTo>
                    <a:cubicBezTo>
                      <a:pt x="201" y="42"/>
                      <a:pt x="201" y="42"/>
                      <a:pt x="201" y="42"/>
                    </a:cubicBezTo>
                    <a:cubicBezTo>
                      <a:pt x="202" y="42"/>
                      <a:pt x="202" y="42"/>
                      <a:pt x="202" y="42"/>
                    </a:cubicBezTo>
                    <a:cubicBezTo>
                      <a:pt x="199" y="43"/>
                      <a:pt x="199" y="43"/>
                      <a:pt x="199" y="43"/>
                    </a:cubicBezTo>
                    <a:cubicBezTo>
                      <a:pt x="199" y="45"/>
                      <a:pt x="199" y="45"/>
                      <a:pt x="199" y="45"/>
                    </a:cubicBezTo>
                    <a:cubicBezTo>
                      <a:pt x="199" y="46"/>
                      <a:pt x="199" y="46"/>
                      <a:pt x="199" y="46"/>
                    </a:cubicBezTo>
                    <a:cubicBezTo>
                      <a:pt x="201" y="46"/>
                      <a:pt x="202" y="44"/>
                      <a:pt x="203" y="46"/>
                    </a:cubicBezTo>
                    <a:cubicBezTo>
                      <a:pt x="203" y="46"/>
                      <a:pt x="202" y="45"/>
                      <a:pt x="203" y="46"/>
                    </a:cubicBezTo>
                    <a:cubicBezTo>
                      <a:pt x="208" y="46"/>
                      <a:pt x="208" y="46"/>
                      <a:pt x="208" y="46"/>
                    </a:cubicBezTo>
                    <a:cubicBezTo>
                      <a:pt x="211" y="47"/>
                      <a:pt x="211" y="47"/>
                      <a:pt x="211" y="47"/>
                    </a:cubicBezTo>
                    <a:cubicBezTo>
                      <a:pt x="211" y="47"/>
                      <a:pt x="211" y="47"/>
                      <a:pt x="211" y="47"/>
                    </a:cubicBezTo>
                    <a:cubicBezTo>
                      <a:pt x="210" y="49"/>
                      <a:pt x="210" y="49"/>
                      <a:pt x="210" y="49"/>
                    </a:cubicBezTo>
                    <a:cubicBezTo>
                      <a:pt x="212" y="50"/>
                      <a:pt x="212" y="50"/>
                      <a:pt x="212" y="50"/>
                    </a:cubicBezTo>
                    <a:cubicBezTo>
                      <a:pt x="209" y="49"/>
                      <a:pt x="209" y="49"/>
                      <a:pt x="209" y="49"/>
                    </a:cubicBezTo>
                    <a:cubicBezTo>
                      <a:pt x="208" y="48"/>
                      <a:pt x="211" y="48"/>
                      <a:pt x="208" y="49"/>
                    </a:cubicBezTo>
                    <a:cubicBezTo>
                      <a:pt x="207" y="49"/>
                      <a:pt x="207" y="49"/>
                      <a:pt x="207" y="49"/>
                    </a:cubicBezTo>
                    <a:cubicBezTo>
                      <a:pt x="208" y="50"/>
                      <a:pt x="210" y="45"/>
                      <a:pt x="208" y="51"/>
                    </a:cubicBezTo>
                    <a:cubicBezTo>
                      <a:pt x="207" y="51"/>
                      <a:pt x="207" y="51"/>
                      <a:pt x="207" y="51"/>
                    </a:cubicBezTo>
                    <a:cubicBezTo>
                      <a:pt x="209" y="52"/>
                      <a:pt x="209" y="52"/>
                      <a:pt x="209" y="52"/>
                    </a:cubicBezTo>
                    <a:cubicBezTo>
                      <a:pt x="209" y="55"/>
                      <a:pt x="209" y="55"/>
                      <a:pt x="209" y="55"/>
                    </a:cubicBezTo>
                    <a:cubicBezTo>
                      <a:pt x="205" y="56"/>
                      <a:pt x="205" y="56"/>
                      <a:pt x="205" y="56"/>
                    </a:cubicBezTo>
                    <a:cubicBezTo>
                      <a:pt x="204" y="55"/>
                      <a:pt x="209" y="54"/>
                      <a:pt x="203" y="58"/>
                    </a:cubicBezTo>
                    <a:cubicBezTo>
                      <a:pt x="201" y="57"/>
                      <a:pt x="201" y="57"/>
                      <a:pt x="201" y="57"/>
                    </a:cubicBezTo>
                    <a:cubicBezTo>
                      <a:pt x="198" y="58"/>
                      <a:pt x="198" y="58"/>
                      <a:pt x="198" y="58"/>
                    </a:cubicBezTo>
                    <a:cubicBezTo>
                      <a:pt x="199" y="60"/>
                      <a:pt x="200" y="58"/>
                      <a:pt x="201" y="58"/>
                    </a:cubicBezTo>
                    <a:cubicBezTo>
                      <a:pt x="199" y="60"/>
                      <a:pt x="199" y="60"/>
                      <a:pt x="199" y="60"/>
                    </a:cubicBezTo>
                    <a:cubicBezTo>
                      <a:pt x="201" y="60"/>
                      <a:pt x="201" y="60"/>
                      <a:pt x="201" y="60"/>
                    </a:cubicBezTo>
                    <a:cubicBezTo>
                      <a:pt x="202" y="58"/>
                      <a:pt x="202" y="58"/>
                      <a:pt x="202" y="58"/>
                    </a:cubicBezTo>
                    <a:cubicBezTo>
                      <a:pt x="204" y="59"/>
                      <a:pt x="204" y="59"/>
                      <a:pt x="204" y="59"/>
                    </a:cubicBezTo>
                    <a:cubicBezTo>
                      <a:pt x="204" y="60"/>
                      <a:pt x="204" y="60"/>
                      <a:pt x="204" y="60"/>
                    </a:cubicBezTo>
                    <a:cubicBezTo>
                      <a:pt x="207" y="61"/>
                      <a:pt x="207" y="61"/>
                      <a:pt x="207" y="61"/>
                    </a:cubicBezTo>
                    <a:cubicBezTo>
                      <a:pt x="207" y="62"/>
                      <a:pt x="207" y="62"/>
                      <a:pt x="207" y="62"/>
                    </a:cubicBezTo>
                    <a:cubicBezTo>
                      <a:pt x="209" y="62"/>
                      <a:pt x="209" y="62"/>
                      <a:pt x="209" y="62"/>
                    </a:cubicBezTo>
                    <a:cubicBezTo>
                      <a:pt x="209" y="64"/>
                      <a:pt x="209" y="64"/>
                      <a:pt x="209" y="64"/>
                    </a:cubicBezTo>
                    <a:cubicBezTo>
                      <a:pt x="212" y="63"/>
                      <a:pt x="212" y="63"/>
                      <a:pt x="212" y="63"/>
                    </a:cubicBezTo>
                    <a:cubicBezTo>
                      <a:pt x="213" y="63"/>
                      <a:pt x="213" y="63"/>
                      <a:pt x="213" y="63"/>
                    </a:cubicBezTo>
                    <a:cubicBezTo>
                      <a:pt x="215" y="63"/>
                      <a:pt x="216" y="61"/>
                      <a:pt x="217" y="62"/>
                    </a:cubicBezTo>
                    <a:cubicBezTo>
                      <a:pt x="218" y="61"/>
                      <a:pt x="221" y="61"/>
                      <a:pt x="219" y="59"/>
                    </a:cubicBezTo>
                    <a:cubicBezTo>
                      <a:pt x="222" y="59"/>
                      <a:pt x="222" y="59"/>
                      <a:pt x="222" y="59"/>
                    </a:cubicBezTo>
                    <a:cubicBezTo>
                      <a:pt x="223" y="57"/>
                      <a:pt x="223" y="57"/>
                      <a:pt x="223" y="57"/>
                    </a:cubicBezTo>
                    <a:cubicBezTo>
                      <a:pt x="224" y="55"/>
                      <a:pt x="224" y="55"/>
                      <a:pt x="224" y="55"/>
                    </a:cubicBezTo>
                    <a:cubicBezTo>
                      <a:pt x="224" y="55"/>
                      <a:pt x="224" y="55"/>
                      <a:pt x="224" y="55"/>
                    </a:cubicBezTo>
                    <a:cubicBezTo>
                      <a:pt x="227" y="56"/>
                      <a:pt x="227" y="56"/>
                      <a:pt x="227" y="56"/>
                    </a:cubicBezTo>
                    <a:cubicBezTo>
                      <a:pt x="227" y="56"/>
                      <a:pt x="224" y="58"/>
                      <a:pt x="228" y="56"/>
                    </a:cubicBezTo>
                    <a:cubicBezTo>
                      <a:pt x="227" y="55"/>
                      <a:pt x="227" y="55"/>
                      <a:pt x="227" y="55"/>
                    </a:cubicBezTo>
                    <a:cubicBezTo>
                      <a:pt x="229" y="54"/>
                      <a:pt x="229" y="54"/>
                      <a:pt x="229" y="54"/>
                    </a:cubicBezTo>
                    <a:cubicBezTo>
                      <a:pt x="232" y="55"/>
                      <a:pt x="232" y="55"/>
                      <a:pt x="232" y="55"/>
                    </a:cubicBezTo>
                    <a:cubicBezTo>
                      <a:pt x="235" y="55"/>
                      <a:pt x="235" y="55"/>
                      <a:pt x="235" y="55"/>
                    </a:cubicBezTo>
                    <a:cubicBezTo>
                      <a:pt x="235" y="55"/>
                      <a:pt x="235" y="55"/>
                      <a:pt x="235" y="55"/>
                    </a:cubicBezTo>
                    <a:cubicBezTo>
                      <a:pt x="237" y="54"/>
                      <a:pt x="226" y="58"/>
                      <a:pt x="238" y="53"/>
                    </a:cubicBezTo>
                    <a:cubicBezTo>
                      <a:pt x="246" y="49"/>
                      <a:pt x="246" y="49"/>
                      <a:pt x="246" y="49"/>
                    </a:cubicBezTo>
                    <a:cubicBezTo>
                      <a:pt x="245" y="48"/>
                      <a:pt x="245" y="48"/>
                      <a:pt x="245" y="46"/>
                    </a:cubicBezTo>
                    <a:cubicBezTo>
                      <a:pt x="246" y="46"/>
                      <a:pt x="246" y="46"/>
                      <a:pt x="246" y="46"/>
                    </a:cubicBezTo>
                    <a:cubicBezTo>
                      <a:pt x="250" y="46"/>
                      <a:pt x="250" y="46"/>
                      <a:pt x="250" y="46"/>
                    </a:cubicBezTo>
                    <a:cubicBezTo>
                      <a:pt x="249" y="46"/>
                      <a:pt x="249" y="45"/>
                      <a:pt x="248" y="47"/>
                    </a:cubicBezTo>
                    <a:cubicBezTo>
                      <a:pt x="249" y="48"/>
                      <a:pt x="249" y="48"/>
                      <a:pt x="249" y="48"/>
                    </a:cubicBezTo>
                    <a:cubicBezTo>
                      <a:pt x="248" y="49"/>
                      <a:pt x="248" y="49"/>
                      <a:pt x="248" y="49"/>
                    </a:cubicBezTo>
                    <a:cubicBezTo>
                      <a:pt x="250" y="49"/>
                      <a:pt x="250" y="49"/>
                      <a:pt x="250" y="49"/>
                    </a:cubicBezTo>
                    <a:cubicBezTo>
                      <a:pt x="251" y="45"/>
                      <a:pt x="251" y="45"/>
                      <a:pt x="251" y="45"/>
                    </a:cubicBezTo>
                    <a:cubicBezTo>
                      <a:pt x="252" y="45"/>
                      <a:pt x="252" y="45"/>
                      <a:pt x="252" y="45"/>
                    </a:cubicBezTo>
                    <a:cubicBezTo>
                      <a:pt x="253" y="47"/>
                      <a:pt x="253" y="47"/>
                      <a:pt x="253" y="47"/>
                    </a:cubicBezTo>
                    <a:cubicBezTo>
                      <a:pt x="256" y="45"/>
                      <a:pt x="256" y="45"/>
                      <a:pt x="256" y="45"/>
                    </a:cubicBezTo>
                    <a:cubicBezTo>
                      <a:pt x="257" y="46"/>
                      <a:pt x="257" y="46"/>
                      <a:pt x="257" y="46"/>
                    </a:cubicBezTo>
                    <a:cubicBezTo>
                      <a:pt x="259" y="45"/>
                      <a:pt x="259" y="45"/>
                      <a:pt x="259" y="45"/>
                    </a:cubicBezTo>
                    <a:cubicBezTo>
                      <a:pt x="260" y="46"/>
                      <a:pt x="255" y="44"/>
                      <a:pt x="261" y="46"/>
                    </a:cubicBezTo>
                    <a:cubicBezTo>
                      <a:pt x="262" y="43"/>
                      <a:pt x="262" y="43"/>
                      <a:pt x="262" y="43"/>
                    </a:cubicBezTo>
                    <a:cubicBezTo>
                      <a:pt x="266" y="43"/>
                      <a:pt x="266" y="43"/>
                      <a:pt x="266" y="43"/>
                    </a:cubicBezTo>
                    <a:cubicBezTo>
                      <a:pt x="268" y="41"/>
                      <a:pt x="268" y="41"/>
                      <a:pt x="268" y="41"/>
                    </a:cubicBezTo>
                    <a:cubicBezTo>
                      <a:pt x="268" y="39"/>
                      <a:pt x="268" y="39"/>
                      <a:pt x="268" y="39"/>
                    </a:cubicBezTo>
                    <a:cubicBezTo>
                      <a:pt x="269" y="39"/>
                      <a:pt x="269" y="39"/>
                      <a:pt x="269" y="39"/>
                    </a:cubicBezTo>
                    <a:cubicBezTo>
                      <a:pt x="271" y="40"/>
                      <a:pt x="271" y="40"/>
                      <a:pt x="271" y="40"/>
                    </a:cubicBezTo>
                    <a:cubicBezTo>
                      <a:pt x="272" y="39"/>
                      <a:pt x="272" y="39"/>
                      <a:pt x="272" y="39"/>
                    </a:cubicBezTo>
                    <a:cubicBezTo>
                      <a:pt x="273" y="39"/>
                      <a:pt x="273" y="39"/>
                      <a:pt x="273" y="39"/>
                    </a:cubicBezTo>
                    <a:cubicBezTo>
                      <a:pt x="276" y="38"/>
                      <a:pt x="276" y="38"/>
                      <a:pt x="276" y="38"/>
                    </a:cubicBezTo>
                    <a:cubicBezTo>
                      <a:pt x="278" y="38"/>
                      <a:pt x="278" y="38"/>
                      <a:pt x="278" y="38"/>
                    </a:cubicBezTo>
                    <a:cubicBezTo>
                      <a:pt x="279" y="37"/>
                      <a:pt x="276" y="39"/>
                      <a:pt x="279" y="37"/>
                    </a:cubicBezTo>
                    <a:cubicBezTo>
                      <a:pt x="280" y="37"/>
                      <a:pt x="280" y="37"/>
                      <a:pt x="280" y="37"/>
                    </a:cubicBezTo>
                    <a:cubicBezTo>
                      <a:pt x="281" y="34"/>
                      <a:pt x="281" y="34"/>
                      <a:pt x="281" y="34"/>
                    </a:cubicBezTo>
                    <a:cubicBezTo>
                      <a:pt x="285" y="34"/>
                      <a:pt x="285" y="34"/>
                      <a:pt x="285" y="34"/>
                    </a:cubicBezTo>
                    <a:cubicBezTo>
                      <a:pt x="285" y="34"/>
                      <a:pt x="285" y="34"/>
                      <a:pt x="285" y="34"/>
                    </a:cubicBezTo>
                    <a:cubicBezTo>
                      <a:pt x="283" y="35"/>
                      <a:pt x="287" y="32"/>
                      <a:pt x="283" y="33"/>
                    </a:cubicBezTo>
                    <a:cubicBezTo>
                      <a:pt x="285" y="32"/>
                      <a:pt x="285" y="32"/>
                      <a:pt x="285" y="32"/>
                    </a:cubicBezTo>
                    <a:cubicBezTo>
                      <a:pt x="285" y="33"/>
                      <a:pt x="285" y="33"/>
                      <a:pt x="285" y="33"/>
                    </a:cubicBezTo>
                    <a:cubicBezTo>
                      <a:pt x="286" y="31"/>
                      <a:pt x="286" y="31"/>
                      <a:pt x="286" y="31"/>
                    </a:cubicBezTo>
                    <a:cubicBezTo>
                      <a:pt x="288" y="33"/>
                      <a:pt x="288" y="33"/>
                      <a:pt x="288" y="33"/>
                    </a:cubicBezTo>
                    <a:cubicBezTo>
                      <a:pt x="290" y="31"/>
                      <a:pt x="290" y="31"/>
                      <a:pt x="290" y="31"/>
                    </a:cubicBezTo>
                    <a:cubicBezTo>
                      <a:pt x="293" y="31"/>
                      <a:pt x="293" y="31"/>
                      <a:pt x="293" y="31"/>
                    </a:cubicBezTo>
                    <a:cubicBezTo>
                      <a:pt x="294" y="31"/>
                      <a:pt x="294" y="31"/>
                      <a:pt x="294" y="31"/>
                    </a:cubicBezTo>
                    <a:cubicBezTo>
                      <a:pt x="297" y="30"/>
                      <a:pt x="297" y="30"/>
                      <a:pt x="297" y="30"/>
                    </a:cubicBezTo>
                    <a:cubicBezTo>
                      <a:pt x="297" y="30"/>
                      <a:pt x="294" y="30"/>
                      <a:pt x="298" y="30"/>
                    </a:cubicBezTo>
                    <a:cubicBezTo>
                      <a:pt x="298" y="28"/>
                      <a:pt x="298" y="28"/>
                      <a:pt x="298" y="28"/>
                    </a:cubicBezTo>
                    <a:cubicBezTo>
                      <a:pt x="303" y="27"/>
                      <a:pt x="303" y="27"/>
                      <a:pt x="303" y="27"/>
                    </a:cubicBezTo>
                    <a:cubicBezTo>
                      <a:pt x="304" y="26"/>
                      <a:pt x="304" y="26"/>
                      <a:pt x="304" y="26"/>
                    </a:cubicBezTo>
                    <a:cubicBezTo>
                      <a:pt x="306" y="26"/>
                      <a:pt x="306" y="26"/>
                      <a:pt x="306" y="26"/>
                    </a:cubicBezTo>
                    <a:cubicBezTo>
                      <a:pt x="308" y="24"/>
                      <a:pt x="308" y="24"/>
                      <a:pt x="308" y="24"/>
                    </a:cubicBezTo>
                    <a:cubicBezTo>
                      <a:pt x="311" y="23"/>
                      <a:pt x="311" y="23"/>
                      <a:pt x="311" y="23"/>
                    </a:cubicBezTo>
                    <a:cubicBezTo>
                      <a:pt x="313" y="21"/>
                      <a:pt x="313" y="21"/>
                      <a:pt x="313" y="21"/>
                    </a:cubicBezTo>
                    <a:cubicBezTo>
                      <a:pt x="317" y="19"/>
                      <a:pt x="317" y="19"/>
                      <a:pt x="317" y="19"/>
                    </a:cubicBezTo>
                    <a:cubicBezTo>
                      <a:pt x="317" y="20"/>
                      <a:pt x="317" y="20"/>
                      <a:pt x="317" y="20"/>
                    </a:cubicBezTo>
                    <a:cubicBezTo>
                      <a:pt x="319" y="20"/>
                      <a:pt x="319" y="20"/>
                      <a:pt x="319" y="20"/>
                    </a:cubicBezTo>
                    <a:cubicBezTo>
                      <a:pt x="321" y="19"/>
                      <a:pt x="321" y="19"/>
                      <a:pt x="321" y="19"/>
                    </a:cubicBezTo>
                    <a:cubicBezTo>
                      <a:pt x="325" y="18"/>
                      <a:pt x="325" y="18"/>
                      <a:pt x="325" y="18"/>
                    </a:cubicBezTo>
                    <a:cubicBezTo>
                      <a:pt x="324" y="17"/>
                      <a:pt x="324" y="18"/>
                      <a:pt x="327" y="16"/>
                    </a:cubicBezTo>
                    <a:cubicBezTo>
                      <a:pt x="326" y="15"/>
                      <a:pt x="326" y="15"/>
                      <a:pt x="326" y="15"/>
                    </a:cubicBezTo>
                    <a:cubicBezTo>
                      <a:pt x="323" y="15"/>
                      <a:pt x="323" y="15"/>
                      <a:pt x="323" y="15"/>
                    </a:cubicBezTo>
                    <a:cubicBezTo>
                      <a:pt x="326" y="14"/>
                      <a:pt x="326" y="14"/>
                      <a:pt x="326" y="14"/>
                    </a:cubicBezTo>
                    <a:cubicBezTo>
                      <a:pt x="328" y="15"/>
                      <a:pt x="328" y="15"/>
                      <a:pt x="328" y="15"/>
                    </a:cubicBezTo>
                    <a:cubicBezTo>
                      <a:pt x="328" y="16"/>
                      <a:pt x="324" y="14"/>
                      <a:pt x="329" y="17"/>
                    </a:cubicBezTo>
                    <a:cubicBezTo>
                      <a:pt x="331" y="16"/>
                      <a:pt x="331" y="16"/>
                      <a:pt x="331" y="16"/>
                    </a:cubicBezTo>
                    <a:cubicBezTo>
                      <a:pt x="331" y="14"/>
                      <a:pt x="331" y="14"/>
                      <a:pt x="331" y="14"/>
                    </a:cubicBezTo>
                    <a:cubicBezTo>
                      <a:pt x="334" y="14"/>
                      <a:pt x="334" y="14"/>
                      <a:pt x="334" y="14"/>
                    </a:cubicBezTo>
                    <a:cubicBezTo>
                      <a:pt x="334" y="12"/>
                      <a:pt x="334" y="12"/>
                      <a:pt x="334" y="12"/>
                    </a:cubicBezTo>
                    <a:cubicBezTo>
                      <a:pt x="335" y="13"/>
                      <a:pt x="335" y="13"/>
                      <a:pt x="335" y="13"/>
                    </a:cubicBezTo>
                    <a:cubicBezTo>
                      <a:pt x="335" y="13"/>
                      <a:pt x="337" y="13"/>
                      <a:pt x="338" y="11"/>
                    </a:cubicBezTo>
                    <a:cubicBezTo>
                      <a:pt x="337" y="10"/>
                      <a:pt x="337" y="10"/>
                      <a:pt x="337" y="10"/>
                    </a:cubicBezTo>
                    <a:cubicBezTo>
                      <a:pt x="339" y="9"/>
                      <a:pt x="339" y="9"/>
                      <a:pt x="339" y="9"/>
                    </a:cubicBezTo>
                    <a:cubicBezTo>
                      <a:pt x="342" y="10"/>
                      <a:pt x="342" y="10"/>
                      <a:pt x="342" y="10"/>
                    </a:cubicBezTo>
                    <a:cubicBezTo>
                      <a:pt x="344" y="8"/>
                      <a:pt x="344" y="8"/>
                      <a:pt x="344" y="8"/>
                    </a:cubicBezTo>
                    <a:cubicBezTo>
                      <a:pt x="343" y="7"/>
                      <a:pt x="343" y="7"/>
                      <a:pt x="343" y="7"/>
                    </a:cubicBezTo>
                    <a:cubicBezTo>
                      <a:pt x="339" y="6"/>
                      <a:pt x="339" y="6"/>
                      <a:pt x="339" y="6"/>
                    </a:cubicBezTo>
                    <a:cubicBezTo>
                      <a:pt x="337" y="6"/>
                      <a:pt x="337" y="6"/>
                      <a:pt x="337" y="6"/>
                    </a:cubicBezTo>
                    <a:cubicBezTo>
                      <a:pt x="335" y="6"/>
                      <a:pt x="337" y="9"/>
                      <a:pt x="335" y="6"/>
                    </a:cubicBezTo>
                    <a:cubicBezTo>
                      <a:pt x="337" y="5"/>
                      <a:pt x="337" y="5"/>
                      <a:pt x="337" y="5"/>
                    </a:cubicBezTo>
                    <a:cubicBezTo>
                      <a:pt x="347" y="3"/>
                      <a:pt x="347" y="3"/>
                      <a:pt x="347" y="3"/>
                    </a:cubicBezTo>
                    <a:cubicBezTo>
                      <a:pt x="347" y="2"/>
                      <a:pt x="347" y="2"/>
                      <a:pt x="347" y="2"/>
                    </a:cubicBezTo>
                    <a:cubicBezTo>
                      <a:pt x="347" y="1"/>
                      <a:pt x="347" y="1"/>
                      <a:pt x="347" y="1"/>
                    </a:cubicBezTo>
                    <a:cubicBezTo>
                      <a:pt x="349" y="2"/>
                      <a:pt x="349" y="2"/>
                      <a:pt x="349" y="2"/>
                    </a:cubicBezTo>
                    <a:cubicBezTo>
                      <a:pt x="349" y="3"/>
                      <a:pt x="349" y="3"/>
                      <a:pt x="349" y="3"/>
                    </a:cubicBezTo>
                    <a:cubicBezTo>
                      <a:pt x="350" y="3"/>
                      <a:pt x="350" y="3"/>
                      <a:pt x="350" y="3"/>
                    </a:cubicBezTo>
                    <a:cubicBezTo>
                      <a:pt x="351" y="3"/>
                      <a:pt x="353" y="4"/>
                      <a:pt x="353" y="3"/>
                    </a:cubicBezTo>
                    <a:cubicBezTo>
                      <a:pt x="354" y="4"/>
                      <a:pt x="354" y="4"/>
                      <a:pt x="354" y="4"/>
                    </a:cubicBezTo>
                    <a:cubicBezTo>
                      <a:pt x="353" y="5"/>
                      <a:pt x="353" y="5"/>
                      <a:pt x="353" y="5"/>
                    </a:cubicBezTo>
                    <a:cubicBezTo>
                      <a:pt x="355" y="7"/>
                      <a:pt x="355" y="7"/>
                      <a:pt x="355" y="7"/>
                    </a:cubicBezTo>
                    <a:cubicBezTo>
                      <a:pt x="355" y="7"/>
                      <a:pt x="355" y="7"/>
                      <a:pt x="355" y="7"/>
                    </a:cubicBezTo>
                    <a:cubicBezTo>
                      <a:pt x="355" y="8"/>
                      <a:pt x="355" y="8"/>
                      <a:pt x="355" y="8"/>
                    </a:cubicBezTo>
                    <a:cubicBezTo>
                      <a:pt x="351" y="8"/>
                      <a:pt x="351" y="8"/>
                      <a:pt x="351" y="8"/>
                    </a:cubicBezTo>
                    <a:cubicBezTo>
                      <a:pt x="350" y="10"/>
                      <a:pt x="350" y="10"/>
                      <a:pt x="350" y="10"/>
                    </a:cubicBezTo>
                    <a:cubicBezTo>
                      <a:pt x="353" y="11"/>
                      <a:pt x="353" y="11"/>
                      <a:pt x="353" y="11"/>
                    </a:cubicBezTo>
                    <a:cubicBezTo>
                      <a:pt x="354" y="9"/>
                      <a:pt x="354" y="9"/>
                      <a:pt x="354" y="9"/>
                    </a:cubicBezTo>
                    <a:cubicBezTo>
                      <a:pt x="367" y="10"/>
                      <a:pt x="367" y="10"/>
                      <a:pt x="367" y="10"/>
                    </a:cubicBezTo>
                    <a:cubicBezTo>
                      <a:pt x="368" y="9"/>
                      <a:pt x="370" y="9"/>
                      <a:pt x="371" y="10"/>
                    </a:cubicBezTo>
                    <a:cubicBezTo>
                      <a:pt x="371" y="11"/>
                      <a:pt x="371" y="11"/>
                      <a:pt x="371" y="11"/>
                    </a:cubicBezTo>
                    <a:cubicBezTo>
                      <a:pt x="369" y="10"/>
                      <a:pt x="369" y="10"/>
                      <a:pt x="369" y="10"/>
                    </a:cubicBezTo>
                    <a:cubicBezTo>
                      <a:pt x="369" y="11"/>
                      <a:pt x="369" y="11"/>
                      <a:pt x="369" y="11"/>
                    </a:cubicBezTo>
                    <a:cubicBezTo>
                      <a:pt x="367" y="11"/>
                      <a:pt x="370" y="7"/>
                      <a:pt x="369" y="12"/>
                    </a:cubicBezTo>
                    <a:cubicBezTo>
                      <a:pt x="367" y="12"/>
                      <a:pt x="367" y="12"/>
                      <a:pt x="367" y="12"/>
                    </a:cubicBezTo>
                    <a:cubicBezTo>
                      <a:pt x="367" y="14"/>
                      <a:pt x="364" y="15"/>
                      <a:pt x="361" y="14"/>
                    </a:cubicBezTo>
                    <a:cubicBezTo>
                      <a:pt x="360" y="14"/>
                      <a:pt x="368" y="15"/>
                      <a:pt x="358" y="15"/>
                    </a:cubicBezTo>
                    <a:cubicBezTo>
                      <a:pt x="358" y="15"/>
                      <a:pt x="360" y="13"/>
                      <a:pt x="357" y="15"/>
                    </a:cubicBezTo>
                    <a:cubicBezTo>
                      <a:pt x="357" y="16"/>
                      <a:pt x="357" y="16"/>
                      <a:pt x="357" y="16"/>
                    </a:cubicBezTo>
                    <a:cubicBezTo>
                      <a:pt x="358" y="15"/>
                      <a:pt x="357" y="14"/>
                      <a:pt x="360" y="17"/>
                    </a:cubicBezTo>
                    <a:cubicBezTo>
                      <a:pt x="359" y="17"/>
                      <a:pt x="359" y="17"/>
                      <a:pt x="359" y="17"/>
                    </a:cubicBezTo>
                    <a:cubicBezTo>
                      <a:pt x="360" y="18"/>
                      <a:pt x="360" y="18"/>
                      <a:pt x="360" y="18"/>
                    </a:cubicBezTo>
                    <a:cubicBezTo>
                      <a:pt x="361" y="17"/>
                      <a:pt x="361" y="17"/>
                      <a:pt x="361" y="17"/>
                    </a:cubicBezTo>
                    <a:cubicBezTo>
                      <a:pt x="362" y="16"/>
                      <a:pt x="363" y="19"/>
                      <a:pt x="363" y="15"/>
                    </a:cubicBezTo>
                    <a:cubicBezTo>
                      <a:pt x="367" y="15"/>
                      <a:pt x="367" y="15"/>
                      <a:pt x="367" y="15"/>
                    </a:cubicBezTo>
                    <a:cubicBezTo>
                      <a:pt x="370" y="14"/>
                      <a:pt x="370" y="14"/>
                      <a:pt x="370" y="14"/>
                    </a:cubicBezTo>
                    <a:cubicBezTo>
                      <a:pt x="369" y="17"/>
                      <a:pt x="369" y="17"/>
                      <a:pt x="369" y="17"/>
                    </a:cubicBezTo>
                    <a:cubicBezTo>
                      <a:pt x="366" y="17"/>
                      <a:pt x="366" y="17"/>
                      <a:pt x="366" y="17"/>
                    </a:cubicBezTo>
                    <a:cubicBezTo>
                      <a:pt x="365" y="18"/>
                      <a:pt x="365" y="18"/>
                      <a:pt x="365" y="18"/>
                    </a:cubicBezTo>
                    <a:cubicBezTo>
                      <a:pt x="365" y="17"/>
                      <a:pt x="365" y="17"/>
                      <a:pt x="365" y="17"/>
                    </a:cubicBezTo>
                    <a:cubicBezTo>
                      <a:pt x="363" y="19"/>
                      <a:pt x="363" y="19"/>
                      <a:pt x="363" y="19"/>
                    </a:cubicBezTo>
                    <a:cubicBezTo>
                      <a:pt x="357" y="23"/>
                      <a:pt x="357" y="23"/>
                      <a:pt x="357" y="23"/>
                    </a:cubicBezTo>
                    <a:cubicBezTo>
                      <a:pt x="357" y="23"/>
                      <a:pt x="357" y="23"/>
                      <a:pt x="357" y="23"/>
                    </a:cubicBezTo>
                    <a:cubicBezTo>
                      <a:pt x="358" y="22"/>
                      <a:pt x="360" y="25"/>
                      <a:pt x="361" y="22"/>
                    </a:cubicBezTo>
                    <a:cubicBezTo>
                      <a:pt x="364" y="21"/>
                      <a:pt x="362" y="22"/>
                      <a:pt x="366" y="23"/>
                    </a:cubicBezTo>
                    <a:cubicBezTo>
                      <a:pt x="366" y="21"/>
                      <a:pt x="366" y="21"/>
                      <a:pt x="366" y="21"/>
                    </a:cubicBezTo>
                    <a:cubicBezTo>
                      <a:pt x="367" y="22"/>
                      <a:pt x="369" y="22"/>
                      <a:pt x="370" y="20"/>
                    </a:cubicBezTo>
                    <a:cubicBezTo>
                      <a:pt x="370" y="20"/>
                      <a:pt x="371" y="20"/>
                      <a:pt x="372" y="20"/>
                    </a:cubicBezTo>
                    <a:cubicBezTo>
                      <a:pt x="372" y="22"/>
                      <a:pt x="372" y="22"/>
                      <a:pt x="372" y="22"/>
                    </a:cubicBezTo>
                    <a:cubicBezTo>
                      <a:pt x="375" y="21"/>
                      <a:pt x="375" y="21"/>
                      <a:pt x="375" y="21"/>
                    </a:cubicBezTo>
                    <a:cubicBezTo>
                      <a:pt x="377" y="22"/>
                      <a:pt x="377" y="22"/>
                      <a:pt x="377" y="22"/>
                    </a:cubicBezTo>
                    <a:cubicBezTo>
                      <a:pt x="379" y="22"/>
                      <a:pt x="379" y="22"/>
                      <a:pt x="379" y="22"/>
                    </a:cubicBezTo>
                    <a:cubicBezTo>
                      <a:pt x="380" y="19"/>
                      <a:pt x="380" y="19"/>
                      <a:pt x="380" y="19"/>
                    </a:cubicBezTo>
                    <a:cubicBezTo>
                      <a:pt x="381" y="20"/>
                      <a:pt x="382" y="19"/>
                      <a:pt x="382" y="19"/>
                    </a:cubicBezTo>
                    <a:cubicBezTo>
                      <a:pt x="382" y="18"/>
                      <a:pt x="382" y="18"/>
                      <a:pt x="382" y="18"/>
                    </a:cubicBezTo>
                    <a:cubicBezTo>
                      <a:pt x="382" y="18"/>
                      <a:pt x="382" y="18"/>
                      <a:pt x="382" y="18"/>
                    </a:cubicBezTo>
                    <a:cubicBezTo>
                      <a:pt x="384" y="18"/>
                      <a:pt x="381" y="21"/>
                      <a:pt x="384" y="17"/>
                    </a:cubicBezTo>
                    <a:cubicBezTo>
                      <a:pt x="381" y="16"/>
                      <a:pt x="381" y="16"/>
                      <a:pt x="381" y="16"/>
                    </a:cubicBezTo>
                    <a:cubicBezTo>
                      <a:pt x="379" y="17"/>
                      <a:pt x="379" y="17"/>
                      <a:pt x="379" y="17"/>
                    </a:cubicBezTo>
                    <a:cubicBezTo>
                      <a:pt x="379" y="15"/>
                      <a:pt x="379" y="15"/>
                      <a:pt x="379" y="15"/>
                    </a:cubicBezTo>
                    <a:cubicBezTo>
                      <a:pt x="379" y="14"/>
                      <a:pt x="379" y="14"/>
                      <a:pt x="379" y="14"/>
                    </a:cubicBezTo>
                    <a:cubicBezTo>
                      <a:pt x="378" y="14"/>
                      <a:pt x="378" y="14"/>
                      <a:pt x="378" y="14"/>
                    </a:cubicBezTo>
                    <a:cubicBezTo>
                      <a:pt x="377" y="13"/>
                      <a:pt x="376" y="15"/>
                      <a:pt x="376" y="13"/>
                    </a:cubicBezTo>
                    <a:cubicBezTo>
                      <a:pt x="376" y="13"/>
                      <a:pt x="375" y="14"/>
                      <a:pt x="376" y="12"/>
                    </a:cubicBezTo>
                    <a:cubicBezTo>
                      <a:pt x="379" y="14"/>
                      <a:pt x="379" y="14"/>
                      <a:pt x="379" y="14"/>
                    </a:cubicBezTo>
                    <a:cubicBezTo>
                      <a:pt x="380" y="14"/>
                      <a:pt x="380" y="14"/>
                      <a:pt x="380" y="14"/>
                    </a:cubicBezTo>
                    <a:cubicBezTo>
                      <a:pt x="380" y="13"/>
                      <a:pt x="380" y="13"/>
                      <a:pt x="380" y="13"/>
                    </a:cubicBezTo>
                    <a:cubicBezTo>
                      <a:pt x="379" y="12"/>
                      <a:pt x="379" y="12"/>
                      <a:pt x="379" y="12"/>
                    </a:cubicBezTo>
                    <a:cubicBezTo>
                      <a:pt x="375" y="12"/>
                      <a:pt x="375" y="12"/>
                      <a:pt x="375" y="12"/>
                    </a:cubicBezTo>
                    <a:cubicBezTo>
                      <a:pt x="374" y="13"/>
                      <a:pt x="374" y="13"/>
                      <a:pt x="374" y="13"/>
                    </a:cubicBezTo>
                    <a:cubicBezTo>
                      <a:pt x="373" y="13"/>
                      <a:pt x="373" y="13"/>
                      <a:pt x="373" y="13"/>
                    </a:cubicBezTo>
                    <a:cubicBezTo>
                      <a:pt x="371" y="14"/>
                      <a:pt x="371" y="14"/>
                      <a:pt x="371" y="14"/>
                    </a:cubicBezTo>
                    <a:cubicBezTo>
                      <a:pt x="370" y="13"/>
                      <a:pt x="370" y="13"/>
                      <a:pt x="370" y="13"/>
                    </a:cubicBezTo>
                    <a:cubicBezTo>
                      <a:pt x="371" y="12"/>
                      <a:pt x="371" y="12"/>
                      <a:pt x="371" y="12"/>
                    </a:cubicBezTo>
                    <a:cubicBezTo>
                      <a:pt x="370" y="12"/>
                      <a:pt x="371" y="15"/>
                      <a:pt x="374" y="11"/>
                    </a:cubicBezTo>
                    <a:cubicBezTo>
                      <a:pt x="374" y="11"/>
                      <a:pt x="374" y="11"/>
                      <a:pt x="374" y="11"/>
                    </a:cubicBezTo>
                    <a:cubicBezTo>
                      <a:pt x="372" y="11"/>
                      <a:pt x="372" y="11"/>
                      <a:pt x="372" y="11"/>
                    </a:cubicBezTo>
                    <a:cubicBezTo>
                      <a:pt x="371" y="10"/>
                      <a:pt x="371" y="10"/>
                      <a:pt x="371" y="10"/>
                    </a:cubicBezTo>
                    <a:cubicBezTo>
                      <a:pt x="372" y="10"/>
                      <a:pt x="372" y="10"/>
                      <a:pt x="372" y="10"/>
                    </a:cubicBezTo>
                    <a:cubicBezTo>
                      <a:pt x="377" y="10"/>
                      <a:pt x="377" y="10"/>
                      <a:pt x="377" y="10"/>
                    </a:cubicBezTo>
                    <a:cubicBezTo>
                      <a:pt x="378" y="11"/>
                      <a:pt x="377" y="9"/>
                      <a:pt x="379" y="9"/>
                    </a:cubicBezTo>
                    <a:cubicBezTo>
                      <a:pt x="379" y="11"/>
                      <a:pt x="379" y="11"/>
                      <a:pt x="379" y="11"/>
                    </a:cubicBezTo>
                    <a:cubicBezTo>
                      <a:pt x="383" y="9"/>
                      <a:pt x="383" y="9"/>
                      <a:pt x="383" y="9"/>
                    </a:cubicBezTo>
                    <a:cubicBezTo>
                      <a:pt x="387" y="9"/>
                      <a:pt x="387" y="9"/>
                      <a:pt x="387" y="9"/>
                    </a:cubicBezTo>
                    <a:cubicBezTo>
                      <a:pt x="387" y="11"/>
                      <a:pt x="387" y="11"/>
                      <a:pt x="387" y="11"/>
                    </a:cubicBezTo>
                    <a:cubicBezTo>
                      <a:pt x="389" y="10"/>
                      <a:pt x="389" y="10"/>
                      <a:pt x="389" y="10"/>
                    </a:cubicBezTo>
                    <a:cubicBezTo>
                      <a:pt x="391" y="9"/>
                      <a:pt x="391" y="9"/>
                      <a:pt x="391" y="9"/>
                    </a:cubicBezTo>
                    <a:cubicBezTo>
                      <a:pt x="389" y="11"/>
                      <a:pt x="389" y="11"/>
                      <a:pt x="389" y="11"/>
                    </a:cubicBezTo>
                    <a:cubicBezTo>
                      <a:pt x="389" y="12"/>
                      <a:pt x="389" y="12"/>
                      <a:pt x="389" y="12"/>
                    </a:cubicBezTo>
                    <a:cubicBezTo>
                      <a:pt x="389" y="13"/>
                      <a:pt x="389" y="13"/>
                      <a:pt x="389" y="13"/>
                    </a:cubicBezTo>
                    <a:cubicBezTo>
                      <a:pt x="386" y="14"/>
                      <a:pt x="386" y="14"/>
                      <a:pt x="386" y="14"/>
                    </a:cubicBezTo>
                    <a:cubicBezTo>
                      <a:pt x="387" y="14"/>
                      <a:pt x="387" y="14"/>
                      <a:pt x="387" y="14"/>
                    </a:cubicBezTo>
                    <a:cubicBezTo>
                      <a:pt x="386" y="15"/>
                      <a:pt x="386" y="15"/>
                      <a:pt x="386" y="15"/>
                    </a:cubicBezTo>
                    <a:cubicBezTo>
                      <a:pt x="386" y="15"/>
                      <a:pt x="392" y="13"/>
                      <a:pt x="384" y="15"/>
                    </a:cubicBezTo>
                    <a:cubicBezTo>
                      <a:pt x="384" y="17"/>
                      <a:pt x="384" y="17"/>
                      <a:pt x="384" y="17"/>
                    </a:cubicBezTo>
                    <a:cubicBezTo>
                      <a:pt x="385" y="18"/>
                      <a:pt x="385" y="18"/>
                      <a:pt x="385" y="18"/>
                    </a:cubicBezTo>
                    <a:cubicBezTo>
                      <a:pt x="385" y="18"/>
                      <a:pt x="385" y="18"/>
                      <a:pt x="386" y="17"/>
                    </a:cubicBezTo>
                    <a:cubicBezTo>
                      <a:pt x="385" y="18"/>
                      <a:pt x="385" y="18"/>
                      <a:pt x="385" y="18"/>
                    </a:cubicBezTo>
                    <a:cubicBezTo>
                      <a:pt x="386" y="18"/>
                      <a:pt x="386" y="18"/>
                      <a:pt x="386" y="18"/>
                    </a:cubicBezTo>
                    <a:cubicBezTo>
                      <a:pt x="383" y="17"/>
                      <a:pt x="385" y="20"/>
                      <a:pt x="383" y="20"/>
                    </a:cubicBezTo>
                    <a:cubicBezTo>
                      <a:pt x="382" y="20"/>
                      <a:pt x="382" y="20"/>
                      <a:pt x="382" y="20"/>
                    </a:cubicBezTo>
                    <a:cubicBezTo>
                      <a:pt x="382" y="21"/>
                      <a:pt x="382" y="21"/>
                      <a:pt x="382" y="21"/>
                    </a:cubicBezTo>
                    <a:cubicBezTo>
                      <a:pt x="382" y="21"/>
                      <a:pt x="382" y="21"/>
                      <a:pt x="382" y="21"/>
                    </a:cubicBezTo>
                    <a:cubicBezTo>
                      <a:pt x="380" y="23"/>
                      <a:pt x="380" y="23"/>
                      <a:pt x="380" y="23"/>
                    </a:cubicBezTo>
                    <a:cubicBezTo>
                      <a:pt x="380" y="23"/>
                      <a:pt x="380" y="23"/>
                      <a:pt x="380" y="23"/>
                    </a:cubicBezTo>
                    <a:cubicBezTo>
                      <a:pt x="378" y="23"/>
                      <a:pt x="378" y="23"/>
                      <a:pt x="378" y="23"/>
                    </a:cubicBezTo>
                    <a:cubicBezTo>
                      <a:pt x="377" y="25"/>
                      <a:pt x="377" y="25"/>
                      <a:pt x="377" y="25"/>
                    </a:cubicBezTo>
                    <a:cubicBezTo>
                      <a:pt x="375" y="25"/>
                      <a:pt x="375" y="25"/>
                      <a:pt x="375" y="25"/>
                    </a:cubicBezTo>
                    <a:cubicBezTo>
                      <a:pt x="378" y="26"/>
                      <a:pt x="378" y="26"/>
                      <a:pt x="378" y="26"/>
                    </a:cubicBezTo>
                    <a:cubicBezTo>
                      <a:pt x="378" y="27"/>
                      <a:pt x="378" y="27"/>
                      <a:pt x="378" y="27"/>
                    </a:cubicBezTo>
                    <a:cubicBezTo>
                      <a:pt x="377" y="26"/>
                      <a:pt x="377" y="26"/>
                      <a:pt x="377" y="26"/>
                    </a:cubicBezTo>
                    <a:cubicBezTo>
                      <a:pt x="375" y="28"/>
                      <a:pt x="384" y="26"/>
                      <a:pt x="373" y="28"/>
                    </a:cubicBezTo>
                    <a:cubicBezTo>
                      <a:pt x="375" y="29"/>
                      <a:pt x="375" y="29"/>
                      <a:pt x="375" y="29"/>
                    </a:cubicBezTo>
                    <a:cubicBezTo>
                      <a:pt x="373" y="29"/>
                      <a:pt x="373" y="29"/>
                      <a:pt x="373" y="29"/>
                    </a:cubicBezTo>
                    <a:cubicBezTo>
                      <a:pt x="373" y="30"/>
                      <a:pt x="377" y="27"/>
                      <a:pt x="372" y="31"/>
                    </a:cubicBezTo>
                    <a:cubicBezTo>
                      <a:pt x="372" y="31"/>
                      <a:pt x="375" y="30"/>
                      <a:pt x="371" y="30"/>
                    </a:cubicBezTo>
                    <a:cubicBezTo>
                      <a:pt x="371" y="31"/>
                      <a:pt x="373" y="29"/>
                      <a:pt x="371" y="31"/>
                    </a:cubicBezTo>
                    <a:cubicBezTo>
                      <a:pt x="375" y="31"/>
                      <a:pt x="375" y="31"/>
                      <a:pt x="375" y="31"/>
                    </a:cubicBezTo>
                    <a:cubicBezTo>
                      <a:pt x="372" y="33"/>
                      <a:pt x="372" y="33"/>
                      <a:pt x="372" y="33"/>
                    </a:cubicBezTo>
                    <a:cubicBezTo>
                      <a:pt x="372" y="34"/>
                      <a:pt x="372" y="34"/>
                      <a:pt x="372" y="34"/>
                    </a:cubicBezTo>
                    <a:cubicBezTo>
                      <a:pt x="378" y="34"/>
                      <a:pt x="378" y="34"/>
                      <a:pt x="378" y="34"/>
                    </a:cubicBezTo>
                    <a:cubicBezTo>
                      <a:pt x="381" y="35"/>
                      <a:pt x="381" y="35"/>
                      <a:pt x="381" y="35"/>
                    </a:cubicBezTo>
                    <a:cubicBezTo>
                      <a:pt x="379" y="35"/>
                      <a:pt x="379" y="35"/>
                      <a:pt x="379" y="35"/>
                    </a:cubicBezTo>
                    <a:cubicBezTo>
                      <a:pt x="379" y="36"/>
                      <a:pt x="379" y="36"/>
                      <a:pt x="380" y="36"/>
                    </a:cubicBezTo>
                    <a:cubicBezTo>
                      <a:pt x="376" y="36"/>
                      <a:pt x="376" y="36"/>
                      <a:pt x="376" y="36"/>
                    </a:cubicBezTo>
                    <a:cubicBezTo>
                      <a:pt x="377" y="37"/>
                      <a:pt x="377" y="37"/>
                      <a:pt x="377" y="37"/>
                    </a:cubicBezTo>
                    <a:cubicBezTo>
                      <a:pt x="376" y="37"/>
                      <a:pt x="376" y="37"/>
                      <a:pt x="376" y="37"/>
                    </a:cubicBezTo>
                    <a:cubicBezTo>
                      <a:pt x="375" y="35"/>
                      <a:pt x="375" y="35"/>
                      <a:pt x="375" y="35"/>
                    </a:cubicBezTo>
                    <a:cubicBezTo>
                      <a:pt x="370" y="36"/>
                      <a:pt x="370" y="36"/>
                      <a:pt x="370" y="36"/>
                    </a:cubicBezTo>
                    <a:cubicBezTo>
                      <a:pt x="371" y="37"/>
                      <a:pt x="371" y="37"/>
                      <a:pt x="371" y="37"/>
                    </a:cubicBezTo>
                    <a:cubicBezTo>
                      <a:pt x="369" y="37"/>
                      <a:pt x="369" y="37"/>
                      <a:pt x="369" y="37"/>
                    </a:cubicBezTo>
                    <a:cubicBezTo>
                      <a:pt x="369" y="37"/>
                      <a:pt x="368" y="37"/>
                      <a:pt x="369" y="36"/>
                    </a:cubicBezTo>
                    <a:cubicBezTo>
                      <a:pt x="365" y="38"/>
                      <a:pt x="365" y="38"/>
                      <a:pt x="365" y="38"/>
                    </a:cubicBezTo>
                    <a:cubicBezTo>
                      <a:pt x="365" y="39"/>
                      <a:pt x="365" y="39"/>
                      <a:pt x="365" y="39"/>
                    </a:cubicBezTo>
                    <a:cubicBezTo>
                      <a:pt x="369" y="38"/>
                      <a:pt x="361" y="41"/>
                      <a:pt x="369" y="39"/>
                    </a:cubicBezTo>
                    <a:cubicBezTo>
                      <a:pt x="365" y="40"/>
                      <a:pt x="365" y="40"/>
                      <a:pt x="365" y="40"/>
                    </a:cubicBezTo>
                    <a:cubicBezTo>
                      <a:pt x="366" y="41"/>
                      <a:pt x="366" y="41"/>
                      <a:pt x="366" y="41"/>
                    </a:cubicBezTo>
                    <a:cubicBezTo>
                      <a:pt x="366" y="41"/>
                      <a:pt x="365" y="41"/>
                      <a:pt x="367" y="41"/>
                    </a:cubicBezTo>
                    <a:cubicBezTo>
                      <a:pt x="365" y="42"/>
                      <a:pt x="365" y="42"/>
                      <a:pt x="365" y="42"/>
                    </a:cubicBezTo>
                    <a:cubicBezTo>
                      <a:pt x="364" y="42"/>
                      <a:pt x="364" y="42"/>
                      <a:pt x="364" y="42"/>
                    </a:cubicBezTo>
                    <a:cubicBezTo>
                      <a:pt x="363" y="40"/>
                      <a:pt x="369" y="43"/>
                      <a:pt x="362" y="40"/>
                    </a:cubicBezTo>
                    <a:cubicBezTo>
                      <a:pt x="362" y="42"/>
                      <a:pt x="362" y="42"/>
                      <a:pt x="362" y="42"/>
                    </a:cubicBezTo>
                    <a:cubicBezTo>
                      <a:pt x="361" y="42"/>
                      <a:pt x="361" y="42"/>
                      <a:pt x="361" y="42"/>
                    </a:cubicBezTo>
                    <a:cubicBezTo>
                      <a:pt x="360" y="40"/>
                      <a:pt x="360" y="40"/>
                      <a:pt x="360" y="40"/>
                    </a:cubicBezTo>
                    <a:cubicBezTo>
                      <a:pt x="358" y="41"/>
                      <a:pt x="370" y="41"/>
                      <a:pt x="355" y="41"/>
                    </a:cubicBezTo>
                    <a:cubicBezTo>
                      <a:pt x="353" y="42"/>
                      <a:pt x="355" y="43"/>
                      <a:pt x="355" y="44"/>
                    </a:cubicBezTo>
                    <a:cubicBezTo>
                      <a:pt x="356" y="43"/>
                      <a:pt x="356" y="44"/>
                      <a:pt x="354" y="44"/>
                    </a:cubicBezTo>
                    <a:cubicBezTo>
                      <a:pt x="354" y="45"/>
                      <a:pt x="354" y="45"/>
                      <a:pt x="354" y="45"/>
                    </a:cubicBezTo>
                    <a:cubicBezTo>
                      <a:pt x="355" y="46"/>
                      <a:pt x="356" y="46"/>
                      <a:pt x="359" y="43"/>
                    </a:cubicBezTo>
                    <a:cubicBezTo>
                      <a:pt x="360" y="43"/>
                      <a:pt x="360" y="43"/>
                      <a:pt x="360" y="43"/>
                    </a:cubicBezTo>
                    <a:cubicBezTo>
                      <a:pt x="359" y="44"/>
                      <a:pt x="359" y="44"/>
                      <a:pt x="359" y="44"/>
                    </a:cubicBezTo>
                    <a:cubicBezTo>
                      <a:pt x="361" y="45"/>
                      <a:pt x="361" y="45"/>
                      <a:pt x="361" y="45"/>
                    </a:cubicBezTo>
                    <a:cubicBezTo>
                      <a:pt x="362" y="44"/>
                      <a:pt x="362" y="44"/>
                      <a:pt x="362" y="44"/>
                    </a:cubicBezTo>
                    <a:cubicBezTo>
                      <a:pt x="364" y="43"/>
                      <a:pt x="364" y="43"/>
                      <a:pt x="364" y="43"/>
                    </a:cubicBezTo>
                    <a:cubicBezTo>
                      <a:pt x="365" y="44"/>
                      <a:pt x="365" y="44"/>
                      <a:pt x="365" y="44"/>
                    </a:cubicBezTo>
                    <a:cubicBezTo>
                      <a:pt x="367" y="43"/>
                      <a:pt x="367" y="43"/>
                      <a:pt x="367" y="43"/>
                    </a:cubicBezTo>
                    <a:cubicBezTo>
                      <a:pt x="367" y="43"/>
                      <a:pt x="367" y="46"/>
                      <a:pt x="367" y="43"/>
                    </a:cubicBezTo>
                    <a:cubicBezTo>
                      <a:pt x="371" y="43"/>
                      <a:pt x="371" y="43"/>
                      <a:pt x="371" y="43"/>
                    </a:cubicBezTo>
                    <a:cubicBezTo>
                      <a:pt x="376" y="40"/>
                      <a:pt x="376" y="40"/>
                      <a:pt x="376" y="40"/>
                    </a:cubicBezTo>
                    <a:cubicBezTo>
                      <a:pt x="376" y="39"/>
                      <a:pt x="375" y="44"/>
                      <a:pt x="376" y="39"/>
                    </a:cubicBezTo>
                    <a:cubicBezTo>
                      <a:pt x="379" y="39"/>
                      <a:pt x="379" y="39"/>
                      <a:pt x="379" y="39"/>
                    </a:cubicBezTo>
                    <a:cubicBezTo>
                      <a:pt x="382" y="38"/>
                      <a:pt x="382" y="38"/>
                      <a:pt x="382" y="38"/>
                    </a:cubicBezTo>
                    <a:cubicBezTo>
                      <a:pt x="382" y="38"/>
                      <a:pt x="382" y="38"/>
                      <a:pt x="382" y="38"/>
                    </a:cubicBezTo>
                    <a:cubicBezTo>
                      <a:pt x="382" y="38"/>
                      <a:pt x="382" y="38"/>
                      <a:pt x="382" y="38"/>
                    </a:cubicBezTo>
                    <a:cubicBezTo>
                      <a:pt x="382" y="36"/>
                      <a:pt x="382" y="36"/>
                      <a:pt x="382" y="36"/>
                    </a:cubicBezTo>
                    <a:cubicBezTo>
                      <a:pt x="383" y="36"/>
                      <a:pt x="383" y="36"/>
                      <a:pt x="383" y="36"/>
                    </a:cubicBezTo>
                    <a:cubicBezTo>
                      <a:pt x="384" y="36"/>
                      <a:pt x="384" y="36"/>
                      <a:pt x="384" y="36"/>
                    </a:cubicBezTo>
                    <a:cubicBezTo>
                      <a:pt x="383" y="37"/>
                      <a:pt x="383" y="37"/>
                      <a:pt x="383" y="37"/>
                    </a:cubicBezTo>
                    <a:cubicBezTo>
                      <a:pt x="386" y="37"/>
                      <a:pt x="379" y="38"/>
                      <a:pt x="386" y="38"/>
                    </a:cubicBezTo>
                    <a:cubicBezTo>
                      <a:pt x="387" y="39"/>
                      <a:pt x="387" y="39"/>
                      <a:pt x="387" y="39"/>
                    </a:cubicBezTo>
                    <a:cubicBezTo>
                      <a:pt x="389" y="38"/>
                      <a:pt x="389" y="38"/>
                      <a:pt x="389" y="38"/>
                    </a:cubicBezTo>
                    <a:cubicBezTo>
                      <a:pt x="392" y="36"/>
                      <a:pt x="392" y="36"/>
                      <a:pt x="392" y="36"/>
                    </a:cubicBezTo>
                    <a:cubicBezTo>
                      <a:pt x="392" y="36"/>
                      <a:pt x="392" y="36"/>
                      <a:pt x="392" y="36"/>
                    </a:cubicBezTo>
                    <a:cubicBezTo>
                      <a:pt x="394" y="35"/>
                      <a:pt x="394" y="35"/>
                      <a:pt x="394" y="35"/>
                    </a:cubicBezTo>
                    <a:cubicBezTo>
                      <a:pt x="396" y="36"/>
                      <a:pt x="396" y="36"/>
                      <a:pt x="396" y="36"/>
                    </a:cubicBezTo>
                    <a:cubicBezTo>
                      <a:pt x="397" y="36"/>
                      <a:pt x="397" y="36"/>
                      <a:pt x="397" y="36"/>
                    </a:cubicBezTo>
                    <a:cubicBezTo>
                      <a:pt x="400" y="34"/>
                      <a:pt x="400" y="34"/>
                      <a:pt x="400" y="34"/>
                    </a:cubicBezTo>
                    <a:cubicBezTo>
                      <a:pt x="400" y="33"/>
                      <a:pt x="400" y="33"/>
                      <a:pt x="400" y="33"/>
                    </a:cubicBezTo>
                    <a:cubicBezTo>
                      <a:pt x="401" y="33"/>
                      <a:pt x="401" y="33"/>
                      <a:pt x="401" y="33"/>
                    </a:cubicBezTo>
                    <a:cubicBezTo>
                      <a:pt x="401" y="32"/>
                      <a:pt x="403" y="35"/>
                      <a:pt x="401" y="31"/>
                    </a:cubicBezTo>
                    <a:cubicBezTo>
                      <a:pt x="402" y="31"/>
                      <a:pt x="402" y="31"/>
                      <a:pt x="402" y="31"/>
                    </a:cubicBezTo>
                    <a:cubicBezTo>
                      <a:pt x="405" y="29"/>
                      <a:pt x="405" y="29"/>
                      <a:pt x="405" y="29"/>
                    </a:cubicBezTo>
                    <a:cubicBezTo>
                      <a:pt x="407" y="29"/>
                      <a:pt x="407" y="29"/>
                      <a:pt x="407" y="29"/>
                    </a:cubicBezTo>
                    <a:cubicBezTo>
                      <a:pt x="409" y="26"/>
                      <a:pt x="409" y="26"/>
                      <a:pt x="409" y="26"/>
                    </a:cubicBezTo>
                    <a:cubicBezTo>
                      <a:pt x="409" y="26"/>
                      <a:pt x="409" y="27"/>
                      <a:pt x="410" y="26"/>
                    </a:cubicBezTo>
                    <a:cubicBezTo>
                      <a:pt x="410" y="28"/>
                      <a:pt x="410" y="28"/>
                      <a:pt x="410" y="28"/>
                    </a:cubicBezTo>
                    <a:cubicBezTo>
                      <a:pt x="410" y="28"/>
                      <a:pt x="411" y="26"/>
                      <a:pt x="409" y="28"/>
                    </a:cubicBezTo>
                    <a:cubicBezTo>
                      <a:pt x="411" y="29"/>
                      <a:pt x="411" y="29"/>
                      <a:pt x="411" y="29"/>
                    </a:cubicBezTo>
                    <a:cubicBezTo>
                      <a:pt x="413" y="28"/>
                      <a:pt x="413" y="28"/>
                      <a:pt x="413" y="28"/>
                    </a:cubicBezTo>
                    <a:cubicBezTo>
                      <a:pt x="413" y="29"/>
                      <a:pt x="413" y="29"/>
                      <a:pt x="413" y="29"/>
                    </a:cubicBezTo>
                    <a:cubicBezTo>
                      <a:pt x="415" y="31"/>
                      <a:pt x="415" y="31"/>
                      <a:pt x="415" y="31"/>
                    </a:cubicBezTo>
                    <a:cubicBezTo>
                      <a:pt x="416" y="32"/>
                      <a:pt x="417" y="29"/>
                      <a:pt x="417" y="33"/>
                    </a:cubicBezTo>
                    <a:cubicBezTo>
                      <a:pt x="418" y="32"/>
                      <a:pt x="418" y="32"/>
                      <a:pt x="418" y="32"/>
                    </a:cubicBezTo>
                    <a:cubicBezTo>
                      <a:pt x="419" y="33"/>
                      <a:pt x="419" y="33"/>
                      <a:pt x="419" y="33"/>
                    </a:cubicBezTo>
                    <a:cubicBezTo>
                      <a:pt x="420" y="31"/>
                      <a:pt x="420" y="31"/>
                      <a:pt x="420" y="31"/>
                    </a:cubicBezTo>
                    <a:cubicBezTo>
                      <a:pt x="420" y="29"/>
                      <a:pt x="420" y="29"/>
                      <a:pt x="420" y="29"/>
                    </a:cubicBezTo>
                    <a:cubicBezTo>
                      <a:pt x="418" y="30"/>
                      <a:pt x="418" y="30"/>
                      <a:pt x="418" y="30"/>
                    </a:cubicBezTo>
                    <a:cubicBezTo>
                      <a:pt x="419" y="29"/>
                      <a:pt x="419" y="29"/>
                      <a:pt x="419" y="29"/>
                    </a:cubicBezTo>
                    <a:cubicBezTo>
                      <a:pt x="416" y="28"/>
                      <a:pt x="416" y="28"/>
                      <a:pt x="416" y="28"/>
                    </a:cubicBezTo>
                    <a:cubicBezTo>
                      <a:pt x="415" y="27"/>
                      <a:pt x="415" y="27"/>
                      <a:pt x="415" y="27"/>
                    </a:cubicBezTo>
                    <a:cubicBezTo>
                      <a:pt x="415" y="26"/>
                      <a:pt x="415" y="26"/>
                      <a:pt x="415" y="26"/>
                    </a:cubicBezTo>
                    <a:cubicBezTo>
                      <a:pt x="417" y="25"/>
                      <a:pt x="417" y="25"/>
                      <a:pt x="417" y="25"/>
                    </a:cubicBezTo>
                    <a:cubicBezTo>
                      <a:pt x="419" y="23"/>
                      <a:pt x="419" y="23"/>
                      <a:pt x="419" y="23"/>
                    </a:cubicBezTo>
                    <a:cubicBezTo>
                      <a:pt x="419" y="23"/>
                      <a:pt x="419" y="23"/>
                      <a:pt x="419" y="23"/>
                    </a:cubicBezTo>
                    <a:cubicBezTo>
                      <a:pt x="419" y="25"/>
                      <a:pt x="419" y="25"/>
                      <a:pt x="419" y="25"/>
                    </a:cubicBezTo>
                    <a:cubicBezTo>
                      <a:pt x="420" y="25"/>
                      <a:pt x="420" y="25"/>
                      <a:pt x="420" y="25"/>
                    </a:cubicBezTo>
                    <a:cubicBezTo>
                      <a:pt x="421" y="23"/>
                      <a:pt x="421" y="23"/>
                      <a:pt x="421" y="23"/>
                    </a:cubicBezTo>
                    <a:cubicBezTo>
                      <a:pt x="423" y="23"/>
                      <a:pt x="423" y="23"/>
                      <a:pt x="423" y="23"/>
                    </a:cubicBezTo>
                    <a:cubicBezTo>
                      <a:pt x="424" y="20"/>
                      <a:pt x="408" y="32"/>
                      <a:pt x="428" y="17"/>
                    </a:cubicBezTo>
                    <a:cubicBezTo>
                      <a:pt x="433" y="13"/>
                      <a:pt x="433" y="13"/>
                      <a:pt x="433" y="13"/>
                    </a:cubicBezTo>
                    <a:cubicBezTo>
                      <a:pt x="433" y="14"/>
                      <a:pt x="433" y="14"/>
                      <a:pt x="433" y="14"/>
                    </a:cubicBezTo>
                    <a:cubicBezTo>
                      <a:pt x="432" y="15"/>
                      <a:pt x="432" y="15"/>
                      <a:pt x="432" y="15"/>
                    </a:cubicBezTo>
                    <a:cubicBezTo>
                      <a:pt x="431" y="16"/>
                      <a:pt x="431" y="16"/>
                      <a:pt x="431" y="16"/>
                    </a:cubicBezTo>
                    <a:cubicBezTo>
                      <a:pt x="433" y="15"/>
                      <a:pt x="429" y="18"/>
                      <a:pt x="433" y="16"/>
                    </a:cubicBezTo>
                    <a:cubicBezTo>
                      <a:pt x="434" y="16"/>
                      <a:pt x="434" y="16"/>
                      <a:pt x="434" y="16"/>
                    </a:cubicBezTo>
                    <a:cubicBezTo>
                      <a:pt x="434" y="15"/>
                      <a:pt x="434" y="15"/>
                      <a:pt x="434" y="15"/>
                    </a:cubicBezTo>
                    <a:cubicBezTo>
                      <a:pt x="437" y="15"/>
                      <a:pt x="437" y="15"/>
                      <a:pt x="437" y="15"/>
                    </a:cubicBezTo>
                    <a:cubicBezTo>
                      <a:pt x="437" y="14"/>
                      <a:pt x="437" y="14"/>
                      <a:pt x="437" y="14"/>
                    </a:cubicBezTo>
                    <a:cubicBezTo>
                      <a:pt x="436" y="13"/>
                      <a:pt x="436" y="13"/>
                      <a:pt x="436" y="13"/>
                    </a:cubicBezTo>
                    <a:cubicBezTo>
                      <a:pt x="438" y="13"/>
                      <a:pt x="435" y="12"/>
                      <a:pt x="441" y="11"/>
                    </a:cubicBezTo>
                    <a:cubicBezTo>
                      <a:pt x="441" y="9"/>
                      <a:pt x="441" y="9"/>
                      <a:pt x="441" y="9"/>
                    </a:cubicBezTo>
                    <a:cubicBezTo>
                      <a:pt x="444" y="8"/>
                      <a:pt x="444" y="8"/>
                      <a:pt x="444" y="8"/>
                    </a:cubicBezTo>
                    <a:cubicBezTo>
                      <a:pt x="444" y="7"/>
                      <a:pt x="444" y="7"/>
                      <a:pt x="444" y="7"/>
                    </a:cubicBezTo>
                    <a:cubicBezTo>
                      <a:pt x="452" y="3"/>
                      <a:pt x="452" y="3"/>
                      <a:pt x="452" y="3"/>
                    </a:cubicBezTo>
                    <a:cubicBezTo>
                      <a:pt x="452" y="3"/>
                      <a:pt x="452" y="3"/>
                      <a:pt x="452" y="3"/>
                    </a:cubicBezTo>
                    <a:cubicBezTo>
                      <a:pt x="457" y="0"/>
                      <a:pt x="457" y="0"/>
                      <a:pt x="457" y="0"/>
                    </a:cubicBezTo>
                    <a:cubicBezTo>
                      <a:pt x="457" y="3"/>
                      <a:pt x="457" y="3"/>
                      <a:pt x="457" y="3"/>
                    </a:cubicBezTo>
                    <a:lnTo>
                      <a:pt x="4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5" name="Freeform 13">
                <a:extLst>
                  <a:ext uri="{FF2B5EF4-FFF2-40B4-BE49-F238E27FC236}">
                    <a16:creationId xmlns:a16="http://schemas.microsoft.com/office/drawing/2014/main" id="{7E504662-CB08-4A11-91E7-F0961E6EA4EC}"/>
                  </a:ext>
                </a:extLst>
              </p:cNvPr>
              <p:cNvSpPr/>
              <p:nvPr/>
            </p:nvSpPr>
            <p:spPr bwMode="auto">
              <a:xfrm>
                <a:off x="3148" y="998"/>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6" name="Freeform 14">
                <a:extLst>
                  <a:ext uri="{FF2B5EF4-FFF2-40B4-BE49-F238E27FC236}">
                    <a16:creationId xmlns:a16="http://schemas.microsoft.com/office/drawing/2014/main" id="{9542B1C9-30DD-4A64-AC74-4D0597F82924}"/>
                  </a:ext>
                </a:extLst>
              </p:cNvPr>
              <p:cNvSpPr/>
              <p:nvPr/>
            </p:nvSpPr>
            <p:spPr bwMode="auto">
              <a:xfrm>
                <a:off x="2712" y="993"/>
                <a:ext cx="62" cy="24"/>
              </a:xfrm>
              <a:custGeom>
                <a:gdLst>
                  <a:gd name="T0" fmla="*/ 20 w 23"/>
                  <a:gd name="T1" fmla="*/ 3 h 9"/>
                  <a:gd name="T2" fmla="*/ 23 w 23"/>
                  <a:gd name="T3" fmla="*/ 2 h 9"/>
                  <a:gd name="T4" fmla="*/ 21 w 23"/>
                  <a:gd name="T5" fmla="*/ 4 h 9"/>
                  <a:gd name="T6" fmla="*/ 20 w 23"/>
                  <a:gd name="T7" fmla="*/ 4 h 9"/>
                  <a:gd name="T8" fmla="*/ 20 w 23"/>
                  <a:gd name="T9" fmla="*/ 3 h 9"/>
                  <a:gd name="T10" fmla="*/ 14 w 23"/>
                  <a:gd name="T11" fmla="*/ 4 h 9"/>
                  <a:gd name="T12" fmla="*/ 13 w 23"/>
                  <a:gd name="T13" fmla="*/ 5 h 9"/>
                  <a:gd name="T14" fmla="*/ 11 w 23"/>
                  <a:gd name="T15" fmla="*/ 5 h 9"/>
                  <a:gd name="T16" fmla="*/ 7 w 23"/>
                  <a:gd name="T17" fmla="*/ 5 h 9"/>
                  <a:gd name="T18" fmla="*/ 4 w 23"/>
                  <a:gd name="T19" fmla="*/ 6 h 9"/>
                  <a:gd name="T20" fmla="*/ 0 w 23"/>
                  <a:gd name="T21" fmla="*/ 7 h 9"/>
                  <a:gd name="T22" fmla="*/ 0 w 23"/>
                  <a:gd name="T23" fmla="*/ 7 h 9"/>
                  <a:gd name="T24" fmla="*/ 1 w 23"/>
                  <a:gd name="T25" fmla="*/ 6 h 9"/>
                  <a:gd name="T26" fmla="*/ 1 w 23"/>
                  <a:gd name="T27" fmla="*/ 6 h 9"/>
                  <a:gd name="T28" fmla="*/ 6 w 23"/>
                  <a:gd name="T29" fmla="*/ 5 h 9"/>
                  <a:gd name="T30" fmla="*/ 8 w 23"/>
                  <a:gd name="T31" fmla="*/ 5 h 9"/>
                  <a:gd name="T32" fmla="*/ 9 w 23"/>
                  <a:gd name="T33" fmla="*/ 4 h 9"/>
                  <a:gd name="T34" fmla="*/ 13 w 23"/>
                  <a:gd name="T35" fmla="*/ 4 h 9"/>
                  <a:gd name="T36" fmla="*/ 18 w 23"/>
                  <a:gd name="T37" fmla="*/ 2 h 9"/>
                  <a:gd name="T38" fmla="*/ 20 w 23"/>
                  <a:gd name="T3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9">
                    <a:moveTo>
                      <a:pt x="20" y="3"/>
                    </a:moveTo>
                    <a:cubicBezTo>
                      <a:pt x="22" y="3"/>
                      <a:pt x="22" y="2"/>
                      <a:pt x="23" y="2"/>
                    </a:cubicBezTo>
                    <a:cubicBezTo>
                      <a:pt x="23" y="4"/>
                      <a:pt x="22" y="3"/>
                      <a:pt x="21" y="4"/>
                    </a:cubicBezTo>
                    <a:cubicBezTo>
                      <a:pt x="20" y="4"/>
                      <a:pt x="20" y="4"/>
                      <a:pt x="20" y="4"/>
                    </a:cubicBezTo>
                    <a:cubicBezTo>
                      <a:pt x="20" y="3"/>
                      <a:pt x="20" y="3"/>
                      <a:pt x="20" y="3"/>
                    </a:cubicBezTo>
                    <a:cubicBezTo>
                      <a:pt x="18" y="3"/>
                      <a:pt x="17" y="4"/>
                      <a:pt x="14" y="4"/>
                    </a:cubicBezTo>
                    <a:cubicBezTo>
                      <a:pt x="13" y="5"/>
                      <a:pt x="13" y="5"/>
                      <a:pt x="13" y="5"/>
                    </a:cubicBezTo>
                    <a:cubicBezTo>
                      <a:pt x="13" y="4"/>
                      <a:pt x="12" y="5"/>
                      <a:pt x="11" y="5"/>
                    </a:cubicBezTo>
                    <a:cubicBezTo>
                      <a:pt x="10" y="5"/>
                      <a:pt x="8" y="5"/>
                      <a:pt x="7" y="5"/>
                    </a:cubicBezTo>
                    <a:cubicBezTo>
                      <a:pt x="6" y="6"/>
                      <a:pt x="5" y="6"/>
                      <a:pt x="4" y="6"/>
                    </a:cubicBezTo>
                    <a:cubicBezTo>
                      <a:pt x="2" y="7"/>
                      <a:pt x="1" y="9"/>
                      <a:pt x="0" y="7"/>
                    </a:cubicBezTo>
                    <a:cubicBezTo>
                      <a:pt x="0" y="7"/>
                      <a:pt x="0" y="7"/>
                      <a:pt x="0" y="7"/>
                    </a:cubicBezTo>
                    <a:cubicBezTo>
                      <a:pt x="1" y="6"/>
                      <a:pt x="1" y="6"/>
                      <a:pt x="1" y="6"/>
                    </a:cubicBezTo>
                    <a:cubicBezTo>
                      <a:pt x="1" y="6"/>
                      <a:pt x="1" y="6"/>
                      <a:pt x="1" y="6"/>
                    </a:cubicBezTo>
                    <a:cubicBezTo>
                      <a:pt x="3" y="5"/>
                      <a:pt x="6" y="7"/>
                      <a:pt x="6" y="5"/>
                    </a:cubicBezTo>
                    <a:cubicBezTo>
                      <a:pt x="7" y="4"/>
                      <a:pt x="7" y="5"/>
                      <a:pt x="8" y="5"/>
                    </a:cubicBezTo>
                    <a:cubicBezTo>
                      <a:pt x="8" y="5"/>
                      <a:pt x="9" y="4"/>
                      <a:pt x="9" y="4"/>
                    </a:cubicBezTo>
                    <a:cubicBezTo>
                      <a:pt x="10" y="5"/>
                      <a:pt x="11" y="2"/>
                      <a:pt x="13" y="4"/>
                    </a:cubicBezTo>
                    <a:cubicBezTo>
                      <a:pt x="14" y="0"/>
                      <a:pt x="16" y="5"/>
                      <a:pt x="18" y="2"/>
                    </a:cubicBezTo>
                    <a:cubicBezTo>
                      <a:pt x="19" y="2"/>
                      <a:pt x="20" y="2"/>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7" name="Freeform 15">
                <a:extLst>
                  <a:ext uri="{FF2B5EF4-FFF2-40B4-BE49-F238E27FC236}">
                    <a16:creationId xmlns:a16="http://schemas.microsoft.com/office/drawing/2014/main" id="{88FD1A42-9831-4E66-9851-F0CE3460A98C}"/>
                  </a:ext>
                </a:extLst>
              </p:cNvPr>
              <p:cNvSpPr/>
              <p:nvPr/>
            </p:nvSpPr>
            <p:spPr bwMode="auto">
              <a:xfrm>
                <a:off x="3623" y="9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8" name="Freeform 16">
                <a:extLst>
                  <a:ext uri="{FF2B5EF4-FFF2-40B4-BE49-F238E27FC236}">
                    <a16:creationId xmlns:a16="http://schemas.microsoft.com/office/drawing/2014/main" id="{809D9535-D27B-4BC1-B99C-4AFCB432538E}"/>
                  </a:ext>
                </a:extLst>
              </p:cNvPr>
              <p:cNvSpPr/>
              <p:nvPr/>
            </p:nvSpPr>
            <p:spPr bwMode="auto">
              <a:xfrm>
                <a:off x="2784" y="996"/>
                <a:ext cx="32" cy="29"/>
              </a:xfrm>
              <a:custGeom>
                <a:gdLst>
                  <a:gd name="T0" fmla="*/ 7 w 12"/>
                  <a:gd name="T1" fmla="*/ 3 h 11"/>
                  <a:gd name="T2" fmla="*/ 7 w 12"/>
                  <a:gd name="T3" fmla="*/ 5 h 11"/>
                  <a:gd name="T4" fmla="*/ 9 w 12"/>
                  <a:gd name="T5" fmla="*/ 4 h 11"/>
                  <a:gd name="T6" fmla="*/ 11 w 12"/>
                  <a:gd name="T7" fmla="*/ 6 h 11"/>
                  <a:gd name="T8" fmla="*/ 12 w 12"/>
                  <a:gd name="T9" fmla="*/ 7 h 11"/>
                  <a:gd name="T10" fmla="*/ 7 w 12"/>
                  <a:gd name="T11" fmla="*/ 7 h 11"/>
                  <a:gd name="T12" fmla="*/ 6 w 12"/>
                  <a:gd name="T13" fmla="*/ 8 h 11"/>
                  <a:gd name="T14" fmla="*/ 5 w 12"/>
                  <a:gd name="T15" fmla="*/ 10 h 11"/>
                  <a:gd name="T16" fmla="*/ 5 w 12"/>
                  <a:gd name="T17" fmla="*/ 8 h 11"/>
                  <a:gd name="T18" fmla="*/ 2 w 12"/>
                  <a:gd name="T19" fmla="*/ 7 h 11"/>
                  <a:gd name="T20" fmla="*/ 2 w 12"/>
                  <a:gd name="T21" fmla="*/ 10 h 11"/>
                  <a:gd name="T22" fmla="*/ 0 w 12"/>
                  <a:gd name="T23" fmla="*/ 9 h 11"/>
                  <a:gd name="T24" fmla="*/ 1 w 12"/>
                  <a:gd name="T25" fmla="*/ 9 h 11"/>
                  <a:gd name="T26" fmla="*/ 1 w 12"/>
                  <a:gd name="T27" fmla="*/ 7 h 11"/>
                  <a:gd name="T28" fmla="*/ 5 w 12"/>
                  <a:gd name="T29" fmla="*/ 5 h 11"/>
                  <a:gd name="T30" fmla="*/ 0 w 12"/>
                  <a:gd name="T31" fmla="*/ 2 h 11"/>
                  <a:gd name="T32" fmla="*/ 7 w 12"/>
                  <a:gd name="T33" fmla="*/ 3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3"/>
                    </a:moveTo>
                    <a:cubicBezTo>
                      <a:pt x="7" y="4"/>
                      <a:pt x="5" y="5"/>
                      <a:pt x="7" y="5"/>
                    </a:cubicBezTo>
                    <a:cubicBezTo>
                      <a:pt x="9" y="4"/>
                      <a:pt x="9" y="4"/>
                      <a:pt x="9" y="4"/>
                    </a:cubicBezTo>
                    <a:cubicBezTo>
                      <a:pt x="10" y="5"/>
                      <a:pt x="11" y="5"/>
                      <a:pt x="11" y="6"/>
                    </a:cubicBezTo>
                    <a:cubicBezTo>
                      <a:pt x="12" y="7"/>
                      <a:pt x="12" y="7"/>
                      <a:pt x="12" y="7"/>
                    </a:cubicBezTo>
                    <a:cubicBezTo>
                      <a:pt x="10" y="6"/>
                      <a:pt x="9" y="9"/>
                      <a:pt x="7" y="7"/>
                    </a:cubicBezTo>
                    <a:cubicBezTo>
                      <a:pt x="7" y="7"/>
                      <a:pt x="6" y="7"/>
                      <a:pt x="6" y="8"/>
                    </a:cubicBezTo>
                    <a:cubicBezTo>
                      <a:pt x="8" y="8"/>
                      <a:pt x="5" y="9"/>
                      <a:pt x="5" y="10"/>
                    </a:cubicBezTo>
                    <a:cubicBezTo>
                      <a:pt x="5" y="9"/>
                      <a:pt x="5" y="9"/>
                      <a:pt x="5" y="8"/>
                    </a:cubicBezTo>
                    <a:cubicBezTo>
                      <a:pt x="2" y="7"/>
                      <a:pt x="2" y="7"/>
                      <a:pt x="2" y="7"/>
                    </a:cubicBezTo>
                    <a:cubicBezTo>
                      <a:pt x="2" y="10"/>
                      <a:pt x="2" y="10"/>
                      <a:pt x="2" y="10"/>
                    </a:cubicBezTo>
                    <a:cubicBezTo>
                      <a:pt x="1" y="8"/>
                      <a:pt x="0" y="11"/>
                      <a:pt x="0" y="9"/>
                    </a:cubicBezTo>
                    <a:cubicBezTo>
                      <a:pt x="1" y="9"/>
                      <a:pt x="1" y="9"/>
                      <a:pt x="1" y="9"/>
                    </a:cubicBezTo>
                    <a:cubicBezTo>
                      <a:pt x="0" y="8"/>
                      <a:pt x="1" y="8"/>
                      <a:pt x="1" y="7"/>
                    </a:cubicBezTo>
                    <a:cubicBezTo>
                      <a:pt x="2" y="6"/>
                      <a:pt x="5" y="7"/>
                      <a:pt x="5" y="5"/>
                    </a:cubicBezTo>
                    <a:cubicBezTo>
                      <a:pt x="4" y="3"/>
                      <a:pt x="2" y="3"/>
                      <a:pt x="0" y="2"/>
                    </a:cubicBezTo>
                    <a:cubicBezTo>
                      <a:pt x="2" y="0"/>
                      <a:pt x="4" y="4"/>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9" name="Freeform 17">
                <a:extLst>
                  <a:ext uri="{FF2B5EF4-FFF2-40B4-BE49-F238E27FC236}">
                    <a16:creationId xmlns:a16="http://schemas.microsoft.com/office/drawing/2014/main" id="{ADFFE522-555D-4296-AEA7-CCA0473E226B}"/>
                  </a:ext>
                </a:extLst>
              </p:cNvPr>
              <p:cNvSpPr/>
              <p:nvPr/>
            </p:nvSpPr>
            <p:spPr bwMode="auto">
              <a:xfrm>
                <a:off x="3166" y="1001"/>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0" name="Freeform 18">
                <a:extLst>
                  <a:ext uri="{FF2B5EF4-FFF2-40B4-BE49-F238E27FC236}">
                    <a16:creationId xmlns:a16="http://schemas.microsoft.com/office/drawing/2014/main" id="{F6D36F3B-AE9E-43F4-956F-242EE0B59B07}"/>
                  </a:ext>
                </a:extLst>
              </p:cNvPr>
              <p:cNvSpPr/>
              <p:nvPr/>
            </p:nvSpPr>
            <p:spPr bwMode="auto">
              <a:xfrm>
                <a:off x="2958" y="1004"/>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2" y="0"/>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1" name="Freeform 19">
                <a:extLst>
                  <a:ext uri="{FF2B5EF4-FFF2-40B4-BE49-F238E27FC236}">
                    <a16:creationId xmlns:a16="http://schemas.microsoft.com/office/drawing/2014/main" id="{C1759911-178E-4888-9E95-56C817B78E41}"/>
                  </a:ext>
                </a:extLst>
              </p:cNvPr>
              <p:cNvSpPr/>
              <p:nvPr/>
            </p:nvSpPr>
            <p:spPr bwMode="auto">
              <a:xfrm>
                <a:off x="3150" y="1004"/>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0"/>
                      <a:pt x="0" y="1"/>
                      <a:pt x="0" y="2"/>
                    </a:cubicBezTo>
                    <a:cubicBezTo>
                      <a:pt x="0" y="2"/>
                      <a:pt x="0"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2" name="Freeform 20">
                <a:extLst>
                  <a:ext uri="{FF2B5EF4-FFF2-40B4-BE49-F238E27FC236}">
                    <a16:creationId xmlns:a16="http://schemas.microsoft.com/office/drawing/2014/main" id="{B3308B8E-2A6C-47F0-8D04-6FA50543F806}"/>
                  </a:ext>
                </a:extLst>
              </p:cNvPr>
              <p:cNvSpPr/>
              <p:nvPr/>
            </p:nvSpPr>
            <p:spPr bwMode="auto">
              <a:xfrm>
                <a:off x="3158" y="1006"/>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3" name="Freeform 21">
                <a:extLst>
                  <a:ext uri="{FF2B5EF4-FFF2-40B4-BE49-F238E27FC236}">
                    <a16:creationId xmlns:a16="http://schemas.microsoft.com/office/drawing/2014/main" id="{5E142DCF-3329-4CA8-B6BC-A2DAB867E8B1}"/>
                  </a:ext>
                </a:extLst>
              </p:cNvPr>
              <p:cNvSpPr/>
              <p:nvPr/>
            </p:nvSpPr>
            <p:spPr bwMode="auto">
              <a:xfrm>
                <a:off x="3172" y="100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4" name="Freeform 22">
                <a:extLst>
                  <a:ext uri="{FF2B5EF4-FFF2-40B4-BE49-F238E27FC236}">
                    <a16:creationId xmlns:a16="http://schemas.microsoft.com/office/drawing/2014/main" id="{88AF4D37-FA67-4C06-BCF4-FCC5B8648D01}"/>
                  </a:ext>
                </a:extLst>
              </p:cNvPr>
              <p:cNvSpPr/>
              <p:nvPr/>
            </p:nvSpPr>
            <p:spPr bwMode="auto">
              <a:xfrm>
                <a:off x="2950" y="1009"/>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5" name="Freeform 23">
                <a:extLst>
                  <a:ext uri="{FF2B5EF4-FFF2-40B4-BE49-F238E27FC236}">
                    <a16:creationId xmlns:a16="http://schemas.microsoft.com/office/drawing/2014/main" id="{CC32F4F6-57B3-4961-B769-5EFE51FAC732}"/>
                  </a:ext>
                </a:extLst>
              </p:cNvPr>
              <p:cNvSpPr/>
              <p:nvPr/>
            </p:nvSpPr>
            <p:spPr bwMode="auto">
              <a:xfrm>
                <a:off x="2851" y="1004"/>
                <a:ext cx="13" cy="13"/>
              </a:xfrm>
              <a:custGeom>
                <a:gdLst>
                  <a:gd name="T0" fmla="*/ 5 w 5"/>
                  <a:gd name="T1" fmla="*/ 3 h 5"/>
                  <a:gd name="T2" fmla="*/ 4 w 5"/>
                  <a:gd name="T3" fmla="*/ 3 h 5"/>
                  <a:gd name="T4" fmla="*/ 5 w 5"/>
                  <a:gd name="T5" fmla="*/ 4 h 5"/>
                  <a:gd name="T6" fmla="*/ 1 w 5"/>
                  <a:gd name="T7" fmla="*/ 5 h 5"/>
                  <a:gd name="T8" fmla="*/ 1 w 5"/>
                  <a:gd name="T9" fmla="*/ 5 h 5"/>
                  <a:gd name="T10" fmla="*/ 1 w 5"/>
                  <a:gd name="T11" fmla="*/ 4 h 5"/>
                  <a:gd name="T12" fmla="*/ 5 w 5"/>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3"/>
                      <a:pt x="4" y="2"/>
                      <a:pt x="4" y="3"/>
                    </a:cubicBezTo>
                    <a:cubicBezTo>
                      <a:pt x="4" y="3"/>
                      <a:pt x="5" y="3"/>
                      <a:pt x="5" y="4"/>
                    </a:cubicBezTo>
                    <a:cubicBezTo>
                      <a:pt x="5" y="5"/>
                      <a:pt x="2" y="4"/>
                      <a:pt x="1" y="5"/>
                    </a:cubicBezTo>
                    <a:cubicBezTo>
                      <a:pt x="1" y="5"/>
                      <a:pt x="1" y="5"/>
                      <a:pt x="1" y="5"/>
                    </a:cubicBezTo>
                    <a:cubicBezTo>
                      <a:pt x="0" y="4"/>
                      <a:pt x="1" y="4"/>
                      <a:pt x="1" y="4"/>
                    </a:cubicBezTo>
                    <a:cubicBezTo>
                      <a:pt x="3" y="5"/>
                      <a:pt x="3"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6" name="Freeform 24">
                <a:extLst>
                  <a:ext uri="{FF2B5EF4-FFF2-40B4-BE49-F238E27FC236}">
                    <a16:creationId xmlns:a16="http://schemas.microsoft.com/office/drawing/2014/main" id="{7536B7A2-4DBE-40BB-94FE-50DB1CC410CB}"/>
                  </a:ext>
                </a:extLst>
              </p:cNvPr>
              <p:cNvSpPr/>
              <p:nvPr/>
            </p:nvSpPr>
            <p:spPr bwMode="auto">
              <a:xfrm>
                <a:off x="2942" y="101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7" name="Freeform 25">
                <a:extLst>
                  <a:ext uri="{FF2B5EF4-FFF2-40B4-BE49-F238E27FC236}">
                    <a16:creationId xmlns:a16="http://schemas.microsoft.com/office/drawing/2014/main" id="{4B6256E7-4582-4259-9DB3-EE5ED9AE78C3}"/>
                  </a:ext>
                </a:extLst>
              </p:cNvPr>
              <p:cNvSpPr/>
              <p:nvPr/>
            </p:nvSpPr>
            <p:spPr bwMode="auto">
              <a:xfrm>
                <a:off x="3156" y="101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8" name="Freeform 26">
                <a:extLst>
                  <a:ext uri="{FF2B5EF4-FFF2-40B4-BE49-F238E27FC236}">
                    <a16:creationId xmlns:a16="http://schemas.microsoft.com/office/drawing/2014/main" id="{4AC4C50B-B517-4B89-9723-10D3E2415E0F}"/>
                  </a:ext>
                </a:extLst>
              </p:cNvPr>
              <p:cNvSpPr/>
              <p:nvPr/>
            </p:nvSpPr>
            <p:spPr bwMode="auto">
              <a:xfrm>
                <a:off x="2905" y="1014"/>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9" name="Freeform 27">
                <a:extLst>
                  <a:ext uri="{FF2B5EF4-FFF2-40B4-BE49-F238E27FC236}">
                    <a16:creationId xmlns:a16="http://schemas.microsoft.com/office/drawing/2014/main" id="{C2C82EDD-1853-4D31-BFE8-41847C2FECA5}"/>
                  </a:ext>
                </a:extLst>
              </p:cNvPr>
              <p:cNvSpPr/>
              <p:nvPr/>
            </p:nvSpPr>
            <p:spPr bwMode="auto">
              <a:xfrm>
                <a:off x="2969" y="1014"/>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0" name="Freeform 28">
                <a:extLst>
                  <a:ext uri="{FF2B5EF4-FFF2-40B4-BE49-F238E27FC236}">
                    <a16:creationId xmlns:a16="http://schemas.microsoft.com/office/drawing/2014/main" id="{AB6CD825-4B3F-476B-A47A-D805093D339C}"/>
                  </a:ext>
                </a:extLst>
              </p:cNvPr>
              <p:cNvSpPr/>
              <p:nvPr/>
            </p:nvSpPr>
            <p:spPr bwMode="auto">
              <a:xfrm>
                <a:off x="3490" y="1014"/>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1" name="Freeform 29">
                <a:extLst>
                  <a:ext uri="{FF2B5EF4-FFF2-40B4-BE49-F238E27FC236}">
                    <a16:creationId xmlns:a16="http://schemas.microsoft.com/office/drawing/2014/main" id="{2666DF8D-86D7-4DFC-AF78-22711C2094BB}"/>
                  </a:ext>
                </a:extLst>
              </p:cNvPr>
              <p:cNvSpPr/>
              <p:nvPr/>
            </p:nvSpPr>
            <p:spPr bwMode="auto">
              <a:xfrm>
                <a:off x="2963" y="1014"/>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2" name="Freeform 30">
                <a:extLst>
                  <a:ext uri="{FF2B5EF4-FFF2-40B4-BE49-F238E27FC236}">
                    <a16:creationId xmlns:a16="http://schemas.microsoft.com/office/drawing/2014/main" id="{92B9EE37-7B9A-4461-A281-202287AD4537}"/>
                  </a:ext>
                </a:extLst>
              </p:cNvPr>
              <p:cNvSpPr/>
              <p:nvPr/>
            </p:nvSpPr>
            <p:spPr bwMode="auto">
              <a:xfrm>
                <a:off x="3658" y="1014"/>
                <a:ext cx="16" cy="14"/>
              </a:xfrm>
              <a:custGeom>
                <a:gdLst>
                  <a:gd name="T0" fmla="*/ 0 w 6"/>
                  <a:gd name="T1" fmla="*/ 5 h 5"/>
                  <a:gd name="T2" fmla="*/ 6 w 6"/>
                  <a:gd name="T3" fmla="*/ 0 h 5"/>
                  <a:gd name="T4" fmla="*/ 0 w 6"/>
                  <a:gd name="T5" fmla="*/ 5 h 5"/>
                </a:gdLst>
                <a:cxnLst>
                  <a:cxn ang="0">
                    <a:pos x="T0" y="T1"/>
                  </a:cxn>
                  <a:cxn ang="0">
                    <a:pos x="T2" y="T3"/>
                  </a:cxn>
                  <a:cxn ang="0">
                    <a:pos x="T4" y="T5"/>
                  </a:cxn>
                </a:cxnLst>
                <a:rect l="0" t="0" r="r" b="b"/>
                <a:pathLst>
                  <a:path w="6" h="5">
                    <a:moveTo>
                      <a:pt x="0" y="5"/>
                    </a:moveTo>
                    <a:cubicBezTo>
                      <a:pt x="1" y="3"/>
                      <a:pt x="4" y="2"/>
                      <a:pt x="6" y="0"/>
                    </a:cubicBezTo>
                    <a:cubicBezTo>
                      <a:pt x="6" y="2"/>
                      <a:pt x="2"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3" name="Freeform 31">
                <a:extLst>
                  <a:ext uri="{FF2B5EF4-FFF2-40B4-BE49-F238E27FC236}">
                    <a16:creationId xmlns:a16="http://schemas.microsoft.com/office/drawing/2014/main" id="{8AC62A10-653D-4EFB-B22B-C05EC109C220}"/>
                  </a:ext>
                </a:extLst>
              </p:cNvPr>
              <p:cNvSpPr/>
              <p:nvPr/>
            </p:nvSpPr>
            <p:spPr bwMode="auto">
              <a:xfrm>
                <a:off x="3148" y="1014"/>
                <a:ext cx="5" cy="6"/>
              </a:xfrm>
              <a:custGeom>
                <a:gdLst>
                  <a:gd name="T0" fmla="*/ 2 w 2"/>
                  <a:gd name="T1" fmla="*/ 1 h 2"/>
                  <a:gd name="T2" fmla="*/ 1 w 2"/>
                  <a:gd name="T3" fmla="*/ 2 h 2"/>
                  <a:gd name="T4" fmla="*/ 0 w 2"/>
                  <a:gd name="T5" fmla="*/ 2 h 2"/>
                  <a:gd name="T6" fmla="*/ 1 w 2"/>
                  <a:gd name="T7" fmla="*/ 1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1" y="1"/>
                      <a:pt x="1" y="2"/>
                    </a:cubicBezTo>
                    <a:cubicBezTo>
                      <a:pt x="0" y="2"/>
                      <a:pt x="0" y="2"/>
                      <a:pt x="0" y="2"/>
                    </a:cubicBezTo>
                    <a:cubicBezTo>
                      <a:pt x="1" y="1"/>
                      <a:pt x="1"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4" name="Freeform 32">
                <a:extLst>
                  <a:ext uri="{FF2B5EF4-FFF2-40B4-BE49-F238E27FC236}">
                    <a16:creationId xmlns:a16="http://schemas.microsoft.com/office/drawing/2014/main" id="{19D2050A-4102-48B1-ADC9-165E8A07228D}"/>
                  </a:ext>
                </a:extLst>
              </p:cNvPr>
              <p:cNvSpPr/>
              <p:nvPr/>
            </p:nvSpPr>
            <p:spPr bwMode="auto">
              <a:xfrm>
                <a:off x="2843" y="101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5" name="Freeform 33">
                <a:extLst>
                  <a:ext uri="{FF2B5EF4-FFF2-40B4-BE49-F238E27FC236}">
                    <a16:creationId xmlns:a16="http://schemas.microsoft.com/office/drawing/2014/main" id="{261C3182-355A-4A76-B520-5F0C86502064}"/>
                  </a:ext>
                </a:extLst>
              </p:cNvPr>
              <p:cNvSpPr/>
              <p:nvPr/>
            </p:nvSpPr>
            <p:spPr bwMode="auto">
              <a:xfrm>
                <a:off x="2854" y="1017"/>
                <a:ext cx="2" cy="5"/>
              </a:xfrm>
              <a:custGeom>
                <a:gdLst>
                  <a:gd name="T0" fmla="*/ 1 w 1"/>
                  <a:gd name="T1" fmla="*/ 2 h 2"/>
                  <a:gd name="T2" fmla="*/ 1 w 1"/>
                  <a:gd name="T3" fmla="*/ 2 h 2"/>
                  <a:gd name="T4" fmla="*/ 1 w 1"/>
                  <a:gd name="T5" fmla="*/ 1 h 2"/>
                  <a:gd name="T6" fmla="*/ 0 w 1"/>
                  <a:gd name="T7" fmla="*/ 1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2"/>
                      <a:pt x="1" y="2"/>
                    </a:cubicBezTo>
                    <a:cubicBezTo>
                      <a:pt x="1" y="1"/>
                      <a:pt x="1" y="1"/>
                      <a:pt x="1"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6" name="Freeform 34">
                <a:extLst>
                  <a:ext uri="{FF2B5EF4-FFF2-40B4-BE49-F238E27FC236}">
                    <a16:creationId xmlns:a16="http://schemas.microsoft.com/office/drawing/2014/main" id="{69EBE1C4-2133-43AA-8FB5-D06D0E198945}"/>
                  </a:ext>
                </a:extLst>
              </p:cNvPr>
              <p:cNvSpPr/>
              <p:nvPr/>
            </p:nvSpPr>
            <p:spPr bwMode="auto">
              <a:xfrm>
                <a:off x="3177" y="10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7" name="Freeform 35">
                <a:extLst>
                  <a:ext uri="{FF2B5EF4-FFF2-40B4-BE49-F238E27FC236}">
                    <a16:creationId xmlns:a16="http://schemas.microsoft.com/office/drawing/2014/main" id="{74292F6D-A9DE-441D-BE94-9706325B37E6}"/>
                  </a:ext>
                </a:extLst>
              </p:cNvPr>
              <p:cNvSpPr/>
              <p:nvPr/>
            </p:nvSpPr>
            <p:spPr bwMode="auto">
              <a:xfrm>
                <a:off x="3474" y="1022"/>
                <a:ext cx="2" cy="8"/>
              </a:xfrm>
              <a:custGeom>
                <a:gdLst>
                  <a:gd name="T0" fmla="*/ 1 w 1"/>
                  <a:gd name="T1" fmla="*/ 0 h 3"/>
                  <a:gd name="T2" fmla="*/ 0 w 1"/>
                  <a:gd name="T3" fmla="*/ 3 h 3"/>
                  <a:gd name="T4" fmla="*/ 1 w 1"/>
                  <a:gd name="T5" fmla="*/ 0 h 3"/>
                </a:gdLst>
                <a:cxnLst>
                  <a:cxn ang="0">
                    <a:pos x="T0" y="T1"/>
                  </a:cxn>
                  <a:cxn ang="0">
                    <a:pos x="T2" y="T3"/>
                  </a:cxn>
                  <a:cxn ang="0">
                    <a:pos x="T4" y="T5"/>
                  </a:cxn>
                </a:cxnLst>
                <a:rect l="0" t="0" r="r" b="b"/>
                <a:pathLst>
                  <a:path w="1" h="3">
                    <a:moveTo>
                      <a:pt x="1" y="0"/>
                    </a:moveTo>
                    <a:cubicBezTo>
                      <a:pt x="1" y="1"/>
                      <a:pt x="1" y="2"/>
                      <a:pt x="0" y="3"/>
                    </a:cubicBezTo>
                    <a:cubicBezTo>
                      <a:pt x="0" y="2"/>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8" name="Freeform 36">
                <a:extLst>
                  <a:ext uri="{FF2B5EF4-FFF2-40B4-BE49-F238E27FC236}">
                    <a16:creationId xmlns:a16="http://schemas.microsoft.com/office/drawing/2014/main" id="{6E33FDF2-2EB7-4756-9868-FFF21AA5B162}"/>
                  </a:ext>
                </a:extLst>
              </p:cNvPr>
              <p:cNvSpPr/>
              <p:nvPr/>
            </p:nvSpPr>
            <p:spPr bwMode="auto">
              <a:xfrm>
                <a:off x="2768" y="1022"/>
                <a:ext cx="3" cy="3"/>
              </a:xfrm>
              <a:custGeom>
                <a:gdLst>
                  <a:gd name="T0" fmla="*/ 3 w 3"/>
                  <a:gd name="T1" fmla="*/ 3 h 3"/>
                  <a:gd name="T2" fmla="*/ 0 w 3"/>
                  <a:gd name="T3" fmla="*/ 3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9" name="Freeform 37">
                <a:extLst>
                  <a:ext uri="{FF2B5EF4-FFF2-40B4-BE49-F238E27FC236}">
                    <a16:creationId xmlns:a16="http://schemas.microsoft.com/office/drawing/2014/main" id="{BE1B4AFC-1F1C-44E7-BE77-A1D3C3A23206}"/>
                  </a:ext>
                </a:extLst>
              </p:cNvPr>
              <p:cNvSpPr/>
              <p:nvPr/>
            </p:nvSpPr>
            <p:spPr bwMode="auto">
              <a:xfrm>
                <a:off x="2766" y="1022"/>
                <a:ext cx="18" cy="14"/>
              </a:xfrm>
              <a:custGeom>
                <a:gdLst>
                  <a:gd name="T0" fmla="*/ 7 w 7"/>
                  <a:gd name="T1" fmla="*/ 1 h 5"/>
                  <a:gd name="T2" fmla="*/ 3 w 7"/>
                  <a:gd name="T3" fmla="*/ 2 h 5"/>
                  <a:gd name="T4" fmla="*/ 0 w 7"/>
                  <a:gd name="T5" fmla="*/ 5 h 5"/>
                  <a:gd name="T6" fmla="*/ 0 w 7"/>
                  <a:gd name="T7" fmla="*/ 4 h 5"/>
                  <a:gd name="T8" fmla="*/ 0 w 7"/>
                  <a:gd name="T9" fmla="*/ 4 h 5"/>
                  <a:gd name="T10" fmla="*/ 7 w 7"/>
                  <a:gd name="T11" fmla="*/ 0 h 5"/>
                  <a:gd name="T12" fmla="*/ 7 w 7"/>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1"/>
                    </a:moveTo>
                    <a:cubicBezTo>
                      <a:pt x="6" y="2"/>
                      <a:pt x="5" y="3"/>
                      <a:pt x="3" y="2"/>
                    </a:cubicBezTo>
                    <a:cubicBezTo>
                      <a:pt x="4" y="4"/>
                      <a:pt x="1" y="4"/>
                      <a:pt x="0" y="5"/>
                    </a:cubicBezTo>
                    <a:cubicBezTo>
                      <a:pt x="0" y="4"/>
                      <a:pt x="0" y="4"/>
                      <a:pt x="0" y="4"/>
                    </a:cubicBezTo>
                    <a:cubicBezTo>
                      <a:pt x="0" y="4"/>
                      <a:pt x="0" y="4"/>
                      <a:pt x="0" y="4"/>
                    </a:cubicBezTo>
                    <a:cubicBezTo>
                      <a:pt x="2" y="3"/>
                      <a:pt x="4" y="1"/>
                      <a:pt x="7"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0" name="Freeform 38">
                <a:extLst>
                  <a:ext uri="{FF2B5EF4-FFF2-40B4-BE49-F238E27FC236}">
                    <a16:creationId xmlns:a16="http://schemas.microsoft.com/office/drawing/2014/main" id="{4C91B0E4-14C6-4291-8320-562B1040CDC4}"/>
                  </a:ext>
                </a:extLst>
              </p:cNvPr>
              <p:cNvSpPr/>
              <p:nvPr/>
            </p:nvSpPr>
            <p:spPr bwMode="auto">
              <a:xfrm>
                <a:off x="2667" y="1025"/>
                <a:ext cx="16" cy="8"/>
              </a:xfrm>
              <a:custGeom>
                <a:gdLst>
                  <a:gd name="T0" fmla="*/ 3 w 6"/>
                  <a:gd name="T1" fmla="*/ 1 h 3"/>
                  <a:gd name="T2" fmla="*/ 6 w 6"/>
                  <a:gd name="T3" fmla="*/ 0 h 3"/>
                  <a:gd name="T4" fmla="*/ 2 w 6"/>
                  <a:gd name="T5" fmla="*/ 2 h 3"/>
                  <a:gd name="T6" fmla="*/ 3 w 6"/>
                  <a:gd name="T7" fmla="*/ 1 h 3"/>
                  <a:gd name="T8" fmla="*/ 1 w 6"/>
                  <a:gd name="T9" fmla="*/ 2 h 3"/>
                  <a:gd name="T10" fmla="*/ 1 w 6"/>
                  <a:gd name="T11" fmla="*/ 3 h 3"/>
                  <a:gd name="T12" fmla="*/ 0 w 6"/>
                  <a:gd name="T13" fmla="*/ 2 h 3"/>
                  <a:gd name="T14" fmla="*/ 1 w 6"/>
                  <a:gd name="T15" fmla="*/ 0 h 3"/>
                  <a:gd name="T16" fmla="*/ 3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1"/>
                    </a:moveTo>
                    <a:cubicBezTo>
                      <a:pt x="6" y="0"/>
                      <a:pt x="6" y="0"/>
                      <a:pt x="6" y="0"/>
                    </a:cubicBezTo>
                    <a:cubicBezTo>
                      <a:pt x="6" y="2"/>
                      <a:pt x="3" y="2"/>
                      <a:pt x="2" y="2"/>
                    </a:cubicBezTo>
                    <a:cubicBezTo>
                      <a:pt x="4" y="2"/>
                      <a:pt x="2" y="2"/>
                      <a:pt x="3" y="1"/>
                    </a:cubicBezTo>
                    <a:cubicBezTo>
                      <a:pt x="2" y="1"/>
                      <a:pt x="1" y="1"/>
                      <a:pt x="1" y="2"/>
                    </a:cubicBezTo>
                    <a:cubicBezTo>
                      <a:pt x="1" y="2"/>
                      <a:pt x="2" y="2"/>
                      <a:pt x="1" y="3"/>
                    </a:cubicBezTo>
                    <a:cubicBezTo>
                      <a:pt x="1" y="3"/>
                      <a:pt x="1" y="2"/>
                      <a:pt x="0" y="2"/>
                    </a:cubicBezTo>
                    <a:cubicBezTo>
                      <a:pt x="0" y="1"/>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1" name="Freeform 39">
                <a:extLst>
                  <a:ext uri="{FF2B5EF4-FFF2-40B4-BE49-F238E27FC236}">
                    <a16:creationId xmlns:a16="http://schemas.microsoft.com/office/drawing/2014/main" id="{9FB62B36-14A6-449F-A555-E1EB28116220}"/>
                  </a:ext>
                </a:extLst>
              </p:cNvPr>
              <p:cNvSpPr/>
              <p:nvPr/>
            </p:nvSpPr>
            <p:spPr bwMode="auto">
              <a:xfrm>
                <a:off x="2843" y="102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2" name="Freeform 40">
                <a:extLst>
                  <a:ext uri="{FF2B5EF4-FFF2-40B4-BE49-F238E27FC236}">
                    <a16:creationId xmlns:a16="http://schemas.microsoft.com/office/drawing/2014/main" id="{DE5FCF07-0318-48BC-BE3A-A4FF06EF0B58}"/>
                  </a:ext>
                </a:extLst>
              </p:cNvPr>
              <p:cNvSpPr/>
              <p:nvPr/>
            </p:nvSpPr>
            <p:spPr bwMode="auto">
              <a:xfrm>
                <a:off x="2677" y="1028"/>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3" name="Freeform 41">
                <a:extLst>
                  <a:ext uri="{FF2B5EF4-FFF2-40B4-BE49-F238E27FC236}">
                    <a16:creationId xmlns:a16="http://schemas.microsoft.com/office/drawing/2014/main" id="{6811922F-3641-442B-9F89-0CD1794B76EB}"/>
                  </a:ext>
                </a:extLst>
              </p:cNvPr>
              <p:cNvSpPr/>
              <p:nvPr/>
            </p:nvSpPr>
            <p:spPr bwMode="auto">
              <a:xfrm>
                <a:off x="2803" y="10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4" name="Rectangle 42">
                <a:extLst>
                  <a:ext uri="{FF2B5EF4-FFF2-40B4-BE49-F238E27FC236}">
                    <a16:creationId xmlns:a16="http://schemas.microsoft.com/office/drawing/2014/main" id="{9A0DC6F1-9F69-4E0F-A351-9E95490313B8}"/>
                  </a:ext>
                </a:extLst>
              </p:cNvPr>
              <p:cNvSpPr>
                <a:spLocks noChangeArrowheads="1"/>
              </p:cNvSpPr>
              <p:nvPr/>
            </p:nvSpPr>
            <p:spPr bwMode="auto">
              <a:xfrm>
                <a:off x="3086" y="1028"/>
                <a:ext cx="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5" name="Freeform 43">
                <a:extLst>
                  <a:ext uri="{FF2B5EF4-FFF2-40B4-BE49-F238E27FC236}">
                    <a16:creationId xmlns:a16="http://schemas.microsoft.com/office/drawing/2014/main" id="{82624EC5-E373-4252-B926-E7FACEF3CB3F}"/>
                  </a:ext>
                </a:extLst>
              </p:cNvPr>
              <p:cNvSpPr/>
              <p:nvPr/>
            </p:nvSpPr>
            <p:spPr bwMode="auto">
              <a:xfrm>
                <a:off x="3140" y="1030"/>
                <a:ext cx="5" cy="3"/>
              </a:xfrm>
              <a:custGeom>
                <a:gdLst>
                  <a:gd name="T0" fmla="*/ 2 w 2"/>
                  <a:gd name="T1" fmla="*/ 0 h 1"/>
                  <a:gd name="T2" fmla="*/ 0 w 2"/>
                  <a:gd name="T3" fmla="*/ 1 h 1"/>
                  <a:gd name="T4" fmla="*/ 0 w 2"/>
                  <a:gd name="T5" fmla="*/ 1 h 1"/>
                  <a:gd name="T6" fmla="*/ 0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0"/>
                      <a:pt x="1" y="0"/>
                      <a:pt x="0" y="1"/>
                    </a:cubicBezTo>
                    <a:cubicBezTo>
                      <a:pt x="0" y="1"/>
                      <a:pt x="0" y="1"/>
                      <a:pt x="0" y="1"/>
                    </a:cubicBezTo>
                    <a:cubicBezTo>
                      <a:pt x="0" y="1"/>
                      <a:pt x="0" y="1"/>
                      <a:pt x="0" y="1"/>
                    </a:cubicBezTo>
                    <a:cubicBezTo>
                      <a:pt x="1"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6" name="Freeform 44">
                <a:extLst>
                  <a:ext uri="{FF2B5EF4-FFF2-40B4-BE49-F238E27FC236}">
                    <a16:creationId xmlns:a16="http://schemas.microsoft.com/office/drawing/2014/main" id="{A26642FB-ED58-4A2E-B9B7-EF7BBB030BED}"/>
                  </a:ext>
                </a:extLst>
              </p:cNvPr>
              <p:cNvSpPr/>
              <p:nvPr/>
            </p:nvSpPr>
            <p:spPr bwMode="auto">
              <a:xfrm>
                <a:off x="3570" y="1030"/>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7" name="Freeform 45">
                <a:extLst>
                  <a:ext uri="{FF2B5EF4-FFF2-40B4-BE49-F238E27FC236}">
                    <a16:creationId xmlns:a16="http://schemas.microsoft.com/office/drawing/2014/main" id="{A653C65C-C7D7-4A49-81BC-1E6BD1335062}"/>
                  </a:ext>
                </a:extLst>
              </p:cNvPr>
              <p:cNvSpPr/>
              <p:nvPr/>
            </p:nvSpPr>
            <p:spPr bwMode="auto">
              <a:xfrm>
                <a:off x="2958" y="1033"/>
                <a:ext cx="11" cy="11"/>
              </a:xfrm>
              <a:custGeom>
                <a:gdLst>
                  <a:gd name="T0" fmla="*/ 4 w 4"/>
                  <a:gd name="T1" fmla="*/ 3 h 4"/>
                  <a:gd name="T2" fmla="*/ 2 w 4"/>
                  <a:gd name="T3" fmla="*/ 2 h 4"/>
                  <a:gd name="T4" fmla="*/ 0 w 4"/>
                  <a:gd name="T5" fmla="*/ 3 h 4"/>
                  <a:gd name="T6" fmla="*/ 0 w 4"/>
                  <a:gd name="T7" fmla="*/ 2 h 4"/>
                  <a:gd name="T8" fmla="*/ 0 w 4"/>
                  <a:gd name="T9" fmla="*/ 2 h 4"/>
                  <a:gd name="T10" fmla="*/ 2 w 4"/>
                  <a:gd name="T11" fmla="*/ 0 h 4"/>
                  <a:gd name="T12" fmla="*/ 4 w 4"/>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3" y="3"/>
                      <a:pt x="3" y="3"/>
                      <a:pt x="2" y="2"/>
                    </a:cubicBezTo>
                    <a:cubicBezTo>
                      <a:pt x="2" y="4"/>
                      <a:pt x="1" y="2"/>
                      <a:pt x="0" y="3"/>
                    </a:cubicBezTo>
                    <a:cubicBezTo>
                      <a:pt x="0" y="3"/>
                      <a:pt x="0" y="2"/>
                      <a:pt x="0" y="2"/>
                    </a:cubicBezTo>
                    <a:cubicBezTo>
                      <a:pt x="0" y="2"/>
                      <a:pt x="0" y="2"/>
                      <a:pt x="0" y="2"/>
                    </a:cubicBezTo>
                    <a:cubicBezTo>
                      <a:pt x="1" y="1"/>
                      <a:pt x="2" y="1"/>
                      <a:pt x="2" y="0"/>
                    </a:cubicBezTo>
                    <a:cubicBezTo>
                      <a:pt x="4" y="0"/>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8" name="Freeform 46">
                <a:extLst>
                  <a:ext uri="{FF2B5EF4-FFF2-40B4-BE49-F238E27FC236}">
                    <a16:creationId xmlns:a16="http://schemas.microsoft.com/office/drawing/2014/main" id="{747DF0F0-340E-4650-8D80-1D74FDFE4509}"/>
                  </a:ext>
                </a:extLst>
              </p:cNvPr>
              <p:cNvSpPr/>
              <p:nvPr/>
            </p:nvSpPr>
            <p:spPr bwMode="auto">
              <a:xfrm>
                <a:off x="2752" y="1033"/>
                <a:ext cx="11" cy="8"/>
              </a:xfrm>
              <a:custGeom>
                <a:gdLst>
                  <a:gd name="T0" fmla="*/ 2 w 4"/>
                  <a:gd name="T1" fmla="*/ 3 h 3"/>
                  <a:gd name="T2" fmla="*/ 0 w 4"/>
                  <a:gd name="T3" fmla="*/ 1 h 3"/>
                  <a:gd name="T4" fmla="*/ 0 w 4"/>
                  <a:gd name="T5" fmla="*/ 1 h 3"/>
                  <a:gd name="T6" fmla="*/ 2 w 4"/>
                  <a:gd name="T7" fmla="*/ 0 h 3"/>
                  <a:gd name="T8" fmla="*/ 4 w 4"/>
                  <a:gd name="T9" fmla="*/ 1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1"/>
                      <a:pt x="0" y="1"/>
                    </a:cubicBezTo>
                    <a:cubicBezTo>
                      <a:pt x="0" y="1"/>
                      <a:pt x="0" y="1"/>
                      <a:pt x="0" y="1"/>
                    </a:cubicBezTo>
                    <a:cubicBezTo>
                      <a:pt x="2" y="0"/>
                      <a:pt x="2" y="2"/>
                      <a:pt x="2" y="0"/>
                    </a:cubicBezTo>
                    <a:cubicBezTo>
                      <a:pt x="4" y="1"/>
                      <a:pt x="4" y="1"/>
                      <a:pt x="4" y="1"/>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9" name="Freeform 47">
                <a:extLst>
                  <a:ext uri="{FF2B5EF4-FFF2-40B4-BE49-F238E27FC236}">
                    <a16:creationId xmlns:a16="http://schemas.microsoft.com/office/drawing/2014/main" id="{3ED5DE74-3D34-4C09-A67D-CE31E2471A94}"/>
                  </a:ext>
                </a:extLst>
              </p:cNvPr>
              <p:cNvSpPr/>
              <p:nvPr/>
            </p:nvSpPr>
            <p:spPr bwMode="auto">
              <a:xfrm>
                <a:off x="3599" y="1033"/>
                <a:ext cx="8" cy="11"/>
              </a:xfrm>
              <a:custGeom>
                <a:gdLst>
                  <a:gd name="T0" fmla="*/ 2 w 3"/>
                  <a:gd name="T1" fmla="*/ 3 h 4"/>
                  <a:gd name="T2" fmla="*/ 0 w 3"/>
                  <a:gd name="T3" fmla="*/ 3 h 4"/>
                  <a:gd name="T4" fmla="*/ 0 w 3"/>
                  <a:gd name="T5" fmla="*/ 2 h 4"/>
                  <a:gd name="T6" fmla="*/ 0 w 3"/>
                  <a:gd name="T7" fmla="*/ 1 h 4"/>
                  <a:gd name="T8" fmla="*/ 1 w 3"/>
                  <a:gd name="T9" fmla="*/ 0 h 4"/>
                  <a:gd name="T10" fmla="*/ 2 w 3"/>
                  <a:gd name="T11" fmla="*/ 3 h 4"/>
                </a:gdLst>
                <a:cxnLst>
                  <a:cxn ang="0">
                    <a:pos x="T0" y="T1"/>
                  </a:cxn>
                  <a:cxn ang="0">
                    <a:pos x="T2" y="T3"/>
                  </a:cxn>
                  <a:cxn ang="0">
                    <a:pos x="T4" y="T5"/>
                  </a:cxn>
                  <a:cxn ang="0">
                    <a:pos x="T6" y="T7"/>
                  </a:cxn>
                  <a:cxn ang="0">
                    <a:pos x="T8" y="T9"/>
                  </a:cxn>
                  <a:cxn ang="0">
                    <a:pos x="T10" y="T11"/>
                  </a:cxn>
                </a:cxnLst>
                <a:rect l="0" t="0" r="r" b="b"/>
                <a:pathLst>
                  <a:path w="3" h="4">
                    <a:moveTo>
                      <a:pt x="2" y="3"/>
                    </a:moveTo>
                    <a:cubicBezTo>
                      <a:pt x="2" y="4"/>
                      <a:pt x="0" y="2"/>
                      <a:pt x="0" y="3"/>
                    </a:cubicBezTo>
                    <a:cubicBezTo>
                      <a:pt x="0" y="2"/>
                      <a:pt x="0" y="2"/>
                      <a:pt x="0" y="2"/>
                    </a:cubicBezTo>
                    <a:cubicBezTo>
                      <a:pt x="0" y="1"/>
                      <a:pt x="0" y="1"/>
                      <a:pt x="0" y="1"/>
                    </a:cubicBezTo>
                    <a:cubicBezTo>
                      <a:pt x="1" y="2"/>
                      <a:pt x="0" y="1"/>
                      <a:pt x="1" y="0"/>
                    </a:cubicBezTo>
                    <a:cubicBezTo>
                      <a:pt x="1"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0" name="Freeform 48">
                <a:extLst>
                  <a:ext uri="{FF2B5EF4-FFF2-40B4-BE49-F238E27FC236}">
                    <a16:creationId xmlns:a16="http://schemas.microsoft.com/office/drawing/2014/main" id="{0632E90C-B422-4D74-BCDA-90BCBBC8D544}"/>
                  </a:ext>
                </a:extLst>
              </p:cNvPr>
              <p:cNvSpPr/>
              <p:nvPr/>
            </p:nvSpPr>
            <p:spPr bwMode="auto">
              <a:xfrm>
                <a:off x="2384" y="1036"/>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1" name="Freeform 49">
                <a:extLst>
                  <a:ext uri="{FF2B5EF4-FFF2-40B4-BE49-F238E27FC236}">
                    <a16:creationId xmlns:a16="http://schemas.microsoft.com/office/drawing/2014/main" id="{91CF2B4E-F539-4E49-B64F-35DE806806C4}"/>
                  </a:ext>
                </a:extLst>
              </p:cNvPr>
              <p:cNvSpPr/>
              <p:nvPr/>
            </p:nvSpPr>
            <p:spPr bwMode="auto">
              <a:xfrm>
                <a:off x="3562" y="1036"/>
                <a:ext cx="8" cy="5"/>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0" y="2"/>
                      <a:pt x="1" y="1"/>
                      <a:pt x="1" y="0"/>
                    </a:cubicBezTo>
                    <a:cubicBezTo>
                      <a:pt x="3" y="1"/>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2" name="Freeform 50">
                <a:extLst>
                  <a:ext uri="{FF2B5EF4-FFF2-40B4-BE49-F238E27FC236}">
                    <a16:creationId xmlns:a16="http://schemas.microsoft.com/office/drawing/2014/main" id="{86D34A6A-D5EB-4180-B8D4-4FF76151DD63}"/>
                  </a:ext>
                </a:extLst>
              </p:cNvPr>
              <p:cNvSpPr/>
              <p:nvPr/>
            </p:nvSpPr>
            <p:spPr bwMode="auto">
              <a:xfrm>
                <a:off x="2744" y="1038"/>
                <a:ext cx="11" cy="8"/>
              </a:xfrm>
              <a:custGeom>
                <a:gdLst>
                  <a:gd name="T0" fmla="*/ 4 w 4"/>
                  <a:gd name="T1" fmla="*/ 0 h 3"/>
                  <a:gd name="T2" fmla="*/ 2 w 4"/>
                  <a:gd name="T3" fmla="*/ 3 h 3"/>
                  <a:gd name="T4" fmla="*/ 0 w 4"/>
                  <a:gd name="T5" fmla="*/ 2 h 3"/>
                  <a:gd name="T6" fmla="*/ 3 w 4"/>
                  <a:gd name="T7" fmla="*/ 0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3" y="0"/>
                      <a:pt x="2" y="1"/>
                      <a:pt x="2" y="3"/>
                    </a:cubicBezTo>
                    <a:cubicBezTo>
                      <a:pt x="0" y="2"/>
                      <a:pt x="0" y="2"/>
                      <a:pt x="0" y="2"/>
                    </a:cubicBezTo>
                    <a:cubicBezTo>
                      <a:pt x="0" y="2"/>
                      <a:pt x="3" y="2"/>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3" name="Freeform 51">
                <a:extLst>
                  <a:ext uri="{FF2B5EF4-FFF2-40B4-BE49-F238E27FC236}">
                    <a16:creationId xmlns:a16="http://schemas.microsoft.com/office/drawing/2014/main" id="{DAD78DAE-563D-4329-80A7-36A9F4E3FF45}"/>
                  </a:ext>
                </a:extLst>
              </p:cNvPr>
              <p:cNvSpPr/>
              <p:nvPr/>
            </p:nvSpPr>
            <p:spPr bwMode="auto">
              <a:xfrm>
                <a:off x="3695" y="1036"/>
                <a:ext cx="14" cy="10"/>
              </a:xfrm>
              <a:custGeom>
                <a:gdLst>
                  <a:gd name="T0" fmla="*/ 5 w 5"/>
                  <a:gd name="T1" fmla="*/ 1 h 4"/>
                  <a:gd name="T2" fmla="*/ 1 w 5"/>
                  <a:gd name="T3" fmla="*/ 3 h 4"/>
                  <a:gd name="T4" fmla="*/ 2 w 5"/>
                  <a:gd name="T5" fmla="*/ 1 h 4"/>
                  <a:gd name="T6" fmla="*/ 5 w 5"/>
                  <a:gd name="T7" fmla="*/ 1 h 4"/>
                </a:gdLst>
                <a:cxnLst>
                  <a:cxn ang="0">
                    <a:pos x="T0" y="T1"/>
                  </a:cxn>
                  <a:cxn ang="0">
                    <a:pos x="T2" y="T3"/>
                  </a:cxn>
                  <a:cxn ang="0">
                    <a:pos x="T4" y="T5"/>
                  </a:cxn>
                  <a:cxn ang="0">
                    <a:pos x="T6" y="T7"/>
                  </a:cxn>
                </a:cxnLst>
                <a:rect l="0" t="0" r="r" b="b"/>
                <a:pathLst>
                  <a:path w="5" h="4">
                    <a:moveTo>
                      <a:pt x="5" y="1"/>
                    </a:moveTo>
                    <a:cubicBezTo>
                      <a:pt x="3" y="1"/>
                      <a:pt x="3" y="4"/>
                      <a:pt x="1" y="3"/>
                    </a:cubicBezTo>
                    <a:cubicBezTo>
                      <a:pt x="0" y="2"/>
                      <a:pt x="1" y="2"/>
                      <a:pt x="2" y="1"/>
                    </a:cubicBezTo>
                    <a:cubicBezTo>
                      <a:pt x="3"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4" name="Rectangle 52">
                <a:extLst>
                  <a:ext uri="{FF2B5EF4-FFF2-40B4-BE49-F238E27FC236}">
                    <a16:creationId xmlns:a16="http://schemas.microsoft.com/office/drawing/2014/main" id="{B8A2EB59-E75B-41CC-BC1D-2C53C3D29FC7}"/>
                  </a:ext>
                </a:extLst>
              </p:cNvPr>
              <p:cNvSpPr>
                <a:spLocks noChangeArrowheads="1"/>
              </p:cNvSpPr>
              <p:nvPr/>
            </p:nvSpPr>
            <p:spPr bwMode="auto">
              <a:xfrm>
                <a:off x="3466" y="103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5" name="Freeform 53">
                <a:extLst>
                  <a:ext uri="{FF2B5EF4-FFF2-40B4-BE49-F238E27FC236}">
                    <a16:creationId xmlns:a16="http://schemas.microsoft.com/office/drawing/2014/main" id="{14249C9A-6DD5-4648-BF2D-2563ADE0FB07}"/>
                  </a:ext>
                </a:extLst>
              </p:cNvPr>
              <p:cNvSpPr/>
              <p:nvPr/>
            </p:nvSpPr>
            <p:spPr bwMode="auto">
              <a:xfrm>
                <a:off x="2843" y="1038"/>
                <a:ext cx="21" cy="8"/>
              </a:xfrm>
              <a:custGeom>
                <a:gdLst>
                  <a:gd name="T0" fmla="*/ 8 w 8"/>
                  <a:gd name="T1" fmla="*/ 3 h 3"/>
                  <a:gd name="T2" fmla="*/ 7 w 8"/>
                  <a:gd name="T3" fmla="*/ 2 h 3"/>
                  <a:gd name="T4" fmla="*/ 6 w 8"/>
                  <a:gd name="T5" fmla="*/ 1 h 3"/>
                  <a:gd name="T6" fmla="*/ 1 w 8"/>
                  <a:gd name="T7" fmla="*/ 3 h 3"/>
                  <a:gd name="T8" fmla="*/ 1 w 8"/>
                  <a:gd name="T9" fmla="*/ 3 h 3"/>
                  <a:gd name="T10" fmla="*/ 4 w 8"/>
                  <a:gd name="T11" fmla="*/ 2 h 3"/>
                  <a:gd name="T12" fmla="*/ 4 w 8"/>
                  <a:gd name="T13" fmla="*/ 2 h 3"/>
                  <a:gd name="T14" fmla="*/ 8 w 8"/>
                  <a:gd name="T15" fmla="*/ 1 h 3"/>
                  <a:gd name="T16" fmla="*/ 8 w 8"/>
                  <a:gd name="T17"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3"/>
                    </a:moveTo>
                    <a:cubicBezTo>
                      <a:pt x="8" y="2"/>
                      <a:pt x="8" y="2"/>
                      <a:pt x="7" y="2"/>
                    </a:cubicBezTo>
                    <a:cubicBezTo>
                      <a:pt x="8" y="2"/>
                      <a:pt x="6" y="2"/>
                      <a:pt x="6" y="1"/>
                    </a:cubicBezTo>
                    <a:cubicBezTo>
                      <a:pt x="5" y="3"/>
                      <a:pt x="2" y="2"/>
                      <a:pt x="1" y="3"/>
                    </a:cubicBezTo>
                    <a:cubicBezTo>
                      <a:pt x="1" y="3"/>
                      <a:pt x="1" y="3"/>
                      <a:pt x="1" y="3"/>
                    </a:cubicBezTo>
                    <a:cubicBezTo>
                      <a:pt x="0" y="1"/>
                      <a:pt x="3" y="3"/>
                      <a:pt x="4" y="2"/>
                    </a:cubicBezTo>
                    <a:cubicBezTo>
                      <a:pt x="4" y="2"/>
                      <a:pt x="4" y="2"/>
                      <a:pt x="4" y="2"/>
                    </a:cubicBezTo>
                    <a:cubicBezTo>
                      <a:pt x="5" y="2"/>
                      <a:pt x="6" y="0"/>
                      <a:pt x="8" y="1"/>
                    </a:cubicBez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6" name="Freeform 54">
                <a:extLst>
                  <a:ext uri="{FF2B5EF4-FFF2-40B4-BE49-F238E27FC236}">
                    <a16:creationId xmlns:a16="http://schemas.microsoft.com/office/drawing/2014/main" id="{BC6BBBAF-7EC6-4EAE-B42B-311CF103E965}"/>
                  </a:ext>
                </a:extLst>
              </p:cNvPr>
              <p:cNvSpPr/>
              <p:nvPr/>
            </p:nvSpPr>
            <p:spPr bwMode="auto">
              <a:xfrm>
                <a:off x="2891" y="1041"/>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7" name="Freeform 55">
                <a:extLst>
                  <a:ext uri="{FF2B5EF4-FFF2-40B4-BE49-F238E27FC236}">
                    <a16:creationId xmlns:a16="http://schemas.microsoft.com/office/drawing/2014/main" id="{F71F8F64-2B11-4183-8B73-DFF5BC85348D}"/>
                  </a:ext>
                </a:extLst>
              </p:cNvPr>
              <p:cNvSpPr/>
              <p:nvPr/>
            </p:nvSpPr>
            <p:spPr bwMode="auto">
              <a:xfrm>
                <a:off x="2902" y="1044"/>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0" y="0"/>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8" name="Freeform 56">
                <a:extLst>
                  <a:ext uri="{FF2B5EF4-FFF2-40B4-BE49-F238E27FC236}">
                    <a16:creationId xmlns:a16="http://schemas.microsoft.com/office/drawing/2014/main" id="{BCD07D5A-290D-4CA0-AB7F-89FCE524686C}"/>
                  </a:ext>
                </a:extLst>
              </p:cNvPr>
              <p:cNvSpPr/>
              <p:nvPr/>
            </p:nvSpPr>
            <p:spPr bwMode="auto">
              <a:xfrm flipH="1">
                <a:off x="2434" y="1044"/>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9" name="Freeform 57">
                <a:extLst>
                  <a:ext uri="{FF2B5EF4-FFF2-40B4-BE49-F238E27FC236}">
                    <a16:creationId xmlns:a16="http://schemas.microsoft.com/office/drawing/2014/main" id="{5F2D2006-B900-4041-B959-B3A6E1B60C44}"/>
                  </a:ext>
                </a:extLst>
              </p:cNvPr>
              <p:cNvSpPr/>
              <p:nvPr/>
            </p:nvSpPr>
            <p:spPr bwMode="auto">
              <a:xfrm>
                <a:off x="3027" y="1044"/>
                <a:ext cx="6" cy="8"/>
              </a:xfrm>
              <a:custGeom>
                <a:gdLst>
                  <a:gd name="T0" fmla="*/ 0 w 2"/>
                  <a:gd name="T1" fmla="*/ 3 h 3"/>
                  <a:gd name="T2" fmla="*/ 1 w 2"/>
                  <a:gd name="T3" fmla="*/ 0 h 3"/>
                  <a:gd name="T4" fmla="*/ 0 w 2"/>
                  <a:gd name="T5" fmla="*/ 3 h 3"/>
                </a:gdLst>
                <a:cxnLst>
                  <a:cxn ang="0">
                    <a:pos x="T0" y="T1"/>
                  </a:cxn>
                  <a:cxn ang="0">
                    <a:pos x="T2" y="T3"/>
                  </a:cxn>
                  <a:cxn ang="0">
                    <a:pos x="T4" y="T5"/>
                  </a:cxn>
                </a:cxnLst>
                <a:rect l="0" t="0" r="r" b="b"/>
                <a:pathLst>
                  <a:path w="2" h="3">
                    <a:moveTo>
                      <a:pt x="0" y="3"/>
                    </a:moveTo>
                    <a:cubicBezTo>
                      <a:pt x="0" y="2"/>
                      <a:pt x="1" y="1"/>
                      <a:pt x="1" y="0"/>
                    </a:cubicBezTo>
                    <a:cubicBezTo>
                      <a:pt x="2" y="1"/>
                      <a:pt x="0"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0" name="Freeform 58">
                <a:extLst>
                  <a:ext uri="{FF2B5EF4-FFF2-40B4-BE49-F238E27FC236}">
                    <a16:creationId xmlns:a16="http://schemas.microsoft.com/office/drawing/2014/main" id="{9C1353DB-F8D2-4001-BE70-E3A954BCF1FB}"/>
                  </a:ext>
                </a:extLst>
              </p:cNvPr>
              <p:cNvSpPr/>
              <p:nvPr/>
            </p:nvSpPr>
            <p:spPr bwMode="auto">
              <a:xfrm>
                <a:off x="2723" y="1044"/>
                <a:ext cx="19" cy="10"/>
              </a:xfrm>
              <a:custGeom>
                <a:gdLst>
                  <a:gd name="T0" fmla="*/ 7 w 7"/>
                  <a:gd name="T1" fmla="*/ 1 h 4"/>
                  <a:gd name="T2" fmla="*/ 6 w 7"/>
                  <a:gd name="T3" fmla="*/ 1 h 4"/>
                  <a:gd name="T4" fmla="*/ 7 w 7"/>
                  <a:gd name="T5" fmla="*/ 2 h 4"/>
                  <a:gd name="T6" fmla="*/ 4 w 7"/>
                  <a:gd name="T7" fmla="*/ 3 h 4"/>
                  <a:gd name="T8" fmla="*/ 4 w 7"/>
                  <a:gd name="T9" fmla="*/ 2 h 4"/>
                  <a:gd name="T10" fmla="*/ 2 w 7"/>
                  <a:gd name="T11" fmla="*/ 4 h 4"/>
                  <a:gd name="T12" fmla="*/ 0 w 7"/>
                  <a:gd name="T13" fmla="*/ 3 h 4"/>
                  <a:gd name="T14" fmla="*/ 6 w 7"/>
                  <a:gd name="T15" fmla="*/ 0 h 4"/>
                  <a:gd name="T16" fmla="*/ 7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1"/>
                    </a:moveTo>
                    <a:cubicBezTo>
                      <a:pt x="6" y="1"/>
                      <a:pt x="6" y="1"/>
                      <a:pt x="6" y="1"/>
                    </a:cubicBezTo>
                    <a:cubicBezTo>
                      <a:pt x="7" y="2"/>
                      <a:pt x="7" y="2"/>
                      <a:pt x="7" y="2"/>
                    </a:cubicBezTo>
                    <a:cubicBezTo>
                      <a:pt x="6" y="3"/>
                      <a:pt x="5" y="3"/>
                      <a:pt x="4" y="3"/>
                    </a:cubicBezTo>
                    <a:cubicBezTo>
                      <a:pt x="4" y="3"/>
                      <a:pt x="4" y="2"/>
                      <a:pt x="4" y="2"/>
                    </a:cubicBezTo>
                    <a:cubicBezTo>
                      <a:pt x="3" y="3"/>
                      <a:pt x="3" y="4"/>
                      <a:pt x="2" y="4"/>
                    </a:cubicBezTo>
                    <a:cubicBezTo>
                      <a:pt x="1" y="4"/>
                      <a:pt x="1" y="3"/>
                      <a:pt x="0" y="3"/>
                    </a:cubicBezTo>
                    <a:cubicBezTo>
                      <a:pt x="2" y="1"/>
                      <a:pt x="4" y="2"/>
                      <a:pt x="6" y="0"/>
                    </a:cubicBezTo>
                    <a:cubicBezTo>
                      <a:pt x="6" y="1"/>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1" name="Freeform 59">
                <a:extLst>
                  <a:ext uri="{FF2B5EF4-FFF2-40B4-BE49-F238E27FC236}">
                    <a16:creationId xmlns:a16="http://schemas.microsoft.com/office/drawing/2014/main" id="{0D071D1B-E6A3-4CB8-9545-B296897F66DE}"/>
                  </a:ext>
                </a:extLst>
              </p:cNvPr>
              <p:cNvSpPr/>
              <p:nvPr/>
            </p:nvSpPr>
            <p:spPr bwMode="auto">
              <a:xfrm>
                <a:off x="2923" y="1046"/>
                <a:ext cx="8" cy="6"/>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2" name="Freeform 60">
                <a:extLst>
                  <a:ext uri="{FF2B5EF4-FFF2-40B4-BE49-F238E27FC236}">
                    <a16:creationId xmlns:a16="http://schemas.microsoft.com/office/drawing/2014/main" id="{5E86318C-7F47-4C89-AAE3-BB330E50C7E8}"/>
                  </a:ext>
                </a:extLst>
              </p:cNvPr>
              <p:cNvSpPr/>
              <p:nvPr/>
            </p:nvSpPr>
            <p:spPr bwMode="auto">
              <a:xfrm>
                <a:off x="3690" y="104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1"/>
                      <a:pt x="0"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3" name="Freeform 61">
                <a:extLst>
                  <a:ext uri="{FF2B5EF4-FFF2-40B4-BE49-F238E27FC236}">
                    <a16:creationId xmlns:a16="http://schemas.microsoft.com/office/drawing/2014/main" id="{E3E1C094-EE44-4ACF-8248-226F0A8112A0}"/>
                  </a:ext>
                </a:extLst>
              </p:cNvPr>
              <p:cNvSpPr/>
              <p:nvPr/>
            </p:nvSpPr>
            <p:spPr bwMode="auto">
              <a:xfrm flipH="1">
                <a:off x="2963" y="1049"/>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4" name="Freeform 62">
                <a:extLst>
                  <a:ext uri="{FF2B5EF4-FFF2-40B4-BE49-F238E27FC236}">
                    <a16:creationId xmlns:a16="http://schemas.microsoft.com/office/drawing/2014/main" id="{43DB8CA8-C48A-4343-BE4B-E908EC462147}"/>
                  </a:ext>
                </a:extLst>
              </p:cNvPr>
              <p:cNvSpPr/>
              <p:nvPr/>
            </p:nvSpPr>
            <p:spPr bwMode="auto">
              <a:xfrm>
                <a:off x="2437" y="1049"/>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5" name="Rectangle 63">
                <a:extLst>
                  <a:ext uri="{FF2B5EF4-FFF2-40B4-BE49-F238E27FC236}">
                    <a16:creationId xmlns:a16="http://schemas.microsoft.com/office/drawing/2014/main" id="{B5A16340-0A1A-4093-B764-1E3A87E6D396}"/>
                  </a:ext>
                </a:extLst>
              </p:cNvPr>
              <p:cNvSpPr>
                <a:spLocks noChangeArrowheads="1"/>
              </p:cNvSpPr>
              <p:nvPr/>
            </p:nvSpPr>
            <p:spPr bwMode="auto">
              <a:xfrm>
                <a:off x="2830" y="104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6" name="Freeform 64">
                <a:extLst>
                  <a:ext uri="{FF2B5EF4-FFF2-40B4-BE49-F238E27FC236}">
                    <a16:creationId xmlns:a16="http://schemas.microsoft.com/office/drawing/2014/main" id="{E78D9944-7FAD-4B20-8039-57D78BAFFAF1}"/>
                  </a:ext>
                </a:extLst>
              </p:cNvPr>
              <p:cNvSpPr/>
              <p:nvPr/>
            </p:nvSpPr>
            <p:spPr bwMode="auto">
              <a:xfrm>
                <a:off x="3597" y="1049"/>
                <a:ext cx="80" cy="80"/>
              </a:xfrm>
              <a:custGeom>
                <a:gdLst>
                  <a:gd name="T0" fmla="*/ 30 w 30"/>
                  <a:gd name="T1" fmla="*/ 0 h 30"/>
                  <a:gd name="T2" fmla="*/ 27 w 30"/>
                  <a:gd name="T3" fmla="*/ 6 h 30"/>
                  <a:gd name="T4" fmla="*/ 26 w 30"/>
                  <a:gd name="T5" fmla="*/ 6 h 30"/>
                  <a:gd name="T6" fmla="*/ 26 w 30"/>
                  <a:gd name="T7" fmla="*/ 9 h 30"/>
                  <a:gd name="T8" fmla="*/ 25 w 30"/>
                  <a:gd name="T9" fmla="*/ 8 h 30"/>
                  <a:gd name="T10" fmla="*/ 15 w 30"/>
                  <a:gd name="T11" fmla="*/ 17 h 30"/>
                  <a:gd name="T12" fmla="*/ 15 w 30"/>
                  <a:gd name="T13" fmla="*/ 17 h 30"/>
                  <a:gd name="T14" fmla="*/ 10 w 30"/>
                  <a:gd name="T15" fmla="*/ 22 h 30"/>
                  <a:gd name="T16" fmla="*/ 4 w 30"/>
                  <a:gd name="T17" fmla="*/ 28 h 30"/>
                  <a:gd name="T18" fmla="*/ 2 w 30"/>
                  <a:gd name="T19" fmla="*/ 30 h 30"/>
                  <a:gd name="T20" fmla="*/ 1 w 30"/>
                  <a:gd name="T21" fmla="*/ 28 h 30"/>
                  <a:gd name="T22" fmla="*/ 4 w 30"/>
                  <a:gd name="T23" fmla="*/ 26 h 30"/>
                  <a:gd name="T24" fmla="*/ 4 w 30"/>
                  <a:gd name="T25" fmla="*/ 27 h 30"/>
                  <a:gd name="T26" fmla="*/ 7 w 30"/>
                  <a:gd name="T27" fmla="*/ 24 h 30"/>
                  <a:gd name="T28" fmla="*/ 6 w 30"/>
                  <a:gd name="T29" fmla="*/ 24 h 30"/>
                  <a:gd name="T30" fmla="*/ 10 w 30"/>
                  <a:gd name="T31" fmla="*/ 20 h 30"/>
                  <a:gd name="T32" fmla="*/ 11 w 30"/>
                  <a:gd name="T33" fmla="*/ 19 h 30"/>
                  <a:gd name="T34" fmla="*/ 9 w 30"/>
                  <a:gd name="T35" fmla="*/ 18 h 30"/>
                  <a:gd name="T36" fmla="*/ 10 w 30"/>
                  <a:gd name="T37" fmla="*/ 17 h 30"/>
                  <a:gd name="T38" fmla="*/ 10 w 30"/>
                  <a:gd name="T39" fmla="*/ 18 h 30"/>
                  <a:gd name="T40" fmla="*/ 12 w 30"/>
                  <a:gd name="T41" fmla="*/ 17 h 30"/>
                  <a:gd name="T42" fmla="*/ 12 w 30"/>
                  <a:gd name="T43" fmla="*/ 17 h 30"/>
                  <a:gd name="T44" fmla="*/ 13 w 30"/>
                  <a:gd name="T45" fmla="*/ 15 h 30"/>
                  <a:gd name="T46" fmla="*/ 10 w 30"/>
                  <a:gd name="T47" fmla="*/ 15 h 30"/>
                  <a:gd name="T48" fmla="*/ 12 w 30"/>
                  <a:gd name="T49" fmla="*/ 13 h 30"/>
                  <a:gd name="T50" fmla="*/ 15 w 30"/>
                  <a:gd name="T51" fmla="*/ 11 h 30"/>
                  <a:gd name="T52" fmla="*/ 15 w 30"/>
                  <a:gd name="T53" fmla="*/ 12 h 30"/>
                  <a:gd name="T54" fmla="*/ 14 w 30"/>
                  <a:gd name="T55" fmla="*/ 14 h 30"/>
                  <a:gd name="T56" fmla="*/ 15 w 30"/>
                  <a:gd name="T57" fmla="*/ 14 h 30"/>
                  <a:gd name="T58" fmla="*/ 15 w 30"/>
                  <a:gd name="T59" fmla="*/ 14 h 30"/>
                  <a:gd name="T60" fmla="*/ 15 w 30"/>
                  <a:gd name="T61" fmla="*/ 14 h 30"/>
                  <a:gd name="T62" fmla="*/ 19 w 30"/>
                  <a:gd name="T63" fmla="*/ 10 h 30"/>
                  <a:gd name="T64" fmla="*/ 21 w 30"/>
                  <a:gd name="T65" fmla="*/ 8 h 30"/>
                  <a:gd name="T66" fmla="*/ 21 w 30"/>
                  <a:gd name="T67" fmla="*/ 7 h 30"/>
                  <a:gd name="T68" fmla="*/ 26 w 30"/>
                  <a:gd name="T69" fmla="*/ 4 h 30"/>
                  <a:gd name="T70" fmla="*/ 30 w 30"/>
                  <a:gd name="T71"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30" y="0"/>
                    </a:moveTo>
                    <a:cubicBezTo>
                      <a:pt x="30" y="3"/>
                      <a:pt x="28" y="4"/>
                      <a:pt x="27" y="6"/>
                    </a:cubicBezTo>
                    <a:cubicBezTo>
                      <a:pt x="26" y="6"/>
                      <a:pt x="26" y="6"/>
                      <a:pt x="26" y="6"/>
                    </a:cubicBezTo>
                    <a:cubicBezTo>
                      <a:pt x="27" y="7"/>
                      <a:pt x="24" y="7"/>
                      <a:pt x="26" y="9"/>
                    </a:cubicBezTo>
                    <a:cubicBezTo>
                      <a:pt x="25" y="8"/>
                      <a:pt x="25" y="8"/>
                      <a:pt x="25" y="8"/>
                    </a:cubicBezTo>
                    <a:cubicBezTo>
                      <a:pt x="22" y="11"/>
                      <a:pt x="19" y="15"/>
                      <a:pt x="15" y="17"/>
                    </a:cubicBezTo>
                    <a:cubicBezTo>
                      <a:pt x="15" y="17"/>
                      <a:pt x="15" y="17"/>
                      <a:pt x="15" y="17"/>
                    </a:cubicBezTo>
                    <a:cubicBezTo>
                      <a:pt x="15" y="19"/>
                      <a:pt x="12" y="20"/>
                      <a:pt x="10" y="22"/>
                    </a:cubicBezTo>
                    <a:cubicBezTo>
                      <a:pt x="9" y="24"/>
                      <a:pt x="8" y="27"/>
                      <a:pt x="4" y="28"/>
                    </a:cubicBezTo>
                    <a:cubicBezTo>
                      <a:pt x="4" y="29"/>
                      <a:pt x="3" y="29"/>
                      <a:pt x="2" y="30"/>
                    </a:cubicBezTo>
                    <a:cubicBezTo>
                      <a:pt x="2" y="29"/>
                      <a:pt x="0" y="29"/>
                      <a:pt x="1" y="28"/>
                    </a:cubicBezTo>
                    <a:cubicBezTo>
                      <a:pt x="3" y="27"/>
                      <a:pt x="3" y="27"/>
                      <a:pt x="4" y="26"/>
                    </a:cubicBezTo>
                    <a:cubicBezTo>
                      <a:pt x="4" y="27"/>
                      <a:pt x="4" y="27"/>
                      <a:pt x="4" y="27"/>
                    </a:cubicBezTo>
                    <a:cubicBezTo>
                      <a:pt x="6" y="26"/>
                      <a:pt x="7" y="26"/>
                      <a:pt x="7" y="24"/>
                    </a:cubicBezTo>
                    <a:cubicBezTo>
                      <a:pt x="6" y="24"/>
                      <a:pt x="6" y="24"/>
                      <a:pt x="6" y="24"/>
                    </a:cubicBezTo>
                    <a:cubicBezTo>
                      <a:pt x="7" y="21"/>
                      <a:pt x="11" y="23"/>
                      <a:pt x="10" y="20"/>
                    </a:cubicBezTo>
                    <a:cubicBezTo>
                      <a:pt x="10" y="19"/>
                      <a:pt x="11" y="19"/>
                      <a:pt x="11" y="19"/>
                    </a:cubicBezTo>
                    <a:cubicBezTo>
                      <a:pt x="10" y="18"/>
                      <a:pt x="9" y="19"/>
                      <a:pt x="9" y="18"/>
                    </a:cubicBezTo>
                    <a:cubicBezTo>
                      <a:pt x="10" y="17"/>
                      <a:pt x="10" y="17"/>
                      <a:pt x="10" y="17"/>
                    </a:cubicBezTo>
                    <a:cubicBezTo>
                      <a:pt x="10" y="18"/>
                      <a:pt x="10" y="18"/>
                      <a:pt x="10" y="18"/>
                    </a:cubicBezTo>
                    <a:cubicBezTo>
                      <a:pt x="12" y="17"/>
                      <a:pt x="12" y="17"/>
                      <a:pt x="12" y="17"/>
                    </a:cubicBezTo>
                    <a:cubicBezTo>
                      <a:pt x="12" y="17"/>
                      <a:pt x="12" y="17"/>
                      <a:pt x="12" y="17"/>
                    </a:cubicBezTo>
                    <a:cubicBezTo>
                      <a:pt x="13" y="15"/>
                      <a:pt x="13" y="15"/>
                      <a:pt x="13" y="15"/>
                    </a:cubicBezTo>
                    <a:cubicBezTo>
                      <a:pt x="10" y="15"/>
                      <a:pt x="10" y="15"/>
                      <a:pt x="10" y="15"/>
                    </a:cubicBezTo>
                    <a:cubicBezTo>
                      <a:pt x="12" y="13"/>
                      <a:pt x="12" y="13"/>
                      <a:pt x="12" y="13"/>
                    </a:cubicBezTo>
                    <a:cubicBezTo>
                      <a:pt x="11" y="12"/>
                      <a:pt x="14" y="13"/>
                      <a:pt x="15" y="11"/>
                    </a:cubicBezTo>
                    <a:cubicBezTo>
                      <a:pt x="15" y="12"/>
                      <a:pt x="15" y="12"/>
                      <a:pt x="15" y="12"/>
                    </a:cubicBezTo>
                    <a:cubicBezTo>
                      <a:pt x="14" y="12"/>
                      <a:pt x="14" y="13"/>
                      <a:pt x="14" y="14"/>
                    </a:cubicBezTo>
                    <a:cubicBezTo>
                      <a:pt x="14" y="14"/>
                      <a:pt x="14" y="14"/>
                      <a:pt x="15" y="14"/>
                    </a:cubicBezTo>
                    <a:cubicBezTo>
                      <a:pt x="15" y="14"/>
                      <a:pt x="15" y="14"/>
                      <a:pt x="15" y="14"/>
                    </a:cubicBezTo>
                    <a:cubicBezTo>
                      <a:pt x="15" y="14"/>
                      <a:pt x="15" y="14"/>
                      <a:pt x="15" y="14"/>
                    </a:cubicBezTo>
                    <a:cubicBezTo>
                      <a:pt x="17" y="12"/>
                      <a:pt x="18" y="12"/>
                      <a:pt x="19" y="10"/>
                    </a:cubicBezTo>
                    <a:cubicBezTo>
                      <a:pt x="20" y="10"/>
                      <a:pt x="21" y="8"/>
                      <a:pt x="21" y="8"/>
                    </a:cubicBezTo>
                    <a:cubicBezTo>
                      <a:pt x="21" y="7"/>
                      <a:pt x="21" y="7"/>
                      <a:pt x="21" y="7"/>
                    </a:cubicBezTo>
                    <a:cubicBezTo>
                      <a:pt x="23" y="6"/>
                      <a:pt x="23" y="3"/>
                      <a:pt x="26" y="4"/>
                    </a:cubicBezTo>
                    <a:cubicBezTo>
                      <a:pt x="27" y="2"/>
                      <a:pt x="29" y="1"/>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7" name="Rectangle 65">
                <a:extLst>
                  <a:ext uri="{FF2B5EF4-FFF2-40B4-BE49-F238E27FC236}">
                    <a16:creationId xmlns:a16="http://schemas.microsoft.com/office/drawing/2014/main" id="{974BFEBB-1854-4FF6-A90F-9A999F9137A5}"/>
                  </a:ext>
                </a:extLst>
              </p:cNvPr>
              <p:cNvSpPr>
                <a:spLocks noChangeArrowheads="1"/>
              </p:cNvSpPr>
              <p:nvPr/>
            </p:nvSpPr>
            <p:spPr bwMode="auto">
              <a:xfrm>
                <a:off x="2632" y="105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8" name="Freeform 66">
                <a:extLst>
                  <a:ext uri="{FF2B5EF4-FFF2-40B4-BE49-F238E27FC236}">
                    <a16:creationId xmlns:a16="http://schemas.microsoft.com/office/drawing/2014/main" id="{078E3881-89A4-43C5-95D0-A1E734096903}"/>
                  </a:ext>
                </a:extLst>
              </p:cNvPr>
              <p:cNvSpPr/>
              <p:nvPr/>
            </p:nvSpPr>
            <p:spPr bwMode="auto">
              <a:xfrm>
                <a:off x="3121" y="1052"/>
                <a:ext cx="5" cy="2"/>
              </a:xfrm>
              <a:custGeom>
                <a:gdLst>
                  <a:gd name="T0" fmla="*/ 0 w 5"/>
                  <a:gd name="T1" fmla="*/ 2 h 2"/>
                  <a:gd name="T2" fmla="*/ 5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9" name="Freeform 67">
                <a:extLst>
                  <a:ext uri="{FF2B5EF4-FFF2-40B4-BE49-F238E27FC236}">
                    <a16:creationId xmlns:a16="http://schemas.microsoft.com/office/drawing/2014/main" id="{7607B455-C3F0-42B7-BB75-581323D1C982}"/>
                  </a:ext>
                </a:extLst>
              </p:cNvPr>
              <p:cNvSpPr/>
              <p:nvPr/>
            </p:nvSpPr>
            <p:spPr bwMode="auto">
              <a:xfrm>
                <a:off x="2752" y="1052"/>
                <a:ext cx="3" cy="2"/>
              </a:xfrm>
              <a:custGeom>
                <a:gdLst>
                  <a:gd name="T0" fmla="*/ 0 w 3"/>
                  <a:gd name="T1" fmla="*/ 2 h 2"/>
                  <a:gd name="T2" fmla="*/ 3 w 3"/>
                  <a:gd name="T3" fmla="*/ 0 h 2"/>
                  <a:gd name="T4" fmla="*/ 0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0" name="Freeform 68">
                <a:extLst>
                  <a:ext uri="{FF2B5EF4-FFF2-40B4-BE49-F238E27FC236}">
                    <a16:creationId xmlns:a16="http://schemas.microsoft.com/office/drawing/2014/main" id="{5C30745F-385B-4FA6-BF8D-8914F603DD88}"/>
                  </a:ext>
                </a:extLst>
              </p:cNvPr>
              <p:cNvSpPr/>
              <p:nvPr/>
            </p:nvSpPr>
            <p:spPr bwMode="auto">
              <a:xfrm>
                <a:off x="3022" y="1052"/>
                <a:ext cx="5"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1" name="Freeform 69">
                <a:extLst>
                  <a:ext uri="{FF2B5EF4-FFF2-40B4-BE49-F238E27FC236}">
                    <a16:creationId xmlns:a16="http://schemas.microsoft.com/office/drawing/2014/main" id="{E9A1DA97-91B1-4ECB-BB64-9688C58C648F}"/>
                  </a:ext>
                </a:extLst>
              </p:cNvPr>
              <p:cNvSpPr/>
              <p:nvPr/>
            </p:nvSpPr>
            <p:spPr bwMode="auto">
              <a:xfrm>
                <a:off x="3137" y="1052"/>
                <a:ext cx="19" cy="13"/>
              </a:xfrm>
              <a:custGeom>
                <a:gdLst>
                  <a:gd name="T0" fmla="*/ 7 w 7"/>
                  <a:gd name="T1" fmla="*/ 0 h 5"/>
                  <a:gd name="T2" fmla="*/ 2 w 7"/>
                  <a:gd name="T3" fmla="*/ 3 h 5"/>
                  <a:gd name="T4" fmla="*/ 4 w 7"/>
                  <a:gd name="T5" fmla="*/ 4 h 5"/>
                  <a:gd name="T6" fmla="*/ 0 w 7"/>
                  <a:gd name="T7" fmla="*/ 4 h 5"/>
                  <a:gd name="T8" fmla="*/ 4 w 7"/>
                  <a:gd name="T9" fmla="*/ 1 h 5"/>
                  <a:gd name="T10" fmla="*/ 6 w 7"/>
                  <a:gd name="T11" fmla="*/ 0 h 5"/>
                  <a:gd name="T12" fmla="*/ 7 w 7"/>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5" y="4"/>
                      <a:pt x="2" y="3"/>
                    </a:cubicBezTo>
                    <a:cubicBezTo>
                      <a:pt x="4" y="4"/>
                      <a:pt x="4" y="4"/>
                      <a:pt x="4" y="4"/>
                    </a:cubicBezTo>
                    <a:cubicBezTo>
                      <a:pt x="2" y="4"/>
                      <a:pt x="1" y="5"/>
                      <a:pt x="0" y="4"/>
                    </a:cubicBezTo>
                    <a:cubicBezTo>
                      <a:pt x="3" y="5"/>
                      <a:pt x="1" y="1"/>
                      <a:pt x="4" y="1"/>
                    </a:cubicBezTo>
                    <a:cubicBezTo>
                      <a:pt x="4" y="0"/>
                      <a:pt x="6" y="2"/>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2" name="Freeform 70">
                <a:extLst>
                  <a:ext uri="{FF2B5EF4-FFF2-40B4-BE49-F238E27FC236}">
                    <a16:creationId xmlns:a16="http://schemas.microsoft.com/office/drawing/2014/main" id="{67C21B40-315E-4C45-AA98-DF7CAF838322}"/>
                  </a:ext>
                </a:extLst>
              </p:cNvPr>
              <p:cNvSpPr/>
              <p:nvPr/>
            </p:nvSpPr>
            <p:spPr bwMode="auto">
              <a:xfrm>
                <a:off x="2704" y="1052"/>
                <a:ext cx="16" cy="10"/>
              </a:xfrm>
              <a:custGeom>
                <a:gdLst>
                  <a:gd name="T0" fmla="*/ 6 w 6"/>
                  <a:gd name="T1" fmla="*/ 3 h 4"/>
                  <a:gd name="T2" fmla="*/ 1 w 6"/>
                  <a:gd name="T3" fmla="*/ 4 h 4"/>
                  <a:gd name="T4" fmla="*/ 2 w 6"/>
                  <a:gd name="T5" fmla="*/ 2 h 4"/>
                  <a:gd name="T6" fmla="*/ 5 w 6"/>
                  <a:gd name="T7" fmla="*/ 3 h 4"/>
                  <a:gd name="T8" fmla="*/ 6 w 6"/>
                  <a:gd name="T9" fmla="*/ 2 h 4"/>
                  <a:gd name="T10" fmla="*/ 5 w 6"/>
                  <a:gd name="T11" fmla="*/ 1 h 4"/>
                  <a:gd name="T12" fmla="*/ 6 w 6"/>
                  <a:gd name="T13" fmla="*/ 0 h 4"/>
                  <a:gd name="T14" fmla="*/ 6 w 6"/>
                  <a:gd name="T15" fmla="*/ 3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3"/>
                    </a:moveTo>
                    <a:cubicBezTo>
                      <a:pt x="5" y="4"/>
                      <a:pt x="2" y="4"/>
                      <a:pt x="1" y="4"/>
                    </a:cubicBezTo>
                    <a:cubicBezTo>
                      <a:pt x="0" y="3"/>
                      <a:pt x="2" y="3"/>
                      <a:pt x="2" y="2"/>
                    </a:cubicBezTo>
                    <a:cubicBezTo>
                      <a:pt x="3" y="3"/>
                      <a:pt x="4" y="3"/>
                      <a:pt x="5" y="3"/>
                    </a:cubicBezTo>
                    <a:cubicBezTo>
                      <a:pt x="5" y="3"/>
                      <a:pt x="5" y="2"/>
                      <a:pt x="6" y="2"/>
                    </a:cubicBezTo>
                    <a:cubicBezTo>
                      <a:pt x="5" y="1"/>
                      <a:pt x="5" y="1"/>
                      <a:pt x="5" y="1"/>
                    </a:cubicBezTo>
                    <a:cubicBezTo>
                      <a:pt x="6" y="0"/>
                      <a:pt x="6" y="0"/>
                      <a:pt x="6" y="0"/>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3" name="Freeform 71">
                <a:extLst>
                  <a:ext uri="{FF2B5EF4-FFF2-40B4-BE49-F238E27FC236}">
                    <a16:creationId xmlns:a16="http://schemas.microsoft.com/office/drawing/2014/main" id="{17792C22-36CA-4DFE-B418-701FD9889D8D}"/>
                  </a:ext>
                </a:extLst>
              </p:cNvPr>
              <p:cNvSpPr/>
              <p:nvPr/>
            </p:nvSpPr>
            <p:spPr bwMode="auto">
              <a:xfrm>
                <a:off x="2947" y="105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4" name="Freeform 72">
                <a:extLst>
                  <a:ext uri="{FF2B5EF4-FFF2-40B4-BE49-F238E27FC236}">
                    <a16:creationId xmlns:a16="http://schemas.microsoft.com/office/drawing/2014/main" id="{44D47633-C422-4D9A-ACB4-C83CE54194AE}"/>
                  </a:ext>
                </a:extLst>
              </p:cNvPr>
              <p:cNvSpPr/>
              <p:nvPr/>
            </p:nvSpPr>
            <p:spPr bwMode="auto">
              <a:xfrm>
                <a:off x="2953" y="1052"/>
                <a:ext cx="8" cy="2"/>
              </a:xfrm>
              <a:custGeom>
                <a:gdLst>
                  <a:gd name="T0" fmla="*/ 8 w 8"/>
                  <a:gd name="T1" fmla="*/ 2 h 2"/>
                  <a:gd name="T2" fmla="*/ 0 w 8"/>
                  <a:gd name="T3" fmla="*/ 0 h 2"/>
                  <a:gd name="T4" fmla="*/ 5 w 8"/>
                  <a:gd name="T5" fmla="*/ 0 h 2"/>
                  <a:gd name="T6" fmla="*/ 8 w 8"/>
                  <a:gd name="T7" fmla="*/ 2 h 2"/>
                </a:gdLst>
                <a:cxnLst>
                  <a:cxn ang="0">
                    <a:pos x="T0" y="T1"/>
                  </a:cxn>
                  <a:cxn ang="0">
                    <a:pos x="T2" y="T3"/>
                  </a:cxn>
                  <a:cxn ang="0">
                    <a:pos x="T4" y="T5"/>
                  </a:cxn>
                  <a:cxn ang="0">
                    <a:pos x="T6" y="T7"/>
                  </a:cxn>
                </a:cxnLst>
                <a:rect l="0" t="0" r="r" b="b"/>
                <a:pathLst>
                  <a:path w="8" h="2">
                    <a:moveTo>
                      <a:pt x="8" y="2"/>
                    </a:moveTo>
                    <a:lnTo>
                      <a:pt x="0" y="0"/>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5" name="Freeform 73">
                <a:extLst>
                  <a:ext uri="{FF2B5EF4-FFF2-40B4-BE49-F238E27FC236}">
                    <a16:creationId xmlns:a16="http://schemas.microsoft.com/office/drawing/2014/main" id="{665B26D9-C75C-45F4-B833-4921FAFA7DFE}"/>
                  </a:ext>
                </a:extLst>
              </p:cNvPr>
              <p:cNvSpPr/>
              <p:nvPr/>
            </p:nvSpPr>
            <p:spPr bwMode="auto">
              <a:xfrm>
                <a:off x="2838" y="1054"/>
                <a:ext cx="24" cy="8"/>
              </a:xfrm>
              <a:custGeom>
                <a:gdLst>
                  <a:gd name="T0" fmla="*/ 6 w 9"/>
                  <a:gd name="T1" fmla="*/ 1 h 3"/>
                  <a:gd name="T2" fmla="*/ 7 w 9"/>
                  <a:gd name="T3" fmla="*/ 2 h 3"/>
                  <a:gd name="T4" fmla="*/ 8 w 9"/>
                  <a:gd name="T5" fmla="*/ 1 h 3"/>
                  <a:gd name="T6" fmla="*/ 9 w 9"/>
                  <a:gd name="T7" fmla="*/ 3 h 3"/>
                  <a:gd name="T8" fmla="*/ 0 w 9"/>
                  <a:gd name="T9" fmla="*/ 2 h 3"/>
                  <a:gd name="T10" fmla="*/ 2 w 9"/>
                  <a:gd name="T11" fmla="*/ 1 h 3"/>
                  <a:gd name="T12" fmla="*/ 2 w 9"/>
                  <a:gd name="T13" fmla="*/ 0 h 3"/>
                  <a:gd name="T14" fmla="*/ 4 w 9"/>
                  <a:gd name="T15" fmla="*/ 1 h 3"/>
                  <a:gd name="T16" fmla="*/ 4 w 9"/>
                  <a:gd name="T17" fmla="*/ 0 h 3"/>
                  <a:gd name="T18" fmla="*/ 6 w 9"/>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6" y="1"/>
                    </a:moveTo>
                    <a:cubicBezTo>
                      <a:pt x="6" y="2"/>
                      <a:pt x="6" y="2"/>
                      <a:pt x="7" y="2"/>
                    </a:cubicBezTo>
                    <a:cubicBezTo>
                      <a:pt x="7" y="3"/>
                      <a:pt x="8" y="1"/>
                      <a:pt x="8" y="1"/>
                    </a:cubicBezTo>
                    <a:cubicBezTo>
                      <a:pt x="9" y="3"/>
                      <a:pt x="9" y="3"/>
                      <a:pt x="9" y="3"/>
                    </a:cubicBezTo>
                    <a:cubicBezTo>
                      <a:pt x="6" y="2"/>
                      <a:pt x="3" y="3"/>
                      <a:pt x="0" y="2"/>
                    </a:cubicBezTo>
                    <a:cubicBezTo>
                      <a:pt x="2" y="1"/>
                      <a:pt x="2" y="1"/>
                      <a:pt x="2" y="1"/>
                    </a:cubicBezTo>
                    <a:cubicBezTo>
                      <a:pt x="2" y="1"/>
                      <a:pt x="1" y="0"/>
                      <a:pt x="2" y="0"/>
                    </a:cubicBezTo>
                    <a:cubicBezTo>
                      <a:pt x="3" y="0"/>
                      <a:pt x="3" y="2"/>
                      <a:pt x="4" y="1"/>
                    </a:cubicBezTo>
                    <a:cubicBezTo>
                      <a:pt x="4" y="0"/>
                      <a:pt x="4" y="0"/>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6" name="Freeform 74">
                <a:extLst>
                  <a:ext uri="{FF2B5EF4-FFF2-40B4-BE49-F238E27FC236}">
                    <a16:creationId xmlns:a16="http://schemas.microsoft.com/office/drawing/2014/main" id="{5A17D8CA-B607-4D36-A498-B5CD4848B8E2}"/>
                  </a:ext>
                </a:extLst>
              </p:cNvPr>
              <p:cNvSpPr/>
              <p:nvPr/>
            </p:nvSpPr>
            <p:spPr bwMode="auto">
              <a:xfrm>
                <a:off x="3089" y="105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7" name="Freeform 75">
                <a:extLst>
                  <a:ext uri="{FF2B5EF4-FFF2-40B4-BE49-F238E27FC236}">
                    <a16:creationId xmlns:a16="http://schemas.microsoft.com/office/drawing/2014/main" id="{636446D5-568C-4429-BEE6-D48C510C9F4C}"/>
                  </a:ext>
                </a:extLst>
              </p:cNvPr>
              <p:cNvSpPr/>
              <p:nvPr/>
            </p:nvSpPr>
            <p:spPr bwMode="auto">
              <a:xfrm>
                <a:off x="2603" y="1054"/>
                <a:ext cx="2" cy="6"/>
              </a:xfrm>
              <a:custGeom>
                <a:gdLst>
                  <a:gd name="T0" fmla="*/ 0 w 1"/>
                  <a:gd name="T1" fmla="*/ 1 h 2"/>
                  <a:gd name="T2" fmla="*/ 0 w 1"/>
                  <a:gd name="T3" fmla="*/ 2 h 2"/>
                  <a:gd name="T4" fmla="*/ 0 w 1"/>
                  <a:gd name="T5" fmla="*/ 0 h 2"/>
                  <a:gd name="T6" fmla="*/ 0 w 1"/>
                  <a:gd name="T7" fmla="*/ 1 h 2"/>
                </a:gdLst>
                <a:cxnLst>
                  <a:cxn ang="0">
                    <a:pos x="T0" y="T1"/>
                  </a:cxn>
                  <a:cxn ang="0">
                    <a:pos x="T2" y="T3"/>
                  </a:cxn>
                  <a:cxn ang="0">
                    <a:pos x="T4" y="T5"/>
                  </a:cxn>
                  <a:cxn ang="0">
                    <a:pos x="T6" y="T7"/>
                  </a:cxn>
                </a:cxnLst>
                <a:rect l="0" t="0" r="r" b="b"/>
                <a:pathLst>
                  <a:path w="1" h="2">
                    <a:moveTo>
                      <a:pt x="0" y="1"/>
                    </a:moveTo>
                    <a:cubicBezTo>
                      <a:pt x="0" y="2"/>
                      <a:pt x="0" y="2"/>
                      <a:pt x="0" y="2"/>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8" name="Freeform 76">
                <a:extLst>
                  <a:ext uri="{FF2B5EF4-FFF2-40B4-BE49-F238E27FC236}">
                    <a16:creationId xmlns:a16="http://schemas.microsoft.com/office/drawing/2014/main" id="{CD7AFB67-C4D8-4C1C-8292-338B6670A1A7}"/>
                  </a:ext>
                </a:extLst>
              </p:cNvPr>
              <p:cNvSpPr/>
              <p:nvPr/>
            </p:nvSpPr>
            <p:spPr bwMode="auto">
              <a:xfrm>
                <a:off x="2798" y="1054"/>
                <a:ext cx="21" cy="16"/>
              </a:xfrm>
              <a:custGeom>
                <a:gdLst>
                  <a:gd name="T0" fmla="*/ 8 w 8"/>
                  <a:gd name="T1" fmla="*/ 1 h 6"/>
                  <a:gd name="T2" fmla="*/ 7 w 8"/>
                  <a:gd name="T3" fmla="*/ 3 h 6"/>
                  <a:gd name="T4" fmla="*/ 5 w 8"/>
                  <a:gd name="T5" fmla="*/ 2 h 6"/>
                  <a:gd name="T6" fmla="*/ 5 w 8"/>
                  <a:gd name="T7" fmla="*/ 3 h 6"/>
                  <a:gd name="T8" fmla="*/ 4 w 8"/>
                  <a:gd name="T9" fmla="*/ 4 h 6"/>
                  <a:gd name="T10" fmla="*/ 4 w 8"/>
                  <a:gd name="T11" fmla="*/ 4 h 6"/>
                  <a:gd name="T12" fmla="*/ 4 w 8"/>
                  <a:gd name="T13" fmla="*/ 5 h 6"/>
                  <a:gd name="T14" fmla="*/ 3 w 8"/>
                  <a:gd name="T15" fmla="*/ 4 h 6"/>
                  <a:gd name="T16" fmla="*/ 2 w 8"/>
                  <a:gd name="T17" fmla="*/ 5 h 6"/>
                  <a:gd name="T18" fmla="*/ 2 w 8"/>
                  <a:gd name="T19" fmla="*/ 4 h 6"/>
                  <a:gd name="T20" fmla="*/ 0 w 8"/>
                  <a:gd name="T21" fmla="*/ 4 h 6"/>
                  <a:gd name="T22" fmla="*/ 2 w 8"/>
                  <a:gd name="T23" fmla="*/ 2 h 6"/>
                  <a:gd name="T24" fmla="*/ 2 w 8"/>
                  <a:gd name="T25" fmla="*/ 4 h 6"/>
                  <a:gd name="T26" fmla="*/ 3 w 8"/>
                  <a:gd name="T27" fmla="*/ 1 h 6"/>
                  <a:gd name="T28" fmla="*/ 4 w 8"/>
                  <a:gd name="T29" fmla="*/ 2 h 6"/>
                  <a:gd name="T30" fmla="*/ 5 w 8"/>
                  <a:gd name="T31" fmla="*/ 1 h 6"/>
                  <a:gd name="T32" fmla="*/ 7 w 8"/>
                  <a:gd name="T33" fmla="*/ 1 h 6"/>
                  <a:gd name="T34" fmla="*/ 8 w 8"/>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1"/>
                    </a:moveTo>
                    <a:cubicBezTo>
                      <a:pt x="7" y="3"/>
                      <a:pt x="7" y="3"/>
                      <a:pt x="7" y="3"/>
                    </a:cubicBezTo>
                    <a:cubicBezTo>
                      <a:pt x="6" y="3"/>
                      <a:pt x="7" y="0"/>
                      <a:pt x="5" y="2"/>
                    </a:cubicBezTo>
                    <a:cubicBezTo>
                      <a:pt x="5" y="3"/>
                      <a:pt x="5" y="3"/>
                      <a:pt x="5" y="3"/>
                    </a:cubicBezTo>
                    <a:cubicBezTo>
                      <a:pt x="5" y="3"/>
                      <a:pt x="4" y="3"/>
                      <a:pt x="4" y="4"/>
                    </a:cubicBezTo>
                    <a:cubicBezTo>
                      <a:pt x="4" y="4"/>
                      <a:pt x="4" y="4"/>
                      <a:pt x="4" y="4"/>
                    </a:cubicBezTo>
                    <a:cubicBezTo>
                      <a:pt x="4" y="5"/>
                      <a:pt x="4" y="5"/>
                      <a:pt x="4" y="5"/>
                    </a:cubicBezTo>
                    <a:cubicBezTo>
                      <a:pt x="4" y="5"/>
                      <a:pt x="3" y="4"/>
                      <a:pt x="3" y="4"/>
                    </a:cubicBezTo>
                    <a:cubicBezTo>
                      <a:pt x="2" y="4"/>
                      <a:pt x="4" y="6"/>
                      <a:pt x="2" y="5"/>
                    </a:cubicBezTo>
                    <a:cubicBezTo>
                      <a:pt x="2" y="5"/>
                      <a:pt x="2" y="4"/>
                      <a:pt x="2" y="4"/>
                    </a:cubicBezTo>
                    <a:cubicBezTo>
                      <a:pt x="1" y="3"/>
                      <a:pt x="1" y="4"/>
                      <a:pt x="0" y="4"/>
                    </a:cubicBezTo>
                    <a:cubicBezTo>
                      <a:pt x="2" y="2"/>
                      <a:pt x="2" y="2"/>
                      <a:pt x="2" y="2"/>
                    </a:cubicBezTo>
                    <a:cubicBezTo>
                      <a:pt x="2" y="2"/>
                      <a:pt x="1" y="3"/>
                      <a:pt x="2" y="4"/>
                    </a:cubicBezTo>
                    <a:cubicBezTo>
                      <a:pt x="3" y="3"/>
                      <a:pt x="4" y="2"/>
                      <a:pt x="3" y="1"/>
                    </a:cubicBezTo>
                    <a:cubicBezTo>
                      <a:pt x="3" y="2"/>
                      <a:pt x="3" y="2"/>
                      <a:pt x="4" y="2"/>
                    </a:cubicBezTo>
                    <a:cubicBezTo>
                      <a:pt x="5" y="1"/>
                      <a:pt x="3" y="1"/>
                      <a:pt x="5" y="1"/>
                    </a:cubicBezTo>
                    <a:cubicBezTo>
                      <a:pt x="5" y="2"/>
                      <a:pt x="7" y="1"/>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9" name="Freeform 77">
                <a:extLst>
                  <a:ext uri="{FF2B5EF4-FFF2-40B4-BE49-F238E27FC236}">
                    <a16:creationId xmlns:a16="http://schemas.microsoft.com/office/drawing/2014/main" id="{752FC573-B8BE-4972-8702-9FAC059E2C71}"/>
                  </a:ext>
                </a:extLst>
              </p:cNvPr>
              <p:cNvSpPr/>
              <p:nvPr/>
            </p:nvSpPr>
            <p:spPr bwMode="auto">
              <a:xfrm>
                <a:off x="3110" y="1054"/>
                <a:ext cx="8" cy="6"/>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1" y="2"/>
                      <a:pt x="0" y="2"/>
                    </a:cubicBezTo>
                    <a:cubicBezTo>
                      <a:pt x="0" y="1"/>
                      <a:pt x="0" y="1"/>
                      <a:pt x="0" y="1"/>
                    </a:cubicBezTo>
                    <a:cubicBezTo>
                      <a:pt x="2"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0" name="Freeform 78">
                <a:extLst>
                  <a:ext uri="{FF2B5EF4-FFF2-40B4-BE49-F238E27FC236}">
                    <a16:creationId xmlns:a16="http://schemas.microsoft.com/office/drawing/2014/main" id="{D57562A6-3C05-40A5-9A99-34D2415A9276}"/>
                  </a:ext>
                </a:extLst>
              </p:cNvPr>
              <p:cNvSpPr/>
              <p:nvPr/>
            </p:nvSpPr>
            <p:spPr bwMode="auto">
              <a:xfrm>
                <a:off x="3030" y="1054"/>
                <a:ext cx="5" cy="8"/>
              </a:xfrm>
              <a:custGeom>
                <a:gdLst>
                  <a:gd name="T0" fmla="*/ 2 w 2"/>
                  <a:gd name="T1" fmla="*/ 1 h 3"/>
                  <a:gd name="T2" fmla="*/ 1 w 2"/>
                  <a:gd name="T3" fmla="*/ 2 h 3"/>
                  <a:gd name="T4" fmla="*/ 1 w 2"/>
                  <a:gd name="T5" fmla="*/ 3 h 3"/>
                  <a:gd name="T6" fmla="*/ 0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2"/>
                      <a:pt x="1" y="2"/>
                      <a:pt x="1" y="2"/>
                    </a:cubicBezTo>
                    <a:cubicBezTo>
                      <a:pt x="1" y="3"/>
                      <a:pt x="1" y="3"/>
                      <a:pt x="1" y="3"/>
                    </a:cubicBezTo>
                    <a:cubicBezTo>
                      <a:pt x="1" y="3"/>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1" name="Freeform 79">
                <a:extLst>
                  <a:ext uri="{FF2B5EF4-FFF2-40B4-BE49-F238E27FC236}">
                    <a16:creationId xmlns:a16="http://schemas.microsoft.com/office/drawing/2014/main" id="{9BBF272E-73BC-4DF9-B138-FC10C4770C48}"/>
                  </a:ext>
                </a:extLst>
              </p:cNvPr>
              <p:cNvSpPr/>
              <p:nvPr/>
            </p:nvSpPr>
            <p:spPr bwMode="auto">
              <a:xfrm>
                <a:off x="2848" y="1054"/>
                <a:ext cx="78" cy="38"/>
              </a:xfrm>
              <a:custGeom>
                <a:gdLst>
                  <a:gd name="T0" fmla="*/ 29 w 29"/>
                  <a:gd name="T1" fmla="*/ 2 h 14"/>
                  <a:gd name="T2" fmla="*/ 24 w 29"/>
                  <a:gd name="T3" fmla="*/ 4 h 14"/>
                  <a:gd name="T4" fmla="*/ 23 w 29"/>
                  <a:gd name="T5" fmla="*/ 3 h 14"/>
                  <a:gd name="T6" fmla="*/ 21 w 29"/>
                  <a:gd name="T7" fmla="*/ 3 h 14"/>
                  <a:gd name="T8" fmla="*/ 21 w 29"/>
                  <a:gd name="T9" fmla="*/ 5 h 14"/>
                  <a:gd name="T10" fmla="*/ 20 w 29"/>
                  <a:gd name="T11" fmla="*/ 5 h 14"/>
                  <a:gd name="T12" fmla="*/ 20 w 29"/>
                  <a:gd name="T13" fmla="*/ 4 h 14"/>
                  <a:gd name="T14" fmla="*/ 20 w 29"/>
                  <a:gd name="T15" fmla="*/ 5 h 14"/>
                  <a:gd name="T16" fmla="*/ 21 w 29"/>
                  <a:gd name="T17" fmla="*/ 4 h 14"/>
                  <a:gd name="T18" fmla="*/ 17 w 29"/>
                  <a:gd name="T19" fmla="*/ 4 h 14"/>
                  <a:gd name="T20" fmla="*/ 18 w 29"/>
                  <a:gd name="T21" fmla="*/ 5 h 14"/>
                  <a:gd name="T22" fmla="*/ 18 w 29"/>
                  <a:gd name="T23" fmla="*/ 6 h 14"/>
                  <a:gd name="T24" fmla="*/ 14 w 29"/>
                  <a:gd name="T25" fmla="*/ 6 h 14"/>
                  <a:gd name="T26" fmla="*/ 14 w 29"/>
                  <a:gd name="T27" fmla="*/ 8 h 14"/>
                  <a:gd name="T28" fmla="*/ 12 w 29"/>
                  <a:gd name="T29" fmla="*/ 9 h 14"/>
                  <a:gd name="T30" fmla="*/ 13 w 29"/>
                  <a:gd name="T31" fmla="*/ 10 h 14"/>
                  <a:gd name="T32" fmla="*/ 12 w 29"/>
                  <a:gd name="T33" fmla="*/ 10 h 14"/>
                  <a:gd name="T34" fmla="*/ 12 w 29"/>
                  <a:gd name="T35" fmla="*/ 9 h 14"/>
                  <a:gd name="T36" fmla="*/ 11 w 29"/>
                  <a:gd name="T37" fmla="*/ 9 h 14"/>
                  <a:gd name="T38" fmla="*/ 8 w 29"/>
                  <a:gd name="T39" fmla="*/ 11 h 14"/>
                  <a:gd name="T40" fmla="*/ 8 w 29"/>
                  <a:gd name="T41" fmla="*/ 10 h 14"/>
                  <a:gd name="T42" fmla="*/ 3 w 29"/>
                  <a:gd name="T43" fmla="*/ 13 h 14"/>
                  <a:gd name="T44" fmla="*/ 0 w 29"/>
                  <a:gd name="T45" fmla="*/ 11 h 14"/>
                  <a:gd name="T46" fmla="*/ 2 w 29"/>
                  <a:gd name="T47" fmla="*/ 10 h 14"/>
                  <a:gd name="T48" fmla="*/ 2 w 29"/>
                  <a:gd name="T49" fmla="*/ 11 h 14"/>
                  <a:gd name="T50" fmla="*/ 7 w 29"/>
                  <a:gd name="T51" fmla="*/ 8 h 14"/>
                  <a:gd name="T52" fmla="*/ 7 w 29"/>
                  <a:gd name="T53" fmla="*/ 8 h 14"/>
                  <a:gd name="T54" fmla="*/ 10 w 29"/>
                  <a:gd name="T55" fmla="*/ 6 h 14"/>
                  <a:gd name="T56" fmla="*/ 9 w 29"/>
                  <a:gd name="T57" fmla="*/ 5 h 14"/>
                  <a:gd name="T58" fmla="*/ 16 w 29"/>
                  <a:gd name="T59" fmla="*/ 4 h 14"/>
                  <a:gd name="T60" fmla="*/ 16 w 29"/>
                  <a:gd name="T61" fmla="*/ 3 h 14"/>
                  <a:gd name="T62" fmla="*/ 25 w 29"/>
                  <a:gd name="T63" fmla="*/ 1 h 14"/>
                  <a:gd name="T64" fmla="*/ 25 w 29"/>
                  <a:gd name="T65" fmla="*/ 2 h 14"/>
                  <a:gd name="T66" fmla="*/ 29 w 29"/>
                  <a:gd name="T6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14">
                    <a:moveTo>
                      <a:pt x="29" y="2"/>
                    </a:moveTo>
                    <a:cubicBezTo>
                      <a:pt x="28" y="4"/>
                      <a:pt x="25" y="3"/>
                      <a:pt x="24" y="4"/>
                    </a:cubicBezTo>
                    <a:cubicBezTo>
                      <a:pt x="24" y="3"/>
                      <a:pt x="23" y="3"/>
                      <a:pt x="23" y="3"/>
                    </a:cubicBezTo>
                    <a:cubicBezTo>
                      <a:pt x="21" y="3"/>
                      <a:pt x="21" y="3"/>
                      <a:pt x="21" y="3"/>
                    </a:cubicBezTo>
                    <a:cubicBezTo>
                      <a:pt x="21" y="4"/>
                      <a:pt x="23" y="6"/>
                      <a:pt x="21" y="5"/>
                    </a:cubicBezTo>
                    <a:cubicBezTo>
                      <a:pt x="21" y="5"/>
                      <a:pt x="20" y="5"/>
                      <a:pt x="20" y="5"/>
                    </a:cubicBezTo>
                    <a:cubicBezTo>
                      <a:pt x="20" y="4"/>
                      <a:pt x="20" y="4"/>
                      <a:pt x="20" y="4"/>
                    </a:cubicBezTo>
                    <a:cubicBezTo>
                      <a:pt x="20" y="5"/>
                      <a:pt x="20" y="5"/>
                      <a:pt x="20" y="5"/>
                    </a:cubicBezTo>
                    <a:cubicBezTo>
                      <a:pt x="21" y="4"/>
                      <a:pt x="21" y="4"/>
                      <a:pt x="21" y="4"/>
                    </a:cubicBezTo>
                    <a:cubicBezTo>
                      <a:pt x="19" y="4"/>
                      <a:pt x="18" y="3"/>
                      <a:pt x="17" y="4"/>
                    </a:cubicBezTo>
                    <a:cubicBezTo>
                      <a:pt x="18" y="5"/>
                      <a:pt x="18" y="5"/>
                      <a:pt x="18" y="5"/>
                    </a:cubicBezTo>
                    <a:cubicBezTo>
                      <a:pt x="17" y="5"/>
                      <a:pt x="18" y="6"/>
                      <a:pt x="18" y="6"/>
                    </a:cubicBezTo>
                    <a:cubicBezTo>
                      <a:pt x="17" y="5"/>
                      <a:pt x="16" y="6"/>
                      <a:pt x="14" y="6"/>
                    </a:cubicBezTo>
                    <a:cubicBezTo>
                      <a:pt x="14" y="7"/>
                      <a:pt x="15" y="7"/>
                      <a:pt x="14" y="8"/>
                    </a:cubicBezTo>
                    <a:cubicBezTo>
                      <a:pt x="13" y="8"/>
                      <a:pt x="13" y="8"/>
                      <a:pt x="12" y="9"/>
                    </a:cubicBezTo>
                    <a:cubicBezTo>
                      <a:pt x="12" y="9"/>
                      <a:pt x="13" y="9"/>
                      <a:pt x="13" y="10"/>
                    </a:cubicBezTo>
                    <a:cubicBezTo>
                      <a:pt x="12" y="10"/>
                      <a:pt x="12" y="10"/>
                      <a:pt x="12" y="10"/>
                    </a:cubicBezTo>
                    <a:cubicBezTo>
                      <a:pt x="12" y="9"/>
                      <a:pt x="13" y="9"/>
                      <a:pt x="12" y="9"/>
                    </a:cubicBezTo>
                    <a:cubicBezTo>
                      <a:pt x="12" y="8"/>
                      <a:pt x="11" y="9"/>
                      <a:pt x="11" y="9"/>
                    </a:cubicBezTo>
                    <a:cubicBezTo>
                      <a:pt x="10" y="9"/>
                      <a:pt x="10" y="11"/>
                      <a:pt x="8" y="11"/>
                    </a:cubicBezTo>
                    <a:cubicBezTo>
                      <a:pt x="8" y="10"/>
                      <a:pt x="8" y="10"/>
                      <a:pt x="8" y="10"/>
                    </a:cubicBezTo>
                    <a:cubicBezTo>
                      <a:pt x="7" y="14"/>
                      <a:pt x="2" y="9"/>
                      <a:pt x="3" y="13"/>
                    </a:cubicBezTo>
                    <a:cubicBezTo>
                      <a:pt x="1" y="13"/>
                      <a:pt x="2" y="11"/>
                      <a:pt x="0" y="11"/>
                    </a:cubicBezTo>
                    <a:cubicBezTo>
                      <a:pt x="0" y="10"/>
                      <a:pt x="1" y="11"/>
                      <a:pt x="2" y="10"/>
                    </a:cubicBezTo>
                    <a:cubicBezTo>
                      <a:pt x="2" y="11"/>
                      <a:pt x="2" y="11"/>
                      <a:pt x="2" y="11"/>
                    </a:cubicBezTo>
                    <a:cubicBezTo>
                      <a:pt x="2" y="9"/>
                      <a:pt x="6" y="9"/>
                      <a:pt x="7" y="8"/>
                    </a:cubicBezTo>
                    <a:cubicBezTo>
                      <a:pt x="7" y="8"/>
                      <a:pt x="7" y="8"/>
                      <a:pt x="7" y="8"/>
                    </a:cubicBezTo>
                    <a:cubicBezTo>
                      <a:pt x="10" y="6"/>
                      <a:pt x="10" y="6"/>
                      <a:pt x="10" y="6"/>
                    </a:cubicBezTo>
                    <a:cubicBezTo>
                      <a:pt x="10" y="6"/>
                      <a:pt x="10" y="5"/>
                      <a:pt x="9" y="5"/>
                    </a:cubicBezTo>
                    <a:cubicBezTo>
                      <a:pt x="10" y="6"/>
                      <a:pt x="14" y="5"/>
                      <a:pt x="16" y="4"/>
                    </a:cubicBezTo>
                    <a:cubicBezTo>
                      <a:pt x="16" y="4"/>
                      <a:pt x="16" y="4"/>
                      <a:pt x="16" y="3"/>
                    </a:cubicBezTo>
                    <a:cubicBezTo>
                      <a:pt x="19" y="2"/>
                      <a:pt x="22" y="4"/>
                      <a:pt x="25" y="1"/>
                    </a:cubicBezTo>
                    <a:cubicBezTo>
                      <a:pt x="25" y="2"/>
                      <a:pt x="25" y="2"/>
                      <a:pt x="25" y="2"/>
                    </a:cubicBezTo>
                    <a:cubicBezTo>
                      <a:pt x="26" y="1"/>
                      <a:pt x="29" y="0"/>
                      <a:pt x="2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2" name="Freeform 80">
                <a:extLst>
                  <a:ext uri="{FF2B5EF4-FFF2-40B4-BE49-F238E27FC236}">
                    <a16:creationId xmlns:a16="http://schemas.microsoft.com/office/drawing/2014/main" id="{BAB93A9A-1D3D-4594-B7DB-A4251A4422E8}"/>
                  </a:ext>
                </a:extLst>
              </p:cNvPr>
              <p:cNvSpPr/>
              <p:nvPr/>
            </p:nvSpPr>
            <p:spPr bwMode="auto">
              <a:xfrm>
                <a:off x="2942" y="1057"/>
                <a:ext cx="19" cy="5"/>
              </a:xfrm>
              <a:custGeom>
                <a:gdLst>
                  <a:gd name="T0" fmla="*/ 6 w 7"/>
                  <a:gd name="T1" fmla="*/ 0 h 2"/>
                  <a:gd name="T2" fmla="*/ 7 w 7"/>
                  <a:gd name="T3" fmla="*/ 0 h 2"/>
                  <a:gd name="T4" fmla="*/ 6 w 7"/>
                  <a:gd name="T5" fmla="*/ 1 h 2"/>
                  <a:gd name="T6" fmla="*/ 6 w 7"/>
                  <a:gd name="T7" fmla="*/ 2 h 2"/>
                  <a:gd name="T8" fmla="*/ 1 w 7"/>
                  <a:gd name="T9" fmla="*/ 2 h 2"/>
                  <a:gd name="T10" fmla="*/ 3 w 7"/>
                  <a:gd name="T11" fmla="*/ 0 h 2"/>
                  <a:gd name="T12" fmla="*/ 6 w 7"/>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7" y="0"/>
                      <a:pt x="7" y="0"/>
                      <a:pt x="7" y="0"/>
                    </a:cubicBezTo>
                    <a:cubicBezTo>
                      <a:pt x="6" y="1"/>
                      <a:pt x="6" y="1"/>
                      <a:pt x="6" y="1"/>
                    </a:cubicBezTo>
                    <a:cubicBezTo>
                      <a:pt x="6" y="2"/>
                      <a:pt x="6" y="2"/>
                      <a:pt x="6" y="2"/>
                    </a:cubicBezTo>
                    <a:cubicBezTo>
                      <a:pt x="4" y="2"/>
                      <a:pt x="2" y="0"/>
                      <a:pt x="1" y="2"/>
                    </a:cubicBezTo>
                    <a:cubicBezTo>
                      <a:pt x="0" y="1"/>
                      <a:pt x="2" y="1"/>
                      <a:pt x="3" y="0"/>
                    </a:cubicBezTo>
                    <a:cubicBezTo>
                      <a:pt x="5" y="0"/>
                      <a:pt x="5"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3" name="Freeform 81">
                <a:extLst>
                  <a:ext uri="{FF2B5EF4-FFF2-40B4-BE49-F238E27FC236}">
                    <a16:creationId xmlns:a16="http://schemas.microsoft.com/office/drawing/2014/main" id="{89D3A11D-D037-49C0-A74E-2275690498EC}"/>
                  </a:ext>
                </a:extLst>
              </p:cNvPr>
              <p:cNvSpPr/>
              <p:nvPr/>
            </p:nvSpPr>
            <p:spPr bwMode="auto">
              <a:xfrm>
                <a:off x="3019" y="10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4" name="Freeform 82">
                <a:extLst>
                  <a:ext uri="{FF2B5EF4-FFF2-40B4-BE49-F238E27FC236}">
                    <a16:creationId xmlns:a16="http://schemas.microsoft.com/office/drawing/2014/main" id="{4D5BA4D3-46AA-49C4-8CDD-89846CA3EA9D}"/>
                  </a:ext>
                </a:extLst>
              </p:cNvPr>
              <p:cNvSpPr/>
              <p:nvPr/>
            </p:nvSpPr>
            <p:spPr bwMode="auto">
              <a:xfrm>
                <a:off x="2448" y="1060"/>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5" name="Freeform 83">
                <a:extLst>
                  <a:ext uri="{FF2B5EF4-FFF2-40B4-BE49-F238E27FC236}">
                    <a16:creationId xmlns:a16="http://schemas.microsoft.com/office/drawing/2014/main" id="{B2DE5FB3-ACC8-446D-BEC0-4A70771B86FE}"/>
                  </a:ext>
                </a:extLst>
              </p:cNvPr>
              <p:cNvSpPr/>
              <p:nvPr/>
            </p:nvSpPr>
            <p:spPr bwMode="auto">
              <a:xfrm>
                <a:off x="2413" y="1062"/>
                <a:ext cx="5" cy="8"/>
              </a:xfrm>
              <a:custGeom>
                <a:gdLst>
                  <a:gd name="T0" fmla="*/ 2 w 2"/>
                  <a:gd name="T1" fmla="*/ 2 h 3"/>
                  <a:gd name="T2" fmla="*/ 0 w 2"/>
                  <a:gd name="T3" fmla="*/ 1 h 3"/>
                  <a:gd name="T4" fmla="*/ 2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0" y="2"/>
                      <a:pt x="0" y="1"/>
                    </a:cubicBezTo>
                    <a:cubicBezTo>
                      <a:pt x="2" y="0"/>
                      <a:pt x="2" y="0"/>
                      <a:pt x="2" y="0"/>
                    </a:cubicBezTo>
                    <a:cubicBezTo>
                      <a:pt x="1" y="1"/>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6" name="Rectangle 84">
                <a:extLst>
                  <a:ext uri="{FF2B5EF4-FFF2-40B4-BE49-F238E27FC236}">
                    <a16:creationId xmlns:a16="http://schemas.microsoft.com/office/drawing/2014/main" id="{A0023667-3D1F-441B-B400-B023DF8B0270}"/>
                  </a:ext>
                </a:extLst>
              </p:cNvPr>
              <p:cNvSpPr>
                <a:spLocks noChangeArrowheads="1"/>
              </p:cNvSpPr>
              <p:nvPr/>
            </p:nvSpPr>
            <p:spPr bwMode="auto">
              <a:xfrm>
                <a:off x="3674" y="106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7" name="Freeform 85">
                <a:extLst>
                  <a:ext uri="{FF2B5EF4-FFF2-40B4-BE49-F238E27FC236}">
                    <a16:creationId xmlns:a16="http://schemas.microsoft.com/office/drawing/2014/main" id="{72D4C5B7-1D6D-4FF1-9B17-02128EF85D39}"/>
                  </a:ext>
                </a:extLst>
              </p:cNvPr>
              <p:cNvSpPr/>
              <p:nvPr/>
            </p:nvSpPr>
            <p:spPr bwMode="auto">
              <a:xfrm>
                <a:off x="3607" y="106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8" name="Freeform 86">
                <a:extLst>
                  <a:ext uri="{FF2B5EF4-FFF2-40B4-BE49-F238E27FC236}">
                    <a16:creationId xmlns:a16="http://schemas.microsoft.com/office/drawing/2014/main" id="{6DBA5A11-C1AF-4E91-A981-753AD852A835}"/>
                  </a:ext>
                </a:extLst>
              </p:cNvPr>
              <p:cNvSpPr/>
              <p:nvPr/>
            </p:nvSpPr>
            <p:spPr bwMode="auto">
              <a:xfrm>
                <a:off x="2699" y="10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9" name="Freeform 87">
                <a:extLst>
                  <a:ext uri="{FF2B5EF4-FFF2-40B4-BE49-F238E27FC236}">
                    <a16:creationId xmlns:a16="http://schemas.microsoft.com/office/drawing/2014/main" id="{6DB2DAEE-C2F1-471E-AB1F-764E5AD00809}"/>
                  </a:ext>
                </a:extLst>
              </p:cNvPr>
              <p:cNvSpPr/>
              <p:nvPr/>
            </p:nvSpPr>
            <p:spPr bwMode="auto">
              <a:xfrm>
                <a:off x="3084" y="1065"/>
                <a:ext cx="24" cy="27"/>
              </a:xfrm>
              <a:custGeom>
                <a:gdLst>
                  <a:gd name="T0" fmla="*/ 7 w 9"/>
                  <a:gd name="T1" fmla="*/ 0 h 10"/>
                  <a:gd name="T2" fmla="*/ 6 w 9"/>
                  <a:gd name="T3" fmla="*/ 2 h 10"/>
                  <a:gd name="T4" fmla="*/ 9 w 9"/>
                  <a:gd name="T5" fmla="*/ 5 h 10"/>
                  <a:gd name="T6" fmla="*/ 2 w 9"/>
                  <a:gd name="T7" fmla="*/ 9 h 10"/>
                  <a:gd name="T8" fmla="*/ 1 w 9"/>
                  <a:gd name="T9" fmla="*/ 10 h 10"/>
                  <a:gd name="T10" fmla="*/ 3 w 9"/>
                  <a:gd name="T11" fmla="*/ 7 h 10"/>
                  <a:gd name="T12" fmla="*/ 4 w 9"/>
                  <a:gd name="T13" fmla="*/ 6 h 10"/>
                  <a:gd name="T14" fmla="*/ 4 w 9"/>
                  <a:gd name="T15" fmla="*/ 7 h 10"/>
                  <a:gd name="T16" fmla="*/ 5 w 9"/>
                  <a:gd name="T17" fmla="*/ 6 h 10"/>
                  <a:gd name="T18" fmla="*/ 6 w 9"/>
                  <a:gd name="T19" fmla="*/ 4 h 10"/>
                  <a:gd name="T20" fmla="*/ 3 w 9"/>
                  <a:gd name="T21" fmla="*/ 5 h 10"/>
                  <a:gd name="T22" fmla="*/ 5 w 9"/>
                  <a:gd name="T23" fmla="*/ 0 h 10"/>
                  <a:gd name="T24" fmla="*/ 7 w 9"/>
                  <a:gd name="T2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0"/>
                    </a:moveTo>
                    <a:cubicBezTo>
                      <a:pt x="8" y="0"/>
                      <a:pt x="7" y="1"/>
                      <a:pt x="6" y="2"/>
                    </a:cubicBezTo>
                    <a:cubicBezTo>
                      <a:pt x="7" y="3"/>
                      <a:pt x="9" y="4"/>
                      <a:pt x="9" y="5"/>
                    </a:cubicBezTo>
                    <a:cubicBezTo>
                      <a:pt x="6" y="6"/>
                      <a:pt x="3" y="7"/>
                      <a:pt x="2" y="9"/>
                    </a:cubicBezTo>
                    <a:cubicBezTo>
                      <a:pt x="2" y="10"/>
                      <a:pt x="1" y="10"/>
                      <a:pt x="1" y="10"/>
                    </a:cubicBezTo>
                    <a:cubicBezTo>
                      <a:pt x="0" y="9"/>
                      <a:pt x="3" y="8"/>
                      <a:pt x="3" y="7"/>
                    </a:cubicBezTo>
                    <a:cubicBezTo>
                      <a:pt x="4" y="6"/>
                      <a:pt x="4" y="6"/>
                      <a:pt x="4" y="6"/>
                    </a:cubicBezTo>
                    <a:cubicBezTo>
                      <a:pt x="4" y="7"/>
                      <a:pt x="4" y="7"/>
                      <a:pt x="4" y="7"/>
                    </a:cubicBezTo>
                    <a:cubicBezTo>
                      <a:pt x="5" y="7"/>
                      <a:pt x="5" y="7"/>
                      <a:pt x="5" y="6"/>
                    </a:cubicBezTo>
                    <a:cubicBezTo>
                      <a:pt x="3" y="5"/>
                      <a:pt x="6" y="5"/>
                      <a:pt x="6" y="4"/>
                    </a:cubicBezTo>
                    <a:cubicBezTo>
                      <a:pt x="5" y="3"/>
                      <a:pt x="4" y="5"/>
                      <a:pt x="3" y="5"/>
                    </a:cubicBezTo>
                    <a:cubicBezTo>
                      <a:pt x="8" y="4"/>
                      <a:pt x="0" y="1"/>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0" name="Freeform 88">
                <a:extLst>
                  <a:ext uri="{FF2B5EF4-FFF2-40B4-BE49-F238E27FC236}">
                    <a16:creationId xmlns:a16="http://schemas.microsoft.com/office/drawing/2014/main" id="{B067B7B5-C9F9-4174-832D-2D9CBF40C791}"/>
                  </a:ext>
                </a:extLst>
              </p:cNvPr>
              <p:cNvSpPr/>
              <p:nvPr/>
            </p:nvSpPr>
            <p:spPr bwMode="auto">
              <a:xfrm>
                <a:off x="3132" y="106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1" name="Rectangle 89">
                <a:extLst>
                  <a:ext uri="{FF2B5EF4-FFF2-40B4-BE49-F238E27FC236}">
                    <a16:creationId xmlns:a16="http://schemas.microsoft.com/office/drawing/2014/main" id="{6ADF3ECE-0D8C-4AB5-9C7C-33DE9F50F39E}"/>
                  </a:ext>
                </a:extLst>
              </p:cNvPr>
              <p:cNvSpPr>
                <a:spLocks noChangeArrowheads="1"/>
              </p:cNvSpPr>
              <p:nvPr/>
            </p:nvSpPr>
            <p:spPr bwMode="auto">
              <a:xfrm>
                <a:off x="3642" y="1065"/>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2" name="Freeform 90">
                <a:extLst>
                  <a:ext uri="{FF2B5EF4-FFF2-40B4-BE49-F238E27FC236}">
                    <a16:creationId xmlns:a16="http://schemas.microsoft.com/office/drawing/2014/main" id="{FFB1D387-49DC-4693-81B0-98D7762193CD}"/>
                  </a:ext>
                </a:extLst>
              </p:cNvPr>
              <p:cNvSpPr/>
              <p:nvPr/>
            </p:nvSpPr>
            <p:spPr bwMode="auto">
              <a:xfrm>
                <a:off x="2832" y="1068"/>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3" name="Freeform 91">
                <a:extLst>
                  <a:ext uri="{FF2B5EF4-FFF2-40B4-BE49-F238E27FC236}">
                    <a16:creationId xmlns:a16="http://schemas.microsoft.com/office/drawing/2014/main" id="{BD73EA1F-6C48-4677-A03F-A70A7CBC163A}"/>
                  </a:ext>
                </a:extLst>
              </p:cNvPr>
              <p:cNvSpPr/>
              <p:nvPr/>
            </p:nvSpPr>
            <p:spPr bwMode="auto">
              <a:xfrm>
                <a:off x="2822" y="1068"/>
                <a:ext cx="8" cy="5"/>
              </a:xfrm>
              <a:custGeom>
                <a:gdLst>
                  <a:gd name="T0" fmla="*/ 2 w 3"/>
                  <a:gd name="T1" fmla="*/ 2 h 2"/>
                  <a:gd name="T2" fmla="*/ 1 w 3"/>
                  <a:gd name="T3" fmla="*/ 0 h 2"/>
                  <a:gd name="T4" fmla="*/ 2 w 3"/>
                  <a:gd name="T5" fmla="*/ 2 h 2"/>
                </a:gdLst>
                <a:cxnLst>
                  <a:cxn ang="0">
                    <a:pos x="T0" y="T1"/>
                  </a:cxn>
                  <a:cxn ang="0">
                    <a:pos x="T2" y="T3"/>
                  </a:cxn>
                  <a:cxn ang="0">
                    <a:pos x="T4" y="T5"/>
                  </a:cxn>
                </a:cxnLst>
                <a:rect l="0" t="0" r="r" b="b"/>
                <a:pathLst>
                  <a:path w="3" h="2">
                    <a:moveTo>
                      <a:pt x="2" y="2"/>
                    </a:moveTo>
                    <a:cubicBezTo>
                      <a:pt x="1" y="1"/>
                      <a:pt x="0" y="1"/>
                      <a:pt x="1"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4" name="Freeform 92">
                <a:extLst>
                  <a:ext uri="{FF2B5EF4-FFF2-40B4-BE49-F238E27FC236}">
                    <a16:creationId xmlns:a16="http://schemas.microsoft.com/office/drawing/2014/main" id="{FCCB1FC4-5515-4F59-969F-18F2B5C79250}"/>
                  </a:ext>
                </a:extLst>
              </p:cNvPr>
              <p:cNvSpPr/>
              <p:nvPr/>
            </p:nvSpPr>
            <p:spPr bwMode="auto">
              <a:xfrm>
                <a:off x="3599" y="1068"/>
                <a:ext cx="6" cy="5"/>
              </a:xfrm>
              <a:custGeom>
                <a:gdLst>
                  <a:gd name="T0" fmla="*/ 2 w 2"/>
                  <a:gd name="T1" fmla="*/ 1 h 2"/>
                  <a:gd name="T2" fmla="*/ 1 w 2"/>
                  <a:gd name="T3" fmla="*/ 1 h 2"/>
                  <a:gd name="T4" fmla="*/ 0 w 2"/>
                  <a:gd name="T5" fmla="*/ 2 h 2"/>
                  <a:gd name="T6" fmla="*/ 0 w 2"/>
                  <a:gd name="T7" fmla="*/ 1 h 2"/>
                  <a:gd name="T8" fmla="*/ 0 w 2"/>
                  <a:gd name="T9" fmla="*/ 1 h 2"/>
                  <a:gd name="T10" fmla="*/ 2 w 2"/>
                  <a:gd name="T11" fmla="*/ 0 h 2"/>
                  <a:gd name="T12" fmla="*/ 2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1"/>
                      <a:pt x="1" y="2"/>
                      <a:pt x="0" y="2"/>
                    </a:cubicBezTo>
                    <a:cubicBezTo>
                      <a:pt x="0" y="1"/>
                      <a:pt x="0" y="1"/>
                      <a:pt x="0" y="1"/>
                    </a:cubicBezTo>
                    <a:cubicBezTo>
                      <a:pt x="0" y="1"/>
                      <a:pt x="0" y="1"/>
                      <a:pt x="0" y="1"/>
                    </a:cubicBezTo>
                    <a:cubicBezTo>
                      <a:pt x="2" y="0"/>
                      <a:pt x="2"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5" name="Freeform 93">
                <a:extLst>
                  <a:ext uri="{FF2B5EF4-FFF2-40B4-BE49-F238E27FC236}">
                    <a16:creationId xmlns:a16="http://schemas.microsoft.com/office/drawing/2014/main" id="{8560CB8B-404A-43DF-A859-E8DE8F5FA96D}"/>
                  </a:ext>
                </a:extLst>
              </p:cNvPr>
              <p:cNvSpPr/>
              <p:nvPr/>
            </p:nvSpPr>
            <p:spPr bwMode="auto">
              <a:xfrm>
                <a:off x="2792" y="1068"/>
                <a:ext cx="3" cy="5"/>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6" name="Freeform 94">
                <a:extLst>
                  <a:ext uri="{FF2B5EF4-FFF2-40B4-BE49-F238E27FC236}">
                    <a16:creationId xmlns:a16="http://schemas.microsoft.com/office/drawing/2014/main" id="{7425CC38-4849-49BE-85B0-8690F5A8321E}"/>
                  </a:ext>
                </a:extLst>
              </p:cNvPr>
              <p:cNvSpPr/>
              <p:nvPr/>
            </p:nvSpPr>
            <p:spPr bwMode="auto">
              <a:xfrm>
                <a:off x="3639" y="1065"/>
                <a:ext cx="11" cy="14"/>
              </a:xfrm>
              <a:custGeom>
                <a:gdLst>
                  <a:gd name="T0" fmla="*/ 4 w 4"/>
                  <a:gd name="T1" fmla="*/ 2 h 5"/>
                  <a:gd name="T2" fmla="*/ 1 w 4"/>
                  <a:gd name="T3" fmla="*/ 3 h 5"/>
                  <a:gd name="T4" fmla="*/ 4 w 4"/>
                  <a:gd name="T5" fmla="*/ 2 h 5"/>
                </a:gdLst>
                <a:cxnLst>
                  <a:cxn ang="0">
                    <a:pos x="T0" y="T1"/>
                  </a:cxn>
                  <a:cxn ang="0">
                    <a:pos x="T2" y="T3"/>
                  </a:cxn>
                  <a:cxn ang="0">
                    <a:pos x="T4" y="T5"/>
                  </a:cxn>
                </a:cxnLst>
                <a:rect l="0" t="0" r="r" b="b"/>
                <a:pathLst>
                  <a:path w="4" h="5">
                    <a:moveTo>
                      <a:pt x="4" y="2"/>
                    </a:moveTo>
                    <a:cubicBezTo>
                      <a:pt x="1" y="0"/>
                      <a:pt x="2" y="5"/>
                      <a:pt x="1" y="3"/>
                    </a:cubicBezTo>
                    <a:cubicBezTo>
                      <a:pt x="0" y="1"/>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7" name="Freeform 95">
                <a:extLst>
                  <a:ext uri="{FF2B5EF4-FFF2-40B4-BE49-F238E27FC236}">
                    <a16:creationId xmlns:a16="http://schemas.microsoft.com/office/drawing/2014/main" id="{BB9B7816-1991-462B-B0B4-E3AE7EAE2E12}"/>
                  </a:ext>
                </a:extLst>
              </p:cNvPr>
              <p:cNvSpPr/>
              <p:nvPr/>
            </p:nvSpPr>
            <p:spPr bwMode="auto">
              <a:xfrm>
                <a:off x="2929" y="1070"/>
                <a:ext cx="10" cy="3"/>
              </a:xfrm>
              <a:custGeom>
                <a:gdLst>
                  <a:gd name="T0" fmla="*/ 3 w 4"/>
                  <a:gd name="T1" fmla="*/ 0 h 1"/>
                  <a:gd name="T2" fmla="*/ 4 w 4"/>
                  <a:gd name="T3" fmla="*/ 0 h 1"/>
                  <a:gd name="T4" fmla="*/ 4 w 4"/>
                  <a:gd name="T5" fmla="*/ 0 h 1"/>
                  <a:gd name="T6" fmla="*/ 1 w 4"/>
                  <a:gd name="T7" fmla="*/ 1 h 1"/>
                  <a:gd name="T8" fmla="*/ 0 w 4"/>
                  <a:gd name="T9" fmla="*/ 0 h 1"/>
                  <a:gd name="T10" fmla="*/ 3 w 4"/>
                  <a:gd name="T11" fmla="*/ 0 h 1"/>
                </a:gdLst>
                <a:cxnLst>
                  <a:cxn ang="0">
                    <a:pos x="T0" y="T1"/>
                  </a:cxn>
                  <a:cxn ang="0">
                    <a:pos x="T2" y="T3"/>
                  </a:cxn>
                  <a:cxn ang="0">
                    <a:pos x="T4" y="T5"/>
                  </a:cxn>
                  <a:cxn ang="0">
                    <a:pos x="T6" y="T7"/>
                  </a:cxn>
                  <a:cxn ang="0">
                    <a:pos x="T8" y="T9"/>
                  </a:cxn>
                  <a:cxn ang="0">
                    <a:pos x="T10" y="T11"/>
                  </a:cxn>
                </a:cxnLst>
                <a:rect l="0" t="0" r="r" b="b"/>
                <a:pathLst>
                  <a:path w="4" h="1">
                    <a:moveTo>
                      <a:pt x="3" y="0"/>
                    </a:moveTo>
                    <a:cubicBezTo>
                      <a:pt x="4" y="0"/>
                      <a:pt x="4" y="0"/>
                      <a:pt x="4" y="0"/>
                    </a:cubicBezTo>
                    <a:cubicBezTo>
                      <a:pt x="4" y="0"/>
                      <a:pt x="4" y="0"/>
                      <a:pt x="4" y="0"/>
                    </a:cubicBezTo>
                    <a:cubicBezTo>
                      <a:pt x="3" y="1"/>
                      <a:pt x="2" y="0"/>
                      <a:pt x="1" y="1"/>
                    </a:cubicBezTo>
                    <a:cubicBezTo>
                      <a:pt x="0" y="1"/>
                      <a:pt x="0" y="1"/>
                      <a:pt x="0" y="0"/>
                    </a:cubicBezTo>
                    <a:cubicBezTo>
                      <a:pt x="1"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8" name="Freeform 96">
                <a:extLst>
                  <a:ext uri="{FF2B5EF4-FFF2-40B4-BE49-F238E27FC236}">
                    <a16:creationId xmlns:a16="http://schemas.microsoft.com/office/drawing/2014/main" id="{6F666666-0464-4C81-B301-B0DA9C51CD8E}"/>
                  </a:ext>
                </a:extLst>
              </p:cNvPr>
              <p:cNvSpPr/>
              <p:nvPr/>
            </p:nvSpPr>
            <p:spPr bwMode="auto">
              <a:xfrm>
                <a:off x="2947" y="1070"/>
                <a:ext cx="30" cy="14"/>
              </a:xfrm>
              <a:custGeom>
                <a:gdLst>
                  <a:gd name="T0" fmla="*/ 7 w 11"/>
                  <a:gd name="T1" fmla="*/ 1 h 5"/>
                  <a:gd name="T2" fmla="*/ 10 w 11"/>
                  <a:gd name="T3" fmla="*/ 1 h 5"/>
                  <a:gd name="T4" fmla="*/ 9 w 11"/>
                  <a:gd name="T5" fmla="*/ 3 h 5"/>
                  <a:gd name="T6" fmla="*/ 9 w 11"/>
                  <a:gd name="T7" fmla="*/ 3 h 5"/>
                  <a:gd name="T8" fmla="*/ 6 w 11"/>
                  <a:gd name="T9" fmla="*/ 5 h 5"/>
                  <a:gd name="T10" fmla="*/ 5 w 11"/>
                  <a:gd name="T11" fmla="*/ 5 h 5"/>
                  <a:gd name="T12" fmla="*/ 7 w 11"/>
                  <a:gd name="T13" fmla="*/ 1 h 5"/>
                  <a:gd name="T14" fmla="*/ 3 w 11"/>
                  <a:gd name="T15" fmla="*/ 2 h 5"/>
                  <a:gd name="T16" fmla="*/ 0 w 11"/>
                  <a:gd name="T17" fmla="*/ 0 h 5"/>
                  <a:gd name="T18" fmla="*/ 7 w 11"/>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7" y="1"/>
                    </a:moveTo>
                    <a:cubicBezTo>
                      <a:pt x="10" y="1"/>
                      <a:pt x="10" y="1"/>
                      <a:pt x="10" y="1"/>
                    </a:cubicBezTo>
                    <a:cubicBezTo>
                      <a:pt x="10" y="1"/>
                      <a:pt x="11" y="3"/>
                      <a:pt x="9" y="3"/>
                    </a:cubicBezTo>
                    <a:cubicBezTo>
                      <a:pt x="9" y="3"/>
                      <a:pt x="9" y="3"/>
                      <a:pt x="9" y="3"/>
                    </a:cubicBezTo>
                    <a:cubicBezTo>
                      <a:pt x="9" y="5"/>
                      <a:pt x="7" y="5"/>
                      <a:pt x="6" y="5"/>
                    </a:cubicBezTo>
                    <a:cubicBezTo>
                      <a:pt x="5" y="5"/>
                      <a:pt x="5" y="5"/>
                      <a:pt x="5" y="5"/>
                    </a:cubicBezTo>
                    <a:cubicBezTo>
                      <a:pt x="6" y="4"/>
                      <a:pt x="8" y="3"/>
                      <a:pt x="7" y="1"/>
                    </a:cubicBezTo>
                    <a:cubicBezTo>
                      <a:pt x="6" y="3"/>
                      <a:pt x="5" y="1"/>
                      <a:pt x="3" y="2"/>
                    </a:cubicBezTo>
                    <a:cubicBezTo>
                      <a:pt x="3" y="1"/>
                      <a:pt x="0" y="2"/>
                      <a:pt x="0" y="0"/>
                    </a:cubicBezTo>
                    <a:cubicBezTo>
                      <a:pt x="2" y="1"/>
                      <a:pt x="5"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9" name="Freeform 97">
                <a:extLst>
                  <a:ext uri="{FF2B5EF4-FFF2-40B4-BE49-F238E27FC236}">
                    <a16:creationId xmlns:a16="http://schemas.microsoft.com/office/drawing/2014/main" id="{1CE219D8-84B8-4558-919D-516B34624E55}"/>
                  </a:ext>
                </a:extLst>
              </p:cNvPr>
              <p:cNvSpPr/>
              <p:nvPr/>
            </p:nvSpPr>
            <p:spPr bwMode="auto">
              <a:xfrm>
                <a:off x="2669" y="1073"/>
                <a:ext cx="11" cy="6"/>
              </a:xfrm>
              <a:custGeom>
                <a:gdLst>
                  <a:gd name="T0" fmla="*/ 4 w 4"/>
                  <a:gd name="T1" fmla="*/ 0 h 2"/>
                  <a:gd name="T2" fmla="*/ 4 w 4"/>
                  <a:gd name="T3" fmla="*/ 1 h 2"/>
                  <a:gd name="T4" fmla="*/ 2 w 4"/>
                  <a:gd name="T5" fmla="*/ 1 h 2"/>
                  <a:gd name="T6" fmla="*/ 2 w 4"/>
                  <a:gd name="T7" fmla="*/ 2 h 2"/>
                  <a:gd name="T8" fmla="*/ 0 w 4"/>
                  <a:gd name="T9" fmla="*/ 2 h 2"/>
                  <a:gd name="T10" fmla="*/ 3 w 4"/>
                  <a:gd name="T11" fmla="*/ 0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4" y="1"/>
                      <a:pt x="4" y="1"/>
                    </a:cubicBezTo>
                    <a:cubicBezTo>
                      <a:pt x="3" y="0"/>
                      <a:pt x="2" y="1"/>
                      <a:pt x="2" y="1"/>
                    </a:cubicBezTo>
                    <a:cubicBezTo>
                      <a:pt x="2" y="2"/>
                      <a:pt x="2" y="2"/>
                      <a:pt x="2" y="2"/>
                    </a:cubicBezTo>
                    <a:cubicBezTo>
                      <a:pt x="0" y="2"/>
                      <a:pt x="0" y="2"/>
                      <a:pt x="0" y="2"/>
                    </a:cubicBezTo>
                    <a:cubicBezTo>
                      <a:pt x="0" y="0"/>
                      <a:pt x="2"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0" name="Freeform 98">
                <a:extLst>
                  <a:ext uri="{FF2B5EF4-FFF2-40B4-BE49-F238E27FC236}">
                    <a16:creationId xmlns:a16="http://schemas.microsoft.com/office/drawing/2014/main" id="{CBF06CB2-A744-4AF7-92AA-07D89881F120}"/>
                  </a:ext>
                </a:extLst>
              </p:cNvPr>
              <p:cNvSpPr/>
              <p:nvPr/>
            </p:nvSpPr>
            <p:spPr bwMode="auto">
              <a:xfrm>
                <a:off x="2437" y="1073"/>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3" y="2"/>
                      <a:pt x="2" y="2"/>
                      <a:pt x="1" y="2"/>
                    </a:cubicBezTo>
                    <a:cubicBezTo>
                      <a:pt x="0"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1" name="Freeform 99">
                <a:extLst>
                  <a:ext uri="{FF2B5EF4-FFF2-40B4-BE49-F238E27FC236}">
                    <a16:creationId xmlns:a16="http://schemas.microsoft.com/office/drawing/2014/main" id="{D5585A60-D4BB-433C-B2E9-F5E93000A45D}"/>
                  </a:ext>
                </a:extLst>
              </p:cNvPr>
              <p:cNvSpPr/>
              <p:nvPr/>
            </p:nvSpPr>
            <p:spPr bwMode="auto">
              <a:xfrm>
                <a:off x="2835" y="1076"/>
                <a:ext cx="24" cy="11"/>
              </a:xfrm>
              <a:custGeom>
                <a:gdLst>
                  <a:gd name="T0" fmla="*/ 9 w 9"/>
                  <a:gd name="T1" fmla="*/ 0 h 4"/>
                  <a:gd name="T2" fmla="*/ 5 w 9"/>
                  <a:gd name="T3" fmla="*/ 2 h 4"/>
                  <a:gd name="T4" fmla="*/ 2 w 9"/>
                  <a:gd name="T5" fmla="*/ 4 h 4"/>
                  <a:gd name="T6" fmla="*/ 5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6" y="0"/>
                      <a:pt x="5" y="2"/>
                    </a:cubicBezTo>
                    <a:cubicBezTo>
                      <a:pt x="3" y="2"/>
                      <a:pt x="1" y="3"/>
                      <a:pt x="2" y="4"/>
                    </a:cubicBezTo>
                    <a:cubicBezTo>
                      <a:pt x="0" y="2"/>
                      <a:pt x="4" y="2"/>
                      <a:pt x="5" y="1"/>
                    </a:cubicBezTo>
                    <a:cubicBezTo>
                      <a:pt x="6" y="2"/>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2" name="Freeform 100">
                <a:extLst>
                  <a:ext uri="{FF2B5EF4-FFF2-40B4-BE49-F238E27FC236}">
                    <a16:creationId xmlns:a16="http://schemas.microsoft.com/office/drawing/2014/main" id="{51F17731-9E96-45E1-BEA1-655B7728A290}"/>
                  </a:ext>
                </a:extLst>
              </p:cNvPr>
              <p:cNvSpPr/>
              <p:nvPr/>
            </p:nvSpPr>
            <p:spPr bwMode="auto">
              <a:xfrm>
                <a:off x="3597" y="1076"/>
                <a:ext cx="2" cy="3"/>
              </a:xfrm>
              <a:custGeom>
                <a:gdLst>
                  <a:gd name="T0" fmla="*/ 0 w 2"/>
                  <a:gd name="T1" fmla="*/ 0 h 3"/>
                  <a:gd name="T2" fmla="*/ 2 w 2"/>
                  <a:gd name="T3" fmla="*/ 0 h 3"/>
                  <a:gd name="T4" fmla="*/ 0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3" name="Freeform 101">
                <a:extLst>
                  <a:ext uri="{FF2B5EF4-FFF2-40B4-BE49-F238E27FC236}">
                    <a16:creationId xmlns:a16="http://schemas.microsoft.com/office/drawing/2014/main" id="{F865D29A-1A9A-4FD3-B1E5-622F47143BD0}"/>
                  </a:ext>
                </a:extLst>
              </p:cNvPr>
              <p:cNvSpPr/>
              <p:nvPr/>
            </p:nvSpPr>
            <p:spPr bwMode="auto">
              <a:xfrm>
                <a:off x="3701" y="107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4" name="Freeform 102">
                <a:extLst>
                  <a:ext uri="{FF2B5EF4-FFF2-40B4-BE49-F238E27FC236}">
                    <a16:creationId xmlns:a16="http://schemas.microsoft.com/office/drawing/2014/main" id="{F33762F3-417F-4AAB-977D-AD0C99F59AC3}"/>
                  </a:ext>
                </a:extLst>
              </p:cNvPr>
              <p:cNvSpPr/>
              <p:nvPr/>
            </p:nvSpPr>
            <p:spPr bwMode="auto">
              <a:xfrm>
                <a:off x="2926" y="1076"/>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5" name="Freeform 103">
                <a:extLst>
                  <a:ext uri="{FF2B5EF4-FFF2-40B4-BE49-F238E27FC236}">
                    <a16:creationId xmlns:a16="http://schemas.microsoft.com/office/drawing/2014/main" id="{00E9C3E3-099F-4726-827F-2C5986F8C0B2}"/>
                  </a:ext>
                </a:extLst>
              </p:cNvPr>
              <p:cNvSpPr/>
              <p:nvPr/>
            </p:nvSpPr>
            <p:spPr bwMode="auto">
              <a:xfrm>
                <a:off x="2664" y="107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6" name="Freeform 104">
                <a:extLst>
                  <a:ext uri="{FF2B5EF4-FFF2-40B4-BE49-F238E27FC236}">
                    <a16:creationId xmlns:a16="http://schemas.microsoft.com/office/drawing/2014/main" id="{590CEAA3-2349-4008-A678-269C79E78E04}"/>
                  </a:ext>
                </a:extLst>
              </p:cNvPr>
              <p:cNvSpPr/>
              <p:nvPr/>
            </p:nvSpPr>
            <p:spPr bwMode="auto">
              <a:xfrm>
                <a:off x="3434" y="1079"/>
                <a:ext cx="5" cy="2"/>
              </a:xfrm>
              <a:custGeom>
                <a:gdLst>
                  <a:gd name="T0" fmla="*/ 1 w 2"/>
                  <a:gd name="T1" fmla="*/ 0 h 1"/>
                  <a:gd name="T2" fmla="*/ 2 w 2"/>
                  <a:gd name="T3" fmla="*/ 0 h 1"/>
                  <a:gd name="T4" fmla="*/ 2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0" y="0"/>
                      <a:pt x="2" y="1"/>
                      <a:pt x="2" y="0"/>
                    </a:cubicBezTo>
                    <a:cubicBezTo>
                      <a:pt x="2" y="1"/>
                      <a:pt x="2" y="1"/>
                      <a:pt x="2"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7" name="Rectangle 105">
                <a:extLst>
                  <a:ext uri="{FF2B5EF4-FFF2-40B4-BE49-F238E27FC236}">
                    <a16:creationId xmlns:a16="http://schemas.microsoft.com/office/drawing/2014/main" id="{7992E092-62F8-4EB7-9CA2-908871D75B96}"/>
                  </a:ext>
                </a:extLst>
              </p:cNvPr>
              <p:cNvSpPr>
                <a:spLocks noChangeArrowheads="1"/>
              </p:cNvSpPr>
              <p:nvPr/>
            </p:nvSpPr>
            <p:spPr bwMode="auto">
              <a:xfrm>
                <a:off x="3591" y="107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8" name="Freeform 106">
                <a:extLst>
                  <a:ext uri="{FF2B5EF4-FFF2-40B4-BE49-F238E27FC236}">
                    <a16:creationId xmlns:a16="http://schemas.microsoft.com/office/drawing/2014/main" id="{D2EC1368-92D8-4026-8DB1-F82375EE4662}"/>
                  </a:ext>
                </a:extLst>
              </p:cNvPr>
              <p:cNvSpPr/>
              <p:nvPr/>
            </p:nvSpPr>
            <p:spPr bwMode="auto">
              <a:xfrm>
                <a:off x="3637" y="1079"/>
                <a:ext cx="5" cy="2"/>
              </a:xfrm>
              <a:custGeom>
                <a:gdLst>
                  <a:gd name="T0" fmla="*/ 0 w 5"/>
                  <a:gd name="T1" fmla="*/ 0 h 2"/>
                  <a:gd name="T2" fmla="*/ 2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2" y="0"/>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9" name="Freeform 107">
                <a:extLst>
                  <a:ext uri="{FF2B5EF4-FFF2-40B4-BE49-F238E27FC236}">
                    <a16:creationId xmlns:a16="http://schemas.microsoft.com/office/drawing/2014/main" id="{1E33A085-881E-4FDF-89CB-7E051AEAF8DA}"/>
                  </a:ext>
                </a:extLst>
              </p:cNvPr>
              <p:cNvSpPr/>
              <p:nvPr/>
            </p:nvSpPr>
            <p:spPr bwMode="auto">
              <a:xfrm>
                <a:off x="2333" y="1079"/>
                <a:ext cx="8" cy="8"/>
              </a:xfrm>
              <a:custGeom>
                <a:gdLst>
                  <a:gd name="T0" fmla="*/ 3 w 3"/>
                  <a:gd name="T1" fmla="*/ 0 h 3"/>
                  <a:gd name="T2" fmla="*/ 0 w 3"/>
                  <a:gd name="T3" fmla="*/ 0 h 3"/>
                  <a:gd name="T4" fmla="*/ 2 w 3"/>
                  <a:gd name="T5" fmla="*/ 1 h 3"/>
                  <a:gd name="T6" fmla="*/ 2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cubicBezTo>
                      <a:pt x="2" y="3"/>
                      <a:pt x="0" y="0"/>
                      <a:pt x="0" y="0"/>
                    </a:cubicBezTo>
                    <a:cubicBezTo>
                      <a:pt x="1" y="0"/>
                      <a:pt x="1"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0" name="Freeform 108">
                <a:extLst>
                  <a:ext uri="{FF2B5EF4-FFF2-40B4-BE49-F238E27FC236}">
                    <a16:creationId xmlns:a16="http://schemas.microsoft.com/office/drawing/2014/main" id="{DD1B4EE4-EDE3-4A5E-86E2-C69321DA9C7D}"/>
                  </a:ext>
                </a:extLst>
              </p:cNvPr>
              <p:cNvSpPr/>
              <p:nvPr/>
            </p:nvSpPr>
            <p:spPr bwMode="auto">
              <a:xfrm>
                <a:off x="2782" y="1079"/>
                <a:ext cx="21" cy="13"/>
              </a:xfrm>
              <a:custGeom>
                <a:gdLst>
                  <a:gd name="T0" fmla="*/ 7 w 8"/>
                  <a:gd name="T1" fmla="*/ 2 h 5"/>
                  <a:gd name="T2" fmla="*/ 2 w 8"/>
                  <a:gd name="T3" fmla="*/ 4 h 5"/>
                  <a:gd name="T4" fmla="*/ 3 w 8"/>
                  <a:gd name="T5" fmla="*/ 2 h 5"/>
                  <a:gd name="T6" fmla="*/ 4 w 8"/>
                  <a:gd name="T7" fmla="*/ 3 h 5"/>
                  <a:gd name="T8" fmla="*/ 6 w 8"/>
                  <a:gd name="T9" fmla="*/ 0 h 5"/>
                  <a:gd name="T10" fmla="*/ 7 w 8"/>
                  <a:gd name="T11" fmla="*/ 2 h 5"/>
                </a:gdLst>
                <a:cxnLst>
                  <a:cxn ang="0">
                    <a:pos x="T0" y="T1"/>
                  </a:cxn>
                  <a:cxn ang="0">
                    <a:pos x="T2" y="T3"/>
                  </a:cxn>
                  <a:cxn ang="0">
                    <a:pos x="T4" y="T5"/>
                  </a:cxn>
                  <a:cxn ang="0">
                    <a:pos x="T6" y="T7"/>
                  </a:cxn>
                  <a:cxn ang="0">
                    <a:pos x="T8" y="T9"/>
                  </a:cxn>
                  <a:cxn ang="0">
                    <a:pos x="T10" y="T11"/>
                  </a:cxn>
                </a:cxnLst>
                <a:rect l="0" t="0" r="r" b="b"/>
                <a:pathLst>
                  <a:path w="8" h="5">
                    <a:moveTo>
                      <a:pt x="7" y="2"/>
                    </a:moveTo>
                    <a:cubicBezTo>
                      <a:pt x="6" y="5"/>
                      <a:pt x="3" y="2"/>
                      <a:pt x="2" y="4"/>
                    </a:cubicBezTo>
                    <a:cubicBezTo>
                      <a:pt x="4" y="4"/>
                      <a:pt x="0" y="1"/>
                      <a:pt x="3" y="2"/>
                    </a:cubicBezTo>
                    <a:cubicBezTo>
                      <a:pt x="3" y="2"/>
                      <a:pt x="3" y="3"/>
                      <a:pt x="4" y="3"/>
                    </a:cubicBezTo>
                    <a:cubicBezTo>
                      <a:pt x="6" y="2"/>
                      <a:pt x="4" y="0"/>
                      <a:pt x="6" y="0"/>
                    </a:cubicBezTo>
                    <a:cubicBezTo>
                      <a:pt x="5" y="1"/>
                      <a:pt x="8"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1" name="Freeform 109">
                <a:extLst>
                  <a:ext uri="{FF2B5EF4-FFF2-40B4-BE49-F238E27FC236}">
                    <a16:creationId xmlns:a16="http://schemas.microsoft.com/office/drawing/2014/main" id="{3DEDE139-31C7-4A98-A61E-103A09003DB1}"/>
                  </a:ext>
                </a:extLst>
              </p:cNvPr>
              <p:cNvSpPr/>
              <p:nvPr/>
            </p:nvSpPr>
            <p:spPr bwMode="auto">
              <a:xfrm>
                <a:off x="2247" y="1076"/>
                <a:ext cx="19" cy="13"/>
              </a:xfrm>
              <a:custGeom>
                <a:gdLst>
                  <a:gd name="T0" fmla="*/ 7 w 7"/>
                  <a:gd name="T1" fmla="*/ 2 h 5"/>
                  <a:gd name="T2" fmla="*/ 6 w 7"/>
                  <a:gd name="T3" fmla="*/ 4 h 5"/>
                  <a:gd name="T4" fmla="*/ 0 w 7"/>
                  <a:gd name="T5" fmla="*/ 4 h 5"/>
                  <a:gd name="T6" fmla="*/ 4 w 7"/>
                  <a:gd name="T7" fmla="*/ 3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2"/>
                      <a:pt x="7" y="3"/>
                      <a:pt x="6" y="4"/>
                    </a:cubicBezTo>
                    <a:cubicBezTo>
                      <a:pt x="4" y="3"/>
                      <a:pt x="2" y="5"/>
                      <a:pt x="0" y="4"/>
                    </a:cubicBezTo>
                    <a:cubicBezTo>
                      <a:pt x="1" y="4"/>
                      <a:pt x="2" y="2"/>
                      <a:pt x="4" y="3"/>
                    </a:cubicBezTo>
                    <a:cubicBezTo>
                      <a:pt x="6" y="2"/>
                      <a:pt x="6" y="0"/>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2" name="Freeform 110">
                <a:extLst>
                  <a:ext uri="{FF2B5EF4-FFF2-40B4-BE49-F238E27FC236}">
                    <a16:creationId xmlns:a16="http://schemas.microsoft.com/office/drawing/2014/main" id="{0BC09E46-28F7-4291-8AEB-93442A616E53}"/>
                  </a:ext>
                </a:extLst>
              </p:cNvPr>
              <p:cNvSpPr/>
              <p:nvPr/>
            </p:nvSpPr>
            <p:spPr bwMode="auto">
              <a:xfrm>
                <a:off x="2987" y="1079"/>
                <a:ext cx="46" cy="45"/>
              </a:xfrm>
              <a:custGeom>
                <a:gdLst>
                  <a:gd name="T0" fmla="*/ 10 w 17"/>
                  <a:gd name="T1" fmla="*/ 2 h 17"/>
                  <a:gd name="T2" fmla="*/ 8 w 17"/>
                  <a:gd name="T3" fmla="*/ 3 h 17"/>
                  <a:gd name="T4" fmla="*/ 13 w 17"/>
                  <a:gd name="T5" fmla="*/ 5 h 17"/>
                  <a:gd name="T6" fmla="*/ 17 w 17"/>
                  <a:gd name="T7" fmla="*/ 5 h 17"/>
                  <a:gd name="T8" fmla="*/ 15 w 17"/>
                  <a:gd name="T9" fmla="*/ 5 h 17"/>
                  <a:gd name="T10" fmla="*/ 15 w 17"/>
                  <a:gd name="T11" fmla="*/ 8 h 17"/>
                  <a:gd name="T12" fmla="*/ 14 w 17"/>
                  <a:gd name="T13" fmla="*/ 8 h 17"/>
                  <a:gd name="T14" fmla="*/ 14 w 17"/>
                  <a:gd name="T15" fmla="*/ 7 h 17"/>
                  <a:gd name="T16" fmla="*/ 12 w 17"/>
                  <a:gd name="T17" fmla="*/ 8 h 17"/>
                  <a:gd name="T18" fmla="*/ 11 w 17"/>
                  <a:gd name="T19" fmla="*/ 10 h 17"/>
                  <a:gd name="T20" fmla="*/ 11 w 17"/>
                  <a:gd name="T21" fmla="*/ 8 h 17"/>
                  <a:gd name="T22" fmla="*/ 10 w 17"/>
                  <a:gd name="T23" fmla="*/ 8 h 17"/>
                  <a:gd name="T24" fmla="*/ 10 w 17"/>
                  <a:gd name="T25" fmla="*/ 8 h 17"/>
                  <a:gd name="T26" fmla="*/ 9 w 17"/>
                  <a:gd name="T27" fmla="*/ 7 h 17"/>
                  <a:gd name="T28" fmla="*/ 8 w 17"/>
                  <a:gd name="T29" fmla="*/ 8 h 17"/>
                  <a:gd name="T30" fmla="*/ 10 w 17"/>
                  <a:gd name="T31" fmla="*/ 9 h 17"/>
                  <a:gd name="T32" fmla="*/ 9 w 17"/>
                  <a:gd name="T33" fmla="*/ 11 h 17"/>
                  <a:gd name="T34" fmla="*/ 5 w 17"/>
                  <a:gd name="T35" fmla="*/ 14 h 17"/>
                  <a:gd name="T36" fmla="*/ 4 w 17"/>
                  <a:gd name="T37" fmla="*/ 15 h 17"/>
                  <a:gd name="T38" fmla="*/ 0 w 17"/>
                  <a:gd name="T39" fmla="*/ 15 h 17"/>
                  <a:gd name="T40" fmla="*/ 0 w 17"/>
                  <a:gd name="T41" fmla="*/ 14 h 17"/>
                  <a:gd name="T42" fmla="*/ 4 w 17"/>
                  <a:gd name="T43" fmla="*/ 13 h 17"/>
                  <a:gd name="T44" fmla="*/ 5 w 17"/>
                  <a:gd name="T45" fmla="*/ 10 h 17"/>
                  <a:gd name="T46" fmla="*/ 1 w 17"/>
                  <a:gd name="T47" fmla="*/ 12 h 17"/>
                  <a:gd name="T48" fmla="*/ 2 w 17"/>
                  <a:gd name="T49" fmla="*/ 12 h 17"/>
                  <a:gd name="T50" fmla="*/ 0 w 17"/>
                  <a:gd name="T51" fmla="*/ 10 h 17"/>
                  <a:gd name="T52" fmla="*/ 4 w 17"/>
                  <a:gd name="T53" fmla="*/ 10 h 17"/>
                  <a:gd name="T54" fmla="*/ 4 w 17"/>
                  <a:gd name="T55" fmla="*/ 9 h 17"/>
                  <a:gd name="T56" fmla="*/ 7 w 17"/>
                  <a:gd name="T57" fmla="*/ 10 h 17"/>
                  <a:gd name="T58" fmla="*/ 7 w 17"/>
                  <a:gd name="T59" fmla="*/ 10 h 17"/>
                  <a:gd name="T60" fmla="*/ 7 w 17"/>
                  <a:gd name="T61" fmla="*/ 8 h 17"/>
                  <a:gd name="T62" fmla="*/ 7 w 17"/>
                  <a:gd name="T63" fmla="*/ 7 h 17"/>
                  <a:gd name="T64" fmla="*/ 6 w 17"/>
                  <a:gd name="T65" fmla="*/ 6 h 17"/>
                  <a:gd name="T66" fmla="*/ 3 w 17"/>
                  <a:gd name="T67" fmla="*/ 7 h 17"/>
                  <a:gd name="T68" fmla="*/ 3 w 17"/>
                  <a:gd name="T69" fmla="*/ 7 h 17"/>
                  <a:gd name="T70" fmla="*/ 2 w 17"/>
                  <a:gd name="T71" fmla="*/ 6 h 17"/>
                  <a:gd name="T72" fmla="*/ 2 w 17"/>
                  <a:gd name="T73" fmla="*/ 7 h 17"/>
                  <a:gd name="T74" fmla="*/ 2 w 17"/>
                  <a:gd name="T75" fmla="*/ 5 h 17"/>
                  <a:gd name="T76" fmla="*/ 8 w 17"/>
                  <a:gd name="T77" fmla="*/ 4 h 17"/>
                  <a:gd name="T78" fmla="*/ 6 w 17"/>
                  <a:gd name="T79" fmla="*/ 3 h 17"/>
                  <a:gd name="T80" fmla="*/ 6 w 17"/>
                  <a:gd name="T81" fmla="*/ 1 h 17"/>
                  <a:gd name="T82" fmla="*/ 9 w 17"/>
                  <a:gd name="T83" fmla="*/ 1 h 17"/>
                  <a:gd name="T84" fmla="*/ 9 w 17"/>
                  <a:gd name="T85" fmla="*/ 0 h 17"/>
                  <a:gd name="T86" fmla="*/ 10 w 17"/>
                  <a:gd name="T8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7">
                    <a:moveTo>
                      <a:pt x="10" y="2"/>
                    </a:moveTo>
                    <a:cubicBezTo>
                      <a:pt x="9" y="2"/>
                      <a:pt x="9" y="3"/>
                      <a:pt x="8" y="3"/>
                    </a:cubicBezTo>
                    <a:cubicBezTo>
                      <a:pt x="10" y="3"/>
                      <a:pt x="11" y="7"/>
                      <a:pt x="13" y="5"/>
                    </a:cubicBezTo>
                    <a:cubicBezTo>
                      <a:pt x="14" y="6"/>
                      <a:pt x="16" y="3"/>
                      <a:pt x="17" y="5"/>
                    </a:cubicBezTo>
                    <a:cubicBezTo>
                      <a:pt x="16" y="5"/>
                      <a:pt x="16" y="5"/>
                      <a:pt x="15" y="5"/>
                    </a:cubicBezTo>
                    <a:cubicBezTo>
                      <a:pt x="16" y="6"/>
                      <a:pt x="14" y="7"/>
                      <a:pt x="15" y="8"/>
                    </a:cubicBezTo>
                    <a:cubicBezTo>
                      <a:pt x="14" y="9"/>
                      <a:pt x="14" y="8"/>
                      <a:pt x="14" y="8"/>
                    </a:cubicBezTo>
                    <a:cubicBezTo>
                      <a:pt x="14" y="8"/>
                      <a:pt x="14" y="7"/>
                      <a:pt x="14" y="7"/>
                    </a:cubicBezTo>
                    <a:cubicBezTo>
                      <a:pt x="13" y="6"/>
                      <a:pt x="13" y="7"/>
                      <a:pt x="12" y="8"/>
                    </a:cubicBezTo>
                    <a:cubicBezTo>
                      <a:pt x="13" y="8"/>
                      <a:pt x="12" y="9"/>
                      <a:pt x="11" y="10"/>
                    </a:cubicBezTo>
                    <a:cubicBezTo>
                      <a:pt x="13" y="9"/>
                      <a:pt x="11" y="9"/>
                      <a:pt x="11" y="8"/>
                    </a:cubicBezTo>
                    <a:cubicBezTo>
                      <a:pt x="10" y="8"/>
                      <a:pt x="10" y="8"/>
                      <a:pt x="10" y="8"/>
                    </a:cubicBezTo>
                    <a:cubicBezTo>
                      <a:pt x="10" y="8"/>
                      <a:pt x="10" y="8"/>
                      <a:pt x="10" y="8"/>
                    </a:cubicBezTo>
                    <a:cubicBezTo>
                      <a:pt x="10" y="7"/>
                      <a:pt x="9" y="7"/>
                      <a:pt x="9" y="7"/>
                    </a:cubicBezTo>
                    <a:cubicBezTo>
                      <a:pt x="8" y="8"/>
                      <a:pt x="8" y="8"/>
                      <a:pt x="8" y="8"/>
                    </a:cubicBezTo>
                    <a:cubicBezTo>
                      <a:pt x="10" y="9"/>
                      <a:pt x="10" y="9"/>
                      <a:pt x="10" y="9"/>
                    </a:cubicBezTo>
                    <a:cubicBezTo>
                      <a:pt x="9" y="10"/>
                      <a:pt x="9" y="11"/>
                      <a:pt x="9" y="11"/>
                    </a:cubicBezTo>
                    <a:cubicBezTo>
                      <a:pt x="8" y="12"/>
                      <a:pt x="8" y="15"/>
                      <a:pt x="5" y="14"/>
                    </a:cubicBezTo>
                    <a:cubicBezTo>
                      <a:pt x="4" y="15"/>
                      <a:pt x="4" y="15"/>
                      <a:pt x="4" y="15"/>
                    </a:cubicBezTo>
                    <a:cubicBezTo>
                      <a:pt x="3" y="14"/>
                      <a:pt x="1" y="17"/>
                      <a:pt x="0" y="15"/>
                    </a:cubicBezTo>
                    <a:cubicBezTo>
                      <a:pt x="0" y="14"/>
                      <a:pt x="0" y="14"/>
                      <a:pt x="0" y="14"/>
                    </a:cubicBezTo>
                    <a:cubicBezTo>
                      <a:pt x="1" y="16"/>
                      <a:pt x="3" y="14"/>
                      <a:pt x="4" y="13"/>
                    </a:cubicBezTo>
                    <a:cubicBezTo>
                      <a:pt x="2" y="11"/>
                      <a:pt x="10" y="11"/>
                      <a:pt x="5" y="10"/>
                    </a:cubicBezTo>
                    <a:cubicBezTo>
                      <a:pt x="4" y="11"/>
                      <a:pt x="2" y="12"/>
                      <a:pt x="1" y="12"/>
                    </a:cubicBezTo>
                    <a:cubicBezTo>
                      <a:pt x="1" y="12"/>
                      <a:pt x="1" y="12"/>
                      <a:pt x="2" y="12"/>
                    </a:cubicBezTo>
                    <a:cubicBezTo>
                      <a:pt x="1" y="11"/>
                      <a:pt x="0" y="11"/>
                      <a:pt x="0" y="10"/>
                    </a:cubicBezTo>
                    <a:cubicBezTo>
                      <a:pt x="2" y="10"/>
                      <a:pt x="4" y="11"/>
                      <a:pt x="4" y="10"/>
                    </a:cubicBezTo>
                    <a:cubicBezTo>
                      <a:pt x="4" y="9"/>
                      <a:pt x="4" y="9"/>
                      <a:pt x="4" y="9"/>
                    </a:cubicBezTo>
                    <a:cubicBezTo>
                      <a:pt x="5" y="9"/>
                      <a:pt x="6" y="9"/>
                      <a:pt x="7" y="10"/>
                    </a:cubicBezTo>
                    <a:cubicBezTo>
                      <a:pt x="7" y="10"/>
                      <a:pt x="7" y="10"/>
                      <a:pt x="7" y="10"/>
                    </a:cubicBezTo>
                    <a:cubicBezTo>
                      <a:pt x="5" y="9"/>
                      <a:pt x="8" y="8"/>
                      <a:pt x="7" y="8"/>
                    </a:cubicBezTo>
                    <a:cubicBezTo>
                      <a:pt x="7" y="7"/>
                      <a:pt x="7" y="7"/>
                      <a:pt x="7" y="7"/>
                    </a:cubicBezTo>
                    <a:cubicBezTo>
                      <a:pt x="8" y="6"/>
                      <a:pt x="6" y="6"/>
                      <a:pt x="6" y="6"/>
                    </a:cubicBezTo>
                    <a:cubicBezTo>
                      <a:pt x="5" y="6"/>
                      <a:pt x="4" y="5"/>
                      <a:pt x="3" y="7"/>
                    </a:cubicBezTo>
                    <a:cubicBezTo>
                      <a:pt x="3" y="7"/>
                      <a:pt x="3" y="7"/>
                      <a:pt x="3" y="7"/>
                    </a:cubicBezTo>
                    <a:cubicBezTo>
                      <a:pt x="2" y="6"/>
                      <a:pt x="2" y="6"/>
                      <a:pt x="2" y="6"/>
                    </a:cubicBezTo>
                    <a:cubicBezTo>
                      <a:pt x="2" y="7"/>
                      <a:pt x="2" y="7"/>
                      <a:pt x="2" y="7"/>
                    </a:cubicBezTo>
                    <a:cubicBezTo>
                      <a:pt x="2" y="7"/>
                      <a:pt x="2" y="6"/>
                      <a:pt x="2" y="5"/>
                    </a:cubicBezTo>
                    <a:cubicBezTo>
                      <a:pt x="3" y="2"/>
                      <a:pt x="7" y="7"/>
                      <a:pt x="8" y="4"/>
                    </a:cubicBezTo>
                    <a:cubicBezTo>
                      <a:pt x="7" y="2"/>
                      <a:pt x="6" y="4"/>
                      <a:pt x="6" y="3"/>
                    </a:cubicBezTo>
                    <a:cubicBezTo>
                      <a:pt x="6" y="1"/>
                      <a:pt x="6" y="1"/>
                      <a:pt x="6" y="1"/>
                    </a:cubicBezTo>
                    <a:cubicBezTo>
                      <a:pt x="7" y="1"/>
                      <a:pt x="8" y="2"/>
                      <a:pt x="9" y="1"/>
                    </a:cubicBezTo>
                    <a:cubicBezTo>
                      <a:pt x="9" y="0"/>
                      <a:pt x="9" y="0"/>
                      <a:pt x="9" y="0"/>
                    </a:cubicBezTo>
                    <a:cubicBezTo>
                      <a:pt x="10" y="1"/>
                      <a:pt x="10" y="1"/>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3" name="Freeform 111">
                <a:extLst>
                  <a:ext uri="{FF2B5EF4-FFF2-40B4-BE49-F238E27FC236}">
                    <a16:creationId xmlns:a16="http://schemas.microsoft.com/office/drawing/2014/main" id="{39AB2B96-BAA2-4455-A82B-E2C1D1F6A409}"/>
                  </a:ext>
                </a:extLst>
              </p:cNvPr>
              <p:cNvSpPr/>
              <p:nvPr/>
            </p:nvSpPr>
            <p:spPr bwMode="auto">
              <a:xfrm>
                <a:off x="3580" y="1079"/>
                <a:ext cx="14" cy="10"/>
              </a:xfrm>
              <a:custGeom>
                <a:gdLst>
                  <a:gd name="T0" fmla="*/ 4 w 5"/>
                  <a:gd name="T1" fmla="*/ 2 h 4"/>
                  <a:gd name="T2" fmla="*/ 4 w 5"/>
                  <a:gd name="T3" fmla="*/ 1 h 4"/>
                  <a:gd name="T4" fmla="*/ 4 w 5"/>
                  <a:gd name="T5" fmla="*/ 2 h 4"/>
                  <a:gd name="T6" fmla="*/ 3 w 5"/>
                  <a:gd name="T7" fmla="*/ 3 h 4"/>
                  <a:gd name="T8" fmla="*/ 3 w 5"/>
                  <a:gd name="T9" fmla="*/ 4 h 4"/>
                  <a:gd name="T10" fmla="*/ 0 w 5"/>
                  <a:gd name="T11" fmla="*/ 3 h 4"/>
                  <a:gd name="T12" fmla="*/ 2 w 5"/>
                  <a:gd name="T13" fmla="*/ 0 h 4"/>
                  <a:gd name="T14" fmla="*/ 4 w 5"/>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cubicBezTo>
                      <a:pt x="4" y="1"/>
                      <a:pt x="4" y="1"/>
                      <a:pt x="4" y="1"/>
                    </a:cubicBezTo>
                    <a:cubicBezTo>
                      <a:pt x="5" y="2"/>
                      <a:pt x="4" y="2"/>
                      <a:pt x="4" y="2"/>
                    </a:cubicBezTo>
                    <a:cubicBezTo>
                      <a:pt x="3" y="2"/>
                      <a:pt x="3" y="3"/>
                      <a:pt x="3" y="3"/>
                    </a:cubicBezTo>
                    <a:cubicBezTo>
                      <a:pt x="3" y="3"/>
                      <a:pt x="3" y="3"/>
                      <a:pt x="3" y="4"/>
                    </a:cubicBezTo>
                    <a:cubicBezTo>
                      <a:pt x="2" y="3"/>
                      <a:pt x="1" y="4"/>
                      <a:pt x="0" y="3"/>
                    </a:cubicBezTo>
                    <a:cubicBezTo>
                      <a:pt x="2" y="0"/>
                      <a:pt x="2" y="0"/>
                      <a:pt x="2" y="0"/>
                    </a:cubicBezTo>
                    <a:cubicBezTo>
                      <a:pt x="3"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4" name="Freeform 112">
                <a:extLst>
                  <a:ext uri="{FF2B5EF4-FFF2-40B4-BE49-F238E27FC236}">
                    <a16:creationId xmlns:a16="http://schemas.microsoft.com/office/drawing/2014/main" id="{4C46B2E3-65CF-4D76-B309-323B8ED91230}"/>
                  </a:ext>
                </a:extLst>
              </p:cNvPr>
              <p:cNvSpPr/>
              <p:nvPr/>
            </p:nvSpPr>
            <p:spPr bwMode="auto">
              <a:xfrm>
                <a:off x="2907" y="1081"/>
                <a:ext cx="11" cy="6"/>
              </a:xfrm>
              <a:custGeom>
                <a:gdLst>
                  <a:gd name="T0" fmla="*/ 4 w 4"/>
                  <a:gd name="T1" fmla="*/ 2 h 2"/>
                  <a:gd name="T2" fmla="*/ 0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2"/>
                      <a:pt x="1" y="1"/>
                      <a:pt x="0" y="1"/>
                    </a:cubicBezTo>
                    <a:cubicBezTo>
                      <a:pt x="0" y="0"/>
                      <a:pt x="2" y="0"/>
                      <a:pt x="2" y="0"/>
                    </a:cubicBezTo>
                    <a:cubicBezTo>
                      <a:pt x="2"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5" name="Freeform 113">
                <a:extLst>
                  <a:ext uri="{FF2B5EF4-FFF2-40B4-BE49-F238E27FC236}">
                    <a16:creationId xmlns:a16="http://schemas.microsoft.com/office/drawing/2014/main" id="{92C1F670-C0ED-4886-92F6-3ED680DCDF21}"/>
                  </a:ext>
                </a:extLst>
              </p:cNvPr>
              <p:cNvSpPr/>
              <p:nvPr/>
            </p:nvSpPr>
            <p:spPr bwMode="auto">
              <a:xfrm>
                <a:off x="2453" y="1081"/>
                <a:ext cx="3"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2"/>
                      <a:pt x="0"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6" name="Freeform 114">
                <a:extLst>
                  <a:ext uri="{FF2B5EF4-FFF2-40B4-BE49-F238E27FC236}">
                    <a16:creationId xmlns:a16="http://schemas.microsoft.com/office/drawing/2014/main" id="{5523381E-F6C2-4324-AF20-67DA0A2B83E0}"/>
                  </a:ext>
                </a:extLst>
              </p:cNvPr>
              <p:cNvSpPr/>
              <p:nvPr/>
            </p:nvSpPr>
            <p:spPr bwMode="auto">
              <a:xfrm>
                <a:off x="2221" y="1081"/>
                <a:ext cx="24" cy="8"/>
              </a:xfrm>
              <a:custGeom>
                <a:gdLst>
                  <a:gd name="T0" fmla="*/ 2 w 9"/>
                  <a:gd name="T1" fmla="*/ 1 h 3"/>
                  <a:gd name="T2" fmla="*/ 5 w 9"/>
                  <a:gd name="T3" fmla="*/ 1 h 3"/>
                  <a:gd name="T4" fmla="*/ 9 w 9"/>
                  <a:gd name="T5" fmla="*/ 2 h 3"/>
                  <a:gd name="T6" fmla="*/ 0 w 9"/>
                  <a:gd name="T7" fmla="*/ 3 h 3"/>
                  <a:gd name="T8" fmla="*/ 1 w 9"/>
                  <a:gd name="T9" fmla="*/ 1 h 3"/>
                  <a:gd name="T10" fmla="*/ 2 w 9"/>
                  <a:gd name="T11" fmla="*/ 1 h 3"/>
                </a:gdLst>
                <a:cxnLst>
                  <a:cxn ang="0">
                    <a:pos x="T0" y="T1"/>
                  </a:cxn>
                  <a:cxn ang="0">
                    <a:pos x="T2" y="T3"/>
                  </a:cxn>
                  <a:cxn ang="0">
                    <a:pos x="T4" y="T5"/>
                  </a:cxn>
                  <a:cxn ang="0">
                    <a:pos x="T6" y="T7"/>
                  </a:cxn>
                  <a:cxn ang="0">
                    <a:pos x="T8" y="T9"/>
                  </a:cxn>
                  <a:cxn ang="0">
                    <a:pos x="T10" y="T11"/>
                  </a:cxn>
                </a:cxnLst>
                <a:rect l="0" t="0" r="r" b="b"/>
                <a:pathLst>
                  <a:path w="9" h="3">
                    <a:moveTo>
                      <a:pt x="2" y="1"/>
                    </a:moveTo>
                    <a:cubicBezTo>
                      <a:pt x="3" y="1"/>
                      <a:pt x="4" y="2"/>
                      <a:pt x="5" y="1"/>
                    </a:cubicBezTo>
                    <a:cubicBezTo>
                      <a:pt x="6" y="2"/>
                      <a:pt x="8" y="0"/>
                      <a:pt x="9" y="2"/>
                    </a:cubicBezTo>
                    <a:cubicBezTo>
                      <a:pt x="6" y="3"/>
                      <a:pt x="3" y="3"/>
                      <a:pt x="0" y="3"/>
                    </a:cubicBezTo>
                    <a:cubicBezTo>
                      <a:pt x="1" y="3"/>
                      <a:pt x="1" y="1"/>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7" name="Freeform 115">
                <a:extLst>
                  <a:ext uri="{FF2B5EF4-FFF2-40B4-BE49-F238E27FC236}">
                    <a16:creationId xmlns:a16="http://schemas.microsoft.com/office/drawing/2014/main" id="{FCCCFA30-A206-45E8-8779-4226DDB7A274}"/>
                  </a:ext>
                </a:extLst>
              </p:cNvPr>
              <p:cNvSpPr/>
              <p:nvPr/>
            </p:nvSpPr>
            <p:spPr bwMode="auto">
              <a:xfrm>
                <a:off x="2838" y="1081"/>
                <a:ext cx="53" cy="22"/>
              </a:xfrm>
              <a:custGeom>
                <a:gdLst>
                  <a:gd name="T0" fmla="*/ 20 w 20"/>
                  <a:gd name="T1" fmla="*/ 1 h 8"/>
                  <a:gd name="T2" fmla="*/ 15 w 20"/>
                  <a:gd name="T3" fmla="*/ 1 h 8"/>
                  <a:gd name="T4" fmla="*/ 15 w 20"/>
                  <a:gd name="T5" fmla="*/ 2 h 8"/>
                  <a:gd name="T6" fmla="*/ 16 w 20"/>
                  <a:gd name="T7" fmla="*/ 3 h 8"/>
                  <a:gd name="T8" fmla="*/ 11 w 20"/>
                  <a:gd name="T9" fmla="*/ 5 h 8"/>
                  <a:gd name="T10" fmla="*/ 6 w 20"/>
                  <a:gd name="T11" fmla="*/ 8 h 8"/>
                  <a:gd name="T12" fmla="*/ 1 w 20"/>
                  <a:gd name="T13" fmla="*/ 8 h 8"/>
                  <a:gd name="T14" fmla="*/ 2 w 20"/>
                  <a:gd name="T15" fmla="*/ 7 h 8"/>
                  <a:gd name="T16" fmla="*/ 0 w 20"/>
                  <a:gd name="T17" fmla="*/ 7 h 8"/>
                  <a:gd name="T18" fmla="*/ 1 w 20"/>
                  <a:gd name="T19" fmla="*/ 6 h 8"/>
                  <a:gd name="T20" fmla="*/ 1 w 20"/>
                  <a:gd name="T21" fmla="*/ 6 h 8"/>
                  <a:gd name="T22" fmla="*/ 0 w 20"/>
                  <a:gd name="T23" fmla="*/ 6 h 8"/>
                  <a:gd name="T24" fmla="*/ 0 w 20"/>
                  <a:gd name="T25" fmla="*/ 4 h 8"/>
                  <a:gd name="T26" fmla="*/ 1 w 20"/>
                  <a:gd name="T27" fmla="*/ 5 h 8"/>
                  <a:gd name="T28" fmla="*/ 2 w 20"/>
                  <a:gd name="T29" fmla="*/ 3 h 8"/>
                  <a:gd name="T30" fmla="*/ 3 w 20"/>
                  <a:gd name="T31" fmla="*/ 5 h 8"/>
                  <a:gd name="T32" fmla="*/ 9 w 20"/>
                  <a:gd name="T33" fmla="*/ 3 h 8"/>
                  <a:gd name="T34" fmla="*/ 12 w 20"/>
                  <a:gd name="T35" fmla="*/ 2 h 8"/>
                  <a:gd name="T36" fmla="*/ 20 w 20"/>
                  <a:gd name="T37"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8">
                    <a:moveTo>
                      <a:pt x="20" y="1"/>
                    </a:moveTo>
                    <a:cubicBezTo>
                      <a:pt x="19" y="2"/>
                      <a:pt x="17" y="2"/>
                      <a:pt x="15" y="1"/>
                    </a:cubicBezTo>
                    <a:cubicBezTo>
                      <a:pt x="15" y="2"/>
                      <a:pt x="15" y="2"/>
                      <a:pt x="15" y="2"/>
                    </a:cubicBezTo>
                    <a:cubicBezTo>
                      <a:pt x="16" y="3"/>
                      <a:pt x="16" y="3"/>
                      <a:pt x="16" y="3"/>
                    </a:cubicBezTo>
                    <a:cubicBezTo>
                      <a:pt x="16" y="4"/>
                      <a:pt x="13" y="5"/>
                      <a:pt x="11" y="5"/>
                    </a:cubicBezTo>
                    <a:cubicBezTo>
                      <a:pt x="10" y="6"/>
                      <a:pt x="7" y="7"/>
                      <a:pt x="6" y="8"/>
                    </a:cubicBezTo>
                    <a:cubicBezTo>
                      <a:pt x="1" y="8"/>
                      <a:pt x="1" y="8"/>
                      <a:pt x="1" y="8"/>
                    </a:cubicBezTo>
                    <a:cubicBezTo>
                      <a:pt x="1" y="8"/>
                      <a:pt x="2" y="8"/>
                      <a:pt x="2" y="7"/>
                    </a:cubicBezTo>
                    <a:cubicBezTo>
                      <a:pt x="0" y="7"/>
                      <a:pt x="0" y="7"/>
                      <a:pt x="0" y="7"/>
                    </a:cubicBezTo>
                    <a:cubicBezTo>
                      <a:pt x="0" y="7"/>
                      <a:pt x="1" y="7"/>
                      <a:pt x="1" y="6"/>
                    </a:cubicBezTo>
                    <a:cubicBezTo>
                      <a:pt x="1" y="6"/>
                      <a:pt x="1" y="6"/>
                      <a:pt x="1" y="6"/>
                    </a:cubicBezTo>
                    <a:cubicBezTo>
                      <a:pt x="0" y="6"/>
                      <a:pt x="0" y="6"/>
                      <a:pt x="0" y="6"/>
                    </a:cubicBezTo>
                    <a:cubicBezTo>
                      <a:pt x="0" y="4"/>
                      <a:pt x="0" y="4"/>
                      <a:pt x="0" y="4"/>
                    </a:cubicBezTo>
                    <a:cubicBezTo>
                      <a:pt x="0" y="4"/>
                      <a:pt x="0" y="5"/>
                      <a:pt x="1" y="5"/>
                    </a:cubicBezTo>
                    <a:cubicBezTo>
                      <a:pt x="2" y="4"/>
                      <a:pt x="1" y="3"/>
                      <a:pt x="2" y="3"/>
                    </a:cubicBezTo>
                    <a:cubicBezTo>
                      <a:pt x="3" y="5"/>
                      <a:pt x="3" y="5"/>
                      <a:pt x="3" y="5"/>
                    </a:cubicBezTo>
                    <a:cubicBezTo>
                      <a:pt x="5" y="4"/>
                      <a:pt x="8" y="5"/>
                      <a:pt x="9" y="3"/>
                    </a:cubicBezTo>
                    <a:cubicBezTo>
                      <a:pt x="11" y="4"/>
                      <a:pt x="11" y="2"/>
                      <a:pt x="12" y="2"/>
                    </a:cubicBezTo>
                    <a:cubicBezTo>
                      <a:pt x="15" y="2"/>
                      <a:pt x="18" y="0"/>
                      <a:pt x="2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8" name="Freeform 116">
                <a:extLst>
                  <a:ext uri="{FF2B5EF4-FFF2-40B4-BE49-F238E27FC236}">
                    <a16:creationId xmlns:a16="http://schemas.microsoft.com/office/drawing/2014/main" id="{60B815A3-2787-4AB9-969D-FEDFB178B53D}"/>
                  </a:ext>
                </a:extLst>
              </p:cNvPr>
              <p:cNvSpPr/>
              <p:nvPr/>
            </p:nvSpPr>
            <p:spPr bwMode="auto">
              <a:xfrm>
                <a:off x="3017" y="1084"/>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9" name="Freeform 117">
                <a:extLst>
                  <a:ext uri="{FF2B5EF4-FFF2-40B4-BE49-F238E27FC236}">
                    <a16:creationId xmlns:a16="http://schemas.microsoft.com/office/drawing/2014/main" id="{03EAE51D-99BE-4463-B2B3-5386666350EF}"/>
                  </a:ext>
                </a:extLst>
              </p:cNvPr>
              <p:cNvSpPr/>
              <p:nvPr/>
            </p:nvSpPr>
            <p:spPr bwMode="auto">
              <a:xfrm>
                <a:off x="2643" y="1084"/>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0" name="Freeform 118">
                <a:extLst>
                  <a:ext uri="{FF2B5EF4-FFF2-40B4-BE49-F238E27FC236}">
                    <a16:creationId xmlns:a16="http://schemas.microsoft.com/office/drawing/2014/main" id="{96D8B96B-20D2-4860-AA87-13FF74AF58A8}"/>
                  </a:ext>
                </a:extLst>
              </p:cNvPr>
              <p:cNvSpPr/>
              <p:nvPr/>
            </p:nvSpPr>
            <p:spPr bwMode="auto">
              <a:xfrm>
                <a:off x="2760" y="1081"/>
                <a:ext cx="6" cy="6"/>
              </a:xfrm>
              <a:custGeom>
                <a:gdLst>
                  <a:gd name="T0" fmla="*/ 2 w 2"/>
                  <a:gd name="T1" fmla="*/ 2 h 2"/>
                  <a:gd name="T2" fmla="*/ 2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1"/>
                      <a:pt x="0" y="1"/>
                      <a:pt x="0" y="1"/>
                    </a:cubicBezTo>
                    <a:cubicBezTo>
                      <a:pt x="1" y="0"/>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1" name="Freeform 119">
                <a:extLst>
                  <a:ext uri="{FF2B5EF4-FFF2-40B4-BE49-F238E27FC236}">
                    <a16:creationId xmlns:a16="http://schemas.microsoft.com/office/drawing/2014/main" id="{71420F96-345D-4ACA-9119-E9783D20D8B5}"/>
                  </a:ext>
                </a:extLst>
              </p:cNvPr>
              <p:cNvSpPr/>
              <p:nvPr/>
            </p:nvSpPr>
            <p:spPr bwMode="auto">
              <a:xfrm>
                <a:off x="2736" y="1084"/>
                <a:ext cx="6" cy="3"/>
              </a:xfrm>
              <a:custGeom>
                <a:gdLst>
                  <a:gd name="T0" fmla="*/ 0 w 6"/>
                  <a:gd name="T1" fmla="*/ 3 h 3"/>
                  <a:gd name="T2" fmla="*/ 6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2" name="Freeform 120">
                <a:extLst>
                  <a:ext uri="{FF2B5EF4-FFF2-40B4-BE49-F238E27FC236}">
                    <a16:creationId xmlns:a16="http://schemas.microsoft.com/office/drawing/2014/main" id="{295183BA-1C74-4693-96D2-E235F086B7ED}"/>
                  </a:ext>
                </a:extLst>
              </p:cNvPr>
              <p:cNvSpPr/>
              <p:nvPr/>
            </p:nvSpPr>
            <p:spPr bwMode="auto">
              <a:xfrm>
                <a:off x="2953" y="1084"/>
                <a:ext cx="10" cy="11"/>
              </a:xfrm>
              <a:custGeom>
                <a:gdLst>
                  <a:gd name="T0" fmla="*/ 3 w 4"/>
                  <a:gd name="T1" fmla="*/ 0 h 4"/>
                  <a:gd name="T2" fmla="*/ 1 w 4"/>
                  <a:gd name="T3" fmla="*/ 4 h 4"/>
                  <a:gd name="T4" fmla="*/ 0 w 4"/>
                  <a:gd name="T5" fmla="*/ 3 h 4"/>
                  <a:gd name="T6" fmla="*/ 1 w 4"/>
                  <a:gd name="T7" fmla="*/ 1 h 4"/>
                  <a:gd name="T8" fmla="*/ 3 w 4"/>
                  <a:gd name="T9" fmla="*/ 0 h 4"/>
                </a:gdLst>
                <a:cxnLst>
                  <a:cxn ang="0">
                    <a:pos x="T0" y="T1"/>
                  </a:cxn>
                  <a:cxn ang="0">
                    <a:pos x="T2" y="T3"/>
                  </a:cxn>
                  <a:cxn ang="0">
                    <a:pos x="T4" y="T5"/>
                  </a:cxn>
                  <a:cxn ang="0">
                    <a:pos x="T6" y="T7"/>
                  </a:cxn>
                  <a:cxn ang="0">
                    <a:pos x="T8" y="T9"/>
                  </a:cxn>
                </a:cxnLst>
                <a:rect l="0" t="0" r="r" b="b"/>
                <a:pathLst>
                  <a:path w="4" h="4">
                    <a:moveTo>
                      <a:pt x="3" y="0"/>
                    </a:moveTo>
                    <a:cubicBezTo>
                      <a:pt x="4" y="2"/>
                      <a:pt x="1" y="2"/>
                      <a:pt x="1" y="4"/>
                    </a:cubicBezTo>
                    <a:cubicBezTo>
                      <a:pt x="0" y="4"/>
                      <a:pt x="0" y="4"/>
                      <a:pt x="0" y="3"/>
                    </a:cubicBezTo>
                    <a:cubicBezTo>
                      <a:pt x="0" y="2"/>
                      <a:pt x="2" y="2"/>
                      <a:pt x="1" y="1"/>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3" name="Freeform 121">
                <a:extLst>
                  <a:ext uri="{FF2B5EF4-FFF2-40B4-BE49-F238E27FC236}">
                    <a16:creationId xmlns:a16="http://schemas.microsoft.com/office/drawing/2014/main" id="{9375041C-CD1B-4D35-8EA5-D45A644277B8}"/>
                  </a:ext>
                </a:extLst>
              </p:cNvPr>
              <p:cNvSpPr/>
              <p:nvPr/>
            </p:nvSpPr>
            <p:spPr bwMode="auto">
              <a:xfrm>
                <a:off x="2159" y="1084"/>
                <a:ext cx="35" cy="16"/>
              </a:xfrm>
              <a:custGeom>
                <a:gdLst>
                  <a:gd name="T0" fmla="*/ 13 w 13"/>
                  <a:gd name="T1" fmla="*/ 2 h 6"/>
                  <a:gd name="T2" fmla="*/ 9 w 13"/>
                  <a:gd name="T3" fmla="*/ 4 h 6"/>
                  <a:gd name="T4" fmla="*/ 3 w 13"/>
                  <a:gd name="T5" fmla="*/ 4 h 6"/>
                  <a:gd name="T6" fmla="*/ 1 w 13"/>
                  <a:gd name="T7" fmla="*/ 3 h 6"/>
                  <a:gd name="T8" fmla="*/ 1 w 13"/>
                  <a:gd name="T9" fmla="*/ 2 h 6"/>
                  <a:gd name="T10" fmla="*/ 0 w 13"/>
                  <a:gd name="T11" fmla="*/ 2 h 6"/>
                  <a:gd name="T12" fmla="*/ 0 w 13"/>
                  <a:gd name="T13" fmla="*/ 1 h 6"/>
                  <a:gd name="T14" fmla="*/ 6 w 13"/>
                  <a:gd name="T15" fmla="*/ 2 h 6"/>
                  <a:gd name="T16" fmla="*/ 7 w 13"/>
                  <a:gd name="T17" fmla="*/ 2 h 6"/>
                  <a:gd name="T18" fmla="*/ 7 w 13"/>
                  <a:gd name="T19" fmla="*/ 1 h 6"/>
                  <a:gd name="T20" fmla="*/ 13 w 13"/>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
                    <a:moveTo>
                      <a:pt x="13" y="2"/>
                    </a:moveTo>
                    <a:cubicBezTo>
                      <a:pt x="12" y="3"/>
                      <a:pt x="11" y="3"/>
                      <a:pt x="9" y="4"/>
                    </a:cubicBezTo>
                    <a:cubicBezTo>
                      <a:pt x="7" y="1"/>
                      <a:pt x="5" y="6"/>
                      <a:pt x="3" y="4"/>
                    </a:cubicBezTo>
                    <a:cubicBezTo>
                      <a:pt x="2" y="4"/>
                      <a:pt x="1" y="4"/>
                      <a:pt x="1" y="3"/>
                    </a:cubicBezTo>
                    <a:cubicBezTo>
                      <a:pt x="1" y="3"/>
                      <a:pt x="1" y="3"/>
                      <a:pt x="1" y="2"/>
                    </a:cubicBezTo>
                    <a:cubicBezTo>
                      <a:pt x="1" y="2"/>
                      <a:pt x="1" y="2"/>
                      <a:pt x="0" y="2"/>
                    </a:cubicBezTo>
                    <a:cubicBezTo>
                      <a:pt x="0" y="1"/>
                      <a:pt x="0" y="1"/>
                      <a:pt x="0" y="1"/>
                    </a:cubicBezTo>
                    <a:cubicBezTo>
                      <a:pt x="2" y="2"/>
                      <a:pt x="4" y="0"/>
                      <a:pt x="6" y="2"/>
                    </a:cubicBezTo>
                    <a:cubicBezTo>
                      <a:pt x="6" y="2"/>
                      <a:pt x="6" y="2"/>
                      <a:pt x="7" y="2"/>
                    </a:cubicBezTo>
                    <a:cubicBezTo>
                      <a:pt x="7" y="1"/>
                      <a:pt x="6" y="1"/>
                      <a:pt x="7" y="1"/>
                    </a:cubicBezTo>
                    <a:cubicBezTo>
                      <a:pt x="9" y="2"/>
                      <a:pt x="11" y="1"/>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4" name="Freeform 122">
                <a:extLst>
                  <a:ext uri="{FF2B5EF4-FFF2-40B4-BE49-F238E27FC236}">
                    <a16:creationId xmlns:a16="http://schemas.microsoft.com/office/drawing/2014/main" id="{14F1409A-709D-45A1-9EF4-6278B9C313AA}"/>
                  </a:ext>
                </a:extLst>
              </p:cNvPr>
              <p:cNvSpPr/>
              <p:nvPr/>
            </p:nvSpPr>
            <p:spPr bwMode="auto">
              <a:xfrm>
                <a:off x="2445" y="1087"/>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5" name="Freeform 123">
                <a:extLst>
                  <a:ext uri="{FF2B5EF4-FFF2-40B4-BE49-F238E27FC236}">
                    <a16:creationId xmlns:a16="http://schemas.microsoft.com/office/drawing/2014/main" id="{6465890B-5FAA-4EE1-AF76-22A20F5CD648}"/>
                  </a:ext>
                </a:extLst>
              </p:cNvPr>
              <p:cNvSpPr/>
              <p:nvPr/>
            </p:nvSpPr>
            <p:spPr bwMode="auto">
              <a:xfrm>
                <a:off x="2696" y="1087"/>
                <a:ext cx="24" cy="10"/>
              </a:xfrm>
              <a:custGeom>
                <a:gdLst>
                  <a:gd name="T0" fmla="*/ 9 w 9"/>
                  <a:gd name="T1" fmla="*/ 0 h 4"/>
                  <a:gd name="T2" fmla="*/ 4 w 9"/>
                  <a:gd name="T3" fmla="*/ 4 h 4"/>
                  <a:gd name="T4" fmla="*/ 0 w 9"/>
                  <a:gd name="T5" fmla="*/ 4 h 4"/>
                  <a:gd name="T6" fmla="*/ 2 w 9"/>
                  <a:gd name="T7" fmla="*/ 1 h 4"/>
                  <a:gd name="T8" fmla="*/ 5 w 9"/>
                  <a:gd name="T9" fmla="*/ 2 h 4"/>
                  <a:gd name="T10" fmla="*/ 8 w 9"/>
                  <a:gd name="T11" fmla="*/ 0 h 4"/>
                  <a:gd name="T12" fmla="*/ 9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2"/>
                      <a:pt x="6" y="3"/>
                      <a:pt x="4" y="4"/>
                    </a:cubicBezTo>
                    <a:cubicBezTo>
                      <a:pt x="3" y="3"/>
                      <a:pt x="2" y="4"/>
                      <a:pt x="0" y="4"/>
                    </a:cubicBezTo>
                    <a:cubicBezTo>
                      <a:pt x="1" y="3"/>
                      <a:pt x="4" y="2"/>
                      <a:pt x="2" y="1"/>
                    </a:cubicBezTo>
                    <a:cubicBezTo>
                      <a:pt x="3" y="1"/>
                      <a:pt x="4" y="3"/>
                      <a:pt x="5" y="2"/>
                    </a:cubicBezTo>
                    <a:cubicBezTo>
                      <a:pt x="5" y="1"/>
                      <a:pt x="7" y="0"/>
                      <a:pt x="8" y="0"/>
                    </a:cubicBezTo>
                    <a:cubicBezTo>
                      <a:pt x="8"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6" name="Freeform 124">
                <a:extLst>
                  <a:ext uri="{FF2B5EF4-FFF2-40B4-BE49-F238E27FC236}">
                    <a16:creationId xmlns:a16="http://schemas.microsoft.com/office/drawing/2014/main" id="{8A4D7D7D-C921-4933-BA49-ED335AEBC3BF}"/>
                  </a:ext>
                </a:extLst>
              </p:cNvPr>
              <p:cNvSpPr/>
              <p:nvPr/>
            </p:nvSpPr>
            <p:spPr bwMode="auto">
              <a:xfrm>
                <a:off x="2303" y="1087"/>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7" name="Freeform 125">
                <a:extLst>
                  <a:ext uri="{FF2B5EF4-FFF2-40B4-BE49-F238E27FC236}">
                    <a16:creationId xmlns:a16="http://schemas.microsoft.com/office/drawing/2014/main" id="{FCF88967-4906-4EBB-A688-FA2373656299}"/>
                  </a:ext>
                </a:extLst>
              </p:cNvPr>
              <p:cNvSpPr/>
              <p:nvPr/>
            </p:nvSpPr>
            <p:spPr bwMode="auto">
              <a:xfrm>
                <a:off x="2317" y="1087"/>
                <a:ext cx="29" cy="16"/>
              </a:xfrm>
              <a:custGeom>
                <a:gdLst>
                  <a:gd name="T0" fmla="*/ 7 w 11"/>
                  <a:gd name="T1" fmla="*/ 0 h 6"/>
                  <a:gd name="T2" fmla="*/ 6 w 11"/>
                  <a:gd name="T3" fmla="*/ 1 h 6"/>
                  <a:gd name="T4" fmla="*/ 11 w 11"/>
                  <a:gd name="T5" fmla="*/ 1 h 6"/>
                  <a:gd name="T6" fmla="*/ 11 w 11"/>
                  <a:gd name="T7" fmla="*/ 2 h 6"/>
                  <a:gd name="T8" fmla="*/ 9 w 11"/>
                  <a:gd name="T9" fmla="*/ 2 h 6"/>
                  <a:gd name="T10" fmla="*/ 9 w 11"/>
                  <a:gd name="T11" fmla="*/ 2 h 6"/>
                  <a:gd name="T12" fmla="*/ 2 w 11"/>
                  <a:gd name="T13" fmla="*/ 4 h 6"/>
                  <a:gd name="T14" fmla="*/ 2 w 11"/>
                  <a:gd name="T15" fmla="*/ 4 h 6"/>
                  <a:gd name="T16" fmla="*/ 3 w 11"/>
                  <a:gd name="T17" fmla="*/ 5 h 6"/>
                  <a:gd name="T18" fmla="*/ 0 w 11"/>
                  <a:gd name="T19" fmla="*/ 4 h 6"/>
                  <a:gd name="T20" fmla="*/ 3 w 11"/>
                  <a:gd name="T21" fmla="*/ 1 h 6"/>
                  <a:gd name="T22" fmla="*/ 7 w 11"/>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7" y="0"/>
                    </a:moveTo>
                    <a:cubicBezTo>
                      <a:pt x="7" y="1"/>
                      <a:pt x="6" y="1"/>
                      <a:pt x="6" y="1"/>
                    </a:cubicBezTo>
                    <a:cubicBezTo>
                      <a:pt x="8" y="0"/>
                      <a:pt x="9" y="2"/>
                      <a:pt x="11" y="1"/>
                    </a:cubicBezTo>
                    <a:cubicBezTo>
                      <a:pt x="11" y="2"/>
                      <a:pt x="11" y="2"/>
                      <a:pt x="11" y="2"/>
                    </a:cubicBezTo>
                    <a:cubicBezTo>
                      <a:pt x="10" y="1"/>
                      <a:pt x="10" y="2"/>
                      <a:pt x="9" y="2"/>
                    </a:cubicBezTo>
                    <a:cubicBezTo>
                      <a:pt x="9" y="2"/>
                      <a:pt x="9" y="2"/>
                      <a:pt x="9" y="2"/>
                    </a:cubicBezTo>
                    <a:cubicBezTo>
                      <a:pt x="7" y="3"/>
                      <a:pt x="5" y="5"/>
                      <a:pt x="2" y="4"/>
                    </a:cubicBezTo>
                    <a:cubicBezTo>
                      <a:pt x="2" y="4"/>
                      <a:pt x="2" y="4"/>
                      <a:pt x="2" y="4"/>
                    </a:cubicBezTo>
                    <a:cubicBezTo>
                      <a:pt x="3" y="5"/>
                      <a:pt x="3" y="5"/>
                      <a:pt x="3" y="5"/>
                    </a:cubicBezTo>
                    <a:cubicBezTo>
                      <a:pt x="2" y="4"/>
                      <a:pt x="0" y="6"/>
                      <a:pt x="0" y="4"/>
                    </a:cubicBezTo>
                    <a:cubicBezTo>
                      <a:pt x="0" y="2"/>
                      <a:pt x="3" y="3"/>
                      <a:pt x="3" y="1"/>
                    </a:cubicBezTo>
                    <a:cubicBezTo>
                      <a:pt x="5" y="2"/>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8" name="Freeform 126">
                <a:extLst>
                  <a:ext uri="{FF2B5EF4-FFF2-40B4-BE49-F238E27FC236}">
                    <a16:creationId xmlns:a16="http://schemas.microsoft.com/office/drawing/2014/main" id="{87EA7358-B1F8-4A4B-AC0B-05844853F21C}"/>
                  </a:ext>
                </a:extLst>
              </p:cNvPr>
              <p:cNvSpPr/>
              <p:nvPr/>
            </p:nvSpPr>
            <p:spPr bwMode="auto">
              <a:xfrm>
                <a:off x="2523" y="1087"/>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9" name="Freeform 127">
                <a:extLst>
                  <a:ext uri="{FF2B5EF4-FFF2-40B4-BE49-F238E27FC236}">
                    <a16:creationId xmlns:a16="http://schemas.microsoft.com/office/drawing/2014/main" id="{2055A41B-A8BC-49CD-ADC8-001D601F74C8}"/>
                  </a:ext>
                </a:extLst>
              </p:cNvPr>
              <p:cNvSpPr/>
              <p:nvPr/>
            </p:nvSpPr>
            <p:spPr bwMode="auto">
              <a:xfrm>
                <a:off x="3140" y="1087"/>
                <a:ext cx="2"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0" name="Freeform 128">
                <a:extLst>
                  <a:ext uri="{FF2B5EF4-FFF2-40B4-BE49-F238E27FC236}">
                    <a16:creationId xmlns:a16="http://schemas.microsoft.com/office/drawing/2014/main" id="{117F0571-A19D-492C-9C76-876F8D2B0020}"/>
                  </a:ext>
                </a:extLst>
              </p:cNvPr>
              <p:cNvSpPr/>
              <p:nvPr/>
            </p:nvSpPr>
            <p:spPr bwMode="auto">
              <a:xfrm>
                <a:off x="2205" y="1084"/>
                <a:ext cx="10" cy="11"/>
              </a:xfrm>
              <a:custGeom>
                <a:gdLst>
                  <a:gd name="T0" fmla="*/ 4 w 4"/>
                  <a:gd name="T1" fmla="*/ 2 h 4"/>
                  <a:gd name="T2" fmla="*/ 1 w 4"/>
                  <a:gd name="T3" fmla="*/ 2 h 4"/>
                  <a:gd name="T4" fmla="*/ 1 w 4"/>
                  <a:gd name="T5" fmla="*/ 3 h 4"/>
                  <a:gd name="T6" fmla="*/ 0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1" y="2"/>
                      <a:pt x="1" y="2"/>
                      <a:pt x="1" y="2"/>
                    </a:cubicBezTo>
                    <a:cubicBezTo>
                      <a:pt x="1" y="3"/>
                      <a:pt x="1" y="3"/>
                      <a:pt x="1" y="3"/>
                    </a:cubicBezTo>
                    <a:cubicBezTo>
                      <a:pt x="0" y="3"/>
                      <a:pt x="0" y="2"/>
                      <a:pt x="0" y="2"/>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1" name="Freeform 129">
                <a:extLst>
                  <a:ext uri="{FF2B5EF4-FFF2-40B4-BE49-F238E27FC236}">
                    <a16:creationId xmlns:a16="http://schemas.microsoft.com/office/drawing/2014/main" id="{FE0A4D8E-6B68-42AC-9010-834ECE627C40}"/>
                  </a:ext>
                </a:extLst>
              </p:cNvPr>
              <p:cNvSpPr/>
              <p:nvPr/>
            </p:nvSpPr>
            <p:spPr bwMode="auto">
              <a:xfrm>
                <a:off x="2846" y="1089"/>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2" name="Freeform 130">
                <a:extLst>
                  <a:ext uri="{FF2B5EF4-FFF2-40B4-BE49-F238E27FC236}">
                    <a16:creationId xmlns:a16="http://schemas.microsoft.com/office/drawing/2014/main" id="{2FF17EEA-258A-4480-A4C9-D31E3A22CD94}"/>
                  </a:ext>
                </a:extLst>
              </p:cNvPr>
              <p:cNvSpPr/>
              <p:nvPr/>
            </p:nvSpPr>
            <p:spPr bwMode="auto">
              <a:xfrm>
                <a:off x="3118" y="1089"/>
                <a:ext cx="6"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0"/>
                      <a:pt x="1" y="1"/>
                      <a:pt x="2" y="0"/>
                    </a:cubicBezTo>
                    <a:cubicBezTo>
                      <a:pt x="2"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3" name="Freeform 131">
                <a:extLst>
                  <a:ext uri="{FF2B5EF4-FFF2-40B4-BE49-F238E27FC236}">
                    <a16:creationId xmlns:a16="http://schemas.microsoft.com/office/drawing/2014/main" id="{3BA0A569-1842-4696-8F13-9CD8506E3118}"/>
                  </a:ext>
                </a:extLst>
              </p:cNvPr>
              <p:cNvSpPr/>
              <p:nvPr/>
            </p:nvSpPr>
            <p:spPr bwMode="auto">
              <a:xfrm>
                <a:off x="2143" y="1087"/>
                <a:ext cx="11" cy="13"/>
              </a:xfrm>
              <a:custGeom>
                <a:gdLst>
                  <a:gd name="T0" fmla="*/ 4 w 4"/>
                  <a:gd name="T1" fmla="*/ 4 h 5"/>
                  <a:gd name="T2" fmla="*/ 2 w 4"/>
                  <a:gd name="T3" fmla="*/ 5 h 5"/>
                  <a:gd name="T4" fmla="*/ 1 w 4"/>
                  <a:gd name="T5" fmla="*/ 4 h 5"/>
                  <a:gd name="T6" fmla="*/ 3 w 4"/>
                  <a:gd name="T7" fmla="*/ 2 h 5"/>
                  <a:gd name="T8" fmla="*/ 4 w 4"/>
                  <a:gd name="T9" fmla="*/ 4 h 5"/>
                </a:gdLst>
                <a:cxnLst>
                  <a:cxn ang="0">
                    <a:pos x="T0" y="T1"/>
                  </a:cxn>
                  <a:cxn ang="0">
                    <a:pos x="T2" y="T3"/>
                  </a:cxn>
                  <a:cxn ang="0">
                    <a:pos x="T4" y="T5"/>
                  </a:cxn>
                  <a:cxn ang="0">
                    <a:pos x="T6" y="T7"/>
                  </a:cxn>
                  <a:cxn ang="0">
                    <a:pos x="T8" y="T9"/>
                  </a:cxn>
                </a:cxnLst>
                <a:rect l="0" t="0" r="r" b="b"/>
                <a:pathLst>
                  <a:path w="4" h="5">
                    <a:moveTo>
                      <a:pt x="4" y="4"/>
                    </a:moveTo>
                    <a:cubicBezTo>
                      <a:pt x="3" y="4"/>
                      <a:pt x="2" y="5"/>
                      <a:pt x="2" y="5"/>
                    </a:cubicBezTo>
                    <a:cubicBezTo>
                      <a:pt x="1" y="4"/>
                      <a:pt x="1" y="4"/>
                      <a:pt x="1" y="4"/>
                    </a:cubicBezTo>
                    <a:cubicBezTo>
                      <a:pt x="3" y="4"/>
                      <a:pt x="0" y="0"/>
                      <a:pt x="3" y="2"/>
                    </a:cubicBezTo>
                    <a:cubicBezTo>
                      <a:pt x="2" y="3"/>
                      <a:pt x="3" y="3"/>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4" name="Freeform 132">
                <a:extLst>
                  <a:ext uri="{FF2B5EF4-FFF2-40B4-BE49-F238E27FC236}">
                    <a16:creationId xmlns:a16="http://schemas.microsoft.com/office/drawing/2014/main" id="{278D24BB-E039-470A-AAD2-E738FE589AE4}"/>
                  </a:ext>
                </a:extLst>
              </p:cNvPr>
              <p:cNvSpPr/>
              <p:nvPr/>
            </p:nvSpPr>
            <p:spPr bwMode="auto">
              <a:xfrm>
                <a:off x="2747" y="1089"/>
                <a:ext cx="8" cy="8"/>
              </a:xfrm>
              <a:custGeom>
                <a:gdLst>
                  <a:gd name="T0" fmla="*/ 2 w 3"/>
                  <a:gd name="T1" fmla="*/ 3 h 3"/>
                  <a:gd name="T2" fmla="*/ 0 w 3"/>
                  <a:gd name="T3" fmla="*/ 2 h 3"/>
                  <a:gd name="T4" fmla="*/ 2 w 3"/>
                  <a:gd name="T5" fmla="*/ 1 h 3"/>
                  <a:gd name="T6" fmla="*/ 2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1" y="3"/>
                      <a:pt x="1" y="3"/>
                      <a:pt x="0" y="2"/>
                    </a:cubicBezTo>
                    <a:cubicBezTo>
                      <a:pt x="2" y="1"/>
                      <a:pt x="2" y="1"/>
                      <a:pt x="2" y="1"/>
                    </a:cubicBezTo>
                    <a:cubicBezTo>
                      <a:pt x="2" y="1"/>
                      <a:pt x="1" y="1"/>
                      <a:pt x="2"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5" name="Freeform 133">
                <a:extLst>
                  <a:ext uri="{FF2B5EF4-FFF2-40B4-BE49-F238E27FC236}">
                    <a16:creationId xmlns:a16="http://schemas.microsoft.com/office/drawing/2014/main" id="{2E3C2EF7-A50D-4F7C-A039-1AF3DFE62383}"/>
                  </a:ext>
                </a:extLst>
              </p:cNvPr>
              <p:cNvSpPr/>
              <p:nvPr/>
            </p:nvSpPr>
            <p:spPr bwMode="auto">
              <a:xfrm>
                <a:off x="3134" y="1089"/>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1"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6" name="Freeform 134">
                <a:extLst>
                  <a:ext uri="{FF2B5EF4-FFF2-40B4-BE49-F238E27FC236}">
                    <a16:creationId xmlns:a16="http://schemas.microsoft.com/office/drawing/2014/main" id="{C0622910-8EE3-4AD0-AE6F-94DE0E8AF5AE}"/>
                  </a:ext>
                </a:extLst>
              </p:cNvPr>
              <p:cNvSpPr/>
              <p:nvPr/>
            </p:nvSpPr>
            <p:spPr bwMode="auto">
              <a:xfrm>
                <a:off x="3610" y="1089"/>
                <a:ext cx="13" cy="14"/>
              </a:xfrm>
              <a:custGeom>
                <a:gdLst>
                  <a:gd name="T0" fmla="*/ 1 w 5"/>
                  <a:gd name="T1" fmla="*/ 4 h 5"/>
                  <a:gd name="T2" fmla="*/ 0 w 5"/>
                  <a:gd name="T3" fmla="*/ 4 h 5"/>
                  <a:gd name="T4" fmla="*/ 0 w 5"/>
                  <a:gd name="T5" fmla="*/ 4 h 5"/>
                  <a:gd name="T6" fmla="*/ 0 w 5"/>
                  <a:gd name="T7" fmla="*/ 5 h 5"/>
                  <a:gd name="T8" fmla="*/ 0 w 5"/>
                  <a:gd name="T9" fmla="*/ 5 h 5"/>
                  <a:gd name="T10" fmla="*/ 0 w 5"/>
                  <a:gd name="T11" fmla="*/ 3 h 5"/>
                  <a:gd name="T12" fmla="*/ 4 w 5"/>
                  <a:gd name="T13" fmla="*/ 0 h 5"/>
                  <a:gd name="T14" fmla="*/ 1 w 5"/>
                  <a:gd name="T15" fmla="*/ 4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cubicBezTo>
                      <a:pt x="1" y="4"/>
                      <a:pt x="0" y="4"/>
                      <a:pt x="0" y="4"/>
                    </a:cubicBezTo>
                    <a:cubicBezTo>
                      <a:pt x="0" y="4"/>
                      <a:pt x="0" y="4"/>
                      <a:pt x="0" y="4"/>
                    </a:cubicBezTo>
                    <a:cubicBezTo>
                      <a:pt x="0" y="5"/>
                      <a:pt x="0" y="5"/>
                      <a:pt x="0" y="5"/>
                    </a:cubicBezTo>
                    <a:cubicBezTo>
                      <a:pt x="0" y="5"/>
                      <a:pt x="0" y="5"/>
                      <a:pt x="0" y="5"/>
                    </a:cubicBezTo>
                    <a:cubicBezTo>
                      <a:pt x="0" y="3"/>
                      <a:pt x="0" y="3"/>
                      <a:pt x="0" y="3"/>
                    </a:cubicBezTo>
                    <a:cubicBezTo>
                      <a:pt x="2" y="4"/>
                      <a:pt x="2" y="1"/>
                      <a:pt x="4" y="0"/>
                    </a:cubicBezTo>
                    <a:cubicBezTo>
                      <a:pt x="5" y="2"/>
                      <a:pt x="2"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7" name="Freeform 135">
                <a:extLst>
                  <a:ext uri="{FF2B5EF4-FFF2-40B4-BE49-F238E27FC236}">
                    <a16:creationId xmlns:a16="http://schemas.microsoft.com/office/drawing/2014/main" id="{1160C3D6-9F70-44A5-ADDE-2003CC6B5AA6}"/>
                  </a:ext>
                </a:extLst>
              </p:cNvPr>
              <p:cNvSpPr/>
              <p:nvPr/>
            </p:nvSpPr>
            <p:spPr bwMode="auto">
              <a:xfrm>
                <a:off x="2450" y="108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8" name="Freeform 136">
                <a:extLst>
                  <a:ext uri="{FF2B5EF4-FFF2-40B4-BE49-F238E27FC236}">
                    <a16:creationId xmlns:a16="http://schemas.microsoft.com/office/drawing/2014/main" id="{F84F20E9-A643-41BD-858C-F5F23055226A}"/>
                  </a:ext>
                </a:extLst>
              </p:cNvPr>
              <p:cNvSpPr/>
              <p:nvPr/>
            </p:nvSpPr>
            <p:spPr bwMode="auto">
              <a:xfrm>
                <a:off x="3009" y="1089"/>
                <a:ext cx="2" cy="3"/>
              </a:xfrm>
              <a:custGeom>
                <a:gdLst>
                  <a:gd name="T0" fmla="*/ 2 w 2"/>
                  <a:gd name="T1" fmla="*/ 0 h 3"/>
                  <a:gd name="T2" fmla="*/ 0 w 2"/>
                  <a:gd name="T3" fmla="*/ 3 h 3"/>
                  <a:gd name="T4" fmla="*/ 0 w 2"/>
                  <a:gd name="T5" fmla="*/ 3 h 3"/>
                  <a:gd name="T6" fmla="*/ 0 w 2"/>
                  <a:gd name="T7" fmla="*/ 0 h 3"/>
                  <a:gd name="T8" fmla="*/ 2 w 2"/>
                  <a:gd name="T9" fmla="*/ 0 h 3"/>
                </a:gdLst>
                <a:cxnLst>
                  <a:cxn ang="0">
                    <a:pos x="T0" y="T1"/>
                  </a:cxn>
                  <a:cxn ang="0">
                    <a:pos x="T2" y="T3"/>
                  </a:cxn>
                  <a:cxn ang="0">
                    <a:pos x="T4" y="T5"/>
                  </a:cxn>
                  <a:cxn ang="0">
                    <a:pos x="T6" y="T7"/>
                  </a:cxn>
                  <a:cxn ang="0">
                    <a:pos x="T8" y="T9"/>
                  </a:cxn>
                </a:cxnLst>
                <a:rect l="0" t="0" r="r" b="b"/>
                <a:pathLst>
                  <a:path w="2" h="3">
                    <a:moveTo>
                      <a:pt x="2" y="0"/>
                    </a:moveTo>
                    <a:lnTo>
                      <a:pt x="0" y="3"/>
                    </a:lnTo>
                    <a:lnTo>
                      <a:pt x="0" y="3"/>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9" name="Freeform 137">
                <a:extLst>
                  <a:ext uri="{FF2B5EF4-FFF2-40B4-BE49-F238E27FC236}">
                    <a16:creationId xmlns:a16="http://schemas.microsoft.com/office/drawing/2014/main" id="{41BBA74E-DD1E-4405-975B-A1F8643E07E4}"/>
                  </a:ext>
                </a:extLst>
              </p:cNvPr>
              <p:cNvSpPr/>
              <p:nvPr/>
            </p:nvSpPr>
            <p:spPr bwMode="auto">
              <a:xfrm>
                <a:off x="2063" y="109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0" name="Freeform 138">
                <a:extLst>
                  <a:ext uri="{FF2B5EF4-FFF2-40B4-BE49-F238E27FC236}">
                    <a16:creationId xmlns:a16="http://schemas.microsoft.com/office/drawing/2014/main" id="{A250B1BD-D462-4128-A744-DA9BA08F9427}"/>
                  </a:ext>
                </a:extLst>
              </p:cNvPr>
              <p:cNvSpPr/>
              <p:nvPr/>
            </p:nvSpPr>
            <p:spPr bwMode="auto">
              <a:xfrm>
                <a:off x="2247" y="109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1" name="Freeform 139">
                <a:extLst>
                  <a:ext uri="{FF2B5EF4-FFF2-40B4-BE49-F238E27FC236}">
                    <a16:creationId xmlns:a16="http://schemas.microsoft.com/office/drawing/2014/main" id="{76E69746-4B3D-4584-AA65-A9321E682358}"/>
                  </a:ext>
                </a:extLst>
              </p:cNvPr>
              <p:cNvSpPr/>
              <p:nvPr/>
            </p:nvSpPr>
            <p:spPr bwMode="auto">
              <a:xfrm>
                <a:off x="2456" y="109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2" name="Freeform 140">
                <a:extLst>
                  <a:ext uri="{FF2B5EF4-FFF2-40B4-BE49-F238E27FC236}">
                    <a16:creationId xmlns:a16="http://schemas.microsoft.com/office/drawing/2014/main" id="{5CDA8EDB-DF42-474D-9546-619D5030B512}"/>
                  </a:ext>
                </a:extLst>
              </p:cNvPr>
              <p:cNvSpPr/>
              <p:nvPr/>
            </p:nvSpPr>
            <p:spPr bwMode="auto">
              <a:xfrm>
                <a:off x="3695" y="1092"/>
                <a:ext cx="6"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3" name="Freeform 141">
                <a:extLst>
                  <a:ext uri="{FF2B5EF4-FFF2-40B4-BE49-F238E27FC236}">
                    <a16:creationId xmlns:a16="http://schemas.microsoft.com/office/drawing/2014/main" id="{3BE0E903-1659-43A1-AD3D-01A4155D744B}"/>
                  </a:ext>
                </a:extLst>
              </p:cNvPr>
              <p:cNvSpPr/>
              <p:nvPr/>
            </p:nvSpPr>
            <p:spPr bwMode="auto">
              <a:xfrm>
                <a:off x="3081" y="1095"/>
                <a:ext cx="5" cy="2"/>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0"/>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4" name="Freeform 142">
                <a:extLst>
                  <a:ext uri="{FF2B5EF4-FFF2-40B4-BE49-F238E27FC236}">
                    <a16:creationId xmlns:a16="http://schemas.microsoft.com/office/drawing/2014/main" id="{957F6C49-A999-468B-8261-9D228CCBF0AA}"/>
                  </a:ext>
                </a:extLst>
              </p:cNvPr>
              <p:cNvSpPr/>
              <p:nvPr/>
            </p:nvSpPr>
            <p:spPr bwMode="auto">
              <a:xfrm>
                <a:off x="2897" y="10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5" name="Freeform 143">
                <a:extLst>
                  <a:ext uri="{FF2B5EF4-FFF2-40B4-BE49-F238E27FC236}">
                    <a16:creationId xmlns:a16="http://schemas.microsoft.com/office/drawing/2014/main" id="{B298B16C-8219-42AC-8983-83694450E2CB}"/>
                  </a:ext>
                </a:extLst>
              </p:cNvPr>
              <p:cNvSpPr/>
              <p:nvPr/>
            </p:nvSpPr>
            <p:spPr bwMode="auto">
              <a:xfrm>
                <a:off x="3572" y="1097"/>
                <a:ext cx="6"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6" name="Freeform 144">
                <a:extLst>
                  <a:ext uri="{FF2B5EF4-FFF2-40B4-BE49-F238E27FC236}">
                    <a16:creationId xmlns:a16="http://schemas.microsoft.com/office/drawing/2014/main" id="{8D275572-1746-4A6B-B99F-660C3019C73D}"/>
                  </a:ext>
                </a:extLst>
              </p:cNvPr>
              <p:cNvSpPr/>
              <p:nvPr/>
            </p:nvSpPr>
            <p:spPr bwMode="auto">
              <a:xfrm>
                <a:off x="2889" y="1097"/>
                <a:ext cx="5" cy="6"/>
              </a:xfrm>
              <a:custGeom>
                <a:gdLst>
                  <a:gd name="T0" fmla="*/ 2 w 2"/>
                  <a:gd name="T1" fmla="*/ 0 h 2"/>
                  <a:gd name="T2" fmla="*/ 2 w 2"/>
                  <a:gd name="T3" fmla="*/ 1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2" y="1"/>
                    </a:cubicBezTo>
                    <a:cubicBezTo>
                      <a:pt x="2" y="1"/>
                      <a:pt x="0" y="2"/>
                      <a:pt x="0" y="1"/>
                    </a:cubicBezTo>
                    <a:cubicBezTo>
                      <a:pt x="0" y="1"/>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7" name="Freeform 145">
                <a:extLst>
                  <a:ext uri="{FF2B5EF4-FFF2-40B4-BE49-F238E27FC236}">
                    <a16:creationId xmlns:a16="http://schemas.microsoft.com/office/drawing/2014/main" id="{ACFE2F37-4C06-4536-B3B1-D84FF07438E4}"/>
                  </a:ext>
                </a:extLst>
              </p:cNvPr>
              <p:cNvSpPr/>
              <p:nvPr/>
            </p:nvSpPr>
            <p:spPr bwMode="auto">
              <a:xfrm>
                <a:off x="3057" y="1097"/>
                <a:ext cx="24" cy="19"/>
              </a:xfrm>
              <a:custGeom>
                <a:gdLst>
                  <a:gd name="T0" fmla="*/ 9 w 9"/>
                  <a:gd name="T1" fmla="*/ 0 h 7"/>
                  <a:gd name="T2" fmla="*/ 9 w 9"/>
                  <a:gd name="T3" fmla="*/ 1 h 7"/>
                  <a:gd name="T4" fmla="*/ 8 w 9"/>
                  <a:gd name="T5" fmla="*/ 1 h 7"/>
                  <a:gd name="T6" fmla="*/ 7 w 9"/>
                  <a:gd name="T7" fmla="*/ 3 h 7"/>
                  <a:gd name="T8" fmla="*/ 6 w 9"/>
                  <a:gd name="T9" fmla="*/ 3 h 7"/>
                  <a:gd name="T10" fmla="*/ 3 w 9"/>
                  <a:gd name="T11" fmla="*/ 5 h 7"/>
                  <a:gd name="T12" fmla="*/ 3 w 9"/>
                  <a:gd name="T13" fmla="*/ 7 h 7"/>
                  <a:gd name="T14" fmla="*/ 3 w 9"/>
                  <a:gd name="T15" fmla="*/ 7 h 7"/>
                  <a:gd name="T16" fmla="*/ 2 w 9"/>
                  <a:gd name="T17" fmla="*/ 7 h 7"/>
                  <a:gd name="T18" fmla="*/ 1 w 9"/>
                  <a:gd name="T19" fmla="*/ 6 h 7"/>
                  <a:gd name="T20" fmla="*/ 1 w 9"/>
                  <a:gd name="T21" fmla="*/ 7 h 7"/>
                  <a:gd name="T22" fmla="*/ 4 w 9"/>
                  <a:gd name="T23" fmla="*/ 2 h 7"/>
                  <a:gd name="T24" fmla="*/ 6 w 9"/>
                  <a:gd name="T25" fmla="*/ 1 h 7"/>
                  <a:gd name="T26" fmla="*/ 9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9" y="0"/>
                    </a:moveTo>
                    <a:cubicBezTo>
                      <a:pt x="9" y="1"/>
                      <a:pt x="9" y="1"/>
                      <a:pt x="9" y="1"/>
                    </a:cubicBezTo>
                    <a:cubicBezTo>
                      <a:pt x="8" y="1"/>
                      <a:pt x="8" y="1"/>
                      <a:pt x="8" y="1"/>
                    </a:cubicBezTo>
                    <a:cubicBezTo>
                      <a:pt x="7" y="3"/>
                      <a:pt x="7" y="3"/>
                      <a:pt x="7" y="3"/>
                    </a:cubicBezTo>
                    <a:cubicBezTo>
                      <a:pt x="6" y="3"/>
                      <a:pt x="6" y="3"/>
                      <a:pt x="6" y="3"/>
                    </a:cubicBezTo>
                    <a:cubicBezTo>
                      <a:pt x="6" y="4"/>
                      <a:pt x="4" y="3"/>
                      <a:pt x="3" y="5"/>
                    </a:cubicBezTo>
                    <a:cubicBezTo>
                      <a:pt x="3" y="6"/>
                      <a:pt x="6" y="7"/>
                      <a:pt x="3" y="7"/>
                    </a:cubicBezTo>
                    <a:cubicBezTo>
                      <a:pt x="3" y="7"/>
                      <a:pt x="3" y="7"/>
                      <a:pt x="3" y="7"/>
                    </a:cubicBezTo>
                    <a:cubicBezTo>
                      <a:pt x="2" y="7"/>
                      <a:pt x="2" y="7"/>
                      <a:pt x="2" y="7"/>
                    </a:cubicBezTo>
                    <a:cubicBezTo>
                      <a:pt x="2" y="7"/>
                      <a:pt x="1" y="7"/>
                      <a:pt x="1" y="6"/>
                    </a:cubicBezTo>
                    <a:cubicBezTo>
                      <a:pt x="1" y="7"/>
                      <a:pt x="1" y="7"/>
                      <a:pt x="1" y="7"/>
                    </a:cubicBezTo>
                    <a:cubicBezTo>
                      <a:pt x="0" y="4"/>
                      <a:pt x="4" y="4"/>
                      <a:pt x="4" y="2"/>
                    </a:cubicBezTo>
                    <a:cubicBezTo>
                      <a:pt x="5" y="1"/>
                      <a:pt x="7" y="3"/>
                      <a:pt x="6" y="1"/>
                    </a:cubicBezTo>
                    <a:cubicBezTo>
                      <a:pt x="7"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8" name="Freeform 146">
                <a:extLst>
                  <a:ext uri="{FF2B5EF4-FFF2-40B4-BE49-F238E27FC236}">
                    <a16:creationId xmlns:a16="http://schemas.microsoft.com/office/drawing/2014/main" id="{FB36E83A-05B9-425E-B311-0AA72FC8DE55}"/>
                  </a:ext>
                </a:extLst>
              </p:cNvPr>
              <p:cNvSpPr/>
              <p:nvPr/>
            </p:nvSpPr>
            <p:spPr bwMode="auto">
              <a:xfrm>
                <a:off x="3142" y="1097"/>
                <a:ext cx="19" cy="14"/>
              </a:xfrm>
              <a:custGeom>
                <a:gdLst>
                  <a:gd name="T0" fmla="*/ 7 w 7"/>
                  <a:gd name="T1" fmla="*/ 0 h 5"/>
                  <a:gd name="T2" fmla="*/ 4 w 7"/>
                  <a:gd name="T3" fmla="*/ 2 h 5"/>
                  <a:gd name="T4" fmla="*/ 1 w 7"/>
                  <a:gd name="T5" fmla="*/ 4 h 5"/>
                  <a:gd name="T6" fmla="*/ 0 w 7"/>
                  <a:gd name="T7" fmla="*/ 4 h 5"/>
                  <a:gd name="T8" fmla="*/ 6 w 7"/>
                  <a:gd name="T9" fmla="*/ 0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5" y="1"/>
                      <a:pt x="4" y="2"/>
                    </a:cubicBezTo>
                    <a:cubicBezTo>
                      <a:pt x="2" y="2"/>
                      <a:pt x="3" y="5"/>
                      <a:pt x="1" y="4"/>
                    </a:cubicBezTo>
                    <a:cubicBezTo>
                      <a:pt x="1" y="4"/>
                      <a:pt x="1" y="4"/>
                      <a:pt x="0" y="4"/>
                    </a:cubicBezTo>
                    <a:cubicBezTo>
                      <a:pt x="3" y="3"/>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9" name="Freeform 147">
                <a:extLst>
                  <a:ext uri="{FF2B5EF4-FFF2-40B4-BE49-F238E27FC236}">
                    <a16:creationId xmlns:a16="http://schemas.microsoft.com/office/drawing/2014/main" id="{C2B7B1D9-59F7-4015-B0C0-AA099C039D8B}"/>
                  </a:ext>
                </a:extLst>
              </p:cNvPr>
              <p:cNvSpPr/>
              <p:nvPr/>
            </p:nvSpPr>
            <p:spPr bwMode="auto">
              <a:xfrm>
                <a:off x="2050" y="1095"/>
                <a:ext cx="163" cy="24"/>
              </a:xfrm>
              <a:custGeom>
                <a:gdLst>
                  <a:gd name="T0" fmla="*/ 14 w 61"/>
                  <a:gd name="T1" fmla="*/ 4 h 9"/>
                  <a:gd name="T2" fmla="*/ 24 w 61"/>
                  <a:gd name="T3" fmla="*/ 4 h 9"/>
                  <a:gd name="T4" fmla="*/ 25 w 61"/>
                  <a:gd name="T5" fmla="*/ 5 h 9"/>
                  <a:gd name="T6" fmla="*/ 26 w 61"/>
                  <a:gd name="T7" fmla="*/ 6 h 9"/>
                  <a:gd name="T8" fmla="*/ 28 w 61"/>
                  <a:gd name="T9" fmla="*/ 4 h 9"/>
                  <a:gd name="T10" fmla="*/ 32 w 61"/>
                  <a:gd name="T11" fmla="*/ 5 h 9"/>
                  <a:gd name="T12" fmla="*/ 35 w 61"/>
                  <a:gd name="T13" fmla="*/ 2 h 9"/>
                  <a:gd name="T14" fmla="*/ 36 w 61"/>
                  <a:gd name="T15" fmla="*/ 3 h 9"/>
                  <a:gd name="T16" fmla="*/ 39 w 61"/>
                  <a:gd name="T17" fmla="*/ 2 h 9"/>
                  <a:gd name="T18" fmla="*/ 43 w 61"/>
                  <a:gd name="T19" fmla="*/ 2 h 9"/>
                  <a:gd name="T20" fmla="*/ 42 w 61"/>
                  <a:gd name="T21" fmla="*/ 3 h 9"/>
                  <a:gd name="T22" fmla="*/ 41 w 61"/>
                  <a:gd name="T23" fmla="*/ 2 h 9"/>
                  <a:gd name="T24" fmla="*/ 41 w 61"/>
                  <a:gd name="T25" fmla="*/ 5 h 9"/>
                  <a:gd name="T26" fmla="*/ 48 w 61"/>
                  <a:gd name="T27" fmla="*/ 5 h 9"/>
                  <a:gd name="T28" fmla="*/ 48 w 61"/>
                  <a:gd name="T29" fmla="*/ 4 h 9"/>
                  <a:gd name="T30" fmla="*/ 52 w 61"/>
                  <a:gd name="T31" fmla="*/ 4 h 9"/>
                  <a:gd name="T32" fmla="*/ 55 w 61"/>
                  <a:gd name="T33" fmla="*/ 3 h 9"/>
                  <a:gd name="T34" fmla="*/ 60 w 61"/>
                  <a:gd name="T35" fmla="*/ 3 h 9"/>
                  <a:gd name="T36" fmla="*/ 60 w 61"/>
                  <a:gd name="T37" fmla="*/ 4 h 9"/>
                  <a:gd name="T38" fmla="*/ 59 w 61"/>
                  <a:gd name="T39" fmla="*/ 4 h 9"/>
                  <a:gd name="T40" fmla="*/ 60 w 61"/>
                  <a:gd name="T41" fmla="*/ 6 h 9"/>
                  <a:gd name="T42" fmla="*/ 54 w 61"/>
                  <a:gd name="T43" fmla="*/ 7 h 9"/>
                  <a:gd name="T44" fmla="*/ 55 w 61"/>
                  <a:gd name="T45" fmla="*/ 5 h 9"/>
                  <a:gd name="T46" fmla="*/ 56 w 61"/>
                  <a:gd name="T47" fmla="*/ 5 h 9"/>
                  <a:gd name="T48" fmla="*/ 56 w 61"/>
                  <a:gd name="T49" fmla="*/ 5 h 9"/>
                  <a:gd name="T50" fmla="*/ 57 w 61"/>
                  <a:gd name="T51" fmla="*/ 4 h 9"/>
                  <a:gd name="T52" fmla="*/ 55 w 61"/>
                  <a:gd name="T53" fmla="*/ 3 h 9"/>
                  <a:gd name="T54" fmla="*/ 54 w 61"/>
                  <a:gd name="T55" fmla="*/ 5 h 9"/>
                  <a:gd name="T56" fmla="*/ 52 w 61"/>
                  <a:gd name="T57" fmla="*/ 4 h 9"/>
                  <a:gd name="T58" fmla="*/ 51 w 61"/>
                  <a:gd name="T59" fmla="*/ 5 h 9"/>
                  <a:gd name="T60" fmla="*/ 52 w 61"/>
                  <a:gd name="T61" fmla="*/ 6 h 9"/>
                  <a:gd name="T62" fmla="*/ 50 w 61"/>
                  <a:gd name="T63" fmla="*/ 6 h 9"/>
                  <a:gd name="T64" fmla="*/ 52 w 61"/>
                  <a:gd name="T65" fmla="*/ 8 h 9"/>
                  <a:gd name="T66" fmla="*/ 49 w 61"/>
                  <a:gd name="T67" fmla="*/ 8 h 9"/>
                  <a:gd name="T68" fmla="*/ 49 w 61"/>
                  <a:gd name="T69" fmla="*/ 6 h 9"/>
                  <a:gd name="T70" fmla="*/ 47 w 61"/>
                  <a:gd name="T71" fmla="*/ 6 h 9"/>
                  <a:gd name="T72" fmla="*/ 47 w 61"/>
                  <a:gd name="T73" fmla="*/ 8 h 9"/>
                  <a:gd name="T74" fmla="*/ 44 w 61"/>
                  <a:gd name="T75" fmla="*/ 8 h 9"/>
                  <a:gd name="T76" fmla="*/ 44 w 61"/>
                  <a:gd name="T77" fmla="*/ 7 h 9"/>
                  <a:gd name="T78" fmla="*/ 41 w 61"/>
                  <a:gd name="T79" fmla="*/ 9 h 9"/>
                  <a:gd name="T80" fmla="*/ 39 w 61"/>
                  <a:gd name="T81" fmla="*/ 9 h 9"/>
                  <a:gd name="T82" fmla="*/ 38 w 61"/>
                  <a:gd name="T83" fmla="*/ 9 h 9"/>
                  <a:gd name="T84" fmla="*/ 32 w 61"/>
                  <a:gd name="T85" fmla="*/ 8 h 9"/>
                  <a:gd name="T86" fmla="*/ 32 w 61"/>
                  <a:gd name="T87" fmla="*/ 9 h 9"/>
                  <a:gd name="T88" fmla="*/ 30 w 61"/>
                  <a:gd name="T89" fmla="*/ 6 h 9"/>
                  <a:gd name="T90" fmla="*/ 27 w 61"/>
                  <a:gd name="T91" fmla="*/ 7 h 9"/>
                  <a:gd name="T92" fmla="*/ 31 w 61"/>
                  <a:gd name="T93" fmla="*/ 8 h 9"/>
                  <a:gd name="T94" fmla="*/ 26 w 61"/>
                  <a:gd name="T95" fmla="*/ 8 h 9"/>
                  <a:gd name="T96" fmla="*/ 14 w 61"/>
                  <a:gd name="T97" fmla="*/ 6 h 9"/>
                  <a:gd name="T98" fmla="*/ 13 w 61"/>
                  <a:gd name="T99" fmla="*/ 7 h 9"/>
                  <a:gd name="T100" fmla="*/ 8 w 61"/>
                  <a:gd name="T101" fmla="*/ 5 h 9"/>
                  <a:gd name="T102" fmla="*/ 0 w 61"/>
                  <a:gd name="T103" fmla="*/ 2 h 9"/>
                  <a:gd name="T104" fmla="*/ 4 w 61"/>
                  <a:gd name="T105" fmla="*/ 2 h 9"/>
                  <a:gd name="T106" fmla="*/ 6 w 61"/>
                  <a:gd name="T107" fmla="*/ 4 h 9"/>
                  <a:gd name="T108" fmla="*/ 7 w 61"/>
                  <a:gd name="T109" fmla="*/ 3 h 9"/>
                  <a:gd name="T110" fmla="*/ 7 w 61"/>
                  <a:gd name="T111" fmla="*/ 2 h 9"/>
                  <a:gd name="T112" fmla="*/ 11 w 61"/>
                  <a:gd name="T113" fmla="*/ 2 h 9"/>
                  <a:gd name="T114" fmla="*/ 14 w 61"/>
                  <a:gd name="T115" fmla="*/ 4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9">
                    <a:moveTo>
                      <a:pt x="14" y="4"/>
                    </a:moveTo>
                    <a:cubicBezTo>
                      <a:pt x="16" y="5"/>
                      <a:pt x="21" y="5"/>
                      <a:pt x="24" y="4"/>
                    </a:cubicBezTo>
                    <a:cubicBezTo>
                      <a:pt x="25" y="4"/>
                      <a:pt x="26" y="4"/>
                      <a:pt x="25" y="5"/>
                    </a:cubicBezTo>
                    <a:cubicBezTo>
                      <a:pt x="25" y="6"/>
                      <a:pt x="26" y="6"/>
                      <a:pt x="26" y="6"/>
                    </a:cubicBezTo>
                    <a:cubicBezTo>
                      <a:pt x="28" y="6"/>
                      <a:pt x="27" y="5"/>
                      <a:pt x="28" y="4"/>
                    </a:cubicBezTo>
                    <a:cubicBezTo>
                      <a:pt x="29" y="4"/>
                      <a:pt x="31" y="4"/>
                      <a:pt x="32" y="5"/>
                    </a:cubicBezTo>
                    <a:cubicBezTo>
                      <a:pt x="33" y="4"/>
                      <a:pt x="34" y="3"/>
                      <a:pt x="35" y="2"/>
                    </a:cubicBezTo>
                    <a:cubicBezTo>
                      <a:pt x="35" y="3"/>
                      <a:pt x="35" y="3"/>
                      <a:pt x="36" y="3"/>
                    </a:cubicBezTo>
                    <a:cubicBezTo>
                      <a:pt x="37" y="2"/>
                      <a:pt x="39" y="5"/>
                      <a:pt x="39" y="2"/>
                    </a:cubicBezTo>
                    <a:cubicBezTo>
                      <a:pt x="40" y="2"/>
                      <a:pt x="41" y="2"/>
                      <a:pt x="43" y="2"/>
                    </a:cubicBezTo>
                    <a:cubicBezTo>
                      <a:pt x="43" y="3"/>
                      <a:pt x="42" y="3"/>
                      <a:pt x="42" y="3"/>
                    </a:cubicBezTo>
                    <a:cubicBezTo>
                      <a:pt x="41" y="2"/>
                      <a:pt x="41" y="2"/>
                      <a:pt x="41" y="2"/>
                    </a:cubicBezTo>
                    <a:cubicBezTo>
                      <a:pt x="40" y="3"/>
                      <a:pt x="40" y="4"/>
                      <a:pt x="41" y="5"/>
                    </a:cubicBezTo>
                    <a:cubicBezTo>
                      <a:pt x="44" y="5"/>
                      <a:pt x="46" y="2"/>
                      <a:pt x="48" y="5"/>
                    </a:cubicBezTo>
                    <a:cubicBezTo>
                      <a:pt x="48" y="4"/>
                      <a:pt x="48" y="4"/>
                      <a:pt x="48" y="4"/>
                    </a:cubicBezTo>
                    <a:cubicBezTo>
                      <a:pt x="49" y="5"/>
                      <a:pt x="50" y="3"/>
                      <a:pt x="52" y="4"/>
                    </a:cubicBezTo>
                    <a:cubicBezTo>
                      <a:pt x="53" y="4"/>
                      <a:pt x="54" y="0"/>
                      <a:pt x="55" y="3"/>
                    </a:cubicBezTo>
                    <a:cubicBezTo>
                      <a:pt x="57" y="2"/>
                      <a:pt x="58" y="3"/>
                      <a:pt x="60" y="3"/>
                    </a:cubicBezTo>
                    <a:cubicBezTo>
                      <a:pt x="60" y="3"/>
                      <a:pt x="61" y="4"/>
                      <a:pt x="60" y="4"/>
                    </a:cubicBezTo>
                    <a:cubicBezTo>
                      <a:pt x="60" y="4"/>
                      <a:pt x="60" y="4"/>
                      <a:pt x="59" y="4"/>
                    </a:cubicBezTo>
                    <a:cubicBezTo>
                      <a:pt x="58" y="5"/>
                      <a:pt x="59" y="5"/>
                      <a:pt x="60" y="6"/>
                    </a:cubicBezTo>
                    <a:cubicBezTo>
                      <a:pt x="58" y="7"/>
                      <a:pt x="55" y="7"/>
                      <a:pt x="54" y="7"/>
                    </a:cubicBezTo>
                    <a:cubicBezTo>
                      <a:pt x="54" y="6"/>
                      <a:pt x="57" y="5"/>
                      <a:pt x="55" y="5"/>
                    </a:cubicBezTo>
                    <a:cubicBezTo>
                      <a:pt x="56" y="5"/>
                      <a:pt x="56" y="5"/>
                      <a:pt x="56" y="5"/>
                    </a:cubicBezTo>
                    <a:cubicBezTo>
                      <a:pt x="56" y="5"/>
                      <a:pt x="56" y="5"/>
                      <a:pt x="56" y="5"/>
                    </a:cubicBezTo>
                    <a:cubicBezTo>
                      <a:pt x="58" y="5"/>
                      <a:pt x="56" y="4"/>
                      <a:pt x="57" y="4"/>
                    </a:cubicBezTo>
                    <a:cubicBezTo>
                      <a:pt x="55" y="3"/>
                      <a:pt x="55" y="3"/>
                      <a:pt x="55" y="3"/>
                    </a:cubicBezTo>
                    <a:cubicBezTo>
                      <a:pt x="54" y="5"/>
                      <a:pt x="54" y="5"/>
                      <a:pt x="54" y="5"/>
                    </a:cubicBezTo>
                    <a:cubicBezTo>
                      <a:pt x="53" y="5"/>
                      <a:pt x="53" y="4"/>
                      <a:pt x="52" y="4"/>
                    </a:cubicBezTo>
                    <a:cubicBezTo>
                      <a:pt x="52" y="4"/>
                      <a:pt x="51" y="5"/>
                      <a:pt x="51" y="5"/>
                    </a:cubicBezTo>
                    <a:cubicBezTo>
                      <a:pt x="52" y="6"/>
                      <a:pt x="52" y="6"/>
                      <a:pt x="52" y="6"/>
                    </a:cubicBezTo>
                    <a:cubicBezTo>
                      <a:pt x="50" y="6"/>
                      <a:pt x="50" y="6"/>
                      <a:pt x="50" y="6"/>
                    </a:cubicBezTo>
                    <a:cubicBezTo>
                      <a:pt x="51" y="7"/>
                      <a:pt x="52" y="7"/>
                      <a:pt x="52" y="8"/>
                    </a:cubicBezTo>
                    <a:cubicBezTo>
                      <a:pt x="51" y="8"/>
                      <a:pt x="50" y="8"/>
                      <a:pt x="49" y="8"/>
                    </a:cubicBezTo>
                    <a:cubicBezTo>
                      <a:pt x="50" y="7"/>
                      <a:pt x="49" y="7"/>
                      <a:pt x="49" y="6"/>
                    </a:cubicBezTo>
                    <a:cubicBezTo>
                      <a:pt x="47" y="6"/>
                      <a:pt x="47" y="6"/>
                      <a:pt x="47" y="6"/>
                    </a:cubicBezTo>
                    <a:cubicBezTo>
                      <a:pt x="47" y="7"/>
                      <a:pt x="50" y="7"/>
                      <a:pt x="47" y="8"/>
                    </a:cubicBezTo>
                    <a:cubicBezTo>
                      <a:pt x="46" y="8"/>
                      <a:pt x="45" y="6"/>
                      <a:pt x="44" y="8"/>
                    </a:cubicBezTo>
                    <a:cubicBezTo>
                      <a:pt x="44" y="7"/>
                      <a:pt x="44" y="7"/>
                      <a:pt x="44" y="7"/>
                    </a:cubicBezTo>
                    <a:cubicBezTo>
                      <a:pt x="43" y="8"/>
                      <a:pt x="42" y="9"/>
                      <a:pt x="41" y="9"/>
                    </a:cubicBezTo>
                    <a:cubicBezTo>
                      <a:pt x="40" y="8"/>
                      <a:pt x="40" y="9"/>
                      <a:pt x="39" y="9"/>
                    </a:cubicBezTo>
                    <a:cubicBezTo>
                      <a:pt x="38" y="9"/>
                      <a:pt x="38" y="9"/>
                      <a:pt x="38" y="9"/>
                    </a:cubicBezTo>
                    <a:cubicBezTo>
                      <a:pt x="38" y="8"/>
                      <a:pt x="34" y="9"/>
                      <a:pt x="32" y="8"/>
                    </a:cubicBezTo>
                    <a:cubicBezTo>
                      <a:pt x="32" y="9"/>
                      <a:pt x="32" y="9"/>
                      <a:pt x="32" y="9"/>
                    </a:cubicBezTo>
                    <a:cubicBezTo>
                      <a:pt x="32" y="8"/>
                      <a:pt x="31" y="7"/>
                      <a:pt x="30" y="6"/>
                    </a:cubicBezTo>
                    <a:cubicBezTo>
                      <a:pt x="29" y="7"/>
                      <a:pt x="28" y="6"/>
                      <a:pt x="27" y="7"/>
                    </a:cubicBezTo>
                    <a:cubicBezTo>
                      <a:pt x="31" y="8"/>
                      <a:pt x="31" y="8"/>
                      <a:pt x="31" y="8"/>
                    </a:cubicBezTo>
                    <a:cubicBezTo>
                      <a:pt x="29" y="9"/>
                      <a:pt x="27" y="7"/>
                      <a:pt x="26" y="8"/>
                    </a:cubicBezTo>
                    <a:cubicBezTo>
                      <a:pt x="23" y="6"/>
                      <a:pt x="18" y="7"/>
                      <a:pt x="14" y="6"/>
                    </a:cubicBezTo>
                    <a:cubicBezTo>
                      <a:pt x="14" y="6"/>
                      <a:pt x="14" y="7"/>
                      <a:pt x="13" y="7"/>
                    </a:cubicBezTo>
                    <a:cubicBezTo>
                      <a:pt x="12" y="4"/>
                      <a:pt x="8" y="9"/>
                      <a:pt x="8" y="5"/>
                    </a:cubicBezTo>
                    <a:cubicBezTo>
                      <a:pt x="6" y="5"/>
                      <a:pt x="1" y="5"/>
                      <a:pt x="0" y="2"/>
                    </a:cubicBezTo>
                    <a:cubicBezTo>
                      <a:pt x="1" y="2"/>
                      <a:pt x="3" y="2"/>
                      <a:pt x="4" y="2"/>
                    </a:cubicBezTo>
                    <a:cubicBezTo>
                      <a:pt x="4" y="3"/>
                      <a:pt x="5" y="3"/>
                      <a:pt x="6" y="4"/>
                    </a:cubicBezTo>
                    <a:cubicBezTo>
                      <a:pt x="7" y="4"/>
                      <a:pt x="8" y="4"/>
                      <a:pt x="7" y="3"/>
                    </a:cubicBezTo>
                    <a:cubicBezTo>
                      <a:pt x="7" y="2"/>
                      <a:pt x="7" y="2"/>
                      <a:pt x="7" y="2"/>
                    </a:cubicBezTo>
                    <a:cubicBezTo>
                      <a:pt x="8" y="2"/>
                      <a:pt x="10" y="1"/>
                      <a:pt x="11" y="2"/>
                    </a:cubicBezTo>
                    <a:cubicBezTo>
                      <a:pt x="11" y="3"/>
                      <a:pt x="12"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0" name="Freeform 148">
                <a:extLst>
                  <a:ext uri="{FF2B5EF4-FFF2-40B4-BE49-F238E27FC236}">
                    <a16:creationId xmlns:a16="http://schemas.microsoft.com/office/drawing/2014/main" id="{E4FF2F34-9748-4F20-BF5E-1CAC1167FB41}"/>
                  </a:ext>
                </a:extLst>
              </p:cNvPr>
              <p:cNvSpPr/>
              <p:nvPr/>
            </p:nvSpPr>
            <p:spPr bwMode="auto">
              <a:xfrm>
                <a:off x="2450" y="1097"/>
                <a:ext cx="43" cy="16"/>
              </a:xfrm>
              <a:custGeom>
                <a:gdLst>
                  <a:gd name="T0" fmla="*/ 5 w 16"/>
                  <a:gd name="T1" fmla="*/ 0 h 6"/>
                  <a:gd name="T2" fmla="*/ 7 w 16"/>
                  <a:gd name="T3" fmla="*/ 0 h 6"/>
                  <a:gd name="T4" fmla="*/ 6 w 16"/>
                  <a:gd name="T5" fmla="*/ 1 h 6"/>
                  <a:gd name="T6" fmla="*/ 13 w 16"/>
                  <a:gd name="T7" fmla="*/ 2 h 6"/>
                  <a:gd name="T8" fmla="*/ 14 w 16"/>
                  <a:gd name="T9" fmla="*/ 3 h 6"/>
                  <a:gd name="T10" fmla="*/ 16 w 16"/>
                  <a:gd name="T11" fmla="*/ 4 h 6"/>
                  <a:gd name="T12" fmla="*/ 16 w 16"/>
                  <a:gd name="T13" fmla="*/ 4 h 6"/>
                  <a:gd name="T14" fmla="*/ 13 w 16"/>
                  <a:gd name="T15" fmla="*/ 5 h 6"/>
                  <a:gd name="T16" fmla="*/ 10 w 16"/>
                  <a:gd name="T17" fmla="*/ 3 h 6"/>
                  <a:gd name="T18" fmla="*/ 8 w 16"/>
                  <a:gd name="T19" fmla="*/ 4 h 6"/>
                  <a:gd name="T20" fmla="*/ 9 w 16"/>
                  <a:gd name="T21" fmla="*/ 3 h 6"/>
                  <a:gd name="T22" fmla="*/ 8 w 16"/>
                  <a:gd name="T23" fmla="*/ 2 h 6"/>
                  <a:gd name="T24" fmla="*/ 5 w 16"/>
                  <a:gd name="T25" fmla="*/ 3 h 6"/>
                  <a:gd name="T26" fmla="*/ 3 w 16"/>
                  <a:gd name="T27" fmla="*/ 1 h 6"/>
                  <a:gd name="T28" fmla="*/ 3 w 16"/>
                  <a:gd name="T29" fmla="*/ 2 h 6"/>
                  <a:gd name="T30" fmla="*/ 0 w 16"/>
                  <a:gd name="T31" fmla="*/ 0 h 6"/>
                  <a:gd name="T32" fmla="*/ 5 w 16"/>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5" y="0"/>
                    </a:moveTo>
                    <a:cubicBezTo>
                      <a:pt x="7" y="0"/>
                      <a:pt x="7" y="0"/>
                      <a:pt x="7" y="0"/>
                    </a:cubicBezTo>
                    <a:cubicBezTo>
                      <a:pt x="6" y="1"/>
                      <a:pt x="6" y="1"/>
                      <a:pt x="6" y="1"/>
                    </a:cubicBezTo>
                    <a:cubicBezTo>
                      <a:pt x="8" y="3"/>
                      <a:pt x="10" y="0"/>
                      <a:pt x="13" y="2"/>
                    </a:cubicBezTo>
                    <a:cubicBezTo>
                      <a:pt x="12" y="2"/>
                      <a:pt x="13" y="3"/>
                      <a:pt x="14" y="3"/>
                    </a:cubicBezTo>
                    <a:cubicBezTo>
                      <a:pt x="15" y="3"/>
                      <a:pt x="15" y="3"/>
                      <a:pt x="16" y="4"/>
                    </a:cubicBezTo>
                    <a:cubicBezTo>
                      <a:pt x="16" y="4"/>
                      <a:pt x="16" y="4"/>
                      <a:pt x="16" y="4"/>
                    </a:cubicBezTo>
                    <a:cubicBezTo>
                      <a:pt x="15" y="4"/>
                      <a:pt x="15" y="6"/>
                      <a:pt x="13" y="5"/>
                    </a:cubicBezTo>
                    <a:cubicBezTo>
                      <a:pt x="14" y="3"/>
                      <a:pt x="11" y="4"/>
                      <a:pt x="10" y="3"/>
                    </a:cubicBezTo>
                    <a:cubicBezTo>
                      <a:pt x="10" y="4"/>
                      <a:pt x="9" y="3"/>
                      <a:pt x="8" y="4"/>
                    </a:cubicBezTo>
                    <a:cubicBezTo>
                      <a:pt x="9" y="3"/>
                      <a:pt x="9" y="3"/>
                      <a:pt x="9" y="3"/>
                    </a:cubicBezTo>
                    <a:cubicBezTo>
                      <a:pt x="9" y="2"/>
                      <a:pt x="8" y="2"/>
                      <a:pt x="8" y="2"/>
                    </a:cubicBezTo>
                    <a:cubicBezTo>
                      <a:pt x="7" y="3"/>
                      <a:pt x="6" y="3"/>
                      <a:pt x="5" y="3"/>
                    </a:cubicBezTo>
                    <a:cubicBezTo>
                      <a:pt x="7" y="2"/>
                      <a:pt x="4" y="2"/>
                      <a:pt x="3" y="1"/>
                    </a:cubicBezTo>
                    <a:cubicBezTo>
                      <a:pt x="3" y="2"/>
                      <a:pt x="3" y="2"/>
                      <a:pt x="3" y="2"/>
                    </a:cubicBezTo>
                    <a:cubicBezTo>
                      <a:pt x="3" y="0"/>
                      <a:pt x="1" y="2"/>
                      <a:pt x="0"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1" name="Freeform 149">
                <a:extLst>
                  <a:ext uri="{FF2B5EF4-FFF2-40B4-BE49-F238E27FC236}">
                    <a16:creationId xmlns:a16="http://schemas.microsoft.com/office/drawing/2014/main" id="{1DD09E10-DF3F-41F5-AA51-C51043207DD3}"/>
                  </a:ext>
                </a:extLst>
              </p:cNvPr>
              <p:cNvSpPr/>
              <p:nvPr/>
            </p:nvSpPr>
            <p:spPr bwMode="auto">
              <a:xfrm>
                <a:off x="2723" y="109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2" name="Freeform 150">
                <a:extLst>
                  <a:ext uri="{FF2B5EF4-FFF2-40B4-BE49-F238E27FC236}">
                    <a16:creationId xmlns:a16="http://schemas.microsoft.com/office/drawing/2014/main" id="{B17124DD-3075-4E4E-8B73-3A2DB3CE9869}"/>
                  </a:ext>
                </a:extLst>
              </p:cNvPr>
              <p:cNvSpPr/>
              <p:nvPr/>
            </p:nvSpPr>
            <p:spPr bwMode="auto">
              <a:xfrm>
                <a:off x="2680" y="1100"/>
                <a:ext cx="13" cy="8"/>
              </a:xfrm>
              <a:custGeom>
                <a:gdLst>
                  <a:gd name="T0" fmla="*/ 5 w 5"/>
                  <a:gd name="T1" fmla="*/ 0 h 3"/>
                  <a:gd name="T2" fmla="*/ 5 w 5"/>
                  <a:gd name="T3" fmla="*/ 1 h 3"/>
                  <a:gd name="T4" fmla="*/ 2 w 5"/>
                  <a:gd name="T5" fmla="*/ 3 h 3"/>
                  <a:gd name="T6" fmla="*/ 0 w 5"/>
                  <a:gd name="T7" fmla="*/ 1 h 3"/>
                  <a:gd name="T8" fmla="*/ 1 w 5"/>
                  <a:gd name="T9" fmla="*/ 2 h 3"/>
                  <a:gd name="T10" fmla="*/ 3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5" y="1"/>
                      <a:pt x="5" y="1"/>
                      <a:pt x="5" y="1"/>
                    </a:cubicBezTo>
                    <a:cubicBezTo>
                      <a:pt x="3" y="1"/>
                      <a:pt x="3" y="3"/>
                      <a:pt x="2" y="3"/>
                    </a:cubicBezTo>
                    <a:cubicBezTo>
                      <a:pt x="0" y="1"/>
                      <a:pt x="0" y="1"/>
                      <a:pt x="0" y="1"/>
                    </a:cubicBezTo>
                    <a:cubicBezTo>
                      <a:pt x="1" y="2"/>
                      <a:pt x="1" y="2"/>
                      <a:pt x="1" y="2"/>
                    </a:cubicBezTo>
                    <a:cubicBezTo>
                      <a:pt x="3" y="2"/>
                      <a:pt x="2" y="0"/>
                      <a:pt x="3" y="0"/>
                    </a:cubicBezTo>
                    <a:cubicBezTo>
                      <a:pt x="3"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3" name="Freeform 151">
                <a:extLst>
                  <a:ext uri="{FF2B5EF4-FFF2-40B4-BE49-F238E27FC236}">
                    <a16:creationId xmlns:a16="http://schemas.microsoft.com/office/drawing/2014/main" id="{85A9DB98-13EB-4CEA-B128-0208E0B97CC5}"/>
                  </a:ext>
                </a:extLst>
              </p:cNvPr>
              <p:cNvSpPr/>
              <p:nvPr/>
            </p:nvSpPr>
            <p:spPr bwMode="auto">
              <a:xfrm>
                <a:off x="2728" y="1097"/>
                <a:ext cx="6"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4" name="Freeform 152">
                <a:extLst>
                  <a:ext uri="{FF2B5EF4-FFF2-40B4-BE49-F238E27FC236}">
                    <a16:creationId xmlns:a16="http://schemas.microsoft.com/office/drawing/2014/main" id="{A9A5CCC7-581E-476B-882A-16F9EB42779C}"/>
                  </a:ext>
                </a:extLst>
              </p:cNvPr>
              <p:cNvSpPr/>
              <p:nvPr/>
            </p:nvSpPr>
            <p:spPr bwMode="auto">
              <a:xfrm>
                <a:off x="3623" y="1100"/>
                <a:ext cx="38" cy="29"/>
              </a:xfrm>
              <a:custGeom>
                <a:gdLst>
                  <a:gd name="T0" fmla="*/ 13 w 14"/>
                  <a:gd name="T1" fmla="*/ 0 h 11"/>
                  <a:gd name="T2" fmla="*/ 11 w 14"/>
                  <a:gd name="T3" fmla="*/ 4 h 11"/>
                  <a:gd name="T4" fmla="*/ 8 w 14"/>
                  <a:gd name="T5" fmla="*/ 6 h 11"/>
                  <a:gd name="T6" fmla="*/ 8 w 14"/>
                  <a:gd name="T7" fmla="*/ 6 h 11"/>
                  <a:gd name="T8" fmla="*/ 5 w 14"/>
                  <a:gd name="T9" fmla="*/ 8 h 11"/>
                  <a:gd name="T10" fmla="*/ 6 w 14"/>
                  <a:gd name="T11" fmla="*/ 8 h 11"/>
                  <a:gd name="T12" fmla="*/ 2 w 14"/>
                  <a:gd name="T13" fmla="*/ 11 h 11"/>
                  <a:gd name="T14" fmla="*/ 2 w 14"/>
                  <a:gd name="T15" fmla="*/ 10 h 11"/>
                  <a:gd name="T16" fmla="*/ 0 w 14"/>
                  <a:gd name="T17" fmla="*/ 10 h 11"/>
                  <a:gd name="T18" fmla="*/ 1 w 14"/>
                  <a:gd name="T19" fmla="*/ 8 h 11"/>
                  <a:gd name="T20" fmla="*/ 3 w 14"/>
                  <a:gd name="T21" fmla="*/ 7 h 11"/>
                  <a:gd name="T22" fmla="*/ 3 w 14"/>
                  <a:gd name="T23" fmla="*/ 7 h 11"/>
                  <a:gd name="T24" fmla="*/ 5 w 14"/>
                  <a:gd name="T25" fmla="*/ 6 h 11"/>
                  <a:gd name="T26" fmla="*/ 4 w 14"/>
                  <a:gd name="T27" fmla="*/ 5 h 11"/>
                  <a:gd name="T28" fmla="*/ 8 w 14"/>
                  <a:gd name="T29" fmla="*/ 4 h 11"/>
                  <a:gd name="T30" fmla="*/ 10 w 14"/>
                  <a:gd name="T31" fmla="*/ 1 h 11"/>
                  <a:gd name="T32" fmla="*/ 11 w 14"/>
                  <a:gd name="T33" fmla="*/ 0 h 11"/>
                  <a:gd name="T34" fmla="*/ 13 w 14"/>
                  <a:gd name="T35"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1">
                    <a:moveTo>
                      <a:pt x="13" y="0"/>
                    </a:moveTo>
                    <a:cubicBezTo>
                      <a:pt x="14" y="2"/>
                      <a:pt x="10" y="2"/>
                      <a:pt x="11" y="4"/>
                    </a:cubicBezTo>
                    <a:cubicBezTo>
                      <a:pt x="9" y="6"/>
                      <a:pt x="8" y="3"/>
                      <a:pt x="8" y="6"/>
                    </a:cubicBezTo>
                    <a:cubicBezTo>
                      <a:pt x="8" y="6"/>
                      <a:pt x="8" y="6"/>
                      <a:pt x="8" y="6"/>
                    </a:cubicBezTo>
                    <a:cubicBezTo>
                      <a:pt x="6" y="6"/>
                      <a:pt x="6" y="7"/>
                      <a:pt x="5" y="8"/>
                    </a:cubicBezTo>
                    <a:cubicBezTo>
                      <a:pt x="6" y="8"/>
                      <a:pt x="6" y="8"/>
                      <a:pt x="6" y="8"/>
                    </a:cubicBezTo>
                    <a:cubicBezTo>
                      <a:pt x="5" y="9"/>
                      <a:pt x="4" y="11"/>
                      <a:pt x="2" y="11"/>
                    </a:cubicBezTo>
                    <a:cubicBezTo>
                      <a:pt x="2" y="10"/>
                      <a:pt x="2" y="10"/>
                      <a:pt x="2" y="10"/>
                    </a:cubicBezTo>
                    <a:cubicBezTo>
                      <a:pt x="1" y="10"/>
                      <a:pt x="1" y="10"/>
                      <a:pt x="0" y="10"/>
                    </a:cubicBezTo>
                    <a:cubicBezTo>
                      <a:pt x="0" y="9"/>
                      <a:pt x="2" y="9"/>
                      <a:pt x="1" y="8"/>
                    </a:cubicBezTo>
                    <a:cubicBezTo>
                      <a:pt x="2" y="8"/>
                      <a:pt x="3" y="8"/>
                      <a:pt x="3" y="7"/>
                    </a:cubicBezTo>
                    <a:cubicBezTo>
                      <a:pt x="3" y="7"/>
                      <a:pt x="3" y="7"/>
                      <a:pt x="3" y="7"/>
                    </a:cubicBezTo>
                    <a:cubicBezTo>
                      <a:pt x="4" y="7"/>
                      <a:pt x="4" y="6"/>
                      <a:pt x="5" y="6"/>
                    </a:cubicBezTo>
                    <a:cubicBezTo>
                      <a:pt x="4" y="5"/>
                      <a:pt x="4" y="5"/>
                      <a:pt x="4" y="5"/>
                    </a:cubicBezTo>
                    <a:cubicBezTo>
                      <a:pt x="6" y="6"/>
                      <a:pt x="6" y="4"/>
                      <a:pt x="8" y="4"/>
                    </a:cubicBezTo>
                    <a:cubicBezTo>
                      <a:pt x="8" y="2"/>
                      <a:pt x="11" y="2"/>
                      <a:pt x="10" y="1"/>
                    </a:cubicBezTo>
                    <a:cubicBezTo>
                      <a:pt x="11" y="1"/>
                      <a:pt x="11" y="0"/>
                      <a:pt x="11" y="0"/>
                    </a:cubicBezTo>
                    <a:cubicBezTo>
                      <a:pt x="12" y="0"/>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5" name="Rectangle 153">
                <a:extLst>
                  <a:ext uri="{FF2B5EF4-FFF2-40B4-BE49-F238E27FC236}">
                    <a16:creationId xmlns:a16="http://schemas.microsoft.com/office/drawing/2014/main" id="{60A3E68E-BE0B-4314-BE1D-8E719860E47A}"/>
                  </a:ext>
                </a:extLst>
              </p:cNvPr>
              <p:cNvSpPr>
                <a:spLocks noChangeArrowheads="1"/>
              </p:cNvSpPr>
              <p:nvPr/>
            </p:nvSpPr>
            <p:spPr bwMode="auto">
              <a:xfrm>
                <a:off x="2215" y="11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6" name="Rectangle 154">
                <a:extLst>
                  <a:ext uri="{FF2B5EF4-FFF2-40B4-BE49-F238E27FC236}">
                    <a16:creationId xmlns:a16="http://schemas.microsoft.com/office/drawing/2014/main" id="{B08EC2BF-295B-4720-9A9C-1AC81FFECC17}"/>
                  </a:ext>
                </a:extLst>
              </p:cNvPr>
              <p:cNvSpPr>
                <a:spLocks noChangeArrowheads="1"/>
              </p:cNvSpPr>
              <p:nvPr/>
            </p:nvSpPr>
            <p:spPr bwMode="auto">
              <a:xfrm>
                <a:off x="2913" y="110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7" name="Freeform 155">
                <a:extLst>
                  <a:ext uri="{FF2B5EF4-FFF2-40B4-BE49-F238E27FC236}">
                    <a16:creationId xmlns:a16="http://schemas.microsoft.com/office/drawing/2014/main" id="{FA43A219-F633-4BFF-B0A0-E7BE761F67A8}"/>
                  </a:ext>
                </a:extLst>
              </p:cNvPr>
              <p:cNvSpPr/>
              <p:nvPr/>
            </p:nvSpPr>
            <p:spPr bwMode="auto">
              <a:xfrm>
                <a:off x="2939" y="1097"/>
                <a:ext cx="16" cy="11"/>
              </a:xfrm>
              <a:custGeom>
                <a:gdLst>
                  <a:gd name="T0" fmla="*/ 6 w 6"/>
                  <a:gd name="T1" fmla="*/ 2 h 4"/>
                  <a:gd name="T2" fmla="*/ 0 w 6"/>
                  <a:gd name="T3" fmla="*/ 4 h 4"/>
                  <a:gd name="T4" fmla="*/ 0 w 6"/>
                  <a:gd name="T5" fmla="*/ 3 h 4"/>
                  <a:gd name="T6" fmla="*/ 6 w 6"/>
                  <a:gd name="T7" fmla="*/ 2 h 4"/>
                </a:gdLst>
                <a:cxnLst>
                  <a:cxn ang="0">
                    <a:pos x="T0" y="T1"/>
                  </a:cxn>
                  <a:cxn ang="0">
                    <a:pos x="T2" y="T3"/>
                  </a:cxn>
                  <a:cxn ang="0">
                    <a:pos x="T4" y="T5"/>
                  </a:cxn>
                  <a:cxn ang="0">
                    <a:pos x="T6" y="T7"/>
                  </a:cxn>
                </a:cxnLst>
                <a:rect l="0" t="0" r="r" b="b"/>
                <a:pathLst>
                  <a:path w="6" h="4">
                    <a:moveTo>
                      <a:pt x="6" y="2"/>
                    </a:moveTo>
                    <a:cubicBezTo>
                      <a:pt x="5" y="2"/>
                      <a:pt x="3" y="3"/>
                      <a:pt x="0" y="4"/>
                    </a:cubicBezTo>
                    <a:cubicBezTo>
                      <a:pt x="0" y="3"/>
                      <a:pt x="0" y="3"/>
                      <a:pt x="0" y="3"/>
                    </a:cubicBezTo>
                    <a:cubicBezTo>
                      <a:pt x="2" y="3"/>
                      <a:pt x="4"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8" name="Freeform 156">
                <a:extLst>
                  <a:ext uri="{FF2B5EF4-FFF2-40B4-BE49-F238E27FC236}">
                    <a16:creationId xmlns:a16="http://schemas.microsoft.com/office/drawing/2014/main" id="{D62B1DB3-4E13-40EA-969A-7A603D44B5C6}"/>
                  </a:ext>
                </a:extLst>
              </p:cNvPr>
              <p:cNvSpPr/>
              <p:nvPr/>
            </p:nvSpPr>
            <p:spPr bwMode="auto">
              <a:xfrm>
                <a:off x="3046" y="1100"/>
                <a:ext cx="5" cy="5"/>
              </a:xfrm>
              <a:custGeom>
                <a:gdLst>
                  <a:gd name="T0" fmla="*/ 2 w 2"/>
                  <a:gd name="T1" fmla="*/ 2 h 2"/>
                  <a:gd name="T2" fmla="*/ 1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1"/>
                      <a:pt x="1" y="0"/>
                    </a:cubicBezTo>
                    <a:cubicBezTo>
                      <a:pt x="2"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9" name="Freeform 157">
                <a:extLst>
                  <a:ext uri="{FF2B5EF4-FFF2-40B4-BE49-F238E27FC236}">
                    <a16:creationId xmlns:a16="http://schemas.microsoft.com/office/drawing/2014/main" id="{0518E9F9-9C59-47A8-B87C-2AC105FD731C}"/>
                  </a:ext>
                </a:extLst>
              </p:cNvPr>
              <p:cNvSpPr/>
              <p:nvPr/>
            </p:nvSpPr>
            <p:spPr bwMode="auto">
              <a:xfrm>
                <a:off x="3594" y="1100"/>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0" name="Freeform 158">
                <a:extLst>
                  <a:ext uri="{FF2B5EF4-FFF2-40B4-BE49-F238E27FC236}">
                    <a16:creationId xmlns:a16="http://schemas.microsoft.com/office/drawing/2014/main" id="{9C2F5F09-1545-4431-A004-320FB5B0C4D0}"/>
                  </a:ext>
                </a:extLst>
              </p:cNvPr>
              <p:cNvSpPr/>
              <p:nvPr/>
            </p:nvSpPr>
            <p:spPr bwMode="auto">
              <a:xfrm>
                <a:off x="2352" y="1103"/>
                <a:ext cx="10" cy="5"/>
              </a:xfrm>
              <a:custGeom>
                <a:gdLst>
                  <a:gd name="T0" fmla="*/ 4 w 4"/>
                  <a:gd name="T1" fmla="*/ 0 h 2"/>
                  <a:gd name="T2" fmla="*/ 0 w 4"/>
                  <a:gd name="T3" fmla="*/ 2 h 2"/>
                  <a:gd name="T4" fmla="*/ 2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2"/>
                      <a:pt x="1" y="1"/>
                      <a:pt x="0" y="2"/>
                    </a:cubicBezTo>
                    <a:cubicBezTo>
                      <a:pt x="0" y="1"/>
                      <a:pt x="3" y="2"/>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1" name="Freeform 159">
                <a:extLst>
                  <a:ext uri="{FF2B5EF4-FFF2-40B4-BE49-F238E27FC236}">
                    <a16:creationId xmlns:a16="http://schemas.microsoft.com/office/drawing/2014/main" id="{EB4446E7-A252-4378-938F-5E490DEB67E8}"/>
                  </a:ext>
                </a:extLst>
              </p:cNvPr>
              <p:cNvSpPr/>
              <p:nvPr/>
            </p:nvSpPr>
            <p:spPr bwMode="auto">
              <a:xfrm>
                <a:off x="2750" y="1103"/>
                <a:ext cx="88" cy="56"/>
              </a:xfrm>
              <a:custGeom>
                <a:gdLst>
                  <a:gd name="T0" fmla="*/ 33 w 33"/>
                  <a:gd name="T1" fmla="*/ 0 h 21"/>
                  <a:gd name="T2" fmla="*/ 29 w 33"/>
                  <a:gd name="T3" fmla="*/ 3 h 21"/>
                  <a:gd name="T4" fmla="*/ 26 w 33"/>
                  <a:gd name="T5" fmla="*/ 5 h 21"/>
                  <a:gd name="T6" fmla="*/ 25 w 33"/>
                  <a:gd name="T7" fmla="*/ 5 h 21"/>
                  <a:gd name="T8" fmla="*/ 23 w 33"/>
                  <a:gd name="T9" fmla="*/ 7 h 21"/>
                  <a:gd name="T10" fmla="*/ 23 w 33"/>
                  <a:gd name="T11" fmla="*/ 6 h 21"/>
                  <a:gd name="T12" fmla="*/ 22 w 33"/>
                  <a:gd name="T13" fmla="*/ 7 h 21"/>
                  <a:gd name="T14" fmla="*/ 22 w 33"/>
                  <a:gd name="T15" fmla="*/ 7 h 21"/>
                  <a:gd name="T16" fmla="*/ 16 w 33"/>
                  <a:gd name="T17" fmla="*/ 9 h 21"/>
                  <a:gd name="T18" fmla="*/ 14 w 33"/>
                  <a:gd name="T19" fmla="*/ 12 h 21"/>
                  <a:gd name="T20" fmla="*/ 13 w 33"/>
                  <a:gd name="T21" fmla="*/ 12 h 21"/>
                  <a:gd name="T22" fmla="*/ 15 w 33"/>
                  <a:gd name="T23" fmla="*/ 10 h 21"/>
                  <a:gd name="T24" fmla="*/ 14 w 33"/>
                  <a:gd name="T25" fmla="*/ 9 h 21"/>
                  <a:gd name="T26" fmla="*/ 13 w 33"/>
                  <a:gd name="T27" fmla="*/ 11 h 21"/>
                  <a:gd name="T28" fmla="*/ 12 w 33"/>
                  <a:gd name="T29" fmla="*/ 10 h 21"/>
                  <a:gd name="T30" fmla="*/ 11 w 33"/>
                  <a:gd name="T31" fmla="*/ 13 h 21"/>
                  <a:gd name="T32" fmla="*/ 9 w 33"/>
                  <a:gd name="T33" fmla="*/ 14 h 21"/>
                  <a:gd name="T34" fmla="*/ 9 w 33"/>
                  <a:gd name="T35" fmla="*/ 15 h 21"/>
                  <a:gd name="T36" fmla="*/ 12 w 33"/>
                  <a:gd name="T37" fmla="*/ 14 h 21"/>
                  <a:gd name="T38" fmla="*/ 10 w 33"/>
                  <a:gd name="T39" fmla="*/ 16 h 21"/>
                  <a:gd name="T40" fmla="*/ 9 w 33"/>
                  <a:gd name="T41" fmla="*/ 15 h 21"/>
                  <a:gd name="T42" fmla="*/ 9 w 33"/>
                  <a:gd name="T43" fmla="*/ 17 h 21"/>
                  <a:gd name="T44" fmla="*/ 6 w 33"/>
                  <a:gd name="T45" fmla="*/ 18 h 21"/>
                  <a:gd name="T46" fmla="*/ 7 w 33"/>
                  <a:gd name="T47" fmla="*/ 18 h 21"/>
                  <a:gd name="T48" fmla="*/ 6 w 33"/>
                  <a:gd name="T49" fmla="*/ 19 h 21"/>
                  <a:gd name="T50" fmla="*/ 6 w 33"/>
                  <a:gd name="T51" fmla="*/ 17 h 21"/>
                  <a:gd name="T52" fmla="*/ 1 w 33"/>
                  <a:gd name="T53" fmla="*/ 21 h 21"/>
                  <a:gd name="T54" fmla="*/ 2 w 33"/>
                  <a:gd name="T55" fmla="*/ 19 h 21"/>
                  <a:gd name="T56" fmla="*/ 0 w 33"/>
                  <a:gd name="T57" fmla="*/ 19 h 21"/>
                  <a:gd name="T58" fmla="*/ 2 w 33"/>
                  <a:gd name="T59" fmla="*/ 18 h 21"/>
                  <a:gd name="T60" fmla="*/ 4 w 33"/>
                  <a:gd name="T61" fmla="*/ 15 h 21"/>
                  <a:gd name="T62" fmla="*/ 4 w 33"/>
                  <a:gd name="T63" fmla="*/ 15 h 21"/>
                  <a:gd name="T64" fmla="*/ 7 w 33"/>
                  <a:gd name="T65" fmla="*/ 13 h 21"/>
                  <a:gd name="T66" fmla="*/ 6 w 33"/>
                  <a:gd name="T67" fmla="*/ 13 h 21"/>
                  <a:gd name="T68" fmla="*/ 5 w 33"/>
                  <a:gd name="T69" fmla="*/ 13 h 21"/>
                  <a:gd name="T70" fmla="*/ 12 w 33"/>
                  <a:gd name="T71" fmla="*/ 9 h 21"/>
                  <a:gd name="T72" fmla="*/ 14 w 33"/>
                  <a:gd name="T73" fmla="*/ 6 h 21"/>
                  <a:gd name="T74" fmla="*/ 16 w 33"/>
                  <a:gd name="T75" fmla="*/ 7 h 21"/>
                  <a:gd name="T76" fmla="*/ 15 w 33"/>
                  <a:gd name="T77" fmla="*/ 6 h 21"/>
                  <a:gd name="T78" fmla="*/ 20 w 33"/>
                  <a:gd name="T79" fmla="*/ 4 h 21"/>
                  <a:gd name="T80" fmla="*/ 19 w 33"/>
                  <a:gd name="T81" fmla="*/ 5 h 21"/>
                  <a:gd name="T82" fmla="*/ 24 w 33"/>
                  <a:gd name="T83" fmla="*/ 3 h 21"/>
                  <a:gd name="T84" fmla="*/ 25 w 33"/>
                  <a:gd name="T85" fmla="*/ 3 h 21"/>
                  <a:gd name="T86" fmla="*/ 27 w 33"/>
                  <a:gd name="T87" fmla="*/ 3 h 21"/>
                  <a:gd name="T88" fmla="*/ 28 w 33"/>
                  <a:gd name="T89" fmla="*/ 1 h 21"/>
                  <a:gd name="T90" fmla="*/ 31 w 33"/>
                  <a:gd name="T91" fmla="*/ 1 h 21"/>
                  <a:gd name="T92" fmla="*/ 33 w 33"/>
                  <a:gd name="T9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1">
                    <a:moveTo>
                      <a:pt x="33" y="0"/>
                    </a:moveTo>
                    <a:cubicBezTo>
                      <a:pt x="33" y="2"/>
                      <a:pt x="29" y="0"/>
                      <a:pt x="29" y="3"/>
                    </a:cubicBezTo>
                    <a:cubicBezTo>
                      <a:pt x="28" y="4"/>
                      <a:pt x="26" y="4"/>
                      <a:pt x="26" y="5"/>
                    </a:cubicBezTo>
                    <a:cubicBezTo>
                      <a:pt x="25" y="5"/>
                      <a:pt x="25" y="5"/>
                      <a:pt x="25" y="5"/>
                    </a:cubicBezTo>
                    <a:cubicBezTo>
                      <a:pt x="23" y="7"/>
                      <a:pt x="23" y="7"/>
                      <a:pt x="23" y="7"/>
                    </a:cubicBezTo>
                    <a:cubicBezTo>
                      <a:pt x="23" y="6"/>
                      <a:pt x="23" y="6"/>
                      <a:pt x="23" y="6"/>
                    </a:cubicBezTo>
                    <a:cubicBezTo>
                      <a:pt x="22" y="6"/>
                      <a:pt x="22" y="6"/>
                      <a:pt x="22" y="7"/>
                    </a:cubicBezTo>
                    <a:cubicBezTo>
                      <a:pt x="22" y="7"/>
                      <a:pt x="22" y="7"/>
                      <a:pt x="22" y="7"/>
                    </a:cubicBezTo>
                    <a:cubicBezTo>
                      <a:pt x="20" y="8"/>
                      <a:pt x="17" y="7"/>
                      <a:pt x="16" y="9"/>
                    </a:cubicBezTo>
                    <a:cubicBezTo>
                      <a:pt x="16" y="10"/>
                      <a:pt x="15" y="12"/>
                      <a:pt x="14" y="12"/>
                    </a:cubicBezTo>
                    <a:cubicBezTo>
                      <a:pt x="13" y="12"/>
                      <a:pt x="13" y="12"/>
                      <a:pt x="13" y="12"/>
                    </a:cubicBezTo>
                    <a:cubicBezTo>
                      <a:pt x="15" y="10"/>
                      <a:pt x="15" y="10"/>
                      <a:pt x="15" y="10"/>
                    </a:cubicBezTo>
                    <a:cubicBezTo>
                      <a:pt x="14" y="9"/>
                      <a:pt x="14" y="9"/>
                      <a:pt x="14" y="9"/>
                    </a:cubicBezTo>
                    <a:cubicBezTo>
                      <a:pt x="13" y="10"/>
                      <a:pt x="14" y="11"/>
                      <a:pt x="13" y="11"/>
                    </a:cubicBezTo>
                    <a:cubicBezTo>
                      <a:pt x="12" y="10"/>
                      <a:pt x="12" y="10"/>
                      <a:pt x="12" y="10"/>
                    </a:cubicBezTo>
                    <a:cubicBezTo>
                      <a:pt x="12" y="12"/>
                      <a:pt x="10" y="11"/>
                      <a:pt x="11" y="13"/>
                    </a:cubicBezTo>
                    <a:cubicBezTo>
                      <a:pt x="11" y="13"/>
                      <a:pt x="9" y="13"/>
                      <a:pt x="9" y="14"/>
                    </a:cubicBezTo>
                    <a:cubicBezTo>
                      <a:pt x="8" y="14"/>
                      <a:pt x="9" y="15"/>
                      <a:pt x="9" y="15"/>
                    </a:cubicBezTo>
                    <a:cubicBezTo>
                      <a:pt x="10" y="14"/>
                      <a:pt x="11" y="15"/>
                      <a:pt x="12" y="14"/>
                    </a:cubicBezTo>
                    <a:cubicBezTo>
                      <a:pt x="12" y="15"/>
                      <a:pt x="10" y="14"/>
                      <a:pt x="10" y="16"/>
                    </a:cubicBezTo>
                    <a:cubicBezTo>
                      <a:pt x="9" y="15"/>
                      <a:pt x="9" y="15"/>
                      <a:pt x="9" y="15"/>
                    </a:cubicBezTo>
                    <a:cubicBezTo>
                      <a:pt x="9" y="17"/>
                      <a:pt x="9" y="17"/>
                      <a:pt x="9" y="17"/>
                    </a:cubicBezTo>
                    <a:cubicBezTo>
                      <a:pt x="8" y="17"/>
                      <a:pt x="7" y="17"/>
                      <a:pt x="6" y="18"/>
                    </a:cubicBezTo>
                    <a:cubicBezTo>
                      <a:pt x="7" y="18"/>
                      <a:pt x="7" y="18"/>
                      <a:pt x="7" y="18"/>
                    </a:cubicBezTo>
                    <a:cubicBezTo>
                      <a:pt x="6" y="19"/>
                      <a:pt x="6" y="19"/>
                      <a:pt x="6" y="19"/>
                    </a:cubicBezTo>
                    <a:cubicBezTo>
                      <a:pt x="7" y="18"/>
                      <a:pt x="6" y="17"/>
                      <a:pt x="6" y="17"/>
                    </a:cubicBezTo>
                    <a:cubicBezTo>
                      <a:pt x="3" y="18"/>
                      <a:pt x="4" y="21"/>
                      <a:pt x="1" y="21"/>
                    </a:cubicBezTo>
                    <a:cubicBezTo>
                      <a:pt x="2" y="19"/>
                      <a:pt x="2" y="19"/>
                      <a:pt x="2" y="19"/>
                    </a:cubicBezTo>
                    <a:cubicBezTo>
                      <a:pt x="2" y="18"/>
                      <a:pt x="1" y="20"/>
                      <a:pt x="0" y="19"/>
                    </a:cubicBezTo>
                    <a:cubicBezTo>
                      <a:pt x="1" y="19"/>
                      <a:pt x="2" y="18"/>
                      <a:pt x="2" y="18"/>
                    </a:cubicBezTo>
                    <a:cubicBezTo>
                      <a:pt x="1" y="16"/>
                      <a:pt x="3" y="15"/>
                      <a:pt x="4" y="15"/>
                    </a:cubicBezTo>
                    <a:cubicBezTo>
                      <a:pt x="4" y="15"/>
                      <a:pt x="4" y="15"/>
                      <a:pt x="4" y="15"/>
                    </a:cubicBezTo>
                    <a:cubicBezTo>
                      <a:pt x="5" y="15"/>
                      <a:pt x="6" y="14"/>
                      <a:pt x="7" y="13"/>
                    </a:cubicBezTo>
                    <a:cubicBezTo>
                      <a:pt x="6" y="13"/>
                      <a:pt x="6" y="13"/>
                      <a:pt x="6" y="13"/>
                    </a:cubicBezTo>
                    <a:cubicBezTo>
                      <a:pt x="6" y="13"/>
                      <a:pt x="6" y="13"/>
                      <a:pt x="5" y="13"/>
                    </a:cubicBezTo>
                    <a:cubicBezTo>
                      <a:pt x="7" y="11"/>
                      <a:pt x="10" y="10"/>
                      <a:pt x="12" y="9"/>
                    </a:cubicBezTo>
                    <a:cubicBezTo>
                      <a:pt x="11" y="7"/>
                      <a:pt x="14" y="8"/>
                      <a:pt x="14" y="6"/>
                    </a:cubicBezTo>
                    <a:cubicBezTo>
                      <a:pt x="14" y="7"/>
                      <a:pt x="15" y="7"/>
                      <a:pt x="16" y="7"/>
                    </a:cubicBezTo>
                    <a:cubicBezTo>
                      <a:pt x="17" y="7"/>
                      <a:pt x="15" y="7"/>
                      <a:pt x="15" y="6"/>
                    </a:cubicBezTo>
                    <a:cubicBezTo>
                      <a:pt x="18" y="6"/>
                      <a:pt x="17" y="4"/>
                      <a:pt x="20" y="4"/>
                    </a:cubicBezTo>
                    <a:cubicBezTo>
                      <a:pt x="20" y="4"/>
                      <a:pt x="19" y="4"/>
                      <a:pt x="19" y="5"/>
                    </a:cubicBezTo>
                    <a:cubicBezTo>
                      <a:pt x="20" y="5"/>
                      <a:pt x="22" y="4"/>
                      <a:pt x="24" y="3"/>
                    </a:cubicBezTo>
                    <a:cubicBezTo>
                      <a:pt x="25" y="3"/>
                      <a:pt x="25" y="3"/>
                      <a:pt x="25" y="3"/>
                    </a:cubicBezTo>
                    <a:cubicBezTo>
                      <a:pt x="25" y="2"/>
                      <a:pt x="26" y="4"/>
                      <a:pt x="27" y="3"/>
                    </a:cubicBezTo>
                    <a:cubicBezTo>
                      <a:pt x="27" y="2"/>
                      <a:pt x="28" y="1"/>
                      <a:pt x="28" y="1"/>
                    </a:cubicBezTo>
                    <a:cubicBezTo>
                      <a:pt x="29" y="2"/>
                      <a:pt x="30" y="1"/>
                      <a:pt x="31" y="1"/>
                    </a:cubicBezTo>
                    <a:cubicBezTo>
                      <a:pt x="31" y="0"/>
                      <a:pt x="32"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2" name="Freeform 160">
                <a:extLst>
                  <a:ext uri="{FF2B5EF4-FFF2-40B4-BE49-F238E27FC236}">
                    <a16:creationId xmlns:a16="http://schemas.microsoft.com/office/drawing/2014/main" id="{9DF6588A-91D9-4EAB-99D6-1AED78BBCA97}"/>
                  </a:ext>
                </a:extLst>
              </p:cNvPr>
              <p:cNvSpPr/>
              <p:nvPr/>
            </p:nvSpPr>
            <p:spPr bwMode="auto">
              <a:xfrm>
                <a:off x="2448" y="1103"/>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3" name="Freeform 161">
                <a:extLst>
                  <a:ext uri="{FF2B5EF4-FFF2-40B4-BE49-F238E27FC236}">
                    <a16:creationId xmlns:a16="http://schemas.microsoft.com/office/drawing/2014/main" id="{D17CE226-53E8-4BE4-B6BB-07156CB53A75}"/>
                  </a:ext>
                </a:extLst>
              </p:cNvPr>
              <p:cNvSpPr/>
              <p:nvPr/>
            </p:nvSpPr>
            <p:spPr bwMode="auto">
              <a:xfrm>
                <a:off x="3562" y="1103"/>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2"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4" name="Freeform 162">
                <a:extLst>
                  <a:ext uri="{FF2B5EF4-FFF2-40B4-BE49-F238E27FC236}">
                    <a16:creationId xmlns:a16="http://schemas.microsoft.com/office/drawing/2014/main" id="{7A63D6CA-EC98-46EC-ABD5-FA9BF4F6E7D5}"/>
                  </a:ext>
                </a:extLst>
              </p:cNvPr>
              <p:cNvSpPr/>
              <p:nvPr/>
            </p:nvSpPr>
            <p:spPr bwMode="auto">
              <a:xfrm>
                <a:off x="3586" y="1100"/>
                <a:ext cx="8" cy="8"/>
              </a:xfrm>
              <a:custGeom>
                <a:gdLst>
                  <a:gd name="T0" fmla="*/ 3 w 3"/>
                  <a:gd name="T1" fmla="*/ 2 h 3"/>
                  <a:gd name="T2" fmla="*/ 2 w 3"/>
                  <a:gd name="T3" fmla="*/ 3 h 3"/>
                  <a:gd name="T4" fmla="*/ 1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2" y="3"/>
                      <a:pt x="2" y="3"/>
                    </a:cubicBezTo>
                    <a:cubicBezTo>
                      <a:pt x="1" y="3"/>
                      <a:pt x="1" y="3"/>
                      <a:pt x="1" y="3"/>
                    </a:cubicBezTo>
                    <a:cubicBezTo>
                      <a:pt x="0"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5" name="Freeform 163">
                <a:extLst>
                  <a:ext uri="{FF2B5EF4-FFF2-40B4-BE49-F238E27FC236}">
                    <a16:creationId xmlns:a16="http://schemas.microsoft.com/office/drawing/2014/main" id="{01FA18DD-63B1-4127-AE39-E3531918ABCA}"/>
                  </a:ext>
                </a:extLst>
              </p:cNvPr>
              <p:cNvSpPr/>
              <p:nvPr/>
            </p:nvSpPr>
            <p:spPr bwMode="auto">
              <a:xfrm>
                <a:off x="3605" y="1103"/>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1" y="1"/>
                      <a:pt x="0" y="2"/>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6" name="Freeform 164">
                <a:extLst>
                  <a:ext uri="{FF2B5EF4-FFF2-40B4-BE49-F238E27FC236}">
                    <a16:creationId xmlns:a16="http://schemas.microsoft.com/office/drawing/2014/main" id="{E3A884B6-FD15-453D-994C-9515F3E23DA3}"/>
                  </a:ext>
                </a:extLst>
              </p:cNvPr>
              <p:cNvSpPr/>
              <p:nvPr/>
            </p:nvSpPr>
            <p:spPr bwMode="auto">
              <a:xfrm>
                <a:off x="3778" y="110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7" name="Freeform 165">
                <a:extLst>
                  <a:ext uri="{FF2B5EF4-FFF2-40B4-BE49-F238E27FC236}">
                    <a16:creationId xmlns:a16="http://schemas.microsoft.com/office/drawing/2014/main" id="{1EF52FD7-1128-48FC-BA8B-846F9BB823F2}"/>
                  </a:ext>
                </a:extLst>
              </p:cNvPr>
              <p:cNvSpPr/>
              <p:nvPr/>
            </p:nvSpPr>
            <p:spPr bwMode="auto">
              <a:xfrm>
                <a:off x="2202" y="1105"/>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8" name="Freeform 166">
                <a:extLst>
                  <a:ext uri="{FF2B5EF4-FFF2-40B4-BE49-F238E27FC236}">
                    <a16:creationId xmlns:a16="http://schemas.microsoft.com/office/drawing/2014/main" id="{C71E96CA-D15F-4DA9-ABB3-A31B256989B8}"/>
                  </a:ext>
                </a:extLst>
              </p:cNvPr>
              <p:cNvSpPr/>
              <p:nvPr/>
            </p:nvSpPr>
            <p:spPr bwMode="auto">
              <a:xfrm>
                <a:off x="3118" y="1103"/>
                <a:ext cx="14" cy="10"/>
              </a:xfrm>
              <a:custGeom>
                <a:gdLst>
                  <a:gd name="T0" fmla="*/ 5 w 5"/>
                  <a:gd name="T1" fmla="*/ 1 h 4"/>
                  <a:gd name="T2" fmla="*/ 0 w 5"/>
                  <a:gd name="T3" fmla="*/ 4 h 4"/>
                  <a:gd name="T4" fmla="*/ 5 w 5"/>
                  <a:gd name="T5" fmla="*/ 1 h 4"/>
                </a:gdLst>
                <a:cxnLst>
                  <a:cxn ang="0">
                    <a:pos x="T0" y="T1"/>
                  </a:cxn>
                  <a:cxn ang="0">
                    <a:pos x="T2" y="T3"/>
                  </a:cxn>
                  <a:cxn ang="0">
                    <a:pos x="T4" y="T5"/>
                  </a:cxn>
                </a:cxnLst>
                <a:rect l="0" t="0" r="r" b="b"/>
                <a:pathLst>
                  <a:path w="5" h="4">
                    <a:moveTo>
                      <a:pt x="5" y="1"/>
                    </a:moveTo>
                    <a:cubicBezTo>
                      <a:pt x="3" y="2"/>
                      <a:pt x="1" y="4"/>
                      <a:pt x="0" y="4"/>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9" name="Freeform 167">
                <a:extLst>
                  <a:ext uri="{FF2B5EF4-FFF2-40B4-BE49-F238E27FC236}">
                    <a16:creationId xmlns:a16="http://schemas.microsoft.com/office/drawing/2014/main" id="{42BCD91F-BCA1-49C7-9C24-0EE341105D88}"/>
                  </a:ext>
                </a:extLst>
              </p:cNvPr>
              <p:cNvSpPr/>
              <p:nvPr/>
            </p:nvSpPr>
            <p:spPr bwMode="auto">
              <a:xfrm>
                <a:off x="3661" y="1105"/>
                <a:ext cx="10" cy="8"/>
              </a:xfrm>
              <a:custGeom>
                <a:gdLst>
                  <a:gd name="T0" fmla="*/ 1 w 4"/>
                  <a:gd name="T1" fmla="*/ 1 h 3"/>
                  <a:gd name="T2" fmla="*/ 4 w 4"/>
                  <a:gd name="T3" fmla="*/ 1 h 3"/>
                  <a:gd name="T4" fmla="*/ 2 w 4"/>
                  <a:gd name="T5" fmla="*/ 3 h 3"/>
                  <a:gd name="T6" fmla="*/ 0 w 4"/>
                  <a:gd name="T7" fmla="*/ 2 h 3"/>
                  <a:gd name="T8" fmla="*/ 2 w 4"/>
                  <a:gd name="T9" fmla="*/ 0 h 3"/>
                  <a:gd name="T10" fmla="*/ 1 w 4"/>
                  <a:gd name="T11" fmla="*/ 1 h 3"/>
                </a:gdLst>
                <a:cxnLst>
                  <a:cxn ang="0">
                    <a:pos x="T0" y="T1"/>
                  </a:cxn>
                  <a:cxn ang="0">
                    <a:pos x="T2" y="T3"/>
                  </a:cxn>
                  <a:cxn ang="0">
                    <a:pos x="T4" y="T5"/>
                  </a:cxn>
                  <a:cxn ang="0">
                    <a:pos x="T6" y="T7"/>
                  </a:cxn>
                  <a:cxn ang="0">
                    <a:pos x="T8" y="T9"/>
                  </a:cxn>
                  <a:cxn ang="0">
                    <a:pos x="T10" y="T11"/>
                  </a:cxn>
                </a:cxnLst>
                <a:rect l="0" t="0" r="r" b="b"/>
                <a:pathLst>
                  <a:path w="4" h="3">
                    <a:moveTo>
                      <a:pt x="1" y="1"/>
                    </a:moveTo>
                    <a:cubicBezTo>
                      <a:pt x="4" y="1"/>
                      <a:pt x="4" y="1"/>
                      <a:pt x="4" y="1"/>
                    </a:cubicBezTo>
                    <a:cubicBezTo>
                      <a:pt x="4" y="2"/>
                      <a:pt x="3" y="2"/>
                      <a:pt x="2" y="3"/>
                    </a:cubicBezTo>
                    <a:cubicBezTo>
                      <a:pt x="1" y="3"/>
                      <a:pt x="2" y="1"/>
                      <a:pt x="0" y="2"/>
                    </a:cubicBezTo>
                    <a:cubicBezTo>
                      <a:pt x="0" y="2"/>
                      <a:pt x="1" y="0"/>
                      <a:pt x="2" y="0"/>
                    </a:cubicBezTo>
                    <a:cubicBezTo>
                      <a:pt x="3"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0" name="Freeform 168">
                <a:extLst>
                  <a:ext uri="{FF2B5EF4-FFF2-40B4-BE49-F238E27FC236}">
                    <a16:creationId xmlns:a16="http://schemas.microsoft.com/office/drawing/2014/main" id="{9FFEB4A1-03A5-4795-83C5-D90B8F0E2C51}"/>
                  </a:ext>
                </a:extLst>
              </p:cNvPr>
              <p:cNvSpPr/>
              <p:nvPr/>
            </p:nvSpPr>
            <p:spPr bwMode="auto">
              <a:xfrm>
                <a:off x="3693" y="1105"/>
                <a:ext cx="8" cy="6"/>
              </a:xfrm>
              <a:custGeom>
                <a:gdLst>
                  <a:gd name="T0" fmla="*/ 2 w 3"/>
                  <a:gd name="T1" fmla="*/ 2 h 2"/>
                  <a:gd name="T2" fmla="*/ 3 w 3"/>
                  <a:gd name="T3" fmla="*/ 0 h 2"/>
                  <a:gd name="T4" fmla="*/ 2 w 3"/>
                  <a:gd name="T5" fmla="*/ 2 h 2"/>
                </a:gdLst>
                <a:cxnLst>
                  <a:cxn ang="0">
                    <a:pos x="T0" y="T1"/>
                  </a:cxn>
                  <a:cxn ang="0">
                    <a:pos x="T2" y="T3"/>
                  </a:cxn>
                  <a:cxn ang="0">
                    <a:pos x="T4" y="T5"/>
                  </a:cxn>
                </a:cxnLst>
                <a:rect l="0" t="0" r="r" b="b"/>
                <a:pathLst>
                  <a:path w="3" h="2">
                    <a:moveTo>
                      <a:pt x="2" y="2"/>
                    </a:moveTo>
                    <a:cubicBezTo>
                      <a:pt x="2" y="2"/>
                      <a:pt x="0" y="0"/>
                      <a:pt x="3" y="0"/>
                    </a:cubicBezTo>
                    <a:cubicBezTo>
                      <a:pt x="3" y="0"/>
                      <a:pt x="3"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1" name="Freeform 169">
                <a:extLst>
                  <a:ext uri="{FF2B5EF4-FFF2-40B4-BE49-F238E27FC236}">
                    <a16:creationId xmlns:a16="http://schemas.microsoft.com/office/drawing/2014/main" id="{36E1141A-4A27-4632-946A-DE0D4CA948D8}"/>
                  </a:ext>
                </a:extLst>
              </p:cNvPr>
              <p:cNvSpPr/>
              <p:nvPr/>
            </p:nvSpPr>
            <p:spPr bwMode="auto">
              <a:xfrm>
                <a:off x="3594" y="1105"/>
                <a:ext cx="13" cy="6"/>
              </a:xfrm>
              <a:custGeom>
                <a:gdLst>
                  <a:gd name="T0" fmla="*/ 5 w 5"/>
                  <a:gd name="T1" fmla="*/ 2 h 2"/>
                  <a:gd name="T2" fmla="*/ 2 w 5"/>
                  <a:gd name="T3" fmla="*/ 2 h 2"/>
                  <a:gd name="T4" fmla="*/ 1 w 5"/>
                  <a:gd name="T5" fmla="*/ 0 h 2"/>
                  <a:gd name="T6" fmla="*/ 2 w 5"/>
                  <a:gd name="T7" fmla="*/ 1 h 2"/>
                  <a:gd name="T8" fmla="*/ 3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3" y="2"/>
                      <a:pt x="2" y="2"/>
                      <a:pt x="2" y="2"/>
                    </a:cubicBezTo>
                    <a:cubicBezTo>
                      <a:pt x="2" y="2"/>
                      <a:pt x="0" y="1"/>
                      <a:pt x="1" y="0"/>
                    </a:cubicBezTo>
                    <a:cubicBezTo>
                      <a:pt x="2" y="0"/>
                      <a:pt x="2" y="1"/>
                      <a:pt x="2" y="1"/>
                    </a:cubicBezTo>
                    <a:cubicBezTo>
                      <a:pt x="3" y="0"/>
                      <a:pt x="3" y="0"/>
                      <a:pt x="3" y="0"/>
                    </a:cubicBezTo>
                    <a:cubicBezTo>
                      <a:pt x="4" y="0"/>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2" name="Freeform 170">
                <a:extLst>
                  <a:ext uri="{FF2B5EF4-FFF2-40B4-BE49-F238E27FC236}">
                    <a16:creationId xmlns:a16="http://schemas.microsoft.com/office/drawing/2014/main" id="{2119042C-92BC-473E-8CD3-6F41BAD493AE}"/>
                  </a:ext>
                </a:extLst>
              </p:cNvPr>
              <p:cNvSpPr/>
              <p:nvPr/>
            </p:nvSpPr>
            <p:spPr bwMode="auto">
              <a:xfrm>
                <a:off x="2405" y="1108"/>
                <a:ext cx="8" cy="8"/>
              </a:xfrm>
              <a:custGeom>
                <a:gdLst>
                  <a:gd name="T0" fmla="*/ 1 w 3"/>
                  <a:gd name="T1" fmla="*/ 3 h 3"/>
                  <a:gd name="T2" fmla="*/ 3 w 3"/>
                  <a:gd name="T3" fmla="*/ 0 h 3"/>
                  <a:gd name="T4" fmla="*/ 1 w 3"/>
                  <a:gd name="T5" fmla="*/ 3 h 3"/>
                </a:gdLst>
                <a:cxnLst>
                  <a:cxn ang="0">
                    <a:pos x="T0" y="T1"/>
                  </a:cxn>
                  <a:cxn ang="0">
                    <a:pos x="T2" y="T3"/>
                  </a:cxn>
                  <a:cxn ang="0">
                    <a:pos x="T4" y="T5"/>
                  </a:cxn>
                </a:cxnLst>
                <a:rect l="0" t="0" r="r" b="b"/>
                <a:pathLst>
                  <a:path w="3" h="3">
                    <a:moveTo>
                      <a:pt x="1" y="3"/>
                    </a:moveTo>
                    <a:cubicBezTo>
                      <a:pt x="0" y="1"/>
                      <a:pt x="2" y="1"/>
                      <a:pt x="3" y="0"/>
                    </a:cubicBezTo>
                    <a:cubicBezTo>
                      <a:pt x="2" y="1"/>
                      <a:pt x="2"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3" name="Rectangle 171">
                <a:extLst>
                  <a:ext uri="{FF2B5EF4-FFF2-40B4-BE49-F238E27FC236}">
                    <a16:creationId xmlns:a16="http://schemas.microsoft.com/office/drawing/2014/main" id="{1916A6ED-1FB7-4B23-A195-6CAA64C492D0}"/>
                  </a:ext>
                </a:extLst>
              </p:cNvPr>
              <p:cNvSpPr>
                <a:spLocks noChangeArrowheads="1"/>
              </p:cNvSpPr>
              <p:nvPr/>
            </p:nvSpPr>
            <p:spPr bwMode="auto">
              <a:xfrm>
                <a:off x="2608" y="110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4" name="Freeform 172">
                <a:extLst>
                  <a:ext uri="{FF2B5EF4-FFF2-40B4-BE49-F238E27FC236}">
                    <a16:creationId xmlns:a16="http://schemas.microsoft.com/office/drawing/2014/main" id="{07EB2077-04A4-4801-8BC1-E40ABC6A6EBA}"/>
                  </a:ext>
                </a:extLst>
              </p:cNvPr>
              <p:cNvSpPr/>
              <p:nvPr/>
            </p:nvSpPr>
            <p:spPr bwMode="auto">
              <a:xfrm>
                <a:off x="2677" y="110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5" name="Freeform 173">
                <a:extLst>
                  <a:ext uri="{FF2B5EF4-FFF2-40B4-BE49-F238E27FC236}">
                    <a16:creationId xmlns:a16="http://schemas.microsoft.com/office/drawing/2014/main" id="{B4219243-B8FE-46F0-9AF6-B7558D526C92}"/>
                  </a:ext>
                </a:extLst>
              </p:cNvPr>
              <p:cNvSpPr/>
              <p:nvPr/>
            </p:nvSpPr>
            <p:spPr bwMode="auto">
              <a:xfrm>
                <a:off x="2619" y="1108"/>
                <a:ext cx="56" cy="32"/>
              </a:xfrm>
              <a:custGeom>
                <a:gdLst>
                  <a:gd name="T0" fmla="*/ 18 w 21"/>
                  <a:gd name="T1" fmla="*/ 1 h 12"/>
                  <a:gd name="T2" fmla="*/ 21 w 21"/>
                  <a:gd name="T3" fmla="*/ 2 h 12"/>
                  <a:gd name="T4" fmla="*/ 18 w 21"/>
                  <a:gd name="T5" fmla="*/ 3 h 12"/>
                  <a:gd name="T6" fmla="*/ 17 w 21"/>
                  <a:gd name="T7" fmla="*/ 3 h 12"/>
                  <a:gd name="T8" fmla="*/ 18 w 21"/>
                  <a:gd name="T9" fmla="*/ 4 h 12"/>
                  <a:gd name="T10" fmla="*/ 14 w 21"/>
                  <a:gd name="T11" fmla="*/ 5 h 12"/>
                  <a:gd name="T12" fmla="*/ 13 w 21"/>
                  <a:gd name="T13" fmla="*/ 7 h 12"/>
                  <a:gd name="T14" fmla="*/ 9 w 21"/>
                  <a:gd name="T15" fmla="*/ 9 h 12"/>
                  <a:gd name="T16" fmla="*/ 6 w 21"/>
                  <a:gd name="T17" fmla="*/ 10 h 12"/>
                  <a:gd name="T18" fmla="*/ 6 w 21"/>
                  <a:gd name="T19" fmla="*/ 10 h 12"/>
                  <a:gd name="T20" fmla="*/ 1 w 21"/>
                  <a:gd name="T21" fmla="*/ 12 h 12"/>
                  <a:gd name="T22" fmla="*/ 0 w 21"/>
                  <a:gd name="T23" fmla="*/ 11 h 12"/>
                  <a:gd name="T24" fmla="*/ 1 w 21"/>
                  <a:gd name="T25" fmla="*/ 10 h 12"/>
                  <a:gd name="T26" fmla="*/ 1 w 21"/>
                  <a:gd name="T27" fmla="*/ 11 h 12"/>
                  <a:gd name="T28" fmla="*/ 6 w 21"/>
                  <a:gd name="T29" fmla="*/ 8 h 12"/>
                  <a:gd name="T30" fmla="*/ 4 w 21"/>
                  <a:gd name="T31" fmla="*/ 7 h 12"/>
                  <a:gd name="T32" fmla="*/ 6 w 21"/>
                  <a:gd name="T33" fmla="*/ 7 h 12"/>
                  <a:gd name="T34" fmla="*/ 8 w 21"/>
                  <a:gd name="T35" fmla="*/ 6 h 12"/>
                  <a:gd name="T36" fmla="*/ 10 w 21"/>
                  <a:gd name="T37" fmla="*/ 6 h 12"/>
                  <a:gd name="T38" fmla="*/ 10 w 21"/>
                  <a:gd name="T39" fmla="*/ 4 h 12"/>
                  <a:gd name="T40" fmla="*/ 11 w 21"/>
                  <a:gd name="T41" fmla="*/ 4 h 12"/>
                  <a:gd name="T42" fmla="*/ 14 w 21"/>
                  <a:gd name="T43" fmla="*/ 3 h 12"/>
                  <a:gd name="T44" fmla="*/ 14 w 21"/>
                  <a:gd name="T45" fmla="*/ 1 h 12"/>
                  <a:gd name="T46" fmla="*/ 17 w 21"/>
                  <a:gd name="T47" fmla="*/ 1 h 12"/>
                  <a:gd name="T48" fmla="*/ 17 w 21"/>
                  <a:gd name="T49" fmla="*/ 0 h 12"/>
                  <a:gd name="T50" fmla="*/ 18 w 21"/>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2">
                    <a:moveTo>
                      <a:pt x="18" y="1"/>
                    </a:moveTo>
                    <a:cubicBezTo>
                      <a:pt x="19" y="1"/>
                      <a:pt x="19" y="2"/>
                      <a:pt x="21" y="2"/>
                    </a:cubicBezTo>
                    <a:cubicBezTo>
                      <a:pt x="20" y="2"/>
                      <a:pt x="19" y="4"/>
                      <a:pt x="18" y="3"/>
                    </a:cubicBezTo>
                    <a:cubicBezTo>
                      <a:pt x="18" y="3"/>
                      <a:pt x="18" y="3"/>
                      <a:pt x="17" y="3"/>
                    </a:cubicBezTo>
                    <a:cubicBezTo>
                      <a:pt x="18" y="4"/>
                      <a:pt x="18" y="4"/>
                      <a:pt x="18" y="4"/>
                    </a:cubicBezTo>
                    <a:cubicBezTo>
                      <a:pt x="17" y="4"/>
                      <a:pt x="15" y="3"/>
                      <a:pt x="14" y="5"/>
                    </a:cubicBezTo>
                    <a:cubicBezTo>
                      <a:pt x="16" y="6"/>
                      <a:pt x="14" y="6"/>
                      <a:pt x="13" y="7"/>
                    </a:cubicBezTo>
                    <a:cubicBezTo>
                      <a:pt x="12" y="7"/>
                      <a:pt x="10" y="7"/>
                      <a:pt x="9" y="9"/>
                    </a:cubicBezTo>
                    <a:cubicBezTo>
                      <a:pt x="8" y="9"/>
                      <a:pt x="6" y="9"/>
                      <a:pt x="6" y="10"/>
                    </a:cubicBezTo>
                    <a:cubicBezTo>
                      <a:pt x="6" y="10"/>
                      <a:pt x="6" y="10"/>
                      <a:pt x="6" y="10"/>
                    </a:cubicBezTo>
                    <a:cubicBezTo>
                      <a:pt x="4" y="10"/>
                      <a:pt x="3" y="11"/>
                      <a:pt x="1" y="12"/>
                    </a:cubicBezTo>
                    <a:cubicBezTo>
                      <a:pt x="2" y="11"/>
                      <a:pt x="0" y="10"/>
                      <a:pt x="0" y="11"/>
                    </a:cubicBezTo>
                    <a:cubicBezTo>
                      <a:pt x="0" y="10"/>
                      <a:pt x="0" y="10"/>
                      <a:pt x="1" y="10"/>
                    </a:cubicBezTo>
                    <a:cubicBezTo>
                      <a:pt x="1" y="11"/>
                      <a:pt x="1" y="11"/>
                      <a:pt x="1" y="11"/>
                    </a:cubicBezTo>
                    <a:cubicBezTo>
                      <a:pt x="3" y="11"/>
                      <a:pt x="4" y="9"/>
                      <a:pt x="6" y="8"/>
                    </a:cubicBezTo>
                    <a:cubicBezTo>
                      <a:pt x="6" y="7"/>
                      <a:pt x="4" y="8"/>
                      <a:pt x="4" y="7"/>
                    </a:cubicBezTo>
                    <a:cubicBezTo>
                      <a:pt x="5" y="6"/>
                      <a:pt x="6" y="8"/>
                      <a:pt x="6" y="7"/>
                    </a:cubicBezTo>
                    <a:cubicBezTo>
                      <a:pt x="6" y="7"/>
                      <a:pt x="8" y="7"/>
                      <a:pt x="8" y="6"/>
                    </a:cubicBezTo>
                    <a:cubicBezTo>
                      <a:pt x="8" y="5"/>
                      <a:pt x="9" y="7"/>
                      <a:pt x="10" y="6"/>
                    </a:cubicBezTo>
                    <a:cubicBezTo>
                      <a:pt x="9" y="5"/>
                      <a:pt x="10" y="4"/>
                      <a:pt x="10" y="4"/>
                    </a:cubicBezTo>
                    <a:cubicBezTo>
                      <a:pt x="10" y="4"/>
                      <a:pt x="11" y="4"/>
                      <a:pt x="11" y="4"/>
                    </a:cubicBezTo>
                    <a:cubicBezTo>
                      <a:pt x="12" y="3"/>
                      <a:pt x="13" y="3"/>
                      <a:pt x="14" y="3"/>
                    </a:cubicBezTo>
                    <a:cubicBezTo>
                      <a:pt x="14" y="1"/>
                      <a:pt x="14" y="1"/>
                      <a:pt x="14" y="1"/>
                    </a:cubicBezTo>
                    <a:cubicBezTo>
                      <a:pt x="15" y="2"/>
                      <a:pt x="16" y="2"/>
                      <a:pt x="17" y="1"/>
                    </a:cubicBezTo>
                    <a:cubicBezTo>
                      <a:pt x="17" y="0"/>
                      <a:pt x="17" y="0"/>
                      <a:pt x="17" y="0"/>
                    </a:cubicBezTo>
                    <a:cubicBezTo>
                      <a:pt x="17" y="0"/>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6" name="Freeform 174">
                <a:extLst>
                  <a:ext uri="{FF2B5EF4-FFF2-40B4-BE49-F238E27FC236}">
                    <a16:creationId xmlns:a16="http://schemas.microsoft.com/office/drawing/2014/main" id="{0D6A7B7A-A832-4B9B-B6DB-704FF5005C2B}"/>
                  </a:ext>
                </a:extLst>
              </p:cNvPr>
              <p:cNvSpPr/>
              <p:nvPr/>
            </p:nvSpPr>
            <p:spPr bwMode="auto">
              <a:xfrm>
                <a:off x="2154" y="1108"/>
                <a:ext cx="5" cy="5"/>
              </a:xfrm>
              <a:custGeom>
                <a:gdLst>
                  <a:gd name="T0" fmla="*/ 2 w 2"/>
                  <a:gd name="T1" fmla="*/ 2 h 2"/>
                  <a:gd name="T2" fmla="*/ 0 w 2"/>
                  <a:gd name="T3" fmla="*/ 0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0" y="1"/>
                      <a:pt x="0" y="0"/>
                    </a:cubicBezTo>
                    <a:cubicBezTo>
                      <a:pt x="2" y="1"/>
                      <a:pt x="2" y="1"/>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7" name="Freeform 175">
                <a:extLst>
                  <a:ext uri="{FF2B5EF4-FFF2-40B4-BE49-F238E27FC236}">
                    <a16:creationId xmlns:a16="http://schemas.microsoft.com/office/drawing/2014/main" id="{D470A167-E232-487C-9685-12B7B6B53B85}"/>
                  </a:ext>
                </a:extLst>
              </p:cNvPr>
              <p:cNvSpPr/>
              <p:nvPr/>
            </p:nvSpPr>
            <p:spPr bwMode="auto">
              <a:xfrm>
                <a:off x="3027" y="1108"/>
                <a:ext cx="16" cy="16"/>
              </a:xfrm>
              <a:custGeom>
                <a:gdLst>
                  <a:gd name="T0" fmla="*/ 0 w 16"/>
                  <a:gd name="T1" fmla="*/ 16 h 16"/>
                  <a:gd name="T2" fmla="*/ 16 w 16"/>
                  <a:gd name="T3" fmla="*/ 0 h 16"/>
                  <a:gd name="T4" fmla="*/ 14 w 16"/>
                  <a:gd name="T5" fmla="*/ 5 h 16"/>
                  <a:gd name="T6" fmla="*/ 0 w 16"/>
                  <a:gd name="T7" fmla="*/ 16 h 16"/>
                </a:gdLst>
                <a:cxnLst>
                  <a:cxn ang="0">
                    <a:pos x="T0" y="T1"/>
                  </a:cxn>
                  <a:cxn ang="0">
                    <a:pos x="T2" y="T3"/>
                  </a:cxn>
                  <a:cxn ang="0">
                    <a:pos x="T4" y="T5"/>
                  </a:cxn>
                  <a:cxn ang="0">
                    <a:pos x="T6" y="T7"/>
                  </a:cxn>
                </a:cxnLst>
                <a:rect l="0" t="0" r="r" b="b"/>
                <a:pathLst>
                  <a:path w="16" h="16">
                    <a:moveTo>
                      <a:pt x="0" y="16"/>
                    </a:moveTo>
                    <a:lnTo>
                      <a:pt x="16" y="0"/>
                    </a:lnTo>
                    <a:lnTo>
                      <a:pt x="14" y="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8" name="Freeform 176">
                <a:extLst>
                  <a:ext uri="{FF2B5EF4-FFF2-40B4-BE49-F238E27FC236}">
                    <a16:creationId xmlns:a16="http://schemas.microsoft.com/office/drawing/2014/main" id="{E38F5871-92B6-4FF3-A80F-35590417645D}"/>
                  </a:ext>
                </a:extLst>
              </p:cNvPr>
              <p:cNvSpPr/>
              <p:nvPr/>
            </p:nvSpPr>
            <p:spPr bwMode="auto">
              <a:xfrm>
                <a:off x="3546" y="1108"/>
                <a:ext cx="18" cy="24"/>
              </a:xfrm>
              <a:custGeom>
                <a:gdLst>
                  <a:gd name="T0" fmla="*/ 7 w 7"/>
                  <a:gd name="T1" fmla="*/ 0 h 9"/>
                  <a:gd name="T2" fmla="*/ 3 w 7"/>
                  <a:gd name="T3" fmla="*/ 5 h 9"/>
                  <a:gd name="T4" fmla="*/ 0 w 7"/>
                  <a:gd name="T5" fmla="*/ 7 h 9"/>
                  <a:gd name="T6" fmla="*/ 4 w 7"/>
                  <a:gd name="T7" fmla="*/ 3 h 9"/>
                  <a:gd name="T8" fmla="*/ 4 w 7"/>
                  <a:gd name="T9" fmla="*/ 1 h 9"/>
                  <a:gd name="T10" fmla="*/ 5 w 7"/>
                  <a:gd name="T11" fmla="*/ 2 h 9"/>
                  <a:gd name="T12" fmla="*/ 7 w 7"/>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cubicBezTo>
                      <a:pt x="6" y="4"/>
                      <a:pt x="4" y="2"/>
                      <a:pt x="3" y="5"/>
                    </a:cubicBezTo>
                    <a:cubicBezTo>
                      <a:pt x="0" y="5"/>
                      <a:pt x="2" y="9"/>
                      <a:pt x="0" y="7"/>
                    </a:cubicBezTo>
                    <a:cubicBezTo>
                      <a:pt x="1" y="6"/>
                      <a:pt x="2" y="3"/>
                      <a:pt x="4" y="3"/>
                    </a:cubicBezTo>
                    <a:cubicBezTo>
                      <a:pt x="4" y="2"/>
                      <a:pt x="4" y="2"/>
                      <a:pt x="4" y="1"/>
                    </a:cubicBezTo>
                    <a:cubicBezTo>
                      <a:pt x="5" y="2"/>
                      <a:pt x="5" y="2"/>
                      <a:pt x="5" y="2"/>
                    </a:cubicBezTo>
                    <a:cubicBezTo>
                      <a:pt x="5"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9" name="Freeform 177">
                <a:extLst>
                  <a:ext uri="{FF2B5EF4-FFF2-40B4-BE49-F238E27FC236}">
                    <a16:creationId xmlns:a16="http://schemas.microsoft.com/office/drawing/2014/main" id="{C1183D7A-9D3E-41B2-8ECB-9D786073D1F4}"/>
                  </a:ext>
                </a:extLst>
              </p:cNvPr>
              <p:cNvSpPr/>
              <p:nvPr/>
            </p:nvSpPr>
            <p:spPr bwMode="auto">
              <a:xfrm>
                <a:off x="2493" y="1111"/>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0" name="Freeform 178">
                <a:extLst>
                  <a:ext uri="{FF2B5EF4-FFF2-40B4-BE49-F238E27FC236}">
                    <a16:creationId xmlns:a16="http://schemas.microsoft.com/office/drawing/2014/main" id="{9F42C91A-AD26-48C0-8969-F86B9759DFD4}"/>
                  </a:ext>
                </a:extLst>
              </p:cNvPr>
              <p:cNvSpPr/>
              <p:nvPr/>
            </p:nvSpPr>
            <p:spPr bwMode="auto">
              <a:xfrm>
                <a:off x="2653" y="1111"/>
                <a:ext cx="89" cy="45"/>
              </a:xfrm>
              <a:custGeom>
                <a:gdLst>
                  <a:gd name="T0" fmla="*/ 30 w 33"/>
                  <a:gd name="T1" fmla="*/ 3 h 17"/>
                  <a:gd name="T2" fmla="*/ 25 w 33"/>
                  <a:gd name="T3" fmla="*/ 5 h 17"/>
                  <a:gd name="T4" fmla="*/ 26 w 33"/>
                  <a:gd name="T5" fmla="*/ 5 h 17"/>
                  <a:gd name="T6" fmla="*/ 23 w 33"/>
                  <a:gd name="T7" fmla="*/ 6 h 17"/>
                  <a:gd name="T8" fmla="*/ 23 w 33"/>
                  <a:gd name="T9" fmla="*/ 7 h 17"/>
                  <a:gd name="T10" fmla="*/ 19 w 33"/>
                  <a:gd name="T11" fmla="*/ 8 h 17"/>
                  <a:gd name="T12" fmla="*/ 14 w 33"/>
                  <a:gd name="T13" fmla="*/ 10 h 17"/>
                  <a:gd name="T14" fmla="*/ 12 w 33"/>
                  <a:gd name="T15" fmla="*/ 12 h 17"/>
                  <a:gd name="T16" fmla="*/ 0 w 33"/>
                  <a:gd name="T17" fmla="*/ 15 h 17"/>
                  <a:gd name="T18" fmla="*/ 3 w 33"/>
                  <a:gd name="T19" fmla="*/ 12 h 17"/>
                  <a:gd name="T20" fmla="*/ 3 w 33"/>
                  <a:gd name="T21" fmla="*/ 14 h 17"/>
                  <a:gd name="T22" fmla="*/ 6 w 33"/>
                  <a:gd name="T23" fmla="*/ 13 h 17"/>
                  <a:gd name="T24" fmla="*/ 6 w 33"/>
                  <a:gd name="T25" fmla="*/ 11 h 17"/>
                  <a:gd name="T26" fmla="*/ 12 w 33"/>
                  <a:gd name="T27" fmla="*/ 9 h 17"/>
                  <a:gd name="T28" fmla="*/ 15 w 33"/>
                  <a:gd name="T29" fmla="*/ 7 h 17"/>
                  <a:gd name="T30" fmla="*/ 16 w 33"/>
                  <a:gd name="T31" fmla="*/ 8 h 17"/>
                  <a:gd name="T32" fmla="*/ 16 w 33"/>
                  <a:gd name="T33" fmla="*/ 4 h 17"/>
                  <a:gd name="T34" fmla="*/ 17 w 33"/>
                  <a:gd name="T35" fmla="*/ 5 h 17"/>
                  <a:gd name="T36" fmla="*/ 17 w 33"/>
                  <a:gd name="T37" fmla="*/ 5 h 17"/>
                  <a:gd name="T38" fmla="*/ 23 w 33"/>
                  <a:gd name="T39" fmla="*/ 4 h 17"/>
                  <a:gd name="T40" fmla="*/ 29 w 33"/>
                  <a:gd name="T41" fmla="*/ 1 h 17"/>
                  <a:gd name="T42" fmla="*/ 30 w 33"/>
                  <a:gd name="T43" fmla="*/ 2 h 17"/>
                  <a:gd name="T44" fmla="*/ 33 w 33"/>
                  <a:gd name="T45" fmla="*/ 0 h 17"/>
                  <a:gd name="T46" fmla="*/ 30 w 33"/>
                  <a:gd name="T47"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7">
                    <a:moveTo>
                      <a:pt x="30" y="3"/>
                    </a:moveTo>
                    <a:cubicBezTo>
                      <a:pt x="28" y="2"/>
                      <a:pt x="28" y="5"/>
                      <a:pt x="25" y="5"/>
                    </a:cubicBezTo>
                    <a:cubicBezTo>
                      <a:pt x="26" y="5"/>
                      <a:pt x="26" y="5"/>
                      <a:pt x="26" y="5"/>
                    </a:cubicBezTo>
                    <a:cubicBezTo>
                      <a:pt x="25" y="7"/>
                      <a:pt x="23" y="6"/>
                      <a:pt x="23" y="6"/>
                    </a:cubicBezTo>
                    <a:cubicBezTo>
                      <a:pt x="23" y="7"/>
                      <a:pt x="23" y="7"/>
                      <a:pt x="23" y="7"/>
                    </a:cubicBezTo>
                    <a:cubicBezTo>
                      <a:pt x="22" y="8"/>
                      <a:pt x="20" y="7"/>
                      <a:pt x="19" y="8"/>
                    </a:cubicBezTo>
                    <a:cubicBezTo>
                      <a:pt x="17" y="7"/>
                      <a:pt x="17" y="10"/>
                      <a:pt x="14" y="10"/>
                    </a:cubicBezTo>
                    <a:cubicBezTo>
                      <a:pt x="14" y="11"/>
                      <a:pt x="11" y="11"/>
                      <a:pt x="12" y="12"/>
                    </a:cubicBezTo>
                    <a:cubicBezTo>
                      <a:pt x="7" y="11"/>
                      <a:pt x="5" y="17"/>
                      <a:pt x="0" y="15"/>
                    </a:cubicBezTo>
                    <a:cubicBezTo>
                      <a:pt x="1" y="15"/>
                      <a:pt x="2" y="13"/>
                      <a:pt x="3" y="12"/>
                    </a:cubicBezTo>
                    <a:cubicBezTo>
                      <a:pt x="3" y="13"/>
                      <a:pt x="2" y="13"/>
                      <a:pt x="3" y="14"/>
                    </a:cubicBezTo>
                    <a:cubicBezTo>
                      <a:pt x="5" y="13"/>
                      <a:pt x="5" y="13"/>
                      <a:pt x="6" y="13"/>
                    </a:cubicBezTo>
                    <a:cubicBezTo>
                      <a:pt x="6" y="11"/>
                      <a:pt x="6" y="11"/>
                      <a:pt x="6" y="11"/>
                    </a:cubicBezTo>
                    <a:cubicBezTo>
                      <a:pt x="8" y="11"/>
                      <a:pt x="9" y="9"/>
                      <a:pt x="12" y="9"/>
                    </a:cubicBezTo>
                    <a:cubicBezTo>
                      <a:pt x="13" y="9"/>
                      <a:pt x="14" y="8"/>
                      <a:pt x="15" y="7"/>
                    </a:cubicBezTo>
                    <a:cubicBezTo>
                      <a:pt x="16" y="8"/>
                      <a:pt x="16" y="8"/>
                      <a:pt x="16" y="8"/>
                    </a:cubicBezTo>
                    <a:cubicBezTo>
                      <a:pt x="16" y="7"/>
                      <a:pt x="17" y="5"/>
                      <a:pt x="16" y="4"/>
                    </a:cubicBezTo>
                    <a:cubicBezTo>
                      <a:pt x="17" y="4"/>
                      <a:pt x="18" y="4"/>
                      <a:pt x="17" y="5"/>
                    </a:cubicBezTo>
                    <a:cubicBezTo>
                      <a:pt x="17" y="5"/>
                      <a:pt x="17" y="5"/>
                      <a:pt x="17" y="5"/>
                    </a:cubicBezTo>
                    <a:cubicBezTo>
                      <a:pt x="19" y="6"/>
                      <a:pt x="21" y="5"/>
                      <a:pt x="23" y="4"/>
                    </a:cubicBezTo>
                    <a:cubicBezTo>
                      <a:pt x="25" y="3"/>
                      <a:pt x="26" y="2"/>
                      <a:pt x="29" y="1"/>
                    </a:cubicBezTo>
                    <a:cubicBezTo>
                      <a:pt x="30" y="2"/>
                      <a:pt x="30" y="2"/>
                      <a:pt x="30" y="2"/>
                    </a:cubicBezTo>
                    <a:cubicBezTo>
                      <a:pt x="30" y="0"/>
                      <a:pt x="32" y="1"/>
                      <a:pt x="33" y="0"/>
                    </a:cubicBezTo>
                    <a:cubicBezTo>
                      <a:pt x="33" y="2"/>
                      <a:pt x="30" y="1"/>
                      <a:pt x="3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1" name="Freeform 179">
                <a:extLst>
                  <a:ext uri="{FF2B5EF4-FFF2-40B4-BE49-F238E27FC236}">
                    <a16:creationId xmlns:a16="http://schemas.microsoft.com/office/drawing/2014/main" id="{66BA572B-2AA3-412B-B9A4-41823BD3F2A0}"/>
                  </a:ext>
                </a:extLst>
              </p:cNvPr>
              <p:cNvSpPr/>
              <p:nvPr/>
            </p:nvSpPr>
            <p:spPr bwMode="auto">
              <a:xfrm>
                <a:off x="2648" y="111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2" name="Freeform 180">
                <a:extLst>
                  <a:ext uri="{FF2B5EF4-FFF2-40B4-BE49-F238E27FC236}">
                    <a16:creationId xmlns:a16="http://schemas.microsoft.com/office/drawing/2014/main" id="{7B270562-2E83-4ECE-BCD5-A9A1A3E8AD09}"/>
                  </a:ext>
                </a:extLst>
              </p:cNvPr>
              <p:cNvSpPr/>
              <p:nvPr/>
            </p:nvSpPr>
            <p:spPr bwMode="auto">
              <a:xfrm>
                <a:off x="2848" y="1111"/>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3" name="Freeform 181">
                <a:extLst>
                  <a:ext uri="{FF2B5EF4-FFF2-40B4-BE49-F238E27FC236}">
                    <a16:creationId xmlns:a16="http://schemas.microsoft.com/office/drawing/2014/main" id="{90BF3567-66D5-427F-B9F2-8B12F29F3368}"/>
                  </a:ext>
                </a:extLst>
              </p:cNvPr>
              <p:cNvSpPr/>
              <p:nvPr/>
            </p:nvSpPr>
            <p:spPr bwMode="auto">
              <a:xfrm>
                <a:off x="2346" y="111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4" name="Freeform 182">
                <a:extLst>
                  <a:ext uri="{FF2B5EF4-FFF2-40B4-BE49-F238E27FC236}">
                    <a16:creationId xmlns:a16="http://schemas.microsoft.com/office/drawing/2014/main" id="{F71898D2-FF6C-4730-B7F5-9EBFF793CC47}"/>
                  </a:ext>
                </a:extLst>
              </p:cNvPr>
              <p:cNvSpPr/>
              <p:nvPr/>
            </p:nvSpPr>
            <p:spPr bwMode="auto">
              <a:xfrm>
                <a:off x="2864" y="1113"/>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5" name="Freeform 183">
                <a:extLst>
                  <a:ext uri="{FF2B5EF4-FFF2-40B4-BE49-F238E27FC236}">
                    <a16:creationId xmlns:a16="http://schemas.microsoft.com/office/drawing/2014/main" id="{6B39FD7F-202A-4FCD-B964-13FF65EFA19B}"/>
                  </a:ext>
                </a:extLst>
              </p:cNvPr>
              <p:cNvSpPr/>
              <p:nvPr/>
            </p:nvSpPr>
            <p:spPr bwMode="auto">
              <a:xfrm>
                <a:off x="3591" y="1113"/>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6" name="Freeform 184">
                <a:extLst>
                  <a:ext uri="{FF2B5EF4-FFF2-40B4-BE49-F238E27FC236}">
                    <a16:creationId xmlns:a16="http://schemas.microsoft.com/office/drawing/2014/main" id="{24734870-EA33-4E13-992A-519C140DDCE4}"/>
                  </a:ext>
                </a:extLst>
              </p:cNvPr>
              <p:cNvSpPr/>
              <p:nvPr/>
            </p:nvSpPr>
            <p:spPr bwMode="auto">
              <a:xfrm>
                <a:off x="3768" y="1111"/>
                <a:ext cx="8" cy="5"/>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2"/>
                      <a:pt x="0" y="2"/>
                    </a:cubicBez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7" name="Rectangle 185">
                <a:extLst>
                  <a:ext uri="{FF2B5EF4-FFF2-40B4-BE49-F238E27FC236}">
                    <a16:creationId xmlns:a16="http://schemas.microsoft.com/office/drawing/2014/main" id="{88FBFA1B-60B4-409E-A964-18BC54A0EAFB}"/>
                  </a:ext>
                </a:extLst>
              </p:cNvPr>
              <p:cNvSpPr>
                <a:spLocks noChangeArrowheads="1"/>
              </p:cNvSpPr>
              <p:nvPr/>
            </p:nvSpPr>
            <p:spPr bwMode="auto">
              <a:xfrm>
                <a:off x="2881" y="111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8" name="Freeform 186">
                <a:extLst>
                  <a:ext uri="{FF2B5EF4-FFF2-40B4-BE49-F238E27FC236}">
                    <a16:creationId xmlns:a16="http://schemas.microsoft.com/office/drawing/2014/main" id="{4DD58DAE-C7C2-48ED-A24B-B9398FA7EEBF}"/>
                  </a:ext>
                </a:extLst>
              </p:cNvPr>
              <p:cNvSpPr/>
              <p:nvPr/>
            </p:nvSpPr>
            <p:spPr bwMode="auto">
              <a:xfrm>
                <a:off x="3677" y="1116"/>
                <a:ext cx="10" cy="11"/>
              </a:xfrm>
              <a:custGeom>
                <a:gdLst>
                  <a:gd name="T0" fmla="*/ 0 w 4"/>
                  <a:gd name="T1" fmla="*/ 4 h 4"/>
                  <a:gd name="T2" fmla="*/ 0 w 4"/>
                  <a:gd name="T3" fmla="*/ 2 h 4"/>
                  <a:gd name="T4" fmla="*/ 3 w 4"/>
                  <a:gd name="T5" fmla="*/ 1 h 4"/>
                  <a:gd name="T6" fmla="*/ 4 w 4"/>
                  <a:gd name="T7" fmla="*/ 0 h 4"/>
                  <a:gd name="T8" fmla="*/ 0 w 4"/>
                  <a:gd name="T9" fmla="*/ 4 h 4"/>
                </a:gdLst>
                <a:cxnLst>
                  <a:cxn ang="0">
                    <a:pos x="T0" y="T1"/>
                  </a:cxn>
                  <a:cxn ang="0">
                    <a:pos x="T2" y="T3"/>
                  </a:cxn>
                  <a:cxn ang="0">
                    <a:pos x="T4" y="T5"/>
                  </a:cxn>
                  <a:cxn ang="0">
                    <a:pos x="T6" y="T7"/>
                  </a:cxn>
                  <a:cxn ang="0">
                    <a:pos x="T8" y="T9"/>
                  </a:cxn>
                </a:cxnLst>
                <a:rect l="0" t="0" r="r" b="b"/>
                <a:pathLst>
                  <a:path w="4" h="4">
                    <a:moveTo>
                      <a:pt x="0" y="4"/>
                    </a:moveTo>
                    <a:cubicBezTo>
                      <a:pt x="0" y="2"/>
                      <a:pt x="0" y="2"/>
                      <a:pt x="0" y="2"/>
                    </a:cubicBezTo>
                    <a:cubicBezTo>
                      <a:pt x="2" y="2"/>
                      <a:pt x="2" y="1"/>
                      <a:pt x="3" y="1"/>
                    </a:cubicBezTo>
                    <a:cubicBezTo>
                      <a:pt x="2" y="0"/>
                      <a:pt x="4" y="0"/>
                      <a:pt x="4" y="0"/>
                    </a:cubicBezTo>
                    <a:cubicBezTo>
                      <a:pt x="2" y="0"/>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9" name="Freeform 187">
                <a:extLst>
                  <a:ext uri="{FF2B5EF4-FFF2-40B4-BE49-F238E27FC236}">
                    <a16:creationId xmlns:a16="http://schemas.microsoft.com/office/drawing/2014/main" id="{EEFF900F-A58C-46B2-B3AD-154DAA84B793}"/>
                  </a:ext>
                </a:extLst>
              </p:cNvPr>
              <p:cNvSpPr/>
              <p:nvPr/>
            </p:nvSpPr>
            <p:spPr bwMode="auto">
              <a:xfrm>
                <a:off x="3759" y="111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0" name="Freeform 188">
                <a:extLst>
                  <a:ext uri="{FF2B5EF4-FFF2-40B4-BE49-F238E27FC236}">
                    <a16:creationId xmlns:a16="http://schemas.microsoft.com/office/drawing/2014/main" id="{90462CBF-B9BA-421E-8024-E681C2ADC740}"/>
                  </a:ext>
                </a:extLst>
              </p:cNvPr>
              <p:cNvSpPr/>
              <p:nvPr/>
            </p:nvSpPr>
            <p:spPr bwMode="auto">
              <a:xfrm>
                <a:off x="2071" y="1116"/>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1" y="1"/>
                      <a:pt x="0"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1" name="Freeform 189">
                <a:extLst>
                  <a:ext uri="{FF2B5EF4-FFF2-40B4-BE49-F238E27FC236}">
                    <a16:creationId xmlns:a16="http://schemas.microsoft.com/office/drawing/2014/main" id="{1B550BAE-80B9-4019-B94F-D28DC1ECBC30}"/>
                  </a:ext>
                </a:extLst>
              </p:cNvPr>
              <p:cNvSpPr/>
              <p:nvPr/>
            </p:nvSpPr>
            <p:spPr bwMode="auto">
              <a:xfrm>
                <a:off x="2854" y="1116"/>
                <a:ext cx="18" cy="8"/>
              </a:xfrm>
              <a:custGeom>
                <a:gdLst>
                  <a:gd name="T0" fmla="*/ 7 w 7"/>
                  <a:gd name="T1" fmla="*/ 1 h 3"/>
                  <a:gd name="T2" fmla="*/ 0 w 7"/>
                  <a:gd name="T3" fmla="*/ 3 h 3"/>
                  <a:gd name="T4" fmla="*/ 1 w 7"/>
                  <a:gd name="T5" fmla="*/ 1 h 3"/>
                  <a:gd name="T6" fmla="*/ 6 w 7"/>
                  <a:gd name="T7" fmla="*/ 1 h 3"/>
                  <a:gd name="T8" fmla="*/ 7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6" y="3"/>
                      <a:pt x="2" y="1"/>
                      <a:pt x="0" y="3"/>
                    </a:cubicBezTo>
                    <a:cubicBezTo>
                      <a:pt x="0" y="2"/>
                      <a:pt x="0" y="1"/>
                      <a:pt x="1" y="1"/>
                    </a:cubicBezTo>
                    <a:cubicBezTo>
                      <a:pt x="3" y="1"/>
                      <a:pt x="4" y="1"/>
                      <a:pt x="6" y="1"/>
                    </a:cubicBezTo>
                    <a:cubicBezTo>
                      <a:pt x="7" y="0"/>
                      <a:pt x="7" y="0"/>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2" name="Freeform 190">
                <a:extLst>
                  <a:ext uri="{FF2B5EF4-FFF2-40B4-BE49-F238E27FC236}">
                    <a16:creationId xmlns:a16="http://schemas.microsoft.com/office/drawing/2014/main" id="{CCA4C725-9303-447F-BC7D-06853CA583BB}"/>
                  </a:ext>
                </a:extLst>
              </p:cNvPr>
              <p:cNvSpPr/>
              <p:nvPr/>
            </p:nvSpPr>
            <p:spPr bwMode="auto">
              <a:xfrm>
                <a:off x="2084" y="111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3" name="Freeform 191">
                <a:extLst>
                  <a:ext uri="{FF2B5EF4-FFF2-40B4-BE49-F238E27FC236}">
                    <a16:creationId xmlns:a16="http://schemas.microsoft.com/office/drawing/2014/main" id="{56C6F6B9-C782-48C2-BE5D-3024768B481C}"/>
                  </a:ext>
                </a:extLst>
              </p:cNvPr>
              <p:cNvSpPr/>
              <p:nvPr/>
            </p:nvSpPr>
            <p:spPr bwMode="auto">
              <a:xfrm>
                <a:off x="3038" y="1119"/>
                <a:ext cx="19" cy="13"/>
              </a:xfrm>
              <a:custGeom>
                <a:gdLst>
                  <a:gd name="T0" fmla="*/ 6 w 7"/>
                  <a:gd name="T1" fmla="*/ 0 h 5"/>
                  <a:gd name="T2" fmla="*/ 5 w 7"/>
                  <a:gd name="T3" fmla="*/ 2 h 5"/>
                  <a:gd name="T4" fmla="*/ 2 w 7"/>
                  <a:gd name="T5" fmla="*/ 4 h 5"/>
                  <a:gd name="T6" fmla="*/ 2 w 7"/>
                  <a:gd name="T7" fmla="*/ 5 h 5"/>
                  <a:gd name="T8" fmla="*/ 1 w 7"/>
                  <a:gd name="T9" fmla="*/ 5 h 5"/>
                  <a:gd name="T10" fmla="*/ 1 w 7"/>
                  <a:gd name="T11" fmla="*/ 5 h 5"/>
                  <a:gd name="T12" fmla="*/ 0 w 7"/>
                  <a:gd name="T13" fmla="*/ 3 h 5"/>
                  <a:gd name="T14" fmla="*/ 6 w 7"/>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0"/>
                    </a:moveTo>
                    <a:cubicBezTo>
                      <a:pt x="7" y="1"/>
                      <a:pt x="5" y="2"/>
                      <a:pt x="5" y="2"/>
                    </a:cubicBezTo>
                    <a:cubicBezTo>
                      <a:pt x="4" y="2"/>
                      <a:pt x="3" y="3"/>
                      <a:pt x="2" y="4"/>
                    </a:cubicBezTo>
                    <a:cubicBezTo>
                      <a:pt x="2" y="5"/>
                      <a:pt x="2" y="5"/>
                      <a:pt x="2" y="5"/>
                    </a:cubicBezTo>
                    <a:cubicBezTo>
                      <a:pt x="2" y="5"/>
                      <a:pt x="2" y="5"/>
                      <a:pt x="1" y="5"/>
                    </a:cubicBezTo>
                    <a:cubicBezTo>
                      <a:pt x="1" y="5"/>
                      <a:pt x="1" y="5"/>
                      <a:pt x="1" y="5"/>
                    </a:cubicBezTo>
                    <a:cubicBezTo>
                      <a:pt x="1" y="4"/>
                      <a:pt x="0" y="4"/>
                      <a:pt x="0" y="3"/>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4" name="Freeform 192">
                <a:extLst>
                  <a:ext uri="{FF2B5EF4-FFF2-40B4-BE49-F238E27FC236}">
                    <a16:creationId xmlns:a16="http://schemas.microsoft.com/office/drawing/2014/main" id="{7BCC7143-515C-4566-B09C-AA71C5DF684D}"/>
                  </a:ext>
                </a:extLst>
              </p:cNvPr>
              <p:cNvSpPr/>
              <p:nvPr/>
            </p:nvSpPr>
            <p:spPr bwMode="auto">
              <a:xfrm>
                <a:off x="3118" y="1121"/>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2"/>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5" name="Freeform 193">
                <a:extLst>
                  <a:ext uri="{FF2B5EF4-FFF2-40B4-BE49-F238E27FC236}">
                    <a16:creationId xmlns:a16="http://schemas.microsoft.com/office/drawing/2014/main" id="{A397CDC3-05C5-49DA-938B-C2D2B26622CE}"/>
                  </a:ext>
                </a:extLst>
              </p:cNvPr>
              <p:cNvSpPr/>
              <p:nvPr/>
            </p:nvSpPr>
            <p:spPr bwMode="auto">
              <a:xfrm>
                <a:off x="2173" y="1124"/>
                <a:ext cx="10" cy="5"/>
              </a:xfrm>
              <a:custGeom>
                <a:gdLst>
                  <a:gd name="T0" fmla="*/ 4 w 4"/>
                  <a:gd name="T1" fmla="*/ 0 h 2"/>
                  <a:gd name="T2" fmla="*/ 0 w 4"/>
                  <a:gd name="T3" fmla="*/ 2 h 2"/>
                  <a:gd name="T4" fmla="*/ 1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1"/>
                      <a:pt x="1" y="1"/>
                      <a:pt x="0" y="2"/>
                    </a:cubicBezTo>
                    <a:cubicBezTo>
                      <a:pt x="1" y="2"/>
                      <a:pt x="1" y="1"/>
                      <a:pt x="1"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6" name="Freeform 194">
                <a:extLst>
                  <a:ext uri="{FF2B5EF4-FFF2-40B4-BE49-F238E27FC236}">
                    <a16:creationId xmlns:a16="http://schemas.microsoft.com/office/drawing/2014/main" id="{238EF638-F396-4B63-BBE3-53A962DE0199}"/>
                  </a:ext>
                </a:extLst>
              </p:cNvPr>
              <p:cNvSpPr/>
              <p:nvPr/>
            </p:nvSpPr>
            <p:spPr bwMode="auto">
              <a:xfrm>
                <a:off x="2327" y="1124"/>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7" name="Freeform 195">
                <a:extLst>
                  <a:ext uri="{FF2B5EF4-FFF2-40B4-BE49-F238E27FC236}">
                    <a16:creationId xmlns:a16="http://schemas.microsoft.com/office/drawing/2014/main" id="{11DAC774-87D3-4036-B5D7-A8031E732D19}"/>
                  </a:ext>
                </a:extLst>
              </p:cNvPr>
              <p:cNvSpPr/>
              <p:nvPr/>
            </p:nvSpPr>
            <p:spPr bwMode="auto">
              <a:xfrm>
                <a:off x="2317" y="1124"/>
                <a:ext cx="8" cy="5"/>
              </a:xfrm>
              <a:custGeom>
                <a:gdLst>
                  <a:gd name="T0" fmla="*/ 2 w 3"/>
                  <a:gd name="T1" fmla="*/ 0 h 2"/>
                  <a:gd name="T2" fmla="*/ 3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2" y="1"/>
                      <a:pt x="2" y="1"/>
                      <a:pt x="3" y="1"/>
                    </a:cubicBezTo>
                    <a:cubicBezTo>
                      <a:pt x="2" y="2"/>
                      <a:pt x="1" y="2"/>
                      <a:pt x="0"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8" name="Freeform 196">
                <a:extLst>
                  <a:ext uri="{FF2B5EF4-FFF2-40B4-BE49-F238E27FC236}">
                    <a16:creationId xmlns:a16="http://schemas.microsoft.com/office/drawing/2014/main" id="{DA5ED632-ED88-4B54-B43B-C866683A0E7E}"/>
                  </a:ext>
                </a:extLst>
              </p:cNvPr>
              <p:cNvSpPr/>
              <p:nvPr/>
            </p:nvSpPr>
            <p:spPr bwMode="auto">
              <a:xfrm>
                <a:off x="3770" y="112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9" name="Freeform 197">
                <a:extLst>
                  <a:ext uri="{FF2B5EF4-FFF2-40B4-BE49-F238E27FC236}">
                    <a16:creationId xmlns:a16="http://schemas.microsoft.com/office/drawing/2014/main" id="{5C977A6B-4B28-4E53-AE3F-A3C3529A4844}"/>
                  </a:ext>
                </a:extLst>
              </p:cNvPr>
              <p:cNvSpPr/>
              <p:nvPr/>
            </p:nvSpPr>
            <p:spPr bwMode="auto">
              <a:xfrm>
                <a:off x="3661" y="1124"/>
                <a:ext cx="16" cy="13"/>
              </a:xfrm>
              <a:custGeom>
                <a:gdLst>
                  <a:gd name="T0" fmla="*/ 6 w 6"/>
                  <a:gd name="T1" fmla="*/ 1 h 5"/>
                  <a:gd name="T2" fmla="*/ 4 w 6"/>
                  <a:gd name="T3" fmla="*/ 3 h 5"/>
                  <a:gd name="T4" fmla="*/ 4 w 6"/>
                  <a:gd name="T5" fmla="*/ 3 h 5"/>
                  <a:gd name="T6" fmla="*/ 0 w 6"/>
                  <a:gd name="T7" fmla="*/ 5 h 5"/>
                  <a:gd name="T8" fmla="*/ 6 w 6"/>
                  <a:gd name="T9" fmla="*/ 1 h 5"/>
                </a:gdLst>
                <a:cxnLst>
                  <a:cxn ang="0">
                    <a:pos x="T0" y="T1"/>
                  </a:cxn>
                  <a:cxn ang="0">
                    <a:pos x="T2" y="T3"/>
                  </a:cxn>
                  <a:cxn ang="0">
                    <a:pos x="T4" y="T5"/>
                  </a:cxn>
                  <a:cxn ang="0">
                    <a:pos x="T6" y="T7"/>
                  </a:cxn>
                  <a:cxn ang="0">
                    <a:pos x="T8" y="T9"/>
                  </a:cxn>
                </a:cxnLst>
                <a:rect l="0" t="0" r="r" b="b"/>
                <a:pathLst>
                  <a:path w="6" h="5">
                    <a:moveTo>
                      <a:pt x="6" y="1"/>
                    </a:moveTo>
                    <a:cubicBezTo>
                      <a:pt x="6" y="2"/>
                      <a:pt x="4" y="2"/>
                      <a:pt x="4" y="3"/>
                    </a:cubicBezTo>
                    <a:cubicBezTo>
                      <a:pt x="4" y="3"/>
                      <a:pt x="4" y="3"/>
                      <a:pt x="4" y="3"/>
                    </a:cubicBezTo>
                    <a:cubicBezTo>
                      <a:pt x="2" y="5"/>
                      <a:pt x="1" y="4"/>
                      <a:pt x="0" y="5"/>
                    </a:cubicBezTo>
                    <a:cubicBezTo>
                      <a:pt x="0" y="3"/>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0" name="Rectangle 198">
                <a:extLst>
                  <a:ext uri="{FF2B5EF4-FFF2-40B4-BE49-F238E27FC236}">
                    <a16:creationId xmlns:a16="http://schemas.microsoft.com/office/drawing/2014/main" id="{FAA14E78-EA1E-4EEA-89C7-5F0FAE68C53E}"/>
                  </a:ext>
                </a:extLst>
              </p:cNvPr>
              <p:cNvSpPr>
                <a:spLocks noChangeArrowheads="1"/>
              </p:cNvSpPr>
              <p:nvPr/>
            </p:nvSpPr>
            <p:spPr bwMode="auto">
              <a:xfrm>
                <a:off x="2098" y="112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1" name="Freeform 199">
                <a:extLst>
                  <a:ext uri="{FF2B5EF4-FFF2-40B4-BE49-F238E27FC236}">
                    <a16:creationId xmlns:a16="http://schemas.microsoft.com/office/drawing/2014/main" id="{6DD843BB-2977-4F1D-B2F4-82DBE0133495}"/>
                  </a:ext>
                </a:extLst>
              </p:cNvPr>
              <p:cNvSpPr/>
              <p:nvPr/>
            </p:nvSpPr>
            <p:spPr bwMode="auto">
              <a:xfrm>
                <a:off x="2563" y="1127"/>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2" name="Freeform 200">
                <a:extLst>
                  <a:ext uri="{FF2B5EF4-FFF2-40B4-BE49-F238E27FC236}">
                    <a16:creationId xmlns:a16="http://schemas.microsoft.com/office/drawing/2014/main" id="{0A932470-2EA1-483E-B9C3-731010574514}"/>
                  </a:ext>
                </a:extLst>
              </p:cNvPr>
              <p:cNvSpPr/>
              <p:nvPr/>
            </p:nvSpPr>
            <p:spPr bwMode="auto">
              <a:xfrm>
                <a:off x="3051" y="1127"/>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3" name="Freeform 201">
                <a:extLst>
                  <a:ext uri="{FF2B5EF4-FFF2-40B4-BE49-F238E27FC236}">
                    <a16:creationId xmlns:a16="http://schemas.microsoft.com/office/drawing/2014/main" id="{EB9BBD10-CCF3-4C50-B772-77E3A8B38D2A}"/>
                  </a:ext>
                </a:extLst>
              </p:cNvPr>
              <p:cNvSpPr/>
              <p:nvPr/>
            </p:nvSpPr>
            <p:spPr bwMode="auto">
              <a:xfrm>
                <a:off x="2156" y="1127"/>
                <a:ext cx="6" cy="2"/>
              </a:xfrm>
              <a:custGeom>
                <a:gdLst>
                  <a:gd name="T0" fmla="*/ 0 w 6"/>
                  <a:gd name="T1" fmla="*/ 2 h 2"/>
                  <a:gd name="T2" fmla="*/ 3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3"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4" name="Freeform 202">
                <a:extLst>
                  <a:ext uri="{FF2B5EF4-FFF2-40B4-BE49-F238E27FC236}">
                    <a16:creationId xmlns:a16="http://schemas.microsoft.com/office/drawing/2014/main" id="{CAF92E1D-362A-432F-AD2C-652C9FD39731}"/>
                  </a:ext>
                </a:extLst>
              </p:cNvPr>
              <p:cNvSpPr/>
              <p:nvPr/>
            </p:nvSpPr>
            <p:spPr bwMode="auto">
              <a:xfrm>
                <a:off x="2966" y="1129"/>
                <a:ext cx="21" cy="11"/>
              </a:xfrm>
              <a:custGeom>
                <a:gdLst>
                  <a:gd name="T0" fmla="*/ 8 w 8"/>
                  <a:gd name="T1" fmla="*/ 1 h 4"/>
                  <a:gd name="T2" fmla="*/ 4 w 8"/>
                  <a:gd name="T3" fmla="*/ 2 h 4"/>
                  <a:gd name="T4" fmla="*/ 5 w 8"/>
                  <a:gd name="T5" fmla="*/ 3 h 4"/>
                  <a:gd name="T6" fmla="*/ 0 w 8"/>
                  <a:gd name="T7" fmla="*/ 4 h 4"/>
                  <a:gd name="T8" fmla="*/ 1 w 8"/>
                  <a:gd name="T9" fmla="*/ 3 h 4"/>
                  <a:gd name="T10" fmla="*/ 1 w 8"/>
                  <a:gd name="T11" fmla="*/ 3 h 4"/>
                  <a:gd name="T12" fmla="*/ 5 w 8"/>
                  <a:gd name="T13" fmla="*/ 0 h 4"/>
                  <a:gd name="T14" fmla="*/ 8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6" y="1"/>
                      <a:pt x="6" y="2"/>
                      <a:pt x="4" y="2"/>
                    </a:cubicBezTo>
                    <a:cubicBezTo>
                      <a:pt x="5" y="3"/>
                      <a:pt x="5" y="3"/>
                      <a:pt x="5" y="3"/>
                    </a:cubicBezTo>
                    <a:cubicBezTo>
                      <a:pt x="3" y="4"/>
                      <a:pt x="2" y="3"/>
                      <a:pt x="0" y="4"/>
                    </a:cubicBezTo>
                    <a:cubicBezTo>
                      <a:pt x="0" y="4"/>
                      <a:pt x="1" y="4"/>
                      <a:pt x="1" y="3"/>
                    </a:cubicBezTo>
                    <a:cubicBezTo>
                      <a:pt x="1" y="3"/>
                      <a:pt x="1" y="3"/>
                      <a:pt x="1" y="3"/>
                    </a:cubicBezTo>
                    <a:cubicBezTo>
                      <a:pt x="2" y="1"/>
                      <a:pt x="4" y="1"/>
                      <a:pt x="5"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5" name="Freeform 203">
                <a:extLst>
                  <a:ext uri="{FF2B5EF4-FFF2-40B4-BE49-F238E27FC236}">
                    <a16:creationId xmlns:a16="http://schemas.microsoft.com/office/drawing/2014/main" id="{D691B8CF-D1D7-4713-9D24-6AF891DE16EA}"/>
                  </a:ext>
                </a:extLst>
              </p:cNvPr>
              <p:cNvSpPr/>
              <p:nvPr/>
            </p:nvSpPr>
            <p:spPr bwMode="auto">
              <a:xfrm>
                <a:off x="3530" y="112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6" name="Freeform 204">
                <a:extLst>
                  <a:ext uri="{FF2B5EF4-FFF2-40B4-BE49-F238E27FC236}">
                    <a16:creationId xmlns:a16="http://schemas.microsoft.com/office/drawing/2014/main" id="{261E3724-7752-412F-9AB2-ADD4ED032C6B}"/>
                  </a:ext>
                </a:extLst>
              </p:cNvPr>
              <p:cNvSpPr/>
              <p:nvPr/>
            </p:nvSpPr>
            <p:spPr bwMode="auto">
              <a:xfrm>
                <a:off x="2632" y="1129"/>
                <a:ext cx="21" cy="14"/>
              </a:xfrm>
              <a:custGeom>
                <a:gdLst>
                  <a:gd name="T0" fmla="*/ 6 w 8"/>
                  <a:gd name="T1" fmla="*/ 1 h 5"/>
                  <a:gd name="T2" fmla="*/ 7 w 8"/>
                  <a:gd name="T3" fmla="*/ 2 h 5"/>
                  <a:gd name="T4" fmla="*/ 7 w 8"/>
                  <a:gd name="T5" fmla="*/ 2 h 5"/>
                  <a:gd name="T6" fmla="*/ 3 w 8"/>
                  <a:gd name="T7" fmla="*/ 4 h 5"/>
                  <a:gd name="T8" fmla="*/ 3 w 8"/>
                  <a:gd name="T9" fmla="*/ 5 h 5"/>
                  <a:gd name="T10" fmla="*/ 0 w 8"/>
                  <a:gd name="T11" fmla="*/ 4 h 5"/>
                  <a:gd name="T12" fmla="*/ 2 w 8"/>
                  <a:gd name="T13" fmla="*/ 4 h 5"/>
                  <a:gd name="T14" fmla="*/ 8 w 8"/>
                  <a:gd name="T15" fmla="*/ 0 h 5"/>
                  <a:gd name="T16" fmla="*/ 6 w 8"/>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1"/>
                    </a:moveTo>
                    <a:cubicBezTo>
                      <a:pt x="6" y="2"/>
                      <a:pt x="7" y="2"/>
                      <a:pt x="7" y="2"/>
                    </a:cubicBezTo>
                    <a:cubicBezTo>
                      <a:pt x="7" y="2"/>
                      <a:pt x="7" y="2"/>
                      <a:pt x="7" y="2"/>
                    </a:cubicBezTo>
                    <a:cubicBezTo>
                      <a:pt x="6" y="2"/>
                      <a:pt x="6" y="5"/>
                      <a:pt x="3" y="4"/>
                    </a:cubicBezTo>
                    <a:cubicBezTo>
                      <a:pt x="3" y="5"/>
                      <a:pt x="3" y="5"/>
                      <a:pt x="3" y="5"/>
                    </a:cubicBezTo>
                    <a:cubicBezTo>
                      <a:pt x="2" y="5"/>
                      <a:pt x="1" y="5"/>
                      <a:pt x="0" y="4"/>
                    </a:cubicBezTo>
                    <a:cubicBezTo>
                      <a:pt x="1" y="4"/>
                      <a:pt x="2" y="3"/>
                      <a:pt x="2" y="4"/>
                    </a:cubicBezTo>
                    <a:cubicBezTo>
                      <a:pt x="4" y="3"/>
                      <a:pt x="6" y="0"/>
                      <a:pt x="8"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6" name="Group 406">
              <a:extLst>
                <a:ext uri="{FF2B5EF4-FFF2-40B4-BE49-F238E27FC236}">
                  <a16:creationId xmlns:a16="http://schemas.microsoft.com/office/drawing/2014/main" id="{62065884-87AF-4850-B431-EFB699C820EA}"/>
                </a:ext>
              </a:extLst>
            </p:cNvPr>
            <p:cNvGrpSpPr/>
            <p:nvPr/>
          </p:nvGrpSpPr>
          <p:grpSpPr>
            <a:xfrm>
              <a:off x="3262313" y="1792288"/>
              <a:ext cx="2847975" cy="184150"/>
              <a:chOff x="2055" y="1129"/>
              <a:chExt cx="1794" cy="116"/>
            </a:xfrm>
          </p:grpSpPr>
          <p:sp>
            <p:nvSpPr>
              <p:cNvPr id="5827" name="Freeform 206">
                <a:extLst>
                  <a:ext uri="{FF2B5EF4-FFF2-40B4-BE49-F238E27FC236}">
                    <a16:creationId xmlns:a16="http://schemas.microsoft.com/office/drawing/2014/main" id="{7CBE1C50-74B9-4832-854A-C89741EA49E5}"/>
                  </a:ext>
                </a:extLst>
              </p:cNvPr>
              <p:cNvSpPr/>
              <p:nvPr/>
            </p:nvSpPr>
            <p:spPr bwMode="auto">
              <a:xfrm>
                <a:off x="2279"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8" name="Freeform 207">
                <a:extLst>
                  <a:ext uri="{FF2B5EF4-FFF2-40B4-BE49-F238E27FC236}">
                    <a16:creationId xmlns:a16="http://schemas.microsoft.com/office/drawing/2014/main" id="{1C0877D2-79C6-439A-8119-D0AA1B04A58D}"/>
                  </a:ext>
                </a:extLst>
              </p:cNvPr>
              <p:cNvSpPr/>
              <p:nvPr/>
            </p:nvSpPr>
            <p:spPr bwMode="auto">
              <a:xfrm>
                <a:off x="2774" y="1129"/>
                <a:ext cx="2" cy="3"/>
              </a:xfrm>
              <a:custGeom>
                <a:gdLst>
                  <a:gd name="T0" fmla="*/ 0 w 2"/>
                  <a:gd name="T1" fmla="*/ 3 h 3"/>
                  <a:gd name="T2" fmla="*/ 0 w 2"/>
                  <a:gd name="T3" fmla="*/ 3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9" name="Freeform 208">
                <a:extLst>
                  <a:ext uri="{FF2B5EF4-FFF2-40B4-BE49-F238E27FC236}">
                    <a16:creationId xmlns:a16="http://schemas.microsoft.com/office/drawing/2014/main" id="{ABE8F74A-7335-40D5-B249-152E7FCB20A3}"/>
                  </a:ext>
                </a:extLst>
              </p:cNvPr>
              <p:cNvSpPr/>
              <p:nvPr/>
            </p:nvSpPr>
            <p:spPr bwMode="auto">
              <a:xfrm>
                <a:off x="3540" y="1129"/>
                <a:ext cx="6" cy="6"/>
              </a:xfrm>
              <a:custGeom>
                <a:gdLst>
                  <a:gd name="T0" fmla="*/ 2 w 2"/>
                  <a:gd name="T1" fmla="*/ 1 h 2"/>
                  <a:gd name="T2" fmla="*/ 1 w 2"/>
                  <a:gd name="T3" fmla="*/ 2 h 2"/>
                  <a:gd name="T4" fmla="*/ 0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0" y="1"/>
                      <a:pt x="1" y="2"/>
                    </a:cubicBezTo>
                    <a:cubicBezTo>
                      <a:pt x="0" y="2"/>
                      <a:pt x="0" y="2"/>
                      <a:pt x="0" y="2"/>
                    </a:cubicBezTo>
                    <a:cubicBezTo>
                      <a:pt x="0"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0" name="Freeform 209">
                <a:extLst>
                  <a:ext uri="{FF2B5EF4-FFF2-40B4-BE49-F238E27FC236}">
                    <a16:creationId xmlns:a16="http://schemas.microsoft.com/office/drawing/2014/main" id="{4A3D6E1E-E5B2-4532-A1BC-F304AC2EA729}"/>
                  </a:ext>
                </a:extLst>
              </p:cNvPr>
              <p:cNvSpPr/>
              <p:nvPr/>
            </p:nvSpPr>
            <p:spPr bwMode="auto">
              <a:xfrm>
                <a:off x="3618"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1" name="Freeform 210">
                <a:extLst>
                  <a:ext uri="{FF2B5EF4-FFF2-40B4-BE49-F238E27FC236}">
                    <a16:creationId xmlns:a16="http://schemas.microsoft.com/office/drawing/2014/main" id="{2027686E-0B5D-40E2-A2E3-660628B84F50}"/>
                  </a:ext>
                </a:extLst>
              </p:cNvPr>
              <p:cNvSpPr/>
              <p:nvPr/>
            </p:nvSpPr>
            <p:spPr bwMode="auto">
              <a:xfrm>
                <a:off x="2255" y="1132"/>
                <a:ext cx="6" cy="5"/>
              </a:xfrm>
              <a:custGeom>
                <a:gdLst>
                  <a:gd name="T0" fmla="*/ 2 w 2"/>
                  <a:gd name="T1" fmla="*/ 1 h 2"/>
                  <a:gd name="T2" fmla="*/ 0 w 2"/>
                  <a:gd name="T3" fmla="*/ 0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0"/>
                    </a:cubicBezTo>
                    <a:cubicBezTo>
                      <a:pt x="0" y="0"/>
                      <a:pt x="0" y="0"/>
                      <a:pt x="0" y="0"/>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2" name="Freeform 211">
                <a:extLst>
                  <a:ext uri="{FF2B5EF4-FFF2-40B4-BE49-F238E27FC236}">
                    <a16:creationId xmlns:a16="http://schemas.microsoft.com/office/drawing/2014/main" id="{578CC771-87A4-4E99-ABDF-FD44F9EB2C39}"/>
                  </a:ext>
                </a:extLst>
              </p:cNvPr>
              <p:cNvSpPr/>
              <p:nvPr/>
            </p:nvSpPr>
            <p:spPr bwMode="auto">
              <a:xfrm>
                <a:off x="2653" y="1132"/>
                <a:ext cx="14" cy="5"/>
              </a:xfrm>
              <a:custGeom>
                <a:gdLst>
                  <a:gd name="T0" fmla="*/ 5 w 5"/>
                  <a:gd name="T1" fmla="*/ 0 h 2"/>
                  <a:gd name="T2" fmla="*/ 2 w 5"/>
                  <a:gd name="T3" fmla="*/ 2 h 2"/>
                  <a:gd name="T4" fmla="*/ 1 w 5"/>
                  <a:gd name="T5" fmla="*/ 2 h 2"/>
                  <a:gd name="T6" fmla="*/ 2 w 5"/>
                  <a:gd name="T7" fmla="*/ 2 h 2"/>
                  <a:gd name="T8" fmla="*/ 0 w 5"/>
                  <a:gd name="T9" fmla="*/ 0 h 2"/>
                  <a:gd name="T10" fmla="*/ 5 w 5"/>
                  <a:gd name="T11" fmla="*/ 0 h 2"/>
                </a:gdLst>
                <a:cxnLst>
                  <a:cxn ang="0">
                    <a:pos x="T0" y="T1"/>
                  </a:cxn>
                  <a:cxn ang="0">
                    <a:pos x="T2" y="T3"/>
                  </a:cxn>
                  <a:cxn ang="0">
                    <a:pos x="T4" y="T5"/>
                  </a:cxn>
                  <a:cxn ang="0">
                    <a:pos x="T6" y="T7"/>
                  </a:cxn>
                  <a:cxn ang="0">
                    <a:pos x="T8" y="T9"/>
                  </a:cxn>
                  <a:cxn ang="0">
                    <a:pos x="T10" y="T11"/>
                  </a:cxn>
                </a:cxnLst>
                <a:rect l="0" t="0" r="r" b="b"/>
                <a:pathLst>
                  <a:path w="5" h="2">
                    <a:moveTo>
                      <a:pt x="5" y="0"/>
                    </a:moveTo>
                    <a:cubicBezTo>
                      <a:pt x="5" y="1"/>
                      <a:pt x="2" y="1"/>
                      <a:pt x="2" y="2"/>
                    </a:cubicBezTo>
                    <a:cubicBezTo>
                      <a:pt x="1" y="2"/>
                      <a:pt x="1" y="2"/>
                      <a:pt x="1" y="2"/>
                    </a:cubicBezTo>
                    <a:cubicBezTo>
                      <a:pt x="2" y="2"/>
                      <a:pt x="2" y="2"/>
                      <a:pt x="2" y="2"/>
                    </a:cubicBezTo>
                    <a:cubicBezTo>
                      <a:pt x="2" y="1"/>
                      <a:pt x="1" y="0"/>
                      <a:pt x="0" y="0"/>
                    </a:cubicBezTo>
                    <a:cubicBezTo>
                      <a:pt x="2"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3" name="Freeform 212">
                <a:extLst>
                  <a:ext uri="{FF2B5EF4-FFF2-40B4-BE49-F238E27FC236}">
                    <a16:creationId xmlns:a16="http://schemas.microsoft.com/office/drawing/2014/main" id="{E4DF6A74-5E57-4B38-81A8-23801B6C75F0}"/>
                  </a:ext>
                </a:extLst>
              </p:cNvPr>
              <p:cNvSpPr/>
              <p:nvPr/>
            </p:nvSpPr>
            <p:spPr bwMode="auto">
              <a:xfrm>
                <a:off x="3108" y="1132"/>
                <a:ext cx="5" cy="5"/>
              </a:xfrm>
              <a:custGeom>
                <a:gdLst>
                  <a:gd name="T0" fmla="*/ 1 w 2"/>
                  <a:gd name="T1" fmla="*/ 1 h 2"/>
                  <a:gd name="T2" fmla="*/ 0 w 2"/>
                  <a:gd name="T3" fmla="*/ 2 h 2"/>
                  <a:gd name="T4" fmla="*/ 1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0" y="2"/>
                      <a:pt x="0" y="2"/>
                      <a:pt x="0" y="2"/>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4" name="Freeform 213">
                <a:extLst>
                  <a:ext uri="{FF2B5EF4-FFF2-40B4-BE49-F238E27FC236}">
                    <a16:creationId xmlns:a16="http://schemas.microsoft.com/office/drawing/2014/main" id="{6F3744A5-776E-474B-8365-B18BCB55492A}"/>
                  </a:ext>
                </a:extLst>
              </p:cNvPr>
              <p:cNvSpPr/>
              <p:nvPr/>
            </p:nvSpPr>
            <p:spPr bwMode="auto">
              <a:xfrm>
                <a:off x="2490" y="1132"/>
                <a:ext cx="8" cy="8"/>
              </a:xfrm>
              <a:custGeom>
                <a:gdLst>
                  <a:gd name="T0" fmla="*/ 3 w 3"/>
                  <a:gd name="T1" fmla="*/ 1 h 3"/>
                  <a:gd name="T2" fmla="*/ 0 w 3"/>
                  <a:gd name="T3" fmla="*/ 3 h 3"/>
                  <a:gd name="T4" fmla="*/ 1 w 3"/>
                  <a:gd name="T5" fmla="*/ 0 h 3"/>
                  <a:gd name="T6" fmla="*/ 3 w 3"/>
                  <a:gd name="T7" fmla="*/ 1 h 3"/>
                </a:gdLst>
                <a:cxnLst>
                  <a:cxn ang="0">
                    <a:pos x="T0" y="T1"/>
                  </a:cxn>
                  <a:cxn ang="0">
                    <a:pos x="T2" y="T3"/>
                  </a:cxn>
                  <a:cxn ang="0">
                    <a:pos x="T4" y="T5"/>
                  </a:cxn>
                  <a:cxn ang="0">
                    <a:pos x="T6" y="T7"/>
                  </a:cxn>
                </a:cxnLst>
                <a:rect l="0" t="0" r="r" b="b"/>
                <a:pathLst>
                  <a:path w="3" h="3">
                    <a:moveTo>
                      <a:pt x="3" y="1"/>
                    </a:moveTo>
                    <a:cubicBezTo>
                      <a:pt x="2" y="2"/>
                      <a:pt x="1" y="3"/>
                      <a:pt x="0" y="3"/>
                    </a:cubicBezTo>
                    <a:cubicBezTo>
                      <a:pt x="0" y="0"/>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5" name="Freeform 214">
                <a:extLst>
                  <a:ext uri="{FF2B5EF4-FFF2-40B4-BE49-F238E27FC236}">
                    <a16:creationId xmlns:a16="http://schemas.microsoft.com/office/drawing/2014/main" id="{D7394583-7CE5-4B9E-9554-22DE3C842BA3}"/>
                  </a:ext>
                </a:extLst>
              </p:cNvPr>
              <p:cNvSpPr/>
              <p:nvPr/>
            </p:nvSpPr>
            <p:spPr bwMode="auto">
              <a:xfrm flipH="1">
                <a:off x="2624" y="1132"/>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6" name="Freeform 215">
                <a:extLst>
                  <a:ext uri="{FF2B5EF4-FFF2-40B4-BE49-F238E27FC236}">
                    <a16:creationId xmlns:a16="http://schemas.microsoft.com/office/drawing/2014/main" id="{D9E6AA6B-6B06-4670-B8CD-A8AF388F9570}"/>
                  </a:ext>
                </a:extLst>
              </p:cNvPr>
              <p:cNvSpPr/>
              <p:nvPr/>
            </p:nvSpPr>
            <p:spPr bwMode="auto">
              <a:xfrm>
                <a:off x="3033" y="1132"/>
                <a:ext cx="2" cy="5"/>
              </a:xfrm>
              <a:custGeom>
                <a:gdLst>
                  <a:gd name="T0" fmla="*/ 2 w 2"/>
                  <a:gd name="T1" fmla="*/ 3 h 5"/>
                  <a:gd name="T2" fmla="*/ 0 w 2"/>
                  <a:gd name="T3" fmla="*/ 5 h 5"/>
                  <a:gd name="T4" fmla="*/ 0 w 2"/>
                  <a:gd name="T5" fmla="*/ 3 h 5"/>
                  <a:gd name="T6" fmla="*/ 2 w 2"/>
                  <a:gd name="T7" fmla="*/ 0 h 5"/>
                  <a:gd name="T8" fmla="*/ 2 w 2"/>
                  <a:gd name="T9" fmla="*/ 3 h 5"/>
                </a:gdLst>
                <a:cxnLst>
                  <a:cxn ang="0">
                    <a:pos x="T0" y="T1"/>
                  </a:cxn>
                  <a:cxn ang="0">
                    <a:pos x="T2" y="T3"/>
                  </a:cxn>
                  <a:cxn ang="0">
                    <a:pos x="T4" y="T5"/>
                  </a:cxn>
                  <a:cxn ang="0">
                    <a:pos x="T6" y="T7"/>
                  </a:cxn>
                  <a:cxn ang="0">
                    <a:pos x="T8" y="T9"/>
                  </a:cxn>
                </a:cxnLst>
                <a:rect l="0" t="0" r="r" b="b"/>
                <a:pathLst>
                  <a:path w="2" h="5">
                    <a:moveTo>
                      <a:pt x="2" y="3"/>
                    </a:moveTo>
                    <a:lnTo>
                      <a:pt x="0" y="5"/>
                    </a:lnTo>
                    <a:lnTo>
                      <a:pt x="0" y="3"/>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7" name="Freeform 216">
                <a:extLst>
                  <a:ext uri="{FF2B5EF4-FFF2-40B4-BE49-F238E27FC236}">
                    <a16:creationId xmlns:a16="http://schemas.microsoft.com/office/drawing/2014/main" id="{BFFB31FE-E4DD-48C2-9243-23ECA457F154}"/>
                  </a:ext>
                </a:extLst>
              </p:cNvPr>
              <p:cNvSpPr/>
              <p:nvPr/>
            </p:nvSpPr>
            <p:spPr bwMode="auto">
              <a:xfrm>
                <a:off x="3594" y="113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8" name="Freeform 217">
                <a:extLst>
                  <a:ext uri="{FF2B5EF4-FFF2-40B4-BE49-F238E27FC236}">
                    <a16:creationId xmlns:a16="http://schemas.microsoft.com/office/drawing/2014/main" id="{10AB2A0F-53AF-4EE3-B8A0-E880F7781D7F}"/>
                  </a:ext>
                </a:extLst>
              </p:cNvPr>
              <p:cNvSpPr/>
              <p:nvPr/>
            </p:nvSpPr>
            <p:spPr bwMode="auto">
              <a:xfrm>
                <a:off x="3530" y="1135"/>
                <a:ext cx="10" cy="8"/>
              </a:xfrm>
              <a:custGeom>
                <a:gdLst>
                  <a:gd name="T0" fmla="*/ 3 w 4"/>
                  <a:gd name="T1" fmla="*/ 2 h 3"/>
                  <a:gd name="T2" fmla="*/ 1 w 4"/>
                  <a:gd name="T3" fmla="*/ 3 h 3"/>
                  <a:gd name="T4" fmla="*/ 0 w 4"/>
                  <a:gd name="T5" fmla="*/ 2 h 3"/>
                  <a:gd name="T6" fmla="*/ 3 w 4"/>
                  <a:gd name="T7" fmla="*/ 0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3" y="3"/>
                      <a:pt x="0" y="1"/>
                      <a:pt x="1" y="3"/>
                    </a:cubicBezTo>
                    <a:cubicBezTo>
                      <a:pt x="0" y="2"/>
                      <a:pt x="0" y="2"/>
                      <a:pt x="0" y="2"/>
                    </a:cubicBezTo>
                    <a:cubicBezTo>
                      <a:pt x="3" y="0"/>
                      <a:pt x="3" y="0"/>
                      <a:pt x="3" y="0"/>
                    </a:cubicBezTo>
                    <a:cubicBezTo>
                      <a:pt x="4"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9" name="Freeform 218">
                <a:extLst>
                  <a:ext uri="{FF2B5EF4-FFF2-40B4-BE49-F238E27FC236}">
                    <a16:creationId xmlns:a16="http://schemas.microsoft.com/office/drawing/2014/main" id="{0C47797A-79B8-4C5F-A12F-861103D3782A}"/>
                  </a:ext>
                </a:extLst>
              </p:cNvPr>
              <p:cNvSpPr/>
              <p:nvPr/>
            </p:nvSpPr>
            <p:spPr bwMode="auto">
              <a:xfrm>
                <a:off x="3599" y="113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0" name="Freeform 219">
                <a:extLst>
                  <a:ext uri="{FF2B5EF4-FFF2-40B4-BE49-F238E27FC236}">
                    <a16:creationId xmlns:a16="http://schemas.microsoft.com/office/drawing/2014/main" id="{6962546E-DA68-4BF9-B5C0-2ABD275E74D6}"/>
                  </a:ext>
                </a:extLst>
              </p:cNvPr>
              <p:cNvSpPr/>
              <p:nvPr/>
            </p:nvSpPr>
            <p:spPr bwMode="auto">
              <a:xfrm flipH="1">
                <a:off x="3591" y="1137"/>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1" name="Freeform 220">
                <a:extLst>
                  <a:ext uri="{FF2B5EF4-FFF2-40B4-BE49-F238E27FC236}">
                    <a16:creationId xmlns:a16="http://schemas.microsoft.com/office/drawing/2014/main" id="{26EADC30-EE5A-41E0-B031-F559B894830C}"/>
                  </a:ext>
                </a:extLst>
              </p:cNvPr>
              <p:cNvSpPr/>
              <p:nvPr/>
            </p:nvSpPr>
            <p:spPr bwMode="auto">
              <a:xfrm>
                <a:off x="2440" y="1137"/>
                <a:ext cx="8" cy="3"/>
              </a:xfrm>
              <a:custGeom>
                <a:gdLst>
                  <a:gd name="T0" fmla="*/ 2 w 3"/>
                  <a:gd name="T1" fmla="*/ 0 h 1"/>
                  <a:gd name="T2" fmla="*/ 3 w 3"/>
                  <a:gd name="T3" fmla="*/ 0 h 1"/>
                  <a:gd name="T4" fmla="*/ 0 w 3"/>
                  <a:gd name="T5" fmla="*/ 1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0"/>
                      <a:pt x="3" y="0"/>
                      <a:pt x="3" y="0"/>
                    </a:cubicBezTo>
                    <a:cubicBezTo>
                      <a:pt x="2" y="1"/>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2" name="Freeform 221">
                <a:extLst>
                  <a:ext uri="{FF2B5EF4-FFF2-40B4-BE49-F238E27FC236}">
                    <a16:creationId xmlns:a16="http://schemas.microsoft.com/office/drawing/2014/main" id="{FC1589FB-E332-441F-BA58-6C54CACBFBAA}"/>
                  </a:ext>
                </a:extLst>
              </p:cNvPr>
              <p:cNvSpPr/>
              <p:nvPr/>
            </p:nvSpPr>
            <p:spPr bwMode="auto">
              <a:xfrm>
                <a:off x="3110" y="1137"/>
                <a:ext cx="6"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3" name="Freeform 222">
                <a:extLst>
                  <a:ext uri="{FF2B5EF4-FFF2-40B4-BE49-F238E27FC236}">
                    <a16:creationId xmlns:a16="http://schemas.microsoft.com/office/drawing/2014/main" id="{562A969B-98CC-443F-9131-18209A67D1A2}"/>
                  </a:ext>
                </a:extLst>
              </p:cNvPr>
              <p:cNvSpPr/>
              <p:nvPr/>
            </p:nvSpPr>
            <p:spPr bwMode="auto">
              <a:xfrm>
                <a:off x="2357" y="11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4" name="Freeform 223">
                <a:extLst>
                  <a:ext uri="{FF2B5EF4-FFF2-40B4-BE49-F238E27FC236}">
                    <a16:creationId xmlns:a16="http://schemas.microsoft.com/office/drawing/2014/main" id="{6AC59DDF-4EDC-4DDC-84F5-77430ED158BF}"/>
                  </a:ext>
                </a:extLst>
              </p:cNvPr>
              <p:cNvSpPr/>
              <p:nvPr/>
            </p:nvSpPr>
            <p:spPr bwMode="auto">
              <a:xfrm>
                <a:off x="2381" y="1137"/>
                <a:ext cx="53" cy="25"/>
              </a:xfrm>
              <a:custGeom>
                <a:gdLst>
                  <a:gd name="T0" fmla="*/ 20 w 20"/>
                  <a:gd name="T1" fmla="*/ 2 h 9"/>
                  <a:gd name="T2" fmla="*/ 16 w 20"/>
                  <a:gd name="T3" fmla="*/ 4 h 9"/>
                  <a:gd name="T4" fmla="*/ 19 w 20"/>
                  <a:gd name="T5" fmla="*/ 4 h 9"/>
                  <a:gd name="T6" fmla="*/ 18 w 20"/>
                  <a:gd name="T7" fmla="*/ 5 h 9"/>
                  <a:gd name="T8" fmla="*/ 17 w 20"/>
                  <a:gd name="T9" fmla="*/ 4 h 9"/>
                  <a:gd name="T10" fmla="*/ 13 w 20"/>
                  <a:gd name="T11" fmla="*/ 6 h 9"/>
                  <a:gd name="T12" fmla="*/ 16 w 20"/>
                  <a:gd name="T13" fmla="*/ 6 h 9"/>
                  <a:gd name="T14" fmla="*/ 13 w 20"/>
                  <a:gd name="T15" fmla="*/ 7 h 9"/>
                  <a:gd name="T16" fmla="*/ 13 w 20"/>
                  <a:gd name="T17" fmla="*/ 6 h 9"/>
                  <a:gd name="T18" fmla="*/ 9 w 20"/>
                  <a:gd name="T19" fmla="*/ 8 h 9"/>
                  <a:gd name="T20" fmla="*/ 10 w 20"/>
                  <a:gd name="T21" fmla="*/ 4 h 9"/>
                  <a:gd name="T22" fmla="*/ 2 w 20"/>
                  <a:gd name="T23" fmla="*/ 9 h 9"/>
                  <a:gd name="T24" fmla="*/ 0 w 20"/>
                  <a:gd name="T25" fmla="*/ 9 h 9"/>
                  <a:gd name="T26" fmla="*/ 1 w 20"/>
                  <a:gd name="T27" fmla="*/ 8 h 9"/>
                  <a:gd name="T28" fmla="*/ 3 w 20"/>
                  <a:gd name="T29" fmla="*/ 8 h 9"/>
                  <a:gd name="T30" fmla="*/ 3 w 20"/>
                  <a:gd name="T31" fmla="*/ 5 h 9"/>
                  <a:gd name="T32" fmla="*/ 3 w 20"/>
                  <a:gd name="T33" fmla="*/ 4 h 9"/>
                  <a:gd name="T34" fmla="*/ 5 w 20"/>
                  <a:gd name="T35" fmla="*/ 4 h 9"/>
                  <a:gd name="T36" fmla="*/ 5 w 20"/>
                  <a:gd name="T37" fmla="*/ 3 h 9"/>
                  <a:gd name="T38" fmla="*/ 9 w 20"/>
                  <a:gd name="T39" fmla="*/ 1 h 9"/>
                  <a:gd name="T40" fmla="*/ 10 w 20"/>
                  <a:gd name="T41" fmla="*/ 2 h 9"/>
                  <a:gd name="T42" fmla="*/ 8 w 20"/>
                  <a:gd name="T43" fmla="*/ 4 h 9"/>
                  <a:gd name="T44" fmla="*/ 16 w 20"/>
                  <a:gd name="T45" fmla="*/ 1 h 9"/>
                  <a:gd name="T46" fmla="*/ 18 w 20"/>
                  <a:gd name="T47" fmla="*/ 0 h 9"/>
                  <a:gd name="T48" fmla="*/ 20 w 20"/>
                  <a:gd name="T49"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20" y="2"/>
                    </a:moveTo>
                    <a:cubicBezTo>
                      <a:pt x="20" y="3"/>
                      <a:pt x="18" y="3"/>
                      <a:pt x="16" y="4"/>
                    </a:cubicBezTo>
                    <a:cubicBezTo>
                      <a:pt x="19" y="4"/>
                      <a:pt x="19" y="4"/>
                      <a:pt x="19" y="4"/>
                    </a:cubicBezTo>
                    <a:cubicBezTo>
                      <a:pt x="18" y="5"/>
                      <a:pt x="18" y="5"/>
                      <a:pt x="18" y="5"/>
                    </a:cubicBezTo>
                    <a:cubicBezTo>
                      <a:pt x="18" y="4"/>
                      <a:pt x="17" y="4"/>
                      <a:pt x="17" y="4"/>
                    </a:cubicBezTo>
                    <a:cubicBezTo>
                      <a:pt x="16" y="5"/>
                      <a:pt x="14" y="5"/>
                      <a:pt x="13" y="6"/>
                    </a:cubicBezTo>
                    <a:cubicBezTo>
                      <a:pt x="14" y="8"/>
                      <a:pt x="15" y="6"/>
                      <a:pt x="16" y="6"/>
                    </a:cubicBezTo>
                    <a:cubicBezTo>
                      <a:pt x="15" y="8"/>
                      <a:pt x="14" y="7"/>
                      <a:pt x="13" y="7"/>
                    </a:cubicBezTo>
                    <a:cubicBezTo>
                      <a:pt x="13" y="6"/>
                      <a:pt x="13" y="6"/>
                      <a:pt x="13" y="6"/>
                    </a:cubicBezTo>
                    <a:cubicBezTo>
                      <a:pt x="12" y="8"/>
                      <a:pt x="10" y="7"/>
                      <a:pt x="9" y="8"/>
                    </a:cubicBezTo>
                    <a:cubicBezTo>
                      <a:pt x="10" y="7"/>
                      <a:pt x="10" y="5"/>
                      <a:pt x="10" y="4"/>
                    </a:cubicBezTo>
                    <a:cubicBezTo>
                      <a:pt x="6" y="5"/>
                      <a:pt x="5" y="8"/>
                      <a:pt x="2" y="9"/>
                    </a:cubicBezTo>
                    <a:cubicBezTo>
                      <a:pt x="1" y="9"/>
                      <a:pt x="0" y="9"/>
                      <a:pt x="0" y="9"/>
                    </a:cubicBezTo>
                    <a:cubicBezTo>
                      <a:pt x="1" y="8"/>
                      <a:pt x="1" y="8"/>
                      <a:pt x="1" y="8"/>
                    </a:cubicBezTo>
                    <a:cubicBezTo>
                      <a:pt x="1" y="9"/>
                      <a:pt x="2" y="9"/>
                      <a:pt x="3" y="8"/>
                    </a:cubicBezTo>
                    <a:cubicBezTo>
                      <a:pt x="4" y="7"/>
                      <a:pt x="1" y="6"/>
                      <a:pt x="3" y="5"/>
                    </a:cubicBezTo>
                    <a:cubicBezTo>
                      <a:pt x="3" y="4"/>
                      <a:pt x="3" y="4"/>
                      <a:pt x="3" y="4"/>
                    </a:cubicBezTo>
                    <a:cubicBezTo>
                      <a:pt x="4" y="4"/>
                      <a:pt x="4" y="5"/>
                      <a:pt x="5" y="4"/>
                    </a:cubicBezTo>
                    <a:cubicBezTo>
                      <a:pt x="5" y="3"/>
                      <a:pt x="5" y="3"/>
                      <a:pt x="5" y="3"/>
                    </a:cubicBezTo>
                    <a:cubicBezTo>
                      <a:pt x="5" y="1"/>
                      <a:pt x="8" y="2"/>
                      <a:pt x="9" y="1"/>
                    </a:cubicBezTo>
                    <a:cubicBezTo>
                      <a:pt x="9" y="1"/>
                      <a:pt x="10" y="2"/>
                      <a:pt x="10" y="2"/>
                    </a:cubicBezTo>
                    <a:cubicBezTo>
                      <a:pt x="9" y="2"/>
                      <a:pt x="8" y="3"/>
                      <a:pt x="8" y="4"/>
                    </a:cubicBezTo>
                    <a:cubicBezTo>
                      <a:pt x="12" y="6"/>
                      <a:pt x="13" y="0"/>
                      <a:pt x="16" y="1"/>
                    </a:cubicBezTo>
                    <a:cubicBezTo>
                      <a:pt x="18" y="0"/>
                      <a:pt x="18" y="0"/>
                      <a:pt x="18" y="0"/>
                    </a:cubicBezTo>
                    <a:cubicBezTo>
                      <a:pt x="19" y="1"/>
                      <a:pt x="20" y="0"/>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5" name="Freeform 224">
                <a:extLst>
                  <a:ext uri="{FF2B5EF4-FFF2-40B4-BE49-F238E27FC236}">
                    <a16:creationId xmlns:a16="http://schemas.microsoft.com/office/drawing/2014/main" id="{D5D7E6DE-698E-42C3-9B2B-4D6581E2B626}"/>
                  </a:ext>
                </a:extLst>
              </p:cNvPr>
              <p:cNvSpPr/>
              <p:nvPr/>
            </p:nvSpPr>
            <p:spPr bwMode="auto">
              <a:xfrm>
                <a:off x="3027" y="1135"/>
                <a:ext cx="6" cy="8"/>
              </a:xfrm>
              <a:custGeom>
                <a:gdLst>
                  <a:gd name="T0" fmla="*/ 2 w 2"/>
                  <a:gd name="T1" fmla="*/ 2 h 3"/>
                  <a:gd name="T2" fmla="*/ 1 w 2"/>
                  <a:gd name="T3" fmla="*/ 2 h 3"/>
                  <a:gd name="T4" fmla="*/ 1 w 2"/>
                  <a:gd name="T5" fmla="*/ 3 h 3"/>
                  <a:gd name="T6" fmla="*/ 0 w 2"/>
                  <a:gd name="T7" fmla="*/ 3 h 3"/>
                  <a:gd name="T8" fmla="*/ 0 w 2"/>
                  <a:gd name="T9" fmla="*/ 1 h 3"/>
                  <a:gd name="T10" fmla="*/ 2 w 2"/>
                  <a:gd name="T11" fmla="*/ 2 h 3"/>
                </a:gdLst>
                <a:cxnLst>
                  <a:cxn ang="0">
                    <a:pos x="T0" y="T1"/>
                  </a:cxn>
                  <a:cxn ang="0">
                    <a:pos x="T2" y="T3"/>
                  </a:cxn>
                  <a:cxn ang="0">
                    <a:pos x="T4" y="T5"/>
                  </a:cxn>
                  <a:cxn ang="0">
                    <a:pos x="T6" y="T7"/>
                  </a:cxn>
                  <a:cxn ang="0">
                    <a:pos x="T8" y="T9"/>
                  </a:cxn>
                  <a:cxn ang="0">
                    <a:pos x="T10" y="T11"/>
                  </a:cxn>
                </a:cxnLst>
                <a:rect l="0" t="0" r="r" b="b"/>
                <a:pathLst>
                  <a:path w="2" h="3">
                    <a:moveTo>
                      <a:pt x="2" y="2"/>
                    </a:moveTo>
                    <a:cubicBezTo>
                      <a:pt x="1" y="2"/>
                      <a:pt x="1" y="2"/>
                      <a:pt x="1" y="2"/>
                    </a:cubicBezTo>
                    <a:cubicBezTo>
                      <a:pt x="1" y="3"/>
                      <a:pt x="1" y="3"/>
                      <a:pt x="1" y="3"/>
                    </a:cubicBezTo>
                    <a:cubicBezTo>
                      <a:pt x="0" y="3"/>
                      <a:pt x="0" y="3"/>
                      <a:pt x="0" y="3"/>
                    </a:cubicBezTo>
                    <a:cubicBezTo>
                      <a:pt x="0" y="1"/>
                      <a:pt x="0" y="1"/>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6" name="Freeform 225">
                <a:extLst>
                  <a:ext uri="{FF2B5EF4-FFF2-40B4-BE49-F238E27FC236}">
                    <a16:creationId xmlns:a16="http://schemas.microsoft.com/office/drawing/2014/main" id="{6842F625-EAC2-4C6F-A642-AC40A28F9732}"/>
                  </a:ext>
                </a:extLst>
              </p:cNvPr>
              <p:cNvSpPr/>
              <p:nvPr/>
            </p:nvSpPr>
            <p:spPr bwMode="auto">
              <a:xfrm>
                <a:off x="2613" y="1137"/>
                <a:ext cx="6" cy="11"/>
              </a:xfrm>
              <a:custGeom>
                <a:gdLst>
                  <a:gd name="T0" fmla="*/ 1 w 2"/>
                  <a:gd name="T1" fmla="*/ 2 h 4"/>
                  <a:gd name="T2" fmla="*/ 2 w 2"/>
                  <a:gd name="T3" fmla="*/ 4 h 4"/>
                  <a:gd name="T4" fmla="*/ 0 w 2"/>
                  <a:gd name="T5" fmla="*/ 2 h 4"/>
                  <a:gd name="T6" fmla="*/ 2 w 2"/>
                  <a:gd name="T7" fmla="*/ 1 h 4"/>
                  <a:gd name="T8" fmla="*/ 1 w 2"/>
                  <a:gd name="T9" fmla="*/ 2 h 4"/>
                </a:gdLst>
                <a:cxnLst>
                  <a:cxn ang="0">
                    <a:pos x="T0" y="T1"/>
                  </a:cxn>
                  <a:cxn ang="0">
                    <a:pos x="T2" y="T3"/>
                  </a:cxn>
                  <a:cxn ang="0">
                    <a:pos x="T4" y="T5"/>
                  </a:cxn>
                  <a:cxn ang="0">
                    <a:pos x="T6" y="T7"/>
                  </a:cxn>
                  <a:cxn ang="0">
                    <a:pos x="T8" y="T9"/>
                  </a:cxn>
                </a:cxnLst>
                <a:rect l="0" t="0" r="r" b="b"/>
                <a:pathLst>
                  <a:path w="2" h="4">
                    <a:moveTo>
                      <a:pt x="1" y="2"/>
                    </a:moveTo>
                    <a:cubicBezTo>
                      <a:pt x="2" y="2"/>
                      <a:pt x="2" y="3"/>
                      <a:pt x="2" y="4"/>
                    </a:cubicBezTo>
                    <a:cubicBezTo>
                      <a:pt x="0" y="4"/>
                      <a:pt x="0" y="3"/>
                      <a:pt x="0" y="2"/>
                    </a:cubicBezTo>
                    <a:cubicBezTo>
                      <a:pt x="0"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7" name="Freeform 226">
                <a:extLst>
                  <a:ext uri="{FF2B5EF4-FFF2-40B4-BE49-F238E27FC236}">
                    <a16:creationId xmlns:a16="http://schemas.microsoft.com/office/drawing/2014/main" id="{498FFF69-1A66-47FA-A789-AFFD96785C04}"/>
                  </a:ext>
                </a:extLst>
              </p:cNvPr>
              <p:cNvSpPr/>
              <p:nvPr/>
            </p:nvSpPr>
            <p:spPr bwMode="auto">
              <a:xfrm>
                <a:off x="2429" y="1140"/>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8" name="Freeform 227">
                <a:extLst>
                  <a:ext uri="{FF2B5EF4-FFF2-40B4-BE49-F238E27FC236}">
                    <a16:creationId xmlns:a16="http://schemas.microsoft.com/office/drawing/2014/main" id="{760C49D2-24FE-406E-9837-EA96C4679538}"/>
                  </a:ext>
                </a:extLst>
              </p:cNvPr>
              <p:cNvSpPr/>
              <p:nvPr/>
            </p:nvSpPr>
            <p:spPr bwMode="auto">
              <a:xfrm>
                <a:off x="3003" y="114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9" name="Freeform 228">
                <a:extLst>
                  <a:ext uri="{FF2B5EF4-FFF2-40B4-BE49-F238E27FC236}">
                    <a16:creationId xmlns:a16="http://schemas.microsoft.com/office/drawing/2014/main" id="{FFCEFFFD-E208-4DB9-9F44-65512294AF3C}"/>
                  </a:ext>
                </a:extLst>
              </p:cNvPr>
              <p:cNvSpPr/>
              <p:nvPr/>
            </p:nvSpPr>
            <p:spPr bwMode="auto">
              <a:xfrm>
                <a:off x="2055" y="1140"/>
                <a:ext cx="11" cy="8"/>
              </a:xfrm>
              <a:custGeom>
                <a:gdLst>
                  <a:gd name="T0" fmla="*/ 4 w 4"/>
                  <a:gd name="T1" fmla="*/ 3 h 3"/>
                  <a:gd name="T2" fmla="*/ 0 w 4"/>
                  <a:gd name="T3" fmla="*/ 3 h 3"/>
                  <a:gd name="T4" fmla="*/ 2 w 4"/>
                  <a:gd name="T5" fmla="*/ 0 h 3"/>
                  <a:gd name="T6" fmla="*/ 4 w 4"/>
                  <a:gd name="T7" fmla="*/ 3 h 3"/>
                </a:gdLst>
                <a:cxnLst>
                  <a:cxn ang="0">
                    <a:pos x="T0" y="T1"/>
                  </a:cxn>
                  <a:cxn ang="0">
                    <a:pos x="T2" y="T3"/>
                  </a:cxn>
                  <a:cxn ang="0">
                    <a:pos x="T4" y="T5"/>
                  </a:cxn>
                  <a:cxn ang="0">
                    <a:pos x="T6" y="T7"/>
                  </a:cxn>
                </a:cxnLst>
                <a:rect l="0" t="0" r="r" b="b"/>
                <a:pathLst>
                  <a:path w="4" h="3">
                    <a:moveTo>
                      <a:pt x="4" y="3"/>
                    </a:moveTo>
                    <a:cubicBezTo>
                      <a:pt x="3" y="3"/>
                      <a:pt x="2" y="3"/>
                      <a:pt x="0" y="3"/>
                    </a:cubicBezTo>
                    <a:cubicBezTo>
                      <a:pt x="2" y="3"/>
                      <a:pt x="2" y="1"/>
                      <a:pt x="2" y="0"/>
                    </a:cubicBezTo>
                    <a:cubicBezTo>
                      <a:pt x="4" y="0"/>
                      <a:pt x="2"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0" name="Freeform 229">
                <a:extLst>
                  <a:ext uri="{FF2B5EF4-FFF2-40B4-BE49-F238E27FC236}">
                    <a16:creationId xmlns:a16="http://schemas.microsoft.com/office/drawing/2014/main" id="{5923AE7F-1C29-469C-8B69-8DD388FC3F98}"/>
                  </a:ext>
                </a:extLst>
              </p:cNvPr>
              <p:cNvSpPr/>
              <p:nvPr/>
            </p:nvSpPr>
            <p:spPr bwMode="auto">
              <a:xfrm>
                <a:off x="3132" y="1140"/>
                <a:ext cx="2"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1" name="Freeform 230">
                <a:extLst>
                  <a:ext uri="{FF2B5EF4-FFF2-40B4-BE49-F238E27FC236}">
                    <a16:creationId xmlns:a16="http://schemas.microsoft.com/office/drawing/2014/main" id="{8A634C88-3650-4233-8A36-E68BAEB78461}"/>
                  </a:ext>
                </a:extLst>
              </p:cNvPr>
              <p:cNvSpPr/>
              <p:nvPr/>
            </p:nvSpPr>
            <p:spPr bwMode="auto">
              <a:xfrm>
                <a:off x="2758" y="1143"/>
                <a:ext cx="13" cy="5"/>
              </a:xfrm>
              <a:custGeom>
                <a:gdLst>
                  <a:gd name="T0" fmla="*/ 1 w 5"/>
                  <a:gd name="T1" fmla="*/ 2 h 2"/>
                  <a:gd name="T2" fmla="*/ 0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0" y="2"/>
                      <a:pt x="0" y="2"/>
                      <a:pt x="0" y="2"/>
                    </a:cubicBezTo>
                    <a:cubicBezTo>
                      <a:pt x="1" y="0"/>
                      <a:pt x="3" y="2"/>
                      <a:pt x="4" y="0"/>
                    </a:cubicBezTo>
                    <a:cubicBezTo>
                      <a:pt x="5" y="2"/>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2" name="Freeform 231">
                <a:extLst>
                  <a:ext uri="{FF2B5EF4-FFF2-40B4-BE49-F238E27FC236}">
                    <a16:creationId xmlns:a16="http://schemas.microsoft.com/office/drawing/2014/main" id="{5BDCCCC3-EE7E-4AF4-BC86-14F783E189BF}"/>
                  </a:ext>
                </a:extLst>
              </p:cNvPr>
              <p:cNvSpPr/>
              <p:nvPr/>
            </p:nvSpPr>
            <p:spPr bwMode="auto">
              <a:xfrm>
                <a:off x="3022" y="114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3" name="Freeform 232">
                <a:extLst>
                  <a:ext uri="{FF2B5EF4-FFF2-40B4-BE49-F238E27FC236}">
                    <a16:creationId xmlns:a16="http://schemas.microsoft.com/office/drawing/2014/main" id="{C1E998F7-B595-4558-9E86-2410280D4FBC}"/>
                  </a:ext>
                </a:extLst>
              </p:cNvPr>
              <p:cNvSpPr/>
              <p:nvPr/>
            </p:nvSpPr>
            <p:spPr bwMode="auto">
              <a:xfrm>
                <a:off x="3599" y="1143"/>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4" name="Rectangle 233">
                <a:extLst>
                  <a:ext uri="{FF2B5EF4-FFF2-40B4-BE49-F238E27FC236}">
                    <a16:creationId xmlns:a16="http://schemas.microsoft.com/office/drawing/2014/main" id="{7CAE2B5A-6C53-4391-BA12-6258364FD604}"/>
                  </a:ext>
                </a:extLst>
              </p:cNvPr>
              <p:cNvSpPr>
                <a:spLocks noChangeArrowheads="1"/>
              </p:cNvSpPr>
              <p:nvPr/>
            </p:nvSpPr>
            <p:spPr bwMode="auto">
              <a:xfrm>
                <a:off x="2466" y="114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5" name="Freeform 234">
                <a:extLst>
                  <a:ext uri="{FF2B5EF4-FFF2-40B4-BE49-F238E27FC236}">
                    <a16:creationId xmlns:a16="http://schemas.microsoft.com/office/drawing/2014/main" id="{12EDEAE8-C21B-44A9-A455-95C45D4E72D0}"/>
                  </a:ext>
                </a:extLst>
              </p:cNvPr>
              <p:cNvSpPr/>
              <p:nvPr/>
            </p:nvSpPr>
            <p:spPr bwMode="auto">
              <a:xfrm>
                <a:off x="2627" y="1143"/>
                <a:ext cx="5" cy="8"/>
              </a:xfrm>
              <a:custGeom>
                <a:gdLst>
                  <a:gd name="T0" fmla="*/ 2 w 2"/>
                  <a:gd name="T1" fmla="*/ 2 h 3"/>
                  <a:gd name="T2" fmla="*/ 1 w 2"/>
                  <a:gd name="T3" fmla="*/ 3 h 3"/>
                  <a:gd name="T4" fmla="*/ 2 w 2"/>
                  <a:gd name="T5" fmla="*/ 3 h 3"/>
                  <a:gd name="T6" fmla="*/ 1 w 2"/>
                  <a:gd name="T7" fmla="*/ 3 h 3"/>
                  <a:gd name="T8" fmla="*/ 0 w 2"/>
                  <a:gd name="T9" fmla="*/ 2 h 3"/>
                  <a:gd name="T10" fmla="*/ 1 w 2"/>
                  <a:gd name="T11" fmla="*/ 0 h 3"/>
                  <a:gd name="T12" fmla="*/ 2 w 2"/>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2"/>
                      <a:pt x="1" y="2"/>
                      <a:pt x="1" y="3"/>
                    </a:cubicBezTo>
                    <a:cubicBezTo>
                      <a:pt x="2" y="3"/>
                      <a:pt x="2" y="3"/>
                      <a:pt x="2" y="3"/>
                    </a:cubicBezTo>
                    <a:cubicBezTo>
                      <a:pt x="1" y="3"/>
                      <a:pt x="1" y="3"/>
                      <a:pt x="1" y="3"/>
                    </a:cubicBezTo>
                    <a:cubicBezTo>
                      <a:pt x="0" y="3"/>
                      <a:pt x="2" y="1"/>
                      <a:pt x="0" y="2"/>
                    </a:cubicBezTo>
                    <a:cubicBezTo>
                      <a:pt x="1" y="0"/>
                      <a:pt x="1" y="0"/>
                      <a:pt x="1" y="0"/>
                    </a:cubicBezTo>
                    <a:cubicBezTo>
                      <a:pt x="2"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6" name="Freeform 235">
                <a:extLst>
                  <a:ext uri="{FF2B5EF4-FFF2-40B4-BE49-F238E27FC236}">
                    <a16:creationId xmlns:a16="http://schemas.microsoft.com/office/drawing/2014/main" id="{E6B7B3F2-2AEF-4A51-AED7-5E30AF9F23B2}"/>
                  </a:ext>
                </a:extLst>
              </p:cNvPr>
              <p:cNvSpPr/>
              <p:nvPr/>
            </p:nvSpPr>
            <p:spPr bwMode="auto">
              <a:xfrm>
                <a:off x="3575" y="1143"/>
                <a:ext cx="5" cy="11"/>
              </a:xfrm>
              <a:custGeom>
                <a:gdLst>
                  <a:gd name="T0" fmla="*/ 2 w 2"/>
                  <a:gd name="T1" fmla="*/ 2 h 4"/>
                  <a:gd name="T2" fmla="*/ 1 w 2"/>
                  <a:gd name="T3" fmla="*/ 4 h 4"/>
                  <a:gd name="T4" fmla="*/ 1 w 2"/>
                  <a:gd name="T5" fmla="*/ 0 h 4"/>
                  <a:gd name="T6" fmla="*/ 2 w 2"/>
                  <a:gd name="T7" fmla="*/ 2 h 4"/>
                </a:gdLst>
                <a:cxnLst>
                  <a:cxn ang="0">
                    <a:pos x="T0" y="T1"/>
                  </a:cxn>
                  <a:cxn ang="0">
                    <a:pos x="T2" y="T3"/>
                  </a:cxn>
                  <a:cxn ang="0">
                    <a:pos x="T4" y="T5"/>
                  </a:cxn>
                  <a:cxn ang="0">
                    <a:pos x="T6" y="T7"/>
                  </a:cxn>
                </a:cxnLst>
                <a:rect l="0" t="0" r="r" b="b"/>
                <a:pathLst>
                  <a:path w="2" h="4">
                    <a:moveTo>
                      <a:pt x="2" y="2"/>
                    </a:moveTo>
                    <a:cubicBezTo>
                      <a:pt x="1" y="4"/>
                      <a:pt x="1" y="4"/>
                      <a:pt x="1" y="4"/>
                    </a:cubicBezTo>
                    <a:cubicBezTo>
                      <a:pt x="0" y="2"/>
                      <a:pt x="1" y="2"/>
                      <a:pt x="1" y="0"/>
                    </a:cubicBezTo>
                    <a:cubicBezTo>
                      <a:pt x="2"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7" name="Freeform 236">
                <a:extLst>
                  <a:ext uri="{FF2B5EF4-FFF2-40B4-BE49-F238E27FC236}">
                    <a16:creationId xmlns:a16="http://schemas.microsoft.com/office/drawing/2014/main" id="{E5DCDE03-9E87-4F8A-B034-C1F13A8BD699}"/>
                  </a:ext>
                </a:extLst>
              </p:cNvPr>
              <p:cNvSpPr/>
              <p:nvPr/>
            </p:nvSpPr>
            <p:spPr bwMode="auto">
              <a:xfrm>
                <a:off x="3591" y="1140"/>
                <a:ext cx="8" cy="11"/>
              </a:xfrm>
              <a:custGeom>
                <a:gdLst>
                  <a:gd name="T0" fmla="*/ 3 w 3"/>
                  <a:gd name="T1" fmla="*/ 3 h 4"/>
                  <a:gd name="T2" fmla="*/ 0 w 3"/>
                  <a:gd name="T3" fmla="*/ 3 h 4"/>
                  <a:gd name="T4" fmla="*/ 3 w 3"/>
                  <a:gd name="T5" fmla="*/ 3 h 4"/>
                </a:gdLst>
                <a:cxnLst>
                  <a:cxn ang="0">
                    <a:pos x="T0" y="T1"/>
                  </a:cxn>
                  <a:cxn ang="0">
                    <a:pos x="T2" y="T3"/>
                  </a:cxn>
                  <a:cxn ang="0">
                    <a:pos x="T4" y="T5"/>
                  </a:cxn>
                </a:cxnLst>
                <a:rect l="0" t="0" r="r" b="b"/>
                <a:pathLst>
                  <a:path w="3" h="4">
                    <a:moveTo>
                      <a:pt x="3" y="3"/>
                    </a:moveTo>
                    <a:cubicBezTo>
                      <a:pt x="2" y="4"/>
                      <a:pt x="1" y="3"/>
                      <a:pt x="0" y="3"/>
                    </a:cubicBezTo>
                    <a:cubicBezTo>
                      <a:pt x="1" y="4"/>
                      <a:pt x="3" y="0"/>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8" name="Freeform 237">
                <a:extLst>
                  <a:ext uri="{FF2B5EF4-FFF2-40B4-BE49-F238E27FC236}">
                    <a16:creationId xmlns:a16="http://schemas.microsoft.com/office/drawing/2014/main" id="{10D996E6-C984-4C09-A0B2-123678D547C6}"/>
                  </a:ext>
                </a:extLst>
              </p:cNvPr>
              <p:cNvSpPr/>
              <p:nvPr/>
            </p:nvSpPr>
            <p:spPr bwMode="auto">
              <a:xfrm>
                <a:off x="2189" y="1145"/>
                <a:ext cx="8" cy="6"/>
              </a:xfrm>
              <a:custGeom>
                <a:gdLst>
                  <a:gd name="T0" fmla="*/ 3 w 3"/>
                  <a:gd name="T1" fmla="*/ 1 h 2"/>
                  <a:gd name="T2" fmla="*/ 2 w 3"/>
                  <a:gd name="T3" fmla="*/ 2 h 2"/>
                  <a:gd name="T4" fmla="*/ 0 w 3"/>
                  <a:gd name="T5" fmla="*/ 2 h 2"/>
                  <a:gd name="T6" fmla="*/ 1 w 3"/>
                  <a:gd name="T7" fmla="*/ 1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3" y="2"/>
                      <a:pt x="2" y="2"/>
                    </a:cubicBezTo>
                    <a:cubicBezTo>
                      <a:pt x="0" y="2"/>
                      <a:pt x="0" y="2"/>
                      <a:pt x="0" y="2"/>
                    </a:cubicBezTo>
                    <a:cubicBezTo>
                      <a:pt x="0" y="2"/>
                      <a:pt x="1" y="2"/>
                      <a:pt x="1" y="1"/>
                    </a:cubicBezTo>
                    <a:cubicBezTo>
                      <a:pt x="0" y="1"/>
                      <a:pt x="0" y="1"/>
                      <a:pt x="0" y="1"/>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9" name="Freeform 238">
                <a:extLst>
                  <a:ext uri="{FF2B5EF4-FFF2-40B4-BE49-F238E27FC236}">
                    <a16:creationId xmlns:a16="http://schemas.microsoft.com/office/drawing/2014/main" id="{45CC92A7-51BB-4B14-99F7-B0F4B15D760D}"/>
                  </a:ext>
                </a:extLst>
              </p:cNvPr>
              <p:cNvSpPr/>
              <p:nvPr/>
            </p:nvSpPr>
            <p:spPr bwMode="auto">
              <a:xfrm>
                <a:off x="2418" y="11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0" name="Rectangle 239">
                <a:extLst>
                  <a:ext uri="{FF2B5EF4-FFF2-40B4-BE49-F238E27FC236}">
                    <a16:creationId xmlns:a16="http://schemas.microsoft.com/office/drawing/2014/main" id="{134A1075-446E-4F9C-8C93-A891EC3969A7}"/>
                  </a:ext>
                </a:extLst>
              </p:cNvPr>
              <p:cNvSpPr>
                <a:spLocks noChangeArrowheads="1"/>
              </p:cNvSpPr>
              <p:nvPr/>
            </p:nvSpPr>
            <p:spPr bwMode="auto">
              <a:xfrm>
                <a:off x="3009" y="1145"/>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1" name="Freeform 240">
                <a:extLst>
                  <a:ext uri="{FF2B5EF4-FFF2-40B4-BE49-F238E27FC236}">
                    <a16:creationId xmlns:a16="http://schemas.microsoft.com/office/drawing/2014/main" id="{F44AF727-0F64-4637-AFA8-48E792CB1DE4}"/>
                  </a:ext>
                </a:extLst>
              </p:cNvPr>
              <p:cNvSpPr/>
              <p:nvPr/>
            </p:nvSpPr>
            <p:spPr bwMode="auto">
              <a:xfrm>
                <a:off x="3674" y="1145"/>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2" name="Freeform 241">
                <a:extLst>
                  <a:ext uri="{FF2B5EF4-FFF2-40B4-BE49-F238E27FC236}">
                    <a16:creationId xmlns:a16="http://schemas.microsoft.com/office/drawing/2014/main" id="{5661BDA6-2534-42A1-9CAC-A8784718E887}"/>
                  </a:ext>
                </a:extLst>
              </p:cNvPr>
              <p:cNvSpPr/>
              <p:nvPr/>
            </p:nvSpPr>
            <p:spPr bwMode="auto">
              <a:xfrm>
                <a:off x="3011" y="11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3" name="Freeform 242">
                <a:extLst>
                  <a:ext uri="{FF2B5EF4-FFF2-40B4-BE49-F238E27FC236}">
                    <a16:creationId xmlns:a16="http://schemas.microsoft.com/office/drawing/2014/main" id="{86565E40-0608-43C6-B47B-CC46E79A1699}"/>
                  </a:ext>
                </a:extLst>
              </p:cNvPr>
              <p:cNvSpPr/>
              <p:nvPr/>
            </p:nvSpPr>
            <p:spPr bwMode="auto">
              <a:xfrm>
                <a:off x="3113" y="1143"/>
                <a:ext cx="8" cy="8"/>
              </a:xfrm>
              <a:custGeom>
                <a:gdLst>
                  <a:gd name="T0" fmla="*/ 3 w 3"/>
                  <a:gd name="T1" fmla="*/ 3 h 3"/>
                  <a:gd name="T2" fmla="*/ 1 w 3"/>
                  <a:gd name="T3" fmla="*/ 3 h 3"/>
                  <a:gd name="T4" fmla="*/ 2 w 3"/>
                  <a:gd name="T5" fmla="*/ 3 h 3"/>
                  <a:gd name="T6" fmla="*/ 0 w 3"/>
                  <a:gd name="T7" fmla="*/ 2 h 3"/>
                  <a:gd name="T8" fmla="*/ 3 w 3"/>
                  <a:gd name="T9" fmla="*/ 3 h 3"/>
                </a:gdLst>
                <a:cxnLst>
                  <a:cxn ang="0">
                    <a:pos x="T0" y="T1"/>
                  </a:cxn>
                  <a:cxn ang="0">
                    <a:pos x="T2" y="T3"/>
                  </a:cxn>
                  <a:cxn ang="0">
                    <a:pos x="T4" y="T5"/>
                  </a:cxn>
                  <a:cxn ang="0">
                    <a:pos x="T6" y="T7"/>
                  </a:cxn>
                  <a:cxn ang="0">
                    <a:pos x="T8" y="T9"/>
                  </a:cxn>
                </a:cxnLst>
                <a:rect l="0" t="0" r="r" b="b"/>
                <a:pathLst>
                  <a:path w="3" h="3">
                    <a:moveTo>
                      <a:pt x="3" y="3"/>
                    </a:moveTo>
                    <a:cubicBezTo>
                      <a:pt x="1" y="3"/>
                      <a:pt x="1" y="3"/>
                      <a:pt x="1" y="3"/>
                    </a:cubicBezTo>
                    <a:cubicBezTo>
                      <a:pt x="2" y="3"/>
                      <a:pt x="2" y="3"/>
                      <a:pt x="2" y="3"/>
                    </a:cubicBezTo>
                    <a:cubicBezTo>
                      <a:pt x="0" y="2"/>
                      <a:pt x="0" y="2"/>
                      <a:pt x="0" y="2"/>
                    </a:cubicBezTo>
                    <a:cubicBezTo>
                      <a:pt x="1" y="0"/>
                      <a:pt x="2"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4" name="Freeform 243">
                <a:extLst>
                  <a:ext uri="{FF2B5EF4-FFF2-40B4-BE49-F238E27FC236}">
                    <a16:creationId xmlns:a16="http://schemas.microsoft.com/office/drawing/2014/main" id="{D699F495-DE39-4B13-BAA4-F1068E02DCEA}"/>
                  </a:ext>
                </a:extLst>
              </p:cNvPr>
              <p:cNvSpPr/>
              <p:nvPr/>
            </p:nvSpPr>
            <p:spPr bwMode="auto">
              <a:xfrm>
                <a:off x="2525" y="1148"/>
                <a:ext cx="91" cy="54"/>
              </a:xfrm>
              <a:custGeom>
                <a:gdLst>
                  <a:gd name="T0" fmla="*/ 32 w 34"/>
                  <a:gd name="T1" fmla="*/ 0 h 20"/>
                  <a:gd name="T2" fmla="*/ 32 w 34"/>
                  <a:gd name="T3" fmla="*/ 1 h 20"/>
                  <a:gd name="T4" fmla="*/ 28 w 34"/>
                  <a:gd name="T5" fmla="*/ 2 h 20"/>
                  <a:gd name="T6" fmla="*/ 34 w 34"/>
                  <a:gd name="T7" fmla="*/ 4 h 20"/>
                  <a:gd name="T8" fmla="*/ 32 w 34"/>
                  <a:gd name="T9" fmla="*/ 5 h 20"/>
                  <a:gd name="T10" fmla="*/ 28 w 34"/>
                  <a:gd name="T11" fmla="*/ 6 h 20"/>
                  <a:gd name="T12" fmla="*/ 25 w 34"/>
                  <a:gd name="T13" fmla="*/ 8 h 20"/>
                  <a:gd name="T14" fmla="*/ 25 w 34"/>
                  <a:gd name="T15" fmla="*/ 9 h 20"/>
                  <a:gd name="T16" fmla="*/ 23 w 34"/>
                  <a:gd name="T17" fmla="*/ 8 h 20"/>
                  <a:gd name="T18" fmla="*/ 21 w 34"/>
                  <a:gd name="T19" fmla="*/ 10 h 20"/>
                  <a:gd name="T20" fmla="*/ 21 w 34"/>
                  <a:gd name="T21" fmla="*/ 13 h 20"/>
                  <a:gd name="T22" fmla="*/ 19 w 34"/>
                  <a:gd name="T23" fmla="*/ 12 h 20"/>
                  <a:gd name="T24" fmla="*/ 15 w 34"/>
                  <a:gd name="T25" fmla="*/ 15 h 20"/>
                  <a:gd name="T26" fmla="*/ 16 w 34"/>
                  <a:gd name="T27" fmla="*/ 15 h 20"/>
                  <a:gd name="T28" fmla="*/ 15 w 34"/>
                  <a:gd name="T29" fmla="*/ 14 h 20"/>
                  <a:gd name="T30" fmla="*/ 14 w 34"/>
                  <a:gd name="T31" fmla="*/ 16 h 20"/>
                  <a:gd name="T32" fmla="*/ 8 w 34"/>
                  <a:gd name="T33" fmla="*/ 18 h 20"/>
                  <a:gd name="T34" fmla="*/ 8 w 34"/>
                  <a:gd name="T35" fmla="*/ 18 h 20"/>
                  <a:gd name="T36" fmla="*/ 8 w 34"/>
                  <a:gd name="T37" fmla="*/ 18 h 20"/>
                  <a:gd name="T38" fmla="*/ 3 w 34"/>
                  <a:gd name="T39" fmla="*/ 18 h 20"/>
                  <a:gd name="T40" fmla="*/ 2 w 34"/>
                  <a:gd name="T41" fmla="*/ 18 h 20"/>
                  <a:gd name="T42" fmla="*/ 2 w 34"/>
                  <a:gd name="T43" fmla="*/ 17 h 20"/>
                  <a:gd name="T44" fmla="*/ 3 w 34"/>
                  <a:gd name="T45" fmla="*/ 18 h 20"/>
                  <a:gd name="T46" fmla="*/ 3 w 34"/>
                  <a:gd name="T47" fmla="*/ 15 h 20"/>
                  <a:gd name="T48" fmla="*/ 8 w 34"/>
                  <a:gd name="T49" fmla="*/ 15 h 20"/>
                  <a:gd name="T50" fmla="*/ 9 w 34"/>
                  <a:gd name="T51" fmla="*/ 14 h 20"/>
                  <a:gd name="T52" fmla="*/ 7 w 34"/>
                  <a:gd name="T53" fmla="*/ 12 h 20"/>
                  <a:gd name="T54" fmla="*/ 8 w 34"/>
                  <a:gd name="T55" fmla="*/ 11 h 20"/>
                  <a:gd name="T56" fmla="*/ 6 w 34"/>
                  <a:gd name="T57" fmla="*/ 12 h 20"/>
                  <a:gd name="T58" fmla="*/ 2 w 34"/>
                  <a:gd name="T59" fmla="*/ 13 h 20"/>
                  <a:gd name="T60" fmla="*/ 1 w 34"/>
                  <a:gd name="T61" fmla="*/ 13 h 20"/>
                  <a:gd name="T62" fmla="*/ 0 w 34"/>
                  <a:gd name="T63" fmla="*/ 12 h 20"/>
                  <a:gd name="T64" fmla="*/ 7 w 34"/>
                  <a:gd name="T65" fmla="*/ 9 h 20"/>
                  <a:gd name="T66" fmla="*/ 12 w 34"/>
                  <a:gd name="T67" fmla="*/ 6 h 20"/>
                  <a:gd name="T68" fmla="*/ 16 w 34"/>
                  <a:gd name="T69" fmla="*/ 4 h 20"/>
                  <a:gd name="T70" fmla="*/ 21 w 34"/>
                  <a:gd name="T71" fmla="*/ 3 h 20"/>
                  <a:gd name="T72" fmla="*/ 27 w 34"/>
                  <a:gd name="T73" fmla="*/ 4 h 20"/>
                  <a:gd name="T74" fmla="*/ 27 w 34"/>
                  <a:gd name="T75" fmla="*/ 4 h 20"/>
                  <a:gd name="T76" fmla="*/ 24 w 34"/>
                  <a:gd name="T77" fmla="*/ 3 h 20"/>
                  <a:gd name="T78" fmla="*/ 19 w 34"/>
                  <a:gd name="T79" fmla="*/ 5 h 20"/>
                  <a:gd name="T80" fmla="*/ 18 w 34"/>
                  <a:gd name="T81" fmla="*/ 4 h 20"/>
                  <a:gd name="T82" fmla="*/ 17 w 34"/>
                  <a:gd name="T83" fmla="*/ 8 h 20"/>
                  <a:gd name="T84" fmla="*/ 16 w 34"/>
                  <a:gd name="T85" fmla="*/ 7 h 20"/>
                  <a:gd name="T86" fmla="*/ 15 w 34"/>
                  <a:gd name="T87" fmla="*/ 8 h 20"/>
                  <a:gd name="T88" fmla="*/ 16 w 34"/>
                  <a:gd name="T89" fmla="*/ 9 h 20"/>
                  <a:gd name="T90" fmla="*/ 15 w 34"/>
                  <a:gd name="T91" fmla="*/ 10 h 20"/>
                  <a:gd name="T92" fmla="*/ 18 w 34"/>
                  <a:gd name="T93" fmla="*/ 10 h 20"/>
                  <a:gd name="T94" fmla="*/ 21 w 34"/>
                  <a:gd name="T95" fmla="*/ 7 h 20"/>
                  <a:gd name="T96" fmla="*/ 28 w 34"/>
                  <a:gd name="T97" fmla="*/ 5 h 20"/>
                  <a:gd name="T98" fmla="*/ 30 w 34"/>
                  <a:gd name="T99" fmla="*/ 3 h 20"/>
                  <a:gd name="T100" fmla="*/ 27 w 34"/>
                  <a:gd name="T101" fmla="*/ 1 h 20"/>
                  <a:gd name="T102" fmla="*/ 26 w 34"/>
                  <a:gd name="T103" fmla="*/ 0 h 20"/>
                  <a:gd name="T104" fmla="*/ 29 w 34"/>
                  <a:gd name="T105" fmla="*/ 0 h 20"/>
                  <a:gd name="T106" fmla="*/ 28 w 34"/>
                  <a:gd name="T107" fmla="*/ 0 h 20"/>
                  <a:gd name="T108" fmla="*/ 32 w 34"/>
                  <a:gd name="T109"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32" y="0"/>
                    </a:moveTo>
                    <a:cubicBezTo>
                      <a:pt x="32" y="1"/>
                      <a:pt x="32" y="1"/>
                      <a:pt x="32" y="1"/>
                    </a:cubicBezTo>
                    <a:cubicBezTo>
                      <a:pt x="31" y="1"/>
                      <a:pt x="29" y="1"/>
                      <a:pt x="28" y="2"/>
                    </a:cubicBezTo>
                    <a:cubicBezTo>
                      <a:pt x="30" y="4"/>
                      <a:pt x="32" y="2"/>
                      <a:pt x="34" y="4"/>
                    </a:cubicBezTo>
                    <a:cubicBezTo>
                      <a:pt x="34" y="5"/>
                      <a:pt x="29" y="3"/>
                      <a:pt x="32" y="5"/>
                    </a:cubicBezTo>
                    <a:cubicBezTo>
                      <a:pt x="31" y="6"/>
                      <a:pt x="28" y="4"/>
                      <a:pt x="28" y="6"/>
                    </a:cubicBezTo>
                    <a:cubicBezTo>
                      <a:pt x="26" y="6"/>
                      <a:pt x="27" y="8"/>
                      <a:pt x="25" y="8"/>
                    </a:cubicBezTo>
                    <a:cubicBezTo>
                      <a:pt x="25" y="8"/>
                      <a:pt x="25" y="9"/>
                      <a:pt x="25" y="9"/>
                    </a:cubicBezTo>
                    <a:cubicBezTo>
                      <a:pt x="23" y="8"/>
                      <a:pt x="23" y="8"/>
                      <a:pt x="23" y="8"/>
                    </a:cubicBezTo>
                    <a:cubicBezTo>
                      <a:pt x="22" y="9"/>
                      <a:pt x="23" y="10"/>
                      <a:pt x="21" y="10"/>
                    </a:cubicBezTo>
                    <a:cubicBezTo>
                      <a:pt x="23" y="11"/>
                      <a:pt x="21" y="12"/>
                      <a:pt x="21" y="13"/>
                    </a:cubicBezTo>
                    <a:cubicBezTo>
                      <a:pt x="20" y="13"/>
                      <a:pt x="20" y="13"/>
                      <a:pt x="19" y="12"/>
                    </a:cubicBezTo>
                    <a:cubicBezTo>
                      <a:pt x="17" y="12"/>
                      <a:pt x="17" y="16"/>
                      <a:pt x="15" y="15"/>
                    </a:cubicBezTo>
                    <a:cubicBezTo>
                      <a:pt x="16" y="15"/>
                      <a:pt x="16" y="15"/>
                      <a:pt x="16" y="15"/>
                    </a:cubicBezTo>
                    <a:cubicBezTo>
                      <a:pt x="15" y="14"/>
                      <a:pt x="15" y="14"/>
                      <a:pt x="15" y="14"/>
                    </a:cubicBezTo>
                    <a:cubicBezTo>
                      <a:pt x="14" y="14"/>
                      <a:pt x="14" y="15"/>
                      <a:pt x="14" y="16"/>
                    </a:cubicBezTo>
                    <a:cubicBezTo>
                      <a:pt x="12" y="15"/>
                      <a:pt x="11" y="18"/>
                      <a:pt x="8" y="18"/>
                    </a:cubicBezTo>
                    <a:cubicBezTo>
                      <a:pt x="8" y="18"/>
                      <a:pt x="8" y="18"/>
                      <a:pt x="8" y="18"/>
                    </a:cubicBezTo>
                    <a:cubicBezTo>
                      <a:pt x="8" y="18"/>
                      <a:pt x="8" y="18"/>
                      <a:pt x="8" y="18"/>
                    </a:cubicBezTo>
                    <a:cubicBezTo>
                      <a:pt x="7" y="18"/>
                      <a:pt x="4" y="20"/>
                      <a:pt x="3" y="18"/>
                    </a:cubicBezTo>
                    <a:cubicBezTo>
                      <a:pt x="3" y="18"/>
                      <a:pt x="2" y="18"/>
                      <a:pt x="2" y="18"/>
                    </a:cubicBezTo>
                    <a:cubicBezTo>
                      <a:pt x="2" y="17"/>
                      <a:pt x="2" y="17"/>
                      <a:pt x="2" y="17"/>
                    </a:cubicBezTo>
                    <a:cubicBezTo>
                      <a:pt x="2" y="17"/>
                      <a:pt x="3" y="18"/>
                      <a:pt x="3" y="18"/>
                    </a:cubicBezTo>
                    <a:cubicBezTo>
                      <a:pt x="4" y="17"/>
                      <a:pt x="3" y="16"/>
                      <a:pt x="3" y="15"/>
                    </a:cubicBezTo>
                    <a:cubicBezTo>
                      <a:pt x="5" y="16"/>
                      <a:pt x="6" y="14"/>
                      <a:pt x="8" y="15"/>
                    </a:cubicBezTo>
                    <a:cubicBezTo>
                      <a:pt x="8" y="14"/>
                      <a:pt x="9" y="14"/>
                      <a:pt x="9" y="14"/>
                    </a:cubicBezTo>
                    <a:cubicBezTo>
                      <a:pt x="8" y="13"/>
                      <a:pt x="8" y="13"/>
                      <a:pt x="7" y="12"/>
                    </a:cubicBezTo>
                    <a:cubicBezTo>
                      <a:pt x="8" y="12"/>
                      <a:pt x="9" y="12"/>
                      <a:pt x="8" y="11"/>
                    </a:cubicBezTo>
                    <a:cubicBezTo>
                      <a:pt x="7" y="11"/>
                      <a:pt x="7" y="12"/>
                      <a:pt x="6" y="12"/>
                    </a:cubicBezTo>
                    <a:cubicBezTo>
                      <a:pt x="4" y="14"/>
                      <a:pt x="2" y="9"/>
                      <a:pt x="2" y="13"/>
                    </a:cubicBezTo>
                    <a:cubicBezTo>
                      <a:pt x="2" y="13"/>
                      <a:pt x="1" y="13"/>
                      <a:pt x="1" y="13"/>
                    </a:cubicBezTo>
                    <a:cubicBezTo>
                      <a:pt x="0" y="12"/>
                      <a:pt x="0" y="12"/>
                      <a:pt x="0" y="12"/>
                    </a:cubicBezTo>
                    <a:cubicBezTo>
                      <a:pt x="4" y="12"/>
                      <a:pt x="3" y="7"/>
                      <a:pt x="7" y="9"/>
                    </a:cubicBezTo>
                    <a:cubicBezTo>
                      <a:pt x="7" y="7"/>
                      <a:pt x="11" y="7"/>
                      <a:pt x="12" y="6"/>
                    </a:cubicBezTo>
                    <a:cubicBezTo>
                      <a:pt x="13" y="4"/>
                      <a:pt x="16" y="6"/>
                      <a:pt x="16" y="4"/>
                    </a:cubicBezTo>
                    <a:cubicBezTo>
                      <a:pt x="18" y="5"/>
                      <a:pt x="20" y="3"/>
                      <a:pt x="21" y="3"/>
                    </a:cubicBezTo>
                    <a:cubicBezTo>
                      <a:pt x="22" y="2"/>
                      <a:pt x="25" y="3"/>
                      <a:pt x="27" y="4"/>
                    </a:cubicBezTo>
                    <a:cubicBezTo>
                      <a:pt x="27" y="4"/>
                      <a:pt x="27" y="4"/>
                      <a:pt x="27" y="4"/>
                    </a:cubicBezTo>
                    <a:cubicBezTo>
                      <a:pt x="26" y="3"/>
                      <a:pt x="25" y="3"/>
                      <a:pt x="24" y="3"/>
                    </a:cubicBezTo>
                    <a:cubicBezTo>
                      <a:pt x="23" y="6"/>
                      <a:pt x="19" y="3"/>
                      <a:pt x="19" y="5"/>
                    </a:cubicBezTo>
                    <a:cubicBezTo>
                      <a:pt x="18" y="5"/>
                      <a:pt x="19" y="4"/>
                      <a:pt x="18" y="4"/>
                    </a:cubicBezTo>
                    <a:cubicBezTo>
                      <a:pt x="16" y="6"/>
                      <a:pt x="20" y="7"/>
                      <a:pt x="17" y="8"/>
                    </a:cubicBezTo>
                    <a:cubicBezTo>
                      <a:pt x="17" y="7"/>
                      <a:pt x="16" y="7"/>
                      <a:pt x="16" y="7"/>
                    </a:cubicBezTo>
                    <a:cubicBezTo>
                      <a:pt x="15" y="8"/>
                      <a:pt x="15" y="8"/>
                      <a:pt x="15" y="8"/>
                    </a:cubicBezTo>
                    <a:cubicBezTo>
                      <a:pt x="15" y="8"/>
                      <a:pt x="17" y="8"/>
                      <a:pt x="16" y="9"/>
                    </a:cubicBezTo>
                    <a:cubicBezTo>
                      <a:pt x="16" y="9"/>
                      <a:pt x="15" y="10"/>
                      <a:pt x="15" y="10"/>
                    </a:cubicBezTo>
                    <a:cubicBezTo>
                      <a:pt x="16" y="10"/>
                      <a:pt x="17" y="11"/>
                      <a:pt x="18" y="10"/>
                    </a:cubicBezTo>
                    <a:cubicBezTo>
                      <a:pt x="18" y="7"/>
                      <a:pt x="21" y="10"/>
                      <a:pt x="21" y="7"/>
                    </a:cubicBezTo>
                    <a:cubicBezTo>
                      <a:pt x="25" y="9"/>
                      <a:pt x="25" y="4"/>
                      <a:pt x="28" y="5"/>
                    </a:cubicBezTo>
                    <a:cubicBezTo>
                      <a:pt x="29" y="4"/>
                      <a:pt x="31" y="4"/>
                      <a:pt x="30" y="3"/>
                    </a:cubicBezTo>
                    <a:cubicBezTo>
                      <a:pt x="29" y="2"/>
                      <a:pt x="27" y="2"/>
                      <a:pt x="27" y="1"/>
                    </a:cubicBezTo>
                    <a:cubicBezTo>
                      <a:pt x="26" y="0"/>
                      <a:pt x="26" y="0"/>
                      <a:pt x="26" y="0"/>
                    </a:cubicBezTo>
                    <a:cubicBezTo>
                      <a:pt x="27" y="0"/>
                      <a:pt x="28" y="2"/>
                      <a:pt x="29" y="0"/>
                    </a:cubicBezTo>
                    <a:cubicBezTo>
                      <a:pt x="28" y="0"/>
                      <a:pt x="28" y="0"/>
                      <a:pt x="28" y="0"/>
                    </a:cubicBezTo>
                    <a:cubicBezTo>
                      <a:pt x="29" y="0"/>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5" name="Freeform 244">
                <a:extLst>
                  <a:ext uri="{FF2B5EF4-FFF2-40B4-BE49-F238E27FC236}">
                    <a16:creationId xmlns:a16="http://schemas.microsoft.com/office/drawing/2014/main" id="{EA75723D-35DC-4AB4-A08C-2D5E7DA32C3C}"/>
                  </a:ext>
                </a:extLst>
              </p:cNvPr>
              <p:cNvSpPr/>
              <p:nvPr/>
            </p:nvSpPr>
            <p:spPr bwMode="auto">
              <a:xfrm>
                <a:off x="2637" y="1145"/>
                <a:ext cx="6" cy="6"/>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1" y="2"/>
                    </a:cubicBezTo>
                    <a:cubicBezTo>
                      <a:pt x="1" y="2"/>
                      <a:pt x="0" y="1"/>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6" name="Freeform 245">
                <a:extLst>
                  <a:ext uri="{FF2B5EF4-FFF2-40B4-BE49-F238E27FC236}">
                    <a16:creationId xmlns:a16="http://schemas.microsoft.com/office/drawing/2014/main" id="{1C591ABC-8AB5-4F3B-9F4A-C7FCCADD63B5}"/>
                  </a:ext>
                </a:extLst>
              </p:cNvPr>
              <p:cNvSpPr/>
              <p:nvPr/>
            </p:nvSpPr>
            <p:spPr bwMode="auto">
              <a:xfrm>
                <a:off x="3663" y="1148"/>
                <a:ext cx="14" cy="14"/>
              </a:xfrm>
              <a:custGeom>
                <a:gdLst>
                  <a:gd name="T0" fmla="*/ 4 w 5"/>
                  <a:gd name="T1" fmla="*/ 0 h 5"/>
                  <a:gd name="T2" fmla="*/ 5 w 5"/>
                  <a:gd name="T3" fmla="*/ 1 h 5"/>
                  <a:gd name="T4" fmla="*/ 4 w 5"/>
                  <a:gd name="T5" fmla="*/ 4 h 5"/>
                  <a:gd name="T6" fmla="*/ 3 w 5"/>
                  <a:gd name="T7" fmla="*/ 5 h 5"/>
                  <a:gd name="T8" fmla="*/ 1 w 5"/>
                  <a:gd name="T9" fmla="*/ 5 h 5"/>
                  <a:gd name="T10" fmla="*/ 3 w 5"/>
                  <a:gd name="T11" fmla="*/ 1 h 5"/>
                  <a:gd name="T12" fmla="*/ 3 w 5"/>
                  <a:gd name="T13" fmla="*/ 0 h 5"/>
                  <a:gd name="T14" fmla="*/ 3 w 5"/>
                  <a:gd name="T15" fmla="*/ 0 h 5"/>
                  <a:gd name="T16" fmla="*/ 4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1"/>
                      <a:pt x="5" y="1"/>
                      <a:pt x="5" y="1"/>
                    </a:cubicBezTo>
                    <a:cubicBezTo>
                      <a:pt x="4" y="4"/>
                      <a:pt x="4" y="4"/>
                      <a:pt x="4" y="4"/>
                    </a:cubicBezTo>
                    <a:cubicBezTo>
                      <a:pt x="4" y="5"/>
                      <a:pt x="1" y="2"/>
                      <a:pt x="3" y="5"/>
                    </a:cubicBezTo>
                    <a:cubicBezTo>
                      <a:pt x="2" y="4"/>
                      <a:pt x="1" y="5"/>
                      <a:pt x="1" y="5"/>
                    </a:cubicBezTo>
                    <a:cubicBezTo>
                      <a:pt x="0" y="3"/>
                      <a:pt x="3" y="2"/>
                      <a:pt x="3" y="1"/>
                    </a:cubicBezTo>
                    <a:cubicBezTo>
                      <a:pt x="3" y="0"/>
                      <a:pt x="3" y="0"/>
                      <a:pt x="3" y="0"/>
                    </a:cubicBezTo>
                    <a:cubicBezTo>
                      <a:pt x="3" y="0"/>
                      <a:pt x="3" y="0"/>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7" name="Freeform 246">
                <a:extLst>
                  <a:ext uri="{FF2B5EF4-FFF2-40B4-BE49-F238E27FC236}">
                    <a16:creationId xmlns:a16="http://schemas.microsoft.com/office/drawing/2014/main" id="{BAE70C5E-8759-4602-B571-D8837D014D38}"/>
                  </a:ext>
                </a:extLst>
              </p:cNvPr>
              <p:cNvSpPr/>
              <p:nvPr/>
            </p:nvSpPr>
            <p:spPr bwMode="auto">
              <a:xfrm>
                <a:off x="2410" y="1148"/>
                <a:ext cx="3" cy="6"/>
              </a:xfrm>
              <a:custGeom>
                <a:gdLst>
                  <a:gd name="T0" fmla="*/ 0 w 1"/>
                  <a:gd name="T1" fmla="*/ 1 h 2"/>
                  <a:gd name="T2" fmla="*/ 1 w 1"/>
                  <a:gd name="T3" fmla="*/ 1 h 2"/>
                  <a:gd name="T4" fmla="*/ 1 w 1"/>
                  <a:gd name="T5" fmla="*/ 2 h 2"/>
                  <a:gd name="T6" fmla="*/ 0 w 1"/>
                  <a:gd name="T7" fmla="*/ 2 h 2"/>
                  <a:gd name="T8" fmla="*/ 1 w 1"/>
                  <a:gd name="T9" fmla="*/ 0 h 2"/>
                  <a:gd name="T10" fmla="*/ 0 w 1"/>
                  <a:gd name="T11" fmla="*/ 1 h 2"/>
                </a:gd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1" y="1"/>
                      <a:pt x="1" y="1"/>
                    </a:cubicBezTo>
                    <a:cubicBezTo>
                      <a:pt x="1" y="2"/>
                      <a:pt x="1" y="2"/>
                      <a:pt x="1" y="2"/>
                    </a:cubicBezTo>
                    <a:cubicBezTo>
                      <a:pt x="1" y="2"/>
                      <a:pt x="0" y="2"/>
                      <a:pt x="0" y="2"/>
                    </a:cubicBezTo>
                    <a:cubicBezTo>
                      <a:pt x="1" y="2"/>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8" name="Freeform 247">
                <a:extLst>
                  <a:ext uri="{FF2B5EF4-FFF2-40B4-BE49-F238E27FC236}">
                    <a16:creationId xmlns:a16="http://schemas.microsoft.com/office/drawing/2014/main" id="{2A3E6196-B214-4A04-AB5B-C046F3489335}"/>
                  </a:ext>
                </a:extLst>
              </p:cNvPr>
              <p:cNvSpPr/>
              <p:nvPr/>
            </p:nvSpPr>
            <p:spPr bwMode="auto">
              <a:xfrm>
                <a:off x="2720" y="1148"/>
                <a:ext cx="6" cy="6"/>
              </a:xfrm>
              <a:custGeom>
                <a:gdLst>
                  <a:gd name="T0" fmla="*/ 1 w 2"/>
                  <a:gd name="T1" fmla="*/ 0 h 2"/>
                  <a:gd name="T2" fmla="*/ 2 w 2"/>
                  <a:gd name="T3" fmla="*/ 1 h 2"/>
                  <a:gd name="T4" fmla="*/ 0 w 2"/>
                  <a:gd name="T5" fmla="*/ 2 h 2"/>
                  <a:gd name="T6" fmla="*/ 1 w 2"/>
                  <a:gd name="T7" fmla="*/ 0 h 2"/>
                </a:gdLst>
                <a:cxnLst>
                  <a:cxn ang="0">
                    <a:pos x="T0" y="T1"/>
                  </a:cxn>
                  <a:cxn ang="0">
                    <a:pos x="T2" y="T3"/>
                  </a:cxn>
                  <a:cxn ang="0">
                    <a:pos x="T4" y="T5"/>
                  </a:cxn>
                  <a:cxn ang="0">
                    <a:pos x="T6" y="T7"/>
                  </a:cxn>
                </a:cxnLst>
                <a:rect l="0" t="0" r="r" b="b"/>
                <a:pathLst>
                  <a:path w="2" h="2">
                    <a:moveTo>
                      <a:pt x="1" y="0"/>
                    </a:moveTo>
                    <a:cubicBezTo>
                      <a:pt x="1" y="1"/>
                      <a:pt x="1" y="1"/>
                      <a:pt x="2" y="1"/>
                    </a:cubicBezTo>
                    <a:cubicBezTo>
                      <a:pt x="1" y="2"/>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9" name="Freeform 248">
                <a:extLst>
                  <a:ext uri="{FF2B5EF4-FFF2-40B4-BE49-F238E27FC236}">
                    <a16:creationId xmlns:a16="http://schemas.microsoft.com/office/drawing/2014/main" id="{D9789AD3-3089-4DF4-9AE4-AD4CC7BA4F4A}"/>
                  </a:ext>
                </a:extLst>
              </p:cNvPr>
              <p:cNvSpPr/>
              <p:nvPr/>
            </p:nvSpPr>
            <p:spPr bwMode="auto">
              <a:xfrm>
                <a:off x="2742" y="1148"/>
                <a:ext cx="10" cy="8"/>
              </a:xfrm>
              <a:custGeom>
                <a:gdLst>
                  <a:gd name="T0" fmla="*/ 4 w 4"/>
                  <a:gd name="T1" fmla="*/ 0 h 3"/>
                  <a:gd name="T2" fmla="*/ 0 w 4"/>
                  <a:gd name="T3" fmla="*/ 3 h 3"/>
                  <a:gd name="T4" fmla="*/ 1 w 4"/>
                  <a:gd name="T5" fmla="*/ 2 h 3"/>
                  <a:gd name="T6" fmla="*/ 0 w 4"/>
                  <a:gd name="T7" fmla="*/ 1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2" y="2"/>
                      <a:pt x="2" y="2"/>
                      <a:pt x="0" y="3"/>
                    </a:cubicBezTo>
                    <a:cubicBezTo>
                      <a:pt x="0" y="3"/>
                      <a:pt x="0" y="2"/>
                      <a:pt x="1" y="2"/>
                    </a:cubicBezTo>
                    <a:cubicBezTo>
                      <a:pt x="0" y="1"/>
                      <a:pt x="0" y="1"/>
                      <a:pt x="0" y="1"/>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0" name="Freeform 249">
                <a:extLst>
                  <a:ext uri="{FF2B5EF4-FFF2-40B4-BE49-F238E27FC236}">
                    <a16:creationId xmlns:a16="http://schemas.microsoft.com/office/drawing/2014/main" id="{E99438A8-B56E-4BB3-8F50-DAFBCDC892DA}"/>
                  </a:ext>
                </a:extLst>
              </p:cNvPr>
              <p:cNvSpPr/>
              <p:nvPr/>
            </p:nvSpPr>
            <p:spPr bwMode="auto">
              <a:xfrm>
                <a:off x="2603" y="1151"/>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1" name="Freeform 250">
                <a:extLst>
                  <a:ext uri="{FF2B5EF4-FFF2-40B4-BE49-F238E27FC236}">
                    <a16:creationId xmlns:a16="http://schemas.microsoft.com/office/drawing/2014/main" id="{885F6DCC-5F59-48CE-8D09-08C0958ECD90}"/>
                  </a:ext>
                </a:extLst>
              </p:cNvPr>
              <p:cNvSpPr/>
              <p:nvPr/>
            </p:nvSpPr>
            <p:spPr bwMode="auto">
              <a:xfrm>
                <a:off x="3722" y="1151"/>
                <a:ext cx="46" cy="43"/>
              </a:xfrm>
              <a:custGeom>
                <a:gdLst>
                  <a:gd name="T0" fmla="*/ 17 w 17"/>
                  <a:gd name="T1" fmla="*/ 0 h 16"/>
                  <a:gd name="T2" fmla="*/ 13 w 17"/>
                  <a:gd name="T3" fmla="*/ 5 h 16"/>
                  <a:gd name="T4" fmla="*/ 11 w 17"/>
                  <a:gd name="T5" fmla="*/ 4 h 16"/>
                  <a:gd name="T6" fmla="*/ 6 w 17"/>
                  <a:gd name="T7" fmla="*/ 8 h 16"/>
                  <a:gd name="T8" fmla="*/ 6 w 17"/>
                  <a:gd name="T9" fmla="*/ 8 h 16"/>
                  <a:gd name="T10" fmla="*/ 7 w 17"/>
                  <a:gd name="T11" fmla="*/ 10 h 16"/>
                  <a:gd name="T12" fmla="*/ 7 w 17"/>
                  <a:gd name="T13" fmla="*/ 11 h 16"/>
                  <a:gd name="T14" fmla="*/ 5 w 17"/>
                  <a:gd name="T15" fmla="*/ 15 h 16"/>
                  <a:gd name="T16" fmla="*/ 4 w 17"/>
                  <a:gd name="T17" fmla="*/ 15 h 16"/>
                  <a:gd name="T18" fmla="*/ 3 w 17"/>
                  <a:gd name="T19" fmla="*/ 16 h 16"/>
                  <a:gd name="T20" fmla="*/ 2 w 17"/>
                  <a:gd name="T21" fmla="*/ 15 h 16"/>
                  <a:gd name="T22" fmla="*/ 1 w 17"/>
                  <a:gd name="T23" fmla="*/ 16 h 16"/>
                  <a:gd name="T24" fmla="*/ 2 w 17"/>
                  <a:gd name="T25" fmla="*/ 11 h 16"/>
                  <a:gd name="T26" fmla="*/ 5 w 17"/>
                  <a:gd name="T27" fmla="*/ 10 h 16"/>
                  <a:gd name="T28" fmla="*/ 7 w 17"/>
                  <a:gd name="T29" fmla="*/ 5 h 16"/>
                  <a:gd name="T30" fmla="*/ 8 w 17"/>
                  <a:gd name="T31" fmla="*/ 6 h 16"/>
                  <a:gd name="T32" fmla="*/ 8 w 17"/>
                  <a:gd name="T33" fmla="*/ 4 h 16"/>
                  <a:gd name="T34" fmla="*/ 8 w 17"/>
                  <a:gd name="T35" fmla="*/ 3 h 16"/>
                  <a:gd name="T36" fmla="*/ 10 w 17"/>
                  <a:gd name="T37" fmla="*/ 3 h 16"/>
                  <a:gd name="T38" fmla="*/ 17 w 17"/>
                  <a:gd name="T3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7" y="0"/>
                    </a:moveTo>
                    <a:cubicBezTo>
                      <a:pt x="14" y="1"/>
                      <a:pt x="16" y="3"/>
                      <a:pt x="13" y="5"/>
                    </a:cubicBezTo>
                    <a:cubicBezTo>
                      <a:pt x="12" y="4"/>
                      <a:pt x="12" y="4"/>
                      <a:pt x="11" y="4"/>
                    </a:cubicBezTo>
                    <a:cubicBezTo>
                      <a:pt x="11" y="8"/>
                      <a:pt x="7" y="6"/>
                      <a:pt x="6" y="8"/>
                    </a:cubicBezTo>
                    <a:cubicBezTo>
                      <a:pt x="6" y="8"/>
                      <a:pt x="6" y="8"/>
                      <a:pt x="6" y="8"/>
                    </a:cubicBezTo>
                    <a:cubicBezTo>
                      <a:pt x="5" y="9"/>
                      <a:pt x="7" y="10"/>
                      <a:pt x="7" y="10"/>
                    </a:cubicBezTo>
                    <a:cubicBezTo>
                      <a:pt x="7" y="10"/>
                      <a:pt x="6" y="11"/>
                      <a:pt x="7" y="11"/>
                    </a:cubicBezTo>
                    <a:cubicBezTo>
                      <a:pt x="6" y="12"/>
                      <a:pt x="6" y="14"/>
                      <a:pt x="5" y="15"/>
                    </a:cubicBezTo>
                    <a:cubicBezTo>
                      <a:pt x="4" y="15"/>
                      <a:pt x="4" y="15"/>
                      <a:pt x="4" y="15"/>
                    </a:cubicBezTo>
                    <a:cubicBezTo>
                      <a:pt x="4" y="15"/>
                      <a:pt x="4" y="16"/>
                      <a:pt x="3" y="16"/>
                    </a:cubicBezTo>
                    <a:cubicBezTo>
                      <a:pt x="2" y="15"/>
                      <a:pt x="2" y="15"/>
                      <a:pt x="2" y="15"/>
                    </a:cubicBezTo>
                    <a:cubicBezTo>
                      <a:pt x="1" y="16"/>
                      <a:pt x="1" y="16"/>
                      <a:pt x="1" y="16"/>
                    </a:cubicBezTo>
                    <a:cubicBezTo>
                      <a:pt x="0" y="14"/>
                      <a:pt x="5" y="12"/>
                      <a:pt x="2" y="11"/>
                    </a:cubicBezTo>
                    <a:cubicBezTo>
                      <a:pt x="3" y="9"/>
                      <a:pt x="4" y="11"/>
                      <a:pt x="5" y="10"/>
                    </a:cubicBezTo>
                    <a:cubicBezTo>
                      <a:pt x="3" y="8"/>
                      <a:pt x="6" y="8"/>
                      <a:pt x="7" y="5"/>
                    </a:cubicBezTo>
                    <a:cubicBezTo>
                      <a:pt x="8" y="6"/>
                      <a:pt x="8" y="6"/>
                      <a:pt x="8" y="6"/>
                    </a:cubicBezTo>
                    <a:cubicBezTo>
                      <a:pt x="8" y="5"/>
                      <a:pt x="8" y="5"/>
                      <a:pt x="8" y="4"/>
                    </a:cubicBezTo>
                    <a:cubicBezTo>
                      <a:pt x="8" y="4"/>
                      <a:pt x="8" y="4"/>
                      <a:pt x="8" y="3"/>
                    </a:cubicBezTo>
                    <a:cubicBezTo>
                      <a:pt x="8" y="2"/>
                      <a:pt x="9" y="3"/>
                      <a:pt x="10" y="3"/>
                    </a:cubicBezTo>
                    <a:cubicBezTo>
                      <a:pt x="12" y="3"/>
                      <a:pt x="14"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2" name="Freeform 251">
                <a:extLst>
                  <a:ext uri="{FF2B5EF4-FFF2-40B4-BE49-F238E27FC236}">
                    <a16:creationId xmlns:a16="http://schemas.microsoft.com/office/drawing/2014/main" id="{0D5DFB1D-B0F7-4121-8861-527724DDCDF3}"/>
                  </a:ext>
                </a:extLst>
              </p:cNvPr>
              <p:cNvSpPr/>
              <p:nvPr/>
            </p:nvSpPr>
            <p:spPr bwMode="auto">
              <a:xfrm>
                <a:off x="2245" y="1151"/>
                <a:ext cx="13" cy="11"/>
              </a:xfrm>
              <a:custGeom>
                <a:gdLst>
                  <a:gd name="T0" fmla="*/ 5 w 5"/>
                  <a:gd name="T1" fmla="*/ 1 h 4"/>
                  <a:gd name="T2" fmla="*/ 5 w 5"/>
                  <a:gd name="T3" fmla="*/ 2 h 4"/>
                  <a:gd name="T4" fmla="*/ 2 w 5"/>
                  <a:gd name="T5" fmla="*/ 3 h 4"/>
                  <a:gd name="T6" fmla="*/ 3 w 5"/>
                  <a:gd name="T7" fmla="*/ 2 h 4"/>
                  <a:gd name="T8" fmla="*/ 0 w 5"/>
                  <a:gd name="T9" fmla="*/ 1 h 4"/>
                  <a:gd name="T10" fmla="*/ 1 w 5"/>
                  <a:gd name="T11" fmla="*/ 1 h 4"/>
                  <a:gd name="T12" fmla="*/ 1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1"/>
                      <a:pt x="5" y="2"/>
                      <a:pt x="5" y="2"/>
                    </a:cubicBezTo>
                    <a:cubicBezTo>
                      <a:pt x="4" y="4"/>
                      <a:pt x="2" y="2"/>
                      <a:pt x="2" y="3"/>
                    </a:cubicBezTo>
                    <a:cubicBezTo>
                      <a:pt x="3" y="2"/>
                      <a:pt x="3" y="2"/>
                      <a:pt x="3" y="2"/>
                    </a:cubicBezTo>
                    <a:cubicBezTo>
                      <a:pt x="2" y="1"/>
                      <a:pt x="0" y="3"/>
                      <a:pt x="0" y="1"/>
                    </a:cubicBezTo>
                    <a:cubicBezTo>
                      <a:pt x="0" y="1"/>
                      <a:pt x="0" y="1"/>
                      <a:pt x="1" y="1"/>
                    </a:cubicBezTo>
                    <a:cubicBezTo>
                      <a:pt x="1" y="0"/>
                      <a:pt x="1" y="0"/>
                      <a:pt x="1" y="0"/>
                    </a:cubicBezTo>
                    <a:cubicBezTo>
                      <a:pt x="2" y="0"/>
                      <a:pt x="3" y="3"/>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3" name="Freeform 252">
                <a:extLst>
                  <a:ext uri="{FF2B5EF4-FFF2-40B4-BE49-F238E27FC236}">
                    <a16:creationId xmlns:a16="http://schemas.microsoft.com/office/drawing/2014/main" id="{81250ABD-B9B0-4F81-B8FF-30AC052E8DD8}"/>
                  </a:ext>
                </a:extLst>
              </p:cNvPr>
              <p:cNvSpPr/>
              <p:nvPr/>
            </p:nvSpPr>
            <p:spPr bwMode="auto">
              <a:xfrm>
                <a:off x="3233" y="1151"/>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4" name="Freeform 253">
                <a:extLst>
                  <a:ext uri="{FF2B5EF4-FFF2-40B4-BE49-F238E27FC236}">
                    <a16:creationId xmlns:a16="http://schemas.microsoft.com/office/drawing/2014/main" id="{B55A93CB-FD1B-49F7-815F-C22335C30CE4}"/>
                  </a:ext>
                </a:extLst>
              </p:cNvPr>
              <p:cNvSpPr/>
              <p:nvPr/>
            </p:nvSpPr>
            <p:spPr bwMode="auto">
              <a:xfrm>
                <a:off x="3583" y="1151"/>
                <a:ext cx="11" cy="11"/>
              </a:xfrm>
              <a:custGeom>
                <a:gdLst>
                  <a:gd name="T0" fmla="*/ 4 w 4"/>
                  <a:gd name="T1" fmla="*/ 0 h 4"/>
                  <a:gd name="T2" fmla="*/ 1 w 4"/>
                  <a:gd name="T3" fmla="*/ 4 h 4"/>
                  <a:gd name="T4" fmla="*/ 1 w 4"/>
                  <a:gd name="T5" fmla="*/ 2 h 4"/>
                  <a:gd name="T6" fmla="*/ 3 w 4"/>
                  <a:gd name="T7" fmla="*/ 1 h 4"/>
                  <a:gd name="T8" fmla="*/ 2 w 4"/>
                  <a:gd name="T9" fmla="*/ 1 h 4"/>
                  <a:gd name="T10" fmla="*/ 4 w 4"/>
                  <a:gd name="T11" fmla="*/ 0 h 4"/>
                </a:gdLst>
                <a:cxnLst>
                  <a:cxn ang="0">
                    <a:pos x="T0" y="T1"/>
                  </a:cxn>
                  <a:cxn ang="0">
                    <a:pos x="T2" y="T3"/>
                  </a:cxn>
                  <a:cxn ang="0">
                    <a:pos x="T4" y="T5"/>
                  </a:cxn>
                  <a:cxn ang="0">
                    <a:pos x="T6" y="T7"/>
                  </a:cxn>
                  <a:cxn ang="0">
                    <a:pos x="T8" y="T9"/>
                  </a:cxn>
                  <a:cxn ang="0">
                    <a:pos x="T10" y="T11"/>
                  </a:cxn>
                </a:cxnLst>
                <a:rect l="0" t="0" r="r" b="b"/>
                <a:pathLst>
                  <a:path w="4" h="4">
                    <a:moveTo>
                      <a:pt x="4" y="0"/>
                    </a:moveTo>
                    <a:cubicBezTo>
                      <a:pt x="3" y="2"/>
                      <a:pt x="2" y="2"/>
                      <a:pt x="1" y="4"/>
                    </a:cubicBezTo>
                    <a:cubicBezTo>
                      <a:pt x="0" y="3"/>
                      <a:pt x="1" y="3"/>
                      <a:pt x="1" y="2"/>
                    </a:cubicBezTo>
                    <a:cubicBezTo>
                      <a:pt x="2" y="2"/>
                      <a:pt x="3" y="2"/>
                      <a:pt x="3" y="1"/>
                    </a:cubicBezTo>
                    <a:cubicBezTo>
                      <a:pt x="3" y="1"/>
                      <a:pt x="2" y="1"/>
                      <a:pt x="2"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5" name="Freeform 254">
                <a:extLst>
                  <a:ext uri="{FF2B5EF4-FFF2-40B4-BE49-F238E27FC236}">
                    <a16:creationId xmlns:a16="http://schemas.microsoft.com/office/drawing/2014/main" id="{1B641A4A-ACF1-454A-973C-29F6CF34BC10}"/>
                  </a:ext>
                </a:extLst>
              </p:cNvPr>
              <p:cNvSpPr/>
              <p:nvPr/>
            </p:nvSpPr>
            <p:spPr bwMode="auto">
              <a:xfrm>
                <a:off x="3842" y="1151"/>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6" name="Freeform 255">
                <a:extLst>
                  <a:ext uri="{FF2B5EF4-FFF2-40B4-BE49-F238E27FC236}">
                    <a16:creationId xmlns:a16="http://schemas.microsoft.com/office/drawing/2014/main" id="{0FB87B85-64AF-4E19-BA1B-EEE426CE77EE}"/>
                  </a:ext>
                </a:extLst>
              </p:cNvPr>
              <p:cNvSpPr/>
              <p:nvPr/>
            </p:nvSpPr>
            <p:spPr bwMode="auto">
              <a:xfrm>
                <a:off x="2223" y="115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7" name="Freeform 256">
                <a:extLst>
                  <a:ext uri="{FF2B5EF4-FFF2-40B4-BE49-F238E27FC236}">
                    <a16:creationId xmlns:a16="http://schemas.microsoft.com/office/drawing/2014/main" id="{4DE92FA1-4B35-41BB-AB71-6365360A044A}"/>
                  </a:ext>
                </a:extLst>
              </p:cNvPr>
              <p:cNvSpPr/>
              <p:nvPr/>
            </p:nvSpPr>
            <p:spPr bwMode="auto">
              <a:xfrm>
                <a:off x="3703" y="1148"/>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3"/>
                      <a:pt x="1" y="2"/>
                      <a:pt x="0" y="3"/>
                    </a:cubicBezTo>
                    <a:cubicBezTo>
                      <a:pt x="0" y="3"/>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8" name="Freeform 257">
                <a:extLst>
                  <a:ext uri="{FF2B5EF4-FFF2-40B4-BE49-F238E27FC236}">
                    <a16:creationId xmlns:a16="http://schemas.microsoft.com/office/drawing/2014/main" id="{41EF3717-E282-4B4F-9FB4-649E464EB87F}"/>
                  </a:ext>
                </a:extLst>
              </p:cNvPr>
              <p:cNvSpPr/>
              <p:nvPr/>
            </p:nvSpPr>
            <p:spPr bwMode="auto">
              <a:xfrm>
                <a:off x="2181" y="1151"/>
                <a:ext cx="5" cy="5"/>
              </a:xfrm>
              <a:custGeom>
                <a:gdLst>
                  <a:gd name="T0" fmla="*/ 0 w 2"/>
                  <a:gd name="T1" fmla="*/ 2 h 2"/>
                  <a:gd name="T2" fmla="*/ 0 w 2"/>
                  <a:gd name="T3" fmla="*/ 1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9" name="Freeform 258">
                <a:extLst>
                  <a:ext uri="{FF2B5EF4-FFF2-40B4-BE49-F238E27FC236}">
                    <a16:creationId xmlns:a16="http://schemas.microsoft.com/office/drawing/2014/main" id="{E5AD8D66-D407-45E5-8DC4-06DB6B45249B}"/>
                  </a:ext>
                </a:extLst>
              </p:cNvPr>
              <p:cNvSpPr/>
              <p:nvPr/>
            </p:nvSpPr>
            <p:spPr bwMode="auto">
              <a:xfrm>
                <a:off x="3567" y="1154"/>
                <a:ext cx="8" cy="5"/>
              </a:xfrm>
              <a:custGeom>
                <a:gdLst>
                  <a:gd name="T0" fmla="*/ 0 w 8"/>
                  <a:gd name="T1" fmla="*/ 5 h 5"/>
                  <a:gd name="T2" fmla="*/ 8 w 8"/>
                  <a:gd name="T3" fmla="*/ 0 h 5"/>
                  <a:gd name="T4" fmla="*/ 3 w 8"/>
                  <a:gd name="T5" fmla="*/ 5 h 5"/>
                  <a:gd name="T6" fmla="*/ 0 w 8"/>
                  <a:gd name="T7" fmla="*/ 5 h 5"/>
                </a:gdLst>
                <a:cxnLst>
                  <a:cxn ang="0">
                    <a:pos x="T0" y="T1"/>
                  </a:cxn>
                  <a:cxn ang="0">
                    <a:pos x="T2" y="T3"/>
                  </a:cxn>
                  <a:cxn ang="0">
                    <a:pos x="T4" y="T5"/>
                  </a:cxn>
                  <a:cxn ang="0">
                    <a:pos x="T6" y="T7"/>
                  </a:cxn>
                </a:cxnLst>
                <a:rect l="0" t="0" r="r" b="b"/>
                <a:pathLst>
                  <a:path w="8" h="5">
                    <a:moveTo>
                      <a:pt x="0" y="5"/>
                    </a:moveTo>
                    <a:lnTo>
                      <a:pt x="8"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0" name="Freeform 259">
                <a:extLst>
                  <a:ext uri="{FF2B5EF4-FFF2-40B4-BE49-F238E27FC236}">
                    <a16:creationId xmlns:a16="http://schemas.microsoft.com/office/drawing/2014/main" id="{6EE92980-383D-48AB-B7E0-EC042B77188D}"/>
                  </a:ext>
                </a:extLst>
              </p:cNvPr>
              <p:cNvSpPr/>
              <p:nvPr/>
            </p:nvSpPr>
            <p:spPr bwMode="auto">
              <a:xfrm>
                <a:off x="2830" y="1154"/>
                <a:ext cx="5"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1"/>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1" name="Freeform 260">
                <a:extLst>
                  <a:ext uri="{FF2B5EF4-FFF2-40B4-BE49-F238E27FC236}">
                    <a16:creationId xmlns:a16="http://schemas.microsoft.com/office/drawing/2014/main" id="{42F286ED-20AB-44E1-8690-AA7FAC676ED3}"/>
                  </a:ext>
                </a:extLst>
              </p:cNvPr>
              <p:cNvSpPr/>
              <p:nvPr/>
            </p:nvSpPr>
            <p:spPr bwMode="auto">
              <a:xfrm>
                <a:off x="3514" y="1156"/>
                <a:ext cx="5" cy="6"/>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2"/>
                      <a:pt x="2"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2" name="Freeform 261">
                <a:extLst>
                  <a:ext uri="{FF2B5EF4-FFF2-40B4-BE49-F238E27FC236}">
                    <a16:creationId xmlns:a16="http://schemas.microsoft.com/office/drawing/2014/main" id="{4E71D849-43EB-44A0-8320-3E9ECCFC3463}"/>
                  </a:ext>
                </a:extLst>
              </p:cNvPr>
              <p:cNvSpPr/>
              <p:nvPr/>
            </p:nvSpPr>
            <p:spPr bwMode="auto">
              <a:xfrm>
                <a:off x="2239" y="1156"/>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0"/>
                      <a:pt x="0"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3" name="Freeform 262">
                <a:extLst>
                  <a:ext uri="{FF2B5EF4-FFF2-40B4-BE49-F238E27FC236}">
                    <a16:creationId xmlns:a16="http://schemas.microsoft.com/office/drawing/2014/main" id="{5F8D2BDB-0E50-4E5C-AD00-8BE98605E175}"/>
                  </a:ext>
                </a:extLst>
              </p:cNvPr>
              <p:cNvSpPr/>
              <p:nvPr/>
            </p:nvSpPr>
            <p:spPr bwMode="auto">
              <a:xfrm>
                <a:off x="2974" y="1156"/>
                <a:ext cx="11" cy="16"/>
              </a:xfrm>
              <a:custGeom>
                <a:gdLst>
                  <a:gd name="T0" fmla="*/ 4 w 4"/>
                  <a:gd name="T1" fmla="*/ 2 h 6"/>
                  <a:gd name="T2" fmla="*/ 4 w 4"/>
                  <a:gd name="T3" fmla="*/ 2 h 6"/>
                  <a:gd name="T4" fmla="*/ 4 w 4"/>
                  <a:gd name="T5" fmla="*/ 3 h 6"/>
                  <a:gd name="T6" fmla="*/ 1 w 4"/>
                  <a:gd name="T7" fmla="*/ 5 h 6"/>
                  <a:gd name="T8" fmla="*/ 1 w 4"/>
                  <a:gd name="T9" fmla="*/ 6 h 6"/>
                  <a:gd name="T10" fmla="*/ 0 w 4"/>
                  <a:gd name="T11" fmla="*/ 5 h 6"/>
                  <a:gd name="T12" fmla="*/ 2 w 4"/>
                  <a:gd name="T13" fmla="*/ 4 h 6"/>
                  <a:gd name="T14" fmla="*/ 2 w 4"/>
                  <a:gd name="T15" fmla="*/ 3 h 6"/>
                  <a:gd name="T16" fmla="*/ 3 w 4"/>
                  <a:gd name="T17" fmla="*/ 2 h 6"/>
                  <a:gd name="T18" fmla="*/ 4 w 4"/>
                  <a:gd name="T19" fmla="*/ 0 h 6"/>
                  <a:gd name="T20" fmla="*/ 4 w 4"/>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cubicBezTo>
                      <a:pt x="4" y="2"/>
                      <a:pt x="4" y="2"/>
                      <a:pt x="4" y="2"/>
                    </a:cubicBezTo>
                    <a:cubicBezTo>
                      <a:pt x="2" y="3"/>
                      <a:pt x="4" y="3"/>
                      <a:pt x="4" y="3"/>
                    </a:cubicBezTo>
                    <a:cubicBezTo>
                      <a:pt x="3" y="3"/>
                      <a:pt x="2" y="5"/>
                      <a:pt x="1" y="5"/>
                    </a:cubicBezTo>
                    <a:cubicBezTo>
                      <a:pt x="1" y="6"/>
                      <a:pt x="1" y="6"/>
                      <a:pt x="1" y="6"/>
                    </a:cubicBezTo>
                    <a:cubicBezTo>
                      <a:pt x="0" y="5"/>
                      <a:pt x="0" y="5"/>
                      <a:pt x="0" y="5"/>
                    </a:cubicBezTo>
                    <a:cubicBezTo>
                      <a:pt x="0" y="5"/>
                      <a:pt x="2" y="5"/>
                      <a:pt x="2" y="4"/>
                    </a:cubicBezTo>
                    <a:cubicBezTo>
                      <a:pt x="2" y="3"/>
                      <a:pt x="2" y="3"/>
                      <a:pt x="2" y="3"/>
                    </a:cubicBezTo>
                    <a:cubicBezTo>
                      <a:pt x="3" y="4"/>
                      <a:pt x="2" y="2"/>
                      <a:pt x="3" y="2"/>
                    </a:cubicBezTo>
                    <a:cubicBezTo>
                      <a:pt x="4" y="0"/>
                      <a:pt x="4" y="0"/>
                      <a:pt x="4"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4" name="Freeform 263">
                <a:extLst>
                  <a:ext uri="{FF2B5EF4-FFF2-40B4-BE49-F238E27FC236}">
                    <a16:creationId xmlns:a16="http://schemas.microsoft.com/office/drawing/2014/main" id="{83CFB94A-B789-470D-B60C-254317984063}"/>
                  </a:ext>
                </a:extLst>
              </p:cNvPr>
              <p:cNvSpPr/>
              <p:nvPr/>
            </p:nvSpPr>
            <p:spPr bwMode="auto">
              <a:xfrm>
                <a:off x="3105" y="1156"/>
                <a:ext cx="5"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5" name="Freeform 264">
                <a:extLst>
                  <a:ext uri="{FF2B5EF4-FFF2-40B4-BE49-F238E27FC236}">
                    <a16:creationId xmlns:a16="http://schemas.microsoft.com/office/drawing/2014/main" id="{F3263B25-88EE-44D8-9886-749DC8B31E8D}"/>
                  </a:ext>
                </a:extLst>
              </p:cNvPr>
              <p:cNvSpPr/>
              <p:nvPr/>
            </p:nvSpPr>
            <p:spPr bwMode="auto">
              <a:xfrm>
                <a:off x="3225" y="1156"/>
                <a:ext cx="6" cy="3"/>
              </a:xfrm>
              <a:custGeom>
                <a:gdLst>
                  <a:gd name="T0" fmla="*/ 1 w 2"/>
                  <a:gd name="T1" fmla="*/ 0 h 1"/>
                  <a:gd name="T2" fmla="*/ 0 w 2"/>
                  <a:gd name="T3" fmla="*/ 1 h 1"/>
                  <a:gd name="T4" fmla="*/ 1 w 2"/>
                  <a:gd name="T5" fmla="*/ 0 h 1"/>
                </a:gdLst>
                <a:cxnLst>
                  <a:cxn ang="0">
                    <a:pos x="T0" y="T1"/>
                  </a:cxn>
                  <a:cxn ang="0">
                    <a:pos x="T2" y="T3"/>
                  </a:cxn>
                  <a:cxn ang="0">
                    <a:pos x="T4" y="T5"/>
                  </a:cxn>
                </a:cxnLst>
                <a:rect l="0" t="0" r="r" b="b"/>
                <a:pathLst>
                  <a:path w="2" h="1">
                    <a:moveTo>
                      <a:pt x="1" y="0"/>
                    </a:moveTo>
                    <a:cubicBezTo>
                      <a:pt x="2"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6" name="Freeform 265">
                <a:extLst>
                  <a:ext uri="{FF2B5EF4-FFF2-40B4-BE49-F238E27FC236}">
                    <a16:creationId xmlns:a16="http://schemas.microsoft.com/office/drawing/2014/main" id="{BB09DB67-6FB9-41E5-9938-3FE2DA1A316E}"/>
                  </a:ext>
                </a:extLst>
              </p:cNvPr>
              <p:cNvSpPr/>
              <p:nvPr/>
            </p:nvSpPr>
            <p:spPr bwMode="auto">
              <a:xfrm>
                <a:off x="2146" y="1159"/>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7" name="Freeform 266">
                <a:extLst>
                  <a:ext uri="{FF2B5EF4-FFF2-40B4-BE49-F238E27FC236}">
                    <a16:creationId xmlns:a16="http://schemas.microsoft.com/office/drawing/2014/main" id="{2018A9D4-FCB9-4BC7-B88B-736F55CFE55C}"/>
                  </a:ext>
                </a:extLst>
              </p:cNvPr>
              <p:cNvSpPr/>
              <p:nvPr/>
            </p:nvSpPr>
            <p:spPr bwMode="auto">
              <a:xfrm>
                <a:off x="3634" y="1151"/>
                <a:ext cx="16" cy="19"/>
              </a:xfrm>
              <a:custGeom>
                <a:gdLst>
                  <a:gd name="T0" fmla="*/ 6 w 6"/>
                  <a:gd name="T1" fmla="*/ 3 h 7"/>
                  <a:gd name="T2" fmla="*/ 5 w 6"/>
                  <a:gd name="T3" fmla="*/ 5 h 7"/>
                  <a:gd name="T4" fmla="*/ 2 w 6"/>
                  <a:gd name="T5" fmla="*/ 5 h 7"/>
                  <a:gd name="T6" fmla="*/ 1 w 6"/>
                  <a:gd name="T7" fmla="*/ 7 h 7"/>
                  <a:gd name="T8" fmla="*/ 0 w 6"/>
                  <a:gd name="T9" fmla="*/ 7 h 7"/>
                  <a:gd name="T10" fmla="*/ 0 w 6"/>
                  <a:gd name="T11" fmla="*/ 6 h 7"/>
                  <a:gd name="T12" fmla="*/ 6 w 6"/>
                  <a:gd name="T13" fmla="*/ 3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5" y="5"/>
                      <a:pt x="5" y="5"/>
                      <a:pt x="5" y="5"/>
                    </a:cubicBezTo>
                    <a:cubicBezTo>
                      <a:pt x="4" y="4"/>
                      <a:pt x="4" y="6"/>
                      <a:pt x="2" y="5"/>
                    </a:cubicBezTo>
                    <a:cubicBezTo>
                      <a:pt x="1" y="6"/>
                      <a:pt x="1" y="6"/>
                      <a:pt x="1" y="7"/>
                    </a:cubicBezTo>
                    <a:cubicBezTo>
                      <a:pt x="0" y="7"/>
                      <a:pt x="0" y="7"/>
                      <a:pt x="0" y="7"/>
                    </a:cubicBezTo>
                    <a:cubicBezTo>
                      <a:pt x="0" y="6"/>
                      <a:pt x="0" y="6"/>
                      <a:pt x="0" y="6"/>
                    </a:cubicBezTo>
                    <a:cubicBezTo>
                      <a:pt x="3" y="6"/>
                      <a:pt x="2" y="0"/>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8" name="Freeform 267">
                <a:extLst>
                  <a:ext uri="{FF2B5EF4-FFF2-40B4-BE49-F238E27FC236}">
                    <a16:creationId xmlns:a16="http://schemas.microsoft.com/office/drawing/2014/main" id="{E9669A37-B093-4A0E-8A5B-9E13EB1C9AE8}"/>
                  </a:ext>
                </a:extLst>
              </p:cNvPr>
              <p:cNvSpPr/>
              <p:nvPr/>
            </p:nvSpPr>
            <p:spPr bwMode="auto">
              <a:xfrm>
                <a:off x="2536" y="1159"/>
                <a:ext cx="5"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1" y="2"/>
                    </a:cubicBezTo>
                    <a:cubicBezTo>
                      <a:pt x="0" y="0"/>
                      <a:pt x="0" y="0"/>
                      <a:pt x="0" y="0"/>
                    </a:cubicBezTo>
                    <a:cubicBezTo>
                      <a:pt x="2"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9" name="Freeform 268">
                <a:extLst>
                  <a:ext uri="{FF2B5EF4-FFF2-40B4-BE49-F238E27FC236}">
                    <a16:creationId xmlns:a16="http://schemas.microsoft.com/office/drawing/2014/main" id="{BFD564CE-BE10-4E9E-BC55-45C259F6B755}"/>
                  </a:ext>
                </a:extLst>
              </p:cNvPr>
              <p:cNvSpPr/>
              <p:nvPr/>
            </p:nvSpPr>
            <p:spPr bwMode="auto">
              <a:xfrm>
                <a:off x="3722" y="11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0" name="Freeform 269">
                <a:extLst>
                  <a:ext uri="{FF2B5EF4-FFF2-40B4-BE49-F238E27FC236}">
                    <a16:creationId xmlns:a16="http://schemas.microsoft.com/office/drawing/2014/main" id="{C3E90006-2EC7-48A9-8359-687C4ECD5606}"/>
                  </a:ext>
                </a:extLst>
              </p:cNvPr>
              <p:cNvSpPr/>
              <p:nvPr/>
            </p:nvSpPr>
            <p:spPr bwMode="auto">
              <a:xfrm>
                <a:off x="2702" y="1159"/>
                <a:ext cx="42" cy="24"/>
              </a:xfrm>
              <a:custGeom>
                <a:gdLst>
                  <a:gd name="T0" fmla="*/ 16 w 16"/>
                  <a:gd name="T1" fmla="*/ 3 h 9"/>
                  <a:gd name="T2" fmla="*/ 15 w 16"/>
                  <a:gd name="T3" fmla="*/ 4 h 9"/>
                  <a:gd name="T4" fmla="*/ 15 w 16"/>
                  <a:gd name="T5" fmla="*/ 3 h 9"/>
                  <a:gd name="T6" fmla="*/ 13 w 16"/>
                  <a:gd name="T7" fmla="*/ 3 h 9"/>
                  <a:gd name="T8" fmla="*/ 11 w 16"/>
                  <a:gd name="T9" fmla="*/ 2 h 9"/>
                  <a:gd name="T10" fmla="*/ 9 w 16"/>
                  <a:gd name="T11" fmla="*/ 3 h 9"/>
                  <a:gd name="T12" fmla="*/ 11 w 16"/>
                  <a:gd name="T13" fmla="*/ 3 h 9"/>
                  <a:gd name="T14" fmla="*/ 8 w 16"/>
                  <a:gd name="T15" fmla="*/ 5 h 9"/>
                  <a:gd name="T16" fmla="*/ 0 w 16"/>
                  <a:gd name="T17" fmla="*/ 9 h 9"/>
                  <a:gd name="T18" fmla="*/ 0 w 16"/>
                  <a:gd name="T19" fmla="*/ 8 h 9"/>
                  <a:gd name="T20" fmla="*/ 2 w 16"/>
                  <a:gd name="T21" fmla="*/ 8 h 9"/>
                  <a:gd name="T22" fmla="*/ 7 w 16"/>
                  <a:gd name="T23" fmla="*/ 5 h 9"/>
                  <a:gd name="T24" fmla="*/ 6 w 16"/>
                  <a:gd name="T25" fmla="*/ 5 h 9"/>
                  <a:gd name="T26" fmla="*/ 10 w 16"/>
                  <a:gd name="T27" fmla="*/ 2 h 9"/>
                  <a:gd name="T28" fmla="*/ 14 w 16"/>
                  <a:gd name="T29" fmla="*/ 0 h 9"/>
                  <a:gd name="T30" fmla="*/ 16 w 16"/>
                  <a:gd name="T31"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3"/>
                    </a:moveTo>
                    <a:cubicBezTo>
                      <a:pt x="16" y="3"/>
                      <a:pt x="15" y="4"/>
                      <a:pt x="15" y="4"/>
                    </a:cubicBezTo>
                    <a:cubicBezTo>
                      <a:pt x="15" y="3"/>
                      <a:pt x="15" y="3"/>
                      <a:pt x="15" y="3"/>
                    </a:cubicBezTo>
                    <a:cubicBezTo>
                      <a:pt x="13" y="3"/>
                      <a:pt x="13" y="3"/>
                      <a:pt x="13" y="3"/>
                    </a:cubicBezTo>
                    <a:cubicBezTo>
                      <a:pt x="14" y="2"/>
                      <a:pt x="12" y="2"/>
                      <a:pt x="11" y="2"/>
                    </a:cubicBezTo>
                    <a:cubicBezTo>
                      <a:pt x="9" y="3"/>
                      <a:pt x="9" y="3"/>
                      <a:pt x="9" y="3"/>
                    </a:cubicBezTo>
                    <a:cubicBezTo>
                      <a:pt x="10" y="4"/>
                      <a:pt x="11" y="3"/>
                      <a:pt x="11" y="3"/>
                    </a:cubicBezTo>
                    <a:cubicBezTo>
                      <a:pt x="11" y="4"/>
                      <a:pt x="8" y="3"/>
                      <a:pt x="8" y="5"/>
                    </a:cubicBezTo>
                    <a:cubicBezTo>
                      <a:pt x="5" y="7"/>
                      <a:pt x="3" y="7"/>
                      <a:pt x="0" y="9"/>
                    </a:cubicBezTo>
                    <a:cubicBezTo>
                      <a:pt x="0" y="8"/>
                      <a:pt x="0" y="8"/>
                      <a:pt x="0" y="8"/>
                    </a:cubicBezTo>
                    <a:cubicBezTo>
                      <a:pt x="0" y="8"/>
                      <a:pt x="1" y="8"/>
                      <a:pt x="2" y="8"/>
                    </a:cubicBezTo>
                    <a:cubicBezTo>
                      <a:pt x="1" y="5"/>
                      <a:pt x="6" y="7"/>
                      <a:pt x="7" y="5"/>
                    </a:cubicBezTo>
                    <a:cubicBezTo>
                      <a:pt x="6" y="5"/>
                      <a:pt x="6" y="5"/>
                      <a:pt x="6" y="5"/>
                    </a:cubicBezTo>
                    <a:cubicBezTo>
                      <a:pt x="7" y="4"/>
                      <a:pt x="8" y="4"/>
                      <a:pt x="10" y="2"/>
                    </a:cubicBezTo>
                    <a:cubicBezTo>
                      <a:pt x="11" y="1"/>
                      <a:pt x="12" y="1"/>
                      <a:pt x="14" y="0"/>
                    </a:cubicBezTo>
                    <a:cubicBezTo>
                      <a:pt x="13" y="2"/>
                      <a:pt x="16" y="1"/>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1" name="Freeform 270">
                <a:extLst>
                  <a:ext uri="{FF2B5EF4-FFF2-40B4-BE49-F238E27FC236}">
                    <a16:creationId xmlns:a16="http://schemas.microsoft.com/office/drawing/2014/main" id="{0FC43FFB-6611-4FBB-9C6A-943EDC97AECC}"/>
                  </a:ext>
                </a:extLst>
              </p:cNvPr>
              <p:cNvSpPr/>
              <p:nvPr/>
            </p:nvSpPr>
            <p:spPr bwMode="auto">
              <a:xfrm>
                <a:off x="2771" y="1162"/>
                <a:ext cx="5" cy="2"/>
              </a:xfrm>
              <a:custGeom>
                <a:gdLst>
                  <a:gd name="T0" fmla="*/ 0 w 2"/>
                  <a:gd name="T1" fmla="*/ 1 h 1"/>
                  <a:gd name="T2" fmla="*/ 2 w 2"/>
                  <a:gd name="T3" fmla="*/ 0 h 1"/>
                  <a:gd name="T4" fmla="*/ 0 w 2"/>
                  <a:gd name="T5" fmla="*/ 1 h 1"/>
                </a:gdLst>
                <a:cxnLst>
                  <a:cxn ang="0">
                    <a:pos x="T0" y="T1"/>
                  </a:cxn>
                  <a:cxn ang="0">
                    <a:pos x="T2" y="T3"/>
                  </a:cxn>
                  <a:cxn ang="0">
                    <a:pos x="T4" y="T5"/>
                  </a:cxn>
                </a:cxnLst>
                <a:rect l="0" t="0" r="r" b="b"/>
                <a:pathLst>
                  <a:path w="2" h="1">
                    <a:moveTo>
                      <a:pt x="0" y="1"/>
                    </a:moveTo>
                    <a:cubicBezTo>
                      <a:pt x="0" y="1"/>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2" name="Freeform 271">
                <a:extLst>
                  <a:ext uri="{FF2B5EF4-FFF2-40B4-BE49-F238E27FC236}">
                    <a16:creationId xmlns:a16="http://schemas.microsoft.com/office/drawing/2014/main" id="{6956106A-D4D6-4D21-9434-B1B48675B0EF}"/>
                  </a:ext>
                </a:extLst>
              </p:cNvPr>
              <p:cNvSpPr/>
              <p:nvPr/>
            </p:nvSpPr>
            <p:spPr bwMode="auto">
              <a:xfrm>
                <a:off x="3220" y="1162"/>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3" name="Freeform 272">
                <a:extLst>
                  <a:ext uri="{FF2B5EF4-FFF2-40B4-BE49-F238E27FC236}">
                    <a16:creationId xmlns:a16="http://schemas.microsoft.com/office/drawing/2014/main" id="{15D358A8-0111-4825-8719-720CD52FB62B}"/>
                  </a:ext>
                </a:extLst>
              </p:cNvPr>
              <p:cNvSpPr/>
              <p:nvPr/>
            </p:nvSpPr>
            <p:spPr bwMode="auto">
              <a:xfrm>
                <a:off x="2122" y="1162"/>
                <a:ext cx="24" cy="8"/>
              </a:xfrm>
              <a:custGeom>
                <a:gdLst>
                  <a:gd name="T0" fmla="*/ 4 w 9"/>
                  <a:gd name="T1" fmla="*/ 1 h 3"/>
                  <a:gd name="T2" fmla="*/ 9 w 9"/>
                  <a:gd name="T3" fmla="*/ 2 h 3"/>
                  <a:gd name="T4" fmla="*/ 1 w 9"/>
                  <a:gd name="T5" fmla="*/ 2 h 3"/>
                  <a:gd name="T6" fmla="*/ 0 w 9"/>
                  <a:gd name="T7" fmla="*/ 0 h 3"/>
                  <a:gd name="T8" fmla="*/ 4 w 9"/>
                  <a:gd name="T9" fmla="*/ 1 h 3"/>
                </a:gdLst>
                <a:cxnLst>
                  <a:cxn ang="0">
                    <a:pos x="T0" y="T1"/>
                  </a:cxn>
                  <a:cxn ang="0">
                    <a:pos x="T2" y="T3"/>
                  </a:cxn>
                  <a:cxn ang="0">
                    <a:pos x="T4" y="T5"/>
                  </a:cxn>
                  <a:cxn ang="0">
                    <a:pos x="T6" y="T7"/>
                  </a:cxn>
                  <a:cxn ang="0">
                    <a:pos x="T8" y="T9"/>
                  </a:cxn>
                </a:cxnLst>
                <a:rect l="0" t="0" r="r" b="b"/>
                <a:pathLst>
                  <a:path w="9" h="3">
                    <a:moveTo>
                      <a:pt x="4" y="1"/>
                    </a:moveTo>
                    <a:cubicBezTo>
                      <a:pt x="6" y="1"/>
                      <a:pt x="7" y="3"/>
                      <a:pt x="9" y="2"/>
                    </a:cubicBezTo>
                    <a:cubicBezTo>
                      <a:pt x="7" y="3"/>
                      <a:pt x="4" y="1"/>
                      <a:pt x="1" y="2"/>
                    </a:cubicBezTo>
                    <a:cubicBezTo>
                      <a:pt x="1" y="1"/>
                      <a:pt x="0" y="1"/>
                      <a:pt x="0" y="0"/>
                    </a:cubicBezTo>
                    <a:cubicBezTo>
                      <a:pt x="1"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4" name="Freeform 273">
                <a:extLst>
                  <a:ext uri="{FF2B5EF4-FFF2-40B4-BE49-F238E27FC236}">
                    <a16:creationId xmlns:a16="http://schemas.microsoft.com/office/drawing/2014/main" id="{69E77997-FD98-49F9-AF67-FA20C999B4AD}"/>
                  </a:ext>
                </a:extLst>
              </p:cNvPr>
              <p:cNvSpPr/>
              <p:nvPr/>
            </p:nvSpPr>
            <p:spPr bwMode="auto">
              <a:xfrm>
                <a:off x="2213" y="1162"/>
                <a:ext cx="13" cy="5"/>
              </a:xfrm>
              <a:custGeom>
                <a:gdLst>
                  <a:gd name="T0" fmla="*/ 4 w 5"/>
                  <a:gd name="T1" fmla="*/ 1 h 2"/>
                  <a:gd name="T2" fmla="*/ 0 w 5"/>
                  <a:gd name="T3" fmla="*/ 1 h 2"/>
                  <a:gd name="T4" fmla="*/ 4 w 5"/>
                  <a:gd name="T5" fmla="*/ 0 h 2"/>
                  <a:gd name="T6" fmla="*/ 4 w 5"/>
                  <a:gd name="T7" fmla="*/ 1 h 2"/>
                </a:gdLst>
                <a:cxnLst>
                  <a:cxn ang="0">
                    <a:pos x="T0" y="T1"/>
                  </a:cxn>
                  <a:cxn ang="0">
                    <a:pos x="T2" y="T3"/>
                  </a:cxn>
                  <a:cxn ang="0">
                    <a:pos x="T4" y="T5"/>
                  </a:cxn>
                  <a:cxn ang="0">
                    <a:pos x="T6" y="T7"/>
                  </a:cxn>
                </a:cxnLst>
                <a:rect l="0" t="0" r="r" b="b"/>
                <a:pathLst>
                  <a:path w="5" h="2">
                    <a:moveTo>
                      <a:pt x="4" y="1"/>
                    </a:moveTo>
                    <a:cubicBezTo>
                      <a:pt x="3" y="0"/>
                      <a:pt x="1" y="2"/>
                      <a:pt x="0" y="1"/>
                    </a:cubicBezTo>
                    <a:cubicBezTo>
                      <a:pt x="1" y="0"/>
                      <a:pt x="3"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5" name="Freeform 274">
                <a:extLst>
                  <a:ext uri="{FF2B5EF4-FFF2-40B4-BE49-F238E27FC236}">
                    <a16:creationId xmlns:a16="http://schemas.microsoft.com/office/drawing/2014/main" id="{E3B357C7-3813-4DAC-89A4-23704AB6F2F5}"/>
                  </a:ext>
                </a:extLst>
              </p:cNvPr>
              <p:cNvSpPr/>
              <p:nvPr/>
            </p:nvSpPr>
            <p:spPr bwMode="auto">
              <a:xfrm>
                <a:off x="3530" y="11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6" name="Freeform 275">
                <a:extLst>
                  <a:ext uri="{FF2B5EF4-FFF2-40B4-BE49-F238E27FC236}">
                    <a16:creationId xmlns:a16="http://schemas.microsoft.com/office/drawing/2014/main" id="{0A0E59A6-01DA-4823-BB7E-D752F69E85F5}"/>
                  </a:ext>
                </a:extLst>
              </p:cNvPr>
              <p:cNvSpPr/>
              <p:nvPr/>
            </p:nvSpPr>
            <p:spPr bwMode="auto">
              <a:xfrm>
                <a:off x="2474" y="116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7" name="Freeform 276">
                <a:extLst>
                  <a:ext uri="{FF2B5EF4-FFF2-40B4-BE49-F238E27FC236}">
                    <a16:creationId xmlns:a16="http://schemas.microsoft.com/office/drawing/2014/main" id="{489F3475-8543-4509-B68C-EEF4F79CFCC6}"/>
                  </a:ext>
                </a:extLst>
              </p:cNvPr>
              <p:cNvSpPr/>
              <p:nvPr/>
            </p:nvSpPr>
            <p:spPr bwMode="auto">
              <a:xfrm>
                <a:off x="2683" y="1162"/>
                <a:ext cx="13" cy="8"/>
              </a:xfrm>
              <a:custGeom>
                <a:gdLst>
                  <a:gd name="T0" fmla="*/ 4 w 5"/>
                  <a:gd name="T1" fmla="*/ 1 h 3"/>
                  <a:gd name="T2" fmla="*/ 5 w 5"/>
                  <a:gd name="T3" fmla="*/ 2 h 3"/>
                  <a:gd name="T4" fmla="*/ 0 w 5"/>
                  <a:gd name="T5" fmla="*/ 2 h 3"/>
                  <a:gd name="T6" fmla="*/ 1 w 5"/>
                  <a:gd name="T7" fmla="*/ 1 h 3"/>
                  <a:gd name="T8" fmla="*/ 5 w 5"/>
                  <a:gd name="T9" fmla="*/ 0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2"/>
                      <a:pt x="5" y="2"/>
                      <a:pt x="5" y="2"/>
                    </a:cubicBezTo>
                    <a:cubicBezTo>
                      <a:pt x="3" y="3"/>
                      <a:pt x="2" y="2"/>
                      <a:pt x="0" y="2"/>
                    </a:cubicBezTo>
                    <a:cubicBezTo>
                      <a:pt x="0" y="1"/>
                      <a:pt x="1" y="2"/>
                      <a:pt x="1" y="1"/>
                    </a:cubicBezTo>
                    <a:cubicBezTo>
                      <a:pt x="3" y="2"/>
                      <a:pt x="4" y="0"/>
                      <a:pt x="5"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8" name="Freeform 277">
                <a:extLst>
                  <a:ext uri="{FF2B5EF4-FFF2-40B4-BE49-F238E27FC236}">
                    <a16:creationId xmlns:a16="http://schemas.microsoft.com/office/drawing/2014/main" id="{F7C6B291-664E-48F6-91C5-1FBE0D000546}"/>
                  </a:ext>
                </a:extLst>
              </p:cNvPr>
              <p:cNvSpPr/>
              <p:nvPr/>
            </p:nvSpPr>
            <p:spPr bwMode="auto">
              <a:xfrm>
                <a:off x="2531" y="1162"/>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9" name="Rectangle 278">
                <a:extLst>
                  <a:ext uri="{FF2B5EF4-FFF2-40B4-BE49-F238E27FC236}">
                    <a16:creationId xmlns:a16="http://schemas.microsoft.com/office/drawing/2014/main" id="{579F8F73-F8BC-4C6B-8D27-A05E22371973}"/>
                  </a:ext>
                </a:extLst>
              </p:cNvPr>
              <p:cNvSpPr>
                <a:spLocks noChangeArrowheads="1"/>
              </p:cNvSpPr>
              <p:nvPr/>
            </p:nvSpPr>
            <p:spPr bwMode="auto">
              <a:xfrm>
                <a:off x="3727" y="1162"/>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0" name="Freeform 279">
                <a:extLst>
                  <a:ext uri="{FF2B5EF4-FFF2-40B4-BE49-F238E27FC236}">
                    <a16:creationId xmlns:a16="http://schemas.microsoft.com/office/drawing/2014/main" id="{18124584-1BA9-4B62-B76D-0CAD47E9FEC1}"/>
                  </a:ext>
                </a:extLst>
              </p:cNvPr>
              <p:cNvSpPr/>
              <p:nvPr/>
            </p:nvSpPr>
            <p:spPr bwMode="auto">
              <a:xfrm>
                <a:off x="3556" y="1164"/>
                <a:ext cx="8" cy="6"/>
              </a:xfrm>
              <a:custGeom>
                <a:gdLst>
                  <a:gd name="T0" fmla="*/ 0 w 8"/>
                  <a:gd name="T1" fmla="*/ 6 h 6"/>
                  <a:gd name="T2" fmla="*/ 8 w 8"/>
                  <a:gd name="T3" fmla="*/ 0 h 6"/>
                  <a:gd name="T4" fmla="*/ 6 w 8"/>
                  <a:gd name="T5" fmla="*/ 3 h 6"/>
                  <a:gd name="T6" fmla="*/ 0 w 8"/>
                  <a:gd name="T7" fmla="*/ 6 h 6"/>
                </a:gdLst>
                <a:cxnLst>
                  <a:cxn ang="0">
                    <a:pos x="T0" y="T1"/>
                  </a:cxn>
                  <a:cxn ang="0">
                    <a:pos x="T2" y="T3"/>
                  </a:cxn>
                  <a:cxn ang="0">
                    <a:pos x="T4" y="T5"/>
                  </a:cxn>
                  <a:cxn ang="0">
                    <a:pos x="T6" y="T7"/>
                  </a:cxn>
                </a:cxnLst>
                <a:rect l="0" t="0" r="r" b="b"/>
                <a:pathLst>
                  <a:path w="8" h="6">
                    <a:moveTo>
                      <a:pt x="0" y="6"/>
                    </a:moveTo>
                    <a:lnTo>
                      <a:pt x="8" y="0"/>
                    </a:lnTo>
                    <a:lnTo>
                      <a:pt x="6"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1" name="Rectangle 280">
                <a:extLst>
                  <a:ext uri="{FF2B5EF4-FFF2-40B4-BE49-F238E27FC236}">
                    <a16:creationId xmlns:a16="http://schemas.microsoft.com/office/drawing/2014/main" id="{B89D386F-A9D2-4001-A692-EC5B9262F861}"/>
                  </a:ext>
                </a:extLst>
              </p:cNvPr>
              <p:cNvSpPr>
                <a:spLocks noChangeArrowheads="1"/>
              </p:cNvSpPr>
              <p:nvPr/>
            </p:nvSpPr>
            <p:spPr bwMode="auto">
              <a:xfrm>
                <a:off x="2205" y="116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2" name="Freeform 281">
                <a:extLst>
                  <a:ext uri="{FF2B5EF4-FFF2-40B4-BE49-F238E27FC236}">
                    <a16:creationId xmlns:a16="http://schemas.microsoft.com/office/drawing/2014/main" id="{C962C0D8-A5D0-4C66-9903-210A7185746F}"/>
                  </a:ext>
                </a:extLst>
              </p:cNvPr>
              <p:cNvSpPr/>
              <p:nvPr/>
            </p:nvSpPr>
            <p:spPr bwMode="auto">
              <a:xfrm>
                <a:off x="2183" y="1164"/>
                <a:ext cx="14" cy="6"/>
              </a:xfrm>
              <a:custGeom>
                <a:gdLst>
                  <a:gd name="T0" fmla="*/ 4 w 5"/>
                  <a:gd name="T1" fmla="*/ 0 h 2"/>
                  <a:gd name="T2" fmla="*/ 5 w 5"/>
                  <a:gd name="T3" fmla="*/ 0 h 2"/>
                  <a:gd name="T4" fmla="*/ 2 w 5"/>
                  <a:gd name="T5" fmla="*/ 1 h 2"/>
                  <a:gd name="T6" fmla="*/ 0 w 5"/>
                  <a:gd name="T7" fmla="*/ 1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5" y="0"/>
                      <a:pt x="5" y="0"/>
                      <a:pt x="5" y="0"/>
                    </a:cubicBezTo>
                    <a:cubicBezTo>
                      <a:pt x="4" y="1"/>
                      <a:pt x="2" y="2"/>
                      <a:pt x="2" y="1"/>
                    </a:cubicBezTo>
                    <a:cubicBezTo>
                      <a:pt x="1" y="1"/>
                      <a:pt x="1" y="1"/>
                      <a:pt x="0" y="1"/>
                    </a:cubicBezTo>
                    <a:cubicBezTo>
                      <a:pt x="0" y="0"/>
                      <a:pt x="0" y="0"/>
                      <a:pt x="0"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3" name="Freeform 282">
                <a:extLst>
                  <a:ext uri="{FF2B5EF4-FFF2-40B4-BE49-F238E27FC236}">
                    <a16:creationId xmlns:a16="http://schemas.microsoft.com/office/drawing/2014/main" id="{658218FB-2F57-449A-BCD8-629F10A63D1B}"/>
                  </a:ext>
                </a:extLst>
              </p:cNvPr>
              <p:cNvSpPr/>
              <p:nvPr/>
            </p:nvSpPr>
            <p:spPr bwMode="auto">
              <a:xfrm>
                <a:off x="3597" y="1164"/>
                <a:ext cx="13" cy="11"/>
              </a:xfrm>
              <a:custGeom>
                <a:gdLst>
                  <a:gd name="T0" fmla="*/ 5 w 5"/>
                  <a:gd name="T1" fmla="*/ 1 h 4"/>
                  <a:gd name="T2" fmla="*/ 1 w 5"/>
                  <a:gd name="T3" fmla="*/ 3 h 4"/>
                  <a:gd name="T4" fmla="*/ 1 w 5"/>
                  <a:gd name="T5" fmla="*/ 4 h 4"/>
                  <a:gd name="T6" fmla="*/ 0 w 5"/>
                  <a:gd name="T7" fmla="*/ 4 h 4"/>
                  <a:gd name="T8" fmla="*/ 2 w 5"/>
                  <a:gd name="T9" fmla="*/ 2 h 4"/>
                  <a:gd name="T10" fmla="*/ 1 w 5"/>
                  <a:gd name="T11" fmla="*/ 1 h 4"/>
                  <a:gd name="T12" fmla="*/ 3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3" y="0"/>
                      <a:pt x="4" y="4"/>
                      <a:pt x="1" y="3"/>
                    </a:cubicBezTo>
                    <a:cubicBezTo>
                      <a:pt x="1" y="4"/>
                      <a:pt x="1" y="4"/>
                      <a:pt x="1" y="4"/>
                    </a:cubicBezTo>
                    <a:cubicBezTo>
                      <a:pt x="1" y="4"/>
                      <a:pt x="1" y="4"/>
                      <a:pt x="0" y="4"/>
                    </a:cubicBezTo>
                    <a:cubicBezTo>
                      <a:pt x="0" y="2"/>
                      <a:pt x="1" y="2"/>
                      <a:pt x="2" y="2"/>
                    </a:cubicBezTo>
                    <a:cubicBezTo>
                      <a:pt x="1" y="1"/>
                      <a:pt x="1" y="1"/>
                      <a:pt x="1" y="1"/>
                    </a:cubicBezTo>
                    <a:cubicBezTo>
                      <a:pt x="1" y="1"/>
                      <a:pt x="3" y="1"/>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4" name="Freeform 283">
                <a:extLst>
                  <a:ext uri="{FF2B5EF4-FFF2-40B4-BE49-F238E27FC236}">
                    <a16:creationId xmlns:a16="http://schemas.microsoft.com/office/drawing/2014/main" id="{3D172F91-FB54-4FEC-B141-3AC6EA9F21EF}"/>
                  </a:ext>
                </a:extLst>
              </p:cNvPr>
              <p:cNvSpPr/>
              <p:nvPr/>
            </p:nvSpPr>
            <p:spPr bwMode="auto">
              <a:xfrm>
                <a:off x="2279" y="1164"/>
                <a:ext cx="14" cy="6"/>
              </a:xfrm>
              <a:custGeom>
                <a:gdLst>
                  <a:gd name="T0" fmla="*/ 5 w 5"/>
                  <a:gd name="T1" fmla="*/ 1 h 2"/>
                  <a:gd name="T2" fmla="*/ 1 w 5"/>
                  <a:gd name="T3" fmla="*/ 2 h 2"/>
                  <a:gd name="T4" fmla="*/ 3 w 5"/>
                  <a:gd name="T5" fmla="*/ 0 h 2"/>
                  <a:gd name="T6" fmla="*/ 5 w 5"/>
                  <a:gd name="T7" fmla="*/ 1 h 2"/>
                </a:gdLst>
                <a:cxnLst>
                  <a:cxn ang="0">
                    <a:pos x="T0" y="T1"/>
                  </a:cxn>
                  <a:cxn ang="0">
                    <a:pos x="T2" y="T3"/>
                  </a:cxn>
                  <a:cxn ang="0">
                    <a:pos x="T4" y="T5"/>
                  </a:cxn>
                  <a:cxn ang="0">
                    <a:pos x="T6" y="T7"/>
                  </a:cxn>
                </a:cxnLst>
                <a:rect l="0" t="0" r="r" b="b"/>
                <a:pathLst>
                  <a:path w="5" h="2">
                    <a:moveTo>
                      <a:pt x="5" y="1"/>
                    </a:moveTo>
                    <a:cubicBezTo>
                      <a:pt x="3" y="0"/>
                      <a:pt x="3" y="2"/>
                      <a:pt x="1" y="2"/>
                    </a:cubicBezTo>
                    <a:cubicBezTo>
                      <a:pt x="0" y="1"/>
                      <a:pt x="3" y="1"/>
                      <a:pt x="3" y="0"/>
                    </a:cubicBezTo>
                    <a:cubicBezTo>
                      <a:pt x="4"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5" name="Rectangle 284">
                <a:extLst>
                  <a:ext uri="{FF2B5EF4-FFF2-40B4-BE49-F238E27FC236}">
                    <a16:creationId xmlns:a16="http://schemas.microsoft.com/office/drawing/2014/main" id="{4329C3AC-9369-4B22-AA20-D3A582AAB891}"/>
                  </a:ext>
                </a:extLst>
              </p:cNvPr>
              <p:cNvSpPr>
                <a:spLocks noChangeArrowheads="1"/>
              </p:cNvSpPr>
              <p:nvPr/>
            </p:nvSpPr>
            <p:spPr bwMode="auto">
              <a:xfrm>
                <a:off x="3848" y="116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6" name="Freeform 285">
                <a:extLst>
                  <a:ext uri="{FF2B5EF4-FFF2-40B4-BE49-F238E27FC236}">
                    <a16:creationId xmlns:a16="http://schemas.microsoft.com/office/drawing/2014/main" id="{D45B6040-4A92-4AED-9F98-7F7B0F0D2A51}"/>
                  </a:ext>
                </a:extLst>
              </p:cNvPr>
              <p:cNvSpPr/>
              <p:nvPr/>
            </p:nvSpPr>
            <p:spPr bwMode="auto">
              <a:xfrm>
                <a:off x="2173" y="1167"/>
                <a:ext cx="8" cy="3"/>
              </a:xfrm>
              <a:custGeom>
                <a:gdLst>
                  <a:gd name="T0" fmla="*/ 3 w 3"/>
                  <a:gd name="T1" fmla="*/ 1 h 1"/>
                  <a:gd name="T2" fmla="*/ 1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3" y="1"/>
                      <a:pt x="2" y="1"/>
                      <a:pt x="1" y="1"/>
                    </a:cubicBezTo>
                    <a:cubicBezTo>
                      <a:pt x="1" y="1"/>
                      <a:pt x="0" y="0"/>
                      <a:pt x="1" y="0"/>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7" name="Freeform 286">
                <a:extLst>
                  <a:ext uri="{FF2B5EF4-FFF2-40B4-BE49-F238E27FC236}">
                    <a16:creationId xmlns:a16="http://schemas.microsoft.com/office/drawing/2014/main" id="{736A827C-64DC-41D9-9C86-843318C420CF}"/>
                  </a:ext>
                </a:extLst>
              </p:cNvPr>
              <p:cNvSpPr/>
              <p:nvPr/>
            </p:nvSpPr>
            <p:spPr bwMode="auto">
              <a:xfrm>
                <a:off x="3214" y="116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8" name="Freeform 287">
                <a:extLst>
                  <a:ext uri="{FF2B5EF4-FFF2-40B4-BE49-F238E27FC236}">
                    <a16:creationId xmlns:a16="http://schemas.microsoft.com/office/drawing/2014/main" id="{45F0F48B-8B9E-4418-BFD3-9249113BB500}"/>
                  </a:ext>
                </a:extLst>
              </p:cNvPr>
              <p:cNvSpPr/>
              <p:nvPr/>
            </p:nvSpPr>
            <p:spPr bwMode="auto">
              <a:xfrm>
                <a:off x="3722" y="1167"/>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9" name="Freeform 288">
                <a:extLst>
                  <a:ext uri="{FF2B5EF4-FFF2-40B4-BE49-F238E27FC236}">
                    <a16:creationId xmlns:a16="http://schemas.microsoft.com/office/drawing/2014/main" id="{0CCDC94B-921A-4E39-965C-5551909C8F54}"/>
                  </a:ext>
                </a:extLst>
              </p:cNvPr>
              <p:cNvSpPr/>
              <p:nvPr/>
            </p:nvSpPr>
            <p:spPr bwMode="auto">
              <a:xfrm>
                <a:off x="3011" y="11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0" name="Freeform 289">
                <a:extLst>
                  <a:ext uri="{FF2B5EF4-FFF2-40B4-BE49-F238E27FC236}">
                    <a16:creationId xmlns:a16="http://schemas.microsoft.com/office/drawing/2014/main" id="{99DEC1EE-63AD-4BCC-A807-3D2557F02BE3}"/>
                  </a:ext>
                </a:extLst>
              </p:cNvPr>
              <p:cNvSpPr/>
              <p:nvPr/>
            </p:nvSpPr>
            <p:spPr bwMode="auto">
              <a:xfrm>
                <a:off x="3639" y="116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1" name="Freeform 290">
                <a:extLst>
                  <a:ext uri="{FF2B5EF4-FFF2-40B4-BE49-F238E27FC236}">
                    <a16:creationId xmlns:a16="http://schemas.microsoft.com/office/drawing/2014/main" id="{6E2D7F31-A7E3-43E7-984E-0E1B5EFD36D3}"/>
                  </a:ext>
                </a:extLst>
              </p:cNvPr>
              <p:cNvSpPr/>
              <p:nvPr/>
            </p:nvSpPr>
            <p:spPr bwMode="auto">
              <a:xfrm>
                <a:off x="2269" y="117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2" name="Freeform 291">
                <a:extLst>
                  <a:ext uri="{FF2B5EF4-FFF2-40B4-BE49-F238E27FC236}">
                    <a16:creationId xmlns:a16="http://schemas.microsoft.com/office/drawing/2014/main" id="{DC9015B8-C227-430C-9804-D857DF457AF9}"/>
                  </a:ext>
                </a:extLst>
              </p:cNvPr>
              <p:cNvSpPr/>
              <p:nvPr/>
            </p:nvSpPr>
            <p:spPr bwMode="auto">
              <a:xfrm>
                <a:off x="2672" y="1170"/>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2" y="0"/>
                      <a:pt x="1"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3" name="Freeform 292">
                <a:extLst>
                  <a:ext uri="{FF2B5EF4-FFF2-40B4-BE49-F238E27FC236}">
                    <a16:creationId xmlns:a16="http://schemas.microsoft.com/office/drawing/2014/main" id="{56268254-13D7-4894-ABD3-F76F2098FCE4}"/>
                  </a:ext>
                </a:extLst>
              </p:cNvPr>
              <p:cNvSpPr/>
              <p:nvPr/>
            </p:nvSpPr>
            <p:spPr bwMode="auto">
              <a:xfrm>
                <a:off x="2253" y="1167"/>
                <a:ext cx="8" cy="8"/>
              </a:xfrm>
              <a:custGeom>
                <a:gdLst>
                  <a:gd name="T0" fmla="*/ 3 w 3"/>
                  <a:gd name="T1" fmla="*/ 2 h 3"/>
                  <a:gd name="T2" fmla="*/ 0 w 3"/>
                  <a:gd name="T3" fmla="*/ 2 h 3"/>
                  <a:gd name="T4" fmla="*/ 3 w 3"/>
                  <a:gd name="T5" fmla="*/ 2 h 3"/>
                </a:gdLst>
                <a:cxnLst>
                  <a:cxn ang="0">
                    <a:pos x="T0" y="T1"/>
                  </a:cxn>
                  <a:cxn ang="0">
                    <a:pos x="T2" y="T3"/>
                  </a:cxn>
                  <a:cxn ang="0">
                    <a:pos x="T4" y="T5"/>
                  </a:cxn>
                </a:cxnLst>
                <a:rect l="0" t="0" r="r" b="b"/>
                <a:pathLst>
                  <a:path w="3" h="3">
                    <a:moveTo>
                      <a:pt x="3" y="2"/>
                    </a:moveTo>
                    <a:cubicBezTo>
                      <a:pt x="2" y="3"/>
                      <a:pt x="1" y="2"/>
                      <a:pt x="0" y="2"/>
                    </a:cubicBezTo>
                    <a:cubicBezTo>
                      <a:pt x="1"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4" name="Freeform 293">
                <a:extLst>
                  <a:ext uri="{FF2B5EF4-FFF2-40B4-BE49-F238E27FC236}">
                    <a16:creationId xmlns:a16="http://schemas.microsoft.com/office/drawing/2014/main" id="{F84AC80F-D2A7-45A1-BEDB-765970E2DDF7}"/>
                  </a:ext>
                </a:extLst>
              </p:cNvPr>
              <p:cNvSpPr/>
              <p:nvPr/>
            </p:nvSpPr>
            <p:spPr bwMode="auto">
              <a:xfrm>
                <a:off x="3209" y="117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5" name="Freeform 294">
                <a:extLst>
                  <a:ext uri="{FF2B5EF4-FFF2-40B4-BE49-F238E27FC236}">
                    <a16:creationId xmlns:a16="http://schemas.microsoft.com/office/drawing/2014/main" id="{F1EB2B6A-F47E-4E34-9E3C-281D32159BC4}"/>
                  </a:ext>
                </a:extLst>
              </p:cNvPr>
              <p:cNvSpPr/>
              <p:nvPr/>
            </p:nvSpPr>
            <p:spPr bwMode="auto">
              <a:xfrm>
                <a:off x="3717" y="1170"/>
                <a:ext cx="5" cy="5"/>
              </a:xfrm>
              <a:custGeom>
                <a:gdLst>
                  <a:gd name="T0" fmla="*/ 1 w 2"/>
                  <a:gd name="T1" fmla="*/ 2 h 2"/>
                  <a:gd name="T2" fmla="*/ 0 w 2"/>
                  <a:gd name="T3" fmla="*/ 1 h 2"/>
                  <a:gd name="T4" fmla="*/ 2 w 2"/>
                  <a:gd name="T5" fmla="*/ 1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1"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6" name="Rectangle 295">
                <a:extLst>
                  <a:ext uri="{FF2B5EF4-FFF2-40B4-BE49-F238E27FC236}">
                    <a16:creationId xmlns:a16="http://schemas.microsoft.com/office/drawing/2014/main" id="{AE336F25-F345-4744-B2A7-039EF8B58375}"/>
                  </a:ext>
                </a:extLst>
              </p:cNvPr>
              <p:cNvSpPr>
                <a:spLocks noChangeArrowheads="1"/>
              </p:cNvSpPr>
              <p:nvPr/>
            </p:nvSpPr>
            <p:spPr bwMode="auto">
              <a:xfrm>
                <a:off x="3642" y="1172"/>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7" name="Freeform 296">
                <a:extLst>
                  <a:ext uri="{FF2B5EF4-FFF2-40B4-BE49-F238E27FC236}">
                    <a16:creationId xmlns:a16="http://schemas.microsoft.com/office/drawing/2014/main" id="{08A9DA5B-B442-425A-B2B9-108BACE8408B}"/>
                  </a:ext>
                </a:extLst>
              </p:cNvPr>
              <p:cNvSpPr/>
              <p:nvPr/>
            </p:nvSpPr>
            <p:spPr bwMode="auto">
              <a:xfrm>
                <a:off x="3001" y="117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8" name="Freeform 297">
                <a:extLst>
                  <a:ext uri="{FF2B5EF4-FFF2-40B4-BE49-F238E27FC236}">
                    <a16:creationId xmlns:a16="http://schemas.microsoft.com/office/drawing/2014/main" id="{617B600A-69E3-4DF4-B615-9F210E34F891}"/>
                  </a:ext>
                </a:extLst>
              </p:cNvPr>
              <p:cNvSpPr/>
              <p:nvPr/>
            </p:nvSpPr>
            <p:spPr bwMode="auto">
              <a:xfrm>
                <a:off x="3743" y="1172"/>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9" name="Freeform 298">
                <a:extLst>
                  <a:ext uri="{FF2B5EF4-FFF2-40B4-BE49-F238E27FC236}">
                    <a16:creationId xmlns:a16="http://schemas.microsoft.com/office/drawing/2014/main" id="{48F2268A-7AB2-4A17-9148-C82855A2F416}"/>
                  </a:ext>
                </a:extLst>
              </p:cNvPr>
              <p:cNvSpPr/>
              <p:nvPr/>
            </p:nvSpPr>
            <p:spPr bwMode="auto">
              <a:xfrm>
                <a:off x="2549" y="1175"/>
                <a:ext cx="14" cy="8"/>
              </a:xfrm>
              <a:custGeom>
                <a:gdLst>
                  <a:gd name="T0" fmla="*/ 5 w 5"/>
                  <a:gd name="T1" fmla="*/ 0 h 3"/>
                  <a:gd name="T2" fmla="*/ 4 w 5"/>
                  <a:gd name="T3" fmla="*/ 1 h 3"/>
                  <a:gd name="T4" fmla="*/ 5 w 5"/>
                  <a:gd name="T5" fmla="*/ 2 h 3"/>
                  <a:gd name="T6" fmla="*/ 1 w 5"/>
                  <a:gd name="T7" fmla="*/ 2 h 3"/>
                  <a:gd name="T8" fmla="*/ 0 w 5"/>
                  <a:gd name="T9" fmla="*/ 2 h 3"/>
                  <a:gd name="T10" fmla="*/ 2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4" y="1"/>
                      <a:pt x="4" y="1"/>
                      <a:pt x="4" y="1"/>
                    </a:cubicBezTo>
                    <a:cubicBezTo>
                      <a:pt x="5" y="2"/>
                      <a:pt x="5" y="2"/>
                      <a:pt x="5" y="2"/>
                    </a:cubicBezTo>
                    <a:cubicBezTo>
                      <a:pt x="3" y="3"/>
                      <a:pt x="2" y="0"/>
                      <a:pt x="1" y="2"/>
                    </a:cubicBezTo>
                    <a:cubicBezTo>
                      <a:pt x="0" y="2"/>
                      <a:pt x="0" y="2"/>
                      <a:pt x="0" y="2"/>
                    </a:cubicBezTo>
                    <a:cubicBezTo>
                      <a:pt x="0" y="0"/>
                      <a:pt x="1" y="0"/>
                      <a:pt x="2" y="0"/>
                    </a:cubicBezTo>
                    <a:cubicBezTo>
                      <a:pt x="3"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0" name="Freeform 299">
                <a:extLst>
                  <a:ext uri="{FF2B5EF4-FFF2-40B4-BE49-F238E27FC236}">
                    <a16:creationId xmlns:a16="http://schemas.microsoft.com/office/drawing/2014/main" id="{EE09927F-2A69-426E-9786-A989B78F116F}"/>
                  </a:ext>
                </a:extLst>
              </p:cNvPr>
              <p:cNvSpPr/>
              <p:nvPr/>
            </p:nvSpPr>
            <p:spPr bwMode="auto">
              <a:xfrm>
                <a:off x="2653" y="1172"/>
                <a:ext cx="19" cy="11"/>
              </a:xfrm>
              <a:custGeom>
                <a:gdLst>
                  <a:gd name="T0" fmla="*/ 6 w 7"/>
                  <a:gd name="T1" fmla="*/ 1 h 4"/>
                  <a:gd name="T2" fmla="*/ 6 w 7"/>
                  <a:gd name="T3" fmla="*/ 2 h 4"/>
                  <a:gd name="T4" fmla="*/ 7 w 7"/>
                  <a:gd name="T5" fmla="*/ 3 h 4"/>
                  <a:gd name="T6" fmla="*/ 4 w 7"/>
                  <a:gd name="T7" fmla="*/ 3 h 4"/>
                  <a:gd name="T8" fmla="*/ 2 w 7"/>
                  <a:gd name="T9" fmla="*/ 3 h 4"/>
                  <a:gd name="T10" fmla="*/ 0 w 7"/>
                  <a:gd name="T11" fmla="*/ 4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6" y="2"/>
                      <a:pt x="6" y="2"/>
                      <a:pt x="6" y="2"/>
                    </a:cubicBezTo>
                    <a:cubicBezTo>
                      <a:pt x="7" y="3"/>
                      <a:pt x="7" y="3"/>
                      <a:pt x="7" y="3"/>
                    </a:cubicBezTo>
                    <a:cubicBezTo>
                      <a:pt x="4" y="3"/>
                      <a:pt x="4" y="3"/>
                      <a:pt x="4" y="3"/>
                    </a:cubicBezTo>
                    <a:cubicBezTo>
                      <a:pt x="5" y="3"/>
                      <a:pt x="1" y="1"/>
                      <a:pt x="2" y="3"/>
                    </a:cubicBezTo>
                    <a:cubicBezTo>
                      <a:pt x="1" y="3"/>
                      <a:pt x="1" y="4"/>
                      <a:pt x="0" y="4"/>
                    </a:cubicBezTo>
                    <a:cubicBezTo>
                      <a:pt x="2" y="3"/>
                      <a:pt x="3"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1" name="Freeform 300">
                <a:extLst>
                  <a:ext uri="{FF2B5EF4-FFF2-40B4-BE49-F238E27FC236}">
                    <a16:creationId xmlns:a16="http://schemas.microsoft.com/office/drawing/2014/main" id="{E1089D6F-1D04-4AC5-904F-4D64872BC5DC}"/>
                  </a:ext>
                </a:extLst>
              </p:cNvPr>
              <p:cNvSpPr/>
              <p:nvPr/>
            </p:nvSpPr>
            <p:spPr bwMode="auto">
              <a:xfrm>
                <a:off x="3204" y="1175"/>
                <a:ext cx="5" cy="5"/>
              </a:xfrm>
              <a:custGeom>
                <a:gdLst>
                  <a:gd name="T0" fmla="*/ 1 w 2"/>
                  <a:gd name="T1" fmla="*/ 2 h 2"/>
                  <a:gd name="T2" fmla="*/ 1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1" y="0"/>
                    </a:cubicBezTo>
                    <a:cubicBezTo>
                      <a:pt x="2"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2" name="Freeform 301">
                <a:extLst>
                  <a:ext uri="{FF2B5EF4-FFF2-40B4-BE49-F238E27FC236}">
                    <a16:creationId xmlns:a16="http://schemas.microsoft.com/office/drawing/2014/main" id="{F688211D-FC6E-43B4-B9C3-0F7FE5805CCB}"/>
                  </a:ext>
                </a:extLst>
              </p:cNvPr>
              <p:cNvSpPr/>
              <p:nvPr/>
            </p:nvSpPr>
            <p:spPr bwMode="auto">
              <a:xfrm>
                <a:off x="3805" y="1175"/>
                <a:ext cx="3" cy="5"/>
              </a:xfrm>
              <a:custGeom>
                <a:gdLst>
                  <a:gd name="T0" fmla="*/ 1 w 1"/>
                  <a:gd name="T1" fmla="*/ 2 h 2"/>
                  <a:gd name="T2" fmla="*/ 1 w 1"/>
                  <a:gd name="T3" fmla="*/ 2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1" y="2"/>
                      <a:pt x="1" y="2"/>
                    </a:cubicBezTo>
                    <a:cubicBezTo>
                      <a:pt x="0" y="1"/>
                      <a:pt x="1" y="1"/>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3" name="Freeform 302">
                <a:extLst>
                  <a:ext uri="{FF2B5EF4-FFF2-40B4-BE49-F238E27FC236}">
                    <a16:creationId xmlns:a16="http://schemas.microsoft.com/office/drawing/2014/main" id="{192D30C7-55D0-4E9B-952C-7A02458722C3}"/>
                  </a:ext>
                </a:extLst>
              </p:cNvPr>
              <p:cNvSpPr/>
              <p:nvPr/>
            </p:nvSpPr>
            <p:spPr bwMode="auto">
              <a:xfrm>
                <a:off x="2573" y="1175"/>
                <a:ext cx="3" cy="5"/>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4" name="Freeform 303">
                <a:extLst>
                  <a:ext uri="{FF2B5EF4-FFF2-40B4-BE49-F238E27FC236}">
                    <a16:creationId xmlns:a16="http://schemas.microsoft.com/office/drawing/2014/main" id="{557C2F7F-A7C6-4312-8348-38479B36A748}"/>
                  </a:ext>
                </a:extLst>
              </p:cNvPr>
              <p:cNvSpPr/>
              <p:nvPr/>
            </p:nvSpPr>
            <p:spPr bwMode="auto">
              <a:xfrm>
                <a:off x="2752" y="1175"/>
                <a:ext cx="6" cy="5"/>
              </a:xfrm>
              <a:custGeom>
                <a:gdLst>
                  <a:gd name="T0" fmla="*/ 2 w 2"/>
                  <a:gd name="T1" fmla="*/ 2 h 2"/>
                  <a:gd name="T2" fmla="*/ 0 w 2"/>
                  <a:gd name="T3" fmla="*/ 1 h 2"/>
                  <a:gd name="T4" fmla="*/ 0 w 2"/>
                  <a:gd name="T5" fmla="*/ 1 h 2"/>
                  <a:gd name="T6" fmla="*/ 1 w 2"/>
                  <a:gd name="T7" fmla="*/ 1 h 2"/>
                  <a:gd name="T8" fmla="*/ 2 w 2"/>
                  <a:gd name="T9" fmla="*/ 0 h 2"/>
                  <a:gd name="T10" fmla="*/ 2 w 2"/>
                  <a:gd name="T11" fmla="*/ 2 h 2"/>
                </a:gdLst>
                <a:cxnLst>
                  <a:cxn ang="0">
                    <a:pos x="T0" y="T1"/>
                  </a:cxn>
                  <a:cxn ang="0">
                    <a:pos x="T2" y="T3"/>
                  </a:cxn>
                  <a:cxn ang="0">
                    <a:pos x="T4" y="T5"/>
                  </a:cxn>
                  <a:cxn ang="0">
                    <a:pos x="T6" y="T7"/>
                  </a:cxn>
                  <a:cxn ang="0">
                    <a:pos x="T8" y="T9"/>
                  </a:cxn>
                  <a:cxn ang="0">
                    <a:pos x="T10" y="T11"/>
                  </a:cxn>
                </a:cxnLst>
                <a:rect l="0" t="0" r="r" b="b"/>
                <a:pathLst>
                  <a:path w="2" h="2">
                    <a:moveTo>
                      <a:pt x="2" y="2"/>
                    </a:moveTo>
                    <a:cubicBezTo>
                      <a:pt x="1" y="1"/>
                      <a:pt x="0" y="1"/>
                      <a:pt x="0" y="1"/>
                    </a:cubicBezTo>
                    <a:cubicBezTo>
                      <a:pt x="0" y="1"/>
                      <a:pt x="0" y="1"/>
                      <a:pt x="0" y="1"/>
                    </a:cubicBezTo>
                    <a:cubicBezTo>
                      <a:pt x="1" y="1"/>
                      <a:pt x="1" y="1"/>
                      <a:pt x="1" y="1"/>
                    </a:cubicBezTo>
                    <a:cubicBezTo>
                      <a:pt x="2" y="0"/>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5" name="Freeform 304">
                <a:extLst>
                  <a:ext uri="{FF2B5EF4-FFF2-40B4-BE49-F238E27FC236}">
                    <a16:creationId xmlns:a16="http://schemas.microsoft.com/office/drawing/2014/main" id="{01065BBB-850A-4AA8-A1AE-B1EF03671597}"/>
                  </a:ext>
                </a:extLst>
              </p:cNvPr>
              <p:cNvSpPr/>
              <p:nvPr/>
            </p:nvSpPr>
            <p:spPr bwMode="auto">
              <a:xfrm>
                <a:off x="3110" y="117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2"/>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6" name="Freeform 305">
                <a:extLst>
                  <a:ext uri="{FF2B5EF4-FFF2-40B4-BE49-F238E27FC236}">
                    <a16:creationId xmlns:a16="http://schemas.microsoft.com/office/drawing/2014/main" id="{3EA6BA76-1905-4DEF-B170-DAD80F4AB832}"/>
                  </a:ext>
                </a:extLst>
              </p:cNvPr>
              <p:cNvSpPr/>
              <p:nvPr/>
            </p:nvSpPr>
            <p:spPr bwMode="auto">
              <a:xfrm>
                <a:off x="3490" y="1175"/>
                <a:ext cx="5" cy="5"/>
              </a:xfrm>
              <a:custGeom>
                <a:gdLst>
                  <a:gd name="T0" fmla="*/ 2 w 2"/>
                  <a:gd name="T1" fmla="*/ 0 h 2"/>
                  <a:gd name="T2" fmla="*/ 1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7" name="Freeform 306">
                <a:extLst>
                  <a:ext uri="{FF2B5EF4-FFF2-40B4-BE49-F238E27FC236}">
                    <a16:creationId xmlns:a16="http://schemas.microsoft.com/office/drawing/2014/main" id="{9563B107-05AF-45C1-B556-A320C3D3288E}"/>
                  </a:ext>
                </a:extLst>
              </p:cNvPr>
              <p:cNvSpPr/>
              <p:nvPr/>
            </p:nvSpPr>
            <p:spPr bwMode="auto">
              <a:xfrm>
                <a:off x="3647" y="1175"/>
                <a:ext cx="6" cy="5"/>
              </a:xfrm>
              <a:custGeom>
                <a:gdLst>
                  <a:gd name="T0" fmla="*/ 2 w 2"/>
                  <a:gd name="T1" fmla="*/ 1 h 2"/>
                  <a:gd name="T2" fmla="*/ 1 w 2"/>
                  <a:gd name="T3" fmla="*/ 2 h 2"/>
                  <a:gd name="T4" fmla="*/ 1 w 2"/>
                  <a:gd name="T5" fmla="*/ 0 h 2"/>
                  <a:gd name="T6" fmla="*/ 2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2"/>
                      <a:pt x="1" y="2"/>
                      <a:pt x="1" y="2"/>
                    </a:cubicBezTo>
                    <a:cubicBezTo>
                      <a:pt x="0" y="1"/>
                      <a:pt x="1" y="1"/>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8" name="Freeform 307">
                <a:extLst>
                  <a:ext uri="{FF2B5EF4-FFF2-40B4-BE49-F238E27FC236}">
                    <a16:creationId xmlns:a16="http://schemas.microsoft.com/office/drawing/2014/main" id="{D359114E-533B-4DCD-A5FA-58DAE9C6CCD3}"/>
                  </a:ext>
                </a:extLst>
              </p:cNvPr>
              <p:cNvSpPr/>
              <p:nvPr/>
            </p:nvSpPr>
            <p:spPr bwMode="auto">
              <a:xfrm>
                <a:off x="3679" y="11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9" name="Freeform 308">
                <a:extLst>
                  <a:ext uri="{FF2B5EF4-FFF2-40B4-BE49-F238E27FC236}">
                    <a16:creationId xmlns:a16="http://schemas.microsoft.com/office/drawing/2014/main" id="{164EAC07-646A-4872-AB2B-7360BCF1BF2E}"/>
                  </a:ext>
                </a:extLst>
              </p:cNvPr>
              <p:cNvSpPr/>
              <p:nvPr/>
            </p:nvSpPr>
            <p:spPr bwMode="auto">
              <a:xfrm>
                <a:off x="3239" y="1178"/>
                <a:ext cx="13" cy="8"/>
              </a:xfrm>
              <a:custGeom>
                <a:gdLst>
                  <a:gd name="T0" fmla="*/ 5 w 5"/>
                  <a:gd name="T1" fmla="*/ 0 h 3"/>
                  <a:gd name="T2" fmla="*/ 0 w 5"/>
                  <a:gd name="T3" fmla="*/ 2 h 3"/>
                  <a:gd name="T4" fmla="*/ 1 w 5"/>
                  <a:gd name="T5" fmla="*/ 1 h 3"/>
                  <a:gd name="T6" fmla="*/ 5 w 5"/>
                  <a:gd name="T7" fmla="*/ 0 h 3"/>
                </a:gdLst>
                <a:cxnLst>
                  <a:cxn ang="0">
                    <a:pos x="T0" y="T1"/>
                  </a:cxn>
                  <a:cxn ang="0">
                    <a:pos x="T2" y="T3"/>
                  </a:cxn>
                  <a:cxn ang="0">
                    <a:pos x="T4" y="T5"/>
                  </a:cxn>
                  <a:cxn ang="0">
                    <a:pos x="T6" y="T7"/>
                  </a:cxn>
                </a:cxnLst>
                <a:rect l="0" t="0" r="r" b="b"/>
                <a:pathLst>
                  <a:path w="5" h="3">
                    <a:moveTo>
                      <a:pt x="5" y="0"/>
                    </a:moveTo>
                    <a:cubicBezTo>
                      <a:pt x="4" y="1"/>
                      <a:pt x="2" y="3"/>
                      <a:pt x="0" y="2"/>
                    </a:cubicBezTo>
                    <a:cubicBezTo>
                      <a:pt x="0" y="2"/>
                      <a:pt x="0" y="1"/>
                      <a:pt x="1" y="1"/>
                    </a:cubicBezTo>
                    <a:cubicBezTo>
                      <a:pt x="2" y="2"/>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0" name="Freeform 309">
                <a:extLst>
                  <a:ext uri="{FF2B5EF4-FFF2-40B4-BE49-F238E27FC236}">
                    <a16:creationId xmlns:a16="http://schemas.microsoft.com/office/drawing/2014/main" id="{B1F9BEBC-498B-4A2E-9457-ADE22666341B}"/>
                  </a:ext>
                </a:extLst>
              </p:cNvPr>
              <p:cNvSpPr/>
              <p:nvPr/>
            </p:nvSpPr>
            <p:spPr bwMode="auto">
              <a:xfrm>
                <a:off x="3629" y="1175"/>
                <a:ext cx="13" cy="11"/>
              </a:xfrm>
              <a:custGeom>
                <a:gdLst>
                  <a:gd name="T0" fmla="*/ 3 w 5"/>
                  <a:gd name="T1" fmla="*/ 4 h 4"/>
                  <a:gd name="T2" fmla="*/ 0 w 5"/>
                  <a:gd name="T3" fmla="*/ 2 h 4"/>
                  <a:gd name="T4" fmla="*/ 3 w 5"/>
                  <a:gd name="T5" fmla="*/ 1 h 4"/>
                  <a:gd name="T6" fmla="*/ 5 w 5"/>
                  <a:gd name="T7" fmla="*/ 2 h 4"/>
                  <a:gd name="T8" fmla="*/ 3 w 5"/>
                  <a:gd name="T9" fmla="*/ 4 h 4"/>
                </a:gdLst>
                <a:cxnLst>
                  <a:cxn ang="0">
                    <a:pos x="T0" y="T1"/>
                  </a:cxn>
                  <a:cxn ang="0">
                    <a:pos x="T2" y="T3"/>
                  </a:cxn>
                  <a:cxn ang="0">
                    <a:pos x="T4" y="T5"/>
                  </a:cxn>
                  <a:cxn ang="0">
                    <a:pos x="T6" y="T7"/>
                  </a:cxn>
                  <a:cxn ang="0">
                    <a:pos x="T8" y="T9"/>
                  </a:cxn>
                </a:cxnLst>
                <a:rect l="0" t="0" r="r" b="b"/>
                <a:pathLst>
                  <a:path w="5" h="4">
                    <a:moveTo>
                      <a:pt x="3" y="4"/>
                    </a:moveTo>
                    <a:cubicBezTo>
                      <a:pt x="1" y="4"/>
                      <a:pt x="1" y="2"/>
                      <a:pt x="0" y="2"/>
                    </a:cubicBezTo>
                    <a:cubicBezTo>
                      <a:pt x="1" y="0"/>
                      <a:pt x="3" y="4"/>
                      <a:pt x="3" y="1"/>
                    </a:cubicBezTo>
                    <a:cubicBezTo>
                      <a:pt x="5" y="2"/>
                      <a:pt x="5" y="2"/>
                      <a:pt x="5" y="2"/>
                    </a:cubicBez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1" name="Freeform 310">
                <a:extLst>
                  <a:ext uri="{FF2B5EF4-FFF2-40B4-BE49-F238E27FC236}">
                    <a16:creationId xmlns:a16="http://schemas.microsoft.com/office/drawing/2014/main" id="{79F3B69F-80B1-48B7-83B0-C983019AF13F}"/>
                  </a:ext>
                </a:extLst>
              </p:cNvPr>
              <p:cNvSpPr/>
              <p:nvPr/>
            </p:nvSpPr>
            <p:spPr bwMode="auto">
              <a:xfrm>
                <a:off x="3065" y="118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0"/>
                      <a:pt x="0" y="0"/>
                      <a:pt x="0" y="0"/>
                    </a:cubicBezTo>
                    <a:cubicBezTo>
                      <a:pt x="1" y="0"/>
                      <a:pt x="1" y="0"/>
                      <a:pt x="1"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2" name="Freeform 311">
                <a:extLst>
                  <a:ext uri="{FF2B5EF4-FFF2-40B4-BE49-F238E27FC236}">
                    <a16:creationId xmlns:a16="http://schemas.microsoft.com/office/drawing/2014/main" id="{AFC5DAC0-72E6-4A13-85CA-7010B2310C3F}"/>
                  </a:ext>
                </a:extLst>
              </p:cNvPr>
              <p:cNvSpPr/>
              <p:nvPr/>
            </p:nvSpPr>
            <p:spPr bwMode="auto">
              <a:xfrm>
                <a:off x="3685" y="1180"/>
                <a:ext cx="5" cy="6"/>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1" y="0"/>
                      <a:pt x="2" y="2"/>
                      <a:pt x="0" y="2"/>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3" name="Freeform 312">
                <a:extLst>
                  <a:ext uri="{FF2B5EF4-FFF2-40B4-BE49-F238E27FC236}">
                    <a16:creationId xmlns:a16="http://schemas.microsoft.com/office/drawing/2014/main" id="{D4C67FA7-C65F-4356-A368-4CCC558F93B0}"/>
                  </a:ext>
                </a:extLst>
              </p:cNvPr>
              <p:cNvSpPr/>
              <p:nvPr/>
            </p:nvSpPr>
            <p:spPr bwMode="auto">
              <a:xfrm>
                <a:off x="3492" y="1180"/>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4" name="Freeform 313">
                <a:extLst>
                  <a:ext uri="{FF2B5EF4-FFF2-40B4-BE49-F238E27FC236}">
                    <a16:creationId xmlns:a16="http://schemas.microsoft.com/office/drawing/2014/main" id="{57DCD582-2306-4BDE-91A0-A0C7827FC37E}"/>
                  </a:ext>
                </a:extLst>
              </p:cNvPr>
              <p:cNvSpPr/>
              <p:nvPr/>
            </p:nvSpPr>
            <p:spPr bwMode="auto">
              <a:xfrm>
                <a:off x="3468" y="1180"/>
                <a:ext cx="3" cy="6"/>
              </a:xfrm>
              <a:custGeom>
                <a:gdLst>
                  <a:gd name="T0" fmla="*/ 0 w 3"/>
                  <a:gd name="T1" fmla="*/ 6 h 6"/>
                  <a:gd name="T2" fmla="*/ 3 w 3"/>
                  <a:gd name="T3" fmla="*/ 0 h 6"/>
                  <a:gd name="T4" fmla="*/ 0 w 3"/>
                  <a:gd name="T5" fmla="*/ 3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0"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5" name="Freeform 314">
                <a:extLst>
                  <a:ext uri="{FF2B5EF4-FFF2-40B4-BE49-F238E27FC236}">
                    <a16:creationId xmlns:a16="http://schemas.microsoft.com/office/drawing/2014/main" id="{E9F89032-A071-4C16-B21A-9715ED95FFE7}"/>
                  </a:ext>
                </a:extLst>
              </p:cNvPr>
              <p:cNvSpPr/>
              <p:nvPr/>
            </p:nvSpPr>
            <p:spPr bwMode="auto">
              <a:xfrm>
                <a:off x="3196" y="1180"/>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6" name="Freeform 315">
                <a:extLst>
                  <a:ext uri="{FF2B5EF4-FFF2-40B4-BE49-F238E27FC236}">
                    <a16:creationId xmlns:a16="http://schemas.microsoft.com/office/drawing/2014/main" id="{B68D01F7-05EB-4F02-8D5D-2F5903226C13}"/>
                  </a:ext>
                </a:extLst>
              </p:cNvPr>
              <p:cNvSpPr/>
              <p:nvPr/>
            </p:nvSpPr>
            <p:spPr bwMode="auto">
              <a:xfrm flipH="1">
                <a:off x="3570" y="1183"/>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7" name="Freeform 316">
                <a:extLst>
                  <a:ext uri="{FF2B5EF4-FFF2-40B4-BE49-F238E27FC236}">
                    <a16:creationId xmlns:a16="http://schemas.microsoft.com/office/drawing/2014/main" id="{1A45F882-589F-4C5C-9650-293805B5CE0F}"/>
                  </a:ext>
                </a:extLst>
              </p:cNvPr>
              <p:cNvSpPr/>
              <p:nvPr/>
            </p:nvSpPr>
            <p:spPr bwMode="auto">
              <a:xfrm>
                <a:off x="3035" y="1183"/>
                <a:ext cx="25" cy="21"/>
              </a:xfrm>
              <a:custGeom>
                <a:gdLst>
                  <a:gd name="T0" fmla="*/ 9 w 9"/>
                  <a:gd name="T1" fmla="*/ 1 h 8"/>
                  <a:gd name="T2" fmla="*/ 8 w 9"/>
                  <a:gd name="T3" fmla="*/ 2 h 8"/>
                  <a:gd name="T4" fmla="*/ 8 w 9"/>
                  <a:gd name="T5" fmla="*/ 3 h 8"/>
                  <a:gd name="T6" fmla="*/ 6 w 9"/>
                  <a:gd name="T7" fmla="*/ 4 h 8"/>
                  <a:gd name="T8" fmla="*/ 4 w 9"/>
                  <a:gd name="T9" fmla="*/ 5 h 8"/>
                  <a:gd name="T10" fmla="*/ 5 w 9"/>
                  <a:gd name="T11" fmla="*/ 6 h 8"/>
                  <a:gd name="T12" fmla="*/ 2 w 9"/>
                  <a:gd name="T13" fmla="*/ 8 h 8"/>
                  <a:gd name="T14" fmla="*/ 1 w 9"/>
                  <a:gd name="T15" fmla="*/ 6 h 8"/>
                  <a:gd name="T16" fmla="*/ 5 w 9"/>
                  <a:gd name="T17" fmla="*/ 3 h 8"/>
                  <a:gd name="T18" fmla="*/ 7 w 9"/>
                  <a:gd name="T19" fmla="*/ 0 h 8"/>
                  <a:gd name="T20" fmla="*/ 9 w 9"/>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1"/>
                    </a:moveTo>
                    <a:cubicBezTo>
                      <a:pt x="8" y="2"/>
                      <a:pt x="8" y="2"/>
                      <a:pt x="8" y="2"/>
                    </a:cubicBezTo>
                    <a:cubicBezTo>
                      <a:pt x="8" y="3"/>
                      <a:pt x="8" y="3"/>
                      <a:pt x="8" y="3"/>
                    </a:cubicBezTo>
                    <a:cubicBezTo>
                      <a:pt x="8" y="3"/>
                      <a:pt x="6" y="3"/>
                      <a:pt x="6" y="4"/>
                    </a:cubicBezTo>
                    <a:cubicBezTo>
                      <a:pt x="6" y="4"/>
                      <a:pt x="5" y="4"/>
                      <a:pt x="4" y="5"/>
                    </a:cubicBezTo>
                    <a:cubicBezTo>
                      <a:pt x="5" y="6"/>
                      <a:pt x="5" y="6"/>
                      <a:pt x="5" y="6"/>
                    </a:cubicBezTo>
                    <a:cubicBezTo>
                      <a:pt x="3" y="6"/>
                      <a:pt x="4" y="8"/>
                      <a:pt x="2" y="8"/>
                    </a:cubicBezTo>
                    <a:cubicBezTo>
                      <a:pt x="3" y="6"/>
                      <a:pt x="0" y="8"/>
                      <a:pt x="1" y="6"/>
                    </a:cubicBezTo>
                    <a:cubicBezTo>
                      <a:pt x="2" y="5"/>
                      <a:pt x="5" y="5"/>
                      <a:pt x="5" y="3"/>
                    </a:cubicBezTo>
                    <a:cubicBezTo>
                      <a:pt x="5" y="2"/>
                      <a:pt x="7" y="1"/>
                      <a:pt x="7"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8" name="Freeform 317">
                <a:extLst>
                  <a:ext uri="{FF2B5EF4-FFF2-40B4-BE49-F238E27FC236}">
                    <a16:creationId xmlns:a16="http://schemas.microsoft.com/office/drawing/2014/main" id="{9246B5CD-3D36-4F25-A6DE-4BD8DFCA74A4}"/>
                  </a:ext>
                </a:extLst>
              </p:cNvPr>
              <p:cNvSpPr/>
              <p:nvPr/>
            </p:nvSpPr>
            <p:spPr bwMode="auto">
              <a:xfrm>
                <a:off x="3706" y="1183"/>
                <a:ext cx="3" cy="5"/>
              </a:xfrm>
              <a:custGeom>
                <a:gdLst>
                  <a:gd name="T0" fmla="*/ 1 w 1"/>
                  <a:gd name="T1" fmla="*/ 2 h 2"/>
                  <a:gd name="T2" fmla="*/ 0 w 1"/>
                  <a:gd name="T3" fmla="*/ 0 h 2"/>
                  <a:gd name="T4" fmla="*/ 1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9" name="Freeform 318">
                <a:extLst>
                  <a:ext uri="{FF2B5EF4-FFF2-40B4-BE49-F238E27FC236}">
                    <a16:creationId xmlns:a16="http://schemas.microsoft.com/office/drawing/2014/main" id="{6823FC40-926C-40B8-B068-2B50F47DFB5F}"/>
                  </a:ext>
                </a:extLst>
              </p:cNvPr>
              <p:cNvSpPr/>
              <p:nvPr/>
            </p:nvSpPr>
            <p:spPr bwMode="auto">
              <a:xfrm>
                <a:off x="3800" y="1183"/>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0" name="Freeform 319">
                <a:extLst>
                  <a:ext uri="{FF2B5EF4-FFF2-40B4-BE49-F238E27FC236}">
                    <a16:creationId xmlns:a16="http://schemas.microsoft.com/office/drawing/2014/main" id="{914A1D07-5291-44A9-ACE2-F199EBBFD7E9}"/>
                  </a:ext>
                </a:extLst>
              </p:cNvPr>
              <p:cNvSpPr/>
              <p:nvPr/>
            </p:nvSpPr>
            <p:spPr bwMode="auto">
              <a:xfrm>
                <a:off x="2691" y="1186"/>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0"/>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1" name="Freeform 320">
                <a:extLst>
                  <a:ext uri="{FF2B5EF4-FFF2-40B4-BE49-F238E27FC236}">
                    <a16:creationId xmlns:a16="http://schemas.microsoft.com/office/drawing/2014/main" id="{7AC695AF-C085-452F-B98C-03625766BB5E}"/>
                  </a:ext>
                </a:extLst>
              </p:cNvPr>
              <p:cNvSpPr/>
              <p:nvPr/>
            </p:nvSpPr>
            <p:spPr bwMode="auto">
              <a:xfrm>
                <a:off x="3100" y="1186"/>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2" name="Rectangle 321">
                <a:extLst>
                  <a:ext uri="{FF2B5EF4-FFF2-40B4-BE49-F238E27FC236}">
                    <a16:creationId xmlns:a16="http://schemas.microsoft.com/office/drawing/2014/main" id="{0E2C50B6-E6A6-4468-BA68-ED7B980E595E}"/>
                  </a:ext>
                </a:extLst>
              </p:cNvPr>
              <p:cNvSpPr>
                <a:spLocks noChangeArrowheads="1"/>
              </p:cNvSpPr>
              <p:nvPr/>
            </p:nvSpPr>
            <p:spPr bwMode="auto">
              <a:xfrm>
                <a:off x="2512" y="118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3" name="Freeform 322">
                <a:extLst>
                  <a:ext uri="{FF2B5EF4-FFF2-40B4-BE49-F238E27FC236}">
                    <a16:creationId xmlns:a16="http://schemas.microsoft.com/office/drawing/2014/main" id="{2553B3ED-85DA-4BE3-8F07-4B52D91E0AE6}"/>
                  </a:ext>
                </a:extLst>
              </p:cNvPr>
              <p:cNvSpPr/>
              <p:nvPr/>
            </p:nvSpPr>
            <p:spPr bwMode="auto">
              <a:xfrm>
                <a:off x="3674" y="1186"/>
                <a:ext cx="8" cy="5"/>
              </a:xfrm>
              <a:custGeom>
                <a:gdLst>
                  <a:gd name="T0" fmla="*/ 2 w 3"/>
                  <a:gd name="T1" fmla="*/ 1 h 2"/>
                  <a:gd name="T2" fmla="*/ 3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2"/>
                      <a:pt x="3" y="2"/>
                      <a:pt x="3" y="2"/>
                    </a:cubicBezTo>
                    <a:cubicBezTo>
                      <a:pt x="1" y="1"/>
                      <a:pt x="1" y="2"/>
                      <a:pt x="0" y="2"/>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4" name="Freeform 323">
                <a:extLst>
                  <a:ext uri="{FF2B5EF4-FFF2-40B4-BE49-F238E27FC236}">
                    <a16:creationId xmlns:a16="http://schemas.microsoft.com/office/drawing/2014/main" id="{A82AC2CA-6021-4D40-A6F2-6FC77B8D2132}"/>
                  </a:ext>
                </a:extLst>
              </p:cNvPr>
              <p:cNvSpPr/>
              <p:nvPr/>
            </p:nvSpPr>
            <p:spPr bwMode="auto">
              <a:xfrm>
                <a:off x="2621" y="1186"/>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2" y="1"/>
                      <a:pt x="1" y="1"/>
                    </a:cubicBezTo>
                    <a:cubicBezTo>
                      <a:pt x="0" y="0"/>
                      <a:pt x="0" y="0"/>
                      <a:pt x="0" y="0"/>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5" name="Rectangle 324">
                <a:extLst>
                  <a:ext uri="{FF2B5EF4-FFF2-40B4-BE49-F238E27FC236}">
                    <a16:creationId xmlns:a16="http://schemas.microsoft.com/office/drawing/2014/main" id="{9DEE3300-3AB9-4C7A-B18D-497E52B3C13B}"/>
                  </a:ext>
                </a:extLst>
              </p:cNvPr>
              <p:cNvSpPr>
                <a:spLocks noChangeArrowheads="1"/>
              </p:cNvSpPr>
              <p:nvPr/>
            </p:nvSpPr>
            <p:spPr bwMode="auto">
              <a:xfrm>
                <a:off x="3193" y="118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6" name="Freeform 325">
                <a:extLst>
                  <a:ext uri="{FF2B5EF4-FFF2-40B4-BE49-F238E27FC236}">
                    <a16:creationId xmlns:a16="http://schemas.microsoft.com/office/drawing/2014/main" id="{4B4A5A98-3393-4D3B-890A-91D4208DF7AC}"/>
                  </a:ext>
                </a:extLst>
              </p:cNvPr>
              <p:cNvSpPr/>
              <p:nvPr/>
            </p:nvSpPr>
            <p:spPr bwMode="auto">
              <a:xfrm>
                <a:off x="3551" y="118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7" name="Freeform 326">
                <a:extLst>
                  <a:ext uri="{FF2B5EF4-FFF2-40B4-BE49-F238E27FC236}">
                    <a16:creationId xmlns:a16="http://schemas.microsoft.com/office/drawing/2014/main" id="{604922DF-7572-4AFF-BF12-691C35FE27D8}"/>
                  </a:ext>
                </a:extLst>
              </p:cNvPr>
              <p:cNvSpPr/>
              <p:nvPr/>
            </p:nvSpPr>
            <p:spPr bwMode="auto">
              <a:xfrm>
                <a:off x="3121" y="1186"/>
                <a:ext cx="59" cy="40"/>
              </a:xfrm>
              <a:custGeom>
                <a:gdLst>
                  <a:gd name="T0" fmla="*/ 17 w 22"/>
                  <a:gd name="T1" fmla="*/ 1 h 15"/>
                  <a:gd name="T2" fmla="*/ 20 w 22"/>
                  <a:gd name="T3" fmla="*/ 5 h 15"/>
                  <a:gd name="T4" fmla="*/ 19 w 22"/>
                  <a:gd name="T5" fmla="*/ 5 h 15"/>
                  <a:gd name="T6" fmla="*/ 19 w 22"/>
                  <a:gd name="T7" fmla="*/ 4 h 15"/>
                  <a:gd name="T8" fmla="*/ 20 w 22"/>
                  <a:gd name="T9" fmla="*/ 4 h 15"/>
                  <a:gd name="T10" fmla="*/ 17 w 22"/>
                  <a:gd name="T11" fmla="*/ 3 h 15"/>
                  <a:gd name="T12" fmla="*/ 16 w 22"/>
                  <a:gd name="T13" fmla="*/ 6 h 15"/>
                  <a:gd name="T14" fmla="*/ 18 w 22"/>
                  <a:gd name="T15" fmla="*/ 6 h 15"/>
                  <a:gd name="T16" fmla="*/ 16 w 22"/>
                  <a:gd name="T17" fmla="*/ 9 h 15"/>
                  <a:gd name="T18" fmla="*/ 14 w 22"/>
                  <a:gd name="T19" fmla="*/ 10 h 15"/>
                  <a:gd name="T20" fmla="*/ 9 w 22"/>
                  <a:gd name="T21" fmla="*/ 13 h 15"/>
                  <a:gd name="T22" fmla="*/ 8 w 22"/>
                  <a:gd name="T23" fmla="*/ 13 h 15"/>
                  <a:gd name="T24" fmla="*/ 8 w 22"/>
                  <a:gd name="T25" fmla="*/ 12 h 15"/>
                  <a:gd name="T26" fmla="*/ 8 w 22"/>
                  <a:gd name="T27" fmla="*/ 13 h 15"/>
                  <a:gd name="T28" fmla="*/ 9 w 22"/>
                  <a:gd name="T29" fmla="*/ 11 h 15"/>
                  <a:gd name="T30" fmla="*/ 9 w 22"/>
                  <a:gd name="T31" fmla="*/ 12 h 15"/>
                  <a:gd name="T32" fmla="*/ 10 w 22"/>
                  <a:gd name="T33" fmla="*/ 11 h 15"/>
                  <a:gd name="T34" fmla="*/ 10 w 22"/>
                  <a:gd name="T35" fmla="*/ 11 h 15"/>
                  <a:gd name="T36" fmla="*/ 12 w 22"/>
                  <a:gd name="T37" fmla="*/ 7 h 15"/>
                  <a:gd name="T38" fmla="*/ 5 w 22"/>
                  <a:gd name="T39" fmla="*/ 10 h 15"/>
                  <a:gd name="T40" fmla="*/ 3 w 22"/>
                  <a:gd name="T41" fmla="*/ 13 h 15"/>
                  <a:gd name="T42" fmla="*/ 2 w 22"/>
                  <a:gd name="T43" fmla="*/ 15 h 15"/>
                  <a:gd name="T44" fmla="*/ 2 w 22"/>
                  <a:gd name="T45" fmla="*/ 13 h 15"/>
                  <a:gd name="T46" fmla="*/ 0 w 22"/>
                  <a:gd name="T47" fmla="*/ 14 h 15"/>
                  <a:gd name="T48" fmla="*/ 3 w 22"/>
                  <a:gd name="T49" fmla="*/ 11 h 15"/>
                  <a:gd name="T50" fmla="*/ 7 w 22"/>
                  <a:gd name="T51" fmla="*/ 7 h 15"/>
                  <a:gd name="T52" fmla="*/ 8 w 22"/>
                  <a:gd name="T53" fmla="*/ 6 h 15"/>
                  <a:gd name="T54" fmla="*/ 8 w 22"/>
                  <a:gd name="T55" fmla="*/ 6 h 15"/>
                  <a:gd name="T56" fmla="*/ 10 w 22"/>
                  <a:gd name="T57" fmla="*/ 5 h 15"/>
                  <a:gd name="T58" fmla="*/ 10 w 22"/>
                  <a:gd name="T59" fmla="*/ 3 h 15"/>
                  <a:gd name="T60" fmla="*/ 13 w 22"/>
                  <a:gd name="T61" fmla="*/ 1 h 15"/>
                  <a:gd name="T62" fmla="*/ 13 w 22"/>
                  <a:gd name="T63" fmla="*/ 1 h 15"/>
                  <a:gd name="T64" fmla="*/ 16 w 22"/>
                  <a:gd name="T65" fmla="*/ 2 h 15"/>
                  <a:gd name="T66" fmla="*/ 17 w 22"/>
                  <a:gd name="T67"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7" y="1"/>
                    </a:moveTo>
                    <a:cubicBezTo>
                      <a:pt x="16" y="4"/>
                      <a:pt x="22" y="2"/>
                      <a:pt x="20" y="5"/>
                    </a:cubicBezTo>
                    <a:cubicBezTo>
                      <a:pt x="19" y="5"/>
                      <a:pt x="19" y="5"/>
                      <a:pt x="19" y="5"/>
                    </a:cubicBezTo>
                    <a:cubicBezTo>
                      <a:pt x="19" y="4"/>
                      <a:pt x="19" y="4"/>
                      <a:pt x="19" y="4"/>
                    </a:cubicBezTo>
                    <a:cubicBezTo>
                      <a:pt x="19" y="4"/>
                      <a:pt x="20" y="5"/>
                      <a:pt x="20" y="4"/>
                    </a:cubicBezTo>
                    <a:cubicBezTo>
                      <a:pt x="19" y="2"/>
                      <a:pt x="18" y="4"/>
                      <a:pt x="17" y="3"/>
                    </a:cubicBezTo>
                    <a:cubicBezTo>
                      <a:pt x="15" y="4"/>
                      <a:pt x="16" y="5"/>
                      <a:pt x="16" y="6"/>
                    </a:cubicBezTo>
                    <a:cubicBezTo>
                      <a:pt x="17" y="6"/>
                      <a:pt x="18" y="5"/>
                      <a:pt x="18" y="6"/>
                    </a:cubicBezTo>
                    <a:cubicBezTo>
                      <a:pt x="18" y="7"/>
                      <a:pt x="17" y="8"/>
                      <a:pt x="16" y="9"/>
                    </a:cubicBezTo>
                    <a:cubicBezTo>
                      <a:pt x="15" y="7"/>
                      <a:pt x="15" y="9"/>
                      <a:pt x="14" y="10"/>
                    </a:cubicBezTo>
                    <a:cubicBezTo>
                      <a:pt x="12" y="10"/>
                      <a:pt x="10" y="12"/>
                      <a:pt x="9" y="13"/>
                    </a:cubicBezTo>
                    <a:cubicBezTo>
                      <a:pt x="8" y="13"/>
                      <a:pt x="8" y="13"/>
                      <a:pt x="8" y="13"/>
                    </a:cubicBezTo>
                    <a:cubicBezTo>
                      <a:pt x="8" y="13"/>
                      <a:pt x="8" y="12"/>
                      <a:pt x="8" y="12"/>
                    </a:cubicBezTo>
                    <a:cubicBezTo>
                      <a:pt x="8" y="13"/>
                      <a:pt x="8" y="13"/>
                      <a:pt x="8" y="13"/>
                    </a:cubicBezTo>
                    <a:cubicBezTo>
                      <a:pt x="9" y="12"/>
                      <a:pt x="8" y="11"/>
                      <a:pt x="9" y="11"/>
                    </a:cubicBezTo>
                    <a:cubicBezTo>
                      <a:pt x="9" y="12"/>
                      <a:pt x="9" y="12"/>
                      <a:pt x="9" y="12"/>
                    </a:cubicBezTo>
                    <a:cubicBezTo>
                      <a:pt x="10" y="11"/>
                      <a:pt x="10" y="11"/>
                      <a:pt x="10" y="11"/>
                    </a:cubicBezTo>
                    <a:cubicBezTo>
                      <a:pt x="10" y="11"/>
                      <a:pt x="10" y="11"/>
                      <a:pt x="10" y="11"/>
                    </a:cubicBezTo>
                    <a:cubicBezTo>
                      <a:pt x="10" y="8"/>
                      <a:pt x="16" y="9"/>
                      <a:pt x="12" y="7"/>
                    </a:cubicBezTo>
                    <a:cubicBezTo>
                      <a:pt x="8" y="6"/>
                      <a:pt x="8" y="10"/>
                      <a:pt x="5" y="10"/>
                    </a:cubicBezTo>
                    <a:cubicBezTo>
                      <a:pt x="6" y="13"/>
                      <a:pt x="3" y="10"/>
                      <a:pt x="3" y="13"/>
                    </a:cubicBezTo>
                    <a:cubicBezTo>
                      <a:pt x="3" y="13"/>
                      <a:pt x="4" y="15"/>
                      <a:pt x="2" y="15"/>
                    </a:cubicBezTo>
                    <a:cubicBezTo>
                      <a:pt x="2" y="13"/>
                      <a:pt x="2" y="13"/>
                      <a:pt x="2" y="13"/>
                    </a:cubicBezTo>
                    <a:cubicBezTo>
                      <a:pt x="2" y="13"/>
                      <a:pt x="1" y="14"/>
                      <a:pt x="0" y="14"/>
                    </a:cubicBezTo>
                    <a:cubicBezTo>
                      <a:pt x="1" y="13"/>
                      <a:pt x="1" y="11"/>
                      <a:pt x="3" y="11"/>
                    </a:cubicBezTo>
                    <a:cubicBezTo>
                      <a:pt x="4" y="10"/>
                      <a:pt x="6" y="9"/>
                      <a:pt x="7" y="7"/>
                    </a:cubicBezTo>
                    <a:cubicBezTo>
                      <a:pt x="8" y="6"/>
                      <a:pt x="8" y="6"/>
                      <a:pt x="8" y="6"/>
                    </a:cubicBezTo>
                    <a:cubicBezTo>
                      <a:pt x="8" y="6"/>
                      <a:pt x="8" y="6"/>
                      <a:pt x="8" y="6"/>
                    </a:cubicBezTo>
                    <a:cubicBezTo>
                      <a:pt x="9" y="6"/>
                      <a:pt x="10" y="5"/>
                      <a:pt x="10" y="5"/>
                    </a:cubicBezTo>
                    <a:cubicBezTo>
                      <a:pt x="10" y="4"/>
                      <a:pt x="10" y="4"/>
                      <a:pt x="10" y="3"/>
                    </a:cubicBezTo>
                    <a:cubicBezTo>
                      <a:pt x="11" y="2"/>
                      <a:pt x="14" y="5"/>
                      <a:pt x="13" y="1"/>
                    </a:cubicBezTo>
                    <a:cubicBezTo>
                      <a:pt x="13" y="1"/>
                      <a:pt x="13" y="1"/>
                      <a:pt x="13" y="1"/>
                    </a:cubicBezTo>
                    <a:cubicBezTo>
                      <a:pt x="14" y="0"/>
                      <a:pt x="15" y="2"/>
                      <a:pt x="16" y="2"/>
                    </a:cubicBezTo>
                    <a:cubicBezTo>
                      <a:pt x="17" y="1"/>
                      <a:pt x="16" y="1"/>
                      <a:pt x="1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8" name="Freeform 327">
                <a:extLst>
                  <a:ext uri="{FF2B5EF4-FFF2-40B4-BE49-F238E27FC236}">
                    <a16:creationId xmlns:a16="http://schemas.microsoft.com/office/drawing/2014/main" id="{EEF509B3-3EE9-41C2-A010-19AE377CC462}"/>
                  </a:ext>
                </a:extLst>
              </p:cNvPr>
              <p:cNvSpPr/>
              <p:nvPr/>
            </p:nvSpPr>
            <p:spPr bwMode="auto">
              <a:xfrm>
                <a:off x="2477" y="1188"/>
                <a:ext cx="21" cy="14"/>
              </a:xfrm>
              <a:custGeom>
                <a:gdLst>
                  <a:gd name="T0" fmla="*/ 8 w 8"/>
                  <a:gd name="T1" fmla="*/ 0 h 5"/>
                  <a:gd name="T2" fmla="*/ 4 w 8"/>
                  <a:gd name="T3" fmla="*/ 2 h 5"/>
                  <a:gd name="T4" fmla="*/ 1 w 8"/>
                  <a:gd name="T5" fmla="*/ 5 h 5"/>
                  <a:gd name="T6" fmla="*/ 0 w 8"/>
                  <a:gd name="T7" fmla="*/ 5 h 5"/>
                  <a:gd name="T8" fmla="*/ 0 w 8"/>
                  <a:gd name="T9" fmla="*/ 2 h 5"/>
                  <a:gd name="T10" fmla="*/ 5 w 8"/>
                  <a:gd name="T11" fmla="*/ 1 h 5"/>
                  <a:gd name="T12" fmla="*/ 5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0"/>
                      <a:pt x="7" y="3"/>
                      <a:pt x="4" y="2"/>
                    </a:cubicBezTo>
                    <a:cubicBezTo>
                      <a:pt x="5" y="5"/>
                      <a:pt x="2" y="3"/>
                      <a:pt x="1" y="5"/>
                    </a:cubicBezTo>
                    <a:cubicBezTo>
                      <a:pt x="0" y="5"/>
                      <a:pt x="0" y="5"/>
                      <a:pt x="0" y="5"/>
                    </a:cubicBezTo>
                    <a:cubicBezTo>
                      <a:pt x="1" y="4"/>
                      <a:pt x="2" y="3"/>
                      <a:pt x="0" y="2"/>
                    </a:cubicBezTo>
                    <a:cubicBezTo>
                      <a:pt x="3" y="3"/>
                      <a:pt x="2" y="0"/>
                      <a:pt x="5" y="1"/>
                    </a:cubicBezTo>
                    <a:cubicBezTo>
                      <a:pt x="5" y="0"/>
                      <a:pt x="5" y="0"/>
                      <a:pt x="5"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9" name="Freeform 328">
                <a:extLst>
                  <a:ext uri="{FF2B5EF4-FFF2-40B4-BE49-F238E27FC236}">
                    <a16:creationId xmlns:a16="http://schemas.microsoft.com/office/drawing/2014/main" id="{CFB16FF0-2CFC-49F9-A471-50B85D65A52E}"/>
                  </a:ext>
                </a:extLst>
              </p:cNvPr>
              <p:cNvSpPr/>
              <p:nvPr/>
            </p:nvSpPr>
            <p:spPr bwMode="auto">
              <a:xfrm>
                <a:off x="3653" y="118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0" name="Freeform 329">
                <a:extLst>
                  <a:ext uri="{FF2B5EF4-FFF2-40B4-BE49-F238E27FC236}">
                    <a16:creationId xmlns:a16="http://schemas.microsoft.com/office/drawing/2014/main" id="{AC86D4F2-912F-4F89-84DE-482BE729B98E}"/>
                  </a:ext>
                </a:extLst>
              </p:cNvPr>
              <p:cNvSpPr/>
              <p:nvPr/>
            </p:nvSpPr>
            <p:spPr bwMode="auto">
              <a:xfrm>
                <a:off x="3797" y="1186"/>
                <a:ext cx="3" cy="5"/>
              </a:xfrm>
              <a:custGeom>
                <a:gdLst>
                  <a:gd name="T0" fmla="*/ 1 w 1"/>
                  <a:gd name="T1" fmla="*/ 1 h 2"/>
                  <a:gd name="T2" fmla="*/ 0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0" y="2"/>
                    </a:cubicBez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1" name="Freeform 330">
                <a:extLst>
                  <a:ext uri="{FF2B5EF4-FFF2-40B4-BE49-F238E27FC236}">
                    <a16:creationId xmlns:a16="http://schemas.microsoft.com/office/drawing/2014/main" id="{13FCE55D-940A-4318-A483-C0D71E459240}"/>
                  </a:ext>
                </a:extLst>
              </p:cNvPr>
              <p:cNvSpPr/>
              <p:nvPr/>
            </p:nvSpPr>
            <p:spPr bwMode="auto">
              <a:xfrm>
                <a:off x="2509" y="11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2" name="Freeform 331">
                <a:extLst>
                  <a:ext uri="{FF2B5EF4-FFF2-40B4-BE49-F238E27FC236}">
                    <a16:creationId xmlns:a16="http://schemas.microsoft.com/office/drawing/2014/main" id="{3528DCB2-E3BD-4310-8E7E-4DDCEBD29DE8}"/>
                  </a:ext>
                </a:extLst>
              </p:cNvPr>
              <p:cNvSpPr/>
              <p:nvPr/>
            </p:nvSpPr>
            <p:spPr bwMode="auto">
              <a:xfrm>
                <a:off x="2613" y="1188"/>
                <a:ext cx="11" cy="6"/>
              </a:xfrm>
              <a:custGeom>
                <a:gdLst>
                  <a:gd name="T0" fmla="*/ 4 w 4"/>
                  <a:gd name="T1" fmla="*/ 1 h 2"/>
                  <a:gd name="T2" fmla="*/ 1 w 4"/>
                  <a:gd name="T3" fmla="*/ 2 h 2"/>
                  <a:gd name="T4" fmla="*/ 0 w 4"/>
                  <a:gd name="T5" fmla="*/ 2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1" y="2"/>
                    </a:cubicBezTo>
                    <a:cubicBezTo>
                      <a:pt x="0" y="2"/>
                      <a:pt x="0" y="2"/>
                      <a:pt x="0" y="2"/>
                    </a:cubicBezTo>
                    <a:cubicBezTo>
                      <a:pt x="1" y="1"/>
                      <a:pt x="0" y="0"/>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3" name="Freeform 332">
                <a:extLst>
                  <a:ext uri="{FF2B5EF4-FFF2-40B4-BE49-F238E27FC236}">
                    <a16:creationId xmlns:a16="http://schemas.microsoft.com/office/drawing/2014/main" id="{AE25E0E7-B5E2-4246-B0EB-554754E72624}"/>
                  </a:ext>
                </a:extLst>
              </p:cNvPr>
              <p:cNvSpPr/>
              <p:nvPr/>
            </p:nvSpPr>
            <p:spPr bwMode="auto">
              <a:xfrm>
                <a:off x="3802" y="1188"/>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4" name="Freeform 333">
                <a:extLst>
                  <a:ext uri="{FF2B5EF4-FFF2-40B4-BE49-F238E27FC236}">
                    <a16:creationId xmlns:a16="http://schemas.microsoft.com/office/drawing/2014/main" id="{5286511B-D517-4B80-BC8D-267E7C22F612}"/>
                  </a:ext>
                </a:extLst>
              </p:cNvPr>
              <p:cNvSpPr/>
              <p:nvPr/>
            </p:nvSpPr>
            <p:spPr bwMode="auto">
              <a:xfrm>
                <a:off x="2675" y="1188"/>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5" name="Freeform 334">
                <a:extLst>
                  <a:ext uri="{FF2B5EF4-FFF2-40B4-BE49-F238E27FC236}">
                    <a16:creationId xmlns:a16="http://schemas.microsoft.com/office/drawing/2014/main" id="{B275CE23-ED14-4594-9E6F-178926300DED}"/>
                  </a:ext>
                </a:extLst>
              </p:cNvPr>
              <p:cNvSpPr/>
              <p:nvPr/>
            </p:nvSpPr>
            <p:spPr bwMode="auto">
              <a:xfrm>
                <a:off x="3225" y="1191"/>
                <a:ext cx="6" cy="3"/>
              </a:xfrm>
              <a:custGeom>
                <a:gdLst>
                  <a:gd name="T0" fmla="*/ 0 w 2"/>
                  <a:gd name="T1" fmla="*/ 1 h 1"/>
                  <a:gd name="T2" fmla="*/ 0 w 2"/>
                  <a:gd name="T3" fmla="*/ 0 h 1"/>
                  <a:gd name="T4" fmla="*/ 1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1" y="0"/>
                      <a:pt x="1" y="0"/>
                      <a:pt x="1" y="0"/>
                    </a:cubicBezTo>
                    <a:cubicBezTo>
                      <a:pt x="0"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6" name="Freeform 335">
                <a:extLst>
                  <a:ext uri="{FF2B5EF4-FFF2-40B4-BE49-F238E27FC236}">
                    <a16:creationId xmlns:a16="http://schemas.microsoft.com/office/drawing/2014/main" id="{7969D6F9-001D-4C80-A553-27A1D58ADC01}"/>
                  </a:ext>
                </a:extLst>
              </p:cNvPr>
              <p:cNvSpPr/>
              <p:nvPr/>
            </p:nvSpPr>
            <p:spPr bwMode="auto">
              <a:xfrm>
                <a:off x="3655" y="1191"/>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7" name="Freeform 336">
                <a:extLst>
                  <a:ext uri="{FF2B5EF4-FFF2-40B4-BE49-F238E27FC236}">
                    <a16:creationId xmlns:a16="http://schemas.microsoft.com/office/drawing/2014/main" id="{985C1380-F09C-4355-B605-82DD8A9D1307}"/>
                  </a:ext>
                </a:extLst>
              </p:cNvPr>
              <p:cNvSpPr/>
              <p:nvPr/>
            </p:nvSpPr>
            <p:spPr bwMode="auto">
              <a:xfrm>
                <a:off x="2683" y="1191"/>
                <a:ext cx="10" cy="8"/>
              </a:xfrm>
              <a:custGeom>
                <a:gdLst>
                  <a:gd name="T0" fmla="*/ 4 w 4"/>
                  <a:gd name="T1" fmla="*/ 2 h 3"/>
                  <a:gd name="T2" fmla="*/ 2 w 4"/>
                  <a:gd name="T3" fmla="*/ 3 h 3"/>
                  <a:gd name="T4" fmla="*/ 2 w 4"/>
                  <a:gd name="T5" fmla="*/ 0 h 3"/>
                  <a:gd name="T6" fmla="*/ 4 w 4"/>
                  <a:gd name="T7" fmla="*/ 2 h 3"/>
                </a:gdLst>
                <a:cxnLst>
                  <a:cxn ang="0">
                    <a:pos x="T0" y="T1"/>
                  </a:cxn>
                  <a:cxn ang="0">
                    <a:pos x="T2" y="T3"/>
                  </a:cxn>
                  <a:cxn ang="0">
                    <a:pos x="T4" y="T5"/>
                  </a:cxn>
                  <a:cxn ang="0">
                    <a:pos x="T6" y="T7"/>
                  </a:cxn>
                </a:cxnLst>
                <a:rect l="0" t="0" r="r" b="b"/>
                <a:pathLst>
                  <a:path w="4" h="3">
                    <a:moveTo>
                      <a:pt x="4" y="2"/>
                    </a:moveTo>
                    <a:cubicBezTo>
                      <a:pt x="4" y="2"/>
                      <a:pt x="3" y="3"/>
                      <a:pt x="2" y="3"/>
                    </a:cubicBezTo>
                    <a:cubicBezTo>
                      <a:pt x="0" y="2"/>
                      <a:pt x="4" y="2"/>
                      <a:pt x="2"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8" name="Freeform 337">
                <a:extLst>
                  <a:ext uri="{FF2B5EF4-FFF2-40B4-BE49-F238E27FC236}">
                    <a16:creationId xmlns:a16="http://schemas.microsoft.com/office/drawing/2014/main" id="{22C838DE-30E9-4D37-A623-D15CB3E177F4}"/>
                  </a:ext>
                </a:extLst>
              </p:cNvPr>
              <p:cNvSpPr/>
              <p:nvPr/>
            </p:nvSpPr>
            <p:spPr bwMode="auto">
              <a:xfrm>
                <a:off x="3078" y="1191"/>
                <a:ext cx="24" cy="16"/>
              </a:xfrm>
              <a:custGeom>
                <a:gdLst>
                  <a:gd name="T0" fmla="*/ 5 w 9"/>
                  <a:gd name="T1" fmla="*/ 2 h 6"/>
                  <a:gd name="T2" fmla="*/ 0 w 9"/>
                  <a:gd name="T3" fmla="*/ 6 h 6"/>
                  <a:gd name="T4" fmla="*/ 6 w 9"/>
                  <a:gd name="T5" fmla="*/ 0 h 6"/>
                  <a:gd name="T6" fmla="*/ 5 w 9"/>
                  <a:gd name="T7" fmla="*/ 2 h 6"/>
                </a:gdLst>
                <a:cxnLst>
                  <a:cxn ang="0">
                    <a:pos x="T0" y="T1"/>
                  </a:cxn>
                  <a:cxn ang="0">
                    <a:pos x="T2" y="T3"/>
                  </a:cxn>
                  <a:cxn ang="0">
                    <a:pos x="T4" y="T5"/>
                  </a:cxn>
                  <a:cxn ang="0">
                    <a:pos x="T6" y="T7"/>
                  </a:cxn>
                </a:cxnLst>
                <a:rect l="0" t="0" r="r" b="b"/>
                <a:pathLst>
                  <a:path w="9" h="6">
                    <a:moveTo>
                      <a:pt x="5" y="2"/>
                    </a:moveTo>
                    <a:cubicBezTo>
                      <a:pt x="2" y="2"/>
                      <a:pt x="3" y="5"/>
                      <a:pt x="0" y="6"/>
                    </a:cubicBezTo>
                    <a:cubicBezTo>
                      <a:pt x="0" y="4"/>
                      <a:pt x="4" y="2"/>
                      <a:pt x="6" y="0"/>
                    </a:cubicBezTo>
                    <a:cubicBezTo>
                      <a:pt x="9"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9" name="Freeform 338">
                <a:extLst>
                  <a:ext uri="{FF2B5EF4-FFF2-40B4-BE49-F238E27FC236}">
                    <a16:creationId xmlns:a16="http://schemas.microsoft.com/office/drawing/2014/main" id="{EF3BE283-02A3-4231-950D-F219E7C2042C}"/>
                  </a:ext>
                </a:extLst>
              </p:cNvPr>
              <p:cNvSpPr/>
              <p:nvPr/>
            </p:nvSpPr>
            <p:spPr bwMode="auto">
              <a:xfrm>
                <a:off x="2731" y="1191"/>
                <a:ext cx="3" cy="5"/>
              </a:xfrm>
              <a:custGeom>
                <a:gdLst>
                  <a:gd name="T0" fmla="*/ 3 w 3"/>
                  <a:gd name="T1" fmla="*/ 3 h 5"/>
                  <a:gd name="T2" fmla="*/ 0 w 3"/>
                  <a:gd name="T3" fmla="*/ 5 h 5"/>
                  <a:gd name="T4" fmla="*/ 3 w 3"/>
                  <a:gd name="T5" fmla="*/ 0 h 5"/>
                  <a:gd name="T6" fmla="*/ 3 w 3"/>
                  <a:gd name="T7" fmla="*/ 3 h 5"/>
                </a:gdLst>
                <a:cxnLst>
                  <a:cxn ang="0">
                    <a:pos x="T0" y="T1"/>
                  </a:cxn>
                  <a:cxn ang="0">
                    <a:pos x="T2" y="T3"/>
                  </a:cxn>
                  <a:cxn ang="0">
                    <a:pos x="T4" y="T5"/>
                  </a:cxn>
                  <a:cxn ang="0">
                    <a:pos x="T6" y="T7"/>
                  </a:cxn>
                </a:cxnLst>
                <a:rect l="0" t="0" r="r" b="b"/>
                <a:pathLst>
                  <a:path w="3" h="5">
                    <a:moveTo>
                      <a:pt x="3" y="3"/>
                    </a:moveTo>
                    <a:lnTo>
                      <a:pt x="0" y="5"/>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0" name="Freeform 339">
                <a:extLst>
                  <a:ext uri="{FF2B5EF4-FFF2-40B4-BE49-F238E27FC236}">
                    <a16:creationId xmlns:a16="http://schemas.microsoft.com/office/drawing/2014/main" id="{F01EA6D6-C5B7-451E-BB3B-A6188630D662}"/>
                  </a:ext>
                </a:extLst>
              </p:cNvPr>
              <p:cNvSpPr/>
              <p:nvPr/>
            </p:nvSpPr>
            <p:spPr bwMode="auto">
              <a:xfrm>
                <a:off x="2541" y="1194"/>
                <a:ext cx="72" cy="37"/>
              </a:xfrm>
              <a:custGeom>
                <a:gdLst>
                  <a:gd name="T0" fmla="*/ 27 w 27"/>
                  <a:gd name="T1" fmla="*/ 1 h 14"/>
                  <a:gd name="T2" fmla="*/ 21 w 27"/>
                  <a:gd name="T3" fmla="*/ 4 h 14"/>
                  <a:gd name="T4" fmla="*/ 18 w 27"/>
                  <a:gd name="T5" fmla="*/ 4 h 14"/>
                  <a:gd name="T6" fmla="*/ 17 w 27"/>
                  <a:gd name="T7" fmla="*/ 3 h 14"/>
                  <a:gd name="T8" fmla="*/ 14 w 27"/>
                  <a:gd name="T9" fmla="*/ 5 h 14"/>
                  <a:gd name="T10" fmla="*/ 16 w 27"/>
                  <a:gd name="T11" fmla="*/ 7 h 14"/>
                  <a:gd name="T12" fmla="*/ 12 w 27"/>
                  <a:gd name="T13" fmla="*/ 9 h 14"/>
                  <a:gd name="T14" fmla="*/ 11 w 27"/>
                  <a:gd name="T15" fmla="*/ 8 h 14"/>
                  <a:gd name="T16" fmla="*/ 9 w 27"/>
                  <a:gd name="T17" fmla="*/ 11 h 14"/>
                  <a:gd name="T18" fmla="*/ 3 w 27"/>
                  <a:gd name="T19" fmla="*/ 11 h 14"/>
                  <a:gd name="T20" fmla="*/ 2 w 27"/>
                  <a:gd name="T21" fmla="*/ 11 h 14"/>
                  <a:gd name="T22" fmla="*/ 3 w 27"/>
                  <a:gd name="T23" fmla="*/ 12 h 14"/>
                  <a:gd name="T24" fmla="*/ 4 w 27"/>
                  <a:gd name="T25" fmla="*/ 12 h 14"/>
                  <a:gd name="T26" fmla="*/ 1 w 27"/>
                  <a:gd name="T27" fmla="*/ 13 h 14"/>
                  <a:gd name="T28" fmla="*/ 0 w 27"/>
                  <a:gd name="T29" fmla="*/ 12 h 14"/>
                  <a:gd name="T30" fmla="*/ 3 w 27"/>
                  <a:gd name="T31" fmla="*/ 10 h 14"/>
                  <a:gd name="T32" fmla="*/ 8 w 27"/>
                  <a:gd name="T33" fmla="*/ 8 h 14"/>
                  <a:gd name="T34" fmla="*/ 9 w 27"/>
                  <a:gd name="T35" fmla="*/ 7 h 14"/>
                  <a:gd name="T36" fmla="*/ 7 w 27"/>
                  <a:gd name="T37" fmla="*/ 7 h 14"/>
                  <a:gd name="T38" fmla="*/ 6 w 27"/>
                  <a:gd name="T39" fmla="*/ 6 h 14"/>
                  <a:gd name="T40" fmla="*/ 10 w 27"/>
                  <a:gd name="T41" fmla="*/ 6 h 14"/>
                  <a:gd name="T42" fmla="*/ 13 w 27"/>
                  <a:gd name="T43" fmla="*/ 3 h 14"/>
                  <a:gd name="T44" fmla="*/ 18 w 27"/>
                  <a:gd name="T45" fmla="*/ 2 h 14"/>
                  <a:gd name="T46" fmla="*/ 18 w 27"/>
                  <a:gd name="T47" fmla="*/ 4 h 14"/>
                  <a:gd name="T48" fmla="*/ 21 w 27"/>
                  <a:gd name="T49" fmla="*/ 1 h 14"/>
                  <a:gd name="T50" fmla="*/ 21 w 27"/>
                  <a:gd name="T51" fmla="*/ 1 h 14"/>
                  <a:gd name="T52" fmla="*/ 26 w 27"/>
                  <a:gd name="T53" fmla="*/ 0 h 14"/>
                  <a:gd name="T54" fmla="*/ 27 w 27"/>
                  <a:gd name="T5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1"/>
                    </a:moveTo>
                    <a:cubicBezTo>
                      <a:pt x="26" y="3"/>
                      <a:pt x="23" y="2"/>
                      <a:pt x="21" y="4"/>
                    </a:cubicBezTo>
                    <a:cubicBezTo>
                      <a:pt x="19" y="5"/>
                      <a:pt x="19" y="5"/>
                      <a:pt x="18" y="4"/>
                    </a:cubicBezTo>
                    <a:cubicBezTo>
                      <a:pt x="17" y="3"/>
                      <a:pt x="17" y="3"/>
                      <a:pt x="17" y="3"/>
                    </a:cubicBezTo>
                    <a:cubicBezTo>
                      <a:pt x="16" y="2"/>
                      <a:pt x="15" y="4"/>
                      <a:pt x="14" y="5"/>
                    </a:cubicBezTo>
                    <a:cubicBezTo>
                      <a:pt x="16" y="7"/>
                      <a:pt x="16" y="7"/>
                      <a:pt x="16" y="7"/>
                    </a:cubicBezTo>
                    <a:cubicBezTo>
                      <a:pt x="14" y="8"/>
                      <a:pt x="14" y="8"/>
                      <a:pt x="12" y="9"/>
                    </a:cubicBezTo>
                    <a:cubicBezTo>
                      <a:pt x="11" y="8"/>
                      <a:pt x="11" y="8"/>
                      <a:pt x="11" y="8"/>
                    </a:cubicBezTo>
                    <a:cubicBezTo>
                      <a:pt x="12" y="9"/>
                      <a:pt x="10" y="10"/>
                      <a:pt x="9" y="11"/>
                    </a:cubicBezTo>
                    <a:cubicBezTo>
                      <a:pt x="7" y="8"/>
                      <a:pt x="5" y="12"/>
                      <a:pt x="3" y="11"/>
                    </a:cubicBezTo>
                    <a:cubicBezTo>
                      <a:pt x="2" y="11"/>
                      <a:pt x="2" y="11"/>
                      <a:pt x="2" y="11"/>
                    </a:cubicBezTo>
                    <a:cubicBezTo>
                      <a:pt x="3" y="12"/>
                      <a:pt x="3" y="12"/>
                      <a:pt x="3" y="12"/>
                    </a:cubicBezTo>
                    <a:cubicBezTo>
                      <a:pt x="3" y="12"/>
                      <a:pt x="4" y="12"/>
                      <a:pt x="4" y="12"/>
                    </a:cubicBezTo>
                    <a:cubicBezTo>
                      <a:pt x="3" y="12"/>
                      <a:pt x="2" y="14"/>
                      <a:pt x="1" y="13"/>
                    </a:cubicBezTo>
                    <a:cubicBezTo>
                      <a:pt x="0" y="12"/>
                      <a:pt x="0" y="12"/>
                      <a:pt x="0" y="12"/>
                    </a:cubicBezTo>
                    <a:cubicBezTo>
                      <a:pt x="1" y="11"/>
                      <a:pt x="3" y="11"/>
                      <a:pt x="3" y="10"/>
                    </a:cubicBezTo>
                    <a:cubicBezTo>
                      <a:pt x="5" y="10"/>
                      <a:pt x="5" y="7"/>
                      <a:pt x="8" y="8"/>
                    </a:cubicBezTo>
                    <a:cubicBezTo>
                      <a:pt x="8" y="8"/>
                      <a:pt x="8" y="7"/>
                      <a:pt x="9" y="7"/>
                    </a:cubicBezTo>
                    <a:cubicBezTo>
                      <a:pt x="8" y="6"/>
                      <a:pt x="8" y="6"/>
                      <a:pt x="7" y="7"/>
                    </a:cubicBezTo>
                    <a:cubicBezTo>
                      <a:pt x="7" y="6"/>
                      <a:pt x="6" y="6"/>
                      <a:pt x="6" y="6"/>
                    </a:cubicBezTo>
                    <a:cubicBezTo>
                      <a:pt x="6" y="5"/>
                      <a:pt x="9" y="4"/>
                      <a:pt x="10" y="6"/>
                    </a:cubicBezTo>
                    <a:cubicBezTo>
                      <a:pt x="10" y="4"/>
                      <a:pt x="12" y="4"/>
                      <a:pt x="13" y="3"/>
                    </a:cubicBezTo>
                    <a:cubicBezTo>
                      <a:pt x="15" y="6"/>
                      <a:pt x="16" y="0"/>
                      <a:pt x="18" y="2"/>
                    </a:cubicBezTo>
                    <a:cubicBezTo>
                      <a:pt x="18" y="3"/>
                      <a:pt x="17" y="3"/>
                      <a:pt x="18" y="4"/>
                    </a:cubicBezTo>
                    <a:cubicBezTo>
                      <a:pt x="19" y="3"/>
                      <a:pt x="22" y="3"/>
                      <a:pt x="21" y="1"/>
                    </a:cubicBezTo>
                    <a:cubicBezTo>
                      <a:pt x="21" y="1"/>
                      <a:pt x="21" y="1"/>
                      <a:pt x="21" y="1"/>
                    </a:cubicBezTo>
                    <a:cubicBezTo>
                      <a:pt x="23" y="1"/>
                      <a:pt x="25" y="2"/>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1" name="Freeform 340">
                <a:extLst>
                  <a:ext uri="{FF2B5EF4-FFF2-40B4-BE49-F238E27FC236}">
                    <a16:creationId xmlns:a16="http://schemas.microsoft.com/office/drawing/2014/main" id="{41683F10-2B0C-4B8E-BB10-125E04CA8D7C}"/>
                  </a:ext>
                </a:extLst>
              </p:cNvPr>
              <p:cNvSpPr/>
              <p:nvPr/>
            </p:nvSpPr>
            <p:spPr bwMode="auto">
              <a:xfrm>
                <a:off x="3669" y="1194"/>
                <a:ext cx="8" cy="5"/>
              </a:xfrm>
              <a:custGeom>
                <a:gdLst>
                  <a:gd name="T0" fmla="*/ 3 w 3"/>
                  <a:gd name="T1" fmla="*/ 0 h 2"/>
                  <a:gd name="T2" fmla="*/ 2 w 3"/>
                  <a:gd name="T3" fmla="*/ 2 h 2"/>
                  <a:gd name="T4" fmla="*/ 3 w 3"/>
                  <a:gd name="T5" fmla="*/ 2 h 2"/>
                  <a:gd name="T6" fmla="*/ 1 w 3"/>
                  <a:gd name="T7" fmla="*/ 2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3" y="1"/>
                      <a:pt x="1" y="2"/>
                      <a:pt x="2" y="2"/>
                    </a:cubicBezTo>
                    <a:cubicBezTo>
                      <a:pt x="3" y="2"/>
                      <a:pt x="3" y="2"/>
                      <a:pt x="3" y="2"/>
                    </a:cubicBezTo>
                    <a:cubicBezTo>
                      <a:pt x="1" y="2"/>
                      <a:pt x="1" y="2"/>
                      <a:pt x="1" y="2"/>
                    </a:cubicBezTo>
                    <a:cubicBezTo>
                      <a:pt x="0"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2" name="Freeform 341">
                <a:extLst>
                  <a:ext uri="{FF2B5EF4-FFF2-40B4-BE49-F238E27FC236}">
                    <a16:creationId xmlns:a16="http://schemas.microsoft.com/office/drawing/2014/main" id="{4F893FC1-2A60-4E1E-AC7F-A0EB71EC7C24}"/>
                  </a:ext>
                </a:extLst>
              </p:cNvPr>
              <p:cNvSpPr/>
              <p:nvPr/>
            </p:nvSpPr>
            <p:spPr bwMode="auto">
              <a:xfrm>
                <a:off x="3751" y="1194"/>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3" name="Freeform 342">
                <a:extLst>
                  <a:ext uri="{FF2B5EF4-FFF2-40B4-BE49-F238E27FC236}">
                    <a16:creationId xmlns:a16="http://schemas.microsoft.com/office/drawing/2014/main" id="{483C929F-2E78-41F1-A22B-21391E266B1E}"/>
                  </a:ext>
                </a:extLst>
              </p:cNvPr>
              <p:cNvSpPr/>
              <p:nvPr/>
            </p:nvSpPr>
            <p:spPr bwMode="auto">
              <a:xfrm>
                <a:off x="3792" y="1194"/>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4" name="Freeform 343">
                <a:extLst>
                  <a:ext uri="{FF2B5EF4-FFF2-40B4-BE49-F238E27FC236}">
                    <a16:creationId xmlns:a16="http://schemas.microsoft.com/office/drawing/2014/main" id="{0C108B97-DB12-4E59-AC1D-9F97C193B79F}"/>
                  </a:ext>
                </a:extLst>
              </p:cNvPr>
              <p:cNvSpPr/>
              <p:nvPr/>
            </p:nvSpPr>
            <p:spPr bwMode="auto">
              <a:xfrm>
                <a:off x="2127" y="1194"/>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0" y="2"/>
                      <a:pt x="0" y="2"/>
                      <a:pt x="0" y="2"/>
                    </a:cubicBezTo>
                    <a:cubicBezTo>
                      <a:pt x="2" y="1"/>
                      <a:pt x="2" y="1"/>
                      <a:pt x="2" y="1"/>
                    </a:cubicBezTo>
                    <a:cubicBezTo>
                      <a:pt x="2" y="1"/>
                      <a:pt x="3" y="1"/>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5" name="Freeform 344">
                <a:extLst>
                  <a:ext uri="{FF2B5EF4-FFF2-40B4-BE49-F238E27FC236}">
                    <a16:creationId xmlns:a16="http://schemas.microsoft.com/office/drawing/2014/main" id="{896AC3BE-9B3C-4A32-964D-9FD36BACBEC8}"/>
                  </a:ext>
                </a:extLst>
              </p:cNvPr>
              <p:cNvSpPr/>
              <p:nvPr/>
            </p:nvSpPr>
            <p:spPr bwMode="auto">
              <a:xfrm>
                <a:off x="3466" y="1194"/>
                <a:ext cx="8" cy="5"/>
              </a:xfrm>
              <a:custGeom>
                <a:gdLst>
                  <a:gd name="T0" fmla="*/ 3 w 3"/>
                  <a:gd name="T1" fmla="*/ 1 h 2"/>
                  <a:gd name="T2" fmla="*/ 1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6" name="Freeform 345">
                <a:extLst>
                  <a:ext uri="{FF2B5EF4-FFF2-40B4-BE49-F238E27FC236}">
                    <a16:creationId xmlns:a16="http://schemas.microsoft.com/office/drawing/2014/main" id="{1499FFA0-EEE9-4862-AA06-BBCE18EE8832}"/>
                  </a:ext>
                </a:extLst>
              </p:cNvPr>
              <p:cNvSpPr/>
              <p:nvPr/>
            </p:nvSpPr>
            <p:spPr bwMode="auto">
              <a:xfrm>
                <a:off x="3527" y="119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7" name="Freeform 346">
                <a:extLst>
                  <a:ext uri="{FF2B5EF4-FFF2-40B4-BE49-F238E27FC236}">
                    <a16:creationId xmlns:a16="http://schemas.microsoft.com/office/drawing/2014/main" id="{4E85D47C-73A2-4743-993B-7DBD21EE0835}"/>
                  </a:ext>
                </a:extLst>
              </p:cNvPr>
              <p:cNvSpPr/>
              <p:nvPr/>
            </p:nvSpPr>
            <p:spPr bwMode="auto">
              <a:xfrm>
                <a:off x="3222" y="1196"/>
                <a:ext cx="3"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8" name="Freeform 347">
                <a:extLst>
                  <a:ext uri="{FF2B5EF4-FFF2-40B4-BE49-F238E27FC236}">
                    <a16:creationId xmlns:a16="http://schemas.microsoft.com/office/drawing/2014/main" id="{E4021942-AE1E-451A-9A4E-581423D8DB2C}"/>
                  </a:ext>
                </a:extLst>
              </p:cNvPr>
              <p:cNvSpPr/>
              <p:nvPr/>
            </p:nvSpPr>
            <p:spPr bwMode="auto">
              <a:xfrm>
                <a:off x="3540" y="119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9" name="Freeform 348">
                <a:extLst>
                  <a:ext uri="{FF2B5EF4-FFF2-40B4-BE49-F238E27FC236}">
                    <a16:creationId xmlns:a16="http://schemas.microsoft.com/office/drawing/2014/main" id="{C5E9C959-4B4B-4FD4-A2A8-CAF29DEA4F1C}"/>
                  </a:ext>
                </a:extLst>
              </p:cNvPr>
              <p:cNvSpPr/>
              <p:nvPr/>
            </p:nvSpPr>
            <p:spPr bwMode="auto">
              <a:xfrm>
                <a:off x="3661" y="1194"/>
                <a:ext cx="2"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0" name="Freeform 349">
                <a:extLst>
                  <a:ext uri="{FF2B5EF4-FFF2-40B4-BE49-F238E27FC236}">
                    <a16:creationId xmlns:a16="http://schemas.microsoft.com/office/drawing/2014/main" id="{16CFBDC0-FEE6-41DA-8ABC-513AFFF75DBC}"/>
                  </a:ext>
                </a:extLst>
              </p:cNvPr>
              <p:cNvSpPr/>
              <p:nvPr/>
            </p:nvSpPr>
            <p:spPr bwMode="auto">
              <a:xfrm>
                <a:off x="2512" y="1196"/>
                <a:ext cx="19" cy="11"/>
              </a:xfrm>
              <a:custGeom>
                <a:gdLst>
                  <a:gd name="T0" fmla="*/ 7 w 7"/>
                  <a:gd name="T1" fmla="*/ 2 h 4"/>
                  <a:gd name="T2" fmla="*/ 3 w 7"/>
                  <a:gd name="T3" fmla="*/ 3 h 4"/>
                  <a:gd name="T4" fmla="*/ 1 w 7"/>
                  <a:gd name="T5" fmla="*/ 4 h 4"/>
                  <a:gd name="T6" fmla="*/ 6 w 7"/>
                  <a:gd name="T7" fmla="*/ 0 h 4"/>
                  <a:gd name="T8" fmla="*/ 7 w 7"/>
                  <a:gd name="T9" fmla="*/ 2 h 4"/>
                </a:gdLst>
                <a:cxnLst>
                  <a:cxn ang="0">
                    <a:pos x="T0" y="T1"/>
                  </a:cxn>
                  <a:cxn ang="0">
                    <a:pos x="T2" y="T3"/>
                  </a:cxn>
                  <a:cxn ang="0">
                    <a:pos x="T4" y="T5"/>
                  </a:cxn>
                  <a:cxn ang="0">
                    <a:pos x="T6" y="T7"/>
                  </a:cxn>
                  <a:cxn ang="0">
                    <a:pos x="T8" y="T9"/>
                  </a:cxn>
                </a:cxnLst>
                <a:rect l="0" t="0" r="r" b="b"/>
                <a:pathLst>
                  <a:path w="7" h="4">
                    <a:moveTo>
                      <a:pt x="7" y="2"/>
                    </a:moveTo>
                    <a:cubicBezTo>
                      <a:pt x="6" y="3"/>
                      <a:pt x="4" y="4"/>
                      <a:pt x="3" y="3"/>
                    </a:cubicBezTo>
                    <a:cubicBezTo>
                      <a:pt x="2" y="4"/>
                      <a:pt x="2" y="4"/>
                      <a:pt x="1" y="4"/>
                    </a:cubicBezTo>
                    <a:cubicBezTo>
                      <a:pt x="0" y="1"/>
                      <a:pt x="5" y="2"/>
                      <a:pt x="6" y="0"/>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1" name="Freeform 350">
                <a:extLst>
                  <a:ext uri="{FF2B5EF4-FFF2-40B4-BE49-F238E27FC236}">
                    <a16:creationId xmlns:a16="http://schemas.microsoft.com/office/drawing/2014/main" id="{DF4AC3B1-B8C2-46C7-8088-41200ADD6D91}"/>
                  </a:ext>
                </a:extLst>
              </p:cNvPr>
              <p:cNvSpPr/>
              <p:nvPr/>
            </p:nvSpPr>
            <p:spPr bwMode="auto">
              <a:xfrm>
                <a:off x="2677" y="1196"/>
                <a:ext cx="6"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2" name="Freeform 351">
                <a:extLst>
                  <a:ext uri="{FF2B5EF4-FFF2-40B4-BE49-F238E27FC236}">
                    <a16:creationId xmlns:a16="http://schemas.microsoft.com/office/drawing/2014/main" id="{1E1C0189-8BE1-4265-A9EF-2D2E4952E4E0}"/>
                  </a:ext>
                </a:extLst>
              </p:cNvPr>
              <p:cNvSpPr/>
              <p:nvPr/>
            </p:nvSpPr>
            <p:spPr bwMode="auto">
              <a:xfrm>
                <a:off x="3786" y="1196"/>
                <a:ext cx="6"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1"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3" name="Freeform 352">
                <a:extLst>
                  <a:ext uri="{FF2B5EF4-FFF2-40B4-BE49-F238E27FC236}">
                    <a16:creationId xmlns:a16="http://schemas.microsoft.com/office/drawing/2014/main" id="{F30446E8-B421-4ED7-A387-CF743F45048A}"/>
                  </a:ext>
                </a:extLst>
              </p:cNvPr>
              <p:cNvSpPr/>
              <p:nvPr/>
            </p:nvSpPr>
            <p:spPr bwMode="auto">
              <a:xfrm>
                <a:off x="2124" y="1196"/>
                <a:ext cx="113" cy="41"/>
              </a:xfrm>
              <a:custGeom>
                <a:gdLst>
                  <a:gd name="T0" fmla="*/ 20 w 42"/>
                  <a:gd name="T1" fmla="*/ 2 h 15"/>
                  <a:gd name="T2" fmla="*/ 28 w 42"/>
                  <a:gd name="T3" fmla="*/ 1 h 15"/>
                  <a:gd name="T4" fmla="*/ 30 w 42"/>
                  <a:gd name="T5" fmla="*/ 2 h 15"/>
                  <a:gd name="T6" fmla="*/ 30 w 42"/>
                  <a:gd name="T7" fmla="*/ 2 h 15"/>
                  <a:gd name="T8" fmla="*/ 33 w 42"/>
                  <a:gd name="T9" fmla="*/ 2 h 15"/>
                  <a:gd name="T10" fmla="*/ 34 w 42"/>
                  <a:gd name="T11" fmla="*/ 1 h 15"/>
                  <a:gd name="T12" fmla="*/ 34 w 42"/>
                  <a:gd name="T13" fmla="*/ 1 h 15"/>
                  <a:gd name="T14" fmla="*/ 34 w 42"/>
                  <a:gd name="T15" fmla="*/ 1 h 15"/>
                  <a:gd name="T16" fmla="*/ 41 w 42"/>
                  <a:gd name="T17" fmla="*/ 4 h 15"/>
                  <a:gd name="T18" fmla="*/ 41 w 42"/>
                  <a:gd name="T19" fmla="*/ 3 h 15"/>
                  <a:gd name="T20" fmla="*/ 42 w 42"/>
                  <a:gd name="T21" fmla="*/ 3 h 15"/>
                  <a:gd name="T22" fmla="*/ 36 w 42"/>
                  <a:gd name="T23" fmla="*/ 5 h 15"/>
                  <a:gd name="T24" fmla="*/ 35 w 42"/>
                  <a:gd name="T25" fmla="*/ 7 h 15"/>
                  <a:gd name="T26" fmla="*/ 35 w 42"/>
                  <a:gd name="T27" fmla="*/ 6 h 15"/>
                  <a:gd name="T28" fmla="*/ 27 w 42"/>
                  <a:gd name="T29" fmla="*/ 6 h 15"/>
                  <a:gd name="T30" fmla="*/ 21 w 42"/>
                  <a:gd name="T31" fmla="*/ 5 h 15"/>
                  <a:gd name="T32" fmla="*/ 19 w 42"/>
                  <a:gd name="T33" fmla="*/ 5 h 15"/>
                  <a:gd name="T34" fmla="*/ 17 w 42"/>
                  <a:gd name="T35" fmla="*/ 6 h 15"/>
                  <a:gd name="T36" fmla="*/ 16 w 42"/>
                  <a:gd name="T37" fmla="*/ 5 h 15"/>
                  <a:gd name="T38" fmla="*/ 21 w 42"/>
                  <a:gd name="T39" fmla="*/ 5 h 15"/>
                  <a:gd name="T40" fmla="*/ 23 w 42"/>
                  <a:gd name="T41" fmla="*/ 4 h 15"/>
                  <a:gd name="T42" fmla="*/ 20 w 42"/>
                  <a:gd name="T43" fmla="*/ 2 h 15"/>
                  <a:gd name="T44" fmla="*/ 17 w 42"/>
                  <a:gd name="T45" fmla="*/ 3 h 15"/>
                  <a:gd name="T46" fmla="*/ 15 w 42"/>
                  <a:gd name="T47" fmla="*/ 5 h 15"/>
                  <a:gd name="T48" fmla="*/ 12 w 42"/>
                  <a:gd name="T49" fmla="*/ 6 h 15"/>
                  <a:gd name="T50" fmla="*/ 15 w 42"/>
                  <a:gd name="T51" fmla="*/ 7 h 15"/>
                  <a:gd name="T52" fmla="*/ 14 w 42"/>
                  <a:gd name="T53" fmla="*/ 9 h 15"/>
                  <a:gd name="T54" fmla="*/ 19 w 42"/>
                  <a:gd name="T55" fmla="*/ 7 h 15"/>
                  <a:gd name="T56" fmla="*/ 24 w 42"/>
                  <a:gd name="T57" fmla="*/ 8 h 15"/>
                  <a:gd name="T58" fmla="*/ 25 w 42"/>
                  <a:gd name="T59" fmla="*/ 10 h 15"/>
                  <a:gd name="T60" fmla="*/ 19 w 42"/>
                  <a:gd name="T61" fmla="*/ 11 h 15"/>
                  <a:gd name="T62" fmla="*/ 18 w 42"/>
                  <a:gd name="T63" fmla="*/ 10 h 15"/>
                  <a:gd name="T64" fmla="*/ 17 w 42"/>
                  <a:gd name="T65" fmla="*/ 11 h 15"/>
                  <a:gd name="T66" fmla="*/ 17 w 42"/>
                  <a:gd name="T67" fmla="*/ 12 h 15"/>
                  <a:gd name="T68" fmla="*/ 16 w 42"/>
                  <a:gd name="T69" fmla="*/ 11 h 15"/>
                  <a:gd name="T70" fmla="*/ 15 w 42"/>
                  <a:gd name="T71" fmla="*/ 15 h 15"/>
                  <a:gd name="T72" fmla="*/ 14 w 42"/>
                  <a:gd name="T73" fmla="*/ 14 h 15"/>
                  <a:gd name="T74" fmla="*/ 15 w 42"/>
                  <a:gd name="T75" fmla="*/ 14 h 15"/>
                  <a:gd name="T76" fmla="*/ 13 w 42"/>
                  <a:gd name="T77" fmla="*/ 13 h 15"/>
                  <a:gd name="T78" fmla="*/ 15 w 42"/>
                  <a:gd name="T79" fmla="*/ 12 h 15"/>
                  <a:gd name="T80" fmla="*/ 11 w 42"/>
                  <a:gd name="T81" fmla="*/ 11 h 15"/>
                  <a:gd name="T82" fmla="*/ 12 w 42"/>
                  <a:gd name="T83" fmla="*/ 10 h 15"/>
                  <a:gd name="T84" fmla="*/ 11 w 42"/>
                  <a:gd name="T85" fmla="*/ 10 h 15"/>
                  <a:gd name="T86" fmla="*/ 14 w 42"/>
                  <a:gd name="T87" fmla="*/ 9 h 15"/>
                  <a:gd name="T88" fmla="*/ 14 w 42"/>
                  <a:gd name="T89" fmla="*/ 8 h 15"/>
                  <a:gd name="T90" fmla="*/ 3 w 42"/>
                  <a:gd name="T91" fmla="*/ 6 h 15"/>
                  <a:gd name="T92" fmla="*/ 0 w 42"/>
                  <a:gd name="T93" fmla="*/ 6 h 15"/>
                  <a:gd name="T94" fmla="*/ 4 w 42"/>
                  <a:gd name="T95" fmla="*/ 4 h 15"/>
                  <a:gd name="T96" fmla="*/ 9 w 42"/>
                  <a:gd name="T97" fmla="*/ 5 h 15"/>
                  <a:gd name="T98" fmla="*/ 9 w 42"/>
                  <a:gd name="T99" fmla="*/ 5 h 15"/>
                  <a:gd name="T100" fmla="*/ 12 w 42"/>
                  <a:gd name="T101" fmla="*/ 5 h 15"/>
                  <a:gd name="T102" fmla="*/ 13 w 42"/>
                  <a:gd name="T103" fmla="*/ 5 h 15"/>
                  <a:gd name="T104" fmla="*/ 9 w 42"/>
                  <a:gd name="T105" fmla="*/ 1 h 15"/>
                  <a:gd name="T106" fmla="*/ 13 w 42"/>
                  <a:gd name="T107" fmla="*/ 2 h 15"/>
                  <a:gd name="T108" fmla="*/ 16 w 42"/>
                  <a:gd name="T109" fmla="*/ 3 h 15"/>
                  <a:gd name="T110" fmla="*/ 16 w 42"/>
                  <a:gd name="T111" fmla="*/ 1 h 15"/>
                  <a:gd name="T112" fmla="*/ 19 w 42"/>
                  <a:gd name="T113" fmla="*/ 2 h 15"/>
                  <a:gd name="T114" fmla="*/ 20 w 42"/>
                  <a:gd name="T115" fmla="*/ 1 h 15"/>
                  <a:gd name="T116" fmla="*/ 20 w 42"/>
                  <a:gd name="T117"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15">
                    <a:moveTo>
                      <a:pt x="20" y="2"/>
                    </a:moveTo>
                    <a:cubicBezTo>
                      <a:pt x="23" y="1"/>
                      <a:pt x="24" y="1"/>
                      <a:pt x="28" y="1"/>
                    </a:cubicBezTo>
                    <a:cubicBezTo>
                      <a:pt x="29" y="1"/>
                      <a:pt x="29" y="1"/>
                      <a:pt x="30" y="2"/>
                    </a:cubicBezTo>
                    <a:cubicBezTo>
                      <a:pt x="30" y="2"/>
                      <a:pt x="30" y="2"/>
                      <a:pt x="30" y="2"/>
                    </a:cubicBezTo>
                    <a:cubicBezTo>
                      <a:pt x="31" y="2"/>
                      <a:pt x="32" y="0"/>
                      <a:pt x="33" y="2"/>
                    </a:cubicBezTo>
                    <a:cubicBezTo>
                      <a:pt x="34" y="1"/>
                      <a:pt x="34" y="1"/>
                      <a:pt x="34" y="1"/>
                    </a:cubicBezTo>
                    <a:cubicBezTo>
                      <a:pt x="34" y="1"/>
                      <a:pt x="34" y="1"/>
                      <a:pt x="34" y="1"/>
                    </a:cubicBezTo>
                    <a:cubicBezTo>
                      <a:pt x="34" y="1"/>
                      <a:pt x="34" y="1"/>
                      <a:pt x="34" y="1"/>
                    </a:cubicBezTo>
                    <a:cubicBezTo>
                      <a:pt x="36" y="3"/>
                      <a:pt x="39" y="2"/>
                      <a:pt x="41" y="4"/>
                    </a:cubicBezTo>
                    <a:cubicBezTo>
                      <a:pt x="41" y="3"/>
                      <a:pt x="41" y="3"/>
                      <a:pt x="41" y="3"/>
                    </a:cubicBezTo>
                    <a:cubicBezTo>
                      <a:pt x="42" y="3"/>
                      <a:pt x="42" y="3"/>
                      <a:pt x="42" y="3"/>
                    </a:cubicBezTo>
                    <a:cubicBezTo>
                      <a:pt x="41" y="3"/>
                      <a:pt x="38" y="5"/>
                      <a:pt x="36" y="5"/>
                    </a:cubicBezTo>
                    <a:cubicBezTo>
                      <a:pt x="34" y="6"/>
                      <a:pt x="37" y="7"/>
                      <a:pt x="35" y="7"/>
                    </a:cubicBezTo>
                    <a:cubicBezTo>
                      <a:pt x="35" y="7"/>
                      <a:pt x="36" y="6"/>
                      <a:pt x="35" y="6"/>
                    </a:cubicBezTo>
                    <a:cubicBezTo>
                      <a:pt x="33" y="5"/>
                      <a:pt x="29" y="6"/>
                      <a:pt x="27" y="6"/>
                    </a:cubicBezTo>
                    <a:cubicBezTo>
                      <a:pt x="25" y="5"/>
                      <a:pt x="21" y="8"/>
                      <a:pt x="21" y="5"/>
                    </a:cubicBezTo>
                    <a:cubicBezTo>
                      <a:pt x="20" y="4"/>
                      <a:pt x="19" y="5"/>
                      <a:pt x="19" y="5"/>
                    </a:cubicBezTo>
                    <a:cubicBezTo>
                      <a:pt x="17" y="5"/>
                      <a:pt x="18" y="7"/>
                      <a:pt x="17" y="6"/>
                    </a:cubicBezTo>
                    <a:cubicBezTo>
                      <a:pt x="17" y="6"/>
                      <a:pt x="16" y="5"/>
                      <a:pt x="16" y="5"/>
                    </a:cubicBezTo>
                    <a:cubicBezTo>
                      <a:pt x="18" y="6"/>
                      <a:pt x="19" y="3"/>
                      <a:pt x="21" y="5"/>
                    </a:cubicBezTo>
                    <a:cubicBezTo>
                      <a:pt x="22" y="5"/>
                      <a:pt x="22" y="4"/>
                      <a:pt x="23" y="4"/>
                    </a:cubicBezTo>
                    <a:cubicBezTo>
                      <a:pt x="22" y="3"/>
                      <a:pt x="20" y="3"/>
                      <a:pt x="20" y="2"/>
                    </a:cubicBezTo>
                    <a:cubicBezTo>
                      <a:pt x="19" y="2"/>
                      <a:pt x="18" y="4"/>
                      <a:pt x="17" y="3"/>
                    </a:cubicBezTo>
                    <a:cubicBezTo>
                      <a:pt x="17" y="4"/>
                      <a:pt x="15" y="3"/>
                      <a:pt x="15" y="5"/>
                    </a:cubicBezTo>
                    <a:cubicBezTo>
                      <a:pt x="13" y="4"/>
                      <a:pt x="13" y="6"/>
                      <a:pt x="12" y="6"/>
                    </a:cubicBezTo>
                    <a:cubicBezTo>
                      <a:pt x="13" y="6"/>
                      <a:pt x="14" y="8"/>
                      <a:pt x="15" y="7"/>
                    </a:cubicBezTo>
                    <a:cubicBezTo>
                      <a:pt x="15" y="8"/>
                      <a:pt x="14" y="9"/>
                      <a:pt x="14" y="9"/>
                    </a:cubicBezTo>
                    <a:cubicBezTo>
                      <a:pt x="15" y="8"/>
                      <a:pt x="18" y="9"/>
                      <a:pt x="19" y="7"/>
                    </a:cubicBezTo>
                    <a:cubicBezTo>
                      <a:pt x="20" y="7"/>
                      <a:pt x="22" y="9"/>
                      <a:pt x="24" y="8"/>
                    </a:cubicBezTo>
                    <a:cubicBezTo>
                      <a:pt x="23" y="9"/>
                      <a:pt x="25" y="9"/>
                      <a:pt x="25" y="10"/>
                    </a:cubicBezTo>
                    <a:cubicBezTo>
                      <a:pt x="22" y="9"/>
                      <a:pt x="21" y="12"/>
                      <a:pt x="19" y="11"/>
                    </a:cubicBezTo>
                    <a:cubicBezTo>
                      <a:pt x="18" y="10"/>
                      <a:pt x="18" y="10"/>
                      <a:pt x="18" y="10"/>
                    </a:cubicBezTo>
                    <a:cubicBezTo>
                      <a:pt x="18" y="10"/>
                      <a:pt x="17" y="10"/>
                      <a:pt x="17" y="11"/>
                    </a:cubicBezTo>
                    <a:cubicBezTo>
                      <a:pt x="17" y="12"/>
                      <a:pt x="17" y="12"/>
                      <a:pt x="17" y="12"/>
                    </a:cubicBezTo>
                    <a:cubicBezTo>
                      <a:pt x="17" y="11"/>
                      <a:pt x="16" y="11"/>
                      <a:pt x="16" y="11"/>
                    </a:cubicBezTo>
                    <a:cubicBezTo>
                      <a:pt x="15" y="12"/>
                      <a:pt x="18" y="15"/>
                      <a:pt x="15" y="15"/>
                    </a:cubicBezTo>
                    <a:cubicBezTo>
                      <a:pt x="14" y="14"/>
                      <a:pt x="14" y="14"/>
                      <a:pt x="14" y="14"/>
                    </a:cubicBezTo>
                    <a:cubicBezTo>
                      <a:pt x="15" y="14"/>
                      <a:pt x="15" y="14"/>
                      <a:pt x="15" y="14"/>
                    </a:cubicBezTo>
                    <a:cubicBezTo>
                      <a:pt x="15" y="13"/>
                      <a:pt x="14" y="13"/>
                      <a:pt x="13" y="13"/>
                    </a:cubicBezTo>
                    <a:cubicBezTo>
                      <a:pt x="13" y="12"/>
                      <a:pt x="15" y="13"/>
                      <a:pt x="15" y="12"/>
                    </a:cubicBezTo>
                    <a:cubicBezTo>
                      <a:pt x="14" y="11"/>
                      <a:pt x="12" y="11"/>
                      <a:pt x="11" y="11"/>
                    </a:cubicBezTo>
                    <a:cubicBezTo>
                      <a:pt x="12" y="11"/>
                      <a:pt x="12" y="11"/>
                      <a:pt x="12" y="10"/>
                    </a:cubicBezTo>
                    <a:cubicBezTo>
                      <a:pt x="12" y="10"/>
                      <a:pt x="11" y="10"/>
                      <a:pt x="11" y="10"/>
                    </a:cubicBezTo>
                    <a:cubicBezTo>
                      <a:pt x="12" y="9"/>
                      <a:pt x="14" y="12"/>
                      <a:pt x="14" y="9"/>
                    </a:cubicBezTo>
                    <a:cubicBezTo>
                      <a:pt x="14" y="8"/>
                      <a:pt x="14" y="8"/>
                      <a:pt x="14" y="8"/>
                    </a:cubicBezTo>
                    <a:cubicBezTo>
                      <a:pt x="11" y="8"/>
                      <a:pt x="6" y="9"/>
                      <a:pt x="3" y="6"/>
                    </a:cubicBezTo>
                    <a:cubicBezTo>
                      <a:pt x="0" y="6"/>
                      <a:pt x="0" y="6"/>
                      <a:pt x="0" y="6"/>
                    </a:cubicBezTo>
                    <a:cubicBezTo>
                      <a:pt x="2" y="5"/>
                      <a:pt x="2" y="4"/>
                      <a:pt x="4" y="4"/>
                    </a:cubicBezTo>
                    <a:cubicBezTo>
                      <a:pt x="6" y="3"/>
                      <a:pt x="8" y="6"/>
                      <a:pt x="9" y="5"/>
                    </a:cubicBezTo>
                    <a:cubicBezTo>
                      <a:pt x="9" y="5"/>
                      <a:pt x="9" y="5"/>
                      <a:pt x="9" y="5"/>
                    </a:cubicBezTo>
                    <a:cubicBezTo>
                      <a:pt x="10" y="6"/>
                      <a:pt x="11" y="5"/>
                      <a:pt x="12" y="5"/>
                    </a:cubicBezTo>
                    <a:cubicBezTo>
                      <a:pt x="13" y="5"/>
                      <a:pt x="13" y="5"/>
                      <a:pt x="13" y="5"/>
                    </a:cubicBezTo>
                    <a:cubicBezTo>
                      <a:pt x="12" y="2"/>
                      <a:pt x="6" y="5"/>
                      <a:pt x="9" y="1"/>
                    </a:cubicBezTo>
                    <a:cubicBezTo>
                      <a:pt x="11" y="1"/>
                      <a:pt x="12" y="2"/>
                      <a:pt x="13" y="2"/>
                    </a:cubicBezTo>
                    <a:cubicBezTo>
                      <a:pt x="14" y="2"/>
                      <a:pt x="14" y="3"/>
                      <a:pt x="16" y="3"/>
                    </a:cubicBezTo>
                    <a:cubicBezTo>
                      <a:pt x="16" y="1"/>
                      <a:pt x="16" y="1"/>
                      <a:pt x="16" y="1"/>
                    </a:cubicBezTo>
                    <a:cubicBezTo>
                      <a:pt x="17" y="2"/>
                      <a:pt x="18" y="2"/>
                      <a:pt x="19" y="2"/>
                    </a:cubicBezTo>
                    <a:cubicBezTo>
                      <a:pt x="18" y="1"/>
                      <a:pt x="19" y="1"/>
                      <a:pt x="20" y="1"/>
                    </a:cubicBez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4" name="Freeform 353">
                <a:extLst>
                  <a:ext uri="{FF2B5EF4-FFF2-40B4-BE49-F238E27FC236}">
                    <a16:creationId xmlns:a16="http://schemas.microsoft.com/office/drawing/2014/main" id="{06EE20A5-B6A9-49DC-97CF-608BB3966263}"/>
                  </a:ext>
                </a:extLst>
              </p:cNvPr>
              <p:cNvSpPr/>
              <p:nvPr/>
            </p:nvSpPr>
            <p:spPr bwMode="auto">
              <a:xfrm>
                <a:off x="3746" y="1199"/>
                <a:ext cx="8" cy="5"/>
              </a:xfrm>
              <a:custGeom>
                <a:gdLst>
                  <a:gd name="T0" fmla="*/ 1 w 3"/>
                  <a:gd name="T1" fmla="*/ 1 h 2"/>
                  <a:gd name="T2" fmla="*/ 2 w 3"/>
                  <a:gd name="T3" fmla="*/ 2 h 2"/>
                  <a:gd name="T4" fmla="*/ 1 w 3"/>
                  <a:gd name="T5" fmla="*/ 2 h 2"/>
                  <a:gd name="T6" fmla="*/ 1 w 3"/>
                  <a:gd name="T7" fmla="*/ 0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1" y="2"/>
                      <a:pt x="1" y="2"/>
                      <a:pt x="1" y="2"/>
                    </a:cubicBezTo>
                    <a:cubicBezTo>
                      <a:pt x="2" y="0"/>
                      <a:pt x="0" y="1"/>
                      <a:pt x="1" y="0"/>
                    </a:cubicBezTo>
                    <a:cubicBezTo>
                      <a:pt x="1" y="1"/>
                      <a:pt x="3"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5" name="Freeform 354">
                <a:extLst>
                  <a:ext uri="{FF2B5EF4-FFF2-40B4-BE49-F238E27FC236}">
                    <a16:creationId xmlns:a16="http://schemas.microsoft.com/office/drawing/2014/main" id="{160024D2-7765-4BD7-9285-838503131471}"/>
                  </a:ext>
                </a:extLst>
              </p:cNvPr>
              <p:cNvSpPr/>
              <p:nvPr/>
            </p:nvSpPr>
            <p:spPr bwMode="auto">
              <a:xfrm>
                <a:off x="2661" y="1199"/>
                <a:ext cx="14" cy="13"/>
              </a:xfrm>
              <a:custGeom>
                <a:gdLst>
                  <a:gd name="T0" fmla="*/ 0 w 5"/>
                  <a:gd name="T1" fmla="*/ 5 h 5"/>
                  <a:gd name="T2" fmla="*/ 0 w 5"/>
                  <a:gd name="T3" fmla="*/ 4 h 5"/>
                  <a:gd name="T4" fmla="*/ 3 w 5"/>
                  <a:gd name="T5" fmla="*/ 2 h 5"/>
                  <a:gd name="T6" fmla="*/ 4 w 5"/>
                  <a:gd name="T7" fmla="*/ 0 h 5"/>
                  <a:gd name="T8" fmla="*/ 0 w 5"/>
                  <a:gd name="T9" fmla="*/ 5 h 5"/>
                </a:gdLst>
                <a:cxnLst>
                  <a:cxn ang="0">
                    <a:pos x="T0" y="T1"/>
                  </a:cxn>
                  <a:cxn ang="0">
                    <a:pos x="T2" y="T3"/>
                  </a:cxn>
                  <a:cxn ang="0">
                    <a:pos x="T4" y="T5"/>
                  </a:cxn>
                  <a:cxn ang="0">
                    <a:pos x="T6" y="T7"/>
                  </a:cxn>
                  <a:cxn ang="0">
                    <a:pos x="T8" y="T9"/>
                  </a:cxn>
                </a:cxnLst>
                <a:rect l="0" t="0" r="r" b="b"/>
                <a:pathLst>
                  <a:path w="5" h="5">
                    <a:moveTo>
                      <a:pt x="0" y="5"/>
                    </a:moveTo>
                    <a:cubicBezTo>
                      <a:pt x="0" y="4"/>
                      <a:pt x="0" y="4"/>
                      <a:pt x="0" y="4"/>
                    </a:cubicBezTo>
                    <a:cubicBezTo>
                      <a:pt x="1" y="4"/>
                      <a:pt x="2" y="2"/>
                      <a:pt x="3" y="2"/>
                    </a:cubicBezTo>
                    <a:cubicBezTo>
                      <a:pt x="2" y="1"/>
                      <a:pt x="3" y="1"/>
                      <a:pt x="4" y="0"/>
                    </a:cubicBezTo>
                    <a:cubicBezTo>
                      <a:pt x="5" y="3"/>
                      <a:pt x="1"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6" name="Freeform 355">
                <a:extLst>
                  <a:ext uri="{FF2B5EF4-FFF2-40B4-BE49-F238E27FC236}">
                    <a16:creationId xmlns:a16="http://schemas.microsoft.com/office/drawing/2014/main" id="{61FB025A-5400-45EB-8FA5-D7DD651D0B30}"/>
                  </a:ext>
                </a:extLst>
              </p:cNvPr>
              <p:cNvSpPr/>
              <p:nvPr/>
            </p:nvSpPr>
            <p:spPr bwMode="auto">
              <a:xfrm>
                <a:off x="3629" y="1199"/>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1" y="1"/>
                      <a:pt x="1" y="1"/>
                      <a:pt x="0"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7" name="Freeform 356">
                <a:extLst>
                  <a:ext uri="{FF2B5EF4-FFF2-40B4-BE49-F238E27FC236}">
                    <a16:creationId xmlns:a16="http://schemas.microsoft.com/office/drawing/2014/main" id="{9FC00CEF-FC47-40B1-AB23-7DD421D452A8}"/>
                  </a:ext>
                </a:extLst>
              </p:cNvPr>
              <p:cNvSpPr/>
              <p:nvPr/>
            </p:nvSpPr>
            <p:spPr bwMode="auto">
              <a:xfrm>
                <a:off x="2194" y="1196"/>
                <a:ext cx="11" cy="11"/>
              </a:xfrm>
              <a:custGeom>
                <a:gdLst>
                  <a:gd name="T0" fmla="*/ 4 w 4"/>
                  <a:gd name="T1" fmla="*/ 2 h 4"/>
                  <a:gd name="T2" fmla="*/ 3 w 4"/>
                  <a:gd name="T3" fmla="*/ 4 h 4"/>
                  <a:gd name="T4" fmla="*/ 2 w 4"/>
                  <a:gd name="T5" fmla="*/ 2 h 4"/>
                  <a:gd name="T6" fmla="*/ 2 w 4"/>
                  <a:gd name="T7" fmla="*/ 3 h 4"/>
                  <a:gd name="T8" fmla="*/ 0 w 4"/>
                  <a:gd name="T9" fmla="*/ 3 h 4"/>
                  <a:gd name="T10" fmla="*/ 0 w 4"/>
                  <a:gd name="T11" fmla="*/ 2 h 4"/>
                  <a:gd name="T12" fmla="*/ 4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4"/>
                      <a:pt x="3" y="4"/>
                      <a:pt x="3" y="4"/>
                    </a:cubicBezTo>
                    <a:cubicBezTo>
                      <a:pt x="2" y="3"/>
                      <a:pt x="3" y="2"/>
                      <a:pt x="2" y="2"/>
                    </a:cubicBezTo>
                    <a:cubicBezTo>
                      <a:pt x="2" y="3"/>
                      <a:pt x="2" y="3"/>
                      <a:pt x="2" y="3"/>
                    </a:cubicBezTo>
                    <a:cubicBezTo>
                      <a:pt x="1" y="3"/>
                      <a:pt x="1" y="3"/>
                      <a:pt x="0" y="3"/>
                    </a:cubicBezTo>
                    <a:cubicBezTo>
                      <a:pt x="0" y="2"/>
                      <a:pt x="0" y="2"/>
                      <a:pt x="0" y="2"/>
                    </a:cubicBezTo>
                    <a:cubicBezTo>
                      <a:pt x="1"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8" name="Rectangle 357">
                <a:extLst>
                  <a:ext uri="{FF2B5EF4-FFF2-40B4-BE49-F238E27FC236}">
                    <a16:creationId xmlns:a16="http://schemas.microsoft.com/office/drawing/2014/main" id="{C71E8699-64C9-4BA6-AC2A-760A09BB7DD2}"/>
                  </a:ext>
                </a:extLst>
              </p:cNvPr>
              <p:cNvSpPr>
                <a:spLocks noChangeArrowheads="1"/>
              </p:cNvSpPr>
              <p:nvPr/>
            </p:nvSpPr>
            <p:spPr bwMode="auto">
              <a:xfrm>
                <a:off x="3217" y="120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9" name="Freeform 358">
                <a:extLst>
                  <a:ext uri="{FF2B5EF4-FFF2-40B4-BE49-F238E27FC236}">
                    <a16:creationId xmlns:a16="http://schemas.microsoft.com/office/drawing/2014/main" id="{118B2F35-1E7F-4B54-BD52-8C521B2B6DCC}"/>
                  </a:ext>
                </a:extLst>
              </p:cNvPr>
              <p:cNvSpPr/>
              <p:nvPr/>
            </p:nvSpPr>
            <p:spPr bwMode="auto">
              <a:xfrm>
                <a:off x="3717" y="1202"/>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0" name="Freeform 359">
                <a:extLst>
                  <a:ext uri="{FF2B5EF4-FFF2-40B4-BE49-F238E27FC236}">
                    <a16:creationId xmlns:a16="http://schemas.microsoft.com/office/drawing/2014/main" id="{38E29CE7-5EBA-4EBB-A104-5D5FAC362895}"/>
                  </a:ext>
                </a:extLst>
              </p:cNvPr>
              <p:cNvSpPr/>
              <p:nvPr/>
            </p:nvSpPr>
            <p:spPr bwMode="auto">
              <a:xfrm>
                <a:off x="2215" y="1202"/>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1" name="Freeform 360">
                <a:extLst>
                  <a:ext uri="{FF2B5EF4-FFF2-40B4-BE49-F238E27FC236}">
                    <a16:creationId xmlns:a16="http://schemas.microsoft.com/office/drawing/2014/main" id="{5293DDD8-D515-4020-909A-D26534ED39B7}"/>
                  </a:ext>
                </a:extLst>
              </p:cNvPr>
              <p:cNvSpPr/>
              <p:nvPr/>
            </p:nvSpPr>
            <p:spPr bwMode="auto">
              <a:xfrm>
                <a:off x="3639" y="120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2" name="Freeform 361">
                <a:extLst>
                  <a:ext uri="{FF2B5EF4-FFF2-40B4-BE49-F238E27FC236}">
                    <a16:creationId xmlns:a16="http://schemas.microsoft.com/office/drawing/2014/main" id="{A17AB311-D54D-4ACE-A2F7-D898E5785B81}"/>
                  </a:ext>
                </a:extLst>
              </p:cNvPr>
              <p:cNvSpPr/>
              <p:nvPr/>
            </p:nvSpPr>
            <p:spPr bwMode="auto">
              <a:xfrm>
                <a:off x="2702" y="1202"/>
                <a:ext cx="26" cy="21"/>
              </a:xfrm>
              <a:custGeom>
                <a:gdLst>
                  <a:gd name="T0" fmla="*/ 10 w 10"/>
                  <a:gd name="T1" fmla="*/ 1 h 8"/>
                  <a:gd name="T2" fmla="*/ 7 w 10"/>
                  <a:gd name="T3" fmla="*/ 2 h 8"/>
                  <a:gd name="T4" fmla="*/ 8 w 10"/>
                  <a:gd name="T5" fmla="*/ 4 h 8"/>
                  <a:gd name="T6" fmla="*/ 7 w 10"/>
                  <a:gd name="T7" fmla="*/ 3 h 8"/>
                  <a:gd name="T8" fmla="*/ 6 w 10"/>
                  <a:gd name="T9" fmla="*/ 4 h 8"/>
                  <a:gd name="T10" fmla="*/ 6 w 10"/>
                  <a:gd name="T11" fmla="*/ 4 h 8"/>
                  <a:gd name="T12" fmla="*/ 0 w 10"/>
                  <a:gd name="T13" fmla="*/ 6 h 8"/>
                  <a:gd name="T14" fmla="*/ 0 w 10"/>
                  <a:gd name="T15" fmla="*/ 5 h 8"/>
                  <a:gd name="T16" fmla="*/ 5 w 10"/>
                  <a:gd name="T17" fmla="*/ 3 h 8"/>
                  <a:gd name="T18" fmla="*/ 6 w 10"/>
                  <a:gd name="T19" fmla="*/ 2 h 8"/>
                  <a:gd name="T20" fmla="*/ 6 w 10"/>
                  <a:gd name="T21" fmla="*/ 2 h 8"/>
                  <a:gd name="T22" fmla="*/ 7 w 10"/>
                  <a:gd name="T23" fmla="*/ 1 h 8"/>
                  <a:gd name="T24" fmla="*/ 10 w 10"/>
                  <a:gd name="T2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1"/>
                    </a:moveTo>
                    <a:cubicBezTo>
                      <a:pt x="9" y="2"/>
                      <a:pt x="8" y="1"/>
                      <a:pt x="7" y="2"/>
                    </a:cubicBezTo>
                    <a:cubicBezTo>
                      <a:pt x="8" y="3"/>
                      <a:pt x="9" y="3"/>
                      <a:pt x="8" y="4"/>
                    </a:cubicBezTo>
                    <a:cubicBezTo>
                      <a:pt x="7" y="4"/>
                      <a:pt x="8" y="3"/>
                      <a:pt x="7" y="3"/>
                    </a:cubicBezTo>
                    <a:cubicBezTo>
                      <a:pt x="6" y="4"/>
                      <a:pt x="6" y="4"/>
                      <a:pt x="6" y="4"/>
                    </a:cubicBezTo>
                    <a:cubicBezTo>
                      <a:pt x="6" y="4"/>
                      <a:pt x="6" y="4"/>
                      <a:pt x="6" y="4"/>
                    </a:cubicBezTo>
                    <a:cubicBezTo>
                      <a:pt x="5" y="8"/>
                      <a:pt x="2" y="5"/>
                      <a:pt x="0" y="6"/>
                    </a:cubicBezTo>
                    <a:cubicBezTo>
                      <a:pt x="0" y="5"/>
                      <a:pt x="0" y="5"/>
                      <a:pt x="0" y="5"/>
                    </a:cubicBezTo>
                    <a:cubicBezTo>
                      <a:pt x="2" y="5"/>
                      <a:pt x="3" y="3"/>
                      <a:pt x="5" y="3"/>
                    </a:cubicBezTo>
                    <a:cubicBezTo>
                      <a:pt x="6" y="2"/>
                      <a:pt x="6" y="2"/>
                      <a:pt x="6" y="2"/>
                    </a:cubicBezTo>
                    <a:cubicBezTo>
                      <a:pt x="6" y="2"/>
                      <a:pt x="6" y="2"/>
                      <a:pt x="6" y="2"/>
                    </a:cubicBezTo>
                    <a:cubicBezTo>
                      <a:pt x="7" y="1"/>
                      <a:pt x="7" y="1"/>
                      <a:pt x="7" y="1"/>
                    </a:cubicBezTo>
                    <a:cubicBezTo>
                      <a:pt x="8"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3" name="Freeform 362">
                <a:extLst>
                  <a:ext uri="{FF2B5EF4-FFF2-40B4-BE49-F238E27FC236}">
                    <a16:creationId xmlns:a16="http://schemas.microsoft.com/office/drawing/2014/main" id="{F31F6F0D-E1EC-4556-A274-C88FFA7D2A05}"/>
                  </a:ext>
                </a:extLst>
              </p:cNvPr>
              <p:cNvSpPr/>
              <p:nvPr/>
            </p:nvSpPr>
            <p:spPr bwMode="auto">
              <a:xfrm>
                <a:off x="3778" y="1204"/>
                <a:ext cx="11" cy="8"/>
              </a:xfrm>
              <a:custGeom>
                <a:gdLst>
                  <a:gd name="T0" fmla="*/ 4 w 4"/>
                  <a:gd name="T1" fmla="*/ 1 h 3"/>
                  <a:gd name="T2" fmla="*/ 0 w 4"/>
                  <a:gd name="T3" fmla="*/ 2 h 3"/>
                  <a:gd name="T4" fmla="*/ 1 w 4"/>
                  <a:gd name="T5" fmla="*/ 1 h 3"/>
                  <a:gd name="T6" fmla="*/ 2 w 4"/>
                  <a:gd name="T7" fmla="*/ 1 h 3"/>
                  <a:gd name="T8" fmla="*/ 3 w 4"/>
                  <a:gd name="T9" fmla="*/ 0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2" y="1"/>
                      <a:pt x="2" y="3"/>
                      <a:pt x="0" y="2"/>
                    </a:cubicBezTo>
                    <a:cubicBezTo>
                      <a:pt x="0" y="1"/>
                      <a:pt x="0" y="1"/>
                      <a:pt x="1" y="1"/>
                    </a:cubicBezTo>
                    <a:cubicBezTo>
                      <a:pt x="2" y="1"/>
                      <a:pt x="2" y="1"/>
                      <a:pt x="2" y="1"/>
                    </a:cubicBezTo>
                    <a:cubicBezTo>
                      <a:pt x="3" y="0"/>
                      <a:pt x="3" y="0"/>
                      <a:pt x="3"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4" name="Freeform 363">
                <a:extLst>
                  <a:ext uri="{FF2B5EF4-FFF2-40B4-BE49-F238E27FC236}">
                    <a16:creationId xmlns:a16="http://schemas.microsoft.com/office/drawing/2014/main" id="{F077D3B4-9CBE-4B85-969A-76B0A37C8A85}"/>
                  </a:ext>
                </a:extLst>
              </p:cNvPr>
              <p:cNvSpPr/>
              <p:nvPr/>
            </p:nvSpPr>
            <p:spPr bwMode="auto">
              <a:xfrm>
                <a:off x="2108" y="120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5" name="Freeform 364">
                <a:extLst>
                  <a:ext uri="{FF2B5EF4-FFF2-40B4-BE49-F238E27FC236}">
                    <a16:creationId xmlns:a16="http://schemas.microsoft.com/office/drawing/2014/main" id="{9BFEF948-A4DB-485F-82AD-580960F0C9A9}"/>
                  </a:ext>
                </a:extLst>
              </p:cNvPr>
              <p:cNvSpPr/>
              <p:nvPr/>
            </p:nvSpPr>
            <p:spPr bwMode="auto">
              <a:xfrm>
                <a:off x="2159" y="1204"/>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6" name="Freeform 365">
                <a:extLst>
                  <a:ext uri="{FF2B5EF4-FFF2-40B4-BE49-F238E27FC236}">
                    <a16:creationId xmlns:a16="http://schemas.microsoft.com/office/drawing/2014/main" id="{EB8AA80C-9A45-4516-A9FE-533CF22CEB88}"/>
                  </a:ext>
                </a:extLst>
              </p:cNvPr>
              <p:cNvSpPr/>
              <p:nvPr/>
            </p:nvSpPr>
            <p:spPr bwMode="auto">
              <a:xfrm>
                <a:off x="3212" y="1207"/>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7" name="Rectangle 366">
                <a:extLst>
                  <a:ext uri="{FF2B5EF4-FFF2-40B4-BE49-F238E27FC236}">
                    <a16:creationId xmlns:a16="http://schemas.microsoft.com/office/drawing/2014/main" id="{50F51EF3-3FD8-4A7C-8A01-2F062019AB66}"/>
                  </a:ext>
                </a:extLst>
              </p:cNvPr>
              <p:cNvSpPr>
                <a:spLocks noChangeArrowheads="1"/>
              </p:cNvSpPr>
              <p:nvPr/>
            </p:nvSpPr>
            <p:spPr bwMode="auto">
              <a:xfrm>
                <a:off x="2659" y="120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8" name="Freeform 367">
                <a:extLst>
                  <a:ext uri="{FF2B5EF4-FFF2-40B4-BE49-F238E27FC236}">
                    <a16:creationId xmlns:a16="http://schemas.microsoft.com/office/drawing/2014/main" id="{0BCF7A0A-622A-4B8B-8772-C8B4D32C5BC0}"/>
                  </a:ext>
                </a:extLst>
              </p:cNvPr>
              <p:cNvSpPr/>
              <p:nvPr/>
            </p:nvSpPr>
            <p:spPr bwMode="auto">
              <a:xfrm>
                <a:off x="3709" y="1207"/>
                <a:ext cx="2"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9" name="Freeform 368">
                <a:extLst>
                  <a:ext uri="{FF2B5EF4-FFF2-40B4-BE49-F238E27FC236}">
                    <a16:creationId xmlns:a16="http://schemas.microsoft.com/office/drawing/2014/main" id="{35DBA6A4-829E-4E0A-A2BB-B64C26D8264C}"/>
                  </a:ext>
                </a:extLst>
              </p:cNvPr>
              <p:cNvSpPr/>
              <p:nvPr/>
            </p:nvSpPr>
            <p:spPr bwMode="auto">
              <a:xfrm>
                <a:off x="2132" y="1207"/>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0" name="Freeform 369">
                <a:extLst>
                  <a:ext uri="{FF2B5EF4-FFF2-40B4-BE49-F238E27FC236}">
                    <a16:creationId xmlns:a16="http://schemas.microsoft.com/office/drawing/2014/main" id="{FD47BDDA-61A4-4994-B325-CE2D5F00D5C9}"/>
                  </a:ext>
                </a:extLst>
              </p:cNvPr>
              <p:cNvSpPr/>
              <p:nvPr/>
            </p:nvSpPr>
            <p:spPr bwMode="auto">
              <a:xfrm>
                <a:off x="3447" y="1204"/>
                <a:ext cx="5" cy="8"/>
              </a:xfrm>
              <a:custGeom>
                <a:gdLst>
                  <a:gd name="T0" fmla="*/ 2 w 2"/>
                  <a:gd name="T1" fmla="*/ 2 h 3"/>
                  <a:gd name="T2" fmla="*/ 1 w 2"/>
                  <a:gd name="T3" fmla="*/ 2 h 3"/>
                  <a:gd name="T4" fmla="*/ 0 w 2"/>
                  <a:gd name="T5" fmla="*/ 2 h 3"/>
                  <a:gd name="T6" fmla="*/ 2 w 2"/>
                  <a:gd name="T7" fmla="*/ 2 h 3"/>
                </a:gdLst>
                <a:cxnLst>
                  <a:cxn ang="0">
                    <a:pos x="T0" y="T1"/>
                  </a:cxn>
                  <a:cxn ang="0">
                    <a:pos x="T2" y="T3"/>
                  </a:cxn>
                  <a:cxn ang="0">
                    <a:pos x="T4" y="T5"/>
                  </a:cxn>
                  <a:cxn ang="0">
                    <a:pos x="T6" y="T7"/>
                  </a:cxn>
                </a:cxnLst>
                <a:rect l="0" t="0" r="r" b="b"/>
                <a:pathLst>
                  <a:path w="2" h="3">
                    <a:moveTo>
                      <a:pt x="2" y="2"/>
                    </a:moveTo>
                    <a:cubicBezTo>
                      <a:pt x="1" y="2"/>
                      <a:pt x="1" y="2"/>
                      <a:pt x="1" y="2"/>
                    </a:cubicBez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1" name="Rectangle 370">
                <a:extLst>
                  <a:ext uri="{FF2B5EF4-FFF2-40B4-BE49-F238E27FC236}">
                    <a16:creationId xmlns:a16="http://schemas.microsoft.com/office/drawing/2014/main" id="{76373AFE-00E2-4AD9-BAF9-E3583E74A38C}"/>
                  </a:ext>
                </a:extLst>
              </p:cNvPr>
              <p:cNvSpPr>
                <a:spLocks noChangeArrowheads="1"/>
              </p:cNvSpPr>
              <p:nvPr/>
            </p:nvSpPr>
            <p:spPr bwMode="auto">
              <a:xfrm>
                <a:off x="2143" y="121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2" name="Freeform 371">
                <a:extLst>
                  <a:ext uri="{FF2B5EF4-FFF2-40B4-BE49-F238E27FC236}">
                    <a16:creationId xmlns:a16="http://schemas.microsoft.com/office/drawing/2014/main" id="{E18D47EA-C960-463E-B85D-33F105D37F06}"/>
                  </a:ext>
                </a:extLst>
              </p:cNvPr>
              <p:cNvSpPr/>
              <p:nvPr/>
            </p:nvSpPr>
            <p:spPr bwMode="auto">
              <a:xfrm>
                <a:off x="2103" y="1210"/>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3" name="Freeform 372">
                <a:extLst>
                  <a:ext uri="{FF2B5EF4-FFF2-40B4-BE49-F238E27FC236}">
                    <a16:creationId xmlns:a16="http://schemas.microsoft.com/office/drawing/2014/main" id="{85BDC3E9-737F-43B3-8365-51AF9D499C57}"/>
                  </a:ext>
                </a:extLst>
              </p:cNvPr>
              <p:cNvSpPr/>
              <p:nvPr/>
            </p:nvSpPr>
            <p:spPr bwMode="auto">
              <a:xfrm>
                <a:off x="2608" y="1210"/>
                <a:ext cx="3" cy="2"/>
              </a:xfrm>
              <a:custGeom>
                <a:gdLst>
                  <a:gd name="T0" fmla="*/ 3 w 3"/>
                  <a:gd name="T1" fmla="*/ 2 h 2"/>
                  <a:gd name="T2" fmla="*/ 0 w 3"/>
                  <a:gd name="T3" fmla="*/ 0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4" name="Freeform 373">
                <a:extLst>
                  <a:ext uri="{FF2B5EF4-FFF2-40B4-BE49-F238E27FC236}">
                    <a16:creationId xmlns:a16="http://schemas.microsoft.com/office/drawing/2014/main" id="{6440C2E1-5461-467A-96DC-5A3EFC95EFC6}"/>
                  </a:ext>
                </a:extLst>
              </p:cNvPr>
              <p:cNvSpPr/>
              <p:nvPr/>
            </p:nvSpPr>
            <p:spPr bwMode="auto">
              <a:xfrm>
                <a:off x="3706" y="1210"/>
                <a:ext cx="3" cy="5"/>
              </a:xfrm>
              <a:custGeom>
                <a:gdLst>
                  <a:gd name="T0" fmla="*/ 3 w 3"/>
                  <a:gd name="T1" fmla="*/ 2 h 5"/>
                  <a:gd name="T2" fmla="*/ 3 w 3"/>
                  <a:gd name="T3" fmla="*/ 5 h 5"/>
                  <a:gd name="T4" fmla="*/ 0 w 3"/>
                  <a:gd name="T5" fmla="*/ 0 h 5"/>
                  <a:gd name="T6" fmla="*/ 3 w 3"/>
                  <a:gd name="T7" fmla="*/ 2 h 5"/>
                </a:gdLst>
                <a:cxnLst>
                  <a:cxn ang="0">
                    <a:pos x="T0" y="T1"/>
                  </a:cxn>
                  <a:cxn ang="0">
                    <a:pos x="T2" y="T3"/>
                  </a:cxn>
                  <a:cxn ang="0">
                    <a:pos x="T4" y="T5"/>
                  </a:cxn>
                  <a:cxn ang="0">
                    <a:pos x="T6" y="T7"/>
                  </a:cxn>
                </a:cxnLst>
                <a:rect l="0" t="0" r="r" b="b"/>
                <a:pathLst>
                  <a:path w="3" h="5">
                    <a:moveTo>
                      <a:pt x="3" y="2"/>
                    </a:moveTo>
                    <a:lnTo>
                      <a:pt x="3" y="5"/>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5" name="Freeform 374">
                <a:extLst>
                  <a:ext uri="{FF2B5EF4-FFF2-40B4-BE49-F238E27FC236}">
                    <a16:creationId xmlns:a16="http://schemas.microsoft.com/office/drawing/2014/main" id="{EDB8F6E2-E5C1-4498-B40E-2A65FB63D048}"/>
                  </a:ext>
                </a:extLst>
              </p:cNvPr>
              <p:cNvSpPr/>
              <p:nvPr/>
            </p:nvSpPr>
            <p:spPr bwMode="auto">
              <a:xfrm>
                <a:off x="2450" y="1212"/>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6" name="Freeform 375">
                <a:extLst>
                  <a:ext uri="{FF2B5EF4-FFF2-40B4-BE49-F238E27FC236}">
                    <a16:creationId xmlns:a16="http://schemas.microsoft.com/office/drawing/2014/main" id="{5F730FE2-0028-4F02-BD33-0EDB6C8E1A18}"/>
                  </a:ext>
                </a:extLst>
              </p:cNvPr>
              <p:cNvSpPr/>
              <p:nvPr/>
            </p:nvSpPr>
            <p:spPr bwMode="auto">
              <a:xfrm>
                <a:off x="3198" y="1212"/>
                <a:ext cx="8" cy="3"/>
              </a:xfrm>
              <a:custGeom>
                <a:gdLst>
                  <a:gd name="T0" fmla="*/ 1 w 3"/>
                  <a:gd name="T1" fmla="*/ 1 h 1"/>
                  <a:gd name="T2" fmla="*/ 3 w 3"/>
                  <a:gd name="T3" fmla="*/ 0 h 1"/>
                  <a:gd name="T4" fmla="*/ 1 w 3"/>
                  <a:gd name="T5" fmla="*/ 1 h 1"/>
                </a:gdLst>
                <a:cxnLst>
                  <a:cxn ang="0">
                    <a:pos x="T0" y="T1"/>
                  </a:cxn>
                  <a:cxn ang="0">
                    <a:pos x="T2" y="T3"/>
                  </a:cxn>
                  <a:cxn ang="0">
                    <a:pos x="T4" y="T5"/>
                  </a:cxn>
                </a:cxnLst>
                <a:rect l="0" t="0" r="r" b="b"/>
                <a:pathLst>
                  <a:path w="3" h="1">
                    <a:moveTo>
                      <a:pt x="1" y="1"/>
                    </a:moveTo>
                    <a:cubicBezTo>
                      <a:pt x="0" y="0"/>
                      <a:pt x="2" y="0"/>
                      <a:pt x="3"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7" name="Freeform 376">
                <a:extLst>
                  <a:ext uri="{FF2B5EF4-FFF2-40B4-BE49-F238E27FC236}">
                    <a16:creationId xmlns:a16="http://schemas.microsoft.com/office/drawing/2014/main" id="{C222EE3A-0FF4-486C-A7D9-A2959FD50678}"/>
                  </a:ext>
                </a:extLst>
              </p:cNvPr>
              <p:cNvSpPr/>
              <p:nvPr/>
            </p:nvSpPr>
            <p:spPr bwMode="auto">
              <a:xfrm>
                <a:off x="3065" y="1210"/>
                <a:ext cx="5" cy="8"/>
              </a:xfrm>
              <a:custGeom>
                <a:gdLst>
                  <a:gd name="T0" fmla="*/ 2 w 2"/>
                  <a:gd name="T1" fmla="*/ 1 h 3"/>
                  <a:gd name="T2" fmla="*/ 2 w 2"/>
                  <a:gd name="T3" fmla="*/ 2 h 3"/>
                  <a:gd name="T4" fmla="*/ 0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0" y="2"/>
                      <a:pt x="0" y="2"/>
                      <a:pt x="0" y="2"/>
                    </a:cubicBezTo>
                    <a:cubicBezTo>
                      <a:pt x="0" y="3"/>
                      <a:pt x="0" y="3"/>
                      <a:pt x="0" y="3"/>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8" name="Freeform 377">
                <a:extLst>
                  <a:ext uri="{FF2B5EF4-FFF2-40B4-BE49-F238E27FC236}">
                    <a16:creationId xmlns:a16="http://schemas.microsoft.com/office/drawing/2014/main" id="{539D0802-0759-4166-99CF-4787F7DBC5CD}"/>
                  </a:ext>
                </a:extLst>
              </p:cNvPr>
              <p:cNvSpPr/>
              <p:nvPr/>
            </p:nvSpPr>
            <p:spPr bwMode="auto">
              <a:xfrm>
                <a:off x="3439" y="1212"/>
                <a:ext cx="5" cy="6"/>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1" y="2"/>
                      <a:pt x="0" y="2"/>
                    </a:cubicBezTo>
                    <a:cubicBezTo>
                      <a:pt x="0" y="1"/>
                      <a:pt x="0" y="1"/>
                      <a:pt x="0" y="1"/>
                    </a:cubicBezTo>
                    <a:cubicBezTo>
                      <a:pt x="1" y="1"/>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9" name="Freeform 378">
                <a:extLst>
                  <a:ext uri="{FF2B5EF4-FFF2-40B4-BE49-F238E27FC236}">
                    <a16:creationId xmlns:a16="http://schemas.microsoft.com/office/drawing/2014/main" id="{A2289AE6-65EF-4D24-A366-E4C4DEE7331A}"/>
                  </a:ext>
                </a:extLst>
              </p:cNvPr>
              <p:cNvSpPr/>
              <p:nvPr/>
            </p:nvSpPr>
            <p:spPr bwMode="auto">
              <a:xfrm>
                <a:off x="3586" y="1212"/>
                <a:ext cx="8" cy="6"/>
              </a:xfrm>
              <a:custGeom>
                <a:gdLst>
                  <a:gd name="T0" fmla="*/ 3 w 3"/>
                  <a:gd name="T1" fmla="*/ 2 h 2"/>
                  <a:gd name="T2" fmla="*/ 3 w 3"/>
                  <a:gd name="T3" fmla="*/ 1 h 2"/>
                  <a:gd name="T4" fmla="*/ 3 w 3"/>
                  <a:gd name="T5" fmla="*/ 2 h 2"/>
                  <a:gd name="T6" fmla="*/ 2 w 3"/>
                  <a:gd name="T7" fmla="*/ 2 h 2"/>
                  <a:gd name="T8" fmla="*/ 2 w 3"/>
                  <a:gd name="T9" fmla="*/ 2 h 2"/>
                  <a:gd name="T10" fmla="*/ 0 w 3"/>
                  <a:gd name="T11" fmla="*/ 1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1"/>
                      <a:pt x="3" y="1"/>
                      <a:pt x="3" y="1"/>
                    </a:cubicBezTo>
                    <a:cubicBezTo>
                      <a:pt x="3" y="2"/>
                      <a:pt x="3" y="2"/>
                      <a:pt x="3" y="2"/>
                    </a:cubicBezTo>
                    <a:cubicBezTo>
                      <a:pt x="3" y="2"/>
                      <a:pt x="2" y="2"/>
                      <a:pt x="2" y="2"/>
                    </a:cubicBezTo>
                    <a:cubicBezTo>
                      <a:pt x="2" y="2"/>
                      <a:pt x="2" y="2"/>
                      <a:pt x="2" y="2"/>
                    </a:cubicBezTo>
                    <a:cubicBezTo>
                      <a:pt x="0" y="1"/>
                      <a:pt x="0" y="1"/>
                      <a:pt x="0" y="1"/>
                    </a:cubicBezTo>
                    <a:cubicBezTo>
                      <a:pt x="1" y="0"/>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0" name="Freeform 379">
                <a:extLst>
                  <a:ext uri="{FF2B5EF4-FFF2-40B4-BE49-F238E27FC236}">
                    <a16:creationId xmlns:a16="http://schemas.microsoft.com/office/drawing/2014/main" id="{DA407664-EB43-4F9B-B9AE-65E82906B883}"/>
                  </a:ext>
                </a:extLst>
              </p:cNvPr>
              <p:cNvSpPr/>
              <p:nvPr/>
            </p:nvSpPr>
            <p:spPr bwMode="auto">
              <a:xfrm>
                <a:off x="2640" y="1210"/>
                <a:ext cx="13" cy="10"/>
              </a:xfrm>
              <a:custGeom>
                <a:gdLst>
                  <a:gd name="T0" fmla="*/ 5 w 5"/>
                  <a:gd name="T1" fmla="*/ 1 h 4"/>
                  <a:gd name="T2" fmla="*/ 4 w 5"/>
                  <a:gd name="T3" fmla="*/ 2 h 4"/>
                  <a:gd name="T4" fmla="*/ 4 w 5"/>
                  <a:gd name="T5" fmla="*/ 2 h 4"/>
                  <a:gd name="T6" fmla="*/ 0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5" y="2"/>
                      <a:pt x="5" y="2"/>
                      <a:pt x="4" y="2"/>
                    </a:cubicBezTo>
                    <a:cubicBezTo>
                      <a:pt x="4" y="2"/>
                      <a:pt x="4" y="2"/>
                      <a:pt x="4" y="2"/>
                    </a:cubicBezTo>
                    <a:cubicBezTo>
                      <a:pt x="4" y="4"/>
                      <a:pt x="2" y="3"/>
                      <a:pt x="0" y="3"/>
                    </a:cubicBezTo>
                    <a:cubicBezTo>
                      <a:pt x="0" y="2"/>
                      <a:pt x="2" y="3"/>
                      <a:pt x="2" y="1"/>
                    </a:cubicBezTo>
                    <a:cubicBezTo>
                      <a:pt x="3" y="3"/>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1" name="Freeform 380">
                <a:extLst>
                  <a:ext uri="{FF2B5EF4-FFF2-40B4-BE49-F238E27FC236}">
                    <a16:creationId xmlns:a16="http://schemas.microsoft.com/office/drawing/2014/main" id="{EE5037F0-5604-4803-9811-5DB25AA27D84}"/>
                  </a:ext>
                </a:extLst>
              </p:cNvPr>
              <p:cNvSpPr/>
              <p:nvPr/>
            </p:nvSpPr>
            <p:spPr bwMode="auto">
              <a:xfrm>
                <a:off x="3762" y="1212"/>
                <a:ext cx="16" cy="11"/>
              </a:xfrm>
              <a:custGeom>
                <a:gdLst>
                  <a:gd name="T0" fmla="*/ 6 w 6"/>
                  <a:gd name="T1" fmla="*/ 1 h 4"/>
                  <a:gd name="T2" fmla="*/ 4 w 6"/>
                  <a:gd name="T3" fmla="*/ 2 h 4"/>
                  <a:gd name="T4" fmla="*/ 4 w 6"/>
                  <a:gd name="T5" fmla="*/ 2 h 4"/>
                  <a:gd name="T6" fmla="*/ 1 w 6"/>
                  <a:gd name="T7" fmla="*/ 4 h 4"/>
                  <a:gd name="T8" fmla="*/ 0 w 6"/>
                  <a:gd name="T9" fmla="*/ 4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5" y="2"/>
                      <a:pt x="5" y="2"/>
                      <a:pt x="4" y="2"/>
                    </a:cubicBezTo>
                    <a:cubicBezTo>
                      <a:pt x="4" y="2"/>
                      <a:pt x="4" y="2"/>
                      <a:pt x="4" y="2"/>
                    </a:cubicBezTo>
                    <a:cubicBezTo>
                      <a:pt x="3" y="3"/>
                      <a:pt x="2" y="4"/>
                      <a:pt x="1" y="4"/>
                    </a:cubicBezTo>
                    <a:cubicBezTo>
                      <a:pt x="0" y="4"/>
                      <a:pt x="0" y="4"/>
                      <a:pt x="0" y="4"/>
                    </a:cubicBezTo>
                    <a:cubicBezTo>
                      <a:pt x="2" y="3"/>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2" name="Freeform 381">
                <a:extLst>
                  <a:ext uri="{FF2B5EF4-FFF2-40B4-BE49-F238E27FC236}">
                    <a16:creationId xmlns:a16="http://schemas.microsoft.com/office/drawing/2014/main" id="{928D7CFA-8287-4195-BAAF-55225D019BAC}"/>
                  </a:ext>
                </a:extLst>
              </p:cNvPr>
              <p:cNvSpPr/>
              <p:nvPr/>
            </p:nvSpPr>
            <p:spPr bwMode="auto">
              <a:xfrm>
                <a:off x="2429" y="1212"/>
                <a:ext cx="13" cy="8"/>
              </a:xfrm>
              <a:custGeom>
                <a:gdLst>
                  <a:gd name="T0" fmla="*/ 5 w 5"/>
                  <a:gd name="T1" fmla="*/ 1 h 3"/>
                  <a:gd name="T2" fmla="*/ 0 w 5"/>
                  <a:gd name="T3" fmla="*/ 1 h 3"/>
                  <a:gd name="T4" fmla="*/ 0 w 5"/>
                  <a:gd name="T5" fmla="*/ 1 h 3"/>
                  <a:gd name="T6" fmla="*/ 5 w 5"/>
                  <a:gd name="T7" fmla="*/ 1 h 3"/>
                </a:gdLst>
                <a:cxnLst>
                  <a:cxn ang="0">
                    <a:pos x="T0" y="T1"/>
                  </a:cxn>
                  <a:cxn ang="0">
                    <a:pos x="T2" y="T3"/>
                  </a:cxn>
                  <a:cxn ang="0">
                    <a:pos x="T4" y="T5"/>
                  </a:cxn>
                  <a:cxn ang="0">
                    <a:pos x="T6" y="T7"/>
                  </a:cxn>
                </a:cxnLst>
                <a:rect l="0" t="0" r="r" b="b"/>
                <a:pathLst>
                  <a:path w="5" h="3">
                    <a:moveTo>
                      <a:pt x="5" y="1"/>
                    </a:moveTo>
                    <a:cubicBezTo>
                      <a:pt x="4" y="3"/>
                      <a:pt x="2" y="0"/>
                      <a:pt x="0" y="1"/>
                    </a:cubicBezTo>
                    <a:cubicBezTo>
                      <a:pt x="0" y="1"/>
                      <a:pt x="0" y="1"/>
                      <a:pt x="0" y="1"/>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3" name="Freeform 382">
                <a:extLst>
                  <a:ext uri="{FF2B5EF4-FFF2-40B4-BE49-F238E27FC236}">
                    <a16:creationId xmlns:a16="http://schemas.microsoft.com/office/drawing/2014/main" id="{4488B90F-9A96-45F8-9663-FBB1B679E308}"/>
                  </a:ext>
                </a:extLst>
              </p:cNvPr>
              <p:cNvSpPr/>
              <p:nvPr/>
            </p:nvSpPr>
            <p:spPr bwMode="auto">
              <a:xfrm>
                <a:off x="2565" y="1212"/>
                <a:ext cx="3" cy="6"/>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1" y="1"/>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4" name="Freeform 383">
                <a:extLst>
                  <a:ext uri="{FF2B5EF4-FFF2-40B4-BE49-F238E27FC236}">
                    <a16:creationId xmlns:a16="http://schemas.microsoft.com/office/drawing/2014/main" id="{591405AF-5743-461E-ADBA-03E955B28B72}"/>
                  </a:ext>
                </a:extLst>
              </p:cNvPr>
              <p:cNvSpPr/>
              <p:nvPr/>
            </p:nvSpPr>
            <p:spPr bwMode="auto">
              <a:xfrm>
                <a:off x="2592"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5" name="Freeform 384">
                <a:extLst>
                  <a:ext uri="{FF2B5EF4-FFF2-40B4-BE49-F238E27FC236}">
                    <a16:creationId xmlns:a16="http://schemas.microsoft.com/office/drawing/2014/main" id="{2FC145EA-80E1-486E-A8D8-7EB99A21E9E8}"/>
                  </a:ext>
                </a:extLst>
              </p:cNvPr>
              <p:cNvSpPr/>
              <p:nvPr/>
            </p:nvSpPr>
            <p:spPr bwMode="auto">
              <a:xfrm>
                <a:off x="3025"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6" name="Freeform 385">
                <a:extLst>
                  <a:ext uri="{FF2B5EF4-FFF2-40B4-BE49-F238E27FC236}">
                    <a16:creationId xmlns:a16="http://schemas.microsoft.com/office/drawing/2014/main" id="{A479F69C-32D0-477E-9A42-AB42D257E578}"/>
                  </a:ext>
                </a:extLst>
              </p:cNvPr>
              <p:cNvSpPr/>
              <p:nvPr/>
            </p:nvSpPr>
            <p:spPr bwMode="auto">
              <a:xfrm>
                <a:off x="2600" y="1215"/>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7" name="Freeform 386">
                <a:extLst>
                  <a:ext uri="{FF2B5EF4-FFF2-40B4-BE49-F238E27FC236}">
                    <a16:creationId xmlns:a16="http://schemas.microsoft.com/office/drawing/2014/main" id="{F76C9C4F-AFBB-4B8F-8797-325790D5F28A}"/>
                  </a:ext>
                </a:extLst>
              </p:cNvPr>
              <p:cNvSpPr/>
              <p:nvPr/>
            </p:nvSpPr>
            <p:spPr bwMode="auto">
              <a:xfrm>
                <a:off x="2734" y="1215"/>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3"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8" name="Freeform 387">
                <a:extLst>
                  <a:ext uri="{FF2B5EF4-FFF2-40B4-BE49-F238E27FC236}">
                    <a16:creationId xmlns:a16="http://schemas.microsoft.com/office/drawing/2014/main" id="{14B660F5-7426-43E5-88F9-BF23CAFAE221}"/>
                  </a:ext>
                </a:extLst>
              </p:cNvPr>
              <p:cNvSpPr/>
              <p:nvPr/>
            </p:nvSpPr>
            <p:spPr bwMode="auto">
              <a:xfrm>
                <a:off x="3519" y="1215"/>
                <a:ext cx="5"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9" name="Freeform 388">
                <a:extLst>
                  <a:ext uri="{FF2B5EF4-FFF2-40B4-BE49-F238E27FC236}">
                    <a16:creationId xmlns:a16="http://schemas.microsoft.com/office/drawing/2014/main" id="{68A1E837-AFF1-494B-A583-DAFEAE0629DD}"/>
                  </a:ext>
                </a:extLst>
              </p:cNvPr>
              <p:cNvSpPr/>
              <p:nvPr/>
            </p:nvSpPr>
            <p:spPr bwMode="auto">
              <a:xfrm>
                <a:off x="3166" y="1218"/>
                <a:ext cx="6"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0"/>
                      <a:pt x="0" y="0"/>
                      <a:pt x="0" y="0"/>
                    </a:cubicBezTo>
                    <a:cubicBezTo>
                      <a:pt x="0" y="1"/>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0" name="Freeform 389">
                <a:extLst>
                  <a:ext uri="{FF2B5EF4-FFF2-40B4-BE49-F238E27FC236}">
                    <a16:creationId xmlns:a16="http://schemas.microsoft.com/office/drawing/2014/main" id="{FDDC7EC0-5A7B-4C17-82E7-DED3B36DD879}"/>
                  </a:ext>
                </a:extLst>
              </p:cNvPr>
              <p:cNvSpPr/>
              <p:nvPr/>
            </p:nvSpPr>
            <p:spPr bwMode="auto">
              <a:xfrm>
                <a:off x="3185" y="1218"/>
                <a:ext cx="11" cy="11"/>
              </a:xfrm>
              <a:custGeom>
                <a:gdLst>
                  <a:gd name="T0" fmla="*/ 4 w 4"/>
                  <a:gd name="T1" fmla="*/ 0 h 4"/>
                  <a:gd name="T2" fmla="*/ 3 w 4"/>
                  <a:gd name="T3" fmla="*/ 3 h 4"/>
                  <a:gd name="T4" fmla="*/ 0 w 4"/>
                  <a:gd name="T5" fmla="*/ 3 h 4"/>
                  <a:gd name="T6" fmla="*/ 0 w 4"/>
                  <a:gd name="T7" fmla="*/ 2 h 4"/>
                  <a:gd name="T8" fmla="*/ 1 w 4"/>
                  <a:gd name="T9" fmla="*/ 2 h 4"/>
                  <a:gd name="T10" fmla="*/ 1 w 4"/>
                  <a:gd name="T11" fmla="*/ 2 h 4"/>
                  <a:gd name="T12" fmla="*/ 4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1"/>
                      <a:pt x="2" y="2"/>
                      <a:pt x="3" y="3"/>
                    </a:cubicBezTo>
                    <a:cubicBezTo>
                      <a:pt x="2" y="3"/>
                      <a:pt x="1" y="4"/>
                      <a:pt x="0" y="3"/>
                    </a:cubicBezTo>
                    <a:cubicBezTo>
                      <a:pt x="0" y="2"/>
                      <a:pt x="0" y="2"/>
                      <a:pt x="0" y="2"/>
                    </a:cubicBezTo>
                    <a:cubicBezTo>
                      <a:pt x="0" y="2"/>
                      <a:pt x="1" y="3"/>
                      <a:pt x="1" y="2"/>
                    </a:cubicBezTo>
                    <a:cubicBezTo>
                      <a:pt x="1" y="2"/>
                      <a:pt x="1" y="2"/>
                      <a:pt x="1" y="2"/>
                    </a:cubicBezTo>
                    <a:cubicBezTo>
                      <a:pt x="3"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1" name="Freeform 390">
                <a:extLst>
                  <a:ext uri="{FF2B5EF4-FFF2-40B4-BE49-F238E27FC236}">
                    <a16:creationId xmlns:a16="http://schemas.microsoft.com/office/drawing/2014/main" id="{E44898CC-E617-4C53-8D20-7852F510D01D}"/>
                  </a:ext>
                </a:extLst>
              </p:cNvPr>
              <p:cNvSpPr/>
              <p:nvPr/>
            </p:nvSpPr>
            <p:spPr bwMode="auto">
              <a:xfrm>
                <a:off x="3503" y="1218"/>
                <a:ext cx="3" cy="2"/>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2" name="Freeform 391">
                <a:extLst>
                  <a:ext uri="{FF2B5EF4-FFF2-40B4-BE49-F238E27FC236}">
                    <a16:creationId xmlns:a16="http://schemas.microsoft.com/office/drawing/2014/main" id="{B42FC00B-7B64-425D-B48A-D98D85334B20}"/>
                  </a:ext>
                </a:extLst>
              </p:cNvPr>
              <p:cNvSpPr/>
              <p:nvPr/>
            </p:nvSpPr>
            <p:spPr bwMode="auto">
              <a:xfrm>
                <a:off x="3639" y="1218"/>
                <a:ext cx="14" cy="13"/>
              </a:xfrm>
              <a:custGeom>
                <a:gdLst>
                  <a:gd name="T0" fmla="*/ 5 w 5"/>
                  <a:gd name="T1" fmla="*/ 0 h 5"/>
                  <a:gd name="T2" fmla="*/ 2 w 5"/>
                  <a:gd name="T3" fmla="*/ 4 h 5"/>
                  <a:gd name="T4" fmla="*/ 0 w 5"/>
                  <a:gd name="T5" fmla="*/ 5 h 5"/>
                  <a:gd name="T6" fmla="*/ 0 w 5"/>
                  <a:gd name="T7" fmla="*/ 4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4"/>
                      <a:pt x="2" y="4"/>
                    </a:cubicBezTo>
                    <a:cubicBezTo>
                      <a:pt x="1" y="4"/>
                      <a:pt x="1" y="5"/>
                      <a:pt x="0" y="5"/>
                    </a:cubicBezTo>
                    <a:cubicBezTo>
                      <a:pt x="0" y="4"/>
                      <a:pt x="0" y="4"/>
                      <a:pt x="0" y="4"/>
                    </a:cubicBezTo>
                    <a:cubicBezTo>
                      <a:pt x="1" y="2"/>
                      <a:pt x="4" y="2"/>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3" name="Freeform 392">
                <a:extLst>
                  <a:ext uri="{FF2B5EF4-FFF2-40B4-BE49-F238E27FC236}">
                    <a16:creationId xmlns:a16="http://schemas.microsoft.com/office/drawing/2014/main" id="{EB1FC2B9-8289-4D09-8450-F5E31409EF37}"/>
                  </a:ext>
                </a:extLst>
              </p:cNvPr>
              <p:cNvSpPr/>
              <p:nvPr/>
            </p:nvSpPr>
            <p:spPr bwMode="auto">
              <a:xfrm>
                <a:off x="2683" y="1218"/>
                <a:ext cx="19" cy="11"/>
              </a:xfrm>
              <a:custGeom>
                <a:gdLst>
                  <a:gd name="T0" fmla="*/ 6 w 7"/>
                  <a:gd name="T1" fmla="*/ 1 h 4"/>
                  <a:gd name="T2" fmla="*/ 7 w 7"/>
                  <a:gd name="T3" fmla="*/ 1 h 4"/>
                  <a:gd name="T4" fmla="*/ 1 w 7"/>
                  <a:gd name="T5" fmla="*/ 2 h 4"/>
                  <a:gd name="T6" fmla="*/ 1 w 7"/>
                  <a:gd name="T7" fmla="*/ 4 h 4"/>
                  <a:gd name="T8" fmla="*/ 0 w 7"/>
                  <a:gd name="T9" fmla="*/ 3 h 4"/>
                  <a:gd name="T10" fmla="*/ 5 w 7"/>
                  <a:gd name="T11" fmla="*/ 0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7" y="1"/>
                      <a:pt x="7" y="1"/>
                      <a:pt x="7" y="1"/>
                    </a:cubicBezTo>
                    <a:cubicBezTo>
                      <a:pt x="4" y="0"/>
                      <a:pt x="4" y="4"/>
                      <a:pt x="1" y="2"/>
                    </a:cubicBezTo>
                    <a:cubicBezTo>
                      <a:pt x="1" y="3"/>
                      <a:pt x="3" y="4"/>
                      <a:pt x="1" y="4"/>
                    </a:cubicBezTo>
                    <a:cubicBezTo>
                      <a:pt x="1" y="4"/>
                      <a:pt x="1" y="3"/>
                      <a:pt x="0" y="3"/>
                    </a:cubicBezTo>
                    <a:cubicBezTo>
                      <a:pt x="1" y="2"/>
                      <a:pt x="4" y="2"/>
                      <a:pt x="5"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4" name="Freeform 393">
                <a:extLst>
                  <a:ext uri="{FF2B5EF4-FFF2-40B4-BE49-F238E27FC236}">
                    <a16:creationId xmlns:a16="http://schemas.microsoft.com/office/drawing/2014/main" id="{58186700-FFB4-4554-A9A1-BDC66C586FEF}"/>
                  </a:ext>
                </a:extLst>
              </p:cNvPr>
              <p:cNvSpPr/>
              <p:nvPr/>
            </p:nvSpPr>
            <p:spPr bwMode="auto">
              <a:xfrm>
                <a:off x="3583" y="1218"/>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5" name="Freeform 394">
                <a:extLst>
                  <a:ext uri="{FF2B5EF4-FFF2-40B4-BE49-F238E27FC236}">
                    <a16:creationId xmlns:a16="http://schemas.microsoft.com/office/drawing/2014/main" id="{60FD6027-B309-477F-B86E-490C8422FA8E}"/>
                  </a:ext>
                </a:extLst>
              </p:cNvPr>
              <p:cNvSpPr/>
              <p:nvPr/>
            </p:nvSpPr>
            <p:spPr bwMode="auto">
              <a:xfrm>
                <a:off x="3019" y="1218"/>
                <a:ext cx="6" cy="5"/>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0"/>
                      <a:pt x="2" y="2"/>
                      <a:pt x="2" y="1"/>
                    </a:cubicBezTo>
                    <a:cubicBezTo>
                      <a:pt x="2" y="1"/>
                      <a:pt x="2"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6" name="Freeform 395">
                <a:extLst>
                  <a:ext uri="{FF2B5EF4-FFF2-40B4-BE49-F238E27FC236}">
                    <a16:creationId xmlns:a16="http://schemas.microsoft.com/office/drawing/2014/main" id="{FF122852-F82C-4AFD-8AE1-70F25EF81B76}"/>
                  </a:ext>
                </a:extLst>
              </p:cNvPr>
              <p:cNvSpPr/>
              <p:nvPr/>
            </p:nvSpPr>
            <p:spPr bwMode="auto">
              <a:xfrm>
                <a:off x="3057" y="1220"/>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7" name="Freeform 396">
                <a:extLst>
                  <a:ext uri="{FF2B5EF4-FFF2-40B4-BE49-F238E27FC236}">
                    <a16:creationId xmlns:a16="http://schemas.microsoft.com/office/drawing/2014/main" id="{1DD20685-F70C-4240-8830-2D9ED1DA8619}"/>
                  </a:ext>
                </a:extLst>
              </p:cNvPr>
              <p:cNvSpPr/>
              <p:nvPr/>
            </p:nvSpPr>
            <p:spPr bwMode="auto">
              <a:xfrm>
                <a:off x="2114" y="1220"/>
                <a:ext cx="2"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0"/>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8" name="Freeform 397">
                <a:extLst>
                  <a:ext uri="{FF2B5EF4-FFF2-40B4-BE49-F238E27FC236}">
                    <a16:creationId xmlns:a16="http://schemas.microsoft.com/office/drawing/2014/main" id="{955FB975-B84C-4ED4-814B-3400C529E95B}"/>
                  </a:ext>
                </a:extLst>
              </p:cNvPr>
              <p:cNvSpPr/>
              <p:nvPr/>
            </p:nvSpPr>
            <p:spPr bwMode="auto">
              <a:xfrm flipH="1">
                <a:off x="2536" y="1220"/>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9" name="Freeform 398">
                <a:extLst>
                  <a:ext uri="{FF2B5EF4-FFF2-40B4-BE49-F238E27FC236}">
                    <a16:creationId xmlns:a16="http://schemas.microsoft.com/office/drawing/2014/main" id="{CE4F7C64-4326-4530-8304-B1E8D3B19812}"/>
                  </a:ext>
                </a:extLst>
              </p:cNvPr>
              <p:cNvSpPr/>
              <p:nvPr/>
            </p:nvSpPr>
            <p:spPr bwMode="auto">
              <a:xfrm>
                <a:off x="2603" y="122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0" name="Freeform 399">
                <a:extLst>
                  <a:ext uri="{FF2B5EF4-FFF2-40B4-BE49-F238E27FC236}">
                    <a16:creationId xmlns:a16="http://schemas.microsoft.com/office/drawing/2014/main" id="{48141370-58D0-44FD-8F7B-36F1C244C3F9}"/>
                  </a:ext>
                </a:extLst>
              </p:cNvPr>
              <p:cNvSpPr/>
              <p:nvPr/>
            </p:nvSpPr>
            <p:spPr bwMode="auto">
              <a:xfrm>
                <a:off x="2851" y="1220"/>
                <a:ext cx="5"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1" name="Freeform 400">
                <a:extLst>
                  <a:ext uri="{FF2B5EF4-FFF2-40B4-BE49-F238E27FC236}">
                    <a16:creationId xmlns:a16="http://schemas.microsoft.com/office/drawing/2014/main" id="{2FB37E94-28E9-4350-A31D-0F7BFC0D16AF}"/>
                  </a:ext>
                </a:extLst>
              </p:cNvPr>
              <p:cNvSpPr/>
              <p:nvPr/>
            </p:nvSpPr>
            <p:spPr bwMode="auto">
              <a:xfrm>
                <a:off x="2867" y="1220"/>
                <a:ext cx="5" cy="9"/>
              </a:xfrm>
              <a:custGeom>
                <a:gdLst>
                  <a:gd name="T0" fmla="*/ 2 w 2"/>
                  <a:gd name="T1" fmla="*/ 1 h 3"/>
                  <a:gd name="T2" fmla="*/ 0 w 2"/>
                  <a:gd name="T3" fmla="*/ 3 h 3"/>
                  <a:gd name="T4" fmla="*/ 0 w 2"/>
                  <a:gd name="T5" fmla="*/ 2 h 3"/>
                  <a:gd name="T6" fmla="*/ 0 w 2"/>
                  <a:gd name="T7" fmla="*/ 2 h 3"/>
                  <a:gd name="T8" fmla="*/ 1 w 2"/>
                  <a:gd name="T9" fmla="*/ 0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2" y="2"/>
                      <a:pt x="1" y="3"/>
                      <a:pt x="0" y="3"/>
                    </a:cubicBezTo>
                    <a:cubicBezTo>
                      <a:pt x="0" y="2"/>
                      <a:pt x="0" y="2"/>
                      <a:pt x="0" y="2"/>
                    </a:cubicBezTo>
                    <a:cubicBezTo>
                      <a:pt x="0" y="2"/>
                      <a:pt x="0" y="2"/>
                      <a:pt x="0" y="2"/>
                    </a:cubicBezTo>
                    <a:cubicBezTo>
                      <a:pt x="2" y="2"/>
                      <a:pt x="0" y="1"/>
                      <a:pt x="1"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2" name="Freeform 401">
                <a:extLst>
                  <a:ext uri="{FF2B5EF4-FFF2-40B4-BE49-F238E27FC236}">
                    <a16:creationId xmlns:a16="http://schemas.microsoft.com/office/drawing/2014/main" id="{7A5F94B2-039A-41CD-A1AA-5CA56CBC2B16}"/>
                  </a:ext>
                </a:extLst>
              </p:cNvPr>
              <p:cNvSpPr/>
              <p:nvPr/>
            </p:nvSpPr>
            <p:spPr bwMode="auto">
              <a:xfrm>
                <a:off x="3687" y="122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0"/>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3" name="Freeform 402">
                <a:extLst>
                  <a:ext uri="{FF2B5EF4-FFF2-40B4-BE49-F238E27FC236}">
                    <a16:creationId xmlns:a16="http://schemas.microsoft.com/office/drawing/2014/main" id="{9C9CC2A4-9C15-4216-8D17-2040CBD551D5}"/>
                  </a:ext>
                </a:extLst>
              </p:cNvPr>
              <p:cNvSpPr/>
              <p:nvPr/>
            </p:nvSpPr>
            <p:spPr bwMode="auto">
              <a:xfrm>
                <a:off x="2993" y="1223"/>
                <a:ext cx="24" cy="22"/>
              </a:xfrm>
              <a:custGeom>
                <a:gdLst>
                  <a:gd name="T0" fmla="*/ 3 w 9"/>
                  <a:gd name="T1" fmla="*/ 6 h 8"/>
                  <a:gd name="T2" fmla="*/ 1 w 9"/>
                  <a:gd name="T3" fmla="*/ 8 h 8"/>
                  <a:gd name="T4" fmla="*/ 0 w 9"/>
                  <a:gd name="T5" fmla="*/ 7 h 8"/>
                  <a:gd name="T6" fmla="*/ 1 w 9"/>
                  <a:gd name="T7" fmla="*/ 7 h 8"/>
                  <a:gd name="T8" fmla="*/ 1 w 9"/>
                  <a:gd name="T9" fmla="*/ 6 h 8"/>
                  <a:gd name="T10" fmla="*/ 0 w 9"/>
                  <a:gd name="T11" fmla="*/ 5 h 8"/>
                  <a:gd name="T12" fmla="*/ 1 w 9"/>
                  <a:gd name="T13" fmla="*/ 4 h 8"/>
                  <a:gd name="T14" fmla="*/ 5 w 9"/>
                  <a:gd name="T15" fmla="*/ 2 h 8"/>
                  <a:gd name="T16" fmla="*/ 9 w 9"/>
                  <a:gd name="T17" fmla="*/ 0 h 8"/>
                  <a:gd name="T18" fmla="*/ 3 w 9"/>
                  <a:gd name="T19" fmla="*/ 6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3" y="6"/>
                    </a:moveTo>
                    <a:cubicBezTo>
                      <a:pt x="3" y="7"/>
                      <a:pt x="2" y="7"/>
                      <a:pt x="1" y="8"/>
                    </a:cubicBezTo>
                    <a:cubicBezTo>
                      <a:pt x="1" y="8"/>
                      <a:pt x="0" y="8"/>
                      <a:pt x="0" y="7"/>
                    </a:cubicBezTo>
                    <a:cubicBezTo>
                      <a:pt x="1" y="7"/>
                      <a:pt x="1" y="7"/>
                      <a:pt x="1" y="7"/>
                    </a:cubicBezTo>
                    <a:cubicBezTo>
                      <a:pt x="2" y="7"/>
                      <a:pt x="1" y="6"/>
                      <a:pt x="1" y="6"/>
                    </a:cubicBezTo>
                    <a:cubicBezTo>
                      <a:pt x="1" y="5"/>
                      <a:pt x="0" y="6"/>
                      <a:pt x="0" y="5"/>
                    </a:cubicBezTo>
                    <a:cubicBezTo>
                      <a:pt x="0" y="6"/>
                      <a:pt x="1" y="4"/>
                      <a:pt x="1" y="4"/>
                    </a:cubicBezTo>
                    <a:cubicBezTo>
                      <a:pt x="2" y="3"/>
                      <a:pt x="4" y="3"/>
                      <a:pt x="5" y="2"/>
                    </a:cubicBezTo>
                    <a:cubicBezTo>
                      <a:pt x="7" y="3"/>
                      <a:pt x="8" y="1"/>
                      <a:pt x="9" y="0"/>
                    </a:cubicBezTo>
                    <a:cubicBezTo>
                      <a:pt x="8" y="2"/>
                      <a:pt x="6" y="6"/>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4" name="Freeform 403">
                <a:extLst>
                  <a:ext uri="{FF2B5EF4-FFF2-40B4-BE49-F238E27FC236}">
                    <a16:creationId xmlns:a16="http://schemas.microsoft.com/office/drawing/2014/main" id="{E9EC9AF3-DF8D-47EF-B5A6-D0F941A10180}"/>
                  </a:ext>
                </a:extLst>
              </p:cNvPr>
              <p:cNvSpPr/>
              <p:nvPr/>
            </p:nvSpPr>
            <p:spPr bwMode="auto">
              <a:xfrm>
                <a:off x="3580" y="1220"/>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5" name="Freeform 404">
                <a:extLst>
                  <a:ext uri="{FF2B5EF4-FFF2-40B4-BE49-F238E27FC236}">
                    <a16:creationId xmlns:a16="http://schemas.microsoft.com/office/drawing/2014/main" id="{61A67E7B-D8C1-41C7-90A6-B01EE3E13380}"/>
                  </a:ext>
                </a:extLst>
              </p:cNvPr>
              <p:cNvSpPr/>
              <p:nvPr/>
            </p:nvSpPr>
            <p:spPr bwMode="auto">
              <a:xfrm>
                <a:off x="3781" y="1220"/>
                <a:ext cx="21" cy="17"/>
              </a:xfrm>
              <a:custGeom>
                <a:gdLst>
                  <a:gd name="T0" fmla="*/ 8 w 8"/>
                  <a:gd name="T1" fmla="*/ 2 h 6"/>
                  <a:gd name="T2" fmla="*/ 4 w 8"/>
                  <a:gd name="T3" fmla="*/ 4 h 6"/>
                  <a:gd name="T4" fmla="*/ 3 w 8"/>
                  <a:gd name="T5" fmla="*/ 3 h 6"/>
                  <a:gd name="T6" fmla="*/ 0 w 8"/>
                  <a:gd name="T7" fmla="*/ 6 h 6"/>
                  <a:gd name="T8" fmla="*/ 0 w 8"/>
                  <a:gd name="T9" fmla="*/ 6 h 6"/>
                  <a:gd name="T10" fmla="*/ 2 w 8"/>
                  <a:gd name="T11" fmla="*/ 4 h 6"/>
                  <a:gd name="T12" fmla="*/ 1 w 8"/>
                  <a:gd name="T13" fmla="*/ 2 h 6"/>
                  <a:gd name="T14" fmla="*/ 6 w 8"/>
                  <a:gd name="T15" fmla="*/ 1 h 6"/>
                  <a:gd name="T16" fmla="*/ 8 w 8"/>
                  <a:gd name="T1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cubicBezTo>
                      <a:pt x="7" y="3"/>
                      <a:pt x="5" y="4"/>
                      <a:pt x="4" y="4"/>
                    </a:cubicBezTo>
                    <a:cubicBezTo>
                      <a:pt x="3" y="4"/>
                      <a:pt x="4" y="3"/>
                      <a:pt x="3" y="3"/>
                    </a:cubicBezTo>
                    <a:cubicBezTo>
                      <a:pt x="2" y="4"/>
                      <a:pt x="1" y="5"/>
                      <a:pt x="0" y="6"/>
                    </a:cubicBezTo>
                    <a:cubicBezTo>
                      <a:pt x="0" y="6"/>
                      <a:pt x="0" y="6"/>
                      <a:pt x="0" y="6"/>
                    </a:cubicBezTo>
                    <a:cubicBezTo>
                      <a:pt x="2" y="4"/>
                      <a:pt x="2" y="4"/>
                      <a:pt x="2" y="4"/>
                    </a:cubicBezTo>
                    <a:cubicBezTo>
                      <a:pt x="1" y="4"/>
                      <a:pt x="1" y="2"/>
                      <a:pt x="1" y="2"/>
                    </a:cubicBezTo>
                    <a:cubicBezTo>
                      <a:pt x="3" y="0"/>
                      <a:pt x="4" y="3"/>
                      <a:pt x="6"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6" name="Freeform 405">
                <a:extLst>
                  <a:ext uri="{FF2B5EF4-FFF2-40B4-BE49-F238E27FC236}">
                    <a16:creationId xmlns:a16="http://schemas.microsoft.com/office/drawing/2014/main" id="{A33D72E0-E3EA-4319-82A1-C3CCFA8319C3}"/>
                  </a:ext>
                </a:extLst>
              </p:cNvPr>
              <p:cNvSpPr/>
              <p:nvPr/>
            </p:nvSpPr>
            <p:spPr bwMode="auto">
              <a:xfrm>
                <a:off x="3126" y="1220"/>
                <a:ext cx="16" cy="19"/>
              </a:xfrm>
              <a:custGeom>
                <a:gdLst>
                  <a:gd name="T0" fmla="*/ 6 w 6"/>
                  <a:gd name="T1" fmla="*/ 1 h 7"/>
                  <a:gd name="T2" fmla="*/ 5 w 6"/>
                  <a:gd name="T3" fmla="*/ 3 h 7"/>
                  <a:gd name="T4" fmla="*/ 6 w 6"/>
                  <a:gd name="T5" fmla="*/ 3 h 7"/>
                  <a:gd name="T6" fmla="*/ 1 w 6"/>
                  <a:gd name="T7" fmla="*/ 7 h 7"/>
                  <a:gd name="T8" fmla="*/ 1 w 6"/>
                  <a:gd name="T9" fmla="*/ 4 h 7"/>
                  <a:gd name="T10" fmla="*/ 1 w 6"/>
                  <a:gd name="T11" fmla="*/ 4 h 7"/>
                  <a:gd name="T12" fmla="*/ 1 w 6"/>
                  <a:gd name="T13" fmla="*/ 5 h 7"/>
                  <a:gd name="T14" fmla="*/ 4 w 6"/>
                  <a:gd name="T15" fmla="*/ 4 h 7"/>
                  <a:gd name="T16" fmla="*/ 3 w 6"/>
                  <a:gd name="T17" fmla="*/ 3 h 7"/>
                  <a:gd name="T18" fmla="*/ 6 w 6"/>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cubicBezTo>
                      <a:pt x="5" y="3"/>
                      <a:pt x="5" y="3"/>
                      <a:pt x="5" y="3"/>
                    </a:cubicBezTo>
                    <a:cubicBezTo>
                      <a:pt x="5" y="3"/>
                      <a:pt x="5" y="3"/>
                      <a:pt x="6" y="3"/>
                    </a:cubicBezTo>
                    <a:cubicBezTo>
                      <a:pt x="1" y="7"/>
                      <a:pt x="1" y="7"/>
                      <a:pt x="1" y="7"/>
                    </a:cubicBezTo>
                    <a:cubicBezTo>
                      <a:pt x="1" y="5"/>
                      <a:pt x="0" y="6"/>
                      <a:pt x="1" y="4"/>
                    </a:cubicBezTo>
                    <a:cubicBezTo>
                      <a:pt x="1" y="4"/>
                      <a:pt x="1" y="4"/>
                      <a:pt x="1" y="4"/>
                    </a:cubicBezTo>
                    <a:cubicBezTo>
                      <a:pt x="1" y="5"/>
                      <a:pt x="1" y="5"/>
                      <a:pt x="1" y="5"/>
                    </a:cubicBezTo>
                    <a:cubicBezTo>
                      <a:pt x="2" y="5"/>
                      <a:pt x="3" y="4"/>
                      <a:pt x="4" y="4"/>
                    </a:cubicBezTo>
                    <a:cubicBezTo>
                      <a:pt x="4" y="3"/>
                      <a:pt x="2" y="4"/>
                      <a:pt x="3" y="3"/>
                    </a:cubicBezTo>
                    <a:cubicBezTo>
                      <a:pt x="5"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7" name="Group 607">
              <a:extLst>
                <a:ext uri="{FF2B5EF4-FFF2-40B4-BE49-F238E27FC236}">
                  <a16:creationId xmlns:a16="http://schemas.microsoft.com/office/drawing/2014/main" id="{A1BB5803-E29C-4F02-8854-BDC5CBD5785B}"/>
                </a:ext>
              </a:extLst>
            </p:cNvPr>
            <p:cNvGrpSpPr/>
            <p:nvPr/>
          </p:nvGrpSpPr>
          <p:grpSpPr>
            <a:xfrm>
              <a:off x="3054350" y="1941513"/>
              <a:ext cx="3338513" cy="280988"/>
              <a:chOff x="1924" y="1223"/>
              <a:chExt cx="2103" cy="177"/>
            </a:xfrm>
          </p:grpSpPr>
          <p:sp>
            <p:nvSpPr>
              <p:cNvPr id="5627" name="Freeform 407">
                <a:extLst>
                  <a:ext uri="{FF2B5EF4-FFF2-40B4-BE49-F238E27FC236}">
                    <a16:creationId xmlns:a16="http://schemas.microsoft.com/office/drawing/2014/main" id="{00839D89-E56B-4208-BD98-CB30E1CDDED2}"/>
                  </a:ext>
                </a:extLst>
              </p:cNvPr>
              <p:cNvSpPr/>
              <p:nvPr/>
            </p:nvSpPr>
            <p:spPr bwMode="auto">
              <a:xfrm>
                <a:off x="2050" y="1223"/>
                <a:ext cx="2" cy="3"/>
              </a:xfrm>
              <a:custGeom>
                <a:gdLst>
                  <a:gd name="T0" fmla="*/ 2 w 2"/>
                  <a:gd name="T1" fmla="*/ 3 h 3"/>
                  <a:gd name="T2" fmla="*/ 0 w 2"/>
                  <a:gd name="T3" fmla="*/ 0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8" name="Freeform 408">
                <a:extLst>
                  <a:ext uri="{FF2B5EF4-FFF2-40B4-BE49-F238E27FC236}">
                    <a16:creationId xmlns:a16="http://schemas.microsoft.com/office/drawing/2014/main" id="{3C00496C-F720-4E49-87E6-524A193DF03D}"/>
                  </a:ext>
                </a:extLst>
              </p:cNvPr>
              <p:cNvSpPr/>
              <p:nvPr/>
            </p:nvSpPr>
            <p:spPr bwMode="auto">
              <a:xfrm>
                <a:off x="2496" y="1223"/>
                <a:ext cx="8" cy="8"/>
              </a:xfrm>
              <a:custGeom>
                <a:gdLst>
                  <a:gd name="T0" fmla="*/ 2 w 3"/>
                  <a:gd name="T1" fmla="*/ 0 h 3"/>
                  <a:gd name="T2" fmla="*/ 1 w 3"/>
                  <a:gd name="T3" fmla="*/ 3 h 3"/>
                  <a:gd name="T4" fmla="*/ 2 w 3"/>
                  <a:gd name="T5" fmla="*/ 0 h 3"/>
                </a:gdLst>
                <a:cxnLst>
                  <a:cxn ang="0">
                    <a:pos x="T0" y="T1"/>
                  </a:cxn>
                  <a:cxn ang="0">
                    <a:pos x="T2" y="T3"/>
                  </a:cxn>
                  <a:cxn ang="0">
                    <a:pos x="T4" y="T5"/>
                  </a:cxn>
                </a:cxnLst>
                <a:rect l="0" t="0" r="r" b="b"/>
                <a:pathLst>
                  <a:path w="3" h="3">
                    <a:moveTo>
                      <a:pt x="2" y="0"/>
                    </a:moveTo>
                    <a:cubicBezTo>
                      <a:pt x="1" y="1"/>
                      <a:pt x="3" y="3"/>
                      <a:pt x="1" y="3"/>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9" name="Freeform 409">
                <a:extLst>
                  <a:ext uri="{FF2B5EF4-FFF2-40B4-BE49-F238E27FC236}">
                    <a16:creationId xmlns:a16="http://schemas.microsoft.com/office/drawing/2014/main" id="{44AB2BF7-D2FC-41BD-9005-9D7960C884D2}"/>
                  </a:ext>
                </a:extLst>
              </p:cNvPr>
              <p:cNvSpPr/>
              <p:nvPr/>
            </p:nvSpPr>
            <p:spPr bwMode="auto">
              <a:xfrm>
                <a:off x="3426" y="1223"/>
                <a:ext cx="26" cy="24"/>
              </a:xfrm>
              <a:custGeom>
                <a:gdLst>
                  <a:gd name="T0" fmla="*/ 8 w 10"/>
                  <a:gd name="T1" fmla="*/ 1 h 9"/>
                  <a:gd name="T2" fmla="*/ 10 w 10"/>
                  <a:gd name="T3" fmla="*/ 2 h 9"/>
                  <a:gd name="T4" fmla="*/ 7 w 10"/>
                  <a:gd name="T5" fmla="*/ 4 h 9"/>
                  <a:gd name="T6" fmla="*/ 1 w 10"/>
                  <a:gd name="T7" fmla="*/ 9 h 9"/>
                  <a:gd name="T8" fmla="*/ 1 w 10"/>
                  <a:gd name="T9" fmla="*/ 7 h 9"/>
                  <a:gd name="T10" fmla="*/ 3 w 10"/>
                  <a:gd name="T11" fmla="*/ 6 h 9"/>
                  <a:gd name="T12" fmla="*/ 5 w 10"/>
                  <a:gd name="T13" fmla="*/ 5 h 9"/>
                  <a:gd name="T14" fmla="*/ 5 w 10"/>
                  <a:gd name="T15" fmla="*/ 4 h 9"/>
                  <a:gd name="T16" fmla="*/ 5 w 10"/>
                  <a:gd name="T17" fmla="*/ 4 h 9"/>
                  <a:gd name="T18" fmla="*/ 5 w 10"/>
                  <a:gd name="T19" fmla="*/ 4 h 9"/>
                  <a:gd name="T20" fmla="*/ 4 w 10"/>
                  <a:gd name="T21" fmla="*/ 4 h 9"/>
                  <a:gd name="T22" fmla="*/ 5 w 10"/>
                  <a:gd name="T23" fmla="*/ 3 h 9"/>
                  <a:gd name="T24" fmla="*/ 5 w 10"/>
                  <a:gd name="T25" fmla="*/ 2 h 9"/>
                  <a:gd name="T26" fmla="*/ 7 w 10"/>
                  <a:gd name="T27" fmla="*/ 0 h 9"/>
                  <a:gd name="T28" fmla="*/ 8 w 10"/>
                  <a:gd name="T29" fmla="*/ 0 h 9"/>
                  <a:gd name="T30" fmla="*/ 8 w 10"/>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8" y="1"/>
                    </a:moveTo>
                    <a:cubicBezTo>
                      <a:pt x="10" y="2"/>
                      <a:pt x="10" y="2"/>
                      <a:pt x="10" y="2"/>
                    </a:cubicBezTo>
                    <a:cubicBezTo>
                      <a:pt x="10" y="3"/>
                      <a:pt x="7" y="2"/>
                      <a:pt x="7" y="4"/>
                    </a:cubicBezTo>
                    <a:cubicBezTo>
                      <a:pt x="6" y="7"/>
                      <a:pt x="4" y="8"/>
                      <a:pt x="1" y="9"/>
                    </a:cubicBezTo>
                    <a:cubicBezTo>
                      <a:pt x="2" y="8"/>
                      <a:pt x="0" y="8"/>
                      <a:pt x="1" y="7"/>
                    </a:cubicBezTo>
                    <a:cubicBezTo>
                      <a:pt x="1" y="7"/>
                      <a:pt x="2" y="4"/>
                      <a:pt x="3" y="6"/>
                    </a:cubicBezTo>
                    <a:cubicBezTo>
                      <a:pt x="4" y="7"/>
                      <a:pt x="5" y="5"/>
                      <a:pt x="5" y="5"/>
                    </a:cubicBezTo>
                    <a:cubicBezTo>
                      <a:pt x="5" y="4"/>
                      <a:pt x="5" y="4"/>
                      <a:pt x="5" y="4"/>
                    </a:cubicBezTo>
                    <a:cubicBezTo>
                      <a:pt x="5" y="4"/>
                      <a:pt x="5" y="4"/>
                      <a:pt x="5" y="4"/>
                    </a:cubicBezTo>
                    <a:cubicBezTo>
                      <a:pt x="5" y="4"/>
                      <a:pt x="5" y="4"/>
                      <a:pt x="5" y="4"/>
                    </a:cubicBezTo>
                    <a:cubicBezTo>
                      <a:pt x="4" y="4"/>
                      <a:pt x="4" y="4"/>
                      <a:pt x="4" y="4"/>
                    </a:cubicBezTo>
                    <a:cubicBezTo>
                      <a:pt x="4" y="2"/>
                      <a:pt x="5" y="4"/>
                      <a:pt x="5" y="3"/>
                    </a:cubicBezTo>
                    <a:cubicBezTo>
                      <a:pt x="5" y="3"/>
                      <a:pt x="5" y="2"/>
                      <a:pt x="5" y="2"/>
                    </a:cubicBezTo>
                    <a:cubicBezTo>
                      <a:pt x="6" y="1"/>
                      <a:pt x="8" y="2"/>
                      <a:pt x="7" y="0"/>
                    </a:cubicBezTo>
                    <a:cubicBezTo>
                      <a:pt x="8" y="0"/>
                      <a:pt x="8"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0" name="Freeform 410">
                <a:extLst>
                  <a:ext uri="{FF2B5EF4-FFF2-40B4-BE49-F238E27FC236}">
                    <a16:creationId xmlns:a16="http://schemas.microsoft.com/office/drawing/2014/main" id="{22664D20-864F-46E4-B43A-590D05BBFAB0}"/>
                  </a:ext>
                </a:extLst>
              </p:cNvPr>
              <p:cNvSpPr/>
              <p:nvPr/>
            </p:nvSpPr>
            <p:spPr bwMode="auto">
              <a:xfrm>
                <a:off x="2082" y="1226"/>
                <a:ext cx="8" cy="5"/>
              </a:xfrm>
              <a:custGeom>
                <a:gdLst>
                  <a:gd name="T0" fmla="*/ 3 w 3"/>
                  <a:gd name="T1" fmla="*/ 1 h 2"/>
                  <a:gd name="T2" fmla="*/ 0 w 3"/>
                  <a:gd name="T3" fmla="*/ 1 h 2"/>
                  <a:gd name="T4" fmla="*/ 2 w 3"/>
                  <a:gd name="T5" fmla="*/ 1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2"/>
                      <a:pt x="0" y="1"/>
                    </a:cubicBezTo>
                    <a:cubicBezTo>
                      <a:pt x="2" y="1"/>
                      <a:pt x="2" y="1"/>
                      <a:pt x="2" y="1"/>
                    </a:cubicBezTo>
                    <a:cubicBezTo>
                      <a:pt x="1" y="0"/>
                      <a:pt x="1" y="0"/>
                      <a:pt x="1"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1" name="Freeform 411">
                <a:extLst>
                  <a:ext uri="{FF2B5EF4-FFF2-40B4-BE49-F238E27FC236}">
                    <a16:creationId xmlns:a16="http://schemas.microsoft.com/office/drawing/2014/main" id="{EBA6BAB3-550D-4A3D-9234-F86065BC3C53}"/>
                  </a:ext>
                </a:extLst>
              </p:cNvPr>
              <p:cNvSpPr/>
              <p:nvPr/>
            </p:nvSpPr>
            <p:spPr bwMode="auto">
              <a:xfrm>
                <a:off x="3575" y="1226"/>
                <a:ext cx="5" cy="3"/>
              </a:xfrm>
              <a:custGeom>
                <a:gdLst>
                  <a:gd name="T0" fmla="*/ 1 w 2"/>
                  <a:gd name="T1" fmla="*/ 1 h 1"/>
                  <a:gd name="T2" fmla="*/ 0 w 2"/>
                  <a:gd name="T3" fmla="*/ 1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2" name="Freeform 412">
                <a:extLst>
                  <a:ext uri="{FF2B5EF4-FFF2-40B4-BE49-F238E27FC236}">
                    <a16:creationId xmlns:a16="http://schemas.microsoft.com/office/drawing/2014/main" id="{6858A935-99BD-4D0F-A934-07972F623AA0}"/>
                  </a:ext>
                </a:extLst>
              </p:cNvPr>
              <p:cNvSpPr/>
              <p:nvPr/>
            </p:nvSpPr>
            <p:spPr bwMode="auto">
              <a:xfrm>
                <a:off x="2191" y="12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3" name="Freeform 413">
                <a:extLst>
                  <a:ext uri="{FF2B5EF4-FFF2-40B4-BE49-F238E27FC236}">
                    <a16:creationId xmlns:a16="http://schemas.microsoft.com/office/drawing/2014/main" id="{ECA897BB-913D-4535-9199-61A9E40EEE24}"/>
                  </a:ext>
                </a:extLst>
              </p:cNvPr>
              <p:cNvSpPr/>
              <p:nvPr/>
            </p:nvSpPr>
            <p:spPr bwMode="auto">
              <a:xfrm>
                <a:off x="2608" y="1226"/>
                <a:ext cx="13" cy="11"/>
              </a:xfrm>
              <a:custGeom>
                <a:gdLst>
                  <a:gd name="T0" fmla="*/ 5 w 5"/>
                  <a:gd name="T1" fmla="*/ 1 h 4"/>
                  <a:gd name="T2" fmla="*/ 2 w 5"/>
                  <a:gd name="T3" fmla="*/ 4 h 4"/>
                  <a:gd name="T4" fmla="*/ 1 w 5"/>
                  <a:gd name="T5" fmla="*/ 3 h 4"/>
                  <a:gd name="T6" fmla="*/ 0 w 5"/>
                  <a:gd name="T7" fmla="*/ 3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2" y="1"/>
                      <a:pt x="4" y="3"/>
                      <a:pt x="2" y="4"/>
                    </a:cubicBezTo>
                    <a:cubicBezTo>
                      <a:pt x="2" y="3"/>
                      <a:pt x="2" y="3"/>
                      <a:pt x="1" y="3"/>
                    </a:cubicBezTo>
                    <a:cubicBezTo>
                      <a:pt x="0" y="3"/>
                      <a:pt x="0" y="3"/>
                      <a:pt x="0" y="3"/>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4" name="Freeform 414">
                <a:extLst>
                  <a:ext uri="{FF2B5EF4-FFF2-40B4-BE49-F238E27FC236}">
                    <a16:creationId xmlns:a16="http://schemas.microsoft.com/office/drawing/2014/main" id="{BFD04C64-CF7A-46D7-8D3F-94214203AC8F}"/>
                  </a:ext>
                </a:extLst>
              </p:cNvPr>
              <p:cNvSpPr/>
              <p:nvPr/>
            </p:nvSpPr>
            <p:spPr bwMode="auto">
              <a:xfrm>
                <a:off x="2675" y="1226"/>
                <a:ext cx="8" cy="5"/>
              </a:xfrm>
              <a:custGeom>
                <a:gdLst>
                  <a:gd name="T0" fmla="*/ 3 w 3"/>
                  <a:gd name="T1" fmla="*/ 2 h 2"/>
                  <a:gd name="T2" fmla="*/ 1 w 3"/>
                  <a:gd name="T3" fmla="*/ 2 h 2"/>
                  <a:gd name="T4" fmla="*/ 0 w 3"/>
                  <a:gd name="T5" fmla="*/ 1 h 2"/>
                  <a:gd name="T6" fmla="*/ 3 w 3"/>
                  <a:gd name="T7" fmla="*/ 2 h 2"/>
                </a:gdLst>
                <a:cxnLst>
                  <a:cxn ang="0">
                    <a:pos x="T0" y="T1"/>
                  </a:cxn>
                  <a:cxn ang="0">
                    <a:pos x="T2" y="T3"/>
                  </a:cxn>
                  <a:cxn ang="0">
                    <a:pos x="T4" y="T5"/>
                  </a:cxn>
                  <a:cxn ang="0">
                    <a:pos x="T6" y="T7"/>
                  </a:cxn>
                </a:cxnLst>
                <a:rect l="0" t="0" r="r" b="b"/>
                <a:pathLst>
                  <a:path w="3" h="2">
                    <a:moveTo>
                      <a:pt x="3" y="2"/>
                    </a:moveTo>
                    <a:cubicBezTo>
                      <a:pt x="2" y="2"/>
                      <a:pt x="1" y="2"/>
                      <a:pt x="1" y="2"/>
                    </a:cubicBezTo>
                    <a:cubicBezTo>
                      <a:pt x="1" y="1"/>
                      <a:pt x="0" y="1"/>
                      <a:pt x="0" y="1"/>
                    </a:cubicBezTo>
                    <a:cubicBezTo>
                      <a:pt x="1" y="0"/>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5" name="Freeform 415">
                <a:extLst>
                  <a:ext uri="{FF2B5EF4-FFF2-40B4-BE49-F238E27FC236}">
                    <a16:creationId xmlns:a16="http://schemas.microsoft.com/office/drawing/2014/main" id="{BAA9F89B-4C2F-4245-A253-7FD2EB8E4389}"/>
                  </a:ext>
                </a:extLst>
              </p:cNvPr>
              <p:cNvSpPr/>
              <p:nvPr/>
            </p:nvSpPr>
            <p:spPr bwMode="auto">
              <a:xfrm>
                <a:off x="2862" y="1229"/>
                <a:ext cx="5" cy="0"/>
              </a:xfrm>
              <a:custGeom>
                <a:gdLst>
                  <a:gd name="T0" fmla="*/ 0 w 5"/>
                  <a:gd name="T1" fmla="*/ 2 w 5"/>
                  <a:gd name="T2" fmla="*/ 5 w 5"/>
                  <a:gd name="T3" fmla="*/ 0 w 5"/>
                </a:gdLst>
                <a:cxnLst>
                  <a:cxn ang="0">
                    <a:pos x="T0" y="0"/>
                  </a:cxn>
                  <a:cxn ang="0">
                    <a:pos x="T1" y="0"/>
                  </a:cxn>
                  <a:cxn ang="0">
                    <a:pos x="T2" y="0"/>
                  </a:cxn>
                  <a:cxn ang="0">
                    <a:pos x="T3" y="0"/>
                  </a:cxn>
                </a:cxnLst>
                <a:rect l="0" t="0" r="r" b="b"/>
                <a:pathLst>
                  <a:path w="5">
                    <a:moveTo>
                      <a:pt x="0" y="0"/>
                    </a:moveTo>
                    <a:lnTo>
                      <a:pt x="2"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6" name="Freeform 416">
                <a:extLst>
                  <a:ext uri="{FF2B5EF4-FFF2-40B4-BE49-F238E27FC236}">
                    <a16:creationId xmlns:a16="http://schemas.microsoft.com/office/drawing/2014/main" id="{01B8BD14-46C9-403F-8E04-729EE223C2C8}"/>
                  </a:ext>
                </a:extLst>
              </p:cNvPr>
              <p:cNvSpPr/>
              <p:nvPr/>
            </p:nvSpPr>
            <p:spPr bwMode="auto">
              <a:xfrm>
                <a:off x="3423" y="1229"/>
                <a:ext cx="5" cy="5"/>
              </a:xfrm>
              <a:custGeom>
                <a:gdLst>
                  <a:gd name="T0" fmla="*/ 1 w 2"/>
                  <a:gd name="T1" fmla="*/ 2 h 2"/>
                  <a:gd name="T2" fmla="*/ 0 w 2"/>
                  <a:gd name="T3" fmla="*/ 2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2" y="0"/>
                      <a:pt x="2" y="0"/>
                      <a:pt x="2" y="0"/>
                    </a:cubicBezTo>
                    <a:cubicBezTo>
                      <a:pt x="2" y="0"/>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7" name="Freeform 417">
                <a:extLst>
                  <a:ext uri="{FF2B5EF4-FFF2-40B4-BE49-F238E27FC236}">
                    <a16:creationId xmlns:a16="http://schemas.microsoft.com/office/drawing/2014/main" id="{BF07ABAC-2713-41CF-BE17-5D2BD549EE85}"/>
                  </a:ext>
                </a:extLst>
              </p:cNvPr>
              <p:cNvSpPr/>
              <p:nvPr/>
            </p:nvSpPr>
            <p:spPr bwMode="auto">
              <a:xfrm>
                <a:off x="3182" y="1229"/>
                <a:ext cx="6"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8" name="Freeform 418">
                <a:extLst>
                  <a:ext uri="{FF2B5EF4-FFF2-40B4-BE49-F238E27FC236}">
                    <a16:creationId xmlns:a16="http://schemas.microsoft.com/office/drawing/2014/main" id="{9E1B5BA8-74D6-443D-856D-59A5E41741D1}"/>
                  </a:ext>
                </a:extLst>
              </p:cNvPr>
              <p:cNvSpPr/>
              <p:nvPr/>
            </p:nvSpPr>
            <p:spPr bwMode="auto">
              <a:xfrm>
                <a:off x="3677" y="1229"/>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9" name="Freeform 419">
                <a:extLst>
                  <a:ext uri="{FF2B5EF4-FFF2-40B4-BE49-F238E27FC236}">
                    <a16:creationId xmlns:a16="http://schemas.microsoft.com/office/drawing/2014/main" id="{30980BBB-9CC8-462B-A75A-30EC2A59B34F}"/>
                  </a:ext>
                </a:extLst>
              </p:cNvPr>
              <p:cNvSpPr/>
              <p:nvPr/>
            </p:nvSpPr>
            <p:spPr bwMode="auto">
              <a:xfrm>
                <a:off x="3754" y="122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2" y="2"/>
                      <a:pt x="0" y="2"/>
                    </a:cubicBezTo>
                    <a:cubicBezTo>
                      <a:pt x="0" y="1"/>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0" name="Freeform 420">
                <a:extLst>
                  <a:ext uri="{FF2B5EF4-FFF2-40B4-BE49-F238E27FC236}">
                    <a16:creationId xmlns:a16="http://schemas.microsoft.com/office/drawing/2014/main" id="{FF7138B5-FEE3-43A3-9D9D-8E44FADA63A9}"/>
                  </a:ext>
                </a:extLst>
              </p:cNvPr>
              <p:cNvSpPr/>
              <p:nvPr/>
            </p:nvSpPr>
            <p:spPr bwMode="auto">
              <a:xfrm>
                <a:off x="2170" y="1229"/>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1" name="Freeform 421">
                <a:extLst>
                  <a:ext uri="{FF2B5EF4-FFF2-40B4-BE49-F238E27FC236}">
                    <a16:creationId xmlns:a16="http://schemas.microsoft.com/office/drawing/2014/main" id="{5660EDAF-2283-4C95-8EFE-AA7430552100}"/>
                  </a:ext>
                </a:extLst>
              </p:cNvPr>
              <p:cNvSpPr/>
              <p:nvPr/>
            </p:nvSpPr>
            <p:spPr bwMode="auto">
              <a:xfrm>
                <a:off x="3118" y="1226"/>
                <a:ext cx="6" cy="5"/>
              </a:xfrm>
              <a:custGeom>
                <a:gdLst>
                  <a:gd name="T0" fmla="*/ 2 w 2"/>
                  <a:gd name="T1" fmla="*/ 2 h 2"/>
                  <a:gd name="T2" fmla="*/ 1 w 2"/>
                  <a:gd name="T3" fmla="*/ 2 h 2"/>
                  <a:gd name="T4" fmla="*/ 0 w 2"/>
                  <a:gd name="T5" fmla="*/ 2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2"/>
                      <a:pt x="0" y="2"/>
                      <a:pt x="0" y="2"/>
                    </a:cubicBezTo>
                    <a:cubicBezTo>
                      <a:pt x="1" y="2"/>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2" name="Freeform 422">
                <a:extLst>
                  <a:ext uri="{FF2B5EF4-FFF2-40B4-BE49-F238E27FC236}">
                    <a16:creationId xmlns:a16="http://schemas.microsoft.com/office/drawing/2014/main" id="{066DBA9F-1E5C-4115-95BB-F15DECC547E7}"/>
                  </a:ext>
                </a:extLst>
              </p:cNvPr>
              <p:cNvSpPr/>
              <p:nvPr/>
            </p:nvSpPr>
            <p:spPr bwMode="auto">
              <a:xfrm flipH="1">
                <a:off x="3511" y="1229"/>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3" name="Freeform 423">
                <a:extLst>
                  <a:ext uri="{FF2B5EF4-FFF2-40B4-BE49-F238E27FC236}">
                    <a16:creationId xmlns:a16="http://schemas.microsoft.com/office/drawing/2014/main" id="{1002A32C-4FFD-466D-B992-A6FD927FF9FC}"/>
                  </a:ext>
                </a:extLst>
              </p:cNvPr>
              <p:cNvSpPr/>
              <p:nvPr/>
            </p:nvSpPr>
            <p:spPr bwMode="auto">
              <a:xfrm>
                <a:off x="3800" y="1229"/>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4" name="Freeform 424">
                <a:extLst>
                  <a:ext uri="{FF2B5EF4-FFF2-40B4-BE49-F238E27FC236}">
                    <a16:creationId xmlns:a16="http://schemas.microsoft.com/office/drawing/2014/main" id="{AC3EC90F-0C7F-4FFB-984A-4F710DA9CD5F}"/>
                  </a:ext>
                </a:extLst>
              </p:cNvPr>
              <p:cNvSpPr/>
              <p:nvPr/>
            </p:nvSpPr>
            <p:spPr bwMode="auto">
              <a:xfrm>
                <a:off x="2034" y="1229"/>
                <a:ext cx="8" cy="10"/>
              </a:xfrm>
              <a:custGeom>
                <a:gdLst>
                  <a:gd name="T0" fmla="*/ 3 w 3"/>
                  <a:gd name="T1" fmla="*/ 1 h 4"/>
                  <a:gd name="T2" fmla="*/ 0 w 3"/>
                  <a:gd name="T3" fmla="*/ 4 h 4"/>
                  <a:gd name="T4" fmla="*/ 3 w 3"/>
                  <a:gd name="T5" fmla="*/ 1 h 4"/>
                </a:gdLst>
                <a:cxnLst>
                  <a:cxn ang="0">
                    <a:pos x="T0" y="T1"/>
                  </a:cxn>
                  <a:cxn ang="0">
                    <a:pos x="T2" y="T3"/>
                  </a:cxn>
                  <a:cxn ang="0">
                    <a:pos x="T4" y="T5"/>
                  </a:cxn>
                </a:cxnLst>
                <a:rect l="0" t="0" r="r" b="b"/>
                <a:pathLst>
                  <a:path w="3" h="4">
                    <a:moveTo>
                      <a:pt x="3" y="1"/>
                    </a:moveTo>
                    <a:cubicBezTo>
                      <a:pt x="2" y="2"/>
                      <a:pt x="1" y="3"/>
                      <a:pt x="0" y="4"/>
                    </a:cubicBezTo>
                    <a:cubicBezTo>
                      <a:pt x="1" y="3"/>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5" name="Freeform 425">
                <a:extLst>
                  <a:ext uri="{FF2B5EF4-FFF2-40B4-BE49-F238E27FC236}">
                    <a16:creationId xmlns:a16="http://schemas.microsoft.com/office/drawing/2014/main" id="{56FFD796-50F4-47D5-BA3D-C039A50A6094}"/>
                  </a:ext>
                </a:extLst>
              </p:cNvPr>
              <p:cNvSpPr/>
              <p:nvPr/>
            </p:nvSpPr>
            <p:spPr bwMode="auto">
              <a:xfrm>
                <a:off x="2060" y="1229"/>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6" name="Freeform 426">
                <a:extLst>
                  <a:ext uri="{FF2B5EF4-FFF2-40B4-BE49-F238E27FC236}">
                    <a16:creationId xmlns:a16="http://schemas.microsoft.com/office/drawing/2014/main" id="{CCDEACDD-BE18-4FD7-B790-B717156BA133}"/>
                  </a:ext>
                </a:extLst>
              </p:cNvPr>
              <p:cNvSpPr/>
              <p:nvPr/>
            </p:nvSpPr>
            <p:spPr bwMode="auto">
              <a:xfrm>
                <a:off x="3038" y="1229"/>
                <a:ext cx="3"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7" name="Freeform 427">
                <a:extLst>
                  <a:ext uri="{FF2B5EF4-FFF2-40B4-BE49-F238E27FC236}">
                    <a16:creationId xmlns:a16="http://schemas.microsoft.com/office/drawing/2014/main" id="{6C191D85-9332-4031-8AF9-C6433EA86867}"/>
                  </a:ext>
                </a:extLst>
              </p:cNvPr>
              <p:cNvSpPr/>
              <p:nvPr/>
            </p:nvSpPr>
            <p:spPr bwMode="auto">
              <a:xfrm>
                <a:off x="2547" y="1231"/>
                <a:ext cx="8" cy="6"/>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3"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8" name="Freeform 428">
                <a:extLst>
                  <a:ext uri="{FF2B5EF4-FFF2-40B4-BE49-F238E27FC236}">
                    <a16:creationId xmlns:a16="http://schemas.microsoft.com/office/drawing/2014/main" id="{8F6C60BD-DDE2-4512-A212-16A19451AE36}"/>
                  </a:ext>
                </a:extLst>
              </p:cNvPr>
              <p:cNvSpPr/>
              <p:nvPr/>
            </p:nvSpPr>
            <p:spPr bwMode="auto">
              <a:xfrm>
                <a:off x="2627" y="1231"/>
                <a:ext cx="5" cy="6"/>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9" name="Freeform 429">
                <a:extLst>
                  <a:ext uri="{FF2B5EF4-FFF2-40B4-BE49-F238E27FC236}">
                    <a16:creationId xmlns:a16="http://schemas.microsoft.com/office/drawing/2014/main" id="{70C74D67-626D-47F9-9609-B8E56633AA31}"/>
                  </a:ext>
                </a:extLst>
              </p:cNvPr>
              <p:cNvSpPr/>
              <p:nvPr/>
            </p:nvSpPr>
            <p:spPr bwMode="auto">
              <a:xfrm>
                <a:off x="3602" y="1234"/>
                <a:ext cx="13" cy="8"/>
              </a:xfrm>
              <a:custGeom>
                <a:gdLst>
                  <a:gd name="T0" fmla="*/ 1 w 5"/>
                  <a:gd name="T1" fmla="*/ 3 h 3"/>
                  <a:gd name="T2" fmla="*/ 4 w 5"/>
                  <a:gd name="T3" fmla="*/ 0 h 3"/>
                  <a:gd name="T4" fmla="*/ 1 w 5"/>
                  <a:gd name="T5" fmla="*/ 3 h 3"/>
                </a:gdLst>
                <a:cxnLst>
                  <a:cxn ang="0">
                    <a:pos x="T0" y="T1"/>
                  </a:cxn>
                  <a:cxn ang="0">
                    <a:pos x="T2" y="T3"/>
                  </a:cxn>
                  <a:cxn ang="0">
                    <a:pos x="T4" y="T5"/>
                  </a:cxn>
                </a:cxnLst>
                <a:rect l="0" t="0" r="r" b="b"/>
                <a:pathLst>
                  <a:path w="5" h="3">
                    <a:moveTo>
                      <a:pt x="1" y="3"/>
                    </a:moveTo>
                    <a:cubicBezTo>
                      <a:pt x="0" y="0"/>
                      <a:pt x="3" y="2"/>
                      <a:pt x="4" y="0"/>
                    </a:cubicBezTo>
                    <a:cubicBezTo>
                      <a:pt x="5" y="2"/>
                      <a:pt x="1" y="0"/>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0" name="Freeform 430">
                <a:extLst>
                  <a:ext uri="{FF2B5EF4-FFF2-40B4-BE49-F238E27FC236}">
                    <a16:creationId xmlns:a16="http://schemas.microsoft.com/office/drawing/2014/main" id="{C22E1940-51B1-4FDD-A3E2-31A4E2339756}"/>
                  </a:ext>
                </a:extLst>
              </p:cNvPr>
              <p:cNvSpPr/>
              <p:nvPr/>
            </p:nvSpPr>
            <p:spPr bwMode="auto">
              <a:xfrm>
                <a:off x="3572" y="1234"/>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1" name="Freeform 431">
                <a:extLst>
                  <a:ext uri="{FF2B5EF4-FFF2-40B4-BE49-F238E27FC236}">
                    <a16:creationId xmlns:a16="http://schemas.microsoft.com/office/drawing/2014/main" id="{6FEB26DE-75D9-4875-8F62-697C53EC5A49}"/>
                  </a:ext>
                </a:extLst>
              </p:cNvPr>
              <p:cNvSpPr/>
              <p:nvPr/>
            </p:nvSpPr>
            <p:spPr bwMode="auto">
              <a:xfrm>
                <a:off x="2485" y="1234"/>
                <a:ext cx="5" cy="5"/>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0"/>
                      <a:pt x="1"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2" name="Freeform 432">
                <a:extLst>
                  <a:ext uri="{FF2B5EF4-FFF2-40B4-BE49-F238E27FC236}">
                    <a16:creationId xmlns:a16="http://schemas.microsoft.com/office/drawing/2014/main" id="{1A20D741-7C5F-4786-8F26-004CC5AE0013}"/>
                  </a:ext>
                </a:extLst>
              </p:cNvPr>
              <p:cNvSpPr/>
              <p:nvPr/>
            </p:nvSpPr>
            <p:spPr bwMode="auto">
              <a:xfrm>
                <a:off x="3631" y="1234"/>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3" name="Freeform 433">
                <a:extLst>
                  <a:ext uri="{FF2B5EF4-FFF2-40B4-BE49-F238E27FC236}">
                    <a16:creationId xmlns:a16="http://schemas.microsoft.com/office/drawing/2014/main" id="{7EF787DA-5B3F-43C6-8628-6E73A7FA159E}"/>
                  </a:ext>
                </a:extLst>
              </p:cNvPr>
              <p:cNvSpPr/>
              <p:nvPr/>
            </p:nvSpPr>
            <p:spPr bwMode="auto">
              <a:xfrm>
                <a:off x="2506" y="1231"/>
                <a:ext cx="22" cy="16"/>
              </a:xfrm>
              <a:custGeom>
                <a:gdLst>
                  <a:gd name="T0" fmla="*/ 6 w 8"/>
                  <a:gd name="T1" fmla="*/ 3 h 6"/>
                  <a:gd name="T2" fmla="*/ 5 w 8"/>
                  <a:gd name="T3" fmla="*/ 3 h 6"/>
                  <a:gd name="T4" fmla="*/ 1 w 8"/>
                  <a:gd name="T5" fmla="*/ 5 h 6"/>
                  <a:gd name="T6" fmla="*/ 0 w 8"/>
                  <a:gd name="T7" fmla="*/ 5 h 6"/>
                  <a:gd name="T8" fmla="*/ 2 w 8"/>
                  <a:gd name="T9" fmla="*/ 3 h 6"/>
                  <a:gd name="T10" fmla="*/ 8 w 8"/>
                  <a:gd name="T11" fmla="*/ 2 h 6"/>
                  <a:gd name="T12" fmla="*/ 6 w 8"/>
                  <a:gd name="T13" fmla="*/ 3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6" y="3"/>
                    </a:moveTo>
                    <a:cubicBezTo>
                      <a:pt x="6" y="3"/>
                      <a:pt x="5" y="3"/>
                      <a:pt x="5" y="3"/>
                    </a:cubicBezTo>
                    <a:cubicBezTo>
                      <a:pt x="5" y="6"/>
                      <a:pt x="2" y="4"/>
                      <a:pt x="1" y="5"/>
                    </a:cubicBezTo>
                    <a:cubicBezTo>
                      <a:pt x="0" y="5"/>
                      <a:pt x="0" y="5"/>
                      <a:pt x="0" y="5"/>
                    </a:cubicBezTo>
                    <a:cubicBezTo>
                      <a:pt x="1" y="4"/>
                      <a:pt x="3" y="5"/>
                      <a:pt x="2" y="3"/>
                    </a:cubicBezTo>
                    <a:cubicBezTo>
                      <a:pt x="6" y="5"/>
                      <a:pt x="4" y="0"/>
                      <a:pt x="8" y="2"/>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4" name="Freeform 434">
                <a:extLst>
                  <a:ext uri="{FF2B5EF4-FFF2-40B4-BE49-F238E27FC236}">
                    <a16:creationId xmlns:a16="http://schemas.microsoft.com/office/drawing/2014/main" id="{174CE05C-36D3-47CA-8480-8345E7659E3A}"/>
                  </a:ext>
                </a:extLst>
              </p:cNvPr>
              <p:cNvSpPr/>
              <p:nvPr/>
            </p:nvSpPr>
            <p:spPr bwMode="auto">
              <a:xfrm>
                <a:off x="3051" y="1237"/>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5" name="Freeform 435">
                <a:extLst>
                  <a:ext uri="{FF2B5EF4-FFF2-40B4-BE49-F238E27FC236}">
                    <a16:creationId xmlns:a16="http://schemas.microsoft.com/office/drawing/2014/main" id="{7157D744-3A48-42F9-8EA8-35C73EFC81B2}"/>
                  </a:ext>
                </a:extLst>
              </p:cNvPr>
              <p:cNvSpPr/>
              <p:nvPr/>
            </p:nvSpPr>
            <p:spPr bwMode="auto">
              <a:xfrm>
                <a:off x="2536" y="123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0"/>
                      <a:pt x="2" y="3"/>
                      <a:pt x="0" y="3"/>
                    </a:cubicBezTo>
                    <a:cubicBezTo>
                      <a:pt x="1" y="2"/>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6" name="Freeform 436">
                <a:extLst>
                  <a:ext uri="{FF2B5EF4-FFF2-40B4-BE49-F238E27FC236}">
                    <a16:creationId xmlns:a16="http://schemas.microsoft.com/office/drawing/2014/main" id="{A40EF953-E5CA-4C22-9FDA-A1555F34C9F2}"/>
                  </a:ext>
                </a:extLst>
              </p:cNvPr>
              <p:cNvSpPr/>
              <p:nvPr/>
            </p:nvSpPr>
            <p:spPr bwMode="auto">
              <a:xfrm>
                <a:off x="2600" y="1237"/>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7" name="Freeform 437">
                <a:extLst>
                  <a:ext uri="{FF2B5EF4-FFF2-40B4-BE49-F238E27FC236}">
                    <a16:creationId xmlns:a16="http://schemas.microsoft.com/office/drawing/2014/main" id="{62A9B57E-32FC-4929-A876-5A0AC21393C1}"/>
                  </a:ext>
                </a:extLst>
              </p:cNvPr>
              <p:cNvSpPr/>
              <p:nvPr/>
            </p:nvSpPr>
            <p:spPr bwMode="auto">
              <a:xfrm>
                <a:off x="3955" y="1237"/>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8" name="Freeform 438">
                <a:extLst>
                  <a:ext uri="{FF2B5EF4-FFF2-40B4-BE49-F238E27FC236}">
                    <a16:creationId xmlns:a16="http://schemas.microsoft.com/office/drawing/2014/main" id="{6D8307FC-424A-4003-83ED-A4327692010F}"/>
                  </a:ext>
                </a:extLst>
              </p:cNvPr>
              <p:cNvSpPr/>
              <p:nvPr/>
            </p:nvSpPr>
            <p:spPr bwMode="auto">
              <a:xfrm>
                <a:off x="3003" y="1237"/>
                <a:ext cx="8" cy="10"/>
              </a:xfrm>
              <a:custGeom>
                <a:gdLst>
                  <a:gd name="T0" fmla="*/ 2 w 3"/>
                  <a:gd name="T1" fmla="*/ 2 h 4"/>
                  <a:gd name="T2" fmla="*/ 2 w 3"/>
                  <a:gd name="T3" fmla="*/ 2 h 4"/>
                  <a:gd name="T4" fmla="*/ 2 w 3"/>
                  <a:gd name="T5" fmla="*/ 3 h 4"/>
                  <a:gd name="T6" fmla="*/ 2 w 3"/>
                  <a:gd name="T7" fmla="*/ 4 h 4"/>
                  <a:gd name="T8" fmla="*/ 1 w 3"/>
                  <a:gd name="T9" fmla="*/ 4 h 4"/>
                  <a:gd name="T10" fmla="*/ 0 w 3"/>
                  <a:gd name="T11" fmla="*/ 2 h 4"/>
                  <a:gd name="T12" fmla="*/ 1 w 3"/>
                  <a:gd name="T13" fmla="*/ 2 h 4"/>
                  <a:gd name="T14" fmla="*/ 3 w 3"/>
                  <a:gd name="T15" fmla="*/ 0 h 4"/>
                  <a:gd name="T16" fmla="*/ 2 w 3"/>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2" y="2"/>
                      <a:pt x="2" y="2"/>
                      <a:pt x="2" y="2"/>
                    </a:cubicBezTo>
                    <a:cubicBezTo>
                      <a:pt x="2" y="3"/>
                      <a:pt x="2" y="3"/>
                      <a:pt x="2" y="3"/>
                    </a:cubicBezTo>
                    <a:cubicBezTo>
                      <a:pt x="2" y="3"/>
                      <a:pt x="2" y="3"/>
                      <a:pt x="2" y="4"/>
                    </a:cubicBezTo>
                    <a:cubicBezTo>
                      <a:pt x="2" y="4"/>
                      <a:pt x="2" y="4"/>
                      <a:pt x="1" y="4"/>
                    </a:cubicBezTo>
                    <a:cubicBezTo>
                      <a:pt x="0" y="2"/>
                      <a:pt x="0" y="2"/>
                      <a:pt x="0" y="2"/>
                    </a:cubicBezTo>
                    <a:cubicBezTo>
                      <a:pt x="0" y="2"/>
                      <a:pt x="3" y="4"/>
                      <a:pt x="1" y="2"/>
                    </a:cubicBezTo>
                    <a:cubicBezTo>
                      <a:pt x="3" y="0"/>
                      <a:pt x="3" y="0"/>
                      <a:pt x="3" y="0"/>
                    </a:cubicBezTo>
                    <a:cubicBezTo>
                      <a:pt x="2" y="2"/>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9" name="Freeform 439">
                <a:extLst>
                  <a:ext uri="{FF2B5EF4-FFF2-40B4-BE49-F238E27FC236}">
                    <a16:creationId xmlns:a16="http://schemas.microsoft.com/office/drawing/2014/main" id="{EA14DC9D-95C9-4F22-ADB1-30F1D1F2232D}"/>
                  </a:ext>
                </a:extLst>
              </p:cNvPr>
              <p:cNvSpPr/>
              <p:nvPr/>
            </p:nvSpPr>
            <p:spPr bwMode="auto">
              <a:xfrm>
                <a:off x="2982" y="1237"/>
                <a:ext cx="110" cy="91"/>
              </a:xfrm>
              <a:custGeom>
                <a:gdLst>
                  <a:gd name="T0" fmla="*/ 41 w 41"/>
                  <a:gd name="T1" fmla="*/ 0 h 34"/>
                  <a:gd name="T2" fmla="*/ 40 w 41"/>
                  <a:gd name="T3" fmla="*/ 1 h 34"/>
                  <a:gd name="T4" fmla="*/ 40 w 41"/>
                  <a:gd name="T5" fmla="*/ 1 h 34"/>
                  <a:gd name="T6" fmla="*/ 39 w 41"/>
                  <a:gd name="T7" fmla="*/ 3 h 34"/>
                  <a:gd name="T8" fmla="*/ 38 w 41"/>
                  <a:gd name="T9" fmla="*/ 4 h 34"/>
                  <a:gd name="T10" fmla="*/ 38 w 41"/>
                  <a:gd name="T11" fmla="*/ 3 h 34"/>
                  <a:gd name="T12" fmla="*/ 36 w 41"/>
                  <a:gd name="T13" fmla="*/ 6 h 34"/>
                  <a:gd name="T14" fmla="*/ 32 w 41"/>
                  <a:gd name="T15" fmla="*/ 8 h 34"/>
                  <a:gd name="T16" fmla="*/ 25 w 41"/>
                  <a:gd name="T17" fmla="*/ 15 h 34"/>
                  <a:gd name="T18" fmla="*/ 20 w 41"/>
                  <a:gd name="T19" fmla="*/ 19 h 34"/>
                  <a:gd name="T20" fmla="*/ 18 w 41"/>
                  <a:gd name="T21" fmla="*/ 23 h 34"/>
                  <a:gd name="T22" fmla="*/ 13 w 41"/>
                  <a:gd name="T23" fmla="*/ 25 h 34"/>
                  <a:gd name="T24" fmla="*/ 15 w 41"/>
                  <a:gd name="T25" fmla="*/ 26 h 34"/>
                  <a:gd name="T26" fmla="*/ 8 w 41"/>
                  <a:gd name="T27" fmla="*/ 29 h 34"/>
                  <a:gd name="T28" fmla="*/ 0 w 41"/>
                  <a:gd name="T29" fmla="*/ 31 h 34"/>
                  <a:gd name="T30" fmla="*/ 0 w 41"/>
                  <a:gd name="T31" fmla="*/ 29 h 34"/>
                  <a:gd name="T32" fmla="*/ 6 w 41"/>
                  <a:gd name="T33" fmla="*/ 24 h 34"/>
                  <a:gd name="T34" fmla="*/ 10 w 41"/>
                  <a:gd name="T35" fmla="*/ 22 h 34"/>
                  <a:gd name="T36" fmla="*/ 11 w 41"/>
                  <a:gd name="T37" fmla="*/ 22 h 34"/>
                  <a:gd name="T38" fmla="*/ 13 w 41"/>
                  <a:gd name="T39" fmla="*/ 19 h 34"/>
                  <a:gd name="T40" fmla="*/ 14 w 41"/>
                  <a:gd name="T41" fmla="*/ 19 h 34"/>
                  <a:gd name="T42" fmla="*/ 38 w 41"/>
                  <a:gd name="T43" fmla="*/ 1 h 34"/>
                  <a:gd name="T44" fmla="*/ 41 w 41"/>
                  <a:gd name="T45"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34">
                    <a:moveTo>
                      <a:pt x="41" y="0"/>
                    </a:moveTo>
                    <a:cubicBezTo>
                      <a:pt x="41" y="0"/>
                      <a:pt x="40" y="1"/>
                      <a:pt x="40" y="1"/>
                    </a:cubicBezTo>
                    <a:cubicBezTo>
                      <a:pt x="40" y="1"/>
                      <a:pt x="40" y="1"/>
                      <a:pt x="40" y="1"/>
                    </a:cubicBezTo>
                    <a:cubicBezTo>
                      <a:pt x="40" y="2"/>
                      <a:pt x="38" y="2"/>
                      <a:pt x="39" y="3"/>
                    </a:cubicBezTo>
                    <a:cubicBezTo>
                      <a:pt x="38" y="4"/>
                      <a:pt x="38" y="4"/>
                      <a:pt x="38" y="4"/>
                    </a:cubicBezTo>
                    <a:cubicBezTo>
                      <a:pt x="38" y="4"/>
                      <a:pt x="40" y="3"/>
                      <a:pt x="38" y="3"/>
                    </a:cubicBezTo>
                    <a:cubicBezTo>
                      <a:pt x="37" y="3"/>
                      <a:pt x="35" y="4"/>
                      <a:pt x="36" y="6"/>
                    </a:cubicBezTo>
                    <a:cubicBezTo>
                      <a:pt x="34" y="6"/>
                      <a:pt x="34" y="9"/>
                      <a:pt x="32" y="8"/>
                    </a:cubicBezTo>
                    <a:cubicBezTo>
                      <a:pt x="32" y="12"/>
                      <a:pt x="27" y="12"/>
                      <a:pt x="25" y="15"/>
                    </a:cubicBezTo>
                    <a:cubicBezTo>
                      <a:pt x="22" y="16"/>
                      <a:pt x="23" y="18"/>
                      <a:pt x="20" y="19"/>
                    </a:cubicBezTo>
                    <a:cubicBezTo>
                      <a:pt x="20" y="22"/>
                      <a:pt x="15" y="20"/>
                      <a:pt x="18" y="23"/>
                    </a:cubicBezTo>
                    <a:cubicBezTo>
                      <a:pt x="15" y="22"/>
                      <a:pt x="15" y="25"/>
                      <a:pt x="13" y="25"/>
                    </a:cubicBezTo>
                    <a:cubicBezTo>
                      <a:pt x="15" y="26"/>
                      <a:pt x="15" y="26"/>
                      <a:pt x="15" y="26"/>
                    </a:cubicBezTo>
                    <a:cubicBezTo>
                      <a:pt x="14" y="27"/>
                      <a:pt x="8" y="25"/>
                      <a:pt x="8" y="29"/>
                    </a:cubicBezTo>
                    <a:cubicBezTo>
                      <a:pt x="5" y="29"/>
                      <a:pt x="3" y="34"/>
                      <a:pt x="0" y="31"/>
                    </a:cubicBezTo>
                    <a:cubicBezTo>
                      <a:pt x="0" y="30"/>
                      <a:pt x="0" y="30"/>
                      <a:pt x="0" y="29"/>
                    </a:cubicBezTo>
                    <a:cubicBezTo>
                      <a:pt x="1" y="27"/>
                      <a:pt x="5" y="26"/>
                      <a:pt x="6" y="24"/>
                    </a:cubicBezTo>
                    <a:cubicBezTo>
                      <a:pt x="8" y="24"/>
                      <a:pt x="9" y="22"/>
                      <a:pt x="10" y="22"/>
                    </a:cubicBezTo>
                    <a:cubicBezTo>
                      <a:pt x="11" y="22"/>
                      <a:pt x="11" y="22"/>
                      <a:pt x="11" y="22"/>
                    </a:cubicBezTo>
                    <a:cubicBezTo>
                      <a:pt x="11" y="21"/>
                      <a:pt x="13" y="20"/>
                      <a:pt x="13" y="19"/>
                    </a:cubicBezTo>
                    <a:cubicBezTo>
                      <a:pt x="14" y="19"/>
                      <a:pt x="14" y="19"/>
                      <a:pt x="14" y="19"/>
                    </a:cubicBezTo>
                    <a:cubicBezTo>
                      <a:pt x="23" y="12"/>
                      <a:pt x="32" y="8"/>
                      <a:pt x="38" y="1"/>
                    </a:cubicBezTo>
                    <a:cubicBezTo>
                      <a:pt x="40" y="1"/>
                      <a:pt x="40"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0" name="Rectangle 440">
                <a:extLst>
                  <a:ext uri="{FF2B5EF4-FFF2-40B4-BE49-F238E27FC236}">
                    <a16:creationId xmlns:a16="http://schemas.microsoft.com/office/drawing/2014/main" id="{ABF494EA-CBA3-49A5-B6DE-F185BF65AF54}"/>
                  </a:ext>
                </a:extLst>
              </p:cNvPr>
              <p:cNvSpPr>
                <a:spLocks noChangeArrowheads="1"/>
              </p:cNvSpPr>
              <p:nvPr/>
            </p:nvSpPr>
            <p:spPr bwMode="auto">
              <a:xfrm>
                <a:off x="3124" y="123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1" name="Freeform 441">
                <a:extLst>
                  <a:ext uri="{FF2B5EF4-FFF2-40B4-BE49-F238E27FC236}">
                    <a16:creationId xmlns:a16="http://schemas.microsoft.com/office/drawing/2014/main" id="{4835AFE0-405C-4003-81B3-BF4632B82F8D}"/>
                  </a:ext>
                </a:extLst>
              </p:cNvPr>
              <p:cNvSpPr/>
              <p:nvPr/>
            </p:nvSpPr>
            <p:spPr bwMode="auto">
              <a:xfrm>
                <a:off x="2616" y="1239"/>
                <a:ext cx="64" cy="32"/>
              </a:xfrm>
              <a:custGeom>
                <a:gdLst>
                  <a:gd name="T0" fmla="*/ 21 w 24"/>
                  <a:gd name="T1" fmla="*/ 1 h 12"/>
                  <a:gd name="T2" fmla="*/ 24 w 24"/>
                  <a:gd name="T3" fmla="*/ 0 h 12"/>
                  <a:gd name="T4" fmla="*/ 22 w 24"/>
                  <a:gd name="T5" fmla="*/ 1 h 12"/>
                  <a:gd name="T6" fmla="*/ 19 w 24"/>
                  <a:gd name="T7" fmla="*/ 3 h 12"/>
                  <a:gd name="T8" fmla="*/ 15 w 24"/>
                  <a:gd name="T9" fmla="*/ 5 h 12"/>
                  <a:gd name="T10" fmla="*/ 15 w 24"/>
                  <a:gd name="T11" fmla="*/ 6 h 12"/>
                  <a:gd name="T12" fmla="*/ 9 w 24"/>
                  <a:gd name="T13" fmla="*/ 7 h 12"/>
                  <a:gd name="T14" fmla="*/ 8 w 24"/>
                  <a:gd name="T15" fmla="*/ 6 h 12"/>
                  <a:gd name="T16" fmla="*/ 3 w 24"/>
                  <a:gd name="T17" fmla="*/ 9 h 12"/>
                  <a:gd name="T18" fmla="*/ 2 w 24"/>
                  <a:gd name="T19" fmla="*/ 12 h 12"/>
                  <a:gd name="T20" fmla="*/ 2 w 24"/>
                  <a:gd name="T21" fmla="*/ 12 h 12"/>
                  <a:gd name="T22" fmla="*/ 0 w 24"/>
                  <a:gd name="T23" fmla="*/ 12 h 12"/>
                  <a:gd name="T24" fmla="*/ 0 w 24"/>
                  <a:gd name="T25" fmla="*/ 12 h 12"/>
                  <a:gd name="T26" fmla="*/ 1 w 24"/>
                  <a:gd name="T27" fmla="*/ 12 h 12"/>
                  <a:gd name="T28" fmla="*/ 2 w 24"/>
                  <a:gd name="T29" fmla="*/ 10 h 12"/>
                  <a:gd name="T30" fmla="*/ 0 w 24"/>
                  <a:gd name="T31" fmla="*/ 10 h 12"/>
                  <a:gd name="T32" fmla="*/ 5 w 24"/>
                  <a:gd name="T33" fmla="*/ 7 h 12"/>
                  <a:gd name="T34" fmla="*/ 9 w 24"/>
                  <a:gd name="T35" fmla="*/ 5 h 12"/>
                  <a:gd name="T36" fmla="*/ 9 w 24"/>
                  <a:gd name="T37" fmla="*/ 6 h 12"/>
                  <a:gd name="T38" fmla="*/ 11 w 24"/>
                  <a:gd name="T39" fmla="*/ 6 h 12"/>
                  <a:gd name="T40" fmla="*/ 13 w 24"/>
                  <a:gd name="T41" fmla="*/ 4 h 12"/>
                  <a:gd name="T42" fmla="*/ 14 w 24"/>
                  <a:gd name="T43" fmla="*/ 3 h 12"/>
                  <a:gd name="T44" fmla="*/ 17 w 24"/>
                  <a:gd name="T45" fmla="*/ 3 h 12"/>
                  <a:gd name="T46" fmla="*/ 17 w 24"/>
                  <a:gd name="T47" fmla="*/ 1 h 12"/>
                  <a:gd name="T48" fmla="*/ 21 w 24"/>
                  <a:gd name="T49" fmla="*/ 0 h 12"/>
                  <a:gd name="T50" fmla="*/ 21 w 24"/>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21" y="1"/>
                    </a:moveTo>
                    <a:cubicBezTo>
                      <a:pt x="22" y="1"/>
                      <a:pt x="23" y="0"/>
                      <a:pt x="24" y="0"/>
                    </a:cubicBezTo>
                    <a:cubicBezTo>
                      <a:pt x="24" y="2"/>
                      <a:pt x="23" y="0"/>
                      <a:pt x="22" y="1"/>
                    </a:cubicBezTo>
                    <a:cubicBezTo>
                      <a:pt x="22" y="2"/>
                      <a:pt x="19" y="2"/>
                      <a:pt x="19" y="3"/>
                    </a:cubicBezTo>
                    <a:cubicBezTo>
                      <a:pt x="17" y="3"/>
                      <a:pt x="16" y="4"/>
                      <a:pt x="15" y="5"/>
                    </a:cubicBezTo>
                    <a:cubicBezTo>
                      <a:pt x="15" y="6"/>
                      <a:pt x="15" y="6"/>
                      <a:pt x="15" y="6"/>
                    </a:cubicBezTo>
                    <a:cubicBezTo>
                      <a:pt x="13" y="4"/>
                      <a:pt x="11" y="7"/>
                      <a:pt x="9" y="7"/>
                    </a:cubicBezTo>
                    <a:cubicBezTo>
                      <a:pt x="8" y="6"/>
                      <a:pt x="8" y="6"/>
                      <a:pt x="8" y="6"/>
                    </a:cubicBezTo>
                    <a:cubicBezTo>
                      <a:pt x="6" y="7"/>
                      <a:pt x="6" y="9"/>
                      <a:pt x="3" y="9"/>
                    </a:cubicBezTo>
                    <a:cubicBezTo>
                      <a:pt x="1" y="10"/>
                      <a:pt x="5" y="12"/>
                      <a:pt x="2" y="12"/>
                    </a:cubicBezTo>
                    <a:cubicBezTo>
                      <a:pt x="2" y="12"/>
                      <a:pt x="2" y="12"/>
                      <a:pt x="2" y="12"/>
                    </a:cubicBezTo>
                    <a:cubicBezTo>
                      <a:pt x="2" y="12"/>
                      <a:pt x="1" y="12"/>
                      <a:pt x="0" y="12"/>
                    </a:cubicBezTo>
                    <a:cubicBezTo>
                      <a:pt x="0" y="12"/>
                      <a:pt x="0" y="12"/>
                      <a:pt x="0" y="12"/>
                    </a:cubicBezTo>
                    <a:cubicBezTo>
                      <a:pt x="0" y="12"/>
                      <a:pt x="1" y="12"/>
                      <a:pt x="1" y="12"/>
                    </a:cubicBezTo>
                    <a:cubicBezTo>
                      <a:pt x="2" y="11"/>
                      <a:pt x="2" y="11"/>
                      <a:pt x="2" y="10"/>
                    </a:cubicBezTo>
                    <a:cubicBezTo>
                      <a:pt x="1" y="10"/>
                      <a:pt x="1" y="10"/>
                      <a:pt x="0" y="10"/>
                    </a:cubicBezTo>
                    <a:cubicBezTo>
                      <a:pt x="1" y="8"/>
                      <a:pt x="3" y="8"/>
                      <a:pt x="5" y="7"/>
                    </a:cubicBezTo>
                    <a:cubicBezTo>
                      <a:pt x="9" y="5"/>
                      <a:pt x="9" y="5"/>
                      <a:pt x="9" y="5"/>
                    </a:cubicBezTo>
                    <a:cubicBezTo>
                      <a:pt x="10" y="5"/>
                      <a:pt x="8" y="6"/>
                      <a:pt x="9" y="6"/>
                    </a:cubicBezTo>
                    <a:cubicBezTo>
                      <a:pt x="9" y="6"/>
                      <a:pt x="11" y="6"/>
                      <a:pt x="11" y="6"/>
                    </a:cubicBezTo>
                    <a:cubicBezTo>
                      <a:pt x="8" y="4"/>
                      <a:pt x="13" y="5"/>
                      <a:pt x="13" y="4"/>
                    </a:cubicBezTo>
                    <a:cubicBezTo>
                      <a:pt x="14" y="4"/>
                      <a:pt x="14" y="3"/>
                      <a:pt x="14" y="3"/>
                    </a:cubicBezTo>
                    <a:cubicBezTo>
                      <a:pt x="15" y="3"/>
                      <a:pt x="16" y="4"/>
                      <a:pt x="17" y="3"/>
                    </a:cubicBezTo>
                    <a:cubicBezTo>
                      <a:pt x="16" y="2"/>
                      <a:pt x="17" y="2"/>
                      <a:pt x="17" y="1"/>
                    </a:cubicBezTo>
                    <a:cubicBezTo>
                      <a:pt x="18" y="0"/>
                      <a:pt x="20" y="0"/>
                      <a:pt x="21" y="0"/>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2" name="Freeform 442">
                <a:extLst>
                  <a:ext uri="{FF2B5EF4-FFF2-40B4-BE49-F238E27FC236}">
                    <a16:creationId xmlns:a16="http://schemas.microsoft.com/office/drawing/2014/main" id="{FF51D8D2-05F8-49D7-ABA0-62AB7A66E174}"/>
                  </a:ext>
                </a:extLst>
              </p:cNvPr>
              <p:cNvSpPr/>
              <p:nvPr/>
            </p:nvSpPr>
            <p:spPr bwMode="auto">
              <a:xfrm>
                <a:off x="3166" y="1239"/>
                <a:ext cx="11" cy="11"/>
              </a:xfrm>
              <a:custGeom>
                <a:gdLst>
                  <a:gd name="T0" fmla="*/ 3 w 4"/>
                  <a:gd name="T1" fmla="*/ 0 h 4"/>
                  <a:gd name="T2" fmla="*/ 3 w 4"/>
                  <a:gd name="T3" fmla="*/ 1 h 4"/>
                  <a:gd name="T4" fmla="*/ 4 w 4"/>
                  <a:gd name="T5" fmla="*/ 1 h 4"/>
                  <a:gd name="T6" fmla="*/ 1 w 4"/>
                  <a:gd name="T7" fmla="*/ 4 h 4"/>
                  <a:gd name="T8" fmla="*/ 0 w 4"/>
                  <a:gd name="T9" fmla="*/ 3 h 4"/>
                  <a:gd name="T10" fmla="*/ 1 w 4"/>
                  <a:gd name="T11" fmla="*/ 2 h 4"/>
                  <a:gd name="T12" fmla="*/ 2 w 4"/>
                  <a:gd name="T13" fmla="*/ 2 h 4"/>
                  <a:gd name="T14" fmla="*/ 2 w 4"/>
                  <a:gd name="T15" fmla="*/ 0 h 4"/>
                  <a:gd name="T16" fmla="*/ 3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3" y="1"/>
                      <a:pt x="3" y="1"/>
                      <a:pt x="3" y="1"/>
                    </a:cubicBezTo>
                    <a:cubicBezTo>
                      <a:pt x="4" y="1"/>
                      <a:pt x="4" y="1"/>
                      <a:pt x="4" y="1"/>
                    </a:cubicBezTo>
                    <a:cubicBezTo>
                      <a:pt x="3" y="2"/>
                      <a:pt x="1" y="3"/>
                      <a:pt x="1" y="4"/>
                    </a:cubicBezTo>
                    <a:cubicBezTo>
                      <a:pt x="0" y="4"/>
                      <a:pt x="0" y="3"/>
                      <a:pt x="0" y="3"/>
                    </a:cubicBezTo>
                    <a:cubicBezTo>
                      <a:pt x="0" y="2"/>
                      <a:pt x="0" y="2"/>
                      <a:pt x="1" y="2"/>
                    </a:cubicBezTo>
                    <a:cubicBezTo>
                      <a:pt x="1" y="2"/>
                      <a:pt x="2" y="3"/>
                      <a:pt x="2" y="2"/>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3" name="Freeform 443">
                <a:extLst>
                  <a:ext uri="{FF2B5EF4-FFF2-40B4-BE49-F238E27FC236}">
                    <a16:creationId xmlns:a16="http://schemas.microsoft.com/office/drawing/2014/main" id="{7E56EF28-DE42-478A-B9C3-B94FFBA3C709}"/>
                  </a:ext>
                </a:extLst>
              </p:cNvPr>
              <p:cNvSpPr/>
              <p:nvPr/>
            </p:nvSpPr>
            <p:spPr bwMode="auto">
              <a:xfrm>
                <a:off x="3789" y="1239"/>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4" name="Freeform 444">
                <a:extLst>
                  <a:ext uri="{FF2B5EF4-FFF2-40B4-BE49-F238E27FC236}">
                    <a16:creationId xmlns:a16="http://schemas.microsoft.com/office/drawing/2014/main" id="{C931633E-0163-43CC-A276-C6AF910E0C97}"/>
                  </a:ext>
                </a:extLst>
              </p:cNvPr>
              <p:cNvSpPr/>
              <p:nvPr/>
            </p:nvSpPr>
            <p:spPr bwMode="auto">
              <a:xfrm>
                <a:off x="2063" y="1239"/>
                <a:ext cx="24" cy="8"/>
              </a:xfrm>
              <a:custGeom>
                <a:gdLst>
                  <a:gd name="T0" fmla="*/ 9 w 9"/>
                  <a:gd name="T1" fmla="*/ 1 h 3"/>
                  <a:gd name="T2" fmla="*/ 6 w 9"/>
                  <a:gd name="T3" fmla="*/ 2 h 3"/>
                  <a:gd name="T4" fmla="*/ 6 w 9"/>
                  <a:gd name="T5" fmla="*/ 2 h 3"/>
                  <a:gd name="T6" fmla="*/ 5 w 9"/>
                  <a:gd name="T7" fmla="*/ 2 h 3"/>
                  <a:gd name="T8" fmla="*/ 5 w 9"/>
                  <a:gd name="T9" fmla="*/ 3 h 3"/>
                  <a:gd name="T10" fmla="*/ 2 w 9"/>
                  <a:gd name="T11" fmla="*/ 2 h 3"/>
                  <a:gd name="T12" fmla="*/ 0 w 9"/>
                  <a:gd name="T13" fmla="*/ 2 h 3"/>
                  <a:gd name="T14" fmla="*/ 1 w 9"/>
                  <a:gd name="T15" fmla="*/ 0 h 3"/>
                  <a:gd name="T16" fmla="*/ 9 w 9"/>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9" y="1"/>
                    </a:moveTo>
                    <a:cubicBezTo>
                      <a:pt x="7" y="0"/>
                      <a:pt x="9" y="3"/>
                      <a:pt x="6" y="2"/>
                    </a:cubicBezTo>
                    <a:cubicBezTo>
                      <a:pt x="6" y="2"/>
                      <a:pt x="6" y="2"/>
                      <a:pt x="6" y="2"/>
                    </a:cubicBezTo>
                    <a:cubicBezTo>
                      <a:pt x="5" y="2"/>
                      <a:pt x="5" y="2"/>
                      <a:pt x="5" y="2"/>
                    </a:cubicBezTo>
                    <a:cubicBezTo>
                      <a:pt x="5" y="2"/>
                      <a:pt x="6" y="3"/>
                      <a:pt x="5" y="3"/>
                    </a:cubicBezTo>
                    <a:cubicBezTo>
                      <a:pt x="4" y="3"/>
                      <a:pt x="3" y="3"/>
                      <a:pt x="2" y="2"/>
                    </a:cubicBezTo>
                    <a:cubicBezTo>
                      <a:pt x="2" y="3"/>
                      <a:pt x="1" y="2"/>
                      <a:pt x="0" y="2"/>
                    </a:cubicBezTo>
                    <a:cubicBezTo>
                      <a:pt x="1" y="2"/>
                      <a:pt x="1" y="1"/>
                      <a:pt x="1" y="0"/>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5" name="Rectangle 445">
                <a:extLst>
                  <a:ext uri="{FF2B5EF4-FFF2-40B4-BE49-F238E27FC236}">
                    <a16:creationId xmlns:a16="http://schemas.microsoft.com/office/drawing/2014/main" id="{DCBADD1F-7809-48E3-A44F-39C63C42AF38}"/>
                  </a:ext>
                </a:extLst>
              </p:cNvPr>
              <p:cNvSpPr>
                <a:spLocks noChangeArrowheads="1"/>
              </p:cNvSpPr>
              <p:nvPr/>
            </p:nvSpPr>
            <p:spPr bwMode="auto">
              <a:xfrm>
                <a:off x="3500" y="1239"/>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6" name="Freeform 446">
                <a:extLst>
                  <a:ext uri="{FF2B5EF4-FFF2-40B4-BE49-F238E27FC236}">
                    <a16:creationId xmlns:a16="http://schemas.microsoft.com/office/drawing/2014/main" id="{F580B3BA-8A37-4E11-98AE-DD9083C02EFA}"/>
                  </a:ext>
                </a:extLst>
              </p:cNvPr>
              <p:cNvSpPr/>
              <p:nvPr/>
            </p:nvSpPr>
            <p:spPr bwMode="auto">
              <a:xfrm>
                <a:off x="3666" y="123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1"/>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7" name="Rectangle 447">
                <a:extLst>
                  <a:ext uri="{FF2B5EF4-FFF2-40B4-BE49-F238E27FC236}">
                    <a16:creationId xmlns:a16="http://schemas.microsoft.com/office/drawing/2014/main" id="{92FB90E6-E10A-4322-AD91-D4EFEA9E1750}"/>
                  </a:ext>
                </a:extLst>
              </p:cNvPr>
              <p:cNvSpPr>
                <a:spLocks noChangeArrowheads="1"/>
              </p:cNvSpPr>
              <p:nvPr/>
            </p:nvSpPr>
            <p:spPr bwMode="auto">
              <a:xfrm>
                <a:off x="2165" y="1242"/>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8" name="Freeform 448">
                <a:extLst>
                  <a:ext uri="{FF2B5EF4-FFF2-40B4-BE49-F238E27FC236}">
                    <a16:creationId xmlns:a16="http://schemas.microsoft.com/office/drawing/2014/main" id="{820CABD4-CA96-4DAF-B4C5-A239608932AB}"/>
                  </a:ext>
                </a:extLst>
              </p:cNvPr>
              <p:cNvSpPr/>
              <p:nvPr/>
            </p:nvSpPr>
            <p:spPr bwMode="auto">
              <a:xfrm>
                <a:off x="3770" y="1242"/>
                <a:ext cx="16" cy="11"/>
              </a:xfrm>
              <a:custGeom>
                <a:gdLst>
                  <a:gd name="T0" fmla="*/ 6 w 6"/>
                  <a:gd name="T1" fmla="*/ 1 h 4"/>
                  <a:gd name="T2" fmla="*/ 1 w 6"/>
                  <a:gd name="T3" fmla="*/ 4 h 4"/>
                  <a:gd name="T4" fmla="*/ 0 w 6"/>
                  <a:gd name="T5" fmla="*/ 3 h 4"/>
                  <a:gd name="T6" fmla="*/ 2 w 6"/>
                  <a:gd name="T7" fmla="*/ 1 h 4"/>
                  <a:gd name="T8" fmla="*/ 3 w 6"/>
                  <a:gd name="T9" fmla="*/ 1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4" y="2"/>
                      <a:pt x="2" y="3"/>
                      <a:pt x="1" y="4"/>
                    </a:cubicBezTo>
                    <a:cubicBezTo>
                      <a:pt x="0" y="4"/>
                      <a:pt x="0" y="3"/>
                      <a:pt x="0" y="3"/>
                    </a:cubicBezTo>
                    <a:cubicBezTo>
                      <a:pt x="1" y="2"/>
                      <a:pt x="3" y="3"/>
                      <a:pt x="2" y="1"/>
                    </a:cubicBezTo>
                    <a:cubicBezTo>
                      <a:pt x="3" y="1"/>
                      <a:pt x="3" y="1"/>
                      <a:pt x="3" y="1"/>
                    </a:cubicBezTo>
                    <a:cubicBezTo>
                      <a:pt x="3" y="0"/>
                      <a:pt x="5" y="1"/>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9" name="Freeform 449">
                <a:extLst>
                  <a:ext uri="{FF2B5EF4-FFF2-40B4-BE49-F238E27FC236}">
                    <a16:creationId xmlns:a16="http://schemas.microsoft.com/office/drawing/2014/main" id="{6CA59AD1-94B1-4CBB-910E-94AECBC1880F}"/>
                  </a:ext>
                </a:extLst>
              </p:cNvPr>
              <p:cNvSpPr/>
              <p:nvPr/>
            </p:nvSpPr>
            <p:spPr bwMode="auto">
              <a:xfrm>
                <a:off x="3108" y="1242"/>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0" name="Freeform 450">
                <a:extLst>
                  <a:ext uri="{FF2B5EF4-FFF2-40B4-BE49-F238E27FC236}">
                    <a16:creationId xmlns:a16="http://schemas.microsoft.com/office/drawing/2014/main" id="{8EF76EFE-6EAC-499F-9CCC-51A196F707BC}"/>
                  </a:ext>
                </a:extLst>
              </p:cNvPr>
              <p:cNvSpPr/>
              <p:nvPr/>
            </p:nvSpPr>
            <p:spPr bwMode="auto">
              <a:xfrm>
                <a:off x="2106" y="124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1" name="Freeform 451">
                <a:extLst>
                  <a:ext uri="{FF2B5EF4-FFF2-40B4-BE49-F238E27FC236}">
                    <a16:creationId xmlns:a16="http://schemas.microsoft.com/office/drawing/2014/main" id="{2A7887F1-D9A2-4769-8999-64EF535B1BBA}"/>
                  </a:ext>
                </a:extLst>
              </p:cNvPr>
              <p:cNvSpPr/>
              <p:nvPr/>
            </p:nvSpPr>
            <p:spPr bwMode="auto">
              <a:xfrm>
                <a:off x="2189" y="124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2" name="Rectangle 452">
                <a:extLst>
                  <a:ext uri="{FF2B5EF4-FFF2-40B4-BE49-F238E27FC236}">
                    <a16:creationId xmlns:a16="http://schemas.microsoft.com/office/drawing/2014/main" id="{039E101E-52C0-40EA-8DCA-C0131B1D2D23}"/>
                  </a:ext>
                </a:extLst>
              </p:cNvPr>
              <p:cNvSpPr>
                <a:spLocks noChangeArrowheads="1"/>
              </p:cNvSpPr>
              <p:nvPr/>
            </p:nvSpPr>
            <p:spPr bwMode="auto">
              <a:xfrm>
                <a:off x="2669" y="1242"/>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3" name="Freeform 453">
                <a:extLst>
                  <a:ext uri="{FF2B5EF4-FFF2-40B4-BE49-F238E27FC236}">
                    <a16:creationId xmlns:a16="http://schemas.microsoft.com/office/drawing/2014/main" id="{28495E39-0F7A-4B89-BC9A-EA215F4C14BB}"/>
                  </a:ext>
                </a:extLst>
              </p:cNvPr>
              <p:cNvSpPr/>
              <p:nvPr/>
            </p:nvSpPr>
            <p:spPr bwMode="auto">
              <a:xfrm>
                <a:off x="3118" y="1242"/>
                <a:ext cx="6" cy="8"/>
              </a:xfrm>
              <a:custGeom>
                <a:gdLst>
                  <a:gd name="T0" fmla="*/ 2 w 2"/>
                  <a:gd name="T1" fmla="*/ 0 h 3"/>
                  <a:gd name="T2" fmla="*/ 0 w 2"/>
                  <a:gd name="T3" fmla="*/ 2 h 3"/>
                  <a:gd name="T4" fmla="*/ 2 w 2"/>
                  <a:gd name="T5" fmla="*/ 0 h 3"/>
                </a:gdLst>
                <a:cxnLst>
                  <a:cxn ang="0">
                    <a:pos x="T0" y="T1"/>
                  </a:cxn>
                  <a:cxn ang="0">
                    <a:pos x="T2" y="T3"/>
                  </a:cxn>
                  <a:cxn ang="0">
                    <a:pos x="T4" y="T5"/>
                  </a:cxn>
                </a:cxnLst>
                <a:rect l="0" t="0" r="r" b="b"/>
                <a:pathLst>
                  <a:path w="2" h="3">
                    <a:moveTo>
                      <a:pt x="2" y="0"/>
                    </a:moveTo>
                    <a:cubicBezTo>
                      <a:pt x="1" y="1"/>
                      <a:pt x="2" y="3"/>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4" name="Freeform 454">
                <a:extLst>
                  <a:ext uri="{FF2B5EF4-FFF2-40B4-BE49-F238E27FC236}">
                    <a16:creationId xmlns:a16="http://schemas.microsoft.com/office/drawing/2014/main" id="{B55688FA-D583-4F31-87C4-9D9FC7F56553}"/>
                  </a:ext>
                </a:extLst>
              </p:cNvPr>
              <p:cNvSpPr/>
              <p:nvPr/>
            </p:nvSpPr>
            <p:spPr bwMode="auto">
              <a:xfrm>
                <a:off x="2966" y="1245"/>
                <a:ext cx="37" cy="24"/>
              </a:xfrm>
              <a:custGeom>
                <a:gdLst>
                  <a:gd name="T0" fmla="*/ 14 w 14"/>
                  <a:gd name="T1" fmla="*/ 1 h 9"/>
                  <a:gd name="T2" fmla="*/ 13 w 14"/>
                  <a:gd name="T3" fmla="*/ 2 h 9"/>
                  <a:gd name="T4" fmla="*/ 13 w 14"/>
                  <a:gd name="T5" fmla="*/ 2 h 9"/>
                  <a:gd name="T6" fmla="*/ 11 w 14"/>
                  <a:gd name="T7" fmla="*/ 2 h 9"/>
                  <a:gd name="T8" fmla="*/ 10 w 14"/>
                  <a:gd name="T9" fmla="*/ 3 h 9"/>
                  <a:gd name="T10" fmla="*/ 12 w 14"/>
                  <a:gd name="T11" fmla="*/ 3 h 9"/>
                  <a:gd name="T12" fmla="*/ 9 w 14"/>
                  <a:gd name="T13" fmla="*/ 4 h 9"/>
                  <a:gd name="T14" fmla="*/ 7 w 14"/>
                  <a:gd name="T15" fmla="*/ 6 h 9"/>
                  <a:gd name="T16" fmla="*/ 6 w 14"/>
                  <a:gd name="T17" fmla="*/ 6 h 9"/>
                  <a:gd name="T18" fmla="*/ 6 w 14"/>
                  <a:gd name="T19" fmla="*/ 7 h 9"/>
                  <a:gd name="T20" fmla="*/ 2 w 14"/>
                  <a:gd name="T21" fmla="*/ 9 h 9"/>
                  <a:gd name="T22" fmla="*/ 2 w 14"/>
                  <a:gd name="T23" fmla="*/ 9 h 9"/>
                  <a:gd name="T24" fmla="*/ 0 w 14"/>
                  <a:gd name="T25" fmla="*/ 9 h 9"/>
                  <a:gd name="T26" fmla="*/ 3 w 14"/>
                  <a:gd name="T27" fmla="*/ 7 h 9"/>
                  <a:gd name="T28" fmla="*/ 13 w 14"/>
                  <a:gd name="T29" fmla="*/ 0 h 9"/>
                  <a:gd name="T30" fmla="*/ 14 w 14"/>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14" y="1"/>
                    </a:moveTo>
                    <a:cubicBezTo>
                      <a:pt x="12" y="1"/>
                      <a:pt x="14" y="2"/>
                      <a:pt x="13" y="2"/>
                    </a:cubicBezTo>
                    <a:cubicBezTo>
                      <a:pt x="13" y="2"/>
                      <a:pt x="13" y="2"/>
                      <a:pt x="13" y="2"/>
                    </a:cubicBezTo>
                    <a:cubicBezTo>
                      <a:pt x="12" y="2"/>
                      <a:pt x="11" y="1"/>
                      <a:pt x="11" y="2"/>
                    </a:cubicBezTo>
                    <a:cubicBezTo>
                      <a:pt x="10" y="3"/>
                      <a:pt x="10" y="3"/>
                      <a:pt x="10" y="3"/>
                    </a:cubicBezTo>
                    <a:cubicBezTo>
                      <a:pt x="12" y="3"/>
                      <a:pt x="12" y="3"/>
                      <a:pt x="12" y="3"/>
                    </a:cubicBezTo>
                    <a:cubicBezTo>
                      <a:pt x="11" y="4"/>
                      <a:pt x="10" y="3"/>
                      <a:pt x="9" y="4"/>
                    </a:cubicBezTo>
                    <a:cubicBezTo>
                      <a:pt x="9" y="5"/>
                      <a:pt x="5" y="3"/>
                      <a:pt x="7" y="6"/>
                    </a:cubicBezTo>
                    <a:cubicBezTo>
                      <a:pt x="7" y="7"/>
                      <a:pt x="6" y="5"/>
                      <a:pt x="6" y="6"/>
                    </a:cubicBezTo>
                    <a:cubicBezTo>
                      <a:pt x="6" y="7"/>
                      <a:pt x="6" y="7"/>
                      <a:pt x="6" y="7"/>
                    </a:cubicBezTo>
                    <a:cubicBezTo>
                      <a:pt x="3" y="6"/>
                      <a:pt x="4" y="9"/>
                      <a:pt x="2" y="9"/>
                    </a:cubicBezTo>
                    <a:cubicBezTo>
                      <a:pt x="2" y="9"/>
                      <a:pt x="2" y="9"/>
                      <a:pt x="2" y="9"/>
                    </a:cubicBezTo>
                    <a:cubicBezTo>
                      <a:pt x="1" y="9"/>
                      <a:pt x="1" y="9"/>
                      <a:pt x="0" y="9"/>
                    </a:cubicBezTo>
                    <a:cubicBezTo>
                      <a:pt x="0" y="9"/>
                      <a:pt x="2" y="8"/>
                      <a:pt x="3" y="7"/>
                    </a:cubicBezTo>
                    <a:cubicBezTo>
                      <a:pt x="13" y="0"/>
                      <a:pt x="13" y="0"/>
                      <a:pt x="13" y="0"/>
                    </a:cubicBez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5" name="Freeform 455">
                <a:extLst>
                  <a:ext uri="{FF2B5EF4-FFF2-40B4-BE49-F238E27FC236}">
                    <a16:creationId xmlns:a16="http://schemas.microsoft.com/office/drawing/2014/main" id="{2B20924D-5AF7-4EDE-B56C-06B45E0682A3}"/>
                  </a:ext>
                </a:extLst>
              </p:cNvPr>
              <p:cNvSpPr/>
              <p:nvPr/>
            </p:nvSpPr>
            <p:spPr bwMode="auto">
              <a:xfrm>
                <a:off x="3623" y="1245"/>
                <a:ext cx="6" cy="5"/>
              </a:xfrm>
              <a:custGeom>
                <a:gdLst>
                  <a:gd name="T0" fmla="*/ 3 w 6"/>
                  <a:gd name="T1" fmla="*/ 5 h 5"/>
                  <a:gd name="T2" fmla="*/ 0 w 6"/>
                  <a:gd name="T3" fmla="*/ 0 h 5"/>
                  <a:gd name="T4" fmla="*/ 6 w 6"/>
                  <a:gd name="T5" fmla="*/ 0 h 5"/>
                  <a:gd name="T6" fmla="*/ 3 w 6"/>
                  <a:gd name="T7" fmla="*/ 5 h 5"/>
                </a:gdLst>
                <a:cxnLst>
                  <a:cxn ang="0">
                    <a:pos x="T0" y="T1"/>
                  </a:cxn>
                  <a:cxn ang="0">
                    <a:pos x="T2" y="T3"/>
                  </a:cxn>
                  <a:cxn ang="0">
                    <a:pos x="T4" y="T5"/>
                  </a:cxn>
                  <a:cxn ang="0">
                    <a:pos x="T6" y="T7"/>
                  </a:cxn>
                </a:cxnLst>
                <a:rect l="0" t="0" r="r" b="b"/>
                <a:pathLst>
                  <a:path w="6" h="5">
                    <a:moveTo>
                      <a:pt x="3" y="5"/>
                    </a:moveTo>
                    <a:lnTo>
                      <a:pt x="0" y="0"/>
                    </a:lnTo>
                    <a:lnTo>
                      <a:pt x="6"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6" name="Freeform 456">
                <a:extLst>
                  <a:ext uri="{FF2B5EF4-FFF2-40B4-BE49-F238E27FC236}">
                    <a16:creationId xmlns:a16="http://schemas.microsoft.com/office/drawing/2014/main" id="{E762D7D1-1FC8-44E3-8C69-55576E7B17EC}"/>
                  </a:ext>
                </a:extLst>
              </p:cNvPr>
              <p:cNvSpPr/>
              <p:nvPr/>
            </p:nvSpPr>
            <p:spPr bwMode="auto">
              <a:xfrm>
                <a:off x="3893" y="124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7" name="Freeform 457">
                <a:extLst>
                  <a:ext uri="{FF2B5EF4-FFF2-40B4-BE49-F238E27FC236}">
                    <a16:creationId xmlns:a16="http://schemas.microsoft.com/office/drawing/2014/main" id="{C4F429A2-60BB-47A4-9F39-62B7F9CB77EA}"/>
                  </a:ext>
                </a:extLst>
              </p:cNvPr>
              <p:cNvSpPr/>
              <p:nvPr/>
            </p:nvSpPr>
            <p:spPr bwMode="auto">
              <a:xfrm>
                <a:off x="2691" y="1245"/>
                <a:ext cx="2" cy="5"/>
              </a:xfrm>
              <a:custGeom>
                <a:gdLst>
                  <a:gd name="T0" fmla="*/ 0 w 2"/>
                  <a:gd name="T1" fmla="*/ 5 h 5"/>
                  <a:gd name="T2" fmla="*/ 0 w 2"/>
                  <a:gd name="T3" fmla="*/ 0 h 5"/>
                  <a:gd name="T4" fmla="*/ 2 w 2"/>
                  <a:gd name="T5" fmla="*/ 2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8" name="Freeform 458">
                <a:extLst>
                  <a:ext uri="{FF2B5EF4-FFF2-40B4-BE49-F238E27FC236}">
                    <a16:creationId xmlns:a16="http://schemas.microsoft.com/office/drawing/2014/main" id="{001B85EF-96E4-477E-A6F2-6EB6CF6ECC7A}"/>
                  </a:ext>
                </a:extLst>
              </p:cNvPr>
              <p:cNvSpPr/>
              <p:nvPr/>
            </p:nvSpPr>
            <p:spPr bwMode="auto">
              <a:xfrm>
                <a:off x="2974" y="1245"/>
                <a:ext cx="51" cy="32"/>
              </a:xfrm>
              <a:custGeom>
                <a:gdLst>
                  <a:gd name="T0" fmla="*/ 18 w 19"/>
                  <a:gd name="T1" fmla="*/ 0 h 12"/>
                  <a:gd name="T2" fmla="*/ 17 w 19"/>
                  <a:gd name="T3" fmla="*/ 2 h 12"/>
                  <a:gd name="T4" fmla="*/ 19 w 19"/>
                  <a:gd name="T5" fmla="*/ 2 h 12"/>
                  <a:gd name="T6" fmla="*/ 16 w 19"/>
                  <a:gd name="T7" fmla="*/ 3 h 12"/>
                  <a:gd name="T8" fmla="*/ 17 w 19"/>
                  <a:gd name="T9" fmla="*/ 6 h 12"/>
                  <a:gd name="T10" fmla="*/ 18 w 19"/>
                  <a:gd name="T11" fmla="*/ 5 h 12"/>
                  <a:gd name="T12" fmla="*/ 14 w 19"/>
                  <a:gd name="T13" fmla="*/ 8 h 12"/>
                  <a:gd name="T14" fmla="*/ 13 w 19"/>
                  <a:gd name="T15" fmla="*/ 8 h 12"/>
                  <a:gd name="T16" fmla="*/ 14 w 19"/>
                  <a:gd name="T17" fmla="*/ 7 h 12"/>
                  <a:gd name="T18" fmla="*/ 14 w 19"/>
                  <a:gd name="T19" fmla="*/ 6 h 12"/>
                  <a:gd name="T20" fmla="*/ 12 w 19"/>
                  <a:gd name="T21" fmla="*/ 8 h 12"/>
                  <a:gd name="T22" fmla="*/ 13 w 19"/>
                  <a:gd name="T23" fmla="*/ 10 h 12"/>
                  <a:gd name="T24" fmla="*/ 7 w 19"/>
                  <a:gd name="T25" fmla="*/ 9 h 12"/>
                  <a:gd name="T26" fmla="*/ 7 w 19"/>
                  <a:gd name="T27" fmla="*/ 10 h 12"/>
                  <a:gd name="T28" fmla="*/ 5 w 19"/>
                  <a:gd name="T29" fmla="*/ 10 h 12"/>
                  <a:gd name="T30" fmla="*/ 4 w 19"/>
                  <a:gd name="T31" fmla="*/ 10 h 12"/>
                  <a:gd name="T32" fmla="*/ 5 w 19"/>
                  <a:gd name="T33" fmla="*/ 10 h 12"/>
                  <a:gd name="T34" fmla="*/ 4 w 19"/>
                  <a:gd name="T35" fmla="*/ 11 h 12"/>
                  <a:gd name="T36" fmla="*/ 3 w 19"/>
                  <a:gd name="T37" fmla="*/ 11 h 12"/>
                  <a:gd name="T38" fmla="*/ 4 w 19"/>
                  <a:gd name="T39" fmla="*/ 8 h 12"/>
                  <a:gd name="T40" fmla="*/ 2 w 19"/>
                  <a:gd name="T41" fmla="*/ 10 h 12"/>
                  <a:gd name="T42" fmla="*/ 3 w 19"/>
                  <a:gd name="T43" fmla="*/ 10 h 12"/>
                  <a:gd name="T44" fmla="*/ 0 w 19"/>
                  <a:gd name="T45" fmla="*/ 11 h 12"/>
                  <a:gd name="T46" fmla="*/ 0 w 19"/>
                  <a:gd name="T47" fmla="*/ 11 h 12"/>
                  <a:gd name="T48" fmla="*/ 2 w 19"/>
                  <a:gd name="T49" fmla="*/ 8 h 12"/>
                  <a:gd name="T50" fmla="*/ 8 w 19"/>
                  <a:gd name="T51" fmla="*/ 6 h 12"/>
                  <a:gd name="T52" fmla="*/ 8 w 19"/>
                  <a:gd name="T53" fmla="*/ 7 h 12"/>
                  <a:gd name="T54" fmla="*/ 10 w 19"/>
                  <a:gd name="T55" fmla="*/ 6 h 12"/>
                  <a:gd name="T56" fmla="*/ 8 w 19"/>
                  <a:gd name="T57" fmla="*/ 5 h 12"/>
                  <a:gd name="T58" fmla="*/ 11 w 19"/>
                  <a:gd name="T59" fmla="*/ 3 h 12"/>
                  <a:gd name="T60" fmla="*/ 11 w 19"/>
                  <a:gd name="T61" fmla="*/ 3 h 12"/>
                  <a:gd name="T62" fmla="*/ 11 w 19"/>
                  <a:gd name="T63" fmla="*/ 3 h 12"/>
                  <a:gd name="T64" fmla="*/ 12 w 19"/>
                  <a:gd name="T65" fmla="*/ 3 h 12"/>
                  <a:gd name="T66" fmla="*/ 13 w 19"/>
                  <a:gd name="T67" fmla="*/ 2 h 12"/>
                  <a:gd name="T68" fmla="*/ 14 w 19"/>
                  <a:gd name="T69" fmla="*/ 3 h 12"/>
                  <a:gd name="T70" fmla="*/ 14 w 19"/>
                  <a:gd name="T71" fmla="*/ 2 h 12"/>
                  <a:gd name="T72" fmla="*/ 15 w 19"/>
                  <a:gd name="T73" fmla="*/ 2 h 12"/>
                  <a:gd name="T74" fmla="*/ 15 w 19"/>
                  <a:gd name="T75" fmla="*/ 1 h 12"/>
                  <a:gd name="T76" fmla="*/ 18 w 19"/>
                  <a:gd name="T7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8" y="0"/>
                    </a:moveTo>
                    <a:cubicBezTo>
                      <a:pt x="18" y="1"/>
                      <a:pt x="18" y="1"/>
                      <a:pt x="17" y="2"/>
                    </a:cubicBezTo>
                    <a:cubicBezTo>
                      <a:pt x="19" y="2"/>
                      <a:pt x="19" y="2"/>
                      <a:pt x="19" y="2"/>
                    </a:cubicBezTo>
                    <a:cubicBezTo>
                      <a:pt x="18" y="2"/>
                      <a:pt x="17" y="3"/>
                      <a:pt x="16" y="3"/>
                    </a:cubicBezTo>
                    <a:cubicBezTo>
                      <a:pt x="17" y="4"/>
                      <a:pt x="16" y="5"/>
                      <a:pt x="17" y="6"/>
                    </a:cubicBezTo>
                    <a:cubicBezTo>
                      <a:pt x="18" y="5"/>
                      <a:pt x="18" y="5"/>
                      <a:pt x="18" y="5"/>
                    </a:cubicBezTo>
                    <a:cubicBezTo>
                      <a:pt x="18" y="7"/>
                      <a:pt x="14" y="6"/>
                      <a:pt x="14" y="8"/>
                    </a:cubicBezTo>
                    <a:cubicBezTo>
                      <a:pt x="13" y="9"/>
                      <a:pt x="13" y="8"/>
                      <a:pt x="13" y="8"/>
                    </a:cubicBezTo>
                    <a:cubicBezTo>
                      <a:pt x="13" y="8"/>
                      <a:pt x="14" y="8"/>
                      <a:pt x="14" y="7"/>
                    </a:cubicBezTo>
                    <a:cubicBezTo>
                      <a:pt x="14" y="7"/>
                      <a:pt x="14" y="6"/>
                      <a:pt x="14" y="6"/>
                    </a:cubicBezTo>
                    <a:cubicBezTo>
                      <a:pt x="12" y="8"/>
                      <a:pt x="12" y="8"/>
                      <a:pt x="12" y="8"/>
                    </a:cubicBezTo>
                    <a:cubicBezTo>
                      <a:pt x="12" y="8"/>
                      <a:pt x="13" y="9"/>
                      <a:pt x="13" y="10"/>
                    </a:cubicBezTo>
                    <a:cubicBezTo>
                      <a:pt x="11" y="9"/>
                      <a:pt x="8" y="9"/>
                      <a:pt x="7" y="9"/>
                    </a:cubicBezTo>
                    <a:cubicBezTo>
                      <a:pt x="7" y="10"/>
                      <a:pt x="7" y="10"/>
                      <a:pt x="7" y="10"/>
                    </a:cubicBezTo>
                    <a:cubicBezTo>
                      <a:pt x="6" y="10"/>
                      <a:pt x="6" y="9"/>
                      <a:pt x="5" y="10"/>
                    </a:cubicBezTo>
                    <a:cubicBezTo>
                      <a:pt x="4" y="10"/>
                      <a:pt x="4" y="10"/>
                      <a:pt x="4" y="10"/>
                    </a:cubicBezTo>
                    <a:cubicBezTo>
                      <a:pt x="5" y="10"/>
                      <a:pt x="5" y="10"/>
                      <a:pt x="5" y="10"/>
                    </a:cubicBezTo>
                    <a:cubicBezTo>
                      <a:pt x="4" y="11"/>
                      <a:pt x="4" y="11"/>
                      <a:pt x="4" y="11"/>
                    </a:cubicBezTo>
                    <a:cubicBezTo>
                      <a:pt x="3" y="11"/>
                      <a:pt x="3" y="11"/>
                      <a:pt x="3" y="11"/>
                    </a:cubicBezTo>
                    <a:cubicBezTo>
                      <a:pt x="3" y="10"/>
                      <a:pt x="5" y="9"/>
                      <a:pt x="4" y="8"/>
                    </a:cubicBezTo>
                    <a:cubicBezTo>
                      <a:pt x="3" y="8"/>
                      <a:pt x="2" y="9"/>
                      <a:pt x="2" y="10"/>
                    </a:cubicBezTo>
                    <a:cubicBezTo>
                      <a:pt x="3" y="10"/>
                      <a:pt x="3" y="10"/>
                      <a:pt x="3" y="10"/>
                    </a:cubicBezTo>
                    <a:cubicBezTo>
                      <a:pt x="2" y="10"/>
                      <a:pt x="2" y="12"/>
                      <a:pt x="0" y="11"/>
                    </a:cubicBezTo>
                    <a:cubicBezTo>
                      <a:pt x="0" y="11"/>
                      <a:pt x="0" y="11"/>
                      <a:pt x="0" y="11"/>
                    </a:cubicBezTo>
                    <a:cubicBezTo>
                      <a:pt x="0" y="10"/>
                      <a:pt x="3" y="11"/>
                      <a:pt x="2" y="8"/>
                    </a:cubicBezTo>
                    <a:cubicBezTo>
                      <a:pt x="4" y="8"/>
                      <a:pt x="6" y="6"/>
                      <a:pt x="8" y="6"/>
                    </a:cubicBezTo>
                    <a:cubicBezTo>
                      <a:pt x="8" y="6"/>
                      <a:pt x="7" y="6"/>
                      <a:pt x="8" y="7"/>
                    </a:cubicBezTo>
                    <a:cubicBezTo>
                      <a:pt x="8" y="8"/>
                      <a:pt x="9" y="7"/>
                      <a:pt x="10" y="6"/>
                    </a:cubicBezTo>
                    <a:cubicBezTo>
                      <a:pt x="9" y="6"/>
                      <a:pt x="10" y="4"/>
                      <a:pt x="8" y="5"/>
                    </a:cubicBezTo>
                    <a:cubicBezTo>
                      <a:pt x="9" y="2"/>
                      <a:pt x="13" y="7"/>
                      <a:pt x="11" y="3"/>
                    </a:cubicBezTo>
                    <a:cubicBezTo>
                      <a:pt x="11" y="3"/>
                      <a:pt x="11" y="3"/>
                      <a:pt x="11" y="3"/>
                    </a:cubicBezTo>
                    <a:cubicBezTo>
                      <a:pt x="11" y="3"/>
                      <a:pt x="11" y="3"/>
                      <a:pt x="11" y="3"/>
                    </a:cubicBezTo>
                    <a:cubicBezTo>
                      <a:pt x="12" y="3"/>
                      <a:pt x="12" y="3"/>
                      <a:pt x="12" y="3"/>
                    </a:cubicBezTo>
                    <a:cubicBezTo>
                      <a:pt x="13" y="2"/>
                      <a:pt x="13" y="2"/>
                      <a:pt x="13" y="2"/>
                    </a:cubicBezTo>
                    <a:cubicBezTo>
                      <a:pt x="14" y="3"/>
                      <a:pt x="14" y="3"/>
                      <a:pt x="14" y="3"/>
                    </a:cubicBezTo>
                    <a:cubicBezTo>
                      <a:pt x="15" y="3"/>
                      <a:pt x="15" y="2"/>
                      <a:pt x="14" y="2"/>
                    </a:cubicBezTo>
                    <a:cubicBezTo>
                      <a:pt x="14" y="1"/>
                      <a:pt x="15" y="2"/>
                      <a:pt x="15" y="2"/>
                    </a:cubicBezTo>
                    <a:cubicBezTo>
                      <a:pt x="15" y="1"/>
                      <a:pt x="15" y="1"/>
                      <a:pt x="15" y="1"/>
                    </a:cubicBezTo>
                    <a:cubicBezTo>
                      <a:pt x="14" y="1"/>
                      <a:pt x="17"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9" name="Freeform 459">
                <a:extLst>
                  <a:ext uri="{FF2B5EF4-FFF2-40B4-BE49-F238E27FC236}">
                    <a16:creationId xmlns:a16="http://schemas.microsoft.com/office/drawing/2014/main" id="{5E78613D-2427-415E-B081-6B57ED23EB45}"/>
                  </a:ext>
                </a:extLst>
              </p:cNvPr>
              <p:cNvSpPr/>
              <p:nvPr/>
            </p:nvSpPr>
            <p:spPr bwMode="auto">
              <a:xfrm>
                <a:off x="3546" y="1242"/>
                <a:ext cx="13" cy="16"/>
              </a:xfrm>
              <a:custGeom>
                <a:gdLst>
                  <a:gd name="T0" fmla="*/ 4 w 5"/>
                  <a:gd name="T1" fmla="*/ 3 h 6"/>
                  <a:gd name="T2" fmla="*/ 4 w 5"/>
                  <a:gd name="T3" fmla="*/ 3 h 6"/>
                  <a:gd name="T4" fmla="*/ 3 w 5"/>
                  <a:gd name="T5" fmla="*/ 5 h 6"/>
                  <a:gd name="T6" fmla="*/ 0 w 5"/>
                  <a:gd name="T7" fmla="*/ 6 h 6"/>
                  <a:gd name="T8" fmla="*/ 1 w 5"/>
                  <a:gd name="T9" fmla="*/ 5 h 6"/>
                  <a:gd name="T10" fmla="*/ 0 w 5"/>
                  <a:gd name="T11" fmla="*/ 4 h 6"/>
                  <a:gd name="T12" fmla="*/ 4 w 5"/>
                  <a:gd name="T13" fmla="*/ 2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4" y="3"/>
                      <a:pt x="4" y="3"/>
                      <a:pt x="4" y="3"/>
                    </a:cubicBezTo>
                    <a:cubicBezTo>
                      <a:pt x="5" y="4"/>
                      <a:pt x="3" y="4"/>
                      <a:pt x="3" y="5"/>
                    </a:cubicBezTo>
                    <a:cubicBezTo>
                      <a:pt x="2" y="3"/>
                      <a:pt x="1" y="6"/>
                      <a:pt x="0" y="6"/>
                    </a:cubicBezTo>
                    <a:cubicBezTo>
                      <a:pt x="1" y="5"/>
                      <a:pt x="1" y="5"/>
                      <a:pt x="1" y="5"/>
                    </a:cubicBezTo>
                    <a:cubicBezTo>
                      <a:pt x="0" y="4"/>
                      <a:pt x="0" y="4"/>
                      <a:pt x="0" y="4"/>
                    </a:cubicBezTo>
                    <a:cubicBezTo>
                      <a:pt x="4" y="5"/>
                      <a:pt x="1" y="0"/>
                      <a:pt x="4"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0" name="Freeform 460">
                <a:extLst>
                  <a:ext uri="{FF2B5EF4-FFF2-40B4-BE49-F238E27FC236}">
                    <a16:creationId xmlns:a16="http://schemas.microsoft.com/office/drawing/2014/main" id="{A0BCC23F-9ED6-4B7F-B7B7-9A0EA9AA958E}"/>
                  </a:ext>
                </a:extLst>
              </p:cNvPr>
              <p:cNvSpPr/>
              <p:nvPr/>
            </p:nvSpPr>
            <p:spPr bwMode="auto">
              <a:xfrm>
                <a:off x="3658" y="1245"/>
                <a:ext cx="5" cy="5"/>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0" y="2"/>
                      <a:pt x="2"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1" name="Freeform 461">
                <a:extLst>
                  <a:ext uri="{FF2B5EF4-FFF2-40B4-BE49-F238E27FC236}">
                    <a16:creationId xmlns:a16="http://schemas.microsoft.com/office/drawing/2014/main" id="{72274611-BDD0-45DB-866D-B50C8260C2D5}"/>
                  </a:ext>
                </a:extLst>
              </p:cNvPr>
              <p:cNvSpPr/>
              <p:nvPr/>
            </p:nvSpPr>
            <p:spPr bwMode="auto">
              <a:xfrm>
                <a:off x="3674" y="1245"/>
                <a:ext cx="5" cy="5"/>
              </a:xfrm>
              <a:custGeom>
                <a:gdLst>
                  <a:gd name="T0" fmla="*/ 0 w 2"/>
                  <a:gd name="T1" fmla="*/ 2 h 2"/>
                  <a:gd name="T2" fmla="*/ 0 w 2"/>
                  <a:gd name="T3" fmla="*/ 2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2" name="Freeform 462">
                <a:extLst>
                  <a:ext uri="{FF2B5EF4-FFF2-40B4-BE49-F238E27FC236}">
                    <a16:creationId xmlns:a16="http://schemas.microsoft.com/office/drawing/2014/main" id="{F907C0B2-2EDD-4F3E-B94E-9DF11845264B}"/>
                  </a:ext>
                </a:extLst>
              </p:cNvPr>
              <p:cNvSpPr/>
              <p:nvPr/>
            </p:nvSpPr>
            <p:spPr bwMode="auto">
              <a:xfrm>
                <a:off x="2151" y="1247"/>
                <a:ext cx="5" cy="3"/>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3" name="Freeform 463">
                <a:extLst>
                  <a:ext uri="{FF2B5EF4-FFF2-40B4-BE49-F238E27FC236}">
                    <a16:creationId xmlns:a16="http://schemas.microsoft.com/office/drawing/2014/main" id="{207EEBBC-D2C6-4F1D-A593-8C2673FF0D5B}"/>
                  </a:ext>
                </a:extLst>
              </p:cNvPr>
              <p:cNvSpPr/>
              <p:nvPr/>
            </p:nvSpPr>
            <p:spPr bwMode="auto">
              <a:xfrm>
                <a:off x="2600" y="1247"/>
                <a:ext cx="3" cy="3"/>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4" name="Freeform 464">
                <a:extLst>
                  <a:ext uri="{FF2B5EF4-FFF2-40B4-BE49-F238E27FC236}">
                    <a16:creationId xmlns:a16="http://schemas.microsoft.com/office/drawing/2014/main" id="{6925C727-DCFB-43DA-95E0-A231837F8A62}"/>
                  </a:ext>
                </a:extLst>
              </p:cNvPr>
              <p:cNvSpPr/>
              <p:nvPr/>
            </p:nvSpPr>
            <p:spPr bwMode="auto">
              <a:xfrm>
                <a:off x="3840" y="1245"/>
                <a:ext cx="98" cy="21"/>
              </a:xfrm>
              <a:custGeom>
                <a:gdLst>
                  <a:gd name="T0" fmla="*/ 27 w 37"/>
                  <a:gd name="T1" fmla="*/ 2 h 8"/>
                  <a:gd name="T2" fmla="*/ 28 w 37"/>
                  <a:gd name="T3" fmla="*/ 2 h 8"/>
                  <a:gd name="T4" fmla="*/ 33 w 37"/>
                  <a:gd name="T5" fmla="*/ 1 h 8"/>
                  <a:gd name="T6" fmla="*/ 37 w 37"/>
                  <a:gd name="T7" fmla="*/ 2 h 8"/>
                  <a:gd name="T8" fmla="*/ 34 w 37"/>
                  <a:gd name="T9" fmla="*/ 4 h 8"/>
                  <a:gd name="T10" fmla="*/ 32 w 37"/>
                  <a:gd name="T11" fmla="*/ 3 h 8"/>
                  <a:gd name="T12" fmla="*/ 33 w 37"/>
                  <a:gd name="T13" fmla="*/ 2 h 8"/>
                  <a:gd name="T14" fmla="*/ 31 w 37"/>
                  <a:gd name="T15" fmla="*/ 3 h 8"/>
                  <a:gd name="T16" fmla="*/ 28 w 37"/>
                  <a:gd name="T17" fmla="*/ 3 h 8"/>
                  <a:gd name="T18" fmla="*/ 25 w 37"/>
                  <a:gd name="T19" fmla="*/ 3 h 8"/>
                  <a:gd name="T20" fmla="*/ 25 w 37"/>
                  <a:gd name="T21" fmla="*/ 4 h 8"/>
                  <a:gd name="T22" fmla="*/ 24 w 37"/>
                  <a:gd name="T23" fmla="*/ 3 h 8"/>
                  <a:gd name="T24" fmla="*/ 25 w 37"/>
                  <a:gd name="T25" fmla="*/ 3 h 8"/>
                  <a:gd name="T26" fmla="*/ 23 w 37"/>
                  <a:gd name="T27" fmla="*/ 3 h 8"/>
                  <a:gd name="T28" fmla="*/ 21 w 37"/>
                  <a:gd name="T29" fmla="*/ 5 h 8"/>
                  <a:gd name="T30" fmla="*/ 18 w 37"/>
                  <a:gd name="T31" fmla="*/ 4 h 8"/>
                  <a:gd name="T32" fmla="*/ 14 w 37"/>
                  <a:gd name="T33" fmla="*/ 5 h 8"/>
                  <a:gd name="T34" fmla="*/ 14 w 37"/>
                  <a:gd name="T35" fmla="*/ 4 h 8"/>
                  <a:gd name="T36" fmla="*/ 11 w 37"/>
                  <a:gd name="T37" fmla="*/ 4 h 8"/>
                  <a:gd name="T38" fmla="*/ 10 w 37"/>
                  <a:gd name="T39" fmla="*/ 5 h 8"/>
                  <a:gd name="T40" fmla="*/ 12 w 37"/>
                  <a:gd name="T41" fmla="*/ 6 h 8"/>
                  <a:gd name="T42" fmla="*/ 11 w 37"/>
                  <a:gd name="T43" fmla="*/ 6 h 8"/>
                  <a:gd name="T44" fmla="*/ 5 w 37"/>
                  <a:gd name="T45" fmla="*/ 6 h 8"/>
                  <a:gd name="T46" fmla="*/ 2 w 37"/>
                  <a:gd name="T47" fmla="*/ 7 h 8"/>
                  <a:gd name="T48" fmla="*/ 1 w 37"/>
                  <a:gd name="T49" fmla="*/ 4 h 8"/>
                  <a:gd name="T50" fmla="*/ 1 w 37"/>
                  <a:gd name="T51" fmla="*/ 5 h 8"/>
                  <a:gd name="T52" fmla="*/ 0 w 37"/>
                  <a:gd name="T53" fmla="*/ 5 h 8"/>
                  <a:gd name="T54" fmla="*/ 5 w 37"/>
                  <a:gd name="T55" fmla="*/ 4 h 8"/>
                  <a:gd name="T56" fmla="*/ 4 w 37"/>
                  <a:gd name="T57" fmla="*/ 5 h 8"/>
                  <a:gd name="T58" fmla="*/ 7 w 37"/>
                  <a:gd name="T59" fmla="*/ 5 h 8"/>
                  <a:gd name="T60" fmla="*/ 6 w 37"/>
                  <a:gd name="T61" fmla="*/ 4 h 8"/>
                  <a:gd name="T62" fmla="*/ 12 w 37"/>
                  <a:gd name="T63" fmla="*/ 3 h 8"/>
                  <a:gd name="T64" fmla="*/ 12 w 37"/>
                  <a:gd name="T65" fmla="*/ 3 h 8"/>
                  <a:gd name="T66" fmla="*/ 15 w 37"/>
                  <a:gd name="T67" fmla="*/ 2 h 8"/>
                  <a:gd name="T68" fmla="*/ 14 w 37"/>
                  <a:gd name="T69" fmla="*/ 2 h 8"/>
                  <a:gd name="T70" fmla="*/ 17 w 37"/>
                  <a:gd name="T71" fmla="*/ 2 h 8"/>
                  <a:gd name="T72" fmla="*/ 18 w 37"/>
                  <a:gd name="T73" fmla="*/ 3 h 8"/>
                  <a:gd name="T74" fmla="*/ 20 w 37"/>
                  <a:gd name="T75" fmla="*/ 2 h 8"/>
                  <a:gd name="T76" fmla="*/ 20 w 37"/>
                  <a:gd name="T77" fmla="*/ 2 h 8"/>
                  <a:gd name="T78" fmla="*/ 24 w 37"/>
                  <a:gd name="T79" fmla="*/ 2 h 8"/>
                  <a:gd name="T80" fmla="*/ 27 w 37"/>
                  <a:gd name="T81" fmla="*/ 1 h 8"/>
                  <a:gd name="T82" fmla="*/ 28 w 37"/>
                  <a:gd name="T83" fmla="*/ 1 h 8"/>
                  <a:gd name="T84" fmla="*/ 27 w 37"/>
                  <a:gd name="T85"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8">
                    <a:moveTo>
                      <a:pt x="27" y="2"/>
                    </a:moveTo>
                    <a:cubicBezTo>
                      <a:pt x="27" y="2"/>
                      <a:pt x="28" y="2"/>
                      <a:pt x="28" y="2"/>
                    </a:cubicBezTo>
                    <a:cubicBezTo>
                      <a:pt x="30" y="0"/>
                      <a:pt x="32" y="2"/>
                      <a:pt x="33" y="1"/>
                    </a:cubicBezTo>
                    <a:cubicBezTo>
                      <a:pt x="34" y="2"/>
                      <a:pt x="36" y="1"/>
                      <a:pt x="37" y="2"/>
                    </a:cubicBezTo>
                    <a:cubicBezTo>
                      <a:pt x="36" y="2"/>
                      <a:pt x="33" y="2"/>
                      <a:pt x="34" y="4"/>
                    </a:cubicBezTo>
                    <a:cubicBezTo>
                      <a:pt x="33" y="4"/>
                      <a:pt x="33" y="3"/>
                      <a:pt x="32" y="3"/>
                    </a:cubicBezTo>
                    <a:cubicBezTo>
                      <a:pt x="32" y="3"/>
                      <a:pt x="33" y="3"/>
                      <a:pt x="33" y="2"/>
                    </a:cubicBezTo>
                    <a:cubicBezTo>
                      <a:pt x="33" y="3"/>
                      <a:pt x="31" y="2"/>
                      <a:pt x="31" y="3"/>
                    </a:cubicBezTo>
                    <a:cubicBezTo>
                      <a:pt x="31" y="3"/>
                      <a:pt x="29" y="5"/>
                      <a:pt x="28" y="3"/>
                    </a:cubicBezTo>
                    <a:cubicBezTo>
                      <a:pt x="25" y="3"/>
                      <a:pt x="25" y="3"/>
                      <a:pt x="25" y="3"/>
                    </a:cubicBezTo>
                    <a:cubicBezTo>
                      <a:pt x="25" y="4"/>
                      <a:pt x="25" y="4"/>
                      <a:pt x="25" y="4"/>
                    </a:cubicBezTo>
                    <a:cubicBezTo>
                      <a:pt x="24" y="3"/>
                      <a:pt x="24" y="3"/>
                      <a:pt x="24" y="3"/>
                    </a:cubicBezTo>
                    <a:cubicBezTo>
                      <a:pt x="25" y="3"/>
                      <a:pt x="25" y="3"/>
                      <a:pt x="25" y="3"/>
                    </a:cubicBezTo>
                    <a:cubicBezTo>
                      <a:pt x="25" y="2"/>
                      <a:pt x="24" y="3"/>
                      <a:pt x="23" y="3"/>
                    </a:cubicBezTo>
                    <a:cubicBezTo>
                      <a:pt x="22" y="4"/>
                      <a:pt x="22" y="5"/>
                      <a:pt x="21" y="5"/>
                    </a:cubicBezTo>
                    <a:cubicBezTo>
                      <a:pt x="20" y="5"/>
                      <a:pt x="20" y="3"/>
                      <a:pt x="18" y="4"/>
                    </a:cubicBezTo>
                    <a:cubicBezTo>
                      <a:pt x="17" y="6"/>
                      <a:pt x="15" y="5"/>
                      <a:pt x="14" y="5"/>
                    </a:cubicBezTo>
                    <a:cubicBezTo>
                      <a:pt x="14" y="4"/>
                      <a:pt x="14" y="4"/>
                      <a:pt x="14" y="4"/>
                    </a:cubicBezTo>
                    <a:cubicBezTo>
                      <a:pt x="14" y="4"/>
                      <a:pt x="12" y="4"/>
                      <a:pt x="11" y="4"/>
                    </a:cubicBezTo>
                    <a:cubicBezTo>
                      <a:pt x="10" y="5"/>
                      <a:pt x="10" y="5"/>
                      <a:pt x="10" y="5"/>
                    </a:cubicBezTo>
                    <a:cubicBezTo>
                      <a:pt x="12" y="5"/>
                      <a:pt x="11" y="6"/>
                      <a:pt x="12" y="6"/>
                    </a:cubicBezTo>
                    <a:cubicBezTo>
                      <a:pt x="11" y="6"/>
                      <a:pt x="11" y="6"/>
                      <a:pt x="11" y="6"/>
                    </a:cubicBezTo>
                    <a:cubicBezTo>
                      <a:pt x="9" y="6"/>
                      <a:pt x="7" y="8"/>
                      <a:pt x="5" y="6"/>
                    </a:cubicBezTo>
                    <a:cubicBezTo>
                      <a:pt x="5" y="8"/>
                      <a:pt x="3" y="7"/>
                      <a:pt x="2" y="7"/>
                    </a:cubicBezTo>
                    <a:cubicBezTo>
                      <a:pt x="3" y="6"/>
                      <a:pt x="3" y="5"/>
                      <a:pt x="1" y="4"/>
                    </a:cubicBezTo>
                    <a:cubicBezTo>
                      <a:pt x="1" y="4"/>
                      <a:pt x="1" y="5"/>
                      <a:pt x="1" y="5"/>
                    </a:cubicBezTo>
                    <a:cubicBezTo>
                      <a:pt x="0" y="5"/>
                      <a:pt x="0" y="5"/>
                      <a:pt x="0" y="5"/>
                    </a:cubicBezTo>
                    <a:cubicBezTo>
                      <a:pt x="2" y="4"/>
                      <a:pt x="3" y="4"/>
                      <a:pt x="5" y="4"/>
                    </a:cubicBezTo>
                    <a:cubicBezTo>
                      <a:pt x="4" y="5"/>
                      <a:pt x="4" y="5"/>
                      <a:pt x="4" y="5"/>
                    </a:cubicBezTo>
                    <a:cubicBezTo>
                      <a:pt x="5" y="6"/>
                      <a:pt x="6" y="6"/>
                      <a:pt x="7" y="5"/>
                    </a:cubicBezTo>
                    <a:cubicBezTo>
                      <a:pt x="7" y="4"/>
                      <a:pt x="6" y="4"/>
                      <a:pt x="6" y="4"/>
                    </a:cubicBezTo>
                    <a:cubicBezTo>
                      <a:pt x="7" y="3"/>
                      <a:pt x="10" y="3"/>
                      <a:pt x="12" y="3"/>
                    </a:cubicBezTo>
                    <a:cubicBezTo>
                      <a:pt x="12" y="3"/>
                      <a:pt x="12" y="3"/>
                      <a:pt x="12" y="3"/>
                    </a:cubicBezTo>
                    <a:cubicBezTo>
                      <a:pt x="13" y="4"/>
                      <a:pt x="14" y="3"/>
                      <a:pt x="15" y="2"/>
                    </a:cubicBezTo>
                    <a:cubicBezTo>
                      <a:pt x="15" y="2"/>
                      <a:pt x="14" y="2"/>
                      <a:pt x="14" y="2"/>
                    </a:cubicBezTo>
                    <a:cubicBezTo>
                      <a:pt x="15" y="2"/>
                      <a:pt x="16" y="1"/>
                      <a:pt x="17" y="2"/>
                    </a:cubicBezTo>
                    <a:cubicBezTo>
                      <a:pt x="18" y="2"/>
                      <a:pt x="17" y="3"/>
                      <a:pt x="18" y="3"/>
                    </a:cubicBezTo>
                    <a:cubicBezTo>
                      <a:pt x="19" y="3"/>
                      <a:pt x="19" y="3"/>
                      <a:pt x="20" y="2"/>
                    </a:cubicBezTo>
                    <a:cubicBezTo>
                      <a:pt x="20" y="2"/>
                      <a:pt x="20" y="2"/>
                      <a:pt x="20" y="2"/>
                    </a:cubicBezTo>
                    <a:cubicBezTo>
                      <a:pt x="22" y="4"/>
                      <a:pt x="22" y="0"/>
                      <a:pt x="24" y="2"/>
                    </a:cubicBezTo>
                    <a:cubicBezTo>
                      <a:pt x="25" y="1"/>
                      <a:pt x="27" y="2"/>
                      <a:pt x="27" y="1"/>
                    </a:cubicBezTo>
                    <a:cubicBezTo>
                      <a:pt x="28" y="1"/>
                      <a:pt x="28" y="1"/>
                      <a:pt x="28" y="1"/>
                    </a:cubicBez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5" name="Rectangle 465">
                <a:extLst>
                  <a:ext uri="{FF2B5EF4-FFF2-40B4-BE49-F238E27FC236}">
                    <a16:creationId xmlns:a16="http://schemas.microsoft.com/office/drawing/2014/main" id="{D32B7625-7945-47C0-A3EA-08AF05AC7949}"/>
                  </a:ext>
                </a:extLst>
              </p:cNvPr>
              <p:cNvSpPr>
                <a:spLocks noChangeArrowheads="1"/>
              </p:cNvSpPr>
              <p:nvPr/>
            </p:nvSpPr>
            <p:spPr bwMode="auto">
              <a:xfrm>
                <a:off x="2140" y="124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6" name="Freeform 466">
                <a:extLst>
                  <a:ext uri="{FF2B5EF4-FFF2-40B4-BE49-F238E27FC236}">
                    <a16:creationId xmlns:a16="http://schemas.microsoft.com/office/drawing/2014/main" id="{BF84DE66-C44B-446A-B359-0BB511DCECB2}"/>
                  </a:ext>
                </a:extLst>
              </p:cNvPr>
              <p:cNvSpPr/>
              <p:nvPr/>
            </p:nvSpPr>
            <p:spPr bwMode="auto">
              <a:xfrm>
                <a:off x="3759" y="124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7" name="Freeform 467">
                <a:extLst>
                  <a:ext uri="{FF2B5EF4-FFF2-40B4-BE49-F238E27FC236}">
                    <a16:creationId xmlns:a16="http://schemas.microsoft.com/office/drawing/2014/main" id="{244C3F06-1FD4-4B1E-A3F8-3954984F3F99}"/>
                  </a:ext>
                </a:extLst>
              </p:cNvPr>
              <p:cNvSpPr/>
              <p:nvPr/>
            </p:nvSpPr>
            <p:spPr bwMode="auto">
              <a:xfrm>
                <a:off x="2608" y="1247"/>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8" name="Freeform 468">
                <a:extLst>
                  <a:ext uri="{FF2B5EF4-FFF2-40B4-BE49-F238E27FC236}">
                    <a16:creationId xmlns:a16="http://schemas.microsoft.com/office/drawing/2014/main" id="{16FE9D62-092B-4A63-8DFF-B640012354A5}"/>
                  </a:ext>
                </a:extLst>
              </p:cNvPr>
              <p:cNvSpPr/>
              <p:nvPr/>
            </p:nvSpPr>
            <p:spPr bwMode="auto">
              <a:xfrm>
                <a:off x="2621" y="1247"/>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9" name="Freeform 469">
                <a:extLst>
                  <a:ext uri="{FF2B5EF4-FFF2-40B4-BE49-F238E27FC236}">
                    <a16:creationId xmlns:a16="http://schemas.microsoft.com/office/drawing/2014/main" id="{B2ADCA97-5C44-4F63-B813-34DB70F3264C}"/>
                  </a:ext>
                </a:extLst>
              </p:cNvPr>
              <p:cNvSpPr/>
              <p:nvPr/>
            </p:nvSpPr>
            <p:spPr bwMode="auto">
              <a:xfrm>
                <a:off x="2651" y="124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0" name="Rectangle 470">
                <a:extLst>
                  <a:ext uri="{FF2B5EF4-FFF2-40B4-BE49-F238E27FC236}">
                    <a16:creationId xmlns:a16="http://schemas.microsoft.com/office/drawing/2014/main" id="{38774154-3F1D-4F55-9EC5-113EA726F61D}"/>
                  </a:ext>
                </a:extLst>
              </p:cNvPr>
              <p:cNvSpPr>
                <a:spLocks noChangeArrowheads="1"/>
              </p:cNvSpPr>
              <p:nvPr/>
            </p:nvSpPr>
            <p:spPr bwMode="auto">
              <a:xfrm>
                <a:off x="3861" y="125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1" name="Freeform 471">
                <a:extLst>
                  <a:ext uri="{FF2B5EF4-FFF2-40B4-BE49-F238E27FC236}">
                    <a16:creationId xmlns:a16="http://schemas.microsoft.com/office/drawing/2014/main" id="{DA441841-D0B1-4D9D-8B4C-E539AC2AB586}"/>
                  </a:ext>
                </a:extLst>
              </p:cNvPr>
              <p:cNvSpPr/>
              <p:nvPr/>
            </p:nvSpPr>
            <p:spPr bwMode="auto">
              <a:xfrm>
                <a:off x="3938" y="1247"/>
                <a:ext cx="9" cy="11"/>
              </a:xfrm>
              <a:custGeom>
                <a:gdLst>
                  <a:gd name="T0" fmla="*/ 3 w 3"/>
                  <a:gd name="T1" fmla="*/ 1 h 4"/>
                  <a:gd name="T2" fmla="*/ 0 w 3"/>
                  <a:gd name="T3" fmla="*/ 4 h 4"/>
                  <a:gd name="T4" fmla="*/ 0 w 3"/>
                  <a:gd name="T5" fmla="*/ 3 h 4"/>
                  <a:gd name="T6" fmla="*/ 2 w 3"/>
                  <a:gd name="T7" fmla="*/ 1 h 4"/>
                  <a:gd name="T8" fmla="*/ 3 w 3"/>
                  <a:gd name="T9" fmla="*/ 1 h 4"/>
                </a:gdLst>
                <a:cxnLst>
                  <a:cxn ang="0">
                    <a:pos x="T0" y="T1"/>
                  </a:cxn>
                  <a:cxn ang="0">
                    <a:pos x="T2" y="T3"/>
                  </a:cxn>
                  <a:cxn ang="0">
                    <a:pos x="T4" y="T5"/>
                  </a:cxn>
                  <a:cxn ang="0">
                    <a:pos x="T6" y="T7"/>
                  </a:cxn>
                  <a:cxn ang="0">
                    <a:pos x="T8" y="T9"/>
                  </a:cxn>
                </a:cxnLst>
                <a:rect l="0" t="0" r="r" b="b"/>
                <a:pathLst>
                  <a:path w="3" h="4">
                    <a:moveTo>
                      <a:pt x="3" y="1"/>
                    </a:moveTo>
                    <a:cubicBezTo>
                      <a:pt x="3" y="3"/>
                      <a:pt x="1" y="3"/>
                      <a:pt x="0" y="4"/>
                    </a:cubicBezTo>
                    <a:cubicBezTo>
                      <a:pt x="0" y="4"/>
                      <a:pt x="1" y="3"/>
                      <a:pt x="0" y="3"/>
                    </a:cubicBezTo>
                    <a:cubicBezTo>
                      <a:pt x="1" y="3"/>
                      <a:pt x="3" y="2"/>
                      <a:pt x="2" y="1"/>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2" name="Freeform 472">
                <a:extLst>
                  <a:ext uri="{FF2B5EF4-FFF2-40B4-BE49-F238E27FC236}">
                    <a16:creationId xmlns:a16="http://schemas.microsoft.com/office/drawing/2014/main" id="{8D4D6E34-5459-49F2-8E9A-2FDE1D190EC9}"/>
                  </a:ext>
                </a:extLst>
              </p:cNvPr>
              <p:cNvSpPr/>
              <p:nvPr/>
            </p:nvSpPr>
            <p:spPr bwMode="auto">
              <a:xfrm>
                <a:off x="3610" y="1250"/>
                <a:ext cx="13" cy="11"/>
              </a:xfrm>
              <a:custGeom>
                <a:gdLst>
                  <a:gd name="T0" fmla="*/ 0 w 5"/>
                  <a:gd name="T1" fmla="*/ 4 h 4"/>
                  <a:gd name="T2" fmla="*/ 2 w 5"/>
                  <a:gd name="T3" fmla="*/ 1 h 4"/>
                  <a:gd name="T4" fmla="*/ 5 w 5"/>
                  <a:gd name="T5" fmla="*/ 0 h 4"/>
                  <a:gd name="T6" fmla="*/ 0 w 5"/>
                  <a:gd name="T7" fmla="*/ 4 h 4"/>
                </a:gdLst>
                <a:cxnLst>
                  <a:cxn ang="0">
                    <a:pos x="T0" y="T1"/>
                  </a:cxn>
                  <a:cxn ang="0">
                    <a:pos x="T2" y="T3"/>
                  </a:cxn>
                  <a:cxn ang="0">
                    <a:pos x="T4" y="T5"/>
                  </a:cxn>
                  <a:cxn ang="0">
                    <a:pos x="T6" y="T7"/>
                  </a:cxn>
                </a:cxnLst>
                <a:rect l="0" t="0" r="r" b="b"/>
                <a:pathLst>
                  <a:path w="5" h="4">
                    <a:moveTo>
                      <a:pt x="0" y="4"/>
                    </a:moveTo>
                    <a:cubicBezTo>
                      <a:pt x="1" y="3"/>
                      <a:pt x="1" y="2"/>
                      <a:pt x="2" y="1"/>
                    </a:cubicBezTo>
                    <a:cubicBezTo>
                      <a:pt x="3" y="1"/>
                      <a:pt x="4" y="1"/>
                      <a:pt x="5" y="0"/>
                    </a:cubicBezTo>
                    <a:cubicBezTo>
                      <a:pt x="5" y="2"/>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3" name="Rectangle 473">
                <a:extLst>
                  <a:ext uri="{FF2B5EF4-FFF2-40B4-BE49-F238E27FC236}">
                    <a16:creationId xmlns:a16="http://schemas.microsoft.com/office/drawing/2014/main" id="{C11FE63A-D0FC-4C88-B09E-98E028D1CBF1}"/>
                  </a:ext>
                </a:extLst>
              </p:cNvPr>
              <p:cNvSpPr>
                <a:spLocks noChangeArrowheads="1"/>
              </p:cNvSpPr>
              <p:nvPr/>
            </p:nvSpPr>
            <p:spPr bwMode="auto">
              <a:xfrm>
                <a:off x="3797" y="125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4" name="Freeform 474">
                <a:extLst>
                  <a:ext uri="{FF2B5EF4-FFF2-40B4-BE49-F238E27FC236}">
                    <a16:creationId xmlns:a16="http://schemas.microsoft.com/office/drawing/2014/main" id="{7B589072-C409-4BB6-AB67-7A367BAE3E3D}"/>
                  </a:ext>
                </a:extLst>
              </p:cNvPr>
              <p:cNvSpPr/>
              <p:nvPr/>
            </p:nvSpPr>
            <p:spPr bwMode="auto">
              <a:xfrm>
                <a:off x="3743" y="1250"/>
                <a:ext cx="16" cy="16"/>
              </a:xfrm>
              <a:custGeom>
                <a:gdLst>
                  <a:gd name="T0" fmla="*/ 6 w 6"/>
                  <a:gd name="T1" fmla="*/ 1 h 6"/>
                  <a:gd name="T2" fmla="*/ 5 w 6"/>
                  <a:gd name="T3" fmla="*/ 3 h 6"/>
                  <a:gd name="T4" fmla="*/ 6 w 6"/>
                  <a:gd name="T5" fmla="*/ 3 h 6"/>
                  <a:gd name="T6" fmla="*/ 2 w 6"/>
                  <a:gd name="T7" fmla="*/ 5 h 6"/>
                  <a:gd name="T8" fmla="*/ 3 w 6"/>
                  <a:gd name="T9" fmla="*/ 5 h 6"/>
                  <a:gd name="T10" fmla="*/ 0 w 6"/>
                  <a:gd name="T11" fmla="*/ 6 h 6"/>
                  <a:gd name="T12" fmla="*/ 5 w 6"/>
                  <a:gd name="T13" fmla="*/ 0 h 6"/>
                  <a:gd name="T14" fmla="*/ 6 w 6"/>
                  <a:gd name="T15" fmla="*/ 1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1"/>
                    </a:moveTo>
                    <a:cubicBezTo>
                      <a:pt x="6" y="2"/>
                      <a:pt x="4" y="2"/>
                      <a:pt x="5" y="3"/>
                    </a:cubicBezTo>
                    <a:cubicBezTo>
                      <a:pt x="6" y="3"/>
                      <a:pt x="6" y="3"/>
                      <a:pt x="6" y="3"/>
                    </a:cubicBezTo>
                    <a:cubicBezTo>
                      <a:pt x="4" y="2"/>
                      <a:pt x="3" y="4"/>
                      <a:pt x="2" y="5"/>
                    </a:cubicBezTo>
                    <a:cubicBezTo>
                      <a:pt x="3" y="5"/>
                      <a:pt x="3" y="5"/>
                      <a:pt x="3" y="5"/>
                    </a:cubicBezTo>
                    <a:cubicBezTo>
                      <a:pt x="2" y="5"/>
                      <a:pt x="1" y="6"/>
                      <a:pt x="0" y="6"/>
                    </a:cubicBezTo>
                    <a:cubicBezTo>
                      <a:pt x="1" y="4"/>
                      <a:pt x="4" y="2"/>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5" name="Rectangle 475">
                <a:extLst>
                  <a:ext uri="{FF2B5EF4-FFF2-40B4-BE49-F238E27FC236}">
                    <a16:creationId xmlns:a16="http://schemas.microsoft.com/office/drawing/2014/main" id="{4E948A82-08D9-497C-B66F-2D6DEF238995}"/>
                  </a:ext>
                </a:extLst>
              </p:cNvPr>
              <p:cNvSpPr>
                <a:spLocks noChangeArrowheads="1"/>
              </p:cNvSpPr>
              <p:nvPr/>
            </p:nvSpPr>
            <p:spPr bwMode="auto">
              <a:xfrm>
                <a:off x="3853" y="125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6" name="Freeform 476">
                <a:extLst>
                  <a:ext uri="{FF2B5EF4-FFF2-40B4-BE49-F238E27FC236}">
                    <a16:creationId xmlns:a16="http://schemas.microsoft.com/office/drawing/2014/main" id="{C7BEB206-591B-4BFD-8367-8DE76E4C8FE7}"/>
                  </a:ext>
                </a:extLst>
              </p:cNvPr>
              <p:cNvSpPr/>
              <p:nvPr/>
            </p:nvSpPr>
            <p:spPr bwMode="auto">
              <a:xfrm flipH="1">
                <a:off x="3538" y="1253"/>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7" name="Freeform 477">
                <a:extLst>
                  <a:ext uri="{FF2B5EF4-FFF2-40B4-BE49-F238E27FC236}">
                    <a16:creationId xmlns:a16="http://schemas.microsoft.com/office/drawing/2014/main" id="{F5518058-1507-412E-BE0C-294562A7C4C5}"/>
                  </a:ext>
                </a:extLst>
              </p:cNvPr>
              <p:cNvSpPr/>
              <p:nvPr/>
            </p:nvSpPr>
            <p:spPr bwMode="auto">
              <a:xfrm>
                <a:off x="3009" y="1255"/>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8" name="Freeform 478">
                <a:extLst>
                  <a:ext uri="{FF2B5EF4-FFF2-40B4-BE49-F238E27FC236}">
                    <a16:creationId xmlns:a16="http://schemas.microsoft.com/office/drawing/2014/main" id="{97ADC54B-9379-4192-82A6-F7EFEF01B4EB}"/>
                  </a:ext>
                </a:extLst>
              </p:cNvPr>
              <p:cNvSpPr/>
              <p:nvPr/>
            </p:nvSpPr>
            <p:spPr bwMode="auto">
              <a:xfrm>
                <a:off x="3858" y="1255"/>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9" name="Freeform 479">
                <a:extLst>
                  <a:ext uri="{FF2B5EF4-FFF2-40B4-BE49-F238E27FC236}">
                    <a16:creationId xmlns:a16="http://schemas.microsoft.com/office/drawing/2014/main" id="{C3F40E61-E3A5-49C7-B748-D339A142060E}"/>
                  </a:ext>
                </a:extLst>
              </p:cNvPr>
              <p:cNvSpPr/>
              <p:nvPr/>
            </p:nvSpPr>
            <p:spPr bwMode="auto">
              <a:xfrm>
                <a:off x="2595" y="1255"/>
                <a:ext cx="2" cy="3"/>
              </a:xfrm>
              <a:custGeom>
                <a:gdLst>
                  <a:gd name="T0" fmla="*/ 0 w 2"/>
                  <a:gd name="T1" fmla="*/ 0 h 3"/>
                  <a:gd name="T2" fmla="*/ 2 w 2"/>
                  <a:gd name="T3" fmla="*/ 3 h 3"/>
                  <a:gd name="T4" fmla="*/ 0 w 2"/>
                  <a:gd name="T5" fmla="*/ 0 h 3"/>
                  <a:gd name="T6" fmla="*/ 0 w 2"/>
                  <a:gd name="T7" fmla="*/ 0 h 3"/>
                </a:gd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0" name="Freeform 480">
                <a:extLst>
                  <a:ext uri="{FF2B5EF4-FFF2-40B4-BE49-F238E27FC236}">
                    <a16:creationId xmlns:a16="http://schemas.microsoft.com/office/drawing/2014/main" id="{763B7B26-EF18-497D-BD05-8F52F186D748}"/>
                  </a:ext>
                </a:extLst>
              </p:cNvPr>
              <p:cNvSpPr/>
              <p:nvPr/>
            </p:nvSpPr>
            <p:spPr bwMode="auto">
              <a:xfrm>
                <a:off x="3399" y="1255"/>
                <a:ext cx="13" cy="11"/>
              </a:xfrm>
              <a:custGeom>
                <a:gdLst>
                  <a:gd name="T0" fmla="*/ 3 w 5"/>
                  <a:gd name="T1" fmla="*/ 1 h 4"/>
                  <a:gd name="T2" fmla="*/ 3 w 5"/>
                  <a:gd name="T3" fmla="*/ 1 h 4"/>
                  <a:gd name="T4" fmla="*/ 5 w 5"/>
                  <a:gd name="T5" fmla="*/ 2 h 4"/>
                  <a:gd name="T6" fmla="*/ 5 w 5"/>
                  <a:gd name="T7" fmla="*/ 3 h 4"/>
                  <a:gd name="T8" fmla="*/ 0 w 5"/>
                  <a:gd name="T9" fmla="*/ 3 h 4"/>
                  <a:gd name="T10" fmla="*/ 0 w 5"/>
                  <a:gd name="T11" fmla="*/ 2 h 4"/>
                  <a:gd name="T12" fmla="*/ 3 w 5"/>
                  <a:gd name="T13" fmla="*/ 1 h 4"/>
                  <a:gd name="T14" fmla="*/ 2 w 5"/>
                  <a:gd name="T15" fmla="*/ 0 h 4"/>
                  <a:gd name="T16" fmla="*/ 3 w 5"/>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1"/>
                    </a:moveTo>
                    <a:cubicBezTo>
                      <a:pt x="3" y="1"/>
                      <a:pt x="3" y="1"/>
                      <a:pt x="3" y="1"/>
                    </a:cubicBezTo>
                    <a:cubicBezTo>
                      <a:pt x="4" y="2"/>
                      <a:pt x="4" y="1"/>
                      <a:pt x="5" y="2"/>
                    </a:cubicBezTo>
                    <a:cubicBezTo>
                      <a:pt x="5" y="3"/>
                      <a:pt x="5" y="3"/>
                      <a:pt x="5" y="3"/>
                    </a:cubicBezTo>
                    <a:cubicBezTo>
                      <a:pt x="3" y="1"/>
                      <a:pt x="2" y="4"/>
                      <a:pt x="0" y="3"/>
                    </a:cubicBezTo>
                    <a:cubicBezTo>
                      <a:pt x="0" y="2"/>
                      <a:pt x="0" y="2"/>
                      <a:pt x="0" y="2"/>
                    </a:cubicBezTo>
                    <a:cubicBezTo>
                      <a:pt x="1" y="2"/>
                      <a:pt x="2" y="2"/>
                      <a:pt x="3" y="1"/>
                    </a:cubicBezTo>
                    <a:cubicBezTo>
                      <a:pt x="2" y="0"/>
                      <a:pt x="2" y="0"/>
                      <a:pt x="2"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1" name="Freeform 481">
                <a:extLst>
                  <a:ext uri="{FF2B5EF4-FFF2-40B4-BE49-F238E27FC236}">
                    <a16:creationId xmlns:a16="http://schemas.microsoft.com/office/drawing/2014/main" id="{6A050B71-C32A-494D-A298-44BEDA1BA38F}"/>
                  </a:ext>
                </a:extLst>
              </p:cNvPr>
              <p:cNvSpPr/>
              <p:nvPr/>
            </p:nvSpPr>
            <p:spPr bwMode="auto">
              <a:xfrm>
                <a:off x="3944" y="1255"/>
                <a:ext cx="3" cy="6"/>
              </a:xfrm>
              <a:custGeom>
                <a:gdLst>
                  <a:gd name="T0" fmla="*/ 1 w 1"/>
                  <a:gd name="T1" fmla="*/ 1 h 2"/>
                  <a:gd name="T2" fmla="*/ 1 w 1"/>
                  <a:gd name="T3" fmla="*/ 1 h 2"/>
                  <a:gd name="T4" fmla="*/ 0 w 1"/>
                  <a:gd name="T5" fmla="*/ 2 h 2"/>
                  <a:gd name="T6" fmla="*/ 1 w 1"/>
                  <a:gd name="T7" fmla="*/ 0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1"/>
                      <a:pt x="0" y="1"/>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2" name="Freeform 482">
                <a:extLst>
                  <a:ext uri="{FF2B5EF4-FFF2-40B4-BE49-F238E27FC236}">
                    <a16:creationId xmlns:a16="http://schemas.microsoft.com/office/drawing/2014/main" id="{608DEB78-7811-4DA1-9906-758EFF63EBFC}"/>
                  </a:ext>
                </a:extLst>
              </p:cNvPr>
              <p:cNvSpPr/>
              <p:nvPr/>
            </p:nvSpPr>
            <p:spPr bwMode="auto">
              <a:xfrm>
                <a:off x="3952" y="1258"/>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3" name="Freeform 483">
                <a:extLst>
                  <a:ext uri="{FF2B5EF4-FFF2-40B4-BE49-F238E27FC236}">
                    <a16:creationId xmlns:a16="http://schemas.microsoft.com/office/drawing/2014/main" id="{40FA9738-4AF7-4A09-B7AE-9AB93702247E}"/>
                  </a:ext>
                </a:extLst>
              </p:cNvPr>
              <p:cNvSpPr/>
              <p:nvPr/>
            </p:nvSpPr>
            <p:spPr bwMode="auto">
              <a:xfrm>
                <a:off x="3984" y="1258"/>
                <a:ext cx="3" cy="5"/>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0"/>
                      <a:pt x="1" y="2"/>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4" name="Freeform 484">
                <a:extLst>
                  <a:ext uri="{FF2B5EF4-FFF2-40B4-BE49-F238E27FC236}">
                    <a16:creationId xmlns:a16="http://schemas.microsoft.com/office/drawing/2014/main" id="{D1652F35-DA6C-4574-8204-FF7AAAA2A05B}"/>
                  </a:ext>
                </a:extLst>
              </p:cNvPr>
              <p:cNvSpPr/>
              <p:nvPr/>
            </p:nvSpPr>
            <p:spPr bwMode="auto">
              <a:xfrm>
                <a:off x="3538" y="1261"/>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5" name="Freeform 485">
                <a:extLst>
                  <a:ext uri="{FF2B5EF4-FFF2-40B4-BE49-F238E27FC236}">
                    <a16:creationId xmlns:a16="http://schemas.microsoft.com/office/drawing/2014/main" id="{0D64F9D8-5297-42E4-9D04-F5B2C53806EF}"/>
                  </a:ext>
                </a:extLst>
              </p:cNvPr>
              <p:cNvSpPr/>
              <p:nvPr/>
            </p:nvSpPr>
            <p:spPr bwMode="auto">
              <a:xfrm>
                <a:off x="3121" y="1261"/>
                <a:ext cx="13" cy="10"/>
              </a:xfrm>
              <a:custGeom>
                <a:gdLst>
                  <a:gd name="T0" fmla="*/ 5 w 5"/>
                  <a:gd name="T1" fmla="*/ 0 h 4"/>
                  <a:gd name="T2" fmla="*/ 0 w 5"/>
                  <a:gd name="T3" fmla="*/ 4 h 4"/>
                  <a:gd name="T4" fmla="*/ 3 w 5"/>
                  <a:gd name="T5" fmla="*/ 0 h 4"/>
                  <a:gd name="T6" fmla="*/ 5 w 5"/>
                  <a:gd name="T7" fmla="*/ 0 h 4"/>
                </a:gdLst>
                <a:cxnLst>
                  <a:cxn ang="0">
                    <a:pos x="T0" y="T1"/>
                  </a:cxn>
                  <a:cxn ang="0">
                    <a:pos x="T2" y="T3"/>
                  </a:cxn>
                  <a:cxn ang="0">
                    <a:pos x="T4" y="T5"/>
                  </a:cxn>
                  <a:cxn ang="0">
                    <a:pos x="T6" y="T7"/>
                  </a:cxn>
                </a:cxnLst>
                <a:rect l="0" t="0" r="r" b="b"/>
                <a:pathLst>
                  <a:path w="5" h="4">
                    <a:moveTo>
                      <a:pt x="5" y="0"/>
                    </a:moveTo>
                    <a:cubicBezTo>
                      <a:pt x="3" y="1"/>
                      <a:pt x="3" y="3"/>
                      <a:pt x="0" y="4"/>
                    </a:cubicBezTo>
                    <a:cubicBezTo>
                      <a:pt x="0" y="2"/>
                      <a:pt x="4" y="1"/>
                      <a:pt x="3" y="0"/>
                    </a:cubicBezTo>
                    <a:cubicBezTo>
                      <a:pt x="3"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6" name="Freeform 486">
                <a:extLst>
                  <a:ext uri="{FF2B5EF4-FFF2-40B4-BE49-F238E27FC236}">
                    <a16:creationId xmlns:a16="http://schemas.microsoft.com/office/drawing/2014/main" id="{8569514F-B475-425C-89C8-D886A2A251B6}"/>
                  </a:ext>
                </a:extLst>
              </p:cNvPr>
              <p:cNvSpPr/>
              <p:nvPr/>
            </p:nvSpPr>
            <p:spPr bwMode="auto">
              <a:xfrm>
                <a:off x="3602" y="1261"/>
                <a:ext cx="8" cy="2"/>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0"/>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7" name="Freeform 487">
                <a:extLst>
                  <a:ext uri="{FF2B5EF4-FFF2-40B4-BE49-F238E27FC236}">
                    <a16:creationId xmlns:a16="http://schemas.microsoft.com/office/drawing/2014/main" id="{B4881FCA-8A7C-415F-BE2F-6F71FF2ED601}"/>
                  </a:ext>
                </a:extLst>
              </p:cNvPr>
              <p:cNvSpPr/>
              <p:nvPr/>
            </p:nvSpPr>
            <p:spPr bwMode="auto">
              <a:xfrm>
                <a:off x="3789" y="126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0"/>
                      <a:pt x="1" y="2"/>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8" name="Freeform 488">
                <a:extLst>
                  <a:ext uri="{FF2B5EF4-FFF2-40B4-BE49-F238E27FC236}">
                    <a16:creationId xmlns:a16="http://schemas.microsoft.com/office/drawing/2014/main" id="{50FD19EB-3C4A-46A6-BBF8-FA71C8A24023}"/>
                  </a:ext>
                </a:extLst>
              </p:cNvPr>
              <p:cNvSpPr/>
              <p:nvPr/>
            </p:nvSpPr>
            <p:spPr bwMode="auto">
              <a:xfrm>
                <a:off x="2632" y="1261"/>
                <a:ext cx="11" cy="10"/>
              </a:xfrm>
              <a:custGeom>
                <a:gdLst>
                  <a:gd name="T0" fmla="*/ 4 w 4"/>
                  <a:gd name="T1" fmla="*/ 1 h 4"/>
                  <a:gd name="T2" fmla="*/ 2 w 4"/>
                  <a:gd name="T3" fmla="*/ 2 h 4"/>
                  <a:gd name="T4" fmla="*/ 4 w 4"/>
                  <a:gd name="T5" fmla="*/ 3 h 4"/>
                  <a:gd name="T6" fmla="*/ 2 w 4"/>
                  <a:gd name="T7" fmla="*/ 3 h 4"/>
                  <a:gd name="T8" fmla="*/ 2 w 4"/>
                  <a:gd name="T9" fmla="*/ 4 h 4"/>
                  <a:gd name="T10" fmla="*/ 2 w 4"/>
                  <a:gd name="T11" fmla="*/ 4 h 4"/>
                  <a:gd name="T12" fmla="*/ 1 w 4"/>
                  <a:gd name="T13" fmla="*/ 2 h 4"/>
                  <a:gd name="T14" fmla="*/ 0 w 4"/>
                  <a:gd name="T15" fmla="*/ 2 h 4"/>
                  <a:gd name="T16" fmla="*/ 2 w 4"/>
                  <a:gd name="T17" fmla="*/ 0 h 4"/>
                  <a:gd name="T18" fmla="*/ 4 w 4"/>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1"/>
                    </a:moveTo>
                    <a:cubicBezTo>
                      <a:pt x="3" y="1"/>
                      <a:pt x="2" y="1"/>
                      <a:pt x="2" y="2"/>
                    </a:cubicBezTo>
                    <a:cubicBezTo>
                      <a:pt x="2" y="3"/>
                      <a:pt x="4" y="1"/>
                      <a:pt x="4" y="3"/>
                    </a:cubicBezTo>
                    <a:cubicBezTo>
                      <a:pt x="2" y="3"/>
                      <a:pt x="2" y="3"/>
                      <a:pt x="2" y="3"/>
                    </a:cubicBezTo>
                    <a:cubicBezTo>
                      <a:pt x="2" y="4"/>
                      <a:pt x="2" y="4"/>
                      <a:pt x="2" y="4"/>
                    </a:cubicBezTo>
                    <a:cubicBezTo>
                      <a:pt x="2" y="4"/>
                      <a:pt x="2" y="4"/>
                      <a:pt x="2" y="4"/>
                    </a:cubicBezTo>
                    <a:cubicBezTo>
                      <a:pt x="2" y="4"/>
                      <a:pt x="2" y="2"/>
                      <a:pt x="1" y="2"/>
                    </a:cubicBezTo>
                    <a:cubicBezTo>
                      <a:pt x="0" y="2"/>
                      <a:pt x="0" y="2"/>
                      <a:pt x="0" y="2"/>
                    </a:cubicBezTo>
                    <a:cubicBezTo>
                      <a:pt x="0" y="1"/>
                      <a:pt x="2" y="1"/>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9" name="Freeform 489">
                <a:extLst>
                  <a:ext uri="{FF2B5EF4-FFF2-40B4-BE49-F238E27FC236}">
                    <a16:creationId xmlns:a16="http://schemas.microsoft.com/office/drawing/2014/main" id="{8F718627-6436-442C-8A31-80E7D7BB9FC1}"/>
                  </a:ext>
                </a:extLst>
              </p:cNvPr>
              <p:cNvSpPr/>
              <p:nvPr/>
            </p:nvSpPr>
            <p:spPr bwMode="auto">
              <a:xfrm>
                <a:off x="3311" y="1261"/>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0" name="Freeform 490">
                <a:extLst>
                  <a:ext uri="{FF2B5EF4-FFF2-40B4-BE49-F238E27FC236}">
                    <a16:creationId xmlns:a16="http://schemas.microsoft.com/office/drawing/2014/main" id="{2CAC5A31-9E96-430F-A5FB-23E2F4B81217}"/>
                  </a:ext>
                </a:extLst>
              </p:cNvPr>
              <p:cNvSpPr/>
              <p:nvPr/>
            </p:nvSpPr>
            <p:spPr bwMode="auto">
              <a:xfrm>
                <a:off x="3976" y="1261"/>
                <a:ext cx="8" cy="5"/>
              </a:xfrm>
              <a:custGeom>
                <a:gdLst>
                  <a:gd name="T0" fmla="*/ 2 w 3"/>
                  <a:gd name="T1" fmla="*/ 2 h 2"/>
                  <a:gd name="T2" fmla="*/ 0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0" y="2"/>
                    </a:cubicBezTo>
                    <a:cubicBezTo>
                      <a:pt x="0" y="1"/>
                      <a:pt x="1" y="1"/>
                      <a:pt x="2" y="0"/>
                    </a:cubicBezTo>
                    <a:cubicBezTo>
                      <a:pt x="3"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1" name="Rectangle 491">
                <a:extLst>
                  <a:ext uri="{FF2B5EF4-FFF2-40B4-BE49-F238E27FC236}">
                    <a16:creationId xmlns:a16="http://schemas.microsoft.com/office/drawing/2014/main" id="{4372A6A2-F7D1-4E48-A9D0-80511146D8A5}"/>
                  </a:ext>
                </a:extLst>
              </p:cNvPr>
              <p:cNvSpPr>
                <a:spLocks noChangeArrowheads="1"/>
              </p:cNvSpPr>
              <p:nvPr/>
            </p:nvSpPr>
            <p:spPr bwMode="auto">
              <a:xfrm>
                <a:off x="3578" y="126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2" name="Freeform 492">
                <a:extLst>
                  <a:ext uri="{FF2B5EF4-FFF2-40B4-BE49-F238E27FC236}">
                    <a16:creationId xmlns:a16="http://schemas.microsoft.com/office/drawing/2014/main" id="{EF0F1A96-62A0-4D6D-AAA7-67B806B7059B}"/>
                  </a:ext>
                </a:extLst>
              </p:cNvPr>
              <p:cNvSpPr/>
              <p:nvPr/>
            </p:nvSpPr>
            <p:spPr bwMode="auto">
              <a:xfrm>
                <a:off x="2549" y="1263"/>
                <a:ext cx="32" cy="19"/>
              </a:xfrm>
              <a:custGeom>
                <a:gdLst>
                  <a:gd name="T0" fmla="*/ 12 w 12"/>
                  <a:gd name="T1" fmla="*/ 0 h 7"/>
                  <a:gd name="T2" fmla="*/ 6 w 12"/>
                  <a:gd name="T3" fmla="*/ 3 h 7"/>
                  <a:gd name="T4" fmla="*/ 6 w 12"/>
                  <a:gd name="T5" fmla="*/ 4 h 7"/>
                  <a:gd name="T6" fmla="*/ 5 w 12"/>
                  <a:gd name="T7" fmla="*/ 5 h 7"/>
                  <a:gd name="T8" fmla="*/ 3 w 12"/>
                  <a:gd name="T9" fmla="*/ 5 h 7"/>
                  <a:gd name="T10" fmla="*/ 3 w 12"/>
                  <a:gd name="T11" fmla="*/ 6 h 7"/>
                  <a:gd name="T12" fmla="*/ 0 w 12"/>
                  <a:gd name="T13" fmla="*/ 5 h 7"/>
                  <a:gd name="T14" fmla="*/ 2 w 12"/>
                  <a:gd name="T15" fmla="*/ 5 h 7"/>
                  <a:gd name="T16" fmla="*/ 1 w 12"/>
                  <a:gd name="T17" fmla="*/ 4 h 7"/>
                  <a:gd name="T18" fmla="*/ 7 w 12"/>
                  <a:gd name="T19" fmla="*/ 1 h 7"/>
                  <a:gd name="T20" fmla="*/ 8 w 12"/>
                  <a:gd name="T21" fmla="*/ 2 h 7"/>
                  <a:gd name="T22" fmla="*/ 8 w 12"/>
                  <a:gd name="T23" fmla="*/ 1 h 7"/>
                  <a:gd name="T24" fmla="*/ 10 w 12"/>
                  <a:gd name="T25" fmla="*/ 1 h 7"/>
                  <a:gd name="T26" fmla="*/ 11 w 12"/>
                  <a:gd name="T27" fmla="*/ 0 h 7"/>
                  <a:gd name="T28" fmla="*/ 12 w 12"/>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0"/>
                    </a:moveTo>
                    <a:cubicBezTo>
                      <a:pt x="12" y="2"/>
                      <a:pt x="8" y="1"/>
                      <a:pt x="6" y="3"/>
                    </a:cubicBezTo>
                    <a:cubicBezTo>
                      <a:pt x="6" y="4"/>
                      <a:pt x="6" y="4"/>
                      <a:pt x="6" y="4"/>
                    </a:cubicBezTo>
                    <a:cubicBezTo>
                      <a:pt x="5" y="5"/>
                      <a:pt x="5" y="5"/>
                      <a:pt x="5" y="5"/>
                    </a:cubicBezTo>
                    <a:cubicBezTo>
                      <a:pt x="4" y="4"/>
                      <a:pt x="4" y="5"/>
                      <a:pt x="3" y="5"/>
                    </a:cubicBezTo>
                    <a:cubicBezTo>
                      <a:pt x="3" y="6"/>
                      <a:pt x="3" y="6"/>
                      <a:pt x="3" y="6"/>
                    </a:cubicBezTo>
                    <a:cubicBezTo>
                      <a:pt x="0" y="5"/>
                      <a:pt x="0" y="5"/>
                      <a:pt x="0" y="5"/>
                    </a:cubicBezTo>
                    <a:cubicBezTo>
                      <a:pt x="1" y="5"/>
                      <a:pt x="2" y="7"/>
                      <a:pt x="2" y="5"/>
                    </a:cubicBezTo>
                    <a:cubicBezTo>
                      <a:pt x="1" y="4"/>
                      <a:pt x="1" y="4"/>
                      <a:pt x="1" y="4"/>
                    </a:cubicBezTo>
                    <a:cubicBezTo>
                      <a:pt x="3" y="4"/>
                      <a:pt x="5" y="3"/>
                      <a:pt x="7" y="1"/>
                    </a:cubicBezTo>
                    <a:cubicBezTo>
                      <a:pt x="8" y="2"/>
                      <a:pt x="8" y="2"/>
                      <a:pt x="8" y="2"/>
                    </a:cubicBezTo>
                    <a:cubicBezTo>
                      <a:pt x="8" y="2"/>
                      <a:pt x="8" y="1"/>
                      <a:pt x="8" y="1"/>
                    </a:cubicBezTo>
                    <a:cubicBezTo>
                      <a:pt x="8" y="0"/>
                      <a:pt x="9" y="2"/>
                      <a:pt x="10" y="1"/>
                    </a:cubicBezTo>
                    <a:cubicBezTo>
                      <a:pt x="11" y="0"/>
                      <a:pt x="11" y="0"/>
                      <a:pt x="11" y="0"/>
                    </a:cubicBezTo>
                    <a:cubicBezTo>
                      <a:pt x="12" y="0"/>
                      <a:pt x="11"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3" name="Freeform 493">
                <a:extLst>
                  <a:ext uri="{FF2B5EF4-FFF2-40B4-BE49-F238E27FC236}">
                    <a16:creationId xmlns:a16="http://schemas.microsoft.com/office/drawing/2014/main" id="{164304C8-6EA8-4E1B-82C4-AAA4341D94E6}"/>
                  </a:ext>
                </a:extLst>
              </p:cNvPr>
              <p:cNvSpPr/>
              <p:nvPr/>
            </p:nvSpPr>
            <p:spPr bwMode="auto">
              <a:xfrm>
                <a:off x="3001" y="1263"/>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4" name="Freeform 494">
                <a:extLst>
                  <a:ext uri="{FF2B5EF4-FFF2-40B4-BE49-F238E27FC236}">
                    <a16:creationId xmlns:a16="http://schemas.microsoft.com/office/drawing/2014/main" id="{FED8385A-A703-4270-90F6-04770E4B0A68}"/>
                  </a:ext>
                </a:extLst>
              </p:cNvPr>
              <p:cNvSpPr/>
              <p:nvPr/>
            </p:nvSpPr>
            <p:spPr bwMode="auto">
              <a:xfrm>
                <a:off x="3559" y="1266"/>
                <a:ext cx="13" cy="8"/>
              </a:xfrm>
              <a:custGeom>
                <a:gdLst>
                  <a:gd name="T0" fmla="*/ 4 w 5"/>
                  <a:gd name="T1" fmla="*/ 0 h 3"/>
                  <a:gd name="T2" fmla="*/ 1 w 5"/>
                  <a:gd name="T3" fmla="*/ 3 h 3"/>
                  <a:gd name="T4" fmla="*/ 0 w 5"/>
                  <a:gd name="T5" fmla="*/ 3 h 3"/>
                  <a:gd name="T6" fmla="*/ 4 w 5"/>
                  <a:gd name="T7" fmla="*/ 0 h 3"/>
                </a:gdLst>
                <a:cxnLst>
                  <a:cxn ang="0">
                    <a:pos x="T0" y="T1"/>
                  </a:cxn>
                  <a:cxn ang="0">
                    <a:pos x="T2" y="T3"/>
                  </a:cxn>
                  <a:cxn ang="0">
                    <a:pos x="T4" y="T5"/>
                  </a:cxn>
                  <a:cxn ang="0">
                    <a:pos x="T6" y="T7"/>
                  </a:cxn>
                </a:cxnLst>
                <a:rect l="0" t="0" r="r" b="b"/>
                <a:pathLst>
                  <a:path w="5" h="3">
                    <a:moveTo>
                      <a:pt x="4" y="0"/>
                    </a:moveTo>
                    <a:cubicBezTo>
                      <a:pt x="5" y="2"/>
                      <a:pt x="2" y="2"/>
                      <a:pt x="1" y="3"/>
                    </a:cubicBezTo>
                    <a:cubicBezTo>
                      <a:pt x="0" y="3"/>
                      <a:pt x="0" y="3"/>
                      <a:pt x="0" y="3"/>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5" name="Freeform 495">
                <a:extLst>
                  <a:ext uri="{FF2B5EF4-FFF2-40B4-BE49-F238E27FC236}">
                    <a16:creationId xmlns:a16="http://schemas.microsoft.com/office/drawing/2014/main" id="{EE75364F-F25E-40E4-ABF8-C933EBA332E9}"/>
                  </a:ext>
                </a:extLst>
              </p:cNvPr>
              <p:cNvSpPr/>
              <p:nvPr/>
            </p:nvSpPr>
            <p:spPr bwMode="auto">
              <a:xfrm>
                <a:off x="2285" y="1263"/>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6" name="Freeform 496">
                <a:extLst>
                  <a:ext uri="{FF2B5EF4-FFF2-40B4-BE49-F238E27FC236}">
                    <a16:creationId xmlns:a16="http://schemas.microsoft.com/office/drawing/2014/main" id="{E44962AA-D950-4FB7-92A6-829E43602DE7}"/>
                  </a:ext>
                </a:extLst>
              </p:cNvPr>
              <p:cNvSpPr/>
              <p:nvPr/>
            </p:nvSpPr>
            <p:spPr bwMode="auto">
              <a:xfrm>
                <a:off x="3538" y="1266"/>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7" name="Freeform 497">
                <a:extLst>
                  <a:ext uri="{FF2B5EF4-FFF2-40B4-BE49-F238E27FC236}">
                    <a16:creationId xmlns:a16="http://schemas.microsoft.com/office/drawing/2014/main" id="{418EC082-1427-470D-9E17-9F14C6E36742}"/>
                  </a:ext>
                </a:extLst>
              </p:cNvPr>
              <p:cNvSpPr/>
              <p:nvPr/>
            </p:nvSpPr>
            <p:spPr bwMode="auto">
              <a:xfrm>
                <a:off x="3800" y="1263"/>
                <a:ext cx="10" cy="6"/>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3" y="2"/>
                      <a:pt x="1" y="2"/>
                      <a:pt x="0" y="2"/>
                    </a:cubicBezTo>
                    <a:cubicBezTo>
                      <a:pt x="0"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8" name="Freeform 498">
                <a:extLst>
                  <a:ext uri="{FF2B5EF4-FFF2-40B4-BE49-F238E27FC236}">
                    <a16:creationId xmlns:a16="http://schemas.microsoft.com/office/drawing/2014/main" id="{1A5C27DF-7210-4316-84A1-EA0240DB04AE}"/>
                  </a:ext>
                </a:extLst>
              </p:cNvPr>
              <p:cNvSpPr/>
              <p:nvPr/>
            </p:nvSpPr>
            <p:spPr bwMode="auto">
              <a:xfrm>
                <a:off x="3142" y="1266"/>
                <a:ext cx="8" cy="8"/>
              </a:xfrm>
              <a:custGeom>
                <a:gdLst>
                  <a:gd name="T0" fmla="*/ 3 w 3"/>
                  <a:gd name="T1" fmla="*/ 1 h 3"/>
                  <a:gd name="T2" fmla="*/ 2 w 3"/>
                  <a:gd name="T3" fmla="*/ 2 h 3"/>
                  <a:gd name="T4" fmla="*/ 2 w 3"/>
                  <a:gd name="T5" fmla="*/ 3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2"/>
                      <a:pt x="2" y="2"/>
                      <a:pt x="2" y="2"/>
                    </a:cubicBezTo>
                    <a:cubicBezTo>
                      <a:pt x="2" y="3"/>
                      <a:pt x="2" y="3"/>
                      <a:pt x="2" y="3"/>
                    </a:cubicBezTo>
                    <a:cubicBezTo>
                      <a:pt x="0" y="2"/>
                      <a:pt x="0" y="2"/>
                      <a:pt x="0" y="2"/>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9" name="Freeform 499">
                <a:extLst>
                  <a:ext uri="{FF2B5EF4-FFF2-40B4-BE49-F238E27FC236}">
                    <a16:creationId xmlns:a16="http://schemas.microsoft.com/office/drawing/2014/main" id="{EAD26C02-B745-47F3-9162-14AB4AE9EDC5}"/>
                  </a:ext>
                </a:extLst>
              </p:cNvPr>
              <p:cNvSpPr/>
              <p:nvPr/>
            </p:nvSpPr>
            <p:spPr bwMode="auto">
              <a:xfrm>
                <a:off x="2648" y="1269"/>
                <a:ext cx="8" cy="2"/>
              </a:xfrm>
              <a:custGeom>
                <a:gdLst>
                  <a:gd name="T0" fmla="*/ 0 w 3"/>
                  <a:gd name="T1" fmla="*/ 1 h 1"/>
                  <a:gd name="T2" fmla="*/ 1 w 3"/>
                  <a:gd name="T3" fmla="*/ 1 h 1"/>
                  <a:gd name="T4" fmla="*/ 0 w 3"/>
                  <a:gd name="T5" fmla="*/ 1 h 1"/>
                  <a:gd name="T6" fmla="*/ 3 w 3"/>
                  <a:gd name="T7" fmla="*/ 0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1"/>
                      <a:pt x="1" y="1"/>
                      <a:pt x="1" y="1"/>
                    </a:cubicBezTo>
                    <a:cubicBezTo>
                      <a:pt x="0" y="1"/>
                      <a:pt x="0" y="1"/>
                      <a:pt x="0" y="1"/>
                    </a:cubicBezTo>
                    <a:cubicBezTo>
                      <a:pt x="1"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0" name="Freeform 500">
                <a:extLst>
                  <a:ext uri="{FF2B5EF4-FFF2-40B4-BE49-F238E27FC236}">
                    <a16:creationId xmlns:a16="http://schemas.microsoft.com/office/drawing/2014/main" id="{7EE02BC4-AF41-4DCC-AB38-9C3C0D62F4B1}"/>
                  </a:ext>
                </a:extLst>
              </p:cNvPr>
              <p:cNvSpPr/>
              <p:nvPr/>
            </p:nvSpPr>
            <p:spPr bwMode="auto">
              <a:xfrm>
                <a:off x="2961" y="1271"/>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1" name="Freeform 501">
                <a:extLst>
                  <a:ext uri="{FF2B5EF4-FFF2-40B4-BE49-F238E27FC236}">
                    <a16:creationId xmlns:a16="http://schemas.microsoft.com/office/drawing/2014/main" id="{81CE923A-B466-4A38-98F2-F2F019A6098F}"/>
                  </a:ext>
                </a:extLst>
              </p:cNvPr>
              <p:cNvSpPr/>
              <p:nvPr/>
            </p:nvSpPr>
            <p:spPr bwMode="auto">
              <a:xfrm>
                <a:off x="2269" y="1271"/>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2" name="Freeform 502">
                <a:extLst>
                  <a:ext uri="{FF2B5EF4-FFF2-40B4-BE49-F238E27FC236}">
                    <a16:creationId xmlns:a16="http://schemas.microsoft.com/office/drawing/2014/main" id="{3C0FADB1-B6DF-4636-A537-458A75719E92}"/>
                  </a:ext>
                </a:extLst>
              </p:cNvPr>
              <p:cNvSpPr/>
              <p:nvPr/>
            </p:nvSpPr>
            <p:spPr bwMode="auto">
              <a:xfrm>
                <a:off x="3108" y="1271"/>
                <a:ext cx="13" cy="11"/>
              </a:xfrm>
              <a:custGeom>
                <a:gdLst>
                  <a:gd name="T0" fmla="*/ 4 w 5"/>
                  <a:gd name="T1" fmla="*/ 2 h 4"/>
                  <a:gd name="T2" fmla="*/ 5 w 5"/>
                  <a:gd name="T3" fmla="*/ 2 h 4"/>
                  <a:gd name="T4" fmla="*/ 0 w 5"/>
                  <a:gd name="T5" fmla="*/ 4 h 4"/>
                  <a:gd name="T6" fmla="*/ 2 w 5"/>
                  <a:gd name="T7" fmla="*/ 2 h 4"/>
                  <a:gd name="T8" fmla="*/ 2 w 5"/>
                  <a:gd name="T9" fmla="*/ 2 h 4"/>
                  <a:gd name="T10" fmla="*/ 5 w 5"/>
                  <a:gd name="T11" fmla="*/ 0 h 4"/>
                  <a:gd name="T12" fmla="*/ 4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5" y="2"/>
                      <a:pt x="5" y="2"/>
                      <a:pt x="5" y="2"/>
                    </a:cubicBezTo>
                    <a:cubicBezTo>
                      <a:pt x="4" y="3"/>
                      <a:pt x="1" y="4"/>
                      <a:pt x="0" y="4"/>
                    </a:cubicBezTo>
                    <a:cubicBezTo>
                      <a:pt x="1" y="3"/>
                      <a:pt x="1" y="3"/>
                      <a:pt x="2" y="2"/>
                    </a:cubicBezTo>
                    <a:cubicBezTo>
                      <a:pt x="2" y="2"/>
                      <a:pt x="2" y="2"/>
                      <a:pt x="2" y="2"/>
                    </a:cubicBezTo>
                    <a:cubicBezTo>
                      <a:pt x="3" y="2"/>
                      <a:pt x="4" y="0"/>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3" name="Freeform 503">
                <a:extLst>
                  <a:ext uri="{FF2B5EF4-FFF2-40B4-BE49-F238E27FC236}">
                    <a16:creationId xmlns:a16="http://schemas.microsoft.com/office/drawing/2014/main" id="{EBD1B768-F266-49D0-B3F8-18081DCC80D6}"/>
                  </a:ext>
                </a:extLst>
              </p:cNvPr>
              <p:cNvSpPr/>
              <p:nvPr/>
            </p:nvSpPr>
            <p:spPr bwMode="auto">
              <a:xfrm>
                <a:off x="3460" y="1274"/>
                <a:ext cx="6" cy="5"/>
              </a:xfrm>
              <a:custGeom>
                <a:gdLst>
                  <a:gd name="T0" fmla="*/ 2 w 2"/>
                  <a:gd name="T1" fmla="*/ 0 h 2"/>
                  <a:gd name="T2" fmla="*/ 2 w 2"/>
                  <a:gd name="T3" fmla="*/ 1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1" y="1"/>
                      <a:pt x="2" y="1"/>
                    </a:cubicBezTo>
                    <a:cubicBezTo>
                      <a:pt x="1" y="1"/>
                      <a:pt x="0" y="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4" name="Freeform 504">
                <a:extLst>
                  <a:ext uri="{FF2B5EF4-FFF2-40B4-BE49-F238E27FC236}">
                    <a16:creationId xmlns:a16="http://schemas.microsoft.com/office/drawing/2014/main" id="{1D1BA2EF-55ED-43E2-B303-5EA8262301E9}"/>
                  </a:ext>
                </a:extLst>
              </p:cNvPr>
              <p:cNvSpPr/>
              <p:nvPr/>
            </p:nvSpPr>
            <p:spPr bwMode="auto">
              <a:xfrm>
                <a:off x="3955" y="1274"/>
                <a:ext cx="8" cy="5"/>
              </a:xfrm>
              <a:custGeom>
                <a:gdLst>
                  <a:gd name="T0" fmla="*/ 2 w 3"/>
                  <a:gd name="T1" fmla="*/ 0 h 2"/>
                  <a:gd name="T2" fmla="*/ 3 w 3"/>
                  <a:gd name="T3" fmla="*/ 0 h 2"/>
                  <a:gd name="T4" fmla="*/ 2 w 3"/>
                  <a:gd name="T5" fmla="*/ 1 h 2"/>
                  <a:gd name="T6" fmla="*/ 0 w 3"/>
                  <a:gd name="T7" fmla="*/ 1 h 2"/>
                  <a:gd name="T8" fmla="*/ 1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3" y="0"/>
                      <a:pt x="3" y="0"/>
                      <a:pt x="3" y="0"/>
                    </a:cubicBezTo>
                    <a:cubicBezTo>
                      <a:pt x="3" y="1"/>
                      <a:pt x="2" y="1"/>
                      <a:pt x="2" y="1"/>
                    </a:cubicBezTo>
                    <a:cubicBezTo>
                      <a:pt x="1" y="2"/>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5" name="Freeform 505">
                <a:extLst>
                  <a:ext uri="{FF2B5EF4-FFF2-40B4-BE49-F238E27FC236}">
                    <a16:creationId xmlns:a16="http://schemas.microsoft.com/office/drawing/2014/main" id="{78C27BF3-F998-489E-BCCE-67EBEDE5BCB4}"/>
                  </a:ext>
                </a:extLst>
              </p:cNvPr>
              <p:cNvSpPr/>
              <p:nvPr/>
            </p:nvSpPr>
            <p:spPr bwMode="auto">
              <a:xfrm>
                <a:off x="3126" y="1274"/>
                <a:ext cx="16" cy="11"/>
              </a:xfrm>
              <a:custGeom>
                <a:gdLst>
                  <a:gd name="T0" fmla="*/ 6 w 6"/>
                  <a:gd name="T1" fmla="*/ 1 h 4"/>
                  <a:gd name="T2" fmla="*/ 3 w 6"/>
                  <a:gd name="T3" fmla="*/ 3 h 4"/>
                  <a:gd name="T4" fmla="*/ 3 w 6"/>
                  <a:gd name="T5" fmla="*/ 4 h 4"/>
                  <a:gd name="T6" fmla="*/ 4 w 6"/>
                  <a:gd name="T7" fmla="*/ 3 h 4"/>
                  <a:gd name="T8" fmla="*/ 1 w 6"/>
                  <a:gd name="T9" fmla="*/ 3 h 4"/>
                  <a:gd name="T10" fmla="*/ 1 w 6"/>
                  <a:gd name="T11" fmla="*/ 2 h 4"/>
                  <a:gd name="T12" fmla="*/ 0 w 6"/>
                  <a:gd name="T13" fmla="*/ 3 h 4"/>
                  <a:gd name="T14" fmla="*/ 1 w 6"/>
                  <a:gd name="T15" fmla="*/ 2 h 4"/>
                  <a:gd name="T16" fmla="*/ 2 w 6"/>
                  <a:gd name="T17" fmla="*/ 3 h 4"/>
                  <a:gd name="T18" fmla="*/ 2 w 6"/>
                  <a:gd name="T19" fmla="*/ 2 h 4"/>
                  <a:gd name="T20" fmla="*/ 2 w 6"/>
                  <a:gd name="T21" fmla="*/ 2 h 4"/>
                  <a:gd name="T22" fmla="*/ 6 w 6"/>
                  <a:gd name="T23" fmla="*/ 1 h 4"/>
                  <a:gd name="T24" fmla="*/ 6 w 6"/>
                  <a:gd name="T25" fmla="*/ 1 h 4"/>
                  <a:gd name="T26" fmla="*/ 6 w 6"/>
                  <a:gd name="T27" fmla="*/ 0 h 4"/>
                  <a:gd name="T28" fmla="*/ 6 w 6"/>
                  <a:gd name="T29" fmla="*/ 0 h 4"/>
                  <a:gd name="T30" fmla="*/ 6 w 6"/>
                  <a:gd name="T3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1"/>
                    </a:moveTo>
                    <a:cubicBezTo>
                      <a:pt x="4" y="1"/>
                      <a:pt x="4" y="3"/>
                      <a:pt x="3" y="3"/>
                    </a:cubicBezTo>
                    <a:cubicBezTo>
                      <a:pt x="3" y="4"/>
                      <a:pt x="3" y="4"/>
                      <a:pt x="3" y="4"/>
                    </a:cubicBezTo>
                    <a:cubicBezTo>
                      <a:pt x="3" y="3"/>
                      <a:pt x="4" y="3"/>
                      <a:pt x="4" y="3"/>
                    </a:cubicBezTo>
                    <a:cubicBezTo>
                      <a:pt x="3" y="4"/>
                      <a:pt x="2" y="3"/>
                      <a:pt x="1" y="3"/>
                    </a:cubicBezTo>
                    <a:cubicBezTo>
                      <a:pt x="1" y="3"/>
                      <a:pt x="2" y="2"/>
                      <a:pt x="1" y="2"/>
                    </a:cubicBezTo>
                    <a:cubicBezTo>
                      <a:pt x="1" y="2"/>
                      <a:pt x="1" y="3"/>
                      <a:pt x="0" y="3"/>
                    </a:cubicBezTo>
                    <a:cubicBezTo>
                      <a:pt x="1" y="2"/>
                      <a:pt x="1" y="2"/>
                      <a:pt x="1" y="2"/>
                    </a:cubicBezTo>
                    <a:cubicBezTo>
                      <a:pt x="2" y="3"/>
                      <a:pt x="2" y="3"/>
                      <a:pt x="2" y="3"/>
                    </a:cubicBezTo>
                    <a:cubicBezTo>
                      <a:pt x="2" y="2"/>
                      <a:pt x="2" y="2"/>
                      <a:pt x="2" y="2"/>
                    </a:cubicBezTo>
                    <a:cubicBezTo>
                      <a:pt x="2" y="2"/>
                      <a:pt x="2" y="2"/>
                      <a:pt x="2" y="2"/>
                    </a:cubicBezTo>
                    <a:cubicBezTo>
                      <a:pt x="6" y="1"/>
                      <a:pt x="6" y="1"/>
                      <a:pt x="6" y="1"/>
                    </a:cubicBezTo>
                    <a:cubicBezTo>
                      <a:pt x="6" y="1"/>
                      <a:pt x="6" y="1"/>
                      <a:pt x="6" y="1"/>
                    </a:cubicBezTo>
                    <a:cubicBezTo>
                      <a:pt x="6" y="0"/>
                      <a:pt x="6" y="0"/>
                      <a:pt x="6" y="0"/>
                    </a:cubicBezTo>
                    <a:cubicBezTo>
                      <a:pt x="6" y="0"/>
                      <a:pt x="6" y="0"/>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6" name="Freeform 506">
                <a:extLst>
                  <a:ext uri="{FF2B5EF4-FFF2-40B4-BE49-F238E27FC236}">
                    <a16:creationId xmlns:a16="http://schemas.microsoft.com/office/drawing/2014/main" id="{157A434C-50A4-4258-B4EC-45325EBD4041}"/>
                  </a:ext>
                </a:extLst>
              </p:cNvPr>
              <p:cNvSpPr/>
              <p:nvPr/>
            </p:nvSpPr>
            <p:spPr bwMode="auto">
              <a:xfrm>
                <a:off x="2856" y="1274"/>
                <a:ext cx="6" cy="5"/>
              </a:xfrm>
              <a:custGeom>
                <a:gdLst>
                  <a:gd name="T0" fmla="*/ 2 w 2"/>
                  <a:gd name="T1" fmla="*/ 1 h 2"/>
                  <a:gd name="T2" fmla="*/ 1 w 2"/>
                  <a:gd name="T3" fmla="*/ 1 h 2"/>
                  <a:gd name="T4" fmla="*/ 2 w 2"/>
                  <a:gd name="T5" fmla="*/ 2 h 2"/>
                  <a:gd name="T6" fmla="*/ 0 w 2"/>
                  <a:gd name="T7" fmla="*/ 2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2" y="2"/>
                      <a:pt x="2" y="2"/>
                      <a:pt x="2" y="2"/>
                    </a:cubicBezTo>
                    <a:cubicBezTo>
                      <a:pt x="0" y="2"/>
                      <a:pt x="0" y="2"/>
                      <a:pt x="0" y="2"/>
                    </a:cubicBezTo>
                    <a:cubicBezTo>
                      <a:pt x="2"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7" name="Freeform 507">
                <a:extLst>
                  <a:ext uri="{FF2B5EF4-FFF2-40B4-BE49-F238E27FC236}">
                    <a16:creationId xmlns:a16="http://schemas.microsoft.com/office/drawing/2014/main" id="{4B724BAA-5420-498D-9596-59F9ABF762FC}"/>
                  </a:ext>
                </a:extLst>
              </p:cNvPr>
              <p:cNvSpPr/>
              <p:nvPr/>
            </p:nvSpPr>
            <p:spPr bwMode="auto">
              <a:xfrm>
                <a:off x="2381" y="127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8" name="Freeform 508">
                <a:extLst>
                  <a:ext uri="{FF2B5EF4-FFF2-40B4-BE49-F238E27FC236}">
                    <a16:creationId xmlns:a16="http://schemas.microsoft.com/office/drawing/2014/main" id="{C72E161C-FE98-4502-908F-6FB1D9C7DA4D}"/>
                  </a:ext>
                </a:extLst>
              </p:cNvPr>
              <p:cNvSpPr/>
              <p:nvPr/>
            </p:nvSpPr>
            <p:spPr bwMode="auto">
              <a:xfrm>
                <a:off x="2953" y="1277"/>
                <a:ext cx="26" cy="16"/>
              </a:xfrm>
              <a:custGeom>
                <a:gdLst>
                  <a:gd name="T0" fmla="*/ 10 w 10"/>
                  <a:gd name="T1" fmla="*/ 1 h 6"/>
                  <a:gd name="T2" fmla="*/ 8 w 10"/>
                  <a:gd name="T3" fmla="*/ 3 h 6"/>
                  <a:gd name="T4" fmla="*/ 8 w 10"/>
                  <a:gd name="T5" fmla="*/ 4 h 6"/>
                  <a:gd name="T6" fmla="*/ 4 w 10"/>
                  <a:gd name="T7" fmla="*/ 4 h 6"/>
                  <a:gd name="T8" fmla="*/ 3 w 10"/>
                  <a:gd name="T9" fmla="*/ 6 h 6"/>
                  <a:gd name="T10" fmla="*/ 1 w 10"/>
                  <a:gd name="T11" fmla="*/ 5 h 6"/>
                  <a:gd name="T12" fmla="*/ 1 w 10"/>
                  <a:gd name="T13" fmla="*/ 4 h 6"/>
                  <a:gd name="T14" fmla="*/ 6 w 10"/>
                  <a:gd name="T15" fmla="*/ 2 h 6"/>
                  <a:gd name="T16" fmla="*/ 7 w 10"/>
                  <a:gd name="T17" fmla="*/ 0 h 6"/>
                  <a:gd name="T18" fmla="*/ 10 w 10"/>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1"/>
                    </a:moveTo>
                    <a:cubicBezTo>
                      <a:pt x="9" y="0"/>
                      <a:pt x="9" y="2"/>
                      <a:pt x="8" y="3"/>
                    </a:cubicBezTo>
                    <a:cubicBezTo>
                      <a:pt x="8" y="3"/>
                      <a:pt x="8" y="4"/>
                      <a:pt x="8" y="4"/>
                    </a:cubicBezTo>
                    <a:cubicBezTo>
                      <a:pt x="7" y="3"/>
                      <a:pt x="5" y="6"/>
                      <a:pt x="4" y="4"/>
                    </a:cubicBezTo>
                    <a:cubicBezTo>
                      <a:pt x="3" y="4"/>
                      <a:pt x="3" y="5"/>
                      <a:pt x="3" y="6"/>
                    </a:cubicBezTo>
                    <a:cubicBezTo>
                      <a:pt x="2" y="6"/>
                      <a:pt x="2" y="4"/>
                      <a:pt x="1" y="5"/>
                    </a:cubicBezTo>
                    <a:cubicBezTo>
                      <a:pt x="0" y="5"/>
                      <a:pt x="1" y="4"/>
                      <a:pt x="1" y="4"/>
                    </a:cubicBezTo>
                    <a:cubicBezTo>
                      <a:pt x="2" y="3"/>
                      <a:pt x="4" y="3"/>
                      <a:pt x="6" y="2"/>
                    </a:cubicBezTo>
                    <a:cubicBezTo>
                      <a:pt x="5" y="1"/>
                      <a:pt x="7" y="1"/>
                      <a:pt x="7" y="0"/>
                    </a:cubicBezTo>
                    <a:cubicBezTo>
                      <a:pt x="8" y="0"/>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9" name="Freeform 509">
                <a:extLst>
                  <a:ext uri="{FF2B5EF4-FFF2-40B4-BE49-F238E27FC236}">
                    <a16:creationId xmlns:a16="http://schemas.microsoft.com/office/drawing/2014/main" id="{8E67E00B-3CD8-4F60-8AB3-AC03092891B3}"/>
                  </a:ext>
                </a:extLst>
              </p:cNvPr>
              <p:cNvSpPr/>
              <p:nvPr/>
            </p:nvSpPr>
            <p:spPr bwMode="auto">
              <a:xfrm>
                <a:off x="2621" y="1279"/>
                <a:ext cx="19" cy="6"/>
              </a:xfrm>
              <a:custGeom>
                <a:gdLst>
                  <a:gd name="T0" fmla="*/ 6 w 7"/>
                  <a:gd name="T1" fmla="*/ 0 h 2"/>
                  <a:gd name="T2" fmla="*/ 4 w 7"/>
                  <a:gd name="T3" fmla="*/ 2 h 2"/>
                  <a:gd name="T4" fmla="*/ 1 w 7"/>
                  <a:gd name="T5" fmla="*/ 2 h 2"/>
                  <a:gd name="T6" fmla="*/ 2 w 7"/>
                  <a:gd name="T7" fmla="*/ 0 h 2"/>
                  <a:gd name="T8" fmla="*/ 2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2"/>
                      <a:pt x="4" y="1"/>
                      <a:pt x="4" y="2"/>
                    </a:cubicBezTo>
                    <a:cubicBezTo>
                      <a:pt x="1" y="2"/>
                      <a:pt x="1" y="2"/>
                      <a:pt x="1" y="2"/>
                    </a:cubicBezTo>
                    <a:cubicBezTo>
                      <a:pt x="0" y="2"/>
                      <a:pt x="4" y="2"/>
                      <a:pt x="2" y="0"/>
                    </a:cubicBezTo>
                    <a:cubicBezTo>
                      <a:pt x="2" y="0"/>
                      <a:pt x="2" y="0"/>
                      <a:pt x="2"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0" name="Freeform 510">
                <a:extLst>
                  <a:ext uri="{FF2B5EF4-FFF2-40B4-BE49-F238E27FC236}">
                    <a16:creationId xmlns:a16="http://schemas.microsoft.com/office/drawing/2014/main" id="{63ECBCAB-D5B2-476D-BA53-B9C3A77853DF}"/>
                  </a:ext>
                </a:extLst>
              </p:cNvPr>
              <p:cNvSpPr/>
              <p:nvPr/>
            </p:nvSpPr>
            <p:spPr bwMode="auto">
              <a:xfrm>
                <a:off x="2376" y="1279"/>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1" name="Freeform 511">
                <a:extLst>
                  <a:ext uri="{FF2B5EF4-FFF2-40B4-BE49-F238E27FC236}">
                    <a16:creationId xmlns:a16="http://schemas.microsoft.com/office/drawing/2014/main" id="{B5A1848B-9DF1-4C8D-8A9C-9E0EEDFCFDD7}"/>
                  </a:ext>
                </a:extLst>
              </p:cNvPr>
              <p:cNvSpPr/>
              <p:nvPr/>
            </p:nvSpPr>
            <p:spPr bwMode="auto">
              <a:xfrm>
                <a:off x="2539" y="1279"/>
                <a:ext cx="85" cy="38"/>
              </a:xfrm>
              <a:custGeom>
                <a:gdLst>
                  <a:gd name="T0" fmla="*/ 31 w 32"/>
                  <a:gd name="T1" fmla="*/ 0 h 14"/>
                  <a:gd name="T2" fmla="*/ 30 w 32"/>
                  <a:gd name="T3" fmla="*/ 1 h 14"/>
                  <a:gd name="T4" fmla="*/ 31 w 32"/>
                  <a:gd name="T5" fmla="*/ 1 h 14"/>
                  <a:gd name="T6" fmla="*/ 32 w 32"/>
                  <a:gd name="T7" fmla="*/ 1 h 14"/>
                  <a:gd name="T8" fmla="*/ 30 w 32"/>
                  <a:gd name="T9" fmla="*/ 2 h 14"/>
                  <a:gd name="T10" fmla="*/ 32 w 32"/>
                  <a:gd name="T11" fmla="*/ 3 h 14"/>
                  <a:gd name="T12" fmla="*/ 30 w 32"/>
                  <a:gd name="T13" fmla="*/ 4 h 14"/>
                  <a:gd name="T14" fmla="*/ 30 w 32"/>
                  <a:gd name="T15" fmla="*/ 3 h 14"/>
                  <a:gd name="T16" fmla="*/ 26 w 32"/>
                  <a:gd name="T17" fmla="*/ 4 h 14"/>
                  <a:gd name="T18" fmla="*/ 26 w 32"/>
                  <a:gd name="T19" fmla="*/ 6 h 14"/>
                  <a:gd name="T20" fmla="*/ 24 w 32"/>
                  <a:gd name="T21" fmla="*/ 6 h 14"/>
                  <a:gd name="T22" fmla="*/ 24 w 32"/>
                  <a:gd name="T23" fmla="*/ 5 h 14"/>
                  <a:gd name="T24" fmla="*/ 22 w 32"/>
                  <a:gd name="T25" fmla="*/ 6 h 14"/>
                  <a:gd name="T26" fmla="*/ 22 w 32"/>
                  <a:gd name="T27" fmla="*/ 6 h 14"/>
                  <a:gd name="T28" fmla="*/ 20 w 32"/>
                  <a:gd name="T29" fmla="*/ 5 h 14"/>
                  <a:gd name="T30" fmla="*/ 17 w 32"/>
                  <a:gd name="T31" fmla="*/ 7 h 14"/>
                  <a:gd name="T32" fmla="*/ 16 w 32"/>
                  <a:gd name="T33" fmla="*/ 7 h 14"/>
                  <a:gd name="T34" fmla="*/ 15 w 32"/>
                  <a:gd name="T35" fmla="*/ 7 h 14"/>
                  <a:gd name="T36" fmla="*/ 16 w 32"/>
                  <a:gd name="T37" fmla="*/ 7 h 14"/>
                  <a:gd name="T38" fmla="*/ 15 w 32"/>
                  <a:gd name="T39" fmla="*/ 8 h 14"/>
                  <a:gd name="T40" fmla="*/ 18 w 32"/>
                  <a:gd name="T41" fmla="*/ 9 h 14"/>
                  <a:gd name="T42" fmla="*/ 20 w 32"/>
                  <a:gd name="T43" fmla="*/ 8 h 14"/>
                  <a:gd name="T44" fmla="*/ 20 w 32"/>
                  <a:gd name="T45" fmla="*/ 8 h 14"/>
                  <a:gd name="T46" fmla="*/ 16 w 32"/>
                  <a:gd name="T47" fmla="*/ 10 h 14"/>
                  <a:gd name="T48" fmla="*/ 13 w 32"/>
                  <a:gd name="T49" fmla="*/ 10 h 14"/>
                  <a:gd name="T50" fmla="*/ 13 w 32"/>
                  <a:gd name="T51" fmla="*/ 11 h 14"/>
                  <a:gd name="T52" fmla="*/ 14 w 32"/>
                  <a:gd name="T53" fmla="*/ 11 h 14"/>
                  <a:gd name="T54" fmla="*/ 8 w 32"/>
                  <a:gd name="T55" fmla="*/ 12 h 14"/>
                  <a:gd name="T56" fmla="*/ 8 w 32"/>
                  <a:gd name="T57" fmla="*/ 13 h 14"/>
                  <a:gd name="T58" fmla="*/ 6 w 32"/>
                  <a:gd name="T59" fmla="*/ 13 h 14"/>
                  <a:gd name="T60" fmla="*/ 6 w 32"/>
                  <a:gd name="T61" fmla="*/ 12 h 14"/>
                  <a:gd name="T62" fmla="*/ 4 w 32"/>
                  <a:gd name="T63" fmla="*/ 13 h 14"/>
                  <a:gd name="T64" fmla="*/ 1 w 32"/>
                  <a:gd name="T65" fmla="*/ 13 h 14"/>
                  <a:gd name="T66" fmla="*/ 3 w 32"/>
                  <a:gd name="T67" fmla="*/ 11 h 14"/>
                  <a:gd name="T68" fmla="*/ 0 w 32"/>
                  <a:gd name="T69" fmla="*/ 11 h 14"/>
                  <a:gd name="T70" fmla="*/ 5 w 32"/>
                  <a:gd name="T71" fmla="*/ 11 h 14"/>
                  <a:gd name="T72" fmla="*/ 5 w 32"/>
                  <a:gd name="T73" fmla="*/ 10 h 14"/>
                  <a:gd name="T74" fmla="*/ 10 w 32"/>
                  <a:gd name="T75" fmla="*/ 8 h 14"/>
                  <a:gd name="T76" fmla="*/ 11 w 32"/>
                  <a:gd name="T77" fmla="*/ 10 h 14"/>
                  <a:gd name="T78" fmla="*/ 12 w 32"/>
                  <a:gd name="T79" fmla="*/ 9 h 14"/>
                  <a:gd name="T80" fmla="*/ 11 w 32"/>
                  <a:gd name="T81" fmla="*/ 10 h 14"/>
                  <a:gd name="T82" fmla="*/ 10 w 32"/>
                  <a:gd name="T83" fmla="*/ 10 h 14"/>
                  <a:gd name="T84" fmla="*/ 11 w 32"/>
                  <a:gd name="T85" fmla="*/ 11 h 14"/>
                  <a:gd name="T86" fmla="*/ 13 w 32"/>
                  <a:gd name="T87" fmla="*/ 9 h 14"/>
                  <a:gd name="T88" fmla="*/ 16 w 32"/>
                  <a:gd name="T89" fmla="*/ 9 h 14"/>
                  <a:gd name="T90" fmla="*/ 11 w 32"/>
                  <a:gd name="T91" fmla="*/ 7 h 14"/>
                  <a:gd name="T92" fmla="*/ 12 w 32"/>
                  <a:gd name="T93" fmla="*/ 7 h 14"/>
                  <a:gd name="T94" fmla="*/ 16 w 32"/>
                  <a:gd name="T95" fmla="*/ 6 h 14"/>
                  <a:gd name="T96" fmla="*/ 15 w 32"/>
                  <a:gd name="T97" fmla="*/ 5 h 14"/>
                  <a:gd name="T98" fmla="*/ 19 w 32"/>
                  <a:gd name="T99" fmla="*/ 3 h 14"/>
                  <a:gd name="T100" fmla="*/ 21 w 32"/>
                  <a:gd name="T101" fmla="*/ 3 h 14"/>
                  <a:gd name="T102" fmla="*/ 21 w 32"/>
                  <a:gd name="T103" fmla="*/ 1 h 14"/>
                  <a:gd name="T104" fmla="*/ 23 w 32"/>
                  <a:gd name="T105" fmla="*/ 1 h 14"/>
                  <a:gd name="T106" fmla="*/ 21 w 32"/>
                  <a:gd name="T107" fmla="*/ 4 h 14"/>
                  <a:gd name="T108" fmla="*/ 23 w 32"/>
                  <a:gd name="T109" fmla="*/ 3 h 14"/>
                  <a:gd name="T110" fmla="*/ 21 w 32"/>
                  <a:gd name="T111" fmla="*/ 5 h 14"/>
                  <a:gd name="T112" fmla="*/ 28 w 32"/>
                  <a:gd name="T113" fmla="*/ 1 h 14"/>
                  <a:gd name="T114" fmla="*/ 29 w 32"/>
                  <a:gd name="T115" fmla="*/ 2 h 14"/>
                  <a:gd name="T116" fmla="*/ 30 w 32"/>
                  <a:gd name="T117" fmla="*/ 1 h 14"/>
                  <a:gd name="T118" fmla="*/ 29 w 32"/>
                  <a:gd name="T119" fmla="*/ 1 h 14"/>
                  <a:gd name="T120" fmla="*/ 31 w 32"/>
                  <a:gd name="T1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
                    <a:moveTo>
                      <a:pt x="31" y="0"/>
                    </a:moveTo>
                    <a:cubicBezTo>
                      <a:pt x="30" y="1"/>
                      <a:pt x="30" y="1"/>
                      <a:pt x="30" y="1"/>
                    </a:cubicBezTo>
                    <a:cubicBezTo>
                      <a:pt x="31" y="1"/>
                      <a:pt x="31" y="1"/>
                      <a:pt x="31" y="1"/>
                    </a:cubicBezTo>
                    <a:cubicBezTo>
                      <a:pt x="31" y="1"/>
                      <a:pt x="31" y="1"/>
                      <a:pt x="32" y="1"/>
                    </a:cubicBezTo>
                    <a:cubicBezTo>
                      <a:pt x="30" y="2"/>
                      <a:pt x="30" y="2"/>
                      <a:pt x="30" y="2"/>
                    </a:cubicBezTo>
                    <a:cubicBezTo>
                      <a:pt x="30" y="3"/>
                      <a:pt x="31" y="3"/>
                      <a:pt x="32" y="3"/>
                    </a:cubicBezTo>
                    <a:cubicBezTo>
                      <a:pt x="31" y="4"/>
                      <a:pt x="30" y="4"/>
                      <a:pt x="30" y="4"/>
                    </a:cubicBezTo>
                    <a:cubicBezTo>
                      <a:pt x="30" y="3"/>
                      <a:pt x="30" y="3"/>
                      <a:pt x="30" y="3"/>
                    </a:cubicBezTo>
                    <a:cubicBezTo>
                      <a:pt x="29" y="2"/>
                      <a:pt x="28" y="4"/>
                      <a:pt x="26" y="4"/>
                    </a:cubicBezTo>
                    <a:cubicBezTo>
                      <a:pt x="28" y="5"/>
                      <a:pt x="23" y="4"/>
                      <a:pt x="26" y="6"/>
                    </a:cubicBezTo>
                    <a:cubicBezTo>
                      <a:pt x="25" y="6"/>
                      <a:pt x="24" y="6"/>
                      <a:pt x="24" y="6"/>
                    </a:cubicBezTo>
                    <a:cubicBezTo>
                      <a:pt x="24" y="6"/>
                      <a:pt x="24" y="5"/>
                      <a:pt x="24" y="5"/>
                    </a:cubicBezTo>
                    <a:cubicBezTo>
                      <a:pt x="23" y="5"/>
                      <a:pt x="23" y="6"/>
                      <a:pt x="22" y="6"/>
                    </a:cubicBezTo>
                    <a:cubicBezTo>
                      <a:pt x="22" y="6"/>
                      <a:pt x="22" y="6"/>
                      <a:pt x="22" y="6"/>
                    </a:cubicBezTo>
                    <a:cubicBezTo>
                      <a:pt x="21" y="6"/>
                      <a:pt x="22" y="4"/>
                      <a:pt x="20" y="5"/>
                    </a:cubicBezTo>
                    <a:cubicBezTo>
                      <a:pt x="20" y="6"/>
                      <a:pt x="18" y="5"/>
                      <a:pt x="17" y="7"/>
                    </a:cubicBezTo>
                    <a:cubicBezTo>
                      <a:pt x="17" y="6"/>
                      <a:pt x="16" y="7"/>
                      <a:pt x="16" y="7"/>
                    </a:cubicBezTo>
                    <a:cubicBezTo>
                      <a:pt x="15" y="7"/>
                      <a:pt x="15" y="7"/>
                      <a:pt x="15" y="7"/>
                    </a:cubicBezTo>
                    <a:cubicBezTo>
                      <a:pt x="16" y="7"/>
                      <a:pt x="16" y="7"/>
                      <a:pt x="16" y="7"/>
                    </a:cubicBezTo>
                    <a:cubicBezTo>
                      <a:pt x="16" y="8"/>
                      <a:pt x="15" y="7"/>
                      <a:pt x="15" y="8"/>
                    </a:cubicBezTo>
                    <a:cubicBezTo>
                      <a:pt x="15" y="9"/>
                      <a:pt x="17" y="9"/>
                      <a:pt x="18" y="9"/>
                    </a:cubicBezTo>
                    <a:cubicBezTo>
                      <a:pt x="19" y="8"/>
                      <a:pt x="19" y="8"/>
                      <a:pt x="20" y="8"/>
                    </a:cubicBezTo>
                    <a:cubicBezTo>
                      <a:pt x="20" y="8"/>
                      <a:pt x="20" y="8"/>
                      <a:pt x="20" y="8"/>
                    </a:cubicBezTo>
                    <a:cubicBezTo>
                      <a:pt x="19" y="9"/>
                      <a:pt x="16" y="9"/>
                      <a:pt x="16" y="10"/>
                    </a:cubicBezTo>
                    <a:cubicBezTo>
                      <a:pt x="15" y="10"/>
                      <a:pt x="14" y="9"/>
                      <a:pt x="13" y="10"/>
                    </a:cubicBezTo>
                    <a:cubicBezTo>
                      <a:pt x="13" y="10"/>
                      <a:pt x="13" y="10"/>
                      <a:pt x="13" y="11"/>
                    </a:cubicBezTo>
                    <a:cubicBezTo>
                      <a:pt x="14" y="11"/>
                      <a:pt x="14" y="11"/>
                      <a:pt x="14" y="11"/>
                    </a:cubicBezTo>
                    <a:cubicBezTo>
                      <a:pt x="12" y="12"/>
                      <a:pt x="10" y="12"/>
                      <a:pt x="8" y="12"/>
                    </a:cubicBezTo>
                    <a:cubicBezTo>
                      <a:pt x="8" y="12"/>
                      <a:pt x="8" y="13"/>
                      <a:pt x="8" y="13"/>
                    </a:cubicBezTo>
                    <a:cubicBezTo>
                      <a:pt x="6" y="13"/>
                      <a:pt x="6" y="13"/>
                      <a:pt x="6" y="13"/>
                    </a:cubicBezTo>
                    <a:cubicBezTo>
                      <a:pt x="5" y="13"/>
                      <a:pt x="8" y="12"/>
                      <a:pt x="6" y="12"/>
                    </a:cubicBezTo>
                    <a:cubicBezTo>
                      <a:pt x="4" y="13"/>
                      <a:pt x="4" y="13"/>
                      <a:pt x="4" y="13"/>
                    </a:cubicBezTo>
                    <a:cubicBezTo>
                      <a:pt x="4" y="11"/>
                      <a:pt x="2" y="14"/>
                      <a:pt x="1" y="13"/>
                    </a:cubicBezTo>
                    <a:cubicBezTo>
                      <a:pt x="1" y="12"/>
                      <a:pt x="3" y="13"/>
                      <a:pt x="3" y="11"/>
                    </a:cubicBezTo>
                    <a:cubicBezTo>
                      <a:pt x="0" y="11"/>
                      <a:pt x="0" y="11"/>
                      <a:pt x="0" y="11"/>
                    </a:cubicBezTo>
                    <a:cubicBezTo>
                      <a:pt x="1" y="11"/>
                      <a:pt x="4" y="11"/>
                      <a:pt x="5" y="11"/>
                    </a:cubicBezTo>
                    <a:cubicBezTo>
                      <a:pt x="5" y="10"/>
                      <a:pt x="5" y="10"/>
                      <a:pt x="5" y="10"/>
                    </a:cubicBezTo>
                    <a:cubicBezTo>
                      <a:pt x="7" y="13"/>
                      <a:pt x="8" y="6"/>
                      <a:pt x="10" y="8"/>
                    </a:cubicBezTo>
                    <a:cubicBezTo>
                      <a:pt x="10" y="9"/>
                      <a:pt x="10" y="9"/>
                      <a:pt x="11" y="10"/>
                    </a:cubicBezTo>
                    <a:cubicBezTo>
                      <a:pt x="12" y="9"/>
                      <a:pt x="12" y="9"/>
                      <a:pt x="12" y="9"/>
                    </a:cubicBezTo>
                    <a:cubicBezTo>
                      <a:pt x="12" y="10"/>
                      <a:pt x="11" y="10"/>
                      <a:pt x="11" y="10"/>
                    </a:cubicBezTo>
                    <a:cubicBezTo>
                      <a:pt x="10" y="10"/>
                      <a:pt x="10" y="10"/>
                      <a:pt x="10" y="10"/>
                    </a:cubicBezTo>
                    <a:cubicBezTo>
                      <a:pt x="9" y="11"/>
                      <a:pt x="10" y="11"/>
                      <a:pt x="11" y="11"/>
                    </a:cubicBezTo>
                    <a:cubicBezTo>
                      <a:pt x="11" y="11"/>
                      <a:pt x="13" y="10"/>
                      <a:pt x="13" y="9"/>
                    </a:cubicBezTo>
                    <a:cubicBezTo>
                      <a:pt x="14" y="10"/>
                      <a:pt x="15" y="10"/>
                      <a:pt x="16" y="9"/>
                    </a:cubicBezTo>
                    <a:cubicBezTo>
                      <a:pt x="14" y="7"/>
                      <a:pt x="11" y="10"/>
                      <a:pt x="11" y="7"/>
                    </a:cubicBezTo>
                    <a:cubicBezTo>
                      <a:pt x="11" y="7"/>
                      <a:pt x="12" y="7"/>
                      <a:pt x="12" y="7"/>
                    </a:cubicBezTo>
                    <a:cubicBezTo>
                      <a:pt x="14" y="7"/>
                      <a:pt x="15" y="6"/>
                      <a:pt x="16" y="6"/>
                    </a:cubicBezTo>
                    <a:cubicBezTo>
                      <a:pt x="15" y="5"/>
                      <a:pt x="15" y="5"/>
                      <a:pt x="15" y="5"/>
                    </a:cubicBezTo>
                    <a:cubicBezTo>
                      <a:pt x="16" y="4"/>
                      <a:pt x="17" y="4"/>
                      <a:pt x="19" y="3"/>
                    </a:cubicBezTo>
                    <a:cubicBezTo>
                      <a:pt x="19" y="4"/>
                      <a:pt x="20" y="3"/>
                      <a:pt x="21" y="3"/>
                    </a:cubicBezTo>
                    <a:cubicBezTo>
                      <a:pt x="21" y="1"/>
                      <a:pt x="21" y="1"/>
                      <a:pt x="21" y="1"/>
                    </a:cubicBezTo>
                    <a:cubicBezTo>
                      <a:pt x="23" y="1"/>
                      <a:pt x="23" y="1"/>
                      <a:pt x="23" y="1"/>
                    </a:cubicBezTo>
                    <a:cubicBezTo>
                      <a:pt x="23" y="3"/>
                      <a:pt x="20" y="3"/>
                      <a:pt x="21" y="4"/>
                    </a:cubicBezTo>
                    <a:cubicBezTo>
                      <a:pt x="23" y="3"/>
                      <a:pt x="23" y="3"/>
                      <a:pt x="23" y="3"/>
                    </a:cubicBezTo>
                    <a:cubicBezTo>
                      <a:pt x="22" y="4"/>
                      <a:pt x="22" y="4"/>
                      <a:pt x="21" y="5"/>
                    </a:cubicBezTo>
                    <a:cubicBezTo>
                      <a:pt x="24" y="5"/>
                      <a:pt x="26" y="2"/>
                      <a:pt x="28" y="1"/>
                    </a:cubicBezTo>
                    <a:cubicBezTo>
                      <a:pt x="28" y="2"/>
                      <a:pt x="29" y="2"/>
                      <a:pt x="29" y="2"/>
                    </a:cubicBezTo>
                    <a:cubicBezTo>
                      <a:pt x="30" y="1"/>
                      <a:pt x="30" y="1"/>
                      <a:pt x="30" y="1"/>
                    </a:cubicBezTo>
                    <a:cubicBezTo>
                      <a:pt x="30" y="1"/>
                      <a:pt x="29" y="1"/>
                      <a:pt x="29" y="1"/>
                    </a:cubicBezTo>
                    <a:cubicBezTo>
                      <a:pt x="30" y="1"/>
                      <a:pt x="30"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2" name="Freeform 512">
                <a:extLst>
                  <a:ext uri="{FF2B5EF4-FFF2-40B4-BE49-F238E27FC236}">
                    <a16:creationId xmlns:a16="http://schemas.microsoft.com/office/drawing/2014/main" id="{4ABFA532-CDA9-4A7A-AEA4-8A79F12154E7}"/>
                  </a:ext>
                </a:extLst>
              </p:cNvPr>
              <p:cNvSpPr/>
              <p:nvPr/>
            </p:nvSpPr>
            <p:spPr bwMode="auto">
              <a:xfrm>
                <a:off x="3677" y="1279"/>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3" name="Freeform 513">
                <a:extLst>
                  <a:ext uri="{FF2B5EF4-FFF2-40B4-BE49-F238E27FC236}">
                    <a16:creationId xmlns:a16="http://schemas.microsoft.com/office/drawing/2014/main" id="{DF379D35-0F44-4860-876E-C218EEB2F9BE}"/>
                  </a:ext>
                </a:extLst>
              </p:cNvPr>
              <p:cNvSpPr/>
              <p:nvPr/>
            </p:nvSpPr>
            <p:spPr bwMode="auto">
              <a:xfrm>
                <a:off x="3904" y="1279"/>
                <a:ext cx="43" cy="11"/>
              </a:xfrm>
              <a:custGeom>
                <a:gdLst>
                  <a:gd name="T0" fmla="*/ 16 w 16"/>
                  <a:gd name="T1" fmla="*/ 1 h 4"/>
                  <a:gd name="T2" fmla="*/ 16 w 16"/>
                  <a:gd name="T3" fmla="*/ 2 h 4"/>
                  <a:gd name="T4" fmla="*/ 8 w 16"/>
                  <a:gd name="T5" fmla="*/ 3 h 4"/>
                  <a:gd name="T6" fmla="*/ 7 w 16"/>
                  <a:gd name="T7" fmla="*/ 2 h 4"/>
                  <a:gd name="T8" fmla="*/ 7 w 16"/>
                  <a:gd name="T9" fmla="*/ 3 h 4"/>
                  <a:gd name="T10" fmla="*/ 1 w 16"/>
                  <a:gd name="T11" fmla="*/ 4 h 4"/>
                  <a:gd name="T12" fmla="*/ 0 w 16"/>
                  <a:gd name="T13" fmla="*/ 4 h 4"/>
                  <a:gd name="T14" fmla="*/ 1 w 16"/>
                  <a:gd name="T15" fmla="*/ 3 h 4"/>
                  <a:gd name="T16" fmla="*/ 6 w 16"/>
                  <a:gd name="T17" fmla="*/ 1 h 4"/>
                  <a:gd name="T18" fmla="*/ 6 w 16"/>
                  <a:gd name="T19" fmla="*/ 1 h 4"/>
                  <a:gd name="T20" fmla="*/ 16 w 16"/>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4">
                    <a:moveTo>
                      <a:pt x="16" y="1"/>
                    </a:moveTo>
                    <a:cubicBezTo>
                      <a:pt x="16" y="2"/>
                      <a:pt x="16" y="2"/>
                      <a:pt x="16" y="2"/>
                    </a:cubicBezTo>
                    <a:cubicBezTo>
                      <a:pt x="13" y="1"/>
                      <a:pt x="10" y="2"/>
                      <a:pt x="8" y="3"/>
                    </a:cubicBezTo>
                    <a:cubicBezTo>
                      <a:pt x="8" y="3"/>
                      <a:pt x="8" y="2"/>
                      <a:pt x="7" y="2"/>
                    </a:cubicBezTo>
                    <a:cubicBezTo>
                      <a:pt x="7" y="2"/>
                      <a:pt x="7" y="2"/>
                      <a:pt x="7" y="3"/>
                    </a:cubicBezTo>
                    <a:cubicBezTo>
                      <a:pt x="5" y="3"/>
                      <a:pt x="2" y="2"/>
                      <a:pt x="1" y="4"/>
                    </a:cubicBezTo>
                    <a:cubicBezTo>
                      <a:pt x="0" y="4"/>
                      <a:pt x="0" y="4"/>
                      <a:pt x="0" y="4"/>
                    </a:cubicBezTo>
                    <a:cubicBezTo>
                      <a:pt x="0" y="3"/>
                      <a:pt x="1" y="3"/>
                      <a:pt x="1" y="3"/>
                    </a:cubicBezTo>
                    <a:cubicBezTo>
                      <a:pt x="4" y="3"/>
                      <a:pt x="4" y="2"/>
                      <a:pt x="6" y="1"/>
                    </a:cubicBezTo>
                    <a:cubicBezTo>
                      <a:pt x="6" y="1"/>
                      <a:pt x="6" y="1"/>
                      <a:pt x="6" y="1"/>
                    </a:cubicBezTo>
                    <a:cubicBezTo>
                      <a:pt x="9" y="2"/>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4" name="Freeform 514">
                <a:extLst>
                  <a:ext uri="{FF2B5EF4-FFF2-40B4-BE49-F238E27FC236}">
                    <a16:creationId xmlns:a16="http://schemas.microsoft.com/office/drawing/2014/main" id="{57D5DA9E-5C0C-42B6-A2FA-CCCF7F3BE6FE}"/>
                  </a:ext>
                </a:extLst>
              </p:cNvPr>
              <p:cNvSpPr/>
              <p:nvPr/>
            </p:nvSpPr>
            <p:spPr bwMode="auto">
              <a:xfrm>
                <a:off x="2971" y="128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5" name="Freeform 515">
                <a:extLst>
                  <a:ext uri="{FF2B5EF4-FFF2-40B4-BE49-F238E27FC236}">
                    <a16:creationId xmlns:a16="http://schemas.microsoft.com/office/drawing/2014/main" id="{7242A7E7-FEBF-49AD-9D98-8D7D12994344}"/>
                  </a:ext>
                </a:extLst>
              </p:cNvPr>
              <p:cNvSpPr/>
              <p:nvPr/>
            </p:nvSpPr>
            <p:spPr bwMode="auto">
              <a:xfrm>
                <a:off x="2338" y="1282"/>
                <a:ext cx="8" cy="8"/>
              </a:xfrm>
              <a:custGeom>
                <a:gdLst>
                  <a:gd name="T0" fmla="*/ 3 w 3"/>
                  <a:gd name="T1" fmla="*/ 1 h 3"/>
                  <a:gd name="T2" fmla="*/ 2 w 3"/>
                  <a:gd name="T3" fmla="*/ 1 h 3"/>
                  <a:gd name="T4" fmla="*/ 1 w 3"/>
                  <a:gd name="T5" fmla="*/ 1 h 3"/>
                  <a:gd name="T6" fmla="*/ 2 w 3"/>
                  <a:gd name="T7" fmla="*/ 2 h 3"/>
                  <a:gd name="T8" fmla="*/ 0 w 3"/>
                  <a:gd name="T9" fmla="*/ 2 h 3"/>
                  <a:gd name="T10" fmla="*/ 3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2" y="1"/>
                      <a:pt x="2" y="1"/>
                    </a:cubicBezTo>
                    <a:cubicBezTo>
                      <a:pt x="1" y="1"/>
                      <a:pt x="1" y="1"/>
                      <a:pt x="1" y="1"/>
                    </a:cubicBezTo>
                    <a:cubicBezTo>
                      <a:pt x="2" y="2"/>
                      <a:pt x="2" y="2"/>
                      <a:pt x="2" y="2"/>
                    </a:cubicBezTo>
                    <a:cubicBezTo>
                      <a:pt x="1" y="1"/>
                      <a:pt x="1" y="3"/>
                      <a:pt x="0" y="2"/>
                    </a:cubicBezTo>
                    <a:cubicBezTo>
                      <a:pt x="1" y="1"/>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6" name="Freeform 516">
                <a:extLst>
                  <a:ext uri="{FF2B5EF4-FFF2-40B4-BE49-F238E27FC236}">
                    <a16:creationId xmlns:a16="http://schemas.microsoft.com/office/drawing/2014/main" id="{9182B18E-E0CE-47EB-9A32-4ADBAA0943D3}"/>
                  </a:ext>
                </a:extLst>
              </p:cNvPr>
              <p:cNvSpPr/>
              <p:nvPr/>
            </p:nvSpPr>
            <p:spPr bwMode="auto">
              <a:xfrm>
                <a:off x="3097" y="128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7" name="Freeform 517">
                <a:extLst>
                  <a:ext uri="{FF2B5EF4-FFF2-40B4-BE49-F238E27FC236}">
                    <a16:creationId xmlns:a16="http://schemas.microsoft.com/office/drawing/2014/main" id="{B4C96009-5B7E-42BF-9777-FFB24C9DB3B7}"/>
                  </a:ext>
                </a:extLst>
              </p:cNvPr>
              <p:cNvSpPr/>
              <p:nvPr/>
            </p:nvSpPr>
            <p:spPr bwMode="auto">
              <a:xfrm>
                <a:off x="3653" y="1285"/>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3"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8" name="Freeform 518">
                <a:extLst>
                  <a:ext uri="{FF2B5EF4-FFF2-40B4-BE49-F238E27FC236}">
                    <a16:creationId xmlns:a16="http://schemas.microsoft.com/office/drawing/2014/main" id="{C2AF8FDF-D910-4E7F-9343-98507478D190}"/>
                  </a:ext>
                </a:extLst>
              </p:cNvPr>
              <p:cNvSpPr/>
              <p:nvPr/>
            </p:nvSpPr>
            <p:spPr bwMode="auto">
              <a:xfrm>
                <a:off x="3049" y="1285"/>
                <a:ext cx="56" cy="40"/>
              </a:xfrm>
              <a:custGeom>
                <a:gdLst>
                  <a:gd name="T0" fmla="*/ 21 w 21"/>
                  <a:gd name="T1" fmla="*/ 0 h 15"/>
                  <a:gd name="T2" fmla="*/ 15 w 21"/>
                  <a:gd name="T3" fmla="*/ 6 h 15"/>
                  <a:gd name="T4" fmla="*/ 13 w 21"/>
                  <a:gd name="T5" fmla="*/ 6 h 15"/>
                  <a:gd name="T6" fmla="*/ 7 w 21"/>
                  <a:gd name="T7" fmla="*/ 11 h 15"/>
                  <a:gd name="T8" fmla="*/ 8 w 21"/>
                  <a:gd name="T9" fmla="*/ 12 h 15"/>
                  <a:gd name="T10" fmla="*/ 2 w 21"/>
                  <a:gd name="T11" fmla="*/ 14 h 15"/>
                  <a:gd name="T12" fmla="*/ 1 w 21"/>
                  <a:gd name="T13" fmla="*/ 15 h 15"/>
                  <a:gd name="T14" fmla="*/ 2 w 21"/>
                  <a:gd name="T15" fmla="*/ 13 h 15"/>
                  <a:gd name="T16" fmla="*/ 3 w 21"/>
                  <a:gd name="T17" fmla="*/ 13 h 15"/>
                  <a:gd name="T18" fmla="*/ 5 w 21"/>
                  <a:gd name="T19" fmla="*/ 12 h 15"/>
                  <a:gd name="T20" fmla="*/ 5 w 21"/>
                  <a:gd name="T21" fmla="*/ 12 h 15"/>
                  <a:gd name="T22" fmla="*/ 6 w 21"/>
                  <a:gd name="T23" fmla="*/ 11 h 15"/>
                  <a:gd name="T24" fmla="*/ 5 w 21"/>
                  <a:gd name="T25" fmla="*/ 11 h 15"/>
                  <a:gd name="T26" fmla="*/ 5 w 21"/>
                  <a:gd name="T27" fmla="*/ 10 h 15"/>
                  <a:gd name="T28" fmla="*/ 6 w 21"/>
                  <a:gd name="T29" fmla="*/ 11 h 15"/>
                  <a:gd name="T30" fmla="*/ 10 w 21"/>
                  <a:gd name="T31" fmla="*/ 7 h 15"/>
                  <a:gd name="T32" fmla="*/ 14 w 21"/>
                  <a:gd name="T33" fmla="*/ 5 h 15"/>
                  <a:gd name="T34" fmla="*/ 14 w 21"/>
                  <a:gd name="T35" fmla="*/ 5 h 15"/>
                  <a:gd name="T36" fmla="*/ 14 w 21"/>
                  <a:gd name="T37" fmla="*/ 4 h 15"/>
                  <a:gd name="T38" fmla="*/ 15 w 21"/>
                  <a:gd name="T39" fmla="*/ 4 h 15"/>
                  <a:gd name="T40" fmla="*/ 15 w 21"/>
                  <a:gd name="T41" fmla="*/ 3 h 15"/>
                  <a:gd name="T42" fmla="*/ 16 w 21"/>
                  <a:gd name="T43" fmla="*/ 3 h 15"/>
                  <a:gd name="T44" fmla="*/ 17 w 21"/>
                  <a:gd name="T45" fmla="*/ 2 h 15"/>
                  <a:gd name="T46" fmla="*/ 19 w 21"/>
                  <a:gd name="T47" fmla="*/ 1 h 15"/>
                  <a:gd name="T48" fmla="*/ 21 w 21"/>
                  <a:gd name="T4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5">
                    <a:moveTo>
                      <a:pt x="21" y="0"/>
                    </a:moveTo>
                    <a:cubicBezTo>
                      <a:pt x="20" y="2"/>
                      <a:pt x="16" y="4"/>
                      <a:pt x="15" y="6"/>
                    </a:cubicBezTo>
                    <a:cubicBezTo>
                      <a:pt x="13" y="6"/>
                      <a:pt x="13" y="6"/>
                      <a:pt x="13" y="6"/>
                    </a:cubicBezTo>
                    <a:cubicBezTo>
                      <a:pt x="11" y="8"/>
                      <a:pt x="10" y="10"/>
                      <a:pt x="7" y="11"/>
                    </a:cubicBezTo>
                    <a:cubicBezTo>
                      <a:pt x="8" y="12"/>
                      <a:pt x="8" y="12"/>
                      <a:pt x="8" y="12"/>
                    </a:cubicBezTo>
                    <a:cubicBezTo>
                      <a:pt x="6" y="13"/>
                      <a:pt x="4" y="15"/>
                      <a:pt x="2" y="14"/>
                    </a:cubicBezTo>
                    <a:cubicBezTo>
                      <a:pt x="1" y="15"/>
                      <a:pt x="1" y="15"/>
                      <a:pt x="1" y="15"/>
                    </a:cubicBezTo>
                    <a:cubicBezTo>
                      <a:pt x="0" y="14"/>
                      <a:pt x="1" y="13"/>
                      <a:pt x="2" y="13"/>
                    </a:cubicBezTo>
                    <a:cubicBezTo>
                      <a:pt x="3" y="13"/>
                      <a:pt x="3" y="13"/>
                      <a:pt x="3" y="13"/>
                    </a:cubicBezTo>
                    <a:cubicBezTo>
                      <a:pt x="3" y="12"/>
                      <a:pt x="4" y="12"/>
                      <a:pt x="5" y="12"/>
                    </a:cubicBezTo>
                    <a:cubicBezTo>
                      <a:pt x="5" y="12"/>
                      <a:pt x="5" y="12"/>
                      <a:pt x="5" y="12"/>
                    </a:cubicBezTo>
                    <a:cubicBezTo>
                      <a:pt x="6" y="11"/>
                      <a:pt x="6" y="11"/>
                      <a:pt x="6" y="11"/>
                    </a:cubicBezTo>
                    <a:cubicBezTo>
                      <a:pt x="6" y="11"/>
                      <a:pt x="6" y="11"/>
                      <a:pt x="5" y="11"/>
                    </a:cubicBezTo>
                    <a:cubicBezTo>
                      <a:pt x="5" y="10"/>
                      <a:pt x="5" y="10"/>
                      <a:pt x="5" y="10"/>
                    </a:cubicBezTo>
                    <a:cubicBezTo>
                      <a:pt x="6" y="10"/>
                      <a:pt x="6" y="10"/>
                      <a:pt x="6" y="11"/>
                    </a:cubicBezTo>
                    <a:cubicBezTo>
                      <a:pt x="6" y="8"/>
                      <a:pt x="10" y="10"/>
                      <a:pt x="10" y="7"/>
                    </a:cubicBezTo>
                    <a:cubicBezTo>
                      <a:pt x="11" y="5"/>
                      <a:pt x="14" y="8"/>
                      <a:pt x="14" y="5"/>
                    </a:cubicBezTo>
                    <a:cubicBezTo>
                      <a:pt x="14" y="5"/>
                      <a:pt x="14" y="5"/>
                      <a:pt x="14" y="5"/>
                    </a:cubicBezTo>
                    <a:cubicBezTo>
                      <a:pt x="14" y="4"/>
                      <a:pt x="14" y="4"/>
                      <a:pt x="14" y="4"/>
                    </a:cubicBezTo>
                    <a:cubicBezTo>
                      <a:pt x="14" y="4"/>
                      <a:pt x="15" y="4"/>
                      <a:pt x="15" y="4"/>
                    </a:cubicBezTo>
                    <a:cubicBezTo>
                      <a:pt x="15" y="3"/>
                      <a:pt x="15" y="3"/>
                      <a:pt x="15" y="3"/>
                    </a:cubicBezTo>
                    <a:cubicBezTo>
                      <a:pt x="15" y="4"/>
                      <a:pt x="16" y="4"/>
                      <a:pt x="16" y="3"/>
                    </a:cubicBezTo>
                    <a:cubicBezTo>
                      <a:pt x="17" y="3"/>
                      <a:pt x="17" y="2"/>
                      <a:pt x="17" y="2"/>
                    </a:cubicBezTo>
                    <a:cubicBezTo>
                      <a:pt x="17" y="3"/>
                      <a:pt x="19" y="2"/>
                      <a:pt x="19" y="1"/>
                    </a:cubicBezTo>
                    <a:cubicBezTo>
                      <a:pt x="20" y="1"/>
                      <a:pt x="20"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9" name="Freeform 519">
                <a:extLst>
                  <a:ext uri="{FF2B5EF4-FFF2-40B4-BE49-F238E27FC236}">
                    <a16:creationId xmlns:a16="http://schemas.microsoft.com/office/drawing/2014/main" id="{E776B383-FF0C-4B72-979F-E4610833E67C}"/>
                  </a:ext>
                </a:extLst>
              </p:cNvPr>
              <p:cNvSpPr/>
              <p:nvPr/>
            </p:nvSpPr>
            <p:spPr bwMode="auto">
              <a:xfrm>
                <a:off x="3591" y="1285"/>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0" name="Freeform 520">
                <a:extLst>
                  <a:ext uri="{FF2B5EF4-FFF2-40B4-BE49-F238E27FC236}">
                    <a16:creationId xmlns:a16="http://schemas.microsoft.com/office/drawing/2014/main" id="{92DC2AC0-69DE-44F3-9A8B-3A19333F38DC}"/>
                  </a:ext>
                </a:extLst>
              </p:cNvPr>
              <p:cNvSpPr/>
              <p:nvPr/>
            </p:nvSpPr>
            <p:spPr bwMode="auto">
              <a:xfrm>
                <a:off x="2319" y="1285"/>
                <a:ext cx="14" cy="8"/>
              </a:xfrm>
              <a:custGeom>
                <a:gdLst>
                  <a:gd name="T0" fmla="*/ 3 w 5"/>
                  <a:gd name="T1" fmla="*/ 2 h 3"/>
                  <a:gd name="T2" fmla="*/ 0 w 5"/>
                  <a:gd name="T3" fmla="*/ 3 h 3"/>
                  <a:gd name="T4" fmla="*/ 5 w 5"/>
                  <a:gd name="T5" fmla="*/ 0 h 3"/>
                  <a:gd name="T6" fmla="*/ 3 w 5"/>
                  <a:gd name="T7" fmla="*/ 2 h 3"/>
                </a:gdLst>
                <a:cxnLst>
                  <a:cxn ang="0">
                    <a:pos x="T0" y="T1"/>
                  </a:cxn>
                  <a:cxn ang="0">
                    <a:pos x="T2" y="T3"/>
                  </a:cxn>
                  <a:cxn ang="0">
                    <a:pos x="T4" y="T5"/>
                  </a:cxn>
                  <a:cxn ang="0">
                    <a:pos x="T6" y="T7"/>
                  </a:cxn>
                </a:cxnLst>
                <a:rect l="0" t="0" r="r" b="b"/>
                <a:pathLst>
                  <a:path w="5" h="3">
                    <a:moveTo>
                      <a:pt x="3" y="2"/>
                    </a:moveTo>
                    <a:cubicBezTo>
                      <a:pt x="2" y="2"/>
                      <a:pt x="1" y="3"/>
                      <a:pt x="0" y="3"/>
                    </a:cubicBezTo>
                    <a:cubicBezTo>
                      <a:pt x="1" y="2"/>
                      <a:pt x="3" y="0"/>
                      <a:pt x="5"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1" name="Freeform 521">
                <a:extLst>
                  <a:ext uri="{FF2B5EF4-FFF2-40B4-BE49-F238E27FC236}">
                    <a16:creationId xmlns:a16="http://schemas.microsoft.com/office/drawing/2014/main" id="{186B43B1-4473-4869-AE3F-9ADAC8A51D0C}"/>
                  </a:ext>
                </a:extLst>
              </p:cNvPr>
              <p:cNvSpPr/>
              <p:nvPr/>
            </p:nvSpPr>
            <p:spPr bwMode="auto">
              <a:xfrm>
                <a:off x="2963" y="1285"/>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2" name="Freeform 522">
                <a:extLst>
                  <a:ext uri="{FF2B5EF4-FFF2-40B4-BE49-F238E27FC236}">
                    <a16:creationId xmlns:a16="http://schemas.microsoft.com/office/drawing/2014/main" id="{36377A86-84D8-4F00-BE5C-3CFAAC0E11E4}"/>
                  </a:ext>
                </a:extLst>
              </p:cNvPr>
              <p:cNvSpPr/>
              <p:nvPr/>
            </p:nvSpPr>
            <p:spPr bwMode="auto">
              <a:xfrm>
                <a:off x="2736" y="128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3" name="Rectangle 523">
                <a:extLst>
                  <a:ext uri="{FF2B5EF4-FFF2-40B4-BE49-F238E27FC236}">
                    <a16:creationId xmlns:a16="http://schemas.microsoft.com/office/drawing/2014/main" id="{81148071-1C1C-487D-827F-53B63041F19A}"/>
                  </a:ext>
                </a:extLst>
              </p:cNvPr>
              <p:cNvSpPr>
                <a:spLocks noChangeArrowheads="1"/>
              </p:cNvSpPr>
              <p:nvPr/>
            </p:nvSpPr>
            <p:spPr bwMode="auto">
              <a:xfrm>
                <a:off x="2734" y="12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4" name="Freeform 524">
                <a:extLst>
                  <a:ext uri="{FF2B5EF4-FFF2-40B4-BE49-F238E27FC236}">
                    <a16:creationId xmlns:a16="http://schemas.microsoft.com/office/drawing/2014/main" id="{8BD4C864-9062-409C-8440-DB72A0D2FA08}"/>
                  </a:ext>
                </a:extLst>
              </p:cNvPr>
              <p:cNvSpPr/>
              <p:nvPr/>
            </p:nvSpPr>
            <p:spPr bwMode="auto">
              <a:xfrm>
                <a:off x="3281" y="1287"/>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5" name="Freeform 525">
                <a:extLst>
                  <a:ext uri="{FF2B5EF4-FFF2-40B4-BE49-F238E27FC236}">
                    <a16:creationId xmlns:a16="http://schemas.microsoft.com/office/drawing/2014/main" id="{581B78BB-9C6B-4D80-BCB4-A74BE759AD9E}"/>
                  </a:ext>
                </a:extLst>
              </p:cNvPr>
              <p:cNvSpPr/>
              <p:nvPr/>
            </p:nvSpPr>
            <p:spPr bwMode="auto">
              <a:xfrm>
                <a:off x="3364" y="1287"/>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6" name="Freeform 526">
                <a:extLst>
                  <a:ext uri="{FF2B5EF4-FFF2-40B4-BE49-F238E27FC236}">
                    <a16:creationId xmlns:a16="http://schemas.microsoft.com/office/drawing/2014/main" id="{29DEA26C-A8CE-4A6A-ACD0-BA8163896D1C}"/>
                  </a:ext>
                </a:extLst>
              </p:cNvPr>
              <p:cNvSpPr/>
              <p:nvPr/>
            </p:nvSpPr>
            <p:spPr bwMode="auto">
              <a:xfrm>
                <a:off x="3567" y="1287"/>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7" name="Freeform 527">
                <a:extLst>
                  <a:ext uri="{FF2B5EF4-FFF2-40B4-BE49-F238E27FC236}">
                    <a16:creationId xmlns:a16="http://schemas.microsoft.com/office/drawing/2014/main" id="{3BB6FF9A-0DC8-4595-ADD6-F482054F72F5}"/>
                  </a:ext>
                </a:extLst>
              </p:cNvPr>
              <p:cNvSpPr/>
              <p:nvPr/>
            </p:nvSpPr>
            <p:spPr bwMode="auto">
              <a:xfrm>
                <a:off x="3963" y="1285"/>
                <a:ext cx="8" cy="8"/>
              </a:xfrm>
              <a:custGeom>
                <a:gdLst>
                  <a:gd name="T0" fmla="*/ 3 w 3"/>
                  <a:gd name="T1" fmla="*/ 2 h 3"/>
                  <a:gd name="T2" fmla="*/ 2 w 3"/>
                  <a:gd name="T3" fmla="*/ 2 h 3"/>
                  <a:gd name="T4" fmla="*/ 0 w 3"/>
                  <a:gd name="T5" fmla="*/ 1 h 3"/>
                  <a:gd name="T6" fmla="*/ 0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3" y="3"/>
                      <a:pt x="2" y="2"/>
                      <a:pt x="2" y="2"/>
                    </a:cubicBezTo>
                    <a:cubicBezTo>
                      <a:pt x="1" y="2"/>
                      <a:pt x="1" y="1"/>
                      <a:pt x="0" y="1"/>
                    </a:cubicBezTo>
                    <a:cubicBezTo>
                      <a:pt x="0" y="1"/>
                      <a:pt x="0" y="1"/>
                      <a:pt x="0" y="1"/>
                    </a:cubicBezTo>
                    <a:cubicBezTo>
                      <a:pt x="1" y="0"/>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8" name="Freeform 528">
                <a:extLst>
                  <a:ext uri="{FF2B5EF4-FFF2-40B4-BE49-F238E27FC236}">
                    <a16:creationId xmlns:a16="http://schemas.microsoft.com/office/drawing/2014/main" id="{8A52CE0F-8A29-497B-B451-54F8B409CA91}"/>
                  </a:ext>
                </a:extLst>
              </p:cNvPr>
              <p:cNvSpPr/>
              <p:nvPr/>
            </p:nvSpPr>
            <p:spPr bwMode="auto">
              <a:xfrm>
                <a:off x="3869" y="1287"/>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9" name="Freeform 529">
                <a:extLst>
                  <a:ext uri="{FF2B5EF4-FFF2-40B4-BE49-F238E27FC236}">
                    <a16:creationId xmlns:a16="http://schemas.microsoft.com/office/drawing/2014/main" id="{F91530FA-1CC7-4C22-91A1-83D3BD777733}"/>
                  </a:ext>
                </a:extLst>
              </p:cNvPr>
              <p:cNvSpPr/>
              <p:nvPr/>
            </p:nvSpPr>
            <p:spPr bwMode="auto">
              <a:xfrm>
                <a:off x="3928" y="1287"/>
                <a:ext cx="5" cy="3"/>
              </a:xfrm>
              <a:custGeom>
                <a:gdLst>
                  <a:gd name="T0" fmla="*/ 0 w 5"/>
                  <a:gd name="T1" fmla="*/ 3 h 3"/>
                  <a:gd name="T2" fmla="*/ 5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0" name="Freeform 530">
                <a:extLst>
                  <a:ext uri="{FF2B5EF4-FFF2-40B4-BE49-F238E27FC236}">
                    <a16:creationId xmlns:a16="http://schemas.microsoft.com/office/drawing/2014/main" id="{7C5446B1-FA58-4E15-B385-8D296826E83A}"/>
                  </a:ext>
                </a:extLst>
              </p:cNvPr>
              <p:cNvSpPr/>
              <p:nvPr/>
            </p:nvSpPr>
            <p:spPr bwMode="auto">
              <a:xfrm>
                <a:off x="3936" y="1287"/>
                <a:ext cx="5" cy="3"/>
              </a:xfrm>
              <a:custGeom>
                <a:gdLst>
                  <a:gd name="T0" fmla="*/ 1 w 2"/>
                  <a:gd name="T1" fmla="*/ 1 h 1"/>
                  <a:gd name="T2" fmla="*/ 2 w 2"/>
                  <a:gd name="T3" fmla="*/ 1 h 1"/>
                  <a:gd name="T4" fmla="*/ 2 w 2"/>
                  <a:gd name="T5" fmla="*/ 1 h 1"/>
                  <a:gd name="T6" fmla="*/ 0 w 2"/>
                  <a:gd name="T7" fmla="*/ 0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2" y="1"/>
                      <a:pt x="2" y="1"/>
                    </a:cubicBez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1" name="Freeform 531">
                <a:extLst>
                  <a:ext uri="{FF2B5EF4-FFF2-40B4-BE49-F238E27FC236}">
                    <a16:creationId xmlns:a16="http://schemas.microsoft.com/office/drawing/2014/main" id="{528D60DF-CA10-4B53-ADC4-FE2C85622926}"/>
                  </a:ext>
                </a:extLst>
              </p:cNvPr>
              <p:cNvSpPr/>
              <p:nvPr/>
            </p:nvSpPr>
            <p:spPr bwMode="auto">
              <a:xfrm>
                <a:off x="3944" y="1287"/>
                <a:ext cx="5" cy="3"/>
              </a:xfrm>
              <a:custGeom>
                <a:gdLst>
                  <a:gd name="T0" fmla="*/ 1 w 2"/>
                  <a:gd name="T1" fmla="*/ 0 h 1"/>
                  <a:gd name="T2" fmla="*/ 2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1" y="1"/>
                      <a:pt x="1" y="1"/>
                      <a:pt x="2"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2" name="Freeform 532">
                <a:extLst>
                  <a:ext uri="{FF2B5EF4-FFF2-40B4-BE49-F238E27FC236}">
                    <a16:creationId xmlns:a16="http://schemas.microsoft.com/office/drawing/2014/main" id="{37A37217-5CC7-4037-8097-1694E2F7B50D}"/>
                  </a:ext>
                </a:extLst>
              </p:cNvPr>
              <p:cNvSpPr/>
              <p:nvPr/>
            </p:nvSpPr>
            <p:spPr bwMode="auto">
              <a:xfrm>
                <a:off x="2720" y="1287"/>
                <a:ext cx="8" cy="8"/>
              </a:xfrm>
              <a:custGeom>
                <a:gdLst>
                  <a:gd name="T0" fmla="*/ 2 w 3"/>
                  <a:gd name="T1" fmla="*/ 3 h 3"/>
                  <a:gd name="T2" fmla="*/ 0 w 3"/>
                  <a:gd name="T3" fmla="*/ 2 h 3"/>
                  <a:gd name="T4" fmla="*/ 3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2" y="3"/>
                      <a:pt x="1" y="2"/>
                      <a:pt x="0" y="2"/>
                    </a:cubicBezTo>
                    <a:cubicBezTo>
                      <a:pt x="1" y="1"/>
                      <a:pt x="3" y="2"/>
                      <a:pt x="3" y="0"/>
                    </a:cubicBezTo>
                    <a:cubicBezTo>
                      <a:pt x="3"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3" name="Freeform 533">
                <a:extLst>
                  <a:ext uri="{FF2B5EF4-FFF2-40B4-BE49-F238E27FC236}">
                    <a16:creationId xmlns:a16="http://schemas.microsoft.com/office/drawing/2014/main" id="{7F942C02-91FB-471E-8250-FD9C25AF665F}"/>
                  </a:ext>
                </a:extLst>
              </p:cNvPr>
              <p:cNvSpPr/>
              <p:nvPr/>
            </p:nvSpPr>
            <p:spPr bwMode="auto">
              <a:xfrm>
                <a:off x="3920" y="128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2"/>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4" name="Freeform 534">
                <a:extLst>
                  <a:ext uri="{FF2B5EF4-FFF2-40B4-BE49-F238E27FC236}">
                    <a16:creationId xmlns:a16="http://schemas.microsoft.com/office/drawing/2014/main" id="{B0504102-725A-443E-BABF-CB0A4025B2FB}"/>
                  </a:ext>
                </a:extLst>
              </p:cNvPr>
              <p:cNvSpPr/>
              <p:nvPr/>
            </p:nvSpPr>
            <p:spPr bwMode="auto">
              <a:xfrm>
                <a:off x="3971" y="1285"/>
                <a:ext cx="16" cy="16"/>
              </a:xfrm>
              <a:custGeom>
                <a:gdLst>
                  <a:gd name="T0" fmla="*/ 5 w 6"/>
                  <a:gd name="T1" fmla="*/ 2 h 6"/>
                  <a:gd name="T2" fmla="*/ 5 w 6"/>
                  <a:gd name="T3" fmla="*/ 1 h 6"/>
                  <a:gd name="T4" fmla="*/ 6 w 6"/>
                  <a:gd name="T5" fmla="*/ 2 h 6"/>
                  <a:gd name="T6" fmla="*/ 0 w 6"/>
                  <a:gd name="T7" fmla="*/ 2 h 6"/>
                  <a:gd name="T8" fmla="*/ 5 w 6"/>
                  <a:gd name="T9" fmla="*/ 2 h 6"/>
                </a:gdLst>
                <a:cxnLst>
                  <a:cxn ang="0">
                    <a:pos x="T0" y="T1"/>
                  </a:cxn>
                  <a:cxn ang="0">
                    <a:pos x="T2" y="T3"/>
                  </a:cxn>
                  <a:cxn ang="0">
                    <a:pos x="T4" y="T5"/>
                  </a:cxn>
                  <a:cxn ang="0">
                    <a:pos x="T6" y="T7"/>
                  </a:cxn>
                  <a:cxn ang="0">
                    <a:pos x="T8" y="T9"/>
                  </a:cxn>
                </a:cxnLst>
                <a:rect l="0" t="0" r="r" b="b"/>
                <a:pathLst>
                  <a:path w="6" h="6">
                    <a:moveTo>
                      <a:pt x="5" y="2"/>
                    </a:moveTo>
                    <a:cubicBezTo>
                      <a:pt x="5" y="1"/>
                      <a:pt x="5" y="1"/>
                      <a:pt x="5" y="1"/>
                    </a:cubicBezTo>
                    <a:cubicBezTo>
                      <a:pt x="5" y="2"/>
                      <a:pt x="6" y="2"/>
                      <a:pt x="6" y="2"/>
                    </a:cubicBezTo>
                    <a:cubicBezTo>
                      <a:pt x="4" y="6"/>
                      <a:pt x="3" y="1"/>
                      <a:pt x="0" y="2"/>
                    </a:cubicBezTo>
                    <a:cubicBezTo>
                      <a:pt x="2" y="0"/>
                      <a:pt x="3" y="4"/>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5" name="Freeform 535">
                <a:extLst>
                  <a:ext uri="{FF2B5EF4-FFF2-40B4-BE49-F238E27FC236}">
                    <a16:creationId xmlns:a16="http://schemas.microsoft.com/office/drawing/2014/main" id="{48A9D610-1B20-49BC-AB4D-5188C7493FCB}"/>
                  </a:ext>
                </a:extLst>
              </p:cNvPr>
              <p:cNvSpPr/>
              <p:nvPr/>
            </p:nvSpPr>
            <p:spPr bwMode="auto">
              <a:xfrm>
                <a:off x="3369" y="129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6" name="Freeform 536">
                <a:extLst>
                  <a:ext uri="{FF2B5EF4-FFF2-40B4-BE49-F238E27FC236}">
                    <a16:creationId xmlns:a16="http://schemas.microsoft.com/office/drawing/2014/main" id="{5E8EE38D-12FF-42D6-B342-DFBE52DFE538}"/>
                  </a:ext>
                </a:extLst>
              </p:cNvPr>
              <p:cNvSpPr/>
              <p:nvPr/>
            </p:nvSpPr>
            <p:spPr bwMode="auto">
              <a:xfrm>
                <a:off x="2603" y="129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7" name="Freeform 537">
                <a:extLst>
                  <a:ext uri="{FF2B5EF4-FFF2-40B4-BE49-F238E27FC236}">
                    <a16:creationId xmlns:a16="http://schemas.microsoft.com/office/drawing/2014/main" id="{8FA7B564-56C1-4903-9592-5BE2ACA6EA69}"/>
                  </a:ext>
                </a:extLst>
              </p:cNvPr>
              <p:cNvSpPr/>
              <p:nvPr/>
            </p:nvSpPr>
            <p:spPr bwMode="auto">
              <a:xfrm>
                <a:off x="3498" y="1290"/>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8" name="Freeform 538">
                <a:extLst>
                  <a:ext uri="{FF2B5EF4-FFF2-40B4-BE49-F238E27FC236}">
                    <a16:creationId xmlns:a16="http://schemas.microsoft.com/office/drawing/2014/main" id="{E25F57FB-F3AC-4AB7-982C-0E1BFB17D993}"/>
                  </a:ext>
                </a:extLst>
              </p:cNvPr>
              <p:cNvSpPr/>
              <p:nvPr/>
            </p:nvSpPr>
            <p:spPr bwMode="auto">
              <a:xfrm>
                <a:off x="3554" y="1290"/>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9" name="Freeform 539">
                <a:extLst>
                  <a:ext uri="{FF2B5EF4-FFF2-40B4-BE49-F238E27FC236}">
                    <a16:creationId xmlns:a16="http://schemas.microsoft.com/office/drawing/2014/main" id="{98F7085E-4C11-4E6D-AF39-6F19E34F680B}"/>
                  </a:ext>
                </a:extLst>
              </p:cNvPr>
              <p:cNvSpPr/>
              <p:nvPr/>
            </p:nvSpPr>
            <p:spPr bwMode="auto">
              <a:xfrm>
                <a:off x="2819" y="1290"/>
                <a:ext cx="21" cy="11"/>
              </a:xfrm>
              <a:custGeom>
                <a:gdLst>
                  <a:gd name="T0" fmla="*/ 4 w 8"/>
                  <a:gd name="T1" fmla="*/ 3 h 4"/>
                  <a:gd name="T2" fmla="*/ 0 w 8"/>
                  <a:gd name="T3" fmla="*/ 4 h 4"/>
                  <a:gd name="T4" fmla="*/ 7 w 8"/>
                  <a:gd name="T5" fmla="*/ 1 h 4"/>
                  <a:gd name="T6" fmla="*/ 7 w 8"/>
                  <a:gd name="T7" fmla="*/ 0 h 4"/>
                  <a:gd name="T8" fmla="*/ 4 w 8"/>
                  <a:gd name="T9" fmla="*/ 3 h 4"/>
                </a:gdLst>
                <a:cxnLst>
                  <a:cxn ang="0">
                    <a:pos x="T0" y="T1"/>
                  </a:cxn>
                  <a:cxn ang="0">
                    <a:pos x="T2" y="T3"/>
                  </a:cxn>
                  <a:cxn ang="0">
                    <a:pos x="T4" y="T5"/>
                  </a:cxn>
                  <a:cxn ang="0">
                    <a:pos x="T6" y="T7"/>
                  </a:cxn>
                  <a:cxn ang="0">
                    <a:pos x="T8" y="T9"/>
                  </a:cxn>
                </a:cxnLst>
                <a:rect l="0" t="0" r="r" b="b"/>
                <a:pathLst>
                  <a:path w="8" h="4">
                    <a:moveTo>
                      <a:pt x="4" y="3"/>
                    </a:moveTo>
                    <a:cubicBezTo>
                      <a:pt x="0" y="4"/>
                      <a:pt x="0" y="4"/>
                      <a:pt x="0" y="4"/>
                    </a:cubicBezTo>
                    <a:cubicBezTo>
                      <a:pt x="2" y="3"/>
                      <a:pt x="4" y="1"/>
                      <a:pt x="7" y="1"/>
                    </a:cubicBezTo>
                    <a:cubicBezTo>
                      <a:pt x="7" y="0"/>
                      <a:pt x="7" y="0"/>
                      <a:pt x="7" y="0"/>
                    </a:cubicBezTo>
                    <a:cubicBezTo>
                      <a:pt x="8" y="2"/>
                      <a:pt x="5"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0" name="Freeform 540">
                <a:extLst>
                  <a:ext uri="{FF2B5EF4-FFF2-40B4-BE49-F238E27FC236}">
                    <a16:creationId xmlns:a16="http://schemas.microsoft.com/office/drawing/2014/main" id="{0FB50967-AB0D-4A40-A391-F0AFEC1FCA6E}"/>
                  </a:ext>
                </a:extLst>
              </p:cNvPr>
              <p:cNvSpPr/>
              <p:nvPr/>
            </p:nvSpPr>
            <p:spPr bwMode="auto">
              <a:xfrm>
                <a:off x="2159" y="1293"/>
                <a:ext cx="14" cy="2"/>
              </a:xfrm>
              <a:custGeom>
                <a:gdLst>
                  <a:gd name="T0" fmla="*/ 5 w 5"/>
                  <a:gd name="T1" fmla="*/ 0 h 1"/>
                  <a:gd name="T2" fmla="*/ 1 w 5"/>
                  <a:gd name="T3" fmla="*/ 1 h 1"/>
                  <a:gd name="T4" fmla="*/ 0 w 5"/>
                  <a:gd name="T5" fmla="*/ 1 h 1"/>
                  <a:gd name="T6" fmla="*/ 5 w 5"/>
                  <a:gd name="T7" fmla="*/ 0 h 1"/>
                </a:gdLst>
                <a:cxnLst>
                  <a:cxn ang="0">
                    <a:pos x="T0" y="T1"/>
                  </a:cxn>
                  <a:cxn ang="0">
                    <a:pos x="T2" y="T3"/>
                  </a:cxn>
                  <a:cxn ang="0">
                    <a:pos x="T4" y="T5"/>
                  </a:cxn>
                  <a:cxn ang="0">
                    <a:pos x="T6" y="T7"/>
                  </a:cxn>
                </a:cxnLst>
                <a:rect l="0" t="0" r="r" b="b"/>
                <a:pathLst>
                  <a:path w="5" h="1">
                    <a:moveTo>
                      <a:pt x="5" y="0"/>
                    </a:moveTo>
                    <a:cubicBezTo>
                      <a:pt x="4" y="1"/>
                      <a:pt x="2" y="1"/>
                      <a:pt x="1" y="1"/>
                    </a:cubicBezTo>
                    <a:cubicBezTo>
                      <a:pt x="0" y="1"/>
                      <a:pt x="0" y="1"/>
                      <a:pt x="0" y="1"/>
                    </a:cubicBezTo>
                    <a:cubicBezTo>
                      <a:pt x="1"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1" name="Freeform 541">
                <a:extLst>
                  <a:ext uri="{FF2B5EF4-FFF2-40B4-BE49-F238E27FC236}">
                    <a16:creationId xmlns:a16="http://schemas.microsoft.com/office/drawing/2014/main" id="{6A17B24B-B4F6-4CFA-84F2-D96F63F7A1B2}"/>
                  </a:ext>
                </a:extLst>
              </p:cNvPr>
              <p:cNvSpPr/>
              <p:nvPr/>
            </p:nvSpPr>
            <p:spPr bwMode="auto">
              <a:xfrm>
                <a:off x="2985" y="1290"/>
                <a:ext cx="2" cy="5"/>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1" y="2"/>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2" name="Freeform 542">
                <a:extLst>
                  <a:ext uri="{FF2B5EF4-FFF2-40B4-BE49-F238E27FC236}">
                    <a16:creationId xmlns:a16="http://schemas.microsoft.com/office/drawing/2014/main" id="{523FDF68-0C27-4FCC-BE5E-66CD8F0330EC}"/>
                  </a:ext>
                </a:extLst>
              </p:cNvPr>
              <p:cNvSpPr/>
              <p:nvPr/>
            </p:nvSpPr>
            <p:spPr bwMode="auto">
              <a:xfrm>
                <a:off x="2560" y="129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3" name="Freeform 543">
                <a:extLst>
                  <a:ext uri="{FF2B5EF4-FFF2-40B4-BE49-F238E27FC236}">
                    <a16:creationId xmlns:a16="http://schemas.microsoft.com/office/drawing/2014/main" id="{401FE82F-D406-4DB6-8E50-1EE70301165C}"/>
                  </a:ext>
                </a:extLst>
              </p:cNvPr>
              <p:cNvSpPr/>
              <p:nvPr/>
            </p:nvSpPr>
            <p:spPr bwMode="auto">
              <a:xfrm>
                <a:off x="3653" y="1295"/>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4" name="Freeform 544">
                <a:extLst>
                  <a:ext uri="{FF2B5EF4-FFF2-40B4-BE49-F238E27FC236}">
                    <a16:creationId xmlns:a16="http://schemas.microsoft.com/office/drawing/2014/main" id="{A2A922D7-0A9A-48BB-A47B-CBE950D53DFC}"/>
                  </a:ext>
                </a:extLst>
              </p:cNvPr>
              <p:cNvSpPr/>
              <p:nvPr/>
            </p:nvSpPr>
            <p:spPr bwMode="auto">
              <a:xfrm>
                <a:off x="2074" y="1295"/>
                <a:ext cx="8" cy="6"/>
              </a:xfrm>
              <a:custGeom>
                <a:gdLst>
                  <a:gd name="T0" fmla="*/ 2 w 3"/>
                  <a:gd name="T1" fmla="*/ 2 h 2"/>
                  <a:gd name="T2" fmla="*/ 0 w 3"/>
                  <a:gd name="T3" fmla="*/ 2 h 2"/>
                  <a:gd name="T4" fmla="*/ 1 w 3"/>
                  <a:gd name="T5" fmla="*/ 1 h 2"/>
                  <a:gd name="T6" fmla="*/ 1 w 3"/>
                  <a:gd name="T7" fmla="*/ 1 h 2"/>
                  <a:gd name="T8" fmla="*/ 2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1" y="2"/>
                      <a:pt x="1" y="1"/>
                      <a:pt x="0" y="2"/>
                    </a:cubicBezTo>
                    <a:cubicBezTo>
                      <a:pt x="1" y="1"/>
                      <a:pt x="1" y="1"/>
                      <a:pt x="1" y="1"/>
                    </a:cubicBezTo>
                    <a:cubicBezTo>
                      <a:pt x="1" y="1"/>
                      <a:pt x="1" y="1"/>
                      <a:pt x="1" y="1"/>
                    </a:cubicBezTo>
                    <a:cubicBezTo>
                      <a:pt x="2" y="0"/>
                      <a:pt x="2" y="0"/>
                      <a:pt x="2" y="0"/>
                    </a:cubicBezTo>
                    <a:cubicBezTo>
                      <a:pt x="3"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5" name="Freeform 545">
                <a:extLst>
                  <a:ext uri="{FF2B5EF4-FFF2-40B4-BE49-F238E27FC236}">
                    <a16:creationId xmlns:a16="http://schemas.microsoft.com/office/drawing/2014/main" id="{20B3F86B-0C81-42E3-80AA-FBE0FFFB62E2}"/>
                  </a:ext>
                </a:extLst>
              </p:cNvPr>
              <p:cNvSpPr/>
              <p:nvPr/>
            </p:nvSpPr>
            <p:spPr bwMode="auto">
              <a:xfrm>
                <a:off x="2718" y="12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6" name="Freeform 546">
                <a:extLst>
                  <a:ext uri="{FF2B5EF4-FFF2-40B4-BE49-F238E27FC236}">
                    <a16:creationId xmlns:a16="http://schemas.microsoft.com/office/drawing/2014/main" id="{5EAD7CC9-C3F8-4853-952A-D8A6EE2BA33C}"/>
                  </a:ext>
                </a:extLst>
              </p:cNvPr>
              <p:cNvSpPr/>
              <p:nvPr/>
            </p:nvSpPr>
            <p:spPr bwMode="auto">
              <a:xfrm>
                <a:off x="3717" y="1295"/>
                <a:ext cx="5" cy="6"/>
              </a:xfrm>
              <a:custGeom>
                <a:gdLst>
                  <a:gd name="T0" fmla="*/ 2 w 2"/>
                  <a:gd name="T1" fmla="*/ 1 h 2"/>
                  <a:gd name="T2" fmla="*/ 0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7" name="Freeform 547">
                <a:extLst>
                  <a:ext uri="{FF2B5EF4-FFF2-40B4-BE49-F238E27FC236}">
                    <a16:creationId xmlns:a16="http://schemas.microsoft.com/office/drawing/2014/main" id="{5C549F9D-4E42-4F4C-AD3D-5E013020224E}"/>
                  </a:ext>
                </a:extLst>
              </p:cNvPr>
              <p:cNvSpPr/>
              <p:nvPr/>
            </p:nvSpPr>
            <p:spPr bwMode="auto">
              <a:xfrm>
                <a:off x="3856" y="1295"/>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8" name="Freeform 548">
                <a:extLst>
                  <a:ext uri="{FF2B5EF4-FFF2-40B4-BE49-F238E27FC236}">
                    <a16:creationId xmlns:a16="http://schemas.microsoft.com/office/drawing/2014/main" id="{96330893-99D1-4DB9-AB6D-8FFF894370CD}"/>
                  </a:ext>
                </a:extLst>
              </p:cNvPr>
              <p:cNvSpPr/>
              <p:nvPr/>
            </p:nvSpPr>
            <p:spPr bwMode="auto">
              <a:xfrm>
                <a:off x="3743" y="1295"/>
                <a:ext cx="11"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3" y="2"/>
                      <a:pt x="1" y="1"/>
                      <a:pt x="0" y="2"/>
                    </a:cubicBezTo>
                    <a:cubicBezTo>
                      <a:pt x="1"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9" name="Freeform 549">
                <a:extLst>
                  <a:ext uri="{FF2B5EF4-FFF2-40B4-BE49-F238E27FC236}">
                    <a16:creationId xmlns:a16="http://schemas.microsoft.com/office/drawing/2014/main" id="{267D0519-DB9E-4987-B026-382C6F461EFC}"/>
                  </a:ext>
                </a:extLst>
              </p:cNvPr>
              <p:cNvSpPr/>
              <p:nvPr/>
            </p:nvSpPr>
            <p:spPr bwMode="auto">
              <a:xfrm>
                <a:off x="3514" y="1293"/>
                <a:ext cx="173" cy="107"/>
              </a:xfrm>
              <a:custGeom>
                <a:gdLst>
                  <a:gd name="T0" fmla="*/ 64 w 65"/>
                  <a:gd name="T1" fmla="*/ 5 h 40"/>
                  <a:gd name="T2" fmla="*/ 62 w 65"/>
                  <a:gd name="T3" fmla="*/ 9 h 40"/>
                  <a:gd name="T4" fmla="*/ 58 w 65"/>
                  <a:gd name="T5" fmla="*/ 11 h 40"/>
                  <a:gd name="T6" fmla="*/ 59 w 65"/>
                  <a:gd name="T7" fmla="*/ 11 h 40"/>
                  <a:gd name="T8" fmla="*/ 55 w 65"/>
                  <a:gd name="T9" fmla="*/ 14 h 40"/>
                  <a:gd name="T10" fmla="*/ 50 w 65"/>
                  <a:gd name="T11" fmla="*/ 16 h 40"/>
                  <a:gd name="T12" fmla="*/ 50 w 65"/>
                  <a:gd name="T13" fmla="*/ 18 h 40"/>
                  <a:gd name="T14" fmla="*/ 47 w 65"/>
                  <a:gd name="T15" fmla="*/ 20 h 40"/>
                  <a:gd name="T16" fmla="*/ 45 w 65"/>
                  <a:gd name="T17" fmla="*/ 24 h 40"/>
                  <a:gd name="T18" fmla="*/ 43 w 65"/>
                  <a:gd name="T19" fmla="*/ 25 h 40"/>
                  <a:gd name="T20" fmla="*/ 42 w 65"/>
                  <a:gd name="T21" fmla="*/ 26 h 40"/>
                  <a:gd name="T22" fmla="*/ 41 w 65"/>
                  <a:gd name="T23" fmla="*/ 28 h 40"/>
                  <a:gd name="T24" fmla="*/ 38 w 65"/>
                  <a:gd name="T25" fmla="*/ 30 h 40"/>
                  <a:gd name="T26" fmla="*/ 32 w 65"/>
                  <a:gd name="T27" fmla="*/ 33 h 40"/>
                  <a:gd name="T28" fmla="*/ 29 w 65"/>
                  <a:gd name="T29" fmla="*/ 33 h 40"/>
                  <a:gd name="T30" fmla="*/ 23 w 65"/>
                  <a:gd name="T31" fmla="*/ 35 h 40"/>
                  <a:gd name="T32" fmla="*/ 23 w 65"/>
                  <a:gd name="T33" fmla="*/ 36 h 40"/>
                  <a:gd name="T34" fmla="*/ 20 w 65"/>
                  <a:gd name="T35" fmla="*/ 36 h 40"/>
                  <a:gd name="T36" fmla="*/ 7 w 65"/>
                  <a:gd name="T37" fmla="*/ 36 h 40"/>
                  <a:gd name="T38" fmla="*/ 5 w 65"/>
                  <a:gd name="T39" fmla="*/ 38 h 40"/>
                  <a:gd name="T40" fmla="*/ 0 w 65"/>
                  <a:gd name="T41" fmla="*/ 39 h 40"/>
                  <a:gd name="T42" fmla="*/ 5 w 65"/>
                  <a:gd name="T43" fmla="*/ 35 h 40"/>
                  <a:gd name="T44" fmla="*/ 11 w 65"/>
                  <a:gd name="T45" fmla="*/ 34 h 40"/>
                  <a:gd name="T46" fmla="*/ 6 w 65"/>
                  <a:gd name="T47" fmla="*/ 35 h 40"/>
                  <a:gd name="T48" fmla="*/ 8 w 65"/>
                  <a:gd name="T49" fmla="*/ 33 h 40"/>
                  <a:gd name="T50" fmla="*/ 11 w 65"/>
                  <a:gd name="T51" fmla="*/ 30 h 40"/>
                  <a:gd name="T52" fmla="*/ 12 w 65"/>
                  <a:gd name="T53" fmla="*/ 28 h 40"/>
                  <a:gd name="T54" fmla="*/ 18 w 65"/>
                  <a:gd name="T55" fmla="*/ 27 h 40"/>
                  <a:gd name="T56" fmla="*/ 23 w 65"/>
                  <a:gd name="T57" fmla="*/ 25 h 40"/>
                  <a:gd name="T58" fmla="*/ 24 w 65"/>
                  <a:gd name="T59" fmla="*/ 24 h 40"/>
                  <a:gd name="T60" fmla="*/ 25 w 65"/>
                  <a:gd name="T61" fmla="*/ 20 h 40"/>
                  <a:gd name="T62" fmla="*/ 22 w 65"/>
                  <a:gd name="T63" fmla="*/ 22 h 40"/>
                  <a:gd name="T64" fmla="*/ 20 w 65"/>
                  <a:gd name="T65" fmla="*/ 22 h 40"/>
                  <a:gd name="T66" fmla="*/ 17 w 65"/>
                  <a:gd name="T67" fmla="*/ 23 h 40"/>
                  <a:gd name="T68" fmla="*/ 23 w 65"/>
                  <a:gd name="T69" fmla="*/ 19 h 40"/>
                  <a:gd name="T70" fmla="*/ 29 w 65"/>
                  <a:gd name="T71" fmla="*/ 17 h 40"/>
                  <a:gd name="T72" fmla="*/ 31 w 65"/>
                  <a:gd name="T73" fmla="*/ 16 h 40"/>
                  <a:gd name="T74" fmla="*/ 31 w 65"/>
                  <a:gd name="T75" fmla="*/ 14 h 40"/>
                  <a:gd name="T76" fmla="*/ 33 w 65"/>
                  <a:gd name="T77" fmla="*/ 12 h 40"/>
                  <a:gd name="T78" fmla="*/ 34 w 65"/>
                  <a:gd name="T79" fmla="*/ 11 h 40"/>
                  <a:gd name="T80" fmla="*/ 37 w 65"/>
                  <a:gd name="T81" fmla="*/ 8 h 40"/>
                  <a:gd name="T82" fmla="*/ 42 w 65"/>
                  <a:gd name="T83" fmla="*/ 7 h 40"/>
                  <a:gd name="T84" fmla="*/ 48 w 65"/>
                  <a:gd name="T85" fmla="*/ 6 h 40"/>
                  <a:gd name="T86" fmla="*/ 49 w 65"/>
                  <a:gd name="T87" fmla="*/ 4 h 40"/>
                  <a:gd name="T88" fmla="*/ 51 w 65"/>
                  <a:gd name="T89" fmla="*/ 5 h 40"/>
                  <a:gd name="T90" fmla="*/ 56 w 65"/>
                  <a:gd name="T91" fmla="*/ 4 h 40"/>
                  <a:gd name="T92" fmla="*/ 56 w 65"/>
                  <a:gd name="T93" fmla="*/ 3 h 40"/>
                  <a:gd name="T94" fmla="*/ 58 w 65"/>
                  <a:gd name="T95" fmla="*/ 4 h 40"/>
                  <a:gd name="T96" fmla="*/ 64 w 65"/>
                  <a:gd name="T97" fmla="*/ 2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40">
                    <a:moveTo>
                      <a:pt x="64" y="2"/>
                    </a:moveTo>
                    <a:cubicBezTo>
                      <a:pt x="63" y="4"/>
                      <a:pt x="65" y="4"/>
                      <a:pt x="64" y="5"/>
                    </a:cubicBezTo>
                    <a:cubicBezTo>
                      <a:pt x="62" y="5"/>
                      <a:pt x="61" y="6"/>
                      <a:pt x="61" y="7"/>
                    </a:cubicBezTo>
                    <a:cubicBezTo>
                      <a:pt x="62" y="7"/>
                      <a:pt x="61" y="8"/>
                      <a:pt x="62" y="9"/>
                    </a:cubicBezTo>
                    <a:cubicBezTo>
                      <a:pt x="60" y="8"/>
                      <a:pt x="60" y="10"/>
                      <a:pt x="58" y="10"/>
                    </a:cubicBezTo>
                    <a:cubicBezTo>
                      <a:pt x="58" y="11"/>
                      <a:pt x="57" y="11"/>
                      <a:pt x="58" y="11"/>
                    </a:cubicBezTo>
                    <a:cubicBezTo>
                      <a:pt x="58" y="12"/>
                      <a:pt x="59" y="11"/>
                      <a:pt x="59" y="12"/>
                    </a:cubicBezTo>
                    <a:cubicBezTo>
                      <a:pt x="59" y="11"/>
                      <a:pt x="59" y="11"/>
                      <a:pt x="59" y="11"/>
                    </a:cubicBezTo>
                    <a:cubicBezTo>
                      <a:pt x="60" y="14"/>
                      <a:pt x="55" y="12"/>
                      <a:pt x="56" y="15"/>
                    </a:cubicBezTo>
                    <a:cubicBezTo>
                      <a:pt x="55" y="14"/>
                      <a:pt x="55" y="14"/>
                      <a:pt x="55" y="14"/>
                    </a:cubicBezTo>
                    <a:cubicBezTo>
                      <a:pt x="53" y="15"/>
                      <a:pt x="53" y="16"/>
                      <a:pt x="51" y="16"/>
                    </a:cubicBezTo>
                    <a:cubicBezTo>
                      <a:pt x="50" y="16"/>
                      <a:pt x="50" y="16"/>
                      <a:pt x="50" y="16"/>
                    </a:cubicBezTo>
                    <a:cubicBezTo>
                      <a:pt x="50" y="17"/>
                      <a:pt x="48" y="16"/>
                      <a:pt x="48" y="17"/>
                    </a:cubicBezTo>
                    <a:cubicBezTo>
                      <a:pt x="50" y="18"/>
                      <a:pt x="50" y="18"/>
                      <a:pt x="50" y="18"/>
                    </a:cubicBezTo>
                    <a:cubicBezTo>
                      <a:pt x="50" y="20"/>
                      <a:pt x="47" y="19"/>
                      <a:pt x="47" y="21"/>
                    </a:cubicBezTo>
                    <a:cubicBezTo>
                      <a:pt x="47" y="21"/>
                      <a:pt x="47" y="20"/>
                      <a:pt x="47" y="20"/>
                    </a:cubicBezTo>
                    <a:cubicBezTo>
                      <a:pt x="47" y="21"/>
                      <a:pt x="45" y="21"/>
                      <a:pt x="45" y="22"/>
                    </a:cubicBezTo>
                    <a:cubicBezTo>
                      <a:pt x="45" y="24"/>
                      <a:pt x="45" y="24"/>
                      <a:pt x="45" y="24"/>
                    </a:cubicBezTo>
                    <a:cubicBezTo>
                      <a:pt x="48" y="22"/>
                      <a:pt x="48" y="22"/>
                      <a:pt x="48" y="22"/>
                    </a:cubicBezTo>
                    <a:cubicBezTo>
                      <a:pt x="46" y="23"/>
                      <a:pt x="46" y="26"/>
                      <a:pt x="43" y="25"/>
                    </a:cubicBezTo>
                    <a:cubicBezTo>
                      <a:pt x="42" y="25"/>
                      <a:pt x="43" y="26"/>
                      <a:pt x="42" y="26"/>
                    </a:cubicBezTo>
                    <a:cubicBezTo>
                      <a:pt x="42" y="26"/>
                      <a:pt x="42" y="26"/>
                      <a:pt x="42" y="26"/>
                    </a:cubicBezTo>
                    <a:cubicBezTo>
                      <a:pt x="41" y="26"/>
                      <a:pt x="41" y="27"/>
                      <a:pt x="41" y="27"/>
                    </a:cubicBezTo>
                    <a:cubicBezTo>
                      <a:pt x="41" y="27"/>
                      <a:pt x="41" y="28"/>
                      <a:pt x="41" y="28"/>
                    </a:cubicBezTo>
                    <a:cubicBezTo>
                      <a:pt x="40" y="28"/>
                      <a:pt x="38" y="29"/>
                      <a:pt x="38" y="30"/>
                    </a:cubicBezTo>
                    <a:cubicBezTo>
                      <a:pt x="38" y="30"/>
                      <a:pt x="38" y="30"/>
                      <a:pt x="38" y="30"/>
                    </a:cubicBezTo>
                    <a:cubicBezTo>
                      <a:pt x="37" y="30"/>
                      <a:pt x="37" y="31"/>
                      <a:pt x="37" y="32"/>
                    </a:cubicBezTo>
                    <a:cubicBezTo>
                      <a:pt x="35" y="33"/>
                      <a:pt x="33" y="33"/>
                      <a:pt x="32" y="33"/>
                    </a:cubicBezTo>
                    <a:cubicBezTo>
                      <a:pt x="32" y="35"/>
                      <a:pt x="30" y="32"/>
                      <a:pt x="29" y="34"/>
                    </a:cubicBezTo>
                    <a:cubicBezTo>
                      <a:pt x="29" y="34"/>
                      <a:pt x="29" y="33"/>
                      <a:pt x="29" y="33"/>
                    </a:cubicBezTo>
                    <a:cubicBezTo>
                      <a:pt x="28" y="35"/>
                      <a:pt x="25" y="35"/>
                      <a:pt x="24" y="36"/>
                    </a:cubicBezTo>
                    <a:cubicBezTo>
                      <a:pt x="24" y="35"/>
                      <a:pt x="24" y="35"/>
                      <a:pt x="23" y="35"/>
                    </a:cubicBezTo>
                    <a:cubicBezTo>
                      <a:pt x="23" y="35"/>
                      <a:pt x="23" y="35"/>
                      <a:pt x="23" y="35"/>
                    </a:cubicBezTo>
                    <a:cubicBezTo>
                      <a:pt x="23" y="36"/>
                      <a:pt x="23" y="36"/>
                      <a:pt x="23" y="36"/>
                    </a:cubicBezTo>
                    <a:cubicBezTo>
                      <a:pt x="22" y="35"/>
                      <a:pt x="21" y="36"/>
                      <a:pt x="20" y="36"/>
                    </a:cubicBezTo>
                    <a:cubicBezTo>
                      <a:pt x="20" y="36"/>
                      <a:pt x="20" y="36"/>
                      <a:pt x="20" y="36"/>
                    </a:cubicBezTo>
                    <a:cubicBezTo>
                      <a:pt x="16" y="36"/>
                      <a:pt x="13" y="37"/>
                      <a:pt x="9" y="38"/>
                    </a:cubicBezTo>
                    <a:cubicBezTo>
                      <a:pt x="8" y="37"/>
                      <a:pt x="9" y="36"/>
                      <a:pt x="7" y="36"/>
                    </a:cubicBezTo>
                    <a:cubicBezTo>
                      <a:pt x="7" y="38"/>
                      <a:pt x="7" y="38"/>
                      <a:pt x="7" y="38"/>
                    </a:cubicBezTo>
                    <a:cubicBezTo>
                      <a:pt x="6" y="37"/>
                      <a:pt x="6" y="38"/>
                      <a:pt x="5" y="38"/>
                    </a:cubicBezTo>
                    <a:cubicBezTo>
                      <a:pt x="4" y="38"/>
                      <a:pt x="2" y="39"/>
                      <a:pt x="0" y="40"/>
                    </a:cubicBezTo>
                    <a:cubicBezTo>
                      <a:pt x="0" y="39"/>
                      <a:pt x="0" y="39"/>
                      <a:pt x="0" y="39"/>
                    </a:cubicBezTo>
                    <a:cubicBezTo>
                      <a:pt x="2" y="39"/>
                      <a:pt x="2" y="37"/>
                      <a:pt x="4" y="38"/>
                    </a:cubicBezTo>
                    <a:cubicBezTo>
                      <a:pt x="5" y="35"/>
                      <a:pt x="5" y="35"/>
                      <a:pt x="5" y="35"/>
                    </a:cubicBezTo>
                    <a:cubicBezTo>
                      <a:pt x="5" y="36"/>
                      <a:pt x="5" y="36"/>
                      <a:pt x="5" y="36"/>
                    </a:cubicBezTo>
                    <a:cubicBezTo>
                      <a:pt x="7" y="35"/>
                      <a:pt x="11" y="36"/>
                      <a:pt x="11" y="34"/>
                    </a:cubicBezTo>
                    <a:cubicBezTo>
                      <a:pt x="10" y="33"/>
                      <a:pt x="10" y="33"/>
                      <a:pt x="10" y="33"/>
                    </a:cubicBezTo>
                    <a:cubicBezTo>
                      <a:pt x="10" y="35"/>
                      <a:pt x="7" y="34"/>
                      <a:pt x="6" y="35"/>
                    </a:cubicBezTo>
                    <a:cubicBezTo>
                      <a:pt x="6" y="35"/>
                      <a:pt x="5" y="35"/>
                      <a:pt x="5" y="34"/>
                    </a:cubicBezTo>
                    <a:cubicBezTo>
                      <a:pt x="7" y="35"/>
                      <a:pt x="6" y="32"/>
                      <a:pt x="8" y="33"/>
                    </a:cubicBezTo>
                    <a:cubicBezTo>
                      <a:pt x="9" y="31"/>
                      <a:pt x="10" y="29"/>
                      <a:pt x="11" y="28"/>
                    </a:cubicBezTo>
                    <a:cubicBezTo>
                      <a:pt x="11" y="29"/>
                      <a:pt x="11" y="30"/>
                      <a:pt x="11" y="30"/>
                    </a:cubicBezTo>
                    <a:cubicBezTo>
                      <a:pt x="14" y="29"/>
                      <a:pt x="14" y="29"/>
                      <a:pt x="14" y="29"/>
                    </a:cubicBezTo>
                    <a:cubicBezTo>
                      <a:pt x="12" y="28"/>
                      <a:pt x="12" y="28"/>
                      <a:pt x="12" y="28"/>
                    </a:cubicBezTo>
                    <a:cubicBezTo>
                      <a:pt x="13" y="27"/>
                      <a:pt x="13" y="27"/>
                      <a:pt x="13" y="27"/>
                    </a:cubicBezTo>
                    <a:cubicBezTo>
                      <a:pt x="14" y="28"/>
                      <a:pt x="17" y="28"/>
                      <a:pt x="18" y="27"/>
                    </a:cubicBezTo>
                    <a:cubicBezTo>
                      <a:pt x="17" y="29"/>
                      <a:pt x="17" y="29"/>
                      <a:pt x="17" y="29"/>
                    </a:cubicBezTo>
                    <a:cubicBezTo>
                      <a:pt x="20" y="29"/>
                      <a:pt x="21" y="27"/>
                      <a:pt x="23" y="25"/>
                    </a:cubicBezTo>
                    <a:cubicBezTo>
                      <a:pt x="22" y="25"/>
                      <a:pt x="22" y="25"/>
                      <a:pt x="22" y="25"/>
                    </a:cubicBezTo>
                    <a:cubicBezTo>
                      <a:pt x="23" y="23"/>
                      <a:pt x="24" y="25"/>
                      <a:pt x="24" y="24"/>
                    </a:cubicBezTo>
                    <a:cubicBezTo>
                      <a:pt x="25" y="23"/>
                      <a:pt x="29" y="22"/>
                      <a:pt x="27" y="21"/>
                    </a:cubicBezTo>
                    <a:cubicBezTo>
                      <a:pt x="26" y="22"/>
                      <a:pt x="26" y="20"/>
                      <a:pt x="25" y="20"/>
                    </a:cubicBezTo>
                    <a:cubicBezTo>
                      <a:pt x="25" y="22"/>
                      <a:pt x="22" y="21"/>
                      <a:pt x="23" y="23"/>
                    </a:cubicBezTo>
                    <a:cubicBezTo>
                      <a:pt x="22" y="22"/>
                      <a:pt x="22" y="22"/>
                      <a:pt x="22" y="22"/>
                    </a:cubicBezTo>
                    <a:cubicBezTo>
                      <a:pt x="22" y="23"/>
                      <a:pt x="21" y="23"/>
                      <a:pt x="20" y="23"/>
                    </a:cubicBezTo>
                    <a:cubicBezTo>
                      <a:pt x="20" y="22"/>
                      <a:pt x="20" y="22"/>
                      <a:pt x="20" y="22"/>
                    </a:cubicBezTo>
                    <a:cubicBezTo>
                      <a:pt x="20" y="22"/>
                      <a:pt x="19" y="22"/>
                      <a:pt x="19" y="22"/>
                    </a:cubicBezTo>
                    <a:cubicBezTo>
                      <a:pt x="18" y="22"/>
                      <a:pt x="18" y="23"/>
                      <a:pt x="17" y="23"/>
                    </a:cubicBezTo>
                    <a:cubicBezTo>
                      <a:pt x="16" y="22"/>
                      <a:pt x="16" y="22"/>
                      <a:pt x="16" y="22"/>
                    </a:cubicBezTo>
                    <a:cubicBezTo>
                      <a:pt x="19" y="19"/>
                      <a:pt x="21" y="23"/>
                      <a:pt x="23" y="19"/>
                    </a:cubicBezTo>
                    <a:cubicBezTo>
                      <a:pt x="22" y="18"/>
                      <a:pt x="22" y="18"/>
                      <a:pt x="22" y="18"/>
                    </a:cubicBezTo>
                    <a:cubicBezTo>
                      <a:pt x="25" y="17"/>
                      <a:pt x="27" y="20"/>
                      <a:pt x="29" y="17"/>
                    </a:cubicBezTo>
                    <a:cubicBezTo>
                      <a:pt x="29" y="17"/>
                      <a:pt x="29" y="17"/>
                      <a:pt x="29" y="17"/>
                    </a:cubicBezTo>
                    <a:cubicBezTo>
                      <a:pt x="30" y="17"/>
                      <a:pt x="30" y="16"/>
                      <a:pt x="31" y="16"/>
                    </a:cubicBezTo>
                    <a:cubicBezTo>
                      <a:pt x="30" y="14"/>
                      <a:pt x="30" y="14"/>
                      <a:pt x="30" y="14"/>
                    </a:cubicBezTo>
                    <a:cubicBezTo>
                      <a:pt x="31" y="14"/>
                      <a:pt x="31" y="14"/>
                      <a:pt x="31" y="14"/>
                    </a:cubicBezTo>
                    <a:cubicBezTo>
                      <a:pt x="30" y="13"/>
                      <a:pt x="33" y="12"/>
                      <a:pt x="33" y="11"/>
                    </a:cubicBezTo>
                    <a:cubicBezTo>
                      <a:pt x="33" y="12"/>
                      <a:pt x="33" y="12"/>
                      <a:pt x="33" y="12"/>
                    </a:cubicBezTo>
                    <a:cubicBezTo>
                      <a:pt x="34" y="11"/>
                      <a:pt x="34" y="11"/>
                      <a:pt x="34" y="11"/>
                    </a:cubicBezTo>
                    <a:cubicBezTo>
                      <a:pt x="34" y="11"/>
                      <a:pt x="34" y="11"/>
                      <a:pt x="34" y="11"/>
                    </a:cubicBezTo>
                    <a:cubicBezTo>
                      <a:pt x="35" y="10"/>
                      <a:pt x="35" y="10"/>
                      <a:pt x="35" y="10"/>
                    </a:cubicBezTo>
                    <a:cubicBezTo>
                      <a:pt x="35" y="9"/>
                      <a:pt x="37" y="10"/>
                      <a:pt x="37" y="8"/>
                    </a:cubicBezTo>
                    <a:cubicBezTo>
                      <a:pt x="37" y="9"/>
                      <a:pt x="37" y="9"/>
                      <a:pt x="37" y="9"/>
                    </a:cubicBezTo>
                    <a:cubicBezTo>
                      <a:pt x="38" y="8"/>
                      <a:pt x="41" y="9"/>
                      <a:pt x="42" y="7"/>
                    </a:cubicBezTo>
                    <a:cubicBezTo>
                      <a:pt x="44" y="8"/>
                      <a:pt x="44" y="3"/>
                      <a:pt x="46" y="6"/>
                    </a:cubicBezTo>
                    <a:cubicBezTo>
                      <a:pt x="48" y="6"/>
                      <a:pt x="48" y="6"/>
                      <a:pt x="48" y="6"/>
                    </a:cubicBezTo>
                    <a:cubicBezTo>
                      <a:pt x="48" y="6"/>
                      <a:pt x="48" y="5"/>
                      <a:pt x="48" y="5"/>
                    </a:cubicBezTo>
                    <a:cubicBezTo>
                      <a:pt x="48" y="5"/>
                      <a:pt x="49" y="5"/>
                      <a:pt x="49" y="4"/>
                    </a:cubicBezTo>
                    <a:cubicBezTo>
                      <a:pt x="49" y="6"/>
                      <a:pt x="50" y="5"/>
                      <a:pt x="51" y="6"/>
                    </a:cubicBezTo>
                    <a:cubicBezTo>
                      <a:pt x="51" y="5"/>
                      <a:pt x="51" y="5"/>
                      <a:pt x="51" y="5"/>
                    </a:cubicBezTo>
                    <a:cubicBezTo>
                      <a:pt x="51" y="5"/>
                      <a:pt x="51" y="5"/>
                      <a:pt x="51" y="5"/>
                    </a:cubicBezTo>
                    <a:cubicBezTo>
                      <a:pt x="52" y="4"/>
                      <a:pt x="55" y="6"/>
                      <a:pt x="56" y="4"/>
                    </a:cubicBezTo>
                    <a:cubicBezTo>
                      <a:pt x="56" y="3"/>
                      <a:pt x="56" y="3"/>
                      <a:pt x="56" y="3"/>
                    </a:cubicBezTo>
                    <a:cubicBezTo>
                      <a:pt x="56" y="3"/>
                      <a:pt x="56" y="3"/>
                      <a:pt x="56" y="3"/>
                    </a:cubicBezTo>
                    <a:cubicBezTo>
                      <a:pt x="57" y="3"/>
                      <a:pt x="56" y="4"/>
                      <a:pt x="57" y="4"/>
                    </a:cubicBezTo>
                    <a:cubicBezTo>
                      <a:pt x="57" y="4"/>
                      <a:pt x="57" y="4"/>
                      <a:pt x="58" y="4"/>
                    </a:cubicBezTo>
                    <a:cubicBezTo>
                      <a:pt x="58" y="3"/>
                      <a:pt x="58" y="3"/>
                      <a:pt x="58" y="3"/>
                    </a:cubicBezTo>
                    <a:cubicBezTo>
                      <a:pt x="60" y="5"/>
                      <a:pt x="61" y="0"/>
                      <a:pt x="6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0" name="Freeform 550">
                <a:extLst>
                  <a:ext uri="{FF2B5EF4-FFF2-40B4-BE49-F238E27FC236}">
                    <a16:creationId xmlns:a16="http://schemas.microsoft.com/office/drawing/2014/main" id="{71426DBE-EF4E-4022-A104-8978001DD35F}"/>
                  </a:ext>
                </a:extLst>
              </p:cNvPr>
              <p:cNvSpPr/>
              <p:nvPr/>
            </p:nvSpPr>
            <p:spPr bwMode="auto">
              <a:xfrm>
                <a:off x="3960" y="129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1" name="Freeform 551">
                <a:extLst>
                  <a:ext uri="{FF2B5EF4-FFF2-40B4-BE49-F238E27FC236}">
                    <a16:creationId xmlns:a16="http://schemas.microsoft.com/office/drawing/2014/main" id="{CDFE8763-0711-4798-BAB7-F1C5322DF9E4}"/>
                  </a:ext>
                </a:extLst>
              </p:cNvPr>
              <p:cNvSpPr/>
              <p:nvPr/>
            </p:nvSpPr>
            <p:spPr bwMode="auto">
              <a:xfrm>
                <a:off x="3989" y="129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2" name="Freeform 552">
                <a:extLst>
                  <a:ext uri="{FF2B5EF4-FFF2-40B4-BE49-F238E27FC236}">
                    <a16:creationId xmlns:a16="http://schemas.microsoft.com/office/drawing/2014/main" id="{B63E242E-13E4-4CEB-A7C7-E1B0A24352A6}"/>
                  </a:ext>
                </a:extLst>
              </p:cNvPr>
              <p:cNvSpPr/>
              <p:nvPr/>
            </p:nvSpPr>
            <p:spPr bwMode="auto">
              <a:xfrm>
                <a:off x="2520" y="1295"/>
                <a:ext cx="8" cy="11"/>
              </a:xfrm>
              <a:custGeom>
                <a:gdLst>
                  <a:gd name="T0" fmla="*/ 3 w 3"/>
                  <a:gd name="T1" fmla="*/ 1 h 4"/>
                  <a:gd name="T2" fmla="*/ 1 w 3"/>
                  <a:gd name="T3" fmla="*/ 3 h 4"/>
                  <a:gd name="T4" fmla="*/ 0 w 3"/>
                  <a:gd name="T5" fmla="*/ 2 h 4"/>
                  <a:gd name="T6" fmla="*/ 3 w 3"/>
                  <a:gd name="T7" fmla="*/ 1 h 4"/>
                </a:gdLst>
                <a:cxnLst>
                  <a:cxn ang="0">
                    <a:pos x="T0" y="T1"/>
                  </a:cxn>
                  <a:cxn ang="0">
                    <a:pos x="T2" y="T3"/>
                  </a:cxn>
                  <a:cxn ang="0">
                    <a:pos x="T4" y="T5"/>
                  </a:cxn>
                  <a:cxn ang="0">
                    <a:pos x="T6" y="T7"/>
                  </a:cxn>
                </a:cxnLst>
                <a:rect l="0" t="0" r="r" b="b"/>
                <a:pathLst>
                  <a:path w="3" h="4">
                    <a:moveTo>
                      <a:pt x="3" y="1"/>
                    </a:moveTo>
                    <a:cubicBezTo>
                      <a:pt x="2" y="2"/>
                      <a:pt x="3" y="4"/>
                      <a:pt x="1" y="3"/>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3" name="Rectangle 553">
                <a:extLst>
                  <a:ext uri="{FF2B5EF4-FFF2-40B4-BE49-F238E27FC236}">
                    <a16:creationId xmlns:a16="http://schemas.microsoft.com/office/drawing/2014/main" id="{A599B622-BEE1-45AB-A922-DBABD881C5F8}"/>
                  </a:ext>
                </a:extLst>
              </p:cNvPr>
              <p:cNvSpPr>
                <a:spLocks noChangeArrowheads="1"/>
              </p:cNvSpPr>
              <p:nvPr/>
            </p:nvSpPr>
            <p:spPr bwMode="auto">
              <a:xfrm>
                <a:off x="2712" y="129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4" name="Freeform 554">
                <a:extLst>
                  <a:ext uri="{FF2B5EF4-FFF2-40B4-BE49-F238E27FC236}">
                    <a16:creationId xmlns:a16="http://schemas.microsoft.com/office/drawing/2014/main" id="{F84A0C97-DF9E-4644-9490-51A36849EEF5}"/>
                  </a:ext>
                </a:extLst>
              </p:cNvPr>
              <p:cNvSpPr/>
              <p:nvPr/>
            </p:nvSpPr>
            <p:spPr bwMode="auto">
              <a:xfrm>
                <a:off x="3060" y="1298"/>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5" name="Freeform 555">
                <a:extLst>
                  <a:ext uri="{FF2B5EF4-FFF2-40B4-BE49-F238E27FC236}">
                    <a16:creationId xmlns:a16="http://schemas.microsoft.com/office/drawing/2014/main" id="{AFA239B3-AB20-4FA9-858D-A5EC6CE3C22E}"/>
                  </a:ext>
                </a:extLst>
              </p:cNvPr>
              <p:cNvSpPr/>
              <p:nvPr/>
            </p:nvSpPr>
            <p:spPr bwMode="auto">
              <a:xfrm>
                <a:off x="3709" y="1298"/>
                <a:ext cx="5" cy="5"/>
              </a:xfrm>
              <a:custGeom>
                <a:gdLst>
                  <a:gd name="T0" fmla="*/ 1 w 2"/>
                  <a:gd name="T1" fmla="*/ 1 h 2"/>
                  <a:gd name="T2" fmla="*/ 2 w 2"/>
                  <a:gd name="T3" fmla="*/ 2 h 2"/>
                  <a:gd name="T4" fmla="*/ 0 w 2"/>
                  <a:gd name="T5" fmla="*/ 1 h 2"/>
                  <a:gd name="T6" fmla="*/ 2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2" y="1"/>
                      <a:pt x="2" y="2"/>
                      <a:pt x="2" y="2"/>
                    </a:cubicBezTo>
                    <a:cubicBezTo>
                      <a:pt x="1" y="2"/>
                      <a:pt x="1"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6" name="Freeform 556">
                <a:extLst>
                  <a:ext uri="{FF2B5EF4-FFF2-40B4-BE49-F238E27FC236}">
                    <a16:creationId xmlns:a16="http://schemas.microsoft.com/office/drawing/2014/main" id="{27D17B1E-42C6-408C-983C-9687CDFE55C5}"/>
                  </a:ext>
                </a:extLst>
              </p:cNvPr>
              <p:cNvSpPr/>
              <p:nvPr/>
            </p:nvSpPr>
            <p:spPr bwMode="auto">
              <a:xfrm>
                <a:off x="3102" y="12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7" name="Rectangle 557">
                <a:extLst>
                  <a:ext uri="{FF2B5EF4-FFF2-40B4-BE49-F238E27FC236}">
                    <a16:creationId xmlns:a16="http://schemas.microsoft.com/office/drawing/2014/main" id="{F4FCDFE6-910A-4A43-96CD-7935C2EA3AFD}"/>
                  </a:ext>
                </a:extLst>
              </p:cNvPr>
              <p:cNvSpPr>
                <a:spLocks noChangeArrowheads="1"/>
              </p:cNvSpPr>
              <p:nvPr/>
            </p:nvSpPr>
            <p:spPr bwMode="auto">
              <a:xfrm>
                <a:off x="3754" y="130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8" name="Freeform 558">
                <a:extLst>
                  <a:ext uri="{FF2B5EF4-FFF2-40B4-BE49-F238E27FC236}">
                    <a16:creationId xmlns:a16="http://schemas.microsoft.com/office/drawing/2014/main" id="{6F53B7F5-21E5-4A9A-AF75-CB3BD02652B6}"/>
                  </a:ext>
                </a:extLst>
              </p:cNvPr>
              <p:cNvSpPr/>
              <p:nvPr/>
            </p:nvSpPr>
            <p:spPr bwMode="auto">
              <a:xfrm>
                <a:off x="3922" y="1301"/>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9" name="Freeform 559">
                <a:extLst>
                  <a:ext uri="{FF2B5EF4-FFF2-40B4-BE49-F238E27FC236}">
                    <a16:creationId xmlns:a16="http://schemas.microsoft.com/office/drawing/2014/main" id="{4B72BF37-50F9-4757-A815-AE75C80A534E}"/>
                  </a:ext>
                </a:extLst>
              </p:cNvPr>
              <p:cNvSpPr/>
              <p:nvPr/>
            </p:nvSpPr>
            <p:spPr bwMode="auto">
              <a:xfrm>
                <a:off x="3116" y="1301"/>
                <a:ext cx="2"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0" name="Rectangle 560">
                <a:extLst>
                  <a:ext uri="{FF2B5EF4-FFF2-40B4-BE49-F238E27FC236}">
                    <a16:creationId xmlns:a16="http://schemas.microsoft.com/office/drawing/2014/main" id="{23810B37-FC3E-4DA0-B5C0-9E6C7161209E}"/>
                  </a:ext>
                </a:extLst>
              </p:cNvPr>
              <p:cNvSpPr>
                <a:spLocks noChangeArrowheads="1"/>
              </p:cNvSpPr>
              <p:nvPr/>
            </p:nvSpPr>
            <p:spPr bwMode="auto">
              <a:xfrm>
                <a:off x="3938" y="1301"/>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1" name="Freeform 561">
                <a:extLst>
                  <a:ext uri="{FF2B5EF4-FFF2-40B4-BE49-F238E27FC236}">
                    <a16:creationId xmlns:a16="http://schemas.microsoft.com/office/drawing/2014/main" id="{19858F72-A331-4DBB-AF77-0B2EBBAD5287}"/>
                  </a:ext>
                </a:extLst>
              </p:cNvPr>
              <p:cNvSpPr/>
              <p:nvPr/>
            </p:nvSpPr>
            <p:spPr bwMode="auto">
              <a:xfrm>
                <a:off x="2108" y="130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2" name="Freeform 562">
                <a:extLst>
                  <a:ext uri="{FF2B5EF4-FFF2-40B4-BE49-F238E27FC236}">
                    <a16:creationId xmlns:a16="http://schemas.microsoft.com/office/drawing/2014/main" id="{08FED0F4-5516-4FD9-9D1C-3A9056602E3E}"/>
                  </a:ext>
                </a:extLst>
              </p:cNvPr>
              <p:cNvSpPr/>
              <p:nvPr/>
            </p:nvSpPr>
            <p:spPr bwMode="auto">
              <a:xfrm>
                <a:off x="2704" y="1301"/>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3" name="Freeform 563">
                <a:extLst>
                  <a:ext uri="{FF2B5EF4-FFF2-40B4-BE49-F238E27FC236}">
                    <a16:creationId xmlns:a16="http://schemas.microsoft.com/office/drawing/2014/main" id="{552A5D73-74B6-4AA3-A598-CA7394579068}"/>
                  </a:ext>
                </a:extLst>
              </p:cNvPr>
              <p:cNvSpPr/>
              <p:nvPr/>
            </p:nvSpPr>
            <p:spPr bwMode="auto">
              <a:xfrm>
                <a:off x="3882" y="130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4" name="Freeform 564">
                <a:extLst>
                  <a:ext uri="{FF2B5EF4-FFF2-40B4-BE49-F238E27FC236}">
                    <a16:creationId xmlns:a16="http://schemas.microsoft.com/office/drawing/2014/main" id="{D5EB94B7-36BF-42B1-94A1-8D2672DA4E2C}"/>
                  </a:ext>
                </a:extLst>
              </p:cNvPr>
              <p:cNvSpPr/>
              <p:nvPr/>
            </p:nvSpPr>
            <p:spPr bwMode="auto">
              <a:xfrm>
                <a:off x="3944" y="1303"/>
                <a:ext cx="5" cy="6"/>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1" y="0"/>
                    </a:cubicBezTo>
                    <a:cubicBezTo>
                      <a:pt x="2" y="0"/>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5" name="Freeform 565">
                <a:extLst>
                  <a:ext uri="{FF2B5EF4-FFF2-40B4-BE49-F238E27FC236}">
                    <a16:creationId xmlns:a16="http://schemas.microsoft.com/office/drawing/2014/main" id="{9B08EABD-BE72-4229-83DB-B3A14AC2A7CE}"/>
                  </a:ext>
                </a:extLst>
              </p:cNvPr>
              <p:cNvSpPr/>
              <p:nvPr/>
            </p:nvSpPr>
            <p:spPr bwMode="auto">
              <a:xfrm>
                <a:off x="3989" y="1301"/>
                <a:ext cx="3" cy="5"/>
              </a:xfrm>
              <a:custGeom>
                <a:gdLst>
                  <a:gd name="T0" fmla="*/ 1 w 1"/>
                  <a:gd name="T1" fmla="*/ 1 h 2"/>
                  <a:gd name="T2" fmla="*/ 1 w 1"/>
                  <a:gd name="T3" fmla="*/ 1 h 2"/>
                  <a:gd name="T4" fmla="*/ 1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1"/>
                    </a:cubicBezTo>
                    <a:cubicBezTo>
                      <a:pt x="1" y="2"/>
                      <a:pt x="1" y="2"/>
                      <a:pt x="1"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6" name="Freeform 566">
                <a:extLst>
                  <a:ext uri="{FF2B5EF4-FFF2-40B4-BE49-F238E27FC236}">
                    <a16:creationId xmlns:a16="http://schemas.microsoft.com/office/drawing/2014/main" id="{864CCCEE-C026-4135-AD28-5EB2568E88EC}"/>
                  </a:ext>
                </a:extLst>
              </p:cNvPr>
              <p:cNvSpPr/>
              <p:nvPr/>
            </p:nvSpPr>
            <p:spPr bwMode="auto">
              <a:xfrm>
                <a:off x="3377" y="1303"/>
                <a:ext cx="3" cy="9"/>
              </a:xfrm>
              <a:custGeom>
                <a:gdLst>
                  <a:gd name="T0" fmla="*/ 1 w 1"/>
                  <a:gd name="T1" fmla="*/ 1 h 3"/>
                  <a:gd name="T2" fmla="*/ 0 w 1"/>
                  <a:gd name="T3" fmla="*/ 2 h 3"/>
                  <a:gd name="T4" fmla="*/ 0 w 1"/>
                  <a:gd name="T5" fmla="*/ 3 h 3"/>
                  <a:gd name="T6" fmla="*/ 0 w 1"/>
                  <a:gd name="T7" fmla="*/ 3 h 3"/>
                  <a:gd name="T8" fmla="*/ 0 w 1"/>
                  <a:gd name="T9" fmla="*/ 0 h 3"/>
                  <a:gd name="T10" fmla="*/ 1 w 1"/>
                  <a:gd name="T11" fmla="*/ 1 h 3"/>
                </a:gdLst>
                <a:cxnLst>
                  <a:cxn ang="0">
                    <a:pos x="T0" y="T1"/>
                  </a:cxn>
                  <a:cxn ang="0">
                    <a:pos x="T2" y="T3"/>
                  </a:cxn>
                  <a:cxn ang="0">
                    <a:pos x="T4" y="T5"/>
                  </a:cxn>
                  <a:cxn ang="0">
                    <a:pos x="T6" y="T7"/>
                  </a:cxn>
                  <a:cxn ang="0">
                    <a:pos x="T8" y="T9"/>
                  </a:cxn>
                  <a:cxn ang="0">
                    <a:pos x="T10" y="T11"/>
                  </a:cxn>
                </a:cxnLst>
                <a:rect l="0" t="0" r="r" b="b"/>
                <a:pathLst>
                  <a:path w="1" h="3">
                    <a:moveTo>
                      <a:pt x="1" y="1"/>
                    </a:moveTo>
                    <a:cubicBezTo>
                      <a:pt x="0" y="2"/>
                      <a:pt x="0" y="2"/>
                      <a:pt x="0" y="2"/>
                    </a:cubicBezTo>
                    <a:cubicBezTo>
                      <a:pt x="0" y="3"/>
                      <a:pt x="0" y="3"/>
                      <a:pt x="0" y="3"/>
                    </a:cubicBezTo>
                    <a:cubicBezTo>
                      <a:pt x="0" y="3"/>
                      <a:pt x="0" y="3"/>
                      <a:pt x="0" y="3"/>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7" name="Freeform 567">
                <a:extLst>
                  <a:ext uri="{FF2B5EF4-FFF2-40B4-BE49-F238E27FC236}">
                    <a16:creationId xmlns:a16="http://schemas.microsoft.com/office/drawing/2014/main" id="{119806B5-9139-4774-95D7-C05D66A9A028}"/>
                  </a:ext>
                </a:extLst>
              </p:cNvPr>
              <p:cNvSpPr/>
              <p:nvPr/>
            </p:nvSpPr>
            <p:spPr bwMode="auto">
              <a:xfrm>
                <a:off x="3102" y="1303"/>
                <a:ext cx="6" cy="3"/>
              </a:xfrm>
              <a:custGeom>
                <a:gdLst>
                  <a:gd name="T0" fmla="*/ 1 w 2"/>
                  <a:gd name="T1" fmla="*/ 0 h 1"/>
                  <a:gd name="T2" fmla="*/ 1 w 2"/>
                  <a:gd name="T3" fmla="*/ 1 h 1"/>
                  <a:gd name="T4" fmla="*/ 2 w 2"/>
                  <a:gd name="T5" fmla="*/ 1 h 1"/>
                  <a:gd name="T6" fmla="*/ 0 w 2"/>
                  <a:gd name="T7" fmla="*/ 1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1" y="0"/>
                      <a:pt x="1" y="1"/>
                      <a:pt x="1" y="1"/>
                    </a:cubicBezTo>
                    <a:cubicBezTo>
                      <a:pt x="2" y="1"/>
                      <a:pt x="2" y="1"/>
                      <a:pt x="2" y="1"/>
                    </a:cubicBezTo>
                    <a:cubicBezTo>
                      <a:pt x="2" y="1"/>
                      <a:pt x="0" y="1"/>
                      <a:pt x="0" y="1"/>
                    </a:cubicBezTo>
                    <a:cubicBezTo>
                      <a:pt x="1"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8" name="Freeform 568">
                <a:extLst>
                  <a:ext uri="{FF2B5EF4-FFF2-40B4-BE49-F238E27FC236}">
                    <a16:creationId xmlns:a16="http://schemas.microsoft.com/office/drawing/2014/main" id="{CF67B33A-C55B-46CB-B559-8F471686B6E7}"/>
                  </a:ext>
                </a:extLst>
              </p:cNvPr>
              <p:cNvSpPr/>
              <p:nvPr/>
            </p:nvSpPr>
            <p:spPr bwMode="auto">
              <a:xfrm>
                <a:off x="2119" y="1303"/>
                <a:ext cx="32" cy="17"/>
              </a:xfrm>
              <a:custGeom>
                <a:gdLst>
                  <a:gd name="T0" fmla="*/ 12 w 12"/>
                  <a:gd name="T1" fmla="*/ 1 h 6"/>
                  <a:gd name="T2" fmla="*/ 11 w 12"/>
                  <a:gd name="T3" fmla="*/ 2 h 6"/>
                  <a:gd name="T4" fmla="*/ 7 w 12"/>
                  <a:gd name="T5" fmla="*/ 2 h 6"/>
                  <a:gd name="T6" fmla="*/ 7 w 12"/>
                  <a:gd name="T7" fmla="*/ 1 h 6"/>
                  <a:gd name="T8" fmla="*/ 4 w 12"/>
                  <a:gd name="T9" fmla="*/ 2 h 6"/>
                  <a:gd name="T10" fmla="*/ 4 w 12"/>
                  <a:gd name="T11" fmla="*/ 5 h 6"/>
                  <a:gd name="T12" fmla="*/ 3 w 12"/>
                  <a:gd name="T13" fmla="*/ 5 h 6"/>
                  <a:gd name="T14" fmla="*/ 0 w 12"/>
                  <a:gd name="T15" fmla="*/ 4 h 6"/>
                  <a:gd name="T16" fmla="*/ 5 w 12"/>
                  <a:gd name="T17" fmla="*/ 0 h 6"/>
                  <a:gd name="T18" fmla="*/ 12 w 12"/>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1"/>
                    </a:moveTo>
                    <a:cubicBezTo>
                      <a:pt x="12" y="2"/>
                      <a:pt x="11" y="2"/>
                      <a:pt x="11" y="2"/>
                    </a:cubicBezTo>
                    <a:cubicBezTo>
                      <a:pt x="7" y="2"/>
                      <a:pt x="7" y="2"/>
                      <a:pt x="7" y="2"/>
                    </a:cubicBezTo>
                    <a:cubicBezTo>
                      <a:pt x="7" y="1"/>
                      <a:pt x="7" y="1"/>
                      <a:pt x="7" y="1"/>
                    </a:cubicBezTo>
                    <a:cubicBezTo>
                      <a:pt x="6" y="1"/>
                      <a:pt x="4" y="1"/>
                      <a:pt x="4" y="2"/>
                    </a:cubicBezTo>
                    <a:cubicBezTo>
                      <a:pt x="5" y="3"/>
                      <a:pt x="3" y="4"/>
                      <a:pt x="4" y="5"/>
                    </a:cubicBezTo>
                    <a:cubicBezTo>
                      <a:pt x="4" y="6"/>
                      <a:pt x="3" y="5"/>
                      <a:pt x="3" y="5"/>
                    </a:cubicBezTo>
                    <a:cubicBezTo>
                      <a:pt x="3" y="4"/>
                      <a:pt x="1" y="4"/>
                      <a:pt x="0" y="4"/>
                    </a:cubicBezTo>
                    <a:cubicBezTo>
                      <a:pt x="3" y="5"/>
                      <a:pt x="3" y="2"/>
                      <a:pt x="5" y="0"/>
                    </a:cubicBezTo>
                    <a:cubicBezTo>
                      <a:pt x="7" y="2"/>
                      <a:pt x="9"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9" name="Freeform 569">
                <a:extLst>
                  <a:ext uri="{FF2B5EF4-FFF2-40B4-BE49-F238E27FC236}">
                    <a16:creationId xmlns:a16="http://schemas.microsoft.com/office/drawing/2014/main" id="{8E864DA6-D530-4D95-9131-6F8F683F7B4F}"/>
                  </a:ext>
                </a:extLst>
              </p:cNvPr>
              <p:cNvSpPr/>
              <p:nvPr/>
            </p:nvSpPr>
            <p:spPr bwMode="auto">
              <a:xfrm>
                <a:off x="3778" y="1306"/>
                <a:ext cx="24" cy="8"/>
              </a:xfrm>
              <a:custGeom>
                <a:gdLst>
                  <a:gd name="T0" fmla="*/ 9 w 9"/>
                  <a:gd name="T1" fmla="*/ 0 h 3"/>
                  <a:gd name="T2" fmla="*/ 2 w 9"/>
                  <a:gd name="T3" fmla="*/ 2 h 3"/>
                  <a:gd name="T4" fmla="*/ 0 w 9"/>
                  <a:gd name="T5" fmla="*/ 3 h 3"/>
                  <a:gd name="T6" fmla="*/ 4 w 9"/>
                  <a:gd name="T7" fmla="*/ 1 h 3"/>
                  <a:gd name="T8" fmla="*/ 5 w 9"/>
                  <a:gd name="T9" fmla="*/ 2 h 3"/>
                  <a:gd name="T10" fmla="*/ 8 w 9"/>
                  <a:gd name="T11" fmla="*/ 0 h 3"/>
                  <a:gd name="T12" fmla="*/ 9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2"/>
                      <a:pt x="4" y="1"/>
                      <a:pt x="2" y="2"/>
                    </a:cubicBezTo>
                    <a:cubicBezTo>
                      <a:pt x="0" y="3"/>
                      <a:pt x="0" y="3"/>
                      <a:pt x="0" y="3"/>
                    </a:cubicBezTo>
                    <a:cubicBezTo>
                      <a:pt x="1" y="2"/>
                      <a:pt x="3" y="1"/>
                      <a:pt x="4" y="1"/>
                    </a:cubicBezTo>
                    <a:cubicBezTo>
                      <a:pt x="5" y="2"/>
                      <a:pt x="5" y="2"/>
                      <a:pt x="5" y="2"/>
                    </a:cubicBezTo>
                    <a:cubicBezTo>
                      <a:pt x="5" y="0"/>
                      <a:pt x="8" y="1"/>
                      <a:pt x="8"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0" name="Freeform 570">
                <a:extLst>
                  <a:ext uri="{FF2B5EF4-FFF2-40B4-BE49-F238E27FC236}">
                    <a16:creationId xmlns:a16="http://schemas.microsoft.com/office/drawing/2014/main" id="{9D3C90D2-C1BC-49B9-BE05-1AC2EA3DCE39}"/>
                  </a:ext>
                </a:extLst>
              </p:cNvPr>
              <p:cNvSpPr/>
              <p:nvPr/>
            </p:nvSpPr>
            <p:spPr bwMode="auto">
              <a:xfrm>
                <a:off x="2766" y="1306"/>
                <a:ext cx="53" cy="32"/>
              </a:xfrm>
              <a:custGeom>
                <a:gdLst>
                  <a:gd name="T0" fmla="*/ 17 w 20"/>
                  <a:gd name="T1" fmla="*/ 3 h 12"/>
                  <a:gd name="T2" fmla="*/ 17 w 20"/>
                  <a:gd name="T3" fmla="*/ 4 h 12"/>
                  <a:gd name="T4" fmla="*/ 16 w 20"/>
                  <a:gd name="T5" fmla="*/ 3 h 12"/>
                  <a:gd name="T6" fmla="*/ 14 w 20"/>
                  <a:gd name="T7" fmla="*/ 4 h 12"/>
                  <a:gd name="T8" fmla="*/ 15 w 20"/>
                  <a:gd name="T9" fmla="*/ 5 h 12"/>
                  <a:gd name="T10" fmla="*/ 13 w 20"/>
                  <a:gd name="T11" fmla="*/ 6 h 12"/>
                  <a:gd name="T12" fmla="*/ 10 w 20"/>
                  <a:gd name="T13" fmla="*/ 5 h 12"/>
                  <a:gd name="T14" fmla="*/ 10 w 20"/>
                  <a:gd name="T15" fmla="*/ 7 h 12"/>
                  <a:gd name="T16" fmla="*/ 1 w 20"/>
                  <a:gd name="T17" fmla="*/ 12 h 12"/>
                  <a:gd name="T18" fmla="*/ 4 w 20"/>
                  <a:gd name="T19" fmla="*/ 9 h 12"/>
                  <a:gd name="T20" fmla="*/ 8 w 20"/>
                  <a:gd name="T21" fmla="*/ 6 h 12"/>
                  <a:gd name="T22" fmla="*/ 15 w 20"/>
                  <a:gd name="T23" fmla="*/ 2 h 12"/>
                  <a:gd name="T24" fmla="*/ 20 w 20"/>
                  <a:gd name="T25" fmla="*/ 0 h 12"/>
                  <a:gd name="T26" fmla="*/ 17 w 20"/>
                  <a:gd name="T27"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7" y="3"/>
                    </a:moveTo>
                    <a:cubicBezTo>
                      <a:pt x="17" y="4"/>
                      <a:pt x="17" y="4"/>
                      <a:pt x="17" y="4"/>
                    </a:cubicBezTo>
                    <a:cubicBezTo>
                      <a:pt x="16" y="3"/>
                      <a:pt x="16" y="3"/>
                      <a:pt x="16" y="3"/>
                    </a:cubicBezTo>
                    <a:cubicBezTo>
                      <a:pt x="14" y="4"/>
                      <a:pt x="14" y="4"/>
                      <a:pt x="14" y="4"/>
                    </a:cubicBezTo>
                    <a:cubicBezTo>
                      <a:pt x="15" y="5"/>
                      <a:pt x="15" y="5"/>
                      <a:pt x="15" y="5"/>
                    </a:cubicBezTo>
                    <a:cubicBezTo>
                      <a:pt x="15" y="6"/>
                      <a:pt x="14" y="6"/>
                      <a:pt x="13" y="6"/>
                    </a:cubicBezTo>
                    <a:cubicBezTo>
                      <a:pt x="13" y="4"/>
                      <a:pt x="12" y="5"/>
                      <a:pt x="10" y="5"/>
                    </a:cubicBezTo>
                    <a:cubicBezTo>
                      <a:pt x="11" y="6"/>
                      <a:pt x="10" y="6"/>
                      <a:pt x="10" y="7"/>
                    </a:cubicBezTo>
                    <a:cubicBezTo>
                      <a:pt x="8" y="9"/>
                      <a:pt x="4" y="11"/>
                      <a:pt x="1" y="12"/>
                    </a:cubicBezTo>
                    <a:cubicBezTo>
                      <a:pt x="0" y="10"/>
                      <a:pt x="4" y="12"/>
                      <a:pt x="4" y="9"/>
                    </a:cubicBezTo>
                    <a:cubicBezTo>
                      <a:pt x="5" y="9"/>
                      <a:pt x="6" y="7"/>
                      <a:pt x="8" y="6"/>
                    </a:cubicBezTo>
                    <a:cubicBezTo>
                      <a:pt x="10" y="4"/>
                      <a:pt x="13" y="4"/>
                      <a:pt x="15" y="2"/>
                    </a:cubicBezTo>
                    <a:cubicBezTo>
                      <a:pt x="16" y="1"/>
                      <a:pt x="18" y="1"/>
                      <a:pt x="20" y="0"/>
                    </a:cubicBezTo>
                    <a:cubicBezTo>
                      <a:pt x="19" y="1"/>
                      <a:pt x="18" y="3"/>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1" name="Freeform 571">
                <a:extLst>
                  <a:ext uri="{FF2B5EF4-FFF2-40B4-BE49-F238E27FC236}">
                    <a16:creationId xmlns:a16="http://schemas.microsoft.com/office/drawing/2014/main" id="{41214B6B-A8AF-41FD-B0C8-2EAE894B3601}"/>
                  </a:ext>
                </a:extLst>
              </p:cNvPr>
              <p:cNvSpPr/>
              <p:nvPr/>
            </p:nvSpPr>
            <p:spPr bwMode="auto">
              <a:xfrm>
                <a:off x="3866" y="1306"/>
                <a:ext cx="6" cy="8"/>
              </a:xfrm>
              <a:custGeom>
                <a:gdLst>
                  <a:gd name="T0" fmla="*/ 2 w 2"/>
                  <a:gd name="T1" fmla="*/ 1 h 3"/>
                  <a:gd name="T2" fmla="*/ 2 w 2"/>
                  <a:gd name="T3" fmla="*/ 2 h 3"/>
                  <a:gd name="T4" fmla="*/ 0 w 2"/>
                  <a:gd name="T5" fmla="*/ 1 h 3"/>
                  <a:gd name="T6" fmla="*/ 0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1" y="3"/>
                      <a:pt x="1" y="1"/>
                      <a:pt x="0" y="1"/>
                    </a:cubicBezTo>
                    <a:cubicBezTo>
                      <a:pt x="0" y="0"/>
                      <a:pt x="0" y="0"/>
                      <a:pt x="0"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2" name="Freeform 572">
                <a:extLst>
                  <a:ext uri="{FF2B5EF4-FFF2-40B4-BE49-F238E27FC236}">
                    <a16:creationId xmlns:a16="http://schemas.microsoft.com/office/drawing/2014/main" id="{E22751FF-91E5-4ECE-B548-CB8E8302FD21}"/>
                  </a:ext>
                </a:extLst>
              </p:cNvPr>
              <p:cNvSpPr/>
              <p:nvPr/>
            </p:nvSpPr>
            <p:spPr bwMode="auto">
              <a:xfrm>
                <a:off x="3041" y="1306"/>
                <a:ext cx="5" cy="6"/>
              </a:xfrm>
              <a:custGeom>
                <a:gdLst>
                  <a:gd name="T0" fmla="*/ 2 w 2"/>
                  <a:gd name="T1" fmla="*/ 1 h 2"/>
                  <a:gd name="T2" fmla="*/ 1 w 2"/>
                  <a:gd name="T3" fmla="*/ 2 h 2"/>
                  <a:gd name="T4" fmla="*/ 1 w 2"/>
                  <a:gd name="T5" fmla="*/ 2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1" y="2"/>
                    </a:cubicBezTo>
                    <a:cubicBezTo>
                      <a:pt x="1" y="2"/>
                      <a:pt x="1" y="2"/>
                      <a:pt x="1" y="2"/>
                    </a:cubicBezTo>
                    <a:cubicBezTo>
                      <a:pt x="0" y="1"/>
                      <a:pt x="0" y="1"/>
                      <a:pt x="0" y="1"/>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3" name="Freeform 573">
                <a:extLst>
                  <a:ext uri="{FF2B5EF4-FFF2-40B4-BE49-F238E27FC236}">
                    <a16:creationId xmlns:a16="http://schemas.microsoft.com/office/drawing/2014/main" id="{E0602A91-5D7D-4585-8476-05CB81759FC8}"/>
                  </a:ext>
                </a:extLst>
              </p:cNvPr>
              <p:cNvSpPr/>
              <p:nvPr/>
            </p:nvSpPr>
            <p:spPr bwMode="auto">
              <a:xfrm>
                <a:off x="3535" y="1303"/>
                <a:ext cx="5" cy="9"/>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4" name="Freeform 574">
                <a:extLst>
                  <a:ext uri="{FF2B5EF4-FFF2-40B4-BE49-F238E27FC236}">
                    <a16:creationId xmlns:a16="http://schemas.microsoft.com/office/drawing/2014/main" id="{7D0C0E62-A7EB-48C5-B5AD-17C0B08C1B52}"/>
                  </a:ext>
                </a:extLst>
              </p:cNvPr>
              <p:cNvSpPr/>
              <p:nvPr/>
            </p:nvSpPr>
            <p:spPr bwMode="auto">
              <a:xfrm>
                <a:off x="2108" y="130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5" name="Freeform 575">
                <a:extLst>
                  <a:ext uri="{FF2B5EF4-FFF2-40B4-BE49-F238E27FC236}">
                    <a16:creationId xmlns:a16="http://schemas.microsoft.com/office/drawing/2014/main" id="{42BC9760-5E33-40F7-BF20-FB3C76A2A9DF}"/>
                  </a:ext>
                </a:extLst>
              </p:cNvPr>
              <p:cNvSpPr/>
              <p:nvPr/>
            </p:nvSpPr>
            <p:spPr bwMode="auto">
              <a:xfrm>
                <a:off x="3888" y="1312"/>
                <a:ext cx="112" cy="18"/>
              </a:xfrm>
              <a:custGeom>
                <a:gdLst>
                  <a:gd name="T0" fmla="*/ 42 w 42"/>
                  <a:gd name="T1" fmla="*/ 1 h 7"/>
                  <a:gd name="T2" fmla="*/ 34 w 42"/>
                  <a:gd name="T3" fmla="*/ 4 h 7"/>
                  <a:gd name="T4" fmla="*/ 33 w 42"/>
                  <a:gd name="T5" fmla="*/ 5 h 7"/>
                  <a:gd name="T6" fmla="*/ 31 w 42"/>
                  <a:gd name="T7" fmla="*/ 3 h 7"/>
                  <a:gd name="T8" fmla="*/ 20 w 42"/>
                  <a:gd name="T9" fmla="*/ 4 h 7"/>
                  <a:gd name="T10" fmla="*/ 13 w 42"/>
                  <a:gd name="T11" fmla="*/ 5 h 7"/>
                  <a:gd name="T12" fmla="*/ 12 w 42"/>
                  <a:gd name="T13" fmla="*/ 5 h 7"/>
                  <a:gd name="T14" fmla="*/ 1 w 42"/>
                  <a:gd name="T15" fmla="*/ 7 h 7"/>
                  <a:gd name="T16" fmla="*/ 0 w 42"/>
                  <a:gd name="T17" fmla="*/ 7 h 7"/>
                  <a:gd name="T18" fmla="*/ 1 w 42"/>
                  <a:gd name="T19" fmla="*/ 6 h 7"/>
                  <a:gd name="T20" fmla="*/ 7 w 42"/>
                  <a:gd name="T21" fmla="*/ 5 h 7"/>
                  <a:gd name="T22" fmla="*/ 11 w 42"/>
                  <a:gd name="T23" fmla="*/ 3 h 7"/>
                  <a:gd name="T24" fmla="*/ 11 w 42"/>
                  <a:gd name="T25" fmla="*/ 3 h 7"/>
                  <a:gd name="T26" fmla="*/ 19 w 42"/>
                  <a:gd name="T27" fmla="*/ 3 h 7"/>
                  <a:gd name="T28" fmla="*/ 25 w 42"/>
                  <a:gd name="T29" fmla="*/ 2 h 7"/>
                  <a:gd name="T30" fmla="*/ 30 w 42"/>
                  <a:gd name="T31" fmla="*/ 1 h 7"/>
                  <a:gd name="T32" fmla="*/ 35 w 42"/>
                  <a:gd name="T33" fmla="*/ 0 h 7"/>
                  <a:gd name="T34" fmla="*/ 42 w 42"/>
                  <a:gd name="T3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
                    <a:moveTo>
                      <a:pt x="42" y="1"/>
                    </a:moveTo>
                    <a:cubicBezTo>
                      <a:pt x="39" y="3"/>
                      <a:pt x="35" y="0"/>
                      <a:pt x="34" y="4"/>
                    </a:cubicBezTo>
                    <a:cubicBezTo>
                      <a:pt x="34" y="5"/>
                      <a:pt x="34" y="5"/>
                      <a:pt x="33" y="5"/>
                    </a:cubicBezTo>
                    <a:cubicBezTo>
                      <a:pt x="33" y="3"/>
                      <a:pt x="31" y="4"/>
                      <a:pt x="31" y="3"/>
                    </a:cubicBezTo>
                    <a:cubicBezTo>
                      <a:pt x="26" y="3"/>
                      <a:pt x="24" y="3"/>
                      <a:pt x="20" y="4"/>
                    </a:cubicBezTo>
                    <a:cubicBezTo>
                      <a:pt x="18" y="3"/>
                      <a:pt x="16" y="7"/>
                      <a:pt x="13" y="5"/>
                    </a:cubicBezTo>
                    <a:cubicBezTo>
                      <a:pt x="13" y="6"/>
                      <a:pt x="12" y="5"/>
                      <a:pt x="12" y="5"/>
                    </a:cubicBezTo>
                    <a:cubicBezTo>
                      <a:pt x="8" y="5"/>
                      <a:pt x="4" y="7"/>
                      <a:pt x="1" y="7"/>
                    </a:cubicBezTo>
                    <a:cubicBezTo>
                      <a:pt x="0" y="7"/>
                      <a:pt x="0" y="7"/>
                      <a:pt x="0" y="7"/>
                    </a:cubicBezTo>
                    <a:cubicBezTo>
                      <a:pt x="1" y="7"/>
                      <a:pt x="1" y="6"/>
                      <a:pt x="1" y="6"/>
                    </a:cubicBezTo>
                    <a:cubicBezTo>
                      <a:pt x="3" y="6"/>
                      <a:pt x="4" y="5"/>
                      <a:pt x="7" y="5"/>
                    </a:cubicBezTo>
                    <a:cubicBezTo>
                      <a:pt x="7" y="2"/>
                      <a:pt x="10" y="3"/>
                      <a:pt x="11" y="3"/>
                    </a:cubicBezTo>
                    <a:cubicBezTo>
                      <a:pt x="11" y="3"/>
                      <a:pt x="11" y="3"/>
                      <a:pt x="11" y="3"/>
                    </a:cubicBezTo>
                    <a:cubicBezTo>
                      <a:pt x="14" y="3"/>
                      <a:pt x="17" y="2"/>
                      <a:pt x="19" y="3"/>
                    </a:cubicBezTo>
                    <a:cubicBezTo>
                      <a:pt x="21" y="3"/>
                      <a:pt x="23" y="1"/>
                      <a:pt x="25" y="2"/>
                    </a:cubicBezTo>
                    <a:cubicBezTo>
                      <a:pt x="26" y="0"/>
                      <a:pt x="28" y="2"/>
                      <a:pt x="30" y="1"/>
                    </a:cubicBezTo>
                    <a:cubicBezTo>
                      <a:pt x="31" y="1"/>
                      <a:pt x="34" y="2"/>
                      <a:pt x="35" y="0"/>
                    </a:cubicBezTo>
                    <a:cubicBezTo>
                      <a:pt x="37" y="1"/>
                      <a:pt x="39" y="1"/>
                      <a:pt x="4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6" name="Freeform 576">
                <a:extLst>
                  <a:ext uri="{FF2B5EF4-FFF2-40B4-BE49-F238E27FC236}">
                    <a16:creationId xmlns:a16="http://schemas.microsoft.com/office/drawing/2014/main" id="{75685ADC-1FF9-43C0-BF04-9290FF3A0742}"/>
                  </a:ext>
                </a:extLst>
              </p:cNvPr>
              <p:cNvSpPr/>
              <p:nvPr/>
            </p:nvSpPr>
            <p:spPr bwMode="auto">
              <a:xfrm>
                <a:off x="3765" y="1312"/>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7" name="Freeform 577">
                <a:extLst>
                  <a:ext uri="{FF2B5EF4-FFF2-40B4-BE49-F238E27FC236}">
                    <a16:creationId xmlns:a16="http://schemas.microsoft.com/office/drawing/2014/main" id="{EA4C0B97-49D2-4398-9D23-958CA28FCB91}"/>
                  </a:ext>
                </a:extLst>
              </p:cNvPr>
              <p:cNvSpPr/>
              <p:nvPr/>
            </p:nvSpPr>
            <p:spPr bwMode="auto">
              <a:xfrm>
                <a:off x="3773" y="1312"/>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8" name="Freeform 578">
                <a:extLst>
                  <a:ext uri="{FF2B5EF4-FFF2-40B4-BE49-F238E27FC236}">
                    <a16:creationId xmlns:a16="http://schemas.microsoft.com/office/drawing/2014/main" id="{BE49C46C-250A-4006-B079-41C4B2711DAD}"/>
                  </a:ext>
                </a:extLst>
              </p:cNvPr>
              <p:cNvSpPr/>
              <p:nvPr/>
            </p:nvSpPr>
            <p:spPr bwMode="auto">
              <a:xfrm>
                <a:off x="3880" y="1312"/>
                <a:ext cx="18" cy="8"/>
              </a:xfrm>
              <a:custGeom>
                <a:gdLst>
                  <a:gd name="T0" fmla="*/ 7 w 7"/>
                  <a:gd name="T1" fmla="*/ 1 h 3"/>
                  <a:gd name="T2" fmla="*/ 5 w 7"/>
                  <a:gd name="T3" fmla="*/ 1 h 3"/>
                  <a:gd name="T4" fmla="*/ 6 w 7"/>
                  <a:gd name="T5" fmla="*/ 2 h 3"/>
                  <a:gd name="T6" fmla="*/ 0 w 7"/>
                  <a:gd name="T7" fmla="*/ 3 h 3"/>
                  <a:gd name="T8" fmla="*/ 1 w 7"/>
                  <a:gd name="T9" fmla="*/ 2 h 3"/>
                  <a:gd name="T10" fmla="*/ 0 w 7"/>
                  <a:gd name="T11" fmla="*/ 2 h 3"/>
                  <a:gd name="T12" fmla="*/ 4 w 7"/>
                  <a:gd name="T13" fmla="*/ 1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5" y="1"/>
                      <a:pt x="5" y="1"/>
                      <a:pt x="5" y="1"/>
                    </a:cubicBezTo>
                    <a:cubicBezTo>
                      <a:pt x="6" y="2"/>
                      <a:pt x="6" y="2"/>
                      <a:pt x="6" y="2"/>
                    </a:cubicBezTo>
                    <a:cubicBezTo>
                      <a:pt x="3" y="1"/>
                      <a:pt x="3" y="2"/>
                      <a:pt x="0" y="3"/>
                    </a:cubicBezTo>
                    <a:cubicBezTo>
                      <a:pt x="1" y="2"/>
                      <a:pt x="1" y="2"/>
                      <a:pt x="1" y="2"/>
                    </a:cubicBezTo>
                    <a:cubicBezTo>
                      <a:pt x="0" y="2"/>
                      <a:pt x="0" y="2"/>
                      <a:pt x="0" y="2"/>
                    </a:cubicBezTo>
                    <a:cubicBezTo>
                      <a:pt x="1" y="0"/>
                      <a:pt x="3" y="3"/>
                      <a:pt x="4" y="1"/>
                    </a:cubicBezTo>
                    <a:cubicBezTo>
                      <a:pt x="5" y="1"/>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9" name="Freeform 579">
                <a:extLst>
                  <a:ext uri="{FF2B5EF4-FFF2-40B4-BE49-F238E27FC236}">
                    <a16:creationId xmlns:a16="http://schemas.microsoft.com/office/drawing/2014/main" id="{47462209-F479-4266-BA14-F3E7F95FB029}"/>
                  </a:ext>
                </a:extLst>
              </p:cNvPr>
              <p:cNvSpPr/>
              <p:nvPr/>
            </p:nvSpPr>
            <p:spPr bwMode="auto">
              <a:xfrm>
                <a:off x="3757" y="1314"/>
                <a:ext cx="8" cy="3"/>
              </a:xfrm>
              <a:custGeom>
                <a:gdLst>
                  <a:gd name="T0" fmla="*/ 2 w 3"/>
                  <a:gd name="T1" fmla="*/ 0 h 1"/>
                  <a:gd name="T2" fmla="*/ 1 w 3"/>
                  <a:gd name="T3" fmla="*/ 1 h 1"/>
                  <a:gd name="T4" fmla="*/ 0 w 3"/>
                  <a:gd name="T5" fmla="*/ 1 h 1"/>
                  <a:gd name="T6" fmla="*/ 2 w 3"/>
                  <a:gd name="T7" fmla="*/ 0 h 1"/>
                </a:gdLst>
                <a:cxnLst>
                  <a:cxn ang="0">
                    <a:pos x="T0" y="T1"/>
                  </a:cxn>
                  <a:cxn ang="0">
                    <a:pos x="T2" y="T3"/>
                  </a:cxn>
                  <a:cxn ang="0">
                    <a:pos x="T4" y="T5"/>
                  </a:cxn>
                  <a:cxn ang="0">
                    <a:pos x="T6" y="T7"/>
                  </a:cxn>
                </a:cxnLst>
                <a:rect l="0" t="0" r="r" b="b"/>
                <a:pathLst>
                  <a:path w="3" h="1">
                    <a:moveTo>
                      <a:pt x="2" y="0"/>
                    </a:moveTo>
                    <a:cubicBezTo>
                      <a:pt x="3" y="1"/>
                      <a:pt x="1" y="1"/>
                      <a:pt x="1" y="1"/>
                    </a:cubicBezTo>
                    <a:cubicBezTo>
                      <a:pt x="0" y="1"/>
                      <a:pt x="0"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0" name="Freeform 580">
                <a:extLst>
                  <a:ext uri="{FF2B5EF4-FFF2-40B4-BE49-F238E27FC236}">
                    <a16:creationId xmlns:a16="http://schemas.microsoft.com/office/drawing/2014/main" id="{75EEC33B-2B3D-481F-B464-8DFE5ECB8B85}"/>
                  </a:ext>
                </a:extLst>
              </p:cNvPr>
              <p:cNvSpPr/>
              <p:nvPr/>
            </p:nvSpPr>
            <p:spPr bwMode="auto">
              <a:xfrm>
                <a:off x="4003" y="1314"/>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1" name="Freeform 581">
                <a:extLst>
                  <a:ext uri="{FF2B5EF4-FFF2-40B4-BE49-F238E27FC236}">
                    <a16:creationId xmlns:a16="http://schemas.microsoft.com/office/drawing/2014/main" id="{534B4AB8-2D60-49C5-BA02-38145E16B2A6}"/>
                  </a:ext>
                </a:extLst>
              </p:cNvPr>
              <p:cNvSpPr/>
              <p:nvPr/>
            </p:nvSpPr>
            <p:spPr bwMode="auto">
              <a:xfrm>
                <a:off x="3738" y="131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2" name="Freeform 582">
                <a:extLst>
                  <a:ext uri="{FF2B5EF4-FFF2-40B4-BE49-F238E27FC236}">
                    <a16:creationId xmlns:a16="http://schemas.microsoft.com/office/drawing/2014/main" id="{00960353-23DD-4133-9978-CCA90AC62265}"/>
                  </a:ext>
                </a:extLst>
              </p:cNvPr>
              <p:cNvSpPr/>
              <p:nvPr/>
            </p:nvSpPr>
            <p:spPr bwMode="auto">
              <a:xfrm>
                <a:off x="2549" y="1317"/>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3" name="Freeform 583">
                <a:extLst>
                  <a:ext uri="{FF2B5EF4-FFF2-40B4-BE49-F238E27FC236}">
                    <a16:creationId xmlns:a16="http://schemas.microsoft.com/office/drawing/2014/main" id="{B499FD75-4423-4510-B1A3-D5A27CB32EE6}"/>
                  </a:ext>
                </a:extLst>
              </p:cNvPr>
              <p:cNvSpPr/>
              <p:nvPr/>
            </p:nvSpPr>
            <p:spPr bwMode="auto">
              <a:xfrm>
                <a:off x="4008" y="1314"/>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0"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4" name="Freeform 584">
                <a:extLst>
                  <a:ext uri="{FF2B5EF4-FFF2-40B4-BE49-F238E27FC236}">
                    <a16:creationId xmlns:a16="http://schemas.microsoft.com/office/drawing/2014/main" id="{5ECFD4A0-D19F-476D-B308-BB3410BF59A0}"/>
                  </a:ext>
                </a:extLst>
              </p:cNvPr>
              <p:cNvSpPr/>
              <p:nvPr/>
            </p:nvSpPr>
            <p:spPr bwMode="auto">
              <a:xfrm>
                <a:off x="3329" y="131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5" name="Freeform 585">
                <a:extLst>
                  <a:ext uri="{FF2B5EF4-FFF2-40B4-BE49-F238E27FC236}">
                    <a16:creationId xmlns:a16="http://schemas.microsoft.com/office/drawing/2014/main" id="{292A23D2-E709-4201-8F7D-0278C60C2AAB}"/>
                  </a:ext>
                </a:extLst>
              </p:cNvPr>
              <p:cNvSpPr/>
              <p:nvPr/>
            </p:nvSpPr>
            <p:spPr bwMode="auto">
              <a:xfrm>
                <a:off x="2742" y="1320"/>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6" name="Freeform 586">
                <a:extLst>
                  <a:ext uri="{FF2B5EF4-FFF2-40B4-BE49-F238E27FC236}">
                    <a16:creationId xmlns:a16="http://schemas.microsoft.com/office/drawing/2014/main" id="{6DE1EEE8-C1E5-48EC-969A-4C52711E9FA7}"/>
                  </a:ext>
                </a:extLst>
              </p:cNvPr>
              <p:cNvSpPr/>
              <p:nvPr/>
            </p:nvSpPr>
            <p:spPr bwMode="auto">
              <a:xfrm>
                <a:off x="4013" y="1320"/>
                <a:ext cx="14" cy="8"/>
              </a:xfrm>
              <a:custGeom>
                <a:gdLst>
                  <a:gd name="T0" fmla="*/ 4 w 5"/>
                  <a:gd name="T1" fmla="*/ 1 h 3"/>
                  <a:gd name="T2" fmla="*/ 5 w 5"/>
                  <a:gd name="T3" fmla="*/ 0 h 3"/>
                  <a:gd name="T4" fmla="*/ 1 w 5"/>
                  <a:gd name="T5" fmla="*/ 2 h 3"/>
                  <a:gd name="T6" fmla="*/ 1 w 5"/>
                  <a:gd name="T7" fmla="*/ 0 h 3"/>
                  <a:gd name="T8" fmla="*/ 4 w 5"/>
                  <a:gd name="T9" fmla="*/ 1 h 3"/>
                </a:gdLst>
                <a:cxnLst>
                  <a:cxn ang="0">
                    <a:pos x="T0" y="T1"/>
                  </a:cxn>
                  <a:cxn ang="0">
                    <a:pos x="T2" y="T3"/>
                  </a:cxn>
                  <a:cxn ang="0">
                    <a:pos x="T4" y="T5"/>
                  </a:cxn>
                  <a:cxn ang="0">
                    <a:pos x="T6" y="T7"/>
                  </a:cxn>
                  <a:cxn ang="0">
                    <a:pos x="T8" y="T9"/>
                  </a:cxn>
                </a:cxnLst>
                <a:rect l="0" t="0" r="r" b="b"/>
                <a:pathLst>
                  <a:path w="5" h="3">
                    <a:moveTo>
                      <a:pt x="4" y="1"/>
                    </a:moveTo>
                    <a:cubicBezTo>
                      <a:pt x="4" y="1"/>
                      <a:pt x="5" y="1"/>
                      <a:pt x="5" y="0"/>
                    </a:cubicBezTo>
                    <a:cubicBezTo>
                      <a:pt x="5" y="2"/>
                      <a:pt x="2" y="3"/>
                      <a:pt x="1" y="2"/>
                    </a:cubicBezTo>
                    <a:cubicBezTo>
                      <a:pt x="0" y="1"/>
                      <a:pt x="1" y="0"/>
                      <a:pt x="1" y="0"/>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7" name="Freeform 587">
                <a:extLst>
                  <a:ext uri="{FF2B5EF4-FFF2-40B4-BE49-F238E27FC236}">
                    <a16:creationId xmlns:a16="http://schemas.microsoft.com/office/drawing/2014/main" id="{B3EE5EE9-6D4F-4364-AE90-FDAE3560F478}"/>
                  </a:ext>
                </a:extLst>
              </p:cNvPr>
              <p:cNvSpPr/>
              <p:nvPr/>
            </p:nvSpPr>
            <p:spPr bwMode="auto">
              <a:xfrm>
                <a:off x="2763" y="1320"/>
                <a:ext cx="13" cy="8"/>
              </a:xfrm>
              <a:custGeom>
                <a:gdLst>
                  <a:gd name="T0" fmla="*/ 4 w 5"/>
                  <a:gd name="T1" fmla="*/ 0 h 3"/>
                  <a:gd name="T2" fmla="*/ 0 w 5"/>
                  <a:gd name="T3" fmla="*/ 3 h 3"/>
                  <a:gd name="T4" fmla="*/ 1 w 5"/>
                  <a:gd name="T5" fmla="*/ 2 h 3"/>
                  <a:gd name="T6" fmla="*/ 1 w 5"/>
                  <a:gd name="T7" fmla="*/ 2 h 3"/>
                  <a:gd name="T8" fmla="*/ 1 w 5"/>
                  <a:gd name="T9" fmla="*/ 1 h 3"/>
                  <a:gd name="T10" fmla="*/ 4 w 5"/>
                  <a:gd name="T11" fmla="*/ 1 h 3"/>
                  <a:gd name="T12" fmla="*/ 2 w 5"/>
                  <a:gd name="T13" fmla="*/ 1 h 3"/>
                  <a:gd name="T14" fmla="*/ 4 w 5"/>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0"/>
                    </a:moveTo>
                    <a:cubicBezTo>
                      <a:pt x="5" y="2"/>
                      <a:pt x="2" y="2"/>
                      <a:pt x="0" y="3"/>
                    </a:cubicBezTo>
                    <a:cubicBezTo>
                      <a:pt x="1" y="2"/>
                      <a:pt x="1" y="2"/>
                      <a:pt x="1" y="2"/>
                    </a:cubicBezTo>
                    <a:cubicBezTo>
                      <a:pt x="1" y="2"/>
                      <a:pt x="1" y="2"/>
                      <a:pt x="1" y="2"/>
                    </a:cubicBezTo>
                    <a:cubicBezTo>
                      <a:pt x="1" y="1"/>
                      <a:pt x="1" y="1"/>
                      <a:pt x="1" y="1"/>
                    </a:cubicBezTo>
                    <a:cubicBezTo>
                      <a:pt x="2" y="1"/>
                      <a:pt x="3" y="2"/>
                      <a:pt x="4" y="1"/>
                    </a:cubicBezTo>
                    <a:cubicBezTo>
                      <a:pt x="3" y="1"/>
                      <a:pt x="3" y="1"/>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8" name="Freeform 588">
                <a:extLst>
                  <a:ext uri="{FF2B5EF4-FFF2-40B4-BE49-F238E27FC236}">
                    <a16:creationId xmlns:a16="http://schemas.microsoft.com/office/drawing/2014/main" id="{8B4D967B-672D-4965-A071-F0AF4AE2969C}"/>
                  </a:ext>
                </a:extLst>
              </p:cNvPr>
              <p:cNvSpPr/>
              <p:nvPr/>
            </p:nvSpPr>
            <p:spPr bwMode="auto">
              <a:xfrm>
                <a:off x="3717" y="132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9" name="Freeform 589">
                <a:extLst>
                  <a:ext uri="{FF2B5EF4-FFF2-40B4-BE49-F238E27FC236}">
                    <a16:creationId xmlns:a16="http://schemas.microsoft.com/office/drawing/2014/main" id="{C5096076-E1BC-47AE-85C3-28ED3A6A0DF8}"/>
                  </a:ext>
                </a:extLst>
              </p:cNvPr>
              <p:cNvSpPr/>
              <p:nvPr/>
            </p:nvSpPr>
            <p:spPr bwMode="auto">
              <a:xfrm>
                <a:off x="1924" y="1322"/>
                <a:ext cx="8" cy="8"/>
              </a:xfrm>
              <a:custGeom>
                <a:gdLst>
                  <a:gd name="T0" fmla="*/ 2 w 3"/>
                  <a:gd name="T1" fmla="*/ 3 h 3"/>
                  <a:gd name="T2" fmla="*/ 2 w 3"/>
                  <a:gd name="T3" fmla="*/ 3 h 3"/>
                  <a:gd name="T4" fmla="*/ 1 w 3"/>
                  <a:gd name="T5" fmla="*/ 2 h 3"/>
                  <a:gd name="T6" fmla="*/ 1 w 3"/>
                  <a:gd name="T7" fmla="*/ 1 h 3"/>
                  <a:gd name="T8" fmla="*/ 1 w 3"/>
                  <a:gd name="T9" fmla="*/ 0 h 3"/>
                  <a:gd name="T10" fmla="*/ 2 w 3"/>
                  <a:gd name="T11" fmla="*/ 3 h 3"/>
                </a:gdLst>
                <a:cxnLst>
                  <a:cxn ang="0">
                    <a:pos x="T0" y="T1"/>
                  </a:cxn>
                  <a:cxn ang="0">
                    <a:pos x="T2" y="T3"/>
                  </a:cxn>
                  <a:cxn ang="0">
                    <a:pos x="T4" y="T5"/>
                  </a:cxn>
                  <a:cxn ang="0">
                    <a:pos x="T6" y="T7"/>
                  </a:cxn>
                  <a:cxn ang="0">
                    <a:pos x="T8" y="T9"/>
                  </a:cxn>
                  <a:cxn ang="0">
                    <a:pos x="T10" y="T11"/>
                  </a:cxn>
                </a:cxnLst>
                <a:rect l="0" t="0" r="r" b="b"/>
                <a:pathLst>
                  <a:path w="3" h="3">
                    <a:moveTo>
                      <a:pt x="2" y="3"/>
                    </a:moveTo>
                    <a:cubicBezTo>
                      <a:pt x="2" y="3"/>
                      <a:pt x="2" y="3"/>
                      <a:pt x="2" y="3"/>
                    </a:cubicBezTo>
                    <a:cubicBezTo>
                      <a:pt x="2" y="3"/>
                      <a:pt x="1" y="2"/>
                      <a:pt x="1" y="2"/>
                    </a:cubicBezTo>
                    <a:cubicBezTo>
                      <a:pt x="1" y="1"/>
                      <a:pt x="1" y="1"/>
                      <a:pt x="1" y="1"/>
                    </a:cubicBezTo>
                    <a:cubicBezTo>
                      <a:pt x="0" y="1"/>
                      <a:pt x="1" y="0"/>
                      <a:pt x="1" y="0"/>
                    </a:cubicBezTo>
                    <a:cubicBezTo>
                      <a:pt x="3" y="0"/>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0" name="Freeform 590">
                <a:extLst>
                  <a:ext uri="{FF2B5EF4-FFF2-40B4-BE49-F238E27FC236}">
                    <a16:creationId xmlns:a16="http://schemas.microsoft.com/office/drawing/2014/main" id="{BFC071C3-125E-4519-90CB-50E6FAC200AB}"/>
                  </a:ext>
                </a:extLst>
              </p:cNvPr>
              <p:cNvSpPr/>
              <p:nvPr/>
            </p:nvSpPr>
            <p:spPr bwMode="auto">
              <a:xfrm>
                <a:off x="2531" y="1320"/>
                <a:ext cx="5" cy="5"/>
              </a:xfrm>
              <a:custGeom>
                <a:gdLst>
                  <a:gd name="T0" fmla="*/ 2 w 2"/>
                  <a:gd name="T1" fmla="*/ 2 h 2"/>
                  <a:gd name="T2" fmla="*/ 1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1"/>
                      <a:pt x="0" y="1"/>
                      <a:pt x="0" y="1"/>
                    </a:cubicBezTo>
                    <a:cubicBezTo>
                      <a:pt x="1"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1" name="Freeform 591">
                <a:extLst>
                  <a:ext uri="{FF2B5EF4-FFF2-40B4-BE49-F238E27FC236}">
                    <a16:creationId xmlns:a16="http://schemas.microsoft.com/office/drawing/2014/main" id="{0151A90A-43F0-4A9F-B294-07F0D206B0BA}"/>
                  </a:ext>
                </a:extLst>
              </p:cNvPr>
              <p:cNvSpPr/>
              <p:nvPr/>
            </p:nvSpPr>
            <p:spPr bwMode="auto">
              <a:xfrm>
                <a:off x="3607" y="1322"/>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2" name="Freeform 592">
                <a:extLst>
                  <a:ext uri="{FF2B5EF4-FFF2-40B4-BE49-F238E27FC236}">
                    <a16:creationId xmlns:a16="http://schemas.microsoft.com/office/drawing/2014/main" id="{45043320-1372-4DDB-A059-22E3C525997C}"/>
                  </a:ext>
                </a:extLst>
              </p:cNvPr>
              <p:cNvSpPr/>
              <p:nvPr/>
            </p:nvSpPr>
            <p:spPr bwMode="auto">
              <a:xfrm>
                <a:off x="3786" y="132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3" name="Freeform 593">
                <a:extLst>
                  <a:ext uri="{FF2B5EF4-FFF2-40B4-BE49-F238E27FC236}">
                    <a16:creationId xmlns:a16="http://schemas.microsoft.com/office/drawing/2014/main" id="{C9C42350-0C02-4016-BE1D-63FDA02267C8}"/>
                  </a:ext>
                </a:extLst>
              </p:cNvPr>
              <p:cNvSpPr/>
              <p:nvPr/>
            </p:nvSpPr>
            <p:spPr bwMode="auto">
              <a:xfrm>
                <a:off x="3826" y="1322"/>
                <a:ext cx="11" cy="6"/>
              </a:xfrm>
              <a:custGeom>
                <a:gdLst>
                  <a:gd name="T0" fmla="*/ 4 w 4"/>
                  <a:gd name="T1" fmla="*/ 1 h 2"/>
                  <a:gd name="T2" fmla="*/ 1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4" y="2"/>
                      <a:pt x="2" y="1"/>
                      <a:pt x="1" y="2"/>
                    </a:cubicBezTo>
                    <a:cubicBezTo>
                      <a:pt x="0" y="2"/>
                      <a:pt x="2" y="1"/>
                      <a:pt x="1"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4" name="Freeform 594">
                <a:extLst>
                  <a:ext uri="{FF2B5EF4-FFF2-40B4-BE49-F238E27FC236}">
                    <a16:creationId xmlns:a16="http://schemas.microsoft.com/office/drawing/2014/main" id="{0A554700-306A-478A-9B44-C396671D968B}"/>
                  </a:ext>
                </a:extLst>
              </p:cNvPr>
              <p:cNvSpPr/>
              <p:nvPr/>
            </p:nvSpPr>
            <p:spPr bwMode="auto">
              <a:xfrm>
                <a:off x="2311" y="1325"/>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5" name="Freeform 595">
                <a:extLst>
                  <a:ext uri="{FF2B5EF4-FFF2-40B4-BE49-F238E27FC236}">
                    <a16:creationId xmlns:a16="http://schemas.microsoft.com/office/drawing/2014/main" id="{D37FF3D8-3BBC-47DC-AE85-3AAE0797915A}"/>
                  </a:ext>
                </a:extLst>
              </p:cNvPr>
              <p:cNvSpPr/>
              <p:nvPr/>
            </p:nvSpPr>
            <p:spPr bwMode="auto">
              <a:xfrm>
                <a:off x="2528" y="132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6" name="Freeform 596">
                <a:extLst>
                  <a:ext uri="{FF2B5EF4-FFF2-40B4-BE49-F238E27FC236}">
                    <a16:creationId xmlns:a16="http://schemas.microsoft.com/office/drawing/2014/main" id="{023CC979-0176-41D9-B018-EFE2E4C07C13}"/>
                  </a:ext>
                </a:extLst>
              </p:cNvPr>
              <p:cNvSpPr/>
              <p:nvPr/>
            </p:nvSpPr>
            <p:spPr bwMode="auto">
              <a:xfrm>
                <a:off x="3703" y="1325"/>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7" name="Freeform 597">
                <a:extLst>
                  <a:ext uri="{FF2B5EF4-FFF2-40B4-BE49-F238E27FC236}">
                    <a16:creationId xmlns:a16="http://schemas.microsoft.com/office/drawing/2014/main" id="{D7A89EC5-2198-42D9-8187-C052098A343D}"/>
                  </a:ext>
                </a:extLst>
              </p:cNvPr>
              <p:cNvSpPr/>
              <p:nvPr/>
            </p:nvSpPr>
            <p:spPr bwMode="auto">
              <a:xfrm>
                <a:off x="3316" y="132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8" name="Freeform 598">
                <a:extLst>
                  <a:ext uri="{FF2B5EF4-FFF2-40B4-BE49-F238E27FC236}">
                    <a16:creationId xmlns:a16="http://schemas.microsoft.com/office/drawing/2014/main" id="{E6A6B52D-B5E2-47BF-9B4E-2D7C9B8C6CB1}"/>
                  </a:ext>
                </a:extLst>
              </p:cNvPr>
              <p:cNvSpPr/>
              <p:nvPr/>
            </p:nvSpPr>
            <p:spPr bwMode="auto">
              <a:xfrm>
                <a:off x="3938" y="132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9" name="Freeform 599">
                <a:extLst>
                  <a:ext uri="{FF2B5EF4-FFF2-40B4-BE49-F238E27FC236}">
                    <a16:creationId xmlns:a16="http://schemas.microsoft.com/office/drawing/2014/main" id="{FF145A9B-5116-4699-998A-2A36987C01AE}"/>
                  </a:ext>
                </a:extLst>
              </p:cNvPr>
              <p:cNvSpPr/>
              <p:nvPr/>
            </p:nvSpPr>
            <p:spPr bwMode="auto">
              <a:xfrm>
                <a:off x="3602" y="1325"/>
                <a:ext cx="5" cy="5"/>
              </a:xfrm>
              <a:custGeom>
                <a:gdLst>
                  <a:gd name="T0" fmla="*/ 2 w 2"/>
                  <a:gd name="T1" fmla="*/ 2 h 2"/>
                  <a:gd name="T2" fmla="*/ 1 w 2"/>
                  <a:gd name="T3" fmla="*/ 2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0"/>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0" name="Freeform 600">
                <a:extLst>
                  <a:ext uri="{FF2B5EF4-FFF2-40B4-BE49-F238E27FC236}">
                    <a16:creationId xmlns:a16="http://schemas.microsoft.com/office/drawing/2014/main" id="{013470A4-C4C8-42A3-A772-5604E03BE53E}"/>
                  </a:ext>
                </a:extLst>
              </p:cNvPr>
              <p:cNvSpPr/>
              <p:nvPr/>
            </p:nvSpPr>
            <p:spPr bwMode="auto">
              <a:xfrm>
                <a:off x="3773" y="1325"/>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1"/>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1" name="Rectangle 601">
                <a:extLst>
                  <a:ext uri="{FF2B5EF4-FFF2-40B4-BE49-F238E27FC236}">
                    <a16:creationId xmlns:a16="http://schemas.microsoft.com/office/drawing/2014/main" id="{8646C0C2-E94C-4222-9F08-F109B31ED74A}"/>
                  </a:ext>
                </a:extLst>
              </p:cNvPr>
              <p:cNvSpPr>
                <a:spLocks noChangeArrowheads="1"/>
              </p:cNvSpPr>
              <p:nvPr/>
            </p:nvSpPr>
            <p:spPr bwMode="auto">
              <a:xfrm>
                <a:off x="3102" y="132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2" name="Freeform 602">
                <a:extLst>
                  <a:ext uri="{FF2B5EF4-FFF2-40B4-BE49-F238E27FC236}">
                    <a16:creationId xmlns:a16="http://schemas.microsoft.com/office/drawing/2014/main" id="{B3FFFAA1-B596-4EE4-9079-3CFB16FD2262}"/>
                  </a:ext>
                </a:extLst>
              </p:cNvPr>
              <p:cNvSpPr/>
              <p:nvPr/>
            </p:nvSpPr>
            <p:spPr bwMode="auto">
              <a:xfrm>
                <a:off x="3257" y="1328"/>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3" name="Freeform 603">
                <a:extLst>
                  <a:ext uri="{FF2B5EF4-FFF2-40B4-BE49-F238E27FC236}">
                    <a16:creationId xmlns:a16="http://schemas.microsoft.com/office/drawing/2014/main" id="{ADD63A2B-2530-492D-BBA2-86C41509443A}"/>
                  </a:ext>
                </a:extLst>
              </p:cNvPr>
              <p:cNvSpPr/>
              <p:nvPr/>
            </p:nvSpPr>
            <p:spPr bwMode="auto">
              <a:xfrm>
                <a:off x="3685" y="132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4" name="Freeform 604">
                <a:extLst>
                  <a:ext uri="{FF2B5EF4-FFF2-40B4-BE49-F238E27FC236}">
                    <a16:creationId xmlns:a16="http://schemas.microsoft.com/office/drawing/2014/main" id="{44B26DD5-E3D7-41BB-AE03-5CCF3A3E48BF}"/>
                  </a:ext>
                </a:extLst>
              </p:cNvPr>
              <p:cNvSpPr/>
              <p:nvPr/>
            </p:nvSpPr>
            <p:spPr bwMode="auto">
              <a:xfrm>
                <a:off x="3703" y="1328"/>
                <a:ext cx="11" cy="5"/>
              </a:xfrm>
              <a:custGeom>
                <a:gdLst>
                  <a:gd name="T0" fmla="*/ 4 w 4"/>
                  <a:gd name="T1" fmla="*/ 1 h 2"/>
                  <a:gd name="T2" fmla="*/ 2 w 4"/>
                  <a:gd name="T3" fmla="*/ 1 h 2"/>
                  <a:gd name="T4" fmla="*/ 2 w 4"/>
                  <a:gd name="T5" fmla="*/ 1 h 2"/>
                  <a:gd name="T6" fmla="*/ 0 w 4"/>
                  <a:gd name="T7" fmla="*/ 2 h 2"/>
                  <a:gd name="T8" fmla="*/ 3 w 4"/>
                  <a:gd name="T9" fmla="*/ 1 h 2"/>
                  <a:gd name="T10" fmla="*/ 4 w 4"/>
                  <a:gd name="T11" fmla="*/ 0 h 2"/>
                  <a:gd name="T12" fmla="*/ 4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2" y="1"/>
                      <a:pt x="2" y="1"/>
                      <a:pt x="2" y="1"/>
                    </a:cubicBezTo>
                    <a:cubicBezTo>
                      <a:pt x="1" y="1"/>
                      <a:pt x="1" y="2"/>
                      <a:pt x="0" y="2"/>
                    </a:cubicBezTo>
                    <a:cubicBezTo>
                      <a:pt x="1" y="2"/>
                      <a:pt x="1" y="0"/>
                      <a:pt x="3" y="1"/>
                    </a:cubicBezTo>
                    <a:cubicBezTo>
                      <a:pt x="3" y="0"/>
                      <a:pt x="3"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5" name="Freeform 605">
                <a:extLst>
                  <a:ext uri="{FF2B5EF4-FFF2-40B4-BE49-F238E27FC236}">
                    <a16:creationId xmlns:a16="http://schemas.microsoft.com/office/drawing/2014/main" id="{7078D9E9-32F2-447C-9E27-47A471E1F84F}"/>
                  </a:ext>
                </a:extLst>
              </p:cNvPr>
              <p:cNvSpPr/>
              <p:nvPr/>
            </p:nvSpPr>
            <p:spPr bwMode="auto">
              <a:xfrm>
                <a:off x="3768" y="13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6" name="Freeform 606">
                <a:extLst>
                  <a:ext uri="{FF2B5EF4-FFF2-40B4-BE49-F238E27FC236}">
                    <a16:creationId xmlns:a16="http://schemas.microsoft.com/office/drawing/2014/main" id="{501B389D-C2E4-45B8-8863-B052D1FD68BE}"/>
                  </a:ext>
                </a:extLst>
              </p:cNvPr>
              <p:cNvSpPr/>
              <p:nvPr/>
            </p:nvSpPr>
            <p:spPr bwMode="auto">
              <a:xfrm>
                <a:off x="3789" y="1328"/>
                <a:ext cx="3" cy="2"/>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8" name="Group 808">
              <a:extLst>
                <a:ext uri="{FF2B5EF4-FFF2-40B4-BE49-F238E27FC236}">
                  <a16:creationId xmlns:a16="http://schemas.microsoft.com/office/drawing/2014/main" id="{ECD45F71-2F27-4494-A122-465B6BDCDB4E}"/>
                </a:ext>
              </a:extLst>
            </p:cNvPr>
            <p:cNvGrpSpPr/>
            <p:nvPr/>
          </p:nvGrpSpPr>
          <p:grpSpPr>
            <a:xfrm>
              <a:off x="3287713" y="2111375"/>
              <a:ext cx="3397250" cy="255588"/>
              <a:chOff x="2071" y="1330"/>
              <a:chExt cx="2140" cy="161"/>
            </a:xfrm>
          </p:grpSpPr>
          <p:sp>
            <p:nvSpPr>
              <p:cNvPr id="5427" name="Freeform 608">
                <a:extLst>
                  <a:ext uri="{FF2B5EF4-FFF2-40B4-BE49-F238E27FC236}">
                    <a16:creationId xmlns:a16="http://schemas.microsoft.com/office/drawing/2014/main" id="{CEF82E5C-20DD-4F23-A1D8-441E519BD30A}"/>
                  </a:ext>
                </a:extLst>
              </p:cNvPr>
              <p:cNvSpPr/>
              <p:nvPr/>
            </p:nvSpPr>
            <p:spPr bwMode="auto">
              <a:xfrm>
                <a:off x="3599" y="1330"/>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8" name="Freeform 609">
                <a:extLst>
                  <a:ext uri="{FF2B5EF4-FFF2-40B4-BE49-F238E27FC236}">
                    <a16:creationId xmlns:a16="http://schemas.microsoft.com/office/drawing/2014/main" id="{4DED9463-3E09-4928-AE8D-95075DED06CF}"/>
                  </a:ext>
                </a:extLst>
              </p:cNvPr>
              <p:cNvSpPr/>
              <p:nvPr/>
            </p:nvSpPr>
            <p:spPr bwMode="auto">
              <a:xfrm>
                <a:off x="3765" y="133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9" name="Freeform 610">
                <a:extLst>
                  <a:ext uri="{FF2B5EF4-FFF2-40B4-BE49-F238E27FC236}">
                    <a16:creationId xmlns:a16="http://schemas.microsoft.com/office/drawing/2014/main" id="{BF2183B8-43B5-4C02-B013-6D8F73F8E479}"/>
                  </a:ext>
                </a:extLst>
              </p:cNvPr>
              <p:cNvSpPr/>
              <p:nvPr/>
            </p:nvSpPr>
            <p:spPr bwMode="auto">
              <a:xfrm>
                <a:off x="3327" y="1330"/>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0" name="Freeform 611">
                <a:extLst>
                  <a:ext uri="{FF2B5EF4-FFF2-40B4-BE49-F238E27FC236}">
                    <a16:creationId xmlns:a16="http://schemas.microsoft.com/office/drawing/2014/main" id="{BD3C8024-7015-41C1-8EBC-00219F4483C3}"/>
                  </a:ext>
                </a:extLst>
              </p:cNvPr>
              <p:cNvSpPr/>
              <p:nvPr/>
            </p:nvSpPr>
            <p:spPr bwMode="auto">
              <a:xfrm>
                <a:off x="3025" y="1333"/>
                <a:ext cx="16" cy="11"/>
              </a:xfrm>
              <a:custGeom>
                <a:gdLst>
                  <a:gd name="T0" fmla="*/ 5 w 6"/>
                  <a:gd name="T1" fmla="*/ 0 h 4"/>
                  <a:gd name="T2" fmla="*/ 4 w 6"/>
                  <a:gd name="T3" fmla="*/ 3 h 4"/>
                  <a:gd name="T4" fmla="*/ 4 w 6"/>
                  <a:gd name="T5" fmla="*/ 3 h 4"/>
                  <a:gd name="T6" fmla="*/ 4 w 6"/>
                  <a:gd name="T7" fmla="*/ 2 h 4"/>
                  <a:gd name="T8" fmla="*/ 0 w 6"/>
                  <a:gd name="T9" fmla="*/ 4 h 4"/>
                  <a:gd name="T10" fmla="*/ 3 w 6"/>
                  <a:gd name="T11" fmla="*/ 0 h 4"/>
                  <a:gd name="T12" fmla="*/ 5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0"/>
                    </a:moveTo>
                    <a:cubicBezTo>
                      <a:pt x="6" y="1"/>
                      <a:pt x="3" y="1"/>
                      <a:pt x="4" y="3"/>
                    </a:cubicBezTo>
                    <a:cubicBezTo>
                      <a:pt x="4" y="3"/>
                      <a:pt x="4" y="3"/>
                      <a:pt x="4" y="3"/>
                    </a:cubicBezTo>
                    <a:cubicBezTo>
                      <a:pt x="4" y="3"/>
                      <a:pt x="4" y="2"/>
                      <a:pt x="4" y="2"/>
                    </a:cubicBezTo>
                    <a:cubicBezTo>
                      <a:pt x="2" y="2"/>
                      <a:pt x="1" y="3"/>
                      <a:pt x="0" y="4"/>
                    </a:cubicBezTo>
                    <a:cubicBezTo>
                      <a:pt x="0" y="3"/>
                      <a:pt x="4" y="2"/>
                      <a:pt x="3" y="0"/>
                    </a:cubicBezTo>
                    <a:cubicBezTo>
                      <a:pt x="4"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1" name="Freeform 612">
                <a:extLst>
                  <a:ext uri="{FF2B5EF4-FFF2-40B4-BE49-F238E27FC236}">
                    <a16:creationId xmlns:a16="http://schemas.microsoft.com/office/drawing/2014/main" id="{8B0AF4A4-CDD3-4B21-99E5-C3DBD5853AEF}"/>
                  </a:ext>
                </a:extLst>
              </p:cNvPr>
              <p:cNvSpPr/>
              <p:nvPr/>
            </p:nvSpPr>
            <p:spPr bwMode="auto">
              <a:xfrm>
                <a:off x="3866" y="1333"/>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1"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2" name="Freeform 613">
                <a:extLst>
                  <a:ext uri="{FF2B5EF4-FFF2-40B4-BE49-F238E27FC236}">
                    <a16:creationId xmlns:a16="http://schemas.microsoft.com/office/drawing/2014/main" id="{E0121688-0588-4534-AEF0-37D833EB4763}"/>
                  </a:ext>
                </a:extLst>
              </p:cNvPr>
              <p:cNvSpPr/>
              <p:nvPr/>
            </p:nvSpPr>
            <p:spPr bwMode="auto">
              <a:xfrm>
                <a:off x="2103" y="1333"/>
                <a:ext cx="8" cy="8"/>
              </a:xfrm>
              <a:custGeom>
                <a:gdLst>
                  <a:gd name="T0" fmla="*/ 3 w 3"/>
                  <a:gd name="T1" fmla="*/ 1 h 3"/>
                  <a:gd name="T2" fmla="*/ 1 w 3"/>
                  <a:gd name="T3" fmla="*/ 3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2" y="2"/>
                      <a:pt x="2" y="3"/>
                      <a:pt x="1" y="3"/>
                    </a:cubicBezTo>
                    <a:cubicBezTo>
                      <a:pt x="0" y="2"/>
                      <a:pt x="1" y="1"/>
                      <a:pt x="1" y="1"/>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3" name="Freeform 614">
                <a:extLst>
                  <a:ext uri="{FF2B5EF4-FFF2-40B4-BE49-F238E27FC236}">
                    <a16:creationId xmlns:a16="http://schemas.microsoft.com/office/drawing/2014/main" id="{07413B8A-CC31-42AD-88DC-A78284D966C1}"/>
                  </a:ext>
                </a:extLst>
              </p:cNvPr>
              <p:cNvSpPr/>
              <p:nvPr/>
            </p:nvSpPr>
            <p:spPr bwMode="auto">
              <a:xfrm>
                <a:off x="3754" y="133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1"/>
                      <a:pt x="0" y="2"/>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4" name="Freeform 615">
                <a:extLst>
                  <a:ext uri="{FF2B5EF4-FFF2-40B4-BE49-F238E27FC236}">
                    <a16:creationId xmlns:a16="http://schemas.microsoft.com/office/drawing/2014/main" id="{F99A5BFF-A92F-4576-A896-1DB503E9718D}"/>
                  </a:ext>
                </a:extLst>
              </p:cNvPr>
              <p:cNvSpPr/>
              <p:nvPr/>
            </p:nvSpPr>
            <p:spPr bwMode="auto">
              <a:xfrm>
                <a:off x="2715" y="133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5" name="Freeform 616">
                <a:extLst>
                  <a:ext uri="{FF2B5EF4-FFF2-40B4-BE49-F238E27FC236}">
                    <a16:creationId xmlns:a16="http://schemas.microsoft.com/office/drawing/2014/main" id="{24A81BA0-C07D-470D-98B2-A9D4336A6501}"/>
                  </a:ext>
                </a:extLst>
              </p:cNvPr>
              <p:cNvSpPr/>
              <p:nvPr/>
            </p:nvSpPr>
            <p:spPr bwMode="auto">
              <a:xfrm>
                <a:off x="3808" y="1336"/>
                <a:ext cx="8" cy="2"/>
              </a:xfrm>
              <a:custGeom>
                <a:gdLst>
                  <a:gd name="T0" fmla="*/ 3 w 3"/>
                  <a:gd name="T1" fmla="*/ 0 h 1"/>
                  <a:gd name="T2" fmla="*/ 2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0"/>
                      <a:pt x="3" y="1"/>
                      <a:pt x="2" y="1"/>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6" name="Freeform 617">
                <a:extLst>
                  <a:ext uri="{FF2B5EF4-FFF2-40B4-BE49-F238E27FC236}">
                    <a16:creationId xmlns:a16="http://schemas.microsoft.com/office/drawing/2014/main" id="{DD17D85F-9A8E-449F-AC4E-93F12D6BCE1E}"/>
                  </a:ext>
                </a:extLst>
              </p:cNvPr>
              <p:cNvSpPr/>
              <p:nvPr/>
            </p:nvSpPr>
            <p:spPr bwMode="auto">
              <a:xfrm>
                <a:off x="3965" y="1336"/>
                <a:ext cx="24" cy="16"/>
              </a:xfrm>
              <a:custGeom>
                <a:gdLst>
                  <a:gd name="T0" fmla="*/ 9 w 9"/>
                  <a:gd name="T1" fmla="*/ 1 h 6"/>
                  <a:gd name="T2" fmla="*/ 8 w 9"/>
                  <a:gd name="T3" fmla="*/ 5 h 6"/>
                  <a:gd name="T4" fmla="*/ 7 w 9"/>
                  <a:gd name="T5" fmla="*/ 6 h 6"/>
                  <a:gd name="T6" fmla="*/ 6 w 9"/>
                  <a:gd name="T7" fmla="*/ 4 h 6"/>
                  <a:gd name="T8" fmla="*/ 4 w 9"/>
                  <a:gd name="T9" fmla="*/ 6 h 6"/>
                  <a:gd name="T10" fmla="*/ 2 w 9"/>
                  <a:gd name="T11" fmla="*/ 4 h 6"/>
                  <a:gd name="T12" fmla="*/ 1 w 9"/>
                  <a:gd name="T13" fmla="*/ 4 h 6"/>
                  <a:gd name="T14" fmla="*/ 4 w 9"/>
                  <a:gd name="T15" fmla="*/ 0 h 6"/>
                  <a:gd name="T16" fmla="*/ 9 w 9"/>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1"/>
                    </a:moveTo>
                    <a:cubicBezTo>
                      <a:pt x="8" y="2"/>
                      <a:pt x="8" y="4"/>
                      <a:pt x="8" y="5"/>
                    </a:cubicBezTo>
                    <a:cubicBezTo>
                      <a:pt x="7" y="6"/>
                      <a:pt x="7" y="6"/>
                      <a:pt x="7" y="6"/>
                    </a:cubicBezTo>
                    <a:cubicBezTo>
                      <a:pt x="6" y="4"/>
                      <a:pt x="6" y="4"/>
                      <a:pt x="6" y="4"/>
                    </a:cubicBezTo>
                    <a:cubicBezTo>
                      <a:pt x="4" y="4"/>
                      <a:pt x="6" y="6"/>
                      <a:pt x="4" y="6"/>
                    </a:cubicBezTo>
                    <a:cubicBezTo>
                      <a:pt x="5" y="4"/>
                      <a:pt x="2" y="5"/>
                      <a:pt x="2" y="4"/>
                    </a:cubicBezTo>
                    <a:cubicBezTo>
                      <a:pt x="1" y="4"/>
                      <a:pt x="1" y="4"/>
                      <a:pt x="1" y="4"/>
                    </a:cubicBezTo>
                    <a:cubicBezTo>
                      <a:pt x="0" y="1"/>
                      <a:pt x="4" y="3"/>
                      <a:pt x="4" y="0"/>
                    </a:cubicBezTo>
                    <a:cubicBezTo>
                      <a:pt x="6" y="1"/>
                      <a:pt x="7"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7" name="Freeform 618">
                <a:extLst>
                  <a:ext uri="{FF2B5EF4-FFF2-40B4-BE49-F238E27FC236}">
                    <a16:creationId xmlns:a16="http://schemas.microsoft.com/office/drawing/2014/main" id="{1A9B8133-C735-4B8E-8B53-A861762C45F2}"/>
                  </a:ext>
                </a:extLst>
              </p:cNvPr>
              <p:cNvSpPr/>
              <p:nvPr/>
            </p:nvSpPr>
            <p:spPr bwMode="auto">
              <a:xfrm>
                <a:off x="3848" y="1336"/>
                <a:ext cx="16" cy="5"/>
              </a:xfrm>
              <a:custGeom>
                <a:gdLst>
                  <a:gd name="T0" fmla="*/ 6 w 6"/>
                  <a:gd name="T1" fmla="*/ 2 h 2"/>
                  <a:gd name="T2" fmla="*/ 2 w 6"/>
                  <a:gd name="T3" fmla="*/ 1 h 2"/>
                  <a:gd name="T4" fmla="*/ 0 w 6"/>
                  <a:gd name="T5" fmla="*/ 2 h 2"/>
                  <a:gd name="T6" fmla="*/ 6 w 6"/>
                  <a:gd name="T7" fmla="*/ 2 h 2"/>
                </a:gdLst>
                <a:cxnLst>
                  <a:cxn ang="0">
                    <a:pos x="T0" y="T1"/>
                  </a:cxn>
                  <a:cxn ang="0">
                    <a:pos x="T2" y="T3"/>
                  </a:cxn>
                  <a:cxn ang="0">
                    <a:pos x="T4" y="T5"/>
                  </a:cxn>
                  <a:cxn ang="0">
                    <a:pos x="T6" y="T7"/>
                  </a:cxn>
                </a:cxnLst>
                <a:rect l="0" t="0" r="r" b="b"/>
                <a:pathLst>
                  <a:path w="6" h="2">
                    <a:moveTo>
                      <a:pt x="6" y="2"/>
                    </a:moveTo>
                    <a:cubicBezTo>
                      <a:pt x="4" y="2"/>
                      <a:pt x="3" y="2"/>
                      <a:pt x="2" y="1"/>
                    </a:cubicBezTo>
                    <a:cubicBezTo>
                      <a:pt x="0" y="2"/>
                      <a:pt x="0" y="2"/>
                      <a:pt x="0" y="2"/>
                    </a:cubicBezTo>
                    <a:cubicBezTo>
                      <a:pt x="1" y="1"/>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8" name="Freeform 619">
                <a:extLst>
                  <a:ext uri="{FF2B5EF4-FFF2-40B4-BE49-F238E27FC236}">
                    <a16:creationId xmlns:a16="http://schemas.microsoft.com/office/drawing/2014/main" id="{A46D6B36-E319-44A3-BC36-1BC72C170B88}"/>
                  </a:ext>
                </a:extLst>
              </p:cNvPr>
              <p:cNvSpPr/>
              <p:nvPr/>
            </p:nvSpPr>
            <p:spPr bwMode="auto">
              <a:xfrm>
                <a:off x="3955" y="1336"/>
                <a:ext cx="8" cy="5"/>
              </a:xfrm>
              <a:custGeom>
                <a:gdLst>
                  <a:gd name="T0" fmla="*/ 1 w 3"/>
                  <a:gd name="T1" fmla="*/ 1 h 2"/>
                  <a:gd name="T2" fmla="*/ 1 w 3"/>
                  <a:gd name="T3" fmla="*/ 2 h 2"/>
                  <a:gd name="T4" fmla="*/ 0 w 3"/>
                  <a:gd name="T5" fmla="*/ 1 h 2"/>
                  <a:gd name="T6" fmla="*/ 3 w 3"/>
                  <a:gd name="T7" fmla="*/ 1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1" y="1"/>
                      <a:pt x="1" y="2"/>
                      <a:pt x="1" y="2"/>
                    </a:cubicBezTo>
                    <a:cubicBezTo>
                      <a:pt x="1" y="2"/>
                      <a:pt x="0" y="2"/>
                      <a:pt x="0" y="1"/>
                    </a:cubicBezTo>
                    <a:cubicBezTo>
                      <a:pt x="1" y="2"/>
                      <a:pt x="1" y="0"/>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9" name="Freeform 620">
                <a:extLst>
                  <a:ext uri="{FF2B5EF4-FFF2-40B4-BE49-F238E27FC236}">
                    <a16:creationId xmlns:a16="http://schemas.microsoft.com/office/drawing/2014/main" id="{EB536DCC-D8A9-4157-A50F-E699CAA3EC83}"/>
                  </a:ext>
                </a:extLst>
              </p:cNvPr>
              <p:cNvSpPr/>
              <p:nvPr/>
            </p:nvSpPr>
            <p:spPr bwMode="auto">
              <a:xfrm>
                <a:off x="3741" y="1338"/>
                <a:ext cx="8" cy="6"/>
              </a:xfrm>
              <a:custGeom>
                <a:gdLst>
                  <a:gd name="T0" fmla="*/ 3 w 3"/>
                  <a:gd name="T1" fmla="*/ 1 h 2"/>
                  <a:gd name="T2" fmla="*/ 0 w 3"/>
                  <a:gd name="T3" fmla="*/ 2 h 2"/>
                  <a:gd name="T4" fmla="*/ 0 w 3"/>
                  <a:gd name="T5" fmla="*/ 1 h 2"/>
                  <a:gd name="T6" fmla="*/ 1 w 3"/>
                  <a:gd name="T7" fmla="*/ 2 h 2"/>
                  <a:gd name="T8" fmla="*/ 0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1" y="1"/>
                      <a:pt x="0" y="2"/>
                    </a:cubicBezTo>
                    <a:cubicBezTo>
                      <a:pt x="0" y="1"/>
                      <a:pt x="0" y="1"/>
                      <a:pt x="0" y="1"/>
                    </a:cubicBezTo>
                    <a:cubicBezTo>
                      <a:pt x="1" y="2"/>
                      <a:pt x="1" y="2"/>
                      <a:pt x="1" y="2"/>
                    </a:cubicBezTo>
                    <a:cubicBezTo>
                      <a:pt x="2" y="1"/>
                      <a:pt x="0" y="1"/>
                      <a:pt x="0" y="0"/>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0" name="Freeform 621">
                <a:extLst>
                  <a:ext uri="{FF2B5EF4-FFF2-40B4-BE49-F238E27FC236}">
                    <a16:creationId xmlns:a16="http://schemas.microsoft.com/office/drawing/2014/main" id="{CDD216B3-A4C5-41A2-B670-CEF9B14EA77F}"/>
                  </a:ext>
                </a:extLst>
              </p:cNvPr>
              <p:cNvSpPr/>
              <p:nvPr/>
            </p:nvSpPr>
            <p:spPr bwMode="auto">
              <a:xfrm>
                <a:off x="3634" y="1341"/>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1" name="Freeform 622">
                <a:extLst>
                  <a:ext uri="{FF2B5EF4-FFF2-40B4-BE49-F238E27FC236}">
                    <a16:creationId xmlns:a16="http://schemas.microsoft.com/office/drawing/2014/main" id="{359E7BF8-8A50-4FE2-BEF2-88F3CD3A36FD}"/>
                  </a:ext>
                </a:extLst>
              </p:cNvPr>
              <p:cNvSpPr/>
              <p:nvPr/>
            </p:nvSpPr>
            <p:spPr bwMode="auto">
              <a:xfrm>
                <a:off x="3607" y="1341"/>
                <a:ext cx="353" cy="104"/>
              </a:xfrm>
              <a:custGeom>
                <a:gdLst>
                  <a:gd name="T0" fmla="*/ 126 w 132"/>
                  <a:gd name="T1" fmla="*/ 4 h 39"/>
                  <a:gd name="T2" fmla="*/ 132 w 132"/>
                  <a:gd name="T3" fmla="*/ 5 h 39"/>
                  <a:gd name="T4" fmla="*/ 118 w 132"/>
                  <a:gd name="T5" fmla="*/ 7 h 39"/>
                  <a:gd name="T6" fmla="*/ 115 w 132"/>
                  <a:gd name="T7" fmla="*/ 8 h 39"/>
                  <a:gd name="T8" fmla="*/ 99 w 132"/>
                  <a:gd name="T9" fmla="*/ 12 h 39"/>
                  <a:gd name="T10" fmla="*/ 104 w 132"/>
                  <a:gd name="T11" fmla="*/ 14 h 39"/>
                  <a:gd name="T12" fmla="*/ 95 w 132"/>
                  <a:gd name="T13" fmla="*/ 17 h 39"/>
                  <a:gd name="T14" fmla="*/ 86 w 132"/>
                  <a:gd name="T15" fmla="*/ 16 h 39"/>
                  <a:gd name="T16" fmla="*/ 77 w 132"/>
                  <a:gd name="T17" fmla="*/ 20 h 39"/>
                  <a:gd name="T18" fmla="*/ 72 w 132"/>
                  <a:gd name="T19" fmla="*/ 20 h 39"/>
                  <a:gd name="T20" fmla="*/ 75 w 132"/>
                  <a:gd name="T21" fmla="*/ 23 h 39"/>
                  <a:gd name="T22" fmla="*/ 69 w 132"/>
                  <a:gd name="T23" fmla="*/ 23 h 39"/>
                  <a:gd name="T24" fmla="*/ 63 w 132"/>
                  <a:gd name="T25" fmla="*/ 24 h 39"/>
                  <a:gd name="T26" fmla="*/ 65 w 132"/>
                  <a:gd name="T27" fmla="*/ 23 h 39"/>
                  <a:gd name="T28" fmla="*/ 66 w 132"/>
                  <a:gd name="T29" fmla="*/ 21 h 39"/>
                  <a:gd name="T30" fmla="*/ 59 w 132"/>
                  <a:gd name="T31" fmla="*/ 23 h 39"/>
                  <a:gd name="T32" fmla="*/ 56 w 132"/>
                  <a:gd name="T33" fmla="*/ 28 h 39"/>
                  <a:gd name="T34" fmla="*/ 58 w 132"/>
                  <a:gd name="T35" fmla="*/ 26 h 39"/>
                  <a:gd name="T36" fmla="*/ 56 w 132"/>
                  <a:gd name="T37" fmla="*/ 24 h 39"/>
                  <a:gd name="T38" fmla="*/ 55 w 132"/>
                  <a:gd name="T39" fmla="*/ 26 h 39"/>
                  <a:gd name="T40" fmla="*/ 50 w 132"/>
                  <a:gd name="T41" fmla="*/ 27 h 39"/>
                  <a:gd name="T42" fmla="*/ 46 w 132"/>
                  <a:gd name="T43" fmla="*/ 29 h 39"/>
                  <a:gd name="T44" fmla="*/ 45 w 132"/>
                  <a:gd name="T45" fmla="*/ 29 h 39"/>
                  <a:gd name="T46" fmla="*/ 41 w 132"/>
                  <a:gd name="T47" fmla="*/ 28 h 39"/>
                  <a:gd name="T48" fmla="*/ 43 w 132"/>
                  <a:gd name="T49" fmla="*/ 29 h 39"/>
                  <a:gd name="T50" fmla="*/ 39 w 132"/>
                  <a:gd name="T51" fmla="*/ 32 h 39"/>
                  <a:gd name="T52" fmla="*/ 33 w 132"/>
                  <a:gd name="T53" fmla="*/ 31 h 39"/>
                  <a:gd name="T54" fmla="*/ 30 w 132"/>
                  <a:gd name="T55" fmla="*/ 31 h 39"/>
                  <a:gd name="T56" fmla="*/ 36 w 132"/>
                  <a:gd name="T57" fmla="*/ 29 h 39"/>
                  <a:gd name="T58" fmla="*/ 39 w 132"/>
                  <a:gd name="T59" fmla="*/ 27 h 39"/>
                  <a:gd name="T60" fmla="*/ 33 w 132"/>
                  <a:gd name="T61" fmla="*/ 28 h 39"/>
                  <a:gd name="T62" fmla="*/ 31 w 132"/>
                  <a:gd name="T63" fmla="*/ 29 h 39"/>
                  <a:gd name="T64" fmla="*/ 24 w 132"/>
                  <a:gd name="T65" fmla="*/ 32 h 39"/>
                  <a:gd name="T66" fmla="*/ 23 w 132"/>
                  <a:gd name="T67" fmla="*/ 32 h 39"/>
                  <a:gd name="T68" fmla="*/ 10 w 132"/>
                  <a:gd name="T69" fmla="*/ 37 h 39"/>
                  <a:gd name="T70" fmla="*/ 4 w 132"/>
                  <a:gd name="T71" fmla="*/ 38 h 39"/>
                  <a:gd name="T72" fmla="*/ 3 w 132"/>
                  <a:gd name="T73" fmla="*/ 38 h 39"/>
                  <a:gd name="T74" fmla="*/ 0 w 132"/>
                  <a:gd name="T75" fmla="*/ 37 h 39"/>
                  <a:gd name="T76" fmla="*/ 6 w 132"/>
                  <a:gd name="T77" fmla="*/ 34 h 39"/>
                  <a:gd name="T78" fmla="*/ 11 w 132"/>
                  <a:gd name="T79" fmla="*/ 30 h 39"/>
                  <a:gd name="T80" fmla="*/ 15 w 132"/>
                  <a:gd name="T81" fmla="*/ 29 h 39"/>
                  <a:gd name="T82" fmla="*/ 18 w 132"/>
                  <a:gd name="T83" fmla="*/ 28 h 39"/>
                  <a:gd name="T84" fmla="*/ 14 w 132"/>
                  <a:gd name="T85" fmla="*/ 28 h 39"/>
                  <a:gd name="T86" fmla="*/ 12 w 132"/>
                  <a:gd name="T87" fmla="*/ 25 h 39"/>
                  <a:gd name="T88" fmla="*/ 14 w 132"/>
                  <a:gd name="T89" fmla="*/ 23 h 39"/>
                  <a:gd name="T90" fmla="*/ 15 w 132"/>
                  <a:gd name="T91" fmla="*/ 26 h 39"/>
                  <a:gd name="T92" fmla="*/ 18 w 132"/>
                  <a:gd name="T93" fmla="*/ 25 h 39"/>
                  <a:gd name="T94" fmla="*/ 28 w 132"/>
                  <a:gd name="T95" fmla="*/ 20 h 39"/>
                  <a:gd name="T96" fmla="*/ 16 w 132"/>
                  <a:gd name="T97" fmla="*/ 25 h 39"/>
                  <a:gd name="T98" fmla="*/ 15 w 132"/>
                  <a:gd name="T99" fmla="*/ 25 h 39"/>
                  <a:gd name="T100" fmla="*/ 21 w 132"/>
                  <a:gd name="T101" fmla="*/ 21 h 39"/>
                  <a:gd name="T102" fmla="*/ 30 w 132"/>
                  <a:gd name="T103" fmla="*/ 18 h 39"/>
                  <a:gd name="T104" fmla="*/ 54 w 132"/>
                  <a:gd name="T105" fmla="*/ 13 h 39"/>
                  <a:gd name="T106" fmla="*/ 65 w 132"/>
                  <a:gd name="T107" fmla="*/ 10 h 39"/>
                  <a:gd name="T108" fmla="*/ 69 w 132"/>
                  <a:gd name="T109" fmla="*/ 10 h 39"/>
                  <a:gd name="T110" fmla="*/ 78 w 132"/>
                  <a:gd name="T111" fmla="*/ 8 h 39"/>
                  <a:gd name="T112" fmla="*/ 100 w 132"/>
                  <a:gd name="T113" fmla="*/ 3 h 39"/>
                  <a:gd name="T114" fmla="*/ 91 w 132"/>
                  <a:gd name="T115" fmla="*/ 7 h 39"/>
                  <a:gd name="T116" fmla="*/ 102 w 132"/>
                  <a:gd name="T117" fmla="*/ 7 h 39"/>
                  <a:gd name="T118" fmla="*/ 105 w 132"/>
                  <a:gd name="T119" fmla="*/ 3 h 39"/>
                  <a:gd name="T120" fmla="*/ 102 w 132"/>
                  <a:gd name="T121" fmla="*/ 3 h 39"/>
                  <a:gd name="T122" fmla="*/ 109 w 132"/>
                  <a:gd name="T123" fmla="*/ 2 h 39"/>
                  <a:gd name="T124" fmla="*/ 119 w 132"/>
                  <a:gd name="T125"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9">
                    <a:moveTo>
                      <a:pt x="129" y="1"/>
                    </a:moveTo>
                    <a:cubicBezTo>
                      <a:pt x="129" y="2"/>
                      <a:pt x="129" y="2"/>
                      <a:pt x="129" y="2"/>
                    </a:cubicBezTo>
                    <a:cubicBezTo>
                      <a:pt x="127" y="1"/>
                      <a:pt x="128" y="4"/>
                      <a:pt x="126" y="4"/>
                    </a:cubicBezTo>
                    <a:cubicBezTo>
                      <a:pt x="127" y="5"/>
                      <a:pt x="128" y="4"/>
                      <a:pt x="129" y="4"/>
                    </a:cubicBezTo>
                    <a:cubicBezTo>
                      <a:pt x="129" y="4"/>
                      <a:pt x="129" y="5"/>
                      <a:pt x="129" y="5"/>
                    </a:cubicBezTo>
                    <a:cubicBezTo>
                      <a:pt x="130" y="4"/>
                      <a:pt x="131" y="5"/>
                      <a:pt x="132" y="5"/>
                    </a:cubicBezTo>
                    <a:cubicBezTo>
                      <a:pt x="131" y="6"/>
                      <a:pt x="130" y="8"/>
                      <a:pt x="127" y="7"/>
                    </a:cubicBezTo>
                    <a:cubicBezTo>
                      <a:pt x="126" y="8"/>
                      <a:pt x="126" y="6"/>
                      <a:pt x="124" y="5"/>
                    </a:cubicBezTo>
                    <a:cubicBezTo>
                      <a:pt x="123" y="7"/>
                      <a:pt x="120" y="6"/>
                      <a:pt x="118" y="7"/>
                    </a:cubicBezTo>
                    <a:cubicBezTo>
                      <a:pt x="118" y="7"/>
                      <a:pt x="118" y="7"/>
                      <a:pt x="118" y="7"/>
                    </a:cubicBezTo>
                    <a:cubicBezTo>
                      <a:pt x="118" y="8"/>
                      <a:pt x="118" y="8"/>
                      <a:pt x="118" y="8"/>
                    </a:cubicBezTo>
                    <a:cubicBezTo>
                      <a:pt x="117" y="8"/>
                      <a:pt x="114" y="6"/>
                      <a:pt x="115" y="8"/>
                    </a:cubicBezTo>
                    <a:cubicBezTo>
                      <a:pt x="112" y="9"/>
                      <a:pt x="109" y="9"/>
                      <a:pt x="107" y="8"/>
                    </a:cubicBezTo>
                    <a:cubicBezTo>
                      <a:pt x="105" y="8"/>
                      <a:pt x="100" y="9"/>
                      <a:pt x="99" y="11"/>
                    </a:cubicBezTo>
                    <a:cubicBezTo>
                      <a:pt x="99" y="12"/>
                      <a:pt x="99" y="12"/>
                      <a:pt x="99" y="12"/>
                    </a:cubicBezTo>
                    <a:cubicBezTo>
                      <a:pt x="100" y="13"/>
                      <a:pt x="101" y="11"/>
                      <a:pt x="102" y="12"/>
                    </a:cubicBezTo>
                    <a:cubicBezTo>
                      <a:pt x="101" y="12"/>
                      <a:pt x="101" y="12"/>
                      <a:pt x="101" y="12"/>
                    </a:cubicBezTo>
                    <a:cubicBezTo>
                      <a:pt x="101" y="13"/>
                      <a:pt x="103" y="14"/>
                      <a:pt x="104" y="14"/>
                    </a:cubicBezTo>
                    <a:cubicBezTo>
                      <a:pt x="104" y="16"/>
                      <a:pt x="101" y="13"/>
                      <a:pt x="100" y="15"/>
                    </a:cubicBezTo>
                    <a:cubicBezTo>
                      <a:pt x="100" y="15"/>
                      <a:pt x="100" y="15"/>
                      <a:pt x="100" y="15"/>
                    </a:cubicBezTo>
                    <a:cubicBezTo>
                      <a:pt x="99" y="17"/>
                      <a:pt x="95" y="15"/>
                      <a:pt x="95" y="17"/>
                    </a:cubicBezTo>
                    <a:cubicBezTo>
                      <a:pt x="93" y="17"/>
                      <a:pt x="90" y="18"/>
                      <a:pt x="88" y="16"/>
                    </a:cubicBezTo>
                    <a:cubicBezTo>
                      <a:pt x="88" y="17"/>
                      <a:pt x="88" y="17"/>
                      <a:pt x="88" y="17"/>
                    </a:cubicBezTo>
                    <a:cubicBezTo>
                      <a:pt x="88" y="17"/>
                      <a:pt x="87" y="15"/>
                      <a:pt x="86" y="16"/>
                    </a:cubicBezTo>
                    <a:cubicBezTo>
                      <a:pt x="85" y="18"/>
                      <a:pt x="83" y="16"/>
                      <a:pt x="82" y="18"/>
                    </a:cubicBezTo>
                    <a:cubicBezTo>
                      <a:pt x="84" y="18"/>
                      <a:pt x="85" y="18"/>
                      <a:pt x="87" y="17"/>
                    </a:cubicBezTo>
                    <a:cubicBezTo>
                      <a:pt x="84" y="20"/>
                      <a:pt x="79" y="17"/>
                      <a:pt x="77" y="20"/>
                    </a:cubicBezTo>
                    <a:cubicBezTo>
                      <a:pt x="76" y="20"/>
                      <a:pt x="75" y="21"/>
                      <a:pt x="74" y="21"/>
                    </a:cubicBezTo>
                    <a:cubicBezTo>
                      <a:pt x="74" y="20"/>
                      <a:pt x="74" y="20"/>
                      <a:pt x="74" y="20"/>
                    </a:cubicBezTo>
                    <a:cubicBezTo>
                      <a:pt x="74" y="20"/>
                      <a:pt x="73" y="19"/>
                      <a:pt x="72" y="20"/>
                    </a:cubicBezTo>
                    <a:cubicBezTo>
                      <a:pt x="72" y="21"/>
                      <a:pt x="73" y="21"/>
                      <a:pt x="73" y="21"/>
                    </a:cubicBezTo>
                    <a:cubicBezTo>
                      <a:pt x="72" y="22"/>
                      <a:pt x="72" y="22"/>
                      <a:pt x="72" y="22"/>
                    </a:cubicBezTo>
                    <a:cubicBezTo>
                      <a:pt x="73" y="23"/>
                      <a:pt x="74" y="22"/>
                      <a:pt x="75" y="23"/>
                    </a:cubicBezTo>
                    <a:cubicBezTo>
                      <a:pt x="74" y="22"/>
                      <a:pt x="72" y="24"/>
                      <a:pt x="71" y="23"/>
                    </a:cubicBezTo>
                    <a:cubicBezTo>
                      <a:pt x="72" y="23"/>
                      <a:pt x="72" y="23"/>
                      <a:pt x="73" y="22"/>
                    </a:cubicBezTo>
                    <a:cubicBezTo>
                      <a:pt x="72" y="21"/>
                      <a:pt x="70" y="23"/>
                      <a:pt x="69" y="23"/>
                    </a:cubicBezTo>
                    <a:cubicBezTo>
                      <a:pt x="69" y="24"/>
                      <a:pt x="69" y="24"/>
                      <a:pt x="69" y="24"/>
                    </a:cubicBezTo>
                    <a:cubicBezTo>
                      <a:pt x="66" y="24"/>
                      <a:pt x="65" y="26"/>
                      <a:pt x="62" y="25"/>
                    </a:cubicBezTo>
                    <a:cubicBezTo>
                      <a:pt x="62" y="25"/>
                      <a:pt x="62" y="25"/>
                      <a:pt x="63" y="24"/>
                    </a:cubicBezTo>
                    <a:cubicBezTo>
                      <a:pt x="63" y="25"/>
                      <a:pt x="64" y="25"/>
                      <a:pt x="65" y="25"/>
                    </a:cubicBezTo>
                    <a:cubicBezTo>
                      <a:pt x="65" y="24"/>
                      <a:pt x="65" y="24"/>
                      <a:pt x="65" y="24"/>
                    </a:cubicBezTo>
                    <a:cubicBezTo>
                      <a:pt x="65" y="23"/>
                      <a:pt x="65" y="23"/>
                      <a:pt x="65" y="23"/>
                    </a:cubicBezTo>
                    <a:cubicBezTo>
                      <a:pt x="64" y="23"/>
                      <a:pt x="64" y="24"/>
                      <a:pt x="64" y="24"/>
                    </a:cubicBezTo>
                    <a:cubicBezTo>
                      <a:pt x="64" y="23"/>
                      <a:pt x="66" y="23"/>
                      <a:pt x="66" y="22"/>
                    </a:cubicBezTo>
                    <a:cubicBezTo>
                      <a:pt x="66" y="21"/>
                      <a:pt x="66" y="21"/>
                      <a:pt x="66" y="21"/>
                    </a:cubicBezTo>
                    <a:cubicBezTo>
                      <a:pt x="64" y="24"/>
                      <a:pt x="62" y="20"/>
                      <a:pt x="61" y="23"/>
                    </a:cubicBezTo>
                    <a:cubicBezTo>
                      <a:pt x="61" y="23"/>
                      <a:pt x="60" y="23"/>
                      <a:pt x="60" y="23"/>
                    </a:cubicBezTo>
                    <a:cubicBezTo>
                      <a:pt x="59" y="23"/>
                      <a:pt x="59" y="23"/>
                      <a:pt x="59" y="23"/>
                    </a:cubicBezTo>
                    <a:cubicBezTo>
                      <a:pt x="59" y="24"/>
                      <a:pt x="61" y="24"/>
                      <a:pt x="61" y="25"/>
                    </a:cubicBezTo>
                    <a:cubicBezTo>
                      <a:pt x="59" y="25"/>
                      <a:pt x="59" y="28"/>
                      <a:pt x="57" y="27"/>
                    </a:cubicBezTo>
                    <a:cubicBezTo>
                      <a:pt x="56" y="28"/>
                      <a:pt x="56" y="28"/>
                      <a:pt x="56" y="28"/>
                    </a:cubicBezTo>
                    <a:cubicBezTo>
                      <a:pt x="56" y="27"/>
                      <a:pt x="55" y="27"/>
                      <a:pt x="56" y="26"/>
                    </a:cubicBezTo>
                    <a:cubicBezTo>
                      <a:pt x="57" y="27"/>
                      <a:pt x="57" y="27"/>
                      <a:pt x="57" y="27"/>
                    </a:cubicBezTo>
                    <a:cubicBezTo>
                      <a:pt x="58" y="26"/>
                      <a:pt x="58" y="26"/>
                      <a:pt x="58" y="26"/>
                    </a:cubicBezTo>
                    <a:cubicBezTo>
                      <a:pt x="57" y="25"/>
                      <a:pt x="57" y="25"/>
                      <a:pt x="57" y="25"/>
                    </a:cubicBezTo>
                    <a:cubicBezTo>
                      <a:pt x="58" y="25"/>
                      <a:pt x="56" y="25"/>
                      <a:pt x="58" y="24"/>
                    </a:cubicBezTo>
                    <a:cubicBezTo>
                      <a:pt x="57" y="24"/>
                      <a:pt x="57" y="23"/>
                      <a:pt x="56" y="24"/>
                    </a:cubicBezTo>
                    <a:cubicBezTo>
                      <a:pt x="56" y="25"/>
                      <a:pt x="56" y="24"/>
                      <a:pt x="55" y="25"/>
                    </a:cubicBezTo>
                    <a:cubicBezTo>
                      <a:pt x="55" y="25"/>
                      <a:pt x="55" y="24"/>
                      <a:pt x="54" y="24"/>
                    </a:cubicBezTo>
                    <a:cubicBezTo>
                      <a:pt x="54" y="25"/>
                      <a:pt x="55" y="25"/>
                      <a:pt x="55" y="26"/>
                    </a:cubicBezTo>
                    <a:cubicBezTo>
                      <a:pt x="53" y="27"/>
                      <a:pt x="51" y="25"/>
                      <a:pt x="49" y="26"/>
                    </a:cubicBezTo>
                    <a:cubicBezTo>
                      <a:pt x="49" y="26"/>
                      <a:pt x="49" y="27"/>
                      <a:pt x="50" y="27"/>
                    </a:cubicBezTo>
                    <a:cubicBezTo>
                      <a:pt x="50" y="27"/>
                      <a:pt x="50" y="27"/>
                      <a:pt x="50" y="27"/>
                    </a:cubicBezTo>
                    <a:cubicBezTo>
                      <a:pt x="50" y="27"/>
                      <a:pt x="50" y="27"/>
                      <a:pt x="50" y="27"/>
                    </a:cubicBezTo>
                    <a:cubicBezTo>
                      <a:pt x="49" y="27"/>
                      <a:pt x="49" y="27"/>
                      <a:pt x="49" y="27"/>
                    </a:cubicBezTo>
                    <a:cubicBezTo>
                      <a:pt x="48" y="28"/>
                      <a:pt x="46" y="27"/>
                      <a:pt x="46" y="29"/>
                    </a:cubicBezTo>
                    <a:cubicBezTo>
                      <a:pt x="47" y="29"/>
                      <a:pt x="47" y="29"/>
                      <a:pt x="47" y="29"/>
                    </a:cubicBezTo>
                    <a:cubicBezTo>
                      <a:pt x="43" y="31"/>
                      <a:pt x="43" y="31"/>
                      <a:pt x="43" y="31"/>
                    </a:cubicBezTo>
                    <a:cubicBezTo>
                      <a:pt x="43" y="30"/>
                      <a:pt x="46" y="31"/>
                      <a:pt x="45" y="29"/>
                    </a:cubicBezTo>
                    <a:cubicBezTo>
                      <a:pt x="45" y="30"/>
                      <a:pt x="44" y="29"/>
                      <a:pt x="43" y="29"/>
                    </a:cubicBezTo>
                    <a:cubicBezTo>
                      <a:pt x="44" y="29"/>
                      <a:pt x="44" y="29"/>
                      <a:pt x="44" y="29"/>
                    </a:cubicBezTo>
                    <a:cubicBezTo>
                      <a:pt x="44" y="28"/>
                      <a:pt x="42" y="28"/>
                      <a:pt x="41" y="28"/>
                    </a:cubicBezTo>
                    <a:cubicBezTo>
                      <a:pt x="41" y="28"/>
                      <a:pt x="41" y="28"/>
                      <a:pt x="41" y="28"/>
                    </a:cubicBezTo>
                    <a:cubicBezTo>
                      <a:pt x="41" y="29"/>
                      <a:pt x="41" y="29"/>
                      <a:pt x="41" y="29"/>
                    </a:cubicBezTo>
                    <a:cubicBezTo>
                      <a:pt x="42" y="28"/>
                      <a:pt x="42" y="29"/>
                      <a:pt x="43" y="29"/>
                    </a:cubicBezTo>
                    <a:cubicBezTo>
                      <a:pt x="42" y="30"/>
                      <a:pt x="42" y="30"/>
                      <a:pt x="42" y="30"/>
                    </a:cubicBezTo>
                    <a:cubicBezTo>
                      <a:pt x="42" y="30"/>
                      <a:pt x="42" y="30"/>
                      <a:pt x="42" y="30"/>
                    </a:cubicBezTo>
                    <a:cubicBezTo>
                      <a:pt x="41" y="30"/>
                      <a:pt x="41" y="33"/>
                      <a:pt x="39" y="32"/>
                    </a:cubicBezTo>
                    <a:cubicBezTo>
                      <a:pt x="38" y="30"/>
                      <a:pt x="38" y="30"/>
                      <a:pt x="38" y="30"/>
                    </a:cubicBezTo>
                    <a:cubicBezTo>
                      <a:pt x="36" y="30"/>
                      <a:pt x="35" y="31"/>
                      <a:pt x="34" y="32"/>
                    </a:cubicBezTo>
                    <a:cubicBezTo>
                      <a:pt x="34" y="33"/>
                      <a:pt x="35" y="30"/>
                      <a:pt x="33" y="31"/>
                    </a:cubicBezTo>
                    <a:cubicBezTo>
                      <a:pt x="32" y="32"/>
                      <a:pt x="33" y="34"/>
                      <a:pt x="31" y="32"/>
                    </a:cubicBezTo>
                    <a:cubicBezTo>
                      <a:pt x="31" y="32"/>
                      <a:pt x="32" y="32"/>
                      <a:pt x="32" y="31"/>
                    </a:cubicBezTo>
                    <a:cubicBezTo>
                      <a:pt x="31" y="30"/>
                      <a:pt x="31" y="32"/>
                      <a:pt x="30" y="31"/>
                    </a:cubicBezTo>
                    <a:cubicBezTo>
                      <a:pt x="30" y="30"/>
                      <a:pt x="33" y="31"/>
                      <a:pt x="34" y="29"/>
                    </a:cubicBezTo>
                    <a:cubicBezTo>
                      <a:pt x="33" y="30"/>
                      <a:pt x="33" y="30"/>
                      <a:pt x="33" y="30"/>
                    </a:cubicBezTo>
                    <a:cubicBezTo>
                      <a:pt x="34" y="30"/>
                      <a:pt x="35" y="30"/>
                      <a:pt x="36" y="29"/>
                    </a:cubicBezTo>
                    <a:cubicBezTo>
                      <a:pt x="38" y="30"/>
                      <a:pt x="36" y="28"/>
                      <a:pt x="37" y="29"/>
                    </a:cubicBezTo>
                    <a:cubicBezTo>
                      <a:pt x="38" y="29"/>
                      <a:pt x="39" y="28"/>
                      <a:pt x="40" y="27"/>
                    </a:cubicBezTo>
                    <a:cubicBezTo>
                      <a:pt x="39" y="27"/>
                      <a:pt x="39" y="27"/>
                      <a:pt x="39" y="27"/>
                    </a:cubicBezTo>
                    <a:cubicBezTo>
                      <a:pt x="38" y="28"/>
                      <a:pt x="37" y="27"/>
                      <a:pt x="35" y="28"/>
                    </a:cubicBezTo>
                    <a:cubicBezTo>
                      <a:pt x="35" y="27"/>
                      <a:pt x="35" y="27"/>
                      <a:pt x="35" y="27"/>
                    </a:cubicBezTo>
                    <a:cubicBezTo>
                      <a:pt x="34" y="28"/>
                      <a:pt x="35" y="28"/>
                      <a:pt x="33" y="28"/>
                    </a:cubicBezTo>
                    <a:cubicBezTo>
                      <a:pt x="32" y="28"/>
                      <a:pt x="33" y="29"/>
                      <a:pt x="32" y="29"/>
                    </a:cubicBezTo>
                    <a:cubicBezTo>
                      <a:pt x="32" y="29"/>
                      <a:pt x="32" y="29"/>
                      <a:pt x="32" y="29"/>
                    </a:cubicBezTo>
                    <a:cubicBezTo>
                      <a:pt x="32" y="28"/>
                      <a:pt x="31" y="29"/>
                      <a:pt x="31" y="29"/>
                    </a:cubicBezTo>
                    <a:cubicBezTo>
                      <a:pt x="29" y="30"/>
                      <a:pt x="27" y="30"/>
                      <a:pt x="25" y="31"/>
                    </a:cubicBezTo>
                    <a:cubicBezTo>
                      <a:pt x="25" y="32"/>
                      <a:pt x="23" y="31"/>
                      <a:pt x="23" y="32"/>
                    </a:cubicBezTo>
                    <a:cubicBezTo>
                      <a:pt x="24" y="32"/>
                      <a:pt x="24" y="32"/>
                      <a:pt x="24" y="32"/>
                    </a:cubicBezTo>
                    <a:cubicBezTo>
                      <a:pt x="23" y="33"/>
                      <a:pt x="25" y="33"/>
                      <a:pt x="25" y="33"/>
                    </a:cubicBezTo>
                    <a:cubicBezTo>
                      <a:pt x="25" y="33"/>
                      <a:pt x="24" y="34"/>
                      <a:pt x="24" y="33"/>
                    </a:cubicBezTo>
                    <a:cubicBezTo>
                      <a:pt x="23" y="33"/>
                      <a:pt x="23" y="33"/>
                      <a:pt x="23" y="32"/>
                    </a:cubicBezTo>
                    <a:cubicBezTo>
                      <a:pt x="22" y="34"/>
                      <a:pt x="21" y="32"/>
                      <a:pt x="19" y="34"/>
                    </a:cubicBezTo>
                    <a:cubicBezTo>
                      <a:pt x="16" y="33"/>
                      <a:pt x="13" y="37"/>
                      <a:pt x="10" y="35"/>
                    </a:cubicBezTo>
                    <a:cubicBezTo>
                      <a:pt x="10" y="37"/>
                      <a:pt x="10" y="37"/>
                      <a:pt x="10" y="37"/>
                    </a:cubicBezTo>
                    <a:cubicBezTo>
                      <a:pt x="10" y="36"/>
                      <a:pt x="8" y="37"/>
                      <a:pt x="8" y="37"/>
                    </a:cubicBezTo>
                    <a:cubicBezTo>
                      <a:pt x="8" y="36"/>
                      <a:pt x="9" y="37"/>
                      <a:pt x="8" y="36"/>
                    </a:cubicBezTo>
                    <a:cubicBezTo>
                      <a:pt x="6" y="35"/>
                      <a:pt x="5" y="38"/>
                      <a:pt x="4" y="38"/>
                    </a:cubicBezTo>
                    <a:cubicBezTo>
                      <a:pt x="5" y="39"/>
                      <a:pt x="5" y="39"/>
                      <a:pt x="5" y="39"/>
                    </a:cubicBezTo>
                    <a:cubicBezTo>
                      <a:pt x="3" y="39"/>
                      <a:pt x="3" y="39"/>
                      <a:pt x="3" y="39"/>
                    </a:cubicBezTo>
                    <a:cubicBezTo>
                      <a:pt x="3" y="38"/>
                      <a:pt x="3" y="38"/>
                      <a:pt x="3" y="38"/>
                    </a:cubicBezTo>
                    <a:cubicBezTo>
                      <a:pt x="2" y="38"/>
                      <a:pt x="2" y="39"/>
                      <a:pt x="1" y="39"/>
                    </a:cubicBezTo>
                    <a:cubicBezTo>
                      <a:pt x="0" y="39"/>
                      <a:pt x="2" y="39"/>
                      <a:pt x="2" y="38"/>
                    </a:cubicBezTo>
                    <a:cubicBezTo>
                      <a:pt x="0" y="37"/>
                      <a:pt x="0" y="37"/>
                      <a:pt x="0" y="37"/>
                    </a:cubicBezTo>
                    <a:cubicBezTo>
                      <a:pt x="0" y="37"/>
                      <a:pt x="1" y="36"/>
                      <a:pt x="1" y="35"/>
                    </a:cubicBezTo>
                    <a:cubicBezTo>
                      <a:pt x="3" y="36"/>
                      <a:pt x="3" y="33"/>
                      <a:pt x="4" y="33"/>
                    </a:cubicBezTo>
                    <a:cubicBezTo>
                      <a:pt x="5" y="33"/>
                      <a:pt x="4" y="34"/>
                      <a:pt x="6" y="34"/>
                    </a:cubicBezTo>
                    <a:cubicBezTo>
                      <a:pt x="7" y="33"/>
                      <a:pt x="5" y="31"/>
                      <a:pt x="8" y="31"/>
                    </a:cubicBezTo>
                    <a:cubicBezTo>
                      <a:pt x="10" y="31"/>
                      <a:pt x="11" y="29"/>
                      <a:pt x="11" y="29"/>
                    </a:cubicBezTo>
                    <a:cubicBezTo>
                      <a:pt x="11" y="29"/>
                      <a:pt x="11" y="29"/>
                      <a:pt x="11" y="30"/>
                    </a:cubicBezTo>
                    <a:cubicBezTo>
                      <a:pt x="12" y="30"/>
                      <a:pt x="12" y="29"/>
                      <a:pt x="13" y="29"/>
                    </a:cubicBezTo>
                    <a:cubicBezTo>
                      <a:pt x="13" y="28"/>
                      <a:pt x="13" y="28"/>
                      <a:pt x="13" y="28"/>
                    </a:cubicBezTo>
                    <a:cubicBezTo>
                      <a:pt x="14" y="29"/>
                      <a:pt x="13" y="30"/>
                      <a:pt x="15" y="29"/>
                    </a:cubicBezTo>
                    <a:cubicBezTo>
                      <a:pt x="16" y="29"/>
                      <a:pt x="16" y="28"/>
                      <a:pt x="15" y="28"/>
                    </a:cubicBezTo>
                    <a:cubicBezTo>
                      <a:pt x="16" y="29"/>
                      <a:pt x="17" y="29"/>
                      <a:pt x="17" y="28"/>
                    </a:cubicBezTo>
                    <a:cubicBezTo>
                      <a:pt x="18" y="28"/>
                      <a:pt x="18" y="28"/>
                      <a:pt x="18" y="28"/>
                    </a:cubicBezTo>
                    <a:cubicBezTo>
                      <a:pt x="17" y="27"/>
                      <a:pt x="15" y="28"/>
                      <a:pt x="15" y="28"/>
                    </a:cubicBezTo>
                    <a:cubicBezTo>
                      <a:pt x="15" y="28"/>
                      <a:pt x="15" y="28"/>
                      <a:pt x="15" y="28"/>
                    </a:cubicBezTo>
                    <a:cubicBezTo>
                      <a:pt x="14" y="28"/>
                      <a:pt x="14" y="28"/>
                      <a:pt x="14" y="28"/>
                    </a:cubicBezTo>
                    <a:cubicBezTo>
                      <a:pt x="14" y="28"/>
                      <a:pt x="14" y="27"/>
                      <a:pt x="15" y="27"/>
                    </a:cubicBezTo>
                    <a:cubicBezTo>
                      <a:pt x="14" y="26"/>
                      <a:pt x="13" y="27"/>
                      <a:pt x="11" y="26"/>
                    </a:cubicBezTo>
                    <a:cubicBezTo>
                      <a:pt x="11" y="26"/>
                      <a:pt x="12" y="25"/>
                      <a:pt x="12" y="25"/>
                    </a:cubicBezTo>
                    <a:cubicBezTo>
                      <a:pt x="11" y="24"/>
                      <a:pt x="10" y="25"/>
                      <a:pt x="10" y="24"/>
                    </a:cubicBezTo>
                    <a:cubicBezTo>
                      <a:pt x="11" y="24"/>
                      <a:pt x="12" y="21"/>
                      <a:pt x="13" y="23"/>
                    </a:cubicBezTo>
                    <a:cubicBezTo>
                      <a:pt x="14" y="23"/>
                      <a:pt x="14" y="23"/>
                      <a:pt x="14" y="23"/>
                    </a:cubicBezTo>
                    <a:cubicBezTo>
                      <a:pt x="11" y="25"/>
                      <a:pt x="16" y="23"/>
                      <a:pt x="14" y="25"/>
                    </a:cubicBezTo>
                    <a:cubicBezTo>
                      <a:pt x="14" y="26"/>
                      <a:pt x="14" y="26"/>
                      <a:pt x="14" y="26"/>
                    </a:cubicBezTo>
                    <a:cubicBezTo>
                      <a:pt x="15" y="26"/>
                      <a:pt x="15" y="26"/>
                      <a:pt x="15" y="26"/>
                    </a:cubicBezTo>
                    <a:cubicBezTo>
                      <a:pt x="15" y="26"/>
                      <a:pt x="14" y="26"/>
                      <a:pt x="15" y="27"/>
                    </a:cubicBezTo>
                    <a:cubicBezTo>
                      <a:pt x="16" y="27"/>
                      <a:pt x="17" y="27"/>
                      <a:pt x="18" y="26"/>
                    </a:cubicBezTo>
                    <a:cubicBezTo>
                      <a:pt x="18" y="25"/>
                      <a:pt x="18" y="25"/>
                      <a:pt x="18" y="25"/>
                    </a:cubicBezTo>
                    <a:cubicBezTo>
                      <a:pt x="22" y="25"/>
                      <a:pt x="25" y="23"/>
                      <a:pt x="30" y="22"/>
                    </a:cubicBezTo>
                    <a:cubicBezTo>
                      <a:pt x="31" y="21"/>
                      <a:pt x="31" y="21"/>
                      <a:pt x="31" y="21"/>
                    </a:cubicBezTo>
                    <a:cubicBezTo>
                      <a:pt x="31" y="19"/>
                      <a:pt x="29" y="22"/>
                      <a:pt x="28" y="20"/>
                    </a:cubicBezTo>
                    <a:cubicBezTo>
                      <a:pt x="28" y="21"/>
                      <a:pt x="26" y="21"/>
                      <a:pt x="26" y="22"/>
                    </a:cubicBezTo>
                    <a:cubicBezTo>
                      <a:pt x="22" y="23"/>
                      <a:pt x="20" y="23"/>
                      <a:pt x="16" y="25"/>
                    </a:cubicBezTo>
                    <a:cubicBezTo>
                      <a:pt x="16" y="25"/>
                      <a:pt x="16" y="25"/>
                      <a:pt x="16" y="25"/>
                    </a:cubicBezTo>
                    <a:cubicBezTo>
                      <a:pt x="16" y="26"/>
                      <a:pt x="17" y="25"/>
                      <a:pt x="16" y="25"/>
                    </a:cubicBezTo>
                    <a:cubicBezTo>
                      <a:pt x="15" y="25"/>
                      <a:pt x="15" y="25"/>
                      <a:pt x="15" y="25"/>
                    </a:cubicBezTo>
                    <a:cubicBezTo>
                      <a:pt x="15" y="25"/>
                      <a:pt x="15" y="25"/>
                      <a:pt x="15" y="25"/>
                    </a:cubicBezTo>
                    <a:cubicBezTo>
                      <a:pt x="17" y="23"/>
                      <a:pt x="17" y="23"/>
                      <a:pt x="17" y="23"/>
                    </a:cubicBezTo>
                    <a:cubicBezTo>
                      <a:pt x="16" y="22"/>
                      <a:pt x="16" y="22"/>
                      <a:pt x="16" y="22"/>
                    </a:cubicBezTo>
                    <a:cubicBezTo>
                      <a:pt x="18" y="22"/>
                      <a:pt x="18" y="20"/>
                      <a:pt x="21" y="21"/>
                    </a:cubicBezTo>
                    <a:cubicBezTo>
                      <a:pt x="21" y="21"/>
                      <a:pt x="20" y="22"/>
                      <a:pt x="21" y="22"/>
                    </a:cubicBezTo>
                    <a:cubicBezTo>
                      <a:pt x="22" y="20"/>
                      <a:pt x="25" y="21"/>
                      <a:pt x="26" y="19"/>
                    </a:cubicBezTo>
                    <a:cubicBezTo>
                      <a:pt x="27" y="20"/>
                      <a:pt x="29" y="18"/>
                      <a:pt x="30" y="18"/>
                    </a:cubicBezTo>
                    <a:cubicBezTo>
                      <a:pt x="34" y="21"/>
                      <a:pt x="35" y="15"/>
                      <a:pt x="38" y="17"/>
                    </a:cubicBezTo>
                    <a:cubicBezTo>
                      <a:pt x="38" y="16"/>
                      <a:pt x="38" y="16"/>
                      <a:pt x="38" y="16"/>
                    </a:cubicBezTo>
                    <a:cubicBezTo>
                      <a:pt x="43" y="16"/>
                      <a:pt x="49" y="14"/>
                      <a:pt x="54" y="13"/>
                    </a:cubicBezTo>
                    <a:cubicBezTo>
                      <a:pt x="54" y="14"/>
                      <a:pt x="54" y="14"/>
                      <a:pt x="54" y="14"/>
                    </a:cubicBezTo>
                    <a:cubicBezTo>
                      <a:pt x="55" y="11"/>
                      <a:pt x="57" y="15"/>
                      <a:pt x="58" y="12"/>
                    </a:cubicBezTo>
                    <a:cubicBezTo>
                      <a:pt x="61" y="13"/>
                      <a:pt x="63" y="11"/>
                      <a:pt x="65" y="10"/>
                    </a:cubicBezTo>
                    <a:cubicBezTo>
                      <a:pt x="65" y="9"/>
                      <a:pt x="65" y="9"/>
                      <a:pt x="65" y="9"/>
                    </a:cubicBezTo>
                    <a:cubicBezTo>
                      <a:pt x="66" y="9"/>
                      <a:pt x="68" y="11"/>
                      <a:pt x="69" y="10"/>
                    </a:cubicBezTo>
                    <a:cubicBezTo>
                      <a:pt x="69" y="10"/>
                      <a:pt x="69" y="10"/>
                      <a:pt x="69" y="10"/>
                    </a:cubicBezTo>
                    <a:cubicBezTo>
                      <a:pt x="70" y="11"/>
                      <a:pt x="69" y="9"/>
                      <a:pt x="70" y="10"/>
                    </a:cubicBezTo>
                    <a:cubicBezTo>
                      <a:pt x="71" y="8"/>
                      <a:pt x="74" y="10"/>
                      <a:pt x="75" y="8"/>
                    </a:cubicBezTo>
                    <a:cubicBezTo>
                      <a:pt x="75" y="9"/>
                      <a:pt x="77" y="8"/>
                      <a:pt x="78" y="8"/>
                    </a:cubicBezTo>
                    <a:cubicBezTo>
                      <a:pt x="78" y="6"/>
                      <a:pt x="80" y="8"/>
                      <a:pt x="81" y="7"/>
                    </a:cubicBezTo>
                    <a:cubicBezTo>
                      <a:pt x="83" y="6"/>
                      <a:pt x="87" y="7"/>
                      <a:pt x="88" y="5"/>
                    </a:cubicBezTo>
                    <a:cubicBezTo>
                      <a:pt x="92" y="5"/>
                      <a:pt x="97" y="4"/>
                      <a:pt x="100" y="3"/>
                    </a:cubicBezTo>
                    <a:cubicBezTo>
                      <a:pt x="98" y="5"/>
                      <a:pt x="95" y="4"/>
                      <a:pt x="94" y="7"/>
                    </a:cubicBezTo>
                    <a:cubicBezTo>
                      <a:pt x="93" y="7"/>
                      <a:pt x="91" y="6"/>
                      <a:pt x="91" y="8"/>
                    </a:cubicBezTo>
                    <a:cubicBezTo>
                      <a:pt x="91" y="7"/>
                      <a:pt x="91" y="7"/>
                      <a:pt x="91" y="7"/>
                    </a:cubicBezTo>
                    <a:cubicBezTo>
                      <a:pt x="90" y="7"/>
                      <a:pt x="90" y="8"/>
                      <a:pt x="90" y="9"/>
                    </a:cubicBezTo>
                    <a:cubicBezTo>
                      <a:pt x="92" y="9"/>
                      <a:pt x="95" y="8"/>
                      <a:pt x="96" y="6"/>
                    </a:cubicBezTo>
                    <a:cubicBezTo>
                      <a:pt x="98" y="6"/>
                      <a:pt x="100" y="5"/>
                      <a:pt x="102" y="7"/>
                    </a:cubicBezTo>
                    <a:cubicBezTo>
                      <a:pt x="100" y="5"/>
                      <a:pt x="104" y="6"/>
                      <a:pt x="104" y="4"/>
                    </a:cubicBezTo>
                    <a:cubicBezTo>
                      <a:pt x="106" y="4"/>
                      <a:pt x="106" y="4"/>
                      <a:pt x="106" y="4"/>
                    </a:cubicBezTo>
                    <a:cubicBezTo>
                      <a:pt x="106" y="4"/>
                      <a:pt x="106" y="3"/>
                      <a:pt x="105" y="3"/>
                    </a:cubicBezTo>
                    <a:cubicBezTo>
                      <a:pt x="103" y="3"/>
                      <a:pt x="103" y="3"/>
                      <a:pt x="103" y="3"/>
                    </a:cubicBezTo>
                    <a:cubicBezTo>
                      <a:pt x="103" y="3"/>
                      <a:pt x="103" y="3"/>
                      <a:pt x="103" y="3"/>
                    </a:cubicBezTo>
                    <a:cubicBezTo>
                      <a:pt x="103" y="3"/>
                      <a:pt x="102" y="3"/>
                      <a:pt x="102" y="3"/>
                    </a:cubicBezTo>
                    <a:cubicBezTo>
                      <a:pt x="102" y="2"/>
                      <a:pt x="105" y="3"/>
                      <a:pt x="106" y="2"/>
                    </a:cubicBezTo>
                    <a:cubicBezTo>
                      <a:pt x="106" y="2"/>
                      <a:pt x="106" y="3"/>
                      <a:pt x="106" y="3"/>
                    </a:cubicBezTo>
                    <a:cubicBezTo>
                      <a:pt x="108" y="3"/>
                      <a:pt x="107" y="1"/>
                      <a:pt x="109" y="2"/>
                    </a:cubicBezTo>
                    <a:cubicBezTo>
                      <a:pt x="109" y="2"/>
                      <a:pt x="108" y="2"/>
                      <a:pt x="108" y="2"/>
                    </a:cubicBezTo>
                    <a:cubicBezTo>
                      <a:pt x="109" y="4"/>
                      <a:pt x="110" y="1"/>
                      <a:pt x="112" y="3"/>
                    </a:cubicBezTo>
                    <a:cubicBezTo>
                      <a:pt x="113" y="2"/>
                      <a:pt x="117" y="2"/>
                      <a:pt x="119" y="0"/>
                    </a:cubicBezTo>
                    <a:cubicBezTo>
                      <a:pt x="119" y="1"/>
                      <a:pt x="120" y="0"/>
                      <a:pt x="121" y="0"/>
                    </a:cubicBezTo>
                    <a:cubicBezTo>
                      <a:pt x="124" y="0"/>
                      <a:pt x="127" y="0"/>
                      <a:pt x="1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2" name="Rectangle 623">
                <a:extLst>
                  <a:ext uri="{FF2B5EF4-FFF2-40B4-BE49-F238E27FC236}">
                    <a16:creationId xmlns:a16="http://schemas.microsoft.com/office/drawing/2014/main" id="{B253544B-0175-4275-A376-76DA2A5CB7BE}"/>
                  </a:ext>
                </a:extLst>
              </p:cNvPr>
              <p:cNvSpPr>
                <a:spLocks noChangeArrowheads="1"/>
              </p:cNvSpPr>
              <p:nvPr/>
            </p:nvSpPr>
            <p:spPr bwMode="auto">
              <a:xfrm>
                <a:off x="2290" y="134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3" name="Freeform 624">
                <a:extLst>
                  <a:ext uri="{FF2B5EF4-FFF2-40B4-BE49-F238E27FC236}">
                    <a16:creationId xmlns:a16="http://schemas.microsoft.com/office/drawing/2014/main" id="{D90E6EFD-C353-4137-8E88-B87AD2D14730}"/>
                  </a:ext>
                </a:extLst>
              </p:cNvPr>
              <p:cNvSpPr/>
              <p:nvPr/>
            </p:nvSpPr>
            <p:spPr bwMode="auto">
              <a:xfrm>
                <a:off x="2295" y="1341"/>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4" name="Freeform 625">
                <a:extLst>
                  <a:ext uri="{FF2B5EF4-FFF2-40B4-BE49-F238E27FC236}">
                    <a16:creationId xmlns:a16="http://schemas.microsoft.com/office/drawing/2014/main" id="{4EB3BBF6-D4CF-4931-98BB-EC5C4BD0924D}"/>
                  </a:ext>
                </a:extLst>
              </p:cNvPr>
              <p:cNvSpPr/>
              <p:nvPr/>
            </p:nvSpPr>
            <p:spPr bwMode="auto">
              <a:xfrm>
                <a:off x="3287" y="1341"/>
                <a:ext cx="18" cy="13"/>
              </a:xfrm>
              <a:custGeom>
                <a:gdLst>
                  <a:gd name="T0" fmla="*/ 7 w 7"/>
                  <a:gd name="T1" fmla="*/ 0 h 5"/>
                  <a:gd name="T2" fmla="*/ 2 w 7"/>
                  <a:gd name="T3" fmla="*/ 4 h 5"/>
                  <a:gd name="T4" fmla="*/ 1 w 7"/>
                  <a:gd name="T5" fmla="*/ 5 h 5"/>
                  <a:gd name="T6" fmla="*/ 2 w 7"/>
                  <a:gd name="T7" fmla="*/ 2 h 5"/>
                  <a:gd name="T8" fmla="*/ 7 w 7"/>
                  <a:gd name="T9" fmla="*/ 0 h 5"/>
                </a:gdLst>
                <a:cxnLst>
                  <a:cxn ang="0">
                    <a:pos x="T0" y="T1"/>
                  </a:cxn>
                  <a:cxn ang="0">
                    <a:pos x="T2" y="T3"/>
                  </a:cxn>
                  <a:cxn ang="0">
                    <a:pos x="T4" y="T5"/>
                  </a:cxn>
                  <a:cxn ang="0">
                    <a:pos x="T6" y="T7"/>
                  </a:cxn>
                  <a:cxn ang="0">
                    <a:pos x="T8" y="T9"/>
                  </a:cxn>
                </a:cxnLst>
                <a:rect l="0" t="0" r="r" b="b"/>
                <a:pathLst>
                  <a:path w="7" h="5">
                    <a:moveTo>
                      <a:pt x="7" y="0"/>
                    </a:moveTo>
                    <a:cubicBezTo>
                      <a:pt x="6" y="2"/>
                      <a:pt x="4" y="4"/>
                      <a:pt x="2" y="4"/>
                    </a:cubicBezTo>
                    <a:cubicBezTo>
                      <a:pt x="1" y="5"/>
                      <a:pt x="2" y="5"/>
                      <a:pt x="1" y="5"/>
                    </a:cubicBezTo>
                    <a:cubicBezTo>
                      <a:pt x="3" y="4"/>
                      <a:pt x="0" y="3"/>
                      <a:pt x="2" y="2"/>
                    </a:cubicBezTo>
                    <a:cubicBezTo>
                      <a:pt x="4" y="2"/>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5" name="Freeform 626">
                <a:extLst>
                  <a:ext uri="{FF2B5EF4-FFF2-40B4-BE49-F238E27FC236}">
                    <a16:creationId xmlns:a16="http://schemas.microsoft.com/office/drawing/2014/main" id="{03ACF106-C453-416C-ACEE-2E697481CEC2}"/>
                  </a:ext>
                </a:extLst>
              </p:cNvPr>
              <p:cNvSpPr/>
              <p:nvPr/>
            </p:nvSpPr>
            <p:spPr bwMode="auto">
              <a:xfrm>
                <a:off x="3995" y="1344"/>
                <a:ext cx="5"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6" name="Freeform 627">
                <a:extLst>
                  <a:ext uri="{FF2B5EF4-FFF2-40B4-BE49-F238E27FC236}">
                    <a16:creationId xmlns:a16="http://schemas.microsoft.com/office/drawing/2014/main" id="{26B1B089-BF9E-4797-BEA0-93AD78F97AF6}"/>
                  </a:ext>
                </a:extLst>
              </p:cNvPr>
              <p:cNvSpPr/>
              <p:nvPr/>
            </p:nvSpPr>
            <p:spPr bwMode="auto">
              <a:xfrm>
                <a:off x="3367" y="1344"/>
                <a:ext cx="5"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7" name="Freeform 628">
                <a:extLst>
                  <a:ext uri="{FF2B5EF4-FFF2-40B4-BE49-F238E27FC236}">
                    <a16:creationId xmlns:a16="http://schemas.microsoft.com/office/drawing/2014/main" id="{562646A2-9BD5-4357-9A3C-F375B125D443}"/>
                  </a:ext>
                </a:extLst>
              </p:cNvPr>
              <p:cNvSpPr/>
              <p:nvPr/>
            </p:nvSpPr>
            <p:spPr bwMode="auto">
              <a:xfrm>
                <a:off x="3610" y="13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8" name="Freeform 629">
                <a:extLst>
                  <a:ext uri="{FF2B5EF4-FFF2-40B4-BE49-F238E27FC236}">
                    <a16:creationId xmlns:a16="http://schemas.microsoft.com/office/drawing/2014/main" id="{1B047B4F-5EA2-43B0-8DBB-AC25EC545057}"/>
                  </a:ext>
                </a:extLst>
              </p:cNvPr>
              <p:cNvSpPr/>
              <p:nvPr/>
            </p:nvSpPr>
            <p:spPr bwMode="auto">
              <a:xfrm>
                <a:off x="3631" y="134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9" name="Freeform 630">
                <a:extLst>
                  <a:ext uri="{FF2B5EF4-FFF2-40B4-BE49-F238E27FC236}">
                    <a16:creationId xmlns:a16="http://schemas.microsoft.com/office/drawing/2014/main" id="{616CDFF0-D3CD-4E62-B805-F7D33DC7B0AC}"/>
                  </a:ext>
                </a:extLst>
              </p:cNvPr>
              <p:cNvSpPr/>
              <p:nvPr/>
            </p:nvSpPr>
            <p:spPr bwMode="auto">
              <a:xfrm>
                <a:off x="2357" y="1341"/>
                <a:ext cx="182" cy="104"/>
              </a:xfrm>
              <a:custGeom>
                <a:gdLst>
                  <a:gd name="T0" fmla="*/ 68 w 68"/>
                  <a:gd name="T1" fmla="*/ 3 h 39"/>
                  <a:gd name="T2" fmla="*/ 58 w 68"/>
                  <a:gd name="T3" fmla="*/ 9 h 39"/>
                  <a:gd name="T4" fmla="*/ 56 w 68"/>
                  <a:gd name="T5" fmla="*/ 9 h 39"/>
                  <a:gd name="T6" fmla="*/ 56 w 68"/>
                  <a:gd name="T7" fmla="*/ 9 h 39"/>
                  <a:gd name="T8" fmla="*/ 55 w 68"/>
                  <a:gd name="T9" fmla="*/ 9 h 39"/>
                  <a:gd name="T10" fmla="*/ 55 w 68"/>
                  <a:gd name="T11" fmla="*/ 11 h 39"/>
                  <a:gd name="T12" fmla="*/ 52 w 68"/>
                  <a:gd name="T13" fmla="*/ 12 h 39"/>
                  <a:gd name="T14" fmla="*/ 53 w 68"/>
                  <a:gd name="T15" fmla="*/ 12 h 39"/>
                  <a:gd name="T16" fmla="*/ 48 w 68"/>
                  <a:gd name="T17" fmla="*/ 15 h 39"/>
                  <a:gd name="T18" fmla="*/ 47 w 68"/>
                  <a:gd name="T19" fmla="*/ 12 h 39"/>
                  <a:gd name="T20" fmla="*/ 45 w 68"/>
                  <a:gd name="T21" fmla="*/ 13 h 39"/>
                  <a:gd name="T22" fmla="*/ 48 w 68"/>
                  <a:gd name="T23" fmla="*/ 15 h 39"/>
                  <a:gd name="T24" fmla="*/ 45 w 68"/>
                  <a:gd name="T25" fmla="*/ 16 h 39"/>
                  <a:gd name="T26" fmla="*/ 44 w 68"/>
                  <a:gd name="T27" fmla="*/ 19 h 39"/>
                  <a:gd name="T28" fmla="*/ 32 w 68"/>
                  <a:gd name="T29" fmla="*/ 23 h 39"/>
                  <a:gd name="T30" fmla="*/ 24 w 68"/>
                  <a:gd name="T31" fmla="*/ 28 h 39"/>
                  <a:gd name="T32" fmla="*/ 19 w 68"/>
                  <a:gd name="T33" fmla="*/ 29 h 39"/>
                  <a:gd name="T34" fmla="*/ 19 w 68"/>
                  <a:gd name="T35" fmla="*/ 30 h 39"/>
                  <a:gd name="T36" fmla="*/ 15 w 68"/>
                  <a:gd name="T37" fmla="*/ 32 h 39"/>
                  <a:gd name="T38" fmla="*/ 15 w 68"/>
                  <a:gd name="T39" fmla="*/ 32 h 39"/>
                  <a:gd name="T40" fmla="*/ 12 w 68"/>
                  <a:gd name="T41" fmla="*/ 33 h 39"/>
                  <a:gd name="T42" fmla="*/ 12 w 68"/>
                  <a:gd name="T43" fmla="*/ 32 h 39"/>
                  <a:gd name="T44" fmla="*/ 10 w 68"/>
                  <a:gd name="T45" fmla="*/ 34 h 39"/>
                  <a:gd name="T46" fmla="*/ 3 w 68"/>
                  <a:gd name="T47" fmla="*/ 35 h 39"/>
                  <a:gd name="T48" fmla="*/ 0 w 68"/>
                  <a:gd name="T49" fmla="*/ 36 h 39"/>
                  <a:gd name="T50" fmla="*/ 0 w 68"/>
                  <a:gd name="T51" fmla="*/ 35 h 39"/>
                  <a:gd name="T52" fmla="*/ 5 w 68"/>
                  <a:gd name="T53" fmla="*/ 32 h 39"/>
                  <a:gd name="T54" fmla="*/ 4 w 68"/>
                  <a:gd name="T55" fmla="*/ 33 h 39"/>
                  <a:gd name="T56" fmla="*/ 8 w 68"/>
                  <a:gd name="T57" fmla="*/ 33 h 39"/>
                  <a:gd name="T58" fmla="*/ 12 w 68"/>
                  <a:gd name="T59" fmla="*/ 29 h 39"/>
                  <a:gd name="T60" fmla="*/ 19 w 68"/>
                  <a:gd name="T61" fmla="*/ 25 h 39"/>
                  <a:gd name="T62" fmla="*/ 20 w 68"/>
                  <a:gd name="T63" fmla="*/ 26 h 39"/>
                  <a:gd name="T64" fmla="*/ 25 w 68"/>
                  <a:gd name="T65" fmla="*/ 22 h 39"/>
                  <a:gd name="T66" fmla="*/ 27 w 68"/>
                  <a:gd name="T67" fmla="*/ 21 h 39"/>
                  <a:gd name="T68" fmla="*/ 26 w 68"/>
                  <a:gd name="T69" fmla="*/ 21 h 39"/>
                  <a:gd name="T70" fmla="*/ 29 w 68"/>
                  <a:gd name="T71" fmla="*/ 19 h 39"/>
                  <a:gd name="T72" fmla="*/ 29 w 68"/>
                  <a:gd name="T73" fmla="*/ 19 h 39"/>
                  <a:gd name="T74" fmla="*/ 29 w 68"/>
                  <a:gd name="T75" fmla="*/ 20 h 39"/>
                  <a:gd name="T76" fmla="*/ 31 w 68"/>
                  <a:gd name="T77" fmla="*/ 19 h 39"/>
                  <a:gd name="T78" fmla="*/ 33 w 68"/>
                  <a:gd name="T79" fmla="*/ 19 h 39"/>
                  <a:gd name="T80" fmla="*/ 33 w 68"/>
                  <a:gd name="T81" fmla="*/ 19 h 39"/>
                  <a:gd name="T82" fmla="*/ 32 w 68"/>
                  <a:gd name="T83" fmla="*/ 19 h 39"/>
                  <a:gd name="T84" fmla="*/ 32 w 68"/>
                  <a:gd name="T85" fmla="*/ 18 h 39"/>
                  <a:gd name="T86" fmla="*/ 35 w 68"/>
                  <a:gd name="T87" fmla="*/ 18 h 39"/>
                  <a:gd name="T88" fmla="*/ 45 w 68"/>
                  <a:gd name="T89" fmla="*/ 13 h 39"/>
                  <a:gd name="T90" fmla="*/ 50 w 68"/>
                  <a:gd name="T91" fmla="*/ 9 h 39"/>
                  <a:gd name="T92" fmla="*/ 52 w 68"/>
                  <a:gd name="T93" fmla="*/ 10 h 39"/>
                  <a:gd name="T94" fmla="*/ 59 w 68"/>
                  <a:gd name="T95" fmla="*/ 4 h 39"/>
                  <a:gd name="T96" fmla="*/ 68 w 68"/>
                  <a:gd name="T97" fmla="*/ 3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9">
                    <a:moveTo>
                      <a:pt x="68" y="3"/>
                    </a:moveTo>
                    <a:cubicBezTo>
                      <a:pt x="65" y="6"/>
                      <a:pt x="60" y="5"/>
                      <a:pt x="58" y="9"/>
                    </a:cubicBezTo>
                    <a:cubicBezTo>
                      <a:pt x="58" y="9"/>
                      <a:pt x="57" y="9"/>
                      <a:pt x="56" y="9"/>
                    </a:cubicBezTo>
                    <a:cubicBezTo>
                      <a:pt x="56" y="9"/>
                      <a:pt x="56" y="9"/>
                      <a:pt x="56" y="9"/>
                    </a:cubicBezTo>
                    <a:cubicBezTo>
                      <a:pt x="55" y="8"/>
                      <a:pt x="55" y="9"/>
                      <a:pt x="55" y="9"/>
                    </a:cubicBezTo>
                    <a:cubicBezTo>
                      <a:pt x="55" y="10"/>
                      <a:pt x="55" y="10"/>
                      <a:pt x="55" y="11"/>
                    </a:cubicBezTo>
                    <a:cubicBezTo>
                      <a:pt x="54" y="10"/>
                      <a:pt x="54" y="12"/>
                      <a:pt x="52" y="12"/>
                    </a:cubicBezTo>
                    <a:cubicBezTo>
                      <a:pt x="53" y="12"/>
                      <a:pt x="53" y="12"/>
                      <a:pt x="53" y="12"/>
                    </a:cubicBezTo>
                    <a:cubicBezTo>
                      <a:pt x="52" y="14"/>
                      <a:pt x="49" y="12"/>
                      <a:pt x="48" y="15"/>
                    </a:cubicBezTo>
                    <a:cubicBezTo>
                      <a:pt x="48" y="14"/>
                      <a:pt x="48" y="12"/>
                      <a:pt x="47" y="12"/>
                    </a:cubicBezTo>
                    <a:cubicBezTo>
                      <a:pt x="47" y="13"/>
                      <a:pt x="45" y="12"/>
                      <a:pt x="45" y="13"/>
                    </a:cubicBezTo>
                    <a:cubicBezTo>
                      <a:pt x="46" y="14"/>
                      <a:pt x="47" y="14"/>
                      <a:pt x="48" y="15"/>
                    </a:cubicBezTo>
                    <a:cubicBezTo>
                      <a:pt x="47" y="15"/>
                      <a:pt x="45" y="15"/>
                      <a:pt x="45" y="16"/>
                    </a:cubicBezTo>
                    <a:cubicBezTo>
                      <a:pt x="46" y="17"/>
                      <a:pt x="43" y="18"/>
                      <a:pt x="44" y="19"/>
                    </a:cubicBezTo>
                    <a:cubicBezTo>
                      <a:pt x="39" y="19"/>
                      <a:pt x="36" y="22"/>
                      <a:pt x="32" y="23"/>
                    </a:cubicBezTo>
                    <a:cubicBezTo>
                      <a:pt x="29" y="25"/>
                      <a:pt x="26" y="26"/>
                      <a:pt x="24" y="28"/>
                    </a:cubicBezTo>
                    <a:cubicBezTo>
                      <a:pt x="23" y="28"/>
                      <a:pt x="21" y="28"/>
                      <a:pt x="19" y="29"/>
                    </a:cubicBezTo>
                    <a:cubicBezTo>
                      <a:pt x="19" y="30"/>
                      <a:pt x="19" y="30"/>
                      <a:pt x="19" y="30"/>
                    </a:cubicBezTo>
                    <a:cubicBezTo>
                      <a:pt x="18" y="30"/>
                      <a:pt x="17" y="31"/>
                      <a:pt x="15" y="32"/>
                    </a:cubicBezTo>
                    <a:cubicBezTo>
                      <a:pt x="15" y="32"/>
                      <a:pt x="15" y="32"/>
                      <a:pt x="15" y="32"/>
                    </a:cubicBezTo>
                    <a:cubicBezTo>
                      <a:pt x="14" y="32"/>
                      <a:pt x="13" y="31"/>
                      <a:pt x="12" y="33"/>
                    </a:cubicBezTo>
                    <a:cubicBezTo>
                      <a:pt x="12" y="32"/>
                      <a:pt x="12" y="32"/>
                      <a:pt x="12" y="32"/>
                    </a:cubicBezTo>
                    <a:cubicBezTo>
                      <a:pt x="11" y="33"/>
                      <a:pt x="10" y="34"/>
                      <a:pt x="10" y="34"/>
                    </a:cubicBezTo>
                    <a:cubicBezTo>
                      <a:pt x="7" y="33"/>
                      <a:pt x="5" y="39"/>
                      <a:pt x="3" y="35"/>
                    </a:cubicBezTo>
                    <a:cubicBezTo>
                      <a:pt x="1" y="34"/>
                      <a:pt x="1" y="35"/>
                      <a:pt x="0" y="36"/>
                    </a:cubicBezTo>
                    <a:cubicBezTo>
                      <a:pt x="0" y="37"/>
                      <a:pt x="0" y="35"/>
                      <a:pt x="0" y="35"/>
                    </a:cubicBezTo>
                    <a:cubicBezTo>
                      <a:pt x="3" y="35"/>
                      <a:pt x="2" y="32"/>
                      <a:pt x="5" y="32"/>
                    </a:cubicBezTo>
                    <a:cubicBezTo>
                      <a:pt x="4" y="33"/>
                      <a:pt x="4" y="33"/>
                      <a:pt x="4" y="33"/>
                    </a:cubicBezTo>
                    <a:cubicBezTo>
                      <a:pt x="5" y="34"/>
                      <a:pt x="7" y="32"/>
                      <a:pt x="8" y="33"/>
                    </a:cubicBezTo>
                    <a:cubicBezTo>
                      <a:pt x="8" y="31"/>
                      <a:pt x="11" y="31"/>
                      <a:pt x="12" y="29"/>
                    </a:cubicBezTo>
                    <a:cubicBezTo>
                      <a:pt x="14" y="29"/>
                      <a:pt x="17" y="27"/>
                      <a:pt x="19" y="25"/>
                    </a:cubicBezTo>
                    <a:cubicBezTo>
                      <a:pt x="20" y="26"/>
                      <a:pt x="20" y="26"/>
                      <a:pt x="20" y="26"/>
                    </a:cubicBezTo>
                    <a:cubicBezTo>
                      <a:pt x="21" y="24"/>
                      <a:pt x="24" y="24"/>
                      <a:pt x="25" y="22"/>
                    </a:cubicBezTo>
                    <a:cubicBezTo>
                      <a:pt x="26" y="23"/>
                      <a:pt x="26" y="22"/>
                      <a:pt x="27" y="21"/>
                    </a:cubicBezTo>
                    <a:cubicBezTo>
                      <a:pt x="27" y="20"/>
                      <a:pt x="26" y="21"/>
                      <a:pt x="26" y="21"/>
                    </a:cubicBezTo>
                    <a:cubicBezTo>
                      <a:pt x="29" y="19"/>
                      <a:pt x="29" y="19"/>
                      <a:pt x="29" y="19"/>
                    </a:cubicBezTo>
                    <a:cubicBezTo>
                      <a:pt x="29" y="19"/>
                      <a:pt x="29" y="19"/>
                      <a:pt x="29" y="19"/>
                    </a:cubicBezTo>
                    <a:cubicBezTo>
                      <a:pt x="29" y="20"/>
                      <a:pt x="29" y="20"/>
                      <a:pt x="29" y="20"/>
                    </a:cubicBezTo>
                    <a:cubicBezTo>
                      <a:pt x="29" y="19"/>
                      <a:pt x="31" y="20"/>
                      <a:pt x="31" y="19"/>
                    </a:cubicBezTo>
                    <a:cubicBezTo>
                      <a:pt x="31" y="19"/>
                      <a:pt x="32" y="19"/>
                      <a:pt x="33" y="19"/>
                    </a:cubicBezTo>
                    <a:cubicBezTo>
                      <a:pt x="33" y="19"/>
                      <a:pt x="33" y="19"/>
                      <a:pt x="33" y="19"/>
                    </a:cubicBezTo>
                    <a:cubicBezTo>
                      <a:pt x="33" y="18"/>
                      <a:pt x="32" y="19"/>
                      <a:pt x="32" y="19"/>
                    </a:cubicBezTo>
                    <a:cubicBezTo>
                      <a:pt x="32" y="18"/>
                      <a:pt x="32" y="18"/>
                      <a:pt x="32" y="18"/>
                    </a:cubicBezTo>
                    <a:cubicBezTo>
                      <a:pt x="33" y="19"/>
                      <a:pt x="34" y="17"/>
                      <a:pt x="35" y="18"/>
                    </a:cubicBezTo>
                    <a:cubicBezTo>
                      <a:pt x="38" y="16"/>
                      <a:pt x="41" y="13"/>
                      <a:pt x="45" y="13"/>
                    </a:cubicBezTo>
                    <a:cubicBezTo>
                      <a:pt x="47" y="11"/>
                      <a:pt x="47" y="10"/>
                      <a:pt x="50" y="9"/>
                    </a:cubicBezTo>
                    <a:cubicBezTo>
                      <a:pt x="52" y="10"/>
                      <a:pt x="52" y="10"/>
                      <a:pt x="52" y="10"/>
                    </a:cubicBezTo>
                    <a:cubicBezTo>
                      <a:pt x="52" y="6"/>
                      <a:pt x="57" y="8"/>
                      <a:pt x="59" y="4"/>
                    </a:cubicBezTo>
                    <a:cubicBezTo>
                      <a:pt x="63" y="5"/>
                      <a:pt x="65" y="0"/>
                      <a:pt x="6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0" name="Freeform 631">
                <a:extLst>
                  <a:ext uri="{FF2B5EF4-FFF2-40B4-BE49-F238E27FC236}">
                    <a16:creationId xmlns:a16="http://schemas.microsoft.com/office/drawing/2014/main" id="{8413E072-E210-44A1-B9AD-276A0E2DDEC3}"/>
                  </a:ext>
                </a:extLst>
              </p:cNvPr>
              <p:cNvSpPr/>
              <p:nvPr/>
            </p:nvSpPr>
            <p:spPr bwMode="auto">
              <a:xfrm>
                <a:off x="3498" y="1346"/>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1" name="Freeform 632">
                <a:extLst>
                  <a:ext uri="{FF2B5EF4-FFF2-40B4-BE49-F238E27FC236}">
                    <a16:creationId xmlns:a16="http://schemas.microsoft.com/office/drawing/2014/main" id="{272C537F-33F2-4DE1-85B8-D16031171F24}"/>
                  </a:ext>
                </a:extLst>
              </p:cNvPr>
              <p:cNvSpPr/>
              <p:nvPr/>
            </p:nvSpPr>
            <p:spPr bwMode="auto">
              <a:xfrm>
                <a:off x="3816" y="1346"/>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2" name="Freeform 633">
                <a:extLst>
                  <a:ext uri="{FF2B5EF4-FFF2-40B4-BE49-F238E27FC236}">
                    <a16:creationId xmlns:a16="http://schemas.microsoft.com/office/drawing/2014/main" id="{CDC60C58-D492-4FFB-BBD0-D5ECE262770D}"/>
                  </a:ext>
                </a:extLst>
              </p:cNvPr>
              <p:cNvSpPr/>
              <p:nvPr/>
            </p:nvSpPr>
            <p:spPr bwMode="auto">
              <a:xfrm>
                <a:off x="3094" y="134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3" name="Freeform 634">
                <a:extLst>
                  <a:ext uri="{FF2B5EF4-FFF2-40B4-BE49-F238E27FC236}">
                    <a16:creationId xmlns:a16="http://schemas.microsoft.com/office/drawing/2014/main" id="{A12CD92F-80A6-4712-9271-A29F58013AC7}"/>
                  </a:ext>
                </a:extLst>
              </p:cNvPr>
              <p:cNvSpPr/>
              <p:nvPr/>
            </p:nvSpPr>
            <p:spPr bwMode="auto">
              <a:xfrm>
                <a:off x="3591" y="1346"/>
                <a:ext cx="11" cy="6"/>
              </a:xfrm>
              <a:custGeom>
                <a:gdLst>
                  <a:gd name="T0" fmla="*/ 4 w 4"/>
                  <a:gd name="T1" fmla="*/ 1 h 2"/>
                  <a:gd name="T2" fmla="*/ 0 w 4"/>
                  <a:gd name="T3" fmla="*/ 1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0" y="1"/>
                      <a:pt x="0" y="1"/>
                      <a:pt x="0" y="1"/>
                    </a:cubicBezTo>
                    <a:cubicBezTo>
                      <a:pt x="0" y="1"/>
                      <a:pt x="1" y="2"/>
                      <a:pt x="1" y="0"/>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4" name="Freeform 635">
                <a:extLst>
                  <a:ext uri="{FF2B5EF4-FFF2-40B4-BE49-F238E27FC236}">
                    <a16:creationId xmlns:a16="http://schemas.microsoft.com/office/drawing/2014/main" id="{2C80355D-F569-4F80-9A20-6572C53FCC6A}"/>
                  </a:ext>
                </a:extLst>
              </p:cNvPr>
              <p:cNvSpPr/>
              <p:nvPr/>
            </p:nvSpPr>
            <p:spPr bwMode="auto">
              <a:xfrm>
                <a:off x="3914" y="1346"/>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5" name="Freeform 636">
                <a:extLst>
                  <a:ext uri="{FF2B5EF4-FFF2-40B4-BE49-F238E27FC236}">
                    <a16:creationId xmlns:a16="http://schemas.microsoft.com/office/drawing/2014/main" id="{F1B0A8FB-52E8-45E2-B942-092DCDD26DC0}"/>
                  </a:ext>
                </a:extLst>
              </p:cNvPr>
              <p:cNvSpPr/>
              <p:nvPr/>
            </p:nvSpPr>
            <p:spPr bwMode="auto">
              <a:xfrm>
                <a:off x="2076" y="1349"/>
                <a:ext cx="8" cy="8"/>
              </a:xfrm>
              <a:custGeom>
                <a:gdLst>
                  <a:gd name="T0" fmla="*/ 2 w 3"/>
                  <a:gd name="T1" fmla="*/ 2 h 3"/>
                  <a:gd name="T2" fmla="*/ 2 w 3"/>
                  <a:gd name="T3" fmla="*/ 2 h 3"/>
                  <a:gd name="T4" fmla="*/ 2 w 3"/>
                  <a:gd name="T5" fmla="*/ 3 h 3"/>
                  <a:gd name="T6" fmla="*/ 1 w 3"/>
                  <a:gd name="T7" fmla="*/ 3 h 3"/>
                  <a:gd name="T8" fmla="*/ 0 w 3"/>
                  <a:gd name="T9" fmla="*/ 3 h 3"/>
                  <a:gd name="T10" fmla="*/ 2 w 3"/>
                  <a:gd name="T11" fmla="*/ 2 h 3"/>
                  <a:gd name="T12" fmla="*/ 1 w 3"/>
                  <a:gd name="T13" fmla="*/ 1 h 3"/>
                  <a:gd name="T14" fmla="*/ 1 w 3"/>
                  <a:gd name="T15" fmla="*/ 1 h 3"/>
                  <a:gd name="T16" fmla="*/ 0 w 3"/>
                  <a:gd name="T17" fmla="*/ 1 h 3"/>
                  <a:gd name="T18" fmla="*/ 1 w 3"/>
                  <a:gd name="T19" fmla="*/ 0 h 3"/>
                  <a:gd name="T20" fmla="*/ 2 w 3"/>
                  <a:gd name="T21"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2"/>
                    </a:moveTo>
                    <a:cubicBezTo>
                      <a:pt x="2" y="2"/>
                      <a:pt x="2" y="2"/>
                      <a:pt x="2" y="2"/>
                    </a:cubicBezTo>
                    <a:cubicBezTo>
                      <a:pt x="2" y="3"/>
                      <a:pt x="2" y="3"/>
                      <a:pt x="2" y="3"/>
                    </a:cubicBezTo>
                    <a:cubicBezTo>
                      <a:pt x="2" y="3"/>
                      <a:pt x="1" y="3"/>
                      <a:pt x="1" y="3"/>
                    </a:cubicBezTo>
                    <a:cubicBezTo>
                      <a:pt x="0" y="3"/>
                      <a:pt x="0" y="3"/>
                      <a:pt x="0" y="3"/>
                    </a:cubicBezTo>
                    <a:cubicBezTo>
                      <a:pt x="1" y="2"/>
                      <a:pt x="1" y="2"/>
                      <a:pt x="2" y="2"/>
                    </a:cubicBezTo>
                    <a:cubicBezTo>
                      <a:pt x="1" y="1"/>
                      <a:pt x="1" y="1"/>
                      <a:pt x="1" y="1"/>
                    </a:cubicBezTo>
                    <a:cubicBezTo>
                      <a:pt x="1" y="1"/>
                      <a:pt x="1" y="1"/>
                      <a:pt x="1" y="1"/>
                    </a:cubicBezTo>
                    <a:cubicBezTo>
                      <a:pt x="1" y="0"/>
                      <a:pt x="0" y="1"/>
                      <a:pt x="0" y="1"/>
                    </a:cubicBezTo>
                    <a:cubicBezTo>
                      <a:pt x="1" y="0"/>
                      <a:pt x="1" y="0"/>
                      <a:pt x="1" y="0"/>
                    </a:cubicBezTo>
                    <a:cubicBezTo>
                      <a:pt x="3"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6" name="Freeform 637">
                <a:extLst>
                  <a:ext uri="{FF2B5EF4-FFF2-40B4-BE49-F238E27FC236}">
                    <a16:creationId xmlns:a16="http://schemas.microsoft.com/office/drawing/2014/main" id="{5E06A229-8BFA-4828-96E0-D05783BF235E}"/>
                  </a:ext>
                </a:extLst>
              </p:cNvPr>
              <p:cNvSpPr/>
              <p:nvPr/>
            </p:nvSpPr>
            <p:spPr bwMode="auto">
              <a:xfrm>
                <a:off x="2279" y="1349"/>
                <a:ext cx="6" cy="5"/>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0" y="1"/>
                    </a:cubicBezTo>
                    <a:cubicBezTo>
                      <a:pt x="0" y="0"/>
                      <a:pt x="2" y="2"/>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7" name="Freeform 638">
                <a:extLst>
                  <a:ext uri="{FF2B5EF4-FFF2-40B4-BE49-F238E27FC236}">
                    <a16:creationId xmlns:a16="http://schemas.microsoft.com/office/drawing/2014/main" id="{2639CB17-84C1-4543-A80B-71043AE07CE7}"/>
                  </a:ext>
                </a:extLst>
              </p:cNvPr>
              <p:cNvSpPr/>
              <p:nvPr/>
            </p:nvSpPr>
            <p:spPr bwMode="auto">
              <a:xfrm>
                <a:off x="3693" y="1349"/>
                <a:ext cx="112" cy="27"/>
              </a:xfrm>
              <a:custGeom>
                <a:gdLst>
                  <a:gd name="T0" fmla="*/ 42 w 42"/>
                  <a:gd name="T1" fmla="*/ 0 h 10"/>
                  <a:gd name="T2" fmla="*/ 37 w 42"/>
                  <a:gd name="T3" fmla="*/ 2 h 10"/>
                  <a:gd name="T4" fmla="*/ 29 w 42"/>
                  <a:gd name="T5" fmla="*/ 4 h 10"/>
                  <a:gd name="T6" fmla="*/ 27 w 42"/>
                  <a:gd name="T7" fmla="*/ 4 h 10"/>
                  <a:gd name="T8" fmla="*/ 18 w 42"/>
                  <a:gd name="T9" fmla="*/ 6 h 10"/>
                  <a:gd name="T10" fmla="*/ 18 w 42"/>
                  <a:gd name="T11" fmla="*/ 6 h 10"/>
                  <a:gd name="T12" fmla="*/ 7 w 42"/>
                  <a:gd name="T13" fmla="*/ 8 h 10"/>
                  <a:gd name="T14" fmla="*/ 0 w 42"/>
                  <a:gd name="T15" fmla="*/ 9 h 10"/>
                  <a:gd name="T16" fmla="*/ 0 w 42"/>
                  <a:gd name="T17" fmla="*/ 8 h 10"/>
                  <a:gd name="T18" fmla="*/ 5 w 42"/>
                  <a:gd name="T19" fmla="*/ 7 h 10"/>
                  <a:gd name="T20" fmla="*/ 5 w 42"/>
                  <a:gd name="T21" fmla="*/ 7 h 10"/>
                  <a:gd name="T22" fmla="*/ 14 w 42"/>
                  <a:gd name="T23" fmla="*/ 6 h 10"/>
                  <a:gd name="T24" fmla="*/ 22 w 42"/>
                  <a:gd name="T25" fmla="*/ 5 h 10"/>
                  <a:gd name="T26" fmla="*/ 30 w 42"/>
                  <a:gd name="T27" fmla="*/ 2 h 10"/>
                  <a:gd name="T28" fmla="*/ 36 w 42"/>
                  <a:gd name="T29" fmla="*/ 1 h 10"/>
                  <a:gd name="T30" fmla="*/ 38 w 42"/>
                  <a:gd name="T31" fmla="*/ 1 h 10"/>
                  <a:gd name="T32" fmla="*/ 38 w 42"/>
                  <a:gd name="T33" fmla="*/ 0 h 10"/>
                  <a:gd name="T34" fmla="*/ 42 w 42"/>
                  <a:gd name="T3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42" y="0"/>
                    </a:moveTo>
                    <a:cubicBezTo>
                      <a:pt x="41" y="1"/>
                      <a:pt x="39" y="1"/>
                      <a:pt x="37" y="2"/>
                    </a:cubicBezTo>
                    <a:cubicBezTo>
                      <a:pt x="35" y="3"/>
                      <a:pt x="31" y="3"/>
                      <a:pt x="29" y="4"/>
                    </a:cubicBezTo>
                    <a:cubicBezTo>
                      <a:pt x="27" y="4"/>
                      <a:pt x="27" y="4"/>
                      <a:pt x="27" y="4"/>
                    </a:cubicBezTo>
                    <a:cubicBezTo>
                      <a:pt x="24" y="5"/>
                      <a:pt x="22" y="5"/>
                      <a:pt x="18" y="6"/>
                    </a:cubicBezTo>
                    <a:cubicBezTo>
                      <a:pt x="18" y="6"/>
                      <a:pt x="18" y="6"/>
                      <a:pt x="18" y="6"/>
                    </a:cubicBezTo>
                    <a:cubicBezTo>
                      <a:pt x="15" y="7"/>
                      <a:pt x="11" y="7"/>
                      <a:pt x="7" y="8"/>
                    </a:cubicBezTo>
                    <a:cubicBezTo>
                      <a:pt x="5" y="8"/>
                      <a:pt x="2" y="10"/>
                      <a:pt x="0" y="9"/>
                    </a:cubicBezTo>
                    <a:cubicBezTo>
                      <a:pt x="0" y="8"/>
                      <a:pt x="0" y="8"/>
                      <a:pt x="0" y="8"/>
                    </a:cubicBezTo>
                    <a:cubicBezTo>
                      <a:pt x="1" y="9"/>
                      <a:pt x="4" y="8"/>
                      <a:pt x="5" y="7"/>
                    </a:cubicBezTo>
                    <a:cubicBezTo>
                      <a:pt x="5" y="7"/>
                      <a:pt x="5" y="7"/>
                      <a:pt x="5" y="7"/>
                    </a:cubicBezTo>
                    <a:cubicBezTo>
                      <a:pt x="8" y="7"/>
                      <a:pt x="11" y="5"/>
                      <a:pt x="14" y="6"/>
                    </a:cubicBezTo>
                    <a:cubicBezTo>
                      <a:pt x="17" y="6"/>
                      <a:pt x="20" y="3"/>
                      <a:pt x="22" y="5"/>
                    </a:cubicBezTo>
                    <a:cubicBezTo>
                      <a:pt x="24" y="4"/>
                      <a:pt x="27" y="2"/>
                      <a:pt x="30" y="2"/>
                    </a:cubicBezTo>
                    <a:cubicBezTo>
                      <a:pt x="32" y="1"/>
                      <a:pt x="34" y="2"/>
                      <a:pt x="36" y="1"/>
                    </a:cubicBezTo>
                    <a:cubicBezTo>
                      <a:pt x="38" y="1"/>
                      <a:pt x="38" y="1"/>
                      <a:pt x="38" y="1"/>
                    </a:cubicBezTo>
                    <a:cubicBezTo>
                      <a:pt x="38" y="0"/>
                      <a:pt x="38" y="0"/>
                      <a:pt x="38" y="0"/>
                    </a:cubicBezTo>
                    <a:cubicBezTo>
                      <a:pt x="39" y="1"/>
                      <a:pt x="40"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8" name="Freeform 639">
                <a:extLst>
                  <a:ext uri="{FF2B5EF4-FFF2-40B4-BE49-F238E27FC236}">
                    <a16:creationId xmlns:a16="http://schemas.microsoft.com/office/drawing/2014/main" id="{62AA6D93-ED13-4C41-AEB0-D67C823FFE87}"/>
                  </a:ext>
                </a:extLst>
              </p:cNvPr>
              <p:cNvSpPr/>
              <p:nvPr/>
            </p:nvSpPr>
            <p:spPr bwMode="auto">
              <a:xfrm>
                <a:off x="3890" y="1349"/>
                <a:ext cx="14" cy="5"/>
              </a:xfrm>
              <a:custGeom>
                <a:gdLst>
                  <a:gd name="T0" fmla="*/ 2 w 5"/>
                  <a:gd name="T1" fmla="*/ 1 h 2"/>
                  <a:gd name="T2" fmla="*/ 5 w 5"/>
                  <a:gd name="T3" fmla="*/ 0 h 2"/>
                  <a:gd name="T4" fmla="*/ 5 w 5"/>
                  <a:gd name="T5" fmla="*/ 1 h 2"/>
                  <a:gd name="T6" fmla="*/ 2 w 5"/>
                  <a:gd name="T7" fmla="*/ 1 h 2"/>
                  <a:gd name="T8" fmla="*/ 1 w 5"/>
                  <a:gd name="T9" fmla="*/ 1 h 2"/>
                  <a:gd name="T10" fmla="*/ 0 w 5"/>
                  <a:gd name="T11" fmla="*/ 1 h 2"/>
                  <a:gd name="T12" fmla="*/ 2 w 5"/>
                  <a:gd name="T13" fmla="*/ 0 h 2"/>
                  <a:gd name="T14" fmla="*/ 2 w 5"/>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1"/>
                    </a:moveTo>
                    <a:cubicBezTo>
                      <a:pt x="3" y="0"/>
                      <a:pt x="4" y="0"/>
                      <a:pt x="5" y="0"/>
                    </a:cubicBezTo>
                    <a:cubicBezTo>
                      <a:pt x="5" y="1"/>
                      <a:pt x="5" y="1"/>
                      <a:pt x="5" y="1"/>
                    </a:cubicBezTo>
                    <a:cubicBezTo>
                      <a:pt x="2" y="1"/>
                      <a:pt x="2" y="1"/>
                      <a:pt x="2" y="1"/>
                    </a:cubicBezTo>
                    <a:cubicBezTo>
                      <a:pt x="2" y="2"/>
                      <a:pt x="1" y="1"/>
                      <a:pt x="1" y="1"/>
                    </a:cubicBezTo>
                    <a:cubicBezTo>
                      <a:pt x="0" y="1"/>
                      <a:pt x="0" y="1"/>
                      <a:pt x="0" y="1"/>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9" name="Freeform 640">
                <a:extLst>
                  <a:ext uri="{FF2B5EF4-FFF2-40B4-BE49-F238E27FC236}">
                    <a16:creationId xmlns:a16="http://schemas.microsoft.com/office/drawing/2014/main" id="{5205F809-31C4-485D-897C-42AF4507571E}"/>
                  </a:ext>
                </a:extLst>
              </p:cNvPr>
              <p:cNvSpPr/>
              <p:nvPr/>
            </p:nvSpPr>
            <p:spPr bwMode="auto">
              <a:xfrm>
                <a:off x="2084" y="1352"/>
                <a:ext cx="8" cy="2"/>
              </a:xfrm>
              <a:custGeom>
                <a:gdLst>
                  <a:gd name="T0" fmla="*/ 1 w 3"/>
                  <a:gd name="T1" fmla="*/ 1 h 1"/>
                  <a:gd name="T2" fmla="*/ 0 w 3"/>
                  <a:gd name="T3" fmla="*/ 0 h 1"/>
                  <a:gd name="T4" fmla="*/ 1 w 3"/>
                  <a:gd name="T5" fmla="*/ 1 h 1"/>
                </a:gdLst>
                <a:cxnLst>
                  <a:cxn ang="0">
                    <a:pos x="T0" y="T1"/>
                  </a:cxn>
                  <a:cxn ang="0">
                    <a:pos x="T2" y="T3"/>
                  </a:cxn>
                  <a:cxn ang="0">
                    <a:pos x="T4" y="T5"/>
                  </a:cxn>
                </a:cxnLst>
                <a:rect l="0" t="0" r="r" b="b"/>
                <a:pathLst>
                  <a:path w="3" h="1">
                    <a:moveTo>
                      <a:pt x="1" y="1"/>
                    </a:moveTo>
                    <a:cubicBezTo>
                      <a:pt x="0" y="1"/>
                      <a:pt x="0" y="0"/>
                      <a:pt x="0" y="0"/>
                    </a:cubicBezTo>
                    <a:cubicBezTo>
                      <a:pt x="0" y="1"/>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0" name="Freeform 641">
                <a:extLst>
                  <a:ext uri="{FF2B5EF4-FFF2-40B4-BE49-F238E27FC236}">
                    <a16:creationId xmlns:a16="http://schemas.microsoft.com/office/drawing/2014/main" id="{94259CB2-BB31-48E0-9D7E-3ECD2C876DAF}"/>
                  </a:ext>
                </a:extLst>
              </p:cNvPr>
              <p:cNvSpPr/>
              <p:nvPr/>
            </p:nvSpPr>
            <p:spPr bwMode="auto">
              <a:xfrm flipH="1">
                <a:off x="2071" y="1352"/>
                <a:ext cx="0" cy="2"/>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1" name="Freeform 642">
                <a:extLst>
                  <a:ext uri="{FF2B5EF4-FFF2-40B4-BE49-F238E27FC236}">
                    <a16:creationId xmlns:a16="http://schemas.microsoft.com/office/drawing/2014/main" id="{31E693A1-942B-499B-A89D-C69A02B10C7A}"/>
                  </a:ext>
                </a:extLst>
              </p:cNvPr>
              <p:cNvSpPr/>
              <p:nvPr/>
            </p:nvSpPr>
            <p:spPr bwMode="auto">
              <a:xfrm>
                <a:off x="2429" y="135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2" name="Freeform 643">
                <a:extLst>
                  <a:ext uri="{FF2B5EF4-FFF2-40B4-BE49-F238E27FC236}">
                    <a16:creationId xmlns:a16="http://schemas.microsoft.com/office/drawing/2014/main" id="{F8E906E3-E042-4574-8CD7-4EAAB9FEB183}"/>
                  </a:ext>
                </a:extLst>
              </p:cNvPr>
              <p:cNvSpPr/>
              <p:nvPr/>
            </p:nvSpPr>
            <p:spPr bwMode="auto">
              <a:xfrm>
                <a:off x="2116" y="1352"/>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3" name="Freeform 644">
                <a:extLst>
                  <a:ext uri="{FF2B5EF4-FFF2-40B4-BE49-F238E27FC236}">
                    <a16:creationId xmlns:a16="http://schemas.microsoft.com/office/drawing/2014/main" id="{2A8FB83E-A6F0-4B26-85F5-9583AB6F8E58}"/>
                  </a:ext>
                </a:extLst>
              </p:cNvPr>
              <p:cNvSpPr/>
              <p:nvPr/>
            </p:nvSpPr>
            <p:spPr bwMode="auto">
              <a:xfrm>
                <a:off x="4104" y="1352"/>
                <a:ext cx="3" cy="2"/>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4" name="Freeform 645">
                <a:extLst>
                  <a:ext uri="{FF2B5EF4-FFF2-40B4-BE49-F238E27FC236}">
                    <a16:creationId xmlns:a16="http://schemas.microsoft.com/office/drawing/2014/main" id="{3663531B-6882-4026-A45E-0279C9E51318}"/>
                  </a:ext>
                </a:extLst>
              </p:cNvPr>
              <p:cNvSpPr/>
              <p:nvPr/>
            </p:nvSpPr>
            <p:spPr bwMode="auto">
              <a:xfrm>
                <a:off x="3591" y="1352"/>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5" name="Freeform 646">
                <a:extLst>
                  <a:ext uri="{FF2B5EF4-FFF2-40B4-BE49-F238E27FC236}">
                    <a16:creationId xmlns:a16="http://schemas.microsoft.com/office/drawing/2014/main" id="{01BBF209-138E-43E0-A05D-14D8471188A4}"/>
                  </a:ext>
                </a:extLst>
              </p:cNvPr>
              <p:cNvSpPr/>
              <p:nvPr/>
            </p:nvSpPr>
            <p:spPr bwMode="auto">
              <a:xfrm>
                <a:off x="2726" y="1352"/>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6" name="Freeform 647">
                <a:extLst>
                  <a:ext uri="{FF2B5EF4-FFF2-40B4-BE49-F238E27FC236}">
                    <a16:creationId xmlns:a16="http://schemas.microsoft.com/office/drawing/2014/main" id="{5D6B47EA-898E-4821-A3F8-F36FFBEFC89E}"/>
                  </a:ext>
                </a:extLst>
              </p:cNvPr>
              <p:cNvSpPr/>
              <p:nvPr/>
            </p:nvSpPr>
            <p:spPr bwMode="auto">
              <a:xfrm>
                <a:off x="3436" y="1352"/>
                <a:ext cx="8" cy="8"/>
              </a:xfrm>
              <a:custGeom>
                <a:gdLst>
                  <a:gd name="T0" fmla="*/ 3 w 3"/>
                  <a:gd name="T1" fmla="*/ 1 h 3"/>
                  <a:gd name="T2" fmla="*/ 3 w 3"/>
                  <a:gd name="T3" fmla="*/ 3 h 3"/>
                  <a:gd name="T4" fmla="*/ 1 w 3"/>
                  <a:gd name="T5" fmla="*/ 3 h 3"/>
                  <a:gd name="T6" fmla="*/ 3 w 3"/>
                  <a:gd name="T7" fmla="*/ 1 h 3"/>
                </a:gdLst>
                <a:cxnLst>
                  <a:cxn ang="0">
                    <a:pos x="T0" y="T1"/>
                  </a:cxn>
                  <a:cxn ang="0">
                    <a:pos x="T2" y="T3"/>
                  </a:cxn>
                  <a:cxn ang="0">
                    <a:pos x="T4" y="T5"/>
                  </a:cxn>
                  <a:cxn ang="0">
                    <a:pos x="T6" y="T7"/>
                  </a:cxn>
                </a:cxnLst>
                <a:rect l="0" t="0" r="r" b="b"/>
                <a:pathLst>
                  <a:path w="3" h="3">
                    <a:moveTo>
                      <a:pt x="3" y="1"/>
                    </a:moveTo>
                    <a:cubicBezTo>
                      <a:pt x="2" y="1"/>
                      <a:pt x="3" y="2"/>
                      <a:pt x="3" y="3"/>
                    </a:cubicBezTo>
                    <a:cubicBezTo>
                      <a:pt x="3" y="3"/>
                      <a:pt x="2" y="2"/>
                      <a:pt x="1"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7" name="Freeform 648">
                <a:extLst>
                  <a:ext uri="{FF2B5EF4-FFF2-40B4-BE49-F238E27FC236}">
                    <a16:creationId xmlns:a16="http://schemas.microsoft.com/office/drawing/2014/main" id="{239F321E-B939-4438-805F-662D7169AE66}"/>
                  </a:ext>
                </a:extLst>
              </p:cNvPr>
              <p:cNvSpPr/>
              <p:nvPr/>
            </p:nvSpPr>
            <p:spPr bwMode="auto">
              <a:xfrm>
                <a:off x="3936" y="1354"/>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3" y="0"/>
                      <a:pt x="0" y="1"/>
                      <a:pt x="1"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8" name="Rectangle 649">
                <a:extLst>
                  <a:ext uri="{FF2B5EF4-FFF2-40B4-BE49-F238E27FC236}">
                    <a16:creationId xmlns:a16="http://schemas.microsoft.com/office/drawing/2014/main" id="{E3EA8ED2-811C-4BFD-B573-0E4B13EEA0B0}"/>
                  </a:ext>
                </a:extLst>
              </p:cNvPr>
              <p:cNvSpPr>
                <a:spLocks noChangeArrowheads="1"/>
              </p:cNvSpPr>
              <p:nvPr/>
            </p:nvSpPr>
            <p:spPr bwMode="auto">
              <a:xfrm>
                <a:off x="2181" y="135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9" name="Freeform 650">
                <a:extLst>
                  <a:ext uri="{FF2B5EF4-FFF2-40B4-BE49-F238E27FC236}">
                    <a16:creationId xmlns:a16="http://schemas.microsoft.com/office/drawing/2014/main" id="{CFBDE2FC-8ABE-4086-BAE2-167F8CDCB3D1}"/>
                  </a:ext>
                </a:extLst>
              </p:cNvPr>
              <p:cNvSpPr/>
              <p:nvPr/>
            </p:nvSpPr>
            <p:spPr bwMode="auto">
              <a:xfrm>
                <a:off x="3484" y="1354"/>
                <a:ext cx="14" cy="8"/>
              </a:xfrm>
              <a:custGeom>
                <a:gdLst>
                  <a:gd name="T0" fmla="*/ 5 w 5"/>
                  <a:gd name="T1" fmla="*/ 0 h 3"/>
                  <a:gd name="T2" fmla="*/ 2 w 5"/>
                  <a:gd name="T3" fmla="*/ 2 h 3"/>
                  <a:gd name="T4" fmla="*/ 3 w 5"/>
                  <a:gd name="T5" fmla="*/ 0 h 3"/>
                  <a:gd name="T6" fmla="*/ 4 w 5"/>
                  <a:gd name="T7" fmla="*/ 1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1"/>
                      <a:pt x="3" y="3"/>
                      <a:pt x="2" y="2"/>
                    </a:cubicBezTo>
                    <a:cubicBezTo>
                      <a:pt x="3" y="1"/>
                      <a:pt x="0" y="0"/>
                      <a:pt x="3" y="0"/>
                    </a:cubicBezTo>
                    <a:cubicBezTo>
                      <a:pt x="4" y="1"/>
                      <a:pt x="4" y="1"/>
                      <a:pt x="4"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0" name="Freeform 651">
                <a:extLst>
                  <a:ext uri="{FF2B5EF4-FFF2-40B4-BE49-F238E27FC236}">
                    <a16:creationId xmlns:a16="http://schemas.microsoft.com/office/drawing/2014/main" id="{BE018ECA-F2F0-431B-A0F6-6ED2F71B872D}"/>
                  </a:ext>
                </a:extLst>
              </p:cNvPr>
              <p:cNvSpPr/>
              <p:nvPr/>
            </p:nvSpPr>
            <p:spPr bwMode="auto">
              <a:xfrm>
                <a:off x="3933" y="1354"/>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1" name="Freeform 652">
                <a:extLst>
                  <a:ext uri="{FF2B5EF4-FFF2-40B4-BE49-F238E27FC236}">
                    <a16:creationId xmlns:a16="http://schemas.microsoft.com/office/drawing/2014/main" id="{654F5779-CE72-4EEC-9357-593B5CDC06AD}"/>
                  </a:ext>
                </a:extLst>
              </p:cNvPr>
              <p:cNvSpPr/>
              <p:nvPr/>
            </p:nvSpPr>
            <p:spPr bwMode="auto">
              <a:xfrm>
                <a:off x="3046" y="1354"/>
                <a:ext cx="11"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2" y="3"/>
                      <a:pt x="1" y="1"/>
                      <a:pt x="3" y="0"/>
                    </a:cubicBezTo>
                    <a:cubicBezTo>
                      <a:pt x="4" y="1"/>
                      <a:pt x="1"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2" name="Freeform 653">
                <a:extLst>
                  <a:ext uri="{FF2B5EF4-FFF2-40B4-BE49-F238E27FC236}">
                    <a16:creationId xmlns:a16="http://schemas.microsoft.com/office/drawing/2014/main" id="{A9E10897-CB23-468E-A2B1-C2D734B0274C}"/>
                  </a:ext>
                </a:extLst>
              </p:cNvPr>
              <p:cNvSpPr/>
              <p:nvPr/>
            </p:nvSpPr>
            <p:spPr bwMode="auto">
              <a:xfrm flipH="1">
                <a:off x="3503" y="135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3" name="Freeform 654">
                <a:extLst>
                  <a:ext uri="{FF2B5EF4-FFF2-40B4-BE49-F238E27FC236}">
                    <a16:creationId xmlns:a16="http://schemas.microsoft.com/office/drawing/2014/main" id="{C4CF90C3-7F0B-4C69-BF2B-351F17C5C4AB}"/>
                  </a:ext>
                </a:extLst>
              </p:cNvPr>
              <p:cNvSpPr/>
              <p:nvPr/>
            </p:nvSpPr>
            <p:spPr bwMode="auto">
              <a:xfrm>
                <a:off x="2995" y="1354"/>
                <a:ext cx="11" cy="11"/>
              </a:xfrm>
              <a:custGeom>
                <a:gdLst>
                  <a:gd name="T0" fmla="*/ 4 w 4"/>
                  <a:gd name="T1" fmla="*/ 1 h 4"/>
                  <a:gd name="T2" fmla="*/ 0 w 4"/>
                  <a:gd name="T3" fmla="*/ 3 h 4"/>
                  <a:gd name="T4" fmla="*/ 0 w 4"/>
                  <a:gd name="T5" fmla="*/ 1 h 4"/>
                  <a:gd name="T6" fmla="*/ 3 w 4"/>
                  <a:gd name="T7" fmla="*/ 2 h 4"/>
                  <a:gd name="T8" fmla="*/ 2 w 4"/>
                  <a:gd name="T9" fmla="*/ 1 h 4"/>
                  <a:gd name="T10" fmla="*/ 4 w 4"/>
                  <a:gd name="T11" fmla="*/ 1 h 4"/>
                </a:gdLst>
                <a:cxnLst>
                  <a:cxn ang="0">
                    <a:pos x="T0" y="T1"/>
                  </a:cxn>
                  <a:cxn ang="0">
                    <a:pos x="T2" y="T3"/>
                  </a:cxn>
                  <a:cxn ang="0">
                    <a:pos x="T4" y="T5"/>
                  </a:cxn>
                  <a:cxn ang="0">
                    <a:pos x="T6" y="T7"/>
                  </a:cxn>
                  <a:cxn ang="0">
                    <a:pos x="T8" y="T9"/>
                  </a:cxn>
                  <a:cxn ang="0">
                    <a:pos x="T10" y="T11"/>
                  </a:cxn>
                </a:cxnLst>
                <a:rect l="0" t="0" r="r" b="b"/>
                <a:pathLst>
                  <a:path w="4" h="4">
                    <a:moveTo>
                      <a:pt x="4" y="1"/>
                    </a:moveTo>
                    <a:cubicBezTo>
                      <a:pt x="3" y="2"/>
                      <a:pt x="1" y="4"/>
                      <a:pt x="0" y="3"/>
                    </a:cubicBezTo>
                    <a:cubicBezTo>
                      <a:pt x="0" y="2"/>
                      <a:pt x="0" y="2"/>
                      <a:pt x="0" y="1"/>
                    </a:cubicBezTo>
                    <a:cubicBezTo>
                      <a:pt x="1" y="1"/>
                      <a:pt x="2" y="2"/>
                      <a:pt x="3" y="2"/>
                    </a:cubicBezTo>
                    <a:cubicBezTo>
                      <a:pt x="2" y="1"/>
                      <a:pt x="2" y="1"/>
                      <a:pt x="2" y="1"/>
                    </a:cubicBezTo>
                    <a:cubicBezTo>
                      <a:pt x="3" y="0"/>
                      <a:pt x="4"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4" name="Freeform 655">
                <a:extLst>
                  <a:ext uri="{FF2B5EF4-FFF2-40B4-BE49-F238E27FC236}">
                    <a16:creationId xmlns:a16="http://schemas.microsoft.com/office/drawing/2014/main" id="{6E306A0A-E86C-4900-B80E-438EF9404A91}"/>
                  </a:ext>
                </a:extLst>
              </p:cNvPr>
              <p:cNvSpPr/>
              <p:nvPr/>
            </p:nvSpPr>
            <p:spPr bwMode="auto">
              <a:xfrm>
                <a:off x="3281" y="1357"/>
                <a:ext cx="8" cy="3"/>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0"/>
                      <a:pt x="1"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5" name="Freeform 656">
                <a:extLst>
                  <a:ext uri="{FF2B5EF4-FFF2-40B4-BE49-F238E27FC236}">
                    <a16:creationId xmlns:a16="http://schemas.microsoft.com/office/drawing/2014/main" id="{C020A826-EE19-4221-A7C0-720766F6A4B0}"/>
                  </a:ext>
                </a:extLst>
              </p:cNvPr>
              <p:cNvSpPr/>
              <p:nvPr/>
            </p:nvSpPr>
            <p:spPr bwMode="auto">
              <a:xfrm flipH="1">
                <a:off x="3570" y="1357"/>
                <a:ext cx="0" cy="3"/>
              </a:xfrm>
              <a:custGeom>
                <a:gdLst>
                  <a:gd name="T0" fmla="*/ 0 h 3"/>
                  <a:gd name="T1" fmla="*/ 3 h 3"/>
                  <a:gd name="T2" fmla="*/ 0 h 3"/>
                  <a:gd name="T3" fmla="*/ 0 h 3"/>
                  <a:gd name="T4" fmla="*/ 0 h 3"/>
                </a:gd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6" name="Freeform 657">
                <a:extLst>
                  <a:ext uri="{FF2B5EF4-FFF2-40B4-BE49-F238E27FC236}">
                    <a16:creationId xmlns:a16="http://schemas.microsoft.com/office/drawing/2014/main" id="{01625884-11F6-4F63-83C7-493BD1BC5A18}"/>
                  </a:ext>
                </a:extLst>
              </p:cNvPr>
              <p:cNvSpPr/>
              <p:nvPr/>
            </p:nvSpPr>
            <p:spPr bwMode="auto">
              <a:xfrm>
                <a:off x="2715" y="1357"/>
                <a:ext cx="8" cy="5"/>
              </a:xfrm>
              <a:custGeom>
                <a:gdLst>
                  <a:gd name="T0" fmla="*/ 1 w 3"/>
                  <a:gd name="T1" fmla="*/ 2 h 2"/>
                  <a:gd name="T2" fmla="*/ 0 w 3"/>
                  <a:gd name="T3" fmla="*/ 1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1"/>
                      <a:pt x="0" y="1"/>
                      <a:pt x="0" y="1"/>
                    </a:cubicBezTo>
                    <a:cubicBezTo>
                      <a:pt x="1" y="0"/>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7" name="Freeform 658">
                <a:extLst>
                  <a:ext uri="{FF2B5EF4-FFF2-40B4-BE49-F238E27FC236}">
                    <a16:creationId xmlns:a16="http://schemas.microsoft.com/office/drawing/2014/main" id="{5DB81499-5747-49AE-B8AC-B07A617084FB}"/>
                  </a:ext>
                </a:extLst>
              </p:cNvPr>
              <p:cNvSpPr/>
              <p:nvPr/>
            </p:nvSpPr>
            <p:spPr bwMode="auto">
              <a:xfrm>
                <a:off x="3952" y="1354"/>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8" name="Freeform 659">
                <a:extLst>
                  <a:ext uri="{FF2B5EF4-FFF2-40B4-BE49-F238E27FC236}">
                    <a16:creationId xmlns:a16="http://schemas.microsoft.com/office/drawing/2014/main" id="{BB7FCB99-1B50-4A83-9B94-08C85D3502C6}"/>
                  </a:ext>
                </a:extLst>
              </p:cNvPr>
              <p:cNvSpPr/>
              <p:nvPr/>
            </p:nvSpPr>
            <p:spPr bwMode="auto">
              <a:xfrm>
                <a:off x="2135" y="1360"/>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9" name="Freeform 660">
                <a:extLst>
                  <a:ext uri="{FF2B5EF4-FFF2-40B4-BE49-F238E27FC236}">
                    <a16:creationId xmlns:a16="http://schemas.microsoft.com/office/drawing/2014/main" id="{9CB9AD39-D8C2-483E-85AC-F8D36AC96500}"/>
                  </a:ext>
                </a:extLst>
              </p:cNvPr>
              <p:cNvSpPr/>
              <p:nvPr/>
            </p:nvSpPr>
            <p:spPr bwMode="auto">
              <a:xfrm>
                <a:off x="3869" y="13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0" name="Freeform 661">
                <a:extLst>
                  <a:ext uri="{FF2B5EF4-FFF2-40B4-BE49-F238E27FC236}">
                    <a16:creationId xmlns:a16="http://schemas.microsoft.com/office/drawing/2014/main" id="{E6BE374C-DA54-40AD-9834-391FB1C4D949}"/>
                  </a:ext>
                </a:extLst>
              </p:cNvPr>
              <p:cNvSpPr/>
              <p:nvPr/>
            </p:nvSpPr>
            <p:spPr bwMode="auto">
              <a:xfrm>
                <a:off x="2961" y="1360"/>
                <a:ext cx="2" cy="5"/>
              </a:xfrm>
              <a:custGeom>
                <a:gdLst>
                  <a:gd name="T0" fmla="*/ 0 w 2"/>
                  <a:gd name="T1" fmla="*/ 5 h 5"/>
                  <a:gd name="T2" fmla="*/ 0 w 2"/>
                  <a:gd name="T3" fmla="*/ 0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1" name="Freeform 662">
                <a:extLst>
                  <a:ext uri="{FF2B5EF4-FFF2-40B4-BE49-F238E27FC236}">
                    <a16:creationId xmlns:a16="http://schemas.microsoft.com/office/drawing/2014/main" id="{37D0F368-7A8C-41F8-8C74-071F3644522C}"/>
                  </a:ext>
                </a:extLst>
              </p:cNvPr>
              <p:cNvSpPr/>
              <p:nvPr/>
            </p:nvSpPr>
            <p:spPr bwMode="auto">
              <a:xfrm>
                <a:off x="3431" y="1360"/>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2" name="Freeform 663">
                <a:extLst>
                  <a:ext uri="{FF2B5EF4-FFF2-40B4-BE49-F238E27FC236}">
                    <a16:creationId xmlns:a16="http://schemas.microsoft.com/office/drawing/2014/main" id="{2E2675D1-ADDC-4ED4-8E6A-C790AF3F6152}"/>
                  </a:ext>
                </a:extLst>
              </p:cNvPr>
              <p:cNvSpPr/>
              <p:nvPr/>
            </p:nvSpPr>
            <p:spPr bwMode="auto">
              <a:xfrm>
                <a:off x="3303" y="136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3" name="Freeform 664">
                <a:extLst>
                  <a:ext uri="{FF2B5EF4-FFF2-40B4-BE49-F238E27FC236}">
                    <a16:creationId xmlns:a16="http://schemas.microsoft.com/office/drawing/2014/main" id="{11DB20BB-8F9C-4A40-87D6-FC3C75AC7C7D}"/>
                  </a:ext>
                </a:extLst>
              </p:cNvPr>
              <p:cNvSpPr/>
              <p:nvPr/>
            </p:nvSpPr>
            <p:spPr bwMode="auto">
              <a:xfrm>
                <a:off x="3661" y="1362"/>
                <a:ext cx="10" cy="6"/>
              </a:xfrm>
              <a:custGeom>
                <a:gdLst>
                  <a:gd name="T0" fmla="*/ 4 w 4"/>
                  <a:gd name="T1" fmla="*/ 1 h 2"/>
                  <a:gd name="T2" fmla="*/ 0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2" y="2"/>
                      <a:pt x="1" y="2"/>
                      <a:pt x="0" y="2"/>
                    </a:cubicBezTo>
                    <a:cubicBezTo>
                      <a:pt x="0" y="2"/>
                      <a:pt x="1" y="1"/>
                      <a:pt x="1" y="0"/>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4" name="Freeform 665">
                <a:extLst>
                  <a:ext uri="{FF2B5EF4-FFF2-40B4-BE49-F238E27FC236}">
                    <a16:creationId xmlns:a16="http://schemas.microsoft.com/office/drawing/2014/main" id="{0B024321-0C84-4D81-AD30-F183280E7C59}"/>
                  </a:ext>
                </a:extLst>
              </p:cNvPr>
              <p:cNvSpPr/>
              <p:nvPr/>
            </p:nvSpPr>
            <p:spPr bwMode="auto">
              <a:xfrm>
                <a:off x="4027" y="1360"/>
                <a:ext cx="13" cy="10"/>
              </a:xfrm>
              <a:custGeom>
                <a:gdLst>
                  <a:gd name="T0" fmla="*/ 5 w 5"/>
                  <a:gd name="T1" fmla="*/ 2 h 4"/>
                  <a:gd name="T2" fmla="*/ 3 w 5"/>
                  <a:gd name="T3" fmla="*/ 4 h 4"/>
                  <a:gd name="T4" fmla="*/ 0 w 5"/>
                  <a:gd name="T5" fmla="*/ 4 h 4"/>
                  <a:gd name="T6" fmla="*/ 5 w 5"/>
                  <a:gd name="T7" fmla="*/ 2 h 4"/>
                </a:gdLst>
                <a:cxnLst>
                  <a:cxn ang="0">
                    <a:pos x="T0" y="T1"/>
                  </a:cxn>
                  <a:cxn ang="0">
                    <a:pos x="T2" y="T3"/>
                  </a:cxn>
                  <a:cxn ang="0">
                    <a:pos x="T4" y="T5"/>
                  </a:cxn>
                  <a:cxn ang="0">
                    <a:pos x="T6" y="T7"/>
                  </a:cxn>
                </a:cxnLst>
                <a:rect l="0" t="0" r="r" b="b"/>
                <a:pathLst>
                  <a:path w="5" h="4">
                    <a:moveTo>
                      <a:pt x="5" y="2"/>
                    </a:moveTo>
                    <a:cubicBezTo>
                      <a:pt x="5" y="3"/>
                      <a:pt x="2" y="2"/>
                      <a:pt x="3" y="4"/>
                    </a:cubicBezTo>
                    <a:cubicBezTo>
                      <a:pt x="0" y="4"/>
                      <a:pt x="0" y="4"/>
                      <a:pt x="0" y="4"/>
                    </a:cubicBezTo>
                    <a:cubicBezTo>
                      <a:pt x="2" y="3"/>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5" name="Freeform 666">
                <a:extLst>
                  <a:ext uri="{FF2B5EF4-FFF2-40B4-BE49-F238E27FC236}">
                    <a16:creationId xmlns:a16="http://schemas.microsoft.com/office/drawing/2014/main" id="{3B6F9590-6330-48BC-9979-68D0DC894D0C}"/>
                  </a:ext>
                </a:extLst>
              </p:cNvPr>
              <p:cNvSpPr/>
              <p:nvPr/>
            </p:nvSpPr>
            <p:spPr bwMode="auto">
              <a:xfrm>
                <a:off x="3043" y="136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6" name="Freeform 667">
                <a:extLst>
                  <a:ext uri="{FF2B5EF4-FFF2-40B4-BE49-F238E27FC236}">
                    <a16:creationId xmlns:a16="http://schemas.microsoft.com/office/drawing/2014/main" id="{9E254B55-7899-40ED-9CAD-596460097C90}"/>
                  </a:ext>
                </a:extLst>
              </p:cNvPr>
              <p:cNvSpPr/>
              <p:nvPr/>
            </p:nvSpPr>
            <p:spPr bwMode="auto">
              <a:xfrm>
                <a:off x="3941" y="1362"/>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7" name="Freeform 668">
                <a:extLst>
                  <a:ext uri="{FF2B5EF4-FFF2-40B4-BE49-F238E27FC236}">
                    <a16:creationId xmlns:a16="http://schemas.microsoft.com/office/drawing/2014/main" id="{433A0E58-567D-493C-977E-2C99C2164190}"/>
                  </a:ext>
                </a:extLst>
              </p:cNvPr>
              <p:cNvSpPr/>
              <p:nvPr/>
            </p:nvSpPr>
            <p:spPr bwMode="auto">
              <a:xfrm>
                <a:off x="2127" y="1362"/>
                <a:ext cx="8" cy="11"/>
              </a:xfrm>
              <a:custGeom>
                <a:gdLst>
                  <a:gd name="T0" fmla="*/ 3 w 3"/>
                  <a:gd name="T1" fmla="*/ 2 h 4"/>
                  <a:gd name="T2" fmla="*/ 3 w 3"/>
                  <a:gd name="T3" fmla="*/ 3 h 4"/>
                  <a:gd name="T4" fmla="*/ 3 w 3"/>
                  <a:gd name="T5" fmla="*/ 2 h 4"/>
                  <a:gd name="T6" fmla="*/ 0 w 3"/>
                  <a:gd name="T7" fmla="*/ 4 h 4"/>
                  <a:gd name="T8" fmla="*/ 1 w 3"/>
                  <a:gd name="T9" fmla="*/ 2 h 4"/>
                  <a:gd name="T10" fmla="*/ 0 w 3"/>
                  <a:gd name="T11" fmla="*/ 2 h 4"/>
                  <a:gd name="T12" fmla="*/ 1 w 3"/>
                  <a:gd name="T13" fmla="*/ 1 h 4"/>
                  <a:gd name="T14" fmla="*/ 3 w 3"/>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cubicBezTo>
                      <a:pt x="3" y="3"/>
                      <a:pt x="3" y="3"/>
                      <a:pt x="3" y="3"/>
                    </a:cubicBezTo>
                    <a:cubicBezTo>
                      <a:pt x="3" y="2"/>
                      <a:pt x="3" y="2"/>
                      <a:pt x="3" y="2"/>
                    </a:cubicBezTo>
                    <a:cubicBezTo>
                      <a:pt x="3" y="4"/>
                      <a:pt x="1" y="3"/>
                      <a:pt x="0" y="4"/>
                    </a:cubicBezTo>
                    <a:cubicBezTo>
                      <a:pt x="1" y="3"/>
                      <a:pt x="0" y="3"/>
                      <a:pt x="1" y="2"/>
                    </a:cubicBezTo>
                    <a:cubicBezTo>
                      <a:pt x="0" y="2"/>
                      <a:pt x="0" y="2"/>
                      <a:pt x="0" y="2"/>
                    </a:cubicBezTo>
                    <a:cubicBezTo>
                      <a:pt x="1" y="2"/>
                      <a:pt x="1" y="1"/>
                      <a:pt x="1" y="1"/>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8" name="Freeform 669">
                <a:extLst>
                  <a:ext uri="{FF2B5EF4-FFF2-40B4-BE49-F238E27FC236}">
                    <a16:creationId xmlns:a16="http://schemas.microsoft.com/office/drawing/2014/main" id="{C311B7C9-6A6D-4354-9208-F248E236B352}"/>
                  </a:ext>
                </a:extLst>
              </p:cNvPr>
              <p:cNvSpPr/>
              <p:nvPr/>
            </p:nvSpPr>
            <p:spPr bwMode="auto">
              <a:xfrm>
                <a:off x="2175" y="1365"/>
                <a:ext cx="6"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9" name="Freeform 670">
                <a:extLst>
                  <a:ext uri="{FF2B5EF4-FFF2-40B4-BE49-F238E27FC236}">
                    <a16:creationId xmlns:a16="http://schemas.microsoft.com/office/drawing/2014/main" id="{A8AA3AC9-B2AB-46C5-8865-A8A98EEDCB98}"/>
                  </a:ext>
                </a:extLst>
              </p:cNvPr>
              <p:cNvSpPr/>
              <p:nvPr/>
            </p:nvSpPr>
            <p:spPr bwMode="auto">
              <a:xfrm>
                <a:off x="3928" y="1365"/>
                <a:ext cx="10" cy="5"/>
              </a:xfrm>
              <a:custGeom>
                <a:gdLst>
                  <a:gd name="T0" fmla="*/ 3 w 4"/>
                  <a:gd name="T1" fmla="*/ 1 h 2"/>
                  <a:gd name="T2" fmla="*/ 3 w 4"/>
                  <a:gd name="T3" fmla="*/ 1 h 2"/>
                  <a:gd name="T4" fmla="*/ 3 w 4"/>
                  <a:gd name="T5" fmla="*/ 2 h 2"/>
                  <a:gd name="T6" fmla="*/ 0 w 4"/>
                  <a:gd name="T7" fmla="*/ 1 h 2"/>
                  <a:gd name="T8" fmla="*/ 4 w 4"/>
                  <a:gd name="T9" fmla="*/ 0 h 2"/>
                  <a:gd name="T10" fmla="*/ 3 w 4"/>
                  <a:gd name="T11" fmla="*/ 1 h 2"/>
                </a:gd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1"/>
                      <a:pt x="3" y="1"/>
                    </a:cubicBezTo>
                    <a:cubicBezTo>
                      <a:pt x="3" y="2"/>
                      <a:pt x="3" y="2"/>
                      <a:pt x="3" y="2"/>
                    </a:cubicBezTo>
                    <a:cubicBezTo>
                      <a:pt x="2" y="1"/>
                      <a:pt x="1" y="1"/>
                      <a:pt x="0" y="1"/>
                    </a:cubicBezTo>
                    <a:cubicBezTo>
                      <a:pt x="1" y="0"/>
                      <a:pt x="3"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0" name="Freeform 671">
                <a:extLst>
                  <a:ext uri="{FF2B5EF4-FFF2-40B4-BE49-F238E27FC236}">
                    <a16:creationId xmlns:a16="http://schemas.microsoft.com/office/drawing/2014/main" id="{4180C4C8-6A05-4E62-87B3-D5AF37D36582}"/>
                  </a:ext>
                </a:extLst>
              </p:cNvPr>
              <p:cNvSpPr/>
              <p:nvPr/>
            </p:nvSpPr>
            <p:spPr bwMode="auto">
              <a:xfrm>
                <a:off x="2189" y="1365"/>
                <a:ext cx="5" cy="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1" y="1"/>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1" name="Freeform 672">
                <a:extLst>
                  <a:ext uri="{FF2B5EF4-FFF2-40B4-BE49-F238E27FC236}">
                    <a16:creationId xmlns:a16="http://schemas.microsoft.com/office/drawing/2014/main" id="{EB122E31-3919-46C6-98F3-AFCCE4ADAD38}"/>
                  </a:ext>
                </a:extLst>
              </p:cNvPr>
              <p:cNvSpPr/>
              <p:nvPr/>
            </p:nvSpPr>
            <p:spPr bwMode="auto">
              <a:xfrm>
                <a:off x="2167" y="1365"/>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2" name="Freeform 673">
                <a:extLst>
                  <a:ext uri="{FF2B5EF4-FFF2-40B4-BE49-F238E27FC236}">
                    <a16:creationId xmlns:a16="http://schemas.microsoft.com/office/drawing/2014/main" id="{37E2F3D0-F7E2-41A2-9341-50218E48A895}"/>
                  </a:ext>
                </a:extLst>
              </p:cNvPr>
              <p:cNvSpPr/>
              <p:nvPr/>
            </p:nvSpPr>
            <p:spPr bwMode="auto">
              <a:xfrm>
                <a:off x="3468" y="1365"/>
                <a:ext cx="19" cy="11"/>
              </a:xfrm>
              <a:custGeom>
                <a:gdLst>
                  <a:gd name="T0" fmla="*/ 6 w 7"/>
                  <a:gd name="T1" fmla="*/ 0 h 4"/>
                  <a:gd name="T2" fmla="*/ 7 w 7"/>
                  <a:gd name="T3" fmla="*/ 3 h 4"/>
                  <a:gd name="T4" fmla="*/ 5 w 7"/>
                  <a:gd name="T5" fmla="*/ 3 h 4"/>
                  <a:gd name="T6" fmla="*/ 4 w 7"/>
                  <a:gd name="T7" fmla="*/ 2 h 4"/>
                  <a:gd name="T8" fmla="*/ 3 w 7"/>
                  <a:gd name="T9" fmla="*/ 3 h 4"/>
                  <a:gd name="T10" fmla="*/ 2 w 7"/>
                  <a:gd name="T11" fmla="*/ 3 h 4"/>
                  <a:gd name="T12" fmla="*/ 0 w 7"/>
                  <a:gd name="T13" fmla="*/ 4 h 4"/>
                  <a:gd name="T14" fmla="*/ 2 w 7"/>
                  <a:gd name="T15" fmla="*/ 1 h 4"/>
                  <a:gd name="T16" fmla="*/ 2 w 7"/>
                  <a:gd name="T17" fmla="*/ 2 h 4"/>
                  <a:gd name="T18" fmla="*/ 6 w 7"/>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0"/>
                    </a:moveTo>
                    <a:cubicBezTo>
                      <a:pt x="7" y="1"/>
                      <a:pt x="5" y="3"/>
                      <a:pt x="7" y="3"/>
                    </a:cubicBezTo>
                    <a:cubicBezTo>
                      <a:pt x="6" y="2"/>
                      <a:pt x="6" y="3"/>
                      <a:pt x="5" y="3"/>
                    </a:cubicBezTo>
                    <a:cubicBezTo>
                      <a:pt x="4" y="3"/>
                      <a:pt x="6" y="2"/>
                      <a:pt x="4" y="2"/>
                    </a:cubicBezTo>
                    <a:cubicBezTo>
                      <a:pt x="3" y="3"/>
                      <a:pt x="3" y="3"/>
                      <a:pt x="3" y="3"/>
                    </a:cubicBezTo>
                    <a:cubicBezTo>
                      <a:pt x="2" y="2"/>
                      <a:pt x="2" y="4"/>
                      <a:pt x="2" y="3"/>
                    </a:cubicBezTo>
                    <a:cubicBezTo>
                      <a:pt x="0" y="4"/>
                      <a:pt x="0" y="4"/>
                      <a:pt x="0" y="4"/>
                    </a:cubicBezTo>
                    <a:cubicBezTo>
                      <a:pt x="0" y="3"/>
                      <a:pt x="3" y="2"/>
                      <a:pt x="2" y="1"/>
                    </a:cubicBezTo>
                    <a:cubicBezTo>
                      <a:pt x="2" y="2"/>
                      <a:pt x="2" y="2"/>
                      <a:pt x="2" y="2"/>
                    </a:cubicBezTo>
                    <a:cubicBezTo>
                      <a:pt x="3" y="1"/>
                      <a:pt x="5"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3" name="Freeform 674">
                <a:extLst>
                  <a:ext uri="{FF2B5EF4-FFF2-40B4-BE49-F238E27FC236}">
                    <a16:creationId xmlns:a16="http://schemas.microsoft.com/office/drawing/2014/main" id="{3EED6959-FD66-4F68-9057-B071F46F9657}"/>
                  </a:ext>
                </a:extLst>
              </p:cNvPr>
              <p:cNvSpPr/>
              <p:nvPr/>
            </p:nvSpPr>
            <p:spPr bwMode="auto">
              <a:xfrm>
                <a:off x="3901" y="1365"/>
                <a:ext cx="8" cy="8"/>
              </a:xfrm>
              <a:custGeom>
                <a:gdLst>
                  <a:gd name="T0" fmla="*/ 2 w 3"/>
                  <a:gd name="T1" fmla="*/ 2 h 3"/>
                  <a:gd name="T2" fmla="*/ 1 w 3"/>
                  <a:gd name="T3" fmla="*/ 0 h 3"/>
                  <a:gd name="T4" fmla="*/ 2 w 3"/>
                  <a:gd name="T5" fmla="*/ 2 h 3"/>
                </a:gdLst>
                <a:cxnLst>
                  <a:cxn ang="0">
                    <a:pos x="T0" y="T1"/>
                  </a:cxn>
                  <a:cxn ang="0">
                    <a:pos x="T2" y="T3"/>
                  </a:cxn>
                  <a:cxn ang="0">
                    <a:pos x="T4" y="T5"/>
                  </a:cxn>
                </a:cxnLst>
                <a:rect l="0" t="0" r="r" b="b"/>
                <a:pathLst>
                  <a:path w="3" h="3">
                    <a:moveTo>
                      <a:pt x="2" y="2"/>
                    </a:moveTo>
                    <a:cubicBezTo>
                      <a:pt x="0" y="3"/>
                      <a:pt x="1" y="1"/>
                      <a:pt x="1" y="0"/>
                    </a:cubicBezTo>
                    <a:cubicBezTo>
                      <a:pt x="2"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4" name="Freeform 675">
                <a:extLst>
                  <a:ext uri="{FF2B5EF4-FFF2-40B4-BE49-F238E27FC236}">
                    <a16:creationId xmlns:a16="http://schemas.microsoft.com/office/drawing/2014/main" id="{9D74FCF9-663C-41DF-B353-0C9EE5FCED7A}"/>
                  </a:ext>
                </a:extLst>
              </p:cNvPr>
              <p:cNvSpPr/>
              <p:nvPr/>
            </p:nvSpPr>
            <p:spPr bwMode="auto">
              <a:xfrm>
                <a:off x="2648" y="1368"/>
                <a:ext cx="51" cy="27"/>
              </a:xfrm>
              <a:custGeom>
                <a:gdLst>
                  <a:gd name="T0" fmla="*/ 19 w 19"/>
                  <a:gd name="T1" fmla="*/ 0 h 10"/>
                  <a:gd name="T2" fmla="*/ 17 w 19"/>
                  <a:gd name="T3" fmla="*/ 1 h 10"/>
                  <a:gd name="T4" fmla="*/ 10 w 19"/>
                  <a:gd name="T5" fmla="*/ 5 h 10"/>
                  <a:gd name="T6" fmla="*/ 8 w 19"/>
                  <a:gd name="T7" fmla="*/ 7 h 10"/>
                  <a:gd name="T8" fmla="*/ 7 w 19"/>
                  <a:gd name="T9" fmla="*/ 7 h 10"/>
                  <a:gd name="T10" fmla="*/ 0 w 19"/>
                  <a:gd name="T11" fmla="*/ 10 h 10"/>
                  <a:gd name="T12" fmla="*/ 8 w 19"/>
                  <a:gd name="T13" fmla="*/ 6 h 10"/>
                  <a:gd name="T14" fmla="*/ 9 w 19"/>
                  <a:gd name="T15" fmla="*/ 5 h 10"/>
                  <a:gd name="T16" fmla="*/ 13 w 19"/>
                  <a:gd name="T17" fmla="*/ 3 h 10"/>
                  <a:gd name="T18" fmla="*/ 19 w 19"/>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0"/>
                    </a:moveTo>
                    <a:cubicBezTo>
                      <a:pt x="19" y="1"/>
                      <a:pt x="17" y="0"/>
                      <a:pt x="17" y="1"/>
                    </a:cubicBezTo>
                    <a:cubicBezTo>
                      <a:pt x="16" y="4"/>
                      <a:pt x="11" y="2"/>
                      <a:pt x="10" y="5"/>
                    </a:cubicBezTo>
                    <a:cubicBezTo>
                      <a:pt x="8" y="5"/>
                      <a:pt x="9" y="7"/>
                      <a:pt x="8" y="7"/>
                    </a:cubicBezTo>
                    <a:cubicBezTo>
                      <a:pt x="7" y="7"/>
                      <a:pt x="7" y="7"/>
                      <a:pt x="7" y="7"/>
                    </a:cubicBezTo>
                    <a:cubicBezTo>
                      <a:pt x="5" y="8"/>
                      <a:pt x="2" y="10"/>
                      <a:pt x="0" y="10"/>
                    </a:cubicBezTo>
                    <a:cubicBezTo>
                      <a:pt x="4" y="10"/>
                      <a:pt x="5" y="6"/>
                      <a:pt x="8" y="6"/>
                    </a:cubicBezTo>
                    <a:cubicBezTo>
                      <a:pt x="9" y="6"/>
                      <a:pt x="9" y="5"/>
                      <a:pt x="9" y="5"/>
                    </a:cubicBezTo>
                    <a:cubicBezTo>
                      <a:pt x="11" y="6"/>
                      <a:pt x="11" y="3"/>
                      <a:pt x="13" y="3"/>
                    </a:cubicBezTo>
                    <a:cubicBezTo>
                      <a:pt x="14" y="1"/>
                      <a:pt x="17"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5" name="Freeform 676">
                <a:extLst>
                  <a:ext uri="{FF2B5EF4-FFF2-40B4-BE49-F238E27FC236}">
                    <a16:creationId xmlns:a16="http://schemas.microsoft.com/office/drawing/2014/main" id="{AB9EB86F-0193-4C5E-ACED-C75F98E9DE67}"/>
                  </a:ext>
                </a:extLst>
              </p:cNvPr>
              <p:cNvSpPr/>
              <p:nvPr/>
            </p:nvSpPr>
            <p:spPr bwMode="auto">
              <a:xfrm>
                <a:off x="3038" y="1368"/>
                <a:ext cx="5"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6" name="Freeform 677">
                <a:extLst>
                  <a:ext uri="{FF2B5EF4-FFF2-40B4-BE49-F238E27FC236}">
                    <a16:creationId xmlns:a16="http://schemas.microsoft.com/office/drawing/2014/main" id="{167BD646-687A-48A6-9795-34FC38EF35F8}"/>
                  </a:ext>
                </a:extLst>
              </p:cNvPr>
              <p:cNvSpPr/>
              <p:nvPr/>
            </p:nvSpPr>
            <p:spPr bwMode="auto">
              <a:xfrm>
                <a:off x="3800" y="1368"/>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7" name="Freeform 678">
                <a:extLst>
                  <a:ext uri="{FF2B5EF4-FFF2-40B4-BE49-F238E27FC236}">
                    <a16:creationId xmlns:a16="http://schemas.microsoft.com/office/drawing/2014/main" id="{050D9778-CC83-4397-A10A-B0C67D5C5DB9}"/>
                  </a:ext>
                </a:extLst>
              </p:cNvPr>
              <p:cNvSpPr/>
              <p:nvPr/>
            </p:nvSpPr>
            <p:spPr bwMode="auto">
              <a:xfrm>
                <a:off x="3882" y="1368"/>
                <a:ext cx="6" cy="5"/>
              </a:xfrm>
              <a:custGeom>
                <a:gdLst>
                  <a:gd name="T0" fmla="*/ 1 w 2"/>
                  <a:gd name="T1" fmla="*/ 1 h 2"/>
                  <a:gd name="T2" fmla="*/ 2 w 2"/>
                  <a:gd name="T3" fmla="*/ 1 h 2"/>
                  <a:gd name="T4" fmla="*/ 2 w 2"/>
                  <a:gd name="T5" fmla="*/ 2 h 2"/>
                  <a:gd name="T6" fmla="*/ 0 w 2"/>
                  <a:gd name="T7" fmla="*/ 1 h 2"/>
                  <a:gd name="T8" fmla="*/ 1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2"/>
                      <a:pt x="2" y="2"/>
                    </a:cubicBezTo>
                    <a:cubicBezTo>
                      <a:pt x="1" y="2"/>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8" name="Freeform 679">
                <a:extLst>
                  <a:ext uri="{FF2B5EF4-FFF2-40B4-BE49-F238E27FC236}">
                    <a16:creationId xmlns:a16="http://schemas.microsoft.com/office/drawing/2014/main" id="{C69E6D18-9820-4FE0-B2DC-7B393BB87C7B}"/>
                  </a:ext>
                </a:extLst>
              </p:cNvPr>
              <p:cNvSpPr/>
              <p:nvPr/>
            </p:nvSpPr>
            <p:spPr bwMode="auto">
              <a:xfrm>
                <a:off x="3404" y="1370"/>
                <a:ext cx="27" cy="17"/>
              </a:xfrm>
              <a:custGeom>
                <a:gdLst>
                  <a:gd name="T0" fmla="*/ 9 w 10"/>
                  <a:gd name="T1" fmla="*/ 1 h 6"/>
                  <a:gd name="T2" fmla="*/ 10 w 10"/>
                  <a:gd name="T3" fmla="*/ 2 h 6"/>
                  <a:gd name="T4" fmla="*/ 5 w 10"/>
                  <a:gd name="T5" fmla="*/ 3 h 6"/>
                  <a:gd name="T6" fmla="*/ 7 w 10"/>
                  <a:gd name="T7" fmla="*/ 3 h 6"/>
                  <a:gd name="T8" fmla="*/ 7 w 10"/>
                  <a:gd name="T9" fmla="*/ 4 h 6"/>
                  <a:gd name="T10" fmla="*/ 1 w 10"/>
                  <a:gd name="T11" fmla="*/ 6 h 6"/>
                  <a:gd name="T12" fmla="*/ 1 w 10"/>
                  <a:gd name="T13" fmla="*/ 6 h 6"/>
                  <a:gd name="T14" fmla="*/ 0 w 10"/>
                  <a:gd name="T15" fmla="*/ 5 h 6"/>
                  <a:gd name="T16" fmla="*/ 4 w 10"/>
                  <a:gd name="T17" fmla="*/ 3 h 6"/>
                  <a:gd name="T18" fmla="*/ 5 w 10"/>
                  <a:gd name="T19" fmla="*/ 2 h 6"/>
                  <a:gd name="T20" fmla="*/ 5 w 10"/>
                  <a:gd name="T21" fmla="*/ 1 h 6"/>
                  <a:gd name="T22" fmla="*/ 7 w 10"/>
                  <a:gd name="T23" fmla="*/ 0 h 6"/>
                  <a:gd name="T24" fmla="*/ 7 w 10"/>
                  <a:gd name="T25" fmla="*/ 0 h 6"/>
                  <a:gd name="T26" fmla="*/ 9 w 10"/>
                  <a:gd name="T2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9" y="1"/>
                    </a:moveTo>
                    <a:cubicBezTo>
                      <a:pt x="10" y="2"/>
                      <a:pt x="10" y="2"/>
                      <a:pt x="10" y="2"/>
                    </a:cubicBezTo>
                    <a:cubicBezTo>
                      <a:pt x="8" y="2"/>
                      <a:pt x="6" y="1"/>
                      <a:pt x="5" y="3"/>
                    </a:cubicBezTo>
                    <a:cubicBezTo>
                      <a:pt x="6" y="4"/>
                      <a:pt x="6" y="2"/>
                      <a:pt x="7" y="3"/>
                    </a:cubicBezTo>
                    <a:cubicBezTo>
                      <a:pt x="7" y="3"/>
                      <a:pt x="6" y="3"/>
                      <a:pt x="7" y="4"/>
                    </a:cubicBezTo>
                    <a:cubicBezTo>
                      <a:pt x="6" y="6"/>
                      <a:pt x="3" y="4"/>
                      <a:pt x="1" y="6"/>
                    </a:cubicBezTo>
                    <a:cubicBezTo>
                      <a:pt x="1" y="6"/>
                      <a:pt x="1" y="6"/>
                      <a:pt x="1" y="6"/>
                    </a:cubicBezTo>
                    <a:cubicBezTo>
                      <a:pt x="1" y="6"/>
                      <a:pt x="1" y="6"/>
                      <a:pt x="0" y="5"/>
                    </a:cubicBezTo>
                    <a:cubicBezTo>
                      <a:pt x="3" y="6"/>
                      <a:pt x="1" y="3"/>
                      <a:pt x="4" y="3"/>
                    </a:cubicBezTo>
                    <a:cubicBezTo>
                      <a:pt x="5" y="2"/>
                      <a:pt x="5" y="2"/>
                      <a:pt x="5" y="2"/>
                    </a:cubicBezTo>
                    <a:cubicBezTo>
                      <a:pt x="5" y="1"/>
                      <a:pt x="5" y="1"/>
                      <a:pt x="5" y="1"/>
                    </a:cubicBezTo>
                    <a:cubicBezTo>
                      <a:pt x="5" y="0"/>
                      <a:pt x="6" y="1"/>
                      <a:pt x="7" y="0"/>
                    </a:cubicBezTo>
                    <a:cubicBezTo>
                      <a:pt x="7" y="0"/>
                      <a:pt x="7" y="0"/>
                      <a:pt x="7" y="0"/>
                    </a:cubicBezTo>
                    <a:cubicBezTo>
                      <a:pt x="8" y="0"/>
                      <a:pt x="8"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9" name="Freeform 680">
                <a:extLst>
                  <a:ext uri="{FF2B5EF4-FFF2-40B4-BE49-F238E27FC236}">
                    <a16:creationId xmlns:a16="http://schemas.microsoft.com/office/drawing/2014/main" id="{7F180782-78A4-4586-866A-A91BAAF896FE}"/>
                  </a:ext>
                </a:extLst>
              </p:cNvPr>
              <p:cNvSpPr/>
              <p:nvPr/>
            </p:nvSpPr>
            <p:spPr bwMode="auto">
              <a:xfrm>
                <a:off x="3845" y="1370"/>
                <a:ext cx="27" cy="14"/>
              </a:xfrm>
              <a:custGeom>
                <a:gdLst>
                  <a:gd name="T0" fmla="*/ 7 w 10"/>
                  <a:gd name="T1" fmla="*/ 0 h 5"/>
                  <a:gd name="T2" fmla="*/ 8 w 10"/>
                  <a:gd name="T3" fmla="*/ 2 h 5"/>
                  <a:gd name="T4" fmla="*/ 5 w 10"/>
                  <a:gd name="T5" fmla="*/ 3 h 5"/>
                  <a:gd name="T6" fmla="*/ 9 w 10"/>
                  <a:gd name="T7" fmla="*/ 2 h 5"/>
                  <a:gd name="T8" fmla="*/ 9 w 10"/>
                  <a:gd name="T9" fmla="*/ 2 h 5"/>
                  <a:gd name="T10" fmla="*/ 10 w 10"/>
                  <a:gd name="T11" fmla="*/ 2 h 5"/>
                  <a:gd name="T12" fmla="*/ 6 w 10"/>
                  <a:gd name="T13" fmla="*/ 4 h 5"/>
                  <a:gd name="T14" fmla="*/ 4 w 10"/>
                  <a:gd name="T15" fmla="*/ 5 h 5"/>
                  <a:gd name="T16" fmla="*/ 3 w 10"/>
                  <a:gd name="T17" fmla="*/ 4 h 5"/>
                  <a:gd name="T18" fmla="*/ 2 w 10"/>
                  <a:gd name="T19" fmla="*/ 4 h 5"/>
                  <a:gd name="T20" fmla="*/ 3 w 10"/>
                  <a:gd name="T21" fmla="*/ 5 h 5"/>
                  <a:gd name="T22" fmla="*/ 3 w 10"/>
                  <a:gd name="T23" fmla="*/ 5 h 5"/>
                  <a:gd name="T24" fmla="*/ 1 w 10"/>
                  <a:gd name="T25" fmla="*/ 4 h 5"/>
                  <a:gd name="T26" fmla="*/ 2 w 10"/>
                  <a:gd name="T27" fmla="*/ 3 h 5"/>
                  <a:gd name="T28" fmla="*/ 2 w 10"/>
                  <a:gd name="T29" fmla="*/ 1 h 5"/>
                  <a:gd name="T30" fmla="*/ 1 w 10"/>
                  <a:gd name="T31" fmla="*/ 1 h 5"/>
                  <a:gd name="T32" fmla="*/ 4 w 10"/>
                  <a:gd name="T33" fmla="*/ 0 h 5"/>
                  <a:gd name="T34" fmla="*/ 4 w 10"/>
                  <a:gd name="T35" fmla="*/ 1 h 5"/>
                  <a:gd name="T36" fmla="*/ 5 w 10"/>
                  <a:gd name="T37" fmla="*/ 0 h 5"/>
                  <a:gd name="T38" fmla="*/ 7 w 10"/>
                  <a:gd name="T3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7" y="0"/>
                    </a:moveTo>
                    <a:cubicBezTo>
                      <a:pt x="6" y="0"/>
                      <a:pt x="7" y="2"/>
                      <a:pt x="8" y="2"/>
                    </a:cubicBezTo>
                    <a:cubicBezTo>
                      <a:pt x="7" y="2"/>
                      <a:pt x="6" y="2"/>
                      <a:pt x="5" y="3"/>
                    </a:cubicBezTo>
                    <a:cubicBezTo>
                      <a:pt x="6" y="3"/>
                      <a:pt x="8" y="3"/>
                      <a:pt x="9" y="2"/>
                    </a:cubicBezTo>
                    <a:cubicBezTo>
                      <a:pt x="9" y="2"/>
                      <a:pt x="9" y="2"/>
                      <a:pt x="9" y="2"/>
                    </a:cubicBezTo>
                    <a:cubicBezTo>
                      <a:pt x="10" y="2"/>
                      <a:pt x="10" y="2"/>
                      <a:pt x="10" y="2"/>
                    </a:cubicBezTo>
                    <a:cubicBezTo>
                      <a:pt x="6" y="4"/>
                      <a:pt x="6" y="4"/>
                      <a:pt x="6" y="4"/>
                    </a:cubicBezTo>
                    <a:cubicBezTo>
                      <a:pt x="5" y="3"/>
                      <a:pt x="4" y="4"/>
                      <a:pt x="4" y="5"/>
                    </a:cubicBezTo>
                    <a:cubicBezTo>
                      <a:pt x="3" y="4"/>
                      <a:pt x="4" y="4"/>
                      <a:pt x="3" y="4"/>
                    </a:cubicBezTo>
                    <a:cubicBezTo>
                      <a:pt x="2" y="4"/>
                      <a:pt x="2" y="4"/>
                      <a:pt x="2" y="4"/>
                    </a:cubicBezTo>
                    <a:cubicBezTo>
                      <a:pt x="2" y="4"/>
                      <a:pt x="3" y="4"/>
                      <a:pt x="3" y="5"/>
                    </a:cubicBezTo>
                    <a:cubicBezTo>
                      <a:pt x="3" y="5"/>
                      <a:pt x="3" y="5"/>
                      <a:pt x="3" y="5"/>
                    </a:cubicBezTo>
                    <a:cubicBezTo>
                      <a:pt x="1" y="4"/>
                      <a:pt x="1" y="4"/>
                      <a:pt x="1" y="4"/>
                    </a:cubicBezTo>
                    <a:cubicBezTo>
                      <a:pt x="2" y="3"/>
                      <a:pt x="2" y="3"/>
                      <a:pt x="2" y="3"/>
                    </a:cubicBezTo>
                    <a:cubicBezTo>
                      <a:pt x="0" y="2"/>
                      <a:pt x="4" y="2"/>
                      <a:pt x="2" y="1"/>
                    </a:cubicBezTo>
                    <a:cubicBezTo>
                      <a:pt x="2" y="0"/>
                      <a:pt x="1" y="2"/>
                      <a:pt x="1" y="1"/>
                    </a:cubicBezTo>
                    <a:cubicBezTo>
                      <a:pt x="0" y="0"/>
                      <a:pt x="3" y="1"/>
                      <a:pt x="4" y="0"/>
                    </a:cubicBezTo>
                    <a:cubicBezTo>
                      <a:pt x="4" y="1"/>
                      <a:pt x="4" y="1"/>
                      <a:pt x="4" y="1"/>
                    </a:cubicBezTo>
                    <a:cubicBezTo>
                      <a:pt x="4" y="1"/>
                      <a:pt x="6" y="0"/>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0" name="Freeform 681">
                <a:extLst>
                  <a:ext uri="{FF2B5EF4-FFF2-40B4-BE49-F238E27FC236}">
                    <a16:creationId xmlns:a16="http://schemas.microsoft.com/office/drawing/2014/main" id="{9C282FA5-6FF3-4623-9AAA-54FA348CCBE0}"/>
                  </a:ext>
                </a:extLst>
              </p:cNvPr>
              <p:cNvSpPr/>
              <p:nvPr/>
            </p:nvSpPr>
            <p:spPr bwMode="auto">
              <a:xfrm>
                <a:off x="3890" y="137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1" name="Freeform 682">
                <a:extLst>
                  <a:ext uri="{FF2B5EF4-FFF2-40B4-BE49-F238E27FC236}">
                    <a16:creationId xmlns:a16="http://schemas.microsoft.com/office/drawing/2014/main" id="{61E9A0CE-5737-4AEE-B2C1-FAC9BDDFCD8B}"/>
                  </a:ext>
                </a:extLst>
              </p:cNvPr>
              <p:cNvSpPr/>
              <p:nvPr/>
            </p:nvSpPr>
            <p:spPr bwMode="auto">
              <a:xfrm>
                <a:off x="3829" y="1370"/>
                <a:ext cx="5" cy="3"/>
              </a:xfrm>
              <a:custGeom>
                <a:gdLst>
                  <a:gd name="T0" fmla="*/ 0 w 5"/>
                  <a:gd name="T1" fmla="*/ 0 h 3"/>
                  <a:gd name="T2" fmla="*/ 5 w 5"/>
                  <a:gd name="T3" fmla="*/ 3 h 3"/>
                  <a:gd name="T4" fmla="*/ 0 w 5"/>
                  <a:gd name="T5" fmla="*/ 0 h 3"/>
                </a:gd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2" name="Freeform 683">
                <a:extLst>
                  <a:ext uri="{FF2B5EF4-FFF2-40B4-BE49-F238E27FC236}">
                    <a16:creationId xmlns:a16="http://schemas.microsoft.com/office/drawing/2014/main" id="{A163E605-7C04-4FD4-A4CE-D8DD8453AC31}"/>
                  </a:ext>
                </a:extLst>
              </p:cNvPr>
              <p:cNvSpPr/>
              <p:nvPr/>
            </p:nvSpPr>
            <p:spPr bwMode="auto">
              <a:xfrm>
                <a:off x="3268" y="1373"/>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3" name="Freeform 684">
                <a:extLst>
                  <a:ext uri="{FF2B5EF4-FFF2-40B4-BE49-F238E27FC236}">
                    <a16:creationId xmlns:a16="http://schemas.microsoft.com/office/drawing/2014/main" id="{309D7B9E-6A68-4716-89D4-E74C4AEC5548}"/>
                  </a:ext>
                </a:extLst>
              </p:cNvPr>
              <p:cNvSpPr/>
              <p:nvPr/>
            </p:nvSpPr>
            <p:spPr bwMode="auto">
              <a:xfrm>
                <a:off x="3679" y="1373"/>
                <a:ext cx="14" cy="5"/>
              </a:xfrm>
              <a:custGeom>
                <a:gdLst>
                  <a:gd name="T0" fmla="*/ 4 w 5"/>
                  <a:gd name="T1" fmla="*/ 0 h 2"/>
                  <a:gd name="T2" fmla="*/ 3 w 5"/>
                  <a:gd name="T3" fmla="*/ 0 h 2"/>
                  <a:gd name="T4" fmla="*/ 5 w 5"/>
                  <a:gd name="T5" fmla="*/ 1 h 2"/>
                  <a:gd name="T6" fmla="*/ 0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3" y="0"/>
                      <a:pt x="3" y="0"/>
                      <a:pt x="3" y="0"/>
                    </a:cubicBezTo>
                    <a:cubicBezTo>
                      <a:pt x="4" y="1"/>
                      <a:pt x="4" y="1"/>
                      <a:pt x="5" y="1"/>
                    </a:cubicBezTo>
                    <a:cubicBezTo>
                      <a:pt x="0" y="2"/>
                      <a:pt x="0" y="2"/>
                      <a:pt x="0" y="2"/>
                    </a:cubicBezTo>
                    <a:cubicBezTo>
                      <a:pt x="2"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4" name="Freeform 685">
                <a:extLst>
                  <a:ext uri="{FF2B5EF4-FFF2-40B4-BE49-F238E27FC236}">
                    <a16:creationId xmlns:a16="http://schemas.microsoft.com/office/drawing/2014/main" id="{F7AE8C7D-5396-460B-8699-ADC92A18555F}"/>
                  </a:ext>
                </a:extLst>
              </p:cNvPr>
              <p:cNvSpPr/>
              <p:nvPr/>
            </p:nvSpPr>
            <p:spPr bwMode="auto">
              <a:xfrm>
                <a:off x="2953" y="1373"/>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5" name="Freeform 686">
                <a:extLst>
                  <a:ext uri="{FF2B5EF4-FFF2-40B4-BE49-F238E27FC236}">
                    <a16:creationId xmlns:a16="http://schemas.microsoft.com/office/drawing/2014/main" id="{0076E186-1920-46EB-9F3E-D33900DC8673}"/>
                  </a:ext>
                </a:extLst>
              </p:cNvPr>
              <p:cNvSpPr/>
              <p:nvPr/>
            </p:nvSpPr>
            <p:spPr bwMode="auto">
              <a:xfrm>
                <a:off x="4187" y="1373"/>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6" name="Freeform 687">
                <a:extLst>
                  <a:ext uri="{FF2B5EF4-FFF2-40B4-BE49-F238E27FC236}">
                    <a16:creationId xmlns:a16="http://schemas.microsoft.com/office/drawing/2014/main" id="{DB07DD12-E834-4057-80A6-00755BA168C7}"/>
                  </a:ext>
                </a:extLst>
              </p:cNvPr>
              <p:cNvSpPr/>
              <p:nvPr/>
            </p:nvSpPr>
            <p:spPr bwMode="auto">
              <a:xfrm>
                <a:off x="3832" y="1373"/>
                <a:ext cx="10" cy="8"/>
              </a:xfrm>
              <a:custGeom>
                <a:gdLst>
                  <a:gd name="T0" fmla="*/ 4 w 4"/>
                  <a:gd name="T1" fmla="*/ 2 h 3"/>
                  <a:gd name="T2" fmla="*/ 0 w 4"/>
                  <a:gd name="T3" fmla="*/ 3 h 3"/>
                  <a:gd name="T4" fmla="*/ 2 w 4"/>
                  <a:gd name="T5" fmla="*/ 0 h 3"/>
                  <a:gd name="T6" fmla="*/ 4 w 4"/>
                  <a:gd name="T7" fmla="*/ 0 h 3"/>
                  <a:gd name="T8" fmla="*/ 4 w 4"/>
                  <a:gd name="T9" fmla="*/ 2 h 3"/>
                </a:gdLst>
                <a:cxnLst>
                  <a:cxn ang="0">
                    <a:pos x="T0" y="T1"/>
                  </a:cxn>
                  <a:cxn ang="0">
                    <a:pos x="T2" y="T3"/>
                  </a:cxn>
                  <a:cxn ang="0">
                    <a:pos x="T4" y="T5"/>
                  </a:cxn>
                  <a:cxn ang="0">
                    <a:pos x="T6" y="T7"/>
                  </a:cxn>
                  <a:cxn ang="0">
                    <a:pos x="T8" y="T9"/>
                  </a:cxn>
                </a:cxnLst>
                <a:rect l="0" t="0" r="r" b="b"/>
                <a:pathLst>
                  <a:path w="4" h="3">
                    <a:moveTo>
                      <a:pt x="4" y="2"/>
                    </a:moveTo>
                    <a:cubicBezTo>
                      <a:pt x="3" y="0"/>
                      <a:pt x="1" y="3"/>
                      <a:pt x="0" y="3"/>
                    </a:cubicBezTo>
                    <a:cubicBezTo>
                      <a:pt x="0" y="2"/>
                      <a:pt x="1" y="1"/>
                      <a:pt x="2" y="0"/>
                    </a:cubicBezTo>
                    <a:cubicBezTo>
                      <a:pt x="3" y="1"/>
                      <a:pt x="4" y="0"/>
                      <a:pt x="4" y="0"/>
                    </a:cubicBezTo>
                    <a:cubicBezTo>
                      <a:pt x="4" y="1"/>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7" name="Freeform 688">
                <a:extLst>
                  <a:ext uri="{FF2B5EF4-FFF2-40B4-BE49-F238E27FC236}">
                    <a16:creationId xmlns:a16="http://schemas.microsoft.com/office/drawing/2014/main" id="{3F8D2AC0-F7DA-48C9-9E78-6EAEBE8258DC}"/>
                  </a:ext>
                </a:extLst>
              </p:cNvPr>
              <p:cNvSpPr/>
              <p:nvPr/>
            </p:nvSpPr>
            <p:spPr bwMode="auto">
              <a:xfrm>
                <a:off x="4048" y="1373"/>
                <a:ext cx="5" cy="3"/>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1" y="1"/>
                      <a:pt x="0" y="1"/>
                    </a:cubicBezTo>
                    <a:cubicBezTo>
                      <a:pt x="0" y="1"/>
                      <a:pt x="0" y="1"/>
                      <a:pt x="0" y="1"/>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8" name="Freeform 689">
                <a:extLst>
                  <a:ext uri="{FF2B5EF4-FFF2-40B4-BE49-F238E27FC236}">
                    <a16:creationId xmlns:a16="http://schemas.microsoft.com/office/drawing/2014/main" id="{A6427A34-A039-469A-9B7C-1D2D3EA7191A}"/>
                  </a:ext>
                </a:extLst>
              </p:cNvPr>
              <p:cNvSpPr/>
              <p:nvPr/>
            </p:nvSpPr>
            <p:spPr bwMode="auto">
              <a:xfrm>
                <a:off x="2432" y="1373"/>
                <a:ext cx="26" cy="14"/>
              </a:xfrm>
              <a:custGeom>
                <a:gdLst>
                  <a:gd name="T0" fmla="*/ 10 w 10"/>
                  <a:gd name="T1" fmla="*/ 1 h 5"/>
                  <a:gd name="T2" fmla="*/ 5 w 10"/>
                  <a:gd name="T3" fmla="*/ 3 h 5"/>
                  <a:gd name="T4" fmla="*/ 2 w 10"/>
                  <a:gd name="T5" fmla="*/ 5 h 5"/>
                  <a:gd name="T6" fmla="*/ 0 w 10"/>
                  <a:gd name="T7" fmla="*/ 4 h 5"/>
                  <a:gd name="T8" fmla="*/ 9 w 10"/>
                  <a:gd name="T9" fmla="*/ 0 h 5"/>
                  <a:gd name="T10" fmla="*/ 10 w 10"/>
                  <a:gd name="T11" fmla="*/ 1 h 5"/>
                </a:gdLst>
                <a:cxnLst>
                  <a:cxn ang="0">
                    <a:pos x="T0" y="T1"/>
                  </a:cxn>
                  <a:cxn ang="0">
                    <a:pos x="T2" y="T3"/>
                  </a:cxn>
                  <a:cxn ang="0">
                    <a:pos x="T4" y="T5"/>
                  </a:cxn>
                  <a:cxn ang="0">
                    <a:pos x="T6" y="T7"/>
                  </a:cxn>
                  <a:cxn ang="0">
                    <a:pos x="T8" y="T9"/>
                  </a:cxn>
                  <a:cxn ang="0">
                    <a:pos x="T10" y="T11"/>
                  </a:cxn>
                </a:cxnLst>
                <a:rect l="0" t="0" r="r" b="b"/>
                <a:pathLst>
                  <a:path w="10" h="5">
                    <a:moveTo>
                      <a:pt x="10" y="1"/>
                    </a:moveTo>
                    <a:cubicBezTo>
                      <a:pt x="8" y="1"/>
                      <a:pt x="7" y="3"/>
                      <a:pt x="5" y="3"/>
                    </a:cubicBezTo>
                    <a:cubicBezTo>
                      <a:pt x="5" y="4"/>
                      <a:pt x="3" y="4"/>
                      <a:pt x="2" y="5"/>
                    </a:cubicBezTo>
                    <a:cubicBezTo>
                      <a:pt x="0" y="4"/>
                      <a:pt x="0" y="4"/>
                      <a:pt x="0" y="4"/>
                    </a:cubicBezTo>
                    <a:cubicBezTo>
                      <a:pt x="3" y="2"/>
                      <a:pt x="6" y="3"/>
                      <a:pt x="9"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9" name="Freeform 690">
                <a:extLst>
                  <a:ext uri="{FF2B5EF4-FFF2-40B4-BE49-F238E27FC236}">
                    <a16:creationId xmlns:a16="http://schemas.microsoft.com/office/drawing/2014/main" id="{8C3D9CE4-1F0E-45F9-8CFD-B9E64D0E8D29}"/>
                  </a:ext>
                </a:extLst>
              </p:cNvPr>
              <p:cNvSpPr/>
              <p:nvPr/>
            </p:nvSpPr>
            <p:spPr bwMode="auto">
              <a:xfrm>
                <a:off x="3188" y="1373"/>
                <a:ext cx="8" cy="5"/>
              </a:xfrm>
              <a:custGeom>
                <a:gdLst>
                  <a:gd name="T0" fmla="*/ 1 w 3"/>
                  <a:gd name="T1" fmla="*/ 0 h 2"/>
                  <a:gd name="T2" fmla="*/ 2 w 3"/>
                  <a:gd name="T3" fmla="*/ 1 h 2"/>
                  <a:gd name="T4" fmla="*/ 2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1" y="1"/>
                      <a:pt x="2" y="1"/>
                      <a:pt x="2" y="1"/>
                    </a:cubicBezTo>
                    <a:cubicBezTo>
                      <a:pt x="2" y="1"/>
                      <a:pt x="2" y="1"/>
                      <a:pt x="2" y="1"/>
                    </a:cubicBezTo>
                    <a:cubicBezTo>
                      <a:pt x="3" y="1"/>
                      <a:pt x="1"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0" name="Freeform 691">
                <a:extLst>
                  <a:ext uri="{FF2B5EF4-FFF2-40B4-BE49-F238E27FC236}">
                    <a16:creationId xmlns:a16="http://schemas.microsoft.com/office/drawing/2014/main" id="{6C537B38-E45B-4468-B39A-1F71544F22C6}"/>
                  </a:ext>
                </a:extLst>
              </p:cNvPr>
              <p:cNvSpPr/>
              <p:nvPr/>
            </p:nvSpPr>
            <p:spPr bwMode="auto">
              <a:xfrm>
                <a:off x="4072" y="1373"/>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1" name="Freeform 692">
                <a:extLst>
                  <a:ext uri="{FF2B5EF4-FFF2-40B4-BE49-F238E27FC236}">
                    <a16:creationId xmlns:a16="http://schemas.microsoft.com/office/drawing/2014/main" id="{F5EC7797-E2E6-4CFE-9F2A-C118EE67D875}"/>
                  </a:ext>
                </a:extLst>
              </p:cNvPr>
              <p:cNvSpPr/>
              <p:nvPr/>
            </p:nvSpPr>
            <p:spPr bwMode="auto">
              <a:xfrm>
                <a:off x="4027" y="1376"/>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2" name="Freeform 693">
                <a:extLst>
                  <a:ext uri="{FF2B5EF4-FFF2-40B4-BE49-F238E27FC236}">
                    <a16:creationId xmlns:a16="http://schemas.microsoft.com/office/drawing/2014/main" id="{73636C7A-4289-4065-94A5-41EC801A8E40}"/>
                  </a:ext>
                </a:extLst>
              </p:cNvPr>
              <p:cNvSpPr/>
              <p:nvPr/>
            </p:nvSpPr>
            <p:spPr bwMode="auto">
              <a:xfrm>
                <a:off x="3027" y="1376"/>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3" name="Freeform 694">
                <a:extLst>
                  <a:ext uri="{FF2B5EF4-FFF2-40B4-BE49-F238E27FC236}">
                    <a16:creationId xmlns:a16="http://schemas.microsoft.com/office/drawing/2014/main" id="{4F496CD0-996B-4E3C-B7DB-6C775A4DDDEE}"/>
                  </a:ext>
                </a:extLst>
              </p:cNvPr>
              <p:cNvSpPr/>
              <p:nvPr/>
            </p:nvSpPr>
            <p:spPr bwMode="auto">
              <a:xfrm>
                <a:off x="3805" y="1376"/>
                <a:ext cx="21" cy="13"/>
              </a:xfrm>
              <a:custGeom>
                <a:gdLst>
                  <a:gd name="T0" fmla="*/ 8 w 8"/>
                  <a:gd name="T1" fmla="*/ 0 h 5"/>
                  <a:gd name="T2" fmla="*/ 6 w 8"/>
                  <a:gd name="T3" fmla="*/ 3 h 5"/>
                  <a:gd name="T4" fmla="*/ 2 w 8"/>
                  <a:gd name="T5" fmla="*/ 3 h 5"/>
                  <a:gd name="T6" fmla="*/ 0 w 8"/>
                  <a:gd name="T7" fmla="*/ 4 h 5"/>
                  <a:gd name="T8" fmla="*/ 0 w 8"/>
                  <a:gd name="T9" fmla="*/ 3 h 5"/>
                  <a:gd name="T10" fmla="*/ 5 w 8"/>
                  <a:gd name="T11" fmla="*/ 2 h 5"/>
                  <a:gd name="T12" fmla="*/ 6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8" y="2"/>
                      <a:pt x="7" y="2"/>
                      <a:pt x="6" y="3"/>
                    </a:cubicBezTo>
                    <a:cubicBezTo>
                      <a:pt x="4" y="1"/>
                      <a:pt x="3" y="3"/>
                      <a:pt x="2" y="3"/>
                    </a:cubicBezTo>
                    <a:cubicBezTo>
                      <a:pt x="1" y="4"/>
                      <a:pt x="1" y="5"/>
                      <a:pt x="0" y="4"/>
                    </a:cubicBezTo>
                    <a:cubicBezTo>
                      <a:pt x="0" y="4"/>
                      <a:pt x="0" y="4"/>
                      <a:pt x="0" y="3"/>
                    </a:cubicBezTo>
                    <a:cubicBezTo>
                      <a:pt x="2" y="4"/>
                      <a:pt x="2" y="0"/>
                      <a:pt x="5" y="2"/>
                    </a:cubicBezTo>
                    <a:cubicBezTo>
                      <a:pt x="7" y="1"/>
                      <a:pt x="5" y="1"/>
                      <a:pt x="6" y="0"/>
                    </a:cubicBezTo>
                    <a:cubicBezTo>
                      <a:pt x="7" y="0"/>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4" name="Freeform 695">
                <a:extLst>
                  <a:ext uri="{FF2B5EF4-FFF2-40B4-BE49-F238E27FC236}">
                    <a16:creationId xmlns:a16="http://schemas.microsoft.com/office/drawing/2014/main" id="{F428E310-1D39-4245-BD7C-157849DE20E5}"/>
                  </a:ext>
                </a:extLst>
              </p:cNvPr>
              <p:cNvSpPr/>
              <p:nvPr/>
            </p:nvSpPr>
            <p:spPr bwMode="auto">
              <a:xfrm>
                <a:off x="3853" y="1376"/>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1" y="1"/>
                      <a:pt x="1" y="1"/>
                    </a:cubicBezTo>
                    <a:cubicBezTo>
                      <a:pt x="1" y="2"/>
                      <a:pt x="0" y="0"/>
                      <a:pt x="0" y="1"/>
                    </a:cubicBezTo>
                    <a:cubicBezTo>
                      <a:pt x="1" y="0"/>
                      <a:pt x="1" y="0"/>
                      <a:pt x="1"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5" name="Freeform 696">
                <a:extLst>
                  <a:ext uri="{FF2B5EF4-FFF2-40B4-BE49-F238E27FC236}">
                    <a16:creationId xmlns:a16="http://schemas.microsoft.com/office/drawing/2014/main" id="{A4B19529-8D9E-4ADA-A104-D273FEF0433A}"/>
                  </a:ext>
                </a:extLst>
              </p:cNvPr>
              <p:cNvSpPr/>
              <p:nvPr/>
            </p:nvSpPr>
            <p:spPr bwMode="auto">
              <a:xfrm>
                <a:off x="3872" y="1376"/>
                <a:ext cx="5" cy="5"/>
              </a:xfrm>
              <a:custGeom>
                <a:gdLst>
                  <a:gd name="T0" fmla="*/ 2 w 2"/>
                  <a:gd name="T1" fmla="*/ 1 h 2"/>
                  <a:gd name="T2" fmla="*/ 0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2"/>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6" name="Freeform 697">
                <a:extLst>
                  <a:ext uri="{FF2B5EF4-FFF2-40B4-BE49-F238E27FC236}">
                    <a16:creationId xmlns:a16="http://schemas.microsoft.com/office/drawing/2014/main" id="{77A14C95-803F-4963-B27D-CAA7DCABD0E5}"/>
                  </a:ext>
                </a:extLst>
              </p:cNvPr>
              <p:cNvSpPr/>
              <p:nvPr/>
            </p:nvSpPr>
            <p:spPr bwMode="auto">
              <a:xfrm>
                <a:off x="3674" y="1376"/>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7" name="Rectangle 698">
                <a:extLst>
                  <a:ext uri="{FF2B5EF4-FFF2-40B4-BE49-F238E27FC236}">
                    <a16:creationId xmlns:a16="http://schemas.microsoft.com/office/drawing/2014/main" id="{A7B49433-ECB1-4BD5-8F7B-AA8A869FFE37}"/>
                  </a:ext>
                </a:extLst>
              </p:cNvPr>
              <p:cNvSpPr>
                <a:spLocks noChangeArrowheads="1"/>
              </p:cNvSpPr>
              <p:nvPr/>
            </p:nvSpPr>
            <p:spPr bwMode="auto">
              <a:xfrm>
                <a:off x="3789" y="1376"/>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8" name="Freeform 699">
                <a:extLst>
                  <a:ext uri="{FF2B5EF4-FFF2-40B4-BE49-F238E27FC236}">
                    <a16:creationId xmlns:a16="http://schemas.microsoft.com/office/drawing/2014/main" id="{7561A776-B33C-4D79-B33A-D3B82F7035F3}"/>
                  </a:ext>
                </a:extLst>
              </p:cNvPr>
              <p:cNvSpPr/>
              <p:nvPr/>
            </p:nvSpPr>
            <p:spPr bwMode="auto">
              <a:xfrm>
                <a:off x="4043" y="1376"/>
                <a:ext cx="5" cy="5"/>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0"/>
                      <a:pt x="0" y="0"/>
                      <a:pt x="0" y="0"/>
                    </a:cubicBezTo>
                    <a:cubicBezTo>
                      <a:pt x="1"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9" name="Freeform 700">
                <a:extLst>
                  <a:ext uri="{FF2B5EF4-FFF2-40B4-BE49-F238E27FC236}">
                    <a16:creationId xmlns:a16="http://schemas.microsoft.com/office/drawing/2014/main" id="{AD498AC4-AC1B-49A3-8C46-138769D9CEB9}"/>
                  </a:ext>
                </a:extLst>
              </p:cNvPr>
              <p:cNvSpPr/>
              <p:nvPr/>
            </p:nvSpPr>
            <p:spPr bwMode="auto">
              <a:xfrm>
                <a:off x="3538"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0" name="Freeform 701">
                <a:extLst>
                  <a:ext uri="{FF2B5EF4-FFF2-40B4-BE49-F238E27FC236}">
                    <a16:creationId xmlns:a16="http://schemas.microsoft.com/office/drawing/2014/main" id="{6AD8ADE3-E67B-4513-9307-5DF2CD1AE558}"/>
                  </a:ext>
                </a:extLst>
              </p:cNvPr>
              <p:cNvSpPr/>
              <p:nvPr/>
            </p:nvSpPr>
            <p:spPr bwMode="auto">
              <a:xfrm>
                <a:off x="3669"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1" name="Freeform 702">
                <a:extLst>
                  <a:ext uri="{FF2B5EF4-FFF2-40B4-BE49-F238E27FC236}">
                    <a16:creationId xmlns:a16="http://schemas.microsoft.com/office/drawing/2014/main" id="{FAF6E6E4-E2B3-4BEB-801B-1B577204DC64}"/>
                  </a:ext>
                </a:extLst>
              </p:cNvPr>
              <p:cNvSpPr/>
              <p:nvPr/>
            </p:nvSpPr>
            <p:spPr bwMode="auto">
              <a:xfrm>
                <a:off x="2114" y="1378"/>
                <a:ext cx="5" cy="6"/>
              </a:xfrm>
              <a:custGeom>
                <a:gdLst>
                  <a:gd name="T0" fmla="*/ 0 w 2"/>
                  <a:gd name="T1" fmla="*/ 1 h 2"/>
                  <a:gd name="T2" fmla="*/ 1 w 2"/>
                  <a:gd name="T3" fmla="*/ 2 h 2"/>
                  <a:gd name="T4" fmla="*/ 0 w 2"/>
                  <a:gd name="T5" fmla="*/ 2 h 2"/>
                  <a:gd name="T6" fmla="*/ 2 w 2"/>
                  <a:gd name="T7" fmla="*/ 0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0" y="2"/>
                      <a:pt x="0" y="2"/>
                      <a:pt x="0" y="2"/>
                    </a:cubicBezTo>
                    <a:cubicBezTo>
                      <a:pt x="0" y="0"/>
                      <a:pt x="2"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2" name="Freeform 703">
                <a:extLst>
                  <a:ext uri="{FF2B5EF4-FFF2-40B4-BE49-F238E27FC236}">
                    <a16:creationId xmlns:a16="http://schemas.microsoft.com/office/drawing/2014/main" id="{540B719C-C82B-45C5-9944-018E58C2B3EF}"/>
                  </a:ext>
                </a:extLst>
              </p:cNvPr>
              <p:cNvSpPr/>
              <p:nvPr/>
            </p:nvSpPr>
            <p:spPr bwMode="auto">
              <a:xfrm>
                <a:off x="3022" y="1378"/>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3" name="Freeform 704">
                <a:extLst>
                  <a:ext uri="{FF2B5EF4-FFF2-40B4-BE49-F238E27FC236}">
                    <a16:creationId xmlns:a16="http://schemas.microsoft.com/office/drawing/2014/main" id="{C55E7530-9FEE-41EF-B848-E86FF7B8B2B3}"/>
                  </a:ext>
                </a:extLst>
              </p:cNvPr>
              <p:cNvSpPr/>
              <p:nvPr/>
            </p:nvSpPr>
            <p:spPr bwMode="auto">
              <a:xfrm>
                <a:off x="4019" y="1378"/>
                <a:ext cx="8" cy="6"/>
              </a:xfrm>
              <a:custGeom>
                <a:gdLst>
                  <a:gd name="T0" fmla="*/ 3 w 3"/>
                  <a:gd name="T1" fmla="*/ 1 h 2"/>
                  <a:gd name="T2" fmla="*/ 0 w 3"/>
                  <a:gd name="T3" fmla="*/ 2 h 2"/>
                  <a:gd name="T4" fmla="*/ 0 w 3"/>
                  <a:gd name="T5" fmla="*/ 1 h 2"/>
                  <a:gd name="T6" fmla="*/ 0 w 3"/>
                  <a:gd name="T7" fmla="*/ 1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0" y="2"/>
                      <a:pt x="0" y="2"/>
                      <a:pt x="0" y="2"/>
                    </a:cubicBezTo>
                    <a:cubicBezTo>
                      <a:pt x="0" y="1"/>
                      <a:pt x="0" y="1"/>
                      <a:pt x="0" y="1"/>
                    </a:cubicBezTo>
                    <a:cubicBezTo>
                      <a:pt x="0" y="1"/>
                      <a:pt x="0" y="1"/>
                      <a:pt x="0" y="1"/>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4" name="Freeform 705">
                <a:extLst>
                  <a:ext uri="{FF2B5EF4-FFF2-40B4-BE49-F238E27FC236}">
                    <a16:creationId xmlns:a16="http://schemas.microsoft.com/office/drawing/2014/main" id="{58CC4192-9196-495F-88E5-AB772DFD389A}"/>
                  </a:ext>
                </a:extLst>
              </p:cNvPr>
              <p:cNvSpPr/>
              <p:nvPr/>
            </p:nvSpPr>
            <p:spPr bwMode="auto">
              <a:xfrm>
                <a:off x="4120" y="1378"/>
                <a:ext cx="6" cy="9"/>
              </a:xfrm>
              <a:custGeom>
                <a:gdLst>
                  <a:gd name="T0" fmla="*/ 2 w 2"/>
                  <a:gd name="T1" fmla="*/ 0 h 3"/>
                  <a:gd name="T2" fmla="*/ 1 w 2"/>
                  <a:gd name="T3" fmla="*/ 3 h 3"/>
                  <a:gd name="T4" fmla="*/ 1 w 2"/>
                  <a:gd name="T5" fmla="*/ 2 h 3"/>
                  <a:gd name="T6" fmla="*/ 0 w 2"/>
                  <a:gd name="T7" fmla="*/ 2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2" y="1"/>
                      <a:pt x="2" y="2"/>
                      <a:pt x="1" y="3"/>
                    </a:cubicBezTo>
                    <a:cubicBezTo>
                      <a:pt x="1" y="2"/>
                      <a:pt x="1" y="2"/>
                      <a:pt x="1" y="2"/>
                    </a:cubicBezTo>
                    <a:cubicBezTo>
                      <a:pt x="0" y="2"/>
                      <a:pt x="0" y="2"/>
                      <a:pt x="0" y="2"/>
                    </a:cubicBezTo>
                    <a:cubicBezTo>
                      <a:pt x="0"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5" name="Rectangle 706">
                <a:extLst>
                  <a:ext uri="{FF2B5EF4-FFF2-40B4-BE49-F238E27FC236}">
                    <a16:creationId xmlns:a16="http://schemas.microsoft.com/office/drawing/2014/main" id="{F5CF8876-346E-4D36-85C8-3D868F31FE86}"/>
                  </a:ext>
                </a:extLst>
              </p:cNvPr>
              <p:cNvSpPr>
                <a:spLocks noChangeArrowheads="1"/>
              </p:cNvSpPr>
              <p:nvPr/>
            </p:nvSpPr>
            <p:spPr bwMode="auto">
              <a:xfrm>
                <a:off x="3802" y="1381"/>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6" name="Freeform 707">
                <a:extLst>
                  <a:ext uri="{FF2B5EF4-FFF2-40B4-BE49-F238E27FC236}">
                    <a16:creationId xmlns:a16="http://schemas.microsoft.com/office/drawing/2014/main" id="{ADAE2F65-8BBB-40B6-8C29-A38527EE4F95}"/>
                  </a:ext>
                </a:extLst>
              </p:cNvPr>
              <p:cNvSpPr/>
              <p:nvPr/>
            </p:nvSpPr>
            <p:spPr bwMode="auto">
              <a:xfrm>
                <a:off x="2472" y="1381"/>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7" name="Freeform 708">
                <a:extLst>
                  <a:ext uri="{FF2B5EF4-FFF2-40B4-BE49-F238E27FC236}">
                    <a16:creationId xmlns:a16="http://schemas.microsoft.com/office/drawing/2014/main" id="{EAAC6C48-12DE-4F36-AFD2-6E78D14E264B}"/>
                  </a:ext>
                </a:extLst>
              </p:cNvPr>
              <p:cNvSpPr/>
              <p:nvPr/>
            </p:nvSpPr>
            <p:spPr bwMode="auto">
              <a:xfrm>
                <a:off x="3463" y="1381"/>
                <a:ext cx="5" cy="6"/>
              </a:xfrm>
              <a:custGeom>
                <a:gdLst>
                  <a:gd name="T0" fmla="*/ 0 w 5"/>
                  <a:gd name="T1" fmla="*/ 6 h 6"/>
                  <a:gd name="T2" fmla="*/ 5 w 5"/>
                  <a:gd name="T3" fmla="*/ 0 h 6"/>
                  <a:gd name="T4" fmla="*/ 5 w 5"/>
                  <a:gd name="T5" fmla="*/ 6 h 6"/>
                  <a:gd name="T6" fmla="*/ 0 w 5"/>
                  <a:gd name="T7" fmla="*/ 6 h 6"/>
                </a:gdLst>
                <a:cxnLst>
                  <a:cxn ang="0">
                    <a:pos x="T0" y="T1"/>
                  </a:cxn>
                  <a:cxn ang="0">
                    <a:pos x="T2" y="T3"/>
                  </a:cxn>
                  <a:cxn ang="0">
                    <a:pos x="T4" y="T5"/>
                  </a:cxn>
                  <a:cxn ang="0">
                    <a:pos x="T6" y="T7"/>
                  </a:cxn>
                </a:cxnLst>
                <a:rect l="0" t="0" r="r" b="b"/>
                <a:pathLst>
                  <a:path w="5" h="6">
                    <a:moveTo>
                      <a:pt x="0" y="6"/>
                    </a:moveTo>
                    <a:lnTo>
                      <a:pt x="5" y="0"/>
                    </a:lnTo>
                    <a:lnTo>
                      <a:pt x="5"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8" name="Freeform 709">
                <a:extLst>
                  <a:ext uri="{FF2B5EF4-FFF2-40B4-BE49-F238E27FC236}">
                    <a16:creationId xmlns:a16="http://schemas.microsoft.com/office/drawing/2014/main" id="{462135B4-0928-44F2-8399-03C74F02768F}"/>
                  </a:ext>
                </a:extLst>
              </p:cNvPr>
              <p:cNvSpPr/>
              <p:nvPr/>
            </p:nvSpPr>
            <p:spPr bwMode="auto">
              <a:xfrm>
                <a:off x="3546" y="1381"/>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9" name="Freeform 710">
                <a:extLst>
                  <a:ext uri="{FF2B5EF4-FFF2-40B4-BE49-F238E27FC236}">
                    <a16:creationId xmlns:a16="http://schemas.microsoft.com/office/drawing/2014/main" id="{BCF2020C-ECFA-4F05-9ECA-A19FED47905C}"/>
                  </a:ext>
                </a:extLst>
              </p:cNvPr>
              <p:cNvSpPr/>
              <p:nvPr/>
            </p:nvSpPr>
            <p:spPr bwMode="auto">
              <a:xfrm>
                <a:off x="3792" y="1381"/>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0" name="Freeform 711">
                <a:extLst>
                  <a:ext uri="{FF2B5EF4-FFF2-40B4-BE49-F238E27FC236}">
                    <a16:creationId xmlns:a16="http://schemas.microsoft.com/office/drawing/2014/main" id="{95D7C452-8B94-43D2-8656-E43EF68BF76E}"/>
                  </a:ext>
                </a:extLst>
              </p:cNvPr>
              <p:cNvSpPr/>
              <p:nvPr/>
            </p:nvSpPr>
            <p:spPr bwMode="auto">
              <a:xfrm>
                <a:off x="2135" y="1384"/>
                <a:ext cx="5" cy="5"/>
              </a:xfrm>
              <a:custGeom>
                <a:gdLst>
                  <a:gd name="T0" fmla="*/ 1 w 2"/>
                  <a:gd name="T1" fmla="*/ 0 h 2"/>
                  <a:gd name="T2" fmla="*/ 2 w 2"/>
                  <a:gd name="T3" fmla="*/ 1 h 2"/>
                  <a:gd name="T4" fmla="*/ 0 w 2"/>
                  <a:gd name="T5" fmla="*/ 0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1"/>
                      <a:pt x="2" y="1"/>
                      <a:pt x="2" y="1"/>
                    </a:cubicBezTo>
                    <a:cubicBezTo>
                      <a:pt x="0" y="2"/>
                      <a:pt x="2" y="0"/>
                      <a:pt x="0" y="0"/>
                    </a:cubicBezTo>
                    <a:cubicBezTo>
                      <a:pt x="2" y="0"/>
                      <a:pt x="2"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1" name="Freeform 712">
                <a:extLst>
                  <a:ext uri="{FF2B5EF4-FFF2-40B4-BE49-F238E27FC236}">
                    <a16:creationId xmlns:a16="http://schemas.microsoft.com/office/drawing/2014/main" id="{C4C9FDFE-A5DB-44DA-81D1-DCB04BFF9CAA}"/>
                  </a:ext>
                </a:extLst>
              </p:cNvPr>
              <p:cNvSpPr/>
              <p:nvPr/>
            </p:nvSpPr>
            <p:spPr bwMode="auto">
              <a:xfrm>
                <a:off x="2148" y="1381"/>
                <a:ext cx="3" cy="6"/>
              </a:xfrm>
              <a:custGeom>
                <a:gdLst>
                  <a:gd name="T0" fmla="*/ 1 w 1"/>
                  <a:gd name="T1" fmla="*/ 2 h 2"/>
                  <a:gd name="T2" fmla="*/ 0 w 1"/>
                  <a:gd name="T3" fmla="*/ 1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1" y="2"/>
                      <a:pt x="0" y="0"/>
                      <a:pt x="0" y="1"/>
                    </a:cubicBezTo>
                    <a:cubicBezTo>
                      <a:pt x="0" y="1"/>
                      <a:pt x="0" y="1"/>
                      <a:pt x="0"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2" name="Rectangle 713">
                <a:extLst>
                  <a:ext uri="{FF2B5EF4-FFF2-40B4-BE49-F238E27FC236}">
                    <a16:creationId xmlns:a16="http://schemas.microsoft.com/office/drawing/2014/main" id="{F62FCAE2-06A5-43ED-9B8A-3E18D2207349}"/>
                  </a:ext>
                </a:extLst>
              </p:cNvPr>
              <p:cNvSpPr>
                <a:spLocks noChangeArrowheads="1"/>
              </p:cNvSpPr>
              <p:nvPr/>
            </p:nvSpPr>
            <p:spPr bwMode="auto">
              <a:xfrm>
                <a:off x="3172" y="138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3" name="Freeform 714">
                <a:extLst>
                  <a:ext uri="{FF2B5EF4-FFF2-40B4-BE49-F238E27FC236}">
                    <a16:creationId xmlns:a16="http://schemas.microsoft.com/office/drawing/2014/main" id="{B2035A5D-945D-4D8D-B63D-4ABD69958599}"/>
                  </a:ext>
                </a:extLst>
              </p:cNvPr>
              <p:cNvSpPr/>
              <p:nvPr/>
            </p:nvSpPr>
            <p:spPr bwMode="auto">
              <a:xfrm>
                <a:off x="3287" y="1384"/>
                <a:ext cx="34" cy="27"/>
              </a:xfrm>
              <a:custGeom>
                <a:gdLst>
                  <a:gd name="T0" fmla="*/ 10 w 13"/>
                  <a:gd name="T1" fmla="*/ 1 h 10"/>
                  <a:gd name="T2" fmla="*/ 10 w 13"/>
                  <a:gd name="T3" fmla="*/ 4 h 10"/>
                  <a:gd name="T4" fmla="*/ 7 w 13"/>
                  <a:gd name="T5" fmla="*/ 6 h 10"/>
                  <a:gd name="T6" fmla="*/ 7 w 13"/>
                  <a:gd name="T7" fmla="*/ 7 h 10"/>
                  <a:gd name="T8" fmla="*/ 6 w 13"/>
                  <a:gd name="T9" fmla="*/ 6 h 10"/>
                  <a:gd name="T10" fmla="*/ 6 w 13"/>
                  <a:gd name="T11" fmla="*/ 8 h 10"/>
                  <a:gd name="T12" fmla="*/ 1 w 13"/>
                  <a:gd name="T13" fmla="*/ 10 h 10"/>
                  <a:gd name="T14" fmla="*/ 1 w 13"/>
                  <a:gd name="T15" fmla="*/ 9 h 10"/>
                  <a:gd name="T16" fmla="*/ 2 w 13"/>
                  <a:gd name="T17" fmla="*/ 7 h 10"/>
                  <a:gd name="T18" fmla="*/ 4 w 13"/>
                  <a:gd name="T19" fmla="*/ 6 h 10"/>
                  <a:gd name="T20" fmla="*/ 3 w 13"/>
                  <a:gd name="T21" fmla="*/ 5 h 10"/>
                  <a:gd name="T22" fmla="*/ 7 w 13"/>
                  <a:gd name="T23" fmla="*/ 2 h 10"/>
                  <a:gd name="T24" fmla="*/ 7 w 13"/>
                  <a:gd name="T25" fmla="*/ 3 h 10"/>
                  <a:gd name="T26" fmla="*/ 12 w 13"/>
                  <a:gd name="T27" fmla="*/ 0 h 10"/>
                  <a:gd name="T28" fmla="*/ 10 w 13"/>
                  <a:gd name="T2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
                    <a:moveTo>
                      <a:pt x="10" y="1"/>
                    </a:moveTo>
                    <a:cubicBezTo>
                      <a:pt x="11" y="2"/>
                      <a:pt x="8" y="3"/>
                      <a:pt x="10" y="4"/>
                    </a:cubicBezTo>
                    <a:cubicBezTo>
                      <a:pt x="8" y="4"/>
                      <a:pt x="7" y="5"/>
                      <a:pt x="7" y="6"/>
                    </a:cubicBezTo>
                    <a:cubicBezTo>
                      <a:pt x="7" y="6"/>
                      <a:pt x="7" y="7"/>
                      <a:pt x="7" y="7"/>
                    </a:cubicBezTo>
                    <a:cubicBezTo>
                      <a:pt x="6" y="6"/>
                      <a:pt x="6" y="6"/>
                      <a:pt x="6" y="6"/>
                    </a:cubicBezTo>
                    <a:cubicBezTo>
                      <a:pt x="4" y="7"/>
                      <a:pt x="5" y="8"/>
                      <a:pt x="6" y="8"/>
                    </a:cubicBezTo>
                    <a:cubicBezTo>
                      <a:pt x="4" y="8"/>
                      <a:pt x="2" y="9"/>
                      <a:pt x="1" y="10"/>
                    </a:cubicBezTo>
                    <a:cubicBezTo>
                      <a:pt x="0" y="10"/>
                      <a:pt x="1" y="9"/>
                      <a:pt x="1" y="9"/>
                    </a:cubicBezTo>
                    <a:cubicBezTo>
                      <a:pt x="3" y="9"/>
                      <a:pt x="2" y="7"/>
                      <a:pt x="2" y="7"/>
                    </a:cubicBezTo>
                    <a:cubicBezTo>
                      <a:pt x="3" y="8"/>
                      <a:pt x="3" y="6"/>
                      <a:pt x="4" y="6"/>
                    </a:cubicBezTo>
                    <a:cubicBezTo>
                      <a:pt x="3" y="5"/>
                      <a:pt x="3" y="5"/>
                      <a:pt x="3" y="5"/>
                    </a:cubicBezTo>
                    <a:cubicBezTo>
                      <a:pt x="7" y="2"/>
                      <a:pt x="7" y="2"/>
                      <a:pt x="7" y="2"/>
                    </a:cubicBezTo>
                    <a:cubicBezTo>
                      <a:pt x="7" y="3"/>
                      <a:pt x="7" y="3"/>
                      <a:pt x="7" y="3"/>
                    </a:cubicBezTo>
                    <a:cubicBezTo>
                      <a:pt x="8" y="2"/>
                      <a:pt x="11" y="1"/>
                      <a:pt x="12" y="0"/>
                    </a:cubicBezTo>
                    <a:cubicBezTo>
                      <a:pt x="13" y="1"/>
                      <a:pt x="11"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4" name="Freeform 715">
                <a:extLst>
                  <a:ext uri="{FF2B5EF4-FFF2-40B4-BE49-F238E27FC236}">
                    <a16:creationId xmlns:a16="http://schemas.microsoft.com/office/drawing/2014/main" id="{1DB28803-70FB-452B-8232-D4A33CB3F1E1}"/>
                  </a:ext>
                </a:extLst>
              </p:cNvPr>
              <p:cNvSpPr/>
              <p:nvPr/>
            </p:nvSpPr>
            <p:spPr bwMode="auto">
              <a:xfrm>
                <a:off x="4142" y="1381"/>
                <a:ext cx="10" cy="6"/>
              </a:xfrm>
              <a:custGeom>
                <a:gdLst>
                  <a:gd name="T0" fmla="*/ 3 w 4"/>
                  <a:gd name="T1" fmla="*/ 2 h 2"/>
                  <a:gd name="T2" fmla="*/ 0 w 4"/>
                  <a:gd name="T3" fmla="*/ 1 h 2"/>
                  <a:gd name="T4" fmla="*/ 4 w 4"/>
                  <a:gd name="T5" fmla="*/ 1 h 2"/>
                  <a:gd name="T6" fmla="*/ 3 w 4"/>
                  <a:gd name="T7" fmla="*/ 2 h 2"/>
                </a:gdLst>
                <a:cxnLst>
                  <a:cxn ang="0">
                    <a:pos x="T0" y="T1"/>
                  </a:cxn>
                  <a:cxn ang="0">
                    <a:pos x="T2" y="T3"/>
                  </a:cxn>
                  <a:cxn ang="0">
                    <a:pos x="T4" y="T5"/>
                  </a:cxn>
                  <a:cxn ang="0">
                    <a:pos x="T6" y="T7"/>
                  </a:cxn>
                </a:cxnLst>
                <a:rect l="0" t="0" r="r" b="b"/>
                <a:pathLst>
                  <a:path w="4" h="2">
                    <a:moveTo>
                      <a:pt x="3" y="2"/>
                    </a:moveTo>
                    <a:cubicBezTo>
                      <a:pt x="2" y="1"/>
                      <a:pt x="1" y="1"/>
                      <a:pt x="0" y="1"/>
                    </a:cubicBezTo>
                    <a:cubicBezTo>
                      <a:pt x="1" y="0"/>
                      <a:pt x="3" y="0"/>
                      <a:pt x="4"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5" name="Freeform 716">
                <a:extLst>
                  <a:ext uri="{FF2B5EF4-FFF2-40B4-BE49-F238E27FC236}">
                    <a16:creationId xmlns:a16="http://schemas.microsoft.com/office/drawing/2014/main" id="{5F933424-8C5D-42EA-B85B-916ADEC52235}"/>
                  </a:ext>
                </a:extLst>
              </p:cNvPr>
              <p:cNvSpPr/>
              <p:nvPr/>
            </p:nvSpPr>
            <p:spPr bwMode="auto">
              <a:xfrm>
                <a:off x="3995" y="1384"/>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6" name="Freeform 717">
                <a:extLst>
                  <a:ext uri="{FF2B5EF4-FFF2-40B4-BE49-F238E27FC236}">
                    <a16:creationId xmlns:a16="http://schemas.microsoft.com/office/drawing/2014/main" id="{BA42FDC7-E9B5-4B4A-B94F-160A9F2CBF31}"/>
                  </a:ext>
                </a:extLst>
              </p:cNvPr>
              <p:cNvSpPr/>
              <p:nvPr/>
            </p:nvSpPr>
            <p:spPr bwMode="auto">
              <a:xfrm>
                <a:off x="4131" y="1384"/>
                <a:ext cx="35" cy="27"/>
              </a:xfrm>
              <a:custGeom>
                <a:gdLst>
                  <a:gd name="T0" fmla="*/ 0 w 13"/>
                  <a:gd name="T1" fmla="*/ 1 h 10"/>
                  <a:gd name="T2" fmla="*/ 9 w 13"/>
                  <a:gd name="T3" fmla="*/ 2 h 10"/>
                  <a:gd name="T4" fmla="*/ 10 w 13"/>
                  <a:gd name="T5" fmla="*/ 3 h 10"/>
                  <a:gd name="T6" fmla="*/ 10 w 13"/>
                  <a:gd name="T7" fmla="*/ 4 h 10"/>
                  <a:gd name="T8" fmla="*/ 12 w 13"/>
                  <a:gd name="T9" fmla="*/ 5 h 10"/>
                  <a:gd name="T10" fmla="*/ 10 w 13"/>
                  <a:gd name="T11" fmla="*/ 5 h 10"/>
                  <a:gd name="T12" fmla="*/ 11 w 13"/>
                  <a:gd name="T13" fmla="*/ 7 h 10"/>
                  <a:gd name="T14" fmla="*/ 12 w 13"/>
                  <a:gd name="T15" fmla="*/ 5 h 10"/>
                  <a:gd name="T16" fmla="*/ 13 w 13"/>
                  <a:gd name="T17" fmla="*/ 8 h 10"/>
                  <a:gd name="T18" fmla="*/ 11 w 13"/>
                  <a:gd name="T19" fmla="*/ 8 h 10"/>
                  <a:gd name="T20" fmla="*/ 10 w 13"/>
                  <a:gd name="T21" fmla="*/ 10 h 10"/>
                  <a:gd name="T22" fmla="*/ 9 w 13"/>
                  <a:gd name="T23" fmla="*/ 10 h 10"/>
                  <a:gd name="T24" fmla="*/ 9 w 13"/>
                  <a:gd name="T25" fmla="*/ 7 h 10"/>
                  <a:gd name="T26" fmla="*/ 6 w 13"/>
                  <a:gd name="T27" fmla="*/ 5 h 10"/>
                  <a:gd name="T28" fmla="*/ 6 w 13"/>
                  <a:gd name="T29" fmla="*/ 4 h 10"/>
                  <a:gd name="T30" fmla="*/ 5 w 13"/>
                  <a:gd name="T31" fmla="*/ 5 h 10"/>
                  <a:gd name="T32" fmla="*/ 4 w 13"/>
                  <a:gd name="T33" fmla="*/ 4 h 10"/>
                  <a:gd name="T34" fmla="*/ 5 w 13"/>
                  <a:gd name="T35" fmla="*/ 3 h 10"/>
                  <a:gd name="T36" fmla="*/ 0 w 13"/>
                  <a:gd name="T37" fmla="*/ 2 h 10"/>
                  <a:gd name="T38" fmla="*/ 0 w 13"/>
                  <a:gd name="T39" fmla="*/ 0 h 10"/>
                  <a:gd name="T40" fmla="*/ 0 w 1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0" y="1"/>
                    </a:moveTo>
                    <a:cubicBezTo>
                      <a:pt x="4" y="1"/>
                      <a:pt x="6" y="1"/>
                      <a:pt x="9" y="2"/>
                    </a:cubicBezTo>
                    <a:cubicBezTo>
                      <a:pt x="9" y="2"/>
                      <a:pt x="10" y="3"/>
                      <a:pt x="10" y="3"/>
                    </a:cubicBezTo>
                    <a:cubicBezTo>
                      <a:pt x="10" y="4"/>
                      <a:pt x="10" y="4"/>
                      <a:pt x="10" y="4"/>
                    </a:cubicBezTo>
                    <a:cubicBezTo>
                      <a:pt x="10" y="4"/>
                      <a:pt x="11" y="5"/>
                      <a:pt x="12" y="5"/>
                    </a:cubicBezTo>
                    <a:cubicBezTo>
                      <a:pt x="11" y="5"/>
                      <a:pt x="11" y="5"/>
                      <a:pt x="10" y="5"/>
                    </a:cubicBezTo>
                    <a:cubicBezTo>
                      <a:pt x="11" y="7"/>
                      <a:pt x="11" y="7"/>
                      <a:pt x="11" y="7"/>
                    </a:cubicBezTo>
                    <a:cubicBezTo>
                      <a:pt x="12" y="5"/>
                      <a:pt x="12" y="5"/>
                      <a:pt x="12" y="5"/>
                    </a:cubicBezTo>
                    <a:cubicBezTo>
                      <a:pt x="12" y="6"/>
                      <a:pt x="13" y="7"/>
                      <a:pt x="13" y="8"/>
                    </a:cubicBezTo>
                    <a:cubicBezTo>
                      <a:pt x="11" y="8"/>
                      <a:pt x="11" y="8"/>
                      <a:pt x="11" y="8"/>
                    </a:cubicBezTo>
                    <a:cubicBezTo>
                      <a:pt x="11" y="9"/>
                      <a:pt x="11" y="9"/>
                      <a:pt x="10" y="10"/>
                    </a:cubicBezTo>
                    <a:cubicBezTo>
                      <a:pt x="9" y="10"/>
                      <a:pt x="9" y="10"/>
                      <a:pt x="9" y="10"/>
                    </a:cubicBezTo>
                    <a:cubicBezTo>
                      <a:pt x="11" y="10"/>
                      <a:pt x="9" y="8"/>
                      <a:pt x="9" y="7"/>
                    </a:cubicBezTo>
                    <a:cubicBezTo>
                      <a:pt x="8" y="7"/>
                      <a:pt x="8" y="4"/>
                      <a:pt x="6" y="5"/>
                    </a:cubicBezTo>
                    <a:cubicBezTo>
                      <a:pt x="6" y="4"/>
                      <a:pt x="6" y="4"/>
                      <a:pt x="6" y="4"/>
                    </a:cubicBezTo>
                    <a:cubicBezTo>
                      <a:pt x="6" y="4"/>
                      <a:pt x="5" y="4"/>
                      <a:pt x="5" y="5"/>
                    </a:cubicBezTo>
                    <a:cubicBezTo>
                      <a:pt x="5" y="3"/>
                      <a:pt x="4" y="5"/>
                      <a:pt x="4" y="4"/>
                    </a:cubicBezTo>
                    <a:cubicBezTo>
                      <a:pt x="5" y="3"/>
                      <a:pt x="5" y="3"/>
                      <a:pt x="5" y="3"/>
                    </a:cubicBezTo>
                    <a:cubicBezTo>
                      <a:pt x="3" y="2"/>
                      <a:pt x="1" y="2"/>
                      <a:pt x="0" y="2"/>
                    </a:cubicBezTo>
                    <a:cubicBezTo>
                      <a:pt x="0" y="0"/>
                      <a:pt x="0" y="0"/>
                      <a:pt x="0" y="0"/>
                    </a:cubicBezTo>
                    <a:cubicBezTo>
                      <a:pt x="0"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7" name="Freeform 718">
                <a:extLst>
                  <a:ext uri="{FF2B5EF4-FFF2-40B4-BE49-F238E27FC236}">
                    <a16:creationId xmlns:a16="http://schemas.microsoft.com/office/drawing/2014/main" id="{ACA6E9E7-26A2-41EB-85E7-5BA7352D52A0}"/>
                  </a:ext>
                </a:extLst>
              </p:cNvPr>
              <p:cNvSpPr/>
              <p:nvPr/>
            </p:nvSpPr>
            <p:spPr bwMode="auto">
              <a:xfrm>
                <a:off x="3046" y="1384"/>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8" name="Freeform 719">
                <a:extLst>
                  <a:ext uri="{FF2B5EF4-FFF2-40B4-BE49-F238E27FC236}">
                    <a16:creationId xmlns:a16="http://schemas.microsoft.com/office/drawing/2014/main" id="{24C773E3-1D3E-40C4-96D4-FCA3FB99FA92}"/>
                  </a:ext>
                </a:extLst>
              </p:cNvPr>
              <p:cNvSpPr/>
              <p:nvPr/>
            </p:nvSpPr>
            <p:spPr bwMode="auto">
              <a:xfrm>
                <a:off x="3829" y="138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9" name="Freeform 720">
                <a:extLst>
                  <a:ext uri="{FF2B5EF4-FFF2-40B4-BE49-F238E27FC236}">
                    <a16:creationId xmlns:a16="http://schemas.microsoft.com/office/drawing/2014/main" id="{96E29B5C-FD74-4A7E-89B3-3F12FBD8A757}"/>
                  </a:ext>
                </a:extLst>
              </p:cNvPr>
              <p:cNvSpPr/>
              <p:nvPr/>
            </p:nvSpPr>
            <p:spPr bwMode="auto">
              <a:xfrm>
                <a:off x="2931" y="138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0" name="Freeform 721">
                <a:extLst>
                  <a:ext uri="{FF2B5EF4-FFF2-40B4-BE49-F238E27FC236}">
                    <a16:creationId xmlns:a16="http://schemas.microsoft.com/office/drawing/2014/main" id="{074A8B62-3527-4572-8BAC-57C4AB68BC6B}"/>
                  </a:ext>
                </a:extLst>
              </p:cNvPr>
              <p:cNvSpPr/>
              <p:nvPr/>
            </p:nvSpPr>
            <p:spPr bwMode="auto">
              <a:xfrm>
                <a:off x="3735" y="1381"/>
                <a:ext cx="65" cy="22"/>
              </a:xfrm>
              <a:custGeom>
                <a:gdLst>
                  <a:gd name="T0" fmla="*/ 24 w 24"/>
                  <a:gd name="T1" fmla="*/ 2 h 8"/>
                  <a:gd name="T2" fmla="*/ 24 w 24"/>
                  <a:gd name="T3" fmla="*/ 4 h 8"/>
                  <a:gd name="T4" fmla="*/ 23 w 24"/>
                  <a:gd name="T5" fmla="*/ 3 h 8"/>
                  <a:gd name="T6" fmla="*/ 14 w 24"/>
                  <a:gd name="T7" fmla="*/ 5 h 8"/>
                  <a:gd name="T8" fmla="*/ 5 w 24"/>
                  <a:gd name="T9" fmla="*/ 7 h 8"/>
                  <a:gd name="T10" fmla="*/ 0 w 24"/>
                  <a:gd name="T11" fmla="*/ 7 h 8"/>
                  <a:gd name="T12" fmla="*/ 0 w 24"/>
                  <a:gd name="T13" fmla="*/ 6 h 8"/>
                  <a:gd name="T14" fmla="*/ 2 w 24"/>
                  <a:gd name="T15" fmla="*/ 6 h 8"/>
                  <a:gd name="T16" fmla="*/ 7 w 24"/>
                  <a:gd name="T17" fmla="*/ 4 h 8"/>
                  <a:gd name="T18" fmla="*/ 9 w 24"/>
                  <a:gd name="T19" fmla="*/ 4 h 8"/>
                  <a:gd name="T20" fmla="*/ 10 w 24"/>
                  <a:gd name="T21" fmla="*/ 5 h 8"/>
                  <a:gd name="T22" fmla="*/ 12 w 24"/>
                  <a:gd name="T23" fmla="*/ 4 h 8"/>
                  <a:gd name="T24" fmla="*/ 12 w 24"/>
                  <a:gd name="T25" fmla="*/ 5 h 8"/>
                  <a:gd name="T26" fmla="*/ 13 w 24"/>
                  <a:gd name="T27" fmla="*/ 3 h 8"/>
                  <a:gd name="T28" fmla="*/ 12 w 24"/>
                  <a:gd name="T29" fmla="*/ 3 h 8"/>
                  <a:gd name="T30" fmla="*/ 12 w 24"/>
                  <a:gd name="T31" fmla="*/ 2 h 8"/>
                  <a:gd name="T32" fmla="*/ 18 w 24"/>
                  <a:gd name="T33" fmla="*/ 2 h 8"/>
                  <a:gd name="T34" fmla="*/ 21 w 24"/>
                  <a:gd name="T35" fmla="*/ 2 h 8"/>
                  <a:gd name="T36" fmla="*/ 24 w 24"/>
                  <a:gd name="T37"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8">
                    <a:moveTo>
                      <a:pt x="24" y="2"/>
                    </a:moveTo>
                    <a:cubicBezTo>
                      <a:pt x="24" y="3"/>
                      <a:pt x="24" y="3"/>
                      <a:pt x="24" y="4"/>
                    </a:cubicBezTo>
                    <a:cubicBezTo>
                      <a:pt x="23" y="3"/>
                      <a:pt x="23" y="3"/>
                      <a:pt x="23" y="3"/>
                    </a:cubicBezTo>
                    <a:cubicBezTo>
                      <a:pt x="20" y="6"/>
                      <a:pt x="17" y="1"/>
                      <a:pt x="14" y="5"/>
                    </a:cubicBezTo>
                    <a:cubicBezTo>
                      <a:pt x="11" y="4"/>
                      <a:pt x="8" y="7"/>
                      <a:pt x="5" y="7"/>
                    </a:cubicBezTo>
                    <a:cubicBezTo>
                      <a:pt x="3" y="7"/>
                      <a:pt x="2" y="8"/>
                      <a:pt x="0" y="7"/>
                    </a:cubicBezTo>
                    <a:cubicBezTo>
                      <a:pt x="0" y="6"/>
                      <a:pt x="0" y="6"/>
                      <a:pt x="0" y="6"/>
                    </a:cubicBezTo>
                    <a:cubicBezTo>
                      <a:pt x="1" y="7"/>
                      <a:pt x="1" y="6"/>
                      <a:pt x="2" y="6"/>
                    </a:cubicBezTo>
                    <a:cubicBezTo>
                      <a:pt x="3" y="5"/>
                      <a:pt x="7" y="6"/>
                      <a:pt x="7" y="4"/>
                    </a:cubicBezTo>
                    <a:cubicBezTo>
                      <a:pt x="8" y="4"/>
                      <a:pt x="8" y="4"/>
                      <a:pt x="9" y="4"/>
                    </a:cubicBezTo>
                    <a:cubicBezTo>
                      <a:pt x="10" y="5"/>
                      <a:pt x="10" y="5"/>
                      <a:pt x="10" y="5"/>
                    </a:cubicBezTo>
                    <a:cubicBezTo>
                      <a:pt x="10" y="4"/>
                      <a:pt x="12" y="5"/>
                      <a:pt x="12" y="4"/>
                    </a:cubicBezTo>
                    <a:cubicBezTo>
                      <a:pt x="12" y="5"/>
                      <a:pt x="12" y="5"/>
                      <a:pt x="12" y="5"/>
                    </a:cubicBezTo>
                    <a:cubicBezTo>
                      <a:pt x="14" y="4"/>
                      <a:pt x="13" y="3"/>
                      <a:pt x="13" y="3"/>
                    </a:cubicBezTo>
                    <a:cubicBezTo>
                      <a:pt x="12" y="3"/>
                      <a:pt x="12" y="3"/>
                      <a:pt x="12" y="3"/>
                    </a:cubicBezTo>
                    <a:cubicBezTo>
                      <a:pt x="12" y="2"/>
                      <a:pt x="12" y="2"/>
                      <a:pt x="12" y="2"/>
                    </a:cubicBezTo>
                    <a:cubicBezTo>
                      <a:pt x="14" y="4"/>
                      <a:pt x="16" y="1"/>
                      <a:pt x="18" y="2"/>
                    </a:cubicBezTo>
                    <a:cubicBezTo>
                      <a:pt x="19" y="0"/>
                      <a:pt x="20" y="3"/>
                      <a:pt x="21" y="2"/>
                    </a:cubicBez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1" name="Freeform 722">
                <a:extLst>
                  <a:ext uri="{FF2B5EF4-FFF2-40B4-BE49-F238E27FC236}">
                    <a16:creationId xmlns:a16="http://schemas.microsoft.com/office/drawing/2014/main" id="{58674E21-CC22-402B-8F92-EA5DCD8C7B87}"/>
                  </a:ext>
                </a:extLst>
              </p:cNvPr>
              <p:cNvSpPr/>
              <p:nvPr/>
            </p:nvSpPr>
            <p:spPr bwMode="auto">
              <a:xfrm>
                <a:off x="3816" y="1384"/>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2" name="Freeform 723">
                <a:extLst>
                  <a:ext uri="{FF2B5EF4-FFF2-40B4-BE49-F238E27FC236}">
                    <a16:creationId xmlns:a16="http://schemas.microsoft.com/office/drawing/2014/main" id="{42A8D703-A4AA-4C14-8BA9-68E745437C2A}"/>
                  </a:ext>
                </a:extLst>
              </p:cNvPr>
              <p:cNvSpPr/>
              <p:nvPr/>
            </p:nvSpPr>
            <p:spPr bwMode="auto">
              <a:xfrm>
                <a:off x="3150" y="1384"/>
                <a:ext cx="16" cy="5"/>
              </a:xfrm>
              <a:custGeom>
                <a:gdLst>
                  <a:gd name="T0" fmla="*/ 4 w 6"/>
                  <a:gd name="T1" fmla="*/ 1 h 2"/>
                  <a:gd name="T2" fmla="*/ 5 w 6"/>
                  <a:gd name="T3" fmla="*/ 1 h 2"/>
                  <a:gd name="T4" fmla="*/ 6 w 6"/>
                  <a:gd name="T5" fmla="*/ 1 h 2"/>
                  <a:gd name="T6" fmla="*/ 0 w 6"/>
                  <a:gd name="T7" fmla="*/ 2 h 2"/>
                  <a:gd name="T8" fmla="*/ 4 w 6"/>
                  <a:gd name="T9" fmla="*/ 1 h 2"/>
                </a:gdLst>
                <a:cxnLst>
                  <a:cxn ang="0">
                    <a:pos x="T0" y="T1"/>
                  </a:cxn>
                  <a:cxn ang="0">
                    <a:pos x="T2" y="T3"/>
                  </a:cxn>
                  <a:cxn ang="0">
                    <a:pos x="T4" y="T5"/>
                  </a:cxn>
                  <a:cxn ang="0">
                    <a:pos x="T6" y="T7"/>
                  </a:cxn>
                  <a:cxn ang="0">
                    <a:pos x="T8" y="T9"/>
                  </a:cxn>
                </a:cxnLst>
                <a:rect l="0" t="0" r="r" b="b"/>
                <a:pathLst>
                  <a:path w="6" h="2">
                    <a:moveTo>
                      <a:pt x="4" y="1"/>
                    </a:moveTo>
                    <a:cubicBezTo>
                      <a:pt x="5" y="1"/>
                      <a:pt x="5" y="0"/>
                      <a:pt x="5" y="1"/>
                    </a:cubicBezTo>
                    <a:cubicBezTo>
                      <a:pt x="6" y="1"/>
                      <a:pt x="6" y="1"/>
                      <a:pt x="6" y="1"/>
                    </a:cubicBezTo>
                    <a:cubicBezTo>
                      <a:pt x="4" y="2"/>
                      <a:pt x="2" y="1"/>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3" name="Freeform 724">
                <a:extLst>
                  <a:ext uri="{FF2B5EF4-FFF2-40B4-BE49-F238E27FC236}">
                    <a16:creationId xmlns:a16="http://schemas.microsoft.com/office/drawing/2014/main" id="{EA457975-86A2-4743-9390-F51FA6A5408E}"/>
                  </a:ext>
                </a:extLst>
              </p:cNvPr>
              <p:cNvSpPr/>
              <p:nvPr/>
            </p:nvSpPr>
            <p:spPr bwMode="auto">
              <a:xfrm>
                <a:off x="3327" y="1384"/>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2" y="1"/>
                      <a:pt x="1" y="2"/>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4" name="Freeform 725">
                <a:extLst>
                  <a:ext uri="{FF2B5EF4-FFF2-40B4-BE49-F238E27FC236}">
                    <a16:creationId xmlns:a16="http://schemas.microsoft.com/office/drawing/2014/main" id="{CA74B2CA-B762-49D8-81DB-906F2F6F4B07}"/>
                  </a:ext>
                </a:extLst>
              </p:cNvPr>
              <p:cNvSpPr/>
              <p:nvPr/>
            </p:nvSpPr>
            <p:spPr bwMode="auto">
              <a:xfrm>
                <a:off x="3714" y="1387"/>
                <a:ext cx="5" cy="2"/>
              </a:xfrm>
              <a:custGeom>
                <a:gdLst>
                  <a:gd name="T0" fmla="*/ 1 w 2"/>
                  <a:gd name="T1" fmla="*/ 0 h 1"/>
                  <a:gd name="T2" fmla="*/ 2 w 2"/>
                  <a:gd name="T3" fmla="*/ 1 h 1"/>
                  <a:gd name="T4" fmla="*/ 1 w 2"/>
                  <a:gd name="T5" fmla="*/ 1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1" y="1"/>
                      <a:pt x="2" y="1"/>
                    </a:cubicBez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5" name="Freeform 726">
                <a:extLst>
                  <a:ext uri="{FF2B5EF4-FFF2-40B4-BE49-F238E27FC236}">
                    <a16:creationId xmlns:a16="http://schemas.microsoft.com/office/drawing/2014/main" id="{C35C6F43-0E54-4187-93E9-8765BF38673A}"/>
                  </a:ext>
                </a:extLst>
              </p:cNvPr>
              <p:cNvSpPr/>
              <p:nvPr/>
            </p:nvSpPr>
            <p:spPr bwMode="auto">
              <a:xfrm>
                <a:off x="3051" y="1387"/>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0"/>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6" name="Freeform 727">
                <a:extLst>
                  <a:ext uri="{FF2B5EF4-FFF2-40B4-BE49-F238E27FC236}">
                    <a16:creationId xmlns:a16="http://schemas.microsoft.com/office/drawing/2014/main" id="{2A7BBC7F-D742-43E8-BBF0-7C848E981484}"/>
                  </a:ext>
                </a:extLst>
              </p:cNvPr>
              <p:cNvSpPr/>
              <p:nvPr/>
            </p:nvSpPr>
            <p:spPr bwMode="auto">
              <a:xfrm>
                <a:off x="3746" y="1387"/>
                <a:ext cx="8" cy="5"/>
              </a:xfrm>
              <a:custGeom>
                <a:gdLst>
                  <a:gd name="T0" fmla="*/ 3 w 3"/>
                  <a:gd name="T1" fmla="*/ 2 h 2"/>
                  <a:gd name="T2" fmla="*/ 0 w 3"/>
                  <a:gd name="T3" fmla="*/ 2 h 2"/>
                  <a:gd name="T4" fmla="*/ 1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2"/>
                      <a:pt x="0" y="2"/>
                      <a:pt x="0" y="2"/>
                    </a:cubicBezTo>
                    <a:cubicBezTo>
                      <a:pt x="1" y="0"/>
                      <a:pt x="1" y="0"/>
                      <a:pt x="1" y="0"/>
                    </a:cubicBezTo>
                    <a:cubicBezTo>
                      <a:pt x="2" y="0"/>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7" name="Freeform 728">
                <a:extLst>
                  <a:ext uri="{FF2B5EF4-FFF2-40B4-BE49-F238E27FC236}">
                    <a16:creationId xmlns:a16="http://schemas.microsoft.com/office/drawing/2014/main" id="{0E6EC03B-0EC2-465B-A571-3F667E4451B9}"/>
                  </a:ext>
                </a:extLst>
              </p:cNvPr>
              <p:cNvSpPr/>
              <p:nvPr/>
            </p:nvSpPr>
            <p:spPr bwMode="auto">
              <a:xfrm>
                <a:off x="3818" y="1387"/>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8" name="Freeform 729">
                <a:extLst>
                  <a:ext uri="{FF2B5EF4-FFF2-40B4-BE49-F238E27FC236}">
                    <a16:creationId xmlns:a16="http://schemas.microsoft.com/office/drawing/2014/main" id="{4478D213-412C-4D73-A506-F005728B1439}"/>
                  </a:ext>
                </a:extLst>
              </p:cNvPr>
              <p:cNvSpPr/>
              <p:nvPr/>
            </p:nvSpPr>
            <p:spPr bwMode="auto">
              <a:xfrm>
                <a:off x="3434" y="1387"/>
                <a:ext cx="29" cy="26"/>
              </a:xfrm>
              <a:custGeom>
                <a:gdLst>
                  <a:gd name="T0" fmla="*/ 10 w 11"/>
                  <a:gd name="T1" fmla="*/ 4 h 10"/>
                  <a:gd name="T2" fmla="*/ 7 w 11"/>
                  <a:gd name="T3" fmla="*/ 5 h 10"/>
                  <a:gd name="T4" fmla="*/ 0 w 11"/>
                  <a:gd name="T5" fmla="*/ 10 h 10"/>
                  <a:gd name="T6" fmla="*/ 1 w 11"/>
                  <a:gd name="T7" fmla="*/ 8 h 10"/>
                  <a:gd name="T8" fmla="*/ 2 w 11"/>
                  <a:gd name="T9" fmla="*/ 7 h 10"/>
                  <a:gd name="T10" fmla="*/ 2 w 11"/>
                  <a:gd name="T11" fmla="*/ 6 h 10"/>
                  <a:gd name="T12" fmla="*/ 5 w 11"/>
                  <a:gd name="T13" fmla="*/ 4 h 10"/>
                  <a:gd name="T14" fmla="*/ 8 w 11"/>
                  <a:gd name="T15" fmla="*/ 0 h 10"/>
                  <a:gd name="T16" fmla="*/ 10 w 11"/>
                  <a:gd name="T17"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0" y="4"/>
                    </a:moveTo>
                    <a:cubicBezTo>
                      <a:pt x="8" y="3"/>
                      <a:pt x="8" y="5"/>
                      <a:pt x="7" y="5"/>
                    </a:cubicBezTo>
                    <a:cubicBezTo>
                      <a:pt x="6" y="9"/>
                      <a:pt x="3" y="9"/>
                      <a:pt x="0" y="10"/>
                    </a:cubicBezTo>
                    <a:cubicBezTo>
                      <a:pt x="0" y="9"/>
                      <a:pt x="0" y="9"/>
                      <a:pt x="1" y="8"/>
                    </a:cubicBezTo>
                    <a:cubicBezTo>
                      <a:pt x="1" y="8"/>
                      <a:pt x="2" y="8"/>
                      <a:pt x="2" y="7"/>
                    </a:cubicBezTo>
                    <a:cubicBezTo>
                      <a:pt x="2" y="6"/>
                      <a:pt x="2" y="6"/>
                      <a:pt x="2" y="6"/>
                    </a:cubicBezTo>
                    <a:cubicBezTo>
                      <a:pt x="3" y="5"/>
                      <a:pt x="6" y="6"/>
                      <a:pt x="5" y="4"/>
                    </a:cubicBezTo>
                    <a:cubicBezTo>
                      <a:pt x="7" y="3"/>
                      <a:pt x="8" y="2"/>
                      <a:pt x="8" y="0"/>
                    </a:cubicBezTo>
                    <a:cubicBezTo>
                      <a:pt x="8" y="1"/>
                      <a:pt x="11" y="3"/>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9" name="Freeform 730">
                <a:extLst>
                  <a:ext uri="{FF2B5EF4-FFF2-40B4-BE49-F238E27FC236}">
                    <a16:creationId xmlns:a16="http://schemas.microsoft.com/office/drawing/2014/main" id="{F34CA029-B7CB-44F9-B730-A84E646AD11E}"/>
                  </a:ext>
                </a:extLst>
              </p:cNvPr>
              <p:cNvSpPr/>
              <p:nvPr/>
            </p:nvSpPr>
            <p:spPr bwMode="auto">
              <a:xfrm>
                <a:off x="2926" y="138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0" name="Freeform 731">
                <a:extLst>
                  <a:ext uri="{FF2B5EF4-FFF2-40B4-BE49-F238E27FC236}">
                    <a16:creationId xmlns:a16="http://schemas.microsoft.com/office/drawing/2014/main" id="{6E68DFD1-0F5D-4F14-A3F4-E35415FE7DEB}"/>
                  </a:ext>
                </a:extLst>
              </p:cNvPr>
              <p:cNvSpPr/>
              <p:nvPr/>
            </p:nvSpPr>
            <p:spPr bwMode="auto">
              <a:xfrm>
                <a:off x="3391" y="1389"/>
                <a:ext cx="5" cy="3"/>
              </a:xfrm>
              <a:custGeom>
                <a:gdLst>
                  <a:gd name="T0" fmla="*/ 1 w 2"/>
                  <a:gd name="T1" fmla="*/ 1 h 1"/>
                  <a:gd name="T2" fmla="*/ 0 w 2"/>
                  <a:gd name="T3" fmla="*/ 1 h 1"/>
                  <a:gd name="T4" fmla="*/ 1 w 2"/>
                  <a:gd name="T5" fmla="*/ 0 h 1"/>
                  <a:gd name="T6" fmla="*/ 2 w 2"/>
                  <a:gd name="T7" fmla="*/ 1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1" name="Freeform 732">
                <a:extLst>
                  <a:ext uri="{FF2B5EF4-FFF2-40B4-BE49-F238E27FC236}">
                    <a16:creationId xmlns:a16="http://schemas.microsoft.com/office/drawing/2014/main" id="{04816647-2652-4FEE-BE0C-088B0A9A5131}"/>
                  </a:ext>
                </a:extLst>
              </p:cNvPr>
              <p:cNvSpPr/>
              <p:nvPr/>
            </p:nvSpPr>
            <p:spPr bwMode="auto">
              <a:xfrm>
                <a:off x="3703" y="138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2" name="Freeform 733">
                <a:extLst>
                  <a:ext uri="{FF2B5EF4-FFF2-40B4-BE49-F238E27FC236}">
                    <a16:creationId xmlns:a16="http://schemas.microsoft.com/office/drawing/2014/main" id="{A523993E-CD6A-41CF-930F-A936BD46A1D3}"/>
                  </a:ext>
                </a:extLst>
              </p:cNvPr>
              <p:cNvSpPr/>
              <p:nvPr/>
            </p:nvSpPr>
            <p:spPr bwMode="auto">
              <a:xfrm>
                <a:off x="3813" y="1389"/>
                <a:ext cx="5"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2" y="0"/>
                      <a:pt x="2"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3" name="Freeform 734">
                <a:extLst>
                  <a:ext uri="{FF2B5EF4-FFF2-40B4-BE49-F238E27FC236}">
                    <a16:creationId xmlns:a16="http://schemas.microsoft.com/office/drawing/2014/main" id="{3AD022A1-3948-4D1A-81C6-08A8F376763C}"/>
                  </a:ext>
                </a:extLst>
              </p:cNvPr>
              <p:cNvSpPr/>
              <p:nvPr/>
            </p:nvSpPr>
            <p:spPr bwMode="auto">
              <a:xfrm>
                <a:off x="3802" y="1387"/>
                <a:ext cx="8" cy="5"/>
              </a:xfrm>
              <a:custGeom>
                <a:gdLst>
                  <a:gd name="T0" fmla="*/ 3 w 3"/>
                  <a:gd name="T1" fmla="*/ 2 h 2"/>
                  <a:gd name="T2" fmla="*/ 0 w 3"/>
                  <a:gd name="T3" fmla="*/ 2 h 2"/>
                  <a:gd name="T4" fmla="*/ 3 w 3"/>
                  <a:gd name="T5" fmla="*/ 2 h 2"/>
                </a:gdLst>
                <a:cxnLst>
                  <a:cxn ang="0">
                    <a:pos x="T0" y="T1"/>
                  </a:cxn>
                  <a:cxn ang="0">
                    <a:pos x="T2" y="T3"/>
                  </a:cxn>
                  <a:cxn ang="0">
                    <a:pos x="T4" y="T5"/>
                  </a:cxn>
                </a:cxnLst>
                <a:rect l="0" t="0" r="r" b="b"/>
                <a:pathLst>
                  <a:path w="3" h="2">
                    <a:moveTo>
                      <a:pt x="3" y="2"/>
                    </a:moveTo>
                    <a:cubicBezTo>
                      <a:pt x="2" y="1"/>
                      <a:pt x="1" y="2"/>
                      <a:pt x="0" y="2"/>
                    </a:cubicBezTo>
                    <a:cubicBezTo>
                      <a:pt x="1"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4" name="Freeform 735">
                <a:extLst>
                  <a:ext uri="{FF2B5EF4-FFF2-40B4-BE49-F238E27FC236}">
                    <a16:creationId xmlns:a16="http://schemas.microsoft.com/office/drawing/2014/main" id="{35005F4A-153D-4BB8-85FA-1D47F28AEF0D}"/>
                  </a:ext>
                </a:extLst>
              </p:cNvPr>
              <p:cNvSpPr/>
              <p:nvPr/>
            </p:nvSpPr>
            <p:spPr bwMode="auto">
              <a:xfrm>
                <a:off x="3695" y="1389"/>
                <a:ext cx="6" cy="6"/>
              </a:xfrm>
              <a:custGeom>
                <a:gdLst>
                  <a:gd name="T0" fmla="*/ 2 w 2"/>
                  <a:gd name="T1" fmla="*/ 2 h 2"/>
                  <a:gd name="T2" fmla="*/ 0 w 2"/>
                  <a:gd name="T3" fmla="*/ 2 h 2"/>
                  <a:gd name="T4" fmla="*/ 0 w 2"/>
                  <a:gd name="T5" fmla="*/ 2 h 2"/>
                  <a:gd name="T6" fmla="*/ 1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1"/>
                      <a:pt x="1" y="2"/>
                      <a:pt x="0" y="2"/>
                    </a:cubicBezTo>
                    <a:cubicBezTo>
                      <a:pt x="0" y="2"/>
                      <a:pt x="0" y="2"/>
                      <a:pt x="0" y="2"/>
                    </a:cubicBezTo>
                    <a:cubicBezTo>
                      <a:pt x="0" y="1"/>
                      <a:pt x="1"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5" name="Freeform 736">
                <a:extLst>
                  <a:ext uri="{FF2B5EF4-FFF2-40B4-BE49-F238E27FC236}">
                    <a16:creationId xmlns:a16="http://schemas.microsoft.com/office/drawing/2014/main" id="{FD85B1DA-B16E-4EFA-AA78-C30DF6F6FBCE}"/>
                  </a:ext>
                </a:extLst>
              </p:cNvPr>
              <p:cNvSpPr/>
              <p:nvPr/>
            </p:nvSpPr>
            <p:spPr bwMode="auto">
              <a:xfrm>
                <a:off x="3260" y="1392"/>
                <a:ext cx="8" cy="3"/>
              </a:xfrm>
              <a:custGeom>
                <a:gdLst>
                  <a:gd name="T0" fmla="*/ 2 w 3"/>
                  <a:gd name="T1" fmla="*/ 1 h 1"/>
                  <a:gd name="T2" fmla="*/ 2 w 3"/>
                  <a:gd name="T3" fmla="*/ 0 h 1"/>
                  <a:gd name="T4" fmla="*/ 3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0" y="1"/>
                      <a:pt x="1" y="0"/>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6" name="Freeform 737">
                <a:extLst>
                  <a:ext uri="{FF2B5EF4-FFF2-40B4-BE49-F238E27FC236}">
                    <a16:creationId xmlns:a16="http://schemas.microsoft.com/office/drawing/2014/main" id="{329940C0-E22D-401A-9CE6-87DDCED933CB}"/>
                  </a:ext>
                </a:extLst>
              </p:cNvPr>
              <p:cNvSpPr/>
              <p:nvPr/>
            </p:nvSpPr>
            <p:spPr bwMode="auto">
              <a:xfrm>
                <a:off x="3738" y="1392"/>
                <a:ext cx="5" cy="3"/>
              </a:xfrm>
              <a:custGeom>
                <a:gdLst>
                  <a:gd name="T0" fmla="*/ 0 w 5"/>
                  <a:gd name="T1" fmla="*/ 0 h 3"/>
                  <a:gd name="T2" fmla="*/ 3 w 5"/>
                  <a:gd name="T3" fmla="*/ 0 h 3"/>
                  <a:gd name="T4" fmla="*/ 5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3" y="0"/>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7" name="Freeform 738">
                <a:extLst>
                  <a:ext uri="{FF2B5EF4-FFF2-40B4-BE49-F238E27FC236}">
                    <a16:creationId xmlns:a16="http://schemas.microsoft.com/office/drawing/2014/main" id="{43851933-5984-4948-B16C-8B95BBB59E9F}"/>
                  </a:ext>
                </a:extLst>
              </p:cNvPr>
              <p:cNvSpPr/>
              <p:nvPr/>
            </p:nvSpPr>
            <p:spPr bwMode="auto">
              <a:xfrm>
                <a:off x="3129" y="1392"/>
                <a:ext cx="8" cy="5"/>
              </a:xfrm>
              <a:custGeom>
                <a:gdLst>
                  <a:gd name="T0" fmla="*/ 2 w 3"/>
                  <a:gd name="T1" fmla="*/ 0 h 2"/>
                  <a:gd name="T2" fmla="*/ 1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2"/>
                      <a:pt x="1" y="0"/>
                      <a:pt x="1" y="1"/>
                    </a:cubicBezTo>
                    <a:cubicBezTo>
                      <a:pt x="0" y="1"/>
                      <a:pt x="0" y="1"/>
                      <a:pt x="0"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8" name="Freeform 739">
                <a:extLst>
                  <a:ext uri="{FF2B5EF4-FFF2-40B4-BE49-F238E27FC236}">
                    <a16:creationId xmlns:a16="http://schemas.microsoft.com/office/drawing/2014/main" id="{F90B9C70-0B51-449E-91AE-14611C8FE218}"/>
                  </a:ext>
                </a:extLst>
              </p:cNvPr>
              <p:cNvSpPr/>
              <p:nvPr/>
            </p:nvSpPr>
            <p:spPr bwMode="auto">
              <a:xfrm>
                <a:off x="2197" y="1395"/>
                <a:ext cx="18" cy="8"/>
              </a:xfrm>
              <a:custGeom>
                <a:gdLst>
                  <a:gd name="T0" fmla="*/ 7 w 7"/>
                  <a:gd name="T1" fmla="*/ 0 h 3"/>
                  <a:gd name="T2" fmla="*/ 6 w 7"/>
                  <a:gd name="T3" fmla="*/ 1 h 3"/>
                  <a:gd name="T4" fmla="*/ 6 w 7"/>
                  <a:gd name="T5" fmla="*/ 1 h 3"/>
                  <a:gd name="T6" fmla="*/ 1 w 7"/>
                  <a:gd name="T7" fmla="*/ 2 h 3"/>
                  <a:gd name="T8" fmla="*/ 0 w 7"/>
                  <a:gd name="T9" fmla="*/ 3 h 3"/>
                  <a:gd name="T10" fmla="*/ 0 w 7"/>
                  <a:gd name="T11" fmla="*/ 3 h 3"/>
                  <a:gd name="T12" fmla="*/ 6 w 7"/>
                  <a:gd name="T13" fmla="*/ 0 h 3"/>
                  <a:gd name="T14" fmla="*/ 7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cubicBezTo>
                      <a:pt x="7" y="0"/>
                      <a:pt x="6" y="0"/>
                      <a:pt x="6" y="1"/>
                    </a:cubicBezTo>
                    <a:cubicBezTo>
                      <a:pt x="6" y="1"/>
                      <a:pt x="6" y="1"/>
                      <a:pt x="6" y="1"/>
                    </a:cubicBezTo>
                    <a:cubicBezTo>
                      <a:pt x="5" y="2"/>
                      <a:pt x="2" y="1"/>
                      <a:pt x="1" y="2"/>
                    </a:cubicBezTo>
                    <a:cubicBezTo>
                      <a:pt x="0" y="3"/>
                      <a:pt x="0" y="3"/>
                      <a:pt x="0" y="3"/>
                    </a:cubicBezTo>
                    <a:cubicBezTo>
                      <a:pt x="0" y="3"/>
                      <a:pt x="0" y="3"/>
                      <a:pt x="0" y="3"/>
                    </a:cubicBezTo>
                    <a:cubicBezTo>
                      <a:pt x="2" y="0"/>
                      <a:pt x="4" y="1"/>
                      <a:pt x="6" y="0"/>
                    </a:cubicBezTo>
                    <a:cubicBezTo>
                      <a:pt x="6"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9" name="Freeform 740">
                <a:extLst>
                  <a:ext uri="{FF2B5EF4-FFF2-40B4-BE49-F238E27FC236}">
                    <a16:creationId xmlns:a16="http://schemas.microsoft.com/office/drawing/2014/main" id="{8BF4DF0C-5DC3-4BF3-9F6C-5EAE4FA42712}"/>
                  </a:ext>
                </a:extLst>
              </p:cNvPr>
              <p:cNvSpPr/>
              <p:nvPr/>
            </p:nvSpPr>
            <p:spPr bwMode="auto">
              <a:xfrm>
                <a:off x="3792" y="1395"/>
                <a:ext cx="5" cy="0"/>
              </a:xfrm>
              <a:custGeom>
                <a:gdLst>
                  <a:gd name="T0" fmla="*/ 2 w 2"/>
                  <a:gd name="T1" fmla="*/ 1 w 2"/>
                  <a:gd name="T2" fmla="*/ 1 w 2"/>
                  <a:gd name="T3" fmla="*/ 2 w 2"/>
                </a:gd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0" name="Freeform 741">
                <a:extLst>
                  <a:ext uri="{FF2B5EF4-FFF2-40B4-BE49-F238E27FC236}">
                    <a16:creationId xmlns:a16="http://schemas.microsoft.com/office/drawing/2014/main" id="{48F6F96B-CD4C-47C2-B114-B6A94DD8C0A9}"/>
                  </a:ext>
                </a:extLst>
              </p:cNvPr>
              <p:cNvSpPr/>
              <p:nvPr/>
            </p:nvSpPr>
            <p:spPr bwMode="auto">
              <a:xfrm>
                <a:off x="3808" y="13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1" name="Freeform 742">
                <a:extLst>
                  <a:ext uri="{FF2B5EF4-FFF2-40B4-BE49-F238E27FC236}">
                    <a16:creationId xmlns:a16="http://schemas.microsoft.com/office/drawing/2014/main" id="{13CE4E5C-473F-46C0-9E4A-D785C8864518}"/>
                  </a:ext>
                </a:extLst>
              </p:cNvPr>
              <p:cNvSpPr/>
              <p:nvPr/>
            </p:nvSpPr>
            <p:spPr bwMode="auto">
              <a:xfrm>
                <a:off x="4051" y="1395"/>
                <a:ext cx="72" cy="50"/>
              </a:xfrm>
              <a:custGeom>
                <a:gdLst>
                  <a:gd name="T0" fmla="*/ 24 w 27"/>
                  <a:gd name="T1" fmla="*/ 5 h 19"/>
                  <a:gd name="T2" fmla="*/ 21 w 27"/>
                  <a:gd name="T3" fmla="*/ 9 h 19"/>
                  <a:gd name="T4" fmla="*/ 23 w 27"/>
                  <a:gd name="T5" fmla="*/ 12 h 19"/>
                  <a:gd name="T6" fmla="*/ 24 w 27"/>
                  <a:gd name="T7" fmla="*/ 13 h 19"/>
                  <a:gd name="T8" fmla="*/ 21 w 27"/>
                  <a:gd name="T9" fmla="*/ 14 h 19"/>
                  <a:gd name="T10" fmla="*/ 21 w 27"/>
                  <a:gd name="T11" fmla="*/ 15 h 19"/>
                  <a:gd name="T12" fmla="*/ 19 w 27"/>
                  <a:gd name="T13" fmla="*/ 16 h 19"/>
                  <a:gd name="T14" fmla="*/ 11 w 27"/>
                  <a:gd name="T15" fmla="*/ 17 h 19"/>
                  <a:gd name="T16" fmla="*/ 10 w 27"/>
                  <a:gd name="T17" fmla="*/ 16 h 19"/>
                  <a:gd name="T18" fmla="*/ 0 w 27"/>
                  <a:gd name="T19" fmla="*/ 19 h 19"/>
                  <a:gd name="T20" fmla="*/ 1 w 27"/>
                  <a:gd name="T21" fmla="*/ 15 h 19"/>
                  <a:gd name="T22" fmla="*/ 2 w 27"/>
                  <a:gd name="T23" fmla="*/ 16 h 19"/>
                  <a:gd name="T24" fmla="*/ 3 w 27"/>
                  <a:gd name="T25" fmla="*/ 16 h 19"/>
                  <a:gd name="T26" fmla="*/ 3 w 27"/>
                  <a:gd name="T27" fmla="*/ 17 h 19"/>
                  <a:gd name="T28" fmla="*/ 2 w 27"/>
                  <a:gd name="T29" fmla="*/ 18 h 19"/>
                  <a:gd name="T30" fmla="*/ 5 w 27"/>
                  <a:gd name="T31" fmla="*/ 16 h 19"/>
                  <a:gd name="T32" fmla="*/ 5 w 27"/>
                  <a:gd name="T33" fmla="*/ 17 h 19"/>
                  <a:gd name="T34" fmla="*/ 8 w 27"/>
                  <a:gd name="T35" fmla="*/ 16 h 19"/>
                  <a:gd name="T36" fmla="*/ 8 w 27"/>
                  <a:gd name="T37" fmla="*/ 14 h 19"/>
                  <a:gd name="T38" fmla="*/ 7 w 27"/>
                  <a:gd name="T39" fmla="*/ 13 h 19"/>
                  <a:gd name="T40" fmla="*/ 9 w 27"/>
                  <a:gd name="T41" fmla="*/ 13 h 19"/>
                  <a:gd name="T42" fmla="*/ 8 w 27"/>
                  <a:gd name="T43" fmla="*/ 10 h 19"/>
                  <a:gd name="T44" fmla="*/ 10 w 27"/>
                  <a:gd name="T45" fmla="*/ 12 h 19"/>
                  <a:gd name="T46" fmla="*/ 20 w 27"/>
                  <a:gd name="T47" fmla="*/ 10 h 19"/>
                  <a:gd name="T48" fmla="*/ 17 w 27"/>
                  <a:gd name="T49" fmla="*/ 10 h 19"/>
                  <a:gd name="T50" fmla="*/ 16 w 27"/>
                  <a:gd name="T51" fmla="*/ 10 h 19"/>
                  <a:gd name="T52" fmla="*/ 15 w 27"/>
                  <a:gd name="T53" fmla="*/ 8 h 19"/>
                  <a:gd name="T54" fmla="*/ 12 w 27"/>
                  <a:gd name="T55" fmla="*/ 10 h 19"/>
                  <a:gd name="T56" fmla="*/ 13 w 27"/>
                  <a:gd name="T57" fmla="*/ 8 h 19"/>
                  <a:gd name="T58" fmla="*/ 15 w 27"/>
                  <a:gd name="T59" fmla="*/ 8 h 19"/>
                  <a:gd name="T60" fmla="*/ 18 w 27"/>
                  <a:gd name="T61" fmla="*/ 7 h 19"/>
                  <a:gd name="T62" fmla="*/ 11 w 27"/>
                  <a:gd name="T63" fmla="*/ 6 h 19"/>
                  <a:gd name="T64" fmla="*/ 12 w 27"/>
                  <a:gd name="T65" fmla="*/ 3 h 19"/>
                  <a:gd name="T66" fmla="*/ 13 w 27"/>
                  <a:gd name="T67" fmla="*/ 6 h 19"/>
                  <a:gd name="T68" fmla="*/ 16 w 27"/>
                  <a:gd name="T69" fmla="*/ 5 h 19"/>
                  <a:gd name="T70" fmla="*/ 16 w 27"/>
                  <a:gd name="T71" fmla="*/ 4 h 19"/>
                  <a:gd name="T72" fmla="*/ 18 w 27"/>
                  <a:gd name="T73" fmla="*/ 2 h 19"/>
                  <a:gd name="T74" fmla="*/ 17 w 27"/>
                  <a:gd name="T75"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9">
                    <a:moveTo>
                      <a:pt x="18" y="0"/>
                    </a:moveTo>
                    <a:cubicBezTo>
                      <a:pt x="17" y="3"/>
                      <a:pt x="24" y="2"/>
                      <a:pt x="24" y="5"/>
                    </a:cubicBezTo>
                    <a:cubicBezTo>
                      <a:pt x="25" y="6"/>
                      <a:pt x="26" y="5"/>
                      <a:pt x="27" y="5"/>
                    </a:cubicBezTo>
                    <a:cubicBezTo>
                      <a:pt x="27" y="8"/>
                      <a:pt x="23" y="7"/>
                      <a:pt x="21" y="9"/>
                    </a:cubicBezTo>
                    <a:cubicBezTo>
                      <a:pt x="24" y="10"/>
                      <a:pt x="19" y="11"/>
                      <a:pt x="23" y="11"/>
                    </a:cubicBezTo>
                    <a:cubicBezTo>
                      <a:pt x="23" y="12"/>
                      <a:pt x="23" y="12"/>
                      <a:pt x="23" y="12"/>
                    </a:cubicBezTo>
                    <a:cubicBezTo>
                      <a:pt x="23" y="12"/>
                      <a:pt x="23" y="12"/>
                      <a:pt x="23" y="12"/>
                    </a:cubicBezTo>
                    <a:cubicBezTo>
                      <a:pt x="24" y="13"/>
                      <a:pt x="24" y="13"/>
                      <a:pt x="24" y="13"/>
                    </a:cubicBezTo>
                    <a:cubicBezTo>
                      <a:pt x="23" y="13"/>
                      <a:pt x="22" y="12"/>
                      <a:pt x="21" y="12"/>
                    </a:cubicBezTo>
                    <a:cubicBezTo>
                      <a:pt x="20" y="13"/>
                      <a:pt x="22" y="13"/>
                      <a:pt x="21" y="14"/>
                    </a:cubicBezTo>
                    <a:cubicBezTo>
                      <a:pt x="20" y="12"/>
                      <a:pt x="18" y="14"/>
                      <a:pt x="18" y="14"/>
                    </a:cubicBezTo>
                    <a:cubicBezTo>
                      <a:pt x="19" y="16"/>
                      <a:pt x="19" y="13"/>
                      <a:pt x="21" y="15"/>
                    </a:cubicBezTo>
                    <a:cubicBezTo>
                      <a:pt x="20" y="15"/>
                      <a:pt x="19" y="15"/>
                      <a:pt x="19" y="15"/>
                    </a:cubicBezTo>
                    <a:cubicBezTo>
                      <a:pt x="19" y="15"/>
                      <a:pt x="19" y="16"/>
                      <a:pt x="19" y="16"/>
                    </a:cubicBezTo>
                    <a:cubicBezTo>
                      <a:pt x="18" y="16"/>
                      <a:pt x="16" y="15"/>
                      <a:pt x="16" y="16"/>
                    </a:cubicBezTo>
                    <a:cubicBezTo>
                      <a:pt x="15" y="16"/>
                      <a:pt x="12" y="17"/>
                      <a:pt x="11" y="17"/>
                    </a:cubicBezTo>
                    <a:cubicBezTo>
                      <a:pt x="11" y="17"/>
                      <a:pt x="11" y="17"/>
                      <a:pt x="11" y="17"/>
                    </a:cubicBezTo>
                    <a:cubicBezTo>
                      <a:pt x="10" y="16"/>
                      <a:pt x="10" y="16"/>
                      <a:pt x="10" y="16"/>
                    </a:cubicBezTo>
                    <a:cubicBezTo>
                      <a:pt x="10" y="18"/>
                      <a:pt x="8" y="15"/>
                      <a:pt x="9" y="17"/>
                    </a:cubicBezTo>
                    <a:cubicBezTo>
                      <a:pt x="6" y="18"/>
                      <a:pt x="3" y="19"/>
                      <a:pt x="0" y="19"/>
                    </a:cubicBezTo>
                    <a:cubicBezTo>
                      <a:pt x="1" y="18"/>
                      <a:pt x="1" y="17"/>
                      <a:pt x="2" y="16"/>
                    </a:cubicBezTo>
                    <a:cubicBezTo>
                      <a:pt x="1" y="16"/>
                      <a:pt x="1" y="15"/>
                      <a:pt x="1" y="15"/>
                    </a:cubicBezTo>
                    <a:cubicBezTo>
                      <a:pt x="2" y="15"/>
                      <a:pt x="2" y="15"/>
                      <a:pt x="2" y="15"/>
                    </a:cubicBezTo>
                    <a:cubicBezTo>
                      <a:pt x="2" y="16"/>
                      <a:pt x="2" y="16"/>
                      <a:pt x="2" y="16"/>
                    </a:cubicBezTo>
                    <a:cubicBezTo>
                      <a:pt x="2" y="17"/>
                      <a:pt x="2" y="17"/>
                      <a:pt x="2" y="17"/>
                    </a:cubicBezTo>
                    <a:cubicBezTo>
                      <a:pt x="3" y="16"/>
                      <a:pt x="3" y="16"/>
                      <a:pt x="3" y="16"/>
                    </a:cubicBezTo>
                    <a:cubicBezTo>
                      <a:pt x="4" y="15"/>
                      <a:pt x="2" y="16"/>
                      <a:pt x="3" y="17"/>
                    </a:cubicBezTo>
                    <a:cubicBezTo>
                      <a:pt x="3" y="17"/>
                      <a:pt x="3" y="17"/>
                      <a:pt x="3" y="17"/>
                    </a:cubicBezTo>
                    <a:cubicBezTo>
                      <a:pt x="2" y="17"/>
                      <a:pt x="2" y="17"/>
                      <a:pt x="2" y="17"/>
                    </a:cubicBezTo>
                    <a:cubicBezTo>
                      <a:pt x="2" y="17"/>
                      <a:pt x="2" y="18"/>
                      <a:pt x="2" y="18"/>
                    </a:cubicBezTo>
                    <a:cubicBezTo>
                      <a:pt x="3" y="19"/>
                      <a:pt x="4" y="17"/>
                      <a:pt x="5" y="17"/>
                    </a:cubicBezTo>
                    <a:cubicBezTo>
                      <a:pt x="5" y="16"/>
                      <a:pt x="5" y="16"/>
                      <a:pt x="5" y="16"/>
                    </a:cubicBezTo>
                    <a:cubicBezTo>
                      <a:pt x="5" y="16"/>
                      <a:pt x="5" y="16"/>
                      <a:pt x="5" y="16"/>
                    </a:cubicBezTo>
                    <a:cubicBezTo>
                      <a:pt x="5" y="17"/>
                      <a:pt x="5" y="17"/>
                      <a:pt x="5" y="17"/>
                    </a:cubicBezTo>
                    <a:cubicBezTo>
                      <a:pt x="6" y="18"/>
                      <a:pt x="7" y="16"/>
                      <a:pt x="8" y="16"/>
                    </a:cubicBezTo>
                    <a:cubicBezTo>
                      <a:pt x="8" y="16"/>
                      <a:pt x="8" y="16"/>
                      <a:pt x="8" y="16"/>
                    </a:cubicBezTo>
                    <a:cubicBezTo>
                      <a:pt x="7" y="16"/>
                      <a:pt x="7" y="16"/>
                      <a:pt x="7" y="16"/>
                    </a:cubicBezTo>
                    <a:cubicBezTo>
                      <a:pt x="8" y="14"/>
                      <a:pt x="8" y="14"/>
                      <a:pt x="8" y="14"/>
                    </a:cubicBezTo>
                    <a:cubicBezTo>
                      <a:pt x="7" y="14"/>
                      <a:pt x="6" y="14"/>
                      <a:pt x="5" y="13"/>
                    </a:cubicBezTo>
                    <a:cubicBezTo>
                      <a:pt x="5" y="12"/>
                      <a:pt x="6" y="15"/>
                      <a:pt x="7" y="13"/>
                    </a:cubicBezTo>
                    <a:cubicBezTo>
                      <a:pt x="6" y="13"/>
                      <a:pt x="6" y="13"/>
                      <a:pt x="6" y="13"/>
                    </a:cubicBezTo>
                    <a:cubicBezTo>
                      <a:pt x="6" y="13"/>
                      <a:pt x="9" y="11"/>
                      <a:pt x="9" y="13"/>
                    </a:cubicBezTo>
                    <a:cubicBezTo>
                      <a:pt x="10" y="12"/>
                      <a:pt x="9" y="12"/>
                      <a:pt x="10" y="11"/>
                    </a:cubicBezTo>
                    <a:cubicBezTo>
                      <a:pt x="9" y="11"/>
                      <a:pt x="9" y="10"/>
                      <a:pt x="8" y="10"/>
                    </a:cubicBezTo>
                    <a:cubicBezTo>
                      <a:pt x="8" y="10"/>
                      <a:pt x="9" y="10"/>
                      <a:pt x="10" y="10"/>
                    </a:cubicBezTo>
                    <a:cubicBezTo>
                      <a:pt x="10" y="12"/>
                      <a:pt x="10" y="12"/>
                      <a:pt x="10" y="12"/>
                    </a:cubicBezTo>
                    <a:cubicBezTo>
                      <a:pt x="13" y="11"/>
                      <a:pt x="18" y="11"/>
                      <a:pt x="21" y="11"/>
                    </a:cubicBezTo>
                    <a:cubicBezTo>
                      <a:pt x="21" y="10"/>
                      <a:pt x="21" y="10"/>
                      <a:pt x="20" y="10"/>
                    </a:cubicBezTo>
                    <a:cubicBezTo>
                      <a:pt x="19" y="9"/>
                      <a:pt x="22" y="9"/>
                      <a:pt x="21" y="8"/>
                    </a:cubicBezTo>
                    <a:cubicBezTo>
                      <a:pt x="18" y="8"/>
                      <a:pt x="19" y="11"/>
                      <a:pt x="17" y="10"/>
                    </a:cubicBezTo>
                    <a:cubicBezTo>
                      <a:pt x="17" y="10"/>
                      <a:pt x="17" y="9"/>
                      <a:pt x="17" y="9"/>
                    </a:cubicBezTo>
                    <a:cubicBezTo>
                      <a:pt x="16" y="9"/>
                      <a:pt x="16" y="10"/>
                      <a:pt x="16" y="10"/>
                    </a:cubicBezTo>
                    <a:cubicBezTo>
                      <a:pt x="15" y="10"/>
                      <a:pt x="17" y="8"/>
                      <a:pt x="15" y="9"/>
                    </a:cubicBezTo>
                    <a:cubicBezTo>
                      <a:pt x="15" y="8"/>
                      <a:pt x="15" y="8"/>
                      <a:pt x="15" y="8"/>
                    </a:cubicBezTo>
                    <a:cubicBezTo>
                      <a:pt x="14" y="8"/>
                      <a:pt x="14" y="8"/>
                      <a:pt x="14" y="8"/>
                    </a:cubicBezTo>
                    <a:cubicBezTo>
                      <a:pt x="15" y="9"/>
                      <a:pt x="13" y="10"/>
                      <a:pt x="12" y="10"/>
                    </a:cubicBezTo>
                    <a:cubicBezTo>
                      <a:pt x="11" y="10"/>
                      <a:pt x="11" y="10"/>
                      <a:pt x="10" y="9"/>
                    </a:cubicBezTo>
                    <a:cubicBezTo>
                      <a:pt x="11" y="10"/>
                      <a:pt x="12" y="9"/>
                      <a:pt x="13" y="8"/>
                    </a:cubicBezTo>
                    <a:cubicBezTo>
                      <a:pt x="13" y="9"/>
                      <a:pt x="14" y="7"/>
                      <a:pt x="15" y="7"/>
                    </a:cubicBezTo>
                    <a:cubicBezTo>
                      <a:pt x="15" y="8"/>
                      <a:pt x="15" y="8"/>
                      <a:pt x="15" y="8"/>
                    </a:cubicBezTo>
                    <a:cubicBezTo>
                      <a:pt x="15" y="9"/>
                      <a:pt x="16" y="9"/>
                      <a:pt x="17" y="8"/>
                    </a:cubicBezTo>
                    <a:cubicBezTo>
                      <a:pt x="16" y="8"/>
                      <a:pt x="17" y="7"/>
                      <a:pt x="18" y="7"/>
                    </a:cubicBezTo>
                    <a:cubicBezTo>
                      <a:pt x="18" y="7"/>
                      <a:pt x="18" y="7"/>
                      <a:pt x="18" y="7"/>
                    </a:cubicBezTo>
                    <a:cubicBezTo>
                      <a:pt x="16" y="5"/>
                      <a:pt x="12" y="8"/>
                      <a:pt x="11" y="6"/>
                    </a:cubicBezTo>
                    <a:cubicBezTo>
                      <a:pt x="12" y="7"/>
                      <a:pt x="11" y="5"/>
                      <a:pt x="11" y="4"/>
                    </a:cubicBezTo>
                    <a:cubicBezTo>
                      <a:pt x="12" y="3"/>
                      <a:pt x="12" y="3"/>
                      <a:pt x="12" y="3"/>
                    </a:cubicBezTo>
                    <a:cubicBezTo>
                      <a:pt x="12" y="4"/>
                      <a:pt x="13" y="5"/>
                      <a:pt x="15" y="4"/>
                    </a:cubicBezTo>
                    <a:cubicBezTo>
                      <a:pt x="14" y="4"/>
                      <a:pt x="13" y="6"/>
                      <a:pt x="13" y="6"/>
                    </a:cubicBezTo>
                    <a:cubicBezTo>
                      <a:pt x="14" y="7"/>
                      <a:pt x="16" y="6"/>
                      <a:pt x="17" y="6"/>
                    </a:cubicBezTo>
                    <a:cubicBezTo>
                      <a:pt x="16" y="5"/>
                      <a:pt x="16" y="5"/>
                      <a:pt x="16" y="5"/>
                    </a:cubicBezTo>
                    <a:cubicBezTo>
                      <a:pt x="16" y="4"/>
                      <a:pt x="16" y="4"/>
                      <a:pt x="16" y="4"/>
                    </a:cubicBezTo>
                    <a:cubicBezTo>
                      <a:pt x="16" y="4"/>
                      <a:pt x="16" y="4"/>
                      <a:pt x="16" y="4"/>
                    </a:cubicBezTo>
                    <a:cubicBezTo>
                      <a:pt x="18" y="4"/>
                      <a:pt x="16" y="2"/>
                      <a:pt x="16" y="1"/>
                    </a:cubicBezTo>
                    <a:cubicBezTo>
                      <a:pt x="17" y="2"/>
                      <a:pt x="17" y="2"/>
                      <a:pt x="18" y="2"/>
                    </a:cubicBezTo>
                    <a:cubicBezTo>
                      <a:pt x="19" y="1"/>
                      <a:pt x="18" y="1"/>
                      <a:pt x="18" y="1"/>
                    </a:cubicBezTo>
                    <a:cubicBezTo>
                      <a:pt x="17" y="0"/>
                      <a:pt x="16" y="0"/>
                      <a:pt x="17" y="0"/>
                    </a:cubicBezTo>
                    <a:cubicBezTo>
                      <a:pt x="17"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2" name="Freeform 743">
                <a:extLst>
                  <a:ext uri="{FF2B5EF4-FFF2-40B4-BE49-F238E27FC236}">
                    <a16:creationId xmlns:a16="http://schemas.microsoft.com/office/drawing/2014/main" id="{84F0A7C0-D338-4836-9CAF-82DEA48037A5}"/>
                  </a:ext>
                </a:extLst>
              </p:cNvPr>
              <p:cNvSpPr/>
              <p:nvPr/>
            </p:nvSpPr>
            <p:spPr bwMode="auto">
              <a:xfrm>
                <a:off x="4126" y="139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3" name="Freeform 744">
                <a:extLst>
                  <a:ext uri="{FF2B5EF4-FFF2-40B4-BE49-F238E27FC236}">
                    <a16:creationId xmlns:a16="http://schemas.microsoft.com/office/drawing/2014/main" id="{04CE7653-EA62-493A-BD67-93249AADCF66}"/>
                  </a:ext>
                </a:extLst>
              </p:cNvPr>
              <p:cNvSpPr/>
              <p:nvPr/>
            </p:nvSpPr>
            <p:spPr bwMode="auto">
              <a:xfrm>
                <a:off x="2159" y="139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4" name="Freeform 745">
                <a:extLst>
                  <a:ext uri="{FF2B5EF4-FFF2-40B4-BE49-F238E27FC236}">
                    <a16:creationId xmlns:a16="http://schemas.microsoft.com/office/drawing/2014/main" id="{5156935C-2BEB-4796-A7B1-18F948ED88FA}"/>
                  </a:ext>
                </a:extLst>
              </p:cNvPr>
              <p:cNvSpPr/>
              <p:nvPr/>
            </p:nvSpPr>
            <p:spPr bwMode="auto">
              <a:xfrm>
                <a:off x="3532" y="1395"/>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5" name="Freeform 746">
                <a:extLst>
                  <a:ext uri="{FF2B5EF4-FFF2-40B4-BE49-F238E27FC236}">
                    <a16:creationId xmlns:a16="http://schemas.microsoft.com/office/drawing/2014/main" id="{47A0B775-4345-48C6-B831-2EE26F28FAAF}"/>
                  </a:ext>
                </a:extLst>
              </p:cNvPr>
              <p:cNvSpPr/>
              <p:nvPr/>
            </p:nvSpPr>
            <p:spPr bwMode="auto">
              <a:xfrm>
                <a:off x="3717" y="1395"/>
                <a:ext cx="16" cy="8"/>
              </a:xfrm>
              <a:custGeom>
                <a:gdLst>
                  <a:gd name="T0" fmla="*/ 6 w 6"/>
                  <a:gd name="T1" fmla="*/ 3 h 3"/>
                  <a:gd name="T2" fmla="*/ 5 w 6"/>
                  <a:gd name="T3" fmla="*/ 3 h 3"/>
                  <a:gd name="T4" fmla="*/ 2 w 6"/>
                  <a:gd name="T5" fmla="*/ 1 h 3"/>
                  <a:gd name="T6" fmla="*/ 1 w 6"/>
                  <a:gd name="T7" fmla="*/ 1 h 3"/>
                  <a:gd name="T8" fmla="*/ 1 w 6"/>
                  <a:gd name="T9" fmla="*/ 1 h 3"/>
                  <a:gd name="T10" fmla="*/ 3 w 6"/>
                  <a:gd name="T11" fmla="*/ 0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cubicBezTo>
                      <a:pt x="5" y="3"/>
                      <a:pt x="5" y="3"/>
                      <a:pt x="5" y="3"/>
                    </a:cubicBezTo>
                    <a:cubicBezTo>
                      <a:pt x="5" y="1"/>
                      <a:pt x="3" y="2"/>
                      <a:pt x="2" y="1"/>
                    </a:cubicBezTo>
                    <a:cubicBezTo>
                      <a:pt x="1" y="1"/>
                      <a:pt x="1" y="2"/>
                      <a:pt x="1" y="1"/>
                    </a:cubicBezTo>
                    <a:cubicBezTo>
                      <a:pt x="0" y="1"/>
                      <a:pt x="1" y="1"/>
                      <a:pt x="1" y="1"/>
                    </a:cubicBezTo>
                    <a:cubicBezTo>
                      <a:pt x="1" y="1"/>
                      <a:pt x="2" y="1"/>
                      <a:pt x="3" y="0"/>
                    </a:cubicBezTo>
                    <a:cubicBezTo>
                      <a:pt x="4" y="1"/>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6" name="Freeform 747">
                <a:extLst>
                  <a:ext uri="{FF2B5EF4-FFF2-40B4-BE49-F238E27FC236}">
                    <a16:creationId xmlns:a16="http://schemas.microsoft.com/office/drawing/2014/main" id="{943C8C97-FC70-47B3-864F-C8876B5214A5}"/>
                  </a:ext>
                </a:extLst>
              </p:cNvPr>
              <p:cNvSpPr/>
              <p:nvPr/>
            </p:nvSpPr>
            <p:spPr bwMode="auto">
              <a:xfrm>
                <a:off x="2637" y="1397"/>
                <a:ext cx="8" cy="3"/>
              </a:xfrm>
              <a:custGeom>
                <a:gdLst>
                  <a:gd name="T0" fmla="*/ 3 w 3"/>
                  <a:gd name="T1" fmla="*/ 0 h 1"/>
                  <a:gd name="T2" fmla="*/ 1 w 3"/>
                  <a:gd name="T3" fmla="*/ 1 h 1"/>
                  <a:gd name="T4" fmla="*/ 0 w 3"/>
                  <a:gd name="T5" fmla="*/ 1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1"/>
                      <a:pt x="1" y="1"/>
                    </a:cubicBezTo>
                    <a:cubicBezTo>
                      <a:pt x="0" y="1"/>
                      <a:pt x="0" y="1"/>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7" name="Freeform 748">
                <a:extLst>
                  <a:ext uri="{FF2B5EF4-FFF2-40B4-BE49-F238E27FC236}">
                    <a16:creationId xmlns:a16="http://schemas.microsoft.com/office/drawing/2014/main" id="{EBC3C6C7-9CEE-42A0-82EB-79B8621659C5}"/>
                  </a:ext>
                </a:extLst>
              </p:cNvPr>
              <p:cNvSpPr/>
              <p:nvPr/>
            </p:nvSpPr>
            <p:spPr bwMode="auto">
              <a:xfrm>
                <a:off x="3148" y="1397"/>
                <a:ext cx="13" cy="11"/>
              </a:xfrm>
              <a:custGeom>
                <a:gdLst>
                  <a:gd name="T0" fmla="*/ 3 w 5"/>
                  <a:gd name="T1" fmla="*/ 0 h 4"/>
                  <a:gd name="T2" fmla="*/ 2 w 5"/>
                  <a:gd name="T3" fmla="*/ 1 h 4"/>
                  <a:gd name="T4" fmla="*/ 5 w 5"/>
                  <a:gd name="T5" fmla="*/ 2 h 4"/>
                  <a:gd name="T6" fmla="*/ 1 w 5"/>
                  <a:gd name="T7" fmla="*/ 4 h 4"/>
                  <a:gd name="T8" fmla="*/ 1 w 5"/>
                  <a:gd name="T9" fmla="*/ 3 h 4"/>
                  <a:gd name="T10" fmla="*/ 2 w 5"/>
                  <a:gd name="T11" fmla="*/ 2 h 4"/>
                  <a:gd name="T12" fmla="*/ 1 w 5"/>
                  <a:gd name="T13" fmla="*/ 0 h 4"/>
                  <a:gd name="T14" fmla="*/ 1 w 5"/>
                  <a:gd name="T15" fmla="*/ 0 h 4"/>
                  <a:gd name="T16" fmla="*/ 1 w 5"/>
                  <a:gd name="T17" fmla="*/ 1 h 4"/>
                  <a:gd name="T18" fmla="*/ 0 w 5"/>
                  <a:gd name="T19" fmla="*/ 0 h 4"/>
                  <a:gd name="T20" fmla="*/ 3 w 5"/>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cubicBezTo>
                      <a:pt x="2" y="1"/>
                      <a:pt x="2" y="1"/>
                      <a:pt x="2" y="1"/>
                    </a:cubicBezTo>
                    <a:cubicBezTo>
                      <a:pt x="5" y="2"/>
                      <a:pt x="5" y="2"/>
                      <a:pt x="5" y="2"/>
                    </a:cubicBezTo>
                    <a:cubicBezTo>
                      <a:pt x="5" y="4"/>
                      <a:pt x="2" y="3"/>
                      <a:pt x="1" y="4"/>
                    </a:cubicBezTo>
                    <a:cubicBezTo>
                      <a:pt x="1" y="3"/>
                      <a:pt x="1" y="3"/>
                      <a:pt x="1" y="3"/>
                    </a:cubicBezTo>
                    <a:cubicBezTo>
                      <a:pt x="0" y="3"/>
                      <a:pt x="2" y="3"/>
                      <a:pt x="2" y="2"/>
                    </a:cubicBezTo>
                    <a:cubicBezTo>
                      <a:pt x="3" y="1"/>
                      <a:pt x="2" y="1"/>
                      <a:pt x="1" y="0"/>
                    </a:cubicBezTo>
                    <a:cubicBezTo>
                      <a:pt x="1" y="0"/>
                      <a:pt x="1" y="0"/>
                      <a:pt x="1" y="0"/>
                    </a:cubicBezTo>
                    <a:cubicBezTo>
                      <a:pt x="1" y="1"/>
                      <a:pt x="1" y="1"/>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8" name="Freeform 749">
                <a:extLst>
                  <a:ext uri="{FF2B5EF4-FFF2-40B4-BE49-F238E27FC236}">
                    <a16:creationId xmlns:a16="http://schemas.microsoft.com/office/drawing/2014/main" id="{AA3DED71-79C9-4105-A1D2-612B6F2D8C02}"/>
                  </a:ext>
                </a:extLst>
              </p:cNvPr>
              <p:cNvSpPr/>
              <p:nvPr/>
            </p:nvSpPr>
            <p:spPr bwMode="auto">
              <a:xfrm>
                <a:off x="2910" y="1397"/>
                <a:ext cx="11" cy="6"/>
              </a:xfrm>
              <a:custGeom>
                <a:gdLst>
                  <a:gd name="T0" fmla="*/ 3 w 4"/>
                  <a:gd name="T1" fmla="*/ 0 h 2"/>
                  <a:gd name="T2" fmla="*/ 1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2"/>
                      <a:pt x="1" y="0"/>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9" name="Freeform 750">
                <a:extLst>
                  <a:ext uri="{FF2B5EF4-FFF2-40B4-BE49-F238E27FC236}">
                    <a16:creationId xmlns:a16="http://schemas.microsoft.com/office/drawing/2014/main" id="{B966402C-C2A5-4392-A7AD-07405D7B8222}"/>
                  </a:ext>
                </a:extLst>
              </p:cNvPr>
              <p:cNvSpPr/>
              <p:nvPr/>
            </p:nvSpPr>
            <p:spPr bwMode="auto">
              <a:xfrm>
                <a:off x="3792" y="13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0" name="Freeform 751">
                <a:extLst>
                  <a:ext uri="{FF2B5EF4-FFF2-40B4-BE49-F238E27FC236}">
                    <a16:creationId xmlns:a16="http://schemas.microsoft.com/office/drawing/2014/main" id="{B3AFF414-406F-4EFB-BAB6-CD742CBEEEEB}"/>
                  </a:ext>
                </a:extLst>
              </p:cNvPr>
              <p:cNvSpPr/>
              <p:nvPr/>
            </p:nvSpPr>
            <p:spPr bwMode="auto">
              <a:xfrm>
                <a:off x="2127" y="1400"/>
                <a:ext cx="3" cy="3"/>
              </a:xfrm>
              <a:custGeom>
                <a:gdLst>
                  <a:gd name="T0" fmla="*/ 3 w 3"/>
                  <a:gd name="T1" fmla="*/ 0 h 3"/>
                  <a:gd name="T2" fmla="*/ 3 w 3"/>
                  <a:gd name="T3" fmla="*/ 3 h 3"/>
                  <a:gd name="T4" fmla="*/ 0 w 3"/>
                  <a:gd name="T5" fmla="*/ 0 h 3"/>
                  <a:gd name="T6" fmla="*/ 3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1" name="Freeform 752">
                <a:extLst>
                  <a:ext uri="{FF2B5EF4-FFF2-40B4-BE49-F238E27FC236}">
                    <a16:creationId xmlns:a16="http://schemas.microsoft.com/office/drawing/2014/main" id="{9758A4A7-FAE5-4C07-9B99-F281F92CA06F}"/>
                  </a:ext>
                </a:extLst>
              </p:cNvPr>
              <p:cNvSpPr/>
              <p:nvPr/>
            </p:nvSpPr>
            <p:spPr bwMode="auto">
              <a:xfrm>
                <a:off x="3313" y="1400"/>
                <a:ext cx="8" cy="5"/>
              </a:xfrm>
              <a:custGeom>
                <a:gdLst>
                  <a:gd name="T0" fmla="*/ 2 w 3"/>
                  <a:gd name="T1" fmla="*/ 0 h 2"/>
                  <a:gd name="T2" fmla="*/ 2 w 3"/>
                  <a:gd name="T3" fmla="*/ 2 h 2"/>
                  <a:gd name="T4" fmla="*/ 2 w 3"/>
                  <a:gd name="T5" fmla="*/ 0 h 2"/>
                </a:gdLst>
                <a:cxnLst>
                  <a:cxn ang="0">
                    <a:pos x="T0" y="T1"/>
                  </a:cxn>
                  <a:cxn ang="0">
                    <a:pos x="T2" y="T3"/>
                  </a:cxn>
                  <a:cxn ang="0">
                    <a:pos x="T4" y="T5"/>
                  </a:cxn>
                </a:cxnLst>
                <a:rect l="0" t="0" r="r" b="b"/>
                <a:pathLst>
                  <a:path w="3" h="2">
                    <a:moveTo>
                      <a:pt x="2" y="0"/>
                    </a:moveTo>
                    <a:cubicBezTo>
                      <a:pt x="3" y="1"/>
                      <a:pt x="2" y="2"/>
                      <a:pt x="2"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2" name="Freeform 753">
                <a:extLst>
                  <a:ext uri="{FF2B5EF4-FFF2-40B4-BE49-F238E27FC236}">
                    <a16:creationId xmlns:a16="http://schemas.microsoft.com/office/drawing/2014/main" id="{30708756-299E-4A25-8757-A1D287661282}"/>
                  </a:ext>
                </a:extLst>
              </p:cNvPr>
              <p:cNvSpPr/>
              <p:nvPr/>
            </p:nvSpPr>
            <p:spPr bwMode="auto">
              <a:xfrm>
                <a:off x="4091" y="1400"/>
                <a:ext cx="2"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3" name="Freeform 754">
                <a:extLst>
                  <a:ext uri="{FF2B5EF4-FFF2-40B4-BE49-F238E27FC236}">
                    <a16:creationId xmlns:a16="http://schemas.microsoft.com/office/drawing/2014/main" id="{46BF90F5-4242-4A43-B466-B01BDC163F56}"/>
                  </a:ext>
                </a:extLst>
              </p:cNvPr>
              <p:cNvSpPr/>
              <p:nvPr/>
            </p:nvSpPr>
            <p:spPr bwMode="auto">
              <a:xfrm>
                <a:off x="3719" y="1400"/>
                <a:ext cx="3" cy="3"/>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4" name="Freeform 755">
                <a:extLst>
                  <a:ext uri="{FF2B5EF4-FFF2-40B4-BE49-F238E27FC236}">
                    <a16:creationId xmlns:a16="http://schemas.microsoft.com/office/drawing/2014/main" id="{0B5231C1-42E5-4C1E-99B4-4EA5728351A1}"/>
                  </a:ext>
                </a:extLst>
              </p:cNvPr>
              <p:cNvSpPr/>
              <p:nvPr/>
            </p:nvSpPr>
            <p:spPr bwMode="auto">
              <a:xfrm>
                <a:off x="3784" y="140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0"/>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5" name="Freeform 756">
                <a:extLst>
                  <a:ext uri="{FF2B5EF4-FFF2-40B4-BE49-F238E27FC236}">
                    <a16:creationId xmlns:a16="http://schemas.microsoft.com/office/drawing/2014/main" id="{8E8F3868-9D0E-4C3C-A2C1-A1103EB3A8DB}"/>
                  </a:ext>
                </a:extLst>
              </p:cNvPr>
              <p:cNvSpPr/>
              <p:nvPr/>
            </p:nvSpPr>
            <p:spPr bwMode="auto">
              <a:xfrm>
                <a:off x="4075" y="140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6" name="Freeform 757">
                <a:extLst>
                  <a:ext uri="{FF2B5EF4-FFF2-40B4-BE49-F238E27FC236}">
                    <a16:creationId xmlns:a16="http://schemas.microsoft.com/office/drawing/2014/main" id="{AD1A96D6-5BCF-4D01-8460-D427E205A4E2}"/>
                  </a:ext>
                </a:extLst>
              </p:cNvPr>
              <p:cNvSpPr/>
              <p:nvPr/>
            </p:nvSpPr>
            <p:spPr bwMode="auto">
              <a:xfrm>
                <a:off x="3292" y="1400"/>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7" name="Freeform 758">
                <a:extLst>
                  <a:ext uri="{FF2B5EF4-FFF2-40B4-BE49-F238E27FC236}">
                    <a16:creationId xmlns:a16="http://schemas.microsoft.com/office/drawing/2014/main" id="{47DE416B-7C6B-48E7-9267-B2F8CBD9C797}"/>
                  </a:ext>
                </a:extLst>
              </p:cNvPr>
              <p:cNvSpPr/>
              <p:nvPr/>
            </p:nvSpPr>
            <p:spPr bwMode="auto">
              <a:xfrm>
                <a:off x="2146" y="1403"/>
                <a:ext cx="2"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8" name="Freeform 759">
                <a:extLst>
                  <a:ext uri="{FF2B5EF4-FFF2-40B4-BE49-F238E27FC236}">
                    <a16:creationId xmlns:a16="http://schemas.microsoft.com/office/drawing/2014/main" id="{3FB29DA3-AD88-4260-BC48-A1769B2D9534}"/>
                  </a:ext>
                </a:extLst>
              </p:cNvPr>
              <p:cNvSpPr/>
              <p:nvPr/>
            </p:nvSpPr>
            <p:spPr bwMode="auto">
              <a:xfrm>
                <a:off x="2632" y="1403"/>
                <a:ext cx="8" cy="10"/>
              </a:xfrm>
              <a:custGeom>
                <a:gdLst>
                  <a:gd name="T0" fmla="*/ 3 w 3"/>
                  <a:gd name="T1" fmla="*/ 2 h 4"/>
                  <a:gd name="T2" fmla="*/ 1 w 3"/>
                  <a:gd name="T3" fmla="*/ 3 h 4"/>
                  <a:gd name="T4" fmla="*/ 1 w 3"/>
                  <a:gd name="T5" fmla="*/ 0 h 4"/>
                  <a:gd name="T6" fmla="*/ 3 w 3"/>
                  <a:gd name="T7" fmla="*/ 2 h 4"/>
                </a:gdLst>
                <a:cxnLst>
                  <a:cxn ang="0">
                    <a:pos x="T0" y="T1"/>
                  </a:cxn>
                  <a:cxn ang="0">
                    <a:pos x="T2" y="T3"/>
                  </a:cxn>
                  <a:cxn ang="0">
                    <a:pos x="T4" y="T5"/>
                  </a:cxn>
                  <a:cxn ang="0">
                    <a:pos x="T6" y="T7"/>
                  </a:cxn>
                </a:cxnLst>
                <a:rect l="0" t="0" r="r" b="b"/>
                <a:pathLst>
                  <a:path w="3" h="4">
                    <a:moveTo>
                      <a:pt x="3" y="2"/>
                    </a:moveTo>
                    <a:cubicBezTo>
                      <a:pt x="2" y="2"/>
                      <a:pt x="2" y="4"/>
                      <a:pt x="1" y="3"/>
                    </a:cubicBezTo>
                    <a:cubicBezTo>
                      <a:pt x="0" y="2"/>
                      <a:pt x="1" y="1"/>
                      <a:pt x="1" y="0"/>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9" name="Freeform 760">
                <a:extLst>
                  <a:ext uri="{FF2B5EF4-FFF2-40B4-BE49-F238E27FC236}">
                    <a16:creationId xmlns:a16="http://schemas.microsoft.com/office/drawing/2014/main" id="{6CBA712A-F823-4213-B108-EF1516FC440E}"/>
                  </a:ext>
                </a:extLst>
              </p:cNvPr>
              <p:cNvSpPr/>
              <p:nvPr/>
            </p:nvSpPr>
            <p:spPr bwMode="auto">
              <a:xfrm>
                <a:off x="3701" y="1403"/>
                <a:ext cx="10" cy="5"/>
              </a:xfrm>
              <a:custGeom>
                <a:gdLst>
                  <a:gd name="T0" fmla="*/ 4 w 4"/>
                  <a:gd name="T1" fmla="*/ 1 h 2"/>
                  <a:gd name="T2" fmla="*/ 2 w 4"/>
                  <a:gd name="T3" fmla="*/ 2 h 2"/>
                  <a:gd name="T4" fmla="*/ 0 w 4"/>
                  <a:gd name="T5" fmla="*/ 1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1"/>
                      <a:pt x="2" y="2"/>
                    </a:cubicBezTo>
                    <a:cubicBezTo>
                      <a:pt x="0" y="1"/>
                      <a:pt x="0" y="1"/>
                      <a:pt x="0" y="1"/>
                    </a:cubicBezTo>
                    <a:cubicBezTo>
                      <a:pt x="0" y="0"/>
                      <a:pt x="1" y="1"/>
                      <a:pt x="2"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0" name="Freeform 761">
                <a:extLst>
                  <a:ext uri="{FF2B5EF4-FFF2-40B4-BE49-F238E27FC236}">
                    <a16:creationId xmlns:a16="http://schemas.microsoft.com/office/drawing/2014/main" id="{3B92D8B3-7CA8-4262-9C8C-918ED6716CEF}"/>
                  </a:ext>
                </a:extLst>
              </p:cNvPr>
              <p:cNvSpPr/>
              <p:nvPr/>
            </p:nvSpPr>
            <p:spPr bwMode="auto">
              <a:xfrm>
                <a:off x="4168" y="1403"/>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1" name="Freeform 762">
                <a:extLst>
                  <a:ext uri="{FF2B5EF4-FFF2-40B4-BE49-F238E27FC236}">
                    <a16:creationId xmlns:a16="http://schemas.microsoft.com/office/drawing/2014/main" id="{02CC6A6A-26E8-42E4-9835-BB4B051B47B3}"/>
                  </a:ext>
                </a:extLst>
              </p:cNvPr>
              <p:cNvSpPr/>
              <p:nvPr/>
            </p:nvSpPr>
            <p:spPr bwMode="auto">
              <a:xfrm>
                <a:off x="2156" y="140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2" name="Freeform 763">
                <a:extLst>
                  <a:ext uri="{FF2B5EF4-FFF2-40B4-BE49-F238E27FC236}">
                    <a16:creationId xmlns:a16="http://schemas.microsoft.com/office/drawing/2014/main" id="{7C117689-DD9A-4AFE-AD8E-C581A1A3FD40}"/>
                  </a:ext>
                </a:extLst>
              </p:cNvPr>
              <p:cNvSpPr/>
              <p:nvPr/>
            </p:nvSpPr>
            <p:spPr bwMode="auto">
              <a:xfrm>
                <a:off x="3695" y="140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3" name="Freeform 764">
                <a:extLst>
                  <a:ext uri="{FF2B5EF4-FFF2-40B4-BE49-F238E27FC236}">
                    <a16:creationId xmlns:a16="http://schemas.microsoft.com/office/drawing/2014/main" id="{11A6A622-AFFE-4F4B-A786-D96DB3634136}"/>
                  </a:ext>
                </a:extLst>
              </p:cNvPr>
              <p:cNvSpPr/>
              <p:nvPr/>
            </p:nvSpPr>
            <p:spPr bwMode="auto">
              <a:xfrm>
                <a:off x="3762" y="1405"/>
                <a:ext cx="6" cy="6"/>
              </a:xfrm>
              <a:custGeom>
                <a:gdLst>
                  <a:gd name="T0" fmla="*/ 1 w 2"/>
                  <a:gd name="T1" fmla="*/ 1 h 2"/>
                  <a:gd name="T2" fmla="*/ 0 w 2"/>
                  <a:gd name="T3" fmla="*/ 0 h 2"/>
                  <a:gd name="T4" fmla="*/ 1 w 2"/>
                  <a:gd name="T5" fmla="*/ 1 h 2"/>
                </a:gdLst>
                <a:cxnLst>
                  <a:cxn ang="0">
                    <a:pos x="T0" y="T1"/>
                  </a:cxn>
                  <a:cxn ang="0">
                    <a:pos x="T2" y="T3"/>
                  </a:cxn>
                  <a:cxn ang="0">
                    <a:pos x="T4" y="T5"/>
                  </a:cxn>
                </a:cxnLst>
                <a:rect l="0" t="0" r="r" b="b"/>
                <a:pathLst>
                  <a:path w="2" h="2">
                    <a:moveTo>
                      <a:pt x="1" y="1"/>
                    </a:moveTo>
                    <a:cubicBezTo>
                      <a:pt x="1" y="0"/>
                      <a:pt x="0" y="2"/>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4" name="Freeform 765">
                <a:extLst>
                  <a:ext uri="{FF2B5EF4-FFF2-40B4-BE49-F238E27FC236}">
                    <a16:creationId xmlns:a16="http://schemas.microsoft.com/office/drawing/2014/main" id="{5137C4E5-132F-4A62-9712-061AF39375FB}"/>
                  </a:ext>
                </a:extLst>
              </p:cNvPr>
              <p:cNvSpPr/>
              <p:nvPr/>
            </p:nvSpPr>
            <p:spPr bwMode="auto">
              <a:xfrm>
                <a:off x="4053" y="1403"/>
                <a:ext cx="19" cy="16"/>
              </a:xfrm>
              <a:custGeom>
                <a:gdLst>
                  <a:gd name="T0" fmla="*/ 3 w 7"/>
                  <a:gd name="T1" fmla="*/ 1 h 6"/>
                  <a:gd name="T2" fmla="*/ 2 w 7"/>
                  <a:gd name="T3" fmla="*/ 3 h 6"/>
                  <a:gd name="T4" fmla="*/ 7 w 7"/>
                  <a:gd name="T5" fmla="*/ 4 h 6"/>
                  <a:gd name="T6" fmla="*/ 2 w 7"/>
                  <a:gd name="T7" fmla="*/ 6 h 6"/>
                  <a:gd name="T8" fmla="*/ 1 w 7"/>
                  <a:gd name="T9" fmla="*/ 5 h 6"/>
                  <a:gd name="T10" fmla="*/ 3 w 7"/>
                  <a:gd name="T11" fmla="*/ 5 h 6"/>
                  <a:gd name="T12" fmla="*/ 2 w 7"/>
                  <a:gd name="T13" fmla="*/ 4 h 6"/>
                  <a:gd name="T14" fmla="*/ 1 w 7"/>
                  <a:gd name="T15" fmla="*/ 4 h 6"/>
                  <a:gd name="T16" fmla="*/ 3 w 7"/>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1"/>
                    </a:moveTo>
                    <a:cubicBezTo>
                      <a:pt x="2" y="2"/>
                      <a:pt x="4" y="2"/>
                      <a:pt x="2" y="3"/>
                    </a:cubicBezTo>
                    <a:cubicBezTo>
                      <a:pt x="4" y="5"/>
                      <a:pt x="6" y="2"/>
                      <a:pt x="7" y="4"/>
                    </a:cubicBezTo>
                    <a:cubicBezTo>
                      <a:pt x="5" y="4"/>
                      <a:pt x="4" y="6"/>
                      <a:pt x="2" y="6"/>
                    </a:cubicBezTo>
                    <a:cubicBezTo>
                      <a:pt x="2" y="5"/>
                      <a:pt x="2" y="5"/>
                      <a:pt x="1" y="5"/>
                    </a:cubicBezTo>
                    <a:cubicBezTo>
                      <a:pt x="2" y="5"/>
                      <a:pt x="2" y="5"/>
                      <a:pt x="3" y="5"/>
                    </a:cubicBezTo>
                    <a:cubicBezTo>
                      <a:pt x="2" y="4"/>
                      <a:pt x="2" y="4"/>
                      <a:pt x="2" y="4"/>
                    </a:cubicBezTo>
                    <a:cubicBezTo>
                      <a:pt x="1" y="4"/>
                      <a:pt x="1" y="4"/>
                      <a:pt x="1" y="4"/>
                    </a:cubicBezTo>
                    <a:cubicBezTo>
                      <a:pt x="2" y="4"/>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5" name="Freeform 766">
                <a:extLst>
                  <a:ext uri="{FF2B5EF4-FFF2-40B4-BE49-F238E27FC236}">
                    <a16:creationId xmlns:a16="http://schemas.microsoft.com/office/drawing/2014/main" id="{AD5EFE1B-A499-496B-ACCC-58F85799324B}"/>
                  </a:ext>
                </a:extLst>
              </p:cNvPr>
              <p:cNvSpPr/>
              <p:nvPr/>
            </p:nvSpPr>
            <p:spPr bwMode="auto">
              <a:xfrm>
                <a:off x="3687" y="1405"/>
                <a:ext cx="8" cy="6"/>
              </a:xfrm>
              <a:custGeom>
                <a:gdLst>
                  <a:gd name="T0" fmla="*/ 2 w 3"/>
                  <a:gd name="T1" fmla="*/ 0 h 2"/>
                  <a:gd name="T2" fmla="*/ 3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1"/>
                      <a:pt x="3" y="1"/>
                      <a:pt x="3" y="1"/>
                    </a:cubicBezTo>
                    <a:cubicBezTo>
                      <a:pt x="2" y="0"/>
                      <a:pt x="1" y="2"/>
                      <a:pt x="0" y="1"/>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6" name="Freeform 767">
                <a:extLst>
                  <a:ext uri="{FF2B5EF4-FFF2-40B4-BE49-F238E27FC236}">
                    <a16:creationId xmlns:a16="http://schemas.microsoft.com/office/drawing/2014/main" id="{91B6BAF6-6101-4E0F-9869-6533F9DFBF8E}"/>
                  </a:ext>
                </a:extLst>
              </p:cNvPr>
              <p:cNvSpPr/>
              <p:nvPr/>
            </p:nvSpPr>
            <p:spPr bwMode="auto">
              <a:xfrm>
                <a:off x="2643" y="1408"/>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7" name="Freeform 768">
                <a:extLst>
                  <a:ext uri="{FF2B5EF4-FFF2-40B4-BE49-F238E27FC236}">
                    <a16:creationId xmlns:a16="http://schemas.microsoft.com/office/drawing/2014/main" id="{ABB2BAAF-E7BF-4CE6-8078-2691404F4C52}"/>
                  </a:ext>
                </a:extLst>
              </p:cNvPr>
              <p:cNvSpPr/>
              <p:nvPr/>
            </p:nvSpPr>
            <p:spPr bwMode="auto">
              <a:xfrm>
                <a:off x="3743" y="1405"/>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0"/>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8" name="Freeform 769">
                <a:extLst>
                  <a:ext uri="{FF2B5EF4-FFF2-40B4-BE49-F238E27FC236}">
                    <a16:creationId xmlns:a16="http://schemas.microsoft.com/office/drawing/2014/main" id="{71C82F6A-7E34-4139-AC32-A4C3C6335CEA}"/>
                  </a:ext>
                </a:extLst>
              </p:cNvPr>
              <p:cNvSpPr/>
              <p:nvPr/>
            </p:nvSpPr>
            <p:spPr bwMode="auto">
              <a:xfrm>
                <a:off x="3674" y="1408"/>
                <a:ext cx="11" cy="5"/>
              </a:xfrm>
              <a:custGeom>
                <a:gdLst>
                  <a:gd name="T0" fmla="*/ 3 w 4"/>
                  <a:gd name="T1" fmla="*/ 0 h 2"/>
                  <a:gd name="T2" fmla="*/ 4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1"/>
                      <a:pt x="4" y="1"/>
                      <a:pt x="4" y="1"/>
                    </a:cubicBezTo>
                    <a:cubicBezTo>
                      <a:pt x="2" y="1"/>
                      <a:pt x="2" y="2"/>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9" name="Freeform 770">
                <a:extLst>
                  <a:ext uri="{FF2B5EF4-FFF2-40B4-BE49-F238E27FC236}">
                    <a16:creationId xmlns:a16="http://schemas.microsoft.com/office/drawing/2014/main" id="{97CC5A75-75AD-4455-A9E0-C295489F1959}"/>
                  </a:ext>
                </a:extLst>
              </p:cNvPr>
              <p:cNvSpPr/>
              <p:nvPr/>
            </p:nvSpPr>
            <p:spPr bwMode="auto">
              <a:xfrm>
                <a:off x="2127" y="1408"/>
                <a:ext cx="29" cy="16"/>
              </a:xfrm>
              <a:custGeom>
                <a:gdLst>
                  <a:gd name="T0" fmla="*/ 7 w 11"/>
                  <a:gd name="T1" fmla="*/ 0 h 6"/>
                  <a:gd name="T2" fmla="*/ 6 w 11"/>
                  <a:gd name="T3" fmla="*/ 2 h 6"/>
                  <a:gd name="T4" fmla="*/ 11 w 11"/>
                  <a:gd name="T5" fmla="*/ 1 h 6"/>
                  <a:gd name="T6" fmla="*/ 9 w 11"/>
                  <a:gd name="T7" fmla="*/ 3 h 6"/>
                  <a:gd name="T8" fmla="*/ 6 w 11"/>
                  <a:gd name="T9" fmla="*/ 5 h 6"/>
                  <a:gd name="T10" fmla="*/ 6 w 11"/>
                  <a:gd name="T11" fmla="*/ 4 h 6"/>
                  <a:gd name="T12" fmla="*/ 4 w 11"/>
                  <a:gd name="T13" fmla="*/ 6 h 6"/>
                  <a:gd name="T14" fmla="*/ 7 w 11"/>
                  <a:gd name="T15" fmla="*/ 2 h 6"/>
                  <a:gd name="T16" fmla="*/ 6 w 11"/>
                  <a:gd name="T17" fmla="*/ 2 h 6"/>
                  <a:gd name="T18" fmla="*/ 1 w 11"/>
                  <a:gd name="T19" fmla="*/ 6 h 6"/>
                  <a:gd name="T20" fmla="*/ 1 w 11"/>
                  <a:gd name="T21" fmla="*/ 3 h 6"/>
                  <a:gd name="T22" fmla="*/ 2 w 11"/>
                  <a:gd name="T23" fmla="*/ 2 h 6"/>
                  <a:gd name="T24" fmla="*/ 3 w 11"/>
                  <a:gd name="T25" fmla="*/ 2 h 6"/>
                  <a:gd name="T26" fmla="*/ 4 w 11"/>
                  <a:gd name="T27" fmla="*/ 2 h 6"/>
                  <a:gd name="T28" fmla="*/ 7 w 11"/>
                  <a:gd name="T29" fmla="*/ 1 h 6"/>
                  <a:gd name="T30" fmla="*/ 6 w 11"/>
                  <a:gd name="T31" fmla="*/ 0 h 6"/>
                  <a:gd name="T32" fmla="*/ 7 w 11"/>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7" y="0"/>
                    </a:moveTo>
                    <a:cubicBezTo>
                      <a:pt x="8" y="1"/>
                      <a:pt x="6" y="1"/>
                      <a:pt x="6" y="2"/>
                    </a:cubicBezTo>
                    <a:cubicBezTo>
                      <a:pt x="8" y="2"/>
                      <a:pt x="10" y="2"/>
                      <a:pt x="11" y="1"/>
                    </a:cubicBezTo>
                    <a:cubicBezTo>
                      <a:pt x="10" y="1"/>
                      <a:pt x="11" y="4"/>
                      <a:pt x="9" y="3"/>
                    </a:cubicBezTo>
                    <a:cubicBezTo>
                      <a:pt x="9" y="4"/>
                      <a:pt x="6" y="3"/>
                      <a:pt x="6" y="5"/>
                    </a:cubicBezTo>
                    <a:cubicBezTo>
                      <a:pt x="6" y="4"/>
                      <a:pt x="6" y="4"/>
                      <a:pt x="6" y="4"/>
                    </a:cubicBezTo>
                    <a:cubicBezTo>
                      <a:pt x="5" y="5"/>
                      <a:pt x="6" y="6"/>
                      <a:pt x="4" y="6"/>
                    </a:cubicBezTo>
                    <a:cubicBezTo>
                      <a:pt x="3" y="5"/>
                      <a:pt x="6" y="3"/>
                      <a:pt x="7" y="2"/>
                    </a:cubicBezTo>
                    <a:cubicBezTo>
                      <a:pt x="6" y="2"/>
                      <a:pt x="6" y="2"/>
                      <a:pt x="6" y="2"/>
                    </a:cubicBezTo>
                    <a:cubicBezTo>
                      <a:pt x="4" y="2"/>
                      <a:pt x="3" y="6"/>
                      <a:pt x="1" y="6"/>
                    </a:cubicBezTo>
                    <a:cubicBezTo>
                      <a:pt x="0" y="5"/>
                      <a:pt x="0" y="3"/>
                      <a:pt x="1" y="3"/>
                    </a:cubicBezTo>
                    <a:cubicBezTo>
                      <a:pt x="2" y="3"/>
                      <a:pt x="2" y="2"/>
                      <a:pt x="2" y="2"/>
                    </a:cubicBezTo>
                    <a:cubicBezTo>
                      <a:pt x="2" y="2"/>
                      <a:pt x="4" y="3"/>
                      <a:pt x="3" y="2"/>
                    </a:cubicBezTo>
                    <a:cubicBezTo>
                      <a:pt x="4" y="2"/>
                      <a:pt x="4" y="2"/>
                      <a:pt x="4" y="2"/>
                    </a:cubicBezTo>
                    <a:cubicBezTo>
                      <a:pt x="7" y="1"/>
                      <a:pt x="7"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0" name="Freeform 771">
                <a:extLst>
                  <a:ext uri="{FF2B5EF4-FFF2-40B4-BE49-F238E27FC236}">
                    <a16:creationId xmlns:a16="http://schemas.microsoft.com/office/drawing/2014/main" id="{D9F2F8AE-3872-482B-BCB2-5D459B951404}"/>
                  </a:ext>
                </a:extLst>
              </p:cNvPr>
              <p:cNvSpPr/>
              <p:nvPr/>
            </p:nvSpPr>
            <p:spPr bwMode="auto">
              <a:xfrm>
                <a:off x="2531" y="1408"/>
                <a:ext cx="98" cy="62"/>
              </a:xfrm>
              <a:custGeom>
                <a:gdLst>
                  <a:gd name="T0" fmla="*/ 37 w 37"/>
                  <a:gd name="T1" fmla="*/ 0 h 23"/>
                  <a:gd name="T2" fmla="*/ 34 w 37"/>
                  <a:gd name="T3" fmla="*/ 2 h 23"/>
                  <a:gd name="T4" fmla="*/ 33 w 37"/>
                  <a:gd name="T5" fmla="*/ 4 h 23"/>
                  <a:gd name="T6" fmla="*/ 32 w 37"/>
                  <a:gd name="T7" fmla="*/ 3 h 23"/>
                  <a:gd name="T8" fmla="*/ 32 w 37"/>
                  <a:gd name="T9" fmla="*/ 5 h 23"/>
                  <a:gd name="T10" fmla="*/ 32 w 37"/>
                  <a:gd name="T11" fmla="*/ 4 h 23"/>
                  <a:gd name="T12" fmla="*/ 30 w 37"/>
                  <a:gd name="T13" fmla="*/ 4 h 23"/>
                  <a:gd name="T14" fmla="*/ 29 w 37"/>
                  <a:gd name="T15" fmla="*/ 6 h 23"/>
                  <a:gd name="T16" fmla="*/ 28 w 37"/>
                  <a:gd name="T17" fmla="*/ 5 h 23"/>
                  <a:gd name="T18" fmla="*/ 27 w 37"/>
                  <a:gd name="T19" fmla="*/ 7 h 23"/>
                  <a:gd name="T20" fmla="*/ 29 w 37"/>
                  <a:gd name="T21" fmla="*/ 7 h 23"/>
                  <a:gd name="T22" fmla="*/ 28 w 37"/>
                  <a:gd name="T23" fmla="*/ 8 h 23"/>
                  <a:gd name="T24" fmla="*/ 26 w 37"/>
                  <a:gd name="T25" fmla="*/ 7 h 23"/>
                  <a:gd name="T26" fmla="*/ 26 w 37"/>
                  <a:gd name="T27" fmla="*/ 8 h 23"/>
                  <a:gd name="T28" fmla="*/ 23 w 37"/>
                  <a:gd name="T29" fmla="*/ 10 h 23"/>
                  <a:gd name="T30" fmla="*/ 22 w 37"/>
                  <a:gd name="T31" fmla="*/ 9 h 23"/>
                  <a:gd name="T32" fmla="*/ 21 w 37"/>
                  <a:gd name="T33" fmla="*/ 9 h 23"/>
                  <a:gd name="T34" fmla="*/ 22 w 37"/>
                  <a:gd name="T35" fmla="*/ 12 h 23"/>
                  <a:gd name="T36" fmla="*/ 24 w 37"/>
                  <a:gd name="T37" fmla="*/ 11 h 23"/>
                  <a:gd name="T38" fmla="*/ 24 w 37"/>
                  <a:gd name="T39" fmla="*/ 11 h 23"/>
                  <a:gd name="T40" fmla="*/ 20 w 37"/>
                  <a:gd name="T41" fmla="*/ 13 h 23"/>
                  <a:gd name="T42" fmla="*/ 17 w 37"/>
                  <a:gd name="T43" fmla="*/ 14 h 23"/>
                  <a:gd name="T44" fmla="*/ 15 w 37"/>
                  <a:gd name="T45" fmla="*/ 14 h 23"/>
                  <a:gd name="T46" fmla="*/ 14 w 37"/>
                  <a:gd name="T47" fmla="*/ 16 h 23"/>
                  <a:gd name="T48" fmla="*/ 15 w 37"/>
                  <a:gd name="T49" fmla="*/ 17 h 23"/>
                  <a:gd name="T50" fmla="*/ 7 w 37"/>
                  <a:gd name="T51" fmla="*/ 20 h 23"/>
                  <a:gd name="T52" fmla="*/ 7 w 37"/>
                  <a:gd name="T53" fmla="*/ 20 h 23"/>
                  <a:gd name="T54" fmla="*/ 8 w 37"/>
                  <a:gd name="T55" fmla="*/ 21 h 23"/>
                  <a:gd name="T56" fmla="*/ 9 w 37"/>
                  <a:gd name="T57" fmla="*/ 20 h 23"/>
                  <a:gd name="T58" fmla="*/ 9 w 37"/>
                  <a:gd name="T59" fmla="*/ 21 h 23"/>
                  <a:gd name="T60" fmla="*/ 6 w 37"/>
                  <a:gd name="T61" fmla="*/ 23 h 23"/>
                  <a:gd name="T62" fmla="*/ 5 w 37"/>
                  <a:gd name="T63" fmla="*/ 22 h 23"/>
                  <a:gd name="T64" fmla="*/ 1 w 37"/>
                  <a:gd name="T65" fmla="*/ 23 h 23"/>
                  <a:gd name="T66" fmla="*/ 0 w 37"/>
                  <a:gd name="T67" fmla="*/ 23 h 23"/>
                  <a:gd name="T68" fmla="*/ 4 w 37"/>
                  <a:gd name="T69" fmla="*/ 19 h 23"/>
                  <a:gd name="T70" fmla="*/ 5 w 37"/>
                  <a:gd name="T71" fmla="*/ 19 h 23"/>
                  <a:gd name="T72" fmla="*/ 14 w 37"/>
                  <a:gd name="T73" fmla="*/ 14 h 23"/>
                  <a:gd name="T74" fmla="*/ 20 w 37"/>
                  <a:gd name="T75" fmla="*/ 10 h 23"/>
                  <a:gd name="T76" fmla="*/ 22 w 37"/>
                  <a:gd name="T77" fmla="*/ 8 h 23"/>
                  <a:gd name="T78" fmla="*/ 23 w 37"/>
                  <a:gd name="T79" fmla="*/ 8 h 23"/>
                  <a:gd name="T80" fmla="*/ 24 w 37"/>
                  <a:gd name="T81" fmla="*/ 9 h 23"/>
                  <a:gd name="T82" fmla="*/ 25 w 37"/>
                  <a:gd name="T83" fmla="*/ 7 h 23"/>
                  <a:gd name="T84" fmla="*/ 30 w 37"/>
                  <a:gd name="T85" fmla="*/ 4 h 23"/>
                  <a:gd name="T86" fmla="*/ 32 w 37"/>
                  <a:gd name="T87" fmla="*/ 2 h 23"/>
                  <a:gd name="T88" fmla="*/ 37 w 37"/>
                  <a:gd name="T8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37" y="0"/>
                    </a:moveTo>
                    <a:cubicBezTo>
                      <a:pt x="36" y="1"/>
                      <a:pt x="36" y="2"/>
                      <a:pt x="34" y="2"/>
                    </a:cubicBezTo>
                    <a:cubicBezTo>
                      <a:pt x="35" y="3"/>
                      <a:pt x="33" y="3"/>
                      <a:pt x="33" y="4"/>
                    </a:cubicBezTo>
                    <a:cubicBezTo>
                      <a:pt x="32" y="3"/>
                      <a:pt x="32" y="3"/>
                      <a:pt x="32" y="3"/>
                    </a:cubicBezTo>
                    <a:cubicBezTo>
                      <a:pt x="31" y="4"/>
                      <a:pt x="34" y="5"/>
                      <a:pt x="32" y="5"/>
                    </a:cubicBezTo>
                    <a:cubicBezTo>
                      <a:pt x="32" y="4"/>
                      <a:pt x="32" y="4"/>
                      <a:pt x="32" y="4"/>
                    </a:cubicBezTo>
                    <a:cubicBezTo>
                      <a:pt x="32" y="4"/>
                      <a:pt x="31" y="3"/>
                      <a:pt x="30" y="4"/>
                    </a:cubicBezTo>
                    <a:cubicBezTo>
                      <a:pt x="29" y="4"/>
                      <a:pt x="29" y="6"/>
                      <a:pt x="29" y="6"/>
                    </a:cubicBezTo>
                    <a:cubicBezTo>
                      <a:pt x="28" y="5"/>
                      <a:pt x="28" y="5"/>
                      <a:pt x="28" y="5"/>
                    </a:cubicBezTo>
                    <a:cubicBezTo>
                      <a:pt x="27" y="7"/>
                      <a:pt x="27" y="7"/>
                      <a:pt x="27" y="7"/>
                    </a:cubicBezTo>
                    <a:cubicBezTo>
                      <a:pt x="29" y="7"/>
                      <a:pt x="29" y="7"/>
                      <a:pt x="29" y="7"/>
                    </a:cubicBezTo>
                    <a:cubicBezTo>
                      <a:pt x="28" y="8"/>
                      <a:pt x="28" y="8"/>
                      <a:pt x="28" y="8"/>
                    </a:cubicBezTo>
                    <a:cubicBezTo>
                      <a:pt x="27" y="8"/>
                      <a:pt x="27" y="7"/>
                      <a:pt x="26" y="7"/>
                    </a:cubicBezTo>
                    <a:cubicBezTo>
                      <a:pt x="25" y="7"/>
                      <a:pt x="26" y="8"/>
                      <a:pt x="26" y="8"/>
                    </a:cubicBezTo>
                    <a:cubicBezTo>
                      <a:pt x="24" y="8"/>
                      <a:pt x="24" y="9"/>
                      <a:pt x="23" y="10"/>
                    </a:cubicBezTo>
                    <a:cubicBezTo>
                      <a:pt x="23" y="10"/>
                      <a:pt x="23" y="8"/>
                      <a:pt x="22" y="9"/>
                    </a:cubicBezTo>
                    <a:cubicBezTo>
                      <a:pt x="21" y="9"/>
                      <a:pt x="21" y="9"/>
                      <a:pt x="21" y="9"/>
                    </a:cubicBezTo>
                    <a:cubicBezTo>
                      <a:pt x="23" y="10"/>
                      <a:pt x="19" y="11"/>
                      <a:pt x="22" y="12"/>
                    </a:cubicBezTo>
                    <a:cubicBezTo>
                      <a:pt x="23" y="11"/>
                      <a:pt x="24" y="11"/>
                      <a:pt x="24" y="11"/>
                    </a:cubicBezTo>
                    <a:cubicBezTo>
                      <a:pt x="24" y="11"/>
                      <a:pt x="24" y="11"/>
                      <a:pt x="24" y="11"/>
                    </a:cubicBezTo>
                    <a:cubicBezTo>
                      <a:pt x="23" y="12"/>
                      <a:pt x="22" y="12"/>
                      <a:pt x="20" y="13"/>
                    </a:cubicBezTo>
                    <a:cubicBezTo>
                      <a:pt x="19" y="13"/>
                      <a:pt x="18" y="13"/>
                      <a:pt x="17" y="14"/>
                    </a:cubicBezTo>
                    <a:cubicBezTo>
                      <a:pt x="16" y="15"/>
                      <a:pt x="17" y="13"/>
                      <a:pt x="15" y="14"/>
                    </a:cubicBezTo>
                    <a:cubicBezTo>
                      <a:pt x="17" y="14"/>
                      <a:pt x="14" y="16"/>
                      <a:pt x="14" y="16"/>
                    </a:cubicBezTo>
                    <a:cubicBezTo>
                      <a:pt x="15" y="17"/>
                      <a:pt x="15" y="17"/>
                      <a:pt x="15" y="17"/>
                    </a:cubicBezTo>
                    <a:cubicBezTo>
                      <a:pt x="12" y="15"/>
                      <a:pt x="10" y="19"/>
                      <a:pt x="7" y="20"/>
                    </a:cubicBezTo>
                    <a:cubicBezTo>
                      <a:pt x="7" y="20"/>
                      <a:pt x="7" y="20"/>
                      <a:pt x="7" y="20"/>
                    </a:cubicBezTo>
                    <a:cubicBezTo>
                      <a:pt x="7" y="20"/>
                      <a:pt x="8" y="21"/>
                      <a:pt x="8" y="21"/>
                    </a:cubicBezTo>
                    <a:cubicBezTo>
                      <a:pt x="9" y="20"/>
                      <a:pt x="9" y="20"/>
                      <a:pt x="9" y="20"/>
                    </a:cubicBezTo>
                    <a:cubicBezTo>
                      <a:pt x="9" y="21"/>
                      <a:pt x="9" y="21"/>
                      <a:pt x="9" y="21"/>
                    </a:cubicBezTo>
                    <a:cubicBezTo>
                      <a:pt x="6" y="23"/>
                      <a:pt x="6" y="23"/>
                      <a:pt x="6" y="23"/>
                    </a:cubicBezTo>
                    <a:cubicBezTo>
                      <a:pt x="6" y="22"/>
                      <a:pt x="5" y="22"/>
                      <a:pt x="5" y="22"/>
                    </a:cubicBezTo>
                    <a:cubicBezTo>
                      <a:pt x="4" y="23"/>
                      <a:pt x="1" y="20"/>
                      <a:pt x="1" y="23"/>
                    </a:cubicBezTo>
                    <a:cubicBezTo>
                      <a:pt x="1" y="23"/>
                      <a:pt x="1" y="23"/>
                      <a:pt x="0" y="23"/>
                    </a:cubicBezTo>
                    <a:cubicBezTo>
                      <a:pt x="1" y="21"/>
                      <a:pt x="4" y="21"/>
                      <a:pt x="4" y="19"/>
                    </a:cubicBezTo>
                    <a:cubicBezTo>
                      <a:pt x="5" y="19"/>
                      <a:pt x="5" y="19"/>
                      <a:pt x="5" y="19"/>
                    </a:cubicBezTo>
                    <a:cubicBezTo>
                      <a:pt x="8" y="17"/>
                      <a:pt x="12" y="16"/>
                      <a:pt x="14" y="14"/>
                    </a:cubicBezTo>
                    <a:cubicBezTo>
                      <a:pt x="16" y="14"/>
                      <a:pt x="18" y="10"/>
                      <a:pt x="20" y="10"/>
                    </a:cubicBezTo>
                    <a:cubicBezTo>
                      <a:pt x="19" y="9"/>
                      <a:pt x="21" y="8"/>
                      <a:pt x="22" y="8"/>
                    </a:cubicBezTo>
                    <a:cubicBezTo>
                      <a:pt x="23" y="8"/>
                      <a:pt x="23" y="8"/>
                      <a:pt x="23" y="8"/>
                    </a:cubicBezTo>
                    <a:cubicBezTo>
                      <a:pt x="24" y="9"/>
                      <a:pt x="24" y="9"/>
                      <a:pt x="24" y="9"/>
                    </a:cubicBezTo>
                    <a:cubicBezTo>
                      <a:pt x="24" y="8"/>
                      <a:pt x="26" y="7"/>
                      <a:pt x="25" y="7"/>
                    </a:cubicBezTo>
                    <a:cubicBezTo>
                      <a:pt x="27" y="6"/>
                      <a:pt x="28" y="4"/>
                      <a:pt x="30" y="4"/>
                    </a:cubicBezTo>
                    <a:cubicBezTo>
                      <a:pt x="30" y="3"/>
                      <a:pt x="31" y="2"/>
                      <a:pt x="32" y="2"/>
                    </a:cubicBezTo>
                    <a:cubicBezTo>
                      <a:pt x="34" y="2"/>
                      <a:pt x="3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1" name="Freeform 772">
                <a:extLst>
                  <a:ext uri="{FF2B5EF4-FFF2-40B4-BE49-F238E27FC236}">
                    <a16:creationId xmlns:a16="http://schemas.microsoft.com/office/drawing/2014/main" id="{6040C80B-6648-4E0F-B8C3-0F0BB5E54710}"/>
                  </a:ext>
                </a:extLst>
              </p:cNvPr>
              <p:cNvSpPr/>
              <p:nvPr/>
            </p:nvSpPr>
            <p:spPr bwMode="auto">
              <a:xfrm>
                <a:off x="3714" y="1408"/>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2" name="Freeform 773">
                <a:extLst>
                  <a:ext uri="{FF2B5EF4-FFF2-40B4-BE49-F238E27FC236}">
                    <a16:creationId xmlns:a16="http://schemas.microsoft.com/office/drawing/2014/main" id="{B47CEF71-A3C3-4118-B1D6-1F2D1635001D}"/>
                  </a:ext>
                </a:extLst>
              </p:cNvPr>
              <p:cNvSpPr/>
              <p:nvPr/>
            </p:nvSpPr>
            <p:spPr bwMode="auto">
              <a:xfrm>
                <a:off x="3984" y="1408"/>
                <a:ext cx="8" cy="5"/>
              </a:xfrm>
              <a:custGeom>
                <a:gdLst>
                  <a:gd name="T0" fmla="*/ 3 w 3"/>
                  <a:gd name="T1" fmla="*/ 1 h 2"/>
                  <a:gd name="T2" fmla="*/ 1 w 3"/>
                  <a:gd name="T3" fmla="*/ 1 h 2"/>
                  <a:gd name="T4" fmla="*/ 1 w 3"/>
                  <a:gd name="T5" fmla="*/ 2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1" y="1"/>
                      <a:pt x="1" y="1"/>
                      <a:pt x="1" y="1"/>
                    </a:cubicBezTo>
                    <a:cubicBezTo>
                      <a:pt x="1" y="2"/>
                      <a:pt x="1" y="2"/>
                      <a:pt x="1" y="2"/>
                    </a:cubicBezTo>
                    <a:cubicBezTo>
                      <a:pt x="0" y="1"/>
                      <a:pt x="0" y="1"/>
                      <a:pt x="0" y="1"/>
                    </a:cubicBezTo>
                    <a:cubicBezTo>
                      <a:pt x="0" y="2"/>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3" name="Freeform 774">
                <a:extLst>
                  <a:ext uri="{FF2B5EF4-FFF2-40B4-BE49-F238E27FC236}">
                    <a16:creationId xmlns:a16="http://schemas.microsoft.com/office/drawing/2014/main" id="{274AD1B4-5A35-441E-90D1-71AC4E95ACAA}"/>
                  </a:ext>
                </a:extLst>
              </p:cNvPr>
              <p:cNvSpPr/>
              <p:nvPr/>
            </p:nvSpPr>
            <p:spPr bwMode="auto">
              <a:xfrm>
                <a:off x="4107" y="1408"/>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0"/>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4" name="Freeform 775">
                <a:extLst>
                  <a:ext uri="{FF2B5EF4-FFF2-40B4-BE49-F238E27FC236}">
                    <a16:creationId xmlns:a16="http://schemas.microsoft.com/office/drawing/2014/main" id="{E48EDBC1-27F4-4BF5-98FF-7707618FE389}"/>
                  </a:ext>
                </a:extLst>
              </p:cNvPr>
              <p:cNvSpPr/>
              <p:nvPr/>
            </p:nvSpPr>
            <p:spPr bwMode="auto">
              <a:xfrm>
                <a:off x="2953" y="1408"/>
                <a:ext cx="200" cy="83"/>
              </a:xfrm>
              <a:custGeom>
                <a:gdLst>
                  <a:gd name="T0" fmla="*/ 75 w 75"/>
                  <a:gd name="T1" fmla="*/ 4 h 31"/>
                  <a:gd name="T2" fmla="*/ 72 w 75"/>
                  <a:gd name="T3" fmla="*/ 7 h 31"/>
                  <a:gd name="T4" fmla="*/ 69 w 75"/>
                  <a:gd name="T5" fmla="*/ 10 h 31"/>
                  <a:gd name="T6" fmla="*/ 66 w 75"/>
                  <a:gd name="T7" fmla="*/ 11 h 31"/>
                  <a:gd name="T8" fmla="*/ 56 w 75"/>
                  <a:gd name="T9" fmla="*/ 15 h 31"/>
                  <a:gd name="T10" fmla="*/ 54 w 75"/>
                  <a:gd name="T11" fmla="*/ 17 h 31"/>
                  <a:gd name="T12" fmla="*/ 51 w 75"/>
                  <a:gd name="T13" fmla="*/ 17 h 31"/>
                  <a:gd name="T14" fmla="*/ 50 w 75"/>
                  <a:gd name="T15" fmla="*/ 17 h 31"/>
                  <a:gd name="T16" fmla="*/ 49 w 75"/>
                  <a:gd name="T17" fmla="*/ 18 h 31"/>
                  <a:gd name="T18" fmla="*/ 45 w 75"/>
                  <a:gd name="T19" fmla="*/ 19 h 31"/>
                  <a:gd name="T20" fmla="*/ 50 w 75"/>
                  <a:gd name="T21" fmla="*/ 13 h 31"/>
                  <a:gd name="T22" fmla="*/ 43 w 75"/>
                  <a:gd name="T23" fmla="*/ 18 h 31"/>
                  <a:gd name="T24" fmla="*/ 35 w 75"/>
                  <a:gd name="T25" fmla="*/ 21 h 31"/>
                  <a:gd name="T26" fmla="*/ 26 w 75"/>
                  <a:gd name="T27" fmla="*/ 24 h 31"/>
                  <a:gd name="T28" fmla="*/ 22 w 75"/>
                  <a:gd name="T29" fmla="*/ 26 h 31"/>
                  <a:gd name="T30" fmla="*/ 17 w 75"/>
                  <a:gd name="T31" fmla="*/ 27 h 31"/>
                  <a:gd name="T32" fmla="*/ 14 w 75"/>
                  <a:gd name="T33" fmla="*/ 27 h 31"/>
                  <a:gd name="T34" fmla="*/ 7 w 75"/>
                  <a:gd name="T35" fmla="*/ 28 h 31"/>
                  <a:gd name="T36" fmla="*/ 2 w 75"/>
                  <a:gd name="T37" fmla="*/ 30 h 31"/>
                  <a:gd name="T38" fmla="*/ 0 w 75"/>
                  <a:gd name="T39" fmla="*/ 31 h 31"/>
                  <a:gd name="T40" fmla="*/ 9 w 75"/>
                  <a:gd name="T41" fmla="*/ 27 h 31"/>
                  <a:gd name="T42" fmla="*/ 7 w 75"/>
                  <a:gd name="T43" fmla="*/ 26 h 31"/>
                  <a:gd name="T44" fmla="*/ 10 w 75"/>
                  <a:gd name="T45" fmla="*/ 25 h 31"/>
                  <a:gd name="T46" fmla="*/ 8 w 75"/>
                  <a:gd name="T47" fmla="*/ 24 h 31"/>
                  <a:gd name="T48" fmla="*/ 16 w 75"/>
                  <a:gd name="T49" fmla="*/ 19 h 31"/>
                  <a:gd name="T50" fmla="*/ 24 w 75"/>
                  <a:gd name="T51" fmla="*/ 14 h 31"/>
                  <a:gd name="T52" fmla="*/ 19 w 75"/>
                  <a:gd name="T53" fmla="*/ 15 h 31"/>
                  <a:gd name="T54" fmla="*/ 22 w 75"/>
                  <a:gd name="T55" fmla="*/ 13 h 31"/>
                  <a:gd name="T56" fmla="*/ 29 w 75"/>
                  <a:gd name="T57" fmla="*/ 11 h 31"/>
                  <a:gd name="T58" fmla="*/ 29 w 75"/>
                  <a:gd name="T59" fmla="*/ 10 h 31"/>
                  <a:gd name="T60" fmla="*/ 43 w 75"/>
                  <a:gd name="T61" fmla="*/ 8 h 31"/>
                  <a:gd name="T62" fmla="*/ 48 w 75"/>
                  <a:gd name="T63" fmla="*/ 6 h 31"/>
                  <a:gd name="T64" fmla="*/ 48 w 75"/>
                  <a:gd name="T65" fmla="*/ 3 h 31"/>
                  <a:gd name="T66" fmla="*/ 50 w 75"/>
                  <a:gd name="T67" fmla="*/ 4 h 31"/>
                  <a:gd name="T68" fmla="*/ 53 w 75"/>
                  <a:gd name="T69" fmla="*/ 6 h 31"/>
                  <a:gd name="T70" fmla="*/ 56 w 75"/>
                  <a:gd name="T71" fmla="*/ 6 h 31"/>
                  <a:gd name="T72" fmla="*/ 58 w 75"/>
                  <a:gd name="T73" fmla="*/ 7 h 31"/>
                  <a:gd name="T74" fmla="*/ 66 w 75"/>
                  <a:gd name="T75" fmla="*/ 5 h 31"/>
                  <a:gd name="T76" fmla="*/ 67 w 75"/>
                  <a:gd name="T77" fmla="*/ 2 h 31"/>
                  <a:gd name="T78" fmla="*/ 69 w 75"/>
                  <a:gd name="T79" fmla="*/ 4 h 31"/>
                  <a:gd name="T80" fmla="*/ 69 w 75"/>
                  <a:gd name="T81"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31">
                    <a:moveTo>
                      <a:pt x="73" y="2"/>
                    </a:moveTo>
                    <a:cubicBezTo>
                      <a:pt x="72" y="3"/>
                      <a:pt x="74" y="4"/>
                      <a:pt x="75" y="4"/>
                    </a:cubicBezTo>
                    <a:cubicBezTo>
                      <a:pt x="75" y="6"/>
                      <a:pt x="73" y="5"/>
                      <a:pt x="73" y="6"/>
                    </a:cubicBezTo>
                    <a:cubicBezTo>
                      <a:pt x="74" y="6"/>
                      <a:pt x="72" y="7"/>
                      <a:pt x="72" y="7"/>
                    </a:cubicBezTo>
                    <a:cubicBezTo>
                      <a:pt x="73" y="8"/>
                      <a:pt x="73" y="8"/>
                      <a:pt x="73" y="8"/>
                    </a:cubicBezTo>
                    <a:cubicBezTo>
                      <a:pt x="69" y="10"/>
                      <a:pt x="69" y="10"/>
                      <a:pt x="69" y="10"/>
                    </a:cubicBezTo>
                    <a:cubicBezTo>
                      <a:pt x="69" y="9"/>
                      <a:pt x="68" y="11"/>
                      <a:pt x="67" y="9"/>
                    </a:cubicBezTo>
                    <a:cubicBezTo>
                      <a:pt x="67" y="10"/>
                      <a:pt x="67" y="11"/>
                      <a:pt x="66" y="11"/>
                    </a:cubicBezTo>
                    <a:cubicBezTo>
                      <a:pt x="63" y="10"/>
                      <a:pt x="64" y="14"/>
                      <a:pt x="62" y="12"/>
                    </a:cubicBezTo>
                    <a:cubicBezTo>
                      <a:pt x="61" y="15"/>
                      <a:pt x="58" y="14"/>
                      <a:pt x="56" y="15"/>
                    </a:cubicBezTo>
                    <a:cubicBezTo>
                      <a:pt x="56" y="16"/>
                      <a:pt x="56" y="15"/>
                      <a:pt x="55" y="15"/>
                    </a:cubicBezTo>
                    <a:cubicBezTo>
                      <a:pt x="55" y="15"/>
                      <a:pt x="55" y="16"/>
                      <a:pt x="54" y="17"/>
                    </a:cubicBezTo>
                    <a:cubicBezTo>
                      <a:pt x="53" y="15"/>
                      <a:pt x="51" y="18"/>
                      <a:pt x="51" y="18"/>
                    </a:cubicBezTo>
                    <a:cubicBezTo>
                      <a:pt x="51" y="17"/>
                      <a:pt x="51" y="17"/>
                      <a:pt x="51" y="17"/>
                    </a:cubicBezTo>
                    <a:cubicBezTo>
                      <a:pt x="51" y="17"/>
                      <a:pt x="51" y="17"/>
                      <a:pt x="51" y="17"/>
                    </a:cubicBezTo>
                    <a:cubicBezTo>
                      <a:pt x="50" y="17"/>
                      <a:pt x="50" y="17"/>
                      <a:pt x="50" y="17"/>
                    </a:cubicBezTo>
                    <a:cubicBezTo>
                      <a:pt x="50" y="17"/>
                      <a:pt x="49" y="17"/>
                      <a:pt x="49" y="17"/>
                    </a:cubicBezTo>
                    <a:cubicBezTo>
                      <a:pt x="49" y="17"/>
                      <a:pt x="48" y="18"/>
                      <a:pt x="49" y="18"/>
                    </a:cubicBezTo>
                    <a:cubicBezTo>
                      <a:pt x="47" y="19"/>
                      <a:pt x="47" y="18"/>
                      <a:pt x="46" y="19"/>
                    </a:cubicBezTo>
                    <a:cubicBezTo>
                      <a:pt x="45" y="19"/>
                      <a:pt x="45" y="19"/>
                      <a:pt x="45" y="19"/>
                    </a:cubicBezTo>
                    <a:cubicBezTo>
                      <a:pt x="47" y="18"/>
                      <a:pt x="48" y="16"/>
                      <a:pt x="50" y="16"/>
                    </a:cubicBezTo>
                    <a:cubicBezTo>
                      <a:pt x="49" y="14"/>
                      <a:pt x="54" y="13"/>
                      <a:pt x="50" y="13"/>
                    </a:cubicBezTo>
                    <a:cubicBezTo>
                      <a:pt x="49" y="15"/>
                      <a:pt x="45" y="16"/>
                      <a:pt x="43" y="18"/>
                    </a:cubicBezTo>
                    <a:cubicBezTo>
                      <a:pt x="43" y="18"/>
                      <a:pt x="43" y="18"/>
                      <a:pt x="43" y="18"/>
                    </a:cubicBezTo>
                    <a:cubicBezTo>
                      <a:pt x="43" y="19"/>
                      <a:pt x="41" y="18"/>
                      <a:pt x="41" y="19"/>
                    </a:cubicBezTo>
                    <a:cubicBezTo>
                      <a:pt x="39" y="22"/>
                      <a:pt x="36" y="17"/>
                      <a:pt x="35" y="21"/>
                    </a:cubicBezTo>
                    <a:cubicBezTo>
                      <a:pt x="32" y="21"/>
                      <a:pt x="31" y="22"/>
                      <a:pt x="29" y="23"/>
                    </a:cubicBezTo>
                    <a:cubicBezTo>
                      <a:pt x="28" y="23"/>
                      <a:pt x="27" y="24"/>
                      <a:pt x="26" y="24"/>
                    </a:cubicBezTo>
                    <a:cubicBezTo>
                      <a:pt x="26" y="25"/>
                      <a:pt x="26" y="25"/>
                      <a:pt x="26" y="25"/>
                    </a:cubicBezTo>
                    <a:cubicBezTo>
                      <a:pt x="25" y="26"/>
                      <a:pt x="23" y="24"/>
                      <a:pt x="22" y="26"/>
                    </a:cubicBezTo>
                    <a:cubicBezTo>
                      <a:pt x="23" y="26"/>
                      <a:pt x="22" y="28"/>
                      <a:pt x="21" y="28"/>
                    </a:cubicBezTo>
                    <a:cubicBezTo>
                      <a:pt x="20" y="26"/>
                      <a:pt x="18" y="28"/>
                      <a:pt x="17" y="27"/>
                    </a:cubicBezTo>
                    <a:cubicBezTo>
                      <a:pt x="16" y="27"/>
                      <a:pt x="15" y="27"/>
                      <a:pt x="15" y="28"/>
                    </a:cubicBezTo>
                    <a:cubicBezTo>
                      <a:pt x="14" y="28"/>
                      <a:pt x="14" y="27"/>
                      <a:pt x="14" y="27"/>
                    </a:cubicBezTo>
                    <a:cubicBezTo>
                      <a:pt x="13" y="30"/>
                      <a:pt x="10" y="29"/>
                      <a:pt x="8" y="30"/>
                    </a:cubicBezTo>
                    <a:cubicBezTo>
                      <a:pt x="7" y="28"/>
                      <a:pt x="7" y="28"/>
                      <a:pt x="7" y="28"/>
                    </a:cubicBezTo>
                    <a:cubicBezTo>
                      <a:pt x="5" y="28"/>
                      <a:pt x="7" y="30"/>
                      <a:pt x="6" y="30"/>
                    </a:cubicBezTo>
                    <a:cubicBezTo>
                      <a:pt x="5" y="30"/>
                      <a:pt x="3" y="31"/>
                      <a:pt x="2" y="30"/>
                    </a:cubicBezTo>
                    <a:cubicBezTo>
                      <a:pt x="2" y="31"/>
                      <a:pt x="2" y="31"/>
                      <a:pt x="1" y="31"/>
                    </a:cubicBezTo>
                    <a:cubicBezTo>
                      <a:pt x="0" y="31"/>
                      <a:pt x="0" y="31"/>
                      <a:pt x="0" y="31"/>
                    </a:cubicBezTo>
                    <a:cubicBezTo>
                      <a:pt x="0" y="30"/>
                      <a:pt x="2" y="30"/>
                      <a:pt x="3" y="29"/>
                    </a:cubicBezTo>
                    <a:cubicBezTo>
                      <a:pt x="5" y="29"/>
                      <a:pt x="6" y="25"/>
                      <a:pt x="9" y="27"/>
                    </a:cubicBezTo>
                    <a:cubicBezTo>
                      <a:pt x="10" y="27"/>
                      <a:pt x="8" y="26"/>
                      <a:pt x="8" y="26"/>
                    </a:cubicBezTo>
                    <a:cubicBezTo>
                      <a:pt x="7" y="26"/>
                      <a:pt x="7" y="26"/>
                      <a:pt x="7" y="26"/>
                    </a:cubicBezTo>
                    <a:cubicBezTo>
                      <a:pt x="7" y="26"/>
                      <a:pt x="8" y="25"/>
                      <a:pt x="9" y="25"/>
                    </a:cubicBezTo>
                    <a:cubicBezTo>
                      <a:pt x="10" y="25"/>
                      <a:pt x="10" y="25"/>
                      <a:pt x="10" y="25"/>
                    </a:cubicBezTo>
                    <a:cubicBezTo>
                      <a:pt x="10" y="24"/>
                      <a:pt x="10" y="24"/>
                      <a:pt x="9" y="24"/>
                    </a:cubicBezTo>
                    <a:cubicBezTo>
                      <a:pt x="8" y="24"/>
                      <a:pt x="8" y="24"/>
                      <a:pt x="8" y="24"/>
                    </a:cubicBezTo>
                    <a:cubicBezTo>
                      <a:pt x="11" y="23"/>
                      <a:pt x="13" y="21"/>
                      <a:pt x="15" y="19"/>
                    </a:cubicBezTo>
                    <a:cubicBezTo>
                      <a:pt x="16" y="19"/>
                      <a:pt x="16" y="19"/>
                      <a:pt x="16" y="19"/>
                    </a:cubicBezTo>
                    <a:cubicBezTo>
                      <a:pt x="17" y="19"/>
                      <a:pt x="15" y="18"/>
                      <a:pt x="16" y="18"/>
                    </a:cubicBezTo>
                    <a:cubicBezTo>
                      <a:pt x="18" y="16"/>
                      <a:pt x="22" y="16"/>
                      <a:pt x="24" y="14"/>
                    </a:cubicBezTo>
                    <a:cubicBezTo>
                      <a:pt x="24" y="14"/>
                      <a:pt x="24" y="14"/>
                      <a:pt x="24" y="14"/>
                    </a:cubicBezTo>
                    <a:cubicBezTo>
                      <a:pt x="22" y="14"/>
                      <a:pt x="21" y="14"/>
                      <a:pt x="19" y="15"/>
                    </a:cubicBezTo>
                    <a:cubicBezTo>
                      <a:pt x="15" y="17"/>
                      <a:pt x="15" y="17"/>
                      <a:pt x="15" y="17"/>
                    </a:cubicBezTo>
                    <a:cubicBezTo>
                      <a:pt x="16" y="15"/>
                      <a:pt x="19" y="15"/>
                      <a:pt x="22" y="13"/>
                    </a:cubicBezTo>
                    <a:cubicBezTo>
                      <a:pt x="24" y="14"/>
                      <a:pt x="26" y="11"/>
                      <a:pt x="28" y="12"/>
                    </a:cubicBezTo>
                    <a:cubicBezTo>
                      <a:pt x="29" y="11"/>
                      <a:pt x="29" y="11"/>
                      <a:pt x="29" y="11"/>
                    </a:cubicBezTo>
                    <a:cubicBezTo>
                      <a:pt x="28" y="10"/>
                      <a:pt x="27" y="12"/>
                      <a:pt x="26" y="10"/>
                    </a:cubicBezTo>
                    <a:cubicBezTo>
                      <a:pt x="29" y="10"/>
                      <a:pt x="29" y="10"/>
                      <a:pt x="29" y="10"/>
                    </a:cubicBezTo>
                    <a:cubicBezTo>
                      <a:pt x="30" y="11"/>
                      <a:pt x="31" y="8"/>
                      <a:pt x="32" y="10"/>
                    </a:cubicBezTo>
                    <a:cubicBezTo>
                      <a:pt x="35" y="9"/>
                      <a:pt x="39" y="8"/>
                      <a:pt x="43" y="8"/>
                    </a:cubicBezTo>
                    <a:cubicBezTo>
                      <a:pt x="43" y="7"/>
                      <a:pt x="43" y="7"/>
                      <a:pt x="43" y="7"/>
                    </a:cubicBezTo>
                    <a:cubicBezTo>
                      <a:pt x="45" y="7"/>
                      <a:pt x="48" y="9"/>
                      <a:pt x="48" y="6"/>
                    </a:cubicBezTo>
                    <a:cubicBezTo>
                      <a:pt x="49" y="6"/>
                      <a:pt x="50" y="6"/>
                      <a:pt x="50" y="5"/>
                    </a:cubicBezTo>
                    <a:cubicBezTo>
                      <a:pt x="48" y="3"/>
                      <a:pt x="48" y="3"/>
                      <a:pt x="48" y="3"/>
                    </a:cubicBezTo>
                    <a:cubicBezTo>
                      <a:pt x="51" y="4"/>
                      <a:pt x="51" y="4"/>
                      <a:pt x="51" y="4"/>
                    </a:cubicBezTo>
                    <a:cubicBezTo>
                      <a:pt x="50" y="4"/>
                      <a:pt x="50" y="4"/>
                      <a:pt x="50" y="4"/>
                    </a:cubicBezTo>
                    <a:cubicBezTo>
                      <a:pt x="50" y="5"/>
                      <a:pt x="51" y="5"/>
                      <a:pt x="51" y="6"/>
                    </a:cubicBezTo>
                    <a:cubicBezTo>
                      <a:pt x="52" y="5"/>
                      <a:pt x="52" y="6"/>
                      <a:pt x="53" y="6"/>
                    </a:cubicBezTo>
                    <a:cubicBezTo>
                      <a:pt x="53" y="6"/>
                      <a:pt x="53" y="6"/>
                      <a:pt x="53" y="6"/>
                    </a:cubicBezTo>
                    <a:cubicBezTo>
                      <a:pt x="56" y="6"/>
                      <a:pt x="56" y="6"/>
                      <a:pt x="56" y="6"/>
                    </a:cubicBezTo>
                    <a:cubicBezTo>
                      <a:pt x="57" y="7"/>
                      <a:pt x="57" y="7"/>
                      <a:pt x="57" y="7"/>
                    </a:cubicBezTo>
                    <a:cubicBezTo>
                      <a:pt x="57" y="7"/>
                      <a:pt x="57" y="7"/>
                      <a:pt x="58" y="7"/>
                    </a:cubicBezTo>
                    <a:cubicBezTo>
                      <a:pt x="57" y="6"/>
                      <a:pt x="57" y="6"/>
                      <a:pt x="57" y="6"/>
                    </a:cubicBezTo>
                    <a:cubicBezTo>
                      <a:pt x="60" y="6"/>
                      <a:pt x="64" y="6"/>
                      <a:pt x="66" y="5"/>
                    </a:cubicBezTo>
                    <a:cubicBezTo>
                      <a:pt x="67" y="5"/>
                      <a:pt x="67" y="5"/>
                      <a:pt x="67" y="5"/>
                    </a:cubicBezTo>
                    <a:cubicBezTo>
                      <a:pt x="67" y="4"/>
                      <a:pt x="69" y="3"/>
                      <a:pt x="67" y="2"/>
                    </a:cubicBezTo>
                    <a:cubicBezTo>
                      <a:pt x="68" y="2"/>
                      <a:pt x="68" y="2"/>
                      <a:pt x="68" y="2"/>
                    </a:cubicBezTo>
                    <a:cubicBezTo>
                      <a:pt x="68" y="3"/>
                      <a:pt x="68" y="3"/>
                      <a:pt x="69" y="4"/>
                    </a:cubicBezTo>
                    <a:cubicBezTo>
                      <a:pt x="69" y="4"/>
                      <a:pt x="70" y="3"/>
                      <a:pt x="71" y="3"/>
                    </a:cubicBezTo>
                    <a:cubicBezTo>
                      <a:pt x="70" y="2"/>
                      <a:pt x="69" y="2"/>
                      <a:pt x="69" y="1"/>
                    </a:cubicBezTo>
                    <a:cubicBezTo>
                      <a:pt x="71" y="0"/>
                      <a:pt x="71" y="3"/>
                      <a:pt x="7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5" name="Freeform 776">
                <a:extLst>
                  <a:ext uri="{FF2B5EF4-FFF2-40B4-BE49-F238E27FC236}">
                    <a16:creationId xmlns:a16="http://schemas.microsoft.com/office/drawing/2014/main" id="{DFE54805-250E-4EDE-883A-D07175B4E198}"/>
                  </a:ext>
                </a:extLst>
              </p:cNvPr>
              <p:cNvSpPr/>
              <p:nvPr/>
            </p:nvSpPr>
            <p:spPr bwMode="auto">
              <a:xfrm>
                <a:off x="3626" y="1411"/>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6" name="Freeform 777">
                <a:extLst>
                  <a:ext uri="{FF2B5EF4-FFF2-40B4-BE49-F238E27FC236}">
                    <a16:creationId xmlns:a16="http://schemas.microsoft.com/office/drawing/2014/main" id="{9174597D-F14B-40BD-B762-4652B33CEA5F}"/>
                  </a:ext>
                </a:extLst>
              </p:cNvPr>
              <p:cNvSpPr/>
              <p:nvPr/>
            </p:nvSpPr>
            <p:spPr bwMode="auto">
              <a:xfrm>
                <a:off x="4051" y="1411"/>
                <a:ext cx="2" cy="2"/>
              </a:xfrm>
              <a:custGeom>
                <a:gdLst>
                  <a:gd name="T0" fmla="*/ 2 w 2"/>
                  <a:gd name="T1" fmla="*/ 2 h 2"/>
                  <a:gd name="T2" fmla="*/ 0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2"/>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7" name="Freeform 778">
                <a:extLst>
                  <a:ext uri="{FF2B5EF4-FFF2-40B4-BE49-F238E27FC236}">
                    <a16:creationId xmlns:a16="http://schemas.microsoft.com/office/drawing/2014/main" id="{10E687EF-DDD2-4146-9410-809A8E41ECA0}"/>
                  </a:ext>
                </a:extLst>
              </p:cNvPr>
              <p:cNvSpPr/>
              <p:nvPr/>
            </p:nvSpPr>
            <p:spPr bwMode="auto">
              <a:xfrm>
                <a:off x="4099" y="1411"/>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8" name="Freeform 779">
                <a:extLst>
                  <a:ext uri="{FF2B5EF4-FFF2-40B4-BE49-F238E27FC236}">
                    <a16:creationId xmlns:a16="http://schemas.microsoft.com/office/drawing/2014/main" id="{DC673B3B-6A27-4F8A-B016-6FA8A91D714F}"/>
                  </a:ext>
                </a:extLst>
              </p:cNvPr>
              <p:cNvSpPr/>
              <p:nvPr/>
            </p:nvSpPr>
            <p:spPr bwMode="auto">
              <a:xfrm>
                <a:off x="3102" y="1411"/>
                <a:ext cx="11" cy="5"/>
              </a:xfrm>
              <a:custGeom>
                <a:gdLst>
                  <a:gd name="T0" fmla="*/ 3 w 4"/>
                  <a:gd name="T1" fmla="*/ 1 h 2"/>
                  <a:gd name="T2" fmla="*/ 2 w 4"/>
                  <a:gd name="T3" fmla="*/ 1 h 2"/>
                  <a:gd name="T4" fmla="*/ 1 w 4"/>
                  <a:gd name="T5" fmla="*/ 2 h 2"/>
                  <a:gd name="T6" fmla="*/ 1 w 4"/>
                  <a:gd name="T7" fmla="*/ 2 h 2"/>
                  <a:gd name="T8" fmla="*/ 1 w 4"/>
                  <a:gd name="T9" fmla="*/ 2 h 2"/>
                  <a:gd name="T10" fmla="*/ 0 w 4"/>
                  <a:gd name="T11" fmla="*/ 0 h 2"/>
                  <a:gd name="T12" fmla="*/ 4 w 4"/>
                  <a:gd name="T13" fmla="*/ 0 h 2"/>
                  <a:gd name="T14" fmla="*/ 3 w 4"/>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1"/>
                    </a:moveTo>
                    <a:cubicBezTo>
                      <a:pt x="3" y="1"/>
                      <a:pt x="2" y="1"/>
                      <a:pt x="2" y="1"/>
                    </a:cubicBezTo>
                    <a:cubicBezTo>
                      <a:pt x="1" y="2"/>
                      <a:pt x="1" y="2"/>
                      <a:pt x="1" y="2"/>
                    </a:cubicBezTo>
                    <a:cubicBezTo>
                      <a:pt x="1" y="2"/>
                      <a:pt x="1" y="2"/>
                      <a:pt x="1" y="2"/>
                    </a:cubicBezTo>
                    <a:cubicBezTo>
                      <a:pt x="1" y="2"/>
                      <a:pt x="1" y="2"/>
                      <a:pt x="1" y="2"/>
                    </a:cubicBezTo>
                    <a:cubicBezTo>
                      <a:pt x="1" y="2"/>
                      <a:pt x="0" y="1"/>
                      <a:pt x="0" y="0"/>
                    </a:cubicBezTo>
                    <a:cubicBezTo>
                      <a:pt x="0"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9" name="Freeform 780">
                <a:extLst>
                  <a:ext uri="{FF2B5EF4-FFF2-40B4-BE49-F238E27FC236}">
                    <a16:creationId xmlns:a16="http://schemas.microsoft.com/office/drawing/2014/main" id="{B616A5ED-0115-4604-9D93-61DAC72510F7}"/>
                  </a:ext>
                </a:extLst>
              </p:cNvPr>
              <p:cNvSpPr/>
              <p:nvPr/>
            </p:nvSpPr>
            <p:spPr bwMode="auto">
              <a:xfrm>
                <a:off x="3733" y="1411"/>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0" name="Freeform 781">
                <a:extLst>
                  <a:ext uri="{FF2B5EF4-FFF2-40B4-BE49-F238E27FC236}">
                    <a16:creationId xmlns:a16="http://schemas.microsoft.com/office/drawing/2014/main" id="{36AEE0FB-09CA-48B2-93CA-430D924287A1}"/>
                  </a:ext>
                </a:extLst>
              </p:cNvPr>
              <p:cNvSpPr/>
              <p:nvPr/>
            </p:nvSpPr>
            <p:spPr bwMode="auto">
              <a:xfrm>
                <a:off x="3613" y="1413"/>
                <a:ext cx="13" cy="8"/>
              </a:xfrm>
              <a:custGeom>
                <a:gdLst>
                  <a:gd name="T0" fmla="*/ 5 w 5"/>
                  <a:gd name="T1" fmla="*/ 0 h 3"/>
                  <a:gd name="T2" fmla="*/ 4 w 5"/>
                  <a:gd name="T3" fmla="*/ 2 h 3"/>
                  <a:gd name="T4" fmla="*/ 2 w 5"/>
                  <a:gd name="T5" fmla="*/ 1 h 3"/>
                  <a:gd name="T6" fmla="*/ 1 w 5"/>
                  <a:gd name="T7" fmla="*/ 2 h 3"/>
                  <a:gd name="T8" fmla="*/ 0 w 5"/>
                  <a:gd name="T9" fmla="*/ 1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5" y="1"/>
                      <a:pt x="4" y="2"/>
                    </a:cubicBezTo>
                    <a:cubicBezTo>
                      <a:pt x="2" y="3"/>
                      <a:pt x="4" y="0"/>
                      <a:pt x="2" y="1"/>
                    </a:cubicBezTo>
                    <a:cubicBezTo>
                      <a:pt x="1" y="2"/>
                      <a:pt x="1" y="2"/>
                      <a:pt x="1" y="2"/>
                    </a:cubicBezTo>
                    <a:cubicBezTo>
                      <a:pt x="0" y="2"/>
                      <a:pt x="0" y="1"/>
                      <a:pt x="0" y="1"/>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1" name="Freeform 782">
                <a:extLst>
                  <a:ext uri="{FF2B5EF4-FFF2-40B4-BE49-F238E27FC236}">
                    <a16:creationId xmlns:a16="http://schemas.microsoft.com/office/drawing/2014/main" id="{21538A7A-74C7-4328-841C-C9677F6F5C81}"/>
                  </a:ext>
                </a:extLst>
              </p:cNvPr>
              <p:cNvSpPr/>
              <p:nvPr/>
            </p:nvSpPr>
            <p:spPr bwMode="auto">
              <a:xfrm>
                <a:off x="3719" y="1411"/>
                <a:ext cx="8" cy="5"/>
              </a:xfrm>
              <a:custGeom>
                <a:gdLst>
                  <a:gd name="T0" fmla="*/ 0 w 3"/>
                  <a:gd name="T1" fmla="*/ 1 h 2"/>
                  <a:gd name="T2" fmla="*/ 3 w 3"/>
                  <a:gd name="T3" fmla="*/ 1 h 2"/>
                  <a:gd name="T4" fmla="*/ 0 w 3"/>
                  <a:gd name="T5" fmla="*/ 1 h 2"/>
                </a:gdLst>
                <a:cxnLst>
                  <a:cxn ang="0">
                    <a:pos x="T0" y="T1"/>
                  </a:cxn>
                  <a:cxn ang="0">
                    <a:pos x="T2" y="T3"/>
                  </a:cxn>
                  <a:cxn ang="0">
                    <a:pos x="T4" y="T5"/>
                  </a:cxn>
                </a:cxnLst>
                <a:rect l="0" t="0" r="r" b="b"/>
                <a:pathLst>
                  <a:path w="3" h="2">
                    <a:moveTo>
                      <a:pt x="0" y="1"/>
                    </a:moveTo>
                    <a:cubicBezTo>
                      <a:pt x="0" y="0"/>
                      <a:pt x="2" y="2"/>
                      <a:pt x="3" y="1"/>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2" name="Freeform 783">
                <a:extLst>
                  <a:ext uri="{FF2B5EF4-FFF2-40B4-BE49-F238E27FC236}">
                    <a16:creationId xmlns:a16="http://schemas.microsoft.com/office/drawing/2014/main" id="{3FC886C9-58D7-465A-B1DA-51AB97DADFED}"/>
                  </a:ext>
                </a:extLst>
              </p:cNvPr>
              <p:cNvSpPr/>
              <p:nvPr/>
            </p:nvSpPr>
            <p:spPr bwMode="auto">
              <a:xfrm>
                <a:off x="3997" y="1411"/>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3" name="Freeform 784">
                <a:extLst>
                  <a:ext uri="{FF2B5EF4-FFF2-40B4-BE49-F238E27FC236}">
                    <a16:creationId xmlns:a16="http://schemas.microsoft.com/office/drawing/2014/main" id="{5A095ED9-B3AA-4CB6-A77A-D81BCA24AEE2}"/>
                  </a:ext>
                </a:extLst>
              </p:cNvPr>
              <p:cNvSpPr/>
              <p:nvPr/>
            </p:nvSpPr>
            <p:spPr bwMode="auto">
              <a:xfrm>
                <a:off x="3634" y="14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4" name="Freeform 785">
                <a:extLst>
                  <a:ext uri="{FF2B5EF4-FFF2-40B4-BE49-F238E27FC236}">
                    <a16:creationId xmlns:a16="http://schemas.microsoft.com/office/drawing/2014/main" id="{4B934726-68B7-464B-A069-BB34AF241DCF}"/>
                  </a:ext>
                </a:extLst>
              </p:cNvPr>
              <p:cNvSpPr/>
              <p:nvPr/>
            </p:nvSpPr>
            <p:spPr bwMode="auto">
              <a:xfrm>
                <a:off x="3655" y="1413"/>
                <a:ext cx="6" cy="6"/>
              </a:xfrm>
              <a:custGeom>
                <a:gdLst>
                  <a:gd name="T0" fmla="*/ 1 w 2"/>
                  <a:gd name="T1" fmla="*/ 1 h 2"/>
                  <a:gd name="T2" fmla="*/ 2 w 2"/>
                  <a:gd name="T3" fmla="*/ 0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0"/>
                      <a:pt x="2" y="0"/>
                      <a:pt x="2" y="0"/>
                    </a:cubicBezTo>
                    <a:cubicBezTo>
                      <a:pt x="2" y="2"/>
                      <a:pt x="1"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5" name="Freeform 786">
                <a:extLst>
                  <a:ext uri="{FF2B5EF4-FFF2-40B4-BE49-F238E27FC236}">
                    <a16:creationId xmlns:a16="http://schemas.microsoft.com/office/drawing/2014/main" id="{27E4DBF4-9B40-46F5-A5FB-0467B630E0CD}"/>
                  </a:ext>
                </a:extLst>
              </p:cNvPr>
              <p:cNvSpPr/>
              <p:nvPr/>
            </p:nvSpPr>
            <p:spPr bwMode="auto">
              <a:xfrm>
                <a:off x="3100" y="1413"/>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6" name="Freeform 787">
                <a:extLst>
                  <a:ext uri="{FF2B5EF4-FFF2-40B4-BE49-F238E27FC236}">
                    <a16:creationId xmlns:a16="http://schemas.microsoft.com/office/drawing/2014/main" id="{2409FF50-EC7C-49C7-A86A-18035C807622}"/>
                  </a:ext>
                </a:extLst>
              </p:cNvPr>
              <p:cNvSpPr/>
              <p:nvPr/>
            </p:nvSpPr>
            <p:spPr bwMode="auto">
              <a:xfrm>
                <a:off x="3231" y="1416"/>
                <a:ext cx="8" cy="5"/>
              </a:xfrm>
              <a:custGeom>
                <a:gdLst>
                  <a:gd name="T0" fmla="*/ 3 w 3"/>
                  <a:gd name="T1" fmla="*/ 1 h 2"/>
                  <a:gd name="T2" fmla="*/ 3 w 3"/>
                  <a:gd name="T3" fmla="*/ 2 h 2"/>
                  <a:gd name="T4" fmla="*/ 2 w 3"/>
                  <a:gd name="T5" fmla="*/ 2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3" y="2"/>
                      <a:pt x="2" y="1"/>
                      <a:pt x="2" y="2"/>
                    </a:cubicBezTo>
                    <a:cubicBezTo>
                      <a:pt x="1" y="2"/>
                      <a:pt x="0" y="0"/>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7" name="Freeform 788">
                <a:extLst>
                  <a:ext uri="{FF2B5EF4-FFF2-40B4-BE49-F238E27FC236}">
                    <a16:creationId xmlns:a16="http://schemas.microsoft.com/office/drawing/2014/main" id="{54C1ACE6-DBFE-450B-AF59-154C5632FFD1}"/>
                  </a:ext>
                </a:extLst>
              </p:cNvPr>
              <p:cNvSpPr/>
              <p:nvPr/>
            </p:nvSpPr>
            <p:spPr bwMode="auto">
              <a:xfrm>
                <a:off x="3746" y="1416"/>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8" name="Freeform 789">
                <a:extLst>
                  <a:ext uri="{FF2B5EF4-FFF2-40B4-BE49-F238E27FC236}">
                    <a16:creationId xmlns:a16="http://schemas.microsoft.com/office/drawing/2014/main" id="{1B3A2623-B446-415F-8E83-8F5A5853C2D7}"/>
                  </a:ext>
                </a:extLst>
              </p:cNvPr>
              <p:cNvSpPr/>
              <p:nvPr/>
            </p:nvSpPr>
            <p:spPr bwMode="auto">
              <a:xfrm>
                <a:off x="3944" y="1413"/>
                <a:ext cx="16" cy="11"/>
              </a:xfrm>
              <a:custGeom>
                <a:gdLst>
                  <a:gd name="T0" fmla="*/ 5 w 6"/>
                  <a:gd name="T1" fmla="*/ 1 h 4"/>
                  <a:gd name="T2" fmla="*/ 6 w 6"/>
                  <a:gd name="T3" fmla="*/ 3 h 4"/>
                  <a:gd name="T4" fmla="*/ 1 w 6"/>
                  <a:gd name="T5" fmla="*/ 2 h 4"/>
                  <a:gd name="T6" fmla="*/ 0 w 6"/>
                  <a:gd name="T7" fmla="*/ 2 h 4"/>
                  <a:gd name="T8" fmla="*/ 5 w 6"/>
                  <a:gd name="T9" fmla="*/ 1 h 4"/>
                </a:gdLst>
                <a:cxnLst>
                  <a:cxn ang="0">
                    <a:pos x="T0" y="T1"/>
                  </a:cxn>
                  <a:cxn ang="0">
                    <a:pos x="T2" y="T3"/>
                  </a:cxn>
                  <a:cxn ang="0">
                    <a:pos x="T4" y="T5"/>
                  </a:cxn>
                  <a:cxn ang="0">
                    <a:pos x="T6" y="T7"/>
                  </a:cxn>
                  <a:cxn ang="0">
                    <a:pos x="T8" y="T9"/>
                  </a:cxn>
                </a:cxnLst>
                <a:rect l="0" t="0" r="r" b="b"/>
                <a:pathLst>
                  <a:path w="6" h="4">
                    <a:moveTo>
                      <a:pt x="5" y="1"/>
                    </a:moveTo>
                    <a:cubicBezTo>
                      <a:pt x="4" y="1"/>
                      <a:pt x="6" y="2"/>
                      <a:pt x="6" y="3"/>
                    </a:cubicBezTo>
                    <a:cubicBezTo>
                      <a:pt x="4" y="4"/>
                      <a:pt x="3" y="0"/>
                      <a:pt x="1" y="2"/>
                    </a:cubicBezTo>
                    <a:cubicBezTo>
                      <a:pt x="0" y="2"/>
                      <a:pt x="0" y="2"/>
                      <a:pt x="0" y="2"/>
                    </a:cubicBezTo>
                    <a:cubicBezTo>
                      <a:pt x="1"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9" name="Freeform 790">
                <a:extLst>
                  <a:ext uri="{FF2B5EF4-FFF2-40B4-BE49-F238E27FC236}">
                    <a16:creationId xmlns:a16="http://schemas.microsoft.com/office/drawing/2014/main" id="{F4B9B7D9-86BD-4F5E-80AF-7FF0399CB4DB}"/>
                  </a:ext>
                </a:extLst>
              </p:cNvPr>
              <p:cNvSpPr/>
              <p:nvPr/>
            </p:nvSpPr>
            <p:spPr bwMode="auto">
              <a:xfrm>
                <a:off x="3960" y="1416"/>
                <a:ext cx="8" cy="3"/>
              </a:xfrm>
              <a:custGeom>
                <a:gdLst>
                  <a:gd name="T0" fmla="*/ 1 w 3"/>
                  <a:gd name="T1" fmla="*/ 1 h 1"/>
                  <a:gd name="T2" fmla="*/ 3 w 3"/>
                  <a:gd name="T3" fmla="*/ 0 h 1"/>
                  <a:gd name="T4" fmla="*/ 0 w 3"/>
                  <a:gd name="T5" fmla="*/ 1 h 1"/>
                  <a:gd name="T6" fmla="*/ 0 w 3"/>
                  <a:gd name="T7" fmla="*/ 0 h 1"/>
                  <a:gd name="T8" fmla="*/ 1 w 3"/>
                  <a:gd name="T9" fmla="*/ 1 h 1"/>
                </a:gdLst>
                <a:cxnLst>
                  <a:cxn ang="0">
                    <a:pos x="T0" y="T1"/>
                  </a:cxn>
                  <a:cxn ang="0">
                    <a:pos x="T2" y="T3"/>
                  </a:cxn>
                  <a:cxn ang="0">
                    <a:pos x="T4" y="T5"/>
                  </a:cxn>
                  <a:cxn ang="0">
                    <a:pos x="T6" y="T7"/>
                  </a:cxn>
                  <a:cxn ang="0">
                    <a:pos x="T8" y="T9"/>
                  </a:cxn>
                </a:cxnLst>
                <a:rect l="0" t="0" r="r" b="b"/>
                <a:pathLst>
                  <a:path w="3" h="1">
                    <a:moveTo>
                      <a:pt x="1" y="1"/>
                    </a:moveTo>
                    <a:cubicBezTo>
                      <a:pt x="3" y="0"/>
                      <a:pt x="3" y="0"/>
                      <a:pt x="3" y="0"/>
                    </a:cubicBezTo>
                    <a:cubicBezTo>
                      <a:pt x="2" y="1"/>
                      <a:pt x="1" y="1"/>
                      <a:pt x="0" y="1"/>
                    </a:cubicBezTo>
                    <a:cubicBezTo>
                      <a:pt x="0" y="0"/>
                      <a:pt x="0" y="0"/>
                      <a:pt x="0"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0" name="Freeform 791">
                <a:extLst>
                  <a:ext uri="{FF2B5EF4-FFF2-40B4-BE49-F238E27FC236}">
                    <a16:creationId xmlns:a16="http://schemas.microsoft.com/office/drawing/2014/main" id="{D7C316D5-9274-4D7E-A0C3-7E6CCE9860DA}"/>
                  </a:ext>
                </a:extLst>
              </p:cNvPr>
              <p:cNvSpPr/>
              <p:nvPr/>
            </p:nvSpPr>
            <p:spPr bwMode="auto">
              <a:xfrm>
                <a:off x="4112" y="1408"/>
                <a:ext cx="16" cy="19"/>
              </a:xfrm>
              <a:custGeom>
                <a:gdLst>
                  <a:gd name="T0" fmla="*/ 5 w 6"/>
                  <a:gd name="T1" fmla="*/ 4 h 7"/>
                  <a:gd name="T2" fmla="*/ 6 w 6"/>
                  <a:gd name="T3" fmla="*/ 4 h 7"/>
                  <a:gd name="T4" fmla="*/ 2 w 6"/>
                  <a:gd name="T5" fmla="*/ 5 h 7"/>
                  <a:gd name="T6" fmla="*/ 0 w 6"/>
                  <a:gd name="T7" fmla="*/ 5 h 7"/>
                  <a:gd name="T8" fmla="*/ 5 w 6"/>
                  <a:gd name="T9" fmla="*/ 4 h 7"/>
                </a:gdLst>
                <a:cxnLst>
                  <a:cxn ang="0">
                    <a:pos x="T0" y="T1"/>
                  </a:cxn>
                  <a:cxn ang="0">
                    <a:pos x="T2" y="T3"/>
                  </a:cxn>
                  <a:cxn ang="0">
                    <a:pos x="T4" y="T5"/>
                  </a:cxn>
                  <a:cxn ang="0">
                    <a:pos x="T6" y="T7"/>
                  </a:cxn>
                  <a:cxn ang="0">
                    <a:pos x="T8" y="T9"/>
                  </a:cxn>
                </a:cxnLst>
                <a:rect l="0" t="0" r="r" b="b"/>
                <a:pathLst>
                  <a:path w="6" h="7">
                    <a:moveTo>
                      <a:pt x="5" y="4"/>
                    </a:moveTo>
                    <a:cubicBezTo>
                      <a:pt x="6" y="4"/>
                      <a:pt x="6" y="4"/>
                      <a:pt x="6" y="4"/>
                    </a:cubicBezTo>
                    <a:cubicBezTo>
                      <a:pt x="4" y="4"/>
                      <a:pt x="3" y="7"/>
                      <a:pt x="2" y="5"/>
                    </a:cubicBezTo>
                    <a:cubicBezTo>
                      <a:pt x="1" y="4"/>
                      <a:pt x="0" y="6"/>
                      <a:pt x="0" y="5"/>
                    </a:cubicBezTo>
                    <a:cubicBezTo>
                      <a:pt x="3" y="6"/>
                      <a:pt x="3" y="0"/>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1" name="Freeform 792">
                <a:extLst>
                  <a:ext uri="{FF2B5EF4-FFF2-40B4-BE49-F238E27FC236}">
                    <a16:creationId xmlns:a16="http://schemas.microsoft.com/office/drawing/2014/main" id="{C47D1CF0-BC23-4D85-A080-031EFFFBEA06}"/>
                  </a:ext>
                </a:extLst>
              </p:cNvPr>
              <p:cNvSpPr/>
              <p:nvPr/>
            </p:nvSpPr>
            <p:spPr bwMode="auto">
              <a:xfrm>
                <a:off x="3735" y="1416"/>
                <a:ext cx="6"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2" name="Freeform 793">
                <a:extLst>
                  <a:ext uri="{FF2B5EF4-FFF2-40B4-BE49-F238E27FC236}">
                    <a16:creationId xmlns:a16="http://schemas.microsoft.com/office/drawing/2014/main" id="{EF64B6E4-87DA-43A2-BE57-C40F05EA3EA9}"/>
                  </a:ext>
                </a:extLst>
              </p:cNvPr>
              <p:cNvSpPr/>
              <p:nvPr/>
            </p:nvSpPr>
            <p:spPr bwMode="auto">
              <a:xfrm>
                <a:off x="2122" y="141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3" name="Freeform 794">
                <a:extLst>
                  <a:ext uri="{FF2B5EF4-FFF2-40B4-BE49-F238E27FC236}">
                    <a16:creationId xmlns:a16="http://schemas.microsoft.com/office/drawing/2014/main" id="{85BF1610-5B70-4F7C-A6FD-88723129F4EB}"/>
                  </a:ext>
                </a:extLst>
              </p:cNvPr>
              <p:cNvSpPr/>
              <p:nvPr/>
            </p:nvSpPr>
            <p:spPr bwMode="auto">
              <a:xfrm>
                <a:off x="2576" y="1416"/>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4" name="Freeform 795">
                <a:extLst>
                  <a:ext uri="{FF2B5EF4-FFF2-40B4-BE49-F238E27FC236}">
                    <a16:creationId xmlns:a16="http://schemas.microsoft.com/office/drawing/2014/main" id="{E3FF9BF7-601F-4876-86ED-F861CA10376B}"/>
                  </a:ext>
                </a:extLst>
              </p:cNvPr>
              <p:cNvSpPr/>
              <p:nvPr/>
            </p:nvSpPr>
            <p:spPr bwMode="auto">
              <a:xfrm>
                <a:off x="3014" y="1419"/>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5" name="Freeform 796">
                <a:extLst>
                  <a:ext uri="{FF2B5EF4-FFF2-40B4-BE49-F238E27FC236}">
                    <a16:creationId xmlns:a16="http://schemas.microsoft.com/office/drawing/2014/main" id="{9F379E0F-3436-47A0-BAAC-0B59ECC80F57}"/>
                  </a:ext>
                </a:extLst>
              </p:cNvPr>
              <p:cNvSpPr/>
              <p:nvPr/>
            </p:nvSpPr>
            <p:spPr bwMode="auto">
              <a:xfrm>
                <a:off x="3054" y="1416"/>
                <a:ext cx="24" cy="11"/>
              </a:xfrm>
              <a:custGeom>
                <a:gdLst>
                  <a:gd name="T0" fmla="*/ 8 w 9"/>
                  <a:gd name="T1" fmla="*/ 2 h 4"/>
                  <a:gd name="T2" fmla="*/ 8 w 9"/>
                  <a:gd name="T3" fmla="*/ 2 h 4"/>
                  <a:gd name="T4" fmla="*/ 5 w 9"/>
                  <a:gd name="T5" fmla="*/ 3 h 4"/>
                  <a:gd name="T6" fmla="*/ 1 w 9"/>
                  <a:gd name="T7" fmla="*/ 1 h 4"/>
                  <a:gd name="T8" fmla="*/ 6 w 9"/>
                  <a:gd name="T9" fmla="*/ 2 h 4"/>
                  <a:gd name="T10" fmla="*/ 9 w 9"/>
                  <a:gd name="T11" fmla="*/ 1 h 4"/>
                  <a:gd name="T12" fmla="*/ 8 w 9"/>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2"/>
                    </a:moveTo>
                    <a:cubicBezTo>
                      <a:pt x="8" y="2"/>
                      <a:pt x="8" y="2"/>
                      <a:pt x="8" y="2"/>
                    </a:cubicBezTo>
                    <a:cubicBezTo>
                      <a:pt x="7" y="2"/>
                      <a:pt x="5" y="2"/>
                      <a:pt x="5" y="3"/>
                    </a:cubicBezTo>
                    <a:cubicBezTo>
                      <a:pt x="3" y="2"/>
                      <a:pt x="0" y="4"/>
                      <a:pt x="1" y="1"/>
                    </a:cubicBezTo>
                    <a:cubicBezTo>
                      <a:pt x="2" y="3"/>
                      <a:pt x="4" y="1"/>
                      <a:pt x="6" y="2"/>
                    </a:cubicBezTo>
                    <a:cubicBezTo>
                      <a:pt x="7" y="1"/>
                      <a:pt x="7" y="0"/>
                      <a:pt x="9"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6" name="Freeform 797">
                <a:extLst>
                  <a:ext uri="{FF2B5EF4-FFF2-40B4-BE49-F238E27FC236}">
                    <a16:creationId xmlns:a16="http://schemas.microsoft.com/office/drawing/2014/main" id="{AF4D9F48-B6E7-4F7C-843A-8DE9872765B7}"/>
                  </a:ext>
                </a:extLst>
              </p:cNvPr>
              <p:cNvSpPr/>
              <p:nvPr/>
            </p:nvSpPr>
            <p:spPr bwMode="auto">
              <a:xfrm>
                <a:off x="3663" y="1416"/>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7" name="Freeform 798">
                <a:extLst>
                  <a:ext uri="{FF2B5EF4-FFF2-40B4-BE49-F238E27FC236}">
                    <a16:creationId xmlns:a16="http://schemas.microsoft.com/office/drawing/2014/main" id="{BCE36B02-BA8F-4559-AA21-9401C397D65A}"/>
                  </a:ext>
                </a:extLst>
              </p:cNvPr>
              <p:cNvSpPr/>
              <p:nvPr/>
            </p:nvSpPr>
            <p:spPr bwMode="auto">
              <a:xfrm>
                <a:off x="2191" y="1419"/>
                <a:ext cx="22" cy="13"/>
              </a:xfrm>
              <a:custGeom>
                <a:gdLst>
                  <a:gd name="T0" fmla="*/ 8 w 8"/>
                  <a:gd name="T1" fmla="*/ 0 h 5"/>
                  <a:gd name="T2" fmla="*/ 4 w 8"/>
                  <a:gd name="T3" fmla="*/ 3 h 5"/>
                  <a:gd name="T4" fmla="*/ 0 w 8"/>
                  <a:gd name="T5" fmla="*/ 5 h 5"/>
                  <a:gd name="T6" fmla="*/ 1 w 8"/>
                  <a:gd name="T7" fmla="*/ 3 h 5"/>
                  <a:gd name="T8" fmla="*/ 3 w 8"/>
                  <a:gd name="T9" fmla="*/ 2 h 5"/>
                  <a:gd name="T10" fmla="*/ 7 w 8"/>
                  <a:gd name="T11" fmla="*/ 1 h 5"/>
                  <a:gd name="T12" fmla="*/ 7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2"/>
                      <a:pt x="5" y="1"/>
                      <a:pt x="4" y="3"/>
                    </a:cubicBezTo>
                    <a:cubicBezTo>
                      <a:pt x="3" y="4"/>
                      <a:pt x="1" y="5"/>
                      <a:pt x="0" y="5"/>
                    </a:cubicBezTo>
                    <a:cubicBezTo>
                      <a:pt x="0" y="4"/>
                      <a:pt x="1" y="3"/>
                      <a:pt x="1" y="3"/>
                    </a:cubicBezTo>
                    <a:cubicBezTo>
                      <a:pt x="2" y="3"/>
                      <a:pt x="3" y="2"/>
                      <a:pt x="3" y="2"/>
                    </a:cubicBezTo>
                    <a:cubicBezTo>
                      <a:pt x="4" y="1"/>
                      <a:pt x="6" y="1"/>
                      <a:pt x="7" y="1"/>
                    </a:cubicBezTo>
                    <a:cubicBezTo>
                      <a:pt x="7" y="0"/>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8" name="Freeform 799">
                <a:extLst>
                  <a:ext uri="{FF2B5EF4-FFF2-40B4-BE49-F238E27FC236}">
                    <a16:creationId xmlns:a16="http://schemas.microsoft.com/office/drawing/2014/main" id="{CBA0B866-D7E1-49F7-9BE1-D0D48F70DCE2}"/>
                  </a:ext>
                </a:extLst>
              </p:cNvPr>
              <p:cNvSpPr/>
              <p:nvPr/>
            </p:nvSpPr>
            <p:spPr bwMode="auto">
              <a:xfrm>
                <a:off x="2616" y="1419"/>
                <a:ext cx="8" cy="5"/>
              </a:xfrm>
              <a:custGeom>
                <a:gdLst>
                  <a:gd name="T0" fmla="*/ 3 w 3"/>
                  <a:gd name="T1" fmla="*/ 1 h 2"/>
                  <a:gd name="T2" fmla="*/ 2 w 3"/>
                  <a:gd name="T3" fmla="*/ 1 h 2"/>
                  <a:gd name="T4" fmla="*/ 1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1"/>
                      <a:pt x="2" y="2"/>
                      <a:pt x="1" y="2"/>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9" name="Freeform 800">
                <a:extLst>
                  <a:ext uri="{FF2B5EF4-FFF2-40B4-BE49-F238E27FC236}">
                    <a16:creationId xmlns:a16="http://schemas.microsoft.com/office/drawing/2014/main" id="{BE65183F-D2F7-4575-A53A-65DF29BB5DBE}"/>
                  </a:ext>
                </a:extLst>
              </p:cNvPr>
              <p:cNvSpPr/>
              <p:nvPr/>
            </p:nvSpPr>
            <p:spPr bwMode="auto">
              <a:xfrm>
                <a:off x="3030" y="1419"/>
                <a:ext cx="24" cy="10"/>
              </a:xfrm>
              <a:custGeom>
                <a:gdLst>
                  <a:gd name="T0" fmla="*/ 9 w 9"/>
                  <a:gd name="T1" fmla="*/ 2 h 4"/>
                  <a:gd name="T2" fmla="*/ 8 w 9"/>
                  <a:gd name="T3" fmla="*/ 3 h 4"/>
                  <a:gd name="T4" fmla="*/ 7 w 9"/>
                  <a:gd name="T5" fmla="*/ 1 h 4"/>
                  <a:gd name="T6" fmla="*/ 7 w 9"/>
                  <a:gd name="T7" fmla="*/ 3 h 4"/>
                  <a:gd name="T8" fmla="*/ 5 w 9"/>
                  <a:gd name="T9" fmla="*/ 2 h 4"/>
                  <a:gd name="T10" fmla="*/ 3 w 9"/>
                  <a:gd name="T11" fmla="*/ 4 h 4"/>
                  <a:gd name="T12" fmla="*/ 0 w 9"/>
                  <a:gd name="T13" fmla="*/ 4 h 4"/>
                  <a:gd name="T14" fmla="*/ 2 w 9"/>
                  <a:gd name="T15" fmla="*/ 3 h 4"/>
                  <a:gd name="T16" fmla="*/ 3 w 9"/>
                  <a:gd name="T17" fmla="*/ 3 h 4"/>
                  <a:gd name="T18" fmla="*/ 3 w 9"/>
                  <a:gd name="T19" fmla="*/ 2 h 4"/>
                  <a:gd name="T20" fmla="*/ 6 w 9"/>
                  <a:gd name="T21" fmla="*/ 2 h 4"/>
                  <a:gd name="T22" fmla="*/ 9 w 9"/>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9" y="2"/>
                    </a:moveTo>
                    <a:cubicBezTo>
                      <a:pt x="8" y="3"/>
                      <a:pt x="8" y="3"/>
                      <a:pt x="8" y="3"/>
                    </a:cubicBezTo>
                    <a:cubicBezTo>
                      <a:pt x="7" y="2"/>
                      <a:pt x="8" y="2"/>
                      <a:pt x="7" y="1"/>
                    </a:cubicBezTo>
                    <a:cubicBezTo>
                      <a:pt x="7" y="2"/>
                      <a:pt x="7" y="2"/>
                      <a:pt x="7" y="3"/>
                    </a:cubicBezTo>
                    <a:cubicBezTo>
                      <a:pt x="5" y="2"/>
                      <a:pt x="5" y="2"/>
                      <a:pt x="5" y="2"/>
                    </a:cubicBezTo>
                    <a:cubicBezTo>
                      <a:pt x="5" y="3"/>
                      <a:pt x="2" y="2"/>
                      <a:pt x="3" y="4"/>
                    </a:cubicBezTo>
                    <a:cubicBezTo>
                      <a:pt x="0" y="4"/>
                      <a:pt x="0" y="4"/>
                      <a:pt x="0" y="4"/>
                    </a:cubicBezTo>
                    <a:cubicBezTo>
                      <a:pt x="1" y="4"/>
                      <a:pt x="1" y="3"/>
                      <a:pt x="2" y="3"/>
                    </a:cubicBezTo>
                    <a:cubicBezTo>
                      <a:pt x="2" y="3"/>
                      <a:pt x="3" y="2"/>
                      <a:pt x="3" y="3"/>
                    </a:cubicBezTo>
                    <a:cubicBezTo>
                      <a:pt x="4" y="2"/>
                      <a:pt x="3" y="2"/>
                      <a:pt x="3" y="2"/>
                    </a:cubicBezTo>
                    <a:cubicBezTo>
                      <a:pt x="4" y="3"/>
                      <a:pt x="5" y="2"/>
                      <a:pt x="6" y="2"/>
                    </a:cubicBezTo>
                    <a:cubicBezTo>
                      <a:pt x="7" y="0"/>
                      <a:pt x="9"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0" name="Freeform 801">
                <a:extLst>
                  <a:ext uri="{FF2B5EF4-FFF2-40B4-BE49-F238E27FC236}">
                    <a16:creationId xmlns:a16="http://schemas.microsoft.com/office/drawing/2014/main" id="{913E89A3-CD64-4F84-A747-55834D90474F}"/>
                  </a:ext>
                </a:extLst>
              </p:cNvPr>
              <p:cNvSpPr/>
              <p:nvPr/>
            </p:nvSpPr>
            <p:spPr bwMode="auto">
              <a:xfrm>
                <a:off x="4203" y="1419"/>
                <a:ext cx="8" cy="5"/>
              </a:xfrm>
              <a:custGeom>
                <a:gdLst>
                  <a:gd name="T0" fmla="*/ 2 w 3"/>
                  <a:gd name="T1" fmla="*/ 0 h 2"/>
                  <a:gd name="T2" fmla="*/ 3 w 3"/>
                  <a:gd name="T3" fmla="*/ 2 h 2"/>
                  <a:gd name="T4" fmla="*/ 2 w 3"/>
                  <a:gd name="T5" fmla="*/ 2 h 2"/>
                  <a:gd name="T6" fmla="*/ 1 w 3"/>
                  <a:gd name="T7" fmla="*/ 1 h 2"/>
                  <a:gd name="T8" fmla="*/ 0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2" y="2"/>
                      <a:pt x="3" y="2"/>
                    </a:cubicBezTo>
                    <a:cubicBezTo>
                      <a:pt x="2" y="2"/>
                      <a:pt x="2" y="2"/>
                      <a:pt x="2" y="2"/>
                    </a:cubicBezTo>
                    <a:cubicBezTo>
                      <a:pt x="1" y="2"/>
                      <a:pt x="1" y="1"/>
                      <a:pt x="1" y="1"/>
                    </a:cubicBezTo>
                    <a:cubicBezTo>
                      <a:pt x="1" y="0"/>
                      <a:pt x="0" y="2"/>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1" name="Freeform 802">
                <a:extLst>
                  <a:ext uri="{FF2B5EF4-FFF2-40B4-BE49-F238E27FC236}">
                    <a16:creationId xmlns:a16="http://schemas.microsoft.com/office/drawing/2014/main" id="{AB0FEB82-5D10-41FB-9820-0384986F581A}"/>
                  </a:ext>
                </a:extLst>
              </p:cNvPr>
              <p:cNvSpPr/>
              <p:nvPr/>
            </p:nvSpPr>
            <p:spPr bwMode="auto">
              <a:xfrm>
                <a:off x="3711" y="1419"/>
                <a:ext cx="8" cy="8"/>
              </a:xfrm>
              <a:custGeom>
                <a:gdLst>
                  <a:gd name="T0" fmla="*/ 3 w 3"/>
                  <a:gd name="T1" fmla="*/ 1 h 3"/>
                  <a:gd name="T2" fmla="*/ 0 w 3"/>
                  <a:gd name="T3" fmla="*/ 2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1" y="0"/>
                      <a:pt x="2" y="3"/>
                      <a:pt x="0" y="2"/>
                    </a:cubicBezTo>
                    <a:cubicBezTo>
                      <a:pt x="1" y="1"/>
                      <a:pt x="1" y="1"/>
                      <a:pt x="1"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2" name="Freeform 803">
                <a:extLst>
                  <a:ext uri="{FF2B5EF4-FFF2-40B4-BE49-F238E27FC236}">
                    <a16:creationId xmlns:a16="http://schemas.microsoft.com/office/drawing/2014/main" id="{97D2D608-13E9-4CC3-A2E7-FC4D6390D618}"/>
                  </a:ext>
                </a:extLst>
              </p:cNvPr>
              <p:cNvSpPr/>
              <p:nvPr/>
            </p:nvSpPr>
            <p:spPr bwMode="auto">
              <a:xfrm>
                <a:off x="3727" y="1419"/>
                <a:ext cx="217" cy="67"/>
              </a:xfrm>
              <a:custGeom>
                <a:gdLst>
                  <a:gd name="T0" fmla="*/ 81 w 81"/>
                  <a:gd name="T1" fmla="*/ 3 h 25"/>
                  <a:gd name="T2" fmla="*/ 77 w 81"/>
                  <a:gd name="T3" fmla="*/ 2 h 25"/>
                  <a:gd name="T4" fmla="*/ 78 w 81"/>
                  <a:gd name="T5" fmla="*/ 4 h 25"/>
                  <a:gd name="T6" fmla="*/ 77 w 81"/>
                  <a:gd name="T7" fmla="*/ 7 h 25"/>
                  <a:gd name="T8" fmla="*/ 74 w 81"/>
                  <a:gd name="T9" fmla="*/ 7 h 25"/>
                  <a:gd name="T10" fmla="*/ 71 w 81"/>
                  <a:gd name="T11" fmla="*/ 7 h 25"/>
                  <a:gd name="T12" fmla="*/ 70 w 81"/>
                  <a:gd name="T13" fmla="*/ 9 h 25"/>
                  <a:gd name="T14" fmla="*/ 69 w 81"/>
                  <a:gd name="T15" fmla="*/ 8 h 25"/>
                  <a:gd name="T16" fmla="*/ 69 w 81"/>
                  <a:gd name="T17" fmla="*/ 8 h 25"/>
                  <a:gd name="T18" fmla="*/ 69 w 81"/>
                  <a:gd name="T19" fmla="*/ 9 h 25"/>
                  <a:gd name="T20" fmla="*/ 64 w 81"/>
                  <a:gd name="T21" fmla="*/ 10 h 25"/>
                  <a:gd name="T22" fmla="*/ 64 w 81"/>
                  <a:gd name="T23" fmla="*/ 9 h 25"/>
                  <a:gd name="T24" fmla="*/ 55 w 81"/>
                  <a:gd name="T25" fmla="*/ 11 h 25"/>
                  <a:gd name="T26" fmla="*/ 50 w 81"/>
                  <a:gd name="T27" fmla="*/ 13 h 25"/>
                  <a:gd name="T28" fmla="*/ 38 w 81"/>
                  <a:gd name="T29" fmla="*/ 17 h 25"/>
                  <a:gd name="T30" fmla="*/ 35 w 81"/>
                  <a:gd name="T31" fmla="*/ 17 h 25"/>
                  <a:gd name="T32" fmla="*/ 32 w 81"/>
                  <a:gd name="T33" fmla="*/ 18 h 25"/>
                  <a:gd name="T34" fmla="*/ 31 w 81"/>
                  <a:gd name="T35" fmla="*/ 18 h 25"/>
                  <a:gd name="T36" fmla="*/ 29 w 81"/>
                  <a:gd name="T37" fmla="*/ 19 h 25"/>
                  <a:gd name="T38" fmla="*/ 25 w 81"/>
                  <a:gd name="T39" fmla="*/ 22 h 25"/>
                  <a:gd name="T40" fmla="*/ 19 w 81"/>
                  <a:gd name="T41" fmla="*/ 24 h 25"/>
                  <a:gd name="T42" fmla="*/ 21 w 81"/>
                  <a:gd name="T43" fmla="*/ 24 h 25"/>
                  <a:gd name="T44" fmla="*/ 19 w 81"/>
                  <a:gd name="T45" fmla="*/ 23 h 25"/>
                  <a:gd name="T46" fmla="*/ 26 w 81"/>
                  <a:gd name="T47" fmla="*/ 20 h 25"/>
                  <a:gd name="T48" fmla="*/ 25 w 81"/>
                  <a:gd name="T49" fmla="*/ 19 h 25"/>
                  <a:gd name="T50" fmla="*/ 15 w 81"/>
                  <a:gd name="T51" fmla="*/ 21 h 25"/>
                  <a:gd name="T52" fmla="*/ 11 w 81"/>
                  <a:gd name="T53" fmla="*/ 22 h 25"/>
                  <a:gd name="T54" fmla="*/ 7 w 81"/>
                  <a:gd name="T55" fmla="*/ 23 h 25"/>
                  <a:gd name="T56" fmla="*/ 7 w 81"/>
                  <a:gd name="T57" fmla="*/ 24 h 25"/>
                  <a:gd name="T58" fmla="*/ 5 w 81"/>
                  <a:gd name="T59" fmla="*/ 23 h 25"/>
                  <a:gd name="T60" fmla="*/ 1 w 81"/>
                  <a:gd name="T61" fmla="*/ 21 h 25"/>
                  <a:gd name="T62" fmla="*/ 10 w 81"/>
                  <a:gd name="T63" fmla="*/ 19 h 25"/>
                  <a:gd name="T64" fmla="*/ 20 w 81"/>
                  <a:gd name="T65" fmla="*/ 15 h 25"/>
                  <a:gd name="T66" fmla="*/ 17 w 81"/>
                  <a:gd name="T67" fmla="*/ 17 h 25"/>
                  <a:gd name="T68" fmla="*/ 25 w 81"/>
                  <a:gd name="T69" fmla="*/ 14 h 25"/>
                  <a:gd name="T70" fmla="*/ 35 w 81"/>
                  <a:gd name="T71" fmla="*/ 11 h 25"/>
                  <a:gd name="T72" fmla="*/ 38 w 81"/>
                  <a:gd name="T73" fmla="*/ 11 h 25"/>
                  <a:gd name="T74" fmla="*/ 40 w 81"/>
                  <a:gd name="T75" fmla="*/ 11 h 25"/>
                  <a:gd name="T76" fmla="*/ 38 w 81"/>
                  <a:gd name="T77" fmla="*/ 13 h 25"/>
                  <a:gd name="T78" fmla="*/ 48 w 81"/>
                  <a:gd name="T79" fmla="*/ 9 h 25"/>
                  <a:gd name="T80" fmla="*/ 49 w 81"/>
                  <a:gd name="T81" fmla="*/ 9 h 25"/>
                  <a:gd name="T82" fmla="*/ 55 w 81"/>
                  <a:gd name="T83" fmla="*/ 6 h 25"/>
                  <a:gd name="T84" fmla="*/ 57 w 81"/>
                  <a:gd name="T85" fmla="*/ 5 h 25"/>
                  <a:gd name="T86" fmla="*/ 58 w 81"/>
                  <a:gd name="T87" fmla="*/ 7 h 25"/>
                  <a:gd name="T88" fmla="*/ 60 w 81"/>
                  <a:gd name="T89" fmla="*/ 6 h 25"/>
                  <a:gd name="T90" fmla="*/ 65 w 81"/>
                  <a:gd name="T91" fmla="*/ 4 h 25"/>
                  <a:gd name="T92" fmla="*/ 66 w 81"/>
                  <a:gd name="T93" fmla="*/ 4 h 25"/>
                  <a:gd name="T94" fmla="*/ 79 w 81"/>
                  <a:gd name="T95" fmla="*/ 2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25">
                    <a:moveTo>
                      <a:pt x="80" y="2"/>
                    </a:moveTo>
                    <a:cubicBezTo>
                      <a:pt x="80" y="2"/>
                      <a:pt x="80" y="3"/>
                      <a:pt x="81" y="3"/>
                    </a:cubicBezTo>
                    <a:cubicBezTo>
                      <a:pt x="81" y="3"/>
                      <a:pt x="80" y="3"/>
                      <a:pt x="80" y="4"/>
                    </a:cubicBezTo>
                    <a:cubicBezTo>
                      <a:pt x="80" y="2"/>
                      <a:pt x="78" y="3"/>
                      <a:pt x="77" y="2"/>
                    </a:cubicBezTo>
                    <a:cubicBezTo>
                      <a:pt x="77" y="2"/>
                      <a:pt x="76" y="3"/>
                      <a:pt x="76" y="3"/>
                    </a:cubicBezTo>
                    <a:cubicBezTo>
                      <a:pt x="78" y="4"/>
                      <a:pt x="78" y="4"/>
                      <a:pt x="78" y="4"/>
                    </a:cubicBezTo>
                    <a:cubicBezTo>
                      <a:pt x="76" y="5"/>
                      <a:pt x="76" y="5"/>
                      <a:pt x="76" y="5"/>
                    </a:cubicBezTo>
                    <a:cubicBezTo>
                      <a:pt x="77" y="5"/>
                      <a:pt x="76" y="6"/>
                      <a:pt x="77" y="7"/>
                    </a:cubicBezTo>
                    <a:cubicBezTo>
                      <a:pt x="76" y="8"/>
                      <a:pt x="75" y="7"/>
                      <a:pt x="74" y="8"/>
                    </a:cubicBezTo>
                    <a:cubicBezTo>
                      <a:pt x="74" y="7"/>
                      <a:pt x="74" y="7"/>
                      <a:pt x="74" y="7"/>
                    </a:cubicBezTo>
                    <a:cubicBezTo>
                      <a:pt x="74" y="6"/>
                      <a:pt x="72" y="6"/>
                      <a:pt x="72" y="7"/>
                    </a:cubicBezTo>
                    <a:cubicBezTo>
                      <a:pt x="71" y="7"/>
                      <a:pt x="71" y="7"/>
                      <a:pt x="71" y="7"/>
                    </a:cubicBezTo>
                    <a:cubicBezTo>
                      <a:pt x="70" y="7"/>
                      <a:pt x="71" y="8"/>
                      <a:pt x="71" y="8"/>
                    </a:cubicBezTo>
                    <a:cubicBezTo>
                      <a:pt x="70" y="9"/>
                      <a:pt x="70" y="9"/>
                      <a:pt x="70" y="9"/>
                    </a:cubicBezTo>
                    <a:cubicBezTo>
                      <a:pt x="70" y="8"/>
                      <a:pt x="70" y="8"/>
                      <a:pt x="70" y="8"/>
                    </a:cubicBezTo>
                    <a:cubicBezTo>
                      <a:pt x="69" y="8"/>
                      <a:pt x="69" y="8"/>
                      <a:pt x="69" y="8"/>
                    </a:cubicBezTo>
                    <a:cubicBezTo>
                      <a:pt x="70" y="8"/>
                      <a:pt x="70" y="8"/>
                      <a:pt x="70" y="8"/>
                    </a:cubicBezTo>
                    <a:cubicBezTo>
                      <a:pt x="69" y="8"/>
                      <a:pt x="69" y="8"/>
                      <a:pt x="69" y="8"/>
                    </a:cubicBezTo>
                    <a:cubicBezTo>
                      <a:pt x="68" y="8"/>
                      <a:pt x="68" y="8"/>
                      <a:pt x="68" y="9"/>
                    </a:cubicBezTo>
                    <a:cubicBezTo>
                      <a:pt x="69" y="9"/>
                      <a:pt x="69" y="9"/>
                      <a:pt x="69" y="9"/>
                    </a:cubicBezTo>
                    <a:cubicBezTo>
                      <a:pt x="67" y="9"/>
                      <a:pt x="65" y="9"/>
                      <a:pt x="65" y="10"/>
                    </a:cubicBezTo>
                    <a:cubicBezTo>
                      <a:pt x="64" y="10"/>
                      <a:pt x="64" y="10"/>
                      <a:pt x="64" y="10"/>
                    </a:cubicBezTo>
                    <a:cubicBezTo>
                      <a:pt x="64" y="10"/>
                      <a:pt x="65" y="10"/>
                      <a:pt x="65" y="9"/>
                    </a:cubicBezTo>
                    <a:cubicBezTo>
                      <a:pt x="65" y="9"/>
                      <a:pt x="64" y="9"/>
                      <a:pt x="64" y="9"/>
                    </a:cubicBezTo>
                    <a:cubicBezTo>
                      <a:pt x="64" y="9"/>
                      <a:pt x="64" y="9"/>
                      <a:pt x="64" y="10"/>
                    </a:cubicBezTo>
                    <a:cubicBezTo>
                      <a:pt x="61" y="10"/>
                      <a:pt x="57" y="12"/>
                      <a:pt x="55" y="11"/>
                    </a:cubicBezTo>
                    <a:cubicBezTo>
                      <a:pt x="54" y="12"/>
                      <a:pt x="54" y="12"/>
                      <a:pt x="54" y="12"/>
                    </a:cubicBezTo>
                    <a:cubicBezTo>
                      <a:pt x="53" y="12"/>
                      <a:pt x="52" y="13"/>
                      <a:pt x="50" y="13"/>
                    </a:cubicBezTo>
                    <a:cubicBezTo>
                      <a:pt x="46" y="14"/>
                      <a:pt x="42" y="16"/>
                      <a:pt x="38" y="16"/>
                    </a:cubicBezTo>
                    <a:cubicBezTo>
                      <a:pt x="38" y="17"/>
                      <a:pt x="38" y="17"/>
                      <a:pt x="38" y="17"/>
                    </a:cubicBezTo>
                    <a:cubicBezTo>
                      <a:pt x="37" y="16"/>
                      <a:pt x="36" y="17"/>
                      <a:pt x="35" y="17"/>
                    </a:cubicBezTo>
                    <a:cubicBezTo>
                      <a:pt x="35" y="18"/>
                      <a:pt x="35" y="17"/>
                      <a:pt x="35" y="17"/>
                    </a:cubicBezTo>
                    <a:cubicBezTo>
                      <a:pt x="33" y="19"/>
                      <a:pt x="33" y="19"/>
                      <a:pt x="33" y="19"/>
                    </a:cubicBezTo>
                    <a:cubicBezTo>
                      <a:pt x="33" y="18"/>
                      <a:pt x="33" y="18"/>
                      <a:pt x="32" y="18"/>
                    </a:cubicBezTo>
                    <a:cubicBezTo>
                      <a:pt x="32" y="18"/>
                      <a:pt x="32" y="19"/>
                      <a:pt x="31" y="19"/>
                    </a:cubicBezTo>
                    <a:cubicBezTo>
                      <a:pt x="31" y="18"/>
                      <a:pt x="31" y="18"/>
                      <a:pt x="31" y="18"/>
                    </a:cubicBezTo>
                    <a:cubicBezTo>
                      <a:pt x="31" y="18"/>
                      <a:pt x="31" y="18"/>
                      <a:pt x="31" y="18"/>
                    </a:cubicBezTo>
                    <a:cubicBezTo>
                      <a:pt x="29" y="19"/>
                      <a:pt x="29" y="19"/>
                      <a:pt x="29" y="19"/>
                    </a:cubicBezTo>
                    <a:cubicBezTo>
                      <a:pt x="29" y="20"/>
                      <a:pt x="29" y="20"/>
                      <a:pt x="29" y="20"/>
                    </a:cubicBezTo>
                    <a:cubicBezTo>
                      <a:pt x="28" y="20"/>
                      <a:pt x="27" y="21"/>
                      <a:pt x="25" y="22"/>
                    </a:cubicBezTo>
                    <a:cubicBezTo>
                      <a:pt x="26" y="24"/>
                      <a:pt x="22" y="25"/>
                      <a:pt x="21" y="25"/>
                    </a:cubicBezTo>
                    <a:cubicBezTo>
                      <a:pt x="20" y="25"/>
                      <a:pt x="20" y="24"/>
                      <a:pt x="19" y="24"/>
                    </a:cubicBezTo>
                    <a:cubicBezTo>
                      <a:pt x="19" y="24"/>
                      <a:pt x="19" y="24"/>
                      <a:pt x="19" y="24"/>
                    </a:cubicBezTo>
                    <a:cubicBezTo>
                      <a:pt x="19" y="24"/>
                      <a:pt x="20" y="25"/>
                      <a:pt x="21" y="24"/>
                    </a:cubicBezTo>
                    <a:cubicBezTo>
                      <a:pt x="21" y="24"/>
                      <a:pt x="21" y="24"/>
                      <a:pt x="21" y="24"/>
                    </a:cubicBezTo>
                    <a:cubicBezTo>
                      <a:pt x="20" y="23"/>
                      <a:pt x="20" y="23"/>
                      <a:pt x="19" y="23"/>
                    </a:cubicBezTo>
                    <a:cubicBezTo>
                      <a:pt x="19" y="20"/>
                      <a:pt x="24" y="21"/>
                      <a:pt x="26" y="20"/>
                    </a:cubicBezTo>
                    <a:cubicBezTo>
                      <a:pt x="26" y="20"/>
                      <a:pt x="26" y="20"/>
                      <a:pt x="26" y="20"/>
                    </a:cubicBezTo>
                    <a:cubicBezTo>
                      <a:pt x="26" y="19"/>
                      <a:pt x="27" y="19"/>
                      <a:pt x="27" y="18"/>
                    </a:cubicBezTo>
                    <a:cubicBezTo>
                      <a:pt x="26" y="18"/>
                      <a:pt x="24" y="16"/>
                      <a:pt x="25" y="19"/>
                    </a:cubicBezTo>
                    <a:cubicBezTo>
                      <a:pt x="23" y="18"/>
                      <a:pt x="22" y="20"/>
                      <a:pt x="21" y="20"/>
                    </a:cubicBezTo>
                    <a:cubicBezTo>
                      <a:pt x="19" y="19"/>
                      <a:pt x="17" y="21"/>
                      <a:pt x="15" y="21"/>
                    </a:cubicBezTo>
                    <a:cubicBezTo>
                      <a:pt x="12" y="22"/>
                      <a:pt x="12" y="22"/>
                      <a:pt x="12" y="22"/>
                    </a:cubicBezTo>
                    <a:cubicBezTo>
                      <a:pt x="11" y="22"/>
                      <a:pt x="11" y="22"/>
                      <a:pt x="11" y="22"/>
                    </a:cubicBezTo>
                    <a:cubicBezTo>
                      <a:pt x="10" y="21"/>
                      <a:pt x="10" y="23"/>
                      <a:pt x="10" y="23"/>
                    </a:cubicBezTo>
                    <a:cubicBezTo>
                      <a:pt x="9" y="24"/>
                      <a:pt x="9" y="22"/>
                      <a:pt x="7" y="23"/>
                    </a:cubicBezTo>
                    <a:cubicBezTo>
                      <a:pt x="7" y="23"/>
                      <a:pt x="6" y="23"/>
                      <a:pt x="7" y="24"/>
                    </a:cubicBezTo>
                    <a:cubicBezTo>
                      <a:pt x="7" y="24"/>
                      <a:pt x="7" y="24"/>
                      <a:pt x="7" y="24"/>
                    </a:cubicBezTo>
                    <a:cubicBezTo>
                      <a:pt x="7" y="24"/>
                      <a:pt x="6" y="25"/>
                      <a:pt x="5" y="24"/>
                    </a:cubicBezTo>
                    <a:cubicBezTo>
                      <a:pt x="5" y="24"/>
                      <a:pt x="5" y="23"/>
                      <a:pt x="5" y="23"/>
                    </a:cubicBezTo>
                    <a:cubicBezTo>
                      <a:pt x="3" y="23"/>
                      <a:pt x="2" y="25"/>
                      <a:pt x="1" y="23"/>
                    </a:cubicBezTo>
                    <a:cubicBezTo>
                      <a:pt x="0" y="23"/>
                      <a:pt x="1" y="22"/>
                      <a:pt x="1" y="21"/>
                    </a:cubicBezTo>
                    <a:cubicBezTo>
                      <a:pt x="4" y="20"/>
                      <a:pt x="8" y="22"/>
                      <a:pt x="10" y="19"/>
                    </a:cubicBezTo>
                    <a:cubicBezTo>
                      <a:pt x="10" y="19"/>
                      <a:pt x="10" y="19"/>
                      <a:pt x="10" y="19"/>
                    </a:cubicBezTo>
                    <a:cubicBezTo>
                      <a:pt x="12" y="17"/>
                      <a:pt x="15" y="20"/>
                      <a:pt x="15" y="16"/>
                    </a:cubicBezTo>
                    <a:cubicBezTo>
                      <a:pt x="17" y="17"/>
                      <a:pt x="18" y="14"/>
                      <a:pt x="20" y="15"/>
                    </a:cubicBezTo>
                    <a:cubicBezTo>
                      <a:pt x="20" y="15"/>
                      <a:pt x="20" y="15"/>
                      <a:pt x="20" y="15"/>
                    </a:cubicBezTo>
                    <a:cubicBezTo>
                      <a:pt x="17" y="15"/>
                      <a:pt x="18" y="16"/>
                      <a:pt x="17" y="17"/>
                    </a:cubicBezTo>
                    <a:cubicBezTo>
                      <a:pt x="18" y="17"/>
                      <a:pt x="20" y="17"/>
                      <a:pt x="21" y="16"/>
                    </a:cubicBezTo>
                    <a:cubicBezTo>
                      <a:pt x="23" y="16"/>
                      <a:pt x="24" y="15"/>
                      <a:pt x="25" y="14"/>
                    </a:cubicBezTo>
                    <a:cubicBezTo>
                      <a:pt x="25" y="14"/>
                      <a:pt x="25" y="14"/>
                      <a:pt x="25" y="14"/>
                    </a:cubicBezTo>
                    <a:cubicBezTo>
                      <a:pt x="28" y="14"/>
                      <a:pt x="31" y="13"/>
                      <a:pt x="35" y="11"/>
                    </a:cubicBezTo>
                    <a:cubicBezTo>
                      <a:pt x="35" y="12"/>
                      <a:pt x="35" y="12"/>
                      <a:pt x="35" y="12"/>
                    </a:cubicBezTo>
                    <a:cubicBezTo>
                      <a:pt x="35" y="11"/>
                      <a:pt x="38" y="14"/>
                      <a:pt x="38" y="11"/>
                    </a:cubicBezTo>
                    <a:cubicBezTo>
                      <a:pt x="41" y="12"/>
                      <a:pt x="39" y="9"/>
                      <a:pt x="42" y="10"/>
                    </a:cubicBezTo>
                    <a:cubicBezTo>
                      <a:pt x="40" y="11"/>
                      <a:pt x="40" y="11"/>
                      <a:pt x="40" y="11"/>
                    </a:cubicBezTo>
                    <a:cubicBezTo>
                      <a:pt x="40" y="11"/>
                      <a:pt x="40" y="11"/>
                      <a:pt x="40" y="11"/>
                    </a:cubicBezTo>
                    <a:cubicBezTo>
                      <a:pt x="38" y="13"/>
                      <a:pt x="38" y="13"/>
                      <a:pt x="38" y="13"/>
                    </a:cubicBezTo>
                    <a:cubicBezTo>
                      <a:pt x="41" y="13"/>
                      <a:pt x="42" y="11"/>
                      <a:pt x="44" y="10"/>
                    </a:cubicBezTo>
                    <a:cubicBezTo>
                      <a:pt x="45" y="9"/>
                      <a:pt x="48" y="11"/>
                      <a:pt x="48" y="9"/>
                    </a:cubicBezTo>
                    <a:cubicBezTo>
                      <a:pt x="48" y="9"/>
                      <a:pt x="48" y="9"/>
                      <a:pt x="49" y="9"/>
                    </a:cubicBezTo>
                    <a:cubicBezTo>
                      <a:pt x="49" y="9"/>
                      <a:pt x="49" y="9"/>
                      <a:pt x="49" y="9"/>
                    </a:cubicBezTo>
                    <a:cubicBezTo>
                      <a:pt x="48" y="8"/>
                      <a:pt x="50" y="7"/>
                      <a:pt x="50" y="7"/>
                    </a:cubicBezTo>
                    <a:cubicBezTo>
                      <a:pt x="52" y="7"/>
                      <a:pt x="54" y="7"/>
                      <a:pt x="55" y="6"/>
                    </a:cubicBezTo>
                    <a:cubicBezTo>
                      <a:pt x="56" y="6"/>
                      <a:pt x="56" y="6"/>
                      <a:pt x="56" y="6"/>
                    </a:cubicBezTo>
                    <a:cubicBezTo>
                      <a:pt x="56" y="6"/>
                      <a:pt x="56" y="5"/>
                      <a:pt x="57" y="5"/>
                    </a:cubicBezTo>
                    <a:cubicBezTo>
                      <a:pt x="58" y="5"/>
                      <a:pt x="59" y="5"/>
                      <a:pt x="59" y="6"/>
                    </a:cubicBezTo>
                    <a:cubicBezTo>
                      <a:pt x="58" y="6"/>
                      <a:pt x="58" y="7"/>
                      <a:pt x="58" y="7"/>
                    </a:cubicBezTo>
                    <a:cubicBezTo>
                      <a:pt x="58" y="8"/>
                      <a:pt x="58" y="8"/>
                      <a:pt x="58" y="8"/>
                    </a:cubicBezTo>
                    <a:cubicBezTo>
                      <a:pt x="59" y="7"/>
                      <a:pt x="60" y="7"/>
                      <a:pt x="60" y="6"/>
                    </a:cubicBezTo>
                    <a:cubicBezTo>
                      <a:pt x="60" y="5"/>
                      <a:pt x="60" y="5"/>
                      <a:pt x="59" y="5"/>
                    </a:cubicBezTo>
                    <a:cubicBezTo>
                      <a:pt x="60" y="6"/>
                      <a:pt x="64" y="4"/>
                      <a:pt x="65" y="4"/>
                    </a:cubicBezTo>
                    <a:cubicBezTo>
                      <a:pt x="65" y="4"/>
                      <a:pt x="65" y="4"/>
                      <a:pt x="65" y="4"/>
                    </a:cubicBezTo>
                    <a:cubicBezTo>
                      <a:pt x="66" y="4"/>
                      <a:pt x="66" y="4"/>
                      <a:pt x="66" y="4"/>
                    </a:cubicBezTo>
                    <a:cubicBezTo>
                      <a:pt x="67" y="3"/>
                      <a:pt x="69" y="2"/>
                      <a:pt x="72" y="2"/>
                    </a:cubicBezTo>
                    <a:cubicBezTo>
                      <a:pt x="74" y="2"/>
                      <a:pt x="76" y="0"/>
                      <a:pt x="79" y="2"/>
                    </a:cubicBezTo>
                    <a:cubicBezTo>
                      <a:pt x="79" y="3"/>
                      <a:pt x="80" y="2"/>
                      <a:pt x="8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3" name="Freeform 804">
                <a:extLst>
                  <a:ext uri="{FF2B5EF4-FFF2-40B4-BE49-F238E27FC236}">
                    <a16:creationId xmlns:a16="http://schemas.microsoft.com/office/drawing/2014/main" id="{28BF8C01-00E6-4318-9E53-F0AF7D7F905D}"/>
                  </a:ext>
                </a:extLst>
              </p:cNvPr>
              <p:cNvSpPr/>
              <p:nvPr/>
            </p:nvSpPr>
            <p:spPr bwMode="auto">
              <a:xfrm>
                <a:off x="4128" y="1421"/>
                <a:ext cx="8" cy="8"/>
              </a:xfrm>
              <a:custGeom>
                <a:gdLst>
                  <a:gd name="T0" fmla="*/ 1 w 3"/>
                  <a:gd name="T1" fmla="*/ 2 h 3"/>
                  <a:gd name="T2" fmla="*/ 1 w 3"/>
                  <a:gd name="T3" fmla="*/ 3 h 3"/>
                  <a:gd name="T4" fmla="*/ 0 w 3"/>
                  <a:gd name="T5" fmla="*/ 1 h 3"/>
                  <a:gd name="T6" fmla="*/ 2 w 3"/>
                  <a:gd name="T7" fmla="*/ 0 h 3"/>
                  <a:gd name="T8" fmla="*/ 1 w 3"/>
                  <a:gd name="T9" fmla="*/ 2 h 3"/>
                </a:gdLst>
                <a:cxnLst>
                  <a:cxn ang="0">
                    <a:pos x="T0" y="T1"/>
                  </a:cxn>
                  <a:cxn ang="0">
                    <a:pos x="T2" y="T3"/>
                  </a:cxn>
                  <a:cxn ang="0">
                    <a:pos x="T4" y="T5"/>
                  </a:cxn>
                  <a:cxn ang="0">
                    <a:pos x="T6" y="T7"/>
                  </a:cxn>
                  <a:cxn ang="0">
                    <a:pos x="T8" y="T9"/>
                  </a:cxn>
                </a:cxnLst>
                <a:rect l="0" t="0" r="r" b="b"/>
                <a:pathLst>
                  <a:path w="3" h="3">
                    <a:moveTo>
                      <a:pt x="1" y="2"/>
                    </a:moveTo>
                    <a:cubicBezTo>
                      <a:pt x="1" y="3"/>
                      <a:pt x="1" y="3"/>
                      <a:pt x="1" y="3"/>
                    </a:cubicBezTo>
                    <a:cubicBezTo>
                      <a:pt x="0" y="2"/>
                      <a:pt x="0" y="2"/>
                      <a:pt x="0" y="1"/>
                    </a:cubicBezTo>
                    <a:cubicBezTo>
                      <a:pt x="1" y="2"/>
                      <a:pt x="2" y="1"/>
                      <a:pt x="2" y="0"/>
                    </a:cubicBezTo>
                    <a:cubicBezTo>
                      <a:pt x="3"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4" name="Freeform 805">
                <a:extLst>
                  <a:ext uri="{FF2B5EF4-FFF2-40B4-BE49-F238E27FC236}">
                    <a16:creationId xmlns:a16="http://schemas.microsoft.com/office/drawing/2014/main" id="{4BC4D174-24EB-4CDE-9F62-94B2894BE2E3}"/>
                  </a:ext>
                </a:extLst>
              </p:cNvPr>
              <p:cNvSpPr/>
              <p:nvPr/>
            </p:nvSpPr>
            <p:spPr bwMode="auto">
              <a:xfrm>
                <a:off x="3142" y="142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5" name="Freeform 806">
                <a:extLst>
                  <a:ext uri="{FF2B5EF4-FFF2-40B4-BE49-F238E27FC236}">
                    <a16:creationId xmlns:a16="http://schemas.microsoft.com/office/drawing/2014/main" id="{D17C9614-18F6-4440-8C32-91625CC54DEF}"/>
                  </a:ext>
                </a:extLst>
              </p:cNvPr>
              <p:cNvSpPr/>
              <p:nvPr/>
            </p:nvSpPr>
            <p:spPr bwMode="auto">
              <a:xfrm>
                <a:off x="2124" y="142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6" name="Freeform 807">
                <a:extLst>
                  <a:ext uri="{FF2B5EF4-FFF2-40B4-BE49-F238E27FC236}">
                    <a16:creationId xmlns:a16="http://schemas.microsoft.com/office/drawing/2014/main" id="{9E480E73-0CBE-486E-89C1-93D918E7CA47}"/>
                  </a:ext>
                </a:extLst>
              </p:cNvPr>
              <p:cNvSpPr/>
              <p:nvPr/>
            </p:nvSpPr>
            <p:spPr bwMode="auto">
              <a:xfrm>
                <a:off x="2148" y="1424"/>
                <a:ext cx="6" cy="5"/>
              </a:xfrm>
              <a:custGeom>
                <a:gdLst>
                  <a:gd name="T0" fmla="*/ 2 w 2"/>
                  <a:gd name="T1" fmla="*/ 1 h 2"/>
                  <a:gd name="T2" fmla="*/ 0 w 2"/>
                  <a:gd name="T3" fmla="*/ 2 h 2"/>
                  <a:gd name="T4" fmla="*/ 0 w 2"/>
                  <a:gd name="T5" fmla="*/ 1 h 2"/>
                  <a:gd name="T6" fmla="*/ 1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0" y="2"/>
                      <a:pt x="0" y="2"/>
                      <a:pt x="0" y="2"/>
                    </a:cubicBezTo>
                    <a:cubicBezTo>
                      <a:pt x="0" y="1"/>
                      <a:pt x="0" y="1"/>
                      <a:pt x="0" y="1"/>
                    </a:cubicBezTo>
                    <a:cubicBezTo>
                      <a:pt x="1" y="1"/>
                      <a:pt x="1" y="1"/>
                      <a:pt x="1" y="1"/>
                    </a:cubicBezTo>
                    <a:cubicBezTo>
                      <a:pt x="1" y="0"/>
                      <a:pt x="1" y="0"/>
                      <a:pt x="1"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9" name="Group 1009">
              <a:extLst>
                <a:ext uri="{FF2B5EF4-FFF2-40B4-BE49-F238E27FC236}">
                  <a16:creationId xmlns:a16="http://schemas.microsoft.com/office/drawing/2014/main" id="{391FE086-59A6-4B36-BF7B-688C31BC0A88}"/>
                </a:ext>
              </a:extLst>
            </p:cNvPr>
            <p:cNvGrpSpPr/>
            <p:nvPr/>
          </p:nvGrpSpPr>
          <p:grpSpPr>
            <a:xfrm>
              <a:off x="3067050" y="2260600"/>
              <a:ext cx="3719513" cy="349250"/>
              <a:chOff x="1932" y="1424"/>
              <a:chExt cx="2343" cy="220"/>
            </a:xfrm>
          </p:grpSpPr>
          <p:sp>
            <p:nvSpPr>
              <p:cNvPr id="5227" name="Freeform 809">
                <a:extLst>
                  <a:ext uri="{FF2B5EF4-FFF2-40B4-BE49-F238E27FC236}">
                    <a16:creationId xmlns:a16="http://schemas.microsoft.com/office/drawing/2014/main" id="{7DF89A43-8ED7-4EA2-980A-DDE56C83E536}"/>
                  </a:ext>
                </a:extLst>
              </p:cNvPr>
              <p:cNvSpPr/>
              <p:nvPr/>
            </p:nvSpPr>
            <p:spPr bwMode="auto">
              <a:xfrm>
                <a:off x="3222" y="1424"/>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8" name="Freeform 810">
                <a:extLst>
                  <a:ext uri="{FF2B5EF4-FFF2-40B4-BE49-F238E27FC236}">
                    <a16:creationId xmlns:a16="http://schemas.microsoft.com/office/drawing/2014/main" id="{64A10544-D15F-4126-B3E5-7410BEE78D47}"/>
                  </a:ext>
                </a:extLst>
              </p:cNvPr>
              <p:cNvSpPr/>
              <p:nvPr/>
            </p:nvSpPr>
            <p:spPr bwMode="auto">
              <a:xfrm>
                <a:off x="4053" y="1424"/>
                <a:ext cx="6" cy="3"/>
              </a:xfrm>
              <a:custGeom>
                <a:gdLst>
                  <a:gd name="T0" fmla="*/ 2 w 2"/>
                  <a:gd name="T1" fmla="*/ 1 h 1"/>
                  <a:gd name="T2" fmla="*/ 2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9" name="Freeform 811">
                <a:extLst>
                  <a:ext uri="{FF2B5EF4-FFF2-40B4-BE49-F238E27FC236}">
                    <a16:creationId xmlns:a16="http://schemas.microsoft.com/office/drawing/2014/main" id="{3208F933-CA05-4BCF-A617-4D1CC8532FD8}"/>
                  </a:ext>
                </a:extLst>
              </p:cNvPr>
              <p:cNvSpPr/>
              <p:nvPr/>
            </p:nvSpPr>
            <p:spPr bwMode="auto">
              <a:xfrm>
                <a:off x="3484" y="1427"/>
                <a:ext cx="59" cy="24"/>
              </a:xfrm>
              <a:custGeom>
                <a:gdLst>
                  <a:gd name="T0" fmla="*/ 17 w 22"/>
                  <a:gd name="T1" fmla="*/ 3 h 9"/>
                  <a:gd name="T2" fmla="*/ 20 w 22"/>
                  <a:gd name="T3" fmla="*/ 2 h 9"/>
                  <a:gd name="T4" fmla="*/ 21 w 22"/>
                  <a:gd name="T5" fmla="*/ 0 h 9"/>
                  <a:gd name="T6" fmla="*/ 22 w 22"/>
                  <a:gd name="T7" fmla="*/ 0 h 9"/>
                  <a:gd name="T8" fmla="*/ 20 w 22"/>
                  <a:gd name="T9" fmla="*/ 2 h 9"/>
                  <a:gd name="T10" fmla="*/ 20 w 22"/>
                  <a:gd name="T11" fmla="*/ 3 h 9"/>
                  <a:gd name="T12" fmla="*/ 17 w 22"/>
                  <a:gd name="T13" fmla="*/ 4 h 9"/>
                  <a:gd name="T14" fmla="*/ 17 w 22"/>
                  <a:gd name="T15" fmla="*/ 3 h 9"/>
                  <a:gd name="T16" fmla="*/ 15 w 22"/>
                  <a:gd name="T17" fmla="*/ 3 h 9"/>
                  <a:gd name="T18" fmla="*/ 13 w 22"/>
                  <a:gd name="T19" fmla="*/ 6 h 9"/>
                  <a:gd name="T20" fmla="*/ 12 w 22"/>
                  <a:gd name="T21" fmla="*/ 5 h 9"/>
                  <a:gd name="T22" fmla="*/ 12 w 22"/>
                  <a:gd name="T23" fmla="*/ 7 h 9"/>
                  <a:gd name="T24" fmla="*/ 5 w 22"/>
                  <a:gd name="T25" fmla="*/ 8 h 9"/>
                  <a:gd name="T26" fmla="*/ 2 w 22"/>
                  <a:gd name="T27" fmla="*/ 9 h 9"/>
                  <a:gd name="T28" fmla="*/ 1 w 22"/>
                  <a:gd name="T29" fmla="*/ 7 h 9"/>
                  <a:gd name="T30" fmla="*/ 4 w 22"/>
                  <a:gd name="T31" fmla="*/ 6 h 9"/>
                  <a:gd name="T32" fmla="*/ 3 w 22"/>
                  <a:gd name="T33" fmla="*/ 5 h 9"/>
                  <a:gd name="T34" fmla="*/ 5 w 22"/>
                  <a:gd name="T35" fmla="*/ 5 h 9"/>
                  <a:gd name="T36" fmla="*/ 6 w 22"/>
                  <a:gd name="T37" fmla="*/ 3 h 9"/>
                  <a:gd name="T38" fmla="*/ 6 w 22"/>
                  <a:gd name="T39" fmla="*/ 3 h 9"/>
                  <a:gd name="T40" fmla="*/ 7 w 22"/>
                  <a:gd name="T41" fmla="*/ 4 h 9"/>
                  <a:gd name="T42" fmla="*/ 9 w 22"/>
                  <a:gd name="T43" fmla="*/ 2 h 9"/>
                  <a:gd name="T44" fmla="*/ 8 w 22"/>
                  <a:gd name="T45" fmla="*/ 2 h 9"/>
                  <a:gd name="T46" fmla="*/ 7 w 22"/>
                  <a:gd name="T47" fmla="*/ 3 h 9"/>
                  <a:gd name="T48" fmla="*/ 8 w 22"/>
                  <a:gd name="T49" fmla="*/ 1 h 9"/>
                  <a:gd name="T50" fmla="*/ 13 w 22"/>
                  <a:gd name="T51" fmla="*/ 1 h 9"/>
                  <a:gd name="T52" fmla="*/ 14 w 22"/>
                  <a:gd name="T53" fmla="*/ 1 h 9"/>
                  <a:gd name="T54" fmla="*/ 14 w 22"/>
                  <a:gd name="T55" fmla="*/ 3 h 9"/>
                  <a:gd name="T56" fmla="*/ 16 w 22"/>
                  <a:gd name="T57" fmla="*/ 3 h 9"/>
                  <a:gd name="T58" fmla="*/ 16 w 22"/>
                  <a:gd name="T59" fmla="*/ 2 h 9"/>
                  <a:gd name="T60" fmla="*/ 15 w 22"/>
                  <a:gd name="T61" fmla="*/ 1 h 9"/>
                  <a:gd name="T62" fmla="*/ 17 w 22"/>
                  <a:gd name="T63" fmla="*/ 0 h 9"/>
                  <a:gd name="T64" fmla="*/ 19 w 22"/>
                  <a:gd name="T65" fmla="*/ 0 h 9"/>
                  <a:gd name="T66" fmla="*/ 17 w 22"/>
                  <a:gd name="T6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9">
                    <a:moveTo>
                      <a:pt x="17" y="3"/>
                    </a:moveTo>
                    <a:cubicBezTo>
                      <a:pt x="18" y="3"/>
                      <a:pt x="19" y="2"/>
                      <a:pt x="20" y="2"/>
                    </a:cubicBezTo>
                    <a:cubicBezTo>
                      <a:pt x="20" y="1"/>
                      <a:pt x="20" y="1"/>
                      <a:pt x="21" y="0"/>
                    </a:cubicBezTo>
                    <a:cubicBezTo>
                      <a:pt x="21" y="0"/>
                      <a:pt x="21" y="0"/>
                      <a:pt x="22" y="0"/>
                    </a:cubicBezTo>
                    <a:cubicBezTo>
                      <a:pt x="22" y="2"/>
                      <a:pt x="21" y="2"/>
                      <a:pt x="20" y="2"/>
                    </a:cubicBezTo>
                    <a:cubicBezTo>
                      <a:pt x="20" y="3"/>
                      <a:pt x="20" y="3"/>
                      <a:pt x="20" y="3"/>
                    </a:cubicBezTo>
                    <a:cubicBezTo>
                      <a:pt x="20" y="3"/>
                      <a:pt x="19" y="4"/>
                      <a:pt x="17" y="4"/>
                    </a:cubicBezTo>
                    <a:cubicBezTo>
                      <a:pt x="17" y="4"/>
                      <a:pt x="17" y="3"/>
                      <a:pt x="17" y="3"/>
                    </a:cubicBezTo>
                    <a:cubicBezTo>
                      <a:pt x="17" y="2"/>
                      <a:pt x="16" y="3"/>
                      <a:pt x="15" y="3"/>
                    </a:cubicBezTo>
                    <a:cubicBezTo>
                      <a:pt x="15" y="4"/>
                      <a:pt x="13" y="6"/>
                      <a:pt x="13" y="6"/>
                    </a:cubicBezTo>
                    <a:cubicBezTo>
                      <a:pt x="12" y="5"/>
                      <a:pt x="12" y="5"/>
                      <a:pt x="12" y="5"/>
                    </a:cubicBezTo>
                    <a:cubicBezTo>
                      <a:pt x="11" y="6"/>
                      <a:pt x="12" y="6"/>
                      <a:pt x="12" y="7"/>
                    </a:cubicBezTo>
                    <a:cubicBezTo>
                      <a:pt x="9" y="8"/>
                      <a:pt x="7" y="7"/>
                      <a:pt x="5" y="8"/>
                    </a:cubicBezTo>
                    <a:cubicBezTo>
                      <a:pt x="3" y="8"/>
                      <a:pt x="3" y="9"/>
                      <a:pt x="2" y="9"/>
                    </a:cubicBezTo>
                    <a:cubicBezTo>
                      <a:pt x="2" y="8"/>
                      <a:pt x="0" y="8"/>
                      <a:pt x="1" y="7"/>
                    </a:cubicBezTo>
                    <a:cubicBezTo>
                      <a:pt x="2" y="7"/>
                      <a:pt x="3" y="6"/>
                      <a:pt x="4" y="6"/>
                    </a:cubicBezTo>
                    <a:cubicBezTo>
                      <a:pt x="3" y="5"/>
                      <a:pt x="4" y="6"/>
                      <a:pt x="3" y="5"/>
                    </a:cubicBezTo>
                    <a:cubicBezTo>
                      <a:pt x="3" y="5"/>
                      <a:pt x="4" y="6"/>
                      <a:pt x="5" y="5"/>
                    </a:cubicBezTo>
                    <a:cubicBezTo>
                      <a:pt x="6" y="4"/>
                      <a:pt x="5" y="4"/>
                      <a:pt x="6" y="3"/>
                    </a:cubicBezTo>
                    <a:cubicBezTo>
                      <a:pt x="6" y="3"/>
                      <a:pt x="6" y="3"/>
                      <a:pt x="6" y="3"/>
                    </a:cubicBezTo>
                    <a:cubicBezTo>
                      <a:pt x="7" y="3"/>
                      <a:pt x="7" y="3"/>
                      <a:pt x="7" y="4"/>
                    </a:cubicBezTo>
                    <a:cubicBezTo>
                      <a:pt x="8" y="4"/>
                      <a:pt x="8" y="3"/>
                      <a:pt x="9" y="2"/>
                    </a:cubicBezTo>
                    <a:cubicBezTo>
                      <a:pt x="8" y="2"/>
                      <a:pt x="8" y="2"/>
                      <a:pt x="8" y="2"/>
                    </a:cubicBezTo>
                    <a:cubicBezTo>
                      <a:pt x="7" y="3"/>
                      <a:pt x="7" y="3"/>
                      <a:pt x="7" y="3"/>
                    </a:cubicBezTo>
                    <a:cubicBezTo>
                      <a:pt x="6" y="2"/>
                      <a:pt x="7" y="1"/>
                      <a:pt x="8" y="1"/>
                    </a:cubicBezTo>
                    <a:cubicBezTo>
                      <a:pt x="10" y="3"/>
                      <a:pt x="11" y="1"/>
                      <a:pt x="13" y="1"/>
                    </a:cubicBezTo>
                    <a:cubicBezTo>
                      <a:pt x="14" y="1"/>
                      <a:pt x="14" y="1"/>
                      <a:pt x="14" y="1"/>
                    </a:cubicBezTo>
                    <a:cubicBezTo>
                      <a:pt x="14" y="3"/>
                      <a:pt x="14" y="3"/>
                      <a:pt x="14" y="3"/>
                    </a:cubicBezTo>
                    <a:cubicBezTo>
                      <a:pt x="15" y="4"/>
                      <a:pt x="15" y="1"/>
                      <a:pt x="16" y="3"/>
                    </a:cubicBezTo>
                    <a:cubicBezTo>
                      <a:pt x="16" y="2"/>
                      <a:pt x="16" y="2"/>
                      <a:pt x="16" y="2"/>
                    </a:cubicBezTo>
                    <a:cubicBezTo>
                      <a:pt x="15" y="1"/>
                      <a:pt x="15" y="1"/>
                      <a:pt x="15" y="1"/>
                    </a:cubicBezTo>
                    <a:cubicBezTo>
                      <a:pt x="17" y="0"/>
                      <a:pt x="17" y="0"/>
                      <a:pt x="17" y="0"/>
                    </a:cubicBezTo>
                    <a:cubicBezTo>
                      <a:pt x="18" y="1"/>
                      <a:pt x="18" y="0"/>
                      <a:pt x="19" y="0"/>
                    </a:cubicBezTo>
                    <a:cubicBezTo>
                      <a:pt x="19" y="1"/>
                      <a:pt x="17" y="1"/>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0" name="Freeform 812">
                <a:extLst>
                  <a:ext uri="{FF2B5EF4-FFF2-40B4-BE49-F238E27FC236}">
                    <a16:creationId xmlns:a16="http://schemas.microsoft.com/office/drawing/2014/main" id="{B051D194-53F4-4CDF-9B7C-F9B7065D9A87}"/>
                  </a:ext>
                </a:extLst>
              </p:cNvPr>
              <p:cNvSpPr/>
              <p:nvPr/>
            </p:nvSpPr>
            <p:spPr bwMode="auto">
              <a:xfrm>
                <a:off x="2130" y="1427"/>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1" name="Freeform 813">
                <a:extLst>
                  <a:ext uri="{FF2B5EF4-FFF2-40B4-BE49-F238E27FC236}">
                    <a16:creationId xmlns:a16="http://schemas.microsoft.com/office/drawing/2014/main" id="{A88F7704-97F8-4ED4-8969-1B55B86F23C9}"/>
                  </a:ext>
                </a:extLst>
              </p:cNvPr>
              <p:cNvSpPr/>
              <p:nvPr/>
            </p:nvSpPr>
            <p:spPr bwMode="auto">
              <a:xfrm>
                <a:off x="3650" y="1427"/>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2" name="Freeform 814">
                <a:extLst>
                  <a:ext uri="{FF2B5EF4-FFF2-40B4-BE49-F238E27FC236}">
                    <a16:creationId xmlns:a16="http://schemas.microsoft.com/office/drawing/2014/main" id="{8159CC6D-5B17-42D2-8C90-1B05311A06FB}"/>
                  </a:ext>
                </a:extLst>
              </p:cNvPr>
              <p:cNvSpPr/>
              <p:nvPr/>
            </p:nvSpPr>
            <p:spPr bwMode="auto">
              <a:xfrm>
                <a:off x="3658" y="1427"/>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3" name="Freeform 815">
                <a:extLst>
                  <a:ext uri="{FF2B5EF4-FFF2-40B4-BE49-F238E27FC236}">
                    <a16:creationId xmlns:a16="http://schemas.microsoft.com/office/drawing/2014/main" id="{8AE9E17A-C553-4CFC-A201-674FADAA27AD}"/>
                  </a:ext>
                </a:extLst>
              </p:cNvPr>
              <p:cNvSpPr/>
              <p:nvPr/>
            </p:nvSpPr>
            <p:spPr bwMode="auto">
              <a:xfrm>
                <a:off x="3578" y="1427"/>
                <a:ext cx="147" cy="48"/>
              </a:xfrm>
              <a:custGeom>
                <a:gdLst>
                  <a:gd name="T0" fmla="*/ 54 w 55"/>
                  <a:gd name="T1" fmla="*/ 3 h 18"/>
                  <a:gd name="T2" fmla="*/ 54 w 55"/>
                  <a:gd name="T3" fmla="*/ 1 h 18"/>
                  <a:gd name="T4" fmla="*/ 47 w 55"/>
                  <a:gd name="T5" fmla="*/ 3 h 18"/>
                  <a:gd name="T6" fmla="*/ 45 w 55"/>
                  <a:gd name="T7" fmla="*/ 4 h 18"/>
                  <a:gd name="T8" fmla="*/ 46 w 55"/>
                  <a:gd name="T9" fmla="*/ 5 h 18"/>
                  <a:gd name="T10" fmla="*/ 44 w 55"/>
                  <a:gd name="T11" fmla="*/ 5 h 18"/>
                  <a:gd name="T12" fmla="*/ 36 w 55"/>
                  <a:gd name="T13" fmla="*/ 7 h 18"/>
                  <a:gd name="T14" fmla="*/ 33 w 55"/>
                  <a:gd name="T15" fmla="*/ 9 h 18"/>
                  <a:gd name="T16" fmla="*/ 33 w 55"/>
                  <a:gd name="T17" fmla="*/ 8 h 18"/>
                  <a:gd name="T18" fmla="*/ 32 w 55"/>
                  <a:gd name="T19" fmla="*/ 9 h 18"/>
                  <a:gd name="T20" fmla="*/ 32 w 55"/>
                  <a:gd name="T21" fmla="*/ 9 h 18"/>
                  <a:gd name="T22" fmla="*/ 30 w 55"/>
                  <a:gd name="T23" fmla="*/ 9 h 18"/>
                  <a:gd name="T24" fmla="*/ 27 w 55"/>
                  <a:gd name="T25" fmla="*/ 11 h 18"/>
                  <a:gd name="T26" fmla="*/ 8 w 55"/>
                  <a:gd name="T27" fmla="*/ 16 h 18"/>
                  <a:gd name="T28" fmla="*/ 7 w 55"/>
                  <a:gd name="T29" fmla="*/ 17 h 18"/>
                  <a:gd name="T30" fmla="*/ 2 w 55"/>
                  <a:gd name="T31" fmla="*/ 17 h 18"/>
                  <a:gd name="T32" fmla="*/ 2 w 55"/>
                  <a:gd name="T33" fmla="*/ 17 h 18"/>
                  <a:gd name="T34" fmla="*/ 2 w 55"/>
                  <a:gd name="T35" fmla="*/ 18 h 18"/>
                  <a:gd name="T36" fmla="*/ 1 w 55"/>
                  <a:gd name="T37" fmla="*/ 18 h 18"/>
                  <a:gd name="T38" fmla="*/ 2 w 55"/>
                  <a:gd name="T39" fmla="*/ 17 h 18"/>
                  <a:gd name="T40" fmla="*/ 1 w 55"/>
                  <a:gd name="T41" fmla="*/ 17 h 18"/>
                  <a:gd name="T42" fmla="*/ 0 w 55"/>
                  <a:gd name="T43" fmla="*/ 17 h 18"/>
                  <a:gd name="T44" fmla="*/ 3 w 55"/>
                  <a:gd name="T45" fmla="*/ 14 h 18"/>
                  <a:gd name="T46" fmla="*/ 4 w 55"/>
                  <a:gd name="T47" fmla="*/ 15 h 18"/>
                  <a:gd name="T48" fmla="*/ 4 w 55"/>
                  <a:gd name="T49" fmla="*/ 15 h 18"/>
                  <a:gd name="T50" fmla="*/ 7 w 55"/>
                  <a:gd name="T51" fmla="*/ 15 h 18"/>
                  <a:gd name="T52" fmla="*/ 8 w 55"/>
                  <a:gd name="T53" fmla="*/ 14 h 18"/>
                  <a:gd name="T54" fmla="*/ 5 w 55"/>
                  <a:gd name="T55" fmla="*/ 14 h 18"/>
                  <a:gd name="T56" fmla="*/ 5 w 55"/>
                  <a:gd name="T57" fmla="*/ 13 h 18"/>
                  <a:gd name="T58" fmla="*/ 4 w 55"/>
                  <a:gd name="T59" fmla="*/ 13 h 18"/>
                  <a:gd name="T60" fmla="*/ 7 w 55"/>
                  <a:gd name="T61" fmla="*/ 11 h 18"/>
                  <a:gd name="T62" fmla="*/ 12 w 55"/>
                  <a:gd name="T63" fmla="*/ 10 h 18"/>
                  <a:gd name="T64" fmla="*/ 17 w 55"/>
                  <a:gd name="T65" fmla="*/ 8 h 18"/>
                  <a:gd name="T66" fmla="*/ 23 w 55"/>
                  <a:gd name="T67" fmla="*/ 8 h 18"/>
                  <a:gd name="T68" fmla="*/ 21 w 55"/>
                  <a:gd name="T69" fmla="*/ 9 h 18"/>
                  <a:gd name="T70" fmla="*/ 25 w 55"/>
                  <a:gd name="T71" fmla="*/ 9 h 18"/>
                  <a:gd name="T72" fmla="*/ 24 w 55"/>
                  <a:gd name="T73" fmla="*/ 10 h 18"/>
                  <a:gd name="T74" fmla="*/ 25 w 55"/>
                  <a:gd name="T75" fmla="*/ 11 h 18"/>
                  <a:gd name="T76" fmla="*/ 26 w 55"/>
                  <a:gd name="T77" fmla="*/ 10 h 18"/>
                  <a:gd name="T78" fmla="*/ 25 w 55"/>
                  <a:gd name="T79" fmla="*/ 7 h 18"/>
                  <a:gd name="T80" fmla="*/ 24 w 55"/>
                  <a:gd name="T81" fmla="*/ 7 h 18"/>
                  <a:gd name="T82" fmla="*/ 24 w 55"/>
                  <a:gd name="T83" fmla="*/ 7 h 18"/>
                  <a:gd name="T84" fmla="*/ 31 w 55"/>
                  <a:gd name="T85" fmla="*/ 7 h 18"/>
                  <a:gd name="T86" fmla="*/ 32 w 55"/>
                  <a:gd name="T87" fmla="*/ 7 h 18"/>
                  <a:gd name="T88" fmla="*/ 31 w 55"/>
                  <a:gd name="T89" fmla="*/ 6 h 18"/>
                  <a:gd name="T90" fmla="*/ 32 w 55"/>
                  <a:gd name="T91" fmla="*/ 6 h 18"/>
                  <a:gd name="T92" fmla="*/ 31 w 55"/>
                  <a:gd name="T93" fmla="*/ 6 h 18"/>
                  <a:gd name="T94" fmla="*/ 35 w 55"/>
                  <a:gd name="T95" fmla="*/ 6 h 18"/>
                  <a:gd name="T96" fmla="*/ 40 w 55"/>
                  <a:gd name="T97" fmla="*/ 4 h 18"/>
                  <a:gd name="T98" fmla="*/ 51 w 55"/>
                  <a:gd name="T99" fmla="*/ 1 h 18"/>
                  <a:gd name="T100" fmla="*/ 54 w 55"/>
                  <a:gd name="T101" fmla="*/ 0 h 18"/>
                  <a:gd name="T102" fmla="*/ 54 w 55"/>
                  <a:gd name="T103" fmla="*/ 3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18">
                    <a:moveTo>
                      <a:pt x="54" y="3"/>
                    </a:moveTo>
                    <a:cubicBezTo>
                      <a:pt x="53" y="3"/>
                      <a:pt x="55" y="2"/>
                      <a:pt x="54" y="1"/>
                    </a:cubicBezTo>
                    <a:cubicBezTo>
                      <a:pt x="51" y="2"/>
                      <a:pt x="50" y="2"/>
                      <a:pt x="47" y="3"/>
                    </a:cubicBezTo>
                    <a:cubicBezTo>
                      <a:pt x="46" y="3"/>
                      <a:pt x="46" y="4"/>
                      <a:pt x="45" y="4"/>
                    </a:cubicBezTo>
                    <a:cubicBezTo>
                      <a:pt x="46" y="5"/>
                      <a:pt x="46" y="5"/>
                      <a:pt x="46" y="5"/>
                    </a:cubicBezTo>
                    <a:cubicBezTo>
                      <a:pt x="45" y="6"/>
                      <a:pt x="45" y="5"/>
                      <a:pt x="44" y="5"/>
                    </a:cubicBezTo>
                    <a:cubicBezTo>
                      <a:pt x="40" y="4"/>
                      <a:pt x="40" y="8"/>
                      <a:pt x="36" y="7"/>
                    </a:cubicBezTo>
                    <a:cubicBezTo>
                      <a:pt x="35" y="9"/>
                      <a:pt x="35" y="9"/>
                      <a:pt x="33" y="9"/>
                    </a:cubicBezTo>
                    <a:cubicBezTo>
                      <a:pt x="33" y="8"/>
                      <a:pt x="33" y="8"/>
                      <a:pt x="33" y="8"/>
                    </a:cubicBezTo>
                    <a:cubicBezTo>
                      <a:pt x="33" y="8"/>
                      <a:pt x="32" y="9"/>
                      <a:pt x="32" y="9"/>
                    </a:cubicBezTo>
                    <a:cubicBezTo>
                      <a:pt x="32" y="9"/>
                      <a:pt x="32" y="9"/>
                      <a:pt x="32" y="9"/>
                    </a:cubicBezTo>
                    <a:cubicBezTo>
                      <a:pt x="31" y="9"/>
                      <a:pt x="30" y="9"/>
                      <a:pt x="30" y="9"/>
                    </a:cubicBezTo>
                    <a:cubicBezTo>
                      <a:pt x="30" y="10"/>
                      <a:pt x="28" y="10"/>
                      <a:pt x="27" y="11"/>
                    </a:cubicBezTo>
                    <a:cubicBezTo>
                      <a:pt x="20" y="13"/>
                      <a:pt x="15" y="14"/>
                      <a:pt x="8" y="16"/>
                    </a:cubicBezTo>
                    <a:cubicBezTo>
                      <a:pt x="7" y="17"/>
                      <a:pt x="7" y="17"/>
                      <a:pt x="7" y="17"/>
                    </a:cubicBezTo>
                    <a:cubicBezTo>
                      <a:pt x="5" y="17"/>
                      <a:pt x="3" y="16"/>
                      <a:pt x="2" y="17"/>
                    </a:cubicBezTo>
                    <a:cubicBezTo>
                      <a:pt x="2" y="18"/>
                      <a:pt x="2" y="17"/>
                      <a:pt x="2" y="17"/>
                    </a:cubicBezTo>
                    <a:cubicBezTo>
                      <a:pt x="2" y="18"/>
                      <a:pt x="2" y="18"/>
                      <a:pt x="2" y="18"/>
                    </a:cubicBezTo>
                    <a:cubicBezTo>
                      <a:pt x="1" y="18"/>
                      <a:pt x="1" y="18"/>
                      <a:pt x="1" y="18"/>
                    </a:cubicBezTo>
                    <a:cubicBezTo>
                      <a:pt x="2" y="17"/>
                      <a:pt x="2" y="17"/>
                      <a:pt x="2" y="17"/>
                    </a:cubicBezTo>
                    <a:cubicBezTo>
                      <a:pt x="2" y="17"/>
                      <a:pt x="1" y="17"/>
                      <a:pt x="1" y="17"/>
                    </a:cubicBezTo>
                    <a:cubicBezTo>
                      <a:pt x="0" y="17"/>
                      <a:pt x="0" y="17"/>
                      <a:pt x="0" y="17"/>
                    </a:cubicBezTo>
                    <a:cubicBezTo>
                      <a:pt x="2" y="16"/>
                      <a:pt x="2" y="15"/>
                      <a:pt x="3" y="14"/>
                    </a:cubicBezTo>
                    <a:cubicBezTo>
                      <a:pt x="4" y="15"/>
                      <a:pt x="4" y="15"/>
                      <a:pt x="4" y="15"/>
                    </a:cubicBezTo>
                    <a:cubicBezTo>
                      <a:pt x="4" y="15"/>
                      <a:pt x="4" y="15"/>
                      <a:pt x="4" y="15"/>
                    </a:cubicBezTo>
                    <a:cubicBezTo>
                      <a:pt x="4" y="15"/>
                      <a:pt x="6" y="15"/>
                      <a:pt x="7" y="15"/>
                    </a:cubicBezTo>
                    <a:cubicBezTo>
                      <a:pt x="8" y="14"/>
                      <a:pt x="8" y="14"/>
                      <a:pt x="8" y="14"/>
                    </a:cubicBezTo>
                    <a:cubicBezTo>
                      <a:pt x="5" y="14"/>
                      <a:pt x="5" y="14"/>
                      <a:pt x="5" y="14"/>
                    </a:cubicBezTo>
                    <a:cubicBezTo>
                      <a:pt x="5" y="13"/>
                      <a:pt x="5" y="13"/>
                      <a:pt x="5" y="13"/>
                    </a:cubicBezTo>
                    <a:cubicBezTo>
                      <a:pt x="4" y="13"/>
                      <a:pt x="4" y="13"/>
                      <a:pt x="4" y="13"/>
                    </a:cubicBezTo>
                    <a:cubicBezTo>
                      <a:pt x="4" y="12"/>
                      <a:pt x="7" y="12"/>
                      <a:pt x="7" y="11"/>
                    </a:cubicBezTo>
                    <a:cubicBezTo>
                      <a:pt x="9" y="13"/>
                      <a:pt x="9" y="9"/>
                      <a:pt x="12" y="10"/>
                    </a:cubicBezTo>
                    <a:cubicBezTo>
                      <a:pt x="13" y="8"/>
                      <a:pt x="16" y="11"/>
                      <a:pt x="17" y="8"/>
                    </a:cubicBezTo>
                    <a:cubicBezTo>
                      <a:pt x="19" y="7"/>
                      <a:pt x="21" y="8"/>
                      <a:pt x="23" y="8"/>
                    </a:cubicBezTo>
                    <a:cubicBezTo>
                      <a:pt x="21" y="9"/>
                      <a:pt x="21" y="9"/>
                      <a:pt x="21" y="9"/>
                    </a:cubicBezTo>
                    <a:cubicBezTo>
                      <a:pt x="22" y="10"/>
                      <a:pt x="24" y="9"/>
                      <a:pt x="25" y="9"/>
                    </a:cubicBezTo>
                    <a:cubicBezTo>
                      <a:pt x="24" y="10"/>
                      <a:pt x="24" y="10"/>
                      <a:pt x="24" y="10"/>
                    </a:cubicBezTo>
                    <a:cubicBezTo>
                      <a:pt x="24" y="11"/>
                      <a:pt x="25" y="10"/>
                      <a:pt x="25" y="11"/>
                    </a:cubicBezTo>
                    <a:cubicBezTo>
                      <a:pt x="26" y="10"/>
                      <a:pt x="26" y="10"/>
                      <a:pt x="26" y="10"/>
                    </a:cubicBezTo>
                    <a:cubicBezTo>
                      <a:pt x="25" y="10"/>
                      <a:pt x="28" y="6"/>
                      <a:pt x="25" y="7"/>
                    </a:cubicBezTo>
                    <a:cubicBezTo>
                      <a:pt x="24" y="7"/>
                      <a:pt x="24" y="7"/>
                      <a:pt x="24" y="7"/>
                    </a:cubicBezTo>
                    <a:cubicBezTo>
                      <a:pt x="24" y="7"/>
                      <a:pt x="24" y="7"/>
                      <a:pt x="24" y="7"/>
                    </a:cubicBezTo>
                    <a:cubicBezTo>
                      <a:pt x="26" y="8"/>
                      <a:pt x="29" y="5"/>
                      <a:pt x="31" y="7"/>
                    </a:cubicBezTo>
                    <a:cubicBezTo>
                      <a:pt x="32" y="7"/>
                      <a:pt x="32" y="7"/>
                      <a:pt x="32" y="7"/>
                    </a:cubicBezTo>
                    <a:cubicBezTo>
                      <a:pt x="31" y="6"/>
                      <a:pt x="31" y="6"/>
                      <a:pt x="31" y="6"/>
                    </a:cubicBezTo>
                    <a:cubicBezTo>
                      <a:pt x="30" y="6"/>
                      <a:pt x="32" y="6"/>
                      <a:pt x="32" y="6"/>
                    </a:cubicBezTo>
                    <a:cubicBezTo>
                      <a:pt x="31" y="6"/>
                      <a:pt x="31" y="6"/>
                      <a:pt x="31" y="6"/>
                    </a:cubicBezTo>
                    <a:cubicBezTo>
                      <a:pt x="33" y="8"/>
                      <a:pt x="33" y="5"/>
                      <a:pt x="35" y="6"/>
                    </a:cubicBezTo>
                    <a:cubicBezTo>
                      <a:pt x="36" y="5"/>
                      <a:pt x="38" y="3"/>
                      <a:pt x="40" y="4"/>
                    </a:cubicBezTo>
                    <a:cubicBezTo>
                      <a:pt x="43" y="2"/>
                      <a:pt x="47" y="2"/>
                      <a:pt x="51" y="1"/>
                    </a:cubicBezTo>
                    <a:cubicBezTo>
                      <a:pt x="54" y="0"/>
                      <a:pt x="54" y="0"/>
                      <a:pt x="54" y="0"/>
                    </a:cubicBezTo>
                    <a:cubicBezTo>
                      <a:pt x="55" y="1"/>
                      <a:pt x="54" y="2"/>
                      <a:pt x="5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4" name="Freeform 816">
                <a:extLst>
                  <a:ext uri="{FF2B5EF4-FFF2-40B4-BE49-F238E27FC236}">
                    <a16:creationId xmlns:a16="http://schemas.microsoft.com/office/drawing/2014/main" id="{C4BB4D3B-AC35-4F1E-8D65-AD1097A5982C}"/>
                  </a:ext>
                </a:extLst>
              </p:cNvPr>
              <p:cNvSpPr/>
              <p:nvPr/>
            </p:nvSpPr>
            <p:spPr bwMode="auto">
              <a:xfrm>
                <a:off x="2146" y="1429"/>
                <a:ext cx="21" cy="14"/>
              </a:xfrm>
              <a:custGeom>
                <a:gdLst>
                  <a:gd name="T0" fmla="*/ 8 w 8"/>
                  <a:gd name="T1" fmla="*/ 3 h 5"/>
                  <a:gd name="T2" fmla="*/ 6 w 8"/>
                  <a:gd name="T3" fmla="*/ 3 h 5"/>
                  <a:gd name="T4" fmla="*/ 6 w 8"/>
                  <a:gd name="T5" fmla="*/ 2 h 5"/>
                  <a:gd name="T6" fmla="*/ 3 w 8"/>
                  <a:gd name="T7" fmla="*/ 3 h 5"/>
                  <a:gd name="T8" fmla="*/ 5 w 8"/>
                  <a:gd name="T9" fmla="*/ 4 h 5"/>
                  <a:gd name="T10" fmla="*/ 3 w 8"/>
                  <a:gd name="T11" fmla="*/ 5 h 5"/>
                  <a:gd name="T12" fmla="*/ 3 w 8"/>
                  <a:gd name="T13" fmla="*/ 4 h 5"/>
                  <a:gd name="T14" fmla="*/ 0 w 8"/>
                  <a:gd name="T15" fmla="*/ 4 h 5"/>
                  <a:gd name="T16" fmla="*/ 0 w 8"/>
                  <a:gd name="T17" fmla="*/ 4 h 5"/>
                  <a:gd name="T18" fmla="*/ 3 w 8"/>
                  <a:gd name="T19" fmla="*/ 3 h 5"/>
                  <a:gd name="T20" fmla="*/ 1 w 8"/>
                  <a:gd name="T21" fmla="*/ 2 h 5"/>
                  <a:gd name="T22" fmla="*/ 5 w 8"/>
                  <a:gd name="T23" fmla="*/ 0 h 5"/>
                  <a:gd name="T24" fmla="*/ 8 w 8"/>
                  <a:gd name="T25"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3"/>
                    </a:moveTo>
                    <a:cubicBezTo>
                      <a:pt x="6" y="3"/>
                      <a:pt x="6" y="3"/>
                      <a:pt x="6" y="3"/>
                    </a:cubicBezTo>
                    <a:cubicBezTo>
                      <a:pt x="6" y="3"/>
                      <a:pt x="7" y="2"/>
                      <a:pt x="6" y="2"/>
                    </a:cubicBezTo>
                    <a:cubicBezTo>
                      <a:pt x="5" y="2"/>
                      <a:pt x="4" y="1"/>
                      <a:pt x="3" y="3"/>
                    </a:cubicBezTo>
                    <a:cubicBezTo>
                      <a:pt x="3" y="4"/>
                      <a:pt x="5" y="4"/>
                      <a:pt x="5" y="4"/>
                    </a:cubicBezTo>
                    <a:cubicBezTo>
                      <a:pt x="5" y="4"/>
                      <a:pt x="4" y="5"/>
                      <a:pt x="3" y="5"/>
                    </a:cubicBezTo>
                    <a:cubicBezTo>
                      <a:pt x="3" y="4"/>
                      <a:pt x="3" y="4"/>
                      <a:pt x="3" y="4"/>
                    </a:cubicBezTo>
                    <a:cubicBezTo>
                      <a:pt x="3" y="4"/>
                      <a:pt x="0" y="5"/>
                      <a:pt x="0" y="4"/>
                    </a:cubicBezTo>
                    <a:cubicBezTo>
                      <a:pt x="0" y="4"/>
                      <a:pt x="0" y="4"/>
                      <a:pt x="0" y="4"/>
                    </a:cubicBezTo>
                    <a:cubicBezTo>
                      <a:pt x="1" y="3"/>
                      <a:pt x="3" y="5"/>
                      <a:pt x="3" y="3"/>
                    </a:cubicBezTo>
                    <a:cubicBezTo>
                      <a:pt x="1" y="2"/>
                      <a:pt x="1" y="2"/>
                      <a:pt x="1" y="2"/>
                    </a:cubicBezTo>
                    <a:cubicBezTo>
                      <a:pt x="2" y="1"/>
                      <a:pt x="3" y="0"/>
                      <a:pt x="5" y="0"/>
                    </a:cubicBezTo>
                    <a:cubicBezTo>
                      <a:pt x="7" y="0"/>
                      <a:pt x="7"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5" name="Freeform 817">
                <a:extLst>
                  <a:ext uri="{FF2B5EF4-FFF2-40B4-BE49-F238E27FC236}">
                    <a16:creationId xmlns:a16="http://schemas.microsoft.com/office/drawing/2014/main" id="{23880510-1D59-47A5-9076-DA52A7C014CB}"/>
                  </a:ext>
                </a:extLst>
              </p:cNvPr>
              <p:cNvSpPr/>
              <p:nvPr/>
            </p:nvSpPr>
            <p:spPr bwMode="auto">
              <a:xfrm>
                <a:off x="3979" y="142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6" name="Freeform 818">
                <a:extLst>
                  <a:ext uri="{FF2B5EF4-FFF2-40B4-BE49-F238E27FC236}">
                    <a16:creationId xmlns:a16="http://schemas.microsoft.com/office/drawing/2014/main" id="{F529C8BA-41F4-4BE6-85C5-A9D9F08DDE50}"/>
                  </a:ext>
                </a:extLst>
              </p:cNvPr>
              <p:cNvSpPr/>
              <p:nvPr/>
            </p:nvSpPr>
            <p:spPr bwMode="auto">
              <a:xfrm>
                <a:off x="4088" y="1429"/>
                <a:ext cx="3" cy="6"/>
              </a:xfrm>
              <a:custGeom>
                <a:gdLst>
                  <a:gd name="T0" fmla="*/ 0 w 1"/>
                  <a:gd name="T1" fmla="*/ 2 h 2"/>
                  <a:gd name="T2" fmla="*/ 0 w 1"/>
                  <a:gd name="T3" fmla="*/ 0 h 2"/>
                  <a:gd name="T4" fmla="*/ 1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1" y="1"/>
                      <a:pt x="0" y="0"/>
                      <a:pt x="0"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7" name="Freeform 819">
                <a:extLst>
                  <a:ext uri="{FF2B5EF4-FFF2-40B4-BE49-F238E27FC236}">
                    <a16:creationId xmlns:a16="http://schemas.microsoft.com/office/drawing/2014/main" id="{F77BF952-4181-4433-A43F-4A440BE75A1F}"/>
                  </a:ext>
                </a:extLst>
              </p:cNvPr>
              <p:cNvSpPr/>
              <p:nvPr/>
            </p:nvSpPr>
            <p:spPr bwMode="auto">
              <a:xfrm>
                <a:off x="2111" y="1429"/>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8" name="Freeform 820">
                <a:extLst>
                  <a:ext uri="{FF2B5EF4-FFF2-40B4-BE49-F238E27FC236}">
                    <a16:creationId xmlns:a16="http://schemas.microsoft.com/office/drawing/2014/main" id="{8851590D-1952-44FB-8871-9A6391885919}"/>
                  </a:ext>
                </a:extLst>
              </p:cNvPr>
              <p:cNvSpPr/>
              <p:nvPr/>
            </p:nvSpPr>
            <p:spPr bwMode="auto">
              <a:xfrm>
                <a:off x="3003" y="1427"/>
                <a:ext cx="14" cy="8"/>
              </a:xfrm>
              <a:custGeom>
                <a:gdLst>
                  <a:gd name="T0" fmla="*/ 5 w 5"/>
                  <a:gd name="T1" fmla="*/ 2 h 3"/>
                  <a:gd name="T2" fmla="*/ 0 w 5"/>
                  <a:gd name="T3" fmla="*/ 3 h 3"/>
                  <a:gd name="T4" fmla="*/ 5 w 5"/>
                  <a:gd name="T5" fmla="*/ 2 h 3"/>
                </a:gdLst>
                <a:cxnLst>
                  <a:cxn ang="0">
                    <a:pos x="T0" y="T1"/>
                  </a:cxn>
                  <a:cxn ang="0">
                    <a:pos x="T2" y="T3"/>
                  </a:cxn>
                  <a:cxn ang="0">
                    <a:pos x="T4" y="T5"/>
                  </a:cxn>
                </a:cxnLst>
                <a:rect l="0" t="0" r="r" b="b"/>
                <a:pathLst>
                  <a:path w="5" h="3">
                    <a:moveTo>
                      <a:pt x="5" y="2"/>
                    </a:moveTo>
                    <a:cubicBezTo>
                      <a:pt x="3" y="1"/>
                      <a:pt x="2" y="3"/>
                      <a:pt x="0" y="3"/>
                    </a:cubicBezTo>
                    <a:cubicBezTo>
                      <a:pt x="1"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9" name="Freeform 821">
                <a:extLst>
                  <a:ext uri="{FF2B5EF4-FFF2-40B4-BE49-F238E27FC236}">
                    <a16:creationId xmlns:a16="http://schemas.microsoft.com/office/drawing/2014/main" id="{FB0C676D-C550-4EF7-9D7E-734926C8FE24}"/>
                  </a:ext>
                </a:extLst>
              </p:cNvPr>
              <p:cNvSpPr/>
              <p:nvPr/>
            </p:nvSpPr>
            <p:spPr bwMode="auto">
              <a:xfrm>
                <a:off x="2063" y="1429"/>
                <a:ext cx="3" cy="3"/>
              </a:xfrm>
              <a:custGeom>
                <a:gdLst>
                  <a:gd name="T0" fmla="*/ 3 w 3"/>
                  <a:gd name="T1" fmla="*/ 3 h 3"/>
                  <a:gd name="T2" fmla="*/ 3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0" name="Freeform 822">
                <a:extLst>
                  <a:ext uri="{FF2B5EF4-FFF2-40B4-BE49-F238E27FC236}">
                    <a16:creationId xmlns:a16="http://schemas.microsoft.com/office/drawing/2014/main" id="{9808DCBB-3129-4C55-8C9A-B56BD64835BC}"/>
                  </a:ext>
                </a:extLst>
              </p:cNvPr>
              <p:cNvSpPr/>
              <p:nvPr/>
            </p:nvSpPr>
            <p:spPr bwMode="auto">
              <a:xfrm>
                <a:off x="2173" y="1429"/>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1" name="Freeform 823">
                <a:extLst>
                  <a:ext uri="{FF2B5EF4-FFF2-40B4-BE49-F238E27FC236}">
                    <a16:creationId xmlns:a16="http://schemas.microsoft.com/office/drawing/2014/main" id="{8700CA32-B1EB-4D07-9F31-78FCBCB07550}"/>
                  </a:ext>
                </a:extLst>
              </p:cNvPr>
              <p:cNvSpPr/>
              <p:nvPr/>
            </p:nvSpPr>
            <p:spPr bwMode="auto">
              <a:xfrm>
                <a:off x="2368" y="1432"/>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2" name="Freeform 824">
                <a:extLst>
                  <a:ext uri="{FF2B5EF4-FFF2-40B4-BE49-F238E27FC236}">
                    <a16:creationId xmlns:a16="http://schemas.microsoft.com/office/drawing/2014/main" id="{FA6E10FB-15C1-43B9-A53A-ECA99F46D084}"/>
                  </a:ext>
                </a:extLst>
              </p:cNvPr>
              <p:cNvSpPr/>
              <p:nvPr/>
            </p:nvSpPr>
            <p:spPr bwMode="auto">
              <a:xfrm>
                <a:off x="3669" y="1429"/>
                <a:ext cx="16" cy="6"/>
              </a:xfrm>
              <a:custGeom>
                <a:gdLst>
                  <a:gd name="T0" fmla="*/ 6 w 6"/>
                  <a:gd name="T1" fmla="*/ 1 h 2"/>
                  <a:gd name="T2" fmla="*/ 0 w 6"/>
                  <a:gd name="T3" fmla="*/ 2 h 2"/>
                  <a:gd name="T4" fmla="*/ 6 w 6"/>
                  <a:gd name="T5" fmla="*/ 1 h 2"/>
                </a:gdLst>
                <a:cxnLst>
                  <a:cxn ang="0">
                    <a:pos x="T0" y="T1"/>
                  </a:cxn>
                  <a:cxn ang="0">
                    <a:pos x="T2" y="T3"/>
                  </a:cxn>
                  <a:cxn ang="0">
                    <a:pos x="T4" y="T5"/>
                  </a:cxn>
                </a:cxnLst>
                <a:rect l="0" t="0" r="r" b="b"/>
                <a:pathLst>
                  <a:path w="6" h="2">
                    <a:moveTo>
                      <a:pt x="6" y="1"/>
                    </a:moveTo>
                    <a:cubicBezTo>
                      <a:pt x="5" y="2"/>
                      <a:pt x="2" y="2"/>
                      <a:pt x="0" y="2"/>
                    </a:cubicBezTo>
                    <a:cubicBezTo>
                      <a:pt x="2"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3" name="Freeform 825">
                <a:extLst>
                  <a:ext uri="{FF2B5EF4-FFF2-40B4-BE49-F238E27FC236}">
                    <a16:creationId xmlns:a16="http://schemas.microsoft.com/office/drawing/2014/main" id="{6C7F25E2-62AC-463B-8B04-3A786C967936}"/>
                  </a:ext>
                </a:extLst>
              </p:cNvPr>
              <p:cNvSpPr/>
              <p:nvPr/>
            </p:nvSpPr>
            <p:spPr bwMode="auto">
              <a:xfrm>
                <a:off x="4072" y="1432"/>
                <a:ext cx="5" cy="3"/>
              </a:xfrm>
              <a:custGeom>
                <a:gdLst>
                  <a:gd name="T0" fmla="*/ 2 w 2"/>
                  <a:gd name="T1" fmla="*/ 0 h 1"/>
                  <a:gd name="T2" fmla="*/ 2 w 2"/>
                  <a:gd name="T3" fmla="*/ 1 h 1"/>
                  <a:gd name="T4" fmla="*/ 2 w 2"/>
                  <a:gd name="T5" fmla="*/ 0 h 1"/>
                  <a:gd name="T6" fmla="*/ 1 w 2"/>
                  <a:gd name="T7" fmla="*/ 0 h 1"/>
                  <a:gd name="T8" fmla="*/ 1 w 2"/>
                  <a:gd name="T9" fmla="*/ 1 h 1"/>
                  <a:gd name="T10" fmla="*/ 0 w 2"/>
                  <a:gd name="T11" fmla="*/ 1 h 1"/>
                  <a:gd name="T12" fmla="*/ 0 w 2"/>
                  <a:gd name="T13" fmla="*/ 0 h 1"/>
                  <a:gd name="T14" fmla="*/ 2 w 2"/>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1"/>
                      <a:pt x="2" y="1"/>
                      <a:pt x="2" y="1"/>
                    </a:cubicBezTo>
                    <a:cubicBezTo>
                      <a:pt x="2" y="0"/>
                      <a:pt x="2" y="0"/>
                      <a:pt x="2" y="0"/>
                    </a:cubicBezTo>
                    <a:cubicBezTo>
                      <a:pt x="1" y="0"/>
                      <a:pt x="1" y="0"/>
                      <a:pt x="1" y="0"/>
                    </a:cubicBezTo>
                    <a:cubicBezTo>
                      <a:pt x="1" y="1"/>
                      <a:pt x="1" y="1"/>
                      <a:pt x="1" y="1"/>
                    </a:cubicBez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4" name="Freeform 826">
                <a:extLst>
                  <a:ext uri="{FF2B5EF4-FFF2-40B4-BE49-F238E27FC236}">
                    <a16:creationId xmlns:a16="http://schemas.microsoft.com/office/drawing/2014/main" id="{DFCDCB8B-0848-4415-9B82-0DFC8B51D70F}"/>
                  </a:ext>
                </a:extLst>
              </p:cNvPr>
              <p:cNvSpPr/>
              <p:nvPr/>
            </p:nvSpPr>
            <p:spPr bwMode="auto">
              <a:xfrm>
                <a:off x="2181" y="1432"/>
                <a:ext cx="5" cy="3"/>
              </a:xfrm>
              <a:custGeom>
                <a:gdLst>
                  <a:gd name="T0" fmla="*/ 2 w 2"/>
                  <a:gd name="T1" fmla="*/ 0 h 1"/>
                  <a:gd name="T2" fmla="*/ 2 w 2"/>
                  <a:gd name="T3" fmla="*/ 1 h 1"/>
                  <a:gd name="T4" fmla="*/ 1 w 2"/>
                  <a:gd name="T5" fmla="*/ 1 h 1"/>
                  <a:gd name="T6" fmla="*/ 1 w 2"/>
                  <a:gd name="T7" fmla="*/ 1 h 1"/>
                  <a:gd name="T8" fmla="*/ 0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2" y="1"/>
                      <a:pt x="2" y="1"/>
                    </a:cubicBezTo>
                    <a:cubicBezTo>
                      <a:pt x="1" y="1"/>
                      <a:pt x="1" y="1"/>
                      <a:pt x="1" y="1"/>
                    </a:cubicBezTo>
                    <a:cubicBezTo>
                      <a:pt x="1" y="1"/>
                      <a:pt x="1" y="1"/>
                      <a:pt x="1" y="1"/>
                    </a:cubicBez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5" name="Freeform 827">
                <a:extLst>
                  <a:ext uri="{FF2B5EF4-FFF2-40B4-BE49-F238E27FC236}">
                    <a16:creationId xmlns:a16="http://schemas.microsoft.com/office/drawing/2014/main" id="{CDC04708-C0E3-4E28-AF21-48418199BEDB}"/>
                  </a:ext>
                </a:extLst>
              </p:cNvPr>
              <p:cNvSpPr/>
              <p:nvPr/>
            </p:nvSpPr>
            <p:spPr bwMode="auto">
              <a:xfrm>
                <a:off x="3519" y="143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6" name="Freeform 828">
                <a:extLst>
                  <a:ext uri="{FF2B5EF4-FFF2-40B4-BE49-F238E27FC236}">
                    <a16:creationId xmlns:a16="http://schemas.microsoft.com/office/drawing/2014/main" id="{96AECBB9-1C7E-4548-9327-A5A7B7C0FFB8}"/>
                  </a:ext>
                </a:extLst>
              </p:cNvPr>
              <p:cNvSpPr/>
              <p:nvPr/>
            </p:nvSpPr>
            <p:spPr bwMode="auto">
              <a:xfrm>
                <a:off x="3594" y="1432"/>
                <a:ext cx="13" cy="13"/>
              </a:xfrm>
              <a:custGeom>
                <a:gdLst>
                  <a:gd name="T0" fmla="*/ 5 w 5"/>
                  <a:gd name="T1" fmla="*/ 0 h 5"/>
                  <a:gd name="T2" fmla="*/ 3 w 5"/>
                  <a:gd name="T3" fmla="*/ 3 h 5"/>
                  <a:gd name="T4" fmla="*/ 1 w 5"/>
                  <a:gd name="T5" fmla="*/ 3 h 5"/>
                  <a:gd name="T6" fmla="*/ 1 w 5"/>
                  <a:gd name="T7" fmla="*/ 3 h 5"/>
                  <a:gd name="T8" fmla="*/ 1 w 5"/>
                  <a:gd name="T9" fmla="*/ 4 h 5"/>
                  <a:gd name="T10" fmla="*/ 0 w 5"/>
                  <a:gd name="T11" fmla="*/ 4 h 5"/>
                  <a:gd name="T12" fmla="*/ 4 w 5"/>
                  <a:gd name="T13" fmla="*/ 0 h 5"/>
                  <a:gd name="T14" fmla="*/ 5 w 5"/>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0"/>
                    </a:moveTo>
                    <a:cubicBezTo>
                      <a:pt x="5" y="1"/>
                      <a:pt x="3" y="2"/>
                      <a:pt x="3" y="3"/>
                    </a:cubicBezTo>
                    <a:cubicBezTo>
                      <a:pt x="2" y="3"/>
                      <a:pt x="2" y="2"/>
                      <a:pt x="1" y="3"/>
                    </a:cubicBezTo>
                    <a:cubicBezTo>
                      <a:pt x="1" y="3"/>
                      <a:pt x="1" y="3"/>
                      <a:pt x="1" y="3"/>
                    </a:cubicBezTo>
                    <a:cubicBezTo>
                      <a:pt x="1" y="4"/>
                      <a:pt x="1" y="4"/>
                      <a:pt x="1" y="4"/>
                    </a:cubicBezTo>
                    <a:cubicBezTo>
                      <a:pt x="2" y="5"/>
                      <a:pt x="0" y="3"/>
                      <a:pt x="0" y="4"/>
                    </a:cubicBezTo>
                    <a:cubicBezTo>
                      <a:pt x="0" y="3"/>
                      <a:pt x="2"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7" name="Freeform 829">
                <a:extLst>
                  <a:ext uri="{FF2B5EF4-FFF2-40B4-BE49-F238E27FC236}">
                    <a16:creationId xmlns:a16="http://schemas.microsoft.com/office/drawing/2014/main" id="{8734CCE2-88BA-412F-B43F-F55C59EF0E05}"/>
                  </a:ext>
                </a:extLst>
              </p:cNvPr>
              <p:cNvSpPr/>
              <p:nvPr/>
            </p:nvSpPr>
            <p:spPr bwMode="auto">
              <a:xfrm>
                <a:off x="4120" y="14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8" name="Freeform 830">
                <a:extLst>
                  <a:ext uri="{FF2B5EF4-FFF2-40B4-BE49-F238E27FC236}">
                    <a16:creationId xmlns:a16="http://schemas.microsoft.com/office/drawing/2014/main" id="{84308E7B-A5CB-4037-A584-CCCDD400FBA6}"/>
                  </a:ext>
                </a:extLst>
              </p:cNvPr>
              <p:cNvSpPr/>
              <p:nvPr/>
            </p:nvSpPr>
            <p:spPr bwMode="auto">
              <a:xfrm>
                <a:off x="4208" y="1432"/>
                <a:ext cx="8" cy="5"/>
              </a:xfrm>
              <a:custGeom>
                <a:gdLst>
                  <a:gd name="T0" fmla="*/ 2 w 3"/>
                  <a:gd name="T1" fmla="*/ 2 h 2"/>
                  <a:gd name="T2" fmla="*/ 0 w 3"/>
                  <a:gd name="T3" fmla="*/ 1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1"/>
                      <a:pt x="0" y="1"/>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9" name="Freeform 831">
                <a:extLst>
                  <a:ext uri="{FF2B5EF4-FFF2-40B4-BE49-F238E27FC236}">
                    <a16:creationId xmlns:a16="http://schemas.microsoft.com/office/drawing/2014/main" id="{C9F4A7CD-784B-4749-8828-EC70A44039E6}"/>
                  </a:ext>
                </a:extLst>
              </p:cNvPr>
              <p:cNvSpPr/>
              <p:nvPr/>
            </p:nvSpPr>
            <p:spPr bwMode="auto">
              <a:xfrm>
                <a:off x="2122" y="1432"/>
                <a:ext cx="5" cy="5"/>
              </a:xfrm>
              <a:custGeom>
                <a:gdLst>
                  <a:gd name="T0" fmla="*/ 1 w 2"/>
                  <a:gd name="T1" fmla="*/ 1 h 2"/>
                  <a:gd name="T2" fmla="*/ 0 w 2"/>
                  <a:gd name="T3" fmla="*/ 2 h 2"/>
                  <a:gd name="T4" fmla="*/ 2 w 2"/>
                  <a:gd name="T5" fmla="*/ 2 h 2"/>
                  <a:gd name="T6" fmla="*/ 0 w 2"/>
                  <a:gd name="T7" fmla="*/ 2 h 2"/>
                  <a:gd name="T8" fmla="*/ 0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2"/>
                    </a:cubicBezTo>
                    <a:cubicBezTo>
                      <a:pt x="2" y="2"/>
                      <a:pt x="2" y="2"/>
                      <a:pt x="2" y="2"/>
                    </a:cubicBezTo>
                    <a:cubicBezTo>
                      <a:pt x="1" y="2"/>
                      <a:pt x="0" y="2"/>
                      <a:pt x="0" y="2"/>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0" name="Freeform 832">
                <a:extLst>
                  <a:ext uri="{FF2B5EF4-FFF2-40B4-BE49-F238E27FC236}">
                    <a16:creationId xmlns:a16="http://schemas.microsoft.com/office/drawing/2014/main" id="{0A693042-8B63-4003-99DC-094A4CB2043E}"/>
                  </a:ext>
                </a:extLst>
              </p:cNvPr>
              <p:cNvSpPr/>
              <p:nvPr/>
            </p:nvSpPr>
            <p:spPr bwMode="auto">
              <a:xfrm>
                <a:off x="4091" y="1432"/>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1" name="Rectangle 833">
                <a:extLst>
                  <a:ext uri="{FF2B5EF4-FFF2-40B4-BE49-F238E27FC236}">
                    <a16:creationId xmlns:a16="http://schemas.microsoft.com/office/drawing/2014/main" id="{CD90D43F-1718-464F-9CC5-119111272153}"/>
                  </a:ext>
                </a:extLst>
              </p:cNvPr>
              <p:cNvSpPr>
                <a:spLocks noChangeArrowheads="1"/>
              </p:cNvSpPr>
              <p:nvPr/>
            </p:nvSpPr>
            <p:spPr bwMode="auto">
              <a:xfrm>
                <a:off x="2178" y="143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2" name="Rectangle 834">
                <a:extLst>
                  <a:ext uri="{FF2B5EF4-FFF2-40B4-BE49-F238E27FC236}">
                    <a16:creationId xmlns:a16="http://schemas.microsoft.com/office/drawing/2014/main" id="{A4FEFFCA-2AC8-4584-B55D-55419CE52346}"/>
                  </a:ext>
                </a:extLst>
              </p:cNvPr>
              <p:cNvSpPr>
                <a:spLocks noChangeArrowheads="1"/>
              </p:cNvSpPr>
              <p:nvPr/>
            </p:nvSpPr>
            <p:spPr bwMode="auto">
              <a:xfrm>
                <a:off x="3629" y="143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3" name="Freeform 835">
                <a:extLst>
                  <a:ext uri="{FF2B5EF4-FFF2-40B4-BE49-F238E27FC236}">
                    <a16:creationId xmlns:a16="http://schemas.microsoft.com/office/drawing/2014/main" id="{1A7B791A-6A9B-452B-82BD-3BF10F6A9817}"/>
                  </a:ext>
                </a:extLst>
              </p:cNvPr>
              <p:cNvSpPr/>
              <p:nvPr/>
            </p:nvSpPr>
            <p:spPr bwMode="auto">
              <a:xfrm>
                <a:off x="3661" y="1435"/>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1"/>
                      <a:pt x="0" y="1"/>
                    </a:cubicBezTo>
                    <a:cubicBezTo>
                      <a:pt x="2" y="0"/>
                      <a:pt x="2" y="0"/>
                      <a:pt x="2"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4" name="Freeform 836">
                <a:extLst>
                  <a:ext uri="{FF2B5EF4-FFF2-40B4-BE49-F238E27FC236}">
                    <a16:creationId xmlns:a16="http://schemas.microsoft.com/office/drawing/2014/main" id="{E0639283-AFB0-40C1-BBBD-8FA125831455}"/>
                  </a:ext>
                </a:extLst>
              </p:cNvPr>
              <p:cNvSpPr/>
              <p:nvPr/>
            </p:nvSpPr>
            <p:spPr bwMode="auto">
              <a:xfrm>
                <a:off x="3511" y="1435"/>
                <a:ext cx="5" cy="5"/>
              </a:xfrm>
              <a:custGeom>
                <a:gdLst>
                  <a:gd name="T0" fmla="*/ 2 w 2"/>
                  <a:gd name="T1" fmla="*/ 1 h 2"/>
                  <a:gd name="T2" fmla="*/ 1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1" y="2"/>
                      <a:pt x="1" y="2"/>
                      <a:pt x="1" y="2"/>
                    </a:cubicBezTo>
                    <a:cubicBezTo>
                      <a:pt x="1" y="1"/>
                      <a:pt x="1" y="1"/>
                      <a:pt x="1" y="1"/>
                    </a:cubicBez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5" name="Freeform 837">
                <a:extLst>
                  <a:ext uri="{FF2B5EF4-FFF2-40B4-BE49-F238E27FC236}">
                    <a16:creationId xmlns:a16="http://schemas.microsoft.com/office/drawing/2014/main" id="{E6E7227E-3994-46D9-86EC-5773E0F9051F}"/>
                  </a:ext>
                </a:extLst>
              </p:cNvPr>
              <p:cNvSpPr/>
              <p:nvPr/>
            </p:nvSpPr>
            <p:spPr bwMode="auto">
              <a:xfrm>
                <a:off x="4027" y="1435"/>
                <a:ext cx="18" cy="10"/>
              </a:xfrm>
              <a:custGeom>
                <a:gdLst>
                  <a:gd name="T0" fmla="*/ 5 w 7"/>
                  <a:gd name="T1" fmla="*/ 1 h 4"/>
                  <a:gd name="T2" fmla="*/ 6 w 7"/>
                  <a:gd name="T3" fmla="*/ 1 h 4"/>
                  <a:gd name="T4" fmla="*/ 2 w 7"/>
                  <a:gd name="T5" fmla="*/ 4 h 4"/>
                  <a:gd name="T6" fmla="*/ 3 w 7"/>
                  <a:gd name="T7" fmla="*/ 3 h 4"/>
                  <a:gd name="T8" fmla="*/ 2 w 7"/>
                  <a:gd name="T9" fmla="*/ 2 h 4"/>
                  <a:gd name="T10" fmla="*/ 2 w 7"/>
                  <a:gd name="T11" fmla="*/ 2 h 4"/>
                  <a:gd name="T12" fmla="*/ 0 w 7"/>
                  <a:gd name="T13" fmla="*/ 2 h 4"/>
                  <a:gd name="T14" fmla="*/ 5 w 7"/>
                  <a:gd name="T15" fmla="*/ 0 h 4"/>
                  <a:gd name="T16" fmla="*/ 5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1"/>
                    </a:moveTo>
                    <a:cubicBezTo>
                      <a:pt x="6" y="1"/>
                      <a:pt x="6" y="1"/>
                      <a:pt x="6" y="1"/>
                    </a:cubicBezTo>
                    <a:cubicBezTo>
                      <a:pt x="7" y="4"/>
                      <a:pt x="3" y="3"/>
                      <a:pt x="2" y="4"/>
                    </a:cubicBezTo>
                    <a:cubicBezTo>
                      <a:pt x="3" y="3"/>
                      <a:pt x="3" y="3"/>
                      <a:pt x="3" y="3"/>
                    </a:cubicBezTo>
                    <a:cubicBezTo>
                      <a:pt x="3" y="3"/>
                      <a:pt x="2" y="2"/>
                      <a:pt x="2" y="2"/>
                    </a:cubicBezTo>
                    <a:cubicBezTo>
                      <a:pt x="2" y="2"/>
                      <a:pt x="2" y="2"/>
                      <a:pt x="2" y="2"/>
                    </a:cubicBezTo>
                    <a:cubicBezTo>
                      <a:pt x="1" y="1"/>
                      <a:pt x="0" y="3"/>
                      <a:pt x="0" y="2"/>
                    </a:cubicBezTo>
                    <a:cubicBezTo>
                      <a:pt x="2" y="1"/>
                      <a:pt x="3" y="0"/>
                      <a:pt x="5"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6" name="Freeform 838">
                <a:extLst>
                  <a:ext uri="{FF2B5EF4-FFF2-40B4-BE49-F238E27FC236}">
                    <a16:creationId xmlns:a16="http://schemas.microsoft.com/office/drawing/2014/main" id="{36B5280C-9372-4B8E-A504-C66FC2379EAC}"/>
                  </a:ext>
                </a:extLst>
              </p:cNvPr>
              <p:cNvSpPr/>
              <p:nvPr/>
            </p:nvSpPr>
            <p:spPr bwMode="auto">
              <a:xfrm>
                <a:off x="2579" y="1435"/>
                <a:ext cx="8" cy="5"/>
              </a:xfrm>
              <a:custGeom>
                <a:gdLst>
                  <a:gd name="T0" fmla="*/ 1 w 3"/>
                  <a:gd name="T1" fmla="*/ 1 h 2"/>
                  <a:gd name="T2" fmla="*/ 3 w 3"/>
                  <a:gd name="T3" fmla="*/ 1 h 2"/>
                  <a:gd name="T4" fmla="*/ 2 w 3"/>
                  <a:gd name="T5" fmla="*/ 2 h 2"/>
                  <a:gd name="T6" fmla="*/ 1 w 3"/>
                  <a:gd name="T7" fmla="*/ 2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2" y="2"/>
                      <a:pt x="2" y="2"/>
                      <a:pt x="2" y="2"/>
                    </a:cubicBezTo>
                    <a:cubicBezTo>
                      <a:pt x="2" y="1"/>
                      <a:pt x="1" y="2"/>
                      <a:pt x="1" y="2"/>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7" name="Freeform 839">
                <a:extLst>
                  <a:ext uri="{FF2B5EF4-FFF2-40B4-BE49-F238E27FC236}">
                    <a16:creationId xmlns:a16="http://schemas.microsoft.com/office/drawing/2014/main" id="{00FA271A-5B36-4B73-BB0F-F808DB17E2E3}"/>
                  </a:ext>
                </a:extLst>
              </p:cNvPr>
              <p:cNvSpPr/>
              <p:nvPr/>
            </p:nvSpPr>
            <p:spPr bwMode="auto">
              <a:xfrm>
                <a:off x="3535" y="1435"/>
                <a:ext cx="11" cy="10"/>
              </a:xfrm>
              <a:custGeom>
                <a:gdLst>
                  <a:gd name="T0" fmla="*/ 4 w 4"/>
                  <a:gd name="T1" fmla="*/ 1 h 4"/>
                  <a:gd name="T2" fmla="*/ 1 w 4"/>
                  <a:gd name="T3" fmla="*/ 3 h 4"/>
                  <a:gd name="T4" fmla="*/ 0 w 4"/>
                  <a:gd name="T5" fmla="*/ 2 h 4"/>
                  <a:gd name="T6" fmla="*/ 4 w 4"/>
                  <a:gd name="T7" fmla="*/ 1 h 4"/>
                </a:gdLst>
                <a:cxnLst>
                  <a:cxn ang="0">
                    <a:pos x="T0" y="T1"/>
                  </a:cxn>
                  <a:cxn ang="0">
                    <a:pos x="T2" y="T3"/>
                  </a:cxn>
                  <a:cxn ang="0">
                    <a:pos x="T4" y="T5"/>
                  </a:cxn>
                  <a:cxn ang="0">
                    <a:pos x="T6" y="T7"/>
                  </a:cxn>
                </a:cxnLst>
                <a:rect l="0" t="0" r="r" b="b"/>
                <a:pathLst>
                  <a:path w="4" h="4">
                    <a:moveTo>
                      <a:pt x="4" y="1"/>
                    </a:moveTo>
                    <a:cubicBezTo>
                      <a:pt x="3" y="1"/>
                      <a:pt x="2" y="4"/>
                      <a:pt x="1"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8" name="Freeform 840">
                <a:extLst>
                  <a:ext uri="{FF2B5EF4-FFF2-40B4-BE49-F238E27FC236}">
                    <a16:creationId xmlns:a16="http://schemas.microsoft.com/office/drawing/2014/main" id="{79776974-0809-4879-B14C-D97257CC5746}"/>
                  </a:ext>
                </a:extLst>
              </p:cNvPr>
              <p:cNvSpPr/>
              <p:nvPr/>
            </p:nvSpPr>
            <p:spPr bwMode="auto">
              <a:xfrm>
                <a:off x="3904" y="1435"/>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9" name="Freeform 841">
                <a:extLst>
                  <a:ext uri="{FF2B5EF4-FFF2-40B4-BE49-F238E27FC236}">
                    <a16:creationId xmlns:a16="http://schemas.microsoft.com/office/drawing/2014/main" id="{FCEF34E0-5E6D-43A0-9FCE-17DDF770D1C5}"/>
                  </a:ext>
                </a:extLst>
              </p:cNvPr>
              <p:cNvSpPr/>
              <p:nvPr/>
            </p:nvSpPr>
            <p:spPr bwMode="auto">
              <a:xfrm>
                <a:off x="2341" y="1437"/>
                <a:ext cx="13" cy="8"/>
              </a:xfrm>
              <a:custGeom>
                <a:gdLst>
                  <a:gd name="T0" fmla="*/ 4 w 5"/>
                  <a:gd name="T1" fmla="*/ 2 h 3"/>
                  <a:gd name="T2" fmla="*/ 0 w 5"/>
                  <a:gd name="T3" fmla="*/ 3 h 3"/>
                  <a:gd name="T4" fmla="*/ 0 w 5"/>
                  <a:gd name="T5" fmla="*/ 3 h 3"/>
                  <a:gd name="T6" fmla="*/ 5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2" y="2"/>
                      <a:pt x="0" y="3"/>
                    </a:cubicBezTo>
                    <a:cubicBezTo>
                      <a:pt x="0" y="3"/>
                      <a:pt x="0" y="3"/>
                      <a:pt x="0" y="3"/>
                    </a:cubicBezTo>
                    <a:cubicBezTo>
                      <a:pt x="1" y="0"/>
                      <a:pt x="4" y="2"/>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0" name="Freeform 842">
                <a:extLst>
                  <a:ext uri="{FF2B5EF4-FFF2-40B4-BE49-F238E27FC236}">
                    <a16:creationId xmlns:a16="http://schemas.microsoft.com/office/drawing/2014/main" id="{5DBB11ED-EEA0-4E8C-8A9E-F0BFDCC7AC29}"/>
                  </a:ext>
                </a:extLst>
              </p:cNvPr>
              <p:cNvSpPr/>
              <p:nvPr/>
            </p:nvSpPr>
            <p:spPr bwMode="auto">
              <a:xfrm>
                <a:off x="3017" y="1435"/>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1" name="Rectangle 843">
                <a:extLst>
                  <a:ext uri="{FF2B5EF4-FFF2-40B4-BE49-F238E27FC236}">
                    <a16:creationId xmlns:a16="http://schemas.microsoft.com/office/drawing/2014/main" id="{234E3EEF-EBD6-4E0B-B4B9-0285FE591B66}"/>
                  </a:ext>
                </a:extLst>
              </p:cNvPr>
              <p:cNvSpPr>
                <a:spLocks noChangeArrowheads="1"/>
              </p:cNvSpPr>
              <p:nvPr/>
            </p:nvSpPr>
            <p:spPr bwMode="auto">
              <a:xfrm>
                <a:off x="4158" y="143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2" name="Freeform 844">
                <a:extLst>
                  <a:ext uri="{FF2B5EF4-FFF2-40B4-BE49-F238E27FC236}">
                    <a16:creationId xmlns:a16="http://schemas.microsoft.com/office/drawing/2014/main" id="{EE020A4D-F102-404D-B01C-6B3D247ECB7E}"/>
                  </a:ext>
                </a:extLst>
              </p:cNvPr>
              <p:cNvSpPr/>
              <p:nvPr/>
            </p:nvSpPr>
            <p:spPr bwMode="auto">
              <a:xfrm>
                <a:off x="3583" y="1437"/>
                <a:ext cx="11" cy="14"/>
              </a:xfrm>
              <a:custGeom>
                <a:gdLst>
                  <a:gd name="T0" fmla="*/ 4 w 4"/>
                  <a:gd name="T1" fmla="*/ 0 h 5"/>
                  <a:gd name="T2" fmla="*/ 2 w 4"/>
                  <a:gd name="T3" fmla="*/ 3 h 5"/>
                  <a:gd name="T4" fmla="*/ 4 w 4"/>
                  <a:gd name="T5" fmla="*/ 3 h 5"/>
                  <a:gd name="T6" fmla="*/ 0 w 4"/>
                  <a:gd name="T7" fmla="*/ 5 h 5"/>
                  <a:gd name="T8" fmla="*/ 3 w 4"/>
                  <a:gd name="T9" fmla="*/ 3 h 5"/>
                  <a:gd name="T10" fmla="*/ 1 w 4"/>
                  <a:gd name="T11" fmla="*/ 3 h 5"/>
                  <a:gd name="T12" fmla="*/ 1 w 4"/>
                  <a:gd name="T13" fmla="*/ 2 h 5"/>
                  <a:gd name="T14" fmla="*/ 3 w 4"/>
                  <a:gd name="T15" fmla="*/ 1 h 5"/>
                  <a:gd name="T16" fmla="*/ 4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cubicBezTo>
                      <a:pt x="3" y="1"/>
                      <a:pt x="2" y="1"/>
                      <a:pt x="2" y="3"/>
                    </a:cubicBezTo>
                    <a:cubicBezTo>
                      <a:pt x="2" y="2"/>
                      <a:pt x="3" y="2"/>
                      <a:pt x="4" y="3"/>
                    </a:cubicBezTo>
                    <a:cubicBezTo>
                      <a:pt x="4" y="5"/>
                      <a:pt x="1" y="4"/>
                      <a:pt x="0" y="5"/>
                    </a:cubicBezTo>
                    <a:cubicBezTo>
                      <a:pt x="1" y="5"/>
                      <a:pt x="3" y="5"/>
                      <a:pt x="3" y="3"/>
                    </a:cubicBezTo>
                    <a:cubicBezTo>
                      <a:pt x="1" y="3"/>
                      <a:pt x="1" y="3"/>
                      <a:pt x="1" y="3"/>
                    </a:cubicBezTo>
                    <a:cubicBezTo>
                      <a:pt x="2" y="2"/>
                      <a:pt x="0" y="2"/>
                      <a:pt x="1" y="2"/>
                    </a:cubicBezTo>
                    <a:cubicBezTo>
                      <a:pt x="1" y="2"/>
                      <a:pt x="2" y="2"/>
                      <a:pt x="3"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3" name="Freeform 845">
                <a:extLst>
                  <a:ext uri="{FF2B5EF4-FFF2-40B4-BE49-F238E27FC236}">
                    <a16:creationId xmlns:a16="http://schemas.microsoft.com/office/drawing/2014/main" id="{9381F226-0C76-4051-AB7E-42B46A8E8EAF}"/>
                  </a:ext>
                </a:extLst>
              </p:cNvPr>
              <p:cNvSpPr/>
              <p:nvPr/>
            </p:nvSpPr>
            <p:spPr bwMode="auto">
              <a:xfrm>
                <a:off x="3877" y="14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4" name="Freeform 846">
                <a:extLst>
                  <a:ext uri="{FF2B5EF4-FFF2-40B4-BE49-F238E27FC236}">
                    <a16:creationId xmlns:a16="http://schemas.microsoft.com/office/drawing/2014/main" id="{3EDB435A-4098-4EA7-87D8-9C2336AB692E}"/>
                  </a:ext>
                </a:extLst>
              </p:cNvPr>
              <p:cNvSpPr/>
              <p:nvPr/>
            </p:nvSpPr>
            <p:spPr bwMode="auto">
              <a:xfrm>
                <a:off x="3500" y="143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5" name="Freeform 847">
                <a:extLst>
                  <a:ext uri="{FF2B5EF4-FFF2-40B4-BE49-F238E27FC236}">
                    <a16:creationId xmlns:a16="http://schemas.microsoft.com/office/drawing/2014/main" id="{F23555EB-E3F4-44D3-AB0B-AF449DBA53E2}"/>
                  </a:ext>
                </a:extLst>
              </p:cNvPr>
              <p:cNvSpPr/>
              <p:nvPr/>
            </p:nvSpPr>
            <p:spPr bwMode="auto">
              <a:xfrm>
                <a:off x="4208" y="1437"/>
                <a:ext cx="6" cy="6"/>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1" y="2"/>
                      <a:pt x="0" y="1"/>
                      <a:pt x="1"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6" name="Freeform 848">
                <a:extLst>
                  <a:ext uri="{FF2B5EF4-FFF2-40B4-BE49-F238E27FC236}">
                    <a16:creationId xmlns:a16="http://schemas.microsoft.com/office/drawing/2014/main" id="{AE4A19F6-1F8D-48F6-AD54-97F3DB73BD86}"/>
                  </a:ext>
                </a:extLst>
              </p:cNvPr>
              <p:cNvSpPr/>
              <p:nvPr/>
            </p:nvSpPr>
            <p:spPr bwMode="auto">
              <a:xfrm>
                <a:off x="3255" y="1440"/>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7" name="Freeform 849">
                <a:extLst>
                  <a:ext uri="{FF2B5EF4-FFF2-40B4-BE49-F238E27FC236}">
                    <a16:creationId xmlns:a16="http://schemas.microsoft.com/office/drawing/2014/main" id="{FE681074-D3D5-43F8-ABCD-69E352D55B66}"/>
                  </a:ext>
                </a:extLst>
              </p:cNvPr>
              <p:cNvSpPr/>
              <p:nvPr/>
            </p:nvSpPr>
            <p:spPr bwMode="auto">
              <a:xfrm>
                <a:off x="4013" y="1440"/>
                <a:ext cx="16" cy="8"/>
              </a:xfrm>
              <a:custGeom>
                <a:gdLst>
                  <a:gd name="T0" fmla="*/ 5 w 6"/>
                  <a:gd name="T1" fmla="*/ 1 h 3"/>
                  <a:gd name="T2" fmla="*/ 5 w 6"/>
                  <a:gd name="T3" fmla="*/ 1 h 3"/>
                  <a:gd name="T4" fmla="*/ 6 w 6"/>
                  <a:gd name="T5" fmla="*/ 2 h 3"/>
                  <a:gd name="T6" fmla="*/ 5 w 6"/>
                  <a:gd name="T7" fmla="*/ 2 h 3"/>
                  <a:gd name="T8" fmla="*/ 5 w 6"/>
                  <a:gd name="T9" fmla="*/ 1 h 3"/>
                  <a:gd name="T10" fmla="*/ 0 w 6"/>
                  <a:gd name="T11" fmla="*/ 2 h 3"/>
                  <a:gd name="T12" fmla="*/ 3 w 6"/>
                  <a:gd name="T13" fmla="*/ 0 h 3"/>
                  <a:gd name="T14" fmla="*/ 5 w 6"/>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1"/>
                    </a:moveTo>
                    <a:cubicBezTo>
                      <a:pt x="5" y="1"/>
                      <a:pt x="5" y="1"/>
                      <a:pt x="5" y="1"/>
                    </a:cubicBezTo>
                    <a:cubicBezTo>
                      <a:pt x="6" y="2"/>
                      <a:pt x="6" y="2"/>
                      <a:pt x="6" y="2"/>
                    </a:cubicBezTo>
                    <a:cubicBezTo>
                      <a:pt x="5" y="2"/>
                      <a:pt x="5" y="2"/>
                      <a:pt x="5" y="2"/>
                    </a:cubicBezTo>
                    <a:cubicBezTo>
                      <a:pt x="5" y="1"/>
                      <a:pt x="5" y="1"/>
                      <a:pt x="5" y="1"/>
                    </a:cubicBezTo>
                    <a:cubicBezTo>
                      <a:pt x="3" y="1"/>
                      <a:pt x="2" y="3"/>
                      <a:pt x="0" y="2"/>
                    </a:cubicBezTo>
                    <a:cubicBezTo>
                      <a:pt x="1" y="2"/>
                      <a:pt x="2" y="0"/>
                      <a:pt x="3" y="0"/>
                    </a:cubicBezTo>
                    <a:cubicBezTo>
                      <a:pt x="3" y="1"/>
                      <a:pt x="5"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8" name="Freeform 850">
                <a:extLst>
                  <a:ext uri="{FF2B5EF4-FFF2-40B4-BE49-F238E27FC236}">
                    <a16:creationId xmlns:a16="http://schemas.microsoft.com/office/drawing/2014/main" id="{4E7BDE8F-923D-4D79-AD50-E593FE0829C5}"/>
                  </a:ext>
                </a:extLst>
              </p:cNvPr>
              <p:cNvSpPr/>
              <p:nvPr/>
            </p:nvSpPr>
            <p:spPr bwMode="auto">
              <a:xfrm>
                <a:off x="4160" y="144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9" name="Freeform 851">
                <a:extLst>
                  <a:ext uri="{FF2B5EF4-FFF2-40B4-BE49-F238E27FC236}">
                    <a16:creationId xmlns:a16="http://schemas.microsoft.com/office/drawing/2014/main" id="{B7373329-48ED-4B1B-B778-B905942B320F}"/>
                  </a:ext>
                </a:extLst>
              </p:cNvPr>
              <p:cNvSpPr/>
              <p:nvPr/>
            </p:nvSpPr>
            <p:spPr bwMode="auto">
              <a:xfrm>
                <a:off x="4005" y="1440"/>
                <a:ext cx="11" cy="5"/>
              </a:xfrm>
              <a:custGeom>
                <a:gdLst>
                  <a:gd name="T0" fmla="*/ 4 w 4"/>
                  <a:gd name="T1" fmla="*/ 0 h 2"/>
                  <a:gd name="T2" fmla="*/ 2 w 4"/>
                  <a:gd name="T3" fmla="*/ 2 h 2"/>
                  <a:gd name="T4" fmla="*/ 0 w 4"/>
                  <a:gd name="T5" fmla="*/ 2 h 2"/>
                  <a:gd name="T6" fmla="*/ 4 w 4"/>
                  <a:gd name="T7" fmla="*/ 0 h 2"/>
                </a:gdLst>
                <a:cxnLst>
                  <a:cxn ang="0">
                    <a:pos x="T0" y="T1"/>
                  </a:cxn>
                  <a:cxn ang="0">
                    <a:pos x="T2" y="T3"/>
                  </a:cxn>
                  <a:cxn ang="0">
                    <a:pos x="T4" y="T5"/>
                  </a:cxn>
                  <a:cxn ang="0">
                    <a:pos x="T6" y="T7"/>
                  </a:cxn>
                </a:cxnLst>
                <a:rect l="0" t="0" r="r" b="b"/>
                <a:pathLst>
                  <a:path w="4" h="2">
                    <a:moveTo>
                      <a:pt x="4" y="0"/>
                    </a:moveTo>
                    <a:cubicBezTo>
                      <a:pt x="3" y="2"/>
                      <a:pt x="2" y="0"/>
                      <a:pt x="2" y="2"/>
                    </a:cubicBezTo>
                    <a:cubicBezTo>
                      <a:pt x="0" y="2"/>
                      <a:pt x="0" y="2"/>
                      <a:pt x="0" y="2"/>
                    </a:cubicBezTo>
                    <a:cubicBezTo>
                      <a:pt x="1" y="1"/>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0" name="Freeform 852">
                <a:extLst>
                  <a:ext uri="{FF2B5EF4-FFF2-40B4-BE49-F238E27FC236}">
                    <a16:creationId xmlns:a16="http://schemas.microsoft.com/office/drawing/2014/main" id="{EB5036B4-CE6E-4BFF-B7AF-CB044ADA85E8}"/>
                  </a:ext>
                </a:extLst>
              </p:cNvPr>
              <p:cNvSpPr/>
              <p:nvPr/>
            </p:nvSpPr>
            <p:spPr bwMode="auto">
              <a:xfrm>
                <a:off x="3236" y="1443"/>
                <a:ext cx="19" cy="19"/>
              </a:xfrm>
              <a:custGeom>
                <a:gdLst>
                  <a:gd name="T0" fmla="*/ 6 w 7"/>
                  <a:gd name="T1" fmla="*/ 0 h 7"/>
                  <a:gd name="T2" fmla="*/ 7 w 7"/>
                  <a:gd name="T3" fmla="*/ 2 h 7"/>
                  <a:gd name="T4" fmla="*/ 5 w 7"/>
                  <a:gd name="T5" fmla="*/ 3 h 7"/>
                  <a:gd name="T6" fmla="*/ 6 w 7"/>
                  <a:gd name="T7" fmla="*/ 5 h 7"/>
                  <a:gd name="T8" fmla="*/ 4 w 7"/>
                  <a:gd name="T9" fmla="*/ 6 h 7"/>
                  <a:gd name="T10" fmla="*/ 5 w 7"/>
                  <a:gd name="T11" fmla="*/ 7 h 7"/>
                  <a:gd name="T12" fmla="*/ 2 w 7"/>
                  <a:gd name="T13" fmla="*/ 6 h 7"/>
                  <a:gd name="T14" fmla="*/ 2 w 7"/>
                  <a:gd name="T15" fmla="*/ 5 h 7"/>
                  <a:gd name="T16" fmla="*/ 0 w 7"/>
                  <a:gd name="T17" fmla="*/ 6 h 7"/>
                  <a:gd name="T18" fmla="*/ 0 w 7"/>
                  <a:gd name="T19" fmla="*/ 5 h 7"/>
                  <a:gd name="T20" fmla="*/ 6 w 7"/>
                  <a:gd name="T21"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6" y="0"/>
                    </a:moveTo>
                    <a:cubicBezTo>
                      <a:pt x="7" y="1"/>
                      <a:pt x="5" y="2"/>
                      <a:pt x="7" y="2"/>
                    </a:cubicBezTo>
                    <a:cubicBezTo>
                      <a:pt x="5" y="3"/>
                      <a:pt x="5" y="3"/>
                      <a:pt x="5" y="3"/>
                    </a:cubicBezTo>
                    <a:cubicBezTo>
                      <a:pt x="6" y="5"/>
                      <a:pt x="6" y="5"/>
                      <a:pt x="6" y="5"/>
                    </a:cubicBezTo>
                    <a:cubicBezTo>
                      <a:pt x="5" y="5"/>
                      <a:pt x="4" y="5"/>
                      <a:pt x="4" y="6"/>
                    </a:cubicBezTo>
                    <a:cubicBezTo>
                      <a:pt x="5" y="7"/>
                      <a:pt x="5" y="7"/>
                      <a:pt x="5" y="7"/>
                    </a:cubicBezTo>
                    <a:cubicBezTo>
                      <a:pt x="2" y="6"/>
                      <a:pt x="2" y="6"/>
                      <a:pt x="2" y="6"/>
                    </a:cubicBezTo>
                    <a:cubicBezTo>
                      <a:pt x="2" y="5"/>
                      <a:pt x="3" y="5"/>
                      <a:pt x="2" y="5"/>
                    </a:cubicBezTo>
                    <a:cubicBezTo>
                      <a:pt x="0" y="6"/>
                      <a:pt x="0" y="6"/>
                      <a:pt x="0" y="6"/>
                    </a:cubicBezTo>
                    <a:cubicBezTo>
                      <a:pt x="0" y="5"/>
                      <a:pt x="0" y="5"/>
                      <a:pt x="0" y="5"/>
                    </a:cubicBezTo>
                    <a:cubicBezTo>
                      <a:pt x="2" y="4"/>
                      <a:pt x="3"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1" name="Freeform 853">
                <a:extLst>
                  <a:ext uri="{FF2B5EF4-FFF2-40B4-BE49-F238E27FC236}">
                    <a16:creationId xmlns:a16="http://schemas.microsoft.com/office/drawing/2014/main" id="{6111D0A3-7599-49DA-A97F-20BFD0C9B973}"/>
                  </a:ext>
                </a:extLst>
              </p:cNvPr>
              <p:cNvSpPr/>
              <p:nvPr/>
            </p:nvSpPr>
            <p:spPr bwMode="auto">
              <a:xfrm>
                <a:off x="4208" y="1443"/>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2" name="Freeform 854">
                <a:extLst>
                  <a:ext uri="{FF2B5EF4-FFF2-40B4-BE49-F238E27FC236}">
                    <a16:creationId xmlns:a16="http://schemas.microsoft.com/office/drawing/2014/main" id="{71EBE930-8CF8-49E8-B1FA-189D460681E7}"/>
                  </a:ext>
                </a:extLst>
              </p:cNvPr>
              <p:cNvSpPr/>
              <p:nvPr/>
            </p:nvSpPr>
            <p:spPr bwMode="auto">
              <a:xfrm>
                <a:off x="3872" y="1443"/>
                <a:ext cx="2" cy="5"/>
              </a:xfrm>
              <a:custGeom>
                <a:gdLst>
                  <a:gd name="T0" fmla="*/ 0 w 1"/>
                  <a:gd name="T1" fmla="*/ 2 h 2"/>
                  <a:gd name="T2" fmla="*/ 1 w 1"/>
                  <a:gd name="T3" fmla="*/ 0 h 2"/>
                  <a:gd name="T4" fmla="*/ 1 w 1"/>
                  <a:gd name="T5" fmla="*/ 2 h 2"/>
                  <a:gd name="T6" fmla="*/ 0 w 1"/>
                  <a:gd name="T7" fmla="*/ 2 h 2"/>
                </a:gdLst>
                <a:cxnLst>
                  <a:cxn ang="0">
                    <a:pos x="T0" y="T1"/>
                  </a:cxn>
                  <a:cxn ang="0">
                    <a:pos x="T2" y="T3"/>
                  </a:cxn>
                  <a:cxn ang="0">
                    <a:pos x="T4" y="T5"/>
                  </a:cxn>
                  <a:cxn ang="0">
                    <a:pos x="T6" y="T7"/>
                  </a:cxn>
                </a:cxnLst>
                <a:rect l="0" t="0" r="r" b="b"/>
                <a:pathLst>
                  <a:path w="1" h="2">
                    <a:moveTo>
                      <a:pt x="0" y="2"/>
                    </a:moveTo>
                    <a:cubicBezTo>
                      <a:pt x="1" y="1"/>
                      <a:pt x="0" y="1"/>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3" name="Freeform 855">
                <a:extLst>
                  <a:ext uri="{FF2B5EF4-FFF2-40B4-BE49-F238E27FC236}">
                    <a16:creationId xmlns:a16="http://schemas.microsoft.com/office/drawing/2014/main" id="{8968C1CD-167B-48A7-8048-35C106884CF3}"/>
                  </a:ext>
                </a:extLst>
              </p:cNvPr>
              <p:cNvSpPr/>
              <p:nvPr/>
            </p:nvSpPr>
            <p:spPr bwMode="auto">
              <a:xfrm>
                <a:off x="3498" y="1440"/>
                <a:ext cx="40" cy="22"/>
              </a:xfrm>
              <a:custGeom>
                <a:gdLst>
                  <a:gd name="T0" fmla="*/ 14 w 15"/>
                  <a:gd name="T1" fmla="*/ 3 h 8"/>
                  <a:gd name="T2" fmla="*/ 14 w 15"/>
                  <a:gd name="T3" fmla="*/ 3 h 8"/>
                  <a:gd name="T4" fmla="*/ 13 w 15"/>
                  <a:gd name="T5" fmla="*/ 4 h 8"/>
                  <a:gd name="T6" fmla="*/ 13 w 15"/>
                  <a:gd name="T7" fmla="*/ 3 h 8"/>
                  <a:gd name="T8" fmla="*/ 10 w 15"/>
                  <a:gd name="T9" fmla="*/ 2 h 8"/>
                  <a:gd name="T10" fmla="*/ 8 w 15"/>
                  <a:gd name="T11" fmla="*/ 4 h 8"/>
                  <a:gd name="T12" fmla="*/ 7 w 15"/>
                  <a:gd name="T13" fmla="*/ 4 h 8"/>
                  <a:gd name="T14" fmla="*/ 7 w 15"/>
                  <a:gd name="T15" fmla="*/ 6 h 8"/>
                  <a:gd name="T16" fmla="*/ 2 w 15"/>
                  <a:gd name="T17" fmla="*/ 7 h 8"/>
                  <a:gd name="T18" fmla="*/ 2 w 15"/>
                  <a:gd name="T19" fmla="*/ 6 h 8"/>
                  <a:gd name="T20" fmla="*/ 7 w 15"/>
                  <a:gd name="T21" fmla="*/ 5 h 8"/>
                  <a:gd name="T22" fmla="*/ 4 w 15"/>
                  <a:gd name="T23" fmla="*/ 4 h 8"/>
                  <a:gd name="T24" fmla="*/ 3 w 15"/>
                  <a:gd name="T25" fmla="*/ 4 h 8"/>
                  <a:gd name="T26" fmla="*/ 3 w 15"/>
                  <a:gd name="T27" fmla="*/ 5 h 8"/>
                  <a:gd name="T28" fmla="*/ 1 w 15"/>
                  <a:gd name="T29" fmla="*/ 5 h 8"/>
                  <a:gd name="T30" fmla="*/ 0 w 15"/>
                  <a:gd name="T31" fmla="*/ 5 h 8"/>
                  <a:gd name="T32" fmla="*/ 7 w 15"/>
                  <a:gd name="T33" fmla="*/ 4 h 8"/>
                  <a:gd name="T34" fmla="*/ 15 w 15"/>
                  <a:gd name="T35" fmla="*/ 2 h 8"/>
                  <a:gd name="T36" fmla="*/ 14 w 15"/>
                  <a:gd name="T37" fmla="*/ 3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8">
                    <a:moveTo>
                      <a:pt x="14" y="3"/>
                    </a:moveTo>
                    <a:cubicBezTo>
                      <a:pt x="14" y="3"/>
                      <a:pt x="14" y="3"/>
                      <a:pt x="14" y="3"/>
                    </a:cubicBezTo>
                    <a:cubicBezTo>
                      <a:pt x="13" y="4"/>
                      <a:pt x="13" y="4"/>
                      <a:pt x="13" y="4"/>
                    </a:cubicBezTo>
                    <a:cubicBezTo>
                      <a:pt x="13" y="3"/>
                      <a:pt x="13" y="3"/>
                      <a:pt x="13" y="3"/>
                    </a:cubicBezTo>
                    <a:cubicBezTo>
                      <a:pt x="12" y="2"/>
                      <a:pt x="10" y="3"/>
                      <a:pt x="10" y="2"/>
                    </a:cubicBezTo>
                    <a:cubicBezTo>
                      <a:pt x="9" y="3"/>
                      <a:pt x="9" y="4"/>
                      <a:pt x="8" y="4"/>
                    </a:cubicBezTo>
                    <a:cubicBezTo>
                      <a:pt x="8" y="3"/>
                      <a:pt x="8" y="4"/>
                      <a:pt x="7" y="4"/>
                    </a:cubicBezTo>
                    <a:cubicBezTo>
                      <a:pt x="7" y="5"/>
                      <a:pt x="7" y="5"/>
                      <a:pt x="7" y="6"/>
                    </a:cubicBezTo>
                    <a:cubicBezTo>
                      <a:pt x="5" y="6"/>
                      <a:pt x="3" y="8"/>
                      <a:pt x="2" y="7"/>
                    </a:cubicBezTo>
                    <a:cubicBezTo>
                      <a:pt x="2" y="6"/>
                      <a:pt x="2" y="6"/>
                      <a:pt x="2" y="6"/>
                    </a:cubicBezTo>
                    <a:cubicBezTo>
                      <a:pt x="4" y="8"/>
                      <a:pt x="5" y="5"/>
                      <a:pt x="7" y="5"/>
                    </a:cubicBezTo>
                    <a:cubicBezTo>
                      <a:pt x="6" y="4"/>
                      <a:pt x="5" y="4"/>
                      <a:pt x="4" y="4"/>
                    </a:cubicBezTo>
                    <a:cubicBezTo>
                      <a:pt x="3" y="4"/>
                      <a:pt x="3" y="4"/>
                      <a:pt x="3" y="4"/>
                    </a:cubicBezTo>
                    <a:cubicBezTo>
                      <a:pt x="3" y="5"/>
                      <a:pt x="3" y="5"/>
                      <a:pt x="3" y="5"/>
                    </a:cubicBezTo>
                    <a:cubicBezTo>
                      <a:pt x="3" y="5"/>
                      <a:pt x="2" y="5"/>
                      <a:pt x="1" y="5"/>
                    </a:cubicBezTo>
                    <a:cubicBezTo>
                      <a:pt x="0" y="5"/>
                      <a:pt x="0" y="5"/>
                      <a:pt x="0" y="5"/>
                    </a:cubicBezTo>
                    <a:cubicBezTo>
                      <a:pt x="3" y="5"/>
                      <a:pt x="4" y="1"/>
                      <a:pt x="7" y="4"/>
                    </a:cubicBezTo>
                    <a:cubicBezTo>
                      <a:pt x="8" y="0"/>
                      <a:pt x="13" y="3"/>
                      <a:pt x="15" y="2"/>
                    </a:cubicBez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4" name="Freeform 856">
                <a:extLst>
                  <a:ext uri="{FF2B5EF4-FFF2-40B4-BE49-F238E27FC236}">
                    <a16:creationId xmlns:a16="http://schemas.microsoft.com/office/drawing/2014/main" id="{54FA2D15-A5F3-4C38-857F-FDD8B5ED33D7}"/>
                  </a:ext>
                </a:extLst>
              </p:cNvPr>
              <p:cNvSpPr/>
              <p:nvPr/>
            </p:nvSpPr>
            <p:spPr bwMode="auto">
              <a:xfrm>
                <a:off x="4214" y="1445"/>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5" name="Freeform 857">
                <a:extLst>
                  <a:ext uri="{FF2B5EF4-FFF2-40B4-BE49-F238E27FC236}">
                    <a16:creationId xmlns:a16="http://schemas.microsoft.com/office/drawing/2014/main" id="{2CD617AF-5E02-49E6-BE80-35233BBE2071}"/>
                  </a:ext>
                </a:extLst>
              </p:cNvPr>
              <p:cNvSpPr/>
              <p:nvPr/>
            </p:nvSpPr>
            <p:spPr bwMode="auto">
              <a:xfrm>
                <a:off x="4176" y="1445"/>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6" name="Freeform 858">
                <a:extLst>
                  <a:ext uri="{FF2B5EF4-FFF2-40B4-BE49-F238E27FC236}">
                    <a16:creationId xmlns:a16="http://schemas.microsoft.com/office/drawing/2014/main" id="{5747738D-6411-454A-A593-F69CA9129B52}"/>
                  </a:ext>
                </a:extLst>
              </p:cNvPr>
              <p:cNvSpPr/>
              <p:nvPr/>
            </p:nvSpPr>
            <p:spPr bwMode="auto">
              <a:xfrm>
                <a:off x="2338" y="144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7" name="Freeform 859">
                <a:extLst>
                  <a:ext uri="{FF2B5EF4-FFF2-40B4-BE49-F238E27FC236}">
                    <a16:creationId xmlns:a16="http://schemas.microsoft.com/office/drawing/2014/main" id="{1E39A3DB-13B7-4928-A6C7-F29E6D8A2D8A}"/>
                  </a:ext>
                </a:extLst>
              </p:cNvPr>
              <p:cNvSpPr/>
              <p:nvPr/>
            </p:nvSpPr>
            <p:spPr bwMode="auto">
              <a:xfrm flipH="1">
                <a:off x="3650" y="144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8" name="Freeform 860">
                <a:extLst>
                  <a:ext uri="{FF2B5EF4-FFF2-40B4-BE49-F238E27FC236}">
                    <a16:creationId xmlns:a16="http://schemas.microsoft.com/office/drawing/2014/main" id="{09082607-1B18-4739-B042-3471752E0317}"/>
                  </a:ext>
                </a:extLst>
              </p:cNvPr>
              <p:cNvSpPr/>
              <p:nvPr/>
            </p:nvSpPr>
            <p:spPr bwMode="auto">
              <a:xfrm>
                <a:off x="4251" y="1448"/>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9" name="Freeform 861">
                <a:extLst>
                  <a:ext uri="{FF2B5EF4-FFF2-40B4-BE49-F238E27FC236}">
                    <a16:creationId xmlns:a16="http://schemas.microsoft.com/office/drawing/2014/main" id="{F6B42958-4961-4447-A25F-E11CAD5EFD7A}"/>
                  </a:ext>
                </a:extLst>
              </p:cNvPr>
              <p:cNvSpPr/>
              <p:nvPr/>
            </p:nvSpPr>
            <p:spPr bwMode="auto">
              <a:xfrm>
                <a:off x="2488" y="1448"/>
                <a:ext cx="8" cy="5"/>
              </a:xfrm>
              <a:custGeom>
                <a:gdLst>
                  <a:gd name="T0" fmla="*/ 3 w 3"/>
                  <a:gd name="T1" fmla="*/ 1 h 2"/>
                  <a:gd name="T2" fmla="*/ 2 w 3"/>
                  <a:gd name="T3" fmla="*/ 2 h 2"/>
                  <a:gd name="T4" fmla="*/ 0 w 3"/>
                  <a:gd name="T5" fmla="*/ 1 h 2"/>
                  <a:gd name="T6" fmla="*/ 1 w 3"/>
                  <a:gd name="T7" fmla="*/ 1 h 2"/>
                  <a:gd name="T8" fmla="*/ 1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2"/>
                      <a:pt x="2" y="2"/>
                    </a:cubicBezTo>
                    <a:cubicBezTo>
                      <a:pt x="0" y="1"/>
                      <a:pt x="0" y="1"/>
                      <a:pt x="0" y="1"/>
                    </a:cubicBezTo>
                    <a:cubicBezTo>
                      <a:pt x="1" y="1"/>
                      <a:pt x="1" y="1"/>
                      <a:pt x="1" y="1"/>
                    </a:cubicBezTo>
                    <a:cubicBezTo>
                      <a:pt x="1" y="2"/>
                      <a:pt x="1" y="2"/>
                      <a:pt x="1" y="2"/>
                    </a:cubicBezTo>
                    <a:cubicBezTo>
                      <a:pt x="2" y="1"/>
                      <a:pt x="1" y="1"/>
                      <a:pt x="1"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0" name="Freeform 862">
                <a:extLst>
                  <a:ext uri="{FF2B5EF4-FFF2-40B4-BE49-F238E27FC236}">
                    <a16:creationId xmlns:a16="http://schemas.microsoft.com/office/drawing/2014/main" id="{7C263359-09DB-41CF-85B0-E5721258F76B}"/>
                  </a:ext>
                </a:extLst>
              </p:cNvPr>
              <p:cNvSpPr/>
              <p:nvPr/>
            </p:nvSpPr>
            <p:spPr bwMode="auto">
              <a:xfrm>
                <a:off x="2966" y="1448"/>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1" name="Freeform 863">
                <a:extLst>
                  <a:ext uri="{FF2B5EF4-FFF2-40B4-BE49-F238E27FC236}">
                    <a16:creationId xmlns:a16="http://schemas.microsoft.com/office/drawing/2014/main" id="{4208D929-7718-478C-BA86-C183FC044BFA}"/>
                  </a:ext>
                </a:extLst>
              </p:cNvPr>
              <p:cNvSpPr/>
              <p:nvPr/>
            </p:nvSpPr>
            <p:spPr bwMode="auto">
              <a:xfrm>
                <a:off x="3110" y="1451"/>
                <a:ext cx="6" cy="8"/>
              </a:xfrm>
              <a:custGeom>
                <a:gdLst>
                  <a:gd name="T0" fmla="*/ 2 w 2"/>
                  <a:gd name="T1" fmla="*/ 1 h 3"/>
                  <a:gd name="T2" fmla="*/ 0 w 2"/>
                  <a:gd name="T3" fmla="*/ 2 h 3"/>
                  <a:gd name="T4" fmla="*/ 0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2" y="3"/>
                      <a:pt x="1" y="1"/>
                      <a:pt x="0" y="2"/>
                    </a:cubicBezTo>
                    <a:cubicBezTo>
                      <a:pt x="1" y="1"/>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2" name="Freeform 864">
                <a:extLst>
                  <a:ext uri="{FF2B5EF4-FFF2-40B4-BE49-F238E27FC236}">
                    <a16:creationId xmlns:a16="http://schemas.microsoft.com/office/drawing/2014/main" id="{CAB01B3C-ED2B-4635-B549-4991479A17EB}"/>
                  </a:ext>
                </a:extLst>
              </p:cNvPr>
              <p:cNvSpPr/>
              <p:nvPr/>
            </p:nvSpPr>
            <p:spPr bwMode="auto">
              <a:xfrm>
                <a:off x="3845" y="1448"/>
                <a:ext cx="48" cy="27"/>
              </a:xfrm>
              <a:custGeom>
                <a:gdLst>
                  <a:gd name="T0" fmla="*/ 16 w 18"/>
                  <a:gd name="T1" fmla="*/ 1 h 10"/>
                  <a:gd name="T2" fmla="*/ 15 w 18"/>
                  <a:gd name="T3" fmla="*/ 3 h 10"/>
                  <a:gd name="T4" fmla="*/ 13 w 18"/>
                  <a:gd name="T5" fmla="*/ 3 h 10"/>
                  <a:gd name="T6" fmla="*/ 13 w 18"/>
                  <a:gd name="T7" fmla="*/ 3 h 10"/>
                  <a:gd name="T8" fmla="*/ 16 w 18"/>
                  <a:gd name="T9" fmla="*/ 3 h 10"/>
                  <a:gd name="T10" fmla="*/ 18 w 18"/>
                  <a:gd name="T11" fmla="*/ 4 h 10"/>
                  <a:gd name="T12" fmla="*/ 12 w 18"/>
                  <a:gd name="T13" fmla="*/ 5 h 10"/>
                  <a:gd name="T14" fmla="*/ 13 w 18"/>
                  <a:gd name="T15" fmla="*/ 4 h 10"/>
                  <a:gd name="T16" fmla="*/ 11 w 18"/>
                  <a:gd name="T17" fmla="*/ 3 h 10"/>
                  <a:gd name="T18" fmla="*/ 10 w 18"/>
                  <a:gd name="T19" fmla="*/ 7 h 10"/>
                  <a:gd name="T20" fmla="*/ 8 w 18"/>
                  <a:gd name="T21" fmla="*/ 6 h 10"/>
                  <a:gd name="T22" fmla="*/ 4 w 18"/>
                  <a:gd name="T23" fmla="*/ 9 h 10"/>
                  <a:gd name="T24" fmla="*/ 0 w 18"/>
                  <a:gd name="T25" fmla="*/ 8 h 10"/>
                  <a:gd name="T26" fmla="*/ 5 w 18"/>
                  <a:gd name="T27" fmla="*/ 5 h 10"/>
                  <a:gd name="T28" fmla="*/ 2 w 18"/>
                  <a:gd name="T29" fmla="*/ 5 h 10"/>
                  <a:gd name="T30" fmla="*/ 1 w 18"/>
                  <a:gd name="T31" fmla="*/ 4 h 10"/>
                  <a:gd name="T32" fmla="*/ 6 w 18"/>
                  <a:gd name="T33" fmla="*/ 3 h 10"/>
                  <a:gd name="T34" fmla="*/ 16 w 18"/>
                  <a:gd name="T35"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16" y="1"/>
                    </a:moveTo>
                    <a:cubicBezTo>
                      <a:pt x="16" y="2"/>
                      <a:pt x="14" y="1"/>
                      <a:pt x="15" y="3"/>
                    </a:cubicBezTo>
                    <a:cubicBezTo>
                      <a:pt x="14" y="3"/>
                      <a:pt x="14" y="2"/>
                      <a:pt x="13" y="3"/>
                    </a:cubicBezTo>
                    <a:cubicBezTo>
                      <a:pt x="13" y="3"/>
                      <a:pt x="13" y="3"/>
                      <a:pt x="13" y="3"/>
                    </a:cubicBezTo>
                    <a:cubicBezTo>
                      <a:pt x="14" y="3"/>
                      <a:pt x="17" y="4"/>
                      <a:pt x="16" y="3"/>
                    </a:cubicBezTo>
                    <a:cubicBezTo>
                      <a:pt x="16" y="4"/>
                      <a:pt x="18" y="3"/>
                      <a:pt x="18" y="4"/>
                    </a:cubicBezTo>
                    <a:cubicBezTo>
                      <a:pt x="15" y="2"/>
                      <a:pt x="15" y="6"/>
                      <a:pt x="12" y="5"/>
                    </a:cubicBezTo>
                    <a:cubicBezTo>
                      <a:pt x="13" y="4"/>
                      <a:pt x="13" y="4"/>
                      <a:pt x="13" y="4"/>
                    </a:cubicBezTo>
                    <a:cubicBezTo>
                      <a:pt x="11" y="3"/>
                      <a:pt x="12" y="4"/>
                      <a:pt x="11" y="3"/>
                    </a:cubicBezTo>
                    <a:cubicBezTo>
                      <a:pt x="9" y="4"/>
                      <a:pt x="14" y="7"/>
                      <a:pt x="10" y="7"/>
                    </a:cubicBezTo>
                    <a:cubicBezTo>
                      <a:pt x="9" y="6"/>
                      <a:pt x="9" y="6"/>
                      <a:pt x="8" y="6"/>
                    </a:cubicBezTo>
                    <a:cubicBezTo>
                      <a:pt x="10" y="9"/>
                      <a:pt x="6" y="7"/>
                      <a:pt x="4" y="9"/>
                    </a:cubicBezTo>
                    <a:cubicBezTo>
                      <a:pt x="3" y="10"/>
                      <a:pt x="1" y="9"/>
                      <a:pt x="0" y="8"/>
                    </a:cubicBezTo>
                    <a:cubicBezTo>
                      <a:pt x="1" y="6"/>
                      <a:pt x="3" y="7"/>
                      <a:pt x="5" y="5"/>
                    </a:cubicBezTo>
                    <a:cubicBezTo>
                      <a:pt x="2" y="5"/>
                      <a:pt x="2" y="5"/>
                      <a:pt x="2" y="5"/>
                    </a:cubicBezTo>
                    <a:cubicBezTo>
                      <a:pt x="2" y="4"/>
                      <a:pt x="1" y="5"/>
                      <a:pt x="1" y="4"/>
                    </a:cubicBezTo>
                    <a:cubicBezTo>
                      <a:pt x="2" y="5"/>
                      <a:pt x="5" y="4"/>
                      <a:pt x="6" y="3"/>
                    </a:cubicBezTo>
                    <a:cubicBezTo>
                      <a:pt x="9" y="5"/>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3" name="Freeform 865">
                <a:extLst>
                  <a:ext uri="{FF2B5EF4-FFF2-40B4-BE49-F238E27FC236}">
                    <a16:creationId xmlns:a16="http://schemas.microsoft.com/office/drawing/2014/main" id="{5520EE4A-75C0-432F-B78E-A3C8FCECC248}"/>
                  </a:ext>
                </a:extLst>
              </p:cNvPr>
              <p:cNvSpPr/>
              <p:nvPr/>
            </p:nvSpPr>
            <p:spPr bwMode="auto">
              <a:xfrm>
                <a:off x="4208" y="1451"/>
                <a:ext cx="6" cy="11"/>
              </a:xfrm>
              <a:custGeom>
                <a:gdLst>
                  <a:gd name="T0" fmla="*/ 1 w 2"/>
                  <a:gd name="T1" fmla="*/ 4 h 4"/>
                  <a:gd name="T2" fmla="*/ 2 w 2"/>
                  <a:gd name="T3" fmla="*/ 0 h 4"/>
                  <a:gd name="T4" fmla="*/ 1 w 2"/>
                  <a:gd name="T5" fmla="*/ 4 h 4"/>
                </a:gdLst>
                <a:cxnLst>
                  <a:cxn ang="0">
                    <a:pos x="T0" y="T1"/>
                  </a:cxn>
                  <a:cxn ang="0">
                    <a:pos x="T2" y="T3"/>
                  </a:cxn>
                  <a:cxn ang="0">
                    <a:pos x="T4" y="T5"/>
                  </a:cxn>
                </a:cxnLst>
                <a:rect l="0" t="0" r="r" b="b"/>
                <a:pathLst>
                  <a:path w="2" h="4">
                    <a:moveTo>
                      <a:pt x="1" y="4"/>
                    </a:moveTo>
                    <a:cubicBezTo>
                      <a:pt x="0" y="3"/>
                      <a:pt x="1" y="1"/>
                      <a:pt x="2" y="0"/>
                    </a:cubicBezTo>
                    <a:cubicBezTo>
                      <a:pt x="2" y="2"/>
                      <a:pt x="1"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4" name="Freeform 866">
                <a:extLst>
                  <a:ext uri="{FF2B5EF4-FFF2-40B4-BE49-F238E27FC236}">
                    <a16:creationId xmlns:a16="http://schemas.microsoft.com/office/drawing/2014/main" id="{70D721DE-4A07-4CA7-928B-CE1DFCEFDFDC}"/>
                  </a:ext>
                </a:extLst>
              </p:cNvPr>
              <p:cNvSpPr/>
              <p:nvPr/>
            </p:nvSpPr>
            <p:spPr bwMode="auto">
              <a:xfrm>
                <a:off x="3474" y="1451"/>
                <a:ext cx="8" cy="8"/>
              </a:xfrm>
              <a:custGeom>
                <a:gdLst>
                  <a:gd name="T0" fmla="*/ 3 w 3"/>
                  <a:gd name="T1" fmla="*/ 1 h 3"/>
                  <a:gd name="T2" fmla="*/ 1 w 3"/>
                  <a:gd name="T3" fmla="*/ 2 h 3"/>
                  <a:gd name="T4" fmla="*/ 2 w 3"/>
                  <a:gd name="T5" fmla="*/ 2 h 3"/>
                  <a:gd name="T6" fmla="*/ 0 w 3"/>
                  <a:gd name="T7" fmla="*/ 3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1"/>
                      <a:pt x="1" y="1"/>
                      <a:pt x="1" y="2"/>
                    </a:cubicBezTo>
                    <a:cubicBezTo>
                      <a:pt x="2" y="2"/>
                      <a:pt x="2" y="2"/>
                      <a:pt x="2" y="2"/>
                    </a:cubicBezTo>
                    <a:cubicBezTo>
                      <a:pt x="1" y="2"/>
                      <a:pt x="1" y="3"/>
                      <a:pt x="0"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5" name="Freeform 867">
                <a:extLst>
                  <a:ext uri="{FF2B5EF4-FFF2-40B4-BE49-F238E27FC236}">
                    <a16:creationId xmlns:a16="http://schemas.microsoft.com/office/drawing/2014/main" id="{C36311D0-D0D9-4EF1-8E5A-21839B94F322}"/>
                  </a:ext>
                </a:extLst>
              </p:cNvPr>
              <p:cNvSpPr/>
              <p:nvPr/>
            </p:nvSpPr>
            <p:spPr bwMode="auto">
              <a:xfrm>
                <a:off x="3637" y="1453"/>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6" name="Freeform 868">
                <a:extLst>
                  <a:ext uri="{FF2B5EF4-FFF2-40B4-BE49-F238E27FC236}">
                    <a16:creationId xmlns:a16="http://schemas.microsoft.com/office/drawing/2014/main" id="{734F392D-6E1C-4DE2-89FB-99A69F14790B}"/>
                  </a:ext>
                </a:extLst>
              </p:cNvPr>
              <p:cNvSpPr/>
              <p:nvPr/>
            </p:nvSpPr>
            <p:spPr bwMode="auto">
              <a:xfrm>
                <a:off x="3615" y="1453"/>
                <a:ext cx="14" cy="9"/>
              </a:xfrm>
              <a:custGeom>
                <a:gdLst>
                  <a:gd name="T0" fmla="*/ 5 w 5"/>
                  <a:gd name="T1" fmla="*/ 1 h 3"/>
                  <a:gd name="T2" fmla="*/ 2 w 5"/>
                  <a:gd name="T3" fmla="*/ 2 h 3"/>
                  <a:gd name="T4" fmla="*/ 2 w 5"/>
                  <a:gd name="T5" fmla="*/ 3 h 3"/>
                  <a:gd name="T6" fmla="*/ 0 w 5"/>
                  <a:gd name="T7" fmla="*/ 2 h 3"/>
                  <a:gd name="T8" fmla="*/ 1 w 5"/>
                  <a:gd name="T9" fmla="*/ 1 h 3"/>
                  <a:gd name="T10" fmla="*/ 1 w 5"/>
                  <a:gd name="T11" fmla="*/ 1 h 3"/>
                  <a:gd name="T12" fmla="*/ 2 w 5"/>
                  <a:gd name="T13" fmla="*/ 1 h 3"/>
                  <a:gd name="T14" fmla="*/ 3 w 5"/>
                  <a:gd name="T15" fmla="*/ 1 h 3"/>
                  <a:gd name="T16" fmla="*/ 3 w 5"/>
                  <a:gd name="T17" fmla="*/ 0 h 3"/>
                  <a:gd name="T18" fmla="*/ 5 w 5"/>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1"/>
                    </a:moveTo>
                    <a:cubicBezTo>
                      <a:pt x="2" y="2"/>
                      <a:pt x="2" y="2"/>
                      <a:pt x="2" y="2"/>
                    </a:cubicBezTo>
                    <a:cubicBezTo>
                      <a:pt x="2" y="3"/>
                      <a:pt x="2" y="3"/>
                      <a:pt x="2" y="3"/>
                    </a:cubicBezTo>
                    <a:cubicBezTo>
                      <a:pt x="0" y="2"/>
                      <a:pt x="0" y="2"/>
                      <a:pt x="0" y="2"/>
                    </a:cubicBezTo>
                    <a:cubicBezTo>
                      <a:pt x="1" y="1"/>
                      <a:pt x="1" y="1"/>
                      <a:pt x="1" y="1"/>
                    </a:cubicBezTo>
                    <a:cubicBezTo>
                      <a:pt x="1" y="1"/>
                      <a:pt x="1" y="1"/>
                      <a:pt x="1" y="1"/>
                    </a:cubicBezTo>
                    <a:cubicBezTo>
                      <a:pt x="2" y="1"/>
                      <a:pt x="2" y="1"/>
                      <a:pt x="2" y="1"/>
                    </a:cubicBezTo>
                    <a:cubicBezTo>
                      <a:pt x="2" y="1"/>
                      <a:pt x="2" y="1"/>
                      <a:pt x="3" y="1"/>
                    </a:cubicBezTo>
                    <a:cubicBezTo>
                      <a:pt x="3" y="1"/>
                      <a:pt x="2" y="0"/>
                      <a:pt x="3" y="0"/>
                    </a:cubicBezTo>
                    <a:cubicBezTo>
                      <a:pt x="4"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7" name="Freeform 869">
                <a:extLst>
                  <a:ext uri="{FF2B5EF4-FFF2-40B4-BE49-F238E27FC236}">
                    <a16:creationId xmlns:a16="http://schemas.microsoft.com/office/drawing/2014/main" id="{D09E033F-3F53-4B36-8352-44AE44582868}"/>
                  </a:ext>
                </a:extLst>
              </p:cNvPr>
              <p:cNvSpPr/>
              <p:nvPr/>
            </p:nvSpPr>
            <p:spPr bwMode="auto">
              <a:xfrm>
                <a:off x="3824" y="1453"/>
                <a:ext cx="5" cy="6"/>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1"/>
                      <a:pt x="0" y="0"/>
                    </a:cubicBezTo>
                    <a:cubicBezTo>
                      <a:pt x="1" y="0"/>
                      <a:pt x="2" y="0"/>
                      <a:pt x="2" y="0"/>
                    </a:cubicBezTo>
                    <a:cubicBezTo>
                      <a:pt x="2" y="2"/>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8" name="Freeform 870">
                <a:extLst>
                  <a:ext uri="{FF2B5EF4-FFF2-40B4-BE49-F238E27FC236}">
                    <a16:creationId xmlns:a16="http://schemas.microsoft.com/office/drawing/2014/main" id="{C3114507-5100-4257-9FAE-5EEA4BDA4870}"/>
                  </a:ext>
                </a:extLst>
              </p:cNvPr>
              <p:cNvSpPr/>
              <p:nvPr/>
            </p:nvSpPr>
            <p:spPr bwMode="auto">
              <a:xfrm>
                <a:off x="2116" y="1453"/>
                <a:ext cx="24" cy="11"/>
              </a:xfrm>
              <a:custGeom>
                <a:gdLst>
                  <a:gd name="T0" fmla="*/ 7 w 9"/>
                  <a:gd name="T1" fmla="*/ 1 h 4"/>
                  <a:gd name="T2" fmla="*/ 7 w 9"/>
                  <a:gd name="T3" fmla="*/ 1 h 4"/>
                  <a:gd name="T4" fmla="*/ 8 w 9"/>
                  <a:gd name="T5" fmla="*/ 2 h 4"/>
                  <a:gd name="T6" fmla="*/ 8 w 9"/>
                  <a:gd name="T7" fmla="*/ 1 h 4"/>
                  <a:gd name="T8" fmla="*/ 9 w 9"/>
                  <a:gd name="T9" fmla="*/ 2 h 4"/>
                  <a:gd name="T10" fmla="*/ 0 w 9"/>
                  <a:gd name="T11" fmla="*/ 4 h 4"/>
                  <a:gd name="T12" fmla="*/ 4 w 9"/>
                  <a:gd name="T13" fmla="*/ 1 h 4"/>
                  <a:gd name="T14" fmla="*/ 5 w 9"/>
                  <a:gd name="T15" fmla="*/ 1 h 4"/>
                  <a:gd name="T16" fmla="*/ 5 w 9"/>
                  <a:gd name="T17" fmla="*/ 0 h 4"/>
                  <a:gd name="T18" fmla="*/ 7 w 9"/>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7" y="1"/>
                    </a:moveTo>
                    <a:cubicBezTo>
                      <a:pt x="7" y="1"/>
                      <a:pt x="7" y="1"/>
                      <a:pt x="7" y="1"/>
                    </a:cubicBezTo>
                    <a:cubicBezTo>
                      <a:pt x="8" y="2"/>
                      <a:pt x="8" y="2"/>
                      <a:pt x="8" y="2"/>
                    </a:cubicBezTo>
                    <a:cubicBezTo>
                      <a:pt x="8" y="1"/>
                      <a:pt x="8" y="1"/>
                      <a:pt x="8" y="1"/>
                    </a:cubicBezTo>
                    <a:cubicBezTo>
                      <a:pt x="9" y="2"/>
                      <a:pt x="9" y="2"/>
                      <a:pt x="9" y="2"/>
                    </a:cubicBezTo>
                    <a:cubicBezTo>
                      <a:pt x="6" y="1"/>
                      <a:pt x="4" y="4"/>
                      <a:pt x="0" y="4"/>
                    </a:cubicBezTo>
                    <a:cubicBezTo>
                      <a:pt x="0" y="2"/>
                      <a:pt x="2" y="1"/>
                      <a:pt x="4" y="1"/>
                    </a:cubicBezTo>
                    <a:cubicBezTo>
                      <a:pt x="5" y="1"/>
                      <a:pt x="5" y="1"/>
                      <a:pt x="5" y="1"/>
                    </a:cubicBezTo>
                    <a:cubicBezTo>
                      <a:pt x="5" y="0"/>
                      <a:pt x="5" y="0"/>
                      <a:pt x="5" y="0"/>
                    </a:cubicBezTo>
                    <a:cubicBezTo>
                      <a:pt x="5" y="0"/>
                      <a:pt x="6" y="2"/>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9" name="Freeform 871">
                <a:extLst>
                  <a:ext uri="{FF2B5EF4-FFF2-40B4-BE49-F238E27FC236}">
                    <a16:creationId xmlns:a16="http://schemas.microsoft.com/office/drawing/2014/main" id="{0E23417B-F0EC-4762-94C9-E4DCE25C35B1}"/>
                  </a:ext>
                </a:extLst>
              </p:cNvPr>
              <p:cNvSpPr/>
              <p:nvPr/>
            </p:nvSpPr>
            <p:spPr bwMode="auto">
              <a:xfrm>
                <a:off x="2995" y="1456"/>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0" name="Freeform 872">
                <a:extLst>
                  <a:ext uri="{FF2B5EF4-FFF2-40B4-BE49-F238E27FC236}">
                    <a16:creationId xmlns:a16="http://schemas.microsoft.com/office/drawing/2014/main" id="{476CD743-88E6-498A-9063-CB7CEBB8B0B7}"/>
                  </a:ext>
                </a:extLst>
              </p:cNvPr>
              <p:cNvSpPr/>
              <p:nvPr/>
            </p:nvSpPr>
            <p:spPr bwMode="auto">
              <a:xfrm>
                <a:off x="3578" y="1456"/>
                <a:ext cx="5" cy="3"/>
              </a:xfrm>
              <a:custGeom>
                <a:gdLst>
                  <a:gd name="T0" fmla="*/ 2 w 2"/>
                  <a:gd name="T1" fmla="*/ 0 h 1"/>
                  <a:gd name="T2" fmla="*/ 0 w 2"/>
                  <a:gd name="T3" fmla="*/ 0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1" name="Freeform 873">
                <a:extLst>
                  <a:ext uri="{FF2B5EF4-FFF2-40B4-BE49-F238E27FC236}">
                    <a16:creationId xmlns:a16="http://schemas.microsoft.com/office/drawing/2014/main" id="{6FC11F13-85C9-4E26-AAA5-5C8EF2FF4C7B}"/>
                  </a:ext>
                </a:extLst>
              </p:cNvPr>
              <p:cNvSpPr/>
              <p:nvPr/>
            </p:nvSpPr>
            <p:spPr bwMode="auto">
              <a:xfrm>
                <a:off x="3808" y="1456"/>
                <a:ext cx="16" cy="8"/>
              </a:xfrm>
              <a:custGeom>
                <a:gdLst>
                  <a:gd name="T0" fmla="*/ 6 w 6"/>
                  <a:gd name="T1" fmla="*/ 2 h 3"/>
                  <a:gd name="T2" fmla="*/ 4 w 6"/>
                  <a:gd name="T3" fmla="*/ 3 h 3"/>
                  <a:gd name="T4" fmla="*/ 5 w 6"/>
                  <a:gd name="T5" fmla="*/ 2 h 3"/>
                  <a:gd name="T6" fmla="*/ 4 w 6"/>
                  <a:gd name="T7" fmla="*/ 1 h 3"/>
                  <a:gd name="T8" fmla="*/ 4 w 6"/>
                  <a:gd name="T9" fmla="*/ 2 h 3"/>
                  <a:gd name="T10" fmla="*/ 0 w 6"/>
                  <a:gd name="T11" fmla="*/ 2 h 3"/>
                  <a:gd name="T12" fmla="*/ 2 w 6"/>
                  <a:gd name="T13" fmla="*/ 0 h 3"/>
                  <a:gd name="T14" fmla="*/ 3 w 6"/>
                  <a:gd name="T15" fmla="*/ 1 h 3"/>
                  <a:gd name="T16" fmla="*/ 4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4" y="3"/>
                      <a:pt x="4" y="3"/>
                      <a:pt x="4" y="3"/>
                    </a:cubicBezTo>
                    <a:cubicBezTo>
                      <a:pt x="5" y="2"/>
                      <a:pt x="5" y="2"/>
                      <a:pt x="5" y="2"/>
                    </a:cubicBezTo>
                    <a:cubicBezTo>
                      <a:pt x="5" y="1"/>
                      <a:pt x="5" y="1"/>
                      <a:pt x="4" y="1"/>
                    </a:cubicBezTo>
                    <a:cubicBezTo>
                      <a:pt x="4" y="1"/>
                      <a:pt x="4" y="2"/>
                      <a:pt x="4" y="2"/>
                    </a:cubicBezTo>
                    <a:cubicBezTo>
                      <a:pt x="2" y="2"/>
                      <a:pt x="1" y="2"/>
                      <a:pt x="0" y="2"/>
                    </a:cubicBezTo>
                    <a:cubicBezTo>
                      <a:pt x="0" y="2"/>
                      <a:pt x="1" y="1"/>
                      <a:pt x="2" y="0"/>
                    </a:cubicBezTo>
                    <a:cubicBezTo>
                      <a:pt x="2" y="1"/>
                      <a:pt x="3" y="1"/>
                      <a:pt x="3" y="1"/>
                    </a:cubicBezTo>
                    <a:cubicBezTo>
                      <a:pt x="4" y="0"/>
                      <a:pt x="4" y="0"/>
                      <a:pt x="4" y="0"/>
                    </a:cubicBezTo>
                    <a:cubicBezTo>
                      <a:pt x="4" y="1"/>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2" name="Freeform 874">
                <a:extLst>
                  <a:ext uri="{FF2B5EF4-FFF2-40B4-BE49-F238E27FC236}">
                    <a16:creationId xmlns:a16="http://schemas.microsoft.com/office/drawing/2014/main" id="{97C8CEFF-9891-48B6-9F2A-7A6D2C855455}"/>
                  </a:ext>
                </a:extLst>
              </p:cNvPr>
              <p:cNvSpPr/>
              <p:nvPr/>
            </p:nvSpPr>
            <p:spPr bwMode="auto">
              <a:xfrm>
                <a:off x="2945" y="1456"/>
                <a:ext cx="10"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4" y="2"/>
                      <a:pt x="2" y="1"/>
                      <a:pt x="0" y="2"/>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3" name="Freeform 875">
                <a:extLst>
                  <a:ext uri="{FF2B5EF4-FFF2-40B4-BE49-F238E27FC236}">
                    <a16:creationId xmlns:a16="http://schemas.microsoft.com/office/drawing/2014/main" id="{FB20411A-CFD2-4EB5-BE5C-CC598C1698D7}"/>
                  </a:ext>
                </a:extLst>
              </p:cNvPr>
              <p:cNvSpPr/>
              <p:nvPr/>
            </p:nvSpPr>
            <p:spPr bwMode="auto">
              <a:xfrm>
                <a:off x="3466" y="1456"/>
                <a:ext cx="34" cy="16"/>
              </a:xfrm>
              <a:custGeom>
                <a:gdLst>
                  <a:gd name="T0" fmla="*/ 9 w 13"/>
                  <a:gd name="T1" fmla="*/ 1 h 6"/>
                  <a:gd name="T2" fmla="*/ 8 w 13"/>
                  <a:gd name="T3" fmla="*/ 1 h 6"/>
                  <a:gd name="T4" fmla="*/ 12 w 13"/>
                  <a:gd name="T5" fmla="*/ 1 h 6"/>
                  <a:gd name="T6" fmla="*/ 12 w 13"/>
                  <a:gd name="T7" fmla="*/ 1 h 6"/>
                  <a:gd name="T8" fmla="*/ 13 w 13"/>
                  <a:gd name="T9" fmla="*/ 2 h 6"/>
                  <a:gd name="T10" fmla="*/ 11 w 13"/>
                  <a:gd name="T11" fmla="*/ 2 h 6"/>
                  <a:gd name="T12" fmla="*/ 5 w 13"/>
                  <a:gd name="T13" fmla="*/ 4 h 6"/>
                  <a:gd name="T14" fmla="*/ 0 w 13"/>
                  <a:gd name="T15" fmla="*/ 6 h 6"/>
                  <a:gd name="T16" fmla="*/ 0 w 13"/>
                  <a:gd name="T17" fmla="*/ 5 h 6"/>
                  <a:gd name="T18" fmla="*/ 3 w 13"/>
                  <a:gd name="T19" fmla="*/ 5 h 6"/>
                  <a:gd name="T20" fmla="*/ 4 w 13"/>
                  <a:gd name="T21" fmla="*/ 4 h 6"/>
                  <a:gd name="T22" fmla="*/ 5 w 13"/>
                  <a:gd name="T23" fmla="*/ 3 h 6"/>
                  <a:gd name="T24" fmla="*/ 2 w 13"/>
                  <a:gd name="T25" fmla="*/ 2 h 6"/>
                  <a:gd name="T26" fmla="*/ 5 w 13"/>
                  <a:gd name="T27" fmla="*/ 1 h 6"/>
                  <a:gd name="T28" fmla="*/ 6 w 13"/>
                  <a:gd name="T29" fmla="*/ 1 h 6"/>
                  <a:gd name="T30" fmla="*/ 6 w 13"/>
                  <a:gd name="T31" fmla="*/ 1 h 6"/>
                  <a:gd name="T32" fmla="*/ 9 w 13"/>
                  <a:gd name="T33" fmla="*/ 0 h 6"/>
                  <a:gd name="T34" fmla="*/ 9 w 13"/>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9" y="1"/>
                    </a:moveTo>
                    <a:cubicBezTo>
                      <a:pt x="9" y="1"/>
                      <a:pt x="8" y="0"/>
                      <a:pt x="8" y="1"/>
                    </a:cubicBezTo>
                    <a:cubicBezTo>
                      <a:pt x="8" y="3"/>
                      <a:pt x="10" y="1"/>
                      <a:pt x="12" y="1"/>
                    </a:cubicBezTo>
                    <a:cubicBezTo>
                      <a:pt x="12" y="1"/>
                      <a:pt x="12" y="1"/>
                      <a:pt x="12" y="1"/>
                    </a:cubicBezTo>
                    <a:cubicBezTo>
                      <a:pt x="12" y="1"/>
                      <a:pt x="13" y="1"/>
                      <a:pt x="13" y="2"/>
                    </a:cubicBezTo>
                    <a:cubicBezTo>
                      <a:pt x="12" y="3"/>
                      <a:pt x="11" y="1"/>
                      <a:pt x="11" y="2"/>
                    </a:cubicBezTo>
                    <a:cubicBezTo>
                      <a:pt x="9" y="3"/>
                      <a:pt x="7" y="3"/>
                      <a:pt x="5" y="4"/>
                    </a:cubicBezTo>
                    <a:cubicBezTo>
                      <a:pt x="4" y="3"/>
                      <a:pt x="2" y="6"/>
                      <a:pt x="0" y="6"/>
                    </a:cubicBezTo>
                    <a:cubicBezTo>
                      <a:pt x="0" y="5"/>
                      <a:pt x="0" y="5"/>
                      <a:pt x="0" y="5"/>
                    </a:cubicBezTo>
                    <a:cubicBezTo>
                      <a:pt x="1" y="6"/>
                      <a:pt x="2" y="5"/>
                      <a:pt x="3" y="5"/>
                    </a:cubicBezTo>
                    <a:cubicBezTo>
                      <a:pt x="2" y="3"/>
                      <a:pt x="4" y="4"/>
                      <a:pt x="4" y="4"/>
                    </a:cubicBezTo>
                    <a:cubicBezTo>
                      <a:pt x="5" y="3"/>
                      <a:pt x="5" y="3"/>
                      <a:pt x="5" y="3"/>
                    </a:cubicBezTo>
                    <a:cubicBezTo>
                      <a:pt x="4" y="2"/>
                      <a:pt x="3" y="2"/>
                      <a:pt x="2" y="2"/>
                    </a:cubicBezTo>
                    <a:cubicBezTo>
                      <a:pt x="3" y="2"/>
                      <a:pt x="4" y="1"/>
                      <a:pt x="5" y="1"/>
                    </a:cubicBezTo>
                    <a:cubicBezTo>
                      <a:pt x="6" y="1"/>
                      <a:pt x="6" y="1"/>
                      <a:pt x="6" y="1"/>
                    </a:cubicBezTo>
                    <a:cubicBezTo>
                      <a:pt x="6" y="1"/>
                      <a:pt x="6" y="1"/>
                      <a:pt x="6" y="1"/>
                    </a:cubicBezTo>
                    <a:cubicBezTo>
                      <a:pt x="7" y="0"/>
                      <a:pt x="8" y="1"/>
                      <a:pt x="9"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4" name="Freeform 876">
                <a:extLst>
                  <a:ext uri="{FF2B5EF4-FFF2-40B4-BE49-F238E27FC236}">
                    <a16:creationId xmlns:a16="http://schemas.microsoft.com/office/drawing/2014/main" id="{9D38A3D9-C78D-44A4-BCE4-CFF7933E62CC}"/>
                  </a:ext>
                </a:extLst>
              </p:cNvPr>
              <p:cNvSpPr/>
              <p:nvPr/>
            </p:nvSpPr>
            <p:spPr bwMode="auto">
              <a:xfrm>
                <a:off x="4184" y="1459"/>
                <a:ext cx="8" cy="8"/>
              </a:xfrm>
              <a:custGeom>
                <a:gdLst>
                  <a:gd name="T0" fmla="*/ 2 w 3"/>
                  <a:gd name="T1" fmla="*/ 3 h 3"/>
                  <a:gd name="T2" fmla="*/ 1 w 3"/>
                  <a:gd name="T3" fmla="*/ 3 h 3"/>
                  <a:gd name="T4" fmla="*/ 2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2" y="3"/>
                      <a:pt x="2" y="3"/>
                      <a:pt x="1" y="3"/>
                    </a:cubicBezTo>
                    <a:cubicBezTo>
                      <a:pt x="2" y="2"/>
                      <a:pt x="1" y="2"/>
                      <a:pt x="2" y="1"/>
                    </a:cubicBezTo>
                    <a:cubicBezTo>
                      <a:pt x="1" y="1"/>
                      <a:pt x="0" y="0"/>
                      <a:pt x="1"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5" name="Freeform 877">
                <a:extLst>
                  <a:ext uri="{FF2B5EF4-FFF2-40B4-BE49-F238E27FC236}">
                    <a16:creationId xmlns:a16="http://schemas.microsoft.com/office/drawing/2014/main" id="{A883CF97-1CCB-4EED-BEB2-D259C571EE8D}"/>
                  </a:ext>
                </a:extLst>
              </p:cNvPr>
              <p:cNvSpPr/>
              <p:nvPr/>
            </p:nvSpPr>
            <p:spPr bwMode="auto">
              <a:xfrm>
                <a:off x="4128" y="1453"/>
                <a:ext cx="48" cy="33"/>
              </a:xfrm>
              <a:custGeom>
                <a:gdLst>
                  <a:gd name="T0" fmla="*/ 10 w 18"/>
                  <a:gd name="T1" fmla="*/ 3 h 12"/>
                  <a:gd name="T2" fmla="*/ 11 w 18"/>
                  <a:gd name="T3" fmla="*/ 4 h 12"/>
                  <a:gd name="T4" fmla="*/ 16 w 18"/>
                  <a:gd name="T5" fmla="*/ 5 h 12"/>
                  <a:gd name="T6" fmla="*/ 18 w 18"/>
                  <a:gd name="T7" fmla="*/ 7 h 12"/>
                  <a:gd name="T8" fmla="*/ 18 w 18"/>
                  <a:gd name="T9" fmla="*/ 10 h 12"/>
                  <a:gd name="T10" fmla="*/ 11 w 18"/>
                  <a:gd name="T11" fmla="*/ 12 h 12"/>
                  <a:gd name="T12" fmla="*/ 11 w 18"/>
                  <a:gd name="T13" fmla="*/ 9 h 12"/>
                  <a:gd name="T14" fmla="*/ 4 w 18"/>
                  <a:gd name="T15" fmla="*/ 9 h 12"/>
                  <a:gd name="T16" fmla="*/ 3 w 18"/>
                  <a:gd name="T17" fmla="*/ 7 h 12"/>
                  <a:gd name="T18" fmla="*/ 1 w 18"/>
                  <a:gd name="T19" fmla="*/ 8 h 12"/>
                  <a:gd name="T20" fmla="*/ 2 w 18"/>
                  <a:gd name="T21" fmla="*/ 5 h 12"/>
                  <a:gd name="T22" fmla="*/ 4 w 18"/>
                  <a:gd name="T23" fmla="*/ 5 h 12"/>
                  <a:gd name="T24" fmla="*/ 0 w 18"/>
                  <a:gd name="T25" fmla="*/ 5 h 12"/>
                  <a:gd name="T26" fmla="*/ 1 w 18"/>
                  <a:gd name="T27" fmla="*/ 3 h 12"/>
                  <a:gd name="T28" fmla="*/ 0 w 18"/>
                  <a:gd name="T29" fmla="*/ 3 h 12"/>
                  <a:gd name="T30" fmla="*/ 1 w 18"/>
                  <a:gd name="T31" fmla="*/ 2 h 12"/>
                  <a:gd name="T32" fmla="*/ 2 w 18"/>
                  <a:gd name="T33" fmla="*/ 3 h 12"/>
                  <a:gd name="T34" fmla="*/ 2 w 18"/>
                  <a:gd name="T35" fmla="*/ 3 h 12"/>
                  <a:gd name="T36" fmla="*/ 1 w 18"/>
                  <a:gd name="T37" fmla="*/ 3 h 12"/>
                  <a:gd name="T38" fmla="*/ 4 w 18"/>
                  <a:gd name="T39" fmla="*/ 3 h 12"/>
                  <a:gd name="T40" fmla="*/ 8 w 18"/>
                  <a:gd name="T41" fmla="*/ 2 h 12"/>
                  <a:gd name="T42" fmla="*/ 10 w 18"/>
                  <a:gd name="T43"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10" y="3"/>
                    </a:moveTo>
                    <a:cubicBezTo>
                      <a:pt x="11" y="4"/>
                      <a:pt x="11" y="4"/>
                      <a:pt x="11" y="4"/>
                    </a:cubicBezTo>
                    <a:cubicBezTo>
                      <a:pt x="14" y="3"/>
                      <a:pt x="14" y="4"/>
                      <a:pt x="16" y="5"/>
                    </a:cubicBezTo>
                    <a:cubicBezTo>
                      <a:pt x="16" y="6"/>
                      <a:pt x="17" y="6"/>
                      <a:pt x="18" y="7"/>
                    </a:cubicBezTo>
                    <a:cubicBezTo>
                      <a:pt x="17" y="7"/>
                      <a:pt x="17" y="9"/>
                      <a:pt x="18" y="10"/>
                    </a:cubicBezTo>
                    <a:cubicBezTo>
                      <a:pt x="11" y="12"/>
                      <a:pt x="11" y="12"/>
                      <a:pt x="11" y="12"/>
                    </a:cubicBezTo>
                    <a:cubicBezTo>
                      <a:pt x="12" y="11"/>
                      <a:pt x="10" y="10"/>
                      <a:pt x="11" y="9"/>
                    </a:cubicBezTo>
                    <a:cubicBezTo>
                      <a:pt x="9" y="12"/>
                      <a:pt x="6" y="8"/>
                      <a:pt x="4" y="9"/>
                    </a:cubicBezTo>
                    <a:cubicBezTo>
                      <a:pt x="3" y="9"/>
                      <a:pt x="3" y="8"/>
                      <a:pt x="3" y="7"/>
                    </a:cubicBezTo>
                    <a:cubicBezTo>
                      <a:pt x="2" y="7"/>
                      <a:pt x="2" y="9"/>
                      <a:pt x="1" y="8"/>
                    </a:cubicBezTo>
                    <a:cubicBezTo>
                      <a:pt x="2" y="5"/>
                      <a:pt x="2" y="5"/>
                      <a:pt x="2" y="5"/>
                    </a:cubicBezTo>
                    <a:cubicBezTo>
                      <a:pt x="3" y="5"/>
                      <a:pt x="3" y="5"/>
                      <a:pt x="4" y="5"/>
                    </a:cubicBezTo>
                    <a:cubicBezTo>
                      <a:pt x="2" y="3"/>
                      <a:pt x="1" y="5"/>
                      <a:pt x="0" y="5"/>
                    </a:cubicBezTo>
                    <a:cubicBezTo>
                      <a:pt x="0" y="4"/>
                      <a:pt x="0" y="4"/>
                      <a:pt x="1" y="3"/>
                    </a:cubicBezTo>
                    <a:cubicBezTo>
                      <a:pt x="0" y="3"/>
                      <a:pt x="0" y="3"/>
                      <a:pt x="0" y="3"/>
                    </a:cubicBezTo>
                    <a:cubicBezTo>
                      <a:pt x="0" y="3"/>
                      <a:pt x="1" y="3"/>
                      <a:pt x="1" y="2"/>
                    </a:cubicBezTo>
                    <a:cubicBezTo>
                      <a:pt x="2" y="2"/>
                      <a:pt x="2" y="3"/>
                      <a:pt x="2" y="3"/>
                    </a:cubicBezTo>
                    <a:cubicBezTo>
                      <a:pt x="2" y="3"/>
                      <a:pt x="2" y="3"/>
                      <a:pt x="2" y="3"/>
                    </a:cubicBezTo>
                    <a:cubicBezTo>
                      <a:pt x="1" y="3"/>
                      <a:pt x="1" y="3"/>
                      <a:pt x="1" y="3"/>
                    </a:cubicBezTo>
                    <a:cubicBezTo>
                      <a:pt x="2" y="4"/>
                      <a:pt x="3" y="4"/>
                      <a:pt x="4" y="3"/>
                    </a:cubicBezTo>
                    <a:cubicBezTo>
                      <a:pt x="3" y="0"/>
                      <a:pt x="7" y="3"/>
                      <a:pt x="8" y="2"/>
                    </a:cubicBezTo>
                    <a:cubicBezTo>
                      <a:pt x="9" y="2"/>
                      <a:pt x="9"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6" name="Freeform 878">
                <a:extLst>
                  <a:ext uri="{FF2B5EF4-FFF2-40B4-BE49-F238E27FC236}">
                    <a16:creationId xmlns:a16="http://schemas.microsoft.com/office/drawing/2014/main" id="{28BCC2EE-DB1C-4E05-BBD2-EA5C7AC6B74B}"/>
                  </a:ext>
                </a:extLst>
              </p:cNvPr>
              <p:cNvSpPr/>
              <p:nvPr/>
            </p:nvSpPr>
            <p:spPr bwMode="auto">
              <a:xfrm>
                <a:off x="3182" y="1459"/>
                <a:ext cx="6" cy="3"/>
              </a:xfrm>
              <a:custGeom>
                <a:gdLst>
                  <a:gd name="T0" fmla="*/ 0 w 6"/>
                  <a:gd name="T1" fmla="*/ 3 h 3"/>
                  <a:gd name="T2" fmla="*/ 3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7" name="Freeform 879">
                <a:extLst>
                  <a:ext uri="{FF2B5EF4-FFF2-40B4-BE49-F238E27FC236}">
                    <a16:creationId xmlns:a16="http://schemas.microsoft.com/office/drawing/2014/main" id="{AA983528-AEA7-4B4D-BC3B-0AAD95763191}"/>
                  </a:ext>
                </a:extLst>
              </p:cNvPr>
              <p:cNvSpPr/>
              <p:nvPr/>
            </p:nvSpPr>
            <p:spPr bwMode="auto">
              <a:xfrm>
                <a:off x="3866" y="14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8" name="Freeform 880">
                <a:extLst>
                  <a:ext uri="{FF2B5EF4-FFF2-40B4-BE49-F238E27FC236}">
                    <a16:creationId xmlns:a16="http://schemas.microsoft.com/office/drawing/2014/main" id="{7A7D249F-4055-41D9-94F0-00451CA1A24B}"/>
                  </a:ext>
                </a:extLst>
              </p:cNvPr>
              <p:cNvSpPr/>
              <p:nvPr/>
            </p:nvSpPr>
            <p:spPr bwMode="auto">
              <a:xfrm>
                <a:off x="3613" y="1462"/>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9" name="Freeform 881">
                <a:extLst>
                  <a:ext uri="{FF2B5EF4-FFF2-40B4-BE49-F238E27FC236}">
                    <a16:creationId xmlns:a16="http://schemas.microsoft.com/office/drawing/2014/main" id="{956CD47E-802B-4892-B63B-C8B83EF3EBDE}"/>
                  </a:ext>
                </a:extLst>
              </p:cNvPr>
              <p:cNvSpPr/>
              <p:nvPr/>
            </p:nvSpPr>
            <p:spPr bwMode="auto">
              <a:xfrm>
                <a:off x="3842" y="1459"/>
                <a:ext cx="3" cy="8"/>
              </a:xfrm>
              <a:custGeom>
                <a:gdLst>
                  <a:gd name="T0" fmla="*/ 1 w 1"/>
                  <a:gd name="T1" fmla="*/ 1 h 3"/>
                  <a:gd name="T2" fmla="*/ 0 w 1"/>
                  <a:gd name="T3" fmla="*/ 2 h 3"/>
                  <a:gd name="T4" fmla="*/ 0 w 1"/>
                  <a:gd name="T5" fmla="*/ 2 h 3"/>
                  <a:gd name="T6" fmla="*/ 0 w 1"/>
                  <a:gd name="T7" fmla="*/ 2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0" y="1"/>
                      <a:pt x="1" y="3"/>
                      <a:pt x="0" y="2"/>
                    </a:cubicBezTo>
                    <a:cubicBezTo>
                      <a:pt x="0" y="2"/>
                      <a:pt x="0" y="2"/>
                      <a:pt x="0" y="2"/>
                    </a:cubicBezTo>
                    <a:cubicBezTo>
                      <a:pt x="0" y="2"/>
                      <a:pt x="0" y="2"/>
                      <a:pt x="0" y="2"/>
                    </a:cubicBezTo>
                    <a:cubicBezTo>
                      <a:pt x="1"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0" name="Freeform 882">
                <a:extLst>
                  <a:ext uri="{FF2B5EF4-FFF2-40B4-BE49-F238E27FC236}">
                    <a16:creationId xmlns:a16="http://schemas.microsoft.com/office/drawing/2014/main" id="{96A57DAA-CA60-41DF-AEB5-6F596F88DF78}"/>
                  </a:ext>
                </a:extLst>
              </p:cNvPr>
              <p:cNvSpPr/>
              <p:nvPr/>
            </p:nvSpPr>
            <p:spPr bwMode="auto">
              <a:xfrm>
                <a:off x="3062" y="1459"/>
                <a:ext cx="8" cy="8"/>
              </a:xfrm>
              <a:custGeom>
                <a:gdLst>
                  <a:gd name="T0" fmla="*/ 3 w 3"/>
                  <a:gd name="T1" fmla="*/ 1 h 3"/>
                  <a:gd name="T2" fmla="*/ 1 w 3"/>
                  <a:gd name="T3" fmla="*/ 3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1" y="3"/>
                      <a:pt x="1" y="3"/>
                      <a:pt x="1" y="3"/>
                    </a:cubicBezTo>
                    <a:cubicBezTo>
                      <a:pt x="0" y="2"/>
                      <a:pt x="0" y="2"/>
                      <a:pt x="0" y="2"/>
                    </a:cubicBezTo>
                    <a:cubicBezTo>
                      <a:pt x="2"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1" name="Freeform 883">
                <a:extLst>
                  <a:ext uri="{FF2B5EF4-FFF2-40B4-BE49-F238E27FC236}">
                    <a16:creationId xmlns:a16="http://schemas.microsoft.com/office/drawing/2014/main" id="{ECFC8892-137A-469A-9116-4FCBFA73335D}"/>
                  </a:ext>
                </a:extLst>
              </p:cNvPr>
              <p:cNvSpPr/>
              <p:nvPr/>
            </p:nvSpPr>
            <p:spPr bwMode="auto">
              <a:xfrm>
                <a:off x="3597" y="1462"/>
                <a:ext cx="16" cy="5"/>
              </a:xfrm>
              <a:custGeom>
                <a:gdLst>
                  <a:gd name="T0" fmla="*/ 6 w 6"/>
                  <a:gd name="T1" fmla="*/ 1 h 2"/>
                  <a:gd name="T2" fmla="*/ 1 w 6"/>
                  <a:gd name="T3" fmla="*/ 2 h 2"/>
                  <a:gd name="T4" fmla="*/ 1 w 6"/>
                  <a:gd name="T5" fmla="*/ 0 h 2"/>
                  <a:gd name="T6" fmla="*/ 5 w 6"/>
                  <a:gd name="T7" fmla="*/ 0 h 2"/>
                  <a:gd name="T8" fmla="*/ 6 w 6"/>
                  <a:gd name="T9" fmla="*/ 1 h 2"/>
                </a:gdLst>
                <a:cxnLst>
                  <a:cxn ang="0">
                    <a:pos x="T0" y="T1"/>
                  </a:cxn>
                  <a:cxn ang="0">
                    <a:pos x="T2" y="T3"/>
                  </a:cxn>
                  <a:cxn ang="0">
                    <a:pos x="T4" y="T5"/>
                  </a:cxn>
                  <a:cxn ang="0">
                    <a:pos x="T6" y="T7"/>
                  </a:cxn>
                  <a:cxn ang="0">
                    <a:pos x="T8" y="T9"/>
                  </a:cxn>
                </a:cxnLst>
                <a:rect l="0" t="0" r="r" b="b"/>
                <a:pathLst>
                  <a:path w="6" h="2">
                    <a:moveTo>
                      <a:pt x="6" y="1"/>
                    </a:moveTo>
                    <a:cubicBezTo>
                      <a:pt x="4" y="2"/>
                      <a:pt x="2" y="1"/>
                      <a:pt x="1" y="2"/>
                    </a:cubicBezTo>
                    <a:cubicBezTo>
                      <a:pt x="2" y="1"/>
                      <a:pt x="0" y="1"/>
                      <a:pt x="1" y="0"/>
                    </a:cubicBezTo>
                    <a:cubicBezTo>
                      <a:pt x="2" y="0"/>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2" name="Freeform 884">
                <a:extLst>
                  <a:ext uri="{FF2B5EF4-FFF2-40B4-BE49-F238E27FC236}">
                    <a16:creationId xmlns:a16="http://schemas.microsoft.com/office/drawing/2014/main" id="{6DE874F6-1520-4D3F-B001-261F89181A23}"/>
                  </a:ext>
                </a:extLst>
              </p:cNvPr>
              <p:cNvSpPr/>
              <p:nvPr/>
            </p:nvSpPr>
            <p:spPr bwMode="auto">
              <a:xfrm>
                <a:off x="2108" y="1462"/>
                <a:ext cx="8" cy="8"/>
              </a:xfrm>
              <a:custGeom>
                <a:gdLst>
                  <a:gd name="T0" fmla="*/ 3 w 3"/>
                  <a:gd name="T1" fmla="*/ 2 h 3"/>
                  <a:gd name="T2" fmla="*/ 1 w 3"/>
                  <a:gd name="T3" fmla="*/ 3 h 3"/>
                  <a:gd name="T4" fmla="*/ 2 w 3"/>
                  <a:gd name="T5" fmla="*/ 0 h 3"/>
                  <a:gd name="T6" fmla="*/ 3 w 3"/>
                  <a:gd name="T7" fmla="*/ 2 h 3"/>
                </a:gdLst>
                <a:cxnLst>
                  <a:cxn ang="0">
                    <a:pos x="T0" y="T1"/>
                  </a:cxn>
                  <a:cxn ang="0">
                    <a:pos x="T2" y="T3"/>
                  </a:cxn>
                  <a:cxn ang="0">
                    <a:pos x="T4" y="T5"/>
                  </a:cxn>
                  <a:cxn ang="0">
                    <a:pos x="T6" y="T7"/>
                  </a:cxn>
                </a:cxnLst>
                <a:rect l="0" t="0" r="r" b="b"/>
                <a:pathLst>
                  <a:path w="3" h="3">
                    <a:moveTo>
                      <a:pt x="3" y="2"/>
                    </a:moveTo>
                    <a:cubicBezTo>
                      <a:pt x="3" y="2"/>
                      <a:pt x="2" y="2"/>
                      <a:pt x="1" y="3"/>
                    </a:cubicBezTo>
                    <a:cubicBezTo>
                      <a:pt x="0" y="2"/>
                      <a:pt x="2" y="1"/>
                      <a:pt x="2"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3" name="Freeform 885">
                <a:extLst>
                  <a:ext uri="{FF2B5EF4-FFF2-40B4-BE49-F238E27FC236}">
                    <a16:creationId xmlns:a16="http://schemas.microsoft.com/office/drawing/2014/main" id="{F3CC121F-F8D7-4AB4-BA59-9BEE0E535107}"/>
                  </a:ext>
                </a:extLst>
              </p:cNvPr>
              <p:cNvSpPr/>
              <p:nvPr/>
            </p:nvSpPr>
            <p:spPr bwMode="auto">
              <a:xfrm>
                <a:off x="3466" y="14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4" name="Freeform 886">
                <a:extLst>
                  <a:ext uri="{FF2B5EF4-FFF2-40B4-BE49-F238E27FC236}">
                    <a16:creationId xmlns:a16="http://schemas.microsoft.com/office/drawing/2014/main" id="{62733B13-ED02-4AC6-9F5E-DA22B49C9D8F}"/>
                  </a:ext>
                </a:extLst>
              </p:cNvPr>
              <p:cNvSpPr/>
              <p:nvPr/>
            </p:nvSpPr>
            <p:spPr bwMode="auto">
              <a:xfrm>
                <a:off x="4139" y="1462"/>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5" name="Freeform 887">
                <a:extLst>
                  <a:ext uri="{FF2B5EF4-FFF2-40B4-BE49-F238E27FC236}">
                    <a16:creationId xmlns:a16="http://schemas.microsoft.com/office/drawing/2014/main" id="{AFF1A5C3-95D3-41E9-AD2D-2C2D8080480A}"/>
                  </a:ext>
                </a:extLst>
              </p:cNvPr>
              <p:cNvSpPr/>
              <p:nvPr/>
            </p:nvSpPr>
            <p:spPr bwMode="auto">
              <a:xfrm>
                <a:off x="2173" y="1462"/>
                <a:ext cx="18" cy="13"/>
              </a:xfrm>
              <a:custGeom>
                <a:gdLst>
                  <a:gd name="T0" fmla="*/ 6 w 7"/>
                  <a:gd name="T1" fmla="*/ 3 h 5"/>
                  <a:gd name="T2" fmla="*/ 3 w 7"/>
                  <a:gd name="T3" fmla="*/ 4 h 5"/>
                  <a:gd name="T4" fmla="*/ 6 w 7"/>
                  <a:gd name="T5" fmla="*/ 3 h 5"/>
                  <a:gd name="T6" fmla="*/ 3 w 7"/>
                  <a:gd name="T7" fmla="*/ 5 h 5"/>
                  <a:gd name="T8" fmla="*/ 3 w 7"/>
                  <a:gd name="T9" fmla="*/ 4 h 5"/>
                  <a:gd name="T10" fmla="*/ 0 w 7"/>
                  <a:gd name="T11" fmla="*/ 4 h 5"/>
                  <a:gd name="T12" fmla="*/ 0 w 7"/>
                  <a:gd name="T13" fmla="*/ 4 h 5"/>
                  <a:gd name="T14" fmla="*/ 4 w 7"/>
                  <a:gd name="T15" fmla="*/ 2 h 5"/>
                  <a:gd name="T16" fmla="*/ 6 w 7"/>
                  <a:gd name="T17" fmla="*/ 1 h 5"/>
                  <a:gd name="T18" fmla="*/ 6 w 7"/>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3"/>
                    </a:moveTo>
                    <a:cubicBezTo>
                      <a:pt x="5" y="3"/>
                      <a:pt x="4" y="3"/>
                      <a:pt x="3" y="4"/>
                    </a:cubicBezTo>
                    <a:cubicBezTo>
                      <a:pt x="4" y="5"/>
                      <a:pt x="6" y="4"/>
                      <a:pt x="6" y="3"/>
                    </a:cubicBezTo>
                    <a:cubicBezTo>
                      <a:pt x="6" y="4"/>
                      <a:pt x="5" y="5"/>
                      <a:pt x="3" y="5"/>
                    </a:cubicBezTo>
                    <a:cubicBezTo>
                      <a:pt x="3" y="4"/>
                      <a:pt x="3" y="4"/>
                      <a:pt x="3" y="4"/>
                    </a:cubicBezTo>
                    <a:cubicBezTo>
                      <a:pt x="3" y="5"/>
                      <a:pt x="0" y="5"/>
                      <a:pt x="0" y="4"/>
                    </a:cubicBezTo>
                    <a:cubicBezTo>
                      <a:pt x="0" y="4"/>
                      <a:pt x="0" y="4"/>
                      <a:pt x="0" y="4"/>
                    </a:cubicBezTo>
                    <a:cubicBezTo>
                      <a:pt x="1" y="3"/>
                      <a:pt x="2" y="0"/>
                      <a:pt x="4" y="2"/>
                    </a:cubicBezTo>
                    <a:cubicBezTo>
                      <a:pt x="5" y="2"/>
                      <a:pt x="6" y="3"/>
                      <a:pt x="6" y="1"/>
                    </a:cubicBezTo>
                    <a:cubicBezTo>
                      <a:pt x="7" y="2"/>
                      <a:pt x="5" y="2"/>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6" name="Freeform 888">
                <a:extLst>
                  <a:ext uri="{FF2B5EF4-FFF2-40B4-BE49-F238E27FC236}">
                    <a16:creationId xmlns:a16="http://schemas.microsoft.com/office/drawing/2014/main" id="{73E109C0-54E1-4CA6-8614-3F43A6A84F58}"/>
                  </a:ext>
                </a:extLst>
              </p:cNvPr>
              <p:cNvSpPr/>
              <p:nvPr/>
            </p:nvSpPr>
            <p:spPr bwMode="auto">
              <a:xfrm>
                <a:off x="3003" y="1462"/>
                <a:ext cx="83" cy="45"/>
              </a:xfrm>
              <a:custGeom>
                <a:gdLst>
                  <a:gd name="T0" fmla="*/ 31 w 31"/>
                  <a:gd name="T1" fmla="*/ 3 h 17"/>
                  <a:gd name="T2" fmla="*/ 27 w 31"/>
                  <a:gd name="T3" fmla="*/ 5 h 17"/>
                  <a:gd name="T4" fmla="*/ 25 w 31"/>
                  <a:gd name="T5" fmla="*/ 5 h 17"/>
                  <a:gd name="T6" fmla="*/ 24 w 31"/>
                  <a:gd name="T7" fmla="*/ 6 h 17"/>
                  <a:gd name="T8" fmla="*/ 25 w 31"/>
                  <a:gd name="T9" fmla="*/ 5 h 17"/>
                  <a:gd name="T10" fmla="*/ 23 w 31"/>
                  <a:gd name="T11" fmla="*/ 6 h 17"/>
                  <a:gd name="T12" fmla="*/ 23 w 31"/>
                  <a:gd name="T13" fmla="*/ 7 h 17"/>
                  <a:gd name="T14" fmla="*/ 21 w 31"/>
                  <a:gd name="T15" fmla="*/ 7 h 17"/>
                  <a:gd name="T16" fmla="*/ 18 w 31"/>
                  <a:gd name="T17" fmla="*/ 8 h 17"/>
                  <a:gd name="T18" fmla="*/ 17 w 31"/>
                  <a:gd name="T19" fmla="*/ 9 h 17"/>
                  <a:gd name="T20" fmla="*/ 11 w 31"/>
                  <a:gd name="T21" fmla="*/ 10 h 17"/>
                  <a:gd name="T22" fmla="*/ 10 w 31"/>
                  <a:gd name="T23" fmla="*/ 11 h 17"/>
                  <a:gd name="T24" fmla="*/ 11 w 31"/>
                  <a:gd name="T25" fmla="*/ 12 h 17"/>
                  <a:gd name="T26" fmla="*/ 7 w 31"/>
                  <a:gd name="T27" fmla="*/ 14 h 17"/>
                  <a:gd name="T28" fmla="*/ 2 w 31"/>
                  <a:gd name="T29" fmla="*/ 15 h 17"/>
                  <a:gd name="T30" fmla="*/ 0 w 31"/>
                  <a:gd name="T31" fmla="*/ 17 h 17"/>
                  <a:gd name="T32" fmla="*/ 7 w 31"/>
                  <a:gd name="T33" fmla="*/ 10 h 17"/>
                  <a:gd name="T34" fmla="*/ 15 w 31"/>
                  <a:gd name="T35" fmla="*/ 5 h 17"/>
                  <a:gd name="T36" fmla="*/ 17 w 31"/>
                  <a:gd name="T37" fmla="*/ 6 h 17"/>
                  <a:gd name="T38" fmla="*/ 26 w 31"/>
                  <a:gd name="T39" fmla="*/ 3 h 17"/>
                  <a:gd name="T40" fmla="*/ 27 w 31"/>
                  <a:gd name="T41" fmla="*/ 3 h 17"/>
                  <a:gd name="T42" fmla="*/ 31 w 31"/>
                  <a:gd name="T43"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7">
                    <a:moveTo>
                      <a:pt x="31" y="3"/>
                    </a:moveTo>
                    <a:cubicBezTo>
                      <a:pt x="31" y="3"/>
                      <a:pt x="28" y="3"/>
                      <a:pt x="27" y="5"/>
                    </a:cubicBezTo>
                    <a:cubicBezTo>
                      <a:pt x="26" y="5"/>
                      <a:pt x="26" y="5"/>
                      <a:pt x="25" y="5"/>
                    </a:cubicBezTo>
                    <a:cubicBezTo>
                      <a:pt x="25" y="5"/>
                      <a:pt x="25" y="6"/>
                      <a:pt x="24" y="6"/>
                    </a:cubicBezTo>
                    <a:cubicBezTo>
                      <a:pt x="23" y="6"/>
                      <a:pt x="25" y="6"/>
                      <a:pt x="25" y="5"/>
                    </a:cubicBezTo>
                    <a:cubicBezTo>
                      <a:pt x="24" y="5"/>
                      <a:pt x="23" y="5"/>
                      <a:pt x="23" y="6"/>
                    </a:cubicBezTo>
                    <a:cubicBezTo>
                      <a:pt x="23" y="7"/>
                      <a:pt x="23" y="7"/>
                      <a:pt x="23" y="7"/>
                    </a:cubicBezTo>
                    <a:cubicBezTo>
                      <a:pt x="23" y="6"/>
                      <a:pt x="22" y="7"/>
                      <a:pt x="21" y="7"/>
                    </a:cubicBezTo>
                    <a:cubicBezTo>
                      <a:pt x="21" y="8"/>
                      <a:pt x="18" y="8"/>
                      <a:pt x="18" y="8"/>
                    </a:cubicBezTo>
                    <a:cubicBezTo>
                      <a:pt x="18" y="9"/>
                      <a:pt x="17" y="9"/>
                      <a:pt x="17" y="9"/>
                    </a:cubicBezTo>
                    <a:cubicBezTo>
                      <a:pt x="15" y="9"/>
                      <a:pt x="13" y="12"/>
                      <a:pt x="11" y="10"/>
                    </a:cubicBezTo>
                    <a:cubicBezTo>
                      <a:pt x="10" y="11"/>
                      <a:pt x="10" y="11"/>
                      <a:pt x="10" y="11"/>
                    </a:cubicBezTo>
                    <a:cubicBezTo>
                      <a:pt x="11" y="12"/>
                      <a:pt x="11" y="12"/>
                      <a:pt x="11" y="12"/>
                    </a:cubicBezTo>
                    <a:cubicBezTo>
                      <a:pt x="10" y="14"/>
                      <a:pt x="8" y="12"/>
                      <a:pt x="7" y="14"/>
                    </a:cubicBezTo>
                    <a:cubicBezTo>
                      <a:pt x="6" y="14"/>
                      <a:pt x="3" y="15"/>
                      <a:pt x="2" y="15"/>
                    </a:cubicBezTo>
                    <a:cubicBezTo>
                      <a:pt x="1" y="15"/>
                      <a:pt x="0" y="16"/>
                      <a:pt x="0" y="17"/>
                    </a:cubicBezTo>
                    <a:cubicBezTo>
                      <a:pt x="1" y="13"/>
                      <a:pt x="5" y="13"/>
                      <a:pt x="7" y="10"/>
                    </a:cubicBezTo>
                    <a:cubicBezTo>
                      <a:pt x="9" y="9"/>
                      <a:pt x="13" y="7"/>
                      <a:pt x="15" y="5"/>
                    </a:cubicBezTo>
                    <a:cubicBezTo>
                      <a:pt x="15" y="6"/>
                      <a:pt x="16" y="6"/>
                      <a:pt x="17" y="6"/>
                    </a:cubicBezTo>
                    <a:cubicBezTo>
                      <a:pt x="18" y="3"/>
                      <a:pt x="24" y="5"/>
                      <a:pt x="26" y="3"/>
                    </a:cubicBezTo>
                    <a:cubicBezTo>
                      <a:pt x="27" y="3"/>
                      <a:pt x="27" y="3"/>
                      <a:pt x="27" y="3"/>
                    </a:cubicBezTo>
                    <a:cubicBezTo>
                      <a:pt x="28" y="2"/>
                      <a:pt x="30" y="0"/>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7" name="Freeform 889">
                <a:extLst>
                  <a:ext uri="{FF2B5EF4-FFF2-40B4-BE49-F238E27FC236}">
                    <a16:creationId xmlns:a16="http://schemas.microsoft.com/office/drawing/2014/main" id="{9174427A-8630-4923-A000-B6705294A0B5}"/>
                  </a:ext>
                </a:extLst>
              </p:cNvPr>
              <p:cNvSpPr/>
              <p:nvPr/>
            </p:nvSpPr>
            <p:spPr bwMode="auto">
              <a:xfrm>
                <a:off x="3172" y="1464"/>
                <a:ext cx="10" cy="8"/>
              </a:xfrm>
              <a:custGeom>
                <a:gdLst>
                  <a:gd name="T0" fmla="*/ 3 w 4"/>
                  <a:gd name="T1" fmla="*/ 0 h 3"/>
                  <a:gd name="T2" fmla="*/ 2 w 4"/>
                  <a:gd name="T3" fmla="*/ 2 h 3"/>
                  <a:gd name="T4" fmla="*/ 0 w 4"/>
                  <a:gd name="T5" fmla="*/ 3 h 3"/>
                  <a:gd name="T6" fmla="*/ 3 w 4"/>
                  <a:gd name="T7" fmla="*/ 0 h 3"/>
                </a:gdLst>
                <a:cxnLst>
                  <a:cxn ang="0">
                    <a:pos x="T0" y="T1"/>
                  </a:cxn>
                  <a:cxn ang="0">
                    <a:pos x="T2" y="T3"/>
                  </a:cxn>
                  <a:cxn ang="0">
                    <a:pos x="T4" y="T5"/>
                  </a:cxn>
                  <a:cxn ang="0">
                    <a:pos x="T6" y="T7"/>
                  </a:cxn>
                </a:cxnLst>
                <a:rect l="0" t="0" r="r" b="b"/>
                <a:pathLst>
                  <a:path w="4" h="3">
                    <a:moveTo>
                      <a:pt x="3" y="0"/>
                    </a:moveTo>
                    <a:cubicBezTo>
                      <a:pt x="4" y="1"/>
                      <a:pt x="1" y="2"/>
                      <a:pt x="2" y="2"/>
                    </a:cubicBezTo>
                    <a:cubicBezTo>
                      <a:pt x="0" y="3"/>
                      <a:pt x="0" y="3"/>
                      <a:pt x="0" y="3"/>
                    </a:cubicBezTo>
                    <a:cubicBezTo>
                      <a:pt x="3" y="3"/>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8" name="Freeform 890">
                <a:extLst>
                  <a:ext uri="{FF2B5EF4-FFF2-40B4-BE49-F238E27FC236}">
                    <a16:creationId xmlns:a16="http://schemas.microsoft.com/office/drawing/2014/main" id="{D9CDDB36-CDAB-435C-9BA7-AF66ED0FF14C}"/>
                  </a:ext>
                </a:extLst>
              </p:cNvPr>
              <p:cNvSpPr/>
              <p:nvPr/>
            </p:nvSpPr>
            <p:spPr bwMode="auto">
              <a:xfrm>
                <a:off x="2194" y="1467"/>
                <a:ext cx="16" cy="5"/>
              </a:xfrm>
              <a:custGeom>
                <a:gdLst>
                  <a:gd name="T0" fmla="*/ 6 w 6"/>
                  <a:gd name="T1" fmla="*/ 0 h 2"/>
                  <a:gd name="T2" fmla="*/ 5 w 6"/>
                  <a:gd name="T3" fmla="*/ 1 h 2"/>
                  <a:gd name="T4" fmla="*/ 0 w 6"/>
                  <a:gd name="T5" fmla="*/ 2 h 2"/>
                  <a:gd name="T6" fmla="*/ 0 w 6"/>
                  <a:gd name="T7" fmla="*/ 1 h 2"/>
                  <a:gd name="T8" fmla="*/ 5 w 6"/>
                  <a:gd name="T9" fmla="*/ 1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1"/>
                      <a:pt x="5" y="1"/>
                      <a:pt x="5" y="1"/>
                    </a:cubicBezTo>
                    <a:cubicBezTo>
                      <a:pt x="3" y="1"/>
                      <a:pt x="2" y="2"/>
                      <a:pt x="0" y="2"/>
                    </a:cubicBezTo>
                    <a:cubicBezTo>
                      <a:pt x="0" y="1"/>
                      <a:pt x="0" y="1"/>
                      <a:pt x="0" y="1"/>
                    </a:cubicBezTo>
                    <a:cubicBezTo>
                      <a:pt x="2" y="1"/>
                      <a:pt x="3" y="1"/>
                      <a:pt x="5" y="1"/>
                    </a:cubicBezTo>
                    <a:cubicBezTo>
                      <a:pt x="5" y="0"/>
                      <a:pt x="5" y="0"/>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9" name="Freeform 891">
                <a:extLst>
                  <a:ext uri="{FF2B5EF4-FFF2-40B4-BE49-F238E27FC236}">
                    <a16:creationId xmlns:a16="http://schemas.microsoft.com/office/drawing/2014/main" id="{703DC881-9A99-43EC-832C-EDF95032ABA1}"/>
                  </a:ext>
                </a:extLst>
              </p:cNvPr>
              <p:cNvSpPr/>
              <p:nvPr/>
            </p:nvSpPr>
            <p:spPr bwMode="auto">
              <a:xfrm>
                <a:off x="3009" y="1467"/>
                <a:ext cx="5" cy="5"/>
              </a:xfrm>
              <a:custGeom>
                <a:gdLst>
                  <a:gd name="T0" fmla="*/ 2 w 2"/>
                  <a:gd name="T1" fmla="*/ 1 h 2"/>
                  <a:gd name="T2" fmla="*/ 0 w 2"/>
                  <a:gd name="T3" fmla="*/ 0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0"/>
                      <a:pt x="0" y="0"/>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0" name="Freeform 892">
                <a:extLst>
                  <a:ext uri="{FF2B5EF4-FFF2-40B4-BE49-F238E27FC236}">
                    <a16:creationId xmlns:a16="http://schemas.microsoft.com/office/drawing/2014/main" id="{FB8568EA-5C3F-4E37-8511-9E9E0DCE84B7}"/>
                  </a:ext>
                </a:extLst>
              </p:cNvPr>
              <p:cNvSpPr/>
              <p:nvPr/>
            </p:nvSpPr>
            <p:spPr bwMode="auto">
              <a:xfrm>
                <a:off x="3829" y="1467"/>
                <a:ext cx="8" cy="3"/>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1" name="Freeform 893">
                <a:extLst>
                  <a:ext uri="{FF2B5EF4-FFF2-40B4-BE49-F238E27FC236}">
                    <a16:creationId xmlns:a16="http://schemas.microsoft.com/office/drawing/2014/main" id="{DC273A32-B4F7-4751-BD8A-9113E7230DCA}"/>
                  </a:ext>
                </a:extLst>
              </p:cNvPr>
              <p:cNvSpPr/>
              <p:nvPr/>
            </p:nvSpPr>
            <p:spPr bwMode="auto">
              <a:xfrm>
                <a:off x="3554" y="1467"/>
                <a:ext cx="16" cy="13"/>
              </a:xfrm>
              <a:custGeom>
                <a:gdLst>
                  <a:gd name="T0" fmla="*/ 4 w 6"/>
                  <a:gd name="T1" fmla="*/ 0 h 5"/>
                  <a:gd name="T2" fmla="*/ 3 w 6"/>
                  <a:gd name="T3" fmla="*/ 1 h 5"/>
                  <a:gd name="T4" fmla="*/ 4 w 6"/>
                  <a:gd name="T5" fmla="*/ 1 h 5"/>
                  <a:gd name="T6" fmla="*/ 6 w 6"/>
                  <a:gd name="T7" fmla="*/ 1 h 5"/>
                  <a:gd name="T8" fmla="*/ 3 w 6"/>
                  <a:gd name="T9" fmla="*/ 3 h 5"/>
                  <a:gd name="T10" fmla="*/ 3 w 6"/>
                  <a:gd name="T11" fmla="*/ 4 h 5"/>
                  <a:gd name="T12" fmla="*/ 0 w 6"/>
                  <a:gd name="T13" fmla="*/ 4 h 5"/>
                  <a:gd name="T14" fmla="*/ 1 w 6"/>
                  <a:gd name="T15" fmla="*/ 2 h 5"/>
                  <a:gd name="T16" fmla="*/ 2 w 6"/>
                  <a:gd name="T17" fmla="*/ 3 h 5"/>
                  <a:gd name="T18" fmla="*/ 3 w 6"/>
                  <a:gd name="T19" fmla="*/ 0 h 5"/>
                  <a:gd name="T20" fmla="*/ 4 w 6"/>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cubicBezTo>
                      <a:pt x="4" y="0"/>
                      <a:pt x="4" y="0"/>
                      <a:pt x="3" y="1"/>
                    </a:cubicBezTo>
                    <a:cubicBezTo>
                      <a:pt x="4" y="1"/>
                      <a:pt x="4" y="1"/>
                      <a:pt x="4" y="1"/>
                    </a:cubicBezTo>
                    <a:cubicBezTo>
                      <a:pt x="5" y="0"/>
                      <a:pt x="5" y="2"/>
                      <a:pt x="6" y="1"/>
                    </a:cubicBezTo>
                    <a:cubicBezTo>
                      <a:pt x="6" y="2"/>
                      <a:pt x="4" y="2"/>
                      <a:pt x="3" y="3"/>
                    </a:cubicBezTo>
                    <a:cubicBezTo>
                      <a:pt x="4" y="3"/>
                      <a:pt x="3" y="3"/>
                      <a:pt x="3" y="4"/>
                    </a:cubicBezTo>
                    <a:cubicBezTo>
                      <a:pt x="1" y="3"/>
                      <a:pt x="1" y="5"/>
                      <a:pt x="0" y="4"/>
                    </a:cubicBezTo>
                    <a:cubicBezTo>
                      <a:pt x="1" y="2"/>
                      <a:pt x="1" y="2"/>
                      <a:pt x="1" y="2"/>
                    </a:cubicBezTo>
                    <a:cubicBezTo>
                      <a:pt x="2" y="3"/>
                      <a:pt x="2" y="3"/>
                      <a:pt x="2" y="3"/>
                    </a:cubicBezTo>
                    <a:cubicBezTo>
                      <a:pt x="2" y="2"/>
                      <a:pt x="4" y="1"/>
                      <a:pt x="3" y="0"/>
                    </a:cubicBezTo>
                    <a:cubicBezTo>
                      <a:pt x="3"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2" name="Freeform 894">
                <a:extLst>
                  <a:ext uri="{FF2B5EF4-FFF2-40B4-BE49-F238E27FC236}">
                    <a16:creationId xmlns:a16="http://schemas.microsoft.com/office/drawing/2014/main" id="{18D38906-ED12-48F0-BE1D-AA1EBC4FAFDD}"/>
                  </a:ext>
                </a:extLst>
              </p:cNvPr>
              <p:cNvSpPr/>
              <p:nvPr/>
            </p:nvSpPr>
            <p:spPr bwMode="auto">
              <a:xfrm>
                <a:off x="4155" y="146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3" name="Freeform 895">
                <a:extLst>
                  <a:ext uri="{FF2B5EF4-FFF2-40B4-BE49-F238E27FC236}">
                    <a16:creationId xmlns:a16="http://schemas.microsoft.com/office/drawing/2014/main" id="{A979A89D-7776-43D0-AA33-319471B6175A}"/>
                  </a:ext>
                </a:extLst>
              </p:cNvPr>
              <p:cNvSpPr/>
              <p:nvPr/>
            </p:nvSpPr>
            <p:spPr bwMode="auto">
              <a:xfrm>
                <a:off x="2103" y="1467"/>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2"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4" name="Freeform 896">
                <a:extLst>
                  <a:ext uri="{FF2B5EF4-FFF2-40B4-BE49-F238E27FC236}">
                    <a16:creationId xmlns:a16="http://schemas.microsoft.com/office/drawing/2014/main" id="{B2E3CE51-8A8A-4D47-B6F3-8F4E03FD9730}"/>
                  </a:ext>
                </a:extLst>
              </p:cNvPr>
              <p:cNvSpPr/>
              <p:nvPr/>
            </p:nvSpPr>
            <p:spPr bwMode="auto">
              <a:xfrm flipH="1">
                <a:off x="2998" y="146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5" name="Freeform 897">
                <a:extLst>
                  <a:ext uri="{FF2B5EF4-FFF2-40B4-BE49-F238E27FC236}">
                    <a16:creationId xmlns:a16="http://schemas.microsoft.com/office/drawing/2014/main" id="{AFE89E8B-2F41-4749-8A72-851BE35FF01D}"/>
                  </a:ext>
                </a:extLst>
              </p:cNvPr>
              <p:cNvSpPr/>
              <p:nvPr/>
            </p:nvSpPr>
            <p:spPr bwMode="auto">
              <a:xfrm>
                <a:off x="2442" y="1467"/>
                <a:ext cx="46" cy="27"/>
              </a:xfrm>
              <a:custGeom>
                <a:gdLst>
                  <a:gd name="T0" fmla="*/ 17 w 17"/>
                  <a:gd name="T1" fmla="*/ 0 h 10"/>
                  <a:gd name="T2" fmla="*/ 16 w 17"/>
                  <a:gd name="T3" fmla="*/ 1 h 10"/>
                  <a:gd name="T4" fmla="*/ 16 w 17"/>
                  <a:gd name="T5" fmla="*/ 2 h 10"/>
                  <a:gd name="T6" fmla="*/ 10 w 17"/>
                  <a:gd name="T7" fmla="*/ 4 h 10"/>
                  <a:gd name="T8" fmla="*/ 8 w 17"/>
                  <a:gd name="T9" fmla="*/ 5 h 10"/>
                  <a:gd name="T10" fmla="*/ 8 w 17"/>
                  <a:gd name="T11" fmla="*/ 4 h 10"/>
                  <a:gd name="T12" fmla="*/ 3 w 17"/>
                  <a:gd name="T13" fmla="*/ 8 h 10"/>
                  <a:gd name="T14" fmla="*/ 0 w 17"/>
                  <a:gd name="T15" fmla="*/ 10 h 10"/>
                  <a:gd name="T16" fmla="*/ 0 w 17"/>
                  <a:gd name="T17" fmla="*/ 8 h 10"/>
                  <a:gd name="T18" fmla="*/ 3 w 17"/>
                  <a:gd name="T19" fmla="*/ 7 h 10"/>
                  <a:gd name="T20" fmla="*/ 1 w 17"/>
                  <a:gd name="T21" fmla="*/ 7 h 10"/>
                  <a:gd name="T22" fmla="*/ 4 w 17"/>
                  <a:gd name="T23" fmla="*/ 6 h 10"/>
                  <a:gd name="T24" fmla="*/ 4 w 17"/>
                  <a:gd name="T25" fmla="*/ 6 h 10"/>
                  <a:gd name="T26" fmla="*/ 8 w 17"/>
                  <a:gd name="T27" fmla="*/ 3 h 10"/>
                  <a:gd name="T28" fmla="*/ 13 w 17"/>
                  <a:gd name="T29" fmla="*/ 2 h 10"/>
                  <a:gd name="T30" fmla="*/ 16 w 17"/>
                  <a:gd name="T31" fmla="*/ 0 h 10"/>
                  <a:gd name="T32" fmla="*/ 17 w 17"/>
                  <a:gd name="T33"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7" y="0"/>
                    </a:moveTo>
                    <a:cubicBezTo>
                      <a:pt x="16" y="0"/>
                      <a:pt x="16" y="1"/>
                      <a:pt x="16" y="1"/>
                    </a:cubicBezTo>
                    <a:cubicBezTo>
                      <a:pt x="16" y="2"/>
                      <a:pt x="16" y="2"/>
                      <a:pt x="16" y="2"/>
                    </a:cubicBezTo>
                    <a:cubicBezTo>
                      <a:pt x="13" y="0"/>
                      <a:pt x="13" y="4"/>
                      <a:pt x="10" y="4"/>
                    </a:cubicBezTo>
                    <a:cubicBezTo>
                      <a:pt x="10" y="4"/>
                      <a:pt x="9" y="5"/>
                      <a:pt x="8" y="5"/>
                    </a:cubicBezTo>
                    <a:cubicBezTo>
                      <a:pt x="8" y="4"/>
                      <a:pt x="8" y="4"/>
                      <a:pt x="8" y="4"/>
                    </a:cubicBezTo>
                    <a:cubicBezTo>
                      <a:pt x="8" y="7"/>
                      <a:pt x="5" y="6"/>
                      <a:pt x="3" y="8"/>
                    </a:cubicBezTo>
                    <a:cubicBezTo>
                      <a:pt x="4" y="9"/>
                      <a:pt x="0" y="8"/>
                      <a:pt x="0" y="10"/>
                    </a:cubicBezTo>
                    <a:cubicBezTo>
                      <a:pt x="0" y="9"/>
                      <a:pt x="1" y="8"/>
                      <a:pt x="0" y="8"/>
                    </a:cubicBezTo>
                    <a:cubicBezTo>
                      <a:pt x="1" y="7"/>
                      <a:pt x="2" y="9"/>
                      <a:pt x="3" y="7"/>
                    </a:cubicBezTo>
                    <a:cubicBezTo>
                      <a:pt x="1" y="7"/>
                      <a:pt x="1" y="7"/>
                      <a:pt x="1" y="7"/>
                    </a:cubicBezTo>
                    <a:cubicBezTo>
                      <a:pt x="3" y="7"/>
                      <a:pt x="4" y="6"/>
                      <a:pt x="4" y="6"/>
                    </a:cubicBezTo>
                    <a:cubicBezTo>
                      <a:pt x="4" y="6"/>
                      <a:pt x="4" y="6"/>
                      <a:pt x="4" y="6"/>
                    </a:cubicBezTo>
                    <a:cubicBezTo>
                      <a:pt x="5" y="5"/>
                      <a:pt x="7" y="4"/>
                      <a:pt x="8" y="3"/>
                    </a:cubicBezTo>
                    <a:cubicBezTo>
                      <a:pt x="9" y="3"/>
                      <a:pt x="12" y="3"/>
                      <a:pt x="13" y="2"/>
                    </a:cubicBezTo>
                    <a:cubicBezTo>
                      <a:pt x="14" y="1"/>
                      <a:pt x="16" y="2"/>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6" name="Freeform 898">
                <a:extLst>
                  <a:ext uri="{FF2B5EF4-FFF2-40B4-BE49-F238E27FC236}">
                    <a16:creationId xmlns:a16="http://schemas.microsoft.com/office/drawing/2014/main" id="{0B3296CE-A4EE-44EF-AAE4-308C6547943E}"/>
                  </a:ext>
                </a:extLst>
              </p:cNvPr>
              <p:cNvSpPr/>
              <p:nvPr/>
            </p:nvSpPr>
            <p:spPr bwMode="auto">
              <a:xfrm>
                <a:off x="3500" y="1467"/>
                <a:ext cx="11" cy="5"/>
              </a:xfrm>
              <a:custGeom>
                <a:gdLst>
                  <a:gd name="T0" fmla="*/ 1 w 4"/>
                  <a:gd name="T1" fmla="*/ 2 h 2"/>
                  <a:gd name="T2" fmla="*/ 0 w 4"/>
                  <a:gd name="T3" fmla="*/ 1 h 2"/>
                  <a:gd name="T4" fmla="*/ 1 w 4"/>
                  <a:gd name="T5" fmla="*/ 2 h 2"/>
                  <a:gd name="T6" fmla="*/ 3 w 4"/>
                  <a:gd name="T7" fmla="*/ 0 h 2"/>
                  <a:gd name="T8" fmla="*/ 4 w 4"/>
                  <a:gd name="T9" fmla="*/ 0 h 2"/>
                  <a:gd name="T10" fmla="*/ 1 w 4"/>
                  <a:gd name="T11" fmla="*/ 2 h 2"/>
                </a:gdLst>
                <a:cxnLst>
                  <a:cxn ang="0">
                    <a:pos x="T0" y="T1"/>
                  </a:cxn>
                  <a:cxn ang="0">
                    <a:pos x="T2" y="T3"/>
                  </a:cxn>
                  <a:cxn ang="0">
                    <a:pos x="T4" y="T5"/>
                  </a:cxn>
                  <a:cxn ang="0">
                    <a:pos x="T6" y="T7"/>
                  </a:cxn>
                  <a:cxn ang="0">
                    <a:pos x="T8" y="T9"/>
                  </a:cxn>
                  <a:cxn ang="0">
                    <a:pos x="T10" y="T11"/>
                  </a:cxn>
                </a:cxnLst>
                <a:rect l="0" t="0" r="r" b="b"/>
                <a:pathLst>
                  <a:path w="4" h="2">
                    <a:moveTo>
                      <a:pt x="1" y="2"/>
                    </a:moveTo>
                    <a:cubicBezTo>
                      <a:pt x="0" y="2"/>
                      <a:pt x="0" y="2"/>
                      <a:pt x="0" y="1"/>
                    </a:cubicBezTo>
                    <a:cubicBezTo>
                      <a:pt x="1" y="2"/>
                      <a:pt x="1" y="2"/>
                      <a:pt x="1" y="2"/>
                    </a:cubicBezTo>
                    <a:cubicBezTo>
                      <a:pt x="1" y="1"/>
                      <a:pt x="2" y="1"/>
                      <a:pt x="3" y="0"/>
                    </a:cubicBezTo>
                    <a:cubicBezTo>
                      <a:pt x="4" y="0"/>
                      <a:pt x="4" y="0"/>
                      <a:pt x="4"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7" name="Freeform 899">
                <a:extLst>
                  <a:ext uri="{FF2B5EF4-FFF2-40B4-BE49-F238E27FC236}">
                    <a16:creationId xmlns:a16="http://schemas.microsoft.com/office/drawing/2014/main" id="{45CC2EB0-FACD-495C-AF84-68DCA1B0A8EB}"/>
                  </a:ext>
                </a:extLst>
              </p:cNvPr>
              <p:cNvSpPr/>
              <p:nvPr/>
            </p:nvSpPr>
            <p:spPr bwMode="auto">
              <a:xfrm>
                <a:off x="3570" y="1467"/>
                <a:ext cx="8" cy="8"/>
              </a:xfrm>
              <a:custGeom>
                <a:gdLst>
                  <a:gd name="T0" fmla="*/ 2 w 3"/>
                  <a:gd name="T1" fmla="*/ 1 h 3"/>
                  <a:gd name="T2" fmla="*/ 3 w 3"/>
                  <a:gd name="T3" fmla="*/ 1 h 3"/>
                  <a:gd name="T4" fmla="*/ 2 w 3"/>
                  <a:gd name="T5" fmla="*/ 2 h 3"/>
                  <a:gd name="T6" fmla="*/ 2 w 3"/>
                  <a:gd name="T7" fmla="*/ 3 h 3"/>
                  <a:gd name="T8" fmla="*/ 0 w 3"/>
                  <a:gd name="T9" fmla="*/ 2 h 3"/>
                  <a:gd name="T10" fmla="*/ 2 w 3"/>
                  <a:gd name="T11" fmla="*/ 2 h 3"/>
                  <a:gd name="T12" fmla="*/ 1 w 3"/>
                  <a:gd name="T13" fmla="*/ 0 h 3"/>
                  <a:gd name="T14" fmla="*/ 2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3" y="1"/>
                      <a:pt x="3" y="1"/>
                      <a:pt x="3" y="1"/>
                    </a:cubicBezTo>
                    <a:cubicBezTo>
                      <a:pt x="2" y="1"/>
                      <a:pt x="1" y="2"/>
                      <a:pt x="2" y="2"/>
                    </a:cubicBezTo>
                    <a:cubicBezTo>
                      <a:pt x="2" y="3"/>
                      <a:pt x="2" y="3"/>
                      <a:pt x="2" y="3"/>
                    </a:cubicBezTo>
                    <a:cubicBezTo>
                      <a:pt x="0" y="2"/>
                      <a:pt x="0" y="2"/>
                      <a:pt x="0" y="2"/>
                    </a:cubicBezTo>
                    <a:cubicBezTo>
                      <a:pt x="1" y="2"/>
                      <a:pt x="1" y="2"/>
                      <a:pt x="2" y="2"/>
                    </a:cubicBezTo>
                    <a:cubicBezTo>
                      <a:pt x="1" y="1"/>
                      <a:pt x="1"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8" name="Freeform 900">
                <a:extLst>
                  <a:ext uri="{FF2B5EF4-FFF2-40B4-BE49-F238E27FC236}">
                    <a16:creationId xmlns:a16="http://schemas.microsoft.com/office/drawing/2014/main" id="{2D56DC5C-1781-4D18-BE3C-0B7FA06C0187}"/>
                  </a:ext>
                </a:extLst>
              </p:cNvPr>
              <p:cNvSpPr/>
              <p:nvPr/>
            </p:nvSpPr>
            <p:spPr bwMode="auto">
              <a:xfrm>
                <a:off x="2178" y="14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9" name="Freeform 901">
                <a:extLst>
                  <a:ext uri="{FF2B5EF4-FFF2-40B4-BE49-F238E27FC236}">
                    <a16:creationId xmlns:a16="http://schemas.microsoft.com/office/drawing/2014/main" id="{A4C635DE-9462-4C61-83CE-F95EF9DE2E5C}"/>
                  </a:ext>
                </a:extLst>
              </p:cNvPr>
              <p:cNvSpPr/>
              <p:nvPr/>
            </p:nvSpPr>
            <p:spPr bwMode="auto">
              <a:xfrm>
                <a:off x="3794" y="1464"/>
                <a:ext cx="51" cy="27"/>
              </a:xfrm>
              <a:custGeom>
                <a:gdLst>
                  <a:gd name="T0" fmla="*/ 13 w 19"/>
                  <a:gd name="T1" fmla="*/ 2 h 10"/>
                  <a:gd name="T2" fmla="*/ 11 w 19"/>
                  <a:gd name="T3" fmla="*/ 4 h 10"/>
                  <a:gd name="T4" fmla="*/ 9 w 19"/>
                  <a:gd name="T5" fmla="*/ 4 h 10"/>
                  <a:gd name="T6" fmla="*/ 19 w 19"/>
                  <a:gd name="T7" fmla="*/ 5 h 10"/>
                  <a:gd name="T8" fmla="*/ 16 w 19"/>
                  <a:gd name="T9" fmla="*/ 5 h 10"/>
                  <a:gd name="T10" fmla="*/ 16 w 19"/>
                  <a:gd name="T11" fmla="*/ 4 h 10"/>
                  <a:gd name="T12" fmla="*/ 12 w 19"/>
                  <a:gd name="T13" fmla="*/ 7 h 10"/>
                  <a:gd name="T14" fmla="*/ 8 w 19"/>
                  <a:gd name="T15" fmla="*/ 7 h 10"/>
                  <a:gd name="T16" fmla="*/ 8 w 19"/>
                  <a:gd name="T17" fmla="*/ 8 h 10"/>
                  <a:gd name="T18" fmla="*/ 7 w 19"/>
                  <a:gd name="T19" fmla="*/ 7 h 10"/>
                  <a:gd name="T20" fmla="*/ 7 w 19"/>
                  <a:gd name="T21" fmla="*/ 8 h 10"/>
                  <a:gd name="T22" fmla="*/ 7 w 19"/>
                  <a:gd name="T23" fmla="*/ 9 h 10"/>
                  <a:gd name="T24" fmla="*/ 2 w 19"/>
                  <a:gd name="T25" fmla="*/ 10 h 10"/>
                  <a:gd name="T26" fmla="*/ 1 w 19"/>
                  <a:gd name="T27" fmla="*/ 9 h 10"/>
                  <a:gd name="T28" fmla="*/ 1 w 19"/>
                  <a:gd name="T29" fmla="*/ 7 h 10"/>
                  <a:gd name="T30" fmla="*/ 8 w 19"/>
                  <a:gd name="T31" fmla="*/ 5 h 10"/>
                  <a:gd name="T32" fmla="*/ 8 w 19"/>
                  <a:gd name="T33" fmla="*/ 3 h 10"/>
                  <a:gd name="T34" fmla="*/ 10 w 19"/>
                  <a:gd name="T35" fmla="*/ 3 h 10"/>
                  <a:gd name="T36" fmla="*/ 10 w 19"/>
                  <a:gd name="T37" fmla="*/ 2 h 10"/>
                  <a:gd name="T38" fmla="*/ 10 w 19"/>
                  <a:gd name="T39" fmla="*/ 2 h 10"/>
                  <a:gd name="T40" fmla="*/ 11 w 19"/>
                  <a:gd name="T41" fmla="*/ 2 h 10"/>
                  <a:gd name="T42" fmla="*/ 13 w 19"/>
                  <a:gd name="T43"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13" y="2"/>
                    </a:moveTo>
                    <a:cubicBezTo>
                      <a:pt x="12" y="3"/>
                      <a:pt x="12" y="3"/>
                      <a:pt x="11" y="4"/>
                    </a:cubicBezTo>
                    <a:cubicBezTo>
                      <a:pt x="10" y="3"/>
                      <a:pt x="9" y="3"/>
                      <a:pt x="9" y="4"/>
                    </a:cubicBezTo>
                    <a:cubicBezTo>
                      <a:pt x="11" y="7"/>
                      <a:pt x="17" y="0"/>
                      <a:pt x="19" y="5"/>
                    </a:cubicBezTo>
                    <a:cubicBezTo>
                      <a:pt x="16" y="5"/>
                      <a:pt x="16" y="5"/>
                      <a:pt x="16" y="5"/>
                    </a:cubicBezTo>
                    <a:cubicBezTo>
                      <a:pt x="16" y="4"/>
                      <a:pt x="16" y="4"/>
                      <a:pt x="16" y="4"/>
                    </a:cubicBezTo>
                    <a:cubicBezTo>
                      <a:pt x="15" y="6"/>
                      <a:pt x="12" y="4"/>
                      <a:pt x="12" y="7"/>
                    </a:cubicBezTo>
                    <a:cubicBezTo>
                      <a:pt x="11" y="6"/>
                      <a:pt x="10" y="7"/>
                      <a:pt x="8" y="7"/>
                    </a:cubicBezTo>
                    <a:cubicBezTo>
                      <a:pt x="8" y="7"/>
                      <a:pt x="8" y="8"/>
                      <a:pt x="8" y="8"/>
                    </a:cubicBezTo>
                    <a:cubicBezTo>
                      <a:pt x="7" y="7"/>
                      <a:pt x="7" y="7"/>
                      <a:pt x="7" y="7"/>
                    </a:cubicBezTo>
                    <a:cubicBezTo>
                      <a:pt x="7" y="8"/>
                      <a:pt x="7" y="8"/>
                      <a:pt x="7" y="8"/>
                    </a:cubicBezTo>
                    <a:cubicBezTo>
                      <a:pt x="7" y="8"/>
                      <a:pt x="7" y="9"/>
                      <a:pt x="7" y="9"/>
                    </a:cubicBezTo>
                    <a:cubicBezTo>
                      <a:pt x="5" y="10"/>
                      <a:pt x="3" y="7"/>
                      <a:pt x="2" y="10"/>
                    </a:cubicBezTo>
                    <a:cubicBezTo>
                      <a:pt x="2" y="10"/>
                      <a:pt x="0" y="9"/>
                      <a:pt x="1" y="9"/>
                    </a:cubicBezTo>
                    <a:cubicBezTo>
                      <a:pt x="1" y="8"/>
                      <a:pt x="1" y="8"/>
                      <a:pt x="1" y="7"/>
                    </a:cubicBezTo>
                    <a:cubicBezTo>
                      <a:pt x="3" y="7"/>
                      <a:pt x="7" y="7"/>
                      <a:pt x="8" y="5"/>
                    </a:cubicBezTo>
                    <a:cubicBezTo>
                      <a:pt x="7" y="4"/>
                      <a:pt x="8" y="4"/>
                      <a:pt x="8" y="3"/>
                    </a:cubicBezTo>
                    <a:cubicBezTo>
                      <a:pt x="9" y="3"/>
                      <a:pt x="9" y="4"/>
                      <a:pt x="10" y="3"/>
                    </a:cubicBezTo>
                    <a:cubicBezTo>
                      <a:pt x="10" y="2"/>
                      <a:pt x="10" y="2"/>
                      <a:pt x="10" y="2"/>
                    </a:cubicBezTo>
                    <a:cubicBezTo>
                      <a:pt x="10" y="2"/>
                      <a:pt x="10" y="2"/>
                      <a:pt x="10" y="2"/>
                    </a:cubicBezTo>
                    <a:cubicBezTo>
                      <a:pt x="11" y="2"/>
                      <a:pt x="11" y="2"/>
                      <a:pt x="11" y="2"/>
                    </a:cubicBez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0" name="Freeform 902">
                <a:extLst>
                  <a:ext uri="{FF2B5EF4-FFF2-40B4-BE49-F238E27FC236}">
                    <a16:creationId xmlns:a16="http://schemas.microsoft.com/office/drawing/2014/main" id="{20C0A182-F03D-44FB-8A33-471751C807E1}"/>
                  </a:ext>
                </a:extLst>
              </p:cNvPr>
              <p:cNvSpPr/>
              <p:nvPr/>
            </p:nvSpPr>
            <p:spPr bwMode="auto">
              <a:xfrm>
                <a:off x="2124" y="14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1" name="Freeform 903">
                <a:extLst>
                  <a:ext uri="{FF2B5EF4-FFF2-40B4-BE49-F238E27FC236}">
                    <a16:creationId xmlns:a16="http://schemas.microsoft.com/office/drawing/2014/main" id="{717E2DAC-1B34-4B79-95EF-A0EA4BE4D862}"/>
                  </a:ext>
                </a:extLst>
              </p:cNvPr>
              <p:cNvSpPr/>
              <p:nvPr/>
            </p:nvSpPr>
            <p:spPr bwMode="auto">
              <a:xfrm>
                <a:off x="3800" y="1470"/>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2" name="Freeform 904">
                <a:extLst>
                  <a:ext uri="{FF2B5EF4-FFF2-40B4-BE49-F238E27FC236}">
                    <a16:creationId xmlns:a16="http://schemas.microsoft.com/office/drawing/2014/main" id="{229B04D9-FAE1-4872-B8B1-A44B838B45CA}"/>
                  </a:ext>
                </a:extLst>
              </p:cNvPr>
              <p:cNvSpPr/>
              <p:nvPr/>
            </p:nvSpPr>
            <p:spPr bwMode="auto">
              <a:xfrm>
                <a:off x="2512" y="1467"/>
                <a:ext cx="19" cy="13"/>
              </a:xfrm>
              <a:custGeom>
                <a:gdLst>
                  <a:gd name="T0" fmla="*/ 7 w 7"/>
                  <a:gd name="T1" fmla="*/ 2 h 5"/>
                  <a:gd name="T2" fmla="*/ 2 w 7"/>
                  <a:gd name="T3" fmla="*/ 5 h 5"/>
                  <a:gd name="T4" fmla="*/ 0 w 7"/>
                  <a:gd name="T5" fmla="*/ 5 h 5"/>
                  <a:gd name="T6" fmla="*/ 4 w 7"/>
                  <a:gd name="T7" fmla="*/ 2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4"/>
                      <a:pt x="2" y="3"/>
                      <a:pt x="2" y="5"/>
                    </a:cubicBezTo>
                    <a:cubicBezTo>
                      <a:pt x="2" y="5"/>
                      <a:pt x="1" y="5"/>
                      <a:pt x="0" y="5"/>
                    </a:cubicBezTo>
                    <a:cubicBezTo>
                      <a:pt x="2" y="5"/>
                      <a:pt x="2" y="2"/>
                      <a:pt x="4" y="2"/>
                    </a:cubicBezTo>
                    <a:cubicBezTo>
                      <a:pt x="4" y="0"/>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3" name="Freeform 905">
                <a:extLst>
                  <a:ext uri="{FF2B5EF4-FFF2-40B4-BE49-F238E27FC236}">
                    <a16:creationId xmlns:a16="http://schemas.microsoft.com/office/drawing/2014/main" id="{262C6637-01AD-40C4-88C8-86CBA4C2C9BE}"/>
                  </a:ext>
                </a:extLst>
              </p:cNvPr>
              <p:cNvSpPr/>
              <p:nvPr/>
            </p:nvSpPr>
            <p:spPr bwMode="auto">
              <a:xfrm>
                <a:off x="4144" y="1470"/>
                <a:ext cx="19" cy="10"/>
              </a:xfrm>
              <a:custGeom>
                <a:gdLst>
                  <a:gd name="T0" fmla="*/ 4 w 7"/>
                  <a:gd name="T1" fmla="*/ 2 h 4"/>
                  <a:gd name="T2" fmla="*/ 5 w 7"/>
                  <a:gd name="T3" fmla="*/ 1 h 4"/>
                  <a:gd name="T4" fmla="*/ 6 w 7"/>
                  <a:gd name="T5" fmla="*/ 2 h 4"/>
                  <a:gd name="T6" fmla="*/ 7 w 7"/>
                  <a:gd name="T7" fmla="*/ 1 h 4"/>
                  <a:gd name="T8" fmla="*/ 6 w 7"/>
                  <a:gd name="T9" fmla="*/ 3 h 4"/>
                  <a:gd name="T10" fmla="*/ 1 w 7"/>
                  <a:gd name="T11" fmla="*/ 2 h 4"/>
                  <a:gd name="T12" fmla="*/ 0 w 7"/>
                  <a:gd name="T13" fmla="*/ 0 h 4"/>
                  <a:gd name="T14" fmla="*/ 4 w 7"/>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2"/>
                    </a:moveTo>
                    <a:cubicBezTo>
                      <a:pt x="5" y="1"/>
                      <a:pt x="5" y="1"/>
                      <a:pt x="5" y="1"/>
                    </a:cubicBezTo>
                    <a:cubicBezTo>
                      <a:pt x="6" y="2"/>
                      <a:pt x="6" y="2"/>
                      <a:pt x="6" y="2"/>
                    </a:cubicBezTo>
                    <a:cubicBezTo>
                      <a:pt x="6" y="2"/>
                      <a:pt x="6" y="2"/>
                      <a:pt x="7" y="1"/>
                    </a:cubicBezTo>
                    <a:cubicBezTo>
                      <a:pt x="7" y="2"/>
                      <a:pt x="7" y="2"/>
                      <a:pt x="6" y="3"/>
                    </a:cubicBezTo>
                    <a:cubicBezTo>
                      <a:pt x="4" y="4"/>
                      <a:pt x="3" y="1"/>
                      <a:pt x="1" y="2"/>
                    </a:cubicBezTo>
                    <a:cubicBezTo>
                      <a:pt x="1" y="1"/>
                      <a:pt x="0" y="1"/>
                      <a:pt x="0" y="0"/>
                    </a:cubicBezTo>
                    <a:cubicBezTo>
                      <a:pt x="1" y="1"/>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4" name="Freeform 906">
                <a:extLst>
                  <a:ext uri="{FF2B5EF4-FFF2-40B4-BE49-F238E27FC236}">
                    <a16:creationId xmlns:a16="http://schemas.microsoft.com/office/drawing/2014/main" id="{4BC29941-3123-4B06-A030-FC18546ACFBE}"/>
                  </a:ext>
                </a:extLst>
              </p:cNvPr>
              <p:cNvSpPr/>
              <p:nvPr/>
            </p:nvSpPr>
            <p:spPr bwMode="auto">
              <a:xfrm>
                <a:off x="3452" y="1470"/>
                <a:ext cx="35" cy="18"/>
              </a:xfrm>
              <a:custGeom>
                <a:gdLst>
                  <a:gd name="T0" fmla="*/ 13 w 13"/>
                  <a:gd name="T1" fmla="*/ 1 h 7"/>
                  <a:gd name="T2" fmla="*/ 10 w 13"/>
                  <a:gd name="T3" fmla="*/ 4 h 7"/>
                  <a:gd name="T4" fmla="*/ 4 w 13"/>
                  <a:gd name="T5" fmla="*/ 6 h 7"/>
                  <a:gd name="T6" fmla="*/ 4 w 13"/>
                  <a:gd name="T7" fmla="*/ 5 h 7"/>
                  <a:gd name="T8" fmla="*/ 3 w 13"/>
                  <a:gd name="T9" fmla="*/ 7 h 7"/>
                  <a:gd name="T10" fmla="*/ 0 w 13"/>
                  <a:gd name="T11" fmla="*/ 7 h 7"/>
                  <a:gd name="T12" fmla="*/ 0 w 13"/>
                  <a:gd name="T13" fmla="*/ 5 h 7"/>
                  <a:gd name="T14" fmla="*/ 0 w 13"/>
                  <a:gd name="T15" fmla="*/ 5 h 7"/>
                  <a:gd name="T16" fmla="*/ 11 w 13"/>
                  <a:gd name="T17" fmla="*/ 2 h 7"/>
                  <a:gd name="T18" fmla="*/ 13 w 13"/>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1"/>
                    </a:moveTo>
                    <a:cubicBezTo>
                      <a:pt x="13" y="2"/>
                      <a:pt x="11" y="4"/>
                      <a:pt x="10" y="4"/>
                    </a:cubicBezTo>
                    <a:cubicBezTo>
                      <a:pt x="9" y="3"/>
                      <a:pt x="6" y="7"/>
                      <a:pt x="4" y="6"/>
                    </a:cubicBezTo>
                    <a:cubicBezTo>
                      <a:pt x="4" y="5"/>
                      <a:pt x="4" y="5"/>
                      <a:pt x="4" y="5"/>
                    </a:cubicBezTo>
                    <a:cubicBezTo>
                      <a:pt x="3" y="7"/>
                      <a:pt x="3" y="7"/>
                      <a:pt x="3" y="7"/>
                    </a:cubicBezTo>
                    <a:cubicBezTo>
                      <a:pt x="2" y="6"/>
                      <a:pt x="1" y="6"/>
                      <a:pt x="0" y="7"/>
                    </a:cubicBezTo>
                    <a:cubicBezTo>
                      <a:pt x="0" y="6"/>
                      <a:pt x="2" y="6"/>
                      <a:pt x="0" y="5"/>
                    </a:cubicBezTo>
                    <a:cubicBezTo>
                      <a:pt x="0" y="5"/>
                      <a:pt x="0" y="5"/>
                      <a:pt x="0" y="5"/>
                    </a:cubicBezTo>
                    <a:cubicBezTo>
                      <a:pt x="4" y="4"/>
                      <a:pt x="7" y="2"/>
                      <a:pt x="11" y="2"/>
                    </a:cubicBezTo>
                    <a:cubicBezTo>
                      <a:pt x="11" y="0"/>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5" name="Freeform 907">
                <a:extLst>
                  <a:ext uri="{FF2B5EF4-FFF2-40B4-BE49-F238E27FC236}">
                    <a16:creationId xmlns:a16="http://schemas.microsoft.com/office/drawing/2014/main" id="{55776D32-1E31-4E8D-AA8C-C10A2DF69471}"/>
                  </a:ext>
                </a:extLst>
              </p:cNvPr>
              <p:cNvSpPr/>
              <p:nvPr/>
            </p:nvSpPr>
            <p:spPr bwMode="auto">
              <a:xfrm>
                <a:off x="3495" y="147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6" name="Freeform 908">
                <a:extLst>
                  <a:ext uri="{FF2B5EF4-FFF2-40B4-BE49-F238E27FC236}">
                    <a16:creationId xmlns:a16="http://schemas.microsoft.com/office/drawing/2014/main" id="{3EC17DE8-C4AF-4723-8DDB-D77AD6BA228A}"/>
                  </a:ext>
                </a:extLst>
              </p:cNvPr>
              <p:cNvSpPr/>
              <p:nvPr/>
            </p:nvSpPr>
            <p:spPr bwMode="auto">
              <a:xfrm>
                <a:off x="2100" y="147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7" name="Freeform 909">
                <a:extLst>
                  <a:ext uri="{FF2B5EF4-FFF2-40B4-BE49-F238E27FC236}">
                    <a16:creationId xmlns:a16="http://schemas.microsoft.com/office/drawing/2014/main" id="{2554E904-A7B0-472A-ADFF-72BC9B3A08DE}"/>
                  </a:ext>
                </a:extLst>
              </p:cNvPr>
              <p:cNvSpPr/>
              <p:nvPr/>
            </p:nvSpPr>
            <p:spPr bwMode="auto">
              <a:xfrm>
                <a:off x="2095" y="14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8" name="Freeform 910">
                <a:extLst>
                  <a:ext uri="{FF2B5EF4-FFF2-40B4-BE49-F238E27FC236}">
                    <a16:creationId xmlns:a16="http://schemas.microsoft.com/office/drawing/2014/main" id="{5397D5C9-BC32-44E8-9775-752ABF4F23F1}"/>
                  </a:ext>
                </a:extLst>
              </p:cNvPr>
              <p:cNvSpPr/>
              <p:nvPr/>
            </p:nvSpPr>
            <p:spPr bwMode="auto">
              <a:xfrm>
                <a:off x="2167" y="1475"/>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9" name="Freeform 911">
                <a:extLst>
                  <a:ext uri="{FF2B5EF4-FFF2-40B4-BE49-F238E27FC236}">
                    <a16:creationId xmlns:a16="http://schemas.microsoft.com/office/drawing/2014/main" id="{AFC2F5B3-5FDA-4990-97F8-AF1BC9D4EAAE}"/>
                  </a:ext>
                </a:extLst>
              </p:cNvPr>
              <p:cNvSpPr/>
              <p:nvPr/>
            </p:nvSpPr>
            <p:spPr bwMode="auto">
              <a:xfrm>
                <a:off x="2982" y="1475"/>
                <a:ext cx="8" cy="5"/>
              </a:xfrm>
              <a:custGeom>
                <a:gdLst>
                  <a:gd name="T0" fmla="*/ 3 w 3"/>
                  <a:gd name="T1" fmla="*/ 1 h 2"/>
                  <a:gd name="T2" fmla="*/ 3 w 3"/>
                  <a:gd name="T3" fmla="*/ 2 h 2"/>
                  <a:gd name="T4" fmla="*/ 2 w 3"/>
                  <a:gd name="T5" fmla="*/ 1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2"/>
                    </a:cubicBezTo>
                    <a:cubicBezTo>
                      <a:pt x="2" y="1"/>
                      <a:pt x="2" y="1"/>
                      <a:pt x="2" y="1"/>
                    </a:cubicBez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0" name="Freeform 912">
                <a:extLst>
                  <a:ext uri="{FF2B5EF4-FFF2-40B4-BE49-F238E27FC236}">
                    <a16:creationId xmlns:a16="http://schemas.microsoft.com/office/drawing/2014/main" id="{28FE17D4-3D6B-445B-AB83-14B3B41B876B}"/>
                  </a:ext>
                </a:extLst>
              </p:cNvPr>
              <p:cNvSpPr/>
              <p:nvPr/>
            </p:nvSpPr>
            <p:spPr bwMode="auto">
              <a:xfrm>
                <a:off x="3043" y="1478"/>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1" name="Freeform 913">
                <a:extLst>
                  <a:ext uri="{FF2B5EF4-FFF2-40B4-BE49-F238E27FC236}">
                    <a16:creationId xmlns:a16="http://schemas.microsoft.com/office/drawing/2014/main" id="{B51D2C14-1709-4BB6-A01C-9BA0B4BE2E15}"/>
                  </a:ext>
                </a:extLst>
              </p:cNvPr>
              <p:cNvSpPr/>
              <p:nvPr/>
            </p:nvSpPr>
            <p:spPr bwMode="auto">
              <a:xfrm>
                <a:off x="3786" y="1478"/>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2" name="Freeform 914">
                <a:extLst>
                  <a:ext uri="{FF2B5EF4-FFF2-40B4-BE49-F238E27FC236}">
                    <a16:creationId xmlns:a16="http://schemas.microsoft.com/office/drawing/2014/main" id="{9492E9AB-9C8E-422A-AF9A-2D6EEC2271CE}"/>
                  </a:ext>
                </a:extLst>
              </p:cNvPr>
              <p:cNvSpPr/>
              <p:nvPr/>
            </p:nvSpPr>
            <p:spPr bwMode="auto">
              <a:xfrm>
                <a:off x="2071" y="1475"/>
                <a:ext cx="21" cy="16"/>
              </a:xfrm>
              <a:custGeom>
                <a:gdLst>
                  <a:gd name="T0" fmla="*/ 7 w 8"/>
                  <a:gd name="T1" fmla="*/ 1 h 6"/>
                  <a:gd name="T2" fmla="*/ 8 w 8"/>
                  <a:gd name="T3" fmla="*/ 2 h 6"/>
                  <a:gd name="T4" fmla="*/ 6 w 8"/>
                  <a:gd name="T5" fmla="*/ 3 h 6"/>
                  <a:gd name="T6" fmla="*/ 7 w 8"/>
                  <a:gd name="T7" fmla="*/ 3 h 6"/>
                  <a:gd name="T8" fmla="*/ 6 w 8"/>
                  <a:gd name="T9" fmla="*/ 4 h 6"/>
                  <a:gd name="T10" fmla="*/ 5 w 8"/>
                  <a:gd name="T11" fmla="*/ 3 h 6"/>
                  <a:gd name="T12" fmla="*/ 0 w 8"/>
                  <a:gd name="T13" fmla="*/ 6 h 6"/>
                  <a:gd name="T14" fmla="*/ 2 w 8"/>
                  <a:gd name="T15" fmla="*/ 3 h 6"/>
                  <a:gd name="T16" fmla="*/ 2 w 8"/>
                  <a:gd name="T17" fmla="*/ 4 h 6"/>
                  <a:gd name="T18" fmla="*/ 7 w 8"/>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7" y="1"/>
                    </a:moveTo>
                    <a:cubicBezTo>
                      <a:pt x="8" y="2"/>
                      <a:pt x="8" y="2"/>
                      <a:pt x="8" y="2"/>
                    </a:cubicBezTo>
                    <a:cubicBezTo>
                      <a:pt x="6" y="3"/>
                      <a:pt x="6" y="3"/>
                      <a:pt x="6" y="3"/>
                    </a:cubicBezTo>
                    <a:cubicBezTo>
                      <a:pt x="7" y="3"/>
                      <a:pt x="7" y="3"/>
                      <a:pt x="7" y="3"/>
                    </a:cubicBezTo>
                    <a:cubicBezTo>
                      <a:pt x="6" y="4"/>
                      <a:pt x="6" y="4"/>
                      <a:pt x="6" y="4"/>
                    </a:cubicBezTo>
                    <a:cubicBezTo>
                      <a:pt x="5" y="3"/>
                      <a:pt x="5" y="3"/>
                      <a:pt x="5" y="3"/>
                    </a:cubicBezTo>
                    <a:cubicBezTo>
                      <a:pt x="4" y="5"/>
                      <a:pt x="2" y="5"/>
                      <a:pt x="0" y="6"/>
                    </a:cubicBezTo>
                    <a:cubicBezTo>
                      <a:pt x="0" y="5"/>
                      <a:pt x="1" y="4"/>
                      <a:pt x="2" y="3"/>
                    </a:cubicBezTo>
                    <a:cubicBezTo>
                      <a:pt x="2" y="4"/>
                      <a:pt x="2" y="4"/>
                      <a:pt x="2" y="4"/>
                    </a:cubicBezTo>
                    <a:cubicBezTo>
                      <a:pt x="4" y="5"/>
                      <a:pt x="4"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3" name="Freeform 915">
                <a:extLst>
                  <a:ext uri="{FF2B5EF4-FFF2-40B4-BE49-F238E27FC236}">
                    <a16:creationId xmlns:a16="http://schemas.microsoft.com/office/drawing/2014/main" id="{888BC82D-4388-4089-BECB-BAE6C23006C8}"/>
                  </a:ext>
                </a:extLst>
              </p:cNvPr>
              <p:cNvSpPr/>
              <p:nvPr/>
            </p:nvSpPr>
            <p:spPr bwMode="auto">
              <a:xfrm>
                <a:off x="2456" y="1475"/>
                <a:ext cx="8" cy="8"/>
              </a:xfrm>
              <a:custGeom>
                <a:gdLst>
                  <a:gd name="T0" fmla="*/ 2 w 3"/>
                  <a:gd name="T1" fmla="*/ 3 h 3"/>
                  <a:gd name="T2" fmla="*/ 0 w 3"/>
                  <a:gd name="T3" fmla="*/ 3 h 3"/>
                  <a:gd name="T4" fmla="*/ 2 w 3"/>
                  <a:gd name="T5" fmla="*/ 3 h 3"/>
                </a:gdLst>
                <a:cxnLst>
                  <a:cxn ang="0">
                    <a:pos x="T0" y="T1"/>
                  </a:cxn>
                  <a:cxn ang="0">
                    <a:pos x="T2" y="T3"/>
                  </a:cxn>
                  <a:cxn ang="0">
                    <a:pos x="T4" y="T5"/>
                  </a:cxn>
                </a:cxnLst>
                <a:rect l="0" t="0" r="r" b="b"/>
                <a:pathLst>
                  <a:path w="3" h="3">
                    <a:moveTo>
                      <a:pt x="2" y="3"/>
                    </a:moveTo>
                    <a:cubicBezTo>
                      <a:pt x="1" y="2"/>
                      <a:pt x="1" y="3"/>
                      <a:pt x="0" y="3"/>
                    </a:cubicBezTo>
                    <a:cubicBezTo>
                      <a:pt x="0" y="2"/>
                      <a:pt x="3" y="0"/>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4" name="Freeform 916">
                <a:extLst>
                  <a:ext uri="{FF2B5EF4-FFF2-40B4-BE49-F238E27FC236}">
                    <a16:creationId xmlns:a16="http://schemas.microsoft.com/office/drawing/2014/main" id="{98018409-A044-4D0B-AE30-95EA72D267F8}"/>
                  </a:ext>
                </a:extLst>
              </p:cNvPr>
              <p:cNvSpPr/>
              <p:nvPr/>
            </p:nvSpPr>
            <p:spPr bwMode="auto">
              <a:xfrm>
                <a:off x="3546" y="1478"/>
                <a:ext cx="5" cy="5"/>
              </a:xfrm>
              <a:custGeom>
                <a:gdLst>
                  <a:gd name="T0" fmla="*/ 2 w 2"/>
                  <a:gd name="T1" fmla="*/ 1 h 2"/>
                  <a:gd name="T2" fmla="*/ 0 w 2"/>
                  <a:gd name="T3" fmla="*/ 1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1"/>
                    </a:cubicBezTo>
                    <a:cubicBezTo>
                      <a:pt x="0" y="1"/>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5" name="Freeform 917">
                <a:extLst>
                  <a:ext uri="{FF2B5EF4-FFF2-40B4-BE49-F238E27FC236}">
                    <a16:creationId xmlns:a16="http://schemas.microsoft.com/office/drawing/2014/main" id="{9D400DF5-FEFC-42EC-95D7-B813F3292D9A}"/>
                  </a:ext>
                </a:extLst>
              </p:cNvPr>
              <p:cNvSpPr/>
              <p:nvPr/>
            </p:nvSpPr>
            <p:spPr bwMode="auto">
              <a:xfrm>
                <a:off x="2098" y="1478"/>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6" name="Freeform 918">
                <a:extLst>
                  <a:ext uri="{FF2B5EF4-FFF2-40B4-BE49-F238E27FC236}">
                    <a16:creationId xmlns:a16="http://schemas.microsoft.com/office/drawing/2014/main" id="{93DCC224-1D51-4AAC-A7FE-0EE90E3EB55B}"/>
                  </a:ext>
                </a:extLst>
              </p:cNvPr>
              <p:cNvSpPr/>
              <p:nvPr/>
            </p:nvSpPr>
            <p:spPr bwMode="auto">
              <a:xfrm>
                <a:off x="4158" y="1480"/>
                <a:ext cx="5" cy="3"/>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0"/>
                      <a:pt x="2" y="1"/>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7" name="Freeform 919">
                <a:extLst>
                  <a:ext uri="{FF2B5EF4-FFF2-40B4-BE49-F238E27FC236}">
                    <a16:creationId xmlns:a16="http://schemas.microsoft.com/office/drawing/2014/main" id="{7F4BBC5E-D3D4-47B5-9CA9-4C444EE9CBE2}"/>
                  </a:ext>
                </a:extLst>
              </p:cNvPr>
              <p:cNvSpPr/>
              <p:nvPr/>
            </p:nvSpPr>
            <p:spPr bwMode="auto">
              <a:xfrm>
                <a:off x="4109" y="1478"/>
                <a:ext cx="8" cy="10"/>
              </a:xfrm>
              <a:custGeom>
                <a:gdLst>
                  <a:gd name="T0" fmla="*/ 3 w 3"/>
                  <a:gd name="T1" fmla="*/ 2 h 4"/>
                  <a:gd name="T2" fmla="*/ 1 w 3"/>
                  <a:gd name="T3" fmla="*/ 2 h 4"/>
                  <a:gd name="T4" fmla="*/ 2 w 3"/>
                  <a:gd name="T5" fmla="*/ 3 h 4"/>
                  <a:gd name="T6" fmla="*/ 0 w 3"/>
                  <a:gd name="T7" fmla="*/ 2 h 4"/>
                  <a:gd name="T8" fmla="*/ 0 w 3"/>
                  <a:gd name="T9" fmla="*/ 1 h 4"/>
                  <a:gd name="T10" fmla="*/ 3 w 3"/>
                  <a:gd name="T11" fmla="*/ 2 h 4"/>
                </a:gdLst>
                <a:cxnLst>
                  <a:cxn ang="0">
                    <a:pos x="T0" y="T1"/>
                  </a:cxn>
                  <a:cxn ang="0">
                    <a:pos x="T2" y="T3"/>
                  </a:cxn>
                  <a:cxn ang="0">
                    <a:pos x="T4" y="T5"/>
                  </a:cxn>
                  <a:cxn ang="0">
                    <a:pos x="T6" y="T7"/>
                  </a:cxn>
                  <a:cxn ang="0">
                    <a:pos x="T8" y="T9"/>
                  </a:cxn>
                  <a:cxn ang="0">
                    <a:pos x="T10" y="T11"/>
                  </a:cxn>
                </a:cxnLst>
                <a:rect l="0" t="0" r="r" b="b"/>
                <a:pathLst>
                  <a:path w="3" h="4">
                    <a:moveTo>
                      <a:pt x="3" y="2"/>
                    </a:moveTo>
                    <a:cubicBezTo>
                      <a:pt x="2" y="4"/>
                      <a:pt x="2" y="0"/>
                      <a:pt x="1" y="2"/>
                    </a:cubicBezTo>
                    <a:cubicBezTo>
                      <a:pt x="2" y="3"/>
                      <a:pt x="2" y="3"/>
                      <a:pt x="2" y="3"/>
                    </a:cubicBezTo>
                    <a:cubicBezTo>
                      <a:pt x="1" y="3"/>
                      <a:pt x="0" y="2"/>
                      <a:pt x="0" y="2"/>
                    </a:cubicBezTo>
                    <a:cubicBezTo>
                      <a:pt x="0" y="1"/>
                      <a:pt x="0" y="1"/>
                      <a:pt x="0" y="1"/>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8" name="Freeform 920">
                <a:extLst>
                  <a:ext uri="{FF2B5EF4-FFF2-40B4-BE49-F238E27FC236}">
                    <a16:creationId xmlns:a16="http://schemas.microsoft.com/office/drawing/2014/main" id="{5E41363E-A41E-47D1-AF7F-BE447D9D4C8C}"/>
                  </a:ext>
                </a:extLst>
              </p:cNvPr>
              <p:cNvSpPr/>
              <p:nvPr/>
            </p:nvSpPr>
            <p:spPr bwMode="auto">
              <a:xfrm>
                <a:off x="2282" y="1483"/>
                <a:ext cx="19" cy="8"/>
              </a:xfrm>
              <a:custGeom>
                <a:gdLst>
                  <a:gd name="T0" fmla="*/ 7 w 7"/>
                  <a:gd name="T1" fmla="*/ 0 h 3"/>
                  <a:gd name="T2" fmla="*/ 1 w 7"/>
                  <a:gd name="T3" fmla="*/ 3 h 3"/>
                  <a:gd name="T4" fmla="*/ 0 w 7"/>
                  <a:gd name="T5" fmla="*/ 2 h 3"/>
                  <a:gd name="T6" fmla="*/ 6 w 7"/>
                  <a:gd name="T7" fmla="*/ 0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5" y="1"/>
                      <a:pt x="2" y="0"/>
                      <a:pt x="1" y="3"/>
                    </a:cubicBezTo>
                    <a:cubicBezTo>
                      <a:pt x="1" y="2"/>
                      <a:pt x="0" y="3"/>
                      <a:pt x="0" y="2"/>
                    </a:cubicBezTo>
                    <a:cubicBezTo>
                      <a:pt x="1" y="1"/>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9" name="Freeform 921">
                <a:extLst>
                  <a:ext uri="{FF2B5EF4-FFF2-40B4-BE49-F238E27FC236}">
                    <a16:creationId xmlns:a16="http://schemas.microsoft.com/office/drawing/2014/main" id="{26035924-3C5E-4DB4-A18B-2D7F9056CDB7}"/>
                  </a:ext>
                </a:extLst>
              </p:cNvPr>
              <p:cNvSpPr/>
              <p:nvPr/>
            </p:nvSpPr>
            <p:spPr bwMode="auto">
              <a:xfrm>
                <a:off x="3753" y="1493"/>
                <a:ext cx="144" cy="58"/>
              </a:xfrm>
              <a:custGeom>
                <a:gdLst>
                  <a:gd name="T0" fmla="*/ 51 w 54"/>
                  <a:gd name="T1" fmla="*/ 2 h 22"/>
                  <a:gd name="T2" fmla="*/ 50 w 54"/>
                  <a:gd name="T3" fmla="*/ 2 h 22"/>
                  <a:gd name="T4" fmla="*/ 50 w 54"/>
                  <a:gd name="T5" fmla="*/ 2 h 22"/>
                  <a:gd name="T6" fmla="*/ 52 w 54"/>
                  <a:gd name="T7" fmla="*/ 2 h 22"/>
                  <a:gd name="T8" fmla="*/ 54 w 54"/>
                  <a:gd name="T9" fmla="*/ 3 h 22"/>
                  <a:gd name="T10" fmla="*/ 48 w 54"/>
                  <a:gd name="T11" fmla="*/ 5 h 22"/>
                  <a:gd name="T12" fmla="*/ 48 w 54"/>
                  <a:gd name="T13" fmla="*/ 5 h 22"/>
                  <a:gd name="T14" fmla="*/ 45 w 54"/>
                  <a:gd name="T15" fmla="*/ 6 h 22"/>
                  <a:gd name="T16" fmla="*/ 45 w 54"/>
                  <a:gd name="T17" fmla="*/ 6 h 22"/>
                  <a:gd name="T18" fmla="*/ 45 w 54"/>
                  <a:gd name="T19" fmla="*/ 6 h 22"/>
                  <a:gd name="T20" fmla="*/ 44 w 54"/>
                  <a:gd name="T21" fmla="*/ 6 h 22"/>
                  <a:gd name="T22" fmla="*/ 45 w 54"/>
                  <a:gd name="T23" fmla="*/ 7 h 22"/>
                  <a:gd name="T24" fmla="*/ 40 w 54"/>
                  <a:gd name="T25" fmla="*/ 7 h 22"/>
                  <a:gd name="T26" fmla="*/ 40 w 54"/>
                  <a:gd name="T27" fmla="*/ 7 h 22"/>
                  <a:gd name="T28" fmla="*/ 40 w 54"/>
                  <a:gd name="T29" fmla="*/ 8 h 22"/>
                  <a:gd name="T30" fmla="*/ 38 w 54"/>
                  <a:gd name="T31" fmla="*/ 10 h 22"/>
                  <a:gd name="T32" fmla="*/ 36 w 54"/>
                  <a:gd name="T33" fmla="*/ 9 h 22"/>
                  <a:gd name="T34" fmla="*/ 31 w 54"/>
                  <a:gd name="T35" fmla="*/ 12 h 22"/>
                  <a:gd name="T36" fmla="*/ 26 w 54"/>
                  <a:gd name="T37" fmla="*/ 14 h 22"/>
                  <a:gd name="T38" fmla="*/ 25 w 54"/>
                  <a:gd name="T39" fmla="*/ 13 h 22"/>
                  <a:gd name="T40" fmla="*/ 21 w 54"/>
                  <a:gd name="T41" fmla="*/ 16 h 22"/>
                  <a:gd name="T42" fmla="*/ 19 w 54"/>
                  <a:gd name="T43" fmla="*/ 15 h 22"/>
                  <a:gd name="T44" fmla="*/ 14 w 54"/>
                  <a:gd name="T45" fmla="*/ 18 h 22"/>
                  <a:gd name="T46" fmla="*/ 15 w 54"/>
                  <a:gd name="T47" fmla="*/ 18 h 22"/>
                  <a:gd name="T48" fmla="*/ 11 w 54"/>
                  <a:gd name="T49" fmla="*/ 19 h 22"/>
                  <a:gd name="T50" fmla="*/ 10 w 54"/>
                  <a:gd name="T51" fmla="*/ 18 h 22"/>
                  <a:gd name="T52" fmla="*/ 6 w 54"/>
                  <a:gd name="T53" fmla="*/ 20 h 22"/>
                  <a:gd name="T54" fmla="*/ 5 w 54"/>
                  <a:gd name="T55" fmla="*/ 21 h 22"/>
                  <a:gd name="T56" fmla="*/ 4 w 54"/>
                  <a:gd name="T57" fmla="*/ 20 h 22"/>
                  <a:gd name="T58" fmla="*/ 1 w 54"/>
                  <a:gd name="T59" fmla="*/ 21 h 22"/>
                  <a:gd name="T60" fmla="*/ 0 w 54"/>
                  <a:gd name="T61" fmla="*/ 21 h 22"/>
                  <a:gd name="T62" fmla="*/ 4 w 54"/>
                  <a:gd name="T63" fmla="*/ 19 h 22"/>
                  <a:gd name="T64" fmla="*/ 7 w 54"/>
                  <a:gd name="T65" fmla="*/ 18 h 22"/>
                  <a:gd name="T66" fmla="*/ 8 w 54"/>
                  <a:gd name="T67" fmla="*/ 18 h 22"/>
                  <a:gd name="T68" fmla="*/ 12 w 54"/>
                  <a:gd name="T69" fmla="*/ 16 h 22"/>
                  <a:gd name="T70" fmla="*/ 15 w 54"/>
                  <a:gd name="T71" fmla="*/ 15 h 22"/>
                  <a:gd name="T72" fmla="*/ 24 w 54"/>
                  <a:gd name="T73" fmla="*/ 11 h 22"/>
                  <a:gd name="T74" fmla="*/ 26 w 54"/>
                  <a:gd name="T75" fmla="*/ 11 h 22"/>
                  <a:gd name="T76" fmla="*/ 26 w 54"/>
                  <a:gd name="T77" fmla="*/ 10 h 22"/>
                  <a:gd name="T78" fmla="*/ 28 w 54"/>
                  <a:gd name="T79" fmla="*/ 10 h 22"/>
                  <a:gd name="T80" fmla="*/ 25 w 54"/>
                  <a:gd name="T81" fmla="*/ 13 h 22"/>
                  <a:gd name="T82" fmla="*/ 31 w 54"/>
                  <a:gd name="T83" fmla="*/ 10 h 22"/>
                  <a:gd name="T84" fmla="*/ 32 w 54"/>
                  <a:gd name="T85" fmla="*/ 8 h 22"/>
                  <a:gd name="T86" fmla="*/ 31 w 54"/>
                  <a:gd name="T87" fmla="*/ 8 h 22"/>
                  <a:gd name="T88" fmla="*/ 33 w 54"/>
                  <a:gd name="T89" fmla="*/ 8 h 22"/>
                  <a:gd name="T90" fmla="*/ 33 w 54"/>
                  <a:gd name="T91" fmla="*/ 9 h 22"/>
                  <a:gd name="T92" fmla="*/ 38 w 54"/>
                  <a:gd name="T93" fmla="*/ 7 h 22"/>
                  <a:gd name="T94" fmla="*/ 39 w 54"/>
                  <a:gd name="T95" fmla="*/ 7 h 22"/>
                  <a:gd name="T96" fmla="*/ 41 w 54"/>
                  <a:gd name="T97" fmla="*/ 6 h 22"/>
                  <a:gd name="T98" fmla="*/ 48 w 54"/>
                  <a:gd name="T99" fmla="*/ 4 h 22"/>
                  <a:gd name="T100" fmla="*/ 48 w 54"/>
                  <a:gd name="T101" fmla="*/ 4 h 22"/>
                  <a:gd name="T102" fmla="*/ 48 w 54"/>
                  <a:gd name="T103" fmla="*/ 3 h 22"/>
                  <a:gd name="T104" fmla="*/ 51 w 54"/>
                  <a:gd name="T105"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2">
                    <a:moveTo>
                      <a:pt x="51" y="2"/>
                    </a:moveTo>
                    <a:cubicBezTo>
                      <a:pt x="50" y="2"/>
                      <a:pt x="50" y="2"/>
                      <a:pt x="50" y="2"/>
                    </a:cubicBezTo>
                    <a:cubicBezTo>
                      <a:pt x="50" y="2"/>
                      <a:pt x="50" y="2"/>
                      <a:pt x="50" y="2"/>
                    </a:cubicBezTo>
                    <a:cubicBezTo>
                      <a:pt x="50" y="2"/>
                      <a:pt x="51" y="2"/>
                      <a:pt x="52" y="2"/>
                    </a:cubicBezTo>
                    <a:cubicBezTo>
                      <a:pt x="53" y="2"/>
                      <a:pt x="53" y="4"/>
                      <a:pt x="54" y="3"/>
                    </a:cubicBezTo>
                    <a:cubicBezTo>
                      <a:pt x="52" y="6"/>
                      <a:pt x="48" y="0"/>
                      <a:pt x="48" y="5"/>
                    </a:cubicBezTo>
                    <a:cubicBezTo>
                      <a:pt x="48" y="5"/>
                      <a:pt x="48" y="5"/>
                      <a:pt x="48" y="5"/>
                    </a:cubicBezTo>
                    <a:cubicBezTo>
                      <a:pt x="48" y="6"/>
                      <a:pt x="46" y="6"/>
                      <a:pt x="45" y="6"/>
                    </a:cubicBezTo>
                    <a:cubicBezTo>
                      <a:pt x="45" y="6"/>
                      <a:pt x="45" y="6"/>
                      <a:pt x="45" y="6"/>
                    </a:cubicBezTo>
                    <a:cubicBezTo>
                      <a:pt x="45" y="6"/>
                      <a:pt x="45" y="6"/>
                      <a:pt x="45" y="6"/>
                    </a:cubicBezTo>
                    <a:cubicBezTo>
                      <a:pt x="44" y="6"/>
                      <a:pt x="44" y="6"/>
                      <a:pt x="44" y="6"/>
                    </a:cubicBezTo>
                    <a:cubicBezTo>
                      <a:pt x="45" y="6"/>
                      <a:pt x="45" y="7"/>
                      <a:pt x="45" y="7"/>
                    </a:cubicBezTo>
                    <a:cubicBezTo>
                      <a:pt x="44" y="6"/>
                      <a:pt x="41" y="5"/>
                      <a:pt x="40" y="7"/>
                    </a:cubicBezTo>
                    <a:cubicBezTo>
                      <a:pt x="40" y="7"/>
                      <a:pt x="40" y="7"/>
                      <a:pt x="40" y="7"/>
                    </a:cubicBezTo>
                    <a:cubicBezTo>
                      <a:pt x="40" y="8"/>
                      <a:pt x="40" y="8"/>
                      <a:pt x="40" y="8"/>
                    </a:cubicBezTo>
                    <a:cubicBezTo>
                      <a:pt x="40" y="9"/>
                      <a:pt x="37" y="8"/>
                      <a:pt x="38" y="10"/>
                    </a:cubicBezTo>
                    <a:cubicBezTo>
                      <a:pt x="36" y="9"/>
                      <a:pt x="36" y="9"/>
                      <a:pt x="36" y="9"/>
                    </a:cubicBezTo>
                    <a:cubicBezTo>
                      <a:pt x="35" y="12"/>
                      <a:pt x="32" y="10"/>
                      <a:pt x="31" y="12"/>
                    </a:cubicBezTo>
                    <a:cubicBezTo>
                      <a:pt x="29" y="13"/>
                      <a:pt x="28" y="13"/>
                      <a:pt x="26" y="14"/>
                    </a:cubicBezTo>
                    <a:cubicBezTo>
                      <a:pt x="25" y="13"/>
                      <a:pt x="25" y="13"/>
                      <a:pt x="25" y="13"/>
                    </a:cubicBezTo>
                    <a:cubicBezTo>
                      <a:pt x="24" y="16"/>
                      <a:pt x="21" y="13"/>
                      <a:pt x="21" y="16"/>
                    </a:cubicBezTo>
                    <a:cubicBezTo>
                      <a:pt x="21" y="16"/>
                      <a:pt x="19" y="15"/>
                      <a:pt x="19" y="15"/>
                    </a:cubicBezTo>
                    <a:cubicBezTo>
                      <a:pt x="15" y="14"/>
                      <a:pt x="18" y="18"/>
                      <a:pt x="14" y="18"/>
                    </a:cubicBezTo>
                    <a:cubicBezTo>
                      <a:pt x="15" y="18"/>
                      <a:pt x="15" y="18"/>
                      <a:pt x="15" y="18"/>
                    </a:cubicBezTo>
                    <a:cubicBezTo>
                      <a:pt x="13" y="16"/>
                      <a:pt x="12" y="18"/>
                      <a:pt x="11" y="19"/>
                    </a:cubicBezTo>
                    <a:cubicBezTo>
                      <a:pt x="10" y="18"/>
                      <a:pt x="10" y="18"/>
                      <a:pt x="10" y="18"/>
                    </a:cubicBezTo>
                    <a:cubicBezTo>
                      <a:pt x="9" y="21"/>
                      <a:pt x="7" y="17"/>
                      <a:pt x="6" y="20"/>
                    </a:cubicBezTo>
                    <a:cubicBezTo>
                      <a:pt x="5" y="21"/>
                      <a:pt x="5" y="21"/>
                      <a:pt x="5" y="21"/>
                    </a:cubicBezTo>
                    <a:cubicBezTo>
                      <a:pt x="5" y="20"/>
                      <a:pt x="4" y="20"/>
                      <a:pt x="4" y="20"/>
                    </a:cubicBezTo>
                    <a:cubicBezTo>
                      <a:pt x="2" y="20"/>
                      <a:pt x="3" y="22"/>
                      <a:pt x="1" y="21"/>
                    </a:cubicBezTo>
                    <a:cubicBezTo>
                      <a:pt x="0" y="21"/>
                      <a:pt x="0" y="21"/>
                      <a:pt x="0" y="21"/>
                    </a:cubicBezTo>
                    <a:cubicBezTo>
                      <a:pt x="2" y="20"/>
                      <a:pt x="2" y="19"/>
                      <a:pt x="4" y="19"/>
                    </a:cubicBezTo>
                    <a:cubicBezTo>
                      <a:pt x="5" y="17"/>
                      <a:pt x="7" y="20"/>
                      <a:pt x="7" y="18"/>
                    </a:cubicBezTo>
                    <a:cubicBezTo>
                      <a:pt x="8" y="18"/>
                      <a:pt x="8" y="18"/>
                      <a:pt x="8" y="18"/>
                    </a:cubicBezTo>
                    <a:cubicBezTo>
                      <a:pt x="8" y="16"/>
                      <a:pt x="11" y="18"/>
                      <a:pt x="12" y="16"/>
                    </a:cubicBezTo>
                    <a:cubicBezTo>
                      <a:pt x="12" y="14"/>
                      <a:pt x="14" y="16"/>
                      <a:pt x="15" y="15"/>
                    </a:cubicBezTo>
                    <a:cubicBezTo>
                      <a:pt x="18" y="13"/>
                      <a:pt x="21" y="12"/>
                      <a:pt x="24" y="11"/>
                    </a:cubicBezTo>
                    <a:cubicBezTo>
                      <a:pt x="24" y="12"/>
                      <a:pt x="26" y="12"/>
                      <a:pt x="26" y="11"/>
                    </a:cubicBezTo>
                    <a:cubicBezTo>
                      <a:pt x="26" y="10"/>
                      <a:pt x="26" y="10"/>
                      <a:pt x="26" y="10"/>
                    </a:cubicBezTo>
                    <a:cubicBezTo>
                      <a:pt x="27" y="12"/>
                      <a:pt x="28" y="9"/>
                      <a:pt x="28" y="10"/>
                    </a:cubicBezTo>
                    <a:cubicBezTo>
                      <a:pt x="25" y="13"/>
                      <a:pt x="25" y="13"/>
                      <a:pt x="25" y="13"/>
                    </a:cubicBezTo>
                    <a:cubicBezTo>
                      <a:pt x="28" y="14"/>
                      <a:pt x="29" y="10"/>
                      <a:pt x="31" y="10"/>
                    </a:cubicBezTo>
                    <a:cubicBezTo>
                      <a:pt x="31" y="9"/>
                      <a:pt x="32" y="9"/>
                      <a:pt x="32" y="8"/>
                    </a:cubicBezTo>
                    <a:cubicBezTo>
                      <a:pt x="31" y="8"/>
                      <a:pt x="31" y="8"/>
                      <a:pt x="31" y="8"/>
                    </a:cubicBezTo>
                    <a:cubicBezTo>
                      <a:pt x="33" y="8"/>
                      <a:pt x="33" y="8"/>
                      <a:pt x="33" y="8"/>
                    </a:cubicBezTo>
                    <a:cubicBezTo>
                      <a:pt x="32" y="8"/>
                      <a:pt x="33" y="9"/>
                      <a:pt x="33" y="9"/>
                    </a:cubicBezTo>
                    <a:cubicBezTo>
                      <a:pt x="34" y="7"/>
                      <a:pt x="37" y="8"/>
                      <a:pt x="38" y="7"/>
                    </a:cubicBezTo>
                    <a:cubicBezTo>
                      <a:pt x="39" y="7"/>
                      <a:pt x="39" y="7"/>
                      <a:pt x="39" y="7"/>
                    </a:cubicBezTo>
                    <a:cubicBezTo>
                      <a:pt x="39" y="6"/>
                      <a:pt x="40" y="6"/>
                      <a:pt x="41" y="6"/>
                    </a:cubicBezTo>
                    <a:cubicBezTo>
                      <a:pt x="43" y="3"/>
                      <a:pt x="45" y="3"/>
                      <a:pt x="48" y="4"/>
                    </a:cubicBezTo>
                    <a:cubicBezTo>
                      <a:pt x="48" y="4"/>
                      <a:pt x="48" y="4"/>
                      <a:pt x="48" y="4"/>
                    </a:cubicBezTo>
                    <a:cubicBezTo>
                      <a:pt x="48" y="3"/>
                      <a:pt x="48" y="3"/>
                      <a:pt x="48" y="3"/>
                    </a:cubicBezTo>
                    <a:cubicBezTo>
                      <a:pt x="49" y="3"/>
                      <a:pt x="49" y="1"/>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0" name="Freeform 922">
                <a:extLst>
                  <a:ext uri="{FF2B5EF4-FFF2-40B4-BE49-F238E27FC236}">
                    <a16:creationId xmlns:a16="http://schemas.microsoft.com/office/drawing/2014/main" id="{C593192F-4078-4227-9E3A-72F5435DD304}"/>
                  </a:ext>
                </a:extLst>
              </p:cNvPr>
              <p:cNvSpPr/>
              <p:nvPr/>
            </p:nvSpPr>
            <p:spPr bwMode="auto">
              <a:xfrm>
                <a:off x="2504" y="1483"/>
                <a:ext cx="8" cy="5"/>
              </a:xfrm>
              <a:custGeom>
                <a:gdLst>
                  <a:gd name="T0" fmla="*/ 3 w 3"/>
                  <a:gd name="T1" fmla="*/ 0 h 2"/>
                  <a:gd name="T2" fmla="*/ 0 w 3"/>
                  <a:gd name="T3" fmla="*/ 1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1"/>
                      <a:pt x="1" y="2"/>
                      <a:pt x="0" y="1"/>
                    </a:cubicBezTo>
                    <a:cubicBezTo>
                      <a:pt x="0"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1" name="Freeform 923">
                <a:extLst>
                  <a:ext uri="{FF2B5EF4-FFF2-40B4-BE49-F238E27FC236}">
                    <a16:creationId xmlns:a16="http://schemas.microsoft.com/office/drawing/2014/main" id="{2FB117B2-34EB-4DC8-AAD0-4619957C1A75}"/>
                  </a:ext>
                </a:extLst>
              </p:cNvPr>
              <p:cNvSpPr/>
              <p:nvPr/>
            </p:nvSpPr>
            <p:spPr bwMode="auto">
              <a:xfrm>
                <a:off x="3714" y="1483"/>
                <a:ext cx="5" cy="3"/>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2" name="Freeform 924">
                <a:extLst>
                  <a:ext uri="{FF2B5EF4-FFF2-40B4-BE49-F238E27FC236}">
                    <a16:creationId xmlns:a16="http://schemas.microsoft.com/office/drawing/2014/main" id="{788DAF1C-1D1A-461B-8036-02839D27F212}"/>
                  </a:ext>
                </a:extLst>
              </p:cNvPr>
              <p:cNvSpPr/>
              <p:nvPr/>
            </p:nvSpPr>
            <p:spPr bwMode="auto">
              <a:xfrm>
                <a:off x="3567" y="1483"/>
                <a:ext cx="5" cy="5"/>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3" name="Freeform 925">
                <a:extLst>
                  <a:ext uri="{FF2B5EF4-FFF2-40B4-BE49-F238E27FC236}">
                    <a16:creationId xmlns:a16="http://schemas.microsoft.com/office/drawing/2014/main" id="{09830005-2E6F-4C91-AC53-FA2BD9468B18}"/>
                  </a:ext>
                </a:extLst>
              </p:cNvPr>
              <p:cNvSpPr/>
              <p:nvPr/>
            </p:nvSpPr>
            <p:spPr bwMode="auto">
              <a:xfrm>
                <a:off x="4190" y="1483"/>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4" name="Freeform 926">
                <a:extLst>
                  <a:ext uri="{FF2B5EF4-FFF2-40B4-BE49-F238E27FC236}">
                    <a16:creationId xmlns:a16="http://schemas.microsoft.com/office/drawing/2014/main" id="{C56289B3-3E20-4631-B4A7-08B786D82454}"/>
                  </a:ext>
                </a:extLst>
              </p:cNvPr>
              <p:cNvSpPr/>
              <p:nvPr/>
            </p:nvSpPr>
            <p:spPr bwMode="auto">
              <a:xfrm>
                <a:off x="3482" y="1483"/>
                <a:ext cx="13" cy="11"/>
              </a:xfrm>
              <a:custGeom>
                <a:gdLst>
                  <a:gd name="T0" fmla="*/ 5 w 5"/>
                  <a:gd name="T1" fmla="*/ 1 h 4"/>
                  <a:gd name="T2" fmla="*/ 2 w 5"/>
                  <a:gd name="T3" fmla="*/ 4 h 4"/>
                  <a:gd name="T4" fmla="*/ 1 w 5"/>
                  <a:gd name="T5" fmla="*/ 3 h 4"/>
                  <a:gd name="T6" fmla="*/ 1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3" y="2"/>
                      <a:pt x="4" y="4"/>
                      <a:pt x="2" y="4"/>
                    </a:cubicBezTo>
                    <a:cubicBezTo>
                      <a:pt x="1" y="3"/>
                      <a:pt x="2" y="3"/>
                      <a:pt x="1" y="3"/>
                    </a:cubicBezTo>
                    <a:cubicBezTo>
                      <a:pt x="1" y="3"/>
                      <a:pt x="1" y="3"/>
                      <a:pt x="1" y="3"/>
                    </a:cubicBezTo>
                    <a:cubicBezTo>
                      <a:pt x="2" y="2"/>
                      <a:pt x="0" y="0"/>
                      <a:pt x="2" y="1"/>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5" name="Freeform 927">
                <a:extLst>
                  <a:ext uri="{FF2B5EF4-FFF2-40B4-BE49-F238E27FC236}">
                    <a16:creationId xmlns:a16="http://schemas.microsoft.com/office/drawing/2014/main" id="{2C67F61C-9808-4197-A06C-5AC0C38D658C}"/>
                  </a:ext>
                </a:extLst>
              </p:cNvPr>
              <p:cNvSpPr/>
              <p:nvPr/>
            </p:nvSpPr>
            <p:spPr bwMode="auto">
              <a:xfrm>
                <a:off x="2341" y="1486"/>
                <a:ext cx="96" cy="50"/>
              </a:xfrm>
              <a:custGeom>
                <a:gdLst>
                  <a:gd name="T0" fmla="*/ 34 w 36"/>
                  <a:gd name="T1" fmla="*/ 1 h 19"/>
                  <a:gd name="T2" fmla="*/ 35 w 36"/>
                  <a:gd name="T3" fmla="*/ 1 h 19"/>
                  <a:gd name="T4" fmla="*/ 29 w 36"/>
                  <a:gd name="T5" fmla="*/ 3 h 19"/>
                  <a:gd name="T6" fmla="*/ 22 w 36"/>
                  <a:gd name="T7" fmla="*/ 8 h 19"/>
                  <a:gd name="T8" fmla="*/ 20 w 36"/>
                  <a:gd name="T9" fmla="*/ 9 h 19"/>
                  <a:gd name="T10" fmla="*/ 14 w 36"/>
                  <a:gd name="T11" fmla="*/ 12 h 19"/>
                  <a:gd name="T12" fmla="*/ 15 w 36"/>
                  <a:gd name="T13" fmla="*/ 13 h 19"/>
                  <a:gd name="T14" fmla="*/ 11 w 36"/>
                  <a:gd name="T15" fmla="*/ 14 h 19"/>
                  <a:gd name="T16" fmla="*/ 12 w 36"/>
                  <a:gd name="T17" fmla="*/ 15 h 19"/>
                  <a:gd name="T18" fmla="*/ 9 w 36"/>
                  <a:gd name="T19" fmla="*/ 16 h 19"/>
                  <a:gd name="T20" fmla="*/ 8 w 36"/>
                  <a:gd name="T21" fmla="*/ 15 h 19"/>
                  <a:gd name="T22" fmla="*/ 7 w 36"/>
                  <a:gd name="T23" fmla="*/ 16 h 19"/>
                  <a:gd name="T24" fmla="*/ 8 w 36"/>
                  <a:gd name="T25" fmla="*/ 17 h 19"/>
                  <a:gd name="T26" fmla="*/ 5 w 36"/>
                  <a:gd name="T27" fmla="*/ 17 h 19"/>
                  <a:gd name="T28" fmla="*/ 1 w 36"/>
                  <a:gd name="T29" fmla="*/ 19 h 19"/>
                  <a:gd name="T30" fmla="*/ 1 w 36"/>
                  <a:gd name="T31" fmla="*/ 18 h 19"/>
                  <a:gd name="T32" fmla="*/ 0 w 36"/>
                  <a:gd name="T33" fmla="*/ 18 h 19"/>
                  <a:gd name="T34" fmla="*/ 4 w 36"/>
                  <a:gd name="T35" fmla="*/ 16 h 19"/>
                  <a:gd name="T36" fmla="*/ 5 w 36"/>
                  <a:gd name="T37" fmla="*/ 15 h 19"/>
                  <a:gd name="T38" fmla="*/ 5 w 36"/>
                  <a:gd name="T39" fmla="*/ 15 h 19"/>
                  <a:gd name="T40" fmla="*/ 7 w 36"/>
                  <a:gd name="T41" fmla="*/ 12 h 19"/>
                  <a:gd name="T42" fmla="*/ 7 w 36"/>
                  <a:gd name="T43" fmla="*/ 12 h 19"/>
                  <a:gd name="T44" fmla="*/ 8 w 36"/>
                  <a:gd name="T45" fmla="*/ 13 h 19"/>
                  <a:gd name="T46" fmla="*/ 25 w 36"/>
                  <a:gd name="T47" fmla="*/ 4 h 19"/>
                  <a:gd name="T48" fmla="*/ 36 w 36"/>
                  <a:gd name="T49" fmla="*/ 0 h 19"/>
                  <a:gd name="T50" fmla="*/ 34 w 36"/>
                  <a:gd name="T51" fmla="*/ 1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9">
                    <a:moveTo>
                      <a:pt x="34" y="1"/>
                    </a:moveTo>
                    <a:cubicBezTo>
                      <a:pt x="35" y="1"/>
                      <a:pt x="35" y="1"/>
                      <a:pt x="35" y="1"/>
                    </a:cubicBezTo>
                    <a:cubicBezTo>
                      <a:pt x="33" y="1"/>
                      <a:pt x="31" y="4"/>
                      <a:pt x="29" y="3"/>
                    </a:cubicBezTo>
                    <a:cubicBezTo>
                      <a:pt x="28" y="5"/>
                      <a:pt x="23" y="5"/>
                      <a:pt x="22" y="8"/>
                    </a:cubicBezTo>
                    <a:cubicBezTo>
                      <a:pt x="21" y="8"/>
                      <a:pt x="20" y="7"/>
                      <a:pt x="20" y="9"/>
                    </a:cubicBezTo>
                    <a:cubicBezTo>
                      <a:pt x="18" y="9"/>
                      <a:pt x="16" y="11"/>
                      <a:pt x="14" y="12"/>
                    </a:cubicBezTo>
                    <a:cubicBezTo>
                      <a:pt x="15" y="13"/>
                      <a:pt x="15" y="13"/>
                      <a:pt x="15" y="13"/>
                    </a:cubicBezTo>
                    <a:cubicBezTo>
                      <a:pt x="14" y="13"/>
                      <a:pt x="12" y="13"/>
                      <a:pt x="11" y="14"/>
                    </a:cubicBezTo>
                    <a:cubicBezTo>
                      <a:pt x="12" y="15"/>
                      <a:pt x="12" y="15"/>
                      <a:pt x="12" y="15"/>
                    </a:cubicBezTo>
                    <a:cubicBezTo>
                      <a:pt x="10" y="15"/>
                      <a:pt x="9" y="14"/>
                      <a:pt x="9" y="16"/>
                    </a:cubicBezTo>
                    <a:cubicBezTo>
                      <a:pt x="9" y="16"/>
                      <a:pt x="8" y="15"/>
                      <a:pt x="8" y="15"/>
                    </a:cubicBezTo>
                    <a:cubicBezTo>
                      <a:pt x="7" y="16"/>
                      <a:pt x="7" y="16"/>
                      <a:pt x="7" y="16"/>
                    </a:cubicBezTo>
                    <a:cubicBezTo>
                      <a:pt x="8" y="16"/>
                      <a:pt x="9" y="16"/>
                      <a:pt x="8" y="17"/>
                    </a:cubicBezTo>
                    <a:cubicBezTo>
                      <a:pt x="7" y="16"/>
                      <a:pt x="6" y="16"/>
                      <a:pt x="5" y="17"/>
                    </a:cubicBezTo>
                    <a:cubicBezTo>
                      <a:pt x="4" y="18"/>
                      <a:pt x="2" y="18"/>
                      <a:pt x="1" y="19"/>
                    </a:cubicBezTo>
                    <a:cubicBezTo>
                      <a:pt x="1" y="18"/>
                      <a:pt x="1" y="18"/>
                      <a:pt x="1" y="18"/>
                    </a:cubicBezTo>
                    <a:cubicBezTo>
                      <a:pt x="0" y="18"/>
                      <a:pt x="0" y="18"/>
                      <a:pt x="0" y="18"/>
                    </a:cubicBezTo>
                    <a:cubicBezTo>
                      <a:pt x="2" y="18"/>
                      <a:pt x="2" y="14"/>
                      <a:pt x="4" y="16"/>
                    </a:cubicBezTo>
                    <a:cubicBezTo>
                      <a:pt x="5" y="16"/>
                      <a:pt x="5" y="15"/>
                      <a:pt x="5" y="15"/>
                    </a:cubicBezTo>
                    <a:cubicBezTo>
                      <a:pt x="5" y="15"/>
                      <a:pt x="5" y="15"/>
                      <a:pt x="5" y="15"/>
                    </a:cubicBezTo>
                    <a:cubicBezTo>
                      <a:pt x="6" y="14"/>
                      <a:pt x="7" y="13"/>
                      <a:pt x="7" y="12"/>
                    </a:cubicBezTo>
                    <a:cubicBezTo>
                      <a:pt x="7" y="12"/>
                      <a:pt x="7" y="12"/>
                      <a:pt x="7" y="12"/>
                    </a:cubicBezTo>
                    <a:cubicBezTo>
                      <a:pt x="8" y="12"/>
                      <a:pt x="7" y="13"/>
                      <a:pt x="8" y="13"/>
                    </a:cubicBezTo>
                    <a:cubicBezTo>
                      <a:pt x="14" y="10"/>
                      <a:pt x="19" y="8"/>
                      <a:pt x="25" y="4"/>
                    </a:cubicBezTo>
                    <a:cubicBezTo>
                      <a:pt x="29" y="4"/>
                      <a:pt x="31" y="1"/>
                      <a:pt x="36" y="0"/>
                    </a:cubicBez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6" name="Freeform 928">
                <a:extLst>
                  <a:ext uri="{FF2B5EF4-FFF2-40B4-BE49-F238E27FC236}">
                    <a16:creationId xmlns:a16="http://schemas.microsoft.com/office/drawing/2014/main" id="{EBEFDB3A-8B5C-4426-855A-1EE4BADBE7A4}"/>
                  </a:ext>
                </a:extLst>
              </p:cNvPr>
              <p:cNvSpPr/>
              <p:nvPr/>
            </p:nvSpPr>
            <p:spPr bwMode="auto">
              <a:xfrm>
                <a:off x="4139" y="14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7" name="Freeform 929">
                <a:extLst>
                  <a:ext uri="{FF2B5EF4-FFF2-40B4-BE49-F238E27FC236}">
                    <a16:creationId xmlns:a16="http://schemas.microsoft.com/office/drawing/2014/main" id="{6CB03929-6406-4491-9007-B238B72BDC24}"/>
                  </a:ext>
                </a:extLst>
              </p:cNvPr>
              <p:cNvSpPr/>
              <p:nvPr/>
            </p:nvSpPr>
            <p:spPr bwMode="auto">
              <a:xfrm>
                <a:off x="2498" y="1488"/>
                <a:ext cx="6" cy="3"/>
              </a:xfrm>
              <a:custGeom>
                <a:gdLst>
                  <a:gd name="T0" fmla="*/ 2 w 2"/>
                  <a:gd name="T1" fmla="*/ 0 h 1"/>
                  <a:gd name="T2" fmla="*/ 1 w 2"/>
                  <a:gd name="T3" fmla="*/ 1 h 1"/>
                  <a:gd name="T4" fmla="*/ 1 w 2"/>
                  <a:gd name="T5" fmla="*/ 0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0"/>
                      <a:pt x="0" y="0"/>
                      <a:pt x="1" y="0"/>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8" name="Freeform 930">
                <a:extLst>
                  <a:ext uri="{FF2B5EF4-FFF2-40B4-BE49-F238E27FC236}">
                    <a16:creationId xmlns:a16="http://schemas.microsoft.com/office/drawing/2014/main" id="{2B94B257-452B-43B1-98CF-8D1F64F10662}"/>
                  </a:ext>
                </a:extLst>
              </p:cNvPr>
              <p:cNvSpPr/>
              <p:nvPr/>
            </p:nvSpPr>
            <p:spPr bwMode="auto">
              <a:xfrm>
                <a:off x="3407" y="1488"/>
                <a:ext cx="72" cy="32"/>
              </a:xfrm>
              <a:custGeom>
                <a:gdLst>
                  <a:gd name="T0" fmla="*/ 23 w 27"/>
                  <a:gd name="T1" fmla="*/ 0 h 12"/>
                  <a:gd name="T2" fmla="*/ 27 w 27"/>
                  <a:gd name="T3" fmla="*/ 0 h 12"/>
                  <a:gd name="T4" fmla="*/ 27 w 27"/>
                  <a:gd name="T5" fmla="*/ 1 h 12"/>
                  <a:gd name="T6" fmla="*/ 27 w 27"/>
                  <a:gd name="T7" fmla="*/ 2 h 12"/>
                  <a:gd name="T8" fmla="*/ 24 w 27"/>
                  <a:gd name="T9" fmla="*/ 2 h 12"/>
                  <a:gd name="T10" fmla="*/ 24 w 27"/>
                  <a:gd name="T11" fmla="*/ 2 h 12"/>
                  <a:gd name="T12" fmla="*/ 23 w 27"/>
                  <a:gd name="T13" fmla="*/ 2 h 12"/>
                  <a:gd name="T14" fmla="*/ 24 w 27"/>
                  <a:gd name="T15" fmla="*/ 4 h 12"/>
                  <a:gd name="T16" fmla="*/ 25 w 27"/>
                  <a:gd name="T17" fmla="*/ 4 h 12"/>
                  <a:gd name="T18" fmla="*/ 20 w 27"/>
                  <a:gd name="T19" fmla="*/ 6 h 12"/>
                  <a:gd name="T20" fmla="*/ 18 w 27"/>
                  <a:gd name="T21" fmla="*/ 7 h 12"/>
                  <a:gd name="T22" fmla="*/ 18 w 27"/>
                  <a:gd name="T23" fmla="*/ 7 h 12"/>
                  <a:gd name="T24" fmla="*/ 15 w 27"/>
                  <a:gd name="T25" fmla="*/ 7 h 12"/>
                  <a:gd name="T26" fmla="*/ 14 w 27"/>
                  <a:gd name="T27" fmla="*/ 8 h 12"/>
                  <a:gd name="T28" fmla="*/ 14 w 27"/>
                  <a:gd name="T29" fmla="*/ 8 h 12"/>
                  <a:gd name="T30" fmla="*/ 7 w 27"/>
                  <a:gd name="T31" fmla="*/ 9 h 12"/>
                  <a:gd name="T32" fmla="*/ 5 w 27"/>
                  <a:gd name="T33" fmla="*/ 10 h 12"/>
                  <a:gd name="T34" fmla="*/ 1 w 27"/>
                  <a:gd name="T35" fmla="*/ 11 h 12"/>
                  <a:gd name="T36" fmla="*/ 1 w 27"/>
                  <a:gd name="T37" fmla="*/ 10 h 12"/>
                  <a:gd name="T38" fmla="*/ 2 w 27"/>
                  <a:gd name="T39" fmla="*/ 11 h 12"/>
                  <a:gd name="T40" fmla="*/ 2 w 27"/>
                  <a:gd name="T41" fmla="*/ 10 h 12"/>
                  <a:gd name="T42" fmla="*/ 1 w 27"/>
                  <a:gd name="T43" fmla="*/ 10 h 12"/>
                  <a:gd name="T44" fmla="*/ 0 w 27"/>
                  <a:gd name="T45" fmla="*/ 10 h 12"/>
                  <a:gd name="T46" fmla="*/ 0 w 27"/>
                  <a:gd name="T47" fmla="*/ 10 h 12"/>
                  <a:gd name="T48" fmla="*/ 0 w 27"/>
                  <a:gd name="T49" fmla="*/ 10 h 12"/>
                  <a:gd name="T50" fmla="*/ 1 w 27"/>
                  <a:gd name="T51" fmla="*/ 9 h 12"/>
                  <a:gd name="T52" fmla="*/ 0 w 27"/>
                  <a:gd name="T53" fmla="*/ 9 h 12"/>
                  <a:gd name="T54" fmla="*/ 2 w 27"/>
                  <a:gd name="T55" fmla="*/ 8 h 12"/>
                  <a:gd name="T56" fmla="*/ 2 w 27"/>
                  <a:gd name="T57" fmla="*/ 9 h 12"/>
                  <a:gd name="T58" fmla="*/ 5 w 27"/>
                  <a:gd name="T59" fmla="*/ 7 h 12"/>
                  <a:gd name="T60" fmla="*/ 10 w 27"/>
                  <a:gd name="T61" fmla="*/ 7 h 12"/>
                  <a:gd name="T62" fmla="*/ 14 w 27"/>
                  <a:gd name="T63" fmla="*/ 3 h 12"/>
                  <a:gd name="T64" fmla="*/ 19 w 27"/>
                  <a:gd name="T65" fmla="*/ 2 h 12"/>
                  <a:gd name="T66" fmla="*/ 22 w 27"/>
                  <a:gd name="T67" fmla="*/ 3 h 12"/>
                  <a:gd name="T68" fmla="*/ 23 w 27"/>
                  <a:gd name="T69" fmla="*/ 2 h 12"/>
                  <a:gd name="T70" fmla="*/ 22 w 27"/>
                  <a:gd name="T71" fmla="*/ 2 h 12"/>
                  <a:gd name="T72" fmla="*/ 22 w 27"/>
                  <a:gd name="T73" fmla="*/ 2 h 12"/>
                  <a:gd name="T74" fmla="*/ 21 w 27"/>
                  <a:gd name="T75" fmla="*/ 1 h 12"/>
                  <a:gd name="T76" fmla="*/ 22 w 27"/>
                  <a:gd name="T77" fmla="*/ 0 h 12"/>
                  <a:gd name="T78" fmla="*/ 24 w 27"/>
                  <a:gd name="T79" fmla="*/ 0 h 12"/>
                  <a:gd name="T80" fmla="*/ 23 w 27"/>
                  <a:gd name="T8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2">
                    <a:moveTo>
                      <a:pt x="23" y="0"/>
                    </a:moveTo>
                    <a:cubicBezTo>
                      <a:pt x="24" y="0"/>
                      <a:pt x="26" y="0"/>
                      <a:pt x="27" y="0"/>
                    </a:cubicBezTo>
                    <a:cubicBezTo>
                      <a:pt x="27" y="0"/>
                      <a:pt x="26" y="1"/>
                      <a:pt x="27" y="1"/>
                    </a:cubicBezTo>
                    <a:cubicBezTo>
                      <a:pt x="27" y="2"/>
                      <a:pt x="27" y="2"/>
                      <a:pt x="27" y="2"/>
                    </a:cubicBezTo>
                    <a:cubicBezTo>
                      <a:pt x="27" y="3"/>
                      <a:pt x="25" y="2"/>
                      <a:pt x="24" y="2"/>
                    </a:cubicBezTo>
                    <a:cubicBezTo>
                      <a:pt x="24" y="2"/>
                      <a:pt x="24" y="2"/>
                      <a:pt x="24" y="2"/>
                    </a:cubicBezTo>
                    <a:cubicBezTo>
                      <a:pt x="23" y="2"/>
                      <a:pt x="23" y="2"/>
                      <a:pt x="23" y="2"/>
                    </a:cubicBezTo>
                    <a:cubicBezTo>
                      <a:pt x="23" y="2"/>
                      <a:pt x="23" y="4"/>
                      <a:pt x="24" y="4"/>
                    </a:cubicBezTo>
                    <a:cubicBezTo>
                      <a:pt x="25" y="4"/>
                      <a:pt x="25" y="4"/>
                      <a:pt x="25" y="4"/>
                    </a:cubicBezTo>
                    <a:cubicBezTo>
                      <a:pt x="24" y="5"/>
                      <a:pt x="21" y="3"/>
                      <a:pt x="20" y="6"/>
                    </a:cubicBezTo>
                    <a:cubicBezTo>
                      <a:pt x="19" y="6"/>
                      <a:pt x="19" y="6"/>
                      <a:pt x="18" y="7"/>
                    </a:cubicBezTo>
                    <a:cubicBezTo>
                      <a:pt x="18" y="7"/>
                      <a:pt x="18" y="7"/>
                      <a:pt x="18" y="7"/>
                    </a:cubicBezTo>
                    <a:cubicBezTo>
                      <a:pt x="17" y="6"/>
                      <a:pt x="16" y="7"/>
                      <a:pt x="15" y="7"/>
                    </a:cubicBezTo>
                    <a:cubicBezTo>
                      <a:pt x="14" y="8"/>
                      <a:pt x="14" y="8"/>
                      <a:pt x="14" y="8"/>
                    </a:cubicBezTo>
                    <a:cubicBezTo>
                      <a:pt x="14" y="8"/>
                      <a:pt x="14" y="8"/>
                      <a:pt x="14" y="8"/>
                    </a:cubicBezTo>
                    <a:cubicBezTo>
                      <a:pt x="12" y="8"/>
                      <a:pt x="9" y="10"/>
                      <a:pt x="7" y="9"/>
                    </a:cubicBezTo>
                    <a:cubicBezTo>
                      <a:pt x="6" y="10"/>
                      <a:pt x="3" y="7"/>
                      <a:pt x="5" y="10"/>
                    </a:cubicBezTo>
                    <a:cubicBezTo>
                      <a:pt x="4" y="12"/>
                      <a:pt x="2" y="9"/>
                      <a:pt x="1" y="11"/>
                    </a:cubicBezTo>
                    <a:cubicBezTo>
                      <a:pt x="1" y="10"/>
                      <a:pt x="1" y="10"/>
                      <a:pt x="1" y="10"/>
                    </a:cubicBezTo>
                    <a:cubicBezTo>
                      <a:pt x="2" y="11"/>
                      <a:pt x="2" y="11"/>
                      <a:pt x="2" y="11"/>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1" y="9"/>
                      <a:pt x="1" y="9"/>
                      <a:pt x="1" y="9"/>
                    </a:cubicBezTo>
                    <a:cubicBezTo>
                      <a:pt x="1" y="9"/>
                      <a:pt x="0" y="9"/>
                      <a:pt x="0" y="9"/>
                    </a:cubicBezTo>
                    <a:cubicBezTo>
                      <a:pt x="1" y="8"/>
                      <a:pt x="1" y="8"/>
                      <a:pt x="2" y="8"/>
                    </a:cubicBezTo>
                    <a:cubicBezTo>
                      <a:pt x="2" y="8"/>
                      <a:pt x="2" y="9"/>
                      <a:pt x="2" y="9"/>
                    </a:cubicBezTo>
                    <a:cubicBezTo>
                      <a:pt x="2" y="7"/>
                      <a:pt x="5" y="9"/>
                      <a:pt x="5" y="7"/>
                    </a:cubicBezTo>
                    <a:cubicBezTo>
                      <a:pt x="7" y="6"/>
                      <a:pt x="8" y="4"/>
                      <a:pt x="10" y="7"/>
                    </a:cubicBezTo>
                    <a:cubicBezTo>
                      <a:pt x="10" y="4"/>
                      <a:pt x="12" y="4"/>
                      <a:pt x="14" y="3"/>
                    </a:cubicBezTo>
                    <a:cubicBezTo>
                      <a:pt x="16" y="4"/>
                      <a:pt x="17" y="1"/>
                      <a:pt x="19" y="2"/>
                    </a:cubicBezTo>
                    <a:cubicBezTo>
                      <a:pt x="19" y="1"/>
                      <a:pt x="21" y="2"/>
                      <a:pt x="22" y="3"/>
                    </a:cubicBezTo>
                    <a:cubicBezTo>
                      <a:pt x="22" y="3"/>
                      <a:pt x="22" y="2"/>
                      <a:pt x="23" y="2"/>
                    </a:cubicBezTo>
                    <a:cubicBezTo>
                      <a:pt x="23" y="2"/>
                      <a:pt x="23" y="1"/>
                      <a:pt x="22" y="2"/>
                    </a:cubicBezTo>
                    <a:cubicBezTo>
                      <a:pt x="22" y="2"/>
                      <a:pt x="22" y="2"/>
                      <a:pt x="22" y="2"/>
                    </a:cubicBezTo>
                    <a:cubicBezTo>
                      <a:pt x="21" y="1"/>
                      <a:pt x="21" y="1"/>
                      <a:pt x="21" y="1"/>
                    </a:cubicBezTo>
                    <a:cubicBezTo>
                      <a:pt x="22" y="0"/>
                      <a:pt x="22" y="0"/>
                      <a:pt x="22" y="0"/>
                    </a:cubicBezTo>
                    <a:cubicBezTo>
                      <a:pt x="23" y="1"/>
                      <a:pt x="24" y="0"/>
                      <a:pt x="24"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9" name="Freeform 931">
                <a:extLst>
                  <a:ext uri="{FF2B5EF4-FFF2-40B4-BE49-F238E27FC236}">
                    <a16:creationId xmlns:a16="http://schemas.microsoft.com/office/drawing/2014/main" id="{A2B6B59E-D62F-414F-AF70-40122CC6A41F}"/>
                  </a:ext>
                </a:extLst>
              </p:cNvPr>
              <p:cNvSpPr/>
              <p:nvPr/>
            </p:nvSpPr>
            <p:spPr bwMode="auto">
              <a:xfrm>
                <a:off x="3711" y="1488"/>
                <a:ext cx="11" cy="3"/>
              </a:xfrm>
              <a:custGeom>
                <a:gdLst>
                  <a:gd name="T0" fmla="*/ 3 w 4"/>
                  <a:gd name="T1" fmla="*/ 0 h 1"/>
                  <a:gd name="T2" fmla="*/ 3 w 4"/>
                  <a:gd name="T3" fmla="*/ 0 h 1"/>
                  <a:gd name="T4" fmla="*/ 3 w 4"/>
                  <a:gd name="T5" fmla="*/ 0 h 1"/>
                  <a:gd name="T6" fmla="*/ 4 w 4"/>
                  <a:gd name="T7" fmla="*/ 0 h 1"/>
                  <a:gd name="T8" fmla="*/ 4 w 4"/>
                  <a:gd name="T9" fmla="*/ 0 h 1"/>
                  <a:gd name="T10" fmla="*/ 4 w 4"/>
                  <a:gd name="T11" fmla="*/ 1 h 1"/>
                  <a:gd name="T12" fmla="*/ 0 w 4"/>
                  <a:gd name="T13" fmla="*/ 1 h 1"/>
                  <a:gd name="T14" fmla="*/ 2 w 4"/>
                  <a:gd name="T15" fmla="*/ 0 h 1"/>
                  <a:gd name="T16" fmla="*/ 3 w 4"/>
                  <a:gd name="T17"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0"/>
                      <a:pt x="3" y="0"/>
                    </a:cubicBezTo>
                    <a:cubicBezTo>
                      <a:pt x="4" y="0"/>
                      <a:pt x="4" y="0"/>
                      <a:pt x="4" y="0"/>
                    </a:cubicBezTo>
                    <a:cubicBezTo>
                      <a:pt x="4" y="0"/>
                      <a:pt x="4" y="0"/>
                      <a:pt x="4" y="0"/>
                    </a:cubicBezTo>
                    <a:cubicBezTo>
                      <a:pt x="4" y="1"/>
                      <a:pt x="4" y="1"/>
                      <a:pt x="4" y="1"/>
                    </a:cubicBezTo>
                    <a:cubicBezTo>
                      <a:pt x="3" y="0"/>
                      <a:pt x="1" y="0"/>
                      <a:pt x="0" y="1"/>
                    </a:cubicBezTo>
                    <a:cubicBezTo>
                      <a:pt x="1"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0" name="Freeform 932">
                <a:extLst>
                  <a:ext uri="{FF2B5EF4-FFF2-40B4-BE49-F238E27FC236}">
                    <a16:creationId xmlns:a16="http://schemas.microsoft.com/office/drawing/2014/main" id="{CB4E4E3F-EFB5-4CCF-8A1E-15B7F89A9C01}"/>
                  </a:ext>
                </a:extLst>
              </p:cNvPr>
              <p:cNvSpPr/>
              <p:nvPr/>
            </p:nvSpPr>
            <p:spPr bwMode="auto">
              <a:xfrm>
                <a:off x="4069" y="1486"/>
                <a:ext cx="8" cy="8"/>
              </a:xfrm>
              <a:custGeom>
                <a:gdLst>
                  <a:gd name="T0" fmla="*/ 2 w 3"/>
                  <a:gd name="T1" fmla="*/ 1 h 3"/>
                  <a:gd name="T2" fmla="*/ 0 w 3"/>
                  <a:gd name="T3" fmla="*/ 1 h 3"/>
                  <a:gd name="T4" fmla="*/ 2 w 3"/>
                  <a:gd name="T5" fmla="*/ 1 h 3"/>
                </a:gdLst>
                <a:cxnLst>
                  <a:cxn ang="0">
                    <a:pos x="T0" y="T1"/>
                  </a:cxn>
                  <a:cxn ang="0">
                    <a:pos x="T2" y="T3"/>
                  </a:cxn>
                  <a:cxn ang="0">
                    <a:pos x="T4" y="T5"/>
                  </a:cxn>
                </a:cxnLst>
                <a:rect l="0" t="0" r="r" b="b"/>
                <a:pathLst>
                  <a:path w="3" h="3">
                    <a:moveTo>
                      <a:pt x="2" y="1"/>
                    </a:moveTo>
                    <a:cubicBezTo>
                      <a:pt x="3" y="3"/>
                      <a:pt x="2" y="0"/>
                      <a:pt x="0" y="1"/>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1" name="Freeform 933">
                <a:extLst>
                  <a:ext uri="{FF2B5EF4-FFF2-40B4-BE49-F238E27FC236}">
                    <a16:creationId xmlns:a16="http://schemas.microsoft.com/office/drawing/2014/main" id="{72B9E3B1-E4F6-4BFE-99E8-7B33D565FC60}"/>
                  </a:ext>
                </a:extLst>
              </p:cNvPr>
              <p:cNvSpPr/>
              <p:nvPr/>
            </p:nvSpPr>
            <p:spPr bwMode="auto">
              <a:xfrm>
                <a:off x="2905" y="1488"/>
                <a:ext cx="88" cy="40"/>
              </a:xfrm>
              <a:custGeom>
                <a:gdLst>
                  <a:gd name="T0" fmla="*/ 30 w 33"/>
                  <a:gd name="T1" fmla="*/ 1 h 15"/>
                  <a:gd name="T2" fmla="*/ 30 w 33"/>
                  <a:gd name="T3" fmla="*/ 1 h 15"/>
                  <a:gd name="T4" fmla="*/ 31 w 33"/>
                  <a:gd name="T5" fmla="*/ 3 h 15"/>
                  <a:gd name="T6" fmla="*/ 33 w 33"/>
                  <a:gd name="T7" fmla="*/ 2 h 15"/>
                  <a:gd name="T8" fmla="*/ 30 w 33"/>
                  <a:gd name="T9" fmla="*/ 4 h 15"/>
                  <a:gd name="T10" fmla="*/ 27 w 33"/>
                  <a:gd name="T11" fmla="*/ 6 h 15"/>
                  <a:gd name="T12" fmla="*/ 26 w 33"/>
                  <a:gd name="T13" fmla="*/ 5 h 15"/>
                  <a:gd name="T14" fmla="*/ 24 w 33"/>
                  <a:gd name="T15" fmla="*/ 5 h 15"/>
                  <a:gd name="T16" fmla="*/ 24 w 33"/>
                  <a:gd name="T17" fmla="*/ 5 h 15"/>
                  <a:gd name="T18" fmla="*/ 26 w 33"/>
                  <a:gd name="T19" fmla="*/ 4 h 15"/>
                  <a:gd name="T20" fmla="*/ 28 w 33"/>
                  <a:gd name="T21" fmla="*/ 2 h 15"/>
                  <a:gd name="T22" fmla="*/ 25 w 33"/>
                  <a:gd name="T23" fmla="*/ 3 h 15"/>
                  <a:gd name="T24" fmla="*/ 26 w 33"/>
                  <a:gd name="T25" fmla="*/ 3 h 15"/>
                  <a:gd name="T26" fmla="*/ 23 w 33"/>
                  <a:gd name="T27" fmla="*/ 4 h 15"/>
                  <a:gd name="T28" fmla="*/ 17 w 33"/>
                  <a:gd name="T29" fmla="*/ 5 h 15"/>
                  <a:gd name="T30" fmla="*/ 17 w 33"/>
                  <a:gd name="T31" fmla="*/ 6 h 15"/>
                  <a:gd name="T32" fmla="*/ 12 w 33"/>
                  <a:gd name="T33" fmla="*/ 8 h 15"/>
                  <a:gd name="T34" fmla="*/ 10 w 33"/>
                  <a:gd name="T35" fmla="*/ 11 h 15"/>
                  <a:gd name="T36" fmla="*/ 3 w 33"/>
                  <a:gd name="T37" fmla="*/ 14 h 15"/>
                  <a:gd name="T38" fmla="*/ 0 w 33"/>
                  <a:gd name="T39" fmla="*/ 15 h 15"/>
                  <a:gd name="T40" fmla="*/ 8 w 33"/>
                  <a:gd name="T41" fmla="*/ 9 h 15"/>
                  <a:gd name="T42" fmla="*/ 11 w 33"/>
                  <a:gd name="T43" fmla="*/ 6 h 15"/>
                  <a:gd name="T44" fmla="*/ 8 w 33"/>
                  <a:gd name="T45" fmla="*/ 8 h 15"/>
                  <a:gd name="T46" fmla="*/ 13 w 33"/>
                  <a:gd name="T47" fmla="*/ 4 h 15"/>
                  <a:gd name="T48" fmla="*/ 12 w 33"/>
                  <a:gd name="T49" fmla="*/ 3 h 15"/>
                  <a:gd name="T50" fmla="*/ 9 w 33"/>
                  <a:gd name="T51" fmla="*/ 5 h 15"/>
                  <a:gd name="T52" fmla="*/ 13 w 33"/>
                  <a:gd name="T53" fmla="*/ 4 h 15"/>
                  <a:gd name="T54" fmla="*/ 26 w 33"/>
                  <a:gd name="T55" fmla="*/ 1 h 15"/>
                  <a:gd name="T56" fmla="*/ 32 w 33"/>
                  <a:gd name="T57" fmla="*/ 0 h 15"/>
                  <a:gd name="T58" fmla="*/ 30 w 33"/>
                  <a:gd name="T5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5">
                    <a:moveTo>
                      <a:pt x="30" y="1"/>
                    </a:moveTo>
                    <a:cubicBezTo>
                      <a:pt x="30" y="1"/>
                      <a:pt x="30" y="1"/>
                      <a:pt x="30" y="1"/>
                    </a:cubicBezTo>
                    <a:cubicBezTo>
                      <a:pt x="28" y="3"/>
                      <a:pt x="30" y="2"/>
                      <a:pt x="31" y="3"/>
                    </a:cubicBezTo>
                    <a:cubicBezTo>
                      <a:pt x="32" y="2"/>
                      <a:pt x="32" y="2"/>
                      <a:pt x="33" y="2"/>
                    </a:cubicBezTo>
                    <a:cubicBezTo>
                      <a:pt x="32" y="3"/>
                      <a:pt x="31" y="3"/>
                      <a:pt x="30" y="4"/>
                    </a:cubicBezTo>
                    <a:cubicBezTo>
                      <a:pt x="29" y="4"/>
                      <a:pt x="28" y="5"/>
                      <a:pt x="27" y="6"/>
                    </a:cubicBezTo>
                    <a:cubicBezTo>
                      <a:pt x="28" y="5"/>
                      <a:pt x="27" y="5"/>
                      <a:pt x="26" y="5"/>
                    </a:cubicBezTo>
                    <a:cubicBezTo>
                      <a:pt x="26" y="6"/>
                      <a:pt x="25" y="5"/>
                      <a:pt x="24" y="5"/>
                    </a:cubicBezTo>
                    <a:cubicBezTo>
                      <a:pt x="24" y="5"/>
                      <a:pt x="24" y="5"/>
                      <a:pt x="24" y="5"/>
                    </a:cubicBezTo>
                    <a:cubicBezTo>
                      <a:pt x="25" y="5"/>
                      <a:pt x="26" y="4"/>
                      <a:pt x="26" y="4"/>
                    </a:cubicBezTo>
                    <a:cubicBezTo>
                      <a:pt x="26" y="3"/>
                      <a:pt x="31" y="3"/>
                      <a:pt x="28" y="2"/>
                    </a:cubicBezTo>
                    <a:cubicBezTo>
                      <a:pt x="27" y="2"/>
                      <a:pt x="25" y="2"/>
                      <a:pt x="25" y="3"/>
                    </a:cubicBezTo>
                    <a:cubicBezTo>
                      <a:pt x="26" y="3"/>
                      <a:pt x="26" y="3"/>
                      <a:pt x="26" y="3"/>
                    </a:cubicBezTo>
                    <a:cubicBezTo>
                      <a:pt x="25" y="3"/>
                      <a:pt x="24" y="5"/>
                      <a:pt x="23" y="4"/>
                    </a:cubicBezTo>
                    <a:cubicBezTo>
                      <a:pt x="21" y="5"/>
                      <a:pt x="19" y="4"/>
                      <a:pt x="17" y="5"/>
                    </a:cubicBezTo>
                    <a:cubicBezTo>
                      <a:pt x="17" y="6"/>
                      <a:pt x="17" y="6"/>
                      <a:pt x="17" y="6"/>
                    </a:cubicBezTo>
                    <a:cubicBezTo>
                      <a:pt x="12" y="8"/>
                      <a:pt x="12" y="8"/>
                      <a:pt x="12" y="8"/>
                    </a:cubicBezTo>
                    <a:cubicBezTo>
                      <a:pt x="13" y="10"/>
                      <a:pt x="10" y="10"/>
                      <a:pt x="10" y="11"/>
                    </a:cubicBezTo>
                    <a:cubicBezTo>
                      <a:pt x="7" y="11"/>
                      <a:pt x="5" y="13"/>
                      <a:pt x="3" y="14"/>
                    </a:cubicBezTo>
                    <a:cubicBezTo>
                      <a:pt x="2" y="15"/>
                      <a:pt x="2" y="15"/>
                      <a:pt x="0" y="15"/>
                    </a:cubicBezTo>
                    <a:cubicBezTo>
                      <a:pt x="1" y="13"/>
                      <a:pt x="7" y="12"/>
                      <a:pt x="8" y="9"/>
                    </a:cubicBezTo>
                    <a:cubicBezTo>
                      <a:pt x="9" y="8"/>
                      <a:pt x="13" y="8"/>
                      <a:pt x="11" y="6"/>
                    </a:cubicBezTo>
                    <a:cubicBezTo>
                      <a:pt x="10" y="7"/>
                      <a:pt x="9" y="7"/>
                      <a:pt x="8" y="8"/>
                    </a:cubicBezTo>
                    <a:cubicBezTo>
                      <a:pt x="13" y="4"/>
                      <a:pt x="13" y="4"/>
                      <a:pt x="13" y="4"/>
                    </a:cubicBezTo>
                    <a:cubicBezTo>
                      <a:pt x="12" y="3"/>
                      <a:pt x="12" y="3"/>
                      <a:pt x="12" y="3"/>
                    </a:cubicBezTo>
                    <a:cubicBezTo>
                      <a:pt x="9" y="5"/>
                      <a:pt x="9" y="5"/>
                      <a:pt x="9" y="5"/>
                    </a:cubicBezTo>
                    <a:cubicBezTo>
                      <a:pt x="10" y="4"/>
                      <a:pt x="12" y="3"/>
                      <a:pt x="13" y="4"/>
                    </a:cubicBezTo>
                    <a:cubicBezTo>
                      <a:pt x="17" y="2"/>
                      <a:pt x="22" y="2"/>
                      <a:pt x="26" y="1"/>
                    </a:cubicBezTo>
                    <a:cubicBezTo>
                      <a:pt x="28" y="0"/>
                      <a:pt x="30" y="1"/>
                      <a:pt x="32" y="0"/>
                    </a:cubicBez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2" name="Freeform 934">
                <a:extLst>
                  <a:ext uri="{FF2B5EF4-FFF2-40B4-BE49-F238E27FC236}">
                    <a16:creationId xmlns:a16="http://schemas.microsoft.com/office/drawing/2014/main" id="{6E84B47B-7E44-4D97-92CC-EACB647B12E0}"/>
                  </a:ext>
                </a:extLst>
              </p:cNvPr>
              <p:cNvSpPr/>
              <p:nvPr/>
            </p:nvSpPr>
            <p:spPr bwMode="auto">
              <a:xfrm>
                <a:off x="3068" y="1488"/>
                <a:ext cx="8" cy="6"/>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0"/>
                      <a:pt x="2" y="2"/>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3" name="Freeform 935">
                <a:extLst>
                  <a:ext uri="{FF2B5EF4-FFF2-40B4-BE49-F238E27FC236}">
                    <a16:creationId xmlns:a16="http://schemas.microsoft.com/office/drawing/2014/main" id="{98708938-2AB5-465C-AEC2-40A41E5BC1CA}"/>
                  </a:ext>
                </a:extLst>
              </p:cNvPr>
              <p:cNvSpPr/>
              <p:nvPr/>
            </p:nvSpPr>
            <p:spPr bwMode="auto">
              <a:xfrm>
                <a:off x="3727" y="1488"/>
                <a:ext cx="6" cy="0"/>
              </a:xfrm>
              <a:custGeom>
                <a:gdLst>
                  <a:gd name="T0" fmla="*/ 0 w 6"/>
                  <a:gd name="T1" fmla="*/ 3 w 6"/>
                  <a:gd name="T2" fmla="*/ 6 w 6"/>
                  <a:gd name="T3" fmla="*/ 0 w 6"/>
                </a:gdLst>
                <a:cxnLst>
                  <a:cxn ang="0">
                    <a:pos x="T0" y="0"/>
                  </a:cxn>
                  <a:cxn ang="0">
                    <a:pos x="T1" y="0"/>
                  </a:cxn>
                  <a:cxn ang="0">
                    <a:pos x="T2" y="0"/>
                  </a:cxn>
                  <a:cxn ang="0">
                    <a:pos x="T3" y="0"/>
                  </a:cxn>
                </a:cxnLst>
                <a:rect l="0" t="0" r="r" b="b"/>
                <a:pathLst>
                  <a:path w="6">
                    <a:moveTo>
                      <a:pt x="0" y="0"/>
                    </a:moveTo>
                    <a:lnTo>
                      <a:pt x="3"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4" name="Freeform 936">
                <a:extLst>
                  <a:ext uri="{FF2B5EF4-FFF2-40B4-BE49-F238E27FC236}">
                    <a16:creationId xmlns:a16="http://schemas.microsoft.com/office/drawing/2014/main" id="{6D1B3DC8-5906-4231-9E73-79F9510070D2}"/>
                  </a:ext>
                </a:extLst>
              </p:cNvPr>
              <p:cNvSpPr/>
              <p:nvPr/>
            </p:nvSpPr>
            <p:spPr bwMode="auto">
              <a:xfrm>
                <a:off x="4235" y="1488"/>
                <a:ext cx="3"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5" name="Freeform 937">
                <a:extLst>
                  <a:ext uri="{FF2B5EF4-FFF2-40B4-BE49-F238E27FC236}">
                    <a16:creationId xmlns:a16="http://schemas.microsoft.com/office/drawing/2014/main" id="{D2A62151-33F9-4AA4-AE81-B0C60DFA6D68}"/>
                  </a:ext>
                </a:extLst>
              </p:cNvPr>
              <p:cNvSpPr/>
              <p:nvPr/>
            </p:nvSpPr>
            <p:spPr bwMode="auto">
              <a:xfrm>
                <a:off x="2485" y="1488"/>
                <a:ext cx="13" cy="11"/>
              </a:xfrm>
              <a:custGeom>
                <a:gdLst>
                  <a:gd name="T0" fmla="*/ 5 w 5"/>
                  <a:gd name="T1" fmla="*/ 2 h 4"/>
                  <a:gd name="T2" fmla="*/ 0 w 5"/>
                  <a:gd name="T3" fmla="*/ 4 h 4"/>
                  <a:gd name="T4" fmla="*/ 3 w 5"/>
                  <a:gd name="T5" fmla="*/ 0 h 4"/>
                  <a:gd name="T6" fmla="*/ 5 w 5"/>
                  <a:gd name="T7" fmla="*/ 2 h 4"/>
                </a:gdLst>
                <a:cxnLst>
                  <a:cxn ang="0">
                    <a:pos x="T0" y="T1"/>
                  </a:cxn>
                  <a:cxn ang="0">
                    <a:pos x="T2" y="T3"/>
                  </a:cxn>
                  <a:cxn ang="0">
                    <a:pos x="T4" y="T5"/>
                  </a:cxn>
                  <a:cxn ang="0">
                    <a:pos x="T6" y="T7"/>
                  </a:cxn>
                </a:cxnLst>
                <a:rect l="0" t="0" r="r" b="b"/>
                <a:pathLst>
                  <a:path w="5" h="4">
                    <a:moveTo>
                      <a:pt x="5" y="2"/>
                    </a:moveTo>
                    <a:cubicBezTo>
                      <a:pt x="3" y="3"/>
                      <a:pt x="2" y="4"/>
                      <a:pt x="0" y="4"/>
                    </a:cubicBezTo>
                    <a:cubicBezTo>
                      <a:pt x="3" y="0"/>
                      <a:pt x="3" y="0"/>
                      <a:pt x="3" y="0"/>
                    </a:cubicBezTo>
                    <a:cubicBezTo>
                      <a:pt x="4"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6" name="Freeform 938">
                <a:extLst>
                  <a:ext uri="{FF2B5EF4-FFF2-40B4-BE49-F238E27FC236}">
                    <a16:creationId xmlns:a16="http://schemas.microsoft.com/office/drawing/2014/main" id="{B4BD94DB-B85F-439C-A8AF-695F7F752CA5}"/>
                  </a:ext>
                </a:extLst>
              </p:cNvPr>
              <p:cNvSpPr/>
              <p:nvPr/>
            </p:nvSpPr>
            <p:spPr bwMode="auto">
              <a:xfrm>
                <a:off x="3789" y="1488"/>
                <a:ext cx="5" cy="6"/>
              </a:xfrm>
              <a:custGeom>
                <a:gdLst>
                  <a:gd name="T0" fmla="*/ 2 w 2"/>
                  <a:gd name="T1" fmla="*/ 2 h 2"/>
                  <a:gd name="T2" fmla="*/ 0 w 2"/>
                  <a:gd name="T3" fmla="*/ 1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1"/>
                    </a:cubicBezTo>
                    <a:cubicBezTo>
                      <a:pt x="1" y="0"/>
                      <a:pt x="1" y="0"/>
                      <a:pt x="1"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7" name="Freeform 939">
                <a:extLst>
                  <a:ext uri="{FF2B5EF4-FFF2-40B4-BE49-F238E27FC236}">
                    <a16:creationId xmlns:a16="http://schemas.microsoft.com/office/drawing/2014/main" id="{4C04CB86-0FAC-4A0E-8A93-1475B6C468AD}"/>
                  </a:ext>
                </a:extLst>
              </p:cNvPr>
              <p:cNvSpPr/>
              <p:nvPr/>
            </p:nvSpPr>
            <p:spPr bwMode="auto">
              <a:xfrm>
                <a:off x="4123" y="1488"/>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8" name="Freeform 940">
                <a:extLst>
                  <a:ext uri="{FF2B5EF4-FFF2-40B4-BE49-F238E27FC236}">
                    <a16:creationId xmlns:a16="http://schemas.microsoft.com/office/drawing/2014/main" id="{EA6DE98C-7652-4380-A3D7-9CC02DBEB689}"/>
                  </a:ext>
                </a:extLst>
              </p:cNvPr>
              <p:cNvSpPr/>
              <p:nvPr/>
            </p:nvSpPr>
            <p:spPr bwMode="auto">
              <a:xfrm>
                <a:off x="4072" y="1491"/>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9" name="Freeform 941">
                <a:extLst>
                  <a:ext uri="{FF2B5EF4-FFF2-40B4-BE49-F238E27FC236}">
                    <a16:creationId xmlns:a16="http://schemas.microsoft.com/office/drawing/2014/main" id="{81A476E4-B184-4BA0-B7C8-C8C843C21CD2}"/>
                  </a:ext>
                </a:extLst>
              </p:cNvPr>
              <p:cNvSpPr/>
              <p:nvPr/>
            </p:nvSpPr>
            <p:spPr bwMode="auto">
              <a:xfrm>
                <a:off x="4115" y="149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0" name="Freeform 942">
                <a:extLst>
                  <a:ext uri="{FF2B5EF4-FFF2-40B4-BE49-F238E27FC236}">
                    <a16:creationId xmlns:a16="http://schemas.microsoft.com/office/drawing/2014/main" id="{10546502-63A2-4F38-8BD2-D1922B112C1E}"/>
                  </a:ext>
                </a:extLst>
              </p:cNvPr>
              <p:cNvSpPr/>
              <p:nvPr/>
            </p:nvSpPr>
            <p:spPr bwMode="auto">
              <a:xfrm>
                <a:off x="4171" y="1488"/>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1" name="Freeform 943">
                <a:extLst>
                  <a:ext uri="{FF2B5EF4-FFF2-40B4-BE49-F238E27FC236}">
                    <a16:creationId xmlns:a16="http://schemas.microsoft.com/office/drawing/2014/main" id="{9CC01DCE-3C31-4827-AB1A-646A2F7F5AF7}"/>
                  </a:ext>
                </a:extLst>
              </p:cNvPr>
              <p:cNvSpPr/>
              <p:nvPr/>
            </p:nvSpPr>
            <p:spPr bwMode="auto">
              <a:xfrm>
                <a:off x="4208" y="1491"/>
                <a:ext cx="8" cy="5"/>
              </a:xfrm>
              <a:custGeom>
                <a:gdLst>
                  <a:gd name="T0" fmla="*/ 2 w 3"/>
                  <a:gd name="T1" fmla="*/ 2 h 2"/>
                  <a:gd name="T2" fmla="*/ 0 w 3"/>
                  <a:gd name="T3" fmla="*/ 1 h 2"/>
                  <a:gd name="T4" fmla="*/ 1 w 3"/>
                  <a:gd name="T5" fmla="*/ 0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0" y="2"/>
                      <a:pt x="0" y="1"/>
                    </a:cubicBezTo>
                    <a:cubicBezTo>
                      <a:pt x="1" y="0"/>
                      <a:pt x="1" y="0"/>
                      <a:pt x="1" y="0"/>
                    </a:cubicBezTo>
                    <a:cubicBezTo>
                      <a:pt x="3" y="1"/>
                      <a:pt x="3" y="1"/>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2" name="Freeform 944">
                <a:extLst>
                  <a:ext uri="{FF2B5EF4-FFF2-40B4-BE49-F238E27FC236}">
                    <a16:creationId xmlns:a16="http://schemas.microsoft.com/office/drawing/2014/main" id="{7C5A55D3-A47E-48B6-A145-A4EDE95DF34F}"/>
                  </a:ext>
                </a:extLst>
              </p:cNvPr>
              <p:cNvSpPr/>
              <p:nvPr/>
            </p:nvSpPr>
            <p:spPr bwMode="auto">
              <a:xfrm>
                <a:off x="3778" y="1491"/>
                <a:ext cx="11" cy="8"/>
              </a:xfrm>
              <a:custGeom>
                <a:gdLst>
                  <a:gd name="T0" fmla="*/ 3 w 4"/>
                  <a:gd name="T1" fmla="*/ 1 h 3"/>
                  <a:gd name="T2" fmla="*/ 0 w 4"/>
                  <a:gd name="T3" fmla="*/ 2 h 3"/>
                  <a:gd name="T4" fmla="*/ 3 w 4"/>
                  <a:gd name="T5" fmla="*/ 1 h 3"/>
                </a:gdLst>
                <a:cxnLst>
                  <a:cxn ang="0">
                    <a:pos x="T0" y="T1"/>
                  </a:cxn>
                  <a:cxn ang="0">
                    <a:pos x="T2" y="T3"/>
                  </a:cxn>
                  <a:cxn ang="0">
                    <a:pos x="T4" y="T5"/>
                  </a:cxn>
                </a:cxnLst>
                <a:rect l="0" t="0" r="r" b="b"/>
                <a:pathLst>
                  <a:path w="4" h="3">
                    <a:moveTo>
                      <a:pt x="3" y="1"/>
                    </a:moveTo>
                    <a:cubicBezTo>
                      <a:pt x="4" y="3"/>
                      <a:pt x="1" y="0"/>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3" name="Freeform 945">
                <a:extLst>
                  <a:ext uri="{FF2B5EF4-FFF2-40B4-BE49-F238E27FC236}">
                    <a16:creationId xmlns:a16="http://schemas.microsoft.com/office/drawing/2014/main" id="{DB57CCD0-44EE-46EC-8A94-90C468F62B93}"/>
                  </a:ext>
                </a:extLst>
              </p:cNvPr>
              <p:cNvSpPr/>
              <p:nvPr/>
            </p:nvSpPr>
            <p:spPr bwMode="auto">
              <a:xfrm>
                <a:off x="2437" y="1494"/>
                <a:ext cx="3" cy="2"/>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0"/>
                      <a:pt x="0"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4" name="Freeform 946">
                <a:extLst>
                  <a:ext uri="{FF2B5EF4-FFF2-40B4-BE49-F238E27FC236}">
                    <a16:creationId xmlns:a16="http://schemas.microsoft.com/office/drawing/2014/main" id="{16B0E8BC-38E6-49A4-BEF4-59F632291007}"/>
                  </a:ext>
                </a:extLst>
              </p:cNvPr>
              <p:cNvSpPr/>
              <p:nvPr/>
            </p:nvSpPr>
            <p:spPr bwMode="auto">
              <a:xfrm>
                <a:off x="4238" y="1494"/>
                <a:ext cx="10" cy="26"/>
              </a:xfrm>
              <a:custGeom>
                <a:gdLst>
                  <a:gd name="T0" fmla="*/ 4 w 4"/>
                  <a:gd name="T1" fmla="*/ 4 h 10"/>
                  <a:gd name="T2" fmla="*/ 2 w 4"/>
                  <a:gd name="T3" fmla="*/ 7 h 10"/>
                  <a:gd name="T4" fmla="*/ 2 w 4"/>
                  <a:gd name="T5" fmla="*/ 10 h 10"/>
                  <a:gd name="T6" fmla="*/ 1 w 4"/>
                  <a:gd name="T7" fmla="*/ 10 h 10"/>
                  <a:gd name="T8" fmla="*/ 2 w 4"/>
                  <a:gd name="T9" fmla="*/ 4 h 10"/>
                  <a:gd name="T10" fmla="*/ 2 w 4"/>
                  <a:gd name="T11" fmla="*/ 1 h 10"/>
                  <a:gd name="T12" fmla="*/ 1 w 4"/>
                  <a:gd name="T13" fmla="*/ 0 h 10"/>
                  <a:gd name="T14" fmla="*/ 4 w 4"/>
                  <a:gd name="T15" fmla="*/ 4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4"/>
                    </a:moveTo>
                    <a:cubicBezTo>
                      <a:pt x="3" y="5"/>
                      <a:pt x="3" y="6"/>
                      <a:pt x="2" y="7"/>
                    </a:cubicBezTo>
                    <a:cubicBezTo>
                      <a:pt x="4" y="8"/>
                      <a:pt x="1" y="9"/>
                      <a:pt x="2" y="10"/>
                    </a:cubicBezTo>
                    <a:cubicBezTo>
                      <a:pt x="1" y="10"/>
                      <a:pt x="1" y="10"/>
                      <a:pt x="1" y="10"/>
                    </a:cubicBezTo>
                    <a:cubicBezTo>
                      <a:pt x="1" y="8"/>
                      <a:pt x="0" y="6"/>
                      <a:pt x="2" y="4"/>
                    </a:cubicBezTo>
                    <a:cubicBezTo>
                      <a:pt x="0" y="3"/>
                      <a:pt x="2" y="2"/>
                      <a:pt x="2" y="1"/>
                    </a:cubicBezTo>
                    <a:cubicBezTo>
                      <a:pt x="1" y="0"/>
                      <a:pt x="1" y="0"/>
                      <a:pt x="1" y="0"/>
                    </a:cubicBezTo>
                    <a:cubicBezTo>
                      <a:pt x="3" y="0"/>
                      <a:pt x="2"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5" name="Freeform 947">
                <a:extLst>
                  <a:ext uri="{FF2B5EF4-FFF2-40B4-BE49-F238E27FC236}">
                    <a16:creationId xmlns:a16="http://schemas.microsoft.com/office/drawing/2014/main" id="{2340EA43-B7A0-470D-B351-0068D091D918}"/>
                  </a:ext>
                </a:extLst>
              </p:cNvPr>
              <p:cNvSpPr/>
              <p:nvPr/>
            </p:nvSpPr>
            <p:spPr bwMode="auto">
              <a:xfrm>
                <a:off x="3570" y="1494"/>
                <a:ext cx="139" cy="53"/>
              </a:xfrm>
              <a:custGeom>
                <a:gdLst>
                  <a:gd name="T0" fmla="*/ 45 w 52"/>
                  <a:gd name="T1" fmla="*/ 2 h 20"/>
                  <a:gd name="T2" fmla="*/ 51 w 52"/>
                  <a:gd name="T3" fmla="*/ 1 h 20"/>
                  <a:gd name="T4" fmla="*/ 49 w 52"/>
                  <a:gd name="T5" fmla="*/ 2 h 20"/>
                  <a:gd name="T6" fmla="*/ 48 w 52"/>
                  <a:gd name="T7" fmla="*/ 2 h 20"/>
                  <a:gd name="T8" fmla="*/ 45 w 52"/>
                  <a:gd name="T9" fmla="*/ 3 h 20"/>
                  <a:gd name="T10" fmla="*/ 43 w 52"/>
                  <a:gd name="T11" fmla="*/ 4 h 20"/>
                  <a:gd name="T12" fmla="*/ 38 w 52"/>
                  <a:gd name="T13" fmla="*/ 7 h 20"/>
                  <a:gd name="T14" fmla="*/ 36 w 52"/>
                  <a:gd name="T15" fmla="*/ 5 h 20"/>
                  <a:gd name="T16" fmla="*/ 34 w 52"/>
                  <a:gd name="T17" fmla="*/ 5 h 20"/>
                  <a:gd name="T18" fmla="*/ 32 w 52"/>
                  <a:gd name="T19" fmla="*/ 9 h 20"/>
                  <a:gd name="T20" fmla="*/ 24 w 52"/>
                  <a:gd name="T21" fmla="*/ 8 h 20"/>
                  <a:gd name="T22" fmla="*/ 24 w 52"/>
                  <a:gd name="T23" fmla="*/ 7 h 20"/>
                  <a:gd name="T24" fmla="*/ 22 w 52"/>
                  <a:gd name="T25" fmla="*/ 10 h 20"/>
                  <a:gd name="T26" fmla="*/ 23 w 52"/>
                  <a:gd name="T27" fmla="*/ 11 h 20"/>
                  <a:gd name="T28" fmla="*/ 26 w 52"/>
                  <a:gd name="T29" fmla="*/ 11 h 20"/>
                  <a:gd name="T30" fmla="*/ 23 w 52"/>
                  <a:gd name="T31" fmla="*/ 12 h 20"/>
                  <a:gd name="T32" fmla="*/ 19 w 52"/>
                  <a:gd name="T33" fmla="*/ 12 h 20"/>
                  <a:gd name="T34" fmla="*/ 16 w 52"/>
                  <a:gd name="T35" fmla="*/ 14 h 20"/>
                  <a:gd name="T36" fmla="*/ 5 w 52"/>
                  <a:gd name="T37" fmla="*/ 16 h 20"/>
                  <a:gd name="T38" fmla="*/ 8 w 52"/>
                  <a:gd name="T39" fmla="*/ 16 h 20"/>
                  <a:gd name="T40" fmla="*/ 4 w 52"/>
                  <a:gd name="T41" fmla="*/ 18 h 20"/>
                  <a:gd name="T42" fmla="*/ 5 w 52"/>
                  <a:gd name="T43" fmla="*/ 17 h 20"/>
                  <a:gd name="T44" fmla="*/ 6 w 52"/>
                  <a:gd name="T45" fmla="*/ 14 h 20"/>
                  <a:gd name="T46" fmla="*/ 12 w 52"/>
                  <a:gd name="T47" fmla="*/ 12 h 20"/>
                  <a:gd name="T48" fmla="*/ 16 w 52"/>
                  <a:gd name="T49" fmla="*/ 13 h 20"/>
                  <a:gd name="T50" fmla="*/ 17 w 52"/>
                  <a:gd name="T51" fmla="*/ 9 h 20"/>
                  <a:gd name="T52" fmla="*/ 29 w 52"/>
                  <a:gd name="T53" fmla="*/ 6 h 20"/>
                  <a:gd name="T54" fmla="*/ 29 w 52"/>
                  <a:gd name="T55" fmla="*/ 5 h 20"/>
                  <a:gd name="T56" fmla="*/ 32 w 52"/>
                  <a:gd name="T57" fmla="*/ 5 h 20"/>
                  <a:gd name="T58" fmla="*/ 35 w 52"/>
                  <a:gd name="T59" fmla="*/ 4 h 20"/>
                  <a:gd name="T60" fmla="*/ 38 w 52"/>
                  <a:gd name="T61" fmla="*/ 3 h 20"/>
                  <a:gd name="T62" fmla="*/ 47 w 52"/>
                  <a:gd name="T6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0">
                    <a:moveTo>
                      <a:pt x="47" y="0"/>
                    </a:moveTo>
                    <a:cubicBezTo>
                      <a:pt x="46" y="2"/>
                      <a:pt x="42" y="1"/>
                      <a:pt x="45" y="2"/>
                    </a:cubicBezTo>
                    <a:cubicBezTo>
                      <a:pt x="46" y="3"/>
                      <a:pt x="45" y="1"/>
                      <a:pt x="46" y="2"/>
                    </a:cubicBezTo>
                    <a:cubicBezTo>
                      <a:pt x="47" y="0"/>
                      <a:pt x="49" y="0"/>
                      <a:pt x="51" y="1"/>
                    </a:cubicBezTo>
                    <a:cubicBezTo>
                      <a:pt x="52" y="1"/>
                      <a:pt x="52" y="1"/>
                      <a:pt x="52" y="1"/>
                    </a:cubicBezTo>
                    <a:cubicBezTo>
                      <a:pt x="51" y="1"/>
                      <a:pt x="50" y="1"/>
                      <a:pt x="49" y="2"/>
                    </a:cubicBezTo>
                    <a:cubicBezTo>
                      <a:pt x="50" y="2"/>
                      <a:pt x="50" y="2"/>
                      <a:pt x="50" y="2"/>
                    </a:cubicBezTo>
                    <a:cubicBezTo>
                      <a:pt x="48" y="2"/>
                      <a:pt x="48" y="2"/>
                      <a:pt x="48" y="2"/>
                    </a:cubicBezTo>
                    <a:cubicBezTo>
                      <a:pt x="48" y="2"/>
                      <a:pt x="48" y="2"/>
                      <a:pt x="48" y="2"/>
                    </a:cubicBezTo>
                    <a:cubicBezTo>
                      <a:pt x="46" y="2"/>
                      <a:pt x="46" y="3"/>
                      <a:pt x="45" y="3"/>
                    </a:cubicBezTo>
                    <a:cubicBezTo>
                      <a:pt x="46" y="4"/>
                      <a:pt x="46" y="4"/>
                      <a:pt x="46" y="4"/>
                    </a:cubicBezTo>
                    <a:cubicBezTo>
                      <a:pt x="45" y="3"/>
                      <a:pt x="44" y="3"/>
                      <a:pt x="43" y="4"/>
                    </a:cubicBezTo>
                    <a:cubicBezTo>
                      <a:pt x="43" y="4"/>
                      <a:pt x="43" y="4"/>
                      <a:pt x="43" y="4"/>
                    </a:cubicBezTo>
                    <a:cubicBezTo>
                      <a:pt x="43" y="5"/>
                      <a:pt x="39" y="5"/>
                      <a:pt x="38" y="7"/>
                    </a:cubicBezTo>
                    <a:cubicBezTo>
                      <a:pt x="36" y="7"/>
                      <a:pt x="36" y="7"/>
                      <a:pt x="36" y="7"/>
                    </a:cubicBezTo>
                    <a:cubicBezTo>
                      <a:pt x="36" y="5"/>
                      <a:pt x="36" y="5"/>
                      <a:pt x="36" y="5"/>
                    </a:cubicBezTo>
                    <a:cubicBezTo>
                      <a:pt x="36" y="6"/>
                      <a:pt x="35" y="6"/>
                      <a:pt x="35" y="6"/>
                    </a:cubicBezTo>
                    <a:cubicBezTo>
                      <a:pt x="34" y="5"/>
                      <a:pt x="34" y="5"/>
                      <a:pt x="34" y="5"/>
                    </a:cubicBezTo>
                    <a:cubicBezTo>
                      <a:pt x="34" y="7"/>
                      <a:pt x="31" y="7"/>
                      <a:pt x="31" y="9"/>
                    </a:cubicBezTo>
                    <a:cubicBezTo>
                      <a:pt x="32" y="9"/>
                      <a:pt x="32" y="9"/>
                      <a:pt x="32" y="9"/>
                    </a:cubicBezTo>
                    <a:cubicBezTo>
                      <a:pt x="31" y="10"/>
                      <a:pt x="29" y="9"/>
                      <a:pt x="28" y="10"/>
                    </a:cubicBezTo>
                    <a:cubicBezTo>
                      <a:pt x="27" y="8"/>
                      <a:pt x="25" y="9"/>
                      <a:pt x="24" y="8"/>
                    </a:cubicBezTo>
                    <a:cubicBezTo>
                      <a:pt x="24" y="8"/>
                      <a:pt x="24" y="8"/>
                      <a:pt x="24" y="8"/>
                    </a:cubicBezTo>
                    <a:cubicBezTo>
                      <a:pt x="24" y="7"/>
                      <a:pt x="24" y="7"/>
                      <a:pt x="24" y="7"/>
                    </a:cubicBezTo>
                    <a:cubicBezTo>
                      <a:pt x="22" y="7"/>
                      <a:pt x="22" y="7"/>
                      <a:pt x="22" y="7"/>
                    </a:cubicBezTo>
                    <a:cubicBezTo>
                      <a:pt x="24" y="8"/>
                      <a:pt x="22" y="9"/>
                      <a:pt x="22" y="10"/>
                    </a:cubicBezTo>
                    <a:cubicBezTo>
                      <a:pt x="21" y="10"/>
                      <a:pt x="20" y="10"/>
                      <a:pt x="19" y="11"/>
                    </a:cubicBezTo>
                    <a:cubicBezTo>
                      <a:pt x="20" y="12"/>
                      <a:pt x="22" y="10"/>
                      <a:pt x="23" y="11"/>
                    </a:cubicBezTo>
                    <a:cubicBezTo>
                      <a:pt x="24" y="12"/>
                      <a:pt x="25" y="10"/>
                      <a:pt x="25" y="11"/>
                    </a:cubicBezTo>
                    <a:cubicBezTo>
                      <a:pt x="26" y="11"/>
                      <a:pt x="26" y="11"/>
                      <a:pt x="26" y="11"/>
                    </a:cubicBezTo>
                    <a:cubicBezTo>
                      <a:pt x="26" y="11"/>
                      <a:pt x="25" y="12"/>
                      <a:pt x="24" y="12"/>
                    </a:cubicBezTo>
                    <a:cubicBezTo>
                      <a:pt x="23" y="12"/>
                      <a:pt x="23" y="12"/>
                      <a:pt x="23" y="12"/>
                    </a:cubicBezTo>
                    <a:cubicBezTo>
                      <a:pt x="24" y="13"/>
                      <a:pt x="22" y="11"/>
                      <a:pt x="21" y="13"/>
                    </a:cubicBezTo>
                    <a:cubicBezTo>
                      <a:pt x="21" y="12"/>
                      <a:pt x="19" y="12"/>
                      <a:pt x="19" y="12"/>
                    </a:cubicBezTo>
                    <a:cubicBezTo>
                      <a:pt x="18" y="13"/>
                      <a:pt x="18" y="13"/>
                      <a:pt x="19" y="14"/>
                    </a:cubicBezTo>
                    <a:cubicBezTo>
                      <a:pt x="17" y="14"/>
                      <a:pt x="17" y="15"/>
                      <a:pt x="16" y="14"/>
                    </a:cubicBezTo>
                    <a:cubicBezTo>
                      <a:pt x="16" y="12"/>
                      <a:pt x="13" y="13"/>
                      <a:pt x="12" y="13"/>
                    </a:cubicBezTo>
                    <a:cubicBezTo>
                      <a:pt x="10" y="15"/>
                      <a:pt x="7" y="14"/>
                      <a:pt x="5" y="16"/>
                    </a:cubicBezTo>
                    <a:cubicBezTo>
                      <a:pt x="6" y="17"/>
                      <a:pt x="7" y="15"/>
                      <a:pt x="8" y="16"/>
                    </a:cubicBezTo>
                    <a:cubicBezTo>
                      <a:pt x="8" y="15"/>
                      <a:pt x="8" y="16"/>
                      <a:pt x="8" y="16"/>
                    </a:cubicBezTo>
                    <a:cubicBezTo>
                      <a:pt x="8" y="17"/>
                      <a:pt x="9" y="17"/>
                      <a:pt x="8" y="18"/>
                    </a:cubicBezTo>
                    <a:cubicBezTo>
                      <a:pt x="7" y="20"/>
                      <a:pt x="5" y="16"/>
                      <a:pt x="4" y="18"/>
                    </a:cubicBezTo>
                    <a:cubicBezTo>
                      <a:pt x="3" y="18"/>
                      <a:pt x="3" y="18"/>
                      <a:pt x="3" y="18"/>
                    </a:cubicBezTo>
                    <a:cubicBezTo>
                      <a:pt x="4" y="18"/>
                      <a:pt x="5" y="18"/>
                      <a:pt x="5" y="17"/>
                    </a:cubicBezTo>
                    <a:cubicBezTo>
                      <a:pt x="5" y="16"/>
                      <a:pt x="0" y="18"/>
                      <a:pt x="2" y="15"/>
                    </a:cubicBezTo>
                    <a:cubicBezTo>
                      <a:pt x="3" y="14"/>
                      <a:pt x="5" y="16"/>
                      <a:pt x="6" y="14"/>
                    </a:cubicBezTo>
                    <a:cubicBezTo>
                      <a:pt x="7" y="14"/>
                      <a:pt x="6" y="13"/>
                      <a:pt x="6" y="13"/>
                    </a:cubicBezTo>
                    <a:cubicBezTo>
                      <a:pt x="9" y="13"/>
                      <a:pt x="10" y="10"/>
                      <a:pt x="12" y="12"/>
                    </a:cubicBezTo>
                    <a:cubicBezTo>
                      <a:pt x="12" y="11"/>
                      <a:pt x="14" y="10"/>
                      <a:pt x="14" y="11"/>
                    </a:cubicBezTo>
                    <a:cubicBezTo>
                      <a:pt x="17" y="11"/>
                      <a:pt x="14" y="13"/>
                      <a:pt x="16" y="13"/>
                    </a:cubicBezTo>
                    <a:cubicBezTo>
                      <a:pt x="16" y="13"/>
                      <a:pt x="19" y="11"/>
                      <a:pt x="17" y="11"/>
                    </a:cubicBezTo>
                    <a:cubicBezTo>
                      <a:pt x="17" y="10"/>
                      <a:pt x="17" y="10"/>
                      <a:pt x="17" y="9"/>
                    </a:cubicBezTo>
                    <a:cubicBezTo>
                      <a:pt x="18" y="10"/>
                      <a:pt x="20" y="8"/>
                      <a:pt x="21" y="8"/>
                    </a:cubicBezTo>
                    <a:cubicBezTo>
                      <a:pt x="24" y="6"/>
                      <a:pt x="26" y="7"/>
                      <a:pt x="29" y="6"/>
                    </a:cubicBezTo>
                    <a:cubicBezTo>
                      <a:pt x="28" y="5"/>
                      <a:pt x="28" y="5"/>
                      <a:pt x="28" y="5"/>
                    </a:cubicBezTo>
                    <a:cubicBezTo>
                      <a:pt x="29" y="5"/>
                      <a:pt x="29" y="5"/>
                      <a:pt x="29" y="5"/>
                    </a:cubicBezTo>
                    <a:cubicBezTo>
                      <a:pt x="29" y="5"/>
                      <a:pt x="29" y="5"/>
                      <a:pt x="29" y="5"/>
                    </a:cubicBezTo>
                    <a:cubicBezTo>
                      <a:pt x="30" y="7"/>
                      <a:pt x="31" y="4"/>
                      <a:pt x="32" y="5"/>
                    </a:cubicBezTo>
                    <a:cubicBezTo>
                      <a:pt x="31" y="4"/>
                      <a:pt x="32" y="3"/>
                      <a:pt x="33" y="3"/>
                    </a:cubicBezTo>
                    <a:cubicBezTo>
                      <a:pt x="34" y="3"/>
                      <a:pt x="34" y="4"/>
                      <a:pt x="35" y="4"/>
                    </a:cubicBezTo>
                    <a:cubicBezTo>
                      <a:pt x="35" y="2"/>
                      <a:pt x="37" y="5"/>
                      <a:pt x="37" y="3"/>
                    </a:cubicBezTo>
                    <a:cubicBezTo>
                      <a:pt x="37" y="4"/>
                      <a:pt x="38" y="3"/>
                      <a:pt x="38" y="3"/>
                    </a:cubicBezTo>
                    <a:cubicBezTo>
                      <a:pt x="38" y="2"/>
                      <a:pt x="38" y="2"/>
                      <a:pt x="38" y="2"/>
                    </a:cubicBezTo>
                    <a:cubicBezTo>
                      <a:pt x="39" y="1"/>
                      <a:pt x="44" y="1"/>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6" name="Freeform 948">
                <a:extLst>
                  <a:ext uri="{FF2B5EF4-FFF2-40B4-BE49-F238E27FC236}">
                    <a16:creationId xmlns:a16="http://schemas.microsoft.com/office/drawing/2014/main" id="{787A0E85-0B0C-4153-B521-793089369769}"/>
                  </a:ext>
                </a:extLst>
              </p:cNvPr>
              <p:cNvSpPr/>
              <p:nvPr/>
            </p:nvSpPr>
            <p:spPr bwMode="auto">
              <a:xfrm>
                <a:off x="2047" y="1494"/>
                <a:ext cx="11" cy="5"/>
              </a:xfrm>
              <a:custGeom>
                <a:gdLst>
                  <a:gd name="T0" fmla="*/ 4 w 4"/>
                  <a:gd name="T1" fmla="*/ 1 h 2"/>
                  <a:gd name="T2" fmla="*/ 1 w 4"/>
                  <a:gd name="T3" fmla="*/ 2 h 2"/>
                  <a:gd name="T4" fmla="*/ 2 w 4"/>
                  <a:gd name="T5" fmla="*/ 1 h 2"/>
                  <a:gd name="T6" fmla="*/ 0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2" y="1"/>
                      <a:pt x="1" y="2"/>
                    </a:cubicBezTo>
                    <a:cubicBezTo>
                      <a:pt x="2" y="1"/>
                      <a:pt x="2" y="1"/>
                      <a:pt x="2" y="1"/>
                    </a:cubicBezTo>
                    <a:cubicBezTo>
                      <a:pt x="1" y="1"/>
                      <a:pt x="1" y="1"/>
                      <a:pt x="0" y="1"/>
                    </a:cubicBezTo>
                    <a:cubicBezTo>
                      <a:pt x="0" y="0"/>
                      <a:pt x="0" y="0"/>
                      <a:pt x="0" y="0"/>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7" name="Freeform 949">
                <a:extLst>
                  <a:ext uri="{FF2B5EF4-FFF2-40B4-BE49-F238E27FC236}">
                    <a16:creationId xmlns:a16="http://schemas.microsoft.com/office/drawing/2014/main" id="{C00412D2-DE4D-45BA-A1BA-A17D56066FAC}"/>
                  </a:ext>
                </a:extLst>
              </p:cNvPr>
              <p:cNvSpPr/>
              <p:nvPr/>
            </p:nvSpPr>
            <p:spPr bwMode="auto">
              <a:xfrm>
                <a:off x="2124" y="149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8" name="Freeform 950">
                <a:extLst>
                  <a:ext uri="{FF2B5EF4-FFF2-40B4-BE49-F238E27FC236}">
                    <a16:creationId xmlns:a16="http://schemas.microsoft.com/office/drawing/2014/main" id="{30E9F65A-60F1-43F4-8755-712971194B5E}"/>
                  </a:ext>
                </a:extLst>
              </p:cNvPr>
              <p:cNvSpPr/>
              <p:nvPr/>
            </p:nvSpPr>
            <p:spPr bwMode="auto">
              <a:xfrm>
                <a:off x="2942" y="149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9" name="Freeform 951">
                <a:extLst>
                  <a:ext uri="{FF2B5EF4-FFF2-40B4-BE49-F238E27FC236}">
                    <a16:creationId xmlns:a16="http://schemas.microsoft.com/office/drawing/2014/main" id="{0D2D8999-6487-4244-B5BF-9BB69B8F687A}"/>
                  </a:ext>
                </a:extLst>
              </p:cNvPr>
              <p:cNvSpPr/>
              <p:nvPr/>
            </p:nvSpPr>
            <p:spPr bwMode="auto">
              <a:xfrm>
                <a:off x="3738" y="1499"/>
                <a:ext cx="27" cy="13"/>
              </a:xfrm>
              <a:custGeom>
                <a:gdLst>
                  <a:gd name="T0" fmla="*/ 10 w 10"/>
                  <a:gd name="T1" fmla="*/ 0 h 5"/>
                  <a:gd name="T2" fmla="*/ 9 w 10"/>
                  <a:gd name="T3" fmla="*/ 2 h 5"/>
                  <a:gd name="T4" fmla="*/ 6 w 10"/>
                  <a:gd name="T5" fmla="*/ 3 h 5"/>
                  <a:gd name="T6" fmla="*/ 5 w 10"/>
                  <a:gd name="T7" fmla="*/ 2 h 5"/>
                  <a:gd name="T8" fmla="*/ 4 w 10"/>
                  <a:gd name="T9" fmla="*/ 3 h 5"/>
                  <a:gd name="T10" fmla="*/ 3 w 10"/>
                  <a:gd name="T11" fmla="*/ 3 h 5"/>
                  <a:gd name="T12" fmla="*/ 1 w 10"/>
                  <a:gd name="T13" fmla="*/ 4 h 5"/>
                  <a:gd name="T14" fmla="*/ 0 w 10"/>
                  <a:gd name="T15" fmla="*/ 3 h 5"/>
                  <a:gd name="T16" fmla="*/ 1 w 10"/>
                  <a:gd name="T17" fmla="*/ 4 h 5"/>
                  <a:gd name="T18" fmla="*/ 1 w 10"/>
                  <a:gd name="T19" fmla="*/ 3 h 5"/>
                  <a:gd name="T20" fmla="*/ 10 w 10"/>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0" y="0"/>
                    </a:moveTo>
                    <a:cubicBezTo>
                      <a:pt x="10" y="1"/>
                      <a:pt x="10" y="2"/>
                      <a:pt x="9" y="2"/>
                    </a:cubicBezTo>
                    <a:cubicBezTo>
                      <a:pt x="8" y="1"/>
                      <a:pt x="6" y="2"/>
                      <a:pt x="6" y="3"/>
                    </a:cubicBezTo>
                    <a:cubicBezTo>
                      <a:pt x="5" y="2"/>
                      <a:pt x="5" y="2"/>
                      <a:pt x="5" y="2"/>
                    </a:cubicBezTo>
                    <a:cubicBezTo>
                      <a:pt x="4" y="3"/>
                      <a:pt x="4" y="3"/>
                      <a:pt x="4" y="3"/>
                    </a:cubicBezTo>
                    <a:cubicBezTo>
                      <a:pt x="3" y="3"/>
                      <a:pt x="3" y="3"/>
                      <a:pt x="3" y="3"/>
                    </a:cubicBezTo>
                    <a:cubicBezTo>
                      <a:pt x="1" y="3"/>
                      <a:pt x="2" y="5"/>
                      <a:pt x="1" y="4"/>
                    </a:cubicBezTo>
                    <a:cubicBezTo>
                      <a:pt x="0" y="3"/>
                      <a:pt x="0" y="3"/>
                      <a:pt x="0" y="3"/>
                    </a:cubicBezTo>
                    <a:cubicBezTo>
                      <a:pt x="1" y="4"/>
                      <a:pt x="1" y="4"/>
                      <a:pt x="1" y="4"/>
                    </a:cubicBezTo>
                    <a:cubicBezTo>
                      <a:pt x="1" y="3"/>
                      <a:pt x="1" y="3"/>
                      <a:pt x="1" y="3"/>
                    </a:cubicBezTo>
                    <a:cubicBezTo>
                      <a:pt x="4" y="1"/>
                      <a:pt x="7"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0" name="Freeform 952">
                <a:extLst>
                  <a:ext uri="{FF2B5EF4-FFF2-40B4-BE49-F238E27FC236}">
                    <a16:creationId xmlns:a16="http://schemas.microsoft.com/office/drawing/2014/main" id="{CDD24024-EA9A-4336-A04B-6924CD9FD801}"/>
                  </a:ext>
                </a:extLst>
              </p:cNvPr>
              <p:cNvSpPr/>
              <p:nvPr/>
            </p:nvSpPr>
            <p:spPr bwMode="auto">
              <a:xfrm>
                <a:off x="2042" y="1496"/>
                <a:ext cx="5" cy="6"/>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1" name="Freeform 953">
                <a:extLst>
                  <a:ext uri="{FF2B5EF4-FFF2-40B4-BE49-F238E27FC236}">
                    <a16:creationId xmlns:a16="http://schemas.microsoft.com/office/drawing/2014/main" id="{C7679B14-8676-41D1-9077-DA9F70E17625}"/>
                  </a:ext>
                </a:extLst>
              </p:cNvPr>
              <p:cNvSpPr/>
              <p:nvPr/>
            </p:nvSpPr>
            <p:spPr bwMode="auto">
              <a:xfrm>
                <a:off x="2028" y="1499"/>
                <a:ext cx="8" cy="11"/>
              </a:xfrm>
              <a:custGeom>
                <a:gdLst>
                  <a:gd name="T0" fmla="*/ 2 w 3"/>
                  <a:gd name="T1" fmla="*/ 2 h 4"/>
                  <a:gd name="T2" fmla="*/ 3 w 3"/>
                  <a:gd name="T3" fmla="*/ 2 h 4"/>
                  <a:gd name="T4" fmla="*/ 0 w 3"/>
                  <a:gd name="T5" fmla="*/ 4 h 4"/>
                  <a:gd name="T6" fmla="*/ 0 w 3"/>
                  <a:gd name="T7" fmla="*/ 0 h 4"/>
                  <a:gd name="T8" fmla="*/ 2 w 3"/>
                  <a:gd name="T9" fmla="*/ 2 h 4"/>
                </a:gdLst>
                <a:cxnLst>
                  <a:cxn ang="0">
                    <a:pos x="T0" y="T1"/>
                  </a:cxn>
                  <a:cxn ang="0">
                    <a:pos x="T2" y="T3"/>
                  </a:cxn>
                  <a:cxn ang="0">
                    <a:pos x="T4" y="T5"/>
                  </a:cxn>
                  <a:cxn ang="0">
                    <a:pos x="T6" y="T7"/>
                  </a:cxn>
                  <a:cxn ang="0">
                    <a:pos x="T8" y="T9"/>
                  </a:cxn>
                </a:cxnLst>
                <a:rect l="0" t="0" r="r" b="b"/>
                <a:pathLst>
                  <a:path w="3" h="4">
                    <a:moveTo>
                      <a:pt x="2" y="2"/>
                    </a:moveTo>
                    <a:cubicBezTo>
                      <a:pt x="2" y="2"/>
                      <a:pt x="3" y="1"/>
                      <a:pt x="3" y="2"/>
                    </a:cubicBezTo>
                    <a:cubicBezTo>
                      <a:pt x="2" y="2"/>
                      <a:pt x="1" y="3"/>
                      <a:pt x="0" y="4"/>
                    </a:cubicBezTo>
                    <a:cubicBezTo>
                      <a:pt x="1" y="3"/>
                      <a:pt x="0" y="1"/>
                      <a:pt x="0" y="0"/>
                    </a:cubicBezTo>
                    <a:cubicBezTo>
                      <a:pt x="0"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2" name="Freeform 954">
                <a:extLst>
                  <a:ext uri="{FF2B5EF4-FFF2-40B4-BE49-F238E27FC236}">
                    <a16:creationId xmlns:a16="http://schemas.microsoft.com/office/drawing/2014/main" id="{2A60ABC5-9136-49B1-A180-BD95D76884DE}"/>
                  </a:ext>
                </a:extLst>
              </p:cNvPr>
              <p:cNvSpPr/>
              <p:nvPr/>
            </p:nvSpPr>
            <p:spPr bwMode="auto">
              <a:xfrm>
                <a:off x="3679" y="1499"/>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3" name="Freeform 955">
                <a:extLst>
                  <a:ext uri="{FF2B5EF4-FFF2-40B4-BE49-F238E27FC236}">
                    <a16:creationId xmlns:a16="http://schemas.microsoft.com/office/drawing/2014/main" id="{1DCC3662-8066-42B6-9DAA-41A92B01CE85}"/>
                  </a:ext>
                </a:extLst>
              </p:cNvPr>
              <p:cNvSpPr/>
              <p:nvPr/>
            </p:nvSpPr>
            <p:spPr bwMode="auto">
              <a:xfrm>
                <a:off x="2082" y="1499"/>
                <a:ext cx="42" cy="19"/>
              </a:xfrm>
              <a:custGeom>
                <a:gdLst>
                  <a:gd name="T0" fmla="*/ 15 w 16"/>
                  <a:gd name="T1" fmla="*/ 1 h 7"/>
                  <a:gd name="T2" fmla="*/ 15 w 16"/>
                  <a:gd name="T3" fmla="*/ 2 h 7"/>
                  <a:gd name="T4" fmla="*/ 16 w 16"/>
                  <a:gd name="T5" fmla="*/ 2 h 7"/>
                  <a:gd name="T6" fmla="*/ 16 w 16"/>
                  <a:gd name="T7" fmla="*/ 3 h 7"/>
                  <a:gd name="T8" fmla="*/ 9 w 16"/>
                  <a:gd name="T9" fmla="*/ 4 h 7"/>
                  <a:gd name="T10" fmla="*/ 0 w 16"/>
                  <a:gd name="T11" fmla="*/ 7 h 7"/>
                  <a:gd name="T12" fmla="*/ 4 w 16"/>
                  <a:gd name="T13" fmla="*/ 4 h 7"/>
                  <a:gd name="T14" fmla="*/ 9 w 16"/>
                  <a:gd name="T15" fmla="*/ 3 h 7"/>
                  <a:gd name="T16" fmla="*/ 8 w 16"/>
                  <a:gd name="T17" fmla="*/ 2 h 7"/>
                  <a:gd name="T18" fmla="*/ 10 w 16"/>
                  <a:gd name="T19" fmla="*/ 2 h 7"/>
                  <a:gd name="T20" fmla="*/ 11 w 16"/>
                  <a:gd name="T21" fmla="*/ 1 h 7"/>
                  <a:gd name="T22" fmla="*/ 11 w 16"/>
                  <a:gd name="T23" fmla="*/ 1 h 7"/>
                  <a:gd name="T24" fmla="*/ 15 w 1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5" y="1"/>
                    </a:moveTo>
                    <a:cubicBezTo>
                      <a:pt x="15" y="2"/>
                      <a:pt x="15" y="2"/>
                      <a:pt x="15" y="2"/>
                    </a:cubicBezTo>
                    <a:cubicBezTo>
                      <a:pt x="15" y="2"/>
                      <a:pt x="16" y="2"/>
                      <a:pt x="16" y="2"/>
                    </a:cubicBezTo>
                    <a:cubicBezTo>
                      <a:pt x="16" y="3"/>
                      <a:pt x="16" y="3"/>
                      <a:pt x="16" y="3"/>
                    </a:cubicBezTo>
                    <a:cubicBezTo>
                      <a:pt x="13" y="1"/>
                      <a:pt x="12" y="3"/>
                      <a:pt x="9" y="4"/>
                    </a:cubicBezTo>
                    <a:cubicBezTo>
                      <a:pt x="6" y="6"/>
                      <a:pt x="3" y="5"/>
                      <a:pt x="0" y="7"/>
                    </a:cubicBezTo>
                    <a:cubicBezTo>
                      <a:pt x="0" y="5"/>
                      <a:pt x="3" y="5"/>
                      <a:pt x="4" y="4"/>
                    </a:cubicBezTo>
                    <a:cubicBezTo>
                      <a:pt x="5" y="3"/>
                      <a:pt x="7" y="2"/>
                      <a:pt x="9" y="3"/>
                    </a:cubicBezTo>
                    <a:cubicBezTo>
                      <a:pt x="10" y="3"/>
                      <a:pt x="8" y="3"/>
                      <a:pt x="8" y="2"/>
                    </a:cubicBezTo>
                    <a:cubicBezTo>
                      <a:pt x="10" y="3"/>
                      <a:pt x="9" y="1"/>
                      <a:pt x="10" y="2"/>
                    </a:cubicBezTo>
                    <a:cubicBezTo>
                      <a:pt x="11" y="1"/>
                      <a:pt x="11" y="1"/>
                      <a:pt x="11" y="1"/>
                    </a:cubicBezTo>
                    <a:cubicBezTo>
                      <a:pt x="11" y="1"/>
                      <a:pt x="11" y="1"/>
                      <a:pt x="11" y="1"/>
                    </a:cubicBezTo>
                    <a:cubicBezTo>
                      <a:pt x="11" y="0"/>
                      <a:pt x="14"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4" name="Freeform 956">
                <a:extLst>
                  <a:ext uri="{FF2B5EF4-FFF2-40B4-BE49-F238E27FC236}">
                    <a16:creationId xmlns:a16="http://schemas.microsoft.com/office/drawing/2014/main" id="{429443C0-9EC8-4848-99B3-1BE444B9FC32}"/>
                  </a:ext>
                </a:extLst>
              </p:cNvPr>
              <p:cNvSpPr/>
              <p:nvPr/>
            </p:nvSpPr>
            <p:spPr bwMode="auto">
              <a:xfrm>
                <a:off x="4168" y="1499"/>
                <a:ext cx="14" cy="8"/>
              </a:xfrm>
              <a:custGeom>
                <a:gdLst>
                  <a:gd name="T0" fmla="*/ 3 w 5"/>
                  <a:gd name="T1" fmla="*/ 2 h 3"/>
                  <a:gd name="T2" fmla="*/ 5 w 5"/>
                  <a:gd name="T3" fmla="*/ 2 h 3"/>
                  <a:gd name="T4" fmla="*/ 1 w 5"/>
                  <a:gd name="T5" fmla="*/ 3 h 3"/>
                  <a:gd name="T6" fmla="*/ 0 w 5"/>
                  <a:gd name="T7" fmla="*/ 3 h 3"/>
                  <a:gd name="T8" fmla="*/ 3 w 5"/>
                  <a:gd name="T9" fmla="*/ 1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5" y="2"/>
                      <a:pt x="5" y="2"/>
                      <a:pt x="5" y="2"/>
                    </a:cubicBezTo>
                    <a:cubicBezTo>
                      <a:pt x="4" y="3"/>
                      <a:pt x="1" y="2"/>
                      <a:pt x="1" y="3"/>
                    </a:cubicBezTo>
                    <a:cubicBezTo>
                      <a:pt x="0" y="3"/>
                      <a:pt x="0" y="3"/>
                      <a:pt x="0" y="3"/>
                    </a:cubicBezTo>
                    <a:cubicBezTo>
                      <a:pt x="0"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5" name="Freeform 957">
                <a:extLst>
                  <a:ext uri="{FF2B5EF4-FFF2-40B4-BE49-F238E27FC236}">
                    <a16:creationId xmlns:a16="http://schemas.microsoft.com/office/drawing/2014/main" id="{638FE056-6AD6-4E44-AC08-14393D4F5ED7}"/>
                  </a:ext>
                </a:extLst>
              </p:cNvPr>
              <p:cNvSpPr/>
              <p:nvPr/>
            </p:nvSpPr>
            <p:spPr bwMode="auto">
              <a:xfrm>
                <a:off x="3717" y="1502"/>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6" name="Freeform 958">
                <a:extLst>
                  <a:ext uri="{FF2B5EF4-FFF2-40B4-BE49-F238E27FC236}">
                    <a16:creationId xmlns:a16="http://schemas.microsoft.com/office/drawing/2014/main" id="{C0063C32-AD1B-4F44-9844-1DB35B0E0F97}"/>
                  </a:ext>
                </a:extLst>
              </p:cNvPr>
              <p:cNvSpPr/>
              <p:nvPr/>
            </p:nvSpPr>
            <p:spPr bwMode="auto">
              <a:xfrm>
                <a:off x="4214" y="1502"/>
                <a:ext cx="8" cy="5"/>
              </a:xfrm>
              <a:custGeom>
                <a:gdLst>
                  <a:gd name="T0" fmla="*/ 2 w 3"/>
                  <a:gd name="T1" fmla="*/ 0 h 2"/>
                  <a:gd name="T2" fmla="*/ 1 w 3"/>
                  <a:gd name="T3" fmla="*/ 2 h 2"/>
                  <a:gd name="T4" fmla="*/ 2 w 3"/>
                  <a:gd name="T5" fmla="*/ 0 h 2"/>
                </a:gdLst>
                <a:cxnLst>
                  <a:cxn ang="0">
                    <a:pos x="T0" y="T1"/>
                  </a:cxn>
                  <a:cxn ang="0">
                    <a:pos x="T2" y="T3"/>
                  </a:cxn>
                  <a:cxn ang="0">
                    <a:pos x="T4" y="T5"/>
                  </a:cxn>
                </a:cxnLst>
                <a:rect l="0" t="0" r="r" b="b"/>
                <a:pathLst>
                  <a:path w="3" h="2">
                    <a:moveTo>
                      <a:pt x="2" y="0"/>
                    </a:moveTo>
                    <a:cubicBezTo>
                      <a:pt x="3"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7" name="Freeform 959">
                <a:extLst>
                  <a:ext uri="{FF2B5EF4-FFF2-40B4-BE49-F238E27FC236}">
                    <a16:creationId xmlns:a16="http://schemas.microsoft.com/office/drawing/2014/main" id="{EA2FDF6D-48AB-4BAC-8C08-F816060A405D}"/>
                  </a:ext>
                </a:extLst>
              </p:cNvPr>
              <p:cNvSpPr/>
              <p:nvPr/>
            </p:nvSpPr>
            <p:spPr bwMode="auto">
              <a:xfrm>
                <a:off x="3455" y="1502"/>
                <a:ext cx="3"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8" name="Freeform 960">
                <a:extLst>
                  <a:ext uri="{FF2B5EF4-FFF2-40B4-BE49-F238E27FC236}">
                    <a16:creationId xmlns:a16="http://schemas.microsoft.com/office/drawing/2014/main" id="{1D701A73-468A-4500-B839-ACF024263613}"/>
                  </a:ext>
                </a:extLst>
              </p:cNvPr>
              <p:cNvSpPr/>
              <p:nvPr/>
            </p:nvSpPr>
            <p:spPr bwMode="auto">
              <a:xfrm>
                <a:off x="2408" y="1504"/>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9" name="Freeform 961">
                <a:extLst>
                  <a:ext uri="{FF2B5EF4-FFF2-40B4-BE49-F238E27FC236}">
                    <a16:creationId xmlns:a16="http://schemas.microsoft.com/office/drawing/2014/main" id="{C0D9873C-947B-4B4D-A592-A27804DB1DA2}"/>
                  </a:ext>
                </a:extLst>
              </p:cNvPr>
              <p:cNvSpPr/>
              <p:nvPr/>
            </p:nvSpPr>
            <p:spPr bwMode="auto">
              <a:xfrm>
                <a:off x="2923" y="150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0" name="Freeform 962">
                <a:extLst>
                  <a:ext uri="{FF2B5EF4-FFF2-40B4-BE49-F238E27FC236}">
                    <a16:creationId xmlns:a16="http://schemas.microsoft.com/office/drawing/2014/main" id="{15B7F2F8-CFA4-45E7-889D-BA6A882C0A68}"/>
                  </a:ext>
                </a:extLst>
              </p:cNvPr>
              <p:cNvSpPr/>
              <p:nvPr/>
            </p:nvSpPr>
            <p:spPr bwMode="auto">
              <a:xfrm>
                <a:off x="4211" y="1504"/>
                <a:ext cx="8" cy="11"/>
              </a:xfrm>
              <a:custGeom>
                <a:gdLst>
                  <a:gd name="T0" fmla="*/ 3 w 3"/>
                  <a:gd name="T1" fmla="*/ 2 h 4"/>
                  <a:gd name="T2" fmla="*/ 3 w 3"/>
                  <a:gd name="T3" fmla="*/ 2 h 4"/>
                  <a:gd name="T4" fmla="*/ 2 w 3"/>
                  <a:gd name="T5" fmla="*/ 3 h 4"/>
                  <a:gd name="T6" fmla="*/ 0 w 3"/>
                  <a:gd name="T7" fmla="*/ 0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2"/>
                      <a:pt x="3" y="2"/>
                      <a:pt x="3" y="2"/>
                    </a:cubicBezTo>
                    <a:cubicBezTo>
                      <a:pt x="2" y="1"/>
                      <a:pt x="3" y="4"/>
                      <a:pt x="2" y="3"/>
                    </a:cubicBezTo>
                    <a:cubicBezTo>
                      <a:pt x="1" y="2"/>
                      <a:pt x="1" y="1"/>
                      <a:pt x="0" y="0"/>
                    </a:cubicBezTo>
                    <a:cubicBezTo>
                      <a:pt x="1" y="1"/>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1" name="Freeform 963">
                <a:extLst>
                  <a:ext uri="{FF2B5EF4-FFF2-40B4-BE49-F238E27FC236}">
                    <a16:creationId xmlns:a16="http://schemas.microsoft.com/office/drawing/2014/main" id="{354B6AF0-7392-4CD4-BA82-0E23F5E7026F}"/>
                  </a:ext>
                </a:extLst>
              </p:cNvPr>
              <p:cNvSpPr/>
              <p:nvPr/>
            </p:nvSpPr>
            <p:spPr bwMode="auto">
              <a:xfrm>
                <a:off x="2386" y="1507"/>
                <a:ext cx="22" cy="8"/>
              </a:xfrm>
              <a:custGeom>
                <a:gdLst>
                  <a:gd name="T0" fmla="*/ 8 w 8"/>
                  <a:gd name="T1" fmla="*/ 0 h 3"/>
                  <a:gd name="T2" fmla="*/ 0 w 8"/>
                  <a:gd name="T3" fmla="*/ 3 h 3"/>
                  <a:gd name="T4" fmla="*/ 3 w 8"/>
                  <a:gd name="T5" fmla="*/ 2 h 3"/>
                  <a:gd name="T6" fmla="*/ 2 w 8"/>
                  <a:gd name="T7" fmla="*/ 2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6" y="1"/>
                      <a:pt x="3" y="3"/>
                      <a:pt x="0" y="3"/>
                    </a:cubicBezTo>
                    <a:cubicBezTo>
                      <a:pt x="3" y="2"/>
                      <a:pt x="3" y="2"/>
                      <a:pt x="3" y="2"/>
                    </a:cubicBezTo>
                    <a:cubicBezTo>
                      <a:pt x="2" y="2"/>
                      <a:pt x="2" y="2"/>
                      <a:pt x="2" y="2"/>
                    </a:cubicBezTo>
                    <a:cubicBezTo>
                      <a:pt x="5"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2" name="Freeform 964">
                <a:extLst>
                  <a:ext uri="{FF2B5EF4-FFF2-40B4-BE49-F238E27FC236}">
                    <a16:creationId xmlns:a16="http://schemas.microsoft.com/office/drawing/2014/main" id="{760731D4-31D1-48FB-82E6-F87D9A0762F4}"/>
                  </a:ext>
                </a:extLst>
              </p:cNvPr>
              <p:cNvSpPr/>
              <p:nvPr/>
            </p:nvSpPr>
            <p:spPr bwMode="auto">
              <a:xfrm>
                <a:off x="1935" y="1510"/>
                <a:ext cx="13" cy="16"/>
              </a:xfrm>
              <a:custGeom>
                <a:gdLst>
                  <a:gd name="T0" fmla="*/ 5 w 5"/>
                  <a:gd name="T1" fmla="*/ 0 h 6"/>
                  <a:gd name="T2" fmla="*/ 1 w 5"/>
                  <a:gd name="T3" fmla="*/ 6 h 6"/>
                  <a:gd name="T4" fmla="*/ 0 w 5"/>
                  <a:gd name="T5" fmla="*/ 5 h 6"/>
                  <a:gd name="T6" fmla="*/ 2 w 5"/>
                  <a:gd name="T7" fmla="*/ 3 h 6"/>
                  <a:gd name="T8" fmla="*/ 1 w 5"/>
                  <a:gd name="T9" fmla="*/ 3 h 6"/>
                  <a:gd name="T10" fmla="*/ 4 w 5"/>
                  <a:gd name="T11" fmla="*/ 0 h 6"/>
                  <a:gd name="T12" fmla="*/ 5 w 5"/>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cubicBezTo>
                      <a:pt x="4" y="3"/>
                      <a:pt x="2" y="5"/>
                      <a:pt x="1" y="6"/>
                    </a:cubicBezTo>
                    <a:cubicBezTo>
                      <a:pt x="0" y="6"/>
                      <a:pt x="0" y="6"/>
                      <a:pt x="0" y="5"/>
                    </a:cubicBezTo>
                    <a:cubicBezTo>
                      <a:pt x="1" y="4"/>
                      <a:pt x="2" y="4"/>
                      <a:pt x="2" y="3"/>
                    </a:cubicBezTo>
                    <a:cubicBezTo>
                      <a:pt x="1" y="3"/>
                      <a:pt x="1" y="3"/>
                      <a:pt x="1" y="3"/>
                    </a:cubicBezTo>
                    <a:cubicBezTo>
                      <a:pt x="2" y="1"/>
                      <a:pt x="4"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3" name="Freeform 965">
                <a:extLst>
                  <a:ext uri="{FF2B5EF4-FFF2-40B4-BE49-F238E27FC236}">
                    <a16:creationId xmlns:a16="http://schemas.microsoft.com/office/drawing/2014/main" id="{63050A5B-A146-4F66-B2D8-51279D25C2F9}"/>
                  </a:ext>
                </a:extLst>
              </p:cNvPr>
              <p:cNvSpPr/>
              <p:nvPr/>
            </p:nvSpPr>
            <p:spPr bwMode="auto">
              <a:xfrm>
                <a:off x="3730" y="151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4" name="Freeform 966">
                <a:extLst>
                  <a:ext uri="{FF2B5EF4-FFF2-40B4-BE49-F238E27FC236}">
                    <a16:creationId xmlns:a16="http://schemas.microsoft.com/office/drawing/2014/main" id="{70C5D2B1-EED0-4756-AD14-7DBEE35B062D}"/>
                  </a:ext>
                </a:extLst>
              </p:cNvPr>
              <p:cNvSpPr/>
              <p:nvPr/>
            </p:nvSpPr>
            <p:spPr bwMode="auto">
              <a:xfrm>
                <a:off x="4093" y="1510"/>
                <a:ext cx="16" cy="8"/>
              </a:xfrm>
              <a:custGeom>
                <a:gdLst>
                  <a:gd name="T0" fmla="*/ 6 w 6"/>
                  <a:gd name="T1" fmla="*/ 1 h 3"/>
                  <a:gd name="T2" fmla="*/ 5 w 6"/>
                  <a:gd name="T3" fmla="*/ 0 h 3"/>
                  <a:gd name="T4" fmla="*/ 3 w 6"/>
                  <a:gd name="T5" fmla="*/ 3 h 3"/>
                  <a:gd name="T6" fmla="*/ 2 w 6"/>
                  <a:gd name="T7" fmla="*/ 2 h 3"/>
                  <a:gd name="T8" fmla="*/ 1 w 6"/>
                  <a:gd name="T9" fmla="*/ 3 h 3"/>
                  <a:gd name="T10" fmla="*/ 0 w 6"/>
                  <a:gd name="T11" fmla="*/ 1 h 3"/>
                  <a:gd name="T12" fmla="*/ 4 w 6"/>
                  <a:gd name="T13" fmla="*/ 1 h 3"/>
                  <a:gd name="T14" fmla="*/ 5 w 6"/>
                  <a:gd name="T15" fmla="*/ 0 h 3"/>
                  <a:gd name="T16" fmla="*/ 6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1"/>
                    </a:moveTo>
                    <a:cubicBezTo>
                      <a:pt x="5" y="0"/>
                      <a:pt x="5" y="0"/>
                      <a:pt x="5" y="0"/>
                    </a:cubicBezTo>
                    <a:cubicBezTo>
                      <a:pt x="6" y="1"/>
                      <a:pt x="4" y="2"/>
                      <a:pt x="3" y="3"/>
                    </a:cubicBezTo>
                    <a:cubicBezTo>
                      <a:pt x="2" y="2"/>
                      <a:pt x="2" y="2"/>
                      <a:pt x="2" y="2"/>
                    </a:cubicBezTo>
                    <a:cubicBezTo>
                      <a:pt x="1" y="3"/>
                      <a:pt x="1" y="3"/>
                      <a:pt x="1" y="3"/>
                    </a:cubicBezTo>
                    <a:cubicBezTo>
                      <a:pt x="0" y="1"/>
                      <a:pt x="0" y="1"/>
                      <a:pt x="0" y="1"/>
                    </a:cubicBezTo>
                    <a:cubicBezTo>
                      <a:pt x="2" y="2"/>
                      <a:pt x="3" y="2"/>
                      <a:pt x="4" y="1"/>
                    </a:cubicBezTo>
                    <a:cubicBezTo>
                      <a:pt x="5" y="0"/>
                      <a:pt x="5" y="0"/>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5" name="Freeform 967">
                <a:extLst>
                  <a:ext uri="{FF2B5EF4-FFF2-40B4-BE49-F238E27FC236}">
                    <a16:creationId xmlns:a16="http://schemas.microsoft.com/office/drawing/2014/main" id="{89783C3E-5FB5-468C-9385-493A402EA246}"/>
                  </a:ext>
                </a:extLst>
              </p:cNvPr>
              <p:cNvSpPr/>
              <p:nvPr/>
            </p:nvSpPr>
            <p:spPr bwMode="auto">
              <a:xfrm>
                <a:off x="2913" y="1512"/>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6" name="Freeform 968">
                <a:extLst>
                  <a:ext uri="{FF2B5EF4-FFF2-40B4-BE49-F238E27FC236}">
                    <a16:creationId xmlns:a16="http://schemas.microsoft.com/office/drawing/2014/main" id="{F344C971-59DD-46EC-95E3-7C86F5704B9F}"/>
                  </a:ext>
                </a:extLst>
              </p:cNvPr>
              <p:cNvSpPr/>
              <p:nvPr/>
            </p:nvSpPr>
            <p:spPr bwMode="auto">
              <a:xfrm>
                <a:off x="2918" y="151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7" name="Freeform 969">
                <a:extLst>
                  <a:ext uri="{FF2B5EF4-FFF2-40B4-BE49-F238E27FC236}">
                    <a16:creationId xmlns:a16="http://schemas.microsoft.com/office/drawing/2014/main" id="{37B37459-B2FD-4883-B05D-C7D42A4217C5}"/>
                  </a:ext>
                </a:extLst>
              </p:cNvPr>
              <p:cNvSpPr/>
              <p:nvPr/>
            </p:nvSpPr>
            <p:spPr bwMode="auto">
              <a:xfrm>
                <a:off x="2905" y="1518"/>
                <a:ext cx="5" cy="2"/>
              </a:xfrm>
              <a:custGeom>
                <a:gdLst>
                  <a:gd name="T0" fmla="*/ 2 w 2"/>
                  <a:gd name="T1" fmla="*/ 0 h 1"/>
                  <a:gd name="T2" fmla="*/ 2 w 2"/>
                  <a:gd name="T3" fmla="*/ 0 h 1"/>
                  <a:gd name="T4" fmla="*/ 0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0"/>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8" name="Freeform 970">
                <a:extLst>
                  <a:ext uri="{FF2B5EF4-FFF2-40B4-BE49-F238E27FC236}">
                    <a16:creationId xmlns:a16="http://schemas.microsoft.com/office/drawing/2014/main" id="{3F9DD04E-6978-404C-9E75-055B62A86A4F}"/>
                  </a:ext>
                </a:extLst>
              </p:cNvPr>
              <p:cNvSpPr/>
              <p:nvPr/>
            </p:nvSpPr>
            <p:spPr bwMode="auto">
              <a:xfrm>
                <a:off x="3682" y="1520"/>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9" name="Freeform 971">
                <a:extLst>
                  <a:ext uri="{FF2B5EF4-FFF2-40B4-BE49-F238E27FC236}">
                    <a16:creationId xmlns:a16="http://schemas.microsoft.com/office/drawing/2014/main" id="{DEEBF84F-064E-4811-84B4-CBE93F264A90}"/>
                  </a:ext>
                </a:extLst>
              </p:cNvPr>
              <p:cNvSpPr/>
              <p:nvPr/>
            </p:nvSpPr>
            <p:spPr bwMode="auto">
              <a:xfrm flipH="1">
                <a:off x="1937" y="1528"/>
                <a:ext cx="0" cy="11"/>
              </a:xfrm>
              <a:custGeom>
                <a:gdLst>
                  <a:gd name="T0" fmla="*/ 11 h 11"/>
                  <a:gd name="T1" fmla="*/ 0 h 11"/>
                  <a:gd name="T2" fmla="*/ 8 h 11"/>
                  <a:gd name="T3" fmla="*/ 11 h 11"/>
                </a:gdLst>
                <a:cxnLst>
                  <a:cxn ang="0">
                    <a:pos x="0" y="T0"/>
                  </a:cxn>
                  <a:cxn ang="0">
                    <a:pos x="0" y="T1"/>
                  </a:cxn>
                  <a:cxn ang="0">
                    <a:pos x="0" y="T2"/>
                  </a:cxn>
                  <a:cxn ang="0">
                    <a:pos x="0" y="T3"/>
                  </a:cxn>
                </a:cxnLst>
                <a:rect l="0" t="0" r="r" b="b"/>
                <a:pathLst>
                  <a:path h="11">
                    <a:moveTo>
                      <a:pt x="0" y="11"/>
                    </a:moveTo>
                    <a:lnTo>
                      <a:pt x="0" y="0"/>
                    </a:lnTo>
                    <a:lnTo>
                      <a:pt x="0" y="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0" name="Freeform 972">
                <a:extLst>
                  <a:ext uri="{FF2B5EF4-FFF2-40B4-BE49-F238E27FC236}">
                    <a16:creationId xmlns:a16="http://schemas.microsoft.com/office/drawing/2014/main" id="{144A38CB-54DF-4A0B-8195-C28171F73A59}"/>
                  </a:ext>
                </a:extLst>
              </p:cNvPr>
              <p:cNvSpPr/>
              <p:nvPr/>
            </p:nvSpPr>
            <p:spPr bwMode="auto">
              <a:xfrm>
                <a:off x="3597" y="1531"/>
                <a:ext cx="10" cy="8"/>
              </a:xfrm>
              <a:custGeom>
                <a:gdLst>
                  <a:gd name="T0" fmla="*/ 2 w 4"/>
                  <a:gd name="T1" fmla="*/ 0 h 3"/>
                  <a:gd name="T2" fmla="*/ 2 w 4"/>
                  <a:gd name="T3" fmla="*/ 2 h 3"/>
                  <a:gd name="T4" fmla="*/ 4 w 4"/>
                  <a:gd name="T5" fmla="*/ 1 h 3"/>
                  <a:gd name="T6" fmla="*/ 4 w 4"/>
                  <a:gd name="T7" fmla="*/ 2 h 3"/>
                  <a:gd name="T8" fmla="*/ 0 w 4"/>
                  <a:gd name="T9" fmla="*/ 3 h 3"/>
                  <a:gd name="T10" fmla="*/ 0 w 4"/>
                  <a:gd name="T11" fmla="*/ 2 h 3"/>
                  <a:gd name="T12" fmla="*/ 0 w 4"/>
                  <a:gd name="T13" fmla="*/ 3 h 3"/>
                  <a:gd name="T14" fmla="*/ 2 w 4"/>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1" y="1"/>
                      <a:pt x="2" y="1"/>
                      <a:pt x="2" y="2"/>
                    </a:cubicBezTo>
                    <a:cubicBezTo>
                      <a:pt x="4" y="1"/>
                      <a:pt x="4" y="1"/>
                      <a:pt x="4" y="1"/>
                    </a:cubicBezTo>
                    <a:cubicBezTo>
                      <a:pt x="4" y="2"/>
                      <a:pt x="4" y="2"/>
                      <a:pt x="4" y="2"/>
                    </a:cubicBezTo>
                    <a:cubicBezTo>
                      <a:pt x="3" y="2"/>
                      <a:pt x="1" y="2"/>
                      <a:pt x="0" y="3"/>
                    </a:cubicBezTo>
                    <a:cubicBezTo>
                      <a:pt x="0" y="2"/>
                      <a:pt x="0" y="2"/>
                      <a:pt x="0" y="2"/>
                    </a:cubicBezTo>
                    <a:cubicBezTo>
                      <a:pt x="0" y="3"/>
                      <a:pt x="0" y="3"/>
                      <a:pt x="0" y="3"/>
                    </a:cubicBezTo>
                    <a:cubicBezTo>
                      <a:pt x="0"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1" name="Freeform 973">
                <a:extLst>
                  <a:ext uri="{FF2B5EF4-FFF2-40B4-BE49-F238E27FC236}">
                    <a16:creationId xmlns:a16="http://schemas.microsoft.com/office/drawing/2014/main" id="{4F6B7777-FC99-4A22-8232-457927A1D156}"/>
                  </a:ext>
                </a:extLst>
              </p:cNvPr>
              <p:cNvSpPr/>
              <p:nvPr/>
            </p:nvSpPr>
            <p:spPr bwMode="auto">
              <a:xfrm>
                <a:off x="3898" y="1534"/>
                <a:ext cx="8" cy="8"/>
              </a:xfrm>
              <a:custGeom>
                <a:gdLst>
                  <a:gd name="T0" fmla="*/ 3 w 3"/>
                  <a:gd name="T1" fmla="*/ 0 h 3"/>
                  <a:gd name="T2" fmla="*/ 2 w 3"/>
                  <a:gd name="T3" fmla="*/ 2 h 3"/>
                  <a:gd name="T4" fmla="*/ 1 w 3"/>
                  <a:gd name="T5" fmla="*/ 3 h 3"/>
                  <a:gd name="T6" fmla="*/ 1 w 3"/>
                  <a:gd name="T7" fmla="*/ 2 h 3"/>
                  <a:gd name="T8" fmla="*/ 2 w 3"/>
                  <a:gd name="T9" fmla="*/ 2 h 3"/>
                  <a:gd name="T10" fmla="*/ 0 w 3"/>
                  <a:gd name="T11" fmla="*/ 2 h 3"/>
                  <a:gd name="T12" fmla="*/ 3 w 3"/>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3" y="1"/>
                      <a:pt x="1" y="1"/>
                      <a:pt x="2" y="2"/>
                    </a:cubicBezTo>
                    <a:cubicBezTo>
                      <a:pt x="2" y="2"/>
                      <a:pt x="1" y="3"/>
                      <a:pt x="1" y="3"/>
                    </a:cubicBezTo>
                    <a:cubicBezTo>
                      <a:pt x="1" y="2"/>
                      <a:pt x="1" y="2"/>
                      <a:pt x="1" y="2"/>
                    </a:cubicBezTo>
                    <a:cubicBezTo>
                      <a:pt x="2" y="2"/>
                      <a:pt x="2" y="2"/>
                      <a:pt x="2" y="2"/>
                    </a:cubicBezTo>
                    <a:cubicBezTo>
                      <a:pt x="1" y="1"/>
                      <a:pt x="0" y="2"/>
                      <a:pt x="0" y="2"/>
                    </a:cubicBezTo>
                    <a:cubicBezTo>
                      <a:pt x="0"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2" name="Freeform 974">
                <a:extLst>
                  <a:ext uri="{FF2B5EF4-FFF2-40B4-BE49-F238E27FC236}">
                    <a16:creationId xmlns:a16="http://schemas.microsoft.com/office/drawing/2014/main" id="{5161262F-6EE6-478A-9DE6-10458A8F00FC}"/>
                  </a:ext>
                </a:extLst>
              </p:cNvPr>
              <p:cNvSpPr/>
              <p:nvPr/>
            </p:nvSpPr>
            <p:spPr bwMode="auto">
              <a:xfrm>
                <a:off x="4214" y="153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3" name="Freeform 975">
                <a:extLst>
                  <a:ext uri="{FF2B5EF4-FFF2-40B4-BE49-F238E27FC236}">
                    <a16:creationId xmlns:a16="http://schemas.microsoft.com/office/drawing/2014/main" id="{19AA7AA3-C5DA-4A3C-8929-2BBB600A3894}"/>
                  </a:ext>
                </a:extLst>
              </p:cNvPr>
              <p:cNvSpPr/>
              <p:nvPr/>
            </p:nvSpPr>
            <p:spPr bwMode="auto">
              <a:xfrm>
                <a:off x="2319" y="1536"/>
                <a:ext cx="19" cy="6"/>
              </a:xfrm>
              <a:custGeom>
                <a:gdLst>
                  <a:gd name="T0" fmla="*/ 6 w 7"/>
                  <a:gd name="T1" fmla="*/ 0 h 2"/>
                  <a:gd name="T2" fmla="*/ 7 w 7"/>
                  <a:gd name="T3" fmla="*/ 1 h 2"/>
                  <a:gd name="T4" fmla="*/ 4 w 7"/>
                  <a:gd name="T5" fmla="*/ 2 h 2"/>
                  <a:gd name="T6" fmla="*/ 4 w 7"/>
                  <a:gd name="T7" fmla="*/ 1 h 2"/>
                  <a:gd name="T8" fmla="*/ 0 w 7"/>
                  <a:gd name="T9" fmla="*/ 2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1"/>
                      <a:pt x="7" y="1"/>
                      <a:pt x="7" y="1"/>
                    </a:cubicBezTo>
                    <a:cubicBezTo>
                      <a:pt x="7" y="2"/>
                      <a:pt x="5" y="1"/>
                      <a:pt x="4" y="2"/>
                    </a:cubicBezTo>
                    <a:cubicBezTo>
                      <a:pt x="4" y="2"/>
                      <a:pt x="5" y="1"/>
                      <a:pt x="4" y="1"/>
                    </a:cubicBezTo>
                    <a:cubicBezTo>
                      <a:pt x="4" y="2"/>
                      <a:pt x="1" y="2"/>
                      <a:pt x="0" y="2"/>
                    </a:cubicBezTo>
                    <a:cubicBezTo>
                      <a:pt x="3" y="2"/>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4" name="Freeform 976">
                <a:extLst>
                  <a:ext uri="{FF2B5EF4-FFF2-40B4-BE49-F238E27FC236}">
                    <a16:creationId xmlns:a16="http://schemas.microsoft.com/office/drawing/2014/main" id="{62DFDC22-5B1B-410B-B528-33A423361321}"/>
                  </a:ext>
                </a:extLst>
              </p:cNvPr>
              <p:cNvSpPr/>
              <p:nvPr/>
            </p:nvSpPr>
            <p:spPr bwMode="auto">
              <a:xfrm>
                <a:off x="4203" y="1534"/>
                <a:ext cx="16" cy="16"/>
              </a:xfrm>
              <a:custGeom>
                <a:gdLst>
                  <a:gd name="T0" fmla="*/ 5 w 6"/>
                  <a:gd name="T1" fmla="*/ 2 h 6"/>
                  <a:gd name="T2" fmla="*/ 4 w 6"/>
                  <a:gd name="T3" fmla="*/ 6 h 6"/>
                  <a:gd name="T4" fmla="*/ 3 w 6"/>
                  <a:gd name="T5" fmla="*/ 6 h 6"/>
                  <a:gd name="T6" fmla="*/ 2 w 6"/>
                  <a:gd name="T7" fmla="*/ 3 h 6"/>
                  <a:gd name="T8" fmla="*/ 2 w 6"/>
                  <a:gd name="T9" fmla="*/ 3 h 6"/>
                  <a:gd name="T10" fmla="*/ 0 w 6"/>
                  <a:gd name="T11" fmla="*/ 2 h 6"/>
                  <a:gd name="T12" fmla="*/ 0 w 6"/>
                  <a:gd name="T13" fmla="*/ 1 h 6"/>
                  <a:gd name="T14" fmla="*/ 5 w 6"/>
                  <a:gd name="T15" fmla="*/ 2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6" y="3"/>
                      <a:pt x="4" y="4"/>
                      <a:pt x="4" y="6"/>
                    </a:cubicBezTo>
                    <a:cubicBezTo>
                      <a:pt x="3" y="6"/>
                      <a:pt x="3" y="6"/>
                      <a:pt x="3" y="6"/>
                    </a:cubicBezTo>
                    <a:cubicBezTo>
                      <a:pt x="5" y="4"/>
                      <a:pt x="3" y="4"/>
                      <a:pt x="2" y="3"/>
                    </a:cubicBezTo>
                    <a:cubicBezTo>
                      <a:pt x="2" y="3"/>
                      <a:pt x="2" y="3"/>
                      <a:pt x="2" y="3"/>
                    </a:cubicBezTo>
                    <a:cubicBezTo>
                      <a:pt x="2" y="3"/>
                      <a:pt x="1" y="1"/>
                      <a:pt x="0" y="2"/>
                    </a:cubicBezTo>
                    <a:cubicBezTo>
                      <a:pt x="0" y="1"/>
                      <a:pt x="0" y="1"/>
                      <a:pt x="0" y="1"/>
                    </a:cubicBezTo>
                    <a:cubicBezTo>
                      <a:pt x="2"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5" name="Freeform 977">
                <a:extLst>
                  <a:ext uri="{FF2B5EF4-FFF2-40B4-BE49-F238E27FC236}">
                    <a16:creationId xmlns:a16="http://schemas.microsoft.com/office/drawing/2014/main" id="{1CE9B28C-CC55-4B43-B38D-16581C922DAB}"/>
                  </a:ext>
                </a:extLst>
              </p:cNvPr>
              <p:cNvSpPr/>
              <p:nvPr/>
            </p:nvSpPr>
            <p:spPr bwMode="auto">
              <a:xfrm>
                <a:off x="3474" y="1536"/>
                <a:ext cx="98" cy="38"/>
              </a:xfrm>
              <a:custGeom>
                <a:gdLst>
                  <a:gd name="T0" fmla="*/ 37 w 37"/>
                  <a:gd name="T1" fmla="*/ 1 h 14"/>
                  <a:gd name="T2" fmla="*/ 32 w 37"/>
                  <a:gd name="T3" fmla="*/ 4 h 14"/>
                  <a:gd name="T4" fmla="*/ 29 w 37"/>
                  <a:gd name="T5" fmla="*/ 5 h 14"/>
                  <a:gd name="T6" fmla="*/ 28 w 37"/>
                  <a:gd name="T7" fmla="*/ 6 h 14"/>
                  <a:gd name="T8" fmla="*/ 21 w 37"/>
                  <a:gd name="T9" fmla="*/ 8 h 14"/>
                  <a:gd name="T10" fmla="*/ 21 w 37"/>
                  <a:gd name="T11" fmla="*/ 7 h 14"/>
                  <a:gd name="T12" fmla="*/ 19 w 37"/>
                  <a:gd name="T13" fmla="*/ 8 h 14"/>
                  <a:gd name="T14" fmla="*/ 19 w 37"/>
                  <a:gd name="T15" fmla="*/ 9 h 14"/>
                  <a:gd name="T16" fmla="*/ 14 w 37"/>
                  <a:gd name="T17" fmla="*/ 9 h 14"/>
                  <a:gd name="T18" fmla="*/ 11 w 37"/>
                  <a:gd name="T19" fmla="*/ 10 h 14"/>
                  <a:gd name="T20" fmla="*/ 12 w 37"/>
                  <a:gd name="T21" fmla="*/ 11 h 14"/>
                  <a:gd name="T22" fmla="*/ 11 w 37"/>
                  <a:gd name="T23" fmla="*/ 11 h 14"/>
                  <a:gd name="T24" fmla="*/ 11 w 37"/>
                  <a:gd name="T25" fmla="*/ 11 h 14"/>
                  <a:gd name="T26" fmla="*/ 9 w 37"/>
                  <a:gd name="T27" fmla="*/ 11 h 14"/>
                  <a:gd name="T28" fmla="*/ 9 w 37"/>
                  <a:gd name="T29" fmla="*/ 12 h 14"/>
                  <a:gd name="T30" fmla="*/ 0 w 37"/>
                  <a:gd name="T31" fmla="*/ 14 h 14"/>
                  <a:gd name="T32" fmla="*/ 4 w 37"/>
                  <a:gd name="T33" fmla="*/ 12 h 14"/>
                  <a:gd name="T34" fmla="*/ 14 w 37"/>
                  <a:gd name="T35" fmla="*/ 7 h 14"/>
                  <a:gd name="T36" fmla="*/ 16 w 37"/>
                  <a:gd name="T37" fmla="*/ 7 h 14"/>
                  <a:gd name="T38" fmla="*/ 20 w 37"/>
                  <a:gd name="T39" fmla="*/ 5 h 14"/>
                  <a:gd name="T40" fmla="*/ 21 w 37"/>
                  <a:gd name="T41" fmla="*/ 6 h 14"/>
                  <a:gd name="T42" fmla="*/ 25 w 37"/>
                  <a:gd name="T43" fmla="*/ 3 h 14"/>
                  <a:gd name="T44" fmla="*/ 26 w 37"/>
                  <a:gd name="T45" fmla="*/ 4 h 14"/>
                  <a:gd name="T46" fmla="*/ 26 w 37"/>
                  <a:gd name="T47" fmla="*/ 3 h 14"/>
                  <a:gd name="T48" fmla="*/ 31 w 37"/>
                  <a:gd name="T49" fmla="*/ 2 h 14"/>
                  <a:gd name="T50" fmla="*/ 31 w 37"/>
                  <a:gd name="T51" fmla="*/ 1 h 14"/>
                  <a:gd name="T52" fmla="*/ 37 w 37"/>
                  <a:gd name="T53"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4">
                    <a:moveTo>
                      <a:pt x="37" y="1"/>
                    </a:moveTo>
                    <a:cubicBezTo>
                      <a:pt x="36" y="3"/>
                      <a:pt x="30" y="1"/>
                      <a:pt x="32" y="4"/>
                    </a:cubicBezTo>
                    <a:cubicBezTo>
                      <a:pt x="31" y="4"/>
                      <a:pt x="30" y="5"/>
                      <a:pt x="29" y="5"/>
                    </a:cubicBezTo>
                    <a:cubicBezTo>
                      <a:pt x="28" y="5"/>
                      <a:pt x="27" y="6"/>
                      <a:pt x="28" y="6"/>
                    </a:cubicBezTo>
                    <a:cubicBezTo>
                      <a:pt x="26" y="8"/>
                      <a:pt x="23" y="8"/>
                      <a:pt x="21" y="8"/>
                    </a:cubicBezTo>
                    <a:cubicBezTo>
                      <a:pt x="21" y="7"/>
                      <a:pt x="21" y="7"/>
                      <a:pt x="21" y="7"/>
                    </a:cubicBezTo>
                    <a:cubicBezTo>
                      <a:pt x="20" y="7"/>
                      <a:pt x="19" y="7"/>
                      <a:pt x="19" y="8"/>
                    </a:cubicBezTo>
                    <a:cubicBezTo>
                      <a:pt x="19" y="9"/>
                      <a:pt x="19" y="9"/>
                      <a:pt x="19" y="9"/>
                    </a:cubicBezTo>
                    <a:cubicBezTo>
                      <a:pt x="17" y="9"/>
                      <a:pt x="16" y="13"/>
                      <a:pt x="14" y="9"/>
                    </a:cubicBezTo>
                    <a:cubicBezTo>
                      <a:pt x="13" y="9"/>
                      <a:pt x="13" y="11"/>
                      <a:pt x="11" y="10"/>
                    </a:cubicBezTo>
                    <a:cubicBezTo>
                      <a:pt x="12" y="11"/>
                      <a:pt x="12" y="11"/>
                      <a:pt x="12" y="11"/>
                    </a:cubicBezTo>
                    <a:cubicBezTo>
                      <a:pt x="12" y="11"/>
                      <a:pt x="11" y="11"/>
                      <a:pt x="11" y="11"/>
                    </a:cubicBezTo>
                    <a:cubicBezTo>
                      <a:pt x="11" y="11"/>
                      <a:pt x="11" y="11"/>
                      <a:pt x="11" y="11"/>
                    </a:cubicBezTo>
                    <a:cubicBezTo>
                      <a:pt x="11" y="11"/>
                      <a:pt x="10" y="10"/>
                      <a:pt x="9" y="11"/>
                    </a:cubicBezTo>
                    <a:cubicBezTo>
                      <a:pt x="9" y="12"/>
                      <a:pt x="9" y="12"/>
                      <a:pt x="9" y="12"/>
                    </a:cubicBezTo>
                    <a:cubicBezTo>
                      <a:pt x="6" y="12"/>
                      <a:pt x="3" y="13"/>
                      <a:pt x="0" y="14"/>
                    </a:cubicBezTo>
                    <a:cubicBezTo>
                      <a:pt x="0" y="13"/>
                      <a:pt x="2" y="12"/>
                      <a:pt x="4" y="12"/>
                    </a:cubicBezTo>
                    <a:cubicBezTo>
                      <a:pt x="7" y="12"/>
                      <a:pt x="11" y="8"/>
                      <a:pt x="14" y="7"/>
                    </a:cubicBezTo>
                    <a:cubicBezTo>
                      <a:pt x="15" y="6"/>
                      <a:pt x="16" y="8"/>
                      <a:pt x="16" y="7"/>
                    </a:cubicBezTo>
                    <a:cubicBezTo>
                      <a:pt x="17" y="6"/>
                      <a:pt x="20" y="8"/>
                      <a:pt x="20" y="5"/>
                    </a:cubicBezTo>
                    <a:cubicBezTo>
                      <a:pt x="20" y="6"/>
                      <a:pt x="20" y="6"/>
                      <a:pt x="21" y="6"/>
                    </a:cubicBezTo>
                    <a:cubicBezTo>
                      <a:pt x="21" y="4"/>
                      <a:pt x="23" y="4"/>
                      <a:pt x="25" y="3"/>
                    </a:cubicBezTo>
                    <a:cubicBezTo>
                      <a:pt x="26" y="4"/>
                      <a:pt x="26" y="4"/>
                      <a:pt x="26" y="4"/>
                    </a:cubicBezTo>
                    <a:cubicBezTo>
                      <a:pt x="27" y="4"/>
                      <a:pt x="26" y="3"/>
                      <a:pt x="26" y="3"/>
                    </a:cubicBezTo>
                    <a:cubicBezTo>
                      <a:pt x="28" y="3"/>
                      <a:pt x="29" y="1"/>
                      <a:pt x="31" y="2"/>
                    </a:cubicBezTo>
                    <a:cubicBezTo>
                      <a:pt x="31" y="1"/>
                      <a:pt x="31" y="1"/>
                      <a:pt x="31" y="1"/>
                    </a:cubicBezTo>
                    <a:cubicBezTo>
                      <a:pt x="33" y="2"/>
                      <a:pt x="35" y="0"/>
                      <a:pt x="3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6" name="Freeform 978">
                <a:extLst>
                  <a:ext uri="{FF2B5EF4-FFF2-40B4-BE49-F238E27FC236}">
                    <a16:creationId xmlns:a16="http://schemas.microsoft.com/office/drawing/2014/main" id="{1C15E682-A197-4A75-A8B2-39B98FB3A806}"/>
                  </a:ext>
                </a:extLst>
              </p:cNvPr>
              <p:cNvSpPr/>
              <p:nvPr/>
            </p:nvSpPr>
            <p:spPr bwMode="auto">
              <a:xfrm>
                <a:off x="3882" y="1539"/>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7" name="Freeform 979">
                <a:extLst>
                  <a:ext uri="{FF2B5EF4-FFF2-40B4-BE49-F238E27FC236}">
                    <a16:creationId xmlns:a16="http://schemas.microsoft.com/office/drawing/2014/main" id="{88E11F85-FAC5-4DA8-8BF4-56FCB56A7CED}"/>
                  </a:ext>
                </a:extLst>
              </p:cNvPr>
              <p:cNvSpPr/>
              <p:nvPr/>
            </p:nvSpPr>
            <p:spPr bwMode="auto">
              <a:xfrm>
                <a:off x="3853" y="1539"/>
                <a:ext cx="11" cy="8"/>
              </a:xfrm>
              <a:custGeom>
                <a:gdLst>
                  <a:gd name="T0" fmla="*/ 4 w 4"/>
                  <a:gd name="T1" fmla="*/ 2 h 3"/>
                  <a:gd name="T2" fmla="*/ 1 w 4"/>
                  <a:gd name="T3" fmla="*/ 3 h 3"/>
                  <a:gd name="T4" fmla="*/ 0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4" y="3"/>
                      <a:pt x="2" y="2"/>
                      <a:pt x="1" y="3"/>
                    </a:cubicBezTo>
                    <a:cubicBezTo>
                      <a:pt x="0" y="1"/>
                      <a:pt x="0" y="1"/>
                      <a:pt x="0" y="1"/>
                    </a:cubicBezTo>
                    <a:cubicBezTo>
                      <a:pt x="1"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8" name="Freeform 980">
                <a:extLst>
                  <a:ext uri="{FF2B5EF4-FFF2-40B4-BE49-F238E27FC236}">
                    <a16:creationId xmlns:a16="http://schemas.microsoft.com/office/drawing/2014/main" id="{6B82C74B-C300-4113-A0EE-5FF7F46AD1E7}"/>
                  </a:ext>
                </a:extLst>
              </p:cNvPr>
              <p:cNvSpPr/>
              <p:nvPr/>
            </p:nvSpPr>
            <p:spPr bwMode="auto">
              <a:xfrm>
                <a:off x="3570" y="1545"/>
                <a:ext cx="8" cy="2"/>
              </a:xfrm>
              <a:custGeom>
                <a:gdLst>
                  <a:gd name="T0" fmla="*/ 2 w 3"/>
                  <a:gd name="T1" fmla="*/ 0 h 1"/>
                  <a:gd name="T2" fmla="*/ 2 w 3"/>
                  <a:gd name="T3" fmla="*/ 1 h 1"/>
                  <a:gd name="T4" fmla="*/ 1 w 3"/>
                  <a:gd name="T5" fmla="*/ 1 h 1"/>
                  <a:gd name="T6" fmla="*/ 0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2" y="0"/>
                      <a:pt x="3" y="1"/>
                      <a:pt x="2" y="1"/>
                    </a:cubicBezTo>
                    <a:cubicBezTo>
                      <a:pt x="2" y="1"/>
                      <a:pt x="1" y="0"/>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9" name="Freeform 981">
                <a:extLst>
                  <a:ext uri="{FF2B5EF4-FFF2-40B4-BE49-F238E27FC236}">
                    <a16:creationId xmlns:a16="http://schemas.microsoft.com/office/drawing/2014/main" id="{D8933F8D-E178-4FA6-88A2-E5D0A736ADF3}"/>
                  </a:ext>
                </a:extLst>
              </p:cNvPr>
              <p:cNvSpPr/>
              <p:nvPr/>
            </p:nvSpPr>
            <p:spPr bwMode="auto">
              <a:xfrm>
                <a:off x="3786" y="1545"/>
                <a:ext cx="70" cy="34"/>
              </a:xfrm>
              <a:custGeom>
                <a:gdLst>
                  <a:gd name="T0" fmla="*/ 25 w 26"/>
                  <a:gd name="T1" fmla="*/ 1 h 13"/>
                  <a:gd name="T2" fmla="*/ 26 w 26"/>
                  <a:gd name="T3" fmla="*/ 1 h 13"/>
                  <a:gd name="T4" fmla="*/ 26 w 26"/>
                  <a:gd name="T5" fmla="*/ 2 h 13"/>
                  <a:gd name="T6" fmla="*/ 25 w 26"/>
                  <a:gd name="T7" fmla="*/ 3 h 13"/>
                  <a:gd name="T8" fmla="*/ 21 w 26"/>
                  <a:gd name="T9" fmla="*/ 2 h 13"/>
                  <a:gd name="T10" fmla="*/ 18 w 26"/>
                  <a:gd name="T11" fmla="*/ 3 h 13"/>
                  <a:gd name="T12" fmla="*/ 13 w 26"/>
                  <a:gd name="T13" fmla="*/ 4 h 13"/>
                  <a:gd name="T14" fmla="*/ 14 w 26"/>
                  <a:gd name="T15" fmla="*/ 4 h 13"/>
                  <a:gd name="T16" fmla="*/ 14 w 26"/>
                  <a:gd name="T17" fmla="*/ 6 h 13"/>
                  <a:gd name="T18" fmla="*/ 16 w 26"/>
                  <a:gd name="T19" fmla="*/ 5 h 13"/>
                  <a:gd name="T20" fmla="*/ 19 w 26"/>
                  <a:gd name="T21" fmla="*/ 4 h 13"/>
                  <a:gd name="T22" fmla="*/ 16 w 26"/>
                  <a:gd name="T23" fmla="*/ 6 h 13"/>
                  <a:gd name="T24" fmla="*/ 16 w 26"/>
                  <a:gd name="T25" fmla="*/ 6 h 13"/>
                  <a:gd name="T26" fmla="*/ 12 w 26"/>
                  <a:gd name="T27" fmla="*/ 4 h 13"/>
                  <a:gd name="T28" fmla="*/ 11 w 26"/>
                  <a:gd name="T29" fmla="*/ 5 h 13"/>
                  <a:gd name="T30" fmla="*/ 12 w 26"/>
                  <a:gd name="T31" fmla="*/ 5 h 13"/>
                  <a:gd name="T32" fmla="*/ 11 w 26"/>
                  <a:gd name="T33" fmla="*/ 6 h 13"/>
                  <a:gd name="T34" fmla="*/ 10 w 26"/>
                  <a:gd name="T35" fmla="*/ 6 h 13"/>
                  <a:gd name="T36" fmla="*/ 9 w 26"/>
                  <a:gd name="T37" fmla="*/ 7 h 13"/>
                  <a:gd name="T38" fmla="*/ 6 w 26"/>
                  <a:gd name="T39" fmla="*/ 7 h 13"/>
                  <a:gd name="T40" fmla="*/ 8 w 26"/>
                  <a:gd name="T41" fmla="*/ 9 h 13"/>
                  <a:gd name="T42" fmla="*/ 9 w 26"/>
                  <a:gd name="T43" fmla="*/ 11 h 13"/>
                  <a:gd name="T44" fmla="*/ 7 w 26"/>
                  <a:gd name="T45" fmla="*/ 12 h 13"/>
                  <a:gd name="T46" fmla="*/ 5 w 26"/>
                  <a:gd name="T47" fmla="*/ 11 h 13"/>
                  <a:gd name="T48" fmla="*/ 6 w 26"/>
                  <a:gd name="T49" fmla="*/ 9 h 13"/>
                  <a:gd name="T50" fmla="*/ 5 w 26"/>
                  <a:gd name="T51" fmla="*/ 9 h 13"/>
                  <a:gd name="T52" fmla="*/ 5 w 26"/>
                  <a:gd name="T53" fmla="*/ 8 h 13"/>
                  <a:gd name="T54" fmla="*/ 4 w 26"/>
                  <a:gd name="T55" fmla="*/ 8 h 13"/>
                  <a:gd name="T56" fmla="*/ 5 w 26"/>
                  <a:gd name="T57" fmla="*/ 7 h 13"/>
                  <a:gd name="T58" fmla="*/ 3 w 26"/>
                  <a:gd name="T59" fmla="*/ 6 h 13"/>
                  <a:gd name="T60" fmla="*/ 3 w 26"/>
                  <a:gd name="T61" fmla="*/ 8 h 13"/>
                  <a:gd name="T62" fmla="*/ 0 w 26"/>
                  <a:gd name="T63" fmla="*/ 7 h 13"/>
                  <a:gd name="T64" fmla="*/ 0 w 26"/>
                  <a:gd name="T65" fmla="*/ 7 h 13"/>
                  <a:gd name="T66" fmla="*/ 2 w 26"/>
                  <a:gd name="T67" fmla="*/ 7 h 13"/>
                  <a:gd name="T68" fmla="*/ 0 w 26"/>
                  <a:gd name="T69" fmla="*/ 5 h 13"/>
                  <a:gd name="T70" fmla="*/ 4 w 26"/>
                  <a:gd name="T71" fmla="*/ 4 h 13"/>
                  <a:gd name="T72" fmla="*/ 5 w 26"/>
                  <a:gd name="T73" fmla="*/ 4 h 13"/>
                  <a:gd name="T74" fmla="*/ 5 w 26"/>
                  <a:gd name="T75" fmla="*/ 3 h 13"/>
                  <a:gd name="T76" fmla="*/ 11 w 26"/>
                  <a:gd name="T77" fmla="*/ 4 h 13"/>
                  <a:gd name="T78" fmla="*/ 18 w 26"/>
                  <a:gd name="T79" fmla="*/ 1 h 13"/>
                  <a:gd name="T80" fmla="*/ 19 w 26"/>
                  <a:gd name="T81" fmla="*/ 2 h 13"/>
                  <a:gd name="T82" fmla="*/ 23 w 26"/>
                  <a:gd name="T83" fmla="*/ 0 h 13"/>
                  <a:gd name="T84" fmla="*/ 25 w 26"/>
                  <a:gd name="T8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5" y="1"/>
                    </a:moveTo>
                    <a:cubicBezTo>
                      <a:pt x="25" y="1"/>
                      <a:pt x="25" y="1"/>
                      <a:pt x="26" y="1"/>
                    </a:cubicBezTo>
                    <a:cubicBezTo>
                      <a:pt x="25" y="2"/>
                      <a:pt x="26" y="2"/>
                      <a:pt x="26" y="2"/>
                    </a:cubicBezTo>
                    <a:cubicBezTo>
                      <a:pt x="25" y="3"/>
                      <a:pt x="25" y="3"/>
                      <a:pt x="25" y="3"/>
                    </a:cubicBezTo>
                    <a:cubicBezTo>
                      <a:pt x="24" y="3"/>
                      <a:pt x="22" y="3"/>
                      <a:pt x="21" y="2"/>
                    </a:cubicBezTo>
                    <a:cubicBezTo>
                      <a:pt x="20" y="2"/>
                      <a:pt x="20" y="5"/>
                      <a:pt x="18" y="3"/>
                    </a:cubicBezTo>
                    <a:cubicBezTo>
                      <a:pt x="16" y="4"/>
                      <a:pt x="13" y="1"/>
                      <a:pt x="13" y="4"/>
                    </a:cubicBezTo>
                    <a:cubicBezTo>
                      <a:pt x="13" y="4"/>
                      <a:pt x="14" y="4"/>
                      <a:pt x="14" y="4"/>
                    </a:cubicBezTo>
                    <a:cubicBezTo>
                      <a:pt x="15" y="5"/>
                      <a:pt x="13" y="5"/>
                      <a:pt x="14" y="6"/>
                    </a:cubicBezTo>
                    <a:cubicBezTo>
                      <a:pt x="15" y="6"/>
                      <a:pt x="15" y="5"/>
                      <a:pt x="16" y="5"/>
                    </a:cubicBezTo>
                    <a:cubicBezTo>
                      <a:pt x="17" y="5"/>
                      <a:pt x="18" y="5"/>
                      <a:pt x="19" y="4"/>
                    </a:cubicBezTo>
                    <a:cubicBezTo>
                      <a:pt x="20" y="6"/>
                      <a:pt x="17" y="6"/>
                      <a:pt x="16" y="6"/>
                    </a:cubicBezTo>
                    <a:cubicBezTo>
                      <a:pt x="16" y="6"/>
                      <a:pt x="16" y="6"/>
                      <a:pt x="16" y="6"/>
                    </a:cubicBezTo>
                    <a:cubicBezTo>
                      <a:pt x="15" y="6"/>
                      <a:pt x="13" y="5"/>
                      <a:pt x="12" y="4"/>
                    </a:cubicBezTo>
                    <a:cubicBezTo>
                      <a:pt x="11" y="5"/>
                      <a:pt x="11" y="5"/>
                      <a:pt x="11" y="5"/>
                    </a:cubicBezTo>
                    <a:cubicBezTo>
                      <a:pt x="12" y="5"/>
                      <a:pt x="12" y="5"/>
                      <a:pt x="12" y="5"/>
                    </a:cubicBezTo>
                    <a:cubicBezTo>
                      <a:pt x="11" y="5"/>
                      <a:pt x="12" y="6"/>
                      <a:pt x="11" y="6"/>
                    </a:cubicBezTo>
                    <a:cubicBezTo>
                      <a:pt x="11" y="6"/>
                      <a:pt x="11" y="6"/>
                      <a:pt x="10" y="6"/>
                    </a:cubicBezTo>
                    <a:cubicBezTo>
                      <a:pt x="9" y="5"/>
                      <a:pt x="10" y="6"/>
                      <a:pt x="9" y="7"/>
                    </a:cubicBezTo>
                    <a:cubicBezTo>
                      <a:pt x="9" y="5"/>
                      <a:pt x="7" y="7"/>
                      <a:pt x="6" y="7"/>
                    </a:cubicBezTo>
                    <a:cubicBezTo>
                      <a:pt x="7" y="7"/>
                      <a:pt x="4" y="10"/>
                      <a:pt x="8" y="9"/>
                    </a:cubicBezTo>
                    <a:cubicBezTo>
                      <a:pt x="7" y="11"/>
                      <a:pt x="9" y="11"/>
                      <a:pt x="9" y="11"/>
                    </a:cubicBezTo>
                    <a:cubicBezTo>
                      <a:pt x="8" y="11"/>
                      <a:pt x="8" y="13"/>
                      <a:pt x="7" y="12"/>
                    </a:cubicBezTo>
                    <a:cubicBezTo>
                      <a:pt x="5" y="11"/>
                      <a:pt x="5" y="11"/>
                      <a:pt x="5" y="11"/>
                    </a:cubicBezTo>
                    <a:cubicBezTo>
                      <a:pt x="5" y="11"/>
                      <a:pt x="5" y="10"/>
                      <a:pt x="6" y="9"/>
                    </a:cubicBezTo>
                    <a:cubicBezTo>
                      <a:pt x="5" y="9"/>
                      <a:pt x="5" y="9"/>
                      <a:pt x="5" y="9"/>
                    </a:cubicBezTo>
                    <a:cubicBezTo>
                      <a:pt x="5" y="9"/>
                      <a:pt x="6" y="9"/>
                      <a:pt x="5" y="8"/>
                    </a:cubicBezTo>
                    <a:cubicBezTo>
                      <a:pt x="5" y="8"/>
                      <a:pt x="5" y="8"/>
                      <a:pt x="4" y="8"/>
                    </a:cubicBezTo>
                    <a:cubicBezTo>
                      <a:pt x="5" y="7"/>
                      <a:pt x="5" y="7"/>
                      <a:pt x="5" y="7"/>
                    </a:cubicBezTo>
                    <a:cubicBezTo>
                      <a:pt x="3" y="6"/>
                      <a:pt x="3" y="6"/>
                      <a:pt x="3" y="6"/>
                    </a:cubicBezTo>
                    <a:cubicBezTo>
                      <a:pt x="3" y="7"/>
                      <a:pt x="2" y="7"/>
                      <a:pt x="3" y="8"/>
                    </a:cubicBezTo>
                    <a:cubicBezTo>
                      <a:pt x="2" y="8"/>
                      <a:pt x="1" y="7"/>
                      <a:pt x="0" y="7"/>
                    </a:cubicBezTo>
                    <a:cubicBezTo>
                      <a:pt x="0" y="7"/>
                      <a:pt x="0" y="7"/>
                      <a:pt x="0" y="7"/>
                    </a:cubicBezTo>
                    <a:cubicBezTo>
                      <a:pt x="1" y="6"/>
                      <a:pt x="2" y="8"/>
                      <a:pt x="2" y="7"/>
                    </a:cubicBezTo>
                    <a:cubicBezTo>
                      <a:pt x="0" y="6"/>
                      <a:pt x="3" y="5"/>
                      <a:pt x="0" y="5"/>
                    </a:cubicBezTo>
                    <a:cubicBezTo>
                      <a:pt x="1" y="5"/>
                      <a:pt x="3" y="3"/>
                      <a:pt x="4" y="4"/>
                    </a:cubicBezTo>
                    <a:cubicBezTo>
                      <a:pt x="5" y="4"/>
                      <a:pt x="5" y="4"/>
                      <a:pt x="5" y="4"/>
                    </a:cubicBezTo>
                    <a:cubicBezTo>
                      <a:pt x="5" y="4"/>
                      <a:pt x="4" y="4"/>
                      <a:pt x="5" y="3"/>
                    </a:cubicBezTo>
                    <a:cubicBezTo>
                      <a:pt x="8" y="3"/>
                      <a:pt x="9" y="2"/>
                      <a:pt x="11" y="4"/>
                    </a:cubicBezTo>
                    <a:cubicBezTo>
                      <a:pt x="13" y="3"/>
                      <a:pt x="16" y="2"/>
                      <a:pt x="18" y="1"/>
                    </a:cubicBezTo>
                    <a:cubicBezTo>
                      <a:pt x="19" y="2"/>
                      <a:pt x="19" y="2"/>
                      <a:pt x="19" y="2"/>
                    </a:cubicBezTo>
                    <a:cubicBezTo>
                      <a:pt x="19" y="0"/>
                      <a:pt x="22" y="1"/>
                      <a:pt x="23" y="0"/>
                    </a:cubicBez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0" name="Freeform 982">
                <a:extLst>
                  <a:ext uri="{FF2B5EF4-FFF2-40B4-BE49-F238E27FC236}">
                    <a16:creationId xmlns:a16="http://schemas.microsoft.com/office/drawing/2014/main" id="{B9E1521F-B7AC-41E1-AB6E-C189CC070343}"/>
                  </a:ext>
                </a:extLst>
              </p:cNvPr>
              <p:cNvSpPr/>
              <p:nvPr/>
            </p:nvSpPr>
            <p:spPr bwMode="auto">
              <a:xfrm>
                <a:off x="2108" y="1542"/>
                <a:ext cx="217" cy="102"/>
              </a:xfrm>
              <a:custGeom>
                <a:gdLst>
                  <a:gd name="T0" fmla="*/ 70 w 81"/>
                  <a:gd name="T1" fmla="*/ 6 h 38"/>
                  <a:gd name="T2" fmla="*/ 60 w 81"/>
                  <a:gd name="T3" fmla="*/ 12 h 38"/>
                  <a:gd name="T4" fmla="*/ 52 w 81"/>
                  <a:gd name="T5" fmla="*/ 14 h 38"/>
                  <a:gd name="T6" fmla="*/ 39 w 81"/>
                  <a:gd name="T7" fmla="*/ 19 h 38"/>
                  <a:gd name="T8" fmla="*/ 39 w 81"/>
                  <a:gd name="T9" fmla="*/ 17 h 38"/>
                  <a:gd name="T10" fmla="*/ 31 w 81"/>
                  <a:gd name="T11" fmla="*/ 22 h 38"/>
                  <a:gd name="T12" fmla="*/ 19 w 81"/>
                  <a:gd name="T13" fmla="*/ 26 h 38"/>
                  <a:gd name="T14" fmla="*/ 18 w 81"/>
                  <a:gd name="T15" fmla="*/ 28 h 38"/>
                  <a:gd name="T16" fmla="*/ 39 w 81"/>
                  <a:gd name="T17" fmla="*/ 23 h 38"/>
                  <a:gd name="T18" fmla="*/ 45 w 81"/>
                  <a:gd name="T19" fmla="*/ 20 h 38"/>
                  <a:gd name="T20" fmla="*/ 50 w 81"/>
                  <a:gd name="T21" fmla="*/ 16 h 38"/>
                  <a:gd name="T22" fmla="*/ 49 w 81"/>
                  <a:gd name="T23" fmla="*/ 18 h 38"/>
                  <a:gd name="T24" fmla="*/ 38 w 81"/>
                  <a:gd name="T25" fmla="*/ 23 h 38"/>
                  <a:gd name="T26" fmla="*/ 41 w 81"/>
                  <a:gd name="T27" fmla="*/ 26 h 38"/>
                  <a:gd name="T28" fmla="*/ 38 w 81"/>
                  <a:gd name="T29" fmla="*/ 26 h 38"/>
                  <a:gd name="T30" fmla="*/ 40 w 81"/>
                  <a:gd name="T31" fmla="*/ 29 h 38"/>
                  <a:gd name="T32" fmla="*/ 32 w 81"/>
                  <a:gd name="T33" fmla="*/ 29 h 38"/>
                  <a:gd name="T34" fmla="*/ 29 w 81"/>
                  <a:gd name="T35" fmla="*/ 28 h 38"/>
                  <a:gd name="T36" fmla="*/ 27 w 81"/>
                  <a:gd name="T37" fmla="*/ 30 h 38"/>
                  <a:gd name="T38" fmla="*/ 24 w 81"/>
                  <a:gd name="T39" fmla="*/ 31 h 38"/>
                  <a:gd name="T40" fmla="*/ 28 w 81"/>
                  <a:gd name="T41" fmla="*/ 31 h 38"/>
                  <a:gd name="T42" fmla="*/ 20 w 81"/>
                  <a:gd name="T43" fmla="*/ 36 h 38"/>
                  <a:gd name="T44" fmla="*/ 15 w 81"/>
                  <a:gd name="T45" fmla="*/ 36 h 38"/>
                  <a:gd name="T46" fmla="*/ 6 w 81"/>
                  <a:gd name="T47" fmla="*/ 36 h 38"/>
                  <a:gd name="T48" fmla="*/ 7 w 81"/>
                  <a:gd name="T49" fmla="*/ 35 h 38"/>
                  <a:gd name="T50" fmla="*/ 9 w 81"/>
                  <a:gd name="T51" fmla="*/ 34 h 38"/>
                  <a:gd name="T52" fmla="*/ 11 w 81"/>
                  <a:gd name="T53" fmla="*/ 35 h 38"/>
                  <a:gd name="T54" fmla="*/ 11 w 81"/>
                  <a:gd name="T55" fmla="*/ 32 h 38"/>
                  <a:gd name="T56" fmla="*/ 19 w 81"/>
                  <a:gd name="T57" fmla="*/ 29 h 38"/>
                  <a:gd name="T58" fmla="*/ 10 w 81"/>
                  <a:gd name="T59" fmla="*/ 31 h 38"/>
                  <a:gd name="T60" fmla="*/ 3 w 81"/>
                  <a:gd name="T61" fmla="*/ 31 h 38"/>
                  <a:gd name="T62" fmla="*/ 20 w 81"/>
                  <a:gd name="T63" fmla="*/ 23 h 38"/>
                  <a:gd name="T64" fmla="*/ 25 w 81"/>
                  <a:gd name="T65" fmla="*/ 20 h 38"/>
                  <a:gd name="T66" fmla="*/ 28 w 81"/>
                  <a:gd name="T67" fmla="*/ 21 h 38"/>
                  <a:gd name="T68" fmla="*/ 28 w 81"/>
                  <a:gd name="T69" fmla="*/ 20 h 38"/>
                  <a:gd name="T70" fmla="*/ 38 w 81"/>
                  <a:gd name="T71" fmla="*/ 14 h 38"/>
                  <a:gd name="T72" fmla="*/ 43 w 81"/>
                  <a:gd name="T73" fmla="*/ 12 h 38"/>
                  <a:gd name="T74" fmla="*/ 45 w 81"/>
                  <a:gd name="T75" fmla="*/ 12 h 38"/>
                  <a:gd name="T76" fmla="*/ 55 w 81"/>
                  <a:gd name="T77" fmla="*/ 10 h 38"/>
                  <a:gd name="T78" fmla="*/ 66 w 81"/>
                  <a:gd name="T79" fmla="*/ 6 h 38"/>
                  <a:gd name="T80" fmla="*/ 65 w 81"/>
                  <a:gd name="T81" fmla="*/ 6 h 38"/>
                  <a:gd name="T82" fmla="*/ 68 w 81"/>
                  <a:gd name="T83" fmla="*/ 6 h 38"/>
                  <a:gd name="T84" fmla="*/ 70 w 81"/>
                  <a:gd name="T85" fmla="*/ 5 h 38"/>
                  <a:gd name="T86" fmla="*/ 67 w 81"/>
                  <a:gd name="T87" fmla="*/ 4 h 38"/>
                  <a:gd name="T88" fmla="*/ 71 w 81"/>
                  <a:gd name="T89" fmla="*/ 4 h 38"/>
                  <a:gd name="T90" fmla="*/ 72 w 81"/>
                  <a:gd name="T91" fmla="*/ 3 h 38"/>
                  <a:gd name="T92" fmla="*/ 74 w 81"/>
                  <a:gd name="T93" fmla="*/ 3 h 38"/>
                  <a:gd name="T94" fmla="*/ 78 w 81"/>
                  <a:gd name="T95" fmla="*/ 1 h 38"/>
                  <a:gd name="T96" fmla="*/ 79 w 81"/>
                  <a:gd name="T9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8">
                    <a:moveTo>
                      <a:pt x="81" y="1"/>
                    </a:moveTo>
                    <a:cubicBezTo>
                      <a:pt x="79" y="2"/>
                      <a:pt x="78" y="4"/>
                      <a:pt x="76" y="4"/>
                    </a:cubicBezTo>
                    <a:cubicBezTo>
                      <a:pt x="74" y="5"/>
                      <a:pt x="73" y="6"/>
                      <a:pt x="70" y="6"/>
                    </a:cubicBezTo>
                    <a:cubicBezTo>
                      <a:pt x="68" y="8"/>
                      <a:pt x="68" y="8"/>
                      <a:pt x="68" y="8"/>
                    </a:cubicBezTo>
                    <a:cubicBezTo>
                      <a:pt x="68" y="8"/>
                      <a:pt x="68" y="8"/>
                      <a:pt x="68" y="8"/>
                    </a:cubicBezTo>
                    <a:cubicBezTo>
                      <a:pt x="66" y="10"/>
                      <a:pt x="62" y="10"/>
                      <a:pt x="60" y="12"/>
                    </a:cubicBezTo>
                    <a:cubicBezTo>
                      <a:pt x="58" y="13"/>
                      <a:pt x="57" y="15"/>
                      <a:pt x="55" y="14"/>
                    </a:cubicBezTo>
                    <a:cubicBezTo>
                      <a:pt x="55" y="17"/>
                      <a:pt x="52" y="14"/>
                      <a:pt x="51" y="15"/>
                    </a:cubicBezTo>
                    <a:cubicBezTo>
                      <a:pt x="51" y="15"/>
                      <a:pt x="52" y="15"/>
                      <a:pt x="52" y="14"/>
                    </a:cubicBezTo>
                    <a:cubicBezTo>
                      <a:pt x="50" y="14"/>
                      <a:pt x="49" y="15"/>
                      <a:pt x="47" y="16"/>
                    </a:cubicBezTo>
                    <a:cubicBezTo>
                      <a:pt x="47" y="16"/>
                      <a:pt x="47" y="16"/>
                      <a:pt x="47" y="16"/>
                    </a:cubicBezTo>
                    <a:cubicBezTo>
                      <a:pt x="44" y="17"/>
                      <a:pt x="42" y="19"/>
                      <a:pt x="39" y="19"/>
                    </a:cubicBezTo>
                    <a:cubicBezTo>
                      <a:pt x="42" y="18"/>
                      <a:pt x="42" y="18"/>
                      <a:pt x="42" y="18"/>
                    </a:cubicBezTo>
                    <a:cubicBezTo>
                      <a:pt x="41" y="17"/>
                      <a:pt x="40" y="17"/>
                      <a:pt x="40" y="17"/>
                    </a:cubicBezTo>
                    <a:cubicBezTo>
                      <a:pt x="39" y="17"/>
                      <a:pt x="39" y="17"/>
                      <a:pt x="39" y="17"/>
                    </a:cubicBezTo>
                    <a:cubicBezTo>
                      <a:pt x="40" y="18"/>
                      <a:pt x="40" y="18"/>
                      <a:pt x="40" y="18"/>
                    </a:cubicBezTo>
                    <a:cubicBezTo>
                      <a:pt x="39" y="20"/>
                      <a:pt x="35" y="17"/>
                      <a:pt x="34" y="20"/>
                    </a:cubicBezTo>
                    <a:cubicBezTo>
                      <a:pt x="32" y="20"/>
                      <a:pt x="32" y="21"/>
                      <a:pt x="31" y="22"/>
                    </a:cubicBezTo>
                    <a:cubicBezTo>
                      <a:pt x="31" y="23"/>
                      <a:pt x="31" y="23"/>
                      <a:pt x="31" y="23"/>
                    </a:cubicBezTo>
                    <a:cubicBezTo>
                      <a:pt x="26" y="23"/>
                      <a:pt x="24" y="27"/>
                      <a:pt x="19" y="27"/>
                    </a:cubicBezTo>
                    <a:cubicBezTo>
                      <a:pt x="20" y="26"/>
                      <a:pt x="19" y="26"/>
                      <a:pt x="19" y="26"/>
                    </a:cubicBezTo>
                    <a:cubicBezTo>
                      <a:pt x="17" y="26"/>
                      <a:pt x="17" y="27"/>
                      <a:pt x="16" y="27"/>
                    </a:cubicBezTo>
                    <a:cubicBezTo>
                      <a:pt x="17" y="28"/>
                      <a:pt x="18" y="28"/>
                      <a:pt x="19" y="28"/>
                    </a:cubicBezTo>
                    <a:cubicBezTo>
                      <a:pt x="18" y="28"/>
                      <a:pt x="18" y="28"/>
                      <a:pt x="18" y="28"/>
                    </a:cubicBezTo>
                    <a:cubicBezTo>
                      <a:pt x="21" y="30"/>
                      <a:pt x="23" y="27"/>
                      <a:pt x="25" y="27"/>
                    </a:cubicBezTo>
                    <a:cubicBezTo>
                      <a:pt x="26" y="24"/>
                      <a:pt x="30" y="27"/>
                      <a:pt x="32" y="24"/>
                    </a:cubicBezTo>
                    <a:cubicBezTo>
                      <a:pt x="34" y="25"/>
                      <a:pt x="36" y="22"/>
                      <a:pt x="39" y="23"/>
                    </a:cubicBezTo>
                    <a:cubicBezTo>
                      <a:pt x="40" y="20"/>
                      <a:pt x="43" y="22"/>
                      <a:pt x="43" y="19"/>
                    </a:cubicBezTo>
                    <a:cubicBezTo>
                      <a:pt x="45" y="19"/>
                      <a:pt x="45" y="19"/>
                      <a:pt x="45" y="19"/>
                    </a:cubicBezTo>
                    <a:cubicBezTo>
                      <a:pt x="45" y="19"/>
                      <a:pt x="44" y="19"/>
                      <a:pt x="45" y="20"/>
                    </a:cubicBezTo>
                    <a:cubicBezTo>
                      <a:pt x="46" y="19"/>
                      <a:pt x="47" y="19"/>
                      <a:pt x="49" y="18"/>
                    </a:cubicBezTo>
                    <a:cubicBezTo>
                      <a:pt x="48" y="17"/>
                      <a:pt x="47" y="19"/>
                      <a:pt x="47" y="18"/>
                    </a:cubicBezTo>
                    <a:cubicBezTo>
                      <a:pt x="48" y="17"/>
                      <a:pt x="49" y="16"/>
                      <a:pt x="50" y="16"/>
                    </a:cubicBezTo>
                    <a:cubicBezTo>
                      <a:pt x="51" y="17"/>
                      <a:pt x="51" y="17"/>
                      <a:pt x="51" y="17"/>
                    </a:cubicBezTo>
                    <a:cubicBezTo>
                      <a:pt x="50" y="17"/>
                      <a:pt x="50" y="17"/>
                      <a:pt x="49" y="18"/>
                    </a:cubicBezTo>
                    <a:cubicBezTo>
                      <a:pt x="49" y="18"/>
                      <a:pt x="49" y="18"/>
                      <a:pt x="49" y="18"/>
                    </a:cubicBezTo>
                    <a:cubicBezTo>
                      <a:pt x="49" y="19"/>
                      <a:pt x="45" y="20"/>
                      <a:pt x="44" y="21"/>
                    </a:cubicBezTo>
                    <a:cubicBezTo>
                      <a:pt x="44" y="23"/>
                      <a:pt x="41" y="22"/>
                      <a:pt x="40" y="23"/>
                    </a:cubicBezTo>
                    <a:cubicBezTo>
                      <a:pt x="39" y="23"/>
                      <a:pt x="39" y="23"/>
                      <a:pt x="38" y="23"/>
                    </a:cubicBezTo>
                    <a:cubicBezTo>
                      <a:pt x="38" y="23"/>
                      <a:pt x="38" y="23"/>
                      <a:pt x="38" y="23"/>
                    </a:cubicBezTo>
                    <a:cubicBezTo>
                      <a:pt x="39" y="24"/>
                      <a:pt x="42" y="24"/>
                      <a:pt x="42" y="24"/>
                    </a:cubicBezTo>
                    <a:cubicBezTo>
                      <a:pt x="41" y="26"/>
                      <a:pt x="41" y="26"/>
                      <a:pt x="41" y="26"/>
                    </a:cubicBezTo>
                    <a:cubicBezTo>
                      <a:pt x="40" y="25"/>
                      <a:pt x="40" y="25"/>
                      <a:pt x="40" y="25"/>
                    </a:cubicBezTo>
                    <a:cubicBezTo>
                      <a:pt x="39" y="26"/>
                      <a:pt x="39" y="26"/>
                      <a:pt x="39" y="26"/>
                    </a:cubicBezTo>
                    <a:cubicBezTo>
                      <a:pt x="39" y="26"/>
                      <a:pt x="38" y="26"/>
                      <a:pt x="38" y="26"/>
                    </a:cubicBezTo>
                    <a:cubicBezTo>
                      <a:pt x="37" y="26"/>
                      <a:pt x="37" y="27"/>
                      <a:pt x="37" y="28"/>
                    </a:cubicBezTo>
                    <a:cubicBezTo>
                      <a:pt x="38" y="28"/>
                      <a:pt x="38" y="28"/>
                      <a:pt x="38" y="28"/>
                    </a:cubicBezTo>
                    <a:cubicBezTo>
                      <a:pt x="39" y="27"/>
                      <a:pt x="39" y="29"/>
                      <a:pt x="40" y="29"/>
                    </a:cubicBezTo>
                    <a:cubicBezTo>
                      <a:pt x="40" y="31"/>
                      <a:pt x="38" y="28"/>
                      <a:pt x="37" y="30"/>
                    </a:cubicBezTo>
                    <a:cubicBezTo>
                      <a:pt x="36" y="30"/>
                      <a:pt x="35" y="29"/>
                      <a:pt x="35" y="29"/>
                    </a:cubicBezTo>
                    <a:cubicBezTo>
                      <a:pt x="34" y="30"/>
                      <a:pt x="33" y="27"/>
                      <a:pt x="32" y="29"/>
                    </a:cubicBezTo>
                    <a:cubicBezTo>
                      <a:pt x="33" y="29"/>
                      <a:pt x="33" y="29"/>
                      <a:pt x="33" y="29"/>
                    </a:cubicBezTo>
                    <a:cubicBezTo>
                      <a:pt x="34" y="29"/>
                      <a:pt x="32" y="29"/>
                      <a:pt x="32" y="28"/>
                    </a:cubicBezTo>
                    <a:cubicBezTo>
                      <a:pt x="31" y="29"/>
                      <a:pt x="30" y="29"/>
                      <a:pt x="29" y="28"/>
                    </a:cubicBezTo>
                    <a:cubicBezTo>
                      <a:pt x="30" y="30"/>
                      <a:pt x="27" y="29"/>
                      <a:pt x="27" y="31"/>
                    </a:cubicBezTo>
                    <a:cubicBezTo>
                      <a:pt x="26" y="30"/>
                      <a:pt x="25" y="31"/>
                      <a:pt x="25" y="30"/>
                    </a:cubicBezTo>
                    <a:cubicBezTo>
                      <a:pt x="26" y="29"/>
                      <a:pt x="26" y="30"/>
                      <a:pt x="27" y="30"/>
                    </a:cubicBezTo>
                    <a:cubicBezTo>
                      <a:pt x="26" y="28"/>
                      <a:pt x="24" y="30"/>
                      <a:pt x="24" y="28"/>
                    </a:cubicBezTo>
                    <a:cubicBezTo>
                      <a:pt x="22" y="28"/>
                      <a:pt x="22" y="28"/>
                      <a:pt x="22" y="28"/>
                    </a:cubicBezTo>
                    <a:cubicBezTo>
                      <a:pt x="24" y="29"/>
                      <a:pt x="24" y="30"/>
                      <a:pt x="24" y="31"/>
                    </a:cubicBezTo>
                    <a:cubicBezTo>
                      <a:pt x="24" y="31"/>
                      <a:pt x="23" y="32"/>
                      <a:pt x="24" y="33"/>
                    </a:cubicBezTo>
                    <a:cubicBezTo>
                      <a:pt x="25" y="34"/>
                      <a:pt x="25" y="32"/>
                      <a:pt x="26" y="33"/>
                    </a:cubicBezTo>
                    <a:cubicBezTo>
                      <a:pt x="28" y="31"/>
                      <a:pt x="28" y="31"/>
                      <a:pt x="28" y="31"/>
                    </a:cubicBezTo>
                    <a:cubicBezTo>
                      <a:pt x="28" y="34"/>
                      <a:pt x="23" y="32"/>
                      <a:pt x="25" y="35"/>
                    </a:cubicBezTo>
                    <a:cubicBezTo>
                      <a:pt x="23" y="34"/>
                      <a:pt x="22" y="33"/>
                      <a:pt x="21" y="35"/>
                    </a:cubicBezTo>
                    <a:cubicBezTo>
                      <a:pt x="21" y="35"/>
                      <a:pt x="20" y="36"/>
                      <a:pt x="20" y="36"/>
                    </a:cubicBezTo>
                    <a:cubicBezTo>
                      <a:pt x="20" y="34"/>
                      <a:pt x="19" y="35"/>
                      <a:pt x="18" y="34"/>
                    </a:cubicBezTo>
                    <a:cubicBezTo>
                      <a:pt x="18" y="35"/>
                      <a:pt x="16" y="36"/>
                      <a:pt x="16" y="37"/>
                    </a:cubicBezTo>
                    <a:cubicBezTo>
                      <a:pt x="16" y="37"/>
                      <a:pt x="15" y="36"/>
                      <a:pt x="15" y="36"/>
                    </a:cubicBezTo>
                    <a:cubicBezTo>
                      <a:pt x="14" y="37"/>
                      <a:pt x="13" y="38"/>
                      <a:pt x="12" y="37"/>
                    </a:cubicBezTo>
                    <a:cubicBezTo>
                      <a:pt x="12" y="36"/>
                      <a:pt x="13" y="36"/>
                      <a:pt x="13" y="36"/>
                    </a:cubicBezTo>
                    <a:cubicBezTo>
                      <a:pt x="11" y="36"/>
                      <a:pt x="9" y="37"/>
                      <a:pt x="6" y="36"/>
                    </a:cubicBezTo>
                    <a:cubicBezTo>
                      <a:pt x="6" y="36"/>
                      <a:pt x="6" y="36"/>
                      <a:pt x="6" y="36"/>
                    </a:cubicBezTo>
                    <a:cubicBezTo>
                      <a:pt x="7" y="36"/>
                      <a:pt x="7" y="36"/>
                      <a:pt x="7" y="36"/>
                    </a:cubicBezTo>
                    <a:cubicBezTo>
                      <a:pt x="7" y="35"/>
                      <a:pt x="7" y="35"/>
                      <a:pt x="7" y="35"/>
                    </a:cubicBezTo>
                    <a:cubicBezTo>
                      <a:pt x="4" y="36"/>
                      <a:pt x="4" y="36"/>
                      <a:pt x="4" y="36"/>
                    </a:cubicBezTo>
                    <a:cubicBezTo>
                      <a:pt x="4" y="34"/>
                      <a:pt x="3" y="36"/>
                      <a:pt x="3" y="35"/>
                    </a:cubicBezTo>
                    <a:cubicBezTo>
                      <a:pt x="4" y="34"/>
                      <a:pt x="7" y="32"/>
                      <a:pt x="9" y="34"/>
                    </a:cubicBezTo>
                    <a:cubicBezTo>
                      <a:pt x="10" y="33"/>
                      <a:pt x="8" y="33"/>
                      <a:pt x="10" y="33"/>
                    </a:cubicBezTo>
                    <a:cubicBezTo>
                      <a:pt x="9" y="33"/>
                      <a:pt x="9" y="34"/>
                      <a:pt x="8" y="34"/>
                    </a:cubicBezTo>
                    <a:cubicBezTo>
                      <a:pt x="9" y="35"/>
                      <a:pt x="10" y="35"/>
                      <a:pt x="11" y="35"/>
                    </a:cubicBezTo>
                    <a:cubicBezTo>
                      <a:pt x="11" y="34"/>
                      <a:pt x="10" y="34"/>
                      <a:pt x="10" y="34"/>
                    </a:cubicBezTo>
                    <a:cubicBezTo>
                      <a:pt x="12" y="33"/>
                      <a:pt x="12" y="33"/>
                      <a:pt x="12" y="33"/>
                    </a:cubicBezTo>
                    <a:cubicBezTo>
                      <a:pt x="11" y="32"/>
                      <a:pt x="11" y="32"/>
                      <a:pt x="11" y="32"/>
                    </a:cubicBezTo>
                    <a:cubicBezTo>
                      <a:pt x="12" y="32"/>
                      <a:pt x="14" y="31"/>
                      <a:pt x="15" y="30"/>
                    </a:cubicBezTo>
                    <a:cubicBezTo>
                      <a:pt x="17" y="30"/>
                      <a:pt x="17" y="30"/>
                      <a:pt x="18" y="29"/>
                    </a:cubicBezTo>
                    <a:cubicBezTo>
                      <a:pt x="19" y="29"/>
                      <a:pt x="19" y="29"/>
                      <a:pt x="19" y="29"/>
                    </a:cubicBezTo>
                    <a:cubicBezTo>
                      <a:pt x="17" y="28"/>
                      <a:pt x="17" y="28"/>
                      <a:pt x="15" y="28"/>
                    </a:cubicBezTo>
                    <a:cubicBezTo>
                      <a:pt x="13" y="29"/>
                      <a:pt x="11" y="29"/>
                      <a:pt x="9" y="30"/>
                    </a:cubicBezTo>
                    <a:cubicBezTo>
                      <a:pt x="10" y="31"/>
                      <a:pt x="10" y="31"/>
                      <a:pt x="10" y="31"/>
                    </a:cubicBezTo>
                    <a:cubicBezTo>
                      <a:pt x="7" y="31"/>
                      <a:pt x="4" y="32"/>
                      <a:pt x="2" y="34"/>
                    </a:cubicBezTo>
                    <a:cubicBezTo>
                      <a:pt x="0" y="34"/>
                      <a:pt x="0" y="34"/>
                      <a:pt x="0" y="34"/>
                    </a:cubicBezTo>
                    <a:cubicBezTo>
                      <a:pt x="1" y="32"/>
                      <a:pt x="3" y="33"/>
                      <a:pt x="3" y="31"/>
                    </a:cubicBezTo>
                    <a:cubicBezTo>
                      <a:pt x="3" y="31"/>
                      <a:pt x="2" y="32"/>
                      <a:pt x="1" y="32"/>
                    </a:cubicBezTo>
                    <a:cubicBezTo>
                      <a:pt x="3" y="31"/>
                      <a:pt x="4" y="29"/>
                      <a:pt x="8" y="30"/>
                    </a:cubicBezTo>
                    <a:cubicBezTo>
                      <a:pt x="11" y="27"/>
                      <a:pt x="16" y="24"/>
                      <a:pt x="20" y="23"/>
                    </a:cubicBezTo>
                    <a:cubicBezTo>
                      <a:pt x="21" y="22"/>
                      <a:pt x="22" y="20"/>
                      <a:pt x="23" y="20"/>
                    </a:cubicBezTo>
                    <a:cubicBezTo>
                      <a:pt x="23" y="20"/>
                      <a:pt x="23" y="21"/>
                      <a:pt x="23" y="21"/>
                    </a:cubicBezTo>
                    <a:cubicBezTo>
                      <a:pt x="24" y="21"/>
                      <a:pt x="25" y="21"/>
                      <a:pt x="25" y="20"/>
                    </a:cubicBezTo>
                    <a:cubicBezTo>
                      <a:pt x="25" y="20"/>
                      <a:pt x="24" y="20"/>
                      <a:pt x="24" y="20"/>
                    </a:cubicBezTo>
                    <a:cubicBezTo>
                      <a:pt x="26" y="20"/>
                      <a:pt x="26" y="20"/>
                      <a:pt x="26" y="20"/>
                    </a:cubicBezTo>
                    <a:cubicBezTo>
                      <a:pt x="26" y="21"/>
                      <a:pt x="27" y="21"/>
                      <a:pt x="28" y="21"/>
                    </a:cubicBezTo>
                    <a:cubicBezTo>
                      <a:pt x="28" y="21"/>
                      <a:pt x="29" y="21"/>
                      <a:pt x="29" y="20"/>
                    </a:cubicBezTo>
                    <a:cubicBezTo>
                      <a:pt x="28" y="20"/>
                      <a:pt x="28" y="20"/>
                      <a:pt x="28" y="20"/>
                    </a:cubicBezTo>
                    <a:cubicBezTo>
                      <a:pt x="28" y="20"/>
                      <a:pt x="28" y="20"/>
                      <a:pt x="28" y="20"/>
                    </a:cubicBezTo>
                    <a:cubicBezTo>
                      <a:pt x="27" y="19"/>
                      <a:pt x="27" y="19"/>
                      <a:pt x="27" y="19"/>
                    </a:cubicBezTo>
                    <a:cubicBezTo>
                      <a:pt x="30" y="17"/>
                      <a:pt x="34" y="16"/>
                      <a:pt x="37" y="14"/>
                    </a:cubicBezTo>
                    <a:cubicBezTo>
                      <a:pt x="37" y="14"/>
                      <a:pt x="38" y="15"/>
                      <a:pt x="38" y="14"/>
                    </a:cubicBezTo>
                    <a:cubicBezTo>
                      <a:pt x="38" y="13"/>
                      <a:pt x="38" y="13"/>
                      <a:pt x="38" y="13"/>
                    </a:cubicBezTo>
                    <a:cubicBezTo>
                      <a:pt x="40" y="12"/>
                      <a:pt x="40" y="12"/>
                      <a:pt x="40" y="12"/>
                    </a:cubicBezTo>
                    <a:cubicBezTo>
                      <a:pt x="40" y="13"/>
                      <a:pt x="42" y="12"/>
                      <a:pt x="43" y="12"/>
                    </a:cubicBezTo>
                    <a:cubicBezTo>
                      <a:pt x="44" y="12"/>
                      <a:pt x="45" y="12"/>
                      <a:pt x="44" y="11"/>
                    </a:cubicBezTo>
                    <a:cubicBezTo>
                      <a:pt x="44" y="11"/>
                      <a:pt x="44" y="11"/>
                      <a:pt x="44" y="11"/>
                    </a:cubicBezTo>
                    <a:cubicBezTo>
                      <a:pt x="44" y="10"/>
                      <a:pt x="46" y="11"/>
                      <a:pt x="45" y="12"/>
                    </a:cubicBezTo>
                    <a:cubicBezTo>
                      <a:pt x="48" y="11"/>
                      <a:pt x="49" y="10"/>
                      <a:pt x="52" y="10"/>
                    </a:cubicBezTo>
                    <a:cubicBezTo>
                      <a:pt x="52" y="11"/>
                      <a:pt x="52" y="11"/>
                      <a:pt x="52" y="11"/>
                    </a:cubicBezTo>
                    <a:cubicBezTo>
                      <a:pt x="53" y="11"/>
                      <a:pt x="54" y="9"/>
                      <a:pt x="55" y="10"/>
                    </a:cubicBezTo>
                    <a:cubicBezTo>
                      <a:pt x="56" y="9"/>
                      <a:pt x="59" y="9"/>
                      <a:pt x="61" y="9"/>
                    </a:cubicBezTo>
                    <a:cubicBezTo>
                      <a:pt x="61" y="6"/>
                      <a:pt x="64" y="7"/>
                      <a:pt x="65" y="6"/>
                    </a:cubicBezTo>
                    <a:cubicBezTo>
                      <a:pt x="66" y="6"/>
                      <a:pt x="66" y="6"/>
                      <a:pt x="66" y="6"/>
                    </a:cubicBezTo>
                    <a:cubicBezTo>
                      <a:pt x="66" y="7"/>
                      <a:pt x="66" y="7"/>
                      <a:pt x="66" y="7"/>
                    </a:cubicBezTo>
                    <a:cubicBezTo>
                      <a:pt x="65" y="7"/>
                      <a:pt x="65" y="7"/>
                      <a:pt x="65" y="7"/>
                    </a:cubicBezTo>
                    <a:cubicBezTo>
                      <a:pt x="65" y="6"/>
                      <a:pt x="65" y="6"/>
                      <a:pt x="65" y="6"/>
                    </a:cubicBezTo>
                    <a:cubicBezTo>
                      <a:pt x="64" y="6"/>
                      <a:pt x="64" y="6"/>
                      <a:pt x="64" y="6"/>
                    </a:cubicBezTo>
                    <a:cubicBezTo>
                      <a:pt x="64" y="7"/>
                      <a:pt x="65" y="7"/>
                      <a:pt x="65" y="7"/>
                    </a:cubicBezTo>
                    <a:cubicBezTo>
                      <a:pt x="67" y="8"/>
                      <a:pt x="67" y="7"/>
                      <a:pt x="68" y="6"/>
                    </a:cubicBezTo>
                    <a:cubicBezTo>
                      <a:pt x="67" y="5"/>
                      <a:pt x="66" y="6"/>
                      <a:pt x="66" y="6"/>
                    </a:cubicBezTo>
                    <a:cubicBezTo>
                      <a:pt x="66" y="6"/>
                      <a:pt x="68" y="5"/>
                      <a:pt x="69" y="6"/>
                    </a:cubicBezTo>
                    <a:cubicBezTo>
                      <a:pt x="70" y="5"/>
                      <a:pt x="70" y="5"/>
                      <a:pt x="70" y="5"/>
                    </a:cubicBezTo>
                    <a:cubicBezTo>
                      <a:pt x="70" y="5"/>
                      <a:pt x="69" y="3"/>
                      <a:pt x="68" y="4"/>
                    </a:cubicBezTo>
                    <a:cubicBezTo>
                      <a:pt x="68" y="4"/>
                      <a:pt x="68" y="4"/>
                      <a:pt x="68" y="4"/>
                    </a:cubicBezTo>
                    <a:cubicBezTo>
                      <a:pt x="67" y="4"/>
                      <a:pt x="67" y="4"/>
                      <a:pt x="67" y="4"/>
                    </a:cubicBezTo>
                    <a:cubicBezTo>
                      <a:pt x="69" y="5"/>
                      <a:pt x="69" y="3"/>
                      <a:pt x="70" y="3"/>
                    </a:cubicBezTo>
                    <a:cubicBezTo>
                      <a:pt x="70" y="3"/>
                      <a:pt x="69" y="4"/>
                      <a:pt x="70" y="4"/>
                    </a:cubicBezTo>
                    <a:cubicBezTo>
                      <a:pt x="71" y="4"/>
                      <a:pt x="71" y="5"/>
                      <a:pt x="71" y="4"/>
                    </a:cubicBezTo>
                    <a:cubicBezTo>
                      <a:pt x="71" y="5"/>
                      <a:pt x="71" y="5"/>
                      <a:pt x="71" y="5"/>
                    </a:cubicBezTo>
                    <a:cubicBezTo>
                      <a:pt x="71" y="6"/>
                      <a:pt x="72" y="5"/>
                      <a:pt x="73" y="5"/>
                    </a:cubicBezTo>
                    <a:cubicBezTo>
                      <a:pt x="73" y="4"/>
                      <a:pt x="72" y="4"/>
                      <a:pt x="72" y="3"/>
                    </a:cubicBezTo>
                    <a:cubicBezTo>
                      <a:pt x="71" y="4"/>
                      <a:pt x="71" y="4"/>
                      <a:pt x="71" y="4"/>
                    </a:cubicBezTo>
                    <a:cubicBezTo>
                      <a:pt x="71" y="3"/>
                      <a:pt x="73" y="3"/>
                      <a:pt x="72" y="2"/>
                    </a:cubicBezTo>
                    <a:cubicBezTo>
                      <a:pt x="74" y="3"/>
                      <a:pt x="74" y="3"/>
                      <a:pt x="74" y="3"/>
                    </a:cubicBezTo>
                    <a:cubicBezTo>
                      <a:pt x="73" y="3"/>
                      <a:pt x="72" y="4"/>
                      <a:pt x="74" y="4"/>
                    </a:cubicBezTo>
                    <a:cubicBezTo>
                      <a:pt x="75" y="4"/>
                      <a:pt x="74" y="3"/>
                      <a:pt x="75" y="2"/>
                    </a:cubicBezTo>
                    <a:cubicBezTo>
                      <a:pt x="76" y="2"/>
                      <a:pt x="77" y="2"/>
                      <a:pt x="78" y="1"/>
                    </a:cubicBezTo>
                    <a:cubicBezTo>
                      <a:pt x="77" y="2"/>
                      <a:pt x="77" y="2"/>
                      <a:pt x="77" y="2"/>
                    </a:cubicBezTo>
                    <a:cubicBezTo>
                      <a:pt x="78" y="2"/>
                      <a:pt x="78" y="2"/>
                      <a:pt x="78" y="2"/>
                    </a:cubicBezTo>
                    <a:cubicBezTo>
                      <a:pt x="78" y="2"/>
                      <a:pt x="79" y="2"/>
                      <a:pt x="79" y="2"/>
                    </a:cubicBezTo>
                    <a:cubicBezTo>
                      <a:pt x="79" y="1"/>
                      <a:pt x="79" y="1"/>
                      <a:pt x="79" y="1"/>
                    </a:cubicBezTo>
                    <a:cubicBezTo>
                      <a:pt x="80" y="2"/>
                      <a:pt x="80" y="0"/>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1" name="Freeform 983">
                <a:extLst>
                  <a:ext uri="{FF2B5EF4-FFF2-40B4-BE49-F238E27FC236}">
                    <a16:creationId xmlns:a16="http://schemas.microsoft.com/office/drawing/2014/main" id="{1E6CB958-C305-43BC-AB11-4675B1C3086B}"/>
                  </a:ext>
                </a:extLst>
              </p:cNvPr>
              <p:cNvSpPr/>
              <p:nvPr/>
            </p:nvSpPr>
            <p:spPr bwMode="auto">
              <a:xfrm>
                <a:off x="4267" y="1545"/>
                <a:ext cx="8" cy="5"/>
              </a:xfrm>
              <a:custGeom>
                <a:gdLst>
                  <a:gd name="T0" fmla="*/ 3 w 3"/>
                  <a:gd name="T1" fmla="*/ 1 h 2"/>
                  <a:gd name="T2" fmla="*/ 3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1"/>
                      <a:pt x="0"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2" name="Freeform 984">
                <a:extLst>
                  <a:ext uri="{FF2B5EF4-FFF2-40B4-BE49-F238E27FC236}">
                    <a16:creationId xmlns:a16="http://schemas.microsoft.com/office/drawing/2014/main" id="{E2761A9D-25B1-480C-9DD9-D4226A8CA58B}"/>
                  </a:ext>
                </a:extLst>
              </p:cNvPr>
              <p:cNvSpPr/>
              <p:nvPr/>
            </p:nvSpPr>
            <p:spPr bwMode="auto">
              <a:xfrm>
                <a:off x="4171" y="1545"/>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3" name="Freeform 985">
                <a:extLst>
                  <a:ext uri="{FF2B5EF4-FFF2-40B4-BE49-F238E27FC236}">
                    <a16:creationId xmlns:a16="http://schemas.microsoft.com/office/drawing/2014/main" id="{4086AABD-5F75-40C4-A564-BDC8DC847B4E}"/>
                  </a:ext>
                </a:extLst>
              </p:cNvPr>
              <p:cNvSpPr/>
              <p:nvPr/>
            </p:nvSpPr>
            <p:spPr bwMode="auto">
              <a:xfrm>
                <a:off x="3551" y="154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4" name="Freeform 986">
                <a:extLst>
                  <a:ext uri="{FF2B5EF4-FFF2-40B4-BE49-F238E27FC236}">
                    <a16:creationId xmlns:a16="http://schemas.microsoft.com/office/drawing/2014/main" id="{940B1140-7403-488D-AC84-448F946110DB}"/>
                  </a:ext>
                </a:extLst>
              </p:cNvPr>
              <p:cNvSpPr/>
              <p:nvPr/>
            </p:nvSpPr>
            <p:spPr bwMode="auto">
              <a:xfrm>
                <a:off x="3564" y="1547"/>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5" name="Freeform 987">
                <a:extLst>
                  <a:ext uri="{FF2B5EF4-FFF2-40B4-BE49-F238E27FC236}">
                    <a16:creationId xmlns:a16="http://schemas.microsoft.com/office/drawing/2014/main" id="{B8E256A0-2ACC-4EF5-B439-E8E4D66F8450}"/>
                  </a:ext>
                </a:extLst>
              </p:cNvPr>
              <p:cNvSpPr/>
              <p:nvPr/>
            </p:nvSpPr>
            <p:spPr bwMode="auto">
              <a:xfrm>
                <a:off x="4163" y="154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6" name="Freeform 988">
                <a:extLst>
                  <a:ext uri="{FF2B5EF4-FFF2-40B4-BE49-F238E27FC236}">
                    <a16:creationId xmlns:a16="http://schemas.microsoft.com/office/drawing/2014/main" id="{E2975F68-8AF9-4CAC-B791-987DF17AB8D8}"/>
                  </a:ext>
                </a:extLst>
              </p:cNvPr>
              <p:cNvSpPr/>
              <p:nvPr/>
            </p:nvSpPr>
            <p:spPr bwMode="auto">
              <a:xfrm>
                <a:off x="1932" y="1547"/>
                <a:ext cx="5"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7" name="Freeform 989">
                <a:extLst>
                  <a:ext uri="{FF2B5EF4-FFF2-40B4-BE49-F238E27FC236}">
                    <a16:creationId xmlns:a16="http://schemas.microsoft.com/office/drawing/2014/main" id="{668BFE71-FD83-4869-891B-470750992E08}"/>
                  </a:ext>
                </a:extLst>
              </p:cNvPr>
              <p:cNvSpPr/>
              <p:nvPr/>
            </p:nvSpPr>
            <p:spPr bwMode="auto">
              <a:xfrm>
                <a:off x="1943" y="1547"/>
                <a:ext cx="10" cy="6"/>
              </a:xfrm>
              <a:custGeom>
                <a:gdLst>
                  <a:gd name="T0" fmla="*/ 0 w 4"/>
                  <a:gd name="T1" fmla="*/ 0 h 2"/>
                  <a:gd name="T2" fmla="*/ 2 w 4"/>
                  <a:gd name="T3" fmla="*/ 2 h 2"/>
                  <a:gd name="T4" fmla="*/ 4 w 4"/>
                  <a:gd name="T5" fmla="*/ 1 h 2"/>
                  <a:gd name="T6" fmla="*/ 3 w 4"/>
                  <a:gd name="T7" fmla="*/ 2 h 2"/>
                  <a:gd name="T8" fmla="*/ 1 w 4"/>
                  <a:gd name="T9" fmla="*/ 2 h 2"/>
                  <a:gd name="T10" fmla="*/ 0 w 4"/>
                  <a:gd name="T11" fmla="*/ 1 h 2"/>
                  <a:gd name="T12" fmla="*/ 0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0" y="1"/>
                      <a:pt x="1" y="1"/>
                      <a:pt x="2" y="2"/>
                    </a:cubicBezTo>
                    <a:cubicBezTo>
                      <a:pt x="3" y="1"/>
                      <a:pt x="3" y="0"/>
                      <a:pt x="4" y="1"/>
                    </a:cubicBezTo>
                    <a:cubicBezTo>
                      <a:pt x="4" y="2"/>
                      <a:pt x="3" y="2"/>
                      <a:pt x="3" y="2"/>
                    </a:cubicBezTo>
                    <a:cubicBezTo>
                      <a:pt x="2" y="2"/>
                      <a:pt x="2" y="2"/>
                      <a:pt x="1" y="2"/>
                    </a:cubicBezTo>
                    <a:cubicBezTo>
                      <a:pt x="1" y="1"/>
                      <a:pt x="0" y="2"/>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8" name="Freeform 990">
                <a:extLst>
                  <a:ext uri="{FF2B5EF4-FFF2-40B4-BE49-F238E27FC236}">
                    <a16:creationId xmlns:a16="http://schemas.microsoft.com/office/drawing/2014/main" id="{4586006D-6E60-4E46-B052-81AABB854A60}"/>
                  </a:ext>
                </a:extLst>
              </p:cNvPr>
              <p:cNvSpPr/>
              <p:nvPr/>
            </p:nvSpPr>
            <p:spPr bwMode="auto">
              <a:xfrm>
                <a:off x="2397" y="1547"/>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9" name="Freeform 991">
                <a:extLst>
                  <a:ext uri="{FF2B5EF4-FFF2-40B4-BE49-F238E27FC236}">
                    <a16:creationId xmlns:a16="http://schemas.microsoft.com/office/drawing/2014/main" id="{EB9F6A0F-0B71-4A35-B10C-423040EE1BA1}"/>
                  </a:ext>
                </a:extLst>
              </p:cNvPr>
              <p:cNvSpPr/>
              <p:nvPr/>
            </p:nvSpPr>
            <p:spPr bwMode="auto">
              <a:xfrm>
                <a:off x="2979" y="1547"/>
                <a:ext cx="19" cy="11"/>
              </a:xfrm>
              <a:custGeom>
                <a:gdLst>
                  <a:gd name="T0" fmla="*/ 5 w 7"/>
                  <a:gd name="T1" fmla="*/ 2 h 4"/>
                  <a:gd name="T2" fmla="*/ 6 w 7"/>
                  <a:gd name="T3" fmla="*/ 2 h 4"/>
                  <a:gd name="T4" fmla="*/ 6 w 7"/>
                  <a:gd name="T5" fmla="*/ 1 h 4"/>
                  <a:gd name="T6" fmla="*/ 7 w 7"/>
                  <a:gd name="T7" fmla="*/ 1 h 4"/>
                  <a:gd name="T8" fmla="*/ 6 w 7"/>
                  <a:gd name="T9" fmla="*/ 3 h 4"/>
                  <a:gd name="T10" fmla="*/ 4 w 7"/>
                  <a:gd name="T11" fmla="*/ 3 h 4"/>
                  <a:gd name="T12" fmla="*/ 4 w 7"/>
                  <a:gd name="T13" fmla="*/ 2 h 4"/>
                  <a:gd name="T14" fmla="*/ 1 w 7"/>
                  <a:gd name="T15" fmla="*/ 3 h 4"/>
                  <a:gd name="T16" fmla="*/ 1 w 7"/>
                  <a:gd name="T17" fmla="*/ 1 h 4"/>
                  <a:gd name="T18" fmla="*/ 3 w 7"/>
                  <a:gd name="T19" fmla="*/ 1 h 4"/>
                  <a:gd name="T20" fmla="*/ 4 w 7"/>
                  <a:gd name="T21" fmla="*/ 0 h 4"/>
                  <a:gd name="T22" fmla="*/ 5 w 7"/>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5" y="2"/>
                    </a:moveTo>
                    <a:cubicBezTo>
                      <a:pt x="5" y="2"/>
                      <a:pt x="6" y="2"/>
                      <a:pt x="6" y="2"/>
                    </a:cubicBezTo>
                    <a:cubicBezTo>
                      <a:pt x="6" y="1"/>
                      <a:pt x="6" y="1"/>
                      <a:pt x="6" y="1"/>
                    </a:cubicBezTo>
                    <a:cubicBezTo>
                      <a:pt x="7" y="1"/>
                      <a:pt x="7" y="1"/>
                      <a:pt x="7" y="1"/>
                    </a:cubicBezTo>
                    <a:cubicBezTo>
                      <a:pt x="6" y="3"/>
                      <a:pt x="6" y="3"/>
                      <a:pt x="6" y="3"/>
                    </a:cubicBezTo>
                    <a:cubicBezTo>
                      <a:pt x="6" y="2"/>
                      <a:pt x="5" y="4"/>
                      <a:pt x="4" y="3"/>
                    </a:cubicBezTo>
                    <a:cubicBezTo>
                      <a:pt x="4" y="2"/>
                      <a:pt x="4" y="2"/>
                      <a:pt x="4" y="2"/>
                    </a:cubicBezTo>
                    <a:cubicBezTo>
                      <a:pt x="3" y="2"/>
                      <a:pt x="2" y="2"/>
                      <a:pt x="1" y="3"/>
                    </a:cubicBezTo>
                    <a:cubicBezTo>
                      <a:pt x="0" y="3"/>
                      <a:pt x="1" y="2"/>
                      <a:pt x="1" y="1"/>
                    </a:cubicBezTo>
                    <a:cubicBezTo>
                      <a:pt x="2" y="2"/>
                      <a:pt x="3" y="0"/>
                      <a:pt x="3" y="1"/>
                    </a:cubicBezTo>
                    <a:cubicBezTo>
                      <a:pt x="4" y="1"/>
                      <a:pt x="4" y="1"/>
                      <a:pt x="4" y="0"/>
                    </a:cubicBezTo>
                    <a:cubicBezTo>
                      <a:pt x="5" y="1"/>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0" name="Freeform 992">
                <a:extLst>
                  <a:ext uri="{FF2B5EF4-FFF2-40B4-BE49-F238E27FC236}">
                    <a16:creationId xmlns:a16="http://schemas.microsoft.com/office/drawing/2014/main" id="{4E5A4B38-ABD3-46F3-A167-80AF82EF298D}"/>
                  </a:ext>
                </a:extLst>
              </p:cNvPr>
              <p:cNvSpPr/>
              <p:nvPr/>
            </p:nvSpPr>
            <p:spPr bwMode="auto">
              <a:xfrm>
                <a:off x="3848" y="154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1" name="Freeform 993">
                <a:extLst>
                  <a:ext uri="{FF2B5EF4-FFF2-40B4-BE49-F238E27FC236}">
                    <a16:creationId xmlns:a16="http://schemas.microsoft.com/office/drawing/2014/main" id="{7F93FF36-1B73-49E9-BD50-2FC319F48494}"/>
                  </a:ext>
                </a:extLst>
              </p:cNvPr>
              <p:cNvSpPr/>
              <p:nvPr/>
            </p:nvSpPr>
            <p:spPr bwMode="auto">
              <a:xfrm>
                <a:off x="2392" y="1550"/>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2" name="Freeform 994">
                <a:extLst>
                  <a:ext uri="{FF2B5EF4-FFF2-40B4-BE49-F238E27FC236}">
                    <a16:creationId xmlns:a16="http://schemas.microsoft.com/office/drawing/2014/main" id="{149F7C8D-43D2-40B5-8C58-87A43B2D6F89}"/>
                  </a:ext>
                </a:extLst>
              </p:cNvPr>
              <p:cNvSpPr/>
              <p:nvPr/>
            </p:nvSpPr>
            <p:spPr bwMode="auto">
              <a:xfrm>
                <a:off x="1999" y="1550"/>
                <a:ext cx="5" cy="5"/>
              </a:xfrm>
              <a:custGeom>
                <a:gdLst>
                  <a:gd name="T0" fmla="*/ 2 w 2"/>
                  <a:gd name="T1" fmla="*/ 2 h 2"/>
                  <a:gd name="T2" fmla="*/ 1 w 2"/>
                  <a:gd name="T3" fmla="*/ 2 h 2"/>
                  <a:gd name="T4" fmla="*/ 0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1" y="2"/>
                      <a:pt x="1" y="1"/>
                      <a:pt x="0" y="1"/>
                    </a:cubicBezTo>
                    <a:cubicBezTo>
                      <a:pt x="2" y="0"/>
                      <a:pt x="2" y="0"/>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3" name="Freeform 995">
                <a:extLst>
                  <a:ext uri="{FF2B5EF4-FFF2-40B4-BE49-F238E27FC236}">
                    <a16:creationId xmlns:a16="http://schemas.microsoft.com/office/drawing/2014/main" id="{DEA36011-392E-49D4-9D24-9CCC5EE83EEF}"/>
                  </a:ext>
                </a:extLst>
              </p:cNvPr>
              <p:cNvSpPr/>
              <p:nvPr/>
            </p:nvSpPr>
            <p:spPr bwMode="auto">
              <a:xfrm>
                <a:off x="3538" y="1550"/>
                <a:ext cx="8" cy="5"/>
              </a:xfrm>
              <a:custGeom>
                <a:gdLst>
                  <a:gd name="T0" fmla="*/ 3 w 3"/>
                  <a:gd name="T1" fmla="*/ 1 h 2"/>
                  <a:gd name="T2" fmla="*/ 1 w 3"/>
                  <a:gd name="T3" fmla="*/ 1 h 2"/>
                  <a:gd name="T4" fmla="*/ 1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2" y="0"/>
                      <a:pt x="1" y="1"/>
                    </a:cubicBezTo>
                    <a:cubicBezTo>
                      <a:pt x="1" y="2"/>
                      <a:pt x="1" y="2"/>
                      <a:pt x="1" y="2"/>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4" name="Freeform 996">
                <a:extLst>
                  <a:ext uri="{FF2B5EF4-FFF2-40B4-BE49-F238E27FC236}">
                    <a16:creationId xmlns:a16="http://schemas.microsoft.com/office/drawing/2014/main" id="{8403EF21-6EEA-4628-A549-6C36DA54FFC7}"/>
                  </a:ext>
                </a:extLst>
              </p:cNvPr>
              <p:cNvSpPr/>
              <p:nvPr/>
            </p:nvSpPr>
            <p:spPr bwMode="auto">
              <a:xfrm>
                <a:off x="3556" y="155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5" name="Freeform 997">
                <a:extLst>
                  <a:ext uri="{FF2B5EF4-FFF2-40B4-BE49-F238E27FC236}">
                    <a16:creationId xmlns:a16="http://schemas.microsoft.com/office/drawing/2014/main" id="{15DE9CC8-43DC-4CFF-B3C3-2DD662352468}"/>
                  </a:ext>
                </a:extLst>
              </p:cNvPr>
              <p:cNvSpPr/>
              <p:nvPr/>
            </p:nvSpPr>
            <p:spPr bwMode="auto">
              <a:xfrm>
                <a:off x="3829" y="155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6" name="Freeform 998">
                <a:extLst>
                  <a:ext uri="{FF2B5EF4-FFF2-40B4-BE49-F238E27FC236}">
                    <a16:creationId xmlns:a16="http://schemas.microsoft.com/office/drawing/2014/main" id="{FD57191E-AE67-422D-A5D2-522BB881FB0F}"/>
                  </a:ext>
                </a:extLst>
              </p:cNvPr>
              <p:cNvSpPr/>
              <p:nvPr/>
            </p:nvSpPr>
            <p:spPr bwMode="auto">
              <a:xfrm>
                <a:off x="4152" y="1550"/>
                <a:ext cx="19" cy="13"/>
              </a:xfrm>
              <a:custGeom>
                <a:gdLst>
                  <a:gd name="T0" fmla="*/ 7 w 7"/>
                  <a:gd name="T1" fmla="*/ 1 h 5"/>
                  <a:gd name="T2" fmla="*/ 5 w 7"/>
                  <a:gd name="T3" fmla="*/ 3 h 5"/>
                  <a:gd name="T4" fmla="*/ 0 w 7"/>
                  <a:gd name="T5" fmla="*/ 4 h 5"/>
                  <a:gd name="T6" fmla="*/ 2 w 7"/>
                  <a:gd name="T7" fmla="*/ 3 h 5"/>
                  <a:gd name="T8" fmla="*/ 1 w 7"/>
                  <a:gd name="T9" fmla="*/ 2 h 5"/>
                  <a:gd name="T10" fmla="*/ 0 w 7"/>
                  <a:gd name="T11" fmla="*/ 3 h 5"/>
                  <a:gd name="T12" fmla="*/ 5 w 7"/>
                  <a:gd name="T13" fmla="*/ 1 h 5"/>
                  <a:gd name="T14" fmla="*/ 5 w 7"/>
                  <a:gd name="T15" fmla="*/ 0 h 5"/>
                  <a:gd name="T16" fmla="*/ 7 w 7"/>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cubicBezTo>
                      <a:pt x="7" y="2"/>
                      <a:pt x="4" y="2"/>
                      <a:pt x="5" y="3"/>
                    </a:cubicBezTo>
                    <a:cubicBezTo>
                      <a:pt x="3" y="3"/>
                      <a:pt x="2" y="5"/>
                      <a:pt x="0" y="4"/>
                    </a:cubicBezTo>
                    <a:cubicBezTo>
                      <a:pt x="2" y="3"/>
                      <a:pt x="2" y="3"/>
                      <a:pt x="2" y="3"/>
                    </a:cubicBezTo>
                    <a:cubicBezTo>
                      <a:pt x="1" y="2"/>
                      <a:pt x="1" y="2"/>
                      <a:pt x="1" y="2"/>
                    </a:cubicBezTo>
                    <a:cubicBezTo>
                      <a:pt x="1" y="3"/>
                      <a:pt x="0" y="2"/>
                      <a:pt x="0" y="3"/>
                    </a:cubicBezTo>
                    <a:cubicBezTo>
                      <a:pt x="1" y="3"/>
                      <a:pt x="4" y="2"/>
                      <a:pt x="5" y="1"/>
                    </a:cubicBezTo>
                    <a:cubicBezTo>
                      <a:pt x="5" y="0"/>
                      <a:pt x="5" y="0"/>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7" name="Freeform 999">
                <a:extLst>
                  <a:ext uri="{FF2B5EF4-FFF2-40B4-BE49-F238E27FC236}">
                    <a16:creationId xmlns:a16="http://schemas.microsoft.com/office/drawing/2014/main" id="{D9332A0F-5AC9-4B8D-B943-96C7FD5CA6BA}"/>
                  </a:ext>
                </a:extLst>
              </p:cNvPr>
              <p:cNvSpPr/>
              <p:nvPr/>
            </p:nvSpPr>
            <p:spPr bwMode="auto">
              <a:xfrm>
                <a:off x="4256" y="1550"/>
                <a:ext cx="14" cy="13"/>
              </a:xfrm>
              <a:custGeom>
                <a:gdLst>
                  <a:gd name="T0" fmla="*/ 5 w 5"/>
                  <a:gd name="T1" fmla="*/ 0 h 5"/>
                  <a:gd name="T2" fmla="*/ 2 w 5"/>
                  <a:gd name="T3" fmla="*/ 5 h 5"/>
                  <a:gd name="T4" fmla="*/ 1 w 5"/>
                  <a:gd name="T5" fmla="*/ 4 h 5"/>
                  <a:gd name="T6" fmla="*/ 3 w 5"/>
                  <a:gd name="T7" fmla="*/ 1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3"/>
                      <a:pt x="2" y="5"/>
                    </a:cubicBezTo>
                    <a:cubicBezTo>
                      <a:pt x="1" y="4"/>
                      <a:pt x="1" y="4"/>
                      <a:pt x="1" y="4"/>
                    </a:cubicBezTo>
                    <a:cubicBezTo>
                      <a:pt x="0" y="2"/>
                      <a:pt x="4" y="3"/>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8" name="Freeform 1000">
                <a:extLst>
                  <a:ext uri="{FF2B5EF4-FFF2-40B4-BE49-F238E27FC236}">
                    <a16:creationId xmlns:a16="http://schemas.microsoft.com/office/drawing/2014/main" id="{B4B1A175-8951-4C28-B33D-B71E9EF55E3D}"/>
                  </a:ext>
                </a:extLst>
              </p:cNvPr>
              <p:cNvSpPr/>
              <p:nvPr/>
            </p:nvSpPr>
            <p:spPr bwMode="auto">
              <a:xfrm>
                <a:off x="2977" y="15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9" name="Freeform 1001">
                <a:extLst>
                  <a:ext uri="{FF2B5EF4-FFF2-40B4-BE49-F238E27FC236}">
                    <a16:creationId xmlns:a16="http://schemas.microsoft.com/office/drawing/2014/main" id="{E1B08354-9BE1-43EB-A45A-59671F7613AC}"/>
                  </a:ext>
                </a:extLst>
              </p:cNvPr>
              <p:cNvSpPr/>
              <p:nvPr/>
            </p:nvSpPr>
            <p:spPr bwMode="auto">
              <a:xfrm>
                <a:off x="4272" y="1553"/>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0" name="Freeform 1002">
                <a:extLst>
                  <a:ext uri="{FF2B5EF4-FFF2-40B4-BE49-F238E27FC236}">
                    <a16:creationId xmlns:a16="http://schemas.microsoft.com/office/drawing/2014/main" id="{1E2ECFD7-2EE5-41C5-B85F-12CA22B4EBF4}"/>
                  </a:ext>
                </a:extLst>
              </p:cNvPr>
              <p:cNvSpPr/>
              <p:nvPr/>
            </p:nvSpPr>
            <p:spPr bwMode="auto">
              <a:xfrm>
                <a:off x="1943" y="1555"/>
                <a:ext cx="8" cy="6"/>
              </a:xfrm>
              <a:custGeom>
                <a:gdLst>
                  <a:gd name="T0" fmla="*/ 2 w 3"/>
                  <a:gd name="T1" fmla="*/ 0 h 2"/>
                  <a:gd name="T2" fmla="*/ 1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3" y="0"/>
                      <a:pt x="2" y="2"/>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1" name="Freeform 1003">
                <a:extLst>
                  <a:ext uri="{FF2B5EF4-FFF2-40B4-BE49-F238E27FC236}">
                    <a16:creationId xmlns:a16="http://schemas.microsoft.com/office/drawing/2014/main" id="{774C5307-6835-419D-86F2-EC631DEEA79A}"/>
                  </a:ext>
                </a:extLst>
              </p:cNvPr>
              <p:cNvSpPr/>
              <p:nvPr/>
            </p:nvSpPr>
            <p:spPr bwMode="auto">
              <a:xfrm>
                <a:off x="3810" y="1555"/>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2" name="Freeform 1004">
                <a:extLst>
                  <a:ext uri="{FF2B5EF4-FFF2-40B4-BE49-F238E27FC236}">
                    <a16:creationId xmlns:a16="http://schemas.microsoft.com/office/drawing/2014/main" id="{660486A7-2A54-4C06-B6CF-BA2D54846989}"/>
                  </a:ext>
                </a:extLst>
              </p:cNvPr>
              <p:cNvSpPr/>
              <p:nvPr/>
            </p:nvSpPr>
            <p:spPr bwMode="auto">
              <a:xfrm>
                <a:off x="2376" y="1555"/>
                <a:ext cx="8" cy="8"/>
              </a:xfrm>
              <a:custGeom>
                <a:gdLst>
                  <a:gd name="T0" fmla="*/ 3 w 3"/>
                  <a:gd name="T1" fmla="*/ 1 h 3"/>
                  <a:gd name="T2" fmla="*/ 1 w 3"/>
                  <a:gd name="T3" fmla="*/ 2 h 3"/>
                  <a:gd name="T4" fmla="*/ 1 w 3"/>
                  <a:gd name="T5" fmla="*/ 2 h 3"/>
                  <a:gd name="T6" fmla="*/ 0 w 3"/>
                  <a:gd name="T7" fmla="*/ 1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1"/>
                      <a:pt x="1" y="2"/>
                    </a:cubicBezTo>
                    <a:cubicBezTo>
                      <a:pt x="1" y="2"/>
                      <a:pt x="1" y="2"/>
                      <a:pt x="1" y="2"/>
                    </a:cubicBezTo>
                    <a:cubicBezTo>
                      <a:pt x="0" y="3"/>
                      <a:pt x="1" y="2"/>
                      <a:pt x="0"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3" name="Freeform 1005">
                <a:extLst>
                  <a:ext uri="{FF2B5EF4-FFF2-40B4-BE49-F238E27FC236}">
                    <a16:creationId xmlns:a16="http://schemas.microsoft.com/office/drawing/2014/main" id="{FA51EF91-765F-496F-A20F-406D884511B8}"/>
                  </a:ext>
                </a:extLst>
              </p:cNvPr>
              <p:cNvSpPr/>
              <p:nvPr/>
            </p:nvSpPr>
            <p:spPr bwMode="auto">
              <a:xfrm>
                <a:off x="2945" y="1558"/>
                <a:ext cx="40" cy="21"/>
              </a:xfrm>
              <a:custGeom>
                <a:gdLst>
                  <a:gd name="T0" fmla="*/ 14 w 15"/>
                  <a:gd name="T1" fmla="*/ 0 h 8"/>
                  <a:gd name="T2" fmla="*/ 13 w 15"/>
                  <a:gd name="T3" fmla="*/ 1 h 8"/>
                  <a:gd name="T4" fmla="*/ 15 w 15"/>
                  <a:gd name="T5" fmla="*/ 3 h 8"/>
                  <a:gd name="T6" fmla="*/ 13 w 15"/>
                  <a:gd name="T7" fmla="*/ 4 h 8"/>
                  <a:gd name="T8" fmla="*/ 10 w 15"/>
                  <a:gd name="T9" fmla="*/ 5 h 8"/>
                  <a:gd name="T10" fmla="*/ 8 w 15"/>
                  <a:gd name="T11" fmla="*/ 5 h 8"/>
                  <a:gd name="T12" fmla="*/ 7 w 15"/>
                  <a:gd name="T13" fmla="*/ 5 h 8"/>
                  <a:gd name="T14" fmla="*/ 7 w 15"/>
                  <a:gd name="T15" fmla="*/ 6 h 8"/>
                  <a:gd name="T16" fmla="*/ 7 w 15"/>
                  <a:gd name="T17" fmla="*/ 5 h 8"/>
                  <a:gd name="T18" fmla="*/ 6 w 15"/>
                  <a:gd name="T19" fmla="*/ 6 h 8"/>
                  <a:gd name="T20" fmla="*/ 0 w 15"/>
                  <a:gd name="T21" fmla="*/ 8 h 8"/>
                  <a:gd name="T22" fmla="*/ 0 w 15"/>
                  <a:gd name="T23" fmla="*/ 7 h 8"/>
                  <a:gd name="T24" fmla="*/ 3 w 15"/>
                  <a:gd name="T25" fmla="*/ 6 h 8"/>
                  <a:gd name="T26" fmla="*/ 3 w 15"/>
                  <a:gd name="T27" fmla="*/ 6 h 8"/>
                  <a:gd name="T28" fmla="*/ 6 w 15"/>
                  <a:gd name="T29" fmla="*/ 4 h 8"/>
                  <a:gd name="T30" fmla="*/ 6 w 15"/>
                  <a:gd name="T31" fmla="*/ 4 h 8"/>
                  <a:gd name="T32" fmla="*/ 7 w 15"/>
                  <a:gd name="T33" fmla="*/ 4 h 8"/>
                  <a:gd name="T34" fmla="*/ 8 w 15"/>
                  <a:gd name="T35" fmla="*/ 4 h 8"/>
                  <a:gd name="T36" fmla="*/ 7 w 15"/>
                  <a:gd name="T37" fmla="*/ 2 h 8"/>
                  <a:gd name="T38" fmla="*/ 10 w 15"/>
                  <a:gd name="T39" fmla="*/ 0 h 8"/>
                  <a:gd name="T40" fmla="*/ 14 w 15"/>
                  <a:gd name="T4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8">
                    <a:moveTo>
                      <a:pt x="14" y="0"/>
                    </a:moveTo>
                    <a:cubicBezTo>
                      <a:pt x="14" y="1"/>
                      <a:pt x="14" y="1"/>
                      <a:pt x="13" y="1"/>
                    </a:cubicBezTo>
                    <a:cubicBezTo>
                      <a:pt x="14" y="2"/>
                      <a:pt x="15" y="2"/>
                      <a:pt x="15" y="3"/>
                    </a:cubicBezTo>
                    <a:cubicBezTo>
                      <a:pt x="14" y="2"/>
                      <a:pt x="13" y="4"/>
                      <a:pt x="13" y="4"/>
                    </a:cubicBezTo>
                    <a:cubicBezTo>
                      <a:pt x="12" y="3"/>
                      <a:pt x="11" y="5"/>
                      <a:pt x="10" y="5"/>
                    </a:cubicBezTo>
                    <a:cubicBezTo>
                      <a:pt x="10" y="4"/>
                      <a:pt x="8" y="6"/>
                      <a:pt x="8" y="5"/>
                    </a:cubicBezTo>
                    <a:cubicBezTo>
                      <a:pt x="7" y="5"/>
                      <a:pt x="7" y="5"/>
                      <a:pt x="7" y="5"/>
                    </a:cubicBezTo>
                    <a:cubicBezTo>
                      <a:pt x="8" y="5"/>
                      <a:pt x="7" y="6"/>
                      <a:pt x="7" y="6"/>
                    </a:cubicBezTo>
                    <a:cubicBezTo>
                      <a:pt x="7" y="5"/>
                      <a:pt x="7" y="5"/>
                      <a:pt x="7" y="5"/>
                    </a:cubicBezTo>
                    <a:cubicBezTo>
                      <a:pt x="6" y="5"/>
                      <a:pt x="5" y="6"/>
                      <a:pt x="6" y="6"/>
                    </a:cubicBezTo>
                    <a:cubicBezTo>
                      <a:pt x="4" y="8"/>
                      <a:pt x="2" y="6"/>
                      <a:pt x="0" y="8"/>
                    </a:cubicBezTo>
                    <a:cubicBezTo>
                      <a:pt x="0" y="7"/>
                      <a:pt x="0" y="7"/>
                      <a:pt x="0" y="7"/>
                    </a:cubicBezTo>
                    <a:cubicBezTo>
                      <a:pt x="3" y="6"/>
                      <a:pt x="3" y="6"/>
                      <a:pt x="3" y="6"/>
                    </a:cubicBezTo>
                    <a:cubicBezTo>
                      <a:pt x="3" y="6"/>
                      <a:pt x="3" y="6"/>
                      <a:pt x="3" y="6"/>
                    </a:cubicBezTo>
                    <a:cubicBezTo>
                      <a:pt x="4" y="6"/>
                      <a:pt x="5" y="5"/>
                      <a:pt x="6" y="4"/>
                    </a:cubicBezTo>
                    <a:cubicBezTo>
                      <a:pt x="6" y="4"/>
                      <a:pt x="6" y="4"/>
                      <a:pt x="6" y="4"/>
                    </a:cubicBezTo>
                    <a:cubicBezTo>
                      <a:pt x="7" y="4"/>
                      <a:pt x="7" y="4"/>
                      <a:pt x="7" y="4"/>
                    </a:cubicBezTo>
                    <a:cubicBezTo>
                      <a:pt x="8" y="4"/>
                      <a:pt x="8" y="4"/>
                      <a:pt x="8" y="4"/>
                    </a:cubicBezTo>
                    <a:cubicBezTo>
                      <a:pt x="7" y="2"/>
                      <a:pt x="7" y="2"/>
                      <a:pt x="7" y="2"/>
                    </a:cubicBezTo>
                    <a:cubicBezTo>
                      <a:pt x="8" y="2"/>
                      <a:pt x="9" y="1"/>
                      <a:pt x="10" y="0"/>
                    </a:cubicBez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4" name="Freeform 1006">
                <a:extLst>
                  <a:ext uri="{FF2B5EF4-FFF2-40B4-BE49-F238E27FC236}">
                    <a16:creationId xmlns:a16="http://schemas.microsoft.com/office/drawing/2014/main" id="{FB04C1BF-ABF5-45BC-AAAD-580F2F366802}"/>
                  </a:ext>
                </a:extLst>
              </p:cNvPr>
              <p:cNvSpPr/>
              <p:nvPr/>
            </p:nvSpPr>
            <p:spPr bwMode="auto">
              <a:xfrm>
                <a:off x="3856" y="155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5" name="Freeform 1007">
                <a:extLst>
                  <a:ext uri="{FF2B5EF4-FFF2-40B4-BE49-F238E27FC236}">
                    <a16:creationId xmlns:a16="http://schemas.microsoft.com/office/drawing/2014/main" id="{B776CBEC-D92F-4EAE-A124-0EB2C1082156}"/>
                  </a:ext>
                </a:extLst>
              </p:cNvPr>
              <p:cNvSpPr/>
              <p:nvPr/>
            </p:nvSpPr>
            <p:spPr bwMode="auto">
              <a:xfrm>
                <a:off x="4112" y="155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6" name="Freeform 1008">
                <a:extLst>
                  <a:ext uri="{FF2B5EF4-FFF2-40B4-BE49-F238E27FC236}">
                    <a16:creationId xmlns:a16="http://schemas.microsoft.com/office/drawing/2014/main" id="{7594F1A8-6977-43EE-930F-96A393A6439D}"/>
                  </a:ext>
                </a:extLst>
              </p:cNvPr>
              <p:cNvSpPr/>
              <p:nvPr/>
            </p:nvSpPr>
            <p:spPr bwMode="auto">
              <a:xfrm>
                <a:off x="4171" y="1558"/>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0" name="Group 1210">
              <a:extLst>
                <a:ext uri="{FF2B5EF4-FFF2-40B4-BE49-F238E27FC236}">
                  <a16:creationId xmlns:a16="http://schemas.microsoft.com/office/drawing/2014/main" id="{722C2BB7-FDA0-4B15-A980-9CB865F84855}"/>
                </a:ext>
              </a:extLst>
            </p:cNvPr>
            <p:cNvGrpSpPr/>
            <p:nvPr/>
          </p:nvGrpSpPr>
          <p:grpSpPr>
            <a:xfrm>
              <a:off x="3084513" y="2473325"/>
              <a:ext cx="3752850" cy="374650"/>
              <a:chOff x="1943" y="1558"/>
              <a:chExt cx="2364" cy="236"/>
            </a:xfrm>
          </p:grpSpPr>
          <p:sp>
            <p:nvSpPr>
              <p:cNvPr id="5027" name="Freeform 1010">
                <a:extLst>
                  <a:ext uri="{FF2B5EF4-FFF2-40B4-BE49-F238E27FC236}">
                    <a16:creationId xmlns:a16="http://schemas.microsoft.com/office/drawing/2014/main" id="{EC717575-4E46-4778-A96D-0511B1EC8085}"/>
                  </a:ext>
                </a:extLst>
              </p:cNvPr>
              <p:cNvSpPr/>
              <p:nvPr/>
            </p:nvSpPr>
            <p:spPr bwMode="auto">
              <a:xfrm>
                <a:off x="3519" y="155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8" name="Freeform 1011">
                <a:extLst>
                  <a:ext uri="{FF2B5EF4-FFF2-40B4-BE49-F238E27FC236}">
                    <a16:creationId xmlns:a16="http://schemas.microsoft.com/office/drawing/2014/main" id="{A6C1BBC3-3D03-41BE-82CA-954813724E64}"/>
                  </a:ext>
                </a:extLst>
              </p:cNvPr>
              <p:cNvSpPr/>
              <p:nvPr/>
            </p:nvSpPr>
            <p:spPr bwMode="auto">
              <a:xfrm>
                <a:off x="4267" y="1558"/>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9" name="Freeform 1012">
                <a:extLst>
                  <a:ext uri="{FF2B5EF4-FFF2-40B4-BE49-F238E27FC236}">
                    <a16:creationId xmlns:a16="http://schemas.microsoft.com/office/drawing/2014/main" id="{B5B9A396-F23B-4E59-ADF5-B3D81F89F253}"/>
                  </a:ext>
                </a:extLst>
              </p:cNvPr>
              <p:cNvSpPr/>
              <p:nvPr/>
            </p:nvSpPr>
            <p:spPr bwMode="auto">
              <a:xfrm>
                <a:off x="3564" y="1558"/>
                <a:ext cx="225" cy="83"/>
              </a:xfrm>
              <a:custGeom>
                <a:gdLst>
                  <a:gd name="T0" fmla="*/ 82 w 84"/>
                  <a:gd name="T1" fmla="*/ 4 h 31"/>
                  <a:gd name="T2" fmla="*/ 83 w 84"/>
                  <a:gd name="T3" fmla="*/ 5 h 31"/>
                  <a:gd name="T4" fmla="*/ 82 w 84"/>
                  <a:gd name="T5" fmla="*/ 7 h 31"/>
                  <a:gd name="T6" fmla="*/ 80 w 84"/>
                  <a:gd name="T7" fmla="*/ 4 h 31"/>
                  <a:gd name="T8" fmla="*/ 79 w 84"/>
                  <a:gd name="T9" fmla="*/ 6 h 31"/>
                  <a:gd name="T10" fmla="*/ 76 w 84"/>
                  <a:gd name="T11" fmla="*/ 6 h 31"/>
                  <a:gd name="T12" fmla="*/ 79 w 84"/>
                  <a:gd name="T13" fmla="*/ 8 h 31"/>
                  <a:gd name="T14" fmla="*/ 82 w 84"/>
                  <a:gd name="T15" fmla="*/ 9 h 31"/>
                  <a:gd name="T16" fmla="*/ 75 w 84"/>
                  <a:gd name="T17" fmla="*/ 11 h 31"/>
                  <a:gd name="T18" fmla="*/ 72 w 84"/>
                  <a:gd name="T19" fmla="*/ 8 h 31"/>
                  <a:gd name="T20" fmla="*/ 71 w 84"/>
                  <a:gd name="T21" fmla="*/ 7 h 31"/>
                  <a:gd name="T22" fmla="*/ 68 w 84"/>
                  <a:gd name="T23" fmla="*/ 8 h 31"/>
                  <a:gd name="T24" fmla="*/ 63 w 84"/>
                  <a:gd name="T25" fmla="*/ 11 h 31"/>
                  <a:gd name="T26" fmla="*/ 54 w 84"/>
                  <a:gd name="T27" fmla="*/ 13 h 31"/>
                  <a:gd name="T28" fmla="*/ 44 w 84"/>
                  <a:gd name="T29" fmla="*/ 16 h 31"/>
                  <a:gd name="T30" fmla="*/ 38 w 84"/>
                  <a:gd name="T31" fmla="*/ 19 h 31"/>
                  <a:gd name="T32" fmla="*/ 30 w 84"/>
                  <a:gd name="T33" fmla="*/ 22 h 31"/>
                  <a:gd name="T34" fmla="*/ 26 w 84"/>
                  <a:gd name="T35" fmla="*/ 24 h 31"/>
                  <a:gd name="T36" fmla="*/ 22 w 84"/>
                  <a:gd name="T37" fmla="*/ 25 h 31"/>
                  <a:gd name="T38" fmla="*/ 20 w 84"/>
                  <a:gd name="T39" fmla="*/ 24 h 31"/>
                  <a:gd name="T40" fmla="*/ 22 w 84"/>
                  <a:gd name="T41" fmla="*/ 26 h 31"/>
                  <a:gd name="T42" fmla="*/ 19 w 84"/>
                  <a:gd name="T43" fmla="*/ 27 h 31"/>
                  <a:gd name="T44" fmla="*/ 16 w 84"/>
                  <a:gd name="T45" fmla="*/ 27 h 31"/>
                  <a:gd name="T46" fmla="*/ 15 w 84"/>
                  <a:gd name="T47" fmla="*/ 27 h 31"/>
                  <a:gd name="T48" fmla="*/ 9 w 84"/>
                  <a:gd name="T49" fmla="*/ 29 h 31"/>
                  <a:gd name="T50" fmla="*/ 0 w 84"/>
                  <a:gd name="T51" fmla="*/ 30 h 31"/>
                  <a:gd name="T52" fmla="*/ 19 w 84"/>
                  <a:gd name="T53" fmla="*/ 24 h 31"/>
                  <a:gd name="T54" fmla="*/ 22 w 84"/>
                  <a:gd name="T55" fmla="*/ 22 h 31"/>
                  <a:gd name="T56" fmla="*/ 35 w 84"/>
                  <a:gd name="T57" fmla="*/ 16 h 31"/>
                  <a:gd name="T58" fmla="*/ 35 w 84"/>
                  <a:gd name="T59" fmla="*/ 16 h 31"/>
                  <a:gd name="T60" fmla="*/ 40 w 84"/>
                  <a:gd name="T61" fmla="*/ 14 h 31"/>
                  <a:gd name="T62" fmla="*/ 47 w 84"/>
                  <a:gd name="T63" fmla="*/ 12 h 31"/>
                  <a:gd name="T64" fmla="*/ 45 w 84"/>
                  <a:gd name="T65" fmla="*/ 11 h 31"/>
                  <a:gd name="T66" fmla="*/ 43 w 84"/>
                  <a:gd name="T67" fmla="*/ 11 h 31"/>
                  <a:gd name="T68" fmla="*/ 47 w 84"/>
                  <a:gd name="T69" fmla="*/ 9 h 31"/>
                  <a:gd name="T70" fmla="*/ 52 w 84"/>
                  <a:gd name="T71" fmla="*/ 8 h 31"/>
                  <a:gd name="T72" fmla="*/ 55 w 84"/>
                  <a:gd name="T73" fmla="*/ 7 h 31"/>
                  <a:gd name="T74" fmla="*/ 58 w 84"/>
                  <a:gd name="T75" fmla="*/ 6 h 31"/>
                  <a:gd name="T76" fmla="*/ 62 w 84"/>
                  <a:gd name="T77" fmla="*/ 6 h 31"/>
                  <a:gd name="T78" fmla="*/ 62 w 84"/>
                  <a:gd name="T79" fmla="*/ 6 h 31"/>
                  <a:gd name="T80" fmla="*/ 70 w 84"/>
                  <a:gd name="T81" fmla="*/ 4 h 31"/>
                  <a:gd name="T82" fmla="*/ 66 w 84"/>
                  <a:gd name="T83" fmla="*/ 4 h 31"/>
                  <a:gd name="T84" fmla="*/ 69 w 84"/>
                  <a:gd name="T85" fmla="*/ 3 h 31"/>
                  <a:gd name="T86" fmla="*/ 72 w 84"/>
                  <a:gd name="T87" fmla="*/ 6 h 31"/>
                  <a:gd name="T88" fmla="*/ 74 w 84"/>
                  <a:gd name="T89" fmla="*/ 6 h 31"/>
                  <a:gd name="T90" fmla="*/ 74 w 84"/>
                  <a:gd name="T91" fmla="*/ 3 h 31"/>
                  <a:gd name="T92" fmla="*/ 78 w 84"/>
                  <a:gd name="T93" fmla="*/ 3 h 31"/>
                  <a:gd name="T94" fmla="*/ 79 w 84"/>
                  <a:gd name="T95"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31">
                    <a:moveTo>
                      <a:pt x="83" y="1"/>
                    </a:moveTo>
                    <a:cubicBezTo>
                      <a:pt x="83" y="2"/>
                      <a:pt x="81" y="3"/>
                      <a:pt x="82" y="4"/>
                    </a:cubicBezTo>
                    <a:cubicBezTo>
                      <a:pt x="83" y="3"/>
                      <a:pt x="84" y="3"/>
                      <a:pt x="84" y="4"/>
                    </a:cubicBezTo>
                    <a:cubicBezTo>
                      <a:pt x="83" y="5"/>
                      <a:pt x="83" y="5"/>
                      <a:pt x="83" y="5"/>
                    </a:cubicBezTo>
                    <a:cubicBezTo>
                      <a:pt x="84" y="6"/>
                      <a:pt x="84" y="6"/>
                      <a:pt x="84" y="6"/>
                    </a:cubicBezTo>
                    <a:cubicBezTo>
                      <a:pt x="83" y="6"/>
                      <a:pt x="83" y="7"/>
                      <a:pt x="82" y="7"/>
                    </a:cubicBezTo>
                    <a:cubicBezTo>
                      <a:pt x="83" y="6"/>
                      <a:pt x="83" y="6"/>
                      <a:pt x="83" y="6"/>
                    </a:cubicBezTo>
                    <a:cubicBezTo>
                      <a:pt x="80" y="4"/>
                      <a:pt x="80" y="4"/>
                      <a:pt x="80" y="4"/>
                    </a:cubicBezTo>
                    <a:cubicBezTo>
                      <a:pt x="81" y="6"/>
                      <a:pt x="79" y="4"/>
                      <a:pt x="79" y="5"/>
                    </a:cubicBezTo>
                    <a:cubicBezTo>
                      <a:pt x="79" y="6"/>
                      <a:pt x="79" y="6"/>
                      <a:pt x="79" y="6"/>
                    </a:cubicBezTo>
                    <a:cubicBezTo>
                      <a:pt x="79" y="6"/>
                      <a:pt x="79" y="6"/>
                      <a:pt x="78" y="5"/>
                    </a:cubicBezTo>
                    <a:cubicBezTo>
                      <a:pt x="78" y="6"/>
                      <a:pt x="77" y="6"/>
                      <a:pt x="76" y="6"/>
                    </a:cubicBezTo>
                    <a:cubicBezTo>
                      <a:pt x="75" y="6"/>
                      <a:pt x="76" y="7"/>
                      <a:pt x="76" y="8"/>
                    </a:cubicBezTo>
                    <a:cubicBezTo>
                      <a:pt x="77" y="9"/>
                      <a:pt x="77" y="7"/>
                      <a:pt x="79" y="8"/>
                    </a:cubicBezTo>
                    <a:cubicBezTo>
                      <a:pt x="78" y="9"/>
                      <a:pt x="76" y="8"/>
                      <a:pt x="76" y="9"/>
                    </a:cubicBezTo>
                    <a:cubicBezTo>
                      <a:pt x="78" y="10"/>
                      <a:pt x="79" y="9"/>
                      <a:pt x="82" y="9"/>
                    </a:cubicBezTo>
                    <a:cubicBezTo>
                      <a:pt x="80" y="10"/>
                      <a:pt x="78" y="9"/>
                      <a:pt x="77" y="11"/>
                    </a:cubicBezTo>
                    <a:cubicBezTo>
                      <a:pt x="77" y="10"/>
                      <a:pt x="76" y="11"/>
                      <a:pt x="75" y="11"/>
                    </a:cubicBezTo>
                    <a:cubicBezTo>
                      <a:pt x="76" y="11"/>
                      <a:pt x="75" y="9"/>
                      <a:pt x="76" y="9"/>
                    </a:cubicBezTo>
                    <a:cubicBezTo>
                      <a:pt x="75" y="9"/>
                      <a:pt x="73" y="7"/>
                      <a:pt x="72" y="8"/>
                    </a:cubicBezTo>
                    <a:cubicBezTo>
                      <a:pt x="72" y="7"/>
                      <a:pt x="72" y="7"/>
                      <a:pt x="72" y="7"/>
                    </a:cubicBezTo>
                    <a:cubicBezTo>
                      <a:pt x="71" y="7"/>
                      <a:pt x="71" y="7"/>
                      <a:pt x="71" y="7"/>
                    </a:cubicBezTo>
                    <a:cubicBezTo>
                      <a:pt x="71" y="7"/>
                      <a:pt x="71" y="8"/>
                      <a:pt x="71" y="8"/>
                    </a:cubicBezTo>
                    <a:cubicBezTo>
                      <a:pt x="70" y="8"/>
                      <a:pt x="69" y="8"/>
                      <a:pt x="68" y="8"/>
                    </a:cubicBezTo>
                    <a:cubicBezTo>
                      <a:pt x="66" y="9"/>
                      <a:pt x="64" y="9"/>
                      <a:pt x="62" y="10"/>
                    </a:cubicBezTo>
                    <a:cubicBezTo>
                      <a:pt x="63" y="11"/>
                      <a:pt x="63" y="11"/>
                      <a:pt x="63" y="11"/>
                    </a:cubicBezTo>
                    <a:cubicBezTo>
                      <a:pt x="61" y="11"/>
                      <a:pt x="58" y="11"/>
                      <a:pt x="57" y="13"/>
                    </a:cubicBezTo>
                    <a:cubicBezTo>
                      <a:pt x="56" y="13"/>
                      <a:pt x="55" y="15"/>
                      <a:pt x="54" y="13"/>
                    </a:cubicBezTo>
                    <a:cubicBezTo>
                      <a:pt x="53" y="15"/>
                      <a:pt x="50" y="15"/>
                      <a:pt x="49" y="16"/>
                    </a:cubicBezTo>
                    <a:cubicBezTo>
                      <a:pt x="47" y="14"/>
                      <a:pt x="46" y="17"/>
                      <a:pt x="44" y="16"/>
                    </a:cubicBezTo>
                    <a:cubicBezTo>
                      <a:pt x="44" y="17"/>
                      <a:pt x="44" y="18"/>
                      <a:pt x="43" y="18"/>
                    </a:cubicBezTo>
                    <a:cubicBezTo>
                      <a:pt x="41" y="17"/>
                      <a:pt x="40" y="19"/>
                      <a:pt x="38" y="19"/>
                    </a:cubicBezTo>
                    <a:cubicBezTo>
                      <a:pt x="38" y="19"/>
                      <a:pt x="38" y="18"/>
                      <a:pt x="38" y="18"/>
                    </a:cubicBezTo>
                    <a:cubicBezTo>
                      <a:pt x="36" y="21"/>
                      <a:pt x="33" y="21"/>
                      <a:pt x="30" y="22"/>
                    </a:cubicBezTo>
                    <a:cubicBezTo>
                      <a:pt x="29" y="22"/>
                      <a:pt x="27" y="22"/>
                      <a:pt x="26" y="23"/>
                    </a:cubicBezTo>
                    <a:cubicBezTo>
                      <a:pt x="26" y="23"/>
                      <a:pt x="26" y="23"/>
                      <a:pt x="26" y="24"/>
                    </a:cubicBezTo>
                    <a:cubicBezTo>
                      <a:pt x="24" y="23"/>
                      <a:pt x="22" y="24"/>
                      <a:pt x="21" y="24"/>
                    </a:cubicBezTo>
                    <a:cubicBezTo>
                      <a:pt x="21" y="25"/>
                      <a:pt x="22" y="25"/>
                      <a:pt x="22" y="25"/>
                    </a:cubicBezTo>
                    <a:cubicBezTo>
                      <a:pt x="22" y="25"/>
                      <a:pt x="22" y="25"/>
                      <a:pt x="22" y="25"/>
                    </a:cubicBezTo>
                    <a:cubicBezTo>
                      <a:pt x="22" y="24"/>
                      <a:pt x="21" y="24"/>
                      <a:pt x="20" y="24"/>
                    </a:cubicBezTo>
                    <a:cubicBezTo>
                      <a:pt x="20" y="24"/>
                      <a:pt x="19" y="25"/>
                      <a:pt x="19" y="25"/>
                    </a:cubicBezTo>
                    <a:cubicBezTo>
                      <a:pt x="22" y="26"/>
                      <a:pt x="22" y="26"/>
                      <a:pt x="22" y="26"/>
                    </a:cubicBezTo>
                    <a:cubicBezTo>
                      <a:pt x="21" y="27"/>
                      <a:pt x="19" y="25"/>
                      <a:pt x="18" y="26"/>
                    </a:cubicBezTo>
                    <a:cubicBezTo>
                      <a:pt x="19" y="27"/>
                      <a:pt x="19" y="27"/>
                      <a:pt x="19" y="27"/>
                    </a:cubicBezTo>
                    <a:cubicBezTo>
                      <a:pt x="18" y="26"/>
                      <a:pt x="18" y="26"/>
                      <a:pt x="18" y="26"/>
                    </a:cubicBezTo>
                    <a:cubicBezTo>
                      <a:pt x="17" y="27"/>
                      <a:pt x="18" y="28"/>
                      <a:pt x="16" y="27"/>
                    </a:cubicBezTo>
                    <a:cubicBezTo>
                      <a:pt x="16" y="27"/>
                      <a:pt x="16" y="26"/>
                      <a:pt x="16" y="26"/>
                    </a:cubicBezTo>
                    <a:cubicBezTo>
                      <a:pt x="15" y="26"/>
                      <a:pt x="16" y="27"/>
                      <a:pt x="15" y="27"/>
                    </a:cubicBezTo>
                    <a:cubicBezTo>
                      <a:pt x="14" y="26"/>
                      <a:pt x="13" y="27"/>
                      <a:pt x="11" y="28"/>
                    </a:cubicBezTo>
                    <a:cubicBezTo>
                      <a:pt x="9" y="29"/>
                      <a:pt x="9" y="29"/>
                      <a:pt x="9" y="29"/>
                    </a:cubicBezTo>
                    <a:cubicBezTo>
                      <a:pt x="9" y="28"/>
                      <a:pt x="9" y="28"/>
                      <a:pt x="9" y="28"/>
                    </a:cubicBezTo>
                    <a:cubicBezTo>
                      <a:pt x="7" y="30"/>
                      <a:pt x="2" y="31"/>
                      <a:pt x="0" y="30"/>
                    </a:cubicBezTo>
                    <a:cubicBezTo>
                      <a:pt x="5" y="27"/>
                      <a:pt x="12" y="26"/>
                      <a:pt x="17" y="23"/>
                    </a:cubicBezTo>
                    <a:cubicBezTo>
                      <a:pt x="17" y="24"/>
                      <a:pt x="18" y="23"/>
                      <a:pt x="19" y="24"/>
                    </a:cubicBezTo>
                    <a:cubicBezTo>
                      <a:pt x="18" y="21"/>
                      <a:pt x="21" y="23"/>
                      <a:pt x="22" y="22"/>
                    </a:cubicBezTo>
                    <a:cubicBezTo>
                      <a:pt x="22" y="22"/>
                      <a:pt x="22" y="22"/>
                      <a:pt x="22" y="22"/>
                    </a:cubicBezTo>
                    <a:cubicBezTo>
                      <a:pt x="23" y="21"/>
                      <a:pt x="26" y="22"/>
                      <a:pt x="26" y="20"/>
                    </a:cubicBezTo>
                    <a:cubicBezTo>
                      <a:pt x="31" y="21"/>
                      <a:pt x="30" y="16"/>
                      <a:pt x="35" y="16"/>
                    </a:cubicBezTo>
                    <a:cubicBezTo>
                      <a:pt x="35" y="17"/>
                      <a:pt x="34" y="17"/>
                      <a:pt x="35" y="17"/>
                    </a:cubicBezTo>
                    <a:cubicBezTo>
                      <a:pt x="36" y="17"/>
                      <a:pt x="36" y="16"/>
                      <a:pt x="35" y="16"/>
                    </a:cubicBezTo>
                    <a:cubicBezTo>
                      <a:pt x="37" y="14"/>
                      <a:pt x="39" y="14"/>
                      <a:pt x="42" y="14"/>
                    </a:cubicBezTo>
                    <a:cubicBezTo>
                      <a:pt x="41" y="14"/>
                      <a:pt x="41" y="14"/>
                      <a:pt x="40" y="14"/>
                    </a:cubicBezTo>
                    <a:cubicBezTo>
                      <a:pt x="43" y="18"/>
                      <a:pt x="45" y="13"/>
                      <a:pt x="47" y="13"/>
                    </a:cubicBezTo>
                    <a:cubicBezTo>
                      <a:pt x="47" y="12"/>
                      <a:pt x="47" y="12"/>
                      <a:pt x="47" y="12"/>
                    </a:cubicBezTo>
                    <a:cubicBezTo>
                      <a:pt x="47" y="12"/>
                      <a:pt x="46" y="13"/>
                      <a:pt x="45" y="13"/>
                    </a:cubicBezTo>
                    <a:cubicBezTo>
                      <a:pt x="46" y="12"/>
                      <a:pt x="45" y="12"/>
                      <a:pt x="45" y="11"/>
                    </a:cubicBezTo>
                    <a:cubicBezTo>
                      <a:pt x="43" y="11"/>
                      <a:pt x="45" y="13"/>
                      <a:pt x="44" y="12"/>
                    </a:cubicBezTo>
                    <a:cubicBezTo>
                      <a:pt x="43" y="11"/>
                      <a:pt x="43" y="11"/>
                      <a:pt x="43" y="11"/>
                    </a:cubicBezTo>
                    <a:cubicBezTo>
                      <a:pt x="40" y="13"/>
                      <a:pt x="40" y="13"/>
                      <a:pt x="40" y="13"/>
                    </a:cubicBezTo>
                    <a:cubicBezTo>
                      <a:pt x="41" y="10"/>
                      <a:pt x="45" y="11"/>
                      <a:pt x="47" y="9"/>
                    </a:cubicBezTo>
                    <a:cubicBezTo>
                      <a:pt x="50" y="10"/>
                      <a:pt x="49" y="7"/>
                      <a:pt x="52" y="8"/>
                    </a:cubicBezTo>
                    <a:cubicBezTo>
                      <a:pt x="52" y="8"/>
                      <a:pt x="52" y="8"/>
                      <a:pt x="52" y="8"/>
                    </a:cubicBezTo>
                    <a:cubicBezTo>
                      <a:pt x="53" y="9"/>
                      <a:pt x="54" y="8"/>
                      <a:pt x="55" y="8"/>
                    </a:cubicBezTo>
                    <a:cubicBezTo>
                      <a:pt x="55" y="7"/>
                      <a:pt x="55" y="7"/>
                      <a:pt x="55" y="7"/>
                    </a:cubicBezTo>
                    <a:cubicBezTo>
                      <a:pt x="56" y="8"/>
                      <a:pt x="57" y="6"/>
                      <a:pt x="58" y="6"/>
                    </a:cubicBezTo>
                    <a:cubicBezTo>
                      <a:pt x="58" y="6"/>
                      <a:pt x="58" y="6"/>
                      <a:pt x="58" y="6"/>
                    </a:cubicBezTo>
                    <a:cubicBezTo>
                      <a:pt x="59" y="7"/>
                      <a:pt x="60" y="6"/>
                      <a:pt x="61" y="5"/>
                    </a:cubicBezTo>
                    <a:cubicBezTo>
                      <a:pt x="62" y="6"/>
                      <a:pt x="62" y="6"/>
                      <a:pt x="62" y="6"/>
                    </a:cubicBezTo>
                    <a:cubicBezTo>
                      <a:pt x="63" y="5"/>
                      <a:pt x="63" y="5"/>
                      <a:pt x="64" y="5"/>
                    </a:cubicBezTo>
                    <a:cubicBezTo>
                      <a:pt x="64" y="6"/>
                      <a:pt x="63" y="5"/>
                      <a:pt x="62" y="6"/>
                    </a:cubicBezTo>
                    <a:cubicBezTo>
                      <a:pt x="64" y="7"/>
                      <a:pt x="65" y="6"/>
                      <a:pt x="66" y="6"/>
                    </a:cubicBezTo>
                    <a:cubicBezTo>
                      <a:pt x="68" y="5"/>
                      <a:pt x="69" y="5"/>
                      <a:pt x="70" y="4"/>
                    </a:cubicBezTo>
                    <a:cubicBezTo>
                      <a:pt x="68" y="4"/>
                      <a:pt x="67" y="4"/>
                      <a:pt x="65" y="5"/>
                    </a:cubicBezTo>
                    <a:cubicBezTo>
                      <a:pt x="66" y="5"/>
                      <a:pt x="65" y="4"/>
                      <a:pt x="66" y="4"/>
                    </a:cubicBezTo>
                    <a:cubicBezTo>
                      <a:pt x="68" y="4"/>
                      <a:pt x="68" y="3"/>
                      <a:pt x="70" y="3"/>
                    </a:cubicBezTo>
                    <a:cubicBezTo>
                      <a:pt x="69" y="3"/>
                      <a:pt x="69" y="3"/>
                      <a:pt x="69" y="3"/>
                    </a:cubicBezTo>
                    <a:cubicBezTo>
                      <a:pt x="70" y="4"/>
                      <a:pt x="71" y="2"/>
                      <a:pt x="73" y="2"/>
                    </a:cubicBezTo>
                    <a:cubicBezTo>
                      <a:pt x="74" y="4"/>
                      <a:pt x="73" y="6"/>
                      <a:pt x="72" y="6"/>
                    </a:cubicBezTo>
                    <a:cubicBezTo>
                      <a:pt x="73" y="8"/>
                      <a:pt x="74" y="7"/>
                      <a:pt x="75" y="6"/>
                    </a:cubicBezTo>
                    <a:cubicBezTo>
                      <a:pt x="76" y="5"/>
                      <a:pt x="74" y="6"/>
                      <a:pt x="74" y="6"/>
                    </a:cubicBezTo>
                    <a:cubicBezTo>
                      <a:pt x="77" y="5"/>
                      <a:pt x="77" y="5"/>
                      <a:pt x="77" y="5"/>
                    </a:cubicBezTo>
                    <a:cubicBezTo>
                      <a:pt x="77" y="5"/>
                      <a:pt x="76" y="3"/>
                      <a:pt x="74" y="3"/>
                    </a:cubicBezTo>
                    <a:cubicBezTo>
                      <a:pt x="76" y="4"/>
                      <a:pt x="77" y="0"/>
                      <a:pt x="79" y="2"/>
                    </a:cubicBezTo>
                    <a:cubicBezTo>
                      <a:pt x="78" y="3"/>
                      <a:pt x="78" y="3"/>
                      <a:pt x="78" y="3"/>
                    </a:cubicBezTo>
                    <a:cubicBezTo>
                      <a:pt x="79" y="4"/>
                      <a:pt x="80" y="3"/>
                      <a:pt x="81" y="2"/>
                    </a:cubicBezTo>
                    <a:cubicBezTo>
                      <a:pt x="80" y="1"/>
                      <a:pt x="79" y="3"/>
                      <a:pt x="79" y="1"/>
                    </a:cubicBezTo>
                    <a:cubicBezTo>
                      <a:pt x="80" y="1"/>
                      <a:pt x="82" y="1"/>
                      <a:pt x="8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0" name="Freeform 1013">
                <a:extLst>
                  <a:ext uri="{FF2B5EF4-FFF2-40B4-BE49-F238E27FC236}">
                    <a16:creationId xmlns:a16="http://schemas.microsoft.com/office/drawing/2014/main" id="{3962455B-774C-4C15-90D8-5F180BE65174}"/>
                  </a:ext>
                </a:extLst>
              </p:cNvPr>
              <p:cNvSpPr/>
              <p:nvPr/>
            </p:nvSpPr>
            <p:spPr bwMode="auto">
              <a:xfrm>
                <a:off x="3837"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1"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1" name="Freeform 1014">
                <a:extLst>
                  <a:ext uri="{FF2B5EF4-FFF2-40B4-BE49-F238E27FC236}">
                    <a16:creationId xmlns:a16="http://schemas.microsoft.com/office/drawing/2014/main" id="{2B75CE61-C9C2-4E7F-A519-B65A7F1B119E}"/>
                  </a:ext>
                </a:extLst>
              </p:cNvPr>
              <p:cNvSpPr/>
              <p:nvPr/>
            </p:nvSpPr>
            <p:spPr bwMode="auto">
              <a:xfrm>
                <a:off x="2322"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1"/>
                      <a:pt x="1" y="3"/>
                      <a:pt x="0" y="2"/>
                    </a:cubicBezTo>
                    <a:cubicBezTo>
                      <a:pt x="1" y="0"/>
                      <a:pt x="2" y="3"/>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2" name="Freeform 1015">
                <a:extLst>
                  <a:ext uri="{FF2B5EF4-FFF2-40B4-BE49-F238E27FC236}">
                    <a16:creationId xmlns:a16="http://schemas.microsoft.com/office/drawing/2014/main" id="{1F705585-6878-4AF0-BF1E-D65704FAB5E2}"/>
                  </a:ext>
                </a:extLst>
              </p:cNvPr>
              <p:cNvSpPr/>
              <p:nvPr/>
            </p:nvSpPr>
            <p:spPr bwMode="auto">
              <a:xfrm>
                <a:off x="2360" y="156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3" name="Freeform 1016">
                <a:extLst>
                  <a:ext uri="{FF2B5EF4-FFF2-40B4-BE49-F238E27FC236}">
                    <a16:creationId xmlns:a16="http://schemas.microsoft.com/office/drawing/2014/main" id="{DAE4F698-5686-401B-8E1A-9DFD5CF19118}"/>
                  </a:ext>
                </a:extLst>
              </p:cNvPr>
              <p:cNvSpPr/>
              <p:nvPr/>
            </p:nvSpPr>
            <p:spPr bwMode="auto">
              <a:xfrm>
                <a:off x="2004" y="1558"/>
                <a:ext cx="102" cy="59"/>
              </a:xfrm>
              <a:custGeom>
                <a:gdLst>
                  <a:gd name="T0" fmla="*/ 38 w 38"/>
                  <a:gd name="T1" fmla="*/ 2 h 22"/>
                  <a:gd name="T2" fmla="*/ 34 w 38"/>
                  <a:gd name="T3" fmla="*/ 4 h 22"/>
                  <a:gd name="T4" fmla="*/ 32 w 38"/>
                  <a:gd name="T5" fmla="*/ 5 h 22"/>
                  <a:gd name="T6" fmla="*/ 36 w 38"/>
                  <a:gd name="T7" fmla="*/ 5 h 22"/>
                  <a:gd name="T8" fmla="*/ 31 w 38"/>
                  <a:gd name="T9" fmla="*/ 9 h 22"/>
                  <a:gd name="T10" fmla="*/ 34 w 38"/>
                  <a:gd name="T11" fmla="*/ 8 h 22"/>
                  <a:gd name="T12" fmla="*/ 27 w 38"/>
                  <a:gd name="T13" fmla="*/ 9 h 22"/>
                  <a:gd name="T14" fmla="*/ 23 w 38"/>
                  <a:gd name="T15" fmla="*/ 11 h 22"/>
                  <a:gd name="T16" fmla="*/ 21 w 38"/>
                  <a:gd name="T17" fmla="*/ 12 h 22"/>
                  <a:gd name="T18" fmla="*/ 16 w 38"/>
                  <a:gd name="T19" fmla="*/ 14 h 22"/>
                  <a:gd name="T20" fmla="*/ 10 w 38"/>
                  <a:gd name="T21" fmla="*/ 16 h 22"/>
                  <a:gd name="T22" fmla="*/ 9 w 38"/>
                  <a:gd name="T23" fmla="*/ 16 h 22"/>
                  <a:gd name="T24" fmla="*/ 9 w 38"/>
                  <a:gd name="T25" fmla="*/ 17 h 22"/>
                  <a:gd name="T26" fmla="*/ 6 w 38"/>
                  <a:gd name="T27" fmla="*/ 17 h 22"/>
                  <a:gd name="T28" fmla="*/ 6 w 38"/>
                  <a:gd name="T29" fmla="*/ 20 h 22"/>
                  <a:gd name="T30" fmla="*/ 7 w 38"/>
                  <a:gd name="T31" fmla="*/ 20 h 22"/>
                  <a:gd name="T32" fmla="*/ 7 w 38"/>
                  <a:gd name="T33" fmla="*/ 21 h 22"/>
                  <a:gd name="T34" fmla="*/ 0 w 38"/>
                  <a:gd name="T35" fmla="*/ 20 h 22"/>
                  <a:gd name="T36" fmla="*/ 2 w 38"/>
                  <a:gd name="T37" fmla="*/ 19 h 22"/>
                  <a:gd name="T38" fmla="*/ 0 w 38"/>
                  <a:gd name="T39" fmla="*/ 18 h 22"/>
                  <a:gd name="T40" fmla="*/ 6 w 38"/>
                  <a:gd name="T41" fmla="*/ 15 h 22"/>
                  <a:gd name="T42" fmla="*/ 6 w 38"/>
                  <a:gd name="T43" fmla="*/ 14 h 22"/>
                  <a:gd name="T44" fmla="*/ 11 w 38"/>
                  <a:gd name="T45" fmla="*/ 12 h 22"/>
                  <a:gd name="T46" fmla="*/ 15 w 38"/>
                  <a:gd name="T47" fmla="*/ 12 h 22"/>
                  <a:gd name="T48" fmla="*/ 20 w 38"/>
                  <a:gd name="T49" fmla="*/ 11 h 22"/>
                  <a:gd name="T50" fmla="*/ 26 w 38"/>
                  <a:gd name="T51" fmla="*/ 5 h 22"/>
                  <a:gd name="T52" fmla="*/ 30 w 38"/>
                  <a:gd name="T53" fmla="*/ 4 h 22"/>
                  <a:gd name="T54" fmla="*/ 31 w 38"/>
                  <a:gd name="T55" fmla="*/ 2 h 22"/>
                  <a:gd name="T56" fmla="*/ 35 w 38"/>
                  <a:gd name="T57" fmla="*/ 2 h 22"/>
                  <a:gd name="T58" fmla="*/ 35 w 38"/>
                  <a:gd name="T59" fmla="*/ 2 h 22"/>
                  <a:gd name="T60" fmla="*/ 38 w 38"/>
                  <a:gd name="T61"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22">
                    <a:moveTo>
                      <a:pt x="38" y="2"/>
                    </a:moveTo>
                    <a:cubicBezTo>
                      <a:pt x="36" y="3"/>
                      <a:pt x="33" y="2"/>
                      <a:pt x="34" y="4"/>
                    </a:cubicBezTo>
                    <a:cubicBezTo>
                      <a:pt x="33" y="4"/>
                      <a:pt x="33" y="4"/>
                      <a:pt x="32" y="5"/>
                    </a:cubicBezTo>
                    <a:cubicBezTo>
                      <a:pt x="34" y="8"/>
                      <a:pt x="35" y="3"/>
                      <a:pt x="36" y="5"/>
                    </a:cubicBezTo>
                    <a:cubicBezTo>
                      <a:pt x="35" y="6"/>
                      <a:pt x="31" y="6"/>
                      <a:pt x="31" y="9"/>
                    </a:cubicBezTo>
                    <a:cubicBezTo>
                      <a:pt x="32" y="8"/>
                      <a:pt x="33" y="8"/>
                      <a:pt x="34" y="8"/>
                    </a:cubicBezTo>
                    <a:cubicBezTo>
                      <a:pt x="31" y="9"/>
                      <a:pt x="30" y="9"/>
                      <a:pt x="27" y="9"/>
                    </a:cubicBezTo>
                    <a:cubicBezTo>
                      <a:pt x="26" y="10"/>
                      <a:pt x="25" y="12"/>
                      <a:pt x="23" y="11"/>
                    </a:cubicBezTo>
                    <a:cubicBezTo>
                      <a:pt x="22" y="11"/>
                      <a:pt x="21" y="12"/>
                      <a:pt x="21" y="12"/>
                    </a:cubicBezTo>
                    <a:cubicBezTo>
                      <a:pt x="19" y="12"/>
                      <a:pt x="18" y="14"/>
                      <a:pt x="16" y="14"/>
                    </a:cubicBezTo>
                    <a:cubicBezTo>
                      <a:pt x="14" y="15"/>
                      <a:pt x="11" y="13"/>
                      <a:pt x="10" y="16"/>
                    </a:cubicBezTo>
                    <a:cubicBezTo>
                      <a:pt x="9" y="16"/>
                      <a:pt x="9" y="16"/>
                      <a:pt x="9" y="16"/>
                    </a:cubicBezTo>
                    <a:cubicBezTo>
                      <a:pt x="9" y="17"/>
                      <a:pt x="9" y="17"/>
                      <a:pt x="9" y="17"/>
                    </a:cubicBezTo>
                    <a:cubicBezTo>
                      <a:pt x="8" y="17"/>
                      <a:pt x="7" y="18"/>
                      <a:pt x="6" y="17"/>
                    </a:cubicBezTo>
                    <a:cubicBezTo>
                      <a:pt x="6" y="18"/>
                      <a:pt x="4" y="19"/>
                      <a:pt x="6" y="20"/>
                    </a:cubicBezTo>
                    <a:cubicBezTo>
                      <a:pt x="7" y="20"/>
                      <a:pt x="7" y="20"/>
                      <a:pt x="7" y="20"/>
                    </a:cubicBezTo>
                    <a:cubicBezTo>
                      <a:pt x="7" y="21"/>
                      <a:pt x="7" y="21"/>
                      <a:pt x="7" y="21"/>
                    </a:cubicBezTo>
                    <a:cubicBezTo>
                      <a:pt x="4" y="22"/>
                      <a:pt x="3" y="20"/>
                      <a:pt x="0" y="20"/>
                    </a:cubicBezTo>
                    <a:cubicBezTo>
                      <a:pt x="2" y="19"/>
                      <a:pt x="2" y="19"/>
                      <a:pt x="2" y="19"/>
                    </a:cubicBezTo>
                    <a:cubicBezTo>
                      <a:pt x="1" y="18"/>
                      <a:pt x="0" y="19"/>
                      <a:pt x="0" y="18"/>
                    </a:cubicBezTo>
                    <a:cubicBezTo>
                      <a:pt x="0" y="16"/>
                      <a:pt x="5" y="17"/>
                      <a:pt x="6" y="15"/>
                    </a:cubicBezTo>
                    <a:cubicBezTo>
                      <a:pt x="6" y="15"/>
                      <a:pt x="6" y="14"/>
                      <a:pt x="6" y="14"/>
                    </a:cubicBezTo>
                    <a:cubicBezTo>
                      <a:pt x="8" y="13"/>
                      <a:pt x="9" y="13"/>
                      <a:pt x="11" y="12"/>
                    </a:cubicBezTo>
                    <a:cubicBezTo>
                      <a:pt x="12" y="13"/>
                      <a:pt x="14" y="12"/>
                      <a:pt x="15" y="12"/>
                    </a:cubicBezTo>
                    <a:cubicBezTo>
                      <a:pt x="17" y="11"/>
                      <a:pt x="18" y="11"/>
                      <a:pt x="20" y="11"/>
                    </a:cubicBezTo>
                    <a:cubicBezTo>
                      <a:pt x="22" y="9"/>
                      <a:pt x="25" y="8"/>
                      <a:pt x="26" y="5"/>
                    </a:cubicBezTo>
                    <a:cubicBezTo>
                      <a:pt x="28" y="6"/>
                      <a:pt x="29" y="4"/>
                      <a:pt x="30" y="4"/>
                    </a:cubicBezTo>
                    <a:cubicBezTo>
                      <a:pt x="30" y="3"/>
                      <a:pt x="31" y="3"/>
                      <a:pt x="31" y="2"/>
                    </a:cubicBezTo>
                    <a:cubicBezTo>
                      <a:pt x="32" y="4"/>
                      <a:pt x="33" y="2"/>
                      <a:pt x="35" y="2"/>
                    </a:cubicBezTo>
                    <a:cubicBezTo>
                      <a:pt x="35" y="2"/>
                      <a:pt x="35" y="2"/>
                      <a:pt x="35" y="2"/>
                    </a:cubicBezTo>
                    <a:cubicBezTo>
                      <a:pt x="36" y="3"/>
                      <a:pt x="37" y="0"/>
                      <a:pt x="3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4" name="Freeform 1017">
                <a:extLst>
                  <a:ext uri="{FF2B5EF4-FFF2-40B4-BE49-F238E27FC236}">
                    <a16:creationId xmlns:a16="http://schemas.microsoft.com/office/drawing/2014/main" id="{CED39E35-A7ED-4309-BCA7-8C40BF25AB62}"/>
                  </a:ext>
                </a:extLst>
              </p:cNvPr>
              <p:cNvSpPr/>
              <p:nvPr/>
            </p:nvSpPr>
            <p:spPr bwMode="auto">
              <a:xfrm>
                <a:off x="2215" y="1563"/>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2" y="0"/>
                      <a:pt x="2" y="1"/>
                      <a:pt x="0" y="1"/>
                    </a:cubicBezTo>
                    <a:cubicBezTo>
                      <a:pt x="1" y="0"/>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5" name="Freeform 1018">
                <a:extLst>
                  <a:ext uri="{FF2B5EF4-FFF2-40B4-BE49-F238E27FC236}">
                    <a16:creationId xmlns:a16="http://schemas.microsoft.com/office/drawing/2014/main" id="{5DA3D6E6-073E-46FB-92A6-C3D33CF9F931}"/>
                  </a:ext>
                </a:extLst>
              </p:cNvPr>
              <p:cNvSpPr/>
              <p:nvPr/>
            </p:nvSpPr>
            <p:spPr bwMode="auto">
              <a:xfrm>
                <a:off x="2990" y="1561"/>
                <a:ext cx="5" cy="8"/>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2" y="3"/>
                      <a:pt x="1"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6" name="Freeform 1019">
                <a:extLst>
                  <a:ext uri="{FF2B5EF4-FFF2-40B4-BE49-F238E27FC236}">
                    <a16:creationId xmlns:a16="http://schemas.microsoft.com/office/drawing/2014/main" id="{B654D1D0-276C-4057-8346-2BCC70B51B58}"/>
                  </a:ext>
                </a:extLst>
              </p:cNvPr>
              <p:cNvSpPr/>
              <p:nvPr/>
            </p:nvSpPr>
            <p:spPr bwMode="auto">
              <a:xfrm>
                <a:off x="2966" y="1563"/>
                <a:ext cx="5"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2"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7" name="Freeform 1020">
                <a:extLst>
                  <a:ext uri="{FF2B5EF4-FFF2-40B4-BE49-F238E27FC236}">
                    <a16:creationId xmlns:a16="http://schemas.microsoft.com/office/drawing/2014/main" id="{EA496E7D-1C14-4598-BC9B-887B1C362A3D}"/>
                  </a:ext>
                </a:extLst>
              </p:cNvPr>
              <p:cNvSpPr/>
              <p:nvPr/>
            </p:nvSpPr>
            <p:spPr bwMode="auto">
              <a:xfrm>
                <a:off x="2971" y="1561"/>
                <a:ext cx="8" cy="8"/>
              </a:xfrm>
              <a:custGeom>
                <a:gdLst>
                  <a:gd name="T0" fmla="*/ 3 w 3"/>
                  <a:gd name="T1" fmla="*/ 2 h 3"/>
                  <a:gd name="T2" fmla="*/ 1 w 3"/>
                  <a:gd name="T3" fmla="*/ 2 h 3"/>
                  <a:gd name="T4" fmla="*/ 0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3"/>
                      <a:pt x="2" y="1"/>
                      <a:pt x="1" y="2"/>
                    </a:cubicBezTo>
                    <a:cubicBezTo>
                      <a:pt x="0" y="1"/>
                      <a:pt x="0" y="1"/>
                      <a:pt x="0" y="1"/>
                    </a:cubicBezTo>
                    <a:cubicBezTo>
                      <a:pt x="2" y="0"/>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8" name="Freeform 1021">
                <a:extLst>
                  <a:ext uri="{FF2B5EF4-FFF2-40B4-BE49-F238E27FC236}">
                    <a16:creationId xmlns:a16="http://schemas.microsoft.com/office/drawing/2014/main" id="{98D05B76-ACD2-4397-8331-FEE8767A034B}"/>
                  </a:ext>
                </a:extLst>
              </p:cNvPr>
              <p:cNvSpPr/>
              <p:nvPr/>
            </p:nvSpPr>
            <p:spPr bwMode="auto">
              <a:xfrm>
                <a:off x="3829" y="1561"/>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2"/>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9" name="Freeform 1022">
                <a:extLst>
                  <a:ext uri="{FF2B5EF4-FFF2-40B4-BE49-F238E27FC236}">
                    <a16:creationId xmlns:a16="http://schemas.microsoft.com/office/drawing/2014/main" id="{42859714-2D01-4AD0-84BB-11A41076CAB6}"/>
                  </a:ext>
                </a:extLst>
              </p:cNvPr>
              <p:cNvSpPr/>
              <p:nvPr/>
            </p:nvSpPr>
            <p:spPr bwMode="auto">
              <a:xfrm>
                <a:off x="3813" y="1563"/>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0" name="Freeform 1023">
                <a:extLst>
                  <a:ext uri="{FF2B5EF4-FFF2-40B4-BE49-F238E27FC236}">
                    <a16:creationId xmlns:a16="http://schemas.microsoft.com/office/drawing/2014/main" id="{81AE43B8-9FA6-4020-BB2E-9666240D9DBC}"/>
                  </a:ext>
                </a:extLst>
              </p:cNvPr>
              <p:cNvSpPr/>
              <p:nvPr/>
            </p:nvSpPr>
            <p:spPr bwMode="auto">
              <a:xfrm>
                <a:off x="2108" y="1566"/>
                <a:ext cx="11" cy="5"/>
              </a:xfrm>
              <a:custGeom>
                <a:gdLst>
                  <a:gd name="T0" fmla="*/ 4 w 4"/>
                  <a:gd name="T1" fmla="*/ 1 h 2"/>
                  <a:gd name="T2" fmla="*/ 0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3" y="2"/>
                      <a:pt x="1" y="2"/>
                      <a:pt x="0" y="2"/>
                    </a:cubicBezTo>
                    <a:cubicBezTo>
                      <a:pt x="0" y="1"/>
                      <a:pt x="1" y="0"/>
                      <a:pt x="2" y="0"/>
                    </a:cubicBezTo>
                    <a:cubicBezTo>
                      <a:pt x="3"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1" name="Freeform 1024">
                <a:extLst>
                  <a:ext uri="{FF2B5EF4-FFF2-40B4-BE49-F238E27FC236}">
                    <a16:creationId xmlns:a16="http://schemas.microsoft.com/office/drawing/2014/main" id="{6A78607C-6FCA-4686-8903-6AF926DE22A9}"/>
                  </a:ext>
                </a:extLst>
              </p:cNvPr>
              <p:cNvSpPr/>
              <p:nvPr/>
            </p:nvSpPr>
            <p:spPr bwMode="auto">
              <a:xfrm>
                <a:off x="2306" y="1563"/>
                <a:ext cx="16" cy="8"/>
              </a:xfrm>
              <a:custGeom>
                <a:gdLst>
                  <a:gd name="T0" fmla="*/ 6 w 6"/>
                  <a:gd name="T1" fmla="*/ 1 h 3"/>
                  <a:gd name="T2" fmla="*/ 3 w 6"/>
                  <a:gd name="T3" fmla="*/ 3 h 3"/>
                  <a:gd name="T4" fmla="*/ 0 w 6"/>
                  <a:gd name="T5" fmla="*/ 2 h 3"/>
                  <a:gd name="T6" fmla="*/ 6 w 6"/>
                  <a:gd name="T7" fmla="*/ 1 h 3"/>
                </a:gdLst>
                <a:cxnLst>
                  <a:cxn ang="0">
                    <a:pos x="T0" y="T1"/>
                  </a:cxn>
                  <a:cxn ang="0">
                    <a:pos x="T2" y="T3"/>
                  </a:cxn>
                  <a:cxn ang="0">
                    <a:pos x="T4" y="T5"/>
                  </a:cxn>
                  <a:cxn ang="0">
                    <a:pos x="T6" y="T7"/>
                  </a:cxn>
                </a:cxnLst>
                <a:rect l="0" t="0" r="r" b="b"/>
                <a:pathLst>
                  <a:path w="6" h="3">
                    <a:moveTo>
                      <a:pt x="6" y="1"/>
                    </a:moveTo>
                    <a:cubicBezTo>
                      <a:pt x="6" y="2"/>
                      <a:pt x="3" y="1"/>
                      <a:pt x="3" y="3"/>
                    </a:cubicBezTo>
                    <a:cubicBezTo>
                      <a:pt x="0" y="2"/>
                      <a:pt x="0" y="2"/>
                      <a:pt x="0" y="2"/>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2" name="Freeform 1025">
                <a:extLst>
                  <a:ext uri="{FF2B5EF4-FFF2-40B4-BE49-F238E27FC236}">
                    <a16:creationId xmlns:a16="http://schemas.microsoft.com/office/drawing/2014/main" id="{235FF64F-AE72-4A99-A132-86B7EA06A490}"/>
                  </a:ext>
                </a:extLst>
              </p:cNvPr>
              <p:cNvSpPr/>
              <p:nvPr/>
            </p:nvSpPr>
            <p:spPr bwMode="auto">
              <a:xfrm>
                <a:off x="2966" y="1566"/>
                <a:ext cx="5" cy="5"/>
              </a:xfrm>
              <a:custGeom>
                <a:gdLst>
                  <a:gd name="T0" fmla="*/ 2 w 2"/>
                  <a:gd name="T1" fmla="*/ 1 h 2"/>
                  <a:gd name="T2" fmla="*/ 2 w 2"/>
                  <a:gd name="T3" fmla="*/ 1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1"/>
                      <a:pt x="2" y="1"/>
                    </a:cubicBezTo>
                    <a:cubicBezTo>
                      <a:pt x="1" y="2"/>
                      <a:pt x="0" y="1"/>
                      <a:pt x="1"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3" name="Freeform 1026">
                <a:extLst>
                  <a:ext uri="{FF2B5EF4-FFF2-40B4-BE49-F238E27FC236}">
                    <a16:creationId xmlns:a16="http://schemas.microsoft.com/office/drawing/2014/main" id="{ECEFF53C-568B-408C-8988-FFED333D9371}"/>
                  </a:ext>
                </a:extLst>
              </p:cNvPr>
              <p:cNvSpPr/>
              <p:nvPr/>
            </p:nvSpPr>
            <p:spPr bwMode="auto">
              <a:xfrm>
                <a:off x="2258" y="1569"/>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4" name="Freeform 1027">
                <a:extLst>
                  <a:ext uri="{FF2B5EF4-FFF2-40B4-BE49-F238E27FC236}">
                    <a16:creationId xmlns:a16="http://schemas.microsoft.com/office/drawing/2014/main" id="{6FE9132F-384C-49E3-8D92-85EB1C5B9001}"/>
                  </a:ext>
                </a:extLst>
              </p:cNvPr>
              <p:cNvSpPr/>
              <p:nvPr/>
            </p:nvSpPr>
            <p:spPr bwMode="auto">
              <a:xfrm>
                <a:off x="2194" y="1566"/>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1"/>
                      <a:pt x="1" y="3"/>
                      <a:pt x="0" y="3"/>
                    </a:cubicBezTo>
                    <a:cubicBezTo>
                      <a:pt x="1" y="2"/>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5" name="Freeform 1028">
                <a:extLst>
                  <a:ext uri="{FF2B5EF4-FFF2-40B4-BE49-F238E27FC236}">
                    <a16:creationId xmlns:a16="http://schemas.microsoft.com/office/drawing/2014/main" id="{9A15275A-C333-48CA-9914-CA366FEF9E27}"/>
                  </a:ext>
                </a:extLst>
              </p:cNvPr>
              <p:cNvSpPr/>
              <p:nvPr/>
            </p:nvSpPr>
            <p:spPr bwMode="auto">
              <a:xfrm>
                <a:off x="3816" y="1569"/>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6" name="Freeform 1029">
                <a:extLst>
                  <a:ext uri="{FF2B5EF4-FFF2-40B4-BE49-F238E27FC236}">
                    <a16:creationId xmlns:a16="http://schemas.microsoft.com/office/drawing/2014/main" id="{6C5166EC-3B1E-4260-BB16-947962315666}"/>
                  </a:ext>
                </a:extLst>
              </p:cNvPr>
              <p:cNvSpPr/>
              <p:nvPr/>
            </p:nvSpPr>
            <p:spPr bwMode="auto">
              <a:xfrm>
                <a:off x="4126" y="1571"/>
                <a:ext cx="13" cy="6"/>
              </a:xfrm>
              <a:custGeom>
                <a:gdLst>
                  <a:gd name="T0" fmla="*/ 5 w 5"/>
                  <a:gd name="T1" fmla="*/ 0 h 2"/>
                  <a:gd name="T2" fmla="*/ 2 w 5"/>
                  <a:gd name="T3" fmla="*/ 2 h 2"/>
                  <a:gd name="T4" fmla="*/ 0 w 5"/>
                  <a:gd name="T5" fmla="*/ 0 h 2"/>
                  <a:gd name="T6" fmla="*/ 1 w 5"/>
                  <a:gd name="T7" fmla="*/ 0 h 2"/>
                  <a:gd name="T8" fmla="*/ 1 w 5"/>
                  <a:gd name="T9" fmla="*/ 1 h 2"/>
                  <a:gd name="T10" fmla="*/ 3 w 5"/>
                  <a:gd name="T11" fmla="*/ 0 h 2"/>
                  <a:gd name="T12" fmla="*/ 2 w 5"/>
                  <a:gd name="T13" fmla="*/ 1 h 2"/>
                  <a:gd name="T14" fmla="*/ 4 w 5"/>
                  <a:gd name="T15" fmla="*/ 1 h 2"/>
                  <a:gd name="T16" fmla="*/ 4 w 5"/>
                  <a:gd name="T17" fmla="*/ 0 h 2"/>
                  <a:gd name="T18" fmla="*/ 5 w 5"/>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5" y="0"/>
                    </a:moveTo>
                    <a:cubicBezTo>
                      <a:pt x="5" y="0"/>
                      <a:pt x="3" y="2"/>
                      <a:pt x="2" y="2"/>
                    </a:cubicBezTo>
                    <a:cubicBezTo>
                      <a:pt x="0" y="2"/>
                      <a:pt x="0" y="1"/>
                      <a:pt x="0" y="0"/>
                    </a:cubicBezTo>
                    <a:cubicBezTo>
                      <a:pt x="1" y="0"/>
                      <a:pt x="1" y="0"/>
                      <a:pt x="1" y="0"/>
                    </a:cubicBezTo>
                    <a:cubicBezTo>
                      <a:pt x="1" y="1"/>
                      <a:pt x="1" y="1"/>
                      <a:pt x="1" y="1"/>
                    </a:cubicBezTo>
                    <a:cubicBezTo>
                      <a:pt x="3" y="2"/>
                      <a:pt x="1" y="0"/>
                      <a:pt x="3" y="0"/>
                    </a:cubicBezTo>
                    <a:cubicBezTo>
                      <a:pt x="2" y="1"/>
                      <a:pt x="2" y="1"/>
                      <a:pt x="2" y="1"/>
                    </a:cubicBezTo>
                    <a:cubicBezTo>
                      <a:pt x="3" y="2"/>
                      <a:pt x="3" y="1"/>
                      <a:pt x="4" y="1"/>
                    </a:cubicBezTo>
                    <a:cubicBezTo>
                      <a:pt x="4" y="0"/>
                      <a:pt x="4" y="0"/>
                      <a:pt x="4" y="0"/>
                    </a:cubicBezTo>
                    <a:cubicBezTo>
                      <a:pt x="4"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7" name="Freeform 1030">
                <a:extLst>
                  <a:ext uri="{FF2B5EF4-FFF2-40B4-BE49-F238E27FC236}">
                    <a16:creationId xmlns:a16="http://schemas.microsoft.com/office/drawing/2014/main" id="{C674302E-7029-46AA-BC50-F94035DA78CE}"/>
                  </a:ext>
                </a:extLst>
              </p:cNvPr>
              <p:cNvSpPr/>
              <p:nvPr/>
            </p:nvSpPr>
            <p:spPr bwMode="auto">
              <a:xfrm>
                <a:off x="2087" y="1569"/>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8" name="Freeform 1031">
                <a:extLst>
                  <a:ext uri="{FF2B5EF4-FFF2-40B4-BE49-F238E27FC236}">
                    <a16:creationId xmlns:a16="http://schemas.microsoft.com/office/drawing/2014/main" id="{DA18DF8D-2705-405E-8B39-B8F11DAB5B97}"/>
                  </a:ext>
                </a:extLst>
              </p:cNvPr>
              <p:cNvSpPr/>
              <p:nvPr/>
            </p:nvSpPr>
            <p:spPr bwMode="auto">
              <a:xfrm>
                <a:off x="2181" y="1569"/>
                <a:ext cx="10" cy="10"/>
              </a:xfrm>
              <a:custGeom>
                <a:gdLst>
                  <a:gd name="T0" fmla="*/ 4 w 4"/>
                  <a:gd name="T1" fmla="*/ 1 h 4"/>
                  <a:gd name="T2" fmla="*/ 0 w 4"/>
                  <a:gd name="T3" fmla="*/ 3 h 4"/>
                  <a:gd name="T4" fmla="*/ 4 w 4"/>
                  <a:gd name="T5" fmla="*/ 1 h 4"/>
                </a:gdLst>
                <a:cxnLst>
                  <a:cxn ang="0">
                    <a:pos x="T0" y="T1"/>
                  </a:cxn>
                  <a:cxn ang="0">
                    <a:pos x="T2" y="T3"/>
                  </a:cxn>
                  <a:cxn ang="0">
                    <a:pos x="T4" y="T5"/>
                  </a:cxn>
                </a:cxnLst>
                <a:rect l="0" t="0" r="r" b="b"/>
                <a:pathLst>
                  <a:path w="4" h="4">
                    <a:moveTo>
                      <a:pt x="4" y="1"/>
                    </a:moveTo>
                    <a:cubicBezTo>
                      <a:pt x="2" y="0"/>
                      <a:pt x="3" y="4"/>
                      <a:pt x="0" y="3"/>
                    </a:cubicBezTo>
                    <a:cubicBezTo>
                      <a:pt x="2" y="3"/>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9" name="Freeform 1032">
                <a:extLst>
                  <a:ext uri="{FF2B5EF4-FFF2-40B4-BE49-F238E27FC236}">
                    <a16:creationId xmlns:a16="http://schemas.microsoft.com/office/drawing/2014/main" id="{DEEAAE79-153E-460C-9FF1-E61ED68EB7AE}"/>
                  </a:ext>
                </a:extLst>
              </p:cNvPr>
              <p:cNvSpPr/>
              <p:nvPr/>
            </p:nvSpPr>
            <p:spPr bwMode="auto">
              <a:xfrm>
                <a:off x="2202" y="1571"/>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0" name="Freeform 1033">
                <a:extLst>
                  <a:ext uri="{FF2B5EF4-FFF2-40B4-BE49-F238E27FC236}">
                    <a16:creationId xmlns:a16="http://schemas.microsoft.com/office/drawing/2014/main" id="{D1AE83C8-A8FA-4AB0-A77D-66B9911ED384}"/>
                  </a:ext>
                </a:extLst>
              </p:cNvPr>
              <p:cNvSpPr/>
              <p:nvPr/>
            </p:nvSpPr>
            <p:spPr bwMode="auto">
              <a:xfrm>
                <a:off x="2306" y="157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1" name="Freeform 1034">
                <a:extLst>
                  <a:ext uri="{FF2B5EF4-FFF2-40B4-BE49-F238E27FC236}">
                    <a16:creationId xmlns:a16="http://schemas.microsoft.com/office/drawing/2014/main" id="{68F1CF7E-8B8B-483C-8AF5-79E3D2773FA4}"/>
                  </a:ext>
                </a:extLst>
              </p:cNvPr>
              <p:cNvSpPr/>
              <p:nvPr/>
            </p:nvSpPr>
            <p:spPr bwMode="auto">
              <a:xfrm>
                <a:off x="4224" y="157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2" name="Freeform 1035">
                <a:extLst>
                  <a:ext uri="{FF2B5EF4-FFF2-40B4-BE49-F238E27FC236}">
                    <a16:creationId xmlns:a16="http://schemas.microsoft.com/office/drawing/2014/main" id="{723DD15D-2A84-4F99-9E81-07311D3A7A84}"/>
                  </a:ext>
                </a:extLst>
              </p:cNvPr>
              <p:cNvSpPr/>
              <p:nvPr/>
            </p:nvSpPr>
            <p:spPr bwMode="auto">
              <a:xfrm>
                <a:off x="2071" y="1571"/>
                <a:ext cx="11" cy="8"/>
              </a:xfrm>
              <a:custGeom>
                <a:gdLst>
                  <a:gd name="T0" fmla="*/ 4 w 4"/>
                  <a:gd name="T1" fmla="*/ 1 h 3"/>
                  <a:gd name="T2" fmla="*/ 4 w 4"/>
                  <a:gd name="T3" fmla="*/ 1 h 3"/>
                  <a:gd name="T4" fmla="*/ 2 w 4"/>
                  <a:gd name="T5" fmla="*/ 3 h 3"/>
                  <a:gd name="T6" fmla="*/ 0 w 4"/>
                  <a:gd name="T7" fmla="*/ 3 h 3"/>
                  <a:gd name="T8" fmla="*/ 3 w 4"/>
                  <a:gd name="T9" fmla="*/ 1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1"/>
                      <a:pt x="4" y="1"/>
                      <a:pt x="4" y="1"/>
                    </a:cubicBezTo>
                    <a:cubicBezTo>
                      <a:pt x="4" y="2"/>
                      <a:pt x="2" y="2"/>
                      <a:pt x="2" y="3"/>
                    </a:cubicBezTo>
                    <a:cubicBezTo>
                      <a:pt x="0" y="3"/>
                      <a:pt x="0" y="3"/>
                      <a:pt x="0" y="3"/>
                    </a:cubicBezTo>
                    <a:cubicBezTo>
                      <a:pt x="0" y="0"/>
                      <a:pt x="3" y="1"/>
                      <a:pt x="3"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3" name="Freeform 1036">
                <a:extLst>
                  <a:ext uri="{FF2B5EF4-FFF2-40B4-BE49-F238E27FC236}">
                    <a16:creationId xmlns:a16="http://schemas.microsoft.com/office/drawing/2014/main" id="{B28B7F2B-E3AB-4F6B-9558-37AAF4E0FA4D}"/>
                  </a:ext>
                </a:extLst>
              </p:cNvPr>
              <p:cNvSpPr/>
              <p:nvPr/>
            </p:nvSpPr>
            <p:spPr bwMode="auto">
              <a:xfrm>
                <a:off x="2087" y="1574"/>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4" name="Freeform 1037">
                <a:extLst>
                  <a:ext uri="{FF2B5EF4-FFF2-40B4-BE49-F238E27FC236}">
                    <a16:creationId xmlns:a16="http://schemas.microsoft.com/office/drawing/2014/main" id="{07D65002-9CF2-4864-91F4-2742848826C5}"/>
                  </a:ext>
                </a:extLst>
              </p:cNvPr>
              <p:cNvSpPr/>
              <p:nvPr/>
            </p:nvSpPr>
            <p:spPr bwMode="auto">
              <a:xfrm>
                <a:off x="2247" y="1574"/>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1"/>
                      <a:pt x="0" y="2"/>
                    </a:cubicBezTo>
                    <a:cubicBezTo>
                      <a:pt x="1"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5" name="Freeform 1038">
                <a:extLst>
                  <a:ext uri="{FF2B5EF4-FFF2-40B4-BE49-F238E27FC236}">
                    <a16:creationId xmlns:a16="http://schemas.microsoft.com/office/drawing/2014/main" id="{725FFAE2-C3F6-49C4-8CD6-EA23BF44C03A}"/>
                  </a:ext>
                </a:extLst>
              </p:cNvPr>
              <p:cNvSpPr/>
              <p:nvPr/>
            </p:nvSpPr>
            <p:spPr bwMode="auto">
              <a:xfrm>
                <a:off x="2277" y="1571"/>
                <a:ext cx="21" cy="14"/>
              </a:xfrm>
              <a:custGeom>
                <a:gdLst>
                  <a:gd name="T0" fmla="*/ 8 w 8"/>
                  <a:gd name="T1" fmla="*/ 2 h 5"/>
                  <a:gd name="T2" fmla="*/ 5 w 8"/>
                  <a:gd name="T3" fmla="*/ 2 h 5"/>
                  <a:gd name="T4" fmla="*/ 3 w 8"/>
                  <a:gd name="T5" fmla="*/ 5 h 5"/>
                  <a:gd name="T6" fmla="*/ 1 w 8"/>
                  <a:gd name="T7" fmla="*/ 5 h 5"/>
                  <a:gd name="T8" fmla="*/ 1 w 8"/>
                  <a:gd name="T9" fmla="*/ 5 h 5"/>
                  <a:gd name="T10" fmla="*/ 1 w 8"/>
                  <a:gd name="T11" fmla="*/ 5 h 5"/>
                  <a:gd name="T12" fmla="*/ 3 w 8"/>
                  <a:gd name="T13" fmla="*/ 3 h 5"/>
                  <a:gd name="T14" fmla="*/ 8 w 8"/>
                  <a:gd name="T15" fmla="*/ 2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2"/>
                    </a:moveTo>
                    <a:cubicBezTo>
                      <a:pt x="8" y="2"/>
                      <a:pt x="6" y="3"/>
                      <a:pt x="5" y="2"/>
                    </a:cubicBezTo>
                    <a:cubicBezTo>
                      <a:pt x="7" y="4"/>
                      <a:pt x="3" y="3"/>
                      <a:pt x="3" y="5"/>
                    </a:cubicBezTo>
                    <a:cubicBezTo>
                      <a:pt x="2" y="4"/>
                      <a:pt x="2" y="5"/>
                      <a:pt x="1" y="5"/>
                    </a:cubicBezTo>
                    <a:cubicBezTo>
                      <a:pt x="1" y="5"/>
                      <a:pt x="1" y="5"/>
                      <a:pt x="1" y="5"/>
                    </a:cubicBezTo>
                    <a:cubicBezTo>
                      <a:pt x="1" y="5"/>
                      <a:pt x="1" y="5"/>
                      <a:pt x="1" y="5"/>
                    </a:cubicBezTo>
                    <a:cubicBezTo>
                      <a:pt x="0" y="4"/>
                      <a:pt x="2" y="4"/>
                      <a:pt x="3" y="3"/>
                    </a:cubicBezTo>
                    <a:cubicBezTo>
                      <a:pt x="5" y="3"/>
                      <a:pt x="7"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6" name="Rectangle 1039">
                <a:extLst>
                  <a:ext uri="{FF2B5EF4-FFF2-40B4-BE49-F238E27FC236}">
                    <a16:creationId xmlns:a16="http://schemas.microsoft.com/office/drawing/2014/main" id="{FF7A685D-0E81-4761-B02F-3652F8820233}"/>
                  </a:ext>
                </a:extLst>
              </p:cNvPr>
              <p:cNvSpPr>
                <a:spLocks noChangeArrowheads="1"/>
              </p:cNvSpPr>
              <p:nvPr/>
            </p:nvSpPr>
            <p:spPr bwMode="auto">
              <a:xfrm>
                <a:off x="4243" y="157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7" name="Freeform 1040">
                <a:extLst>
                  <a:ext uri="{FF2B5EF4-FFF2-40B4-BE49-F238E27FC236}">
                    <a16:creationId xmlns:a16="http://schemas.microsoft.com/office/drawing/2014/main" id="{34451586-2853-4E42-8ABE-852C9B8B430D}"/>
                  </a:ext>
                </a:extLst>
              </p:cNvPr>
              <p:cNvSpPr/>
              <p:nvPr/>
            </p:nvSpPr>
            <p:spPr bwMode="auto">
              <a:xfrm>
                <a:off x="2143" y="1574"/>
                <a:ext cx="8" cy="5"/>
              </a:xfrm>
              <a:custGeom>
                <a:gdLst>
                  <a:gd name="T0" fmla="*/ 2 w 3"/>
                  <a:gd name="T1" fmla="*/ 1 h 2"/>
                  <a:gd name="T2" fmla="*/ 3 w 3"/>
                  <a:gd name="T3" fmla="*/ 1 h 2"/>
                  <a:gd name="T4" fmla="*/ 1 w 3"/>
                  <a:gd name="T5" fmla="*/ 2 h 2"/>
                  <a:gd name="T6" fmla="*/ 0 w 3"/>
                  <a:gd name="T7" fmla="*/ 1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1" y="2"/>
                      <a:pt x="1" y="2"/>
                      <a:pt x="1" y="2"/>
                    </a:cubicBez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8" name="Freeform 1041">
                <a:extLst>
                  <a:ext uri="{FF2B5EF4-FFF2-40B4-BE49-F238E27FC236}">
                    <a16:creationId xmlns:a16="http://schemas.microsoft.com/office/drawing/2014/main" id="{4682A36F-D26A-46DE-94EE-7D09AFB5585A}"/>
                  </a:ext>
                </a:extLst>
              </p:cNvPr>
              <p:cNvSpPr/>
              <p:nvPr/>
            </p:nvSpPr>
            <p:spPr bwMode="auto">
              <a:xfrm>
                <a:off x="3727" y="1574"/>
                <a:ext cx="6"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1"/>
                      <a:pt x="0" y="1"/>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9" name="Freeform 1042">
                <a:extLst>
                  <a:ext uri="{FF2B5EF4-FFF2-40B4-BE49-F238E27FC236}">
                    <a16:creationId xmlns:a16="http://schemas.microsoft.com/office/drawing/2014/main" id="{4DF884EF-9DD4-4806-9350-FB5EE0D9EFAE}"/>
                  </a:ext>
                </a:extLst>
              </p:cNvPr>
              <p:cNvSpPr/>
              <p:nvPr/>
            </p:nvSpPr>
            <p:spPr bwMode="auto">
              <a:xfrm>
                <a:off x="4174" y="1574"/>
                <a:ext cx="5"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0" name="Freeform 1043">
                <a:extLst>
                  <a:ext uri="{FF2B5EF4-FFF2-40B4-BE49-F238E27FC236}">
                    <a16:creationId xmlns:a16="http://schemas.microsoft.com/office/drawing/2014/main" id="{DA671BA4-DDD9-419E-9909-2F6AE7617024}"/>
                  </a:ext>
                </a:extLst>
              </p:cNvPr>
              <p:cNvSpPr/>
              <p:nvPr/>
            </p:nvSpPr>
            <p:spPr bwMode="auto">
              <a:xfrm>
                <a:off x="4208" y="1574"/>
                <a:ext cx="14" cy="11"/>
              </a:xfrm>
              <a:custGeom>
                <a:gdLst>
                  <a:gd name="T0" fmla="*/ 5 w 5"/>
                  <a:gd name="T1" fmla="*/ 1 h 4"/>
                  <a:gd name="T2" fmla="*/ 0 w 5"/>
                  <a:gd name="T3" fmla="*/ 2 h 4"/>
                  <a:gd name="T4" fmla="*/ 5 w 5"/>
                  <a:gd name="T5" fmla="*/ 1 h 4"/>
                </a:gdLst>
                <a:cxnLst>
                  <a:cxn ang="0">
                    <a:pos x="T0" y="T1"/>
                  </a:cxn>
                  <a:cxn ang="0">
                    <a:pos x="T2" y="T3"/>
                  </a:cxn>
                  <a:cxn ang="0">
                    <a:pos x="T4" y="T5"/>
                  </a:cxn>
                </a:cxnLst>
                <a:rect l="0" t="0" r="r" b="b"/>
                <a:pathLst>
                  <a:path w="5" h="4">
                    <a:moveTo>
                      <a:pt x="5" y="1"/>
                    </a:moveTo>
                    <a:cubicBezTo>
                      <a:pt x="3" y="1"/>
                      <a:pt x="1" y="4"/>
                      <a:pt x="0" y="2"/>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1" name="Freeform 1044">
                <a:extLst>
                  <a:ext uri="{FF2B5EF4-FFF2-40B4-BE49-F238E27FC236}">
                    <a16:creationId xmlns:a16="http://schemas.microsoft.com/office/drawing/2014/main" id="{79B8BA2E-1CAB-412C-A037-44C2728AE71C}"/>
                  </a:ext>
                </a:extLst>
              </p:cNvPr>
              <p:cNvSpPr/>
              <p:nvPr/>
            </p:nvSpPr>
            <p:spPr bwMode="auto">
              <a:xfrm>
                <a:off x="2124" y="1577"/>
                <a:ext cx="11" cy="10"/>
              </a:xfrm>
              <a:custGeom>
                <a:gdLst>
                  <a:gd name="T0" fmla="*/ 3 w 4"/>
                  <a:gd name="T1" fmla="*/ 1 h 4"/>
                  <a:gd name="T2" fmla="*/ 2 w 4"/>
                  <a:gd name="T3" fmla="*/ 2 h 4"/>
                  <a:gd name="T4" fmla="*/ 4 w 4"/>
                  <a:gd name="T5" fmla="*/ 2 h 4"/>
                  <a:gd name="T6" fmla="*/ 1 w 4"/>
                  <a:gd name="T7" fmla="*/ 2 h 4"/>
                  <a:gd name="T8" fmla="*/ 2 w 4"/>
                  <a:gd name="T9" fmla="*/ 0 h 4"/>
                  <a:gd name="T10" fmla="*/ 2 w 4"/>
                  <a:gd name="T11" fmla="*/ 2 h 4"/>
                  <a:gd name="T12" fmla="*/ 3 w 4"/>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1"/>
                    </a:moveTo>
                    <a:cubicBezTo>
                      <a:pt x="2" y="1"/>
                      <a:pt x="2" y="2"/>
                      <a:pt x="2" y="2"/>
                    </a:cubicBezTo>
                    <a:cubicBezTo>
                      <a:pt x="4" y="2"/>
                      <a:pt x="4" y="2"/>
                      <a:pt x="4" y="2"/>
                    </a:cubicBezTo>
                    <a:cubicBezTo>
                      <a:pt x="3" y="4"/>
                      <a:pt x="2" y="2"/>
                      <a:pt x="1" y="2"/>
                    </a:cubicBezTo>
                    <a:cubicBezTo>
                      <a:pt x="0" y="2"/>
                      <a:pt x="1" y="0"/>
                      <a:pt x="2"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2" name="Freeform 1045">
                <a:extLst>
                  <a:ext uri="{FF2B5EF4-FFF2-40B4-BE49-F238E27FC236}">
                    <a16:creationId xmlns:a16="http://schemas.microsoft.com/office/drawing/2014/main" id="{73DCCA3E-E1DC-4864-B26D-244FF60C4128}"/>
                  </a:ext>
                </a:extLst>
              </p:cNvPr>
              <p:cNvSpPr/>
              <p:nvPr/>
            </p:nvSpPr>
            <p:spPr bwMode="auto">
              <a:xfrm>
                <a:off x="3719" y="157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1"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3" name="Freeform 1046">
                <a:extLst>
                  <a:ext uri="{FF2B5EF4-FFF2-40B4-BE49-F238E27FC236}">
                    <a16:creationId xmlns:a16="http://schemas.microsoft.com/office/drawing/2014/main" id="{159CF47E-254D-4F27-B4C6-920AF104BF6D}"/>
                  </a:ext>
                </a:extLst>
              </p:cNvPr>
              <p:cNvSpPr/>
              <p:nvPr/>
            </p:nvSpPr>
            <p:spPr bwMode="auto">
              <a:xfrm>
                <a:off x="2159" y="1579"/>
                <a:ext cx="16" cy="8"/>
              </a:xfrm>
              <a:custGeom>
                <a:gdLst>
                  <a:gd name="T0" fmla="*/ 1 w 6"/>
                  <a:gd name="T1" fmla="*/ 3 h 3"/>
                  <a:gd name="T2" fmla="*/ 0 w 6"/>
                  <a:gd name="T3" fmla="*/ 3 h 3"/>
                  <a:gd name="T4" fmla="*/ 1 w 6"/>
                  <a:gd name="T5" fmla="*/ 2 h 3"/>
                  <a:gd name="T6" fmla="*/ 0 w 6"/>
                  <a:gd name="T7" fmla="*/ 1 h 3"/>
                  <a:gd name="T8" fmla="*/ 2 w 6"/>
                  <a:gd name="T9" fmla="*/ 2 h 3"/>
                  <a:gd name="T10" fmla="*/ 6 w 6"/>
                  <a:gd name="T11" fmla="*/ 0 h 3"/>
                  <a:gd name="T12" fmla="*/ 1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cubicBezTo>
                      <a:pt x="0" y="3"/>
                      <a:pt x="0" y="3"/>
                      <a:pt x="0" y="3"/>
                    </a:cubicBezTo>
                    <a:cubicBezTo>
                      <a:pt x="1" y="2"/>
                      <a:pt x="1" y="2"/>
                      <a:pt x="1" y="2"/>
                    </a:cubicBezTo>
                    <a:cubicBezTo>
                      <a:pt x="1" y="2"/>
                      <a:pt x="0" y="2"/>
                      <a:pt x="0" y="1"/>
                    </a:cubicBezTo>
                    <a:cubicBezTo>
                      <a:pt x="1" y="0"/>
                      <a:pt x="1" y="2"/>
                      <a:pt x="2" y="2"/>
                    </a:cubicBezTo>
                    <a:cubicBezTo>
                      <a:pt x="6" y="0"/>
                      <a:pt x="6" y="0"/>
                      <a:pt x="6" y="0"/>
                    </a:cubicBezTo>
                    <a:cubicBezTo>
                      <a:pt x="5" y="2"/>
                      <a:pt x="2"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4" name="Freeform 1047">
                <a:extLst>
                  <a:ext uri="{FF2B5EF4-FFF2-40B4-BE49-F238E27FC236}">
                    <a16:creationId xmlns:a16="http://schemas.microsoft.com/office/drawing/2014/main" id="{47239B68-0267-4EFC-A8B7-6D83E3522D68}"/>
                  </a:ext>
                </a:extLst>
              </p:cNvPr>
              <p:cNvSpPr/>
              <p:nvPr/>
            </p:nvSpPr>
            <p:spPr bwMode="auto">
              <a:xfrm flipH="1">
                <a:off x="3786" y="1579"/>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5" name="Freeform 1048">
                <a:extLst>
                  <a:ext uri="{FF2B5EF4-FFF2-40B4-BE49-F238E27FC236}">
                    <a16:creationId xmlns:a16="http://schemas.microsoft.com/office/drawing/2014/main" id="{544D61B7-238D-4470-86C9-C083594FDEB4}"/>
                  </a:ext>
                </a:extLst>
              </p:cNvPr>
              <p:cNvSpPr/>
              <p:nvPr/>
            </p:nvSpPr>
            <p:spPr bwMode="auto">
              <a:xfrm>
                <a:off x="4168" y="1579"/>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6" name="Freeform 1049">
                <a:extLst>
                  <a:ext uri="{FF2B5EF4-FFF2-40B4-BE49-F238E27FC236}">
                    <a16:creationId xmlns:a16="http://schemas.microsoft.com/office/drawing/2014/main" id="{83B8FA72-1370-404E-88FF-291EDF1F11E4}"/>
                  </a:ext>
                </a:extLst>
              </p:cNvPr>
              <p:cNvSpPr/>
              <p:nvPr/>
            </p:nvSpPr>
            <p:spPr bwMode="auto">
              <a:xfrm>
                <a:off x="3693" y="1582"/>
                <a:ext cx="16" cy="11"/>
              </a:xfrm>
              <a:custGeom>
                <a:gdLst>
                  <a:gd name="T0" fmla="*/ 4 w 6"/>
                  <a:gd name="T1" fmla="*/ 2 h 4"/>
                  <a:gd name="T2" fmla="*/ 0 w 6"/>
                  <a:gd name="T3" fmla="*/ 3 h 4"/>
                  <a:gd name="T4" fmla="*/ 3 w 6"/>
                  <a:gd name="T5" fmla="*/ 1 h 4"/>
                  <a:gd name="T6" fmla="*/ 5 w 6"/>
                  <a:gd name="T7" fmla="*/ 1 h 4"/>
                  <a:gd name="T8" fmla="*/ 4 w 6"/>
                  <a:gd name="T9" fmla="*/ 0 h 4"/>
                  <a:gd name="T10" fmla="*/ 5 w 6"/>
                  <a:gd name="T11" fmla="*/ 0 h 4"/>
                  <a:gd name="T12" fmla="*/ 4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2"/>
                    </a:moveTo>
                    <a:cubicBezTo>
                      <a:pt x="3" y="2"/>
                      <a:pt x="2" y="4"/>
                      <a:pt x="0" y="3"/>
                    </a:cubicBezTo>
                    <a:cubicBezTo>
                      <a:pt x="0" y="2"/>
                      <a:pt x="3" y="3"/>
                      <a:pt x="3" y="1"/>
                    </a:cubicBezTo>
                    <a:cubicBezTo>
                      <a:pt x="4" y="1"/>
                      <a:pt x="4" y="2"/>
                      <a:pt x="5" y="1"/>
                    </a:cubicBezTo>
                    <a:cubicBezTo>
                      <a:pt x="4" y="0"/>
                      <a:pt x="4" y="0"/>
                      <a:pt x="4" y="0"/>
                    </a:cubicBezTo>
                    <a:cubicBezTo>
                      <a:pt x="5" y="0"/>
                      <a:pt x="5" y="0"/>
                      <a:pt x="5" y="0"/>
                    </a:cubicBezTo>
                    <a:cubicBezTo>
                      <a:pt x="5" y="1"/>
                      <a:pt x="6"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7" name="Rectangle 1050">
                <a:extLst>
                  <a:ext uri="{FF2B5EF4-FFF2-40B4-BE49-F238E27FC236}">
                    <a16:creationId xmlns:a16="http://schemas.microsoft.com/office/drawing/2014/main" id="{3B79112C-8FCD-4FD8-9103-81E5ED50E405}"/>
                  </a:ext>
                </a:extLst>
              </p:cNvPr>
              <p:cNvSpPr>
                <a:spLocks noChangeArrowheads="1"/>
              </p:cNvSpPr>
              <p:nvPr/>
            </p:nvSpPr>
            <p:spPr bwMode="auto">
              <a:xfrm>
                <a:off x="4200" y="15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8" name="Oval 1051">
                <a:extLst>
                  <a:ext uri="{FF2B5EF4-FFF2-40B4-BE49-F238E27FC236}">
                    <a16:creationId xmlns:a16="http://schemas.microsoft.com/office/drawing/2014/main" id="{A81DCFF2-C769-426A-A1FD-556AA2120552}"/>
                  </a:ext>
                </a:extLst>
              </p:cNvPr>
              <p:cNvSpPr>
                <a:spLocks noChangeArrowheads="1"/>
              </p:cNvSpPr>
              <p:nvPr/>
            </p:nvSpPr>
            <p:spPr bwMode="auto">
              <a:xfrm>
                <a:off x="2213" y="1582"/>
                <a:ext cx="1" cy="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9" name="Freeform 1052">
                <a:extLst>
                  <a:ext uri="{FF2B5EF4-FFF2-40B4-BE49-F238E27FC236}">
                    <a16:creationId xmlns:a16="http://schemas.microsoft.com/office/drawing/2014/main" id="{B534CB1E-F7AF-40A4-8648-69A52A00698A}"/>
                  </a:ext>
                </a:extLst>
              </p:cNvPr>
              <p:cNvSpPr/>
              <p:nvPr/>
            </p:nvSpPr>
            <p:spPr bwMode="auto">
              <a:xfrm>
                <a:off x="2325" y="1582"/>
                <a:ext cx="8" cy="5"/>
              </a:xfrm>
              <a:custGeom>
                <a:gdLst>
                  <a:gd name="T0" fmla="*/ 1 w 3"/>
                  <a:gd name="T1" fmla="*/ 2 h 2"/>
                  <a:gd name="T2" fmla="*/ 0 w 3"/>
                  <a:gd name="T3" fmla="*/ 2 h 2"/>
                  <a:gd name="T4" fmla="*/ 2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2" y="0"/>
                      <a:pt x="2" y="0"/>
                      <a:pt x="2" y="0"/>
                    </a:cubicBezTo>
                    <a:cubicBezTo>
                      <a:pt x="3"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0" name="Freeform 1053">
                <a:extLst>
                  <a:ext uri="{FF2B5EF4-FFF2-40B4-BE49-F238E27FC236}">
                    <a16:creationId xmlns:a16="http://schemas.microsoft.com/office/drawing/2014/main" id="{A7C96297-AD09-4316-ABAD-C762C797401D}"/>
                  </a:ext>
                </a:extLst>
              </p:cNvPr>
              <p:cNvSpPr/>
              <p:nvPr/>
            </p:nvSpPr>
            <p:spPr bwMode="auto">
              <a:xfrm>
                <a:off x="3709" y="1582"/>
                <a:ext cx="2" cy="3"/>
              </a:xfrm>
              <a:custGeom>
                <a:gdLst>
                  <a:gd name="T0" fmla="*/ 2 w 2"/>
                  <a:gd name="T1" fmla="*/ 3 h 3"/>
                  <a:gd name="T2" fmla="*/ 0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3"/>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1" name="Freeform 1054">
                <a:extLst>
                  <a:ext uri="{FF2B5EF4-FFF2-40B4-BE49-F238E27FC236}">
                    <a16:creationId xmlns:a16="http://schemas.microsoft.com/office/drawing/2014/main" id="{3044213F-837F-4552-8C35-56F829004855}"/>
                  </a:ext>
                </a:extLst>
              </p:cNvPr>
              <p:cNvSpPr/>
              <p:nvPr/>
            </p:nvSpPr>
            <p:spPr bwMode="auto">
              <a:xfrm>
                <a:off x="4182" y="158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2" name="Freeform 1055">
                <a:extLst>
                  <a:ext uri="{FF2B5EF4-FFF2-40B4-BE49-F238E27FC236}">
                    <a16:creationId xmlns:a16="http://schemas.microsoft.com/office/drawing/2014/main" id="{799EE6F5-A691-432D-AB7B-99094AFA9718}"/>
                  </a:ext>
                </a:extLst>
              </p:cNvPr>
              <p:cNvSpPr/>
              <p:nvPr/>
            </p:nvSpPr>
            <p:spPr bwMode="auto">
              <a:xfrm>
                <a:off x="4053" y="1585"/>
                <a:ext cx="11" cy="5"/>
              </a:xfrm>
              <a:custGeom>
                <a:gdLst>
                  <a:gd name="T0" fmla="*/ 4 w 4"/>
                  <a:gd name="T1" fmla="*/ 0 h 2"/>
                  <a:gd name="T2" fmla="*/ 2 w 4"/>
                  <a:gd name="T3" fmla="*/ 2 h 2"/>
                  <a:gd name="T4" fmla="*/ 4 w 4"/>
                  <a:gd name="T5" fmla="*/ 0 h 2"/>
                </a:gdLst>
                <a:cxnLst>
                  <a:cxn ang="0">
                    <a:pos x="T0" y="T1"/>
                  </a:cxn>
                  <a:cxn ang="0">
                    <a:pos x="T2" y="T3"/>
                  </a:cxn>
                  <a:cxn ang="0">
                    <a:pos x="T4" y="T5"/>
                  </a:cxn>
                </a:cxnLst>
                <a:rect l="0" t="0" r="r" b="b"/>
                <a:pathLst>
                  <a:path w="4" h="2">
                    <a:moveTo>
                      <a:pt x="4" y="0"/>
                    </a:moveTo>
                    <a:cubicBezTo>
                      <a:pt x="3" y="0"/>
                      <a:pt x="2" y="1"/>
                      <a:pt x="2" y="2"/>
                    </a:cubicBezTo>
                    <a:cubicBezTo>
                      <a:pt x="0"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3" name="Freeform 1056">
                <a:extLst>
                  <a:ext uri="{FF2B5EF4-FFF2-40B4-BE49-F238E27FC236}">
                    <a16:creationId xmlns:a16="http://schemas.microsoft.com/office/drawing/2014/main" id="{F8218854-450D-4561-828A-59E0BD0AB3D9}"/>
                  </a:ext>
                </a:extLst>
              </p:cNvPr>
              <p:cNvSpPr/>
              <p:nvPr/>
            </p:nvSpPr>
            <p:spPr bwMode="auto">
              <a:xfrm>
                <a:off x="2269" y="1585"/>
                <a:ext cx="8" cy="8"/>
              </a:xfrm>
              <a:custGeom>
                <a:gdLst>
                  <a:gd name="T0" fmla="*/ 3 w 3"/>
                  <a:gd name="T1" fmla="*/ 1 h 3"/>
                  <a:gd name="T2" fmla="*/ 1 w 3"/>
                  <a:gd name="T3" fmla="*/ 2 h 3"/>
                  <a:gd name="T4" fmla="*/ 2 w 3"/>
                  <a:gd name="T5" fmla="*/ 1 h 3"/>
                  <a:gd name="T6" fmla="*/ 1 w 3"/>
                  <a:gd name="T7" fmla="*/ 1 h 3"/>
                  <a:gd name="T8" fmla="*/ 1 w 3"/>
                  <a:gd name="T9" fmla="*/ 1 h 3"/>
                  <a:gd name="T10" fmla="*/ 0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1" y="2"/>
                      <a:pt x="3" y="3"/>
                      <a:pt x="1" y="2"/>
                    </a:cubicBezTo>
                    <a:cubicBezTo>
                      <a:pt x="2" y="1"/>
                      <a:pt x="2" y="1"/>
                      <a:pt x="2" y="1"/>
                    </a:cubicBezTo>
                    <a:cubicBezTo>
                      <a:pt x="2" y="1"/>
                      <a:pt x="2" y="1"/>
                      <a:pt x="1" y="1"/>
                    </a:cubicBezTo>
                    <a:cubicBezTo>
                      <a:pt x="1" y="1"/>
                      <a:pt x="1" y="1"/>
                      <a:pt x="1" y="1"/>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4" name="Freeform 1057">
                <a:extLst>
                  <a:ext uri="{FF2B5EF4-FFF2-40B4-BE49-F238E27FC236}">
                    <a16:creationId xmlns:a16="http://schemas.microsoft.com/office/drawing/2014/main" id="{ACBB4824-8A2A-4AE0-8612-01FEC46288CB}"/>
                  </a:ext>
                </a:extLst>
              </p:cNvPr>
              <p:cNvSpPr/>
              <p:nvPr/>
            </p:nvSpPr>
            <p:spPr bwMode="auto">
              <a:xfrm>
                <a:off x="4027" y="1585"/>
                <a:ext cx="13" cy="8"/>
              </a:xfrm>
              <a:custGeom>
                <a:gdLst>
                  <a:gd name="T0" fmla="*/ 3 w 5"/>
                  <a:gd name="T1" fmla="*/ 2 h 3"/>
                  <a:gd name="T2" fmla="*/ 3 w 5"/>
                  <a:gd name="T3" fmla="*/ 2 h 3"/>
                  <a:gd name="T4" fmla="*/ 1 w 5"/>
                  <a:gd name="T5" fmla="*/ 3 h 3"/>
                  <a:gd name="T6" fmla="*/ 1 w 5"/>
                  <a:gd name="T7" fmla="*/ 2 h 3"/>
                  <a:gd name="T8" fmla="*/ 5 w 5"/>
                  <a:gd name="T9" fmla="*/ 0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3" y="2"/>
                      <a:pt x="3" y="2"/>
                      <a:pt x="3" y="2"/>
                    </a:cubicBezTo>
                    <a:cubicBezTo>
                      <a:pt x="1" y="3"/>
                      <a:pt x="1" y="3"/>
                      <a:pt x="1" y="3"/>
                    </a:cubicBezTo>
                    <a:cubicBezTo>
                      <a:pt x="0" y="3"/>
                      <a:pt x="1" y="2"/>
                      <a:pt x="1" y="2"/>
                    </a:cubicBezTo>
                    <a:cubicBezTo>
                      <a:pt x="5" y="0"/>
                      <a:pt x="5" y="0"/>
                      <a:pt x="5" y="0"/>
                    </a:cubicBezTo>
                    <a:cubicBezTo>
                      <a:pt x="4" y="1"/>
                      <a:pt x="4"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5" name="Freeform 1058">
                <a:extLst>
                  <a:ext uri="{FF2B5EF4-FFF2-40B4-BE49-F238E27FC236}">
                    <a16:creationId xmlns:a16="http://schemas.microsoft.com/office/drawing/2014/main" id="{AB99C00E-951C-4005-8A26-EB238B51F646}"/>
                  </a:ext>
                </a:extLst>
              </p:cNvPr>
              <p:cNvSpPr/>
              <p:nvPr/>
            </p:nvSpPr>
            <p:spPr bwMode="auto">
              <a:xfrm>
                <a:off x="3749" y="1585"/>
                <a:ext cx="13" cy="10"/>
              </a:xfrm>
              <a:custGeom>
                <a:gdLst>
                  <a:gd name="T0" fmla="*/ 4 w 5"/>
                  <a:gd name="T1" fmla="*/ 1 h 4"/>
                  <a:gd name="T2" fmla="*/ 1 w 5"/>
                  <a:gd name="T3" fmla="*/ 3 h 4"/>
                  <a:gd name="T4" fmla="*/ 0 w 5"/>
                  <a:gd name="T5" fmla="*/ 3 h 4"/>
                  <a:gd name="T6" fmla="*/ 1 w 5"/>
                  <a:gd name="T7" fmla="*/ 2 h 4"/>
                  <a:gd name="T8" fmla="*/ 4 w 5"/>
                  <a:gd name="T9" fmla="*/ 1 h 4"/>
                </a:gdLst>
                <a:cxnLst>
                  <a:cxn ang="0">
                    <a:pos x="T0" y="T1"/>
                  </a:cxn>
                  <a:cxn ang="0">
                    <a:pos x="T2" y="T3"/>
                  </a:cxn>
                  <a:cxn ang="0">
                    <a:pos x="T4" y="T5"/>
                  </a:cxn>
                  <a:cxn ang="0">
                    <a:pos x="T6" y="T7"/>
                  </a:cxn>
                  <a:cxn ang="0">
                    <a:pos x="T8" y="T9"/>
                  </a:cxn>
                </a:cxnLst>
                <a:rect l="0" t="0" r="r" b="b"/>
                <a:pathLst>
                  <a:path w="5" h="4">
                    <a:moveTo>
                      <a:pt x="4" y="1"/>
                    </a:moveTo>
                    <a:cubicBezTo>
                      <a:pt x="5" y="4"/>
                      <a:pt x="2" y="1"/>
                      <a:pt x="1" y="3"/>
                    </a:cubicBezTo>
                    <a:cubicBezTo>
                      <a:pt x="0" y="3"/>
                      <a:pt x="0" y="3"/>
                      <a:pt x="0" y="3"/>
                    </a:cubicBezTo>
                    <a:cubicBezTo>
                      <a:pt x="0" y="3"/>
                      <a:pt x="1" y="2"/>
                      <a:pt x="1" y="2"/>
                    </a:cubicBezTo>
                    <a:cubicBezTo>
                      <a:pt x="3"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6" name="Freeform 1059">
                <a:extLst>
                  <a:ext uri="{FF2B5EF4-FFF2-40B4-BE49-F238E27FC236}">
                    <a16:creationId xmlns:a16="http://schemas.microsoft.com/office/drawing/2014/main" id="{8F077B69-DC42-4981-B4D1-761F8ABC4198}"/>
                  </a:ext>
                </a:extLst>
              </p:cNvPr>
              <p:cNvSpPr/>
              <p:nvPr/>
            </p:nvSpPr>
            <p:spPr bwMode="auto">
              <a:xfrm>
                <a:off x="2923" y="1585"/>
                <a:ext cx="30" cy="18"/>
              </a:xfrm>
              <a:custGeom>
                <a:gdLst>
                  <a:gd name="T0" fmla="*/ 8 w 11"/>
                  <a:gd name="T1" fmla="*/ 2 h 7"/>
                  <a:gd name="T2" fmla="*/ 8 w 11"/>
                  <a:gd name="T3" fmla="*/ 1 h 7"/>
                  <a:gd name="T4" fmla="*/ 7 w 11"/>
                  <a:gd name="T5" fmla="*/ 3 h 7"/>
                  <a:gd name="T6" fmla="*/ 6 w 11"/>
                  <a:gd name="T7" fmla="*/ 4 h 7"/>
                  <a:gd name="T8" fmla="*/ 7 w 11"/>
                  <a:gd name="T9" fmla="*/ 4 h 7"/>
                  <a:gd name="T10" fmla="*/ 11 w 11"/>
                  <a:gd name="T11" fmla="*/ 3 h 7"/>
                  <a:gd name="T12" fmla="*/ 2 w 11"/>
                  <a:gd name="T13" fmla="*/ 6 h 7"/>
                  <a:gd name="T14" fmla="*/ 0 w 11"/>
                  <a:gd name="T15" fmla="*/ 7 h 7"/>
                  <a:gd name="T16" fmla="*/ 1 w 11"/>
                  <a:gd name="T17" fmla="*/ 5 h 7"/>
                  <a:gd name="T18" fmla="*/ 0 w 11"/>
                  <a:gd name="T19" fmla="*/ 5 h 7"/>
                  <a:gd name="T20" fmla="*/ 6 w 11"/>
                  <a:gd name="T21" fmla="*/ 3 h 7"/>
                  <a:gd name="T22" fmla="*/ 7 w 11"/>
                  <a:gd name="T23" fmla="*/ 2 h 7"/>
                  <a:gd name="T24" fmla="*/ 5 w 11"/>
                  <a:gd name="T25" fmla="*/ 2 h 7"/>
                  <a:gd name="T26" fmla="*/ 7 w 11"/>
                  <a:gd name="T27" fmla="*/ 2 h 7"/>
                  <a:gd name="T28" fmla="*/ 8 w 11"/>
                  <a:gd name="T29" fmla="*/ 1 h 7"/>
                  <a:gd name="T30" fmla="*/ 8 w 11"/>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8" y="2"/>
                    </a:moveTo>
                    <a:cubicBezTo>
                      <a:pt x="8" y="1"/>
                      <a:pt x="8" y="1"/>
                      <a:pt x="8" y="1"/>
                    </a:cubicBezTo>
                    <a:cubicBezTo>
                      <a:pt x="6" y="2"/>
                      <a:pt x="8" y="3"/>
                      <a:pt x="7" y="3"/>
                    </a:cubicBezTo>
                    <a:cubicBezTo>
                      <a:pt x="7" y="3"/>
                      <a:pt x="6" y="3"/>
                      <a:pt x="6" y="4"/>
                    </a:cubicBezTo>
                    <a:cubicBezTo>
                      <a:pt x="7" y="4"/>
                      <a:pt x="7" y="4"/>
                      <a:pt x="7" y="4"/>
                    </a:cubicBezTo>
                    <a:cubicBezTo>
                      <a:pt x="8" y="2"/>
                      <a:pt x="9" y="3"/>
                      <a:pt x="11" y="3"/>
                    </a:cubicBezTo>
                    <a:cubicBezTo>
                      <a:pt x="7" y="4"/>
                      <a:pt x="6" y="5"/>
                      <a:pt x="2" y="6"/>
                    </a:cubicBezTo>
                    <a:cubicBezTo>
                      <a:pt x="1" y="5"/>
                      <a:pt x="1" y="6"/>
                      <a:pt x="0" y="7"/>
                    </a:cubicBezTo>
                    <a:cubicBezTo>
                      <a:pt x="0" y="6"/>
                      <a:pt x="1" y="6"/>
                      <a:pt x="1" y="5"/>
                    </a:cubicBezTo>
                    <a:cubicBezTo>
                      <a:pt x="0" y="5"/>
                      <a:pt x="0" y="5"/>
                      <a:pt x="0" y="5"/>
                    </a:cubicBezTo>
                    <a:cubicBezTo>
                      <a:pt x="2" y="4"/>
                      <a:pt x="4" y="3"/>
                      <a:pt x="6" y="3"/>
                    </a:cubicBezTo>
                    <a:cubicBezTo>
                      <a:pt x="6" y="3"/>
                      <a:pt x="7" y="3"/>
                      <a:pt x="7" y="2"/>
                    </a:cubicBezTo>
                    <a:cubicBezTo>
                      <a:pt x="5" y="2"/>
                      <a:pt x="5" y="2"/>
                      <a:pt x="5" y="2"/>
                    </a:cubicBezTo>
                    <a:cubicBezTo>
                      <a:pt x="6" y="2"/>
                      <a:pt x="6" y="1"/>
                      <a:pt x="7" y="2"/>
                    </a:cubicBezTo>
                    <a:cubicBezTo>
                      <a:pt x="8" y="2"/>
                      <a:pt x="7" y="0"/>
                      <a:pt x="8"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7" name="Freeform 1060">
                <a:extLst>
                  <a:ext uri="{FF2B5EF4-FFF2-40B4-BE49-F238E27FC236}">
                    <a16:creationId xmlns:a16="http://schemas.microsoft.com/office/drawing/2014/main" id="{26B165B2-607B-4524-98F8-0A60689D5A94}"/>
                  </a:ext>
                </a:extLst>
              </p:cNvPr>
              <p:cNvSpPr/>
              <p:nvPr/>
            </p:nvSpPr>
            <p:spPr bwMode="auto">
              <a:xfrm>
                <a:off x="2194" y="1587"/>
                <a:ext cx="8" cy="6"/>
              </a:xfrm>
              <a:custGeom>
                <a:gdLst>
                  <a:gd name="T0" fmla="*/ 3 w 3"/>
                  <a:gd name="T1" fmla="*/ 0 h 2"/>
                  <a:gd name="T2" fmla="*/ 0 w 3"/>
                  <a:gd name="T3" fmla="*/ 1 h 2"/>
                  <a:gd name="T4" fmla="*/ 0 w 3"/>
                  <a:gd name="T5" fmla="*/ 1 h 2"/>
                  <a:gd name="T6" fmla="*/ 1 w 3"/>
                  <a:gd name="T7" fmla="*/ 1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0"/>
                      <a:pt x="1" y="2"/>
                      <a:pt x="0" y="1"/>
                    </a:cubicBezTo>
                    <a:cubicBezTo>
                      <a:pt x="0" y="0"/>
                      <a:pt x="0" y="1"/>
                      <a:pt x="0" y="1"/>
                    </a:cubicBezTo>
                    <a:cubicBezTo>
                      <a:pt x="1" y="1"/>
                      <a:pt x="1" y="1"/>
                      <a:pt x="1"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8" name="Freeform 1061">
                <a:extLst>
                  <a:ext uri="{FF2B5EF4-FFF2-40B4-BE49-F238E27FC236}">
                    <a16:creationId xmlns:a16="http://schemas.microsoft.com/office/drawing/2014/main" id="{407F0B30-5D7D-43A6-9C06-ADD49D8DE4D6}"/>
                  </a:ext>
                </a:extLst>
              </p:cNvPr>
              <p:cNvSpPr/>
              <p:nvPr/>
            </p:nvSpPr>
            <p:spPr bwMode="auto">
              <a:xfrm>
                <a:off x="3687" y="1587"/>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9" name="Freeform 1062">
                <a:extLst>
                  <a:ext uri="{FF2B5EF4-FFF2-40B4-BE49-F238E27FC236}">
                    <a16:creationId xmlns:a16="http://schemas.microsoft.com/office/drawing/2014/main" id="{DC782B89-AF99-4CEF-91C1-56C74D507611}"/>
                  </a:ext>
                </a:extLst>
              </p:cNvPr>
              <p:cNvSpPr/>
              <p:nvPr/>
            </p:nvSpPr>
            <p:spPr bwMode="auto">
              <a:xfrm>
                <a:off x="3743" y="1590"/>
                <a:ext cx="6" cy="5"/>
              </a:xfrm>
              <a:custGeom>
                <a:gdLst>
                  <a:gd name="T0" fmla="*/ 2 w 2"/>
                  <a:gd name="T1" fmla="*/ 0 h 2"/>
                  <a:gd name="T2" fmla="*/ 1 w 2"/>
                  <a:gd name="T3" fmla="*/ 2 h 2"/>
                  <a:gd name="T4" fmla="*/ 0 w 2"/>
                  <a:gd name="T5" fmla="*/ 2 h 2"/>
                  <a:gd name="T6" fmla="*/ 0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1"/>
                      <a:pt x="0" y="1"/>
                      <a:pt x="1" y="2"/>
                    </a:cubicBezTo>
                    <a:cubicBezTo>
                      <a:pt x="0" y="2"/>
                      <a:pt x="0" y="2"/>
                      <a:pt x="0" y="2"/>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0" name="Rectangle 1063">
                <a:extLst>
                  <a:ext uri="{FF2B5EF4-FFF2-40B4-BE49-F238E27FC236}">
                    <a16:creationId xmlns:a16="http://schemas.microsoft.com/office/drawing/2014/main" id="{F6D6028B-DFFC-4990-AF91-01E144BC9C27}"/>
                  </a:ext>
                </a:extLst>
              </p:cNvPr>
              <p:cNvSpPr>
                <a:spLocks noChangeArrowheads="1"/>
              </p:cNvSpPr>
              <p:nvPr/>
            </p:nvSpPr>
            <p:spPr bwMode="auto">
              <a:xfrm>
                <a:off x="3768" y="15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1" name="Freeform 1064">
                <a:extLst>
                  <a:ext uri="{FF2B5EF4-FFF2-40B4-BE49-F238E27FC236}">
                    <a16:creationId xmlns:a16="http://schemas.microsoft.com/office/drawing/2014/main" id="{76EC6F76-A828-4946-9C6B-25303ECBB34C}"/>
                  </a:ext>
                </a:extLst>
              </p:cNvPr>
              <p:cNvSpPr/>
              <p:nvPr/>
            </p:nvSpPr>
            <p:spPr bwMode="auto">
              <a:xfrm>
                <a:off x="4291" y="159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2" name="Rectangle 1065">
                <a:extLst>
                  <a:ext uri="{FF2B5EF4-FFF2-40B4-BE49-F238E27FC236}">
                    <a16:creationId xmlns:a16="http://schemas.microsoft.com/office/drawing/2014/main" id="{20EAE809-98B0-4C84-8A3E-BA1E7DDAEDCD}"/>
                  </a:ext>
                </a:extLst>
              </p:cNvPr>
              <p:cNvSpPr>
                <a:spLocks noChangeArrowheads="1"/>
              </p:cNvSpPr>
              <p:nvPr/>
            </p:nvSpPr>
            <p:spPr bwMode="auto">
              <a:xfrm>
                <a:off x="2194" y="159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3" name="Freeform 1066">
                <a:extLst>
                  <a:ext uri="{FF2B5EF4-FFF2-40B4-BE49-F238E27FC236}">
                    <a16:creationId xmlns:a16="http://schemas.microsoft.com/office/drawing/2014/main" id="{122B3A1F-93F4-4A95-B408-BC8611BC6B78}"/>
                  </a:ext>
                </a:extLst>
              </p:cNvPr>
              <p:cNvSpPr/>
              <p:nvPr/>
            </p:nvSpPr>
            <p:spPr bwMode="auto">
              <a:xfrm>
                <a:off x="3703" y="1593"/>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4" name="Freeform 1067">
                <a:extLst>
                  <a:ext uri="{FF2B5EF4-FFF2-40B4-BE49-F238E27FC236}">
                    <a16:creationId xmlns:a16="http://schemas.microsoft.com/office/drawing/2014/main" id="{20053650-0586-45CC-9F59-7C92B7C58E11}"/>
                  </a:ext>
                </a:extLst>
              </p:cNvPr>
              <p:cNvSpPr/>
              <p:nvPr/>
            </p:nvSpPr>
            <p:spPr bwMode="auto">
              <a:xfrm>
                <a:off x="3725" y="1593"/>
                <a:ext cx="16" cy="10"/>
              </a:xfrm>
              <a:custGeom>
                <a:gdLst>
                  <a:gd name="T0" fmla="*/ 6 w 6"/>
                  <a:gd name="T1" fmla="*/ 2 h 4"/>
                  <a:gd name="T2" fmla="*/ 2 w 6"/>
                  <a:gd name="T3" fmla="*/ 4 h 4"/>
                  <a:gd name="T4" fmla="*/ 0 w 6"/>
                  <a:gd name="T5" fmla="*/ 2 h 4"/>
                  <a:gd name="T6" fmla="*/ 1 w 6"/>
                  <a:gd name="T7" fmla="*/ 1 h 4"/>
                  <a:gd name="T8" fmla="*/ 3 w 6"/>
                  <a:gd name="T9" fmla="*/ 1 h 4"/>
                  <a:gd name="T10" fmla="*/ 5 w 6"/>
                  <a:gd name="T11" fmla="*/ 0 h 4"/>
                  <a:gd name="T12" fmla="*/ 6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cubicBezTo>
                      <a:pt x="5" y="4"/>
                      <a:pt x="3" y="3"/>
                      <a:pt x="2" y="4"/>
                    </a:cubicBezTo>
                    <a:cubicBezTo>
                      <a:pt x="0" y="4"/>
                      <a:pt x="2" y="3"/>
                      <a:pt x="0" y="2"/>
                    </a:cubicBezTo>
                    <a:cubicBezTo>
                      <a:pt x="1" y="1"/>
                      <a:pt x="1" y="1"/>
                      <a:pt x="1" y="1"/>
                    </a:cubicBezTo>
                    <a:cubicBezTo>
                      <a:pt x="2" y="1"/>
                      <a:pt x="3" y="2"/>
                      <a:pt x="3" y="1"/>
                    </a:cubicBezTo>
                    <a:cubicBezTo>
                      <a:pt x="4" y="1"/>
                      <a:pt x="4" y="0"/>
                      <a:pt x="5" y="0"/>
                    </a:cubicBezTo>
                    <a:cubicBezTo>
                      <a:pt x="4"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5" name="Freeform 1068">
                <a:extLst>
                  <a:ext uri="{FF2B5EF4-FFF2-40B4-BE49-F238E27FC236}">
                    <a16:creationId xmlns:a16="http://schemas.microsoft.com/office/drawing/2014/main" id="{1C61501A-8A9F-4ACF-93AB-F6A0D19CBB78}"/>
                  </a:ext>
                </a:extLst>
              </p:cNvPr>
              <p:cNvSpPr/>
              <p:nvPr/>
            </p:nvSpPr>
            <p:spPr bwMode="auto">
              <a:xfrm>
                <a:off x="2207" y="1595"/>
                <a:ext cx="6" cy="0"/>
              </a:xfrm>
              <a:custGeom>
                <a:gdLst>
                  <a:gd name="T0" fmla="*/ 2 w 2"/>
                  <a:gd name="T1" fmla="*/ 1 w 2"/>
                  <a:gd name="T2" fmla="*/ 0 w 2"/>
                  <a:gd name="T3" fmla="*/ 2 w 2"/>
                </a:gd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6" name="Freeform 1069">
                <a:extLst>
                  <a:ext uri="{FF2B5EF4-FFF2-40B4-BE49-F238E27FC236}">
                    <a16:creationId xmlns:a16="http://schemas.microsoft.com/office/drawing/2014/main" id="{DB711728-52D5-44B9-8133-374AA9DF9760}"/>
                  </a:ext>
                </a:extLst>
              </p:cNvPr>
              <p:cNvSpPr/>
              <p:nvPr/>
            </p:nvSpPr>
            <p:spPr bwMode="auto">
              <a:xfrm>
                <a:off x="2042" y="1595"/>
                <a:ext cx="13" cy="8"/>
              </a:xfrm>
              <a:custGeom>
                <a:gdLst>
                  <a:gd name="T0" fmla="*/ 5 w 5"/>
                  <a:gd name="T1" fmla="*/ 3 h 3"/>
                  <a:gd name="T2" fmla="*/ 4 w 5"/>
                  <a:gd name="T3" fmla="*/ 3 h 3"/>
                  <a:gd name="T4" fmla="*/ 2 w 5"/>
                  <a:gd name="T5" fmla="*/ 1 h 3"/>
                  <a:gd name="T6" fmla="*/ 2 w 5"/>
                  <a:gd name="T7" fmla="*/ 3 h 3"/>
                  <a:gd name="T8" fmla="*/ 0 w 5"/>
                  <a:gd name="T9" fmla="*/ 2 h 3"/>
                  <a:gd name="T10" fmla="*/ 0 w 5"/>
                  <a:gd name="T11" fmla="*/ 2 h 3"/>
                  <a:gd name="T12" fmla="*/ 3 w 5"/>
                  <a:gd name="T13" fmla="*/ 0 h 3"/>
                  <a:gd name="T14" fmla="*/ 5 w 5"/>
                  <a:gd name="T15" fmla="*/ 3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3"/>
                      <a:pt x="4" y="3"/>
                    </a:cubicBezTo>
                    <a:cubicBezTo>
                      <a:pt x="5" y="1"/>
                      <a:pt x="3" y="2"/>
                      <a:pt x="2" y="1"/>
                    </a:cubicBezTo>
                    <a:cubicBezTo>
                      <a:pt x="2" y="2"/>
                      <a:pt x="3" y="2"/>
                      <a:pt x="2" y="3"/>
                    </a:cubicBezTo>
                    <a:cubicBezTo>
                      <a:pt x="1" y="3"/>
                      <a:pt x="1" y="1"/>
                      <a:pt x="0" y="2"/>
                    </a:cubicBezTo>
                    <a:cubicBezTo>
                      <a:pt x="0" y="2"/>
                      <a:pt x="0" y="2"/>
                      <a:pt x="0" y="2"/>
                    </a:cubicBezTo>
                    <a:cubicBezTo>
                      <a:pt x="1" y="2"/>
                      <a:pt x="2" y="1"/>
                      <a:pt x="3" y="0"/>
                    </a:cubicBezTo>
                    <a:cubicBezTo>
                      <a:pt x="2" y="2"/>
                      <a:pt x="5" y="1"/>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7" name="Freeform 1070">
                <a:extLst>
                  <a:ext uri="{FF2B5EF4-FFF2-40B4-BE49-F238E27FC236}">
                    <a16:creationId xmlns:a16="http://schemas.microsoft.com/office/drawing/2014/main" id="{3FD23815-FD2B-4BA2-AE5A-5733B814AD3E}"/>
                  </a:ext>
                </a:extLst>
              </p:cNvPr>
              <p:cNvSpPr/>
              <p:nvPr/>
            </p:nvSpPr>
            <p:spPr bwMode="auto">
              <a:xfrm flipH="1">
                <a:off x="3749" y="159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8" name="Freeform 1071">
                <a:extLst>
                  <a:ext uri="{FF2B5EF4-FFF2-40B4-BE49-F238E27FC236}">
                    <a16:creationId xmlns:a16="http://schemas.microsoft.com/office/drawing/2014/main" id="{CB7E6D08-1E3B-456C-81EE-F13AEA369E9B}"/>
                  </a:ext>
                </a:extLst>
              </p:cNvPr>
              <p:cNvSpPr/>
              <p:nvPr/>
            </p:nvSpPr>
            <p:spPr bwMode="auto">
              <a:xfrm>
                <a:off x="2189" y="1595"/>
                <a:ext cx="2" cy="6"/>
              </a:xfrm>
              <a:custGeom>
                <a:gdLst>
                  <a:gd name="T0" fmla="*/ 0 w 2"/>
                  <a:gd name="T1" fmla="*/ 3 h 6"/>
                  <a:gd name="T2" fmla="*/ 2 w 2"/>
                  <a:gd name="T3" fmla="*/ 6 h 6"/>
                  <a:gd name="T4" fmla="*/ 0 w 2"/>
                  <a:gd name="T5" fmla="*/ 6 h 6"/>
                  <a:gd name="T6" fmla="*/ 0 w 2"/>
                  <a:gd name="T7" fmla="*/ 0 h 6"/>
                  <a:gd name="T8" fmla="*/ 2 w 2"/>
                  <a:gd name="T9" fmla="*/ 0 h 6"/>
                  <a:gd name="T10" fmla="*/ 0 w 2"/>
                  <a:gd name="T11" fmla="*/ 3 h 6"/>
                </a:gdLst>
                <a:cxnLst>
                  <a:cxn ang="0">
                    <a:pos x="T0" y="T1"/>
                  </a:cxn>
                  <a:cxn ang="0">
                    <a:pos x="T2" y="T3"/>
                  </a:cxn>
                  <a:cxn ang="0">
                    <a:pos x="T4" y="T5"/>
                  </a:cxn>
                  <a:cxn ang="0">
                    <a:pos x="T6" y="T7"/>
                  </a:cxn>
                  <a:cxn ang="0">
                    <a:pos x="T8" y="T9"/>
                  </a:cxn>
                  <a:cxn ang="0">
                    <a:pos x="T10" y="T11"/>
                  </a:cxn>
                </a:cxnLst>
                <a:rect l="0" t="0" r="r" b="b"/>
                <a:pathLst>
                  <a:path w="2" h="6">
                    <a:moveTo>
                      <a:pt x="0" y="3"/>
                    </a:moveTo>
                    <a:lnTo>
                      <a:pt x="2" y="6"/>
                    </a:lnTo>
                    <a:lnTo>
                      <a:pt x="0" y="6"/>
                    </a:ln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9" name="Freeform 1072">
                <a:extLst>
                  <a:ext uri="{FF2B5EF4-FFF2-40B4-BE49-F238E27FC236}">
                    <a16:creationId xmlns:a16="http://schemas.microsoft.com/office/drawing/2014/main" id="{7C781078-5B90-4F4D-9A02-7C10C8C367DA}"/>
                  </a:ext>
                </a:extLst>
              </p:cNvPr>
              <p:cNvSpPr/>
              <p:nvPr/>
            </p:nvSpPr>
            <p:spPr bwMode="auto">
              <a:xfrm>
                <a:off x="3671" y="159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0" name="Freeform 1073">
                <a:extLst>
                  <a:ext uri="{FF2B5EF4-FFF2-40B4-BE49-F238E27FC236}">
                    <a16:creationId xmlns:a16="http://schemas.microsoft.com/office/drawing/2014/main" id="{A7CC631C-319B-4DE6-8E0C-1ADA4D75F2A3}"/>
                  </a:ext>
                </a:extLst>
              </p:cNvPr>
              <p:cNvSpPr/>
              <p:nvPr/>
            </p:nvSpPr>
            <p:spPr bwMode="auto">
              <a:xfrm>
                <a:off x="3727" y="1598"/>
                <a:ext cx="6"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1" name="Freeform 1074">
                <a:extLst>
                  <a:ext uri="{FF2B5EF4-FFF2-40B4-BE49-F238E27FC236}">
                    <a16:creationId xmlns:a16="http://schemas.microsoft.com/office/drawing/2014/main" id="{022084B5-97A4-4AEA-B773-FA6AF03D80DE}"/>
                  </a:ext>
                </a:extLst>
              </p:cNvPr>
              <p:cNvSpPr/>
              <p:nvPr/>
            </p:nvSpPr>
            <p:spPr bwMode="auto">
              <a:xfrm>
                <a:off x="3735" y="1598"/>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2" name="Freeform 1075">
                <a:extLst>
                  <a:ext uri="{FF2B5EF4-FFF2-40B4-BE49-F238E27FC236}">
                    <a16:creationId xmlns:a16="http://schemas.microsoft.com/office/drawing/2014/main" id="{E7E411DB-52E6-4F99-AADE-75054B23E16D}"/>
                  </a:ext>
                </a:extLst>
              </p:cNvPr>
              <p:cNvSpPr/>
              <p:nvPr/>
            </p:nvSpPr>
            <p:spPr bwMode="auto">
              <a:xfrm>
                <a:off x="4144" y="1595"/>
                <a:ext cx="8" cy="8"/>
              </a:xfrm>
              <a:custGeom>
                <a:gdLst>
                  <a:gd name="T0" fmla="*/ 3 w 3"/>
                  <a:gd name="T1" fmla="*/ 1 h 3"/>
                  <a:gd name="T2" fmla="*/ 1 w 3"/>
                  <a:gd name="T3" fmla="*/ 3 h 3"/>
                  <a:gd name="T4" fmla="*/ 3 w 3"/>
                  <a:gd name="T5" fmla="*/ 1 h 3"/>
                </a:gdLst>
                <a:cxnLst>
                  <a:cxn ang="0">
                    <a:pos x="T0" y="T1"/>
                  </a:cxn>
                  <a:cxn ang="0">
                    <a:pos x="T2" y="T3"/>
                  </a:cxn>
                  <a:cxn ang="0">
                    <a:pos x="T4" y="T5"/>
                  </a:cxn>
                </a:cxnLst>
                <a:rect l="0" t="0" r="r" b="b"/>
                <a:pathLst>
                  <a:path w="3" h="3">
                    <a:moveTo>
                      <a:pt x="3" y="1"/>
                    </a:moveTo>
                    <a:cubicBezTo>
                      <a:pt x="2" y="0"/>
                      <a:pt x="2" y="2"/>
                      <a:pt x="1" y="3"/>
                    </a:cubicBezTo>
                    <a:cubicBezTo>
                      <a:pt x="0"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3" name="Freeform 1076">
                <a:extLst>
                  <a:ext uri="{FF2B5EF4-FFF2-40B4-BE49-F238E27FC236}">
                    <a16:creationId xmlns:a16="http://schemas.microsoft.com/office/drawing/2014/main" id="{4F966516-37A8-428A-BB24-A97FE9A709C2}"/>
                  </a:ext>
                </a:extLst>
              </p:cNvPr>
              <p:cNvSpPr/>
              <p:nvPr/>
            </p:nvSpPr>
            <p:spPr bwMode="auto">
              <a:xfrm>
                <a:off x="2063" y="159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4" name="Freeform 1077">
                <a:extLst>
                  <a:ext uri="{FF2B5EF4-FFF2-40B4-BE49-F238E27FC236}">
                    <a16:creationId xmlns:a16="http://schemas.microsoft.com/office/drawing/2014/main" id="{C35EADB7-33E7-4C11-922B-3496BCD8B6BF}"/>
                  </a:ext>
                </a:extLst>
              </p:cNvPr>
              <p:cNvSpPr/>
              <p:nvPr/>
            </p:nvSpPr>
            <p:spPr bwMode="auto">
              <a:xfrm>
                <a:off x="3666" y="1598"/>
                <a:ext cx="5" cy="3"/>
              </a:xfrm>
              <a:custGeom>
                <a:gdLst>
                  <a:gd name="T0" fmla="*/ 1 w 2"/>
                  <a:gd name="T1" fmla="*/ 1 h 1"/>
                  <a:gd name="T2" fmla="*/ 0 w 2"/>
                  <a:gd name="T3" fmla="*/ 1 h 1"/>
                  <a:gd name="T4" fmla="*/ 2 w 2"/>
                  <a:gd name="T5" fmla="*/ 1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5" name="Freeform 1078">
                <a:extLst>
                  <a:ext uri="{FF2B5EF4-FFF2-40B4-BE49-F238E27FC236}">
                    <a16:creationId xmlns:a16="http://schemas.microsoft.com/office/drawing/2014/main" id="{C38F2166-1DB4-4C4E-92B4-FCA23B0CAF43}"/>
                  </a:ext>
                </a:extLst>
              </p:cNvPr>
              <p:cNvSpPr/>
              <p:nvPr/>
            </p:nvSpPr>
            <p:spPr bwMode="auto">
              <a:xfrm>
                <a:off x="3709" y="1595"/>
                <a:ext cx="10" cy="11"/>
              </a:xfrm>
              <a:custGeom>
                <a:gdLst>
                  <a:gd name="T0" fmla="*/ 3 w 4"/>
                  <a:gd name="T1" fmla="*/ 2 h 4"/>
                  <a:gd name="T2" fmla="*/ 2 w 4"/>
                  <a:gd name="T3" fmla="*/ 4 h 4"/>
                  <a:gd name="T4" fmla="*/ 1 w 4"/>
                  <a:gd name="T5" fmla="*/ 4 h 4"/>
                  <a:gd name="T6" fmla="*/ 0 w 4"/>
                  <a:gd name="T7" fmla="*/ 3 h 4"/>
                  <a:gd name="T8" fmla="*/ 1 w 4"/>
                  <a:gd name="T9" fmla="*/ 2 h 4"/>
                  <a:gd name="T10" fmla="*/ 0 w 4"/>
                  <a:gd name="T11" fmla="*/ 2 h 4"/>
                  <a:gd name="T12" fmla="*/ 3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cubicBezTo>
                      <a:pt x="4" y="3"/>
                      <a:pt x="2" y="3"/>
                      <a:pt x="2" y="4"/>
                    </a:cubicBezTo>
                    <a:cubicBezTo>
                      <a:pt x="1" y="4"/>
                      <a:pt x="1" y="4"/>
                      <a:pt x="1" y="4"/>
                    </a:cubicBezTo>
                    <a:cubicBezTo>
                      <a:pt x="1" y="3"/>
                      <a:pt x="0" y="3"/>
                      <a:pt x="0" y="3"/>
                    </a:cubicBezTo>
                    <a:cubicBezTo>
                      <a:pt x="0" y="3"/>
                      <a:pt x="0" y="2"/>
                      <a:pt x="1" y="2"/>
                    </a:cubicBezTo>
                    <a:cubicBezTo>
                      <a:pt x="0" y="2"/>
                      <a:pt x="0" y="2"/>
                      <a:pt x="0" y="2"/>
                    </a:cubicBezTo>
                    <a:cubicBezTo>
                      <a:pt x="2" y="3"/>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6" name="Freeform 1079">
                <a:extLst>
                  <a:ext uri="{FF2B5EF4-FFF2-40B4-BE49-F238E27FC236}">
                    <a16:creationId xmlns:a16="http://schemas.microsoft.com/office/drawing/2014/main" id="{9D69B2CD-D5F4-4C9B-AADE-75F25CC94D1B}"/>
                  </a:ext>
                </a:extLst>
              </p:cNvPr>
              <p:cNvSpPr/>
              <p:nvPr/>
            </p:nvSpPr>
            <p:spPr bwMode="auto">
              <a:xfrm>
                <a:off x="3965" y="1598"/>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7" name="Freeform 1080">
                <a:extLst>
                  <a:ext uri="{FF2B5EF4-FFF2-40B4-BE49-F238E27FC236}">
                    <a16:creationId xmlns:a16="http://schemas.microsoft.com/office/drawing/2014/main" id="{1D156218-D7D0-4B42-8985-088CDD31F66B}"/>
                  </a:ext>
                </a:extLst>
              </p:cNvPr>
              <p:cNvSpPr/>
              <p:nvPr/>
            </p:nvSpPr>
            <p:spPr bwMode="auto">
              <a:xfrm>
                <a:off x="2165" y="1598"/>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1"/>
                      <a:pt x="0" y="2"/>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8" name="Freeform 1081">
                <a:extLst>
                  <a:ext uri="{FF2B5EF4-FFF2-40B4-BE49-F238E27FC236}">
                    <a16:creationId xmlns:a16="http://schemas.microsoft.com/office/drawing/2014/main" id="{89614FDC-0639-4484-B964-5418DDBD558E}"/>
                  </a:ext>
                </a:extLst>
              </p:cNvPr>
              <p:cNvSpPr/>
              <p:nvPr/>
            </p:nvSpPr>
            <p:spPr bwMode="auto">
              <a:xfrm>
                <a:off x="2119" y="1598"/>
                <a:ext cx="8" cy="8"/>
              </a:xfrm>
              <a:custGeom>
                <a:gdLst>
                  <a:gd name="T0" fmla="*/ 3 w 3"/>
                  <a:gd name="T1" fmla="*/ 2 h 3"/>
                  <a:gd name="T2" fmla="*/ 0 w 3"/>
                  <a:gd name="T3" fmla="*/ 2 h 3"/>
                  <a:gd name="T4" fmla="*/ 3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1"/>
                      <a:pt x="2" y="3"/>
                      <a:pt x="0" y="2"/>
                    </a:cubicBezTo>
                    <a:cubicBezTo>
                      <a:pt x="1"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9" name="Freeform 1082">
                <a:extLst>
                  <a:ext uri="{FF2B5EF4-FFF2-40B4-BE49-F238E27FC236}">
                    <a16:creationId xmlns:a16="http://schemas.microsoft.com/office/drawing/2014/main" id="{AC56A4BE-5B69-4D8A-ADA5-4B02D175D016}"/>
                  </a:ext>
                </a:extLst>
              </p:cNvPr>
              <p:cNvSpPr/>
              <p:nvPr/>
            </p:nvSpPr>
            <p:spPr bwMode="auto">
              <a:xfrm>
                <a:off x="3952" y="1601"/>
                <a:ext cx="5" cy="2"/>
              </a:xfrm>
              <a:custGeom>
                <a:gdLst>
                  <a:gd name="T0" fmla="*/ 2 w 2"/>
                  <a:gd name="T1" fmla="*/ 0 h 1"/>
                  <a:gd name="T2" fmla="*/ 1 w 2"/>
                  <a:gd name="T3" fmla="*/ 1 h 1"/>
                  <a:gd name="T4" fmla="*/ 0 w 2"/>
                  <a:gd name="T5" fmla="*/ 1 h 1"/>
                  <a:gd name="T6" fmla="*/ 2 w 2"/>
                  <a:gd name="T7" fmla="*/ 1 h 1"/>
                  <a:gd name="T8" fmla="*/ 1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1" y="1"/>
                      <a:pt x="1" y="1"/>
                    </a:cubicBezTo>
                    <a:cubicBezTo>
                      <a:pt x="0" y="1"/>
                      <a:pt x="0" y="1"/>
                      <a:pt x="0" y="1"/>
                    </a:cubicBezTo>
                    <a:cubicBezTo>
                      <a:pt x="2" y="1"/>
                      <a:pt x="2" y="1"/>
                      <a:pt x="2"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0" name="Freeform 1083">
                <a:extLst>
                  <a:ext uri="{FF2B5EF4-FFF2-40B4-BE49-F238E27FC236}">
                    <a16:creationId xmlns:a16="http://schemas.microsoft.com/office/drawing/2014/main" id="{DD39A07E-347D-424E-9DA0-B44983692769}"/>
                  </a:ext>
                </a:extLst>
              </p:cNvPr>
              <p:cNvSpPr/>
              <p:nvPr/>
            </p:nvSpPr>
            <p:spPr bwMode="auto">
              <a:xfrm flipH="1">
                <a:off x="2242" y="160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1" name="Freeform 1084">
                <a:extLst>
                  <a:ext uri="{FF2B5EF4-FFF2-40B4-BE49-F238E27FC236}">
                    <a16:creationId xmlns:a16="http://schemas.microsoft.com/office/drawing/2014/main" id="{63711C0F-1ED8-4ED3-8744-F24331F9444B}"/>
                  </a:ext>
                </a:extLst>
              </p:cNvPr>
              <p:cNvSpPr/>
              <p:nvPr/>
            </p:nvSpPr>
            <p:spPr bwMode="auto">
              <a:xfrm>
                <a:off x="3717" y="1601"/>
                <a:ext cx="13" cy="8"/>
              </a:xfrm>
              <a:custGeom>
                <a:gdLst>
                  <a:gd name="T0" fmla="*/ 3 w 5"/>
                  <a:gd name="T1" fmla="*/ 1 h 3"/>
                  <a:gd name="T2" fmla="*/ 5 w 5"/>
                  <a:gd name="T3" fmla="*/ 2 h 3"/>
                  <a:gd name="T4" fmla="*/ 2 w 5"/>
                  <a:gd name="T5" fmla="*/ 3 h 3"/>
                  <a:gd name="T6" fmla="*/ 3 w 5"/>
                  <a:gd name="T7" fmla="*/ 2 h 3"/>
                  <a:gd name="T8" fmla="*/ 3 w 5"/>
                  <a:gd name="T9" fmla="*/ 2 h 3"/>
                  <a:gd name="T10" fmla="*/ 0 w 5"/>
                  <a:gd name="T11" fmla="*/ 2 h 3"/>
                  <a:gd name="T12" fmla="*/ 3 w 5"/>
                  <a:gd name="T13" fmla="*/ 0 h 3"/>
                  <a:gd name="T14" fmla="*/ 3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cubicBezTo>
                      <a:pt x="5" y="2"/>
                      <a:pt x="5" y="2"/>
                      <a:pt x="5" y="2"/>
                    </a:cubicBezTo>
                    <a:cubicBezTo>
                      <a:pt x="3" y="3"/>
                      <a:pt x="3" y="2"/>
                      <a:pt x="2" y="3"/>
                    </a:cubicBezTo>
                    <a:cubicBezTo>
                      <a:pt x="2" y="3"/>
                      <a:pt x="2" y="2"/>
                      <a:pt x="3" y="2"/>
                    </a:cubicBezTo>
                    <a:cubicBezTo>
                      <a:pt x="3" y="2"/>
                      <a:pt x="3" y="2"/>
                      <a:pt x="3" y="2"/>
                    </a:cubicBezTo>
                    <a:cubicBezTo>
                      <a:pt x="2" y="1"/>
                      <a:pt x="1" y="3"/>
                      <a:pt x="0" y="2"/>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2" name="Freeform 1085">
                <a:extLst>
                  <a:ext uri="{FF2B5EF4-FFF2-40B4-BE49-F238E27FC236}">
                    <a16:creationId xmlns:a16="http://schemas.microsoft.com/office/drawing/2014/main" id="{9732B5A8-65FB-440B-987A-786BA56A106C}"/>
                  </a:ext>
                </a:extLst>
              </p:cNvPr>
              <p:cNvSpPr/>
              <p:nvPr/>
            </p:nvSpPr>
            <p:spPr bwMode="auto">
              <a:xfrm>
                <a:off x="4126" y="1598"/>
                <a:ext cx="8" cy="5"/>
              </a:xfrm>
              <a:custGeom>
                <a:gdLst>
                  <a:gd name="T0" fmla="*/ 3 w 3"/>
                  <a:gd name="T1" fmla="*/ 1 h 2"/>
                  <a:gd name="T2" fmla="*/ 1 w 3"/>
                  <a:gd name="T3" fmla="*/ 2 h 2"/>
                  <a:gd name="T4" fmla="*/ 0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2"/>
                      <a:pt x="0" y="2"/>
                      <a:pt x="0" y="2"/>
                    </a:cubicBezTo>
                    <a:cubicBezTo>
                      <a:pt x="1" y="1"/>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3" name="Freeform 1086">
                <a:extLst>
                  <a:ext uri="{FF2B5EF4-FFF2-40B4-BE49-F238E27FC236}">
                    <a16:creationId xmlns:a16="http://schemas.microsoft.com/office/drawing/2014/main" id="{B59AEB7A-E9CC-4575-83E3-F1C54493B729}"/>
                  </a:ext>
                </a:extLst>
              </p:cNvPr>
              <p:cNvSpPr/>
              <p:nvPr/>
            </p:nvSpPr>
            <p:spPr bwMode="auto">
              <a:xfrm>
                <a:off x="2023" y="1601"/>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4" name="Freeform 1087">
                <a:extLst>
                  <a:ext uri="{FF2B5EF4-FFF2-40B4-BE49-F238E27FC236}">
                    <a16:creationId xmlns:a16="http://schemas.microsoft.com/office/drawing/2014/main" id="{CBCC8282-4E5B-4274-A803-958291E8631D}"/>
                  </a:ext>
                </a:extLst>
              </p:cNvPr>
              <p:cNvSpPr/>
              <p:nvPr/>
            </p:nvSpPr>
            <p:spPr bwMode="auto">
              <a:xfrm>
                <a:off x="2034" y="160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5" name="Freeform 1088">
                <a:extLst>
                  <a:ext uri="{FF2B5EF4-FFF2-40B4-BE49-F238E27FC236}">
                    <a16:creationId xmlns:a16="http://schemas.microsoft.com/office/drawing/2014/main" id="{67740302-9872-4984-BAA8-448993BF00A0}"/>
                  </a:ext>
                </a:extLst>
              </p:cNvPr>
              <p:cNvSpPr/>
              <p:nvPr/>
            </p:nvSpPr>
            <p:spPr bwMode="auto">
              <a:xfrm>
                <a:off x="3685" y="1601"/>
                <a:ext cx="2" cy="5"/>
              </a:xfrm>
              <a:custGeom>
                <a:gdLst>
                  <a:gd name="T0" fmla="*/ 1 w 1"/>
                  <a:gd name="T1" fmla="*/ 1 h 2"/>
                  <a:gd name="T2" fmla="*/ 0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6" name="Freeform 1089">
                <a:extLst>
                  <a:ext uri="{FF2B5EF4-FFF2-40B4-BE49-F238E27FC236}">
                    <a16:creationId xmlns:a16="http://schemas.microsoft.com/office/drawing/2014/main" id="{4195FF6A-52C9-4F12-8FF6-0EFAF1EA678D}"/>
                  </a:ext>
                </a:extLst>
              </p:cNvPr>
              <p:cNvSpPr/>
              <p:nvPr/>
            </p:nvSpPr>
            <p:spPr bwMode="auto">
              <a:xfrm>
                <a:off x="2079" y="1603"/>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7" name="Freeform 1090">
                <a:extLst>
                  <a:ext uri="{FF2B5EF4-FFF2-40B4-BE49-F238E27FC236}">
                    <a16:creationId xmlns:a16="http://schemas.microsoft.com/office/drawing/2014/main" id="{EA306CA3-7CE4-4FF2-96E7-6542229D881D}"/>
                  </a:ext>
                </a:extLst>
              </p:cNvPr>
              <p:cNvSpPr/>
              <p:nvPr/>
            </p:nvSpPr>
            <p:spPr bwMode="auto">
              <a:xfrm>
                <a:off x="3955" y="1598"/>
                <a:ext cx="13" cy="13"/>
              </a:xfrm>
              <a:custGeom>
                <a:gdLst>
                  <a:gd name="T0" fmla="*/ 5 w 5"/>
                  <a:gd name="T1" fmla="*/ 3 h 5"/>
                  <a:gd name="T2" fmla="*/ 1 w 5"/>
                  <a:gd name="T3" fmla="*/ 4 h 5"/>
                  <a:gd name="T4" fmla="*/ 1 w 5"/>
                  <a:gd name="T5" fmla="*/ 4 h 5"/>
                  <a:gd name="T6" fmla="*/ 0 w 5"/>
                  <a:gd name="T7" fmla="*/ 3 h 5"/>
                  <a:gd name="T8" fmla="*/ 5 w 5"/>
                  <a:gd name="T9" fmla="*/ 3 h 5"/>
                </a:gdLst>
                <a:cxnLst>
                  <a:cxn ang="0">
                    <a:pos x="T0" y="T1"/>
                  </a:cxn>
                  <a:cxn ang="0">
                    <a:pos x="T2" y="T3"/>
                  </a:cxn>
                  <a:cxn ang="0">
                    <a:pos x="T4" y="T5"/>
                  </a:cxn>
                  <a:cxn ang="0">
                    <a:pos x="T6" y="T7"/>
                  </a:cxn>
                  <a:cxn ang="0">
                    <a:pos x="T8" y="T9"/>
                  </a:cxn>
                </a:cxnLst>
                <a:rect l="0" t="0" r="r" b="b"/>
                <a:pathLst>
                  <a:path w="5" h="5">
                    <a:moveTo>
                      <a:pt x="5" y="3"/>
                    </a:moveTo>
                    <a:cubicBezTo>
                      <a:pt x="4" y="4"/>
                      <a:pt x="2" y="3"/>
                      <a:pt x="1" y="4"/>
                    </a:cubicBezTo>
                    <a:cubicBezTo>
                      <a:pt x="1" y="4"/>
                      <a:pt x="1" y="4"/>
                      <a:pt x="1" y="4"/>
                    </a:cubicBezTo>
                    <a:cubicBezTo>
                      <a:pt x="0" y="3"/>
                      <a:pt x="0" y="3"/>
                      <a:pt x="0" y="3"/>
                    </a:cubicBezTo>
                    <a:cubicBezTo>
                      <a:pt x="2" y="5"/>
                      <a:pt x="2"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8" name="Freeform 1091">
                <a:extLst>
                  <a:ext uri="{FF2B5EF4-FFF2-40B4-BE49-F238E27FC236}">
                    <a16:creationId xmlns:a16="http://schemas.microsoft.com/office/drawing/2014/main" id="{CA11AF6F-EE0B-4E0F-A002-93260741D776}"/>
                  </a:ext>
                </a:extLst>
              </p:cNvPr>
              <p:cNvSpPr/>
              <p:nvPr/>
            </p:nvSpPr>
            <p:spPr bwMode="auto">
              <a:xfrm>
                <a:off x="2221" y="1603"/>
                <a:ext cx="21" cy="11"/>
              </a:xfrm>
              <a:custGeom>
                <a:gdLst>
                  <a:gd name="T0" fmla="*/ 8 w 8"/>
                  <a:gd name="T1" fmla="*/ 1 h 4"/>
                  <a:gd name="T2" fmla="*/ 6 w 8"/>
                  <a:gd name="T3" fmla="*/ 1 h 4"/>
                  <a:gd name="T4" fmla="*/ 5 w 8"/>
                  <a:gd name="T5" fmla="*/ 2 h 4"/>
                  <a:gd name="T6" fmla="*/ 5 w 8"/>
                  <a:gd name="T7" fmla="*/ 1 h 4"/>
                  <a:gd name="T8" fmla="*/ 0 w 8"/>
                  <a:gd name="T9" fmla="*/ 4 h 4"/>
                  <a:gd name="T10" fmla="*/ 1 w 8"/>
                  <a:gd name="T11" fmla="*/ 3 h 4"/>
                  <a:gd name="T12" fmla="*/ 0 w 8"/>
                  <a:gd name="T13" fmla="*/ 3 h 4"/>
                  <a:gd name="T14" fmla="*/ 1 w 8"/>
                  <a:gd name="T15" fmla="*/ 3 h 4"/>
                  <a:gd name="T16" fmla="*/ 2 w 8"/>
                  <a:gd name="T17" fmla="*/ 1 h 4"/>
                  <a:gd name="T18" fmla="*/ 2 w 8"/>
                  <a:gd name="T19" fmla="*/ 1 h 4"/>
                  <a:gd name="T20" fmla="*/ 2 w 8"/>
                  <a:gd name="T21" fmla="*/ 2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7" y="2"/>
                      <a:pt x="7" y="1"/>
                      <a:pt x="6" y="1"/>
                    </a:cubicBezTo>
                    <a:cubicBezTo>
                      <a:pt x="5" y="1"/>
                      <a:pt x="7" y="2"/>
                      <a:pt x="5" y="2"/>
                    </a:cubicBezTo>
                    <a:cubicBezTo>
                      <a:pt x="5" y="1"/>
                      <a:pt x="5" y="1"/>
                      <a:pt x="5" y="1"/>
                    </a:cubicBezTo>
                    <a:cubicBezTo>
                      <a:pt x="5" y="4"/>
                      <a:pt x="2" y="2"/>
                      <a:pt x="0" y="4"/>
                    </a:cubicBezTo>
                    <a:cubicBezTo>
                      <a:pt x="1" y="3"/>
                      <a:pt x="1" y="3"/>
                      <a:pt x="1" y="3"/>
                    </a:cubicBezTo>
                    <a:cubicBezTo>
                      <a:pt x="0" y="3"/>
                      <a:pt x="0" y="3"/>
                      <a:pt x="0" y="3"/>
                    </a:cubicBezTo>
                    <a:cubicBezTo>
                      <a:pt x="1" y="3"/>
                      <a:pt x="1" y="3"/>
                      <a:pt x="1" y="3"/>
                    </a:cubicBezTo>
                    <a:cubicBezTo>
                      <a:pt x="2" y="1"/>
                      <a:pt x="2" y="1"/>
                      <a:pt x="2" y="1"/>
                    </a:cubicBezTo>
                    <a:cubicBezTo>
                      <a:pt x="2" y="1"/>
                      <a:pt x="2" y="1"/>
                      <a:pt x="2" y="1"/>
                    </a:cubicBezTo>
                    <a:cubicBezTo>
                      <a:pt x="2" y="2"/>
                      <a:pt x="2" y="2"/>
                      <a:pt x="2" y="2"/>
                    </a:cubicBezTo>
                    <a:cubicBezTo>
                      <a:pt x="4" y="2"/>
                      <a:pt x="6"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9" name="Freeform 1092">
                <a:extLst>
                  <a:ext uri="{FF2B5EF4-FFF2-40B4-BE49-F238E27FC236}">
                    <a16:creationId xmlns:a16="http://schemas.microsoft.com/office/drawing/2014/main" id="{5883CF72-F771-4C93-BDD8-9B24E96D2F7B}"/>
                  </a:ext>
                </a:extLst>
              </p:cNvPr>
              <p:cNvSpPr/>
              <p:nvPr/>
            </p:nvSpPr>
            <p:spPr bwMode="auto">
              <a:xfrm>
                <a:off x="4123" y="1606"/>
                <a:ext cx="3"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0" name="Freeform 1093">
                <a:extLst>
                  <a:ext uri="{FF2B5EF4-FFF2-40B4-BE49-F238E27FC236}">
                    <a16:creationId xmlns:a16="http://schemas.microsoft.com/office/drawing/2014/main" id="{BEF54A00-C1E5-4494-9688-22663EA2F570}"/>
                  </a:ext>
                </a:extLst>
              </p:cNvPr>
              <p:cNvSpPr/>
              <p:nvPr/>
            </p:nvSpPr>
            <p:spPr bwMode="auto">
              <a:xfrm>
                <a:off x="2052" y="160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1" name="Freeform 1094">
                <a:extLst>
                  <a:ext uri="{FF2B5EF4-FFF2-40B4-BE49-F238E27FC236}">
                    <a16:creationId xmlns:a16="http://schemas.microsoft.com/office/drawing/2014/main" id="{038079A8-393E-44E0-9C7E-E5FC29F15D90}"/>
                  </a:ext>
                </a:extLst>
              </p:cNvPr>
              <p:cNvSpPr/>
              <p:nvPr/>
            </p:nvSpPr>
            <p:spPr bwMode="auto">
              <a:xfrm>
                <a:off x="4104" y="1606"/>
                <a:ext cx="13" cy="8"/>
              </a:xfrm>
              <a:custGeom>
                <a:gdLst>
                  <a:gd name="T0" fmla="*/ 2 w 5"/>
                  <a:gd name="T1" fmla="*/ 1 h 3"/>
                  <a:gd name="T2" fmla="*/ 2 w 5"/>
                  <a:gd name="T3" fmla="*/ 2 h 3"/>
                  <a:gd name="T4" fmla="*/ 4 w 5"/>
                  <a:gd name="T5" fmla="*/ 1 h 3"/>
                  <a:gd name="T6" fmla="*/ 4 w 5"/>
                  <a:gd name="T7" fmla="*/ 3 h 3"/>
                  <a:gd name="T8" fmla="*/ 4 w 5"/>
                  <a:gd name="T9" fmla="*/ 1 h 3"/>
                  <a:gd name="T10" fmla="*/ 3 w 5"/>
                  <a:gd name="T11" fmla="*/ 2 h 3"/>
                  <a:gd name="T12" fmla="*/ 3 w 5"/>
                  <a:gd name="T13" fmla="*/ 2 h 3"/>
                  <a:gd name="T14" fmla="*/ 1 w 5"/>
                  <a:gd name="T15" fmla="*/ 2 h 3"/>
                  <a:gd name="T16" fmla="*/ 2 w 5"/>
                  <a:gd name="T17" fmla="*/ 2 h 3"/>
                  <a:gd name="T18" fmla="*/ 1 w 5"/>
                  <a:gd name="T19" fmla="*/ 1 h 3"/>
                  <a:gd name="T20" fmla="*/ 0 w 5"/>
                  <a:gd name="T21" fmla="*/ 1 h 3"/>
                  <a:gd name="T22" fmla="*/ 2 w 5"/>
                  <a:gd name="T23" fmla="*/ 0 h 3"/>
                  <a:gd name="T24" fmla="*/ 2 w 5"/>
                  <a:gd name="T25"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1"/>
                    </a:moveTo>
                    <a:cubicBezTo>
                      <a:pt x="2" y="2"/>
                      <a:pt x="2" y="2"/>
                      <a:pt x="2" y="2"/>
                    </a:cubicBezTo>
                    <a:cubicBezTo>
                      <a:pt x="3" y="1"/>
                      <a:pt x="3" y="0"/>
                      <a:pt x="4" y="1"/>
                    </a:cubicBezTo>
                    <a:cubicBezTo>
                      <a:pt x="4" y="3"/>
                      <a:pt x="4" y="3"/>
                      <a:pt x="4" y="3"/>
                    </a:cubicBezTo>
                    <a:cubicBezTo>
                      <a:pt x="3" y="2"/>
                      <a:pt x="5" y="2"/>
                      <a:pt x="4" y="1"/>
                    </a:cubicBezTo>
                    <a:cubicBezTo>
                      <a:pt x="4" y="1"/>
                      <a:pt x="3" y="1"/>
                      <a:pt x="3" y="2"/>
                    </a:cubicBezTo>
                    <a:cubicBezTo>
                      <a:pt x="3" y="2"/>
                      <a:pt x="3" y="2"/>
                      <a:pt x="3" y="2"/>
                    </a:cubicBezTo>
                    <a:cubicBezTo>
                      <a:pt x="2" y="1"/>
                      <a:pt x="1" y="3"/>
                      <a:pt x="1" y="2"/>
                    </a:cubicBezTo>
                    <a:cubicBezTo>
                      <a:pt x="2" y="2"/>
                      <a:pt x="2" y="2"/>
                      <a:pt x="2" y="2"/>
                    </a:cubicBezTo>
                    <a:cubicBezTo>
                      <a:pt x="2" y="1"/>
                      <a:pt x="2" y="1"/>
                      <a:pt x="1" y="1"/>
                    </a:cubicBezTo>
                    <a:cubicBezTo>
                      <a:pt x="0" y="1"/>
                      <a:pt x="0" y="1"/>
                      <a:pt x="0" y="1"/>
                    </a:cubicBezTo>
                    <a:cubicBezTo>
                      <a:pt x="1" y="1"/>
                      <a:pt x="2" y="1"/>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2" name="Freeform 1095">
                <a:extLst>
                  <a:ext uri="{FF2B5EF4-FFF2-40B4-BE49-F238E27FC236}">
                    <a16:creationId xmlns:a16="http://schemas.microsoft.com/office/drawing/2014/main" id="{2AE6E2A2-23FA-431D-9A44-F45EAD50AFAD}"/>
                  </a:ext>
                </a:extLst>
              </p:cNvPr>
              <p:cNvSpPr/>
              <p:nvPr/>
            </p:nvSpPr>
            <p:spPr bwMode="auto">
              <a:xfrm>
                <a:off x="2207" y="1606"/>
                <a:ext cx="6" cy="3"/>
              </a:xfrm>
              <a:custGeom>
                <a:gdLst>
                  <a:gd name="T0" fmla="*/ 6 w 6"/>
                  <a:gd name="T1" fmla="*/ 3 h 3"/>
                  <a:gd name="T2" fmla="*/ 3 w 6"/>
                  <a:gd name="T3" fmla="*/ 3 h 3"/>
                  <a:gd name="T4" fmla="*/ 3 w 6"/>
                  <a:gd name="T5" fmla="*/ 0 h 3"/>
                  <a:gd name="T6" fmla="*/ 0 w 6"/>
                  <a:gd name="T7" fmla="*/ 3 h 3"/>
                  <a:gd name="T8" fmla="*/ 0 w 6"/>
                  <a:gd name="T9" fmla="*/ 0 h 3"/>
                  <a:gd name="T10" fmla="*/ 6 w 6"/>
                  <a:gd name="T11" fmla="*/ 3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3" y="3"/>
                    </a:lnTo>
                    <a:lnTo>
                      <a:pt x="3" y="0"/>
                    </a:lnTo>
                    <a:lnTo>
                      <a:pt x="0" y="3"/>
                    </a:lnTo>
                    <a:lnTo>
                      <a:pt x="0"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3" name="Freeform 1096">
                <a:extLst>
                  <a:ext uri="{FF2B5EF4-FFF2-40B4-BE49-F238E27FC236}">
                    <a16:creationId xmlns:a16="http://schemas.microsoft.com/office/drawing/2014/main" id="{E0F109FE-8BBB-4CB1-B640-DB6994DDACFE}"/>
                  </a:ext>
                </a:extLst>
              </p:cNvPr>
              <p:cNvSpPr/>
              <p:nvPr/>
            </p:nvSpPr>
            <p:spPr bwMode="auto">
              <a:xfrm>
                <a:off x="1956" y="1609"/>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0"/>
                      <a:pt x="0"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4" name="Freeform 1097">
                <a:extLst>
                  <a:ext uri="{FF2B5EF4-FFF2-40B4-BE49-F238E27FC236}">
                    <a16:creationId xmlns:a16="http://schemas.microsoft.com/office/drawing/2014/main" id="{FF3289CB-047E-40EB-B6B5-E4B3E3BE9430}"/>
                  </a:ext>
                </a:extLst>
              </p:cNvPr>
              <p:cNvSpPr/>
              <p:nvPr/>
            </p:nvSpPr>
            <p:spPr bwMode="auto">
              <a:xfrm>
                <a:off x="3690" y="1609"/>
                <a:ext cx="21" cy="11"/>
              </a:xfrm>
              <a:custGeom>
                <a:gdLst>
                  <a:gd name="T0" fmla="*/ 8 w 8"/>
                  <a:gd name="T1" fmla="*/ 2 h 4"/>
                  <a:gd name="T2" fmla="*/ 5 w 8"/>
                  <a:gd name="T3" fmla="*/ 2 h 4"/>
                  <a:gd name="T4" fmla="*/ 4 w 8"/>
                  <a:gd name="T5" fmla="*/ 1 h 4"/>
                  <a:gd name="T6" fmla="*/ 3 w 8"/>
                  <a:gd name="T7" fmla="*/ 2 h 4"/>
                  <a:gd name="T8" fmla="*/ 4 w 8"/>
                  <a:gd name="T9" fmla="*/ 3 h 4"/>
                  <a:gd name="T10" fmla="*/ 3 w 8"/>
                  <a:gd name="T11" fmla="*/ 3 h 4"/>
                  <a:gd name="T12" fmla="*/ 1 w 8"/>
                  <a:gd name="T13" fmla="*/ 4 h 4"/>
                  <a:gd name="T14" fmla="*/ 2 w 8"/>
                  <a:gd name="T15" fmla="*/ 1 h 4"/>
                  <a:gd name="T16" fmla="*/ 5 w 8"/>
                  <a:gd name="T17" fmla="*/ 0 h 4"/>
                  <a:gd name="T18" fmla="*/ 8 w 8"/>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2"/>
                    </a:moveTo>
                    <a:cubicBezTo>
                      <a:pt x="5" y="2"/>
                      <a:pt x="5" y="2"/>
                      <a:pt x="5" y="2"/>
                    </a:cubicBezTo>
                    <a:cubicBezTo>
                      <a:pt x="6" y="2"/>
                      <a:pt x="5" y="0"/>
                      <a:pt x="4" y="1"/>
                    </a:cubicBezTo>
                    <a:cubicBezTo>
                      <a:pt x="3" y="2"/>
                      <a:pt x="3" y="2"/>
                      <a:pt x="3" y="2"/>
                    </a:cubicBezTo>
                    <a:cubicBezTo>
                      <a:pt x="4" y="3"/>
                      <a:pt x="4" y="3"/>
                      <a:pt x="4" y="3"/>
                    </a:cubicBezTo>
                    <a:cubicBezTo>
                      <a:pt x="3" y="3"/>
                      <a:pt x="3" y="3"/>
                      <a:pt x="3" y="3"/>
                    </a:cubicBezTo>
                    <a:cubicBezTo>
                      <a:pt x="2" y="2"/>
                      <a:pt x="2" y="3"/>
                      <a:pt x="1" y="4"/>
                    </a:cubicBezTo>
                    <a:cubicBezTo>
                      <a:pt x="0" y="3"/>
                      <a:pt x="4" y="3"/>
                      <a:pt x="2" y="1"/>
                    </a:cubicBezTo>
                    <a:cubicBezTo>
                      <a:pt x="3" y="2"/>
                      <a:pt x="4" y="1"/>
                      <a:pt x="5" y="0"/>
                    </a:cubicBezTo>
                    <a:cubicBezTo>
                      <a:pt x="6" y="1"/>
                      <a:pt x="8"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5" name="Freeform 1098">
                <a:extLst>
                  <a:ext uri="{FF2B5EF4-FFF2-40B4-BE49-F238E27FC236}">
                    <a16:creationId xmlns:a16="http://schemas.microsoft.com/office/drawing/2014/main" id="{276162FF-C694-4DFC-8EA5-AC875359D6B7}"/>
                  </a:ext>
                </a:extLst>
              </p:cNvPr>
              <p:cNvSpPr/>
              <p:nvPr/>
            </p:nvSpPr>
            <p:spPr bwMode="auto">
              <a:xfrm>
                <a:off x="2108" y="1609"/>
                <a:ext cx="3"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6" name="Freeform 1099">
                <a:extLst>
                  <a:ext uri="{FF2B5EF4-FFF2-40B4-BE49-F238E27FC236}">
                    <a16:creationId xmlns:a16="http://schemas.microsoft.com/office/drawing/2014/main" id="{113CE663-0826-409E-946E-579B2EF57741}"/>
                  </a:ext>
                </a:extLst>
              </p:cNvPr>
              <p:cNvSpPr/>
              <p:nvPr/>
            </p:nvSpPr>
            <p:spPr bwMode="auto">
              <a:xfrm>
                <a:off x="2931" y="1609"/>
                <a:ext cx="6"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7" name="Freeform 1100">
                <a:extLst>
                  <a:ext uri="{FF2B5EF4-FFF2-40B4-BE49-F238E27FC236}">
                    <a16:creationId xmlns:a16="http://schemas.microsoft.com/office/drawing/2014/main" id="{50A08E0B-C422-4845-AF0D-B32C2C24FD5D}"/>
                  </a:ext>
                </a:extLst>
              </p:cNvPr>
              <p:cNvSpPr/>
              <p:nvPr/>
            </p:nvSpPr>
            <p:spPr bwMode="auto">
              <a:xfrm>
                <a:off x="3938" y="1609"/>
                <a:ext cx="11" cy="5"/>
              </a:xfrm>
              <a:custGeom>
                <a:gdLst>
                  <a:gd name="T0" fmla="*/ 2 w 4"/>
                  <a:gd name="T1" fmla="*/ 2 h 2"/>
                  <a:gd name="T2" fmla="*/ 1 w 4"/>
                  <a:gd name="T3" fmla="*/ 0 h 2"/>
                  <a:gd name="T4" fmla="*/ 2 w 4"/>
                  <a:gd name="T5" fmla="*/ 2 h 2"/>
                </a:gdLst>
                <a:cxnLst>
                  <a:cxn ang="0">
                    <a:pos x="T0" y="T1"/>
                  </a:cxn>
                  <a:cxn ang="0">
                    <a:pos x="T2" y="T3"/>
                  </a:cxn>
                  <a:cxn ang="0">
                    <a:pos x="T4" y="T5"/>
                  </a:cxn>
                </a:cxnLst>
                <a:rect l="0" t="0" r="r" b="b"/>
                <a:pathLst>
                  <a:path w="4" h="2">
                    <a:moveTo>
                      <a:pt x="2" y="2"/>
                    </a:moveTo>
                    <a:cubicBezTo>
                      <a:pt x="2" y="1"/>
                      <a:pt x="0" y="1"/>
                      <a:pt x="1" y="0"/>
                    </a:cubicBezTo>
                    <a:cubicBezTo>
                      <a:pt x="1" y="1"/>
                      <a:pt x="4"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8" name="Freeform 1101">
                <a:extLst>
                  <a:ext uri="{FF2B5EF4-FFF2-40B4-BE49-F238E27FC236}">
                    <a16:creationId xmlns:a16="http://schemas.microsoft.com/office/drawing/2014/main" id="{A0EF995C-FFF6-4E4E-A5AB-D3059ECA951B}"/>
                  </a:ext>
                </a:extLst>
              </p:cNvPr>
              <p:cNvSpPr/>
              <p:nvPr/>
            </p:nvSpPr>
            <p:spPr bwMode="auto">
              <a:xfrm>
                <a:off x="2881" y="1609"/>
                <a:ext cx="37" cy="16"/>
              </a:xfrm>
              <a:custGeom>
                <a:gdLst>
                  <a:gd name="T0" fmla="*/ 10 w 14"/>
                  <a:gd name="T1" fmla="*/ 1 h 6"/>
                  <a:gd name="T2" fmla="*/ 12 w 14"/>
                  <a:gd name="T3" fmla="*/ 1 h 6"/>
                  <a:gd name="T4" fmla="*/ 11 w 14"/>
                  <a:gd name="T5" fmla="*/ 2 h 6"/>
                  <a:gd name="T6" fmla="*/ 12 w 14"/>
                  <a:gd name="T7" fmla="*/ 2 h 6"/>
                  <a:gd name="T8" fmla="*/ 12 w 14"/>
                  <a:gd name="T9" fmla="*/ 3 h 6"/>
                  <a:gd name="T10" fmla="*/ 14 w 14"/>
                  <a:gd name="T11" fmla="*/ 3 h 6"/>
                  <a:gd name="T12" fmla="*/ 8 w 14"/>
                  <a:gd name="T13" fmla="*/ 5 h 6"/>
                  <a:gd name="T14" fmla="*/ 4 w 14"/>
                  <a:gd name="T15" fmla="*/ 5 h 6"/>
                  <a:gd name="T16" fmla="*/ 4 w 14"/>
                  <a:gd name="T17" fmla="*/ 6 h 6"/>
                  <a:gd name="T18" fmla="*/ 1 w 14"/>
                  <a:gd name="T19" fmla="*/ 6 h 6"/>
                  <a:gd name="T20" fmla="*/ 4 w 14"/>
                  <a:gd name="T21" fmla="*/ 3 h 6"/>
                  <a:gd name="T22" fmla="*/ 0 w 14"/>
                  <a:gd name="T23" fmla="*/ 4 h 6"/>
                  <a:gd name="T24" fmla="*/ 4 w 14"/>
                  <a:gd name="T25" fmla="*/ 2 h 6"/>
                  <a:gd name="T26" fmla="*/ 3 w 14"/>
                  <a:gd name="T27" fmla="*/ 2 h 6"/>
                  <a:gd name="T28" fmla="*/ 4 w 14"/>
                  <a:gd name="T29" fmla="*/ 3 h 6"/>
                  <a:gd name="T30" fmla="*/ 4 w 14"/>
                  <a:gd name="T31" fmla="*/ 1 h 6"/>
                  <a:gd name="T32" fmla="*/ 6 w 14"/>
                  <a:gd name="T33" fmla="*/ 2 h 6"/>
                  <a:gd name="T34" fmla="*/ 7 w 14"/>
                  <a:gd name="T35" fmla="*/ 1 h 6"/>
                  <a:gd name="T36" fmla="*/ 6 w 14"/>
                  <a:gd name="T37" fmla="*/ 1 h 6"/>
                  <a:gd name="T38" fmla="*/ 10 w 14"/>
                  <a:gd name="T3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0" y="1"/>
                    </a:moveTo>
                    <a:cubicBezTo>
                      <a:pt x="10" y="1"/>
                      <a:pt x="11" y="1"/>
                      <a:pt x="12" y="1"/>
                    </a:cubicBezTo>
                    <a:cubicBezTo>
                      <a:pt x="11" y="1"/>
                      <a:pt x="10" y="0"/>
                      <a:pt x="11" y="2"/>
                    </a:cubicBezTo>
                    <a:cubicBezTo>
                      <a:pt x="11" y="2"/>
                      <a:pt x="12" y="2"/>
                      <a:pt x="12" y="2"/>
                    </a:cubicBezTo>
                    <a:cubicBezTo>
                      <a:pt x="12" y="2"/>
                      <a:pt x="11" y="3"/>
                      <a:pt x="12" y="3"/>
                    </a:cubicBezTo>
                    <a:cubicBezTo>
                      <a:pt x="14" y="3"/>
                      <a:pt x="14" y="3"/>
                      <a:pt x="14" y="3"/>
                    </a:cubicBezTo>
                    <a:cubicBezTo>
                      <a:pt x="12" y="4"/>
                      <a:pt x="10" y="4"/>
                      <a:pt x="8" y="5"/>
                    </a:cubicBezTo>
                    <a:cubicBezTo>
                      <a:pt x="4" y="5"/>
                      <a:pt x="4" y="5"/>
                      <a:pt x="4" y="5"/>
                    </a:cubicBezTo>
                    <a:cubicBezTo>
                      <a:pt x="4" y="6"/>
                      <a:pt x="4" y="6"/>
                      <a:pt x="4" y="6"/>
                    </a:cubicBezTo>
                    <a:cubicBezTo>
                      <a:pt x="3" y="5"/>
                      <a:pt x="2" y="6"/>
                      <a:pt x="1" y="6"/>
                    </a:cubicBezTo>
                    <a:cubicBezTo>
                      <a:pt x="2" y="5"/>
                      <a:pt x="3" y="5"/>
                      <a:pt x="4" y="3"/>
                    </a:cubicBezTo>
                    <a:cubicBezTo>
                      <a:pt x="2" y="2"/>
                      <a:pt x="2" y="5"/>
                      <a:pt x="0" y="4"/>
                    </a:cubicBezTo>
                    <a:cubicBezTo>
                      <a:pt x="2" y="3"/>
                      <a:pt x="2" y="2"/>
                      <a:pt x="4" y="2"/>
                    </a:cubicBezTo>
                    <a:cubicBezTo>
                      <a:pt x="4" y="2"/>
                      <a:pt x="3" y="2"/>
                      <a:pt x="3" y="2"/>
                    </a:cubicBezTo>
                    <a:cubicBezTo>
                      <a:pt x="3" y="3"/>
                      <a:pt x="4" y="3"/>
                      <a:pt x="4" y="3"/>
                    </a:cubicBezTo>
                    <a:cubicBezTo>
                      <a:pt x="6" y="2"/>
                      <a:pt x="4" y="2"/>
                      <a:pt x="4" y="1"/>
                    </a:cubicBezTo>
                    <a:cubicBezTo>
                      <a:pt x="5" y="2"/>
                      <a:pt x="6" y="2"/>
                      <a:pt x="6" y="2"/>
                    </a:cubicBezTo>
                    <a:cubicBezTo>
                      <a:pt x="7" y="1"/>
                      <a:pt x="7" y="1"/>
                      <a:pt x="7" y="1"/>
                    </a:cubicBezTo>
                    <a:cubicBezTo>
                      <a:pt x="6" y="1"/>
                      <a:pt x="6" y="1"/>
                      <a:pt x="6" y="1"/>
                    </a:cubicBezTo>
                    <a:cubicBezTo>
                      <a:pt x="7" y="1"/>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9" name="Freeform 1102">
                <a:extLst>
                  <a:ext uri="{FF2B5EF4-FFF2-40B4-BE49-F238E27FC236}">
                    <a16:creationId xmlns:a16="http://schemas.microsoft.com/office/drawing/2014/main" id="{8662EAEC-5416-4ED4-BBDC-90AF100327AD}"/>
                  </a:ext>
                </a:extLst>
              </p:cNvPr>
              <p:cNvSpPr/>
              <p:nvPr/>
            </p:nvSpPr>
            <p:spPr bwMode="auto">
              <a:xfrm>
                <a:off x="4182" y="1609"/>
                <a:ext cx="16" cy="8"/>
              </a:xfrm>
              <a:custGeom>
                <a:gdLst>
                  <a:gd name="T0" fmla="*/ 1 w 6"/>
                  <a:gd name="T1" fmla="*/ 2 h 3"/>
                  <a:gd name="T2" fmla="*/ 5 w 6"/>
                  <a:gd name="T3" fmla="*/ 1 h 3"/>
                  <a:gd name="T4" fmla="*/ 6 w 6"/>
                  <a:gd name="T5" fmla="*/ 2 h 3"/>
                  <a:gd name="T6" fmla="*/ 4 w 6"/>
                  <a:gd name="T7" fmla="*/ 3 h 3"/>
                  <a:gd name="T8" fmla="*/ 4 w 6"/>
                  <a:gd name="T9" fmla="*/ 3 h 3"/>
                  <a:gd name="T10" fmla="*/ 1 w 6"/>
                  <a:gd name="T11" fmla="*/ 3 h 3"/>
                  <a:gd name="T12" fmla="*/ 0 w 6"/>
                  <a:gd name="T13" fmla="*/ 2 h 3"/>
                  <a:gd name="T14" fmla="*/ 1 w 6"/>
                  <a:gd name="T15" fmla="*/ 1 h 3"/>
                  <a:gd name="T16" fmla="*/ 1 w 6"/>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2"/>
                    </a:moveTo>
                    <a:cubicBezTo>
                      <a:pt x="3" y="3"/>
                      <a:pt x="3" y="1"/>
                      <a:pt x="5" y="1"/>
                    </a:cubicBezTo>
                    <a:cubicBezTo>
                      <a:pt x="6" y="0"/>
                      <a:pt x="6" y="1"/>
                      <a:pt x="6" y="2"/>
                    </a:cubicBezTo>
                    <a:cubicBezTo>
                      <a:pt x="5" y="2"/>
                      <a:pt x="5" y="3"/>
                      <a:pt x="4" y="3"/>
                    </a:cubicBezTo>
                    <a:cubicBezTo>
                      <a:pt x="4" y="3"/>
                      <a:pt x="4" y="3"/>
                      <a:pt x="4" y="3"/>
                    </a:cubicBezTo>
                    <a:cubicBezTo>
                      <a:pt x="1" y="3"/>
                      <a:pt x="1" y="3"/>
                      <a:pt x="1" y="3"/>
                    </a:cubicBezTo>
                    <a:cubicBezTo>
                      <a:pt x="2" y="2"/>
                      <a:pt x="0" y="2"/>
                      <a:pt x="0" y="2"/>
                    </a:cubicBezTo>
                    <a:cubicBezTo>
                      <a:pt x="1" y="1"/>
                      <a:pt x="1" y="1"/>
                      <a:pt x="1" y="1"/>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0" name="Freeform 1103">
                <a:extLst>
                  <a:ext uri="{FF2B5EF4-FFF2-40B4-BE49-F238E27FC236}">
                    <a16:creationId xmlns:a16="http://schemas.microsoft.com/office/drawing/2014/main" id="{1906341C-7E7C-4F8C-B843-3E137F46BA28}"/>
                  </a:ext>
                </a:extLst>
              </p:cNvPr>
              <p:cNvSpPr/>
              <p:nvPr/>
            </p:nvSpPr>
            <p:spPr bwMode="auto">
              <a:xfrm>
                <a:off x="2122" y="161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1" name="Freeform 1104">
                <a:extLst>
                  <a:ext uri="{FF2B5EF4-FFF2-40B4-BE49-F238E27FC236}">
                    <a16:creationId xmlns:a16="http://schemas.microsoft.com/office/drawing/2014/main" id="{308F932B-E373-4AC5-81DC-585FDBED2D43}"/>
                  </a:ext>
                </a:extLst>
              </p:cNvPr>
              <p:cNvSpPr/>
              <p:nvPr/>
            </p:nvSpPr>
            <p:spPr bwMode="auto">
              <a:xfrm>
                <a:off x="3856" y="1609"/>
                <a:ext cx="88" cy="43"/>
              </a:xfrm>
              <a:custGeom>
                <a:gdLst>
                  <a:gd name="T0" fmla="*/ 32 w 33"/>
                  <a:gd name="T1" fmla="*/ 2 h 16"/>
                  <a:gd name="T2" fmla="*/ 31 w 33"/>
                  <a:gd name="T3" fmla="*/ 2 h 16"/>
                  <a:gd name="T4" fmla="*/ 29 w 33"/>
                  <a:gd name="T5" fmla="*/ 4 h 16"/>
                  <a:gd name="T6" fmla="*/ 31 w 33"/>
                  <a:gd name="T7" fmla="*/ 4 h 16"/>
                  <a:gd name="T8" fmla="*/ 31 w 33"/>
                  <a:gd name="T9" fmla="*/ 4 h 16"/>
                  <a:gd name="T10" fmla="*/ 31 w 33"/>
                  <a:gd name="T11" fmla="*/ 5 h 16"/>
                  <a:gd name="T12" fmla="*/ 32 w 33"/>
                  <a:gd name="T13" fmla="*/ 4 h 16"/>
                  <a:gd name="T14" fmla="*/ 32 w 33"/>
                  <a:gd name="T15" fmla="*/ 4 h 16"/>
                  <a:gd name="T16" fmla="*/ 33 w 33"/>
                  <a:gd name="T17" fmla="*/ 5 h 16"/>
                  <a:gd name="T18" fmla="*/ 31 w 33"/>
                  <a:gd name="T19" fmla="*/ 5 h 16"/>
                  <a:gd name="T20" fmla="*/ 30 w 33"/>
                  <a:gd name="T21" fmla="*/ 4 h 16"/>
                  <a:gd name="T22" fmla="*/ 26 w 33"/>
                  <a:gd name="T23" fmla="*/ 5 h 16"/>
                  <a:gd name="T24" fmla="*/ 27 w 33"/>
                  <a:gd name="T25" fmla="*/ 5 h 16"/>
                  <a:gd name="T26" fmla="*/ 27 w 33"/>
                  <a:gd name="T27" fmla="*/ 4 h 16"/>
                  <a:gd name="T28" fmla="*/ 24 w 33"/>
                  <a:gd name="T29" fmla="*/ 5 h 16"/>
                  <a:gd name="T30" fmla="*/ 27 w 33"/>
                  <a:gd name="T31" fmla="*/ 9 h 16"/>
                  <a:gd name="T32" fmla="*/ 25 w 33"/>
                  <a:gd name="T33" fmla="*/ 8 h 16"/>
                  <a:gd name="T34" fmla="*/ 25 w 33"/>
                  <a:gd name="T35" fmla="*/ 7 h 16"/>
                  <a:gd name="T36" fmla="*/ 19 w 33"/>
                  <a:gd name="T37" fmla="*/ 7 h 16"/>
                  <a:gd name="T38" fmla="*/ 19 w 33"/>
                  <a:gd name="T39" fmla="*/ 6 h 16"/>
                  <a:gd name="T40" fmla="*/ 18 w 33"/>
                  <a:gd name="T41" fmla="*/ 7 h 16"/>
                  <a:gd name="T42" fmla="*/ 19 w 33"/>
                  <a:gd name="T43" fmla="*/ 9 h 16"/>
                  <a:gd name="T44" fmla="*/ 18 w 33"/>
                  <a:gd name="T45" fmla="*/ 11 h 16"/>
                  <a:gd name="T46" fmla="*/ 13 w 33"/>
                  <a:gd name="T47" fmla="*/ 11 h 16"/>
                  <a:gd name="T48" fmla="*/ 13 w 33"/>
                  <a:gd name="T49" fmla="*/ 12 h 16"/>
                  <a:gd name="T50" fmla="*/ 14 w 33"/>
                  <a:gd name="T51" fmla="*/ 12 h 16"/>
                  <a:gd name="T52" fmla="*/ 11 w 33"/>
                  <a:gd name="T53" fmla="*/ 12 h 16"/>
                  <a:gd name="T54" fmla="*/ 7 w 33"/>
                  <a:gd name="T55" fmla="*/ 14 h 16"/>
                  <a:gd name="T56" fmla="*/ 3 w 33"/>
                  <a:gd name="T57" fmla="*/ 15 h 16"/>
                  <a:gd name="T58" fmla="*/ 1 w 33"/>
                  <a:gd name="T59" fmla="*/ 16 h 16"/>
                  <a:gd name="T60" fmla="*/ 0 w 33"/>
                  <a:gd name="T61" fmla="*/ 16 h 16"/>
                  <a:gd name="T62" fmla="*/ 4 w 33"/>
                  <a:gd name="T63" fmla="*/ 13 h 16"/>
                  <a:gd name="T64" fmla="*/ 8 w 33"/>
                  <a:gd name="T65" fmla="*/ 11 h 16"/>
                  <a:gd name="T66" fmla="*/ 11 w 33"/>
                  <a:gd name="T67" fmla="*/ 10 h 16"/>
                  <a:gd name="T68" fmla="*/ 11 w 33"/>
                  <a:gd name="T69" fmla="*/ 10 h 16"/>
                  <a:gd name="T70" fmla="*/ 19 w 33"/>
                  <a:gd name="T71" fmla="*/ 6 h 16"/>
                  <a:gd name="T72" fmla="*/ 19 w 33"/>
                  <a:gd name="T73" fmla="*/ 5 h 16"/>
                  <a:gd name="T74" fmla="*/ 26 w 33"/>
                  <a:gd name="T75" fmla="*/ 3 h 16"/>
                  <a:gd name="T76" fmla="*/ 27 w 33"/>
                  <a:gd name="T77" fmla="*/ 3 h 16"/>
                  <a:gd name="T78" fmla="*/ 27 w 33"/>
                  <a:gd name="T79" fmla="*/ 4 h 16"/>
                  <a:gd name="T80" fmla="*/ 29 w 33"/>
                  <a:gd name="T81" fmla="*/ 4 h 16"/>
                  <a:gd name="T82" fmla="*/ 28 w 33"/>
                  <a:gd name="T83" fmla="*/ 2 h 16"/>
                  <a:gd name="T84" fmla="*/ 32 w 33"/>
                  <a:gd name="T8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16">
                    <a:moveTo>
                      <a:pt x="32" y="2"/>
                    </a:moveTo>
                    <a:cubicBezTo>
                      <a:pt x="31" y="2"/>
                      <a:pt x="31" y="2"/>
                      <a:pt x="31" y="2"/>
                    </a:cubicBezTo>
                    <a:cubicBezTo>
                      <a:pt x="30" y="2"/>
                      <a:pt x="30" y="3"/>
                      <a:pt x="29" y="4"/>
                    </a:cubicBezTo>
                    <a:cubicBezTo>
                      <a:pt x="30" y="4"/>
                      <a:pt x="30" y="4"/>
                      <a:pt x="31" y="4"/>
                    </a:cubicBezTo>
                    <a:cubicBezTo>
                      <a:pt x="31" y="4"/>
                      <a:pt x="31" y="4"/>
                      <a:pt x="31" y="4"/>
                    </a:cubicBezTo>
                    <a:cubicBezTo>
                      <a:pt x="31" y="5"/>
                      <a:pt x="31" y="5"/>
                      <a:pt x="31" y="5"/>
                    </a:cubicBezTo>
                    <a:cubicBezTo>
                      <a:pt x="32" y="4"/>
                      <a:pt x="32" y="4"/>
                      <a:pt x="32" y="4"/>
                    </a:cubicBezTo>
                    <a:cubicBezTo>
                      <a:pt x="32" y="4"/>
                      <a:pt x="32" y="4"/>
                      <a:pt x="32" y="4"/>
                    </a:cubicBezTo>
                    <a:cubicBezTo>
                      <a:pt x="33" y="5"/>
                      <a:pt x="33" y="5"/>
                      <a:pt x="33" y="5"/>
                    </a:cubicBezTo>
                    <a:cubicBezTo>
                      <a:pt x="32" y="4"/>
                      <a:pt x="32" y="5"/>
                      <a:pt x="31" y="5"/>
                    </a:cubicBezTo>
                    <a:cubicBezTo>
                      <a:pt x="30" y="4"/>
                      <a:pt x="30" y="4"/>
                      <a:pt x="30" y="4"/>
                    </a:cubicBezTo>
                    <a:cubicBezTo>
                      <a:pt x="26" y="5"/>
                      <a:pt x="26" y="5"/>
                      <a:pt x="26" y="5"/>
                    </a:cubicBezTo>
                    <a:cubicBezTo>
                      <a:pt x="27" y="5"/>
                      <a:pt x="27" y="5"/>
                      <a:pt x="27" y="5"/>
                    </a:cubicBezTo>
                    <a:cubicBezTo>
                      <a:pt x="27" y="4"/>
                      <a:pt x="27" y="4"/>
                      <a:pt x="27" y="4"/>
                    </a:cubicBezTo>
                    <a:cubicBezTo>
                      <a:pt x="26" y="5"/>
                      <a:pt x="24" y="3"/>
                      <a:pt x="24" y="5"/>
                    </a:cubicBezTo>
                    <a:cubicBezTo>
                      <a:pt x="24" y="7"/>
                      <a:pt x="30" y="6"/>
                      <a:pt x="27" y="9"/>
                    </a:cubicBezTo>
                    <a:cubicBezTo>
                      <a:pt x="25" y="8"/>
                      <a:pt x="25" y="8"/>
                      <a:pt x="25" y="8"/>
                    </a:cubicBezTo>
                    <a:cubicBezTo>
                      <a:pt x="25" y="7"/>
                      <a:pt x="25" y="7"/>
                      <a:pt x="25" y="7"/>
                    </a:cubicBezTo>
                    <a:cubicBezTo>
                      <a:pt x="23" y="7"/>
                      <a:pt x="20" y="8"/>
                      <a:pt x="19" y="7"/>
                    </a:cubicBezTo>
                    <a:cubicBezTo>
                      <a:pt x="19" y="6"/>
                      <a:pt x="19" y="6"/>
                      <a:pt x="19" y="6"/>
                    </a:cubicBezTo>
                    <a:cubicBezTo>
                      <a:pt x="18" y="7"/>
                      <a:pt x="19" y="7"/>
                      <a:pt x="18" y="7"/>
                    </a:cubicBezTo>
                    <a:cubicBezTo>
                      <a:pt x="19" y="8"/>
                      <a:pt x="19" y="8"/>
                      <a:pt x="19" y="9"/>
                    </a:cubicBezTo>
                    <a:cubicBezTo>
                      <a:pt x="18" y="9"/>
                      <a:pt x="17" y="10"/>
                      <a:pt x="18" y="11"/>
                    </a:cubicBezTo>
                    <a:cubicBezTo>
                      <a:pt x="17" y="10"/>
                      <a:pt x="15" y="10"/>
                      <a:pt x="13" y="11"/>
                    </a:cubicBezTo>
                    <a:cubicBezTo>
                      <a:pt x="13" y="12"/>
                      <a:pt x="13" y="12"/>
                      <a:pt x="13" y="12"/>
                    </a:cubicBezTo>
                    <a:cubicBezTo>
                      <a:pt x="13" y="12"/>
                      <a:pt x="13" y="12"/>
                      <a:pt x="14" y="12"/>
                    </a:cubicBezTo>
                    <a:cubicBezTo>
                      <a:pt x="13" y="13"/>
                      <a:pt x="12" y="12"/>
                      <a:pt x="11" y="12"/>
                    </a:cubicBezTo>
                    <a:cubicBezTo>
                      <a:pt x="10" y="14"/>
                      <a:pt x="7" y="12"/>
                      <a:pt x="7" y="14"/>
                    </a:cubicBezTo>
                    <a:cubicBezTo>
                      <a:pt x="6" y="14"/>
                      <a:pt x="4" y="15"/>
                      <a:pt x="3" y="15"/>
                    </a:cubicBezTo>
                    <a:cubicBezTo>
                      <a:pt x="3" y="16"/>
                      <a:pt x="2" y="16"/>
                      <a:pt x="1" y="16"/>
                    </a:cubicBezTo>
                    <a:cubicBezTo>
                      <a:pt x="0" y="16"/>
                      <a:pt x="0" y="16"/>
                      <a:pt x="0" y="16"/>
                    </a:cubicBezTo>
                    <a:cubicBezTo>
                      <a:pt x="0" y="14"/>
                      <a:pt x="3" y="16"/>
                      <a:pt x="4" y="13"/>
                    </a:cubicBezTo>
                    <a:cubicBezTo>
                      <a:pt x="5" y="13"/>
                      <a:pt x="9" y="13"/>
                      <a:pt x="8" y="11"/>
                    </a:cubicBezTo>
                    <a:cubicBezTo>
                      <a:pt x="9" y="11"/>
                      <a:pt x="10" y="11"/>
                      <a:pt x="11" y="10"/>
                    </a:cubicBezTo>
                    <a:cubicBezTo>
                      <a:pt x="11" y="10"/>
                      <a:pt x="11" y="10"/>
                      <a:pt x="11" y="10"/>
                    </a:cubicBezTo>
                    <a:cubicBezTo>
                      <a:pt x="14" y="9"/>
                      <a:pt x="17" y="7"/>
                      <a:pt x="19" y="6"/>
                    </a:cubicBezTo>
                    <a:cubicBezTo>
                      <a:pt x="19" y="5"/>
                      <a:pt x="19" y="5"/>
                      <a:pt x="19" y="5"/>
                    </a:cubicBezTo>
                    <a:cubicBezTo>
                      <a:pt x="21" y="7"/>
                      <a:pt x="24" y="3"/>
                      <a:pt x="26" y="3"/>
                    </a:cubicBezTo>
                    <a:cubicBezTo>
                      <a:pt x="27" y="3"/>
                      <a:pt x="27" y="3"/>
                      <a:pt x="27" y="3"/>
                    </a:cubicBezTo>
                    <a:cubicBezTo>
                      <a:pt x="27" y="4"/>
                      <a:pt x="27" y="4"/>
                      <a:pt x="27" y="4"/>
                    </a:cubicBezTo>
                    <a:cubicBezTo>
                      <a:pt x="28" y="4"/>
                      <a:pt x="28" y="4"/>
                      <a:pt x="29" y="4"/>
                    </a:cubicBezTo>
                    <a:cubicBezTo>
                      <a:pt x="28" y="2"/>
                      <a:pt x="28" y="2"/>
                      <a:pt x="28" y="2"/>
                    </a:cubicBezTo>
                    <a:cubicBezTo>
                      <a:pt x="29" y="2"/>
                      <a:pt x="31"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2" name="Rectangle 1105">
                <a:extLst>
                  <a:ext uri="{FF2B5EF4-FFF2-40B4-BE49-F238E27FC236}">
                    <a16:creationId xmlns:a16="http://schemas.microsoft.com/office/drawing/2014/main" id="{17962314-B3D8-4D9E-BBA3-24865ABD6400}"/>
                  </a:ext>
                </a:extLst>
              </p:cNvPr>
              <p:cNvSpPr>
                <a:spLocks noChangeArrowheads="1"/>
              </p:cNvSpPr>
              <p:nvPr/>
            </p:nvSpPr>
            <p:spPr bwMode="auto">
              <a:xfrm>
                <a:off x="2221" y="161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3" name="Freeform 1106">
                <a:extLst>
                  <a:ext uri="{FF2B5EF4-FFF2-40B4-BE49-F238E27FC236}">
                    <a16:creationId xmlns:a16="http://schemas.microsoft.com/office/drawing/2014/main" id="{A2AD1FFE-0440-4C9B-BDA5-A336E19F7DCD}"/>
                  </a:ext>
                </a:extLst>
              </p:cNvPr>
              <p:cNvSpPr/>
              <p:nvPr/>
            </p:nvSpPr>
            <p:spPr bwMode="auto">
              <a:xfrm>
                <a:off x="3893" y="1614"/>
                <a:ext cx="21" cy="14"/>
              </a:xfrm>
              <a:custGeom>
                <a:gdLst>
                  <a:gd name="T0" fmla="*/ 8 w 8"/>
                  <a:gd name="T1" fmla="*/ 0 h 5"/>
                  <a:gd name="T2" fmla="*/ 6 w 8"/>
                  <a:gd name="T3" fmla="*/ 2 h 5"/>
                  <a:gd name="T4" fmla="*/ 5 w 8"/>
                  <a:gd name="T5" fmla="*/ 1 h 5"/>
                  <a:gd name="T6" fmla="*/ 3 w 8"/>
                  <a:gd name="T7" fmla="*/ 2 h 5"/>
                  <a:gd name="T8" fmla="*/ 5 w 8"/>
                  <a:gd name="T9" fmla="*/ 2 h 5"/>
                  <a:gd name="T10" fmla="*/ 1 w 8"/>
                  <a:gd name="T11" fmla="*/ 4 h 5"/>
                  <a:gd name="T12" fmla="*/ 0 w 8"/>
                  <a:gd name="T13" fmla="*/ 4 h 5"/>
                  <a:gd name="T14" fmla="*/ 6 w 8"/>
                  <a:gd name="T15" fmla="*/ 1 h 5"/>
                  <a:gd name="T16" fmla="*/ 8 w 8"/>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0"/>
                    </a:moveTo>
                    <a:cubicBezTo>
                      <a:pt x="7" y="1"/>
                      <a:pt x="5" y="1"/>
                      <a:pt x="6" y="2"/>
                    </a:cubicBezTo>
                    <a:cubicBezTo>
                      <a:pt x="5" y="1"/>
                      <a:pt x="5" y="1"/>
                      <a:pt x="5" y="1"/>
                    </a:cubicBezTo>
                    <a:cubicBezTo>
                      <a:pt x="5" y="1"/>
                      <a:pt x="4" y="2"/>
                      <a:pt x="3" y="2"/>
                    </a:cubicBezTo>
                    <a:cubicBezTo>
                      <a:pt x="4" y="2"/>
                      <a:pt x="4" y="2"/>
                      <a:pt x="5" y="2"/>
                    </a:cubicBezTo>
                    <a:cubicBezTo>
                      <a:pt x="4" y="5"/>
                      <a:pt x="2" y="1"/>
                      <a:pt x="1" y="4"/>
                    </a:cubicBezTo>
                    <a:cubicBezTo>
                      <a:pt x="0" y="4"/>
                      <a:pt x="0" y="4"/>
                      <a:pt x="0" y="4"/>
                    </a:cubicBezTo>
                    <a:cubicBezTo>
                      <a:pt x="2" y="3"/>
                      <a:pt x="3" y="1"/>
                      <a:pt x="6" y="1"/>
                    </a:cubicBezTo>
                    <a:cubicBezTo>
                      <a:pt x="6"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4" name="Freeform 1107">
                <a:extLst>
                  <a:ext uri="{FF2B5EF4-FFF2-40B4-BE49-F238E27FC236}">
                    <a16:creationId xmlns:a16="http://schemas.microsoft.com/office/drawing/2014/main" id="{A018A8B7-3129-4F0D-88D3-08FA758A9B76}"/>
                  </a:ext>
                </a:extLst>
              </p:cNvPr>
              <p:cNvSpPr/>
              <p:nvPr/>
            </p:nvSpPr>
            <p:spPr bwMode="auto">
              <a:xfrm>
                <a:off x="3768" y="1614"/>
                <a:ext cx="416" cy="180"/>
              </a:xfrm>
              <a:custGeom>
                <a:gdLst>
                  <a:gd name="T0" fmla="*/ 154 w 156"/>
                  <a:gd name="T1" fmla="*/ 4 h 67"/>
                  <a:gd name="T2" fmla="*/ 152 w 156"/>
                  <a:gd name="T3" fmla="*/ 4 h 67"/>
                  <a:gd name="T4" fmla="*/ 147 w 156"/>
                  <a:gd name="T5" fmla="*/ 6 h 67"/>
                  <a:gd name="T6" fmla="*/ 144 w 156"/>
                  <a:gd name="T7" fmla="*/ 9 h 67"/>
                  <a:gd name="T8" fmla="*/ 142 w 156"/>
                  <a:gd name="T9" fmla="*/ 8 h 67"/>
                  <a:gd name="T10" fmla="*/ 134 w 156"/>
                  <a:gd name="T11" fmla="*/ 11 h 67"/>
                  <a:gd name="T12" fmla="*/ 137 w 156"/>
                  <a:gd name="T13" fmla="*/ 17 h 67"/>
                  <a:gd name="T14" fmla="*/ 127 w 156"/>
                  <a:gd name="T15" fmla="*/ 23 h 67"/>
                  <a:gd name="T16" fmla="*/ 125 w 156"/>
                  <a:gd name="T17" fmla="*/ 24 h 67"/>
                  <a:gd name="T18" fmla="*/ 121 w 156"/>
                  <a:gd name="T19" fmla="*/ 28 h 67"/>
                  <a:gd name="T20" fmla="*/ 111 w 156"/>
                  <a:gd name="T21" fmla="*/ 26 h 67"/>
                  <a:gd name="T22" fmla="*/ 109 w 156"/>
                  <a:gd name="T23" fmla="*/ 28 h 67"/>
                  <a:gd name="T24" fmla="*/ 105 w 156"/>
                  <a:gd name="T25" fmla="*/ 31 h 67"/>
                  <a:gd name="T26" fmla="*/ 99 w 156"/>
                  <a:gd name="T27" fmla="*/ 33 h 67"/>
                  <a:gd name="T28" fmla="*/ 103 w 156"/>
                  <a:gd name="T29" fmla="*/ 30 h 67"/>
                  <a:gd name="T30" fmla="*/ 105 w 156"/>
                  <a:gd name="T31" fmla="*/ 28 h 67"/>
                  <a:gd name="T32" fmla="*/ 76 w 156"/>
                  <a:gd name="T33" fmla="*/ 43 h 67"/>
                  <a:gd name="T34" fmla="*/ 60 w 156"/>
                  <a:gd name="T35" fmla="*/ 47 h 67"/>
                  <a:gd name="T36" fmla="*/ 53 w 156"/>
                  <a:gd name="T37" fmla="*/ 49 h 67"/>
                  <a:gd name="T38" fmla="*/ 47 w 156"/>
                  <a:gd name="T39" fmla="*/ 50 h 67"/>
                  <a:gd name="T40" fmla="*/ 41 w 156"/>
                  <a:gd name="T41" fmla="*/ 51 h 67"/>
                  <a:gd name="T42" fmla="*/ 36 w 156"/>
                  <a:gd name="T43" fmla="*/ 54 h 67"/>
                  <a:gd name="T44" fmla="*/ 24 w 156"/>
                  <a:gd name="T45" fmla="*/ 57 h 67"/>
                  <a:gd name="T46" fmla="*/ 17 w 156"/>
                  <a:gd name="T47" fmla="*/ 60 h 67"/>
                  <a:gd name="T48" fmla="*/ 17 w 156"/>
                  <a:gd name="T49" fmla="*/ 62 h 67"/>
                  <a:gd name="T50" fmla="*/ 12 w 156"/>
                  <a:gd name="T51" fmla="*/ 62 h 67"/>
                  <a:gd name="T52" fmla="*/ 10 w 156"/>
                  <a:gd name="T53" fmla="*/ 63 h 67"/>
                  <a:gd name="T54" fmla="*/ 8 w 156"/>
                  <a:gd name="T55" fmla="*/ 64 h 67"/>
                  <a:gd name="T56" fmla="*/ 5 w 156"/>
                  <a:gd name="T57" fmla="*/ 65 h 67"/>
                  <a:gd name="T58" fmla="*/ 0 w 156"/>
                  <a:gd name="T59" fmla="*/ 65 h 67"/>
                  <a:gd name="T60" fmla="*/ 13 w 156"/>
                  <a:gd name="T61" fmla="*/ 60 h 67"/>
                  <a:gd name="T62" fmla="*/ 30 w 156"/>
                  <a:gd name="T63" fmla="*/ 50 h 67"/>
                  <a:gd name="T64" fmla="*/ 36 w 156"/>
                  <a:gd name="T65" fmla="*/ 47 h 67"/>
                  <a:gd name="T66" fmla="*/ 38 w 156"/>
                  <a:gd name="T67" fmla="*/ 44 h 67"/>
                  <a:gd name="T68" fmla="*/ 39 w 156"/>
                  <a:gd name="T69" fmla="*/ 45 h 67"/>
                  <a:gd name="T70" fmla="*/ 47 w 156"/>
                  <a:gd name="T71" fmla="*/ 42 h 67"/>
                  <a:gd name="T72" fmla="*/ 58 w 156"/>
                  <a:gd name="T73" fmla="*/ 37 h 67"/>
                  <a:gd name="T74" fmla="*/ 63 w 156"/>
                  <a:gd name="T75" fmla="*/ 33 h 67"/>
                  <a:gd name="T76" fmla="*/ 64 w 156"/>
                  <a:gd name="T77" fmla="*/ 33 h 67"/>
                  <a:gd name="T78" fmla="*/ 67 w 156"/>
                  <a:gd name="T79" fmla="*/ 31 h 67"/>
                  <a:gd name="T80" fmla="*/ 73 w 156"/>
                  <a:gd name="T81" fmla="*/ 28 h 67"/>
                  <a:gd name="T82" fmla="*/ 75 w 156"/>
                  <a:gd name="T83" fmla="*/ 28 h 67"/>
                  <a:gd name="T84" fmla="*/ 78 w 156"/>
                  <a:gd name="T85" fmla="*/ 26 h 67"/>
                  <a:gd name="T86" fmla="*/ 81 w 156"/>
                  <a:gd name="T87" fmla="*/ 26 h 67"/>
                  <a:gd name="T88" fmla="*/ 81 w 156"/>
                  <a:gd name="T89" fmla="*/ 24 h 67"/>
                  <a:gd name="T90" fmla="*/ 83 w 156"/>
                  <a:gd name="T91" fmla="*/ 23 h 67"/>
                  <a:gd name="T92" fmla="*/ 88 w 156"/>
                  <a:gd name="T93" fmla="*/ 20 h 67"/>
                  <a:gd name="T94" fmla="*/ 94 w 156"/>
                  <a:gd name="T95" fmla="*/ 18 h 67"/>
                  <a:gd name="T96" fmla="*/ 98 w 156"/>
                  <a:gd name="T97" fmla="*/ 16 h 67"/>
                  <a:gd name="T98" fmla="*/ 102 w 156"/>
                  <a:gd name="T99" fmla="*/ 17 h 67"/>
                  <a:gd name="T100" fmla="*/ 102 w 156"/>
                  <a:gd name="T101" fmla="*/ 15 h 67"/>
                  <a:gd name="T102" fmla="*/ 113 w 156"/>
                  <a:gd name="T103" fmla="*/ 11 h 67"/>
                  <a:gd name="T104" fmla="*/ 116 w 156"/>
                  <a:gd name="T105" fmla="*/ 10 h 67"/>
                  <a:gd name="T106" fmla="*/ 124 w 156"/>
                  <a:gd name="T107" fmla="*/ 9 h 67"/>
                  <a:gd name="T108" fmla="*/ 127 w 156"/>
                  <a:gd name="T109" fmla="*/ 11 h 67"/>
                  <a:gd name="T110" fmla="*/ 129 w 156"/>
                  <a:gd name="T111" fmla="*/ 10 h 67"/>
                  <a:gd name="T112" fmla="*/ 127 w 156"/>
                  <a:gd name="T113" fmla="*/ 7 h 67"/>
                  <a:gd name="T114" fmla="*/ 130 w 156"/>
                  <a:gd name="T115" fmla="*/ 10 h 67"/>
                  <a:gd name="T116" fmla="*/ 139 w 156"/>
                  <a:gd name="T117" fmla="*/ 6 h 67"/>
                  <a:gd name="T118" fmla="*/ 141 w 156"/>
                  <a:gd name="T119" fmla="*/ 7 h 67"/>
                  <a:gd name="T120" fmla="*/ 145 w 156"/>
                  <a:gd name="T121" fmla="*/ 5 h 67"/>
                  <a:gd name="T122" fmla="*/ 146 w 156"/>
                  <a:gd name="T123" fmla="*/ 4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67">
                    <a:moveTo>
                      <a:pt x="151" y="3"/>
                    </a:moveTo>
                    <a:cubicBezTo>
                      <a:pt x="153" y="3"/>
                      <a:pt x="154" y="2"/>
                      <a:pt x="155" y="2"/>
                    </a:cubicBezTo>
                    <a:cubicBezTo>
                      <a:pt x="154" y="3"/>
                      <a:pt x="156" y="3"/>
                      <a:pt x="154" y="4"/>
                    </a:cubicBezTo>
                    <a:cubicBezTo>
                      <a:pt x="155" y="4"/>
                      <a:pt x="155" y="4"/>
                      <a:pt x="155" y="4"/>
                    </a:cubicBezTo>
                    <a:cubicBezTo>
                      <a:pt x="155" y="4"/>
                      <a:pt x="155" y="4"/>
                      <a:pt x="155" y="4"/>
                    </a:cubicBezTo>
                    <a:cubicBezTo>
                      <a:pt x="155" y="5"/>
                      <a:pt x="153" y="3"/>
                      <a:pt x="152" y="4"/>
                    </a:cubicBezTo>
                    <a:cubicBezTo>
                      <a:pt x="152" y="3"/>
                      <a:pt x="151" y="3"/>
                      <a:pt x="151" y="2"/>
                    </a:cubicBezTo>
                    <a:cubicBezTo>
                      <a:pt x="150" y="3"/>
                      <a:pt x="150" y="3"/>
                      <a:pt x="150" y="3"/>
                    </a:cubicBezTo>
                    <a:cubicBezTo>
                      <a:pt x="152" y="4"/>
                      <a:pt x="148" y="5"/>
                      <a:pt x="147" y="6"/>
                    </a:cubicBezTo>
                    <a:cubicBezTo>
                      <a:pt x="146" y="6"/>
                      <a:pt x="146" y="6"/>
                      <a:pt x="146" y="6"/>
                    </a:cubicBezTo>
                    <a:cubicBezTo>
                      <a:pt x="146" y="7"/>
                      <a:pt x="146" y="7"/>
                      <a:pt x="146" y="7"/>
                    </a:cubicBezTo>
                    <a:cubicBezTo>
                      <a:pt x="144" y="6"/>
                      <a:pt x="145" y="8"/>
                      <a:pt x="144" y="9"/>
                    </a:cubicBezTo>
                    <a:cubicBezTo>
                      <a:pt x="144" y="9"/>
                      <a:pt x="144" y="9"/>
                      <a:pt x="144" y="9"/>
                    </a:cubicBezTo>
                    <a:cubicBezTo>
                      <a:pt x="142" y="9"/>
                      <a:pt x="142" y="9"/>
                      <a:pt x="142" y="9"/>
                    </a:cubicBezTo>
                    <a:cubicBezTo>
                      <a:pt x="142" y="8"/>
                      <a:pt x="142" y="8"/>
                      <a:pt x="142" y="8"/>
                    </a:cubicBezTo>
                    <a:cubicBezTo>
                      <a:pt x="141" y="7"/>
                      <a:pt x="140" y="9"/>
                      <a:pt x="140" y="9"/>
                    </a:cubicBezTo>
                    <a:cubicBezTo>
                      <a:pt x="140" y="10"/>
                      <a:pt x="140" y="10"/>
                      <a:pt x="140" y="10"/>
                    </a:cubicBezTo>
                    <a:cubicBezTo>
                      <a:pt x="137" y="10"/>
                      <a:pt x="136" y="13"/>
                      <a:pt x="134" y="11"/>
                    </a:cubicBezTo>
                    <a:cubicBezTo>
                      <a:pt x="133" y="12"/>
                      <a:pt x="130" y="13"/>
                      <a:pt x="133" y="15"/>
                    </a:cubicBezTo>
                    <a:cubicBezTo>
                      <a:pt x="133" y="15"/>
                      <a:pt x="135" y="15"/>
                      <a:pt x="134" y="16"/>
                    </a:cubicBezTo>
                    <a:cubicBezTo>
                      <a:pt x="137" y="17"/>
                      <a:pt x="137" y="17"/>
                      <a:pt x="137" y="17"/>
                    </a:cubicBezTo>
                    <a:cubicBezTo>
                      <a:pt x="138" y="17"/>
                      <a:pt x="137" y="16"/>
                      <a:pt x="138" y="16"/>
                    </a:cubicBezTo>
                    <a:cubicBezTo>
                      <a:pt x="136" y="19"/>
                      <a:pt x="132" y="20"/>
                      <a:pt x="129" y="22"/>
                    </a:cubicBezTo>
                    <a:cubicBezTo>
                      <a:pt x="128" y="22"/>
                      <a:pt x="127" y="23"/>
                      <a:pt x="127" y="23"/>
                    </a:cubicBezTo>
                    <a:cubicBezTo>
                      <a:pt x="127" y="24"/>
                      <a:pt x="127" y="24"/>
                      <a:pt x="127" y="24"/>
                    </a:cubicBezTo>
                    <a:cubicBezTo>
                      <a:pt x="126" y="23"/>
                      <a:pt x="126" y="23"/>
                      <a:pt x="126" y="23"/>
                    </a:cubicBezTo>
                    <a:cubicBezTo>
                      <a:pt x="126" y="24"/>
                      <a:pt x="125" y="23"/>
                      <a:pt x="125" y="24"/>
                    </a:cubicBezTo>
                    <a:cubicBezTo>
                      <a:pt x="126" y="25"/>
                      <a:pt x="126" y="25"/>
                      <a:pt x="126" y="25"/>
                    </a:cubicBezTo>
                    <a:cubicBezTo>
                      <a:pt x="125" y="26"/>
                      <a:pt x="123" y="27"/>
                      <a:pt x="121" y="27"/>
                    </a:cubicBezTo>
                    <a:cubicBezTo>
                      <a:pt x="121" y="28"/>
                      <a:pt x="121" y="28"/>
                      <a:pt x="121" y="28"/>
                    </a:cubicBezTo>
                    <a:cubicBezTo>
                      <a:pt x="121" y="27"/>
                      <a:pt x="121" y="27"/>
                      <a:pt x="121" y="27"/>
                    </a:cubicBezTo>
                    <a:cubicBezTo>
                      <a:pt x="117" y="30"/>
                      <a:pt x="116" y="24"/>
                      <a:pt x="113" y="27"/>
                    </a:cubicBezTo>
                    <a:cubicBezTo>
                      <a:pt x="113" y="27"/>
                      <a:pt x="112" y="27"/>
                      <a:pt x="111" y="26"/>
                    </a:cubicBezTo>
                    <a:cubicBezTo>
                      <a:pt x="111" y="27"/>
                      <a:pt x="111" y="27"/>
                      <a:pt x="111" y="27"/>
                    </a:cubicBezTo>
                    <a:cubicBezTo>
                      <a:pt x="111" y="28"/>
                      <a:pt x="110" y="26"/>
                      <a:pt x="110" y="27"/>
                    </a:cubicBezTo>
                    <a:cubicBezTo>
                      <a:pt x="109" y="27"/>
                      <a:pt x="110" y="28"/>
                      <a:pt x="109" y="28"/>
                    </a:cubicBezTo>
                    <a:cubicBezTo>
                      <a:pt x="110" y="29"/>
                      <a:pt x="110" y="29"/>
                      <a:pt x="110" y="29"/>
                    </a:cubicBezTo>
                    <a:cubicBezTo>
                      <a:pt x="110" y="29"/>
                      <a:pt x="107" y="29"/>
                      <a:pt x="105" y="30"/>
                    </a:cubicBezTo>
                    <a:cubicBezTo>
                      <a:pt x="105" y="31"/>
                      <a:pt x="105" y="31"/>
                      <a:pt x="105" y="31"/>
                    </a:cubicBezTo>
                    <a:cubicBezTo>
                      <a:pt x="106" y="31"/>
                      <a:pt x="106" y="31"/>
                      <a:pt x="106" y="31"/>
                    </a:cubicBezTo>
                    <a:cubicBezTo>
                      <a:pt x="104" y="32"/>
                      <a:pt x="101" y="32"/>
                      <a:pt x="100" y="34"/>
                    </a:cubicBezTo>
                    <a:cubicBezTo>
                      <a:pt x="99" y="34"/>
                      <a:pt x="99" y="33"/>
                      <a:pt x="99" y="33"/>
                    </a:cubicBezTo>
                    <a:cubicBezTo>
                      <a:pt x="98" y="34"/>
                      <a:pt x="98" y="34"/>
                      <a:pt x="98" y="34"/>
                    </a:cubicBezTo>
                    <a:cubicBezTo>
                      <a:pt x="98" y="33"/>
                      <a:pt x="98" y="33"/>
                      <a:pt x="98" y="33"/>
                    </a:cubicBezTo>
                    <a:cubicBezTo>
                      <a:pt x="99" y="32"/>
                      <a:pt x="102" y="31"/>
                      <a:pt x="103" y="30"/>
                    </a:cubicBezTo>
                    <a:cubicBezTo>
                      <a:pt x="103" y="30"/>
                      <a:pt x="103" y="30"/>
                      <a:pt x="103" y="30"/>
                    </a:cubicBezTo>
                    <a:cubicBezTo>
                      <a:pt x="104" y="31"/>
                      <a:pt x="105" y="30"/>
                      <a:pt x="106" y="29"/>
                    </a:cubicBezTo>
                    <a:cubicBezTo>
                      <a:pt x="106" y="28"/>
                      <a:pt x="105" y="29"/>
                      <a:pt x="105" y="28"/>
                    </a:cubicBezTo>
                    <a:cubicBezTo>
                      <a:pt x="102" y="28"/>
                      <a:pt x="101" y="31"/>
                      <a:pt x="99" y="32"/>
                    </a:cubicBezTo>
                    <a:cubicBezTo>
                      <a:pt x="93" y="34"/>
                      <a:pt x="88" y="38"/>
                      <a:pt x="82" y="39"/>
                    </a:cubicBezTo>
                    <a:cubicBezTo>
                      <a:pt x="80" y="41"/>
                      <a:pt x="77" y="40"/>
                      <a:pt x="76" y="43"/>
                    </a:cubicBezTo>
                    <a:cubicBezTo>
                      <a:pt x="74" y="41"/>
                      <a:pt x="71" y="44"/>
                      <a:pt x="70" y="43"/>
                    </a:cubicBezTo>
                    <a:cubicBezTo>
                      <a:pt x="68" y="43"/>
                      <a:pt x="67" y="45"/>
                      <a:pt x="64" y="45"/>
                    </a:cubicBezTo>
                    <a:cubicBezTo>
                      <a:pt x="64" y="46"/>
                      <a:pt x="61" y="46"/>
                      <a:pt x="60" y="47"/>
                    </a:cubicBezTo>
                    <a:cubicBezTo>
                      <a:pt x="59" y="47"/>
                      <a:pt x="59" y="45"/>
                      <a:pt x="58" y="45"/>
                    </a:cubicBezTo>
                    <a:cubicBezTo>
                      <a:pt x="58" y="47"/>
                      <a:pt x="56" y="46"/>
                      <a:pt x="57" y="47"/>
                    </a:cubicBezTo>
                    <a:cubicBezTo>
                      <a:pt x="55" y="47"/>
                      <a:pt x="53" y="48"/>
                      <a:pt x="53" y="49"/>
                    </a:cubicBezTo>
                    <a:cubicBezTo>
                      <a:pt x="53" y="48"/>
                      <a:pt x="52" y="48"/>
                      <a:pt x="52" y="48"/>
                    </a:cubicBezTo>
                    <a:cubicBezTo>
                      <a:pt x="52" y="50"/>
                      <a:pt x="50" y="49"/>
                      <a:pt x="49" y="50"/>
                    </a:cubicBezTo>
                    <a:cubicBezTo>
                      <a:pt x="49" y="49"/>
                      <a:pt x="48" y="50"/>
                      <a:pt x="47" y="50"/>
                    </a:cubicBezTo>
                    <a:cubicBezTo>
                      <a:pt x="47" y="51"/>
                      <a:pt x="44" y="52"/>
                      <a:pt x="42" y="52"/>
                    </a:cubicBezTo>
                    <a:cubicBezTo>
                      <a:pt x="42" y="52"/>
                      <a:pt x="42" y="52"/>
                      <a:pt x="42" y="52"/>
                    </a:cubicBezTo>
                    <a:cubicBezTo>
                      <a:pt x="41" y="51"/>
                      <a:pt x="41" y="51"/>
                      <a:pt x="41" y="51"/>
                    </a:cubicBezTo>
                    <a:cubicBezTo>
                      <a:pt x="40" y="51"/>
                      <a:pt x="41" y="52"/>
                      <a:pt x="41" y="52"/>
                    </a:cubicBezTo>
                    <a:cubicBezTo>
                      <a:pt x="40" y="53"/>
                      <a:pt x="39" y="53"/>
                      <a:pt x="36" y="53"/>
                    </a:cubicBezTo>
                    <a:cubicBezTo>
                      <a:pt x="36" y="53"/>
                      <a:pt x="36" y="53"/>
                      <a:pt x="36" y="54"/>
                    </a:cubicBezTo>
                    <a:cubicBezTo>
                      <a:pt x="37" y="54"/>
                      <a:pt x="37" y="54"/>
                      <a:pt x="37" y="54"/>
                    </a:cubicBezTo>
                    <a:cubicBezTo>
                      <a:pt x="35" y="53"/>
                      <a:pt x="34" y="55"/>
                      <a:pt x="33" y="55"/>
                    </a:cubicBezTo>
                    <a:cubicBezTo>
                      <a:pt x="30" y="56"/>
                      <a:pt x="26" y="58"/>
                      <a:pt x="24" y="57"/>
                    </a:cubicBezTo>
                    <a:cubicBezTo>
                      <a:pt x="23" y="60"/>
                      <a:pt x="20" y="58"/>
                      <a:pt x="19" y="59"/>
                    </a:cubicBezTo>
                    <a:cubicBezTo>
                      <a:pt x="18" y="60"/>
                      <a:pt x="17" y="58"/>
                      <a:pt x="17" y="59"/>
                    </a:cubicBezTo>
                    <a:cubicBezTo>
                      <a:pt x="17" y="60"/>
                      <a:pt x="17" y="60"/>
                      <a:pt x="17" y="60"/>
                    </a:cubicBezTo>
                    <a:cubicBezTo>
                      <a:pt x="16" y="61"/>
                      <a:pt x="16" y="61"/>
                      <a:pt x="16" y="61"/>
                    </a:cubicBezTo>
                    <a:cubicBezTo>
                      <a:pt x="17" y="61"/>
                      <a:pt x="17" y="61"/>
                      <a:pt x="17" y="61"/>
                    </a:cubicBezTo>
                    <a:cubicBezTo>
                      <a:pt x="17" y="62"/>
                      <a:pt x="17" y="62"/>
                      <a:pt x="17" y="62"/>
                    </a:cubicBezTo>
                    <a:cubicBezTo>
                      <a:pt x="17" y="61"/>
                      <a:pt x="16" y="60"/>
                      <a:pt x="15" y="61"/>
                    </a:cubicBezTo>
                    <a:cubicBezTo>
                      <a:pt x="13" y="62"/>
                      <a:pt x="13" y="62"/>
                      <a:pt x="13" y="62"/>
                    </a:cubicBezTo>
                    <a:cubicBezTo>
                      <a:pt x="12" y="62"/>
                      <a:pt x="12" y="62"/>
                      <a:pt x="12" y="62"/>
                    </a:cubicBezTo>
                    <a:cubicBezTo>
                      <a:pt x="11" y="63"/>
                      <a:pt x="11" y="63"/>
                      <a:pt x="11" y="63"/>
                    </a:cubicBezTo>
                    <a:cubicBezTo>
                      <a:pt x="11" y="62"/>
                      <a:pt x="11" y="62"/>
                      <a:pt x="11" y="62"/>
                    </a:cubicBezTo>
                    <a:cubicBezTo>
                      <a:pt x="10" y="63"/>
                      <a:pt x="10" y="63"/>
                      <a:pt x="10" y="63"/>
                    </a:cubicBezTo>
                    <a:cubicBezTo>
                      <a:pt x="10" y="62"/>
                      <a:pt x="10" y="62"/>
                      <a:pt x="10" y="62"/>
                    </a:cubicBezTo>
                    <a:cubicBezTo>
                      <a:pt x="10" y="62"/>
                      <a:pt x="10" y="62"/>
                      <a:pt x="10" y="62"/>
                    </a:cubicBezTo>
                    <a:cubicBezTo>
                      <a:pt x="8" y="62"/>
                      <a:pt x="10" y="64"/>
                      <a:pt x="8" y="64"/>
                    </a:cubicBezTo>
                    <a:cubicBezTo>
                      <a:pt x="8" y="63"/>
                      <a:pt x="7" y="64"/>
                      <a:pt x="6" y="63"/>
                    </a:cubicBezTo>
                    <a:cubicBezTo>
                      <a:pt x="6" y="64"/>
                      <a:pt x="6" y="64"/>
                      <a:pt x="6" y="64"/>
                    </a:cubicBezTo>
                    <a:cubicBezTo>
                      <a:pt x="6" y="63"/>
                      <a:pt x="4" y="64"/>
                      <a:pt x="5" y="65"/>
                    </a:cubicBezTo>
                    <a:cubicBezTo>
                      <a:pt x="4" y="64"/>
                      <a:pt x="3" y="67"/>
                      <a:pt x="2" y="65"/>
                    </a:cubicBezTo>
                    <a:cubicBezTo>
                      <a:pt x="2" y="66"/>
                      <a:pt x="2" y="66"/>
                      <a:pt x="2" y="66"/>
                    </a:cubicBezTo>
                    <a:cubicBezTo>
                      <a:pt x="0" y="65"/>
                      <a:pt x="0" y="65"/>
                      <a:pt x="0" y="65"/>
                    </a:cubicBezTo>
                    <a:cubicBezTo>
                      <a:pt x="2" y="64"/>
                      <a:pt x="4" y="64"/>
                      <a:pt x="5" y="63"/>
                    </a:cubicBezTo>
                    <a:cubicBezTo>
                      <a:pt x="7" y="62"/>
                      <a:pt x="8" y="62"/>
                      <a:pt x="9" y="61"/>
                    </a:cubicBezTo>
                    <a:cubicBezTo>
                      <a:pt x="11" y="61"/>
                      <a:pt x="12" y="59"/>
                      <a:pt x="13" y="60"/>
                    </a:cubicBezTo>
                    <a:cubicBezTo>
                      <a:pt x="13" y="58"/>
                      <a:pt x="17" y="57"/>
                      <a:pt x="18" y="56"/>
                    </a:cubicBezTo>
                    <a:cubicBezTo>
                      <a:pt x="20" y="55"/>
                      <a:pt x="23" y="54"/>
                      <a:pt x="24" y="53"/>
                    </a:cubicBezTo>
                    <a:cubicBezTo>
                      <a:pt x="25" y="51"/>
                      <a:pt x="28" y="52"/>
                      <a:pt x="30" y="50"/>
                    </a:cubicBezTo>
                    <a:cubicBezTo>
                      <a:pt x="29" y="49"/>
                      <a:pt x="29" y="49"/>
                      <a:pt x="29" y="49"/>
                    </a:cubicBezTo>
                    <a:cubicBezTo>
                      <a:pt x="31" y="50"/>
                      <a:pt x="32" y="48"/>
                      <a:pt x="33" y="48"/>
                    </a:cubicBezTo>
                    <a:cubicBezTo>
                      <a:pt x="34" y="48"/>
                      <a:pt x="36" y="48"/>
                      <a:pt x="36" y="47"/>
                    </a:cubicBezTo>
                    <a:cubicBezTo>
                      <a:pt x="35" y="47"/>
                      <a:pt x="34" y="46"/>
                      <a:pt x="35" y="45"/>
                    </a:cubicBezTo>
                    <a:cubicBezTo>
                      <a:pt x="37" y="44"/>
                      <a:pt x="37" y="42"/>
                      <a:pt x="40" y="42"/>
                    </a:cubicBezTo>
                    <a:cubicBezTo>
                      <a:pt x="40" y="43"/>
                      <a:pt x="39" y="44"/>
                      <a:pt x="38" y="44"/>
                    </a:cubicBezTo>
                    <a:cubicBezTo>
                      <a:pt x="36" y="44"/>
                      <a:pt x="36" y="45"/>
                      <a:pt x="35" y="46"/>
                    </a:cubicBezTo>
                    <a:cubicBezTo>
                      <a:pt x="36" y="47"/>
                      <a:pt x="37" y="47"/>
                      <a:pt x="38" y="46"/>
                    </a:cubicBezTo>
                    <a:cubicBezTo>
                      <a:pt x="39" y="46"/>
                      <a:pt x="39" y="45"/>
                      <a:pt x="39" y="45"/>
                    </a:cubicBezTo>
                    <a:cubicBezTo>
                      <a:pt x="40" y="46"/>
                      <a:pt x="42" y="45"/>
                      <a:pt x="43" y="44"/>
                    </a:cubicBezTo>
                    <a:cubicBezTo>
                      <a:pt x="42" y="42"/>
                      <a:pt x="42" y="42"/>
                      <a:pt x="42" y="42"/>
                    </a:cubicBezTo>
                    <a:cubicBezTo>
                      <a:pt x="43" y="43"/>
                      <a:pt x="46" y="42"/>
                      <a:pt x="47" y="42"/>
                    </a:cubicBezTo>
                    <a:cubicBezTo>
                      <a:pt x="49" y="42"/>
                      <a:pt x="50" y="39"/>
                      <a:pt x="52" y="41"/>
                    </a:cubicBezTo>
                    <a:cubicBezTo>
                      <a:pt x="52" y="38"/>
                      <a:pt x="54" y="39"/>
                      <a:pt x="56" y="38"/>
                    </a:cubicBezTo>
                    <a:cubicBezTo>
                      <a:pt x="56" y="38"/>
                      <a:pt x="57" y="38"/>
                      <a:pt x="58" y="37"/>
                    </a:cubicBezTo>
                    <a:cubicBezTo>
                      <a:pt x="57" y="36"/>
                      <a:pt x="57" y="36"/>
                      <a:pt x="57" y="36"/>
                    </a:cubicBezTo>
                    <a:cubicBezTo>
                      <a:pt x="60" y="36"/>
                      <a:pt x="62" y="35"/>
                      <a:pt x="64" y="33"/>
                    </a:cubicBezTo>
                    <a:cubicBezTo>
                      <a:pt x="63" y="33"/>
                      <a:pt x="63" y="33"/>
                      <a:pt x="63" y="33"/>
                    </a:cubicBezTo>
                    <a:cubicBezTo>
                      <a:pt x="64" y="33"/>
                      <a:pt x="64" y="34"/>
                      <a:pt x="65" y="33"/>
                    </a:cubicBezTo>
                    <a:cubicBezTo>
                      <a:pt x="66" y="33"/>
                      <a:pt x="66" y="33"/>
                      <a:pt x="66" y="33"/>
                    </a:cubicBezTo>
                    <a:cubicBezTo>
                      <a:pt x="65" y="33"/>
                      <a:pt x="65" y="32"/>
                      <a:pt x="64" y="33"/>
                    </a:cubicBezTo>
                    <a:cubicBezTo>
                      <a:pt x="65" y="32"/>
                      <a:pt x="65" y="32"/>
                      <a:pt x="65" y="32"/>
                    </a:cubicBezTo>
                    <a:cubicBezTo>
                      <a:pt x="65" y="32"/>
                      <a:pt x="65" y="33"/>
                      <a:pt x="66" y="33"/>
                    </a:cubicBezTo>
                    <a:cubicBezTo>
                      <a:pt x="66" y="33"/>
                      <a:pt x="67" y="32"/>
                      <a:pt x="67" y="31"/>
                    </a:cubicBezTo>
                    <a:cubicBezTo>
                      <a:pt x="68" y="32"/>
                      <a:pt x="69" y="30"/>
                      <a:pt x="70" y="31"/>
                    </a:cubicBezTo>
                    <a:cubicBezTo>
                      <a:pt x="70" y="30"/>
                      <a:pt x="69" y="30"/>
                      <a:pt x="69" y="29"/>
                    </a:cubicBezTo>
                    <a:cubicBezTo>
                      <a:pt x="71" y="29"/>
                      <a:pt x="71" y="28"/>
                      <a:pt x="73" y="28"/>
                    </a:cubicBezTo>
                    <a:cubicBezTo>
                      <a:pt x="73" y="30"/>
                      <a:pt x="74" y="28"/>
                      <a:pt x="75" y="29"/>
                    </a:cubicBezTo>
                    <a:cubicBezTo>
                      <a:pt x="75" y="29"/>
                      <a:pt x="75" y="29"/>
                      <a:pt x="75" y="29"/>
                    </a:cubicBezTo>
                    <a:cubicBezTo>
                      <a:pt x="75" y="28"/>
                      <a:pt x="75" y="28"/>
                      <a:pt x="75" y="28"/>
                    </a:cubicBezTo>
                    <a:cubicBezTo>
                      <a:pt x="76" y="28"/>
                      <a:pt x="78" y="29"/>
                      <a:pt x="79" y="28"/>
                    </a:cubicBezTo>
                    <a:cubicBezTo>
                      <a:pt x="79" y="27"/>
                      <a:pt x="78" y="27"/>
                      <a:pt x="79" y="27"/>
                    </a:cubicBezTo>
                    <a:cubicBezTo>
                      <a:pt x="78" y="26"/>
                      <a:pt x="78" y="26"/>
                      <a:pt x="78" y="26"/>
                    </a:cubicBezTo>
                    <a:cubicBezTo>
                      <a:pt x="79" y="26"/>
                      <a:pt x="79" y="27"/>
                      <a:pt x="80" y="27"/>
                    </a:cubicBezTo>
                    <a:cubicBezTo>
                      <a:pt x="81" y="26"/>
                      <a:pt x="80" y="26"/>
                      <a:pt x="81" y="25"/>
                    </a:cubicBezTo>
                    <a:cubicBezTo>
                      <a:pt x="80" y="25"/>
                      <a:pt x="81" y="26"/>
                      <a:pt x="81" y="26"/>
                    </a:cubicBezTo>
                    <a:cubicBezTo>
                      <a:pt x="82" y="27"/>
                      <a:pt x="83" y="26"/>
                      <a:pt x="84" y="25"/>
                    </a:cubicBezTo>
                    <a:cubicBezTo>
                      <a:pt x="83" y="24"/>
                      <a:pt x="82" y="25"/>
                      <a:pt x="82" y="24"/>
                    </a:cubicBezTo>
                    <a:cubicBezTo>
                      <a:pt x="81" y="24"/>
                      <a:pt x="81" y="24"/>
                      <a:pt x="81" y="24"/>
                    </a:cubicBezTo>
                    <a:cubicBezTo>
                      <a:pt x="81" y="23"/>
                      <a:pt x="81" y="23"/>
                      <a:pt x="81" y="23"/>
                    </a:cubicBezTo>
                    <a:cubicBezTo>
                      <a:pt x="82" y="24"/>
                      <a:pt x="82" y="24"/>
                      <a:pt x="83" y="24"/>
                    </a:cubicBezTo>
                    <a:cubicBezTo>
                      <a:pt x="84" y="24"/>
                      <a:pt x="83" y="23"/>
                      <a:pt x="83" y="23"/>
                    </a:cubicBezTo>
                    <a:cubicBezTo>
                      <a:pt x="84" y="22"/>
                      <a:pt x="87" y="23"/>
                      <a:pt x="87" y="21"/>
                    </a:cubicBezTo>
                    <a:cubicBezTo>
                      <a:pt x="87" y="22"/>
                      <a:pt x="87" y="21"/>
                      <a:pt x="88" y="21"/>
                    </a:cubicBezTo>
                    <a:cubicBezTo>
                      <a:pt x="88" y="21"/>
                      <a:pt x="88" y="21"/>
                      <a:pt x="88" y="20"/>
                    </a:cubicBezTo>
                    <a:cubicBezTo>
                      <a:pt x="89" y="21"/>
                      <a:pt x="89" y="21"/>
                      <a:pt x="89" y="21"/>
                    </a:cubicBezTo>
                    <a:cubicBezTo>
                      <a:pt x="90" y="19"/>
                      <a:pt x="92" y="18"/>
                      <a:pt x="94" y="18"/>
                    </a:cubicBezTo>
                    <a:cubicBezTo>
                      <a:pt x="94" y="18"/>
                      <a:pt x="94" y="18"/>
                      <a:pt x="94" y="18"/>
                    </a:cubicBezTo>
                    <a:cubicBezTo>
                      <a:pt x="95" y="18"/>
                      <a:pt x="95" y="18"/>
                      <a:pt x="95" y="18"/>
                    </a:cubicBezTo>
                    <a:cubicBezTo>
                      <a:pt x="95" y="17"/>
                      <a:pt x="95" y="17"/>
                      <a:pt x="95" y="17"/>
                    </a:cubicBezTo>
                    <a:cubicBezTo>
                      <a:pt x="96" y="16"/>
                      <a:pt x="98" y="19"/>
                      <a:pt x="98" y="16"/>
                    </a:cubicBezTo>
                    <a:cubicBezTo>
                      <a:pt x="98" y="16"/>
                      <a:pt x="100" y="18"/>
                      <a:pt x="99" y="16"/>
                    </a:cubicBezTo>
                    <a:cubicBezTo>
                      <a:pt x="100" y="17"/>
                      <a:pt x="100" y="17"/>
                      <a:pt x="100" y="18"/>
                    </a:cubicBezTo>
                    <a:cubicBezTo>
                      <a:pt x="101" y="18"/>
                      <a:pt x="102" y="17"/>
                      <a:pt x="102" y="17"/>
                    </a:cubicBezTo>
                    <a:cubicBezTo>
                      <a:pt x="102" y="16"/>
                      <a:pt x="102" y="16"/>
                      <a:pt x="102" y="15"/>
                    </a:cubicBezTo>
                    <a:cubicBezTo>
                      <a:pt x="101" y="16"/>
                      <a:pt x="101" y="16"/>
                      <a:pt x="101" y="16"/>
                    </a:cubicBezTo>
                    <a:cubicBezTo>
                      <a:pt x="100" y="16"/>
                      <a:pt x="102" y="15"/>
                      <a:pt x="102" y="15"/>
                    </a:cubicBezTo>
                    <a:cubicBezTo>
                      <a:pt x="103" y="15"/>
                      <a:pt x="103" y="15"/>
                      <a:pt x="105" y="15"/>
                    </a:cubicBezTo>
                    <a:cubicBezTo>
                      <a:pt x="106" y="13"/>
                      <a:pt x="108" y="14"/>
                      <a:pt x="109" y="13"/>
                    </a:cubicBezTo>
                    <a:cubicBezTo>
                      <a:pt x="110" y="12"/>
                      <a:pt x="111" y="13"/>
                      <a:pt x="113" y="11"/>
                    </a:cubicBezTo>
                    <a:cubicBezTo>
                      <a:pt x="114" y="11"/>
                      <a:pt x="114" y="11"/>
                      <a:pt x="114" y="11"/>
                    </a:cubicBezTo>
                    <a:cubicBezTo>
                      <a:pt x="114" y="11"/>
                      <a:pt x="114" y="11"/>
                      <a:pt x="114" y="11"/>
                    </a:cubicBezTo>
                    <a:cubicBezTo>
                      <a:pt x="115" y="11"/>
                      <a:pt x="116" y="11"/>
                      <a:pt x="116" y="10"/>
                    </a:cubicBezTo>
                    <a:cubicBezTo>
                      <a:pt x="118" y="10"/>
                      <a:pt x="120" y="8"/>
                      <a:pt x="123" y="9"/>
                    </a:cubicBezTo>
                    <a:cubicBezTo>
                      <a:pt x="122" y="9"/>
                      <a:pt x="122" y="9"/>
                      <a:pt x="122" y="9"/>
                    </a:cubicBezTo>
                    <a:cubicBezTo>
                      <a:pt x="123" y="10"/>
                      <a:pt x="124" y="10"/>
                      <a:pt x="124" y="9"/>
                    </a:cubicBezTo>
                    <a:cubicBezTo>
                      <a:pt x="125" y="9"/>
                      <a:pt x="125" y="9"/>
                      <a:pt x="125" y="9"/>
                    </a:cubicBezTo>
                    <a:cubicBezTo>
                      <a:pt x="122" y="11"/>
                      <a:pt x="122" y="11"/>
                      <a:pt x="122" y="11"/>
                    </a:cubicBezTo>
                    <a:cubicBezTo>
                      <a:pt x="123" y="11"/>
                      <a:pt x="126" y="10"/>
                      <a:pt x="127" y="11"/>
                    </a:cubicBezTo>
                    <a:cubicBezTo>
                      <a:pt x="127" y="11"/>
                      <a:pt x="128" y="11"/>
                      <a:pt x="128" y="10"/>
                    </a:cubicBezTo>
                    <a:cubicBezTo>
                      <a:pt x="128" y="10"/>
                      <a:pt x="128" y="10"/>
                      <a:pt x="128" y="10"/>
                    </a:cubicBezTo>
                    <a:cubicBezTo>
                      <a:pt x="129" y="10"/>
                      <a:pt x="129" y="10"/>
                      <a:pt x="129" y="10"/>
                    </a:cubicBezTo>
                    <a:cubicBezTo>
                      <a:pt x="128" y="9"/>
                      <a:pt x="127" y="10"/>
                      <a:pt x="127" y="10"/>
                    </a:cubicBezTo>
                    <a:cubicBezTo>
                      <a:pt x="126" y="9"/>
                      <a:pt x="126" y="9"/>
                      <a:pt x="125" y="9"/>
                    </a:cubicBezTo>
                    <a:cubicBezTo>
                      <a:pt x="126" y="9"/>
                      <a:pt x="127" y="8"/>
                      <a:pt x="127" y="7"/>
                    </a:cubicBezTo>
                    <a:cubicBezTo>
                      <a:pt x="127" y="10"/>
                      <a:pt x="127" y="10"/>
                      <a:pt x="127" y="10"/>
                    </a:cubicBezTo>
                    <a:cubicBezTo>
                      <a:pt x="128" y="9"/>
                      <a:pt x="128" y="9"/>
                      <a:pt x="128" y="9"/>
                    </a:cubicBezTo>
                    <a:cubicBezTo>
                      <a:pt x="130" y="10"/>
                      <a:pt x="130" y="10"/>
                      <a:pt x="130" y="10"/>
                    </a:cubicBezTo>
                    <a:cubicBezTo>
                      <a:pt x="131" y="10"/>
                      <a:pt x="130" y="9"/>
                      <a:pt x="131" y="9"/>
                    </a:cubicBezTo>
                    <a:cubicBezTo>
                      <a:pt x="133" y="10"/>
                      <a:pt x="135" y="7"/>
                      <a:pt x="137" y="8"/>
                    </a:cubicBezTo>
                    <a:cubicBezTo>
                      <a:pt x="137" y="7"/>
                      <a:pt x="140" y="7"/>
                      <a:pt x="139" y="6"/>
                    </a:cubicBezTo>
                    <a:cubicBezTo>
                      <a:pt x="139" y="7"/>
                      <a:pt x="139" y="7"/>
                      <a:pt x="139" y="7"/>
                    </a:cubicBezTo>
                    <a:cubicBezTo>
                      <a:pt x="141" y="6"/>
                      <a:pt x="141" y="6"/>
                      <a:pt x="141" y="6"/>
                    </a:cubicBezTo>
                    <a:cubicBezTo>
                      <a:pt x="141" y="7"/>
                      <a:pt x="141" y="7"/>
                      <a:pt x="141" y="7"/>
                    </a:cubicBezTo>
                    <a:cubicBezTo>
                      <a:pt x="142" y="7"/>
                      <a:pt x="141" y="6"/>
                      <a:pt x="142" y="5"/>
                    </a:cubicBezTo>
                    <a:cubicBezTo>
                      <a:pt x="143" y="6"/>
                      <a:pt x="143" y="4"/>
                      <a:pt x="144" y="5"/>
                    </a:cubicBezTo>
                    <a:cubicBezTo>
                      <a:pt x="145" y="5"/>
                      <a:pt x="145" y="5"/>
                      <a:pt x="145" y="5"/>
                    </a:cubicBezTo>
                    <a:cubicBezTo>
                      <a:pt x="145" y="5"/>
                      <a:pt x="145" y="5"/>
                      <a:pt x="146" y="5"/>
                    </a:cubicBezTo>
                    <a:cubicBezTo>
                      <a:pt x="147" y="6"/>
                      <a:pt x="146" y="5"/>
                      <a:pt x="146" y="4"/>
                    </a:cubicBezTo>
                    <a:cubicBezTo>
                      <a:pt x="146" y="4"/>
                      <a:pt x="146" y="4"/>
                      <a:pt x="146" y="4"/>
                    </a:cubicBezTo>
                    <a:cubicBezTo>
                      <a:pt x="149" y="3"/>
                      <a:pt x="151" y="0"/>
                      <a:pt x="154" y="0"/>
                    </a:cubicBez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5" name="Freeform 1108">
                <a:extLst>
                  <a:ext uri="{FF2B5EF4-FFF2-40B4-BE49-F238E27FC236}">
                    <a16:creationId xmlns:a16="http://schemas.microsoft.com/office/drawing/2014/main" id="{67F472A0-567F-46C4-A754-86D249220AFA}"/>
                  </a:ext>
                </a:extLst>
              </p:cNvPr>
              <p:cNvSpPr/>
              <p:nvPr/>
            </p:nvSpPr>
            <p:spPr bwMode="auto">
              <a:xfrm>
                <a:off x="2095" y="1614"/>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6" name="Freeform 1109">
                <a:extLst>
                  <a:ext uri="{FF2B5EF4-FFF2-40B4-BE49-F238E27FC236}">
                    <a16:creationId xmlns:a16="http://schemas.microsoft.com/office/drawing/2014/main" id="{70A0366C-72E3-48AF-A51A-A64BE06A9EA0}"/>
                  </a:ext>
                </a:extLst>
              </p:cNvPr>
              <p:cNvSpPr/>
              <p:nvPr/>
            </p:nvSpPr>
            <p:spPr bwMode="auto">
              <a:xfrm>
                <a:off x="2034" y="1617"/>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7" name="Freeform 1110">
                <a:extLst>
                  <a:ext uri="{FF2B5EF4-FFF2-40B4-BE49-F238E27FC236}">
                    <a16:creationId xmlns:a16="http://schemas.microsoft.com/office/drawing/2014/main" id="{78F1E3D6-10A4-45D8-B4FC-C76E641642C3}"/>
                  </a:ext>
                </a:extLst>
              </p:cNvPr>
              <p:cNvSpPr/>
              <p:nvPr/>
            </p:nvSpPr>
            <p:spPr bwMode="auto">
              <a:xfrm>
                <a:off x="2050" y="161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8" name="Freeform 1111">
                <a:extLst>
                  <a:ext uri="{FF2B5EF4-FFF2-40B4-BE49-F238E27FC236}">
                    <a16:creationId xmlns:a16="http://schemas.microsoft.com/office/drawing/2014/main" id="{4C7A66B3-7DF8-4885-8E7B-DC1AAE679D5A}"/>
                  </a:ext>
                </a:extLst>
              </p:cNvPr>
              <p:cNvSpPr/>
              <p:nvPr/>
            </p:nvSpPr>
            <p:spPr bwMode="auto">
              <a:xfrm>
                <a:off x="2058" y="1617"/>
                <a:ext cx="18" cy="8"/>
              </a:xfrm>
              <a:custGeom>
                <a:gdLst>
                  <a:gd name="T0" fmla="*/ 3 w 7"/>
                  <a:gd name="T1" fmla="*/ 0 h 3"/>
                  <a:gd name="T2" fmla="*/ 2 w 7"/>
                  <a:gd name="T3" fmla="*/ 2 h 3"/>
                  <a:gd name="T4" fmla="*/ 7 w 7"/>
                  <a:gd name="T5" fmla="*/ 1 h 3"/>
                  <a:gd name="T6" fmla="*/ 5 w 7"/>
                  <a:gd name="T7" fmla="*/ 2 h 3"/>
                  <a:gd name="T8" fmla="*/ 5 w 7"/>
                  <a:gd name="T9" fmla="*/ 1 h 3"/>
                  <a:gd name="T10" fmla="*/ 0 w 7"/>
                  <a:gd name="T11" fmla="*/ 3 h 3"/>
                  <a:gd name="T12" fmla="*/ 2 w 7"/>
                  <a:gd name="T13" fmla="*/ 0 h 3"/>
                  <a:gd name="T14" fmla="*/ 3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1"/>
                      <a:pt x="2" y="1"/>
                      <a:pt x="2" y="2"/>
                    </a:cubicBezTo>
                    <a:cubicBezTo>
                      <a:pt x="4" y="2"/>
                      <a:pt x="5" y="0"/>
                      <a:pt x="7" y="1"/>
                    </a:cubicBezTo>
                    <a:cubicBezTo>
                      <a:pt x="5" y="2"/>
                      <a:pt x="5" y="2"/>
                      <a:pt x="5" y="2"/>
                    </a:cubicBezTo>
                    <a:cubicBezTo>
                      <a:pt x="5" y="1"/>
                      <a:pt x="5" y="1"/>
                      <a:pt x="5" y="1"/>
                    </a:cubicBezTo>
                    <a:cubicBezTo>
                      <a:pt x="3" y="2"/>
                      <a:pt x="2" y="3"/>
                      <a:pt x="0" y="3"/>
                    </a:cubicBezTo>
                    <a:cubicBezTo>
                      <a:pt x="1" y="2"/>
                      <a:pt x="4"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9" name="Freeform 1112">
                <a:extLst>
                  <a:ext uri="{FF2B5EF4-FFF2-40B4-BE49-F238E27FC236}">
                    <a16:creationId xmlns:a16="http://schemas.microsoft.com/office/drawing/2014/main" id="{71214D80-5CAE-4525-AA94-40421AD0466A}"/>
                  </a:ext>
                </a:extLst>
              </p:cNvPr>
              <p:cNvSpPr/>
              <p:nvPr/>
            </p:nvSpPr>
            <p:spPr bwMode="auto">
              <a:xfrm>
                <a:off x="2237" y="161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0" name="Freeform 1113">
                <a:extLst>
                  <a:ext uri="{FF2B5EF4-FFF2-40B4-BE49-F238E27FC236}">
                    <a16:creationId xmlns:a16="http://schemas.microsoft.com/office/drawing/2014/main" id="{D9356B68-9A8F-4E8C-A325-9A341A69EC71}"/>
                  </a:ext>
                </a:extLst>
              </p:cNvPr>
              <p:cNvSpPr/>
              <p:nvPr/>
            </p:nvSpPr>
            <p:spPr bwMode="auto">
              <a:xfrm>
                <a:off x="3658" y="1617"/>
                <a:ext cx="8" cy="5"/>
              </a:xfrm>
              <a:custGeom>
                <a:gdLst>
                  <a:gd name="T0" fmla="*/ 2 w 3"/>
                  <a:gd name="T1" fmla="*/ 2 h 2"/>
                  <a:gd name="T2" fmla="*/ 0 w 3"/>
                  <a:gd name="T3" fmla="*/ 1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1"/>
                      <a:pt x="0" y="1"/>
                      <a:pt x="0" y="1"/>
                    </a:cubicBezTo>
                    <a:cubicBezTo>
                      <a:pt x="2" y="0"/>
                      <a:pt x="2" y="0"/>
                      <a:pt x="2"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1" name="Freeform 1114">
                <a:extLst>
                  <a:ext uri="{FF2B5EF4-FFF2-40B4-BE49-F238E27FC236}">
                    <a16:creationId xmlns:a16="http://schemas.microsoft.com/office/drawing/2014/main" id="{AF1BF42F-A5F7-4330-B9D6-B8AB1EFE097C}"/>
                  </a:ext>
                </a:extLst>
              </p:cNvPr>
              <p:cNvSpPr/>
              <p:nvPr/>
            </p:nvSpPr>
            <p:spPr bwMode="auto">
              <a:xfrm>
                <a:off x="2039" y="16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2" name="Freeform 1115">
                <a:extLst>
                  <a:ext uri="{FF2B5EF4-FFF2-40B4-BE49-F238E27FC236}">
                    <a16:creationId xmlns:a16="http://schemas.microsoft.com/office/drawing/2014/main" id="{31E7D476-171F-43A7-A20B-CA652AC5D8CB}"/>
                  </a:ext>
                </a:extLst>
              </p:cNvPr>
              <p:cNvSpPr/>
              <p:nvPr/>
            </p:nvSpPr>
            <p:spPr bwMode="auto">
              <a:xfrm>
                <a:off x="2082" y="1620"/>
                <a:ext cx="13" cy="8"/>
              </a:xfrm>
              <a:custGeom>
                <a:gdLst>
                  <a:gd name="T0" fmla="*/ 5 w 5"/>
                  <a:gd name="T1" fmla="*/ 1 h 3"/>
                  <a:gd name="T2" fmla="*/ 0 w 5"/>
                  <a:gd name="T3" fmla="*/ 2 h 3"/>
                  <a:gd name="T4" fmla="*/ 5 w 5"/>
                  <a:gd name="T5" fmla="*/ 1 h 3"/>
                </a:gdLst>
                <a:cxnLst>
                  <a:cxn ang="0">
                    <a:pos x="T0" y="T1"/>
                  </a:cxn>
                  <a:cxn ang="0">
                    <a:pos x="T2" y="T3"/>
                  </a:cxn>
                  <a:cxn ang="0">
                    <a:pos x="T4" y="T5"/>
                  </a:cxn>
                </a:cxnLst>
                <a:rect l="0" t="0" r="r" b="b"/>
                <a:pathLst>
                  <a:path w="5" h="3">
                    <a:moveTo>
                      <a:pt x="5" y="1"/>
                    </a:moveTo>
                    <a:cubicBezTo>
                      <a:pt x="3" y="0"/>
                      <a:pt x="2" y="3"/>
                      <a:pt x="0" y="2"/>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3" name="Freeform 1116">
                <a:extLst>
                  <a:ext uri="{FF2B5EF4-FFF2-40B4-BE49-F238E27FC236}">
                    <a16:creationId xmlns:a16="http://schemas.microsoft.com/office/drawing/2014/main" id="{77470357-CD7C-4D68-9C84-A3EEA91A4E3D}"/>
                  </a:ext>
                </a:extLst>
              </p:cNvPr>
              <p:cNvSpPr/>
              <p:nvPr/>
            </p:nvSpPr>
            <p:spPr bwMode="auto">
              <a:xfrm>
                <a:off x="2018" y="162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4" name="Freeform 1117">
                <a:extLst>
                  <a:ext uri="{FF2B5EF4-FFF2-40B4-BE49-F238E27FC236}">
                    <a16:creationId xmlns:a16="http://schemas.microsoft.com/office/drawing/2014/main" id="{2D9E74F1-C79F-40FD-A542-F5F92BFEB283}"/>
                  </a:ext>
                </a:extLst>
              </p:cNvPr>
              <p:cNvSpPr/>
              <p:nvPr/>
            </p:nvSpPr>
            <p:spPr bwMode="auto">
              <a:xfrm>
                <a:off x="1999" y="1622"/>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5" name="Freeform 1118">
                <a:extLst>
                  <a:ext uri="{FF2B5EF4-FFF2-40B4-BE49-F238E27FC236}">
                    <a16:creationId xmlns:a16="http://schemas.microsoft.com/office/drawing/2014/main" id="{5908FBFE-7318-432C-9F0B-3CF007428EDE}"/>
                  </a:ext>
                </a:extLst>
              </p:cNvPr>
              <p:cNvSpPr/>
              <p:nvPr/>
            </p:nvSpPr>
            <p:spPr bwMode="auto">
              <a:xfrm>
                <a:off x="3562" y="1622"/>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6" name="Freeform 1119">
                <a:extLst>
                  <a:ext uri="{FF2B5EF4-FFF2-40B4-BE49-F238E27FC236}">
                    <a16:creationId xmlns:a16="http://schemas.microsoft.com/office/drawing/2014/main" id="{E8F29985-8864-41DE-9A4B-D814BE0876BE}"/>
                  </a:ext>
                </a:extLst>
              </p:cNvPr>
              <p:cNvSpPr/>
              <p:nvPr/>
            </p:nvSpPr>
            <p:spPr bwMode="auto">
              <a:xfrm>
                <a:off x="1994" y="1625"/>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7" name="Freeform 1120">
                <a:extLst>
                  <a:ext uri="{FF2B5EF4-FFF2-40B4-BE49-F238E27FC236}">
                    <a16:creationId xmlns:a16="http://schemas.microsoft.com/office/drawing/2014/main" id="{7A589A58-12B2-4561-BC6B-C9456E62025D}"/>
                  </a:ext>
                </a:extLst>
              </p:cNvPr>
              <p:cNvSpPr/>
              <p:nvPr/>
            </p:nvSpPr>
            <p:spPr bwMode="auto">
              <a:xfrm>
                <a:off x="3906" y="1625"/>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8" name="Freeform 1121">
                <a:extLst>
                  <a:ext uri="{FF2B5EF4-FFF2-40B4-BE49-F238E27FC236}">
                    <a16:creationId xmlns:a16="http://schemas.microsoft.com/office/drawing/2014/main" id="{20C9BA77-0554-4CD3-9566-9A1B08DB959F}"/>
                  </a:ext>
                </a:extLst>
              </p:cNvPr>
              <p:cNvSpPr/>
              <p:nvPr/>
            </p:nvSpPr>
            <p:spPr bwMode="auto">
              <a:xfrm>
                <a:off x="3872" y="1625"/>
                <a:ext cx="18" cy="8"/>
              </a:xfrm>
              <a:custGeom>
                <a:gdLst>
                  <a:gd name="T0" fmla="*/ 0 w 7"/>
                  <a:gd name="T1" fmla="*/ 3 h 3"/>
                  <a:gd name="T2" fmla="*/ 1 w 7"/>
                  <a:gd name="T3" fmla="*/ 2 h 3"/>
                  <a:gd name="T4" fmla="*/ 4 w 7"/>
                  <a:gd name="T5" fmla="*/ 1 h 3"/>
                  <a:gd name="T6" fmla="*/ 4 w 7"/>
                  <a:gd name="T7" fmla="*/ 0 h 3"/>
                  <a:gd name="T8" fmla="*/ 7 w 7"/>
                  <a:gd name="T9" fmla="*/ 0 h 3"/>
                  <a:gd name="T10" fmla="*/ 0 w 7"/>
                  <a:gd name="T11" fmla="*/ 3 h 3"/>
                </a:gd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1" y="2"/>
                      <a:pt x="1" y="2"/>
                    </a:cubicBezTo>
                    <a:cubicBezTo>
                      <a:pt x="2" y="2"/>
                      <a:pt x="3" y="1"/>
                      <a:pt x="4" y="1"/>
                    </a:cubicBezTo>
                    <a:cubicBezTo>
                      <a:pt x="4" y="0"/>
                      <a:pt x="4" y="0"/>
                      <a:pt x="4" y="0"/>
                    </a:cubicBezTo>
                    <a:cubicBezTo>
                      <a:pt x="5" y="0"/>
                      <a:pt x="7" y="1"/>
                      <a:pt x="7" y="0"/>
                    </a:cubicBezTo>
                    <a:cubicBezTo>
                      <a:pt x="6"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9" name="Freeform 1122">
                <a:extLst>
                  <a:ext uri="{FF2B5EF4-FFF2-40B4-BE49-F238E27FC236}">
                    <a16:creationId xmlns:a16="http://schemas.microsoft.com/office/drawing/2014/main" id="{3744FF16-1E84-4CF1-87C5-DA6B67DCA276}"/>
                  </a:ext>
                </a:extLst>
              </p:cNvPr>
              <p:cNvSpPr/>
              <p:nvPr/>
            </p:nvSpPr>
            <p:spPr bwMode="auto">
              <a:xfrm>
                <a:off x="2004" y="1625"/>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0" name="Freeform 1123">
                <a:extLst>
                  <a:ext uri="{FF2B5EF4-FFF2-40B4-BE49-F238E27FC236}">
                    <a16:creationId xmlns:a16="http://schemas.microsoft.com/office/drawing/2014/main" id="{AD247234-C4E5-459A-9F1C-0748E83F928B}"/>
                  </a:ext>
                </a:extLst>
              </p:cNvPr>
              <p:cNvSpPr/>
              <p:nvPr/>
            </p:nvSpPr>
            <p:spPr bwMode="auto">
              <a:xfrm>
                <a:off x="3551" y="162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0"/>
                    </a:cubicBezTo>
                    <a:cubicBezTo>
                      <a:pt x="1"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1" name="Freeform 1124">
                <a:extLst>
                  <a:ext uri="{FF2B5EF4-FFF2-40B4-BE49-F238E27FC236}">
                    <a16:creationId xmlns:a16="http://schemas.microsoft.com/office/drawing/2014/main" id="{04509094-9B02-48A2-BEA7-FED2148B1B88}"/>
                  </a:ext>
                </a:extLst>
              </p:cNvPr>
              <p:cNvSpPr/>
              <p:nvPr/>
            </p:nvSpPr>
            <p:spPr bwMode="auto">
              <a:xfrm>
                <a:off x="4131" y="1628"/>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2" name="Freeform 1125">
                <a:extLst>
                  <a:ext uri="{FF2B5EF4-FFF2-40B4-BE49-F238E27FC236}">
                    <a16:creationId xmlns:a16="http://schemas.microsoft.com/office/drawing/2014/main" id="{BE5E2DAD-A15F-45B6-AD5C-FCE44F28A1F7}"/>
                  </a:ext>
                </a:extLst>
              </p:cNvPr>
              <p:cNvSpPr/>
              <p:nvPr/>
            </p:nvSpPr>
            <p:spPr bwMode="auto">
              <a:xfrm>
                <a:off x="4187" y="1628"/>
                <a:ext cx="3" cy="5"/>
              </a:xfrm>
              <a:custGeom>
                <a:gdLst>
                  <a:gd name="T0" fmla="*/ 1 w 1"/>
                  <a:gd name="T1" fmla="*/ 2 h 2"/>
                  <a:gd name="T2" fmla="*/ 0 w 1"/>
                  <a:gd name="T3" fmla="*/ 1 h 2"/>
                  <a:gd name="T4" fmla="*/ 1 w 1"/>
                  <a:gd name="T5" fmla="*/ 1 h 2"/>
                  <a:gd name="T6" fmla="*/ 0 w 1"/>
                  <a:gd name="T7" fmla="*/ 0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0" y="1"/>
                    </a:cubicBezTo>
                    <a:cubicBezTo>
                      <a:pt x="1" y="1"/>
                      <a:pt x="1" y="1"/>
                      <a:pt x="1" y="1"/>
                    </a:cubicBezTo>
                    <a:cubicBezTo>
                      <a:pt x="0" y="0"/>
                      <a:pt x="0" y="0"/>
                      <a:pt x="0" y="0"/>
                    </a:cubicBezTo>
                    <a:cubicBezTo>
                      <a:pt x="0"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3" name="Freeform 1126">
                <a:extLst>
                  <a:ext uri="{FF2B5EF4-FFF2-40B4-BE49-F238E27FC236}">
                    <a16:creationId xmlns:a16="http://schemas.microsoft.com/office/drawing/2014/main" id="{E83B97C5-E26F-4753-ABE0-E388235F2CA5}"/>
                  </a:ext>
                </a:extLst>
              </p:cNvPr>
              <p:cNvSpPr/>
              <p:nvPr/>
            </p:nvSpPr>
            <p:spPr bwMode="auto">
              <a:xfrm>
                <a:off x="4171" y="162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4" name="Freeform 1127">
                <a:extLst>
                  <a:ext uri="{FF2B5EF4-FFF2-40B4-BE49-F238E27FC236}">
                    <a16:creationId xmlns:a16="http://schemas.microsoft.com/office/drawing/2014/main" id="{783CFE13-DBD9-4E35-8B6B-365AD37863BB}"/>
                  </a:ext>
                </a:extLst>
              </p:cNvPr>
              <p:cNvSpPr/>
              <p:nvPr/>
            </p:nvSpPr>
            <p:spPr bwMode="auto">
              <a:xfrm>
                <a:off x="2143" y="1628"/>
                <a:ext cx="5" cy="2"/>
              </a:xfrm>
              <a:custGeom>
                <a:gdLst>
                  <a:gd name="T0" fmla="*/ 0 w 5"/>
                  <a:gd name="T1" fmla="*/ 2 h 2"/>
                  <a:gd name="T2" fmla="*/ 3 w 5"/>
                  <a:gd name="T3" fmla="*/ 0 h 2"/>
                  <a:gd name="T4" fmla="*/ 5 w 5"/>
                  <a:gd name="T5" fmla="*/ 2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5" name="Freeform 1128">
                <a:extLst>
                  <a:ext uri="{FF2B5EF4-FFF2-40B4-BE49-F238E27FC236}">
                    <a16:creationId xmlns:a16="http://schemas.microsoft.com/office/drawing/2014/main" id="{CA90D93E-3400-4FA9-B3B5-54885B736CF5}"/>
                  </a:ext>
                </a:extLst>
              </p:cNvPr>
              <p:cNvSpPr/>
              <p:nvPr/>
            </p:nvSpPr>
            <p:spPr bwMode="auto">
              <a:xfrm>
                <a:off x="2194" y="1628"/>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6" name="Freeform 1129">
                <a:extLst>
                  <a:ext uri="{FF2B5EF4-FFF2-40B4-BE49-F238E27FC236}">
                    <a16:creationId xmlns:a16="http://schemas.microsoft.com/office/drawing/2014/main" id="{57A82628-59F3-40B8-AB40-FBDFA0D9F84A}"/>
                  </a:ext>
                </a:extLst>
              </p:cNvPr>
              <p:cNvSpPr/>
              <p:nvPr/>
            </p:nvSpPr>
            <p:spPr bwMode="auto">
              <a:xfrm>
                <a:off x="4128" y="163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7" name="Rectangle 1130">
                <a:extLst>
                  <a:ext uri="{FF2B5EF4-FFF2-40B4-BE49-F238E27FC236}">
                    <a16:creationId xmlns:a16="http://schemas.microsoft.com/office/drawing/2014/main" id="{1C2B581E-AF5C-42A0-82F8-5C712E1033D2}"/>
                  </a:ext>
                </a:extLst>
              </p:cNvPr>
              <p:cNvSpPr>
                <a:spLocks noChangeArrowheads="1"/>
              </p:cNvSpPr>
              <p:nvPr/>
            </p:nvSpPr>
            <p:spPr bwMode="auto">
              <a:xfrm>
                <a:off x="4182" y="163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8" name="Freeform 1131">
                <a:extLst>
                  <a:ext uri="{FF2B5EF4-FFF2-40B4-BE49-F238E27FC236}">
                    <a16:creationId xmlns:a16="http://schemas.microsoft.com/office/drawing/2014/main" id="{1B5D1C1C-8541-4584-9D5C-AAD73D8B56DC}"/>
                  </a:ext>
                </a:extLst>
              </p:cNvPr>
              <p:cNvSpPr/>
              <p:nvPr/>
            </p:nvSpPr>
            <p:spPr bwMode="auto">
              <a:xfrm>
                <a:off x="2146" y="1630"/>
                <a:ext cx="8" cy="3"/>
              </a:xfrm>
              <a:custGeom>
                <a:gdLst>
                  <a:gd name="T0" fmla="*/ 3 w 3"/>
                  <a:gd name="T1" fmla="*/ 0 h 1"/>
                  <a:gd name="T2" fmla="*/ 1 w 3"/>
                  <a:gd name="T3" fmla="*/ 1 h 1"/>
                  <a:gd name="T4" fmla="*/ 2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0"/>
                      <a:pt x="1" y="1"/>
                    </a:cubicBezTo>
                    <a:cubicBezTo>
                      <a:pt x="2" y="1"/>
                      <a:pt x="2" y="1"/>
                      <a:pt x="2" y="1"/>
                    </a:cubicBez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9" name="Freeform 1132">
                <a:extLst>
                  <a:ext uri="{FF2B5EF4-FFF2-40B4-BE49-F238E27FC236}">
                    <a16:creationId xmlns:a16="http://schemas.microsoft.com/office/drawing/2014/main" id="{FB563365-231D-4DDF-8731-1936F4615801}"/>
                  </a:ext>
                </a:extLst>
              </p:cNvPr>
              <p:cNvSpPr/>
              <p:nvPr/>
            </p:nvSpPr>
            <p:spPr bwMode="auto">
              <a:xfrm>
                <a:off x="2183" y="1630"/>
                <a:ext cx="8" cy="6"/>
              </a:xfrm>
              <a:custGeom>
                <a:gdLst>
                  <a:gd name="T0" fmla="*/ 3 w 3"/>
                  <a:gd name="T1" fmla="*/ 1 h 2"/>
                  <a:gd name="T2" fmla="*/ 1 w 3"/>
                  <a:gd name="T3" fmla="*/ 1 h 2"/>
                  <a:gd name="T4" fmla="*/ 1 w 3"/>
                  <a:gd name="T5" fmla="*/ 1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0"/>
                      <a:pt x="1" y="1"/>
                    </a:cubicBezTo>
                    <a:cubicBezTo>
                      <a:pt x="1" y="1"/>
                      <a:pt x="1" y="1"/>
                      <a:pt x="1" y="1"/>
                    </a:cubicBezTo>
                    <a:cubicBezTo>
                      <a:pt x="0" y="2"/>
                      <a:pt x="0"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0" name="Freeform 1133">
                <a:extLst>
                  <a:ext uri="{FF2B5EF4-FFF2-40B4-BE49-F238E27FC236}">
                    <a16:creationId xmlns:a16="http://schemas.microsoft.com/office/drawing/2014/main" id="{DFBD68F0-B675-4281-A9A1-EB6BFF0D36CD}"/>
                  </a:ext>
                </a:extLst>
              </p:cNvPr>
              <p:cNvSpPr/>
              <p:nvPr/>
            </p:nvSpPr>
            <p:spPr bwMode="auto">
              <a:xfrm>
                <a:off x="3864" y="1630"/>
                <a:ext cx="8" cy="3"/>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1" name="Freeform 1134">
                <a:extLst>
                  <a:ext uri="{FF2B5EF4-FFF2-40B4-BE49-F238E27FC236}">
                    <a16:creationId xmlns:a16="http://schemas.microsoft.com/office/drawing/2014/main" id="{A2E7CF9E-A5E3-4D1F-AF14-49CDE8A19585}"/>
                  </a:ext>
                </a:extLst>
              </p:cNvPr>
              <p:cNvSpPr/>
              <p:nvPr/>
            </p:nvSpPr>
            <p:spPr bwMode="auto">
              <a:xfrm>
                <a:off x="4296" y="1628"/>
                <a:ext cx="11" cy="5"/>
              </a:xfrm>
              <a:custGeom>
                <a:gdLst>
                  <a:gd name="T0" fmla="*/ 4 w 4"/>
                  <a:gd name="T1" fmla="*/ 2 h 2"/>
                  <a:gd name="T2" fmla="*/ 0 w 4"/>
                  <a:gd name="T3" fmla="*/ 2 h 2"/>
                  <a:gd name="T4" fmla="*/ 4 w 4"/>
                  <a:gd name="T5" fmla="*/ 2 h 2"/>
                </a:gdLst>
                <a:cxnLst>
                  <a:cxn ang="0">
                    <a:pos x="T0" y="T1"/>
                  </a:cxn>
                  <a:cxn ang="0">
                    <a:pos x="T2" y="T3"/>
                  </a:cxn>
                  <a:cxn ang="0">
                    <a:pos x="T4" y="T5"/>
                  </a:cxn>
                </a:cxnLst>
                <a:rect l="0" t="0" r="r" b="b"/>
                <a:pathLst>
                  <a:path w="4" h="2">
                    <a:moveTo>
                      <a:pt x="4" y="2"/>
                    </a:moveTo>
                    <a:cubicBezTo>
                      <a:pt x="4" y="1"/>
                      <a:pt x="0" y="2"/>
                      <a:pt x="0" y="2"/>
                    </a:cubicBezTo>
                    <a:cubicBezTo>
                      <a:pt x="1"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2" name="Freeform 1135">
                <a:extLst>
                  <a:ext uri="{FF2B5EF4-FFF2-40B4-BE49-F238E27FC236}">
                    <a16:creationId xmlns:a16="http://schemas.microsoft.com/office/drawing/2014/main" id="{F5F7E83A-E4BA-4BB5-871D-086B97C79CF2}"/>
                  </a:ext>
                </a:extLst>
              </p:cNvPr>
              <p:cNvSpPr/>
              <p:nvPr/>
            </p:nvSpPr>
            <p:spPr bwMode="auto">
              <a:xfrm flipH="1">
                <a:off x="4150" y="163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3" name="Rectangle 1136">
                <a:extLst>
                  <a:ext uri="{FF2B5EF4-FFF2-40B4-BE49-F238E27FC236}">
                    <a16:creationId xmlns:a16="http://schemas.microsoft.com/office/drawing/2014/main" id="{61B6027B-56F0-4BB4-A9C0-99DF843C274E}"/>
                  </a:ext>
                </a:extLst>
              </p:cNvPr>
              <p:cNvSpPr>
                <a:spLocks noChangeArrowheads="1"/>
              </p:cNvSpPr>
              <p:nvPr/>
            </p:nvSpPr>
            <p:spPr bwMode="auto">
              <a:xfrm>
                <a:off x="202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4" name="Freeform 1137">
                <a:extLst>
                  <a:ext uri="{FF2B5EF4-FFF2-40B4-BE49-F238E27FC236}">
                    <a16:creationId xmlns:a16="http://schemas.microsoft.com/office/drawing/2014/main" id="{1A004B8F-AD0D-409D-991E-F438CF2D3545}"/>
                  </a:ext>
                </a:extLst>
              </p:cNvPr>
              <p:cNvSpPr/>
              <p:nvPr/>
            </p:nvSpPr>
            <p:spPr bwMode="auto">
              <a:xfrm>
                <a:off x="2060" y="1630"/>
                <a:ext cx="3" cy="6"/>
              </a:xfrm>
              <a:custGeom>
                <a:gdLst>
                  <a:gd name="T0" fmla="*/ 0 w 1"/>
                  <a:gd name="T1" fmla="*/ 1 h 2"/>
                  <a:gd name="T2" fmla="*/ 0 w 1"/>
                  <a:gd name="T3" fmla="*/ 1 h 2"/>
                  <a:gd name="T4" fmla="*/ 1 w 1"/>
                  <a:gd name="T5" fmla="*/ 1 h 2"/>
                  <a:gd name="T6" fmla="*/ 0 w 1"/>
                  <a:gd name="T7" fmla="*/ 1 h 2"/>
                </a:gd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5" name="Freeform 1138">
                <a:extLst>
                  <a:ext uri="{FF2B5EF4-FFF2-40B4-BE49-F238E27FC236}">
                    <a16:creationId xmlns:a16="http://schemas.microsoft.com/office/drawing/2014/main" id="{8C86C15A-D896-4042-8444-78F369F2B639}"/>
                  </a:ext>
                </a:extLst>
              </p:cNvPr>
              <p:cNvSpPr/>
              <p:nvPr/>
            </p:nvSpPr>
            <p:spPr bwMode="auto">
              <a:xfrm>
                <a:off x="3583" y="16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6" name="Freeform 1139">
                <a:extLst>
                  <a:ext uri="{FF2B5EF4-FFF2-40B4-BE49-F238E27FC236}">
                    <a16:creationId xmlns:a16="http://schemas.microsoft.com/office/drawing/2014/main" id="{1FF7902A-7646-4D2B-B148-A6BEA4FBE309}"/>
                  </a:ext>
                </a:extLst>
              </p:cNvPr>
              <p:cNvSpPr/>
              <p:nvPr/>
            </p:nvSpPr>
            <p:spPr bwMode="auto">
              <a:xfrm>
                <a:off x="4291" y="163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7" name="Rectangle 1140">
                <a:extLst>
                  <a:ext uri="{FF2B5EF4-FFF2-40B4-BE49-F238E27FC236}">
                    <a16:creationId xmlns:a16="http://schemas.microsoft.com/office/drawing/2014/main" id="{AE0DE1A7-94E9-499D-A48B-601E664402EC}"/>
                  </a:ext>
                </a:extLst>
              </p:cNvPr>
              <p:cNvSpPr>
                <a:spLocks noChangeArrowheads="1"/>
              </p:cNvSpPr>
              <p:nvPr/>
            </p:nvSpPr>
            <p:spPr bwMode="auto">
              <a:xfrm>
                <a:off x="198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8" name="Freeform 1141">
                <a:extLst>
                  <a:ext uri="{FF2B5EF4-FFF2-40B4-BE49-F238E27FC236}">
                    <a16:creationId xmlns:a16="http://schemas.microsoft.com/office/drawing/2014/main" id="{70EFB811-2C98-44AF-9853-D5F60FCDD824}"/>
                  </a:ext>
                </a:extLst>
              </p:cNvPr>
              <p:cNvSpPr/>
              <p:nvPr/>
            </p:nvSpPr>
            <p:spPr bwMode="auto">
              <a:xfrm>
                <a:off x="4096" y="1633"/>
                <a:ext cx="5" cy="3"/>
              </a:xfrm>
              <a:custGeom>
                <a:gdLst>
                  <a:gd name="T0" fmla="*/ 0 w 5"/>
                  <a:gd name="T1" fmla="*/ 3 h 3"/>
                  <a:gd name="T2" fmla="*/ 0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9" name="Freeform 1142">
                <a:extLst>
                  <a:ext uri="{FF2B5EF4-FFF2-40B4-BE49-F238E27FC236}">
                    <a16:creationId xmlns:a16="http://schemas.microsoft.com/office/drawing/2014/main" id="{26501FBD-974A-4AAC-BA9D-7E2498F2CA85}"/>
                  </a:ext>
                </a:extLst>
              </p:cNvPr>
              <p:cNvSpPr/>
              <p:nvPr/>
            </p:nvSpPr>
            <p:spPr bwMode="auto">
              <a:xfrm>
                <a:off x="3575" y="1633"/>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0" name="Freeform 1143">
                <a:extLst>
                  <a:ext uri="{FF2B5EF4-FFF2-40B4-BE49-F238E27FC236}">
                    <a16:creationId xmlns:a16="http://schemas.microsoft.com/office/drawing/2014/main" id="{7BFF5EEA-8BE0-4D5B-8027-39861770046E}"/>
                  </a:ext>
                </a:extLst>
              </p:cNvPr>
              <p:cNvSpPr/>
              <p:nvPr/>
            </p:nvSpPr>
            <p:spPr bwMode="auto">
              <a:xfrm>
                <a:off x="3850" y="1633"/>
                <a:ext cx="14" cy="8"/>
              </a:xfrm>
              <a:custGeom>
                <a:gdLst>
                  <a:gd name="T0" fmla="*/ 5 w 5"/>
                  <a:gd name="T1" fmla="*/ 0 h 3"/>
                  <a:gd name="T2" fmla="*/ 2 w 5"/>
                  <a:gd name="T3" fmla="*/ 3 h 3"/>
                  <a:gd name="T4" fmla="*/ 2 w 5"/>
                  <a:gd name="T5" fmla="*/ 1 h 3"/>
                  <a:gd name="T6" fmla="*/ 4 w 5"/>
                  <a:gd name="T7" fmla="*/ 2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3"/>
                      <a:pt x="3" y="3"/>
                      <a:pt x="2" y="3"/>
                    </a:cubicBezTo>
                    <a:cubicBezTo>
                      <a:pt x="0" y="3"/>
                      <a:pt x="2" y="2"/>
                      <a:pt x="2" y="1"/>
                    </a:cubicBezTo>
                    <a:cubicBezTo>
                      <a:pt x="3" y="2"/>
                      <a:pt x="3" y="1"/>
                      <a:pt x="4" y="2"/>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1" name="Freeform 1144">
                <a:extLst>
                  <a:ext uri="{FF2B5EF4-FFF2-40B4-BE49-F238E27FC236}">
                    <a16:creationId xmlns:a16="http://schemas.microsoft.com/office/drawing/2014/main" id="{06B59735-2337-49E1-A0BF-261069325FFC}"/>
                  </a:ext>
                </a:extLst>
              </p:cNvPr>
              <p:cNvSpPr/>
              <p:nvPr/>
            </p:nvSpPr>
            <p:spPr bwMode="auto">
              <a:xfrm>
                <a:off x="2012" y="1636"/>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0" y="1"/>
                      <a:pt x="0"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2" name="Rectangle 1145">
                <a:extLst>
                  <a:ext uri="{FF2B5EF4-FFF2-40B4-BE49-F238E27FC236}">
                    <a16:creationId xmlns:a16="http://schemas.microsoft.com/office/drawing/2014/main" id="{149C1488-68E4-40AE-9043-9559F8D767D6}"/>
                  </a:ext>
                </a:extLst>
              </p:cNvPr>
              <p:cNvSpPr>
                <a:spLocks noChangeArrowheads="1"/>
              </p:cNvSpPr>
              <p:nvPr/>
            </p:nvSpPr>
            <p:spPr bwMode="auto">
              <a:xfrm>
                <a:off x="1975" y="163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3" name="Freeform 1146">
                <a:extLst>
                  <a:ext uri="{FF2B5EF4-FFF2-40B4-BE49-F238E27FC236}">
                    <a16:creationId xmlns:a16="http://schemas.microsoft.com/office/drawing/2014/main" id="{D831A484-949E-4920-BB90-DB800872EB4A}"/>
                  </a:ext>
                </a:extLst>
              </p:cNvPr>
              <p:cNvSpPr/>
              <p:nvPr/>
            </p:nvSpPr>
            <p:spPr bwMode="auto">
              <a:xfrm>
                <a:off x="3629" y="1638"/>
                <a:ext cx="2"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0" y="0"/>
                      <a:pt x="0" y="2"/>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4" name="Freeform 1147">
                <a:extLst>
                  <a:ext uri="{FF2B5EF4-FFF2-40B4-BE49-F238E27FC236}">
                    <a16:creationId xmlns:a16="http://schemas.microsoft.com/office/drawing/2014/main" id="{CAB33142-CFAD-460A-A895-04EC4143A22B}"/>
                  </a:ext>
                </a:extLst>
              </p:cNvPr>
              <p:cNvSpPr/>
              <p:nvPr/>
            </p:nvSpPr>
            <p:spPr bwMode="auto">
              <a:xfrm>
                <a:off x="1999" y="1638"/>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5" name="Freeform 1148">
                <a:extLst>
                  <a:ext uri="{FF2B5EF4-FFF2-40B4-BE49-F238E27FC236}">
                    <a16:creationId xmlns:a16="http://schemas.microsoft.com/office/drawing/2014/main" id="{1852AB0E-81A8-49A2-BC3F-9DE1E7E2D08D}"/>
                  </a:ext>
                </a:extLst>
              </p:cNvPr>
              <p:cNvSpPr/>
              <p:nvPr/>
            </p:nvSpPr>
            <p:spPr bwMode="auto">
              <a:xfrm>
                <a:off x="4088" y="1638"/>
                <a:ext cx="3" cy="6"/>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1"/>
                      <a:pt x="0" y="1"/>
                    </a:cubicBezTo>
                    <a:cubicBezTo>
                      <a:pt x="0" y="1"/>
                      <a:pt x="0"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6" name="Freeform 1149">
                <a:extLst>
                  <a:ext uri="{FF2B5EF4-FFF2-40B4-BE49-F238E27FC236}">
                    <a16:creationId xmlns:a16="http://schemas.microsoft.com/office/drawing/2014/main" id="{74601BA4-2357-4506-99B5-D9A73625B413}"/>
                  </a:ext>
                </a:extLst>
              </p:cNvPr>
              <p:cNvSpPr/>
              <p:nvPr/>
            </p:nvSpPr>
            <p:spPr bwMode="auto">
              <a:xfrm>
                <a:off x="4083" y="1638"/>
                <a:ext cx="37" cy="19"/>
              </a:xfrm>
              <a:custGeom>
                <a:gdLst>
                  <a:gd name="T0" fmla="*/ 14 w 14"/>
                  <a:gd name="T1" fmla="*/ 1 h 7"/>
                  <a:gd name="T2" fmla="*/ 11 w 14"/>
                  <a:gd name="T3" fmla="*/ 4 h 7"/>
                  <a:gd name="T4" fmla="*/ 12 w 14"/>
                  <a:gd name="T5" fmla="*/ 4 h 7"/>
                  <a:gd name="T6" fmla="*/ 6 w 14"/>
                  <a:gd name="T7" fmla="*/ 5 h 7"/>
                  <a:gd name="T8" fmla="*/ 5 w 14"/>
                  <a:gd name="T9" fmla="*/ 5 h 7"/>
                  <a:gd name="T10" fmla="*/ 6 w 14"/>
                  <a:gd name="T11" fmla="*/ 4 h 7"/>
                  <a:gd name="T12" fmla="*/ 4 w 14"/>
                  <a:gd name="T13" fmla="*/ 5 h 7"/>
                  <a:gd name="T14" fmla="*/ 5 w 14"/>
                  <a:gd name="T15" fmla="*/ 6 h 7"/>
                  <a:gd name="T16" fmla="*/ 0 w 14"/>
                  <a:gd name="T17" fmla="*/ 7 h 7"/>
                  <a:gd name="T18" fmla="*/ 2 w 14"/>
                  <a:gd name="T19" fmla="*/ 6 h 7"/>
                  <a:gd name="T20" fmla="*/ 0 w 14"/>
                  <a:gd name="T21" fmla="*/ 5 h 7"/>
                  <a:gd name="T22" fmla="*/ 2 w 14"/>
                  <a:gd name="T23" fmla="*/ 5 h 7"/>
                  <a:gd name="T24" fmla="*/ 13 w 14"/>
                  <a:gd name="T25" fmla="*/ 2 h 7"/>
                  <a:gd name="T26" fmla="*/ 13 w 14"/>
                  <a:gd name="T27" fmla="*/ 0 h 7"/>
                  <a:gd name="T28" fmla="*/ 14 w 14"/>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2"/>
                      <a:pt x="12" y="2"/>
                      <a:pt x="11" y="4"/>
                    </a:cubicBezTo>
                    <a:cubicBezTo>
                      <a:pt x="12" y="4"/>
                      <a:pt x="12" y="4"/>
                      <a:pt x="12" y="4"/>
                    </a:cubicBezTo>
                    <a:cubicBezTo>
                      <a:pt x="10" y="3"/>
                      <a:pt x="8" y="7"/>
                      <a:pt x="6" y="5"/>
                    </a:cubicBezTo>
                    <a:cubicBezTo>
                      <a:pt x="5" y="5"/>
                      <a:pt x="5" y="5"/>
                      <a:pt x="5" y="5"/>
                    </a:cubicBezTo>
                    <a:cubicBezTo>
                      <a:pt x="5" y="5"/>
                      <a:pt x="6" y="5"/>
                      <a:pt x="6" y="4"/>
                    </a:cubicBezTo>
                    <a:cubicBezTo>
                      <a:pt x="5" y="3"/>
                      <a:pt x="5" y="5"/>
                      <a:pt x="4" y="5"/>
                    </a:cubicBezTo>
                    <a:cubicBezTo>
                      <a:pt x="3" y="6"/>
                      <a:pt x="4" y="6"/>
                      <a:pt x="5" y="6"/>
                    </a:cubicBezTo>
                    <a:cubicBezTo>
                      <a:pt x="0" y="7"/>
                      <a:pt x="0" y="7"/>
                      <a:pt x="0" y="7"/>
                    </a:cubicBezTo>
                    <a:cubicBezTo>
                      <a:pt x="0" y="6"/>
                      <a:pt x="1" y="6"/>
                      <a:pt x="2" y="6"/>
                    </a:cubicBezTo>
                    <a:cubicBezTo>
                      <a:pt x="0" y="5"/>
                      <a:pt x="0" y="5"/>
                      <a:pt x="0" y="5"/>
                    </a:cubicBezTo>
                    <a:cubicBezTo>
                      <a:pt x="0" y="4"/>
                      <a:pt x="1" y="5"/>
                      <a:pt x="2" y="5"/>
                    </a:cubicBezTo>
                    <a:cubicBezTo>
                      <a:pt x="6" y="4"/>
                      <a:pt x="10" y="2"/>
                      <a:pt x="13" y="2"/>
                    </a:cubicBezTo>
                    <a:cubicBezTo>
                      <a:pt x="13" y="0"/>
                      <a:pt x="13" y="0"/>
                      <a:pt x="13" y="0"/>
                    </a:cubicBezTo>
                    <a:cubicBezTo>
                      <a:pt x="14" y="0"/>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7" name="Freeform 1150">
                <a:extLst>
                  <a:ext uri="{FF2B5EF4-FFF2-40B4-BE49-F238E27FC236}">
                    <a16:creationId xmlns:a16="http://schemas.microsoft.com/office/drawing/2014/main" id="{2BAD8231-DEE9-4167-9D1D-B056DD281114}"/>
                  </a:ext>
                </a:extLst>
              </p:cNvPr>
              <p:cNvSpPr/>
              <p:nvPr/>
            </p:nvSpPr>
            <p:spPr bwMode="auto">
              <a:xfrm>
                <a:off x="1996" y="1641"/>
                <a:ext cx="6" cy="3"/>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8" name="Freeform 1151">
                <a:extLst>
                  <a:ext uri="{FF2B5EF4-FFF2-40B4-BE49-F238E27FC236}">
                    <a16:creationId xmlns:a16="http://schemas.microsoft.com/office/drawing/2014/main" id="{1281C45B-D42B-4C98-BE38-7136BC4BA976}"/>
                  </a:ext>
                </a:extLst>
              </p:cNvPr>
              <p:cNvSpPr/>
              <p:nvPr/>
            </p:nvSpPr>
            <p:spPr bwMode="auto">
              <a:xfrm>
                <a:off x="3589" y="1641"/>
                <a:ext cx="13" cy="8"/>
              </a:xfrm>
              <a:custGeom>
                <a:gdLst>
                  <a:gd name="T0" fmla="*/ 5 w 5"/>
                  <a:gd name="T1" fmla="*/ 1 h 3"/>
                  <a:gd name="T2" fmla="*/ 4 w 5"/>
                  <a:gd name="T3" fmla="*/ 2 h 3"/>
                  <a:gd name="T4" fmla="*/ 3 w 5"/>
                  <a:gd name="T5" fmla="*/ 1 h 3"/>
                  <a:gd name="T6" fmla="*/ 0 w 5"/>
                  <a:gd name="T7" fmla="*/ 3 h 3"/>
                  <a:gd name="T8" fmla="*/ 0 w 5"/>
                  <a:gd name="T9" fmla="*/ 2 h 3"/>
                  <a:gd name="T10" fmla="*/ 3 w 5"/>
                  <a:gd name="T11" fmla="*/ 0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4" y="2"/>
                      <a:pt x="4" y="2"/>
                      <a:pt x="4" y="2"/>
                    </a:cubicBezTo>
                    <a:cubicBezTo>
                      <a:pt x="4" y="1"/>
                      <a:pt x="3" y="1"/>
                      <a:pt x="3" y="1"/>
                    </a:cubicBezTo>
                    <a:cubicBezTo>
                      <a:pt x="4" y="3"/>
                      <a:pt x="0" y="3"/>
                      <a:pt x="0" y="3"/>
                    </a:cubicBezTo>
                    <a:cubicBezTo>
                      <a:pt x="0" y="2"/>
                      <a:pt x="0" y="2"/>
                      <a:pt x="0" y="2"/>
                    </a:cubicBezTo>
                    <a:cubicBezTo>
                      <a:pt x="1" y="2"/>
                      <a:pt x="3" y="1"/>
                      <a:pt x="3" y="0"/>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9" name="Freeform 1152">
                <a:extLst>
                  <a:ext uri="{FF2B5EF4-FFF2-40B4-BE49-F238E27FC236}">
                    <a16:creationId xmlns:a16="http://schemas.microsoft.com/office/drawing/2014/main" id="{16756E76-65E2-4920-8346-B6931CEB2C11}"/>
                  </a:ext>
                </a:extLst>
              </p:cNvPr>
              <p:cNvSpPr/>
              <p:nvPr/>
            </p:nvSpPr>
            <p:spPr bwMode="auto">
              <a:xfrm>
                <a:off x="3834" y="1641"/>
                <a:ext cx="6" cy="0"/>
              </a:xfrm>
              <a:custGeom>
                <a:gdLst>
                  <a:gd name="T0" fmla="*/ 2 w 2"/>
                  <a:gd name="T1" fmla="*/ 0 w 2"/>
                  <a:gd name="T2" fmla="*/ 1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0" name="Freeform 1153">
                <a:extLst>
                  <a:ext uri="{FF2B5EF4-FFF2-40B4-BE49-F238E27FC236}">
                    <a16:creationId xmlns:a16="http://schemas.microsoft.com/office/drawing/2014/main" id="{41CB3E35-A7E1-471C-BDC6-898E2CDA73D4}"/>
                  </a:ext>
                </a:extLst>
              </p:cNvPr>
              <p:cNvSpPr/>
              <p:nvPr/>
            </p:nvSpPr>
            <p:spPr bwMode="auto">
              <a:xfrm>
                <a:off x="2004" y="1641"/>
                <a:ext cx="16" cy="19"/>
              </a:xfrm>
              <a:custGeom>
                <a:gdLst>
                  <a:gd name="T0" fmla="*/ 5 w 6"/>
                  <a:gd name="T1" fmla="*/ 1 h 7"/>
                  <a:gd name="T2" fmla="*/ 4 w 6"/>
                  <a:gd name="T3" fmla="*/ 4 h 7"/>
                  <a:gd name="T4" fmla="*/ 6 w 6"/>
                  <a:gd name="T5" fmla="*/ 5 h 7"/>
                  <a:gd name="T6" fmla="*/ 6 w 6"/>
                  <a:gd name="T7" fmla="*/ 5 h 7"/>
                  <a:gd name="T8" fmla="*/ 5 w 6"/>
                  <a:gd name="T9" fmla="*/ 4 h 7"/>
                  <a:gd name="T10" fmla="*/ 1 w 6"/>
                  <a:gd name="T11" fmla="*/ 6 h 7"/>
                  <a:gd name="T12" fmla="*/ 0 w 6"/>
                  <a:gd name="T13" fmla="*/ 6 h 7"/>
                  <a:gd name="T14" fmla="*/ 4 w 6"/>
                  <a:gd name="T15" fmla="*/ 5 h 7"/>
                  <a:gd name="T16" fmla="*/ 2 w 6"/>
                  <a:gd name="T17" fmla="*/ 2 h 7"/>
                  <a:gd name="T18" fmla="*/ 1 w 6"/>
                  <a:gd name="T19" fmla="*/ 2 h 7"/>
                  <a:gd name="T20" fmla="*/ 3 w 6"/>
                  <a:gd name="T21" fmla="*/ 1 h 7"/>
                  <a:gd name="T22" fmla="*/ 5 w 6"/>
                  <a:gd name="T23" fmla="*/ 0 h 7"/>
                  <a:gd name="T24" fmla="*/ 5 w 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1"/>
                    </a:moveTo>
                    <a:cubicBezTo>
                      <a:pt x="4" y="1"/>
                      <a:pt x="4" y="3"/>
                      <a:pt x="4" y="4"/>
                    </a:cubicBezTo>
                    <a:cubicBezTo>
                      <a:pt x="4" y="4"/>
                      <a:pt x="6" y="3"/>
                      <a:pt x="6" y="5"/>
                    </a:cubicBezTo>
                    <a:cubicBezTo>
                      <a:pt x="6" y="5"/>
                      <a:pt x="6" y="5"/>
                      <a:pt x="6" y="5"/>
                    </a:cubicBezTo>
                    <a:cubicBezTo>
                      <a:pt x="5" y="4"/>
                      <a:pt x="5" y="4"/>
                      <a:pt x="5" y="4"/>
                    </a:cubicBezTo>
                    <a:cubicBezTo>
                      <a:pt x="4" y="6"/>
                      <a:pt x="3" y="7"/>
                      <a:pt x="1" y="6"/>
                    </a:cubicBezTo>
                    <a:cubicBezTo>
                      <a:pt x="0" y="6"/>
                      <a:pt x="0" y="6"/>
                      <a:pt x="0" y="6"/>
                    </a:cubicBezTo>
                    <a:cubicBezTo>
                      <a:pt x="1" y="6"/>
                      <a:pt x="3" y="5"/>
                      <a:pt x="4" y="5"/>
                    </a:cubicBezTo>
                    <a:cubicBezTo>
                      <a:pt x="4" y="4"/>
                      <a:pt x="1" y="4"/>
                      <a:pt x="2" y="2"/>
                    </a:cubicBezTo>
                    <a:cubicBezTo>
                      <a:pt x="1" y="2"/>
                      <a:pt x="1" y="2"/>
                      <a:pt x="1" y="2"/>
                    </a:cubicBezTo>
                    <a:cubicBezTo>
                      <a:pt x="1" y="1"/>
                      <a:pt x="3" y="3"/>
                      <a:pt x="3" y="1"/>
                    </a:cubicBezTo>
                    <a:cubicBezTo>
                      <a:pt x="3" y="0"/>
                      <a:pt x="5" y="2"/>
                      <a:pt x="5"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1" name="Freeform 1154">
                <a:extLst>
                  <a:ext uri="{FF2B5EF4-FFF2-40B4-BE49-F238E27FC236}">
                    <a16:creationId xmlns:a16="http://schemas.microsoft.com/office/drawing/2014/main" id="{408D323A-C628-4B3E-8077-7EEC929890BA}"/>
                  </a:ext>
                </a:extLst>
              </p:cNvPr>
              <p:cNvSpPr/>
              <p:nvPr/>
            </p:nvSpPr>
            <p:spPr bwMode="auto">
              <a:xfrm>
                <a:off x="2100" y="1641"/>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0" y="2"/>
                    </a:cubicBezTo>
                    <a:cubicBezTo>
                      <a:pt x="0"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2" name="Freeform 1155">
                <a:extLst>
                  <a:ext uri="{FF2B5EF4-FFF2-40B4-BE49-F238E27FC236}">
                    <a16:creationId xmlns:a16="http://schemas.microsoft.com/office/drawing/2014/main" id="{7D1F5BC8-001B-48B1-94D9-5CFD5D5D41A3}"/>
                  </a:ext>
                </a:extLst>
              </p:cNvPr>
              <p:cNvSpPr/>
              <p:nvPr/>
            </p:nvSpPr>
            <p:spPr bwMode="auto">
              <a:xfrm>
                <a:off x="2108" y="1644"/>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3" name="Rectangle 1156">
                <a:extLst>
                  <a:ext uri="{FF2B5EF4-FFF2-40B4-BE49-F238E27FC236}">
                    <a16:creationId xmlns:a16="http://schemas.microsoft.com/office/drawing/2014/main" id="{4F9422A6-AC1D-4CB5-B519-E9652DBEE43A}"/>
                  </a:ext>
                </a:extLst>
              </p:cNvPr>
              <p:cNvSpPr>
                <a:spLocks noChangeArrowheads="1"/>
              </p:cNvSpPr>
              <p:nvPr/>
            </p:nvSpPr>
            <p:spPr bwMode="auto">
              <a:xfrm>
                <a:off x="4296" y="1644"/>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4" name="Freeform 1157">
                <a:extLst>
                  <a:ext uri="{FF2B5EF4-FFF2-40B4-BE49-F238E27FC236}">
                    <a16:creationId xmlns:a16="http://schemas.microsoft.com/office/drawing/2014/main" id="{BB9C7C31-61E3-4092-ABB2-EC56AFCD7D01}"/>
                  </a:ext>
                </a:extLst>
              </p:cNvPr>
              <p:cNvSpPr/>
              <p:nvPr/>
            </p:nvSpPr>
            <p:spPr bwMode="auto">
              <a:xfrm>
                <a:off x="3824" y="1644"/>
                <a:ext cx="5" cy="2"/>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5" name="Freeform 1158">
                <a:extLst>
                  <a:ext uri="{FF2B5EF4-FFF2-40B4-BE49-F238E27FC236}">
                    <a16:creationId xmlns:a16="http://schemas.microsoft.com/office/drawing/2014/main" id="{0A5398FD-84F9-4067-B5CC-0A987BC7545D}"/>
                  </a:ext>
                </a:extLst>
              </p:cNvPr>
              <p:cNvSpPr/>
              <p:nvPr/>
            </p:nvSpPr>
            <p:spPr bwMode="auto">
              <a:xfrm>
                <a:off x="4144" y="1644"/>
                <a:ext cx="11" cy="10"/>
              </a:xfrm>
              <a:custGeom>
                <a:gdLst>
                  <a:gd name="T0" fmla="*/ 4 w 4"/>
                  <a:gd name="T1" fmla="*/ 0 h 4"/>
                  <a:gd name="T2" fmla="*/ 2 w 4"/>
                  <a:gd name="T3" fmla="*/ 3 h 4"/>
                  <a:gd name="T4" fmla="*/ 0 w 4"/>
                  <a:gd name="T5" fmla="*/ 2 h 4"/>
                  <a:gd name="T6" fmla="*/ 4 w 4"/>
                  <a:gd name="T7" fmla="*/ 0 h 4"/>
                </a:gdLst>
                <a:cxnLst>
                  <a:cxn ang="0">
                    <a:pos x="T0" y="T1"/>
                  </a:cxn>
                  <a:cxn ang="0">
                    <a:pos x="T2" y="T3"/>
                  </a:cxn>
                  <a:cxn ang="0">
                    <a:pos x="T4" y="T5"/>
                  </a:cxn>
                  <a:cxn ang="0">
                    <a:pos x="T6" y="T7"/>
                  </a:cxn>
                </a:cxnLst>
                <a:rect l="0" t="0" r="r" b="b"/>
                <a:pathLst>
                  <a:path w="4" h="4">
                    <a:moveTo>
                      <a:pt x="4" y="0"/>
                    </a:moveTo>
                    <a:cubicBezTo>
                      <a:pt x="4" y="1"/>
                      <a:pt x="3" y="2"/>
                      <a:pt x="2" y="3"/>
                    </a:cubicBezTo>
                    <a:cubicBezTo>
                      <a:pt x="0" y="2"/>
                      <a:pt x="0" y="2"/>
                      <a:pt x="0" y="2"/>
                    </a:cubicBezTo>
                    <a:cubicBezTo>
                      <a:pt x="2" y="4"/>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6" name="Freeform 1159">
                <a:extLst>
                  <a:ext uri="{FF2B5EF4-FFF2-40B4-BE49-F238E27FC236}">
                    <a16:creationId xmlns:a16="http://schemas.microsoft.com/office/drawing/2014/main" id="{3A50B10B-F62F-49DE-BCD0-97649CEC7676}"/>
                  </a:ext>
                </a:extLst>
              </p:cNvPr>
              <p:cNvSpPr/>
              <p:nvPr/>
            </p:nvSpPr>
            <p:spPr bwMode="auto">
              <a:xfrm>
                <a:off x="1991" y="1644"/>
                <a:ext cx="5" cy="2"/>
              </a:xfrm>
              <a:custGeom>
                <a:gdLst>
                  <a:gd name="T0" fmla="*/ 5 w 5"/>
                  <a:gd name="T1" fmla="*/ 2 h 2"/>
                  <a:gd name="T2" fmla="*/ 0 w 5"/>
                  <a:gd name="T3" fmla="*/ 2 h 2"/>
                  <a:gd name="T4" fmla="*/ 0 w 5"/>
                  <a:gd name="T5" fmla="*/ 0 h 2"/>
                  <a:gd name="T6" fmla="*/ 5 w 5"/>
                  <a:gd name="T7" fmla="*/ 2 h 2"/>
                  <a:gd name="T8" fmla="*/ 5 w 5"/>
                  <a:gd name="T9" fmla="*/ 2 h 2"/>
                </a:gdLst>
                <a:cxnLst>
                  <a:cxn ang="0">
                    <a:pos x="T0" y="T1"/>
                  </a:cxn>
                  <a:cxn ang="0">
                    <a:pos x="T2" y="T3"/>
                  </a:cxn>
                  <a:cxn ang="0">
                    <a:pos x="T4" y="T5"/>
                  </a:cxn>
                  <a:cxn ang="0">
                    <a:pos x="T6" y="T7"/>
                  </a:cxn>
                  <a:cxn ang="0">
                    <a:pos x="T8" y="T9"/>
                  </a:cxn>
                </a:cxnLst>
                <a:rect l="0" t="0" r="r" b="b"/>
                <a:pathLst>
                  <a:path w="5" h="2">
                    <a:moveTo>
                      <a:pt x="5" y="2"/>
                    </a:moveTo>
                    <a:lnTo>
                      <a:pt x="0" y="2"/>
                    </a:lnTo>
                    <a:lnTo>
                      <a:pt x="0"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7" name="Freeform 1160">
                <a:extLst>
                  <a:ext uri="{FF2B5EF4-FFF2-40B4-BE49-F238E27FC236}">
                    <a16:creationId xmlns:a16="http://schemas.microsoft.com/office/drawing/2014/main" id="{CF16DC09-F660-4CD1-870C-9D3B45A31AD0}"/>
                  </a:ext>
                </a:extLst>
              </p:cNvPr>
              <p:cNvSpPr/>
              <p:nvPr/>
            </p:nvSpPr>
            <p:spPr bwMode="auto">
              <a:xfrm>
                <a:off x="4080" y="1644"/>
                <a:ext cx="8" cy="5"/>
              </a:xfrm>
              <a:custGeom>
                <a:gdLst>
                  <a:gd name="T0" fmla="*/ 3 w 3"/>
                  <a:gd name="T1" fmla="*/ 1 h 2"/>
                  <a:gd name="T2" fmla="*/ 3 w 3"/>
                  <a:gd name="T3" fmla="*/ 1 h 2"/>
                  <a:gd name="T4" fmla="*/ 2 w 3"/>
                  <a:gd name="T5" fmla="*/ 1 h 2"/>
                  <a:gd name="T6" fmla="*/ 0 w 3"/>
                  <a:gd name="T7" fmla="*/ 2 h 2"/>
                  <a:gd name="T8" fmla="*/ 2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1"/>
                      <a:pt x="2" y="1"/>
                    </a:cubicBezTo>
                    <a:cubicBezTo>
                      <a:pt x="1" y="1"/>
                      <a:pt x="1" y="2"/>
                      <a:pt x="0" y="2"/>
                    </a:cubicBezTo>
                    <a:cubicBezTo>
                      <a:pt x="0" y="1"/>
                      <a:pt x="1" y="1"/>
                      <a:pt x="2"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8" name="Freeform 1161">
                <a:extLst>
                  <a:ext uri="{FF2B5EF4-FFF2-40B4-BE49-F238E27FC236}">
                    <a16:creationId xmlns:a16="http://schemas.microsoft.com/office/drawing/2014/main" id="{76F898B9-F7BD-44CB-AC89-7EFA67DECAB0}"/>
                  </a:ext>
                </a:extLst>
              </p:cNvPr>
              <p:cNvSpPr/>
              <p:nvPr/>
            </p:nvSpPr>
            <p:spPr bwMode="auto">
              <a:xfrm>
                <a:off x="3816" y="1646"/>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2"/>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9" name="Freeform 1162">
                <a:extLst>
                  <a:ext uri="{FF2B5EF4-FFF2-40B4-BE49-F238E27FC236}">
                    <a16:creationId xmlns:a16="http://schemas.microsoft.com/office/drawing/2014/main" id="{B7A01EE8-F324-43AC-9575-B020E64D9EAA}"/>
                  </a:ext>
                </a:extLst>
              </p:cNvPr>
              <p:cNvSpPr/>
              <p:nvPr/>
            </p:nvSpPr>
            <p:spPr bwMode="auto">
              <a:xfrm>
                <a:off x="3960" y="1646"/>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0" name="Freeform 1163">
                <a:extLst>
                  <a:ext uri="{FF2B5EF4-FFF2-40B4-BE49-F238E27FC236}">
                    <a16:creationId xmlns:a16="http://schemas.microsoft.com/office/drawing/2014/main" id="{105A5035-4166-40C1-9348-C426B586A82A}"/>
                  </a:ext>
                </a:extLst>
              </p:cNvPr>
              <p:cNvSpPr/>
              <p:nvPr/>
            </p:nvSpPr>
            <p:spPr bwMode="auto">
              <a:xfrm>
                <a:off x="4134" y="1646"/>
                <a:ext cx="8" cy="3"/>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1" y="1"/>
                      <a:pt x="1" y="1"/>
                      <a:pt x="1"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1" name="Freeform 1164">
                <a:extLst>
                  <a:ext uri="{FF2B5EF4-FFF2-40B4-BE49-F238E27FC236}">
                    <a16:creationId xmlns:a16="http://schemas.microsoft.com/office/drawing/2014/main" id="{30BB781F-3D07-41EB-A5A7-ED5BAD4A94BB}"/>
                  </a:ext>
                </a:extLst>
              </p:cNvPr>
              <p:cNvSpPr/>
              <p:nvPr/>
            </p:nvSpPr>
            <p:spPr bwMode="auto">
              <a:xfrm>
                <a:off x="2130" y="16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2" name="Freeform 1165">
                <a:extLst>
                  <a:ext uri="{FF2B5EF4-FFF2-40B4-BE49-F238E27FC236}">
                    <a16:creationId xmlns:a16="http://schemas.microsoft.com/office/drawing/2014/main" id="{37530CEC-7F40-48AA-ACF6-74BB4DD4CCFF}"/>
                  </a:ext>
                </a:extLst>
              </p:cNvPr>
              <p:cNvSpPr/>
              <p:nvPr/>
            </p:nvSpPr>
            <p:spPr bwMode="auto">
              <a:xfrm>
                <a:off x="2079" y="1646"/>
                <a:ext cx="19" cy="14"/>
              </a:xfrm>
              <a:custGeom>
                <a:gdLst>
                  <a:gd name="T0" fmla="*/ 7 w 7"/>
                  <a:gd name="T1" fmla="*/ 0 h 5"/>
                  <a:gd name="T2" fmla="*/ 4 w 7"/>
                  <a:gd name="T3" fmla="*/ 3 h 5"/>
                  <a:gd name="T4" fmla="*/ 6 w 7"/>
                  <a:gd name="T5" fmla="*/ 3 h 5"/>
                  <a:gd name="T6" fmla="*/ 0 w 7"/>
                  <a:gd name="T7" fmla="*/ 3 h 5"/>
                  <a:gd name="T8" fmla="*/ 2 w 7"/>
                  <a:gd name="T9" fmla="*/ 1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6" y="1"/>
                      <a:pt x="4" y="3"/>
                    </a:cubicBezTo>
                    <a:cubicBezTo>
                      <a:pt x="6" y="3"/>
                      <a:pt x="6" y="3"/>
                      <a:pt x="6" y="3"/>
                    </a:cubicBezTo>
                    <a:cubicBezTo>
                      <a:pt x="4" y="5"/>
                      <a:pt x="2" y="1"/>
                      <a:pt x="0" y="3"/>
                    </a:cubicBezTo>
                    <a:cubicBezTo>
                      <a:pt x="0" y="1"/>
                      <a:pt x="2" y="2"/>
                      <a:pt x="2" y="1"/>
                    </a:cubicBezTo>
                    <a:cubicBezTo>
                      <a:pt x="4" y="0"/>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3" name="Freeform 1166">
                <a:extLst>
                  <a:ext uri="{FF2B5EF4-FFF2-40B4-BE49-F238E27FC236}">
                    <a16:creationId xmlns:a16="http://schemas.microsoft.com/office/drawing/2014/main" id="{7EACB440-1F62-4531-8C40-C1A53E6A45CD}"/>
                  </a:ext>
                </a:extLst>
              </p:cNvPr>
              <p:cNvSpPr/>
              <p:nvPr/>
            </p:nvSpPr>
            <p:spPr bwMode="auto">
              <a:xfrm>
                <a:off x="4101" y="1646"/>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4" name="Freeform 1167">
                <a:extLst>
                  <a:ext uri="{FF2B5EF4-FFF2-40B4-BE49-F238E27FC236}">
                    <a16:creationId xmlns:a16="http://schemas.microsoft.com/office/drawing/2014/main" id="{EA5B32EB-226D-4C11-81D8-7CB97AC8AE43}"/>
                  </a:ext>
                </a:extLst>
              </p:cNvPr>
              <p:cNvSpPr/>
              <p:nvPr/>
            </p:nvSpPr>
            <p:spPr bwMode="auto">
              <a:xfrm>
                <a:off x="2042" y="1644"/>
                <a:ext cx="24" cy="18"/>
              </a:xfrm>
              <a:custGeom>
                <a:gdLst>
                  <a:gd name="T0" fmla="*/ 9 w 9"/>
                  <a:gd name="T1" fmla="*/ 3 h 7"/>
                  <a:gd name="T2" fmla="*/ 8 w 9"/>
                  <a:gd name="T3" fmla="*/ 3 h 7"/>
                  <a:gd name="T4" fmla="*/ 8 w 9"/>
                  <a:gd name="T5" fmla="*/ 3 h 7"/>
                  <a:gd name="T6" fmla="*/ 7 w 9"/>
                  <a:gd name="T7" fmla="*/ 3 h 7"/>
                  <a:gd name="T8" fmla="*/ 6 w 9"/>
                  <a:gd name="T9" fmla="*/ 3 h 7"/>
                  <a:gd name="T10" fmla="*/ 7 w 9"/>
                  <a:gd name="T11" fmla="*/ 3 h 7"/>
                  <a:gd name="T12" fmla="*/ 0 w 9"/>
                  <a:gd name="T13" fmla="*/ 5 h 7"/>
                  <a:gd name="T14" fmla="*/ 4 w 9"/>
                  <a:gd name="T15" fmla="*/ 3 h 7"/>
                  <a:gd name="T16" fmla="*/ 9 w 9"/>
                  <a:gd name="T17"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cubicBezTo>
                      <a:pt x="9" y="3"/>
                      <a:pt x="8" y="1"/>
                      <a:pt x="8" y="3"/>
                    </a:cubicBezTo>
                    <a:cubicBezTo>
                      <a:pt x="8" y="3"/>
                      <a:pt x="8" y="3"/>
                      <a:pt x="8" y="3"/>
                    </a:cubicBezTo>
                    <a:cubicBezTo>
                      <a:pt x="7" y="3"/>
                      <a:pt x="7" y="3"/>
                      <a:pt x="7" y="3"/>
                    </a:cubicBezTo>
                    <a:cubicBezTo>
                      <a:pt x="6" y="3"/>
                      <a:pt x="6" y="3"/>
                      <a:pt x="6" y="3"/>
                    </a:cubicBezTo>
                    <a:cubicBezTo>
                      <a:pt x="7" y="3"/>
                      <a:pt x="7" y="3"/>
                      <a:pt x="7" y="3"/>
                    </a:cubicBezTo>
                    <a:cubicBezTo>
                      <a:pt x="6" y="7"/>
                      <a:pt x="3" y="4"/>
                      <a:pt x="0" y="5"/>
                    </a:cubicBezTo>
                    <a:cubicBezTo>
                      <a:pt x="3" y="6"/>
                      <a:pt x="1" y="3"/>
                      <a:pt x="4" y="3"/>
                    </a:cubicBezTo>
                    <a:cubicBezTo>
                      <a:pt x="6" y="3"/>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5" name="Freeform 1168">
                <a:extLst>
                  <a:ext uri="{FF2B5EF4-FFF2-40B4-BE49-F238E27FC236}">
                    <a16:creationId xmlns:a16="http://schemas.microsoft.com/office/drawing/2014/main" id="{B3703C54-7A77-4FDD-97FA-D462B0340B1E}"/>
                  </a:ext>
                </a:extLst>
              </p:cNvPr>
              <p:cNvSpPr/>
              <p:nvPr/>
            </p:nvSpPr>
            <p:spPr bwMode="auto">
              <a:xfrm>
                <a:off x="2106" y="164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6" name="Freeform 1169">
                <a:extLst>
                  <a:ext uri="{FF2B5EF4-FFF2-40B4-BE49-F238E27FC236}">
                    <a16:creationId xmlns:a16="http://schemas.microsoft.com/office/drawing/2014/main" id="{1400A2F3-3791-47EF-BD15-AC03B0C84419}"/>
                  </a:ext>
                </a:extLst>
              </p:cNvPr>
              <p:cNvSpPr/>
              <p:nvPr/>
            </p:nvSpPr>
            <p:spPr bwMode="auto">
              <a:xfrm>
                <a:off x="4171" y="1646"/>
                <a:ext cx="5" cy="3"/>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7" name="Freeform 1170">
                <a:extLst>
                  <a:ext uri="{FF2B5EF4-FFF2-40B4-BE49-F238E27FC236}">
                    <a16:creationId xmlns:a16="http://schemas.microsoft.com/office/drawing/2014/main" id="{E163F0F2-4D58-40B4-B818-1D7BEF00D930}"/>
                  </a:ext>
                </a:extLst>
              </p:cNvPr>
              <p:cNvSpPr/>
              <p:nvPr/>
            </p:nvSpPr>
            <p:spPr bwMode="auto">
              <a:xfrm>
                <a:off x="2205" y="1649"/>
                <a:ext cx="2"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8" name="Freeform 1171">
                <a:extLst>
                  <a:ext uri="{FF2B5EF4-FFF2-40B4-BE49-F238E27FC236}">
                    <a16:creationId xmlns:a16="http://schemas.microsoft.com/office/drawing/2014/main" id="{65F2A716-EB67-4460-9A9F-CF43F095BEF5}"/>
                  </a:ext>
                </a:extLst>
              </p:cNvPr>
              <p:cNvSpPr/>
              <p:nvPr/>
            </p:nvSpPr>
            <p:spPr bwMode="auto">
              <a:xfrm>
                <a:off x="3834" y="1649"/>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9" name="Freeform 1172">
                <a:extLst>
                  <a:ext uri="{FF2B5EF4-FFF2-40B4-BE49-F238E27FC236}">
                    <a16:creationId xmlns:a16="http://schemas.microsoft.com/office/drawing/2014/main" id="{5EB7A0A4-88BD-4188-AFC7-EF6D53BFB57D}"/>
                  </a:ext>
                </a:extLst>
              </p:cNvPr>
              <p:cNvSpPr/>
              <p:nvPr/>
            </p:nvSpPr>
            <p:spPr bwMode="auto">
              <a:xfrm>
                <a:off x="3938" y="1652"/>
                <a:ext cx="19" cy="5"/>
              </a:xfrm>
              <a:custGeom>
                <a:gdLst>
                  <a:gd name="T0" fmla="*/ 7 w 7"/>
                  <a:gd name="T1" fmla="*/ 0 h 2"/>
                  <a:gd name="T2" fmla="*/ 3 w 7"/>
                  <a:gd name="T3" fmla="*/ 2 h 2"/>
                  <a:gd name="T4" fmla="*/ 1 w 7"/>
                  <a:gd name="T5" fmla="*/ 2 h 2"/>
                  <a:gd name="T6" fmla="*/ 0 w 7"/>
                  <a:gd name="T7" fmla="*/ 1 h 2"/>
                  <a:gd name="T8" fmla="*/ 2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4" y="1"/>
                      <a:pt x="3" y="2"/>
                    </a:cubicBezTo>
                    <a:cubicBezTo>
                      <a:pt x="3" y="1"/>
                      <a:pt x="2" y="2"/>
                      <a:pt x="1" y="2"/>
                    </a:cubicBezTo>
                    <a:cubicBezTo>
                      <a:pt x="0" y="1"/>
                      <a:pt x="0" y="1"/>
                      <a:pt x="0" y="1"/>
                    </a:cubicBezTo>
                    <a:cubicBezTo>
                      <a:pt x="1" y="1"/>
                      <a:pt x="3" y="2"/>
                      <a:pt x="2" y="0"/>
                    </a:cubicBezTo>
                    <a:cubicBezTo>
                      <a:pt x="4"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0" name="Freeform 1173">
                <a:extLst>
                  <a:ext uri="{FF2B5EF4-FFF2-40B4-BE49-F238E27FC236}">
                    <a16:creationId xmlns:a16="http://schemas.microsoft.com/office/drawing/2014/main" id="{6B1D66CB-6879-49E7-8E42-CDD505DC3ADA}"/>
                  </a:ext>
                </a:extLst>
              </p:cNvPr>
              <p:cNvSpPr/>
              <p:nvPr/>
            </p:nvSpPr>
            <p:spPr bwMode="auto">
              <a:xfrm>
                <a:off x="2175" y="1652"/>
                <a:ext cx="22" cy="13"/>
              </a:xfrm>
              <a:custGeom>
                <a:gdLst>
                  <a:gd name="T0" fmla="*/ 6 w 8"/>
                  <a:gd name="T1" fmla="*/ 1 h 5"/>
                  <a:gd name="T2" fmla="*/ 8 w 8"/>
                  <a:gd name="T3" fmla="*/ 1 h 5"/>
                  <a:gd name="T4" fmla="*/ 5 w 8"/>
                  <a:gd name="T5" fmla="*/ 3 h 5"/>
                  <a:gd name="T6" fmla="*/ 6 w 8"/>
                  <a:gd name="T7" fmla="*/ 3 h 5"/>
                  <a:gd name="T8" fmla="*/ 6 w 8"/>
                  <a:gd name="T9" fmla="*/ 4 h 5"/>
                  <a:gd name="T10" fmla="*/ 5 w 8"/>
                  <a:gd name="T11" fmla="*/ 2 h 5"/>
                  <a:gd name="T12" fmla="*/ 2 w 8"/>
                  <a:gd name="T13" fmla="*/ 2 h 5"/>
                  <a:gd name="T14" fmla="*/ 4 w 8"/>
                  <a:gd name="T15" fmla="*/ 5 h 5"/>
                  <a:gd name="T16" fmla="*/ 1 w 8"/>
                  <a:gd name="T17" fmla="*/ 5 h 5"/>
                  <a:gd name="T18" fmla="*/ 3 w 8"/>
                  <a:gd name="T19" fmla="*/ 3 h 5"/>
                  <a:gd name="T20" fmla="*/ 0 w 8"/>
                  <a:gd name="T21" fmla="*/ 4 h 5"/>
                  <a:gd name="T22" fmla="*/ 2 w 8"/>
                  <a:gd name="T23" fmla="*/ 3 h 5"/>
                  <a:gd name="T24" fmla="*/ 7 w 8"/>
                  <a:gd name="T25" fmla="*/ 0 h 5"/>
                  <a:gd name="T26" fmla="*/ 6 w 8"/>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1"/>
                    </a:moveTo>
                    <a:cubicBezTo>
                      <a:pt x="7" y="2"/>
                      <a:pt x="6" y="0"/>
                      <a:pt x="8" y="1"/>
                    </a:cubicBezTo>
                    <a:cubicBezTo>
                      <a:pt x="7" y="1"/>
                      <a:pt x="7" y="2"/>
                      <a:pt x="5" y="3"/>
                    </a:cubicBezTo>
                    <a:cubicBezTo>
                      <a:pt x="6" y="3"/>
                      <a:pt x="6" y="3"/>
                      <a:pt x="6" y="3"/>
                    </a:cubicBezTo>
                    <a:cubicBezTo>
                      <a:pt x="6" y="4"/>
                      <a:pt x="6" y="4"/>
                      <a:pt x="6" y="4"/>
                    </a:cubicBezTo>
                    <a:cubicBezTo>
                      <a:pt x="5" y="2"/>
                      <a:pt x="5" y="2"/>
                      <a:pt x="5" y="2"/>
                    </a:cubicBezTo>
                    <a:cubicBezTo>
                      <a:pt x="4" y="3"/>
                      <a:pt x="3" y="1"/>
                      <a:pt x="2" y="2"/>
                    </a:cubicBezTo>
                    <a:cubicBezTo>
                      <a:pt x="4" y="5"/>
                      <a:pt x="4" y="5"/>
                      <a:pt x="4" y="5"/>
                    </a:cubicBezTo>
                    <a:cubicBezTo>
                      <a:pt x="3" y="4"/>
                      <a:pt x="1" y="5"/>
                      <a:pt x="1" y="5"/>
                    </a:cubicBezTo>
                    <a:cubicBezTo>
                      <a:pt x="2" y="5"/>
                      <a:pt x="3" y="4"/>
                      <a:pt x="3" y="3"/>
                    </a:cubicBezTo>
                    <a:cubicBezTo>
                      <a:pt x="2" y="2"/>
                      <a:pt x="1" y="4"/>
                      <a:pt x="0" y="4"/>
                    </a:cubicBezTo>
                    <a:cubicBezTo>
                      <a:pt x="0" y="2"/>
                      <a:pt x="1" y="3"/>
                      <a:pt x="2" y="3"/>
                    </a:cubicBezTo>
                    <a:cubicBezTo>
                      <a:pt x="3" y="1"/>
                      <a:pt x="6" y="1"/>
                      <a:pt x="7" y="0"/>
                    </a:cubicBezTo>
                    <a:cubicBezTo>
                      <a:pt x="7"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1" name="Freeform 1174">
                <a:extLst>
                  <a:ext uri="{FF2B5EF4-FFF2-40B4-BE49-F238E27FC236}">
                    <a16:creationId xmlns:a16="http://schemas.microsoft.com/office/drawing/2014/main" id="{2B4FC495-B4AB-492A-8370-21409519DFAB}"/>
                  </a:ext>
                </a:extLst>
              </p:cNvPr>
              <p:cNvSpPr/>
              <p:nvPr/>
            </p:nvSpPr>
            <p:spPr bwMode="auto">
              <a:xfrm>
                <a:off x="2031" y="1652"/>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2" name="Freeform 1175">
                <a:extLst>
                  <a:ext uri="{FF2B5EF4-FFF2-40B4-BE49-F238E27FC236}">
                    <a16:creationId xmlns:a16="http://schemas.microsoft.com/office/drawing/2014/main" id="{D2B7E2B9-47CB-4324-8BEF-80486C441A4B}"/>
                  </a:ext>
                </a:extLst>
              </p:cNvPr>
              <p:cNvSpPr/>
              <p:nvPr/>
            </p:nvSpPr>
            <p:spPr bwMode="auto">
              <a:xfrm>
                <a:off x="4077" y="1652"/>
                <a:ext cx="49" cy="34"/>
              </a:xfrm>
              <a:custGeom>
                <a:gdLst>
                  <a:gd name="T0" fmla="*/ 15 w 18"/>
                  <a:gd name="T1" fmla="*/ 1 h 13"/>
                  <a:gd name="T2" fmla="*/ 13 w 18"/>
                  <a:gd name="T3" fmla="*/ 2 h 13"/>
                  <a:gd name="T4" fmla="*/ 15 w 18"/>
                  <a:gd name="T5" fmla="*/ 3 h 13"/>
                  <a:gd name="T6" fmla="*/ 15 w 18"/>
                  <a:gd name="T7" fmla="*/ 3 h 13"/>
                  <a:gd name="T8" fmla="*/ 15 w 18"/>
                  <a:gd name="T9" fmla="*/ 2 h 13"/>
                  <a:gd name="T10" fmla="*/ 16 w 18"/>
                  <a:gd name="T11" fmla="*/ 3 h 13"/>
                  <a:gd name="T12" fmla="*/ 18 w 18"/>
                  <a:gd name="T13" fmla="*/ 3 h 13"/>
                  <a:gd name="T14" fmla="*/ 18 w 18"/>
                  <a:gd name="T15" fmla="*/ 4 h 13"/>
                  <a:gd name="T16" fmla="*/ 17 w 18"/>
                  <a:gd name="T17" fmla="*/ 4 h 13"/>
                  <a:gd name="T18" fmla="*/ 17 w 18"/>
                  <a:gd name="T19" fmla="*/ 3 h 13"/>
                  <a:gd name="T20" fmla="*/ 17 w 18"/>
                  <a:gd name="T21" fmla="*/ 3 h 13"/>
                  <a:gd name="T22" fmla="*/ 15 w 18"/>
                  <a:gd name="T23" fmla="*/ 4 h 13"/>
                  <a:gd name="T24" fmla="*/ 15 w 18"/>
                  <a:gd name="T25" fmla="*/ 4 h 13"/>
                  <a:gd name="T26" fmla="*/ 14 w 18"/>
                  <a:gd name="T27" fmla="*/ 5 h 13"/>
                  <a:gd name="T28" fmla="*/ 13 w 18"/>
                  <a:gd name="T29" fmla="*/ 5 h 13"/>
                  <a:gd name="T30" fmla="*/ 14 w 18"/>
                  <a:gd name="T31" fmla="*/ 4 h 13"/>
                  <a:gd name="T32" fmla="*/ 11 w 18"/>
                  <a:gd name="T33" fmla="*/ 3 h 13"/>
                  <a:gd name="T34" fmla="*/ 11 w 18"/>
                  <a:gd name="T35" fmla="*/ 4 h 13"/>
                  <a:gd name="T36" fmla="*/ 12 w 18"/>
                  <a:gd name="T37" fmla="*/ 4 h 13"/>
                  <a:gd name="T38" fmla="*/ 12 w 18"/>
                  <a:gd name="T39" fmla="*/ 5 h 13"/>
                  <a:gd name="T40" fmla="*/ 12 w 18"/>
                  <a:gd name="T41" fmla="*/ 6 h 13"/>
                  <a:gd name="T42" fmla="*/ 9 w 18"/>
                  <a:gd name="T43" fmla="*/ 8 h 13"/>
                  <a:gd name="T44" fmla="*/ 9 w 18"/>
                  <a:gd name="T45" fmla="*/ 9 h 13"/>
                  <a:gd name="T46" fmla="*/ 7 w 18"/>
                  <a:gd name="T47" fmla="*/ 10 h 13"/>
                  <a:gd name="T48" fmla="*/ 9 w 18"/>
                  <a:gd name="T49" fmla="*/ 10 h 13"/>
                  <a:gd name="T50" fmla="*/ 9 w 18"/>
                  <a:gd name="T51" fmla="*/ 11 h 13"/>
                  <a:gd name="T52" fmla="*/ 5 w 18"/>
                  <a:gd name="T53" fmla="*/ 12 h 13"/>
                  <a:gd name="T54" fmla="*/ 8 w 18"/>
                  <a:gd name="T55" fmla="*/ 11 h 13"/>
                  <a:gd name="T56" fmla="*/ 3 w 18"/>
                  <a:gd name="T57" fmla="*/ 12 h 13"/>
                  <a:gd name="T58" fmla="*/ 4 w 18"/>
                  <a:gd name="T59" fmla="*/ 13 h 13"/>
                  <a:gd name="T60" fmla="*/ 3 w 18"/>
                  <a:gd name="T61" fmla="*/ 13 h 13"/>
                  <a:gd name="T62" fmla="*/ 3 w 18"/>
                  <a:gd name="T63" fmla="*/ 12 h 13"/>
                  <a:gd name="T64" fmla="*/ 0 w 18"/>
                  <a:gd name="T65" fmla="*/ 12 h 13"/>
                  <a:gd name="T66" fmla="*/ 0 w 18"/>
                  <a:gd name="T67" fmla="*/ 12 h 13"/>
                  <a:gd name="T68" fmla="*/ 1 w 18"/>
                  <a:gd name="T69" fmla="*/ 10 h 13"/>
                  <a:gd name="T70" fmla="*/ 0 w 18"/>
                  <a:gd name="T71" fmla="*/ 10 h 13"/>
                  <a:gd name="T72" fmla="*/ 1 w 18"/>
                  <a:gd name="T73" fmla="*/ 10 h 13"/>
                  <a:gd name="T74" fmla="*/ 4 w 18"/>
                  <a:gd name="T75" fmla="*/ 10 h 13"/>
                  <a:gd name="T76" fmla="*/ 4 w 18"/>
                  <a:gd name="T77" fmla="*/ 9 h 13"/>
                  <a:gd name="T78" fmla="*/ 7 w 18"/>
                  <a:gd name="T79" fmla="*/ 8 h 13"/>
                  <a:gd name="T80" fmla="*/ 7 w 18"/>
                  <a:gd name="T81" fmla="*/ 9 h 13"/>
                  <a:gd name="T82" fmla="*/ 7 w 18"/>
                  <a:gd name="T83" fmla="*/ 10 h 13"/>
                  <a:gd name="T84" fmla="*/ 10 w 18"/>
                  <a:gd name="T85" fmla="*/ 7 h 13"/>
                  <a:gd name="T86" fmla="*/ 11 w 18"/>
                  <a:gd name="T87" fmla="*/ 5 h 13"/>
                  <a:gd name="T88" fmla="*/ 9 w 18"/>
                  <a:gd name="T89" fmla="*/ 4 h 13"/>
                  <a:gd name="T90" fmla="*/ 13 w 18"/>
                  <a:gd name="T91" fmla="*/ 1 h 13"/>
                  <a:gd name="T92" fmla="*/ 15 w 18"/>
                  <a:gd name="T93" fmla="*/ 0 h 13"/>
                  <a:gd name="T94" fmla="*/ 15 w 18"/>
                  <a:gd name="T9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5" y="1"/>
                    </a:moveTo>
                    <a:cubicBezTo>
                      <a:pt x="15" y="2"/>
                      <a:pt x="14" y="2"/>
                      <a:pt x="13" y="2"/>
                    </a:cubicBezTo>
                    <a:cubicBezTo>
                      <a:pt x="14" y="2"/>
                      <a:pt x="13" y="5"/>
                      <a:pt x="15" y="3"/>
                    </a:cubicBezTo>
                    <a:cubicBezTo>
                      <a:pt x="15" y="3"/>
                      <a:pt x="15" y="3"/>
                      <a:pt x="15" y="3"/>
                    </a:cubicBezTo>
                    <a:cubicBezTo>
                      <a:pt x="15" y="2"/>
                      <a:pt x="15" y="2"/>
                      <a:pt x="15" y="2"/>
                    </a:cubicBezTo>
                    <a:cubicBezTo>
                      <a:pt x="16" y="3"/>
                      <a:pt x="16" y="3"/>
                      <a:pt x="16" y="3"/>
                    </a:cubicBezTo>
                    <a:cubicBezTo>
                      <a:pt x="17" y="2"/>
                      <a:pt x="18" y="3"/>
                      <a:pt x="18" y="3"/>
                    </a:cubicBezTo>
                    <a:cubicBezTo>
                      <a:pt x="18" y="3"/>
                      <a:pt x="18" y="3"/>
                      <a:pt x="18" y="4"/>
                    </a:cubicBezTo>
                    <a:cubicBezTo>
                      <a:pt x="17" y="4"/>
                      <a:pt x="17" y="4"/>
                      <a:pt x="17" y="4"/>
                    </a:cubicBezTo>
                    <a:cubicBezTo>
                      <a:pt x="17" y="3"/>
                      <a:pt x="17" y="3"/>
                      <a:pt x="17" y="3"/>
                    </a:cubicBezTo>
                    <a:cubicBezTo>
                      <a:pt x="17" y="3"/>
                      <a:pt x="17" y="3"/>
                      <a:pt x="17" y="3"/>
                    </a:cubicBezTo>
                    <a:cubicBezTo>
                      <a:pt x="15" y="4"/>
                      <a:pt x="15" y="4"/>
                      <a:pt x="15" y="4"/>
                    </a:cubicBezTo>
                    <a:cubicBezTo>
                      <a:pt x="15" y="4"/>
                      <a:pt x="15" y="4"/>
                      <a:pt x="15" y="4"/>
                    </a:cubicBezTo>
                    <a:cubicBezTo>
                      <a:pt x="14" y="5"/>
                      <a:pt x="14" y="5"/>
                      <a:pt x="14" y="5"/>
                    </a:cubicBezTo>
                    <a:cubicBezTo>
                      <a:pt x="13" y="5"/>
                      <a:pt x="13" y="5"/>
                      <a:pt x="13" y="5"/>
                    </a:cubicBezTo>
                    <a:cubicBezTo>
                      <a:pt x="14" y="4"/>
                      <a:pt x="14" y="4"/>
                      <a:pt x="14" y="4"/>
                    </a:cubicBezTo>
                    <a:cubicBezTo>
                      <a:pt x="13" y="4"/>
                      <a:pt x="12" y="3"/>
                      <a:pt x="11" y="3"/>
                    </a:cubicBezTo>
                    <a:cubicBezTo>
                      <a:pt x="11" y="4"/>
                      <a:pt x="11" y="4"/>
                      <a:pt x="11" y="4"/>
                    </a:cubicBezTo>
                    <a:cubicBezTo>
                      <a:pt x="11" y="4"/>
                      <a:pt x="12" y="6"/>
                      <a:pt x="12" y="4"/>
                    </a:cubicBezTo>
                    <a:cubicBezTo>
                      <a:pt x="12" y="5"/>
                      <a:pt x="12" y="5"/>
                      <a:pt x="12" y="5"/>
                    </a:cubicBezTo>
                    <a:cubicBezTo>
                      <a:pt x="13" y="6"/>
                      <a:pt x="11" y="6"/>
                      <a:pt x="12" y="6"/>
                    </a:cubicBezTo>
                    <a:cubicBezTo>
                      <a:pt x="10" y="6"/>
                      <a:pt x="11" y="9"/>
                      <a:pt x="9" y="8"/>
                    </a:cubicBezTo>
                    <a:cubicBezTo>
                      <a:pt x="8" y="8"/>
                      <a:pt x="9" y="8"/>
                      <a:pt x="9" y="9"/>
                    </a:cubicBezTo>
                    <a:cubicBezTo>
                      <a:pt x="7" y="10"/>
                      <a:pt x="7" y="10"/>
                      <a:pt x="7" y="10"/>
                    </a:cubicBezTo>
                    <a:cubicBezTo>
                      <a:pt x="8" y="11"/>
                      <a:pt x="8" y="10"/>
                      <a:pt x="9" y="10"/>
                    </a:cubicBezTo>
                    <a:cubicBezTo>
                      <a:pt x="9" y="11"/>
                      <a:pt x="9" y="11"/>
                      <a:pt x="9" y="11"/>
                    </a:cubicBezTo>
                    <a:cubicBezTo>
                      <a:pt x="5" y="12"/>
                      <a:pt x="5" y="12"/>
                      <a:pt x="5" y="12"/>
                    </a:cubicBezTo>
                    <a:cubicBezTo>
                      <a:pt x="8" y="11"/>
                      <a:pt x="8" y="11"/>
                      <a:pt x="8" y="11"/>
                    </a:cubicBezTo>
                    <a:cubicBezTo>
                      <a:pt x="5" y="8"/>
                      <a:pt x="5" y="12"/>
                      <a:pt x="3" y="12"/>
                    </a:cubicBezTo>
                    <a:cubicBezTo>
                      <a:pt x="4" y="13"/>
                      <a:pt x="4" y="13"/>
                      <a:pt x="4" y="13"/>
                    </a:cubicBezTo>
                    <a:cubicBezTo>
                      <a:pt x="4" y="13"/>
                      <a:pt x="3" y="13"/>
                      <a:pt x="3" y="13"/>
                    </a:cubicBezTo>
                    <a:cubicBezTo>
                      <a:pt x="3" y="12"/>
                      <a:pt x="3" y="12"/>
                      <a:pt x="3" y="12"/>
                    </a:cubicBezTo>
                    <a:cubicBezTo>
                      <a:pt x="2" y="12"/>
                      <a:pt x="1" y="13"/>
                      <a:pt x="0" y="12"/>
                    </a:cubicBezTo>
                    <a:cubicBezTo>
                      <a:pt x="0" y="12"/>
                      <a:pt x="0" y="12"/>
                      <a:pt x="0" y="12"/>
                    </a:cubicBezTo>
                    <a:cubicBezTo>
                      <a:pt x="0" y="11"/>
                      <a:pt x="4" y="12"/>
                      <a:pt x="1" y="10"/>
                    </a:cubicBezTo>
                    <a:cubicBezTo>
                      <a:pt x="1" y="10"/>
                      <a:pt x="1" y="10"/>
                      <a:pt x="0" y="10"/>
                    </a:cubicBezTo>
                    <a:cubicBezTo>
                      <a:pt x="0" y="10"/>
                      <a:pt x="1" y="10"/>
                      <a:pt x="1" y="10"/>
                    </a:cubicBezTo>
                    <a:cubicBezTo>
                      <a:pt x="2" y="9"/>
                      <a:pt x="3" y="11"/>
                      <a:pt x="4" y="10"/>
                    </a:cubicBezTo>
                    <a:cubicBezTo>
                      <a:pt x="4" y="9"/>
                      <a:pt x="4" y="9"/>
                      <a:pt x="4" y="9"/>
                    </a:cubicBezTo>
                    <a:cubicBezTo>
                      <a:pt x="5" y="9"/>
                      <a:pt x="6" y="8"/>
                      <a:pt x="7" y="8"/>
                    </a:cubicBezTo>
                    <a:cubicBezTo>
                      <a:pt x="7" y="9"/>
                      <a:pt x="6" y="9"/>
                      <a:pt x="7" y="9"/>
                    </a:cubicBezTo>
                    <a:cubicBezTo>
                      <a:pt x="7" y="10"/>
                      <a:pt x="7" y="10"/>
                      <a:pt x="7" y="10"/>
                    </a:cubicBezTo>
                    <a:cubicBezTo>
                      <a:pt x="9" y="9"/>
                      <a:pt x="7" y="6"/>
                      <a:pt x="10" y="7"/>
                    </a:cubicBezTo>
                    <a:cubicBezTo>
                      <a:pt x="10" y="6"/>
                      <a:pt x="11" y="6"/>
                      <a:pt x="11" y="5"/>
                    </a:cubicBezTo>
                    <a:cubicBezTo>
                      <a:pt x="9" y="4"/>
                      <a:pt x="9" y="4"/>
                      <a:pt x="9" y="4"/>
                    </a:cubicBezTo>
                    <a:cubicBezTo>
                      <a:pt x="10" y="2"/>
                      <a:pt x="13" y="3"/>
                      <a:pt x="13" y="1"/>
                    </a:cubicBezTo>
                    <a:cubicBezTo>
                      <a:pt x="15" y="0"/>
                      <a:pt x="15" y="0"/>
                      <a:pt x="15" y="0"/>
                    </a:cubicBez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3" name="Freeform 1176">
                <a:extLst>
                  <a:ext uri="{FF2B5EF4-FFF2-40B4-BE49-F238E27FC236}">
                    <a16:creationId xmlns:a16="http://schemas.microsoft.com/office/drawing/2014/main" id="{5F42EA7C-4FE4-4E9C-A7D2-8842851DA8E3}"/>
                  </a:ext>
                </a:extLst>
              </p:cNvPr>
              <p:cNvSpPr/>
              <p:nvPr/>
            </p:nvSpPr>
            <p:spPr bwMode="auto">
              <a:xfrm>
                <a:off x="4176" y="1652"/>
                <a:ext cx="3" cy="5"/>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1" y="2"/>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4" name="Freeform 1177">
                <a:extLst>
                  <a:ext uri="{FF2B5EF4-FFF2-40B4-BE49-F238E27FC236}">
                    <a16:creationId xmlns:a16="http://schemas.microsoft.com/office/drawing/2014/main" id="{9CEBD785-F353-49BD-A136-DA92E1FE1CCF}"/>
                  </a:ext>
                </a:extLst>
              </p:cNvPr>
              <p:cNvSpPr/>
              <p:nvPr/>
            </p:nvSpPr>
            <p:spPr bwMode="auto">
              <a:xfrm>
                <a:off x="4064" y="1652"/>
                <a:ext cx="13" cy="10"/>
              </a:xfrm>
              <a:custGeom>
                <a:gdLst>
                  <a:gd name="T0" fmla="*/ 5 w 5"/>
                  <a:gd name="T1" fmla="*/ 2 h 4"/>
                  <a:gd name="T2" fmla="*/ 2 w 5"/>
                  <a:gd name="T3" fmla="*/ 3 h 4"/>
                  <a:gd name="T4" fmla="*/ 4 w 5"/>
                  <a:gd name="T5" fmla="*/ 1 h 4"/>
                  <a:gd name="T6" fmla="*/ 0 w 5"/>
                  <a:gd name="T7" fmla="*/ 2 h 4"/>
                  <a:gd name="T8" fmla="*/ 1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4" y="4"/>
                      <a:pt x="3" y="2"/>
                      <a:pt x="2" y="3"/>
                    </a:cubicBezTo>
                    <a:cubicBezTo>
                      <a:pt x="2" y="2"/>
                      <a:pt x="4" y="2"/>
                      <a:pt x="4" y="1"/>
                    </a:cubicBezTo>
                    <a:cubicBezTo>
                      <a:pt x="3" y="2"/>
                      <a:pt x="1" y="1"/>
                      <a:pt x="0" y="2"/>
                    </a:cubicBezTo>
                    <a:cubicBezTo>
                      <a:pt x="0" y="1"/>
                      <a:pt x="1" y="1"/>
                      <a:pt x="1" y="0"/>
                    </a:cubicBezTo>
                    <a:cubicBezTo>
                      <a:pt x="2"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5" name="Freeform 1178">
                <a:extLst>
                  <a:ext uri="{FF2B5EF4-FFF2-40B4-BE49-F238E27FC236}">
                    <a16:creationId xmlns:a16="http://schemas.microsoft.com/office/drawing/2014/main" id="{96C55B49-A639-4750-B6BB-98EFA05C3DD8}"/>
                  </a:ext>
                </a:extLst>
              </p:cNvPr>
              <p:cNvSpPr/>
              <p:nvPr/>
            </p:nvSpPr>
            <p:spPr bwMode="auto">
              <a:xfrm>
                <a:off x="4158" y="1652"/>
                <a:ext cx="8" cy="8"/>
              </a:xfrm>
              <a:custGeom>
                <a:gdLst>
                  <a:gd name="T0" fmla="*/ 2 w 3"/>
                  <a:gd name="T1" fmla="*/ 3 h 3"/>
                  <a:gd name="T2" fmla="*/ 0 w 3"/>
                  <a:gd name="T3" fmla="*/ 1 h 3"/>
                  <a:gd name="T4" fmla="*/ 1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0" y="3"/>
                      <a:pt x="0" y="2"/>
                      <a:pt x="0" y="1"/>
                    </a:cubicBezTo>
                    <a:cubicBezTo>
                      <a:pt x="1" y="0"/>
                      <a:pt x="1" y="0"/>
                      <a:pt x="1" y="0"/>
                    </a:cubicBezTo>
                    <a:cubicBezTo>
                      <a:pt x="1"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6" name="Freeform 1179">
                <a:extLst>
                  <a:ext uri="{FF2B5EF4-FFF2-40B4-BE49-F238E27FC236}">
                    <a16:creationId xmlns:a16="http://schemas.microsoft.com/office/drawing/2014/main" id="{78F3D3CD-957B-4F62-9058-B6253F44C86D}"/>
                  </a:ext>
                </a:extLst>
              </p:cNvPr>
              <p:cNvSpPr/>
              <p:nvPr/>
            </p:nvSpPr>
            <p:spPr bwMode="auto">
              <a:xfrm>
                <a:off x="4184" y="1652"/>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7" name="Rectangle 1180">
                <a:extLst>
                  <a:ext uri="{FF2B5EF4-FFF2-40B4-BE49-F238E27FC236}">
                    <a16:creationId xmlns:a16="http://schemas.microsoft.com/office/drawing/2014/main" id="{B80BB7D9-E600-4FB6-A057-7C1F327ABD7F}"/>
                  </a:ext>
                </a:extLst>
              </p:cNvPr>
              <p:cNvSpPr>
                <a:spLocks noChangeArrowheads="1"/>
              </p:cNvSpPr>
              <p:nvPr/>
            </p:nvSpPr>
            <p:spPr bwMode="auto">
              <a:xfrm>
                <a:off x="2002"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8" name="Rectangle 1181">
                <a:extLst>
                  <a:ext uri="{FF2B5EF4-FFF2-40B4-BE49-F238E27FC236}">
                    <a16:creationId xmlns:a16="http://schemas.microsoft.com/office/drawing/2014/main" id="{A90189FF-9473-4C65-A5BE-F6924D6440E2}"/>
                  </a:ext>
                </a:extLst>
              </p:cNvPr>
              <p:cNvSpPr>
                <a:spLocks noChangeArrowheads="1"/>
              </p:cNvSpPr>
              <p:nvPr/>
            </p:nvSpPr>
            <p:spPr bwMode="auto">
              <a:xfrm>
                <a:off x="2881"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9" name="Freeform 1182">
                <a:extLst>
                  <a:ext uri="{FF2B5EF4-FFF2-40B4-BE49-F238E27FC236}">
                    <a16:creationId xmlns:a16="http://schemas.microsoft.com/office/drawing/2014/main" id="{FE1D33BC-7425-4E33-A5E8-82E46CDA6A42}"/>
                  </a:ext>
                </a:extLst>
              </p:cNvPr>
              <p:cNvSpPr/>
              <p:nvPr/>
            </p:nvSpPr>
            <p:spPr bwMode="auto">
              <a:xfrm>
                <a:off x="2987" y="1652"/>
                <a:ext cx="6" cy="8"/>
              </a:xfrm>
              <a:custGeom>
                <a:gdLst>
                  <a:gd name="T0" fmla="*/ 2 w 2"/>
                  <a:gd name="T1" fmla="*/ 1 h 3"/>
                  <a:gd name="T2" fmla="*/ 1 w 2"/>
                  <a:gd name="T3" fmla="*/ 2 h 3"/>
                  <a:gd name="T4" fmla="*/ 2 w 2"/>
                  <a:gd name="T5" fmla="*/ 1 h 3"/>
                </a:gdLst>
                <a:cxnLst>
                  <a:cxn ang="0">
                    <a:pos x="T0" y="T1"/>
                  </a:cxn>
                  <a:cxn ang="0">
                    <a:pos x="T2" y="T3"/>
                  </a:cxn>
                  <a:cxn ang="0">
                    <a:pos x="T4" y="T5"/>
                  </a:cxn>
                </a:cxnLst>
                <a:rect l="0" t="0" r="r" b="b"/>
                <a:pathLst>
                  <a:path w="2" h="3">
                    <a:moveTo>
                      <a:pt x="2" y="1"/>
                    </a:moveTo>
                    <a:cubicBezTo>
                      <a:pt x="1" y="1"/>
                      <a:pt x="1" y="3"/>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0" name="Freeform 1183">
                <a:extLst>
                  <a:ext uri="{FF2B5EF4-FFF2-40B4-BE49-F238E27FC236}">
                    <a16:creationId xmlns:a16="http://schemas.microsoft.com/office/drawing/2014/main" id="{CFF00CB8-C830-443D-BE9B-47006DA48F91}"/>
                  </a:ext>
                </a:extLst>
              </p:cNvPr>
              <p:cNvSpPr/>
              <p:nvPr/>
            </p:nvSpPr>
            <p:spPr bwMode="auto">
              <a:xfrm>
                <a:off x="3821" y="1654"/>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1" name="Freeform 1184">
                <a:extLst>
                  <a:ext uri="{FF2B5EF4-FFF2-40B4-BE49-F238E27FC236}">
                    <a16:creationId xmlns:a16="http://schemas.microsoft.com/office/drawing/2014/main" id="{FD5614FE-EAA9-470B-AF2C-8452CFFC16F6}"/>
                  </a:ext>
                </a:extLst>
              </p:cNvPr>
              <p:cNvSpPr/>
              <p:nvPr/>
            </p:nvSpPr>
            <p:spPr bwMode="auto">
              <a:xfrm>
                <a:off x="2084" y="165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2" name="Freeform 1185">
                <a:extLst>
                  <a:ext uri="{FF2B5EF4-FFF2-40B4-BE49-F238E27FC236}">
                    <a16:creationId xmlns:a16="http://schemas.microsoft.com/office/drawing/2014/main" id="{D50A486F-BBF6-4610-BB28-35CD27127C2B}"/>
                  </a:ext>
                </a:extLst>
              </p:cNvPr>
              <p:cNvSpPr/>
              <p:nvPr/>
            </p:nvSpPr>
            <p:spPr bwMode="auto">
              <a:xfrm>
                <a:off x="2186" y="165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3" name="Freeform 1186">
                <a:extLst>
                  <a:ext uri="{FF2B5EF4-FFF2-40B4-BE49-F238E27FC236}">
                    <a16:creationId xmlns:a16="http://schemas.microsoft.com/office/drawing/2014/main" id="{EBACBB8E-E5B7-4493-8D88-EF21C4D7A53E}"/>
                  </a:ext>
                </a:extLst>
              </p:cNvPr>
              <p:cNvSpPr/>
              <p:nvPr/>
            </p:nvSpPr>
            <p:spPr bwMode="auto">
              <a:xfrm>
                <a:off x="4256" y="165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4" name="Freeform 1187">
                <a:extLst>
                  <a:ext uri="{FF2B5EF4-FFF2-40B4-BE49-F238E27FC236}">
                    <a16:creationId xmlns:a16="http://schemas.microsoft.com/office/drawing/2014/main" id="{2316BA7B-E5BB-4D1A-A378-9A06F329EC44}"/>
                  </a:ext>
                </a:extLst>
              </p:cNvPr>
              <p:cNvSpPr/>
              <p:nvPr/>
            </p:nvSpPr>
            <p:spPr bwMode="auto">
              <a:xfrm>
                <a:off x="2020" y="1657"/>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2" y="1"/>
                      <a:pt x="0" y="2"/>
                    </a:cubicBezTo>
                    <a:cubicBezTo>
                      <a:pt x="2" y="2"/>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5" name="Freeform 1188">
                <a:extLst>
                  <a:ext uri="{FF2B5EF4-FFF2-40B4-BE49-F238E27FC236}">
                    <a16:creationId xmlns:a16="http://schemas.microsoft.com/office/drawing/2014/main" id="{F3A121BB-A73B-4FFD-B4DF-37F985052A51}"/>
                  </a:ext>
                </a:extLst>
              </p:cNvPr>
              <p:cNvSpPr/>
              <p:nvPr/>
            </p:nvSpPr>
            <p:spPr bwMode="auto">
              <a:xfrm>
                <a:off x="2111" y="165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6" name="Freeform 1189">
                <a:extLst>
                  <a:ext uri="{FF2B5EF4-FFF2-40B4-BE49-F238E27FC236}">
                    <a16:creationId xmlns:a16="http://schemas.microsoft.com/office/drawing/2014/main" id="{759CF268-9DFE-42AF-A7B2-C4A804E52393}"/>
                  </a:ext>
                </a:extLst>
              </p:cNvPr>
              <p:cNvSpPr/>
              <p:nvPr/>
            </p:nvSpPr>
            <p:spPr bwMode="auto">
              <a:xfrm flipH="1">
                <a:off x="2872" y="1657"/>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7" name="Freeform 1190">
                <a:extLst>
                  <a:ext uri="{FF2B5EF4-FFF2-40B4-BE49-F238E27FC236}">
                    <a16:creationId xmlns:a16="http://schemas.microsoft.com/office/drawing/2014/main" id="{91D62A65-412E-467A-8299-13FA655B1133}"/>
                  </a:ext>
                </a:extLst>
              </p:cNvPr>
              <p:cNvSpPr/>
              <p:nvPr/>
            </p:nvSpPr>
            <p:spPr bwMode="auto">
              <a:xfrm>
                <a:off x="4061" y="1657"/>
                <a:ext cx="6"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2"/>
                      <a:pt x="0" y="2"/>
                    </a:cubicBezTo>
                    <a:cubicBezTo>
                      <a:pt x="0" y="0"/>
                      <a:pt x="0" y="0"/>
                      <a:pt x="0" y="0"/>
                    </a:cubicBezTo>
                    <a:cubicBezTo>
                      <a:pt x="0" y="1"/>
                      <a:pt x="2"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8" name="Freeform 1191">
                <a:extLst>
                  <a:ext uri="{FF2B5EF4-FFF2-40B4-BE49-F238E27FC236}">
                    <a16:creationId xmlns:a16="http://schemas.microsoft.com/office/drawing/2014/main" id="{9C8FDC76-902A-4C40-B819-4F6E485BE34C}"/>
                  </a:ext>
                </a:extLst>
              </p:cNvPr>
              <p:cNvSpPr/>
              <p:nvPr/>
            </p:nvSpPr>
            <p:spPr bwMode="auto">
              <a:xfrm>
                <a:off x="2124" y="1657"/>
                <a:ext cx="3" cy="3"/>
              </a:xfrm>
              <a:custGeom>
                <a:gdLst>
                  <a:gd name="T0" fmla="*/ 0 w 3"/>
                  <a:gd name="T1" fmla="*/ 3 h 3"/>
                  <a:gd name="T2" fmla="*/ 0 w 3"/>
                  <a:gd name="T3" fmla="*/ 3 h 3"/>
                  <a:gd name="T4" fmla="*/ 3 w 3"/>
                  <a:gd name="T5" fmla="*/ 0 h 3"/>
                  <a:gd name="T6" fmla="*/ 3 w 3"/>
                  <a:gd name="T7" fmla="*/ 0 h 3"/>
                  <a:gd name="T8" fmla="*/ 0 w 3"/>
                  <a:gd name="T9" fmla="*/ 3 h 3"/>
                </a:gd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9" name="Freeform 1192">
                <a:extLst>
                  <a:ext uri="{FF2B5EF4-FFF2-40B4-BE49-F238E27FC236}">
                    <a16:creationId xmlns:a16="http://schemas.microsoft.com/office/drawing/2014/main" id="{7E4B9B60-2CE9-4F2E-9702-34D538A59AF5}"/>
                  </a:ext>
                </a:extLst>
              </p:cNvPr>
              <p:cNvSpPr/>
              <p:nvPr/>
            </p:nvSpPr>
            <p:spPr bwMode="auto">
              <a:xfrm>
                <a:off x="2135" y="165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0" name="Freeform 1193">
                <a:extLst>
                  <a:ext uri="{FF2B5EF4-FFF2-40B4-BE49-F238E27FC236}">
                    <a16:creationId xmlns:a16="http://schemas.microsoft.com/office/drawing/2014/main" id="{12B6A52D-393B-4CBF-9C78-8061A6A1103F}"/>
                  </a:ext>
                </a:extLst>
              </p:cNvPr>
              <p:cNvSpPr/>
              <p:nvPr/>
            </p:nvSpPr>
            <p:spPr bwMode="auto">
              <a:xfrm>
                <a:off x="3995" y="1657"/>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1" name="Freeform 1194">
                <a:extLst>
                  <a:ext uri="{FF2B5EF4-FFF2-40B4-BE49-F238E27FC236}">
                    <a16:creationId xmlns:a16="http://schemas.microsoft.com/office/drawing/2014/main" id="{FDC37276-2265-459C-9425-942D022016F4}"/>
                  </a:ext>
                </a:extLst>
              </p:cNvPr>
              <p:cNvSpPr/>
              <p:nvPr/>
            </p:nvSpPr>
            <p:spPr bwMode="auto">
              <a:xfrm>
                <a:off x="1943" y="165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2" name="Freeform 1195">
                <a:extLst>
                  <a:ext uri="{FF2B5EF4-FFF2-40B4-BE49-F238E27FC236}">
                    <a16:creationId xmlns:a16="http://schemas.microsoft.com/office/drawing/2014/main" id="{197835C6-A5EA-4CB6-8E07-E5C0A6660DFC}"/>
                  </a:ext>
                </a:extLst>
              </p:cNvPr>
              <p:cNvSpPr/>
              <p:nvPr/>
            </p:nvSpPr>
            <p:spPr bwMode="auto">
              <a:xfrm>
                <a:off x="1977" y="1660"/>
                <a:ext cx="11" cy="5"/>
              </a:xfrm>
              <a:custGeom>
                <a:gdLst>
                  <a:gd name="T0" fmla="*/ 3 w 4"/>
                  <a:gd name="T1" fmla="*/ 0 h 2"/>
                  <a:gd name="T2" fmla="*/ 2 w 4"/>
                  <a:gd name="T3" fmla="*/ 1 h 2"/>
                  <a:gd name="T4" fmla="*/ 1 w 4"/>
                  <a:gd name="T5" fmla="*/ 1 h 2"/>
                  <a:gd name="T6" fmla="*/ 0 w 4"/>
                  <a:gd name="T7" fmla="*/ 2 h 2"/>
                  <a:gd name="T8" fmla="*/ 0 w 4"/>
                  <a:gd name="T9" fmla="*/ 1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0"/>
                      <a:pt x="3" y="1"/>
                      <a:pt x="2" y="1"/>
                    </a:cubicBezTo>
                    <a:cubicBezTo>
                      <a:pt x="2" y="1"/>
                      <a:pt x="1" y="0"/>
                      <a:pt x="1" y="1"/>
                    </a:cubicBezTo>
                    <a:cubicBezTo>
                      <a:pt x="1" y="2"/>
                      <a:pt x="0" y="2"/>
                      <a:pt x="0" y="2"/>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3" name="Freeform 1196">
                <a:extLst>
                  <a:ext uri="{FF2B5EF4-FFF2-40B4-BE49-F238E27FC236}">
                    <a16:creationId xmlns:a16="http://schemas.microsoft.com/office/drawing/2014/main" id="{5FF7D6B9-E23B-4B9A-AAD6-DD5F8972303A}"/>
                  </a:ext>
                </a:extLst>
              </p:cNvPr>
              <p:cNvSpPr/>
              <p:nvPr/>
            </p:nvSpPr>
            <p:spPr bwMode="auto">
              <a:xfrm>
                <a:off x="2087" y="1660"/>
                <a:ext cx="19" cy="10"/>
              </a:xfrm>
              <a:custGeom>
                <a:gdLst>
                  <a:gd name="T0" fmla="*/ 7 w 7"/>
                  <a:gd name="T1" fmla="*/ 1 h 4"/>
                  <a:gd name="T2" fmla="*/ 4 w 7"/>
                  <a:gd name="T3" fmla="*/ 1 h 4"/>
                  <a:gd name="T4" fmla="*/ 5 w 7"/>
                  <a:gd name="T5" fmla="*/ 0 h 4"/>
                  <a:gd name="T6" fmla="*/ 0 w 7"/>
                  <a:gd name="T7" fmla="*/ 1 h 4"/>
                  <a:gd name="T8" fmla="*/ 5 w 7"/>
                  <a:gd name="T9" fmla="*/ 0 h 4"/>
                  <a:gd name="T10" fmla="*/ 7 w 7"/>
                  <a:gd name="T11" fmla="*/ 1 h 4"/>
                </a:gdLst>
                <a:cxnLst>
                  <a:cxn ang="0">
                    <a:pos x="T0" y="T1"/>
                  </a:cxn>
                  <a:cxn ang="0">
                    <a:pos x="T2" y="T3"/>
                  </a:cxn>
                  <a:cxn ang="0">
                    <a:pos x="T4" y="T5"/>
                  </a:cxn>
                  <a:cxn ang="0">
                    <a:pos x="T6" y="T7"/>
                  </a:cxn>
                  <a:cxn ang="0">
                    <a:pos x="T8" y="T9"/>
                  </a:cxn>
                  <a:cxn ang="0">
                    <a:pos x="T10" y="T11"/>
                  </a:cxn>
                </a:cxnLst>
                <a:rect l="0" t="0" r="r" b="b"/>
                <a:pathLst>
                  <a:path w="7" h="4">
                    <a:moveTo>
                      <a:pt x="7" y="1"/>
                    </a:moveTo>
                    <a:cubicBezTo>
                      <a:pt x="4" y="1"/>
                      <a:pt x="4" y="1"/>
                      <a:pt x="4" y="1"/>
                    </a:cubicBezTo>
                    <a:cubicBezTo>
                      <a:pt x="5" y="0"/>
                      <a:pt x="5" y="0"/>
                      <a:pt x="5" y="0"/>
                    </a:cubicBezTo>
                    <a:cubicBezTo>
                      <a:pt x="3" y="0"/>
                      <a:pt x="2" y="4"/>
                      <a:pt x="0" y="1"/>
                    </a:cubicBezTo>
                    <a:cubicBezTo>
                      <a:pt x="2" y="1"/>
                      <a:pt x="4" y="1"/>
                      <a:pt x="5" y="0"/>
                    </a:cubicBezTo>
                    <a:cubicBezTo>
                      <a:pt x="4" y="0"/>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4" name="Freeform 1197">
                <a:extLst>
                  <a:ext uri="{FF2B5EF4-FFF2-40B4-BE49-F238E27FC236}">
                    <a16:creationId xmlns:a16="http://schemas.microsoft.com/office/drawing/2014/main" id="{8D6E9BF6-B4FA-4F99-8F29-F96EE3E6F015}"/>
                  </a:ext>
                </a:extLst>
              </p:cNvPr>
              <p:cNvSpPr/>
              <p:nvPr/>
            </p:nvSpPr>
            <p:spPr bwMode="auto">
              <a:xfrm>
                <a:off x="3687" y="1654"/>
                <a:ext cx="97" cy="46"/>
              </a:xfrm>
              <a:custGeom>
                <a:gdLst>
                  <a:gd name="T0" fmla="*/ 35 w 36"/>
                  <a:gd name="T1" fmla="*/ 2 h 17"/>
                  <a:gd name="T2" fmla="*/ 35 w 36"/>
                  <a:gd name="T3" fmla="*/ 3 h 17"/>
                  <a:gd name="T4" fmla="*/ 36 w 36"/>
                  <a:gd name="T5" fmla="*/ 3 h 17"/>
                  <a:gd name="T6" fmla="*/ 34 w 36"/>
                  <a:gd name="T7" fmla="*/ 4 h 17"/>
                  <a:gd name="T8" fmla="*/ 36 w 36"/>
                  <a:gd name="T9" fmla="*/ 4 h 17"/>
                  <a:gd name="T10" fmla="*/ 35 w 36"/>
                  <a:gd name="T11" fmla="*/ 5 h 17"/>
                  <a:gd name="T12" fmla="*/ 35 w 36"/>
                  <a:gd name="T13" fmla="*/ 4 h 17"/>
                  <a:gd name="T14" fmla="*/ 28 w 36"/>
                  <a:gd name="T15" fmla="*/ 6 h 17"/>
                  <a:gd name="T16" fmla="*/ 27 w 36"/>
                  <a:gd name="T17" fmla="*/ 9 h 17"/>
                  <a:gd name="T18" fmla="*/ 22 w 36"/>
                  <a:gd name="T19" fmla="*/ 10 h 17"/>
                  <a:gd name="T20" fmla="*/ 16 w 36"/>
                  <a:gd name="T21" fmla="*/ 12 h 17"/>
                  <a:gd name="T22" fmla="*/ 9 w 36"/>
                  <a:gd name="T23" fmla="*/ 14 h 17"/>
                  <a:gd name="T24" fmla="*/ 5 w 36"/>
                  <a:gd name="T25" fmla="*/ 16 h 17"/>
                  <a:gd name="T26" fmla="*/ 3 w 36"/>
                  <a:gd name="T27" fmla="*/ 16 h 17"/>
                  <a:gd name="T28" fmla="*/ 3 w 36"/>
                  <a:gd name="T29" fmla="*/ 17 h 17"/>
                  <a:gd name="T30" fmla="*/ 1 w 36"/>
                  <a:gd name="T31" fmla="*/ 17 h 17"/>
                  <a:gd name="T32" fmla="*/ 2 w 36"/>
                  <a:gd name="T33" fmla="*/ 16 h 17"/>
                  <a:gd name="T34" fmla="*/ 3 w 36"/>
                  <a:gd name="T35" fmla="*/ 14 h 17"/>
                  <a:gd name="T36" fmla="*/ 6 w 36"/>
                  <a:gd name="T37" fmla="*/ 14 h 17"/>
                  <a:gd name="T38" fmla="*/ 7 w 36"/>
                  <a:gd name="T39" fmla="*/ 11 h 17"/>
                  <a:gd name="T40" fmla="*/ 11 w 36"/>
                  <a:gd name="T41" fmla="*/ 11 h 17"/>
                  <a:gd name="T42" fmla="*/ 11 w 36"/>
                  <a:gd name="T43" fmla="*/ 10 h 17"/>
                  <a:gd name="T44" fmla="*/ 12 w 36"/>
                  <a:gd name="T45" fmla="*/ 10 h 17"/>
                  <a:gd name="T46" fmla="*/ 13 w 36"/>
                  <a:gd name="T47" fmla="*/ 8 h 17"/>
                  <a:gd name="T48" fmla="*/ 14 w 36"/>
                  <a:gd name="T49" fmla="*/ 8 h 17"/>
                  <a:gd name="T50" fmla="*/ 14 w 36"/>
                  <a:gd name="T51" fmla="*/ 9 h 17"/>
                  <a:gd name="T52" fmla="*/ 17 w 36"/>
                  <a:gd name="T53" fmla="*/ 8 h 17"/>
                  <a:gd name="T54" fmla="*/ 17 w 36"/>
                  <a:gd name="T55" fmla="*/ 9 h 17"/>
                  <a:gd name="T56" fmla="*/ 20 w 36"/>
                  <a:gd name="T57" fmla="*/ 7 h 17"/>
                  <a:gd name="T58" fmla="*/ 18 w 36"/>
                  <a:gd name="T59" fmla="*/ 6 h 17"/>
                  <a:gd name="T60" fmla="*/ 20 w 36"/>
                  <a:gd name="T61" fmla="*/ 6 h 17"/>
                  <a:gd name="T62" fmla="*/ 21 w 36"/>
                  <a:gd name="T63" fmla="*/ 7 h 17"/>
                  <a:gd name="T64" fmla="*/ 27 w 36"/>
                  <a:gd name="T65" fmla="*/ 4 h 17"/>
                  <a:gd name="T66" fmla="*/ 35 w 36"/>
                  <a:gd name="T6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7">
                    <a:moveTo>
                      <a:pt x="35" y="2"/>
                    </a:moveTo>
                    <a:cubicBezTo>
                      <a:pt x="35" y="3"/>
                      <a:pt x="35" y="3"/>
                      <a:pt x="35" y="3"/>
                    </a:cubicBezTo>
                    <a:cubicBezTo>
                      <a:pt x="36" y="3"/>
                      <a:pt x="36" y="3"/>
                      <a:pt x="36" y="3"/>
                    </a:cubicBezTo>
                    <a:cubicBezTo>
                      <a:pt x="36" y="3"/>
                      <a:pt x="35" y="3"/>
                      <a:pt x="34" y="4"/>
                    </a:cubicBezTo>
                    <a:cubicBezTo>
                      <a:pt x="35" y="5"/>
                      <a:pt x="35" y="4"/>
                      <a:pt x="36" y="4"/>
                    </a:cubicBezTo>
                    <a:cubicBezTo>
                      <a:pt x="36" y="5"/>
                      <a:pt x="35" y="5"/>
                      <a:pt x="35" y="5"/>
                    </a:cubicBezTo>
                    <a:cubicBezTo>
                      <a:pt x="35" y="4"/>
                      <a:pt x="35" y="4"/>
                      <a:pt x="35" y="4"/>
                    </a:cubicBezTo>
                    <a:cubicBezTo>
                      <a:pt x="32" y="3"/>
                      <a:pt x="30" y="5"/>
                      <a:pt x="28" y="6"/>
                    </a:cubicBezTo>
                    <a:cubicBezTo>
                      <a:pt x="30" y="7"/>
                      <a:pt x="28" y="8"/>
                      <a:pt x="27" y="9"/>
                    </a:cubicBezTo>
                    <a:cubicBezTo>
                      <a:pt x="25" y="10"/>
                      <a:pt x="23" y="8"/>
                      <a:pt x="22" y="10"/>
                    </a:cubicBezTo>
                    <a:cubicBezTo>
                      <a:pt x="20" y="11"/>
                      <a:pt x="18" y="10"/>
                      <a:pt x="16" y="12"/>
                    </a:cubicBezTo>
                    <a:cubicBezTo>
                      <a:pt x="13" y="12"/>
                      <a:pt x="13" y="14"/>
                      <a:pt x="9" y="14"/>
                    </a:cubicBezTo>
                    <a:cubicBezTo>
                      <a:pt x="9" y="16"/>
                      <a:pt x="6" y="15"/>
                      <a:pt x="5" y="16"/>
                    </a:cubicBezTo>
                    <a:cubicBezTo>
                      <a:pt x="5" y="15"/>
                      <a:pt x="3" y="16"/>
                      <a:pt x="3" y="16"/>
                    </a:cubicBezTo>
                    <a:cubicBezTo>
                      <a:pt x="3" y="17"/>
                      <a:pt x="3" y="17"/>
                      <a:pt x="3" y="17"/>
                    </a:cubicBezTo>
                    <a:cubicBezTo>
                      <a:pt x="1" y="17"/>
                      <a:pt x="1" y="17"/>
                      <a:pt x="1" y="17"/>
                    </a:cubicBezTo>
                    <a:cubicBezTo>
                      <a:pt x="0" y="17"/>
                      <a:pt x="1" y="15"/>
                      <a:pt x="2" y="16"/>
                    </a:cubicBezTo>
                    <a:cubicBezTo>
                      <a:pt x="3" y="15"/>
                      <a:pt x="1" y="14"/>
                      <a:pt x="3" y="14"/>
                    </a:cubicBezTo>
                    <a:cubicBezTo>
                      <a:pt x="6" y="14"/>
                      <a:pt x="6" y="14"/>
                      <a:pt x="6" y="14"/>
                    </a:cubicBezTo>
                    <a:cubicBezTo>
                      <a:pt x="6" y="14"/>
                      <a:pt x="8" y="13"/>
                      <a:pt x="7" y="11"/>
                    </a:cubicBezTo>
                    <a:cubicBezTo>
                      <a:pt x="9" y="11"/>
                      <a:pt x="10" y="12"/>
                      <a:pt x="11" y="11"/>
                    </a:cubicBezTo>
                    <a:cubicBezTo>
                      <a:pt x="11" y="10"/>
                      <a:pt x="11" y="10"/>
                      <a:pt x="11" y="10"/>
                    </a:cubicBezTo>
                    <a:cubicBezTo>
                      <a:pt x="11" y="9"/>
                      <a:pt x="12" y="10"/>
                      <a:pt x="12" y="10"/>
                    </a:cubicBezTo>
                    <a:cubicBezTo>
                      <a:pt x="13" y="9"/>
                      <a:pt x="15" y="10"/>
                      <a:pt x="13" y="8"/>
                    </a:cubicBezTo>
                    <a:cubicBezTo>
                      <a:pt x="14" y="8"/>
                      <a:pt x="14" y="8"/>
                      <a:pt x="14" y="8"/>
                    </a:cubicBezTo>
                    <a:cubicBezTo>
                      <a:pt x="14" y="9"/>
                      <a:pt x="14" y="9"/>
                      <a:pt x="14" y="9"/>
                    </a:cubicBezTo>
                    <a:cubicBezTo>
                      <a:pt x="15" y="9"/>
                      <a:pt x="16" y="9"/>
                      <a:pt x="17" y="8"/>
                    </a:cubicBezTo>
                    <a:cubicBezTo>
                      <a:pt x="17" y="9"/>
                      <a:pt x="17" y="9"/>
                      <a:pt x="17" y="9"/>
                    </a:cubicBezTo>
                    <a:cubicBezTo>
                      <a:pt x="18" y="9"/>
                      <a:pt x="19" y="8"/>
                      <a:pt x="20" y="7"/>
                    </a:cubicBezTo>
                    <a:cubicBezTo>
                      <a:pt x="20" y="7"/>
                      <a:pt x="19" y="6"/>
                      <a:pt x="18" y="6"/>
                    </a:cubicBezTo>
                    <a:cubicBezTo>
                      <a:pt x="19" y="5"/>
                      <a:pt x="20" y="7"/>
                      <a:pt x="20" y="6"/>
                    </a:cubicBezTo>
                    <a:cubicBezTo>
                      <a:pt x="19" y="6"/>
                      <a:pt x="20" y="7"/>
                      <a:pt x="21" y="7"/>
                    </a:cubicBezTo>
                    <a:cubicBezTo>
                      <a:pt x="21" y="4"/>
                      <a:pt x="26" y="7"/>
                      <a:pt x="27" y="4"/>
                    </a:cubicBezTo>
                    <a:cubicBezTo>
                      <a:pt x="30" y="4"/>
                      <a:pt x="31" y="0"/>
                      <a:pt x="3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5" name="Freeform 1198">
                <a:extLst>
                  <a:ext uri="{FF2B5EF4-FFF2-40B4-BE49-F238E27FC236}">
                    <a16:creationId xmlns:a16="http://schemas.microsoft.com/office/drawing/2014/main" id="{4F239F6F-27B1-41ED-AD88-B06716E63283}"/>
                  </a:ext>
                </a:extLst>
              </p:cNvPr>
              <p:cNvSpPr/>
              <p:nvPr/>
            </p:nvSpPr>
            <p:spPr bwMode="auto">
              <a:xfrm>
                <a:off x="4091" y="1657"/>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6" name="Freeform 1199">
                <a:extLst>
                  <a:ext uri="{FF2B5EF4-FFF2-40B4-BE49-F238E27FC236}">
                    <a16:creationId xmlns:a16="http://schemas.microsoft.com/office/drawing/2014/main" id="{CC5EB312-2727-4472-95C1-D589234AC1A8}"/>
                  </a:ext>
                </a:extLst>
              </p:cNvPr>
              <p:cNvSpPr/>
              <p:nvPr/>
            </p:nvSpPr>
            <p:spPr bwMode="auto">
              <a:xfrm>
                <a:off x="2063" y="1660"/>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7" name="Freeform 1200">
                <a:extLst>
                  <a:ext uri="{FF2B5EF4-FFF2-40B4-BE49-F238E27FC236}">
                    <a16:creationId xmlns:a16="http://schemas.microsoft.com/office/drawing/2014/main" id="{6F664F21-FE9D-4B1E-A8E9-6DDE22913CE0}"/>
                  </a:ext>
                </a:extLst>
              </p:cNvPr>
              <p:cNvSpPr/>
              <p:nvPr/>
            </p:nvSpPr>
            <p:spPr bwMode="auto">
              <a:xfrm>
                <a:off x="2958" y="1660"/>
                <a:ext cx="8" cy="5"/>
              </a:xfrm>
              <a:custGeom>
                <a:gdLst>
                  <a:gd name="T0" fmla="*/ 3 w 3"/>
                  <a:gd name="T1" fmla="*/ 1 h 2"/>
                  <a:gd name="T2" fmla="*/ 2 w 3"/>
                  <a:gd name="T3" fmla="*/ 2 h 2"/>
                  <a:gd name="T4" fmla="*/ 2 w 3"/>
                  <a:gd name="T5" fmla="*/ 2 h 2"/>
                  <a:gd name="T6" fmla="*/ 1 w 3"/>
                  <a:gd name="T7" fmla="*/ 2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2" y="2"/>
                    </a:cubicBezTo>
                    <a:cubicBezTo>
                      <a:pt x="2" y="2"/>
                      <a:pt x="2" y="2"/>
                      <a:pt x="2" y="2"/>
                    </a:cubicBezTo>
                    <a:cubicBezTo>
                      <a:pt x="1" y="2"/>
                      <a:pt x="1" y="2"/>
                      <a:pt x="1" y="2"/>
                    </a:cubicBezTo>
                    <a:cubicBezTo>
                      <a:pt x="1" y="2"/>
                      <a:pt x="1" y="2"/>
                      <a:pt x="0" y="1"/>
                    </a:cubicBezTo>
                    <a:cubicBezTo>
                      <a:pt x="1" y="0"/>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8" name="Freeform 1201">
                <a:extLst>
                  <a:ext uri="{FF2B5EF4-FFF2-40B4-BE49-F238E27FC236}">
                    <a16:creationId xmlns:a16="http://schemas.microsoft.com/office/drawing/2014/main" id="{5E7ECD27-077D-4563-8875-25FACDFF5009}"/>
                  </a:ext>
                </a:extLst>
              </p:cNvPr>
              <p:cNvSpPr/>
              <p:nvPr/>
            </p:nvSpPr>
            <p:spPr bwMode="auto">
              <a:xfrm>
                <a:off x="2114" y="1660"/>
                <a:ext cx="2" cy="2"/>
              </a:xfrm>
              <a:custGeom>
                <a:gdLst>
                  <a:gd name="T0" fmla="*/ 2 w 2"/>
                  <a:gd name="T1" fmla="*/ 0 h 2"/>
                  <a:gd name="T2" fmla="*/ 2 w 2"/>
                  <a:gd name="T3" fmla="*/ 2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lnTo>
                      <a:pt x="2" y="2"/>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9" name="Freeform 1202">
                <a:extLst>
                  <a:ext uri="{FF2B5EF4-FFF2-40B4-BE49-F238E27FC236}">
                    <a16:creationId xmlns:a16="http://schemas.microsoft.com/office/drawing/2014/main" id="{EAB8011D-6EE8-4336-B05F-19FC5F80491A}"/>
                  </a:ext>
                </a:extLst>
              </p:cNvPr>
              <p:cNvSpPr/>
              <p:nvPr/>
            </p:nvSpPr>
            <p:spPr bwMode="auto">
              <a:xfrm>
                <a:off x="3810" y="1660"/>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0" name="Freeform 1203">
                <a:extLst>
                  <a:ext uri="{FF2B5EF4-FFF2-40B4-BE49-F238E27FC236}">
                    <a16:creationId xmlns:a16="http://schemas.microsoft.com/office/drawing/2014/main" id="{D2F2C792-D841-4C02-88FF-F69FEBF1EF24}"/>
                  </a:ext>
                </a:extLst>
              </p:cNvPr>
              <p:cNvSpPr/>
              <p:nvPr/>
            </p:nvSpPr>
            <p:spPr bwMode="auto">
              <a:xfrm>
                <a:off x="4051" y="166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1"/>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1" name="Freeform 1204">
                <a:extLst>
                  <a:ext uri="{FF2B5EF4-FFF2-40B4-BE49-F238E27FC236}">
                    <a16:creationId xmlns:a16="http://schemas.microsoft.com/office/drawing/2014/main" id="{752F253D-0BEB-442F-A5A6-E536BC7FEC43}"/>
                  </a:ext>
                </a:extLst>
              </p:cNvPr>
              <p:cNvSpPr/>
              <p:nvPr/>
            </p:nvSpPr>
            <p:spPr bwMode="auto">
              <a:xfrm>
                <a:off x="4064" y="1660"/>
                <a:ext cx="11" cy="8"/>
              </a:xfrm>
              <a:custGeom>
                <a:gdLst>
                  <a:gd name="T0" fmla="*/ 0 w 4"/>
                  <a:gd name="T1" fmla="*/ 3 h 3"/>
                  <a:gd name="T2" fmla="*/ 0 w 4"/>
                  <a:gd name="T3" fmla="*/ 2 h 3"/>
                  <a:gd name="T4" fmla="*/ 4 w 4"/>
                  <a:gd name="T5" fmla="*/ 0 h 3"/>
                  <a:gd name="T6" fmla="*/ 0 w 4"/>
                  <a:gd name="T7" fmla="*/ 3 h 3"/>
                </a:gdLst>
                <a:cxnLst>
                  <a:cxn ang="0">
                    <a:pos x="T0" y="T1"/>
                  </a:cxn>
                  <a:cxn ang="0">
                    <a:pos x="T2" y="T3"/>
                  </a:cxn>
                  <a:cxn ang="0">
                    <a:pos x="T4" y="T5"/>
                  </a:cxn>
                  <a:cxn ang="0">
                    <a:pos x="T6" y="T7"/>
                  </a:cxn>
                </a:cxnLst>
                <a:rect l="0" t="0" r="r" b="b"/>
                <a:pathLst>
                  <a:path w="4" h="3">
                    <a:moveTo>
                      <a:pt x="0" y="3"/>
                    </a:moveTo>
                    <a:cubicBezTo>
                      <a:pt x="0" y="2"/>
                      <a:pt x="0" y="2"/>
                      <a:pt x="0" y="2"/>
                    </a:cubicBezTo>
                    <a:cubicBezTo>
                      <a:pt x="4" y="0"/>
                      <a:pt x="4" y="0"/>
                      <a:pt x="4" y="0"/>
                    </a:cubicBezTo>
                    <a:cubicBezTo>
                      <a:pt x="4" y="1"/>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2" name="Freeform 1205">
                <a:extLst>
                  <a:ext uri="{FF2B5EF4-FFF2-40B4-BE49-F238E27FC236}">
                    <a16:creationId xmlns:a16="http://schemas.microsoft.com/office/drawing/2014/main" id="{C1FA62F9-CA33-4123-AF49-867EB680131F}"/>
                  </a:ext>
                </a:extLst>
              </p:cNvPr>
              <p:cNvSpPr/>
              <p:nvPr/>
            </p:nvSpPr>
            <p:spPr bwMode="auto">
              <a:xfrm>
                <a:off x="2170" y="1662"/>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3" name="Freeform 1206">
                <a:extLst>
                  <a:ext uri="{FF2B5EF4-FFF2-40B4-BE49-F238E27FC236}">
                    <a16:creationId xmlns:a16="http://schemas.microsoft.com/office/drawing/2014/main" id="{EAD780E5-3B37-4769-BBBF-4145296F75D5}"/>
                  </a:ext>
                </a:extLst>
              </p:cNvPr>
              <p:cNvSpPr/>
              <p:nvPr/>
            </p:nvSpPr>
            <p:spPr bwMode="auto">
              <a:xfrm>
                <a:off x="4099" y="1662"/>
                <a:ext cx="2" cy="6"/>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4" name="Freeform 1207">
                <a:extLst>
                  <a:ext uri="{FF2B5EF4-FFF2-40B4-BE49-F238E27FC236}">
                    <a16:creationId xmlns:a16="http://schemas.microsoft.com/office/drawing/2014/main" id="{498EADA7-8152-4F8C-BFDE-43FB92ED9A4E}"/>
                  </a:ext>
                </a:extLst>
              </p:cNvPr>
              <p:cNvSpPr/>
              <p:nvPr/>
            </p:nvSpPr>
            <p:spPr bwMode="auto">
              <a:xfrm>
                <a:off x="4016" y="1662"/>
                <a:ext cx="11" cy="8"/>
              </a:xfrm>
              <a:custGeom>
                <a:gdLst>
                  <a:gd name="T0" fmla="*/ 4 w 4"/>
                  <a:gd name="T1" fmla="*/ 1 h 3"/>
                  <a:gd name="T2" fmla="*/ 0 w 4"/>
                  <a:gd name="T3" fmla="*/ 2 h 3"/>
                  <a:gd name="T4" fmla="*/ 1 w 4"/>
                  <a:gd name="T5" fmla="*/ 1 h 3"/>
                  <a:gd name="T6" fmla="*/ 4 w 4"/>
                  <a:gd name="T7" fmla="*/ 1 h 3"/>
                </a:gdLst>
                <a:cxnLst>
                  <a:cxn ang="0">
                    <a:pos x="T0" y="T1"/>
                  </a:cxn>
                  <a:cxn ang="0">
                    <a:pos x="T2" y="T3"/>
                  </a:cxn>
                  <a:cxn ang="0">
                    <a:pos x="T4" y="T5"/>
                  </a:cxn>
                  <a:cxn ang="0">
                    <a:pos x="T6" y="T7"/>
                  </a:cxn>
                </a:cxnLst>
                <a:rect l="0" t="0" r="r" b="b"/>
                <a:pathLst>
                  <a:path w="4" h="3">
                    <a:moveTo>
                      <a:pt x="4" y="1"/>
                    </a:moveTo>
                    <a:cubicBezTo>
                      <a:pt x="3" y="2"/>
                      <a:pt x="1" y="3"/>
                      <a:pt x="0" y="2"/>
                    </a:cubicBezTo>
                    <a:cubicBezTo>
                      <a:pt x="1" y="1"/>
                      <a:pt x="0" y="1"/>
                      <a:pt x="1"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5" name="Freeform 1208">
                <a:extLst>
                  <a:ext uri="{FF2B5EF4-FFF2-40B4-BE49-F238E27FC236}">
                    <a16:creationId xmlns:a16="http://schemas.microsoft.com/office/drawing/2014/main" id="{4FBD8F41-423D-41F7-BAB6-CB8037DFA730}"/>
                  </a:ext>
                </a:extLst>
              </p:cNvPr>
              <p:cNvSpPr/>
              <p:nvPr/>
            </p:nvSpPr>
            <p:spPr bwMode="auto">
              <a:xfrm>
                <a:off x="4206" y="1665"/>
                <a:ext cx="13"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0" y="2"/>
                      <a:pt x="0"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6" name="Freeform 1209">
                <a:extLst>
                  <a:ext uri="{FF2B5EF4-FFF2-40B4-BE49-F238E27FC236}">
                    <a16:creationId xmlns:a16="http://schemas.microsoft.com/office/drawing/2014/main" id="{52A3723C-4616-4B16-B3FA-92E5F009631E}"/>
                  </a:ext>
                </a:extLst>
              </p:cNvPr>
              <p:cNvSpPr/>
              <p:nvPr/>
            </p:nvSpPr>
            <p:spPr bwMode="auto">
              <a:xfrm>
                <a:off x="2052" y="1665"/>
                <a:ext cx="22" cy="11"/>
              </a:xfrm>
              <a:custGeom>
                <a:gdLst>
                  <a:gd name="T0" fmla="*/ 7 w 8"/>
                  <a:gd name="T1" fmla="*/ 1 h 4"/>
                  <a:gd name="T2" fmla="*/ 8 w 8"/>
                  <a:gd name="T3" fmla="*/ 1 h 4"/>
                  <a:gd name="T4" fmla="*/ 7 w 8"/>
                  <a:gd name="T5" fmla="*/ 2 h 4"/>
                  <a:gd name="T6" fmla="*/ 6 w 8"/>
                  <a:gd name="T7" fmla="*/ 1 h 4"/>
                  <a:gd name="T8" fmla="*/ 5 w 8"/>
                  <a:gd name="T9" fmla="*/ 2 h 4"/>
                  <a:gd name="T10" fmla="*/ 6 w 8"/>
                  <a:gd name="T11" fmla="*/ 2 h 4"/>
                  <a:gd name="T12" fmla="*/ 7 w 8"/>
                  <a:gd name="T13" fmla="*/ 2 h 4"/>
                  <a:gd name="T14" fmla="*/ 7 w 8"/>
                  <a:gd name="T15" fmla="*/ 3 h 4"/>
                  <a:gd name="T16" fmla="*/ 3 w 8"/>
                  <a:gd name="T17" fmla="*/ 3 h 4"/>
                  <a:gd name="T18" fmla="*/ 1 w 8"/>
                  <a:gd name="T19" fmla="*/ 3 h 4"/>
                  <a:gd name="T20" fmla="*/ 1 w 8"/>
                  <a:gd name="T21" fmla="*/ 4 h 4"/>
                  <a:gd name="T22" fmla="*/ 0 w 8"/>
                  <a:gd name="T23" fmla="*/ 3 h 4"/>
                  <a:gd name="T24" fmla="*/ 3 w 8"/>
                  <a:gd name="T25" fmla="*/ 2 h 4"/>
                  <a:gd name="T26" fmla="*/ 1 w 8"/>
                  <a:gd name="T27" fmla="*/ 1 h 4"/>
                  <a:gd name="T28" fmla="*/ 3 w 8"/>
                  <a:gd name="T29" fmla="*/ 1 h 4"/>
                  <a:gd name="T30" fmla="*/ 2 w 8"/>
                  <a:gd name="T31" fmla="*/ 1 h 4"/>
                  <a:gd name="T32" fmla="*/ 5 w 8"/>
                  <a:gd name="T33" fmla="*/ 1 h 4"/>
                  <a:gd name="T34" fmla="*/ 5 w 8"/>
                  <a:gd name="T35" fmla="*/ 0 h 4"/>
                  <a:gd name="T36" fmla="*/ 7 w 8"/>
                  <a:gd name="T3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7" y="1"/>
                    </a:moveTo>
                    <a:cubicBezTo>
                      <a:pt x="8" y="1"/>
                      <a:pt x="8" y="1"/>
                      <a:pt x="8" y="1"/>
                    </a:cubicBezTo>
                    <a:cubicBezTo>
                      <a:pt x="7" y="2"/>
                      <a:pt x="7" y="2"/>
                      <a:pt x="7" y="2"/>
                    </a:cubicBezTo>
                    <a:cubicBezTo>
                      <a:pt x="7" y="2"/>
                      <a:pt x="6" y="1"/>
                      <a:pt x="6" y="1"/>
                    </a:cubicBezTo>
                    <a:cubicBezTo>
                      <a:pt x="6" y="1"/>
                      <a:pt x="5" y="1"/>
                      <a:pt x="5" y="2"/>
                    </a:cubicBezTo>
                    <a:cubicBezTo>
                      <a:pt x="5" y="2"/>
                      <a:pt x="5" y="3"/>
                      <a:pt x="6" y="2"/>
                    </a:cubicBezTo>
                    <a:cubicBezTo>
                      <a:pt x="7" y="2"/>
                      <a:pt x="7" y="2"/>
                      <a:pt x="7" y="2"/>
                    </a:cubicBezTo>
                    <a:cubicBezTo>
                      <a:pt x="7" y="3"/>
                      <a:pt x="7" y="3"/>
                      <a:pt x="7" y="3"/>
                    </a:cubicBezTo>
                    <a:cubicBezTo>
                      <a:pt x="5" y="4"/>
                      <a:pt x="5" y="2"/>
                      <a:pt x="3" y="3"/>
                    </a:cubicBezTo>
                    <a:cubicBezTo>
                      <a:pt x="2" y="2"/>
                      <a:pt x="2" y="4"/>
                      <a:pt x="1" y="3"/>
                    </a:cubicBezTo>
                    <a:cubicBezTo>
                      <a:pt x="0" y="3"/>
                      <a:pt x="2" y="4"/>
                      <a:pt x="1" y="4"/>
                    </a:cubicBezTo>
                    <a:cubicBezTo>
                      <a:pt x="0" y="3"/>
                      <a:pt x="0" y="3"/>
                      <a:pt x="0" y="3"/>
                    </a:cubicBezTo>
                    <a:cubicBezTo>
                      <a:pt x="1" y="3"/>
                      <a:pt x="3" y="3"/>
                      <a:pt x="3" y="2"/>
                    </a:cubicBezTo>
                    <a:cubicBezTo>
                      <a:pt x="1" y="1"/>
                      <a:pt x="1" y="1"/>
                      <a:pt x="1" y="1"/>
                    </a:cubicBezTo>
                    <a:cubicBezTo>
                      <a:pt x="3" y="1"/>
                      <a:pt x="3" y="1"/>
                      <a:pt x="3" y="1"/>
                    </a:cubicBezTo>
                    <a:cubicBezTo>
                      <a:pt x="2" y="1"/>
                      <a:pt x="2" y="1"/>
                      <a:pt x="2" y="1"/>
                    </a:cubicBezTo>
                    <a:cubicBezTo>
                      <a:pt x="3" y="2"/>
                      <a:pt x="4" y="1"/>
                      <a:pt x="5" y="1"/>
                    </a:cubicBezTo>
                    <a:cubicBezTo>
                      <a:pt x="5" y="0"/>
                      <a:pt x="5" y="0"/>
                      <a:pt x="5"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1" name="Group 1411">
              <a:extLst>
                <a:ext uri="{FF2B5EF4-FFF2-40B4-BE49-F238E27FC236}">
                  <a16:creationId xmlns:a16="http://schemas.microsoft.com/office/drawing/2014/main" id="{E41B89FF-FC2D-4FB3-BE97-EF33D6C7096D}"/>
                </a:ext>
              </a:extLst>
            </p:cNvPr>
            <p:cNvGrpSpPr/>
            <p:nvPr/>
          </p:nvGrpSpPr>
          <p:grpSpPr>
            <a:xfrm>
              <a:off x="3054350" y="2643188"/>
              <a:ext cx="3940175" cy="174625"/>
              <a:chOff x="1924" y="1665"/>
              <a:chExt cx="2482" cy="110"/>
            </a:xfrm>
          </p:grpSpPr>
          <p:sp>
            <p:nvSpPr>
              <p:cNvPr id="4827" name="Freeform 1211">
                <a:extLst>
                  <a:ext uri="{FF2B5EF4-FFF2-40B4-BE49-F238E27FC236}">
                    <a16:creationId xmlns:a16="http://schemas.microsoft.com/office/drawing/2014/main" id="{A0CA7EA8-99DF-4CAE-87F3-CBBE39AFABE5}"/>
                  </a:ext>
                </a:extLst>
              </p:cNvPr>
              <p:cNvSpPr/>
              <p:nvPr/>
            </p:nvSpPr>
            <p:spPr bwMode="auto">
              <a:xfrm>
                <a:off x="2079" y="1665"/>
                <a:ext cx="19" cy="11"/>
              </a:xfrm>
              <a:custGeom>
                <a:gdLst>
                  <a:gd name="T0" fmla="*/ 7 w 7"/>
                  <a:gd name="T1" fmla="*/ 1 h 4"/>
                  <a:gd name="T2" fmla="*/ 3 w 7"/>
                  <a:gd name="T3" fmla="*/ 3 h 4"/>
                  <a:gd name="T4" fmla="*/ 3 w 7"/>
                  <a:gd name="T5" fmla="*/ 3 h 4"/>
                  <a:gd name="T6" fmla="*/ 5 w 7"/>
                  <a:gd name="T7" fmla="*/ 3 h 4"/>
                  <a:gd name="T8" fmla="*/ 3 w 7"/>
                  <a:gd name="T9" fmla="*/ 4 h 4"/>
                  <a:gd name="T10" fmla="*/ 1 w 7"/>
                  <a:gd name="T11" fmla="*/ 3 h 4"/>
                  <a:gd name="T12" fmla="*/ 0 w 7"/>
                  <a:gd name="T13" fmla="*/ 3 h 4"/>
                  <a:gd name="T14" fmla="*/ 1 w 7"/>
                  <a:gd name="T15" fmla="*/ 1 h 4"/>
                  <a:gd name="T16" fmla="*/ 2 w 7"/>
                  <a:gd name="T17" fmla="*/ 0 h 4"/>
                  <a:gd name="T18" fmla="*/ 5 w 7"/>
                  <a:gd name="T19" fmla="*/ 1 h 4"/>
                  <a:gd name="T20" fmla="*/ 7 w 7"/>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1"/>
                    </a:moveTo>
                    <a:cubicBezTo>
                      <a:pt x="5" y="2"/>
                      <a:pt x="2" y="0"/>
                      <a:pt x="3" y="3"/>
                    </a:cubicBezTo>
                    <a:cubicBezTo>
                      <a:pt x="3" y="3"/>
                      <a:pt x="3" y="3"/>
                      <a:pt x="3" y="3"/>
                    </a:cubicBezTo>
                    <a:cubicBezTo>
                      <a:pt x="3" y="3"/>
                      <a:pt x="5" y="2"/>
                      <a:pt x="5" y="3"/>
                    </a:cubicBezTo>
                    <a:cubicBezTo>
                      <a:pt x="5" y="3"/>
                      <a:pt x="3" y="4"/>
                      <a:pt x="3" y="4"/>
                    </a:cubicBezTo>
                    <a:cubicBezTo>
                      <a:pt x="1" y="3"/>
                      <a:pt x="1" y="3"/>
                      <a:pt x="1" y="3"/>
                    </a:cubicBezTo>
                    <a:cubicBezTo>
                      <a:pt x="1" y="4"/>
                      <a:pt x="0" y="2"/>
                      <a:pt x="0" y="3"/>
                    </a:cubicBezTo>
                    <a:cubicBezTo>
                      <a:pt x="1" y="3"/>
                      <a:pt x="2" y="2"/>
                      <a:pt x="1" y="1"/>
                    </a:cubicBezTo>
                    <a:cubicBezTo>
                      <a:pt x="2" y="0"/>
                      <a:pt x="2" y="0"/>
                      <a:pt x="2" y="0"/>
                    </a:cubicBezTo>
                    <a:cubicBezTo>
                      <a:pt x="3" y="1"/>
                      <a:pt x="4" y="1"/>
                      <a:pt x="5" y="1"/>
                    </a:cubicBezTo>
                    <a:cubicBezTo>
                      <a:pt x="6"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8" name="Rectangle 1212">
                <a:extLst>
                  <a:ext uri="{FF2B5EF4-FFF2-40B4-BE49-F238E27FC236}">
                    <a16:creationId xmlns:a16="http://schemas.microsoft.com/office/drawing/2014/main" id="{763796C9-447A-4E9F-BDEE-897492D426EC}"/>
                  </a:ext>
                </a:extLst>
              </p:cNvPr>
              <p:cNvSpPr>
                <a:spLocks noChangeArrowheads="1"/>
              </p:cNvSpPr>
              <p:nvPr/>
            </p:nvSpPr>
            <p:spPr bwMode="auto">
              <a:xfrm>
                <a:off x="2108" y="1665"/>
                <a:ext cx="6"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9" name="Freeform 1213">
                <a:extLst>
                  <a:ext uri="{FF2B5EF4-FFF2-40B4-BE49-F238E27FC236}">
                    <a16:creationId xmlns:a16="http://schemas.microsoft.com/office/drawing/2014/main" id="{E5A32ADF-9189-4757-B0CB-4FE0686DA609}"/>
                  </a:ext>
                </a:extLst>
              </p:cNvPr>
              <p:cNvSpPr/>
              <p:nvPr/>
            </p:nvSpPr>
            <p:spPr bwMode="auto">
              <a:xfrm>
                <a:off x="1937" y="1665"/>
                <a:ext cx="8" cy="5"/>
              </a:xfrm>
              <a:custGeom>
                <a:gdLst>
                  <a:gd name="T0" fmla="*/ 2 w 3"/>
                  <a:gd name="T1" fmla="*/ 1 h 2"/>
                  <a:gd name="T2" fmla="*/ 2 w 3"/>
                  <a:gd name="T3" fmla="*/ 1 h 2"/>
                  <a:gd name="T4" fmla="*/ 3 w 3"/>
                  <a:gd name="T5" fmla="*/ 2 h 2"/>
                  <a:gd name="T6" fmla="*/ 0 w 3"/>
                  <a:gd name="T7" fmla="*/ 1 h 2"/>
                  <a:gd name="T8" fmla="*/ 1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2"/>
                      <a:pt x="3" y="2"/>
                      <a:pt x="3" y="2"/>
                    </a:cubicBezTo>
                    <a:cubicBezTo>
                      <a:pt x="3" y="1"/>
                      <a:pt x="1" y="1"/>
                      <a:pt x="0" y="1"/>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0" name="Freeform 1214">
                <a:extLst>
                  <a:ext uri="{FF2B5EF4-FFF2-40B4-BE49-F238E27FC236}">
                    <a16:creationId xmlns:a16="http://schemas.microsoft.com/office/drawing/2014/main" id="{B1F92C6F-4BB4-4A98-AF7F-81F64A69AB08}"/>
                  </a:ext>
                </a:extLst>
              </p:cNvPr>
              <p:cNvSpPr/>
              <p:nvPr/>
            </p:nvSpPr>
            <p:spPr bwMode="auto">
              <a:xfrm>
                <a:off x="1983" y="1665"/>
                <a:ext cx="3" cy="5"/>
              </a:xfrm>
              <a:custGeom>
                <a:gdLst>
                  <a:gd name="T0" fmla="*/ 0 w 3"/>
                  <a:gd name="T1" fmla="*/ 5 h 5"/>
                  <a:gd name="T2" fmla="*/ 3 w 3"/>
                  <a:gd name="T3" fmla="*/ 0 h 5"/>
                  <a:gd name="T4" fmla="*/ 3 w 3"/>
                  <a:gd name="T5" fmla="*/ 5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1" name="Freeform 1215">
                <a:extLst>
                  <a:ext uri="{FF2B5EF4-FFF2-40B4-BE49-F238E27FC236}">
                    <a16:creationId xmlns:a16="http://schemas.microsoft.com/office/drawing/2014/main" id="{9F5A1257-184C-4AB0-B225-B0653FEB4AE5}"/>
                  </a:ext>
                </a:extLst>
              </p:cNvPr>
              <p:cNvSpPr/>
              <p:nvPr/>
            </p:nvSpPr>
            <p:spPr bwMode="auto">
              <a:xfrm>
                <a:off x="2165" y="1665"/>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2" name="Freeform 1216">
                <a:extLst>
                  <a:ext uri="{FF2B5EF4-FFF2-40B4-BE49-F238E27FC236}">
                    <a16:creationId xmlns:a16="http://schemas.microsoft.com/office/drawing/2014/main" id="{1ED7EBB1-8C3C-4D42-87CE-9F80F22E8FBF}"/>
                  </a:ext>
                </a:extLst>
              </p:cNvPr>
              <p:cNvSpPr/>
              <p:nvPr/>
            </p:nvSpPr>
            <p:spPr bwMode="auto">
              <a:xfrm>
                <a:off x="3901" y="1665"/>
                <a:ext cx="8" cy="5"/>
              </a:xfrm>
              <a:custGeom>
                <a:gdLst>
                  <a:gd name="T0" fmla="*/ 3 w 3"/>
                  <a:gd name="T1" fmla="*/ 0 h 2"/>
                  <a:gd name="T2" fmla="*/ 0 w 3"/>
                  <a:gd name="T3" fmla="*/ 2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0"/>
                      <a:pt x="1" y="2"/>
                      <a:pt x="0" y="2"/>
                    </a:cubicBezTo>
                    <a:cubicBezTo>
                      <a:pt x="0" y="1"/>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3" name="Freeform 1217">
                <a:extLst>
                  <a:ext uri="{FF2B5EF4-FFF2-40B4-BE49-F238E27FC236}">
                    <a16:creationId xmlns:a16="http://schemas.microsoft.com/office/drawing/2014/main" id="{4EBD30CD-10DF-478C-8B5F-AEF13D4B8E49}"/>
                  </a:ext>
                </a:extLst>
              </p:cNvPr>
              <p:cNvSpPr/>
              <p:nvPr/>
            </p:nvSpPr>
            <p:spPr bwMode="auto">
              <a:xfrm>
                <a:off x="4077" y="1665"/>
                <a:ext cx="6" cy="5"/>
              </a:xfrm>
              <a:custGeom>
                <a:gdLst>
                  <a:gd name="T0" fmla="*/ 0 w 2"/>
                  <a:gd name="T1" fmla="*/ 2 h 2"/>
                  <a:gd name="T2" fmla="*/ 0 w 2"/>
                  <a:gd name="T3" fmla="*/ 1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2" y="0"/>
                      <a:pt x="2" y="0"/>
                      <a:pt x="2" y="0"/>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4" name="Freeform 1218">
                <a:extLst>
                  <a:ext uri="{FF2B5EF4-FFF2-40B4-BE49-F238E27FC236}">
                    <a16:creationId xmlns:a16="http://schemas.microsoft.com/office/drawing/2014/main" id="{50AFCF6E-94EF-4ABE-8568-629EBBF61079}"/>
                  </a:ext>
                </a:extLst>
              </p:cNvPr>
              <p:cNvSpPr/>
              <p:nvPr/>
            </p:nvSpPr>
            <p:spPr bwMode="auto">
              <a:xfrm>
                <a:off x="1996" y="166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5" name="Freeform 1219">
                <a:extLst>
                  <a:ext uri="{FF2B5EF4-FFF2-40B4-BE49-F238E27FC236}">
                    <a16:creationId xmlns:a16="http://schemas.microsoft.com/office/drawing/2014/main" id="{A0EEF392-2E53-4640-8A6D-FA1C0C0FF196}"/>
                  </a:ext>
                </a:extLst>
              </p:cNvPr>
              <p:cNvSpPr/>
              <p:nvPr/>
            </p:nvSpPr>
            <p:spPr bwMode="auto">
              <a:xfrm>
                <a:off x="2124" y="1665"/>
                <a:ext cx="62" cy="30"/>
              </a:xfrm>
              <a:custGeom>
                <a:gdLst>
                  <a:gd name="T0" fmla="*/ 23 w 23"/>
                  <a:gd name="T1" fmla="*/ 1 h 11"/>
                  <a:gd name="T2" fmla="*/ 20 w 23"/>
                  <a:gd name="T3" fmla="*/ 2 h 11"/>
                  <a:gd name="T4" fmla="*/ 19 w 23"/>
                  <a:gd name="T5" fmla="*/ 4 h 11"/>
                  <a:gd name="T6" fmla="*/ 15 w 23"/>
                  <a:gd name="T7" fmla="*/ 5 h 11"/>
                  <a:gd name="T8" fmla="*/ 16 w 23"/>
                  <a:gd name="T9" fmla="*/ 4 h 11"/>
                  <a:gd name="T10" fmla="*/ 13 w 23"/>
                  <a:gd name="T11" fmla="*/ 4 h 11"/>
                  <a:gd name="T12" fmla="*/ 14 w 23"/>
                  <a:gd name="T13" fmla="*/ 5 h 11"/>
                  <a:gd name="T14" fmla="*/ 12 w 23"/>
                  <a:gd name="T15" fmla="*/ 6 h 11"/>
                  <a:gd name="T16" fmla="*/ 14 w 23"/>
                  <a:gd name="T17" fmla="*/ 6 h 11"/>
                  <a:gd name="T18" fmla="*/ 14 w 23"/>
                  <a:gd name="T19" fmla="*/ 6 h 11"/>
                  <a:gd name="T20" fmla="*/ 15 w 23"/>
                  <a:gd name="T21" fmla="*/ 7 h 11"/>
                  <a:gd name="T22" fmla="*/ 12 w 23"/>
                  <a:gd name="T23" fmla="*/ 8 h 11"/>
                  <a:gd name="T24" fmla="*/ 14 w 23"/>
                  <a:gd name="T25" fmla="*/ 9 h 11"/>
                  <a:gd name="T26" fmla="*/ 10 w 23"/>
                  <a:gd name="T27" fmla="*/ 10 h 11"/>
                  <a:gd name="T28" fmla="*/ 14 w 23"/>
                  <a:gd name="T29" fmla="*/ 7 h 11"/>
                  <a:gd name="T30" fmla="*/ 12 w 23"/>
                  <a:gd name="T31" fmla="*/ 7 h 11"/>
                  <a:gd name="T32" fmla="*/ 12 w 23"/>
                  <a:gd name="T33" fmla="*/ 6 h 11"/>
                  <a:gd name="T34" fmla="*/ 11 w 23"/>
                  <a:gd name="T35" fmla="*/ 8 h 11"/>
                  <a:gd name="T36" fmla="*/ 9 w 23"/>
                  <a:gd name="T37" fmla="*/ 7 h 11"/>
                  <a:gd name="T38" fmla="*/ 5 w 23"/>
                  <a:gd name="T39" fmla="*/ 10 h 11"/>
                  <a:gd name="T40" fmla="*/ 4 w 23"/>
                  <a:gd name="T41" fmla="*/ 9 h 11"/>
                  <a:gd name="T42" fmla="*/ 3 w 23"/>
                  <a:gd name="T43" fmla="*/ 11 h 11"/>
                  <a:gd name="T44" fmla="*/ 0 w 23"/>
                  <a:gd name="T45" fmla="*/ 9 h 11"/>
                  <a:gd name="T46" fmla="*/ 3 w 23"/>
                  <a:gd name="T47" fmla="*/ 7 h 11"/>
                  <a:gd name="T48" fmla="*/ 4 w 23"/>
                  <a:gd name="T49" fmla="*/ 8 h 11"/>
                  <a:gd name="T50" fmla="*/ 11 w 23"/>
                  <a:gd name="T51" fmla="*/ 5 h 11"/>
                  <a:gd name="T52" fmla="*/ 16 w 23"/>
                  <a:gd name="T53" fmla="*/ 3 h 11"/>
                  <a:gd name="T54" fmla="*/ 17 w 23"/>
                  <a:gd name="T55" fmla="*/ 4 h 11"/>
                  <a:gd name="T56" fmla="*/ 17 w 23"/>
                  <a:gd name="T57" fmla="*/ 2 h 11"/>
                  <a:gd name="T58" fmla="*/ 21 w 23"/>
                  <a:gd name="T59" fmla="*/ 1 h 11"/>
                  <a:gd name="T60" fmla="*/ 23 w 23"/>
                  <a:gd name="T61" fmla="*/ 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1">
                    <a:moveTo>
                      <a:pt x="23" y="1"/>
                    </a:moveTo>
                    <a:cubicBezTo>
                      <a:pt x="23" y="2"/>
                      <a:pt x="19" y="1"/>
                      <a:pt x="20" y="2"/>
                    </a:cubicBezTo>
                    <a:cubicBezTo>
                      <a:pt x="20" y="3"/>
                      <a:pt x="18" y="3"/>
                      <a:pt x="19" y="4"/>
                    </a:cubicBezTo>
                    <a:cubicBezTo>
                      <a:pt x="15" y="5"/>
                      <a:pt x="15" y="5"/>
                      <a:pt x="15" y="5"/>
                    </a:cubicBezTo>
                    <a:cubicBezTo>
                      <a:pt x="14" y="6"/>
                      <a:pt x="16" y="4"/>
                      <a:pt x="16" y="4"/>
                    </a:cubicBezTo>
                    <a:cubicBezTo>
                      <a:pt x="16" y="3"/>
                      <a:pt x="14" y="5"/>
                      <a:pt x="13" y="4"/>
                    </a:cubicBezTo>
                    <a:cubicBezTo>
                      <a:pt x="13" y="5"/>
                      <a:pt x="13" y="5"/>
                      <a:pt x="14" y="5"/>
                    </a:cubicBezTo>
                    <a:cubicBezTo>
                      <a:pt x="13" y="5"/>
                      <a:pt x="12" y="6"/>
                      <a:pt x="12" y="6"/>
                    </a:cubicBezTo>
                    <a:cubicBezTo>
                      <a:pt x="13" y="8"/>
                      <a:pt x="13" y="5"/>
                      <a:pt x="14" y="6"/>
                    </a:cubicBezTo>
                    <a:cubicBezTo>
                      <a:pt x="14" y="6"/>
                      <a:pt x="14" y="6"/>
                      <a:pt x="14" y="6"/>
                    </a:cubicBezTo>
                    <a:cubicBezTo>
                      <a:pt x="15" y="7"/>
                      <a:pt x="15" y="7"/>
                      <a:pt x="15" y="7"/>
                    </a:cubicBezTo>
                    <a:cubicBezTo>
                      <a:pt x="12" y="8"/>
                      <a:pt x="12" y="8"/>
                      <a:pt x="12" y="8"/>
                    </a:cubicBezTo>
                    <a:cubicBezTo>
                      <a:pt x="13" y="9"/>
                      <a:pt x="13" y="9"/>
                      <a:pt x="14" y="9"/>
                    </a:cubicBezTo>
                    <a:cubicBezTo>
                      <a:pt x="10" y="10"/>
                      <a:pt x="10" y="10"/>
                      <a:pt x="10" y="10"/>
                    </a:cubicBezTo>
                    <a:cubicBezTo>
                      <a:pt x="11" y="10"/>
                      <a:pt x="12" y="8"/>
                      <a:pt x="14" y="7"/>
                    </a:cubicBezTo>
                    <a:cubicBezTo>
                      <a:pt x="13" y="6"/>
                      <a:pt x="13" y="7"/>
                      <a:pt x="12" y="7"/>
                    </a:cubicBezTo>
                    <a:cubicBezTo>
                      <a:pt x="12" y="6"/>
                      <a:pt x="12" y="6"/>
                      <a:pt x="12" y="6"/>
                    </a:cubicBezTo>
                    <a:cubicBezTo>
                      <a:pt x="11" y="7"/>
                      <a:pt x="11" y="7"/>
                      <a:pt x="11" y="8"/>
                    </a:cubicBezTo>
                    <a:cubicBezTo>
                      <a:pt x="11" y="8"/>
                      <a:pt x="10" y="7"/>
                      <a:pt x="9" y="7"/>
                    </a:cubicBezTo>
                    <a:cubicBezTo>
                      <a:pt x="9" y="9"/>
                      <a:pt x="6" y="8"/>
                      <a:pt x="5" y="10"/>
                    </a:cubicBezTo>
                    <a:cubicBezTo>
                      <a:pt x="4" y="9"/>
                      <a:pt x="4" y="9"/>
                      <a:pt x="4" y="9"/>
                    </a:cubicBezTo>
                    <a:cubicBezTo>
                      <a:pt x="3" y="9"/>
                      <a:pt x="2" y="11"/>
                      <a:pt x="3" y="11"/>
                    </a:cubicBezTo>
                    <a:cubicBezTo>
                      <a:pt x="0" y="11"/>
                      <a:pt x="2" y="10"/>
                      <a:pt x="0" y="9"/>
                    </a:cubicBezTo>
                    <a:cubicBezTo>
                      <a:pt x="1" y="7"/>
                      <a:pt x="2" y="8"/>
                      <a:pt x="3" y="7"/>
                    </a:cubicBezTo>
                    <a:cubicBezTo>
                      <a:pt x="4" y="8"/>
                      <a:pt x="4" y="8"/>
                      <a:pt x="4" y="8"/>
                    </a:cubicBezTo>
                    <a:cubicBezTo>
                      <a:pt x="5" y="5"/>
                      <a:pt x="8" y="6"/>
                      <a:pt x="11" y="5"/>
                    </a:cubicBezTo>
                    <a:cubicBezTo>
                      <a:pt x="12" y="3"/>
                      <a:pt x="14" y="5"/>
                      <a:pt x="16" y="3"/>
                    </a:cubicBezTo>
                    <a:cubicBezTo>
                      <a:pt x="16" y="3"/>
                      <a:pt x="16" y="4"/>
                      <a:pt x="17" y="4"/>
                    </a:cubicBezTo>
                    <a:cubicBezTo>
                      <a:pt x="17" y="2"/>
                      <a:pt x="17" y="2"/>
                      <a:pt x="17" y="2"/>
                    </a:cubicBezTo>
                    <a:cubicBezTo>
                      <a:pt x="19" y="3"/>
                      <a:pt x="19" y="0"/>
                      <a:pt x="21" y="1"/>
                    </a:cubicBezTo>
                    <a:cubicBezTo>
                      <a:pt x="22" y="1"/>
                      <a:pt x="22"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6" name="Rectangle 1220">
                <a:extLst>
                  <a:ext uri="{FF2B5EF4-FFF2-40B4-BE49-F238E27FC236}">
                    <a16:creationId xmlns:a16="http://schemas.microsoft.com/office/drawing/2014/main" id="{3AFE6082-4F9F-4CD6-855D-9588F3A02529}"/>
                  </a:ext>
                </a:extLst>
              </p:cNvPr>
              <p:cNvSpPr>
                <a:spLocks noChangeArrowheads="1"/>
              </p:cNvSpPr>
              <p:nvPr/>
            </p:nvSpPr>
            <p:spPr bwMode="auto">
              <a:xfrm>
                <a:off x="2995" y="166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7" name="Rectangle 1221">
                <a:extLst>
                  <a:ext uri="{FF2B5EF4-FFF2-40B4-BE49-F238E27FC236}">
                    <a16:creationId xmlns:a16="http://schemas.microsoft.com/office/drawing/2014/main" id="{072163E7-B958-416D-A562-242D7F1846BD}"/>
                  </a:ext>
                </a:extLst>
              </p:cNvPr>
              <p:cNvSpPr>
                <a:spLocks noChangeArrowheads="1"/>
              </p:cNvSpPr>
              <p:nvPr/>
            </p:nvSpPr>
            <p:spPr bwMode="auto">
              <a:xfrm>
                <a:off x="2154" y="1668"/>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8" name="Freeform 1222">
                <a:extLst>
                  <a:ext uri="{FF2B5EF4-FFF2-40B4-BE49-F238E27FC236}">
                    <a16:creationId xmlns:a16="http://schemas.microsoft.com/office/drawing/2014/main" id="{156EBCCE-A292-49D3-962F-47D65E6B7DC1}"/>
                  </a:ext>
                </a:extLst>
              </p:cNvPr>
              <p:cNvSpPr/>
              <p:nvPr/>
            </p:nvSpPr>
            <p:spPr bwMode="auto">
              <a:xfrm>
                <a:off x="4080" y="1668"/>
                <a:ext cx="13" cy="5"/>
              </a:xfrm>
              <a:custGeom>
                <a:gdLst>
                  <a:gd name="T0" fmla="*/ 5 w 5"/>
                  <a:gd name="T1" fmla="*/ 1 h 2"/>
                  <a:gd name="T2" fmla="*/ 2 w 5"/>
                  <a:gd name="T3" fmla="*/ 2 h 2"/>
                  <a:gd name="T4" fmla="*/ 5 w 5"/>
                  <a:gd name="T5" fmla="*/ 1 h 2"/>
                </a:gdLst>
                <a:cxnLst>
                  <a:cxn ang="0">
                    <a:pos x="T0" y="T1"/>
                  </a:cxn>
                  <a:cxn ang="0">
                    <a:pos x="T2" y="T3"/>
                  </a:cxn>
                  <a:cxn ang="0">
                    <a:pos x="T4" y="T5"/>
                  </a:cxn>
                </a:cxnLst>
                <a:rect l="0" t="0" r="r" b="b"/>
                <a:pathLst>
                  <a:path w="5" h="2">
                    <a:moveTo>
                      <a:pt x="5" y="1"/>
                    </a:moveTo>
                    <a:cubicBezTo>
                      <a:pt x="3" y="0"/>
                      <a:pt x="4" y="2"/>
                      <a:pt x="2" y="2"/>
                    </a:cubicBezTo>
                    <a:cubicBezTo>
                      <a:pt x="0"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9" name="Freeform 1223">
                <a:extLst>
                  <a:ext uri="{FF2B5EF4-FFF2-40B4-BE49-F238E27FC236}">
                    <a16:creationId xmlns:a16="http://schemas.microsoft.com/office/drawing/2014/main" id="{B728FB2D-F30C-4715-9527-50E3CE108B47}"/>
                  </a:ext>
                </a:extLst>
              </p:cNvPr>
              <p:cNvSpPr/>
              <p:nvPr/>
            </p:nvSpPr>
            <p:spPr bwMode="auto">
              <a:xfrm>
                <a:off x="4013" y="16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0" name="Rectangle 1224">
                <a:extLst>
                  <a:ext uri="{FF2B5EF4-FFF2-40B4-BE49-F238E27FC236}">
                    <a16:creationId xmlns:a16="http://schemas.microsoft.com/office/drawing/2014/main" id="{E1CCB150-BF91-4956-9173-62D567C8FAD8}"/>
                  </a:ext>
                </a:extLst>
              </p:cNvPr>
              <p:cNvSpPr>
                <a:spLocks noChangeArrowheads="1"/>
              </p:cNvSpPr>
              <p:nvPr/>
            </p:nvSpPr>
            <p:spPr bwMode="auto">
              <a:xfrm>
                <a:off x="4048" y="16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1" name="Freeform 1225">
                <a:extLst>
                  <a:ext uri="{FF2B5EF4-FFF2-40B4-BE49-F238E27FC236}">
                    <a16:creationId xmlns:a16="http://schemas.microsoft.com/office/drawing/2014/main" id="{53000AF9-55E2-4F42-8FCA-FAD5F5B211B3}"/>
                  </a:ext>
                </a:extLst>
              </p:cNvPr>
              <p:cNvSpPr/>
              <p:nvPr/>
            </p:nvSpPr>
            <p:spPr bwMode="auto">
              <a:xfrm>
                <a:off x="2146" y="1670"/>
                <a:ext cx="8" cy="8"/>
              </a:xfrm>
              <a:custGeom>
                <a:gdLst>
                  <a:gd name="T0" fmla="*/ 3 w 3"/>
                  <a:gd name="T1" fmla="*/ 1 h 3"/>
                  <a:gd name="T2" fmla="*/ 0 w 3"/>
                  <a:gd name="T3" fmla="*/ 2 h 3"/>
                  <a:gd name="T4" fmla="*/ 2 w 3"/>
                  <a:gd name="T5" fmla="*/ 1 h 3"/>
                  <a:gd name="T6" fmla="*/ 2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1"/>
                      <a:pt x="1" y="3"/>
                      <a:pt x="0" y="2"/>
                    </a:cubicBezTo>
                    <a:cubicBezTo>
                      <a:pt x="1" y="1"/>
                      <a:pt x="0" y="0"/>
                      <a:pt x="2"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2" name="Freeform 1226">
                <a:extLst>
                  <a:ext uri="{FF2B5EF4-FFF2-40B4-BE49-F238E27FC236}">
                    <a16:creationId xmlns:a16="http://schemas.microsoft.com/office/drawing/2014/main" id="{458D8611-0781-44C2-AFD0-D4961AA9AD38}"/>
                  </a:ext>
                </a:extLst>
              </p:cNvPr>
              <p:cNvSpPr/>
              <p:nvPr/>
            </p:nvSpPr>
            <p:spPr bwMode="auto">
              <a:xfrm>
                <a:off x="3882" y="1668"/>
                <a:ext cx="105" cy="59"/>
              </a:xfrm>
              <a:custGeom>
                <a:gdLst>
                  <a:gd name="T0" fmla="*/ 39 w 39"/>
                  <a:gd name="T1" fmla="*/ 1 h 22"/>
                  <a:gd name="T2" fmla="*/ 34 w 39"/>
                  <a:gd name="T3" fmla="*/ 4 h 22"/>
                  <a:gd name="T4" fmla="*/ 34 w 39"/>
                  <a:gd name="T5" fmla="*/ 5 h 22"/>
                  <a:gd name="T6" fmla="*/ 33 w 39"/>
                  <a:gd name="T7" fmla="*/ 6 h 22"/>
                  <a:gd name="T8" fmla="*/ 30 w 39"/>
                  <a:gd name="T9" fmla="*/ 6 h 22"/>
                  <a:gd name="T10" fmla="*/ 27 w 39"/>
                  <a:gd name="T11" fmla="*/ 8 h 22"/>
                  <a:gd name="T12" fmla="*/ 25 w 39"/>
                  <a:gd name="T13" fmla="*/ 8 h 22"/>
                  <a:gd name="T14" fmla="*/ 24 w 39"/>
                  <a:gd name="T15" fmla="*/ 9 h 22"/>
                  <a:gd name="T16" fmla="*/ 24 w 39"/>
                  <a:gd name="T17" fmla="*/ 9 h 22"/>
                  <a:gd name="T18" fmla="*/ 23 w 39"/>
                  <a:gd name="T19" fmla="*/ 11 h 22"/>
                  <a:gd name="T20" fmla="*/ 20 w 39"/>
                  <a:gd name="T21" fmla="*/ 10 h 22"/>
                  <a:gd name="T22" fmla="*/ 21 w 39"/>
                  <a:gd name="T23" fmla="*/ 11 h 22"/>
                  <a:gd name="T24" fmla="*/ 19 w 39"/>
                  <a:gd name="T25" fmla="*/ 13 h 22"/>
                  <a:gd name="T26" fmla="*/ 19 w 39"/>
                  <a:gd name="T27" fmla="*/ 13 h 22"/>
                  <a:gd name="T28" fmla="*/ 18 w 39"/>
                  <a:gd name="T29" fmla="*/ 12 h 22"/>
                  <a:gd name="T30" fmla="*/ 17 w 39"/>
                  <a:gd name="T31" fmla="*/ 13 h 22"/>
                  <a:gd name="T32" fmla="*/ 18 w 39"/>
                  <a:gd name="T33" fmla="*/ 14 h 22"/>
                  <a:gd name="T34" fmla="*/ 15 w 39"/>
                  <a:gd name="T35" fmla="*/ 14 h 22"/>
                  <a:gd name="T36" fmla="*/ 16 w 39"/>
                  <a:gd name="T37" fmla="*/ 15 h 22"/>
                  <a:gd name="T38" fmla="*/ 10 w 39"/>
                  <a:gd name="T39" fmla="*/ 17 h 22"/>
                  <a:gd name="T40" fmla="*/ 8 w 39"/>
                  <a:gd name="T41" fmla="*/ 18 h 22"/>
                  <a:gd name="T42" fmla="*/ 8 w 39"/>
                  <a:gd name="T43" fmla="*/ 19 h 22"/>
                  <a:gd name="T44" fmla="*/ 1 w 39"/>
                  <a:gd name="T45" fmla="*/ 21 h 22"/>
                  <a:gd name="T46" fmla="*/ 1 w 39"/>
                  <a:gd name="T47" fmla="*/ 18 h 22"/>
                  <a:gd name="T48" fmla="*/ 0 w 39"/>
                  <a:gd name="T49" fmla="*/ 18 h 22"/>
                  <a:gd name="T50" fmla="*/ 4 w 39"/>
                  <a:gd name="T51" fmla="*/ 18 h 22"/>
                  <a:gd name="T52" fmla="*/ 4 w 39"/>
                  <a:gd name="T53" fmla="*/ 17 h 22"/>
                  <a:gd name="T54" fmla="*/ 6 w 39"/>
                  <a:gd name="T55" fmla="*/ 17 h 22"/>
                  <a:gd name="T56" fmla="*/ 6 w 39"/>
                  <a:gd name="T57" fmla="*/ 16 h 22"/>
                  <a:gd name="T58" fmla="*/ 10 w 39"/>
                  <a:gd name="T59" fmla="*/ 16 h 22"/>
                  <a:gd name="T60" fmla="*/ 10 w 39"/>
                  <a:gd name="T61" fmla="*/ 15 h 22"/>
                  <a:gd name="T62" fmla="*/ 8 w 39"/>
                  <a:gd name="T63" fmla="*/ 16 h 22"/>
                  <a:gd name="T64" fmla="*/ 9 w 39"/>
                  <a:gd name="T65" fmla="*/ 14 h 22"/>
                  <a:gd name="T66" fmla="*/ 13 w 39"/>
                  <a:gd name="T67" fmla="*/ 13 h 22"/>
                  <a:gd name="T68" fmla="*/ 18 w 39"/>
                  <a:gd name="T69" fmla="*/ 12 h 22"/>
                  <a:gd name="T70" fmla="*/ 19 w 39"/>
                  <a:gd name="T71" fmla="*/ 9 h 22"/>
                  <a:gd name="T72" fmla="*/ 21 w 39"/>
                  <a:gd name="T73" fmla="*/ 9 h 22"/>
                  <a:gd name="T74" fmla="*/ 21 w 39"/>
                  <a:gd name="T75" fmla="*/ 8 h 22"/>
                  <a:gd name="T76" fmla="*/ 23 w 39"/>
                  <a:gd name="T77" fmla="*/ 7 h 22"/>
                  <a:gd name="T78" fmla="*/ 29 w 39"/>
                  <a:gd name="T79" fmla="*/ 5 h 22"/>
                  <a:gd name="T80" fmla="*/ 29 w 39"/>
                  <a:gd name="T81" fmla="*/ 5 h 22"/>
                  <a:gd name="T82" fmla="*/ 33 w 39"/>
                  <a:gd name="T83" fmla="*/ 5 h 22"/>
                  <a:gd name="T84" fmla="*/ 36 w 39"/>
                  <a:gd name="T85" fmla="*/ 2 h 22"/>
                  <a:gd name="T86" fmla="*/ 37 w 39"/>
                  <a:gd name="T87" fmla="*/ 2 h 22"/>
                  <a:gd name="T88" fmla="*/ 37 w 39"/>
                  <a:gd name="T89" fmla="*/ 1 h 22"/>
                  <a:gd name="T90" fmla="*/ 39 w 39"/>
                  <a:gd name="T91" fmla="*/ 1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1"/>
                    </a:moveTo>
                    <a:cubicBezTo>
                      <a:pt x="39" y="2"/>
                      <a:pt x="34" y="3"/>
                      <a:pt x="34" y="4"/>
                    </a:cubicBezTo>
                    <a:cubicBezTo>
                      <a:pt x="34" y="5"/>
                      <a:pt x="34" y="5"/>
                      <a:pt x="34" y="5"/>
                    </a:cubicBezTo>
                    <a:cubicBezTo>
                      <a:pt x="34" y="5"/>
                      <a:pt x="32" y="5"/>
                      <a:pt x="33" y="6"/>
                    </a:cubicBezTo>
                    <a:cubicBezTo>
                      <a:pt x="32" y="5"/>
                      <a:pt x="31" y="6"/>
                      <a:pt x="30" y="6"/>
                    </a:cubicBezTo>
                    <a:cubicBezTo>
                      <a:pt x="30" y="8"/>
                      <a:pt x="27" y="7"/>
                      <a:pt x="27" y="8"/>
                    </a:cubicBezTo>
                    <a:cubicBezTo>
                      <a:pt x="26" y="8"/>
                      <a:pt x="26" y="8"/>
                      <a:pt x="25" y="8"/>
                    </a:cubicBezTo>
                    <a:cubicBezTo>
                      <a:pt x="24" y="9"/>
                      <a:pt x="24" y="9"/>
                      <a:pt x="24" y="9"/>
                    </a:cubicBezTo>
                    <a:cubicBezTo>
                      <a:pt x="24" y="11"/>
                      <a:pt x="24" y="9"/>
                      <a:pt x="24" y="9"/>
                    </a:cubicBezTo>
                    <a:cubicBezTo>
                      <a:pt x="22" y="10"/>
                      <a:pt x="24" y="11"/>
                      <a:pt x="23" y="11"/>
                    </a:cubicBezTo>
                    <a:cubicBezTo>
                      <a:pt x="22" y="11"/>
                      <a:pt x="21" y="8"/>
                      <a:pt x="20" y="10"/>
                    </a:cubicBezTo>
                    <a:cubicBezTo>
                      <a:pt x="21" y="11"/>
                      <a:pt x="21" y="11"/>
                      <a:pt x="21" y="11"/>
                    </a:cubicBezTo>
                    <a:cubicBezTo>
                      <a:pt x="21" y="12"/>
                      <a:pt x="18" y="12"/>
                      <a:pt x="19" y="13"/>
                    </a:cubicBezTo>
                    <a:cubicBezTo>
                      <a:pt x="19" y="13"/>
                      <a:pt x="19" y="13"/>
                      <a:pt x="19" y="13"/>
                    </a:cubicBezTo>
                    <a:cubicBezTo>
                      <a:pt x="19" y="13"/>
                      <a:pt x="19" y="12"/>
                      <a:pt x="18" y="12"/>
                    </a:cubicBezTo>
                    <a:cubicBezTo>
                      <a:pt x="18" y="12"/>
                      <a:pt x="17" y="13"/>
                      <a:pt x="17" y="13"/>
                    </a:cubicBezTo>
                    <a:cubicBezTo>
                      <a:pt x="18" y="14"/>
                      <a:pt x="18" y="14"/>
                      <a:pt x="18" y="14"/>
                    </a:cubicBezTo>
                    <a:cubicBezTo>
                      <a:pt x="17" y="13"/>
                      <a:pt x="16" y="14"/>
                      <a:pt x="15" y="14"/>
                    </a:cubicBezTo>
                    <a:cubicBezTo>
                      <a:pt x="16" y="15"/>
                      <a:pt x="16" y="15"/>
                      <a:pt x="16" y="15"/>
                    </a:cubicBezTo>
                    <a:cubicBezTo>
                      <a:pt x="14" y="16"/>
                      <a:pt x="11" y="15"/>
                      <a:pt x="10" y="17"/>
                    </a:cubicBezTo>
                    <a:cubicBezTo>
                      <a:pt x="9" y="16"/>
                      <a:pt x="9" y="18"/>
                      <a:pt x="8" y="18"/>
                    </a:cubicBezTo>
                    <a:cubicBezTo>
                      <a:pt x="8" y="19"/>
                      <a:pt x="8" y="19"/>
                      <a:pt x="8" y="19"/>
                    </a:cubicBezTo>
                    <a:cubicBezTo>
                      <a:pt x="5" y="18"/>
                      <a:pt x="3" y="22"/>
                      <a:pt x="1" y="21"/>
                    </a:cubicBezTo>
                    <a:cubicBezTo>
                      <a:pt x="1" y="19"/>
                      <a:pt x="1" y="19"/>
                      <a:pt x="1" y="18"/>
                    </a:cubicBezTo>
                    <a:cubicBezTo>
                      <a:pt x="0" y="18"/>
                      <a:pt x="0" y="18"/>
                      <a:pt x="0" y="18"/>
                    </a:cubicBezTo>
                    <a:cubicBezTo>
                      <a:pt x="2" y="17"/>
                      <a:pt x="3" y="20"/>
                      <a:pt x="4" y="18"/>
                    </a:cubicBezTo>
                    <a:cubicBezTo>
                      <a:pt x="4" y="17"/>
                      <a:pt x="4" y="17"/>
                      <a:pt x="4" y="17"/>
                    </a:cubicBezTo>
                    <a:cubicBezTo>
                      <a:pt x="5" y="17"/>
                      <a:pt x="6" y="18"/>
                      <a:pt x="6" y="17"/>
                    </a:cubicBezTo>
                    <a:cubicBezTo>
                      <a:pt x="6" y="16"/>
                      <a:pt x="6" y="16"/>
                      <a:pt x="6" y="16"/>
                    </a:cubicBezTo>
                    <a:cubicBezTo>
                      <a:pt x="6" y="18"/>
                      <a:pt x="9" y="16"/>
                      <a:pt x="10" y="16"/>
                    </a:cubicBezTo>
                    <a:cubicBezTo>
                      <a:pt x="11" y="16"/>
                      <a:pt x="11" y="15"/>
                      <a:pt x="10" y="15"/>
                    </a:cubicBezTo>
                    <a:cubicBezTo>
                      <a:pt x="9" y="14"/>
                      <a:pt x="8" y="15"/>
                      <a:pt x="8" y="16"/>
                    </a:cubicBezTo>
                    <a:cubicBezTo>
                      <a:pt x="8" y="15"/>
                      <a:pt x="9" y="14"/>
                      <a:pt x="9" y="14"/>
                    </a:cubicBezTo>
                    <a:cubicBezTo>
                      <a:pt x="10" y="13"/>
                      <a:pt x="13" y="15"/>
                      <a:pt x="13" y="13"/>
                    </a:cubicBezTo>
                    <a:cubicBezTo>
                      <a:pt x="18" y="12"/>
                      <a:pt x="18" y="12"/>
                      <a:pt x="18" y="12"/>
                    </a:cubicBezTo>
                    <a:cubicBezTo>
                      <a:pt x="18" y="11"/>
                      <a:pt x="17" y="10"/>
                      <a:pt x="19" y="9"/>
                    </a:cubicBezTo>
                    <a:cubicBezTo>
                      <a:pt x="19" y="8"/>
                      <a:pt x="20" y="10"/>
                      <a:pt x="21" y="9"/>
                    </a:cubicBezTo>
                    <a:cubicBezTo>
                      <a:pt x="21" y="8"/>
                      <a:pt x="21" y="8"/>
                      <a:pt x="21" y="8"/>
                    </a:cubicBezTo>
                    <a:cubicBezTo>
                      <a:pt x="22" y="9"/>
                      <a:pt x="22" y="7"/>
                      <a:pt x="23" y="7"/>
                    </a:cubicBezTo>
                    <a:cubicBezTo>
                      <a:pt x="25" y="6"/>
                      <a:pt x="28" y="6"/>
                      <a:pt x="29" y="5"/>
                    </a:cubicBezTo>
                    <a:cubicBezTo>
                      <a:pt x="29" y="5"/>
                      <a:pt x="29" y="5"/>
                      <a:pt x="29" y="5"/>
                    </a:cubicBezTo>
                    <a:cubicBezTo>
                      <a:pt x="30" y="6"/>
                      <a:pt x="31" y="4"/>
                      <a:pt x="33" y="5"/>
                    </a:cubicBezTo>
                    <a:cubicBezTo>
                      <a:pt x="34" y="4"/>
                      <a:pt x="34" y="1"/>
                      <a:pt x="36" y="2"/>
                    </a:cubicBezTo>
                    <a:cubicBezTo>
                      <a:pt x="37" y="2"/>
                      <a:pt x="37" y="2"/>
                      <a:pt x="37" y="2"/>
                    </a:cubicBezTo>
                    <a:cubicBezTo>
                      <a:pt x="37" y="1"/>
                      <a:pt x="37" y="1"/>
                      <a:pt x="37" y="1"/>
                    </a:cubicBezTo>
                    <a:cubicBezTo>
                      <a:pt x="38" y="2"/>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3" name="Freeform 1227">
                <a:extLst>
                  <a:ext uri="{FF2B5EF4-FFF2-40B4-BE49-F238E27FC236}">
                    <a16:creationId xmlns:a16="http://schemas.microsoft.com/office/drawing/2014/main" id="{48CDD9A5-DF23-4949-8AFB-79C207454887}"/>
                  </a:ext>
                </a:extLst>
              </p:cNvPr>
              <p:cNvSpPr/>
              <p:nvPr/>
            </p:nvSpPr>
            <p:spPr bwMode="auto">
              <a:xfrm>
                <a:off x="4024" y="1670"/>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4" name="Freeform 1228">
                <a:extLst>
                  <a:ext uri="{FF2B5EF4-FFF2-40B4-BE49-F238E27FC236}">
                    <a16:creationId xmlns:a16="http://schemas.microsoft.com/office/drawing/2014/main" id="{A6832275-74D6-4307-86B5-A8D2EED4688B}"/>
                  </a:ext>
                </a:extLst>
              </p:cNvPr>
              <p:cNvSpPr/>
              <p:nvPr/>
            </p:nvSpPr>
            <p:spPr bwMode="auto">
              <a:xfrm>
                <a:off x="2012" y="1670"/>
                <a:ext cx="38" cy="38"/>
              </a:xfrm>
              <a:custGeom>
                <a:gdLst>
                  <a:gd name="T0" fmla="*/ 12 w 14"/>
                  <a:gd name="T1" fmla="*/ 2 h 14"/>
                  <a:gd name="T2" fmla="*/ 14 w 14"/>
                  <a:gd name="T3" fmla="*/ 3 h 14"/>
                  <a:gd name="T4" fmla="*/ 12 w 14"/>
                  <a:gd name="T5" fmla="*/ 5 h 14"/>
                  <a:gd name="T6" fmla="*/ 10 w 14"/>
                  <a:gd name="T7" fmla="*/ 5 h 14"/>
                  <a:gd name="T8" fmla="*/ 11 w 14"/>
                  <a:gd name="T9" fmla="*/ 6 h 14"/>
                  <a:gd name="T10" fmla="*/ 11 w 14"/>
                  <a:gd name="T11" fmla="*/ 7 h 14"/>
                  <a:gd name="T12" fmla="*/ 11 w 14"/>
                  <a:gd name="T13" fmla="*/ 7 h 14"/>
                  <a:gd name="T14" fmla="*/ 11 w 14"/>
                  <a:gd name="T15" fmla="*/ 8 h 14"/>
                  <a:gd name="T16" fmla="*/ 6 w 14"/>
                  <a:gd name="T17" fmla="*/ 8 h 14"/>
                  <a:gd name="T18" fmla="*/ 8 w 14"/>
                  <a:gd name="T19" fmla="*/ 10 h 14"/>
                  <a:gd name="T20" fmla="*/ 10 w 14"/>
                  <a:gd name="T21" fmla="*/ 10 h 14"/>
                  <a:gd name="T22" fmla="*/ 11 w 14"/>
                  <a:gd name="T23" fmla="*/ 11 h 14"/>
                  <a:gd name="T24" fmla="*/ 13 w 14"/>
                  <a:gd name="T25" fmla="*/ 10 h 14"/>
                  <a:gd name="T26" fmla="*/ 12 w 14"/>
                  <a:gd name="T27" fmla="*/ 12 h 14"/>
                  <a:gd name="T28" fmla="*/ 5 w 14"/>
                  <a:gd name="T29" fmla="*/ 8 h 14"/>
                  <a:gd name="T30" fmla="*/ 5 w 14"/>
                  <a:gd name="T31" fmla="*/ 7 h 14"/>
                  <a:gd name="T32" fmla="*/ 5 w 14"/>
                  <a:gd name="T33" fmla="*/ 7 h 14"/>
                  <a:gd name="T34" fmla="*/ 3 w 14"/>
                  <a:gd name="T35" fmla="*/ 7 h 14"/>
                  <a:gd name="T36" fmla="*/ 2 w 14"/>
                  <a:gd name="T37" fmla="*/ 10 h 14"/>
                  <a:gd name="T38" fmla="*/ 3 w 14"/>
                  <a:gd name="T39" fmla="*/ 10 h 14"/>
                  <a:gd name="T40" fmla="*/ 5 w 14"/>
                  <a:gd name="T41" fmla="*/ 11 h 14"/>
                  <a:gd name="T42" fmla="*/ 9 w 14"/>
                  <a:gd name="T43" fmla="*/ 12 h 14"/>
                  <a:gd name="T44" fmla="*/ 10 w 14"/>
                  <a:gd name="T45" fmla="*/ 11 h 14"/>
                  <a:gd name="T46" fmla="*/ 11 w 14"/>
                  <a:gd name="T47" fmla="*/ 12 h 14"/>
                  <a:gd name="T48" fmla="*/ 9 w 14"/>
                  <a:gd name="T49" fmla="*/ 12 h 14"/>
                  <a:gd name="T50" fmla="*/ 10 w 14"/>
                  <a:gd name="T51" fmla="*/ 14 h 14"/>
                  <a:gd name="T52" fmla="*/ 3 w 14"/>
                  <a:gd name="T53" fmla="*/ 11 h 14"/>
                  <a:gd name="T54" fmla="*/ 1 w 14"/>
                  <a:gd name="T55" fmla="*/ 11 h 14"/>
                  <a:gd name="T56" fmla="*/ 0 w 14"/>
                  <a:gd name="T57" fmla="*/ 10 h 14"/>
                  <a:gd name="T58" fmla="*/ 3 w 14"/>
                  <a:gd name="T59" fmla="*/ 7 h 14"/>
                  <a:gd name="T60" fmla="*/ 2 w 14"/>
                  <a:gd name="T61" fmla="*/ 6 h 14"/>
                  <a:gd name="T62" fmla="*/ 6 w 14"/>
                  <a:gd name="T63" fmla="*/ 6 h 14"/>
                  <a:gd name="T64" fmla="*/ 9 w 14"/>
                  <a:gd name="T65" fmla="*/ 2 h 14"/>
                  <a:gd name="T66" fmla="*/ 11 w 14"/>
                  <a:gd name="T67" fmla="*/ 2 h 14"/>
                  <a:gd name="T68" fmla="*/ 10 w 14"/>
                  <a:gd name="T69" fmla="*/ 2 h 14"/>
                  <a:gd name="T70" fmla="*/ 14 w 14"/>
                  <a:gd name="T71" fmla="*/ 0 h 14"/>
                  <a:gd name="T72" fmla="*/ 12 w 14"/>
                  <a:gd name="T73"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12" y="2"/>
                    </a:moveTo>
                    <a:cubicBezTo>
                      <a:pt x="13" y="3"/>
                      <a:pt x="13" y="2"/>
                      <a:pt x="14" y="3"/>
                    </a:cubicBezTo>
                    <a:cubicBezTo>
                      <a:pt x="13" y="3"/>
                      <a:pt x="12" y="4"/>
                      <a:pt x="12" y="5"/>
                    </a:cubicBezTo>
                    <a:cubicBezTo>
                      <a:pt x="11" y="4"/>
                      <a:pt x="10" y="5"/>
                      <a:pt x="10" y="5"/>
                    </a:cubicBezTo>
                    <a:cubicBezTo>
                      <a:pt x="10" y="6"/>
                      <a:pt x="11" y="6"/>
                      <a:pt x="11" y="6"/>
                    </a:cubicBezTo>
                    <a:cubicBezTo>
                      <a:pt x="11" y="6"/>
                      <a:pt x="10" y="6"/>
                      <a:pt x="11" y="7"/>
                    </a:cubicBezTo>
                    <a:cubicBezTo>
                      <a:pt x="11" y="7"/>
                      <a:pt x="11" y="7"/>
                      <a:pt x="11" y="7"/>
                    </a:cubicBezTo>
                    <a:cubicBezTo>
                      <a:pt x="11" y="8"/>
                      <a:pt x="11" y="8"/>
                      <a:pt x="11" y="8"/>
                    </a:cubicBezTo>
                    <a:cubicBezTo>
                      <a:pt x="10" y="8"/>
                      <a:pt x="8" y="7"/>
                      <a:pt x="6" y="8"/>
                    </a:cubicBezTo>
                    <a:cubicBezTo>
                      <a:pt x="7" y="9"/>
                      <a:pt x="8" y="9"/>
                      <a:pt x="8" y="10"/>
                    </a:cubicBezTo>
                    <a:cubicBezTo>
                      <a:pt x="10" y="10"/>
                      <a:pt x="10" y="10"/>
                      <a:pt x="10" y="10"/>
                    </a:cubicBezTo>
                    <a:cubicBezTo>
                      <a:pt x="10" y="11"/>
                      <a:pt x="11" y="10"/>
                      <a:pt x="11" y="11"/>
                    </a:cubicBezTo>
                    <a:cubicBezTo>
                      <a:pt x="12" y="11"/>
                      <a:pt x="12" y="10"/>
                      <a:pt x="13" y="10"/>
                    </a:cubicBezTo>
                    <a:cubicBezTo>
                      <a:pt x="13" y="11"/>
                      <a:pt x="12" y="11"/>
                      <a:pt x="12" y="12"/>
                    </a:cubicBezTo>
                    <a:cubicBezTo>
                      <a:pt x="10" y="9"/>
                      <a:pt x="7" y="11"/>
                      <a:pt x="5" y="8"/>
                    </a:cubicBezTo>
                    <a:cubicBezTo>
                      <a:pt x="5" y="7"/>
                      <a:pt x="5" y="7"/>
                      <a:pt x="5" y="7"/>
                    </a:cubicBezTo>
                    <a:cubicBezTo>
                      <a:pt x="5" y="7"/>
                      <a:pt x="5" y="7"/>
                      <a:pt x="5" y="7"/>
                    </a:cubicBezTo>
                    <a:cubicBezTo>
                      <a:pt x="4" y="8"/>
                      <a:pt x="4" y="7"/>
                      <a:pt x="3" y="7"/>
                    </a:cubicBezTo>
                    <a:cubicBezTo>
                      <a:pt x="2" y="8"/>
                      <a:pt x="3" y="9"/>
                      <a:pt x="2" y="10"/>
                    </a:cubicBezTo>
                    <a:cubicBezTo>
                      <a:pt x="3" y="10"/>
                      <a:pt x="3" y="10"/>
                      <a:pt x="3" y="10"/>
                    </a:cubicBezTo>
                    <a:cubicBezTo>
                      <a:pt x="4" y="9"/>
                      <a:pt x="4" y="11"/>
                      <a:pt x="5" y="11"/>
                    </a:cubicBezTo>
                    <a:cubicBezTo>
                      <a:pt x="6" y="12"/>
                      <a:pt x="8" y="13"/>
                      <a:pt x="9" y="12"/>
                    </a:cubicBezTo>
                    <a:cubicBezTo>
                      <a:pt x="10" y="11"/>
                      <a:pt x="10" y="11"/>
                      <a:pt x="10" y="11"/>
                    </a:cubicBezTo>
                    <a:cubicBezTo>
                      <a:pt x="11" y="12"/>
                      <a:pt x="11" y="12"/>
                      <a:pt x="11" y="12"/>
                    </a:cubicBezTo>
                    <a:cubicBezTo>
                      <a:pt x="9" y="12"/>
                      <a:pt x="9" y="12"/>
                      <a:pt x="9" y="12"/>
                    </a:cubicBezTo>
                    <a:cubicBezTo>
                      <a:pt x="10" y="13"/>
                      <a:pt x="8" y="14"/>
                      <a:pt x="10" y="14"/>
                    </a:cubicBezTo>
                    <a:cubicBezTo>
                      <a:pt x="7" y="13"/>
                      <a:pt x="4" y="14"/>
                      <a:pt x="3" y="11"/>
                    </a:cubicBezTo>
                    <a:cubicBezTo>
                      <a:pt x="2" y="11"/>
                      <a:pt x="2" y="11"/>
                      <a:pt x="1" y="11"/>
                    </a:cubicBezTo>
                    <a:cubicBezTo>
                      <a:pt x="0" y="10"/>
                      <a:pt x="0" y="10"/>
                      <a:pt x="0" y="10"/>
                    </a:cubicBezTo>
                    <a:cubicBezTo>
                      <a:pt x="2" y="10"/>
                      <a:pt x="2" y="8"/>
                      <a:pt x="3" y="7"/>
                    </a:cubicBezTo>
                    <a:cubicBezTo>
                      <a:pt x="2" y="7"/>
                      <a:pt x="2" y="6"/>
                      <a:pt x="2" y="6"/>
                    </a:cubicBezTo>
                    <a:cubicBezTo>
                      <a:pt x="4" y="6"/>
                      <a:pt x="5" y="6"/>
                      <a:pt x="6" y="6"/>
                    </a:cubicBezTo>
                    <a:cubicBezTo>
                      <a:pt x="5" y="4"/>
                      <a:pt x="8" y="3"/>
                      <a:pt x="9" y="2"/>
                    </a:cubicBezTo>
                    <a:cubicBezTo>
                      <a:pt x="11" y="2"/>
                      <a:pt x="11" y="2"/>
                      <a:pt x="11" y="2"/>
                    </a:cubicBezTo>
                    <a:cubicBezTo>
                      <a:pt x="10" y="2"/>
                      <a:pt x="10" y="2"/>
                      <a:pt x="10" y="2"/>
                    </a:cubicBezTo>
                    <a:cubicBezTo>
                      <a:pt x="12" y="3"/>
                      <a:pt x="12" y="1"/>
                      <a:pt x="14" y="0"/>
                    </a:cubicBez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5" name="Freeform 1229">
                <a:extLst>
                  <a:ext uri="{FF2B5EF4-FFF2-40B4-BE49-F238E27FC236}">
                    <a16:creationId xmlns:a16="http://schemas.microsoft.com/office/drawing/2014/main" id="{1369326D-AA68-43B9-9C22-3269AB0DBFC7}"/>
                  </a:ext>
                </a:extLst>
              </p:cNvPr>
              <p:cNvSpPr/>
              <p:nvPr/>
            </p:nvSpPr>
            <p:spPr bwMode="auto">
              <a:xfrm>
                <a:off x="2007" y="167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6" name="Freeform 1230">
                <a:extLst>
                  <a:ext uri="{FF2B5EF4-FFF2-40B4-BE49-F238E27FC236}">
                    <a16:creationId xmlns:a16="http://schemas.microsoft.com/office/drawing/2014/main" id="{ABA2F6E8-BFDD-41A4-A940-A938B18B20BB}"/>
                  </a:ext>
                </a:extLst>
              </p:cNvPr>
              <p:cNvSpPr/>
              <p:nvPr/>
            </p:nvSpPr>
            <p:spPr bwMode="auto">
              <a:xfrm>
                <a:off x="2108" y="1673"/>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7" name="Freeform 1231">
                <a:extLst>
                  <a:ext uri="{FF2B5EF4-FFF2-40B4-BE49-F238E27FC236}">
                    <a16:creationId xmlns:a16="http://schemas.microsoft.com/office/drawing/2014/main" id="{F746DB79-F306-48EC-A4A0-C85F7081E255}"/>
                  </a:ext>
                </a:extLst>
              </p:cNvPr>
              <p:cNvSpPr/>
              <p:nvPr/>
            </p:nvSpPr>
            <p:spPr bwMode="auto">
              <a:xfrm>
                <a:off x="4003" y="1673"/>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8" name="Freeform 1232">
                <a:extLst>
                  <a:ext uri="{FF2B5EF4-FFF2-40B4-BE49-F238E27FC236}">
                    <a16:creationId xmlns:a16="http://schemas.microsoft.com/office/drawing/2014/main" id="{32CF0183-2789-406A-923C-3B48608C9B38}"/>
                  </a:ext>
                </a:extLst>
              </p:cNvPr>
              <p:cNvSpPr/>
              <p:nvPr/>
            </p:nvSpPr>
            <p:spPr bwMode="auto">
              <a:xfrm>
                <a:off x="4019" y="1670"/>
                <a:ext cx="2" cy="6"/>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9" name="Freeform 1233">
                <a:extLst>
                  <a:ext uri="{FF2B5EF4-FFF2-40B4-BE49-F238E27FC236}">
                    <a16:creationId xmlns:a16="http://schemas.microsoft.com/office/drawing/2014/main" id="{A2FC2EB1-1A95-41CC-9799-70CD57D05099}"/>
                  </a:ext>
                </a:extLst>
              </p:cNvPr>
              <p:cNvSpPr/>
              <p:nvPr/>
            </p:nvSpPr>
            <p:spPr bwMode="auto">
              <a:xfrm>
                <a:off x="4035" y="1673"/>
                <a:ext cx="8" cy="8"/>
              </a:xfrm>
              <a:custGeom>
                <a:gdLst>
                  <a:gd name="T0" fmla="*/ 2 w 3"/>
                  <a:gd name="T1" fmla="*/ 3 h 3"/>
                  <a:gd name="T2" fmla="*/ 0 w 3"/>
                  <a:gd name="T3" fmla="*/ 1 h 3"/>
                  <a:gd name="T4" fmla="*/ 1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0" y="1"/>
                      <a:pt x="0" y="1"/>
                      <a:pt x="0" y="1"/>
                    </a:cubicBezTo>
                    <a:cubicBezTo>
                      <a:pt x="0" y="1"/>
                      <a:pt x="1" y="2"/>
                      <a:pt x="1" y="1"/>
                    </a:cubicBezTo>
                    <a:cubicBezTo>
                      <a:pt x="2" y="0"/>
                      <a:pt x="0" y="0"/>
                      <a:pt x="1" y="0"/>
                    </a:cubicBezTo>
                    <a:cubicBezTo>
                      <a:pt x="3" y="1"/>
                      <a:pt x="1"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0" name="Freeform 1234">
                <a:extLst>
                  <a:ext uri="{FF2B5EF4-FFF2-40B4-BE49-F238E27FC236}">
                    <a16:creationId xmlns:a16="http://schemas.microsoft.com/office/drawing/2014/main" id="{5EC05A43-78AB-41C8-A280-E1885541B77C}"/>
                  </a:ext>
                </a:extLst>
              </p:cNvPr>
              <p:cNvSpPr/>
              <p:nvPr/>
            </p:nvSpPr>
            <p:spPr bwMode="auto">
              <a:xfrm>
                <a:off x="1967" y="167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1" name="Freeform 1235">
                <a:extLst>
                  <a:ext uri="{FF2B5EF4-FFF2-40B4-BE49-F238E27FC236}">
                    <a16:creationId xmlns:a16="http://schemas.microsoft.com/office/drawing/2014/main" id="{15321AEE-65F0-4F9B-BE57-4C707C458A41}"/>
                  </a:ext>
                </a:extLst>
              </p:cNvPr>
              <p:cNvSpPr/>
              <p:nvPr/>
            </p:nvSpPr>
            <p:spPr bwMode="auto">
              <a:xfrm>
                <a:off x="1999" y="1673"/>
                <a:ext cx="8" cy="5"/>
              </a:xfrm>
              <a:custGeom>
                <a:gdLst>
                  <a:gd name="T0" fmla="*/ 2 w 3"/>
                  <a:gd name="T1" fmla="*/ 1 h 2"/>
                  <a:gd name="T2" fmla="*/ 1 w 3"/>
                  <a:gd name="T3" fmla="*/ 2 h 2"/>
                  <a:gd name="T4" fmla="*/ 0 w 3"/>
                  <a:gd name="T5" fmla="*/ 1 h 2"/>
                  <a:gd name="T6" fmla="*/ 1 w 3"/>
                  <a:gd name="T7" fmla="*/ 1 h 2"/>
                  <a:gd name="T8" fmla="*/ 2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1" y="1"/>
                      <a:pt x="1" y="2"/>
                    </a:cubicBezTo>
                    <a:cubicBezTo>
                      <a:pt x="0" y="1"/>
                      <a:pt x="0" y="1"/>
                      <a:pt x="0" y="1"/>
                    </a:cubicBezTo>
                    <a:cubicBezTo>
                      <a:pt x="1" y="1"/>
                      <a:pt x="1" y="1"/>
                      <a:pt x="1" y="1"/>
                    </a:cubicBezTo>
                    <a:cubicBezTo>
                      <a:pt x="2" y="0"/>
                      <a:pt x="2" y="0"/>
                      <a:pt x="2" y="0"/>
                    </a:cubicBezTo>
                    <a:cubicBezTo>
                      <a:pt x="2" y="0"/>
                      <a:pt x="3"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2" name="Freeform 1236">
                <a:extLst>
                  <a:ext uri="{FF2B5EF4-FFF2-40B4-BE49-F238E27FC236}">
                    <a16:creationId xmlns:a16="http://schemas.microsoft.com/office/drawing/2014/main" id="{5F47C8B8-B02F-4483-B8C1-E0720E0A5824}"/>
                  </a:ext>
                </a:extLst>
              </p:cNvPr>
              <p:cNvSpPr/>
              <p:nvPr/>
            </p:nvSpPr>
            <p:spPr bwMode="auto">
              <a:xfrm>
                <a:off x="4048" y="1673"/>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3" name="Freeform 1237">
                <a:extLst>
                  <a:ext uri="{FF2B5EF4-FFF2-40B4-BE49-F238E27FC236}">
                    <a16:creationId xmlns:a16="http://schemas.microsoft.com/office/drawing/2014/main" id="{D2850A2D-F2F7-4D92-A345-7C02DF7081D4}"/>
                  </a:ext>
                </a:extLst>
              </p:cNvPr>
              <p:cNvSpPr/>
              <p:nvPr/>
            </p:nvSpPr>
            <p:spPr bwMode="auto">
              <a:xfrm>
                <a:off x="4053" y="1673"/>
                <a:ext cx="22" cy="19"/>
              </a:xfrm>
              <a:custGeom>
                <a:gdLst>
                  <a:gd name="T0" fmla="*/ 6 w 8"/>
                  <a:gd name="T1" fmla="*/ 2 h 7"/>
                  <a:gd name="T2" fmla="*/ 8 w 8"/>
                  <a:gd name="T3" fmla="*/ 4 h 7"/>
                  <a:gd name="T4" fmla="*/ 6 w 8"/>
                  <a:gd name="T5" fmla="*/ 4 h 7"/>
                  <a:gd name="T6" fmla="*/ 7 w 8"/>
                  <a:gd name="T7" fmla="*/ 3 h 7"/>
                  <a:gd name="T8" fmla="*/ 7 w 8"/>
                  <a:gd name="T9" fmla="*/ 2 h 7"/>
                  <a:gd name="T10" fmla="*/ 6 w 8"/>
                  <a:gd name="T11" fmla="*/ 3 h 7"/>
                  <a:gd name="T12" fmla="*/ 5 w 8"/>
                  <a:gd name="T13" fmla="*/ 2 h 7"/>
                  <a:gd name="T14" fmla="*/ 2 w 8"/>
                  <a:gd name="T15" fmla="*/ 4 h 7"/>
                  <a:gd name="T16" fmla="*/ 4 w 8"/>
                  <a:gd name="T17" fmla="*/ 4 h 7"/>
                  <a:gd name="T18" fmla="*/ 0 w 8"/>
                  <a:gd name="T19" fmla="*/ 4 h 7"/>
                  <a:gd name="T20" fmla="*/ 0 w 8"/>
                  <a:gd name="T21" fmla="*/ 4 h 7"/>
                  <a:gd name="T22" fmla="*/ 1 w 8"/>
                  <a:gd name="T23" fmla="*/ 5 h 7"/>
                  <a:gd name="T24" fmla="*/ 7 w 8"/>
                  <a:gd name="T25" fmla="*/ 0 h 7"/>
                  <a:gd name="T26" fmla="*/ 6 w 8"/>
                  <a:gd name="T27"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6" y="2"/>
                    </a:moveTo>
                    <a:cubicBezTo>
                      <a:pt x="8" y="1"/>
                      <a:pt x="7" y="3"/>
                      <a:pt x="8" y="4"/>
                    </a:cubicBezTo>
                    <a:cubicBezTo>
                      <a:pt x="7" y="4"/>
                      <a:pt x="7" y="4"/>
                      <a:pt x="6" y="4"/>
                    </a:cubicBezTo>
                    <a:cubicBezTo>
                      <a:pt x="7" y="3"/>
                      <a:pt x="7" y="3"/>
                      <a:pt x="7" y="3"/>
                    </a:cubicBezTo>
                    <a:cubicBezTo>
                      <a:pt x="7" y="2"/>
                      <a:pt x="7" y="2"/>
                      <a:pt x="7" y="2"/>
                    </a:cubicBezTo>
                    <a:cubicBezTo>
                      <a:pt x="6" y="3"/>
                      <a:pt x="6" y="3"/>
                      <a:pt x="6" y="3"/>
                    </a:cubicBezTo>
                    <a:cubicBezTo>
                      <a:pt x="5" y="2"/>
                      <a:pt x="5" y="2"/>
                      <a:pt x="5" y="2"/>
                    </a:cubicBezTo>
                    <a:cubicBezTo>
                      <a:pt x="4" y="2"/>
                      <a:pt x="3" y="4"/>
                      <a:pt x="2" y="4"/>
                    </a:cubicBezTo>
                    <a:cubicBezTo>
                      <a:pt x="4" y="4"/>
                      <a:pt x="4" y="4"/>
                      <a:pt x="4" y="4"/>
                    </a:cubicBezTo>
                    <a:cubicBezTo>
                      <a:pt x="2" y="3"/>
                      <a:pt x="1" y="7"/>
                      <a:pt x="0" y="4"/>
                    </a:cubicBezTo>
                    <a:cubicBezTo>
                      <a:pt x="0" y="4"/>
                      <a:pt x="0" y="4"/>
                      <a:pt x="0" y="4"/>
                    </a:cubicBezTo>
                    <a:cubicBezTo>
                      <a:pt x="1" y="5"/>
                      <a:pt x="1" y="5"/>
                      <a:pt x="1" y="5"/>
                    </a:cubicBezTo>
                    <a:cubicBezTo>
                      <a:pt x="1" y="2"/>
                      <a:pt x="4" y="2"/>
                      <a:pt x="7" y="0"/>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4" name="Freeform 1238">
                <a:extLst>
                  <a:ext uri="{FF2B5EF4-FFF2-40B4-BE49-F238E27FC236}">
                    <a16:creationId xmlns:a16="http://schemas.microsoft.com/office/drawing/2014/main" id="{7DE73216-7991-4F7D-8872-2496E66E19FD}"/>
                  </a:ext>
                </a:extLst>
              </p:cNvPr>
              <p:cNvSpPr/>
              <p:nvPr/>
            </p:nvSpPr>
            <p:spPr bwMode="auto">
              <a:xfrm>
                <a:off x="1977" y="1673"/>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1" y="2"/>
                    </a:cubicBezTo>
                    <a:cubicBezTo>
                      <a:pt x="1" y="2"/>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5" name="Freeform 1239">
                <a:extLst>
                  <a:ext uri="{FF2B5EF4-FFF2-40B4-BE49-F238E27FC236}">
                    <a16:creationId xmlns:a16="http://schemas.microsoft.com/office/drawing/2014/main" id="{3C8143B1-E4B6-4C3A-9AC0-AE4051076DFF}"/>
                  </a:ext>
                </a:extLst>
              </p:cNvPr>
              <p:cNvSpPr/>
              <p:nvPr/>
            </p:nvSpPr>
            <p:spPr bwMode="auto">
              <a:xfrm>
                <a:off x="3746" y="1676"/>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6" name="Freeform 1240">
                <a:extLst>
                  <a:ext uri="{FF2B5EF4-FFF2-40B4-BE49-F238E27FC236}">
                    <a16:creationId xmlns:a16="http://schemas.microsoft.com/office/drawing/2014/main" id="{95A415D6-0F4D-4E26-B05D-489D079A1712}"/>
                  </a:ext>
                </a:extLst>
              </p:cNvPr>
              <p:cNvSpPr/>
              <p:nvPr/>
            </p:nvSpPr>
            <p:spPr bwMode="auto">
              <a:xfrm>
                <a:off x="1953" y="1676"/>
                <a:ext cx="3" cy="5"/>
              </a:xfrm>
              <a:custGeom>
                <a:gdLst>
                  <a:gd name="T0" fmla="*/ 1 w 1"/>
                  <a:gd name="T1" fmla="*/ 0 h 2"/>
                  <a:gd name="T2" fmla="*/ 1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1"/>
                      <a:pt x="1" y="2"/>
                    </a:cubicBezTo>
                    <a:cubicBezTo>
                      <a:pt x="0" y="2"/>
                      <a:pt x="0"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7" name="Freeform 1241">
                <a:extLst>
                  <a:ext uri="{FF2B5EF4-FFF2-40B4-BE49-F238E27FC236}">
                    <a16:creationId xmlns:a16="http://schemas.microsoft.com/office/drawing/2014/main" id="{B3587AC5-D4A0-45C8-9F9E-6B98EF213DDE}"/>
                  </a:ext>
                </a:extLst>
              </p:cNvPr>
              <p:cNvSpPr/>
              <p:nvPr/>
            </p:nvSpPr>
            <p:spPr bwMode="auto">
              <a:xfrm>
                <a:off x="4144" y="1676"/>
                <a:ext cx="6" cy="2"/>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8" name="Freeform 1242">
                <a:extLst>
                  <a:ext uri="{FF2B5EF4-FFF2-40B4-BE49-F238E27FC236}">
                    <a16:creationId xmlns:a16="http://schemas.microsoft.com/office/drawing/2014/main" id="{67951BAF-53EB-4BF8-A530-A33E0855446A}"/>
                  </a:ext>
                </a:extLst>
              </p:cNvPr>
              <p:cNvSpPr/>
              <p:nvPr/>
            </p:nvSpPr>
            <p:spPr bwMode="auto">
              <a:xfrm>
                <a:off x="4211" y="1676"/>
                <a:ext cx="13" cy="8"/>
              </a:xfrm>
              <a:custGeom>
                <a:gdLst>
                  <a:gd name="T0" fmla="*/ 5 w 5"/>
                  <a:gd name="T1" fmla="*/ 0 h 3"/>
                  <a:gd name="T2" fmla="*/ 0 w 5"/>
                  <a:gd name="T3" fmla="*/ 2 h 3"/>
                  <a:gd name="T4" fmla="*/ 1 w 5"/>
                  <a:gd name="T5" fmla="*/ 3 h 3"/>
                  <a:gd name="T6" fmla="*/ 0 w 5"/>
                  <a:gd name="T7" fmla="*/ 3 h 3"/>
                  <a:gd name="T8" fmla="*/ 4 w 5"/>
                  <a:gd name="T9" fmla="*/ 0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3"/>
                      <a:pt x="2" y="0"/>
                      <a:pt x="0" y="2"/>
                    </a:cubicBezTo>
                    <a:cubicBezTo>
                      <a:pt x="1" y="3"/>
                      <a:pt x="1" y="3"/>
                      <a:pt x="1" y="3"/>
                    </a:cubicBezTo>
                    <a:cubicBezTo>
                      <a:pt x="1" y="3"/>
                      <a:pt x="0" y="3"/>
                      <a:pt x="0" y="3"/>
                    </a:cubicBezTo>
                    <a:cubicBezTo>
                      <a:pt x="0" y="1"/>
                      <a:pt x="3" y="1"/>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9" name="Freeform 1243">
                <a:extLst>
                  <a:ext uri="{FF2B5EF4-FFF2-40B4-BE49-F238E27FC236}">
                    <a16:creationId xmlns:a16="http://schemas.microsoft.com/office/drawing/2014/main" id="{C4E7159C-31F4-4003-B2F4-B2B42FB65437}"/>
                  </a:ext>
                </a:extLst>
              </p:cNvPr>
              <p:cNvSpPr/>
              <p:nvPr/>
            </p:nvSpPr>
            <p:spPr bwMode="auto">
              <a:xfrm>
                <a:off x="2044" y="1676"/>
                <a:ext cx="40" cy="21"/>
              </a:xfrm>
              <a:custGeom>
                <a:gdLst>
                  <a:gd name="T0" fmla="*/ 3 w 15"/>
                  <a:gd name="T1" fmla="*/ 0 h 8"/>
                  <a:gd name="T2" fmla="*/ 2 w 15"/>
                  <a:gd name="T3" fmla="*/ 2 h 8"/>
                  <a:gd name="T4" fmla="*/ 2 w 15"/>
                  <a:gd name="T5" fmla="*/ 4 h 8"/>
                  <a:gd name="T6" fmla="*/ 4 w 15"/>
                  <a:gd name="T7" fmla="*/ 3 h 8"/>
                  <a:gd name="T8" fmla="*/ 12 w 15"/>
                  <a:gd name="T9" fmla="*/ 2 h 8"/>
                  <a:gd name="T10" fmla="*/ 12 w 15"/>
                  <a:gd name="T11" fmla="*/ 2 h 8"/>
                  <a:gd name="T12" fmla="*/ 10 w 15"/>
                  <a:gd name="T13" fmla="*/ 0 h 8"/>
                  <a:gd name="T14" fmla="*/ 11 w 15"/>
                  <a:gd name="T15" fmla="*/ 0 h 8"/>
                  <a:gd name="T16" fmla="*/ 12 w 15"/>
                  <a:gd name="T17" fmla="*/ 1 h 8"/>
                  <a:gd name="T18" fmla="*/ 15 w 15"/>
                  <a:gd name="T19" fmla="*/ 0 h 8"/>
                  <a:gd name="T20" fmla="*/ 10 w 15"/>
                  <a:gd name="T21" fmla="*/ 4 h 8"/>
                  <a:gd name="T22" fmla="*/ 9 w 15"/>
                  <a:gd name="T23" fmla="*/ 5 h 8"/>
                  <a:gd name="T24" fmla="*/ 10 w 15"/>
                  <a:gd name="T25" fmla="*/ 4 h 8"/>
                  <a:gd name="T26" fmla="*/ 5 w 15"/>
                  <a:gd name="T27" fmla="*/ 6 h 8"/>
                  <a:gd name="T28" fmla="*/ 3 w 15"/>
                  <a:gd name="T29" fmla="*/ 7 h 8"/>
                  <a:gd name="T30" fmla="*/ 0 w 15"/>
                  <a:gd name="T31" fmla="*/ 6 h 8"/>
                  <a:gd name="T32" fmla="*/ 2 w 15"/>
                  <a:gd name="T33" fmla="*/ 2 h 8"/>
                  <a:gd name="T34" fmla="*/ 3 w 15"/>
                  <a:gd name="T3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0"/>
                    </a:moveTo>
                    <a:cubicBezTo>
                      <a:pt x="3" y="1"/>
                      <a:pt x="4" y="2"/>
                      <a:pt x="2" y="2"/>
                    </a:cubicBezTo>
                    <a:cubicBezTo>
                      <a:pt x="2" y="3"/>
                      <a:pt x="3" y="3"/>
                      <a:pt x="2" y="4"/>
                    </a:cubicBezTo>
                    <a:cubicBezTo>
                      <a:pt x="3" y="4"/>
                      <a:pt x="4" y="4"/>
                      <a:pt x="4" y="3"/>
                    </a:cubicBezTo>
                    <a:cubicBezTo>
                      <a:pt x="6" y="6"/>
                      <a:pt x="9" y="2"/>
                      <a:pt x="12" y="2"/>
                    </a:cubicBezTo>
                    <a:cubicBezTo>
                      <a:pt x="12" y="2"/>
                      <a:pt x="12" y="2"/>
                      <a:pt x="12" y="2"/>
                    </a:cubicBezTo>
                    <a:cubicBezTo>
                      <a:pt x="10" y="0"/>
                      <a:pt x="10" y="0"/>
                      <a:pt x="10" y="0"/>
                    </a:cubicBezTo>
                    <a:cubicBezTo>
                      <a:pt x="10" y="0"/>
                      <a:pt x="10" y="0"/>
                      <a:pt x="11" y="0"/>
                    </a:cubicBezTo>
                    <a:cubicBezTo>
                      <a:pt x="11" y="1"/>
                      <a:pt x="11" y="1"/>
                      <a:pt x="12" y="1"/>
                    </a:cubicBezTo>
                    <a:cubicBezTo>
                      <a:pt x="13" y="1"/>
                      <a:pt x="13" y="0"/>
                      <a:pt x="15" y="0"/>
                    </a:cubicBezTo>
                    <a:cubicBezTo>
                      <a:pt x="12" y="1"/>
                      <a:pt x="12" y="4"/>
                      <a:pt x="10" y="4"/>
                    </a:cubicBezTo>
                    <a:cubicBezTo>
                      <a:pt x="9" y="5"/>
                      <a:pt x="9" y="5"/>
                      <a:pt x="9" y="5"/>
                    </a:cubicBezTo>
                    <a:cubicBezTo>
                      <a:pt x="10" y="4"/>
                      <a:pt x="10" y="4"/>
                      <a:pt x="10" y="4"/>
                    </a:cubicBezTo>
                    <a:cubicBezTo>
                      <a:pt x="7" y="3"/>
                      <a:pt x="8" y="7"/>
                      <a:pt x="5" y="6"/>
                    </a:cubicBezTo>
                    <a:cubicBezTo>
                      <a:pt x="7" y="8"/>
                      <a:pt x="3" y="6"/>
                      <a:pt x="3" y="7"/>
                    </a:cubicBezTo>
                    <a:cubicBezTo>
                      <a:pt x="2" y="7"/>
                      <a:pt x="1" y="6"/>
                      <a:pt x="0" y="6"/>
                    </a:cubicBezTo>
                    <a:cubicBezTo>
                      <a:pt x="2" y="5"/>
                      <a:pt x="0" y="2"/>
                      <a:pt x="2" y="2"/>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0" name="Freeform 1244">
                <a:extLst>
                  <a:ext uri="{FF2B5EF4-FFF2-40B4-BE49-F238E27FC236}">
                    <a16:creationId xmlns:a16="http://schemas.microsoft.com/office/drawing/2014/main" id="{A1E5A1BE-EAE7-405E-9BEC-ACFBA75AC80E}"/>
                  </a:ext>
                </a:extLst>
              </p:cNvPr>
              <p:cNvSpPr/>
              <p:nvPr/>
            </p:nvSpPr>
            <p:spPr bwMode="auto">
              <a:xfrm>
                <a:off x="2955" y="1678"/>
                <a:ext cx="8" cy="6"/>
              </a:xfrm>
              <a:custGeom>
                <a:gdLst>
                  <a:gd name="T0" fmla="*/ 2 w 3"/>
                  <a:gd name="T1" fmla="*/ 2 h 2"/>
                  <a:gd name="T2" fmla="*/ 0 w 3"/>
                  <a:gd name="T3" fmla="*/ 2 h 2"/>
                  <a:gd name="T4" fmla="*/ 0 w 3"/>
                  <a:gd name="T5" fmla="*/ 1 h 2"/>
                  <a:gd name="T6" fmla="*/ 2 w 3"/>
                  <a:gd name="T7" fmla="*/ 0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2"/>
                      <a:pt x="0" y="2"/>
                      <a:pt x="0" y="2"/>
                    </a:cubicBezTo>
                    <a:cubicBezTo>
                      <a:pt x="0" y="1"/>
                      <a:pt x="0" y="1"/>
                      <a:pt x="0" y="1"/>
                    </a:cubicBezTo>
                    <a:cubicBezTo>
                      <a:pt x="0" y="2"/>
                      <a:pt x="2"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1" name="Freeform 1245">
                <a:extLst>
                  <a:ext uri="{FF2B5EF4-FFF2-40B4-BE49-F238E27FC236}">
                    <a16:creationId xmlns:a16="http://schemas.microsoft.com/office/drawing/2014/main" id="{10734744-3793-44AD-B9EA-2B9116C8BBA0}"/>
                  </a:ext>
                </a:extLst>
              </p:cNvPr>
              <p:cNvSpPr/>
              <p:nvPr/>
            </p:nvSpPr>
            <p:spPr bwMode="auto">
              <a:xfrm>
                <a:off x="4032" y="167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2" name="Freeform 1246">
                <a:extLst>
                  <a:ext uri="{FF2B5EF4-FFF2-40B4-BE49-F238E27FC236}">
                    <a16:creationId xmlns:a16="http://schemas.microsoft.com/office/drawing/2014/main" id="{FD4D18FC-CF5A-4074-9ED3-D3B3D12869E3}"/>
                  </a:ext>
                </a:extLst>
              </p:cNvPr>
              <p:cNvSpPr/>
              <p:nvPr/>
            </p:nvSpPr>
            <p:spPr bwMode="auto">
              <a:xfrm>
                <a:off x="1969" y="1681"/>
                <a:ext cx="17" cy="8"/>
              </a:xfrm>
              <a:custGeom>
                <a:gdLst>
                  <a:gd name="T0" fmla="*/ 4 w 6"/>
                  <a:gd name="T1" fmla="*/ 3 h 3"/>
                  <a:gd name="T2" fmla="*/ 3 w 6"/>
                  <a:gd name="T3" fmla="*/ 2 h 3"/>
                  <a:gd name="T4" fmla="*/ 4 w 6"/>
                  <a:gd name="T5" fmla="*/ 1 h 3"/>
                  <a:gd name="T6" fmla="*/ 2 w 6"/>
                  <a:gd name="T7" fmla="*/ 1 h 3"/>
                  <a:gd name="T8" fmla="*/ 2 w 6"/>
                  <a:gd name="T9" fmla="*/ 1 h 3"/>
                  <a:gd name="T10" fmla="*/ 0 w 6"/>
                  <a:gd name="T11" fmla="*/ 0 h 3"/>
                  <a:gd name="T12" fmla="*/ 2 w 6"/>
                  <a:gd name="T13" fmla="*/ 1 h 3"/>
                  <a:gd name="T14" fmla="*/ 2 w 6"/>
                  <a:gd name="T15" fmla="*/ 0 h 3"/>
                  <a:gd name="T16" fmla="*/ 1 w 6"/>
                  <a:gd name="T17" fmla="*/ 0 h 3"/>
                  <a:gd name="T18" fmla="*/ 4 w 6"/>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3"/>
                    </a:moveTo>
                    <a:cubicBezTo>
                      <a:pt x="4" y="3"/>
                      <a:pt x="3" y="3"/>
                      <a:pt x="3" y="2"/>
                    </a:cubicBezTo>
                    <a:cubicBezTo>
                      <a:pt x="4" y="1"/>
                      <a:pt x="4" y="1"/>
                      <a:pt x="4" y="1"/>
                    </a:cubicBezTo>
                    <a:cubicBezTo>
                      <a:pt x="3" y="1"/>
                      <a:pt x="3" y="1"/>
                      <a:pt x="2" y="1"/>
                    </a:cubicBezTo>
                    <a:cubicBezTo>
                      <a:pt x="2" y="1"/>
                      <a:pt x="2" y="1"/>
                      <a:pt x="2" y="1"/>
                    </a:cubicBezTo>
                    <a:cubicBezTo>
                      <a:pt x="1" y="1"/>
                      <a:pt x="1" y="1"/>
                      <a:pt x="0" y="0"/>
                    </a:cubicBezTo>
                    <a:cubicBezTo>
                      <a:pt x="0" y="0"/>
                      <a:pt x="1" y="0"/>
                      <a:pt x="2" y="1"/>
                    </a:cubicBezTo>
                    <a:cubicBezTo>
                      <a:pt x="2" y="1"/>
                      <a:pt x="2" y="0"/>
                      <a:pt x="2" y="0"/>
                    </a:cubicBezTo>
                    <a:cubicBezTo>
                      <a:pt x="1" y="0"/>
                      <a:pt x="1" y="0"/>
                      <a:pt x="1" y="0"/>
                    </a:cubicBezTo>
                    <a:cubicBezTo>
                      <a:pt x="3" y="0"/>
                      <a:pt x="6"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3" name="Freeform 1247">
                <a:extLst>
                  <a:ext uri="{FF2B5EF4-FFF2-40B4-BE49-F238E27FC236}">
                    <a16:creationId xmlns:a16="http://schemas.microsoft.com/office/drawing/2014/main" id="{DDD1E056-EC05-4D86-B86D-BBF066A15810}"/>
                  </a:ext>
                </a:extLst>
              </p:cNvPr>
              <p:cNvSpPr/>
              <p:nvPr/>
            </p:nvSpPr>
            <p:spPr bwMode="auto">
              <a:xfrm>
                <a:off x="2194" y="1678"/>
                <a:ext cx="8" cy="8"/>
              </a:xfrm>
              <a:custGeom>
                <a:gdLst>
                  <a:gd name="T0" fmla="*/ 3 w 3"/>
                  <a:gd name="T1" fmla="*/ 1 h 3"/>
                  <a:gd name="T2" fmla="*/ 0 w 3"/>
                  <a:gd name="T3" fmla="*/ 3 h 3"/>
                  <a:gd name="T4" fmla="*/ 0 w 3"/>
                  <a:gd name="T5" fmla="*/ 2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0" y="3"/>
                    </a:cubicBezTo>
                    <a:cubicBezTo>
                      <a:pt x="0" y="2"/>
                      <a:pt x="0" y="2"/>
                      <a:pt x="0" y="2"/>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4" name="Freeform 1248">
                <a:extLst>
                  <a:ext uri="{FF2B5EF4-FFF2-40B4-BE49-F238E27FC236}">
                    <a16:creationId xmlns:a16="http://schemas.microsoft.com/office/drawing/2014/main" id="{35F44756-BA8D-44C7-B14E-5478C3E0F773}"/>
                  </a:ext>
                </a:extLst>
              </p:cNvPr>
              <p:cNvSpPr/>
              <p:nvPr/>
            </p:nvSpPr>
            <p:spPr bwMode="auto">
              <a:xfrm>
                <a:off x="2854" y="1681"/>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5" name="Freeform 1249">
                <a:extLst>
                  <a:ext uri="{FF2B5EF4-FFF2-40B4-BE49-F238E27FC236}">
                    <a16:creationId xmlns:a16="http://schemas.microsoft.com/office/drawing/2014/main" id="{E03253F3-A5A8-4882-BC49-1307534DD865}"/>
                  </a:ext>
                </a:extLst>
              </p:cNvPr>
              <p:cNvSpPr/>
              <p:nvPr/>
            </p:nvSpPr>
            <p:spPr bwMode="auto">
              <a:xfrm>
                <a:off x="4027" y="1681"/>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2"/>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6" name="Freeform 1250">
                <a:extLst>
                  <a:ext uri="{FF2B5EF4-FFF2-40B4-BE49-F238E27FC236}">
                    <a16:creationId xmlns:a16="http://schemas.microsoft.com/office/drawing/2014/main" id="{BBF62FB2-37FA-46DE-AF4E-63BD63D43905}"/>
                  </a:ext>
                </a:extLst>
              </p:cNvPr>
              <p:cNvSpPr/>
              <p:nvPr/>
            </p:nvSpPr>
            <p:spPr bwMode="auto">
              <a:xfrm>
                <a:off x="1996" y="1684"/>
                <a:ext cx="6" cy="2"/>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7" name="Freeform 1251">
                <a:extLst>
                  <a:ext uri="{FF2B5EF4-FFF2-40B4-BE49-F238E27FC236}">
                    <a16:creationId xmlns:a16="http://schemas.microsoft.com/office/drawing/2014/main" id="{42C7D423-158A-47BD-9BD6-4290238F390B}"/>
                  </a:ext>
                </a:extLst>
              </p:cNvPr>
              <p:cNvSpPr/>
              <p:nvPr/>
            </p:nvSpPr>
            <p:spPr bwMode="auto">
              <a:xfrm>
                <a:off x="4019" y="1684"/>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8" name="Freeform 1252">
                <a:extLst>
                  <a:ext uri="{FF2B5EF4-FFF2-40B4-BE49-F238E27FC236}">
                    <a16:creationId xmlns:a16="http://schemas.microsoft.com/office/drawing/2014/main" id="{1A5BD814-9E05-4BCD-AE27-883D223135E3}"/>
                  </a:ext>
                </a:extLst>
              </p:cNvPr>
              <p:cNvSpPr/>
              <p:nvPr/>
            </p:nvSpPr>
            <p:spPr bwMode="auto">
              <a:xfrm>
                <a:off x="2950" y="1684"/>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9" name="Freeform 1253">
                <a:extLst>
                  <a:ext uri="{FF2B5EF4-FFF2-40B4-BE49-F238E27FC236}">
                    <a16:creationId xmlns:a16="http://schemas.microsoft.com/office/drawing/2014/main" id="{2892E0D1-2CD2-4C03-B45A-6674CBADFD67}"/>
                  </a:ext>
                </a:extLst>
              </p:cNvPr>
              <p:cNvSpPr/>
              <p:nvPr/>
            </p:nvSpPr>
            <p:spPr bwMode="auto">
              <a:xfrm>
                <a:off x="2031" y="1684"/>
                <a:ext cx="3" cy="5"/>
              </a:xfrm>
              <a:custGeom>
                <a:gdLst>
                  <a:gd name="T0" fmla="*/ 1 w 1"/>
                  <a:gd name="T1" fmla="*/ 2 h 2"/>
                  <a:gd name="T2" fmla="*/ 0 w 1"/>
                  <a:gd name="T3" fmla="*/ 1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1"/>
                      <a:pt x="0" y="1"/>
                      <a:pt x="0" y="1"/>
                    </a:cubicBezTo>
                    <a:cubicBezTo>
                      <a:pt x="1" y="1"/>
                      <a:pt x="1" y="1"/>
                      <a:pt x="0"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0" name="Rectangle 1254">
                <a:extLst>
                  <a:ext uri="{FF2B5EF4-FFF2-40B4-BE49-F238E27FC236}">
                    <a16:creationId xmlns:a16="http://schemas.microsoft.com/office/drawing/2014/main" id="{3F3A5442-E311-4496-94DC-586C5BCBEE54}"/>
                  </a:ext>
                </a:extLst>
              </p:cNvPr>
              <p:cNvSpPr>
                <a:spLocks noChangeArrowheads="1"/>
              </p:cNvSpPr>
              <p:nvPr/>
            </p:nvSpPr>
            <p:spPr bwMode="auto">
              <a:xfrm>
                <a:off x="4203" y="1684"/>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1" name="Freeform 1255">
                <a:extLst>
                  <a:ext uri="{FF2B5EF4-FFF2-40B4-BE49-F238E27FC236}">
                    <a16:creationId xmlns:a16="http://schemas.microsoft.com/office/drawing/2014/main" id="{A97A8267-B265-4DA5-9AC3-5FC158E904CB}"/>
                  </a:ext>
                </a:extLst>
              </p:cNvPr>
              <p:cNvSpPr/>
              <p:nvPr/>
            </p:nvSpPr>
            <p:spPr bwMode="auto">
              <a:xfrm>
                <a:off x="4048" y="1686"/>
                <a:ext cx="5" cy="3"/>
              </a:xfrm>
              <a:custGeom>
                <a:gdLst>
                  <a:gd name="T0" fmla="*/ 0 w 2"/>
                  <a:gd name="T1" fmla="*/ 0 h 1"/>
                  <a:gd name="T2" fmla="*/ 0 w 2"/>
                  <a:gd name="T3" fmla="*/ 1 h 1"/>
                  <a:gd name="T4" fmla="*/ 1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1"/>
                      <a:pt x="0" y="1"/>
                      <a:pt x="0" y="1"/>
                    </a:cubicBezTo>
                    <a:cubicBezTo>
                      <a:pt x="0" y="0"/>
                      <a:pt x="1" y="1"/>
                      <a:pt x="1" y="0"/>
                    </a:cubicBezTo>
                    <a:cubicBezTo>
                      <a:pt x="2"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2" name="Freeform 1256">
                <a:extLst>
                  <a:ext uri="{FF2B5EF4-FFF2-40B4-BE49-F238E27FC236}">
                    <a16:creationId xmlns:a16="http://schemas.microsoft.com/office/drawing/2014/main" id="{BB339D98-1F52-44AB-AE25-905E2F4F9C31}"/>
                  </a:ext>
                </a:extLst>
              </p:cNvPr>
              <p:cNvSpPr/>
              <p:nvPr/>
            </p:nvSpPr>
            <p:spPr bwMode="auto">
              <a:xfrm>
                <a:off x="2929" y="1686"/>
                <a:ext cx="10" cy="6"/>
              </a:xfrm>
              <a:custGeom>
                <a:gdLst>
                  <a:gd name="T0" fmla="*/ 3 w 4"/>
                  <a:gd name="T1" fmla="*/ 0 h 2"/>
                  <a:gd name="T2" fmla="*/ 0 w 4"/>
                  <a:gd name="T3" fmla="*/ 2 h 2"/>
                  <a:gd name="T4" fmla="*/ 2 w 4"/>
                  <a:gd name="T5" fmla="*/ 0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0" y="2"/>
                    </a:cubicBezTo>
                    <a:cubicBezTo>
                      <a:pt x="1" y="0"/>
                      <a:pt x="2" y="2"/>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3" name="Freeform 1257">
                <a:extLst>
                  <a:ext uri="{FF2B5EF4-FFF2-40B4-BE49-F238E27FC236}">
                    <a16:creationId xmlns:a16="http://schemas.microsoft.com/office/drawing/2014/main" id="{4E290E7F-0D0F-4BF4-A61F-C39189E42B3E}"/>
                  </a:ext>
                </a:extLst>
              </p:cNvPr>
              <p:cNvSpPr/>
              <p:nvPr/>
            </p:nvSpPr>
            <p:spPr bwMode="auto">
              <a:xfrm>
                <a:off x="3412" y="1684"/>
                <a:ext cx="75" cy="32"/>
              </a:xfrm>
              <a:custGeom>
                <a:gdLst>
                  <a:gd name="T0" fmla="*/ 27 w 28"/>
                  <a:gd name="T1" fmla="*/ 1 h 12"/>
                  <a:gd name="T2" fmla="*/ 25 w 28"/>
                  <a:gd name="T3" fmla="*/ 3 h 12"/>
                  <a:gd name="T4" fmla="*/ 23 w 28"/>
                  <a:gd name="T5" fmla="*/ 4 h 12"/>
                  <a:gd name="T6" fmla="*/ 18 w 28"/>
                  <a:gd name="T7" fmla="*/ 4 h 12"/>
                  <a:gd name="T8" fmla="*/ 12 w 28"/>
                  <a:gd name="T9" fmla="*/ 7 h 12"/>
                  <a:gd name="T10" fmla="*/ 6 w 28"/>
                  <a:gd name="T11" fmla="*/ 9 h 12"/>
                  <a:gd name="T12" fmla="*/ 5 w 28"/>
                  <a:gd name="T13" fmla="*/ 10 h 12"/>
                  <a:gd name="T14" fmla="*/ 2 w 28"/>
                  <a:gd name="T15" fmla="*/ 10 h 12"/>
                  <a:gd name="T16" fmla="*/ 0 w 28"/>
                  <a:gd name="T17" fmla="*/ 9 h 12"/>
                  <a:gd name="T18" fmla="*/ 2 w 28"/>
                  <a:gd name="T19" fmla="*/ 9 h 12"/>
                  <a:gd name="T20" fmla="*/ 6 w 28"/>
                  <a:gd name="T21" fmla="*/ 7 h 12"/>
                  <a:gd name="T22" fmla="*/ 22 w 28"/>
                  <a:gd name="T23" fmla="*/ 2 h 12"/>
                  <a:gd name="T24" fmla="*/ 27 w 28"/>
                  <a:gd name="T25"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7" y="1"/>
                    </a:moveTo>
                    <a:cubicBezTo>
                      <a:pt x="24" y="1"/>
                      <a:pt x="28" y="4"/>
                      <a:pt x="25" y="3"/>
                    </a:cubicBezTo>
                    <a:cubicBezTo>
                      <a:pt x="24" y="3"/>
                      <a:pt x="23" y="2"/>
                      <a:pt x="23" y="4"/>
                    </a:cubicBezTo>
                    <a:cubicBezTo>
                      <a:pt x="20" y="1"/>
                      <a:pt x="20" y="5"/>
                      <a:pt x="18" y="4"/>
                    </a:cubicBezTo>
                    <a:cubicBezTo>
                      <a:pt x="16" y="5"/>
                      <a:pt x="15" y="7"/>
                      <a:pt x="12" y="7"/>
                    </a:cubicBezTo>
                    <a:cubicBezTo>
                      <a:pt x="10" y="6"/>
                      <a:pt x="9" y="9"/>
                      <a:pt x="6" y="9"/>
                    </a:cubicBezTo>
                    <a:cubicBezTo>
                      <a:pt x="7" y="10"/>
                      <a:pt x="5" y="9"/>
                      <a:pt x="5" y="10"/>
                    </a:cubicBezTo>
                    <a:cubicBezTo>
                      <a:pt x="4" y="8"/>
                      <a:pt x="4" y="12"/>
                      <a:pt x="2" y="10"/>
                    </a:cubicBezTo>
                    <a:cubicBezTo>
                      <a:pt x="1" y="10"/>
                      <a:pt x="1" y="10"/>
                      <a:pt x="0" y="9"/>
                    </a:cubicBezTo>
                    <a:cubicBezTo>
                      <a:pt x="0" y="9"/>
                      <a:pt x="2" y="9"/>
                      <a:pt x="2" y="9"/>
                    </a:cubicBezTo>
                    <a:cubicBezTo>
                      <a:pt x="4" y="8"/>
                      <a:pt x="6" y="9"/>
                      <a:pt x="6" y="7"/>
                    </a:cubicBezTo>
                    <a:cubicBezTo>
                      <a:pt x="11" y="6"/>
                      <a:pt x="17" y="4"/>
                      <a:pt x="22" y="2"/>
                    </a:cubicBezTo>
                    <a:cubicBezTo>
                      <a:pt x="24" y="2"/>
                      <a:pt x="25" y="0"/>
                      <a:pt x="2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4" name="Freeform 1258">
                <a:extLst>
                  <a:ext uri="{FF2B5EF4-FFF2-40B4-BE49-F238E27FC236}">
                    <a16:creationId xmlns:a16="http://schemas.microsoft.com/office/drawing/2014/main" id="{84E9E8CD-2CC9-422F-90AB-1CA2D8640284}"/>
                  </a:ext>
                </a:extLst>
              </p:cNvPr>
              <p:cNvSpPr/>
              <p:nvPr/>
            </p:nvSpPr>
            <p:spPr bwMode="auto">
              <a:xfrm>
                <a:off x="4013" y="1684"/>
                <a:ext cx="3" cy="8"/>
              </a:xfrm>
              <a:custGeom>
                <a:gdLst>
                  <a:gd name="T0" fmla="*/ 1 w 1"/>
                  <a:gd name="T1" fmla="*/ 1 h 3"/>
                  <a:gd name="T2" fmla="*/ 1 w 1"/>
                  <a:gd name="T3" fmla="*/ 2 h 3"/>
                  <a:gd name="T4" fmla="*/ 0 w 1"/>
                  <a:gd name="T5" fmla="*/ 3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1" y="2"/>
                    </a:cubicBezTo>
                    <a:cubicBezTo>
                      <a:pt x="0" y="2"/>
                      <a:pt x="0" y="2"/>
                      <a:pt x="0" y="3"/>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5" name="Freeform 1259">
                <a:extLst>
                  <a:ext uri="{FF2B5EF4-FFF2-40B4-BE49-F238E27FC236}">
                    <a16:creationId xmlns:a16="http://schemas.microsoft.com/office/drawing/2014/main" id="{82E3A2EC-11AF-4314-8BC2-189CF4FA52B0}"/>
                  </a:ext>
                </a:extLst>
              </p:cNvPr>
              <p:cNvSpPr/>
              <p:nvPr/>
            </p:nvSpPr>
            <p:spPr bwMode="auto">
              <a:xfrm>
                <a:off x="1951" y="1686"/>
                <a:ext cx="8" cy="6"/>
              </a:xfrm>
              <a:custGeom>
                <a:gdLst>
                  <a:gd name="T0" fmla="*/ 3 w 3"/>
                  <a:gd name="T1" fmla="*/ 1 h 2"/>
                  <a:gd name="T2" fmla="*/ 1 w 3"/>
                  <a:gd name="T3" fmla="*/ 2 h 2"/>
                  <a:gd name="T4" fmla="*/ 1 w 3"/>
                  <a:gd name="T5" fmla="*/ 2 h 2"/>
                  <a:gd name="T6" fmla="*/ 2 w 3"/>
                  <a:gd name="T7" fmla="*/ 1 h 2"/>
                  <a:gd name="T8" fmla="*/ 0 w 3"/>
                  <a:gd name="T9" fmla="*/ 1 h 2"/>
                  <a:gd name="T10" fmla="*/ 2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1" y="1"/>
                      <a:pt x="2" y="2"/>
                      <a:pt x="1" y="2"/>
                    </a:cubicBezTo>
                    <a:cubicBezTo>
                      <a:pt x="1" y="2"/>
                      <a:pt x="1" y="2"/>
                      <a:pt x="1" y="2"/>
                    </a:cubicBezTo>
                    <a:cubicBezTo>
                      <a:pt x="2" y="1"/>
                      <a:pt x="2" y="1"/>
                      <a:pt x="2" y="1"/>
                    </a:cubicBezTo>
                    <a:cubicBezTo>
                      <a:pt x="0" y="1"/>
                      <a:pt x="0" y="1"/>
                      <a:pt x="0" y="1"/>
                    </a:cubicBezTo>
                    <a:cubicBezTo>
                      <a:pt x="1" y="1"/>
                      <a:pt x="1" y="0"/>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6" name="Freeform 1260">
                <a:extLst>
                  <a:ext uri="{FF2B5EF4-FFF2-40B4-BE49-F238E27FC236}">
                    <a16:creationId xmlns:a16="http://schemas.microsoft.com/office/drawing/2014/main" id="{51BDA69F-3549-4D1A-9EF7-21875CCF5809}"/>
                  </a:ext>
                </a:extLst>
              </p:cNvPr>
              <p:cNvSpPr/>
              <p:nvPr/>
            </p:nvSpPr>
            <p:spPr bwMode="auto">
              <a:xfrm>
                <a:off x="2108" y="1686"/>
                <a:ext cx="16" cy="11"/>
              </a:xfrm>
              <a:custGeom>
                <a:gdLst>
                  <a:gd name="T0" fmla="*/ 6 w 6"/>
                  <a:gd name="T1" fmla="*/ 0 h 4"/>
                  <a:gd name="T2" fmla="*/ 6 w 6"/>
                  <a:gd name="T3" fmla="*/ 1 h 4"/>
                  <a:gd name="T4" fmla="*/ 3 w 6"/>
                  <a:gd name="T5" fmla="*/ 2 h 4"/>
                  <a:gd name="T6" fmla="*/ 4 w 6"/>
                  <a:gd name="T7" fmla="*/ 3 h 4"/>
                  <a:gd name="T8" fmla="*/ 4 w 6"/>
                  <a:gd name="T9" fmla="*/ 3 h 4"/>
                  <a:gd name="T10" fmla="*/ 2 w 6"/>
                  <a:gd name="T11" fmla="*/ 4 h 4"/>
                  <a:gd name="T12" fmla="*/ 1 w 6"/>
                  <a:gd name="T13" fmla="*/ 3 h 4"/>
                  <a:gd name="T14" fmla="*/ 0 w 6"/>
                  <a:gd name="T15" fmla="*/ 4 h 4"/>
                  <a:gd name="T16" fmla="*/ 5 w 6"/>
                  <a:gd name="T17" fmla="*/ 0 h 4"/>
                  <a:gd name="T18" fmla="*/ 6 w 6"/>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cubicBezTo>
                      <a:pt x="6" y="1"/>
                      <a:pt x="6" y="1"/>
                      <a:pt x="6" y="1"/>
                    </a:cubicBezTo>
                    <a:cubicBezTo>
                      <a:pt x="5" y="1"/>
                      <a:pt x="4" y="1"/>
                      <a:pt x="3" y="2"/>
                    </a:cubicBezTo>
                    <a:cubicBezTo>
                      <a:pt x="3" y="2"/>
                      <a:pt x="3" y="2"/>
                      <a:pt x="4" y="3"/>
                    </a:cubicBezTo>
                    <a:cubicBezTo>
                      <a:pt x="4" y="3"/>
                      <a:pt x="4" y="3"/>
                      <a:pt x="4" y="3"/>
                    </a:cubicBezTo>
                    <a:cubicBezTo>
                      <a:pt x="2" y="4"/>
                      <a:pt x="2" y="4"/>
                      <a:pt x="2" y="4"/>
                    </a:cubicBezTo>
                    <a:cubicBezTo>
                      <a:pt x="1" y="3"/>
                      <a:pt x="1" y="3"/>
                      <a:pt x="1" y="3"/>
                    </a:cubicBezTo>
                    <a:cubicBezTo>
                      <a:pt x="0" y="4"/>
                      <a:pt x="0" y="4"/>
                      <a:pt x="0" y="4"/>
                    </a:cubicBezTo>
                    <a:cubicBezTo>
                      <a:pt x="1" y="2"/>
                      <a:pt x="3"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7" name="Freeform 1261">
                <a:extLst>
                  <a:ext uri="{FF2B5EF4-FFF2-40B4-BE49-F238E27FC236}">
                    <a16:creationId xmlns:a16="http://schemas.microsoft.com/office/drawing/2014/main" id="{1DE8AE13-B6DE-4270-9709-EF1C1D62743D}"/>
                  </a:ext>
                </a:extLst>
              </p:cNvPr>
              <p:cNvSpPr/>
              <p:nvPr/>
            </p:nvSpPr>
            <p:spPr bwMode="auto">
              <a:xfrm>
                <a:off x="4019" y="168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3"/>
                      <a:pt x="1" y="2"/>
                      <a:pt x="0" y="3"/>
                    </a:cubicBezTo>
                    <a:cubicBezTo>
                      <a:pt x="1"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8" name="Freeform 1262">
                <a:extLst>
                  <a:ext uri="{FF2B5EF4-FFF2-40B4-BE49-F238E27FC236}">
                    <a16:creationId xmlns:a16="http://schemas.microsoft.com/office/drawing/2014/main" id="{2EDC25D5-7E04-4C55-A3E5-79A6B045B2AE}"/>
                  </a:ext>
                </a:extLst>
              </p:cNvPr>
              <p:cNvSpPr/>
              <p:nvPr/>
            </p:nvSpPr>
            <p:spPr bwMode="auto">
              <a:xfrm>
                <a:off x="4190" y="1686"/>
                <a:ext cx="13" cy="9"/>
              </a:xfrm>
              <a:custGeom>
                <a:gdLst>
                  <a:gd name="T0" fmla="*/ 5 w 5"/>
                  <a:gd name="T1" fmla="*/ 0 h 3"/>
                  <a:gd name="T2" fmla="*/ 3 w 5"/>
                  <a:gd name="T3" fmla="*/ 3 h 3"/>
                  <a:gd name="T4" fmla="*/ 2 w 5"/>
                  <a:gd name="T5" fmla="*/ 2 h 3"/>
                  <a:gd name="T6" fmla="*/ 0 w 5"/>
                  <a:gd name="T7" fmla="*/ 3 h 3"/>
                  <a:gd name="T8" fmla="*/ 0 w 5"/>
                  <a:gd name="T9" fmla="*/ 2 h 3"/>
                  <a:gd name="T10" fmla="*/ 1 w 5"/>
                  <a:gd name="T11" fmla="*/ 2 h 3"/>
                  <a:gd name="T12" fmla="*/ 2 w 5"/>
                  <a:gd name="T13" fmla="*/ 1 h 3"/>
                  <a:gd name="T14" fmla="*/ 3 w 5"/>
                  <a:gd name="T15" fmla="*/ 2 h 3"/>
                  <a:gd name="T16" fmla="*/ 4 w 5"/>
                  <a:gd name="T17" fmla="*/ 0 h 3"/>
                  <a:gd name="T18" fmla="*/ 5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cubicBezTo>
                      <a:pt x="5" y="1"/>
                      <a:pt x="3" y="2"/>
                      <a:pt x="3" y="3"/>
                    </a:cubicBezTo>
                    <a:cubicBezTo>
                      <a:pt x="2" y="2"/>
                      <a:pt x="2" y="2"/>
                      <a:pt x="2" y="2"/>
                    </a:cubicBezTo>
                    <a:cubicBezTo>
                      <a:pt x="2" y="2"/>
                      <a:pt x="1" y="3"/>
                      <a:pt x="0" y="3"/>
                    </a:cubicBezTo>
                    <a:cubicBezTo>
                      <a:pt x="0" y="2"/>
                      <a:pt x="0" y="2"/>
                      <a:pt x="0" y="2"/>
                    </a:cubicBezTo>
                    <a:cubicBezTo>
                      <a:pt x="1" y="2"/>
                      <a:pt x="1" y="2"/>
                      <a:pt x="1" y="2"/>
                    </a:cubicBezTo>
                    <a:cubicBezTo>
                      <a:pt x="2" y="1"/>
                      <a:pt x="2" y="1"/>
                      <a:pt x="2" y="1"/>
                    </a:cubicBezTo>
                    <a:cubicBezTo>
                      <a:pt x="2" y="1"/>
                      <a:pt x="2" y="2"/>
                      <a:pt x="3" y="2"/>
                    </a:cubicBezTo>
                    <a:cubicBezTo>
                      <a:pt x="4" y="0"/>
                      <a:pt x="4" y="0"/>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9" name="Freeform 1263">
                <a:extLst>
                  <a:ext uri="{FF2B5EF4-FFF2-40B4-BE49-F238E27FC236}">
                    <a16:creationId xmlns:a16="http://schemas.microsoft.com/office/drawing/2014/main" id="{F0C8E530-6207-4F45-988F-0C50A60EFF9C}"/>
                  </a:ext>
                </a:extLst>
              </p:cNvPr>
              <p:cNvSpPr/>
              <p:nvPr/>
            </p:nvSpPr>
            <p:spPr bwMode="auto">
              <a:xfrm flipH="1">
                <a:off x="2076" y="1686"/>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0" name="Freeform 1264">
                <a:extLst>
                  <a:ext uri="{FF2B5EF4-FFF2-40B4-BE49-F238E27FC236}">
                    <a16:creationId xmlns:a16="http://schemas.microsoft.com/office/drawing/2014/main" id="{196DFD24-620E-4A67-AF12-D682226FE2C1}"/>
                  </a:ext>
                </a:extLst>
              </p:cNvPr>
              <p:cNvSpPr/>
              <p:nvPr/>
            </p:nvSpPr>
            <p:spPr bwMode="auto">
              <a:xfrm>
                <a:off x="4147" y="1686"/>
                <a:ext cx="8" cy="6"/>
              </a:xfrm>
              <a:custGeom>
                <a:gdLst>
                  <a:gd name="T0" fmla="*/ 1 w 3"/>
                  <a:gd name="T1" fmla="*/ 2 h 2"/>
                  <a:gd name="T2" fmla="*/ 0 w 3"/>
                  <a:gd name="T3" fmla="*/ 2 h 2"/>
                  <a:gd name="T4" fmla="*/ 2 w 3"/>
                  <a:gd name="T5" fmla="*/ 0 h 2"/>
                  <a:gd name="T6" fmla="*/ 3 w 3"/>
                  <a:gd name="T7" fmla="*/ 1 h 2"/>
                  <a:gd name="T8" fmla="*/ 1 w 3"/>
                  <a:gd name="T9" fmla="*/ 2 h 2"/>
                </a:gdLst>
                <a:cxnLst>
                  <a:cxn ang="0">
                    <a:pos x="T0" y="T1"/>
                  </a:cxn>
                  <a:cxn ang="0">
                    <a:pos x="T2" y="T3"/>
                  </a:cxn>
                  <a:cxn ang="0">
                    <a:pos x="T4" y="T5"/>
                  </a:cxn>
                  <a:cxn ang="0">
                    <a:pos x="T6" y="T7"/>
                  </a:cxn>
                  <a:cxn ang="0">
                    <a:pos x="T8" y="T9"/>
                  </a:cxn>
                </a:cxnLst>
                <a:rect l="0" t="0" r="r" b="b"/>
                <a:pathLst>
                  <a:path w="3" h="2">
                    <a:moveTo>
                      <a:pt x="1" y="2"/>
                    </a:moveTo>
                    <a:cubicBezTo>
                      <a:pt x="0" y="2"/>
                      <a:pt x="0" y="2"/>
                      <a:pt x="0" y="2"/>
                    </a:cubicBezTo>
                    <a:cubicBezTo>
                      <a:pt x="0" y="0"/>
                      <a:pt x="2" y="2"/>
                      <a:pt x="2" y="0"/>
                    </a:cubicBezTo>
                    <a:cubicBezTo>
                      <a:pt x="3" y="1"/>
                      <a:pt x="3"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1" name="Freeform 1265">
                <a:extLst>
                  <a:ext uri="{FF2B5EF4-FFF2-40B4-BE49-F238E27FC236}">
                    <a16:creationId xmlns:a16="http://schemas.microsoft.com/office/drawing/2014/main" id="{991200D3-4EF7-43D8-9024-82DD777888ED}"/>
                  </a:ext>
                </a:extLst>
              </p:cNvPr>
              <p:cNvSpPr/>
              <p:nvPr/>
            </p:nvSpPr>
            <p:spPr bwMode="auto">
              <a:xfrm>
                <a:off x="1983" y="1689"/>
                <a:ext cx="8" cy="6"/>
              </a:xfrm>
              <a:custGeom>
                <a:gdLst>
                  <a:gd name="T0" fmla="*/ 3 w 3"/>
                  <a:gd name="T1" fmla="*/ 1 h 2"/>
                  <a:gd name="T2" fmla="*/ 3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1" y="2"/>
                      <a:pt x="1" y="2"/>
                      <a:pt x="1" y="2"/>
                    </a:cubicBezTo>
                    <a:cubicBezTo>
                      <a:pt x="3" y="1"/>
                      <a:pt x="0" y="0"/>
                      <a:pt x="2" y="0"/>
                    </a:cubicBezTo>
                    <a:cubicBezTo>
                      <a:pt x="3"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2" name="Freeform 1266">
                <a:extLst>
                  <a:ext uri="{FF2B5EF4-FFF2-40B4-BE49-F238E27FC236}">
                    <a16:creationId xmlns:a16="http://schemas.microsoft.com/office/drawing/2014/main" id="{56AC46B4-71EA-4B44-9D92-D1687612EBF1}"/>
                  </a:ext>
                </a:extLst>
              </p:cNvPr>
              <p:cNvSpPr/>
              <p:nvPr/>
            </p:nvSpPr>
            <p:spPr bwMode="auto">
              <a:xfrm>
                <a:off x="3955" y="1686"/>
                <a:ext cx="5" cy="9"/>
              </a:xfrm>
              <a:custGeom>
                <a:gdLst>
                  <a:gd name="T0" fmla="*/ 2 w 2"/>
                  <a:gd name="T1" fmla="*/ 2 h 3"/>
                  <a:gd name="T2" fmla="*/ 0 w 2"/>
                  <a:gd name="T3" fmla="*/ 3 h 3"/>
                  <a:gd name="T4" fmla="*/ 0 w 2"/>
                  <a:gd name="T5" fmla="*/ 3 h 3"/>
                  <a:gd name="T6" fmla="*/ 2 w 2"/>
                  <a:gd name="T7" fmla="*/ 2 h 3"/>
                </a:gdLst>
                <a:cxnLst>
                  <a:cxn ang="0">
                    <a:pos x="T0" y="T1"/>
                  </a:cxn>
                  <a:cxn ang="0">
                    <a:pos x="T2" y="T3"/>
                  </a:cxn>
                  <a:cxn ang="0">
                    <a:pos x="T4" y="T5"/>
                  </a:cxn>
                  <a:cxn ang="0">
                    <a:pos x="T6" y="T7"/>
                  </a:cxn>
                </a:cxnLst>
                <a:rect l="0" t="0" r="r" b="b"/>
                <a:pathLst>
                  <a:path w="2" h="3">
                    <a:moveTo>
                      <a:pt x="2" y="2"/>
                    </a:moveTo>
                    <a:cubicBezTo>
                      <a:pt x="0" y="3"/>
                      <a:pt x="0" y="3"/>
                      <a:pt x="0" y="3"/>
                    </a:cubicBezTo>
                    <a:cubicBezTo>
                      <a:pt x="0" y="3"/>
                      <a:pt x="0" y="3"/>
                      <a:pt x="0" y="3"/>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3" name="Freeform 1267">
                <a:extLst>
                  <a:ext uri="{FF2B5EF4-FFF2-40B4-BE49-F238E27FC236}">
                    <a16:creationId xmlns:a16="http://schemas.microsoft.com/office/drawing/2014/main" id="{67F46773-2218-4C4B-9B8E-09DCF11626B7}"/>
                  </a:ext>
                </a:extLst>
              </p:cNvPr>
              <p:cNvSpPr/>
              <p:nvPr/>
            </p:nvSpPr>
            <p:spPr bwMode="auto">
              <a:xfrm>
                <a:off x="4000" y="1692"/>
                <a:ext cx="11" cy="3"/>
              </a:xfrm>
              <a:custGeom>
                <a:gdLst>
                  <a:gd name="T0" fmla="*/ 4 w 4"/>
                  <a:gd name="T1" fmla="*/ 0 h 1"/>
                  <a:gd name="T2" fmla="*/ 2 w 4"/>
                  <a:gd name="T3" fmla="*/ 1 h 1"/>
                  <a:gd name="T4" fmla="*/ 0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4" y="1"/>
                      <a:pt x="2" y="0"/>
                      <a:pt x="2" y="1"/>
                    </a:cubicBezTo>
                    <a:cubicBezTo>
                      <a:pt x="0" y="1"/>
                      <a:pt x="1" y="0"/>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4" name="Freeform 1268">
                <a:extLst>
                  <a:ext uri="{FF2B5EF4-FFF2-40B4-BE49-F238E27FC236}">
                    <a16:creationId xmlns:a16="http://schemas.microsoft.com/office/drawing/2014/main" id="{208F5380-C96D-480E-980B-3FA9B9C1E297}"/>
                  </a:ext>
                </a:extLst>
              </p:cNvPr>
              <p:cNvSpPr/>
              <p:nvPr/>
            </p:nvSpPr>
            <p:spPr bwMode="auto">
              <a:xfrm>
                <a:off x="4142" y="169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0"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5" name="Freeform 1269">
                <a:extLst>
                  <a:ext uri="{FF2B5EF4-FFF2-40B4-BE49-F238E27FC236}">
                    <a16:creationId xmlns:a16="http://schemas.microsoft.com/office/drawing/2014/main" id="{B00BA800-B1F7-41F8-B685-B04C73865D1A}"/>
                  </a:ext>
                </a:extLst>
              </p:cNvPr>
              <p:cNvSpPr/>
              <p:nvPr/>
            </p:nvSpPr>
            <p:spPr bwMode="auto">
              <a:xfrm>
                <a:off x="2162" y="1692"/>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6" name="Freeform 1270">
                <a:extLst>
                  <a:ext uri="{FF2B5EF4-FFF2-40B4-BE49-F238E27FC236}">
                    <a16:creationId xmlns:a16="http://schemas.microsoft.com/office/drawing/2014/main" id="{9D1B8A5C-B44B-466B-86F8-196A018B66E9}"/>
                  </a:ext>
                </a:extLst>
              </p:cNvPr>
              <p:cNvSpPr/>
              <p:nvPr/>
            </p:nvSpPr>
            <p:spPr bwMode="auto">
              <a:xfrm>
                <a:off x="2806" y="1692"/>
                <a:ext cx="16" cy="11"/>
              </a:xfrm>
              <a:custGeom>
                <a:gdLst>
                  <a:gd name="T0" fmla="*/ 5 w 6"/>
                  <a:gd name="T1" fmla="*/ 1 h 4"/>
                  <a:gd name="T2" fmla="*/ 6 w 6"/>
                  <a:gd name="T3" fmla="*/ 1 h 4"/>
                  <a:gd name="T4" fmla="*/ 4 w 6"/>
                  <a:gd name="T5" fmla="*/ 1 h 4"/>
                  <a:gd name="T6" fmla="*/ 2 w 6"/>
                  <a:gd name="T7" fmla="*/ 3 h 4"/>
                  <a:gd name="T8" fmla="*/ 0 w 6"/>
                  <a:gd name="T9" fmla="*/ 2 h 4"/>
                  <a:gd name="T10" fmla="*/ 3 w 6"/>
                  <a:gd name="T11" fmla="*/ 1 h 4"/>
                  <a:gd name="T12" fmla="*/ 2 w 6"/>
                  <a:gd name="T13" fmla="*/ 1 h 4"/>
                  <a:gd name="T14" fmla="*/ 2 w 6"/>
                  <a:gd name="T15" fmla="*/ 1 h 4"/>
                  <a:gd name="T16" fmla="*/ 6 w 6"/>
                  <a:gd name="T17" fmla="*/ 0 h 4"/>
                  <a:gd name="T18" fmla="*/ 5 w 6"/>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5" y="1"/>
                    </a:moveTo>
                    <a:cubicBezTo>
                      <a:pt x="6" y="1"/>
                      <a:pt x="6" y="1"/>
                      <a:pt x="6" y="1"/>
                    </a:cubicBezTo>
                    <a:cubicBezTo>
                      <a:pt x="5" y="2"/>
                      <a:pt x="5" y="0"/>
                      <a:pt x="4" y="1"/>
                    </a:cubicBezTo>
                    <a:cubicBezTo>
                      <a:pt x="4" y="2"/>
                      <a:pt x="2" y="1"/>
                      <a:pt x="2" y="3"/>
                    </a:cubicBezTo>
                    <a:cubicBezTo>
                      <a:pt x="1" y="1"/>
                      <a:pt x="1" y="4"/>
                      <a:pt x="0" y="2"/>
                    </a:cubicBezTo>
                    <a:cubicBezTo>
                      <a:pt x="0" y="2"/>
                      <a:pt x="2" y="2"/>
                      <a:pt x="3" y="1"/>
                    </a:cubicBezTo>
                    <a:cubicBezTo>
                      <a:pt x="2" y="1"/>
                      <a:pt x="2" y="1"/>
                      <a:pt x="2" y="1"/>
                    </a:cubicBezTo>
                    <a:cubicBezTo>
                      <a:pt x="2" y="1"/>
                      <a:pt x="2" y="1"/>
                      <a:pt x="2" y="1"/>
                    </a:cubicBezTo>
                    <a:cubicBezTo>
                      <a:pt x="3" y="1"/>
                      <a:pt x="5"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7" name="Freeform 1271">
                <a:extLst>
                  <a:ext uri="{FF2B5EF4-FFF2-40B4-BE49-F238E27FC236}">
                    <a16:creationId xmlns:a16="http://schemas.microsoft.com/office/drawing/2014/main" id="{A0C81E99-EC77-4DED-9BB4-8F7367C9EECF}"/>
                  </a:ext>
                </a:extLst>
              </p:cNvPr>
              <p:cNvSpPr/>
              <p:nvPr/>
            </p:nvSpPr>
            <p:spPr bwMode="auto">
              <a:xfrm>
                <a:off x="1994" y="1692"/>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8" name="Freeform 1272">
                <a:extLst>
                  <a:ext uri="{FF2B5EF4-FFF2-40B4-BE49-F238E27FC236}">
                    <a16:creationId xmlns:a16="http://schemas.microsoft.com/office/drawing/2014/main" id="{4CEF6FE8-5371-4294-B4A9-60463DCD27D3}"/>
                  </a:ext>
                </a:extLst>
              </p:cNvPr>
              <p:cNvSpPr/>
              <p:nvPr/>
            </p:nvSpPr>
            <p:spPr bwMode="auto">
              <a:xfrm>
                <a:off x="3979" y="169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9" name="Freeform 1273">
                <a:extLst>
                  <a:ext uri="{FF2B5EF4-FFF2-40B4-BE49-F238E27FC236}">
                    <a16:creationId xmlns:a16="http://schemas.microsoft.com/office/drawing/2014/main" id="{E09F894A-7603-4F30-812C-D10C47859800}"/>
                  </a:ext>
                </a:extLst>
              </p:cNvPr>
              <p:cNvSpPr/>
              <p:nvPr/>
            </p:nvSpPr>
            <p:spPr bwMode="auto">
              <a:xfrm>
                <a:off x="4061" y="1692"/>
                <a:ext cx="11" cy="5"/>
              </a:xfrm>
              <a:custGeom>
                <a:gdLst>
                  <a:gd name="T0" fmla="*/ 0 w 11"/>
                  <a:gd name="T1" fmla="*/ 5 h 5"/>
                  <a:gd name="T2" fmla="*/ 11 w 11"/>
                  <a:gd name="T3" fmla="*/ 0 h 5"/>
                  <a:gd name="T4" fmla="*/ 6 w 11"/>
                  <a:gd name="T5" fmla="*/ 3 h 5"/>
                  <a:gd name="T6" fmla="*/ 0 w 11"/>
                  <a:gd name="T7" fmla="*/ 5 h 5"/>
                </a:gdLst>
                <a:cxnLst>
                  <a:cxn ang="0">
                    <a:pos x="T0" y="T1"/>
                  </a:cxn>
                  <a:cxn ang="0">
                    <a:pos x="T2" y="T3"/>
                  </a:cxn>
                  <a:cxn ang="0">
                    <a:pos x="T4" y="T5"/>
                  </a:cxn>
                  <a:cxn ang="0">
                    <a:pos x="T6" y="T7"/>
                  </a:cxn>
                </a:cxnLst>
                <a:rect l="0" t="0" r="r" b="b"/>
                <a:pathLst>
                  <a:path w="11" h="5">
                    <a:moveTo>
                      <a:pt x="0" y="5"/>
                    </a:moveTo>
                    <a:lnTo>
                      <a:pt x="11"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0" name="Freeform 1274">
                <a:extLst>
                  <a:ext uri="{FF2B5EF4-FFF2-40B4-BE49-F238E27FC236}">
                    <a16:creationId xmlns:a16="http://schemas.microsoft.com/office/drawing/2014/main" id="{111E24E9-AD87-4146-B284-FDB89D368702}"/>
                  </a:ext>
                </a:extLst>
              </p:cNvPr>
              <p:cNvSpPr/>
              <p:nvPr/>
            </p:nvSpPr>
            <p:spPr bwMode="auto">
              <a:xfrm>
                <a:off x="4267" y="1692"/>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1" name="Freeform 1275">
                <a:extLst>
                  <a:ext uri="{FF2B5EF4-FFF2-40B4-BE49-F238E27FC236}">
                    <a16:creationId xmlns:a16="http://schemas.microsoft.com/office/drawing/2014/main" id="{9F230136-2DC8-4014-AEB0-99B80B20160A}"/>
                  </a:ext>
                </a:extLst>
              </p:cNvPr>
              <p:cNvSpPr/>
              <p:nvPr/>
            </p:nvSpPr>
            <p:spPr bwMode="auto">
              <a:xfrm>
                <a:off x="4013" y="169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2" name="Rectangle 1276">
                <a:extLst>
                  <a:ext uri="{FF2B5EF4-FFF2-40B4-BE49-F238E27FC236}">
                    <a16:creationId xmlns:a16="http://schemas.microsoft.com/office/drawing/2014/main" id="{A50E1AD2-DE67-45EB-8D04-FB4A0F98DF5E}"/>
                  </a:ext>
                </a:extLst>
              </p:cNvPr>
              <p:cNvSpPr>
                <a:spLocks noChangeArrowheads="1"/>
              </p:cNvSpPr>
              <p:nvPr/>
            </p:nvSpPr>
            <p:spPr bwMode="auto">
              <a:xfrm>
                <a:off x="2143" y="16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3" name="Freeform 1277">
                <a:extLst>
                  <a:ext uri="{FF2B5EF4-FFF2-40B4-BE49-F238E27FC236}">
                    <a16:creationId xmlns:a16="http://schemas.microsoft.com/office/drawing/2014/main" id="{94B7D32D-F59A-4E8F-B85D-C8ACD465474A}"/>
                  </a:ext>
                </a:extLst>
              </p:cNvPr>
              <p:cNvSpPr/>
              <p:nvPr/>
            </p:nvSpPr>
            <p:spPr bwMode="auto">
              <a:xfrm>
                <a:off x="2100" y="1695"/>
                <a:ext cx="73" cy="40"/>
              </a:xfrm>
              <a:custGeom>
                <a:gdLst>
                  <a:gd name="T0" fmla="*/ 27 w 27"/>
                  <a:gd name="T1" fmla="*/ 2 h 15"/>
                  <a:gd name="T2" fmla="*/ 13 w 27"/>
                  <a:gd name="T3" fmla="*/ 8 h 15"/>
                  <a:gd name="T4" fmla="*/ 13 w 27"/>
                  <a:gd name="T5" fmla="*/ 9 h 15"/>
                  <a:gd name="T6" fmla="*/ 14 w 27"/>
                  <a:gd name="T7" fmla="*/ 9 h 15"/>
                  <a:gd name="T8" fmla="*/ 13 w 27"/>
                  <a:gd name="T9" fmla="*/ 9 h 15"/>
                  <a:gd name="T10" fmla="*/ 12 w 27"/>
                  <a:gd name="T11" fmla="*/ 9 h 15"/>
                  <a:gd name="T12" fmla="*/ 7 w 27"/>
                  <a:gd name="T13" fmla="*/ 11 h 15"/>
                  <a:gd name="T14" fmla="*/ 8 w 27"/>
                  <a:gd name="T15" fmla="*/ 11 h 15"/>
                  <a:gd name="T16" fmla="*/ 9 w 27"/>
                  <a:gd name="T17" fmla="*/ 11 h 15"/>
                  <a:gd name="T18" fmla="*/ 7 w 27"/>
                  <a:gd name="T19" fmla="*/ 12 h 15"/>
                  <a:gd name="T20" fmla="*/ 7 w 27"/>
                  <a:gd name="T21" fmla="*/ 13 h 15"/>
                  <a:gd name="T22" fmla="*/ 2 w 27"/>
                  <a:gd name="T23" fmla="*/ 15 h 15"/>
                  <a:gd name="T24" fmla="*/ 2 w 27"/>
                  <a:gd name="T25" fmla="*/ 15 h 15"/>
                  <a:gd name="T26" fmla="*/ 1 w 27"/>
                  <a:gd name="T27" fmla="*/ 14 h 15"/>
                  <a:gd name="T28" fmla="*/ 0 w 27"/>
                  <a:gd name="T29" fmla="*/ 14 h 15"/>
                  <a:gd name="T30" fmla="*/ 2 w 27"/>
                  <a:gd name="T31" fmla="*/ 12 h 15"/>
                  <a:gd name="T32" fmla="*/ 3 w 27"/>
                  <a:gd name="T33" fmla="*/ 12 h 15"/>
                  <a:gd name="T34" fmla="*/ 6 w 27"/>
                  <a:gd name="T35" fmla="*/ 11 h 15"/>
                  <a:gd name="T36" fmla="*/ 6 w 27"/>
                  <a:gd name="T37" fmla="*/ 10 h 15"/>
                  <a:gd name="T38" fmla="*/ 5 w 27"/>
                  <a:gd name="T39" fmla="*/ 11 h 15"/>
                  <a:gd name="T40" fmla="*/ 5 w 27"/>
                  <a:gd name="T41" fmla="*/ 9 h 15"/>
                  <a:gd name="T42" fmla="*/ 3 w 27"/>
                  <a:gd name="T43" fmla="*/ 9 h 15"/>
                  <a:gd name="T44" fmla="*/ 5 w 27"/>
                  <a:gd name="T45" fmla="*/ 7 h 15"/>
                  <a:gd name="T46" fmla="*/ 4 w 27"/>
                  <a:gd name="T47" fmla="*/ 7 h 15"/>
                  <a:gd name="T48" fmla="*/ 8 w 27"/>
                  <a:gd name="T49" fmla="*/ 5 h 15"/>
                  <a:gd name="T50" fmla="*/ 8 w 27"/>
                  <a:gd name="T51" fmla="*/ 4 h 15"/>
                  <a:gd name="T52" fmla="*/ 3 w 27"/>
                  <a:gd name="T53" fmla="*/ 4 h 15"/>
                  <a:gd name="T54" fmla="*/ 5 w 27"/>
                  <a:gd name="T55" fmla="*/ 3 h 15"/>
                  <a:gd name="T56" fmla="*/ 5 w 27"/>
                  <a:gd name="T57" fmla="*/ 3 h 15"/>
                  <a:gd name="T58" fmla="*/ 7 w 27"/>
                  <a:gd name="T59" fmla="*/ 3 h 15"/>
                  <a:gd name="T60" fmla="*/ 6 w 27"/>
                  <a:gd name="T61" fmla="*/ 4 h 15"/>
                  <a:gd name="T62" fmla="*/ 7 w 27"/>
                  <a:gd name="T63" fmla="*/ 4 h 15"/>
                  <a:gd name="T64" fmla="*/ 9 w 27"/>
                  <a:gd name="T65" fmla="*/ 3 h 15"/>
                  <a:gd name="T66" fmla="*/ 11 w 27"/>
                  <a:gd name="T67" fmla="*/ 5 h 15"/>
                  <a:gd name="T68" fmla="*/ 13 w 27"/>
                  <a:gd name="T69" fmla="*/ 5 h 15"/>
                  <a:gd name="T70" fmla="*/ 11 w 27"/>
                  <a:gd name="T71" fmla="*/ 3 h 15"/>
                  <a:gd name="T72" fmla="*/ 11 w 27"/>
                  <a:gd name="T73" fmla="*/ 3 h 15"/>
                  <a:gd name="T74" fmla="*/ 12 w 27"/>
                  <a:gd name="T75" fmla="*/ 2 h 15"/>
                  <a:gd name="T76" fmla="*/ 13 w 27"/>
                  <a:gd name="T77" fmla="*/ 4 h 15"/>
                  <a:gd name="T78" fmla="*/ 26 w 27"/>
                  <a:gd name="T79" fmla="*/ 0 h 15"/>
                  <a:gd name="T80" fmla="*/ 27 w 27"/>
                  <a:gd name="T81"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5">
                    <a:moveTo>
                      <a:pt x="27" y="2"/>
                    </a:moveTo>
                    <a:cubicBezTo>
                      <a:pt x="23" y="5"/>
                      <a:pt x="18" y="7"/>
                      <a:pt x="13" y="8"/>
                    </a:cubicBezTo>
                    <a:cubicBezTo>
                      <a:pt x="13" y="9"/>
                      <a:pt x="13" y="9"/>
                      <a:pt x="13" y="9"/>
                    </a:cubicBezTo>
                    <a:cubicBezTo>
                      <a:pt x="14" y="9"/>
                      <a:pt x="14" y="9"/>
                      <a:pt x="14" y="9"/>
                    </a:cubicBezTo>
                    <a:cubicBezTo>
                      <a:pt x="13" y="9"/>
                      <a:pt x="13" y="9"/>
                      <a:pt x="13" y="9"/>
                    </a:cubicBezTo>
                    <a:cubicBezTo>
                      <a:pt x="12" y="9"/>
                      <a:pt x="12" y="9"/>
                      <a:pt x="12" y="9"/>
                    </a:cubicBezTo>
                    <a:cubicBezTo>
                      <a:pt x="10" y="10"/>
                      <a:pt x="8" y="8"/>
                      <a:pt x="7" y="11"/>
                    </a:cubicBezTo>
                    <a:cubicBezTo>
                      <a:pt x="7" y="11"/>
                      <a:pt x="8" y="11"/>
                      <a:pt x="8" y="11"/>
                    </a:cubicBezTo>
                    <a:cubicBezTo>
                      <a:pt x="9" y="11"/>
                      <a:pt x="9" y="11"/>
                      <a:pt x="9" y="11"/>
                    </a:cubicBezTo>
                    <a:cubicBezTo>
                      <a:pt x="8" y="11"/>
                      <a:pt x="7" y="12"/>
                      <a:pt x="7" y="12"/>
                    </a:cubicBezTo>
                    <a:cubicBezTo>
                      <a:pt x="7" y="12"/>
                      <a:pt x="7" y="13"/>
                      <a:pt x="7" y="13"/>
                    </a:cubicBezTo>
                    <a:cubicBezTo>
                      <a:pt x="5" y="14"/>
                      <a:pt x="4" y="15"/>
                      <a:pt x="2" y="15"/>
                    </a:cubicBezTo>
                    <a:cubicBezTo>
                      <a:pt x="2" y="15"/>
                      <a:pt x="2" y="15"/>
                      <a:pt x="2" y="15"/>
                    </a:cubicBezTo>
                    <a:cubicBezTo>
                      <a:pt x="1" y="14"/>
                      <a:pt x="1" y="14"/>
                      <a:pt x="1" y="14"/>
                    </a:cubicBezTo>
                    <a:cubicBezTo>
                      <a:pt x="0" y="14"/>
                      <a:pt x="0" y="14"/>
                      <a:pt x="0" y="14"/>
                    </a:cubicBezTo>
                    <a:cubicBezTo>
                      <a:pt x="0" y="13"/>
                      <a:pt x="1" y="13"/>
                      <a:pt x="2" y="12"/>
                    </a:cubicBezTo>
                    <a:cubicBezTo>
                      <a:pt x="3" y="12"/>
                      <a:pt x="3" y="12"/>
                      <a:pt x="3" y="12"/>
                    </a:cubicBezTo>
                    <a:cubicBezTo>
                      <a:pt x="3" y="11"/>
                      <a:pt x="6" y="13"/>
                      <a:pt x="6" y="11"/>
                    </a:cubicBezTo>
                    <a:cubicBezTo>
                      <a:pt x="6" y="10"/>
                      <a:pt x="6" y="10"/>
                      <a:pt x="6" y="10"/>
                    </a:cubicBezTo>
                    <a:cubicBezTo>
                      <a:pt x="5" y="10"/>
                      <a:pt x="5" y="11"/>
                      <a:pt x="5" y="11"/>
                    </a:cubicBezTo>
                    <a:cubicBezTo>
                      <a:pt x="5" y="10"/>
                      <a:pt x="5" y="10"/>
                      <a:pt x="5" y="9"/>
                    </a:cubicBezTo>
                    <a:cubicBezTo>
                      <a:pt x="4" y="8"/>
                      <a:pt x="4" y="10"/>
                      <a:pt x="3" y="9"/>
                    </a:cubicBezTo>
                    <a:cubicBezTo>
                      <a:pt x="4" y="8"/>
                      <a:pt x="6" y="9"/>
                      <a:pt x="5" y="7"/>
                    </a:cubicBezTo>
                    <a:cubicBezTo>
                      <a:pt x="4" y="7"/>
                      <a:pt x="4" y="7"/>
                      <a:pt x="4" y="7"/>
                    </a:cubicBezTo>
                    <a:cubicBezTo>
                      <a:pt x="6" y="7"/>
                      <a:pt x="6" y="6"/>
                      <a:pt x="8" y="5"/>
                    </a:cubicBezTo>
                    <a:cubicBezTo>
                      <a:pt x="8" y="5"/>
                      <a:pt x="9" y="4"/>
                      <a:pt x="8" y="4"/>
                    </a:cubicBezTo>
                    <a:cubicBezTo>
                      <a:pt x="7" y="6"/>
                      <a:pt x="5" y="4"/>
                      <a:pt x="3" y="4"/>
                    </a:cubicBezTo>
                    <a:cubicBezTo>
                      <a:pt x="5" y="5"/>
                      <a:pt x="2" y="1"/>
                      <a:pt x="5" y="3"/>
                    </a:cubicBezTo>
                    <a:cubicBezTo>
                      <a:pt x="5" y="3"/>
                      <a:pt x="5" y="3"/>
                      <a:pt x="5" y="3"/>
                    </a:cubicBezTo>
                    <a:cubicBezTo>
                      <a:pt x="7" y="3"/>
                      <a:pt x="7" y="3"/>
                      <a:pt x="7" y="3"/>
                    </a:cubicBezTo>
                    <a:cubicBezTo>
                      <a:pt x="6" y="4"/>
                      <a:pt x="6" y="4"/>
                      <a:pt x="6" y="4"/>
                    </a:cubicBezTo>
                    <a:cubicBezTo>
                      <a:pt x="7" y="4"/>
                      <a:pt x="7" y="4"/>
                      <a:pt x="7" y="4"/>
                    </a:cubicBezTo>
                    <a:cubicBezTo>
                      <a:pt x="8" y="4"/>
                      <a:pt x="7" y="2"/>
                      <a:pt x="9" y="3"/>
                    </a:cubicBezTo>
                    <a:cubicBezTo>
                      <a:pt x="9" y="4"/>
                      <a:pt x="11" y="4"/>
                      <a:pt x="11" y="5"/>
                    </a:cubicBezTo>
                    <a:cubicBezTo>
                      <a:pt x="13" y="5"/>
                      <a:pt x="13" y="5"/>
                      <a:pt x="13" y="5"/>
                    </a:cubicBezTo>
                    <a:cubicBezTo>
                      <a:pt x="11" y="3"/>
                      <a:pt x="11" y="3"/>
                      <a:pt x="11" y="3"/>
                    </a:cubicBezTo>
                    <a:cubicBezTo>
                      <a:pt x="11" y="3"/>
                      <a:pt x="11" y="3"/>
                      <a:pt x="11" y="3"/>
                    </a:cubicBezTo>
                    <a:cubicBezTo>
                      <a:pt x="12" y="2"/>
                      <a:pt x="12" y="2"/>
                      <a:pt x="12" y="2"/>
                    </a:cubicBezTo>
                    <a:cubicBezTo>
                      <a:pt x="12" y="2"/>
                      <a:pt x="11" y="3"/>
                      <a:pt x="13" y="4"/>
                    </a:cubicBezTo>
                    <a:cubicBezTo>
                      <a:pt x="17" y="1"/>
                      <a:pt x="22" y="2"/>
                      <a:pt x="26" y="0"/>
                    </a:cubicBezTo>
                    <a:cubicBezTo>
                      <a:pt x="27" y="0"/>
                      <a:pt x="27" y="1"/>
                      <a:pt x="2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4" name="Freeform 1278">
                <a:extLst>
                  <a:ext uri="{FF2B5EF4-FFF2-40B4-BE49-F238E27FC236}">
                    <a16:creationId xmlns:a16="http://schemas.microsoft.com/office/drawing/2014/main" id="{56154871-EC13-4055-9007-711085A0610F}"/>
                  </a:ext>
                </a:extLst>
              </p:cNvPr>
              <p:cNvSpPr/>
              <p:nvPr/>
            </p:nvSpPr>
            <p:spPr bwMode="auto">
              <a:xfrm flipH="1">
                <a:off x="4139" y="1695"/>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5" name="Freeform 1279">
                <a:extLst>
                  <a:ext uri="{FF2B5EF4-FFF2-40B4-BE49-F238E27FC236}">
                    <a16:creationId xmlns:a16="http://schemas.microsoft.com/office/drawing/2014/main" id="{B1EA5C57-3A62-429B-9E23-23FA1B22C31E}"/>
                  </a:ext>
                </a:extLst>
              </p:cNvPr>
              <p:cNvSpPr/>
              <p:nvPr/>
            </p:nvSpPr>
            <p:spPr bwMode="auto">
              <a:xfrm>
                <a:off x="1959" y="1695"/>
                <a:ext cx="21" cy="10"/>
              </a:xfrm>
              <a:custGeom>
                <a:gdLst>
                  <a:gd name="T0" fmla="*/ 8 w 8"/>
                  <a:gd name="T1" fmla="*/ 1 h 4"/>
                  <a:gd name="T2" fmla="*/ 7 w 8"/>
                  <a:gd name="T3" fmla="*/ 1 h 4"/>
                  <a:gd name="T4" fmla="*/ 6 w 8"/>
                  <a:gd name="T5" fmla="*/ 1 h 4"/>
                  <a:gd name="T6" fmla="*/ 7 w 8"/>
                  <a:gd name="T7" fmla="*/ 2 h 4"/>
                  <a:gd name="T8" fmla="*/ 4 w 8"/>
                  <a:gd name="T9" fmla="*/ 3 h 4"/>
                  <a:gd name="T10" fmla="*/ 2 w 8"/>
                  <a:gd name="T11" fmla="*/ 4 h 4"/>
                  <a:gd name="T12" fmla="*/ 3 w 8"/>
                  <a:gd name="T13" fmla="*/ 3 h 4"/>
                  <a:gd name="T14" fmla="*/ 1 w 8"/>
                  <a:gd name="T15" fmla="*/ 3 h 4"/>
                  <a:gd name="T16" fmla="*/ 2 w 8"/>
                  <a:gd name="T17" fmla="*/ 1 h 4"/>
                  <a:gd name="T18" fmla="*/ 3 w 8"/>
                  <a:gd name="T19" fmla="*/ 2 h 4"/>
                  <a:gd name="T20" fmla="*/ 4 w 8"/>
                  <a:gd name="T21" fmla="*/ 2 h 4"/>
                  <a:gd name="T22" fmla="*/ 4 w 8"/>
                  <a:gd name="T23" fmla="*/ 0 h 4"/>
                  <a:gd name="T24" fmla="*/ 5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7" y="1"/>
                      <a:pt x="7" y="1"/>
                      <a:pt x="7" y="1"/>
                    </a:cubicBezTo>
                    <a:cubicBezTo>
                      <a:pt x="6" y="1"/>
                      <a:pt x="6" y="1"/>
                      <a:pt x="6" y="1"/>
                    </a:cubicBezTo>
                    <a:cubicBezTo>
                      <a:pt x="6" y="1"/>
                      <a:pt x="6" y="2"/>
                      <a:pt x="7" y="2"/>
                    </a:cubicBezTo>
                    <a:cubicBezTo>
                      <a:pt x="6" y="2"/>
                      <a:pt x="5" y="3"/>
                      <a:pt x="4" y="3"/>
                    </a:cubicBezTo>
                    <a:cubicBezTo>
                      <a:pt x="4" y="3"/>
                      <a:pt x="4" y="4"/>
                      <a:pt x="2" y="4"/>
                    </a:cubicBezTo>
                    <a:cubicBezTo>
                      <a:pt x="3" y="3"/>
                      <a:pt x="3" y="3"/>
                      <a:pt x="3" y="3"/>
                    </a:cubicBezTo>
                    <a:cubicBezTo>
                      <a:pt x="1" y="3"/>
                      <a:pt x="1" y="3"/>
                      <a:pt x="1" y="3"/>
                    </a:cubicBezTo>
                    <a:cubicBezTo>
                      <a:pt x="0" y="2"/>
                      <a:pt x="2" y="2"/>
                      <a:pt x="2" y="1"/>
                    </a:cubicBezTo>
                    <a:cubicBezTo>
                      <a:pt x="1" y="2"/>
                      <a:pt x="2" y="2"/>
                      <a:pt x="3" y="2"/>
                    </a:cubicBezTo>
                    <a:cubicBezTo>
                      <a:pt x="3" y="2"/>
                      <a:pt x="4" y="3"/>
                      <a:pt x="4" y="2"/>
                    </a:cubicBezTo>
                    <a:cubicBezTo>
                      <a:pt x="4" y="0"/>
                      <a:pt x="4" y="0"/>
                      <a:pt x="4" y="0"/>
                    </a:cubicBezTo>
                    <a:cubicBezTo>
                      <a:pt x="4" y="0"/>
                      <a:pt x="5" y="1"/>
                      <a:pt x="5" y="0"/>
                    </a:cubicBezTo>
                    <a:cubicBezTo>
                      <a:pt x="6"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6" name="Freeform 1280">
                <a:extLst>
                  <a:ext uri="{FF2B5EF4-FFF2-40B4-BE49-F238E27FC236}">
                    <a16:creationId xmlns:a16="http://schemas.microsoft.com/office/drawing/2014/main" id="{6DAC96BD-42F9-4138-8558-169D07680C90}"/>
                  </a:ext>
                </a:extLst>
              </p:cNvPr>
              <p:cNvSpPr/>
              <p:nvPr/>
            </p:nvSpPr>
            <p:spPr bwMode="auto">
              <a:xfrm>
                <a:off x="4190" y="16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7" name="Freeform 1281">
                <a:extLst>
                  <a:ext uri="{FF2B5EF4-FFF2-40B4-BE49-F238E27FC236}">
                    <a16:creationId xmlns:a16="http://schemas.microsoft.com/office/drawing/2014/main" id="{5B7719A4-8EDF-4EE2-99EF-27D26D610FCA}"/>
                  </a:ext>
                </a:extLst>
              </p:cNvPr>
              <p:cNvSpPr/>
              <p:nvPr/>
            </p:nvSpPr>
            <p:spPr bwMode="auto">
              <a:xfrm>
                <a:off x="1959" y="1695"/>
                <a:ext cx="5" cy="2"/>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8" name="Freeform 1282">
                <a:extLst>
                  <a:ext uri="{FF2B5EF4-FFF2-40B4-BE49-F238E27FC236}">
                    <a16:creationId xmlns:a16="http://schemas.microsoft.com/office/drawing/2014/main" id="{E604EF00-884B-4186-AE78-846531142A3A}"/>
                  </a:ext>
                </a:extLst>
              </p:cNvPr>
              <p:cNvSpPr/>
              <p:nvPr/>
            </p:nvSpPr>
            <p:spPr bwMode="auto">
              <a:xfrm>
                <a:off x="3997" y="1695"/>
                <a:ext cx="6"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1"/>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9" name="Freeform 1283">
                <a:extLst>
                  <a:ext uri="{FF2B5EF4-FFF2-40B4-BE49-F238E27FC236}">
                    <a16:creationId xmlns:a16="http://schemas.microsoft.com/office/drawing/2014/main" id="{C8BD21CA-10FB-48F0-B251-8CD79151DFFC}"/>
                  </a:ext>
                </a:extLst>
              </p:cNvPr>
              <p:cNvSpPr/>
              <p:nvPr/>
            </p:nvSpPr>
            <p:spPr bwMode="auto">
              <a:xfrm>
                <a:off x="4115" y="1697"/>
                <a:ext cx="19" cy="6"/>
              </a:xfrm>
              <a:custGeom>
                <a:gdLst>
                  <a:gd name="T0" fmla="*/ 7 w 7"/>
                  <a:gd name="T1" fmla="*/ 0 h 2"/>
                  <a:gd name="T2" fmla="*/ 0 w 7"/>
                  <a:gd name="T3" fmla="*/ 2 h 2"/>
                  <a:gd name="T4" fmla="*/ 0 w 7"/>
                  <a:gd name="T5" fmla="*/ 2 h 2"/>
                  <a:gd name="T6" fmla="*/ 7 w 7"/>
                  <a:gd name="T7" fmla="*/ 0 h 2"/>
                </a:gdLst>
                <a:cxnLst>
                  <a:cxn ang="0">
                    <a:pos x="T0" y="T1"/>
                  </a:cxn>
                  <a:cxn ang="0">
                    <a:pos x="T2" y="T3"/>
                  </a:cxn>
                  <a:cxn ang="0">
                    <a:pos x="T4" y="T5"/>
                  </a:cxn>
                  <a:cxn ang="0">
                    <a:pos x="T6" y="T7"/>
                  </a:cxn>
                </a:cxnLst>
                <a:rect l="0" t="0" r="r" b="b"/>
                <a:pathLst>
                  <a:path w="7" h="2">
                    <a:moveTo>
                      <a:pt x="7" y="0"/>
                    </a:moveTo>
                    <a:cubicBezTo>
                      <a:pt x="5" y="0"/>
                      <a:pt x="3" y="2"/>
                      <a:pt x="0" y="2"/>
                    </a:cubicBezTo>
                    <a:cubicBezTo>
                      <a:pt x="0" y="2"/>
                      <a:pt x="0" y="2"/>
                      <a:pt x="0" y="2"/>
                    </a:cubicBezTo>
                    <a:cubicBezTo>
                      <a:pt x="2" y="1"/>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0" name="Freeform 1284">
                <a:extLst>
                  <a:ext uri="{FF2B5EF4-FFF2-40B4-BE49-F238E27FC236}">
                    <a16:creationId xmlns:a16="http://schemas.microsoft.com/office/drawing/2014/main" id="{7CC760BC-3222-4EBE-BDA5-68382FB15088}"/>
                  </a:ext>
                </a:extLst>
              </p:cNvPr>
              <p:cNvSpPr/>
              <p:nvPr/>
            </p:nvSpPr>
            <p:spPr bwMode="auto">
              <a:xfrm>
                <a:off x="1935" y="1697"/>
                <a:ext cx="26" cy="24"/>
              </a:xfrm>
              <a:custGeom>
                <a:gdLst>
                  <a:gd name="T0" fmla="*/ 5 w 10"/>
                  <a:gd name="T1" fmla="*/ 1 h 9"/>
                  <a:gd name="T2" fmla="*/ 6 w 10"/>
                  <a:gd name="T3" fmla="*/ 0 h 9"/>
                  <a:gd name="T4" fmla="*/ 9 w 10"/>
                  <a:gd name="T5" fmla="*/ 2 h 9"/>
                  <a:gd name="T6" fmla="*/ 10 w 10"/>
                  <a:gd name="T7" fmla="*/ 2 h 9"/>
                  <a:gd name="T8" fmla="*/ 7 w 10"/>
                  <a:gd name="T9" fmla="*/ 5 h 9"/>
                  <a:gd name="T10" fmla="*/ 9 w 10"/>
                  <a:gd name="T11" fmla="*/ 6 h 9"/>
                  <a:gd name="T12" fmla="*/ 8 w 10"/>
                  <a:gd name="T13" fmla="*/ 7 h 9"/>
                  <a:gd name="T14" fmla="*/ 8 w 10"/>
                  <a:gd name="T15" fmla="*/ 7 h 9"/>
                  <a:gd name="T16" fmla="*/ 8 w 10"/>
                  <a:gd name="T17" fmla="*/ 8 h 9"/>
                  <a:gd name="T18" fmla="*/ 9 w 10"/>
                  <a:gd name="T19" fmla="*/ 9 h 9"/>
                  <a:gd name="T20" fmla="*/ 8 w 10"/>
                  <a:gd name="T21" fmla="*/ 9 h 9"/>
                  <a:gd name="T22" fmla="*/ 7 w 10"/>
                  <a:gd name="T23" fmla="*/ 7 h 9"/>
                  <a:gd name="T24" fmla="*/ 8 w 10"/>
                  <a:gd name="T25" fmla="*/ 7 h 9"/>
                  <a:gd name="T26" fmla="*/ 6 w 10"/>
                  <a:gd name="T27" fmla="*/ 7 h 9"/>
                  <a:gd name="T28" fmla="*/ 4 w 10"/>
                  <a:gd name="T29" fmla="*/ 6 h 9"/>
                  <a:gd name="T30" fmla="*/ 3 w 10"/>
                  <a:gd name="T31" fmla="*/ 5 h 9"/>
                  <a:gd name="T32" fmla="*/ 2 w 10"/>
                  <a:gd name="T33" fmla="*/ 2 h 9"/>
                  <a:gd name="T34" fmla="*/ 3 w 10"/>
                  <a:gd name="T35" fmla="*/ 4 h 9"/>
                  <a:gd name="T36" fmla="*/ 6 w 10"/>
                  <a:gd name="T37" fmla="*/ 5 h 9"/>
                  <a:gd name="T38" fmla="*/ 6 w 10"/>
                  <a:gd name="T39" fmla="*/ 2 h 9"/>
                  <a:gd name="T40" fmla="*/ 4 w 10"/>
                  <a:gd name="T41" fmla="*/ 3 h 9"/>
                  <a:gd name="T42" fmla="*/ 4 w 10"/>
                  <a:gd name="T43" fmla="*/ 2 h 9"/>
                  <a:gd name="T44" fmla="*/ 3 w 10"/>
                  <a:gd name="T45" fmla="*/ 1 h 9"/>
                  <a:gd name="T46" fmla="*/ 2 w 10"/>
                  <a:gd name="T47" fmla="*/ 0 h 9"/>
                  <a:gd name="T48" fmla="*/ 1 w 10"/>
                  <a:gd name="T49" fmla="*/ 0 h 9"/>
                  <a:gd name="T50" fmla="*/ 2 w 10"/>
                  <a:gd name="T51" fmla="*/ 0 h 9"/>
                  <a:gd name="T52" fmla="*/ 5 w 10"/>
                  <a:gd name="T53"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1"/>
                    </a:moveTo>
                    <a:cubicBezTo>
                      <a:pt x="6" y="0"/>
                      <a:pt x="6" y="0"/>
                      <a:pt x="6" y="0"/>
                    </a:cubicBezTo>
                    <a:cubicBezTo>
                      <a:pt x="8" y="0"/>
                      <a:pt x="6" y="6"/>
                      <a:pt x="9" y="2"/>
                    </a:cubicBezTo>
                    <a:cubicBezTo>
                      <a:pt x="10" y="2"/>
                      <a:pt x="10" y="2"/>
                      <a:pt x="10" y="2"/>
                    </a:cubicBezTo>
                    <a:cubicBezTo>
                      <a:pt x="10" y="4"/>
                      <a:pt x="9" y="4"/>
                      <a:pt x="7" y="5"/>
                    </a:cubicBezTo>
                    <a:cubicBezTo>
                      <a:pt x="9" y="6"/>
                      <a:pt x="9" y="6"/>
                      <a:pt x="9" y="6"/>
                    </a:cubicBezTo>
                    <a:cubicBezTo>
                      <a:pt x="8" y="7"/>
                      <a:pt x="8" y="7"/>
                      <a:pt x="8" y="7"/>
                    </a:cubicBezTo>
                    <a:cubicBezTo>
                      <a:pt x="8" y="7"/>
                      <a:pt x="8" y="7"/>
                      <a:pt x="8" y="7"/>
                    </a:cubicBezTo>
                    <a:cubicBezTo>
                      <a:pt x="8" y="8"/>
                      <a:pt x="8" y="8"/>
                      <a:pt x="8" y="8"/>
                    </a:cubicBezTo>
                    <a:cubicBezTo>
                      <a:pt x="8" y="8"/>
                      <a:pt x="9" y="8"/>
                      <a:pt x="9" y="9"/>
                    </a:cubicBezTo>
                    <a:cubicBezTo>
                      <a:pt x="8" y="9"/>
                      <a:pt x="8" y="9"/>
                      <a:pt x="8" y="9"/>
                    </a:cubicBezTo>
                    <a:cubicBezTo>
                      <a:pt x="8" y="9"/>
                      <a:pt x="7" y="8"/>
                      <a:pt x="7" y="7"/>
                    </a:cubicBezTo>
                    <a:cubicBezTo>
                      <a:pt x="8" y="7"/>
                      <a:pt x="8" y="7"/>
                      <a:pt x="8" y="7"/>
                    </a:cubicBezTo>
                    <a:cubicBezTo>
                      <a:pt x="7" y="6"/>
                      <a:pt x="7" y="7"/>
                      <a:pt x="6" y="7"/>
                    </a:cubicBezTo>
                    <a:cubicBezTo>
                      <a:pt x="4" y="6"/>
                      <a:pt x="4" y="6"/>
                      <a:pt x="4" y="6"/>
                    </a:cubicBezTo>
                    <a:cubicBezTo>
                      <a:pt x="4" y="6"/>
                      <a:pt x="3" y="5"/>
                      <a:pt x="3" y="5"/>
                    </a:cubicBezTo>
                    <a:cubicBezTo>
                      <a:pt x="3" y="5"/>
                      <a:pt x="0" y="4"/>
                      <a:pt x="2" y="2"/>
                    </a:cubicBezTo>
                    <a:cubicBezTo>
                      <a:pt x="2" y="2"/>
                      <a:pt x="2" y="4"/>
                      <a:pt x="3" y="4"/>
                    </a:cubicBezTo>
                    <a:cubicBezTo>
                      <a:pt x="5" y="3"/>
                      <a:pt x="4" y="6"/>
                      <a:pt x="6" y="5"/>
                    </a:cubicBezTo>
                    <a:cubicBezTo>
                      <a:pt x="6" y="4"/>
                      <a:pt x="7" y="3"/>
                      <a:pt x="6" y="2"/>
                    </a:cubicBezTo>
                    <a:cubicBezTo>
                      <a:pt x="4" y="3"/>
                      <a:pt x="4" y="3"/>
                      <a:pt x="4" y="3"/>
                    </a:cubicBezTo>
                    <a:cubicBezTo>
                      <a:pt x="4" y="2"/>
                      <a:pt x="4" y="2"/>
                      <a:pt x="4" y="2"/>
                    </a:cubicBezTo>
                    <a:cubicBezTo>
                      <a:pt x="3" y="2"/>
                      <a:pt x="3" y="1"/>
                      <a:pt x="3" y="1"/>
                    </a:cubicBezTo>
                    <a:cubicBezTo>
                      <a:pt x="3" y="1"/>
                      <a:pt x="3" y="0"/>
                      <a:pt x="2" y="0"/>
                    </a:cubicBezTo>
                    <a:cubicBezTo>
                      <a:pt x="1" y="0"/>
                      <a:pt x="1" y="0"/>
                      <a:pt x="1" y="0"/>
                    </a:cubicBezTo>
                    <a:cubicBezTo>
                      <a:pt x="2" y="0"/>
                      <a:pt x="2" y="0"/>
                      <a:pt x="2" y="0"/>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1" name="Freeform 1285">
                <a:extLst>
                  <a:ext uri="{FF2B5EF4-FFF2-40B4-BE49-F238E27FC236}">
                    <a16:creationId xmlns:a16="http://schemas.microsoft.com/office/drawing/2014/main" id="{7CC17B60-5606-49AE-91AB-B13B83DF5FBD}"/>
                  </a:ext>
                </a:extLst>
              </p:cNvPr>
              <p:cNvSpPr/>
              <p:nvPr/>
            </p:nvSpPr>
            <p:spPr bwMode="auto">
              <a:xfrm>
                <a:off x="1991" y="1697"/>
                <a:ext cx="5" cy="6"/>
              </a:xfrm>
              <a:custGeom>
                <a:gdLst>
                  <a:gd name="T0" fmla="*/ 2 w 2"/>
                  <a:gd name="T1" fmla="*/ 1 h 2"/>
                  <a:gd name="T2" fmla="*/ 2 w 2"/>
                  <a:gd name="T3" fmla="*/ 2 h 2"/>
                  <a:gd name="T4" fmla="*/ 1 w 2"/>
                  <a:gd name="T5" fmla="*/ 0 h 2"/>
                  <a:gd name="T6" fmla="*/ 0 w 2"/>
                  <a:gd name="T7" fmla="*/ 1 h 2"/>
                  <a:gd name="T8" fmla="*/ 0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0"/>
                      <a:pt x="1" y="0"/>
                      <a:pt x="1" y="0"/>
                    </a:cubicBez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2" name="Freeform 1286">
                <a:extLst>
                  <a:ext uri="{FF2B5EF4-FFF2-40B4-BE49-F238E27FC236}">
                    <a16:creationId xmlns:a16="http://schemas.microsoft.com/office/drawing/2014/main" id="{AB73D0C5-D1D4-4A61-937F-30310E100025}"/>
                  </a:ext>
                </a:extLst>
              </p:cNvPr>
              <p:cNvSpPr/>
              <p:nvPr/>
            </p:nvSpPr>
            <p:spPr bwMode="auto">
              <a:xfrm>
                <a:off x="2140" y="169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3" name="Freeform 1287">
                <a:extLst>
                  <a:ext uri="{FF2B5EF4-FFF2-40B4-BE49-F238E27FC236}">
                    <a16:creationId xmlns:a16="http://schemas.microsoft.com/office/drawing/2014/main" id="{71A48D85-9EF7-47CA-AEE8-CC0AABD4A75F}"/>
                  </a:ext>
                </a:extLst>
              </p:cNvPr>
              <p:cNvSpPr/>
              <p:nvPr/>
            </p:nvSpPr>
            <p:spPr bwMode="auto">
              <a:xfrm>
                <a:off x="1975" y="1697"/>
                <a:ext cx="11" cy="6"/>
              </a:xfrm>
              <a:custGeom>
                <a:gdLst>
                  <a:gd name="T0" fmla="*/ 4 w 4"/>
                  <a:gd name="T1" fmla="*/ 0 h 2"/>
                  <a:gd name="T2" fmla="*/ 1 w 4"/>
                  <a:gd name="T3" fmla="*/ 2 h 2"/>
                  <a:gd name="T4" fmla="*/ 0 w 4"/>
                  <a:gd name="T5" fmla="*/ 2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0" y="2"/>
                    </a:cubicBezTo>
                    <a:cubicBezTo>
                      <a:pt x="1" y="1"/>
                      <a:pt x="3"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4" name="Freeform 1288">
                <a:extLst>
                  <a:ext uri="{FF2B5EF4-FFF2-40B4-BE49-F238E27FC236}">
                    <a16:creationId xmlns:a16="http://schemas.microsoft.com/office/drawing/2014/main" id="{18C56F3C-A036-4F87-946E-6B35D967ED07}"/>
                  </a:ext>
                </a:extLst>
              </p:cNvPr>
              <p:cNvSpPr/>
              <p:nvPr/>
            </p:nvSpPr>
            <p:spPr bwMode="auto">
              <a:xfrm>
                <a:off x="4176" y="1697"/>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5" name="Freeform 1289">
                <a:extLst>
                  <a:ext uri="{FF2B5EF4-FFF2-40B4-BE49-F238E27FC236}">
                    <a16:creationId xmlns:a16="http://schemas.microsoft.com/office/drawing/2014/main" id="{158B79CF-BBC4-4114-9F11-98888C3A413E}"/>
                  </a:ext>
                </a:extLst>
              </p:cNvPr>
              <p:cNvSpPr/>
              <p:nvPr/>
            </p:nvSpPr>
            <p:spPr bwMode="auto">
              <a:xfrm>
                <a:off x="4005" y="169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6" name="Freeform 1290">
                <a:extLst>
                  <a:ext uri="{FF2B5EF4-FFF2-40B4-BE49-F238E27FC236}">
                    <a16:creationId xmlns:a16="http://schemas.microsoft.com/office/drawing/2014/main" id="{F729356E-652E-43BD-BD27-0BF20B6D8E7B}"/>
                  </a:ext>
                </a:extLst>
              </p:cNvPr>
              <p:cNvSpPr/>
              <p:nvPr/>
            </p:nvSpPr>
            <p:spPr bwMode="auto">
              <a:xfrm>
                <a:off x="4275" y="1697"/>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7" name="Rectangle 1291">
                <a:extLst>
                  <a:ext uri="{FF2B5EF4-FFF2-40B4-BE49-F238E27FC236}">
                    <a16:creationId xmlns:a16="http://schemas.microsoft.com/office/drawing/2014/main" id="{CAD9EEDD-1D0C-4142-B70B-576D1C838F5D}"/>
                  </a:ext>
                </a:extLst>
              </p:cNvPr>
              <p:cNvSpPr>
                <a:spLocks noChangeArrowheads="1"/>
              </p:cNvSpPr>
              <p:nvPr/>
            </p:nvSpPr>
            <p:spPr bwMode="auto">
              <a:xfrm>
                <a:off x="1959" y="17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8" name="Freeform 1292">
                <a:extLst>
                  <a:ext uri="{FF2B5EF4-FFF2-40B4-BE49-F238E27FC236}">
                    <a16:creationId xmlns:a16="http://schemas.microsoft.com/office/drawing/2014/main" id="{AC3DA955-2AA6-4B72-BDB6-256EEC06BDF8}"/>
                  </a:ext>
                </a:extLst>
              </p:cNvPr>
              <p:cNvSpPr/>
              <p:nvPr/>
            </p:nvSpPr>
            <p:spPr bwMode="auto">
              <a:xfrm>
                <a:off x="2859" y="1697"/>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2" y="3"/>
                      <a:pt x="0" y="2"/>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9" name="Freeform 1293">
                <a:extLst>
                  <a:ext uri="{FF2B5EF4-FFF2-40B4-BE49-F238E27FC236}">
                    <a16:creationId xmlns:a16="http://schemas.microsoft.com/office/drawing/2014/main" id="{BBE5342A-A94A-480B-82DA-26636187CFFF}"/>
                  </a:ext>
                </a:extLst>
              </p:cNvPr>
              <p:cNvSpPr/>
              <p:nvPr/>
            </p:nvSpPr>
            <p:spPr bwMode="auto">
              <a:xfrm>
                <a:off x="2087" y="1697"/>
                <a:ext cx="19" cy="14"/>
              </a:xfrm>
              <a:custGeom>
                <a:gdLst>
                  <a:gd name="T0" fmla="*/ 7 w 7"/>
                  <a:gd name="T1" fmla="*/ 2 h 5"/>
                  <a:gd name="T2" fmla="*/ 7 w 7"/>
                  <a:gd name="T3" fmla="*/ 3 h 5"/>
                  <a:gd name="T4" fmla="*/ 0 w 7"/>
                  <a:gd name="T5" fmla="*/ 4 h 5"/>
                  <a:gd name="T6" fmla="*/ 1 w 7"/>
                  <a:gd name="T7" fmla="*/ 3 h 5"/>
                  <a:gd name="T8" fmla="*/ 4 w 7"/>
                  <a:gd name="T9" fmla="*/ 2 h 5"/>
                  <a:gd name="T10" fmla="*/ 4 w 7"/>
                  <a:gd name="T11" fmla="*/ 1 h 5"/>
                  <a:gd name="T12" fmla="*/ 7 w 7"/>
                  <a:gd name="T13" fmla="*/ 2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cubicBezTo>
                      <a:pt x="7" y="3"/>
                      <a:pt x="7" y="3"/>
                      <a:pt x="7" y="3"/>
                    </a:cubicBezTo>
                    <a:cubicBezTo>
                      <a:pt x="4" y="0"/>
                      <a:pt x="4" y="5"/>
                      <a:pt x="0" y="4"/>
                    </a:cubicBezTo>
                    <a:cubicBezTo>
                      <a:pt x="0" y="4"/>
                      <a:pt x="1" y="3"/>
                      <a:pt x="1" y="3"/>
                    </a:cubicBezTo>
                    <a:cubicBezTo>
                      <a:pt x="2" y="3"/>
                      <a:pt x="3" y="2"/>
                      <a:pt x="4" y="2"/>
                    </a:cubicBezTo>
                    <a:cubicBezTo>
                      <a:pt x="4" y="1"/>
                      <a:pt x="4" y="1"/>
                      <a:pt x="4" y="1"/>
                    </a:cubicBezTo>
                    <a:cubicBezTo>
                      <a:pt x="5" y="3"/>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0" name="Freeform 1294">
                <a:extLst>
                  <a:ext uri="{FF2B5EF4-FFF2-40B4-BE49-F238E27FC236}">
                    <a16:creationId xmlns:a16="http://schemas.microsoft.com/office/drawing/2014/main" id="{D80306EF-5415-4E2A-B2DA-6165863E7DD3}"/>
                  </a:ext>
                </a:extLst>
              </p:cNvPr>
              <p:cNvSpPr/>
              <p:nvPr/>
            </p:nvSpPr>
            <p:spPr bwMode="auto">
              <a:xfrm>
                <a:off x="3661" y="1700"/>
                <a:ext cx="16" cy="8"/>
              </a:xfrm>
              <a:custGeom>
                <a:gdLst>
                  <a:gd name="T0" fmla="*/ 4 w 6"/>
                  <a:gd name="T1" fmla="*/ 1 h 3"/>
                  <a:gd name="T2" fmla="*/ 6 w 6"/>
                  <a:gd name="T3" fmla="*/ 2 h 3"/>
                  <a:gd name="T4" fmla="*/ 2 w 6"/>
                  <a:gd name="T5" fmla="*/ 2 h 3"/>
                  <a:gd name="T6" fmla="*/ 2 w 6"/>
                  <a:gd name="T7" fmla="*/ 1 h 3"/>
                  <a:gd name="T8" fmla="*/ 0 w 6"/>
                  <a:gd name="T9" fmla="*/ 2 h 3"/>
                  <a:gd name="T10" fmla="*/ 6 w 6"/>
                  <a:gd name="T11" fmla="*/ 0 h 3"/>
                  <a:gd name="T12" fmla="*/ 4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6" y="2"/>
                      <a:pt x="6" y="2"/>
                      <a:pt x="6" y="2"/>
                    </a:cubicBezTo>
                    <a:cubicBezTo>
                      <a:pt x="5" y="2"/>
                      <a:pt x="3" y="3"/>
                      <a:pt x="2" y="2"/>
                    </a:cubicBezTo>
                    <a:cubicBezTo>
                      <a:pt x="2" y="1"/>
                      <a:pt x="2" y="1"/>
                      <a:pt x="2" y="1"/>
                    </a:cubicBezTo>
                    <a:cubicBezTo>
                      <a:pt x="0" y="2"/>
                      <a:pt x="0" y="2"/>
                      <a:pt x="0" y="2"/>
                    </a:cubicBezTo>
                    <a:cubicBezTo>
                      <a:pt x="2" y="1"/>
                      <a:pt x="4" y="0"/>
                      <a:pt x="6"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1" name="Freeform 1295">
                <a:extLst>
                  <a:ext uri="{FF2B5EF4-FFF2-40B4-BE49-F238E27FC236}">
                    <a16:creationId xmlns:a16="http://schemas.microsoft.com/office/drawing/2014/main" id="{A9D8452C-255F-4E1B-B395-B0B39F9AA0BD}"/>
                  </a:ext>
                </a:extLst>
              </p:cNvPr>
              <p:cNvSpPr/>
              <p:nvPr/>
            </p:nvSpPr>
            <p:spPr bwMode="auto">
              <a:xfrm>
                <a:off x="3965" y="170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2" name="Freeform 1296">
                <a:extLst>
                  <a:ext uri="{FF2B5EF4-FFF2-40B4-BE49-F238E27FC236}">
                    <a16:creationId xmlns:a16="http://schemas.microsoft.com/office/drawing/2014/main" id="{2F92EFCD-7A5B-41D4-8D08-5B1E04783A4E}"/>
                  </a:ext>
                </a:extLst>
              </p:cNvPr>
              <p:cNvSpPr/>
              <p:nvPr/>
            </p:nvSpPr>
            <p:spPr bwMode="auto">
              <a:xfrm>
                <a:off x="3997" y="1697"/>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3" name="Freeform 1297">
                <a:extLst>
                  <a:ext uri="{FF2B5EF4-FFF2-40B4-BE49-F238E27FC236}">
                    <a16:creationId xmlns:a16="http://schemas.microsoft.com/office/drawing/2014/main" id="{779E1603-5CC0-48C2-93F1-A791C3A087DB}"/>
                  </a:ext>
                </a:extLst>
              </p:cNvPr>
              <p:cNvSpPr/>
              <p:nvPr/>
            </p:nvSpPr>
            <p:spPr bwMode="auto">
              <a:xfrm>
                <a:off x="4214" y="1700"/>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4" name="Freeform 1298">
                <a:extLst>
                  <a:ext uri="{FF2B5EF4-FFF2-40B4-BE49-F238E27FC236}">
                    <a16:creationId xmlns:a16="http://schemas.microsoft.com/office/drawing/2014/main" id="{FADAAB0C-6F1C-44FB-ACB6-11EB47403461}"/>
                  </a:ext>
                </a:extLst>
              </p:cNvPr>
              <p:cNvSpPr/>
              <p:nvPr/>
            </p:nvSpPr>
            <p:spPr bwMode="auto">
              <a:xfrm>
                <a:off x="4243" y="1700"/>
                <a:ext cx="19" cy="13"/>
              </a:xfrm>
              <a:custGeom>
                <a:gdLst>
                  <a:gd name="T0" fmla="*/ 5 w 7"/>
                  <a:gd name="T1" fmla="*/ 2 h 5"/>
                  <a:gd name="T2" fmla="*/ 5 w 7"/>
                  <a:gd name="T3" fmla="*/ 2 h 5"/>
                  <a:gd name="T4" fmla="*/ 3 w 7"/>
                  <a:gd name="T5" fmla="*/ 4 h 5"/>
                  <a:gd name="T6" fmla="*/ 3 w 7"/>
                  <a:gd name="T7" fmla="*/ 4 h 5"/>
                  <a:gd name="T8" fmla="*/ 3 w 7"/>
                  <a:gd name="T9" fmla="*/ 4 h 5"/>
                  <a:gd name="T10" fmla="*/ 2 w 7"/>
                  <a:gd name="T11" fmla="*/ 4 h 5"/>
                  <a:gd name="T12" fmla="*/ 0 w 7"/>
                  <a:gd name="T13" fmla="*/ 4 h 5"/>
                  <a:gd name="T14" fmla="*/ 6 w 7"/>
                  <a:gd name="T15" fmla="*/ 0 h 5"/>
                  <a:gd name="T16" fmla="*/ 5 w 7"/>
                  <a:gd name="T17"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2"/>
                    </a:moveTo>
                    <a:cubicBezTo>
                      <a:pt x="6" y="2"/>
                      <a:pt x="5" y="2"/>
                      <a:pt x="5" y="2"/>
                    </a:cubicBezTo>
                    <a:cubicBezTo>
                      <a:pt x="5" y="3"/>
                      <a:pt x="3" y="3"/>
                      <a:pt x="3" y="4"/>
                    </a:cubicBezTo>
                    <a:cubicBezTo>
                      <a:pt x="3" y="4"/>
                      <a:pt x="3" y="4"/>
                      <a:pt x="3" y="4"/>
                    </a:cubicBezTo>
                    <a:cubicBezTo>
                      <a:pt x="3" y="4"/>
                      <a:pt x="3" y="4"/>
                      <a:pt x="3" y="4"/>
                    </a:cubicBezTo>
                    <a:cubicBezTo>
                      <a:pt x="2" y="4"/>
                      <a:pt x="2" y="4"/>
                      <a:pt x="2" y="4"/>
                    </a:cubicBezTo>
                    <a:cubicBezTo>
                      <a:pt x="2" y="5"/>
                      <a:pt x="1" y="5"/>
                      <a:pt x="0" y="4"/>
                    </a:cubicBezTo>
                    <a:cubicBezTo>
                      <a:pt x="2" y="3"/>
                      <a:pt x="4" y="2"/>
                      <a:pt x="6" y="0"/>
                    </a:cubicBezTo>
                    <a:cubicBezTo>
                      <a:pt x="7" y="1"/>
                      <a:pt x="6"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5" name="Freeform 1299">
                <a:extLst>
                  <a:ext uri="{FF2B5EF4-FFF2-40B4-BE49-F238E27FC236}">
                    <a16:creationId xmlns:a16="http://schemas.microsoft.com/office/drawing/2014/main" id="{E7E70221-FFFC-499C-9D5E-DE60BA862911}"/>
                  </a:ext>
                </a:extLst>
              </p:cNvPr>
              <p:cNvSpPr/>
              <p:nvPr/>
            </p:nvSpPr>
            <p:spPr bwMode="auto">
              <a:xfrm>
                <a:off x="3698" y="1703"/>
                <a:ext cx="8" cy="5"/>
              </a:xfrm>
              <a:custGeom>
                <a:gdLst>
                  <a:gd name="T0" fmla="*/ 3 w 3"/>
                  <a:gd name="T1" fmla="*/ 0 h 2"/>
                  <a:gd name="T2" fmla="*/ 1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0"/>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6" name="Freeform 1300">
                <a:extLst>
                  <a:ext uri="{FF2B5EF4-FFF2-40B4-BE49-F238E27FC236}">
                    <a16:creationId xmlns:a16="http://schemas.microsoft.com/office/drawing/2014/main" id="{E0390DAA-8C3B-4AB1-A289-1506FDA2F23B}"/>
                  </a:ext>
                </a:extLst>
              </p:cNvPr>
              <p:cNvSpPr/>
              <p:nvPr/>
            </p:nvSpPr>
            <p:spPr bwMode="auto">
              <a:xfrm>
                <a:off x="3947" y="1703"/>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7" name="Freeform 1301">
                <a:extLst>
                  <a:ext uri="{FF2B5EF4-FFF2-40B4-BE49-F238E27FC236}">
                    <a16:creationId xmlns:a16="http://schemas.microsoft.com/office/drawing/2014/main" id="{6E022028-5F08-48A7-B60D-0805D18337AB}"/>
                  </a:ext>
                </a:extLst>
              </p:cNvPr>
              <p:cNvSpPr/>
              <p:nvPr/>
            </p:nvSpPr>
            <p:spPr bwMode="auto">
              <a:xfrm>
                <a:off x="1986" y="1703"/>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8" name="Freeform 1302">
                <a:extLst>
                  <a:ext uri="{FF2B5EF4-FFF2-40B4-BE49-F238E27FC236}">
                    <a16:creationId xmlns:a16="http://schemas.microsoft.com/office/drawing/2014/main" id="{2A1E3ECC-655A-46E7-96AE-D53DE4AB46CD}"/>
                  </a:ext>
                </a:extLst>
              </p:cNvPr>
              <p:cNvSpPr/>
              <p:nvPr/>
            </p:nvSpPr>
            <p:spPr bwMode="auto">
              <a:xfrm flipH="1">
                <a:off x="3685" y="1703"/>
                <a:ext cx="0" cy="2"/>
              </a:xfrm>
              <a:custGeom>
                <a:gdLst>
                  <a:gd name="T0" fmla="*/ 0 h 1"/>
                  <a:gd name="T1" fmla="*/ 1 h 1"/>
                  <a:gd name="T2" fmla="*/ 0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9" name="Freeform 1303">
                <a:extLst>
                  <a:ext uri="{FF2B5EF4-FFF2-40B4-BE49-F238E27FC236}">
                    <a16:creationId xmlns:a16="http://schemas.microsoft.com/office/drawing/2014/main" id="{713D4682-146E-469C-ADF4-1E0D6115260D}"/>
                  </a:ext>
                </a:extLst>
              </p:cNvPr>
              <p:cNvSpPr/>
              <p:nvPr/>
            </p:nvSpPr>
            <p:spPr bwMode="auto">
              <a:xfrm>
                <a:off x="4179" y="1703"/>
                <a:ext cx="16" cy="10"/>
              </a:xfrm>
              <a:custGeom>
                <a:gdLst>
                  <a:gd name="T0" fmla="*/ 6 w 6"/>
                  <a:gd name="T1" fmla="*/ 1 h 4"/>
                  <a:gd name="T2" fmla="*/ 1 w 6"/>
                  <a:gd name="T3" fmla="*/ 4 h 4"/>
                  <a:gd name="T4" fmla="*/ 5 w 6"/>
                  <a:gd name="T5" fmla="*/ 0 h 4"/>
                  <a:gd name="T6" fmla="*/ 6 w 6"/>
                  <a:gd name="T7" fmla="*/ 1 h 4"/>
                </a:gdLst>
                <a:cxnLst>
                  <a:cxn ang="0">
                    <a:pos x="T0" y="T1"/>
                  </a:cxn>
                  <a:cxn ang="0">
                    <a:pos x="T2" y="T3"/>
                  </a:cxn>
                  <a:cxn ang="0">
                    <a:pos x="T4" y="T5"/>
                  </a:cxn>
                  <a:cxn ang="0">
                    <a:pos x="T6" y="T7"/>
                  </a:cxn>
                </a:cxnLst>
                <a:rect l="0" t="0" r="r" b="b"/>
                <a:pathLst>
                  <a:path w="6" h="4">
                    <a:moveTo>
                      <a:pt x="6" y="1"/>
                    </a:moveTo>
                    <a:cubicBezTo>
                      <a:pt x="4" y="2"/>
                      <a:pt x="2" y="2"/>
                      <a:pt x="1" y="4"/>
                    </a:cubicBezTo>
                    <a:cubicBezTo>
                      <a:pt x="0" y="0"/>
                      <a:pt x="4" y="3"/>
                      <a:pt x="5" y="0"/>
                    </a:cubicBezTo>
                    <a:cubicBezTo>
                      <a:pt x="5"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0" name="Freeform 1304">
                <a:extLst>
                  <a:ext uri="{FF2B5EF4-FFF2-40B4-BE49-F238E27FC236}">
                    <a16:creationId xmlns:a16="http://schemas.microsoft.com/office/drawing/2014/main" id="{4967D040-607C-4E3C-9213-B1D9597FFD50}"/>
                  </a:ext>
                </a:extLst>
              </p:cNvPr>
              <p:cNvSpPr/>
              <p:nvPr/>
            </p:nvSpPr>
            <p:spPr bwMode="auto">
              <a:xfrm>
                <a:off x="2114" y="1703"/>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1" name="Freeform 1305">
                <a:extLst>
                  <a:ext uri="{FF2B5EF4-FFF2-40B4-BE49-F238E27FC236}">
                    <a16:creationId xmlns:a16="http://schemas.microsoft.com/office/drawing/2014/main" id="{B0396B2B-1DBF-4027-8CC6-8EFFF3F12553}"/>
                  </a:ext>
                </a:extLst>
              </p:cNvPr>
              <p:cNvSpPr/>
              <p:nvPr/>
            </p:nvSpPr>
            <p:spPr bwMode="auto">
              <a:xfrm>
                <a:off x="3938" y="1705"/>
                <a:ext cx="9"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3"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2" name="Freeform 1306">
                <a:extLst>
                  <a:ext uri="{FF2B5EF4-FFF2-40B4-BE49-F238E27FC236}">
                    <a16:creationId xmlns:a16="http://schemas.microsoft.com/office/drawing/2014/main" id="{3E289603-1CCF-470D-8790-D937688ED559}"/>
                  </a:ext>
                </a:extLst>
              </p:cNvPr>
              <p:cNvSpPr/>
              <p:nvPr/>
            </p:nvSpPr>
            <p:spPr bwMode="auto">
              <a:xfrm>
                <a:off x="3979" y="1705"/>
                <a:ext cx="13" cy="11"/>
              </a:xfrm>
              <a:custGeom>
                <a:gdLst>
                  <a:gd name="T0" fmla="*/ 5 w 5"/>
                  <a:gd name="T1" fmla="*/ 0 h 4"/>
                  <a:gd name="T2" fmla="*/ 2 w 5"/>
                  <a:gd name="T3" fmla="*/ 3 h 4"/>
                  <a:gd name="T4" fmla="*/ 0 w 5"/>
                  <a:gd name="T5" fmla="*/ 4 h 4"/>
                  <a:gd name="T6" fmla="*/ 2 w 5"/>
                  <a:gd name="T7" fmla="*/ 1 h 4"/>
                  <a:gd name="T8" fmla="*/ 1 w 5"/>
                  <a:gd name="T9" fmla="*/ 1 h 4"/>
                  <a:gd name="T10" fmla="*/ 1 w 5"/>
                  <a:gd name="T11" fmla="*/ 0 h 4"/>
                  <a:gd name="T12" fmla="*/ 5 w 5"/>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2" y="2"/>
                      <a:pt x="2" y="3"/>
                    </a:cubicBezTo>
                    <a:cubicBezTo>
                      <a:pt x="1" y="4"/>
                      <a:pt x="0" y="4"/>
                      <a:pt x="0" y="4"/>
                    </a:cubicBezTo>
                    <a:cubicBezTo>
                      <a:pt x="0" y="3"/>
                      <a:pt x="2" y="3"/>
                      <a:pt x="2" y="1"/>
                    </a:cubicBezTo>
                    <a:cubicBezTo>
                      <a:pt x="1" y="1"/>
                      <a:pt x="1" y="1"/>
                      <a:pt x="1" y="1"/>
                    </a:cubicBezTo>
                    <a:cubicBezTo>
                      <a:pt x="1" y="0"/>
                      <a:pt x="1" y="0"/>
                      <a:pt x="1"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3" name="Freeform 1307">
                <a:extLst>
                  <a:ext uri="{FF2B5EF4-FFF2-40B4-BE49-F238E27FC236}">
                    <a16:creationId xmlns:a16="http://schemas.microsoft.com/office/drawing/2014/main" id="{70E0BEFB-38CD-48D5-80A8-8925A16D77C9}"/>
                  </a:ext>
                </a:extLst>
              </p:cNvPr>
              <p:cNvSpPr/>
              <p:nvPr/>
            </p:nvSpPr>
            <p:spPr bwMode="auto">
              <a:xfrm>
                <a:off x="2122" y="1705"/>
                <a:ext cx="8" cy="8"/>
              </a:xfrm>
              <a:custGeom>
                <a:gdLst>
                  <a:gd name="T0" fmla="*/ 3 w 3"/>
                  <a:gd name="T1" fmla="*/ 0 h 3"/>
                  <a:gd name="T2" fmla="*/ 1 w 3"/>
                  <a:gd name="T3" fmla="*/ 2 h 3"/>
                  <a:gd name="T4" fmla="*/ 3 w 3"/>
                  <a:gd name="T5" fmla="*/ 2 h 3"/>
                  <a:gd name="T6" fmla="*/ 3 w 3"/>
                  <a:gd name="T7" fmla="*/ 2 h 3"/>
                  <a:gd name="T8" fmla="*/ 3 w 3"/>
                  <a:gd name="T9" fmla="*/ 3 h 3"/>
                  <a:gd name="T10" fmla="*/ 1 w 3"/>
                  <a:gd name="T11" fmla="*/ 2 h 3"/>
                  <a:gd name="T12" fmla="*/ 1 w 3"/>
                  <a:gd name="T13" fmla="*/ 0 h 3"/>
                  <a:gd name="T14" fmla="*/ 3 w 3"/>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1" y="2"/>
                      <a:pt x="1" y="2"/>
                      <a:pt x="1" y="2"/>
                    </a:cubicBezTo>
                    <a:cubicBezTo>
                      <a:pt x="2" y="3"/>
                      <a:pt x="2" y="2"/>
                      <a:pt x="3" y="2"/>
                    </a:cubicBezTo>
                    <a:cubicBezTo>
                      <a:pt x="3" y="2"/>
                      <a:pt x="3" y="2"/>
                      <a:pt x="3" y="2"/>
                    </a:cubicBezTo>
                    <a:cubicBezTo>
                      <a:pt x="3" y="3"/>
                      <a:pt x="3" y="3"/>
                      <a:pt x="3" y="3"/>
                    </a:cubicBezTo>
                    <a:cubicBezTo>
                      <a:pt x="3" y="3"/>
                      <a:pt x="1" y="3"/>
                      <a:pt x="1" y="2"/>
                    </a:cubicBezTo>
                    <a:cubicBezTo>
                      <a:pt x="1" y="1"/>
                      <a:pt x="0" y="1"/>
                      <a:pt x="1" y="0"/>
                    </a:cubicBezTo>
                    <a:cubicBezTo>
                      <a:pt x="2"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4" name="Freeform 1308">
                <a:extLst>
                  <a:ext uri="{FF2B5EF4-FFF2-40B4-BE49-F238E27FC236}">
                    <a16:creationId xmlns:a16="http://schemas.microsoft.com/office/drawing/2014/main" id="{75ED6C52-9A9D-428F-9C4F-A063559B4DCC}"/>
                  </a:ext>
                </a:extLst>
              </p:cNvPr>
              <p:cNvSpPr/>
              <p:nvPr/>
            </p:nvSpPr>
            <p:spPr bwMode="auto">
              <a:xfrm>
                <a:off x="4019" y="1705"/>
                <a:ext cx="10" cy="6"/>
              </a:xfrm>
              <a:custGeom>
                <a:gdLst>
                  <a:gd name="T0" fmla="*/ 4 w 4"/>
                  <a:gd name="T1" fmla="*/ 0 h 2"/>
                  <a:gd name="T2" fmla="*/ 0 w 4"/>
                  <a:gd name="T3" fmla="*/ 1 h 2"/>
                  <a:gd name="T4" fmla="*/ 4 w 4"/>
                  <a:gd name="T5" fmla="*/ 0 h 2"/>
                </a:gdLst>
                <a:cxnLst>
                  <a:cxn ang="0">
                    <a:pos x="T0" y="T1"/>
                  </a:cxn>
                  <a:cxn ang="0">
                    <a:pos x="T2" y="T3"/>
                  </a:cxn>
                  <a:cxn ang="0">
                    <a:pos x="T4" y="T5"/>
                  </a:cxn>
                </a:cxnLst>
                <a:rect l="0" t="0" r="r" b="b"/>
                <a:pathLst>
                  <a:path w="4" h="2">
                    <a:moveTo>
                      <a:pt x="4" y="0"/>
                    </a:moveTo>
                    <a:cubicBezTo>
                      <a:pt x="4" y="2"/>
                      <a:pt x="1" y="1"/>
                      <a:pt x="0" y="1"/>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5" name="Freeform 1309">
                <a:extLst>
                  <a:ext uri="{FF2B5EF4-FFF2-40B4-BE49-F238E27FC236}">
                    <a16:creationId xmlns:a16="http://schemas.microsoft.com/office/drawing/2014/main" id="{81488836-973E-4269-807E-C1EB98C95382}"/>
                  </a:ext>
                </a:extLst>
              </p:cNvPr>
              <p:cNvSpPr/>
              <p:nvPr/>
            </p:nvSpPr>
            <p:spPr bwMode="auto">
              <a:xfrm>
                <a:off x="4155" y="1705"/>
                <a:ext cx="16" cy="14"/>
              </a:xfrm>
              <a:custGeom>
                <a:gdLst>
                  <a:gd name="T0" fmla="*/ 4 w 6"/>
                  <a:gd name="T1" fmla="*/ 1 h 5"/>
                  <a:gd name="T2" fmla="*/ 6 w 6"/>
                  <a:gd name="T3" fmla="*/ 1 h 5"/>
                  <a:gd name="T4" fmla="*/ 1 w 6"/>
                  <a:gd name="T5" fmla="*/ 4 h 5"/>
                  <a:gd name="T6" fmla="*/ 1 w 6"/>
                  <a:gd name="T7" fmla="*/ 4 h 5"/>
                  <a:gd name="T8" fmla="*/ 0 w 6"/>
                  <a:gd name="T9" fmla="*/ 3 h 5"/>
                  <a:gd name="T10" fmla="*/ 0 w 6"/>
                  <a:gd name="T11" fmla="*/ 3 h 5"/>
                  <a:gd name="T12" fmla="*/ 0 w 6"/>
                  <a:gd name="T13" fmla="*/ 1 h 5"/>
                  <a:gd name="T14" fmla="*/ 4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1"/>
                    </a:moveTo>
                    <a:cubicBezTo>
                      <a:pt x="4" y="0"/>
                      <a:pt x="5" y="1"/>
                      <a:pt x="6" y="1"/>
                    </a:cubicBezTo>
                    <a:cubicBezTo>
                      <a:pt x="4" y="3"/>
                      <a:pt x="2" y="1"/>
                      <a:pt x="1" y="4"/>
                    </a:cubicBezTo>
                    <a:cubicBezTo>
                      <a:pt x="1" y="4"/>
                      <a:pt x="1" y="4"/>
                      <a:pt x="1" y="4"/>
                    </a:cubicBezTo>
                    <a:cubicBezTo>
                      <a:pt x="0" y="5"/>
                      <a:pt x="0" y="4"/>
                      <a:pt x="0" y="3"/>
                    </a:cubicBezTo>
                    <a:cubicBezTo>
                      <a:pt x="0" y="3"/>
                      <a:pt x="0" y="3"/>
                      <a:pt x="0" y="3"/>
                    </a:cubicBezTo>
                    <a:cubicBezTo>
                      <a:pt x="1" y="3"/>
                      <a:pt x="0" y="2"/>
                      <a:pt x="0" y="1"/>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6" name="Freeform 1310">
                <a:extLst>
                  <a:ext uri="{FF2B5EF4-FFF2-40B4-BE49-F238E27FC236}">
                    <a16:creationId xmlns:a16="http://schemas.microsoft.com/office/drawing/2014/main" id="{7660A081-3D3D-47EA-B8A3-4934B8757362}"/>
                  </a:ext>
                </a:extLst>
              </p:cNvPr>
              <p:cNvSpPr/>
              <p:nvPr/>
            </p:nvSpPr>
            <p:spPr bwMode="auto">
              <a:xfrm>
                <a:off x="3917" y="1705"/>
                <a:ext cx="3" cy="3"/>
              </a:xfrm>
              <a:custGeom>
                <a:gdLst>
                  <a:gd name="T0" fmla="*/ 3 w 3"/>
                  <a:gd name="T1" fmla="*/ 0 h 3"/>
                  <a:gd name="T2" fmla="*/ 3 w 3"/>
                  <a:gd name="T3" fmla="*/ 3 h 3"/>
                  <a:gd name="T4" fmla="*/ 0 w 3"/>
                  <a:gd name="T5" fmla="*/ 3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7" name="Rectangle 1311">
                <a:extLst>
                  <a:ext uri="{FF2B5EF4-FFF2-40B4-BE49-F238E27FC236}">
                    <a16:creationId xmlns:a16="http://schemas.microsoft.com/office/drawing/2014/main" id="{88A59410-02E6-446E-B1B9-2EF0665418DD}"/>
                  </a:ext>
                </a:extLst>
              </p:cNvPr>
              <p:cNvSpPr>
                <a:spLocks noChangeArrowheads="1"/>
              </p:cNvSpPr>
              <p:nvPr/>
            </p:nvSpPr>
            <p:spPr bwMode="auto">
              <a:xfrm>
                <a:off x="2023" y="170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8" name="Freeform 1312">
                <a:extLst>
                  <a:ext uri="{FF2B5EF4-FFF2-40B4-BE49-F238E27FC236}">
                    <a16:creationId xmlns:a16="http://schemas.microsoft.com/office/drawing/2014/main" id="{51215433-5873-42D3-B583-F6727EA9F2A7}"/>
                  </a:ext>
                </a:extLst>
              </p:cNvPr>
              <p:cNvSpPr/>
              <p:nvPr/>
            </p:nvSpPr>
            <p:spPr bwMode="auto">
              <a:xfrm>
                <a:off x="3952" y="170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9" name="Freeform 1313">
                <a:extLst>
                  <a:ext uri="{FF2B5EF4-FFF2-40B4-BE49-F238E27FC236}">
                    <a16:creationId xmlns:a16="http://schemas.microsoft.com/office/drawing/2014/main" id="{EAF76A6D-6EA0-4FDE-A0FE-8711909473B6}"/>
                  </a:ext>
                </a:extLst>
              </p:cNvPr>
              <p:cNvSpPr/>
              <p:nvPr/>
            </p:nvSpPr>
            <p:spPr bwMode="auto">
              <a:xfrm>
                <a:off x="3973" y="1708"/>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2" y="1"/>
                      <a:pt x="0" y="1"/>
                      <a:pt x="1" y="0"/>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0" name="Freeform 1314">
                <a:extLst>
                  <a:ext uri="{FF2B5EF4-FFF2-40B4-BE49-F238E27FC236}">
                    <a16:creationId xmlns:a16="http://schemas.microsoft.com/office/drawing/2014/main" id="{7B430B1C-260A-40B6-9661-BF6525D7DB50}"/>
                  </a:ext>
                </a:extLst>
              </p:cNvPr>
              <p:cNvSpPr/>
              <p:nvPr/>
            </p:nvSpPr>
            <p:spPr bwMode="auto">
              <a:xfrm>
                <a:off x="1924" y="1708"/>
                <a:ext cx="8" cy="11"/>
              </a:xfrm>
              <a:custGeom>
                <a:gdLst>
                  <a:gd name="T0" fmla="*/ 3 w 3"/>
                  <a:gd name="T1" fmla="*/ 0 h 4"/>
                  <a:gd name="T2" fmla="*/ 2 w 3"/>
                  <a:gd name="T3" fmla="*/ 4 h 4"/>
                  <a:gd name="T4" fmla="*/ 0 w 3"/>
                  <a:gd name="T5" fmla="*/ 2 h 4"/>
                  <a:gd name="T6" fmla="*/ 3 w 3"/>
                  <a:gd name="T7" fmla="*/ 0 h 4"/>
                </a:gdLst>
                <a:cxnLst>
                  <a:cxn ang="0">
                    <a:pos x="T0" y="T1"/>
                  </a:cxn>
                  <a:cxn ang="0">
                    <a:pos x="T2" y="T3"/>
                  </a:cxn>
                  <a:cxn ang="0">
                    <a:pos x="T4" y="T5"/>
                  </a:cxn>
                  <a:cxn ang="0">
                    <a:pos x="T6" y="T7"/>
                  </a:cxn>
                </a:cxnLst>
                <a:rect l="0" t="0" r="r" b="b"/>
                <a:pathLst>
                  <a:path w="3" h="4">
                    <a:moveTo>
                      <a:pt x="3" y="0"/>
                    </a:moveTo>
                    <a:cubicBezTo>
                      <a:pt x="2" y="1"/>
                      <a:pt x="2" y="2"/>
                      <a:pt x="2" y="4"/>
                    </a:cubicBezTo>
                    <a:cubicBezTo>
                      <a:pt x="1" y="4"/>
                      <a:pt x="1" y="2"/>
                      <a:pt x="0" y="2"/>
                    </a:cubicBezTo>
                    <a:cubicBezTo>
                      <a:pt x="0"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1" name="Freeform 1315">
                <a:extLst>
                  <a:ext uri="{FF2B5EF4-FFF2-40B4-BE49-F238E27FC236}">
                    <a16:creationId xmlns:a16="http://schemas.microsoft.com/office/drawing/2014/main" id="{37B0CE4D-968A-4F1C-A205-32DF684D968F}"/>
                  </a:ext>
                </a:extLst>
              </p:cNvPr>
              <p:cNvSpPr/>
              <p:nvPr/>
            </p:nvSpPr>
            <p:spPr bwMode="auto">
              <a:xfrm>
                <a:off x="3658" y="1708"/>
                <a:ext cx="8" cy="5"/>
              </a:xfrm>
              <a:custGeom>
                <a:gdLst>
                  <a:gd name="T0" fmla="*/ 2 w 3"/>
                  <a:gd name="T1" fmla="*/ 2 h 2"/>
                  <a:gd name="T2" fmla="*/ 0 w 3"/>
                  <a:gd name="T3" fmla="*/ 1 h 2"/>
                  <a:gd name="T4" fmla="*/ 0 w 3"/>
                  <a:gd name="T5" fmla="*/ 1 h 2"/>
                  <a:gd name="T6" fmla="*/ 3 w 3"/>
                  <a:gd name="T7" fmla="*/ 0 h 2"/>
                  <a:gd name="T8" fmla="*/ 3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1" y="0"/>
                      <a:pt x="0" y="1"/>
                    </a:cubicBezTo>
                    <a:cubicBezTo>
                      <a:pt x="0" y="1"/>
                      <a:pt x="0" y="1"/>
                      <a:pt x="0" y="1"/>
                    </a:cubicBezTo>
                    <a:cubicBezTo>
                      <a:pt x="3" y="0"/>
                      <a:pt x="3" y="0"/>
                      <a:pt x="3" y="0"/>
                    </a:cubicBezTo>
                    <a:cubicBezTo>
                      <a:pt x="3" y="0"/>
                      <a:pt x="3" y="0"/>
                      <a:pt x="3" y="0"/>
                    </a:cubicBezTo>
                    <a:cubicBezTo>
                      <a:pt x="3" y="0"/>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2" name="Freeform 1316">
                <a:extLst>
                  <a:ext uri="{FF2B5EF4-FFF2-40B4-BE49-F238E27FC236}">
                    <a16:creationId xmlns:a16="http://schemas.microsoft.com/office/drawing/2014/main" id="{DA425E94-53A8-4444-8AA6-A81646B8F082}"/>
                  </a:ext>
                </a:extLst>
              </p:cNvPr>
              <p:cNvSpPr/>
              <p:nvPr/>
            </p:nvSpPr>
            <p:spPr bwMode="auto">
              <a:xfrm>
                <a:off x="3327" y="1708"/>
                <a:ext cx="13" cy="8"/>
              </a:xfrm>
              <a:custGeom>
                <a:gdLst>
                  <a:gd name="T0" fmla="*/ 0 w 5"/>
                  <a:gd name="T1" fmla="*/ 3 h 3"/>
                  <a:gd name="T2" fmla="*/ 3 w 5"/>
                  <a:gd name="T3" fmla="*/ 1 h 3"/>
                  <a:gd name="T4" fmla="*/ 3 w 5"/>
                  <a:gd name="T5" fmla="*/ 0 h 3"/>
                  <a:gd name="T6" fmla="*/ 4 w 5"/>
                  <a:gd name="T7" fmla="*/ 1 h 3"/>
                  <a:gd name="T8" fmla="*/ 5 w 5"/>
                  <a:gd name="T9" fmla="*/ 0 h 3"/>
                  <a:gd name="T10" fmla="*/ 0 w 5"/>
                  <a:gd name="T11" fmla="*/ 3 h 3"/>
                </a:gdLst>
                <a:cxnLst>
                  <a:cxn ang="0">
                    <a:pos x="T0" y="T1"/>
                  </a:cxn>
                  <a:cxn ang="0">
                    <a:pos x="T2" y="T3"/>
                  </a:cxn>
                  <a:cxn ang="0">
                    <a:pos x="T4" y="T5"/>
                  </a:cxn>
                  <a:cxn ang="0">
                    <a:pos x="T6" y="T7"/>
                  </a:cxn>
                  <a:cxn ang="0">
                    <a:pos x="T8" y="T9"/>
                  </a:cxn>
                  <a:cxn ang="0">
                    <a:pos x="T10" y="T11"/>
                  </a:cxn>
                </a:cxnLst>
                <a:rect l="0" t="0" r="r" b="b"/>
                <a:pathLst>
                  <a:path w="5" h="3">
                    <a:moveTo>
                      <a:pt x="0" y="3"/>
                    </a:moveTo>
                    <a:cubicBezTo>
                      <a:pt x="1" y="2"/>
                      <a:pt x="1" y="0"/>
                      <a:pt x="3" y="1"/>
                    </a:cubicBezTo>
                    <a:cubicBezTo>
                      <a:pt x="3" y="0"/>
                      <a:pt x="3" y="0"/>
                      <a:pt x="3" y="0"/>
                    </a:cubicBezTo>
                    <a:cubicBezTo>
                      <a:pt x="4" y="1"/>
                      <a:pt x="4" y="1"/>
                      <a:pt x="4" y="1"/>
                    </a:cubicBezTo>
                    <a:cubicBezTo>
                      <a:pt x="5" y="0"/>
                      <a:pt x="5" y="0"/>
                      <a:pt x="5" y="0"/>
                    </a:cubicBezTo>
                    <a:cubicBezTo>
                      <a:pt x="4" y="2"/>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3" name="Freeform 1317">
                <a:extLst>
                  <a:ext uri="{FF2B5EF4-FFF2-40B4-BE49-F238E27FC236}">
                    <a16:creationId xmlns:a16="http://schemas.microsoft.com/office/drawing/2014/main" id="{9F46B507-28E8-44CD-9179-3D7F99EF85BF}"/>
                  </a:ext>
                </a:extLst>
              </p:cNvPr>
              <p:cNvSpPr/>
              <p:nvPr/>
            </p:nvSpPr>
            <p:spPr bwMode="auto">
              <a:xfrm>
                <a:off x="2018" y="1708"/>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4" name="Freeform 1318">
                <a:extLst>
                  <a:ext uri="{FF2B5EF4-FFF2-40B4-BE49-F238E27FC236}">
                    <a16:creationId xmlns:a16="http://schemas.microsoft.com/office/drawing/2014/main" id="{02080E01-DFDB-444B-B874-BDF822F059B2}"/>
                  </a:ext>
                </a:extLst>
              </p:cNvPr>
              <p:cNvSpPr/>
              <p:nvPr/>
            </p:nvSpPr>
            <p:spPr bwMode="auto">
              <a:xfrm>
                <a:off x="2044" y="1708"/>
                <a:ext cx="11" cy="8"/>
              </a:xfrm>
              <a:custGeom>
                <a:gdLst>
                  <a:gd name="T0" fmla="*/ 4 w 4"/>
                  <a:gd name="T1" fmla="*/ 1 h 3"/>
                  <a:gd name="T2" fmla="*/ 0 w 4"/>
                  <a:gd name="T3" fmla="*/ 3 h 3"/>
                  <a:gd name="T4" fmla="*/ 3 w 4"/>
                  <a:gd name="T5" fmla="*/ 0 h 3"/>
                  <a:gd name="T6" fmla="*/ 4 w 4"/>
                  <a:gd name="T7" fmla="*/ 1 h 3"/>
                </a:gdLst>
                <a:cxnLst>
                  <a:cxn ang="0">
                    <a:pos x="T0" y="T1"/>
                  </a:cxn>
                  <a:cxn ang="0">
                    <a:pos x="T2" y="T3"/>
                  </a:cxn>
                  <a:cxn ang="0">
                    <a:pos x="T4" y="T5"/>
                  </a:cxn>
                  <a:cxn ang="0">
                    <a:pos x="T6" y="T7"/>
                  </a:cxn>
                </a:cxnLst>
                <a:rect l="0" t="0" r="r" b="b"/>
                <a:pathLst>
                  <a:path w="4" h="3">
                    <a:moveTo>
                      <a:pt x="4" y="1"/>
                    </a:moveTo>
                    <a:cubicBezTo>
                      <a:pt x="2" y="0"/>
                      <a:pt x="2" y="3"/>
                      <a:pt x="0" y="3"/>
                    </a:cubicBezTo>
                    <a:cubicBezTo>
                      <a:pt x="3" y="0"/>
                      <a:pt x="3" y="0"/>
                      <a:pt x="3"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5" name="Freeform 1319">
                <a:extLst>
                  <a:ext uri="{FF2B5EF4-FFF2-40B4-BE49-F238E27FC236}">
                    <a16:creationId xmlns:a16="http://schemas.microsoft.com/office/drawing/2014/main" id="{A3071CFB-63C0-451A-B466-258D20EF571D}"/>
                  </a:ext>
                </a:extLst>
              </p:cNvPr>
              <p:cNvSpPr/>
              <p:nvPr/>
            </p:nvSpPr>
            <p:spPr bwMode="auto">
              <a:xfrm>
                <a:off x="2098" y="1708"/>
                <a:ext cx="2" cy="3"/>
              </a:xfrm>
              <a:custGeom>
                <a:gdLst>
                  <a:gd name="T0" fmla="*/ 0 w 2"/>
                  <a:gd name="T1" fmla="*/ 0 h 3"/>
                  <a:gd name="T2" fmla="*/ 2 w 2"/>
                  <a:gd name="T3" fmla="*/ 3 h 3"/>
                  <a:gd name="T4" fmla="*/ 0 w 2"/>
                  <a:gd name="T5" fmla="*/ 0 h 3"/>
                </a:gdLst>
                <a:cxnLst>
                  <a:cxn ang="0">
                    <a:pos x="T0" y="T1"/>
                  </a:cxn>
                  <a:cxn ang="0">
                    <a:pos x="T2" y="T3"/>
                  </a:cxn>
                  <a:cxn ang="0">
                    <a:pos x="T4" y="T5"/>
                  </a:cxn>
                </a:cxnLst>
                <a:rect l="0" t="0" r="r" b="b"/>
                <a:pathLst>
                  <a:path w="2" h="3">
                    <a:moveTo>
                      <a:pt x="0" y="0"/>
                    </a:move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6" name="Freeform 1320">
                <a:extLst>
                  <a:ext uri="{FF2B5EF4-FFF2-40B4-BE49-F238E27FC236}">
                    <a16:creationId xmlns:a16="http://schemas.microsoft.com/office/drawing/2014/main" id="{2D16A657-70CA-4882-AD18-C7D262182869}"/>
                  </a:ext>
                </a:extLst>
              </p:cNvPr>
              <p:cNvSpPr/>
              <p:nvPr/>
            </p:nvSpPr>
            <p:spPr bwMode="auto">
              <a:xfrm>
                <a:off x="4315" y="1711"/>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7" name="Freeform 1321">
                <a:extLst>
                  <a:ext uri="{FF2B5EF4-FFF2-40B4-BE49-F238E27FC236}">
                    <a16:creationId xmlns:a16="http://schemas.microsoft.com/office/drawing/2014/main" id="{77C98572-2120-467E-8345-F38AB3D9F9BA}"/>
                  </a:ext>
                </a:extLst>
              </p:cNvPr>
              <p:cNvSpPr/>
              <p:nvPr/>
            </p:nvSpPr>
            <p:spPr bwMode="auto">
              <a:xfrm>
                <a:off x="3928" y="171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8" name="Freeform 1322">
                <a:extLst>
                  <a:ext uri="{FF2B5EF4-FFF2-40B4-BE49-F238E27FC236}">
                    <a16:creationId xmlns:a16="http://schemas.microsoft.com/office/drawing/2014/main" id="{6E01BDC5-1E23-48CC-AF87-B4402E91865F}"/>
                  </a:ext>
                </a:extLst>
              </p:cNvPr>
              <p:cNvSpPr/>
              <p:nvPr/>
            </p:nvSpPr>
            <p:spPr bwMode="auto">
              <a:xfrm>
                <a:off x="4171" y="1711"/>
                <a:ext cx="11" cy="5"/>
              </a:xfrm>
              <a:custGeom>
                <a:gdLst>
                  <a:gd name="T0" fmla="*/ 1 w 4"/>
                  <a:gd name="T1" fmla="*/ 2 h 2"/>
                  <a:gd name="T2" fmla="*/ 0 w 4"/>
                  <a:gd name="T3" fmla="*/ 1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0" y="2"/>
                      <a:pt x="0" y="1"/>
                      <a:pt x="0" y="1"/>
                    </a:cubicBezTo>
                    <a:cubicBezTo>
                      <a:pt x="1" y="2"/>
                      <a:pt x="2" y="0"/>
                      <a:pt x="3" y="0"/>
                    </a:cubicBezTo>
                    <a:cubicBezTo>
                      <a:pt x="4"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9" name="Freeform 1323">
                <a:extLst>
                  <a:ext uri="{FF2B5EF4-FFF2-40B4-BE49-F238E27FC236}">
                    <a16:creationId xmlns:a16="http://schemas.microsoft.com/office/drawing/2014/main" id="{479651F8-F56C-476E-A190-98C6FEFA7F80}"/>
                  </a:ext>
                </a:extLst>
              </p:cNvPr>
              <p:cNvSpPr/>
              <p:nvPr/>
            </p:nvSpPr>
            <p:spPr bwMode="auto">
              <a:xfrm>
                <a:off x="2071" y="1711"/>
                <a:ext cx="37" cy="13"/>
              </a:xfrm>
              <a:custGeom>
                <a:gdLst>
                  <a:gd name="T0" fmla="*/ 14 w 14"/>
                  <a:gd name="T1" fmla="*/ 0 h 5"/>
                  <a:gd name="T2" fmla="*/ 10 w 14"/>
                  <a:gd name="T3" fmla="*/ 2 h 5"/>
                  <a:gd name="T4" fmla="*/ 11 w 14"/>
                  <a:gd name="T5" fmla="*/ 2 h 5"/>
                  <a:gd name="T6" fmla="*/ 3 w 14"/>
                  <a:gd name="T7" fmla="*/ 3 h 5"/>
                  <a:gd name="T8" fmla="*/ 1 w 14"/>
                  <a:gd name="T9" fmla="*/ 5 h 5"/>
                  <a:gd name="T10" fmla="*/ 0 w 14"/>
                  <a:gd name="T11" fmla="*/ 3 h 5"/>
                  <a:gd name="T12" fmla="*/ 1 w 14"/>
                  <a:gd name="T13" fmla="*/ 2 h 5"/>
                  <a:gd name="T14" fmla="*/ 2 w 14"/>
                  <a:gd name="T15" fmla="*/ 2 h 5"/>
                  <a:gd name="T16" fmla="*/ 3 w 14"/>
                  <a:gd name="T17" fmla="*/ 3 h 5"/>
                  <a:gd name="T18" fmla="*/ 4 w 14"/>
                  <a:gd name="T19" fmla="*/ 2 h 5"/>
                  <a:gd name="T20" fmla="*/ 4 w 14"/>
                  <a:gd name="T21" fmla="*/ 2 h 5"/>
                  <a:gd name="T22" fmla="*/ 5 w 14"/>
                  <a:gd name="T23" fmla="*/ 1 h 5"/>
                  <a:gd name="T24" fmla="*/ 5 w 14"/>
                  <a:gd name="T25" fmla="*/ 2 h 5"/>
                  <a:gd name="T26" fmla="*/ 9 w 14"/>
                  <a:gd name="T27" fmla="*/ 1 h 5"/>
                  <a:gd name="T28" fmla="*/ 14 w 14"/>
                  <a:gd name="T2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4" y="0"/>
                    </a:moveTo>
                    <a:cubicBezTo>
                      <a:pt x="13" y="3"/>
                      <a:pt x="11" y="0"/>
                      <a:pt x="10" y="2"/>
                    </a:cubicBezTo>
                    <a:cubicBezTo>
                      <a:pt x="11" y="2"/>
                      <a:pt x="11" y="2"/>
                      <a:pt x="11" y="2"/>
                    </a:cubicBezTo>
                    <a:cubicBezTo>
                      <a:pt x="9" y="2"/>
                      <a:pt x="6" y="3"/>
                      <a:pt x="3" y="3"/>
                    </a:cubicBezTo>
                    <a:cubicBezTo>
                      <a:pt x="1" y="5"/>
                      <a:pt x="1" y="5"/>
                      <a:pt x="1" y="5"/>
                    </a:cubicBezTo>
                    <a:cubicBezTo>
                      <a:pt x="0" y="3"/>
                      <a:pt x="0" y="3"/>
                      <a:pt x="0" y="3"/>
                    </a:cubicBezTo>
                    <a:cubicBezTo>
                      <a:pt x="0" y="3"/>
                      <a:pt x="2" y="3"/>
                      <a:pt x="1" y="2"/>
                    </a:cubicBezTo>
                    <a:cubicBezTo>
                      <a:pt x="2" y="2"/>
                      <a:pt x="2" y="2"/>
                      <a:pt x="2" y="2"/>
                    </a:cubicBezTo>
                    <a:cubicBezTo>
                      <a:pt x="3" y="3"/>
                      <a:pt x="2" y="3"/>
                      <a:pt x="3" y="3"/>
                    </a:cubicBezTo>
                    <a:cubicBezTo>
                      <a:pt x="4" y="2"/>
                      <a:pt x="4" y="2"/>
                      <a:pt x="4" y="2"/>
                    </a:cubicBezTo>
                    <a:cubicBezTo>
                      <a:pt x="4" y="2"/>
                      <a:pt x="4" y="2"/>
                      <a:pt x="4" y="2"/>
                    </a:cubicBezTo>
                    <a:cubicBezTo>
                      <a:pt x="5" y="3"/>
                      <a:pt x="4" y="1"/>
                      <a:pt x="5" y="1"/>
                    </a:cubicBezTo>
                    <a:cubicBezTo>
                      <a:pt x="5" y="2"/>
                      <a:pt x="5" y="2"/>
                      <a:pt x="5" y="2"/>
                    </a:cubicBezTo>
                    <a:cubicBezTo>
                      <a:pt x="6" y="2"/>
                      <a:pt x="9" y="1"/>
                      <a:pt x="9" y="1"/>
                    </a:cubicBezTo>
                    <a:cubicBezTo>
                      <a:pt x="10" y="0"/>
                      <a:pt x="12"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0" name="Freeform 1324">
                <a:extLst>
                  <a:ext uri="{FF2B5EF4-FFF2-40B4-BE49-F238E27FC236}">
                    <a16:creationId xmlns:a16="http://schemas.microsoft.com/office/drawing/2014/main" id="{6A9C22B2-C7F9-4553-94FA-3DF281E3524A}"/>
                  </a:ext>
                </a:extLst>
              </p:cNvPr>
              <p:cNvSpPr/>
              <p:nvPr/>
            </p:nvSpPr>
            <p:spPr bwMode="auto">
              <a:xfrm>
                <a:off x="4053" y="1708"/>
                <a:ext cx="22" cy="11"/>
              </a:xfrm>
              <a:custGeom>
                <a:gdLst>
                  <a:gd name="T0" fmla="*/ 8 w 8"/>
                  <a:gd name="T1" fmla="*/ 2 h 4"/>
                  <a:gd name="T2" fmla="*/ 0 w 8"/>
                  <a:gd name="T3" fmla="*/ 4 h 4"/>
                  <a:gd name="T4" fmla="*/ 8 w 8"/>
                  <a:gd name="T5" fmla="*/ 2 h 4"/>
                </a:gdLst>
                <a:cxnLst>
                  <a:cxn ang="0">
                    <a:pos x="T0" y="T1"/>
                  </a:cxn>
                  <a:cxn ang="0">
                    <a:pos x="T2" y="T3"/>
                  </a:cxn>
                  <a:cxn ang="0">
                    <a:pos x="T4" y="T5"/>
                  </a:cxn>
                </a:cxnLst>
                <a:rect l="0" t="0" r="r" b="b"/>
                <a:pathLst>
                  <a:path w="8" h="4">
                    <a:moveTo>
                      <a:pt x="8" y="2"/>
                    </a:moveTo>
                    <a:cubicBezTo>
                      <a:pt x="6" y="1"/>
                      <a:pt x="3" y="3"/>
                      <a:pt x="0" y="4"/>
                    </a:cubicBezTo>
                    <a:cubicBezTo>
                      <a:pt x="3" y="3"/>
                      <a:pt x="5"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1" name="Freeform 1325">
                <a:extLst>
                  <a:ext uri="{FF2B5EF4-FFF2-40B4-BE49-F238E27FC236}">
                    <a16:creationId xmlns:a16="http://schemas.microsoft.com/office/drawing/2014/main" id="{CFE89D0D-7CCB-45FF-8140-2F77B50B3AB5}"/>
                  </a:ext>
                </a:extLst>
              </p:cNvPr>
              <p:cNvSpPr/>
              <p:nvPr/>
            </p:nvSpPr>
            <p:spPr bwMode="auto">
              <a:xfrm>
                <a:off x="4232" y="171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0" y="2"/>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2" name="Freeform 1326">
                <a:extLst>
                  <a:ext uri="{FF2B5EF4-FFF2-40B4-BE49-F238E27FC236}">
                    <a16:creationId xmlns:a16="http://schemas.microsoft.com/office/drawing/2014/main" id="{D0624CB7-BFD3-4AF6-804F-941F86A58E28}"/>
                  </a:ext>
                </a:extLst>
              </p:cNvPr>
              <p:cNvSpPr/>
              <p:nvPr/>
            </p:nvSpPr>
            <p:spPr bwMode="auto">
              <a:xfrm>
                <a:off x="2007" y="1711"/>
                <a:ext cx="8" cy="8"/>
              </a:xfrm>
              <a:custGeom>
                <a:gdLst>
                  <a:gd name="T0" fmla="*/ 3 w 3"/>
                  <a:gd name="T1" fmla="*/ 1 h 3"/>
                  <a:gd name="T2" fmla="*/ 3 w 3"/>
                  <a:gd name="T3" fmla="*/ 2 h 3"/>
                  <a:gd name="T4" fmla="*/ 2 w 3"/>
                  <a:gd name="T5" fmla="*/ 3 h 3"/>
                  <a:gd name="T6" fmla="*/ 1 w 3"/>
                  <a:gd name="T7" fmla="*/ 2 h 3"/>
                  <a:gd name="T8" fmla="*/ 1 w 3"/>
                  <a:gd name="T9" fmla="*/ 3 h 3"/>
                  <a:gd name="T10" fmla="*/ 0 w 3"/>
                  <a:gd name="T11" fmla="*/ 1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3" y="2"/>
                      <a:pt x="3" y="2"/>
                    </a:cubicBezTo>
                    <a:cubicBezTo>
                      <a:pt x="2" y="3"/>
                      <a:pt x="2" y="3"/>
                      <a:pt x="2" y="3"/>
                    </a:cubicBezTo>
                    <a:cubicBezTo>
                      <a:pt x="1" y="2"/>
                      <a:pt x="1" y="2"/>
                      <a:pt x="1" y="2"/>
                    </a:cubicBezTo>
                    <a:cubicBezTo>
                      <a:pt x="1" y="3"/>
                      <a:pt x="1" y="3"/>
                      <a:pt x="1" y="3"/>
                    </a:cubicBezTo>
                    <a:cubicBezTo>
                      <a:pt x="0" y="1"/>
                      <a:pt x="0" y="1"/>
                      <a:pt x="0" y="1"/>
                    </a:cubicBezTo>
                    <a:cubicBezTo>
                      <a:pt x="0"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3" name="Rectangle 1327">
                <a:extLst>
                  <a:ext uri="{FF2B5EF4-FFF2-40B4-BE49-F238E27FC236}">
                    <a16:creationId xmlns:a16="http://schemas.microsoft.com/office/drawing/2014/main" id="{6B596259-FA99-4515-9D3E-B82E14718D74}"/>
                  </a:ext>
                </a:extLst>
              </p:cNvPr>
              <p:cNvSpPr>
                <a:spLocks noChangeArrowheads="1"/>
              </p:cNvSpPr>
              <p:nvPr/>
            </p:nvSpPr>
            <p:spPr bwMode="auto">
              <a:xfrm>
                <a:off x="3399" y="1713"/>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4" name="Freeform 1328">
                <a:extLst>
                  <a:ext uri="{FF2B5EF4-FFF2-40B4-BE49-F238E27FC236}">
                    <a16:creationId xmlns:a16="http://schemas.microsoft.com/office/drawing/2014/main" id="{2C908E09-A87B-40E9-AB92-413080B8CEF6}"/>
                  </a:ext>
                </a:extLst>
              </p:cNvPr>
              <p:cNvSpPr/>
              <p:nvPr/>
            </p:nvSpPr>
            <p:spPr bwMode="auto">
              <a:xfrm>
                <a:off x="3666" y="1711"/>
                <a:ext cx="5" cy="2"/>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5" name="Freeform 1329">
                <a:extLst>
                  <a:ext uri="{FF2B5EF4-FFF2-40B4-BE49-F238E27FC236}">
                    <a16:creationId xmlns:a16="http://schemas.microsoft.com/office/drawing/2014/main" id="{67EE82C7-806D-487A-B4FE-E01958D7D55B}"/>
                  </a:ext>
                </a:extLst>
              </p:cNvPr>
              <p:cNvSpPr/>
              <p:nvPr/>
            </p:nvSpPr>
            <p:spPr bwMode="auto">
              <a:xfrm>
                <a:off x="4275" y="1713"/>
                <a:ext cx="16" cy="6"/>
              </a:xfrm>
              <a:custGeom>
                <a:gdLst>
                  <a:gd name="T0" fmla="*/ 6 w 6"/>
                  <a:gd name="T1" fmla="*/ 0 h 2"/>
                  <a:gd name="T2" fmla="*/ 6 w 6"/>
                  <a:gd name="T3" fmla="*/ 0 h 2"/>
                  <a:gd name="T4" fmla="*/ 3 w 6"/>
                  <a:gd name="T5" fmla="*/ 1 h 2"/>
                  <a:gd name="T6" fmla="*/ 0 w 6"/>
                  <a:gd name="T7" fmla="*/ 1 h 2"/>
                  <a:gd name="T8" fmla="*/ 3 w 6"/>
                  <a:gd name="T9" fmla="*/ 1 h 2"/>
                  <a:gd name="T10" fmla="*/ 3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0"/>
                      <a:pt x="6" y="0"/>
                      <a:pt x="6" y="0"/>
                    </a:cubicBezTo>
                    <a:cubicBezTo>
                      <a:pt x="6" y="1"/>
                      <a:pt x="4" y="1"/>
                      <a:pt x="3" y="1"/>
                    </a:cubicBezTo>
                    <a:cubicBezTo>
                      <a:pt x="0" y="1"/>
                      <a:pt x="0" y="1"/>
                      <a:pt x="0" y="1"/>
                    </a:cubicBezTo>
                    <a:cubicBezTo>
                      <a:pt x="1" y="1"/>
                      <a:pt x="2" y="0"/>
                      <a:pt x="3" y="1"/>
                    </a:cubicBezTo>
                    <a:cubicBezTo>
                      <a:pt x="3" y="0"/>
                      <a:pt x="3" y="0"/>
                      <a:pt x="3" y="0"/>
                    </a:cubicBezTo>
                    <a:cubicBezTo>
                      <a:pt x="3" y="2"/>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6" name="Freeform 1330">
                <a:extLst>
                  <a:ext uri="{FF2B5EF4-FFF2-40B4-BE49-F238E27FC236}">
                    <a16:creationId xmlns:a16="http://schemas.microsoft.com/office/drawing/2014/main" id="{5AAADDD3-BB15-4C60-A7BE-C1E6644065E1}"/>
                  </a:ext>
                </a:extLst>
              </p:cNvPr>
              <p:cNvSpPr/>
              <p:nvPr/>
            </p:nvSpPr>
            <p:spPr bwMode="auto">
              <a:xfrm>
                <a:off x="4144" y="1711"/>
                <a:ext cx="11" cy="8"/>
              </a:xfrm>
              <a:custGeom>
                <a:gdLst>
                  <a:gd name="T0" fmla="*/ 3 w 4"/>
                  <a:gd name="T1" fmla="*/ 1 h 3"/>
                  <a:gd name="T2" fmla="*/ 3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2" y="1"/>
                      <a:pt x="4" y="3"/>
                      <a:pt x="3" y="3"/>
                    </a:cubicBezTo>
                    <a:cubicBezTo>
                      <a:pt x="2" y="3"/>
                      <a:pt x="1" y="3"/>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7" name="Freeform 1331">
                <a:extLst>
                  <a:ext uri="{FF2B5EF4-FFF2-40B4-BE49-F238E27FC236}">
                    <a16:creationId xmlns:a16="http://schemas.microsoft.com/office/drawing/2014/main" id="{824FCA7E-6E11-41E9-B747-FE50F1F78BA4}"/>
                  </a:ext>
                </a:extLst>
              </p:cNvPr>
              <p:cNvSpPr/>
              <p:nvPr/>
            </p:nvSpPr>
            <p:spPr bwMode="auto">
              <a:xfrm>
                <a:off x="3960" y="1713"/>
                <a:ext cx="11" cy="8"/>
              </a:xfrm>
              <a:custGeom>
                <a:gdLst>
                  <a:gd name="T0" fmla="*/ 3 w 4"/>
                  <a:gd name="T1" fmla="*/ 2 h 3"/>
                  <a:gd name="T2" fmla="*/ 2 w 4"/>
                  <a:gd name="T3" fmla="*/ 1 h 3"/>
                  <a:gd name="T4" fmla="*/ 1 w 4"/>
                  <a:gd name="T5" fmla="*/ 3 h 3"/>
                  <a:gd name="T6" fmla="*/ 0 w 4"/>
                  <a:gd name="T7" fmla="*/ 3 h 3"/>
                  <a:gd name="T8" fmla="*/ 3 w 4"/>
                  <a:gd name="T9" fmla="*/ 0 h 3"/>
                  <a:gd name="T10" fmla="*/ 3 w 4"/>
                  <a:gd name="T11" fmla="*/ 2 h 3"/>
                </a:gdLst>
                <a:cxnLst>
                  <a:cxn ang="0">
                    <a:pos x="T0" y="T1"/>
                  </a:cxn>
                  <a:cxn ang="0">
                    <a:pos x="T2" y="T3"/>
                  </a:cxn>
                  <a:cxn ang="0">
                    <a:pos x="T4" y="T5"/>
                  </a:cxn>
                  <a:cxn ang="0">
                    <a:pos x="T6" y="T7"/>
                  </a:cxn>
                  <a:cxn ang="0">
                    <a:pos x="T8" y="T9"/>
                  </a:cxn>
                  <a:cxn ang="0">
                    <a:pos x="T10" y="T11"/>
                  </a:cxn>
                </a:cxnLst>
                <a:rect l="0" t="0" r="r" b="b"/>
                <a:pathLst>
                  <a:path w="4" h="3">
                    <a:moveTo>
                      <a:pt x="3" y="2"/>
                    </a:moveTo>
                    <a:cubicBezTo>
                      <a:pt x="2" y="1"/>
                      <a:pt x="2" y="1"/>
                      <a:pt x="2" y="1"/>
                    </a:cubicBezTo>
                    <a:cubicBezTo>
                      <a:pt x="3" y="2"/>
                      <a:pt x="2" y="3"/>
                      <a:pt x="1" y="3"/>
                    </a:cubicBezTo>
                    <a:cubicBezTo>
                      <a:pt x="0" y="3"/>
                      <a:pt x="0" y="3"/>
                      <a:pt x="0" y="3"/>
                    </a:cubicBezTo>
                    <a:cubicBezTo>
                      <a:pt x="3" y="0"/>
                      <a:pt x="3" y="0"/>
                      <a:pt x="3" y="0"/>
                    </a:cubicBezTo>
                    <a:cubicBezTo>
                      <a:pt x="3" y="1"/>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8" name="Freeform 1332">
                <a:extLst>
                  <a:ext uri="{FF2B5EF4-FFF2-40B4-BE49-F238E27FC236}">
                    <a16:creationId xmlns:a16="http://schemas.microsoft.com/office/drawing/2014/main" id="{C4ACF3D6-C801-4535-A460-10213D78509A}"/>
                  </a:ext>
                </a:extLst>
              </p:cNvPr>
              <p:cNvSpPr/>
              <p:nvPr/>
            </p:nvSpPr>
            <p:spPr bwMode="auto">
              <a:xfrm>
                <a:off x="4142" y="1713"/>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9" name="Freeform 1333">
                <a:extLst>
                  <a:ext uri="{FF2B5EF4-FFF2-40B4-BE49-F238E27FC236}">
                    <a16:creationId xmlns:a16="http://schemas.microsoft.com/office/drawing/2014/main" id="{9D795979-11E1-4759-9FCF-2354F8C1F84B}"/>
                  </a:ext>
                </a:extLst>
              </p:cNvPr>
              <p:cNvSpPr/>
              <p:nvPr/>
            </p:nvSpPr>
            <p:spPr bwMode="auto">
              <a:xfrm>
                <a:off x="3319" y="1716"/>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0" name="Freeform 1334">
                <a:extLst>
                  <a:ext uri="{FF2B5EF4-FFF2-40B4-BE49-F238E27FC236}">
                    <a16:creationId xmlns:a16="http://schemas.microsoft.com/office/drawing/2014/main" id="{55F89386-6FE7-4A62-9F4C-D4107614C1E4}"/>
                  </a:ext>
                </a:extLst>
              </p:cNvPr>
              <p:cNvSpPr/>
              <p:nvPr/>
            </p:nvSpPr>
            <p:spPr bwMode="auto">
              <a:xfrm>
                <a:off x="4190" y="1716"/>
                <a:ext cx="18" cy="8"/>
              </a:xfrm>
              <a:custGeom>
                <a:gdLst>
                  <a:gd name="T0" fmla="*/ 6 w 7"/>
                  <a:gd name="T1" fmla="*/ 1 h 3"/>
                  <a:gd name="T2" fmla="*/ 5 w 7"/>
                  <a:gd name="T3" fmla="*/ 2 h 3"/>
                  <a:gd name="T4" fmla="*/ 4 w 7"/>
                  <a:gd name="T5" fmla="*/ 2 h 3"/>
                  <a:gd name="T6" fmla="*/ 1 w 7"/>
                  <a:gd name="T7" fmla="*/ 3 h 3"/>
                  <a:gd name="T8" fmla="*/ 0 w 7"/>
                  <a:gd name="T9" fmla="*/ 2 h 3"/>
                  <a:gd name="T10" fmla="*/ 4 w 7"/>
                  <a:gd name="T11" fmla="*/ 1 h 3"/>
                  <a:gd name="T12" fmla="*/ 5 w 7"/>
                  <a:gd name="T13" fmla="*/ 0 h 3"/>
                  <a:gd name="T14" fmla="*/ 6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1"/>
                    </a:moveTo>
                    <a:cubicBezTo>
                      <a:pt x="5" y="2"/>
                      <a:pt x="5" y="2"/>
                      <a:pt x="5" y="2"/>
                    </a:cubicBezTo>
                    <a:cubicBezTo>
                      <a:pt x="4" y="2"/>
                      <a:pt x="4" y="2"/>
                      <a:pt x="4" y="2"/>
                    </a:cubicBezTo>
                    <a:cubicBezTo>
                      <a:pt x="4" y="2"/>
                      <a:pt x="2" y="2"/>
                      <a:pt x="1" y="3"/>
                    </a:cubicBezTo>
                    <a:cubicBezTo>
                      <a:pt x="0" y="2"/>
                      <a:pt x="0" y="2"/>
                      <a:pt x="0" y="2"/>
                    </a:cubicBezTo>
                    <a:cubicBezTo>
                      <a:pt x="1" y="2"/>
                      <a:pt x="4" y="2"/>
                      <a:pt x="4" y="1"/>
                    </a:cubicBezTo>
                    <a:cubicBezTo>
                      <a:pt x="5" y="0"/>
                      <a:pt x="5" y="0"/>
                      <a:pt x="5" y="0"/>
                    </a:cubicBezTo>
                    <a:cubicBezTo>
                      <a:pt x="5" y="0"/>
                      <a:pt x="7"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1" name="Freeform 1335">
                <a:extLst>
                  <a:ext uri="{FF2B5EF4-FFF2-40B4-BE49-F238E27FC236}">
                    <a16:creationId xmlns:a16="http://schemas.microsoft.com/office/drawing/2014/main" id="{2AE46EB0-9F88-4F22-BD1D-0EB33DFA4DF0}"/>
                  </a:ext>
                </a:extLst>
              </p:cNvPr>
              <p:cNvSpPr/>
              <p:nvPr/>
            </p:nvSpPr>
            <p:spPr bwMode="auto">
              <a:xfrm>
                <a:off x="4166" y="1716"/>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1"/>
                      <a:pt x="0"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2" name="Rectangle 1336">
                <a:extLst>
                  <a:ext uri="{FF2B5EF4-FFF2-40B4-BE49-F238E27FC236}">
                    <a16:creationId xmlns:a16="http://schemas.microsoft.com/office/drawing/2014/main" id="{F08A6507-5A6D-42DF-BBCB-777061876C6D}"/>
                  </a:ext>
                </a:extLst>
              </p:cNvPr>
              <p:cNvSpPr>
                <a:spLocks noChangeArrowheads="1"/>
              </p:cNvSpPr>
              <p:nvPr/>
            </p:nvSpPr>
            <p:spPr bwMode="auto">
              <a:xfrm>
                <a:off x="2119" y="171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3" name="Freeform 1337">
                <a:extLst>
                  <a:ext uri="{FF2B5EF4-FFF2-40B4-BE49-F238E27FC236}">
                    <a16:creationId xmlns:a16="http://schemas.microsoft.com/office/drawing/2014/main" id="{458EBE14-BC77-473A-A9B7-1C30D5AC76FA}"/>
                  </a:ext>
                </a:extLst>
              </p:cNvPr>
              <p:cNvSpPr/>
              <p:nvPr/>
            </p:nvSpPr>
            <p:spPr bwMode="auto">
              <a:xfrm>
                <a:off x="3917" y="1716"/>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4" name="Freeform 1338">
                <a:extLst>
                  <a:ext uri="{FF2B5EF4-FFF2-40B4-BE49-F238E27FC236}">
                    <a16:creationId xmlns:a16="http://schemas.microsoft.com/office/drawing/2014/main" id="{39B7DB6F-1BEE-4EE5-9FC2-2FE391AA97A4}"/>
                  </a:ext>
                </a:extLst>
              </p:cNvPr>
              <p:cNvSpPr/>
              <p:nvPr/>
            </p:nvSpPr>
            <p:spPr bwMode="auto">
              <a:xfrm>
                <a:off x="3952" y="1716"/>
                <a:ext cx="8" cy="5"/>
              </a:xfrm>
              <a:custGeom>
                <a:gdLst>
                  <a:gd name="T0" fmla="*/ 3 w 3"/>
                  <a:gd name="T1" fmla="*/ 1 h 2"/>
                  <a:gd name="T2" fmla="*/ 3 w 3"/>
                  <a:gd name="T3" fmla="*/ 2 h 2"/>
                  <a:gd name="T4" fmla="*/ 2 w 3"/>
                  <a:gd name="T5" fmla="*/ 1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2"/>
                    </a:cubicBezTo>
                    <a:cubicBezTo>
                      <a:pt x="2" y="1"/>
                      <a:pt x="2" y="1"/>
                      <a:pt x="2" y="1"/>
                    </a:cubicBezTo>
                    <a:cubicBezTo>
                      <a:pt x="1" y="2"/>
                      <a:pt x="1" y="2"/>
                      <a:pt x="1" y="2"/>
                    </a:cubicBezTo>
                    <a:cubicBezTo>
                      <a:pt x="0" y="1"/>
                      <a:pt x="0" y="1"/>
                      <a:pt x="0" y="1"/>
                    </a:cubicBezTo>
                    <a:cubicBezTo>
                      <a:pt x="1"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5" name="Freeform 1339">
                <a:extLst>
                  <a:ext uri="{FF2B5EF4-FFF2-40B4-BE49-F238E27FC236}">
                    <a16:creationId xmlns:a16="http://schemas.microsoft.com/office/drawing/2014/main" id="{107078AA-D5FB-43A1-814D-125E833F7916}"/>
                  </a:ext>
                </a:extLst>
              </p:cNvPr>
              <p:cNvSpPr/>
              <p:nvPr/>
            </p:nvSpPr>
            <p:spPr bwMode="auto">
              <a:xfrm>
                <a:off x="1994" y="1716"/>
                <a:ext cx="8" cy="5"/>
              </a:xfrm>
              <a:custGeom>
                <a:gdLst>
                  <a:gd name="T0" fmla="*/ 3 w 3"/>
                  <a:gd name="T1" fmla="*/ 1 h 2"/>
                  <a:gd name="T2" fmla="*/ 3 w 3"/>
                  <a:gd name="T3" fmla="*/ 1 h 2"/>
                  <a:gd name="T4" fmla="*/ 2 w 3"/>
                  <a:gd name="T5" fmla="*/ 2 h 2"/>
                  <a:gd name="T6" fmla="*/ 2 w 3"/>
                  <a:gd name="T7" fmla="*/ 1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2"/>
                      <a:pt x="2" y="2"/>
                    </a:cubicBezTo>
                    <a:cubicBezTo>
                      <a:pt x="2" y="1"/>
                      <a:pt x="2" y="1"/>
                      <a:pt x="2" y="1"/>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6" name="Freeform 1340">
                <a:extLst>
                  <a:ext uri="{FF2B5EF4-FFF2-40B4-BE49-F238E27FC236}">
                    <a16:creationId xmlns:a16="http://schemas.microsoft.com/office/drawing/2014/main" id="{B44C645F-445B-40BE-8404-57C02342EC4A}"/>
                  </a:ext>
                </a:extLst>
              </p:cNvPr>
              <p:cNvSpPr/>
              <p:nvPr/>
            </p:nvSpPr>
            <p:spPr bwMode="auto">
              <a:xfrm>
                <a:off x="2100" y="1719"/>
                <a:ext cx="6" cy="5"/>
              </a:xfrm>
              <a:custGeom>
                <a:gdLst>
                  <a:gd name="T0" fmla="*/ 0 w 2"/>
                  <a:gd name="T1" fmla="*/ 2 h 2"/>
                  <a:gd name="T2" fmla="*/ 2 w 2"/>
                  <a:gd name="T3" fmla="*/ 0 h 2"/>
                  <a:gd name="T4" fmla="*/ 1 w 2"/>
                  <a:gd name="T5" fmla="*/ 0 h 2"/>
                  <a:gd name="T6" fmla="*/ 2 w 2"/>
                  <a:gd name="T7" fmla="*/ 0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1"/>
                      <a:pt x="1" y="1"/>
                      <a:pt x="2" y="0"/>
                    </a:cubicBezTo>
                    <a:cubicBezTo>
                      <a:pt x="1" y="0"/>
                      <a:pt x="1" y="0"/>
                      <a:pt x="1" y="0"/>
                    </a:cubicBezTo>
                    <a:cubicBezTo>
                      <a:pt x="2" y="0"/>
                      <a:pt x="2"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7" name="Freeform 1341">
                <a:extLst>
                  <a:ext uri="{FF2B5EF4-FFF2-40B4-BE49-F238E27FC236}">
                    <a16:creationId xmlns:a16="http://schemas.microsoft.com/office/drawing/2014/main" id="{F09F6BF4-62DD-4EBE-889F-32AF91BF59E7}"/>
                  </a:ext>
                </a:extLst>
              </p:cNvPr>
              <p:cNvSpPr/>
              <p:nvPr/>
            </p:nvSpPr>
            <p:spPr bwMode="auto">
              <a:xfrm>
                <a:off x="2034" y="1719"/>
                <a:ext cx="42" cy="26"/>
              </a:xfrm>
              <a:custGeom>
                <a:gdLst>
                  <a:gd name="T0" fmla="*/ 13 w 16"/>
                  <a:gd name="T1" fmla="*/ 3 h 10"/>
                  <a:gd name="T2" fmla="*/ 14 w 16"/>
                  <a:gd name="T3" fmla="*/ 3 h 10"/>
                  <a:gd name="T4" fmla="*/ 13 w 16"/>
                  <a:gd name="T5" fmla="*/ 5 h 10"/>
                  <a:gd name="T6" fmla="*/ 13 w 16"/>
                  <a:gd name="T7" fmla="*/ 5 h 10"/>
                  <a:gd name="T8" fmla="*/ 16 w 16"/>
                  <a:gd name="T9" fmla="*/ 3 h 10"/>
                  <a:gd name="T10" fmla="*/ 11 w 16"/>
                  <a:gd name="T11" fmla="*/ 7 h 10"/>
                  <a:gd name="T12" fmla="*/ 9 w 16"/>
                  <a:gd name="T13" fmla="*/ 8 h 10"/>
                  <a:gd name="T14" fmla="*/ 9 w 16"/>
                  <a:gd name="T15" fmla="*/ 7 h 10"/>
                  <a:gd name="T16" fmla="*/ 8 w 16"/>
                  <a:gd name="T17" fmla="*/ 7 h 10"/>
                  <a:gd name="T18" fmla="*/ 8 w 16"/>
                  <a:gd name="T19" fmla="*/ 7 h 10"/>
                  <a:gd name="T20" fmla="*/ 4 w 16"/>
                  <a:gd name="T21" fmla="*/ 7 h 10"/>
                  <a:gd name="T22" fmla="*/ 5 w 16"/>
                  <a:gd name="T23" fmla="*/ 9 h 10"/>
                  <a:gd name="T24" fmla="*/ 6 w 16"/>
                  <a:gd name="T25" fmla="*/ 9 h 10"/>
                  <a:gd name="T26" fmla="*/ 6 w 16"/>
                  <a:gd name="T27" fmla="*/ 10 h 10"/>
                  <a:gd name="T28" fmla="*/ 4 w 16"/>
                  <a:gd name="T29" fmla="*/ 10 h 10"/>
                  <a:gd name="T30" fmla="*/ 4 w 16"/>
                  <a:gd name="T31" fmla="*/ 10 h 10"/>
                  <a:gd name="T32" fmla="*/ 1 w 16"/>
                  <a:gd name="T33" fmla="*/ 10 h 10"/>
                  <a:gd name="T34" fmla="*/ 2 w 16"/>
                  <a:gd name="T35" fmla="*/ 9 h 10"/>
                  <a:gd name="T36" fmla="*/ 1 w 16"/>
                  <a:gd name="T37" fmla="*/ 9 h 10"/>
                  <a:gd name="T38" fmla="*/ 1 w 16"/>
                  <a:gd name="T39" fmla="*/ 9 h 10"/>
                  <a:gd name="T40" fmla="*/ 0 w 16"/>
                  <a:gd name="T41" fmla="*/ 9 h 10"/>
                  <a:gd name="T42" fmla="*/ 2 w 16"/>
                  <a:gd name="T43" fmla="*/ 8 h 10"/>
                  <a:gd name="T44" fmla="*/ 1 w 16"/>
                  <a:gd name="T45" fmla="*/ 7 h 10"/>
                  <a:gd name="T46" fmla="*/ 2 w 16"/>
                  <a:gd name="T47" fmla="*/ 6 h 10"/>
                  <a:gd name="T48" fmla="*/ 2 w 16"/>
                  <a:gd name="T49" fmla="*/ 6 h 10"/>
                  <a:gd name="T50" fmla="*/ 3 w 16"/>
                  <a:gd name="T51" fmla="*/ 5 h 10"/>
                  <a:gd name="T52" fmla="*/ 2 w 16"/>
                  <a:gd name="T53" fmla="*/ 4 h 10"/>
                  <a:gd name="T54" fmla="*/ 10 w 16"/>
                  <a:gd name="T55" fmla="*/ 0 h 10"/>
                  <a:gd name="T56" fmla="*/ 13 w 16"/>
                  <a:gd name="T5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
                    <a:moveTo>
                      <a:pt x="13" y="3"/>
                    </a:moveTo>
                    <a:cubicBezTo>
                      <a:pt x="14" y="3"/>
                      <a:pt x="14" y="3"/>
                      <a:pt x="14" y="3"/>
                    </a:cubicBezTo>
                    <a:cubicBezTo>
                      <a:pt x="13" y="3"/>
                      <a:pt x="13" y="4"/>
                      <a:pt x="13" y="5"/>
                    </a:cubicBezTo>
                    <a:cubicBezTo>
                      <a:pt x="13" y="5"/>
                      <a:pt x="13" y="5"/>
                      <a:pt x="13" y="5"/>
                    </a:cubicBezTo>
                    <a:cubicBezTo>
                      <a:pt x="16" y="3"/>
                      <a:pt x="16" y="3"/>
                      <a:pt x="16" y="3"/>
                    </a:cubicBezTo>
                    <a:cubicBezTo>
                      <a:pt x="15" y="5"/>
                      <a:pt x="12" y="5"/>
                      <a:pt x="11" y="7"/>
                    </a:cubicBezTo>
                    <a:cubicBezTo>
                      <a:pt x="11" y="7"/>
                      <a:pt x="8" y="7"/>
                      <a:pt x="9" y="8"/>
                    </a:cubicBezTo>
                    <a:cubicBezTo>
                      <a:pt x="9" y="7"/>
                      <a:pt x="9" y="7"/>
                      <a:pt x="9" y="7"/>
                    </a:cubicBezTo>
                    <a:cubicBezTo>
                      <a:pt x="8" y="7"/>
                      <a:pt x="8" y="7"/>
                      <a:pt x="8" y="7"/>
                    </a:cubicBezTo>
                    <a:cubicBezTo>
                      <a:pt x="8" y="7"/>
                      <a:pt x="8" y="7"/>
                      <a:pt x="8" y="7"/>
                    </a:cubicBezTo>
                    <a:cubicBezTo>
                      <a:pt x="7" y="6"/>
                      <a:pt x="5" y="7"/>
                      <a:pt x="4" y="7"/>
                    </a:cubicBezTo>
                    <a:cubicBezTo>
                      <a:pt x="3" y="7"/>
                      <a:pt x="4" y="9"/>
                      <a:pt x="5" y="9"/>
                    </a:cubicBezTo>
                    <a:cubicBezTo>
                      <a:pt x="6" y="9"/>
                      <a:pt x="6" y="9"/>
                      <a:pt x="6" y="9"/>
                    </a:cubicBezTo>
                    <a:cubicBezTo>
                      <a:pt x="6" y="10"/>
                      <a:pt x="6" y="10"/>
                      <a:pt x="6" y="10"/>
                    </a:cubicBezTo>
                    <a:cubicBezTo>
                      <a:pt x="5" y="9"/>
                      <a:pt x="4" y="9"/>
                      <a:pt x="4" y="10"/>
                    </a:cubicBezTo>
                    <a:cubicBezTo>
                      <a:pt x="4" y="10"/>
                      <a:pt x="4" y="10"/>
                      <a:pt x="4" y="10"/>
                    </a:cubicBezTo>
                    <a:cubicBezTo>
                      <a:pt x="1" y="10"/>
                      <a:pt x="1" y="10"/>
                      <a:pt x="1" y="10"/>
                    </a:cubicBezTo>
                    <a:cubicBezTo>
                      <a:pt x="2" y="9"/>
                      <a:pt x="2" y="9"/>
                      <a:pt x="2" y="9"/>
                    </a:cubicBezTo>
                    <a:cubicBezTo>
                      <a:pt x="1" y="9"/>
                      <a:pt x="1" y="9"/>
                      <a:pt x="1" y="9"/>
                    </a:cubicBezTo>
                    <a:cubicBezTo>
                      <a:pt x="1" y="9"/>
                      <a:pt x="1" y="9"/>
                      <a:pt x="1" y="9"/>
                    </a:cubicBezTo>
                    <a:cubicBezTo>
                      <a:pt x="1" y="8"/>
                      <a:pt x="0" y="8"/>
                      <a:pt x="0" y="9"/>
                    </a:cubicBezTo>
                    <a:cubicBezTo>
                      <a:pt x="0" y="8"/>
                      <a:pt x="1" y="10"/>
                      <a:pt x="2" y="8"/>
                    </a:cubicBezTo>
                    <a:cubicBezTo>
                      <a:pt x="2" y="7"/>
                      <a:pt x="0" y="8"/>
                      <a:pt x="1" y="7"/>
                    </a:cubicBezTo>
                    <a:cubicBezTo>
                      <a:pt x="2" y="7"/>
                      <a:pt x="2" y="6"/>
                      <a:pt x="2" y="6"/>
                    </a:cubicBezTo>
                    <a:cubicBezTo>
                      <a:pt x="2" y="6"/>
                      <a:pt x="2" y="6"/>
                      <a:pt x="2" y="6"/>
                    </a:cubicBezTo>
                    <a:cubicBezTo>
                      <a:pt x="3" y="5"/>
                      <a:pt x="3" y="5"/>
                      <a:pt x="3" y="5"/>
                    </a:cubicBezTo>
                    <a:cubicBezTo>
                      <a:pt x="2" y="5"/>
                      <a:pt x="2" y="4"/>
                      <a:pt x="2" y="4"/>
                    </a:cubicBezTo>
                    <a:cubicBezTo>
                      <a:pt x="5" y="3"/>
                      <a:pt x="8" y="2"/>
                      <a:pt x="10" y="0"/>
                    </a:cubicBezTo>
                    <a:cubicBezTo>
                      <a:pt x="11" y="1"/>
                      <a:pt x="14" y="1"/>
                      <a:pt x="1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8" name="Freeform 1342">
                <a:extLst>
                  <a:ext uri="{FF2B5EF4-FFF2-40B4-BE49-F238E27FC236}">
                    <a16:creationId xmlns:a16="http://schemas.microsoft.com/office/drawing/2014/main" id="{D5B9BF24-51C9-4714-8447-C33F33957628}"/>
                  </a:ext>
                </a:extLst>
              </p:cNvPr>
              <p:cNvSpPr/>
              <p:nvPr/>
            </p:nvSpPr>
            <p:spPr bwMode="auto">
              <a:xfrm>
                <a:off x="2114" y="1716"/>
                <a:ext cx="5" cy="5"/>
              </a:xfrm>
              <a:custGeom>
                <a:gdLst>
                  <a:gd name="T0" fmla="*/ 2 w 2"/>
                  <a:gd name="T1" fmla="*/ 1 h 2"/>
                  <a:gd name="T2" fmla="*/ 2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9" name="Freeform 1343">
                <a:extLst>
                  <a:ext uri="{FF2B5EF4-FFF2-40B4-BE49-F238E27FC236}">
                    <a16:creationId xmlns:a16="http://schemas.microsoft.com/office/drawing/2014/main" id="{2EA17D94-E40A-4CE8-9F2B-DC4190B98BBE}"/>
                  </a:ext>
                </a:extLst>
              </p:cNvPr>
              <p:cNvSpPr/>
              <p:nvPr/>
            </p:nvSpPr>
            <p:spPr bwMode="auto">
              <a:xfrm>
                <a:off x="3631" y="1719"/>
                <a:ext cx="6" cy="5"/>
              </a:xfrm>
              <a:custGeom>
                <a:gdLst>
                  <a:gd name="T0" fmla="*/ 2 w 2"/>
                  <a:gd name="T1" fmla="*/ 0 h 2"/>
                  <a:gd name="T2" fmla="*/ 2 w 2"/>
                  <a:gd name="T3" fmla="*/ 1 h 2"/>
                  <a:gd name="T4" fmla="*/ 1 w 2"/>
                  <a:gd name="T5" fmla="*/ 1 h 2"/>
                  <a:gd name="T6" fmla="*/ 0 w 2"/>
                  <a:gd name="T7" fmla="*/ 1 h 2"/>
                  <a:gd name="T8" fmla="*/ 2 w 2"/>
                  <a:gd name="T9" fmla="*/ 2 h 2"/>
                  <a:gd name="T10" fmla="*/ 0 w 2"/>
                  <a:gd name="T11" fmla="*/ 2 h 2"/>
                  <a:gd name="T12" fmla="*/ 1 w 2"/>
                  <a:gd name="T13" fmla="*/ 1 h 2"/>
                  <a:gd name="T14" fmla="*/ 1 w 2"/>
                  <a:gd name="T15" fmla="*/ 0 h 2"/>
                  <a:gd name="T16" fmla="*/ 2 w 2"/>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cubicBezTo>
                      <a:pt x="2" y="1"/>
                      <a:pt x="2" y="1"/>
                      <a:pt x="2" y="1"/>
                    </a:cubicBezTo>
                    <a:cubicBezTo>
                      <a:pt x="1" y="1"/>
                      <a:pt x="1" y="1"/>
                      <a:pt x="1" y="1"/>
                    </a:cubicBezTo>
                    <a:cubicBezTo>
                      <a:pt x="0" y="1"/>
                      <a:pt x="0" y="1"/>
                      <a:pt x="0" y="1"/>
                    </a:cubicBezTo>
                    <a:cubicBezTo>
                      <a:pt x="2" y="2"/>
                      <a:pt x="2" y="2"/>
                      <a:pt x="2" y="2"/>
                    </a:cubicBezTo>
                    <a:cubicBezTo>
                      <a:pt x="0" y="2"/>
                      <a:pt x="0" y="2"/>
                      <a:pt x="0" y="2"/>
                    </a:cubicBezTo>
                    <a:cubicBezTo>
                      <a:pt x="0" y="2"/>
                      <a:pt x="0"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0" name="Freeform 1344">
                <a:extLst>
                  <a:ext uri="{FF2B5EF4-FFF2-40B4-BE49-F238E27FC236}">
                    <a16:creationId xmlns:a16="http://schemas.microsoft.com/office/drawing/2014/main" id="{1CFCB2A0-C2B2-4A88-8A28-66FA2612C523}"/>
                  </a:ext>
                </a:extLst>
              </p:cNvPr>
              <p:cNvSpPr/>
              <p:nvPr/>
            </p:nvSpPr>
            <p:spPr bwMode="auto">
              <a:xfrm>
                <a:off x="3968" y="1719"/>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1" name="Freeform 1345">
                <a:extLst>
                  <a:ext uri="{FF2B5EF4-FFF2-40B4-BE49-F238E27FC236}">
                    <a16:creationId xmlns:a16="http://schemas.microsoft.com/office/drawing/2014/main" id="{DB9EBB2C-E1D9-4C8B-84D4-1C2AD7732CBF}"/>
                  </a:ext>
                </a:extLst>
              </p:cNvPr>
              <p:cNvSpPr/>
              <p:nvPr/>
            </p:nvSpPr>
            <p:spPr bwMode="auto">
              <a:xfrm>
                <a:off x="1961" y="1716"/>
                <a:ext cx="14" cy="11"/>
              </a:xfrm>
              <a:custGeom>
                <a:gdLst>
                  <a:gd name="T0" fmla="*/ 3 w 5"/>
                  <a:gd name="T1" fmla="*/ 4 h 4"/>
                  <a:gd name="T2" fmla="*/ 0 w 5"/>
                  <a:gd name="T3" fmla="*/ 3 h 4"/>
                  <a:gd name="T4" fmla="*/ 0 w 5"/>
                  <a:gd name="T5" fmla="*/ 1 h 4"/>
                  <a:gd name="T6" fmla="*/ 3 w 5"/>
                  <a:gd name="T7" fmla="*/ 4 h 4"/>
                </a:gdLst>
                <a:cxnLst>
                  <a:cxn ang="0">
                    <a:pos x="T0" y="T1"/>
                  </a:cxn>
                  <a:cxn ang="0">
                    <a:pos x="T2" y="T3"/>
                  </a:cxn>
                  <a:cxn ang="0">
                    <a:pos x="T4" y="T5"/>
                  </a:cxn>
                  <a:cxn ang="0">
                    <a:pos x="T6" y="T7"/>
                  </a:cxn>
                </a:cxnLst>
                <a:rect l="0" t="0" r="r" b="b"/>
                <a:pathLst>
                  <a:path w="5" h="4">
                    <a:moveTo>
                      <a:pt x="3" y="4"/>
                    </a:moveTo>
                    <a:cubicBezTo>
                      <a:pt x="0" y="3"/>
                      <a:pt x="0" y="3"/>
                      <a:pt x="0" y="3"/>
                    </a:cubicBezTo>
                    <a:cubicBezTo>
                      <a:pt x="0" y="1"/>
                      <a:pt x="0" y="1"/>
                      <a:pt x="0" y="1"/>
                    </a:cubicBezTo>
                    <a:cubicBezTo>
                      <a:pt x="0" y="4"/>
                      <a:pt x="5" y="0"/>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2" name="Freeform 1346">
                <a:extLst>
                  <a:ext uri="{FF2B5EF4-FFF2-40B4-BE49-F238E27FC236}">
                    <a16:creationId xmlns:a16="http://schemas.microsoft.com/office/drawing/2014/main" id="{10526C81-3149-4C68-8B65-37F7EC3169F1}"/>
                  </a:ext>
                </a:extLst>
              </p:cNvPr>
              <p:cNvSpPr/>
              <p:nvPr/>
            </p:nvSpPr>
            <p:spPr bwMode="auto">
              <a:xfrm>
                <a:off x="2010" y="1719"/>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3" name="Freeform 1347">
                <a:extLst>
                  <a:ext uri="{FF2B5EF4-FFF2-40B4-BE49-F238E27FC236}">
                    <a16:creationId xmlns:a16="http://schemas.microsoft.com/office/drawing/2014/main" id="{E844278C-EDED-4C59-AE0B-F932FF688E8B}"/>
                  </a:ext>
                </a:extLst>
              </p:cNvPr>
              <p:cNvSpPr/>
              <p:nvPr/>
            </p:nvSpPr>
            <p:spPr bwMode="auto">
              <a:xfrm>
                <a:off x="4075" y="1721"/>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4" name="Freeform 1348">
                <a:extLst>
                  <a:ext uri="{FF2B5EF4-FFF2-40B4-BE49-F238E27FC236}">
                    <a16:creationId xmlns:a16="http://schemas.microsoft.com/office/drawing/2014/main" id="{DD446A69-7175-4F54-980F-4F170CFF58DB}"/>
                  </a:ext>
                </a:extLst>
              </p:cNvPr>
              <p:cNvSpPr/>
              <p:nvPr/>
            </p:nvSpPr>
            <p:spPr bwMode="auto">
              <a:xfrm>
                <a:off x="4318" y="1721"/>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1" y="0"/>
                      <a:pt x="2" y="1"/>
                      <a:pt x="3" y="0"/>
                    </a:cubicBezTo>
                    <a:cubicBezTo>
                      <a:pt x="3"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5" name="Freeform 1349">
                <a:extLst>
                  <a:ext uri="{FF2B5EF4-FFF2-40B4-BE49-F238E27FC236}">
                    <a16:creationId xmlns:a16="http://schemas.microsoft.com/office/drawing/2014/main" id="{0E8A30C8-245C-4BD6-9A4C-50B506425A0D}"/>
                  </a:ext>
                </a:extLst>
              </p:cNvPr>
              <p:cNvSpPr/>
              <p:nvPr/>
            </p:nvSpPr>
            <p:spPr bwMode="auto">
              <a:xfrm>
                <a:off x="1948"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6" name="Freeform 1350">
                <a:extLst>
                  <a:ext uri="{FF2B5EF4-FFF2-40B4-BE49-F238E27FC236}">
                    <a16:creationId xmlns:a16="http://schemas.microsoft.com/office/drawing/2014/main" id="{E4F4E5F9-F725-4398-B3D5-2E0BEF9639DE}"/>
                  </a:ext>
                </a:extLst>
              </p:cNvPr>
              <p:cNvSpPr/>
              <p:nvPr/>
            </p:nvSpPr>
            <p:spPr bwMode="auto">
              <a:xfrm>
                <a:off x="2124" y="1721"/>
                <a:ext cx="8" cy="3"/>
              </a:xfrm>
              <a:custGeom>
                <a:gdLst>
                  <a:gd name="T0" fmla="*/ 2 w 3"/>
                  <a:gd name="T1" fmla="*/ 1 h 1"/>
                  <a:gd name="T2" fmla="*/ 2 w 3"/>
                  <a:gd name="T3" fmla="*/ 1 h 1"/>
                  <a:gd name="T4" fmla="*/ 0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3" y="1"/>
                      <a:pt x="2" y="1"/>
                      <a:pt x="2"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7" name="Freeform 1351">
                <a:extLst>
                  <a:ext uri="{FF2B5EF4-FFF2-40B4-BE49-F238E27FC236}">
                    <a16:creationId xmlns:a16="http://schemas.microsoft.com/office/drawing/2014/main" id="{A049DB82-0CC6-48C4-B6C9-58078CD4D3EB}"/>
                  </a:ext>
                </a:extLst>
              </p:cNvPr>
              <p:cNvSpPr/>
              <p:nvPr/>
            </p:nvSpPr>
            <p:spPr bwMode="auto">
              <a:xfrm>
                <a:off x="3963" y="1721"/>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8" name="Freeform 1352">
                <a:extLst>
                  <a:ext uri="{FF2B5EF4-FFF2-40B4-BE49-F238E27FC236}">
                    <a16:creationId xmlns:a16="http://schemas.microsoft.com/office/drawing/2014/main" id="{7B956FF8-5010-4236-AF51-F5A50F214665}"/>
                  </a:ext>
                </a:extLst>
              </p:cNvPr>
              <p:cNvSpPr/>
              <p:nvPr/>
            </p:nvSpPr>
            <p:spPr bwMode="auto">
              <a:xfrm>
                <a:off x="4184" y="1724"/>
                <a:ext cx="6" cy="3"/>
              </a:xfrm>
              <a:custGeom>
                <a:gdLst>
                  <a:gd name="T0" fmla="*/ 2 w 2"/>
                  <a:gd name="T1" fmla="*/ 1 h 1"/>
                  <a:gd name="T2" fmla="*/ 0 w 2"/>
                  <a:gd name="T3" fmla="*/ 0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9" name="Freeform 1353">
                <a:extLst>
                  <a:ext uri="{FF2B5EF4-FFF2-40B4-BE49-F238E27FC236}">
                    <a16:creationId xmlns:a16="http://schemas.microsoft.com/office/drawing/2014/main" id="{FC0D0A1D-8C29-484A-94D2-545DCE7877DB}"/>
                  </a:ext>
                </a:extLst>
              </p:cNvPr>
              <p:cNvSpPr/>
              <p:nvPr/>
            </p:nvSpPr>
            <p:spPr bwMode="auto">
              <a:xfrm>
                <a:off x="4216"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0" name="Freeform 1354">
                <a:extLst>
                  <a:ext uri="{FF2B5EF4-FFF2-40B4-BE49-F238E27FC236}">
                    <a16:creationId xmlns:a16="http://schemas.microsoft.com/office/drawing/2014/main" id="{3D200E15-121B-4613-A2AD-F61D0DD432A1}"/>
                  </a:ext>
                </a:extLst>
              </p:cNvPr>
              <p:cNvSpPr/>
              <p:nvPr/>
            </p:nvSpPr>
            <p:spPr bwMode="auto">
              <a:xfrm>
                <a:off x="1953" y="1724"/>
                <a:ext cx="38" cy="27"/>
              </a:xfrm>
              <a:custGeom>
                <a:gdLst>
                  <a:gd name="T0" fmla="*/ 14 w 14"/>
                  <a:gd name="T1" fmla="*/ 0 h 10"/>
                  <a:gd name="T2" fmla="*/ 13 w 14"/>
                  <a:gd name="T3" fmla="*/ 2 h 10"/>
                  <a:gd name="T4" fmla="*/ 10 w 14"/>
                  <a:gd name="T5" fmla="*/ 2 h 10"/>
                  <a:gd name="T6" fmla="*/ 9 w 14"/>
                  <a:gd name="T7" fmla="*/ 4 h 10"/>
                  <a:gd name="T8" fmla="*/ 8 w 14"/>
                  <a:gd name="T9" fmla="*/ 4 h 10"/>
                  <a:gd name="T10" fmla="*/ 8 w 14"/>
                  <a:gd name="T11" fmla="*/ 3 h 10"/>
                  <a:gd name="T12" fmla="*/ 7 w 14"/>
                  <a:gd name="T13" fmla="*/ 4 h 10"/>
                  <a:gd name="T14" fmla="*/ 7 w 14"/>
                  <a:gd name="T15" fmla="*/ 4 h 10"/>
                  <a:gd name="T16" fmla="*/ 3 w 14"/>
                  <a:gd name="T17" fmla="*/ 6 h 10"/>
                  <a:gd name="T18" fmla="*/ 7 w 14"/>
                  <a:gd name="T19" fmla="*/ 7 h 10"/>
                  <a:gd name="T20" fmla="*/ 8 w 14"/>
                  <a:gd name="T21" fmla="*/ 6 h 10"/>
                  <a:gd name="T22" fmla="*/ 8 w 14"/>
                  <a:gd name="T23" fmla="*/ 6 h 10"/>
                  <a:gd name="T24" fmla="*/ 11 w 14"/>
                  <a:gd name="T25" fmla="*/ 3 h 10"/>
                  <a:gd name="T26" fmla="*/ 13 w 14"/>
                  <a:gd name="T27" fmla="*/ 2 h 10"/>
                  <a:gd name="T28" fmla="*/ 10 w 14"/>
                  <a:gd name="T29" fmla="*/ 4 h 10"/>
                  <a:gd name="T30" fmla="*/ 11 w 14"/>
                  <a:gd name="T31" fmla="*/ 6 h 10"/>
                  <a:gd name="T32" fmla="*/ 11 w 14"/>
                  <a:gd name="T33" fmla="*/ 7 h 10"/>
                  <a:gd name="T34" fmla="*/ 11 w 14"/>
                  <a:gd name="T35" fmla="*/ 6 h 10"/>
                  <a:gd name="T36" fmla="*/ 7 w 14"/>
                  <a:gd name="T37" fmla="*/ 10 h 10"/>
                  <a:gd name="T38" fmla="*/ 3 w 14"/>
                  <a:gd name="T39" fmla="*/ 9 h 10"/>
                  <a:gd name="T40" fmla="*/ 1 w 14"/>
                  <a:gd name="T41" fmla="*/ 9 h 10"/>
                  <a:gd name="T42" fmla="*/ 0 w 14"/>
                  <a:gd name="T43" fmla="*/ 8 h 10"/>
                  <a:gd name="T44" fmla="*/ 2 w 14"/>
                  <a:gd name="T45" fmla="*/ 4 h 10"/>
                  <a:gd name="T46" fmla="*/ 2 w 14"/>
                  <a:gd name="T47" fmla="*/ 4 h 10"/>
                  <a:gd name="T48" fmla="*/ 3 w 14"/>
                  <a:gd name="T49" fmla="*/ 3 h 10"/>
                  <a:gd name="T50" fmla="*/ 4 w 14"/>
                  <a:gd name="T51" fmla="*/ 4 h 10"/>
                  <a:gd name="T52" fmla="*/ 9 w 14"/>
                  <a:gd name="T53" fmla="*/ 1 h 10"/>
                  <a:gd name="T54" fmla="*/ 14 w 14"/>
                  <a:gd name="T5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4" y="0"/>
                    </a:moveTo>
                    <a:cubicBezTo>
                      <a:pt x="14" y="1"/>
                      <a:pt x="14" y="1"/>
                      <a:pt x="13" y="2"/>
                    </a:cubicBezTo>
                    <a:cubicBezTo>
                      <a:pt x="12" y="1"/>
                      <a:pt x="11" y="2"/>
                      <a:pt x="10" y="2"/>
                    </a:cubicBezTo>
                    <a:cubicBezTo>
                      <a:pt x="10" y="3"/>
                      <a:pt x="9" y="3"/>
                      <a:pt x="9" y="4"/>
                    </a:cubicBezTo>
                    <a:cubicBezTo>
                      <a:pt x="8" y="4"/>
                      <a:pt x="8" y="4"/>
                      <a:pt x="8" y="4"/>
                    </a:cubicBezTo>
                    <a:cubicBezTo>
                      <a:pt x="8" y="3"/>
                      <a:pt x="8" y="3"/>
                      <a:pt x="8" y="3"/>
                    </a:cubicBezTo>
                    <a:cubicBezTo>
                      <a:pt x="8" y="2"/>
                      <a:pt x="8" y="4"/>
                      <a:pt x="7" y="4"/>
                    </a:cubicBezTo>
                    <a:cubicBezTo>
                      <a:pt x="7" y="4"/>
                      <a:pt x="7" y="4"/>
                      <a:pt x="7" y="4"/>
                    </a:cubicBezTo>
                    <a:cubicBezTo>
                      <a:pt x="6" y="4"/>
                      <a:pt x="5" y="5"/>
                      <a:pt x="3" y="6"/>
                    </a:cubicBezTo>
                    <a:cubicBezTo>
                      <a:pt x="5" y="6"/>
                      <a:pt x="5" y="7"/>
                      <a:pt x="7" y="7"/>
                    </a:cubicBezTo>
                    <a:cubicBezTo>
                      <a:pt x="8" y="7"/>
                      <a:pt x="7" y="6"/>
                      <a:pt x="8" y="6"/>
                    </a:cubicBezTo>
                    <a:cubicBezTo>
                      <a:pt x="8" y="6"/>
                      <a:pt x="8" y="6"/>
                      <a:pt x="8" y="6"/>
                    </a:cubicBezTo>
                    <a:cubicBezTo>
                      <a:pt x="10" y="5"/>
                      <a:pt x="9" y="3"/>
                      <a:pt x="11" y="3"/>
                    </a:cubicBezTo>
                    <a:cubicBezTo>
                      <a:pt x="12" y="3"/>
                      <a:pt x="12" y="3"/>
                      <a:pt x="13" y="2"/>
                    </a:cubicBezTo>
                    <a:cubicBezTo>
                      <a:pt x="13" y="4"/>
                      <a:pt x="11" y="3"/>
                      <a:pt x="10" y="4"/>
                    </a:cubicBezTo>
                    <a:cubicBezTo>
                      <a:pt x="10" y="5"/>
                      <a:pt x="11" y="5"/>
                      <a:pt x="11" y="6"/>
                    </a:cubicBezTo>
                    <a:cubicBezTo>
                      <a:pt x="10" y="6"/>
                      <a:pt x="12" y="7"/>
                      <a:pt x="11" y="7"/>
                    </a:cubicBezTo>
                    <a:cubicBezTo>
                      <a:pt x="10" y="6"/>
                      <a:pt x="11" y="6"/>
                      <a:pt x="11" y="6"/>
                    </a:cubicBezTo>
                    <a:cubicBezTo>
                      <a:pt x="7" y="10"/>
                      <a:pt x="7" y="10"/>
                      <a:pt x="7" y="10"/>
                    </a:cubicBezTo>
                    <a:cubicBezTo>
                      <a:pt x="6" y="9"/>
                      <a:pt x="4" y="9"/>
                      <a:pt x="3" y="9"/>
                    </a:cubicBezTo>
                    <a:cubicBezTo>
                      <a:pt x="2" y="9"/>
                      <a:pt x="1" y="10"/>
                      <a:pt x="1" y="9"/>
                    </a:cubicBezTo>
                    <a:cubicBezTo>
                      <a:pt x="0" y="8"/>
                      <a:pt x="0" y="8"/>
                      <a:pt x="0" y="8"/>
                    </a:cubicBezTo>
                    <a:cubicBezTo>
                      <a:pt x="0" y="6"/>
                      <a:pt x="5" y="6"/>
                      <a:pt x="2" y="4"/>
                    </a:cubicBezTo>
                    <a:cubicBezTo>
                      <a:pt x="2" y="4"/>
                      <a:pt x="2" y="4"/>
                      <a:pt x="2" y="4"/>
                    </a:cubicBezTo>
                    <a:cubicBezTo>
                      <a:pt x="1" y="4"/>
                      <a:pt x="3" y="4"/>
                      <a:pt x="3" y="3"/>
                    </a:cubicBezTo>
                    <a:cubicBezTo>
                      <a:pt x="4" y="4"/>
                      <a:pt x="4" y="4"/>
                      <a:pt x="4" y="4"/>
                    </a:cubicBezTo>
                    <a:cubicBezTo>
                      <a:pt x="4" y="1"/>
                      <a:pt x="9" y="4"/>
                      <a:pt x="9" y="1"/>
                    </a:cubicBezTo>
                    <a:cubicBezTo>
                      <a:pt x="11" y="2"/>
                      <a:pt x="13"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1" name="Freeform 1355">
                <a:extLst>
                  <a:ext uri="{FF2B5EF4-FFF2-40B4-BE49-F238E27FC236}">
                    <a16:creationId xmlns:a16="http://schemas.microsoft.com/office/drawing/2014/main" id="{1F69302A-893F-4E0C-98B3-72AB76C204C1}"/>
                  </a:ext>
                </a:extLst>
              </p:cNvPr>
              <p:cNvSpPr/>
              <p:nvPr/>
            </p:nvSpPr>
            <p:spPr bwMode="auto">
              <a:xfrm>
                <a:off x="2060" y="172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2" name="Freeform 1356">
                <a:extLst>
                  <a:ext uri="{FF2B5EF4-FFF2-40B4-BE49-F238E27FC236}">
                    <a16:creationId xmlns:a16="http://schemas.microsoft.com/office/drawing/2014/main" id="{A9711B87-25AD-40CD-AF52-1CBFE89FCA3D}"/>
                  </a:ext>
                </a:extLst>
              </p:cNvPr>
              <p:cNvSpPr/>
              <p:nvPr/>
            </p:nvSpPr>
            <p:spPr bwMode="auto">
              <a:xfrm>
                <a:off x="4198" y="1721"/>
                <a:ext cx="10" cy="8"/>
              </a:xfrm>
              <a:custGeom>
                <a:gdLst>
                  <a:gd name="T0" fmla="*/ 4 w 4"/>
                  <a:gd name="T1" fmla="*/ 1 h 3"/>
                  <a:gd name="T2" fmla="*/ 0 w 4"/>
                  <a:gd name="T3" fmla="*/ 1 h 3"/>
                  <a:gd name="T4" fmla="*/ 4 w 4"/>
                  <a:gd name="T5" fmla="*/ 1 h 3"/>
                </a:gdLst>
                <a:cxnLst>
                  <a:cxn ang="0">
                    <a:pos x="T0" y="T1"/>
                  </a:cxn>
                  <a:cxn ang="0">
                    <a:pos x="T2" y="T3"/>
                  </a:cxn>
                  <a:cxn ang="0">
                    <a:pos x="T4" y="T5"/>
                  </a:cxn>
                </a:cxnLst>
                <a:rect l="0" t="0" r="r" b="b"/>
                <a:pathLst>
                  <a:path w="4" h="3">
                    <a:moveTo>
                      <a:pt x="4" y="1"/>
                    </a:moveTo>
                    <a:cubicBezTo>
                      <a:pt x="3" y="1"/>
                      <a:pt x="1" y="3"/>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3" name="Freeform 1357">
                <a:extLst>
                  <a:ext uri="{FF2B5EF4-FFF2-40B4-BE49-F238E27FC236}">
                    <a16:creationId xmlns:a16="http://schemas.microsoft.com/office/drawing/2014/main" id="{CDE3A03C-E8BB-4DD9-86E8-AAAFE9691796}"/>
                  </a:ext>
                </a:extLst>
              </p:cNvPr>
              <p:cNvSpPr/>
              <p:nvPr/>
            </p:nvSpPr>
            <p:spPr bwMode="auto">
              <a:xfrm>
                <a:off x="4305" y="1724"/>
                <a:ext cx="8" cy="5"/>
              </a:xfrm>
              <a:custGeom>
                <a:gdLst>
                  <a:gd name="T0" fmla="*/ 0 w 3"/>
                  <a:gd name="T1" fmla="*/ 2 h 2"/>
                  <a:gd name="T2" fmla="*/ 0 w 3"/>
                  <a:gd name="T3" fmla="*/ 1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0" y="1"/>
                      <a:pt x="0" y="1"/>
                    </a:cubicBezTo>
                    <a:cubicBezTo>
                      <a:pt x="3" y="0"/>
                      <a:pt x="3" y="0"/>
                      <a:pt x="3" y="0"/>
                    </a:cubicBezTo>
                    <a:cubicBezTo>
                      <a:pt x="3" y="2"/>
                      <a:pt x="1" y="0"/>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4" name="Freeform 1358">
                <a:extLst>
                  <a:ext uri="{FF2B5EF4-FFF2-40B4-BE49-F238E27FC236}">
                    <a16:creationId xmlns:a16="http://schemas.microsoft.com/office/drawing/2014/main" id="{3EB24DCF-CA1D-4DB6-A317-EF7A8206D571}"/>
                  </a:ext>
                </a:extLst>
              </p:cNvPr>
              <p:cNvSpPr/>
              <p:nvPr/>
            </p:nvSpPr>
            <p:spPr bwMode="auto">
              <a:xfrm>
                <a:off x="3933" y="1727"/>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5" name="Freeform 1359">
                <a:extLst>
                  <a:ext uri="{FF2B5EF4-FFF2-40B4-BE49-F238E27FC236}">
                    <a16:creationId xmlns:a16="http://schemas.microsoft.com/office/drawing/2014/main" id="{66C6A786-4299-4B2D-A107-2AF8E8C992D2}"/>
                  </a:ext>
                </a:extLst>
              </p:cNvPr>
              <p:cNvSpPr/>
              <p:nvPr/>
            </p:nvSpPr>
            <p:spPr bwMode="auto">
              <a:xfrm>
                <a:off x="4040" y="1724"/>
                <a:ext cx="5" cy="8"/>
              </a:xfrm>
              <a:custGeom>
                <a:gdLst>
                  <a:gd name="T0" fmla="*/ 2 w 2"/>
                  <a:gd name="T1" fmla="*/ 1 h 3"/>
                  <a:gd name="T2" fmla="*/ 0 w 2"/>
                  <a:gd name="T3" fmla="*/ 3 h 3"/>
                  <a:gd name="T4" fmla="*/ 0 w 2"/>
                  <a:gd name="T5" fmla="*/ 2 h 3"/>
                  <a:gd name="T6" fmla="*/ 0 w 2"/>
                  <a:gd name="T7" fmla="*/ 2 h 3"/>
                  <a:gd name="T8" fmla="*/ 1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0" y="3"/>
                      <a:pt x="0" y="3"/>
                      <a:pt x="0" y="3"/>
                    </a:cubicBezTo>
                    <a:cubicBezTo>
                      <a:pt x="0" y="2"/>
                      <a:pt x="0" y="2"/>
                      <a:pt x="0" y="2"/>
                    </a:cubicBezTo>
                    <a:cubicBezTo>
                      <a:pt x="0" y="2"/>
                      <a:pt x="0" y="2"/>
                      <a:pt x="0" y="2"/>
                    </a:cubicBezTo>
                    <a:cubicBezTo>
                      <a:pt x="0" y="2"/>
                      <a:pt x="0" y="0"/>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6" name="Freeform 1360">
                <a:extLst>
                  <a:ext uri="{FF2B5EF4-FFF2-40B4-BE49-F238E27FC236}">
                    <a16:creationId xmlns:a16="http://schemas.microsoft.com/office/drawing/2014/main" id="{4EAD735A-D4C6-4023-A7E3-46D58E720AB5}"/>
                  </a:ext>
                </a:extLst>
              </p:cNvPr>
              <p:cNvSpPr/>
              <p:nvPr/>
            </p:nvSpPr>
            <p:spPr bwMode="auto">
              <a:xfrm>
                <a:off x="3351" y="1727"/>
                <a:ext cx="16" cy="5"/>
              </a:xfrm>
              <a:custGeom>
                <a:gdLst>
                  <a:gd name="T0" fmla="*/ 6 w 6"/>
                  <a:gd name="T1" fmla="*/ 0 h 2"/>
                  <a:gd name="T2" fmla="*/ 3 w 6"/>
                  <a:gd name="T3" fmla="*/ 2 h 2"/>
                  <a:gd name="T4" fmla="*/ 0 w 6"/>
                  <a:gd name="T5" fmla="*/ 1 h 2"/>
                  <a:gd name="T6" fmla="*/ 6 w 6"/>
                  <a:gd name="T7" fmla="*/ 0 h 2"/>
                </a:gdLst>
                <a:cxnLst>
                  <a:cxn ang="0">
                    <a:pos x="T0" y="T1"/>
                  </a:cxn>
                  <a:cxn ang="0">
                    <a:pos x="T2" y="T3"/>
                  </a:cxn>
                  <a:cxn ang="0">
                    <a:pos x="T4" y="T5"/>
                  </a:cxn>
                  <a:cxn ang="0">
                    <a:pos x="T6" y="T7"/>
                  </a:cxn>
                </a:cxnLst>
                <a:rect l="0" t="0" r="r" b="b"/>
                <a:pathLst>
                  <a:path w="6" h="2">
                    <a:moveTo>
                      <a:pt x="6" y="0"/>
                    </a:moveTo>
                    <a:cubicBezTo>
                      <a:pt x="6" y="1"/>
                      <a:pt x="3" y="1"/>
                      <a:pt x="3" y="2"/>
                    </a:cubicBezTo>
                    <a:cubicBezTo>
                      <a:pt x="0" y="1"/>
                      <a:pt x="0" y="1"/>
                      <a:pt x="0" y="1"/>
                    </a:cubicBezTo>
                    <a:cubicBezTo>
                      <a:pt x="2"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7" name="Freeform 1361">
                <a:extLst>
                  <a:ext uri="{FF2B5EF4-FFF2-40B4-BE49-F238E27FC236}">
                    <a16:creationId xmlns:a16="http://schemas.microsoft.com/office/drawing/2014/main" id="{F11F23BA-9D63-4860-86F2-736ACF87AD0D}"/>
                  </a:ext>
                </a:extLst>
              </p:cNvPr>
              <p:cNvSpPr/>
              <p:nvPr/>
            </p:nvSpPr>
            <p:spPr bwMode="auto">
              <a:xfrm>
                <a:off x="3605" y="1727"/>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8" name="Freeform 1362">
                <a:extLst>
                  <a:ext uri="{FF2B5EF4-FFF2-40B4-BE49-F238E27FC236}">
                    <a16:creationId xmlns:a16="http://schemas.microsoft.com/office/drawing/2014/main" id="{A0FFE9AD-3F64-4F96-B59F-3FBC1A44E984}"/>
                  </a:ext>
                </a:extLst>
              </p:cNvPr>
              <p:cNvSpPr/>
              <p:nvPr/>
            </p:nvSpPr>
            <p:spPr bwMode="auto">
              <a:xfrm>
                <a:off x="4195" y="172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9" name="Freeform 1363">
                <a:extLst>
                  <a:ext uri="{FF2B5EF4-FFF2-40B4-BE49-F238E27FC236}">
                    <a16:creationId xmlns:a16="http://schemas.microsoft.com/office/drawing/2014/main" id="{B88CC09F-FB19-4FCB-A2CD-8C7AD486BB0F}"/>
                  </a:ext>
                </a:extLst>
              </p:cNvPr>
              <p:cNvSpPr/>
              <p:nvPr/>
            </p:nvSpPr>
            <p:spPr bwMode="auto">
              <a:xfrm>
                <a:off x="1999" y="1727"/>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0" name="Freeform 1364">
                <a:extLst>
                  <a:ext uri="{FF2B5EF4-FFF2-40B4-BE49-F238E27FC236}">
                    <a16:creationId xmlns:a16="http://schemas.microsoft.com/office/drawing/2014/main" id="{18B33882-750D-40C8-A60D-C17E552A164D}"/>
                  </a:ext>
                </a:extLst>
              </p:cNvPr>
              <p:cNvSpPr/>
              <p:nvPr/>
            </p:nvSpPr>
            <p:spPr bwMode="auto">
              <a:xfrm>
                <a:off x="2018" y="1727"/>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1" name="Freeform 1365">
                <a:extLst>
                  <a:ext uri="{FF2B5EF4-FFF2-40B4-BE49-F238E27FC236}">
                    <a16:creationId xmlns:a16="http://schemas.microsoft.com/office/drawing/2014/main" id="{ACA8040F-459B-4DFB-BC1A-A71F831FF472}"/>
                  </a:ext>
                </a:extLst>
              </p:cNvPr>
              <p:cNvSpPr/>
              <p:nvPr/>
            </p:nvSpPr>
            <p:spPr bwMode="auto">
              <a:xfrm>
                <a:off x="3610" y="1727"/>
                <a:ext cx="8" cy="5"/>
              </a:xfrm>
              <a:custGeom>
                <a:gdLst>
                  <a:gd name="T0" fmla="*/ 3 w 3"/>
                  <a:gd name="T1" fmla="*/ 1 h 2"/>
                  <a:gd name="T2" fmla="*/ 2 w 3"/>
                  <a:gd name="T3" fmla="*/ 1 h 2"/>
                  <a:gd name="T4" fmla="*/ 2 w 3"/>
                  <a:gd name="T5" fmla="*/ 1 h 2"/>
                  <a:gd name="T6" fmla="*/ 0 w 3"/>
                  <a:gd name="T7" fmla="*/ 2 h 2"/>
                  <a:gd name="T8" fmla="*/ 1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1"/>
                      <a:pt x="2" y="1"/>
                    </a:cubicBezTo>
                    <a:cubicBezTo>
                      <a:pt x="2" y="1"/>
                      <a:pt x="2" y="1"/>
                      <a:pt x="2" y="1"/>
                    </a:cubicBezTo>
                    <a:cubicBezTo>
                      <a:pt x="2" y="2"/>
                      <a:pt x="0" y="2"/>
                      <a:pt x="0" y="2"/>
                    </a:cubicBezTo>
                    <a:cubicBezTo>
                      <a:pt x="1" y="0"/>
                      <a:pt x="1" y="0"/>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2" name="Freeform 1366">
                <a:extLst>
                  <a:ext uri="{FF2B5EF4-FFF2-40B4-BE49-F238E27FC236}">
                    <a16:creationId xmlns:a16="http://schemas.microsoft.com/office/drawing/2014/main" id="{E772BCF2-205D-4C9C-AD67-C9120F5C4B53}"/>
                  </a:ext>
                </a:extLst>
              </p:cNvPr>
              <p:cNvSpPr/>
              <p:nvPr/>
            </p:nvSpPr>
            <p:spPr bwMode="auto">
              <a:xfrm>
                <a:off x="4240" y="17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3" name="Freeform 1367">
                <a:extLst>
                  <a:ext uri="{FF2B5EF4-FFF2-40B4-BE49-F238E27FC236}">
                    <a16:creationId xmlns:a16="http://schemas.microsoft.com/office/drawing/2014/main" id="{63C23490-5994-4D78-B4CD-96CA210A5CA7}"/>
                  </a:ext>
                </a:extLst>
              </p:cNvPr>
              <p:cNvSpPr/>
              <p:nvPr/>
            </p:nvSpPr>
            <p:spPr bwMode="auto">
              <a:xfrm>
                <a:off x="4115" y="1727"/>
                <a:ext cx="2" cy="5"/>
              </a:xfrm>
              <a:custGeom>
                <a:gdLst>
                  <a:gd name="T0" fmla="*/ 2 w 2"/>
                  <a:gd name="T1" fmla="*/ 5 h 5"/>
                  <a:gd name="T2" fmla="*/ 0 w 2"/>
                  <a:gd name="T3" fmla="*/ 0 h 5"/>
                  <a:gd name="T4" fmla="*/ 2 w 2"/>
                  <a:gd name="T5" fmla="*/ 0 h 5"/>
                  <a:gd name="T6" fmla="*/ 2 w 2"/>
                  <a:gd name="T7" fmla="*/ 5 h 5"/>
                </a:gd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4" name="Freeform 1368">
                <a:extLst>
                  <a:ext uri="{FF2B5EF4-FFF2-40B4-BE49-F238E27FC236}">
                    <a16:creationId xmlns:a16="http://schemas.microsoft.com/office/drawing/2014/main" id="{48C7BA5E-2EC7-4AA5-AA0A-FC3577D9DB89}"/>
                  </a:ext>
                </a:extLst>
              </p:cNvPr>
              <p:cNvSpPr/>
              <p:nvPr/>
            </p:nvSpPr>
            <p:spPr bwMode="auto">
              <a:xfrm>
                <a:off x="4163" y="172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5" name="Freeform 1369">
                <a:extLst>
                  <a:ext uri="{FF2B5EF4-FFF2-40B4-BE49-F238E27FC236}">
                    <a16:creationId xmlns:a16="http://schemas.microsoft.com/office/drawing/2014/main" id="{AD058AB9-C0E6-4D6C-918D-5572C57E0CEC}"/>
                  </a:ext>
                </a:extLst>
              </p:cNvPr>
              <p:cNvSpPr/>
              <p:nvPr/>
            </p:nvSpPr>
            <p:spPr bwMode="auto">
              <a:xfrm flipH="1">
                <a:off x="4296" y="1729"/>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6" name="Freeform 1370">
                <a:extLst>
                  <a:ext uri="{FF2B5EF4-FFF2-40B4-BE49-F238E27FC236}">
                    <a16:creationId xmlns:a16="http://schemas.microsoft.com/office/drawing/2014/main" id="{B4A2D0E8-8B50-4169-AED3-EF3546BD6B61}"/>
                  </a:ext>
                </a:extLst>
              </p:cNvPr>
              <p:cNvSpPr/>
              <p:nvPr/>
            </p:nvSpPr>
            <p:spPr bwMode="auto">
              <a:xfrm>
                <a:off x="2060" y="1729"/>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7" name="Freeform 1371">
                <a:extLst>
                  <a:ext uri="{FF2B5EF4-FFF2-40B4-BE49-F238E27FC236}">
                    <a16:creationId xmlns:a16="http://schemas.microsoft.com/office/drawing/2014/main" id="{E7F589E5-1F72-4E04-8F29-5CAA83857642}"/>
                  </a:ext>
                </a:extLst>
              </p:cNvPr>
              <p:cNvSpPr/>
              <p:nvPr/>
            </p:nvSpPr>
            <p:spPr bwMode="auto">
              <a:xfrm>
                <a:off x="3936" y="172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8" name="Freeform 1372">
                <a:extLst>
                  <a:ext uri="{FF2B5EF4-FFF2-40B4-BE49-F238E27FC236}">
                    <a16:creationId xmlns:a16="http://schemas.microsoft.com/office/drawing/2014/main" id="{54C10582-90CF-4114-9458-45C7583D9D9F}"/>
                  </a:ext>
                </a:extLst>
              </p:cNvPr>
              <p:cNvSpPr/>
              <p:nvPr/>
            </p:nvSpPr>
            <p:spPr bwMode="auto">
              <a:xfrm>
                <a:off x="4235" y="1729"/>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9" name="Freeform 1373">
                <a:extLst>
                  <a:ext uri="{FF2B5EF4-FFF2-40B4-BE49-F238E27FC236}">
                    <a16:creationId xmlns:a16="http://schemas.microsoft.com/office/drawing/2014/main" id="{A4E678DC-FE51-4530-9B20-1ABFF821B3A2}"/>
                  </a:ext>
                </a:extLst>
              </p:cNvPr>
              <p:cNvSpPr/>
              <p:nvPr/>
            </p:nvSpPr>
            <p:spPr bwMode="auto">
              <a:xfrm>
                <a:off x="4288" y="1729"/>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0" name="Freeform 1374">
                <a:extLst>
                  <a:ext uri="{FF2B5EF4-FFF2-40B4-BE49-F238E27FC236}">
                    <a16:creationId xmlns:a16="http://schemas.microsoft.com/office/drawing/2014/main" id="{DB9B6A55-B108-4A70-80B3-7FC23E1647EB}"/>
                  </a:ext>
                </a:extLst>
              </p:cNvPr>
              <p:cNvSpPr/>
              <p:nvPr/>
            </p:nvSpPr>
            <p:spPr bwMode="auto">
              <a:xfrm>
                <a:off x="1994" y="1729"/>
                <a:ext cx="26" cy="19"/>
              </a:xfrm>
              <a:custGeom>
                <a:gdLst>
                  <a:gd name="T0" fmla="*/ 8 w 10"/>
                  <a:gd name="T1" fmla="*/ 1 h 7"/>
                  <a:gd name="T2" fmla="*/ 10 w 10"/>
                  <a:gd name="T3" fmla="*/ 1 h 7"/>
                  <a:gd name="T4" fmla="*/ 10 w 10"/>
                  <a:gd name="T5" fmla="*/ 1 h 7"/>
                  <a:gd name="T6" fmla="*/ 5 w 10"/>
                  <a:gd name="T7" fmla="*/ 4 h 7"/>
                  <a:gd name="T8" fmla="*/ 4 w 10"/>
                  <a:gd name="T9" fmla="*/ 5 h 7"/>
                  <a:gd name="T10" fmla="*/ 4 w 10"/>
                  <a:gd name="T11" fmla="*/ 4 h 7"/>
                  <a:gd name="T12" fmla="*/ 3 w 10"/>
                  <a:gd name="T13" fmla="*/ 6 h 7"/>
                  <a:gd name="T14" fmla="*/ 1 w 10"/>
                  <a:gd name="T15" fmla="*/ 7 h 7"/>
                  <a:gd name="T16" fmla="*/ 0 w 10"/>
                  <a:gd name="T17" fmla="*/ 6 h 7"/>
                  <a:gd name="T18" fmla="*/ 8 w 10"/>
                  <a:gd name="T19" fmla="*/ 1 h 7"/>
                  <a:gd name="T20" fmla="*/ 7 w 10"/>
                  <a:gd name="T21" fmla="*/ 0 h 7"/>
                  <a:gd name="T22" fmla="*/ 8 w 10"/>
                  <a:gd name="T23" fmla="*/ 0 h 7"/>
                  <a:gd name="T24" fmla="*/ 8 w 10"/>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8" y="1"/>
                    </a:moveTo>
                    <a:cubicBezTo>
                      <a:pt x="10" y="1"/>
                      <a:pt x="10" y="1"/>
                      <a:pt x="10" y="1"/>
                    </a:cubicBezTo>
                    <a:cubicBezTo>
                      <a:pt x="10" y="1"/>
                      <a:pt x="10" y="1"/>
                      <a:pt x="10" y="1"/>
                    </a:cubicBezTo>
                    <a:cubicBezTo>
                      <a:pt x="7" y="0"/>
                      <a:pt x="8" y="5"/>
                      <a:pt x="5" y="4"/>
                    </a:cubicBezTo>
                    <a:cubicBezTo>
                      <a:pt x="4" y="5"/>
                      <a:pt x="4" y="5"/>
                      <a:pt x="4" y="5"/>
                    </a:cubicBezTo>
                    <a:cubicBezTo>
                      <a:pt x="4" y="5"/>
                      <a:pt x="4" y="4"/>
                      <a:pt x="4" y="4"/>
                    </a:cubicBezTo>
                    <a:cubicBezTo>
                      <a:pt x="4" y="4"/>
                      <a:pt x="2" y="5"/>
                      <a:pt x="3" y="6"/>
                    </a:cubicBezTo>
                    <a:cubicBezTo>
                      <a:pt x="3" y="7"/>
                      <a:pt x="1" y="6"/>
                      <a:pt x="1" y="7"/>
                    </a:cubicBezTo>
                    <a:cubicBezTo>
                      <a:pt x="0" y="6"/>
                      <a:pt x="0" y="6"/>
                      <a:pt x="0" y="6"/>
                    </a:cubicBezTo>
                    <a:cubicBezTo>
                      <a:pt x="2" y="4"/>
                      <a:pt x="4" y="2"/>
                      <a:pt x="8" y="1"/>
                    </a:cubicBezTo>
                    <a:cubicBezTo>
                      <a:pt x="7" y="0"/>
                      <a:pt x="7" y="0"/>
                      <a:pt x="7" y="0"/>
                    </a:cubicBezTo>
                    <a:cubicBezTo>
                      <a:pt x="8" y="0"/>
                      <a:pt x="8" y="0"/>
                      <a:pt x="8" y="0"/>
                    </a:cubicBezTo>
                    <a:cubicBezTo>
                      <a:pt x="8"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1" name="Freeform 1375">
                <a:extLst>
                  <a:ext uri="{FF2B5EF4-FFF2-40B4-BE49-F238E27FC236}">
                    <a16:creationId xmlns:a16="http://schemas.microsoft.com/office/drawing/2014/main" id="{8D4BEDA5-4378-40CF-B38E-0C56CC8C7EC2}"/>
                  </a:ext>
                </a:extLst>
              </p:cNvPr>
              <p:cNvSpPr/>
              <p:nvPr/>
            </p:nvSpPr>
            <p:spPr bwMode="auto">
              <a:xfrm>
                <a:off x="4032" y="172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2" name="Freeform 1376">
                <a:extLst>
                  <a:ext uri="{FF2B5EF4-FFF2-40B4-BE49-F238E27FC236}">
                    <a16:creationId xmlns:a16="http://schemas.microsoft.com/office/drawing/2014/main" id="{C03A4DCD-99BA-471B-89B5-F040B66B98D5}"/>
                  </a:ext>
                </a:extLst>
              </p:cNvPr>
              <p:cNvSpPr/>
              <p:nvPr/>
            </p:nvSpPr>
            <p:spPr bwMode="auto">
              <a:xfrm flipH="1">
                <a:off x="3893" y="1732"/>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3" name="Freeform 1377">
                <a:extLst>
                  <a:ext uri="{FF2B5EF4-FFF2-40B4-BE49-F238E27FC236}">
                    <a16:creationId xmlns:a16="http://schemas.microsoft.com/office/drawing/2014/main" id="{95B3E2D7-86DA-4FBE-94E9-F58F474302BF}"/>
                  </a:ext>
                </a:extLst>
              </p:cNvPr>
              <p:cNvSpPr/>
              <p:nvPr/>
            </p:nvSpPr>
            <p:spPr bwMode="auto">
              <a:xfrm>
                <a:off x="3906" y="173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4" name="Freeform 1378">
                <a:extLst>
                  <a:ext uri="{FF2B5EF4-FFF2-40B4-BE49-F238E27FC236}">
                    <a16:creationId xmlns:a16="http://schemas.microsoft.com/office/drawing/2014/main" id="{94C0FA5F-B5E4-4896-ADD2-6C2A88FC7DC3}"/>
                  </a:ext>
                </a:extLst>
              </p:cNvPr>
              <p:cNvSpPr/>
              <p:nvPr/>
            </p:nvSpPr>
            <p:spPr bwMode="auto">
              <a:xfrm>
                <a:off x="4227" y="1732"/>
                <a:ext cx="5" cy="3"/>
              </a:xfrm>
              <a:custGeom>
                <a:gdLst>
                  <a:gd name="T0" fmla="*/ 3 w 5"/>
                  <a:gd name="T1" fmla="*/ 3 h 3"/>
                  <a:gd name="T2" fmla="*/ 0 w 5"/>
                  <a:gd name="T3" fmla="*/ 3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3"/>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5" name="Freeform 1379">
                <a:extLst>
                  <a:ext uri="{FF2B5EF4-FFF2-40B4-BE49-F238E27FC236}">
                    <a16:creationId xmlns:a16="http://schemas.microsoft.com/office/drawing/2014/main" id="{E64DFE21-B3CF-467D-9977-33C47A06F3B2}"/>
                  </a:ext>
                </a:extLst>
              </p:cNvPr>
              <p:cNvSpPr/>
              <p:nvPr/>
            </p:nvSpPr>
            <p:spPr bwMode="auto">
              <a:xfrm>
                <a:off x="2090" y="1732"/>
                <a:ext cx="5" cy="5"/>
              </a:xfrm>
              <a:custGeom>
                <a:gdLst>
                  <a:gd name="T0" fmla="*/ 0 w 2"/>
                  <a:gd name="T1" fmla="*/ 2 h 2"/>
                  <a:gd name="T2" fmla="*/ 1 w 2"/>
                  <a:gd name="T3" fmla="*/ 2 h 2"/>
                  <a:gd name="T4" fmla="*/ 0 w 2"/>
                  <a:gd name="T5" fmla="*/ 0 h 2"/>
                  <a:gd name="T6" fmla="*/ 2 w 2"/>
                  <a:gd name="T7" fmla="*/ 2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1" y="1"/>
                      <a:pt x="0" y="1"/>
                      <a:pt x="0" y="0"/>
                    </a:cubicBezTo>
                    <a:cubicBezTo>
                      <a:pt x="2" y="2"/>
                      <a:pt x="2" y="2"/>
                      <a:pt x="2"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6" name="Freeform 1380">
                <a:extLst>
                  <a:ext uri="{FF2B5EF4-FFF2-40B4-BE49-F238E27FC236}">
                    <a16:creationId xmlns:a16="http://schemas.microsoft.com/office/drawing/2014/main" id="{3F9EB62A-79B6-4EA6-8964-E75E08A276A2}"/>
                  </a:ext>
                </a:extLst>
              </p:cNvPr>
              <p:cNvSpPr/>
              <p:nvPr/>
            </p:nvSpPr>
            <p:spPr bwMode="auto">
              <a:xfrm>
                <a:off x="4256" y="1732"/>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7" name="Freeform 1381">
                <a:extLst>
                  <a:ext uri="{FF2B5EF4-FFF2-40B4-BE49-F238E27FC236}">
                    <a16:creationId xmlns:a16="http://schemas.microsoft.com/office/drawing/2014/main" id="{06B4C92E-1EF0-4B4C-A655-48939357202B}"/>
                  </a:ext>
                </a:extLst>
              </p:cNvPr>
              <p:cNvSpPr/>
              <p:nvPr/>
            </p:nvSpPr>
            <p:spPr bwMode="auto">
              <a:xfrm>
                <a:off x="2095" y="1735"/>
                <a:ext cx="5" cy="2"/>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8" name="Freeform 1382">
                <a:extLst>
                  <a:ext uri="{FF2B5EF4-FFF2-40B4-BE49-F238E27FC236}">
                    <a16:creationId xmlns:a16="http://schemas.microsoft.com/office/drawing/2014/main" id="{6F9243B2-0A19-453C-AFC5-70F4E525FEC0}"/>
                  </a:ext>
                </a:extLst>
              </p:cNvPr>
              <p:cNvSpPr/>
              <p:nvPr/>
            </p:nvSpPr>
            <p:spPr bwMode="auto">
              <a:xfrm>
                <a:off x="3837" y="1735"/>
                <a:ext cx="16" cy="13"/>
              </a:xfrm>
              <a:custGeom>
                <a:gdLst>
                  <a:gd name="T0" fmla="*/ 5 w 6"/>
                  <a:gd name="T1" fmla="*/ 1 h 5"/>
                  <a:gd name="T2" fmla="*/ 6 w 6"/>
                  <a:gd name="T3" fmla="*/ 2 h 5"/>
                  <a:gd name="T4" fmla="*/ 4 w 6"/>
                  <a:gd name="T5" fmla="*/ 2 h 5"/>
                  <a:gd name="T6" fmla="*/ 4 w 6"/>
                  <a:gd name="T7" fmla="*/ 3 h 5"/>
                  <a:gd name="T8" fmla="*/ 5 w 6"/>
                  <a:gd name="T9" fmla="*/ 3 h 5"/>
                  <a:gd name="T10" fmla="*/ 0 w 6"/>
                  <a:gd name="T11" fmla="*/ 2 h 5"/>
                  <a:gd name="T12" fmla="*/ 1 w 6"/>
                  <a:gd name="T13" fmla="*/ 0 h 5"/>
                  <a:gd name="T14" fmla="*/ 5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1"/>
                    </a:moveTo>
                    <a:cubicBezTo>
                      <a:pt x="6" y="2"/>
                      <a:pt x="6" y="2"/>
                      <a:pt x="6" y="2"/>
                    </a:cubicBezTo>
                    <a:cubicBezTo>
                      <a:pt x="5" y="2"/>
                      <a:pt x="5" y="2"/>
                      <a:pt x="4" y="2"/>
                    </a:cubicBezTo>
                    <a:cubicBezTo>
                      <a:pt x="4" y="3"/>
                      <a:pt x="4" y="3"/>
                      <a:pt x="4" y="3"/>
                    </a:cubicBezTo>
                    <a:cubicBezTo>
                      <a:pt x="5" y="3"/>
                      <a:pt x="5" y="3"/>
                      <a:pt x="5" y="3"/>
                    </a:cubicBezTo>
                    <a:cubicBezTo>
                      <a:pt x="3" y="2"/>
                      <a:pt x="1" y="5"/>
                      <a:pt x="0" y="2"/>
                    </a:cubicBezTo>
                    <a:cubicBezTo>
                      <a:pt x="1" y="0"/>
                      <a:pt x="1" y="0"/>
                      <a:pt x="1" y="0"/>
                    </a:cubicBezTo>
                    <a:cubicBezTo>
                      <a:pt x="3" y="0"/>
                      <a:pt x="3"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9" name="Freeform 1383">
                <a:extLst>
                  <a:ext uri="{FF2B5EF4-FFF2-40B4-BE49-F238E27FC236}">
                    <a16:creationId xmlns:a16="http://schemas.microsoft.com/office/drawing/2014/main" id="{FF9C6CB3-FA80-4671-86A2-1CCBB9ADF01A}"/>
                  </a:ext>
                </a:extLst>
              </p:cNvPr>
              <p:cNvSpPr/>
              <p:nvPr/>
            </p:nvSpPr>
            <p:spPr bwMode="auto">
              <a:xfrm>
                <a:off x="3925" y="1732"/>
                <a:ext cx="11" cy="5"/>
              </a:xfrm>
              <a:custGeom>
                <a:gdLst>
                  <a:gd name="T0" fmla="*/ 4 w 4"/>
                  <a:gd name="T1" fmla="*/ 1 h 2"/>
                  <a:gd name="T2" fmla="*/ 4 w 4"/>
                  <a:gd name="T3" fmla="*/ 1 h 2"/>
                  <a:gd name="T4" fmla="*/ 0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4" y="1"/>
                      <a:pt x="4" y="1"/>
                    </a:cubicBezTo>
                    <a:cubicBezTo>
                      <a:pt x="3" y="2"/>
                      <a:pt x="1" y="2"/>
                      <a:pt x="0" y="2"/>
                    </a:cubicBezTo>
                    <a:cubicBezTo>
                      <a:pt x="0" y="0"/>
                      <a:pt x="1" y="2"/>
                      <a:pt x="1"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0" name="Freeform 1384">
                <a:extLst>
                  <a:ext uri="{FF2B5EF4-FFF2-40B4-BE49-F238E27FC236}">
                    <a16:creationId xmlns:a16="http://schemas.microsoft.com/office/drawing/2014/main" id="{2CDE969F-F5E0-46AA-8874-9C721D87E958}"/>
                  </a:ext>
                </a:extLst>
              </p:cNvPr>
              <p:cNvSpPr/>
              <p:nvPr/>
            </p:nvSpPr>
            <p:spPr bwMode="auto">
              <a:xfrm>
                <a:off x="1951" y="1735"/>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1" name="Freeform 1385">
                <a:extLst>
                  <a:ext uri="{FF2B5EF4-FFF2-40B4-BE49-F238E27FC236}">
                    <a16:creationId xmlns:a16="http://schemas.microsoft.com/office/drawing/2014/main" id="{7B188071-D1CA-4034-B7A3-E0ACFC8F2D52}"/>
                  </a:ext>
                </a:extLst>
              </p:cNvPr>
              <p:cNvSpPr/>
              <p:nvPr/>
            </p:nvSpPr>
            <p:spPr bwMode="auto">
              <a:xfrm>
                <a:off x="1983" y="173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2" name="Freeform 1386">
                <a:extLst>
                  <a:ext uri="{FF2B5EF4-FFF2-40B4-BE49-F238E27FC236}">
                    <a16:creationId xmlns:a16="http://schemas.microsoft.com/office/drawing/2014/main" id="{9ACA4217-223E-404D-A73B-4577FD17AEB6}"/>
                  </a:ext>
                </a:extLst>
              </p:cNvPr>
              <p:cNvSpPr/>
              <p:nvPr/>
            </p:nvSpPr>
            <p:spPr bwMode="auto">
              <a:xfrm>
                <a:off x="2074" y="1732"/>
                <a:ext cx="5" cy="5"/>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3" name="Freeform 1387">
                <a:extLst>
                  <a:ext uri="{FF2B5EF4-FFF2-40B4-BE49-F238E27FC236}">
                    <a16:creationId xmlns:a16="http://schemas.microsoft.com/office/drawing/2014/main" id="{B8647A6F-E5F1-46DD-A7B3-6684A1FC5E20}"/>
                  </a:ext>
                </a:extLst>
              </p:cNvPr>
              <p:cNvSpPr/>
              <p:nvPr/>
            </p:nvSpPr>
            <p:spPr bwMode="auto">
              <a:xfrm>
                <a:off x="3759" y="1735"/>
                <a:ext cx="33" cy="13"/>
              </a:xfrm>
              <a:custGeom>
                <a:gdLst>
                  <a:gd name="T0" fmla="*/ 12 w 12"/>
                  <a:gd name="T1" fmla="*/ 1 h 5"/>
                  <a:gd name="T2" fmla="*/ 6 w 12"/>
                  <a:gd name="T3" fmla="*/ 4 h 5"/>
                  <a:gd name="T4" fmla="*/ 6 w 12"/>
                  <a:gd name="T5" fmla="*/ 5 h 5"/>
                  <a:gd name="T6" fmla="*/ 5 w 12"/>
                  <a:gd name="T7" fmla="*/ 4 h 5"/>
                  <a:gd name="T8" fmla="*/ 0 w 12"/>
                  <a:gd name="T9" fmla="*/ 4 h 5"/>
                  <a:gd name="T10" fmla="*/ 1 w 12"/>
                  <a:gd name="T11" fmla="*/ 2 h 5"/>
                  <a:gd name="T12" fmla="*/ 6 w 12"/>
                  <a:gd name="T13" fmla="*/ 2 h 5"/>
                  <a:gd name="T14" fmla="*/ 6 w 12"/>
                  <a:gd name="T15" fmla="*/ 1 h 5"/>
                  <a:gd name="T16" fmla="*/ 6 w 12"/>
                  <a:gd name="T17" fmla="*/ 1 h 5"/>
                  <a:gd name="T18" fmla="*/ 11 w 12"/>
                  <a:gd name="T19" fmla="*/ 0 h 5"/>
                  <a:gd name="T20" fmla="*/ 12 w 12"/>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2" y="1"/>
                    </a:moveTo>
                    <a:cubicBezTo>
                      <a:pt x="9" y="0"/>
                      <a:pt x="8" y="3"/>
                      <a:pt x="6" y="4"/>
                    </a:cubicBezTo>
                    <a:cubicBezTo>
                      <a:pt x="6" y="5"/>
                      <a:pt x="6" y="5"/>
                      <a:pt x="6" y="5"/>
                    </a:cubicBezTo>
                    <a:cubicBezTo>
                      <a:pt x="6" y="4"/>
                      <a:pt x="5" y="4"/>
                      <a:pt x="5" y="4"/>
                    </a:cubicBezTo>
                    <a:cubicBezTo>
                      <a:pt x="3" y="4"/>
                      <a:pt x="2" y="3"/>
                      <a:pt x="0" y="4"/>
                    </a:cubicBezTo>
                    <a:cubicBezTo>
                      <a:pt x="0" y="3"/>
                      <a:pt x="2" y="3"/>
                      <a:pt x="1" y="2"/>
                    </a:cubicBezTo>
                    <a:cubicBezTo>
                      <a:pt x="3" y="2"/>
                      <a:pt x="4" y="1"/>
                      <a:pt x="6" y="2"/>
                    </a:cubicBezTo>
                    <a:cubicBezTo>
                      <a:pt x="6" y="1"/>
                      <a:pt x="6" y="1"/>
                      <a:pt x="6" y="1"/>
                    </a:cubicBezTo>
                    <a:cubicBezTo>
                      <a:pt x="6" y="1"/>
                      <a:pt x="6" y="1"/>
                      <a:pt x="6" y="1"/>
                    </a:cubicBezTo>
                    <a:cubicBezTo>
                      <a:pt x="7" y="0"/>
                      <a:pt x="9" y="1"/>
                      <a:pt x="11"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4" name="Freeform 1388">
                <a:extLst>
                  <a:ext uri="{FF2B5EF4-FFF2-40B4-BE49-F238E27FC236}">
                    <a16:creationId xmlns:a16="http://schemas.microsoft.com/office/drawing/2014/main" id="{EDC6D8AF-62C0-4D5B-91C7-793133DE4FAE}"/>
                  </a:ext>
                </a:extLst>
              </p:cNvPr>
              <p:cNvSpPr/>
              <p:nvPr/>
            </p:nvSpPr>
            <p:spPr bwMode="auto">
              <a:xfrm>
                <a:off x="4085" y="1735"/>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5" name="Freeform 1389">
                <a:extLst>
                  <a:ext uri="{FF2B5EF4-FFF2-40B4-BE49-F238E27FC236}">
                    <a16:creationId xmlns:a16="http://schemas.microsoft.com/office/drawing/2014/main" id="{017A6BB3-469A-4DC5-8805-550D5A4C11BD}"/>
                  </a:ext>
                </a:extLst>
              </p:cNvPr>
              <p:cNvSpPr/>
              <p:nvPr/>
            </p:nvSpPr>
            <p:spPr bwMode="auto">
              <a:xfrm>
                <a:off x="3853" y="17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6" name="Freeform 1390">
                <a:extLst>
                  <a:ext uri="{FF2B5EF4-FFF2-40B4-BE49-F238E27FC236}">
                    <a16:creationId xmlns:a16="http://schemas.microsoft.com/office/drawing/2014/main" id="{40FE7187-CA4F-4C47-B2EE-023DF9F1ED73}"/>
                  </a:ext>
                </a:extLst>
              </p:cNvPr>
              <p:cNvSpPr/>
              <p:nvPr/>
            </p:nvSpPr>
            <p:spPr bwMode="auto">
              <a:xfrm>
                <a:off x="3824" y="1737"/>
                <a:ext cx="13" cy="11"/>
              </a:xfrm>
              <a:custGeom>
                <a:gdLst>
                  <a:gd name="T0" fmla="*/ 3 w 5"/>
                  <a:gd name="T1" fmla="*/ 0 h 4"/>
                  <a:gd name="T2" fmla="*/ 2 w 5"/>
                  <a:gd name="T3" fmla="*/ 1 h 4"/>
                  <a:gd name="T4" fmla="*/ 5 w 5"/>
                  <a:gd name="T5" fmla="*/ 2 h 4"/>
                  <a:gd name="T6" fmla="*/ 0 w 5"/>
                  <a:gd name="T7" fmla="*/ 3 h 4"/>
                  <a:gd name="T8" fmla="*/ 1 w 5"/>
                  <a:gd name="T9" fmla="*/ 2 h 4"/>
                  <a:gd name="T10" fmla="*/ 0 w 5"/>
                  <a:gd name="T11" fmla="*/ 2 h 4"/>
                  <a:gd name="T12" fmla="*/ 2 w 5"/>
                  <a:gd name="T13" fmla="*/ 0 h 4"/>
                  <a:gd name="T14" fmla="*/ 3 w 5"/>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3" y="0"/>
                      <a:pt x="2" y="1"/>
                      <a:pt x="2" y="1"/>
                    </a:cubicBezTo>
                    <a:cubicBezTo>
                      <a:pt x="5" y="2"/>
                      <a:pt x="5" y="2"/>
                      <a:pt x="5" y="2"/>
                    </a:cubicBezTo>
                    <a:cubicBezTo>
                      <a:pt x="3" y="1"/>
                      <a:pt x="2" y="4"/>
                      <a:pt x="0" y="3"/>
                    </a:cubicBezTo>
                    <a:cubicBezTo>
                      <a:pt x="1" y="2"/>
                      <a:pt x="1" y="2"/>
                      <a:pt x="1" y="2"/>
                    </a:cubicBezTo>
                    <a:cubicBezTo>
                      <a:pt x="0" y="2"/>
                      <a:pt x="0" y="2"/>
                      <a:pt x="0" y="2"/>
                    </a:cubicBezTo>
                    <a:cubicBezTo>
                      <a:pt x="0" y="2"/>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7" name="Freeform 1391">
                <a:extLst>
                  <a:ext uri="{FF2B5EF4-FFF2-40B4-BE49-F238E27FC236}">
                    <a16:creationId xmlns:a16="http://schemas.microsoft.com/office/drawing/2014/main" id="{762B01AC-AE4E-4E90-AD10-314BE220DB2D}"/>
                  </a:ext>
                </a:extLst>
              </p:cNvPr>
              <p:cNvSpPr/>
              <p:nvPr/>
            </p:nvSpPr>
            <p:spPr bwMode="auto">
              <a:xfrm>
                <a:off x="3580" y="1737"/>
                <a:ext cx="9" cy="3"/>
              </a:xfrm>
              <a:custGeom>
                <a:gdLst>
                  <a:gd name="T0" fmla="*/ 3 w 3"/>
                  <a:gd name="T1" fmla="*/ 0 h 1"/>
                  <a:gd name="T2" fmla="*/ 3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3" y="1"/>
                      <a:pt x="3"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8" name="Freeform 1392">
                <a:extLst>
                  <a:ext uri="{FF2B5EF4-FFF2-40B4-BE49-F238E27FC236}">
                    <a16:creationId xmlns:a16="http://schemas.microsoft.com/office/drawing/2014/main" id="{2EEFD966-D1A0-4CD3-8EF1-180D4442A975}"/>
                  </a:ext>
                </a:extLst>
              </p:cNvPr>
              <p:cNvSpPr/>
              <p:nvPr/>
            </p:nvSpPr>
            <p:spPr bwMode="auto">
              <a:xfrm>
                <a:off x="3840" y="1735"/>
                <a:ext cx="2"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2"/>
                      <a:pt x="1" y="2"/>
                    </a:cubicBezTo>
                    <a:cubicBezTo>
                      <a:pt x="0" y="2"/>
                      <a:pt x="0" y="2"/>
                      <a:pt x="0" y="2"/>
                    </a:cubicBezTo>
                    <a:cubicBezTo>
                      <a:pt x="0" y="0"/>
                      <a:pt x="1" y="2"/>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9" name="Freeform 1393">
                <a:extLst>
                  <a:ext uri="{FF2B5EF4-FFF2-40B4-BE49-F238E27FC236}">
                    <a16:creationId xmlns:a16="http://schemas.microsoft.com/office/drawing/2014/main" id="{00A72A61-9B7C-414F-B8CA-1DAD77BD2516}"/>
                  </a:ext>
                </a:extLst>
              </p:cNvPr>
              <p:cNvSpPr/>
              <p:nvPr/>
            </p:nvSpPr>
            <p:spPr bwMode="auto">
              <a:xfrm>
                <a:off x="2028" y="17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0" name="Freeform 1394">
                <a:extLst>
                  <a:ext uri="{FF2B5EF4-FFF2-40B4-BE49-F238E27FC236}">
                    <a16:creationId xmlns:a16="http://schemas.microsoft.com/office/drawing/2014/main" id="{666198A1-D7FB-4D3A-AFA1-2EB1B62A74A2}"/>
                  </a:ext>
                </a:extLst>
              </p:cNvPr>
              <p:cNvSpPr/>
              <p:nvPr/>
            </p:nvSpPr>
            <p:spPr bwMode="auto">
              <a:xfrm>
                <a:off x="2018" y="1737"/>
                <a:ext cx="77" cy="38"/>
              </a:xfrm>
              <a:custGeom>
                <a:gdLst>
                  <a:gd name="T0" fmla="*/ 23 w 29"/>
                  <a:gd name="T1" fmla="*/ 2 h 14"/>
                  <a:gd name="T2" fmla="*/ 24 w 29"/>
                  <a:gd name="T3" fmla="*/ 1 h 14"/>
                  <a:gd name="T4" fmla="*/ 29 w 29"/>
                  <a:gd name="T5" fmla="*/ 2 h 14"/>
                  <a:gd name="T6" fmla="*/ 26 w 29"/>
                  <a:gd name="T7" fmla="*/ 4 h 14"/>
                  <a:gd name="T8" fmla="*/ 23 w 29"/>
                  <a:gd name="T9" fmla="*/ 6 h 14"/>
                  <a:gd name="T10" fmla="*/ 22 w 29"/>
                  <a:gd name="T11" fmla="*/ 6 h 14"/>
                  <a:gd name="T12" fmla="*/ 22 w 29"/>
                  <a:gd name="T13" fmla="*/ 5 h 14"/>
                  <a:gd name="T14" fmla="*/ 18 w 29"/>
                  <a:gd name="T15" fmla="*/ 5 h 14"/>
                  <a:gd name="T16" fmla="*/ 17 w 29"/>
                  <a:gd name="T17" fmla="*/ 6 h 14"/>
                  <a:gd name="T18" fmla="*/ 19 w 29"/>
                  <a:gd name="T19" fmla="*/ 8 h 14"/>
                  <a:gd name="T20" fmla="*/ 15 w 29"/>
                  <a:gd name="T21" fmla="*/ 7 h 14"/>
                  <a:gd name="T22" fmla="*/ 14 w 29"/>
                  <a:gd name="T23" fmla="*/ 11 h 14"/>
                  <a:gd name="T24" fmla="*/ 11 w 29"/>
                  <a:gd name="T25" fmla="*/ 12 h 14"/>
                  <a:gd name="T26" fmla="*/ 12 w 29"/>
                  <a:gd name="T27" fmla="*/ 13 h 14"/>
                  <a:gd name="T28" fmla="*/ 6 w 29"/>
                  <a:gd name="T29" fmla="*/ 14 h 14"/>
                  <a:gd name="T30" fmla="*/ 8 w 29"/>
                  <a:gd name="T31" fmla="*/ 13 h 14"/>
                  <a:gd name="T32" fmla="*/ 4 w 29"/>
                  <a:gd name="T33" fmla="*/ 13 h 14"/>
                  <a:gd name="T34" fmla="*/ 2 w 29"/>
                  <a:gd name="T35" fmla="*/ 14 h 14"/>
                  <a:gd name="T36" fmla="*/ 2 w 29"/>
                  <a:gd name="T37" fmla="*/ 13 h 14"/>
                  <a:gd name="T38" fmla="*/ 2 w 29"/>
                  <a:gd name="T39" fmla="*/ 13 h 14"/>
                  <a:gd name="T40" fmla="*/ 1 w 29"/>
                  <a:gd name="T41" fmla="*/ 12 h 14"/>
                  <a:gd name="T42" fmla="*/ 2 w 29"/>
                  <a:gd name="T43" fmla="*/ 10 h 14"/>
                  <a:gd name="T44" fmla="*/ 3 w 29"/>
                  <a:gd name="T45" fmla="*/ 11 h 14"/>
                  <a:gd name="T46" fmla="*/ 5 w 29"/>
                  <a:gd name="T47" fmla="*/ 11 h 14"/>
                  <a:gd name="T48" fmla="*/ 5 w 29"/>
                  <a:gd name="T49" fmla="*/ 9 h 14"/>
                  <a:gd name="T50" fmla="*/ 10 w 29"/>
                  <a:gd name="T51" fmla="*/ 9 h 14"/>
                  <a:gd name="T52" fmla="*/ 11 w 29"/>
                  <a:gd name="T53" fmla="*/ 8 h 14"/>
                  <a:gd name="T54" fmla="*/ 14 w 29"/>
                  <a:gd name="T55" fmla="*/ 9 h 14"/>
                  <a:gd name="T56" fmla="*/ 14 w 29"/>
                  <a:gd name="T57" fmla="*/ 8 h 14"/>
                  <a:gd name="T58" fmla="*/ 12 w 29"/>
                  <a:gd name="T59" fmla="*/ 8 h 14"/>
                  <a:gd name="T60" fmla="*/ 13 w 29"/>
                  <a:gd name="T61" fmla="*/ 7 h 14"/>
                  <a:gd name="T62" fmla="*/ 8 w 29"/>
                  <a:gd name="T63" fmla="*/ 6 h 14"/>
                  <a:gd name="T64" fmla="*/ 11 w 29"/>
                  <a:gd name="T65" fmla="*/ 6 h 14"/>
                  <a:gd name="T66" fmla="*/ 11 w 29"/>
                  <a:gd name="T67" fmla="*/ 5 h 14"/>
                  <a:gd name="T68" fmla="*/ 16 w 29"/>
                  <a:gd name="T69" fmla="*/ 6 h 14"/>
                  <a:gd name="T70" fmla="*/ 18 w 29"/>
                  <a:gd name="T71" fmla="*/ 3 h 14"/>
                  <a:gd name="T72" fmla="*/ 16 w 29"/>
                  <a:gd name="T73" fmla="*/ 3 h 14"/>
                  <a:gd name="T74" fmla="*/ 16 w 29"/>
                  <a:gd name="T75" fmla="*/ 3 h 14"/>
                  <a:gd name="T76" fmla="*/ 16 w 29"/>
                  <a:gd name="T77" fmla="*/ 5 h 14"/>
                  <a:gd name="T78" fmla="*/ 16 w 29"/>
                  <a:gd name="T79" fmla="*/ 4 h 14"/>
                  <a:gd name="T80" fmla="*/ 15 w 29"/>
                  <a:gd name="T81" fmla="*/ 5 h 14"/>
                  <a:gd name="T82" fmla="*/ 15 w 29"/>
                  <a:gd name="T83" fmla="*/ 5 h 14"/>
                  <a:gd name="T84" fmla="*/ 13 w 29"/>
                  <a:gd name="T85" fmla="*/ 5 h 14"/>
                  <a:gd name="T86" fmla="*/ 13 w 29"/>
                  <a:gd name="T87" fmla="*/ 4 h 14"/>
                  <a:gd name="T88" fmla="*/ 13 w 29"/>
                  <a:gd name="T89" fmla="*/ 4 h 14"/>
                  <a:gd name="T90" fmla="*/ 14 w 29"/>
                  <a:gd name="T91" fmla="*/ 3 h 14"/>
                  <a:gd name="T92" fmla="*/ 13 w 29"/>
                  <a:gd name="T93" fmla="*/ 3 h 14"/>
                  <a:gd name="T94" fmla="*/ 18 w 29"/>
                  <a:gd name="T95" fmla="*/ 0 h 14"/>
                  <a:gd name="T96" fmla="*/ 23 w 29"/>
                  <a:gd name="T9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4">
                    <a:moveTo>
                      <a:pt x="23" y="2"/>
                    </a:moveTo>
                    <a:cubicBezTo>
                      <a:pt x="24" y="1"/>
                      <a:pt x="24" y="1"/>
                      <a:pt x="24" y="1"/>
                    </a:cubicBezTo>
                    <a:cubicBezTo>
                      <a:pt x="25" y="3"/>
                      <a:pt x="27" y="2"/>
                      <a:pt x="29" y="2"/>
                    </a:cubicBezTo>
                    <a:cubicBezTo>
                      <a:pt x="28" y="4"/>
                      <a:pt x="25" y="1"/>
                      <a:pt x="26" y="4"/>
                    </a:cubicBezTo>
                    <a:cubicBezTo>
                      <a:pt x="25" y="5"/>
                      <a:pt x="23" y="3"/>
                      <a:pt x="23" y="6"/>
                    </a:cubicBezTo>
                    <a:cubicBezTo>
                      <a:pt x="22" y="6"/>
                      <a:pt x="22" y="6"/>
                      <a:pt x="22" y="6"/>
                    </a:cubicBezTo>
                    <a:cubicBezTo>
                      <a:pt x="22" y="5"/>
                      <a:pt x="22" y="5"/>
                      <a:pt x="22" y="5"/>
                    </a:cubicBezTo>
                    <a:cubicBezTo>
                      <a:pt x="20" y="5"/>
                      <a:pt x="19" y="6"/>
                      <a:pt x="18" y="5"/>
                    </a:cubicBezTo>
                    <a:cubicBezTo>
                      <a:pt x="17" y="6"/>
                      <a:pt x="17" y="6"/>
                      <a:pt x="17" y="6"/>
                    </a:cubicBezTo>
                    <a:cubicBezTo>
                      <a:pt x="18" y="6"/>
                      <a:pt x="21" y="7"/>
                      <a:pt x="19" y="8"/>
                    </a:cubicBezTo>
                    <a:cubicBezTo>
                      <a:pt x="18" y="6"/>
                      <a:pt x="17" y="9"/>
                      <a:pt x="15" y="7"/>
                    </a:cubicBezTo>
                    <a:cubicBezTo>
                      <a:pt x="15" y="8"/>
                      <a:pt x="15" y="9"/>
                      <a:pt x="14" y="11"/>
                    </a:cubicBezTo>
                    <a:cubicBezTo>
                      <a:pt x="11" y="12"/>
                      <a:pt x="11" y="12"/>
                      <a:pt x="11" y="12"/>
                    </a:cubicBezTo>
                    <a:cubicBezTo>
                      <a:pt x="12" y="13"/>
                      <a:pt x="12" y="13"/>
                      <a:pt x="12" y="13"/>
                    </a:cubicBezTo>
                    <a:cubicBezTo>
                      <a:pt x="10" y="13"/>
                      <a:pt x="8" y="13"/>
                      <a:pt x="6" y="14"/>
                    </a:cubicBezTo>
                    <a:cubicBezTo>
                      <a:pt x="8" y="13"/>
                      <a:pt x="8" y="13"/>
                      <a:pt x="8" y="13"/>
                    </a:cubicBezTo>
                    <a:cubicBezTo>
                      <a:pt x="6" y="12"/>
                      <a:pt x="5" y="14"/>
                      <a:pt x="4" y="13"/>
                    </a:cubicBezTo>
                    <a:cubicBezTo>
                      <a:pt x="3" y="13"/>
                      <a:pt x="3" y="14"/>
                      <a:pt x="2" y="14"/>
                    </a:cubicBezTo>
                    <a:cubicBezTo>
                      <a:pt x="2" y="14"/>
                      <a:pt x="2" y="14"/>
                      <a:pt x="2" y="13"/>
                    </a:cubicBezTo>
                    <a:cubicBezTo>
                      <a:pt x="2" y="13"/>
                      <a:pt x="2" y="13"/>
                      <a:pt x="2" y="13"/>
                    </a:cubicBezTo>
                    <a:cubicBezTo>
                      <a:pt x="2" y="11"/>
                      <a:pt x="0" y="13"/>
                      <a:pt x="1" y="12"/>
                    </a:cubicBezTo>
                    <a:cubicBezTo>
                      <a:pt x="2" y="11"/>
                      <a:pt x="3" y="10"/>
                      <a:pt x="2" y="10"/>
                    </a:cubicBezTo>
                    <a:cubicBezTo>
                      <a:pt x="3" y="11"/>
                      <a:pt x="3" y="11"/>
                      <a:pt x="3" y="11"/>
                    </a:cubicBezTo>
                    <a:cubicBezTo>
                      <a:pt x="4" y="11"/>
                      <a:pt x="4" y="10"/>
                      <a:pt x="5" y="11"/>
                    </a:cubicBezTo>
                    <a:cubicBezTo>
                      <a:pt x="6" y="10"/>
                      <a:pt x="5" y="9"/>
                      <a:pt x="5" y="9"/>
                    </a:cubicBezTo>
                    <a:cubicBezTo>
                      <a:pt x="6" y="9"/>
                      <a:pt x="9" y="7"/>
                      <a:pt x="10" y="9"/>
                    </a:cubicBezTo>
                    <a:cubicBezTo>
                      <a:pt x="10" y="8"/>
                      <a:pt x="11" y="9"/>
                      <a:pt x="11" y="8"/>
                    </a:cubicBezTo>
                    <a:cubicBezTo>
                      <a:pt x="11" y="10"/>
                      <a:pt x="13" y="9"/>
                      <a:pt x="14" y="9"/>
                    </a:cubicBezTo>
                    <a:cubicBezTo>
                      <a:pt x="14" y="9"/>
                      <a:pt x="15" y="9"/>
                      <a:pt x="14" y="8"/>
                    </a:cubicBezTo>
                    <a:cubicBezTo>
                      <a:pt x="14" y="8"/>
                      <a:pt x="13" y="8"/>
                      <a:pt x="12" y="8"/>
                    </a:cubicBezTo>
                    <a:cubicBezTo>
                      <a:pt x="13" y="7"/>
                      <a:pt x="13" y="7"/>
                      <a:pt x="13" y="7"/>
                    </a:cubicBezTo>
                    <a:cubicBezTo>
                      <a:pt x="12" y="7"/>
                      <a:pt x="9" y="7"/>
                      <a:pt x="8" y="6"/>
                    </a:cubicBezTo>
                    <a:cubicBezTo>
                      <a:pt x="9" y="6"/>
                      <a:pt x="10" y="5"/>
                      <a:pt x="11" y="6"/>
                    </a:cubicBezTo>
                    <a:cubicBezTo>
                      <a:pt x="11" y="5"/>
                      <a:pt x="11" y="5"/>
                      <a:pt x="11" y="5"/>
                    </a:cubicBezTo>
                    <a:cubicBezTo>
                      <a:pt x="13" y="7"/>
                      <a:pt x="14" y="6"/>
                      <a:pt x="16" y="6"/>
                    </a:cubicBezTo>
                    <a:cubicBezTo>
                      <a:pt x="16" y="5"/>
                      <a:pt x="20" y="5"/>
                      <a:pt x="18" y="3"/>
                    </a:cubicBezTo>
                    <a:cubicBezTo>
                      <a:pt x="18" y="2"/>
                      <a:pt x="17" y="3"/>
                      <a:pt x="16" y="3"/>
                    </a:cubicBezTo>
                    <a:cubicBezTo>
                      <a:pt x="16" y="3"/>
                      <a:pt x="16" y="3"/>
                      <a:pt x="16" y="3"/>
                    </a:cubicBezTo>
                    <a:cubicBezTo>
                      <a:pt x="17" y="3"/>
                      <a:pt x="17" y="5"/>
                      <a:pt x="16" y="5"/>
                    </a:cubicBezTo>
                    <a:cubicBezTo>
                      <a:pt x="16" y="4"/>
                      <a:pt x="16" y="4"/>
                      <a:pt x="16" y="4"/>
                    </a:cubicBezTo>
                    <a:cubicBezTo>
                      <a:pt x="16" y="4"/>
                      <a:pt x="15" y="5"/>
                      <a:pt x="15" y="5"/>
                    </a:cubicBezTo>
                    <a:cubicBezTo>
                      <a:pt x="15" y="5"/>
                      <a:pt x="15" y="5"/>
                      <a:pt x="15" y="5"/>
                    </a:cubicBezTo>
                    <a:cubicBezTo>
                      <a:pt x="13" y="5"/>
                      <a:pt x="14" y="2"/>
                      <a:pt x="13" y="5"/>
                    </a:cubicBezTo>
                    <a:cubicBezTo>
                      <a:pt x="13" y="4"/>
                      <a:pt x="13" y="4"/>
                      <a:pt x="13" y="4"/>
                    </a:cubicBezTo>
                    <a:cubicBezTo>
                      <a:pt x="13" y="4"/>
                      <a:pt x="13" y="4"/>
                      <a:pt x="13" y="4"/>
                    </a:cubicBezTo>
                    <a:cubicBezTo>
                      <a:pt x="12" y="3"/>
                      <a:pt x="15" y="5"/>
                      <a:pt x="14" y="3"/>
                    </a:cubicBezTo>
                    <a:cubicBezTo>
                      <a:pt x="13" y="3"/>
                      <a:pt x="13" y="3"/>
                      <a:pt x="13" y="3"/>
                    </a:cubicBezTo>
                    <a:cubicBezTo>
                      <a:pt x="15" y="2"/>
                      <a:pt x="17" y="2"/>
                      <a:pt x="18" y="0"/>
                    </a:cubicBezTo>
                    <a:cubicBezTo>
                      <a:pt x="19" y="2"/>
                      <a:pt x="21"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1" name="Freeform 1395">
                <a:extLst>
                  <a:ext uri="{FF2B5EF4-FFF2-40B4-BE49-F238E27FC236}">
                    <a16:creationId xmlns:a16="http://schemas.microsoft.com/office/drawing/2014/main" id="{C99AFF2F-67E0-48CD-BD1D-EF5F09F48494}"/>
                  </a:ext>
                </a:extLst>
              </p:cNvPr>
              <p:cNvSpPr/>
              <p:nvPr/>
            </p:nvSpPr>
            <p:spPr bwMode="auto">
              <a:xfrm>
                <a:off x="4013" y="173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2" name="Freeform 1396">
                <a:extLst>
                  <a:ext uri="{FF2B5EF4-FFF2-40B4-BE49-F238E27FC236}">
                    <a16:creationId xmlns:a16="http://schemas.microsoft.com/office/drawing/2014/main" id="{05B37BDB-F542-479D-9E0D-57801CF3DB33}"/>
                  </a:ext>
                </a:extLst>
              </p:cNvPr>
              <p:cNvSpPr/>
              <p:nvPr/>
            </p:nvSpPr>
            <p:spPr bwMode="auto">
              <a:xfrm>
                <a:off x="4072" y="17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3" name="Freeform 1397">
                <a:extLst>
                  <a:ext uri="{FF2B5EF4-FFF2-40B4-BE49-F238E27FC236}">
                    <a16:creationId xmlns:a16="http://schemas.microsoft.com/office/drawing/2014/main" id="{F6509769-AAE9-459F-8EE4-511FC572A92F}"/>
                  </a:ext>
                </a:extLst>
              </p:cNvPr>
              <p:cNvSpPr/>
              <p:nvPr/>
            </p:nvSpPr>
            <p:spPr bwMode="auto">
              <a:xfrm>
                <a:off x="4171" y="1737"/>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2" y="0"/>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4" name="Freeform 1398">
                <a:extLst>
                  <a:ext uri="{FF2B5EF4-FFF2-40B4-BE49-F238E27FC236}">
                    <a16:creationId xmlns:a16="http://schemas.microsoft.com/office/drawing/2014/main" id="{DD9F074C-6BF9-444C-890F-0A960A791D25}"/>
                  </a:ext>
                </a:extLst>
              </p:cNvPr>
              <p:cNvSpPr/>
              <p:nvPr/>
            </p:nvSpPr>
            <p:spPr bwMode="auto">
              <a:xfrm>
                <a:off x="3893" y="17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5" name="Freeform 1399">
                <a:extLst>
                  <a:ext uri="{FF2B5EF4-FFF2-40B4-BE49-F238E27FC236}">
                    <a16:creationId xmlns:a16="http://schemas.microsoft.com/office/drawing/2014/main" id="{E50F691C-F382-4C9B-B797-D2DB3AFB1B0A}"/>
                  </a:ext>
                </a:extLst>
              </p:cNvPr>
              <p:cNvSpPr/>
              <p:nvPr/>
            </p:nvSpPr>
            <p:spPr bwMode="auto">
              <a:xfrm>
                <a:off x="4168" y="1740"/>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6" name="Freeform 1400">
                <a:extLst>
                  <a:ext uri="{FF2B5EF4-FFF2-40B4-BE49-F238E27FC236}">
                    <a16:creationId xmlns:a16="http://schemas.microsoft.com/office/drawing/2014/main" id="{19720303-30F6-4436-BF34-C585D448CAF0}"/>
                  </a:ext>
                </a:extLst>
              </p:cNvPr>
              <p:cNvSpPr/>
              <p:nvPr/>
            </p:nvSpPr>
            <p:spPr bwMode="auto">
              <a:xfrm>
                <a:off x="3842" y="1740"/>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7" name="Freeform 1401">
                <a:extLst>
                  <a:ext uri="{FF2B5EF4-FFF2-40B4-BE49-F238E27FC236}">
                    <a16:creationId xmlns:a16="http://schemas.microsoft.com/office/drawing/2014/main" id="{7B83DA37-5F5D-4702-9626-6EE111756227}"/>
                  </a:ext>
                </a:extLst>
              </p:cNvPr>
              <p:cNvSpPr/>
              <p:nvPr/>
            </p:nvSpPr>
            <p:spPr bwMode="auto">
              <a:xfrm>
                <a:off x="3872"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8" name="Freeform 1402">
                <a:extLst>
                  <a:ext uri="{FF2B5EF4-FFF2-40B4-BE49-F238E27FC236}">
                    <a16:creationId xmlns:a16="http://schemas.microsoft.com/office/drawing/2014/main" id="{D09AEE80-4C6D-4EC2-8950-7564ECF73B47}"/>
                  </a:ext>
                </a:extLst>
              </p:cNvPr>
              <p:cNvSpPr/>
              <p:nvPr/>
            </p:nvSpPr>
            <p:spPr bwMode="auto">
              <a:xfrm>
                <a:off x="3992" y="1740"/>
                <a:ext cx="8" cy="5"/>
              </a:xfrm>
              <a:custGeom>
                <a:gdLst>
                  <a:gd name="T0" fmla="*/ 3 w 3"/>
                  <a:gd name="T1" fmla="*/ 0 h 2"/>
                  <a:gd name="T2" fmla="*/ 2 w 3"/>
                  <a:gd name="T3" fmla="*/ 1 h 2"/>
                  <a:gd name="T4" fmla="*/ 3 w 3"/>
                  <a:gd name="T5" fmla="*/ 2 h 2"/>
                  <a:gd name="T6" fmla="*/ 2 w 3"/>
                  <a:gd name="T7" fmla="*/ 1 h 2"/>
                  <a:gd name="T8" fmla="*/ 2 w 3"/>
                  <a:gd name="T9" fmla="*/ 1 h 2"/>
                  <a:gd name="T10" fmla="*/ 0 w 3"/>
                  <a:gd name="T11" fmla="*/ 1 h 2"/>
                  <a:gd name="T12" fmla="*/ 3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2" y="1"/>
                      <a:pt x="2" y="1"/>
                      <a:pt x="2" y="1"/>
                    </a:cubicBezTo>
                    <a:cubicBezTo>
                      <a:pt x="3" y="2"/>
                      <a:pt x="3" y="2"/>
                      <a:pt x="3" y="2"/>
                    </a:cubicBezTo>
                    <a:cubicBezTo>
                      <a:pt x="3" y="2"/>
                      <a:pt x="2" y="1"/>
                      <a:pt x="2" y="1"/>
                    </a:cubicBezTo>
                    <a:cubicBezTo>
                      <a:pt x="2" y="1"/>
                      <a:pt x="2" y="1"/>
                      <a:pt x="2"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9" name="Freeform 1403">
                <a:extLst>
                  <a:ext uri="{FF2B5EF4-FFF2-40B4-BE49-F238E27FC236}">
                    <a16:creationId xmlns:a16="http://schemas.microsoft.com/office/drawing/2014/main" id="{A93866DB-A152-4550-9168-D0BDE10485A7}"/>
                  </a:ext>
                </a:extLst>
              </p:cNvPr>
              <p:cNvSpPr/>
              <p:nvPr/>
            </p:nvSpPr>
            <p:spPr bwMode="auto">
              <a:xfrm>
                <a:off x="4051" y="1740"/>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0" name="Rectangle 1404">
                <a:extLst>
                  <a:ext uri="{FF2B5EF4-FFF2-40B4-BE49-F238E27FC236}">
                    <a16:creationId xmlns:a16="http://schemas.microsoft.com/office/drawing/2014/main" id="{5246479B-BA8B-441D-AE4D-E6ADF925AF69}"/>
                  </a:ext>
                </a:extLst>
              </p:cNvPr>
              <p:cNvSpPr>
                <a:spLocks noChangeArrowheads="1"/>
              </p:cNvSpPr>
              <p:nvPr/>
            </p:nvSpPr>
            <p:spPr bwMode="auto">
              <a:xfrm>
                <a:off x="4155" y="174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1" name="Freeform 1405">
                <a:extLst>
                  <a:ext uri="{FF2B5EF4-FFF2-40B4-BE49-F238E27FC236}">
                    <a16:creationId xmlns:a16="http://schemas.microsoft.com/office/drawing/2014/main" id="{DCC958EB-CCCE-4BA4-8D7C-A3D24D09756B}"/>
                  </a:ext>
                </a:extLst>
              </p:cNvPr>
              <p:cNvSpPr/>
              <p:nvPr/>
            </p:nvSpPr>
            <p:spPr bwMode="auto">
              <a:xfrm>
                <a:off x="4403" y="174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2" name="Freeform 1406">
                <a:extLst>
                  <a:ext uri="{FF2B5EF4-FFF2-40B4-BE49-F238E27FC236}">
                    <a16:creationId xmlns:a16="http://schemas.microsoft.com/office/drawing/2014/main" id="{9539C3E3-44FD-4B70-8688-741A15F51E03}"/>
                  </a:ext>
                </a:extLst>
              </p:cNvPr>
              <p:cNvSpPr/>
              <p:nvPr/>
            </p:nvSpPr>
            <p:spPr bwMode="auto">
              <a:xfrm>
                <a:off x="4067"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3" name="Freeform 1407">
                <a:extLst>
                  <a:ext uri="{FF2B5EF4-FFF2-40B4-BE49-F238E27FC236}">
                    <a16:creationId xmlns:a16="http://schemas.microsoft.com/office/drawing/2014/main" id="{511DC62E-C6E9-46E2-9816-AB225D325067}"/>
                  </a:ext>
                </a:extLst>
              </p:cNvPr>
              <p:cNvSpPr/>
              <p:nvPr/>
            </p:nvSpPr>
            <p:spPr bwMode="auto">
              <a:xfrm>
                <a:off x="2004" y="1743"/>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0"/>
                      <a:pt x="2" y="1"/>
                      <a:pt x="1" y="2"/>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4" name="Freeform 1408">
                <a:extLst>
                  <a:ext uri="{FF2B5EF4-FFF2-40B4-BE49-F238E27FC236}">
                    <a16:creationId xmlns:a16="http://schemas.microsoft.com/office/drawing/2014/main" id="{FF345BF1-650A-4D9D-BF9A-A998B9CC1DE3}"/>
                  </a:ext>
                </a:extLst>
              </p:cNvPr>
              <p:cNvSpPr/>
              <p:nvPr/>
            </p:nvSpPr>
            <p:spPr bwMode="auto">
              <a:xfrm>
                <a:off x="3917"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5" name="Freeform 1409">
                <a:extLst>
                  <a:ext uri="{FF2B5EF4-FFF2-40B4-BE49-F238E27FC236}">
                    <a16:creationId xmlns:a16="http://schemas.microsoft.com/office/drawing/2014/main" id="{00BEE2A0-3AF3-47A8-AAF1-435DDC75200A}"/>
                  </a:ext>
                </a:extLst>
              </p:cNvPr>
              <p:cNvSpPr/>
              <p:nvPr/>
            </p:nvSpPr>
            <p:spPr bwMode="auto">
              <a:xfrm>
                <a:off x="2066" y="1743"/>
                <a:ext cx="5" cy="8"/>
              </a:xfrm>
              <a:custGeom>
                <a:gdLst>
                  <a:gd name="T0" fmla="*/ 2 w 2"/>
                  <a:gd name="T1" fmla="*/ 0 h 3"/>
                  <a:gd name="T2" fmla="*/ 1 w 2"/>
                  <a:gd name="T3" fmla="*/ 2 h 3"/>
                  <a:gd name="T4" fmla="*/ 2 w 2"/>
                  <a:gd name="T5" fmla="*/ 2 h 3"/>
                  <a:gd name="T6" fmla="*/ 1 w 2"/>
                  <a:gd name="T7" fmla="*/ 3 h 3"/>
                  <a:gd name="T8" fmla="*/ 0 w 2"/>
                  <a:gd name="T9" fmla="*/ 1 h 3"/>
                  <a:gd name="T10" fmla="*/ 2 w 2"/>
                  <a:gd name="T11" fmla="*/ 0 h 3"/>
                </a:gdLst>
                <a:cxnLst>
                  <a:cxn ang="0">
                    <a:pos x="T0" y="T1"/>
                  </a:cxn>
                  <a:cxn ang="0">
                    <a:pos x="T2" y="T3"/>
                  </a:cxn>
                  <a:cxn ang="0">
                    <a:pos x="T4" y="T5"/>
                  </a:cxn>
                  <a:cxn ang="0">
                    <a:pos x="T6" y="T7"/>
                  </a:cxn>
                  <a:cxn ang="0">
                    <a:pos x="T8" y="T9"/>
                  </a:cxn>
                  <a:cxn ang="0">
                    <a:pos x="T10" y="T11"/>
                  </a:cxn>
                </a:cxnLst>
                <a:rect l="0" t="0" r="r" b="b"/>
                <a:pathLst>
                  <a:path w="2" h="3">
                    <a:moveTo>
                      <a:pt x="2" y="0"/>
                    </a:moveTo>
                    <a:cubicBezTo>
                      <a:pt x="2" y="1"/>
                      <a:pt x="1" y="1"/>
                      <a:pt x="1" y="2"/>
                    </a:cubicBezTo>
                    <a:cubicBezTo>
                      <a:pt x="1" y="2"/>
                      <a:pt x="2" y="2"/>
                      <a:pt x="2" y="2"/>
                    </a:cubicBezTo>
                    <a:cubicBezTo>
                      <a:pt x="1" y="3"/>
                      <a:pt x="1" y="3"/>
                      <a:pt x="1" y="3"/>
                    </a:cubicBezTo>
                    <a:cubicBezTo>
                      <a:pt x="0" y="2"/>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6" name="Freeform 1410">
                <a:extLst>
                  <a:ext uri="{FF2B5EF4-FFF2-40B4-BE49-F238E27FC236}">
                    <a16:creationId xmlns:a16="http://schemas.microsoft.com/office/drawing/2014/main" id="{3FD6BCE4-38F7-4450-BEA1-AA8241DFDE2A}"/>
                  </a:ext>
                </a:extLst>
              </p:cNvPr>
              <p:cNvSpPr/>
              <p:nvPr/>
            </p:nvSpPr>
            <p:spPr bwMode="auto">
              <a:xfrm>
                <a:off x="3781"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2" name="Group 1612">
              <a:extLst>
                <a:ext uri="{FF2B5EF4-FFF2-40B4-BE49-F238E27FC236}">
                  <a16:creationId xmlns:a16="http://schemas.microsoft.com/office/drawing/2014/main" id="{5D5041A6-A968-48AA-BD24-4D98C92D8B9B}"/>
                </a:ext>
              </a:extLst>
            </p:cNvPr>
            <p:cNvGrpSpPr/>
            <p:nvPr/>
          </p:nvGrpSpPr>
          <p:grpSpPr>
            <a:xfrm>
              <a:off x="3059113" y="2767013"/>
              <a:ext cx="3935413" cy="266700"/>
              <a:chOff x="1927" y="1743"/>
              <a:chExt cx="2479" cy="168"/>
            </a:xfrm>
          </p:grpSpPr>
          <p:sp>
            <p:nvSpPr>
              <p:cNvPr id="4627" name="Freeform 1412">
                <a:extLst>
                  <a:ext uri="{FF2B5EF4-FFF2-40B4-BE49-F238E27FC236}">
                    <a16:creationId xmlns:a16="http://schemas.microsoft.com/office/drawing/2014/main" id="{651E75C8-F30A-40D1-BCE6-2B7C30CA95B7}"/>
                  </a:ext>
                </a:extLst>
              </p:cNvPr>
              <p:cNvSpPr/>
              <p:nvPr/>
            </p:nvSpPr>
            <p:spPr bwMode="auto">
              <a:xfrm>
                <a:off x="3987" y="1743"/>
                <a:ext cx="5"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0"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8" name="Freeform 1413">
                <a:extLst>
                  <a:ext uri="{FF2B5EF4-FFF2-40B4-BE49-F238E27FC236}">
                    <a16:creationId xmlns:a16="http://schemas.microsoft.com/office/drawing/2014/main" id="{7BEF88D2-D0A4-4E4B-8F81-068B8CCC21A4}"/>
                  </a:ext>
                </a:extLst>
              </p:cNvPr>
              <p:cNvSpPr/>
              <p:nvPr/>
            </p:nvSpPr>
            <p:spPr bwMode="auto">
              <a:xfrm>
                <a:off x="4051" y="1743"/>
                <a:ext cx="24" cy="16"/>
              </a:xfrm>
              <a:custGeom>
                <a:gdLst>
                  <a:gd name="T0" fmla="*/ 3 w 9"/>
                  <a:gd name="T1" fmla="*/ 2 h 6"/>
                  <a:gd name="T2" fmla="*/ 4 w 9"/>
                  <a:gd name="T3" fmla="*/ 2 h 6"/>
                  <a:gd name="T4" fmla="*/ 3 w 9"/>
                  <a:gd name="T5" fmla="*/ 1 h 6"/>
                  <a:gd name="T6" fmla="*/ 5 w 9"/>
                  <a:gd name="T7" fmla="*/ 1 h 6"/>
                  <a:gd name="T8" fmla="*/ 4 w 9"/>
                  <a:gd name="T9" fmla="*/ 1 h 6"/>
                  <a:gd name="T10" fmla="*/ 8 w 9"/>
                  <a:gd name="T11" fmla="*/ 2 h 6"/>
                  <a:gd name="T12" fmla="*/ 7 w 9"/>
                  <a:gd name="T13" fmla="*/ 2 h 6"/>
                  <a:gd name="T14" fmla="*/ 8 w 9"/>
                  <a:gd name="T15" fmla="*/ 4 h 6"/>
                  <a:gd name="T16" fmla="*/ 3 w 9"/>
                  <a:gd name="T17" fmla="*/ 5 h 6"/>
                  <a:gd name="T18" fmla="*/ 5 w 9"/>
                  <a:gd name="T19" fmla="*/ 4 h 6"/>
                  <a:gd name="T20" fmla="*/ 0 w 9"/>
                  <a:gd name="T21" fmla="*/ 1 h 6"/>
                  <a:gd name="T22" fmla="*/ 2 w 9"/>
                  <a:gd name="T23" fmla="*/ 0 h 6"/>
                  <a:gd name="T24" fmla="*/ 3 w 9"/>
                  <a:gd name="T25"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3" y="2"/>
                    </a:moveTo>
                    <a:cubicBezTo>
                      <a:pt x="4" y="2"/>
                      <a:pt x="4" y="2"/>
                      <a:pt x="4" y="2"/>
                    </a:cubicBezTo>
                    <a:cubicBezTo>
                      <a:pt x="4" y="2"/>
                      <a:pt x="4" y="1"/>
                      <a:pt x="3" y="1"/>
                    </a:cubicBezTo>
                    <a:cubicBezTo>
                      <a:pt x="5" y="1"/>
                      <a:pt x="5" y="1"/>
                      <a:pt x="5" y="1"/>
                    </a:cubicBezTo>
                    <a:cubicBezTo>
                      <a:pt x="5" y="1"/>
                      <a:pt x="4" y="1"/>
                      <a:pt x="4" y="1"/>
                    </a:cubicBezTo>
                    <a:cubicBezTo>
                      <a:pt x="8" y="2"/>
                      <a:pt x="8" y="2"/>
                      <a:pt x="8" y="2"/>
                    </a:cubicBezTo>
                    <a:cubicBezTo>
                      <a:pt x="7" y="2"/>
                      <a:pt x="7" y="2"/>
                      <a:pt x="7" y="2"/>
                    </a:cubicBezTo>
                    <a:cubicBezTo>
                      <a:pt x="7" y="3"/>
                      <a:pt x="9" y="3"/>
                      <a:pt x="8" y="4"/>
                    </a:cubicBezTo>
                    <a:cubicBezTo>
                      <a:pt x="6" y="4"/>
                      <a:pt x="5" y="6"/>
                      <a:pt x="3" y="5"/>
                    </a:cubicBezTo>
                    <a:cubicBezTo>
                      <a:pt x="4" y="4"/>
                      <a:pt x="4" y="5"/>
                      <a:pt x="5" y="4"/>
                    </a:cubicBezTo>
                    <a:cubicBezTo>
                      <a:pt x="4" y="2"/>
                      <a:pt x="2" y="3"/>
                      <a:pt x="0" y="1"/>
                    </a:cubicBezTo>
                    <a:cubicBezTo>
                      <a:pt x="0" y="0"/>
                      <a:pt x="1" y="0"/>
                      <a:pt x="2" y="0"/>
                    </a:cubicBezTo>
                    <a:cubicBezTo>
                      <a:pt x="3" y="1"/>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9" name="Freeform 1414">
                <a:extLst>
                  <a:ext uri="{FF2B5EF4-FFF2-40B4-BE49-F238E27FC236}">
                    <a16:creationId xmlns:a16="http://schemas.microsoft.com/office/drawing/2014/main" id="{C34D7CB9-8DA4-4298-8C01-7D972EC537D1}"/>
                  </a:ext>
                </a:extLst>
              </p:cNvPr>
              <p:cNvSpPr/>
              <p:nvPr/>
            </p:nvSpPr>
            <p:spPr bwMode="auto">
              <a:xfrm>
                <a:off x="2026" y="174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0" name="Freeform 1415">
                <a:extLst>
                  <a:ext uri="{FF2B5EF4-FFF2-40B4-BE49-F238E27FC236}">
                    <a16:creationId xmlns:a16="http://schemas.microsoft.com/office/drawing/2014/main" id="{3FBCAB63-AA61-4F9C-A0C7-7D2121768FF2}"/>
                  </a:ext>
                </a:extLst>
              </p:cNvPr>
              <p:cNvSpPr/>
              <p:nvPr/>
            </p:nvSpPr>
            <p:spPr bwMode="auto">
              <a:xfrm>
                <a:off x="4032" y="1745"/>
                <a:ext cx="5" cy="3"/>
              </a:xfrm>
              <a:custGeom>
                <a:gdLst>
                  <a:gd name="T0" fmla="*/ 1 w 2"/>
                  <a:gd name="T1" fmla="*/ 0 h 1"/>
                  <a:gd name="T2" fmla="*/ 2 w 2"/>
                  <a:gd name="T3" fmla="*/ 0 h 1"/>
                  <a:gd name="T4" fmla="*/ 0 w 2"/>
                  <a:gd name="T5" fmla="*/ 0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1" y="1"/>
                      <a:pt x="1"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1" name="Freeform 1416">
                <a:extLst>
                  <a:ext uri="{FF2B5EF4-FFF2-40B4-BE49-F238E27FC236}">
                    <a16:creationId xmlns:a16="http://schemas.microsoft.com/office/drawing/2014/main" id="{A27C4196-6B22-4F8D-9DD4-5A581674211D}"/>
                  </a:ext>
                </a:extLst>
              </p:cNvPr>
              <p:cNvSpPr/>
              <p:nvPr/>
            </p:nvSpPr>
            <p:spPr bwMode="auto">
              <a:xfrm>
                <a:off x="3981" y="17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2" name="Freeform 1417">
                <a:extLst>
                  <a:ext uri="{FF2B5EF4-FFF2-40B4-BE49-F238E27FC236}">
                    <a16:creationId xmlns:a16="http://schemas.microsoft.com/office/drawing/2014/main" id="{403A5907-F2AE-4D93-80D0-935246F96052}"/>
                  </a:ext>
                </a:extLst>
              </p:cNvPr>
              <p:cNvSpPr/>
              <p:nvPr/>
            </p:nvSpPr>
            <p:spPr bwMode="auto">
              <a:xfrm>
                <a:off x="4072" y="1745"/>
                <a:ext cx="5" cy="3"/>
              </a:xfrm>
              <a:custGeom>
                <a:gdLst>
                  <a:gd name="T0" fmla="*/ 3 w 5"/>
                  <a:gd name="T1" fmla="*/ 3 h 3"/>
                  <a:gd name="T2" fmla="*/ 0 w 5"/>
                  <a:gd name="T3" fmla="*/ 0 h 3"/>
                  <a:gd name="T4" fmla="*/ 5 w 5"/>
                  <a:gd name="T5" fmla="*/ 3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3" name="Freeform 1418">
                <a:extLst>
                  <a:ext uri="{FF2B5EF4-FFF2-40B4-BE49-F238E27FC236}">
                    <a16:creationId xmlns:a16="http://schemas.microsoft.com/office/drawing/2014/main" id="{A52CD88C-04CF-46D9-A98F-6D79E352659B}"/>
                  </a:ext>
                </a:extLst>
              </p:cNvPr>
              <p:cNvSpPr/>
              <p:nvPr/>
            </p:nvSpPr>
            <p:spPr bwMode="auto">
              <a:xfrm>
                <a:off x="3556" y="1743"/>
                <a:ext cx="11" cy="8"/>
              </a:xfrm>
              <a:custGeom>
                <a:gdLst>
                  <a:gd name="T0" fmla="*/ 3 w 4"/>
                  <a:gd name="T1" fmla="*/ 1 h 3"/>
                  <a:gd name="T2" fmla="*/ 3 w 4"/>
                  <a:gd name="T3" fmla="*/ 2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2"/>
                      <a:pt x="3" y="2"/>
                      <a:pt x="3" y="2"/>
                    </a:cubicBezTo>
                    <a:cubicBezTo>
                      <a:pt x="2" y="3"/>
                      <a:pt x="1" y="2"/>
                      <a:pt x="0" y="2"/>
                    </a:cubicBezTo>
                    <a:cubicBezTo>
                      <a:pt x="1"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4" name="Freeform 1419">
                <a:extLst>
                  <a:ext uri="{FF2B5EF4-FFF2-40B4-BE49-F238E27FC236}">
                    <a16:creationId xmlns:a16="http://schemas.microsoft.com/office/drawing/2014/main" id="{09720243-2332-499A-A975-A67CB76AAF87}"/>
                  </a:ext>
                </a:extLst>
              </p:cNvPr>
              <p:cNvSpPr/>
              <p:nvPr/>
            </p:nvSpPr>
            <p:spPr bwMode="auto">
              <a:xfrm>
                <a:off x="3861" y="174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5" name="Freeform 1420">
                <a:extLst>
                  <a:ext uri="{FF2B5EF4-FFF2-40B4-BE49-F238E27FC236}">
                    <a16:creationId xmlns:a16="http://schemas.microsoft.com/office/drawing/2014/main" id="{18806DF6-03C2-4341-8DB4-59360BBF5312}"/>
                  </a:ext>
                </a:extLst>
              </p:cNvPr>
              <p:cNvSpPr/>
              <p:nvPr/>
            </p:nvSpPr>
            <p:spPr bwMode="auto">
              <a:xfrm>
                <a:off x="4120" y="1745"/>
                <a:ext cx="19" cy="11"/>
              </a:xfrm>
              <a:custGeom>
                <a:gdLst>
                  <a:gd name="T0" fmla="*/ 7 w 7"/>
                  <a:gd name="T1" fmla="*/ 1 h 4"/>
                  <a:gd name="T2" fmla="*/ 6 w 7"/>
                  <a:gd name="T3" fmla="*/ 1 h 4"/>
                  <a:gd name="T4" fmla="*/ 6 w 7"/>
                  <a:gd name="T5" fmla="*/ 2 h 4"/>
                  <a:gd name="T6" fmla="*/ 4 w 7"/>
                  <a:gd name="T7" fmla="*/ 2 h 4"/>
                  <a:gd name="T8" fmla="*/ 5 w 7"/>
                  <a:gd name="T9" fmla="*/ 3 h 4"/>
                  <a:gd name="T10" fmla="*/ 4 w 7"/>
                  <a:gd name="T11" fmla="*/ 4 h 4"/>
                  <a:gd name="T12" fmla="*/ 3 w 7"/>
                  <a:gd name="T13" fmla="*/ 3 h 4"/>
                  <a:gd name="T14" fmla="*/ 1 w 7"/>
                  <a:gd name="T15" fmla="*/ 4 h 4"/>
                  <a:gd name="T16" fmla="*/ 2 w 7"/>
                  <a:gd name="T17" fmla="*/ 3 h 4"/>
                  <a:gd name="T18" fmla="*/ 0 w 7"/>
                  <a:gd name="T19" fmla="*/ 2 h 4"/>
                  <a:gd name="T20" fmla="*/ 6 w 7"/>
                  <a:gd name="T21" fmla="*/ 1 h 4"/>
                  <a:gd name="T22" fmla="*/ 7 w 7"/>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cubicBezTo>
                      <a:pt x="6" y="1"/>
                      <a:pt x="6" y="1"/>
                      <a:pt x="6" y="1"/>
                    </a:cubicBezTo>
                    <a:cubicBezTo>
                      <a:pt x="6" y="2"/>
                      <a:pt x="6" y="2"/>
                      <a:pt x="6" y="2"/>
                    </a:cubicBezTo>
                    <a:cubicBezTo>
                      <a:pt x="4" y="2"/>
                      <a:pt x="4" y="2"/>
                      <a:pt x="4" y="2"/>
                    </a:cubicBezTo>
                    <a:cubicBezTo>
                      <a:pt x="5" y="3"/>
                      <a:pt x="5" y="3"/>
                      <a:pt x="5" y="3"/>
                    </a:cubicBezTo>
                    <a:cubicBezTo>
                      <a:pt x="5" y="3"/>
                      <a:pt x="4" y="4"/>
                      <a:pt x="4" y="4"/>
                    </a:cubicBezTo>
                    <a:cubicBezTo>
                      <a:pt x="3" y="3"/>
                      <a:pt x="3" y="3"/>
                      <a:pt x="3" y="3"/>
                    </a:cubicBezTo>
                    <a:cubicBezTo>
                      <a:pt x="2" y="3"/>
                      <a:pt x="3" y="4"/>
                      <a:pt x="1" y="4"/>
                    </a:cubicBezTo>
                    <a:cubicBezTo>
                      <a:pt x="2" y="3"/>
                      <a:pt x="2" y="3"/>
                      <a:pt x="2" y="3"/>
                    </a:cubicBezTo>
                    <a:cubicBezTo>
                      <a:pt x="0" y="2"/>
                      <a:pt x="0" y="2"/>
                      <a:pt x="0" y="2"/>
                    </a:cubicBezTo>
                    <a:cubicBezTo>
                      <a:pt x="2" y="2"/>
                      <a:pt x="4" y="1"/>
                      <a:pt x="6" y="1"/>
                    </a:cubicBezTo>
                    <a:cubicBezTo>
                      <a:pt x="7"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6" name="Freeform 1421">
                <a:extLst>
                  <a:ext uri="{FF2B5EF4-FFF2-40B4-BE49-F238E27FC236}">
                    <a16:creationId xmlns:a16="http://schemas.microsoft.com/office/drawing/2014/main" id="{A47AB94C-CC9F-4120-B914-5F7F80667DCF}"/>
                  </a:ext>
                </a:extLst>
              </p:cNvPr>
              <p:cNvSpPr/>
              <p:nvPr/>
            </p:nvSpPr>
            <p:spPr bwMode="auto">
              <a:xfrm>
                <a:off x="4027" y="1748"/>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7" name="Freeform 1422">
                <a:extLst>
                  <a:ext uri="{FF2B5EF4-FFF2-40B4-BE49-F238E27FC236}">
                    <a16:creationId xmlns:a16="http://schemas.microsoft.com/office/drawing/2014/main" id="{76BA0BFA-683E-4C68-9F6A-79F4A89EFB3E}"/>
                  </a:ext>
                </a:extLst>
              </p:cNvPr>
              <p:cNvSpPr/>
              <p:nvPr/>
            </p:nvSpPr>
            <p:spPr bwMode="auto">
              <a:xfrm>
                <a:off x="4040" y="17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8" name="Freeform 1423">
                <a:extLst>
                  <a:ext uri="{FF2B5EF4-FFF2-40B4-BE49-F238E27FC236}">
                    <a16:creationId xmlns:a16="http://schemas.microsoft.com/office/drawing/2014/main" id="{76466FF7-E9CD-4975-99AE-3C59483EF1F4}"/>
                  </a:ext>
                </a:extLst>
              </p:cNvPr>
              <p:cNvSpPr/>
              <p:nvPr/>
            </p:nvSpPr>
            <p:spPr bwMode="auto">
              <a:xfrm>
                <a:off x="2028" y="1748"/>
                <a:ext cx="6" cy="3"/>
              </a:xfrm>
              <a:custGeom>
                <a:gdLst>
                  <a:gd name="T0" fmla="*/ 1 w 2"/>
                  <a:gd name="T1" fmla="*/ 0 h 1"/>
                  <a:gd name="T2" fmla="*/ 1 w 2"/>
                  <a:gd name="T3" fmla="*/ 0 h 1"/>
                  <a:gd name="T4" fmla="*/ 0 w 2"/>
                  <a:gd name="T5" fmla="*/ 1 h 1"/>
                  <a:gd name="T6" fmla="*/ 0 w 2"/>
                  <a:gd name="T7" fmla="*/ 1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1" y="0"/>
                      <a:pt x="1" y="0"/>
                    </a:cubicBezTo>
                    <a:cubicBezTo>
                      <a:pt x="0" y="0"/>
                      <a:pt x="0" y="1"/>
                      <a:pt x="0"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9" name="Rectangle 1424">
                <a:extLst>
                  <a:ext uri="{FF2B5EF4-FFF2-40B4-BE49-F238E27FC236}">
                    <a16:creationId xmlns:a16="http://schemas.microsoft.com/office/drawing/2014/main" id="{E606FAF6-5C6D-4F49-8C6C-A01B2D1E40C0}"/>
                  </a:ext>
                </a:extLst>
              </p:cNvPr>
              <p:cNvSpPr>
                <a:spLocks noChangeArrowheads="1"/>
              </p:cNvSpPr>
              <p:nvPr/>
            </p:nvSpPr>
            <p:spPr bwMode="auto">
              <a:xfrm>
                <a:off x="3818" y="174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0" name="Freeform 1425">
                <a:extLst>
                  <a:ext uri="{FF2B5EF4-FFF2-40B4-BE49-F238E27FC236}">
                    <a16:creationId xmlns:a16="http://schemas.microsoft.com/office/drawing/2014/main" id="{0AE1ED92-0062-4088-851A-F973B4F8D0AD}"/>
                  </a:ext>
                </a:extLst>
              </p:cNvPr>
              <p:cNvSpPr/>
              <p:nvPr/>
            </p:nvSpPr>
            <p:spPr bwMode="auto">
              <a:xfrm>
                <a:off x="3794" y="1748"/>
                <a:ext cx="19" cy="16"/>
              </a:xfrm>
              <a:custGeom>
                <a:gdLst>
                  <a:gd name="T0" fmla="*/ 7 w 7"/>
                  <a:gd name="T1" fmla="*/ 0 h 6"/>
                  <a:gd name="T2" fmla="*/ 7 w 7"/>
                  <a:gd name="T3" fmla="*/ 4 h 6"/>
                  <a:gd name="T4" fmla="*/ 3 w 7"/>
                  <a:gd name="T5" fmla="*/ 6 h 6"/>
                  <a:gd name="T6" fmla="*/ 3 w 7"/>
                  <a:gd name="T7" fmla="*/ 4 h 6"/>
                  <a:gd name="T8" fmla="*/ 1 w 7"/>
                  <a:gd name="T9" fmla="*/ 5 h 6"/>
                  <a:gd name="T10" fmla="*/ 1 w 7"/>
                  <a:gd name="T11" fmla="*/ 4 h 6"/>
                  <a:gd name="T12" fmla="*/ 5 w 7"/>
                  <a:gd name="T13" fmla="*/ 1 h 6"/>
                  <a:gd name="T14" fmla="*/ 7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7" y="0"/>
                    </a:moveTo>
                    <a:cubicBezTo>
                      <a:pt x="5" y="2"/>
                      <a:pt x="7" y="4"/>
                      <a:pt x="7" y="4"/>
                    </a:cubicBezTo>
                    <a:cubicBezTo>
                      <a:pt x="7" y="5"/>
                      <a:pt x="5" y="5"/>
                      <a:pt x="3" y="6"/>
                    </a:cubicBezTo>
                    <a:cubicBezTo>
                      <a:pt x="3" y="4"/>
                      <a:pt x="3" y="4"/>
                      <a:pt x="3" y="4"/>
                    </a:cubicBezTo>
                    <a:cubicBezTo>
                      <a:pt x="1" y="5"/>
                      <a:pt x="1" y="5"/>
                      <a:pt x="1" y="5"/>
                    </a:cubicBezTo>
                    <a:cubicBezTo>
                      <a:pt x="2" y="4"/>
                      <a:pt x="0" y="4"/>
                      <a:pt x="1" y="4"/>
                    </a:cubicBezTo>
                    <a:cubicBezTo>
                      <a:pt x="2" y="3"/>
                      <a:pt x="3" y="1"/>
                      <a:pt x="5" y="1"/>
                    </a:cubicBezTo>
                    <a:cubicBezTo>
                      <a:pt x="6" y="1"/>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1" name="Freeform 1426">
                <a:extLst>
                  <a:ext uri="{FF2B5EF4-FFF2-40B4-BE49-F238E27FC236}">
                    <a16:creationId xmlns:a16="http://schemas.microsoft.com/office/drawing/2014/main" id="{146EB80C-3244-4643-90F1-72A3B1B84F2C}"/>
                  </a:ext>
                </a:extLst>
              </p:cNvPr>
              <p:cNvSpPr/>
              <p:nvPr/>
            </p:nvSpPr>
            <p:spPr bwMode="auto">
              <a:xfrm>
                <a:off x="3816" y="1751"/>
                <a:ext cx="18" cy="8"/>
              </a:xfrm>
              <a:custGeom>
                <a:gdLst>
                  <a:gd name="T0" fmla="*/ 7 w 7"/>
                  <a:gd name="T1" fmla="*/ 0 h 3"/>
                  <a:gd name="T2" fmla="*/ 1 w 7"/>
                  <a:gd name="T3" fmla="*/ 2 h 3"/>
                  <a:gd name="T4" fmla="*/ 0 w 7"/>
                  <a:gd name="T5" fmla="*/ 1 h 3"/>
                  <a:gd name="T6" fmla="*/ 7 w 7"/>
                  <a:gd name="T7" fmla="*/ 0 h 3"/>
                </a:gdLst>
                <a:cxnLst>
                  <a:cxn ang="0">
                    <a:pos x="T0" y="T1"/>
                  </a:cxn>
                  <a:cxn ang="0">
                    <a:pos x="T2" y="T3"/>
                  </a:cxn>
                  <a:cxn ang="0">
                    <a:pos x="T4" y="T5"/>
                  </a:cxn>
                  <a:cxn ang="0">
                    <a:pos x="T6" y="T7"/>
                  </a:cxn>
                </a:cxnLst>
                <a:rect l="0" t="0" r="r" b="b"/>
                <a:pathLst>
                  <a:path w="7" h="3">
                    <a:moveTo>
                      <a:pt x="7" y="0"/>
                    </a:moveTo>
                    <a:cubicBezTo>
                      <a:pt x="6" y="3"/>
                      <a:pt x="3" y="0"/>
                      <a:pt x="1" y="2"/>
                    </a:cubicBezTo>
                    <a:cubicBezTo>
                      <a:pt x="0" y="2"/>
                      <a:pt x="0" y="1"/>
                      <a:pt x="0" y="1"/>
                    </a:cubicBezTo>
                    <a:cubicBezTo>
                      <a:pt x="2"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2" name="Freeform 1427">
                <a:extLst>
                  <a:ext uri="{FF2B5EF4-FFF2-40B4-BE49-F238E27FC236}">
                    <a16:creationId xmlns:a16="http://schemas.microsoft.com/office/drawing/2014/main" id="{DC2E6D34-516A-4B93-B2D6-9524BD3E12F0}"/>
                  </a:ext>
                </a:extLst>
              </p:cNvPr>
              <p:cNvSpPr/>
              <p:nvPr/>
            </p:nvSpPr>
            <p:spPr bwMode="auto">
              <a:xfrm>
                <a:off x="3848" y="1751"/>
                <a:ext cx="8" cy="5"/>
              </a:xfrm>
              <a:custGeom>
                <a:gdLst>
                  <a:gd name="T0" fmla="*/ 3 w 3"/>
                  <a:gd name="T1" fmla="*/ 2 h 2"/>
                  <a:gd name="T2" fmla="*/ 1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1" y="1"/>
                      <a:pt x="1" y="1"/>
                      <a:pt x="1" y="1"/>
                    </a:cubicBezTo>
                    <a:cubicBezTo>
                      <a:pt x="0" y="0"/>
                      <a:pt x="2" y="1"/>
                      <a:pt x="2"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3" name="Freeform 1428">
                <a:extLst>
                  <a:ext uri="{FF2B5EF4-FFF2-40B4-BE49-F238E27FC236}">
                    <a16:creationId xmlns:a16="http://schemas.microsoft.com/office/drawing/2014/main" id="{AD1D1F6C-D8D4-4D81-A8EF-E55286692D24}"/>
                  </a:ext>
                </a:extLst>
              </p:cNvPr>
              <p:cNvSpPr/>
              <p:nvPr/>
            </p:nvSpPr>
            <p:spPr bwMode="auto">
              <a:xfrm>
                <a:off x="3976" y="1748"/>
                <a:ext cx="75" cy="30"/>
              </a:xfrm>
              <a:custGeom>
                <a:gdLst>
                  <a:gd name="T0" fmla="*/ 24 w 28"/>
                  <a:gd name="T1" fmla="*/ 2 h 11"/>
                  <a:gd name="T2" fmla="*/ 25 w 28"/>
                  <a:gd name="T3" fmla="*/ 1 h 11"/>
                  <a:gd name="T4" fmla="*/ 25 w 28"/>
                  <a:gd name="T5" fmla="*/ 2 h 11"/>
                  <a:gd name="T6" fmla="*/ 26 w 28"/>
                  <a:gd name="T7" fmla="*/ 4 h 11"/>
                  <a:gd name="T8" fmla="*/ 28 w 28"/>
                  <a:gd name="T9" fmla="*/ 4 h 11"/>
                  <a:gd name="T10" fmla="*/ 27 w 28"/>
                  <a:gd name="T11" fmla="*/ 4 h 11"/>
                  <a:gd name="T12" fmla="*/ 27 w 28"/>
                  <a:gd name="T13" fmla="*/ 5 h 11"/>
                  <a:gd name="T14" fmla="*/ 23 w 28"/>
                  <a:gd name="T15" fmla="*/ 5 h 11"/>
                  <a:gd name="T16" fmla="*/ 24 w 28"/>
                  <a:gd name="T17" fmla="*/ 4 h 11"/>
                  <a:gd name="T18" fmla="*/ 21 w 28"/>
                  <a:gd name="T19" fmla="*/ 4 h 11"/>
                  <a:gd name="T20" fmla="*/ 20 w 28"/>
                  <a:gd name="T21" fmla="*/ 4 h 11"/>
                  <a:gd name="T22" fmla="*/ 20 w 28"/>
                  <a:gd name="T23" fmla="*/ 5 h 11"/>
                  <a:gd name="T24" fmla="*/ 17 w 28"/>
                  <a:gd name="T25" fmla="*/ 7 h 11"/>
                  <a:gd name="T26" fmla="*/ 9 w 28"/>
                  <a:gd name="T27" fmla="*/ 9 h 11"/>
                  <a:gd name="T28" fmla="*/ 10 w 28"/>
                  <a:gd name="T29" fmla="*/ 9 h 11"/>
                  <a:gd name="T30" fmla="*/ 8 w 28"/>
                  <a:gd name="T31" fmla="*/ 9 h 11"/>
                  <a:gd name="T32" fmla="*/ 3 w 28"/>
                  <a:gd name="T33" fmla="*/ 9 h 11"/>
                  <a:gd name="T34" fmla="*/ 3 w 28"/>
                  <a:gd name="T35" fmla="*/ 10 h 11"/>
                  <a:gd name="T36" fmla="*/ 2 w 28"/>
                  <a:gd name="T37" fmla="*/ 10 h 11"/>
                  <a:gd name="T38" fmla="*/ 1 w 28"/>
                  <a:gd name="T39" fmla="*/ 10 h 11"/>
                  <a:gd name="T40" fmla="*/ 2 w 28"/>
                  <a:gd name="T41" fmla="*/ 11 h 11"/>
                  <a:gd name="T42" fmla="*/ 0 w 28"/>
                  <a:gd name="T43" fmla="*/ 10 h 11"/>
                  <a:gd name="T44" fmla="*/ 0 w 28"/>
                  <a:gd name="T45" fmla="*/ 9 h 11"/>
                  <a:gd name="T46" fmla="*/ 5 w 28"/>
                  <a:gd name="T47" fmla="*/ 8 h 11"/>
                  <a:gd name="T48" fmla="*/ 1 w 28"/>
                  <a:gd name="T49" fmla="*/ 8 h 11"/>
                  <a:gd name="T50" fmla="*/ 1 w 28"/>
                  <a:gd name="T51" fmla="*/ 7 h 11"/>
                  <a:gd name="T52" fmla="*/ 5 w 28"/>
                  <a:gd name="T53" fmla="*/ 6 h 11"/>
                  <a:gd name="T54" fmla="*/ 6 w 28"/>
                  <a:gd name="T55" fmla="*/ 7 h 11"/>
                  <a:gd name="T56" fmla="*/ 8 w 28"/>
                  <a:gd name="T57" fmla="*/ 7 h 11"/>
                  <a:gd name="T58" fmla="*/ 8 w 28"/>
                  <a:gd name="T59" fmla="*/ 6 h 11"/>
                  <a:gd name="T60" fmla="*/ 9 w 28"/>
                  <a:gd name="T61" fmla="*/ 7 h 11"/>
                  <a:gd name="T62" fmla="*/ 9 w 28"/>
                  <a:gd name="T63" fmla="*/ 5 h 11"/>
                  <a:gd name="T64" fmla="*/ 8 w 28"/>
                  <a:gd name="T65" fmla="*/ 4 h 11"/>
                  <a:gd name="T66" fmla="*/ 9 w 28"/>
                  <a:gd name="T67" fmla="*/ 3 h 11"/>
                  <a:gd name="T68" fmla="*/ 11 w 28"/>
                  <a:gd name="T69" fmla="*/ 5 h 11"/>
                  <a:gd name="T70" fmla="*/ 10 w 28"/>
                  <a:gd name="T71" fmla="*/ 5 h 11"/>
                  <a:gd name="T72" fmla="*/ 13 w 28"/>
                  <a:gd name="T73" fmla="*/ 6 h 11"/>
                  <a:gd name="T74" fmla="*/ 16 w 28"/>
                  <a:gd name="T75" fmla="*/ 4 h 11"/>
                  <a:gd name="T76" fmla="*/ 15 w 28"/>
                  <a:gd name="T77" fmla="*/ 4 h 11"/>
                  <a:gd name="T78" fmla="*/ 17 w 28"/>
                  <a:gd name="T79" fmla="*/ 3 h 11"/>
                  <a:gd name="T80" fmla="*/ 16 w 28"/>
                  <a:gd name="T81" fmla="*/ 3 h 11"/>
                  <a:gd name="T82" fmla="*/ 13 w 28"/>
                  <a:gd name="T83" fmla="*/ 2 h 11"/>
                  <a:gd name="T84" fmla="*/ 16 w 28"/>
                  <a:gd name="T85" fmla="*/ 1 h 11"/>
                  <a:gd name="T86" fmla="*/ 18 w 28"/>
                  <a:gd name="T87" fmla="*/ 2 h 11"/>
                  <a:gd name="T88" fmla="*/ 17 w 28"/>
                  <a:gd name="T89" fmla="*/ 3 h 11"/>
                  <a:gd name="T90" fmla="*/ 19 w 28"/>
                  <a:gd name="T91" fmla="*/ 4 h 11"/>
                  <a:gd name="T92" fmla="*/ 20 w 28"/>
                  <a:gd name="T93" fmla="*/ 3 h 11"/>
                  <a:gd name="T94" fmla="*/ 19 w 28"/>
                  <a:gd name="T95" fmla="*/ 2 h 11"/>
                  <a:gd name="T96" fmla="*/ 22 w 28"/>
                  <a:gd name="T97" fmla="*/ 2 h 11"/>
                  <a:gd name="T98" fmla="*/ 21 w 28"/>
                  <a:gd name="T99" fmla="*/ 1 h 11"/>
                  <a:gd name="T100" fmla="*/ 24 w 28"/>
                  <a:gd name="T101" fmla="*/ 2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1">
                    <a:moveTo>
                      <a:pt x="24" y="2"/>
                    </a:moveTo>
                    <a:cubicBezTo>
                      <a:pt x="25" y="1"/>
                      <a:pt x="25" y="1"/>
                      <a:pt x="25" y="1"/>
                    </a:cubicBezTo>
                    <a:cubicBezTo>
                      <a:pt x="25" y="2"/>
                      <a:pt x="25" y="2"/>
                      <a:pt x="25" y="2"/>
                    </a:cubicBezTo>
                    <a:cubicBezTo>
                      <a:pt x="26" y="2"/>
                      <a:pt x="24" y="4"/>
                      <a:pt x="26" y="4"/>
                    </a:cubicBezTo>
                    <a:cubicBezTo>
                      <a:pt x="28" y="4"/>
                      <a:pt x="28" y="4"/>
                      <a:pt x="28" y="4"/>
                    </a:cubicBezTo>
                    <a:cubicBezTo>
                      <a:pt x="27" y="4"/>
                      <a:pt x="27" y="4"/>
                      <a:pt x="27" y="4"/>
                    </a:cubicBezTo>
                    <a:cubicBezTo>
                      <a:pt x="27" y="5"/>
                      <a:pt x="27" y="5"/>
                      <a:pt x="27" y="5"/>
                    </a:cubicBezTo>
                    <a:cubicBezTo>
                      <a:pt x="26" y="7"/>
                      <a:pt x="25" y="3"/>
                      <a:pt x="23" y="5"/>
                    </a:cubicBezTo>
                    <a:cubicBezTo>
                      <a:pt x="24" y="4"/>
                      <a:pt x="24" y="4"/>
                      <a:pt x="24" y="4"/>
                    </a:cubicBezTo>
                    <a:cubicBezTo>
                      <a:pt x="23" y="4"/>
                      <a:pt x="22" y="5"/>
                      <a:pt x="21" y="4"/>
                    </a:cubicBezTo>
                    <a:cubicBezTo>
                      <a:pt x="20" y="4"/>
                      <a:pt x="20" y="4"/>
                      <a:pt x="20" y="4"/>
                    </a:cubicBezTo>
                    <a:cubicBezTo>
                      <a:pt x="20" y="5"/>
                      <a:pt x="20" y="5"/>
                      <a:pt x="20" y="5"/>
                    </a:cubicBezTo>
                    <a:cubicBezTo>
                      <a:pt x="19" y="6"/>
                      <a:pt x="17" y="6"/>
                      <a:pt x="17" y="7"/>
                    </a:cubicBezTo>
                    <a:cubicBezTo>
                      <a:pt x="15" y="9"/>
                      <a:pt x="11" y="8"/>
                      <a:pt x="9" y="9"/>
                    </a:cubicBezTo>
                    <a:cubicBezTo>
                      <a:pt x="10" y="9"/>
                      <a:pt x="10" y="9"/>
                      <a:pt x="10" y="9"/>
                    </a:cubicBezTo>
                    <a:cubicBezTo>
                      <a:pt x="9" y="10"/>
                      <a:pt x="9" y="10"/>
                      <a:pt x="8" y="9"/>
                    </a:cubicBezTo>
                    <a:cubicBezTo>
                      <a:pt x="7" y="8"/>
                      <a:pt x="4" y="8"/>
                      <a:pt x="3" y="9"/>
                    </a:cubicBezTo>
                    <a:cubicBezTo>
                      <a:pt x="3" y="10"/>
                      <a:pt x="3" y="10"/>
                      <a:pt x="3" y="10"/>
                    </a:cubicBezTo>
                    <a:cubicBezTo>
                      <a:pt x="2" y="10"/>
                      <a:pt x="2" y="10"/>
                      <a:pt x="2" y="10"/>
                    </a:cubicBezTo>
                    <a:cubicBezTo>
                      <a:pt x="1" y="10"/>
                      <a:pt x="1" y="10"/>
                      <a:pt x="1" y="10"/>
                    </a:cubicBezTo>
                    <a:cubicBezTo>
                      <a:pt x="2" y="11"/>
                      <a:pt x="2" y="11"/>
                      <a:pt x="2" y="11"/>
                    </a:cubicBezTo>
                    <a:cubicBezTo>
                      <a:pt x="2" y="11"/>
                      <a:pt x="0" y="10"/>
                      <a:pt x="0" y="10"/>
                    </a:cubicBezTo>
                    <a:cubicBezTo>
                      <a:pt x="0" y="9"/>
                      <a:pt x="0" y="9"/>
                      <a:pt x="0" y="9"/>
                    </a:cubicBezTo>
                    <a:cubicBezTo>
                      <a:pt x="2" y="9"/>
                      <a:pt x="3" y="8"/>
                      <a:pt x="5" y="8"/>
                    </a:cubicBezTo>
                    <a:cubicBezTo>
                      <a:pt x="3" y="8"/>
                      <a:pt x="2" y="6"/>
                      <a:pt x="1" y="8"/>
                    </a:cubicBezTo>
                    <a:cubicBezTo>
                      <a:pt x="0" y="7"/>
                      <a:pt x="1" y="7"/>
                      <a:pt x="1" y="7"/>
                    </a:cubicBezTo>
                    <a:cubicBezTo>
                      <a:pt x="2" y="6"/>
                      <a:pt x="3" y="7"/>
                      <a:pt x="5" y="6"/>
                    </a:cubicBezTo>
                    <a:cubicBezTo>
                      <a:pt x="5" y="6"/>
                      <a:pt x="5" y="7"/>
                      <a:pt x="6" y="7"/>
                    </a:cubicBezTo>
                    <a:cubicBezTo>
                      <a:pt x="7" y="7"/>
                      <a:pt x="7" y="7"/>
                      <a:pt x="8" y="7"/>
                    </a:cubicBezTo>
                    <a:cubicBezTo>
                      <a:pt x="8" y="6"/>
                      <a:pt x="8" y="6"/>
                      <a:pt x="8" y="6"/>
                    </a:cubicBezTo>
                    <a:cubicBezTo>
                      <a:pt x="8" y="6"/>
                      <a:pt x="7" y="7"/>
                      <a:pt x="9" y="7"/>
                    </a:cubicBezTo>
                    <a:cubicBezTo>
                      <a:pt x="10" y="7"/>
                      <a:pt x="10" y="5"/>
                      <a:pt x="9" y="5"/>
                    </a:cubicBezTo>
                    <a:cubicBezTo>
                      <a:pt x="8" y="4"/>
                      <a:pt x="8" y="4"/>
                      <a:pt x="8" y="4"/>
                    </a:cubicBezTo>
                    <a:cubicBezTo>
                      <a:pt x="8" y="4"/>
                      <a:pt x="8" y="3"/>
                      <a:pt x="9" y="3"/>
                    </a:cubicBezTo>
                    <a:cubicBezTo>
                      <a:pt x="9" y="4"/>
                      <a:pt x="12" y="4"/>
                      <a:pt x="11" y="5"/>
                    </a:cubicBezTo>
                    <a:cubicBezTo>
                      <a:pt x="10" y="5"/>
                      <a:pt x="10" y="5"/>
                      <a:pt x="10" y="5"/>
                    </a:cubicBezTo>
                    <a:cubicBezTo>
                      <a:pt x="13" y="6"/>
                      <a:pt x="13" y="6"/>
                      <a:pt x="13" y="6"/>
                    </a:cubicBezTo>
                    <a:cubicBezTo>
                      <a:pt x="12" y="4"/>
                      <a:pt x="16" y="6"/>
                      <a:pt x="16" y="4"/>
                    </a:cubicBezTo>
                    <a:cubicBezTo>
                      <a:pt x="15" y="4"/>
                      <a:pt x="15" y="4"/>
                      <a:pt x="15" y="4"/>
                    </a:cubicBezTo>
                    <a:cubicBezTo>
                      <a:pt x="17" y="3"/>
                      <a:pt x="17" y="3"/>
                      <a:pt x="17" y="3"/>
                    </a:cubicBezTo>
                    <a:cubicBezTo>
                      <a:pt x="16" y="3"/>
                      <a:pt x="16" y="3"/>
                      <a:pt x="16" y="3"/>
                    </a:cubicBezTo>
                    <a:cubicBezTo>
                      <a:pt x="15" y="2"/>
                      <a:pt x="13" y="5"/>
                      <a:pt x="13" y="2"/>
                    </a:cubicBezTo>
                    <a:cubicBezTo>
                      <a:pt x="14" y="3"/>
                      <a:pt x="16" y="2"/>
                      <a:pt x="16" y="1"/>
                    </a:cubicBezTo>
                    <a:cubicBezTo>
                      <a:pt x="17" y="1"/>
                      <a:pt x="17" y="3"/>
                      <a:pt x="18" y="2"/>
                    </a:cubicBezTo>
                    <a:cubicBezTo>
                      <a:pt x="17" y="3"/>
                      <a:pt x="17" y="3"/>
                      <a:pt x="17" y="3"/>
                    </a:cubicBezTo>
                    <a:cubicBezTo>
                      <a:pt x="18" y="3"/>
                      <a:pt x="18" y="5"/>
                      <a:pt x="19" y="4"/>
                    </a:cubicBezTo>
                    <a:cubicBezTo>
                      <a:pt x="20" y="3"/>
                      <a:pt x="20" y="3"/>
                      <a:pt x="20" y="3"/>
                    </a:cubicBezTo>
                    <a:cubicBezTo>
                      <a:pt x="19" y="2"/>
                      <a:pt x="19" y="2"/>
                      <a:pt x="19" y="2"/>
                    </a:cubicBezTo>
                    <a:cubicBezTo>
                      <a:pt x="21" y="0"/>
                      <a:pt x="21" y="4"/>
                      <a:pt x="22" y="2"/>
                    </a:cubicBezTo>
                    <a:cubicBezTo>
                      <a:pt x="21" y="1"/>
                      <a:pt x="21" y="1"/>
                      <a:pt x="21" y="1"/>
                    </a:cubicBezTo>
                    <a:cubicBezTo>
                      <a:pt x="22" y="0"/>
                      <a:pt x="24" y="1"/>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4" name="Freeform 1429">
                <a:extLst>
                  <a:ext uri="{FF2B5EF4-FFF2-40B4-BE49-F238E27FC236}">
                    <a16:creationId xmlns:a16="http://schemas.microsoft.com/office/drawing/2014/main" id="{CAC85B19-2B20-4B40-91D8-599627A56998}"/>
                  </a:ext>
                </a:extLst>
              </p:cNvPr>
              <p:cNvSpPr/>
              <p:nvPr/>
            </p:nvSpPr>
            <p:spPr bwMode="auto">
              <a:xfrm>
                <a:off x="1994" y="1751"/>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5" name="Freeform 1430">
                <a:extLst>
                  <a:ext uri="{FF2B5EF4-FFF2-40B4-BE49-F238E27FC236}">
                    <a16:creationId xmlns:a16="http://schemas.microsoft.com/office/drawing/2014/main" id="{4F63D616-EC02-40A8-90A5-7E87A5C8664E}"/>
                  </a:ext>
                </a:extLst>
              </p:cNvPr>
              <p:cNvSpPr/>
              <p:nvPr/>
            </p:nvSpPr>
            <p:spPr bwMode="auto">
              <a:xfrm>
                <a:off x="3730" y="1748"/>
                <a:ext cx="16" cy="13"/>
              </a:xfrm>
              <a:custGeom>
                <a:gdLst>
                  <a:gd name="T0" fmla="*/ 6 w 6"/>
                  <a:gd name="T1" fmla="*/ 1 h 5"/>
                  <a:gd name="T2" fmla="*/ 3 w 6"/>
                  <a:gd name="T3" fmla="*/ 2 h 5"/>
                  <a:gd name="T4" fmla="*/ 4 w 6"/>
                  <a:gd name="T5" fmla="*/ 4 h 5"/>
                  <a:gd name="T6" fmla="*/ 2 w 6"/>
                  <a:gd name="T7" fmla="*/ 5 h 5"/>
                  <a:gd name="T8" fmla="*/ 1 w 6"/>
                  <a:gd name="T9" fmla="*/ 4 h 5"/>
                  <a:gd name="T10" fmla="*/ 3 w 6"/>
                  <a:gd name="T11" fmla="*/ 3 h 5"/>
                  <a:gd name="T12" fmla="*/ 0 w 6"/>
                  <a:gd name="T13" fmla="*/ 3 h 5"/>
                  <a:gd name="T14" fmla="*/ 0 w 6"/>
                  <a:gd name="T15" fmla="*/ 2 h 5"/>
                  <a:gd name="T16" fmla="*/ 6 w 6"/>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1"/>
                    </a:moveTo>
                    <a:cubicBezTo>
                      <a:pt x="5" y="1"/>
                      <a:pt x="3" y="1"/>
                      <a:pt x="3" y="2"/>
                    </a:cubicBezTo>
                    <a:cubicBezTo>
                      <a:pt x="3" y="3"/>
                      <a:pt x="4" y="4"/>
                      <a:pt x="4" y="4"/>
                    </a:cubicBezTo>
                    <a:cubicBezTo>
                      <a:pt x="4" y="4"/>
                      <a:pt x="2" y="4"/>
                      <a:pt x="2" y="5"/>
                    </a:cubicBezTo>
                    <a:cubicBezTo>
                      <a:pt x="2" y="5"/>
                      <a:pt x="1" y="4"/>
                      <a:pt x="1" y="4"/>
                    </a:cubicBezTo>
                    <a:cubicBezTo>
                      <a:pt x="1" y="4"/>
                      <a:pt x="3" y="3"/>
                      <a:pt x="3" y="3"/>
                    </a:cubicBezTo>
                    <a:cubicBezTo>
                      <a:pt x="3" y="1"/>
                      <a:pt x="1" y="3"/>
                      <a:pt x="0" y="3"/>
                    </a:cubicBezTo>
                    <a:cubicBezTo>
                      <a:pt x="0" y="2"/>
                      <a:pt x="0" y="2"/>
                      <a:pt x="0" y="2"/>
                    </a:cubicBezTo>
                    <a:cubicBezTo>
                      <a:pt x="2"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6" name="Freeform 1431">
                <a:extLst>
                  <a:ext uri="{FF2B5EF4-FFF2-40B4-BE49-F238E27FC236}">
                    <a16:creationId xmlns:a16="http://schemas.microsoft.com/office/drawing/2014/main" id="{26F64A0C-41B5-4456-A351-E9E6968FDCD1}"/>
                  </a:ext>
                </a:extLst>
              </p:cNvPr>
              <p:cNvSpPr/>
              <p:nvPr/>
            </p:nvSpPr>
            <p:spPr bwMode="auto">
              <a:xfrm flipH="1">
                <a:off x="3981" y="175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7" name="Freeform 1432">
                <a:extLst>
                  <a:ext uri="{FF2B5EF4-FFF2-40B4-BE49-F238E27FC236}">
                    <a16:creationId xmlns:a16="http://schemas.microsoft.com/office/drawing/2014/main" id="{3FBFF3BF-3267-4CF9-9F34-1E30380D7ED3}"/>
                  </a:ext>
                </a:extLst>
              </p:cNvPr>
              <p:cNvSpPr/>
              <p:nvPr/>
            </p:nvSpPr>
            <p:spPr bwMode="auto">
              <a:xfrm>
                <a:off x="1999" y="1751"/>
                <a:ext cx="24" cy="16"/>
              </a:xfrm>
              <a:custGeom>
                <a:gdLst>
                  <a:gd name="T0" fmla="*/ 5 w 9"/>
                  <a:gd name="T1" fmla="*/ 0 h 6"/>
                  <a:gd name="T2" fmla="*/ 5 w 9"/>
                  <a:gd name="T3" fmla="*/ 2 h 6"/>
                  <a:gd name="T4" fmla="*/ 6 w 9"/>
                  <a:gd name="T5" fmla="*/ 3 h 6"/>
                  <a:gd name="T6" fmla="*/ 6 w 9"/>
                  <a:gd name="T7" fmla="*/ 1 h 6"/>
                  <a:gd name="T8" fmla="*/ 8 w 9"/>
                  <a:gd name="T9" fmla="*/ 2 h 6"/>
                  <a:gd name="T10" fmla="*/ 8 w 9"/>
                  <a:gd name="T11" fmla="*/ 4 h 6"/>
                  <a:gd name="T12" fmla="*/ 6 w 9"/>
                  <a:gd name="T13" fmla="*/ 4 h 6"/>
                  <a:gd name="T14" fmla="*/ 3 w 9"/>
                  <a:gd name="T15" fmla="*/ 6 h 6"/>
                  <a:gd name="T16" fmla="*/ 2 w 9"/>
                  <a:gd name="T17" fmla="*/ 5 h 6"/>
                  <a:gd name="T18" fmla="*/ 4 w 9"/>
                  <a:gd name="T19" fmla="*/ 5 h 6"/>
                  <a:gd name="T20" fmla="*/ 4 w 9"/>
                  <a:gd name="T21" fmla="*/ 3 h 6"/>
                  <a:gd name="T22" fmla="*/ 1 w 9"/>
                  <a:gd name="T23" fmla="*/ 4 h 6"/>
                  <a:gd name="T24" fmla="*/ 2 w 9"/>
                  <a:gd name="T25" fmla="*/ 3 h 6"/>
                  <a:gd name="T26" fmla="*/ 1 w 9"/>
                  <a:gd name="T27" fmla="*/ 1 h 6"/>
                  <a:gd name="T28" fmla="*/ 3 w 9"/>
                  <a:gd name="T29" fmla="*/ 0 h 6"/>
                  <a:gd name="T30" fmla="*/ 3 w 9"/>
                  <a:gd name="T31" fmla="*/ 0 h 6"/>
                  <a:gd name="T32" fmla="*/ 5 w 9"/>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
                    <a:moveTo>
                      <a:pt x="5" y="0"/>
                    </a:moveTo>
                    <a:cubicBezTo>
                      <a:pt x="4" y="1"/>
                      <a:pt x="4" y="2"/>
                      <a:pt x="5" y="2"/>
                    </a:cubicBezTo>
                    <a:cubicBezTo>
                      <a:pt x="5" y="2"/>
                      <a:pt x="5" y="3"/>
                      <a:pt x="6" y="3"/>
                    </a:cubicBezTo>
                    <a:cubicBezTo>
                      <a:pt x="7" y="2"/>
                      <a:pt x="6" y="2"/>
                      <a:pt x="6" y="1"/>
                    </a:cubicBezTo>
                    <a:cubicBezTo>
                      <a:pt x="8" y="0"/>
                      <a:pt x="7" y="3"/>
                      <a:pt x="8" y="2"/>
                    </a:cubicBezTo>
                    <a:cubicBezTo>
                      <a:pt x="9" y="3"/>
                      <a:pt x="8" y="3"/>
                      <a:pt x="8" y="4"/>
                    </a:cubicBezTo>
                    <a:cubicBezTo>
                      <a:pt x="7" y="4"/>
                      <a:pt x="6" y="2"/>
                      <a:pt x="6" y="4"/>
                    </a:cubicBezTo>
                    <a:cubicBezTo>
                      <a:pt x="7" y="5"/>
                      <a:pt x="4" y="5"/>
                      <a:pt x="3" y="6"/>
                    </a:cubicBezTo>
                    <a:cubicBezTo>
                      <a:pt x="3" y="6"/>
                      <a:pt x="2" y="6"/>
                      <a:pt x="2" y="5"/>
                    </a:cubicBezTo>
                    <a:cubicBezTo>
                      <a:pt x="4" y="5"/>
                      <a:pt x="4" y="5"/>
                      <a:pt x="4" y="5"/>
                    </a:cubicBezTo>
                    <a:cubicBezTo>
                      <a:pt x="4" y="4"/>
                      <a:pt x="3" y="4"/>
                      <a:pt x="4" y="3"/>
                    </a:cubicBezTo>
                    <a:cubicBezTo>
                      <a:pt x="1" y="4"/>
                      <a:pt x="1" y="4"/>
                      <a:pt x="1" y="4"/>
                    </a:cubicBezTo>
                    <a:cubicBezTo>
                      <a:pt x="2" y="3"/>
                      <a:pt x="2" y="3"/>
                      <a:pt x="2" y="3"/>
                    </a:cubicBezTo>
                    <a:cubicBezTo>
                      <a:pt x="0" y="3"/>
                      <a:pt x="1" y="2"/>
                      <a:pt x="1" y="1"/>
                    </a:cubicBezTo>
                    <a:cubicBezTo>
                      <a:pt x="2" y="1"/>
                      <a:pt x="3"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8" name="Freeform 1433">
                <a:extLst>
                  <a:ext uri="{FF2B5EF4-FFF2-40B4-BE49-F238E27FC236}">
                    <a16:creationId xmlns:a16="http://schemas.microsoft.com/office/drawing/2014/main" id="{B5481C97-82C0-4A71-8D38-A9E799AF3BB1}"/>
                  </a:ext>
                </a:extLst>
              </p:cNvPr>
              <p:cNvSpPr/>
              <p:nvPr/>
            </p:nvSpPr>
            <p:spPr bwMode="auto">
              <a:xfrm>
                <a:off x="1964" y="1751"/>
                <a:ext cx="3" cy="2"/>
              </a:xfrm>
              <a:custGeom>
                <a:gdLst>
                  <a:gd name="T0" fmla="*/ 3 w 3"/>
                  <a:gd name="T1" fmla="*/ 2 h 2"/>
                  <a:gd name="T2" fmla="*/ 3 w 3"/>
                  <a:gd name="T3" fmla="*/ 2 h 2"/>
                  <a:gd name="T4" fmla="*/ 0 w 3"/>
                  <a:gd name="T5" fmla="*/ 2 h 2"/>
                  <a:gd name="T6" fmla="*/ 0 w 3"/>
                  <a:gd name="T7" fmla="*/ 0 h 2"/>
                  <a:gd name="T8" fmla="*/ 3 w 3"/>
                  <a:gd name="T9" fmla="*/ 2 h 2"/>
                </a:gdLst>
                <a:cxnLst>
                  <a:cxn ang="0">
                    <a:pos x="T0" y="T1"/>
                  </a:cxn>
                  <a:cxn ang="0">
                    <a:pos x="T2" y="T3"/>
                  </a:cxn>
                  <a:cxn ang="0">
                    <a:pos x="T4" y="T5"/>
                  </a:cxn>
                  <a:cxn ang="0">
                    <a:pos x="T6" y="T7"/>
                  </a:cxn>
                  <a:cxn ang="0">
                    <a:pos x="T8" y="T9"/>
                  </a:cxn>
                </a:cxnLst>
                <a:rect l="0" t="0" r="r" b="b"/>
                <a:pathLst>
                  <a:path w="3" h="2">
                    <a:moveTo>
                      <a:pt x="3" y="2"/>
                    </a:moveTo>
                    <a:lnTo>
                      <a:pt x="3" y="2"/>
                    </a:ln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9" name="Freeform 1434">
                <a:extLst>
                  <a:ext uri="{FF2B5EF4-FFF2-40B4-BE49-F238E27FC236}">
                    <a16:creationId xmlns:a16="http://schemas.microsoft.com/office/drawing/2014/main" id="{3DD0625E-B0B4-4ED0-ABD2-7E330134A274}"/>
                  </a:ext>
                </a:extLst>
              </p:cNvPr>
              <p:cNvSpPr/>
              <p:nvPr/>
            </p:nvSpPr>
            <p:spPr bwMode="auto">
              <a:xfrm>
                <a:off x="2760" y="17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0" name="Rectangle 1435">
                <a:extLst>
                  <a:ext uri="{FF2B5EF4-FFF2-40B4-BE49-F238E27FC236}">
                    <a16:creationId xmlns:a16="http://schemas.microsoft.com/office/drawing/2014/main" id="{743954FA-5EDE-44FC-9DCF-42AC25046C52}"/>
                  </a:ext>
                </a:extLst>
              </p:cNvPr>
              <p:cNvSpPr>
                <a:spLocks noChangeArrowheads="1"/>
              </p:cNvSpPr>
              <p:nvPr/>
            </p:nvSpPr>
            <p:spPr bwMode="auto">
              <a:xfrm>
                <a:off x="3808" y="1753"/>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1" name="Freeform 1436">
                <a:extLst>
                  <a:ext uri="{FF2B5EF4-FFF2-40B4-BE49-F238E27FC236}">
                    <a16:creationId xmlns:a16="http://schemas.microsoft.com/office/drawing/2014/main" id="{D04AC414-D2FC-48B1-92D4-CAD7D97D5BAA}"/>
                  </a:ext>
                </a:extLst>
              </p:cNvPr>
              <p:cNvSpPr/>
              <p:nvPr/>
            </p:nvSpPr>
            <p:spPr bwMode="auto">
              <a:xfrm>
                <a:off x="3842" y="1753"/>
                <a:ext cx="11" cy="6"/>
              </a:xfrm>
              <a:custGeom>
                <a:gdLst>
                  <a:gd name="T0" fmla="*/ 4 w 4"/>
                  <a:gd name="T1" fmla="*/ 1 h 2"/>
                  <a:gd name="T2" fmla="*/ 4 w 4"/>
                  <a:gd name="T3" fmla="*/ 2 h 2"/>
                  <a:gd name="T4" fmla="*/ 0 w 4"/>
                  <a:gd name="T5" fmla="*/ 2 h 2"/>
                  <a:gd name="T6" fmla="*/ 1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4" y="2"/>
                      <a:pt x="4" y="2"/>
                    </a:cubicBezTo>
                    <a:cubicBezTo>
                      <a:pt x="2" y="0"/>
                      <a:pt x="2" y="1"/>
                      <a:pt x="0" y="2"/>
                    </a:cubicBezTo>
                    <a:cubicBezTo>
                      <a:pt x="1" y="1"/>
                      <a:pt x="1" y="1"/>
                      <a:pt x="1" y="1"/>
                    </a:cubicBezTo>
                    <a:cubicBezTo>
                      <a:pt x="0" y="0"/>
                      <a:pt x="0" y="0"/>
                      <a:pt x="0" y="0"/>
                    </a:cubicBezTo>
                    <a:cubicBezTo>
                      <a:pt x="2" y="1"/>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2" name="Freeform 1437">
                <a:extLst>
                  <a:ext uri="{FF2B5EF4-FFF2-40B4-BE49-F238E27FC236}">
                    <a16:creationId xmlns:a16="http://schemas.microsoft.com/office/drawing/2014/main" id="{263AB394-91BA-4C18-9CEC-D1C055404569}"/>
                  </a:ext>
                </a:extLst>
              </p:cNvPr>
              <p:cNvSpPr/>
              <p:nvPr/>
            </p:nvSpPr>
            <p:spPr bwMode="auto">
              <a:xfrm>
                <a:off x="3933" y="1753"/>
                <a:ext cx="14" cy="11"/>
              </a:xfrm>
              <a:custGeom>
                <a:gdLst>
                  <a:gd name="T0" fmla="*/ 5 w 5"/>
                  <a:gd name="T1" fmla="*/ 2 h 4"/>
                  <a:gd name="T2" fmla="*/ 1 w 5"/>
                  <a:gd name="T3" fmla="*/ 4 h 4"/>
                  <a:gd name="T4" fmla="*/ 0 w 5"/>
                  <a:gd name="T5" fmla="*/ 3 h 4"/>
                  <a:gd name="T6" fmla="*/ 0 w 5"/>
                  <a:gd name="T7" fmla="*/ 4 h 4"/>
                  <a:gd name="T8" fmla="*/ 0 w 5"/>
                  <a:gd name="T9" fmla="*/ 4 h 4"/>
                  <a:gd name="T10" fmla="*/ 5 w 5"/>
                  <a:gd name="T11" fmla="*/ 0 h 4"/>
                  <a:gd name="T12" fmla="*/ 5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3" y="2"/>
                      <a:pt x="2" y="3"/>
                      <a:pt x="1" y="4"/>
                    </a:cubicBezTo>
                    <a:cubicBezTo>
                      <a:pt x="0" y="3"/>
                      <a:pt x="0" y="3"/>
                      <a:pt x="0" y="3"/>
                    </a:cubicBezTo>
                    <a:cubicBezTo>
                      <a:pt x="0" y="4"/>
                      <a:pt x="0" y="4"/>
                      <a:pt x="0" y="4"/>
                    </a:cubicBezTo>
                    <a:cubicBezTo>
                      <a:pt x="0" y="4"/>
                      <a:pt x="0" y="4"/>
                      <a:pt x="0" y="4"/>
                    </a:cubicBezTo>
                    <a:cubicBezTo>
                      <a:pt x="0" y="2"/>
                      <a:pt x="5" y="3"/>
                      <a:pt x="5" y="0"/>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3" name="Freeform 1438">
                <a:extLst>
                  <a:ext uri="{FF2B5EF4-FFF2-40B4-BE49-F238E27FC236}">
                    <a16:creationId xmlns:a16="http://schemas.microsoft.com/office/drawing/2014/main" id="{5814FDD3-70E1-4849-A225-264D785CF1FD}"/>
                  </a:ext>
                </a:extLst>
              </p:cNvPr>
              <p:cNvSpPr/>
              <p:nvPr/>
            </p:nvSpPr>
            <p:spPr bwMode="auto">
              <a:xfrm flipH="1">
                <a:off x="3949" y="1753"/>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4" name="Freeform 1439">
                <a:extLst>
                  <a:ext uri="{FF2B5EF4-FFF2-40B4-BE49-F238E27FC236}">
                    <a16:creationId xmlns:a16="http://schemas.microsoft.com/office/drawing/2014/main" id="{DA456787-AD75-45B8-80E3-D6B8729A6688}"/>
                  </a:ext>
                </a:extLst>
              </p:cNvPr>
              <p:cNvSpPr/>
              <p:nvPr/>
            </p:nvSpPr>
            <p:spPr bwMode="auto">
              <a:xfrm>
                <a:off x="3580" y="1753"/>
                <a:ext cx="147" cy="70"/>
              </a:xfrm>
              <a:custGeom>
                <a:gdLst>
                  <a:gd name="T0" fmla="*/ 55 w 55"/>
                  <a:gd name="T1" fmla="*/ 3 h 26"/>
                  <a:gd name="T2" fmla="*/ 53 w 55"/>
                  <a:gd name="T3" fmla="*/ 5 h 26"/>
                  <a:gd name="T4" fmla="*/ 52 w 55"/>
                  <a:gd name="T5" fmla="*/ 4 h 26"/>
                  <a:gd name="T6" fmla="*/ 50 w 55"/>
                  <a:gd name="T7" fmla="*/ 4 h 26"/>
                  <a:gd name="T8" fmla="*/ 47 w 55"/>
                  <a:gd name="T9" fmla="*/ 6 h 26"/>
                  <a:gd name="T10" fmla="*/ 37 w 55"/>
                  <a:gd name="T11" fmla="*/ 10 h 26"/>
                  <a:gd name="T12" fmla="*/ 33 w 55"/>
                  <a:gd name="T13" fmla="*/ 10 h 26"/>
                  <a:gd name="T14" fmla="*/ 29 w 55"/>
                  <a:gd name="T15" fmla="*/ 13 h 26"/>
                  <a:gd name="T16" fmla="*/ 28 w 55"/>
                  <a:gd name="T17" fmla="*/ 13 h 26"/>
                  <a:gd name="T18" fmla="*/ 26 w 55"/>
                  <a:gd name="T19" fmla="*/ 15 h 26"/>
                  <a:gd name="T20" fmla="*/ 24 w 55"/>
                  <a:gd name="T21" fmla="*/ 15 h 26"/>
                  <a:gd name="T22" fmla="*/ 33 w 55"/>
                  <a:gd name="T23" fmla="*/ 14 h 26"/>
                  <a:gd name="T24" fmla="*/ 37 w 55"/>
                  <a:gd name="T25" fmla="*/ 11 h 26"/>
                  <a:gd name="T26" fmla="*/ 41 w 55"/>
                  <a:gd name="T27" fmla="*/ 10 h 26"/>
                  <a:gd name="T28" fmla="*/ 41 w 55"/>
                  <a:gd name="T29" fmla="*/ 11 h 26"/>
                  <a:gd name="T30" fmla="*/ 37 w 55"/>
                  <a:gd name="T31" fmla="*/ 14 h 26"/>
                  <a:gd name="T32" fmla="*/ 27 w 55"/>
                  <a:gd name="T33" fmla="*/ 17 h 26"/>
                  <a:gd name="T34" fmla="*/ 26 w 55"/>
                  <a:gd name="T35" fmla="*/ 18 h 26"/>
                  <a:gd name="T36" fmla="*/ 27 w 55"/>
                  <a:gd name="T37" fmla="*/ 19 h 26"/>
                  <a:gd name="T38" fmla="*/ 22 w 55"/>
                  <a:gd name="T39" fmla="*/ 19 h 26"/>
                  <a:gd name="T40" fmla="*/ 21 w 55"/>
                  <a:gd name="T41" fmla="*/ 18 h 26"/>
                  <a:gd name="T42" fmla="*/ 16 w 55"/>
                  <a:gd name="T43" fmla="*/ 19 h 26"/>
                  <a:gd name="T44" fmla="*/ 15 w 55"/>
                  <a:gd name="T45" fmla="*/ 19 h 26"/>
                  <a:gd name="T46" fmla="*/ 15 w 55"/>
                  <a:gd name="T47" fmla="*/ 20 h 26"/>
                  <a:gd name="T48" fmla="*/ 15 w 55"/>
                  <a:gd name="T49" fmla="*/ 22 h 26"/>
                  <a:gd name="T50" fmla="*/ 20 w 55"/>
                  <a:gd name="T51" fmla="*/ 20 h 26"/>
                  <a:gd name="T52" fmla="*/ 13 w 55"/>
                  <a:gd name="T53" fmla="*/ 23 h 26"/>
                  <a:gd name="T54" fmla="*/ 6 w 55"/>
                  <a:gd name="T55" fmla="*/ 26 h 26"/>
                  <a:gd name="T56" fmla="*/ 0 w 55"/>
                  <a:gd name="T57" fmla="*/ 24 h 26"/>
                  <a:gd name="T58" fmla="*/ 0 w 55"/>
                  <a:gd name="T59" fmla="*/ 23 h 26"/>
                  <a:gd name="T60" fmla="*/ 9 w 55"/>
                  <a:gd name="T61" fmla="*/ 22 h 26"/>
                  <a:gd name="T62" fmla="*/ 7 w 55"/>
                  <a:gd name="T63" fmla="*/ 21 h 26"/>
                  <a:gd name="T64" fmla="*/ 8 w 55"/>
                  <a:gd name="T65" fmla="*/ 19 h 26"/>
                  <a:gd name="T66" fmla="*/ 11 w 55"/>
                  <a:gd name="T67" fmla="*/ 18 h 26"/>
                  <a:gd name="T68" fmla="*/ 14 w 55"/>
                  <a:gd name="T69" fmla="*/ 17 h 26"/>
                  <a:gd name="T70" fmla="*/ 17 w 55"/>
                  <a:gd name="T71" fmla="*/ 15 h 26"/>
                  <a:gd name="T72" fmla="*/ 30 w 55"/>
                  <a:gd name="T73" fmla="*/ 10 h 26"/>
                  <a:gd name="T74" fmla="*/ 32 w 55"/>
                  <a:gd name="T75" fmla="*/ 9 h 26"/>
                  <a:gd name="T76" fmla="*/ 36 w 55"/>
                  <a:gd name="T77" fmla="*/ 8 h 26"/>
                  <a:gd name="T78" fmla="*/ 39 w 55"/>
                  <a:gd name="T79" fmla="*/ 6 h 26"/>
                  <a:gd name="T80" fmla="*/ 44 w 55"/>
                  <a:gd name="T81" fmla="*/ 4 h 26"/>
                  <a:gd name="T82" fmla="*/ 44 w 55"/>
                  <a:gd name="T83" fmla="*/ 5 h 26"/>
                  <a:gd name="T84" fmla="*/ 48 w 55"/>
                  <a:gd name="T85" fmla="*/ 3 h 26"/>
                  <a:gd name="T86" fmla="*/ 54 w 55"/>
                  <a:gd name="T87" fmla="*/ 1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6">
                    <a:moveTo>
                      <a:pt x="53" y="3"/>
                    </a:moveTo>
                    <a:cubicBezTo>
                      <a:pt x="55" y="3"/>
                      <a:pt x="55" y="3"/>
                      <a:pt x="55" y="3"/>
                    </a:cubicBezTo>
                    <a:cubicBezTo>
                      <a:pt x="55" y="4"/>
                      <a:pt x="54" y="4"/>
                      <a:pt x="54" y="5"/>
                    </a:cubicBezTo>
                    <a:cubicBezTo>
                      <a:pt x="54" y="5"/>
                      <a:pt x="53" y="4"/>
                      <a:pt x="53" y="5"/>
                    </a:cubicBezTo>
                    <a:cubicBezTo>
                      <a:pt x="52" y="5"/>
                      <a:pt x="52" y="5"/>
                      <a:pt x="52" y="5"/>
                    </a:cubicBezTo>
                    <a:cubicBezTo>
                      <a:pt x="52" y="5"/>
                      <a:pt x="52" y="4"/>
                      <a:pt x="52" y="4"/>
                    </a:cubicBezTo>
                    <a:cubicBezTo>
                      <a:pt x="52" y="4"/>
                      <a:pt x="52" y="4"/>
                      <a:pt x="52" y="4"/>
                    </a:cubicBezTo>
                    <a:cubicBezTo>
                      <a:pt x="51" y="3"/>
                      <a:pt x="51" y="4"/>
                      <a:pt x="50" y="4"/>
                    </a:cubicBezTo>
                    <a:cubicBezTo>
                      <a:pt x="49" y="4"/>
                      <a:pt x="48" y="4"/>
                      <a:pt x="47" y="5"/>
                    </a:cubicBezTo>
                    <a:cubicBezTo>
                      <a:pt x="47" y="6"/>
                      <a:pt x="47" y="6"/>
                      <a:pt x="47" y="6"/>
                    </a:cubicBezTo>
                    <a:cubicBezTo>
                      <a:pt x="45" y="5"/>
                      <a:pt x="45" y="8"/>
                      <a:pt x="43" y="7"/>
                    </a:cubicBezTo>
                    <a:cubicBezTo>
                      <a:pt x="41" y="10"/>
                      <a:pt x="39" y="8"/>
                      <a:pt x="37" y="10"/>
                    </a:cubicBezTo>
                    <a:cubicBezTo>
                      <a:pt x="36" y="9"/>
                      <a:pt x="36" y="9"/>
                      <a:pt x="36" y="9"/>
                    </a:cubicBezTo>
                    <a:cubicBezTo>
                      <a:pt x="36" y="10"/>
                      <a:pt x="34" y="10"/>
                      <a:pt x="33" y="10"/>
                    </a:cubicBezTo>
                    <a:cubicBezTo>
                      <a:pt x="34" y="12"/>
                      <a:pt x="31" y="11"/>
                      <a:pt x="30" y="13"/>
                    </a:cubicBezTo>
                    <a:cubicBezTo>
                      <a:pt x="29" y="13"/>
                      <a:pt x="29" y="13"/>
                      <a:pt x="29" y="13"/>
                    </a:cubicBezTo>
                    <a:cubicBezTo>
                      <a:pt x="30" y="13"/>
                      <a:pt x="30" y="12"/>
                      <a:pt x="29" y="12"/>
                    </a:cubicBezTo>
                    <a:cubicBezTo>
                      <a:pt x="29" y="12"/>
                      <a:pt x="29" y="12"/>
                      <a:pt x="28" y="13"/>
                    </a:cubicBezTo>
                    <a:cubicBezTo>
                      <a:pt x="28" y="13"/>
                      <a:pt x="29" y="13"/>
                      <a:pt x="29" y="13"/>
                    </a:cubicBezTo>
                    <a:cubicBezTo>
                      <a:pt x="28" y="14"/>
                      <a:pt x="27" y="14"/>
                      <a:pt x="26" y="15"/>
                    </a:cubicBezTo>
                    <a:cubicBezTo>
                      <a:pt x="25" y="15"/>
                      <a:pt x="25" y="14"/>
                      <a:pt x="24" y="14"/>
                    </a:cubicBezTo>
                    <a:cubicBezTo>
                      <a:pt x="24" y="15"/>
                      <a:pt x="24" y="15"/>
                      <a:pt x="24" y="15"/>
                    </a:cubicBezTo>
                    <a:cubicBezTo>
                      <a:pt x="25" y="17"/>
                      <a:pt x="27" y="14"/>
                      <a:pt x="28" y="16"/>
                    </a:cubicBezTo>
                    <a:cubicBezTo>
                      <a:pt x="30" y="15"/>
                      <a:pt x="31" y="14"/>
                      <a:pt x="33" y="14"/>
                    </a:cubicBezTo>
                    <a:cubicBezTo>
                      <a:pt x="33" y="13"/>
                      <a:pt x="33" y="13"/>
                      <a:pt x="33" y="13"/>
                    </a:cubicBezTo>
                    <a:cubicBezTo>
                      <a:pt x="34" y="13"/>
                      <a:pt x="36" y="12"/>
                      <a:pt x="37" y="11"/>
                    </a:cubicBezTo>
                    <a:cubicBezTo>
                      <a:pt x="38" y="12"/>
                      <a:pt x="39" y="11"/>
                      <a:pt x="40" y="11"/>
                    </a:cubicBezTo>
                    <a:cubicBezTo>
                      <a:pt x="39" y="10"/>
                      <a:pt x="40" y="10"/>
                      <a:pt x="41" y="10"/>
                    </a:cubicBezTo>
                    <a:cubicBezTo>
                      <a:pt x="40" y="10"/>
                      <a:pt x="40" y="10"/>
                      <a:pt x="40" y="10"/>
                    </a:cubicBezTo>
                    <a:cubicBezTo>
                      <a:pt x="40" y="11"/>
                      <a:pt x="41" y="10"/>
                      <a:pt x="41" y="11"/>
                    </a:cubicBezTo>
                    <a:cubicBezTo>
                      <a:pt x="41" y="11"/>
                      <a:pt x="41" y="11"/>
                      <a:pt x="41" y="12"/>
                    </a:cubicBezTo>
                    <a:cubicBezTo>
                      <a:pt x="39" y="12"/>
                      <a:pt x="39" y="13"/>
                      <a:pt x="37" y="14"/>
                    </a:cubicBezTo>
                    <a:cubicBezTo>
                      <a:pt x="36" y="15"/>
                      <a:pt x="35" y="14"/>
                      <a:pt x="34" y="14"/>
                    </a:cubicBezTo>
                    <a:cubicBezTo>
                      <a:pt x="32" y="16"/>
                      <a:pt x="29" y="15"/>
                      <a:pt x="27" y="17"/>
                    </a:cubicBezTo>
                    <a:cubicBezTo>
                      <a:pt x="28" y="18"/>
                      <a:pt x="28" y="18"/>
                      <a:pt x="28" y="18"/>
                    </a:cubicBezTo>
                    <a:cubicBezTo>
                      <a:pt x="28" y="17"/>
                      <a:pt x="27" y="18"/>
                      <a:pt x="26" y="18"/>
                    </a:cubicBezTo>
                    <a:cubicBezTo>
                      <a:pt x="26" y="18"/>
                      <a:pt x="26" y="18"/>
                      <a:pt x="26" y="18"/>
                    </a:cubicBezTo>
                    <a:cubicBezTo>
                      <a:pt x="27" y="19"/>
                      <a:pt x="27" y="19"/>
                      <a:pt x="27" y="19"/>
                    </a:cubicBezTo>
                    <a:cubicBezTo>
                      <a:pt x="26" y="19"/>
                      <a:pt x="26" y="19"/>
                      <a:pt x="26" y="18"/>
                    </a:cubicBezTo>
                    <a:cubicBezTo>
                      <a:pt x="24" y="20"/>
                      <a:pt x="24" y="17"/>
                      <a:pt x="22" y="19"/>
                    </a:cubicBezTo>
                    <a:cubicBezTo>
                      <a:pt x="22" y="17"/>
                      <a:pt x="22" y="17"/>
                      <a:pt x="22" y="17"/>
                    </a:cubicBezTo>
                    <a:cubicBezTo>
                      <a:pt x="21" y="17"/>
                      <a:pt x="20" y="17"/>
                      <a:pt x="21" y="18"/>
                    </a:cubicBezTo>
                    <a:cubicBezTo>
                      <a:pt x="19" y="16"/>
                      <a:pt x="18" y="19"/>
                      <a:pt x="17" y="19"/>
                    </a:cubicBezTo>
                    <a:cubicBezTo>
                      <a:pt x="16" y="19"/>
                      <a:pt x="16" y="19"/>
                      <a:pt x="16" y="19"/>
                    </a:cubicBezTo>
                    <a:cubicBezTo>
                      <a:pt x="18" y="19"/>
                      <a:pt x="18" y="19"/>
                      <a:pt x="18" y="19"/>
                    </a:cubicBezTo>
                    <a:cubicBezTo>
                      <a:pt x="16" y="20"/>
                      <a:pt x="17" y="19"/>
                      <a:pt x="15" y="19"/>
                    </a:cubicBezTo>
                    <a:cubicBezTo>
                      <a:pt x="15" y="19"/>
                      <a:pt x="15" y="19"/>
                      <a:pt x="15" y="20"/>
                    </a:cubicBezTo>
                    <a:cubicBezTo>
                      <a:pt x="15" y="20"/>
                      <a:pt x="15" y="20"/>
                      <a:pt x="15" y="20"/>
                    </a:cubicBezTo>
                    <a:cubicBezTo>
                      <a:pt x="15" y="20"/>
                      <a:pt x="15" y="21"/>
                      <a:pt x="14" y="21"/>
                    </a:cubicBezTo>
                    <a:cubicBezTo>
                      <a:pt x="15" y="22"/>
                      <a:pt x="15" y="22"/>
                      <a:pt x="15" y="22"/>
                    </a:cubicBezTo>
                    <a:cubicBezTo>
                      <a:pt x="21" y="19"/>
                      <a:pt x="21" y="19"/>
                      <a:pt x="21" y="19"/>
                    </a:cubicBezTo>
                    <a:cubicBezTo>
                      <a:pt x="20" y="20"/>
                      <a:pt x="20" y="20"/>
                      <a:pt x="20" y="20"/>
                    </a:cubicBezTo>
                    <a:cubicBezTo>
                      <a:pt x="20" y="20"/>
                      <a:pt x="19" y="20"/>
                      <a:pt x="19" y="20"/>
                    </a:cubicBezTo>
                    <a:cubicBezTo>
                      <a:pt x="18" y="23"/>
                      <a:pt x="15" y="21"/>
                      <a:pt x="13" y="23"/>
                    </a:cubicBezTo>
                    <a:cubicBezTo>
                      <a:pt x="12" y="23"/>
                      <a:pt x="10" y="24"/>
                      <a:pt x="8" y="25"/>
                    </a:cubicBezTo>
                    <a:cubicBezTo>
                      <a:pt x="6" y="26"/>
                      <a:pt x="6" y="26"/>
                      <a:pt x="6" y="26"/>
                    </a:cubicBezTo>
                    <a:cubicBezTo>
                      <a:pt x="6" y="25"/>
                      <a:pt x="6" y="25"/>
                      <a:pt x="6" y="25"/>
                    </a:cubicBezTo>
                    <a:cubicBezTo>
                      <a:pt x="4" y="24"/>
                      <a:pt x="2" y="24"/>
                      <a:pt x="0" y="24"/>
                    </a:cubicBezTo>
                    <a:cubicBezTo>
                      <a:pt x="0" y="23"/>
                      <a:pt x="0" y="23"/>
                      <a:pt x="0" y="23"/>
                    </a:cubicBezTo>
                    <a:cubicBezTo>
                      <a:pt x="0" y="23"/>
                      <a:pt x="0" y="23"/>
                      <a:pt x="0" y="23"/>
                    </a:cubicBezTo>
                    <a:cubicBezTo>
                      <a:pt x="1" y="22"/>
                      <a:pt x="3" y="23"/>
                      <a:pt x="5" y="22"/>
                    </a:cubicBezTo>
                    <a:cubicBezTo>
                      <a:pt x="7" y="21"/>
                      <a:pt x="8" y="23"/>
                      <a:pt x="9" y="22"/>
                    </a:cubicBezTo>
                    <a:cubicBezTo>
                      <a:pt x="7" y="21"/>
                      <a:pt x="7" y="21"/>
                      <a:pt x="7" y="21"/>
                    </a:cubicBezTo>
                    <a:cubicBezTo>
                      <a:pt x="7" y="21"/>
                      <a:pt x="7" y="21"/>
                      <a:pt x="7" y="21"/>
                    </a:cubicBezTo>
                    <a:cubicBezTo>
                      <a:pt x="8" y="20"/>
                      <a:pt x="8" y="20"/>
                      <a:pt x="8" y="20"/>
                    </a:cubicBezTo>
                    <a:cubicBezTo>
                      <a:pt x="8" y="19"/>
                      <a:pt x="8" y="19"/>
                      <a:pt x="8" y="19"/>
                    </a:cubicBezTo>
                    <a:cubicBezTo>
                      <a:pt x="9" y="19"/>
                      <a:pt x="10" y="20"/>
                      <a:pt x="11" y="18"/>
                    </a:cubicBezTo>
                    <a:cubicBezTo>
                      <a:pt x="11" y="18"/>
                      <a:pt x="11" y="18"/>
                      <a:pt x="11" y="18"/>
                    </a:cubicBezTo>
                    <a:cubicBezTo>
                      <a:pt x="11" y="19"/>
                      <a:pt x="11" y="19"/>
                      <a:pt x="11" y="19"/>
                    </a:cubicBezTo>
                    <a:cubicBezTo>
                      <a:pt x="13" y="18"/>
                      <a:pt x="13" y="18"/>
                      <a:pt x="14" y="17"/>
                    </a:cubicBezTo>
                    <a:cubicBezTo>
                      <a:pt x="15" y="16"/>
                      <a:pt x="17" y="17"/>
                      <a:pt x="18" y="17"/>
                    </a:cubicBezTo>
                    <a:cubicBezTo>
                      <a:pt x="18" y="16"/>
                      <a:pt x="16" y="16"/>
                      <a:pt x="17" y="15"/>
                    </a:cubicBezTo>
                    <a:cubicBezTo>
                      <a:pt x="20" y="17"/>
                      <a:pt x="21" y="12"/>
                      <a:pt x="24" y="13"/>
                    </a:cubicBezTo>
                    <a:cubicBezTo>
                      <a:pt x="26" y="12"/>
                      <a:pt x="28" y="11"/>
                      <a:pt x="30" y="10"/>
                    </a:cubicBezTo>
                    <a:cubicBezTo>
                      <a:pt x="30" y="10"/>
                      <a:pt x="31" y="11"/>
                      <a:pt x="31" y="11"/>
                    </a:cubicBezTo>
                    <a:cubicBezTo>
                      <a:pt x="32" y="10"/>
                      <a:pt x="32" y="10"/>
                      <a:pt x="32" y="9"/>
                    </a:cubicBezTo>
                    <a:cubicBezTo>
                      <a:pt x="32" y="9"/>
                      <a:pt x="32" y="9"/>
                      <a:pt x="32" y="9"/>
                    </a:cubicBezTo>
                    <a:cubicBezTo>
                      <a:pt x="34" y="8"/>
                      <a:pt x="35" y="10"/>
                      <a:pt x="36" y="8"/>
                    </a:cubicBezTo>
                    <a:cubicBezTo>
                      <a:pt x="37" y="9"/>
                      <a:pt x="37" y="9"/>
                      <a:pt x="37" y="9"/>
                    </a:cubicBezTo>
                    <a:cubicBezTo>
                      <a:pt x="36" y="6"/>
                      <a:pt x="39" y="8"/>
                      <a:pt x="39" y="6"/>
                    </a:cubicBezTo>
                    <a:cubicBezTo>
                      <a:pt x="41" y="5"/>
                      <a:pt x="42" y="6"/>
                      <a:pt x="43" y="4"/>
                    </a:cubicBezTo>
                    <a:cubicBezTo>
                      <a:pt x="44" y="4"/>
                      <a:pt x="44" y="4"/>
                      <a:pt x="44" y="4"/>
                    </a:cubicBezTo>
                    <a:cubicBezTo>
                      <a:pt x="44" y="5"/>
                      <a:pt x="44" y="5"/>
                      <a:pt x="44" y="5"/>
                    </a:cubicBezTo>
                    <a:cubicBezTo>
                      <a:pt x="44" y="5"/>
                      <a:pt x="44" y="5"/>
                      <a:pt x="44" y="5"/>
                    </a:cubicBezTo>
                    <a:cubicBezTo>
                      <a:pt x="44" y="3"/>
                      <a:pt x="47" y="4"/>
                      <a:pt x="48" y="3"/>
                    </a:cubicBezTo>
                    <a:cubicBezTo>
                      <a:pt x="48" y="3"/>
                      <a:pt x="48" y="3"/>
                      <a:pt x="48" y="3"/>
                    </a:cubicBezTo>
                    <a:cubicBezTo>
                      <a:pt x="48" y="3"/>
                      <a:pt x="50" y="2"/>
                      <a:pt x="50" y="1"/>
                    </a:cubicBezTo>
                    <a:cubicBezTo>
                      <a:pt x="52" y="2"/>
                      <a:pt x="53" y="0"/>
                      <a:pt x="54" y="1"/>
                    </a:cubicBezTo>
                    <a:cubicBezTo>
                      <a:pt x="54" y="2"/>
                      <a:pt x="53" y="3"/>
                      <a:pt x="5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5" name="Freeform 1440">
                <a:extLst>
                  <a:ext uri="{FF2B5EF4-FFF2-40B4-BE49-F238E27FC236}">
                    <a16:creationId xmlns:a16="http://schemas.microsoft.com/office/drawing/2014/main" id="{B754B279-DBA6-46C3-B819-2ADD365C6AF1}"/>
                  </a:ext>
                </a:extLst>
              </p:cNvPr>
              <p:cNvSpPr/>
              <p:nvPr/>
            </p:nvSpPr>
            <p:spPr bwMode="auto">
              <a:xfrm>
                <a:off x="4104" y="1756"/>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6" name="Freeform 1441">
                <a:extLst>
                  <a:ext uri="{FF2B5EF4-FFF2-40B4-BE49-F238E27FC236}">
                    <a16:creationId xmlns:a16="http://schemas.microsoft.com/office/drawing/2014/main" id="{B68A65A5-FFCC-4ED1-8459-BF259D4D7117}"/>
                  </a:ext>
                </a:extLst>
              </p:cNvPr>
              <p:cNvSpPr/>
              <p:nvPr/>
            </p:nvSpPr>
            <p:spPr bwMode="auto">
              <a:xfrm>
                <a:off x="1959" y="1759"/>
                <a:ext cx="2" cy="0"/>
              </a:xfrm>
              <a:custGeom>
                <a:gdLst>
                  <a:gd name="T0" fmla="*/ 2 w 2"/>
                  <a:gd name="T1" fmla="*/ 0 w 2"/>
                  <a:gd name="T2" fmla="*/ 0 w 2"/>
                  <a:gd name="T3" fmla="*/ 0 w 2"/>
                  <a:gd name="T4" fmla="*/ 2 w 2"/>
                </a:gd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7" name="Freeform 1442">
                <a:extLst>
                  <a:ext uri="{FF2B5EF4-FFF2-40B4-BE49-F238E27FC236}">
                    <a16:creationId xmlns:a16="http://schemas.microsoft.com/office/drawing/2014/main" id="{1BE08263-4E22-416D-9D79-1F369BF2F382}"/>
                  </a:ext>
                </a:extLst>
              </p:cNvPr>
              <p:cNvSpPr/>
              <p:nvPr/>
            </p:nvSpPr>
            <p:spPr bwMode="auto">
              <a:xfrm>
                <a:off x="3017" y="1759"/>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8" name="Freeform 1443">
                <a:extLst>
                  <a:ext uri="{FF2B5EF4-FFF2-40B4-BE49-F238E27FC236}">
                    <a16:creationId xmlns:a16="http://schemas.microsoft.com/office/drawing/2014/main" id="{2A7CBB47-7C85-4562-9452-1AE1A7B9D50F}"/>
                  </a:ext>
                </a:extLst>
              </p:cNvPr>
              <p:cNvSpPr/>
              <p:nvPr/>
            </p:nvSpPr>
            <p:spPr bwMode="auto">
              <a:xfrm>
                <a:off x="4069" y="1759"/>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3"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9" name="Freeform 1444">
                <a:extLst>
                  <a:ext uri="{FF2B5EF4-FFF2-40B4-BE49-F238E27FC236}">
                    <a16:creationId xmlns:a16="http://schemas.microsoft.com/office/drawing/2014/main" id="{FDFDC09D-4F7E-403E-B599-A3CAF1189465}"/>
                  </a:ext>
                </a:extLst>
              </p:cNvPr>
              <p:cNvSpPr/>
              <p:nvPr/>
            </p:nvSpPr>
            <p:spPr bwMode="auto">
              <a:xfrm>
                <a:off x="2715" y="1759"/>
                <a:ext cx="8" cy="2"/>
              </a:xfrm>
              <a:custGeom>
                <a:gdLst>
                  <a:gd name="T0" fmla="*/ 1 w 3"/>
                  <a:gd name="T1" fmla="*/ 0 h 1"/>
                  <a:gd name="T2" fmla="*/ 1 w 3"/>
                  <a:gd name="T3" fmla="*/ 1 h 1"/>
                  <a:gd name="T4" fmla="*/ 2 w 3"/>
                  <a:gd name="T5" fmla="*/ 0 h 1"/>
                  <a:gd name="T6" fmla="*/ 2 w 3"/>
                  <a:gd name="T7" fmla="*/ 1 h 1"/>
                  <a:gd name="T8" fmla="*/ 0 w 3"/>
                  <a:gd name="T9" fmla="*/ 0 h 1"/>
                  <a:gd name="T10" fmla="*/ 1 w 3"/>
                  <a:gd name="T11" fmla="*/ 0 h 1"/>
                </a:gd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1" y="1"/>
                      <a:pt x="1" y="1"/>
                    </a:cubicBezTo>
                    <a:cubicBezTo>
                      <a:pt x="3" y="1"/>
                      <a:pt x="1" y="0"/>
                      <a:pt x="2" y="0"/>
                    </a:cubicBezTo>
                    <a:cubicBezTo>
                      <a:pt x="3" y="1"/>
                      <a:pt x="2" y="1"/>
                      <a:pt x="2" y="1"/>
                    </a:cubicBezTo>
                    <a:cubicBezTo>
                      <a:pt x="1" y="1"/>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0" name="Freeform 1445">
                <a:extLst>
                  <a:ext uri="{FF2B5EF4-FFF2-40B4-BE49-F238E27FC236}">
                    <a16:creationId xmlns:a16="http://schemas.microsoft.com/office/drawing/2014/main" id="{A9B83D5C-9FBA-4201-AE97-520819EE9D0D}"/>
                  </a:ext>
                </a:extLst>
              </p:cNvPr>
              <p:cNvSpPr/>
              <p:nvPr/>
            </p:nvSpPr>
            <p:spPr bwMode="auto">
              <a:xfrm>
                <a:off x="3784" y="1756"/>
                <a:ext cx="10" cy="11"/>
              </a:xfrm>
              <a:custGeom>
                <a:gdLst>
                  <a:gd name="T0" fmla="*/ 4 w 4"/>
                  <a:gd name="T1" fmla="*/ 2 h 4"/>
                  <a:gd name="T2" fmla="*/ 4 w 4"/>
                  <a:gd name="T3" fmla="*/ 3 h 4"/>
                  <a:gd name="T4" fmla="*/ 0 w 4"/>
                  <a:gd name="T5" fmla="*/ 4 h 4"/>
                  <a:gd name="T6" fmla="*/ 0 w 4"/>
                  <a:gd name="T7" fmla="*/ 4 h 4"/>
                  <a:gd name="T8" fmla="*/ 0 w 4"/>
                  <a:gd name="T9" fmla="*/ 4 h 4"/>
                  <a:gd name="T10" fmla="*/ 1 w 4"/>
                  <a:gd name="T11" fmla="*/ 3 h 4"/>
                  <a:gd name="T12" fmla="*/ 2 w 4"/>
                  <a:gd name="T13" fmla="*/ 2 h 4"/>
                  <a:gd name="T14" fmla="*/ 2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3"/>
                      <a:pt x="2" y="4"/>
                      <a:pt x="0" y="4"/>
                    </a:cubicBezTo>
                    <a:cubicBezTo>
                      <a:pt x="0" y="4"/>
                      <a:pt x="0" y="4"/>
                      <a:pt x="0" y="4"/>
                    </a:cubicBezTo>
                    <a:cubicBezTo>
                      <a:pt x="0" y="4"/>
                      <a:pt x="0" y="4"/>
                      <a:pt x="0" y="4"/>
                    </a:cubicBezTo>
                    <a:cubicBezTo>
                      <a:pt x="1" y="3"/>
                      <a:pt x="1" y="3"/>
                      <a:pt x="1" y="3"/>
                    </a:cubicBezTo>
                    <a:cubicBezTo>
                      <a:pt x="2" y="4"/>
                      <a:pt x="1" y="2"/>
                      <a:pt x="2" y="2"/>
                    </a:cubicBezTo>
                    <a:cubicBezTo>
                      <a:pt x="2" y="1"/>
                      <a:pt x="1" y="2"/>
                      <a:pt x="2" y="1"/>
                    </a:cubicBezTo>
                    <a:cubicBezTo>
                      <a:pt x="3"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1" name="Freeform 1446">
                <a:extLst>
                  <a:ext uri="{FF2B5EF4-FFF2-40B4-BE49-F238E27FC236}">
                    <a16:creationId xmlns:a16="http://schemas.microsoft.com/office/drawing/2014/main" id="{10352965-ABFA-4B23-8409-0A10C0B1EEAF}"/>
                  </a:ext>
                </a:extLst>
              </p:cNvPr>
              <p:cNvSpPr/>
              <p:nvPr/>
            </p:nvSpPr>
            <p:spPr bwMode="auto">
              <a:xfrm>
                <a:off x="3893" y="1761"/>
                <a:ext cx="27" cy="9"/>
              </a:xfrm>
              <a:custGeom>
                <a:gdLst>
                  <a:gd name="T0" fmla="*/ 10 w 10"/>
                  <a:gd name="T1" fmla="*/ 0 h 3"/>
                  <a:gd name="T2" fmla="*/ 0 w 10"/>
                  <a:gd name="T3" fmla="*/ 3 h 3"/>
                  <a:gd name="T4" fmla="*/ 3 w 10"/>
                  <a:gd name="T5" fmla="*/ 2 h 3"/>
                  <a:gd name="T6" fmla="*/ 3 w 10"/>
                  <a:gd name="T7" fmla="*/ 2 h 3"/>
                  <a:gd name="T8" fmla="*/ 10 w 10"/>
                  <a:gd name="T9" fmla="*/ 0 h 3"/>
                </a:gdLst>
                <a:cxnLst>
                  <a:cxn ang="0">
                    <a:pos x="T0" y="T1"/>
                  </a:cxn>
                  <a:cxn ang="0">
                    <a:pos x="T2" y="T3"/>
                  </a:cxn>
                  <a:cxn ang="0">
                    <a:pos x="T4" y="T5"/>
                  </a:cxn>
                  <a:cxn ang="0">
                    <a:pos x="T6" y="T7"/>
                  </a:cxn>
                  <a:cxn ang="0">
                    <a:pos x="T8" y="T9"/>
                  </a:cxn>
                </a:cxnLst>
                <a:rect l="0" t="0" r="r" b="b"/>
                <a:pathLst>
                  <a:path w="10" h="3">
                    <a:moveTo>
                      <a:pt x="10" y="0"/>
                    </a:moveTo>
                    <a:cubicBezTo>
                      <a:pt x="9" y="2"/>
                      <a:pt x="4" y="3"/>
                      <a:pt x="0" y="3"/>
                    </a:cubicBezTo>
                    <a:cubicBezTo>
                      <a:pt x="1" y="3"/>
                      <a:pt x="2" y="3"/>
                      <a:pt x="3" y="2"/>
                    </a:cubicBezTo>
                    <a:cubicBezTo>
                      <a:pt x="3" y="2"/>
                      <a:pt x="3" y="2"/>
                      <a:pt x="3" y="2"/>
                    </a:cubicBezTo>
                    <a:cubicBezTo>
                      <a:pt x="5" y="1"/>
                      <a:pt x="8"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2" name="Freeform 1447">
                <a:extLst>
                  <a:ext uri="{FF2B5EF4-FFF2-40B4-BE49-F238E27FC236}">
                    <a16:creationId xmlns:a16="http://schemas.microsoft.com/office/drawing/2014/main" id="{859A45E1-F0BB-4893-9124-2DBE1A28A5FD}"/>
                  </a:ext>
                </a:extLst>
              </p:cNvPr>
              <p:cNvSpPr/>
              <p:nvPr/>
            </p:nvSpPr>
            <p:spPr bwMode="auto">
              <a:xfrm>
                <a:off x="3989" y="1761"/>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3" name="Freeform 1448">
                <a:extLst>
                  <a:ext uri="{FF2B5EF4-FFF2-40B4-BE49-F238E27FC236}">
                    <a16:creationId xmlns:a16="http://schemas.microsoft.com/office/drawing/2014/main" id="{A11A40F0-9047-4DE9-84BC-8546F44B47C0}"/>
                  </a:ext>
                </a:extLst>
              </p:cNvPr>
              <p:cNvSpPr/>
              <p:nvPr/>
            </p:nvSpPr>
            <p:spPr bwMode="auto">
              <a:xfrm>
                <a:off x="1994" y="176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4" name="Freeform 1449">
                <a:extLst>
                  <a:ext uri="{FF2B5EF4-FFF2-40B4-BE49-F238E27FC236}">
                    <a16:creationId xmlns:a16="http://schemas.microsoft.com/office/drawing/2014/main" id="{3B580EB9-12C1-4B7A-9FC3-AF2DC4892A93}"/>
                  </a:ext>
                </a:extLst>
              </p:cNvPr>
              <p:cNvSpPr/>
              <p:nvPr/>
            </p:nvSpPr>
            <p:spPr bwMode="auto">
              <a:xfrm flipH="1">
                <a:off x="4013" y="176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5" name="Freeform 1450">
                <a:extLst>
                  <a:ext uri="{FF2B5EF4-FFF2-40B4-BE49-F238E27FC236}">
                    <a16:creationId xmlns:a16="http://schemas.microsoft.com/office/drawing/2014/main" id="{FC3A7815-1896-49DA-BDAA-D5CF6654FDB7}"/>
                  </a:ext>
                </a:extLst>
              </p:cNvPr>
              <p:cNvSpPr/>
              <p:nvPr/>
            </p:nvSpPr>
            <p:spPr bwMode="auto">
              <a:xfrm>
                <a:off x="3714" y="1767"/>
                <a:ext cx="32" cy="16"/>
              </a:xfrm>
              <a:custGeom>
                <a:gdLst>
                  <a:gd name="T0" fmla="*/ 12 w 12"/>
                  <a:gd name="T1" fmla="*/ 1 h 6"/>
                  <a:gd name="T2" fmla="*/ 10 w 12"/>
                  <a:gd name="T3" fmla="*/ 2 h 6"/>
                  <a:gd name="T4" fmla="*/ 9 w 12"/>
                  <a:gd name="T5" fmla="*/ 2 h 6"/>
                  <a:gd name="T6" fmla="*/ 5 w 12"/>
                  <a:gd name="T7" fmla="*/ 3 h 6"/>
                  <a:gd name="T8" fmla="*/ 7 w 12"/>
                  <a:gd name="T9" fmla="*/ 4 h 6"/>
                  <a:gd name="T10" fmla="*/ 4 w 12"/>
                  <a:gd name="T11" fmla="*/ 4 h 6"/>
                  <a:gd name="T12" fmla="*/ 4 w 12"/>
                  <a:gd name="T13" fmla="*/ 5 h 6"/>
                  <a:gd name="T14" fmla="*/ 3 w 12"/>
                  <a:gd name="T15" fmla="*/ 6 h 6"/>
                  <a:gd name="T16" fmla="*/ 1 w 12"/>
                  <a:gd name="T17" fmla="*/ 5 h 6"/>
                  <a:gd name="T18" fmla="*/ 0 w 12"/>
                  <a:gd name="T19" fmla="*/ 5 h 6"/>
                  <a:gd name="T20" fmla="*/ 1 w 12"/>
                  <a:gd name="T21" fmla="*/ 4 h 6"/>
                  <a:gd name="T22" fmla="*/ 1 w 12"/>
                  <a:gd name="T23" fmla="*/ 4 h 6"/>
                  <a:gd name="T24" fmla="*/ 3 w 12"/>
                  <a:gd name="T25" fmla="*/ 4 h 6"/>
                  <a:gd name="T26" fmla="*/ 7 w 12"/>
                  <a:gd name="T27" fmla="*/ 1 h 6"/>
                  <a:gd name="T28" fmla="*/ 10 w 12"/>
                  <a:gd name="T29" fmla="*/ 0 h 6"/>
                  <a:gd name="T30" fmla="*/ 12 w 12"/>
                  <a:gd name="T31"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2" y="1"/>
                    </a:moveTo>
                    <a:cubicBezTo>
                      <a:pt x="12" y="2"/>
                      <a:pt x="10" y="1"/>
                      <a:pt x="10" y="2"/>
                    </a:cubicBezTo>
                    <a:cubicBezTo>
                      <a:pt x="9" y="1"/>
                      <a:pt x="9" y="1"/>
                      <a:pt x="9" y="2"/>
                    </a:cubicBezTo>
                    <a:cubicBezTo>
                      <a:pt x="7" y="2"/>
                      <a:pt x="6" y="2"/>
                      <a:pt x="5" y="3"/>
                    </a:cubicBezTo>
                    <a:cubicBezTo>
                      <a:pt x="5" y="5"/>
                      <a:pt x="7" y="2"/>
                      <a:pt x="7" y="4"/>
                    </a:cubicBezTo>
                    <a:cubicBezTo>
                      <a:pt x="6" y="5"/>
                      <a:pt x="5" y="4"/>
                      <a:pt x="4" y="4"/>
                    </a:cubicBezTo>
                    <a:cubicBezTo>
                      <a:pt x="4" y="5"/>
                      <a:pt x="4" y="5"/>
                      <a:pt x="4" y="5"/>
                    </a:cubicBezTo>
                    <a:cubicBezTo>
                      <a:pt x="3" y="5"/>
                      <a:pt x="3" y="6"/>
                      <a:pt x="3" y="6"/>
                    </a:cubicBezTo>
                    <a:cubicBezTo>
                      <a:pt x="2" y="5"/>
                      <a:pt x="2" y="4"/>
                      <a:pt x="1" y="5"/>
                    </a:cubicBezTo>
                    <a:cubicBezTo>
                      <a:pt x="0" y="5"/>
                      <a:pt x="0" y="5"/>
                      <a:pt x="0" y="5"/>
                    </a:cubicBezTo>
                    <a:cubicBezTo>
                      <a:pt x="0" y="5"/>
                      <a:pt x="1" y="5"/>
                      <a:pt x="1" y="4"/>
                    </a:cubicBezTo>
                    <a:cubicBezTo>
                      <a:pt x="1" y="4"/>
                      <a:pt x="1" y="4"/>
                      <a:pt x="1" y="4"/>
                    </a:cubicBezTo>
                    <a:cubicBezTo>
                      <a:pt x="3" y="4"/>
                      <a:pt x="3" y="4"/>
                      <a:pt x="3" y="4"/>
                    </a:cubicBezTo>
                    <a:cubicBezTo>
                      <a:pt x="4" y="1"/>
                      <a:pt x="7" y="3"/>
                      <a:pt x="7" y="1"/>
                    </a:cubicBezTo>
                    <a:cubicBezTo>
                      <a:pt x="8" y="0"/>
                      <a:pt x="10" y="1"/>
                      <a:pt x="10" y="0"/>
                    </a:cubicBezTo>
                    <a:cubicBezTo>
                      <a:pt x="11" y="0"/>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6" name="Freeform 1451">
                <a:extLst>
                  <a:ext uri="{FF2B5EF4-FFF2-40B4-BE49-F238E27FC236}">
                    <a16:creationId xmlns:a16="http://schemas.microsoft.com/office/drawing/2014/main" id="{2C714176-A48C-4305-A0AE-52095141077F}"/>
                  </a:ext>
                </a:extLst>
              </p:cNvPr>
              <p:cNvSpPr/>
              <p:nvPr/>
            </p:nvSpPr>
            <p:spPr bwMode="auto">
              <a:xfrm>
                <a:off x="2026" y="1764"/>
                <a:ext cx="5" cy="6"/>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7" name="Freeform 1452">
                <a:extLst>
                  <a:ext uri="{FF2B5EF4-FFF2-40B4-BE49-F238E27FC236}">
                    <a16:creationId xmlns:a16="http://schemas.microsoft.com/office/drawing/2014/main" id="{6C8B1441-4D89-41B5-A151-C5A91ABF2831}"/>
                  </a:ext>
                </a:extLst>
              </p:cNvPr>
              <p:cNvSpPr/>
              <p:nvPr/>
            </p:nvSpPr>
            <p:spPr bwMode="auto">
              <a:xfrm>
                <a:off x="2704" y="1767"/>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2"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8" name="Freeform 1453">
                <a:extLst>
                  <a:ext uri="{FF2B5EF4-FFF2-40B4-BE49-F238E27FC236}">
                    <a16:creationId xmlns:a16="http://schemas.microsoft.com/office/drawing/2014/main" id="{86D1E68F-5E3A-404B-BAF6-204AC32144AE}"/>
                  </a:ext>
                </a:extLst>
              </p:cNvPr>
              <p:cNvSpPr/>
              <p:nvPr/>
            </p:nvSpPr>
            <p:spPr bwMode="auto">
              <a:xfrm>
                <a:off x="3920" y="1764"/>
                <a:ext cx="5" cy="8"/>
              </a:xfrm>
              <a:custGeom>
                <a:gdLst>
                  <a:gd name="T0" fmla="*/ 2 w 2"/>
                  <a:gd name="T1" fmla="*/ 1 h 3"/>
                  <a:gd name="T2" fmla="*/ 2 w 2"/>
                  <a:gd name="T3" fmla="*/ 2 h 3"/>
                  <a:gd name="T4" fmla="*/ 2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2" y="2"/>
                      <a:pt x="2" y="2"/>
                    </a:cubicBezTo>
                    <a:cubicBezTo>
                      <a:pt x="0" y="3"/>
                      <a:pt x="0" y="3"/>
                      <a:pt x="0" y="3"/>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9" name="Freeform 1454">
                <a:extLst>
                  <a:ext uri="{FF2B5EF4-FFF2-40B4-BE49-F238E27FC236}">
                    <a16:creationId xmlns:a16="http://schemas.microsoft.com/office/drawing/2014/main" id="{6ABAC763-047F-4239-8776-751F2A4C6D3D}"/>
                  </a:ext>
                </a:extLst>
              </p:cNvPr>
              <p:cNvSpPr/>
              <p:nvPr/>
            </p:nvSpPr>
            <p:spPr bwMode="auto">
              <a:xfrm>
                <a:off x="3965" y="1767"/>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0" name="Freeform 1455">
                <a:extLst>
                  <a:ext uri="{FF2B5EF4-FFF2-40B4-BE49-F238E27FC236}">
                    <a16:creationId xmlns:a16="http://schemas.microsoft.com/office/drawing/2014/main" id="{CE75C5FB-B20B-4803-8EDB-2541BD2172BA}"/>
                  </a:ext>
                </a:extLst>
              </p:cNvPr>
              <p:cNvSpPr/>
              <p:nvPr/>
            </p:nvSpPr>
            <p:spPr bwMode="auto">
              <a:xfrm>
                <a:off x="2675" y="1767"/>
                <a:ext cx="27" cy="13"/>
              </a:xfrm>
              <a:custGeom>
                <a:gdLst>
                  <a:gd name="T0" fmla="*/ 10 w 10"/>
                  <a:gd name="T1" fmla="*/ 1 h 5"/>
                  <a:gd name="T2" fmla="*/ 3 w 10"/>
                  <a:gd name="T3" fmla="*/ 3 h 5"/>
                  <a:gd name="T4" fmla="*/ 0 w 10"/>
                  <a:gd name="T5" fmla="*/ 4 h 5"/>
                  <a:gd name="T6" fmla="*/ 1 w 10"/>
                  <a:gd name="T7" fmla="*/ 2 h 5"/>
                  <a:gd name="T8" fmla="*/ 2 w 10"/>
                  <a:gd name="T9" fmla="*/ 2 h 5"/>
                  <a:gd name="T10" fmla="*/ 3 w 10"/>
                  <a:gd name="T11" fmla="*/ 3 h 5"/>
                  <a:gd name="T12" fmla="*/ 5 w 10"/>
                  <a:gd name="T13" fmla="*/ 2 h 5"/>
                  <a:gd name="T14" fmla="*/ 7 w 10"/>
                  <a:gd name="T15" fmla="*/ 2 h 5"/>
                  <a:gd name="T16" fmla="*/ 8 w 10"/>
                  <a:gd name="T17" fmla="*/ 1 h 5"/>
                  <a:gd name="T18" fmla="*/ 10 w 10"/>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1"/>
                    </a:moveTo>
                    <a:cubicBezTo>
                      <a:pt x="7" y="1"/>
                      <a:pt x="6" y="5"/>
                      <a:pt x="3" y="3"/>
                    </a:cubicBezTo>
                    <a:cubicBezTo>
                      <a:pt x="2" y="5"/>
                      <a:pt x="1" y="4"/>
                      <a:pt x="0" y="4"/>
                    </a:cubicBezTo>
                    <a:cubicBezTo>
                      <a:pt x="1" y="4"/>
                      <a:pt x="2" y="4"/>
                      <a:pt x="1" y="2"/>
                    </a:cubicBezTo>
                    <a:cubicBezTo>
                      <a:pt x="2" y="2"/>
                      <a:pt x="2" y="3"/>
                      <a:pt x="2" y="2"/>
                    </a:cubicBezTo>
                    <a:cubicBezTo>
                      <a:pt x="2" y="3"/>
                      <a:pt x="2" y="3"/>
                      <a:pt x="3" y="3"/>
                    </a:cubicBezTo>
                    <a:cubicBezTo>
                      <a:pt x="4" y="3"/>
                      <a:pt x="6" y="2"/>
                      <a:pt x="5" y="2"/>
                    </a:cubicBezTo>
                    <a:cubicBezTo>
                      <a:pt x="6" y="3"/>
                      <a:pt x="6" y="2"/>
                      <a:pt x="7" y="2"/>
                    </a:cubicBezTo>
                    <a:cubicBezTo>
                      <a:pt x="8" y="1"/>
                      <a:pt x="8" y="1"/>
                      <a:pt x="8" y="1"/>
                    </a:cubicBezTo>
                    <a:cubicBezTo>
                      <a:pt x="9"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1" name="Freeform 1456">
                <a:extLst>
                  <a:ext uri="{FF2B5EF4-FFF2-40B4-BE49-F238E27FC236}">
                    <a16:creationId xmlns:a16="http://schemas.microsoft.com/office/drawing/2014/main" id="{2A52ADA9-85D6-46EE-9530-CF8D52B88F07}"/>
                  </a:ext>
                </a:extLst>
              </p:cNvPr>
              <p:cNvSpPr/>
              <p:nvPr/>
            </p:nvSpPr>
            <p:spPr bwMode="auto">
              <a:xfrm>
                <a:off x="3784" y="1770"/>
                <a:ext cx="16" cy="5"/>
              </a:xfrm>
              <a:custGeom>
                <a:gdLst>
                  <a:gd name="T0" fmla="*/ 6 w 6"/>
                  <a:gd name="T1" fmla="*/ 0 h 2"/>
                  <a:gd name="T2" fmla="*/ 0 w 6"/>
                  <a:gd name="T3" fmla="*/ 2 h 2"/>
                  <a:gd name="T4" fmla="*/ 1 w 6"/>
                  <a:gd name="T5" fmla="*/ 0 h 2"/>
                  <a:gd name="T6" fmla="*/ 2 w 6"/>
                  <a:gd name="T7" fmla="*/ 1 h 2"/>
                  <a:gd name="T8" fmla="*/ 2 w 6"/>
                  <a:gd name="T9" fmla="*/ 0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4" y="0"/>
                      <a:pt x="2" y="2"/>
                      <a:pt x="0" y="2"/>
                    </a:cubicBezTo>
                    <a:cubicBezTo>
                      <a:pt x="1" y="2"/>
                      <a:pt x="0" y="1"/>
                      <a:pt x="1" y="0"/>
                    </a:cubicBezTo>
                    <a:cubicBezTo>
                      <a:pt x="1" y="0"/>
                      <a:pt x="1" y="1"/>
                      <a:pt x="2" y="1"/>
                    </a:cubicBezTo>
                    <a:cubicBezTo>
                      <a:pt x="2" y="1"/>
                      <a:pt x="2" y="0"/>
                      <a:pt x="2" y="0"/>
                    </a:cubicBezTo>
                    <a:cubicBezTo>
                      <a:pt x="3" y="1"/>
                      <a:pt x="4" y="0"/>
                      <a:pt x="5" y="0"/>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2" name="Rectangle 1457">
                <a:extLst>
                  <a:ext uri="{FF2B5EF4-FFF2-40B4-BE49-F238E27FC236}">
                    <a16:creationId xmlns:a16="http://schemas.microsoft.com/office/drawing/2014/main" id="{F98CADBD-17AF-4C53-A46F-29DCECD4705E}"/>
                  </a:ext>
                </a:extLst>
              </p:cNvPr>
              <p:cNvSpPr>
                <a:spLocks noChangeArrowheads="1"/>
              </p:cNvSpPr>
              <p:nvPr/>
            </p:nvSpPr>
            <p:spPr bwMode="auto">
              <a:xfrm>
                <a:off x="4075" y="177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3" name="Freeform 1458">
                <a:extLst>
                  <a:ext uri="{FF2B5EF4-FFF2-40B4-BE49-F238E27FC236}">
                    <a16:creationId xmlns:a16="http://schemas.microsoft.com/office/drawing/2014/main" id="{11CB96D2-2B2B-4DFB-9B99-E820F7B318A7}"/>
                  </a:ext>
                </a:extLst>
              </p:cNvPr>
              <p:cNvSpPr/>
              <p:nvPr/>
            </p:nvSpPr>
            <p:spPr bwMode="auto">
              <a:xfrm>
                <a:off x="3906" y="1770"/>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4" name="Freeform 1459">
                <a:extLst>
                  <a:ext uri="{FF2B5EF4-FFF2-40B4-BE49-F238E27FC236}">
                    <a16:creationId xmlns:a16="http://schemas.microsoft.com/office/drawing/2014/main" id="{7C094477-4A94-406A-A336-D40E6DA8B4D5}"/>
                  </a:ext>
                </a:extLst>
              </p:cNvPr>
              <p:cNvSpPr/>
              <p:nvPr/>
            </p:nvSpPr>
            <p:spPr bwMode="auto">
              <a:xfrm>
                <a:off x="4045" y="1767"/>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4" y="2"/>
                      <a:pt x="2" y="3"/>
                      <a:pt x="0" y="2"/>
                    </a:cubicBezTo>
                    <a:cubicBezTo>
                      <a:pt x="2"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5" name="Freeform 1460">
                <a:extLst>
                  <a:ext uri="{FF2B5EF4-FFF2-40B4-BE49-F238E27FC236}">
                    <a16:creationId xmlns:a16="http://schemas.microsoft.com/office/drawing/2014/main" id="{561FF230-F485-41D3-BC74-91B0589AB13C}"/>
                  </a:ext>
                </a:extLst>
              </p:cNvPr>
              <p:cNvSpPr/>
              <p:nvPr/>
            </p:nvSpPr>
            <p:spPr bwMode="auto">
              <a:xfrm>
                <a:off x="3757" y="1770"/>
                <a:ext cx="21" cy="10"/>
              </a:xfrm>
              <a:custGeom>
                <a:gdLst>
                  <a:gd name="T0" fmla="*/ 8 w 8"/>
                  <a:gd name="T1" fmla="*/ 1 h 4"/>
                  <a:gd name="T2" fmla="*/ 7 w 8"/>
                  <a:gd name="T3" fmla="*/ 1 h 4"/>
                  <a:gd name="T4" fmla="*/ 8 w 8"/>
                  <a:gd name="T5" fmla="*/ 2 h 4"/>
                  <a:gd name="T6" fmla="*/ 5 w 8"/>
                  <a:gd name="T7" fmla="*/ 3 h 4"/>
                  <a:gd name="T8" fmla="*/ 5 w 8"/>
                  <a:gd name="T9" fmla="*/ 2 h 4"/>
                  <a:gd name="T10" fmla="*/ 4 w 8"/>
                  <a:gd name="T11" fmla="*/ 2 h 4"/>
                  <a:gd name="T12" fmla="*/ 2 w 8"/>
                  <a:gd name="T13" fmla="*/ 3 h 4"/>
                  <a:gd name="T14" fmla="*/ 0 w 8"/>
                  <a:gd name="T15" fmla="*/ 3 h 4"/>
                  <a:gd name="T16" fmla="*/ 2 w 8"/>
                  <a:gd name="T17" fmla="*/ 2 h 4"/>
                  <a:gd name="T18" fmla="*/ 2 w 8"/>
                  <a:gd name="T19" fmla="*/ 3 h 4"/>
                  <a:gd name="T20" fmla="*/ 4 w 8"/>
                  <a:gd name="T21" fmla="*/ 1 h 4"/>
                  <a:gd name="T22" fmla="*/ 4 w 8"/>
                  <a:gd name="T23" fmla="*/ 2 h 4"/>
                  <a:gd name="T24" fmla="*/ 8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7" y="1"/>
                      <a:pt x="7" y="1"/>
                    </a:cubicBezTo>
                    <a:cubicBezTo>
                      <a:pt x="8" y="2"/>
                      <a:pt x="8" y="2"/>
                      <a:pt x="8" y="2"/>
                    </a:cubicBezTo>
                    <a:cubicBezTo>
                      <a:pt x="7" y="3"/>
                      <a:pt x="6" y="3"/>
                      <a:pt x="5" y="3"/>
                    </a:cubicBezTo>
                    <a:cubicBezTo>
                      <a:pt x="5" y="3"/>
                      <a:pt x="5" y="3"/>
                      <a:pt x="5" y="2"/>
                    </a:cubicBezTo>
                    <a:cubicBezTo>
                      <a:pt x="5" y="1"/>
                      <a:pt x="4" y="3"/>
                      <a:pt x="4" y="2"/>
                    </a:cubicBezTo>
                    <a:cubicBezTo>
                      <a:pt x="3" y="1"/>
                      <a:pt x="3" y="2"/>
                      <a:pt x="2" y="3"/>
                    </a:cubicBezTo>
                    <a:cubicBezTo>
                      <a:pt x="2" y="4"/>
                      <a:pt x="1" y="2"/>
                      <a:pt x="0" y="3"/>
                    </a:cubicBezTo>
                    <a:cubicBezTo>
                      <a:pt x="0" y="3"/>
                      <a:pt x="2" y="3"/>
                      <a:pt x="2" y="2"/>
                    </a:cubicBezTo>
                    <a:cubicBezTo>
                      <a:pt x="2" y="3"/>
                      <a:pt x="2" y="3"/>
                      <a:pt x="2" y="3"/>
                    </a:cubicBezTo>
                    <a:cubicBezTo>
                      <a:pt x="3" y="2"/>
                      <a:pt x="4" y="1"/>
                      <a:pt x="4" y="1"/>
                    </a:cubicBezTo>
                    <a:cubicBezTo>
                      <a:pt x="4" y="2"/>
                      <a:pt x="4" y="2"/>
                      <a:pt x="4" y="2"/>
                    </a:cubicBezTo>
                    <a:cubicBezTo>
                      <a:pt x="6" y="3"/>
                      <a:pt x="6"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6" name="Freeform 1461">
                <a:extLst>
                  <a:ext uri="{FF2B5EF4-FFF2-40B4-BE49-F238E27FC236}">
                    <a16:creationId xmlns:a16="http://schemas.microsoft.com/office/drawing/2014/main" id="{9682857D-DF03-4EEF-8A20-CD79FD8B0881}"/>
                  </a:ext>
                </a:extLst>
              </p:cNvPr>
              <p:cNvSpPr/>
              <p:nvPr/>
            </p:nvSpPr>
            <p:spPr bwMode="auto">
              <a:xfrm>
                <a:off x="1975" y="1770"/>
                <a:ext cx="8" cy="5"/>
              </a:xfrm>
              <a:custGeom>
                <a:gdLst>
                  <a:gd name="T0" fmla="*/ 3 w 3"/>
                  <a:gd name="T1" fmla="*/ 1 h 2"/>
                  <a:gd name="T2" fmla="*/ 1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1"/>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7" name="Freeform 1462">
                <a:extLst>
                  <a:ext uri="{FF2B5EF4-FFF2-40B4-BE49-F238E27FC236}">
                    <a16:creationId xmlns:a16="http://schemas.microsoft.com/office/drawing/2014/main" id="{EB9D4A00-7B75-4F32-97B3-027EFF78B511}"/>
                  </a:ext>
                </a:extLst>
              </p:cNvPr>
              <p:cNvSpPr/>
              <p:nvPr/>
            </p:nvSpPr>
            <p:spPr bwMode="auto">
              <a:xfrm>
                <a:off x="3861" y="1772"/>
                <a:ext cx="45" cy="19"/>
              </a:xfrm>
              <a:custGeom>
                <a:gdLst>
                  <a:gd name="T0" fmla="*/ 15 w 17"/>
                  <a:gd name="T1" fmla="*/ 0 h 7"/>
                  <a:gd name="T2" fmla="*/ 15 w 17"/>
                  <a:gd name="T3" fmla="*/ 2 h 7"/>
                  <a:gd name="T4" fmla="*/ 13 w 17"/>
                  <a:gd name="T5" fmla="*/ 3 h 7"/>
                  <a:gd name="T6" fmla="*/ 13 w 17"/>
                  <a:gd name="T7" fmla="*/ 2 h 7"/>
                  <a:gd name="T8" fmla="*/ 6 w 17"/>
                  <a:gd name="T9" fmla="*/ 4 h 7"/>
                  <a:gd name="T10" fmla="*/ 6 w 17"/>
                  <a:gd name="T11" fmla="*/ 6 h 7"/>
                  <a:gd name="T12" fmla="*/ 1 w 17"/>
                  <a:gd name="T13" fmla="*/ 6 h 7"/>
                  <a:gd name="T14" fmla="*/ 2 w 17"/>
                  <a:gd name="T15" fmla="*/ 6 h 7"/>
                  <a:gd name="T16" fmla="*/ 0 w 17"/>
                  <a:gd name="T17" fmla="*/ 6 h 7"/>
                  <a:gd name="T18" fmla="*/ 5 w 17"/>
                  <a:gd name="T19" fmla="*/ 2 h 7"/>
                  <a:gd name="T20" fmla="*/ 9 w 17"/>
                  <a:gd name="T21" fmla="*/ 1 h 7"/>
                  <a:gd name="T22" fmla="*/ 17 w 17"/>
                  <a:gd name="T23" fmla="*/ 0 h 7"/>
                  <a:gd name="T24" fmla="*/ 15 w 1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15" y="0"/>
                    </a:moveTo>
                    <a:cubicBezTo>
                      <a:pt x="14" y="1"/>
                      <a:pt x="15" y="2"/>
                      <a:pt x="15" y="2"/>
                    </a:cubicBezTo>
                    <a:cubicBezTo>
                      <a:pt x="13" y="3"/>
                      <a:pt x="13" y="3"/>
                      <a:pt x="13" y="3"/>
                    </a:cubicBezTo>
                    <a:cubicBezTo>
                      <a:pt x="13" y="2"/>
                      <a:pt x="13" y="2"/>
                      <a:pt x="13" y="2"/>
                    </a:cubicBezTo>
                    <a:cubicBezTo>
                      <a:pt x="11" y="2"/>
                      <a:pt x="8" y="2"/>
                      <a:pt x="6" y="4"/>
                    </a:cubicBezTo>
                    <a:cubicBezTo>
                      <a:pt x="6" y="5"/>
                      <a:pt x="6" y="5"/>
                      <a:pt x="6" y="6"/>
                    </a:cubicBezTo>
                    <a:cubicBezTo>
                      <a:pt x="4" y="6"/>
                      <a:pt x="2" y="4"/>
                      <a:pt x="1" y="6"/>
                    </a:cubicBezTo>
                    <a:cubicBezTo>
                      <a:pt x="2" y="6"/>
                      <a:pt x="2" y="6"/>
                      <a:pt x="2" y="6"/>
                    </a:cubicBezTo>
                    <a:cubicBezTo>
                      <a:pt x="1" y="7"/>
                      <a:pt x="1" y="5"/>
                      <a:pt x="0" y="6"/>
                    </a:cubicBezTo>
                    <a:cubicBezTo>
                      <a:pt x="1" y="4"/>
                      <a:pt x="3" y="3"/>
                      <a:pt x="5" y="2"/>
                    </a:cubicBezTo>
                    <a:cubicBezTo>
                      <a:pt x="7" y="2"/>
                      <a:pt x="9" y="3"/>
                      <a:pt x="9" y="1"/>
                    </a:cubicBezTo>
                    <a:cubicBezTo>
                      <a:pt x="11" y="1"/>
                      <a:pt x="14" y="0"/>
                      <a:pt x="17" y="0"/>
                    </a:cubicBezTo>
                    <a:cubicBezTo>
                      <a:pt x="17" y="0"/>
                      <a:pt x="14" y="1"/>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8" name="Freeform 1463">
                <a:extLst>
                  <a:ext uri="{FF2B5EF4-FFF2-40B4-BE49-F238E27FC236}">
                    <a16:creationId xmlns:a16="http://schemas.microsoft.com/office/drawing/2014/main" id="{0D425D19-5385-4722-9032-8EB181A2EF4E}"/>
                  </a:ext>
                </a:extLst>
              </p:cNvPr>
              <p:cNvSpPr/>
              <p:nvPr/>
            </p:nvSpPr>
            <p:spPr bwMode="auto">
              <a:xfrm>
                <a:off x="3941" y="17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9" name="Freeform 1464">
                <a:extLst>
                  <a:ext uri="{FF2B5EF4-FFF2-40B4-BE49-F238E27FC236}">
                    <a16:creationId xmlns:a16="http://schemas.microsoft.com/office/drawing/2014/main" id="{C2F57EE2-C936-427F-81EC-C1BEA9ACBA6F}"/>
                  </a:ext>
                </a:extLst>
              </p:cNvPr>
              <p:cNvSpPr/>
              <p:nvPr/>
            </p:nvSpPr>
            <p:spPr bwMode="auto">
              <a:xfrm>
                <a:off x="1988" y="1770"/>
                <a:ext cx="54" cy="42"/>
              </a:xfrm>
              <a:custGeom>
                <a:gdLst>
                  <a:gd name="T0" fmla="*/ 16 w 20"/>
                  <a:gd name="T1" fmla="*/ 4 h 16"/>
                  <a:gd name="T2" fmla="*/ 18 w 20"/>
                  <a:gd name="T3" fmla="*/ 4 h 16"/>
                  <a:gd name="T4" fmla="*/ 18 w 20"/>
                  <a:gd name="T5" fmla="*/ 3 h 16"/>
                  <a:gd name="T6" fmla="*/ 19 w 20"/>
                  <a:gd name="T7" fmla="*/ 4 h 16"/>
                  <a:gd name="T8" fmla="*/ 20 w 20"/>
                  <a:gd name="T9" fmla="*/ 3 h 16"/>
                  <a:gd name="T10" fmla="*/ 13 w 20"/>
                  <a:gd name="T11" fmla="*/ 9 h 16"/>
                  <a:gd name="T12" fmla="*/ 13 w 20"/>
                  <a:gd name="T13" fmla="*/ 8 h 16"/>
                  <a:gd name="T14" fmla="*/ 10 w 20"/>
                  <a:gd name="T15" fmla="*/ 10 h 16"/>
                  <a:gd name="T16" fmla="*/ 12 w 20"/>
                  <a:gd name="T17" fmla="*/ 10 h 16"/>
                  <a:gd name="T18" fmla="*/ 11 w 20"/>
                  <a:gd name="T19" fmla="*/ 13 h 16"/>
                  <a:gd name="T20" fmla="*/ 7 w 20"/>
                  <a:gd name="T21" fmla="*/ 14 h 16"/>
                  <a:gd name="T22" fmla="*/ 4 w 20"/>
                  <a:gd name="T23" fmla="*/ 13 h 16"/>
                  <a:gd name="T24" fmla="*/ 4 w 20"/>
                  <a:gd name="T25" fmla="*/ 14 h 16"/>
                  <a:gd name="T26" fmla="*/ 4 w 20"/>
                  <a:gd name="T27" fmla="*/ 14 h 16"/>
                  <a:gd name="T28" fmla="*/ 2 w 20"/>
                  <a:gd name="T29" fmla="*/ 13 h 16"/>
                  <a:gd name="T30" fmla="*/ 6 w 20"/>
                  <a:gd name="T31" fmla="*/ 12 h 16"/>
                  <a:gd name="T32" fmla="*/ 7 w 20"/>
                  <a:gd name="T33" fmla="*/ 14 h 16"/>
                  <a:gd name="T34" fmla="*/ 9 w 20"/>
                  <a:gd name="T35" fmla="*/ 12 h 16"/>
                  <a:gd name="T36" fmla="*/ 6 w 20"/>
                  <a:gd name="T37" fmla="*/ 11 h 16"/>
                  <a:gd name="T38" fmla="*/ 7 w 20"/>
                  <a:gd name="T39" fmla="*/ 10 h 16"/>
                  <a:gd name="T40" fmla="*/ 1 w 20"/>
                  <a:gd name="T41" fmla="*/ 10 h 16"/>
                  <a:gd name="T42" fmla="*/ 1 w 20"/>
                  <a:gd name="T43" fmla="*/ 10 h 16"/>
                  <a:gd name="T44" fmla="*/ 3 w 20"/>
                  <a:gd name="T45" fmla="*/ 7 h 16"/>
                  <a:gd name="T46" fmla="*/ 8 w 20"/>
                  <a:gd name="T47" fmla="*/ 3 h 16"/>
                  <a:gd name="T48" fmla="*/ 9 w 20"/>
                  <a:gd name="T49" fmla="*/ 3 h 16"/>
                  <a:gd name="T50" fmla="*/ 15 w 20"/>
                  <a:gd name="T51" fmla="*/ 3 h 16"/>
                  <a:gd name="T52" fmla="*/ 16 w 20"/>
                  <a:gd name="T53" fmla="*/ 4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6">
                    <a:moveTo>
                      <a:pt x="16" y="4"/>
                    </a:moveTo>
                    <a:cubicBezTo>
                      <a:pt x="17" y="2"/>
                      <a:pt x="17" y="4"/>
                      <a:pt x="18" y="4"/>
                    </a:cubicBezTo>
                    <a:cubicBezTo>
                      <a:pt x="18" y="3"/>
                      <a:pt x="18" y="3"/>
                      <a:pt x="18" y="3"/>
                    </a:cubicBezTo>
                    <a:cubicBezTo>
                      <a:pt x="19" y="4"/>
                      <a:pt x="19" y="4"/>
                      <a:pt x="19" y="4"/>
                    </a:cubicBezTo>
                    <a:cubicBezTo>
                      <a:pt x="20" y="3"/>
                      <a:pt x="20" y="3"/>
                      <a:pt x="20" y="3"/>
                    </a:cubicBezTo>
                    <a:cubicBezTo>
                      <a:pt x="18" y="4"/>
                      <a:pt x="14" y="7"/>
                      <a:pt x="13" y="9"/>
                    </a:cubicBezTo>
                    <a:cubicBezTo>
                      <a:pt x="13" y="8"/>
                      <a:pt x="13" y="8"/>
                      <a:pt x="13" y="8"/>
                    </a:cubicBezTo>
                    <a:cubicBezTo>
                      <a:pt x="12" y="9"/>
                      <a:pt x="11" y="9"/>
                      <a:pt x="10" y="10"/>
                    </a:cubicBezTo>
                    <a:cubicBezTo>
                      <a:pt x="10" y="11"/>
                      <a:pt x="12" y="10"/>
                      <a:pt x="12" y="10"/>
                    </a:cubicBezTo>
                    <a:cubicBezTo>
                      <a:pt x="12" y="11"/>
                      <a:pt x="10" y="11"/>
                      <a:pt x="11" y="13"/>
                    </a:cubicBezTo>
                    <a:cubicBezTo>
                      <a:pt x="9" y="13"/>
                      <a:pt x="9" y="16"/>
                      <a:pt x="7" y="14"/>
                    </a:cubicBezTo>
                    <a:cubicBezTo>
                      <a:pt x="7" y="13"/>
                      <a:pt x="5" y="14"/>
                      <a:pt x="4" y="13"/>
                    </a:cubicBezTo>
                    <a:cubicBezTo>
                      <a:pt x="4" y="14"/>
                      <a:pt x="4" y="14"/>
                      <a:pt x="4" y="14"/>
                    </a:cubicBezTo>
                    <a:cubicBezTo>
                      <a:pt x="4" y="14"/>
                      <a:pt x="4" y="14"/>
                      <a:pt x="4" y="14"/>
                    </a:cubicBezTo>
                    <a:cubicBezTo>
                      <a:pt x="3" y="15"/>
                      <a:pt x="2" y="14"/>
                      <a:pt x="2" y="13"/>
                    </a:cubicBezTo>
                    <a:cubicBezTo>
                      <a:pt x="4" y="14"/>
                      <a:pt x="4" y="10"/>
                      <a:pt x="6" y="12"/>
                    </a:cubicBezTo>
                    <a:cubicBezTo>
                      <a:pt x="6" y="13"/>
                      <a:pt x="7" y="13"/>
                      <a:pt x="7" y="14"/>
                    </a:cubicBezTo>
                    <a:cubicBezTo>
                      <a:pt x="6" y="12"/>
                      <a:pt x="9" y="14"/>
                      <a:pt x="9" y="12"/>
                    </a:cubicBezTo>
                    <a:cubicBezTo>
                      <a:pt x="8" y="12"/>
                      <a:pt x="7" y="11"/>
                      <a:pt x="6" y="11"/>
                    </a:cubicBezTo>
                    <a:cubicBezTo>
                      <a:pt x="7" y="10"/>
                      <a:pt x="7" y="10"/>
                      <a:pt x="7" y="10"/>
                    </a:cubicBezTo>
                    <a:cubicBezTo>
                      <a:pt x="5" y="9"/>
                      <a:pt x="3" y="12"/>
                      <a:pt x="1" y="10"/>
                    </a:cubicBezTo>
                    <a:cubicBezTo>
                      <a:pt x="1" y="10"/>
                      <a:pt x="1" y="10"/>
                      <a:pt x="1" y="10"/>
                    </a:cubicBezTo>
                    <a:cubicBezTo>
                      <a:pt x="0" y="9"/>
                      <a:pt x="1" y="7"/>
                      <a:pt x="3" y="7"/>
                    </a:cubicBezTo>
                    <a:cubicBezTo>
                      <a:pt x="5" y="5"/>
                      <a:pt x="7" y="4"/>
                      <a:pt x="8" y="3"/>
                    </a:cubicBezTo>
                    <a:cubicBezTo>
                      <a:pt x="9" y="3"/>
                      <a:pt x="9" y="3"/>
                      <a:pt x="9" y="3"/>
                    </a:cubicBezTo>
                    <a:cubicBezTo>
                      <a:pt x="11" y="0"/>
                      <a:pt x="12" y="5"/>
                      <a:pt x="15" y="3"/>
                    </a:cubicBez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0" name="Freeform 1465">
                <a:extLst>
                  <a:ext uri="{FF2B5EF4-FFF2-40B4-BE49-F238E27FC236}">
                    <a16:creationId xmlns:a16="http://schemas.microsoft.com/office/drawing/2014/main" id="{ED6DA62E-4828-450B-91A6-08FE91D88744}"/>
                  </a:ext>
                </a:extLst>
              </p:cNvPr>
              <p:cNvSpPr/>
              <p:nvPr/>
            </p:nvSpPr>
            <p:spPr bwMode="auto">
              <a:xfrm>
                <a:off x="2068" y="1772"/>
                <a:ext cx="11" cy="11"/>
              </a:xfrm>
              <a:custGeom>
                <a:gdLst>
                  <a:gd name="T0" fmla="*/ 4 w 4"/>
                  <a:gd name="T1" fmla="*/ 2 h 4"/>
                  <a:gd name="T2" fmla="*/ 0 w 4"/>
                  <a:gd name="T3" fmla="*/ 3 h 4"/>
                  <a:gd name="T4" fmla="*/ 0 w 4"/>
                  <a:gd name="T5" fmla="*/ 2 h 4"/>
                  <a:gd name="T6" fmla="*/ 3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3" y="3"/>
                      <a:pt x="2" y="4"/>
                      <a:pt x="0" y="3"/>
                    </a:cubicBezTo>
                    <a:cubicBezTo>
                      <a:pt x="0" y="3"/>
                      <a:pt x="0" y="3"/>
                      <a:pt x="0" y="2"/>
                    </a:cubicBezTo>
                    <a:cubicBezTo>
                      <a:pt x="1" y="3"/>
                      <a:pt x="2" y="0"/>
                      <a:pt x="3" y="2"/>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1" name="Freeform 1466">
                <a:extLst>
                  <a:ext uri="{FF2B5EF4-FFF2-40B4-BE49-F238E27FC236}">
                    <a16:creationId xmlns:a16="http://schemas.microsoft.com/office/drawing/2014/main" id="{5980247C-3682-4EDC-B918-849ACC18F3C8}"/>
                  </a:ext>
                </a:extLst>
              </p:cNvPr>
              <p:cNvSpPr/>
              <p:nvPr/>
            </p:nvSpPr>
            <p:spPr bwMode="auto">
              <a:xfrm>
                <a:off x="4027" y="177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0"/>
                      <a:pt x="0" y="0"/>
                    </a:cubicBezTo>
                    <a:cubicBezTo>
                      <a:pt x="0"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2" name="Freeform 1467">
                <a:extLst>
                  <a:ext uri="{FF2B5EF4-FFF2-40B4-BE49-F238E27FC236}">
                    <a16:creationId xmlns:a16="http://schemas.microsoft.com/office/drawing/2014/main" id="{44C7D465-FD8C-41ED-8E08-9A62F7C66CAC}"/>
                  </a:ext>
                </a:extLst>
              </p:cNvPr>
              <p:cNvSpPr/>
              <p:nvPr/>
            </p:nvSpPr>
            <p:spPr bwMode="auto">
              <a:xfrm>
                <a:off x="1972" y="1778"/>
                <a:ext cx="5" cy="2"/>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1"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3" name="Freeform 1468">
                <a:extLst>
                  <a:ext uri="{FF2B5EF4-FFF2-40B4-BE49-F238E27FC236}">
                    <a16:creationId xmlns:a16="http://schemas.microsoft.com/office/drawing/2014/main" id="{13199F94-5C74-4915-8C2E-74AA02B3EFCD}"/>
                  </a:ext>
                </a:extLst>
              </p:cNvPr>
              <p:cNvSpPr/>
              <p:nvPr/>
            </p:nvSpPr>
            <p:spPr bwMode="auto">
              <a:xfrm>
                <a:off x="3693" y="1778"/>
                <a:ext cx="10" cy="2"/>
              </a:xfrm>
              <a:custGeom>
                <a:gdLst>
                  <a:gd name="T0" fmla="*/ 0 w 10"/>
                  <a:gd name="T1" fmla="*/ 2 h 2"/>
                  <a:gd name="T2" fmla="*/ 2 w 10"/>
                  <a:gd name="T3" fmla="*/ 0 h 2"/>
                  <a:gd name="T4" fmla="*/ 2 w 10"/>
                  <a:gd name="T5" fmla="*/ 0 h 2"/>
                  <a:gd name="T6" fmla="*/ 10 w 10"/>
                  <a:gd name="T7" fmla="*/ 0 h 2"/>
                  <a:gd name="T8" fmla="*/ 0 w 10"/>
                  <a:gd name="T9" fmla="*/ 2 h 2"/>
                </a:gdLst>
                <a:cxnLst>
                  <a:cxn ang="0">
                    <a:pos x="T0" y="T1"/>
                  </a:cxn>
                  <a:cxn ang="0">
                    <a:pos x="T2" y="T3"/>
                  </a:cxn>
                  <a:cxn ang="0">
                    <a:pos x="T4" y="T5"/>
                  </a:cxn>
                  <a:cxn ang="0">
                    <a:pos x="T6" y="T7"/>
                  </a:cxn>
                  <a:cxn ang="0">
                    <a:pos x="T8" y="T9"/>
                  </a:cxn>
                </a:cxnLst>
                <a:rect l="0" t="0" r="r" b="b"/>
                <a:pathLst>
                  <a:path w="10" h="2">
                    <a:moveTo>
                      <a:pt x="0" y="2"/>
                    </a:moveTo>
                    <a:lnTo>
                      <a:pt x="2" y="0"/>
                    </a:lnTo>
                    <a:lnTo>
                      <a:pt x="2" y="0"/>
                    </a:lnTo>
                    <a:lnTo>
                      <a:pt x="1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4" name="Freeform 1469">
                <a:extLst>
                  <a:ext uri="{FF2B5EF4-FFF2-40B4-BE49-F238E27FC236}">
                    <a16:creationId xmlns:a16="http://schemas.microsoft.com/office/drawing/2014/main" id="{EBC63021-342C-4FB2-AB14-044F849248E2}"/>
                  </a:ext>
                </a:extLst>
              </p:cNvPr>
              <p:cNvSpPr/>
              <p:nvPr/>
            </p:nvSpPr>
            <p:spPr bwMode="auto">
              <a:xfrm>
                <a:off x="3727" y="1775"/>
                <a:ext cx="134" cy="61"/>
              </a:xfrm>
              <a:custGeom>
                <a:gdLst>
                  <a:gd name="T0" fmla="*/ 50 w 50"/>
                  <a:gd name="T1" fmla="*/ 2 h 23"/>
                  <a:gd name="T2" fmla="*/ 46 w 50"/>
                  <a:gd name="T3" fmla="*/ 4 h 23"/>
                  <a:gd name="T4" fmla="*/ 43 w 50"/>
                  <a:gd name="T5" fmla="*/ 5 h 23"/>
                  <a:gd name="T6" fmla="*/ 40 w 50"/>
                  <a:gd name="T7" fmla="*/ 7 h 23"/>
                  <a:gd name="T8" fmla="*/ 40 w 50"/>
                  <a:gd name="T9" fmla="*/ 7 h 23"/>
                  <a:gd name="T10" fmla="*/ 35 w 50"/>
                  <a:gd name="T11" fmla="*/ 9 h 23"/>
                  <a:gd name="T12" fmla="*/ 33 w 50"/>
                  <a:gd name="T13" fmla="*/ 10 h 23"/>
                  <a:gd name="T14" fmla="*/ 26 w 50"/>
                  <a:gd name="T15" fmla="*/ 14 h 23"/>
                  <a:gd name="T16" fmla="*/ 27 w 50"/>
                  <a:gd name="T17" fmla="*/ 16 h 23"/>
                  <a:gd name="T18" fmla="*/ 26 w 50"/>
                  <a:gd name="T19" fmla="*/ 18 h 23"/>
                  <a:gd name="T20" fmla="*/ 24 w 50"/>
                  <a:gd name="T21" fmla="*/ 17 h 23"/>
                  <a:gd name="T22" fmla="*/ 25 w 50"/>
                  <a:gd name="T23" fmla="*/ 19 h 23"/>
                  <a:gd name="T24" fmla="*/ 23 w 50"/>
                  <a:gd name="T25" fmla="*/ 20 h 23"/>
                  <a:gd name="T26" fmla="*/ 21 w 50"/>
                  <a:gd name="T27" fmla="*/ 18 h 23"/>
                  <a:gd name="T28" fmla="*/ 25 w 50"/>
                  <a:gd name="T29" fmla="*/ 16 h 23"/>
                  <a:gd name="T30" fmla="*/ 26 w 50"/>
                  <a:gd name="T31" fmla="*/ 15 h 23"/>
                  <a:gd name="T32" fmla="*/ 23 w 50"/>
                  <a:gd name="T33" fmla="*/ 15 h 23"/>
                  <a:gd name="T34" fmla="*/ 17 w 50"/>
                  <a:gd name="T35" fmla="*/ 17 h 23"/>
                  <a:gd name="T36" fmla="*/ 13 w 50"/>
                  <a:gd name="T37" fmla="*/ 19 h 23"/>
                  <a:gd name="T38" fmla="*/ 12 w 50"/>
                  <a:gd name="T39" fmla="*/ 18 h 23"/>
                  <a:gd name="T40" fmla="*/ 11 w 50"/>
                  <a:gd name="T41" fmla="*/ 18 h 23"/>
                  <a:gd name="T42" fmla="*/ 11 w 50"/>
                  <a:gd name="T43" fmla="*/ 19 h 23"/>
                  <a:gd name="T44" fmla="*/ 11 w 50"/>
                  <a:gd name="T45" fmla="*/ 19 h 23"/>
                  <a:gd name="T46" fmla="*/ 7 w 50"/>
                  <a:gd name="T47" fmla="*/ 20 h 23"/>
                  <a:gd name="T48" fmla="*/ 4 w 50"/>
                  <a:gd name="T49" fmla="*/ 23 h 23"/>
                  <a:gd name="T50" fmla="*/ 3 w 50"/>
                  <a:gd name="T51" fmla="*/ 23 h 23"/>
                  <a:gd name="T52" fmla="*/ 4 w 50"/>
                  <a:gd name="T53" fmla="*/ 22 h 23"/>
                  <a:gd name="T54" fmla="*/ 0 w 50"/>
                  <a:gd name="T55" fmla="*/ 21 h 23"/>
                  <a:gd name="T56" fmla="*/ 1 w 50"/>
                  <a:gd name="T57" fmla="*/ 21 h 23"/>
                  <a:gd name="T58" fmla="*/ 0 w 50"/>
                  <a:gd name="T59" fmla="*/ 21 h 23"/>
                  <a:gd name="T60" fmla="*/ 1 w 50"/>
                  <a:gd name="T61" fmla="*/ 21 h 23"/>
                  <a:gd name="T62" fmla="*/ 1 w 50"/>
                  <a:gd name="T63" fmla="*/ 20 h 23"/>
                  <a:gd name="T64" fmla="*/ 8 w 50"/>
                  <a:gd name="T65" fmla="*/ 19 h 23"/>
                  <a:gd name="T66" fmla="*/ 9 w 50"/>
                  <a:gd name="T67" fmla="*/ 18 h 23"/>
                  <a:gd name="T68" fmla="*/ 9 w 50"/>
                  <a:gd name="T69" fmla="*/ 16 h 23"/>
                  <a:gd name="T70" fmla="*/ 9 w 50"/>
                  <a:gd name="T71" fmla="*/ 17 h 23"/>
                  <a:gd name="T72" fmla="*/ 10 w 50"/>
                  <a:gd name="T73" fmla="*/ 17 h 23"/>
                  <a:gd name="T74" fmla="*/ 10 w 50"/>
                  <a:gd name="T75" fmla="*/ 17 h 23"/>
                  <a:gd name="T76" fmla="*/ 10 w 50"/>
                  <a:gd name="T77" fmla="*/ 17 h 23"/>
                  <a:gd name="T78" fmla="*/ 14 w 50"/>
                  <a:gd name="T79" fmla="*/ 15 h 23"/>
                  <a:gd name="T80" fmla="*/ 16 w 50"/>
                  <a:gd name="T81" fmla="*/ 16 h 23"/>
                  <a:gd name="T82" fmla="*/ 17 w 50"/>
                  <a:gd name="T83" fmla="*/ 15 h 23"/>
                  <a:gd name="T84" fmla="*/ 17 w 50"/>
                  <a:gd name="T85" fmla="*/ 13 h 23"/>
                  <a:gd name="T86" fmla="*/ 21 w 50"/>
                  <a:gd name="T87" fmla="*/ 12 h 23"/>
                  <a:gd name="T88" fmla="*/ 21 w 50"/>
                  <a:gd name="T89" fmla="*/ 13 h 23"/>
                  <a:gd name="T90" fmla="*/ 21 w 50"/>
                  <a:gd name="T91" fmla="*/ 13 h 23"/>
                  <a:gd name="T92" fmla="*/ 23 w 50"/>
                  <a:gd name="T93" fmla="*/ 12 h 23"/>
                  <a:gd name="T94" fmla="*/ 22 w 50"/>
                  <a:gd name="T95" fmla="*/ 13 h 23"/>
                  <a:gd name="T96" fmla="*/ 27 w 50"/>
                  <a:gd name="T97" fmla="*/ 12 h 23"/>
                  <a:gd name="T98" fmla="*/ 27 w 50"/>
                  <a:gd name="T99" fmla="*/ 11 h 23"/>
                  <a:gd name="T100" fmla="*/ 24 w 50"/>
                  <a:gd name="T101" fmla="*/ 12 h 23"/>
                  <a:gd name="T102" fmla="*/ 29 w 50"/>
                  <a:gd name="T103" fmla="*/ 9 h 23"/>
                  <a:gd name="T104" fmla="*/ 30 w 50"/>
                  <a:gd name="T105" fmla="*/ 10 h 23"/>
                  <a:gd name="T106" fmla="*/ 35 w 50"/>
                  <a:gd name="T107" fmla="*/ 8 h 23"/>
                  <a:gd name="T108" fmla="*/ 33 w 50"/>
                  <a:gd name="T109" fmla="*/ 8 h 23"/>
                  <a:gd name="T110" fmla="*/ 30 w 50"/>
                  <a:gd name="T111" fmla="*/ 8 h 23"/>
                  <a:gd name="T112" fmla="*/ 35 w 50"/>
                  <a:gd name="T113" fmla="*/ 6 h 23"/>
                  <a:gd name="T114" fmla="*/ 38 w 50"/>
                  <a:gd name="T115" fmla="*/ 5 h 23"/>
                  <a:gd name="T116" fmla="*/ 45 w 50"/>
                  <a:gd name="T117" fmla="*/ 3 h 23"/>
                  <a:gd name="T118" fmla="*/ 49 w 50"/>
                  <a:gd name="T119" fmla="*/ 2 h 23"/>
                  <a:gd name="T120" fmla="*/ 50 w 50"/>
                  <a:gd name="T121" fmla="*/ 2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50" y="2"/>
                    </a:moveTo>
                    <a:cubicBezTo>
                      <a:pt x="48" y="1"/>
                      <a:pt x="49" y="5"/>
                      <a:pt x="46" y="4"/>
                    </a:cubicBezTo>
                    <a:cubicBezTo>
                      <a:pt x="44" y="4"/>
                      <a:pt x="44" y="6"/>
                      <a:pt x="43" y="5"/>
                    </a:cubicBezTo>
                    <a:cubicBezTo>
                      <a:pt x="42" y="6"/>
                      <a:pt x="39" y="5"/>
                      <a:pt x="40" y="7"/>
                    </a:cubicBezTo>
                    <a:cubicBezTo>
                      <a:pt x="40" y="7"/>
                      <a:pt x="40" y="7"/>
                      <a:pt x="40" y="7"/>
                    </a:cubicBezTo>
                    <a:cubicBezTo>
                      <a:pt x="39" y="7"/>
                      <a:pt x="37" y="8"/>
                      <a:pt x="35" y="9"/>
                    </a:cubicBezTo>
                    <a:cubicBezTo>
                      <a:pt x="34" y="8"/>
                      <a:pt x="34" y="10"/>
                      <a:pt x="33" y="10"/>
                    </a:cubicBezTo>
                    <a:cubicBezTo>
                      <a:pt x="32" y="13"/>
                      <a:pt x="28" y="12"/>
                      <a:pt x="26" y="14"/>
                    </a:cubicBezTo>
                    <a:cubicBezTo>
                      <a:pt x="27" y="16"/>
                      <a:pt x="27" y="16"/>
                      <a:pt x="27" y="16"/>
                    </a:cubicBezTo>
                    <a:cubicBezTo>
                      <a:pt x="26" y="18"/>
                      <a:pt x="26" y="18"/>
                      <a:pt x="26" y="18"/>
                    </a:cubicBezTo>
                    <a:cubicBezTo>
                      <a:pt x="25" y="17"/>
                      <a:pt x="25" y="18"/>
                      <a:pt x="24" y="17"/>
                    </a:cubicBezTo>
                    <a:cubicBezTo>
                      <a:pt x="24" y="18"/>
                      <a:pt x="24" y="19"/>
                      <a:pt x="25" y="19"/>
                    </a:cubicBezTo>
                    <a:cubicBezTo>
                      <a:pt x="23" y="20"/>
                      <a:pt x="23" y="20"/>
                      <a:pt x="23" y="20"/>
                    </a:cubicBezTo>
                    <a:cubicBezTo>
                      <a:pt x="23" y="19"/>
                      <a:pt x="22" y="18"/>
                      <a:pt x="21" y="18"/>
                    </a:cubicBezTo>
                    <a:cubicBezTo>
                      <a:pt x="22" y="17"/>
                      <a:pt x="25" y="18"/>
                      <a:pt x="25" y="16"/>
                    </a:cubicBezTo>
                    <a:cubicBezTo>
                      <a:pt x="25" y="16"/>
                      <a:pt x="26" y="16"/>
                      <a:pt x="26" y="15"/>
                    </a:cubicBezTo>
                    <a:cubicBezTo>
                      <a:pt x="25" y="14"/>
                      <a:pt x="24" y="16"/>
                      <a:pt x="23" y="15"/>
                    </a:cubicBezTo>
                    <a:cubicBezTo>
                      <a:pt x="21" y="16"/>
                      <a:pt x="19" y="15"/>
                      <a:pt x="17" y="17"/>
                    </a:cubicBezTo>
                    <a:cubicBezTo>
                      <a:pt x="15" y="16"/>
                      <a:pt x="15" y="20"/>
                      <a:pt x="13" y="19"/>
                    </a:cubicBezTo>
                    <a:cubicBezTo>
                      <a:pt x="13" y="19"/>
                      <a:pt x="13" y="18"/>
                      <a:pt x="12" y="18"/>
                    </a:cubicBezTo>
                    <a:cubicBezTo>
                      <a:pt x="11" y="18"/>
                      <a:pt x="11" y="18"/>
                      <a:pt x="11" y="18"/>
                    </a:cubicBezTo>
                    <a:cubicBezTo>
                      <a:pt x="11" y="19"/>
                      <a:pt x="11" y="19"/>
                      <a:pt x="11" y="19"/>
                    </a:cubicBezTo>
                    <a:cubicBezTo>
                      <a:pt x="11" y="19"/>
                      <a:pt x="11" y="19"/>
                      <a:pt x="11" y="19"/>
                    </a:cubicBezTo>
                    <a:cubicBezTo>
                      <a:pt x="9" y="17"/>
                      <a:pt x="8" y="20"/>
                      <a:pt x="7" y="20"/>
                    </a:cubicBezTo>
                    <a:cubicBezTo>
                      <a:pt x="7" y="22"/>
                      <a:pt x="4" y="21"/>
                      <a:pt x="4" y="23"/>
                    </a:cubicBezTo>
                    <a:cubicBezTo>
                      <a:pt x="3" y="23"/>
                      <a:pt x="3" y="23"/>
                      <a:pt x="3" y="23"/>
                    </a:cubicBezTo>
                    <a:cubicBezTo>
                      <a:pt x="3" y="23"/>
                      <a:pt x="4" y="22"/>
                      <a:pt x="4" y="22"/>
                    </a:cubicBezTo>
                    <a:cubicBezTo>
                      <a:pt x="3" y="21"/>
                      <a:pt x="1" y="23"/>
                      <a:pt x="0" y="21"/>
                    </a:cubicBezTo>
                    <a:cubicBezTo>
                      <a:pt x="1" y="21"/>
                      <a:pt x="1" y="21"/>
                      <a:pt x="1" y="21"/>
                    </a:cubicBezTo>
                    <a:cubicBezTo>
                      <a:pt x="0" y="21"/>
                      <a:pt x="0" y="21"/>
                      <a:pt x="0" y="21"/>
                    </a:cubicBezTo>
                    <a:cubicBezTo>
                      <a:pt x="0" y="21"/>
                      <a:pt x="1" y="20"/>
                      <a:pt x="1" y="21"/>
                    </a:cubicBezTo>
                    <a:cubicBezTo>
                      <a:pt x="1" y="21"/>
                      <a:pt x="2" y="20"/>
                      <a:pt x="1" y="20"/>
                    </a:cubicBezTo>
                    <a:cubicBezTo>
                      <a:pt x="4" y="20"/>
                      <a:pt x="5" y="18"/>
                      <a:pt x="8" y="19"/>
                    </a:cubicBezTo>
                    <a:cubicBezTo>
                      <a:pt x="8" y="19"/>
                      <a:pt x="9" y="18"/>
                      <a:pt x="9" y="18"/>
                    </a:cubicBezTo>
                    <a:cubicBezTo>
                      <a:pt x="8" y="17"/>
                      <a:pt x="9" y="17"/>
                      <a:pt x="9" y="16"/>
                    </a:cubicBezTo>
                    <a:cubicBezTo>
                      <a:pt x="9" y="17"/>
                      <a:pt x="9" y="17"/>
                      <a:pt x="9" y="17"/>
                    </a:cubicBezTo>
                    <a:cubicBezTo>
                      <a:pt x="10" y="17"/>
                      <a:pt x="10" y="17"/>
                      <a:pt x="10" y="17"/>
                    </a:cubicBezTo>
                    <a:cubicBezTo>
                      <a:pt x="10" y="17"/>
                      <a:pt x="10" y="17"/>
                      <a:pt x="10" y="17"/>
                    </a:cubicBezTo>
                    <a:cubicBezTo>
                      <a:pt x="10" y="17"/>
                      <a:pt x="10" y="17"/>
                      <a:pt x="10" y="17"/>
                    </a:cubicBezTo>
                    <a:cubicBezTo>
                      <a:pt x="10" y="15"/>
                      <a:pt x="14" y="18"/>
                      <a:pt x="14" y="15"/>
                    </a:cubicBezTo>
                    <a:cubicBezTo>
                      <a:pt x="15" y="17"/>
                      <a:pt x="15" y="14"/>
                      <a:pt x="16" y="16"/>
                    </a:cubicBezTo>
                    <a:cubicBezTo>
                      <a:pt x="17" y="15"/>
                      <a:pt x="17" y="15"/>
                      <a:pt x="17" y="15"/>
                    </a:cubicBezTo>
                    <a:cubicBezTo>
                      <a:pt x="17" y="14"/>
                      <a:pt x="17" y="14"/>
                      <a:pt x="17" y="13"/>
                    </a:cubicBezTo>
                    <a:cubicBezTo>
                      <a:pt x="18" y="13"/>
                      <a:pt x="20" y="13"/>
                      <a:pt x="21" y="12"/>
                    </a:cubicBezTo>
                    <a:cubicBezTo>
                      <a:pt x="21" y="13"/>
                      <a:pt x="21" y="13"/>
                      <a:pt x="21" y="13"/>
                    </a:cubicBezTo>
                    <a:cubicBezTo>
                      <a:pt x="21" y="13"/>
                      <a:pt x="21" y="13"/>
                      <a:pt x="21" y="13"/>
                    </a:cubicBezTo>
                    <a:cubicBezTo>
                      <a:pt x="23" y="13"/>
                      <a:pt x="21" y="11"/>
                      <a:pt x="23" y="12"/>
                    </a:cubicBezTo>
                    <a:cubicBezTo>
                      <a:pt x="22" y="13"/>
                      <a:pt x="22" y="13"/>
                      <a:pt x="22" y="13"/>
                    </a:cubicBezTo>
                    <a:cubicBezTo>
                      <a:pt x="23" y="14"/>
                      <a:pt x="26" y="13"/>
                      <a:pt x="27" y="12"/>
                    </a:cubicBezTo>
                    <a:cubicBezTo>
                      <a:pt x="27" y="11"/>
                      <a:pt x="27" y="11"/>
                      <a:pt x="27" y="11"/>
                    </a:cubicBezTo>
                    <a:cubicBezTo>
                      <a:pt x="26" y="11"/>
                      <a:pt x="25" y="12"/>
                      <a:pt x="24" y="12"/>
                    </a:cubicBezTo>
                    <a:cubicBezTo>
                      <a:pt x="26" y="11"/>
                      <a:pt x="27" y="9"/>
                      <a:pt x="29" y="9"/>
                    </a:cubicBezTo>
                    <a:cubicBezTo>
                      <a:pt x="29" y="9"/>
                      <a:pt x="29" y="10"/>
                      <a:pt x="30" y="10"/>
                    </a:cubicBezTo>
                    <a:cubicBezTo>
                      <a:pt x="32" y="9"/>
                      <a:pt x="34" y="9"/>
                      <a:pt x="35" y="8"/>
                    </a:cubicBezTo>
                    <a:cubicBezTo>
                      <a:pt x="35" y="5"/>
                      <a:pt x="34" y="9"/>
                      <a:pt x="33" y="8"/>
                    </a:cubicBezTo>
                    <a:cubicBezTo>
                      <a:pt x="30" y="8"/>
                      <a:pt x="30" y="8"/>
                      <a:pt x="30" y="8"/>
                    </a:cubicBezTo>
                    <a:cubicBezTo>
                      <a:pt x="32" y="8"/>
                      <a:pt x="33" y="7"/>
                      <a:pt x="35" y="6"/>
                    </a:cubicBezTo>
                    <a:cubicBezTo>
                      <a:pt x="37" y="7"/>
                      <a:pt x="37" y="6"/>
                      <a:pt x="38" y="5"/>
                    </a:cubicBezTo>
                    <a:cubicBezTo>
                      <a:pt x="41" y="4"/>
                      <a:pt x="45" y="5"/>
                      <a:pt x="45" y="3"/>
                    </a:cubicBezTo>
                    <a:cubicBezTo>
                      <a:pt x="47" y="3"/>
                      <a:pt x="48" y="3"/>
                      <a:pt x="49" y="2"/>
                    </a:cubicBezTo>
                    <a:cubicBezTo>
                      <a:pt x="49" y="0"/>
                      <a:pt x="50" y="2"/>
                      <a:pt x="5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5" name="Freeform 1470">
                <a:extLst>
                  <a:ext uri="{FF2B5EF4-FFF2-40B4-BE49-F238E27FC236}">
                    <a16:creationId xmlns:a16="http://schemas.microsoft.com/office/drawing/2014/main" id="{6B8A14BF-8AC4-4258-AB79-36B5E080466B}"/>
                  </a:ext>
                </a:extLst>
              </p:cNvPr>
              <p:cNvSpPr/>
              <p:nvPr/>
            </p:nvSpPr>
            <p:spPr bwMode="auto">
              <a:xfrm>
                <a:off x="3730" y="1778"/>
                <a:ext cx="27" cy="18"/>
              </a:xfrm>
              <a:custGeom>
                <a:gdLst>
                  <a:gd name="T0" fmla="*/ 9 w 10"/>
                  <a:gd name="T1" fmla="*/ 1 h 7"/>
                  <a:gd name="T2" fmla="*/ 9 w 10"/>
                  <a:gd name="T3" fmla="*/ 1 h 7"/>
                  <a:gd name="T4" fmla="*/ 10 w 10"/>
                  <a:gd name="T5" fmla="*/ 2 h 7"/>
                  <a:gd name="T6" fmla="*/ 8 w 10"/>
                  <a:gd name="T7" fmla="*/ 4 h 7"/>
                  <a:gd name="T8" fmla="*/ 5 w 10"/>
                  <a:gd name="T9" fmla="*/ 4 h 7"/>
                  <a:gd name="T10" fmla="*/ 4 w 10"/>
                  <a:gd name="T11" fmla="*/ 4 h 7"/>
                  <a:gd name="T12" fmla="*/ 3 w 10"/>
                  <a:gd name="T13" fmla="*/ 6 h 7"/>
                  <a:gd name="T14" fmla="*/ 0 w 10"/>
                  <a:gd name="T15" fmla="*/ 6 h 7"/>
                  <a:gd name="T16" fmla="*/ 0 w 10"/>
                  <a:gd name="T17" fmla="*/ 5 h 7"/>
                  <a:gd name="T18" fmla="*/ 0 w 10"/>
                  <a:gd name="T19" fmla="*/ 5 h 7"/>
                  <a:gd name="T20" fmla="*/ 5 w 10"/>
                  <a:gd name="T21" fmla="*/ 2 h 7"/>
                  <a:gd name="T22" fmla="*/ 7 w 10"/>
                  <a:gd name="T23" fmla="*/ 2 h 7"/>
                  <a:gd name="T24" fmla="*/ 6 w 10"/>
                  <a:gd name="T25" fmla="*/ 2 h 7"/>
                  <a:gd name="T26" fmla="*/ 8 w 10"/>
                  <a:gd name="T27" fmla="*/ 0 h 7"/>
                  <a:gd name="T28" fmla="*/ 9 w 10"/>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7">
                    <a:moveTo>
                      <a:pt x="9" y="1"/>
                    </a:moveTo>
                    <a:cubicBezTo>
                      <a:pt x="9" y="1"/>
                      <a:pt x="9" y="1"/>
                      <a:pt x="9" y="1"/>
                    </a:cubicBezTo>
                    <a:cubicBezTo>
                      <a:pt x="10" y="2"/>
                      <a:pt x="10" y="2"/>
                      <a:pt x="10" y="2"/>
                    </a:cubicBezTo>
                    <a:cubicBezTo>
                      <a:pt x="10" y="2"/>
                      <a:pt x="9" y="4"/>
                      <a:pt x="8" y="4"/>
                    </a:cubicBezTo>
                    <a:cubicBezTo>
                      <a:pt x="7" y="2"/>
                      <a:pt x="6" y="5"/>
                      <a:pt x="5" y="4"/>
                    </a:cubicBezTo>
                    <a:cubicBezTo>
                      <a:pt x="5" y="3"/>
                      <a:pt x="4" y="4"/>
                      <a:pt x="4" y="4"/>
                    </a:cubicBezTo>
                    <a:cubicBezTo>
                      <a:pt x="5" y="4"/>
                      <a:pt x="3" y="5"/>
                      <a:pt x="3" y="6"/>
                    </a:cubicBezTo>
                    <a:cubicBezTo>
                      <a:pt x="2" y="5"/>
                      <a:pt x="1" y="7"/>
                      <a:pt x="0" y="6"/>
                    </a:cubicBezTo>
                    <a:cubicBezTo>
                      <a:pt x="0" y="6"/>
                      <a:pt x="0" y="5"/>
                      <a:pt x="0" y="5"/>
                    </a:cubicBezTo>
                    <a:cubicBezTo>
                      <a:pt x="0" y="5"/>
                      <a:pt x="0" y="5"/>
                      <a:pt x="0" y="5"/>
                    </a:cubicBezTo>
                    <a:cubicBezTo>
                      <a:pt x="2" y="2"/>
                      <a:pt x="4" y="6"/>
                      <a:pt x="5" y="2"/>
                    </a:cubicBezTo>
                    <a:cubicBezTo>
                      <a:pt x="6" y="2"/>
                      <a:pt x="6" y="3"/>
                      <a:pt x="7" y="2"/>
                    </a:cubicBezTo>
                    <a:cubicBezTo>
                      <a:pt x="6" y="2"/>
                      <a:pt x="6" y="2"/>
                      <a:pt x="6" y="2"/>
                    </a:cubicBezTo>
                    <a:cubicBezTo>
                      <a:pt x="7" y="1"/>
                      <a:pt x="8" y="1"/>
                      <a:pt x="8" y="0"/>
                    </a:cubicBezTo>
                    <a:cubicBezTo>
                      <a:pt x="8" y="0"/>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6" name="Freeform 1471">
                <a:extLst>
                  <a:ext uri="{FF2B5EF4-FFF2-40B4-BE49-F238E27FC236}">
                    <a16:creationId xmlns:a16="http://schemas.microsoft.com/office/drawing/2014/main" id="{A3918192-CE3A-4DF4-BAD0-82FC8610FB51}"/>
                  </a:ext>
                </a:extLst>
              </p:cNvPr>
              <p:cNvSpPr/>
              <p:nvPr/>
            </p:nvSpPr>
            <p:spPr bwMode="auto">
              <a:xfrm>
                <a:off x="3936" y="1778"/>
                <a:ext cx="11" cy="5"/>
              </a:xfrm>
              <a:custGeom>
                <a:gdLst>
                  <a:gd name="T0" fmla="*/ 3 w 4"/>
                  <a:gd name="T1" fmla="*/ 2 h 2"/>
                  <a:gd name="T2" fmla="*/ 3 w 4"/>
                  <a:gd name="T3" fmla="*/ 1 h 2"/>
                  <a:gd name="T4" fmla="*/ 0 w 4"/>
                  <a:gd name="T5" fmla="*/ 2 h 2"/>
                  <a:gd name="T6" fmla="*/ 4 w 4"/>
                  <a:gd name="T7" fmla="*/ 0 h 2"/>
                  <a:gd name="T8" fmla="*/ 3 w 4"/>
                  <a:gd name="T9" fmla="*/ 2 h 2"/>
                </a:gdLst>
                <a:cxnLst>
                  <a:cxn ang="0">
                    <a:pos x="T0" y="T1"/>
                  </a:cxn>
                  <a:cxn ang="0">
                    <a:pos x="T2" y="T3"/>
                  </a:cxn>
                  <a:cxn ang="0">
                    <a:pos x="T4" y="T5"/>
                  </a:cxn>
                  <a:cxn ang="0">
                    <a:pos x="T6" y="T7"/>
                  </a:cxn>
                  <a:cxn ang="0">
                    <a:pos x="T8" y="T9"/>
                  </a:cxn>
                </a:cxnLst>
                <a:rect l="0" t="0" r="r" b="b"/>
                <a:pathLst>
                  <a:path w="4" h="2">
                    <a:moveTo>
                      <a:pt x="3" y="2"/>
                    </a:moveTo>
                    <a:cubicBezTo>
                      <a:pt x="3" y="1"/>
                      <a:pt x="3" y="1"/>
                      <a:pt x="3" y="1"/>
                    </a:cubicBezTo>
                    <a:cubicBezTo>
                      <a:pt x="0" y="2"/>
                      <a:pt x="0" y="2"/>
                      <a:pt x="0" y="2"/>
                    </a:cubicBezTo>
                    <a:cubicBezTo>
                      <a:pt x="2" y="1"/>
                      <a:pt x="2" y="1"/>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7" name="Freeform 1472">
                <a:extLst>
                  <a:ext uri="{FF2B5EF4-FFF2-40B4-BE49-F238E27FC236}">
                    <a16:creationId xmlns:a16="http://schemas.microsoft.com/office/drawing/2014/main" id="{A5DEEB73-B358-450E-919B-88E3C8E91716}"/>
                  </a:ext>
                </a:extLst>
              </p:cNvPr>
              <p:cNvSpPr/>
              <p:nvPr/>
            </p:nvSpPr>
            <p:spPr bwMode="auto">
              <a:xfrm>
                <a:off x="3957" y="1778"/>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8" name="Freeform 1473">
                <a:extLst>
                  <a:ext uri="{FF2B5EF4-FFF2-40B4-BE49-F238E27FC236}">
                    <a16:creationId xmlns:a16="http://schemas.microsoft.com/office/drawing/2014/main" id="{A8ABFF02-55C0-4B54-9A73-EEAA654B2916}"/>
                  </a:ext>
                </a:extLst>
              </p:cNvPr>
              <p:cNvSpPr/>
              <p:nvPr/>
            </p:nvSpPr>
            <p:spPr bwMode="auto">
              <a:xfrm>
                <a:off x="1996" y="1780"/>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0"/>
                      <a:pt x="2" y="0"/>
                    </a:cubicBezTo>
                    <a:cubicBezTo>
                      <a:pt x="2"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9" name="Freeform 1474">
                <a:extLst>
                  <a:ext uri="{FF2B5EF4-FFF2-40B4-BE49-F238E27FC236}">
                    <a16:creationId xmlns:a16="http://schemas.microsoft.com/office/drawing/2014/main" id="{D86DEB6D-5D3C-4F4B-9917-85DF45A31FF1}"/>
                  </a:ext>
                </a:extLst>
              </p:cNvPr>
              <p:cNvSpPr/>
              <p:nvPr/>
            </p:nvSpPr>
            <p:spPr bwMode="auto">
              <a:xfrm>
                <a:off x="1980" y="178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0" name="Freeform 1475">
                <a:extLst>
                  <a:ext uri="{FF2B5EF4-FFF2-40B4-BE49-F238E27FC236}">
                    <a16:creationId xmlns:a16="http://schemas.microsoft.com/office/drawing/2014/main" id="{C74299D2-DAE5-4425-9DC0-60A50E6628B3}"/>
                  </a:ext>
                </a:extLst>
              </p:cNvPr>
              <p:cNvSpPr/>
              <p:nvPr/>
            </p:nvSpPr>
            <p:spPr bwMode="auto">
              <a:xfrm>
                <a:off x="3762" y="1780"/>
                <a:ext cx="3"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0" y="2"/>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1" name="Freeform 1476">
                <a:extLst>
                  <a:ext uri="{FF2B5EF4-FFF2-40B4-BE49-F238E27FC236}">
                    <a16:creationId xmlns:a16="http://schemas.microsoft.com/office/drawing/2014/main" id="{22A13E6F-4E35-4AAC-B745-489DB65A62E6}"/>
                  </a:ext>
                </a:extLst>
              </p:cNvPr>
              <p:cNvSpPr/>
              <p:nvPr/>
            </p:nvSpPr>
            <p:spPr bwMode="auto">
              <a:xfrm>
                <a:off x="3709" y="1780"/>
                <a:ext cx="8" cy="6"/>
              </a:xfrm>
              <a:custGeom>
                <a:gdLst>
                  <a:gd name="T0" fmla="*/ 1 w 3"/>
                  <a:gd name="T1" fmla="*/ 2 h 2"/>
                  <a:gd name="T2" fmla="*/ 0 w 3"/>
                  <a:gd name="T3" fmla="*/ 1 h 2"/>
                  <a:gd name="T4" fmla="*/ 3 w 3"/>
                  <a:gd name="T5" fmla="*/ 1 h 2"/>
                  <a:gd name="T6" fmla="*/ 1 w 3"/>
                  <a:gd name="T7" fmla="*/ 2 h 2"/>
                </a:gdLst>
                <a:cxnLst>
                  <a:cxn ang="0">
                    <a:pos x="T0" y="T1"/>
                  </a:cxn>
                  <a:cxn ang="0">
                    <a:pos x="T2" y="T3"/>
                  </a:cxn>
                  <a:cxn ang="0">
                    <a:pos x="T4" y="T5"/>
                  </a:cxn>
                  <a:cxn ang="0">
                    <a:pos x="T6" y="T7"/>
                  </a:cxn>
                </a:cxnLst>
                <a:rect l="0" t="0" r="r" b="b"/>
                <a:pathLst>
                  <a:path w="3" h="2">
                    <a:moveTo>
                      <a:pt x="1" y="2"/>
                    </a:moveTo>
                    <a:cubicBezTo>
                      <a:pt x="1" y="1"/>
                      <a:pt x="1" y="1"/>
                      <a:pt x="0" y="1"/>
                    </a:cubicBezTo>
                    <a:cubicBezTo>
                      <a:pt x="1" y="0"/>
                      <a:pt x="2"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2" name="Freeform 1477">
                <a:extLst>
                  <a:ext uri="{FF2B5EF4-FFF2-40B4-BE49-F238E27FC236}">
                    <a16:creationId xmlns:a16="http://schemas.microsoft.com/office/drawing/2014/main" id="{4981FFEA-9BAF-4DFB-B655-9F9D7EAF17A0}"/>
                  </a:ext>
                </a:extLst>
              </p:cNvPr>
              <p:cNvSpPr/>
              <p:nvPr/>
            </p:nvSpPr>
            <p:spPr bwMode="auto">
              <a:xfrm>
                <a:off x="3701" y="1783"/>
                <a:ext cx="8" cy="5"/>
              </a:xfrm>
              <a:custGeom>
                <a:gdLst>
                  <a:gd name="T0" fmla="*/ 3 w 3"/>
                  <a:gd name="T1" fmla="*/ 2 h 2"/>
                  <a:gd name="T2" fmla="*/ 0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1"/>
                      <a:pt x="0" y="1"/>
                      <a:pt x="0" y="1"/>
                    </a:cubicBezTo>
                    <a:cubicBezTo>
                      <a:pt x="1" y="1"/>
                      <a:pt x="2" y="1"/>
                      <a:pt x="2" y="0"/>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3" name="Freeform 1478">
                <a:extLst>
                  <a:ext uri="{FF2B5EF4-FFF2-40B4-BE49-F238E27FC236}">
                    <a16:creationId xmlns:a16="http://schemas.microsoft.com/office/drawing/2014/main" id="{C4919C62-4DD0-475F-8969-1D5FBD6784F0}"/>
                  </a:ext>
                </a:extLst>
              </p:cNvPr>
              <p:cNvSpPr/>
              <p:nvPr/>
            </p:nvSpPr>
            <p:spPr bwMode="auto">
              <a:xfrm>
                <a:off x="4331" y="1783"/>
                <a:ext cx="3" cy="5"/>
              </a:xfrm>
              <a:custGeom>
                <a:gdLst>
                  <a:gd name="T0" fmla="*/ 0 w 3"/>
                  <a:gd name="T1" fmla="*/ 3 h 5"/>
                  <a:gd name="T2" fmla="*/ 3 w 3"/>
                  <a:gd name="T3" fmla="*/ 0 h 5"/>
                  <a:gd name="T4" fmla="*/ 3 w 3"/>
                  <a:gd name="T5" fmla="*/ 5 h 5"/>
                  <a:gd name="T6" fmla="*/ 0 w 3"/>
                  <a:gd name="T7" fmla="*/ 3 h 5"/>
                </a:gdLst>
                <a:cxnLst>
                  <a:cxn ang="0">
                    <a:pos x="T0" y="T1"/>
                  </a:cxn>
                  <a:cxn ang="0">
                    <a:pos x="T2" y="T3"/>
                  </a:cxn>
                  <a:cxn ang="0">
                    <a:pos x="T4" y="T5"/>
                  </a:cxn>
                  <a:cxn ang="0">
                    <a:pos x="T6" y="T7"/>
                  </a:cxn>
                </a:cxnLst>
                <a:rect l="0" t="0" r="r" b="b"/>
                <a:pathLst>
                  <a:path w="3" h="5">
                    <a:moveTo>
                      <a:pt x="0" y="3"/>
                    </a:moveTo>
                    <a:lnTo>
                      <a:pt x="3" y="0"/>
                    </a:lnTo>
                    <a:lnTo>
                      <a:pt x="3"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4" name="Freeform 1479">
                <a:extLst>
                  <a:ext uri="{FF2B5EF4-FFF2-40B4-BE49-F238E27FC236}">
                    <a16:creationId xmlns:a16="http://schemas.microsoft.com/office/drawing/2014/main" id="{278ED6C0-65E0-492B-AC4D-CA8D0EFE7DE1}"/>
                  </a:ext>
                </a:extLst>
              </p:cNvPr>
              <p:cNvSpPr/>
              <p:nvPr/>
            </p:nvSpPr>
            <p:spPr bwMode="auto">
              <a:xfrm>
                <a:off x="4342" y="1786"/>
                <a:ext cx="11" cy="8"/>
              </a:xfrm>
              <a:custGeom>
                <a:gdLst>
                  <a:gd name="T0" fmla="*/ 4 w 4"/>
                  <a:gd name="T1" fmla="*/ 1 h 3"/>
                  <a:gd name="T2" fmla="*/ 3 w 4"/>
                  <a:gd name="T3" fmla="*/ 2 h 3"/>
                  <a:gd name="T4" fmla="*/ 0 w 4"/>
                  <a:gd name="T5" fmla="*/ 2 h 3"/>
                  <a:gd name="T6" fmla="*/ 2 w 4"/>
                  <a:gd name="T7" fmla="*/ 1 h 3"/>
                  <a:gd name="T8" fmla="*/ 2 w 4"/>
                  <a:gd name="T9" fmla="*/ 1 h 3"/>
                  <a:gd name="T10" fmla="*/ 2 w 4"/>
                  <a:gd name="T11" fmla="*/ 0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2"/>
                      <a:pt x="3" y="2"/>
                      <a:pt x="3" y="2"/>
                    </a:cubicBezTo>
                    <a:cubicBezTo>
                      <a:pt x="2" y="1"/>
                      <a:pt x="1" y="3"/>
                      <a:pt x="0" y="2"/>
                    </a:cubicBezTo>
                    <a:cubicBezTo>
                      <a:pt x="0" y="1"/>
                      <a:pt x="1" y="1"/>
                      <a:pt x="2" y="1"/>
                    </a:cubicBezTo>
                    <a:cubicBezTo>
                      <a:pt x="2" y="1"/>
                      <a:pt x="2" y="1"/>
                      <a:pt x="2" y="1"/>
                    </a:cubicBezTo>
                    <a:cubicBezTo>
                      <a:pt x="2" y="0"/>
                      <a:pt x="2"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5" name="Freeform 1480">
                <a:extLst>
                  <a:ext uri="{FF2B5EF4-FFF2-40B4-BE49-F238E27FC236}">
                    <a16:creationId xmlns:a16="http://schemas.microsoft.com/office/drawing/2014/main" id="{11BADDA1-CA7D-4FA4-B5D3-6D73F53EEF4C}"/>
                  </a:ext>
                </a:extLst>
              </p:cNvPr>
              <p:cNvSpPr/>
              <p:nvPr/>
            </p:nvSpPr>
            <p:spPr bwMode="auto">
              <a:xfrm>
                <a:off x="3842" y="1783"/>
                <a:ext cx="19" cy="16"/>
              </a:xfrm>
              <a:custGeom>
                <a:gdLst>
                  <a:gd name="T0" fmla="*/ 6 w 7"/>
                  <a:gd name="T1" fmla="*/ 2 h 6"/>
                  <a:gd name="T2" fmla="*/ 3 w 7"/>
                  <a:gd name="T3" fmla="*/ 4 h 6"/>
                  <a:gd name="T4" fmla="*/ 4 w 7"/>
                  <a:gd name="T5" fmla="*/ 4 h 6"/>
                  <a:gd name="T6" fmla="*/ 4 w 7"/>
                  <a:gd name="T7" fmla="*/ 6 h 6"/>
                  <a:gd name="T8" fmla="*/ 0 w 7"/>
                  <a:gd name="T9" fmla="*/ 4 h 6"/>
                  <a:gd name="T10" fmla="*/ 1 w 7"/>
                  <a:gd name="T11" fmla="*/ 3 h 6"/>
                  <a:gd name="T12" fmla="*/ 1 w 7"/>
                  <a:gd name="T13" fmla="*/ 4 h 6"/>
                  <a:gd name="T14" fmla="*/ 3 w 7"/>
                  <a:gd name="T15" fmla="*/ 4 h 6"/>
                  <a:gd name="T16" fmla="*/ 2 w 7"/>
                  <a:gd name="T17" fmla="*/ 3 h 6"/>
                  <a:gd name="T18" fmla="*/ 6 w 7"/>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cubicBezTo>
                      <a:pt x="7" y="4"/>
                      <a:pt x="4" y="3"/>
                      <a:pt x="3" y="4"/>
                    </a:cubicBezTo>
                    <a:cubicBezTo>
                      <a:pt x="3" y="4"/>
                      <a:pt x="3" y="4"/>
                      <a:pt x="4" y="4"/>
                    </a:cubicBezTo>
                    <a:cubicBezTo>
                      <a:pt x="3" y="5"/>
                      <a:pt x="3" y="5"/>
                      <a:pt x="4" y="6"/>
                    </a:cubicBezTo>
                    <a:cubicBezTo>
                      <a:pt x="2" y="6"/>
                      <a:pt x="1" y="5"/>
                      <a:pt x="0" y="4"/>
                    </a:cubicBezTo>
                    <a:cubicBezTo>
                      <a:pt x="0" y="5"/>
                      <a:pt x="1" y="4"/>
                      <a:pt x="1" y="3"/>
                    </a:cubicBezTo>
                    <a:cubicBezTo>
                      <a:pt x="1" y="4"/>
                      <a:pt x="1" y="4"/>
                      <a:pt x="1" y="4"/>
                    </a:cubicBezTo>
                    <a:cubicBezTo>
                      <a:pt x="2" y="4"/>
                      <a:pt x="3" y="4"/>
                      <a:pt x="3" y="4"/>
                    </a:cubicBezTo>
                    <a:cubicBezTo>
                      <a:pt x="2" y="3"/>
                      <a:pt x="2" y="3"/>
                      <a:pt x="2" y="3"/>
                    </a:cubicBezTo>
                    <a:cubicBezTo>
                      <a:pt x="4" y="5"/>
                      <a:pt x="3"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6" name="Freeform 1481">
                <a:extLst>
                  <a:ext uri="{FF2B5EF4-FFF2-40B4-BE49-F238E27FC236}">
                    <a16:creationId xmlns:a16="http://schemas.microsoft.com/office/drawing/2014/main" id="{181DDEDD-1040-45B7-B849-845D1C186306}"/>
                  </a:ext>
                </a:extLst>
              </p:cNvPr>
              <p:cNvSpPr/>
              <p:nvPr/>
            </p:nvSpPr>
            <p:spPr bwMode="auto">
              <a:xfrm>
                <a:off x="3949" y="1786"/>
                <a:ext cx="8" cy="10"/>
              </a:xfrm>
              <a:custGeom>
                <a:gdLst>
                  <a:gd name="T0" fmla="*/ 3 w 3"/>
                  <a:gd name="T1" fmla="*/ 1 h 4"/>
                  <a:gd name="T2" fmla="*/ 2 w 3"/>
                  <a:gd name="T3" fmla="*/ 2 h 4"/>
                  <a:gd name="T4" fmla="*/ 3 w 3"/>
                  <a:gd name="T5" fmla="*/ 4 h 4"/>
                  <a:gd name="T6" fmla="*/ 2 w 3"/>
                  <a:gd name="T7" fmla="*/ 4 h 4"/>
                  <a:gd name="T8" fmla="*/ 3 w 3"/>
                  <a:gd name="T9" fmla="*/ 3 h 4"/>
                  <a:gd name="T10" fmla="*/ 0 w 3"/>
                  <a:gd name="T11" fmla="*/ 1 h 4"/>
                  <a:gd name="T12" fmla="*/ 3 w 3"/>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2"/>
                      <a:pt x="2" y="2"/>
                      <a:pt x="2" y="2"/>
                    </a:cubicBezTo>
                    <a:cubicBezTo>
                      <a:pt x="3" y="2"/>
                      <a:pt x="3" y="3"/>
                      <a:pt x="3" y="4"/>
                    </a:cubicBezTo>
                    <a:cubicBezTo>
                      <a:pt x="3" y="4"/>
                      <a:pt x="3" y="4"/>
                      <a:pt x="2" y="4"/>
                    </a:cubicBezTo>
                    <a:cubicBezTo>
                      <a:pt x="3" y="3"/>
                      <a:pt x="3" y="3"/>
                      <a:pt x="3" y="3"/>
                    </a:cubicBezTo>
                    <a:cubicBezTo>
                      <a:pt x="2" y="3"/>
                      <a:pt x="2"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7" name="Freeform 1482">
                <a:extLst>
                  <a:ext uri="{FF2B5EF4-FFF2-40B4-BE49-F238E27FC236}">
                    <a16:creationId xmlns:a16="http://schemas.microsoft.com/office/drawing/2014/main" id="{5E498125-BFC9-4CE8-851B-886EEA0D37EB}"/>
                  </a:ext>
                </a:extLst>
              </p:cNvPr>
              <p:cNvSpPr/>
              <p:nvPr/>
            </p:nvSpPr>
            <p:spPr bwMode="auto">
              <a:xfrm>
                <a:off x="4355" y="178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8" name="Freeform 1483">
                <a:extLst>
                  <a:ext uri="{FF2B5EF4-FFF2-40B4-BE49-F238E27FC236}">
                    <a16:creationId xmlns:a16="http://schemas.microsoft.com/office/drawing/2014/main" id="{D509D086-9712-4B76-9131-5FF0932D94CD}"/>
                  </a:ext>
                </a:extLst>
              </p:cNvPr>
              <p:cNvSpPr/>
              <p:nvPr/>
            </p:nvSpPr>
            <p:spPr bwMode="auto">
              <a:xfrm>
                <a:off x="3925" y="1791"/>
                <a:ext cx="13" cy="8"/>
              </a:xfrm>
              <a:custGeom>
                <a:gdLst>
                  <a:gd name="T0" fmla="*/ 5 w 5"/>
                  <a:gd name="T1" fmla="*/ 0 h 3"/>
                  <a:gd name="T2" fmla="*/ 0 w 5"/>
                  <a:gd name="T3" fmla="*/ 1 h 3"/>
                  <a:gd name="T4" fmla="*/ 3 w 5"/>
                  <a:gd name="T5" fmla="*/ 0 h 3"/>
                  <a:gd name="T6" fmla="*/ 3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1" y="3"/>
                      <a:pt x="0" y="1"/>
                    </a:cubicBezTo>
                    <a:cubicBezTo>
                      <a:pt x="1" y="1"/>
                      <a:pt x="2"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9" name="Freeform 1484">
                <a:extLst>
                  <a:ext uri="{FF2B5EF4-FFF2-40B4-BE49-F238E27FC236}">
                    <a16:creationId xmlns:a16="http://schemas.microsoft.com/office/drawing/2014/main" id="{22C6EF49-B5A0-4D4A-8E0C-C02378056901}"/>
                  </a:ext>
                </a:extLst>
              </p:cNvPr>
              <p:cNvSpPr/>
              <p:nvPr/>
            </p:nvSpPr>
            <p:spPr bwMode="auto">
              <a:xfrm>
                <a:off x="4334" y="1788"/>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2"/>
                      <a:pt x="1" y="2"/>
                      <a:pt x="1"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0" name="Freeform 1485">
                <a:extLst>
                  <a:ext uri="{FF2B5EF4-FFF2-40B4-BE49-F238E27FC236}">
                    <a16:creationId xmlns:a16="http://schemas.microsoft.com/office/drawing/2014/main" id="{E8EA7AA5-0095-40C2-8F22-46AC1A8E1002}"/>
                  </a:ext>
                </a:extLst>
              </p:cNvPr>
              <p:cNvSpPr/>
              <p:nvPr/>
            </p:nvSpPr>
            <p:spPr bwMode="auto">
              <a:xfrm>
                <a:off x="3701" y="1788"/>
                <a:ext cx="26" cy="14"/>
              </a:xfrm>
              <a:custGeom>
                <a:gdLst>
                  <a:gd name="T0" fmla="*/ 10 w 10"/>
                  <a:gd name="T1" fmla="*/ 2 h 5"/>
                  <a:gd name="T2" fmla="*/ 8 w 10"/>
                  <a:gd name="T3" fmla="*/ 4 h 5"/>
                  <a:gd name="T4" fmla="*/ 7 w 10"/>
                  <a:gd name="T5" fmla="*/ 3 h 5"/>
                  <a:gd name="T6" fmla="*/ 7 w 10"/>
                  <a:gd name="T7" fmla="*/ 3 h 5"/>
                  <a:gd name="T8" fmla="*/ 3 w 10"/>
                  <a:gd name="T9" fmla="*/ 4 h 5"/>
                  <a:gd name="T10" fmla="*/ 3 w 10"/>
                  <a:gd name="T11" fmla="*/ 4 h 5"/>
                  <a:gd name="T12" fmla="*/ 1 w 10"/>
                  <a:gd name="T13" fmla="*/ 4 h 5"/>
                  <a:gd name="T14" fmla="*/ 1 w 10"/>
                  <a:gd name="T15" fmla="*/ 4 h 5"/>
                  <a:gd name="T16" fmla="*/ 1 w 10"/>
                  <a:gd name="T17" fmla="*/ 3 h 5"/>
                  <a:gd name="T18" fmla="*/ 0 w 10"/>
                  <a:gd name="T19" fmla="*/ 4 h 5"/>
                  <a:gd name="T20" fmla="*/ 0 w 10"/>
                  <a:gd name="T21" fmla="*/ 3 h 5"/>
                  <a:gd name="T22" fmla="*/ 3 w 10"/>
                  <a:gd name="T23" fmla="*/ 3 h 5"/>
                  <a:gd name="T24" fmla="*/ 4 w 10"/>
                  <a:gd name="T25" fmla="*/ 2 h 5"/>
                  <a:gd name="T26" fmla="*/ 5 w 10"/>
                  <a:gd name="T27" fmla="*/ 2 h 5"/>
                  <a:gd name="T28" fmla="*/ 5 w 10"/>
                  <a:gd name="T29" fmla="*/ 2 h 5"/>
                  <a:gd name="T30" fmla="*/ 5 w 10"/>
                  <a:gd name="T31" fmla="*/ 3 h 5"/>
                  <a:gd name="T32" fmla="*/ 10 w 10"/>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
                    <a:moveTo>
                      <a:pt x="10" y="2"/>
                    </a:moveTo>
                    <a:cubicBezTo>
                      <a:pt x="9" y="2"/>
                      <a:pt x="10" y="5"/>
                      <a:pt x="8" y="4"/>
                    </a:cubicBezTo>
                    <a:cubicBezTo>
                      <a:pt x="8" y="4"/>
                      <a:pt x="7" y="4"/>
                      <a:pt x="7" y="3"/>
                    </a:cubicBezTo>
                    <a:cubicBezTo>
                      <a:pt x="7" y="3"/>
                      <a:pt x="7" y="3"/>
                      <a:pt x="7" y="3"/>
                    </a:cubicBezTo>
                    <a:cubicBezTo>
                      <a:pt x="5" y="1"/>
                      <a:pt x="5" y="5"/>
                      <a:pt x="3" y="4"/>
                    </a:cubicBezTo>
                    <a:cubicBezTo>
                      <a:pt x="3" y="4"/>
                      <a:pt x="3" y="4"/>
                      <a:pt x="3" y="4"/>
                    </a:cubicBezTo>
                    <a:cubicBezTo>
                      <a:pt x="3" y="3"/>
                      <a:pt x="1" y="3"/>
                      <a:pt x="1" y="4"/>
                    </a:cubicBezTo>
                    <a:cubicBezTo>
                      <a:pt x="1" y="4"/>
                      <a:pt x="1" y="4"/>
                      <a:pt x="1" y="4"/>
                    </a:cubicBezTo>
                    <a:cubicBezTo>
                      <a:pt x="1" y="3"/>
                      <a:pt x="1" y="3"/>
                      <a:pt x="1" y="3"/>
                    </a:cubicBezTo>
                    <a:cubicBezTo>
                      <a:pt x="0" y="4"/>
                      <a:pt x="0" y="4"/>
                      <a:pt x="0" y="4"/>
                    </a:cubicBezTo>
                    <a:cubicBezTo>
                      <a:pt x="0" y="3"/>
                      <a:pt x="0" y="3"/>
                      <a:pt x="0" y="3"/>
                    </a:cubicBezTo>
                    <a:cubicBezTo>
                      <a:pt x="1" y="3"/>
                      <a:pt x="3" y="3"/>
                      <a:pt x="3" y="3"/>
                    </a:cubicBezTo>
                    <a:cubicBezTo>
                      <a:pt x="3" y="2"/>
                      <a:pt x="4" y="2"/>
                      <a:pt x="4" y="2"/>
                    </a:cubicBezTo>
                    <a:cubicBezTo>
                      <a:pt x="5" y="2"/>
                      <a:pt x="5" y="2"/>
                      <a:pt x="5" y="2"/>
                    </a:cubicBezTo>
                    <a:cubicBezTo>
                      <a:pt x="5" y="2"/>
                      <a:pt x="5" y="2"/>
                      <a:pt x="5" y="2"/>
                    </a:cubicBezTo>
                    <a:cubicBezTo>
                      <a:pt x="5" y="3"/>
                      <a:pt x="5" y="3"/>
                      <a:pt x="5" y="3"/>
                    </a:cubicBezTo>
                    <a:cubicBezTo>
                      <a:pt x="7" y="2"/>
                      <a:pt x="8"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1" name="Freeform 1486">
                <a:extLst>
                  <a:ext uri="{FF2B5EF4-FFF2-40B4-BE49-F238E27FC236}">
                    <a16:creationId xmlns:a16="http://schemas.microsoft.com/office/drawing/2014/main" id="{2AFE6713-78DE-46BE-9F79-002CD33633BD}"/>
                  </a:ext>
                </a:extLst>
              </p:cNvPr>
              <p:cNvSpPr/>
              <p:nvPr/>
            </p:nvSpPr>
            <p:spPr bwMode="auto">
              <a:xfrm>
                <a:off x="4246" y="1791"/>
                <a:ext cx="16" cy="8"/>
              </a:xfrm>
              <a:custGeom>
                <a:gdLst>
                  <a:gd name="T0" fmla="*/ 5 w 6"/>
                  <a:gd name="T1" fmla="*/ 1 h 3"/>
                  <a:gd name="T2" fmla="*/ 6 w 6"/>
                  <a:gd name="T3" fmla="*/ 1 h 3"/>
                  <a:gd name="T4" fmla="*/ 4 w 6"/>
                  <a:gd name="T5" fmla="*/ 2 h 3"/>
                  <a:gd name="T6" fmla="*/ 3 w 6"/>
                  <a:gd name="T7" fmla="*/ 2 h 3"/>
                  <a:gd name="T8" fmla="*/ 3 w 6"/>
                  <a:gd name="T9" fmla="*/ 3 h 3"/>
                  <a:gd name="T10" fmla="*/ 0 w 6"/>
                  <a:gd name="T11" fmla="*/ 2 h 3"/>
                  <a:gd name="T12" fmla="*/ 0 w 6"/>
                  <a:gd name="T13" fmla="*/ 1 h 3"/>
                  <a:gd name="T14" fmla="*/ 4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6" y="1"/>
                      <a:pt x="4" y="1"/>
                      <a:pt x="4" y="2"/>
                    </a:cubicBezTo>
                    <a:cubicBezTo>
                      <a:pt x="3" y="3"/>
                      <a:pt x="3" y="1"/>
                      <a:pt x="3" y="2"/>
                    </a:cubicBezTo>
                    <a:cubicBezTo>
                      <a:pt x="3" y="3"/>
                      <a:pt x="3" y="3"/>
                      <a:pt x="3" y="3"/>
                    </a:cubicBezTo>
                    <a:cubicBezTo>
                      <a:pt x="2" y="3"/>
                      <a:pt x="1" y="3"/>
                      <a:pt x="0" y="2"/>
                    </a:cubicBezTo>
                    <a:cubicBezTo>
                      <a:pt x="0" y="1"/>
                      <a:pt x="0" y="1"/>
                      <a:pt x="0" y="1"/>
                    </a:cubicBezTo>
                    <a:cubicBezTo>
                      <a:pt x="2" y="2"/>
                      <a:pt x="2" y="0"/>
                      <a:pt x="4" y="0"/>
                    </a:cubicBezTo>
                    <a:cubicBezTo>
                      <a:pt x="4" y="0"/>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2" name="Freeform 1487">
                <a:extLst>
                  <a:ext uri="{FF2B5EF4-FFF2-40B4-BE49-F238E27FC236}">
                    <a16:creationId xmlns:a16="http://schemas.microsoft.com/office/drawing/2014/main" id="{985BFCC7-0E3A-49B3-B61E-D109D3FB9567}"/>
                  </a:ext>
                </a:extLst>
              </p:cNvPr>
              <p:cNvSpPr/>
              <p:nvPr/>
            </p:nvSpPr>
            <p:spPr bwMode="auto">
              <a:xfrm>
                <a:off x="4278" y="1791"/>
                <a:ext cx="128" cy="37"/>
              </a:xfrm>
              <a:custGeom>
                <a:gdLst>
                  <a:gd name="T0" fmla="*/ 48 w 48"/>
                  <a:gd name="T1" fmla="*/ 1 h 14"/>
                  <a:gd name="T2" fmla="*/ 45 w 48"/>
                  <a:gd name="T3" fmla="*/ 3 h 14"/>
                  <a:gd name="T4" fmla="*/ 45 w 48"/>
                  <a:gd name="T5" fmla="*/ 4 h 14"/>
                  <a:gd name="T6" fmla="*/ 43 w 48"/>
                  <a:gd name="T7" fmla="*/ 5 h 14"/>
                  <a:gd name="T8" fmla="*/ 40 w 48"/>
                  <a:gd name="T9" fmla="*/ 4 h 14"/>
                  <a:gd name="T10" fmla="*/ 41 w 48"/>
                  <a:gd name="T11" fmla="*/ 5 h 14"/>
                  <a:gd name="T12" fmla="*/ 39 w 48"/>
                  <a:gd name="T13" fmla="*/ 5 h 14"/>
                  <a:gd name="T14" fmla="*/ 39 w 48"/>
                  <a:gd name="T15" fmla="*/ 6 h 14"/>
                  <a:gd name="T16" fmla="*/ 34 w 48"/>
                  <a:gd name="T17" fmla="*/ 7 h 14"/>
                  <a:gd name="T18" fmla="*/ 33 w 48"/>
                  <a:gd name="T19" fmla="*/ 7 h 14"/>
                  <a:gd name="T20" fmla="*/ 33 w 48"/>
                  <a:gd name="T21" fmla="*/ 6 h 14"/>
                  <a:gd name="T22" fmla="*/ 31 w 48"/>
                  <a:gd name="T23" fmla="*/ 6 h 14"/>
                  <a:gd name="T24" fmla="*/ 32 w 48"/>
                  <a:gd name="T25" fmla="*/ 7 h 14"/>
                  <a:gd name="T26" fmla="*/ 31 w 48"/>
                  <a:gd name="T27" fmla="*/ 7 h 14"/>
                  <a:gd name="T28" fmla="*/ 32 w 48"/>
                  <a:gd name="T29" fmla="*/ 8 h 14"/>
                  <a:gd name="T30" fmla="*/ 28 w 48"/>
                  <a:gd name="T31" fmla="*/ 9 h 14"/>
                  <a:gd name="T32" fmla="*/ 19 w 48"/>
                  <a:gd name="T33" fmla="*/ 10 h 14"/>
                  <a:gd name="T34" fmla="*/ 11 w 48"/>
                  <a:gd name="T35" fmla="*/ 12 h 14"/>
                  <a:gd name="T36" fmla="*/ 2 w 48"/>
                  <a:gd name="T37" fmla="*/ 14 h 14"/>
                  <a:gd name="T38" fmla="*/ 3 w 48"/>
                  <a:gd name="T39" fmla="*/ 12 h 14"/>
                  <a:gd name="T40" fmla="*/ 1 w 48"/>
                  <a:gd name="T41" fmla="*/ 12 h 14"/>
                  <a:gd name="T42" fmla="*/ 0 w 48"/>
                  <a:gd name="T43" fmla="*/ 11 h 14"/>
                  <a:gd name="T44" fmla="*/ 3 w 48"/>
                  <a:gd name="T45" fmla="*/ 11 h 14"/>
                  <a:gd name="T46" fmla="*/ 4 w 48"/>
                  <a:gd name="T47" fmla="*/ 11 h 14"/>
                  <a:gd name="T48" fmla="*/ 4 w 48"/>
                  <a:gd name="T49" fmla="*/ 10 h 14"/>
                  <a:gd name="T50" fmla="*/ 5 w 48"/>
                  <a:gd name="T51" fmla="*/ 10 h 14"/>
                  <a:gd name="T52" fmla="*/ 6 w 48"/>
                  <a:gd name="T53" fmla="*/ 11 h 14"/>
                  <a:gd name="T54" fmla="*/ 9 w 48"/>
                  <a:gd name="T55" fmla="*/ 10 h 14"/>
                  <a:gd name="T56" fmla="*/ 11 w 48"/>
                  <a:gd name="T57" fmla="*/ 9 h 14"/>
                  <a:gd name="T58" fmla="*/ 14 w 48"/>
                  <a:gd name="T59" fmla="*/ 8 h 14"/>
                  <a:gd name="T60" fmla="*/ 14 w 48"/>
                  <a:gd name="T61" fmla="*/ 8 h 14"/>
                  <a:gd name="T62" fmla="*/ 17 w 48"/>
                  <a:gd name="T63" fmla="*/ 8 h 14"/>
                  <a:gd name="T64" fmla="*/ 17 w 48"/>
                  <a:gd name="T65" fmla="*/ 8 h 14"/>
                  <a:gd name="T66" fmla="*/ 19 w 48"/>
                  <a:gd name="T67" fmla="*/ 8 h 14"/>
                  <a:gd name="T68" fmla="*/ 18 w 48"/>
                  <a:gd name="T69" fmla="*/ 8 h 14"/>
                  <a:gd name="T70" fmla="*/ 23 w 48"/>
                  <a:gd name="T71" fmla="*/ 6 h 14"/>
                  <a:gd name="T72" fmla="*/ 28 w 48"/>
                  <a:gd name="T73" fmla="*/ 2 h 14"/>
                  <a:gd name="T74" fmla="*/ 31 w 48"/>
                  <a:gd name="T75" fmla="*/ 2 h 14"/>
                  <a:gd name="T76" fmla="*/ 48 w 48"/>
                  <a:gd name="T7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14">
                    <a:moveTo>
                      <a:pt x="48" y="1"/>
                    </a:moveTo>
                    <a:cubicBezTo>
                      <a:pt x="46" y="1"/>
                      <a:pt x="47" y="4"/>
                      <a:pt x="45" y="3"/>
                    </a:cubicBezTo>
                    <a:cubicBezTo>
                      <a:pt x="45" y="4"/>
                      <a:pt x="45" y="4"/>
                      <a:pt x="45" y="4"/>
                    </a:cubicBezTo>
                    <a:cubicBezTo>
                      <a:pt x="44" y="3"/>
                      <a:pt x="43" y="4"/>
                      <a:pt x="43" y="5"/>
                    </a:cubicBezTo>
                    <a:cubicBezTo>
                      <a:pt x="42" y="4"/>
                      <a:pt x="41" y="4"/>
                      <a:pt x="40" y="4"/>
                    </a:cubicBezTo>
                    <a:cubicBezTo>
                      <a:pt x="41" y="5"/>
                      <a:pt x="41" y="5"/>
                      <a:pt x="41" y="5"/>
                    </a:cubicBezTo>
                    <a:cubicBezTo>
                      <a:pt x="40" y="5"/>
                      <a:pt x="40" y="5"/>
                      <a:pt x="39" y="5"/>
                    </a:cubicBezTo>
                    <a:cubicBezTo>
                      <a:pt x="39" y="6"/>
                      <a:pt x="39" y="6"/>
                      <a:pt x="39" y="6"/>
                    </a:cubicBezTo>
                    <a:cubicBezTo>
                      <a:pt x="37" y="6"/>
                      <a:pt x="36" y="7"/>
                      <a:pt x="34" y="7"/>
                    </a:cubicBezTo>
                    <a:cubicBezTo>
                      <a:pt x="34" y="7"/>
                      <a:pt x="34" y="7"/>
                      <a:pt x="33" y="7"/>
                    </a:cubicBezTo>
                    <a:cubicBezTo>
                      <a:pt x="33" y="6"/>
                      <a:pt x="33" y="6"/>
                      <a:pt x="33" y="6"/>
                    </a:cubicBezTo>
                    <a:cubicBezTo>
                      <a:pt x="32" y="6"/>
                      <a:pt x="32" y="6"/>
                      <a:pt x="31" y="6"/>
                    </a:cubicBezTo>
                    <a:cubicBezTo>
                      <a:pt x="32" y="7"/>
                      <a:pt x="32" y="7"/>
                      <a:pt x="32" y="7"/>
                    </a:cubicBezTo>
                    <a:cubicBezTo>
                      <a:pt x="31" y="7"/>
                      <a:pt x="31" y="7"/>
                      <a:pt x="31" y="7"/>
                    </a:cubicBezTo>
                    <a:cubicBezTo>
                      <a:pt x="31" y="8"/>
                      <a:pt x="32" y="7"/>
                      <a:pt x="32" y="8"/>
                    </a:cubicBezTo>
                    <a:cubicBezTo>
                      <a:pt x="31" y="8"/>
                      <a:pt x="29" y="8"/>
                      <a:pt x="28" y="9"/>
                    </a:cubicBezTo>
                    <a:cubicBezTo>
                      <a:pt x="25" y="9"/>
                      <a:pt x="22" y="11"/>
                      <a:pt x="19" y="10"/>
                    </a:cubicBezTo>
                    <a:cubicBezTo>
                      <a:pt x="16" y="12"/>
                      <a:pt x="13" y="9"/>
                      <a:pt x="11" y="12"/>
                    </a:cubicBezTo>
                    <a:cubicBezTo>
                      <a:pt x="8" y="13"/>
                      <a:pt x="4" y="12"/>
                      <a:pt x="2" y="14"/>
                    </a:cubicBezTo>
                    <a:cubicBezTo>
                      <a:pt x="1" y="13"/>
                      <a:pt x="3" y="13"/>
                      <a:pt x="3" y="12"/>
                    </a:cubicBezTo>
                    <a:cubicBezTo>
                      <a:pt x="2" y="12"/>
                      <a:pt x="1" y="12"/>
                      <a:pt x="1" y="12"/>
                    </a:cubicBezTo>
                    <a:cubicBezTo>
                      <a:pt x="1" y="12"/>
                      <a:pt x="1" y="11"/>
                      <a:pt x="0" y="11"/>
                    </a:cubicBezTo>
                    <a:cubicBezTo>
                      <a:pt x="1" y="11"/>
                      <a:pt x="2" y="10"/>
                      <a:pt x="3" y="11"/>
                    </a:cubicBezTo>
                    <a:cubicBezTo>
                      <a:pt x="3" y="11"/>
                      <a:pt x="4" y="11"/>
                      <a:pt x="4" y="11"/>
                    </a:cubicBezTo>
                    <a:cubicBezTo>
                      <a:pt x="5" y="11"/>
                      <a:pt x="4" y="11"/>
                      <a:pt x="4" y="10"/>
                    </a:cubicBezTo>
                    <a:cubicBezTo>
                      <a:pt x="5" y="10"/>
                      <a:pt x="5" y="10"/>
                      <a:pt x="5" y="10"/>
                    </a:cubicBezTo>
                    <a:cubicBezTo>
                      <a:pt x="5" y="9"/>
                      <a:pt x="5" y="12"/>
                      <a:pt x="6" y="11"/>
                    </a:cubicBezTo>
                    <a:cubicBezTo>
                      <a:pt x="7" y="10"/>
                      <a:pt x="9" y="12"/>
                      <a:pt x="9" y="10"/>
                    </a:cubicBezTo>
                    <a:cubicBezTo>
                      <a:pt x="10" y="10"/>
                      <a:pt x="11" y="10"/>
                      <a:pt x="11" y="9"/>
                    </a:cubicBezTo>
                    <a:cubicBezTo>
                      <a:pt x="12" y="9"/>
                      <a:pt x="13" y="9"/>
                      <a:pt x="14" y="8"/>
                    </a:cubicBezTo>
                    <a:cubicBezTo>
                      <a:pt x="14" y="8"/>
                      <a:pt x="14" y="8"/>
                      <a:pt x="14" y="8"/>
                    </a:cubicBezTo>
                    <a:cubicBezTo>
                      <a:pt x="17" y="8"/>
                      <a:pt x="17" y="8"/>
                      <a:pt x="17" y="8"/>
                    </a:cubicBezTo>
                    <a:cubicBezTo>
                      <a:pt x="17" y="8"/>
                      <a:pt x="17" y="8"/>
                      <a:pt x="17" y="8"/>
                    </a:cubicBezTo>
                    <a:cubicBezTo>
                      <a:pt x="17" y="8"/>
                      <a:pt x="18" y="8"/>
                      <a:pt x="19" y="8"/>
                    </a:cubicBezTo>
                    <a:cubicBezTo>
                      <a:pt x="18" y="8"/>
                      <a:pt x="18" y="8"/>
                      <a:pt x="18" y="8"/>
                    </a:cubicBezTo>
                    <a:cubicBezTo>
                      <a:pt x="21" y="9"/>
                      <a:pt x="20" y="6"/>
                      <a:pt x="23" y="6"/>
                    </a:cubicBezTo>
                    <a:cubicBezTo>
                      <a:pt x="25" y="6"/>
                      <a:pt x="26" y="3"/>
                      <a:pt x="28" y="2"/>
                    </a:cubicBezTo>
                    <a:cubicBezTo>
                      <a:pt x="29" y="3"/>
                      <a:pt x="29" y="2"/>
                      <a:pt x="31" y="2"/>
                    </a:cubicBezTo>
                    <a:cubicBezTo>
                      <a:pt x="35" y="1"/>
                      <a:pt x="43" y="0"/>
                      <a:pt x="4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3" name="Freeform 1488">
                <a:extLst>
                  <a:ext uri="{FF2B5EF4-FFF2-40B4-BE49-F238E27FC236}">
                    <a16:creationId xmlns:a16="http://schemas.microsoft.com/office/drawing/2014/main" id="{1E79CDDC-9188-416D-B1D7-1DABB33E1F15}"/>
                  </a:ext>
                </a:extLst>
              </p:cNvPr>
              <p:cNvSpPr/>
              <p:nvPr/>
            </p:nvSpPr>
            <p:spPr bwMode="auto">
              <a:xfrm>
                <a:off x="3914" y="1794"/>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4" name="Freeform 1489">
                <a:extLst>
                  <a:ext uri="{FF2B5EF4-FFF2-40B4-BE49-F238E27FC236}">
                    <a16:creationId xmlns:a16="http://schemas.microsoft.com/office/drawing/2014/main" id="{4E86943E-6757-4069-8E2A-B697A6CC88D8}"/>
                  </a:ext>
                </a:extLst>
              </p:cNvPr>
              <p:cNvSpPr/>
              <p:nvPr/>
            </p:nvSpPr>
            <p:spPr bwMode="auto">
              <a:xfrm>
                <a:off x="2004" y="1794"/>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5" name="Freeform 1490">
                <a:extLst>
                  <a:ext uri="{FF2B5EF4-FFF2-40B4-BE49-F238E27FC236}">
                    <a16:creationId xmlns:a16="http://schemas.microsoft.com/office/drawing/2014/main" id="{B27D0652-C154-48FE-A9D7-98474AE4E99A}"/>
                  </a:ext>
                </a:extLst>
              </p:cNvPr>
              <p:cNvSpPr/>
              <p:nvPr/>
            </p:nvSpPr>
            <p:spPr bwMode="auto">
              <a:xfrm>
                <a:off x="3722" y="179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6" name="Freeform 1491">
                <a:extLst>
                  <a:ext uri="{FF2B5EF4-FFF2-40B4-BE49-F238E27FC236}">
                    <a16:creationId xmlns:a16="http://schemas.microsoft.com/office/drawing/2014/main" id="{5115D8F3-C262-4579-BBDF-7460F12E10BB}"/>
                  </a:ext>
                </a:extLst>
              </p:cNvPr>
              <p:cNvSpPr/>
              <p:nvPr/>
            </p:nvSpPr>
            <p:spPr bwMode="auto">
              <a:xfrm>
                <a:off x="1927" y="1794"/>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7" name="Freeform 1492">
                <a:extLst>
                  <a:ext uri="{FF2B5EF4-FFF2-40B4-BE49-F238E27FC236}">
                    <a16:creationId xmlns:a16="http://schemas.microsoft.com/office/drawing/2014/main" id="{3F71D6F7-BE50-4454-A2AA-547431B2E7BC}"/>
                  </a:ext>
                </a:extLst>
              </p:cNvPr>
              <p:cNvSpPr/>
              <p:nvPr/>
            </p:nvSpPr>
            <p:spPr bwMode="auto">
              <a:xfrm>
                <a:off x="3108" y="179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8" name="Freeform 1493">
                <a:extLst>
                  <a:ext uri="{FF2B5EF4-FFF2-40B4-BE49-F238E27FC236}">
                    <a16:creationId xmlns:a16="http://schemas.microsoft.com/office/drawing/2014/main" id="{E17BFB9D-B98E-4929-B7A3-E09D6062DE91}"/>
                  </a:ext>
                </a:extLst>
              </p:cNvPr>
              <p:cNvSpPr/>
              <p:nvPr/>
            </p:nvSpPr>
            <p:spPr bwMode="auto">
              <a:xfrm>
                <a:off x="3759" y="179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9" name="Freeform 1494">
                <a:extLst>
                  <a:ext uri="{FF2B5EF4-FFF2-40B4-BE49-F238E27FC236}">
                    <a16:creationId xmlns:a16="http://schemas.microsoft.com/office/drawing/2014/main" id="{9A2548F8-2D33-4871-AEDC-C19D80414F34}"/>
                  </a:ext>
                </a:extLst>
              </p:cNvPr>
              <p:cNvSpPr/>
              <p:nvPr/>
            </p:nvSpPr>
            <p:spPr bwMode="auto">
              <a:xfrm>
                <a:off x="3647" y="1796"/>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0" name="Freeform 1495">
                <a:extLst>
                  <a:ext uri="{FF2B5EF4-FFF2-40B4-BE49-F238E27FC236}">
                    <a16:creationId xmlns:a16="http://schemas.microsoft.com/office/drawing/2014/main" id="{082B8640-E492-440B-8F28-241B87B30724}"/>
                  </a:ext>
                </a:extLst>
              </p:cNvPr>
              <p:cNvSpPr/>
              <p:nvPr/>
            </p:nvSpPr>
            <p:spPr bwMode="auto">
              <a:xfrm>
                <a:off x="3802" y="1794"/>
                <a:ext cx="40" cy="24"/>
              </a:xfrm>
              <a:custGeom>
                <a:gdLst>
                  <a:gd name="T0" fmla="*/ 15 w 15"/>
                  <a:gd name="T1" fmla="*/ 3 h 9"/>
                  <a:gd name="T2" fmla="*/ 11 w 15"/>
                  <a:gd name="T3" fmla="*/ 4 h 9"/>
                  <a:gd name="T4" fmla="*/ 10 w 15"/>
                  <a:gd name="T5" fmla="*/ 5 h 9"/>
                  <a:gd name="T6" fmla="*/ 10 w 15"/>
                  <a:gd name="T7" fmla="*/ 5 h 9"/>
                  <a:gd name="T8" fmla="*/ 7 w 15"/>
                  <a:gd name="T9" fmla="*/ 7 h 9"/>
                  <a:gd name="T10" fmla="*/ 3 w 15"/>
                  <a:gd name="T11" fmla="*/ 9 h 9"/>
                  <a:gd name="T12" fmla="*/ 0 w 15"/>
                  <a:gd name="T13" fmla="*/ 8 h 9"/>
                  <a:gd name="T14" fmla="*/ 5 w 15"/>
                  <a:gd name="T15" fmla="*/ 7 h 9"/>
                  <a:gd name="T16" fmla="*/ 4 w 15"/>
                  <a:gd name="T17" fmla="*/ 6 h 9"/>
                  <a:gd name="T18" fmla="*/ 9 w 15"/>
                  <a:gd name="T19" fmla="*/ 3 h 9"/>
                  <a:gd name="T20" fmla="*/ 12 w 15"/>
                  <a:gd name="T21" fmla="*/ 2 h 9"/>
                  <a:gd name="T22" fmla="*/ 12 w 15"/>
                  <a:gd name="T23" fmla="*/ 3 h 9"/>
                  <a:gd name="T24" fmla="*/ 15 w 15"/>
                  <a:gd name="T25" fmla="*/ 1 h 9"/>
                  <a:gd name="T26" fmla="*/ 15 w 15"/>
                  <a:gd name="T2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3"/>
                    </a:moveTo>
                    <a:cubicBezTo>
                      <a:pt x="13" y="3"/>
                      <a:pt x="13" y="6"/>
                      <a:pt x="11" y="4"/>
                    </a:cubicBezTo>
                    <a:cubicBezTo>
                      <a:pt x="10" y="5"/>
                      <a:pt x="10" y="5"/>
                      <a:pt x="10" y="5"/>
                    </a:cubicBezTo>
                    <a:cubicBezTo>
                      <a:pt x="10" y="5"/>
                      <a:pt x="10" y="5"/>
                      <a:pt x="10" y="5"/>
                    </a:cubicBezTo>
                    <a:cubicBezTo>
                      <a:pt x="9" y="5"/>
                      <a:pt x="8" y="7"/>
                      <a:pt x="7" y="7"/>
                    </a:cubicBezTo>
                    <a:cubicBezTo>
                      <a:pt x="7" y="9"/>
                      <a:pt x="3" y="6"/>
                      <a:pt x="3" y="9"/>
                    </a:cubicBezTo>
                    <a:cubicBezTo>
                      <a:pt x="2" y="9"/>
                      <a:pt x="1" y="8"/>
                      <a:pt x="0" y="8"/>
                    </a:cubicBezTo>
                    <a:cubicBezTo>
                      <a:pt x="2" y="5"/>
                      <a:pt x="3" y="9"/>
                      <a:pt x="5" y="7"/>
                    </a:cubicBezTo>
                    <a:cubicBezTo>
                      <a:pt x="4" y="6"/>
                      <a:pt x="4" y="6"/>
                      <a:pt x="4" y="6"/>
                    </a:cubicBezTo>
                    <a:cubicBezTo>
                      <a:pt x="7" y="6"/>
                      <a:pt x="7" y="3"/>
                      <a:pt x="9" y="3"/>
                    </a:cubicBezTo>
                    <a:cubicBezTo>
                      <a:pt x="9" y="2"/>
                      <a:pt x="11" y="2"/>
                      <a:pt x="12" y="2"/>
                    </a:cubicBezTo>
                    <a:cubicBezTo>
                      <a:pt x="12" y="2"/>
                      <a:pt x="11" y="3"/>
                      <a:pt x="12" y="3"/>
                    </a:cubicBezTo>
                    <a:cubicBezTo>
                      <a:pt x="14" y="4"/>
                      <a:pt x="13" y="0"/>
                      <a:pt x="15" y="1"/>
                    </a:cubicBez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1" name="Freeform 1496">
                <a:extLst>
                  <a:ext uri="{FF2B5EF4-FFF2-40B4-BE49-F238E27FC236}">
                    <a16:creationId xmlns:a16="http://schemas.microsoft.com/office/drawing/2014/main" id="{762B4F49-FF23-40DD-8B6B-7BBE42EFD779}"/>
                  </a:ext>
                </a:extLst>
              </p:cNvPr>
              <p:cNvSpPr/>
              <p:nvPr/>
            </p:nvSpPr>
            <p:spPr bwMode="auto">
              <a:xfrm>
                <a:off x="4337" y="1796"/>
                <a:ext cx="5" cy="6"/>
              </a:xfrm>
              <a:custGeom>
                <a:gdLst>
                  <a:gd name="T0" fmla="*/ 2 w 2"/>
                  <a:gd name="T1" fmla="*/ 2 h 2"/>
                  <a:gd name="T2" fmla="*/ 1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1" y="2"/>
                      <a:pt x="1" y="2"/>
                    </a:cubicBezTo>
                    <a:cubicBezTo>
                      <a:pt x="0" y="1"/>
                      <a:pt x="2" y="1"/>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2" name="Freeform 1497">
                <a:extLst>
                  <a:ext uri="{FF2B5EF4-FFF2-40B4-BE49-F238E27FC236}">
                    <a16:creationId xmlns:a16="http://schemas.microsoft.com/office/drawing/2014/main" id="{9321A6C3-70BD-4884-99EB-5A5A4EB2DEC2}"/>
                  </a:ext>
                </a:extLst>
              </p:cNvPr>
              <p:cNvSpPr/>
              <p:nvPr/>
            </p:nvSpPr>
            <p:spPr bwMode="auto">
              <a:xfrm>
                <a:off x="3631" y="179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3" name="Freeform 1498">
                <a:extLst>
                  <a:ext uri="{FF2B5EF4-FFF2-40B4-BE49-F238E27FC236}">
                    <a16:creationId xmlns:a16="http://schemas.microsoft.com/office/drawing/2014/main" id="{07958C56-E36A-4843-B6FC-CD16F9C41923}"/>
                  </a:ext>
                </a:extLst>
              </p:cNvPr>
              <p:cNvSpPr/>
              <p:nvPr/>
            </p:nvSpPr>
            <p:spPr bwMode="auto">
              <a:xfrm>
                <a:off x="3682" y="1799"/>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4" name="Freeform 1499">
                <a:extLst>
                  <a:ext uri="{FF2B5EF4-FFF2-40B4-BE49-F238E27FC236}">
                    <a16:creationId xmlns:a16="http://schemas.microsoft.com/office/drawing/2014/main" id="{AB1E48FA-53EC-4F45-9E15-80C48159C624}"/>
                  </a:ext>
                </a:extLst>
              </p:cNvPr>
              <p:cNvSpPr/>
              <p:nvPr/>
            </p:nvSpPr>
            <p:spPr bwMode="auto">
              <a:xfrm>
                <a:off x="3658" y="1799"/>
                <a:ext cx="19" cy="8"/>
              </a:xfrm>
              <a:custGeom>
                <a:gdLst>
                  <a:gd name="T0" fmla="*/ 7 w 7"/>
                  <a:gd name="T1" fmla="*/ 1 h 3"/>
                  <a:gd name="T2" fmla="*/ 4 w 7"/>
                  <a:gd name="T3" fmla="*/ 3 h 3"/>
                  <a:gd name="T4" fmla="*/ 0 w 7"/>
                  <a:gd name="T5" fmla="*/ 3 h 3"/>
                  <a:gd name="T6" fmla="*/ 2 w 7"/>
                  <a:gd name="T7" fmla="*/ 2 h 3"/>
                  <a:gd name="T8" fmla="*/ 5 w 7"/>
                  <a:gd name="T9" fmla="*/ 2 h 3"/>
                  <a:gd name="T10" fmla="*/ 4 w 7"/>
                  <a:gd name="T11" fmla="*/ 1 h 3"/>
                  <a:gd name="T12" fmla="*/ 7 w 7"/>
                  <a:gd name="T13" fmla="*/ 0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6" y="2"/>
                      <a:pt x="3" y="1"/>
                      <a:pt x="4" y="3"/>
                    </a:cubicBezTo>
                    <a:cubicBezTo>
                      <a:pt x="0" y="3"/>
                      <a:pt x="0" y="3"/>
                      <a:pt x="0" y="3"/>
                    </a:cubicBezTo>
                    <a:cubicBezTo>
                      <a:pt x="2" y="2"/>
                      <a:pt x="2" y="2"/>
                      <a:pt x="2" y="2"/>
                    </a:cubicBezTo>
                    <a:cubicBezTo>
                      <a:pt x="3" y="3"/>
                      <a:pt x="4" y="2"/>
                      <a:pt x="5" y="2"/>
                    </a:cubicBezTo>
                    <a:cubicBezTo>
                      <a:pt x="4" y="1"/>
                      <a:pt x="4" y="1"/>
                      <a:pt x="4" y="1"/>
                    </a:cubicBezTo>
                    <a:cubicBezTo>
                      <a:pt x="5" y="0"/>
                      <a:pt x="7" y="2"/>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5" name="Freeform 1500">
                <a:extLst>
                  <a:ext uri="{FF2B5EF4-FFF2-40B4-BE49-F238E27FC236}">
                    <a16:creationId xmlns:a16="http://schemas.microsoft.com/office/drawing/2014/main" id="{53D0C817-B0CB-469E-B8FF-026203DBA21F}"/>
                  </a:ext>
                </a:extLst>
              </p:cNvPr>
              <p:cNvSpPr/>
              <p:nvPr/>
            </p:nvSpPr>
            <p:spPr bwMode="auto">
              <a:xfrm>
                <a:off x="3709" y="1796"/>
                <a:ext cx="10" cy="8"/>
              </a:xfrm>
              <a:custGeom>
                <a:gdLst>
                  <a:gd name="T0" fmla="*/ 3 w 4"/>
                  <a:gd name="T1" fmla="*/ 2 h 3"/>
                  <a:gd name="T2" fmla="*/ 4 w 4"/>
                  <a:gd name="T3" fmla="*/ 1 h 3"/>
                  <a:gd name="T4" fmla="*/ 3 w 4"/>
                  <a:gd name="T5" fmla="*/ 2 h 3"/>
                  <a:gd name="T6" fmla="*/ 0 w 4"/>
                  <a:gd name="T7" fmla="*/ 2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4" y="1"/>
                      <a:pt x="4" y="1"/>
                      <a:pt x="4" y="1"/>
                    </a:cubicBezTo>
                    <a:cubicBezTo>
                      <a:pt x="3" y="1"/>
                      <a:pt x="3" y="2"/>
                      <a:pt x="3" y="2"/>
                    </a:cubicBezTo>
                    <a:cubicBezTo>
                      <a:pt x="2" y="1"/>
                      <a:pt x="2" y="3"/>
                      <a:pt x="0" y="2"/>
                    </a:cubicBezTo>
                    <a:cubicBezTo>
                      <a:pt x="1"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6" name="Freeform 1501">
                <a:extLst>
                  <a:ext uri="{FF2B5EF4-FFF2-40B4-BE49-F238E27FC236}">
                    <a16:creationId xmlns:a16="http://schemas.microsoft.com/office/drawing/2014/main" id="{8EF5B1A0-0C7A-4D63-BCE4-4009DF187CD5}"/>
                  </a:ext>
                </a:extLst>
              </p:cNvPr>
              <p:cNvSpPr/>
              <p:nvPr/>
            </p:nvSpPr>
            <p:spPr bwMode="auto">
              <a:xfrm>
                <a:off x="1953" y="1799"/>
                <a:ext cx="14" cy="16"/>
              </a:xfrm>
              <a:custGeom>
                <a:gdLst>
                  <a:gd name="T0" fmla="*/ 4 w 5"/>
                  <a:gd name="T1" fmla="*/ 3 h 6"/>
                  <a:gd name="T2" fmla="*/ 3 w 5"/>
                  <a:gd name="T3" fmla="*/ 4 h 6"/>
                  <a:gd name="T4" fmla="*/ 5 w 5"/>
                  <a:gd name="T5" fmla="*/ 5 h 6"/>
                  <a:gd name="T6" fmla="*/ 2 w 5"/>
                  <a:gd name="T7" fmla="*/ 5 h 6"/>
                  <a:gd name="T8" fmla="*/ 3 w 5"/>
                  <a:gd name="T9" fmla="*/ 4 h 6"/>
                  <a:gd name="T10" fmla="*/ 0 w 5"/>
                  <a:gd name="T11" fmla="*/ 2 h 6"/>
                  <a:gd name="T12" fmla="*/ 2 w 5"/>
                  <a:gd name="T13" fmla="*/ 0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3" y="2"/>
                      <a:pt x="3" y="3"/>
                      <a:pt x="3" y="4"/>
                    </a:cubicBezTo>
                    <a:cubicBezTo>
                      <a:pt x="3" y="5"/>
                      <a:pt x="4" y="5"/>
                      <a:pt x="5" y="5"/>
                    </a:cubicBezTo>
                    <a:cubicBezTo>
                      <a:pt x="4" y="6"/>
                      <a:pt x="3" y="5"/>
                      <a:pt x="2" y="5"/>
                    </a:cubicBezTo>
                    <a:cubicBezTo>
                      <a:pt x="3" y="4"/>
                      <a:pt x="3" y="4"/>
                      <a:pt x="3" y="4"/>
                    </a:cubicBezTo>
                    <a:cubicBezTo>
                      <a:pt x="0" y="2"/>
                      <a:pt x="0" y="2"/>
                      <a:pt x="0" y="2"/>
                    </a:cubicBezTo>
                    <a:cubicBezTo>
                      <a:pt x="2" y="0"/>
                      <a:pt x="2" y="0"/>
                      <a:pt x="2" y="0"/>
                    </a:cubicBezTo>
                    <a:cubicBezTo>
                      <a:pt x="3" y="1"/>
                      <a:pt x="2"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7" name="Freeform 1502">
                <a:extLst>
                  <a:ext uri="{FF2B5EF4-FFF2-40B4-BE49-F238E27FC236}">
                    <a16:creationId xmlns:a16="http://schemas.microsoft.com/office/drawing/2014/main" id="{8D5749A5-FA01-4F7F-BFF3-8924D41B5D84}"/>
                  </a:ext>
                </a:extLst>
              </p:cNvPr>
              <p:cNvSpPr/>
              <p:nvPr/>
            </p:nvSpPr>
            <p:spPr bwMode="auto">
              <a:xfrm>
                <a:off x="3800" y="1799"/>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8" name="Freeform 1503">
                <a:extLst>
                  <a:ext uri="{FF2B5EF4-FFF2-40B4-BE49-F238E27FC236}">
                    <a16:creationId xmlns:a16="http://schemas.microsoft.com/office/drawing/2014/main" id="{82363F94-1389-4672-9C39-235DF9974D21}"/>
                  </a:ext>
                </a:extLst>
              </p:cNvPr>
              <p:cNvSpPr/>
              <p:nvPr/>
            </p:nvSpPr>
            <p:spPr bwMode="auto">
              <a:xfrm>
                <a:off x="4286" y="1799"/>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9" name="Freeform 1504">
                <a:extLst>
                  <a:ext uri="{FF2B5EF4-FFF2-40B4-BE49-F238E27FC236}">
                    <a16:creationId xmlns:a16="http://schemas.microsoft.com/office/drawing/2014/main" id="{033840A2-5C3A-4F7E-8A3F-9A53BBD5C540}"/>
                  </a:ext>
                </a:extLst>
              </p:cNvPr>
              <p:cNvSpPr/>
              <p:nvPr/>
            </p:nvSpPr>
            <p:spPr bwMode="auto">
              <a:xfrm>
                <a:off x="4230" y="1799"/>
                <a:ext cx="10" cy="5"/>
              </a:xfrm>
              <a:custGeom>
                <a:gdLst>
                  <a:gd name="T0" fmla="*/ 4 w 4"/>
                  <a:gd name="T1" fmla="*/ 1 h 2"/>
                  <a:gd name="T2" fmla="*/ 0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0"/>
                      <a:pt x="1" y="2"/>
                      <a:pt x="0" y="2"/>
                    </a:cubicBezTo>
                    <a:cubicBezTo>
                      <a:pt x="0" y="1"/>
                      <a:pt x="0" y="1"/>
                      <a:pt x="0" y="1"/>
                    </a:cubicBezTo>
                    <a:cubicBezTo>
                      <a:pt x="1"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0" name="Freeform 1505">
                <a:extLst>
                  <a:ext uri="{FF2B5EF4-FFF2-40B4-BE49-F238E27FC236}">
                    <a16:creationId xmlns:a16="http://schemas.microsoft.com/office/drawing/2014/main" id="{C31DE9AA-EF79-4152-95E0-F11B4CE06ACB}"/>
                  </a:ext>
                </a:extLst>
              </p:cNvPr>
              <p:cNvSpPr/>
              <p:nvPr/>
            </p:nvSpPr>
            <p:spPr bwMode="auto">
              <a:xfrm>
                <a:off x="3621" y="1802"/>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1" name="Freeform 1506">
                <a:extLst>
                  <a:ext uri="{FF2B5EF4-FFF2-40B4-BE49-F238E27FC236}">
                    <a16:creationId xmlns:a16="http://schemas.microsoft.com/office/drawing/2014/main" id="{51BE176D-E763-4C91-B75B-50AFA7D0133E}"/>
                  </a:ext>
                </a:extLst>
              </p:cNvPr>
              <p:cNvSpPr/>
              <p:nvPr/>
            </p:nvSpPr>
            <p:spPr bwMode="auto">
              <a:xfrm>
                <a:off x="3645" y="1802"/>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2" name="Freeform 1507">
                <a:extLst>
                  <a:ext uri="{FF2B5EF4-FFF2-40B4-BE49-F238E27FC236}">
                    <a16:creationId xmlns:a16="http://schemas.microsoft.com/office/drawing/2014/main" id="{AA6AD346-0DDD-44DF-9701-AB3602337050}"/>
                  </a:ext>
                </a:extLst>
              </p:cNvPr>
              <p:cNvSpPr/>
              <p:nvPr/>
            </p:nvSpPr>
            <p:spPr bwMode="auto">
              <a:xfrm>
                <a:off x="4398" y="180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3" name="Freeform 1508">
                <a:extLst>
                  <a:ext uri="{FF2B5EF4-FFF2-40B4-BE49-F238E27FC236}">
                    <a16:creationId xmlns:a16="http://schemas.microsoft.com/office/drawing/2014/main" id="{7A771611-2CB1-4C56-BC62-FC832B43F6BF}"/>
                  </a:ext>
                </a:extLst>
              </p:cNvPr>
              <p:cNvSpPr/>
              <p:nvPr/>
            </p:nvSpPr>
            <p:spPr bwMode="auto">
              <a:xfrm>
                <a:off x="1943" y="180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4" name="Freeform 1509">
                <a:extLst>
                  <a:ext uri="{FF2B5EF4-FFF2-40B4-BE49-F238E27FC236}">
                    <a16:creationId xmlns:a16="http://schemas.microsoft.com/office/drawing/2014/main" id="{8354BA65-741C-4A4E-8C28-7F298D354F13}"/>
                  </a:ext>
                </a:extLst>
              </p:cNvPr>
              <p:cNvSpPr/>
              <p:nvPr/>
            </p:nvSpPr>
            <p:spPr bwMode="auto">
              <a:xfrm>
                <a:off x="3802" y="180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5" name="Freeform 1510">
                <a:extLst>
                  <a:ext uri="{FF2B5EF4-FFF2-40B4-BE49-F238E27FC236}">
                    <a16:creationId xmlns:a16="http://schemas.microsoft.com/office/drawing/2014/main" id="{A6B1F176-8BF5-427F-8D38-DCFE1BE7F1DD}"/>
                  </a:ext>
                </a:extLst>
              </p:cNvPr>
              <p:cNvSpPr/>
              <p:nvPr/>
            </p:nvSpPr>
            <p:spPr bwMode="auto">
              <a:xfrm>
                <a:off x="4208" y="1804"/>
                <a:ext cx="16" cy="6"/>
              </a:xfrm>
              <a:custGeom>
                <a:gdLst>
                  <a:gd name="T0" fmla="*/ 6 w 6"/>
                  <a:gd name="T1" fmla="*/ 1 h 2"/>
                  <a:gd name="T2" fmla="*/ 5 w 6"/>
                  <a:gd name="T3" fmla="*/ 2 h 2"/>
                  <a:gd name="T4" fmla="*/ 1 w 6"/>
                  <a:gd name="T5" fmla="*/ 1 h 2"/>
                  <a:gd name="T6" fmla="*/ 0 w 6"/>
                  <a:gd name="T7" fmla="*/ 1 h 2"/>
                  <a:gd name="T8" fmla="*/ 2 w 6"/>
                  <a:gd name="T9" fmla="*/ 0 h 2"/>
                  <a:gd name="T10" fmla="*/ 6 w 6"/>
                  <a:gd name="T11" fmla="*/ 1 h 2"/>
                </a:gdLst>
                <a:cxnLst>
                  <a:cxn ang="0">
                    <a:pos x="T0" y="T1"/>
                  </a:cxn>
                  <a:cxn ang="0">
                    <a:pos x="T2" y="T3"/>
                  </a:cxn>
                  <a:cxn ang="0">
                    <a:pos x="T4" y="T5"/>
                  </a:cxn>
                  <a:cxn ang="0">
                    <a:pos x="T6" y="T7"/>
                  </a:cxn>
                  <a:cxn ang="0">
                    <a:pos x="T8" y="T9"/>
                  </a:cxn>
                  <a:cxn ang="0">
                    <a:pos x="T10" y="T11"/>
                  </a:cxn>
                </a:cxnLst>
                <a:rect l="0" t="0" r="r" b="b"/>
                <a:pathLst>
                  <a:path w="6" h="2">
                    <a:moveTo>
                      <a:pt x="6" y="1"/>
                    </a:moveTo>
                    <a:cubicBezTo>
                      <a:pt x="5" y="1"/>
                      <a:pt x="5" y="1"/>
                      <a:pt x="5" y="2"/>
                    </a:cubicBezTo>
                    <a:cubicBezTo>
                      <a:pt x="4" y="0"/>
                      <a:pt x="3" y="1"/>
                      <a:pt x="1" y="1"/>
                    </a:cubicBezTo>
                    <a:cubicBezTo>
                      <a:pt x="1" y="1"/>
                      <a:pt x="1" y="2"/>
                      <a:pt x="0" y="1"/>
                    </a:cubicBezTo>
                    <a:cubicBezTo>
                      <a:pt x="0" y="0"/>
                      <a:pt x="2" y="1"/>
                      <a:pt x="2" y="0"/>
                    </a:cubicBezTo>
                    <a:cubicBezTo>
                      <a:pt x="3" y="1"/>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6" name="Freeform 1511">
                <a:extLst>
                  <a:ext uri="{FF2B5EF4-FFF2-40B4-BE49-F238E27FC236}">
                    <a16:creationId xmlns:a16="http://schemas.microsoft.com/office/drawing/2014/main" id="{94EEC068-6998-4FDE-BD87-E0CC8986DD71}"/>
                  </a:ext>
                </a:extLst>
              </p:cNvPr>
              <p:cNvSpPr/>
              <p:nvPr/>
            </p:nvSpPr>
            <p:spPr bwMode="auto">
              <a:xfrm flipH="1">
                <a:off x="3618" y="1807"/>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7" name="Freeform 1512">
                <a:extLst>
                  <a:ext uri="{FF2B5EF4-FFF2-40B4-BE49-F238E27FC236}">
                    <a16:creationId xmlns:a16="http://schemas.microsoft.com/office/drawing/2014/main" id="{36525288-BE7F-4C1E-A9B8-C65BF7E64A91}"/>
                  </a:ext>
                </a:extLst>
              </p:cNvPr>
              <p:cNvSpPr/>
              <p:nvPr/>
            </p:nvSpPr>
            <p:spPr bwMode="auto">
              <a:xfrm>
                <a:off x="1953" y="180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8" name="Freeform 1513">
                <a:extLst>
                  <a:ext uri="{FF2B5EF4-FFF2-40B4-BE49-F238E27FC236}">
                    <a16:creationId xmlns:a16="http://schemas.microsoft.com/office/drawing/2014/main" id="{CDC08551-9A4A-40FC-9594-B2039B802D9E}"/>
                  </a:ext>
                </a:extLst>
              </p:cNvPr>
              <p:cNvSpPr/>
              <p:nvPr/>
            </p:nvSpPr>
            <p:spPr bwMode="auto">
              <a:xfrm>
                <a:off x="3693" y="1810"/>
                <a:ext cx="2" cy="2"/>
              </a:xfrm>
              <a:custGeom>
                <a:gdLst>
                  <a:gd name="T0" fmla="*/ 0 w 2"/>
                  <a:gd name="T1" fmla="*/ 2 h 2"/>
                  <a:gd name="T2" fmla="*/ 2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9" name="Freeform 1514">
                <a:extLst>
                  <a:ext uri="{FF2B5EF4-FFF2-40B4-BE49-F238E27FC236}">
                    <a16:creationId xmlns:a16="http://schemas.microsoft.com/office/drawing/2014/main" id="{9C21A921-D2C5-444F-BBE7-AB487AA6FA91}"/>
                  </a:ext>
                </a:extLst>
              </p:cNvPr>
              <p:cNvSpPr/>
              <p:nvPr/>
            </p:nvSpPr>
            <p:spPr bwMode="auto">
              <a:xfrm>
                <a:off x="3607" y="1810"/>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0" name="Freeform 1515">
                <a:extLst>
                  <a:ext uri="{FF2B5EF4-FFF2-40B4-BE49-F238E27FC236}">
                    <a16:creationId xmlns:a16="http://schemas.microsoft.com/office/drawing/2014/main" id="{E9120B48-5E7F-49D9-A8B9-DA175C52C6B0}"/>
                  </a:ext>
                </a:extLst>
              </p:cNvPr>
              <p:cNvSpPr/>
              <p:nvPr/>
            </p:nvSpPr>
            <p:spPr bwMode="auto">
              <a:xfrm>
                <a:off x="3607" y="1810"/>
                <a:ext cx="43" cy="18"/>
              </a:xfrm>
              <a:custGeom>
                <a:gdLst>
                  <a:gd name="T0" fmla="*/ 16 w 16"/>
                  <a:gd name="T1" fmla="*/ 3 h 7"/>
                  <a:gd name="T2" fmla="*/ 14 w 16"/>
                  <a:gd name="T3" fmla="*/ 3 h 7"/>
                  <a:gd name="T4" fmla="*/ 13 w 16"/>
                  <a:gd name="T5" fmla="*/ 2 h 7"/>
                  <a:gd name="T6" fmla="*/ 12 w 16"/>
                  <a:gd name="T7" fmla="*/ 4 h 7"/>
                  <a:gd name="T8" fmla="*/ 9 w 16"/>
                  <a:gd name="T9" fmla="*/ 4 h 7"/>
                  <a:gd name="T10" fmla="*/ 9 w 16"/>
                  <a:gd name="T11" fmla="*/ 5 h 7"/>
                  <a:gd name="T12" fmla="*/ 6 w 16"/>
                  <a:gd name="T13" fmla="*/ 4 h 7"/>
                  <a:gd name="T14" fmla="*/ 0 w 16"/>
                  <a:gd name="T15" fmla="*/ 7 h 7"/>
                  <a:gd name="T16" fmla="*/ 4 w 16"/>
                  <a:gd name="T17" fmla="*/ 5 h 7"/>
                  <a:gd name="T18" fmla="*/ 14 w 16"/>
                  <a:gd name="T19" fmla="*/ 1 h 7"/>
                  <a:gd name="T20" fmla="*/ 14 w 16"/>
                  <a:gd name="T21" fmla="*/ 2 h 7"/>
                  <a:gd name="T22" fmla="*/ 15 w 16"/>
                  <a:gd name="T23" fmla="*/ 0 h 7"/>
                  <a:gd name="T24" fmla="*/ 16 w 16"/>
                  <a:gd name="T25"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6" y="3"/>
                    </a:moveTo>
                    <a:cubicBezTo>
                      <a:pt x="15" y="3"/>
                      <a:pt x="15" y="4"/>
                      <a:pt x="14" y="3"/>
                    </a:cubicBezTo>
                    <a:cubicBezTo>
                      <a:pt x="14" y="3"/>
                      <a:pt x="14" y="2"/>
                      <a:pt x="13" y="2"/>
                    </a:cubicBezTo>
                    <a:cubicBezTo>
                      <a:pt x="12" y="3"/>
                      <a:pt x="14" y="4"/>
                      <a:pt x="12" y="4"/>
                    </a:cubicBezTo>
                    <a:cubicBezTo>
                      <a:pt x="9" y="4"/>
                      <a:pt x="9" y="4"/>
                      <a:pt x="9" y="4"/>
                    </a:cubicBezTo>
                    <a:cubicBezTo>
                      <a:pt x="9" y="5"/>
                      <a:pt x="9" y="5"/>
                      <a:pt x="9" y="5"/>
                    </a:cubicBezTo>
                    <a:cubicBezTo>
                      <a:pt x="9" y="4"/>
                      <a:pt x="7" y="4"/>
                      <a:pt x="6" y="4"/>
                    </a:cubicBezTo>
                    <a:cubicBezTo>
                      <a:pt x="6" y="7"/>
                      <a:pt x="2" y="6"/>
                      <a:pt x="0" y="7"/>
                    </a:cubicBezTo>
                    <a:cubicBezTo>
                      <a:pt x="0" y="6"/>
                      <a:pt x="3" y="6"/>
                      <a:pt x="4" y="5"/>
                    </a:cubicBezTo>
                    <a:cubicBezTo>
                      <a:pt x="8" y="5"/>
                      <a:pt x="10" y="1"/>
                      <a:pt x="14" y="1"/>
                    </a:cubicBezTo>
                    <a:cubicBezTo>
                      <a:pt x="14" y="2"/>
                      <a:pt x="14" y="2"/>
                      <a:pt x="14" y="2"/>
                    </a:cubicBezTo>
                    <a:cubicBezTo>
                      <a:pt x="15" y="0"/>
                      <a:pt x="15" y="0"/>
                      <a:pt x="15" y="0"/>
                    </a:cubicBezTo>
                    <a:cubicBezTo>
                      <a:pt x="16" y="1"/>
                      <a:pt x="15" y="2"/>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1" name="Freeform 1516">
                <a:extLst>
                  <a:ext uri="{FF2B5EF4-FFF2-40B4-BE49-F238E27FC236}">
                    <a16:creationId xmlns:a16="http://schemas.microsoft.com/office/drawing/2014/main" id="{6BCF7DD1-B11F-489C-B0EC-14CBA71B3A6C}"/>
                  </a:ext>
                </a:extLst>
              </p:cNvPr>
              <p:cNvSpPr/>
              <p:nvPr/>
            </p:nvSpPr>
            <p:spPr bwMode="auto">
              <a:xfrm>
                <a:off x="3682" y="1812"/>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2" name="Freeform 1517">
                <a:extLst>
                  <a:ext uri="{FF2B5EF4-FFF2-40B4-BE49-F238E27FC236}">
                    <a16:creationId xmlns:a16="http://schemas.microsoft.com/office/drawing/2014/main" id="{BB23557E-2353-4951-B05F-332D335930DE}"/>
                  </a:ext>
                </a:extLst>
              </p:cNvPr>
              <p:cNvSpPr/>
              <p:nvPr/>
            </p:nvSpPr>
            <p:spPr bwMode="auto">
              <a:xfrm>
                <a:off x="1969" y="1812"/>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3" name="Freeform 1518">
                <a:extLst>
                  <a:ext uri="{FF2B5EF4-FFF2-40B4-BE49-F238E27FC236}">
                    <a16:creationId xmlns:a16="http://schemas.microsoft.com/office/drawing/2014/main" id="{8F5A3996-C152-47FC-9991-7E4709A8E53D}"/>
                  </a:ext>
                </a:extLst>
              </p:cNvPr>
              <p:cNvSpPr/>
              <p:nvPr/>
            </p:nvSpPr>
            <p:spPr bwMode="auto">
              <a:xfrm>
                <a:off x="4286" y="1812"/>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4" name="Freeform 1519">
                <a:extLst>
                  <a:ext uri="{FF2B5EF4-FFF2-40B4-BE49-F238E27FC236}">
                    <a16:creationId xmlns:a16="http://schemas.microsoft.com/office/drawing/2014/main" id="{1DE6D332-A1FF-4597-99A0-26307F2F6663}"/>
                  </a:ext>
                </a:extLst>
              </p:cNvPr>
              <p:cNvSpPr/>
              <p:nvPr/>
            </p:nvSpPr>
            <p:spPr bwMode="auto">
              <a:xfrm>
                <a:off x="3888" y="181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5" name="Freeform 1520">
                <a:extLst>
                  <a:ext uri="{FF2B5EF4-FFF2-40B4-BE49-F238E27FC236}">
                    <a16:creationId xmlns:a16="http://schemas.microsoft.com/office/drawing/2014/main" id="{F7486A2D-D84C-4264-B5BE-0EB7F33F1625}"/>
                  </a:ext>
                </a:extLst>
              </p:cNvPr>
              <p:cNvSpPr/>
              <p:nvPr/>
            </p:nvSpPr>
            <p:spPr bwMode="auto">
              <a:xfrm>
                <a:off x="1953" y="1815"/>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6" name="Freeform 1521">
                <a:extLst>
                  <a:ext uri="{FF2B5EF4-FFF2-40B4-BE49-F238E27FC236}">
                    <a16:creationId xmlns:a16="http://schemas.microsoft.com/office/drawing/2014/main" id="{C2D8D654-E49E-4C18-B63A-F87CD9D99450}"/>
                  </a:ext>
                </a:extLst>
              </p:cNvPr>
              <p:cNvSpPr/>
              <p:nvPr/>
            </p:nvSpPr>
            <p:spPr bwMode="auto">
              <a:xfrm>
                <a:off x="4278" y="1815"/>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7" name="Freeform 1522">
                <a:extLst>
                  <a:ext uri="{FF2B5EF4-FFF2-40B4-BE49-F238E27FC236}">
                    <a16:creationId xmlns:a16="http://schemas.microsoft.com/office/drawing/2014/main" id="{AB9D228C-64C3-4A5C-B462-BD595BA43A73}"/>
                  </a:ext>
                </a:extLst>
              </p:cNvPr>
              <p:cNvSpPr/>
              <p:nvPr/>
            </p:nvSpPr>
            <p:spPr bwMode="auto">
              <a:xfrm>
                <a:off x="3599" y="181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8" name="Freeform 1523">
                <a:extLst>
                  <a:ext uri="{FF2B5EF4-FFF2-40B4-BE49-F238E27FC236}">
                    <a16:creationId xmlns:a16="http://schemas.microsoft.com/office/drawing/2014/main" id="{7DF1CEDA-EB4F-4C83-BA9E-A85B8A492738}"/>
                  </a:ext>
                </a:extLst>
              </p:cNvPr>
              <p:cNvSpPr/>
              <p:nvPr/>
            </p:nvSpPr>
            <p:spPr bwMode="auto">
              <a:xfrm>
                <a:off x="3813" y="1815"/>
                <a:ext cx="3" cy="3"/>
              </a:xfrm>
              <a:custGeom>
                <a:gdLst>
                  <a:gd name="T0" fmla="*/ 0 w 1"/>
                  <a:gd name="T1" fmla="*/ 1 h 1"/>
                  <a:gd name="T2" fmla="*/ 1 w 1"/>
                  <a:gd name="T3" fmla="*/ 1 h 1"/>
                  <a:gd name="T4" fmla="*/ 0 w 1"/>
                  <a:gd name="T5" fmla="*/ 1 h 1"/>
                  <a:gd name="T6" fmla="*/ 1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9" name="Freeform 1524">
                <a:extLst>
                  <a:ext uri="{FF2B5EF4-FFF2-40B4-BE49-F238E27FC236}">
                    <a16:creationId xmlns:a16="http://schemas.microsoft.com/office/drawing/2014/main" id="{F52A131A-ED3A-4BBF-9F09-AC444FE6F815}"/>
                  </a:ext>
                </a:extLst>
              </p:cNvPr>
              <p:cNvSpPr/>
              <p:nvPr/>
            </p:nvSpPr>
            <p:spPr bwMode="auto">
              <a:xfrm>
                <a:off x="4294" y="18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0" name="Freeform 1525">
                <a:extLst>
                  <a:ext uri="{FF2B5EF4-FFF2-40B4-BE49-F238E27FC236}">
                    <a16:creationId xmlns:a16="http://schemas.microsoft.com/office/drawing/2014/main" id="{4C20DBC6-9EC8-4827-8427-7054556233E2}"/>
                  </a:ext>
                </a:extLst>
              </p:cNvPr>
              <p:cNvSpPr/>
              <p:nvPr/>
            </p:nvSpPr>
            <p:spPr bwMode="auto">
              <a:xfrm>
                <a:off x="3543" y="1818"/>
                <a:ext cx="48" cy="24"/>
              </a:xfrm>
              <a:custGeom>
                <a:gdLst>
                  <a:gd name="T0" fmla="*/ 12 w 18"/>
                  <a:gd name="T1" fmla="*/ 0 h 9"/>
                  <a:gd name="T2" fmla="*/ 13 w 18"/>
                  <a:gd name="T3" fmla="*/ 1 h 9"/>
                  <a:gd name="T4" fmla="*/ 16 w 18"/>
                  <a:gd name="T5" fmla="*/ 1 h 9"/>
                  <a:gd name="T6" fmla="*/ 15 w 18"/>
                  <a:gd name="T7" fmla="*/ 2 h 9"/>
                  <a:gd name="T8" fmla="*/ 16 w 18"/>
                  <a:gd name="T9" fmla="*/ 2 h 9"/>
                  <a:gd name="T10" fmla="*/ 15 w 18"/>
                  <a:gd name="T11" fmla="*/ 3 h 9"/>
                  <a:gd name="T12" fmla="*/ 18 w 18"/>
                  <a:gd name="T13" fmla="*/ 3 h 9"/>
                  <a:gd name="T14" fmla="*/ 15 w 18"/>
                  <a:gd name="T15" fmla="*/ 4 h 9"/>
                  <a:gd name="T16" fmla="*/ 15 w 18"/>
                  <a:gd name="T17" fmla="*/ 4 h 9"/>
                  <a:gd name="T18" fmla="*/ 14 w 18"/>
                  <a:gd name="T19" fmla="*/ 4 h 9"/>
                  <a:gd name="T20" fmla="*/ 15 w 18"/>
                  <a:gd name="T21" fmla="*/ 5 h 9"/>
                  <a:gd name="T22" fmla="*/ 13 w 18"/>
                  <a:gd name="T23" fmla="*/ 5 h 9"/>
                  <a:gd name="T24" fmla="*/ 13 w 18"/>
                  <a:gd name="T25" fmla="*/ 4 h 9"/>
                  <a:gd name="T26" fmla="*/ 14 w 18"/>
                  <a:gd name="T27" fmla="*/ 4 h 9"/>
                  <a:gd name="T28" fmla="*/ 14 w 18"/>
                  <a:gd name="T29" fmla="*/ 3 h 9"/>
                  <a:gd name="T30" fmla="*/ 11 w 18"/>
                  <a:gd name="T31" fmla="*/ 4 h 9"/>
                  <a:gd name="T32" fmla="*/ 10 w 18"/>
                  <a:gd name="T33" fmla="*/ 3 h 9"/>
                  <a:gd name="T34" fmla="*/ 9 w 18"/>
                  <a:gd name="T35" fmla="*/ 4 h 9"/>
                  <a:gd name="T36" fmla="*/ 11 w 18"/>
                  <a:gd name="T37" fmla="*/ 5 h 9"/>
                  <a:gd name="T38" fmla="*/ 5 w 18"/>
                  <a:gd name="T39" fmla="*/ 7 h 9"/>
                  <a:gd name="T40" fmla="*/ 3 w 18"/>
                  <a:gd name="T41" fmla="*/ 8 h 9"/>
                  <a:gd name="T42" fmla="*/ 3 w 18"/>
                  <a:gd name="T43" fmla="*/ 9 h 9"/>
                  <a:gd name="T44" fmla="*/ 1 w 18"/>
                  <a:gd name="T45" fmla="*/ 6 h 9"/>
                  <a:gd name="T46" fmla="*/ 6 w 18"/>
                  <a:gd name="T47" fmla="*/ 5 h 9"/>
                  <a:gd name="T48" fmla="*/ 7 w 18"/>
                  <a:gd name="T49" fmla="*/ 6 h 9"/>
                  <a:gd name="T50" fmla="*/ 8 w 18"/>
                  <a:gd name="T51" fmla="*/ 5 h 9"/>
                  <a:gd name="T52" fmla="*/ 4 w 18"/>
                  <a:gd name="T53" fmla="*/ 5 h 9"/>
                  <a:gd name="T54" fmla="*/ 5 w 18"/>
                  <a:gd name="T55" fmla="*/ 2 h 9"/>
                  <a:gd name="T56" fmla="*/ 6 w 18"/>
                  <a:gd name="T57" fmla="*/ 2 h 9"/>
                  <a:gd name="T58" fmla="*/ 12 w 18"/>
                  <a:gd name="T59"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12" y="0"/>
                    </a:moveTo>
                    <a:cubicBezTo>
                      <a:pt x="12" y="1"/>
                      <a:pt x="12" y="1"/>
                      <a:pt x="13" y="1"/>
                    </a:cubicBezTo>
                    <a:cubicBezTo>
                      <a:pt x="13" y="0"/>
                      <a:pt x="15" y="2"/>
                      <a:pt x="16" y="1"/>
                    </a:cubicBezTo>
                    <a:cubicBezTo>
                      <a:pt x="15" y="2"/>
                      <a:pt x="15" y="2"/>
                      <a:pt x="15" y="2"/>
                    </a:cubicBezTo>
                    <a:cubicBezTo>
                      <a:pt x="15" y="3"/>
                      <a:pt x="15" y="2"/>
                      <a:pt x="16" y="2"/>
                    </a:cubicBezTo>
                    <a:cubicBezTo>
                      <a:pt x="15" y="3"/>
                      <a:pt x="15" y="3"/>
                      <a:pt x="15" y="3"/>
                    </a:cubicBezTo>
                    <a:cubicBezTo>
                      <a:pt x="16" y="3"/>
                      <a:pt x="17" y="2"/>
                      <a:pt x="18" y="3"/>
                    </a:cubicBezTo>
                    <a:cubicBezTo>
                      <a:pt x="17" y="3"/>
                      <a:pt x="16" y="3"/>
                      <a:pt x="15" y="4"/>
                    </a:cubicBezTo>
                    <a:cubicBezTo>
                      <a:pt x="15" y="4"/>
                      <a:pt x="15" y="4"/>
                      <a:pt x="15" y="4"/>
                    </a:cubicBezTo>
                    <a:cubicBezTo>
                      <a:pt x="14" y="4"/>
                      <a:pt x="14" y="4"/>
                      <a:pt x="14" y="4"/>
                    </a:cubicBezTo>
                    <a:cubicBezTo>
                      <a:pt x="15" y="5"/>
                      <a:pt x="15" y="5"/>
                      <a:pt x="15" y="5"/>
                    </a:cubicBezTo>
                    <a:cubicBezTo>
                      <a:pt x="13" y="5"/>
                      <a:pt x="13" y="5"/>
                      <a:pt x="13" y="5"/>
                    </a:cubicBezTo>
                    <a:cubicBezTo>
                      <a:pt x="13" y="4"/>
                      <a:pt x="13" y="4"/>
                      <a:pt x="13" y="4"/>
                    </a:cubicBezTo>
                    <a:cubicBezTo>
                      <a:pt x="14" y="4"/>
                      <a:pt x="14" y="4"/>
                      <a:pt x="14" y="4"/>
                    </a:cubicBezTo>
                    <a:cubicBezTo>
                      <a:pt x="14" y="3"/>
                      <a:pt x="14" y="3"/>
                      <a:pt x="14" y="3"/>
                    </a:cubicBezTo>
                    <a:cubicBezTo>
                      <a:pt x="13" y="4"/>
                      <a:pt x="11" y="2"/>
                      <a:pt x="11" y="4"/>
                    </a:cubicBezTo>
                    <a:cubicBezTo>
                      <a:pt x="11" y="4"/>
                      <a:pt x="10" y="3"/>
                      <a:pt x="10" y="3"/>
                    </a:cubicBezTo>
                    <a:cubicBezTo>
                      <a:pt x="9" y="4"/>
                      <a:pt x="10" y="4"/>
                      <a:pt x="9" y="4"/>
                    </a:cubicBezTo>
                    <a:cubicBezTo>
                      <a:pt x="9" y="5"/>
                      <a:pt x="10" y="5"/>
                      <a:pt x="11" y="5"/>
                    </a:cubicBezTo>
                    <a:cubicBezTo>
                      <a:pt x="11" y="8"/>
                      <a:pt x="7" y="7"/>
                      <a:pt x="5" y="7"/>
                    </a:cubicBezTo>
                    <a:cubicBezTo>
                      <a:pt x="5" y="6"/>
                      <a:pt x="4" y="8"/>
                      <a:pt x="3" y="8"/>
                    </a:cubicBezTo>
                    <a:cubicBezTo>
                      <a:pt x="3" y="9"/>
                      <a:pt x="3" y="9"/>
                      <a:pt x="3" y="9"/>
                    </a:cubicBezTo>
                    <a:cubicBezTo>
                      <a:pt x="3" y="7"/>
                      <a:pt x="0" y="8"/>
                      <a:pt x="1" y="6"/>
                    </a:cubicBezTo>
                    <a:cubicBezTo>
                      <a:pt x="3" y="4"/>
                      <a:pt x="4" y="8"/>
                      <a:pt x="6" y="5"/>
                    </a:cubicBezTo>
                    <a:cubicBezTo>
                      <a:pt x="7" y="6"/>
                      <a:pt x="7" y="6"/>
                      <a:pt x="7" y="6"/>
                    </a:cubicBezTo>
                    <a:cubicBezTo>
                      <a:pt x="8" y="5"/>
                      <a:pt x="8" y="5"/>
                      <a:pt x="8" y="5"/>
                    </a:cubicBezTo>
                    <a:cubicBezTo>
                      <a:pt x="7" y="4"/>
                      <a:pt x="5" y="6"/>
                      <a:pt x="4" y="5"/>
                    </a:cubicBezTo>
                    <a:cubicBezTo>
                      <a:pt x="4" y="4"/>
                      <a:pt x="3" y="2"/>
                      <a:pt x="5" y="2"/>
                    </a:cubicBezTo>
                    <a:cubicBezTo>
                      <a:pt x="5" y="2"/>
                      <a:pt x="6" y="3"/>
                      <a:pt x="6" y="2"/>
                    </a:cubicBezTo>
                    <a:cubicBezTo>
                      <a:pt x="7" y="0"/>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1" name="Rectangle 1526">
                <a:extLst>
                  <a:ext uri="{FF2B5EF4-FFF2-40B4-BE49-F238E27FC236}">
                    <a16:creationId xmlns:a16="http://schemas.microsoft.com/office/drawing/2014/main" id="{B0D0292D-FEB8-48B7-844D-E3DDAEE8AB37}"/>
                  </a:ext>
                </a:extLst>
              </p:cNvPr>
              <p:cNvSpPr>
                <a:spLocks noChangeArrowheads="1"/>
              </p:cNvSpPr>
              <p:nvPr/>
            </p:nvSpPr>
            <p:spPr bwMode="auto">
              <a:xfrm>
                <a:off x="3768" y="18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2" name="Freeform 1527">
                <a:extLst>
                  <a:ext uri="{FF2B5EF4-FFF2-40B4-BE49-F238E27FC236}">
                    <a16:creationId xmlns:a16="http://schemas.microsoft.com/office/drawing/2014/main" id="{ACF780D0-0878-45A3-85F2-C494AAECA254}"/>
                  </a:ext>
                </a:extLst>
              </p:cNvPr>
              <p:cNvSpPr/>
              <p:nvPr/>
            </p:nvSpPr>
            <p:spPr bwMode="auto">
              <a:xfrm>
                <a:off x="3861" y="1818"/>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3" name="Freeform 1528">
                <a:extLst>
                  <a:ext uri="{FF2B5EF4-FFF2-40B4-BE49-F238E27FC236}">
                    <a16:creationId xmlns:a16="http://schemas.microsoft.com/office/drawing/2014/main" id="{04813044-3464-4115-ADAE-15233649CBC5}"/>
                  </a:ext>
                </a:extLst>
              </p:cNvPr>
              <p:cNvSpPr/>
              <p:nvPr/>
            </p:nvSpPr>
            <p:spPr bwMode="auto">
              <a:xfrm>
                <a:off x="4270" y="1820"/>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4" name="Freeform 1529">
                <a:extLst>
                  <a:ext uri="{FF2B5EF4-FFF2-40B4-BE49-F238E27FC236}">
                    <a16:creationId xmlns:a16="http://schemas.microsoft.com/office/drawing/2014/main" id="{AFCBE130-9E24-401E-B915-452E2125BB56}"/>
                  </a:ext>
                </a:extLst>
              </p:cNvPr>
              <p:cNvSpPr/>
              <p:nvPr/>
            </p:nvSpPr>
            <p:spPr bwMode="auto">
              <a:xfrm>
                <a:off x="4363" y="182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5" name="Freeform 1530">
                <a:extLst>
                  <a:ext uri="{FF2B5EF4-FFF2-40B4-BE49-F238E27FC236}">
                    <a16:creationId xmlns:a16="http://schemas.microsoft.com/office/drawing/2014/main" id="{53B7FD9B-5806-4621-B47C-5307716ACBC7}"/>
                  </a:ext>
                </a:extLst>
              </p:cNvPr>
              <p:cNvSpPr/>
              <p:nvPr/>
            </p:nvSpPr>
            <p:spPr bwMode="auto">
              <a:xfrm>
                <a:off x="3567" y="1820"/>
                <a:ext cx="8" cy="6"/>
              </a:xfrm>
              <a:custGeom>
                <a:gdLst>
                  <a:gd name="T0" fmla="*/ 3 w 3"/>
                  <a:gd name="T1" fmla="*/ 1 h 2"/>
                  <a:gd name="T2" fmla="*/ 3 w 3"/>
                  <a:gd name="T3" fmla="*/ 1 h 2"/>
                  <a:gd name="T4" fmla="*/ 1 w 3"/>
                  <a:gd name="T5" fmla="*/ 1 h 2"/>
                  <a:gd name="T6" fmla="*/ 1 w 3"/>
                  <a:gd name="T7" fmla="*/ 2 h 2"/>
                  <a:gd name="T8" fmla="*/ 0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1" y="1"/>
                      <a:pt x="1" y="1"/>
                      <a:pt x="1" y="1"/>
                    </a:cubicBezTo>
                    <a:cubicBezTo>
                      <a:pt x="1" y="2"/>
                      <a:pt x="1" y="2"/>
                      <a:pt x="1" y="2"/>
                    </a:cubicBezTo>
                    <a:cubicBezTo>
                      <a:pt x="0" y="2"/>
                      <a:pt x="0" y="2"/>
                      <a:pt x="0" y="2"/>
                    </a:cubicBezTo>
                    <a:cubicBezTo>
                      <a:pt x="0" y="1"/>
                      <a:pt x="1" y="1"/>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6" name="Freeform 1531">
                <a:extLst>
                  <a:ext uri="{FF2B5EF4-FFF2-40B4-BE49-F238E27FC236}">
                    <a16:creationId xmlns:a16="http://schemas.microsoft.com/office/drawing/2014/main" id="{DB39928D-5D74-4270-8B6B-86821AFA628D}"/>
                  </a:ext>
                </a:extLst>
              </p:cNvPr>
              <p:cNvSpPr/>
              <p:nvPr/>
            </p:nvSpPr>
            <p:spPr bwMode="auto">
              <a:xfrm>
                <a:off x="3661" y="1820"/>
                <a:ext cx="5" cy="6"/>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2"/>
                      <a:pt x="1" y="1"/>
                      <a:pt x="1" y="2"/>
                    </a:cubicBezTo>
                    <a:cubicBezTo>
                      <a:pt x="0" y="1"/>
                      <a:pt x="0" y="2"/>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7" name="Rectangle 1532">
                <a:extLst>
                  <a:ext uri="{FF2B5EF4-FFF2-40B4-BE49-F238E27FC236}">
                    <a16:creationId xmlns:a16="http://schemas.microsoft.com/office/drawing/2014/main" id="{37BBF7EB-3B2A-46EE-9EA9-0C78507B901E}"/>
                  </a:ext>
                </a:extLst>
              </p:cNvPr>
              <p:cNvSpPr>
                <a:spLocks noChangeArrowheads="1"/>
              </p:cNvSpPr>
              <p:nvPr/>
            </p:nvSpPr>
            <p:spPr bwMode="auto">
              <a:xfrm>
                <a:off x="4355" y="182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8" name="Freeform 1533">
                <a:extLst>
                  <a:ext uri="{FF2B5EF4-FFF2-40B4-BE49-F238E27FC236}">
                    <a16:creationId xmlns:a16="http://schemas.microsoft.com/office/drawing/2014/main" id="{96A1A059-B40C-498A-BB13-F3E0238C8B79}"/>
                  </a:ext>
                </a:extLst>
              </p:cNvPr>
              <p:cNvSpPr/>
              <p:nvPr/>
            </p:nvSpPr>
            <p:spPr bwMode="auto">
              <a:xfrm>
                <a:off x="4259" y="1823"/>
                <a:ext cx="8" cy="3"/>
              </a:xfrm>
              <a:custGeom>
                <a:gdLst>
                  <a:gd name="T0" fmla="*/ 3 w 3"/>
                  <a:gd name="T1" fmla="*/ 0 h 1"/>
                  <a:gd name="T2" fmla="*/ 1 w 3"/>
                  <a:gd name="T3" fmla="*/ 1 h 1"/>
                  <a:gd name="T4" fmla="*/ 1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2" y="0"/>
                      <a:pt x="2" y="1"/>
                      <a:pt x="1" y="1"/>
                    </a:cubicBezTo>
                    <a:cubicBezTo>
                      <a:pt x="1" y="1"/>
                      <a:pt x="1" y="1"/>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9" name="Freeform 1534">
                <a:extLst>
                  <a:ext uri="{FF2B5EF4-FFF2-40B4-BE49-F238E27FC236}">
                    <a16:creationId xmlns:a16="http://schemas.microsoft.com/office/drawing/2014/main" id="{71E1296A-7C31-4B7E-8FCA-7DB3331CC846}"/>
                  </a:ext>
                </a:extLst>
              </p:cNvPr>
              <p:cNvSpPr/>
              <p:nvPr/>
            </p:nvSpPr>
            <p:spPr bwMode="auto">
              <a:xfrm>
                <a:off x="3556" y="1823"/>
                <a:ext cx="14" cy="8"/>
              </a:xfrm>
              <a:custGeom>
                <a:gdLst>
                  <a:gd name="T0" fmla="*/ 4 w 5"/>
                  <a:gd name="T1" fmla="*/ 0 h 3"/>
                  <a:gd name="T2" fmla="*/ 0 w 5"/>
                  <a:gd name="T3" fmla="*/ 2 h 3"/>
                  <a:gd name="T4" fmla="*/ 4 w 5"/>
                  <a:gd name="T5" fmla="*/ 0 h 3"/>
                </a:gdLst>
                <a:cxnLst>
                  <a:cxn ang="0">
                    <a:pos x="T0" y="T1"/>
                  </a:cxn>
                  <a:cxn ang="0">
                    <a:pos x="T2" y="T3"/>
                  </a:cxn>
                  <a:cxn ang="0">
                    <a:pos x="T4" y="T5"/>
                  </a:cxn>
                </a:cxnLst>
                <a:rect l="0" t="0" r="r" b="b"/>
                <a:pathLst>
                  <a:path w="5" h="3">
                    <a:moveTo>
                      <a:pt x="4" y="0"/>
                    </a:moveTo>
                    <a:cubicBezTo>
                      <a:pt x="5" y="3"/>
                      <a:pt x="2" y="1"/>
                      <a:pt x="0" y="2"/>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0" name="Freeform 1535">
                <a:extLst>
                  <a:ext uri="{FF2B5EF4-FFF2-40B4-BE49-F238E27FC236}">
                    <a16:creationId xmlns:a16="http://schemas.microsoft.com/office/drawing/2014/main" id="{C9FCD8A1-2985-4A96-8C49-B654979275BE}"/>
                  </a:ext>
                </a:extLst>
              </p:cNvPr>
              <p:cNvSpPr/>
              <p:nvPr/>
            </p:nvSpPr>
            <p:spPr bwMode="auto">
              <a:xfrm>
                <a:off x="4251" y="1826"/>
                <a:ext cx="5" cy="2"/>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1" name="Freeform 1536">
                <a:extLst>
                  <a:ext uri="{FF2B5EF4-FFF2-40B4-BE49-F238E27FC236}">
                    <a16:creationId xmlns:a16="http://schemas.microsoft.com/office/drawing/2014/main" id="{95CDAA6C-08C8-433C-A864-53DD7E3F1DA9}"/>
                  </a:ext>
                </a:extLst>
              </p:cNvPr>
              <p:cNvSpPr/>
              <p:nvPr/>
            </p:nvSpPr>
            <p:spPr bwMode="auto">
              <a:xfrm>
                <a:off x="3463" y="1828"/>
                <a:ext cx="85" cy="41"/>
              </a:xfrm>
              <a:custGeom>
                <a:gdLst>
                  <a:gd name="T0" fmla="*/ 32 w 32"/>
                  <a:gd name="T1" fmla="*/ 5 h 15"/>
                  <a:gd name="T2" fmla="*/ 26 w 32"/>
                  <a:gd name="T3" fmla="*/ 5 h 15"/>
                  <a:gd name="T4" fmla="*/ 28 w 32"/>
                  <a:gd name="T5" fmla="*/ 5 h 15"/>
                  <a:gd name="T6" fmla="*/ 23 w 32"/>
                  <a:gd name="T7" fmla="*/ 8 h 15"/>
                  <a:gd name="T8" fmla="*/ 21 w 32"/>
                  <a:gd name="T9" fmla="*/ 7 h 15"/>
                  <a:gd name="T10" fmla="*/ 20 w 32"/>
                  <a:gd name="T11" fmla="*/ 9 h 15"/>
                  <a:gd name="T12" fmla="*/ 18 w 32"/>
                  <a:gd name="T13" fmla="*/ 9 h 15"/>
                  <a:gd name="T14" fmla="*/ 18 w 32"/>
                  <a:gd name="T15" fmla="*/ 9 h 15"/>
                  <a:gd name="T16" fmla="*/ 18 w 32"/>
                  <a:gd name="T17" fmla="*/ 11 h 15"/>
                  <a:gd name="T18" fmla="*/ 10 w 32"/>
                  <a:gd name="T19" fmla="*/ 11 h 15"/>
                  <a:gd name="T20" fmla="*/ 7 w 32"/>
                  <a:gd name="T21" fmla="*/ 13 h 15"/>
                  <a:gd name="T22" fmla="*/ 8 w 32"/>
                  <a:gd name="T23" fmla="*/ 14 h 15"/>
                  <a:gd name="T24" fmla="*/ 5 w 32"/>
                  <a:gd name="T25" fmla="*/ 13 h 15"/>
                  <a:gd name="T26" fmla="*/ 2 w 32"/>
                  <a:gd name="T27" fmla="*/ 14 h 15"/>
                  <a:gd name="T28" fmla="*/ 1 w 32"/>
                  <a:gd name="T29" fmla="*/ 13 h 15"/>
                  <a:gd name="T30" fmla="*/ 0 w 32"/>
                  <a:gd name="T31" fmla="*/ 13 h 15"/>
                  <a:gd name="T32" fmla="*/ 4 w 32"/>
                  <a:gd name="T33" fmla="*/ 11 h 15"/>
                  <a:gd name="T34" fmla="*/ 4 w 32"/>
                  <a:gd name="T35" fmla="*/ 11 h 15"/>
                  <a:gd name="T36" fmla="*/ 5 w 32"/>
                  <a:gd name="T37" fmla="*/ 12 h 15"/>
                  <a:gd name="T38" fmla="*/ 7 w 32"/>
                  <a:gd name="T39" fmla="*/ 12 h 15"/>
                  <a:gd name="T40" fmla="*/ 6 w 32"/>
                  <a:gd name="T41" fmla="*/ 11 h 15"/>
                  <a:gd name="T42" fmla="*/ 6 w 32"/>
                  <a:gd name="T43" fmla="*/ 10 h 15"/>
                  <a:gd name="T44" fmla="*/ 10 w 32"/>
                  <a:gd name="T45" fmla="*/ 10 h 15"/>
                  <a:gd name="T46" fmla="*/ 17 w 32"/>
                  <a:gd name="T47" fmla="*/ 8 h 15"/>
                  <a:gd name="T48" fmla="*/ 18 w 32"/>
                  <a:gd name="T49" fmla="*/ 6 h 15"/>
                  <a:gd name="T50" fmla="*/ 17 w 32"/>
                  <a:gd name="T51" fmla="*/ 6 h 15"/>
                  <a:gd name="T52" fmla="*/ 18 w 32"/>
                  <a:gd name="T53" fmla="*/ 5 h 15"/>
                  <a:gd name="T54" fmla="*/ 19 w 32"/>
                  <a:gd name="T55" fmla="*/ 6 h 15"/>
                  <a:gd name="T56" fmla="*/ 25 w 32"/>
                  <a:gd name="T57" fmla="*/ 3 h 15"/>
                  <a:gd name="T58" fmla="*/ 29 w 32"/>
                  <a:gd name="T59" fmla="*/ 2 h 15"/>
                  <a:gd name="T60" fmla="*/ 26 w 32"/>
                  <a:gd name="T61" fmla="*/ 1 h 15"/>
                  <a:gd name="T62" fmla="*/ 30 w 32"/>
                  <a:gd name="T63" fmla="*/ 0 h 15"/>
                  <a:gd name="T64" fmla="*/ 30 w 32"/>
                  <a:gd name="T65" fmla="*/ 4 h 15"/>
                  <a:gd name="T66" fmla="*/ 32 w 32"/>
                  <a:gd name="T67" fmla="*/ 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5">
                    <a:moveTo>
                      <a:pt x="32" y="5"/>
                    </a:moveTo>
                    <a:cubicBezTo>
                      <a:pt x="30" y="7"/>
                      <a:pt x="28" y="2"/>
                      <a:pt x="26" y="5"/>
                    </a:cubicBezTo>
                    <a:cubicBezTo>
                      <a:pt x="27" y="6"/>
                      <a:pt x="28" y="5"/>
                      <a:pt x="28" y="5"/>
                    </a:cubicBezTo>
                    <a:cubicBezTo>
                      <a:pt x="29" y="8"/>
                      <a:pt x="25" y="7"/>
                      <a:pt x="23" y="8"/>
                    </a:cubicBezTo>
                    <a:cubicBezTo>
                      <a:pt x="23" y="7"/>
                      <a:pt x="22" y="7"/>
                      <a:pt x="21" y="7"/>
                    </a:cubicBezTo>
                    <a:cubicBezTo>
                      <a:pt x="20" y="7"/>
                      <a:pt x="23" y="9"/>
                      <a:pt x="20" y="9"/>
                    </a:cubicBezTo>
                    <a:cubicBezTo>
                      <a:pt x="20" y="9"/>
                      <a:pt x="19" y="9"/>
                      <a:pt x="18" y="9"/>
                    </a:cubicBezTo>
                    <a:cubicBezTo>
                      <a:pt x="18" y="9"/>
                      <a:pt x="18" y="9"/>
                      <a:pt x="18" y="9"/>
                    </a:cubicBezTo>
                    <a:cubicBezTo>
                      <a:pt x="19" y="9"/>
                      <a:pt x="18" y="10"/>
                      <a:pt x="18" y="11"/>
                    </a:cubicBezTo>
                    <a:cubicBezTo>
                      <a:pt x="15" y="11"/>
                      <a:pt x="13" y="12"/>
                      <a:pt x="10" y="11"/>
                    </a:cubicBezTo>
                    <a:cubicBezTo>
                      <a:pt x="9" y="12"/>
                      <a:pt x="8" y="12"/>
                      <a:pt x="7" y="13"/>
                    </a:cubicBezTo>
                    <a:cubicBezTo>
                      <a:pt x="6" y="14"/>
                      <a:pt x="8" y="13"/>
                      <a:pt x="8" y="14"/>
                    </a:cubicBezTo>
                    <a:cubicBezTo>
                      <a:pt x="6" y="14"/>
                      <a:pt x="5" y="15"/>
                      <a:pt x="5" y="13"/>
                    </a:cubicBezTo>
                    <a:cubicBezTo>
                      <a:pt x="5" y="14"/>
                      <a:pt x="3" y="15"/>
                      <a:pt x="2" y="14"/>
                    </a:cubicBezTo>
                    <a:cubicBezTo>
                      <a:pt x="1" y="13"/>
                      <a:pt x="1" y="13"/>
                      <a:pt x="1" y="13"/>
                    </a:cubicBezTo>
                    <a:cubicBezTo>
                      <a:pt x="1" y="13"/>
                      <a:pt x="0" y="13"/>
                      <a:pt x="0" y="13"/>
                    </a:cubicBezTo>
                    <a:cubicBezTo>
                      <a:pt x="0" y="11"/>
                      <a:pt x="2" y="11"/>
                      <a:pt x="4" y="11"/>
                    </a:cubicBezTo>
                    <a:cubicBezTo>
                      <a:pt x="4" y="11"/>
                      <a:pt x="4" y="11"/>
                      <a:pt x="4" y="11"/>
                    </a:cubicBezTo>
                    <a:cubicBezTo>
                      <a:pt x="4" y="11"/>
                      <a:pt x="4" y="12"/>
                      <a:pt x="5" y="12"/>
                    </a:cubicBezTo>
                    <a:cubicBezTo>
                      <a:pt x="6" y="12"/>
                      <a:pt x="7" y="13"/>
                      <a:pt x="7" y="12"/>
                    </a:cubicBezTo>
                    <a:cubicBezTo>
                      <a:pt x="6" y="11"/>
                      <a:pt x="6" y="11"/>
                      <a:pt x="6" y="11"/>
                    </a:cubicBezTo>
                    <a:cubicBezTo>
                      <a:pt x="7" y="11"/>
                      <a:pt x="6" y="10"/>
                      <a:pt x="6" y="10"/>
                    </a:cubicBezTo>
                    <a:cubicBezTo>
                      <a:pt x="8" y="10"/>
                      <a:pt x="9" y="9"/>
                      <a:pt x="10" y="10"/>
                    </a:cubicBezTo>
                    <a:cubicBezTo>
                      <a:pt x="12" y="10"/>
                      <a:pt x="14" y="7"/>
                      <a:pt x="17" y="8"/>
                    </a:cubicBezTo>
                    <a:cubicBezTo>
                      <a:pt x="18" y="6"/>
                      <a:pt x="18" y="6"/>
                      <a:pt x="18" y="6"/>
                    </a:cubicBezTo>
                    <a:cubicBezTo>
                      <a:pt x="17" y="6"/>
                      <a:pt x="17" y="6"/>
                      <a:pt x="17" y="6"/>
                    </a:cubicBezTo>
                    <a:cubicBezTo>
                      <a:pt x="17" y="5"/>
                      <a:pt x="18" y="5"/>
                      <a:pt x="18" y="5"/>
                    </a:cubicBezTo>
                    <a:cubicBezTo>
                      <a:pt x="20" y="5"/>
                      <a:pt x="18" y="6"/>
                      <a:pt x="19" y="6"/>
                    </a:cubicBezTo>
                    <a:cubicBezTo>
                      <a:pt x="21" y="5"/>
                      <a:pt x="24" y="5"/>
                      <a:pt x="25" y="3"/>
                    </a:cubicBezTo>
                    <a:cubicBezTo>
                      <a:pt x="26" y="2"/>
                      <a:pt x="29" y="3"/>
                      <a:pt x="29" y="2"/>
                    </a:cubicBezTo>
                    <a:cubicBezTo>
                      <a:pt x="27" y="3"/>
                      <a:pt x="28" y="0"/>
                      <a:pt x="26" y="1"/>
                    </a:cubicBezTo>
                    <a:cubicBezTo>
                      <a:pt x="26" y="0"/>
                      <a:pt x="29" y="0"/>
                      <a:pt x="30" y="0"/>
                    </a:cubicBezTo>
                    <a:cubicBezTo>
                      <a:pt x="30" y="1"/>
                      <a:pt x="30" y="3"/>
                      <a:pt x="30" y="4"/>
                    </a:cubicBezTo>
                    <a:cubicBezTo>
                      <a:pt x="31" y="4"/>
                      <a:pt x="31" y="4"/>
                      <a:pt x="3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2" name="Freeform 1537">
                <a:extLst>
                  <a:ext uri="{FF2B5EF4-FFF2-40B4-BE49-F238E27FC236}">
                    <a16:creationId xmlns:a16="http://schemas.microsoft.com/office/drawing/2014/main" id="{6C16C552-E648-42E9-8D8C-7310E03A0060}"/>
                  </a:ext>
                </a:extLst>
              </p:cNvPr>
              <p:cNvSpPr/>
              <p:nvPr/>
            </p:nvSpPr>
            <p:spPr bwMode="auto">
              <a:xfrm>
                <a:off x="4155" y="1828"/>
                <a:ext cx="21" cy="11"/>
              </a:xfrm>
              <a:custGeom>
                <a:gdLst>
                  <a:gd name="T0" fmla="*/ 8 w 8"/>
                  <a:gd name="T1" fmla="*/ 0 h 4"/>
                  <a:gd name="T2" fmla="*/ 8 w 8"/>
                  <a:gd name="T3" fmla="*/ 1 h 4"/>
                  <a:gd name="T4" fmla="*/ 8 w 8"/>
                  <a:gd name="T5" fmla="*/ 1 h 4"/>
                  <a:gd name="T6" fmla="*/ 0 w 8"/>
                  <a:gd name="T7" fmla="*/ 2 h 4"/>
                  <a:gd name="T8" fmla="*/ 0 w 8"/>
                  <a:gd name="T9" fmla="*/ 2 h 4"/>
                  <a:gd name="T10" fmla="*/ 1 w 8"/>
                  <a:gd name="T11" fmla="*/ 1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8" y="1"/>
                    </a:cubicBezTo>
                    <a:cubicBezTo>
                      <a:pt x="8" y="1"/>
                      <a:pt x="8" y="1"/>
                      <a:pt x="8" y="1"/>
                    </a:cubicBezTo>
                    <a:cubicBezTo>
                      <a:pt x="5" y="0"/>
                      <a:pt x="4" y="4"/>
                      <a:pt x="0" y="2"/>
                    </a:cubicBezTo>
                    <a:cubicBezTo>
                      <a:pt x="0" y="2"/>
                      <a:pt x="0" y="2"/>
                      <a:pt x="0" y="2"/>
                    </a:cubicBezTo>
                    <a:cubicBezTo>
                      <a:pt x="0" y="2"/>
                      <a:pt x="1" y="2"/>
                      <a:pt x="1" y="1"/>
                    </a:cubicBezTo>
                    <a:cubicBezTo>
                      <a:pt x="4"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3" name="Freeform 1538">
                <a:extLst>
                  <a:ext uri="{FF2B5EF4-FFF2-40B4-BE49-F238E27FC236}">
                    <a16:creationId xmlns:a16="http://schemas.microsoft.com/office/drawing/2014/main" id="{AAC626B4-281A-431B-A183-4E3E79FA36CB}"/>
                  </a:ext>
                </a:extLst>
              </p:cNvPr>
              <p:cNvSpPr/>
              <p:nvPr/>
            </p:nvSpPr>
            <p:spPr bwMode="auto">
              <a:xfrm>
                <a:off x="3773" y="1828"/>
                <a:ext cx="5" cy="6"/>
              </a:xfrm>
              <a:custGeom>
                <a:gdLst>
                  <a:gd name="T0" fmla="*/ 1 w 2"/>
                  <a:gd name="T1" fmla="*/ 1 h 2"/>
                  <a:gd name="T2" fmla="*/ 1 w 2"/>
                  <a:gd name="T3" fmla="*/ 2 h 2"/>
                  <a:gd name="T4" fmla="*/ 0 w 2"/>
                  <a:gd name="T5" fmla="*/ 2 h 2"/>
                  <a:gd name="T6" fmla="*/ 0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1" y="2"/>
                      <a:pt x="0" y="2"/>
                      <a:pt x="0" y="2"/>
                    </a:cubicBezTo>
                    <a:cubicBezTo>
                      <a:pt x="0" y="0"/>
                      <a:pt x="0" y="0"/>
                      <a:pt x="0" y="0"/>
                    </a:cubicBezTo>
                    <a:cubicBezTo>
                      <a:pt x="0"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4" name="Freeform 1539">
                <a:extLst>
                  <a:ext uri="{FF2B5EF4-FFF2-40B4-BE49-F238E27FC236}">
                    <a16:creationId xmlns:a16="http://schemas.microsoft.com/office/drawing/2014/main" id="{D9E74713-4A09-42EA-89BD-7DCDDC93DB4A}"/>
                  </a:ext>
                </a:extLst>
              </p:cNvPr>
              <p:cNvSpPr/>
              <p:nvPr/>
            </p:nvSpPr>
            <p:spPr bwMode="auto">
              <a:xfrm>
                <a:off x="4256" y="1828"/>
                <a:ext cx="8" cy="3"/>
              </a:xfrm>
              <a:custGeom>
                <a:gdLst>
                  <a:gd name="T0" fmla="*/ 8 w 8"/>
                  <a:gd name="T1" fmla="*/ 3 h 3"/>
                  <a:gd name="T2" fmla="*/ 0 w 8"/>
                  <a:gd name="T3" fmla="*/ 3 h 3"/>
                  <a:gd name="T4" fmla="*/ 0 w 8"/>
                  <a:gd name="T5" fmla="*/ 0 h 3"/>
                  <a:gd name="T6" fmla="*/ 8 w 8"/>
                  <a:gd name="T7" fmla="*/ 3 h 3"/>
                  <a:gd name="T8" fmla="*/ 8 w 8"/>
                  <a:gd name="T9" fmla="*/ 3 h 3"/>
                </a:gdLst>
                <a:cxnLst>
                  <a:cxn ang="0">
                    <a:pos x="T0" y="T1"/>
                  </a:cxn>
                  <a:cxn ang="0">
                    <a:pos x="T2" y="T3"/>
                  </a:cxn>
                  <a:cxn ang="0">
                    <a:pos x="T4" y="T5"/>
                  </a:cxn>
                  <a:cxn ang="0">
                    <a:pos x="T6" y="T7"/>
                  </a:cxn>
                  <a:cxn ang="0">
                    <a:pos x="T8" y="T9"/>
                  </a:cxn>
                </a:cxnLst>
                <a:rect l="0" t="0" r="r" b="b"/>
                <a:pathLst>
                  <a:path w="8" h="3">
                    <a:moveTo>
                      <a:pt x="8" y="3"/>
                    </a:moveTo>
                    <a:lnTo>
                      <a:pt x="0" y="3"/>
                    </a:lnTo>
                    <a:lnTo>
                      <a:pt x="0"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5" name="Freeform 1540">
                <a:extLst>
                  <a:ext uri="{FF2B5EF4-FFF2-40B4-BE49-F238E27FC236}">
                    <a16:creationId xmlns:a16="http://schemas.microsoft.com/office/drawing/2014/main" id="{4D60CE7F-7991-482D-B547-B269CA80EBFA}"/>
                  </a:ext>
                </a:extLst>
              </p:cNvPr>
              <p:cNvSpPr/>
              <p:nvPr/>
            </p:nvSpPr>
            <p:spPr bwMode="auto">
              <a:xfrm>
                <a:off x="3717" y="1831"/>
                <a:ext cx="5" cy="3"/>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2" y="0"/>
                      <a:pt x="0" y="1"/>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6" name="Freeform 1541">
                <a:extLst>
                  <a:ext uri="{FF2B5EF4-FFF2-40B4-BE49-F238E27FC236}">
                    <a16:creationId xmlns:a16="http://schemas.microsoft.com/office/drawing/2014/main" id="{17F6F78A-7D1D-4C2A-BAE6-31196351D947}"/>
                  </a:ext>
                </a:extLst>
              </p:cNvPr>
              <p:cNvSpPr/>
              <p:nvPr/>
            </p:nvSpPr>
            <p:spPr bwMode="auto">
              <a:xfrm>
                <a:off x="1969" y="1831"/>
                <a:ext cx="6" cy="5"/>
              </a:xfrm>
              <a:custGeom>
                <a:gdLst>
                  <a:gd name="T0" fmla="*/ 2 w 2"/>
                  <a:gd name="T1" fmla="*/ 1 h 2"/>
                  <a:gd name="T2" fmla="*/ 1 w 2"/>
                  <a:gd name="T3" fmla="*/ 2 h 2"/>
                  <a:gd name="T4" fmla="*/ 0 w 2"/>
                  <a:gd name="T5" fmla="*/ 1 h 2"/>
                  <a:gd name="T6" fmla="*/ 0 w 2"/>
                  <a:gd name="T7" fmla="*/ 1 h 2"/>
                  <a:gd name="T8" fmla="*/ 2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1"/>
                      <a:pt x="1" y="2"/>
                    </a:cubicBezTo>
                    <a:cubicBezTo>
                      <a:pt x="0" y="1"/>
                      <a:pt x="0" y="1"/>
                      <a:pt x="0" y="1"/>
                    </a:cubicBezTo>
                    <a:cubicBezTo>
                      <a:pt x="0" y="1"/>
                      <a:pt x="0" y="1"/>
                      <a:pt x="0" y="1"/>
                    </a:cubicBezTo>
                    <a:cubicBezTo>
                      <a:pt x="0" y="0"/>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7" name="Freeform 1542">
                <a:extLst>
                  <a:ext uri="{FF2B5EF4-FFF2-40B4-BE49-F238E27FC236}">
                    <a16:creationId xmlns:a16="http://schemas.microsoft.com/office/drawing/2014/main" id="{48C0D9D7-C548-4758-A233-F06DBF3C0913}"/>
                  </a:ext>
                </a:extLst>
              </p:cNvPr>
              <p:cNvSpPr/>
              <p:nvPr/>
            </p:nvSpPr>
            <p:spPr bwMode="auto">
              <a:xfrm>
                <a:off x="3885" y="183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8" name="Freeform 1543">
                <a:extLst>
                  <a:ext uri="{FF2B5EF4-FFF2-40B4-BE49-F238E27FC236}">
                    <a16:creationId xmlns:a16="http://schemas.microsoft.com/office/drawing/2014/main" id="{B1A662EA-35A0-45C4-979F-BBC82C335F6A}"/>
                  </a:ext>
                </a:extLst>
              </p:cNvPr>
              <p:cNvSpPr/>
              <p:nvPr/>
            </p:nvSpPr>
            <p:spPr bwMode="auto">
              <a:xfrm>
                <a:off x="1951" y="1834"/>
                <a:ext cx="18" cy="5"/>
              </a:xfrm>
              <a:custGeom>
                <a:gdLst>
                  <a:gd name="T0" fmla="*/ 7 w 7"/>
                  <a:gd name="T1" fmla="*/ 2 h 2"/>
                  <a:gd name="T2" fmla="*/ 0 w 7"/>
                  <a:gd name="T3" fmla="*/ 1 h 2"/>
                  <a:gd name="T4" fmla="*/ 5 w 7"/>
                  <a:gd name="T5" fmla="*/ 1 h 2"/>
                  <a:gd name="T6" fmla="*/ 7 w 7"/>
                  <a:gd name="T7" fmla="*/ 2 h 2"/>
                </a:gdLst>
                <a:cxnLst>
                  <a:cxn ang="0">
                    <a:pos x="T0" y="T1"/>
                  </a:cxn>
                  <a:cxn ang="0">
                    <a:pos x="T2" y="T3"/>
                  </a:cxn>
                  <a:cxn ang="0">
                    <a:pos x="T4" y="T5"/>
                  </a:cxn>
                  <a:cxn ang="0">
                    <a:pos x="T6" y="T7"/>
                  </a:cxn>
                </a:cxnLst>
                <a:rect l="0" t="0" r="r" b="b"/>
                <a:pathLst>
                  <a:path w="7" h="2">
                    <a:moveTo>
                      <a:pt x="7" y="2"/>
                    </a:moveTo>
                    <a:cubicBezTo>
                      <a:pt x="5" y="1"/>
                      <a:pt x="3" y="2"/>
                      <a:pt x="0" y="1"/>
                    </a:cubicBezTo>
                    <a:cubicBezTo>
                      <a:pt x="2" y="1"/>
                      <a:pt x="3" y="0"/>
                      <a:pt x="5" y="1"/>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9" name="Freeform 1544">
                <a:extLst>
                  <a:ext uri="{FF2B5EF4-FFF2-40B4-BE49-F238E27FC236}">
                    <a16:creationId xmlns:a16="http://schemas.microsoft.com/office/drawing/2014/main" id="{EE03B557-1308-404D-98D7-B695DA143DA2}"/>
                  </a:ext>
                </a:extLst>
              </p:cNvPr>
              <p:cNvSpPr/>
              <p:nvPr/>
            </p:nvSpPr>
            <p:spPr bwMode="auto">
              <a:xfrm>
                <a:off x="3695" y="1834"/>
                <a:ext cx="16" cy="8"/>
              </a:xfrm>
              <a:custGeom>
                <a:gdLst>
                  <a:gd name="T0" fmla="*/ 6 w 6"/>
                  <a:gd name="T1" fmla="*/ 2 h 3"/>
                  <a:gd name="T2" fmla="*/ 3 w 6"/>
                  <a:gd name="T3" fmla="*/ 2 h 3"/>
                  <a:gd name="T4" fmla="*/ 2 w 6"/>
                  <a:gd name="T5" fmla="*/ 3 h 3"/>
                  <a:gd name="T6" fmla="*/ 4 w 6"/>
                  <a:gd name="T7" fmla="*/ 0 h 3"/>
                  <a:gd name="T8" fmla="*/ 6 w 6"/>
                  <a:gd name="T9" fmla="*/ 2 h 3"/>
                </a:gdLst>
                <a:cxnLst>
                  <a:cxn ang="0">
                    <a:pos x="T0" y="T1"/>
                  </a:cxn>
                  <a:cxn ang="0">
                    <a:pos x="T2" y="T3"/>
                  </a:cxn>
                  <a:cxn ang="0">
                    <a:pos x="T4" y="T5"/>
                  </a:cxn>
                  <a:cxn ang="0">
                    <a:pos x="T6" y="T7"/>
                  </a:cxn>
                  <a:cxn ang="0">
                    <a:pos x="T8" y="T9"/>
                  </a:cxn>
                </a:cxnLst>
                <a:rect l="0" t="0" r="r" b="b"/>
                <a:pathLst>
                  <a:path w="6" h="3">
                    <a:moveTo>
                      <a:pt x="6" y="2"/>
                    </a:moveTo>
                    <a:cubicBezTo>
                      <a:pt x="6" y="1"/>
                      <a:pt x="4" y="2"/>
                      <a:pt x="3" y="2"/>
                    </a:cubicBezTo>
                    <a:cubicBezTo>
                      <a:pt x="2" y="2"/>
                      <a:pt x="3" y="3"/>
                      <a:pt x="2" y="3"/>
                    </a:cubicBezTo>
                    <a:cubicBezTo>
                      <a:pt x="0" y="0"/>
                      <a:pt x="2" y="2"/>
                      <a:pt x="4" y="0"/>
                    </a:cubicBezTo>
                    <a:cubicBezTo>
                      <a:pt x="5" y="0"/>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0" name="Freeform 1545">
                <a:extLst>
                  <a:ext uri="{FF2B5EF4-FFF2-40B4-BE49-F238E27FC236}">
                    <a16:creationId xmlns:a16="http://schemas.microsoft.com/office/drawing/2014/main" id="{5F44E5C1-D5DB-46ED-BD8F-F4686AB2EBC5}"/>
                  </a:ext>
                </a:extLst>
              </p:cNvPr>
              <p:cNvSpPr/>
              <p:nvPr/>
            </p:nvSpPr>
            <p:spPr bwMode="auto">
              <a:xfrm>
                <a:off x="3717" y="1836"/>
                <a:ext cx="13" cy="8"/>
              </a:xfrm>
              <a:custGeom>
                <a:gdLst>
                  <a:gd name="T0" fmla="*/ 4 w 5"/>
                  <a:gd name="T1" fmla="*/ 0 h 3"/>
                  <a:gd name="T2" fmla="*/ 4 w 5"/>
                  <a:gd name="T3" fmla="*/ 1 h 3"/>
                  <a:gd name="T4" fmla="*/ 5 w 5"/>
                  <a:gd name="T5" fmla="*/ 0 h 3"/>
                  <a:gd name="T6" fmla="*/ 4 w 5"/>
                  <a:gd name="T7" fmla="*/ 1 h 3"/>
                  <a:gd name="T8" fmla="*/ 3 w 5"/>
                  <a:gd name="T9" fmla="*/ 1 h 3"/>
                  <a:gd name="T10" fmla="*/ 4 w 5"/>
                  <a:gd name="T11" fmla="*/ 1 h 3"/>
                  <a:gd name="T12" fmla="*/ 3 w 5"/>
                  <a:gd name="T13" fmla="*/ 0 h 3"/>
                  <a:gd name="T14" fmla="*/ 0 w 5"/>
                  <a:gd name="T15" fmla="*/ 2 h 3"/>
                  <a:gd name="T16" fmla="*/ 1 w 5"/>
                  <a:gd name="T17" fmla="*/ 0 h 3"/>
                  <a:gd name="T18" fmla="*/ 2 w 5"/>
                  <a:gd name="T19" fmla="*/ 1 h 3"/>
                  <a:gd name="T20" fmla="*/ 4 w 5"/>
                  <a:gd name="T21"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1"/>
                      <a:pt x="4" y="1"/>
                      <a:pt x="4" y="1"/>
                    </a:cubicBezTo>
                    <a:cubicBezTo>
                      <a:pt x="5" y="0"/>
                      <a:pt x="5" y="0"/>
                      <a:pt x="5" y="0"/>
                    </a:cubicBezTo>
                    <a:cubicBezTo>
                      <a:pt x="5" y="1"/>
                      <a:pt x="5" y="1"/>
                      <a:pt x="4" y="1"/>
                    </a:cubicBezTo>
                    <a:cubicBezTo>
                      <a:pt x="3" y="1"/>
                      <a:pt x="3" y="1"/>
                      <a:pt x="3" y="1"/>
                    </a:cubicBezTo>
                    <a:cubicBezTo>
                      <a:pt x="4" y="1"/>
                      <a:pt x="4" y="1"/>
                      <a:pt x="4" y="1"/>
                    </a:cubicBezTo>
                    <a:cubicBezTo>
                      <a:pt x="3" y="0"/>
                      <a:pt x="3" y="0"/>
                      <a:pt x="3" y="0"/>
                    </a:cubicBezTo>
                    <a:cubicBezTo>
                      <a:pt x="2" y="1"/>
                      <a:pt x="1" y="3"/>
                      <a:pt x="0" y="2"/>
                    </a:cubicBezTo>
                    <a:cubicBezTo>
                      <a:pt x="0" y="2"/>
                      <a:pt x="1" y="1"/>
                      <a:pt x="1" y="0"/>
                    </a:cubicBezTo>
                    <a:cubicBezTo>
                      <a:pt x="2" y="0"/>
                      <a:pt x="2" y="0"/>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1" name="Freeform 1546">
                <a:extLst>
                  <a:ext uri="{FF2B5EF4-FFF2-40B4-BE49-F238E27FC236}">
                    <a16:creationId xmlns:a16="http://schemas.microsoft.com/office/drawing/2014/main" id="{E7AEC097-9E66-4C29-B1C9-DF3093FF0D6C}"/>
                  </a:ext>
                </a:extLst>
              </p:cNvPr>
              <p:cNvSpPr/>
              <p:nvPr/>
            </p:nvSpPr>
            <p:spPr bwMode="auto">
              <a:xfrm>
                <a:off x="3749" y="1834"/>
                <a:ext cx="16" cy="8"/>
              </a:xfrm>
              <a:custGeom>
                <a:gdLst>
                  <a:gd name="T0" fmla="*/ 6 w 6"/>
                  <a:gd name="T1" fmla="*/ 2 h 3"/>
                  <a:gd name="T2" fmla="*/ 6 w 6"/>
                  <a:gd name="T3" fmla="*/ 2 h 3"/>
                  <a:gd name="T4" fmla="*/ 0 w 6"/>
                  <a:gd name="T5" fmla="*/ 3 h 3"/>
                  <a:gd name="T6" fmla="*/ 0 w 6"/>
                  <a:gd name="T7" fmla="*/ 2 h 3"/>
                  <a:gd name="T8" fmla="*/ 2 w 6"/>
                  <a:gd name="T9" fmla="*/ 3 h 3"/>
                  <a:gd name="T10" fmla="*/ 0 w 6"/>
                  <a:gd name="T11" fmla="*/ 1 h 3"/>
                  <a:gd name="T12" fmla="*/ 5 w 6"/>
                  <a:gd name="T13" fmla="*/ 2 h 3"/>
                  <a:gd name="T14" fmla="*/ 6 w 6"/>
                  <a:gd name="T15" fmla="*/ 2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2"/>
                    </a:moveTo>
                    <a:cubicBezTo>
                      <a:pt x="6" y="2"/>
                      <a:pt x="6" y="2"/>
                      <a:pt x="6" y="2"/>
                    </a:cubicBezTo>
                    <a:cubicBezTo>
                      <a:pt x="4" y="3"/>
                      <a:pt x="2" y="3"/>
                      <a:pt x="0" y="3"/>
                    </a:cubicBezTo>
                    <a:cubicBezTo>
                      <a:pt x="0" y="2"/>
                      <a:pt x="0" y="2"/>
                      <a:pt x="0" y="2"/>
                    </a:cubicBezTo>
                    <a:cubicBezTo>
                      <a:pt x="1" y="2"/>
                      <a:pt x="1" y="2"/>
                      <a:pt x="2" y="3"/>
                    </a:cubicBezTo>
                    <a:cubicBezTo>
                      <a:pt x="3" y="1"/>
                      <a:pt x="1" y="2"/>
                      <a:pt x="0" y="1"/>
                    </a:cubicBezTo>
                    <a:cubicBezTo>
                      <a:pt x="2" y="1"/>
                      <a:pt x="4" y="0"/>
                      <a:pt x="5" y="2"/>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2" name="Freeform 1547">
                <a:extLst>
                  <a:ext uri="{FF2B5EF4-FFF2-40B4-BE49-F238E27FC236}">
                    <a16:creationId xmlns:a16="http://schemas.microsoft.com/office/drawing/2014/main" id="{2542E5AD-80A2-4C53-BE13-C6E778FED785}"/>
                  </a:ext>
                </a:extLst>
              </p:cNvPr>
              <p:cNvSpPr/>
              <p:nvPr/>
            </p:nvSpPr>
            <p:spPr bwMode="auto">
              <a:xfrm flipH="1">
                <a:off x="3717" y="1836"/>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3" name="Freeform 1548">
                <a:extLst>
                  <a:ext uri="{FF2B5EF4-FFF2-40B4-BE49-F238E27FC236}">
                    <a16:creationId xmlns:a16="http://schemas.microsoft.com/office/drawing/2014/main" id="{01A140D2-8270-439F-B058-6DD1062E61B5}"/>
                  </a:ext>
                </a:extLst>
              </p:cNvPr>
              <p:cNvSpPr/>
              <p:nvPr/>
            </p:nvSpPr>
            <p:spPr bwMode="auto">
              <a:xfrm>
                <a:off x="4115" y="1836"/>
                <a:ext cx="101" cy="22"/>
              </a:xfrm>
              <a:custGeom>
                <a:gdLst>
                  <a:gd name="T0" fmla="*/ 37 w 38"/>
                  <a:gd name="T1" fmla="*/ 0 h 8"/>
                  <a:gd name="T2" fmla="*/ 38 w 38"/>
                  <a:gd name="T3" fmla="*/ 0 h 8"/>
                  <a:gd name="T4" fmla="*/ 35 w 38"/>
                  <a:gd name="T5" fmla="*/ 2 h 8"/>
                  <a:gd name="T6" fmla="*/ 36 w 38"/>
                  <a:gd name="T7" fmla="*/ 2 h 8"/>
                  <a:gd name="T8" fmla="*/ 34 w 38"/>
                  <a:gd name="T9" fmla="*/ 3 h 8"/>
                  <a:gd name="T10" fmla="*/ 35 w 38"/>
                  <a:gd name="T11" fmla="*/ 2 h 8"/>
                  <a:gd name="T12" fmla="*/ 30 w 38"/>
                  <a:gd name="T13" fmla="*/ 2 h 8"/>
                  <a:gd name="T14" fmla="*/ 22 w 38"/>
                  <a:gd name="T15" fmla="*/ 3 h 8"/>
                  <a:gd name="T16" fmla="*/ 14 w 38"/>
                  <a:gd name="T17" fmla="*/ 5 h 8"/>
                  <a:gd name="T18" fmla="*/ 9 w 38"/>
                  <a:gd name="T19" fmla="*/ 6 h 8"/>
                  <a:gd name="T20" fmla="*/ 0 w 38"/>
                  <a:gd name="T21" fmla="*/ 8 h 8"/>
                  <a:gd name="T22" fmla="*/ 3 w 38"/>
                  <a:gd name="T23" fmla="*/ 7 h 8"/>
                  <a:gd name="T24" fmla="*/ 6 w 38"/>
                  <a:gd name="T25" fmla="*/ 5 h 8"/>
                  <a:gd name="T26" fmla="*/ 11 w 38"/>
                  <a:gd name="T27" fmla="*/ 3 h 8"/>
                  <a:gd name="T28" fmla="*/ 11 w 38"/>
                  <a:gd name="T29" fmla="*/ 3 h 8"/>
                  <a:gd name="T30" fmla="*/ 12 w 38"/>
                  <a:gd name="T31" fmla="*/ 3 h 8"/>
                  <a:gd name="T32" fmla="*/ 16 w 38"/>
                  <a:gd name="T33" fmla="*/ 3 h 8"/>
                  <a:gd name="T34" fmla="*/ 20 w 38"/>
                  <a:gd name="T35" fmla="*/ 2 h 8"/>
                  <a:gd name="T36" fmla="*/ 21 w 38"/>
                  <a:gd name="T37" fmla="*/ 2 h 8"/>
                  <a:gd name="T38" fmla="*/ 21 w 38"/>
                  <a:gd name="T39" fmla="*/ 2 h 8"/>
                  <a:gd name="T40" fmla="*/ 27 w 38"/>
                  <a:gd name="T41" fmla="*/ 0 h 8"/>
                  <a:gd name="T42" fmla="*/ 37 w 38"/>
                  <a:gd name="T43"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8">
                    <a:moveTo>
                      <a:pt x="37" y="0"/>
                    </a:moveTo>
                    <a:cubicBezTo>
                      <a:pt x="38" y="0"/>
                      <a:pt x="38" y="0"/>
                      <a:pt x="38" y="0"/>
                    </a:cubicBezTo>
                    <a:cubicBezTo>
                      <a:pt x="36" y="1"/>
                      <a:pt x="35" y="0"/>
                      <a:pt x="35" y="2"/>
                    </a:cubicBezTo>
                    <a:cubicBezTo>
                      <a:pt x="36" y="2"/>
                      <a:pt x="36" y="2"/>
                      <a:pt x="36" y="2"/>
                    </a:cubicBezTo>
                    <a:cubicBezTo>
                      <a:pt x="36" y="2"/>
                      <a:pt x="35" y="3"/>
                      <a:pt x="34" y="3"/>
                    </a:cubicBezTo>
                    <a:cubicBezTo>
                      <a:pt x="35" y="2"/>
                      <a:pt x="35" y="2"/>
                      <a:pt x="35" y="2"/>
                    </a:cubicBezTo>
                    <a:cubicBezTo>
                      <a:pt x="34" y="2"/>
                      <a:pt x="31" y="2"/>
                      <a:pt x="30" y="2"/>
                    </a:cubicBezTo>
                    <a:cubicBezTo>
                      <a:pt x="27" y="2"/>
                      <a:pt x="24" y="4"/>
                      <a:pt x="22" y="3"/>
                    </a:cubicBezTo>
                    <a:cubicBezTo>
                      <a:pt x="20" y="5"/>
                      <a:pt x="17" y="5"/>
                      <a:pt x="14" y="5"/>
                    </a:cubicBezTo>
                    <a:cubicBezTo>
                      <a:pt x="13" y="5"/>
                      <a:pt x="10" y="5"/>
                      <a:pt x="9" y="6"/>
                    </a:cubicBezTo>
                    <a:cubicBezTo>
                      <a:pt x="0" y="8"/>
                      <a:pt x="0" y="8"/>
                      <a:pt x="0" y="8"/>
                    </a:cubicBezTo>
                    <a:cubicBezTo>
                      <a:pt x="1" y="7"/>
                      <a:pt x="2" y="8"/>
                      <a:pt x="3" y="7"/>
                    </a:cubicBezTo>
                    <a:cubicBezTo>
                      <a:pt x="1" y="4"/>
                      <a:pt x="6" y="7"/>
                      <a:pt x="6" y="5"/>
                    </a:cubicBezTo>
                    <a:cubicBezTo>
                      <a:pt x="8" y="5"/>
                      <a:pt x="10" y="5"/>
                      <a:pt x="11" y="3"/>
                    </a:cubicBezTo>
                    <a:cubicBezTo>
                      <a:pt x="11" y="3"/>
                      <a:pt x="11" y="3"/>
                      <a:pt x="11" y="3"/>
                    </a:cubicBezTo>
                    <a:cubicBezTo>
                      <a:pt x="12" y="3"/>
                      <a:pt x="12" y="3"/>
                      <a:pt x="12" y="3"/>
                    </a:cubicBezTo>
                    <a:cubicBezTo>
                      <a:pt x="13" y="3"/>
                      <a:pt x="15" y="3"/>
                      <a:pt x="16" y="3"/>
                    </a:cubicBezTo>
                    <a:cubicBezTo>
                      <a:pt x="18" y="3"/>
                      <a:pt x="19" y="2"/>
                      <a:pt x="20" y="2"/>
                    </a:cubicBezTo>
                    <a:cubicBezTo>
                      <a:pt x="21" y="2"/>
                      <a:pt x="21" y="2"/>
                      <a:pt x="21" y="2"/>
                    </a:cubicBezTo>
                    <a:cubicBezTo>
                      <a:pt x="21" y="2"/>
                      <a:pt x="21" y="2"/>
                      <a:pt x="21" y="2"/>
                    </a:cubicBezTo>
                    <a:cubicBezTo>
                      <a:pt x="23" y="1"/>
                      <a:pt x="26" y="1"/>
                      <a:pt x="27" y="0"/>
                    </a:cubicBezTo>
                    <a:cubicBezTo>
                      <a:pt x="30" y="2"/>
                      <a:pt x="34"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4" name="Freeform 1549">
                <a:extLst>
                  <a:ext uri="{FF2B5EF4-FFF2-40B4-BE49-F238E27FC236}">
                    <a16:creationId xmlns:a16="http://schemas.microsoft.com/office/drawing/2014/main" id="{BF6781CC-CE58-4452-A726-EC3F34F11B4A}"/>
                  </a:ext>
                </a:extLst>
              </p:cNvPr>
              <p:cNvSpPr/>
              <p:nvPr/>
            </p:nvSpPr>
            <p:spPr bwMode="auto">
              <a:xfrm>
                <a:off x="3682" y="1834"/>
                <a:ext cx="13" cy="13"/>
              </a:xfrm>
              <a:custGeom>
                <a:gdLst>
                  <a:gd name="T0" fmla="*/ 5 w 5"/>
                  <a:gd name="T1" fmla="*/ 3 h 5"/>
                  <a:gd name="T2" fmla="*/ 2 w 5"/>
                  <a:gd name="T3" fmla="*/ 4 h 5"/>
                  <a:gd name="T4" fmla="*/ 1 w 5"/>
                  <a:gd name="T5" fmla="*/ 2 h 5"/>
                  <a:gd name="T6" fmla="*/ 5 w 5"/>
                  <a:gd name="T7" fmla="*/ 3 h 5"/>
                </a:gdLst>
                <a:cxnLst>
                  <a:cxn ang="0">
                    <a:pos x="T0" y="T1"/>
                  </a:cxn>
                  <a:cxn ang="0">
                    <a:pos x="T2" y="T3"/>
                  </a:cxn>
                  <a:cxn ang="0">
                    <a:pos x="T4" y="T5"/>
                  </a:cxn>
                  <a:cxn ang="0">
                    <a:pos x="T6" y="T7"/>
                  </a:cxn>
                </a:cxnLst>
                <a:rect l="0" t="0" r="r" b="b"/>
                <a:pathLst>
                  <a:path w="5" h="5">
                    <a:moveTo>
                      <a:pt x="5" y="3"/>
                    </a:moveTo>
                    <a:cubicBezTo>
                      <a:pt x="4" y="3"/>
                      <a:pt x="3" y="5"/>
                      <a:pt x="2" y="4"/>
                    </a:cubicBezTo>
                    <a:cubicBezTo>
                      <a:pt x="0" y="3"/>
                      <a:pt x="2" y="2"/>
                      <a:pt x="1" y="2"/>
                    </a:cubicBezTo>
                    <a:cubicBezTo>
                      <a:pt x="3" y="4"/>
                      <a:pt x="4"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5" name="Freeform 1550">
                <a:extLst>
                  <a:ext uri="{FF2B5EF4-FFF2-40B4-BE49-F238E27FC236}">
                    <a16:creationId xmlns:a16="http://schemas.microsoft.com/office/drawing/2014/main" id="{EE8583EF-BCAF-4CF1-98D3-ECFE0B5D42C5}"/>
                  </a:ext>
                </a:extLst>
              </p:cNvPr>
              <p:cNvSpPr/>
              <p:nvPr/>
            </p:nvSpPr>
            <p:spPr bwMode="auto">
              <a:xfrm>
                <a:off x="1951" y="183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0" y="0"/>
                      <a:pt x="1" y="2"/>
                      <a:pt x="0" y="2"/>
                    </a:cubicBezTo>
                    <a:cubicBezTo>
                      <a:pt x="0" y="1"/>
                      <a:pt x="1"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6" name="Freeform 1551">
                <a:extLst>
                  <a:ext uri="{FF2B5EF4-FFF2-40B4-BE49-F238E27FC236}">
                    <a16:creationId xmlns:a16="http://schemas.microsoft.com/office/drawing/2014/main" id="{A82D6226-2F3A-4948-B612-4F988D4B042D}"/>
                  </a:ext>
                </a:extLst>
              </p:cNvPr>
              <p:cNvSpPr/>
              <p:nvPr/>
            </p:nvSpPr>
            <p:spPr bwMode="auto">
              <a:xfrm>
                <a:off x="3511" y="1836"/>
                <a:ext cx="174" cy="75"/>
              </a:xfrm>
              <a:custGeom>
                <a:gdLst>
                  <a:gd name="T0" fmla="*/ 64 w 65"/>
                  <a:gd name="T1" fmla="*/ 2 h 28"/>
                  <a:gd name="T2" fmla="*/ 63 w 65"/>
                  <a:gd name="T3" fmla="*/ 6 h 28"/>
                  <a:gd name="T4" fmla="*/ 60 w 65"/>
                  <a:gd name="T5" fmla="*/ 6 h 28"/>
                  <a:gd name="T6" fmla="*/ 62 w 65"/>
                  <a:gd name="T7" fmla="*/ 4 h 28"/>
                  <a:gd name="T8" fmla="*/ 56 w 65"/>
                  <a:gd name="T9" fmla="*/ 6 h 28"/>
                  <a:gd name="T10" fmla="*/ 53 w 65"/>
                  <a:gd name="T11" fmla="*/ 7 h 28"/>
                  <a:gd name="T12" fmla="*/ 53 w 65"/>
                  <a:gd name="T13" fmla="*/ 9 h 28"/>
                  <a:gd name="T14" fmla="*/ 48 w 65"/>
                  <a:gd name="T15" fmla="*/ 8 h 28"/>
                  <a:gd name="T16" fmla="*/ 43 w 65"/>
                  <a:gd name="T17" fmla="*/ 9 h 28"/>
                  <a:gd name="T18" fmla="*/ 40 w 65"/>
                  <a:gd name="T19" fmla="*/ 11 h 28"/>
                  <a:gd name="T20" fmla="*/ 36 w 65"/>
                  <a:gd name="T21" fmla="*/ 13 h 28"/>
                  <a:gd name="T22" fmla="*/ 37 w 65"/>
                  <a:gd name="T23" fmla="*/ 13 h 28"/>
                  <a:gd name="T24" fmla="*/ 35 w 65"/>
                  <a:gd name="T25" fmla="*/ 13 h 28"/>
                  <a:gd name="T26" fmla="*/ 35 w 65"/>
                  <a:gd name="T27" fmla="*/ 12 h 28"/>
                  <a:gd name="T28" fmla="*/ 34 w 65"/>
                  <a:gd name="T29" fmla="*/ 12 h 28"/>
                  <a:gd name="T30" fmla="*/ 32 w 65"/>
                  <a:gd name="T31" fmla="*/ 16 h 28"/>
                  <a:gd name="T32" fmla="*/ 25 w 65"/>
                  <a:gd name="T33" fmla="*/ 16 h 28"/>
                  <a:gd name="T34" fmla="*/ 24 w 65"/>
                  <a:gd name="T35" fmla="*/ 17 h 28"/>
                  <a:gd name="T36" fmla="*/ 23 w 65"/>
                  <a:gd name="T37" fmla="*/ 16 h 28"/>
                  <a:gd name="T38" fmla="*/ 21 w 65"/>
                  <a:gd name="T39" fmla="*/ 17 h 28"/>
                  <a:gd name="T40" fmla="*/ 15 w 65"/>
                  <a:gd name="T41" fmla="*/ 18 h 28"/>
                  <a:gd name="T42" fmla="*/ 14 w 65"/>
                  <a:gd name="T43" fmla="*/ 17 h 28"/>
                  <a:gd name="T44" fmla="*/ 6 w 65"/>
                  <a:gd name="T45" fmla="*/ 22 h 28"/>
                  <a:gd name="T46" fmla="*/ 8 w 65"/>
                  <a:gd name="T47" fmla="*/ 25 h 28"/>
                  <a:gd name="T48" fmla="*/ 12 w 65"/>
                  <a:gd name="T49" fmla="*/ 25 h 28"/>
                  <a:gd name="T50" fmla="*/ 13 w 65"/>
                  <a:gd name="T51" fmla="*/ 25 h 28"/>
                  <a:gd name="T52" fmla="*/ 9 w 65"/>
                  <a:gd name="T53" fmla="*/ 26 h 28"/>
                  <a:gd name="T54" fmla="*/ 8 w 65"/>
                  <a:gd name="T55" fmla="*/ 27 h 28"/>
                  <a:gd name="T56" fmla="*/ 7 w 65"/>
                  <a:gd name="T57" fmla="*/ 27 h 28"/>
                  <a:gd name="T58" fmla="*/ 4 w 65"/>
                  <a:gd name="T59" fmla="*/ 27 h 28"/>
                  <a:gd name="T60" fmla="*/ 6 w 65"/>
                  <a:gd name="T61" fmla="*/ 28 h 28"/>
                  <a:gd name="T62" fmla="*/ 2 w 65"/>
                  <a:gd name="T63" fmla="*/ 27 h 28"/>
                  <a:gd name="T64" fmla="*/ 0 w 65"/>
                  <a:gd name="T65" fmla="*/ 26 h 28"/>
                  <a:gd name="T66" fmla="*/ 4 w 65"/>
                  <a:gd name="T67" fmla="*/ 25 h 28"/>
                  <a:gd name="T68" fmla="*/ 3 w 65"/>
                  <a:gd name="T69" fmla="*/ 22 h 28"/>
                  <a:gd name="T70" fmla="*/ 4 w 65"/>
                  <a:gd name="T71" fmla="*/ 22 h 28"/>
                  <a:gd name="T72" fmla="*/ 11 w 65"/>
                  <a:gd name="T73" fmla="*/ 18 h 28"/>
                  <a:gd name="T74" fmla="*/ 21 w 65"/>
                  <a:gd name="T75" fmla="*/ 16 h 28"/>
                  <a:gd name="T76" fmla="*/ 27 w 65"/>
                  <a:gd name="T77" fmla="*/ 12 h 28"/>
                  <a:gd name="T78" fmla="*/ 41 w 65"/>
                  <a:gd name="T79" fmla="*/ 7 h 28"/>
                  <a:gd name="T80" fmla="*/ 45 w 65"/>
                  <a:gd name="T81" fmla="*/ 7 h 28"/>
                  <a:gd name="T82" fmla="*/ 49 w 65"/>
                  <a:gd name="T83" fmla="*/ 7 h 28"/>
                  <a:gd name="T84" fmla="*/ 48 w 65"/>
                  <a:gd name="T85" fmla="*/ 5 h 28"/>
                  <a:gd name="T86" fmla="*/ 54 w 65"/>
                  <a:gd name="T87" fmla="*/ 3 h 28"/>
                  <a:gd name="T88" fmla="*/ 60 w 65"/>
                  <a:gd name="T89" fmla="*/ 1 h 28"/>
                  <a:gd name="T90" fmla="*/ 62 w 65"/>
                  <a:gd name="T9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28">
                    <a:moveTo>
                      <a:pt x="62" y="3"/>
                    </a:moveTo>
                    <a:cubicBezTo>
                      <a:pt x="64" y="2"/>
                      <a:pt x="64" y="2"/>
                      <a:pt x="64" y="2"/>
                    </a:cubicBezTo>
                    <a:cubicBezTo>
                      <a:pt x="64" y="3"/>
                      <a:pt x="62" y="3"/>
                      <a:pt x="62" y="4"/>
                    </a:cubicBezTo>
                    <a:cubicBezTo>
                      <a:pt x="62" y="5"/>
                      <a:pt x="65" y="4"/>
                      <a:pt x="63" y="6"/>
                    </a:cubicBezTo>
                    <a:cubicBezTo>
                      <a:pt x="62" y="4"/>
                      <a:pt x="61" y="6"/>
                      <a:pt x="60" y="6"/>
                    </a:cubicBezTo>
                    <a:cubicBezTo>
                      <a:pt x="60" y="6"/>
                      <a:pt x="60" y="6"/>
                      <a:pt x="60" y="6"/>
                    </a:cubicBezTo>
                    <a:cubicBezTo>
                      <a:pt x="59" y="6"/>
                      <a:pt x="59" y="6"/>
                      <a:pt x="59" y="6"/>
                    </a:cubicBezTo>
                    <a:cubicBezTo>
                      <a:pt x="60" y="5"/>
                      <a:pt x="62" y="6"/>
                      <a:pt x="62" y="4"/>
                    </a:cubicBezTo>
                    <a:cubicBezTo>
                      <a:pt x="61" y="4"/>
                      <a:pt x="60" y="3"/>
                      <a:pt x="59" y="4"/>
                    </a:cubicBezTo>
                    <a:cubicBezTo>
                      <a:pt x="58" y="5"/>
                      <a:pt x="57" y="5"/>
                      <a:pt x="56" y="6"/>
                    </a:cubicBezTo>
                    <a:cubicBezTo>
                      <a:pt x="56" y="5"/>
                      <a:pt x="56" y="5"/>
                      <a:pt x="56" y="5"/>
                    </a:cubicBezTo>
                    <a:cubicBezTo>
                      <a:pt x="55" y="7"/>
                      <a:pt x="54" y="6"/>
                      <a:pt x="53" y="7"/>
                    </a:cubicBezTo>
                    <a:cubicBezTo>
                      <a:pt x="55" y="8"/>
                      <a:pt x="55" y="8"/>
                      <a:pt x="55" y="8"/>
                    </a:cubicBezTo>
                    <a:cubicBezTo>
                      <a:pt x="54" y="8"/>
                      <a:pt x="54" y="8"/>
                      <a:pt x="53" y="9"/>
                    </a:cubicBezTo>
                    <a:cubicBezTo>
                      <a:pt x="52" y="8"/>
                      <a:pt x="53" y="8"/>
                      <a:pt x="53" y="7"/>
                    </a:cubicBezTo>
                    <a:cubicBezTo>
                      <a:pt x="51" y="7"/>
                      <a:pt x="50" y="9"/>
                      <a:pt x="48" y="8"/>
                    </a:cubicBezTo>
                    <a:cubicBezTo>
                      <a:pt x="47" y="8"/>
                      <a:pt x="47" y="9"/>
                      <a:pt x="47" y="10"/>
                    </a:cubicBezTo>
                    <a:cubicBezTo>
                      <a:pt x="47" y="9"/>
                      <a:pt x="44" y="11"/>
                      <a:pt x="43" y="9"/>
                    </a:cubicBezTo>
                    <a:cubicBezTo>
                      <a:pt x="43" y="10"/>
                      <a:pt x="42" y="10"/>
                      <a:pt x="43" y="11"/>
                    </a:cubicBezTo>
                    <a:cubicBezTo>
                      <a:pt x="42" y="11"/>
                      <a:pt x="41" y="10"/>
                      <a:pt x="40" y="11"/>
                    </a:cubicBezTo>
                    <a:cubicBezTo>
                      <a:pt x="40" y="12"/>
                      <a:pt x="39" y="11"/>
                      <a:pt x="39" y="11"/>
                    </a:cubicBezTo>
                    <a:cubicBezTo>
                      <a:pt x="39" y="12"/>
                      <a:pt x="37" y="13"/>
                      <a:pt x="36" y="13"/>
                    </a:cubicBezTo>
                    <a:cubicBezTo>
                      <a:pt x="36" y="13"/>
                      <a:pt x="36" y="13"/>
                      <a:pt x="36" y="13"/>
                    </a:cubicBezTo>
                    <a:cubicBezTo>
                      <a:pt x="37" y="13"/>
                      <a:pt x="37" y="13"/>
                      <a:pt x="37" y="13"/>
                    </a:cubicBezTo>
                    <a:cubicBezTo>
                      <a:pt x="37" y="12"/>
                      <a:pt x="37" y="12"/>
                      <a:pt x="37" y="12"/>
                    </a:cubicBezTo>
                    <a:cubicBezTo>
                      <a:pt x="35" y="13"/>
                      <a:pt x="35" y="13"/>
                      <a:pt x="35" y="13"/>
                    </a:cubicBezTo>
                    <a:cubicBezTo>
                      <a:pt x="35" y="13"/>
                      <a:pt x="35" y="13"/>
                      <a:pt x="35" y="13"/>
                    </a:cubicBezTo>
                    <a:cubicBezTo>
                      <a:pt x="35" y="12"/>
                      <a:pt x="35" y="12"/>
                      <a:pt x="35" y="12"/>
                    </a:cubicBezTo>
                    <a:cubicBezTo>
                      <a:pt x="34" y="13"/>
                      <a:pt x="34" y="13"/>
                      <a:pt x="34" y="13"/>
                    </a:cubicBezTo>
                    <a:cubicBezTo>
                      <a:pt x="34" y="12"/>
                      <a:pt x="34" y="12"/>
                      <a:pt x="34" y="12"/>
                    </a:cubicBezTo>
                    <a:cubicBezTo>
                      <a:pt x="33" y="13"/>
                      <a:pt x="32" y="13"/>
                      <a:pt x="31" y="14"/>
                    </a:cubicBezTo>
                    <a:cubicBezTo>
                      <a:pt x="32" y="16"/>
                      <a:pt x="32" y="16"/>
                      <a:pt x="32" y="16"/>
                    </a:cubicBezTo>
                    <a:cubicBezTo>
                      <a:pt x="31" y="16"/>
                      <a:pt x="29" y="15"/>
                      <a:pt x="30" y="14"/>
                    </a:cubicBezTo>
                    <a:cubicBezTo>
                      <a:pt x="28" y="15"/>
                      <a:pt x="25" y="14"/>
                      <a:pt x="25" y="16"/>
                    </a:cubicBezTo>
                    <a:cubicBezTo>
                      <a:pt x="24" y="17"/>
                      <a:pt x="24" y="16"/>
                      <a:pt x="23" y="16"/>
                    </a:cubicBezTo>
                    <a:cubicBezTo>
                      <a:pt x="23" y="17"/>
                      <a:pt x="24" y="17"/>
                      <a:pt x="24" y="17"/>
                    </a:cubicBezTo>
                    <a:cubicBezTo>
                      <a:pt x="24" y="17"/>
                      <a:pt x="24" y="17"/>
                      <a:pt x="24" y="17"/>
                    </a:cubicBezTo>
                    <a:cubicBezTo>
                      <a:pt x="24" y="17"/>
                      <a:pt x="23" y="17"/>
                      <a:pt x="23" y="16"/>
                    </a:cubicBezTo>
                    <a:cubicBezTo>
                      <a:pt x="21" y="17"/>
                      <a:pt x="21" y="17"/>
                      <a:pt x="21" y="17"/>
                    </a:cubicBezTo>
                    <a:cubicBezTo>
                      <a:pt x="21" y="17"/>
                      <a:pt x="21" y="17"/>
                      <a:pt x="21" y="17"/>
                    </a:cubicBezTo>
                    <a:cubicBezTo>
                      <a:pt x="20" y="17"/>
                      <a:pt x="20" y="17"/>
                      <a:pt x="19" y="18"/>
                    </a:cubicBezTo>
                    <a:cubicBezTo>
                      <a:pt x="17" y="17"/>
                      <a:pt x="16" y="20"/>
                      <a:pt x="15" y="18"/>
                    </a:cubicBezTo>
                    <a:cubicBezTo>
                      <a:pt x="15" y="18"/>
                      <a:pt x="15" y="18"/>
                      <a:pt x="15" y="18"/>
                    </a:cubicBezTo>
                    <a:cubicBezTo>
                      <a:pt x="14" y="18"/>
                      <a:pt x="14" y="17"/>
                      <a:pt x="14" y="17"/>
                    </a:cubicBezTo>
                    <a:cubicBezTo>
                      <a:pt x="14" y="18"/>
                      <a:pt x="13" y="19"/>
                      <a:pt x="13" y="20"/>
                    </a:cubicBezTo>
                    <a:cubicBezTo>
                      <a:pt x="11" y="20"/>
                      <a:pt x="8" y="21"/>
                      <a:pt x="6" y="22"/>
                    </a:cubicBezTo>
                    <a:cubicBezTo>
                      <a:pt x="7" y="23"/>
                      <a:pt x="3" y="24"/>
                      <a:pt x="6" y="25"/>
                    </a:cubicBezTo>
                    <a:cubicBezTo>
                      <a:pt x="8" y="25"/>
                      <a:pt x="8" y="25"/>
                      <a:pt x="8" y="25"/>
                    </a:cubicBezTo>
                    <a:cubicBezTo>
                      <a:pt x="8" y="26"/>
                      <a:pt x="8" y="26"/>
                      <a:pt x="8" y="26"/>
                    </a:cubicBezTo>
                    <a:cubicBezTo>
                      <a:pt x="9" y="24"/>
                      <a:pt x="10" y="25"/>
                      <a:pt x="12" y="25"/>
                    </a:cubicBezTo>
                    <a:cubicBezTo>
                      <a:pt x="12" y="25"/>
                      <a:pt x="13" y="24"/>
                      <a:pt x="13" y="24"/>
                    </a:cubicBezTo>
                    <a:cubicBezTo>
                      <a:pt x="13" y="25"/>
                      <a:pt x="13" y="25"/>
                      <a:pt x="13" y="25"/>
                    </a:cubicBezTo>
                    <a:cubicBezTo>
                      <a:pt x="11" y="24"/>
                      <a:pt x="11" y="27"/>
                      <a:pt x="9" y="26"/>
                    </a:cubicBezTo>
                    <a:cubicBezTo>
                      <a:pt x="9" y="26"/>
                      <a:pt x="9" y="26"/>
                      <a:pt x="9" y="26"/>
                    </a:cubicBezTo>
                    <a:cubicBezTo>
                      <a:pt x="8" y="26"/>
                      <a:pt x="8" y="26"/>
                      <a:pt x="8" y="26"/>
                    </a:cubicBezTo>
                    <a:cubicBezTo>
                      <a:pt x="8" y="27"/>
                      <a:pt x="8" y="27"/>
                      <a:pt x="8" y="27"/>
                    </a:cubicBezTo>
                    <a:cubicBezTo>
                      <a:pt x="8" y="26"/>
                      <a:pt x="8" y="26"/>
                      <a:pt x="8" y="26"/>
                    </a:cubicBezTo>
                    <a:cubicBezTo>
                      <a:pt x="7" y="27"/>
                      <a:pt x="7" y="27"/>
                      <a:pt x="7" y="27"/>
                    </a:cubicBezTo>
                    <a:cubicBezTo>
                      <a:pt x="7" y="27"/>
                      <a:pt x="6" y="26"/>
                      <a:pt x="4" y="26"/>
                    </a:cubicBezTo>
                    <a:cubicBezTo>
                      <a:pt x="4" y="27"/>
                      <a:pt x="4" y="27"/>
                      <a:pt x="4" y="27"/>
                    </a:cubicBezTo>
                    <a:cubicBezTo>
                      <a:pt x="4" y="28"/>
                      <a:pt x="5" y="27"/>
                      <a:pt x="6" y="27"/>
                    </a:cubicBezTo>
                    <a:cubicBezTo>
                      <a:pt x="6" y="27"/>
                      <a:pt x="6" y="28"/>
                      <a:pt x="6" y="28"/>
                    </a:cubicBezTo>
                    <a:cubicBezTo>
                      <a:pt x="5" y="26"/>
                      <a:pt x="4" y="28"/>
                      <a:pt x="2" y="28"/>
                    </a:cubicBezTo>
                    <a:cubicBezTo>
                      <a:pt x="2" y="28"/>
                      <a:pt x="2" y="28"/>
                      <a:pt x="2" y="27"/>
                    </a:cubicBezTo>
                    <a:cubicBezTo>
                      <a:pt x="1" y="28"/>
                      <a:pt x="1" y="28"/>
                      <a:pt x="1" y="28"/>
                    </a:cubicBezTo>
                    <a:cubicBezTo>
                      <a:pt x="0" y="26"/>
                      <a:pt x="0" y="26"/>
                      <a:pt x="0" y="26"/>
                    </a:cubicBezTo>
                    <a:cubicBezTo>
                      <a:pt x="1" y="26"/>
                      <a:pt x="3" y="26"/>
                      <a:pt x="3" y="25"/>
                    </a:cubicBezTo>
                    <a:cubicBezTo>
                      <a:pt x="3" y="25"/>
                      <a:pt x="3" y="25"/>
                      <a:pt x="4" y="25"/>
                    </a:cubicBezTo>
                    <a:cubicBezTo>
                      <a:pt x="5" y="25"/>
                      <a:pt x="4" y="24"/>
                      <a:pt x="4" y="23"/>
                    </a:cubicBezTo>
                    <a:cubicBezTo>
                      <a:pt x="3" y="23"/>
                      <a:pt x="2" y="23"/>
                      <a:pt x="3" y="22"/>
                    </a:cubicBezTo>
                    <a:cubicBezTo>
                      <a:pt x="4" y="22"/>
                      <a:pt x="4" y="22"/>
                      <a:pt x="4" y="22"/>
                    </a:cubicBezTo>
                    <a:cubicBezTo>
                      <a:pt x="4" y="22"/>
                      <a:pt x="4" y="22"/>
                      <a:pt x="4" y="22"/>
                    </a:cubicBezTo>
                    <a:cubicBezTo>
                      <a:pt x="6" y="22"/>
                      <a:pt x="7" y="20"/>
                      <a:pt x="8" y="20"/>
                    </a:cubicBezTo>
                    <a:cubicBezTo>
                      <a:pt x="9" y="19"/>
                      <a:pt x="11" y="20"/>
                      <a:pt x="11" y="18"/>
                    </a:cubicBezTo>
                    <a:cubicBezTo>
                      <a:pt x="12" y="19"/>
                      <a:pt x="12" y="19"/>
                      <a:pt x="13" y="19"/>
                    </a:cubicBezTo>
                    <a:cubicBezTo>
                      <a:pt x="14" y="16"/>
                      <a:pt x="18" y="17"/>
                      <a:pt x="21" y="16"/>
                    </a:cubicBezTo>
                    <a:cubicBezTo>
                      <a:pt x="21" y="13"/>
                      <a:pt x="25" y="16"/>
                      <a:pt x="24" y="13"/>
                    </a:cubicBezTo>
                    <a:cubicBezTo>
                      <a:pt x="25" y="12"/>
                      <a:pt x="28" y="15"/>
                      <a:pt x="27" y="12"/>
                    </a:cubicBezTo>
                    <a:cubicBezTo>
                      <a:pt x="30" y="12"/>
                      <a:pt x="33" y="9"/>
                      <a:pt x="35" y="10"/>
                    </a:cubicBezTo>
                    <a:cubicBezTo>
                      <a:pt x="37" y="9"/>
                      <a:pt x="39" y="8"/>
                      <a:pt x="41" y="7"/>
                    </a:cubicBezTo>
                    <a:cubicBezTo>
                      <a:pt x="42" y="8"/>
                      <a:pt x="42" y="6"/>
                      <a:pt x="44" y="7"/>
                    </a:cubicBezTo>
                    <a:cubicBezTo>
                      <a:pt x="45" y="7"/>
                      <a:pt x="45" y="7"/>
                      <a:pt x="45" y="7"/>
                    </a:cubicBezTo>
                    <a:cubicBezTo>
                      <a:pt x="45" y="8"/>
                      <a:pt x="47" y="7"/>
                      <a:pt x="47" y="8"/>
                    </a:cubicBezTo>
                    <a:cubicBezTo>
                      <a:pt x="48" y="7"/>
                      <a:pt x="49" y="8"/>
                      <a:pt x="49" y="7"/>
                    </a:cubicBezTo>
                    <a:cubicBezTo>
                      <a:pt x="46" y="6"/>
                      <a:pt x="46" y="6"/>
                      <a:pt x="46" y="6"/>
                    </a:cubicBezTo>
                    <a:cubicBezTo>
                      <a:pt x="47" y="6"/>
                      <a:pt x="47" y="6"/>
                      <a:pt x="48" y="5"/>
                    </a:cubicBezTo>
                    <a:cubicBezTo>
                      <a:pt x="52" y="3"/>
                      <a:pt x="52" y="3"/>
                      <a:pt x="52" y="3"/>
                    </a:cubicBezTo>
                    <a:cubicBezTo>
                      <a:pt x="52" y="5"/>
                      <a:pt x="53" y="3"/>
                      <a:pt x="54" y="3"/>
                    </a:cubicBezTo>
                    <a:cubicBezTo>
                      <a:pt x="55" y="2"/>
                      <a:pt x="56" y="3"/>
                      <a:pt x="56" y="2"/>
                    </a:cubicBezTo>
                    <a:cubicBezTo>
                      <a:pt x="57" y="2"/>
                      <a:pt x="59" y="2"/>
                      <a:pt x="60" y="1"/>
                    </a:cubicBezTo>
                    <a:cubicBezTo>
                      <a:pt x="61" y="2"/>
                      <a:pt x="61" y="0"/>
                      <a:pt x="62" y="1"/>
                    </a:cubicBezTo>
                    <a:cubicBezTo>
                      <a:pt x="62" y="2"/>
                      <a:pt x="61" y="2"/>
                      <a:pt x="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7" name="Freeform 1552">
                <a:extLst>
                  <a:ext uri="{FF2B5EF4-FFF2-40B4-BE49-F238E27FC236}">
                    <a16:creationId xmlns:a16="http://schemas.microsoft.com/office/drawing/2014/main" id="{295D8B03-581B-42D7-BBE2-4D945CCE7374}"/>
                  </a:ext>
                </a:extLst>
              </p:cNvPr>
              <p:cNvSpPr/>
              <p:nvPr/>
            </p:nvSpPr>
            <p:spPr bwMode="auto">
              <a:xfrm>
                <a:off x="3730" y="183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8" name="Freeform 1553">
                <a:extLst>
                  <a:ext uri="{FF2B5EF4-FFF2-40B4-BE49-F238E27FC236}">
                    <a16:creationId xmlns:a16="http://schemas.microsoft.com/office/drawing/2014/main" id="{DC8DAB57-B434-4BF1-8F7D-4CD1391BE778}"/>
                  </a:ext>
                </a:extLst>
              </p:cNvPr>
              <p:cNvSpPr/>
              <p:nvPr/>
            </p:nvSpPr>
            <p:spPr bwMode="auto">
              <a:xfrm>
                <a:off x="2755" y="1839"/>
                <a:ext cx="13" cy="5"/>
              </a:xfrm>
              <a:custGeom>
                <a:gdLst>
                  <a:gd name="T0" fmla="*/ 5 w 5"/>
                  <a:gd name="T1" fmla="*/ 0 h 2"/>
                  <a:gd name="T2" fmla="*/ 0 w 5"/>
                  <a:gd name="T3" fmla="*/ 2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4" y="1"/>
                      <a:pt x="2" y="1"/>
                      <a:pt x="0" y="2"/>
                    </a:cubicBezTo>
                    <a:cubicBezTo>
                      <a:pt x="1" y="1"/>
                      <a:pt x="1" y="1"/>
                      <a:pt x="1" y="1"/>
                    </a:cubicBezTo>
                    <a:cubicBezTo>
                      <a:pt x="0" y="1"/>
                      <a:pt x="0" y="1"/>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9" name="Freeform 1554">
                <a:extLst>
                  <a:ext uri="{FF2B5EF4-FFF2-40B4-BE49-F238E27FC236}">
                    <a16:creationId xmlns:a16="http://schemas.microsoft.com/office/drawing/2014/main" id="{7C1240FB-1E10-4E92-B501-415D3D5F1337}"/>
                  </a:ext>
                </a:extLst>
              </p:cNvPr>
              <p:cNvSpPr/>
              <p:nvPr/>
            </p:nvSpPr>
            <p:spPr bwMode="auto">
              <a:xfrm>
                <a:off x="3834" y="184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0" name="Freeform 1555">
                <a:extLst>
                  <a:ext uri="{FF2B5EF4-FFF2-40B4-BE49-F238E27FC236}">
                    <a16:creationId xmlns:a16="http://schemas.microsoft.com/office/drawing/2014/main" id="{5CA631B1-2783-4BC5-A2AF-FB08480375B9}"/>
                  </a:ext>
                </a:extLst>
              </p:cNvPr>
              <p:cNvSpPr/>
              <p:nvPr/>
            </p:nvSpPr>
            <p:spPr bwMode="auto">
              <a:xfrm>
                <a:off x="1927" y="1842"/>
                <a:ext cx="21" cy="16"/>
              </a:xfrm>
              <a:custGeom>
                <a:gdLst>
                  <a:gd name="T0" fmla="*/ 8 w 8"/>
                  <a:gd name="T1" fmla="*/ 1 h 6"/>
                  <a:gd name="T2" fmla="*/ 7 w 8"/>
                  <a:gd name="T3" fmla="*/ 2 h 6"/>
                  <a:gd name="T4" fmla="*/ 6 w 8"/>
                  <a:gd name="T5" fmla="*/ 4 h 6"/>
                  <a:gd name="T6" fmla="*/ 3 w 8"/>
                  <a:gd name="T7" fmla="*/ 6 h 6"/>
                  <a:gd name="T8" fmla="*/ 2 w 8"/>
                  <a:gd name="T9" fmla="*/ 4 h 6"/>
                  <a:gd name="T10" fmla="*/ 1 w 8"/>
                  <a:gd name="T11" fmla="*/ 4 h 6"/>
                  <a:gd name="T12" fmla="*/ 1 w 8"/>
                  <a:gd name="T13" fmla="*/ 4 h 6"/>
                  <a:gd name="T14" fmla="*/ 2 w 8"/>
                  <a:gd name="T15" fmla="*/ 4 h 6"/>
                  <a:gd name="T16" fmla="*/ 0 w 8"/>
                  <a:gd name="T17" fmla="*/ 3 h 6"/>
                  <a:gd name="T18" fmla="*/ 2 w 8"/>
                  <a:gd name="T19" fmla="*/ 3 h 6"/>
                  <a:gd name="T20" fmla="*/ 7 w 8"/>
                  <a:gd name="T21" fmla="*/ 0 h 6"/>
                  <a:gd name="T22" fmla="*/ 8 w 8"/>
                  <a:gd name="T23"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1"/>
                    </a:moveTo>
                    <a:cubicBezTo>
                      <a:pt x="8" y="2"/>
                      <a:pt x="7" y="2"/>
                      <a:pt x="7" y="2"/>
                    </a:cubicBezTo>
                    <a:cubicBezTo>
                      <a:pt x="6" y="4"/>
                      <a:pt x="6" y="4"/>
                      <a:pt x="6" y="4"/>
                    </a:cubicBezTo>
                    <a:cubicBezTo>
                      <a:pt x="5" y="5"/>
                      <a:pt x="2" y="4"/>
                      <a:pt x="3" y="6"/>
                    </a:cubicBezTo>
                    <a:cubicBezTo>
                      <a:pt x="2" y="5"/>
                      <a:pt x="4" y="4"/>
                      <a:pt x="2" y="4"/>
                    </a:cubicBezTo>
                    <a:cubicBezTo>
                      <a:pt x="2" y="4"/>
                      <a:pt x="1" y="5"/>
                      <a:pt x="1" y="4"/>
                    </a:cubicBezTo>
                    <a:cubicBezTo>
                      <a:pt x="1" y="4"/>
                      <a:pt x="1" y="4"/>
                      <a:pt x="1" y="4"/>
                    </a:cubicBezTo>
                    <a:cubicBezTo>
                      <a:pt x="2" y="4"/>
                      <a:pt x="2" y="4"/>
                      <a:pt x="2" y="4"/>
                    </a:cubicBezTo>
                    <a:cubicBezTo>
                      <a:pt x="0" y="3"/>
                      <a:pt x="0" y="3"/>
                      <a:pt x="0" y="3"/>
                    </a:cubicBezTo>
                    <a:cubicBezTo>
                      <a:pt x="1" y="3"/>
                      <a:pt x="1" y="1"/>
                      <a:pt x="2" y="3"/>
                    </a:cubicBezTo>
                    <a:cubicBezTo>
                      <a:pt x="4" y="2"/>
                      <a:pt x="5" y="1"/>
                      <a:pt x="7" y="0"/>
                    </a:cubicBezTo>
                    <a:cubicBezTo>
                      <a:pt x="7"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1" name="Freeform 1556">
                <a:extLst>
                  <a:ext uri="{FF2B5EF4-FFF2-40B4-BE49-F238E27FC236}">
                    <a16:creationId xmlns:a16="http://schemas.microsoft.com/office/drawing/2014/main" id="{2FA895EC-A12E-4409-944A-9960EBB13E79}"/>
                  </a:ext>
                </a:extLst>
              </p:cNvPr>
              <p:cNvSpPr/>
              <p:nvPr/>
            </p:nvSpPr>
            <p:spPr bwMode="auto">
              <a:xfrm>
                <a:off x="3821" y="1842"/>
                <a:ext cx="5" cy="2"/>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2" name="Freeform 1557">
                <a:extLst>
                  <a:ext uri="{FF2B5EF4-FFF2-40B4-BE49-F238E27FC236}">
                    <a16:creationId xmlns:a16="http://schemas.microsoft.com/office/drawing/2014/main" id="{92BDFE31-AEBA-4DFB-B28A-795E4556F0AB}"/>
                  </a:ext>
                </a:extLst>
              </p:cNvPr>
              <p:cNvSpPr/>
              <p:nvPr/>
            </p:nvSpPr>
            <p:spPr bwMode="auto">
              <a:xfrm>
                <a:off x="3666" y="1842"/>
                <a:ext cx="8" cy="5"/>
              </a:xfrm>
              <a:custGeom>
                <a:gdLst>
                  <a:gd name="T0" fmla="*/ 3 w 3"/>
                  <a:gd name="T1" fmla="*/ 1 h 2"/>
                  <a:gd name="T2" fmla="*/ 0 w 3"/>
                  <a:gd name="T3" fmla="*/ 2 h 2"/>
                  <a:gd name="T4" fmla="*/ 0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2"/>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3" name="Freeform 1558">
                <a:extLst>
                  <a:ext uri="{FF2B5EF4-FFF2-40B4-BE49-F238E27FC236}">
                    <a16:creationId xmlns:a16="http://schemas.microsoft.com/office/drawing/2014/main" id="{F2B3B75B-D2FF-47B4-97E7-3655098DCD00}"/>
                  </a:ext>
                </a:extLst>
              </p:cNvPr>
              <p:cNvSpPr/>
              <p:nvPr/>
            </p:nvSpPr>
            <p:spPr bwMode="auto">
              <a:xfrm>
                <a:off x="3703" y="184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4" name="Freeform 1559">
                <a:extLst>
                  <a:ext uri="{FF2B5EF4-FFF2-40B4-BE49-F238E27FC236}">
                    <a16:creationId xmlns:a16="http://schemas.microsoft.com/office/drawing/2014/main" id="{152D0C54-1206-4591-930D-83EFE96CBE41}"/>
                  </a:ext>
                </a:extLst>
              </p:cNvPr>
              <p:cNvSpPr/>
              <p:nvPr/>
            </p:nvSpPr>
            <p:spPr bwMode="auto">
              <a:xfrm>
                <a:off x="3733" y="1844"/>
                <a:ext cx="10" cy="3"/>
              </a:xfrm>
              <a:custGeom>
                <a:gdLst>
                  <a:gd name="T0" fmla="*/ 3 w 4"/>
                  <a:gd name="T1" fmla="*/ 1 h 1"/>
                  <a:gd name="T2" fmla="*/ 1 w 4"/>
                  <a:gd name="T3" fmla="*/ 1 h 1"/>
                  <a:gd name="T4" fmla="*/ 0 w 4"/>
                  <a:gd name="T5" fmla="*/ 1 h 1"/>
                  <a:gd name="T6" fmla="*/ 2 w 4"/>
                  <a:gd name="T7" fmla="*/ 0 h 1"/>
                  <a:gd name="T8" fmla="*/ 4 w 4"/>
                  <a:gd name="T9" fmla="*/ 0 h 1"/>
                  <a:gd name="T10" fmla="*/ 3 w 4"/>
                  <a:gd name="T11" fmla="*/ 1 h 1"/>
                </a:gdLst>
                <a:cxnLst>
                  <a:cxn ang="0">
                    <a:pos x="T0" y="T1"/>
                  </a:cxn>
                  <a:cxn ang="0">
                    <a:pos x="T2" y="T3"/>
                  </a:cxn>
                  <a:cxn ang="0">
                    <a:pos x="T4" y="T5"/>
                  </a:cxn>
                  <a:cxn ang="0">
                    <a:pos x="T6" y="T7"/>
                  </a:cxn>
                  <a:cxn ang="0">
                    <a:pos x="T8" y="T9"/>
                  </a:cxn>
                  <a:cxn ang="0">
                    <a:pos x="T10" y="T11"/>
                  </a:cxn>
                </a:cxnLst>
                <a:rect l="0" t="0" r="r" b="b"/>
                <a:pathLst>
                  <a:path w="4" h="1">
                    <a:moveTo>
                      <a:pt x="3" y="1"/>
                    </a:moveTo>
                    <a:cubicBezTo>
                      <a:pt x="1" y="1"/>
                      <a:pt x="1" y="1"/>
                      <a:pt x="1" y="1"/>
                    </a:cubicBezTo>
                    <a:cubicBezTo>
                      <a:pt x="0" y="1"/>
                      <a:pt x="0" y="1"/>
                      <a:pt x="0" y="1"/>
                    </a:cubicBezTo>
                    <a:cubicBezTo>
                      <a:pt x="1" y="1"/>
                      <a:pt x="2" y="1"/>
                      <a:pt x="2" y="0"/>
                    </a:cubicBezTo>
                    <a:cubicBezTo>
                      <a:pt x="4" y="0"/>
                      <a:pt x="4"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5" name="Freeform 1560">
                <a:extLst>
                  <a:ext uri="{FF2B5EF4-FFF2-40B4-BE49-F238E27FC236}">
                    <a16:creationId xmlns:a16="http://schemas.microsoft.com/office/drawing/2014/main" id="{5F08A3BA-5B97-4F21-A472-44C6475E2382}"/>
                  </a:ext>
                </a:extLst>
              </p:cNvPr>
              <p:cNvSpPr/>
              <p:nvPr/>
            </p:nvSpPr>
            <p:spPr bwMode="auto">
              <a:xfrm>
                <a:off x="4158" y="1844"/>
                <a:ext cx="45" cy="11"/>
              </a:xfrm>
              <a:custGeom>
                <a:gdLst>
                  <a:gd name="T0" fmla="*/ 17 w 17"/>
                  <a:gd name="T1" fmla="*/ 0 h 4"/>
                  <a:gd name="T2" fmla="*/ 13 w 17"/>
                  <a:gd name="T3" fmla="*/ 1 h 4"/>
                  <a:gd name="T4" fmla="*/ 1 w 17"/>
                  <a:gd name="T5" fmla="*/ 3 h 4"/>
                  <a:gd name="T6" fmla="*/ 0 w 17"/>
                  <a:gd name="T7" fmla="*/ 3 h 4"/>
                  <a:gd name="T8" fmla="*/ 6 w 17"/>
                  <a:gd name="T9" fmla="*/ 2 h 4"/>
                  <a:gd name="T10" fmla="*/ 9 w 17"/>
                  <a:gd name="T11" fmla="*/ 1 h 4"/>
                  <a:gd name="T12" fmla="*/ 16 w 17"/>
                  <a:gd name="T13" fmla="*/ 0 h 4"/>
                  <a:gd name="T14" fmla="*/ 17 w 17"/>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0"/>
                    </a:moveTo>
                    <a:cubicBezTo>
                      <a:pt x="16" y="1"/>
                      <a:pt x="14" y="0"/>
                      <a:pt x="13" y="1"/>
                    </a:cubicBezTo>
                    <a:cubicBezTo>
                      <a:pt x="10" y="2"/>
                      <a:pt x="5" y="3"/>
                      <a:pt x="1" y="3"/>
                    </a:cubicBezTo>
                    <a:cubicBezTo>
                      <a:pt x="0" y="3"/>
                      <a:pt x="0" y="3"/>
                      <a:pt x="0" y="3"/>
                    </a:cubicBezTo>
                    <a:cubicBezTo>
                      <a:pt x="3" y="4"/>
                      <a:pt x="4" y="1"/>
                      <a:pt x="6" y="2"/>
                    </a:cubicBezTo>
                    <a:cubicBezTo>
                      <a:pt x="6" y="1"/>
                      <a:pt x="8" y="2"/>
                      <a:pt x="9" y="1"/>
                    </a:cubicBezTo>
                    <a:cubicBezTo>
                      <a:pt x="11" y="0"/>
                      <a:pt x="14" y="1"/>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6" name="Freeform 1561">
                <a:extLst>
                  <a:ext uri="{FF2B5EF4-FFF2-40B4-BE49-F238E27FC236}">
                    <a16:creationId xmlns:a16="http://schemas.microsoft.com/office/drawing/2014/main" id="{48699225-9354-4053-A49D-848FC5A7D074}"/>
                  </a:ext>
                </a:extLst>
              </p:cNvPr>
              <p:cNvSpPr/>
              <p:nvPr/>
            </p:nvSpPr>
            <p:spPr bwMode="auto">
              <a:xfrm>
                <a:off x="4206" y="1844"/>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7" name="Freeform 1562">
                <a:extLst>
                  <a:ext uri="{FF2B5EF4-FFF2-40B4-BE49-F238E27FC236}">
                    <a16:creationId xmlns:a16="http://schemas.microsoft.com/office/drawing/2014/main" id="{110E5E40-E176-4B9D-8699-0721576732B4}"/>
                  </a:ext>
                </a:extLst>
              </p:cNvPr>
              <p:cNvSpPr/>
              <p:nvPr/>
            </p:nvSpPr>
            <p:spPr bwMode="auto">
              <a:xfrm>
                <a:off x="3655" y="1844"/>
                <a:ext cx="11" cy="6"/>
              </a:xfrm>
              <a:custGeom>
                <a:gdLst>
                  <a:gd name="T0" fmla="*/ 4 w 4"/>
                  <a:gd name="T1" fmla="*/ 1 h 2"/>
                  <a:gd name="T2" fmla="*/ 0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2"/>
                      <a:pt x="0"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8" name="Freeform 1563">
                <a:extLst>
                  <a:ext uri="{FF2B5EF4-FFF2-40B4-BE49-F238E27FC236}">
                    <a16:creationId xmlns:a16="http://schemas.microsoft.com/office/drawing/2014/main" id="{31392B36-1CD8-44AD-B28C-41E837A26394}"/>
                  </a:ext>
                </a:extLst>
              </p:cNvPr>
              <p:cNvSpPr/>
              <p:nvPr/>
            </p:nvSpPr>
            <p:spPr bwMode="auto">
              <a:xfrm>
                <a:off x="4112" y="1844"/>
                <a:ext cx="5" cy="9"/>
              </a:xfrm>
              <a:custGeom>
                <a:gdLst>
                  <a:gd name="T0" fmla="*/ 2 w 2"/>
                  <a:gd name="T1" fmla="*/ 2 h 3"/>
                  <a:gd name="T2" fmla="*/ 0 w 2"/>
                  <a:gd name="T3" fmla="*/ 2 h 3"/>
                  <a:gd name="T4" fmla="*/ 0 w 2"/>
                  <a:gd name="T5" fmla="*/ 1 h 3"/>
                  <a:gd name="T6" fmla="*/ 2 w 2"/>
                  <a:gd name="T7" fmla="*/ 2 h 3"/>
                </a:gdLst>
                <a:cxnLst>
                  <a:cxn ang="0">
                    <a:pos x="T0" y="T1"/>
                  </a:cxn>
                  <a:cxn ang="0">
                    <a:pos x="T2" y="T3"/>
                  </a:cxn>
                  <a:cxn ang="0">
                    <a:pos x="T4" y="T5"/>
                  </a:cxn>
                  <a:cxn ang="0">
                    <a:pos x="T6" y="T7"/>
                  </a:cxn>
                </a:cxnLst>
                <a:rect l="0" t="0" r="r" b="b"/>
                <a:pathLst>
                  <a:path w="2" h="3">
                    <a:moveTo>
                      <a:pt x="2" y="2"/>
                    </a:moveTo>
                    <a:cubicBezTo>
                      <a:pt x="1" y="3"/>
                      <a:pt x="1" y="2"/>
                      <a:pt x="0" y="2"/>
                    </a:cubicBezTo>
                    <a:cubicBezTo>
                      <a:pt x="0" y="1"/>
                      <a:pt x="0" y="1"/>
                      <a:pt x="0" y="1"/>
                    </a:cubicBezTo>
                    <a:cubicBezTo>
                      <a:pt x="2" y="0"/>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9" name="Freeform 1564">
                <a:extLst>
                  <a:ext uri="{FF2B5EF4-FFF2-40B4-BE49-F238E27FC236}">
                    <a16:creationId xmlns:a16="http://schemas.microsoft.com/office/drawing/2014/main" id="{EC1FFADD-6527-470A-8DC6-B7997ABD6397}"/>
                  </a:ext>
                </a:extLst>
              </p:cNvPr>
              <p:cNvSpPr/>
              <p:nvPr/>
            </p:nvSpPr>
            <p:spPr bwMode="auto">
              <a:xfrm>
                <a:off x="3239" y="1847"/>
                <a:ext cx="2" cy="3"/>
              </a:xfrm>
              <a:custGeom>
                <a:gdLst>
                  <a:gd name="T0" fmla="*/ 1 w 1"/>
                  <a:gd name="T1" fmla="*/ 0 h 1"/>
                  <a:gd name="T2" fmla="*/ 0 w 1"/>
                  <a:gd name="T3" fmla="*/ 1 h 1"/>
                  <a:gd name="T4" fmla="*/ 1 w 1"/>
                  <a:gd name="T5" fmla="*/ 1 h 1"/>
                  <a:gd name="T6" fmla="*/ 1 w 1"/>
                  <a:gd name="T7" fmla="*/ 1 h 1"/>
                  <a:gd name="T8" fmla="*/ 0 w 1"/>
                  <a:gd name="T9" fmla="*/ 1 h 1"/>
                  <a:gd name="T10" fmla="*/ 0 w 1"/>
                  <a:gd name="T11" fmla="*/ 0 h 1"/>
                  <a:gd name="T12" fmla="*/ 1 w 1"/>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1"/>
                    </a:cubicBezTo>
                    <a:cubicBezTo>
                      <a:pt x="1" y="1"/>
                      <a:pt x="1" y="1"/>
                      <a:pt x="1" y="1"/>
                    </a:cubicBezTo>
                    <a:cubicBezTo>
                      <a:pt x="1" y="1"/>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0" name="Freeform 1565">
                <a:extLst>
                  <a:ext uri="{FF2B5EF4-FFF2-40B4-BE49-F238E27FC236}">
                    <a16:creationId xmlns:a16="http://schemas.microsoft.com/office/drawing/2014/main" id="{655E3017-E004-47D1-B4B5-FA50F6455F32}"/>
                  </a:ext>
                </a:extLst>
              </p:cNvPr>
              <p:cNvSpPr/>
              <p:nvPr/>
            </p:nvSpPr>
            <p:spPr bwMode="auto">
              <a:xfrm>
                <a:off x="3687" y="1847"/>
                <a:ext cx="27" cy="16"/>
              </a:xfrm>
              <a:custGeom>
                <a:gdLst>
                  <a:gd name="T0" fmla="*/ 7 w 10"/>
                  <a:gd name="T1" fmla="*/ 4 h 6"/>
                  <a:gd name="T2" fmla="*/ 0 w 10"/>
                  <a:gd name="T3" fmla="*/ 6 h 6"/>
                  <a:gd name="T4" fmla="*/ 7 w 10"/>
                  <a:gd name="T5" fmla="*/ 2 h 6"/>
                  <a:gd name="T6" fmla="*/ 7 w 10"/>
                  <a:gd name="T7" fmla="*/ 3 h 6"/>
                  <a:gd name="T8" fmla="*/ 8 w 10"/>
                  <a:gd name="T9" fmla="*/ 2 h 6"/>
                  <a:gd name="T10" fmla="*/ 7 w 10"/>
                  <a:gd name="T11" fmla="*/ 1 h 6"/>
                  <a:gd name="T12" fmla="*/ 8 w 10"/>
                  <a:gd name="T13" fmla="*/ 0 h 6"/>
                  <a:gd name="T14" fmla="*/ 7 w 10"/>
                  <a:gd name="T15" fmla="*/ 4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5" y="4"/>
                      <a:pt x="2" y="5"/>
                      <a:pt x="0" y="6"/>
                    </a:cubicBezTo>
                    <a:cubicBezTo>
                      <a:pt x="0" y="1"/>
                      <a:pt x="5" y="6"/>
                      <a:pt x="7" y="2"/>
                    </a:cubicBezTo>
                    <a:cubicBezTo>
                      <a:pt x="7" y="3"/>
                      <a:pt x="7" y="3"/>
                      <a:pt x="7" y="3"/>
                    </a:cubicBezTo>
                    <a:cubicBezTo>
                      <a:pt x="8" y="2"/>
                      <a:pt x="8" y="2"/>
                      <a:pt x="8" y="2"/>
                    </a:cubicBezTo>
                    <a:cubicBezTo>
                      <a:pt x="7" y="1"/>
                      <a:pt x="7" y="1"/>
                      <a:pt x="7" y="1"/>
                    </a:cubicBezTo>
                    <a:cubicBezTo>
                      <a:pt x="8" y="0"/>
                      <a:pt x="8" y="0"/>
                      <a:pt x="8" y="0"/>
                    </a:cubicBezTo>
                    <a:cubicBezTo>
                      <a:pt x="9" y="1"/>
                      <a:pt x="10"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1" name="Freeform 1566">
                <a:extLst>
                  <a:ext uri="{FF2B5EF4-FFF2-40B4-BE49-F238E27FC236}">
                    <a16:creationId xmlns:a16="http://schemas.microsoft.com/office/drawing/2014/main" id="{4E379E5D-C712-4056-9EFA-4E45976B1A27}"/>
                  </a:ext>
                </a:extLst>
              </p:cNvPr>
              <p:cNvSpPr/>
              <p:nvPr/>
            </p:nvSpPr>
            <p:spPr bwMode="auto">
              <a:xfrm>
                <a:off x="3922" y="1847"/>
                <a:ext cx="3"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2"/>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2" name="Freeform 1567">
                <a:extLst>
                  <a:ext uri="{FF2B5EF4-FFF2-40B4-BE49-F238E27FC236}">
                    <a16:creationId xmlns:a16="http://schemas.microsoft.com/office/drawing/2014/main" id="{A2A096D5-88EA-4C71-8609-A0792DEBE24A}"/>
                  </a:ext>
                </a:extLst>
              </p:cNvPr>
              <p:cNvSpPr/>
              <p:nvPr/>
            </p:nvSpPr>
            <p:spPr bwMode="auto">
              <a:xfrm>
                <a:off x="3231" y="184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3" name="Freeform 1568">
                <a:extLst>
                  <a:ext uri="{FF2B5EF4-FFF2-40B4-BE49-F238E27FC236}">
                    <a16:creationId xmlns:a16="http://schemas.microsoft.com/office/drawing/2014/main" id="{D76D46B0-F57E-46F2-93BA-BFE08E058D36}"/>
                  </a:ext>
                </a:extLst>
              </p:cNvPr>
              <p:cNvSpPr/>
              <p:nvPr/>
            </p:nvSpPr>
            <p:spPr bwMode="auto">
              <a:xfrm>
                <a:off x="3645" y="1847"/>
                <a:ext cx="5" cy="8"/>
              </a:xfrm>
              <a:custGeom>
                <a:gdLst>
                  <a:gd name="T0" fmla="*/ 2 w 2"/>
                  <a:gd name="T1" fmla="*/ 1 h 3"/>
                  <a:gd name="T2" fmla="*/ 2 w 2"/>
                  <a:gd name="T3" fmla="*/ 2 h 3"/>
                  <a:gd name="T4" fmla="*/ 0 w 2"/>
                  <a:gd name="T5" fmla="*/ 1 h 3"/>
                  <a:gd name="T6" fmla="*/ 1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2" y="1"/>
                      <a:pt x="1" y="3"/>
                      <a:pt x="0" y="1"/>
                    </a:cubicBezTo>
                    <a:cubicBezTo>
                      <a:pt x="1" y="2"/>
                      <a:pt x="1" y="2"/>
                      <a:pt x="1"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4" name="Freeform 1569">
                <a:extLst>
                  <a:ext uri="{FF2B5EF4-FFF2-40B4-BE49-F238E27FC236}">
                    <a16:creationId xmlns:a16="http://schemas.microsoft.com/office/drawing/2014/main" id="{1CA974E7-B07D-4226-A2C0-D4367E936B67}"/>
                  </a:ext>
                </a:extLst>
              </p:cNvPr>
              <p:cNvSpPr/>
              <p:nvPr/>
            </p:nvSpPr>
            <p:spPr bwMode="auto">
              <a:xfrm>
                <a:off x="3679" y="1850"/>
                <a:ext cx="14" cy="8"/>
              </a:xfrm>
              <a:custGeom>
                <a:gdLst>
                  <a:gd name="T0" fmla="*/ 5 w 5"/>
                  <a:gd name="T1" fmla="*/ 0 h 3"/>
                  <a:gd name="T2" fmla="*/ 2 w 5"/>
                  <a:gd name="T3" fmla="*/ 3 h 3"/>
                  <a:gd name="T4" fmla="*/ 0 w 5"/>
                  <a:gd name="T5" fmla="*/ 3 h 3"/>
                  <a:gd name="T6" fmla="*/ 4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1"/>
                      <a:pt x="2" y="1"/>
                      <a:pt x="2" y="3"/>
                    </a:cubicBezTo>
                    <a:cubicBezTo>
                      <a:pt x="1" y="3"/>
                      <a:pt x="1" y="3"/>
                      <a:pt x="0" y="3"/>
                    </a:cubicBezTo>
                    <a:cubicBezTo>
                      <a:pt x="0" y="1"/>
                      <a:pt x="4" y="2"/>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5" name="Freeform 1570">
                <a:extLst>
                  <a:ext uri="{FF2B5EF4-FFF2-40B4-BE49-F238E27FC236}">
                    <a16:creationId xmlns:a16="http://schemas.microsoft.com/office/drawing/2014/main" id="{E31C5DC5-26F0-4152-9E5E-2CAF432DED1D}"/>
                  </a:ext>
                </a:extLst>
              </p:cNvPr>
              <p:cNvSpPr/>
              <p:nvPr/>
            </p:nvSpPr>
            <p:spPr bwMode="auto">
              <a:xfrm>
                <a:off x="4403" y="1850"/>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6" name="Freeform 1571">
                <a:extLst>
                  <a:ext uri="{FF2B5EF4-FFF2-40B4-BE49-F238E27FC236}">
                    <a16:creationId xmlns:a16="http://schemas.microsoft.com/office/drawing/2014/main" id="{0B136D65-4579-444D-BA70-5926C5C442F5}"/>
                  </a:ext>
                </a:extLst>
              </p:cNvPr>
              <p:cNvSpPr/>
              <p:nvPr/>
            </p:nvSpPr>
            <p:spPr bwMode="auto">
              <a:xfrm>
                <a:off x="3711" y="1850"/>
                <a:ext cx="14" cy="11"/>
              </a:xfrm>
              <a:custGeom>
                <a:gdLst>
                  <a:gd name="T0" fmla="*/ 5 w 5"/>
                  <a:gd name="T1" fmla="*/ 2 h 4"/>
                  <a:gd name="T2" fmla="*/ 1 w 5"/>
                  <a:gd name="T3" fmla="*/ 4 h 4"/>
                  <a:gd name="T4" fmla="*/ 0 w 5"/>
                  <a:gd name="T5" fmla="*/ 4 h 4"/>
                  <a:gd name="T6" fmla="*/ 1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1" y="4"/>
                      <a:pt x="1" y="4"/>
                      <a:pt x="1" y="4"/>
                    </a:cubicBezTo>
                    <a:cubicBezTo>
                      <a:pt x="0" y="4"/>
                      <a:pt x="0" y="4"/>
                      <a:pt x="0" y="4"/>
                    </a:cubicBezTo>
                    <a:cubicBezTo>
                      <a:pt x="2" y="3"/>
                      <a:pt x="0" y="3"/>
                      <a:pt x="1" y="2"/>
                    </a:cubicBezTo>
                    <a:cubicBezTo>
                      <a:pt x="2" y="1"/>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7" name="Freeform 1572">
                <a:extLst>
                  <a:ext uri="{FF2B5EF4-FFF2-40B4-BE49-F238E27FC236}">
                    <a16:creationId xmlns:a16="http://schemas.microsoft.com/office/drawing/2014/main" id="{2862ABF7-6960-4DC7-ADCB-5EE540614044}"/>
                  </a:ext>
                </a:extLst>
              </p:cNvPr>
              <p:cNvSpPr/>
              <p:nvPr/>
            </p:nvSpPr>
            <p:spPr bwMode="auto">
              <a:xfrm>
                <a:off x="3802" y="1853"/>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0"/>
                      <a:pt x="1" y="1"/>
                      <a:pt x="0" y="2"/>
                    </a:cubicBezTo>
                    <a:cubicBezTo>
                      <a:pt x="0" y="1"/>
                      <a:pt x="2" y="0"/>
                      <a:pt x="2" y="1"/>
                    </a:cubicBezTo>
                    <a:cubicBezTo>
                      <a:pt x="3" y="0"/>
                      <a:pt x="3" y="0"/>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8" name="Freeform 1573">
                <a:extLst>
                  <a:ext uri="{FF2B5EF4-FFF2-40B4-BE49-F238E27FC236}">
                    <a16:creationId xmlns:a16="http://schemas.microsoft.com/office/drawing/2014/main" id="{B8292E68-DAFD-4091-8C7E-4AAF56801B1E}"/>
                  </a:ext>
                </a:extLst>
              </p:cNvPr>
              <p:cNvSpPr/>
              <p:nvPr/>
            </p:nvSpPr>
            <p:spPr bwMode="auto">
              <a:xfrm>
                <a:off x="3920" y="18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9" name="Freeform 1574">
                <a:extLst>
                  <a:ext uri="{FF2B5EF4-FFF2-40B4-BE49-F238E27FC236}">
                    <a16:creationId xmlns:a16="http://schemas.microsoft.com/office/drawing/2014/main" id="{F4866255-B026-4EFC-AFBC-C0092CF0F846}"/>
                  </a:ext>
                </a:extLst>
              </p:cNvPr>
              <p:cNvSpPr/>
              <p:nvPr/>
            </p:nvSpPr>
            <p:spPr bwMode="auto">
              <a:xfrm>
                <a:off x="4144" y="1853"/>
                <a:ext cx="14" cy="5"/>
              </a:xfrm>
              <a:custGeom>
                <a:gdLst>
                  <a:gd name="T0" fmla="*/ 5 w 5"/>
                  <a:gd name="T1" fmla="*/ 0 h 2"/>
                  <a:gd name="T2" fmla="*/ 0 w 5"/>
                  <a:gd name="T3" fmla="*/ 1 h 2"/>
                  <a:gd name="T4" fmla="*/ 3 w 5"/>
                  <a:gd name="T5" fmla="*/ 1 h 2"/>
                  <a:gd name="T6" fmla="*/ 5 w 5"/>
                  <a:gd name="T7" fmla="*/ 0 h 2"/>
                </a:gdLst>
                <a:cxnLst>
                  <a:cxn ang="0">
                    <a:pos x="T0" y="T1"/>
                  </a:cxn>
                  <a:cxn ang="0">
                    <a:pos x="T2" y="T3"/>
                  </a:cxn>
                  <a:cxn ang="0">
                    <a:pos x="T4" y="T5"/>
                  </a:cxn>
                  <a:cxn ang="0">
                    <a:pos x="T6" y="T7"/>
                  </a:cxn>
                </a:cxnLst>
                <a:rect l="0" t="0" r="r" b="b"/>
                <a:pathLst>
                  <a:path w="5" h="2">
                    <a:moveTo>
                      <a:pt x="5" y="0"/>
                    </a:moveTo>
                    <a:cubicBezTo>
                      <a:pt x="4" y="1"/>
                      <a:pt x="1" y="2"/>
                      <a:pt x="0" y="1"/>
                    </a:cubicBezTo>
                    <a:cubicBezTo>
                      <a:pt x="1" y="1"/>
                      <a:pt x="2" y="0"/>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0" name="Freeform 1575">
                <a:extLst>
                  <a:ext uri="{FF2B5EF4-FFF2-40B4-BE49-F238E27FC236}">
                    <a16:creationId xmlns:a16="http://schemas.microsoft.com/office/drawing/2014/main" id="{7899438C-DE2C-4C4B-B212-433C6D5180DA}"/>
                  </a:ext>
                </a:extLst>
              </p:cNvPr>
              <p:cNvSpPr/>
              <p:nvPr/>
            </p:nvSpPr>
            <p:spPr bwMode="auto">
              <a:xfrm>
                <a:off x="1953" y="1855"/>
                <a:ext cx="6"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1" name="Freeform 1576">
                <a:extLst>
                  <a:ext uri="{FF2B5EF4-FFF2-40B4-BE49-F238E27FC236}">
                    <a16:creationId xmlns:a16="http://schemas.microsoft.com/office/drawing/2014/main" id="{78A06440-42E0-4A00-A1B4-2CF03C93E114}"/>
                  </a:ext>
                </a:extLst>
              </p:cNvPr>
              <p:cNvSpPr/>
              <p:nvPr/>
            </p:nvSpPr>
            <p:spPr bwMode="auto">
              <a:xfrm>
                <a:off x="4139" y="1855"/>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2" name="Freeform 1577">
                <a:extLst>
                  <a:ext uri="{FF2B5EF4-FFF2-40B4-BE49-F238E27FC236}">
                    <a16:creationId xmlns:a16="http://schemas.microsoft.com/office/drawing/2014/main" id="{336797E1-D40D-4B66-8047-4558D3A6A57C}"/>
                  </a:ext>
                </a:extLst>
              </p:cNvPr>
              <p:cNvSpPr/>
              <p:nvPr/>
            </p:nvSpPr>
            <p:spPr bwMode="auto">
              <a:xfrm>
                <a:off x="3784" y="1858"/>
                <a:ext cx="8" cy="3"/>
              </a:xfrm>
              <a:custGeom>
                <a:gdLst>
                  <a:gd name="T0" fmla="*/ 3 w 3"/>
                  <a:gd name="T1" fmla="*/ 0 h 1"/>
                  <a:gd name="T2" fmla="*/ 0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1"/>
                      <a:pt x="0" y="1"/>
                    </a:cubicBezTo>
                    <a:cubicBezTo>
                      <a:pt x="0" y="1"/>
                      <a:pt x="0" y="1"/>
                      <a:pt x="0" y="1"/>
                    </a:cubicBezTo>
                    <a:cubicBezTo>
                      <a:pt x="1" y="1"/>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3" name="Freeform 1578">
                <a:extLst>
                  <a:ext uri="{FF2B5EF4-FFF2-40B4-BE49-F238E27FC236}">
                    <a16:creationId xmlns:a16="http://schemas.microsoft.com/office/drawing/2014/main" id="{49044B45-1927-494D-99DB-0DFD445F3601}"/>
                  </a:ext>
                </a:extLst>
              </p:cNvPr>
              <p:cNvSpPr/>
              <p:nvPr/>
            </p:nvSpPr>
            <p:spPr bwMode="auto">
              <a:xfrm>
                <a:off x="3794" y="1855"/>
                <a:ext cx="6"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4" name="Freeform 1579">
                <a:extLst>
                  <a:ext uri="{FF2B5EF4-FFF2-40B4-BE49-F238E27FC236}">
                    <a16:creationId xmlns:a16="http://schemas.microsoft.com/office/drawing/2014/main" id="{64D93BFF-CC53-4674-9C45-02EBC1C1DC67}"/>
                  </a:ext>
                </a:extLst>
              </p:cNvPr>
              <p:cNvSpPr/>
              <p:nvPr/>
            </p:nvSpPr>
            <p:spPr bwMode="auto">
              <a:xfrm>
                <a:off x="3837" y="185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5" name="Freeform 1580">
                <a:extLst>
                  <a:ext uri="{FF2B5EF4-FFF2-40B4-BE49-F238E27FC236}">
                    <a16:creationId xmlns:a16="http://schemas.microsoft.com/office/drawing/2014/main" id="{63B19DFF-0544-4DEB-B427-4EDD125A5C81}"/>
                  </a:ext>
                </a:extLst>
              </p:cNvPr>
              <p:cNvSpPr/>
              <p:nvPr/>
            </p:nvSpPr>
            <p:spPr bwMode="auto">
              <a:xfrm>
                <a:off x="3901" y="1855"/>
                <a:ext cx="5" cy="8"/>
              </a:xfrm>
              <a:custGeom>
                <a:gdLst>
                  <a:gd name="T0" fmla="*/ 2 w 2"/>
                  <a:gd name="T1" fmla="*/ 1 h 3"/>
                  <a:gd name="T2" fmla="*/ 1 w 2"/>
                  <a:gd name="T3" fmla="*/ 1 h 3"/>
                  <a:gd name="T4" fmla="*/ 2 w 2"/>
                  <a:gd name="T5" fmla="*/ 2 h 3"/>
                  <a:gd name="T6" fmla="*/ 1 w 2"/>
                  <a:gd name="T7" fmla="*/ 3 h 3"/>
                  <a:gd name="T8" fmla="*/ 0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1" y="1"/>
                      <a:pt x="1" y="1"/>
                      <a:pt x="1" y="1"/>
                    </a:cubicBezTo>
                    <a:cubicBezTo>
                      <a:pt x="2" y="2"/>
                      <a:pt x="2" y="2"/>
                      <a:pt x="2" y="2"/>
                    </a:cubicBezTo>
                    <a:cubicBezTo>
                      <a:pt x="1" y="3"/>
                      <a:pt x="1" y="3"/>
                      <a:pt x="1" y="3"/>
                    </a:cubicBezTo>
                    <a:cubicBezTo>
                      <a:pt x="1" y="2"/>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6" name="Freeform 1581">
                <a:extLst>
                  <a:ext uri="{FF2B5EF4-FFF2-40B4-BE49-F238E27FC236}">
                    <a16:creationId xmlns:a16="http://schemas.microsoft.com/office/drawing/2014/main" id="{6CF9A268-ACC2-4FEF-9414-CA9C879BE56C}"/>
                  </a:ext>
                </a:extLst>
              </p:cNvPr>
              <p:cNvSpPr/>
              <p:nvPr/>
            </p:nvSpPr>
            <p:spPr bwMode="auto">
              <a:xfrm>
                <a:off x="4061" y="1855"/>
                <a:ext cx="46" cy="19"/>
              </a:xfrm>
              <a:custGeom>
                <a:gdLst>
                  <a:gd name="T0" fmla="*/ 17 w 17"/>
                  <a:gd name="T1" fmla="*/ 1 h 7"/>
                  <a:gd name="T2" fmla="*/ 11 w 17"/>
                  <a:gd name="T3" fmla="*/ 3 h 7"/>
                  <a:gd name="T4" fmla="*/ 9 w 17"/>
                  <a:gd name="T5" fmla="*/ 4 h 7"/>
                  <a:gd name="T6" fmla="*/ 9 w 17"/>
                  <a:gd name="T7" fmla="*/ 5 h 7"/>
                  <a:gd name="T8" fmla="*/ 5 w 17"/>
                  <a:gd name="T9" fmla="*/ 5 h 7"/>
                  <a:gd name="T10" fmla="*/ 0 w 17"/>
                  <a:gd name="T11" fmla="*/ 5 h 7"/>
                  <a:gd name="T12" fmla="*/ 9 w 17"/>
                  <a:gd name="T13" fmla="*/ 2 h 7"/>
                  <a:gd name="T14" fmla="*/ 9 w 17"/>
                  <a:gd name="T15" fmla="*/ 3 h 7"/>
                  <a:gd name="T16" fmla="*/ 11 w 17"/>
                  <a:gd name="T17" fmla="*/ 2 h 7"/>
                  <a:gd name="T18" fmla="*/ 10 w 17"/>
                  <a:gd name="T19" fmla="*/ 2 h 7"/>
                  <a:gd name="T20" fmla="*/ 11 w 17"/>
                  <a:gd name="T21" fmla="*/ 1 h 7"/>
                  <a:gd name="T22" fmla="*/ 10 w 17"/>
                  <a:gd name="T23" fmla="*/ 2 h 7"/>
                  <a:gd name="T24" fmla="*/ 11 w 17"/>
                  <a:gd name="T25" fmla="*/ 2 h 7"/>
                  <a:gd name="T26" fmla="*/ 12 w 17"/>
                  <a:gd name="T27" fmla="*/ 2 h 7"/>
                  <a:gd name="T28" fmla="*/ 13 w 17"/>
                  <a:gd name="T29" fmla="*/ 2 h 7"/>
                  <a:gd name="T30" fmla="*/ 14 w 17"/>
                  <a:gd name="T31" fmla="*/ 1 h 7"/>
                  <a:gd name="T32" fmla="*/ 13 w 17"/>
                  <a:gd name="T33" fmla="*/ 1 h 7"/>
                  <a:gd name="T34" fmla="*/ 15 w 17"/>
                  <a:gd name="T35" fmla="*/ 1 h 7"/>
                  <a:gd name="T36" fmla="*/ 17 w 17"/>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17" y="1"/>
                    </a:moveTo>
                    <a:cubicBezTo>
                      <a:pt x="16" y="2"/>
                      <a:pt x="13" y="3"/>
                      <a:pt x="11" y="3"/>
                    </a:cubicBezTo>
                    <a:cubicBezTo>
                      <a:pt x="10" y="4"/>
                      <a:pt x="9" y="3"/>
                      <a:pt x="9" y="4"/>
                    </a:cubicBezTo>
                    <a:cubicBezTo>
                      <a:pt x="9" y="5"/>
                      <a:pt x="9" y="5"/>
                      <a:pt x="9" y="5"/>
                    </a:cubicBezTo>
                    <a:cubicBezTo>
                      <a:pt x="8" y="4"/>
                      <a:pt x="7" y="5"/>
                      <a:pt x="5" y="5"/>
                    </a:cubicBezTo>
                    <a:cubicBezTo>
                      <a:pt x="3" y="5"/>
                      <a:pt x="2" y="7"/>
                      <a:pt x="0" y="5"/>
                    </a:cubicBezTo>
                    <a:cubicBezTo>
                      <a:pt x="4" y="5"/>
                      <a:pt x="6" y="3"/>
                      <a:pt x="9" y="2"/>
                    </a:cubicBezTo>
                    <a:cubicBezTo>
                      <a:pt x="9" y="3"/>
                      <a:pt x="9" y="3"/>
                      <a:pt x="9" y="3"/>
                    </a:cubicBezTo>
                    <a:cubicBezTo>
                      <a:pt x="10" y="3"/>
                      <a:pt x="10" y="3"/>
                      <a:pt x="11" y="2"/>
                    </a:cubicBezTo>
                    <a:cubicBezTo>
                      <a:pt x="10" y="2"/>
                      <a:pt x="10" y="2"/>
                      <a:pt x="10" y="2"/>
                    </a:cubicBezTo>
                    <a:cubicBezTo>
                      <a:pt x="11" y="1"/>
                      <a:pt x="11" y="1"/>
                      <a:pt x="11" y="1"/>
                    </a:cubicBezTo>
                    <a:cubicBezTo>
                      <a:pt x="10" y="2"/>
                      <a:pt x="10" y="2"/>
                      <a:pt x="10" y="2"/>
                    </a:cubicBezTo>
                    <a:cubicBezTo>
                      <a:pt x="11" y="2"/>
                      <a:pt x="11" y="2"/>
                      <a:pt x="11" y="2"/>
                    </a:cubicBezTo>
                    <a:cubicBezTo>
                      <a:pt x="12" y="2"/>
                      <a:pt x="12" y="2"/>
                      <a:pt x="12" y="2"/>
                    </a:cubicBezTo>
                    <a:cubicBezTo>
                      <a:pt x="12" y="2"/>
                      <a:pt x="12" y="2"/>
                      <a:pt x="13" y="2"/>
                    </a:cubicBezTo>
                    <a:cubicBezTo>
                      <a:pt x="14" y="1"/>
                      <a:pt x="14" y="1"/>
                      <a:pt x="14" y="1"/>
                    </a:cubicBezTo>
                    <a:cubicBezTo>
                      <a:pt x="13" y="1"/>
                      <a:pt x="13" y="1"/>
                      <a:pt x="13" y="1"/>
                    </a:cubicBezTo>
                    <a:cubicBezTo>
                      <a:pt x="13" y="0"/>
                      <a:pt x="15" y="1"/>
                      <a:pt x="15" y="1"/>
                    </a:cubicBez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7" name="Freeform 1582">
                <a:extLst>
                  <a:ext uri="{FF2B5EF4-FFF2-40B4-BE49-F238E27FC236}">
                    <a16:creationId xmlns:a16="http://schemas.microsoft.com/office/drawing/2014/main" id="{8D535523-A95F-4A01-B9B7-5799FEA57729}"/>
                  </a:ext>
                </a:extLst>
              </p:cNvPr>
              <p:cNvSpPr/>
              <p:nvPr/>
            </p:nvSpPr>
            <p:spPr bwMode="auto">
              <a:xfrm>
                <a:off x="4128" y="1858"/>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8" name="Freeform 1583">
                <a:extLst>
                  <a:ext uri="{FF2B5EF4-FFF2-40B4-BE49-F238E27FC236}">
                    <a16:creationId xmlns:a16="http://schemas.microsoft.com/office/drawing/2014/main" id="{4AD88705-95BA-425C-B649-FD313990C2B0}"/>
                  </a:ext>
                </a:extLst>
              </p:cNvPr>
              <p:cNvSpPr/>
              <p:nvPr/>
            </p:nvSpPr>
            <p:spPr bwMode="auto">
              <a:xfrm>
                <a:off x="4270" y="1858"/>
                <a:ext cx="18" cy="8"/>
              </a:xfrm>
              <a:custGeom>
                <a:gdLst>
                  <a:gd name="T0" fmla="*/ 7 w 7"/>
                  <a:gd name="T1" fmla="*/ 1 h 3"/>
                  <a:gd name="T2" fmla="*/ 3 w 7"/>
                  <a:gd name="T3" fmla="*/ 2 h 3"/>
                  <a:gd name="T4" fmla="*/ 1 w 7"/>
                  <a:gd name="T5" fmla="*/ 1 h 3"/>
                  <a:gd name="T6" fmla="*/ 6 w 7"/>
                  <a:gd name="T7" fmla="*/ 0 h 3"/>
                  <a:gd name="T8" fmla="*/ 7 w 7"/>
                  <a:gd name="T9" fmla="*/ 1 h 3"/>
                </a:gdLst>
                <a:cxnLst>
                  <a:cxn ang="0">
                    <a:pos x="T0" y="T1"/>
                  </a:cxn>
                  <a:cxn ang="0">
                    <a:pos x="T2" y="T3"/>
                  </a:cxn>
                  <a:cxn ang="0">
                    <a:pos x="T4" y="T5"/>
                  </a:cxn>
                  <a:cxn ang="0">
                    <a:pos x="T6" y="T7"/>
                  </a:cxn>
                  <a:cxn ang="0">
                    <a:pos x="T8" y="T9"/>
                  </a:cxn>
                </a:cxnLst>
                <a:rect l="0" t="0" r="r" b="b"/>
                <a:pathLst>
                  <a:path w="7" h="3">
                    <a:moveTo>
                      <a:pt x="7" y="1"/>
                    </a:moveTo>
                    <a:cubicBezTo>
                      <a:pt x="5" y="2"/>
                      <a:pt x="4" y="0"/>
                      <a:pt x="3" y="2"/>
                    </a:cubicBezTo>
                    <a:cubicBezTo>
                      <a:pt x="3" y="2"/>
                      <a:pt x="0" y="3"/>
                      <a:pt x="1" y="1"/>
                    </a:cubicBezTo>
                    <a:cubicBezTo>
                      <a:pt x="3"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9" name="Freeform 1584">
                <a:extLst>
                  <a:ext uri="{FF2B5EF4-FFF2-40B4-BE49-F238E27FC236}">
                    <a16:creationId xmlns:a16="http://schemas.microsoft.com/office/drawing/2014/main" id="{4C3C1A87-4C50-426F-9DD9-E17488232EA4}"/>
                  </a:ext>
                </a:extLst>
              </p:cNvPr>
              <p:cNvSpPr/>
              <p:nvPr/>
            </p:nvSpPr>
            <p:spPr bwMode="auto">
              <a:xfrm>
                <a:off x="3607" y="1858"/>
                <a:ext cx="14" cy="8"/>
              </a:xfrm>
              <a:custGeom>
                <a:gdLst>
                  <a:gd name="T0" fmla="*/ 4 w 5"/>
                  <a:gd name="T1" fmla="*/ 1 h 3"/>
                  <a:gd name="T2" fmla="*/ 4 w 5"/>
                  <a:gd name="T3" fmla="*/ 2 h 3"/>
                  <a:gd name="T4" fmla="*/ 3 w 5"/>
                  <a:gd name="T5" fmla="*/ 1 h 3"/>
                  <a:gd name="T6" fmla="*/ 1 w 5"/>
                  <a:gd name="T7" fmla="*/ 3 h 3"/>
                  <a:gd name="T8" fmla="*/ 0 w 5"/>
                  <a:gd name="T9" fmla="*/ 2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1"/>
                      <a:pt x="4" y="2"/>
                      <a:pt x="4" y="2"/>
                    </a:cubicBezTo>
                    <a:cubicBezTo>
                      <a:pt x="4" y="2"/>
                      <a:pt x="3" y="1"/>
                      <a:pt x="3" y="1"/>
                    </a:cubicBezTo>
                    <a:cubicBezTo>
                      <a:pt x="2" y="2"/>
                      <a:pt x="2" y="3"/>
                      <a:pt x="1" y="3"/>
                    </a:cubicBezTo>
                    <a:cubicBezTo>
                      <a:pt x="0" y="2"/>
                      <a:pt x="0" y="2"/>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0" name="Freeform 1585">
                <a:extLst>
                  <a:ext uri="{FF2B5EF4-FFF2-40B4-BE49-F238E27FC236}">
                    <a16:creationId xmlns:a16="http://schemas.microsoft.com/office/drawing/2014/main" id="{78C73629-A358-4573-93F2-FDCB3097C326}"/>
                  </a:ext>
                </a:extLst>
              </p:cNvPr>
              <p:cNvSpPr/>
              <p:nvPr/>
            </p:nvSpPr>
            <p:spPr bwMode="auto">
              <a:xfrm>
                <a:off x="2629" y="1858"/>
                <a:ext cx="91" cy="21"/>
              </a:xfrm>
              <a:custGeom>
                <a:gdLst>
                  <a:gd name="T0" fmla="*/ 34 w 34"/>
                  <a:gd name="T1" fmla="*/ 2 h 8"/>
                  <a:gd name="T2" fmla="*/ 34 w 34"/>
                  <a:gd name="T3" fmla="*/ 3 h 8"/>
                  <a:gd name="T4" fmla="*/ 30 w 34"/>
                  <a:gd name="T5" fmla="*/ 3 h 8"/>
                  <a:gd name="T6" fmla="*/ 27 w 34"/>
                  <a:gd name="T7" fmla="*/ 4 h 8"/>
                  <a:gd name="T8" fmla="*/ 20 w 34"/>
                  <a:gd name="T9" fmla="*/ 5 h 8"/>
                  <a:gd name="T10" fmla="*/ 20 w 34"/>
                  <a:gd name="T11" fmla="*/ 6 h 8"/>
                  <a:gd name="T12" fmla="*/ 12 w 34"/>
                  <a:gd name="T13" fmla="*/ 6 h 8"/>
                  <a:gd name="T14" fmla="*/ 9 w 34"/>
                  <a:gd name="T15" fmla="*/ 7 h 8"/>
                  <a:gd name="T16" fmla="*/ 6 w 34"/>
                  <a:gd name="T17" fmla="*/ 8 h 8"/>
                  <a:gd name="T18" fmla="*/ 6 w 34"/>
                  <a:gd name="T19" fmla="*/ 6 h 8"/>
                  <a:gd name="T20" fmla="*/ 2 w 34"/>
                  <a:gd name="T21" fmla="*/ 7 h 8"/>
                  <a:gd name="T22" fmla="*/ 0 w 34"/>
                  <a:gd name="T23" fmla="*/ 8 h 8"/>
                  <a:gd name="T24" fmla="*/ 4 w 34"/>
                  <a:gd name="T25" fmla="*/ 6 h 8"/>
                  <a:gd name="T26" fmla="*/ 8 w 34"/>
                  <a:gd name="T27" fmla="*/ 5 h 8"/>
                  <a:gd name="T28" fmla="*/ 7 w 34"/>
                  <a:gd name="T29" fmla="*/ 6 h 8"/>
                  <a:gd name="T30" fmla="*/ 9 w 34"/>
                  <a:gd name="T31" fmla="*/ 6 h 8"/>
                  <a:gd name="T32" fmla="*/ 9 w 34"/>
                  <a:gd name="T33" fmla="*/ 5 h 8"/>
                  <a:gd name="T34" fmla="*/ 21 w 34"/>
                  <a:gd name="T35" fmla="*/ 3 h 8"/>
                  <a:gd name="T36" fmla="*/ 29 w 34"/>
                  <a:gd name="T37" fmla="*/ 2 h 8"/>
                  <a:gd name="T38" fmla="*/ 31 w 34"/>
                  <a:gd name="T39" fmla="*/ 1 h 8"/>
                  <a:gd name="T40" fmla="*/ 34 w 34"/>
                  <a:gd name="T41"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
                    <a:moveTo>
                      <a:pt x="34" y="2"/>
                    </a:moveTo>
                    <a:cubicBezTo>
                      <a:pt x="34" y="3"/>
                      <a:pt x="34" y="3"/>
                      <a:pt x="34" y="3"/>
                    </a:cubicBezTo>
                    <a:cubicBezTo>
                      <a:pt x="33" y="2"/>
                      <a:pt x="31" y="3"/>
                      <a:pt x="30" y="3"/>
                    </a:cubicBezTo>
                    <a:cubicBezTo>
                      <a:pt x="29" y="3"/>
                      <a:pt x="28" y="4"/>
                      <a:pt x="27" y="4"/>
                    </a:cubicBezTo>
                    <a:cubicBezTo>
                      <a:pt x="26" y="5"/>
                      <a:pt x="21" y="5"/>
                      <a:pt x="20" y="5"/>
                    </a:cubicBezTo>
                    <a:cubicBezTo>
                      <a:pt x="20" y="6"/>
                      <a:pt x="20" y="6"/>
                      <a:pt x="20" y="6"/>
                    </a:cubicBezTo>
                    <a:cubicBezTo>
                      <a:pt x="17" y="6"/>
                      <a:pt x="15" y="8"/>
                      <a:pt x="12" y="6"/>
                    </a:cubicBezTo>
                    <a:cubicBezTo>
                      <a:pt x="10" y="6"/>
                      <a:pt x="10" y="7"/>
                      <a:pt x="9" y="7"/>
                    </a:cubicBezTo>
                    <a:cubicBezTo>
                      <a:pt x="8" y="7"/>
                      <a:pt x="7" y="7"/>
                      <a:pt x="6" y="8"/>
                    </a:cubicBezTo>
                    <a:cubicBezTo>
                      <a:pt x="6" y="6"/>
                      <a:pt x="6" y="6"/>
                      <a:pt x="6" y="6"/>
                    </a:cubicBezTo>
                    <a:cubicBezTo>
                      <a:pt x="4" y="6"/>
                      <a:pt x="3" y="7"/>
                      <a:pt x="2" y="7"/>
                    </a:cubicBezTo>
                    <a:cubicBezTo>
                      <a:pt x="1" y="8"/>
                      <a:pt x="0" y="8"/>
                      <a:pt x="0" y="8"/>
                    </a:cubicBezTo>
                    <a:cubicBezTo>
                      <a:pt x="0" y="6"/>
                      <a:pt x="3" y="7"/>
                      <a:pt x="4" y="6"/>
                    </a:cubicBezTo>
                    <a:cubicBezTo>
                      <a:pt x="6" y="5"/>
                      <a:pt x="7" y="6"/>
                      <a:pt x="8" y="5"/>
                    </a:cubicBezTo>
                    <a:cubicBezTo>
                      <a:pt x="7" y="6"/>
                      <a:pt x="7" y="6"/>
                      <a:pt x="7" y="6"/>
                    </a:cubicBezTo>
                    <a:cubicBezTo>
                      <a:pt x="8" y="7"/>
                      <a:pt x="9" y="6"/>
                      <a:pt x="9" y="6"/>
                    </a:cubicBezTo>
                    <a:cubicBezTo>
                      <a:pt x="9" y="5"/>
                      <a:pt x="9" y="5"/>
                      <a:pt x="9" y="5"/>
                    </a:cubicBezTo>
                    <a:cubicBezTo>
                      <a:pt x="13" y="3"/>
                      <a:pt x="18" y="3"/>
                      <a:pt x="21" y="3"/>
                    </a:cubicBezTo>
                    <a:cubicBezTo>
                      <a:pt x="23" y="4"/>
                      <a:pt x="26" y="1"/>
                      <a:pt x="29" y="2"/>
                    </a:cubicBezTo>
                    <a:cubicBezTo>
                      <a:pt x="30" y="2"/>
                      <a:pt x="30" y="2"/>
                      <a:pt x="31" y="1"/>
                    </a:cubicBezTo>
                    <a:cubicBezTo>
                      <a:pt x="32" y="2"/>
                      <a:pt x="34"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1" name="Freeform 1586">
                <a:extLst>
                  <a:ext uri="{FF2B5EF4-FFF2-40B4-BE49-F238E27FC236}">
                    <a16:creationId xmlns:a16="http://schemas.microsoft.com/office/drawing/2014/main" id="{FD421854-E9BC-4B96-B670-2D6CCF7DE555}"/>
                  </a:ext>
                </a:extLst>
              </p:cNvPr>
              <p:cNvSpPr/>
              <p:nvPr/>
            </p:nvSpPr>
            <p:spPr bwMode="auto">
              <a:xfrm>
                <a:off x="3773" y="1863"/>
                <a:ext cx="5" cy="3"/>
              </a:xfrm>
              <a:custGeom>
                <a:gdLst>
                  <a:gd name="T0" fmla="*/ 0 w 5"/>
                  <a:gd name="T1" fmla="*/ 0 h 3"/>
                  <a:gd name="T2" fmla="*/ 5 w 5"/>
                  <a:gd name="T3" fmla="*/ 0 h 3"/>
                  <a:gd name="T4" fmla="*/ 0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5"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2" name="Freeform 1587">
                <a:extLst>
                  <a:ext uri="{FF2B5EF4-FFF2-40B4-BE49-F238E27FC236}">
                    <a16:creationId xmlns:a16="http://schemas.microsoft.com/office/drawing/2014/main" id="{DD43CBF1-C331-48B7-882A-A795B44FFDC0}"/>
                  </a:ext>
                </a:extLst>
              </p:cNvPr>
              <p:cNvSpPr/>
              <p:nvPr/>
            </p:nvSpPr>
            <p:spPr bwMode="auto">
              <a:xfrm>
                <a:off x="3551" y="1863"/>
                <a:ext cx="126" cy="40"/>
              </a:xfrm>
              <a:custGeom>
                <a:gdLst>
                  <a:gd name="T0" fmla="*/ 42 w 47"/>
                  <a:gd name="T1" fmla="*/ 1 h 15"/>
                  <a:gd name="T2" fmla="*/ 46 w 47"/>
                  <a:gd name="T3" fmla="*/ 1 h 15"/>
                  <a:gd name="T4" fmla="*/ 47 w 47"/>
                  <a:gd name="T5" fmla="*/ 2 h 15"/>
                  <a:gd name="T6" fmla="*/ 46 w 47"/>
                  <a:gd name="T7" fmla="*/ 2 h 15"/>
                  <a:gd name="T8" fmla="*/ 47 w 47"/>
                  <a:gd name="T9" fmla="*/ 3 h 15"/>
                  <a:gd name="T10" fmla="*/ 46 w 47"/>
                  <a:gd name="T11" fmla="*/ 4 h 15"/>
                  <a:gd name="T12" fmla="*/ 46 w 47"/>
                  <a:gd name="T13" fmla="*/ 4 h 15"/>
                  <a:gd name="T14" fmla="*/ 41 w 47"/>
                  <a:gd name="T15" fmla="*/ 3 h 15"/>
                  <a:gd name="T16" fmla="*/ 40 w 47"/>
                  <a:gd name="T17" fmla="*/ 3 h 15"/>
                  <a:gd name="T18" fmla="*/ 40 w 47"/>
                  <a:gd name="T19" fmla="*/ 3 h 15"/>
                  <a:gd name="T20" fmla="*/ 40 w 47"/>
                  <a:gd name="T21" fmla="*/ 2 h 15"/>
                  <a:gd name="T22" fmla="*/ 32 w 47"/>
                  <a:gd name="T23" fmla="*/ 4 h 15"/>
                  <a:gd name="T24" fmla="*/ 32 w 47"/>
                  <a:gd name="T25" fmla="*/ 5 h 15"/>
                  <a:gd name="T26" fmla="*/ 32 w 47"/>
                  <a:gd name="T27" fmla="*/ 5 h 15"/>
                  <a:gd name="T28" fmla="*/ 26 w 47"/>
                  <a:gd name="T29" fmla="*/ 8 h 15"/>
                  <a:gd name="T30" fmla="*/ 24 w 47"/>
                  <a:gd name="T31" fmla="*/ 8 h 15"/>
                  <a:gd name="T32" fmla="*/ 24 w 47"/>
                  <a:gd name="T33" fmla="*/ 9 h 15"/>
                  <a:gd name="T34" fmla="*/ 23 w 47"/>
                  <a:gd name="T35" fmla="*/ 9 h 15"/>
                  <a:gd name="T36" fmla="*/ 24 w 47"/>
                  <a:gd name="T37" fmla="*/ 9 h 15"/>
                  <a:gd name="T38" fmla="*/ 24 w 47"/>
                  <a:gd name="T39" fmla="*/ 10 h 15"/>
                  <a:gd name="T40" fmla="*/ 23 w 47"/>
                  <a:gd name="T41" fmla="*/ 10 h 15"/>
                  <a:gd name="T42" fmla="*/ 23 w 47"/>
                  <a:gd name="T43" fmla="*/ 9 h 15"/>
                  <a:gd name="T44" fmla="*/ 19 w 47"/>
                  <a:gd name="T45" fmla="*/ 10 h 15"/>
                  <a:gd name="T46" fmla="*/ 18 w 47"/>
                  <a:gd name="T47" fmla="*/ 11 h 15"/>
                  <a:gd name="T48" fmla="*/ 14 w 47"/>
                  <a:gd name="T49" fmla="*/ 12 h 15"/>
                  <a:gd name="T50" fmla="*/ 14 w 47"/>
                  <a:gd name="T51" fmla="*/ 13 h 15"/>
                  <a:gd name="T52" fmla="*/ 11 w 47"/>
                  <a:gd name="T53" fmla="*/ 13 h 15"/>
                  <a:gd name="T54" fmla="*/ 8 w 47"/>
                  <a:gd name="T55" fmla="*/ 15 h 15"/>
                  <a:gd name="T56" fmla="*/ 7 w 47"/>
                  <a:gd name="T57" fmla="*/ 14 h 15"/>
                  <a:gd name="T58" fmla="*/ 7 w 47"/>
                  <a:gd name="T59" fmla="*/ 14 h 15"/>
                  <a:gd name="T60" fmla="*/ 8 w 47"/>
                  <a:gd name="T61" fmla="*/ 11 h 15"/>
                  <a:gd name="T62" fmla="*/ 4 w 47"/>
                  <a:gd name="T63" fmla="*/ 12 h 15"/>
                  <a:gd name="T64" fmla="*/ 0 w 47"/>
                  <a:gd name="T65" fmla="*/ 14 h 15"/>
                  <a:gd name="T66" fmla="*/ 0 w 47"/>
                  <a:gd name="T67" fmla="*/ 13 h 15"/>
                  <a:gd name="T68" fmla="*/ 2 w 47"/>
                  <a:gd name="T69" fmla="*/ 12 h 15"/>
                  <a:gd name="T70" fmla="*/ 3 w 47"/>
                  <a:gd name="T71" fmla="*/ 13 h 15"/>
                  <a:gd name="T72" fmla="*/ 4 w 47"/>
                  <a:gd name="T73" fmla="*/ 12 h 15"/>
                  <a:gd name="T74" fmla="*/ 3 w 47"/>
                  <a:gd name="T75" fmla="*/ 12 h 15"/>
                  <a:gd name="T76" fmla="*/ 7 w 47"/>
                  <a:gd name="T77" fmla="*/ 11 h 15"/>
                  <a:gd name="T78" fmla="*/ 9 w 47"/>
                  <a:gd name="T79" fmla="*/ 10 h 15"/>
                  <a:gd name="T80" fmla="*/ 12 w 47"/>
                  <a:gd name="T81" fmla="*/ 12 h 15"/>
                  <a:gd name="T82" fmla="*/ 15 w 47"/>
                  <a:gd name="T83" fmla="*/ 11 h 15"/>
                  <a:gd name="T84" fmla="*/ 12 w 47"/>
                  <a:gd name="T85" fmla="*/ 10 h 15"/>
                  <a:gd name="T86" fmla="*/ 14 w 47"/>
                  <a:gd name="T87" fmla="*/ 9 h 15"/>
                  <a:gd name="T88" fmla="*/ 13 w 47"/>
                  <a:gd name="T89" fmla="*/ 9 h 15"/>
                  <a:gd name="T90" fmla="*/ 15 w 47"/>
                  <a:gd name="T91" fmla="*/ 8 h 15"/>
                  <a:gd name="T92" fmla="*/ 19 w 47"/>
                  <a:gd name="T93" fmla="*/ 8 h 15"/>
                  <a:gd name="T94" fmla="*/ 20 w 47"/>
                  <a:gd name="T95" fmla="*/ 9 h 15"/>
                  <a:gd name="T96" fmla="*/ 22 w 47"/>
                  <a:gd name="T97" fmla="*/ 7 h 15"/>
                  <a:gd name="T98" fmla="*/ 22 w 47"/>
                  <a:gd name="T99" fmla="*/ 7 h 15"/>
                  <a:gd name="T100" fmla="*/ 23 w 47"/>
                  <a:gd name="T101" fmla="*/ 7 h 15"/>
                  <a:gd name="T102" fmla="*/ 28 w 47"/>
                  <a:gd name="T103" fmla="*/ 4 h 15"/>
                  <a:gd name="T104" fmla="*/ 29 w 47"/>
                  <a:gd name="T105" fmla="*/ 5 h 15"/>
                  <a:gd name="T106" fmla="*/ 35 w 47"/>
                  <a:gd name="T107" fmla="*/ 3 h 15"/>
                  <a:gd name="T108" fmla="*/ 35 w 47"/>
                  <a:gd name="T109" fmla="*/ 3 h 15"/>
                  <a:gd name="T110" fmla="*/ 36 w 47"/>
                  <a:gd name="T111" fmla="*/ 4 h 15"/>
                  <a:gd name="T112" fmla="*/ 36 w 47"/>
                  <a:gd name="T113" fmla="*/ 2 h 15"/>
                  <a:gd name="T114" fmla="*/ 39 w 47"/>
                  <a:gd name="T115" fmla="*/ 2 h 15"/>
                  <a:gd name="T116" fmla="*/ 42 w 47"/>
                  <a:gd name="T117" fmla="*/ 0 h 15"/>
                  <a:gd name="T118" fmla="*/ 42 w 47"/>
                  <a:gd name="T11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5">
                    <a:moveTo>
                      <a:pt x="42" y="1"/>
                    </a:moveTo>
                    <a:cubicBezTo>
                      <a:pt x="44" y="1"/>
                      <a:pt x="45" y="1"/>
                      <a:pt x="46" y="1"/>
                    </a:cubicBezTo>
                    <a:cubicBezTo>
                      <a:pt x="47" y="2"/>
                      <a:pt x="47" y="2"/>
                      <a:pt x="47" y="2"/>
                    </a:cubicBezTo>
                    <a:cubicBezTo>
                      <a:pt x="47" y="2"/>
                      <a:pt x="45" y="1"/>
                      <a:pt x="46" y="2"/>
                    </a:cubicBezTo>
                    <a:cubicBezTo>
                      <a:pt x="47" y="3"/>
                      <a:pt x="47" y="3"/>
                      <a:pt x="47" y="3"/>
                    </a:cubicBezTo>
                    <a:cubicBezTo>
                      <a:pt x="47" y="4"/>
                      <a:pt x="46" y="3"/>
                      <a:pt x="46" y="4"/>
                    </a:cubicBezTo>
                    <a:cubicBezTo>
                      <a:pt x="46" y="4"/>
                      <a:pt x="46" y="4"/>
                      <a:pt x="46" y="4"/>
                    </a:cubicBezTo>
                    <a:cubicBezTo>
                      <a:pt x="46" y="2"/>
                      <a:pt x="43" y="2"/>
                      <a:pt x="41" y="3"/>
                    </a:cubicBezTo>
                    <a:cubicBezTo>
                      <a:pt x="40" y="3"/>
                      <a:pt x="40" y="3"/>
                      <a:pt x="40" y="3"/>
                    </a:cubicBezTo>
                    <a:cubicBezTo>
                      <a:pt x="40" y="3"/>
                      <a:pt x="40" y="3"/>
                      <a:pt x="40" y="3"/>
                    </a:cubicBezTo>
                    <a:cubicBezTo>
                      <a:pt x="40" y="2"/>
                      <a:pt x="40" y="2"/>
                      <a:pt x="40" y="2"/>
                    </a:cubicBezTo>
                    <a:cubicBezTo>
                      <a:pt x="37" y="2"/>
                      <a:pt x="36" y="7"/>
                      <a:pt x="32" y="4"/>
                    </a:cubicBezTo>
                    <a:cubicBezTo>
                      <a:pt x="32" y="5"/>
                      <a:pt x="32" y="5"/>
                      <a:pt x="32" y="5"/>
                    </a:cubicBezTo>
                    <a:cubicBezTo>
                      <a:pt x="32" y="5"/>
                      <a:pt x="32" y="5"/>
                      <a:pt x="32" y="5"/>
                    </a:cubicBezTo>
                    <a:cubicBezTo>
                      <a:pt x="30" y="7"/>
                      <a:pt x="28" y="5"/>
                      <a:pt x="26" y="8"/>
                    </a:cubicBezTo>
                    <a:cubicBezTo>
                      <a:pt x="25" y="8"/>
                      <a:pt x="25" y="7"/>
                      <a:pt x="24" y="8"/>
                    </a:cubicBezTo>
                    <a:cubicBezTo>
                      <a:pt x="24" y="9"/>
                      <a:pt x="24" y="9"/>
                      <a:pt x="24" y="9"/>
                    </a:cubicBezTo>
                    <a:cubicBezTo>
                      <a:pt x="24" y="9"/>
                      <a:pt x="24" y="9"/>
                      <a:pt x="23" y="9"/>
                    </a:cubicBezTo>
                    <a:cubicBezTo>
                      <a:pt x="24" y="9"/>
                      <a:pt x="24" y="9"/>
                      <a:pt x="24" y="9"/>
                    </a:cubicBezTo>
                    <a:cubicBezTo>
                      <a:pt x="24" y="10"/>
                      <a:pt x="24" y="10"/>
                      <a:pt x="24" y="10"/>
                    </a:cubicBezTo>
                    <a:cubicBezTo>
                      <a:pt x="23" y="10"/>
                      <a:pt x="23" y="10"/>
                      <a:pt x="23" y="10"/>
                    </a:cubicBezTo>
                    <a:cubicBezTo>
                      <a:pt x="23" y="9"/>
                      <a:pt x="23" y="9"/>
                      <a:pt x="23" y="9"/>
                    </a:cubicBezTo>
                    <a:cubicBezTo>
                      <a:pt x="22" y="9"/>
                      <a:pt x="20" y="9"/>
                      <a:pt x="19" y="10"/>
                    </a:cubicBezTo>
                    <a:cubicBezTo>
                      <a:pt x="18" y="11"/>
                      <a:pt x="18" y="11"/>
                      <a:pt x="18" y="11"/>
                    </a:cubicBezTo>
                    <a:cubicBezTo>
                      <a:pt x="16" y="10"/>
                      <a:pt x="16" y="12"/>
                      <a:pt x="14" y="12"/>
                    </a:cubicBezTo>
                    <a:cubicBezTo>
                      <a:pt x="14" y="13"/>
                      <a:pt x="14" y="13"/>
                      <a:pt x="14" y="13"/>
                    </a:cubicBezTo>
                    <a:cubicBezTo>
                      <a:pt x="12" y="12"/>
                      <a:pt x="11" y="14"/>
                      <a:pt x="11" y="13"/>
                    </a:cubicBezTo>
                    <a:cubicBezTo>
                      <a:pt x="8" y="15"/>
                      <a:pt x="8" y="15"/>
                      <a:pt x="8" y="15"/>
                    </a:cubicBezTo>
                    <a:cubicBezTo>
                      <a:pt x="8" y="14"/>
                      <a:pt x="8" y="14"/>
                      <a:pt x="7" y="14"/>
                    </a:cubicBezTo>
                    <a:cubicBezTo>
                      <a:pt x="7" y="14"/>
                      <a:pt x="7" y="14"/>
                      <a:pt x="7" y="14"/>
                    </a:cubicBezTo>
                    <a:cubicBezTo>
                      <a:pt x="6" y="12"/>
                      <a:pt x="11" y="13"/>
                      <a:pt x="8" y="11"/>
                    </a:cubicBezTo>
                    <a:cubicBezTo>
                      <a:pt x="6" y="10"/>
                      <a:pt x="6" y="14"/>
                      <a:pt x="4" y="12"/>
                    </a:cubicBezTo>
                    <a:cubicBezTo>
                      <a:pt x="3" y="14"/>
                      <a:pt x="1" y="13"/>
                      <a:pt x="0" y="14"/>
                    </a:cubicBezTo>
                    <a:cubicBezTo>
                      <a:pt x="0" y="13"/>
                      <a:pt x="1" y="13"/>
                      <a:pt x="0" y="13"/>
                    </a:cubicBezTo>
                    <a:cubicBezTo>
                      <a:pt x="1" y="12"/>
                      <a:pt x="1" y="12"/>
                      <a:pt x="2" y="12"/>
                    </a:cubicBezTo>
                    <a:cubicBezTo>
                      <a:pt x="4" y="12"/>
                      <a:pt x="1" y="13"/>
                      <a:pt x="3" y="13"/>
                    </a:cubicBezTo>
                    <a:cubicBezTo>
                      <a:pt x="4" y="12"/>
                      <a:pt x="4" y="12"/>
                      <a:pt x="4" y="12"/>
                    </a:cubicBezTo>
                    <a:cubicBezTo>
                      <a:pt x="3" y="12"/>
                      <a:pt x="3" y="12"/>
                      <a:pt x="3" y="12"/>
                    </a:cubicBezTo>
                    <a:cubicBezTo>
                      <a:pt x="4" y="12"/>
                      <a:pt x="6" y="12"/>
                      <a:pt x="7" y="11"/>
                    </a:cubicBezTo>
                    <a:cubicBezTo>
                      <a:pt x="6" y="10"/>
                      <a:pt x="8" y="10"/>
                      <a:pt x="9" y="10"/>
                    </a:cubicBezTo>
                    <a:cubicBezTo>
                      <a:pt x="11" y="10"/>
                      <a:pt x="10" y="12"/>
                      <a:pt x="12" y="12"/>
                    </a:cubicBezTo>
                    <a:cubicBezTo>
                      <a:pt x="13" y="12"/>
                      <a:pt x="14" y="12"/>
                      <a:pt x="15" y="11"/>
                    </a:cubicBezTo>
                    <a:cubicBezTo>
                      <a:pt x="14" y="9"/>
                      <a:pt x="13" y="10"/>
                      <a:pt x="12" y="10"/>
                    </a:cubicBezTo>
                    <a:cubicBezTo>
                      <a:pt x="14" y="9"/>
                      <a:pt x="14" y="9"/>
                      <a:pt x="14" y="9"/>
                    </a:cubicBezTo>
                    <a:cubicBezTo>
                      <a:pt x="13" y="9"/>
                      <a:pt x="13" y="9"/>
                      <a:pt x="13" y="9"/>
                    </a:cubicBezTo>
                    <a:cubicBezTo>
                      <a:pt x="12" y="8"/>
                      <a:pt x="16" y="10"/>
                      <a:pt x="15" y="8"/>
                    </a:cubicBezTo>
                    <a:cubicBezTo>
                      <a:pt x="16" y="8"/>
                      <a:pt x="18" y="9"/>
                      <a:pt x="19" y="8"/>
                    </a:cubicBezTo>
                    <a:cubicBezTo>
                      <a:pt x="19" y="9"/>
                      <a:pt x="20" y="8"/>
                      <a:pt x="20" y="9"/>
                    </a:cubicBezTo>
                    <a:cubicBezTo>
                      <a:pt x="20" y="8"/>
                      <a:pt x="21" y="7"/>
                      <a:pt x="22" y="7"/>
                    </a:cubicBezTo>
                    <a:cubicBezTo>
                      <a:pt x="22" y="7"/>
                      <a:pt x="22" y="7"/>
                      <a:pt x="22" y="7"/>
                    </a:cubicBezTo>
                    <a:cubicBezTo>
                      <a:pt x="23" y="7"/>
                      <a:pt x="23" y="7"/>
                      <a:pt x="23" y="7"/>
                    </a:cubicBezTo>
                    <a:cubicBezTo>
                      <a:pt x="24" y="6"/>
                      <a:pt x="27" y="7"/>
                      <a:pt x="28" y="4"/>
                    </a:cubicBezTo>
                    <a:cubicBezTo>
                      <a:pt x="28" y="4"/>
                      <a:pt x="28" y="5"/>
                      <a:pt x="29" y="5"/>
                    </a:cubicBezTo>
                    <a:cubicBezTo>
                      <a:pt x="30" y="3"/>
                      <a:pt x="32" y="3"/>
                      <a:pt x="35" y="3"/>
                    </a:cubicBezTo>
                    <a:cubicBezTo>
                      <a:pt x="35" y="3"/>
                      <a:pt x="35" y="3"/>
                      <a:pt x="35" y="3"/>
                    </a:cubicBezTo>
                    <a:cubicBezTo>
                      <a:pt x="35" y="3"/>
                      <a:pt x="36" y="3"/>
                      <a:pt x="36" y="4"/>
                    </a:cubicBezTo>
                    <a:cubicBezTo>
                      <a:pt x="38" y="3"/>
                      <a:pt x="36" y="3"/>
                      <a:pt x="36" y="2"/>
                    </a:cubicBezTo>
                    <a:cubicBezTo>
                      <a:pt x="38" y="4"/>
                      <a:pt x="38" y="0"/>
                      <a:pt x="39" y="2"/>
                    </a:cubicBezTo>
                    <a:cubicBezTo>
                      <a:pt x="40" y="1"/>
                      <a:pt x="41" y="0"/>
                      <a:pt x="42" y="0"/>
                    </a:cubicBezTo>
                    <a:lnTo>
                      <a:pt x="4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3" name="Freeform 1588">
                <a:extLst>
                  <a:ext uri="{FF2B5EF4-FFF2-40B4-BE49-F238E27FC236}">
                    <a16:creationId xmlns:a16="http://schemas.microsoft.com/office/drawing/2014/main" id="{E119BCD4-F504-4A8C-9F6B-F741ED2E1BF2}"/>
                  </a:ext>
                </a:extLst>
              </p:cNvPr>
              <p:cNvSpPr/>
              <p:nvPr/>
            </p:nvSpPr>
            <p:spPr bwMode="auto">
              <a:xfrm>
                <a:off x="3816" y="1863"/>
                <a:ext cx="5" cy="6"/>
              </a:xfrm>
              <a:custGeom>
                <a:gdLst>
                  <a:gd name="T0" fmla="*/ 0 w 5"/>
                  <a:gd name="T1" fmla="*/ 3 h 6"/>
                  <a:gd name="T2" fmla="*/ 2 w 5"/>
                  <a:gd name="T3" fmla="*/ 0 h 6"/>
                  <a:gd name="T4" fmla="*/ 5 w 5"/>
                  <a:gd name="T5" fmla="*/ 6 h 6"/>
                  <a:gd name="T6" fmla="*/ 0 w 5"/>
                  <a:gd name="T7" fmla="*/ 3 h 6"/>
                </a:gdLst>
                <a:cxnLst>
                  <a:cxn ang="0">
                    <a:pos x="T0" y="T1"/>
                  </a:cxn>
                  <a:cxn ang="0">
                    <a:pos x="T2" y="T3"/>
                  </a:cxn>
                  <a:cxn ang="0">
                    <a:pos x="T4" y="T5"/>
                  </a:cxn>
                  <a:cxn ang="0">
                    <a:pos x="T6" y="T7"/>
                  </a:cxn>
                </a:cxnLst>
                <a:rect l="0" t="0" r="r" b="b"/>
                <a:pathLst>
                  <a:path w="5" h="6">
                    <a:moveTo>
                      <a:pt x="0" y="3"/>
                    </a:moveTo>
                    <a:lnTo>
                      <a:pt x="2" y="0"/>
                    </a:lnTo>
                    <a:lnTo>
                      <a:pt x="5"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4" name="Freeform 1589">
                <a:extLst>
                  <a:ext uri="{FF2B5EF4-FFF2-40B4-BE49-F238E27FC236}">
                    <a16:creationId xmlns:a16="http://schemas.microsoft.com/office/drawing/2014/main" id="{7CA867E5-ACD6-47F8-BB55-7B1935799A15}"/>
                  </a:ext>
                </a:extLst>
              </p:cNvPr>
              <p:cNvSpPr/>
              <p:nvPr/>
            </p:nvSpPr>
            <p:spPr bwMode="auto">
              <a:xfrm>
                <a:off x="3768" y="1866"/>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5" name="Freeform 1590">
                <a:extLst>
                  <a:ext uri="{FF2B5EF4-FFF2-40B4-BE49-F238E27FC236}">
                    <a16:creationId xmlns:a16="http://schemas.microsoft.com/office/drawing/2014/main" id="{0823503F-260B-4B98-9348-9E4C2A2C2413}"/>
                  </a:ext>
                </a:extLst>
              </p:cNvPr>
              <p:cNvSpPr/>
              <p:nvPr/>
            </p:nvSpPr>
            <p:spPr bwMode="auto">
              <a:xfrm>
                <a:off x="4043" y="1866"/>
                <a:ext cx="16" cy="11"/>
              </a:xfrm>
              <a:custGeom>
                <a:gdLst>
                  <a:gd name="T0" fmla="*/ 6 w 6"/>
                  <a:gd name="T1" fmla="*/ 2 h 4"/>
                  <a:gd name="T2" fmla="*/ 6 w 6"/>
                  <a:gd name="T3" fmla="*/ 1 h 4"/>
                  <a:gd name="T4" fmla="*/ 5 w 6"/>
                  <a:gd name="T5" fmla="*/ 2 h 4"/>
                  <a:gd name="T6" fmla="*/ 5 w 6"/>
                  <a:gd name="T7" fmla="*/ 2 h 4"/>
                  <a:gd name="T8" fmla="*/ 4 w 6"/>
                  <a:gd name="T9" fmla="*/ 4 h 4"/>
                  <a:gd name="T10" fmla="*/ 3 w 6"/>
                  <a:gd name="T11" fmla="*/ 3 h 4"/>
                  <a:gd name="T12" fmla="*/ 2 w 6"/>
                  <a:gd name="T13" fmla="*/ 4 h 4"/>
                  <a:gd name="T14" fmla="*/ 3 w 6"/>
                  <a:gd name="T15" fmla="*/ 2 h 4"/>
                  <a:gd name="T16" fmla="*/ 3 w 6"/>
                  <a:gd name="T17" fmla="*/ 2 h 4"/>
                  <a:gd name="T18" fmla="*/ 6 w 6"/>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2"/>
                    </a:moveTo>
                    <a:cubicBezTo>
                      <a:pt x="6" y="1"/>
                      <a:pt x="6" y="1"/>
                      <a:pt x="6" y="1"/>
                    </a:cubicBezTo>
                    <a:cubicBezTo>
                      <a:pt x="5" y="1"/>
                      <a:pt x="5" y="1"/>
                      <a:pt x="5" y="2"/>
                    </a:cubicBezTo>
                    <a:cubicBezTo>
                      <a:pt x="5" y="2"/>
                      <a:pt x="5" y="2"/>
                      <a:pt x="5" y="2"/>
                    </a:cubicBezTo>
                    <a:cubicBezTo>
                      <a:pt x="5" y="3"/>
                      <a:pt x="3" y="3"/>
                      <a:pt x="4" y="4"/>
                    </a:cubicBezTo>
                    <a:cubicBezTo>
                      <a:pt x="3" y="3"/>
                      <a:pt x="3" y="3"/>
                      <a:pt x="3" y="3"/>
                    </a:cubicBezTo>
                    <a:cubicBezTo>
                      <a:pt x="2" y="3"/>
                      <a:pt x="3" y="4"/>
                      <a:pt x="2" y="4"/>
                    </a:cubicBezTo>
                    <a:cubicBezTo>
                      <a:pt x="0" y="3"/>
                      <a:pt x="2" y="2"/>
                      <a:pt x="3" y="2"/>
                    </a:cubicBezTo>
                    <a:cubicBezTo>
                      <a:pt x="3" y="2"/>
                      <a:pt x="3" y="2"/>
                      <a:pt x="3" y="2"/>
                    </a:cubicBezTo>
                    <a:cubicBezTo>
                      <a:pt x="4"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6" name="Rectangle 1591">
                <a:extLst>
                  <a:ext uri="{FF2B5EF4-FFF2-40B4-BE49-F238E27FC236}">
                    <a16:creationId xmlns:a16="http://schemas.microsoft.com/office/drawing/2014/main" id="{2ABEDBCA-9A2D-4EDD-872E-44F906A382B3}"/>
                  </a:ext>
                </a:extLst>
              </p:cNvPr>
              <p:cNvSpPr>
                <a:spLocks noChangeArrowheads="1"/>
              </p:cNvSpPr>
              <p:nvPr/>
            </p:nvSpPr>
            <p:spPr bwMode="auto">
              <a:xfrm>
                <a:off x="4315" y="186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7" name="Freeform 1592">
                <a:extLst>
                  <a:ext uri="{FF2B5EF4-FFF2-40B4-BE49-F238E27FC236}">
                    <a16:creationId xmlns:a16="http://schemas.microsoft.com/office/drawing/2014/main" id="{A358AF21-189C-4FFD-BA2F-61C53EF27373}"/>
                  </a:ext>
                </a:extLst>
              </p:cNvPr>
              <p:cNvSpPr/>
              <p:nvPr/>
            </p:nvSpPr>
            <p:spPr bwMode="auto">
              <a:xfrm>
                <a:off x="3388" y="1866"/>
                <a:ext cx="8" cy="5"/>
              </a:xfrm>
              <a:custGeom>
                <a:gdLst>
                  <a:gd name="T0" fmla="*/ 3 w 3"/>
                  <a:gd name="T1" fmla="*/ 1 h 2"/>
                  <a:gd name="T2" fmla="*/ 3 w 3"/>
                  <a:gd name="T3" fmla="*/ 2 h 2"/>
                  <a:gd name="T4" fmla="*/ 2 w 3"/>
                  <a:gd name="T5" fmla="*/ 2 h 2"/>
                  <a:gd name="T6" fmla="*/ 2 w 3"/>
                  <a:gd name="T7" fmla="*/ 2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3" y="2"/>
                      <a:pt x="3" y="2"/>
                    </a:cubicBezTo>
                    <a:cubicBezTo>
                      <a:pt x="3" y="2"/>
                      <a:pt x="2" y="2"/>
                      <a:pt x="2" y="2"/>
                    </a:cubicBezTo>
                    <a:cubicBezTo>
                      <a:pt x="2" y="2"/>
                      <a:pt x="2" y="2"/>
                      <a:pt x="2" y="2"/>
                    </a:cubicBezTo>
                    <a:cubicBezTo>
                      <a:pt x="0" y="2"/>
                      <a:pt x="0" y="2"/>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8" name="Freeform 1593">
                <a:extLst>
                  <a:ext uri="{FF2B5EF4-FFF2-40B4-BE49-F238E27FC236}">
                    <a16:creationId xmlns:a16="http://schemas.microsoft.com/office/drawing/2014/main" id="{E7690300-F080-4E38-8919-43E999406C39}"/>
                  </a:ext>
                </a:extLst>
              </p:cNvPr>
              <p:cNvSpPr/>
              <p:nvPr/>
            </p:nvSpPr>
            <p:spPr bwMode="auto">
              <a:xfrm>
                <a:off x="3802" y="1871"/>
                <a:ext cx="6" cy="8"/>
              </a:xfrm>
              <a:custGeom>
                <a:gdLst>
                  <a:gd name="T0" fmla="*/ 2 w 2"/>
                  <a:gd name="T1" fmla="*/ 1 h 3"/>
                  <a:gd name="T2" fmla="*/ 0 w 2"/>
                  <a:gd name="T3" fmla="*/ 2 h 3"/>
                  <a:gd name="T4" fmla="*/ 0 w 2"/>
                  <a:gd name="T5" fmla="*/ 1 h 3"/>
                  <a:gd name="T6" fmla="*/ 2 w 2"/>
                  <a:gd name="T7" fmla="*/ 1 h 3"/>
                </a:gdLst>
                <a:cxnLst>
                  <a:cxn ang="0">
                    <a:pos x="T0" y="T1"/>
                  </a:cxn>
                  <a:cxn ang="0">
                    <a:pos x="T2" y="T3"/>
                  </a:cxn>
                  <a:cxn ang="0">
                    <a:pos x="T4" y="T5"/>
                  </a:cxn>
                  <a:cxn ang="0">
                    <a:pos x="T6" y="T7"/>
                  </a:cxn>
                </a:cxnLst>
                <a:rect l="0" t="0" r="r" b="b"/>
                <a:pathLst>
                  <a:path w="2" h="3">
                    <a:moveTo>
                      <a:pt x="2" y="1"/>
                    </a:moveTo>
                    <a:cubicBezTo>
                      <a:pt x="2" y="1"/>
                      <a:pt x="2" y="3"/>
                      <a:pt x="0" y="2"/>
                    </a:cubicBezTo>
                    <a:cubicBezTo>
                      <a:pt x="0" y="2"/>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9" name="Freeform 1594">
                <a:extLst>
                  <a:ext uri="{FF2B5EF4-FFF2-40B4-BE49-F238E27FC236}">
                    <a16:creationId xmlns:a16="http://schemas.microsoft.com/office/drawing/2014/main" id="{90286D49-526B-4AF9-863E-33BE4F379199}"/>
                  </a:ext>
                </a:extLst>
              </p:cNvPr>
              <p:cNvSpPr/>
              <p:nvPr/>
            </p:nvSpPr>
            <p:spPr bwMode="auto">
              <a:xfrm>
                <a:off x="4294" y="1874"/>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0" name="Freeform 1595">
                <a:extLst>
                  <a:ext uri="{FF2B5EF4-FFF2-40B4-BE49-F238E27FC236}">
                    <a16:creationId xmlns:a16="http://schemas.microsoft.com/office/drawing/2014/main" id="{4C4FCED2-2941-4588-8F9B-688D06B94F16}"/>
                  </a:ext>
                </a:extLst>
              </p:cNvPr>
              <p:cNvSpPr/>
              <p:nvPr/>
            </p:nvSpPr>
            <p:spPr bwMode="auto">
              <a:xfrm>
                <a:off x="3650" y="1874"/>
                <a:ext cx="8" cy="5"/>
              </a:xfrm>
              <a:custGeom>
                <a:gdLst>
                  <a:gd name="T0" fmla="*/ 2 w 3"/>
                  <a:gd name="T1" fmla="*/ 0 h 2"/>
                  <a:gd name="T2" fmla="*/ 2 w 3"/>
                  <a:gd name="T3" fmla="*/ 2 h 2"/>
                  <a:gd name="T4" fmla="*/ 3 w 3"/>
                  <a:gd name="T5" fmla="*/ 2 h 2"/>
                  <a:gd name="T6" fmla="*/ 0 w 3"/>
                  <a:gd name="T7" fmla="*/ 2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1" y="1"/>
                      <a:pt x="2" y="1"/>
                      <a:pt x="2" y="2"/>
                    </a:cubicBezTo>
                    <a:cubicBezTo>
                      <a:pt x="3" y="2"/>
                      <a:pt x="3" y="2"/>
                      <a:pt x="3" y="2"/>
                    </a:cubicBezTo>
                    <a:cubicBezTo>
                      <a:pt x="0" y="2"/>
                      <a:pt x="0" y="2"/>
                      <a:pt x="0" y="2"/>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1" name="Freeform 1596">
                <a:extLst>
                  <a:ext uri="{FF2B5EF4-FFF2-40B4-BE49-F238E27FC236}">
                    <a16:creationId xmlns:a16="http://schemas.microsoft.com/office/drawing/2014/main" id="{367E77AF-E6BA-46DF-B1B7-393F1C88948E}"/>
                  </a:ext>
                </a:extLst>
              </p:cNvPr>
              <p:cNvSpPr/>
              <p:nvPr/>
            </p:nvSpPr>
            <p:spPr bwMode="auto">
              <a:xfrm>
                <a:off x="4310" y="1874"/>
                <a:ext cx="5" cy="3"/>
              </a:xfrm>
              <a:custGeom>
                <a:gdLst>
                  <a:gd name="T0" fmla="*/ 2 w 2"/>
                  <a:gd name="T1" fmla="*/ 0 h 1"/>
                  <a:gd name="T2" fmla="*/ 0 w 2"/>
                  <a:gd name="T3" fmla="*/ 0 h 1"/>
                  <a:gd name="T4" fmla="*/ 2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2" name="Freeform 1597">
                <a:extLst>
                  <a:ext uri="{FF2B5EF4-FFF2-40B4-BE49-F238E27FC236}">
                    <a16:creationId xmlns:a16="http://schemas.microsoft.com/office/drawing/2014/main" id="{3A5A27F7-CDD0-4F93-B1CA-9486B69D839B}"/>
                  </a:ext>
                </a:extLst>
              </p:cNvPr>
              <p:cNvSpPr/>
              <p:nvPr/>
            </p:nvSpPr>
            <p:spPr bwMode="auto">
              <a:xfrm>
                <a:off x="4056" y="1874"/>
                <a:ext cx="5" cy="3"/>
              </a:xfrm>
              <a:custGeom>
                <a:gdLst>
                  <a:gd name="T0" fmla="*/ 0 w 5"/>
                  <a:gd name="T1" fmla="*/ 3 h 3"/>
                  <a:gd name="T2" fmla="*/ 3 w 5"/>
                  <a:gd name="T3" fmla="*/ 3 h 3"/>
                  <a:gd name="T4" fmla="*/ 0 w 5"/>
                  <a:gd name="T5" fmla="*/ 0 h 3"/>
                  <a:gd name="T6" fmla="*/ 5 w 5"/>
                  <a:gd name="T7" fmla="*/ 0 h 3"/>
                  <a:gd name="T8" fmla="*/ 0 w 5"/>
                  <a:gd name="T9" fmla="*/ 3 h 3"/>
                </a:gdLst>
                <a:cxnLst>
                  <a:cxn ang="0">
                    <a:pos x="T0" y="T1"/>
                  </a:cxn>
                  <a:cxn ang="0">
                    <a:pos x="T2" y="T3"/>
                  </a:cxn>
                  <a:cxn ang="0">
                    <a:pos x="T4" y="T5"/>
                  </a:cxn>
                  <a:cxn ang="0">
                    <a:pos x="T6" y="T7"/>
                  </a:cxn>
                  <a:cxn ang="0">
                    <a:pos x="T8" y="T9"/>
                  </a:cxn>
                </a:cxnLst>
                <a:rect l="0" t="0" r="r" b="b"/>
                <a:pathLst>
                  <a:path w="5" h="3">
                    <a:moveTo>
                      <a:pt x="0" y="3"/>
                    </a:moveTo>
                    <a:lnTo>
                      <a:pt x="3" y="3"/>
                    </a:ln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3" name="Freeform 1598">
                <a:extLst>
                  <a:ext uri="{FF2B5EF4-FFF2-40B4-BE49-F238E27FC236}">
                    <a16:creationId xmlns:a16="http://schemas.microsoft.com/office/drawing/2014/main" id="{0DABE228-B34D-4BC9-95DD-6769A53AFF07}"/>
                  </a:ext>
                </a:extLst>
              </p:cNvPr>
              <p:cNvSpPr/>
              <p:nvPr/>
            </p:nvSpPr>
            <p:spPr bwMode="auto">
              <a:xfrm>
                <a:off x="3773" y="1874"/>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4" name="Freeform 1599">
                <a:extLst>
                  <a:ext uri="{FF2B5EF4-FFF2-40B4-BE49-F238E27FC236}">
                    <a16:creationId xmlns:a16="http://schemas.microsoft.com/office/drawing/2014/main" id="{6635DF13-D4CD-4426-AFEC-EFFD2F8502CB}"/>
                  </a:ext>
                </a:extLst>
              </p:cNvPr>
              <p:cNvSpPr/>
              <p:nvPr/>
            </p:nvSpPr>
            <p:spPr bwMode="auto">
              <a:xfrm>
                <a:off x="4264" y="1874"/>
                <a:ext cx="11" cy="5"/>
              </a:xfrm>
              <a:custGeom>
                <a:gdLst>
                  <a:gd name="T0" fmla="*/ 4 w 4"/>
                  <a:gd name="T1" fmla="*/ 1 h 2"/>
                  <a:gd name="T2" fmla="*/ 1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1" y="2"/>
                      <a:pt x="1" y="2"/>
                      <a:pt x="1" y="2"/>
                    </a:cubicBezTo>
                    <a:cubicBezTo>
                      <a:pt x="0" y="2"/>
                      <a:pt x="2" y="1"/>
                      <a:pt x="2"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5" name="Freeform 1600">
                <a:extLst>
                  <a:ext uri="{FF2B5EF4-FFF2-40B4-BE49-F238E27FC236}">
                    <a16:creationId xmlns:a16="http://schemas.microsoft.com/office/drawing/2014/main" id="{4B9808AA-24B6-40B4-9329-B1BFFFD1619F}"/>
                  </a:ext>
                </a:extLst>
              </p:cNvPr>
              <p:cNvSpPr/>
              <p:nvPr/>
            </p:nvSpPr>
            <p:spPr bwMode="auto">
              <a:xfrm>
                <a:off x="3615" y="187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6" name="Freeform 1601">
                <a:extLst>
                  <a:ext uri="{FF2B5EF4-FFF2-40B4-BE49-F238E27FC236}">
                    <a16:creationId xmlns:a16="http://schemas.microsoft.com/office/drawing/2014/main" id="{B871E7A3-75B3-4343-98F7-4ED319B0817E}"/>
                  </a:ext>
                </a:extLst>
              </p:cNvPr>
              <p:cNvSpPr/>
              <p:nvPr/>
            </p:nvSpPr>
            <p:spPr bwMode="auto">
              <a:xfrm>
                <a:off x="4013" y="1877"/>
                <a:ext cx="6"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7" name="Freeform 1602">
                <a:extLst>
                  <a:ext uri="{FF2B5EF4-FFF2-40B4-BE49-F238E27FC236}">
                    <a16:creationId xmlns:a16="http://schemas.microsoft.com/office/drawing/2014/main" id="{B8F0E516-53BF-4673-A314-31592A46BF71}"/>
                  </a:ext>
                </a:extLst>
              </p:cNvPr>
              <p:cNvSpPr/>
              <p:nvPr/>
            </p:nvSpPr>
            <p:spPr bwMode="auto">
              <a:xfrm>
                <a:off x="2555" y="1877"/>
                <a:ext cx="114" cy="32"/>
              </a:xfrm>
              <a:custGeom>
                <a:gdLst>
                  <a:gd name="T0" fmla="*/ 41 w 43"/>
                  <a:gd name="T1" fmla="*/ 0 h 12"/>
                  <a:gd name="T2" fmla="*/ 42 w 43"/>
                  <a:gd name="T3" fmla="*/ 2 h 12"/>
                  <a:gd name="T4" fmla="*/ 43 w 43"/>
                  <a:gd name="T5" fmla="*/ 2 h 12"/>
                  <a:gd name="T6" fmla="*/ 43 w 43"/>
                  <a:gd name="T7" fmla="*/ 3 h 12"/>
                  <a:gd name="T8" fmla="*/ 34 w 43"/>
                  <a:gd name="T9" fmla="*/ 5 h 12"/>
                  <a:gd name="T10" fmla="*/ 34 w 43"/>
                  <a:gd name="T11" fmla="*/ 6 h 12"/>
                  <a:gd name="T12" fmla="*/ 30 w 43"/>
                  <a:gd name="T13" fmla="*/ 6 h 12"/>
                  <a:gd name="T14" fmla="*/ 27 w 43"/>
                  <a:gd name="T15" fmla="*/ 7 h 12"/>
                  <a:gd name="T16" fmla="*/ 19 w 43"/>
                  <a:gd name="T17" fmla="*/ 9 h 12"/>
                  <a:gd name="T18" fmla="*/ 18 w 43"/>
                  <a:gd name="T19" fmla="*/ 9 h 12"/>
                  <a:gd name="T20" fmla="*/ 19 w 43"/>
                  <a:gd name="T21" fmla="*/ 9 h 12"/>
                  <a:gd name="T22" fmla="*/ 10 w 43"/>
                  <a:gd name="T23" fmla="*/ 8 h 12"/>
                  <a:gd name="T24" fmla="*/ 12 w 43"/>
                  <a:gd name="T25" fmla="*/ 7 h 12"/>
                  <a:gd name="T26" fmla="*/ 10 w 43"/>
                  <a:gd name="T27" fmla="*/ 8 h 12"/>
                  <a:gd name="T28" fmla="*/ 5 w 43"/>
                  <a:gd name="T29" fmla="*/ 9 h 12"/>
                  <a:gd name="T30" fmla="*/ 5 w 43"/>
                  <a:gd name="T31" fmla="*/ 9 h 12"/>
                  <a:gd name="T32" fmla="*/ 3 w 43"/>
                  <a:gd name="T33" fmla="*/ 9 h 12"/>
                  <a:gd name="T34" fmla="*/ 3 w 43"/>
                  <a:gd name="T35" fmla="*/ 10 h 12"/>
                  <a:gd name="T36" fmla="*/ 0 w 43"/>
                  <a:gd name="T37" fmla="*/ 10 h 12"/>
                  <a:gd name="T38" fmla="*/ 2 w 43"/>
                  <a:gd name="T39" fmla="*/ 9 h 12"/>
                  <a:gd name="T40" fmla="*/ 10 w 43"/>
                  <a:gd name="T41" fmla="*/ 7 h 12"/>
                  <a:gd name="T42" fmla="*/ 13 w 43"/>
                  <a:gd name="T43" fmla="*/ 7 h 12"/>
                  <a:gd name="T44" fmla="*/ 15 w 43"/>
                  <a:gd name="T45" fmla="*/ 8 h 12"/>
                  <a:gd name="T46" fmla="*/ 18 w 43"/>
                  <a:gd name="T47" fmla="*/ 6 h 12"/>
                  <a:gd name="T48" fmla="*/ 20 w 43"/>
                  <a:gd name="T49" fmla="*/ 6 h 12"/>
                  <a:gd name="T50" fmla="*/ 18 w 43"/>
                  <a:gd name="T51" fmla="*/ 5 h 12"/>
                  <a:gd name="T52" fmla="*/ 20 w 43"/>
                  <a:gd name="T53" fmla="*/ 5 h 12"/>
                  <a:gd name="T54" fmla="*/ 21 w 43"/>
                  <a:gd name="T55" fmla="*/ 6 h 12"/>
                  <a:gd name="T56" fmla="*/ 27 w 43"/>
                  <a:gd name="T57" fmla="*/ 3 h 12"/>
                  <a:gd name="T58" fmla="*/ 35 w 43"/>
                  <a:gd name="T59" fmla="*/ 2 h 12"/>
                  <a:gd name="T60" fmla="*/ 41 w 43"/>
                  <a:gd name="T6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2">
                    <a:moveTo>
                      <a:pt x="41" y="0"/>
                    </a:moveTo>
                    <a:cubicBezTo>
                      <a:pt x="42" y="1"/>
                      <a:pt x="41" y="2"/>
                      <a:pt x="42" y="2"/>
                    </a:cubicBezTo>
                    <a:cubicBezTo>
                      <a:pt x="43" y="2"/>
                      <a:pt x="43" y="2"/>
                      <a:pt x="43" y="2"/>
                    </a:cubicBezTo>
                    <a:cubicBezTo>
                      <a:pt x="43" y="3"/>
                      <a:pt x="43" y="3"/>
                      <a:pt x="43" y="3"/>
                    </a:cubicBezTo>
                    <a:cubicBezTo>
                      <a:pt x="40" y="3"/>
                      <a:pt x="37" y="5"/>
                      <a:pt x="34" y="5"/>
                    </a:cubicBezTo>
                    <a:cubicBezTo>
                      <a:pt x="34" y="6"/>
                      <a:pt x="34" y="6"/>
                      <a:pt x="34" y="6"/>
                    </a:cubicBezTo>
                    <a:cubicBezTo>
                      <a:pt x="33" y="4"/>
                      <a:pt x="32" y="7"/>
                      <a:pt x="30" y="6"/>
                    </a:cubicBezTo>
                    <a:cubicBezTo>
                      <a:pt x="29" y="9"/>
                      <a:pt x="28" y="5"/>
                      <a:pt x="27" y="7"/>
                    </a:cubicBezTo>
                    <a:cubicBezTo>
                      <a:pt x="24" y="9"/>
                      <a:pt x="21" y="8"/>
                      <a:pt x="19" y="9"/>
                    </a:cubicBezTo>
                    <a:cubicBezTo>
                      <a:pt x="18" y="9"/>
                      <a:pt x="18" y="9"/>
                      <a:pt x="18" y="9"/>
                    </a:cubicBezTo>
                    <a:cubicBezTo>
                      <a:pt x="19" y="9"/>
                      <a:pt x="19" y="9"/>
                      <a:pt x="19" y="9"/>
                    </a:cubicBezTo>
                    <a:cubicBezTo>
                      <a:pt x="16" y="7"/>
                      <a:pt x="13" y="12"/>
                      <a:pt x="10" y="8"/>
                    </a:cubicBezTo>
                    <a:cubicBezTo>
                      <a:pt x="11" y="8"/>
                      <a:pt x="11" y="7"/>
                      <a:pt x="12" y="7"/>
                    </a:cubicBezTo>
                    <a:cubicBezTo>
                      <a:pt x="11" y="7"/>
                      <a:pt x="9" y="7"/>
                      <a:pt x="10" y="8"/>
                    </a:cubicBezTo>
                    <a:cubicBezTo>
                      <a:pt x="5" y="9"/>
                      <a:pt x="5" y="9"/>
                      <a:pt x="5" y="9"/>
                    </a:cubicBezTo>
                    <a:cubicBezTo>
                      <a:pt x="5" y="9"/>
                      <a:pt x="5" y="9"/>
                      <a:pt x="5" y="9"/>
                    </a:cubicBezTo>
                    <a:cubicBezTo>
                      <a:pt x="3" y="9"/>
                      <a:pt x="3" y="9"/>
                      <a:pt x="3" y="9"/>
                    </a:cubicBezTo>
                    <a:cubicBezTo>
                      <a:pt x="3" y="10"/>
                      <a:pt x="3" y="10"/>
                      <a:pt x="3" y="10"/>
                    </a:cubicBezTo>
                    <a:cubicBezTo>
                      <a:pt x="0" y="10"/>
                      <a:pt x="0" y="10"/>
                      <a:pt x="0" y="10"/>
                    </a:cubicBezTo>
                    <a:cubicBezTo>
                      <a:pt x="1" y="9"/>
                      <a:pt x="2" y="10"/>
                      <a:pt x="2" y="9"/>
                    </a:cubicBezTo>
                    <a:cubicBezTo>
                      <a:pt x="5" y="10"/>
                      <a:pt x="9" y="6"/>
                      <a:pt x="10" y="7"/>
                    </a:cubicBezTo>
                    <a:cubicBezTo>
                      <a:pt x="11" y="6"/>
                      <a:pt x="12" y="7"/>
                      <a:pt x="13" y="7"/>
                    </a:cubicBezTo>
                    <a:cubicBezTo>
                      <a:pt x="12" y="9"/>
                      <a:pt x="15" y="8"/>
                      <a:pt x="15" y="8"/>
                    </a:cubicBezTo>
                    <a:cubicBezTo>
                      <a:pt x="16" y="6"/>
                      <a:pt x="19" y="9"/>
                      <a:pt x="18" y="6"/>
                    </a:cubicBezTo>
                    <a:cubicBezTo>
                      <a:pt x="19" y="6"/>
                      <a:pt x="19" y="6"/>
                      <a:pt x="20" y="6"/>
                    </a:cubicBezTo>
                    <a:cubicBezTo>
                      <a:pt x="21" y="5"/>
                      <a:pt x="18" y="5"/>
                      <a:pt x="18" y="5"/>
                    </a:cubicBezTo>
                    <a:cubicBezTo>
                      <a:pt x="19" y="4"/>
                      <a:pt x="19" y="5"/>
                      <a:pt x="20" y="5"/>
                    </a:cubicBezTo>
                    <a:cubicBezTo>
                      <a:pt x="20" y="5"/>
                      <a:pt x="20" y="5"/>
                      <a:pt x="21" y="6"/>
                    </a:cubicBezTo>
                    <a:cubicBezTo>
                      <a:pt x="22" y="3"/>
                      <a:pt x="25" y="5"/>
                      <a:pt x="27" y="3"/>
                    </a:cubicBezTo>
                    <a:cubicBezTo>
                      <a:pt x="30" y="2"/>
                      <a:pt x="33" y="5"/>
                      <a:pt x="35" y="2"/>
                    </a:cubicBezTo>
                    <a:cubicBezTo>
                      <a:pt x="37" y="2"/>
                      <a:pt x="39" y="1"/>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8" name="Freeform 1603">
                <a:extLst>
                  <a:ext uri="{FF2B5EF4-FFF2-40B4-BE49-F238E27FC236}">
                    <a16:creationId xmlns:a16="http://schemas.microsoft.com/office/drawing/2014/main" id="{8C3DC0A3-D47D-4611-9D35-EA90873980CD}"/>
                  </a:ext>
                </a:extLst>
              </p:cNvPr>
              <p:cNvSpPr/>
              <p:nvPr/>
            </p:nvSpPr>
            <p:spPr bwMode="auto">
              <a:xfrm>
                <a:off x="3356" y="187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9" name="Freeform 1604">
                <a:extLst>
                  <a:ext uri="{FF2B5EF4-FFF2-40B4-BE49-F238E27FC236}">
                    <a16:creationId xmlns:a16="http://schemas.microsoft.com/office/drawing/2014/main" id="{6D220006-606E-44A1-A98C-08BF79851B48}"/>
                  </a:ext>
                </a:extLst>
              </p:cNvPr>
              <p:cNvSpPr/>
              <p:nvPr/>
            </p:nvSpPr>
            <p:spPr bwMode="auto">
              <a:xfrm>
                <a:off x="4326" y="1877"/>
                <a:ext cx="8" cy="5"/>
              </a:xfrm>
              <a:custGeom>
                <a:gdLst>
                  <a:gd name="T0" fmla="*/ 0 w 3"/>
                  <a:gd name="T1" fmla="*/ 2 h 2"/>
                  <a:gd name="T2" fmla="*/ 2 w 3"/>
                  <a:gd name="T3" fmla="*/ 0 h 2"/>
                  <a:gd name="T4" fmla="*/ 0 w 3"/>
                  <a:gd name="T5" fmla="*/ 2 h 2"/>
                </a:gdLst>
                <a:cxnLst>
                  <a:cxn ang="0">
                    <a:pos x="T0" y="T1"/>
                  </a:cxn>
                  <a:cxn ang="0">
                    <a:pos x="T2" y="T3"/>
                  </a:cxn>
                  <a:cxn ang="0">
                    <a:pos x="T4" y="T5"/>
                  </a:cxn>
                </a:cxnLst>
                <a:rect l="0" t="0" r="r" b="b"/>
                <a:pathLst>
                  <a:path w="3" h="2">
                    <a:moveTo>
                      <a:pt x="0" y="2"/>
                    </a:moveTo>
                    <a:cubicBezTo>
                      <a:pt x="0" y="1"/>
                      <a:pt x="1" y="1"/>
                      <a:pt x="2" y="0"/>
                    </a:cubicBezTo>
                    <a:cubicBezTo>
                      <a:pt x="3" y="2"/>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0" name="Freeform 1605">
                <a:extLst>
                  <a:ext uri="{FF2B5EF4-FFF2-40B4-BE49-F238E27FC236}">
                    <a16:creationId xmlns:a16="http://schemas.microsoft.com/office/drawing/2014/main" id="{F75E4CFE-5867-49F4-9DD7-86D12A0F46C3}"/>
                  </a:ext>
                </a:extLst>
              </p:cNvPr>
              <p:cNvSpPr/>
              <p:nvPr/>
            </p:nvSpPr>
            <p:spPr bwMode="auto">
              <a:xfrm>
                <a:off x="4363" y="1877"/>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1" name="Freeform 1606">
                <a:extLst>
                  <a:ext uri="{FF2B5EF4-FFF2-40B4-BE49-F238E27FC236}">
                    <a16:creationId xmlns:a16="http://schemas.microsoft.com/office/drawing/2014/main" id="{14399A2C-4E61-4D02-BF13-1A5453E3C672}"/>
                  </a:ext>
                </a:extLst>
              </p:cNvPr>
              <p:cNvSpPr/>
              <p:nvPr/>
            </p:nvSpPr>
            <p:spPr bwMode="auto">
              <a:xfrm>
                <a:off x="4000" y="1879"/>
                <a:ext cx="13" cy="8"/>
              </a:xfrm>
              <a:custGeom>
                <a:gdLst>
                  <a:gd name="T0" fmla="*/ 3 w 5"/>
                  <a:gd name="T1" fmla="*/ 1 h 3"/>
                  <a:gd name="T2" fmla="*/ 5 w 5"/>
                  <a:gd name="T3" fmla="*/ 1 h 3"/>
                  <a:gd name="T4" fmla="*/ 5 w 5"/>
                  <a:gd name="T5" fmla="*/ 1 h 3"/>
                  <a:gd name="T6" fmla="*/ 5 w 5"/>
                  <a:gd name="T7" fmla="*/ 1 h 3"/>
                  <a:gd name="T8" fmla="*/ 2 w 5"/>
                  <a:gd name="T9" fmla="*/ 3 h 3"/>
                  <a:gd name="T10" fmla="*/ 2 w 5"/>
                  <a:gd name="T11" fmla="*/ 0 h 3"/>
                  <a:gd name="T12" fmla="*/ 3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3" y="1"/>
                    </a:moveTo>
                    <a:cubicBezTo>
                      <a:pt x="4" y="2"/>
                      <a:pt x="4" y="0"/>
                      <a:pt x="5" y="1"/>
                    </a:cubicBezTo>
                    <a:cubicBezTo>
                      <a:pt x="5" y="1"/>
                      <a:pt x="5" y="1"/>
                      <a:pt x="5" y="1"/>
                    </a:cubicBezTo>
                    <a:cubicBezTo>
                      <a:pt x="5" y="1"/>
                      <a:pt x="5" y="1"/>
                      <a:pt x="5" y="1"/>
                    </a:cubicBezTo>
                    <a:cubicBezTo>
                      <a:pt x="3" y="2"/>
                      <a:pt x="3" y="3"/>
                      <a:pt x="2" y="3"/>
                    </a:cubicBezTo>
                    <a:cubicBezTo>
                      <a:pt x="0" y="2"/>
                      <a:pt x="3" y="1"/>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2" name="Rectangle 1607">
                <a:extLst>
                  <a:ext uri="{FF2B5EF4-FFF2-40B4-BE49-F238E27FC236}">
                    <a16:creationId xmlns:a16="http://schemas.microsoft.com/office/drawing/2014/main" id="{D46ED96A-0B35-4218-8042-04A314B75C52}"/>
                  </a:ext>
                </a:extLst>
              </p:cNvPr>
              <p:cNvSpPr>
                <a:spLocks noChangeArrowheads="1"/>
              </p:cNvSpPr>
              <p:nvPr/>
            </p:nvSpPr>
            <p:spPr bwMode="auto">
              <a:xfrm>
                <a:off x="3786" y="188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3" name="Freeform 1608">
                <a:extLst>
                  <a:ext uri="{FF2B5EF4-FFF2-40B4-BE49-F238E27FC236}">
                    <a16:creationId xmlns:a16="http://schemas.microsoft.com/office/drawing/2014/main" id="{ADF8009E-859A-4FF0-8A49-B833E15F09ED}"/>
                  </a:ext>
                </a:extLst>
              </p:cNvPr>
              <p:cNvSpPr/>
              <p:nvPr/>
            </p:nvSpPr>
            <p:spPr bwMode="auto">
              <a:xfrm>
                <a:off x="2651" y="1882"/>
                <a:ext cx="10"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4" name="Freeform 1609">
                <a:extLst>
                  <a:ext uri="{FF2B5EF4-FFF2-40B4-BE49-F238E27FC236}">
                    <a16:creationId xmlns:a16="http://schemas.microsoft.com/office/drawing/2014/main" id="{4DD59798-554A-4E10-BE9C-38633F421659}"/>
                  </a:ext>
                </a:extLst>
              </p:cNvPr>
              <p:cNvSpPr/>
              <p:nvPr/>
            </p:nvSpPr>
            <p:spPr bwMode="auto">
              <a:xfrm>
                <a:off x="4347" y="188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5" name="Freeform 1610">
                <a:extLst>
                  <a:ext uri="{FF2B5EF4-FFF2-40B4-BE49-F238E27FC236}">
                    <a16:creationId xmlns:a16="http://schemas.microsoft.com/office/drawing/2014/main" id="{7DB3F6D1-F97E-4C7B-8641-7B388B37842E}"/>
                  </a:ext>
                </a:extLst>
              </p:cNvPr>
              <p:cNvSpPr/>
              <p:nvPr/>
            </p:nvSpPr>
            <p:spPr bwMode="auto">
              <a:xfrm>
                <a:off x="3327" y="1882"/>
                <a:ext cx="13" cy="11"/>
              </a:xfrm>
              <a:custGeom>
                <a:gdLst>
                  <a:gd name="T0" fmla="*/ 5 w 5"/>
                  <a:gd name="T1" fmla="*/ 1 h 4"/>
                  <a:gd name="T2" fmla="*/ 0 w 5"/>
                  <a:gd name="T3" fmla="*/ 3 h 4"/>
                  <a:gd name="T4" fmla="*/ 4 w 5"/>
                  <a:gd name="T5" fmla="*/ 1 h 4"/>
                  <a:gd name="T6" fmla="*/ 4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3" y="1"/>
                      <a:pt x="1" y="4"/>
                      <a:pt x="0" y="3"/>
                    </a:cubicBezTo>
                    <a:cubicBezTo>
                      <a:pt x="2" y="3"/>
                      <a:pt x="2" y="0"/>
                      <a:pt x="4" y="1"/>
                    </a:cubicBezTo>
                    <a:cubicBezTo>
                      <a:pt x="4" y="1"/>
                      <a:pt x="4" y="1"/>
                      <a:pt x="4" y="1"/>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6" name="Freeform 1611">
                <a:extLst>
                  <a:ext uri="{FF2B5EF4-FFF2-40B4-BE49-F238E27FC236}">
                    <a16:creationId xmlns:a16="http://schemas.microsoft.com/office/drawing/2014/main" id="{E9BA6743-C858-48D0-9CB0-C9C8AA37DA16}"/>
                  </a:ext>
                </a:extLst>
              </p:cNvPr>
              <p:cNvSpPr/>
              <p:nvPr/>
            </p:nvSpPr>
            <p:spPr bwMode="auto">
              <a:xfrm>
                <a:off x="4313" y="188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0"/>
                      <a:pt x="1" y="0"/>
                      <a:pt x="1" y="1"/>
                    </a:cubicBezTo>
                    <a:cubicBezTo>
                      <a:pt x="0" y="0"/>
                      <a:pt x="0" y="0"/>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3" name="Group 1813">
              <a:extLst>
                <a:ext uri="{FF2B5EF4-FFF2-40B4-BE49-F238E27FC236}">
                  <a16:creationId xmlns:a16="http://schemas.microsoft.com/office/drawing/2014/main" id="{55E6A1C8-EB99-47B7-AA9B-E89BC85CCF16}"/>
                </a:ext>
              </a:extLst>
            </p:cNvPr>
            <p:cNvGrpSpPr/>
            <p:nvPr/>
          </p:nvGrpSpPr>
          <p:grpSpPr>
            <a:xfrm>
              <a:off x="3071813" y="2992438"/>
              <a:ext cx="3917950" cy="258763"/>
              <a:chOff x="1935" y="1885"/>
              <a:chExt cx="2468" cy="163"/>
            </a:xfrm>
          </p:grpSpPr>
          <p:sp>
            <p:nvSpPr>
              <p:cNvPr id="4427" name="Freeform 1613">
                <a:extLst>
                  <a:ext uri="{FF2B5EF4-FFF2-40B4-BE49-F238E27FC236}">
                    <a16:creationId xmlns:a16="http://schemas.microsoft.com/office/drawing/2014/main" id="{835DB7FE-FBF4-426D-AC2C-E817471023F4}"/>
                  </a:ext>
                </a:extLst>
              </p:cNvPr>
              <p:cNvSpPr/>
              <p:nvPr/>
            </p:nvSpPr>
            <p:spPr bwMode="auto">
              <a:xfrm>
                <a:off x="4339" y="1885"/>
                <a:ext cx="8" cy="2"/>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8" name="Freeform 1614">
                <a:extLst>
                  <a:ext uri="{FF2B5EF4-FFF2-40B4-BE49-F238E27FC236}">
                    <a16:creationId xmlns:a16="http://schemas.microsoft.com/office/drawing/2014/main" id="{E8BCEF7C-EC7D-4327-80C8-E03CE666E280}"/>
                  </a:ext>
                </a:extLst>
              </p:cNvPr>
              <p:cNvSpPr/>
              <p:nvPr/>
            </p:nvSpPr>
            <p:spPr bwMode="auto">
              <a:xfrm>
                <a:off x="3735" y="1885"/>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1" y="1"/>
                      <a:pt x="0" y="2"/>
                    </a:cubicBezTo>
                    <a:cubicBezTo>
                      <a:pt x="0" y="1"/>
                      <a:pt x="0" y="1"/>
                      <a:pt x="0" y="1"/>
                    </a:cubicBezTo>
                    <a:cubicBezTo>
                      <a:pt x="1"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9" name="Freeform 1615">
                <a:extLst>
                  <a:ext uri="{FF2B5EF4-FFF2-40B4-BE49-F238E27FC236}">
                    <a16:creationId xmlns:a16="http://schemas.microsoft.com/office/drawing/2014/main" id="{1D04256F-B267-400C-9456-835BE46C8159}"/>
                  </a:ext>
                </a:extLst>
              </p:cNvPr>
              <p:cNvSpPr/>
              <p:nvPr/>
            </p:nvSpPr>
            <p:spPr bwMode="auto">
              <a:xfrm>
                <a:off x="3794" y="188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2"/>
                      <a:pt x="2" y="1"/>
                      <a:pt x="1" y="1"/>
                    </a:cubicBezTo>
                    <a:cubicBezTo>
                      <a:pt x="1" y="1"/>
                      <a:pt x="0" y="1"/>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0" name="Freeform 1616">
                <a:extLst>
                  <a:ext uri="{FF2B5EF4-FFF2-40B4-BE49-F238E27FC236}">
                    <a16:creationId xmlns:a16="http://schemas.microsoft.com/office/drawing/2014/main" id="{FF5BADFE-ED88-498A-8D9F-E9E9CAE6BE22}"/>
                  </a:ext>
                </a:extLst>
              </p:cNvPr>
              <p:cNvSpPr/>
              <p:nvPr/>
            </p:nvSpPr>
            <p:spPr bwMode="auto">
              <a:xfrm>
                <a:off x="3765" y="188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1" name="Freeform 1617">
                <a:extLst>
                  <a:ext uri="{FF2B5EF4-FFF2-40B4-BE49-F238E27FC236}">
                    <a16:creationId xmlns:a16="http://schemas.microsoft.com/office/drawing/2014/main" id="{834E267A-206E-43A3-92A0-6F448B7FC915}"/>
                  </a:ext>
                </a:extLst>
              </p:cNvPr>
              <p:cNvSpPr/>
              <p:nvPr/>
            </p:nvSpPr>
            <p:spPr bwMode="auto">
              <a:xfrm>
                <a:off x="4307" y="188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2" name="Freeform 1618">
                <a:extLst>
                  <a:ext uri="{FF2B5EF4-FFF2-40B4-BE49-F238E27FC236}">
                    <a16:creationId xmlns:a16="http://schemas.microsoft.com/office/drawing/2014/main" id="{29798496-1985-4942-8423-89131618415A}"/>
                  </a:ext>
                </a:extLst>
              </p:cNvPr>
              <p:cNvSpPr/>
              <p:nvPr/>
            </p:nvSpPr>
            <p:spPr bwMode="auto">
              <a:xfrm>
                <a:off x="4331" y="1885"/>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3" name="Freeform 1619">
                <a:extLst>
                  <a:ext uri="{FF2B5EF4-FFF2-40B4-BE49-F238E27FC236}">
                    <a16:creationId xmlns:a16="http://schemas.microsoft.com/office/drawing/2014/main" id="{76638D3A-F4F8-48C9-8284-B93C7A5B907E}"/>
                  </a:ext>
                </a:extLst>
              </p:cNvPr>
              <p:cNvSpPr/>
              <p:nvPr/>
            </p:nvSpPr>
            <p:spPr bwMode="auto">
              <a:xfrm>
                <a:off x="3562" y="1887"/>
                <a:ext cx="5" cy="3"/>
              </a:xfrm>
              <a:custGeom>
                <a:gdLst>
                  <a:gd name="T0" fmla="*/ 1 w 2"/>
                  <a:gd name="T1" fmla="*/ 0 h 1"/>
                  <a:gd name="T2" fmla="*/ 0 w 2"/>
                  <a:gd name="T3" fmla="*/ 0 h 1"/>
                  <a:gd name="T4" fmla="*/ 1 w 2"/>
                  <a:gd name="T5" fmla="*/ 0 h 1"/>
                </a:gdLst>
                <a:cxnLst>
                  <a:cxn ang="0">
                    <a:pos x="T0" y="T1"/>
                  </a:cxn>
                  <a:cxn ang="0">
                    <a:pos x="T2" y="T3"/>
                  </a:cxn>
                  <a:cxn ang="0">
                    <a:pos x="T4" y="T5"/>
                  </a:cxn>
                </a:cxnLst>
                <a:rect l="0" t="0" r="r" b="b"/>
                <a:pathLst>
                  <a:path w="2" h="1">
                    <a:moveTo>
                      <a:pt x="1" y="0"/>
                    </a:moveTo>
                    <a:cubicBezTo>
                      <a:pt x="2" y="1"/>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4" name="Freeform 1620">
                <a:extLst>
                  <a:ext uri="{FF2B5EF4-FFF2-40B4-BE49-F238E27FC236}">
                    <a16:creationId xmlns:a16="http://schemas.microsoft.com/office/drawing/2014/main" id="{4827A5A3-E6A8-4AD8-9554-279A2093CA6E}"/>
                  </a:ext>
                </a:extLst>
              </p:cNvPr>
              <p:cNvSpPr/>
              <p:nvPr/>
            </p:nvSpPr>
            <p:spPr bwMode="auto">
              <a:xfrm>
                <a:off x="3727" y="1887"/>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2" y="0"/>
                      <a:pt x="2" y="0"/>
                      <a:pt x="2" y="0"/>
                    </a:cubicBezTo>
                    <a:cubicBezTo>
                      <a:pt x="2" y="1"/>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5" name="Freeform 1621">
                <a:extLst>
                  <a:ext uri="{FF2B5EF4-FFF2-40B4-BE49-F238E27FC236}">
                    <a16:creationId xmlns:a16="http://schemas.microsoft.com/office/drawing/2014/main" id="{B1D4E237-B817-44A1-8831-9411A406FCA1}"/>
                  </a:ext>
                </a:extLst>
              </p:cNvPr>
              <p:cNvSpPr/>
              <p:nvPr/>
            </p:nvSpPr>
            <p:spPr bwMode="auto">
              <a:xfrm>
                <a:off x="2587" y="1887"/>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4" y="4"/>
                      <a:pt x="1" y="0"/>
                      <a:pt x="0" y="2"/>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6" name="Freeform 1622">
                <a:extLst>
                  <a:ext uri="{FF2B5EF4-FFF2-40B4-BE49-F238E27FC236}">
                    <a16:creationId xmlns:a16="http://schemas.microsoft.com/office/drawing/2014/main" id="{6BD4228D-3EB6-436F-8B3E-4CB605A0615F}"/>
                  </a:ext>
                </a:extLst>
              </p:cNvPr>
              <p:cNvSpPr/>
              <p:nvPr/>
            </p:nvSpPr>
            <p:spPr bwMode="auto">
              <a:xfrm>
                <a:off x="4323" y="1890"/>
                <a:ext cx="8" cy="5"/>
              </a:xfrm>
              <a:custGeom>
                <a:gdLst>
                  <a:gd name="T0" fmla="*/ 3 w 3"/>
                  <a:gd name="T1" fmla="*/ 0 h 2"/>
                  <a:gd name="T2" fmla="*/ 2 w 3"/>
                  <a:gd name="T3" fmla="*/ 2 h 2"/>
                  <a:gd name="T4" fmla="*/ 0 w 3"/>
                  <a:gd name="T5" fmla="*/ 1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3" y="1"/>
                      <a:pt x="2" y="1"/>
                      <a:pt x="2" y="2"/>
                    </a:cubicBezTo>
                    <a:cubicBezTo>
                      <a:pt x="0" y="1"/>
                      <a:pt x="0" y="1"/>
                      <a:pt x="0" y="1"/>
                    </a:cubicBezTo>
                    <a:cubicBezTo>
                      <a:pt x="0" y="0"/>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7" name="Rectangle 1623">
                <a:extLst>
                  <a:ext uri="{FF2B5EF4-FFF2-40B4-BE49-F238E27FC236}">
                    <a16:creationId xmlns:a16="http://schemas.microsoft.com/office/drawing/2014/main" id="{1C83AFAD-2864-45BB-84CD-1821FA5207AA}"/>
                  </a:ext>
                </a:extLst>
              </p:cNvPr>
              <p:cNvSpPr>
                <a:spLocks noChangeArrowheads="1"/>
              </p:cNvSpPr>
              <p:nvPr/>
            </p:nvSpPr>
            <p:spPr bwMode="auto">
              <a:xfrm>
                <a:off x="3757" y="189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8" name="Freeform 1624">
                <a:extLst>
                  <a:ext uri="{FF2B5EF4-FFF2-40B4-BE49-F238E27FC236}">
                    <a16:creationId xmlns:a16="http://schemas.microsoft.com/office/drawing/2014/main" id="{A8FA9E06-2290-485C-B17E-E13049350E68}"/>
                  </a:ext>
                </a:extLst>
              </p:cNvPr>
              <p:cNvSpPr/>
              <p:nvPr/>
            </p:nvSpPr>
            <p:spPr bwMode="auto">
              <a:xfrm>
                <a:off x="4294" y="1893"/>
                <a:ext cx="27" cy="10"/>
              </a:xfrm>
              <a:custGeom>
                <a:gdLst>
                  <a:gd name="T0" fmla="*/ 10 w 10"/>
                  <a:gd name="T1" fmla="*/ 0 h 4"/>
                  <a:gd name="T2" fmla="*/ 7 w 10"/>
                  <a:gd name="T3" fmla="*/ 2 h 4"/>
                  <a:gd name="T4" fmla="*/ 5 w 10"/>
                  <a:gd name="T5" fmla="*/ 3 h 4"/>
                  <a:gd name="T6" fmla="*/ 5 w 10"/>
                  <a:gd name="T7" fmla="*/ 2 h 4"/>
                  <a:gd name="T8" fmla="*/ 4 w 10"/>
                  <a:gd name="T9" fmla="*/ 4 h 4"/>
                  <a:gd name="T10" fmla="*/ 1 w 10"/>
                  <a:gd name="T11" fmla="*/ 3 h 4"/>
                  <a:gd name="T12" fmla="*/ 0 w 10"/>
                  <a:gd name="T13" fmla="*/ 3 h 4"/>
                  <a:gd name="T14" fmla="*/ 2 w 10"/>
                  <a:gd name="T15" fmla="*/ 1 h 4"/>
                  <a:gd name="T16" fmla="*/ 4 w 10"/>
                  <a:gd name="T17" fmla="*/ 3 h 4"/>
                  <a:gd name="T18" fmla="*/ 5 w 10"/>
                  <a:gd name="T19" fmla="*/ 1 h 4"/>
                  <a:gd name="T20" fmla="*/ 6 w 10"/>
                  <a:gd name="T21" fmla="*/ 1 h 4"/>
                  <a:gd name="T22" fmla="*/ 7 w 10"/>
                  <a:gd name="T23" fmla="*/ 0 h 4"/>
                  <a:gd name="T24" fmla="*/ 10 w 10"/>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10" y="0"/>
                    </a:moveTo>
                    <a:cubicBezTo>
                      <a:pt x="9" y="1"/>
                      <a:pt x="7" y="1"/>
                      <a:pt x="7" y="2"/>
                    </a:cubicBezTo>
                    <a:cubicBezTo>
                      <a:pt x="7" y="1"/>
                      <a:pt x="6" y="2"/>
                      <a:pt x="5" y="3"/>
                    </a:cubicBezTo>
                    <a:cubicBezTo>
                      <a:pt x="5" y="2"/>
                      <a:pt x="5" y="2"/>
                      <a:pt x="5" y="2"/>
                    </a:cubicBezTo>
                    <a:cubicBezTo>
                      <a:pt x="4" y="4"/>
                      <a:pt x="4" y="4"/>
                      <a:pt x="4" y="4"/>
                    </a:cubicBezTo>
                    <a:cubicBezTo>
                      <a:pt x="3" y="3"/>
                      <a:pt x="1" y="4"/>
                      <a:pt x="1" y="3"/>
                    </a:cubicBezTo>
                    <a:cubicBezTo>
                      <a:pt x="0" y="3"/>
                      <a:pt x="0" y="3"/>
                      <a:pt x="0" y="3"/>
                    </a:cubicBezTo>
                    <a:cubicBezTo>
                      <a:pt x="0" y="2"/>
                      <a:pt x="0" y="2"/>
                      <a:pt x="2" y="1"/>
                    </a:cubicBezTo>
                    <a:cubicBezTo>
                      <a:pt x="2" y="3"/>
                      <a:pt x="3" y="2"/>
                      <a:pt x="4" y="3"/>
                    </a:cubicBezTo>
                    <a:cubicBezTo>
                      <a:pt x="4" y="2"/>
                      <a:pt x="4" y="1"/>
                      <a:pt x="5" y="1"/>
                    </a:cubicBezTo>
                    <a:cubicBezTo>
                      <a:pt x="6" y="1"/>
                      <a:pt x="6" y="1"/>
                      <a:pt x="6" y="1"/>
                    </a:cubicBezTo>
                    <a:cubicBezTo>
                      <a:pt x="7" y="0"/>
                      <a:pt x="7" y="0"/>
                      <a:pt x="7" y="0"/>
                    </a:cubicBezTo>
                    <a:cubicBezTo>
                      <a:pt x="8" y="1"/>
                      <a:pt x="9"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9" name="Freeform 1625">
                <a:extLst>
                  <a:ext uri="{FF2B5EF4-FFF2-40B4-BE49-F238E27FC236}">
                    <a16:creationId xmlns:a16="http://schemas.microsoft.com/office/drawing/2014/main" id="{6BB0503E-FB8B-4125-9F07-101B7E2F037F}"/>
                  </a:ext>
                </a:extLst>
              </p:cNvPr>
              <p:cNvSpPr/>
              <p:nvPr/>
            </p:nvSpPr>
            <p:spPr bwMode="auto">
              <a:xfrm>
                <a:off x="4227" y="1893"/>
                <a:ext cx="5" cy="2"/>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0" name="Freeform 1626">
                <a:extLst>
                  <a:ext uri="{FF2B5EF4-FFF2-40B4-BE49-F238E27FC236}">
                    <a16:creationId xmlns:a16="http://schemas.microsoft.com/office/drawing/2014/main" id="{39827D59-7731-448C-B52E-CDC61C4586D2}"/>
                  </a:ext>
                </a:extLst>
              </p:cNvPr>
              <p:cNvSpPr/>
              <p:nvPr/>
            </p:nvSpPr>
            <p:spPr bwMode="auto">
              <a:xfrm>
                <a:off x="1961" y="1895"/>
                <a:ext cx="8" cy="6"/>
              </a:xfrm>
              <a:custGeom>
                <a:gdLst>
                  <a:gd name="T0" fmla="*/ 2 w 3"/>
                  <a:gd name="T1" fmla="*/ 0 h 2"/>
                  <a:gd name="T2" fmla="*/ 0 w 3"/>
                  <a:gd name="T3" fmla="*/ 1 h 2"/>
                  <a:gd name="T4" fmla="*/ 2 w 3"/>
                  <a:gd name="T5" fmla="*/ 0 h 2"/>
                </a:gdLst>
                <a:cxnLst>
                  <a:cxn ang="0">
                    <a:pos x="T0" y="T1"/>
                  </a:cxn>
                  <a:cxn ang="0">
                    <a:pos x="T2" y="T3"/>
                  </a:cxn>
                  <a:cxn ang="0">
                    <a:pos x="T4" y="T5"/>
                  </a:cxn>
                </a:cxnLst>
                <a:rect l="0" t="0" r="r" b="b"/>
                <a:pathLst>
                  <a:path w="3" h="2">
                    <a:moveTo>
                      <a:pt x="2" y="0"/>
                    </a:moveTo>
                    <a:cubicBezTo>
                      <a:pt x="3" y="2"/>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1" name="Freeform 1627">
                <a:extLst>
                  <a:ext uri="{FF2B5EF4-FFF2-40B4-BE49-F238E27FC236}">
                    <a16:creationId xmlns:a16="http://schemas.microsoft.com/office/drawing/2014/main" id="{B8DDC66F-283C-4A20-9F1C-81B624912B5E}"/>
                  </a:ext>
                </a:extLst>
              </p:cNvPr>
              <p:cNvSpPr/>
              <p:nvPr/>
            </p:nvSpPr>
            <p:spPr bwMode="auto">
              <a:xfrm>
                <a:off x="3706" y="1895"/>
                <a:ext cx="8" cy="6"/>
              </a:xfrm>
              <a:custGeom>
                <a:gdLst>
                  <a:gd name="T0" fmla="*/ 2 w 3"/>
                  <a:gd name="T1" fmla="*/ 0 h 2"/>
                  <a:gd name="T2" fmla="*/ 1 w 3"/>
                  <a:gd name="T3" fmla="*/ 1 h 2"/>
                  <a:gd name="T4" fmla="*/ 1 w 3"/>
                  <a:gd name="T5" fmla="*/ 2 h 2"/>
                  <a:gd name="T6" fmla="*/ 3 w 3"/>
                  <a:gd name="T7" fmla="*/ 1 h 2"/>
                  <a:gd name="T8" fmla="*/ 1 w 3"/>
                  <a:gd name="T9" fmla="*/ 2 h 2"/>
                  <a:gd name="T10" fmla="*/ 1 w 3"/>
                  <a:gd name="T11" fmla="*/ 1 h 2"/>
                  <a:gd name="T12" fmla="*/ 1 w 3"/>
                  <a:gd name="T13" fmla="*/ 0 h 2"/>
                  <a:gd name="T14" fmla="*/ 2 w 3"/>
                  <a:gd name="T15" fmla="*/ 0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1" y="1"/>
                      <a:pt x="1" y="1"/>
                      <a:pt x="1" y="1"/>
                    </a:cubicBezTo>
                    <a:cubicBezTo>
                      <a:pt x="1" y="2"/>
                      <a:pt x="1" y="2"/>
                      <a:pt x="1" y="2"/>
                    </a:cubicBezTo>
                    <a:cubicBezTo>
                      <a:pt x="2" y="2"/>
                      <a:pt x="2" y="1"/>
                      <a:pt x="3" y="1"/>
                    </a:cubicBezTo>
                    <a:cubicBezTo>
                      <a:pt x="2" y="2"/>
                      <a:pt x="1" y="2"/>
                      <a:pt x="1" y="2"/>
                    </a:cubicBezTo>
                    <a:cubicBezTo>
                      <a:pt x="0" y="2"/>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2" name="Freeform 1628">
                <a:extLst>
                  <a:ext uri="{FF2B5EF4-FFF2-40B4-BE49-F238E27FC236}">
                    <a16:creationId xmlns:a16="http://schemas.microsoft.com/office/drawing/2014/main" id="{921DC99D-E920-4552-8118-903D42FD4A60}"/>
                  </a:ext>
                </a:extLst>
              </p:cNvPr>
              <p:cNvSpPr/>
              <p:nvPr/>
            </p:nvSpPr>
            <p:spPr bwMode="auto">
              <a:xfrm>
                <a:off x="4291" y="1895"/>
                <a:ext cx="3" cy="3"/>
              </a:xfrm>
              <a:custGeom>
                <a:gdLst>
                  <a:gd name="T0" fmla="*/ 3 w 3"/>
                  <a:gd name="T1" fmla="*/ 3 h 3"/>
                  <a:gd name="T2" fmla="*/ 0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0"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3" name="Freeform 1629">
                <a:extLst>
                  <a:ext uri="{FF2B5EF4-FFF2-40B4-BE49-F238E27FC236}">
                    <a16:creationId xmlns:a16="http://schemas.microsoft.com/office/drawing/2014/main" id="{2EFAF385-05D7-4284-853F-79D8DBE1DD63}"/>
                  </a:ext>
                </a:extLst>
              </p:cNvPr>
              <p:cNvSpPr/>
              <p:nvPr/>
            </p:nvSpPr>
            <p:spPr bwMode="auto">
              <a:xfrm>
                <a:off x="1935" y="1898"/>
                <a:ext cx="5" cy="8"/>
              </a:xfrm>
              <a:custGeom>
                <a:gdLst>
                  <a:gd name="T0" fmla="*/ 2 w 2"/>
                  <a:gd name="T1" fmla="*/ 0 h 3"/>
                  <a:gd name="T2" fmla="*/ 1 w 2"/>
                  <a:gd name="T3" fmla="*/ 3 h 3"/>
                  <a:gd name="T4" fmla="*/ 1 w 2"/>
                  <a:gd name="T5" fmla="*/ 1 h 3"/>
                  <a:gd name="T6" fmla="*/ 0 w 2"/>
                  <a:gd name="T7" fmla="*/ 2 h 3"/>
                  <a:gd name="T8" fmla="*/ 0 w 2"/>
                  <a:gd name="T9" fmla="*/ 1 h 3"/>
                  <a:gd name="T10" fmla="*/ 1 w 2"/>
                  <a:gd name="T11" fmla="*/ 0 h 3"/>
                  <a:gd name="T12" fmla="*/ 2 w 2"/>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1" y="3"/>
                      <a:pt x="1" y="3"/>
                      <a:pt x="1" y="3"/>
                    </a:cubicBezTo>
                    <a:cubicBezTo>
                      <a:pt x="1" y="2"/>
                      <a:pt x="2" y="2"/>
                      <a:pt x="1" y="1"/>
                    </a:cubicBezTo>
                    <a:cubicBezTo>
                      <a:pt x="0" y="2"/>
                      <a:pt x="0" y="2"/>
                      <a:pt x="0" y="2"/>
                    </a:cubicBezTo>
                    <a:cubicBezTo>
                      <a:pt x="0" y="1"/>
                      <a:pt x="0" y="1"/>
                      <a:pt x="0"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4" name="Freeform 1630">
                <a:extLst>
                  <a:ext uri="{FF2B5EF4-FFF2-40B4-BE49-F238E27FC236}">
                    <a16:creationId xmlns:a16="http://schemas.microsoft.com/office/drawing/2014/main" id="{80EC98B0-FD7C-44CE-BD48-FBE9E359429B}"/>
                  </a:ext>
                </a:extLst>
              </p:cNvPr>
              <p:cNvSpPr/>
              <p:nvPr/>
            </p:nvSpPr>
            <p:spPr bwMode="auto">
              <a:xfrm>
                <a:off x="3474" y="1898"/>
                <a:ext cx="45" cy="27"/>
              </a:xfrm>
              <a:custGeom>
                <a:gdLst>
                  <a:gd name="T0" fmla="*/ 14 w 17"/>
                  <a:gd name="T1" fmla="*/ 1 h 10"/>
                  <a:gd name="T2" fmla="*/ 14 w 17"/>
                  <a:gd name="T3" fmla="*/ 0 h 10"/>
                  <a:gd name="T4" fmla="*/ 15 w 17"/>
                  <a:gd name="T5" fmla="*/ 0 h 10"/>
                  <a:gd name="T6" fmla="*/ 13 w 17"/>
                  <a:gd name="T7" fmla="*/ 3 h 10"/>
                  <a:gd name="T8" fmla="*/ 9 w 17"/>
                  <a:gd name="T9" fmla="*/ 4 h 10"/>
                  <a:gd name="T10" fmla="*/ 10 w 17"/>
                  <a:gd name="T11" fmla="*/ 6 h 10"/>
                  <a:gd name="T12" fmla="*/ 5 w 17"/>
                  <a:gd name="T13" fmla="*/ 7 h 10"/>
                  <a:gd name="T14" fmla="*/ 10 w 17"/>
                  <a:gd name="T15" fmla="*/ 8 h 10"/>
                  <a:gd name="T16" fmla="*/ 10 w 17"/>
                  <a:gd name="T17" fmla="*/ 9 h 10"/>
                  <a:gd name="T18" fmla="*/ 3 w 17"/>
                  <a:gd name="T19" fmla="*/ 9 h 10"/>
                  <a:gd name="T20" fmla="*/ 3 w 17"/>
                  <a:gd name="T21" fmla="*/ 9 h 10"/>
                  <a:gd name="T22" fmla="*/ 0 w 17"/>
                  <a:gd name="T23" fmla="*/ 9 h 10"/>
                  <a:gd name="T24" fmla="*/ 1 w 17"/>
                  <a:gd name="T25" fmla="*/ 6 h 10"/>
                  <a:gd name="T26" fmla="*/ 1 w 17"/>
                  <a:gd name="T27" fmla="*/ 7 h 10"/>
                  <a:gd name="T28" fmla="*/ 1 w 17"/>
                  <a:gd name="T29" fmla="*/ 8 h 10"/>
                  <a:gd name="T30" fmla="*/ 3 w 17"/>
                  <a:gd name="T31" fmla="*/ 6 h 10"/>
                  <a:gd name="T32" fmla="*/ 3 w 17"/>
                  <a:gd name="T33" fmla="*/ 6 h 10"/>
                  <a:gd name="T34" fmla="*/ 4 w 17"/>
                  <a:gd name="T35" fmla="*/ 6 h 10"/>
                  <a:gd name="T36" fmla="*/ 3 w 17"/>
                  <a:gd name="T37" fmla="*/ 5 h 10"/>
                  <a:gd name="T38" fmla="*/ 6 w 17"/>
                  <a:gd name="T39" fmla="*/ 4 h 10"/>
                  <a:gd name="T40" fmla="*/ 7 w 17"/>
                  <a:gd name="T41" fmla="*/ 6 h 10"/>
                  <a:gd name="T42" fmla="*/ 8 w 17"/>
                  <a:gd name="T43" fmla="*/ 3 h 10"/>
                  <a:gd name="T44" fmla="*/ 12 w 17"/>
                  <a:gd name="T45" fmla="*/ 1 h 10"/>
                  <a:gd name="T46" fmla="*/ 10 w 17"/>
                  <a:gd name="T47" fmla="*/ 1 h 10"/>
                  <a:gd name="T48" fmla="*/ 11 w 17"/>
                  <a:gd name="T49" fmla="*/ 0 h 10"/>
                  <a:gd name="T50" fmla="*/ 14 w 17"/>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
                    <a:moveTo>
                      <a:pt x="14" y="1"/>
                    </a:moveTo>
                    <a:cubicBezTo>
                      <a:pt x="14" y="0"/>
                      <a:pt x="14" y="0"/>
                      <a:pt x="14" y="0"/>
                    </a:cubicBezTo>
                    <a:cubicBezTo>
                      <a:pt x="15" y="0"/>
                      <a:pt x="15" y="0"/>
                      <a:pt x="15" y="0"/>
                    </a:cubicBezTo>
                    <a:cubicBezTo>
                      <a:pt x="17" y="3"/>
                      <a:pt x="13" y="0"/>
                      <a:pt x="13" y="3"/>
                    </a:cubicBezTo>
                    <a:cubicBezTo>
                      <a:pt x="11" y="3"/>
                      <a:pt x="9" y="3"/>
                      <a:pt x="9" y="4"/>
                    </a:cubicBezTo>
                    <a:cubicBezTo>
                      <a:pt x="10" y="6"/>
                      <a:pt x="10" y="6"/>
                      <a:pt x="10" y="6"/>
                    </a:cubicBezTo>
                    <a:cubicBezTo>
                      <a:pt x="8" y="5"/>
                      <a:pt x="6" y="7"/>
                      <a:pt x="5" y="7"/>
                    </a:cubicBezTo>
                    <a:cubicBezTo>
                      <a:pt x="6" y="10"/>
                      <a:pt x="7" y="7"/>
                      <a:pt x="10" y="8"/>
                    </a:cubicBezTo>
                    <a:cubicBezTo>
                      <a:pt x="10" y="8"/>
                      <a:pt x="10" y="8"/>
                      <a:pt x="10" y="9"/>
                    </a:cubicBezTo>
                    <a:cubicBezTo>
                      <a:pt x="8" y="10"/>
                      <a:pt x="5" y="9"/>
                      <a:pt x="3" y="9"/>
                    </a:cubicBezTo>
                    <a:cubicBezTo>
                      <a:pt x="3" y="9"/>
                      <a:pt x="3" y="9"/>
                      <a:pt x="3" y="9"/>
                    </a:cubicBezTo>
                    <a:cubicBezTo>
                      <a:pt x="2" y="9"/>
                      <a:pt x="1" y="7"/>
                      <a:pt x="0" y="9"/>
                    </a:cubicBezTo>
                    <a:cubicBezTo>
                      <a:pt x="1" y="6"/>
                      <a:pt x="1" y="6"/>
                      <a:pt x="1" y="6"/>
                    </a:cubicBezTo>
                    <a:cubicBezTo>
                      <a:pt x="1" y="7"/>
                      <a:pt x="1" y="7"/>
                      <a:pt x="1" y="7"/>
                    </a:cubicBezTo>
                    <a:cubicBezTo>
                      <a:pt x="1" y="8"/>
                      <a:pt x="1" y="8"/>
                      <a:pt x="1" y="8"/>
                    </a:cubicBezTo>
                    <a:cubicBezTo>
                      <a:pt x="3" y="6"/>
                      <a:pt x="3" y="6"/>
                      <a:pt x="3" y="6"/>
                    </a:cubicBezTo>
                    <a:cubicBezTo>
                      <a:pt x="3" y="6"/>
                      <a:pt x="3" y="6"/>
                      <a:pt x="3" y="6"/>
                    </a:cubicBezTo>
                    <a:cubicBezTo>
                      <a:pt x="4" y="6"/>
                      <a:pt x="4" y="6"/>
                      <a:pt x="4" y="6"/>
                    </a:cubicBezTo>
                    <a:cubicBezTo>
                      <a:pt x="3" y="5"/>
                      <a:pt x="3" y="5"/>
                      <a:pt x="3" y="5"/>
                    </a:cubicBezTo>
                    <a:cubicBezTo>
                      <a:pt x="6" y="4"/>
                      <a:pt x="6" y="4"/>
                      <a:pt x="6" y="4"/>
                    </a:cubicBezTo>
                    <a:cubicBezTo>
                      <a:pt x="6" y="4"/>
                      <a:pt x="5" y="7"/>
                      <a:pt x="7" y="6"/>
                    </a:cubicBezTo>
                    <a:cubicBezTo>
                      <a:pt x="8" y="5"/>
                      <a:pt x="9" y="4"/>
                      <a:pt x="8" y="3"/>
                    </a:cubicBezTo>
                    <a:cubicBezTo>
                      <a:pt x="10" y="4"/>
                      <a:pt x="11" y="1"/>
                      <a:pt x="12" y="1"/>
                    </a:cubicBezTo>
                    <a:cubicBezTo>
                      <a:pt x="10" y="1"/>
                      <a:pt x="10" y="1"/>
                      <a:pt x="10" y="1"/>
                    </a:cubicBezTo>
                    <a:cubicBezTo>
                      <a:pt x="11" y="0"/>
                      <a:pt x="11" y="0"/>
                      <a:pt x="11" y="0"/>
                    </a:cubicBezTo>
                    <a:cubicBezTo>
                      <a:pt x="11" y="2"/>
                      <a:pt x="13"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5" name="Freeform 1631">
                <a:extLst>
                  <a:ext uri="{FF2B5EF4-FFF2-40B4-BE49-F238E27FC236}">
                    <a16:creationId xmlns:a16="http://schemas.microsoft.com/office/drawing/2014/main" id="{D5BBE8BF-AF0B-4774-9071-3B16DF82324D}"/>
                  </a:ext>
                </a:extLst>
              </p:cNvPr>
              <p:cNvSpPr/>
              <p:nvPr/>
            </p:nvSpPr>
            <p:spPr bwMode="auto">
              <a:xfrm>
                <a:off x="3554" y="1901"/>
                <a:ext cx="13" cy="8"/>
              </a:xfrm>
              <a:custGeom>
                <a:gdLst>
                  <a:gd name="T0" fmla="*/ 5 w 5"/>
                  <a:gd name="T1" fmla="*/ 1 h 3"/>
                  <a:gd name="T2" fmla="*/ 0 w 5"/>
                  <a:gd name="T3" fmla="*/ 3 h 3"/>
                  <a:gd name="T4" fmla="*/ 4 w 5"/>
                  <a:gd name="T5" fmla="*/ 0 h 3"/>
                  <a:gd name="T6" fmla="*/ 5 w 5"/>
                  <a:gd name="T7" fmla="*/ 1 h 3"/>
                </a:gdLst>
                <a:cxnLst>
                  <a:cxn ang="0">
                    <a:pos x="T0" y="T1"/>
                  </a:cxn>
                  <a:cxn ang="0">
                    <a:pos x="T2" y="T3"/>
                  </a:cxn>
                  <a:cxn ang="0">
                    <a:pos x="T4" y="T5"/>
                  </a:cxn>
                  <a:cxn ang="0">
                    <a:pos x="T6" y="T7"/>
                  </a:cxn>
                </a:cxnLst>
                <a:rect l="0" t="0" r="r" b="b"/>
                <a:pathLst>
                  <a:path w="5" h="3">
                    <a:moveTo>
                      <a:pt x="5" y="1"/>
                    </a:moveTo>
                    <a:cubicBezTo>
                      <a:pt x="4" y="2"/>
                      <a:pt x="2" y="2"/>
                      <a:pt x="0" y="3"/>
                    </a:cubicBezTo>
                    <a:cubicBezTo>
                      <a:pt x="1" y="3"/>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6" name="Freeform 1632">
                <a:extLst>
                  <a:ext uri="{FF2B5EF4-FFF2-40B4-BE49-F238E27FC236}">
                    <a16:creationId xmlns:a16="http://schemas.microsoft.com/office/drawing/2014/main" id="{66E2DF32-EEF5-42D9-8E7C-164E412675C4}"/>
                  </a:ext>
                </a:extLst>
              </p:cNvPr>
              <p:cNvSpPr/>
              <p:nvPr/>
            </p:nvSpPr>
            <p:spPr bwMode="auto">
              <a:xfrm>
                <a:off x="4203" y="1898"/>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7" name="Freeform 1633">
                <a:extLst>
                  <a:ext uri="{FF2B5EF4-FFF2-40B4-BE49-F238E27FC236}">
                    <a16:creationId xmlns:a16="http://schemas.microsoft.com/office/drawing/2014/main" id="{37ADD72F-0F49-4D5D-A960-A555A3BD7253}"/>
                  </a:ext>
                </a:extLst>
              </p:cNvPr>
              <p:cNvSpPr/>
              <p:nvPr/>
            </p:nvSpPr>
            <p:spPr bwMode="auto">
              <a:xfrm>
                <a:off x="2335" y="1903"/>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8" name="Freeform 1634">
                <a:extLst>
                  <a:ext uri="{FF2B5EF4-FFF2-40B4-BE49-F238E27FC236}">
                    <a16:creationId xmlns:a16="http://schemas.microsoft.com/office/drawing/2014/main" id="{AF621F8A-DC00-43A3-A391-7D682354AEB6}"/>
                  </a:ext>
                </a:extLst>
              </p:cNvPr>
              <p:cNvSpPr/>
              <p:nvPr/>
            </p:nvSpPr>
            <p:spPr bwMode="auto">
              <a:xfrm>
                <a:off x="3271" y="1903"/>
                <a:ext cx="18" cy="8"/>
              </a:xfrm>
              <a:custGeom>
                <a:gdLst>
                  <a:gd name="T0" fmla="*/ 7 w 7"/>
                  <a:gd name="T1" fmla="*/ 0 h 3"/>
                  <a:gd name="T2" fmla="*/ 4 w 7"/>
                  <a:gd name="T3" fmla="*/ 2 h 3"/>
                  <a:gd name="T4" fmla="*/ 0 w 7"/>
                  <a:gd name="T5" fmla="*/ 2 h 3"/>
                  <a:gd name="T6" fmla="*/ 7 w 7"/>
                  <a:gd name="T7" fmla="*/ 0 h 3"/>
                </a:gdLst>
                <a:cxnLst>
                  <a:cxn ang="0">
                    <a:pos x="T0" y="T1"/>
                  </a:cxn>
                  <a:cxn ang="0">
                    <a:pos x="T2" y="T3"/>
                  </a:cxn>
                  <a:cxn ang="0">
                    <a:pos x="T4" y="T5"/>
                  </a:cxn>
                  <a:cxn ang="0">
                    <a:pos x="T6" y="T7"/>
                  </a:cxn>
                </a:cxnLst>
                <a:rect l="0" t="0" r="r" b="b"/>
                <a:pathLst>
                  <a:path w="7" h="3">
                    <a:moveTo>
                      <a:pt x="7" y="0"/>
                    </a:moveTo>
                    <a:cubicBezTo>
                      <a:pt x="6" y="0"/>
                      <a:pt x="4" y="1"/>
                      <a:pt x="4" y="2"/>
                    </a:cubicBezTo>
                    <a:cubicBezTo>
                      <a:pt x="2" y="1"/>
                      <a:pt x="1" y="3"/>
                      <a:pt x="0" y="2"/>
                    </a:cubicBezTo>
                    <a:cubicBezTo>
                      <a:pt x="3" y="1"/>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9" name="Freeform 1635">
                <a:extLst>
                  <a:ext uri="{FF2B5EF4-FFF2-40B4-BE49-F238E27FC236}">
                    <a16:creationId xmlns:a16="http://schemas.microsoft.com/office/drawing/2014/main" id="{773E903B-5C19-461C-A3CA-8F560753C866}"/>
                  </a:ext>
                </a:extLst>
              </p:cNvPr>
              <p:cNvSpPr/>
              <p:nvPr/>
            </p:nvSpPr>
            <p:spPr bwMode="auto">
              <a:xfrm>
                <a:off x="3845" y="1903"/>
                <a:ext cx="11" cy="8"/>
              </a:xfrm>
              <a:custGeom>
                <a:gdLst>
                  <a:gd name="T0" fmla="*/ 2 w 4"/>
                  <a:gd name="T1" fmla="*/ 2 h 3"/>
                  <a:gd name="T2" fmla="*/ 0 w 4"/>
                  <a:gd name="T3" fmla="*/ 2 h 3"/>
                  <a:gd name="T4" fmla="*/ 2 w 4"/>
                  <a:gd name="T5" fmla="*/ 0 h 3"/>
                  <a:gd name="T6" fmla="*/ 2 w 4"/>
                  <a:gd name="T7" fmla="*/ 0 h 3"/>
                  <a:gd name="T8" fmla="*/ 2 w 4"/>
                  <a:gd name="T9" fmla="*/ 2 h 3"/>
                </a:gdLst>
                <a:cxnLst>
                  <a:cxn ang="0">
                    <a:pos x="T0" y="T1"/>
                  </a:cxn>
                  <a:cxn ang="0">
                    <a:pos x="T2" y="T3"/>
                  </a:cxn>
                  <a:cxn ang="0">
                    <a:pos x="T4" y="T5"/>
                  </a:cxn>
                  <a:cxn ang="0">
                    <a:pos x="T6" y="T7"/>
                  </a:cxn>
                  <a:cxn ang="0">
                    <a:pos x="T8" y="T9"/>
                  </a:cxn>
                </a:cxnLst>
                <a:rect l="0" t="0" r="r" b="b"/>
                <a:pathLst>
                  <a:path w="4" h="3">
                    <a:moveTo>
                      <a:pt x="2" y="2"/>
                    </a:moveTo>
                    <a:cubicBezTo>
                      <a:pt x="4" y="3"/>
                      <a:pt x="0" y="2"/>
                      <a:pt x="0" y="2"/>
                    </a:cubicBezTo>
                    <a:cubicBezTo>
                      <a:pt x="0" y="2"/>
                      <a:pt x="1" y="0"/>
                      <a:pt x="2" y="0"/>
                    </a:cubicBezTo>
                    <a:cubicBezTo>
                      <a:pt x="2" y="0"/>
                      <a:pt x="2" y="0"/>
                      <a:pt x="2"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0" name="Freeform 1636">
                <a:extLst>
                  <a:ext uri="{FF2B5EF4-FFF2-40B4-BE49-F238E27FC236}">
                    <a16:creationId xmlns:a16="http://schemas.microsoft.com/office/drawing/2014/main" id="{C28AA0D4-1918-44C9-A665-C053A3EEC18F}"/>
                  </a:ext>
                </a:extLst>
              </p:cNvPr>
              <p:cNvSpPr/>
              <p:nvPr/>
            </p:nvSpPr>
            <p:spPr bwMode="auto">
              <a:xfrm>
                <a:off x="4195" y="1903"/>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1" name="Freeform 1637">
                <a:extLst>
                  <a:ext uri="{FF2B5EF4-FFF2-40B4-BE49-F238E27FC236}">
                    <a16:creationId xmlns:a16="http://schemas.microsoft.com/office/drawing/2014/main" id="{CAC9991D-B2FC-446E-8BFE-78E21C7C385D}"/>
                  </a:ext>
                </a:extLst>
              </p:cNvPr>
              <p:cNvSpPr/>
              <p:nvPr/>
            </p:nvSpPr>
            <p:spPr bwMode="auto">
              <a:xfrm>
                <a:off x="3300" y="190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2" name="Freeform 1638">
                <a:extLst>
                  <a:ext uri="{FF2B5EF4-FFF2-40B4-BE49-F238E27FC236}">
                    <a16:creationId xmlns:a16="http://schemas.microsoft.com/office/drawing/2014/main" id="{42AED38B-3F14-40DB-8B14-171BE560AD79}"/>
                  </a:ext>
                </a:extLst>
              </p:cNvPr>
              <p:cNvSpPr/>
              <p:nvPr/>
            </p:nvSpPr>
            <p:spPr bwMode="auto">
              <a:xfrm>
                <a:off x="4243" y="1906"/>
                <a:ext cx="19" cy="11"/>
              </a:xfrm>
              <a:custGeom>
                <a:gdLst>
                  <a:gd name="T0" fmla="*/ 6 w 7"/>
                  <a:gd name="T1" fmla="*/ 1 h 4"/>
                  <a:gd name="T2" fmla="*/ 5 w 7"/>
                  <a:gd name="T3" fmla="*/ 2 h 4"/>
                  <a:gd name="T4" fmla="*/ 5 w 7"/>
                  <a:gd name="T5" fmla="*/ 2 h 4"/>
                  <a:gd name="T6" fmla="*/ 6 w 7"/>
                  <a:gd name="T7" fmla="*/ 2 h 4"/>
                  <a:gd name="T8" fmla="*/ 1 w 7"/>
                  <a:gd name="T9" fmla="*/ 3 h 4"/>
                  <a:gd name="T10" fmla="*/ 1 w 7"/>
                  <a:gd name="T11" fmla="*/ 1 h 4"/>
                  <a:gd name="T12" fmla="*/ 4 w 7"/>
                  <a:gd name="T13" fmla="*/ 0 h 4"/>
                  <a:gd name="T14" fmla="*/ 4 w 7"/>
                  <a:gd name="T15" fmla="*/ 1 h 4"/>
                  <a:gd name="T16" fmla="*/ 6 w 7"/>
                  <a:gd name="T17" fmla="*/ 0 h 4"/>
                  <a:gd name="T18" fmla="*/ 6 w 7"/>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1"/>
                    </a:moveTo>
                    <a:cubicBezTo>
                      <a:pt x="6" y="1"/>
                      <a:pt x="5" y="1"/>
                      <a:pt x="5" y="2"/>
                    </a:cubicBezTo>
                    <a:cubicBezTo>
                      <a:pt x="5" y="2"/>
                      <a:pt x="5" y="2"/>
                      <a:pt x="5" y="2"/>
                    </a:cubicBezTo>
                    <a:cubicBezTo>
                      <a:pt x="6" y="2"/>
                      <a:pt x="6" y="2"/>
                      <a:pt x="6" y="2"/>
                    </a:cubicBezTo>
                    <a:cubicBezTo>
                      <a:pt x="4" y="4"/>
                      <a:pt x="3" y="1"/>
                      <a:pt x="1" y="3"/>
                    </a:cubicBezTo>
                    <a:cubicBezTo>
                      <a:pt x="0" y="2"/>
                      <a:pt x="1" y="1"/>
                      <a:pt x="1" y="1"/>
                    </a:cubicBezTo>
                    <a:cubicBezTo>
                      <a:pt x="2" y="1"/>
                      <a:pt x="3" y="1"/>
                      <a:pt x="4" y="0"/>
                    </a:cubicBezTo>
                    <a:cubicBezTo>
                      <a:pt x="4" y="1"/>
                      <a:pt x="4" y="1"/>
                      <a:pt x="4" y="1"/>
                    </a:cubicBezTo>
                    <a:cubicBezTo>
                      <a:pt x="6" y="0"/>
                      <a:pt x="6" y="0"/>
                      <a:pt x="6" y="0"/>
                    </a:cubicBezTo>
                    <a:cubicBezTo>
                      <a:pt x="7"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3" name="Rectangle 1639">
                <a:extLst>
                  <a:ext uri="{FF2B5EF4-FFF2-40B4-BE49-F238E27FC236}">
                    <a16:creationId xmlns:a16="http://schemas.microsoft.com/office/drawing/2014/main" id="{BE521832-C327-4FB5-A2D1-2276CC8791FC}"/>
                  </a:ext>
                </a:extLst>
              </p:cNvPr>
              <p:cNvSpPr>
                <a:spLocks noChangeArrowheads="1"/>
              </p:cNvSpPr>
              <p:nvPr/>
            </p:nvSpPr>
            <p:spPr bwMode="auto">
              <a:xfrm>
                <a:off x="3733" y="190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4" name="Freeform 1640">
                <a:extLst>
                  <a:ext uri="{FF2B5EF4-FFF2-40B4-BE49-F238E27FC236}">
                    <a16:creationId xmlns:a16="http://schemas.microsoft.com/office/drawing/2014/main" id="{BE06FE2B-9823-4CBA-949A-FF7BB468D0D5}"/>
                  </a:ext>
                </a:extLst>
              </p:cNvPr>
              <p:cNvSpPr/>
              <p:nvPr/>
            </p:nvSpPr>
            <p:spPr bwMode="auto">
              <a:xfrm>
                <a:off x="4262" y="1906"/>
                <a:ext cx="8" cy="8"/>
              </a:xfrm>
              <a:custGeom>
                <a:gdLst>
                  <a:gd name="T0" fmla="*/ 3 w 3"/>
                  <a:gd name="T1" fmla="*/ 1 h 3"/>
                  <a:gd name="T2" fmla="*/ 0 w 3"/>
                  <a:gd name="T3" fmla="*/ 1 h 3"/>
                  <a:gd name="T4" fmla="*/ 3 w 3"/>
                  <a:gd name="T5" fmla="*/ 1 h 3"/>
                </a:gdLst>
                <a:cxnLst>
                  <a:cxn ang="0">
                    <a:pos x="T0" y="T1"/>
                  </a:cxn>
                  <a:cxn ang="0">
                    <a:pos x="T2" y="T3"/>
                  </a:cxn>
                  <a:cxn ang="0">
                    <a:pos x="T4" y="T5"/>
                  </a:cxn>
                </a:cxnLst>
                <a:rect l="0" t="0" r="r" b="b"/>
                <a:pathLst>
                  <a:path w="3" h="3">
                    <a:moveTo>
                      <a:pt x="3" y="1"/>
                    </a:moveTo>
                    <a:cubicBezTo>
                      <a:pt x="2" y="1"/>
                      <a:pt x="0" y="3"/>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5" name="Freeform 1641">
                <a:extLst>
                  <a:ext uri="{FF2B5EF4-FFF2-40B4-BE49-F238E27FC236}">
                    <a16:creationId xmlns:a16="http://schemas.microsoft.com/office/drawing/2014/main" id="{2AFA40CE-FA69-4C13-B9D3-A85644418C0C}"/>
                  </a:ext>
                </a:extLst>
              </p:cNvPr>
              <p:cNvSpPr/>
              <p:nvPr/>
            </p:nvSpPr>
            <p:spPr bwMode="auto">
              <a:xfrm>
                <a:off x="3519" y="1909"/>
                <a:ext cx="27" cy="10"/>
              </a:xfrm>
              <a:custGeom>
                <a:gdLst>
                  <a:gd name="T0" fmla="*/ 10 w 10"/>
                  <a:gd name="T1" fmla="*/ 1 h 4"/>
                  <a:gd name="T2" fmla="*/ 7 w 10"/>
                  <a:gd name="T3" fmla="*/ 2 h 4"/>
                  <a:gd name="T4" fmla="*/ 7 w 10"/>
                  <a:gd name="T5" fmla="*/ 2 h 4"/>
                  <a:gd name="T6" fmla="*/ 4 w 10"/>
                  <a:gd name="T7" fmla="*/ 2 h 4"/>
                  <a:gd name="T8" fmla="*/ 2 w 10"/>
                  <a:gd name="T9" fmla="*/ 4 h 4"/>
                  <a:gd name="T10" fmla="*/ 0 w 10"/>
                  <a:gd name="T11" fmla="*/ 3 h 4"/>
                  <a:gd name="T12" fmla="*/ 1 w 10"/>
                  <a:gd name="T13" fmla="*/ 3 h 4"/>
                  <a:gd name="T14" fmla="*/ 5 w 10"/>
                  <a:gd name="T15" fmla="*/ 2 h 4"/>
                  <a:gd name="T16" fmla="*/ 7 w 10"/>
                  <a:gd name="T17" fmla="*/ 1 h 4"/>
                  <a:gd name="T18" fmla="*/ 6 w 10"/>
                  <a:gd name="T19" fmla="*/ 1 h 4"/>
                  <a:gd name="T20" fmla="*/ 10 w 10"/>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10" y="1"/>
                    </a:moveTo>
                    <a:cubicBezTo>
                      <a:pt x="9" y="2"/>
                      <a:pt x="8" y="3"/>
                      <a:pt x="7" y="2"/>
                    </a:cubicBezTo>
                    <a:cubicBezTo>
                      <a:pt x="6" y="2"/>
                      <a:pt x="7" y="2"/>
                      <a:pt x="7" y="2"/>
                    </a:cubicBezTo>
                    <a:cubicBezTo>
                      <a:pt x="5" y="1"/>
                      <a:pt x="5" y="4"/>
                      <a:pt x="4" y="2"/>
                    </a:cubicBezTo>
                    <a:cubicBezTo>
                      <a:pt x="3" y="3"/>
                      <a:pt x="4" y="4"/>
                      <a:pt x="2" y="4"/>
                    </a:cubicBezTo>
                    <a:cubicBezTo>
                      <a:pt x="2" y="3"/>
                      <a:pt x="1" y="4"/>
                      <a:pt x="0" y="3"/>
                    </a:cubicBezTo>
                    <a:cubicBezTo>
                      <a:pt x="1" y="3"/>
                      <a:pt x="1" y="3"/>
                      <a:pt x="1" y="3"/>
                    </a:cubicBezTo>
                    <a:cubicBezTo>
                      <a:pt x="2" y="3"/>
                      <a:pt x="4" y="0"/>
                      <a:pt x="5" y="2"/>
                    </a:cubicBezTo>
                    <a:cubicBezTo>
                      <a:pt x="6" y="2"/>
                      <a:pt x="6" y="1"/>
                      <a:pt x="7" y="1"/>
                    </a:cubicBezTo>
                    <a:cubicBezTo>
                      <a:pt x="6" y="1"/>
                      <a:pt x="6" y="1"/>
                      <a:pt x="6" y="1"/>
                    </a:cubicBezTo>
                    <a:cubicBezTo>
                      <a:pt x="8" y="1"/>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6" name="Freeform 1642">
                <a:extLst>
                  <a:ext uri="{FF2B5EF4-FFF2-40B4-BE49-F238E27FC236}">
                    <a16:creationId xmlns:a16="http://schemas.microsoft.com/office/drawing/2014/main" id="{2C192E4B-51EB-4DE3-84FB-18089B228FA8}"/>
                  </a:ext>
                </a:extLst>
              </p:cNvPr>
              <p:cNvSpPr/>
              <p:nvPr/>
            </p:nvSpPr>
            <p:spPr bwMode="auto">
              <a:xfrm>
                <a:off x="2335" y="1909"/>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7" name="Freeform 1643">
                <a:extLst>
                  <a:ext uri="{FF2B5EF4-FFF2-40B4-BE49-F238E27FC236}">
                    <a16:creationId xmlns:a16="http://schemas.microsoft.com/office/drawing/2014/main" id="{A9ADB088-59F6-481A-8708-E23C12853E63}"/>
                  </a:ext>
                </a:extLst>
              </p:cNvPr>
              <p:cNvSpPr/>
              <p:nvPr/>
            </p:nvSpPr>
            <p:spPr bwMode="auto">
              <a:xfrm>
                <a:off x="4222" y="1911"/>
                <a:ext cx="5" cy="3"/>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8" name="Freeform 1644">
                <a:extLst>
                  <a:ext uri="{FF2B5EF4-FFF2-40B4-BE49-F238E27FC236}">
                    <a16:creationId xmlns:a16="http://schemas.microsoft.com/office/drawing/2014/main" id="{9E271FB8-5ADF-4252-968B-60AAFECCE6D0}"/>
                  </a:ext>
                </a:extLst>
              </p:cNvPr>
              <p:cNvSpPr/>
              <p:nvPr/>
            </p:nvSpPr>
            <p:spPr bwMode="auto">
              <a:xfrm>
                <a:off x="2319" y="1911"/>
                <a:ext cx="14" cy="6"/>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2"/>
                      <a:pt x="2" y="0"/>
                      <a:pt x="0" y="1"/>
                    </a:cubicBezTo>
                    <a:cubicBezTo>
                      <a:pt x="1"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9" name="Freeform 1645">
                <a:extLst>
                  <a:ext uri="{FF2B5EF4-FFF2-40B4-BE49-F238E27FC236}">
                    <a16:creationId xmlns:a16="http://schemas.microsoft.com/office/drawing/2014/main" id="{A27BFD99-BD21-4056-9A79-7D445EE16153}"/>
                  </a:ext>
                </a:extLst>
              </p:cNvPr>
              <p:cNvSpPr/>
              <p:nvPr/>
            </p:nvSpPr>
            <p:spPr bwMode="auto">
              <a:xfrm>
                <a:off x="4385" y="1911"/>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0" name="Freeform 1646">
                <a:extLst>
                  <a:ext uri="{FF2B5EF4-FFF2-40B4-BE49-F238E27FC236}">
                    <a16:creationId xmlns:a16="http://schemas.microsoft.com/office/drawing/2014/main" id="{5003F31B-74F3-4804-AE03-18D51F498E7E}"/>
                  </a:ext>
                </a:extLst>
              </p:cNvPr>
              <p:cNvSpPr/>
              <p:nvPr/>
            </p:nvSpPr>
            <p:spPr bwMode="auto">
              <a:xfrm>
                <a:off x="2549" y="1914"/>
                <a:ext cx="8" cy="3"/>
              </a:xfrm>
              <a:custGeom>
                <a:gdLst>
                  <a:gd name="T0" fmla="*/ 3 w 3"/>
                  <a:gd name="T1" fmla="*/ 1 h 1"/>
                  <a:gd name="T2" fmla="*/ 3 w 3"/>
                  <a:gd name="T3" fmla="*/ 1 h 1"/>
                  <a:gd name="T4" fmla="*/ 1 w 3"/>
                  <a:gd name="T5" fmla="*/ 1 h 1"/>
                  <a:gd name="T6" fmla="*/ 3 w 3"/>
                  <a:gd name="T7" fmla="*/ 1 h 1"/>
                </a:gdLst>
                <a:cxnLst>
                  <a:cxn ang="0">
                    <a:pos x="T0" y="T1"/>
                  </a:cxn>
                  <a:cxn ang="0">
                    <a:pos x="T2" y="T3"/>
                  </a:cxn>
                  <a:cxn ang="0">
                    <a:pos x="T4" y="T5"/>
                  </a:cxn>
                  <a:cxn ang="0">
                    <a:pos x="T6" y="T7"/>
                  </a:cxn>
                </a:cxnLst>
                <a:rect l="0" t="0" r="r" b="b"/>
                <a:pathLst>
                  <a:path w="3" h="1">
                    <a:moveTo>
                      <a:pt x="3" y="1"/>
                    </a:moveTo>
                    <a:cubicBezTo>
                      <a:pt x="3" y="1"/>
                      <a:pt x="3" y="1"/>
                      <a:pt x="3" y="1"/>
                    </a:cubicBezTo>
                    <a:cubicBezTo>
                      <a:pt x="1" y="1"/>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1" name="Freeform 1647">
                <a:extLst>
                  <a:ext uri="{FF2B5EF4-FFF2-40B4-BE49-F238E27FC236}">
                    <a16:creationId xmlns:a16="http://schemas.microsoft.com/office/drawing/2014/main" id="{48E0882E-B3E2-4138-9AB8-F7331D86F643}"/>
                  </a:ext>
                </a:extLst>
              </p:cNvPr>
              <p:cNvSpPr/>
              <p:nvPr/>
            </p:nvSpPr>
            <p:spPr bwMode="auto">
              <a:xfrm>
                <a:off x="4291" y="1917"/>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2" name="Freeform 1648">
                <a:extLst>
                  <a:ext uri="{FF2B5EF4-FFF2-40B4-BE49-F238E27FC236}">
                    <a16:creationId xmlns:a16="http://schemas.microsoft.com/office/drawing/2014/main" id="{C741F306-60E5-43FF-AB20-0501191A7DD5}"/>
                  </a:ext>
                </a:extLst>
              </p:cNvPr>
              <p:cNvSpPr/>
              <p:nvPr/>
            </p:nvSpPr>
            <p:spPr bwMode="auto">
              <a:xfrm>
                <a:off x="3420" y="1917"/>
                <a:ext cx="11" cy="5"/>
              </a:xfrm>
              <a:custGeom>
                <a:gdLst>
                  <a:gd name="T0" fmla="*/ 2 w 4"/>
                  <a:gd name="T1" fmla="*/ 2 h 2"/>
                  <a:gd name="T2" fmla="*/ 0 w 4"/>
                  <a:gd name="T3" fmla="*/ 2 h 2"/>
                  <a:gd name="T4" fmla="*/ 3 w 4"/>
                  <a:gd name="T5" fmla="*/ 0 h 2"/>
                  <a:gd name="T6" fmla="*/ 2 w 4"/>
                  <a:gd name="T7" fmla="*/ 2 h 2"/>
                </a:gdLst>
                <a:cxnLst>
                  <a:cxn ang="0">
                    <a:pos x="T0" y="T1"/>
                  </a:cxn>
                  <a:cxn ang="0">
                    <a:pos x="T2" y="T3"/>
                  </a:cxn>
                  <a:cxn ang="0">
                    <a:pos x="T4" y="T5"/>
                  </a:cxn>
                  <a:cxn ang="0">
                    <a:pos x="T6" y="T7"/>
                  </a:cxn>
                </a:cxnLst>
                <a:rect l="0" t="0" r="r" b="b"/>
                <a:pathLst>
                  <a:path w="4" h="2">
                    <a:moveTo>
                      <a:pt x="2" y="2"/>
                    </a:moveTo>
                    <a:cubicBezTo>
                      <a:pt x="0" y="2"/>
                      <a:pt x="0" y="2"/>
                      <a:pt x="0" y="2"/>
                    </a:cubicBezTo>
                    <a:cubicBezTo>
                      <a:pt x="1" y="2"/>
                      <a:pt x="2" y="1"/>
                      <a:pt x="3" y="0"/>
                    </a:cubicBezTo>
                    <a:cubicBezTo>
                      <a:pt x="4" y="2"/>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3" name="Freeform 1649">
                <a:extLst>
                  <a:ext uri="{FF2B5EF4-FFF2-40B4-BE49-F238E27FC236}">
                    <a16:creationId xmlns:a16="http://schemas.microsoft.com/office/drawing/2014/main" id="{16A8D1CB-6CC1-4DB2-817A-3115BFB960BD}"/>
                  </a:ext>
                </a:extLst>
              </p:cNvPr>
              <p:cNvSpPr/>
              <p:nvPr/>
            </p:nvSpPr>
            <p:spPr bwMode="auto">
              <a:xfrm>
                <a:off x="3500" y="1914"/>
                <a:ext cx="16" cy="11"/>
              </a:xfrm>
              <a:custGeom>
                <a:gdLst>
                  <a:gd name="T0" fmla="*/ 5 w 6"/>
                  <a:gd name="T1" fmla="*/ 3 h 4"/>
                  <a:gd name="T2" fmla="*/ 0 w 6"/>
                  <a:gd name="T3" fmla="*/ 3 h 4"/>
                  <a:gd name="T4" fmla="*/ 0 w 6"/>
                  <a:gd name="T5" fmla="*/ 4 h 4"/>
                  <a:gd name="T6" fmla="*/ 2 w 6"/>
                  <a:gd name="T7" fmla="*/ 1 h 4"/>
                  <a:gd name="T8" fmla="*/ 6 w 6"/>
                  <a:gd name="T9" fmla="*/ 2 h 4"/>
                  <a:gd name="T10" fmla="*/ 5 w 6"/>
                  <a:gd name="T11" fmla="*/ 3 h 4"/>
                </a:gdLst>
                <a:cxnLst>
                  <a:cxn ang="0">
                    <a:pos x="T0" y="T1"/>
                  </a:cxn>
                  <a:cxn ang="0">
                    <a:pos x="T2" y="T3"/>
                  </a:cxn>
                  <a:cxn ang="0">
                    <a:pos x="T4" y="T5"/>
                  </a:cxn>
                  <a:cxn ang="0">
                    <a:pos x="T6" y="T7"/>
                  </a:cxn>
                  <a:cxn ang="0">
                    <a:pos x="T8" y="T9"/>
                  </a:cxn>
                  <a:cxn ang="0">
                    <a:pos x="T10" y="T11"/>
                  </a:cxn>
                </a:cxnLst>
                <a:rect l="0" t="0" r="r" b="b"/>
                <a:pathLst>
                  <a:path w="6" h="4">
                    <a:moveTo>
                      <a:pt x="5" y="3"/>
                    </a:moveTo>
                    <a:cubicBezTo>
                      <a:pt x="4" y="4"/>
                      <a:pt x="2" y="1"/>
                      <a:pt x="0" y="3"/>
                    </a:cubicBezTo>
                    <a:cubicBezTo>
                      <a:pt x="0" y="4"/>
                      <a:pt x="0" y="4"/>
                      <a:pt x="0" y="4"/>
                    </a:cubicBezTo>
                    <a:cubicBezTo>
                      <a:pt x="1" y="3"/>
                      <a:pt x="0" y="2"/>
                      <a:pt x="2" y="1"/>
                    </a:cubicBezTo>
                    <a:cubicBezTo>
                      <a:pt x="3" y="3"/>
                      <a:pt x="5" y="0"/>
                      <a:pt x="6" y="2"/>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4" name="Freeform 1650">
                <a:extLst>
                  <a:ext uri="{FF2B5EF4-FFF2-40B4-BE49-F238E27FC236}">
                    <a16:creationId xmlns:a16="http://schemas.microsoft.com/office/drawing/2014/main" id="{0E5CFC57-F1EE-4B8D-89D7-61B9127206E3}"/>
                  </a:ext>
                </a:extLst>
              </p:cNvPr>
              <p:cNvSpPr/>
              <p:nvPr/>
            </p:nvSpPr>
            <p:spPr bwMode="auto">
              <a:xfrm>
                <a:off x="3332" y="1919"/>
                <a:ext cx="155" cy="46"/>
              </a:xfrm>
              <a:custGeom>
                <a:gdLst>
                  <a:gd name="T0" fmla="*/ 48 w 58"/>
                  <a:gd name="T1" fmla="*/ 2 h 17"/>
                  <a:gd name="T2" fmla="*/ 47 w 58"/>
                  <a:gd name="T3" fmla="*/ 2 h 17"/>
                  <a:gd name="T4" fmla="*/ 47 w 58"/>
                  <a:gd name="T5" fmla="*/ 1 h 17"/>
                  <a:gd name="T6" fmla="*/ 46 w 58"/>
                  <a:gd name="T7" fmla="*/ 3 h 17"/>
                  <a:gd name="T8" fmla="*/ 45 w 58"/>
                  <a:gd name="T9" fmla="*/ 3 h 17"/>
                  <a:gd name="T10" fmla="*/ 45 w 58"/>
                  <a:gd name="T11" fmla="*/ 4 h 17"/>
                  <a:gd name="T12" fmla="*/ 44 w 58"/>
                  <a:gd name="T13" fmla="*/ 5 h 17"/>
                  <a:gd name="T14" fmla="*/ 45 w 58"/>
                  <a:gd name="T15" fmla="*/ 6 h 17"/>
                  <a:gd name="T16" fmla="*/ 45 w 58"/>
                  <a:gd name="T17" fmla="*/ 6 h 17"/>
                  <a:gd name="T18" fmla="*/ 53 w 58"/>
                  <a:gd name="T19" fmla="*/ 4 h 17"/>
                  <a:gd name="T20" fmla="*/ 55 w 58"/>
                  <a:gd name="T21" fmla="*/ 2 h 17"/>
                  <a:gd name="T22" fmla="*/ 58 w 58"/>
                  <a:gd name="T23" fmla="*/ 4 h 17"/>
                  <a:gd name="T24" fmla="*/ 57 w 58"/>
                  <a:gd name="T25" fmla="*/ 4 h 17"/>
                  <a:gd name="T26" fmla="*/ 56 w 58"/>
                  <a:gd name="T27" fmla="*/ 3 h 17"/>
                  <a:gd name="T28" fmla="*/ 55 w 58"/>
                  <a:gd name="T29" fmla="*/ 4 h 17"/>
                  <a:gd name="T30" fmla="*/ 45 w 58"/>
                  <a:gd name="T31" fmla="*/ 7 h 17"/>
                  <a:gd name="T32" fmla="*/ 45 w 58"/>
                  <a:gd name="T33" fmla="*/ 6 h 17"/>
                  <a:gd name="T34" fmla="*/ 45 w 58"/>
                  <a:gd name="T35" fmla="*/ 7 h 17"/>
                  <a:gd name="T36" fmla="*/ 44 w 58"/>
                  <a:gd name="T37" fmla="*/ 7 h 17"/>
                  <a:gd name="T38" fmla="*/ 44 w 58"/>
                  <a:gd name="T39" fmla="*/ 7 h 17"/>
                  <a:gd name="T40" fmla="*/ 42 w 58"/>
                  <a:gd name="T41" fmla="*/ 5 h 17"/>
                  <a:gd name="T42" fmla="*/ 42 w 58"/>
                  <a:gd name="T43" fmla="*/ 5 h 17"/>
                  <a:gd name="T44" fmla="*/ 41 w 58"/>
                  <a:gd name="T45" fmla="*/ 4 h 17"/>
                  <a:gd name="T46" fmla="*/ 40 w 58"/>
                  <a:gd name="T47" fmla="*/ 5 h 17"/>
                  <a:gd name="T48" fmla="*/ 41 w 58"/>
                  <a:gd name="T49" fmla="*/ 5 h 17"/>
                  <a:gd name="T50" fmla="*/ 36 w 58"/>
                  <a:gd name="T51" fmla="*/ 7 h 17"/>
                  <a:gd name="T52" fmla="*/ 31 w 58"/>
                  <a:gd name="T53" fmla="*/ 9 h 17"/>
                  <a:gd name="T54" fmla="*/ 34 w 58"/>
                  <a:gd name="T55" fmla="*/ 10 h 17"/>
                  <a:gd name="T56" fmla="*/ 34 w 58"/>
                  <a:gd name="T57" fmla="*/ 9 h 17"/>
                  <a:gd name="T58" fmla="*/ 36 w 58"/>
                  <a:gd name="T59" fmla="*/ 9 h 17"/>
                  <a:gd name="T60" fmla="*/ 36 w 58"/>
                  <a:gd name="T61" fmla="*/ 8 h 17"/>
                  <a:gd name="T62" fmla="*/ 39 w 58"/>
                  <a:gd name="T63" fmla="*/ 8 h 17"/>
                  <a:gd name="T64" fmla="*/ 31 w 58"/>
                  <a:gd name="T65" fmla="*/ 11 h 17"/>
                  <a:gd name="T66" fmla="*/ 28 w 58"/>
                  <a:gd name="T67" fmla="*/ 8 h 17"/>
                  <a:gd name="T68" fmla="*/ 26 w 58"/>
                  <a:gd name="T69" fmla="*/ 9 h 17"/>
                  <a:gd name="T70" fmla="*/ 26 w 58"/>
                  <a:gd name="T71" fmla="*/ 10 h 17"/>
                  <a:gd name="T72" fmla="*/ 23 w 58"/>
                  <a:gd name="T73" fmla="*/ 11 h 17"/>
                  <a:gd name="T74" fmla="*/ 25 w 58"/>
                  <a:gd name="T75" fmla="*/ 9 h 17"/>
                  <a:gd name="T76" fmla="*/ 26 w 58"/>
                  <a:gd name="T77" fmla="*/ 10 h 17"/>
                  <a:gd name="T78" fmla="*/ 26 w 58"/>
                  <a:gd name="T79" fmla="*/ 9 h 17"/>
                  <a:gd name="T80" fmla="*/ 21 w 58"/>
                  <a:gd name="T81" fmla="*/ 11 h 17"/>
                  <a:gd name="T82" fmla="*/ 22 w 58"/>
                  <a:gd name="T83" fmla="*/ 11 h 17"/>
                  <a:gd name="T84" fmla="*/ 12 w 58"/>
                  <a:gd name="T85" fmla="*/ 16 h 17"/>
                  <a:gd name="T86" fmla="*/ 8 w 58"/>
                  <a:gd name="T87" fmla="*/ 16 h 17"/>
                  <a:gd name="T88" fmla="*/ 8 w 58"/>
                  <a:gd name="T89" fmla="*/ 15 h 17"/>
                  <a:gd name="T90" fmla="*/ 5 w 58"/>
                  <a:gd name="T91" fmla="*/ 17 h 17"/>
                  <a:gd name="T92" fmla="*/ 4 w 58"/>
                  <a:gd name="T93" fmla="*/ 17 h 17"/>
                  <a:gd name="T94" fmla="*/ 0 w 58"/>
                  <a:gd name="T95" fmla="*/ 17 h 17"/>
                  <a:gd name="T96" fmla="*/ 7 w 58"/>
                  <a:gd name="T97" fmla="*/ 14 h 17"/>
                  <a:gd name="T98" fmla="*/ 7 w 58"/>
                  <a:gd name="T99" fmla="*/ 15 h 17"/>
                  <a:gd name="T100" fmla="*/ 8 w 58"/>
                  <a:gd name="T101" fmla="*/ 14 h 17"/>
                  <a:gd name="T102" fmla="*/ 14 w 58"/>
                  <a:gd name="T103" fmla="*/ 11 h 17"/>
                  <a:gd name="T104" fmla="*/ 37 w 58"/>
                  <a:gd name="T105" fmla="*/ 4 h 17"/>
                  <a:gd name="T106" fmla="*/ 38 w 58"/>
                  <a:gd name="T107" fmla="*/ 5 h 17"/>
                  <a:gd name="T108" fmla="*/ 44 w 58"/>
                  <a:gd name="T109" fmla="*/ 2 h 17"/>
                  <a:gd name="T110" fmla="*/ 48 w 58"/>
                  <a:gd name="T111" fmla="*/ 0 h 17"/>
                  <a:gd name="T112" fmla="*/ 48 w 58"/>
                  <a:gd name="T113"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7">
                    <a:moveTo>
                      <a:pt x="48" y="2"/>
                    </a:moveTo>
                    <a:cubicBezTo>
                      <a:pt x="47" y="2"/>
                      <a:pt x="47" y="2"/>
                      <a:pt x="47" y="2"/>
                    </a:cubicBezTo>
                    <a:cubicBezTo>
                      <a:pt x="48" y="2"/>
                      <a:pt x="47" y="1"/>
                      <a:pt x="47" y="1"/>
                    </a:cubicBezTo>
                    <a:cubicBezTo>
                      <a:pt x="46" y="1"/>
                      <a:pt x="47" y="2"/>
                      <a:pt x="46" y="3"/>
                    </a:cubicBezTo>
                    <a:cubicBezTo>
                      <a:pt x="45" y="3"/>
                      <a:pt x="45" y="3"/>
                      <a:pt x="45" y="3"/>
                    </a:cubicBezTo>
                    <a:cubicBezTo>
                      <a:pt x="45" y="4"/>
                      <a:pt x="45" y="4"/>
                      <a:pt x="45" y="4"/>
                    </a:cubicBezTo>
                    <a:cubicBezTo>
                      <a:pt x="44" y="5"/>
                      <a:pt x="44" y="5"/>
                      <a:pt x="44" y="5"/>
                    </a:cubicBezTo>
                    <a:cubicBezTo>
                      <a:pt x="45" y="6"/>
                      <a:pt x="45" y="6"/>
                      <a:pt x="45" y="6"/>
                    </a:cubicBezTo>
                    <a:cubicBezTo>
                      <a:pt x="45" y="6"/>
                      <a:pt x="44" y="6"/>
                      <a:pt x="45" y="6"/>
                    </a:cubicBezTo>
                    <a:cubicBezTo>
                      <a:pt x="47" y="5"/>
                      <a:pt x="50" y="3"/>
                      <a:pt x="53" y="4"/>
                    </a:cubicBezTo>
                    <a:cubicBezTo>
                      <a:pt x="53" y="2"/>
                      <a:pt x="55" y="3"/>
                      <a:pt x="55" y="2"/>
                    </a:cubicBezTo>
                    <a:cubicBezTo>
                      <a:pt x="55" y="2"/>
                      <a:pt x="58" y="2"/>
                      <a:pt x="58" y="4"/>
                    </a:cubicBezTo>
                    <a:cubicBezTo>
                      <a:pt x="57" y="4"/>
                      <a:pt x="57" y="4"/>
                      <a:pt x="57" y="4"/>
                    </a:cubicBezTo>
                    <a:cubicBezTo>
                      <a:pt x="56" y="3"/>
                      <a:pt x="56" y="3"/>
                      <a:pt x="56" y="3"/>
                    </a:cubicBezTo>
                    <a:cubicBezTo>
                      <a:pt x="55" y="4"/>
                      <a:pt x="55" y="4"/>
                      <a:pt x="55" y="4"/>
                    </a:cubicBezTo>
                    <a:cubicBezTo>
                      <a:pt x="51" y="3"/>
                      <a:pt x="49" y="6"/>
                      <a:pt x="45" y="7"/>
                    </a:cubicBezTo>
                    <a:cubicBezTo>
                      <a:pt x="45" y="6"/>
                      <a:pt x="45" y="6"/>
                      <a:pt x="45" y="6"/>
                    </a:cubicBezTo>
                    <a:cubicBezTo>
                      <a:pt x="45" y="7"/>
                      <a:pt x="45" y="7"/>
                      <a:pt x="45" y="7"/>
                    </a:cubicBezTo>
                    <a:cubicBezTo>
                      <a:pt x="44" y="7"/>
                      <a:pt x="44" y="7"/>
                      <a:pt x="44" y="7"/>
                    </a:cubicBezTo>
                    <a:cubicBezTo>
                      <a:pt x="44" y="7"/>
                      <a:pt x="44" y="7"/>
                      <a:pt x="44" y="7"/>
                    </a:cubicBezTo>
                    <a:cubicBezTo>
                      <a:pt x="45" y="5"/>
                      <a:pt x="43" y="6"/>
                      <a:pt x="42" y="5"/>
                    </a:cubicBezTo>
                    <a:cubicBezTo>
                      <a:pt x="42" y="5"/>
                      <a:pt x="42" y="5"/>
                      <a:pt x="42" y="5"/>
                    </a:cubicBezTo>
                    <a:cubicBezTo>
                      <a:pt x="42" y="5"/>
                      <a:pt x="42" y="4"/>
                      <a:pt x="41" y="4"/>
                    </a:cubicBezTo>
                    <a:cubicBezTo>
                      <a:pt x="40" y="5"/>
                      <a:pt x="40" y="5"/>
                      <a:pt x="40" y="5"/>
                    </a:cubicBezTo>
                    <a:cubicBezTo>
                      <a:pt x="41" y="5"/>
                      <a:pt x="41" y="5"/>
                      <a:pt x="41" y="5"/>
                    </a:cubicBezTo>
                    <a:cubicBezTo>
                      <a:pt x="40" y="6"/>
                      <a:pt x="35" y="5"/>
                      <a:pt x="36" y="7"/>
                    </a:cubicBezTo>
                    <a:cubicBezTo>
                      <a:pt x="34" y="8"/>
                      <a:pt x="31" y="7"/>
                      <a:pt x="31" y="9"/>
                    </a:cubicBezTo>
                    <a:cubicBezTo>
                      <a:pt x="32" y="10"/>
                      <a:pt x="33" y="9"/>
                      <a:pt x="34" y="10"/>
                    </a:cubicBezTo>
                    <a:cubicBezTo>
                      <a:pt x="34" y="9"/>
                      <a:pt x="34" y="9"/>
                      <a:pt x="34" y="9"/>
                    </a:cubicBezTo>
                    <a:cubicBezTo>
                      <a:pt x="35" y="9"/>
                      <a:pt x="35" y="10"/>
                      <a:pt x="36" y="9"/>
                    </a:cubicBezTo>
                    <a:cubicBezTo>
                      <a:pt x="36" y="8"/>
                      <a:pt x="36" y="8"/>
                      <a:pt x="36" y="8"/>
                    </a:cubicBezTo>
                    <a:cubicBezTo>
                      <a:pt x="37" y="10"/>
                      <a:pt x="38" y="9"/>
                      <a:pt x="39" y="8"/>
                    </a:cubicBezTo>
                    <a:cubicBezTo>
                      <a:pt x="37" y="11"/>
                      <a:pt x="33" y="9"/>
                      <a:pt x="31" y="11"/>
                    </a:cubicBezTo>
                    <a:cubicBezTo>
                      <a:pt x="32" y="8"/>
                      <a:pt x="29" y="9"/>
                      <a:pt x="28" y="8"/>
                    </a:cubicBezTo>
                    <a:cubicBezTo>
                      <a:pt x="27" y="8"/>
                      <a:pt x="26" y="9"/>
                      <a:pt x="26" y="9"/>
                    </a:cubicBezTo>
                    <a:cubicBezTo>
                      <a:pt x="26" y="10"/>
                      <a:pt x="26" y="10"/>
                      <a:pt x="26" y="10"/>
                    </a:cubicBezTo>
                    <a:cubicBezTo>
                      <a:pt x="26" y="10"/>
                      <a:pt x="25" y="12"/>
                      <a:pt x="23" y="11"/>
                    </a:cubicBezTo>
                    <a:cubicBezTo>
                      <a:pt x="23" y="9"/>
                      <a:pt x="25" y="11"/>
                      <a:pt x="25" y="9"/>
                    </a:cubicBezTo>
                    <a:cubicBezTo>
                      <a:pt x="26" y="10"/>
                      <a:pt x="26" y="10"/>
                      <a:pt x="26" y="10"/>
                    </a:cubicBezTo>
                    <a:cubicBezTo>
                      <a:pt x="26" y="9"/>
                      <a:pt x="26" y="9"/>
                      <a:pt x="26" y="9"/>
                    </a:cubicBezTo>
                    <a:cubicBezTo>
                      <a:pt x="24" y="9"/>
                      <a:pt x="22" y="9"/>
                      <a:pt x="21" y="11"/>
                    </a:cubicBezTo>
                    <a:cubicBezTo>
                      <a:pt x="22" y="11"/>
                      <a:pt x="22" y="11"/>
                      <a:pt x="22" y="11"/>
                    </a:cubicBezTo>
                    <a:cubicBezTo>
                      <a:pt x="19" y="14"/>
                      <a:pt x="14" y="12"/>
                      <a:pt x="12" y="16"/>
                    </a:cubicBezTo>
                    <a:cubicBezTo>
                      <a:pt x="11" y="16"/>
                      <a:pt x="10" y="15"/>
                      <a:pt x="8" y="16"/>
                    </a:cubicBezTo>
                    <a:cubicBezTo>
                      <a:pt x="8" y="15"/>
                      <a:pt x="8" y="15"/>
                      <a:pt x="8" y="15"/>
                    </a:cubicBezTo>
                    <a:cubicBezTo>
                      <a:pt x="6" y="17"/>
                      <a:pt x="6" y="16"/>
                      <a:pt x="5" y="17"/>
                    </a:cubicBezTo>
                    <a:cubicBezTo>
                      <a:pt x="4" y="17"/>
                      <a:pt x="4" y="17"/>
                      <a:pt x="4" y="17"/>
                    </a:cubicBezTo>
                    <a:cubicBezTo>
                      <a:pt x="3" y="16"/>
                      <a:pt x="1" y="17"/>
                      <a:pt x="0" y="17"/>
                    </a:cubicBezTo>
                    <a:cubicBezTo>
                      <a:pt x="2" y="16"/>
                      <a:pt x="5" y="15"/>
                      <a:pt x="7" y="14"/>
                    </a:cubicBezTo>
                    <a:cubicBezTo>
                      <a:pt x="7" y="15"/>
                      <a:pt x="7" y="15"/>
                      <a:pt x="7" y="15"/>
                    </a:cubicBezTo>
                    <a:cubicBezTo>
                      <a:pt x="8" y="15"/>
                      <a:pt x="7" y="14"/>
                      <a:pt x="8" y="14"/>
                    </a:cubicBezTo>
                    <a:cubicBezTo>
                      <a:pt x="10" y="12"/>
                      <a:pt x="13" y="14"/>
                      <a:pt x="14" y="11"/>
                    </a:cubicBezTo>
                    <a:cubicBezTo>
                      <a:pt x="22" y="9"/>
                      <a:pt x="29" y="6"/>
                      <a:pt x="37" y="4"/>
                    </a:cubicBezTo>
                    <a:cubicBezTo>
                      <a:pt x="38" y="5"/>
                      <a:pt x="38" y="5"/>
                      <a:pt x="38" y="5"/>
                    </a:cubicBezTo>
                    <a:cubicBezTo>
                      <a:pt x="38" y="2"/>
                      <a:pt x="42" y="3"/>
                      <a:pt x="44" y="2"/>
                    </a:cubicBezTo>
                    <a:cubicBezTo>
                      <a:pt x="45" y="3"/>
                      <a:pt x="46" y="0"/>
                      <a:pt x="48" y="0"/>
                    </a:cubicBezTo>
                    <a:cubicBezTo>
                      <a:pt x="47" y="0"/>
                      <a:pt x="49" y="1"/>
                      <a:pt x="4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5" name="Freeform 1651">
                <a:extLst>
                  <a:ext uri="{FF2B5EF4-FFF2-40B4-BE49-F238E27FC236}">
                    <a16:creationId xmlns:a16="http://schemas.microsoft.com/office/drawing/2014/main" id="{A3BD3A5B-7F32-4FF4-8F3E-8B067094D41C}"/>
                  </a:ext>
                </a:extLst>
              </p:cNvPr>
              <p:cNvSpPr/>
              <p:nvPr/>
            </p:nvSpPr>
            <p:spPr bwMode="auto">
              <a:xfrm>
                <a:off x="3463" y="1919"/>
                <a:ext cx="5" cy="6"/>
              </a:xfrm>
              <a:custGeom>
                <a:gdLst>
                  <a:gd name="T0" fmla="*/ 1 w 2"/>
                  <a:gd name="T1" fmla="*/ 0 h 2"/>
                  <a:gd name="T2" fmla="*/ 1 w 2"/>
                  <a:gd name="T3" fmla="*/ 1 h 2"/>
                  <a:gd name="T4" fmla="*/ 1 w 2"/>
                  <a:gd name="T5" fmla="*/ 2 h 2"/>
                  <a:gd name="T6" fmla="*/ 0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0" y="1"/>
                      <a:pt x="1" y="1"/>
                    </a:cubicBezTo>
                    <a:cubicBezTo>
                      <a:pt x="1" y="2"/>
                      <a:pt x="1" y="2"/>
                      <a:pt x="1" y="2"/>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6" name="Freeform 1652">
                <a:extLst>
                  <a:ext uri="{FF2B5EF4-FFF2-40B4-BE49-F238E27FC236}">
                    <a16:creationId xmlns:a16="http://schemas.microsoft.com/office/drawing/2014/main" id="{43E4EA47-AA93-419C-BECE-D6C20F357310}"/>
                  </a:ext>
                </a:extLst>
              </p:cNvPr>
              <p:cNvSpPr/>
              <p:nvPr/>
            </p:nvSpPr>
            <p:spPr bwMode="auto">
              <a:xfrm>
                <a:off x="4270" y="1919"/>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7" name="Freeform 1653">
                <a:extLst>
                  <a:ext uri="{FF2B5EF4-FFF2-40B4-BE49-F238E27FC236}">
                    <a16:creationId xmlns:a16="http://schemas.microsoft.com/office/drawing/2014/main" id="{5555F4BF-8001-4A96-A767-1B8C385248D7}"/>
                  </a:ext>
                </a:extLst>
              </p:cNvPr>
              <p:cNvSpPr/>
              <p:nvPr/>
            </p:nvSpPr>
            <p:spPr bwMode="auto">
              <a:xfrm>
                <a:off x="4363" y="1919"/>
                <a:ext cx="6"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8" name="Freeform 1654">
                <a:extLst>
                  <a:ext uri="{FF2B5EF4-FFF2-40B4-BE49-F238E27FC236}">
                    <a16:creationId xmlns:a16="http://schemas.microsoft.com/office/drawing/2014/main" id="{82977962-6B27-4AC2-A644-4FEA47962687}"/>
                  </a:ext>
                </a:extLst>
              </p:cNvPr>
              <p:cNvSpPr/>
              <p:nvPr/>
            </p:nvSpPr>
            <p:spPr bwMode="auto">
              <a:xfrm>
                <a:off x="2285" y="1919"/>
                <a:ext cx="29" cy="22"/>
              </a:xfrm>
              <a:custGeom>
                <a:gdLst>
                  <a:gd name="T0" fmla="*/ 7 w 11"/>
                  <a:gd name="T1" fmla="*/ 1 h 8"/>
                  <a:gd name="T2" fmla="*/ 8 w 11"/>
                  <a:gd name="T3" fmla="*/ 0 h 8"/>
                  <a:gd name="T4" fmla="*/ 8 w 11"/>
                  <a:gd name="T5" fmla="*/ 1 h 8"/>
                  <a:gd name="T6" fmla="*/ 11 w 11"/>
                  <a:gd name="T7" fmla="*/ 1 h 8"/>
                  <a:gd name="T8" fmla="*/ 6 w 11"/>
                  <a:gd name="T9" fmla="*/ 2 h 8"/>
                  <a:gd name="T10" fmla="*/ 5 w 11"/>
                  <a:gd name="T11" fmla="*/ 3 h 8"/>
                  <a:gd name="T12" fmla="*/ 5 w 11"/>
                  <a:gd name="T13" fmla="*/ 4 h 8"/>
                  <a:gd name="T14" fmla="*/ 1 w 11"/>
                  <a:gd name="T15" fmla="*/ 6 h 8"/>
                  <a:gd name="T16" fmla="*/ 0 w 11"/>
                  <a:gd name="T17" fmla="*/ 6 h 8"/>
                  <a:gd name="T18" fmla="*/ 3 w 11"/>
                  <a:gd name="T19" fmla="*/ 3 h 8"/>
                  <a:gd name="T20" fmla="*/ 7 w 11"/>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7" y="1"/>
                    </a:moveTo>
                    <a:cubicBezTo>
                      <a:pt x="8" y="0"/>
                      <a:pt x="8" y="0"/>
                      <a:pt x="8" y="0"/>
                    </a:cubicBezTo>
                    <a:cubicBezTo>
                      <a:pt x="8" y="1"/>
                      <a:pt x="8" y="1"/>
                      <a:pt x="8" y="1"/>
                    </a:cubicBezTo>
                    <a:cubicBezTo>
                      <a:pt x="9" y="1"/>
                      <a:pt x="10" y="0"/>
                      <a:pt x="11" y="1"/>
                    </a:cubicBezTo>
                    <a:cubicBezTo>
                      <a:pt x="9" y="2"/>
                      <a:pt x="8" y="6"/>
                      <a:pt x="6" y="2"/>
                    </a:cubicBezTo>
                    <a:cubicBezTo>
                      <a:pt x="5" y="2"/>
                      <a:pt x="5" y="3"/>
                      <a:pt x="5" y="3"/>
                    </a:cubicBezTo>
                    <a:cubicBezTo>
                      <a:pt x="6" y="3"/>
                      <a:pt x="5" y="3"/>
                      <a:pt x="5" y="4"/>
                    </a:cubicBezTo>
                    <a:cubicBezTo>
                      <a:pt x="3" y="4"/>
                      <a:pt x="3" y="8"/>
                      <a:pt x="1" y="6"/>
                    </a:cubicBezTo>
                    <a:cubicBezTo>
                      <a:pt x="0" y="6"/>
                      <a:pt x="0" y="6"/>
                      <a:pt x="0" y="6"/>
                    </a:cubicBezTo>
                    <a:cubicBezTo>
                      <a:pt x="1" y="5"/>
                      <a:pt x="3" y="4"/>
                      <a:pt x="3" y="3"/>
                    </a:cubicBezTo>
                    <a:cubicBezTo>
                      <a:pt x="4" y="2"/>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9" name="Freeform 1655">
                <a:extLst>
                  <a:ext uri="{FF2B5EF4-FFF2-40B4-BE49-F238E27FC236}">
                    <a16:creationId xmlns:a16="http://schemas.microsoft.com/office/drawing/2014/main" id="{ABA8FE45-E66C-4316-9A8A-610CDD4E6968}"/>
                  </a:ext>
                </a:extLst>
              </p:cNvPr>
              <p:cNvSpPr/>
              <p:nvPr/>
            </p:nvSpPr>
            <p:spPr bwMode="auto">
              <a:xfrm>
                <a:off x="3650" y="1919"/>
                <a:ext cx="11" cy="6"/>
              </a:xfrm>
              <a:custGeom>
                <a:gdLst>
                  <a:gd name="T0" fmla="*/ 3 w 4"/>
                  <a:gd name="T1" fmla="*/ 0 h 2"/>
                  <a:gd name="T2" fmla="*/ 3 w 4"/>
                  <a:gd name="T3" fmla="*/ 2 h 2"/>
                  <a:gd name="T4" fmla="*/ 0 w 4"/>
                  <a:gd name="T5" fmla="*/ 2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3" y="2"/>
                    </a:cubicBezTo>
                    <a:cubicBezTo>
                      <a:pt x="0" y="2"/>
                      <a:pt x="0" y="2"/>
                      <a:pt x="0" y="2"/>
                    </a:cubicBezTo>
                    <a:cubicBezTo>
                      <a:pt x="2"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0" name="Freeform 1656">
                <a:extLst>
                  <a:ext uri="{FF2B5EF4-FFF2-40B4-BE49-F238E27FC236}">
                    <a16:creationId xmlns:a16="http://schemas.microsoft.com/office/drawing/2014/main" id="{3645E36B-5CE7-4419-A479-DA16522FCB09}"/>
                  </a:ext>
                </a:extLst>
              </p:cNvPr>
              <p:cNvSpPr/>
              <p:nvPr/>
            </p:nvSpPr>
            <p:spPr bwMode="auto">
              <a:xfrm>
                <a:off x="3677" y="1919"/>
                <a:ext cx="8" cy="9"/>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1"/>
                      <a:pt x="2" y="2"/>
                      <a:pt x="0" y="3"/>
                    </a:cubicBezTo>
                    <a:cubicBezTo>
                      <a:pt x="0"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1" name="Freeform 1657">
                <a:extLst>
                  <a:ext uri="{FF2B5EF4-FFF2-40B4-BE49-F238E27FC236}">
                    <a16:creationId xmlns:a16="http://schemas.microsoft.com/office/drawing/2014/main" id="{C482D105-A0BE-4348-8CA5-D9C25FB3FAF8}"/>
                  </a:ext>
                </a:extLst>
              </p:cNvPr>
              <p:cNvSpPr/>
              <p:nvPr/>
            </p:nvSpPr>
            <p:spPr bwMode="auto">
              <a:xfrm>
                <a:off x="4216" y="1919"/>
                <a:ext cx="14" cy="14"/>
              </a:xfrm>
              <a:custGeom>
                <a:gdLst>
                  <a:gd name="T0" fmla="*/ 2 w 5"/>
                  <a:gd name="T1" fmla="*/ 1 h 5"/>
                  <a:gd name="T2" fmla="*/ 3 w 5"/>
                  <a:gd name="T3" fmla="*/ 1 h 5"/>
                  <a:gd name="T4" fmla="*/ 5 w 5"/>
                  <a:gd name="T5" fmla="*/ 1 h 5"/>
                  <a:gd name="T6" fmla="*/ 5 w 5"/>
                  <a:gd name="T7" fmla="*/ 2 h 5"/>
                  <a:gd name="T8" fmla="*/ 3 w 5"/>
                  <a:gd name="T9" fmla="*/ 2 h 5"/>
                  <a:gd name="T10" fmla="*/ 2 w 5"/>
                  <a:gd name="T11" fmla="*/ 5 h 5"/>
                  <a:gd name="T12" fmla="*/ 0 w 5"/>
                  <a:gd name="T13" fmla="*/ 3 h 5"/>
                  <a:gd name="T14" fmla="*/ 0 w 5"/>
                  <a:gd name="T15" fmla="*/ 2 h 5"/>
                  <a:gd name="T16" fmla="*/ 1 w 5"/>
                  <a:gd name="T17" fmla="*/ 2 h 5"/>
                  <a:gd name="T18" fmla="*/ 0 w 5"/>
                  <a:gd name="T19" fmla="*/ 1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1"/>
                    </a:moveTo>
                    <a:cubicBezTo>
                      <a:pt x="2" y="1"/>
                      <a:pt x="2" y="1"/>
                      <a:pt x="3" y="1"/>
                    </a:cubicBezTo>
                    <a:cubicBezTo>
                      <a:pt x="4" y="1"/>
                      <a:pt x="4" y="0"/>
                      <a:pt x="5" y="1"/>
                    </a:cubicBezTo>
                    <a:cubicBezTo>
                      <a:pt x="5" y="2"/>
                      <a:pt x="5" y="2"/>
                      <a:pt x="5" y="2"/>
                    </a:cubicBezTo>
                    <a:cubicBezTo>
                      <a:pt x="4" y="2"/>
                      <a:pt x="3" y="3"/>
                      <a:pt x="3" y="2"/>
                    </a:cubicBezTo>
                    <a:cubicBezTo>
                      <a:pt x="1" y="3"/>
                      <a:pt x="2" y="4"/>
                      <a:pt x="2" y="5"/>
                    </a:cubicBezTo>
                    <a:cubicBezTo>
                      <a:pt x="2" y="4"/>
                      <a:pt x="1" y="3"/>
                      <a:pt x="0" y="3"/>
                    </a:cubicBezTo>
                    <a:cubicBezTo>
                      <a:pt x="0" y="3"/>
                      <a:pt x="0" y="2"/>
                      <a:pt x="0" y="2"/>
                    </a:cubicBezTo>
                    <a:cubicBezTo>
                      <a:pt x="1" y="2"/>
                      <a:pt x="1" y="3"/>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2" name="Freeform 1658">
                <a:extLst>
                  <a:ext uri="{FF2B5EF4-FFF2-40B4-BE49-F238E27FC236}">
                    <a16:creationId xmlns:a16="http://schemas.microsoft.com/office/drawing/2014/main" id="{ABDA72C3-2906-42AA-9493-3D2273E6D5A5}"/>
                  </a:ext>
                </a:extLst>
              </p:cNvPr>
              <p:cNvSpPr/>
              <p:nvPr/>
            </p:nvSpPr>
            <p:spPr bwMode="auto">
              <a:xfrm flipH="1">
                <a:off x="3768" y="1922"/>
                <a:ext cx="0" cy="6"/>
              </a:xfrm>
              <a:custGeom>
                <a:gdLst>
                  <a:gd name="T0" fmla="*/ 3 h 6"/>
                  <a:gd name="T1" fmla="*/ 0 h 6"/>
                  <a:gd name="T2" fmla="*/ 6 h 6"/>
                  <a:gd name="T3" fmla="*/ 3 h 6"/>
                </a:gdLst>
                <a:cxnLst>
                  <a:cxn ang="0">
                    <a:pos x="0" y="T0"/>
                  </a:cxn>
                  <a:cxn ang="0">
                    <a:pos x="0" y="T1"/>
                  </a:cxn>
                  <a:cxn ang="0">
                    <a:pos x="0" y="T2"/>
                  </a:cxn>
                  <a:cxn ang="0">
                    <a:pos x="0" y="T3"/>
                  </a:cxn>
                </a:cxnLst>
                <a:rect l="0" t="0" r="r" b="b"/>
                <a:pathLst>
                  <a:path h="6">
                    <a:moveTo>
                      <a:pt x="0" y="3"/>
                    </a:moveTo>
                    <a:lnTo>
                      <a:pt x="0" y="0"/>
                    </a:lnTo>
                    <a:lnTo>
                      <a:pt x="0"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3" name="Freeform 1659">
                <a:extLst>
                  <a:ext uri="{FF2B5EF4-FFF2-40B4-BE49-F238E27FC236}">
                    <a16:creationId xmlns:a16="http://schemas.microsoft.com/office/drawing/2014/main" id="{4A7992AF-E442-4310-91B1-655F0576CFE3}"/>
                  </a:ext>
                </a:extLst>
              </p:cNvPr>
              <p:cNvSpPr/>
              <p:nvPr/>
            </p:nvSpPr>
            <p:spPr bwMode="auto">
              <a:xfrm>
                <a:off x="3404" y="1925"/>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4" name="Freeform 1660">
                <a:extLst>
                  <a:ext uri="{FF2B5EF4-FFF2-40B4-BE49-F238E27FC236}">
                    <a16:creationId xmlns:a16="http://schemas.microsoft.com/office/drawing/2014/main" id="{485CF699-1AD2-4624-B7D3-02BB1B4786F7}"/>
                  </a:ext>
                </a:extLst>
              </p:cNvPr>
              <p:cNvSpPr/>
              <p:nvPr/>
            </p:nvSpPr>
            <p:spPr bwMode="auto">
              <a:xfrm>
                <a:off x="3722" y="1919"/>
                <a:ext cx="11" cy="14"/>
              </a:xfrm>
              <a:custGeom>
                <a:gdLst>
                  <a:gd name="T0" fmla="*/ 4 w 4"/>
                  <a:gd name="T1" fmla="*/ 2 h 5"/>
                  <a:gd name="T2" fmla="*/ 0 w 4"/>
                  <a:gd name="T3" fmla="*/ 4 h 5"/>
                  <a:gd name="T4" fmla="*/ 4 w 4"/>
                  <a:gd name="T5" fmla="*/ 2 h 5"/>
                </a:gdLst>
                <a:cxnLst>
                  <a:cxn ang="0">
                    <a:pos x="T0" y="T1"/>
                  </a:cxn>
                  <a:cxn ang="0">
                    <a:pos x="T2" y="T3"/>
                  </a:cxn>
                  <a:cxn ang="0">
                    <a:pos x="T4" y="T5"/>
                  </a:cxn>
                </a:cxnLst>
                <a:rect l="0" t="0" r="r" b="b"/>
                <a:pathLst>
                  <a:path w="4" h="5">
                    <a:moveTo>
                      <a:pt x="4" y="2"/>
                    </a:moveTo>
                    <a:cubicBezTo>
                      <a:pt x="3" y="3"/>
                      <a:pt x="1" y="5"/>
                      <a:pt x="0" y="4"/>
                    </a:cubicBezTo>
                    <a:cubicBezTo>
                      <a:pt x="1" y="5"/>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5" name="Freeform 1661">
                <a:extLst>
                  <a:ext uri="{FF2B5EF4-FFF2-40B4-BE49-F238E27FC236}">
                    <a16:creationId xmlns:a16="http://schemas.microsoft.com/office/drawing/2014/main" id="{97B8D51D-5DDE-4395-932C-23ACAFB40715}"/>
                  </a:ext>
                </a:extLst>
              </p:cNvPr>
              <p:cNvSpPr/>
              <p:nvPr/>
            </p:nvSpPr>
            <p:spPr bwMode="auto">
              <a:xfrm>
                <a:off x="4144" y="1925"/>
                <a:ext cx="64" cy="16"/>
              </a:xfrm>
              <a:custGeom>
                <a:gdLst>
                  <a:gd name="T0" fmla="*/ 20 w 24"/>
                  <a:gd name="T1" fmla="*/ 0 h 6"/>
                  <a:gd name="T2" fmla="*/ 24 w 24"/>
                  <a:gd name="T3" fmla="*/ 2 h 6"/>
                  <a:gd name="T4" fmla="*/ 21 w 24"/>
                  <a:gd name="T5" fmla="*/ 2 h 6"/>
                  <a:gd name="T6" fmla="*/ 21 w 24"/>
                  <a:gd name="T7" fmla="*/ 2 h 6"/>
                  <a:gd name="T8" fmla="*/ 13 w 24"/>
                  <a:gd name="T9" fmla="*/ 2 h 6"/>
                  <a:gd name="T10" fmla="*/ 12 w 24"/>
                  <a:gd name="T11" fmla="*/ 4 h 6"/>
                  <a:gd name="T12" fmla="*/ 10 w 24"/>
                  <a:gd name="T13" fmla="*/ 4 h 6"/>
                  <a:gd name="T14" fmla="*/ 8 w 24"/>
                  <a:gd name="T15" fmla="*/ 3 h 6"/>
                  <a:gd name="T16" fmla="*/ 4 w 24"/>
                  <a:gd name="T17" fmla="*/ 6 h 6"/>
                  <a:gd name="T18" fmla="*/ 3 w 24"/>
                  <a:gd name="T19" fmla="*/ 5 h 6"/>
                  <a:gd name="T20" fmla="*/ 3 w 24"/>
                  <a:gd name="T21" fmla="*/ 6 h 6"/>
                  <a:gd name="T22" fmla="*/ 0 w 24"/>
                  <a:gd name="T23" fmla="*/ 5 h 6"/>
                  <a:gd name="T24" fmla="*/ 1 w 24"/>
                  <a:gd name="T25" fmla="*/ 5 h 6"/>
                  <a:gd name="T26" fmla="*/ 0 w 24"/>
                  <a:gd name="T27" fmla="*/ 5 h 6"/>
                  <a:gd name="T28" fmla="*/ 4 w 24"/>
                  <a:gd name="T29" fmla="*/ 4 h 6"/>
                  <a:gd name="T30" fmla="*/ 3 w 24"/>
                  <a:gd name="T31" fmla="*/ 4 h 6"/>
                  <a:gd name="T32" fmla="*/ 6 w 24"/>
                  <a:gd name="T33" fmla="*/ 4 h 6"/>
                  <a:gd name="T34" fmla="*/ 7 w 24"/>
                  <a:gd name="T35" fmla="*/ 2 h 6"/>
                  <a:gd name="T36" fmla="*/ 15 w 24"/>
                  <a:gd name="T37" fmla="*/ 0 h 6"/>
                  <a:gd name="T38" fmla="*/ 20 w 24"/>
                  <a:gd name="T3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6">
                    <a:moveTo>
                      <a:pt x="20" y="0"/>
                    </a:moveTo>
                    <a:cubicBezTo>
                      <a:pt x="24" y="2"/>
                      <a:pt x="24" y="2"/>
                      <a:pt x="24" y="2"/>
                    </a:cubicBezTo>
                    <a:cubicBezTo>
                      <a:pt x="24" y="3"/>
                      <a:pt x="22" y="3"/>
                      <a:pt x="21" y="2"/>
                    </a:cubicBezTo>
                    <a:cubicBezTo>
                      <a:pt x="21" y="2"/>
                      <a:pt x="21" y="2"/>
                      <a:pt x="21" y="2"/>
                    </a:cubicBezTo>
                    <a:cubicBezTo>
                      <a:pt x="19" y="1"/>
                      <a:pt x="15" y="2"/>
                      <a:pt x="13" y="2"/>
                    </a:cubicBezTo>
                    <a:cubicBezTo>
                      <a:pt x="13" y="3"/>
                      <a:pt x="10" y="3"/>
                      <a:pt x="12" y="4"/>
                    </a:cubicBezTo>
                    <a:cubicBezTo>
                      <a:pt x="12" y="3"/>
                      <a:pt x="10" y="4"/>
                      <a:pt x="10" y="4"/>
                    </a:cubicBezTo>
                    <a:cubicBezTo>
                      <a:pt x="10" y="3"/>
                      <a:pt x="8" y="3"/>
                      <a:pt x="8" y="3"/>
                    </a:cubicBezTo>
                    <a:cubicBezTo>
                      <a:pt x="8" y="5"/>
                      <a:pt x="3" y="3"/>
                      <a:pt x="4" y="6"/>
                    </a:cubicBezTo>
                    <a:cubicBezTo>
                      <a:pt x="3" y="5"/>
                      <a:pt x="3" y="5"/>
                      <a:pt x="3" y="5"/>
                    </a:cubicBezTo>
                    <a:cubicBezTo>
                      <a:pt x="3" y="5"/>
                      <a:pt x="3" y="6"/>
                      <a:pt x="3" y="6"/>
                    </a:cubicBezTo>
                    <a:cubicBezTo>
                      <a:pt x="2" y="6"/>
                      <a:pt x="1" y="5"/>
                      <a:pt x="0" y="5"/>
                    </a:cubicBezTo>
                    <a:cubicBezTo>
                      <a:pt x="0" y="5"/>
                      <a:pt x="1" y="6"/>
                      <a:pt x="1" y="5"/>
                    </a:cubicBezTo>
                    <a:cubicBezTo>
                      <a:pt x="0" y="5"/>
                      <a:pt x="0" y="5"/>
                      <a:pt x="0" y="5"/>
                    </a:cubicBezTo>
                    <a:cubicBezTo>
                      <a:pt x="1" y="4"/>
                      <a:pt x="2" y="3"/>
                      <a:pt x="4" y="4"/>
                    </a:cubicBezTo>
                    <a:cubicBezTo>
                      <a:pt x="3" y="4"/>
                      <a:pt x="3" y="4"/>
                      <a:pt x="3" y="4"/>
                    </a:cubicBezTo>
                    <a:cubicBezTo>
                      <a:pt x="4" y="5"/>
                      <a:pt x="5" y="4"/>
                      <a:pt x="6" y="4"/>
                    </a:cubicBezTo>
                    <a:cubicBezTo>
                      <a:pt x="7" y="2"/>
                      <a:pt x="7" y="2"/>
                      <a:pt x="7" y="2"/>
                    </a:cubicBezTo>
                    <a:cubicBezTo>
                      <a:pt x="8" y="2"/>
                      <a:pt x="13" y="3"/>
                      <a:pt x="15" y="0"/>
                    </a:cubicBezTo>
                    <a:cubicBezTo>
                      <a:pt x="16" y="0"/>
                      <a:pt x="18" y="2"/>
                      <a:pt x="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6" name="Freeform 1662">
                <a:extLst>
                  <a:ext uri="{FF2B5EF4-FFF2-40B4-BE49-F238E27FC236}">
                    <a16:creationId xmlns:a16="http://schemas.microsoft.com/office/drawing/2014/main" id="{1D7B1410-DF88-457F-84CC-89F072BB8587}"/>
                  </a:ext>
                </a:extLst>
              </p:cNvPr>
              <p:cNvSpPr/>
              <p:nvPr/>
            </p:nvSpPr>
            <p:spPr bwMode="auto">
              <a:xfrm>
                <a:off x="3412" y="1928"/>
                <a:ext cx="6" cy="2"/>
              </a:xfrm>
              <a:custGeom>
                <a:gdLst>
                  <a:gd name="T0" fmla="*/ 0 w 6"/>
                  <a:gd name="T1" fmla="*/ 2 h 2"/>
                  <a:gd name="T2" fmla="*/ 0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0"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7" name="Freeform 1663">
                <a:extLst>
                  <a:ext uri="{FF2B5EF4-FFF2-40B4-BE49-F238E27FC236}">
                    <a16:creationId xmlns:a16="http://schemas.microsoft.com/office/drawing/2014/main" id="{2872D3E6-642D-40F0-8C81-46B3368A8B8D}"/>
                  </a:ext>
                </a:extLst>
              </p:cNvPr>
              <p:cNvSpPr/>
              <p:nvPr/>
            </p:nvSpPr>
            <p:spPr bwMode="auto">
              <a:xfrm>
                <a:off x="3661" y="1928"/>
                <a:ext cx="2" cy="5"/>
              </a:xfrm>
              <a:custGeom>
                <a:gdLst>
                  <a:gd name="T0" fmla="*/ 1 w 1"/>
                  <a:gd name="T1" fmla="*/ 2 h 2"/>
                  <a:gd name="T2" fmla="*/ 0 w 1"/>
                  <a:gd name="T3" fmla="*/ 2 h 2"/>
                  <a:gd name="T4" fmla="*/ 1 w 1"/>
                  <a:gd name="T5" fmla="*/ 2 h 2"/>
                </a:gdLst>
                <a:cxnLst>
                  <a:cxn ang="0">
                    <a:pos x="T0" y="T1"/>
                  </a:cxn>
                  <a:cxn ang="0">
                    <a:pos x="T2" y="T3"/>
                  </a:cxn>
                  <a:cxn ang="0">
                    <a:pos x="T4" y="T5"/>
                  </a:cxn>
                </a:cxnLst>
                <a:rect l="0" t="0" r="r" b="b"/>
                <a:pathLst>
                  <a:path w="1" h="2">
                    <a:moveTo>
                      <a:pt x="1" y="2"/>
                    </a:moveTo>
                    <a:cubicBezTo>
                      <a:pt x="0" y="2"/>
                      <a:pt x="0" y="2"/>
                      <a:pt x="0" y="2"/>
                    </a:cubicBezTo>
                    <a:cubicBezTo>
                      <a:pt x="0" y="1"/>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8" name="Freeform 1664">
                <a:extLst>
                  <a:ext uri="{FF2B5EF4-FFF2-40B4-BE49-F238E27FC236}">
                    <a16:creationId xmlns:a16="http://schemas.microsoft.com/office/drawing/2014/main" id="{E9DA2875-062D-4332-9E45-8C68591FA1F0}"/>
                  </a:ext>
                </a:extLst>
              </p:cNvPr>
              <p:cNvSpPr/>
              <p:nvPr/>
            </p:nvSpPr>
            <p:spPr bwMode="auto">
              <a:xfrm>
                <a:off x="4192" y="1930"/>
                <a:ext cx="3" cy="6"/>
              </a:xfrm>
              <a:custGeom>
                <a:gdLst>
                  <a:gd name="T0" fmla="*/ 0 w 1"/>
                  <a:gd name="T1" fmla="*/ 2 h 2"/>
                  <a:gd name="T2" fmla="*/ 1 w 1"/>
                  <a:gd name="T3" fmla="*/ 1 h 2"/>
                  <a:gd name="T4" fmla="*/ 0 w 1"/>
                  <a:gd name="T5" fmla="*/ 1 h 2"/>
                  <a:gd name="T6" fmla="*/ 1 w 1"/>
                  <a:gd name="T7" fmla="*/ 0 h 2"/>
                  <a:gd name="T8" fmla="*/ 1 w 1"/>
                  <a:gd name="T9" fmla="*/ 2 h 2"/>
                  <a:gd name="T10" fmla="*/ 0 w 1"/>
                  <a:gd name="T11" fmla="*/ 2 h 2"/>
                </a:gd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0" y="1"/>
                      <a:pt x="0" y="1"/>
                    </a:cubicBezTo>
                    <a:cubicBezTo>
                      <a:pt x="1" y="0"/>
                      <a:pt x="1" y="0"/>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9" name="Freeform 1665">
                <a:extLst>
                  <a:ext uri="{FF2B5EF4-FFF2-40B4-BE49-F238E27FC236}">
                    <a16:creationId xmlns:a16="http://schemas.microsoft.com/office/drawing/2014/main" id="{B02835BA-9159-4CD7-8D1F-C7B805512D03}"/>
                  </a:ext>
                </a:extLst>
              </p:cNvPr>
              <p:cNvSpPr/>
              <p:nvPr/>
            </p:nvSpPr>
            <p:spPr bwMode="auto">
              <a:xfrm>
                <a:off x="4211" y="193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0" name="Freeform 1666">
                <a:extLst>
                  <a:ext uri="{FF2B5EF4-FFF2-40B4-BE49-F238E27FC236}">
                    <a16:creationId xmlns:a16="http://schemas.microsoft.com/office/drawing/2014/main" id="{58297504-C5CE-4A38-9134-38F897738673}"/>
                  </a:ext>
                </a:extLst>
              </p:cNvPr>
              <p:cNvSpPr/>
              <p:nvPr/>
            </p:nvSpPr>
            <p:spPr bwMode="auto">
              <a:xfrm>
                <a:off x="2490" y="1928"/>
                <a:ext cx="16" cy="10"/>
              </a:xfrm>
              <a:custGeom>
                <a:gdLst>
                  <a:gd name="T0" fmla="*/ 6 w 6"/>
                  <a:gd name="T1" fmla="*/ 2 h 4"/>
                  <a:gd name="T2" fmla="*/ 4 w 6"/>
                  <a:gd name="T3" fmla="*/ 3 h 4"/>
                  <a:gd name="T4" fmla="*/ 0 w 6"/>
                  <a:gd name="T5" fmla="*/ 3 h 4"/>
                  <a:gd name="T6" fmla="*/ 4 w 6"/>
                  <a:gd name="T7" fmla="*/ 2 h 4"/>
                  <a:gd name="T8" fmla="*/ 4 w 6"/>
                  <a:gd name="T9" fmla="*/ 2 h 4"/>
                  <a:gd name="T10" fmla="*/ 6 w 6"/>
                  <a:gd name="T11" fmla="*/ 2 h 4"/>
                </a:gdLst>
                <a:cxnLst>
                  <a:cxn ang="0">
                    <a:pos x="T0" y="T1"/>
                  </a:cxn>
                  <a:cxn ang="0">
                    <a:pos x="T2" y="T3"/>
                  </a:cxn>
                  <a:cxn ang="0">
                    <a:pos x="T4" y="T5"/>
                  </a:cxn>
                  <a:cxn ang="0">
                    <a:pos x="T6" y="T7"/>
                  </a:cxn>
                  <a:cxn ang="0">
                    <a:pos x="T8" y="T9"/>
                  </a:cxn>
                  <a:cxn ang="0">
                    <a:pos x="T10" y="T11"/>
                  </a:cxn>
                </a:cxnLst>
                <a:rect l="0" t="0" r="r" b="b"/>
                <a:pathLst>
                  <a:path w="6" h="4">
                    <a:moveTo>
                      <a:pt x="6" y="2"/>
                    </a:moveTo>
                    <a:cubicBezTo>
                      <a:pt x="6" y="4"/>
                      <a:pt x="5" y="2"/>
                      <a:pt x="4" y="3"/>
                    </a:cubicBezTo>
                    <a:cubicBezTo>
                      <a:pt x="3" y="3"/>
                      <a:pt x="2" y="3"/>
                      <a:pt x="0" y="3"/>
                    </a:cubicBezTo>
                    <a:cubicBezTo>
                      <a:pt x="1" y="2"/>
                      <a:pt x="2" y="2"/>
                      <a:pt x="4" y="2"/>
                    </a:cubicBezTo>
                    <a:cubicBezTo>
                      <a:pt x="4" y="2"/>
                      <a:pt x="4" y="2"/>
                      <a:pt x="4" y="2"/>
                    </a:cubicBezTo>
                    <a:cubicBezTo>
                      <a:pt x="5" y="4"/>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1" name="Freeform 1667">
                <a:extLst>
                  <a:ext uri="{FF2B5EF4-FFF2-40B4-BE49-F238E27FC236}">
                    <a16:creationId xmlns:a16="http://schemas.microsoft.com/office/drawing/2014/main" id="{F6A825C2-94A6-4DBA-8528-6D8657B0F6F8}"/>
                  </a:ext>
                </a:extLst>
              </p:cNvPr>
              <p:cNvSpPr/>
              <p:nvPr/>
            </p:nvSpPr>
            <p:spPr bwMode="auto">
              <a:xfrm>
                <a:off x="3698" y="1930"/>
                <a:ext cx="5" cy="11"/>
              </a:xfrm>
              <a:custGeom>
                <a:gdLst>
                  <a:gd name="T0" fmla="*/ 2 w 2"/>
                  <a:gd name="T1" fmla="*/ 1 h 4"/>
                  <a:gd name="T2" fmla="*/ 2 w 2"/>
                  <a:gd name="T3" fmla="*/ 2 h 4"/>
                  <a:gd name="T4" fmla="*/ 2 w 2"/>
                  <a:gd name="T5" fmla="*/ 2 h 4"/>
                  <a:gd name="T6" fmla="*/ 2 w 2"/>
                  <a:gd name="T7" fmla="*/ 4 h 4"/>
                  <a:gd name="T8" fmla="*/ 1 w 2"/>
                  <a:gd name="T9" fmla="*/ 3 h 4"/>
                  <a:gd name="T10" fmla="*/ 2 w 2"/>
                  <a:gd name="T11" fmla="*/ 2 h 4"/>
                  <a:gd name="T12" fmla="*/ 0 w 2"/>
                  <a:gd name="T13" fmla="*/ 2 h 4"/>
                  <a:gd name="T14" fmla="*/ 2 w 2"/>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cubicBezTo>
                      <a:pt x="2" y="1"/>
                      <a:pt x="1" y="2"/>
                      <a:pt x="2" y="2"/>
                    </a:cubicBezTo>
                    <a:cubicBezTo>
                      <a:pt x="2" y="2"/>
                      <a:pt x="2" y="2"/>
                      <a:pt x="2" y="2"/>
                    </a:cubicBezTo>
                    <a:cubicBezTo>
                      <a:pt x="2" y="4"/>
                      <a:pt x="2" y="4"/>
                      <a:pt x="2" y="4"/>
                    </a:cubicBezTo>
                    <a:cubicBezTo>
                      <a:pt x="1" y="3"/>
                      <a:pt x="1" y="3"/>
                      <a:pt x="1" y="3"/>
                    </a:cubicBezTo>
                    <a:cubicBezTo>
                      <a:pt x="2" y="2"/>
                      <a:pt x="2" y="2"/>
                      <a:pt x="2"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2" name="Rectangle 1668">
                <a:extLst>
                  <a:ext uri="{FF2B5EF4-FFF2-40B4-BE49-F238E27FC236}">
                    <a16:creationId xmlns:a16="http://schemas.microsoft.com/office/drawing/2014/main" id="{D766A2C9-4BDA-46A9-9BFD-98CDC330DA33}"/>
                  </a:ext>
                </a:extLst>
              </p:cNvPr>
              <p:cNvSpPr>
                <a:spLocks noChangeArrowheads="1"/>
              </p:cNvSpPr>
              <p:nvPr/>
            </p:nvSpPr>
            <p:spPr bwMode="auto">
              <a:xfrm>
                <a:off x="4171" y="19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3" name="Freeform 1669">
                <a:extLst>
                  <a:ext uri="{FF2B5EF4-FFF2-40B4-BE49-F238E27FC236}">
                    <a16:creationId xmlns:a16="http://schemas.microsoft.com/office/drawing/2014/main" id="{46436539-9184-4847-88F9-A775A029C379}"/>
                  </a:ext>
                </a:extLst>
              </p:cNvPr>
              <p:cNvSpPr/>
              <p:nvPr/>
            </p:nvSpPr>
            <p:spPr bwMode="auto">
              <a:xfrm>
                <a:off x="2691" y="1933"/>
                <a:ext cx="13" cy="5"/>
              </a:xfrm>
              <a:custGeom>
                <a:gdLst>
                  <a:gd name="T0" fmla="*/ 4 w 5"/>
                  <a:gd name="T1" fmla="*/ 1 h 2"/>
                  <a:gd name="T2" fmla="*/ 4 w 5"/>
                  <a:gd name="T3" fmla="*/ 0 h 2"/>
                  <a:gd name="T4" fmla="*/ 5 w 5"/>
                  <a:gd name="T5" fmla="*/ 1 h 2"/>
                  <a:gd name="T6" fmla="*/ 0 w 5"/>
                  <a:gd name="T7" fmla="*/ 2 h 2"/>
                  <a:gd name="T8" fmla="*/ 0 w 5"/>
                  <a:gd name="T9" fmla="*/ 0 h 2"/>
                  <a:gd name="T10" fmla="*/ 1 w 5"/>
                  <a:gd name="T11" fmla="*/ 0 h 2"/>
                  <a:gd name="T12" fmla="*/ 1 w 5"/>
                  <a:gd name="T13" fmla="*/ 1 h 2"/>
                  <a:gd name="T14" fmla="*/ 1 w 5"/>
                  <a:gd name="T15" fmla="*/ 1 h 2"/>
                  <a:gd name="T16" fmla="*/ 3 w 5"/>
                  <a:gd name="T17" fmla="*/ 0 h 2"/>
                  <a:gd name="T18" fmla="*/ 4 w 5"/>
                  <a:gd name="T19"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4" y="1"/>
                    </a:moveTo>
                    <a:cubicBezTo>
                      <a:pt x="4" y="0"/>
                      <a:pt x="4" y="0"/>
                      <a:pt x="4" y="0"/>
                    </a:cubicBezTo>
                    <a:cubicBezTo>
                      <a:pt x="5" y="1"/>
                      <a:pt x="5" y="1"/>
                      <a:pt x="5" y="1"/>
                    </a:cubicBezTo>
                    <a:cubicBezTo>
                      <a:pt x="3" y="2"/>
                      <a:pt x="1" y="1"/>
                      <a:pt x="0" y="2"/>
                    </a:cubicBezTo>
                    <a:cubicBezTo>
                      <a:pt x="0" y="2"/>
                      <a:pt x="0" y="0"/>
                      <a:pt x="0" y="0"/>
                    </a:cubicBezTo>
                    <a:cubicBezTo>
                      <a:pt x="1" y="0"/>
                      <a:pt x="1" y="0"/>
                      <a:pt x="1" y="0"/>
                    </a:cubicBezTo>
                    <a:cubicBezTo>
                      <a:pt x="1" y="1"/>
                      <a:pt x="1" y="1"/>
                      <a:pt x="1" y="1"/>
                    </a:cubicBezTo>
                    <a:cubicBezTo>
                      <a:pt x="1" y="1"/>
                      <a:pt x="1" y="1"/>
                      <a:pt x="1"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4" name="Freeform 1670">
                <a:extLst>
                  <a:ext uri="{FF2B5EF4-FFF2-40B4-BE49-F238E27FC236}">
                    <a16:creationId xmlns:a16="http://schemas.microsoft.com/office/drawing/2014/main" id="{9E387E2A-8669-4383-8F9E-5C0B5FA3E9F5}"/>
                  </a:ext>
                </a:extLst>
              </p:cNvPr>
              <p:cNvSpPr/>
              <p:nvPr/>
            </p:nvSpPr>
            <p:spPr bwMode="auto">
              <a:xfrm>
                <a:off x="3669" y="193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5" name="Freeform 1671">
                <a:extLst>
                  <a:ext uri="{FF2B5EF4-FFF2-40B4-BE49-F238E27FC236}">
                    <a16:creationId xmlns:a16="http://schemas.microsoft.com/office/drawing/2014/main" id="{4C2EABF2-C7A6-4F9D-A543-DC894C328B68}"/>
                  </a:ext>
                </a:extLst>
              </p:cNvPr>
              <p:cNvSpPr/>
              <p:nvPr/>
            </p:nvSpPr>
            <p:spPr bwMode="auto">
              <a:xfrm>
                <a:off x="4176" y="1933"/>
                <a:ext cx="11" cy="5"/>
              </a:xfrm>
              <a:custGeom>
                <a:gdLst>
                  <a:gd name="T0" fmla="*/ 4 w 4"/>
                  <a:gd name="T1" fmla="*/ 1 h 2"/>
                  <a:gd name="T2" fmla="*/ 0 w 4"/>
                  <a:gd name="T3" fmla="*/ 2 h 2"/>
                  <a:gd name="T4" fmla="*/ 1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0" y="2"/>
                    </a:cubicBezTo>
                    <a:cubicBezTo>
                      <a:pt x="1" y="2"/>
                      <a:pt x="1" y="2"/>
                      <a:pt x="1" y="2"/>
                    </a:cubicBezTo>
                    <a:cubicBezTo>
                      <a:pt x="1" y="1"/>
                      <a:pt x="1" y="1"/>
                      <a:pt x="1" y="1"/>
                    </a:cubicBezTo>
                    <a:cubicBezTo>
                      <a:pt x="2"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6" name="Freeform 1672">
                <a:extLst>
                  <a:ext uri="{FF2B5EF4-FFF2-40B4-BE49-F238E27FC236}">
                    <a16:creationId xmlns:a16="http://schemas.microsoft.com/office/drawing/2014/main" id="{FFD93ADA-B3EB-49A9-8850-00035110F508}"/>
                  </a:ext>
                </a:extLst>
              </p:cNvPr>
              <p:cNvSpPr/>
              <p:nvPr/>
            </p:nvSpPr>
            <p:spPr bwMode="auto">
              <a:xfrm>
                <a:off x="3359" y="1936"/>
                <a:ext cx="8" cy="5"/>
              </a:xfrm>
              <a:custGeom>
                <a:gdLst>
                  <a:gd name="T0" fmla="*/ 3 w 3"/>
                  <a:gd name="T1" fmla="*/ 1 h 2"/>
                  <a:gd name="T2" fmla="*/ 3 w 3"/>
                  <a:gd name="T3" fmla="*/ 2 h 2"/>
                  <a:gd name="T4" fmla="*/ 3 w 3"/>
                  <a:gd name="T5" fmla="*/ 2 h 2"/>
                  <a:gd name="T6" fmla="*/ 0 w 3"/>
                  <a:gd name="T7" fmla="*/ 2 h 2"/>
                  <a:gd name="T8" fmla="*/ 2 w 3"/>
                  <a:gd name="T9" fmla="*/ 1 h 2"/>
                  <a:gd name="T10" fmla="*/ 2 w 3"/>
                  <a:gd name="T11" fmla="*/ 1 h 2"/>
                  <a:gd name="T12" fmla="*/ 3 w 3"/>
                  <a:gd name="T13" fmla="*/ 0 h 2"/>
                  <a:gd name="T14" fmla="*/ 3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0" y="2"/>
                      <a:pt x="0" y="2"/>
                      <a:pt x="0" y="2"/>
                    </a:cubicBezTo>
                    <a:cubicBezTo>
                      <a:pt x="2" y="1"/>
                      <a:pt x="2" y="1"/>
                      <a:pt x="2" y="1"/>
                    </a:cubicBezTo>
                    <a:cubicBezTo>
                      <a:pt x="2" y="1"/>
                      <a:pt x="2" y="1"/>
                      <a:pt x="2" y="1"/>
                    </a:cubicBezTo>
                    <a:cubicBezTo>
                      <a:pt x="3" y="0"/>
                      <a:pt x="3" y="0"/>
                      <a:pt x="3" y="0"/>
                    </a:cubicBezTo>
                    <a:cubicBezTo>
                      <a:pt x="2"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7" name="Freeform 1673">
                <a:extLst>
                  <a:ext uri="{FF2B5EF4-FFF2-40B4-BE49-F238E27FC236}">
                    <a16:creationId xmlns:a16="http://schemas.microsoft.com/office/drawing/2014/main" id="{D329636B-CF9C-41A6-9B3C-0A4F5AAD6CD8}"/>
                  </a:ext>
                </a:extLst>
              </p:cNvPr>
              <p:cNvSpPr/>
              <p:nvPr/>
            </p:nvSpPr>
            <p:spPr bwMode="auto">
              <a:xfrm>
                <a:off x="4112" y="1930"/>
                <a:ext cx="30" cy="16"/>
              </a:xfrm>
              <a:custGeom>
                <a:gdLst>
                  <a:gd name="T0" fmla="*/ 11 w 11"/>
                  <a:gd name="T1" fmla="*/ 3 h 6"/>
                  <a:gd name="T2" fmla="*/ 6 w 11"/>
                  <a:gd name="T3" fmla="*/ 4 h 6"/>
                  <a:gd name="T4" fmla="*/ 5 w 11"/>
                  <a:gd name="T5" fmla="*/ 5 h 6"/>
                  <a:gd name="T6" fmla="*/ 1 w 11"/>
                  <a:gd name="T7" fmla="*/ 6 h 6"/>
                  <a:gd name="T8" fmla="*/ 0 w 11"/>
                  <a:gd name="T9" fmla="*/ 6 h 6"/>
                  <a:gd name="T10" fmla="*/ 1 w 11"/>
                  <a:gd name="T11" fmla="*/ 5 h 6"/>
                  <a:gd name="T12" fmla="*/ 2 w 11"/>
                  <a:gd name="T13" fmla="*/ 6 h 6"/>
                  <a:gd name="T14" fmla="*/ 2 w 11"/>
                  <a:gd name="T15" fmla="*/ 6 h 6"/>
                  <a:gd name="T16" fmla="*/ 2 w 11"/>
                  <a:gd name="T17" fmla="*/ 4 h 6"/>
                  <a:gd name="T18" fmla="*/ 5 w 11"/>
                  <a:gd name="T19" fmla="*/ 3 h 6"/>
                  <a:gd name="T20" fmla="*/ 11 w 11"/>
                  <a:gd name="T21"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3"/>
                    </a:moveTo>
                    <a:cubicBezTo>
                      <a:pt x="9" y="3"/>
                      <a:pt x="7" y="5"/>
                      <a:pt x="6" y="4"/>
                    </a:cubicBezTo>
                    <a:cubicBezTo>
                      <a:pt x="5" y="4"/>
                      <a:pt x="6" y="5"/>
                      <a:pt x="5" y="5"/>
                    </a:cubicBezTo>
                    <a:cubicBezTo>
                      <a:pt x="3" y="4"/>
                      <a:pt x="3" y="6"/>
                      <a:pt x="1" y="6"/>
                    </a:cubicBezTo>
                    <a:cubicBezTo>
                      <a:pt x="0" y="6"/>
                      <a:pt x="0" y="6"/>
                      <a:pt x="0" y="6"/>
                    </a:cubicBezTo>
                    <a:cubicBezTo>
                      <a:pt x="1" y="5"/>
                      <a:pt x="1" y="5"/>
                      <a:pt x="1" y="5"/>
                    </a:cubicBezTo>
                    <a:cubicBezTo>
                      <a:pt x="1" y="6"/>
                      <a:pt x="1" y="6"/>
                      <a:pt x="2" y="6"/>
                    </a:cubicBezTo>
                    <a:cubicBezTo>
                      <a:pt x="2" y="6"/>
                      <a:pt x="2" y="6"/>
                      <a:pt x="2" y="6"/>
                    </a:cubicBezTo>
                    <a:cubicBezTo>
                      <a:pt x="2" y="4"/>
                      <a:pt x="2" y="4"/>
                      <a:pt x="2" y="4"/>
                    </a:cubicBezTo>
                    <a:cubicBezTo>
                      <a:pt x="2" y="3"/>
                      <a:pt x="4" y="3"/>
                      <a:pt x="5" y="3"/>
                    </a:cubicBezTo>
                    <a:cubicBezTo>
                      <a:pt x="8" y="6"/>
                      <a:pt x="9" y="0"/>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8" name="Freeform 1674">
                <a:extLst>
                  <a:ext uri="{FF2B5EF4-FFF2-40B4-BE49-F238E27FC236}">
                    <a16:creationId xmlns:a16="http://schemas.microsoft.com/office/drawing/2014/main" id="{D94C1E68-2030-486F-A248-6B1EB5A51159}"/>
                  </a:ext>
                </a:extLst>
              </p:cNvPr>
              <p:cNvSpPr/>
              <p:nvPr/>
            </p:nvSpPr>
            <p:spPr bwMode="auto">
              <a:xfrm>
                <a:off x="2242" y="1936"/>
                <a:ext cx="43" cy="37"/>
              </a:xfrm>
              <a:custGeom>
                <a:gdLst>
                  <a:gd name="T0" fmla="*/ 16 w 16"/>
                  <a:gd name="T1" fmla="*/ 1 h 14"/>
                  <a:gd name="T2" fmla="*/ 13 w 16"/>
                  <a:gd name="T3" fmla="*/ 4 h 14"/>
                  <a:gd name="T4" fmla="*/ 16 w 16"/>
                  <a:gd name="T5" fmla="*/ 5 h 14"/>
                  <a:gd name="T6" fmla="*/ 10 w 16"/>
                  <a:gd name="T7" fmla="*/ 6 h 14"/>
                  <a:gd name="T8" fmla="*/ 10 w 16"/>
                  <a:gd name="T9" fmla="*/ 7 h 14"/>
                  <a:gd name="T10" fmla="*/ 7 w 16"/>
                  <a:gd name="T11" fmla="*/ 8 h 14"/>
                  <a:gd name="T12" fmla="*/ 5 w 16"/>
                  <a:gd name="T13" fmla="*/ 9 h 14"/>
                  <a:gd name="T14" fmla="*/ 6 w 16"/>
                  <a:gd name="T15" fmla="*/ 11 h 14"/>
                  <a:gd name="T16" fmla="*/ 0 w 16"/>
                  <a:gd name="T17" fmla="*/ 10 h 14"/>
                  <a:gd name="T18" fmla="*/ 3 w 16"/>
                  <a:gd name="T19" fmla="*/ 9 h 14"/>
                  <a:gd name="T20" fmla="*/ 6 w 16"/>
                  <a:gd name="T21" fmla="*/ 6 h 14"/>
                  <a:gd name="T22" fmla="*/ 11 w 16"/>
                  <a:gd name="T23" fmla="*/ 2 h 14"/>
                  <a:gd name="T24" fmla="*/ 15 w 16"/>
                  <a:gd name="T25" fmla="*/ 0 h 14"/>
                  <a:gd name="T26" fmla="*/ 16 w 16"/>
                  <a:gd name="T2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4">
                    <a:moveTo>
                      <a:pt x="16" y="1"/>
                    </a:moveTo>
                    <a:cubicBezTo>
                      <a:pt x="15" y="2"/>
                      <a:pt x="12" y="2"/>
                      <a:pt x="13" y="4"/>
                    </a:cubicBezTo>
                    <a:cubicBezTo>
                      <a:pt x="14" y="5"/>
                      <a:pt x="15" y="5"/>
                      <a:pt x="16" y="5"/>
                    </a:cubicBezTo>
                    <a:cubicBezTo>
                      <a:pt x="14" y="7"/>
                      <a:pt x="12" y="4"/>
                      <a:pt x="10" y="6"/>
                    </a:cubicBezTo>
                    <a:cubicBezTo>
                      <a:pt x="10" y="7"/>
                      <a:pt x="10" y="7"/>
                      <a:pt x="10" y="7"/>
                    </a:cubicBezTo>
                    <a:cubicBezTo>
                      <a:pt x="9" y="7"/>
                      <a:pt x="8" y="9"/>
                      <a:pt x="7" y="8"/>
                    </a:cubicBezTo>
                    <a:cubicBezTo>
                      <a:pt x="6" y="8"/>
                      <a:pt x="5" y="8"/>
                      <a:pt x="5" y="9"/>
                    </a:cubicBezTo>
                    <a:cubicBezTo>
                      <a:pt x="6" y="10"/>
                      <a:pt x="5" y="10"/>
                      <a:pt x="6" y="11"/>
                    </a:cubicBezTo>
                    <a:cubicBezTo>
                      <a:pt x="4" y="7"/>
                      <a:pt x="2" y="14"/>
                      <a:pt x="0" y="10"/>
                    </a:cubicBezTo>
                    <a:cubicBezTo>
                      <a:pt x="1" y="11"/>
                      <a:pt x="2" y="10"/>
                      <a:pt x="3" y="9"/>
                    </a:cubicBezTo>
                    <a:cubicBezTo>
                      <a:pt x="4" y="8"/>
                      <a:pt x="7" y="8"/>
                      <a:pt x="6" y="6"/>
                    </a:cubicBezTo>
                    <a:cubicBezTo>
                      <a:pt x="8" y="5"/>
                      <a:pt x="12" y="5"/>
                      <a:pt x="11" y="2"/>
                    </a:cubicBezTo>
                    <a:cubicBezTo>
                      <a:pt x="12" y="0"/>
                      <a:pt x="14" y="1"/>
                      <a:pt x="15" y="0"/>
                    </a:cubicBez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9" name="Freeform 1675">
                <a:extLst>
                  <a:ext uri="{FF2B5EF4-FFF2-40B4-BE49-F238E27FC236}">
                    <a16:creationId xmlns:a16="http://schemas.microsoft.com/office/drawing/2014/main" id="{901DEA41-EDC6-4AFD-B2B4-D03005AFF02B}"/>
                  </a:ext>
                </a:extLst>
              </p:cNvPr>
              <p:cNvSpPr/>
              <p:nvPr/>
            </p:nvSpPr>
            <p:spPr bwMode="auto">
              <a:xfrm>
                <a:off x="3754" y="1936"/>
                <a:ext cx="3" cy="5"/>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0" name="Freeform 1676">
                <a:extLst>
                  <a:ext uri="{FF2B5EF4-FFF2-40B4-BE49-F238E27FC236}">
                    <a16:creationId xmlns:a16="http://schemas.microsoft.com/office/drawing/2014/main" id="{4D0DC85A-FEE2-4D57-8CB0-5E05FF44229F}"/>
                  </a:ext>
                </a:extLst>
              </p:cNvPr>
              <p:cNvSpPr/>
              <p:nvPr/>
            </p:nvSpPr>
            <p:spPr bwMode="auto">
              <a:xfrm>
                <a:off x="2669" y="1938"/>
                <a:ext cx="8" cy="6"/>
              </a:xfrm>
              <a:custGeom>
                <a:gdLst>
                  <a:gd name="T0" fmla="*/ 2 w 3"/>
                  <a:gd name="T1" fmla="*/ 0 h 2"/>
                  <a:gd name="T2" fmla="*/ 1 w 3"/>
                  <a:gd name="T3" fmla="*/ 1 h 2"/>
                  <a:gd name="T4" fmla="*/ 3 w 3"/>
                  <a:gd name="T5" fmla="*/ 1 h 2"/>
                  <a:gd name="T6" fmla="*/ 1 w 3"/>
                  <a:gd name="T7" fmla="*/ 2 h 2"/>
                  <a:gd name="T8" fmla="*/ 0 w 3"/>
                  <a:gd name="T9" fmla="*/ 1 h 2"/>
                  <a:gd name="T10" fmla="*/ 1 w 3"/>
                  <a:gd name="T11" fmla="*/ 0 h 2"/>
                  <a:gd name="T12" fmla="*/ 2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1" y="1"/>
                      <a:pt x="1" y="1"/>
                      <a:pt x="1" y="1"/>
                    </a:cubicBezTo>
                    <a:cubicBezTo>
                      <a:pt x="3" y="1"/>
                      <a:pt x="3" y="1"/>
                      <a:pt x="3" y="1"/>
                    </a:cubicBezTo>
                    <a:cubicBezTo>
                      <a:pt x="1" y="2"/>
                      <a:pt x="1" y="2"/>
                      <a:pt x="1" y="2"/>
                    </a:cubicBezTo>
                    <a:cubicBezTo>
                      <a:pt x="1" y="2"/>
                      <a:pt x="1"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1" name="Freeform 1677">
                <a:extLst>
                  <a:ext uri="{FF2B5EF4-FFF2-40B4-BE49-F238E27FC236}">
                    <a16:creationId xmlns:a16="http://schemas.microsoft.com/office/drawing/2014/main" id="{BF7C8E0C-0CA6-44DD-8C1A-82CEB92498BC}"/>
                  </a:ext>
                </a:extLst>
              </p:cNvPr>
              <p:cNvSpPr/>
              <p:nvPr/>
            </p:nvSpPr>
            <p:spPr bwMode="auto">
              <a:xfrm>
                <a:off x="3605" y="1938"/>
                <a:ext cx="10" cy="11"/>
              </a:xfrm>
              <a:custGeom>
                <a:gdLst>
                  <a:gd name="T0" fmla="*/ 4 w 4"/>
                  <a:gd name="T1" fmla="*/ 2 h 4"/>
                  <a:gd name="T2" fmla="*/ 0 w 4"/>
                  <a:gd name="T3" fmla="*/ 3 h 4"/>
                  <a:gd name="T4" fmla="*/ 2 w 4"/>
                  <a:gd name="T5" fmla="*/ 1 h 4"/>
                  <a:gd name="T6" fmla="*/ 2 w 4"/>
                  <a:gd name="T7" fmla="*/ 1 h 4"/>
                  <a:gd name="T8" fmla="*/ 3 w 4"/>
                  <a:gd name="T9" fmla="*/ 0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4"/>
                      <a:pt x="2" y="2"/>
                      <a:pt x="0" y="3"/>
                    </a:cubicBezTo>
                    <a:cubicBezTo>
                      <a:pt x="2" y="1"/>
                      <a:pt x="2" y="1"/>
                      <a:pt x="2" y="1"/>
                    </a:cubicBezTo>
                    <a:cubicBezTo>
                      <a:pt x="2" y="1"/>
                      <a:pt x="2" y="1"/>
                      <a:pt x="2" y="1"/>
                    </a:cubicBezTo>
                    <a:cubicBezTo>
                      <a:pt x="3" y="0"/>
                      <a:pt x="3" y="0"/>
                      <a:pt x="3" y="0"/>
                    </a:cubicBezTo>
                    <a:cubicBezTo>
                      <a:pt x="4" y="0"/>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2" name="Freeform 1678">
                <a:extLst>
                  <a:ext uri="{FF2B5EF4-FFF2-40B4-BE49-F238E27FC236}">
                    <a16:creationId xmlns:a16="http://schemas.microsoft.com/office/drawing/2014/main" id="{AD595B67-B73F-41DC-AF7F-AF1CCBF9F2FD}"/>
                  </a:ext>
                </a:extLst>
              </p:cNvPr>
              <p:cNvSpPr/>
              <p:nvPr/>
            </p:nvSpPr>
            <p:spPr bwMode="auto">
              <a:xfrm>
                <a:off x="4315" y="1938"/>
                <a:ext cx="88" cy="27"/>
              </a:xfrm>
              <a:custGeom>
                <a:gdLst>
                  <a:gd name="T0" fmla="*/ 33 w 33"/>
                  <a:gd name="T1" fmla="*/ 1 h 10"/>
                  <a:gd name="T2" fmla="*/ 27 w 33"/>
                  <a:gd name="T3" fmla="*/ 2 h 10"/>
                  <a:gd name="T4" fmla="*/ 19 w 33"/>
                  <a:gd name="T5" fmla="*/ 6 h 10"/>
                  <a:gd name="T6" fmla="*/ 14 w 33"/>
                  <a:gd name="T7" fmla="*/ 6 h 10"/>
                  <a:gd name="T8" fmla="*/ 14 w 33"/>
                  <a:gd name="T9" fmla="*/ 7 h 10"/>
                  <a:gd name="T10" fmla="*/ 9 w 33"/>
                  <a:gd name="T11" fmla="*/ 8 h 10"/>
                  <a:gd name="T12" fmla="*/ 11 w 33"/>
                  <a:gd name="T13" fmla="*/ 8 h 10"/>
                  <a:gd name="T14" fmla="*/ 7 w 33"/>
                  <a:gd name="T15" fmla="*/ 9 h 10"/>
                  <a:gd name="T16" fmla="*/ 7 w 33"/>
                  <a:gd name="T17" fmla="*/ 8 h 10"/>
                  <a:gd name="T18" fmla="*/ 2 w 33"/>
                  <a:gd name="T19" fmla="*/ 9 h 10"/>
                  <a:gd name="T20" fmla="*/ 0 w 33"/>
                  <a:gd name="T21" fmla="*/ 10 h 10"/>
                  <a:gd name="T22" fmla="*/ 5 w 33"/>
                  <a:gd name="T23" fmla="*/ 7 h 10"/>
                  <a:gd name="T24" fmla="*/ 8 w 33"/>
                  <a:gd name="T25" fmla="*/ 7 h 10"/>
                  <a:gd name="T26" fmla="*/ 9 w 33"/>
                  <a:gd name="T27" fmla="*/ 5 h 10"/>
                  <a:gd name="T28" fmla="*/ 11 w 33"/>
                  <a:gd name="T29" fmla="*/ 6 h 10"/>
                  <a:gd name="T30" fmla="*/ 12 w 33"/>
                  <a:gd name="T31" fmla="*/ 4 h 10"/>
                  <a:gd name="T32" fmla="*/ 21 w 33"/>
                  <a:gd name="T33" fmla="*/ 2 h 10"/>
                  <a:gd name="T34" fmla="*/ 21 w 33"/>
                  <a:gd name="T35" fmla="*/ 3 h 10"/>
                  <a:gd name="T36" fmla="*/ 21 w 33"/>
                  <a:gd name="T37" fmla="*/ 3 h 10"/>
                  <a:gd name="T38" fmla="*/ 30 w 33"/>
                  <a:gd name="T39" fmla="*/ 0 h 10"/>
                  <a:gd name="T40" fmla="*/ 33 w 3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0">
                    <a:moveTo>
                      <a:pt x="33" y="1"/>
                    </a:moveTo>
                    <a:cubicBezTo>
                      <a:pt x="31" y="1"/>
                      <a:pt x="30" y="2"/>
                      <a:pt x="27" y="2"/>
                    </a:cubicBezTo>
                    <a:cubicBezTo>
                      <a:pt x="24" y="4"/>
                      <a:pt x="21" y="3"/>
                      <a:pt x="19" y="6"/>
                    </a:cubicBezTo>
                    <a:cubicBezTo>
                      <a:pt x="17" y="7"/>
                      <a:pt x="16" y="6"/>
                      <a:pt x="14" y="6"/>
                    </a:cubicBezTo>
                    <a:cubicBezTo>
                      <a:pt x="14" y="7"/>
                      <a:pt x="14" y="7"/>
                      <a:pt x="14" y="7"/>
                    </a:cubicBezTo>
                    <a:cubicBezTo>
                      <a:pt x="13" y="7"/>
                      <a:pt x="11" y="7"/>
                      <a:pt x="9" y="8"/>
                    </a:cubicBezTo>
                    <a:cubicBezTo>
                      <a:pt x="11" y="8"/>
                      <a:pt x="11" y="8"/>
                      <a:pt x="11" y="8"/>
                    </a:cubicBezTo>
                    <a:cubicBezTo>
                      <a:pt x="10" y="9"/>
                      <a:pt x="8" y="9"/>
                      <a:pt x="7" y="9"/>
                    </a:cubicBezTo>
                    <a:cubicBezTo>
                      <a:pt x="7" y="8"/>
                      <a:pt x="7" y="8"/>
                      <a:pt x="7" y="8"/>
                    </a:cubicBezTo>
                    <a:cubicBezTo>
                      <a:pt x="6" y="10"/>
                      <a:pt x="3" y="8"/>
                      <a:pt x="2" y="9"/>
                    </a:cubicBezTo>
                    <a:cubicBezTo>
                      <a:pt x="0" y="10"/>
                      <a:pt x="0" y="10"/>
                      <a:pt x="0" y="10"/>
                    </a:cubicBezTo>
                    <a:cubicBezTo>
                      <a:pt x="1" y="9"/>
                      <a:pt x="4" y="8"/>
                      <a:pt x="5" y="7"/>
                    </a:cubicBezTo>
                    <a:cubicBezTo>
                      <a:pt x="6" y="8"/>
                      <a:pt x="7" y="6"/>
                      <a:pt x="8" y="7"/>
                    </a:cubicBezTo>
                    <a:cubicBezTo>
                      <a:pt x="9" y="5"/>
                      <a:pt x="9" y="5"/>
                      <a:pt x="9" y="5"/>
                    </a:cubicBezTo>
                    <a:cubicBezTo>
                      <a:pt x="9" y="5"/>
                      <a:pt x="10" y="7"/>
                      <a:pt x="11" y="6"/>
                    </a:cubicBezTo>
                    <a:cubicBezTo>
                      <a:pt x="12" y="4"/>
                      <a:pt x="12" y="4"/>
                      <a:pt x="12" y="4"/>
                    </a:cubicBezTo>
                    <a:cubicBezTo>
                      <a:pt x="15" y="7"/>
                      <a:pt x="19" y="3"/>
                      <a:pt x="21" y="2"/>
                    </a:cubicBezTo>
                    <a:cubicBezTo>
                      <a:pt x="21" y="3"/>
                      <a:pt x="21" y="3"/>
                      <a:pt x="21" y="3"/>
                    </a:cubicBezTo>
                    <a:cubicBezTo>
                      <a:pt x="21" y="3"/>
                      <a:pt x="21" y="3"/>
                      <a:pt x="21" y="3"/>
                    </a:cubicBezTo>
                    <a:cubicBezTo>
                      <a:pt x="23" y="2"/>
                      <a:pt x="27" y="1"/>
                      <a:pt x="30" y="0"/>
                    </a:cubicBezTo>
                    <a:cubicBezTo>
                      <a:pt x="32" y="0"/>
                      <a:pt x="32"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3" name="Freeform 1679">
                <a:extLst>
                  <a:ext uri="{FF2B5EF4-FFF2-40B4-BE49-F238E27FC236}">
                    <a16:creationId xmlns:a16="http://schemas.microsoft.com/office/drawing/2014/main" id="{A9189E6B-402F-421D-A89C-152BA2843BC2}"/>
                  </a:ext>
                </a:extLst>
              </p:cNvPr>
              <p:cNvSpPr/>
              <p:nvPr/>
            </p:nvSpPr>
            <p:spPr bwMode="auto">
              <a:xfrm>
                <a:off x="2378" y="1936"/>
                <a:ext cx="126" cy="42"/>
              </a:xfrm>
              <a:custGeom>
                <a:gdLst>
                  <a:gd name="T0" fmla="*/ 40 w 47"/>
                  <a:gd name="T1" fmla="*/ 4 h 16"/>
                  <a:gd name="T2" fmla="*/ 39 w 47"/>
                  <a:gd name="T3" fmla="*/ 5 h 16"/>
                  <a:gd name="T4" fmla="*/ 30 w 47"/>
                  <a:gd name="T5" fmla="*/ 7 h 16"/>
                  <a:gd name="T6" fmla="*/ 30 w 47"/>
                  <a:gd name="T7" fmla="*/ 8 h 16"/>
                  <a:gd name="T8" fmla="*/ 25 w 47"/>
                  <a:gd name="T9" fmla="*/ 9 h 16"/>
                  <a:gd name="T10" fmla="*/ 22 w 47"/>
                  <a:gd name="T11" fmla="*/ 9 h 16"/>
                  <a:gd name="T12" fmla="*/ 25 w 47"/>
                  <a:gd name="T13" fmla="*/ 5 h 16"/>
                  <a:gd name="T14" fmla="*/ 23 w 47"/>
                  <a:gd name="T15" fmla="*/ 5 h 16"/>
                  <a:gd name="T16" fmla="*/ 21 w 47"/>
                  <a:gd name="T17" fmla="*/ 6 h 16"/>
                  <a:gd name="T18" fmla="*/ 20 w 47"/>
                  <a:gd name="T19" fmla="*/ 9 h 16"/>
                  <a:gd name="T20" fmla="*/ 17 w 47"/>
                  <a:gd name="T21" fmla="*/ 10 h 16"/>
                  <a:gd name="T22" fmla="*/ 6 w 47"/>
                  <a:gd name="T23" fmla="*/ 13 h 16"/>
                  <a:gd name="T24" fmla="*/ 4 w 47"/>
                  <a:gd name="T25" fmla="*/ 15 h 16"/>
                  <a:gd name="T26" fmla="*/ 4 w 47"/>
                  <a:gd name="T27" fmla="*/ 14 h 16"/>
                  <a:gd name="T28" fmla="*/ 2 w 47"/>
                  <a:gd name="T29" fmla="*/ 14 h 16"/>
                  <a:gd name="T30" fmla="*/ 3 w 47"/>
                  <a:gd name="T31" fmla="*/ 14 h 16"/>
                  <a:gd name="T32" fmla="*/ 0 w 47"/>
                  <a:gd name="T33" fmla="*/ 15 h 16"/>
                  <a:gd name="T34" fmla="*/ 2 w 47"/>
                  <a:gd name="T35" fmla="*/ 12 h 16"/>
                  <a:gd name="T36" fmla="*/ 3 w 47"/>
                  <a:gd name="T37" fmla="*/ 12 h 16"/>
                  <a:gd name="T38" fmla="*/ 3 w 47"/>
                  <a:gd name="T39" fmla="*/ 11 h 16"/>
                  <a:gd name="T40" fmla="*/ 4 w 47"/>
                  <a:gd name="T41" fmla="*/ 11 h 16"/>
                  <a:gd name="T42" fmla="*/ 7 w 47"/>
                  <a:gd name="T43" fmla="*/ 10 h 16"/>
                  <a:gd name="T44" fmla="*/ 7 w 47"/>
                  <a:gd name="T45" fmla="*/ 9 h 16"/>
                  <a:gd name="T46" fmla="*/ 10 w 47"/>
                  <a:gd name="T47" fmla="*/ 9 h 16"/>
                  <a:gd name="T48" fmla="*/ 11 w 47"/>
                  <a:gd name="T49" fmla="*/ 8 h 16"/>
                  <a:gd name="T50" fmla="*/ 17 w 47"/>
                  <a:gd name="T51" fmla="*/ 5 h 16"/>
                  <a:gd name="T52" fmla="*/ 15 w 47"/>
                  <a:gd name="T53" fmla="*/ 6 h 16"/>
                  <a:gd name="T54" fmla="*/ 17 w 47"/>
                  <a:gd name="T55" fmla="*/ 7 h 16"/>
                  <a:gd name="T56" fmla="*/ 19 w 47"/>
                  <a:gd name="T57" fmla="*/ 4 h 16"/>
                  <a:gd name="T58" fmla="*/ 21 w 47"/>
                  <a:gd name="T59" fmla="*/ 6 h 16"/>
                  <a:gd name="T60" fmla="*/ 24 w 47"/>
                  <a:gd name="T61" fmla="*/ 4 h 16"/>
                  <a:gd name="T62" fmla="*/ 27 w 47"/>
                  <a:gd name="T63" fmla="*/ 4 h 16"/>
                  <a:gd name="T64" fmla="*/ 27 w 47"/>
                  <a:gd name="T65" fmla="*/ 5 h 16"/>
                  <a:gd name="T66" fmla="*/ 34 w 47"/>
                  <a:gd name="T67" fmla="*/ 5 h 16"/>
                  <a:gd name="T68" fmla="*/ 34 w 47"/>
                  <a:gd name="T69" fmla="*/ 3 h 16"/>
                  <a:gd name="T70" fmla="*/ 38 w 47"/>
                  <a:gd name="T71" fmla="*/ 3 h 16"/>
                  <a:gd name="T72" fmla="*/ 39 w 47"/>
                  <a:gd name="T73" fmla="*/ 4 h 16"/>
                  <a:gd name="T74" fmla="*/ 42 w 47"/>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16">
                    <a:moveTo>
                      <a:pt x="47" y="2"/>
                    </a:moveTo>
                    <a:cubicBezTo>
                      <a:pt x="45" y="2"/>
                      <a:pt x="42" y="5"/>
                      <a:pt x="40" y="4"/>
                    </a:cubicBezTo>
                    <a:cubicBezTo>
                      <a:pt x="39" y="4"/>
                      <a:pt x="39" y="5"/>
                      <a:pt x="39" y="5"/>
                    </a:cubicBezTo>
                    <a:cubicBezTo>
                      <a:pt x="39" y="5"/>
                      <a:pt x="39" y="5"/>
                      <a:pt x="39" y="5"/>
                    </a:cubicBezTo>
                    <a:cubicBezTo>
                      <a:pt x="38" y="6"/>
                      <a:pt x="35" y="6"/>
                      <a:pt x="36" y="8"/>
                    </a:cubicBezTo>
                    <a:cubicBezTo>
                      <a:pt x="35" y="6"/>
                      <a:pt x="32" y="9"/>
                      <a:pt x="30" y="7"/>
                    </a:cubicBezTo>
                    <a:cubicBezTo>
                      <a:pt x="29" y="8"/>
                      <a:pt x="29" y="8"/>
                      <a:pt x="29" y="8"/>
                    </a:cubicBezTo>
                    <a:cubicBezTo>
                      <a:pt x="30" y="8"/>
                      <a:pt x="30" y="8"/>
                      <a:pt x="30" y="8"/>
                    </a:cubicBezTo>
                    <a:cubicBezTo>
                      <a:pt x="29" y="9"/>
                      <a:pt x="26" y="10"/>
                      <a:pt x="24" y="9"/>
                    </a:cubicBezTo>
                    <a:cubicBezTo>
                      <a:pt x="25" y="9"/>
                      <a:pt x="25" y="9"/>
                      <a:pt x="25" y="9"/>
                    </a:cubicBezTo>
                    <a:cubicBezTo>
                      <a:pt x="26" y="6"/>
                      <a:pt x="28" y="8"/>
                      <a:pt x="29" y="6"/>
                    </a:cubicBezTo>
                    <a:cubicBezTo>
                      <a:pt x="27" y="5"/>
                      <a:pt x="24" y="8"/>
                      <a:pt x="22" y="9"/>
                    </a:cubicBezTo>
                    <a:cubicBezTo>
                      <a:pt x="22" y="8"/>
                      <a:pt x="26" y="7"/>
                      <a:pt x="23" y="6"/>
                    </a:cubicBezTo>
                    <a:cubicBezTo>
                      <a:pt x="24" y="6"/>
                      <a:pt x="25" y="6"/>
                      <a:pt x="25" y="5"/>
                    </a:cubicBezTo>
                    <a:cubicBezTo>
                      <a:pt x="24" y="5"/>
                      <a:pt x="23" y="5"/>
                      <a:pt x="22" y="6"/>
                    </a:cubicBezTo>
                    <a:cubicBezTo>
                      <a:pt x="22" y="6"/>
                      <a:pt x="23" y="6"/>
                      <a:pt x="23" y="5"/>
                    </a:cubicBezTo>
                    <a:cubicBezTo>
                      <a:pt x="23" y="5"/>
                      <a:pt x="22" y="5"/>
                      <a:pt x="22" y="5"/>
                    </a:cubicBezTo>
                    <a:cubicBezTo>
                      <a:pt x="21" y="5"/>
                      <a:pt x="22" y="6"/>
                      <a:pt x="21" y="6"/>
                    </a:cubicBezTo>
                    <a:cubicBezTo>
                      <a:pt x="22" y="6"/>
                      <a:pt x="21" y="5"/>
                      <a:pt x="20" y="6"/>
                    </a:cubicBezTo>
                    <a:cubicBezTo>
                      <a:pt x="22" y="7"/>
                      <a:pt x="20" y="8"/>
                      <a:pt x="20" y="9"/>
                    </a:cubicBezTo>
                    <a:cubicBezTo>
                      <a:pt x="16" y="10"/>
                      <a:pt x="16" y="10"/>
                      <a:pt x="16" y="10"/>
                    </a:cubicBezTo>
                    <a:cubicBezTo>
                      <a:pt x="17" y="10"/>
                      <a:pt x="17" y="10"/>
                      <a:pt x="17" y="10"/>
                    </a:cubicBezTo>
                    <a:cubicBezTo>
                      <a:pt x="15" y="12"/>
                      <a:pt x="11" y="11"/>
                      <a:pt x="9" y="12"/>
                    </a:cubicBezTo>
                    <a:cubicBezTo>
                      <a:pt x="8" y="11"/>
                      <a:pt x="7" y="13"/>
                      <a:pt x="6" y="13"/>
                    </a:cubicBezTo>
                    <a:cubicBezTo>
                      <a:pt x="8" y="14"/>
                      <a:pt x="4" y="15"/>
                      <a:pt x="7" y="15"/>
                    </a:cubicBezTo>
                    <a:cubicBezTo>
                      <a:pt x="6" y="16"/>
                      <a:pt x="5" y="14"/>
                      <a:pt x="4" y="15"/>
                    </a:cubicBezTo>
                    <a:cubicBezTo>
                      <a:pt x="5" y="15"/>
                      <a:pt x="5" y="15"/>
                      <a:pt x="5" y="15"/>
                    </a:cubicBezTo>
                    <a:cubicBezTo>
                      <a:pt x="4" y="14"/>
                      <a:pt x="4" y="14"/>
                      <a:pt x="4" y="14"/>
                    </a:cubicBezTo>
                    <a:cubicBezTo>
                      <a:pt x="5" y="15"/>
                      <a:pt x="6" y="14"/>
                      <a:pt x="6" y="13"/>
                    </a:cubicBezTo>
                    <a:cubicBezTo>
                      <a:pt x="5" y="13"/>
                      <a:pt x="3" y="13"/>
                      <a:pt x="2" y="14"/>
                    </a:cubicBezTo>
                    <a:cubicBezTo>
                      <a:pt x="2" y="14"/>
                      <a:pt x="2" y="14"/>
                      <a:pt x="3" y="14"/>
                    </a:cubicBezTo>
                    <a:cubicBezTo>
                      <a:pt x="3" y="14"/>
                      <a:pt x="3" y="14"/>
                      <a:pt x="3" y="14"/>
                    </a:cubicBezTo>
                    <a:cubicBezTo>
                      <a:pt x="3" y="16"/>
                      <a:pt x="1" y="15"/>
                      <a:pt x="0" y="16"/>
                    </a:cubicBezTo>
                    <a:cubicBezTo>
                      <a:pt x="0" y="15"/>
                      <a:pt x="0" y="15"/>
                      <a:pt x="0" y="15"/>
                    </a:cubicBezTo>
                    <a:cubicBezTo>
                      <a:pt x="0" y="14"/>
                      <a:pt x="1" y="16"/>
                      <a:pt x="2" y="14"/>
                    </a:cubicBezTo>
                    <a:cubicBezTo>
                      <a:pt x="1" y="14"/>
                      <a:pt x="1" y="13"/>
                      <a:pt x="2" y="12"/>
                    </a:cubicBezTo>
                    <a:cubicBezTo>
                      <a:pt x="2" y="12"/>
                      <a:pt x="3" y="12"/>
                      <a:pt x="3" y="12"/>
                    </a:cubicBezTo>
                    <a:cubicBezTo>
                      <a:pt x="3" y="12"/>
                      <a:pt x="3" y="12"/>
                      <a:pt x="3" y="12"/>
                    </a:cubicBezTo>
                    <a:cubicBezTo>
                      <a:pt x="4" y="12"/>
                      <a:pt x="4" y="12"/>
                      <a:pt x="4" y="12"/>
                    </a:cubicBezTo>
                    <a:cubicBezTo>
                      <a:pt x="4" y="11"/>
                      <a:pt x="3" y="11"/>
                      <a:pt x="3" y="11"/>
                    </a:cubicBezTo>
                    <a:cubicBezTo>
                      <a:pt x="3" y="10"/>
                      <a:pt x="4" y="10"/>
                      <a:pt x="4" y="10"/>
                    </a:cubicBezTo>
                    <a:cubicBezTo>
                      <a:pt x="4" y="10"/>
                      <a:pt x="4" y="11"/>
                      <a:pt x="4" y="11"/>
                    </a:cubicBezTo>
                    <a:cubicBezTo>
                      <a:pt x="5" y="12"/>
                      <a:pt x="5" y="12"/>
                      <a:pt x="5" y="12"/>
                    </a:cubicBezTo>
                    <a:cubicBezTo>
                      <a:pt x="7" y="10"/>
                      <a:pt x="7" y="10"/>
                      <a:pt x="7" y="10"/>
                    </a:cubicBezTo>
                    <a:cubicBezTo>
                      <a:pt x="7" y="9"/>
                      <a:pt x="6" y="9"/>
                      <a:pt x="6" y="9"/>
                    </a:cubicBezTo>
                    <a:cubicBezTo>
                      <a:pt x="6" y="8"/>
                      <a:pt x="7" y="9"/>
                      <a:pt x="7" y="9"/>
                    </a:cubicBezTo>
                    <a:cubicBezTo>
                      <a:pt x="8" y="9"/>
                      <a:pt x="8" y="9"/>
                      <a:pt x="8" y="9"/>
                    </a:cubicBezTo>
                    <a:cubicBezTo>
                      <a:pt x="9" y="9"/>
                      <a:pt x="10" y="9"/>
                      <a:pt x="10" y="9"/>
                    </a:cubicBezTo>
                    <a:cubicBezTo>
                      <a:pt x="11" y="9"/>
                      <a:pt x="12" y="8"/>
                      <a:pt x="13" y="8"/>
                    </a:cubicBezTo>
                    <a:cubicBezTo>
                      <a:pt x="12" y="6"/>
                      <a:pt x="11" y="8"/>
                      <a:pt x="11" y="8"/>
                    </a:cubicBezTo>
                    <a:cubicBezTo>
                      <a:pt x="12" y="7"/>
                      <a:pt x="13" y="6"/>
                      <a:pt x="15" y="5"/>
                    </a:cubicBezTo>
                    <a:cubicBezTo>
                      <a:pt x="17" y="5"/>
                      <a:pt x="17" y="5"/>
                      <a:pt x="17" y="5"/>
                    </a:cubicBezTo>
                    <a:cubicBezTo>
                      <a:pt x="16" y="6"/>
                      <a:pt x="16" y="6"/>
                      <a:pt x="16" y="6"/>
                    </a:cubicBezTo>
                    <a:cubicBezTo>
                      <a:pt x="15" y="6"/>
                      <a:pt x="15" y="6"/>
                      <a:pt x="15" y="6"/>
                    </a:cubicBezTo>
                    <a:cubicBezTo>
                      <a:pt x="15" y="6"/>
                      <a:pt x="15" y="6"/>
                      <a:pt x="15" y="6"/>
                    </a:cubicBezTo>
                    <a:cubicBezTo>
                      <a:pt x="15" y="7"/>
                      <a:pt x="17" y="7"/>
                      <a:pt x="17" y="7"/>
                    </a:cubicBezTo>
                    <a:cubicBezTo>
                      <a:pt x="19" y="5"/>
                      <a:pt x="19" y="5"/>
                      <a:pt x="19" y="5"/>
                    </a:cubicBezTo>
                    <a:cubicBezTo>
                      <a:pt x="18" y="5"/>
                      <a:pt x="19" y="4"/>
                      <a:pt x="19" y="4"/>
                    </a:cubicBezTo>
                    <a:cubicBezTo>
                      <a:pt x="20" y="4"/>
                      <a:pt x="20" y="4"/>
                      <a:pt x="20" y="4"/>
                    </a:cubicBezTo>
                    <a:cubicBezTo>
                      <a:pt x="19" y="5"/>
                      <a:pt x="21" y="5"/>
                      <a:pt x="21" y="6"/>
                    </a:cubicBezTo>
                    <a:cubicBezTo>
                      <a:pt x="22" y="5"/>
                      <a:pt x="21" y="3"/>
                      <a:pt x="23" y="4"/>
                    </a:cubicBezTo>
                    <a:cubicBezTo>
                      <a:pt x="23" y="4"/>
                      <a:pt x="23" y="5"/>
                      <a:pt x="24" y="4"/>
                    </a:cubicBezTo>
                    <a:cubicBezTo>
                      <a:pt x="24" y="3"/>
                      <a:pt x="25" y="4"/>
                      <a:pt x="26" y="4"/>
                    </a:cubicBezTo>
                    <a:cubicBezTo>
                      <a:pt x="27" y="4"/>
                      <a:pt x="27" y="4"/>
                      <a:pt x="27" y="4"/>
                    </a:cubicBezTo>
                    <a:cubicBezTo>
                      <a:pt x="26" y="5"/>
                      <a:pt x="26" y="5"/>
                      <a:pt x="26" y="5"/>
                    </a:cubicBezTo>
                    <a:cubicBezTo>
                      <a:pt x="26" y="5"/>
                      <a:pt x="27" y="5"/>
                      <a:pt x="27" y="5"/>
                    </a:cubicBezTo>
                    <a:cubicBezTo>
                      <a:pt x="27" y="4"/>
                      <a:pt x="28" y="4"/>
                      <a:pt x="29" y="4"/>
                    </a:cubicBezTo>
                    <a:cubicBezTo>
                      <a:pt x="30" y="5"/>
                      <a:pt x="33" y="4"/>
                      <a:pt x="34" y="5"/>
                    </a:cubicBezTo>
                    <a:cubicBezTo>
                      <a:pt x="34" y="4"/>
                      <a:pt x="36" y="5"/>
                      <a:pt x="36" y="4"/>
                    </a:cubicBezTo>
                    <a:cubicBezTo>
                      <a:pt x="35" y="4"/>
                      <a:pt x="35" y="2"/>
                      <a:pt x="34" y="3"/>
                    </a:cubicBezTo>
                    <a:cubicBezTo>
                      <a:pt x="34" y="3"/>
                      <a:pt x="34" y="3"/>
                      <a:pt x="34" y="3"/>
                    </a:cubicBezTo>
                    <a:cubicBezTo>
                      <a:pt x="35" y="2"/>
                      <a:pt x="37" y="4"/>
                      <a:pt x="38" y="3"/>
                    </a:cubicBezTo>
                    <a:cubicBezTo>
                      <a:pt x="38" y="4"/>
                      <a:pt x="36" y="3"/>
                      <a:pt x="36" y="4"/>
                    </a:cubicBezTo>
                    <a:cubicBezTo>
                      <a:pt x="37" y="5"/>
                      <a:pt x="38" y="4"/>
                      <a:pt x="39" y="4"/>
                    </a:cubicBezTo>
                    <a:cubicBezTo>
                      <a:pt x="39" y="4"/>
                      <a:pt x="39" y="4"/>
                      <a:pt x="39" y="4"/>
                    </a:cubicBezTo>
                    <a:cubicBezTo>
                      <a:pt x="41" y="4"/>
                      <a:pt x="39" y="2"/>
                      <a:pt x="42" y="2"/>
                    </a:cubicBezTo>
                    <a:cubicBezTo>
                      <a:pt x="43" y="3"/>
                      <a:pt x="46" y="0"/>
                      <a:pt x="4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4" name="Freeform 1680">
                <a:extLst>
                  <a:ext uri="{FF2B5EF4-FFF2-40B4-BE49-F238E27FC236}">
                    <a16:creationId xmlns:a16="http://schemas.microsoft.com/office/drawing/2014/main" id="{74E27323-0381-4185-B3B6-578395C59408}"/>
                  </a:ext>
                </a:extLst>
              </p:cNvPr>
              <p:cNvSpPr/>
              <p:nvPr/>
            </p:nvSpPr>
            <p:spPr bwMode="auto">
              <a:xfrm>
                <a:off x="3647" y="1938"/>
                <a:ext cx="104" cy="46"/>
              </a:xfrm>
              <a:custGeom>
                <a:gdLst>
                  <a:gd name="T0" fmla="*/ 38 w 39"/>
                  <a:gd name="T1" fmla="*/ 1 h 17"/>
                  <a:gd name="T2" fmla="*/ 39 w 39"/>
                  <a:gd name="T3" fmla="*/ 1 h 17"/>
                  <a:gd name="T4" fmla="*/ 37 w 39"/>
                  <a:gd name="T5" fmla="*/ 2 h 17"/>
                  <a:gd name="T6" fmla="*/ 37 w 39"/>
                  <a:gd name="T7" fmla="*/ 1 h 17"/>
                  <a:gd name="T8" fmla="*/ 37 w 39"/>
                  <a:gd name="T9" fmla="*/ 3 h 17"/>
                  <a:gd name="T10" fmla="*/ 31 w 39"/>
                  <a:gd name="T11" fmla="*/ 5 h 17"/>
                  <a:gd name="T12" fmla="*/ 31 w 39"/>
                  <a:gd name="T13" fmla="*/ 4 h 17"/>
                  <a:gd name="T14" fmla="*/ 29 w 39"/>
                  <a:gd name="T15" fmla="*/ 5 h 17"/>
                  <a:gd name="T16" fmla="*/ 30 w 39"/>
                  <a:gd name="T17" fmla="*/ 5 h 17"/>
                  <a:gd name="T18" fmla="*/ 30 w 39"/>
                  <a:gd name="T19" fmla="*/ 4 h 17"/>
                  <a:gd name="T20" fmla="*/ 31 w 39"/>
                  <a:gd name="T21" fmla="*/ 3 h 17"/>
                  <a:gd name="T22" fmla="*/ 31 w 39"/>
                  <a:gd name="T23" fmla="*/ 3 h 17"/>
                  <a:gd name="T24" fmla="*/ 28 w 39"/>
                  <a:gd name="T25" fmla="*/ 4 h 17"/>
                  <a:gd name="T26" fmla="*/ 27 w 39"/>
                  <a:gd name="T27" fmla="*/ 7 h 17"/>
                  <a:gd name="T28" fmla="*/ 27 w 39"/>
                  <a:gd name="T29" fmla="*/ 6 h 17"/>
                  <a:gd name="T30" fmla="*/ 24 w 39"/>
                  <a:gd name="T31" fmla="*/ 11 h 17"/>
                  <a:gd name="T32" fmla="*/ 19 w 39"/>
                  <a:gd name="T33" fmla="*/ 10 h 17"/>
                  <a:gd name="T34" fmla="*/ 18 w 39"/>
                  <a:gd name="T35" fmla="*/ 9 h 17"/>
                  <a:gd name="T36" fmla="*/ 16 w 39"/>
                  <a:gd name="T37" fmla="*/ 11 h 17"/>
                  <a:gd name="T38" fmla="*/ 10 w 39"/>
                  <a:gd name="T39" fmla="*/ 15 h 17"/>
                  <a:gd name="T40" fmla="*/ 5 w 39"/>
                  <a:gd name="T41" fmla="*/ 15 h 17"/>
                  <a:gd name="T42" fmla="*/ 0 w 39"/>
                  <a:gd name="T43" fmla="*/ 17 h 17"/>
                  <a:gd name="T44" fmla="*/ 0 w 39"/>
                  <a:gd name="T45" fmla="*/ 17 h 17"/>
                  <a:gd name="T46" fmla="*/ 1 w 39"/>
                  <a:gd name="T47" fmla="*/ 15 h 17"/>
                  <a:gd name="T48" fmla="*/ 2 w 39"/>
                  <a:gd name="T49" fmla="*/ 15 h 17"/>
                  <a:gd name="T50" fmla="*/ 2 w 39"/>
                  <a:gd name="T51" fmla="*/ 13 h 17"/>
                  <a:gd name="T52" fmla="*/ 1 w 39"/>
                  <a:gd name="T53" fmla="*/ 13 h 17"/>
                  <a:gd name="T54" fmla="*/ 2 w 39"/>
                  <a:gd name="T55" fmla="*/ 12 h 17"/>
                  <a:gd name="T56" fmla="*/ 6 w 39"/>
                  <a:gd name="T57" fmla="*/ 9 h 17"/>
                  <a:gd name="T58" fmla="*/ 11 w 39"/>
                  <a:gd name="T59" fmla="*/ 8 h 17"/>
                  <a:gd name="T60" fmla="*/ 15 w 39"/>
                  <a:gd name="T61" fmla="*/ 7 h 17"/>
                  <a:gd name="T62" fmla="*/ 22 w 39"/>
                  <a:gd name="T63" fmla="*/ 5 h 17"/>
                  <a:gd name="T64" fmla="*/ 23 w 39"/>
                  <a:gd name="T65" fmla="*/ 5 h 17"/>
                  <a:gd name="T66" fmla="*/ 23 w 39"/>
                  <a:gd name="T67" fmla="*/ 4 h 17"/>
                  <a:gd name="T68" fmla="*/ 29 w 39"/>
                  <a:gd name="T69" fmla="*/ 2 h 17"/>
                  <a:gd name="T70" fmla="*/ 30 w 39"/>
                  <a:gd name="T71" fmla="*/ 2 h 17"/>
                  <a:gd name="T72" fmla="*/ 30 w 39"/>
                  <a:gd name="T73" fmla="*/ 3 h 17"/>
                  <a:gd name="T74" fmla="*/ 34 w 39"/>
                  <a:gd name="T75" fmla="*/ 1 h 17"/>
                  <a:gd name="T76" fmla="*/ 38 w 39"/>
                  <a:gd name="T77" fmla="*/ 1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17">
                    <a:moveTo>
                      <a:pt x="38" y="1"/>
                    </a:moveTo>
                    <a:cubicBezTo>
                      <a:pt x="39" y="1"/>
                      <a:pt x="39" y="1"/>
                      <a:pt x="39" y="1"/>
                    </a:cubicBezTo>
                    <a:cubicBezTo>
                      <a:pt x="39" y="2"/>
                      <a:pt x="38" y="2"/>
                      <a:pt x="37" y="2"/>
                    </a:cubicBezTo>
                    <a:cubicBezTo>
                      <a:pt x="37" y="1"/>
                      <a:pt x="37" y="1"/>
                      <a:pt x="37" y="1"/>
                    </a:cubicBezTo>
                    <a:cubicBezTo>
                      <a:pt x="36" y="2"/>
                      <a:pt x="37" y="3"/>
                      <a:pt x="37" y="3"/>
                    </a:cubicBezTo>
                    <a:cubicBezTo>
                      <a:pt x="35" y="3"/>
                      <a:pt x="32" y="3"/>
                      <a:pt x="31" y="5"/>
                    </a:cubicBezTo>
                    <a:cubicBezTo>
                      <a:pt x="31" y="5"/>
                      <a:pt x="31" y="5"/>
                      <a:pt x="31" y="4"/>
                    </a:cubicBezTo>
                    <a:cubicBezTo>
                      <a:pt x="31" y="4"/>
                      <a:pt x="30" y="5"/>
                      <a:pt x="29" y="5"/>
                    </a:cubicBezTo>
                    <a:cubicBezTo>
                      <a:pt x="30" y="5"/>
                      <a:pt x="30" y="5"/>
                      <a:pt x="30" y="5"/>
                    </a:cubicBezTo>
                    <a:cubicBezTo>
                      <a:pt x="30" y="4"/>
                      <a:pt x="30" y="4"/>
                      <a:pt x="30" y="4"/>
                    </a:cubicBezTo>
                    <a:cubicBezTo>
                      <a:pt x="29" y="5"/>
                      <a:pt x="31" y="4"/>
                      <a:pt x="31" y="3"/>
                    </a:cubicBezTo>
                    <a:cubicBezTo>
                      <a:pt x="31" y="3"/>
                      <a:pt x="31" y="3"/>
                      <a:pt x="31" y="3"/>
                    </a:cubicBezTo>
                    <a:cubicBezTo>
                      <a:pt x="30" y="3"/>
                      <a:pt x="29" y="4"/>
                      <a:pt x="28" y="4"/>
                    </a:cubicBezTo>
                    <a:cubicBezTo>
                      <a:pt x="28" y="5"/>
                      <a:pt x="27" y="6"/>
                      <a:pt x="27" y="7"/>
                    </a:cubicBezTo>
                    <a:cubicBezTo>
                      <a:pt x="27" y="7"/>
                      <a:pt x="28" y="6"/>
                      <a:pt x="27" y="6"/>
                    </a:cubicBezTo>
                    <a:cubicBezTo>
                      <a:pt x="26" y="8"/>
                      <a:pt x="25" y="8"/>
                      <a:pt x="24" y="11"/>
                    </a:cubicBezTo>
                    <a:cubicBezTo>
                      <a:pt x="22" y="11"/>
                      <a:pt x="21" y="8"/>
                      <a:pt x="19" y="10"/>
                    </a:cubicBezTo>
                    <a:cubicBezTo>
                      <a:pt x="20" y="10"/>
                      <a:pt x="19" y="9"/>
                      <a:pt x="18" y="9"/>
                    </a:cubicBezTo>
                    <a:cubicBezTo>
                      <a:pt x="19" y="11"/>
                      <a:pt x="14" y="8"/>
                      <a:pt x="16" y="11"/>
                    </a:cubicBezTo>
                    <a:cubicBezTo>
                      <a:pt x="15" y="14"/>
                      <a:pt x="11" y="11"/>
                      <a:pt x="10" y="15"/>
                    </a:cubicBezTo>
                    <a:cubicBezTo>
                      <a:pt x="9" y="14"/>
                      <a:pt x="7" y="14"/>
                      <a:pt x="5" y="15"/>
                    </a:cubicBezTo>
                    <a:cubicBezTo>
                      <a:pt x="4" y="17"/>
                      <a:pt x="1" y="15"/>
                      <a:pt x="0" y="17"/>
                    </a:cubicBezTo>
                    <a:cubicBezTo>
                      <a:pt x="0" y="17"/>
                      <a:pt x="0" y="17"/>
                      <a:pt x="0" y="17"/>
                    </a:cubicBezTo>
                    <a:cubicBezTo>
                      <a:pt x="1" y="15"/>
                      <a:pt x="1" y="15"/>
                      <a:pt x="1" y="15"/>
                    </a:cubicBezTo>
                    <a:cubicBezTo>
                      <a:pt x="2" y="15"/>
                      <a:pt x="2" y="15"/>
                      <a:pt x="2" y="15"/>
                    </a:cubicBezTo>
                    <a:cubicBezTo>
                      <a:pt x="2" y="14"/>
                      <a:pt x="4" y="13"/>
                      <a:pt x="2" y="13"/>
                    </a:cubicBezTo>
                    <a:cubicBezTo>
                      <a:pt x="1" y="13"/>
                      <a:pt x="1" y="13"/>
                      <a:pt x="1" y="13"/>
                    </a:cubicBezTo>
                    <a:cubicBezTo>
                      <a:pt x="2" y="12"/>
                      <a:pt x="2" y="12"/>
                      <a:pt x="2" y="12"/>
                    </a:cubicBezTo>
                    <a:cubicBezTo>
                      <a:pt x="4" y="12"/>
                      <a:pt x="4" y="11"/>
                      <a:pt x="6" y="9"/>
                    </a:cubicBezTo>
                    <a:cubicBezTo>
                      <a:pt x="7" y="9"/>
                      <a:pt x="10" y="9"/>
                      <a:pt x="11" y="8"/>
                    </a:cubicBezTo>
                    <a:cubicBezTo>
                      <a:pt x="12" y="9"/>
                      <a:pt x="13" y="6"/>
                      <a:pt x="15" y="7"/>
                    </a:cubicBezTo>
                    <a:cubicBezTo>
                      <a:pt x="17" y="6"/>
                      <a:pt x="20" y="4"/>
                      <a:pt x="22" y="5"/>
                    </a:cubicBezTo>
                    <a:cubicBezTo>
                      <a:pt x="23" y="5"/>
                      <a:pt x="23" y="5"/>
                      <a:pt x="23" y="5"/>
                    </a:cubicBezTo>
                    <a:cubicBezTo>
                      <a:pt x="23" y="4"/>
                      <a:pt x="23" y="4"/>
                      <a:pt x="23" y="4"/>
                    </a:cubicBezTo>
                    <a:cubicBezTo>
                      <a:pt x="25" y="2"/>
                      <a:pt x="27" y="5"/>
                      <a:pt x="29" y="2"/>
                    </a:cubicBezTo>
                    <a:cubicBezTo>
                      <a:pt x="30" y="2"/>
                      <a:pt x="30" y="2"/>
                      <a:pt x="30" y="2"/>
                    </a:cubicBezTo>
                    <a:cubicBezTo>
                      <a:pt x="30" y="3"/>
                      <a:pt x="30" y="3"/>
                      <a:pt x="30" y="3"/>
                    </a:cubicBezTo>
                    <a:cubicBezTo>
                      <a:pt x="31" y="2"/>
                      <a:pt x="33" y="1"/>
                      <a:pt x="34" y="1"/>
                    </a:cubicBezTo>
                    <a:cubicBezTo>
                      <a:pt x="36" y="1"/>
                      <a:pt x="37" y="0"/>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5" name="Freeform 1681">
                <a:extLst>
                  <a:ext uri="{FF2B5EF4-FFF2-40B4-BE49-F238E27FC236}">
                    <a16:creationId xmlns:a16="http://schemas.microsoft.com/office/drawing/2014/main" id="{AECD734B-0F22-4F55-8B92-DFF757C3B903}"/>
                  </a:ext>
                </a:extLst>
              </p:cNvPr>
              <p:cNvSpPr/>
              <p:nvPr/>
            </p:nvSpPr>
            <p:spPr bwMode="auto">
              <a:xfrm>
                <a:off x="3661" y="1941"/>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6" name="Freeform 1682">
                <a:extLst>
                  <a:ext uri="{FF2B5EF4-FFF2-40B4-BE49-F238E27FC236}">
                    <a16:creationId xmlns:a16="http://schemas.microsoft.com/office/drawing/2014/main" id="{F68159E5-5CFF-4789-A047-96F3622C8C0E}"/>
                  </a:ext>
                </a:extLst>
              </p:cNvPr>
              <p:cNvSpPr/>
              <p:nvPr/>
            </p:nvSpPr>
            <p:spPr bwMode="auto">
              <a:xfrm>
                <a:off x="3671" y="194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7" name="Freeform 1683">
                <a:extLst>
                  <a:ext uri="{FF2B5EF4-FFF2-40B4-BE49-F238E27FC236}">
                    <a16:creationId xmlns:a16="http://schemas.microsoft.com/office/drawing/2014/main" id="{412DD848-3E10-4E69-9E65-680BF3CE8793}"/>
                  </a:ext>
                </a:extLst>
              </p:cNvPr>
              <p:cNvSpPr/>
              <p:nvPr/>
            </p:nvSpPr>
            <p:spPr bwMode="auto">
              <a:xfrm>
                <a:off x="3653" y="1941"/>
                <a:ext cx="5" cy="3"/>
              </a:xfrm>
              <a:custGeom>
                <a:gdLst>
                  <a:gd name="T0" fmla="*/ 2 w 2"/>
                  <a:gd name="T1" fmla="*/ 1 h 1"/>
                  <a:gd name="T2" fmla="*/ 0 w 2"/>
                  <a:gd name="T3" fmla="*/ 1 h 1"/>
                  <a:gd name="T4" fmla="*/ 0 w 2"/>
                  <a:gd name="T5" fmla="*/ 0 h 1"/>
                  <a:gd name="T6" fmla="*/ 0 w 2"/>
                  <a:gd name="T7" fmla="*/ 1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1" y="1"/>
                      <a:pt x="1" y="1"/>
                      <a:pt x="0" y="1"/>
                    </a:cubicBezTo>
                    <a:cubicBezTo>
                      <a:pt x="0" y="0"/>
                      <a:pt x="0" y="0"/>
                      <a:pt x="0" y="0"/>
                    </a:cubicBezTo>
                    <a:cubicBezTo>
                      <a:pt x="0" y="1"/>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8" name="Freeform 1684">
                <a:extLst>
                  <a:ext uri="{FF2B5EF4-FFF2-40B4-BE49-F238E27FC236}">
                    <a16:creationId xmlns:a16="http://schemas.microsoft.com/office/drawing/2014/main" id="{1E2D01F0-3DD9-4A6B-8581-C489686A17C0}"/>
                  </a:ext>
                </a:extLst>
              </p:cNvPr>
              <p:cNvSpPr/>
              <p:nvPr/>
            </p:nvSpPr>
            <p:spPr bwMode="auto">
              <a:xfrm>
                <a:off x="2627" y="1941"/>
                <a:ext cx="8" cy="5"/>
              </a:xfrm>
              <a:custGeom>
                <a:gdLst>
                  <a:gd name="T0" fmla="*/ 3 w 3"/>
                  <a:gd name="T1" fmla="*/ 1 h 2"/>
                  <a:gd name="T2" fmla="*/ 2 w 3"/>
                  <a:gd name="T3" fmla="*/ 1 h 2"/>
                  <a:gd name="T4" fmla="*/ 2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2"/>
                      <a:pt x="2" y="2"/>
                      <a:pt x="2" y="2"/>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9" name="Freeform 1685">
                <a:extLst>
                  <a:ext uri="{FF2B5EF4-FFF2-40B4-BE49-F238E27FC236}">
                    <a16:creationId xmlns:a16="http://schemas.microsoft.com/office/drawing/2014/main" id="{9B1A23AC-6D2F-4EC3-904E-8580DEA04B74}"/>
                  </a:ext>
                </a:extLst>
              </p:cNvPr>
              <p:cNvSpPr/>
              <p:nvPr/>
            </p:nvSpPr>
            <p:spPr bwMode="auto">
              <a:xfrm>
                <a:off x="1975" y="1941"/>
                <a:ext cx="8" cy="8"/>
              </a:xfrm>
              <a:custGeom>
                <a:gdLst>
                  <a:gd name="T0" fmla="*/ 3 w 3"/>
                  <a:gd name="T1" fmla="*/ 1 h 3"/>
                  <a:gd name="T2" fmla="*/ 2 w 3"/>
                  <a:gd name="T3" fmla="*/ 1 h 3"/>
                  <a:gd name="T4" fmla="*/ 1 w 3"/>
                  <a:gd name="T5" fmla="*/ 2 h 3"/>
                  <a:gd name="T6" fmla="*/ 2 w 3"/>
                  <a:gd name="T7" fmla="*/ 2 h 3"/>
                  <a:gd name="T8" fmla="*/ 0 w 3"/>
                  <a:gd name="T9" fmla="*/ 3 h 3"/>
                  <a:gd name="T10" fmla="*/ 0 w 3"/>
                  <a:gd name="T11" fmla="*/ 3 h 3"/>
                  <a:gd name="T12" fmla="*/ 1 w 3"/>
                  <a:gd name="T13" fmla="*/ 2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2" y="0"/>
                      <a:pt x="2" y="1"/>
                    </a:cubicBezTo>
                    <a:cubicBezTo>
                      <a:pt x="1" y="2"/>
                      <a:pt x="1" y="2"/>
                      <a:pt x="1" y="2"/>
                    </a:cubicBezTo>
                    <a:cubicBezTo>
                      <a:pt x="2" y="2"/>
                      <a:pt x="2" y="2"/>
                      <a:pt x="2" y="2"/>
                    </a:cubicBezTo>
                    <a:cubicBezTo>
                      <a:pt x="1" y="3"/>
                      <a:pt x="1" y="3"/>
                      <a:pt x="0" y="3"/>
                    </a:cubicBezTo>
                    <a:cubicBezTo>
                      <a:pt x="0" y="3"/>
                      <a:pt x="0" y="3"/>
                      <a:pt x="0" y="3"/>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0" name="Freeform 1686">
                <a:extLst>
                  <a:ext uri="{FF2B5EF4-FFF2-40B4-BE49-F238E27FC236}">
                    <a16:creationId xmlns:a16="http://schemas.microsoft.com/office/drawing/2014/main" id="{3E88E2E0-4ED9-41E5-AFD9-EBDE58BB0C65}"/>
                  </a:ext>
                </a:extLst>
              </p:cNvPr>
              <p:cNvSpPr/>
              <p:nvPr/>
            </p:nvSpPr>
            <p:spPr bwMode="auto">
              <a:xfrm>
                <a:off x="2458" y="19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1" name="Freeform 1687">
                <a:extLst>
                  <a:ext uri="{FF2B5EF4-FFF2-40B4-BE49-F238E27FC236}">
                    <a16:creationId xmlns:a16="http://schemas.microsoft.com/office/drawing/2014/main" id="{52826795-5CF3-4E88-B507-1DE1F58176C3}"/>
                  </a:ext>
                </a:extLst>
              </p:cNvPr>
              <p:cNvSpPr/>
              <p:nvPr/>
            </p:nvSpPr>
            <p:spPr bwMode="auto">
              <a:xfrm>
                <a:off x="3685" y="1944"/>
                <a:ext cx="5" cy="5"/>
              </a:xfrm>
              <a:custGeom>
                <a:gdLst>
                  <a:gd name="T0" fmla="*/ 2 w 2"/>
                  <a:gd name="T1" fmla="*/ 1 h 2"/>
                  <a:gd name="T2" fmla="*/ 2 w 2"/>
                  <a:gd name="T3" fmla="*/ 2 h 2"/>
                  <a:gd name="T4" fmla="*/ 1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2" y="2"/>
                    </a:cubicBezTo>
                    <a:cubicBezTo>
                      <a:pt x="1" y="2"/>
                      <a:pt x="1" y="2"/>
                      <a:pt x="1" y="2"/>
                    </a:cubicBezTo>
                    <a:cubicBezTo>
                      <a:pt x="0" y="1"/>
                      <a:pt x="1" y="1"/>
                      <a:pt x="1"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2" name="Freeform 1688">
                <a:extLst>
                  <a:ext uri="{FF2B5EF4-FFF2-40B4-BE49-F238E27FC236}">
                    <a16:creationId xmlns:a16="http://schemas.microsoft.com/office/drawing/2014/main" id="{A59105FB-0E36-4FF7-A399-CFCA49BA3BF5}"/>
                  </a:ext>
                </a:extLst>
              </p:cNvPr>
              <p:cNvSpPr/>
              <p:nvPr/>
            </p:nvSpPr>
            <p:spPr bwMode="auto">
              <a:xfrm>
                <a:off x="3658" y="1944"/>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3" name="Freeform 1689">
                <a:extLst>
                  <a:ext uri="{FF2B5EF4-FFF2-40B4-BE49-F238E27FC236}">
                    <a16:creationId xmlns:a16="http://schemas.microsoft.com/office/drawing/2014/main" id="{FD76A88B-842D-4E86-8D10-705B107B5807}"/>
                  </a:ext>
                </a:extLst>
              </p:cNvPr>
              <p:cNvSpPr/>
              <p:nvPr/>
            </p:nvSpPr>
            <p:spPr bwMode="auto">
              <a:xfrm>
                <a:off x="4064" y="1946"/>
                <a:ext cx="32" cy="14"/>
              </a:xfrm>
              <a:custGeom>
                <a:gdLst>
                  <a:gd name="T0" fmla="*/ 12 w 12"/>
                  <a:gd name="T1" fmla="*/ 0 h 5"/>
                  <a:gd name="T2" fmla="*/ 12 w 12"/>
                  <a:gd name="T3" fmla="*/ 1 h 5"/>
                  <a:gd name="T4" fmla="*/ 11 w 12"/>
                  <a:gd name="T5" fmla="*/ 1 h 5"/>
                  <a:gd name="T6" fmla="*/ 8 w 12"/>
                  <a:gd name="T7" fmla="*/ 4 h 5"/>
                  <a:gd name="T8" fmla="*/ 2 w 12"/>
                  <a:gd name="T9" fmla="*/ 5 h 5"/>
                  <a:gd name="T10" fmla="*/ 3 w 12"/>
                  <a:gd name="T11" fmla="*/ 3 h 5"/>
                  <a:gd name="T12" fmla="*/ 0 w 12"/>
                  <a:gd name="T13" fmla="*/ 4 h 5"/>
                  <a:gd name="T14" fmla="*/ 12 w 12"/>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2" y="0"/>
                    </a:moveTo>
                    <a:cubicBezTo>
                      <a:pt x="12" y="1"/>
                      <a:pt x="12" y="1"/>
                      <a:pt x="12" y="1"/>
                    </a:cubicBezTo>
                    <a:cubicBezTo>
                      <a:pt x="12" y="1"/>
                      <a:pt x="11" y="1"/>
                      <a:pt x="11" y="1"/>
                    </a:cubicBezTo>
                    <a:cubicBezTo>
                      <a:pt x="12" y="3"/>
                      <a:pt x="9" y="3"/>
                      <a:pt x="8" y="4"/>
                    </a:cubicBezTo>
                    <a:cubicBezTo>
                      <a:pt x="6" y="4"/>
                      <a:pt x="4" y="4"/>
                      <a:pt x="2" y="5"/>
                    </a:cubicBezTo>
                    <a:cubicBezTo>
                      <a:pt x="1" y="4"/>
                      <a:pt x="4" y="4"/>
                      <a:pt x="3" y="3"/>
                    </a:cubicBezTo>
                    <a:cubicBezTo>
                      <a:pt x="2" y="5"/>
                      <a:pt x="0" y="3"/>
                      <a:pt x="0" y="4"/>
                    </a:cubicBezTo>
                    <a:cubicBezTo>
                      <a:pt x="3"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4" name="Freeform 1690">
                <a:extLst>
                  <a:ext uri="{FF2B5EF4-FFF2-40B4-BE49-F238E27FC236}">
                    <a16:creationId xmlns:a16="http://schemas.microsoft.com/office/drawing/2014/main" id="{E418C6DC-D218-4879-B099-9BC4E39804D5}"/>
                  </a:ext>
                </a:extLst>
              </p:cNvPr>
              <p:cNvSpPr/>
              <p:nvPr/>
            </p:nvSpPr>
            <p:spPr bwMode="auto">
              <a:xfrm>
                <a:off x="3321" y="1946"/>
                <a:ext cx="11" cy="3"/>
              </a:xfrm>
              <a:custGeom>
                <a:gdLst>
                  <a:gd name="T0" fmla="*/ 4 w 4"/>
                  <a:gd name="T1" fmla="*/ 1 h 1"/>
                  <a:gd name="T2" fmla="*/ 1 w 4"/>
                  <a:gd name="T3" fmla="*/ 1 h 1"/>
                  <a:gd name="T4" fmla="*/ 2 w 4"/>
                  <a:gd name="T5" fmla="*/ 0 h 1"/>
                  <a:gd name="T6" fmla="*/ 4 w 4"/>
                  <a:gd name="T7" fmla="*/ 1 h 1"/>
                </a:gdLst>
                <a:cxnLst>
                  <a:cxn ang="0">
                    <a:pos x="T0" y="T1"/>
                  </a:cxn>
                  <a:cxn ang="0">
                    <a:pos x="T2" y="T3"/>
                  </a:cxn>
                  <a:cxn ang="0">
                    <a:pos x="T4" y="T5"/>
                  </a:cxn>
                  <a:cxn ang="0">
                    <a:pos x="T6" y="T7"/>
                  </a:cxn>
                </a:cxnLst>
                <a:rect l="0" t="0" r="r" b="b"/>
                <a:pathLst>
                  <a:path w="4" h="1">
                    <a:moveTo>
                      <a:pt x="4" y="1"/>
                    </a:moveTo>
                    <a:cubicBezTo>
                      <a:pt x="3" y="1"/>
                      <a:pt x="2" y="1"/>
                      <a:pt x="1" y="1"/>
                    </a:cubicBezTo>
                    <a:cubicBezTo>
                      <a:pt x="0" y="1"/>
                      <a:pt x="1"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5" name="Freeform 1691">
                <a:extLst>
                  <a:ext uri="{FF2B5EF4-FFF2-40B4-BE49-F238E27FC236}">
                    <a16:creationId xmlns:a16="http://schemas.microsoft.com/office/drawing/2014/main" id="{D4ADBC92-8424-4B2A-8385-1527A590E67F}"/>
                  </a:ext>
                </a:extLst>
              </p:cNvPr>
              <p:cNvSpPr/>
              <p:nvPr/>
            </p:nvSpPr>
            <p:spPr bwMode="auto">
              <a:xfrm>
                <a:off x="3383" y="194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6" name="Freeform 1692">
                <a:extLst>
                  <a:ext uri="{FF2B5EF4-FFF2-40B4-BE49-F238E27FC236}">
                    <a16:creationId xmlns:a16="http://schemas.microsoft.com/office/drawing/2014/main" id="{7802BA47-0C1E-4498-AE1E-4B4BB9D00129}"/>
                  </a:ext>
                </a:extLst>
              </p:cNvPr>
              <p:cNvSpPr/>
              <p:nvPr/>
            </p:nvSpPr>
            <p:spPr bwMode="auto">
              <a:xfrm>
                <a:off x="2400" y="194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7" name="Freeform 1693">
                <a:extLst>
                  <a:ext uri="{FF2B5EF4-FFF2-40B4-BE49-F238E27FC236}">
                    <a16:creationId xmlns:a16="http://schemas.microsoft.com/office/drawing/2014/main" id="{045A4C88-F7A6-49AF-8EF9-790D007FDBD1}"/>
                  </a:ext>
                </a:extLst>
              </p:cNvPr>
              <p:cNvSpPr/>
              <p:nvPr/>
            </p:nvSpPr>
            <p:spPr bwMode="auto">
              <a:xfrm>
                <a:off x="2458" y="194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8" name="Freeform 1694">
                <a:extLst>
                  <a:ext uri="{FF2B5EF4-FFF2-40B4-BE49-F238E27FC236}">
                    <a16:creationId xmlns:a16="http://schemas.microsoft.com/office/drawing/2014/main" id="{15BA539D-A490-45B2-BFE1-2A7F4A88E0CE}"/>
                  </a:ext>
                </a:extLst>
              </p:cNvPr>
              <p:cNvSpPr/>
              <p:nvPr/>
            </p:nvSpPr>
            <p:spPr bwMode="auto">
              <a:xfrm>
                <a:off x="3399" y="1949"/>
                <a:ext cx="8" cy="5"/>
              </a:xfrm>
              <a:custGeom>
                <a:gdLst>
                  <a:gd name="T0" fmla="*/ 3 w 3"/>
                  <a:gd name="T1" fmla="*/ 1 h 2"/>
                  <a:gd name="T2" fmla="*/ 0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0" y="2"/>
                      <a:pt x="0" y="2"/>
                      <a:pt x="0" y="2"/>
                    </a:cubicBezTo>
                    <a:cubicBezTo>
                      <a:pt x="0" y="1"/>
                      <a:pt x="0" y="0"/>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9" name="Freeform 1695">
                <a:extLst>
                  <a:ext uri="{FF2B5EF4-FFF2-40B4-BE49-F238E27FC236}">
                    <a16:creationId xmlns:a16="http://schemas.microsoft.com/office/drawing/2014/main" id="{60C6D08D-2C75-4C1B-9C53-53F928A084CB}"/>
                  </a:ext>
                </a:extLst>
              </p:cNvPr>
              <p:cNvSpPr/>
              <p:nvPr/>
            </p:nvSpPr>
            <p:spPr bwMode="auto">
              <a:xfrm>
                <a:off x="3303" y="1949"/>
                <a:ext cx="16" cy="8"/>
              </a:xfrm>
              <a:custGeom>
                <a:gdLst>
                  <a:gd name="T0" fmla="*/ 0 w 6"/>
                  <a:gd name="T1" fmla="*/ 3 h 3"/>
                  <a:gd name="T2" fmla="*/ 6 w 6"/>
                  <a:gd name="T3" fmla="*/ 0 h 3"/>
                  <a:gd name="T4" fmla="*/ 0 w 6"/>
                  <a:gd name="T5" fmla="*/ 3 h 3"/>
                </a:gdLst>
                <a:cxnLst>
                  <a:cxn ang="0">
                    <a:pos x="T0" y="T1"/>
                  </a:cxn>
                  <a:cxn ang="0">
                    <a:pos x="T2" y="T3"/>
                  </a:cxn>
                  <a:cxn ang="0">
                    <a:pos x="T4" y="T5"/>
                  </a:cxn>
                </a:cxnLst>
                <a:rect l="0" t="0" r="r" b="b"/>
                <a:pathLst>
                  <a:path w="6" h="3">
                    <a:moveTo>
                      <a:pt x="0" y="3"/>
                    </a:moveTo>
                    <a:cubicBezTo>
                      <a:pt x="2" y="2"/>
                      <a:pt x="3" y="0"/>
                      <a:pt x="6" y="0"/>
                    </a:cubicBezTo>
                    <a:cubicBezTo>
                      <a:pt x="5"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0" name="Freeform 1696">
                <a:extLst>
                  <a:ext uri="{FF2B5EF4-FFF2-40B4-BE49-F238E27FC236}">
                    <a16:creationId xmlns:a16="http://schemas.microsoft.com/office/drawing/2014/main" id="{DCDAFD19-F3D8-4700-BDCC-8E38BAE3FD4A}"/>
                  </a:ext>
                </a:extLst>
              </p:cNvPr>
              <p:cNvSpPr/>
              <p:nvPr/>
            </p:nvSpPr>
            <p:spPr bwMode="auto">
              <a:xfrm>
                <a:off x="3717" y="1949"/>
                <a:ext cx="2" cy="3"/>
              </a:xfrm>
              <a:custGeom>
                <a:gdLst>
                  <a:gd name="T0" fmla="*/ 2 w 2"/>
                  <a:gd name="T1" fmla="*/ 3 h 3"/>
                  <a:gd name="T2" fmla="*/ 0 w 2"/>
                  <a:gd name="T3" fmla="*/ 0 h 3"/>
                  <a:gd name="T4" fmla="*/ 2 w 2"/>
                  <a:gd name="T5" fmla="*/ 3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1" name="Freeform 1697">
                <a:extLst>
                  <a:ext uri="{FF2B5EF4-FFF2-40B4-BE49-F238E27FC236}">
                    <a16:creationId xmlns:a16="http://schemas.microsoft.com/office/drawing/2014/main" id="{6895E6AE-FE22-44DE-9E5E-99A293EC4E6E}"/>
                  </a:ext>
                </a:extLst>
              </p:cNvPr>
              <p:cNvSpPr/>
              <p:nvPr/>
            </p:nvSpPr>
            <p:spPr bwMode="auto">
              <a:xfrm>
                <a:off x="3629" y="1952"/>
                <a:ext cx="8" cy="5"/>
              </a:xfrm>
              <a:custGeom>
                <a:gdLst>
                  <a:gd name="T0" fmla="*/ 3 w 3"/>
                  <a:gd name="T1" fmla="*/ 1 h 2"/>
                  <a:gd name="T2" fmla="*/ 3 w 3"/>
                  <a:gd name="T3" fmla="*/ 1 h 2"/>
                  <a:gd name="T4" fmla="*/ 2 w 3"/>
                  <a:gd name="T5" fmla="*/ 2 h 2"/>
                  <a:gd name="T6" fmla="*/ 0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1"/>
                    </a:cubicBezTo>
                    <a:cubicBezTo>
                      <a:pt x="2" y="2"/>
                      <a:pt x="2" y="2"/>
                      <a:pt x="2" y="2"/>
                    </a:cubicBezTo>
                    <a:cubicBezTo>
                      <a:pt x="2" y="1"/>
                      <a:pt x="1" y="0"/>
                      <a:pt x="0"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2" name="Freeform 1698">
                <a:extLst>
                  <a:ext uri="{FF2B5EF4-FFF2-40B4-BE49-F238E27FC236}">
                    <a16:creationId xmlns:a16="http://schemas.microsoft.com/office/drawing/2014/main" id="{CBB9E61E-367B-4766-9BFC-AA1FB29065C6}"/>
                  </a:ext>
                </a:extLst>
              </p:cNvPr>
              <p:cNvSpPr/>
              <p:nvPr/>
            </p:nvSpPr>
            <p:spPr bwMode="auto">
              <a:xfrm>
                <a:off x="1975" y="1952"/>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0" y="3"/>
                      <a:pt x="0" y="3"/>
                      <a:pt x="0" y="3"/>
                    </a:cubicBezTo>
                    <a:cubicBezTo>
                      <a:pt x="0" y="2"/>
                      <a:pt x="0"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3" name="Freeform 1699">
                <a:extLst>
                  <a:ext uri="{FF2B5EF4-FFF2-40B4-BE49-F238E27FC236}">
                    <a16:creationId xmlns:a16="http://schemas.microsoft.com/office/drawing/2014/main" id="{DBF4705A-3494-4505-AC88-143DF373CB0B}"/>
                  </a:ext>
                </a:extLst>
              </p:cNvPr>
              <p:cNvSpPr/>
              <p:nvPr/>
            </p:nvSpPr>
            <p:spPr bwMode="auto">
              <a:xfrm>
                <a:off x="3706" y="1952"/>
                <a:ext cx="5" cy="2"/>
              </a:xfrm>
              <a:custGeom>
                <a:gdLst>
                  <a:gd name="T0" fmla="*/ 0 w 2"/>
                  <a:gd name="T1" fmla="*/ 1 h 1"/>
                  <a:gd name="T2" fmla="*/ 0 w 2"/>
                  <a:gd name="T3" fmla="*/ 1 h 1"/>
                  <a:gd name="T4" fmla="*/ 2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0"/>
                      <a:pt x="1" y="1"/>
                      <a:pt x="2"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4" name="Freeform 1700">
                <a:extLst>
                  <a:ext uri="{FF2B5EF4-FFF2-40B4-BE49-F238E27FC236}">
                    <a16:creationId xmlns:a16="http://schemas.microsoft.com/office/drawing/2014/main" id="{1C8CF69E-F607-4D38-8BE7-29B7D6417C6D}"/>
                  </a:ext>
                </a:extLst>
              </p:cNvPr>
              <p:cNvSpPr/>
              <p:nvPr/>
            </p:nvSpPr>
            <p:spPr bwMode="auto">
              <a:xfrm>
                <a:off x="2365" y="1954"/>
                <a:ext cx="35" cy="16"/>
              </a:xfrm>
              <a:custGeom>
                <a:gdLst>
                  <a:gd name="T0" fmla="*/ 13 w 13"/>
                  <a:gd name="T1" fmla="*/ 0 h 6"/>
                  <a:gd name="T2" fmla="*/ 6 w 13"/>
                  <a:gd name="T3" fmla="*/ 2 h 6"/>
                  <a:gd name="T4" fmla="*/ 2 w 13"/>
                  <a:gd name="T5" fmla="*/ 6 h 6"/>
                  <a:gd name="T6" fmla="*/ 1 w 13"/>
                  <a:gd name="T7" fmla="*/ 5 h 6"/>
                  <a:gd name="T8" fmla="*/ 3 w 13"/>
                  <a:gd name="T9" fmla="*/ 4 h 6"/>
                  <a:gd name="T10" fmla="*/ 0 w 13"/>
                  <a:gd name="T11" fmla="*/ 4 h 6"/>
                  <a:gd name="T12" fmla="*/ 2 w 13"/>
                  <a:gd name="T13" fmla="*/ 3 h 6"/>
                  <a:gd name="T14" fmla="*/ 0 w 13"/>
                  <a:gd name="T15" fmla="*/ 3 h 6"/>
                  <a:gd name="T16" fmla="*/ 2 w 13"/>
                  <a:gd name="T17" fmla="*/ 2 h 6"/>
                  <a:gd name="T18" fmla="*/ 3 w 13"/>
                  <a:gd name="T19" fmla="*/ 4 h 6"/>
                  <a:gd name="T20" fmla="*/ 10 w 13"/>
                  <a:gd name="T21" fmla="*/ 0 h 6"/>
                  <a:gd name="T22" fmla="*/ 13 w 13"/>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13" y="0"/>
                    </a:moveTo>
                    <a:cubicBezTo>
                      <a:pt x="12" y="1"/>
                      <a:pt x="8" y="2"/>
                      <a:pt x="6" y="2"/>
                    </a:cubicBezTo>
                    <a:cubicBezTo>
                      <a:pt x="6" y="5"/>
                      <a:pt x="3" y="3"/>
                      <a:pt x="2" y="6"/>
                    </a:cubicBezTo>
                    <a:cubicBezTo>
                      <a:pt x="1" y="5"/>
                      <a:pt x="1" y="5"/>
                      <a:pt x="1" y="5"/>
                    </a:cubicBezTo>
                    <a:cubicBezTo>
                      <a:pt x="2" y="6"/>
                      <a:pt x="2" y="5"/>
                      <a:pt x="3" y="4"/>
                    </a:cubicBezTo>
                    <a:cubicBezTo>
                      <a:pt x="2" y="3"/>
                      <a:pt x="1" y="5"/>
                      <a:pt x="0" y="4"/>
                    </a:cubicBezTo>
                    <a:cubicBezTo>
                      <a:pt x="1" y="4"/>
                      <a:pt x="1" y="3"/>
                      <a:pt x="2" y="3"/>
                    </a:cubicBezTo>
                    <a:cubicBezTo>
                      <a:pt x="0" y="3"/>
                      <a:pt x="0" y="3"/>
                      <a:pt x="0" y="3"/>
                    </a:cubicBezTo>
                    <a:cubicBezTo>
                      <a:pt x="2" y="2"/>
                      <a:pt x="2" y="2"/>
                      <a:pt x="2" y="2"/>
                    </a:cubicBezTo>
                    <a:cubicBezTo>
                      <a:pt x="1" y="3"/>
                      <a:pt x="3" y="4"/>
                      <a:pt x="3" y="4"/>
                    </a:cubicBezTo>
                    <a:cubicBezTo>
                      <a:pt x="6" y="3"/>
                      <a:pt x="6" y="0"/>
                      <a:pt x="10" y="0"/>
                    </a:cubicBez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5" name="Freeform 1701">
                <a:extLst>
                  <a:ext uri="{FF2B5EF4-FFF2-40B4-BE49-F238E27FC236}">
                    <a16:creationId xmlns:a16="http://schemas.microsoft.com/office/drawing/2014/main" id="{8A71EA84-DD68-48A6-AA3E-DA0A77263388}"/>
                  </a:ext>
                </a:extLst>
              </p:cNvPr>
              <p:cNvSpPr/>
              <p:nvPr/>
            </p:nvSpPr>
            <p:spPr bwMode="auto">
              <a:xfrm>
                <a:off x="3559" y="1952"/>
                <a:ext cx="13" cy="8"/>
              </a:xfrm>
              <a:custGeom>
                <a:gdLst>
                  <a:gd name="T0" fmla="*/ 5 w 5"/>
                  <a:gd name="T1" fmla="*/ 1 h 3"/>
                  <a:gd name="T2" fmla="*/ 5 w 5"/>
                  <a:gd name="T3" fmla="*/ 3 h 3"/>
                  <a:gd name="T4" fmla="*/ 1 w 5"/>
                  <a:gd name="T5" fmla="*/ 2 h 3"/>
                  <a:gd name="T6" fmla="*/ 1 w 5"/>
                  <a:gd name="T7" fmla="*/ 3 h 3"/>
                  <a:gd name="T8" fmla="*/ 2 w 5"/>
                  <a:gd name="T9" fmla="*/ 3 h 3"/>
                  <a:gd name="T10" fmla="*/ 0 w 5"/>
                  <a:gd name="T11" fmla="*/ 3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5" y="3"/>
                      <a:pt x="5" y="3"/>
                      <a:pt x="5" y="3"/>
                    </a:cubicBezTo>
                    <a:cubicBezTo>
                      <a:pt x="4" y="2"/>
                      <a:pt x="2" y="3"/>
                      <a:pt x="1" y="2"/>
                    </a:cubicBezTo>
                    <a:cubicBezTo>
                      <a:pt x="1" y="3"/>
                      <a:pt x="1" y="3"/>
                      <a:pt x="1" y="3"/>
                    </a:cubicBezTo>
                    <a:cubicBezTo>
                      <a:pt x="2" y="3"/>
                      <a:pt x="2" y="3"/>
                      <a:pt x="2" y="3"/>
                    </a:cubicBezTo>
                    <a:cubicBezTo>
                      <a:pt x="0" y="3"/>
                      <a:pt x="0" y="3"/>
                      <a:pt x="0" y="3"/>
                    </a:cubicBezTo>
                    <a:cubicBezTo>
                      <a:pt x="1" y="2"/>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6" name="Rectangle 1702">
                <a:extLst>
                  <a:ext uri="{FF2B5EF4-FFF2-40B4-BE49-F238E27FC236}">
                    <a16:creationId xmlns:a16="http://schemas.microsoft.com/office/drawing/2014/main" id="{E086F6E5-59FF-4805-BD91-CC2123DB8807}"/>
                  </a:ext>
                </a:extLst>
              </p:cNvPr>
              <p:cNvSpPr>
                <a:spLocks noChangeArrowheads="1"/>
              </p:cNvSpPr>
              <p:nvPr/>
            </p:nvSpPr>
            <p:spPr bwMode="auto">
              <a:xfrm>
                <a:off x="3629" y="195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7" name="Freeform 1703">
                <a:extLst>
                  <a:ext uri="{FF2B5EF4-FFF2-40B4-BE49-F238E27FC236}">
                    <a16:creationId xmlns:a16="http://schemas.microsoft.com/office/drawing/2014/main" id="{53903701-0B47-486E-A8F5-5E3F8EEAF381}"/>
                  </a:ext>
                </a:extLst>
              </p:cNvPr>
              <p:cNvSpPr/>
              <p:nvPr/>
            </p:nvSpPr>
            <p:spPr bwMode="auto">
              <a:xfrm>
                <a:off x="3709" y="1957"/>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8" name="Freeform 1704">
                <a:extLst>
                  <a:ext uri="{FF2B5EF4-FFF2-40B4-BE49-F238E27FC236}">
                    <a16:creationId xmlns:a16="http://schemas.microsoft.com/office/drawing/2014/main" id="{8C20025D-0108-426B-80CF-71180DA9372E}"/>
                  </a:ext>
                </a:extLst>
              </p:cNvPr>
              <p:cNvSpPr/>
              <p:nvPr/>
            </p:nvSpPr>
            <p:spPr bwMode="auto">
              <a:xfrm>
                <a:off x="3621" y="1957"/>
                <a:ext cx="5" cy="3"/>
              </a:xfrm>
              <a:custGeom>
                <a:gdLst>
                  <a:gd name="T0" fmla="*/ 0 w 5"/>
                  <a:gd name="T1" fmla="*/ 3 h 3"/>
                  <a:gd name="T2" fmla="*/ 5 w 5"/>
                  <a:gd name="T3" fmla="*/ 0 h 3"/>
                  <a:gd name="T4" fmla="*/ 2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9" name="Freeform 1705">
                <a:extLst>
                  <a:ext uri="{FF2B5EF4-FFF2-40B4-BE49-F238E27FC236}">
                    <a16:creationId xmlns:a16="http://schemas.microsoft.com/office/drawing/2014/main" id="{8E1EAB45-95B1-46D4-8258-835DF244DC1E}"/>
                  </a:ext>
                </a:extLst>
              </p:cNvPr>
              <p:cNvSpPr/>
              <p:nvPr/>
            </p:nvSpPr>
            <p:spPr bwMode="auto">
              <a:xfrm>
                <a:off x="4037" y="1954"/>
                <a:ext cx="24" cy="14"/>
              </a:xfrm>
              <a:custGeom>
                <a:gdLst>
                  <a:gd name="T0" fmla="*/ 8 w 9"/>
                  <a:gd name="T1" fmla="*/ 3 h 5"/>
                  <a:gd name="T2" fmla="*/ 0 w 9"/>
                  <a:gd name="T3" fmla="*/ 5 h 5"/>
                  <a:gd name="T4" fmla="*/ 6 w 9"/>
                  <a:gd name="T5" fmla="*/ 3 h 5"/>
                  <a:gd name="T6" fmla="*/ 9 w 9"/>
                  <a:gd name="T7" fmla="*/ 2 h 5"/>
                  <a:gd name="T8" fmla="*/ 9 w 9"/>
                  <a:gd name="T9" fmla="*/ 1 h 5"/>
                  <a:gd name="T10" fmla="*/ 8 w 9"/>
                  <a:gd name="T11" fmla="*/ 3 h 5"/>
                </a:gdLst>
                <a:cxnLst>
                  <a:cxn ang="0">
                    <a:pos x="T0" y="T1"/>
                  </a:cxn>
                  <a:cxn ang="0">
                    <a:pos x="T2" y="T3"/>
                  </a:cxn>
                  <a:cxn ang="0">
                    <a:pos x="T4" y="T5"/>
                  </a:cxn>
                  <a:cxn ang="0">
                    <a:pos x="T6" y="T7"/>
                  </a:cxn>
                  <a:cxn ang="0">
                    <a:pos x="T8" y="T9"/>
                  </a:cxn>
                  <a:cxn ang="0">
                    <a:pos x="T10" y="T11"/>
                  </a:cxn>
                </a:cxnLst>
                <a:rect l="0" t="0" r="r" b="b"/>
                <a:pathLst>
                  <a:path w="9" h="5">
                    <a:moveTo>
                      <a:pt x="8" y="3"/>
                    </a:moveTo>
                    <a:cubicBezTo>
                      <a:pt x="0" y="5"/>
                      <a:pt x="0" y="5"/>
                      <a:pt x="0" y="5"/>
                    </a:cubicBezTo>
                    <a:cubicBezTo>
                      <a:pt x="3" y="5"/>
                      <a:pt x="3" y="0"/>
                      <a:pt x="6" y="3"/>
                    </a:cubicBezTo>
                    <a:cubicBezTo>
                      <a:pt x="7" y="3"/>
                      <a:pt x="8" y="2"/>
                      <a:pt x="9" y="2"/>
                    </a:cubicBezTo>
                    <a:cubicBezTo>
                      <a:pt x="9" y="1"/>
                      <a:pt x="9" y="1"/>
                      <a:pt x="9" y="1"/>
                    </a:cubicBezTo>
                    <a:cubicBezTo>
                      <a:pt x="9" y="1"/>
                      <a:pt x="9"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0" name="Freeform 1706">
                <a:extLst>
                  <a:ext uri="{FF2B5EF4-FFF2-40B4-BE49-F238E27FC236}">
                    <a16:creationId xmlns:a16="http://schemas.microsoft.com/office/drawing/2014/main" id="{83200005-CE8F-4385-90AD-F0FA952B26D5}"/>
                  </a:ext>
                </a:extLst>
              </p:cNvPr>
              <p:cNvSpPr/>
              <p:nvPr/>
            </p:nvSpPr>
            <p:spPr bwMode="auto">
              <a:xfrm>
                <a:off x="2418" y="1960"/>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1" name="Rectangle 1707">
                <a:extLst>
                  <a:ext uri="{FF2B5EF4-FFF2-40B4-BE49-F238E27FC236}">
                    <a16:creationId xmlns:a16="http://schemas.microsoft.com/office/drawing/2014/main" id="{6BA78C7B-9942-4DCA-A0F5-1195C09F7305}"/>
                  </a:ext>
                </a:extLst>
              </p:cNvPr>
              <p:cNvSpPr>
                <a:spLocks noChangeArrowheads="1"/>
              </p:cNvSpPr>
              <p:nvPr/>
            </p:nvSpPr>
            <p:spPr bwMode="auto">
              <a:xfrm>
                <a:off x="3356" y="196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2" name="Freeform 1708">
                <a:extLst>
                  <a:ext uri="{FF2B5EF4-FFF2-40B4-BE49-F238E27FC236}">
                    <a16:creationId xmlns:a16="http://schemas.microsoft.com/office/drawing/2014/main" id="{203C088E-B3FB-4882-9A49-C56397D420AF}"/>
                  </a:ext>
                </a:extLst>
              </p:cNvPr>
              <p:cNvSpPr/>
              <p:nvPr/>
            </p:nvSpPr>
            <p:spPr bwMode="auto">
              <a:xfrm>
                <a:off x="3546" y="1954"/>
                <a:ext cx="10" cy="11"/>
              </a:xfrm>
              <a:custGeom>
                <a:gdLst>
                  <a:gd name="T0" fmla="*/ 4 w 4"/>
                  <a:gd name="T1" fmla="*/ 3 h 4"/>
                  <a:gd name="T2" fmla="*/ 1 w 4"/>
                  <a:gd name="T3" fmla="*/ 4 h 4"/>
                  <a:gd name="T4" fmla="*/ 0 w 4"/>
                  <a:gd name="T5" fmla="*/ 4 h 4"/>
                  <a:gd name="T6" fmla="*/ 4 w 4"/>
                  <a:gd name="T7" fmla="*/ 3 h 4"/>
                </a:gdLst>
                <a:cxnLst>
                  <a:cxn ang="0">
                    <a:pos x="T0" y="T1"/>
                  </a:cxn>
                  <a:cxn ang="0">
                    <a:pos x="T2" y="T3"/>
                  </a:cxn>
                  <a:cxn ang="0">
                    <a:pos x="T4" y="T5"/>
                  </a:cxn>
                  <a:cxn ang="0">
                    <a:pos x="T6" y="T7"/>
                  </a:cxn>
                </a:cxnLst>
                <a:rect l="0" t="0" r="r" b="b"/>
                <a:pathLst>
                  <a:path w="4" h="4">
                    <a:moveTo>
                      <a:pt x="4" y="3"/>
                    </a:moveTo>
                    <a:cubicBezTo>
                      <a:pt x="3" y="4"/>
                      <a:pt x="1" y="2"/>
                      <a:pt x="1" y="4"/>
                    </a:cubicBezTo>
                    <a:cubicBezTo>
                      <a:pt x="0" y="4"/>
                      <a:pt x="0" y="4"/>
                      <a:pt x="0" y="4"/>
                    </a:cubicBezTo>
                    <a:cubicBezTo>
                      <a:pt x="2" y="4"/>
                      <a:pt x="2"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3" name="Freeform 1709">
                <a:extLst>
                  <a:ext uri="{FF2B5EF4-FFF2-40B4-BE49-F238E27FC236}">
                    <a16:creationId xmlns:a16="http://schemas.microsoft.com/office/drawing/2014/main" id="{FDE767A5-8006-49E0-9A30-7F0B3C6C4838}"/>
                  </a:ext>
                </a:extLst>
              </p:cNvPr>
              <p:cNvSpPr/>
              <p:nvPr/>
            </p:nvSpPr>
            <p:spPr bwMode="auto">
              <a:xfrm>
                <a:off x="3610" y="1957"/>
                <a:ext cx="5" cy="5"/>
              </a:xfrm>
              <a:custGeom>
                <a:gdLst>
                  <a:gd name="T0" fmla="*/ 2 w 2"/>
                  <a:gd name="T1" fmla="*/ 1 h 2"/>
                  <a:gd name="T2" fmla="*/ 0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0"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4" name="Freeform 1710">
                <a:extLst>
                  <a:ext uri="{FF2B5EF4-FFF2-40B4-BE49-F238E27FC236}">
                    <a16:creationId xmlns:a16="http://schemas.microsoft.com/office/drawing/2014/main" id="{CC72959C-2DD1-4B67-8518-24936038167B}"/>
                  </a:ext>
                </a:extLst>
              </p:cNvPr>
              <p:cNvSpPr/>
              <p:nvPr/>
            </p:nvSpPr>
            <p:spPr bwMode="auto">
              <a:xfrm>
                <a:off x="3706" y="1960"/>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5" name="Freeform 1711">
                <a:extLst>
                  <a:ext uri="{FF2B5EF4-FFF2-40B4-BE49-F238E27FC236}">
                    <a16:creationId xmlns:a16="http://schemas.microsoft.com/office/drawing/2014/main" id="{4B38D450-6895-4BC6-AF8F-02531DD1688D}"/>
                  </a:ext>
                </a:extLst>
              </p:cNvPr>
              <p:cNvSpPr/>
              <p:nvPr/>
            </p:nvSpPr>
            <p:spPr bwMode="auto">
              <a:xfrm>
                <a:off x="3108" y="1960"/>
                <a:ext cx="10" cy="5"/>
              </a:xfrm>
              <a:custGeom>
                <a:gdLst>
                  <a:gd name="T0" fmla="*/ 3 w 4"/>
                  <a:gd name="T1" fmla="*/ 1 h 2"/>
                  <a:gd name="T2" fmla="*/ 3 w 4"/>
                  <a:gd name="T3" fmla="*/ 1 h 2"/>
                  <a:gd name="T4" fmla="*/ 4 w 4"/>
                  <a:gd name="T5" fmla="*/ 0 h 2"/>
                  <a:gd name="T6" fmla="*/ 4 w 4"/>
                  <a:gd name="T7" fmla="*/ 1 h 2"/>
                  <a:gd name="T8" fmla="*/ 1 w 4"/>
                  <a:gd name="T9" fmla="*/ 2 h 2"/>
                  <a:gd name="T10" fmla="*/ 3 w 4"/>
                  <a:gd name="T11" fmla="*/ 0 h 2"/>
                  <a:gd name="T12" fmla="*/ 3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3" y="1"/>
                      <a:pt x="3" y="1"/>
                      <a:pt x="3" y="1"/>
                    </a:cubicBezTo>
                    <a:cubicBezTo>
                      <a:pt x="4" y="0"/>
                      <a:pt x="4" y="0"/>
                      <a:pt x="4" y="0"/>
                    </a:cubicBezTo>
                    <a:cubicBezTo>
                      <a:pt x="4" y="1"/>
                      <a:pt x="4" y="1"/>
                      <a:pt x="4" y="1"/>
                    </a:cubicBezTo>
                    <a:cubicBezTo>
                      <a:pt x="3" y="2"/>
                      <a:pt x="2" y="1"/>
                      <a:pt x="1" y="2"/>
                    </a:cubicBezTo>
                    <a:cubicBezTo>
                      <a:pt x="0" y="0"/>
                      <a:pt x="3" y="1"/>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6" name="Freeform 1712">
                <a:extLst>
                  <a:ext uri="{FF2B5EF4-FFF2-40B4-BE49-F238E27FC236}">
                    <a16:creationId xmlns:a16="http://schemas.microsoft.com/office/drawing/2014/main" id="{EA6A7E4F-EBE9-4AFA-ADE5-576552702523}"/>
                  </a:ext>
                </a:extLst>
              </p:cNvPr>
              <p:cNvSpPr/>
              <p:nvPr/>
            </p:nvSpPr>
            <p:spPr bwMode="auto">
              <a:xfrm>
                <a:off x="4035" y="1960"/>
                <a:ext cx="5" cy="8"/>
              </a:xfrm>
              <a:custGeom>
                <a:gdLst>
                  <a:gd name="T0" fmla="*/ 0 w 2"/>
                  <a:gd name="T1" fmla="*/ 2 h 3"/>
                  <a:gd name="T2" fmla="*/ 2 w 2"/>
                  <a:gd name="T3" fmla="*/ 0 h 3"/>
                  <a:gd name="T4" fmla="*/ 0 w 2"/>
                  <a:gd name="T5" fmla="*/ 3 h 3"/>
                  <a:gd name="T6" fmla="*/ 0 w 2"/>
                  <a:gd name="T7" fmla="*/ 2 h 3"/>
                </a:gdLst>
                <a:cxnLst>
                  <a:cxn ang="0">
                    <a:pos x="T0" y="T1"/>
                  </a:cxn>
                  <a:cxn ang="0">
                    <a:pos x="T2" y="T3"/>
                  </a:cxn>
                  <a:cxn ang="0">
                    <a:pos x="T4" y="T5"/>
                  </a:cxn>
                  <a:cxn ang="0">
                    <a:pos x="T6" y="T7"/>
                  </a:cxn>
                </a:cxnLst>
                <a:rect l="0" t="0" r="r" b="b"/>
                <a:pathLst>
                  <a:path w="2" h="3">
                    <a:moveTo>
                      <a:pt x="0" y="2"/>
                    </a:moveTo>
                    <a:cubicBezTo>
                      <a:pt x="0" y="1"/>
                      <a:pt x="2" y="1"/>
                      <a:pt x="2" y="0"/>
                    </a:cubicBezTo>
                    <a:cubicBezTo>
                      <a:pt x="0" y="3"/>
                      <a:pt x="0" y="3"/>
                      <a:pt x="0" y="3"/>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7" name="Freeform 1713">
                <a:extLst>
                  <a:ext uri="{FF2B5EF4-FFF2-40B4-BE49-F238E27FC236}">
                    <a16:creationId xmlns:a16="http://schemas.microsoft.com/office/drawing/2014/main" id="{3B66D07E-DC5C-4D9D-BF05-82E88D3CB802}"/>
                  </a:ext>
                </a:extLst>
              </p:cNvPr>
              <p:cNvSpPr/>
              <p:nvPr/>
            </p:nvSpPr>
            <p:spPr bwMode="auto">
              <a:xfrm>
                <a:off x="2440" y="196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8" name="Freeform 1714">
                <a:extLst>
                  <a:ext uri="{FF2B5EF4-FFF2-40B4-BE49-F238E27FC236}">
                    <a16:creationId xmlns:a16="http://schemas.microsoft.com/office/drawing/2014/main" id="{5BEFDEB7-6658-4092-B230-CDC7A239211B}"/>
                  </a:ext>
                </a:extLst>
              </p:cNvPr>
              <p:cNvSpPr/>
              <p:nvPr/>
            </p:nvSpPr>
            <p:spPr bwMode="auto">
              <a:xfrm>
                <a:off x="1975" y="1962"/>
                <a:ext cx="13" cy="8"/>
              </a:xfrm>
              <a:custGeom>
                <a:gdLst>
                  <a:gd name="T0" fmla="*/ 5 w 5"/>
                  <a:gd name="T1" fmla="*/ 2 h 3"/>
                  <a:gd name="T2" fmla="*/ 4 w 5"/>
                  <a:gd name="T3" fmla="*/ 3 h 3"/>
                  <a:gd name="T4" fmla="*/ 1 w 5"/>
                  <a:gd name="T5" fmla="*/ 3 h 3"/>
                  <a:gd name="T6" fmla="*/ 3 w 5"/>
                  <a:gd name="T7" fmla="*/ 2 h 3"/>
                  <a:gd name="T8" fmla="*/ 0 w 5"/>
                  <a:gd name="T9" fmla="*/ 1 h 3"/>
                  <a:gd name="T10" fmla="*/ 1 w 5"/>
                  <a:gd name="T11" fmla="*/ 0 h 3"/>
                  <a:gd name="T12" fmla="*/ 5 w 5"/>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3" y="2"/>
                      <a:pt x="5" y="3"/>
                      <a:pt x="4" y="3"/>
                    </a:cubicBezTo>
                    <a:cubicBezTo>
                      <a:pt x="3" y="3"/>
                      <a:pt x="2" y="3"/>
                      <a:pt x="1" y="3"/>
                    </a:cubicBezTo>
                    <a:cubicBezTo>
                      <a:pt x="3" y="2"/>
                      <a:pt x="3" y="2"/>
                      <a:pt x="3" y="2"/>
                    </a:cubicBezTo>
                    <a:cubicBezTo>
                      <a:pt x="2" y="1"/>
                      <a:pt x="1" y="2"/>
                      <a:pt x="0" y="1"/>
                    </a:cubicBezTo>
                    <a:cubicBezTo>
                      <a:pt x="1" y="0"/>
                      <a:pt x="1" y="0"/>
                      <a:pt x="1" y="0"/>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9" name="Freeform 1715">
                <a:extLst>
                  <a:ext uri="{FF2B5EF4-FFF2-40B4-BE49-F238E27FC236}">
                    <a16:creationId xmlns:a16="http://schemas.microsoft.com/office/drawing/2014/main" id="{7A4365F3-0392-41D7-8ADB-82697E1F85B1}"/>
                  </a:ext>
                </a:extLst>
              </p:cNvPr>
              <p:cNvSpPr/>
              <p:nvPr/>
            </p:nvSpPr>
            <p:spPr bwMode="auto">
              <a:xfrm>
                <a:off x="2619" y="1960"/>
                <a:ext cx="18" cy="10"/>
              </a:xfrm>
              <a:custGeom>
                <a:gdLst>
                  <a:gd name="T0" fmla="*/ 7 w 7"/>
                  <a:gd name="T1" fmla="*/ 2 h 4"/>
                  <a:gd name="T2" fmla="*/ 2 w 7"/>
                  <a:gd name="T3" fmla="*/ 3 h 4"/>
                  <a:gd name="T4" fmla="*/ 0 w 7"/>
                  <a:gd name="T5" fmla="*/ 3 h 4"/>
                  <a:gd name="T6" fmla="*/ 7 w 7"/>
                  <a:gd name="T7" fmla="*/ 2 h 4"/>
                </a:gdLst>
                <a:cxnLst>
                  <a:cxn ang="0">
                    <a:pos x="T0" y="T1"/>
                  </a:cxn>
                  <a:cxn ang="0">
                    <a:pos x="T2" y="T3"/>
                  </a:cxn>
                  <a:cxn ang="0">
                    <a:pos x="T4" y="T5"/>
                  </a:cxn>
                  <a:cxn ang="0">
                    <a:pos x="T6" y="T7"/>
                  </a:cxn>
                </a:cxnLst>
                <a:rect l="0" t="0" r="r" b="b"/>
                <a:pathLst>
                  <a:path w="7" h="4">
                    <a:moveTo>
                      <a:pt x="7" y="2"/>
                    </a:moveTo>
                    <a:cubicBezTo>
                      <a:pt x="5" y="4"/>
                      <a:pt x="3" y="0"/>
                      <a:pt x="2" y="3"/>
                    </a:cubicBezTo>
                    <a:cubicBezTo>
                      <a:pt x="2" y="2"/>
                      <a:pt x="1" y="3"/>
                      <a:pt x="0" y="3"/>
                    </a:cubicBezTo>
                    <a:cubicBezTo>
                      <a:pt x="2" y="2"/>
                      <a:pt x="4"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0" name="Freeform 1716">
                <a:extLst>
                  <a:ext uri="{FF2B5EF4-FFF2-40B4-BE49-F238E27FC236}">
                    <a16:creationId xmlns:a16="http://schemas.microsoft.com/office/drawing/2014/main" id="{82599D40-561B-401E-9F1F-E0C0850E8A05}"/>
                  </a:ext>
                </a:extLst>
              </p:cNvPr>
              <p:cNvSpPr/>
              <p:nvPr/>
            </p:nvSpPr>
            <p:spPr bwMode="auto">
              <a:xfrm>
                <a:off x="4232" y="1962"/>
                <a:ext cx="8" cy="6"/>
              </a:xfrm>
              <a:custGeom>
                <a:gdLst>
                  <a:gd name="T0" fmla="*/ 2 w 3"/>
                  <a:gd name="T1" fmla="*/ 2 h 2"/>
                  <a:gd name="T2" fmla="*/ 0 w 3"/>
                  <a:gd name="T3" fmla="*/ 2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2"/>
                      <a:pt x="0" y="2"/>
                      <a:pt x="0" y="2"/>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1" name="Freeform 1717">
                <a:extLst>
                  <a:ext uri="{FF2B5EF4-FFF2-40B4-BE49-F238E27FC236}">
                    <a16:creationId xmlns:a16="http://schemas.microsoft.com/office/drawing/2014/main" id="{276627DE-096F-44C4-B864-2A0FB54403F5}"/>
                  </a:ext>
                </a:extLst>
              </p:cNvPr>
              <p:cNvSpPr/>
              <p:nvPr/>
            </p:nvSpPr>
            <p:spPr bwMode="auto">
              <a:xfrm>
                <a:off x="3514" y="1962"/>
                <a:ext cx="77" cy="32"/>
              </a:xfrm>
              <a:custGeom>
                <a:gdLst>
                  <a:gd name="T0" fmla="*/ 29 w 29"/>
                  <a:gd name="T1" fmla="*/ 1 h 12"/>
                  <a:gd name="T2" fmla="*/ 26 w 29"/>
                  <a:gd name="T3" fmla="*/ 3 h 12"/>
                  <a:gd name="T4" fmla="*/ 19 w 29"/>
                  <a:gd name="T5" fmla="*/ 5 h 12"/>
                  <a:gd name="T6" fmla="*/ 19 w 29"/>
                  <a:gd name="T7" fmla="*/ 4 h 12"/>
                  <a:gd name="T8" fmla="*/ 18 w 29"/>
                  <a:gd name="T9" fmla="*/ 6 h 12"/>
                  <a:gd name="T10" fmla="*/ 20 w 29"/>
                  <a:gd name="T11" fmla="*/ 6 h 12"/>
                  <a:gd name="T12" fmla="*/ 16 w 29"/>
                  <a:gd name="T13" fmla="*/ 7 h 12"/>
                  <a:gd name="T14" fmla="*/ 12 w 29"/>
                  <a:gd name="T15" fmla="*/ 6 h 12"/>
                  <a:gd name="T16" fmla="*/ 12 w 29"/>
                  <a:gd name="T17" fmla="*/ 7 h 12"/>
                  <a:gd name="T18" fmla="*/ 9 w 29"/>
                  <a:gd name="T19" fmla="*/ 8 h 12"/>
                  <a:gd name="T20" fmla="*/ 11 w 29"/>
                  <a:gd name="T21" fmla="*/ 9 h 12"/>
                  <a:gd name="T22" fmla="*/ 7 w 29"/>
                  <a:gd name="T23" fmla="*/ 8 h 12"/>
                  <a:gd name="T24" fmla="*/ 7 w 29"/>
                  <a:gd name="T25" fmla="*/ 8 h 12"/>
                  <a:gd name="T26" fmla="*/ 5 w 29"/>
                  <a:gd name="T27" fmla="*/ 11 h 12"/>
                  <a:gd name="T28" fmla="*/ 6 w 29"/>
                  <a:gd name="T29" fmla="*/ 11 h 12"/>
                  <a:gd name="T30" fmla="*/ 4 w 29"/>
                  <a:gd name="T31" fmla="*/ 12 h 12"/>
                  <a:gd name="T32" fmla="*/ 5 w 29"/>
                  <a:gd name="T33" fmla="*/ 10 h 12"/>
                  <a:gd name="T34" fmla="*/ 3 w 29"/>
                  <a:gd name="T35" fmla="*/ 8 h 12"/>
                  <a:gd name="T36" fmla="*/ 3 w 29"/>
                  <a:gd name="T37" fmla="*/ 10 h 12"/>
                  <a:gd name="T38" fmla="*/ 3 w 29"/>
                  <a:gd name="T39" fmla="*/ 11 h 12"/>
                  <a:gd name="T40" fmla="*/ 0 w 29"/>
                  <a:gd name="T41" fmla="*/ 9 h 12"/>
                  <a:gd name="T42" fmla="*/ 2 w 29"/>
                  <a:gd name="T43" fmla="*/ 8 h 12"/>
                  <a:gd name="T44" fmla="*/ 1 w 29"/>
                  <a:gd name="T45" fmla="*/ 8 h 12"/>
                  <a:gd name="T46" fmla="*/ 2 w 29"/>
                  <a:gd name="T47" fmla="*/ 8 h 12"/>
                  <a:gd name="T48" fmla="*/ 2 w 29"/>
                  <a:gd name="T49" fmla="*/ 8 h 12"/>
                  <a:gd name="T50" fmla="*/ 5 w 29"/>
                  <a:gd name="T51" fmla="*/ 7 h 12"/>
                  <a:gd name="T52" fmla="*/ 5 w 29"/>
                  <a:gd name="T53" fmla="*/ 7 h 12"/>
                  <a:gd name="T54" fmla="*/ 6 w 29"/>
                  <a:gd name="T55" fmla="*/ 8 h 12"/>
                  <a:gd name="T56" fmla="*/ 7 w 29"/>
                  <a:gd name="T57" fmla="*/ 6 h 12"/>
                  <a:gd name="T58" fmla="*/ 7 w 29"/>
                  <a:gd name="T59" fmla="*/ 7 h 12"/>
                  <a:gd name="T60" fmla="*/ 10 w 29"/>
                  <a:gd name="T61" fmla="*/ 5 h 12"/>
                  <a:gd name="T62" fmla="*/ 10 w 29"/>
                  <a:gd name="T63" fmla="*/ 6 h 12"/>
                  <a:gd name="T64" fmla="*/ 12 w 29"/>
                  <a:gd name="T65" fmla="*/ 6 h 12"/>
                  <a:gd name="T66" fmla="*/ 12 w 29"/>
                  <a:gd name="T67" fmla="*/ 6 h 12"/>
                  <a:gd name="T68" fmla="*/ 13 w 29"/>
                  <a:gd name="T69" fmla="*/ 6 h 12"/>
                  <a:gd name="T70" fmla="*/ 16 w 29"/>
                  <a:gd name="T71" fmla="*/ 4 h 12"/>
                  <a:gd name="T72" fmla="*/ 18 w 29"/>
                  <a:gd name="T73" fmla="*/ 4 h 12"/>
                  <a:gd name="T74" fmla="*/ 24 w 29"/>
                  <a:gd name="T75" fmla="*/ 1 h 12"/>
                  <a:gd name="T76" fmla="*/ 29 w 29"/>
                  <a:gd name="T77"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2">
                    <a:moveTo>
                      <a:pt x="29" y="1"/>
                    </a:moveTo>
                    <a:cubicBezTo>
                      <a:pt x="29" y="3"/>
                      <a:pt x="27" y="2"/>
                      <a:pt x="26" y="3"/>
                    </a:cubicBezTo>
                    <a:cubicBezTo>
                      <a:pt x="24" y="2"/>
                      <a:pt x="22" y="4"/>
                      <a:pt x="19" y="5"/>
                    </a:cubicBezTo>
                    <a:cubicBezTo>
                      <a:pt x="19" y="4"/>
                      <a:pt x="19" y="4"/>
                      <a:pt x="19" y="4"/>
                    </a:cubicBezTo>
                    <a:cubicBezTo>
                      <a:pt x="18" y="5"/>
                      <a:pt x="18" y="5"/>
                      <a:pt x="18" y="6"/>
                    </a:cubicBezTo>
                    <a:cubicBezTo>
                      <a:pt x="20" y="6"/>
                      <a:pt x="20" y="6"/>
                      <a:pt x="20" y="6"/>
                    </a:cubicBezTo>
                    <a:cubicBezTo>
                      <a:pt x="19" y="7"/>
                      <a:pt x="18" y="7"/>
                      <a:pt x="16" y="7"/>
                    </a:cubicBezTo>
                    <a:cubicBezTo>
                      <a:pt x="15" y="5"/>
                      <a:pt x="14" y="8"/>
                      <a:pt x="12" y="6"/>
                    </a:cubicBezTo>
                    <a:cubicBezTo>
                      <a:pt x="12" y="6"/>
                      <a:pt x="12" y="7"/>
                      <a:pt x="12" y="7"/>
                    </a:cubicBezTo>
                    <a:cubicBezTo>
                      <a:pt x="11" y="5"/>
                      <a:pt x="10" y="8"/>
                      <a:pt x="9" y="8"/>
                    </a:cubicBezTo>
                    <a:cubicBezTo>
                      <a:pt x="11" y="9"/>
                      <a:pt x="11" y="9"/>
                      <a:pt x="11" y="9"/>
                    </a:cubicBezTo>
                    <a:cubicBezTo>
                      <a:pt x="10" y="11"/>
                      <a:pt x="9" y="8"/>
                      <a:pt x="7" y="8"/>
                    </a:cubicBezTo>
                    <a:cubicBezTo>
                      <a:pt x="8" y="8"/>
                      <a:pt x="7" y="8"/>
                      <a:pt x="7" y="8"/>
                    </a:cubicBezTo>
                    <a:cubicBezTo>
                      <a:pt x="5" y="8"/>
                      <a:pt x="6" y="10"/>
                      <a:pt x="5" y="11"/>
                    </a:cubicBezTo>
                    <a:cubicBezTo>
                      <a:pt x="6" y="11"/>
                      <a:pt x="6" y="11"/>
                      <a:pt x="6" y="11"/>
                    </a:cubicBezTo>
                    <a:cubicBezTo>
                      <a:pt x="5" y="12"/>
                      <a:pt x="4" y="10"/>
                      <a:pt x="4" y="12"/>
                    </a:cubicBezTo>
                    <a:cubicBezTo>
                      <a:pt x="4" y="11"/>
                      <a:pt x="5" y="11"/>
                      <a:pt x="5" y="10"/>
                    </a:cubicBezTo>
                    <a:cubicBezTo>
                      <a:pt x="4" y="10"/>
                      <a:pt x="5" y="9"/>
                      <a:pt x="3" y="8"/>
                    </a:cubicBezTo>
                    <a:cubicBezTo>
                      <a:pt x="2" y="9"/>
                      <a:pt x="3" y="10"/>
                      <a:pt x="3" y="10"/>
                    </a:cubicBezTo>
                    <a:cubicBezTo>
                      <a:pt x="3" y="11"/>
                      <a:pt x="3" y="11"/>
                      <a:pt x="3" y="11"/>
                    </a:cubicBezTo>
                    <a:cubicBezTo>
                      <a:pt x="3" y="9"/>
                      <a:pt x="1" y="9"/>
                      <a:pt x="0" y="9"/>
                    </a:cubicBezTo>
                    <a:cubicBezTo>
                      <a:pt x="2" y="8"/>
                      <a:pt x="2" y="8"/>
                      <a:pt x="2" y="8"/>
                    </a:cubicBezTo>
                    <a:cubicBezTo>
                      <a:pt x="1" y="8"/>
                      <a:pt x="1" y="8"/>
                      <a:pt x="1" y="8"/>
                    </a:cubicBezTo>
                    <a:cubicBezTo>
                      <a:pt x="2" y="8"/>
                      <a:pt x="2" y="8"/>
                      <a:pt x="2" y="8"/>
                    </a:cubicBezTo>
                    <a:cubicBezTo>
                      <a:pt x="2" y="8"/>
                      <a:pt x="2" y="8"/>
                      <a:pt x="2" y="8"/>
                    </a:cubicBezTo>
                    <a:cubicBezTo>
                      <a:pt x="2" y="7"/>
                      <a:pt x="4" y="7"/>
                      <a:pt x="5" y="7"/>
                    </a:cubicBezTo>
                    <a:cubicBezTo>
                      <a:pt x="5" y="7"/>
                      <a:pt x="5" y="7"/>
                      <a:pt x="5" y="7"/>
                    </a:cubicBezTo>
                    <a:cubicBezTo>
                      <a:pt x="6" y="8"/>
                      <a:pt x="6" y="8"/>
                      <a:pt x="6" y="8"/>
                    </a:cubicBezTo>
                    <a:cubicBezTo>
                      <a:pt x="6" y="7"/>
                      <a:pt x="7" y="7"/>
                      <a:pt x="7" y="6"/>
                    </a:cubicBezTo>
                    <a:cubicBezTo>
                      <a:pt x="7" y="7"/>
                      <a:pt x="7" y="7"/>
                      <a:pt x="7" y="7"/>
                    </a:cubicBezTo>
                    <a:cubicBezTo>
                      <a:pt x="7" y="5"/>
                      <a:pt x="9" y="5"/>
                      <a:pt x="10" y="5"/>
                    </a:cubicBezTo>
                    <a:cubicBezTo>
                      <a:pt x="10" y="5"/>
                      <a:pt x="10" y="5"/>
                      <a:pt x="10" y="6"/>
                    </a:cubicBezTo>
                    <a:cubicBezTo>
                      <a:pt x="10" y="6"/>
                      <a:pt x="11" y="6"/>
                      <a:pt x="12" y="6"/>
                    </a:cubicBezTo>
                    <a:cubicBezTo>
                      <a:pt x="12" y="6"/>
                      <a:pt x="12" y="6"/>
                      <a:pt x="12" y="6"/>
                    </a:cubicBezTo>
                    <a:cubicBezTo>
                      <a:pt x="12" y="5"/>
                      <a:pt x="13" y="6"/>
                      <a:pt x="13" y="6"/>
                    </a:cubicBezTo>
                    <a:cubicBezTo>
                      <a:pt x="12" y="5"/>
                      <a:pt x="15" y="5"/>
                      <a:pt x="16" y="4"/>
                    </a:cubicBezTo>
                    <a:cubicBezTo>
                      <a:pt x="16" y="6"/>
                      <a:pt x="18" y="5"/>
                      <a:pt x="18" y="4"/>
                    </a:cubicBezTo>
                    <a:cubicBezTo>
                      <a:pt x="20" y="3"/>
                      <a:pt x="23" y="3"/>
                      <a:pt x="24" y="1"/>
                    </a:cubicBezTo>
                    <a:cubicBezTo>
                      <a:pt x="25" y="1"/>
                      <a:pt x="28" y="0"/>
                      <a:pt x="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2" name="Rectangle 1718">
                <a:extLst>
                  <a:ext uri="{FF2B5EF4-FFF2-40B4-BE49-F238E27FC236}">
                    <a16:creationId xmlns:a16="http://schemas.microsoft.com/office/drawing/2014/main" id="{4A6A69A6-FE1D-4B39-8D03-77A140E5870E}"/>
                  </a:ext>
                </a:extLst>
              </p:cNvPr>
              <p:cNvSpPr>
                <a:spLocks noChangeArrowheads="1"/>
              </p:cNvSpPr>
              <p:nvPr/>
            </p:nvSpPr>
            <p:spPr bwMode="auto">
              <a:xfrm>
                <a:off x="4267" y="196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3" name="Freeform 1719">
                <a:extLst>
                  <a:ext uri="{FF2B5EF4-FFF2-40B4-BE49-F238E27FC236}">
                    <a16:creationId xmlns:a16="http://schemas.microsoft.com/office/drawing/2014/main" id="{0C66B1F6-939D-4A2C-A757-01673A6F2BCD}"/>
                  </a:ext>
                </a:extLst>
              </p:cNvPr>
              <p:cNvSpPr/>
              <p:nvPr/>
            </p:nvSpPr>
            <p:spPr bwMode="auto">
              <a:xfrm flipH="1">
                <a:off x="4310" y="196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4" name="Freeform 1720">
                <a:extLst>
                  <a:ext uri="{FF2B5EF4-FFF2-40B4-BE49-F238E27FC236}">
                    <a16:creationId xmlns:a16="http://schemas.microsoft.com/office/drawing/2014/main" id="{7493730D-33F6-4163-AEBA-8DA70614C02C}"/>
                  </a:ext>
                </a:extLst>
              </p:cNvPr>
              <p:cNvSpPr/>
              <p:nvPr/>
            </p:nvSpPr>
            <p:spPr bwMode="auto">
              <a:xfrm>
                <a:off x="3535" y="1965"/>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5" name="Freeform 1721">
                <a:extLst>
                  <a:ext uri="{FF2B5EF4-FFF2-40B4-BE49-F238E27FC236}">
                    <a16:creationId xmlns:a16="http://schemas.microsoft.com/office/drawing/2014/main" id="{51FE16B0-C8B5-4999-80E6-BF62D01B11F7}"/>
                  </a:ext>
                </a:extLst>
              </p:cNvPr>
              <p:cNvSpPr/>
              <p:nvPr/>
            </p:nvSpPr>
            <p:spPr bwMode="auto">
              <a:xfrm>
                <a:off x="4011" y="1965"/>
                <a:ext cx="21" cy="11"/>
              </a:xfrm>
              <a:custGeom>
                <a:gdLst>
                  <a:gd name="T0" fmla="*/ 8 w 8"/>
                  <a:gd name="T1" fmla="*/ 1 h 4"/>
                  <a:gd name="T2" fmla="*/ 8 w 8"/>
                  <a:gd name="T3" fmla="*/ 1 h 4"/>
                  <a:gd name="T4" fmla="*/ 7 w 8"/>
                  <a:gd name="T5" fmla="*/ 1 h 4"/>
                  <a:gd name="T6" fmla="*/ 7 w 8"/>
                  <a:gd name="T7" fmla="*/ 2 h 4"/>
                  <a:gd name="T8" fmla="*/ 6 w 8"/>
                  <a:gd name="T9" fmla="*/ 2 h 4"/>
                  <a:gd name="T10" fmla="*/ 6 w 8"/>
                  <a:gd name="T11" fmla="*/ 2 h 4"/>
                  <a:gd name="T12" fmla="*/ 3 w 8"/>
                  <a:gd name="T13" fmla="*/ 3 h 4"/>
                  <a:gd name="T14" fmla="*/ 1 w 8"/>
                  <a:gd name="T15" fmla="*/ 4 h 4"/>
                  <a:gd name="T16" fmla="*/ 1 w 8"/>
                  <a:gd name="T17" fmla="*/ 2 h 4"/>
                  <a:gd name="T18" fmla="*/ 4 w 8"/>
                  <a:gd name="T19" fmla="*/ 2 h 4"/>
                  <a:gd name="T20" fmla="*/ 7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0"/>
                      <a:pt x="8" y="1"/>
                      <a:pt x="8" y="1"/>
                    </a:cubicBezTo>
                    <a:cubicBezTo>
                      <a:pt x="7" y="1"/>
                      <a:pt x="7" y="1"/>
                      <a:pt x="7" y="1"/>
                    </a:cubicBezTo>
                    <a:cubicBezTo>
                      <a:pt x="7" y="2"/>
                      <a:pt x="7" y="2"/>
                      <a:pt x="7" y="2"/>
                    </a:cubicBezTo>
                    <a:cubicBezTo>
                      <a:pt x="6" y="2"/>
                      <a:pt x="6" y="2"/>
                      <a:pt x="6" y="2"/>
                    </a:cubicBezTo>
                    <a:cubicBezTo>
                      <a:pt x="6" y="2"/>
                      <a:pt x="6" y="2"/>
                      <a:pt x="6" y="2"/>
                    </a:cubicBezTo>
                    <a:cubicBezTo>
                      <a:pt x="4" y="1"/>
                      <a:pt x="5" y="4"/>
                      <a:pt x="3" y="3"/>
                    </a:cubicBezTo>
                    <a:cubicBezTo>
                      <a:pt x="2" y="4"/>
                      <a:pt x="2" y="4"/>
                      <a:pt x="1" y="4"/>
                    </a:cubicBezTo>
                    <a:cubicBezTo>
                      <a:pt x="0" y="3"/>
                      <a:pt x="1" y="3"/>
                      <a:pt x="1" y="2"/>
                    </a:cubicBezTo>
                    <a:cubicBezTo>
                      <a:pt x="3" y="1"/>
                      <a:pt x="3" y="2"/>
                      <a:pt x="4" y="2"/>
                    </a:cubicBezTo>
                    <a:cubicBezTo>
                      <a:pt x="4" y="0"/>
                      <a:pt x="8" y="2"/>
                      <a:pt x="7" y="0"/>
                    </a:cubicBezTo>
                    <a:cubicBezTo>
                      <a:pt x="8" y="0"/>
                      <a:pt x="8"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6" name="Freeform 1722">
                <a:extLst>
                  <a:ext uri="{FF2B5EF4-FFF2-40B4-BE49-F238E27FC236}">
                    <a16:creationId xmlns:a16="http://schemas.microsoft.com/office/drawing/2014/main" id="{41E340D0-440A-425B-849D-1D4E336E539A}"/>
                  </a:ext>
                </a:extLst>
              </p:cNvPr>
              <p:cNvSpPr/>
              <p:nvPr/>
            </p:nvSpPr>
            <p:spPr bwMode="auto">
              <a:xfrm>
                <a:off x="4302" y="196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7" name="Freeform 1723">
                <a:extLst>
                  <a:ext uri="{FF2B5EF4-FFF2-40B4-BE49-F238E27FC236}">
                    <a16:creationId xmlns:a16="http://schemas.microsoft.com/office/drawing/2014/main" id="{1370C7CA-53BD-4EA8-866E-691B3D647399}"/>
                  </a:ext>
                </a:extLst>
              </p:cNvPr>
              <p:cNvSpPr/>
              <p:nvPr/>
            </p:nvSpPr>
            <p:spPr bwMode="auto">
              <a:xfrm>
                <a:off x="4216" y="1968"/>
                <a:ext cx="14" cy="8"/>
              </a:xfrm>
              <a:custGeom>
                <a:gdLst>
                  <a:gd name="T0" fmla="*/ 3 w 5"/>
                  <a:gd name="T1" fmla="*/ 1 h 3"/>
                  <a:gd name="T2" fmla="*/ 5 w 5"/>
                  <a:gd name="T3" fmla="*/ 0 h 3"/>
                  <a:gd name="T4" fmla="*/ 1 w 5"/>
                  <a:gd name="T5" fmla="*/ 1 h 3"/>
                  <a:gd name="T6" fmla="*/ 1 w 5"/>
                  <a:gd name="T7" fmla="*/ 0 h 3"/>
                  <a:gd name="T8" fmla="*/ 3 w 5"/>
                  <a:gd name="T9" fmla="*/ 1 h 3"/>
                </a:gdLst>
                <a:cxnLst>
                  <a:cxn ang="0">
                    <a:pos x="T0" y="T1"/>
                  </a:cxn>
                  <a:cxn ang="0">
                    <a:pos x="T2" y="T3"/>
                  </a:cxn>
                  <a:cxn ang="0">
                    <a:pos x="T4" y="T5"/>
                  </a:cxn>
                  <a:cxn ang="0">
                    <a:pos x="T6" y="T7"/>
                  </a:cxn>
                  <a:cxn ang="0">
                    <a:pos x="T8" y="T9"/>
                  </a:cxn>
                </a:cxnLst>
                <a:rect l="0" t="0" r="r" b="b"/>
                <a:pathLst>
                  <a:path w="5" h="3">
                    <a:moveTo>
                      <a:pt x="3" y="1"/>
                    </a:moveTo>
                    <a:cubicBezTo>
                      <a:pt x="3" y="0"/>
                      <a:pt x="4" y="0"/>
                      <a:pt x="5" y="0"/>
                    </a:cubicBezTo>
                    <a:cubicBezTo>
                      <a:pt x="3" y="0"/>
                      <a:pt x="3" y="3"/>
                      <a:pt x="1" y="1"/>
                    </a:cubicBezTo>
                    <a:cubicBezTo>
                      <a:pt x="1" y="0"/>
                      <a:pt x="1" y="0"/>
                      <a:pt x="1" y="0"/>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8" name="Freeform 1724">
                <a:extLst>
                  <a:ext uri="{FF2B5EF4-FFF2-40B4-BE49-F238E27FC236}">
                    <a16:creationId xmlns:a16="http://schemas.microsoft.com/office/drawing/2014/main" id="{24BF0A52-08F2-4FF0-86B1-F36F32A8B440}"/>
                  </a:ext>
                </a:extLst>
              </p:cNvPr>
              <p:cNvSpPr/>
              <p:nvPr/>
            </p:nvSpPr>
            <p:spPr bwMode="auto">
              <a:xfrm>
                <a:off x="3623" y="1968"/>
                <a:ext cx="6" cy="0"/>
              </a:xfrm>
              <a:custGeom>
                <a:gdLst>
                  <a:gd name="T0" fmla="*/ 1 w 2"/>
                  <a:gd name="T1" fmla="*/ 2 w 2"/>
                  <a:gd name="T2" fmla="*/ 0 w 2"/>
                  <a:gd name="T3" fmla="*/ 1 w 2"/>
                </a:gdLst>
                <a:cxnLst>
                  <a:cxn ang="0">
                    <a:pos x="T0" y="0"/>
                  </a:cxn>
                  <a:cxn ang="0">
                    <a:pos x="T1" y="0"/>
                  </a:cxn>
                  <a:cxn ang="0">
                    <a:pos x="T2" y="0"/>
                  </a:cxn>
                  <a:cxn ang="0">
                    <a:pos x="T3" y="0"/>
                  </a:cxn>
                </a:cxnLst>
                <a:rect l="0" t="0" r="r" b="b"/>
                <a:pathLst>
                  <a:path w="2">
                    <a:moveTo>
                      <a:pt x="1" y="0"/>
                    </a:moveTo>
                    <a:cubicBezTo>
                      <a:pt x="2" y="0"/>
                      <a:pt x="2" y="0"/>
                      <a:pt x="2"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9" name="Freeform 1725">
                <a:extLst>
                  <a:ext uri="{FF2B5EF4-FFF2-40B4-BE49-F238E27FC236}">
                    <a16:creationId xmlns:a16="http://schemas.microsoft.com/office/drawing/2014/main" id="{DDE4982F-2DDB-44ED-8F67-758CEA06235A}"/>
                  </a:ext>
                </a:extLst>
              </p:cNvPr>
              <p:cNvSpPr/>
              <p:nvPr/>
            </p:nvSpPr>
            <p:spPr bwMode="auto">
              <a:xfrm>
                <a:off x="1956" y="1965"/>
                <a:ext cx="16" cy="11"/>
              </a:xfrm>
              <a:custGeom>
                <a:gdLst>
                  <a:gd name="T0" fmla="*/ 6 w 6"/>
                  <a:gd name="T1" fmla="*/ 1 h 4"/>
                  <a:gd name="T2" fmla="*/ 4 w 6"/>
                  <a:gd name="T3" fmla="*/ 4 h 4"/>
                  <a:gd name="T4" fmla="*/ 2 w 6"/>
                  <a:gd name="T5" fmla="*/ 4 h 4"/>
                  <a:gd name="T6" fmla="*/ 2 w 6"/>
                  <a:gd name="T7" fmla="*/ 3 h 4"/>
                  <a:gd name="T8" fmla="*/ 1 w 6"/>
                  <a:gd name="T9" fmla="*/ 3 h 4"/>
                  <a:gd name="T10" fmla="*/ 1 w 6"/>
                  <a:gd name="T11" fmla="*/ 2 h 4"/>
                  <a:gd name="T12" fmla="*/ 2 w 6"/>
                  <a:gd name="T13" fmla="*/ 2 h 4"/>
                  <a:gd name="T14" fmla="*/ 5 w 6"/>
                  <a:gd name="T15" fmla="*/ 3 h 4"/>
                  <a:gd name="T16" fmla="*/ 6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5" y="3"/>
                      <a:pt x="4" y="4"/>
                    </a:cubicBezTo>
                    <a:cubicBezTo>
                      <a:pt x="3" y="3"/>
                      <a:pt x="3" y="4"/>
                      <a:pt x="2" y="4"/>
                    </a:cubicBezTo>
                    <a:cubicBezTo>
                      <a:pt x="2" y="3"/>
                      <a:pt x="2" y="3"/>
                      <a:pt x="2" y="3"/>
                    </a:cubicBezTo>
                    <a:cubicBezTo>
                      <a:pt x="2" y="3"/>
                      <a:pt x="1" y="4"/>
                      <a:pt x="1" y="3"/>
                    </a:cubicBezTo>
                    <a:cubicBezTo>
                      <a:pt x="0" y="3"/>
                      <a:pt x="1" y="3"/>
                      <a:pt x="1" y="2"/>
                    </a:cubicBezTo>
                    <a:cubicBezTo>
                      <a:pt x="1" y="2"/>
                      <a:pt x="2" y="2"/>
                      <a:pt x="2" y="2"/>
                    </a:cubicBezTo>
                    <a:cubicBezTo>
                      <a:pt x="2" y="4"/>
                      <a:pt x="4" y="3"/>
                      <a:pt x="5" y="3"/>
                    </a:cubicBezTo>
                    <a:cubicBezTo>
                      <a:pt x="5"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0" name="Freeform 1726">
                <a:extLst>
                  <a:ext uri="{FF2B5EF4-FFF2-40B4-BE49-F238E27FC236}">
                    <a16:creationId xmlns:a16="http://schemas.microsoft.com/office/drawing/2014/main" id="{0A2323D9-316F-452A-AC99-8A2E4ED6805D}"/>
                  </a:ext>
                </a:extLst>
              </p:cNvPr>
              <p:cNvSpPr/>
              <p:nvPr/>
            </p:nvSpPr>
            <p:spPr bwMode="auto">
              <a:xfrm>
                <a:off x="3300" y="1968"/>
                <a:ext cx="19" cy="10"/>
              </a:xfrm>
              <a:custGeom>
                <a:gdLst>
                  <a:gd name="T0" fmla="*/ 6 w 7"/>
                  <a:gd name="T1" fmla="*/ 2 h 4"/>
                  <a:gd name="T2" fmla="*/ 2 w 7"/>
                  <a:gd name="T3" fmla="*/ 2 h 4"/>
                  <a:gd name="T4" fmla="*/ 0 w 7"/>
                  <a:gd name="T5" fmla="*/ 3 h 4"/>
                  <a:gd name="T6" fmla="*/ 5 w 7"/>
                  <a:gd name="T7" fmla="*/ 0 h 4"/>
                  <a:gd name="T8" fmla="*/ 7 w 7"/>
                  <a:gd name="T9" fmla="*/ 1 h 4"/>
                  <a:gd name="T10" fmla="*/ 6 w 7"/>
                  <a:gd name="T11" fmla="*/ 2 h 4"/>
                </a:gdLst>
                <a:cxnLst>
                  <a:cxn ang="0">
                    <a:pos x="T0" y="T1"/>
                  </a:cxn>
                  <a:cxn ang="0">
                    <a:pos x="T2" y="T3"/>
                  </a:cxn>
                  <a:cxn ang="0">
                    <a:pos x="T4" y="T5"/>
                  </a:cxn>
                  <a:cxn ang="0">
                    <a:pos x="T6" y="T7"/>
                  </a:cxn>
                  <a:cxn ang="0">
                    <a:pos x="T8" y="T9"/>
                  </a:cxn>
                  <a:cxn ang="0">
                    <a:pos x="T10" y="T11"/>
                  </a:cxn>
                </a:cxnLst>
                <a:rect l="0" t="0" r="r" b="b"/>
                <a:pathLst>
                  <a:path w="7" h="4">
                    <a:moveTo>
                      <a:pt x="6" y="2"/>
                    </a:moveTo>
                    <a:cubicBezTo>
                      <a:pt x="4" y="0"/>
                      <a:pt x="4" y="4"/>
                      <a:pt x="2" y="2"/>
                    </a:cubicBezTo>
                    <a:cubicBezTo>
                      <a:pt x="2" y="3"/>
                      <a:pt x="1" y="3"/>
                      <a:pt x="0" y="3"/>
                    </a:cubicBezTo>
                    <a:cubicBezTo>
                      <a:pt x="1" y="2"/>
                      <a:pt x="3" y="1"/>
                      <a:pt x="5" y="0"/>
                    </a:cubicBezTo>
                    <a:cubicBezTo>
                      <a:pt x="7" y="1"/>
                      <a:pt x="7" y="1"/>
                      <a:pt x="7" y="1"/>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1" name="Freeform 1727">
                <a:extLst>
                  <a:ext uri="{FF2B5EF4-FFF2-40B4-BE49-F238E27FC236}">
                    <a16:creationId xmlns:a16="http://schemas.microsoft.com/office/drawing/2014/main" id="{60669FB5-3C2C-4227-8B9A-1272683E80DF}"/>
                  </a:ext>
                </a:extLst>
              </p:cNvPr>
              <p:cNvSpPr/>
              <p:nvPr/>
            </p:nvSpPr>
            <p:spPr bwMode="auto">
              <a:xfrm>
                <a:off x="3319" y="196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2" name="Freeform 1728">
                <a:extLst>
                  <a:ext uri="{FF2B5EF4-FFF2-40B4-BE49-F238E27FC236}">
                    <a16:creationId xmlns:a16="http://schemas.microsoft.com/office/drawing/2014/main" id="{18488D45-B326-4A3F-A3E1-DC468FAD4A93}"/>
                  </a:ext>
                </a:extLst>
              </p:cNvPr>
              <p:cNvSpPr/>
              <p:nvPr/>
            </p:nvSpPr>
            <p:spPr bwMode="auto">
              <a:xfrm>
                <a:off x="3658" y="196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3" name="Freeform 1729">
                <a:extLst>
                  <a:ext uri="{FF2B5EF4-FFF2-40B4-BE49-F238E27FC236}">
                    <a16:creationId xmlns:a16="http://schemas.microsoft.com/office/drawing/2014/main" id="{415DB084-3333-4F4A-B121-BC2B08E0FF0E}"/>
                  </a:ext>
                </a:extLst>
              </p:cNvPr>
              <p:cNvSpPr/>
              <p:nvPr/>
            </p:nvSpPr>
            <p:spPr bwMode="auto">
              <a:xfrm>
                <a:off x="3516" y="1970"/>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4" name="Freeform 1730">
                <a:extLst>
                  <a:ext uri="{FF2B5EF4-FFF2-40B4-BE49-F238E27FC236}">
                    <a16:creationId xmlns:a16="http://schemas.microsoft.com/office/drawing/2014/main" id="{4CDA7EEB-10AF-42F9-AFE0-57FD76E96074}"/>
                  </a:ext>
                </a:extLst>
              </p:cNvPr>
              <p:cNvSpPr/>
              <p:nvPr/>
            </p:nvSpPr>
            <p:spPr bwMode="auto">
              <a:xfrm>
                <a:off x="4283" y="196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2"/>
                      <a:pt x="0"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5" name="Freeform 1731">
                <a:extLst>
                  <a:ext uri="{FF2B5EF4-FFF2-40B4-BE49-F238E27FC236}">
                    <a16:creationId xmlns:a16="http://schemas.microsoft.com/office/drawing/2014/main" id="{969FA99F-FCC1-444F-AA65-7E8C34EF5BD5}"/>
                  </a:ext>
                </a:extLst>
              </p:cNvPr>
              <p:cNvSpPr/>
              <p:nvPr/>
            </p:nvSpPr>
            <p:spPr bwMode="auto">
              <a:xfrm>
                <a:off x="2229" y="1970"/>
                <a:ext cx="10" cy="6"/>
              </a:xfrm>
              <a:custGeom>
                <a:gdLst>
                  <a:gd name="T0" fmla="*/ 3 w 4"/>
                  <a:gd name="T1" fmla="*/ 0 h 2"/>
                  <a:gd name="T2" fmla="*/ 4 w 4"/>
                  <a:gd name="T3" fmla="*/ 1 h 2"/>
                  <a:gd name="T4" fmla="*/ 2 w 4"/>
                  <a:gd name="T5" fmla="*/ 2 h 2"/>
                  <a:gd name="T6" fmla="*/ 1 w 4"/>
                  <a:gd name="T7" fmla="*/ 2 h 2"/>
                  <a:gd name="T8" fmla="*/ 1 w 4"/>
                  <a:gd name="T9" fmla="*/ 1 h 2"/>
                  <a:gd name="T10" fmla="*/ 0 w 4"/>
                  <a:gd name="T11" fmla="*/ 1 h 2"/>
                  <a:gd name="T12" fmla="*/ 3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4" y="1"/>
                      <a:pt x="4" y="1"/>
                      <a:pt x="4" y="1"/>
                    </a:cubicBezTo>
                    <a:cubicBezTo>
                      <a:pt x="3" y="2"/>
                      <a:pt x="1" y="1"/>
                      <a:pt x="2" y="2"/>
                    </a:cubicBezTo>
                    <a:cubicBezTo>
                      <a:pt x="1" y="2"/>
                      <a:pt x="1" y="2"/>
                      <a:pt x="1" y="2"/>
                    </a:cubicBezTo>
                    <a:cubicBezTo>
                      <a:pt x="1" y="2"/>
                      <a:pt x="1" y="2"/>
                      <a:pt x="1" y="1"/>
                    </a:cubicBezTo>
                    <a:cubicBezTo>
                      <a:pt x="0" y="1"/>
                      <a:pt x="0" y="1"/>
                      <a:pt x="0" y="1"/>
                    </a:cubicBezTo>
                    <a:cubicBezTo>
                      <a:pt x="1" y="0"/>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6" name="Freeform 1732">
                <a:extLst>
                  <a:ext uri="{FF2B5EF4-FFF2-40B4-BE49-F238E27FC236}">
                    <a16:creationId xmlns:a16="http://schemas.microsoft.com/office/drawing/2014/main" id="{BE1F6D34-AE37-4C7E-B117-807158134449}"/>
                  </a:ext>
                </a:extLst>
              </p:cNvPr>
              <p:cNvSpPr/>
              <p:nvPr/>
            </p:nvSpPr>
            <p:spPr bwMode="auto">
              <a:xfrm>
                <a:off x="3666" y="197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7" name="Freeform 1733">
                <a:extLst>
                  <a:ext uri="{FF2B5EF4-FFF2-40B4-BE49-F238E27FC236}">
                    <a16:creationId xmlns:a16="http://schemas.microsoft.com/office/drawing/2014/main" id="{5C50BBF9-F89D-44D7-8158-A705246EB0AC}"/>
                  </a:ext>
                </a:extLst>
              </p:cNvPr>
              <p:cNvSpPr/>
              <p:nvPr/>
            </p:nvSpPr>
            <p:spPr bwMode="auto">
              <a:xfrm>
                <a:off x="3639" y="1970"/>
                <a:ext cx="6" cy="6"/>
              </a:xfrm>
              <a:custGeom>
                <a:gdLst>
                  <a:gd name="T0" fmla="*/ 1 w 2"/>
                  <a:gd name="T1" fmla="*/ 2 h 2"/>
                  <a:gd name="T2" fmla="*/ 0 w 2"/>
                  <a:gd name="T3" fmla="*/ 1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2" y="0"/>
                      <a:pt x="2" y="0"/>
                      <a:pt x="2" y="0"/>
                    </a:cubicBezTo>
                    <a:cubicBezTo>
                      <a:pt x="2"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8" name="Freeform 1734">
                <a:extLst>
                  <a:ext uri="{FF2B5EF4-FFF2-40B4-BE49-F238E27FC236}">
                    <a16:creationId xmlns:a16="http://schemas.microsoft.com/office/drawing/2014/main" id="{36482887-2818-44F2-BFAA-8ED62B787597}"/>
                  </a:ext>
                </a:extLst>
              </p:cNvPr>
              <p:cNvSpPr/>
              <p:nvPr/>
            </p:nvSpPr>
            <p:spPr bwMode="auto">
              <a:xfrm>
                <a:off x="4286" y="1970"/>
                <a:ext cx="2"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9" name="Freeform 1735">
                <a:extLst>
                  <a:ext uri="{FF2B5EF4-FFF2-40B4-BE49-F238E27FC236}">
                    <a16:creationId xmlns:a16="http://schemas.microsoft.com/office/drawing/2014/main" id="{6A98AF4E-CE92-4AF1-8069-808B7692DC12}"/>
                  </a:ext>
                </a:extLst>
              </p:cNvPr>
              <p:cNvSpPr/>
              <p:nvPr/>
            </p:nvSpPr>
            <p:spPr bwMode="auto">
              <a:xfrm>
                <a:off x="3503" y="1973"/>
                <a:ext cx="11" cy="8"/>
              </a:xfrm>
              <a:custGeom>
                <a:gdLst>
                  <a:gd name="T0" fmla="*/ 2 w 4"/>
                  <a:gd name="T1" fmla="*/ 3 h 3"/>
                  <a:gd name="T2" fmla="*/ 2 w 4"/>
                  <a:gd name="T3" fmla="*/ 2 h 3"/>
                  <a:gd name="T4" fmla="*/ 3 w 4"/>
                  <a:gd name="T5" fmla="*/ 2 h 3"/>
                  <a:gd name="T6" fmla="*/ 2 w 4"/>
                  <a:gd name="T7" fmla="*/ 0 h 3"/>
                  <a:gd name="T8" fmla="*/ 4 w 4"/>
                  <a:gd name="T9" fmla="*/ 0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2"/>
                      <a:pt x="2" y="2"/>
                    </a:cubicBezTo>
                    <a:cubicBezTo>
                      <a:pt x="0" y="2"/>
                      <a:pt x="3" y="2"/>
                      <a:pt x="3" y="2"/>
                    </a:cubicBezTo>
                    <a:cubicBezTo>
                      <a:pt x="2" y="0"/>
                      <a:pt x="2" y="0"/>
                      <a:pt x="2" y="0"/>
                    </a:cubicBezTo>
                    <a:cubicBezTo>
                      <a:pt x="4" y="0"/>
                      <a:pt x="4" y="0"/>
                      <a:pt x="4" y="0"/>
                    </a:cubicBezTo>
                    <a:cubicBezTo>
                      <a:pt x="4" y="1"/>
                      <a:pt x="4"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0" name="Freeform 1736">
                <a:extLst>
                  <a:ext uri="{FF2B5EF4-FFF2-40B4-BE49-F238E27FC236}">
                    <a16:creationId xmlns:a16="http://schemas.microsoft.com/office/drawing/2014/main" id="{E0EEDB8B-D599-496D-A58C-D9A427CD26FE}"/>
                  </a:ext>
                </a:extLst>
              </p:cNvPr>
              <p:cNvSpPr/>
              <p:nvPr/>
            </p:nvSpPr>
            <p:spPr bwMode="auto">
              <a:xfrm>
                <a:off x="4267" y="1973"/>
                <a:ext cx="13" cy="5"/>
              </a:xfrm>
              <a:custGeom>
                <a:gdLst>
                  <a:gd name="T0" fmla="*/ 1 w 5"/>
                  <a:gd name="T1" fmla="*/ 2 h 2"/>
                  <a:gd name="T2" fmla="*/ 1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1" y="2"/>
                      <a:pt x="1" y="2"/>
                      <a:pt x="1" y="2"/>
                    </a:cubicBezTo>
                    <a:cubicBezTo>
                      <a:pt x="0" y="1"/>
                      <a:pt x="2" y="1"/>
                      <a:pt x="4" y="0"/>
                    </a:cubicBezTo>
                    <a:cubicBezTo>
                      <a:pt x="5" y="2"/>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1" name="Freeform 1737">
                <a:extLst>
                  <a:ext uri="{FF2B5EF4-FFF2-40B4-BE49-F238E27FC236}">
                    <a16:creationId xmlns:a16="http://schemas.microsoft.com/office/drawing/2014/main" id="{9E0524DE-958F-422B-89BE-0233FA74ACE2}"/>
                  </a:ext>
                </a:extLst>
              </p:cNvPr>
              <p:cNvSpPr/>
              <p:nvPr/>
            </p:nvSpPr>
            <p:spPr bwMode="auto">
              <a:xfrm>
                <a:off x="2579" y="1976"/>
                <a:ext cx="10" cy="8"/>
              </a:xfrm>
              <a:custGeom>
                <a:gdLst>
                  <a:gd name="T0" fmla="*/ 3 w 4"/>
                  <a:gd name="T1" fmla="*/ 2 h 3"/>
                  <a:gd name="T2" fmla="*/ 3 w 4"/>
                  <a:gd name="T3" fmla="*/ 1 h 3"/>
                  <a:gd name="T4" fmla="*/ 2 w 4"/>
                  <a:gd name="T5" fmla="*/ 2 h 3"/>
                  <a:gd name="T6" fmla="*/ 2 w 4"/>
                  <a:gd name="T7" fmla="*/ 2 h 3"/>
                  <a:gd name="T8" fmla="*/ 0 w 4"/>
                  <a:gd name="T9" fmla="*/ 2 h 3"/>
                  <a:gd name="T10" fmla="*/ 1 w 4"/>
                  <a:gd name="T11" fmla="*/ 2 h 3"/>
                  <a:gd name="T12" fmla="*/ 0 w 4"/>
                  <a:gd name="T13" fmla="*/ 1 h 3"/>
                  <a:gd name="T14" fmla="*/ 4 w 4"/>
                  <a:gd name="T15" fmla="*/ 0 h 3"/>
                  <a:gd name="T16" fmla="*/ 3 w 4"/>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cubicBezTo>
                      <a:pt x="3" y="1"/>
                      <a:pt x="3" y="1"/>
                      <a:pt x="3" y="1"/>
                    </a:cubicBezTo>
                    <a:cubicBezTo>
                      <a:pt x="2" y="2"/>
                      <a:pt x="2" y="2"/>
                      <a:pt x="2" y="2"/>
                    </a:cubicBezTo>
                    <a:cubicBezTo>
                      <a:pt x="2" y="2"/>
                      <a:pt x="2" y="2"/>
                      <a:pt x="2" y="2"/>
                    </a:cubicBezTo>
                    <a:cubicBezTo>
                      <a:pt x="2" y="0"/>
                      <a:pt x="0" y="3"/>
                      <a:pt x="0" y="2"/>
                    </a:cubicBezTo>
                    <a:cubicBezTo>
                      <a:pt x="1" y="2"/>
                      <a:pt x="1" y="2"/>
                      <a:pt x="1" y="2"/>
                    </a:cubicBezTo>
                    <a:cubicBezTo>
                      <a:pt x="0" y="1"/>
                      <a:pt x="0" y="1"/>
                      <a:pt x="0" y="1"/>
                    </a:cubicBezTo>
                    <a:cubicBezTo>
                      <a:pt x="1" y="0"/>
                      <a:pt x="3"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2" name="Freeform 1738">
                <a:extLst>
                  <a:ext uri="{FF2B5EF4-FFF2-40B4-BE49-F238E27FC236}">
                    <a16:creationId xmlns:a16="http://schemas.microsoft.com/office/drawing/2014/main" id="{DE596586-8658-4F4D-8CE4-37F61F2A341A}"/>
                  </a:ext>
                </a:extLst>
              </p:cNvPr>
              <p:cNvSpPr/>
              <p:nvPr/>
            </p:nvSpPr>
            <p:spPr bwMode="auto">
              <a:xfrm>
                <a:off x="2335" y="1973"/>
                <a:ext cx="27" cy="16"/>
              </a:xfrm>
              <a:custGeom>
                <a:gdLst>
                  <a:gd name="T0" fmla="*/ 10 w 10"/>
                  <a:gd name="T1" fmla="*/ 2 h 6"/>
                  <a:gd name="T2" fmla="*/ 2 w 10"/>
                  <a:gd name="T3" fmla="*/ 6 h 6"/>
                  <a:gd name="T4" fmla="*/ 0 w 10"/>
                  <a:gd name="T5" fmla="*/ 3 h 6"/>
                  <a:gd name="T6" fmla="*/ 2 w 10"/>
                  <a:gd name="T7" fmla="*/ 2 h 6"/>
                  <a:gd name="T8" fmla="*/ 3 w 10"/>
                  <a:gd name="T9" fmla="*/ 4 h 6"/>
                  <a:gd name="T10" fmla="*/ 6 w 10"/>
                  <a:gd name="T11" fmla="*/ 3 h 6"/>
                  <a:gd name="T12" fmla="*/ 4 w 10"/>
                  <a:gd name="T13" fmla="*/ 2 h 6"/>
                  <a:gd name="T14" fmla="*/ 4 w 10"/>
                  <a:gd name="T15" fmla="*/ 3 h 6"/>
                  <a:gd name="T16" fmla="*/ 5 w 10"/>
                  <a:gd name="T17" fmla="*/ 1 h 6"/>
                  <a:gd name="T18" fmla="*/ 10 w 10"/>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2"/>
                    </a:moveTo>
                    <a:cubicBezTo>
                      <a:pt x="8" y="5"/>
                      <a:pt x="4" y="3"/>
                      <a:pt x="2" y="6"/>
                    </a:cubicBezTo>
                    <a:cubicBezTo>
                      <a:pt x="1" y="5"/>
                      <a:pt x="0" y="5"/>
                      <a:pt x="0" y="3"/>
                    </a:cubicBezTo>
                    <a:cubicBezTo>
                      <a:pt x="0" y="3"/>
                      <a:pt x="1" y="2"/>
                      <a:pt x="2" y="2"/>
                    </a:cubicBezTo>
                    <a:cubicBezTo>
                      <a:pt x="3" y="4"/>
                      <a:pt x="3" y="4"/>
                      <a:pt x="3" y="4"/>
                    </a:cubicBezTo>
                    <a:cubicBezTo>
                      <a:pt x="4" y="4"/>
                      <a:pt x="5" y="4"/>
                      <a:pt x="6" y="3"/>
                    </a:cubicBezTo>
                    <a:cubicBezTo>
                      <a:pt x="5" y="2"/>
                      <a:pt x="5" y="2"/>
                      <a:pt x="4" y="2"/>
                    </a:cubicBezTo>
                    <a:cubicBezTo>
                      <a:pt x="4" y="3"/>
                      <a:pt x="4" y="3"/>
                      <a:pt x="4" y="3"/>
                    </a:cubicBezTo>
                    <a:cubicBezTo>
                      <a:pt x="3" y="2"/>
                      <a:pt x="5" y="2"/>
                      <a:pt x="5" y="1"/>
                    </a:cubicBezTo>
                    <a:cubicBezTo>
                      <a:pt x="7" y="3"/>
                      <a:pt x="9"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3" name="Freeform 1739">
                <a:extLst>
                  <a:ext uri="{FF2B5EF4-FFF2-40B4-BE49-F238E27FC236}">
                    <a16:creationId xmlns:a16="http://schemas.microsoft.com/office/drawing/2014/main" id="{ED99973F-1F50-4B88-80D3-664B9D75E9C4}"/>
                  </a:ext>
                </a:extLst>
              </p:cNvPr>
              <p:cNvSpPr/>
              <p:nvPr/>
            </p:nvSpPr>
            <p:spPr bwMode="auto">
              <a:xfrm>
                <a:off x="3281" y="1973"/>
                <a:ext cx="14" cy="11"/>
              </a:xfrm>
              <a:custGeom>
                <a:gdLst>
                  <a:gd name="T0" fmla="*/ 5 w 5"/>
                  <a:gd name="T1" fmla="*/ 2 h 4"/>
                  <a:gd name="T2" fmla="*/ 1 w 5"/>
                  <a:gd name="T3" fmla="*/ 4 h 4"/>
                  <a:gd name="T4" fmla="*/ 0 w 5"/>
                  <a:gd name="T5" fmla="*/ 3 h 4"/>
                  <a:gd name="T6" fmla="*/ 0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1" y="2"/>
                      <a:pt x="1" y="4"/>
                    </a:cubicBezTo>
                    <a:cubicBezTo>
                      <a:pt x="0" y="3"/>
                      <a:pt x="0" y="3"/>
                      <a:pt x="0" y="3"/>
                    </a:cubicBezTo>
                    <a:cubicBezTo>
                      <a:pt x="0" y="3"/>
                      <a:pt x="2" y="3"/>
                      <a:pt x="0" y="2"/>
                    </a:cubicBezTo>
                    <a:cubicBezTo>
                      <a:pt x="1" y="3"/>
                      <a:pt x="4"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4" name="Freeform 1740">
                <a:extLst>
                  <a:ext uri="{FF2B5EF4-FFF2-40B4-BE49-F238E27FC236}">
                    <a16:creationId xmlns:a16="http://schemas.microsoft.com/office/drawing/2014/main" id="{FDF67FA1-3A87-4B12-9753-2F0E3520D96C}"/>
                  </a:ext>
                </a:extLst>
              </p:cNvPr>
              <p:cNvSpPr/>
              <p:nvPr/>
            </p:nvSpPr>
            <p:spPr bwMode="auto">
              <a:xfrm>
                <a:off x="3484" y="1976"/>
                <a:ext cx="22" cy="13"/>
              </a:xfrm>
              <a:custGeom>
                <a:gdLst>
                  <a:gd name="T0" fmla="*/ 7 w 8"/>
                  <a:gd name="T1" fmla="*/ 2 h 5"/>
                  <a:gd name="T2" fmla="*/ 5 w 8"/>
                  <a:gd name="T3" fmla="*/ 1 h 5"/>
                  <a:gd name="T4" fmla="*/ 4 w 8"/>
                  <a:gd name="T5" fmla="*/ 2 h 5"/>
                  <a:gd name="T6" fmla="*/ 5 w 8"/>
                  <a:gd name="T7" fmla="*/ 3 h 5"/>
                  <a:gd name="T8" fmla="*/ 3 w 8"/>
                  <a:gd name="T9" fmla="*/ 5 h 5"/>
                  <a:gd name="T10" fmla="*/ 1 w 8"/>
                  <a:gd name="T11" fmla="*/ 4 h 5"/>
                  <a:gd name="T12" fmla="*/ 2 w 8"/>
                  <a:gd name="T13" fmla="*/ 3 h 5"/>
                  <a:gd name="T14" fmla="*/ 0 w 8"/>
                  <a:gd name="T15" fmla="*/ 2 h 5"/>
                  <a:gd name="T16" fmla="*/ 7 w 8"/>
                  <a:gd name="T17" fmla="*/ 0 h 5"/>
                  <a:gd name="T18" fmla="*/ 7 w 8"/>
                  <a:gd name="T19"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2"/>
                    </a:moveTo>
                    <a:cubicBezTo>
                      <a:pt x="6" y="1"/>
                      <a:pt x="6" y="1"/>
                      <a:pt x="5" y="1"/>
                    </a:cubicBezTo>
                    <a:cubicBezTo>
                      <a:pt x="4" y="2"/>
                      <a:pt x="4" y="2"/>
                      <a:pt x="4" y="2"/>
                    </a:cubicBezTo>
                    <a:cubicBezTo>
                      <a:pt x="5" y="3"/>
                      <a:pt x="5" y="3"/>
                      <a:pt x="5" y="3"/>
                    </a:cubicBezTo>
                    <a:cubicBezTo>
                      <a:pt x="5" y="3"/>
                      <a:pt x="2" y="4"/>
                      <a:pt x="3" y="5"/>
                    </a:cubicBezTo>
                    <a:cubicBezTo>
                      <a:pt x="2" y="5"/>
                      <a:pt x="2" y="4"/>
                      <a:pt x="1" y="4"/>
                    </a:cubicBezTo>
                    <a:cubicBezTo>
                      <a:pt x="2" y="3"/>
                      <a:pt x="2" y="3"/>
                      <a:pt x="2" y="3"/>
                    </a:cubicBezTo>
                    <a:cubicBezTo>
                      <a:pt x="0" y="2"/>
                      <a:pt x="0" y="2"/>
                      <a:pt x="0" y="2"/>
                    </a:cubicBezTo>
                    <a:cubicBezTo>
                      <a:pt x="3" y="0"/>
                      <a:pt x="4"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5" name="Freeform 1741">
                <a:extLst>
                  <a:ext uri="{FF2B5EF4-FFF2-40B4-BE49-F238E27FC236}">
                    <a16:creationId xmlns:a16="http://schemas.microsoft.com/office/drawing/2014/main" id="{0D021359-6EA1-4FCC-A6EB-819723B6CC75}"/>
                  </a:ext>
                </a:extLst>
              </p:cNvPr>
              <p:cNvSpPr/>
              <p:nvPr/>
            </p:nvSpPr>
            <p:spPr bwMode="auto">
              <a:xfrm>
                <a:off x="3607" y="1976"/>
                <a:ext cx="30" cy="16"/>
              </a:xfrm>
              <a:custGeom>
                <a:gdLst>
                  <a:gd name="T0" fmla="*/ 11 w 11"/>
                  <a:gd name="T1" fmla="*/ 2 h 6"/>
                  <a:gd name="T2" fmla="*/ 10 w 11"/>
                  <a:gd name="T3" fmla="*/ 1 h 6"/>
                  <a:gd name="T4" fmla="*/ 9 w 11"/>
                  <a:gd name="T5" fmla="*/ 2 h 6"/>
                  <a:gd name="T6" fmla="*/ 10 w 11"/>
                  <a:gd name="T7" fmla="*/ 2 h 6"/>
                  <a:gd name="T8" fmla="*/ 11 w 11"/>
                  <a:gd name="T9" fmla="*/ 2 h 6"/>
                  <a:gd name="T10" fmla="*/ 9 w 11"/>
                  <a:gd name="T11" fmla="*/ 4 h 6"/>
                  <a:gd name="T12" fmla="*/ 8 w 11"/>
                  <a:gd name="T13" fmla="*/ 3 h 6"/>
                  <a:gd name="T14" fmla="*/ 7 w 11"/>
                  <a:gd name="T15" fmla="*/ 4 h 6"/>
                  <a:gd name="T16" fmla="*/ 8 w 11"/>
                  <a:gd name="T17" fmla="*/ 5 h 6"/>
                  <a:gd name="T18" fmla="*/ 7 w 11"/>
                  <a:gd name="T19" fmla="*/ 4 h 6"/>
                  <a:gd name="T20" fmla="*/ 6 w 11"/>
                  <a:gd name="T21" fmla="*/ 6 h 6"/>
                  <a:gd name="T22" fmla="*/ 6 w 11"/>
                  <a:gd name="T23" fmla="*/ 5 h 6"/>
                  <a:gd name="T24" fmla="*/ 5 w 11"/>
                  <a:gd name="T25" fmla="*/ 6 h 6"/>
                  <a:gd name="T26" fmla="*/ 5 w 11"/>
                  <a:gd name="T27" fmla="*/ 3 h 6"/>
                  <a:gd name="T28" fmla="*/ 4 w 11"/>
                  <a:gd name="T29" fmla="*/ 4 h 6"/>
                  <a:gd name="T30" fmla="*/ 4 w 11"/>
                  <a:gd name="T31" fmla="*/ 5 h 6"/>
                  <a:gd name="T32" fmla="*/ 4 w 11"/>
                  <a:gd name="T33" fmla="*/ 6 h 6"/>
                  <a:gd name="T34" fmla="*/ 1 w 11"/>
                  <a:gd name="T35" fmla="*/ 6 h 6"/>
                  <a:gd name="T36" fmla="*/ 1 w 11"/>
                  <a:gd name="T37" fmla="*/ 6 h 6"/>
                  <a:gd name="T38" fmla="*/ 0 w 11"/>
                  <a:gd name="T39" fmla="*/ 6 h 6"/>
                  <a:gd name="T40" fmla="*/ 6 w 11"/>
                  <a:gd name="T41" fmla="*/ 1 h 6"/>
                  <a:gd name="T42" fmla="*/ 7 w 11"/>
                  <a:gd name="T43" fmla="*/ 2 h 6"/>
                  <a:gd name="T44" fmla="*/ 6 w 11"/>
                  <a:gd name="T45" fmla="*/ 3 h 6"/>
                  <a:gd name="T46" fmla="*/ 5 w 11"/>
                  <a:gd name="T47" fmla="*/ 3 h 6"/>
                  <a:gd name="T48" fmla="*/ 6 w 11"/>
                  <a:gd name="T49" fmla="*/ 5 h 6"/>
                  <a:gd name="T50" fmla="*/ 9 w 11"/>
                  <a:gd name="T51" fmla="*/ 3 h 6"/>
                  <a:gd name="T52" fmla="*/ 10 w 11"/>
                  <a:gd name="T53" fmla="*/ 2 h 6"/>
                  <a:gd name="T54" fmla="*/ 9 w 11"/>
                  <a:gd name="T55" fmla="*/ 2 h 6"/>
                  <a:gd name="T56" fmla="*/ 8 w 11"/>
                  <a:gd name="T57" fmla="*/ 2 h 6"/>
                  <a:gd name="T58" fmla="*/ 8 w 11"/>
                  <a:gd name="T59" fmla="*/ 1 h 6"/>
                  <a:gd name="T60" fmla="*/ 11 w 11"/>
                  <a:gd name="T61" fmla="*/ 0 h 6"/>
                  <a:gd name="T62" fmla="*/ 11 w 11"/>
                  <a:gd name="T63"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6">
                    <a:moveTo>
                      <a:pt x="11" y="2"/>
                    </a:moveTo>
                    <a:cubicBezTo>
                      <a:pt x="10" y="1"/>
                      <a:pt x="10" y="1"/>
                      <a:pt x="10" y="1"/>
                    </a:cubicBezTo>
                    <a:cubicBezTo>
                      <a:pt x="9" y="2"/>
                      <a:pt x="9" y="2"/>
                      <a:pt x="9" y="2"/>
                    </a:cubicBezTo>
                    <a:cubicBezTo>
                      <a:pt x="10" y="2"/>
                      <a:pt x="10" y="2"/>
                      <a:pt x="10" y="2"/>
                    </a:cubicBezTo>
                    <a:cubicBezTo>
                      <a:pt x="11" y="2"/>
                      <a:pt x="11" y="2"/>
                      <a:pt x="11" y="2"/>
                    </a:cubicBezTo>
                    <a:cubicBezTo>
                      <a:pt x="10" y="3"/>
                      <a:pt x="10" y="4"/>
                      <a:pt x="9" y="4"/>
                    </a:cubicBezTo>
                    <a:cubicBezTo>
                      <a:pt x="9" y="4"/>
                      <a:pt x="9" y="3"/>
                      <a:pt x="8" y="3"/>
                    </a:cubicBezTo>
                    <a:cubicBezTo>
                      <a:pt x="8" y="3"/>
                      <a:pt x="7" y="4"/>
                      <a:pt x="7" y="4"/>
                    </a:cubicBezTo>
                    <a:cubicBezTo>
                      <a:pt x="8" y="5"/>
                      <a:pt x="8" y="5"/>
                      <a:pt x="8" y="5"/>
                    </a:cubicBezTo>
                    <a:cubicBezTo>
                      <a:pt x="7" y="4"/>
                      <a:pt x="7" y="4"/>
                      <a:pt x="7" y="4"/>
                    </a:cubicBezTo>
                    <a:cubicBezTo>
                      <a:pt x="6" y="6"/>
                      <a:pt x="6" y="6"/>
                      <a:pt x="6" y="6"/>
                    </a:cubicBezTo>
                    <a:cubicBezTo>
                      <a:pt x="6" y="5"/>
                      <a:pt x="6" y="5"/>
                      <a:pt x="6" y="5"/>
                    </a:cubicBezTo>
                    <a:cubicBezTo>
                      <a:pt x="5" y="6"/>
                      <a:pt x="5" y="6"/>
                      <a:pt x="5" y="6"/>
                    </a:cubicBezTo>
                    <a:cubicBezTo>
                      <a:pt x="5" y="6"/>
                      <a:pt x="6" y="4"/>
                      <a:pt x="5" y="3"/>
                    </a:cubicBezTo>
                    <a:cubicBezTo>
                      <a:pt x="4" y="4"/>
                      <a:pt x="4" y="4"/>
                      <a:pt x="4" y="4"/>
                    </a:cubicBezTo>
                    <a:cubicBezTo>
                      <a:pt x="4" y="5"/>
                      <a:pt x="4" y="5"/>
                      <a:pt x="4" y="5"/>
                    </a:cubicBezTo>
                    <a:cubicBezTo>
                      <a:pt x="4" y="5"/>
                      <a:pt x="4" y="5"/>
                      <a:pt x="4" y="6"/>
                    </a:cubicBezTo>
                    <a:cubicBezTo>
                      <a:pt x="1" y="6"/>
                      <a:pt x="1" y="6"/>
                      <a:pt x="1" y="6"/>
                    </a:cubicBezTo>
                    <a:cubicBezTo>
                      <a:pt x="1" y="6"/>
                      <a:pt x="1" y="6"/>
                      <a:pt x="1" y="6"/>
                    </a:cubicBezTo>
                    <a:cubicBezTo>
                      <a:pt x="0" y="6"/>
                      <a:pt x="0" y="6"/>
                      <a:pt x="0" y="6"/>
                    </a:cubicBezTo>
                    <a:cubicBezTo>
                      <a:pt x="0" y="3"/>
                      <a:pt x="4" y="3"/>
                      <a:pt x="6" y="1"/>
                    </a:cubicBezTo>
                    <a:cubicBezTo>
                      <a:pt x="7" y="2"/>
                      <a:pt x="7" y="2"/>
                      <a:pt x="7" y="2"/>
                    </a:cubicBezTo>
                    <a:cubicBezTo>
                      <a:pt x="7" y="1"/>
                      <a:pt x="6" y="2"/>
                      <a:pt x="6" y="3"/>
                    </a:cubicBezTo>
                    <a:cubicBezTo>
                      <a:pt x="6" y="3"/>
                      <a:pt x="6" y="3"/>
                      <a:pt x="5" y="3"/>
                    </a:cubicBezTo>
                    <a:cubicBezTo>
                      <a:pt x="6" y="3"/>
                      <a:pt x="5" y="5"/>
                      <a:pt x="6" y="5"/>
                    </a:cubicBezTo>
                    <a:cubicBezTo>
                      <a:pt x="7" y="5"/>
                      <a:pt x="8" y="2"/>
                      <a:pt x="9" y="3"/>
                    </a:cubicBezTo>
                    <a:cubicBezTo>
                      <a:pt x="9" y="3"/>
                      <a:pt x="10" y="3"/>
                      <a:pt x="10" y="2"/>
                    </a:cubicBezTo>
                    <a:cubicBezTo>
                      <a:pt x="9" y="2"/>
                      <a:pt x="9" y="2"/>
                      <a:pt x="9" y="2"/>
                    </a:cubicBezTo>
                    <a:cubicBezTo>
                      <a:pt x="8" y="2"/>
                      <a:pt x="8" y="2"/>
                      <a:pt x="8" y="2"/>
                    </a:cubicBezTo>
                    <a:cubicBezTo>
                      <a:pt x="8" y="1"/>
                      <a:pt x="8" y="1"/>
                      <a:pt x="8" y="1"/>
                    </a:cubicBezTo>
                    <a:cubicBezTo>
                      <a:pt x="9" y="2"/>
                      <a:pt x="9" y="0"/>
                      <a:pt x="11"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6" name="Freeform 1742">
                <a:extLst>
                  <a:ext uri="{FF2B5EF4-FFF2-40B4-BE49-F238E27FC236}">
                    <a16:creationId xmlns:a16="http://schemas.microsoft.com/office/drawing/2014/main" id="{03E06FFA-4227-40C1-974C-C41CF3775B23}"/>
                  </a:ext>
                </a:extLst>
              </p:cNvPr>
              <p:cNvSpPr/>
              <p:nvPr/>
            </p:nvSpPr>
            <p:spPr bwMode="auto">
              <a:xfrm>
                <a:off x="2226" y="1976"/>
                <a:ext cx="8" cy="5"/>
              </a:xfrm>
              <a:custGeom>
                <a:gdLst>
                  <a:gd name="T0" fmla="*/ 2 w 3"/>
                  <a:gd name="T1" fmla="*/ 1 h 2"/>
                  <a:gd name="T2" fmla="*/ 0 w 3"/>
                  <a:gd name="T3" fmla="*/ 2 h 2"/>
                  <a:gd name="T4" fmla="*/ 1 w 3"/>
                  <a:gd name="T5" fmla="*/ 1 h 2"/>
                  <a:gd name="T6" fmla="*/ 2 w 3"/>
                  <a:gd name="T7" fmla="*/ 1 h 2"/>
                </a:gdLst>
                <a:cxnLst>
                  <a:cxn ang="0">
                    <a:pos x="T0" y="T1"/>
                  </a:cxn>
                  <a:cxn ang="0">
                    <a:pos x="T2" y="T3"/>
                  </a:cxn>
                  <a:cxn ang="0">
                    <a:pos x="T4" y="T5"/>
                  </a:cxn>
                  <a:cxn ang="0">
                    <a:pos x="T6" y="T7"/>
                  </a:cxn>
                </a:cxnLst>
                <a:rect l="0" t="0" r="r" b="b"/>
                <a:pathLst>
                  <a:path w="3" h="2">
                    <a:moveTo>
                      <a:pt x="2" y="1"/>
                    </a:moveTo>
                    <a:cubicBezTo>
                      <a:pt x="1" y="2"/>
                      <a:pt x="1" y="2"/>
                      <a:pt x="0" y="2"/>
                    </a:cubicBezTo>
                    <a:cubicBezTo>
                      <a:pt x="1" y="1"/>
                      <a:pt x="1" y="1"/>
                      <a:pt x="1" y="1"/>
                    </a:cubicBezTo>
                    <a:cubicBezTo>
                      <a:pt x="1" y="1"/>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7" name="Freeform 1743">
                <a:extLst>
                  <a:ext uri="{FF2B5EF4-FFF2-40B4-BE49-F238E27FC236}">
                    <a16:creationId xmlns:a16="http://schemas.microsoft.com/office/drawing/2014/main" id="{B703E907-2BFF-41B9-86EC-2536A38FA8FF}"/>
                  </a:ext>
                </a:extLst>
              </p:cNvPr>
              <p:cNvSpPr/>
              <p:nvPr/>
            </p:nvSpPr>
            <p:spPr bwMode="auto">
              <a:xfrm>
                <a:off x="2541" y="1976"/>
                <a:ext cx="35" cy="10"/>
              </a:xfrm>
              <a:custGeom>
                <a:gdLst>
                  <a:gd name="T0" fmla="*/ 8 w 13"/>
                  <a:gd name="T1" fmla="*/ 1 h 4"/>
                  <a:gd name="T2" fmla="*/ 9 w 13"/>
                  <a:gd name="T3" fmla="*/ 2 h 4"/>
                  <a:gd name="T4" fmla="*/ 10 w 13"/>
                  <a:gd name="T5" fmla="*/ 1 h 4"/>
                  <a:gd name="T6" fmla="*/ 10 w 13"/>
                  <a:gd name="T7" fmla="*/ 2 h 4"/>
                  <a:gd name="T8" fmla="*/ 13 w 13"/>
                  <a:gd name="T9" fmla="*/ 1 h 4"/>
                  <a:gd name="T10" fmla="*/ 10 w 13"/>
                  <a:gd name="T11" fmla="*/ 3 h 4"/>
                  <a:gd name="T12" fmla="*/ 7 w 13"/>
                  <a:gd name="T13" fmla="*/ 3 h 4"/>
                  <a:gd name="T14" fmla="*/ 7 w 13"/>
                  <a:gd name="T15" fmla="*/ 2 h 4"/>
                  <a:gd name="T16" fmla="*/ 2 w 13"/>
                  <a:gd name="T17" fmla="*/ 3 h 4"/>
                  <a:gd name="T18" fmla="*/ 0 w 13"/>
                  <a:gd name="T19" fmla="*/ 3 h 4"/>
                  <a:gd name="T20" fmla="*/ 1 w 13"/>
                  <a:gd name="T21" fmla="*/ 1 h 4"/>
                  <a:gd name="T22" fmla="*/ 6 w 13"/>
                  <a:gd name="T23" fmla="*/ 1 h 4"/>
                  <a:gd name="T24" fmla="*/ 6 w 13"/>
                  <a:gd name="T25" fmla="*/ 1 h 4"/>
                  <a:gd name="T26" fmla="*/ 8 w 13"/>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8" y="1"/>
                    </a:moveTo>
                    <a:cubicBezTo>
                      <a:pt x="8" y="1"/>
                      <a:pt x="8" y="2"/>
                      <a:pt x="9" y="2"/>
                    </a:cubicBezTo>
                    <a:cubicBezTo>
                      <a:pt x="10" y="1"/>
                      <a:pt x="10" y="1"/>
                      <a:pt x="10" y="1"/>
                    </a:cubicBezTo>
                    <a:cubicBezTo>
                      <a:pt x="10" y="2"/>
                      <a:pt x="10" y="2"/>
                      <a:pt x="10" y="2"/>
                    </a:cubicBezTo>
                    <a:cubicBezTo>
                      <a:pt x="12" y="2"/>
                      <a:pt x="11" y="0"/>
                      <a:pt x="13" y="1"/>
                    </a:cubicBezTo>
                    <a:cubicBezTo>
                      <a:pt x="13" y="3"/>
                      <a:pt x="11" y="2"/>
                      <a:pt x="10" y="3"/>
                    </a:cubicBezTo>
                    <a:cubicBezTo>
                      <a:pt x="8" y="1"/>
                      <a:pt x="9" y="3"/>
                      <a:pt x="7" y="3"/>
                    </a:cubicBezTo>
                    <a:cubicBezTo>
                      <a:pt x="7" y="2"/>
                      <a:pt x="7" y="2"/>
                      <a:pt x="7" y="2"/>
                    </a:cubicBezTo>
                    <a:cubicBezTo>
                      <a:pt x="5" y="1"/>
                      <a:pt x="4" y="4"/>
                      <a:pt x="2" y="3"/>
                    </a:cubicBezTo>
                    <a:cubicBezTo>
                      <a:pt x="1" y="4"/>
                      <a:pt x="0" y="3"/>
                      <a:pt x="0" y="3"/>
                    </a:cubicBezTo>
                    <a:cubicBezTo>
                      <a:pt x="0" y="2"/>
                      <a:pt x="1" y="2"/>
                      <a:pt x="1" y="1"/>
                    </a:cubicBezTo>
                    <a:cubicBezTo>
                      <a:pt x="2" y="2"/>
                      <a:pt x="4" y="1"/>
                      <a:pt x="6" y="1"/>
                    </a:cubicBezTo>
                    <a:cubicBezTo>
                      <a:pt x="6" y="1"/>
                      <a:pt x="6" y="1"/>
                      <a:pt x="6" y="1"/>
                    </a:cubicBezTo>
                    <a:cubicBezTo>
                      <a:pt x="7"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8" name="Freeform 1744">
                <a:extLst>
                  <a:ext uri="{FF2B5EF4-FFF2-40B4-BE49-F238E27FC236}">
                    <a16:creationId xmlns:a16="http://schemas.microsoft.com/office/drawing/2014/main" id="{68F238E9-F1CA-46F6-BCF9-DC1EAD1FE6CD}"/>
                  </a:ext>
                </a:extLst>
              </p:cNvPr>
              <p:cNvSpPr/>
              <p:nvPr/>
            </p:nvSpPr>
            <p:spPr bwMode="auto">
              <a:xfrm>
                <a:off x="4238" y="1976"/>
                <a:ext cx="26" cy="10"/>
              </a:xfrm>
              <a:custGeom>
                <a:gdLst>
                  <a:gd name="T0" fmla="*/ 10 w 10"/>
                  <a:gd name="T1" fmla="*/ 1 h 4"/>
                  <a:gd name="T2" fmla="*/ 4 w 10"/>
                  <a:gd name="T3" fmla="*/ 3 h 4"/>
                  <a:gd name="T4" fmla="*/ 0 w 10"/>
                  <a:gd name="T5" fmla="*/ 4 h 4"/>
                  <a:gd name="T6" fmla="*/ 0 w 10"/>
                  <a:gd name="T7" fmla="*/ 3 h 4"/>
                  <a:gd name="T8" fmla="*/ 4 w 10"/>
                  <a:gd name="T9" fmla="*/ 2 h 4"/>
                  <a:gd name="T10" fmla="*/ 5 w 10"/>
                  <a:gd name="T11" fmla="*/ 2 h 4"/>
                  <a:gd name="T12" fmla="*/ 10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8" y="3"/>
                      <a:pt x="6" y="1"/>
                      <a:pt x="4" y="3"/>
                    </a:cubicBezTo>
                    <a:cubicBezTo>
                      <a:pt x="2" y="4"/>
                      <a:pt x="1" y="4"/>
                      <a:pt x="0" y="4"/>
                    </a:cubicBezTo>
                    <a:cubicBezTo>
                      <a:pt x="0" y="3"/>
                      <a:pt x="0" y="3"/>
                      <a:pt x="0" y="3"/>
                    </a:cubicBezTo>
                    <a:cubicBezTo>
                      <a:pt x="4" y="2"/>
                      <a:pt x="4" y="2"/>
                      <a:pt x="4" y="2"/>
                    </a:cubicBezTo>
                    <a:cubicBezTo>
                      <a:pt x="5" y="2"/>
                      <a:pt x="5" y="2"/>
                      <a:pt x="5" y="2"/>
                    </a:cubicBezTo>
                    <a:cubicBezTo>
                      <a:pt x="7" y="2"/>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9" name="Freeform 1745">
                <a:extLst>
                  <a:ext uri="{FF2B5EF4-FFF2-40B4-BE49-F238E27FC236}">
                    <a16:creationId xmlns:a16="http://schemas.microsoft.com/office/drawing/2014/main" id="{922DF64A-DA7D-4ADC-A0B0-713DE60603E0}"/>
                  </a:ext>
                </a:extLst>
              </p:cNvPr>
              <p:cNvSpPr/>
              <p:nvPr/>
            </p:nvSpPr>
            <p:spPr bwMode="auto">
              <a:xfrm>
                <a:off x="2539" y="1978"/>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0" name="Rectangle 1746">
                <a:extLst>
                  <a:ext uri="{FF2B5EF4-FFF2-40B4-BE49-F238E27FC236}">
                    <a16:creationId xmlns:a16="http://schemas.microsoft.com/office/drawing/2014/main" id="{7AA8B30B-244D-4C7A-9AEC-0213EFB005DE}"/>
                  </a:ext>
                </a:extLst>
              </p:cNvPr>
              <p:cNvSpPr>
                <a:spLocks noChangeArrowheads="1"/>
              </p:cNvSpPr>
              <p:nvPr/>
            </p:nvSpPr>
            <p:spPr bwMode="auto">
              <a:xfrm>
                <a:off x="4369" y="19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1" name="Freeform 1747">
                <a:extLst>
                  <a:ext uri="{FF2B5EF4-FFF2-40B4-BE49-F238E27FC236}">
                    <a16:creationId xmlns:a16="http://schemas.microsoft.com/office/drawing/2014/main" id="{DC8A6A29-EFD4-49CF-A5C6-A2B9152B33D2}"/>
                  </a:ext>
                </a:extLst>
              </p:cNvPr>
              <p:cNvSpPr/>
              <p:nvPr/>
            </p:nvSpPr>
            <p:spPr bwMode="auto">
              <a:xfrm>
                <a:off x="1956" y="1978"/>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2" name="Freeform 1748">
                <a:extLst>
                  <a:ext uri="{FF2B5EF4-FFF2-40B4-BE49-F238E27FC236}">
                    <a16:creationId xmlns:a16="http://schemas.microsoft.com/office/drawing/2014/main" id="{8AD77167-2AB2-42E2-9620-1F4B14D66B5E}"/>
                  </a:ext>
                </a:extLst>
              </p:cNvPr>
              <p:cNvSpPr/>
              <p:nvPr/>
            </p:nvSpPr>
            <p:spPr bwMode="auto">
              <a:xfrm>
                <a:off x="1991" y="1981"/>
                <a:ext cx="13" cy="13"/>
              </a:xfrm>
              <a:custGeom>
                <a:gdLst>
                  <a:gd name="T0" fmla="*/ 4 w 5"/>
                  <a:gd name="T1" fmla="*/ 0 h 5"/>
                  <a:gd name="T2" fmla="*/ 2 w 5"/>
                  <a:gd name="T3" fmla="*/ 4 h 5"/>
                  <a:gd name="T4" fmla="*/ 1 w 5"/>
                  <a:gd name="T5" fmla="*/ 2 h 5"/>
                  <a:gd name="T6" fmla="*/ 1 w 5"/>
                  <a:gd name="T7" fmla="*/ 1 h 5"/>
                  <a:gd name="T8" fmla="*/ 5 w 5"/>
                  <a:gd name="T9" fmla="*/ 0 h 5"/>
                  <a:gd name="T10" fmla="*/ 5 w 5"/>
                  <a:gd name="T11" fmla="*/ 1 h 5"/>
                  <a:gd name="T12" fmla="*/ 4 w 5"/>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2" y="1"/>
                      <a:pt x="3" y="3"/>
                      <a:pt x="2" y="4"/>
                    </a:cubicBezTo>
                    <a:cubicBezTo>
                      <a:pt x="0" y="5"/>
                      <a:pt x="2" y="3"/>
                      <a:pt x="1" y="2"/>
                    </a:cubicBezTo>
                    <a:cubicBezTo>
                      <a:pt x="1" y="1"/>
                      <a:pt x="1" y="1"/>
                      <a:pt x="1" y="1"/>
                    </a:cubicBezTo>
                    <a:cubicBezTo>
                      <a:pt x="2" y="0"/>
                      <a:pt x="4" y="0"/>
                      <a:pt x="5" y="0"/>
                    </a:cubicBezTo>
                    <a:cubicBezTo>
                      <a:pt x="5" y="1"/>
                      <a:pt x="5" y="1"/>
                      <a:pt x="5"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3" name="Freeform 1749">
                <a:extLst>
                  <a:ext uri="{FF2B5EF4-FFF2-40B4-BE49-F238E27FC236}">
                    <a16:creationId xmlns:a16="http://schemas.microsoft.com/office/drawing/2014/main" id="{A39A6770-E64C-4B5D-9FFD-26E124FAC667}"/>
                  </a:ext>
                </a:extLst>
              </p:cNvPr>
              <p:cNvSpPr/>
              <p:nvPr/>
            </p:nvSpPr>
            <p:spPr bwMode="auto">
              <a:xfrm>
                <a:off x="3490" y="1978"/>
                <a:ext cx="5" cy="6"/>
              </a:xfrm>
              <a:custGeom>
                <a:gdLst>
                  <a:gd name="T0" fmla="*/ 0 w 2"/>
                  <a:gd name="T1" fmla="*/ 2 h 2"/>
                  <a:gd name="T2" fmla="*/ 2 w 2"/>
                  <a:gd name="T3" fmla="*/ 1 h 2"/>
                  <a:gd name="T4" fmla="*/ 0 w 2"/>
                  <a:gd name="T5" fmla="*/ 2 h 2"/>
                </a:gdLst>
                <a:cxnLst>
                  <a:cxn ang="0">
                    <a:pos x="T0" y="T1"/>
                  </a:cxn>
                  <a:cxn ang="0">
                    <a:pos x="T2" y="T3"/>
                  </a:cxn>
                  <a:cxn ang="0">
                    <a:pos x="T4" y="T5"/>
                  </a:cxn>
                </a:cxnLst>
                <a:rect l="0" t="0" r="r" b="b"/>
                <a:pathLst>
                  <a:path w="2" h="2">
                    <a:moveTo>
                      <a:pt x="0" y="2"/>
                    </a:moveTo>
                    <a:cubicBezTo>
                      <a:pt x="0" y="0"/>
                      <a:pt x="2" y="2"/>
                      <a:pt x="2" y="1"/>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4" name="Freeform 1750">
                <a:extLst>
                  <a:ext uri="{FF2B5EF4-FFF2-40B4-BE49-F238E27FC236}">
                    <a16:creationId xmlns:a16="http://schemas.microsoft.com/office/drawing/2014/main" id="{E3E07EF0-61B2-454F-AFC9-709B01491FAF}"/>
                  </a:ext>
                </a:extLst>
              </p:cNvPr>
              <p:cNvSpPr/>
              <p:nvPr/>
            </p:nvSpPr>
            <p:spPr bwMode="auto">
              <a:xfrm>
                <a:off x="3637" y="198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2"/>
                      <a:pt x="0" y="2"/>
                    </a:cubicBezTo>
                    <a:cubicBezTo>
                      <a:pt x="1" y="1"/>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5" name="Freeform 1751">
                <a:extLst>
                  <a:ext uri="{FF2B5EF4-FFF2-40B4-BE49-F238E27FC236}">
                    <a16:creationId xmlns:a16="http://schemas.microsoft.com/office/drawing/2014/main" id="{4402A767-49B5-409E-9EF1-BACFA8999D60}"/>
                  </a:ext>
                </a:extLst>
              </p:cNvPr>
              <p:cNvSpPr/>
              <p:nvPr/>
            </p:nvSpPr>
            <p:spPr bwMode="auto">
              <a:xfrm>
                <a:off x="2600" y="1981"/>
                <a:ext cx="3" cy="3"/>
              </a:xfrm>
              <a:custGeom>
                <a:gdLst>
                  <a:gd name="T0" fmla="*/ 0 w 3"/>
                  <a:gd name="T1" fmla="*/ 0 h 3"/>
                  <a:gd name="T2" fmla="*/ 3 w 3"/>
                  <a:gd name="T3" fmla="*/ 0 h 3"/>
                  <a:gd name="T4" fmla="*/ 0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6" name="Freeform 1752">
                <a:extLst>
                  <a:ext uri="{FF2B5EF4-FFF2-40B4-BE49-F238E27FC236}">
                    <a16:creationId xmlns:a16="http://schemas.microsoft.com/office/drawing/2014/main" id="{30B345C1-E138-4EB2-B4DA-DBDAC67AE4F9}"/>
                  </a:ext>
                </a:extLst>
              </p:cNvPr>
              <p:cNvSpPr/>
              <p:nvPr/>
            </p:nvSpPr>
            <p:spPr bwMode="auto">
              <a:xfrm>
                <a:off x="3196" y="198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7" name="Freeform 1753">
                <a:extLst>
                  <a:ext uri="{FF2B5EF4-FFF2-40B4-BE49-F238E27FC236}">
                    <a16:creationId xmlns:a16="http://schemas.microsoft.com/office/drawing/2014/main" id="{C6EE640C-8A74-43AD-AA10-1E6A0976BDB3}"/>
                  </a:ext>
                </a:extLst>
              </p:cNvPr>
              <p:cNvSpPr/>
              <p:nvPr/>
            </p:nvSpPr>
            <p:spPr bwMode="auto">
              <a:xfrm>
                <a:off x="3204" y="1981"/>
                <a:ext cx="5"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0" y="2"/>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8" name="Freeform 1754">
                <a:extLst>
                  <a:ext uri="{FF2B5EF4-FFF2-40B4-BE49-F238E27FC236}">
                    <a16:creationId xmlns:a16="http://schemas.microsoft.com/office/drawing/2014/main" id="{54C731E9-90FE-4172-BD2C-6786AB96A041}"/>
                  </a:ext>
                </a:extLst>
              </p:cNvPr>
              <p:cNvSpPr/>
              <p:nvPr/>
            </p:nvSpPr>
            <p:spPr bwMode="auto">
              <a:xfrm>
                <a:off x="4176" y="1981"/>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9" name="Freeform 1755">
                <a:extLst>
                  <a:ext uri="{FF2B5EF4-FFF2-40B4-BE49-F238E27FC236}">
                    <a16:creationId xmlns:a16="http://schemas.microsoft.com/office/drawing/2014/main" id="{FE6F1706-86E0-4E61-A219-D3095BBD845D}"/>
                  </a:ext>
                </a:extLst>
              </p:cNvPr>
              <p:cNvSpPr/>
              <p:nvPr/>
            </p:nvSpPr>
            <p:spPr bwMode="auto">
              <a:xfrm>
                <a:off x="2213" y="1981"/>
                <a:ext cx="8" cy="8"/>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cubicBezTo>
                      <a:pt x="1" y="1"/>
                      <a:pt x="2" y="3"/>
                      <a:pt x="0" y="3"/>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0" name="Freeform 1756">
                <a:extLst>
                  <a:ext uri="{FF2B5EF4-FFF2-40B4-BE49-F238E27FC236}">
                    <a16:creationId xmlns:a16="http://schemas.microsoft.com/office/drawing/2014/main" id="{40B85AF1-0702-4AC0-B4D3-D117E458AF13}"/>
                  </a:ext>
                </a:extLst>
              </p:cNvPr>
              <p:cNvSpPr/>
              <p:nvPr/>
            </p:nvSpPr>
            <p:spPr bwMode="auto">
              <a:xfrm>
                <a:off x="3583" y="1981"/>
                <a:ext cx="8" cy="8"/>
              </a:xfrm>
              <a:custGeom>
                <a:gdLst>
                  <a:gd name="T0" fmla="*/ 0 w 3"/>
                  <a:gd name="T1" fmla="*/ 3 h 3"/>
                  <a:gd name="T2" fmla="*/ 3 w 3"/>
                  <a:gd name="T3" fmla="*/ 0 h 3"/>
                  <a:gd name="T4" fmla="*/ 3 w 3"/>
                  <a:gd name="T5" fmla="*/ 1 h 3"/>
                  <a:gd name="T6" fmla="*/ 0 w 3"/>
                  <a:gd name="T7" fmla="*/ 3 h 3"/>
                </a:gdLst>
                <a:cxnLst>
                  <a:cxn ang="0">
                    <a:pos x="T0" y="T1"/>
                  </a:cxn>
                  <a:cxn ang="0">
                    <a:pos x="T2" y="T3"/>
                  </a:cxn>
                  <a:cxn ang="0">
                    <a:pos x="T4" y="T5"/>
                  </a:cxn>
                  <a:cxn ang="0">
                    <a:pos x="T6" y="T7"/>
                  </a:cxn>
                </a:cxnLst>
                <a:rect l="0" t="0" r="r" b="b"/>
                <a:pathLst>
                  <a:path w="3" h="3">
                    <a:moveTo>
                      <a:pt x="0" y="3"/>
                    </a:moveTo>
                    <a:cubicBezTo>
                      <a:pt x="2" y="3"/>
                      <a:pt x="1" y="1"/>
                      <a:pt x="3" y="0"/>
                    </a:cubicBezTo>
                    <a:cubicBezTo>
                      <a:pt x="3" y="1"/>
                      <a:pt x="3" y="1"/>
                      <a:pt x="3" y="1"/>
                    </a:cubicBez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1" name="Freeform 1757">
                <a:extLst>
                  <a:ext uri="{FF2B5EF4-FFF2-40B4-BE49-F238E27FC236}">
                    <a16:creationId xmlns:a16="http://schemas.microsoft.com/office/drawing/2014/main" id="{4E9FD2A5-4F33-45A5-A9F6-769D4E541836}"/>
                  </a:ext>
                </a:extLst>
              </p:cNvPr>
              <p:cNvSpPr/>
              <p:nvPr/>
            </p:nvSpPr>
            <p:spPr bwMode="auto">
              <a:xfrm>
                <a:off x="4128" y="1981"/>
                <a:ext cx="24" cy="11"/>
              </a:xfrm>
              <a:custGeom>
                <a:gdLst>
                  <a:gd name="T0" fmla="*/ 6 w 9"/>
                  <a:gd name="T1" fmla="*/ 3 h 4"/>
                  <a:gd name="T2" fmla="*/ 0 w 9"/>
                  <a:gd name="T3" fmla="*/ 3 h 4"/>
                  <a:gd name="T4" fmla="*/ 6 w 9"/>
                  <a:gd name="T5" fmla="*/ 1 h 4"/>
                  <a:gd name="T6" fmla="*/ 8 w 9"/>
                  <a:gd name="T7" fmla="*/ 0 h 4"/>
                  <a:gd name="T8" fmla="*/ 6 w 9"/>
                  <a:gd name="T9" fmla="*/ 3 h 4"/>
                </a:gdLst>
                <a:cxnLst>
                  <a:cxn ang="0">
                    <a:pos x="T0" y="T1"/>
                  </a:cxn>
                  <a:cxn ang="0">
                    <a:pos x="T2" y="T3"/>
                  </a:cxn>
                  <a:cxn ang="0">
                    <a:pos x="T4" y="T5"/>
                  </a:cxn>
                  <a:cxn ang="0">
                    <a:pos x="T6" y="T7"/>
                  </a:cxn>
                  <a:cxn ang="0">
                    <a:pos x="T8" y="T9"/>
                  </a:cxn>
                </a:cxnLst>
                <a:rect l="0" t="0" r="r" b="b"/>
                <a:pathLst>
                  <a:path w="9" h="4">
                    <a:moveTo>
                      <a:pt x="6" y="3"/>
                    </a:moveTo>
                    <a:cubicBezTo>
                      <a:pt x="4" y="4"/>
                      <a:pt x="2" y="3"/>
                      <a:pt x="0" y="3"/>
                    </a:cubicBezTo>
                    <a:cubicBezTo>
                      <a:pt x="1" y="2"/>
                      <a:pt x="5" y="3"/>
                      <a:pt x="6" y="1"/>
                    </a:cubicBezTo>
                    <a:cubicBezTo>
                      <a:pt x="7" y="2"/>
                      <a:pt x="7" y="0"/>
                      <a:pt x="8" y="0"/>
                    </a:cubicBezTo>
                    <a:cubicBezTo>
                      <a:pt x="9" y="2"/>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2" name="Freeform 1758">
                <a:extLst>
                  <a:ext uri="{FF2B5EF4-FFF2-40B4-BE49-F238E27FC236}">
                    <a16:creationId xmlns:a16="http://schemas.microsoft.com/office/drawing/2014/main" id="{9DF507F7-1319-4EFB-9618-302C9D568A85}"/>
                  </a:ext>
                </a:extLst>
              </p:cNvPr>
              <p:cNvSpPr/>
              <p:nvPr/>
            </p:nvSpPr>
            <p:spPr bwMode="auto">
              <a:xfrm>
                <a:off x="4163" y="1981"/>
                <a:ext cx="11" cy="5"/>
              </a:xfrm>
              <a:custGeom>
                <a:gdLst>
                  <a:gd name="T0" fmla="*/ 0 w 4"/>
                  <a:gd name="T1" fmla="*/ 2 h 2"/>
                  <a:gd name="T2" fmla="*/ 2 w 4"/>
                  <a:gd name="T3" fmla="*/ 1 h 2"/>
                  <a:gd name="T4" fmla="*/ 2 w 4"/>
                  <a:gd name="T5" fmla="*/ 0 h 2"/>
                  <a:gd name="T6" fmla="*/ 4 w 4"/>
                  <a:gd name="T7" fmla="*/ 1 h 2"/>
                  <a:gd name="T8" fmla="*/ 0 w 4"/>
                  <a:gd name="T9" fmla="*/ 2 h 2"/>
                </a:gdLst>
                <a:cxnLst>
                  <a:cxn ang="0">
                    <a:pos x="T0" y="T1"/>
                  </a:cxn>
                  <a:cxn ang="0">
                    <a:pos x="T2" y="T3"/>
                  </a:cxn>
                  <a:cxn ang="0">
                    <a:pos x="T4" y="T5"/>
                  </a:cxn>
                  <a:cxn ang="0">
                    <a:pos x="T6" y="T7"/>
                  </a:cxn>
                  <a:cxn ang="0">
                    <a:pos x="T8" y="T9"/>
                  </a:cxn>
                </a:cxnLst>
                <a:rect l="0" t="0" r="r" b="b"/>
                <a:pathLst>
                  <a:path w="4" h="2">
                    <a:moveTo>
                      <a:pt x="0" y="2"/>
                    </a:moveTo>
                    <a:cubicBezTo>
                      <a:pt x="1" y="1"/>
                      <a:pt x="1" y="2"/>
                      <a:pt x="2" y="1"/>
                    </a:cubicBezTo>
                    <a:cubicBezTo>
                      <a:pt x="3" y="1"/>
                      <a:pt x="1" y="1"/>
                      <a:pt x="2" y="0"/>
                    </a:cubicBezTo>
                    <a:cubicBezTo>
                      <a:pt x="4" y="1"/>
                      <a:pt x="4" y="1"/>
                      <a:pt x="4"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3" name="Freeform 1759">
                <a:extLst>
                  <a:ext uri="{FF2B5EF4-FFF2-40B4-BE49-F238E27FC236}">
                    <a16:creationId xmlns:a16="http://schemas.microsoft.com/office/drawing/2014/main" id="{D23BE04B-8262-407D-847D-9290CEF2EE89}"/>
                  </a:ext>
                </a:extLst>
              </p:cNvPr>
              <p:cNvSpPr/>
              <p:nvPr/>
            </p:nvSpPr>
            <p:spPr bwMode="auto">
              <a:xfrm>
                <a:off x="2504" y="1981"/>
                <a:ext cx="24" cy="11"/>
              </a:xfrm>
              <a:custGeom>
                <a:gdLst>
                  <a:gd name="T0" fmla="*/ 9 w 9"/>
                  <a:gd name="T1" fmla="*/ 2 h 4"/>
                  <a:gd name="T2" fmla="*/ 4 w 9"/>
                  <a:gd name="T3" fmla="*/ 1 h 4"/>
                  <a:gd name="T4" fmla="*/ 3 w 9"/>
                  <a:gd name="T5" fmla="*/ 2 h 4"/>
                  <a:gd name="T6" fmla="*/ 3 w 9"/>
                  <a:gd name="T7" fmla="*/ 2 h 4"/>
                  <a:gd name="T8" fmla="*/ 4 w 9"/>
                  <a:gd name="T9" fmla="*/ 2 h 4"/>
                  <a:gd name="T10" fmla="*/ 4 w 9"/>
                  <a:gd name="T11" fmla="*/ 3 h 4"/>
                  <a:gd name="T12" fmla="*/ 4 w 9"/>
                  <a:gd name="T13" fmla="*/ 4 h 4"/>
                  <a:gd name="T14" fmla="*/ 3 w 9"/>
                  <a:gd name="T15" fmla="*/ 4 h 4"/>
                  <a:gd name="T16" fmla="*/ 3 w 9"/>
                  <a:gd name="T17" fmla="*/ 3 h 4"/>
                  <a:gd name="T18" fmla="*/ 2 w 9"/>
                  <a:gd name="T19" fmla="*/ 2 h 4"/>
                  <a:gd name="T20" fmla="*/ 3 w 9"/>
                  <a:gd name="T21" fmla="*/ 2 h 4"/>
                  <a:gd name="T22" fmla="*/ 9 w 9"/>
                  <a:gd name="T23" fmla="*/ 1 h 4"/>
                  <a:gd name="T24" fmla="*/ 9 w 9"/>
                  <a:gd name="T25"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2"/>
                    </a:moveTo>
                    <a:cubicBezTo>
                      <a:pt x="7" y="2"/>
                      <a:pt x="5" y="4"/>
                      <a:pt x="4" y="1"/>
                    </a:cubicBezTo>
                    <a:cubicBezTo>
                      <a:pt x="4" y="1"/>
                      <a:pt x="3" y="1"/>
                      <a:pt x="3" y="2"/>
                    </a:cubicBezTo>
                    <a:cubicBezTo>
                      <a:pt x="3" y="2"/>
                      <a:pt x="3" y="2"/>
                      <a:pt x="3" y="2"/>
                    </a:cubicBezTo>
                    <a:cubicBezTo>
                      <a:pt x="4" y="2"/>
                      <a:pt x="4" y="2"/>
                      <a:pt x="4" y="2"/>
                    </a:cubicBezTo>
                    <a:cubicBezTo>
                      <a:pt x="4" y="3"/>
                      <a:pt x="4" y="3"/>
                      <a:pt x="4" y="3"/>
                    </a:cubicBezTo>
                    <a:cubicBezTo>
                      <a:pt x="4" y="4"/>
                      <a:pt x="4" y="4"/>
                      <a:pt x="4" y="4"/>
                    </a:cubicBezTo>
                    <a:cubicBezTo>
                      <a:pt x="4" y="4"/>
                      <a:pt x="3" y="4"/>
                      <a:pt x="3" y="4"/>
                    </a:cubicBezTo>
                    <a:cubicBezTo>
                      <a:pt x="3" y="3"/>
                      <a:pt x="3" y="3"/>
                      <a:pt x="3" y="3"/>
                    </a:cubicBezTo>
                    <a:cubicBezTo>
                      <a:pt x="2" y="2"/>
                      <a:pt x="2" y="2"/>
                      <a:pt x="2" y="2"/>
                    </a:cubicBezTo>
                    <a:cubicBezTo>
                      <a:pt x="0" y="3"/>
                      <a:pt x="2" y="2"/>
                      <a:pt x="3" y="2"/>
                    </a:cubicBezTo>
                    <a:cubicBezTo>
                      <a:pt x="4" y="0"/>
                      <a:pt x="6"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4" name="Freeform 1760">
                <a:extLst>
                  <a:ext uri="{FF2B5EF4-FFF2-40B4-BE49-F238E27FC236}">
                    <a16:creationId xmlns:a16="http://schemas.microsoft.com/office/drawing/2014/main" id="{F6769586-0FF5-4271-83D6-00A5F595237E}"/>
                  </a:ext>
                </a:extLst>
              </p:cNvPr>
              <p:cNvSpPr/>
              <p:nvPr/>
            </p:nvSpPr>
            <p:spPr bwMode="auto">
              <a:xfrm>
                <a:off x="3482" y="1984"/>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5" name="Freeform 1761">
                <a:extLst>
                  <a:ext uri="{FF2B5EF4-FFF2-40B4-BE49-F238E27FC236}">
                    <a16:creationId xmlns:a16="http://schemas.microsoft.com/office/drawing/2014/main" id="{EF9E2BB1-B576-46D2-8D4E-9C5106E29AD4}"/>
                  </a:ext>
                </a:extLst>
              </p:cNvPr>
              <p:cNvSpPr/>
              <p:nvPr/>
            </p:nvSpPr>
            <p:spPr bwMode="auto">
              <a:xfrm>
                <a:off x="2010" y="1984"/>
                <a:ext cx="2" cy="5"/>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0"/>
                      <a:pt x="1"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6" name="Freeform 1762">
                <a:extLst>
                  <a:ext uri="{FF2B5EF4-FFF2-40B4-BE49-F238E27FC236}">
                    <a16:creationId xmlns:a16="http://schemas.microsoft.com/office/drawing/2014/main" id="{564FEFFA-89B1-49EB-804A-85F6E7CC6E89}"/>
                  </a:ext>
                </a:extLst>
              </p:cNvPr>
              <p:cNvSpPr/>
              <p:nvPr/>
            </p:nvSpPr>
            <p:spPr bwMode="auto">
              <a:xfrm>
                <a:off x="3613" y="1984"/>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7" name="Freeform 1763">
                <a:extLst>
                  <a:ext uri="{FF2B5EF4-FFF2-40B4-BE49-F238E27FC236}">
                    <a16:creationId xmlns:a16="http://schemas.microsoft.com/office/drawing/2014/main" id="{3DFA7C7C-D060-4FA7-BFEC-784E42537258}"/>
                  </a:ext>
                </a:extLst>
              </p:cNvPr>
              <p:cNvSpPr/>
              <p:nvPr/>
            </p:nvSpPr>
            <p:spPr bwMode="auto">
              <a:xfrm>
                <a:off x="2488" y="1984"/>
                <a:ext cx="16" cy="10"/>
              </a:xfrm>
              <a:custGeom>
                <a:gdLst>
                  <a:gd name="T0" fmla="*/ 6 w 6"/>
                  <a:gd name="T1" fmla="*/ 2 h 4"/>
                  <a:gd name="T2" fmla="*/ 5 w 6"/>
                  <a:gd name="T3" fmla="*/ 2 h 4"/>
                  <a:gd name="T4" fmla="*/ 5 w 6"/>
                  <a:gd name="T5" fmla="*/ 3 h 4"/>
                  <a:gd name="T6" fmla="*/ 1 w 6"/>
                  <a:gd name="T7" fmla="*/ 3 h 4"/>
                  <a:gd name="T8" fmla="*/ 1 w 6"/>
                  <a:gd name="T9" fmla="*/ 3 h 4"/>
                  <a:gd name="T10" fmla="*/ 0 w 6"/>
                  <a:gd name="T11" fmla="*/ 2 h 4"/>
                  <a:gd name="T12" fmla="*/ 1 w 6"/>
                  <a:gd name="T13" fmla="*/ 3 h 4"/>
                  <a:gd name="T14" fmla="*/ 2 w 6"/>
                  <a:gd name="T15" fmla="*/ 2 h 4"/>
                  <a:gd name="T16" fmla="*/ 6 w 6"/>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6" y="2"/>
                      <a:pt x="5" y="1"/>
                      <a:pt x="5" y="2"/>
                    </a:cubicBezTo>
                    <a:cubicBezTo>
                      <a:pt x="5" y="3"/>
                      <a:pt x="5" y="3"/>
                      <a:pt x="5" y="3"/>
                    </a:cubicBezTo>
                    <a:cubicBezTo>
                      <a:pt x="1" y="3"/>
                      <a:pt x="1" y="3"/>
                      <a:pt x="1" y="3"/>
                    </a:cubicBezTo>
                    <a:cubicBezTo>
                      <a:pt x="1" y="3"/>
                      <a:pt x="1" y="3"/>
                      <a:pt x="1" y="3"/>
                    </a:cubicBezTo>
                    <a:cubicBezTo>
                      <a:pt x="1" y="4"/>
                      <a:pt x="0" y="3"/>
                      <a:pt x="0" y="2"/>
                    </a:cubicBezTo>
                    <a:cubicBezTo>
                      <a:pt x="0" y="2"/>
                      <a:pt x="1" y="2"/>
                      <a:pt x="1" y="3"/>
                    </a:cubicBezTo>
                    <a:cubicBezTo>
                      <a:pt x="2" y="2"/>
                      <a:pt x="2" y="2"/>
                      <a:pt x="2" y="2"/>
                    </a:cubicBezTo>
                    <a:cubicBezTo>
                      <a:pt x="3" y="2"/>
                      <a:pt x="6"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8" name="Freeform 1764">
                <a:extLst>
                  <a:ext uri="{FF2B5EF4-FFF2-40B4-BE49-F238E27FC236}">
                    <a16:creationId xmlns:a16="http://schemas.microsoft.com/office/drawing/2014/main" id="{7D47D9C7-A22A-4172-B1BA-FA75987E9E03}"/>
                  </a:ext>
                </a:extLst>
              </p:cNvPr>
              <p:cNvSpPr/>
              <p:nvPr/>
            </p:nvSpPr>
            <p:spPr bwMode="auto">
              <a:xfrm>
                <a:off x="3174" y="1986"/>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9" name="Freeform 1765">
                <a:extLst>
                  <a:ext uri="{FF2B5EF4-FFF2-40B4-BE49-F238E27FC236}">
                    <a16:creationId xmlns:a16="http://schemas.microsoft.com/office/drawing/2014/main" id="{29960855-3E1D-45B4-81F4-5FB3E27EA53C}"/>
                  </a:ext>
                </a:extLst>
              </p:cNvPr>
              <p:cNvSpPr/>
              <p:nvPr/>
            </p:nvSpPr>
            <p:spPr bwMode="auto">
              <a:xfrm>
                <a:off x="2197" y="1989"/>
                <a:ext cx="18" cy="11"/>
              </a:xfrm>
              <a:custGeom>
                <a:gdLst>
                  <a:gd name="T0" fmla="*/ 1 w 7"/>
                  <a:gd name="T1" fmla="*/ 4 h 4"/>
                  <a:gd name="T2" fmla="*/ 0 w 7"/>
                  <a:gd name="T3" fmla="*/ 3 h 4"/>
                  <a:gd name="T4" fmla="*/ 3 w 7"/>
                  <a:gd name="T5" fmla="*/ 0 h 4"/>
                  <a:gd name="T6" fmla="*/ 4 w 7"/>
                  <a:gd name="T7" fmla="*/ 0 h 4"/>
                  <a:gd name="T8" fmla="*/ 1 w 7"/>
                  <a:gd name="T9" fmla="*/ 4 h 4"/>
                </a:gdLst>
                <a:cxnLst>
                  <a:cxn ang="0">
                    <a:pos x="T0" y="T1"/>
                  </a:cxn>
                  <a:cxn ang="0">
                    <a:pos x="T2" y="T3"/>
                  </a:cxn>
                  <a:cxn ang="0">
                    <a:pos x="T4" y="T5"/>
                  </a:cxn>
                  <a:cxn ang="0">
                    <a:pos x="T6" y="T7"/>
                  </a:cxn>
                  <a:cxn ang="0">
                    <a:pos x="T8" y="T9"/>
                  </a:cxn>
                </a:cxnLst>
                <a:rect l="0" t="0" r="r" b="b"/>
                <a:pathLst>
                  <a:path w="7" h="4">
                    <a:moveTo>
                      <a:pt x="1" y="4"/>
                    </a:moveTo>
                    <a:cubicBezTo>
                      <a:pt x="0" y="4"/>
                      <a:pt x="0" y="4"/>
                      <a:pt x="0" y="3"/>
                    </a:cubicBezTo>
                    <a:cubicBezTo>
                      <a:pt x="0" y="1"/>
                      <a:pt x="4" y="3"/>
                      <a:pt x="3" y="0"/>
                    </a:cubicBezTo>
                    <a:cubicBezTo>
                      <a:pt x="4" y="0"/>
                      <a:pt x="4" y="0"/>
                      <a:pt x="4" y="0"/>
                    </a:cubicBezTo>
                    <a:cubicBezTo>
                      <a:pt x="7" y="2"/>
                      <a:pt x="2" y="2"/>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0" name="Freeform 1766">
                <a:extLst>
                  <a:ext uri="{FF2B5EF4-FFF2-40B4-BE49-F238E27FC236}">
                    <a16:creationId xmlns:a16="http://schemas.microsoft.com/office/drawing/2014/main" id="{2BD316D0-9ACE-46B4-91A2-44A333FEC8F8}"/>
                  </a:ext>
                </a:extLst>
              </p:cNvPr>
              <p:cNvSpPr/>
              <p:nvPr/>
            </p:nvSpPr>
            <p:spPr bwMode="auto">
              <a:xfrm>
                <a:off x="3498" y="1989"/>
                <a:ext cx="10" cy="8"/>
              </a:xfrm>
              <a:custGeom>
                <a:gdLst>
                  <a:gd name="T0" fmla="*/ 4 w 4"/>
                  <a:gd name="T1" fmla="*/ 1 h 3"/>
                  <a:gd name="T2" fmla="*/ 3 w 4"/>
                  <a:gd name="T3" fmla="*/ 1 h 3"/>
                  <a:gd name="T4" fmla="*/ 2 w 4"/>
                  <a:gd name="T5" fmla="*/ 3 h 3"/>
                  <a:gd name="T6" fmla="*/ 0 w 4"/>
                  <a:gd name="T7" fmla="*/ 1 h 3"/>
                  <a:gd name="T8" fmla="*/ 2 w 4"/>
                  <a:gd name="T9" fmla="*/ 0 h 3"/>
                  <a:gd name="T10" fmla="*/ 2 w 4"/>
                  <a:gd name="T11" fmla="*/ 2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3" y="1"/>
                      <a:pt x="3" y="1"/>
                    </a:cubicBezTo>
                    <a:cubicBezTo>
                      <a:pt x="4" y="2"/>
                      <a:pt x="3" y="3"/>
                      <a:pt x="2" y="3"/>
                    </a:cubicBezTo>
                    <a:cubicBezTo>
                      <a:pt x="2" y="3"/>
                      <a:pt x="1" y="1"/>
                      <a:pt x="0" y="1"/>
                    </a:cubicBezTo>
                    <a:cubicBezTo>
                      <a:pt x="2" y="0"/>
                      <a:pt x="2" y="0"/>
                      <a:pt x="2" y="0"/>
                    </a:cubicBezTo>
                    <a:cubicBezTo>
                      <a:pt x="2" y="2"/>
                      <a:pt x="2" y="2"/>
                      <a:pt x="2" y="2"/>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1" name="Freeform 1767">
                <a:extLst>
                  <a:ext uri="{FF2B5EF4-FFF2-40B4-BE49-F238E27FC236}">
                    <a16:creationId xmlns:a16="http://schemas.microsoft.com/office/drawing/2014/main" id="{D066E1F1-3F48-4CD9-B6F5-8AD7415A2E4E}"/>
                  </a:ext>
                </a:extLst>
              </p:cNvPr>
              <p:cNvSpPr/>
              <p:nvPr/>
            </p:nvSpPr>
            <p:spPr bwMode="auto">
              <a:xfrm>
                <a:off x="3236" y="1989"/>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1"/>
                      <a:pt x="0"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2" name="Freeform 1768">
                <a:extLst>
                  <a:ext uri="{FF2B5EF4-FFF2-40B4-BE49-F238E27FC236}">
                    <a16:creationId xmlns:a16="http://schemas.microsoft.com/office/drawing/2014/main" id="{9A444D4F-D287-4C7D-9469-9E4462601D8F}"/>
                  </a:ext>
                </a:extLst>
              </p:cNvPr>
              <p:cNvSpPr/>
              <p:nvPr/>
            </p:nvSpPr>
            <p:spPr bwMode="auto">
              <a:xfrm>
                <a:off x="3313" y="198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3" name="Freeform 1769">
                <a:extLst>
                  <a:ext uri="{FF2B5EF4-FFF2-40B4-BE49-F238E27FC236}">
                    <a16:creationId xmlns:a16="http://schemas.microsoft.com/office/drawing/2014/main" id="{94A34AD8-30D5-4C8D-B455-A8B4BDDD1F54}"/>
                  </a:ext>
                </a:extLst>
              </p:cNvPr>
              <p:cNvSpPr/>
              <p:nvPr/>
            </p:nvSpPr>
            <p:spPr bwMode="auto">
              <a:xfrm>
                <a:off x="4120" y="1989"/>
                <a:ext cx="6"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4" name="Freeform 1770">
                <a:extLst>
                  <a:ext uri="{FF2B5EF4-FFF2-40B4-BE49-F238E27FC236}">
                    <a16:creationId xmlns:a16="http://schemas.microsoft.com/office/drawing/2014/main" id="{988948D9-6D6C-4B0D-952C-0B31A71B6B2A}"/>
                  </a:ext>
                </a:extLst>
              </p:cNvPr>
              <p:cNvSpPr/>
              <p:nvPr/>
            </p:nvSpPr>
            <p:spPr bwMode="auto">
              <a:xfrm>
                <a:off x="2293" y="1989"/>
                <a:ext cx="67" cy="35"/>
              </a:xfrm>
              <a:custGeom>
                <a:gdLst>
                  <a:gd name="T0" fmla="*/ 19 w 25"/>
                  <a:gd name="T1" fmla="*/ 1 h 13"/>
                  <a:gd name="T2" fmla="*/ 22 w 25"/>
                  <a:gd name="T3" fmla="*/ 2 h 13"/>
                  <a:gd name="T4" fmla="*/ 24 w 25"/>
                  <a:gd name="T5" fmla="*/ 2 h 13"/>
                  <a:gd name="T6" fmla="*/ 23 w 25"/>
                  <a:gd name="T7" fmla="*/ 4 h 13"/>
                  <a:gd name="T8" fmla="*/ 15 w 25"/>
                  <a:gd name="T9" fmla="*/ 8 h 13"/>
                  <a:gd name="T10" fmla="*/ 10 w 25"/>
                  <a:gd name="T11" fmla="*/ 11 h 13"/>
                  <a:gd name="T12" fmla="*/ 10 w 25"/>
                  <a:gd name="T13" fmla="*/ 10 h 13"/>
                  <a:gd name="T14" fmla="*/ 5 w 25"/>
                  <a:gd name="T15" fmla="*/ 13 h 13"/>
                  <a:gd name="T16" fmla="*/ 4 w 25"/>
                  <a:gd name="T17" fmla="*/ 13 h 13"/>
                  <a:gd name="T18" fmla="*/ 4 w 25"/>
                  <a:gd name="T19" fmla="*/ 13 h 13"/>
                  <a:gd name="T20" fmla="*/ 2 w 25"/>
                  <a:gd name="T21" fmla="*/ 13 h 13"/>
                  <a:gd name="T22" fmla="*/ 9 w 25"/>
                  <a:gd name="T23" fmla="*/ 10 h 13"/>
                  <a:gd name="T24" fmla="*/ 9 w 25"/>
                  <a:gd name="T25" fmla="*/ 9 h 13"/>
                  <a:gd name="T26" fmla="*/ 3 w 25"/>
                  <a:gd name="T27" fmla="*/ 9 h 13"/>
                  <a:gd name="T28" fmla="*/ 3 w 25"/>
                  <a:gd name="T29" fmla="*/ 8 h 13"/>
                  <a:gd name="T30" fmla="*/ 0 w 25"/>
                  <a:gd name="T31" fmla="*/ 8 h 13"/>
                  <a:gd name="T32" fmla="*/ 1 w 25"/>
                  <a:gd name="T33" fmla="*/ 7 h 13"/>
                  <a:gd name="T34" fmla="*/ 6 w 25"/>
                  <a:gd name="T35" fmla="*/ 7 h 13"/>
                  <a:gd name="T36" fmla="*/ 6 w 25"/>
                  <a:gd name="T37" fmla="*/ 6 h 13"/>
                  <a:gd name="T38" fmla="*/ 13 w 25"/>
                  <a:gd name="T39" fmla="*/ 2 h 13"/>
                  <a:gd name="T40" fmla="*/ 17 w 25"/>
                  <a:gd name="T41" fmla="*/ 1 h 13"/>
                  <a:gd name="T42" fmla="*/ 19 w 25"/>
                  <a:gd name="T43"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19" y="1"/>
                    </a:moveTo>
                    <a:cubicBezTo>
                      <a:pt x="20" y="2"/>
                      <a:pt x="21" y="2"/>
                      <a:pt x="22" y="2"/>
                    </a:cubicBezTo>
                    <a:cubicBezTo>
                      <a:pt x="22" y="2"/>
                      <a:pt x="24" y="3"/>
                      <a:pt x="24" y="2"/>
                    </a:cubicBezTo>
                    <a:cubicBezTo>
                      <a:pt x="25" y="2"/>
                      <a:pt x="24" y="4"/>
                      <a:pt x="23" y="4"/>
                    </a:cubicBezTo>
                    <a:cubicBezTo>
                      <a:pt x="20" y="4"/>
                      <a:pt x="18" y="7"/>
                      <a:pt x="15" y="8"/>
                    </a:cubicBezTo>
                    <a:cubicBezTo>
                      <a:pt x="14" y="9"/>
                      <a:pt x="12" y="10"/>
                      <a:pt x="10" y="11"/>
                    </a:cubicBezTo>
                    <a:cubicBezTo>
                      <a:pt x="10" y="10"/>
                      <a:pt x="10" y="10"/>
                      <a:pt x="10" y="10"/>
                    </a:cubicBezTo>
                    <a:cubicBezTo>
                      <a:pt x="9" y="12"/>
                      <a:pt x="7" y="12"/>
                      <a:pt x="5" y="13"/>
                    </a:cubicBezTo>
                    <a:cubicBezTo>
                      <a:pt x="5" y="13"/>
                      <a:pt x="4" y="12"/>
                      <a:pt x="4" y="13"/>
                    </a:cubicBezTo>
                    <a:cubicBezTo>
                      <a:pt x="4" y="13"/>
                      <a:pt x="4" y="13"/>
                      <a:pt x="4" y="13"/>
                    </a:cubicBezTo>
                    <a:cubicBezTo>
                      <a:pt x="2" y="13"/>
                      <a:pt x="2" y="13"/>
                      <a:pt x="2" y="13"/>
                    </a:cubicBezTo>
                    <a:cubicBezTo>
                      <a:pt x="3" y="11"/>
                      <a:pt x="6" y="11"/>
                      <a:pt x="9" y="10"/>
                    </a:cubicBezTo>
                    <a:cubicBezTo>
                      <a:pt x="9" y="10"/>
                      <a:pt x="9" y="10"/>
                      <a:pt x="9" y="9"/>
                    </a:cubicBezTo>
                    <a:cubicBezTo>
                      <a:pt x="3" y="9"/>
                      <a:pt x="3" y="9"/>
                      <a:pt x="3" y="9"/>
                    </a:cubicBezTo>
                    <a:cubicBezTo>
                      <a:pt x="3" y="8"/>
                      <a:pt x="3" y="8"/>
                      <a:pt x="3" y="8"/>
                    </a:cubicBezTo>
                    <a:cubicBezTo>
                      <a:pt x="2" y="7"/>
                      <a:pt x="1" y="9"/>
                      <a:pt x="0" y="8"/>
                    </a:cubicBezTo>
                    <a:cubicBezTo>
                      <a:pt x="0" y="7"/>
                      <a:pt x="1" y="7"/>
                      <a:pt x="1" y="7"/>
                    </a:cubicBezTo>
                    <a:cubicBezTo>
                      <a:pt x="3" y="7"/>
                      <a:pt x="5" y="9"/>
                      <a:pt x="6" y="7"/>
                    </a:cubicBezTo>
                    <a:cubicBezTo>
                      <a:pt x="6" y="6"/>
                      <a:pt x="6" y="6"/>
                      <a:pt x="6" y="6"/>
                    </a:cubicBezTo>
                    <a:cubicBezTo>
                      <a:pt x="8" y="4"/>
                      <a:pt x="12" y="5"/>
                      <a:pt x="13" y="2"/>
                    </a:cubicBezTo>
                    <a:cubicBezTo>
                      <a:pt x="15" y="2"/>
                      <a:pt x="17" y="2"/>
                      <a:pt x="17" y="1"/>
                    </a:cubicBezTo>
                    <a:cubicBezTo>
                      <a:pt x="18" y="0"/>
                      <a:pt x="18" y="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5" name="Freeform 1771">
                <a:extLst>
                  <a:ext uri="{FF2B5EF4-FFF2-40B4-BE49-F238E27FC236}">
                    <a16:creationId xmlns:a16="http://schemas.microsoft.com/office/drawing/2014/main" id="{113CA2FB-0A3A-4E2B-8E60-9E24DB5EF521}"/>
                  </a:ext>
                </a:extLst>
              </p:cNvPr>
              <p:cNvSpPr/>
              <p:nvPr/>
            </p:nvSpPr>
            <p:spPr bwMode="auto">
              <a:xfrm>
                <a:off x="4061" y="1986"/>
                <a:ext cx="30" cy="19"/>
              </a:xfrm>
              <a:custGeom>
                <a:gdLst>
                  <a:gd name="T0" fmla="*/ 11 w 11"/>
                  <a:gd name="T1" fmla="*/ 2 h 7"/>
                  <a:gd name="T2" fmla="*/ 9 w 11"/>
                  <a:gd name="T3" fmla="*/ 2 h 7"/>
                  <a:gd name="T4" fmla="*/ 9 w 11"/>
                  <a:gd name="T5" fmla="*/ 4 h 7"/>
                  <a:gd name="T6" fmla="*/ 4 w 11"/>
                  <a:gd name="T7" fmla="*/ 5 h 7"/>
                  <a:gd name="T8" fmla="*/ 1 w 11"/>
                  <a:gd name="T9" fmla="*/ 5 h 7"/>
                  <a:gd name="T10" fmla="*/ 1 w 11"/>
                  <a:gd name="T11" fmla="*/ 3 h 7"/>
                  <a:gd name="T12" fmla="*/ 2 w 11"/>
                  <a:gd name="T13" fmla="*/ 5 h 7"/>
                  <a:gd name="T14" fmla="*/ 4 w 11"/>
                  <a:gd name="T15" fmla="*/ 3 h 7"/>
                  <a:gd name="T16" fmla="*/ 6 w 11"/>
                  <a:gd name="T17" fmla="*/ 2 h 7"/>
                  <a:gd name="T18" fmla="*/ 11 w 11"/>
                  <a:gd name="T1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cubicBezTo>
                      <a:pt x="11" y="2"/>
                      <a:pt x="10" y="3"/>
                      <a:pt x="9" y="2"/>
                    </a:cubicBezTo>
                    <a:cubicBezTo>
                      <a:pt x="9" y="3"/>
                      <a:pt x="8" y="3"/>
                      <a:pt x="9" y="4"/>
                    </a:cubicBezTo>
                    <a:cubicBezTo>
                      <a:pt x="6" y="3"/>
                      <a:pt x="6" y="7"/>
                      <a:pt x="4" y="5"/>
                    </a:cubicBezTo>
                    <a:cubicBezTo>
                      <a:pt x="1" y="5"/>
                      <a:pt x="1" y="5"/>
                      <a:pt x="1" y="5"/>
                    </a:cubicBezTo>
                    <a:cubicBezTo>
                      <a:pt x="1" y="3"/>
                      <a:pt x="1" y="3"/>
                      <a:pt x="1" y="3"/>
                    </a:cubicBezTo>
                    <a:cubicBezTo>
                      <a:pt x="2" y="4"/>
                      <a:pt x="0" y="5"/>
                      <a:pt x="2" y="5"/>
                    </a:cubicBezTo>
                    <a:cubicBezTo>
                      <a:pt x="2" y="4"/>
                      <a:pt x="3" y="3"/>
                      <a:pt x="4" y="3"/>
                    </a:cubicBezTo>
                    <a:cubicBezTo>
                      <a:pt x="5" y="2"/>
                      <a:pt x="6" y="4"/>
                      <a:pt x="6" y="2"/>
                    </a:cubicBezTo>
                    <a:cubicBezTo>
                      <a:pt x="8" y="4"/>
                      <a:pt x="10" y="0"/>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6" name="Freeform 1772">
                <a:extLst>
                  <a:ext uri="{FF2B5EF4-FFF2-40B4-BE49-F238E27FC236}">
                    <a16:creationId xmlns:a16="http://schemas.microsoft.com/office/drawing/2014/main" id="{E58D2DF3-34B2-4678-B197-09EA3D2678D2}"/>
                  </a:ext>
                </a:extLst>
              </p:cNvPr>
              <p:cNvSpPr/>
              <p:nvPr/>
            </p:nvSpPr>
            <p:spPr bwMode="auto">
              <a:xfrm>
                <a:off x="4104" y="1989"/>
                <a:ext cx="13" cy="5"/>
              </a:xfrm>
              <a:custGeom>
                <a:gdLst>
                  <a:gd name="T0" fmla="*/ 4 w 5"/>
                  <a:gd name="T1" fmla="*/ 2 h 2"/>
                  <a:gd name="T2" fmla="*/ 5 w 5"/>
                  <a:gd name="T3" fmla="*/ 1 h 2"/>
                  <a:gd name="T4" fmla="*/ 4 w 5"/>
                  <a:gd name="T5" fmla="*/ 2 h 2"/>
                  <a:gd name="T6" fmla="*/ 1 w 5"/>
                  <a:gd name="T7" fmla="*/ 2 h 2"/>
                  <a:gd name="T8" fmla="*/ 4 w 5"/>
                  <a:gd name="T9" fmla="*/ 2 h 2"/>
                </a:gdLst>
                <a:cxnLst>
                  <a:cxn ang="0">
                    <a:pos x="T0" y="T1"/>
                  </a:cxn>
                  <a:cxn ang="0">
                    <a:pos x="T2" y="T3"/>
                  </a:cxn>
                  <a:cxn ang="0">
                    <a:pos x="T4" y="T5"/>
                  </a:cxn>
                  <a:cxn ang="0">
                    <a:pos x="T6" y="T7"/>
                  </a:cxn>
                  <a:cxn ang="0">
                    <a:pos x="T8" y="T9"/>
                  </a:cxn>
                </a:cxnLst>
                <a:rect l="0" t="0" r="r" b="b"/>
                <a:pathLst>
                  <a:path w="5" h="2">
                    <a:moveTo>
                      <a:pt x="4" y="2"/>
                    </a:moveTo>
                    <a:cubicBezTo>
                      <a:pt x="4" y="1"/>
                      <a:pt x="5" y="1"/>
                      <a:pt x="5" y="1"/>
                    </a:cubicBezTo>
                    <a:cubicBezTo>
                      <a:pt x="5" y="1"/>
                      <a:pt x="5" y="2"/>
                      <a:pt x="4" y="2"/>
                    </a:cubicBezTo>
                    <a:cubicBezTo>
                      <a:pt x="4" y="1"/>
                      <a:pt x="2" y="2"/>
                      <a:pt x="1" y="2"/>
                    </a:cubicBezTo>
                    <a:cubicBezTo>
                      <a:pt x="0" y="1"/>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7" name="Freeform 1773">
                <a:extLst>
                  <a:ext uri="{FF2B5EF4-FFF2-40B4-BE49-F238E27FC236}">
                    <a16:creationId xmlns:a16="http://schemas.microsoft.com/office/drawing/2014/main" id="{08A2BA63-A288-4FF8-9166-599DFD9AF631}"/>
                  </a:ext>
                </a:extLst>
              </p:cNvPr>
              <p:cNvSpPr/>
              <p:nvPr/>
            </p:nvSpPr>
            <p:spPr bwMode="auto">
              <a:xfrm>
                <a:off x="4206" y="1989"/>
                <a:ext cx="24" cy="11"/>
              </a:xfrm>
              <a:custGeom>
                <a:gdLst>
                  <a:gd name="T0" fmla="*/ 8 w 9"/>
                  <a:gd name="T1" fmla="*/ 1 h 4"/>
                  <a:gd name="T2" fmla="*/ 6 w 9"/>
                  <a:gd name="T3" fmla="*/ 3 h 4"/>
                  <a:gd name="T4" fmla="*/ 0 w 9"/>
                  <a:gd name="T5" fmla="*/ 4 h 4"/>
                  <a:gd name="T6" fmla="*/ 5 w 9"/>
                  <a:gd name="T7" fmla="*/ 2 h 4"/>
                  <a:gd name="T8" fmla="*/ 7 w 9"/>
                  <a:gd name="T9" fmla="*/ 1 h 4"/>
                  <a:gd name="T10" fmla="*/ 8 w 9"/>
                  <a:gd name="T11" fmla="*/ 1 h 4"/>
                </a:gdLst>
                <a:cxnLst>
                  <a:cxn ang="0">
                    <a:pos x="T0" y="T1"/>
                  </a:cxn>
                  <a:cxn ang="0">
                    <a:pos x="T2" y="T3"/>
                  </a:cxn>
                  <a:cxn ang="0">
                    <a:pos x="T4" y="T5"/>
                  </a:cxn>
                  <a:cxn ang="0">
                    <a:pos x="T6" y="T7"/>
                  </a:cxn>
                  <a:cxn ang="0">
                    <a:pos x="T8" y="T9"/>
                  </a:cxn>
                  <a:cxn ang="0">
                    <a:pos x="T10" y="T11"/>
                  </a:cxn>
                </a:cxnLst>
                <a:rect l="0" t="0" r="r" b="b"/>
                <a:pathLst>
                  <a:path w="9" h="4">
                    <a:moveTo>
                      <a:pt x="8" y="1"/>
                    </a:moveTo>
                    <a:cubicBezTo>
                      <a:pt x="9" y="3"/>
                      <a:pt x="7" y="2"/>
                      <a:pt x="6" y="3"/>
                    </a:cubicBezTo>
                    <a:cubicBezTo>
                      <a:pt x="4" y="3"/>
                      <a:pt x="2" y="4"/>
                      <a:pt x="0" y="4"/>
                    </a:cubicBezTo>
                    <a:cubicBezTo>
                      <a:pt x="0" y="3"/>
                      <a:pt x="5" y="4"/>
                      <a:pt x="5" y="2"/>
                    </a:cubicBezTo>
                    <a:cubicBezTo>
                      <a:pt x="6" y="2"/>
                      <a:pt x="6" y="0"/>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8" name="Freeform 1774">
                <a:extLst>
                  <a:ext uri="{FF2B5EF4-FFF2-40B4-BE49-F238E27FC236}">
                    <a16:creationId xmlns:a16="http://schemas.microsoft.com/office/drawing/2014/main" id="{E1670E1E-09C1-42E4-8028-5A1871D13D7F}"/>
                  </a:ext>
                </a:extLst>
              </p:cNvPr>
              <p:cNvSpPr/>
              <p:nvPr/>
            </p:nvSpPr>
            <p:spPr bwMode="auto">
              <a:xfrm>
                <a:off x="4256" y="1992"/>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9" name="Freeform 1775">
                <a:extLst>
                  <a:ext uri="{FF2B5EF4-FFF2-40B4-BE49-F238E27FC236}">
                    <a16:creationId xmlns:a16="http://schemas.microsoft.com/office/drawing/2014/main" id="{6103F8CC-86D3-435E-839A-5261C22ABE69}"/>
                  </a:ext>
                </a:extLst>
              </p:cNvPr>
              <p:cNvSpPr/>
              <p:nvPr/>
            </p:nvSpPr>
            <p:spPr bwMode="auto">
              <a:xfrm>
                <a:off x="4331" y="1992"/>
                <a:ext cx="14" cy="8"/>
              </a:xfrm>
              <a:custGeom>
                <a:gdLst>
                  <a:gd name="T0" fmla="*/ 4 w 5"/>
                  <a:gd name="T1" fmla="*/ 0 h 3"/>
                  <a:gd name="T2" fmla="*/ 5 w 5"/>
                  <a:gd name="T3" fmla="*/ 1 h 3"/>
                  <a:gd name="T4" fmla="*/ 1 w 5"/>
                  <a:gd name="T5" fmla="*/ 3 h 3"/>
                  <a:gd name="T6" fmla="*/ 0 w 5"/>
                  <a:gd name="T7" fmla="*/ 3 h 3"/>
                  <a:gd name="T8" fmla="*/ 4 w 5"/>
                  <a:gd name="T9" fmla="*/ 0 h 3"/>
                </a:gdLst>
                <a:cxnLst>
                  <a:cxn ang="0">
                    <a:pos x="T0" y="T1"/>
                  </a:cxn>
                  <a:cxn ang="0">
                    <a:pos x="T2" y="T3"/>
                  </a:cxn>
                  <a:cxn ang="0">
                    <a:pos x="T4" y="T5"/>
                  </a:cxn>
                  <a:cxn ang="0">
                    <a:pos x="T6" y="T7"/>
                  </a:cxn>
                  <a:cxn ang="0">
                    <a:pos x="T8" y="T9"/>
                  </a:cxn>
                </a:cxnLst>
                <a:rect l="0" t="0" r="r" b="b"/>
                <a:pathLst>
                  <a:path w="5" h="3">
                    <a:moveTo>
                      <a:pt x="4" y="0"/>
                    </a:moveTo>
                    <a:cubicBezTo>
                      <a:pt x="5" y="1"/>
                      <a:pt x="5" y="1"/>
                      <a:pt x="5" y="1"/>
                    </a:cubicBezTo>
                    <a:cubicBezTo>
                      <a:pt x="4" y="2"/>
                      <a:pt x="2" y="2"/>
                      <a:pt x="1" y="3"/>
                    </a:cubicBezTo>
                    <a:cubicBezTo>
                      <a:pt x="0" y="3"/>
                      <a:pt x="0" y="3"/>
                      <a:pt x="0" y="3"/>
                    </a:cubicBezTo>
                    <a:cubicBezTo>
                      <a:pt x="0" y="1"/>
                      <a:pt x="3" y="2"/>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0" name="Freeform 1776">
                <a:extLst>
                  <a:ext uri="{FF2B5EF4-FFF2-40B4-BE49-F238E27FC236}">
                    <a16:creationId xmlns:a16="http://schemas.microsoft.com/office/drawing/2014/main" id="{43815716-D249-4552-864E-C350850AE36C}"/>
                  </a:ext>
                </a:extLst>
              </p:cNvPr>
              <p:cNvSpPr/>
              <p:nvPr/>
            </p:nvSpPr>
            <p:spPr bwMode="auto">
              <a:xfrm>
                <a:off x="2370" y="1994"/>
                <a:ext cx="8" cy="6"/>
              </a:xfrm>
              <a:custGeom>
                <a:gdLst>
                  <a:gd name="T0" fmla="*/ 3 w 3"/>
                  <a:gd name="T1" fmla="*/ 0 h 2"/>
                  <a:gd name="T2" fmla="*/ 1 w 3"/>
                  <a:gd name="T3" fmla="*/ 1 h 2"/>
                  <a:gd name="T4" fmla="*/ 1 w 3"/>
                  <a:gd name="T5" fmla="*/ 2 h 2"/>
                  <a:gd name="T6" fmla="*/ 0 w 3"/>
                  <a:gd name="T7" fmla="*/ 2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2" y="0"/>
                      <a:pt x="2" y="1"/>
                      <a:pt x="1" y="1"/>
                    </a:cubicBezTo>
                    <a:cubicBezTo>
                      <a:pt x="1" y="2"/>
                      <a:pt x="1" y="2"/>
                      <a:pt x="1" y="2"/>
                    </a:cubicBezTo>
                    <a:cubicBezTo>
                      <a:pt x="0" y="2"/>
                      <a:pt x="0" y="2"/>
                      <a:pt x="0" y="2"/>
                    </a:cubicBezTo>
                    <a:cubicBezTo>
                      <a:pt x="1"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1" name="Freeform 1777">
                <a:extLst>
                  <a:ext uri="{FF2B5EF4-FFF2-40B4-BE49-F238E27FC236}">
                    <a16:creationId xmlns:a16="http://schemas.microsoft.com/office/drawing/2014/main" id="{166E4022-04A6-45EC-856B-440671F362F1}"/>
                  </a:ext>
                </a:extLst>
              </p:cNvPr>
              <p:cNvSpPr/>
              <p:nvPr/>
            </p:nvSpPr>
            <p:spPr bwMode="auto">
              <a:xfrm>
                <a:off x="3586" y="1992"/>
                <a:ext cx="11" cy="5"/>
              </a:xfrm>
              <a:custGeom>
                <a:gdLst>
                  <a:gd name="T0" fmla="*/ 4 w 4"/>
                  <a:gd name="T1" fmla="*/ 1 h 2"/>
                  <a:gd name="T2" fmla="*/ 1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2"/>
                      <a:pt x="2" y="2"/>
                      <a:pt x="1"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2" name="Freeform 1778">
                <a:extLst>
                  <a:ext uri="{FF2B5EF4-FFF2-40B4-BE49-F238E27FC236}">
                    <a16:creationId xmlns:a16="http://schemas.microsoft.com/office/drawing/2014/main" id="{B8683F41-9FC4-4D8A-B63C-B4384BF39FC6}"/>
                  </a:ext>
                </a:extLst>
              </p:cNvPr>
              <p:cNvSpPr/>
              <p:nvPr/>
            </p:nvSpPr>
            <p:spPr bwMode="auto">
              <a:xfrm>
                <a:off x="2068" y="1994"/>
                <a:ext cx="11" cy="9"/>
              </a:xfrm>
              <a:custGeom>
                <a:gdLst>
                  <a:gd name="T0" fmla="*/ 4 w 4"/>
                  <a:gd name="T1" fmla="*/ 0 h 3"/>
                  <a:gd name="T2" fmla="*/ 4 w 4"/>
                  <a:gd name="T3" fmla="*/ 0 h 3"/>
                  <a:gd name="T4" fmla="*/ 3 w 4"/>
                  <a:gd name="T5" fmla="*/ 1 h 3"/>
                  <a:gd name="T6" fmla="*/ 3 w 4"/>
                  <a:gd name="T7" fmla="*/ 2 h 3"/>
                  <a:gd name="T8" fmla="*/ 0 w 4"/>
                  <a:gd name="T9" fmla="*/ 2 h 3"/>
                  <a:gd name="T10" fmla="*/ 4 w 4"/>
                  <a:gd name="T11" fmla="*/ 0 h 3"/>
                </a:gdLst>
                <a:cxnLst>
                  <a:cxn ang="0">
                    <a:pos x="T0" y="T1"/>
                  </a:cxn>
                  <a:cxn ang="0">
                    <a:pos x="T2" y="T3"/>
                  </a:cxn>
                  <a:cxn ang="0">
                    <a:pos x="T4" y="T5"/>
                  </a:cxn>
                  <a:cxn ang="0">
                    <a:pos x="T6" y="T7"/>
                  </a:cxn>
                  <a:cxn ang="0">
                    <a:pos x="T8" y="T9"/>
                  </a:cxn>
                  <a:cxn ang="0">
                    <a:pos x="T10" y="T11"/>
                  </a:cxn>
                </a:cxnLst>
                <a:rect l="0" t="0" r="r" b="b"/>
                <a:pathLst>
                  <a:path w="4" h="3">
                    <a:moveTo>
                      <a:pt x="4" y="0"/>
                    </a:moveTo>
                    <a:cubicBezTo>
                      <a:pt x="4" y="0"/>
                      <a:pt x="4" y="0"/>
                      <a:pt x="4" y="0"/>
                    </a:cubicBezTo>
                    <a:cubicBezTo>
                      <a:pt x="4" y="0"/>
                      <a:pt x="3" y="1"/>
                      <a:pt x="3" y="1"/>
                    </a:cubicBezTo>
                    <a:cubicBezTo>
                      <a:pt x="3" y="2"/>
                      <a:pt x="3" y="2"/>
                      <a:pt x="3" y="2"/>
                    </a:cubicBezTo>
                    <a:cubicBezTo>
                      <a:pt x="2" y="3"/>
                      <a:pt x="1" y="1"/>
                      <a:pt x="0" y="2"/>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3" name="Freeform 1779">
                <a:extLst>
                  <a:ext uri="{FF2B5EF4-FFF2-40B4-BE49-F238E27FC236}">
                    <a16:creationId xmlns:a16="http://schemas.microsoft.com/office/drawing/2014/main" id="{E54F0A17-1F1C-4A71-996A-8D209D2916AC}"/>
                  </a:ext>
                </a:extLst>
              </p:cNvPr>
              <p:cNvSpPr/>
              <p:nvPr/>
            </p:nvSpPr>
            <p:spPr bwMode="auto">
              <a:xfrm>
                <a:off x="3150" y="1994"/>
                <a:ext cx="6" cy="3"/>
              </a:xfrm>
              <a:custGeom>
                <a:gdLst>
                  <a:gd name="T0" fmla="*/ 2 w 2"/>
                  <a:gd name="T1" fmla="*/ 0 h 1"/>
                  <a:gd name="T2" fmla="*/ 1 w 2"/>
                  <a:gd name="T3" fmla="*/ 1 h 1"/>
                  <a:gd name="T4" fmla="*/ 0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4" name="Freeform 1780">
                <a:extLst>
                  <a:ext uri="{FF2B5EF4-FFF2-40B4-BE49-F238E27FC236}">
                    <a16:creationId xmlns:a16="http://schemas.microsoft.com/office/drawing/2014/main" id="{01B458C0-BA8C-42F3-8D86-7285ECDC38AA}"/>
                  </a:ext>
                </a:extLst>
              </p:cNvPr>
              <p:cNvSpPr/>
              <p:nvPr/>
            </p:nvSpPr>
            <p:spPr bwMode="auto">
              <a:xfrm>
                <a:off x="3503" y="1994"/>
                <a:ext cx="13" cy="9"/>
              </a:xfrm>
              <a:custGeom>
                <a:gdLst>
                  <a:gd name="T0" fmla="*/ 4 w 5"/>
                  <a:gd name="T1" fmla="*/ 3 h 3"/>
                  <a:gd name="T2" fmla="*/ 1 w 5"/>
                  <a:gd name="T3" fmla="*/ 2 h 3"/>
                  <a:gd name="T4" fmla="*/ 0 w 5"/>
                  <a:gd name="T5" fmla="*/ 2 h 3"/>
                  <a:gd name="T6" fmla="*/ 0 w 5"/>
                  <a:gd name="T7" fmla="*/ 2 h 3"/>
                  <a:gd name="T8" fmla="*/ 4 w 5"/>
                  <a:gd name="T9" fmla="*/ 0 h 3"/>
                  <a:gd name="T10" fmla="*/ 4 w 5"/>
                  <a:gd name="T11" fmla="*/ 3 h 3"/>
                </a:gdLst>
                <a:cxnLst>
                  <a:cxn ang="0">
                    <a:pos x="T0" y="T1"/>
                  </a:cxn>
                  <a:cxn ang="0">
                    <a:pos x="T2" y="T3"/>
                  </a:cxn>
                  <a:cxn ang="0">
                    <a:pos x="T4" y="T5"/>
                  </a:cxn>
                  <a:cxn ang="0">
                    <a:pos x="T6" y="T7"/>
                  </a:cxn>
                  <a:cxn ang="0">
                    <a:pos x="T8" y="T9"/>
                  </a:cxn>
                  <a:cxn ang="0">
                    <a:pos x="T10" y="T11"/>
                  </a:cxn>
                </a:cxnLst>
                <a:rect l="0" t="0" r="r" b="b"/>
                <a:pathLst>
                  <a:path w="5" h="3">
                    <a:moveTo>
                      <a:pt x="4" y="3"/>
                    </a:moveTo>
                    <a:cubicBezTo>
                      <a:pt x="3" y="2"/>
                      <a:pt x="2" y="3"/>
                      <a:pt x="1" y="2"/>
                    </a:cubicBezTo>
                    <a:cubicBezTo>
                      <a:pt x="0" y="2"/>
                      <a:pt x="0" y="2"/>
                      <a:pt x="0" y="2"/>
                    </a:cubicBezTo>
                    <a:cubicBezTo>
                      <a:pt x="0" y="2"/>
                      <a:pt x="0" y="2"/>
                      <a:pt x="0" y="2"/>
                    </a:cubicBezTo>
                    <a:cubicBezTo>
                      <a:pt x="1" y="1"/>
                      <a:pt x="2" y="1"/>
                      <a:pt x="4" y="0"/>
                    </a:cubicBezTo>
                    <a:cubicBezTo>
                      <a:pt x="5" y="0"/>
                      <a:pt x="5"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5" name="Freeform 1781">
                <a:extLst>
                  <a:ext uri="{FF2B5EF4-FFF2-40B4-BE49-F238E27FC236}">
                    <a16:creationId xmlns:a16="http://schemas.microsoft.com/office/drawing/2014/main" id="{14B4CDD4-16D1-40F4-B20B-250F523B4700}"/>
                  </a:ext>
                </a:extLst>
              </p:cNvPr>
              <p:cNvSpPr/>
              <p:nvPr/>
            </p:nvSpPr>
            <p:spPr bwMode="auto">
              <a:xfrm>
                <a:off x="1983" y="199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6" name="Freeform 1782">
                <a:extLst>
                  <a:ext uri="{FF2B5EF4-FFF2-40B4-BE49-F238E27FC236}">
                    <a16:creationId xmlns:a16="http://schemas.microsoft.com/office/drawing/2014/main" id="{881FE91F-4DDB-4EF8-A67C-B23451BF5A5F}"/>
                  </a:ext>
                </a:extLst>
              </p:cNvPr>
              <p:cNvSpPr/>
              <p:nvPr/>
            </p:nvSpPr>
            <p:spPr bwMode="auto">
              <a:xfrm>
                <a:off x="2002" y="1994"/>
                <a:ext cx="2" cy="6"/>
              </a:xfrm>
              <a:custGeom>
                <a:gdLst>
                  <a:gd name="T0" fmla="*/ 0 w 2"/>
                  <a:gd name="T1" fmla="*/ 6 h 6"/>
                  <a:gd name="T2" fmla="*/ 2 w 2"/>
                  <a:gd name="T3" fmla="*/ 0 h 6"/>
                  <a:gd name="T4" fmla="*/ 2 w 2"/>
                  <a:gd name="T5" fmla="*/ 0 h 6"/>
                  <a:gd name="T6" fmla="*/ 0 w 2"/>
                  <a:gd name="T7" fmla="*/ 6 h 6"/>
                </a:gdLst>
                <a:cxnLst>
                  <a:cxn ang="0">
                    <a:pos x="T0" y="T1"/>
                  </a:cxn>
                  <a:cxn ang="0">
                    <a:pos x="T2" y="T3"/>
                  </a:cxn>
                  <a:cxn ang="0">
                    <a:pos x="T4" y="T5"/>
                  </a:cxn>
                  <a:cxn ang="0">
                    <a:pos x="T6" y="T7"/>
                  </a:cxn>
                </a:cxnLst>
                <a:rect l="0" t="0" r="r" b="b"/>
                <a:pathLst>
                  <a:path w="2" h="6">
                    <a:moveTo>
                      <a:pt x="0" y="6"/>
                    </a:move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7" name="Freeform 1783">
                <a:extLst>
                  <a:ext uri="{FF2B5EF4-FFF2-40B4-BE49-F238E27FC236}">
                    <a16:creationId xmlns:a16="http://schemas.microsoft.com/office/drawing/2014/main" id="{181D4231-3D2F-480E-9DAA-AB55D6794446}"/>
                  </a:ext>
                </a:extLst>
              </p:cNvPr>
              <p:cNvSpPr/>
              <p:nvPr/>
            </p:nvSpPr>
            <p:spPr bwMode="auto">
              <a:xfrm>
                <a:off x="3479" y="1994"/>
                <a:ext cx="16" cy="11"/>
              </a:xfrm>
              <a:custGeom>
                <a:gdLst>
                  <a:gd name="T0" fmla="*/ 2 w 6"/>
                  <a:gd name="T1" fmla="*/ 2 h 4"/>
                  <a:gd name="T2" fmla="*/ 3 w 6"/>
                  <a:gd name="T3" fmla="*/ 1 h 4"/>
                  <a:gd name="T4" fmla="*/ 6 w 6"/>
                  <a:gd name="T5" fmla="*/ 3 h 4"/>
                  <a:gd name="T6" fmla="*/ 4 w 6"/>
                  <a:gd name="T7" fmla="*/ 3 h 4"/>
                  <a:gd name="T8" fmla="*/ 4 w 6"/>
                  <a:gd name="T9" fmla="*/ 2 h 4"/>
                  <a:gd name="T10" fmla="*/ 0 w 6"/>
                  <a:gd name="T11" fmla="*/ 2 h 4"/>
                  <a:gd name="T12" fmla="*/ 2 w 6"/>
                  <a:gd name="T13" fmla="*/ 0 h 4"/>
                  <a:gd name="T14" fmla="*/ 2 w 6"/>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cubicBezTo>
                      <a:pt x="2" y="1"/>
                      <a:pt x="3" y="1"/>
                      <a:pt x="3" y="1"/>
                    </a:cubicBezTo>
                    <a:cubicBezTo>
                      <a:pt x="4" y="1"/>
                      <a:pt x="5" y="1"/>
                      <a:pt x="6" y="3"/>
                    </a:cubicBezTo>
                    <a:cubicBezTo>
                      <a:pt x="5" y="4"/>
                      <a:pt x="5" y="3"/>
                      <a:pt x="4" y="3"/>
                    </a:cubicBezTo>
                    <a:cubicBezTo>
                      <a:pt x="4" y="2"/>
                      <a:pt x="4" y="2"/>
                      <a:pt x="4" y="2"/>
                    </a:cubicBezTo>
                    <a:cubicBezTo>
                      <a:pt x="0" y="2"/>
                      <a:pt x="0" y="2"/>
                      <a:pt x="0" y="2"/>
                    </a:cubicBezTo>
                    <a:cubicBezTo>
                      <a:pt x="0" y="1"/>
                      <a:pt x="2" y="2"/>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8" name="Freeform 1784">
                <a:extLst>
                  <a:ext uri="{FF2B5EF4-FFF2-40B4-BE49-F238E27FC236}">
                    <a16:creationId xmlns:a16="http://schemas.microsoft.com/office/drawing/2014/main" id="{817F530E-05E3-4A85-9105-5823B778A53F}"/>
                  </a:ext>
                </a:extLst>
              </p:cNvPr>
              <p:cNvSpPr/>
              <p:nvPr/>
            </p:nvSpPr>
            <p:spPr bwMode="auto">
              <a:xfrm>
                <a:off x="4123" y="19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9" name="Freeform 1785">
                <a:extLst>
                  <a:ext uri="{FF2B5EF4-FFF2-40B4-BE49-F238E27FC236}">
                    <a16:creationId xmlns:a16="http://schemas.microsoft.com/office/drawing/2014/main" id="{E15515DC-59F9-4058-848A-5F9889EB2CD7}"/>
                  </a:ext>
                </a:extLst>
              </p:cNvPr>
              <p:cNvSpPr/>
              <p:nvPr/>
            </p:nvSpPr>
            <p:spPr bwMode="auto">
              <a:xfrm>
                <a:off x="2392" y="1997"/>
                <a:ext cx="2" cy="3"/>
              </a:xfrm>
              <a:custGeom>
                <a:gdLst>
                  <a:gd name="T0" fmla="*/ 0 w 2"/>
                  <a:gd name="T1" fmla="*/ 0 h 3"/>
                  <a:gd name="T2" fmla="*/ 2 w 2"/>
                  <a:gd name="T3" fmla="*/ 3 h 3"/>
                  <a:gd name="T4" fmla="*/ 0 w 2"/>
                  <a:gd name="T5" fmla="*/ 0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0" name="Freeform 1786">
                <a:extLst>
                  <a:ext uri="{FF2B5EF4-FFF2-40B4-BE49-F238E27FC236}">
                    <a16:creationId xmlns:a16="http://schemas.microsoft.com/office/drawing/2014/main" id="{AD18F7B9-3F06-417E-B222-B1677DD5668B}"/>
                  </a:ext>
                </a:extLst>
              </p:cNvPr>
              <p:cNvSpPr/>
              <p:nvPr/>
            </p:nvSpPr>
            <p:spPr bwMode="auto">
              <a:xfrm>
                <a:off x="3570" y="1994"/>
                <a:ext cx="13" cy="11"/>
              </a:xfrm>
              <a:custGeom>
                <a:gdLst>
                  <a:gd name="T0" fmla="*/ 5 w 5"/>
                  <a:gd name="T1" fmla="*/ 2 h 4"/>
                  <a:gd name="T2" fmla="*/ 0 w 5"/>
                  <a:gd name="T3" fmla="*/ 3 h 4"/>
                  <a:gd name="T4" fmla="*/ 4 w 5"/>
                  <a:gd name="T5" fmla="*/ 1 h 4"/>
                  <a:gd name="T6" fmla="*/ 5 w 5"/>
                  <a:gd name="T7" fmla="*/ 2 h 4"/>
                </a:gdLst>
                <a:cxnLst>
                  <a:cxn ang="0">
                    <a:pos x="T0" y="T1"/>
                  </a:cxn>
                  <a:cxn ang="0">
                    <a:pos x="T2" y="T3"/>
                  </a:cxn>
                  <a:cxn ang="0">
                    <a:pos x="T4" y="T5"/>
                  </a:cxn>
                  <a:cxn ang="0">
                    <a:pos x="T6" y="T7"/>
                  </a:cxn>
                </a:cxnLst>
                <a:rect l="0" t="0" r="r" b="b"/>
                <a:pathLst>
                  <a:path w="5" h="4">
                    <a:moveTo>
                      <a:pt x="5" y="2"/>
                    </a:moveTo>
                    <a:cubicBezTo>
                      <a:pt x="3" y="2"/>
                      <a:pt x="2" y="4"/>
                      <a:pt x="0" y="3"/>
                    </a:cubicBezTo>
                    <a:cubicBezTo>
                      <a:pt x="1" y="0"/>
                      <a:pt x="4" y="4"/>
                      <a:pt x="4" y="1"/>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1" name="Freeform 1787">
                <a:extLst>
                  <a:ext uri="{FF2B5EF4-FFF2-40B4-BE49-F238E27FC236}">
                    <a16:creationId xmlns:a16="http://schemas.microsoft.com/office/drawing/2014/main" id="{9A6AF552-2C64-43F8-85B5-B515F7725B9A}"/>
                  </a:ext>
                </a:extLst>
              </p:cNvPr>
              <p:cNvSpPr/>
              <p:nvPr/>
            </p:nvSpPr>
            <p:spPr bwMode="auto">
              <a:xfrm>
                <a:off x="1967" y="2000"/>
                <a:ext cx="13" cy="8"/>
              </a:xfrm>
              <a:custGeom>
                <a:gdLst>
                  <a:gd name="T0" fmla="*/ 5 w 5"/>
                  <a:gd name="T1" fmla="*/ 1 h 3"/>
                  <a:gd name="T2" fmla="*/ 1 w 5"/>
                  <a:gd name="T3" fmla="*/ 2 h 3"/>
                  <a:gd name="T4" fmla="*/ 0 w 5"/>
                  <a:gd name="T5" fmla="*/ 2 h 3"/>
                  <a:gd name="T6" fmla="*/ 2 w 5"/>
                  <a:gd name="T7" fmla="*/ 1 h 3"/>
                  <a:gd name="T8" fmla="*/ 4 w 5"/>
                  <a:gd name="T9" fmla="*/ 0 h 3"/>
                  <a:gd name="T10" fmla="*/ 5 w 5"/>
                  <a:gd name="T11" fmla="*/ 1 h 3"/>
                </a:gdLst>
                <a:cxnLst>
                  <a:cxn ang="0">
                    <a:pos x="T0" y="T1"/>
                  </a:cxn>
                  <a:cxn ang="0">
                    <a:pos x="T2" y="T3"/>
                  </a:cxn>
                  <a:cxn ang="0">
                    <a:pos x="T4" y="T5"/>
                  </a:cxn>
                  <a:cxn ang="0">
                    <a:pos x="T6" y="T7"/>
                  </a:cxn>
                  <a:cxn ang="0">
                    <a:pos x="T8" y="T9"/>
                  </a:cxn>
                  <a:cxn ang="0">
                    <a:pos x="T10" y="T11"/>
                  </a:cxn>
                </a:cxnLst>
                <a:rect l="0" t="0" r="r" b="b"/>
                <a:pathLst>
                  <a:path w="5" h="3">
                    <a:moveTo>
                      <a:pt x="5" y="1"/>
                    </a:moveTo>
                    <a:cubicBezTo>
                      <a:pt x="4" y="2"/>
                      <a:pt x="3" y="3"/>
                      <a:pt x="1" y="2"/>
                    </a:cubicBezTo>
                    <a:cubicBezTo>
                      <a:pt x="0" y="2"/>
                      <a:pt x="0" y="2"/>
                      <a:pt x="0" y="2"/>
                    </a:cubicBezTo>
                    <a:cubicBezTo>
                      <a:pt x="1" y="2"/>
                      <a:pt x="2" y="1"/>
                      <a:pt x="2" y="1"/>
                    </a:cubicBezTo>
                    <a:cubicBezTo>
                      <a:pt x="4" y="0"/>
                      <a:pt x="4" y="0"/>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2" name="Freeform 1788">
                <a:extLst>
                  <a:ext uri="{FF2B5EF4-FFF2-40B4-BE49-F238E27FC236}">
                    <a16:creationId xmlns:a16="http://schemas.microsoft.com/office/drawing/2014/main" id="{6C64370E-EA45-4AF8-82C8-87E139772855}"/>
                  </a:ext>
                </a:extLst>
              </p:cNvPr>
              <p:cNvSpPr/>
              <p:nvPr/>
            </p:nvSpPr>
            <p:spPr bwMode="auto">
              <a:xfrm>
                <a:off x="3530" y="2000"/>
                <a:ext cx="18" cy="11"/>
              </a:xfrm>
              <a:custGeom>
                <a:gdLst>
                  <a:gd name="T0" fmla="*/ 7 w 7"/>
                  <a:gd name="T1" fmla="*/ 0 h 4"/>
                  <a:gd name="T2" fmla="*/ 4 w 7"/>
                  <a:gd name="T3" fmla="*/ 2 h 4"/>
                  <a:gd name="T4" fmla="*/ 4 w 7"/>
                  <a:gd name="T5" fmla="*/ 1 h 4"/>
                  <a:gd name="T6" fmla="*/ 0 w 7"/>
                  <a:gd name="T7" fmla="*/ 2 h 4"/>
                  <a:gd name="T8" fmla="*/ 5 w 7"/>
                  <a:gd name="T9" fmla="*/ 0 h 4"/>
                  <a:gd name="T10" fmla="*/ 7 w 7"/>
                  <a:gd name="T11" fmla="*/ 0 h 4"/>
                </a:gdLst>
                <a:cxnLst>
                  <a:cxn ang="0">
                    <a:pos x="T0" y="T1"/>
                  </a:cxn>
                  <a:cxn ang="0">
                    <a:pos x="T2" y="T3"/>
                  </a:cxn>
                  <a:cxn ang="0">
                    <a:pos x="T4" y="T5"/>
                  </a:cxn>
                  <a:cxn ang="0">
                    <a:pos x="T6" y="T7"/>
                  </a:cxn>
                  <a:cxn ang="0">
                    <a:pos x="T8" y="T9"/>
                  </a:cxn>
                  <a:cxn ang="0">
                    <a:pos x="T10" y="T11"/>
                  </a:cxn>
                </a:cxnLst>
                <a:rect l="0" t="0" r="r" b="b"/>
                <a:pathLst>
                  <a:path w="7" h="4">
                    <a:moveTo>
                      <a:pt x="7" y="0"/>
                    </a:moveTo>
                    <a:cubicBezTo>
                      <a:pt x="4" y="2"/>
                      <a:pt x="4" y="2"/>
                      <a:pt x="4" y="2"/>
                    </a:cubicBezTo>
                    <a:cubicBezTo>
                      <a:pt x="4" y="1"/>
                      <a:pt x="4" y="1"/>
                      <a:pt x="4" y="1"/>
                    </a:cubicBezTo>
                    <a:cubicBezTo>
                      <a:pt x="3" y="4"/>
                      <a:pt x="1" y="1"/>
                      <a:pt x="0" y="2"/>
                    </a:cubicBezTo>
                    <a:cubicBezTo>
                      <a:pt x="0" y="0"/>
                      <a:pt x="3" y="0"/>
                      <a:pt x="5" y="0"/>
                    </a:cubicBezTo>
                    <a:cubicBezTo>
                      <a:pt x="5" y="0"/>
                      <a:pt x="7"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3" name="Freeform 1789">
                <a:extLst>
                  <a:ext uri="{FF2B5EF4-FFF2-40B4-BE49-F238E27FC236}">
                    <a16:creationId xmlns:a16="http://schemas.microsoft.com/office/drawing/2014/main" id="{90462A2E-5504-444E-AEB4-93C1516115ED}"/>
                  </a:ext>
                </a:extLst>
              </p:cNvPr>
              <p:cNvSpPr/>
              <p:nvPr/>
            </p:nvSpPr>
            <p:spPr bwMode="auto">
              <a:xfrm>
                <a:off x="2726" y="200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4" name="Rectangle 1790">
                <a:extLst>
                  <a:ext uri="{FF2B5EF4-FFF2-40B4-BE49-F238E27FC236}">
                    <a16:creationId xmlns:a16="http://schemas.microsoft.com/office/drawing/2014/main" id="{9AD7B1CF-5C40-4B8F-8F50-0F899FA217DE}"/>
                  </a:ext>
                </a:extLst>
              </p:cNvPr>
              <p:cNvSpPr>
                <a:spLocks noChangeArrowheads="1"/>
              </p:cNvSpPr>
              <p:nvPr/>
            </p:nvSpPr>
            <p:spPr bwMode="auto">
              <a:xfrm>
                <a:off x="4160" y="20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5" name="Freeform 1791">
                <a:extLst>
                  <a:ext uri="{FF2B5EF4-FFF2-40B4-BE49-F238E27FC236}">
                    <a16:creationId xmlns:a16="http://schemas.microsoft.com/office/drawing/2014/main" id="{8AD666D0-9277-4C80-ACA8-310C9F9607B6}"/>
                  </a:ext>
                </a:extLst>
              </p:cNvPr>
              <p:cNvSpPr/>
              <p:nvPr/>
            </p:nvSpPr>
            <p:spPr bwMode="auto">
              <a:xfrm>
                <a:off x="2026" y="2000"/>
                <a:ext cx="5" cy="3"/>
              </a:xfrm>
              <a:custGeom>
                <a:gdLst>
                  <a:gd name="T0" fmla="*/ 2 w 2"/>
                  <a:gd name="T1" fmla="*/ 0 h 1"/>
                  <a:gd name="T2" fmla="*/ 1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6" name="Freeform 1792">
                <a:extLst>
                  <a:ext uri="{FF2B5EF4-FFF2-40B4-BE49-F238E27FC236}">
                    <a16:creationId xmlns:a16="http://schemas.microsoft.com/office/drawing/2014/main" id="{72CEEE3D-92B0-42E5-8C52-57272785F8A2}"/>
                  </a:ext>
                </a:extLst>
              </p:cNvPr>
              <p:cNvSpPr/>
              <p:nvPr/>
            </p:nvSpPr>
            <p:spPr bwMode="auto">
              <a:xfrm>
                <a:off x="3431" y="2000"/>
                <a:ext cx="45" cy="24"/>
              </a:xfrm>
              <a:custGeom>
                <a:gdLst>
                  <a:gd name="T0" fmla="*/ 6 w 17"/>
                  <a:gd name="T1" fmla="*/ 1 h 9"/>
                  <a:gd name="T2" fmla="*/ 8 w 17"/>
                  <a:gd name="T3" fmla="*/ 1 h 9"/>
                  <a:gd name="T4" fmla="*/ 8 w 17"/>
                  <a:gd name="T5" fmla="*/ 1 h 9"/>
                  <a:gd name="T6" fmla="*/ 8 w 17"/>
                  <a:gd name="T7" fmla="*/ 1 h 9"/>
                  <a:gd name="T8" fmla="*/ 11 w 17"/>
                  <a:gd name="T9" fmla="*/ 1 h 9"/>
                  <a:gd name="T10" fmla="*/ 9 w 17"/>
                  <a:gd name="T11" fmla="*/ 2 h 9"/>
                  <a:gd name="T12" fmla="*/ 13 w 17"/>
                  <a:gd name="T13" fmla="*/ 4 h 9"/>
                  <a:gd name="T14" fmla="*/ 15 w 17"/>
                  <a:gd name="T15" fmla="*/ 4 h 9"/>
                  <a:gd name="T16" fmla="*/ 15 w 17"/>
                  <a:gd name="T17" fmla="*/ 6 h 9"/>
                  <a:gd name="T18" fmla="*/ 17 w 17"/>
                  <a:gd name="T19" fmla="*/ 6 h 9"/>
                  <a:gd name="T20" fmla="*/ 15 w 17"/>
                  <a:gd name="T21" fmla="*/ 7 h 9"/>
                  <a:gd name="T22" fmla="*/ 16 w 17"/>
                  <a:gd name="T23" fmla="*/ 8 h 9"/>
                  <a:gd name="T24" fmla="*/ 12 w 17"/>
                  <a:gd name="T25" fmla="*/ 5 h 9"/>
                  <a:gd name="T26" fmla="*/ 8 w 17"/>
                  <a:gd name="T27" fmla="*/ 6 h 9"/>
                  <a:gd name="T28" fmla="*/ 7 w 17"/>
                  <a:gd name="T29" fmla="*/ 4 h 9"/>
                  <a:gd name="T30" fmla="*/ 7 w 17"/>
                  <a:gd name="T31" fmla="*/ 7 h 9"/>
                  <a:gd name="T32" fmla="*/ 7 w 17"/>
                  <a:gd name="T33" fmla="*/ 7 h 9"/>
                  <a:gd name="T34" fmla="*/ 4 w 17"/>
                  <a:gd name="T35" fmla="*/ 6 h 9"/>
                  <a:gd name="T36" fmla="*/ 3 w 17"/>
                  <a:gd name="T37" fmla="*/ 8 h 9"/>
                  <a:gd name="T38" fmla="*/ 2 w 17"/>
                  <a:gd name="T39" fmla="*/ 6 h 9"/>
                  <a:gd name="T40" fmla="*/ 0 w 17"/>
                  <a:gd name="T41" fmla="*/ 7 h 9"/>
                  <a:gd name="T42" fmla="*/ 4 w 17"/>
                  <a:gd name="T43" fmla="*/ 5 h 9"/>
                  <a:gd name="T44" fmla="*/ 9 w 17"/>
                  <a:gd name="T45" fmla="*/ 2 h 9"/>
                  <a:gd name="T46" fmla="*/ 5 w 17"/>
                  <a:gd name="T47" fmla="*/ 3 h 9"/>
                  <a:gd name="T48" fmla="*/ 6 w 17"/>
                  <a:gd name="T49" fmla="*/ 1 h 9"/>
                  <a:gd name="T50" fmla="*/ 4 w 17"/>
                  <a:gd name="T51" fmla="*/ 1 h 9"/>
                  <a:gd name="T52" fmla="*/ 6 w 17"/>
                  <a:gd name="T53" fmla="*/ 0 h 9"/>
                  <a:gd name="T54" fmla="*/ 7 w 17"/>
                  <a:gd name="T55" fmla="*/ 0 h 9"/>
                  <a:gd name="T56" fmla="*/ 6 w 17"/>
                  <a:gd name="T57"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9">
                    <a:moveTo>
                      <a:pt x="6" y="1"/>
                    </a:moveTo>
                    <a:cubicBezTo>
                      <a:pt x="8" y="1"/>
                      <a:pt x="8" y="1"/>
                      <a:pt x="8" y="1"/>
                    </a:cubicBezTo>
                    <a:cubicBezTo>
                      <a:pt x="8" y="1"/>
                      <a:pt x="8" y="1"/>
                      <a:pt x="8" y="1"/>
                    </a:cubicBezTo>
                    <a:cubicBezTo>
                      <a:pt x="8" y="1"/>
                      <a:pt x="8" y="1"/>
                      <a:pt x="8" y="1"/>
                    </a:cubicBezTo>
                    <a:cubicBezTo>
                      <a:pt x="9" y="2"/>
                      <a:pt x="9" y="0"/>
                      <a:pt x="11" y="1"/>
                    </a:cubicBezTo>
                    <a:cubicBezTo>
                      <a:pt x="11" y="2"/>
                      <a:pt x="9" y="1"/>
                      <a:pt x="9" y="2"/>
                    </a:cubicBezTo>
                    <a:cubicBezTo>
                      <a:pt x="11" y="2"/>
                      <a:pt x="12" y="2"/>
                      <a:pt x="13" y="4"/>
                    </a:cubicBezTo>
                    <a:cubicBezTo>
                      <a:pt x="13" y="4"/>
                      <a:pt x="14" y="4"/>
                      <a:pt x="15" y="4"/>
                    </a:cubicBezTo>
                    <a:cubicBezTo>
                      <a:pt x="14" y="5"/>
                      <a:pt x="14" y="6"/>
                      <a:pt x="15" y="6"/>
                    </a:cubicBezTo>
                    <a:cubicBezTo>
                      <a:pt x="17" y="6"/>
                      <a:pt x="17" y="6"/>
                      <a:pt x="17" y="6"/>
                    </a:cubicBezTo>
                    <a:cubicBezTo>
                      <a:pt x="16" y="7"/>
                      <a:pt x="15" y="6"/>
                      <a:pt x="15" y="7"/>
                    </a:cubicBezTo>
                    <a:cubicBezTo>
                      <a:pt x="16" y="8"/>
                      <a:pt x="16" y="8"/>
                      <a:pt x="16" y="8"/>
                    </a:cubicBezTo>
                    <a:cubicBezTo>
                      <a:pt x="15" y="7"/>
                      <a:pt x="13" y="5"/>
                      <a:pt x="12" y="5"/>
                    </a:cubicBezTo>
                    <a:cubicBezTo>
                      <a:pt x="11" y="8"/>
                      <a:pt x="8" y="5"/>
                      <a:pt x="8" y="6"/>
                    </a:cubicBezTo>
                    <a:cubicBezTo>
                      <a:pt x="8" y="5"/>
                      <a:pt x="8" y="5"/>
                      <a:pt x="7" y="4"/>
                    </a:cubicBezTo>
                    <a:cubicBezTo>
                      <a:pt x="6" y="5"/>
                      <a:pt x="6" y="6"/>
                      <a:pt x="7" y="7"/>
                    </a:cubicBezTo>
                    <a:cubicBezTo>
                      <a:pt x="7" y="7"/>
                      <a:pt x="7" y="7"/>
                      <a:pt x="7" y="7"/>
                    </a:cubicBezTo>
                    <a:cubicBezTo>
                      <a:pt x="5" y="8"/>
                      <a:pt x="5" y="6"/>
                      <a:pt x="4" y="6"/>
                    </a:cubicBezTo>
                    <a:cubicBezTo>
                      <a:pt x="3" y="6"/>
                      <a:pt x="3" y="7"/>
                      <a:pt x="3" y="8"/>
                    </a:cubicBezTo>
                    <a:cubicBezTo>
                      <a:pt x="2" y="8"/>
                      <a:pt x="3" y="7"/>
                      <a:pt x="2" y="6"/>
                    </a:cubicBezTo>
                    <a:cubicBezTo>
                      <a:pt x="2" y="8"/>
                      <a:pt x="1" y="6"/>
                      <a:pt x="0" y="7"/>
                    </a:cubicBezTo>
                    <a:cubicBezTo>
                      <a:pt x="2" y="4"/>
                      <a:pt x="5" y="9"/>
                      <a:pt x="4" y="5"/>
                    </a:cubicBezTo>
                    <a:cubicBezTo>
                      <a:pt x="6" y="3"/>
                      <a:pt x="8" y="3"/>
                      <a:pt x="9" y="2"/>
                    </a:cubicBezTo>
                    <a:cubicBezTo>
                      <a:pt x="7" y="1"/>
                      <a:pt x="7" y="2"/>
                      <a:pt x="5" y="3"/>
                    </a:cubicBezTo>
                    <a:cubicBezTo>
                      <a:pt x="5" y="2"/>
                      <a:pt x="7" y="2"/>
                      <a:pt x="6" y="1"/>
                    </a:cubicBezTo>
                    <a:cubicBezTo>
                      <a:pt x="6" y="0"/>
                      <a:pt x="5" y="1"/>
                      <a:pt x="4" y="1"/>
                    </a:cubicBezTo>
                    <a:cubicBezTo>
                      <a:pt x="4" y="1"/>
                      <a:pt x="5" y="0"/>
                      <a:pt x="6" y="0"/>
                    </a:cubicBezTo>
                    <a:cubicBezTo>
                      <a:pt x="7" y="0"/>
                      <a:pt x="7" y="0"/>
                      <a:pt x="7"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7" name="Freeform 1793">
                <a:extLst>
                  <a:ext uri="{FF2B5EF4-FFF2-40B4-BE49-F238E27FC236}">
                    <a16:creationId xmlns:a16="http://schemas.microsoft.com/office/drawing/2014/main" id="{F3BC5441-4A41-49B3-9A27-13378FEDAFC2}"/>
                  </a:ext>
                </a:extLst>
              </p:cNvPr>
              <p:cNvSpPr/>
              <p:nvPr/>
            </p:nvSpPr>
            <p:spPr bwMode="auto">
              <a:xfrm>
                <a:off x="3599" y="200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8" name="Freeform 1794">
                <a:extLst>
                  <a:ext uri="{FF2B5EF4-FFF2-40B4-BE49-F238E27FC236}">
                    <a16:creationId xmlns:a16="http://schemas.microsoft.com/office/drawing/2014/main" id="{D7B3433F-E9B4-4BB6-AD0F-9D59B29FE3BD}"/>
                  </a:ext>
                </a:extLst>
              </p:cNvPr>
              <p:cNvSpPr/>
              <p:nvPr/>
            </p:nvSpPr>
            <p:spPr bwMode="auto">
              <a:xfrm>
                <a:off x="2004" y="2000"/>
                <a:ext cx="8" cy="5"/>
              </a:xfrm>
              <a:custGeom>
                <a:gdLst>
                  <a:gd name="T0" fmla="*/ 3 w 3"/>
                  <a:gd name="T1" fmla="*/ 0 h 2"/>
                  <a:gd name="T2" fmla="*/ 0 w 3"/>
                  <a:gd name="T3" fmla="*/ 2 h 2"/>
                  <a:gd name="T4" fmla="*/ 0 w 3"/>
                  <a:gd name="T5" fmla="*/ 1 h 2"/>
                  <a:gd name="T6" fmla="*/ 2 w 3"/>
                  <a:gd name="T7" fmla="*/ 1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2"/>
                      <a:pt x="2" y="2"/>
                      <a:pt x="0" y="2"/>
                    </a:cubicBezTo>
                    <a:cubicBezTo>
                      <a:pt x="0" y="1"/>
                      <a:pt x="0" y="1"/>
                      <a:pt x="0" y="1"/>
                    </a:cubicBezTo>
                    <a:cubicBezTo>
                      <a:pt x="2" y="1"/>
                      <a:pt x="2"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9" name="Freeform 1795">
                <a:extLst>
                  <a:ext uri="{FF2B5EF4-FFF2-40B4-BE49-F238E27FC236}">
                    <a16:creationId xmlns:a16="http://schemas.microsoft.com/office/drawing/2014/main" id="{BE1B3F02-A195-4AB8-AD09-A7FCB7548E72}"/>
                  </a:ext>
                </a:extLst>
              </p:cNvPr>
              <p:cNvSpPr/>
              <p:nvPr/>
            </p:nvSpPr>
            <p:spPr bwMode="auto">
              <a:xfrm>
                <a:off x="3412" y="2000"/>
                <a:ext cx="22" cy="11"/>
              </a:xfrm>
              <a:custGeom>
                <a:gdLst>
                  <a:gd name="T0" fmla="*/ 8 w 8"/>
                  <a:gd name="T1" fmla="*/ 1 h 4"/>
                  <a:gd name="T2" fmla="*/ 6 w 8"/>
                  <a:gd name="T3" fmla="*/ 1 h 4"/>
                  <a:gd name="T4" fmla="*/ 8 w 8"/>
                  <a:gd name="T5" fmla="*/ 2 h 4"/>
                  <a:gd name="T6" fmla="*/ 3 w 8"/>
                  <a:gd name="T7" fmla="*/ 4 h 4"/>
                  <a:gd name="T8" fmla="*/ 1 w 8"/>
                  <a:gd name="T9" fmla="*/ 4 h 4"/>
                  <a:gd name="T10" fmla="*/ 0 w 8"/>
                  <a:gd name="T11" fmla="*/ 3 h 4"/>
                  <a:gd name="T12" fmla="*/ 3 w 8"/>
                  <a:gd name="T13" fmla="*/ 3 h 4"/>
                  <a:gd name="T14" fmla="*/ 2 w 8"/>
                  <a:gd name="T15" fmla="*/ 2 h 4"/>
                  <a:gd name="T16" fmla="*/ 3 w 8"/>
                  <a:gd name="T17" fmla="*/ 2 h 4"/>
                  <a:gd name="T18" fmla="*/ 3 w 8"/>
                  <a:gd name="T19" fmla="*/ 1 h 4"/>
                  <a:gd name="T20" fmla="*/ 4 w 8"/>
                  <a:gd name="T21" fmla="*/ 1 h 4"/>
                  <a:gd name="T22" fmla="*/ 4 w 8"/>
                  <a:gd name="T23" fmla="*/ 3 h 4"/>
                  <a:gd name="T24" fmla="*/ 6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6" y="1"/>
                      <a:pt x="6" y="1"/>
                    </a:cubicBezTo>
                    <a:cubicBezTo>
                      <a:pt x="7" y="2"/>
                      <a:pt x="7" y="2"/>
                      <a:pt x="8" y="2"/>
                    </a:cubicBezTo>
                    <a:cubicBezTo>
                      <a:pt x="6" y="2"/>
                      <a:pt x="3" y="2"/>
                      <a:pt x="3" y="4"/>
                    </a:cubicBezTo>
                    <a:cubicBezTo>
                      <a:pt x="2" y="4"/>
                      <a:pt x="1" y="3"/>
                      <a:pt x="1" y="4"/>
                    </a:cubicBezTo>
                    <a:cubicBezTo>
                      <a:pt x="0" y="3"/>
                      <a:pt x="0" y="3"/>
                      <a:pt x="0" y="3"/>
                    </a:cubicBezTo>
                    <a:cubicBezTo>
                      <a:pt x="1" y="4"/>
                      <a:pt x="2" y="3"/>
                      <a:pt x="3" y="3"/>
                    </a:cubicBezTo>
                    <a:cubicBezTo>
                      <a:pt x="3" y="2"/>
                      <a:pt x="2" y="2"/>
                      <a:pt x="2" y="2"/>
                    </a:cubicBezTo>
                    <a:cubicBezTo>
                      <a:pt x="2" y="2"/>
                      <a:pt x="3" y="2"/>
                      <a:pt x="3" y="2"/>
                    </a:cubicBezTo>
                    <a:cubicBezTo>
                      <a:pt x="3" y="1"/>
                      <a:pt x="3" y="1"/>
                      <a:pt x="3" y="1"/>
                    </a:cubicBezTo>
                    <a:cubicBezTo>
                      <a:pt x="4" y="1"/>
                      <a:pt x="4" y="1"/>
                      <a:pt x="4" y="1"/>
                    </a:cubicBezTo>
                    <a:cubicBezTo>
                      <a:pt x="4" y="2"/>
                      <a:pt x="4" y="2"/>
                      <a:pt x="4" y="3"/>
                    </a:cubicBezTo>
                    <a:cubicBezTo>
                      <a:pt x="6" y="2"/>
                      <a:pt x="4" y="1"/>
                      <a:pt x="6" y="0"/>
                    </a:cubicBezTo>
                    <a:cubicBezTo>
                      <a:pt x="6" y="2"/>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0" name="Freeform 1796">
                <a:extLst>
                  <a:ext uri="{FF2B5EF4-FFF2-40B4-BE49-F238E27FC236}">
                    <a16:creationId xmlns:a16="http://schemas.microsoft.com/office/drawing/2014/main" id="{400844C3-627F-409D-B9A1-90151902CC1B}"/>
                  </a:ext>
                </a:extLst>
              </p:cNvPr>
              <p:cNvSpPr/>
              <p:nvPr/>
            </p:nvSpPr>
            <p:spPr bwMode="auto">
              <a:xfrm>
                <a:off x="4323" y="2000"/>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1" name="Freeform 1797">
                <a:extLst>
                  <a:ext uri="{FF2B5EF4-FFF2-40B4-BE49-F238E27FC236}">
                    <a16:creationId xmlns:a16="http://schemas.microsoft.com/office/drawing/2014/main" id="{91D90C27-AF3D-4DBB-9940-4BD21C2B6C4C}"/>
                  </a:ext>
                </a:extLst>
              </p:cNvPr>
              <p:cNvSpPr/>
              <p:nvPr/>
            </p:nvSpPr>
            <p:spPr bwMode="auto">
              <a:xfrm>
                <a:off x="2189" y="2003"/>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1" y="0"/>
                      <a:pt x="1" y="0"/>
                      <a:pt x="1"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2" name="Freeform 1798">
                <a:extLst>
                  <a:ext uri="{FF2B5EF4-FFF2-40B4-BE49-F238E27FC236}">
                    <a16:creationId xmlns:a16="http://schemas.microsoft.com/office/drawing/2014/main" id="{2FC6B180-270C-49ED-BC15-477E14C54706}"/>
                  </a:ext>
                </a:extLst>
              </p:cNvPr>
              <p:cNvSpPr/>
              <p:nvPr/>
            </p:nvSpPr>
            <p:spPr bwMode="auto">
              <a:xfrm>
                <a:off x="2376" y="2003"/>
                <a:ext cx="8" cy="5"/>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2"/>
                      <a:pt x="1" y="0"/>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3" name="Freeform 1799">
                <a:extLst>
                  <a:ext uri="{FF2B5EF4-FFF2-40B4-BE49-F238E27FC236}">
                    <a16:creationId xmlns:a16="http://schemas.microsoft.com/office/drawing/2014/main" id="{C158E757-66C4-4099-8F27-7428E1A19008}"/>
                  </a:ext>
                </a:extLst>
              </p:cNvPr>
              <p:cNvSpPr/>
              <p:nvPr/>
            </p:nvSpPr>
            <p:spPr bwMode="auto">
              <a:xfrm>
                <a:off x="2563" y="2003"/>
                <a:ext cx="160" cy="34"/>
              </a:xfrm>
              <a:custGeom>
                <a:gdLst>
                  <a:gd name="T0" fmla="*/ 60 w 60"/>
                  <a:gd name="T1" fmla="*/ 1 h 13"/>
                  <a:gd name="T2" fmla="*/ 50 w 60"/>
                  <a:gd name="T3" fmla="*/ 3 h 13"/>
                  <a:gd name="T4" fmla="*/ 49 w 60"/>
                  <a:gd name="T5" fmla="*/ 2 h 13"/>
                  <a:gd name="T6" fmla="*/ 48 w 60"/>
                  <a:gd name="T7" fmla="*/ 2 h 13"/>
                  <a:gd name="T8" fmla="*/ 43 w 60"/>
                  <a:gd name="T9" fmla="*/ 4 h 13"/>
                  <a:gd name="T10" fmla="*/ 42 w 60"/>
                  <a:gd name="T11" fmla="*/ 5 h 13"/>
                  <a:gd name="T12" fmla="*/ 38 w 60"/>
                  <a:gd name="T13" fmla="*/ 4 h 13"/>
                  <a:gd name="T14" fmla="*/ 38 w 60"/>
                  <a:gd name="T15" fmla="*/ 6 h 13"/>
                  <a:gd name="T16" fmla="*/ 29 w 60"/>
                  <a:gd name="T17" fmla="*/ 7 h 13"/>
                  <a:gd name="T18" fmla="*/ 24 w 60"/>
                  <a:gd name="T19" fmla="*/ 9 h 13"/>
                  <a:gd name="T20" fmla="*/ 23 w 60"/>
                  <a:gd name="T21" fmla="*/ 10 h 13"/>
                  <a:gd name="T22" fmla="*/ 22 w 60"/>
                  <a:gd name="T23" fmla="*/ 10 h 13"/>
                  <a:gd name="T24" fmla="*/ 14 w 60"/>
                  <a:gd name="T25" fmla="*/ 11 h 13"/>
                  <a:gd name="T26" fmla="*/ 10 w 60"/>
                  <a:gd name="T27" fmla="*/ 11 h 13"/>
                  <a:gd name="T28" fmla="*/ 7 w 60"/>
                  <a:gd name="T29" fmla="*/ 11 h 13"/>
                  <a:gd name="T30" fmla="*/ 2 w 60"/>
                  <a:gd name="T31" fmla="*/ 11 h 13"/>
                  <a:gd name="T32" fmla="*/ 0 w 60"/>
                  <a:gd name="T33" fmla="*/ 9 h 13"/>
                  <a:gd name="T34" fmla="*/ 1 w 60"/>
                  <a:gd name="T35" fmla="*/ 10 h 13"/>
                  <a:gd name="T36" fmla="*/ 2 w 60"/>
                  <a:gd name="T37" fmla="*/ 10 h 13"/>
                  <a:gd name="T38" fmla="*/ 7 w 60"/>
                  <a:gd name="T39" fmla="*/ 9 h 13"/>
                  <a:gd name="T40" fmla="*/ 5 w 60"/>
                  <a:gd name="T41" fmla="*/ 9 h 13"/>
                  <a:gd name="T42" fmla="*/ 5 w 60"/>
                  <a:gd name="T43" fmla="*/ 8 h 13"/>
                  <a:gd name="T44" fmla="*/ 10 w 60"/>
                  <a:gd name="T45" fmla="*/ 5 h 13"/>
                  <a:gd name="T46" fmla="*/ 18 w 60"/>
                  <a:gd name="T47" fmla="*/ 7 h 13"/>
                  <a:gd name="T48" fmla="*/ 23 w 60"/>
                  <a:gd name="T49" fmla="*/ 5 h 13"/>
                  <a:gd name="T50" fmla="*/ 34 w 60"/>
                  <a:gd name="T51" fmla="*/ 3 h 13"/>
                  <a:gd name="T52" fmla="*/ 36 w 60"/>
                  <a:gd name="T53" fmla="*/ 1 h 13"/>
                  <a:gd name="T54" fmla="*/ 38 w 60"/>
                  <a:gd name="T55" fmla="*/ 4 h 13"/>
                  <a:gd name="T56" fmla="*/ 38 w 60"/>
                  <a:gd name="T57" fmla="*/ 3 h 13"/>
                  <a:gd name="T58" fmla="*/ 40 w 60"/>
                  <a:gd name="T59" fmla="*/ 2 h 13"/>
                  <a:gd name="T60" fmla="*/ 42 w 60"/>
                  <a:gd name="T61" fmla="*/ 2 h 13"/>
                  <a:gd name="T62" fmla="*/ 42 w 60"/>
                  <a:gd name="T63" fmla="*/ 2 h 13"/>
                  <a:gd name="T64" fmla="*/ 45 w 60"/>
                  <a:gd name="T65" fmla="*/ 0 h 13"/>
                  <a:gd name="T66" fmla="*/ 43 w 60"/>
                  <a:gd name="T67" fmla="*/ 0 h 13"/>
                  <a:gd name="T68" fmla="*/ 47 w 60"/>
                  <a:gd name="T69" fmla="*/ 2 h 13"/>
                  <a:gd name="T70" fmla="*/ 49 w 60"/>
                  <a:gd name="T71" fmla="*/ 1 h 13"/>
                  <a:gd name="T72" fmla="*/ 52 w 60"/>
                  <a:gd name="T73" fmla="*/ 1 h 13"/>
                  <a:gd name="T74" fmla="*/ 59 w 60"/>
                  <a:gd name="T75"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
                    <a:moveTo>
                      <a:pt x="59" y="0"/>
                    </a:moveTo>
                    <a:cubicBezTo>
                      <a:pt x="60" y="1"/>
                      <a:pt x="60" y="1"/>
                      <a:pt x="60" y="1"/>
                    </a:cubicBezTo>
                    <a:cubicBezTo>
                      <a:pt x="57" y="1"/>
                      <a:pt x="53" y="2"/>
                      <a:pt x="51" y="3"/>
                    </a:cubicBezTo>
                    <a:cubicBezTo>
                      <a:pt x="50" y="3"/>
                      <a:pt x="50" y="3"/>
                      <a:pt x="50" y="3"/>
                    </a:cubicBezTo>
                    <a:cubicBezTo>
                      <a:pt x="50" y="3"/>
                      <a:pt x="51" y="3"/>
                      <a:pt x="51" y="3"/>
                    </a:cubicBezTo>
                    <a:cubicBezTo>
                      <a:pt x="50" y="2"/>
                      <a:pt x="50" y="3"/>
                      <a:pt x="49" y="2"/>
                    </a:cubicBezTo>
                    <a:cubicBezTo>
                      <a:pt x="49" y="3"/>
                      <a:pt x="49" y="3"/>
                      <a:pt x="49" y="3"/>
                    </a:cubicBezTo>
                    <a:cubicBezTo>
                      <a:pt x="49" y="2"/>
                      <a:pt x="48" y="2"/>
                      <a:pt x="48" y="2"/>
                    </a:cubicBezTo>
                    <a:cubicBezTo>
                      <a:pt x="47" y="2"/>
                      <a:pt x="47" y="2"/>
                      <a:pt x="46" y="2"/>
                    </a:cubicBezTo>
                    <a:cubicBezTo>
                      <a:pt x="46" y="4"/>
                      <a:pt x="44" y="3"/>
                      <a:pt x="43" y="4"/>
                    </a:cubicBezTo>
                    <a:cubicBezTo>
                      <a:pt x="45" y="5"/>
                      <a:pt x="45" y="5"/>
                      <a:pt x="45" y="5"/>
                    </a:cubicBezTo>
                    <a:cubicBezTo>
                      <a:pt x="43" y="5"/>
                      <a:pt x="43" y="6"/>
                      <a:pt x="42" y="5"/>
                    </a:cubicBezTo>
                    <a:cubicBezTo>
                      <a:pt x="42" y="4"/>
                      <a:pt x="43" y="6"/>
                      <a:pt x="43" y="4"/>
                    </a:cubicBezTo>
                    <a:cubicBezTo>
                      <a:pt x="42" y="3"/>
                      <a:pt x="40" y="5"/>
                      <a:pt x="38" y="4"/>
                    </a:cubicBezTo>
                    <a:cubicBezTo>
                      <a:pt x="37" y="5"/>
                      <a:pt x="37" y="5"/>
                      <a:pt x="37" y="5"/>
                    </a:cubicBezTo>
                    <a:cubicBezTo>
                      <a:pt x="37" y="6"/>
                      <a:pt x="38" y="7"/>
                      <a:pt x="38" y="6"/>
                    </a:cubicBezTo>
                    <a:cubicBezTo>
                      <a:pt x="38" y="7"/>
                      <a:pt x="36" y="6"/>
                      <a:pt x="35" y="7"/>
                    </a:cubicBezTo>
                    <a:cubicBezTo>
                      <a:pt x="35" y="6"/>
                      <a:pt x="32" y="8"/>
                      <a:pt x="29" y="7"/>
                    </a:cubicBezTo>
                    <a:cubicBezTo>
                      <a:pt x="28" y="8"/>
                      <a:pt x="26" y="9"/>
                      <a:pt x="25" y="10"/>
                    </a:cubicBezTo>
                    <a:cubicBezTo>
                      <a:pt x="24" y="9"/>
                      <a:pt x="24" y="9"/>
                      <a:pt x="24" y="9"/>
                    </a:cubicBezTo>
                    <a:cubicBezTo>
                      <a:pt x="23" y="9"/>
                      <a:pt x="23" y="9"/>
                      <a:pt x="22" y="10"/>
                    </a:cubicBezTo>
                    <a:cubicBezTo>
                      <a:pt x="23" y="10"/>
                      <a:pt x="23" y="10"/>
                      <a:pt x="23" y="10"/>
                    </a:cubicBezTo>
                    <a:cubicBezTo>
                      <a:pt x="22" y="10"/>
                      <a:pt x="22" y="10"/>
                      <a:pt x="22" y="10"/>
                    </a:cubicBezTo>
                    <a:cubicBezTo>
                      <a:pt x="22" y="10"/>
                      <a:pt x="22" y="10"/>
                      <a:pt x="22" y="10"/>
                    </a:cubicBezTo>
                    <a:cubicBezTo>
                      <a:pt x="22" y="9"/>
                      <a:pt x="22" y="9"/>
                      <a:pt x="22" y="9"/>
                    </a:cubicBezTo>
                    <a:cubicBezTo>
                      <a:pt x="19" y="10"/>
                      <a:pt x="17" y="9"/>
                      <a:pt x="14" y="11"/>
                    </a:cubicBezTo>
                    <a:cubicBezTo>
                      <a:pt x="13" y="10"/>
                      <a:pt x="13" y="10"/>
                      <a:pt x="13" y="10"/>
                    </a:cubicBezTo>
                    <a:cubicBezTo>
                      <a:pt x="12" y="11"/>
                      <a:pt x="12" y="11"/>
                      <a:pt x="10" y="11"/>
                    </a:cubicBezTo>
                    <a:cubicBezTo>
                      <a:pt x="8" y="9"/>
                      <a:pt x="8" y="13"/>
                      <a:pt x="5" y="12"/>
                    </a:cubicBezTo>
                    <a:cubicBezTo>
                      <a:pt x="6" y="11"/>
                      <a:pt x="7" y="12"/>
                      <a:pt x="7" y="11"/>
                    </a:cubicBezTo>
                    <a:cubicBezTo>
                      <a:pt x="5" y="9"/>
                      <a:pt x="3" y="12"/>
                      <a:pt x="1" y="12"/>
                    </a:cubicBezTo>
                    <a:cubicBezTo>
                      <a:pt x="2" y="11"/>
                      <a:pt x="2" y="11"/>
                      <a:pt x="2" y="11"/>
                    </a:cubicBezTo>
                    <a:cubicBezTo>
                      <a:pt x="0" y="10"/>
                      <a:pt x="0" y="10"/>
                      <a:pt x="0" y="10"/>
                    </a:cubicBezTo>
                    <a:cubicBezTo>
                      <a:pt x="0" y="10"/>
                      <a:pt x="0" y="10"/>
                      <a:pt x="0" y="9"/>
                    </a:cubicBezTo>
                    <a:cubicBezTo>
                      <a:pt x="1" y="9"/>
                      <a:pt x="1" y="9"/>
                      <a:pt x="1" y="9"/>
                    </a:cubicBezTo>
                    <a:cubicBezTo>
                      <a:pt x="1" y="10"/>
                      <a:pt x="1" y="10"/>
                      <a:pt x="1" y="10"/>
                    </a:cubicBezTo>
                    <a:cubicBezTo>
                      <a:pt x="2" y="11"/>
                      <a:pt x="2" y="11"/>
                      <a:pt x="2" y="11"/>
                    </a:cubicBezTo>
                    <a:cubicBezTo>
                      <a:pt x="2" y="11"/>
                      <a:pt x="2" y="10"/>
                      <a:pt x="2" y="10"/>
                    </a:cubicBezTo>
                    <a:cubicBezTo>
                      <a:pt x="2" y="12"/>
                      <a:pt x="5" y="10"/>
                      <a:pt x="6" y="10"/>
                    </a:cubicBezTo>
                    <a:cubicBezTo>
                      <a:pt x="7" y="9"/>
                      <a:pt x="7" y="9"/>
                      <a:pt x="7" y="9"/>
                    </a:cubicBezTo>
                    <a:cubicBezTo>
                      <a:pt x="6" y="8"/>
                      <a:pt x="5" y="10"/>
                      <a:pt x="3" y="10"/>
                    </a:cubicBezTo>
                    <a:cubicBezTo>
                      <a:pt x="4" y="9"/>
                      <a:pt x="5" y="10"/>
                      <a:pt x="5" y="9"/>
                    </a:cubicBezTo>
                    <a:cubicBezTo>
                      <a:pt x="2" y="9"/>
                      <a:pt x="2" y="9"/>
                      <a:pt x="2" y="9"/>
                    </a:cubicBezTo>
                    <a:cubicBezTo>
                      <a:pt x="2" y="8"/>
                      <a:pt x="4" y="9"/>
                      <a:pt x="5" y="8"/>
                    </a:cubicBezTo>
                    <a:cubicBezTo>
                      <a:pt x="5" y="9"/>
                      <a:pt x="7" y="8"/>
                      <a:pt x="8" y="8"/>
                    </a:cubicBezTo>
                    <a:cubicBezTo>
                      <a:pt x="8" y="7"/>
                      <a:pt x="11" y="7"/>
                      <a:pt x="10" y="5"/>
                    </a:cubicBezTo>
                    <a:cubicBezTo>
                      <a:pt x="11" y="6"/>
                      <a:pt x="11" y="7"/>
                      <a:pt x="11" y="7"/>
                    </a:cubicBezTo>
                    <a:cubicBezTo>
                      <a:pt x="13" y="7"/>
                      <a:pt x="16" y="6"/>
                      <a:pt x="18" y="7"/>
                    </a:cubicBezTo>
                    <a:cubicBezTo>
                      <a:pt x="18" y="6"/>
                      <a:pt x="18" y="6"/>
                      <a:pt x="18" y="6"/>
                    </a:cubicBezTo>
                    <a:cubicBezTo>
                      <a:pt x="20" y="7"/>
                      <a:pt x="22" y="4"/>
                      <a:pt x="23" y="5"/>
                    </a:cubicBezTo>
                    <a:cubicBezTo>
                      <a:pt x="24" y="6"/>
                      <a:pt x="25" y="3"/>
                      <a:pt x="26" y="5"/>
                    </a:cubicBezTo>
                    <a:cubicBezTo>
                      <a:pt x="28" y="2"/>
                      <a:pt x="32" y="4"/>
                      <a:pt x="34" y="3"/>
                    </a:cubicBezTo>
                    <a:cubicBezTo>
                      <a:pt x="34" y="2"/>
                      <a:pt x="34" y="2"/>
                      <a:pt x="34" y="2"/>
                    </a:cubicBezTo>
                    <a:cubicBezTo>
                      <a:pt x="36" y="1"/>
                      <a:pt x="36" y="1"/>
                      <a:pt x="36" y="1"/>
                    </a:cubicBezTo>
                    <a:cubicBezTo>
                      <a:pt x="36" y="1"/>
                      <a:pt x="36" y="1"/>
                      <a:pt x="35" y="2"/>
                    </a:cubicBezTo>
                    <a:cubicBezTo>
                      <a:pt x="36" y="3"/>
                      <a:pt x="37" y="4"/>
                      <a:pt x="38" y="4"/>
                    </a:cubicBezTo>
                    <a:cubicBezTo>
                      <a:pt x="38" y="3"/>
                      <a:pt x="38" y="3"/>
                      <a:pt x="38" y="3"/>
                    </a:cubicBezTo>
                    <a:cubicBezTo>
                      <a:pt x="38" y="3"/>
                      <a:pt x="38" y="3"/>
                      <a:pt x="38" y="3"/>
                    </a:cubicBezTo>
                    <a:cubicBezTo>
                      <a:pt x="39" y="3"/>
                      <a:pt x="38" y="0"/>
                      <a:pt x="40" y="1"/>
                    </a:cubicBezTo>
                    <a:cubicBezTo>
                      <a:pt x="40" y="2"/>
                      <a:pt x="40" y="2"/>
                      <a:pt x="40" y="2"/>
                    </a:cubicBezTo>
                    <a:cubicBezTo>
                      <a:pt x="40" y="2"/>
                      <a:pt x="41" y="2"/>
                      <a:pt x="41" y="2"/>
                    </a:cubicBezTo>
                    <a:cubicBezTo>
                      <a:pt x="42" y="2"/>
                      <a:pt x="42" y="2"/>
                      <a:pt x="42" y="2"/>
                    </a:cubicBezTo>
                    <a:cubicBezTo>
                      <a:pt x="42" y="2"/>
                      <a:pt x="42" y="2"/>
                      <a:pt x="42" y="2"/>
                    </a:cubicBezTo>
                    <a:cubicBezTo>
                      <a:pt x="42" y="2"/>
                      <a:pt x="42" y="2"/>
                      <a:pt x="42" y="2"/>
                    </a:cubicBezTo>
                    <a:cubicBezTo>
                      <a:pt x="44" y="0"/>
                      <a:pt x="46" y="5"/>
                      <a:pt x="46" y="1"/>
                    </a:cubicBezTo>
                    <a:cubicBezTo>
                      <a:pt x="45" y="0"/>
                      <a:pt x="45" y="0"/>
                      <a:pt x="45" y="0"/>
                    </a:cubicBezTo>
                    <a:cubicBezTo>
                      <a:pt x="44" y="0"/>
                      <a:pt x="44" y="1"/>
                      <a:pt x="43" y="1"/>
                    </a:cubicBezTo>
                    <a:cubicBezTo>
                      <a:pt x="43" y="0"/>
                      <a:pt x="43" y="0"/>
                      <a:pt x="43" y="0"/>
                    </a:cubicBezTo>
                    <a:cubicBezTo>
                      <a:pt x="44" y="0"/>
                      <a:pt x="45" y="0"/>
                      <a:pt x="46" y="0"/>
                    </a:cubicBezTo>
                    <a:cubicBezTo>
                      <a:pt x="45" y="1"/>
                      <a:pt x="47" y="1"/>
                      <a:pt x="47" y="2"/>
                    </a:cubicBezTo>
                    <a:cubicBezTo>
                      <a:pt x="48" y="1"/>
                      <a:pt x="48" y="2"/>
                      <a:pt x="49" y="1"/>
                    </a:cubicBezTo>
                    <a:cubicBezTo>
                      <a:pt x="49" y="1"/>
                      <a:pt x="49" y="1"/>
                      <a:pt x="49" y="1"/>
                    </a:cubicBezTo>
                    <a:cubicBezTo>
                      <a:pt x="51" y="1"/>
                      <a:pt x="51" y="1"/>
                      <a:pt x="51" y="1"/>
                    </a:cubicBezTo>
                    <a:cubicBezTo>
                      <a:pt x="52" y="1"/>
                      <a:pt x="52" y="1"/>
                      <a:pt x="52" y="1"/>
                    </a:cubicBezTo>
                    <a:cubicBezTo>
                      <a:pt x="53" y="1"/>
                      <a:pt x="52" y="1"/>
                      <a:pt x="54" y="0"/>
                    </a:cubicBezTo>
                    <a:cubicBezTo>
                      <a:pt x="55" y="1"/>
                      <a:pt x="57" y="0"/>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4" name="Freeform 1800">
                <a:extLst>
                  <a:ext uri="{FF2B5EF4-FFF2-40B4-BE49-F238E27FC236}">
                    <a16:creationId xmlns:a16="http://schemas.microsoft.com/office/drawing/2014/main" id="{67CC722A-F2F8-4D4D-9B20-98C69F48FA5E}"/>
                  </a:ext>
                </a:extLst>
              </p:cNvPr>
              <p:cNvSpPr/>
              <p:nvPr/>
            </p:nvSpPr>
            <p:spPr bwMode="auto">
              <a:xfrm>
                <a:off x="2319" y="2003"/>
                <a:ext cx="6"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5" name="Freeform 1801">
                <a:extLst>
                  <a:ext uri="{FF2B5EF4-FFF2-40B4-BE49-F238E27FC236}">
                    <a16:creationId xmlns:a16="http://schemas.microsoft.com/office/drawing/2014/main" id="{647659B9-593C-4980-824D-34A7EE9AF0E7}"/>
                  </a:ext>
                </a:extLst>
              </p:cNvPr>
              <p:cNvSpPr/>
              <p:nvPr/>
            </p:nvSpPr>
            <p:spPr bwMode="auto">
              <a:xfrm>
                <a:off x="3559" y="2003"/>
                <a:ext cx="5" cy="8"/>
              </a:xfrm>
              <a:custGeom>
                <a:gdLst>
                  <a:gd name="T0" fmla="*/ 2 w 2"/>
                  <a:gd name="T1" fmla="*/ 0 h 3"/>
                  <a:gd name="T2" fmla="*/ 0 w 2"/>
                  <a:gd name="T3" fmla="*/ 3 h 3"/>
                  <a:gd name="T4" fmla="*/ 1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1" y="1"/>
                      <a:pt x="2" y="3"/>
                      <a:pt x="0" y="3"/>
                    </a:cubicBezTo>
                    <a:cubicBezTo>
                      <a:pt x="1" y="3"/>
                      <a:pt x="1" y="2"/>
                      <a:pt x="1" y="2"/>
                    </a:cubicBezTo>
                    <a:cubicBezTo>
                      <a:pt x="2"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6" name="Freeform 1802">
                <a:extLst>
                  <a:ext uri="{FF2B5EF4-FFF2-40B4-BE49-F238E27FC236}">
                    <a16:creationId xmlns:a16="http://schemas.microsoft.com/office/drawing/2014/main" id="{69F6EBAE-8700-47C4-BF13-6E1CB344AE06}"/>
                  </a:ext>
                </a:extLst>
              </p:cNvPr>
              <p:cNvSpPr/>
              <p:nvPr/>
            </p:nvSpPr>
            <p:spPr bwMode="auto">
              <a:xfrm>
                <a:off x="4099" y="2003"/>
                <a:ext cx="8" cy="5"/>
              </a:xfrm>
              <a:custGeom>
                <a:gdLst>
                  <a:gd name="T0" fmla="*/ 1 w 3"/>
                  <a:gd name="T1" fmla="*/ 1 h 2"/>
                  <a:gd name="T2" fmla="*/ 0 w 3"/>
                  <a:gd name="T3" fmla="*/ 1 h 2"/>
                  <a:gd name="T4" fmla="*/ 1 w 3"/>
                  <a:gd name="T5" fmla="*/ 1 h 2"/>
                </a:gdLst>
                <a:cxnLst>
                  <a:cxn ang="0">
                    <a:pos x="T0" y="T1"/>
                  </a:cxn>
                  <a:cxn ang="0">
                    <a:pos x="T2" y="T3"/>
                  </a:cxn>
                  <a:cxn ang="0">
                    <a:pos x="T4" y="T5"/>
                  </a:cxn>
                </a:cxnLst>
                <a:rect l="0" t="0" r="r" b="b"/>
                <a:pathLst>
                  <a:path w="3" h="2">
                    <a:moveTo>
                      <a:pt x="1" y="1"/>
                    </a:moveTo>
                    <a:cubicBezTo>
                      <a:pt x="1" y="1"/>
                      <a:pt x="0" y="2"/>
                      <a:pt x="0" y="1"/>
                    </a:cubicBezTo>
                    <a:cubicBezTo>
                      <a:pt x="0" y="0"/>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7" name="Freeform 1803">
                <a:extLst>
                  <a:ext uri="{FF2B5EF4-FFF2-40B4-BE49-F238E27FC236}">
                    <a16:creationId xmlns:a16="http://schemas.microsoft.com/office/drawing/2014/main" id="{35416885-50C4-4723-9FA9-5F900306DA94}"/>
                  </a:ext>
                </a:extLst>
              </p:cNvPr>
              <p:cNvSpPr/>
              <p:nvPr/>
            </p:nvSpPr>
            <p:spPr bwMode="auto">
              <a:xfrm>
                <a:off x="4029" y="2003"/>
                <a:ext cx="51" cy="32"/>
              </a:xfrm>
              <a:custGeom>
                <a:gdLst>
                  <a:gd name="T0" fmla="*/ 19 w 19"/>
                  <a:gd name="T1" fmla="*/ 1 h 12"/>
                  <a:gd name="T2" fmla="*/ 17 w 19"/>
                  <a:gd name="T3" fmla="*/ 3 h 12"/>
                  <a:gd name="T4" fmla="*/ 15 w 19"/>
                  <a:gd name="T5" fmla="*/ 4 h 12"/>
                  <a:gd name="T6" fmla="*/ 16 w 19"/>
                  <a:gd name="T7" fmla="*/ 4 h 12"/>
                  <a:gd name="T8" fmla="*/ 7 w 19"/>
                  <a:gd name="T9" fmla="*/ 10 h 12"/>
                  <a:gd name="T10" fmla="*/ 6 w 19"/>
                  <a:gd name="T11" fmla="*/ 11 h 12"/>
                  <a:gd name="T12" fmla="*/ 4 w 19"/>
                  <a:gd name="T13" fmla="*/ 12 h 12"/>
                  <a:gd name="T14" fmla="*/ 4 w 19"/>
                  <a:gd name="T15" fmla="*/ 12 h 12"/>
                  <a:gd name="T16" fmla="*/ 3 w 19"/>
                  <a:gd name="T17" fmla="*/ 12 h 12"/>
                  <a:gd name="T18" fmla="*/ 5 w 19"/>
                  <a:gd name="T19" fmla="*/ 8 h 12"/>
                  <a:gd name="T20" fmla="*/ 2 w 19"/>
                  <a:gd name="T21" fmla="*/ 11 h 12"/>
                  <a:gd name="T22" fmla="*/ 0 w 19"/>
                  <a:gd name="T23" fmla="*/ 11 h 12"/>
                  <a:gd name="T24" fmla="*/ 4 w 19"/>
                  <a:gd name="T25" fmla="*/ 6 h 12"/>
                  <a:gd name="T26" fmla="*/ 9 w 19"/>
                  <a:gd name="T27" fmla="*/ 4 h 12"/>
                  <a:gd name="T28" fmla="*/ 16 w 19"/>
                  <a:gd name="T29" fmla="*/ 1 h 12"/>
                  <a:gd name="T30" fmla="*/ 19 w 19"/>
                  <a:gd name="T3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2">
                    <a:moveTo>
                      <a:pt x="19" y="1"/>
                    </a:moveTo>
                    <a:cubicBezTo>
                      <a:pt x="18" y="1"/>
                      <a:pt x="18" y="2"/>
                      <a:pt x="17" y="3"/>
                    </a:cubicBezTo>
                    <a:cubicBezTo>
                      <a:pt x="16" y="3"/>
                      <a:pt x="16" y="3"/>
                      <a:pt x="15" y="4"/>
                    </a:cubicBezTo>
                    <a:cubicBezTo>
                      <a:pt x="16" y="4"/>
                      <a:pt x="16" y="4"/>
                      <a:pt x="16" y="4"/>
                    </a:cubicBezTo>
                    <a:cubicBezTo>
                      <a:pt x="13" y="6"/>
                      <a:pt x="11" y="11"/>
                      <a:pt x="7" y="10"/>
                    </a:cubicBezTo>
                    <a:cubicBezTo>
                      <a:pt x="6" y="11"/>
                      <a:pt x="6" y="11"/>
                      <a:pt x="6" y="11"/>
                    </a:cubicBezTo>
                    <a:cubicBezTo>
                      <a:pt x="5" y="10"/>
                      <a:pt x="4" y="12"/>
                      <a:pt x="4" y="12"/>
                    </a:cubicBezTo>
                    <a:cubicBezTo>
                      <a:pt x="4" y="12"/>
                      <a:pt x="4" y="12"/>
                      <a:pt x="4" y="12"/>
                    </a:cubicBezTo>
                    <a:cubicBezTo>
                      <a:pt x="3" y="12"/>
                      <a:pt x="3" y="12"/>
                      <a:pt x="3" y="12"/>
                    </a:cubicBezTo>
                    <a:cubicBezTo>
                      <a:pt x="3" y="11"/>
                      <a:pt x="5" y="9"/>
                      <a:pt x="5" y="8"/>
                    </a:cubicBezTo>
                    <a:cubicBezTo>
                      <a:pt x="5" y="9"/>
                      <a:pt x="2" y="8"/>
                      <a:pt x="2" y="11"/>
                    </a:cubicBezTo>
                    <a:cubicBezTo>
                      <a:pt x="0" y="11"/>
                      <a:pt x="0" y="11"/>
                      <a:pt x="0" y="11"/>
                    </a:cubicBezTo>
                    <a:cubicBezTo>
                      <a:pt x="2" y="10"/>
                      <a:pt x="5" y="8"/>
                      <a:pt x="4" y="6"/>
                    </a:cubicBezTo>
                    <a:cubicBezTo>
                      <a:pt x="5" y="4"/>
                      <a:pt x="8" y="6"/>
                      <a:pt x="9" y="4"/>
                    </a:cubicBezTo>
                    <a:cubicBezTo>
                      <a:pt x="12" y="3"/>
                      <a:pt x="15" y="3"/>
                      <a:pt x="16" y="1"/>
                    </a:cubicBezTo>
                    <a:cubicBezTo>
                      <a:pt x="18" y="2"/>
                      <a:pt x="18"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8" name="Freeform 1804">
                <a:extLst>
                  <a:ext uri="{FF2B5EF4-FFF2-40B4-BE49-F238E27FC236}">
                    <a16:creationId xmlns:a16="http://schemas.microsoft.com/office/drawing/2014/main" id="{1FC0B7E1-2469-4ABA-9A7C-6C207C08C1A0}"/>
                  </a:ext>
                </a:extLst>
              </p:cNvPr>
              <p:cNvSpPr/>
              <p:nvPr/>
            </p:nvSpPr>
            <p:spPr bwMode="auto">
              <a:xfrm>
                <a:off x="2360" y="2003"/>
                <a:ext cx="13" cy="13"/>
              </a:xfrm>
              <a:custGeom>
                <a:gdLst>
                  <a:gd name="T0" fmla="*/ 5 w 5"/>
                  <a:gd name="T1" fmla="*/ 1 h 5"/>
                  <a:gd name="T2" fmla="*/ 4 w 5"/>
                  <a:gd name="T3" fmla="*/ 2 h 5"/>
                  <a:gd name="T4" fmla="*/ 3 w 5"/>
                  <a:gd name="T5" fmla="*/ 1 h 5"/>
                  <a:gd name="T6" fmla="*/ 3 w 5"/>
                  <a:gd name="T7" fmla="*/ 3 h 5"/>
                  <a:gd name="T8" fmla="*/ 3 w 5"/>
                  <a:gd name="T9" fmla="*/ 3 h 5"/>
                  <a:gd name="T10" fmla="*/ 0 w 5"/>
                  <a:gd name="T11" fmla="*/ 3 h 5"/>
                  <a:gd name="T12" fmla="*/ 5 w 5"/>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cubicBezTo>
                      <a:pt x="5" y="2"/>
                      <a:pt x="4" y="2"/>
                      <a:pt x="4" y="2"/>
                    </a:cubicBezTo>
                    <a:cubicBezTo>
                      <a:pt x="3" y="1"/>
                      <a:pt x="3" y="1"/>
                      <a:pt x="3" y="1"/>
                    </a:cubicBezTo>
                    <a:cubicBezTo>
                      <a:pt x="3" y="2"/>
                      <a:pt x="3" y="2"/>
                      <a:pt x="3" y="3"/>
                    </a:cubicBezTo>
                    <a:cubicBezTo>
                      <a:pt x="3" y="3"/>
                      <a:pt x="3" y="3"/>
                      <a:pt x="3" y="3"/>
                    </a:cubicBezTo>
                    <a:cubicBezTo>
                      <a:pt x="2" y="2"/>
                      <a:pt x="1" y="5"/>
                      <a:pt x="0" y="3"/>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9" name="Freeform 1805">
                <a:extLst>
                  <a:ext uri="{FF2B5EF4-FFF2-40B4-BE49-F238E27FC236}">
                    <a16:creationId xmlns:a16="http://schemas.microsoft.com/office/drawing/2014/main" id="{F6BDCBDD-3FDA-48AA-9F01-CEF9691B9BF9}"/>
                  </a:ext>
                </a:extLst>
              </p:cNvPr>
              <p:cNvSpPr/>
              <p:nvPr/>
            </p:nvSpPr>
            <p:spPr bwMode="auto">
              <a:xfrm>
                <a:off x="3265" y="2005"/>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0" name="Freeform 1806">
                <a:extLst>
                  <a:ext uri="{FF2B5EF4-FFF2-40B4-BE49-F238E27FC236}">
                    <a16:creationId xmlns:a16="http://schemas.microsoft.com/office/drawing/2014/main" id="{EA24196B-35D6-43F3-AA80-07E2C7C20741}"/>
                  </a:ext>
                </a:extLst>
              </p:cNvPr>
              <p:cNvSpPr/>
              <p:nvPr/>
            </p:nvSpPr>
            <p:spPr bwMode="auto">
              <a:xfrm>
                <a:off x="3311" y="2005"/>
                <a:ext cx="131" cy="43"/>
              </a:xfrm>
              <a:custGeom>
                <a:gdLst>
                  <a:gd name="T0" fmla="*/ 47 w 49"/>
                  <a:gd name="T1" fmla="*/ 2 h 16"/>
                  <a:gd name="T2" fmla="*/ 44 w 49"/>
                  <a:gd name="T3" fmla="*/ 3 h 16"/>
                  <a:gd name="T4" fmla="*/ 44 w 49"/>
                  <a:gd name="T5" fmla="*/ 4 h 16"/>
                  <a:gd name="T6" fmla="*/ 43 w 49"/>
                  <a:gd name="T7" fmla="*/ 5 h 16"/>
                  <a:gd name="T8" fmla="*/ 43 w 49"/>
                  <a:gd name="T9" fmla="*/ 7 h 16"/>
                  <a:gd name="T10" fmla="*/ 41 w 49"/>
                  <a:gd name="T11" fmla="*/ 7 h 16"/>
                  <a:gd name="T12" fmla="*/ 38 w 49"/>
                  <a:gd name="T13" fmla="*/ 7 h 16"/>
                  <a:gd name="T14" fmla="*/ 36 w 49"/>
                  <a:gd name="T15" fmla="*/ 5 h 16"/>
                  <a:gd name="T16" fmla="*/ 32 w 49"/>
                  <a:gd name="T17" fmla="*/ 5 h 16"/>
                  <a:gd name="T18" fmla="*/ 33 w 49"/>
                  <a:gd name="T19" fmla="*/ 7 h 16"/>
                  <a:gd name="T20" fmla="*/ 31 w 49"/>
                  <a:gd name="T21" fmla="*/ 8 h 16"/>
                  <a:gd name="T22" fmla="*/ 34 w 49"/>
                  <a:gd name="T23" fmla="*/ 8 h 16"/>
                  <a:gd name="T24" fmla="*/ 31 w 49"/>
                  <a:gd name="T25" fmla="*/ 8 h 16"/>
                  <a:gd name="T26" fmla="*/ 31 w 49"/>
                  <a:gd name="T27" fmla="*/ 7 h 16"/>
                  <a:gd name="T28" fmla="*/ 29 w 49"/>
                  <a:gd name="T29" fmla="*/ 9 h 16"/>
                  <a:gd name="T30" fmla="*/ 27 w 49"/>
                  <a:gd name="T31" fmla="*/ 10 h 16"/>
                  <a:gd name="T32" fmla="*/ 21 w 49"/>
                  <a:gd name="T33" fmla="*/ 11 h 16"/>
                  <a:gd name="T34" fmla="*/ 14 w 49"/>
                  <a:gd name="T35" fmla="*/ 14 h 16"/>
                  <a:gd name="T36" fmla="*/ 6 w 49"/>
                  <a:gd name="T37" fmla="*/ 15 h 16"/>
                  <a:gd name="T38" fmla="*/ 4 w 49"/>
                  <a:gd name="T39" fmla="*/ 15 h 16"/>
                  <a:gd name="T40" fmla="*/ 3 w 49"/>
                  <a:gd name="T41" fmla="*/ 14 h 16"/>
                  <a:gd name="T42" fmla="*/ 2 w 49"/>
                  <a:gd name="T43" fmla="*/ 12 h 16"/>
                  <a:gd name="T44" fmla="*/ 6 w 49"/>
                  <a:gd name="T45" fmla="*/ 12 h 16"/>
                  <a:gd name="T46" fmla="*/ 11 w 49"/>
                  <a:gd name="T47" fmla="*/ 11 h 16"/>
                  <a:gd name="T48" fmla="*/ 8 w 49"/>
                  <a:gd name="T49" fmla="*/ 11 h 16"/>
                  <a:gd name="T50" fmla="*/ 16 w 49"/>
                  <a:gd name="T51" fmla="*/ 7 h 16"/>
                  <a:gd name="T52" fmla="*/ 19 w 49"/>
                  <a:gd name="T53" fmla="*/ 8 h 16"/>
                  <a:gd name="T54" fmla="*/ 21 w 49"/>
                  <a:gd name="T55" fmla="*/ 9 h 16"/>
                  <a:gd name="T56" fmla="*/ 24 w 49"/>
                  <a:gd name="T57" fmla="*/ 8 h 16"/>
                  <a:gd name="T58" fmla="*/ 22 w 49"/>
                  <a:gd name="T59" fmla="*/ 7 h 16"/>
                  <a:gd name="T60" fmla="*/ 26 w 49"/>
                  <a:gd name="T61" fmla="*/ 5 h 16"/>
                  <a:gd name="T62" fmla="*/ 36 w 49"/>
                  <a:gd name="T63" fmla="*/ 2 h 16"/>
                  <a:gd name="T64" fmla="*/ 38 w 49"/>
                  <a:gd name="T65" fmla="*/ 3 h 16"/>
                  <a:gd name="T66" fmla="*/ 40 w 49"/>
                  <a:gd name="T67" fmla="*/ 6 h 16"/>
                  <a:gd name="T68" fmla="*/ 43 w 49"/>
                  <a:gd name="T69" fmla="*/ 4 h 16"/>
                  <a:gd name="T70" fmla="*/ 41 w 49"/>
                  <a:gd name="T71" fmla="*/ 3 h 16"/>
                  <a:gd name="T72" fmla="*/ 41 w 49"/>
                  <a:gd name="T73" fmla="*/ 2 h 16"/>
                  <a:gd name="T74" fmla="*/ 43 w 49"/>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6">
                    <a:moveTo>
                      <a:pt x="49" y="1"/>
                    </a:moveTo>
                    <a:cubicBezTo>
                      <a:pt x="49" y="2"/>
                      <a:pt x="47" y="0"/>
                      <a:pt x="47" y="2"/>
                    </a:cubicBezTo>
                    <a:cubicBezTo>
                      <a:pt x="46" y="2"/>
                      <a:pt x="44" y="2"/>
                      <a:pt x="43" y="3"/>
                    </a:cubicBezTo>
                    <a:cubicBezTo>
                      <a:pt x="44" y="3"/>
                      <a:pt x="44" y="3"/>
                      <a:pt x="44" y="3"/>
                    </a:cubicBezTo>
                    <a:cubicBezTo>
                      <a:pt x="44" y="3"/>
                      <a:pt x="44" y="3"/>
                      <a:pt x="44" y="3"/>
                    </a:cubicBezTo>
                    <a:cubicBezTo>
                      <a:pt x="44" y="4"/>
                      <a:pt x="44" y="4"/>
                      <a:pt x="44" y="4"/>
                    </a:cubicBezTo>
                    <a:cubicBezTo>
                      <a:pt x="45" y="4"/>
                      <a:pt x="45" y="4"/>
                      <a:pt x="45" y="4"/>
                    </a:cubicBezTo>
                    <a:cubicBezTo>
                      <a:pt x="43" y="5"/>
                      <a:pt x="43" y="5"/>
                      <a:pt x="43" y="5"/>
                    </a:cubicBezTo>
                    <a:cubicBezTo>
                      <a:pt x="44" y="5"/>
                      <a:pt x="44" y="5"/>
                      <a:pt x="44" y="5"/>
                    </a:cubicBezTo>
                    <a:cubicBezTo>
                      <a:pt x="45" y="7"/>
                      <a:pt x="42" y="6"/>
                      <a:pt x="43" y="7"/>
                    </a:cubicBezTo>
                    <a:cubicBezTo>
                      <a:pt x="43" y="8"/>
                      <a:pt x="42" y="8"/>
                      <a:pt x="41" y="8"/>
                    </a:cubicBezTo>
                    <a:cubicBezTo>
                      <a:pt x="41" y="7"/>
                      <a:pt x="41" y="7"/>
                      <a:pt x="41" y="7"/>
                    </a:cubicBezTo>
                    <a:cubicBezTo>
                      <a:pt x="40" y="7"/>
                      <a:pt x="39" y="7"/>
                      <a:pt x="39" y="8"/>
                    </a:cubicBezTo>
                    <a:cubicBezTo>
                      <a:pt x="39" y="7"/>
                      <a:pt x="38" y="7"/>
                      <a:pt x="38" y="7"/>
                    </a:cubicBezTo>
                    <a:cubicBezTo>
                      <a:pt x="38" y="7"/>
                      <a:pt x="38" y="7"/>
                      <a:pt x="38" y="6"/>
                    </a:cubicBezTo>
                    <a:cubicBezTo>
                      <a:pt x="38" y="5"/>
                      <a:pt x="37" y="5"/>
                      <a:pt x="36" y="5"/>
                    </a:cubicBezTo>
                    <a:cubicBezTo>
                      <a:pt x="35" y="5"/>
                      <a:pt x="36" y="6"/>
                      <a:pt x="35" y="6"/>
                    </a:cubicBezTo>
                    <a:cubicBezTo>
                      <a:pt x="35" y="5"/>
                      <a:pt x="33" y="5"/>
                      <a:pt x="32" y="5"/>
                    </a:cubicBezTo>
                    <a:cubicBezTo>
                      <a:pt x="31" y="6"/>
                      <a:pt x="31" y="6"/>
                      <a:pt x="31" y="6"/>
                    </a:cubicBezTo>
                    <a:cubicBezTo>
                      <a:pt x="33" y="7"/>
                      <a:pt x="33" y="7"/>
                      <a:pt x="33" y="7"/>
                    </a:cubicBezTo>
                    <a:cubicBezTo>
                      <a:pt x="33" y="7"/>
                      <a:pt x="31" y="7"/>
                      <a:pt x="31" y="8"/>
                    </a:cubicBezTo>
                    <a:cubicBezTo>
                      <a:pt x="31" y="8"/>
                      <a:pt x="31" y="8"/>
                      <a:pt x="31" y="8"/>
                    </a:cubicBezTo>
                    <a:cubicBezTo>
                      <a:pt x="32" y="8"/>
                      <a:pt x="33" y="8"/>
                      <a:pt x="34" y="7"/>
                    </a:cubicBezTo>
                    <a:cubicBezTo>
                      <a:pt x="34" y="8"/>
                      <a:pt x="34" y="8"/>
                      <a:pt x="34" y="8"/>
                    </a:cubicBezTo>
                    <a:cubicBezTo>
                      <a:pt x="34" y="8"/>
                      <a:pt x="32" y="10"/>
                      <a:pt x="31" y="9"/>
                    </a:cubicBezTo>
                    <a:cubicBezTo>
                      <a:pt x="31" y="8"/>
                      <a:pt x="32" y="8"/>
                      <a:pt x="31" y="8"/>
                    </a:cubicBezTo>
                    <a:cubicBezTo>
                      <a:pt x="31" y="8"/>
                      <a:pt x="31" y="8"/>
                      <a:pt x="31" y="8"/>
                    </a:cubicBezTo>
                    <a:cubicBezTo>
                      <a:pt x="31" y="7"/>
                      <a:pt x="31" y="7"/>
                      <a:pt x="31" y="7"/>
                    </a:cubicBezTo>
                    <a:cubicBezTo>
                      <a:pt x="30" y="7"/>
                      <a:pt x="30" y="6"/>
                      <a:pt x="29" y="7"/>
                    </a:cubicBezTo>
                    <a:cubicBezTo>
                      <a:pt x="30" y="8"/>
                      <a:pt x="30" y="9"/>
                      <a:pt x="29" y="9"/>
                    </a:cubicBezTo>
                    <a:cubicBezTo>
                      <a:pt x="28" y="9"/>
                      <a:pt x="27" y="9"/>
                      <a:pt x="27" y="10"/>
                    </a:cubicBezTo>
                    <a:cubicBezTo>
                      <a:pt x="27" y="10"/>
                      <a:pt x="27" y="10"/>
                      <a:pt x="27" y="10"/>
                    </a:cubicBezTo>
                    <a:cubicBezTo>
                      <a:pt x="24" y="11"/>
                      <a:pt x="21" y="9"/>
                      <a:pt x="19" y="10"/>
                    </a:cubicBezTo>
                    <a:cubicBezTo>
                      <a:pt x="21" y="11"/>
                      <a:pt x="21" y="11"/>
                      <a:pt x="21" y="11"/>
                    </a:cubicBezTo>
                    <a:cubicBezTo>
                      <a:pt x="17" y="10"/>
                      <a:pt x="20" y="15"/>
                      <a:pt x="16" y="13"/>
                    </a:cubicBezTo>
                    <a:cubicBezTo>
                      <a:pt x="15" y="14"/>
                      <a:pt x="13" y="12"/>
                      <a:pt x="14" y="14"/>
                    </a:cubicBezTo>
                    <a:cubicBezTo>
                      <a:pt x="11" y="14"/>
                      <a:pt x="9" y="15"/>
                      <a:pt x="8" y="14"/>
                    </a:cubicBezTo>
                    <a:cubicBezTo>
                      <a:pt x="6" y="15"/>
                      <a:pt x="6" y="15"/>
                      <a:pt x="6" y="15"/>
                    </a:cubicBezTo>
                    <a:cubicBezTo>
                      <a:pt x="6" y="13"/>
                      <a:pt x="5" y="15"/>
                      <a:pt x="5" y="14"/>
                    </a:cubicBezTo>
                    <a:cubicBezTo>
                      <a:pt x="4" y="15"/>
                      <a:pt x="4" y="15"/>
                      <a:pt x="4" y="15"/>
                    </a:cubicBezTo>
                    <a:cubicBezTo>
                      <a:pt x="4" y="15"/>
                      <a:pt x="4" y="15"/>
                      <a:pt x="4" y="15"/>
                    </a:cubicBezTo>
                    <a:cubicBezTo>
                      <a:pt x="5" y="16"/>
                      <a:pt x="3" y="14"/>
                      <a:pt x="3" y="14"/>
                    </a:cubicBezTo>
                    <a:cubicBezTo>
                      <a:pt x="2" y="12"/>
                      <a:pt x="1" y="14"/>
                      <a:pt x="0" y="13"/>
                    </a:cubicBezTo>
                    <a:cubicBezTo>
                      <a:pt x="2" y="12"/>
                      <a:pt x="2" y="12"/>
                      <a:pt x="2" y="12"/>
                    </a:cubicBezTo>
                    <a:cubicBezTo>
                      <a:pt x="4" y="12"/>
                      <a:pt x="5" y="11"/>
                      <a:pt x="7" y="11"/>
                    </a:cubicBezTo>
                    <a:cubicBezTo>
                      <a:pt x="7" y="11"/>
                      <a:pt x="6" y="11"/>
                      <a:pt x="6" y="12"/>
                    </a:cubicBezTo>
                    <a:cubicBezTo>
                      <a:pt x="7" y="13"/>
                      <a:pt x="7" y="13"/>
                      <a:pt x="7" y="13"/>
                    </a:cubicBezTo>
                    <a:cubicBezTo>
                      <a:pt x="8" y="12"/>
                      <a:pt x="9" y="12"/>
                      <a:pt x="11" y="11"/>
                    </a:cubicBezTo>
                    <a:cubicBezTo>
                      <a:pt x="10" y="11"/>
                      <a:pt x="9" y="10"/>
                      <a:pt x="8" y="11"/>
                    </a:cubicBezTo>
                    <a:cubicBezTo>
                      <a:pt x="8" y="11"/>
                      <a:pt x="8" y="11"/>
                      <a:pt x="8" y="11"/>
                    </a:cubicBezTo>
                    <a:cubicBezTo>
                      <a:pt x="10" y="9"/>
                      <a:pt x="12" y="10"/>
                      <a:pt x="14" y="9"/>
                    </a:cubicBezTo>
                    <a:cubicBezTo>
                      <a:pt x="14" y="8"/>
                      <a:pt x="15" y="8"/>
                      <a:pt x="16" y="7"/>
                    </a:cubicBezTo>
                    <a:cubicBezTo>
                      <a:pt x="17" y="8"/>
                      <a:pt x="17" y="7"/>
                      <a:pt x="19" y="7"/>
                    </a:cubicBezTo>
                    <a:cubicBezTo>
                      <a:pt x="19" y="8"/>
                      <a:pt x="19" y="8"/>
                      <a:pt x="19" y="8"/>
                    </a:cubicBezTo>
                    <a:cubicBezTo>
                      <a:pt x="20" y="7"/>
                      <a:pt x="20" y="7"/>
                      <a:pt x="20" y="7"/>
                    </a:cubicBezTo>
                    <a:cubicBezTo>
                      <a:pt x="20" y="8"/>
                      <a:pt x="20" y="10"/>
                      <a:pt x="21" y="9"/>
                    </a:cubicBezTo>
                    <a:cubicBezTo>
                      <a:pt x="21" y="9"/>
                      <a:pt x="21" y="9"/>
                      <a:pt x="21" y="9"/>
                    </a:cubicBezTo>
                    <a:cubicBezTo>
                      <a:pt x="22" y="9"/>
                      <a:pt x="24" y="9"/>
                      <a:pt x="24" y="8"/>
                    </a:cubicBezTo>
                    <a:cubicBezTo>
                      <a:pt x="24" y="8"/>
                      <a:pt x="24" y="7"/>
                      <a:pt x="23" y="7"/>
                    </a:cubicBezTo>
                    <a:cubicBezTo>
                      <a:pt x="22" y="7"/>
                      <a:pt x="22" y="7"/>
                      <a:pt x="22" y="7"/>
                    </a:cubicBezTo>
                    <a:cubicBezTo>
                      <a:pt x="23" y="7"/>
                      <a:pt x="21" y="6"/>
                      <a:pt x="21" y="6"/>
                    </a:cubicBezTo>
                    <a:cubicBezTo>
                      <a:pt x="23" y="6"/>
                      <a:pt x="24" y="5"/>
                      <a:pt x="26" y="5"/>
                    </a:cubicBezTo>
                    <a:cubicBezTo>
                      <a:pt x="29" y="3"/>
                      <a:pt x="35" y="2"/>
                      <a:pt x="37" y="2"/>
                    </a:cubicBezTo>
                    <a:cubicBezTo>
                      <a:pt x="37" y="2"/>
                      <a:pt x="36" y="1"/>
                      <a:pt x="36" y="2"/>
                    </a:cubicBezTo>
                    <a:cubicBezTo>
                      <a:pt x="36" y="2"/>
                      <a:pt x="36" y="2"/>
                      <a:pt x="36" y="2"/>
                    </a:cubicBezTo>
                    <a:cubicBezTo>
                      <a:pt x="37" y="3"/>
                      <a:pt x="38" y="2"/>
                      <a:pt x="38" y="3"/>
                    </a:cubicBezTo>
                    <a:cubicBezTo>
                      <a:pt x="38" y="2"/>
                      <a:pt x="37" y="4"/>
                      <a:pt x="37" y="4"/>
                    </a:cubicBezTo>
                    <a:cubicBezTo>
                      <a:pt x="38" y="3"/>
                      <a:pt x="38" y="7"/>
                      <a:pt x="40" y="6"/>
                    </a:cubicBezTo>
                    <a:cubicBezTo>
                      <a:pt x="41" y="6"/>
                      <a:pt x="43" y="6"/>
                      <a:pt x="43" y="5"/>
                    </a:cubicBezTo>
                    <a:cubicBezTo>
                      <a:pt x="43" y="4"/>
                      <a:pt x="43" y="4"/>
                      <a:pt x="43" y="4"/>
                    </a:cubicBezTo>
                    <a:cubicBezTo>
                      <a:pt x="41" y="4"/>
                      <a:pt x="41" y="4"/>
                      <a:pt x="41" y="4"/>
                    </a:cubicBezTo>
                    <a:cubicBezTo>
                      <a:pt x="41" y="3"/>
                      <a:pt x="41" y="3"/>
                      <a:pt x="41" y="3"/>
                    </a:cubicBezTo>
                    <a:cubicBezTo>
                      <a:pt x="40" y="3"/>
                      <a:pt x="40" y="4"/>
                      <a:pt x="39" y="4"/>
                    </a:cubicBezTo>
                    <a:cubicBezTo>
                      <a:pt x="40" y="2"/>
                      <a:pt x="41" y="4"/>
                      <a:pt x="41" y="2"/>
                    </a:cubicBezTo>
                    <a:cubicBezTo>
                      <a:pt x="42" y="2"/>
                      <a:pt x="42" y="2"/>
                      <a:pt x="42" y="2"/>
                    </a:cubicBezTo>
                    <a:cubicBezTo>
                      <a:pt x="43" y="2"/>
                      <a:pt x="43" y="2"/>
                      <a:pt x="43" y="2"/>
                    </a:cubicBezTo>
                    <a:cubicBezTo>
                      <a:pt x="44" y="2"/>
                      <a:pt x="48" y="0"/>
                      <a:pt x="4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1" name="Freeform 1807">
                <a:extLst>
                  <a:ext uri="{FF2B5EF4-FFF2-40B4-BE49-F238E27FC236}">
                    <a16:creationId xmlns:a16="http://schemas.microsoft.com/office/drawing/2014/main" id="{08B3D045-0D8A-4242-B385-CED47EBB90F8}"/>
                  </a:ext>
                </a:extLst>
              </p:cNvPr>
              <p:cNvSpPr/>
              <p:nvPr/>
            </p:nvSpPr>
            <p:spPr bwMode="auto">
              <a:xfrm flipH="1">
                <a:off x="2360" y="200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2" name="Freeform 1808">
                <a:extLst>
                  <a:ext uri="{FF2B5EF4-FFF2-40B4-BE49-F238E27FC236}">
                    <a16:creationId xmlns:a16="http://schemas.microsoft.com/office/drawing/2014/main" id="{21D6FCC2-D1E6-40DD-9836-A332C1B67DD7}"/>
                  </a:ext>
                </a:extLst>
              </p:cNvPr>
              <p:cNvSpPr/>
              <p:nvPr/>
            </p:nvSpPr>
            <p:spPr bwMode="auto">
              <a:xfrm>
                <a:off x="1980" y="2008"/>
                <a:ext cx="6" cy="3"/>
              </a:xfrm>
              <a:custGeom>
                <a:gdLst>
                  <a:gd name="T0" fmla="*/ 0 w 6"/>
                  <a:gd name="T1" fmla="*/ 3 h 3"/>
                  <a:gd name="T2" fmla="*/ 6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3" name="Freeform 1809">
                <a:extLst>
                  <a:ext uri="{FF2B5EF4-FFF2-40B4-BE49-F238E27FC236}">
                    <a16:creationId xmlns:a16="http://schemas.microsoft.com/office/drawing/2014/main" id="{6748A8A8-9C53-4644-9C90-23E1B5A7F7B6}"/>
                  </a:ext>
                </a:extLst>
              </p:cNvPr>
              <p:cNvSpPr/>
              <p:nvPr/>
            </p:nvSpPr>
            <p:spPr bwMode="auto">
              <a:xfrm>
                <a:off x="3503" y="2005"/>
                <a:ext cx="21" cy="11"/>
              </a:xfrm>
              <a:custGeom>
                <a:gdLst>
                  <a:gd name="T0" fmla="*/ 4 w 8"/>
                  <a:gd name="T1" fmla="*/ 3 h 4"/>
                  <a:gd name="T2" fmla="*/ 2 w 8"/>
                  <a:gd name="T3" fmla="*/ 3 h 4"/>
                  <a:gd name="T4" fmla="*/ 1 w 8"/>
                  <a:gd name="T5" fmla="*/ 4 h 4"/>
                  <a:gd name="T6" fmla="*/ 0 w 8"/>
                  <a:gd name="T7" fmla="*/ 4 h 4"/>
                  <a:gd name="T8" fmla="*/ 0 w 8"/>
                  <a:gd name="T9" fmla="*/ 3 h 4"/>
                  <a:gd name="T10" fmla="*/ 8 w 8"/>
                  <a:gd name="T11" fmla="*/ 2 h 4"/>
                  <a:gd name="T12" fmla="*/ 4 w 8"/>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4" y="3"/>
                    </a:moveTo>
                    <a:cubicBezTo>
                      <a:pt x="3" y="2"/>
                      <a:pt x="2" y="3"/>
                      <a:pt x="2" y="3"/>
                    </a:cubicBezTo>
                    <a:cubicBezTo>
                      <a:pt x="2" y="4"/>
                      <a:pt x="1" y="3"/>
                      <a:pt x="1" y="4"/>
                    </a:cubicBezTo>
                    <a:cubicBezTo>
                      <a:pt x="0" y="4"/>
                      <a:pt x="0" y="4"/>
                      <a:pt x="0" y="4"/>
                    </a:cubicBezTo>
                    <a:cubicBezTo>
                      <a:pt x="0" y="3"/>
                      <a:pt x="0" y="3"/>
                      <a:pt x="0" y="3"/>
                    </a:cubicBezTo>
                    <a:cubicBezTo>
                      <a:pt x="2" y="3"/>
                      <a:pt x="5" y="0"/>
                      <a:pt x="8"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4" name="Freeform 1810">
                <a:extLst>
                  <a:ext uri="{FF2B5EF4-FFF2-40B4-BE49-F238E27FC236}">
                    <a16:creationId xmlns:a16="http://schemas.microsoft.com/office/drawing/2014/main" id="{BFDEB987-0A3E-4447-913F-B28C30AEDCBD}"/>
                  </a:ext>
                </a:extLst>
              </p:cNvPr>
              <p:cNvSpPr/>
              <p:nvPr/>
            </p:nvSpPr>
            <p:spPr bwMode="auto">
              <a:xfrm>
                <a:off x="2651" y="2008"/>
                <a:ext cx="8" cy="5"/>
              </a:xfrm>
              <a:custGeom>
                <a:gdLst>
                  <a:gd name="T0" fmla="*/ 2 w 3"/>
                  <a:gd name="T1" fmla="*/ 2 h 2"/>
                  <a:gd name="T2" fmla="*/ 1 w 3"/>
                  <a:gd name="T3" fmla="*/ 2 h 2"/>
                  <a:gd name="T4" fmla="*/ 2 w 3"/>
                  <a:gd name="T5" fmla="*/ 1 h 2"/>
                  <a:gd name="T6" fmla="*/ 2 w 3"/>
                  <a:gd name="T7" fmla="*/ 2 h 2"/>
                </a:gdLst>
                <a:cxnLst>
                  <a:cxn ang="0">
                    <a:pos x="T0" y="T1"/>
                  </a:cxn>
                  <a:cxn ang="0">
                    <a:pos x="T2" y="T3"/>
                  </a:cxn>
                  <a:cxn ang="0">
                    <a:pos x="T4" y="T5"/>
                  </a:cxn>
                  <a:cxn ang="0">
                    <a:pos x="T6" y="T7"/>
                  </a:cxn>
                </a:cxnLst>
                <a:rect l="0" t="0" r="r" b="b"/>
                <a:pathLst>
                  <a:path w="3" h="2">
                    <a:moveTo>
                      <a:pt x="2" y="2"/>
                    </a:moveTo>
                    <a:cubicBezTo>
                      <a:pt x="2" y="2"/>
                      <a:pt x="1" y="2"/>
                      <a:pt x="1" y="2"/>
                    </a:cubicBezTo>
                    <a:cubicBezTo>
                      <a:pt x="0" y="0"/>
                      <a:pt x="3" y="2"/>
                      <a:pt x="2" y="1"/>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5" name="Freeform 1811">
                <a:extLst>
                  <a:ext uri="{FF2B5EF4-FFF2-40B4-BE49-F238E27FC236}">
                    <a16:creationId xmlns:a16="http://schemas.microsoft.com/office/drawing/2014/main" id="{1A227E2C-A7CD-4A62-912A-DDEFD982EC69}"/>
                  </a:ext>
                </a:extLst>
              </p:cNvPr>
              <p:cNvSpPr/>
              <p:nvPr/>
            </p:nvSpPr>
            <p:spPr bwMode="auto">
              <a:xfrm>
                <a:off x="2338" y="2008"/>
                <a:ext cx="16" cy="13"/>
              </a:xfrm>
              <a:custGeom>
                <a:gdLst>
                  <a:gd name="T0" fmla="*/ 6 w 6"/>
                  <a:gd name="T1" fmla="*/ 1 h 5"/>
                  <a:gd name="T2" fmla="*/ 4 w 6"/>
                  <a:gd name="T3" fmla="*/ 2 h 5"/>
                  <a:gd name="T4" fmla="*/ 4 w 6"/>
                  <a:gd name="T5" fmla="*/ 3 h 5"/>
                  <a:gd name="T6" fmla="*/ 0 w 6"/>
                  <a:gd name="T7" fmla="*/ 5 h 5"/>
                  <a:gd name="T8" fmla="*/ 3 w 6"/>
                  <a:gd name="T9" fmla="*/ 1 h 5"/>
                  <a:gd name="T10" fmla="*/ 6 w 6"/>
                  <a:gd name="T11" fmla="*/ 1 h 5"/>
                </a:gdLst>
                <a:cxnLst>
                  <a:cxn ang="0">
                    <a:pos x="T0" y="T1"/>
                  </a:cxn>
                  <a:cxn ang="0">
                    <a:pos x="T2" y="T3"/>
                  </a:cxn>
                  <a:cxn ang="0">
                    <a:pos x="T4" y="T5"/>
                  </a:cxn>
                  <a:cxn ang="0">
                    <a:pos x="T6" y="T7"/>
                  </a:cxn>
                  <a:cxn ang="0">
                    <a:pos x="T8" y="T9"/>
                  </a:cxn>
                  <a:cxn ang="0">
                    <a:pos x="T10" y="T11"/>
                  </a:cxn>
                </a:cxnLst>
                <a:rect l="0" t="0" r="r" b="b"/>
                <a:pathLst>
                  <a:path w="6" h="5">
                    <a:moveTo>
                      <a:pt x="6" y="1"/>
                    </a:moveTo>
                    <a:cubicBezTo>
                      <a:pt x="5" y="1"/>
                      <a:pt x="4" y="2"/>
                      <a:pt x="4" y="2"/>
                    </a:cubicBezTo>
                    <a:cubicBezTo>
                      <a:pt x="4" y="3"/>
                      <a:pt x="4" y="3"/>
                      <a:pt x="4" y="3"/>
                    </a:cubicBezTo>
                    <a:cubicBezTo>
                      <a:pt x="3" y="2"/>
                      <a:pt x="2" y="4"/>
                      <a:pt x="0" y="5"/>
                    </a:cubicBezTo>
                    <a:cubicBezTo>
                      <a:pt x="0" y="3"/>
                      <a:pt x="2" y="2"/>
                      <a:pt x="3" y="1"/>
                    </a:cubicBezTo>
                    <a:cubicBezTo>
                      <a:pt x="4"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6" name="Freeform 1812">
                <a:extLst>
                  <a:ext uri="{FF2B5EF4-FFF2-40B4-BE49-F238E27FC236}">
                    <a16:creationId xmlns:a16="http://schemas.microsoft.com/office/drawing/2014/main" id="{36C125BA-620A-4BA6-9AFE-B3BFE9A56236}"/>
                  </a:ext>
                </a:extLst>
              </p:cNvPr>
              <p:cNvSpPr/>
              <p:nvPr/>
            </p:nvSpPr>
            <p:spPr bwMode="auto">
              <a:xfrm>
                <a:off x="2667" y="2011"/>
                <a:ext cx="5" cy="2"/>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4" name="Group 2014">
              <a:extLst>
                <a:ext uri="{FF2B5EF4-FFF2-40B4-BE49-F238E27FC236}">
                  <a16:creationId xmlns:a16="http://schemas.microsoft.com/office/drawing/2014/main" id="{70702324-2773-4E4E-A38E-C930FC3559A7}"/>
                </a:ext>
              </a:extLst>
            </p:cNvPr>
            <p:cNvGrpSpPr/>
            <p:nvPr/>
          </p:nvGrpSpPr>
          <p:grpSpPr>
            <a:xfrm>
              <a:off x="3186113" y="3192463"/>
              <a:ext cx="3651250" cy="330200"/>
              <a:chOff x="2007" y="2011"/>
              <a:chExt cx="2300" cy="208"/>
            </a:xfrm>
          </p:grpSpPr>
          <p:sp>
            <p:nvSpPr>
              <p:cNvPr id="4227" name="Freeform 1814">
                <a:extLst>
                  <a:ext uri="{FF2B5EF4-FFF2-40B4-BE49-F238E27FC236}">
                    <a16:creationId xmlns:a16="http://schemas.microsoft.com/office/drawing/2014/main" id="{1044693F-D9F6-474A-80C8-FFC3D9C1A654}"/>
                  </a:ext>
                </a:extLst>
              </p:cNvPr>
              <p:cNvSpPr/>
              <p:nvPr/>
            </p:nvSpPr>
            <p:spPr bwMode="auto">
              <a:xfrm>
                <a:off x="3388" y="2011"/>
                <a:ext cx="22" cy="10"/>
              </a:xfrm>
              <a:custGeom>
                <a:gdLst>
                  <a:gd name="T0" fmla="*/ 8 w 8"/>
                  <a:gd name="T1" fmla="*/ 1 h 4"/>
                  <a:gd name="T2" fmla="*/ 7 w 8"/>
                  <a:gd name="T3" fmla="*/ 2 h 4"/>
                  <a:gd name="T4" fmla="*/ 7 w 8"/>
                  <a:gd name="T5" fmla="*/ 1 h 4"/>
                  <a:gd name="T6" fmla="*/ 2 w 8"/>
                  <a:gd name="T7" fmla="*/ 4 h 4"/>
                  <a:gd name="T8" fmla="*/ 2 w 8"/>
                  <a:gd name="T9" fmla="*/ 4 h 4"/>
                  <a:gd name="T10" fmla="*/ 0 w 8"/>
                  <a:gd name="T11" fmla="*/ 3 h 4"/>
                  <a:gd name="T12" fmla="*/ 2 w 8"/>
                  <a:gd name="T13" fmla="*/ 1 h 4"/>
                  <a:gd name="T14" fmla="*/ 4 w 8"/>
                  <a:gd name="T15" fmla="*/ 2 h 4"/>
                  <a:gd name="T16" fmla="*/ 4 w 8"/>
                  <a:gd name="T17" fmla="*/ 1 h 4"/>
                  <a:gd name="T18" fmla="*/ 5 w 8"/>
                  <a:gd name="T19" fmla="*/ 2 h 4"/>
                  <a:gd name="T20" fmla="*/ 6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1"/>
                      <a:pt x="8" y="2"/>
                      <a:pt x="7" y="2"/>
                    </a:cubicBezTo>
                    <a:cubicBezTo>
                      <a:pt x="7" y="1"/>
                      <a:pt x="7" y="1"/>
                      <a:pt x="7" y="1"/>
                    </a:cubicBezTo>
                    <a:cubicBezTo>
                      <a:pt x="6" y="4"/>
                      <a:pt x="2" y="2"/>
                      <a:pt x="2" y="4"/>
                    </a:cubicBezTo>
                    <a:cubicBezTo>
                      <a:pt x="2" y="4"/>
                      <a:pt x="2" y="4"/>
                      <a:pt x="2" y="4"/>
                    </a:cubicBezTo>
                    <a:cubicBezTo>
                      <a:pt x="0" y="3"/>
                      <a:pt x="0" y="3"/>
                      <a:pt x="0" y="3"/>
                    </a:cubicBezTo>
                    <a:cubicBezTo>
                      <a:pt x="0" y="2"/>
                      <a:pt x="1" y="1"/>
                      <a:pt x="2" y="1"/>
                    </a:cubicBezTo>
                    <a:cubicBezTo>
                      <a:pt x="3" y="2"/>
                      <a:pt x="4" y="2"/>
                      <a:pt x="4" y="2"/>
                    </a:cubicBezTo>
                    <a:cubicBezTo>
                      <a:pt x="4" y="1"/>
                      <a:pt x="4" y="1"/>
                      <a:pt x="4" y="1"/>
                    </a:cubicBezTo>
                    <a:cubicBezTo>
                      <a:pt x="5" y="2"/>
                      <a:pt x="5" y="2"/>
                      <a:pt x="5" y="2"/>
                    </a:cubicBezTo>
                    <a:cubicBezTo>
                      <a:pt x="6" y="0"/>
                      <a:pt x="6" y="0"/>
                      <a:pt x="6"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8" name="Freeform 1815">
                <a:extLst>
                  <a:ext uri="{FF2B5EF4-FFF2-40B4-BE49-F238E27FC236}">
                    <a16:creationId xmlns:a16="http://schemas.microsoft.com/office/drawing/2014/main" id="{9576AB01-5022-4D89-A2DE-EAB22D9402A4}"/>
                  </a:ext>
                </a:extLst>
              </p:cNvPr>
              <p:cNvSpPr/>
              <p:nvPr/>
            </p:nvSpPr>
            <p:spPr bwMode="auto">
              <a:xfrm>
                <a:off x="2028" y="2013"/>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9" name="Freeform 1816">
                <a:extLst>
                  <a:ext uri="{FF2B5EF4-FFF2-40B4-BE49-F238E27FC236}">
                    <a16:creationId xmlns:a16="http://schemas.microsoft.com/office/drawing/2014/main" id="{ECDED8B2-15E6-4619-95A8-43EEEE065FBF}"/>
                  </a:ext>
                </a:extLst>
              </p:cNvPr>
              <p:cNvSpPr/>
              <p:nvPr/>
            </p:nvSpPr>
            <p:spPr bwMode="auto">
              <a:xfrm>
                <a:off x="4278" y="2011"/>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0" name="Freeform 1817">
                <a:extLst>
                  <a:ext uri="{FF2B5EF4-FFF2-40B4-BE49-F238E27FC236}">
                    <a16:creationId xmlns:a16="http://schemas.microsoft.com/office/drawing/2014/main" id="{A9285164-C96F-4D78-877F-F33BAA7B4EEE}"/>
                  </a:ext>
                </a:extLst>
              </p:cNvPr>
              <p:cNvSpPr/>
              <p:nvPr/>
            </p:nvSpPr>
            <p:spPr bwMode="auto">
              <a:xfrm>
                <a:off x="2055" y="2013"/>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1" name="Freeform 1818">
                <a:extLst>
                  <a:ext uri="{FF2B5EF4-FFF2-40B4-BE49-F238E27FC236}">
                    <a16:creationId xmlns:a16="http://schemas.microsoft.com/office/drawing/2014/main" id="{BB81F02D-7E13-427C-89F2-790914855115}"/>
                  </a:ext>
                </a:extLst>
              </p:cNvPr>
              <p:cNvSpPr/>
              <p:nvPr/>
            </p:nvSpPr>
            <p:spPr bwMode="auto">
              <a:xfrm>
                <a:off x="3222" y="20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2" name="Freeform 1819">
                <a:extLst>
                  <a:ext uri="{FF2B5EF4-FFF2-40B4-BE49-F238E27FC236}">
                    <a16:creationId xmlns:a16="http://schemas.microsoft.com/office/drawing/2014/main" id="{4A9D5255-818B-4E87-983F-6F0A8FE182B5}"/>
                  </a:ext>
                </a:extLst>
              </p:cNvPr>
              <p:cNvSpPr/>
              <p:nvPr/>
            </p:nvSpPr>
            <p:spPr bwMode="auto">
              <a:xfrm>
                <a:off x="3527" y="201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3" name="Freeform 1820">
                <a:extLst>
                  <a:ext uri="{FF2B5EF4-FFF2-40B4-BE49-F238E27FC236}">
                    <a16:creationId xmlns:a16="http://schemas.microsoft.com/office/drawing/2014/main" id="{1A433360-897F-41C3-9440-92BA51F0CBAB}"/>
                  </a:ext>
                </a:extLst>
              </p:cNvPr>
              <p:cNvSpPr/>
              <p:nvPr/>
            </p:nvSpPr>
            <p:spPr bwMode="auto">
              <a:xfrm flipH="1">
                <a:off x="4059" y="2016"/>
                <a:ext cx="0" cy="3"/>
              </a:xfrm>
              <a:custGeom>
                <a:gdLst>
                  <a:gd name="T0" fmla="*/ 3 h 3"/>
                  <a:gd name="T1" fmla="*/ 3 h 3"/>
                  <a:gd name="T2" fmla="*/ 3 h 3"/>
                  <a:gd name="T3" fmla="*/ 0 h 3"/>
                  <a:gd name="T4" fmla="*/ 3 h 3"/>
                </a:gd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4" name="Freeform 1821">
                <a:extLst>
                  <a:ext uri="{FF2B5EF4-FFF2-40B4-BE49-F238E27FC236}">
                    <a16:creationId xmlns:a16="http://schemas.microsoft.com/office/drawing/2014/main" id="{7D8B71C6-8FB6-44C9-AA19-4C7F85281158}"/>
                  </a:ext>
                </a:extLst>
              </p:cNvPr>
              <p:cNvSpPr/>
              <p:nvPr/>
            </p:nvSpPr>
            <p:spPr bwMode="auto">
              <a:xfrm>
                <a:off x="2028" y="2019"/>
                <a:ext cx="19" cy="16"/>
              </a:xfrm>
              <a:custGeom>
                <a:gdLst>
                  <a:gd name="T0" fmla="*/ 7 w 7"/>
                  <a:gd name="T1" fmla="*/ 1 h 6"/>
                  <a:gd name="T2" fmla="*/ 3 w 7"/>
                  <a:gd name="T3" fmla="*/ 4 h 6"/>
                  <a:gd name="T4" fmla="*/ 3 w 7"/>
                  <a:gd name="T5" fmla="*/ 2 h 6"/>
                  <a:gd name="T6" fmla="*/ 0 w 7"/>
                  <a:gd name="T7" fmla="*/ 3 h 6"/>
                  <a:gd name="T8" fmla="*/ 2 w 7"/>
                  <a:gd name="T9" fmla="*/ 1 h 6"/>
                  <a:gd name="T10" fmla="*/ 6 w 7"/>
                  <a:gd name="T11" fmla="*/ 1 h 6"/>
                  <a:gd name="T12" fmla="*/ 7 w 7"/>
                  <a:gd name="T13" fmla="*/ 1 h 6"/>
                  <a:gd name="T14" fmla="*/ 6 w 7"/>
                  <a:gd name="T15" fmla="*/ 0 h 6"/>
                  <a:gd name="T16" fmla="*/ 6 w 7"/>
                  <a:gd name="T17" fmla="*/ 0 h 6"/>
                  <a:gd name="T18" fmla="*/ 7 w 7"/>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1"/>
                    </a:moveTo>
                    <a:cubicBezTo>
                      <a:pt x="6" y="2"/>
                      <a:pt x="5" y="3"/>
                      <a:pt x="3" y="4"/>
                    </a:cubicBezTo>
                    <a:cubicBezTo>
                      <a:pt x="3" y="2"/>
                      <a:pt x="3" y="2"/>
                      <a:pt x="3" y="2"/>
                    </a:cubicBezTo>
                    <a:cubicBezTo>
                      <a:pt x="1" y="2"/>
                      <a:pt x="1" y="6"/>
                      <a:pt x="0" y="3"/>
                    </a:cubicBezTo>
                    <a:cubicBezTo>
                      <a:pt x="0" y="2"/>
                      <a:pt x="2" y="3"/>
                      <a:pt x="2" y="1"/>
                    </a:cubicBezTo>
                    <a:cubicBezTo>
                      <a:pt x="3" y="3"/>
                      <a:pt x="5" y="1"/>
                      <a:pt x="6" y="1"/>
                    </a:cubicBezTo>
                    <a:cubicBezTo>
                      <a:pt x="7" y="1"/>
                      <a:pt x="7" y="1"/>
                      <a:pt x="7" y="1"/>
                    </a:cubicBezTo>
                    <a:cubicBezTo>
                      <a:pt x="6" y="0"/>
                      <a:pt x="6" y="0"/>
                      <a:pt x="6" y="0"/>
                    </a:cubicBezTo>
                    <a:cubicBezTo>
                      <a:pt x="6" y="0"/>
                      <a:pt x="6" y="0"/>
                      <a:pt x="6"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5" name="Freeform 1822">
                <a:extLst>
                  <a:ext uri="{FF2B5EF4-FFF2-40B4-BE49-F238E27FC236}">
                    <a16:creationId xmlns:a16="http://schemas.microsoft.com/office/drawing/2014/main" id="{45AF93E4-B9F7-4AA8-A718-F9CD14E6898D}"/>
                  </a:ext>
                </a:extLst>
              </p:cNvPr>
              <p:cNvSpPr/>
              <p:nvPr/>
            </p:nvSpPr>
            <p:spPr bwMode="auto">
              <a:xfrm>
                <a:off x="2640" y="2019"/>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6" name="Freeform 1823">
                <a:extLst>
                  <a:ext uri="{FF2B5EF4-FFF2-40B4-BE49-F238E27FC236}">
                    <a16:creationId xmlns:a16="http://schemas.microsoft.com/office/drawing/2014/main" id="{59BF2AE9-15B4-4742-BEFD-C184327361F0}"/>
                  </a:ext>
                </a:extLst>
              </p:cNvPr>
              <p:cNvSpPr/>
              <p:nvPr/>
            </p:nvSpPr>
            <p:spPr bwMode="auto">
              <a:xfrm>
                <a:off x="2012" y="2021"/>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7" name="Freeform 1824">
                <a:extLst>
                  <a:ext uri="{FF2B5EF4-FFF2-40B4-BE49-F238E27FC236}">
                    <a16:creationId xmlns:a16="http://schemas.microsoft.com/office/drawing/2014/main" id="{ACD590C6-E7AD-48CB-A095-0AC58140BF08}"/>
                  </a:ext>
                </a:extLst>
              </p:cNvPr>
              <p:cNvSpPr/>
              <p:nvPr/>
            </p:nvSpPr>
            <p:spPr bwMode="auto">
              <a:xfrm>
                <a:off x="3375" y="2019"/>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8" name="Rectangle 1825">
                <a:extLst>
                  <a:ext uri="{FF2B5EF4-FFF2-40B4-BE49-F238E27FC236}">
                    <a16:creationId xmlns:a16="http://schemas.microsoft.com/office/drawing/2014/main" id="{9D00AE09-FC8B-4F6C-A36D-18886CFCB262}"/>
                  </a:ext>
                </a:extLst>
              </p:cNvPr>
              <p:cNvSpPr>
                <a:spLocks noChangeArrowheads="1"/>
              </p:cNvSpPr>
              <p:nvPr/>
            </p:nvSpPr>
            <p:spPr bwMode="auto">
              <a:xfrm>
                <a:off x="4045" y="202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9" name="Freeform 1826">
                <a:extLst>
                  <a:ext uri="{FF2B5EF4-FFF2-40B4-BE49-F238E27FC236}">
                    <a16:creationId xmlns:a16="http://schemas.microsoft.com/office/drawing/2014/main" id="{F97C9C78-3C7B-4F2A-A5B7-EFD218B46003}"/>
                  </a:ext>
                </a:extLst>
              </p:cNvPr>
              <p:cNvSpPr/>
              <p:nvPr/>
            </p:nvSpPr>
            <p:spPr bwMode="auto">
              <a:xfrm>
                <a:off x="3471" y="2016"/>
                <a:ext cx="21" cy="13"/>
              </a:xfrm>
              <a:custGeom>
                <a:gdLst>
                  <a:gd name="T0" fmla="*/ 6 w 8"/>
                  <a:gd name="T1" fmla="*/ 4 h 5"/>
                  <a:gd name="T2" fmla="*/ 1 w 8"/>
                  <a:gd name="T3" fmla="*/ 4 h 5"/>
                  <a:gd name="T4" fmla="*/ 1 w 8"/>
                  <a:gd name="T5" fmla="*/ 4 h 5"/>
                  <a:gd name="T6" fmla="*/ 2 w 8"/>
                  <a:gd name="T7" fmla="*/ 3 h 5"/>
                  <a:gd name="T8" fmla="*/ 0 w 8"/>
                  <a:gd name="T9" fmla="*/ 3 h 5"/>
                  <a:gd name="T10" fmla="*/ 0 w 8"/>
                  <a:gd name="T11" fmla="*/ 3 h 5"/>
                  <a:gd name="T12" fmla="*/ 0 w 8"/>
                  <a:gd name="T13" fmla="*/ 2 h 5"/>
                  <a:gd name="T14" fmla="*/ 0 w 8"/>
                  <a:gd name="T15" fmla="*/ 2 h 5"/>
                  <a:gd name="T16" fmla="*/ 1 w 8"/>
                  <a:gd name="T17" fmla="*/ 3 h 5"/>
                  <a:gd name="T18" fmla="*/ 2 w 8"/>
                  <a:gd name="T19" fmla="*/ 2 h 5"/>
                  <a:gd name="T20" fmla="*/ 6 w 8"/>
                  <a:gd name="T21" fmla="*/ 4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6" y="4"/>
                    </a:moveTo>
                    <a:cubicBezTo>
                      <a:pt x="4" y="4"/>
                      <a:pt x="2" y="3"/>
                      <a:pt x="1" y="4"/>
                    </a:cubicBezTo>
                    <a:cubicBezTo>
                      <a:pt x="1" y="4"/>
                      <a:pt x="1" y="4"/>
                      <a:pt x="1" y="4"/>
                    </a:cubicBezTo>
                    <a:cubicBezTo>
                      <a:pt x="1" y="4"/>
                      <a:pt x="2" y="3"/>
                      <a:pt x="2" y="3"/>
                    </a:cubicBezTo>
                    <a:cubicBezTo>
                      <a:pt x="0" y="3"/>
                      <a:pt x="0" y="3"/>
                      <a:pt x="0" y="3"/>
                    </a:cubicBezTo>
                    <a:cubicBezTo>
                      <a:pt x="0" y="3"/>
                      <a:pt x="0" y="3"/>
                      <a:pt x="0" y="3"/>
                    </a:cubicBezTo>
                    <a:cubicBezTo>
                      <a:pt x="0" y="2"/>
                      <a:pt x="0" y="2"/>
                      <a:pt x="0" y="2"/>
                    </a:cubicBezTo>
                    <a:cubicBezTo>
                      <a:pt x="0" y="2"/>
                      <a:pt x="0" y="2"/>
                      <a:pt x="0" y="2"/>
                    </a:cubicBezTo>
                    <a:cubicBezTo>
                      <a:pt x="1" y="3"/>
                      <a:pt x="1" y="3"/>
                      <a:pt x="1" y="3"/>
                    </a:cubicBezTo>
                    <a:cubicBezTo>
                      <a:pt x="2" y="2"/>
                      <a:pt x="2" y="2"/>
                      <a:pt x="2" y="2"/>
                    </a:cubicBezTo>
                    <a:cubicBezTo>
                      <a:pt x="3" y="5"/>
                      <a:pt x="8" y="0"/>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0" name="Freeform 1827">
                <a:extLst>
                  <a:ext uri="{FF2B5EF4-FFF2-40B4-BE49-F238E27FC236}">
                    <a16:creationId xmlns:a16="http://schemas.microsoft.com/office/drawing/2014/main" id="{C53F2276-AC4A-4696-B497-A22F9503697A}"/>
                  </a:ext>
                </a:extLst>
              </p:cNvPr>
              <p:cNvSpPr/>
              <p:nvPr/>
            </p:nvSpPr>
            <p:spPr bwMode="auto">
              <a:xfrm>
                <a:off x="3161" y="2021"/>
                <a:ext cx="5" cy="3"/>
              </a:xfrm>
              <a:custGeom>
                <a:gdLst>
                  <a:gd name="T0" fmla="*/ 3 w 5"/>
                  <a:gd name="T1" fmla="*/ 0 h 3"/>
                  <a:gd name="T2" fmla="*/ 5 w 5"/>
                  <a:gd name="T3" fmla="*/ 3 h 3"/>
                  <a:gd name="T4" fmla="*/ 0 w 5"/>
                  <a:gd name="T5" fmla="*/ 3 h 3"/>
                  <a:gd name="T6" fmla="*/ 0 w 5"/>
                  <a:gd name="T7" fmla="*/ 0 h 3"/>
                  <a:gd name="T8" fmla="*/ 3 w 5"/>
                  <a:gd name="T9" fmla="*/ 0 h 3"/>
                </a:gdLst>
                <a:cxnLst>
                  <a:cxn ang="0">
                    <a:pos x="T0" y="T1"/>
                  </a:cxn>
                  <a:cxn ang="0">
                    <a:pos x="T2" y="T3"/>
                  </a:cxn>
                  <a:cxn ang="0">
                    <a:pos x="T4" y="T5"/>
                  </a:cxn>
                  <a:cxn ang="0">
                    <a:pos x="T6" y="T7"/>
                  </a:cxn>
                  <a:cxn ang="0">
                    <a:pos x="T8" y="T9"/>
                  </a:cxn>
                </a:cxnLst>
                <a:rect l="0" t="0" r="r" b="b"/>
                <a:pathLst>
                  <a:path w="5" h="3">
                    <a:moveTo>
                      <a:pt x="3" y="0"/>
                    </a:moveTo>
                    <a:lnTo>
                      <a:pt x="5"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1" name="Freeform 1828">
                <a:extLst>
                  <a:ext uri="{FF2B5EF4-FFF2-40B4-BE49-F238E27FC236}">
                    <a16:creationId xmlns:a16="http://schemas.microsoft.com/office/drawing/2014/main" id="{E8066AFA-B068-4103-B91F-FE393412B534}"/>
                  </a:ext>
                </a:extLst>
              </p:cNvPr>
              <p:cNvSpPr/>
              <p:nvPr/>
            </p:nvSpPr>
            <p:spPr bwMode="auto">
              <a:xfrm>
                <a:off x="2389" y="2024"/>
                <a:ext cx="8" cy="5"/>
              </a:xfrm>
              <a:custGeom>
                <a:gdLst>
                  <a:gd name="T0" fmla="*/ 3 w 3"/>
                  <a:gd name="T1" fmla="*/ 1 h 2"/>
                  <a:gd name="T2" fmla="*/ 1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1" y="2"/>
                    </a:cubicBezTo>
                    <a:cubicBezTo>
                      <a:pt x="0" y="1"/>
                      <a:pt x="2" y="1"/>
                      <a:pt x="2" y="0"/>
                    </a:cubicBezTo>
                    <a:cubicBezTo>
                      <a:pt x="3"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2" name="Freeform 1829">
                <a:extLst>
                  <a:ext uri="{FF2B5EF4-FFF2-40B4-BE49-F238E27FC236}">
                    <a16:creationId xmlns:a16="http://schemas.microsoft.com/office/drawing/2014/main" id="{083BF7CF-5D66-45E4-A5C9-20A7048D87BC}"/>
                  </a:ext>
                </a:extLst>
              </p:cNvPr>
              <p:cNvSpPr/>
              <p:nvPr/>
            </p:nvSpPr>
            <p:spPr bwMode="auto">
              <a:xfrm>
                <a:off x="3108" y="2021"/>
                <a:ext cx="21" cy="14"/>
              </a:xfrm>
              <a:custGeom>
                <a:gdLst>
                  <a:gd name="T0" fmla="*/ 8 w 8"/>
                  <a:gd name="T1" fmla="*/ 1 h 5"/>
                  <a:gd name="T2" fmla="*/ 6 w 8"/>
                  <a:gd name="T3" fmla="*/ 2 h 5"/>
                  <a:gd name="T4" fmla="*/ 0 w 8"/>
                  <a:gd name="T5" fmla="*/ 4 h 5"/>
                  <a:gd name="T6" fmla="*/ 4 w 8"/>
                  <a:gd name="T7" fmla="*/ 3 h 5"/>
                  <a:gd name="T8" fmla="*/ 8 w 8"/>
                  <a:gd name="T9" fmla="*/ 1 h 5"/>
                </a:gdLst>
                <a:cxnLst>
                  <a:cxn ang="0">
                    <a:pos x="T0" y="T1"/>
                  </a:cxn>
                  <a:cxn ang="0">
                    <a:pos x="T2" y="T3"/>
                  </a:cxn>
                  <a:cxn ang="0">
                    <a:pos x="T4" y="T5"/>
                  </a:cxn>
                  <a:cxn ang="0">
                    <a:pos x="T6" y="T7"/>
                  </a:cxn>
                  <a:cxn ang="0">
                    <a:pos x="T8" y="T9"/>
                  </a:cxn>
                </a:cxnLst>
                <a:rect l="0" t="0" r="r" b="b"/>
                <a:pathLst>
                  <a:path w="8" h="5">
                    <a:moveTo>
                      <a:pt x="8" y="1"/>
                    </a:moveTo>
                    <a:cubicBezTo>
                      <a:pt x="8" y="3"/>
                      <a:pt x="5" y="0"/>
                      <a:pt x="6" y="2"/>
                    </a:cubicBezTo>
                    <a:cubicBezTo>
                      <a:pt x="4" y="2"/>
                      <a:pt x="3" y="5"/>
                      <a:pt x="0" y="4"/>
                    </a:cubicBezTo>
                    <a:cubicBezTo>
                      <a:pt x="1" y="2"/>
                      <a:pt x="3" y="3"/>
                      <a:pt x="4" y="3"/>
                    </a:cubicBezTo>
                    <a:cubicBezTo>
                      <a:pt x="6" y="2"/>
                      <a:pt x="6"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3" name="Freeform 1830">
                <a:extLst>
                  <a:ext uri="{FF2B5EF4-FFF2-40B4-BE49-F238E27FC236}">
                    <a16:creationId xmlns:a16="http://schemas.microsoft.com/office/drawing/2014/main" id="{E756644A-2D56-406D-AC95-F9FAD0107D2F}"/>
                  </a:ext>
                </a:extLst>
              </p:cNvPr>
              <p:cNvSpPr/>
              <p:nvPr/>
            </p:nvSpPr>
            <p:spPr bwMode="auto">
              <a:xfrm flipH="1">
                <a:off x="3367" y="202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4" name="Freeform 1831">
                <a:extLst>
                  <a:ext uri="{FF2B5EF4-FFF2-40B4-BE49-F238E27FC236}">
                    <a16:creationId xmlns:a16="http://schemas.microsoft.com/office/drawing/2014/main" id="{48A59119-C37E-4B24-B9CB-3C6CF0551338}"/>
                  </a:ext>
                </a:extLst>
              </p:cNvPr>
              <p:cNvSpPr/>
              <p:nvPr/>
            </p:nvSpPr>
            <p:spPr bwMode="auto">
              <a:xfrm>
                <a:off x="2311" y="2024"/>
                <a:ext cx="14" cy="11"/>
              </a:xfrm>
              <a:custGeom>
                <a:gdLst>
                  <a:gd name="T0" fmla="*/ 5 w 5"/>
                  <a:gd name="T1" fmla="*/ 0 h 4"/>
                  <a:gd name="T2" fmla="*/ 4 w 5"/>
                  <a:gd name="T3" fmla="*/ 3 h 4"/>
                  <a:gd name="T4" fmla="*/ 1 w 5"/>
                  <a:gd name="T5" fmla="*/ 4 h 4"/>
                  <a:gd name="T6" fmla="*/ 2 w 5"/>
                  <a:gd name="T7" fmla="*/ 2 h 4"/>
                  <a:gd name="T8" fmla="*/ 5 w 5"/>
                  <a:gd name="T9" fmla="*/ 0 h 4"/>
                </a:gdLst>
                <a:cxnLst>
                  <a:cxn ang="0">
                    <a:pos x="T0" y="T1"/>
                  </a:cxn>
                  <a:cxn ang="0">
                    <a:pos x="T2" y="T3"/>
                  </a:cxn>
                  <a:cxn ang="0">
                    <a:pos x="T4" y="T5"/>
                  </a:cxn>
                  <a:cxn ang="0">
                    <a:pos x="T6" y="T7"/>
                  </a:cxn>
                  <a:cxn ang="0">
                    <a:pos x="T8" y="T9"/>
                  </a:cxn>
                </a:cxnLst>
                <a:rect l="0" t="0" r="r" b="b"/>
                <a:pathLst>
                  <a:path w="5" h="4">
                    <a:moveTo>
                      <a:pt x="5" y="0"/>
                    </a:moveTo>
                    <a:cubicBezTo>
                      <a:pt x="5" y="1"/>
                      <a:pt x="2" y="1"/>
                      <a:pt x="4" y="3"/>
                    </a:cubicBezTo>
                    <a:cubicBezTo>
                      <a:pt x="3" y="3"/>
                      <a:pt x="2" y="4"/>
                      <a:pt x="1" y="4"/>
                    </a:cubicBezTo>
                    <a:cubicBezTo>
                      <a:pt x="0" y="3"/>
                      <a:pt x="5" y="3"/>
                      <a:pt x="2" y="2"/>
                    </a:cubicBezTo>
                    <a:cubicBezTo>
                      <a:pt x="3" y="1"/>
                      <a:pt x="2"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5" name="Freeform 1832">
                <a:extLst>
                  <a:ext uri="{FF2B5EF4-FFF2-40B4-BE49-F238E27FC236}">
                    <a16:creationId xmlns:a16="http://schemas.microsoft.com/office/drawing/2014/main" id="{41BC8E22-12DE-4393-830B-BDB65780F809}"/>
                  </a:ext>
                </a:extLst>
              </p:cNvPr>
              <p:cNvSpPr/>
              <p:nvPr/>
            </p:nvSpPr>
            <p:spPr bwMode="auto">
              <a:xfrm>
                <a:off x="3527" y="2024"/>
                <a:ext cx="11" cy="5"/>
              </a:xfrm>
              <a:custGeom>
                <a:gdLst>
                  <a:gd name="T0" fmla="*/ 4 w 4"/>
                  <a:gd name="T1" fmla="*/ 1 h 2"/>
                  <a:gd name="T2" fmla="*/ 0 w 4"/>
                  <a:gd name="T3" fmla="*/ 1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2"/>
                      <a:pt x="1" y="1"/>
                      <a:pt x="0" y="1"/>
                    </a:cubicBezTo>
                    <a:cubicBezTo>
                      <a:pt x="1" y="1"/>
                      <a:pt x="1" y="0"/>
                      <a:pt x="2" y="1"/>
                    </a:cubicBezTo>
                    <a:cubicBezTo>
                      <a:pt x="3"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6" name="Freeform 1833">
                <a:extLst>
                  <a:ext uri="{FF2B5EF4-FFF2-40B4-BE49-F238E27FC236}">
                    <a16:creationId xmlns:a16="http://schemas.microsoft.com/office/drawing/2014/main" id="{DDD16FDC-21FF-4DF3-B056-6E490EBC97EE}"/>
                  </a:ext>
                </a:extLst>
              </p:cNvPr>
              <p:cNvSpPr/>
              <p:nvPr/>
            </p:nvSpPr>
            <p:spPr bwMode="auto">
              <a:xfrm>
                <a:off x="4072" y="2024"/>
                <a:ext cx="11" cy="5"/>
              </a:xfrm>
              <a:custGeom>
                <a:gdLst>
                  <a:gd name="T0" fmla="*/ 3 w 4"/>
                  <a:gd name="T1" fmla="*/ 2 h 2"/>
                  <a:gd name="T2" fmla="*/ 0 w 4"/>
                  <a:gd name="T3" fmla="*/ 1 h 2"/>
                  <a:gd name="T4" fmla="*/ 4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2" y="2"/>
                      <a:pt x="1" y="2"/>
                      <a:pt x="0" y="1"/>
                    </a:cubicBezTo>
                    <a:cubicBezTo>
                      <a:pt x="1" y="1"/>
                      <a:pt x="2"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7" name="Freeform 1834">
                <a:extLst>
                  <a:ext uri="{FF2B5EF4-FFF2-40B4-BE49-F238E27FC236}">
                    <a16:creationId xmlns:a16="http://schemas.microsoft.com/office/drawing/2014/main" id="{90A45110-26AA-44C2-9309-120DADB5A3AA}"/>
                  </a:ext>
                </a:extLst>
              </p:cNvPr>
              <p:cNvSpPr/>
              <p:nvPr/>
            </p:nvSpPr>
            <p:spPr bwMode="auto">
              <a:xfrm>
                <a:off x="2501" y="2024"/>
                <a:ext cx="11" cy="5"/>
              </a:xfrm>
              <a:custGeom>
                <a:gdLst>
                  <a:gd name="T0" fmla="*/ 4 w 4"/>
                  <a:gd name="T1" fmla="*/ 1 h 2"/>
                  <a:gd name="T2" fmla="*/ 1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1"/>
                      <a:pt x="1" y="2"/>
                    </a:cubicBezTo>
                    <a:cubicBezTo>
                      <a:pt x="0" y="1"/>
                      <a:pt x="0"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8" name="Freeform 1835">
                <a:extLst>
                  <a:ext uri="{FF2B5EF4-FFF2-40B4-BE49-F238E27FC236}">
                    <a16:creationId xmlns:a16="http://schemas.microsoft.com/office/drawing/2014/main" id="{A3CC2E05-47EC-4C5B-8805-5B7466992080}"/>
                  </a:ext>
                </a:extLst>
              </p:cNvPr>
              <p:cNvSpPr/>
              <p:nvPr/>
            </p:nvSpPr>
            <p:spPr bwMode="auto">
              <a:xfrm>
                <a:off x="2090" y="2027"/>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0" y="2"/>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9" name="Freeform 1836">
                <a:extLst>
                  <a:ext uri="{FF2B5EF4-FFF2-40B4-BE49-F238E27FC236}">
                    <a16:creationId xmlns:a16="http://schemas.microsoft.com/office/drawing/2014/main" id="{C67185BC-48A1-4B56-B994-254A6767C6A2}"/>
                  </a:ext>
                </a:extLst>
              </p:cNvPr>
              <p:cNvSpPr/>
              <p:nvPr/>
            </p:nvSpPr>
            <p:spPr bwMode="auto">
              <a:xfrm>
                <a:off x="3351" y="2027"/>
                <a:ext cx="2"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0" name="Freeform 1837">
                <a:extLst>
                  <a:ext uri="{FF2B5EF4-FFF2-40B4-BE49-F238E27FC236}">
                    <a16:creationId xmlns:a16="http://schemas.microsoft.com/office/drawing/2014/main" id="{A63A70CA-1AAC-4499-B07A-DD2E443CF20F}"/>
                  </a:ext>
                </a:extLst>
              </p:cNvPr>
              <p:cNvSpPr/>
              <p:nvPr/>
            </p:nvSpPr>
            <p:spPr bwMode="auto">
              <a:xfrm>
                <a:off x="4262" y="2027"/>
                <a:ext cx="8" cy="8"/>
              </a:xfrm>
              <a:custGeom>
                <a:gdLst>
                  <a:gd name="T0" fmla="*/ 3 w 3"/>
                  <a:gd name="T1" fmla="*/ 2 h 3"/>
                  <a:gd name="T2" fmla="*/ 1 w 3"/>
                  <a:gd name="T3" fmla="*/ 3 h 3"/>
                  <a:gd name="T4" fmla="*/ 1 w 3"/>
                  <a:gd name="T5" fmla="*/ 1 h 3"/>
                  <a:gd name="T6" fmla="*/ 0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1" y="3"/>
                    </a:cubicBezTo>
                    <a:cubicBezTo>
                      <a:pt x="1" y="1"/>
                      <a:pt x="1" y="1"/>
                      <a:pt x="1" y="1"/>
                    </a:cubicBezTo>
                    <a:cubicBezTo>
                      <a:pt x="0" y="1"/>
                      <a:pt x="0" y="0"/>
                      <a:pt x="0"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1" name="Freeform 1838">
                <a:extLst>
                  <a:ext uri="{FF2B5EF4-FFF2-40B4-BE49-F238E27FC236}">
                    <a16:creationId xmlns:a16="http://schemas.microsoft.com/office/drawing/2014/main" id="{ACAA8DF3-D73F-4614-8395-66E4BAA92242}"/>
                  </a:ext>
                </a:extLst>
              </p:cNvPr>
              <p:cNvSpPr/>
              <p:nvPr/>
            </p:nvSpPr>
            <p:spPr bwMode="auto">
              <a:xfrm>
                <a:off x="4283" y="20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2" name="Freeform 1839">
                <a:extLst>
                  <a:ext uri="{FF2B5EF4-FFF2-40B4-BE49-F238E27FC236}">
                    <a16:creationId xmlns:a16="http://schemas.microsoft.com/office/drawing/2014/main" id="{9955EB36-D663-4E66-B4EA-CD6BA6BAFCE2}"/>
                  </a:ext>
                </a:extLst>
              </p:cNvPr>
              <p:cNvSpPr/>
              <p:nvPr/>
            </p:nvSpPr>
            <p:spPr bwMode="auto">
              <a:xfrm>
                <a:off x="3142" y="2027"/>
                <a:ext cx="8" cy="2"/>
              </a:xfrm>
              <a:custGeom>
                <a:gdLst>
                  <a:gd name="T0" fmla="*/ 3 w 3"/>
                  <a:gd name="T1" fmla="*/ 1 h 1"/>
                  <a:gd name="T2" fmla="*/ 0 w 3"/>
                  <a:gd name="T3" fmla="*/ 0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0"/>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3" name="Rectangle 1840">
                <a:extLst>
                  <a:ext uri="{FF2B5EF4-FFF2-40B4-BE49-F238E27FC236}">
                    <a16:creationId xmlns:a16="http://schemas.microsoft.com/office/drawing/2014/main" id="{6114B21D-DADC-4513-8A11-EAF18172923D}"/>
                  </a:ext>
                </a:extLst>
              </p:cNvPr>
              <p:cNvSpPr>
                <a:spLocks noChangeArrowheads="1"/>
              </p:cNvSpPr>
              <p:nvPr/>
            </p:nvSpPr>
            <p:spPr bwMode="auto">
              <a:xfrm>
                <a:off x="3383" y="2027"/>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4" name="Freeform 1841">
                <a:extLst>
                  <a:ext uri="{FF2B5EF4-FFF2-40B4-BE49-F238E27FC236}">
                    <a16:creationId xmlns:a16="http://schemas.microsoft.com/office/drawing/2014/main" id="{5447A890-E091-4699-96E8-6E561F3D982B}"/>
                  </a:ext>
                </a:extLst>
              </p:cNvPr>
              <p:cNvSpPr/>
              <p:nvPr/>
            </p:nvSpPr>
            <p:spPr bwMode="auto">
              <a:xfrm>
                <a:off x="3463" y="2027"/>
                <a:ext cx="11" cy="5"/>
              </a:xfrm>
              <a:custGeom>
                <a:gdLst>
                  <a:gd name="T0" fmla="*/ 4 w 4"/>
                  <a:gd name="T1" fmla="*/ 1 h 2"/>
                  <a:gd name="T2" fmla="*/ 2 w 4"/>
                  <a:gd name="T3" fmla="*/ 1 h 2"/>
                  <a:gd name="T4" fmla="*/ 2 w 4"/>
                  <a:gd name="T5" fmla="*/ 2 h 2"/>
                  <a:gd name="T6" fmla="*/ 0 w 4"/>
                  <a:gd name="T7" fmla="*/ 1 h 2"/>
                  <a:gd name="T8" fmla="*/ 1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1"/>
                      <a:pt x="2" y="1"/>
                    </a:cubicBezTo>
                    <a:cubicBezTo>
                      <a:pt x="2" y="2"/>
                      <a:pt x="2" y="2"/>
                      <a:pt x="2" y="2"/>
                    </a:cubicBezTo>
                    <a:cubicBezTo>
                      <a:pt x="1" y="2"/>
                      <a:pt x="1" y="2"/>
                      <a:pt x="0" y="1"/>
                    </a:cubicBezTo>
                    <a:cubicBezTo>
                      <a:pt x="1" y="0"/>
                      <a:pt x="1" y="0"/>
                      <a:pt x="1"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5" name="Freeform 1842">
                <a:extLst>
                  <a:ext uri="{FF2B5EF4-FFF2-40B4-BE49-F238E27FC236}">
                    <a16:creationId xmlns:a16="http://schemas.microsoft.com/office/drawing/2014/main" id="{ECB66E94-19E5-44B4-ABAF-71C5BBC27DFB}"/>
                  </a:ext>
                </a:extLst>
              </p:cNvPr>
              <p:cNvSpPr/>
              <p:nvPr/>
            </p:nvSpPr>
            <p:spPr bwMode="auto">
              <a:xfrm>
                <a:off x="2584" y="2027"/>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6" name="Freeform 1843">
                <a:extLst>
                  <a:ext uri="{FF2B5EF4-FFF2-40B4-BE49-F238E27FC236}">
                    <a16:creationId xmlns:a16="http://schemas.microsoft.com/office/drawing/2014/main" id="{8707C13C-7639-4795-8406-853EE450BFEC}"/>
                  </a:ext>
                </a:extLst>
              </p:cNvPr>
              <p:cNvSpPr/>
              <p:nvPr/>
            </p:nvSpPr>
            <p:spPr bwMode="auto">
              <a:xfrm>
                <a:off x="2549" y="2027"/>
                <a:ext cx="14" cy="10"/>
              </a:xfrm>
              <a:custGeom>
                <a:gdLst>
                  <a:gd name="T0" fmla="*/ 4 w 5"/>
                  <a:gd name="T1" fmla="*/ 2 h 4"/>
                  <a:gd name="T2" fmla="*/ 4 w 5"/>
                  <a:gd name="T3" fmla="*/ 2 h 4"/>
                  <a:gd name="T4" fmla="*/ 5 w 5"/>
                  <a:gd name="T5" fmla="*/ 3 h 4"/>
                  <a:gd name="T6" fmla="*/ 5 w 5"/>
                  <a:gd name="T7" fmla="*/ 3 h 4"/>
                  <a:gd name="T8" fmla="*/ 5 w 5"/>
                  <a:gd name="T9" fmla="*/ 3 h 4"/>
                  <a:gd name="T10" fmla="*/ 3 w 5"/>
                  <a:gd name="T11" fmla="*/ 2 h 4"/>
                  <a:gd name="T12" fmla="*/ 1 w 5"/>
                  <a:gd name="T13" fmla="*/ 2 h 4"/>
                  <a:gd name="T14" fmla="*/ 1 w 5"/>
                  <a:gd name="T15" fmla="*/ 3 h 4"/>
                  <a:gd name="T16" fmla="*/ 0 w 5"/>
                  <a:gd name="T17" fmla="*/ 2 h 4"/>
                  <a:gd name="T18" fmla="*/ 3 w 5"/>
                  <a:gd name="T19" fmla="*/ 1 h 4"/>
                  <a:gd name="T20" fmla="*/ 4 w 5"/>
                  <a:gd name="T21"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cubicBezTo>
                      <a:pt x="4" y="2"/>
                      <a:pt x="4" y="2"/>
                      <a:pt x="4" y="2"/>
                    </a:cubicBezTo>
                    <a:cubicBezTo>
                      <a:pt x="5" y="3"/>
                      <a:pt x="5" y="3"/>
                      <a:pt x="5" y="3"/>
                    </a:cubicBezTo>
                    <a:cubicBezTo>
                      <a:pt x="5" y="3"/>
                      <a:pt x="5" y="3"/>
                      <a:pt x="5" y="3"/>
                    </a:cubicBezTo>
                    <a:cubicBezTo>
                      <a:pt x="5" y="3"/>
                      <a:pt x="5" y="3"/>
                      <a:pt x="5" y="3"/>
                    </a:cubicBezTo>
                    <a:cubicBezTo>
                      <a:pt x="3" y="2"/>
                      <a:pt x="3" y="2"/>
                      <a:pt x="3" y="2"/>
                    </a:cubicBezTo>
                    <a:cubicBezTo>
                      <a:pt x="3" y="2"/>
                      <a:pt x="2" y="3"/>
                      <a:pt x="1" y="2"/>
                    </a:cubicBezTo>
                    <a:cubicBezTo>
                      <a:pt x="1" y="2"/>
                      <a:pt x="2" y="4"/>
                      <a:pt x="1" y="3"/>
                    </a:cubicBezTo>
                    <a:cubicBezTo>
                      <a:pt x="1" y="4"/>
                      <a:pt x="1" y="2"/>
                      <a:pt x="0" y="2"/>
                    </a:cubicBezTo>
                    <a:cubicBezTo>
                      <a:pt x="1" y="2"/>
                      <a:pt x="3" y="2"/>
                      <a:pt x="3"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7" name="Freeform 1844">
                <a:extLst>
                  <a:ext uri="{FF2B5EF4-FFF2-40B4-BE49-F238E27FC236}">
                    <a16:creationId xmlns:a16="http://schemas.microsoft.com/office/drawing/2014/main" id="{96F69A61-01F9-4F47-8FC9-1F5316C57DB9}"/>
                  </a:ext>
                </a:extLst>
              </p:cNvPr>
              <p:cNvSpPr/>
              <p:nvPr/>
            </p:nvSpPr>
            <p:spPr bwMode="auto">
              <a:xfrm>
                <a:off x="3086" y="2029"/>
                <a:ext cx="22" cy="8"/>
              </a:xfrm>
              <a:custGeom>
                <a:gdLst>
                  <a:gd name="T0" fmla="*/ 8 w 8"/>
                  <a:gd name="T1" fmla="*/ 1 h 3"/>
                  <a:gd name="T2" fmla="*/ 4 w 8"/>
                  <a:gd name="T3" fmla="*/ 2 h 3"/>
                  <a:gd name="T4" fmla="*/ 3 w 8"/>
                  <a:gd name="T5" fmla="*/ 1 h 3"/>
                  <a:gd name="T6" fmla="*/ 3 w 8"/>
                  <a:gd name="T7" fmla="*/ 2 h 3"/>
                  <a:gd name="T8" fmla="*/ 3 w 8"/>
                  <a:gd name="T9" fmla="*/ 3 h 3"/>
                  <a:gd name="T10" fmla="*/ 1 w 8"/>
                  <a:gd name="T11" fmla="*/ 3 h 3"/>
                  <a:gd name="T12" fmla="*/ 0 w 8"/>
                  <a:gd name="T13" fmla="*/ 2 h 3"/>
                  <a:gd name="T14" fmla="*/ 7 w 8"/>
                  <a:gd name="T15" fmla="*/ 0 h 3"/>
                  <a:gd name="T16" fmla="*/ 8 w 8"/>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1"/>
                    </a:moveTo>
                    <a:cubicBezTo>
                      <a:pt x="7" y="2"/>
                      <a:pt x="5" y="1"/>
                      <a:pt x="4" y="2"/>
                    </a:cubicBezTo>
                    <a:cubicBezTo>
                      <a:pt x="4" y="2"/>
                      <a:pt x="4" y="1"/>
                      <a:pt x="3" y="1"/>
                    </a:cubicBezTo>
                    <a:cubicBezTo>
                      <a:pt x="3" y="1"/>
                      <a:pt x="2" y="2"/>
                      <a:pt x="3" y="2"/>
                    </a:cubicBezTo>
                    <a:cubicBezTo>
                      <a:pt x="3" y="3"/>
                      <a:pt x="3" y="3"/>
                      <a:pt x="3" y="3"/>
                    </a:cubicBezTo>
                    <a:cubicBezTo>
                      <a:pt x="2" y="3"/>
                      <a:pt x="1" y="2"/>
                      <a:pt x="1" y="3"/>
                    </a:cubicBezTo>
                    <a:cubicBezTo>
                      <a:pt x="0" y="2"/>
                      <a:pt x="0" y="2"/>
                      <a:pt x="0" y="2"/>
                    </a:cubicBezTo>
                    <a:cubicBezTo>
                      <a:pt x="2" y="1"/>
                      <a:pt x="4" y="0"/>
                      <a:pt x="7" y="0"/>
                    </a:cubicBezTo>
                    <a:cubicBezTo>
                      <a:pt x="7" y="0"/>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8" name="Freeform 1845">
                <a:extLst>
                  <a:ext uri="{FF2B5EF4-FFF2-40B4-BE49-F238E27FC236}">
                    <a16:creationId xmlns:a16="http://schemas.microsoft.com/office/drawing/2014/main" id="{7EAF8A86-F3C4-4C34-B4D3-EED2E1535E35}"/>
                  </a:ext>
                </a:extLst>
              </p:cNvPr>
              <p:cNvSpPr/>
              <p:nvPr/>
            </p:nvSpPr>
            <p:spPr bwMode="auto">
              <a:xfrm>
                <a:off x="3340" y="2029"/>
                <a:ext cx="21" cy="6"/>
              </a:xfrm>
              <a:custGeom>
                <a:gdLst>
                  <a:gd name="T0" fmla="*/ 8 w 8"/>
                  <a:gd name="T1" fmla="*/ 0 h 2"/>
                  <a:gd name="T2" fmla="*/ 2 w 8"/>
                  <a:gd name="T3" fmla="*/ 2 h 2"/>
                  <a:gd name="T4" fmla="*/ 0 w 8"/>
                  <a:gd name="T5" fmla="*/ 1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2"/>
                    </a:cubicBezTo>
                    <a:cubicBezTo>
                      <a:pt x="2" y="1"/>
                      <a:pt x="1" y="1"/>
                      <a:pt x="0" y="1"/>
                    </a:cubicBezTo>
                    <a:cubicBezTo>
                      <a:pt x="2" y="0"/>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9" name="Freeform 1846">
                <a:extLst>
                  <a:ext uri="{FF2B5EF4-FFF2-40B4-BE49-F238E27FC236}">
                    <a16:creationId xmlns:a16="http://schemas.microsoft.com/office/drawing/2014/main" id="{D2C7EEC6-D733-47C8-A1DE-0594DBC6A24C}"/>
                  </a:ext>
                </a:extLst>
              </p:cNvPr>
              <p:cNvSpPr/>
              <p:nvPr/>
            </p:nvSpPr>
            <p:spPr bwMode="auto">
              <a:xfrm>
                <a:off x="2018" y="2029"/>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0" name="Freeform 1847">
                <a:extLst>
                  <a:ext uri="{FF2B5EF4-FFF2-40B4-BE49-F238E27FC236}">
                    <a16:creationId xmlns:a16="http://schemas.microsoft.com/office/drawing/2014/main" id="{D3A048B5-45CC-4AEA-A143-25C64DC3B3ED}"/>
                  </a:ext>
                </a:extLst>
              </p:cNvPr>
              <p:cNvSpPr/>
              <p:nvPr/>
            </p:nvSpPr>
            <p:spPr bwMode="auto">
              <a:xfrm>
                <a:off x="2413" y="2029"/>
                <a:ext cx="32" cy="14"/>
              </a:xfrm>
              <a:custGeom>
                <a:gdLst>
                  <a:gd name="T0" fmla="*/ 5 w 12"/>
                  <a:gd name="T1" fmla="*/ 0 h 5"/>
                  <a:gd name="T2" fmla="*/ 6 w 12"/>
                  <a:gd name="T3" fmla="*/ 3 h 5"/>
                  <a:gd name="T4" fmla="*/ 12 w 12"/>
                  <a:gd name="T5" fmla="*/ 3 h 5"/>
                  <a:gd name="T6" fmla="*/ 4 w 12"/>
                  <a:gd name="T7" fmla="*/ 3 h 5"/>
                  <a:gd name="T8" fmla="*/ 1 w 12"/>
                  <a:gd name="T9" fmla="*/ 4 h 5"/>
                  <a:gd name="T10" fmla="*/ 2 w 12"/>
                  <a:gd name="T11" fmla="*/ 3 h 5"/>
                  <a:gd name="T12" fmla="*/ 2 w 12"/>
                  <a:gd name="T13" fmla="*/ 3 h 5"/>
                  <a:gd name="T14" fmla="*/ 1 w 12"/>
                  <a:gd name="T15" fmla="*/ 3 h 5"/>
                  <a:gd name="T16" fmla="*/ 2 w 12"/>
                  <a:gd name="T17" fmla="*/ 1 h 5"/>
                  <a:gd name="T18" fmla="*/ 3 w 12"/>
                  <a:gd name="T19" fmla="*/ 1 h 5"/>
                  <a:gd name="T20" fmla="*/ 4 w 12"/>
                  <a:gd name="T21" fmla="*/ 0 h 5"/>
                  <a:gd name="T22" fmla="*/ 5 w 1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
                    <a:moveTo>
                      <a:pt x="5" y="0"/>
                    </a:moveTo>
                    <a:cubicBezTo>
                      <a:pt x="5" y="1"/>
                      <a:pt x="7" y="2"/>
                      <a:pt x="6" y="3"/>
                    </a:cubicBezTo>
                    <a:cubicBezTo>
                      <a:pt x="7" y="3"/>
                      <a:pt x="12" y="1"/>
                      <a:pt x="12" y="3"/>
                    </a:cubicBezTo>
                    <a:cubicBezTo>
                      <a:pt x="10" y="5"/>
                      <a:pt x="6" y="4"/>
                      <a:pt x="4" y="3"/>
                    </a:cubicBezTo>
                    <a:cubicBezTo>
                      <a:pt x="4" y="2"/>
                      <a:pt x="2" y="4"/>
                      <a:pt x="1" y="4"/>
                    </a:cubicBezTo>
                    <a:cubicBezTo>
                      <a:pt x="2" y="4"/>
                      <a:pt x="2" y="4"/>
                      <a:pt x="2" y="3"/>
                    </a:cubicBezTo>
                    <a:cubicBezTo>
                      <a:pt x="2" y="3"/>
                      <a:pt x="2" y="3"/>
                      <a:pt x="2" y="3"/>
                    </a:cubicBezTo>
                    <a:cubicBezTo>
                      <a:pt x="1" y="3"/>
                      <a:pt x="1" y="3"/>
                      <a:pt x="1" y="3"/>
                    </a:cubicBezTo>
                    <a:cubicBezTo>
                      <a:pt x="0" y="2"/>
                      <a:pt x="1" y="2"/>
                      <a:pt x="2" y="1"/>
                    </a:cubicBezTo>
                    <a:cubicBezTo>
                      <a:pt x="3" y="1"/>
                      <a:pt x="3" y="1"/>
                      <a:pt x="3" y="1"/>
                    </a:cubicBezTo>
                    <a:cubicBezTo>
                      <a:pt x="4" y="0"/>
                      <a:pt x="4" y="0"/>
                      <a:pt x="4"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1" name="Freeform 1848">
                <a:extLst>
                  <a:ext uri="{FF2B5EF4-FFF2-40B4-BE49-F238E27FC236}">
                    <a16:creationId xmlns:a16="http://schemas.microsoft.com/office/drawing/2014/main" id="{846BC5F0-4CAC-4A87-9EBE-CF0367567EAB}"/>
                  </a:ext>
                </a:extLst>
              </p:cNvPr>
              <p:cNvSpPr/>
              <p:nvPr/>
            </p:nvSpPr>
            <p:spPr bwMode="auto">
              <a:xfrm>
                <a:off x="2445" y="2029"/>
                <a:ext cx="19" cy="11"/>
              </a:xfrm>
              <a:custGeom>
                <a:gdLst>
                  <a:gd name="T0" fmla="*/ 7 w 7"/>
                  <a:gd name="T1" fmla="*/ 0 h 4"/>
                  <a:gd name="T2" fmla="*/ 4 w 7"/>
                  <a:gd name="T3" fmla="*/ 3 h 4"/>
                  <a:gd name="T4" fmla="*/ 0 w 7"/>
                  <a:gd name="T5" fmla="*/ 2 h 4"/>
                  <a:gd name="T6" fmla="*/ 7 w 7"/>
                  <a:gd name="T7" fmla="*/ 0 h 4"/>
                </a:gdLst>
                <a:cxnLst>
                  <a:cxn ang="0">
                    <a:pos x="T0" y="T1"/>
                  </a:cxn>
                  <a:cxn ang="0">
                    <a:pos x="T2" y="T3"/>
                  </a:cxn>
                  <a:cxn ang="0">
                    <a:pos x="T4" y="T5"/>
                  </a:cxn>
                  <a:cxn ang="0">
                    <a:pos x="T6" y="T7"/>
                  </a:cxn>
                </a:cxnLst>
                <a:rect l="0" t="0" r="r" b="b"/>
                <a:pathLst>
                  <a:path w="7" h="4">
                    <a:moveTo>
                      <a:pt x="7" y="0"/>
                    </a:moveTo>
                    <a:cubicBezTo>
                      <a:pt x="7" y="1"/>
                      <a:pt x="3" y="1"/>
                      <a:pt x="4" y="3"/>
                    </a:cubicBezTo>
                    <a:cubicBezTo>
                      <a:pt x="3" y="2"/>
                      <a:pt x="1" y="4"/>
                      <a:pt x="0" y="2"/>
                    </a:cubicBezTo>
                    <a:cubicBezTo>
                      <a:pt x="2" y="1"/>
                      <a:pt x="5" y="2"/>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2" name="Freeform 1849">
                <a:extLst>
                  <a:ext uri="{FF2B5EF4-FFF2-40B4-BE49-F238E27FC236}">
                    <a16:creationId xmlns:a16="http://schemas.microsoft.com/office/drawing/2014/main" id="{70F4AE93-5FA3-460F-8A60-46DF6AA85A0E}"/>
                  </a:ext>
                </a:extLst>
              </p:cNvPr>
              <p:cNvSpPr/>
              <p:nvPr/>
            </p:nvSpPr>
            <p:spPr bwMode="auto">
              <a:xfrm>
                <a:off x="2627" y="2029"/>
                <a:ext cx="21" cy="8"/>
              </a:xfrm>
              <a:custGeom>
                <a:gdLst>
                  <a:gd name="T0" fmla="*/ 6 w 8"/>
                  <a:gd name="T1" fmla="*/ 2 h 3"/>
                  <a:gd name="T2" fmla="*/ 7 w 8"/>
                  <a:gd name="T3" fmla="*/ 1 h 3"/>
                  <a:gd name="T4" fmla="*/ 7 w 8"/>
                  <a:gd name="T5" fmla="*/ 3 h 3"/>
                  <a:gd name="T6" fmla="*/ 5 w 8"/>
                  <a:gd name="T7" fmla="*/ 3 h 3"/>
                  <a:gd name="T8" fmla="*/ 6 w 8"/>
                  <a:gd name="T9" fmla="*/ 1 h 3"/>
                  <a:gd name="T10" fmla="*/ 0 w 8"/>
                  <a:gd name="T11" fmla="*/ 1 h 3"/>
                  <a:gd name="T12" fmla="*/ 2 w 8"/>
                  <a:gd name="T13" fmla="*/ 1 h 3"/>
                  <a:gd name="T14" fmla="*/ 6 w 8"/>
                  <a:gd name="T15" fmla="*/ 0 h 3"/>
                  <a:gd name="T16" fmla="*/ 6 w 8"/>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2"/>
                    </a:moveTo>
                    <a:cubicBezTo>
                      <a:pt x="7" y="1"/>
                      <a:pt x="7" y="1"/>
                      <a:pt x="7" y="1"/>
                    </a:cubicBezTo>
                    <a:cubicBezTo>
                      <a:pt x="7" y="1"/>
                      <a:pt x="8" y="2"/>
                      <a:pt x="7" y="3"/>
                    </a:cubicBezTo>
                    <a:cubicBezTo>
                      <a:pt x="6" y="2"/>
                      <a:pt x="6" y="3"/>
                      <a:pt x="5" y="3"/>
                    </a:cubicBezTo>
                    <a:cubicBezTo>
                      <a:pt x="5" y="2"/>
                      <a:pt x="8" y="3"/>
                      <a:pt x="6" y="1"/>
                    </a:cubicBezTo>
                    <a:cubicBezTo>
                      <a:pt x="4" y="3"/>
                      <a:pt x="2" y="1"/>
                      <a:pt x="0" y="1"/>
                    </a:cubicBezTo>
                    <a:cubicBezTo>
                      <a:pt x="0" y="0"/>
                      <a:pt x="1" y="1"/>
                      <a:pt x="2" y="1"/>
                    </a:cubicBezTo>
                    <a:cubicBezTo>
                      <a:pt x="3" y="3"/>
                      <a:pt x="4" y="0"/>
                      <a:pt x="6" y="0"/>
                    </a:cubicBezTo>
                    <a:cubicBezTo>
                      <a:pt x="6"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3" name="Freeform 1850">
                <a:extLst>
                  <a:ext uri="{FF2B5EF4-FFF2-40B4-BE49-F238E27FC236}">
                    <a16:creationId xmlns:a16="http://schemas.microsoft.com/office/drawing/2014/main" id="{6B2C9228-F4CA-489E-8D65-1E30EE75E273}"/>
                  </a:ext>
                </a:extLst>
              </p:cNvPr>
              <p:cNvSpPr/>
              <p:nvPr/>
            </p:nvSpPr>
            <p:spPr bwMode="auto">
              <a:xfrm>
                <a:off x="2068" y="2032"/>
                <a:ext cx="19" cy="5"/>
              </a:xfrm>
              <a:custGeom>
                <a:gdLst>
                  <a:gd name="T0" fmla="*/ 7 w 7"/>
                  <a:gd name="T1" fmla="*/ 0 h 2"/>
                  <a:gd name="T2" fmla="*/ 0 w 7"/>
                  <a:gd name="T3" fmla="*/ 2 h 2"/>
                  <a:gd name="T4" fmla="*/ 0 w 7"/>
                  <a:gd name="T5" fmla="*/ 2 h 2"/>
                  <a:gd name="T6" fmla="*/ 6 w 7"/>
                  <a:gd name="T7" fmla="*/ 0 h 2"/>
                  <a:gd name="T8" fmla="*/ 7 w 7"/>
                  <a:gd name="T9" fmla="*/ 0 h 2"/>
                </a:gdLst>
                <a:cxnLst>
                  <a:cxn ang="0">
                    <a:pos x="T0" y="T1"/>
                  </a:cxn>
                  <a:cxn ang="0">
                    <a:pos x="T2" y="T3"/>
                  </a:cxn>
                  <a:cxn ang="0">
                    <a:pos x="T4" y="T5"/>
                  </a:cxn>
                  <a:cxn ang="0">
                    <a:pos x="T6" y="T7"/>
                  </a:cxn>
                  <a:cxn ang="0">
                    <a:pos x="T8" y="T9"/>
                  </a:cxn>
                </a:cxnLst>
                <a:rect l="0" t="0" r="r" b="b"/>
                <a:pathLst>
                  <a:path w="7" h="2">
                    <a:moveTo>
                      <a:pt x="7" y="0"/>
                    </a:moveTo>
                    <a:cubicBezTo>
                      <a:pt x="5" y="2"/>
                      <a:pt x="2" y="1"/>
                      <a:pt x="0" y="2"/>
                    </a:cubicBezTo>
                    <a:cubicBezTo>
                      <a:pt x="0" y="2"/>
                      <a:pt x="0" y="2"/>
                      <a:pt x="0" y="2"/>
                    </a:cubicBezTo>
                    <a:cubicBezTo>
                      <a:pt x="2" y="2"/>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4" name="Freeform 1851">
                <a:extLst>
                  <a:ext uri="{FF2B5EF4-FFF2-40B4-BE49-F238E27FC236}">
                    <a16:creationId xmlns:a16="http://schemas.microsoft.com/office/drawing/2014/main" id="{9A8AC52A-7FA7-4D6F-9BAF-986FF82AC4E3}"/>
                  </a:ext>
                </a:extLst>
              </p:cNvPr>
              <p:cNvSpPr/>
              <p:nvPr/>
            </p:nvSpPr>
            <p:spPr bwMode="auto">
              <a:xfrm>
                <a:off x="2405" y="2032"/>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1"/>
                      <a:pt x="2"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5" name="Freeform 1852">
                <a:extLst>
                  <a:ext uri="{FF2B5EF4-FFF2-40B4-BE49-F238E27FC236}">
                    <a16:creationId xmlns:a16="http://schemas.microsoft.com/office/drawing/2014/main" id="{655251E2-89D6-4CD0-B574-E6B185473E0F}"/>
                  </a:ext>
                </a:extLst>
              </p:cNvPr>
              <p:cNvSpPr/>
              <p:nvPr/>
            </p:nvSpPr>
            <p:spPr bwMode="auto">
              <a:xfrm>
                <a:off x="2469" y="2029"/>
                <a:ext cx="8" cy="6"/>
              </a:xfrm>
              <a:custGeom>
                <a:gdLst>
                  <a:gd name="T0" fmla="*/ 3 w 3"/>
                  <a:gd name="T1" fmla="*/ 1 h 2"/>
                  <a:gd name="T2" fmla="*/ 2 w 3"/>
                  <a:gd name="T3" fmla="*/ 1 h 2"/>
                  <a:gd name="T4" fmla="*/ 3 w 3"/>
                  <a:gd name="T5" fmla="*/ 1 h 2"/>
                </a:gdLst>
                <a:cxnLst>
                  <a:cxn ang="0">
                    <a:pos x="T0" y="T1"/>
                  </a:cxn>
                  <a:cxn ang="0">
                    <a:pos x="T2" y="T3"/>
                  </a:cxn>
                  <a:cxn ang="0">
                    <a:pos x="T4" y="T5"/>
                  </a:cxn>
                </a:cxnLst>
                <a:rect l="0" t="0" r="r" b="b"/>
                <a:pathLst>
                  <a:path w="3" h="2">
                    <a:moveTo>
                      <a:pt x="3" y="1"/>
                    </a:moveTo>
                    <a:cubicBezTo>
                      <a:pt x="2" y="0"/>
                      <a:pt x="0" y="2"/>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6" name="Freeform 1853">
                <a:extLst>
                  <a:ext uri="{FF2B5EF4-FFF2-40B4-BE49-F238E27FC236}">
                    <a16:creationId xmlns:a16="http://schemas.microsoft.com/office/drawing/2014/main" id="{38A38959-D0D9-4A99-BB0D-2B214B270172}"/>
                  </a:ext>
                </a:extLst>
              </p:cNvPr>
              <p:cNvSpPr/>
              <p:nvPr/>
            </p:nvSpPr>
            <p:spPr bwMode="auto">
              <a:xfrm>
                <a:off x="2376" y="2029"/>
                <a:ext cx="32" cy="14"/>
              </a:xfrm>
              <a:custGeom>
                <a:gdLst>
                  <a:gd name="T0" fmla="*/ 5 w 12"/>
                  <a:gd name="T1" fmla="*/ 2 h 5"/>
                  <a:gd name="T2" fmla="*/ 6 w 12"/>
                  <a:gd name="T3" fmla="*/ 2 h 5"/>
                  <a:gd name="T4" fmla="*/ 6 w 12"/>
                  <a:gd name="T5" fmla="*/ 1 h 5"/>
                  <a:gd name="T6" fmla="*/ 8 w 12"/>
                  <a:gd name="T7" fmla="*/ 2 h 5"/>
                  <a:gd name="T8" fmla="*/ 8 w 12"/>
                  <a:gd name="T9" fmla="*/ 2 h 5"/>
                  <a:gd name="T10" fmla="*/ 8 w 12"/>
                  <a:gd name="T11" fmla="*/ 1 h 5"/>
                  <a:gd name="T12" fmla="*/ 10 w 12"/>
                  <a:gd name="T13" fmla="*/ 3 h 5"/>
                  <a:gd name="T14" fmla="*/ 7 w 12"/>
                  <a:gd name="T15" fmla="*/ 4 h 5"/>
                  <a:gd name="T16" fmla="*/ 6 w 12"/>
                  <a:gd name="T17" fmla="*/ 5 h 5"/>
                  <a:gd name="T18" fmla="*/ 3 w 12"/>
                  <a:gd name="T19" fmla="*/ 3 h 5"/>
                  <a:gd name="T20" fmla="*/ 2 w 12"/>
                  <a:gd name="T21" fmla="*/ 4 h 5"/>
                  <a:gd name="T22" fmla="*/ 3 w 12"/>
                  <a:gd name="T23" fmla="*/ 4 h 5"/>
                  <a:gd name="T24" fmla="*/ 0 w 12"/>
                  <a:gd name="T25" fmla="*/ 5 h 5"/>
                  <a:gd name="T26" fmla="*/ 2 w 12"/>
                  <a:gd name="T27" fmla="*/ 3 h 5"/>
                  <a:gd name="T28" fmla="*/ 4 w 12"/>
                  <a:gd name="T29" fmla="*/ 3 h 5"/>
                  <a:gd name="T30" fmla="*/ 4 w 12"/>
                  <a:gd name="T31" fmla="*/ 1 h 5"/>
                  <a:gd name="T32" fmla="*/ 5 w 12"/>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5">
                    <a:moveTo>
                      <a:pt x="5" y="2"/>
                    </a:moveTo>
                    <a:cubicBezTo>
                      <a:pt x="5" y="2"/>
                      <a:pt x="6" y="2"/>
                      <a:pt x="6" y="2"/>
                    </a:cubicBezTo>
                    <a:cubicBezTo>
                      <a:pt x="6" y="1"/>
                      <a:pt x="6" y="1"/>
                      <a:pt x="6" y="1"/>
                    </a:cubicBezTo>
                    <a:cubicBezTo>
                      <a:pt x="7" y="0"/>
                      <a:pt x="8" y="1"/>
                      <a:pt x="8" y="2"/>
                    </a:cubicBezTo>
                    <a:cubicBezTo>
                      <a:pt x="8" y="2"/>
                      <a:pt x="8" y="2"/>
                      <a:pt x="8" y="2"/>
                    </a:cubicBezTo>
                    <a:cubicBezTo>
                      <a:pt x="8" y="1"/>
                      <a:pt x="8" y="1"/>
                      <a:pt x="8" y="1"/>
                    </a:cubicBezTo>
                    <a:cubicBezTo>
                      <a:pt x="8" y="2"/>
                      <a:pt x="12" y="2"/>
                      <a:pt x="10" y="3"/>
                    </a:cubicBezTo>
                    <a:cubicBezTo>
                      <a:pt x="9" y="3"/>
                      <a:pt x="8" y="4"/>
                      <a:pt x="7" y="4"/>
                    </a:cubicBezTo>
                    <a:cubicBezTo>
                      <a:pt x="6" y="5"/>
                      <a:pt x="6" y="5"/>
                      <a:pt x="6" y="5"/>
                    </a:cubicBezTo>
                    <a:cubicBezTo>
                      <a:pt x="6" y="4"/>
                      <a:pt x="4" y="3"/>
                      <a:pt x="3" y="3"/>
                    </a:cubicBezTo>
                    <a:cubicBezTo>
                      <a:pt x="3" y="4"/>
                      <a:pt x="2" y="4"/>
                      <a:pt x="2" y="4"/>
                    </a:cubicBezTo>
                    <a:cubicBezTo>
                      <a:pt x="2" y="4"/>
                      <a:pt x="3" y="4"/>
                      <a:pt x="3" y="4"/>
                    </a:cubicBezTo>
                    <a:cubicBezTo>
                      <a:pt x="0" y="5"/>
                      <a:pt x="0" y="5"/>
                      <a:pt x="0" y="5"/>
                    </a:cubicBezTo>
                    <a:cubicBezTo>
                      <a:pt x="0" y="4"/>
                      <a:pt x="1" y="3"/>
                      <a:pt x="2" y="3"/>
                    </a:cubicBezTo>
                    <a:cubicBezTo>
                      <a:pt x="4" y="3"/>
                      <a:pt x="4" y="3"/>
                      <a:pt x="4" y="3"/>
                    </a:cubicBezTo>
                    <a:cubicBezTo>
                      <a:pt x="4" y="1"/>
                      <a:pt x="4" y="1"/>
                      <a:pt x="4" y="1"/>
                    </a:cubicBezTo>
                    <a:cubicBezTo>
                      <a:pt x="4" y="1"/>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7" name="Freeform 1854">
                <a:extLst>
                  <a:ext uri="{FF2B5EF4-FFF2-40B4-BE49-F238E27FC236}">
                    <a16:creationId xmlns:a16="http://schemas.microsoft.com/office/drawing/2014/main" id="{1398EE61-217A-40A7-8506-6DBDA6EF3B6D}"/>
                  </a:ext>
                </a:extLst>
              </p:cNvPr>
              <p:cNvSpPr/>
              <p:nvPr/>
            </p:nvSpPr>
            <p:spPr bwMode="auto">
              <a:xfrm>
                <a:off x="3057" y="2032"/>
                <a:ext cx="27" cy="11"/>
              </a:xfrm>
              <a:custGeom>
                <a:gdLst>
                  <a:gd name="T0" fmla="*/ 9 w 10"/>
                  <a:gd name="T1" fmla="*/ 1 h 4"/>
                  <a:gd name="T2" fmla="*/ 6 w 10"/>
                  <a:gd name="T3" fmla="*/ 2 h 4"/>
                  <a:gd name="T4" fmla="*/ 6 w 10"/>
                  <a:gd name="T5" fmla="*/ 2 h 4"/>
                  <a:gd name="T6" fmla="*/ 0 w 10"/>
                  <a:gd name="T7" fmla="*/ 4 h 4"/>
                  <a:gd name="T8" fmla="*/ 10 w 10"/>
                  <a:gd name="T9" fmla="*/ 0 h 4"/>
                  <a:gd name="T10" fmla="*/ 10 w 10"/>
                  <a:gd name="T11" fmla="*/ 2 h 4"/>
                  <a:gd name="T12" fmla="*/ 9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9" y="1"/>
                    </a:moveTo>
                    <a:cubicBezTo>
                      <a:pt x="9" y="3"/>
                      <a:pt x="7" y="2"/>
                      <a:pt x="6" y="2"/>
                    </a:cubicBezTo>
                    <a:cubicBezTo>
                      <a:pt x="6" y="3"/>
                      <a:pt x="6" y="2"/>
                      <a:pt x="6" y="2"/>
                    </a:cubicBezTo>
                    <a:cubicBezTo>
                      <a:pt x="4" y="2"/>
                      <a:pt x="2" y="4"/>
                      <a:pt x="0" y="4"/>
                    </a:cubicBezTo>
                    <a:cubicBezTo>
                      <a:pt x="2" y="1"/>
                      <a:pt x="7" y="3"/>
                      <a:pt x="10" y="0"/>
                    </a:cubicBezTo>
                    <a:cubicBezTo>
                      <a:pt x="10" y="2"/>
                      <a:pt x="10" y="2"/>
                      <a:pt x="10" y="2"/>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8" name="Freeform 1855">
                <a:extLst>
                  <a:ext uri="{FF2B5EF4-FFF2-40B4-BE49-F238E27FC236}">
                    <a16:creationId xmlns:a16="http://schemas.microsoft.com/office/drawing/2014/main" id="{7C010C38-C70C-4660-8052-DD281AA62928}"/>
                  </a:ext>
                </a:extLst>
              </p:cNvPr>
              <p:cNvSpPr/>
              <p:nvPr/>
            </p:nvSpPr>
            <p:spPr bwMode="auto">
              <a:xfrm>
                <a:off x="3118" y="203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9" name="Freeform 1856">
                <a:extLst>
                  <a:ext uri="{FF2B5EF4-FFF2-40B4-BE49-F238E27FC236}">
                    <a16:creationId xmlns:a16="http://schemas.microsoft.com/office/drawing/2014/main" id="{3D5D0291-CFB3-4B6B-B7AE-C89F7F90F86A}"/>
                  </a:ext>
                </a:extLst>
              </p:cNvPr>
              <p:cNvSpPr/>
              <p:nvPr/>
            </p:nvSpPr>
            <p:spPr bwMode="auto">
              <a:xfrm>
                <a:off x="3463" y="2032"/>
                <a:ext cx="48" cy="16"/>
              </a:xfrm>
              <a:custGeom>
                <a:gdLst>
                  <a:gd name="T0" fmla="*/ 17 w 18"/>
                  <a:gd name="T1" fmla="*/ 0 h 6"/>
                  <a:gd name="T2" fmla="*/ 18 w 18"/>
                  <a:gd name="T3" fmla="*/ 1 h 6"/>
                  <a:gd name="T4" fmla="*/ 13 w 18"/>
                  <a:gd name="T5" fmla="*/ 2 h 6"/>
                  <a:gd name="T6" fmla="*/ 13 w 18"/>
                  <a:gd name="T7" fmla="*/ 3 h 6"/>
                  <a:gd name="T8" fmla="*/ 12 w 18"/>
                  <a:gd name="T9" fmla="*/ 2 h 6"/>
                  <a:gd name="T10" fmla="*/ 9 w 18"/>
                  <a:gd name="T11" fmla="*/ 4 h 6"/>
                  <a:gd name="T12" fmla="*/ 9 w 18"/>
                  <a:gd name="T13" fmla="*/ 4 h 6"/>
                  <a:gd name="T14" fmla="*/ 8 w 18"/>
                  <a:gd name="T15" fmla="*/ 3 h 6"/>
                  <a:gd name="T16" fmla="*/ 0 w 18"/>
                  <a:gd name="T17" fmla="*/ 6 h 6"/>
                  <a:gd name="T18" fmla="*/ 6 w 18"/>
                  <a:gd name="T19" fmla="*/ 3 h 6"/>
                  <a:gd name="T20" fmla="*/ 15 w 18"/>
                  <a:gd name="T21" fmla="*/ 0 h 6"/>
                  <a:gd name="T22" fmla="*/ 17 w 18"/>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6">
                    <a:moveTo>
                      <a:pt x="17" y="0"/>
                    </a:moveTo>
                    <a:cubicBezTo>
                      <a:pt x="18" y="1"/>
                      <a:pt x="18" y="1"/>
                      <a:pt x="18" y="1"/>
                    </a:cubicBezTo>
                    <a:cubicBezTo>
                      <a:pt x="17" y="1"/>
                      <a:pt x="15" y="2"/>
                      <a:pt x="13" y="2"/>
                    </a:cubicBezTo>
                    <a:cubicBezTo>
                      <a:pt x="13" y="3"/>
                      <a:pt x="13" y="3"/>
                      <a:pt x="13" y="3"/>
                    </a:cubicBezTo>
                    <a:cubicBezTo>
                      <a:pt x="12" y="2"/>
                      <a:pt x="12" y="2"/>
                      <a:pt x="12" y="2"/>
                    </a:cubicBezTo>
                    <a:cubicBezTo>
                      <a:pt x="11" y="4"/>
                      <a:pt x="10" y="2"/>
                      <a:pt x="9" y="4"/>
                    </a:cubicBezTo>
                    <a:cubicBezTo>
                      <a:pt x="9" y="4"/>
                      <a:pt x="9" y="4"/>
                      <a:pt x="9" y="4"/>
                    </a:cubicBezTo>
                    <a:cubicBezTo>
                      <a:pt x="8" y="3"/>
                      <a:pt x="8" y="3"/>
                      <a:pt x="8" y="3"/>
                    </a:cubicBezTo>
                    <a:cubicBezTo>
                      <a:pt x="6" y="6"/>
                      <a:pt x="3" y="5"/>
                      <a:pt x="0" y="6"/>
                    </a:cubicBezTo>
                    <a:cubicBezTo>
                      <a:pt x="1" y="4"/>
                      <a:pt x="4" y="3"/>
                      <a:pt x="6" y="3"/>
                    </a:cubicBezTo>
                    <a:cubicBezTo>
                      <a:pt x="10" y="2"/>
                      <a:pt x="11" y="2"/>
                      <a:pt x="15" y="0"/>
                    </a:cubicBezTo>
                    <a:cubicBezTo>
                      <a:pt x="16" y="1"/>
                      <a:pt x="17"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0" name="Freeform 1857">
                <a:extLst>
                  <a:ext uri="{FF2B5EF4-FFF2-40B4-BE49-F238E27FC236}">
                    <a16:creationId xmlns:a16="http://schemas.microsoft.com/office/drawing/2014/main" id="{8CDA9998-6AC0-4089-8BB9-5B0605850750}"/>
                  </a:ext>
                </a:extLst>
              </p:cNvPr>
              <p:cNvSpPr/>
              <p:nvPr/>
            </p:nvSpPr>
            <p:spPr bwMode="auto">
              <a:xfrm>
                <a:off x="2544" y="2032"/>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1" name="Freeform 1858">
                <a:extLst>
                  <a:ext uri="{FF2B5EF4-FFF2-40B4-BE49-F238E27FC236}">
                    <a16:creationId xmlns:a16="http://schemas.microsoft.com/office/drawing/2014/main" id="{9562B82A-0BF8-4743-B50C-015BA1419221}"/>
                  </a:ext>
                </a:extLst>
              </p:cNvPr>
              <p:cNvSpPr/>
              <p:nvPr/>
            </p:nvSpPr>
            <p:spPr bwMode="auto">
              <a:xfrm>
                <a:off x="2616" y="2032"/>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2" name="Freeform 1859">
                <a:extLst>
                  <a:ext uri="{FF2B5EF4-FFF2-40B4-BE49-F238E27FC236}">
                    <a16:creationId xmlns:a16="http://schemas.microsoft.com/office/drawing/2014/main" id="{D317FF91-DC7B-4D19-873C-8C12E02DA969}"/>
                  </a:ext>
                </a:extLst>
              </p:cNvPr>
              <p:cNvSpPr/>
              <p:nvPr/>
            </p:nvSpPr>
            <p:spPr bwMode="auto">
              <a:xfrm>
                <a:off x="2330" y="2032"/>
                <a:ext cx="11" cy="11"/>
              </a:xfrm>
              <a:custGeom>
                <a:gdLst>
                  <a:gd name="T0" fmla="*/ 2 w 4"/>
                  <a:gd name="T1" fmla="*/ 1 h 4"/>
                  <a:gd name="T2" fmla="*/ 4 w 4"/>
                  <a:gd name="T3" fmla="*/ 1 h 4"/>
                  <a:gd name="T4" fmla="*/ 0 w 4"/>
                  <a:gd name="T5" fmla="*/ 4 h 4"/>
                  <a:gd name="T6" fmla="*/ 0 w 4"/>
                  <a:gd name="T7" fmla="*/ 3 h 4"/>
                  <a:gd name="T8" fmla="*/ 0 w 4"/>
                  <a:gd name="T9" fmla="*/ 2 h 4"/>
                  <a:gd name="T10" fmla="*/ 2 w 4"/>
                  <a:gd name="T11" fmla="*/ 1 h 4"/>
                </a:gdLst>
                <a:cxnLst>
                  <a:cxn ang="0">
                    <a:pos x="T0" y="T1"/>
                  </a:cxn>
                  <a:cxn ang="0">
                    <a:pos x="T2" y="T3"/>
                  </a:cxn>
                  <a:cxn ang="0">
                    <a:pos x="T4" y="T5"/>
                  </a:cxn>
                  <a:cxn ang="0">
                    <a:pos x="T6" y="T7"/>
                  </a:cxn>
                  <a:cxn ang="0">
                    <a:pos x="T8" y="T9"/>
                  </a:cxn>
                  <a:cxn ang="0">
                    <a:pos x="T10" y="T11"/>
                  </a:cxn>
                </a:cxnLst>
                <a:rect l="0" t="0" r="r" b="b"/>
                <a:pathLst>
                  <a:path w="4" h="4">
                    <a:moveTo>
                      <a:pt x="2" y="1"/>
                    </a:moveTo>
                    <a:cubicBezTo>
                      <a:pt x="2" y="2"/>
                      <a:pt x="3" y="0"/>
                      <a:pt x="4" y="1"/>
                    </a:cubicBezTo>
                    <a:cubicBezTo>
                      <a:pt x="3" y="3"/>
                      <a:pt x="1" y="1"/>
                      <a:pt x="0" y="4"/>
                    </a:cubicBezTo>
                    <a:cubicBezTo>
                      <a:pt x="1" y="3"/>
                      <a:pt x="0" y="3"/>
                      <a:pt x="0" y="3"/>
                    </a:cubicBezTo>
                    <a:cubicBezTo>
                      <a:pt x="0" y="3"/>
                      <a:pt x="0" y="2"/>
                      <a:pt x="0" y="2"/>
                    </a:cubicBezTo>
                    <a:cubicBezTo>
                      <a:pt x="1" y="2"/>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3" name="Freeform 1860">
                <a:extLst>
                  <a:ext uri="{FF2B5EF4-FFF2-40B4-BE49-F238E27FC236}">
                    <a16:creationId xmlns:a16="http://schemas.microsoft.com/office/drawing/2014/main" id="{8025F982-719B-42FD-BF46-5F4855DC05EE}"/>
                  </a:ext>
                </a:extLst>
              </p:cNvPr>
              <p:cNvSpPr/>
              <p:nvPr/>
            </p:nvSpPr>
            <p:spPr bwMode="auto">
              <a:xfrm>
                <a:off x="3407" y="2032"/>
                <a:ext cx="16" cy="11"/>
              </a:xfrm>
              <a:custGeom>
                <a:gdLst>
                  <a:gd name="T0" fmla="*/ 4 w 6"/>
                  <a:gd name="T1" fmla="*/ 1 h 4"/>
                  <a:gd name="T2" fmla="*/ 4 w 6"/>
                  <a:gd name="T3" fmla="*/ 2 h 4"/>
                  <a:gd name="T4" fmla="*/ 6 w 6"/>
                  <a:gd name="T5" fmla="*/ 1 h 4"/>
                  <a:gd name="T6" fmla="*/ 6 w 6"/>
                  <a:gd name="T7" fmla="*/ 3 h 4"/>
                  <a:gd name="T8" fmla="*/ 2 w 6"/>
                  <a:gd name="T9" fmla="*/ 3 h 4"/>
                  <a:gd name="T10" fmla="*/ 2 w 6"/>
                  <a:gd name="T11" fmla="*/ 4 h 4"/>
                  <a:gd name="T12" fmla="*/ 0 w 6"/>
                  <a:gd name="T13" fmla="*/ 2 h 4"/>
                  <a:gd name="T14" fmla="*/ 2 w 6"/>
                  <a:gd name="T15" fmla="*/ 1 h 4"/>
                  <a:gd name="T16" fmla="*/ 4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1"/>
                    </a:moveTo>
                    <a:cubicBezTo>
                      <a:pt x="4" y="2"/>
                      <a:pt x="4" y="2"/>
                      <a:pt x="4" y="2"/>
                    </a:cubicBezTo>
                    <a:cubicBezTo>
                      <a:pt x="6" y="1"/>
                      <a:pt x="6" y="1"/>
                      <a:pt x="6" y="1"/>
                    </a:cubicBezTo>
                    <a:cubicBezTo>
                      <a:pt x="6" y="3"/>
                      <a:pt x="6" y="3"/>
                      <a:pt x="6" y="3"/>
                    </a:cubicBezTo>
                    <a:cubicBezTo>
                      <a:pt x="4" y="2"/>
                      <a:pt x="3" y="4"/>
                      <a:pt x="2" y="3"/>
                    </a:cubicBezTo>
                    <a:cubicBezTo>
                      <a:pt x="2" y="4"/>
                      <a:pt x="2" y="4"/>
                      <a:pt x="2" y="4"/>
                    </a:cubicBezTo>
                    <a:cubicBezTo>
                      <a:pt x="1" y="4"/>
                      <a:pt x="0" y="3"/>
                      <a:pt x="0" y="2"/>
                    </a:cubicBezTo>
                    <a:cubicBezTo>
                      <a:pt x="0" y="1"/>
                      <a:pt x="1" y="2"/>
                      <a:pt x="2" y="1"/>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4" name="Freeform 1861">
                <a:extLst>
                  <a:ext uri="{FF2B5EF4-FFF2-40B4-BE49-F238E27FC236}">
                    <a16:creationId xmlns:a16="http://schemas.microsoft.com/office/drawing/2014/main" id="{AD54E72E-DC67-4846-9950-29623AAD5D4A}"/>
                  </a:ext>
                </a:extLst>
              </p:cNvPr>
              <p:cNvSpPr/>
              <p:nvPr/>
            </p:nvSpPr>
            <p:spPr bwMode="auto">
              <a:xfrm>
                <a:off x="2506" y="2035"/>
                <a:ext cx="102" cy="24"/>
              </a:xfrm>
              <a:custGeom>
                <a:gdLst>
                  <a:gd name="T0" fmla="*/ 38 w 38"/>
                  <a:gd name="T1" fmla="*/ 0 h 9"/>
                  <a:gd name="T2" fmla="*/ 32 w 38"/>
                  <a:gd name="T3" fmla="*/ 2 h 9"/>
                  <a:gd name="T4" fmla="*/ 35 w 38"/>
                  <a:gd name="T5" fmla="*/ 2 h 9"/>
                  <a:gd name="T6" fmla="*/ 29 w 38"/>
                  <a:gd name="T7" fmla="*/ 4 h 9"/>
                  <a:gd name="T8" fmla="*/ 27 w 38"/>
                  <a:gd name="T9" fmla="*/ 3 h 9"/>
                  <a:gd name="T10" fmla="*/ 25 w 38"/>
                  <a:gd name="T11" fmla="*/ 4 h 9"/>
                  <a:gd name="T12" fmla="*/ 25 w 38"/>
                  <a:gd name="T13" fmla="*/ 5 h 9"/>
                  <a:gd name="T14" fmla="*/ 20 w 38"/>
                  <a:gd name="T15" fmla="*/ 5 h 9"/>
                  <a:gd name="T16" fmla="*/ 21 w 38"/>
                  <a:gd name="T17" fmla="*/ 6 h 9"/>
                  <a:gd name="T18" fmla="*/ 19 w 38"/>
                  <a:gd name="T19" fmla="*/ 7 h 9"/>
                  <a:gd name="T20" fmla="*/ 19 w 38"/>
                  <a:gd name="T21" fmla="*/ 7 h 9"/>
                  <a:gd name="T22" fmla="*/ 19 w 38"/>
                  <a:gd name="T23" fmla="*/ 7 h 9"/>
                  <a:gd name="T24" fmla="*/ 18 w 38"/>
                  <a:gd name="T25" fmla="*/ 8 h 9"/>
                  <a:gd name="T26" fmla="*/ 16 w 38"/>
                  <a:gd name="T27" fmla="*/ 6 h 9"/>
                  <a:gd name="T28" fmla="*/ 15 w 38"/>
                  <a:gd name="T29" fmla="*/ 7 h 9"/>
                  <a:gd name="T30" fmla="*/ 15 w 38"/>
                  <a:gd name="T31" fmla="*/ 7 h 9"/>
                  <a:gd name="T32" fmla="*/ 14 w 38"/>
                  <a:gd name="T33" fmla="*/ 8 h 9"/>
                  <a:gd name="T34" fmla="*/ 14 w 38"/>
                  <a:gd name="T35" fmla="*/ 8 h 9"/>
                  <a:gd name="T36" fmla="*/ 12 w 38"/>
                  <a:gd name="T37" fmla="*/ 8 h 9"/>
                  <a:gd name="T38" fmla="*/ 13 w 38"/>
                  <a:gd name="T39" fmla="*/ 8 h 9"/>
                  <a:gd name="T40" fmla="*/ 6 w 38"/>
                  <a:gd name="T41" fmla="*/ 8 h 9"/>
                  <a:gd name="T42" fmla="*/ 6 w 38"/>
                  <a:gd name="T43" fmla="*/ 9 h 9"/>
                  <a:gd name="T44" fmla="*/ 5 w 38"/>
                  <a:gd name="T45" fmla="*/ 9 h 9"/>
                  <a:gd name="T46" fmla="*/ 5 w 38"/>
                  <a:gd name="T47" fmla="*/ 8 h 9"/>
                  <a:gd name="T48" fmla="*/ 3 w 38"/>
                  <a:gd name="T49" fmla="*/ 6 h 9"/>
                  <a:gd name="T50" fmla="*/ 1 w 38"/>
                  <a:gd name="T51" fmla="*/ 6 h 9"/>
                  <a:gd name="T52" fmla="*/ 1 w 38"/>
                  <a:gd name="T53" fmla="*/ 7 h 9"/>
                  <a:gd name="T54" fmla="*/ 0 w 38"/>
                  <a:gd name="T55" fmla="*/ 6 h 9"/>
                  <a:gd name="T56" fmla="*/ 1 w 38"/>
                  <a:gd name="T57" fmla="*/ 5 h 9"/>
                  <a:gd name="T58" fmla="*/ 1 w 38"/>
                  <a:gd name="T59" fmla="*/ 5 h 9"/>
                  <a:gd name="T60" fmla="*/ 2 w 38"/>
                  <a:gd name="T61" fmla="*/ 5 h 9"/>
                  <a:gd name="T62" fmla="*/ 3 w 38"/>
                  <a:gd name="T63" fmla="*/ 6 h 9"/>
                  <a:gd name="T64" fmla="*/ 7 w 38"/>
                  <a:gd name="T65" fmla="*/ 4 h 9"/>
                  <a:gd name="T66" fmla="*/ 5 w 38"/>
                  <a:gd name="T67" fmla="*/ 3 h 9"/>
                  <a:gd name="T68" fmla="*/ 10 w 38"/>
                  <a:gd name="T69" fmla="*/ 3 h 9"/>
                  <a:gd name="T70" fmla="*/ 11 w 38"/>
                  <a:gd name="T71" fmla="*/ 2 h 9"/>
                  <a:gd name="T72" fmla="*/ 11 w 38"/>
                  <a:gd name="T73" fmla="*/ 3 h 9"/>
                  <a:gd name="T74" fmla="*/ 11 w 38"/>
                  <a:gd name="T75" fmla="*/ 3 h 9"/>
                  <a:gd name="T76" fmla="*/ 10 w 38"/>
                  <a:gd name="T77" fmla="*/ 4 h 9"/>
                  <a:gd name="T78" fmla="*/ 13 w 38"/>
                  <a:gd name="T79" fmla="*/ 4 h 9"/>
                  <a:gd name="T80" fmla="*/ 16 w 38"/>
                  <a:gd name="T81" fmla="*/ 2 h 9"/>
                  <a:gd name="T82" fmla="*/ 19 w 38"/>
                  <a:gd name="T83" fmla="*/ 2 h 9"/>
                  <a:gd name="T84" fmla="*/ 20 w 38"/>
                  <a:gd name="T85" fmla="*/ 1 h 9"/>
                  <a:gd name="T86" fmla="*/ 19 w 38"/>
                  <a:gd name="T87" fmla="*/ 2 h 9"/>
                  <a:gd name="T88" fmla="*/ 20 w 38"/>
                  <a:gd name="T89" fmla="*/ 3 h 9"/>
                  <a:gd name="T90" fmla="*/ 23 w 38"/>
                  <a:gd name="T91" fmla="*/ 2 h 9"/>
                  <a:gd name="T92" fmla="*/ 32 w 38"/>
                  <a:gd name="T93" fmla="*/ 1 h 9"/>
                  <a:gd name="T94" fmla="*/ 38 w 38"/>
                  <a:gd name="T95"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9">
                    <a:moveTo>
                      <a:pt x="38" y="0"/>
                    </a:moveTo>
                    <a:cubicBezTo>
                      <a:pt x="36" y="1"/>
                      <a:pt x="34" y="0"/>
                      <a:pt x="32" y="2"/>
                    </a:cubicBezTo>
                    <a:cubicBezTo>
                      <a:pt x="33" y="3"/>
                      <a:pt x="34" y="2"/>
                      <a:pt x="35" y="2"/>
                    </a:cubicBezTo>
                    <a:cubicBezTo>
                      <a:pt x="34" y="4"/>
                      <a:pt x="31" y="3"/>
                      <a:pt x="29" y="4"/>
                    </a:cubicBezTo>
                    <a:cubicBezTo>
                      <a:pt x="27" y="3"/>
                      <a:pt x="27" y="3"/>
                      <a:pt x="27" y="3"/>
                    </a:cubicBezTo>
                    <a:cubicBezTo>
                      <a:pt x="27" y="4"/>
                      <a:pt x="26" y="4"/>
                      <a:pt x="25" y="4"/>
                    </a:cubicBezTo>
                    <a:cubicBezTo>
                      <a:pt x="25" y="4"/>
                      <a:pt x="25" y="4"/>
                      <a:pt x="25" y="5"/>
                    </a:cubicBezTo>
                    <a:cubicBezTo>
                      <a:pt x="24" y="4"/>
                      <a:pt x="22" y="4"/>
                      <a:pt x="20" y="5"/>
                    </a:cubicBezTo>
                    <a:cubicBezTo>
                      <a:pt x="21" y="6"/>
                      <a:pt x="21" y="6"/>
                      <a:pt x="21" y="6"/>
                    </a:cubicBezTo>
                    <a:cubicBezTo>
                      <a:pt x="21" y="6"/>
                      <a:pt x="19" y="5"/>
                      <a:pt x="19" y="7"/>
                    </a:cubicBezTo>
                    <a:cubicBezTo>
                      <a:pt x="19" y="7"/>
                      <a:pt x="19" y="7"/>
                      <a:pt x="19" y="7"/>
                    </a:cubicBezTo>
                    <a:cubicBezTo>
                      <a:pt x="19" y="7"/>
                      <a:pt x="19" y="7"/>
                      <a:pt x="19" y="7"/>
                    </a:cubicBezTo>
                    <a:cubicBezTo>
                      <a:pt x="18" y="8"/>
                      <a:pt x="18" y="8"/>
                      <a:pt x="18" y="8"/>
                    </a:cubicBezTo>
                    <a:cubicBezTo>
                      <a:pt x="18" y="7"/>
                      <a:pt x="17" y="6"/>
                      <a:pt x="16" y="6"/>
                    </a:cubicBezTo>
                    <a:cubicBezTo>
                      <a:pt x="14" y="6"/>
                      <a:pt x="16" y="7"/>
                      <a:pt x="15" y="7"/>
                    </a:cubicBezTo>
                    <a:cubicBezTo>
                      <a:pt x="15" y="7"/>
                      <a:pt x="15" y="7"/>
                      <a:pt x="15" y="7"/>
                    </a:cubicBezTo>
                    <a:cubicBezTo>
                      <a:pt x="14" y="7"/>
                      <a:pt x="14" y="7"/>
                      <a:pt x="14" y="8"/>
                    </a:cubicBezTo>
                    <a:cubicBezTo>
                      <a:pt x="14" y="8"/>
                      <a:pt x="14" y="8"/>
                      <a:pt x="14" y="8"/>
                    </a:cubicBezTo>
                    <a:cubicBezTo>
                      <a:pt x="12" y="8"/>
                      <a:pt x="12" y="8"/>
                      <a:pt x="12" y="8"/>
                    </a:cubicBezTo>
                    <a:cubicBezTo>
                      <a:pt x="13" y="8"/>
                      <a:pt x="13" y="8"/>
                      <a:pt x="13" y="8"/>
                    </a:cubicBezTo>
                    <a:cubicBezTo>
                      <a:pt x="11" y="7"/>
                      <a:pt x="9" y="8"/>
                      <a:pt x="6" y="8"/>
                    </a:cubicBezTo>
                    <a:cubicBezTo>
                      <a:pt x="6" y="9"/>
                      <a:pt x="6" y="9"/>
                      <a:pt x="6" y="9"/>
                    </a:cubicBezTo>
                    <a:cubicBezTo>
                      <a:pt x="5" y="9"/>
                      <a:pt x="5" y="9"/>
                      <a:pt x="5" y="9"/>
                    </a:cubicBezTo>
                    <a:cubicBezTo>
                      <a:pt x="5" y="8"/>
                      <a:pt x="5" y="8"/>
                      <a:pt x="5" y="8"/>
                    </a:cubicBezTo>
                    <a:cubicBezTo>
                      <a:pt x="4" y="8"/>
                      <a:pt x="4" y="6"/>
                      <a:pt x="3" y="6"/>
                    </a:cubicBezTo>
                    <a:cubicBezTo>
                      <a:pt x="1" y="6"/>
                      <a:pt x="1" y="6"/>
                      <a:pt x="1" y="6"/>
                    </a:cubicBezTo>
                    <a:cubicBezTo>
                      <a:pt x="1" y="7"/>
                      <a:pt x="1" y="7"/>
                      <a:pt x="1" y="7"/>
                    </a:cubicBezTo>
                    <a:cubicBezTo>
                      <a:pt x="1" y="6"/>
                      <a:pt x="1" y="6"/>
                      <a:pt x="0" y="6"/>
                    </a:cubicBezTo>
                    <a:cubicBezTo>
                      <a:pt x="1" y="6"/>
                      <a:pt x="1" y="6"/>
                      <a:pt x="1" y="5"/>
                    </a:cubicBezTo>
                    <a:cubicBezTo>
                      <a:pt x="1" y="5"/>
                      <a:pt x="1" y="5"/>
                      <a:pt x="1" y="5"/>
                    </a:cubicBezTo>
                    <a:cubicBezTo>
                      <a:pt x="2" y="5"/>
                      <a:pt x="2" y="5"/>
                      <a:pt x="2" y="5"/>
                    </a:cubicBezTo>
                    <a:cubicBezTo>
                      <a:pt x="2" y="5"/>
                      <a:pt x="3" y="5"/>
                      <a:pt x="3" y="6"/>
                    </a:cubicBezTo>
                    <a:cubicBezTo>
                      <a:pt x="4" y="5"/>
                      <a:pt x="6" y="5"/>
                      <a:pt x="7" y="4"/>
                    </a:cubicBezTo>
                    <a:cubicBezTo>
                      <a:pt x="6" y="3"/>
                      <a:pt x="5" y="5"/>
                      <a:pt x="5" y="3"/>
                    </a:cubicBezTo>
                    <a:cubicBezTo>
                      <a:pt x="7" y="3"/>
                      <a:pt x="9" y="0"/>
                      <a:pt x="10" y="3"/>
                    </a:cubicBezTo>
                    <a:cubicBezTo>
                      <a:pt x="10" y="2"/>
                      <a:pt x="11" y="2"/>
                      <a:pt x="11" y="2"/>
                    </a:cubicBezTo>
                    <a:cubicBezTo>
                      <a:pt x="11" y="3"/>
                      <a:pt x="11" y="3"/>
                      <a:pt x="11" y="3"/>
                    </a:cubicBezTo>
                    <a:cubicBezTo>
                      <a:pt x="11" y="4"/>
                      <a:pt x="11" y="3"/>
                      <a:pt x="11" y="3"/>
                    </a:cubicBezTo>
                    <a:cubicBezTo>
                      <a:pt x="10" y="4"/>
                      <a:pt x="10" y="4"/>
                      <a:pt x="10" y="4"/>
                    </a:cubicBezTo>
                    <a:cubicBezTo>
                      <a:pt x="11" y="5"/>
                      <a:pt x="12" y="4"/>
                      <a:pt x="13" y="4"/>
                    </a:cubicBezTo>
                    <a:cubicBezTo>
                      <a:pt x="13" y="2"/>
                      <a:pt x="18" y="4"/>
                      <a:pt x="16" y="2"/>
                    </a:cubicBezTo>
                    <a:cubicBezTo>
                      <a:pt x="17" y="2"/>
                      <a:pt x="18" y="2"/>
                      <a:pt x="19" y="2"/>
                    </a:cubicBezTo>
                    <a:cubicBezTo>
                      <a:pt x="19" y="1"/>
                      <a:pt x="19" y="1"/>
                      <a:pt x="20" y="1"/>
                    </a:cubicBezTo>
                    <a:cubicBezTo>
                      <a:pt x="20" y="2"/>
                      <a:pt x="19" y="2"/>
                      <a:pt x="19" y="2"/>
                    </a:cubicBezTo>
                    <a:cubicBezTo>
                      <a:pt x="20" y="3"/>
                      <a:pt x="20" y="3"/>
                      <a:pt x="20" y="3"/>
                    </a:cubicBezTo>
                    <a:cubicBezTo>
                      <a:pt x="21" y="1"/>
                      <a:pt x="22" y="2"/>
                      <a:pt x="23" y="2"/>
                    </a:cubicBezTo>
                    <a:cubicBezTo>
                      <a:pt x="25" y="2"/>
                      <a:pt x="29" y="0"/>
                      <a:pt x="32" y="1"/>
                    </a:cubicBezTo>
                    <a:cubicBezTo>
                      <a:pt x="34" y="1"/>
                      <a:pt x="36"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5" name="Freeform 1862">
                <a:extLst>
                  <a:ext uri="{FF2B5EF4-FFF2-40B4-BE49-F238E27FC236}">
                    <a16:creationId xmlns:a16="http://schemas.microsoft.com/office/drawing/2014/main" id="{08C31C81-FFA5-48EF-B1A7-0195AB0F5A7C}"/>
                  </a:ext>
                </a:extLst>
              </p:cNvPr>
              <p:cNvSpPr/>
              <p:nvPr/>
            </p:nvSpPr>
            <p:spPr bwMode="auto">
              <a:xfrm>
                <a:off x="2156" y="2035"/>
                <a:ext cx="11" cy="8"/>
              </a:xfrm>
              <a:custGeom>
                <a:gdLst>
                  <a:gd name="T0" fmla="*/ 4 w 4"/>
                  <a:gd name="T1" fmla="*/ 1 h 3"/>
                  <a:gd name="T2" fmla="*/ 3 w 4"/>
                  <a:gd name="T3" fmla="*/ 1 h 3"/>
                  <a:gd name="T4" fmla="*/ 0 w 4"/>
                  <a:gd name="T5" fmla="*/ 2 h 3"/>
                  <a:gd name="T6" fmla="*/ 1 w 4"/>
                  <a:gd name="T7" fmla="*/ 0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3" y="1"/>
                      <a:pt x="3" y="1"/>
                      <a:pt x="3" y="1"/>
                    </a:cubicBezTo>
                    <a:cubicBezTo>
                      <a:pt x="2" y="0"/>
                      <a:pt x="1" y="3"/>
                      <a:pt x="0" y="2"/>
                    </a:cubicBezTo>
                    <a:cubicBezTo>
                      <a:pt x="1" y="3"/>
                      <a:pt x="1" y="1"/>
                      <a:pt x="1" y="0"/>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6" name="Freeform 1863">
                <a:extLst>
                  <a:ext uri="{FF2B5EF4-FFF2-40B4-BE49-F238E27FC236}">
                    <a16:creationId xmlns:a16="http://schemas.microsoft.com/office/drawing/2014/main" id="{6379CB81-232B-464C-8A3E-6A50EA81030D}"/>
                  </a:ext>
                </a:extLst>
              </p:cNvPr>
              <p:cNvSpPr/>
              <p:nvPr/>
            </p:nvSpPr>
            <p:spPr bwMode="auto">
              <a:xfrm>
                <a:off x="2661" y="203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2"/>
                      <a:pt x="2" y="1"/>
                      <a:pt x="1" y="1"/>
                    </a:cubicBezTo>
                    <a:cubicBezTo>
                      <a:pt x="0" y="1"/>
                      <a:pt x="2" y="0"/>
                      <a:pt x="1"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7" name="Freeform 1864">
                <a:extLst>
                  <a:ext uri="{FF2B5EF4-FFF2-40B4-BE49-F238E27FC236}">
                    <a16:creationId xmlns:a16="http://schemas.microsoft.com/office/drawing/2014/main" id="{3A96418B-EDEB-405A-9800-307EB3D5DE05}"/>
                  </a:ext>
                </a:extLst>
              </p:cNvPr>
              <p:cNvSpPr/>
              <p:nvPr/>
            </p:nvSpPr>
            <p:spPr bwMode="auto">
              <a:xfrm>
                <a:off x="3337" y="203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8" name="Freeform 1865">
                <a:extLst>
                  <a:ext uri="{FF2B5EF4-FFF2-40B4-BE49-F238E27FC236}">
                    <a16:creationId xmlns:a16="http://schemas.microsoft.com/office/drawing/2014/main" id="{BDD08A7E-C228-42A5-82B8-169515496E7B}"/>
                  </a:ext>
                </a:extLst>
              </p:cNvPr>
              <p:cNvSpPr/>
              <p:nvPr/>
            </p:nvSpPr>
            <p:spPr bwMode="auto">
              <a:xfrm>
                <a:off x="3351" y="2035"/>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9" name="Freeform 1866">
                <a:extLst>
                  <a:ext uri="{FF2B5EF4-FFF2-40B4-BE49-F238E27FC236}">
                    <a16:creationId xmlns:a16="http://schemas.microsoft.com/office/drawing/2014/main" id="{AA578FF7-64FC-4428-9D11-8D49E1E835F3}"/>
                  </a:ext>
                </a:extLst>
              </p:cNvPr>
              <p:cNvSpPr/>
              <p:nvPr/>
            </p:nvSpPr>
            <p:spPr bwMode="auto">
              <a:xfrm>
                <a:off x="2611" y="2035"/>
                <a:ext cx="2" cy="2"/>
              </a:xfrm>
              <a:custGeom>
                <a:gdLst>
                  <a:gd name="T0" fmla="*/ 0 w 2"/>
                  <a:gd name="T1" fmla="*/ 2 h 2"/>
                  <a:gd name="T2" fmla="*/ 0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0" name="Freeform 1867">
                <a:extLst>
                  <a:ext uri="{FF2B5EF4-FFF2-40B4-BE49-F238E27FC236}">
                    <a16:creationId xmlns:a16="http://schemas.microsoft.com/office/drawing/2014/main" id="{C8BBE040-A09F-4113-8CF8-79AE76131850}"/>
                  </a:ext>
                </a:extLst>
              </p:cNvPr>
              <p:cNvSpPr/>
              <p:nvPr/>
            </p:nvSpPr>
            <p:spPr bwMode="auto">
              <a:xfrm>
                <a:off x="2050" y="2037"/>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1" name="Freeform 1868">
                <a:extLst>
                  <a:ext uri="{FF2B5EF4-FFF2-40B4-BE49-F238E27FC236}">
                    <a16:creationId xmlns:a16="http://schemas.microsoft.com/office/drawing/2014/main" id="{E9176E71-0D79-48F4-BB57-5EE95E6403A5}"/>
                  </a:ext>
                </a:extLst>
              </p:cNvPr>
              <p:cNvSpPr/>
              <p:nvPr/>
            </p:nvSpPr>
            <p:spPr bwMode="auto">
              <a:xfrm>
                <a:off x="2295" y="2037"/>
                <a:ext cx="6" cy="3"/>
              </a:xfrm>
              <a:custGeom>
                <a:gdLst>
                  <a:gd name="T0" fmla="*/ 1 w 2"/>
                  <a:gd name="T1" fmla="*/ 0 h 1"/>
                  <a:gd name="T2" fmla="*/ 2 w 2"/>
                  <a:gd name="T3" fmla="*/ 0 h 1"/>
                  <a:gd name="T4" fmla="*/ 2 w 2"/>
                  <a:gd name="T5" fmla="*/ 0 h 1"/>
                  <a:gd name="T6" fmla="*/ 0 w 2"/>
                  <a:gd name="T7" fmla="*/ 0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0"/>
                      <a:pt x="2" y="0"/>
                      <a:pt x="2" y="0"/>
                    </a:cubicBezTo>
                    <a:cubicBezTo>
                      <a:pt x="2"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2" name="Freeform 1869">
                <a:extLst>
                  <a:ext uri="{FF2B5EF4-FFF2-40B4-BE49-F238E27FC236}">
                    <a16:creationId xmlns:a16="http://schemas.microsoft.com/office/drawing/2014/main" id="{B3CB5498-EE39-4D82-8782-459E4A683F77}"/>
                  </a:ext>
                </a:extLst>
              </p:cNvPr>
              <p:cNvSpPr/>
              <p:nvPr/>
            </p:nvSpPr>
            <p:spPr bwMode="auto">
              <a:xfrm>
                <a:off x="2055" y="2037"/>
                <a:ext cx="5"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3" name="Freeform 1870">
                <a:extLst>
                  <a:ext uri="{FF2B5EF4-FFF2-40B4-BE49-F238E27FC236}">
                    <a16:creationId xmlns:a16="http://schemas.microsoft.com/office/drawing/2014/main" id="{25EF6B28-C88F-445C-ADEE-35EE984776DE}"/>
                  </a:ext>
                </a:extLst>
              </p:cNvPr>
              <p:cNvSpPr/>
              <p:nvPr/>
            </p:nvSpPr>
            <p:spPr bwMode="auto">
              <a:xfrm>
                <a:off x="2130" y="2037"/>
                <a:ext cx="10"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0" y="1"/>
                      <a:pt x="2" y="1"/>
                      <a:pt x="3" y="0"/>
                    </a:cubicBezTo>
                    <a:cubicBezTo>
                      <a:pt x="4" y="1"/>
                      <a:pt x="0"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4" name="Freeform 1871">
                <a:extLst>
                  <a:ext uri="{FF2B5EF4-FFF2-40B4-BE49-F238E27FC236}">
                    <a16:creationId xmlns:a16="http://schemas.microsoft.com/office/drawing/2014/main" id="{912B9735-7FCE-4C84-A824-50FD5A5A6B4C}"/>
                  </a:ext>
                </a:extLst>
              </p:cNvPr>
              <p:cNvSpPr/>
              <p:nvPr/>
            </p:nvSpPr>
            <p:spPr bwMode="auto">
              <a:xfrm>
                <a:off x="2653" y="2037"/>
                <a:ext cx="6"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5" name="Freeform 1872">
                <a:extLst>
                  <a:ext uri="{FF2B5EF4-FFF2-40B4-BE49-F238E27FC236}">
                    <a16:creationId xmlns:a16="http://schemas.microsoft.com/office/drawing/2014/main" id="{EB6D870C-717F-4907-A1A0-ED0B053329D1}"/>
                  </a:ext>
                </a:extLst>
              </p:cNvPr>
              <p:cNvSpPr/>
              <p:nvPr/>
            </p:nvSpPr>
            <p:spPr bwMode="auto">
              <a:xfrm>
                <a:off x="3343" y="203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6" name="Freeform 1873">
                <a:extLst>
                  <a:ext uri="{FF2B5EF4-FFF2-40B4-BE49-F238E27FC236}">
                    <a16:creationId xmlns:a16="http://schemas.microsoft.com/office/drawing/2014/main" id="{59683537-D4FA-4745-A4C5-8A02850A7158}"/>
                  </a:ext>
                </a:extLst>
              </p:cNvPr>
              <p:cNvSpPr/>
              <p:nvPr/>
            </p:nvSpPr>
            <p:spPr bwMode="auto">
              <a:xfrm>
                <a:off x="2408" y="2037"/>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7" name="Freeform 1874">
                <a:extLst>
                  <a:ext uri="{FF2B5EF4-FFF2-40B4-BE49-F238E27FC236}">
                    <a16:creationId xmlns:a16="http://schemas.microsoft.com/office/drawing/2014/main" id="{3DAAAA3C-FAC0-4223-9010-600917053D4F}"/>
                  </a:ext>
                </a:extLst>
              </p:cNvPr>
              <p:cNvSpPr/>
              <p:nvPr/>
            </p:nvSpPr>
            <p:spPr bwMode="auto">
              <a:xfrm>
                <a:off x="2544" y="2037"/>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8" name="Freeform 1875">
                <a:extLst>
                  <a:ext uri="{FF2B5EF4-FFF2-40B4-BE49-F238E27FC236}">
                    <a16:creationId xmlns:a16="http://schemas.microsoft.com/office/drawing/2014/main" id="{82F71CC5-B4B9-454D-B764-828DE06412DC}"/>
                  </a:ext>
                </a:extLst>
              </p:cNvPr>
              <p:cNvSpPr/>
              <p:nvPr/>
            </p:nvSpPr>
            <p:spPr bwMode="auto">
              <a:xfrm>
                <a:off x="2587" y="2037"/>
                <a:ext cx="2" cy="8"/>
              </a:xfrm>
              <a:custGeom>
                <a:gdLst>
                  <a:gd name="T0" fmla="*/ 1 w 1"/>
                  <a:gd name="T1" fmla="*/ 1 h 3"/>
                  <a:gd name="T2" fmla="*/ 0 w 1"/>
                  <a:gd name="T3" fmla="*/ 2 h 3"/>
                  <a:gd name="T4" fmla="*/ 0 w 1"/>
                  <a:gd name="T5" fmla="*/ 2 h 3"/>
                  <a:gd name="T6" fmla="*/ 1 w 1"/>
                  <a:gd name="T7" fmla="*/ 0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1" y="1"/>
                      <a:pt x="1" y="3"/>
                      <a:pt x="0" y="2"/>
                    </a:cubicBezTo>
                    <a:cubicBezTo>
                      <a:pt x="0"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9" name="Freeform 1876">
                <a:extLst>
                  <a:ext uri="{FF2B5EF4-FFF2-40B4-BE49-F238E27FC236}">
                    <a16:creationId xmlns:a16="http://schemas.microsoft.com/office/drawing/2014/main" id="{C43DD2F3-1203-4E39-9CE2-450C10004C64}"/>
                  </a:ext>
                </a:extLst>
              </p:cNvPr>
              <p:cNvSpPr/>
              <p:nvPr/>
            </p:nvSpPr>
            <p:spPr bwMode="auto">
              <a:xfrm>
                <a:off x="4291" y="204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0" name="Freeform 1877">
                <a:extLst>
                  <a:ext uri="{FF2B5EF4-FFF2-40B4-BE49-F238E27FC236}">
                    <a16:creationId xmlns:a16="http://schemas.microsoft.com/office/drawing/2014/main" id="{BEFE8B11-DC8D-4E12-ADC3-0F8812F72016}"/>
                  </a:ext>
                </a:extLst>
              </p:cNvPr>
              <p:cNvSpPr/>
              <p:nvPr/>
            </p:nvSpPr>
            <p:spPr bwMode="auto">
              <a:xfrm>
                <a:off x="2611" y="2040"/>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1" name="Rectangle 1878">
                <a:extLst>
                  <a:ext uri="{FF2B5EF4-FFF2-40B4-BE49-F238E27FC236}">
                    <a16:creationId xmlns:a16="http://schemas.microsoft.com/office/drawing/2014/main" id="{6A08091B-A1FD-4E36-BF06-BA1038056B75}"/>
                  </a:ext>
                </a:extLst>
              </p:cNvPr>
              <p:cNvSpPr>
                <a:spLocks noChangeArrowheads="1"/>
              </p:cNvSpPr>
              <p:nvPr/>
            </p:nvSpPr>
            <p:spPr bwMode="auto">
              <a:xfrm>
                <a:off x="2007" y="204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2" name="Freeform 1879">
                <a:extLst>
                  <a:ext uri="{FF2B5EF4-FFF2-40B4-BE49-F238E27FC236}">
                    <a16:creationId xmlns:a16="http://schemas.microsoft.com/office/drawing/2014/main" id="{CB3FE8E6-8527-4369-BB82-A5DD1BE2ED74}"/>
                  </a:ext>
                </a:extLst>
              </p:cNvPr>
              <p:cNvSpPr/>
              <p:nvPr/>
            </p:nvSpPr>
            <p:spPr bwMode="auto">
              <a:xfrm>
                <a:off x="3239" y="2040"/>
                <a:ext cx="82" cy="27"/>
              </a:xfrm>
              <a:custGeom>
                <a:gdLst>
                  <a:gd name="T0" fmla="*/ 28 w 31"/>
                  <a:gd name="T1" fmla="*/ 3 h 10"/>
                  <a:gd name="T2" fmla="*/ 31 w 31"/>
                  <a:gd name="T3" fmla="*/ 3 h 10"/>
                  <a:gd name="T4" fmla="*/ 25 w 31"/>
                  <a:gd name="T5" fmla="*/ 3 h 10"/>
                  <a:gd name="T6" fmla="*/ 21 w 31"/>
                  <a:gd name="T7" fmla="*/ 5 h 10"/>
                  <a:gd name="T8" fmla="*/ 10 w 31"/>
                  <a:gd name="T9" fmla="*/ 6 h 10"/>
                  <a:gd name="T10" fmla="*/ 9 w 31"/>
                  <a:gd name="T11" fmla="*/ 6 h 10"/>
                  <a:gd name="T12" fmla="*/ 9 w 31"/>
                  <a:gd name="T13" fmla="*/ 7 h 10"/>
                  <a:gd name="T14" fmla="*/ 8 w 31"/>
                  <a:gd name="T15" fmla="*/ 7 h 10"/>
                  <a:gd name="T16" fmla="*/ 8 w 31"/>
                  <a:gd name="T17" fmla="*/ 8 h 10"/>
                  <a:gd name="T18" fmla="*/ 7 w 31"/>
                  <a:gd name="T19" fmla="*/ 8 h 10"/>
                  <a:gd name="T20" fmla="*/ 7 w 31"/>
                  <a:gd name="T21" fmla="*/ 7 h 10"/>
                  <a:gd name="T22" fmla="*/ 6 w 31"/>
                  <a:gd name="T23" fmla="*/ 8 h 10"/>
                  <a:gd name="T24" fmla="*/ 6 w 31"/>
                  <a:gd name="T25" fmla="*/ 9 h 10"/>
                  <a:gd name="T26" fmla="*/ 5 w 31"/>
                  <a:gd name="T27" fmla="*/ 8 h 10"/>
                  <a:gd name="T28" fmla="*/ 5 w 31"/>
                  <a:gd name="T29" fmla="*/ 9 h 10"/>
                  <a:gd name="T30" fmla="*/ 3 w 31"/>
                  <a:gd name="T31" fmla="*/ 8 h 10"/>
                  <a:gd name="T32" fmla="*/ 4 w 31"/>
                  <a:gd name="T33" fmla="*/ 8 h 10"/>
                  <a:gd name="T34" fmla="*/ 3 w 31"/>
                  <a:gd name="T35" fmla="*/ 7 h 10"/>
                  <a:gd name="T36" fmla="*/ 1 w 31"/>
                  <a:gd name="T37" fmla="*/ 9 h 10"/>
                  <a:gd name="T38" fmla="*/ 1 w 31"/>
                  <a:gd name="T39" fmla="*/ 7 h 10"/>
                  <a:gd name="T40" fmla="*/ 2 w 31"/>
                  <a:gd name="T41" fmla="*/ 7 h 10"/>
                  <a:gd name="T42" fmla="*/ 5 w 31"/>
                  <a:gd name="T43" fmla="*/ 6 h 10"/>
                  <a:gd name="T44" fmla="*/ 8 w 31"/>
                  <a:gd name="T45" fmla="*/ 6 h 10"/>
                  <a:gd name="T46" fmla="*/ 10 w 31"/>
                  <a:gd name="T47" fmla="*/ 6 h 10"/>
                  <a:gd name="T48" fmla="*/ 8 w 31"/>
                  <a:gd name="T49" fmla="*/ 5 h 10"/>
                  <a:gd name="T50" fmla="*/ 11 w 31"/>
                  <a:gd name="T51" fmla="*/ 5 h 10"/>
                  <a:gd name="T52" fmla="*/ 13 w 31"/>
                  <a:gd name="T53" fmla="*/ 5 h 10"/>
                  <a:gd name="T54" fmla="*/ 19 w 31"/>
                  <a:gd name="T55" fmla="*/ 3 h 10"/>
                  <a:gd name="T56" fmla="*/ 19 w 31"/>
                  <a:gd name="T57" fmla="*/ 2 h 10"/>
                  <a:gd name="T58" fmla="*/ 18 w 31"/>
                  <a:gd name="T59" fmla="*/ 2 h 10"/>
                  <a:gd name="T60" fmla="*/ 18 w 31"/>
                  <a:gd name="T61" fmla="*/ 2 h 10"/>
                  <a:gd name="T62" fmla="*/ 16 w 31"/>
                  <a:gd name="T63" fmla="*/ 2 h 10"/>
                  <a:gd name="T64" fmla="*/ 28 w 31"/>
                  <a:gd name="T65"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0">
                    <a:moveTo>
                      <a:pt x="28" y="3"/>
                    </a:moveTo>
                    <a:cubicBezTo>
                      <a:pt x="29" y="3"/>
                      <a:pt x="30" y="3"/>
                      <a:pt x="31" y="3"/>
                    </a:cubicBezTo>
                    <a:cubicBezTo>
                      <a:pt x="28" y="2"/>
                      <a:pt x="27" y="6"/>
                      <a:pt x="25" y="3"/>
                    </a:cubicBezTo>
                    <a:cubicBezTo>
                      <a:pt x="23" y="4"/>
                      <a:pt x="23" y="4"/>
                      <a:pt x="21" y="5"/>
                    </a:cubicBezTo>
                    <a:cubicBezTo>
                      <a:pt x="17" y="2"/>
                      <a:pt x="13" y="9"/>
                      <a:pt x="10" y="6"/>
                    </a:cubicBezTo>
                    <a:cubicBezTo>
                      <a:pt x="10" y="6"/>
                      <a:pt x="9" y="6"/>
                      <a:pt x="9" y="6"/>
                    </a:cubicBezTo>
                    <a:cubicBezTo>
                      <a:pt x="9" y="7"/>
                      <a:pt x="9" y="7"/>
                      <a:pt x="9" y="7"/>
                    </a:cubicBezTo>
                    <a:cubicBezTo>
                      <a:pt x="8" y="7"/>
                      <a:pt x="8" y="7"/>
                      <a:pt x="8" y="7"/>
                    </a:cubicBezTo>
                    <a:cubicBezTo>
                      <a:pt x="8" y="8"/>
                      <a:pt x="8" y="8"/>
                      <a:pt x="8" y="8"/>
                    </a:cubicBezTo>
                    <a:cubicBezTo>
                      <a:pt x="7" y="8"/>
                      <a:pt x="7" y="8"/>
                      <a:pt x="7" y="8"/>
                    </a:cubicBezTo>
                    <a:cubicBezTo>
                      <a:pt x="7" y="8"/>
                      <a:pt x="7" y="7"/>
                      <a:pt x="7" y="7"/>
                    </a:cubicBezTo>
                    <a:cubicBezTo>
                      <a:pt x="6" y="8"/>
                      <a:pt x="6" y="8"/>
                      <a:pt x="6" y="8"/>
                    </a:cubicBezTo>
                    <a:cubicBezTo>
                      <a:pt x="6" y="9"/>
                      <a:pt x="6" y="9"/>
                      <a:pt x="6" y="9"/>
                    </a:cubicBezTo>
                    <a:cubicBezTo>
                      <a:pt x="5" y="8"/>
                      <a:pt x="5" y="8"/>
                      <a:pt x="5" y="8"/>
                    </a:cubicBezTo>
                    <a:cubicBezTo>
                      <a:pt x="5" y="9"/>
                      <a:pt x="5" y="9"/>
                      <a:pt x="5" y="9"/>
                    </a:cubicBezTo>
                    <a:cubicBezTo>
                      <a:pt x="5" y="8"/>
                      <a:pt x="4" y="8"/>
                      <a:pt x="3" y="8"/>
                    </a:cubicBezTo>
                    <a:cubicBezTo>
                      <a:pt x="4" y="8"/>
                      <a:pt x="4" y="8"/>
                      <a:pt x="4" y="8"/>
                    </a:cubicBezTo>
                    <a:cubicBezTo>
                      <a:pt x="3" y="7"/>
                      <a:pt x="3" y="7"/>
                      <a:pt x="3" y="7"/>
                    </a:cubicBezTo>
                    <a:cubicBezTo>
                      <a:pt x="2" y="7"/>
                      <a:pt x="3" y="10"/>
                      <a:pt x="1" y="9"/>
                    </a:cubicBezTo>
                    <a:cubicBezTo>
                      <a:pt x="0" y="9"/>
                      <a:pt x="1" y="8"/>
                      <a:pt x="1" y="7"/>
                    </a:cubicBezTo>
                    <a:cubicBezTo>
                      <a:pt x="1" y="7"/>
                      <a:pt x="1" y="7"/>
                      <a:pt x="2" y="7"/>
                    </a:cubicBezTo>
                    <a:cubicBezTo>
                      <a:pt x="2" y="7"/>
                      <a:pt x="4" y="6"/>
                      <a:pt x="5" y="6"/>
                    </a:cubicBezTo>
                    <a:cubicBezTo>
                      <a:pt x="6" y="8"/>
                      <a:pt x="7" y="4"/>
                      <a:pt x="8" y="6"/>
                    </a:cubicBezTo>
                    <a:cubicBezTo>
                      <a:pt x="8" y="6"/>
                      <a:pt x="10" y="7"/>
                      <a:pt x="10" y="6"/>
                    </a:cubicBezTo>
                    <a:cubicBezTo>
                      <a:pt x="8" y="5"/>
                      <a:pt x="8" y="5"/>
                      <a:pt x="8" y="5"/>
                    </a:cubicBezTo>
                    <a:cubicBezTo>
                      <a:pt x="10" y="6"/>
                      <a:pt x="10" y="3"/>
                      <a:pt x="11" y="5"/>
                    </a:cubicBezTo>
                    <a:cubicBezTo>
                      <a:pt x="12" y="4"/>
                      <a:pt x="12" y="5"/>
                      <a:pt x="13" y="5"/>
                    </a:cubicBezTo>
                    <a:cubicBezTo>
                      <a:pt x="15" y="4"/>
                      <a:pt x="17" y="3"/>
                      <a:pt x="19" y="3"/>
                    </a:cubicBezTo>
                    <a:cubicBezTo>
                      <a:pt x="19" y="2"/>
                      <a:pt x="19" y="2"/>
                      <a:pt x="19" y="2"/>
                    </a:cubicBezTo>
                    <a:cubicBezTo>
                      <a:pt x="18" y="2"/>
                      <a:pt x="18" y="2"/>
                      <a:pt x="18" y="2"/>
                    </a:cubicBezTo>
                    <a:cubicBezTo>
                      <a:pt x="18" y="2"/>
                      <a:pt x="18" y="2"/>
                      <a:pt x="18" y="2"/>
                    </a:cubicBezTo>
                    <a:cubicBezTo>
                      <a:pt x="17" y="1"/>
                      <a:pt x="17" y="3"/>
                      <a:pt x="16" y="2"/>
                    </a:cubicBezTo>
                    <a:cubicBezTo>
                      <a:pt x="20" y="0"/>
                      <a:pt x="25" y="0"/>
                      <a:pt x="2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3" name="Freeform 1880">
                <a:extLst>
                  <a:ext uri="{FF2B5EF4-FFF2-40B4-BE49-F238E27FC236}">
                    <a16:creationId xmlns:a16="http://schemas.microsoft.com/office/drawing/2014/main" id="{AA838939-CB0C-4C4C-9D27-02AF39B47260}"/>
                  </a:ext>
                </a:extLst>
              </p:cNvPr>
              <p:cNvSpPr/>
              <p:nvPr/>
            </p:nvSpPr>
            <p:spPr bwMode="auto">
              <a:xfrm>
                <a:off x="2018" y="2043"/>
                <a:ext cx="5" cy="5"/>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4" name="Freeform 1881">
                <a:extLst>
                  <a:ext uri="{FF2B5EF4-FFF2-40B4-BE49-F238E27FC236}">
                    <a16:creationId xmlns:a16="http://schemas.microsoft.com/office/drawing/2014/main" id="{D321697C-11CB-40FB-ACEA-D75DCBE4E2A0}"/>
                  </a:ext>
                </a:extLst>
              </p:cNvPr>
              <p:cNvSpPr/>
              <p:nvPr/>
            </p:nvSpPr>
            <p:spPr bwMode="auto">
              <a:xfrm>
                <a:off x="4302" y="2043"/>
                <a:ext cx="5" cy="5"/>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2"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5" name="Freeform 1882">
                <a:extLst>
                  <a:ext uri="{FF2B5EF4-FFF2-40B4-BE49-F238E27FC236}">
                    <a16:creationId xmlns:a16="http://schemas.microsoft.com/office/drawing/2014/main" id="{DF9833DC-4DC2-48BD-AB1C-CCEF0BB7E1AF}"/>
                  </a:ext>
                </a:extLst>
              </p:cNvPr>
              <p:cNvSpPr/>
              <p:nvPr/>
            </p:nvSpPr>
            <p:spPr bwMode="auto">
              <a:xfrm>
                <a:off x="2076" y="2043"/>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6" name="Freeform 1883">
                <a:extLst>
                  <a:ext uri="{FF2B5EF4-FFF2-40B4-BE49-F238E27FC236}">
                    <a16:creationId xmlns:a16="http://schemas.microsoft.com/office/drawing/2014/main" id="{61B3BF0A-C6C7-46AA-9EE7-2C683E707AD9}"/>
                  </a:ext>
                </a:extLst>
              </p:cNvPr>
              <p:cNvSpPr/>
              <p:nvPr/>
            </p:nvSpPr>
            <p:spPr bwMode="auto">
              <a:xfrm>
                <a:off x="2159" y="2043"/>
                <a:ext cx="16" cy="8"/>
              </a:xfrm>
              <a:custGeom>
                <a:gdLst>
                  <a:gd name="T0" fmla="*/ 4 w 6"/>
                  <a:gd name="T1" fmla="*/ 1 h 3"/>
                  <a:gd name="T2" fmla="*/ 6 w 6"/>
                  <a:gd name="T3" fmla="*/ 1 h 3"/>
                  <a:gd name="T4" fmla="*/ 4 w 6"/>
                  <a:gd name="T5" fmla="*/ 3 h 3"/>
                  <a:gd name="T6" fmla="*/ 0 w 6"/>
                  <a:gd name="T7" fmla="*/ 1 h 3"/>
                  <a:gd name="T8" fmla="*/ 4 w 6"/>
                  <a:gd name="T9" fmla="*/ 1 h 3"/>
                </a:gdLst>
                <a:cxnLst>
                  <a:cxn ang="0">
                    <a:pos x="T0" y="T1"/>
                  </a:cxn>
                  <a:cxn ang="0">
                    <a:pos x="T2" y="T3"/>
                  </a:cxn>
                  <a:cxn ang="0">
                    <a:pos x="T4" y="T5"/>
                  </a:cxn>
                  <a:cxn ang="0">
                    <a:pos x="T6" y="T7"/>
                  </a:cxn>
                  <a:cxn ang="0">
                    <a:pos x="T8" y="T9"/>
                  </a:cxn>
                </a:cxnLst>
                <a:rect l="0" t="0" r="r" b="b"/>
                <a:pathLst>
                  <a:path w="6" h="3">
                    <a:moveTo>
                      <a:pt x="4" y="1"/>
                    </a:moveTo>
                    <a:cubicBezTo>
                      <a:pt x="5" y="2"/>
                      <a:pt x="6" y="1"/>
                      <a:pt x="6" y="1"/>
                    </a:cubicBezTo>
                    <a:cubicBezTo>
                      <a:pt x="6" y="2"/>
                      <a:pt x="4" y="2"/>
                      <a:pt x="4" y="3"/>
                    </a:cubicBez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7" name="Freeform 1884">
                <a:extLst>
                  <a:ext uri="{FF2B5EF4-FFF2-40B4-BE49-F238E27FC236}">
                    <a16:creationId xmlns:a16="http://schemas.microsoft.com/office/drawing/2014/main" id="{7C1F8019-A4FC-4FC4-9367-739DAAF59E61}"/>
                  </a:ext>
                </a:extLst>
              </p:cNvPr>
              <p:cNvSpPr/>
              <p:nvPr/>
            </p:nvSpPr>
            <p:spPr bwMode="auto">
              <a:xfrm>
                <a:off x="2298" y="2043"/>
                <a:ext cx="8" cy="5"/>
              </a:xfrm>
              <a:custGeom>
                <a:gdLst>
                  <a:gd name="T0" fmla="*/ 1 w 3"/>
                  <a:gd name="T1" fmla="*/ 2 h 2"/>
                  <a:gd name="T2" fmla="*/ 3 w 3"/>
                  <a:gd name="T3" fmla="*/ 0 h 2"/>
                  <a:gd name="T4" fmla="*/ 1 w 3"/>
                  <a:gd name="T5" fmla="*/ 2 h 2"/>
                </a:gdLst>
                <a:cxnLst>
                  <a:cxn ang="0">
                    <a:pos x="T0" y="T1"/>
                  </a:cxn>
                  <a:cxn ang="0">
                    <a:pos x="T2" y="T3"/>
                  </a:cxn>
                  <a:cxn ang="0">
                    <a:pos x="T4" y="T5"/>
                  </a:cxn>
                </a:cxnLst>
                <a:rect l="0" t="0" r="r" b="b"/>
                <a:pathLst>
                  <a:path w="3" h="2">
                    <a:moveTo>
                      <a:pt x="1" y="2"/>
                    </a:moveTo>
                    <a:cubicBezTo>
                      <a:pt x="0" y="1"/>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8" name="Freeform 1885">
                <a:extLst>
                  <a:ext uri="{FF2B5EF4-FFF2-40B4-BE49-F238E27FC236}">
                    <a16:creationId xmlns:a16="http://schemas.microsoft.com/office/drawing/2014/main" id="{EF036D4A-E0AE-48BC-9DF2-E810E36456B3}"/>
                  </a:ext>
                </a:extLst>
              </p:cNvPr>
              <p:cNvSpPr/>
              <p:nvPr/>
            </p:nvSpPr>
            <p:spPr bwMode="auto">
              <a:xfrm>
                <a:off x="2600" y="2043"/>
                <a:ext cx="8" cy="2"/>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9" name="Freeform 1886">
                <a:extLst>
                  <a:ext uri="{FF2B5EF4-FFF2-40B4-BE49-F238E27FC236}">
                    <a16:creationId xmlns:a16="http://schemas.microsoft.com/office/drawing/2014/main" id="{99035AC7-9771-49B5-9CCC-F08CD7802FF2}"/>
                  </a:ext>
                </a:extLst>
              </p:cNvPr>
              <p:cNvSpPr/>
              <p:nvPr/>
            </p:nvSpPr>
            <p:spPr bwMode="auto">
              <a:xfrm>
                <a:off x="2354" y="2045"/>
                <a:ext cx="11" cy="3"/>
              </a:xfrm>
              <a:custGeom>
                <a:gdLst>
                  <a:gd name="T0" fmla="*/ 4 w 4"/>
                  <a:gd name="T1" fmla="*/ 0 h 1"/>
                  <a:gd name="T2" fmla="*/ 4 w 4"/>
                  <a:gd name="T3" fmla="*/ 0 h 1"/>
                  <a:gd name="T4" fmla="*/ 1 w 4"/>
                  <a:gd name="T5" fmla="*/ 0 h 1"/>
                  <a:gd name="T6" fmla="*/ 0 w 4"/>
                  <a:gd name="T7" fmla="*/ 0 h 1"/>
                  <a:gd name="T8" fmla="*/ 2 w 4"/>
                  <a:gd name="T9" fmla="*/ 0 h 1"/>
                  <a:gd name="T10" fmla="*/ 2 w 4"/>
                  <a:gd name="T11" fmla="*/ 0 h 1"/>
                  <a:gd name="T12" fmla="*/ 4 w 4"/>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4" y="0"/>
                      <a:pt x="4" y="0"/>
                      <a:pt x="4" y="0"/>
                    </a:cubicBezTo>
                    <a:cubicBezTo>
                      <a:pt x="4" y="1"/>
                      <a:pt x="2" y="0"/>
                      <a:pt x="1" y="0"/>
                    </a:cubicBezTo>
                    <a:cubicBezTo>
                      <a:pt x="0" y="0"/>
                      <a:pt x="0" y="0"/>
                      <a:pt x="0" y="0"/>
                    </a:cubicBezTo>
                    <a:cubicBezTo>
                      <a:pt x="2" y="0"/>
                      <a:pt x="2" y="0"/>
                      <a:pt x="2" y="0"/>
                    </a:cubicBezTo>
                    <a:cubicBezTo>
                      <a:pt x="2" y="0"/>
                      <a:pt x="2" y="0"/>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0" name="Freeform 1887">
                <a:extLst>
                  <a:ext uri="{FF2B5EF4-FFF2-40B4-BE49-F238E27FC236}">
                    <a16:creationId xmlns:a16="http://schemas.microsoft.com/office/drawing/2014/main" id="{257C83DA-6F91-4DB5-96CB-704C4CBC0832}"/>
                  </a:ext>
                </a:extLst>
              </p:cNvPr>
              <p:cNvSpPr/>
              <p:nvPr/>
            </p:nvSpPr>
            <p:spPr bwMode="auto">
              <a:xfrm>
                <a:off x="2381" y="204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1" name="Freeform 1888">
                <a:extLst>
                  <a:ext uri="{FF2B5EF4-FFF2-40B4-BE49-F238E27FC236}">
                    <a16:creationId xmlns:a16="http://schemas.microsoft.com/office/drawing/2014/main" id="{3AAC2CF0-21F4-444F-AB71-A78240C86807}"/>
                  </a:ext>
                </a:extLst>
              </p:cNvPr>
              <p:cNvSpPr/>
              <p:nvPr/>
            </p:nvSpPr>
            <p:spPr bwMode="auto">
              <a:xfrm>
                <a:off x="2544" y="2045"/>
                <a:ext cx="3" cy="3"/>
              </a:xfrm>
              <a:custGeom>
                <a:gdLst>
                  <a:gd name="T0" fmla="*/ 0 w 3"/>
                  <a:gd name="T1" fmla="*/ 0 h 3"/>
                  <a:gd name="T2" fmla="*/ 3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2" name="Freeform 1889">
                <a:extLst>
                  <a:ext uri="{FF2B5EF4-FFF2-40B4-BE49-F238E27FC236}">
                    <a16:creationId xmlns:a16="http://schemas.microsoft.com/office/drawing/2014/main" id="{B915C188-541D-4A7E-99EE-43EDFA9519C6}"/>
                  </a:ext>
                </a:extLst>
              </p:cNvPr>
              <p:cNvSpPr/>
              <p:nvPr/>
            </p:nvSpPr>
            <p:spPr bwMode="auto">
              <a:xfrm>
                <a:off x="2279" y="20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3" name="Freeform 1890">
                <a:extLst>
                  <a:ext uri="{FF2B5EF4-FFF2-40B4-BE49-F238E27FC236}">
                    <a16:creationId xmlns:a16="http://schemas.microsoft.com/office/drawing/2014/main" id="{743B8789-855F-46F8-A9A8-7C2974D5166C}"/>
                  </a:ext>
                </a:extLst>
              </p:cNvPr>
              <p:cNvSpPr/>
              <p:nvPr/>
            </p:nvSpPr>
            <p:spPr bwMode="auto">
              <a:xfrm>
                <a:off x="2319" y="2045"/>
                <a:ext cx="8" cy="8"/>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cubicBezTo>
                      <a:pt x="3" y="1"/>
                      <a:pt x="1" y="2"/>
                      <a:pt x="0" y="3"/>
                    </a:cubicBezTo>
                    <a:cubicBezTo>
                      <a:pt x="0" y="0"/>
                      <a:pt x="0" y="0"/>
                      <a:pt x="0" y="0"/>
                    </a:cubicBezTo>
                    <a:cubicBezTo>
                      <a:pt x="1"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4" name="Freeform 1891">
                <a:extLst>
                  <a:ext uri="{FF2B5EF4-FFF2-40B4-BE49-F238E27FC236}">
                    <a16:creationId xmlns:a16="http://schemas.microsoft.com/office/drawing/2014/main" id="{ED5ADCC3-F63C-4CEB-9C28-1020FB32F396}"/>
                  </a:ext>
                </a:extLst>
              </p:cNvPr>
              <p:cNvSpPr/>
              <p:nvPr/>
            </p:nvSpPr>
            <p:spPr bwMode="auto">
              <a:xfrm>
                <a:off x="2392" y="2043"/>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2" y="1"/>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5" name="Freeform 1892">
                <a:extLst>
                  <a:ext uri="{FF2B5EF4-FFF2-40B4-BE49-F238E27FC236}">
                    <a16:creationId xmlns:a16="http://schemas.microsoft.com/office/drawing/2014/main" id="{3F5F531C-F604-4792-B7EA-1FF1C7508341}"/>
                  </a:ext>
                </a:extLst>
              </p:cNvPr>
              <p:cNvSpPr/>
              <p:nvPr/>
            </p:nvSpPr>
            <p:spPr bwMode="auto">
              <a:xfrm>
                <a:off x="2306" y="2045"/>
                <a:ext cx="3"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0"/>
                      <a:pt x="0" y="0"/>
                      <a:pt x="0" y="0"/>
                    </a:cubicBezTo>
                    <a:cubicBezTo>
                      <a:pt x="0"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6" name="Freeform 1893">
                <a:extLst>
                  <a:ext uri="{FF2B5EF4-FFF2-40B4-BE49-F238E27FC236}">
                    <a16:creationId xmlns:a16="http://schemas.microsoft.com/office/drawing/2014/main" id="{D4DA7BE8-A166-4BCE-85DF-FCA8BCF04634}"/>
                  </a:ext>
                </a:extLst>
              </p:cNvPr>
              <p:cNvSpPr/>
              <p:nvPr/>
            </p:nvSpPr>
            <p:spPr bwMode="auto">
              <a:xfrm>
                <a:off x="3364" y="2045"/>
                <a:ext cx="24" cy="11"/>
              </a:xfrm>
              <a:custGeom>
                <a:gdLst>
                  <a:gd name="T0" fmla="*/ 6 w 9"/>
                  <a:gd name="T1" fmla="*/ 1 h 4"/>
                  <a:gd name="T2" fmla="*/ 9 w 9"/>
                  <a:gd name="T3" fmla="*/ 1 h 4"/>
                  <a:gd name="T4" fmla="*/ 8 w 9"/>
                  <a:gd name="T5" fmla="*/ 2 h 4"/>
                  <a:gd name="T6" fmla="*/ 8 w 9"/>
                  <a:gd name="T7" fmla="*/ 2 h 4"/>
                  <a:gd name="T8" fmla="*/ 5 w 9"/>
                  <a:gd name="T9" fmla="*/ 3 h 4"/>
                  <a:gd name="T10" fmla="*/ 4 w 9"/>
                  <a:gd name="T11" fmla="*/ 3 h 4"/>
                  <a:gd name="T12" fmla="*/ 1 w 9"/>
                  <a:gd name="T13" fmla="*/ 4 h 4"/>
                  <a:gd name="T14" fmla="*/ 2 w 9"/>
                  <a:gd name="T15" fmla="*/ 1 h 4"/>
                  <a:gd name="T16" fmla="*/ 4 w 9"/>
                  <a:gd name="T17" fmla="*/ 3 h 4"/>
                  <a:gd name="T18" fmla="*/ 4 w 9"/>
                  <a:gd name="T19" fmla="*/ 0 h 4"/>
                  <a:gd name="T20" fmla="*/ 6 w 9"/>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6" y="1"/>
                    </a:moveTo>
                    <a:cubicBezTo>
                      <a:pt x="7" y="0"/>
                      <a:pt x="8" y="2"/>
                      <a:pt x="9" y="1"/>
                    </a:cubicBezTo>
                    <a:cubicBezTo>
                      <a:pt x="8" y="2"/>
                      <a:pt x="8" y="2"/>
                      <a:pt x="8" y="2"/>
                    </a:cubicBezTo>
                    <a:cubicBezTo>
                      <a:pt x="8" y="2"/>
                      <a:pt x="8" y="2"/>
                      <a:pt x="8" y="2"/>
                    </a:cubicBezTo>
                    <a:cubicBezTo>
                      <a:pt x="7" y="3"/>
                      <a:pt x="5" y="1"/>
                      <a:pt x="5" y="3"/>
                    </a:cubicBezTo>
                    <a:cubicBezTo>
                      <a:pt x="4" y="3"/>
                      <a:pt x="4" y="3"/>
                      <a:pt x="4" y="3"/>
                    </a:cubicBezTo>
                    <a:cubicBezTo>
                      <a:pt x="4" y="3"/>
                      <a:pt x="3" y="4"/>
                      <a:pt x="1" y="4"/>
                    </a:cubicBezTo>
                    <a:cubicBezTo>
                      <a:pt x="3" y="2"/>
                      <a:pt x="0" y="2"/>
                      <a:pt x="2" y="1"/>
                    </a:cubicBezTo>
                    <a:cubicBezTo>
                      <a:pt x="4" y="3"/>
                      <a:pt x="4" y="3"/>
                      <a:pt x="4" y="3"/>
                    </a:cubicBezTo>
                    <a:cubicBezTo>
                      <a:pt x="3" y="2"/>
                      <a:pt x="6" y="1"/>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7" name="Freeform 1894">
                <a:extLst>
                  <a:ext uri="{FF2B5EF4-FFF2-40B4-BE49-F238E27FC236}">
                    <a16:creationId xmlns:a16="http://schemas.microsoft.com/office/drawing/2014/main" id="{F060171F-CAAF-4EE0-9A59-5586F6332691}"/>
                  </a:ext>
                </a:extLst>
              </p:cNvPr>
              <p:cNvSpPr/>
              <p:nvPr/>
            </p:nvSpPr>
            <p:spPr bwMode="auto">
              <a:xfrm>
                <a:off x="2277" y="2048"/>
                <a:ext cx="21" cy="13"/>
              </a:xfrm>
              <a:custGeom>
                <a:gdLst>
                  <a:gd name="T0" fmla="*/ 8 w 8"/>
                  <a:gd name="T1" fmla="*/ 0 h 5"/>
                  <a:gd name="T2" fmla="*/ 0 w 8"/>
                  <a:gd name="T3" fmla="*/ 5 h 5"/>
                  <a:gd name="T4" fmla="*/ 0 w 8"/>
                  <a:gd name="T5" fmla="*/ 3 h 5"/>
                  <a:gd name="T6" fmla="*/ 5 w 8"/>
                  <a:gd name="T7" fmla="*/ 2 h 5"/>
                  <a:gd name="T8" fmla="*/ 7 w 8"/>
                  <a:gd name="T9" fmla="*/ 0 h 5"/>
                  <a:gd name="T10" fmla="*/ 8 w 8"/>
                  <a:gd name="T11" fmla="*/ 0 h 5"/>
                </a:gdLst>
                <a:cxnLst>
                  <a:cxn ang="0">
                    <a:pos x="T0" y="T1"/>
                  </a:cxn>
                  <a:cxn ang="0">
                    <a:pos x="T2" y="T3"/>
                  </a:cxn>
                  <a:cxn ang="0">
                    <a:pos x="T4" y="T5"/>
                  </a:cxn>
                  <a:cxn ang="0">
                    <a:pos x="T6" y="T7"/>
                  </a:cxn>
                  <a:cxn ang="0">
                    <a:pos x="T8" y="T9"/>
                  </a:cxn>
                  <a:cxn ang="0">
                    <a:pos x="T10" y="T11"/>
                  </a:cxn>
                </a:cxnLst>
                <a:rect l="0" t="0" r="r" b="b"/>
                <a:pathLst>
                  <a:path w="8" h="5">
                    <a:moveTo>
                      <a:pt x="8" y="0"/>
                    </a:moveTo>
                    <a:cubicBezTo>
                      <a:pt x="6" y="2"/>
                      <a:pt x="3" y="3"/>
                      <a:pt x="0" y="5"/>
                    </a:cubicBezTo>
                    <a:cubicBezTo>
                      <a:pt x="1" y="4"/>
                      <a:pt x="1" y="3"/>
                      <a:pt x="0" y="3"/>
                    </a:cubicBezTo>
                    <a:cubicBezTo>
                      <a:pt x="2" y="4"/>
                      <a:pt x="4" y="2"/>
                      <a:pt x="5" y="2"/>
                    </a:cubicBezTo>
                    <a:cubicBezTo>
                      <a:pt x="5" y="1"/>
                      <a:pt x="7" y="1"/>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8" name="Freeform 1895">
                <a:extLst>
                  <a:ext uri="{FF2B5EF4-FFF2-40B4-BE49-F238E27FC236}">
                    <a16:creationId xmlns:a16="http://schemas.microsoft.com/office/drawing/2014/main" id="{3F4EDDA2-9821-40CC-8915-9467240D4036}"/>
                  </a:ext>
                </a:extLst>
              </p:cNvPr>
              <p:cNvSpPr/>
              <p:nvPr/>
            </p:nvSpPr>
            <p:spPr bwMode="auto">
              <a:xfrm>
                <a:off x="2303" y="2048"/>
                <a:ext cx="14" cy="16"/>
              </a:xfrm>
              <a:custGeom>
                <a:gdLst>
                  <a:gd name="T0" fmla="*/ 4 w 5"/>
                  <a:gd name="T1" fmla="*/ 1 h 6"/>
                  <a:gd name="T2" fmla="*/ 5 w 5"/>
                  <a:gd name="T3" fmla="*/ 1 h 6"/>
                  <a:gd name="T4" fmla="*/ 4 w 5"/>
                  <a:gd name="T5" fmla="*/ 3 h 6"/>
                  <a:gd name="T6" fmla="*/ 0 w 5"/>
                  <a:gd name="T7" fmla="*/ 5 h 6"/>
                  <a:gd name="T8" fmla="*/ 2 w 5"/>
                  <a:gd name="T9" fmla="*/ 3 h 6"/>
                  <a:gd name="T10" fmla="*/ 4 w 5"/>
                  <a:gd name="T11" fmla="*/ 2 h 6"/>
                  <a:gd name="T12" fmla="*/ 2 w 5"/>
                  <a:gd name="T13" fmla="*/ 1 h 6"/>
                  <a:gd name="T14" fmla="*/ 4 w 5"/>
                  <a:gd name="T15" fmla="*/ 0 h 6"/>
                  <a:gd name="T16" fmla="*/ 4 w 5"/>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4" y="1"/>
                      <a:pt x="5" y="1"/>
                      <a:pt x="5" y="1"/>
                    </a:cubicBezTo>
                    <a:cubicBezTo>
                      <a:pt x="5" y="2"/>
                      <a:pt x="3" y="2"/>
                      <a:pt x="4" y="3"/>
                    </a:cubicBezTo>
                    <a:cubicBezTo>
                      <a:pt x="3" y="5"/>
                      <a:pt x="1" y="5"/>
                      <a:pt x="0" y="5"/>
                    </a:cubicBezTo>
                    <a:cubicBezTo>
                      <a:pt x="2" y="6"/>
                      <a:pt x="1" y="3"/>
                      <a:pt x="2" y="3"/>
                    </a:cubicBezTo>
                    <a:cubicBezTo>
                      <a:pt x="3" y="3"/>
                      <a:pt x="4" y="2"/>
                      <a:pt x="4" y="2"/>
                    </a:cubicBezTo>
                    <a:cubicBezTo>
                      <a:pt x="2" y="1"/>
                      <a:pt x="2" y="1"/>
                      <a:pt x="2" y="1"/>
                    </a:cubicBezTo>
                    <a:cubicBezTo>
                      <a:pt x="4" y="0"/>
                      <a:pt x="4"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9" name="Freeform 1896">
                <a:extLst>
                  <a:ext uri="{FF2B5EF4-FFF2-40B4-BE49-F238E27FC236}">
                    <a16:creationId xmlns:a16="http://schemas.microsoft.com/office/drawing/2014/main" id="{979C2F2D-1CE2-4D4A-8185-47C10555B4EC}"/>
                  </a:ext>
                </a:extLst>
              </p:cNvPr>
              <p:cNvSpPr/>
              <p:nvPr/>
            </p:nvSpPr>
            <p:spPr bwMode="auto">
              <a:xfrm>
                <a:off x="2405" y="2048"/>
                <a:ext cx="13" cy="5"/>
              </a:xfrm>
              <a:custGeom>
                <a:gdLst>
                  <a:gd name="T0" fmla="*/ 5 w 5"/>
                  <a:gd name="T1" fmla="*/ 0 h 2"/>
                  <a:gd name="T2" fmla="*/ 5 w 5"/>
                  <a:gd name="T3" fmla="*/ 1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5" y="1"/>
                      <a:pt x="5" y="1"/>
                      <a:pt x="5" y="1"/>
                    </a:cubicBezTo>
                    <a:cubicBezTo>
                      <a:pt x="4" y="1"/>
                      <a:pt x="2" y="0"/>
                      <a:pt x="1" y="1"/>
                    </a:cubicBezTo>
                    <a:cubicBezTo>
                      <a:pt x="1" y="0"/>
                      <a:pt x="0" y="2"/>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0" name="Freeform 1897">
                <a:extLst>
                  <a:ext uri="{FF2B5EF4-FFF2-40B4-BE49-F238E27FC236}">
                    <a16:creationId xmlns:a16="http://schemas.microsoft.com/office/drawing/2014/main" id="{00A114D4-8D65-400A-AE0D-09A1ED99417A}"/>
                  </a:ext>
                </a:extLst>
              </p:cNvPr>
              <p:cNvSpPr/>
              <p:nvPr/>
            </p:nvSpPr>
            <p:spPr bwMode="auto">
              <a:xfrm>
                <a:off x="3399" y="2048"/>
                <a:ext cx="51" cy="19"/>
              </a:xfrm>
              <a:custGeom>
                <a:gdLst>
                  <a:gd name="T0" fmla="*/ 19 w 19"/>
                  <a:gd name="T1" fmla="*/ 0 h 7"/>
                  <a:gd name="T2" fmla="*/ 15 w 19"/>
                  <a:gd name="T3" fmla="*/ 3 h 7"/>
                  <a:gd name="T4" fmla="*/ 7 w 19"/>
                  <a:gd name="T5" fmla="*/ 4 h 7"/>
                  <a:gd name="T6" fmla="*/ 7 w 19"/>
                  <a:gd name="T7" fmla="*/ 5 h 7"/>
                  <a:gd name="T8" fmla="*/ 4 w 19"/>
                  <a:gd name="T9" fmla="*/ 5 h 7"/>
                  <a:gd name="T10" fmla="*/ 0 w 19"/>
                  <a:gd name="T11" fmla="*/ 7 h 7"/>
                  <a:gd name="T12" fmla="*/ 0 w 19"/>
                  <a:gd name="T13" fmla="*/ 6 h 7"/>
                  <a:gd name="T14" fmla="*/ 7 w 19"/>
                  <a:gd name="T15" fmla="*/ 3 h 7"/>
                  <a:gd name="T16" fmla="*/ 7 w 19"/>
                  <a:gd name="T17" fmla="*/ 4 h 7"/>
                  <a:gd name="T18" fmla="*/ 12 w 19"/>
                  <a:gd name="T19" fmla="*/ 2 h 7"/>
                  <a:gd name="T20" fmla="*/ 17 w 19"/>
                  <a:gd name="T21" fmla="*/ 1 h 7"/>
                  <a:gd name="T22" fmla="*/ 18 w 19"/>
                  <a:gd name="T23" fmla="*/ 0 h 7"/>
                  <a:gd name="T24" fmla="*/ 19 w 19"/>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0"/>
                    </a:moveTo>
                    <a:cubicBezTo>
                      <a:pt x="18" y="2"/>
                      <a:pt x="16" y="2"/>
                      <a:pt x="15" y="3"/>
                    </a:cubicBezTo>
                    <a:cubicBezTo>
                      <a:pt x="11" y="3"/>
                      <a:pt x="10" y="5"/>
                      <a:pt x="7" y="4"/>
                    </a:cubicBezTo>
                    <a:cubicBezTo>
                      <a:pt x="7" y="5"/>
                      <a:pt x="7" y="5"/>
                      <a:pt x="7" y="5"/>
                    </a:cubicBezTo>
                    <a:cubicBezTo>
                      <a:pt x="6" y="4"/>
                      <a:pt x="5" y="5"/>
                      <a:pt x="4" y="5"/>
                    </a:cubicBezTo>
                    <a:cubicBezTo>
                      <a:pt x="3" y="5"/>
                      <a:pt x="1" y="6"/>
                      <a:pt x="0" y="7"/>
                    </a:cubicBezTo>
                    <a:cubicBezTo>
                      <a:pt x="0" y="6"/>
                      <a:pt x="0" y="6"/>
                      <a:pt x="0" y="6"/>
                    </a:cubicBezTo>
                    <a:cubicBezTo>
                      <a:pt x="2" y="4"/>
                      <a:pt x="4" y="5"/>
                      <a:pt x="7" y="3"/>
                    </a:cubicBezTo>
                    <a:cubicBezTo>
                      <a:pt x="7" y="4"/>
                      <a:pt x="7" y="4"/>
                      <a:pt x="7" y="4"/>
                    </a:cubicBezTo>
                    <a:cubicBezTo>
                      <a:pt x="9" y="4"/>
                      <a:pt x="10" y="1"/>
                      <a:pt x="12" y="2"/>
                    </a:cubicBezTo>
                    <a:cubicBezTo>
                      <a:pt x="13" y="1"/>
                      <a:pt x="16" y="1"/>
                      <a:pt x="17" y="1"/>
                    </a:cubicBezTo>
                    <a:cubicBezTo>
                      <a:pt x="18" y="0"/>
                      <a:pt x="18" y="0"/>
                      <a:pt x="18" y="0"/>
                    </a:cubicBez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1" name="Freeform 1898">
                <a:extLst>
                  <a:ext uri="{FF2B5EF4-FFF2-40B4-BE49-F238E27FC236}">
                    <a16:creationId xmlns:a16="http://schemas.microsoft.com/office/drawing/2014/main" id="{7B8A1F53-0A52-4CBE-8F99-C53E4179AD77}"/>
                  </a:ext>
                </a:extLst>
              </p:cNvPr>
              <p:cNvSpPr/>
              <p:nvPr/>
            </p:nvSpPr>
            <p:spPr bwMode="auto">
              <a:xfrm>
                <a:off x="2274" y="204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2" name="Freeform 1899">
                <a:extLst>
                  <a:ext uri="{FF2B5EF4-FFF2-40B4-BE49-F238E27FC236}">
                    <a16:creationId xmlns:a16="http://schemas.microsoft.com/office/drawing/2014/main" id="{EB228363-A329-4BD0-8EE4-087FCA274D85}"/>
                  </a:ext>
                </a:extLst>
              </p:cNvPr>
              <p:cNvSpPr/>
              <p:nvPr/>
            </p:nvSpPr>
            <p:spPr bwMode="auto">
              <a:xfrm>
                <a:off x="2571" y="2048"/>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3" name="Freeform 1900">
                <a:extLst>
                  <a:ext uri="{FF2B5EF4-FFF2-40B4-BE49-F238E27FC236}">
                    <a16:creationId xmlns:a16="http://schemas.microsoft.com/office/drawing/2014/main" id="{BCA6C639-FB50-4D00-AE03-D40084D569DF}"/>
                  </a:ext>
                </a:extLst>
              </p:cNvPr>
              <p:cNvSpPr/>
              <p:nvPr/>
            </p:nvSpPr>
            <p:spPr bwMode="auto">
              <a:xfrm>
                <a:off x="3300" y="2048"/>
                <a:ext cx="43" cy="21"/>
              </a:xfrm>
              <a:custGeom>
                <a:gdLst>
                  <a:gd name="T0" fmla="*/ 16 w 16"/>
                  <a:gd name="T1" fmla="*/ 1 h 8"/>
                  <a:gd name="T2" fmla="*/ 15 w 16"/>
                  <a:gd name="T3" fmla="*/ 4 h 8"/>
                  <a:gd name="T4" fmla="*/ 14 w 16"/>
                  <a:gd name="T5" fmla="*/ 3 h 8"/>
                  <a:gd name="T6" fmla="*/ 14 w 16"/>
                  <a:gd name="T7" fmla="*/ 4 h 8"/>
                  <a:gd name="T8" fmla="*/ 12 w 16"/>
                  <a:gd name="T9" fmla="*/ 2 h 8"/>
                  <a:gd name="T10" fmla="*/ 8 w 16"/>
                  <a:gd name="T11" fmla="*/ 4 h 8"/>
                  <a:gd name="T12" fmla="*/ 7 w 16"/>
                  <a:gd name="T13" fmla="*/ 7 h 8"/>
                  <a:gd name="T14" fmla="*/ 9 w 16"/>
                  <a:gd name="T15" fmla="*/ 7 h 8"/>
                  <a:gd name="T16" fmla="*/ 5 w 16"/>
                  <a:gd name="T17" fmla="*/ 8 h 8"/>
                  <a:gd name="T18" fmla="*/ 5 w 16"/>
                  <a:gd name="T19" fmla="*/ 7 h 8"/>
                  <a:gd name="T20" fmla="*/ 5 w 16"/>
                  <a:gd name="T21" fmla="*/ 8 h 8"/>
                  <a:gd name="T22" fmla="*/ 6 w 16"/>
                  <a:gd name="T23" fmla="*/ 6 h 8"/>
                  <a:gd name="T24" fmla="*/ 1 w 16"/>
                  <a:gd name="T25" fmla="*/ 7 h 8"/>
                  <a:gd name="T26" fmla="*/ 2 w 16"/>
                  <a:gd name="T27" fmla="*/ 4 h 8"/>
                  <a:gd name="T28" fmla="*/ 7 w 16"/>
                  <a:gd name="T29" fmla="*/ 3 h 8"/>
                  <a:gd name="T30" fmla="*/ 15 w 16"/>
                  <a:gd name="T31" fmla="*/ 0 h 8"/>
                  <a:gd name="T32" fmla="*/ 16 w 16"/>
                  <a:gd name="T33"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1"/>
                    </a:moveTo>
                    <a:cubicBezTo>
                      <a:pt x="16" y="2"/>
                      <a:pt x="15" y="3"/>
                      <a:pt x="15" y="4"/>
                    </a:cubicBezTo>
                    <a:cubicBezTo>
                      <a:pt x="15" y="3"/>
                      <a:pt x="15" y="3"/>
                      <a:pt x="14" y="3"/>
                    </a:cubicBezTo>
                    <a:cubicBezTo>
                      <a:pt x="14" y="3"/>
                      <a:pt x="14" y="3"/>
                      <a:pt x="14" y="4"/>
                    </a:cubicBezTo>
                    <a:cubicBezTo>
                      <a:pt x="13" y="3"/>
                      <a:pt x="13" y="3"/>
                      <a:pt x="12" y="2"/>
                    </a:cubicBezTo>
                    <a:cubicBezTo>
                      <a:pt x="11" y="2"/>
                      <a:pt x="10" y="6"/>
                      <a:pt x="8" y="4"/>
                    </a:cubicBezTo>
                    <a:cubicBezTo>
                      <a:pt x="6" y="4"/>
                      <a:pt x="7" y="5"/>
                      <a:pt x="7" y="7"/>
                    </a:cubicBezTo>
                    <a:cubicBezTo>
                      <a:pt x="8" y="8"/>
                      <a:pt x="8" y="6"/>
                      <a:pt x="9" y="7"/>
                    </a:cubicBezTo>
                    <a:cubicBezTo>
                      <a:pt x="8" y="8"/>
                      <a:pt x="6" y="7"/>
                      <a:pt x="5" y="8"/>
                    </a:cubicBezTo>
                    <a:cubicBezTo>
                      <a:pt x="5" y="7"/>
                      <a:pt x="5" y="7"/>
                      <a:pt x="5" y="7"/>
                    </a:cubicBezTo>
                    <a:cubicBezTo>
                      <a:pt x="5" y="8"/>
                      <a:pt x="5" y="8"/>
                      <a:pt x="5" y="8"/>
                    </a:cubicBezTo>
                    <a:cubicBezTo>
                      <a:pt x="6" y="7"/>
                      <a:pt x="6" y="7"/>
                      <a:pt x="6" y="6"/>
                    </a:cubicBezTo>
                    <a:cubicBezTo>
                      <a:pt x="4" y="6"/>
                      <a:pt x="2" y="4"/>
                      <a:pt x="1" y="7"/>
                    </a:cubicBezTo>
                    <a:cubicBezTo>
                      <a:pt x="0" y="5"/>
                      <a:pt x="1" y="5"/>
                      <a:pt x="2" y="4"/>
                    </a:cubicBezTo>
                    <a:cubicBezTo>
                      <a:pt x="2" y="5"/>
                      <a:pt x="5" y="1"/>
                      <a:pt x="7" y="3"/>
                    </a:cubicBezTo>
                    <a:cubicBezTo>
                      <a:pt x="7" y="1"/>
                      <a:pt x="13" y="2"/>
                      <a:pt x="15" y="0"/>
                    </a:cubicBezTo>
                    <a:cubicBezTo>
                      <a:pt x="15" y="1"/>
                      <a:pt x="16" y="1"/>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4" name="Freeform 1901">
                <a:extLst>
                  <a:ext uri="{FF2B5EF4-FFF2-40B4-BE49-F238E27FC236}">
                    <a16:creationId xmlns:a16="http://schemas.microsoft.com/office/drawing/2014/main" id="{252ABA5D-E0DC-4849-9ACC-A01589B421EF}"/>
                  </a:ext>
                </a:extLst>
              </p:cNvPr>
              <p:cNvSpPr/>
              <p:nvPr/>
            </p:nvSpPr>
            <p:spPr bwMode="auto">
              <a:xfrm>
                <a:off x="3361" y="204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5" name="Freeform 1902">
                <a:extLst>
                  <a:ext uri="{FF2B5EF4-FFF2-40B4-BE49-F238E27FC236}">
                    <a16:creationId xmlns:a16="http://schemas.microsoft.com/office/drawing/2014/main" id="{E4AF359B-A26C-4189-8ADD-AA1F12CEB0A4}"/>
                  </a:ext>
                </a:extLst>
              </p:cNvPr>
              <p:cNvSpPr/>
              <p:nvPr/>
            </p:nvSpPr>
            <p:spPr bwMode="auto">
              <a:xfrm>
                <a:off x="2047" y="2051"/>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6" name="Freeform 1903">
                <a:extLst>
                  <a:ext uri="{FF2B5EF4-FFF2-40B4-BE49-F238E27FC236}">
                    <a16:creationId xmlns:a16="http://schemas.microsoft.com/office/drawing/2014/main" id="{B2FE7C71-7C67-4CA4-93C1-6C3D3F03A635}"/>
                  </a:ext>
                </a:extLst>
              </p:cNvPr>
              <p:cNvSpPr/>
              <p:nvPr/>
            </p:nvSpPr>
            <p:spPr bwMode="auto">
              <a:xfrm>
                <a:off x="2338" y="2051"/>
                <a:ext cx="19" cy="13"/>
              </a:xfrm>
              <a:custGeom>
                <a:gdLst>
                  <a:gd name="T0" fmla="*/ 5 w 7"/>
                  <a:gd name="T1" fmla="*/ 1 h 5"/>
                  <a:gd name="T2" fmla="*/ 7 w 7"/>
                  <a:gd name="T3" fmla="*/ 1 h 5"/>
                  <a:gd name="T4" fmla="*/ 3 w 7"/>
                  <a:gd name="T5" fmla="*/ 4 h 5"/>
                  <a:gd name="T6" fmla="*/ 1 w 7"/>
                  <a:gd name="T7" fmla="*/ 4 h 5"/>
                  <a:gd name="T8" fmla="*/ 2 w 7"/>
                  <a:gd name="T9" fmla="*/ 1 h 5"/>
                  <a:gd name="T10" fmla="*/ 1 w 7"/>
                  <a:gd name="T11" fmla="*/ 1 h 5"/>
                  <a:gd name="T12" fmla="*/ 2 w 7"/>
                  <a:gd name="T13" fmla="*/ 1 h 5"/>
                  <a:gd name="T14" fmla="*/ 3 w 7"/>
                  <a:gd name="T15" fmla="*/ 1 h 5"/>
                  <a:gd name="T16" fmla="*/ 4 w 7"/>
                  <a:gd name="T17" fmla="*/ 0 h 5"/>
                  <a:gd name="T18" fmla="*/ 5 w 7"/>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1"/>
                    </a:moveTo>
                    <a:cubicBezTo>
                      <a:pt x="5" y="2"/>
                      <a:pt x="6" y="0"/>
                      <a:pt x="7" y="1"/>
                    </a:cubicBezTo>
                    <a:cubicBezTo>
                      <a:pt x="6" y="3"/>
                      <a:pt x="3" y="1"/>
                      <a:pt x="3" y="4"/>
                    </a:cubicBezTo>
                    <a:cubicBezTo>
                      <a:pt x="2" y="5"/>
                      <a:pt x="2" y="3"/>
                      <a:pt x="1" y="4"/>
                    </a:cubicBezTo>
                    <a:cubicBezTo>
                      <a:pt x="1" y="3"/>
                      <a:pt x="0" y="2"/>
                      <a:pt x="2" y="1"/>
                    </a:cubicBezTo>
                    <a:cubicBezTo>
                      <a:pt x="1" y="1"/>
                      <a:pt x="1" y="1"/>
                      <a:pt x="1" y="1"/>
                    </a:cubicBezTo>
                    <a:cubicBezTo>
                      <a:pt x="2" y="1"/>
                      <a:pt x="2" y="1"/>
                      <a:pt x="2" y="1"/>
                    </a:cubicBezTo>
                    <a:cubicBezTo>
                      <a:pt x="3" y="1"/>
                      <a:pt x="3" y="1"/>
                      <a:pt x="3" y="1"/>
                    </a:cubicBezTo>
                    <a:cubicBezTo>
                      <a:pt x="4" y="0"/>
                      <a:pt x="4" y="0"/>
                      <a:pt x="4" y="0"/>
                    </a:cubicBezTo>
                    <a:cubicBezTo>
                      <a:pt x="4"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7" name="Freeform 1904">
                <a:extLst>
                  <a:ext uri="{FF2B5EF4-FFF2-40B4-BE49-F238E27FC236}">
                    <a16:creationId xmlns:a16="http://schemas.microsoft.com/office/drawing/2014/main" id="{A2A47104-717D-4EF1-B2B7-4B9C4F2CB6E8}"/>
                  </a:ext>
                </a:extLst>
              </p:cNvPr>
              <p:cNvSpPr/>
              <p:nvPr/>
            </p:nvSpPr>
            <p:spPr bwMode="auto">
              <a:xfrm>
                <a:off x="2402" y="2051"/>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8" name="Freeform 1905">
                <a:extLst>
                  <a:ext uri="{FF2B5EF4-FFF2-40B4-BE49-F238E27FC236}">
                    <a16:creationId xmlns:a16="http://schemas.microsoft.com/office/drawing/2014/main" id="{653B3E91-76FC-43E6-961B-FF74362093ED}"/>
                  </a:ext>
                </a:extLst>
              </p:cNvPr>
              <p:cNvSpPr/>
              <p:nvPr/>
            </p:nvSpPr>
            <p:spPr bwMode="auto">
              <a:xfrm>
                <a:off x="2517" y="20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9" name="Freeform 1906">
                <a:extLst>
                  <a:ext uri="{FF2B5EF4-FFF2-40B4-BE49-F238E27FC236}">
                    <a16:creationId xmlns:a16="http://schemas.microsoft.com/office/drawing/2014/main" id="{2C10F1A9-4455-492B-873D-CE8DC70D2ADD}"/>
                  </a:ext>
                </a:extLst>
              </p:cNvPr>
              <p:cNvSpPr/>
              <p:nvPr/>
            </p:nvSpPr>
            <p:spPr bwMode="auto">
              <a:xfrm>
                <a:off x="2250" y="2053"/>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0" name="Freeform 1907">
                <a:extLst>
                  <a:ext uri="{FF2B5EF4-FFF2-40B4-BE49-F238E27FC236}">
                    <a16:creationId xmlns:a16="http://schemas.microsoft.com/office/drawing/2014/main" id="{9453BD7A-DFE3-4511-AA1B-58510CC213E7}"/>
                  </a:ext>
                </a:extLst>
              </p:cNvPr>
              <p:cNvSpPr/>
              <p:nvPr/>
            </p:nvSpPr>
            <p:spPr bwMode="auto">
              <a:xfrm>
                <a:off x="2523" y="2051"/>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1" name="Freeform 1908">
                <a:extLst>
                  <a:ext uri="{FF2B5EF4-FFF2-40B4-BE49-F238E27FC236}">
                    <a16:creationId xmlns:a16="http://schemas.microsoft.com/office/drawing/2014/main" id="{F71DD066-B0AE-4103-A56F-5DA63D179E1F}"/>
                  </a:ext>
                </a:extLst>
              </p:cNvPr>
              <p:cNvSpPr/>
              <p:nvPr/>
            </p:nvSpPr>
            <p:spPr bwMode="auto">
              <a:xfrm>
                <a:off x="2472" y="2053"/>
                <a:ext cx="40" cy="14"/>
              </a:xfrm>
              <a:custGeom>
                <a:gdLst>
                  <a:gd name="T0" fmla="*/ 15 w 15"/>
                  <a:gd name="T1" fmla="*/ 1 h 5"/>
                  <a:gd name="T2" fmla="*/ 10 w 15"/>
                  <a:gd name="T3" fmla="*/ 3 h 5"/>
                  <a:gd name="T4" fmla="*/ 10 w 15"/>
                  <a:gd name="T5" fmla="*/ 2 h 5"/>
                  <a:gd name="T6" fmla="*/ 4 w 15"/>
                  <a:gd name="T7" fmla="*/ 4 h 5"/>
                  <a:gd name="T8" fmla="*/ 2 w 15"/>
                  <a:gd name="T9" fmla="*/ 5 h 5"/>
                  <a:gd name="T10" fmla="*/ 0 w 15"/>
                  <a:gd name="T11" fmla="*/ 4 h 5"/>
                  <a:gd name="T12" fmla="*/ 3 w 15"/>
                  <a:gd name="T13" fmla="*/ 3 h 5"/>
                  <a:gd name="T14" fmla="*/ 2 w 15"/>
                  <a:gd name="T15" fmla="*/ 2 h 5"/>
                  <a:gd name="T16" fmla="*/ 6 w 15"/>
                  <a:gd name="T17" fmla="*/ 1 h 5"/>
                  <a:gd name="T18" fmla="*/ 7 w 15"/>
                  <a:gd name="T19" fmla="*/ 2 h 5"/>
                  <a:gd name="T20" fmla="*/ 9 w 15"/>
                  <a:gd name="T21" fmla="*/ 0 h 5"/>
                  <a:gd name="T22" fmla="*/ 15 w 15"/>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1"/>
                    </a:moveTo>
                    <a:cubicBezTo>
                      <a:pt x="15" y="3"/>
                      <a:pt x="12" y="2"/>
                      <a:pt x="10" y="3"/>
                    </a:cubicBezTo>
                    <a:cubicBezTo>
                      <a:pt x="10" y="2"/>
                      <a:pt x="10" y="2"/>
                      <a:pt x="10" y="2"/>
                    </a:cubicBezTo>
                    <a:cubicBezTo>
                      <a:pt x="8" y="1"/>
                      <a:pt x="7" y="5"/>
                      <a:pt x="4" y="4"/>
                    </a:cubicBezTo>
                    <a:cubicBezTo>
                      <a:pt x="2" y="5"/>
                      <a:pt x="2" y="5"/>
                      <a:pt x="2" y="5"/>
                    </a:cubicBezTo>
                    <a:cubicBezTo>
                      <a:pt x="3" y="5"/>
                      <a:pt x="1" y="3"/>
                      <a:pt x="0" y="4"/>
                    </a:cubicBezTo>
                    <a:cubicBezTo>
                      <a:pt x="1" y="3"/>
                      <a:pt x="3" y="5"/>
                      <a:pt x="3" y="3"/>
                    </a:cubicBezTo>
                    <a:cubicBezTo>
                      <a:pt x="2" y="2"/>
                      <a:pt x="2" y="2"/>
                      <a:pt x="2" y="2"/>
                    </a:cubicBezTo>
                    <a:cubicBezTo>
                      <a:pt x="3" y="1"/>
                      <a:pt x="5" y="1"/>
                      <a:pt x="6" y="1"/>
                    </a:cubicBezTo>
                    <a:cubicBezTo>
                      <a:pt x="7" y="1"/>
                      <a:pt x="7" y="2"/>
                      <a:pt x="7" y="2"/>
                    </a:cubicBezTo>
                    <a:cubicBezTo>
                      <a:pt x="7" y="1"/>
                      <a:pt x="9" y="1"/>
                      <a:pt x="9" y="0"/>
                    </a:cubicBezTo>
                    <a:cubicBezTo>
                      <a:pt x="11" y="3"/>
                      <a:pt x="12"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2" name="Freeform 1909">
                <a:extLst>
                  <a:ext uri="{FF2B5EF4-FFF2-40B4-BE49-F238E27FC236}">
                    <a16:creationId xmlns:a16="http://schemas.microsoft.com/office/drawing/2014/main" id="{A5DAECC6-0FCD-4B1C-9EB0-D9E2314D3894}"/>
                  </a:ext>
                </a:extLst>
              </p:cNvPr>
              <p:cNvSpPr/>
              <p:nvPr/>
            </p:nvSpPr>
            <p:spPr bwMode="auto">
              <a:xfrm>
                <a:off x="3287" y="2056"/>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0"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3" name="Freeform 1910">
                <a:extLst>
                  <a:ext uri="{FF2B5EF4-FFF2-40B4-BE49-F238E27FC236}">
                    <a16:creationId xmlns:a16="http://schemas.microsoft.com/office/drawing/2014/main" id="{8A5D2DF1-43C5-4D3C-B053-59D2E86668B6}"/>
                  </a:ext>
                </a:extLst>
              </p:cNvPr>
              <p:cNvSpPr/>
              <p:nvPr/>
            </p:nvSpPr>
            <p:spPr bwMode="auto">
              <a:xfrm>
                <a:off x="2052" y="2056"/>
                <a:ext cx="6" cy="8"/>
              </a:xfrm>
              <a:custGeom>
                <a:gdLst>
                  <a:gd name="T0" fmla="*/ 2 w 2"/>
                  <a:gd name="T1" fmla="*/ 1 h 3"/>
                  <a:gd name="T2" fmla="*/ 0 w 2"/>
                  <a:gd name="T3" fmla="*/ 2 h 3"/>
                  <a:gd name="T4" fmla="*/ 2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1" y="3"/>
                      <a:pt x="1" y="2"/>
                      <a:pt x="0"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4" name="Freeform 1911">
                <a:extLst>
                  <a:ext uri="{FF2B5EF4-FFF2-40B4-BE49-F238E27FC236}">
                    <a16:creationId xmlns:a16="http://schemas.microsoft.com/office/drawing/2014/main" id="{5C97F10F-C84E-411D-BE5B-96FF8239F564}"/>
                  </a:ext>
                </a:extLst>
              </p:cNvPr>
              <p:cNvSpPr/>
              <p:nvPr/>
            </p:nvSpPr>
            <p:spPr bwMode="auto">
              <a:xfrm>
                <a:off x="3276" y="2056"/>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1" y="2"/>
                      <a:pt x="1" y="2"/>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5" name="Freeform 1912">
                <a:extLst>
                  <a:ext uri="{FF2B5EF4-FFF2-40B4-BE49-F238E27FC236}">
                    <a16:creationId xmlns:a16="http://schemas.microsoft.com/office/drawing/2014/main" id="{854A084C-1819-4629-A5EC-2749B3EEECE0}"/>
                  </a:ext>
                </a:extLst>
              </p:cNvPr>
              <p:cNvSpPr/>
              <p:nvPr/>
            </p:nvSpPr>
            <p:spPr bwMode="auto">
              <a:xfrm>
                <a:off x="2509" y="2059"/>
                <a:ext cx="5" cy="5"/>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1"/>
                      <a:pt x="0" y="1"/>
                      <a:pt x="0" y="1"/>
                    </a:cubicBezTo>
                    <a:cubicBezTo>
                      <a:pt x="0" y="1"/>
                      <a:pt x="2"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6" name="Freeform 1913">
                <a:extLst>
                  <a:ext uri="{FF2B5EF4-FFF2-40B4-BE49-F238E27FC236}">
                    <a16:creationId xmlns:a16="http://schemas.microsoft.com/office/drawing/2014/main" id="{085FC731-9902-4603-AB55-5A5F27EEF996}"/>
                  </a:ext>
                </a:extLst>
              </p:cNvPr>
              <p:cNvSpPr/>
              <p:nvPr/>
            </p:nvSpPr>
            <p:spPr bwMode="auto">
              <a:xfrm>
                <a:off x="2555" y="2059"/>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7" name="Freeform 1914">
                <a:extLst>
                  <a:ext uri="{FF2B5EF4-FFF2-40B4-BE49-F238E27FC236}">
                    <a16:creationId xmlns:a16="http://schemas.microsoft.com/office/drawing/2014/main" id="{167FD9B7-FB9D-46E3-9BC2-0CEE809C68FD}"/>
                  </a:ext>
                </a:extLst>
              </p:cNvPr>
              <p:cNvSpPr/>
              <p:nvPr/>
            </p:nvSpPr>
            <p:spPr bwMode="auto">
              <a:xfrm>
                <a:off x="2154" y="2059"/>
                <a:ext cx="5" cy="5"/>
              </a:xfrm>
              <a:custGeom>
                <a:gdLst>
                  <a:gd name="T0" fmla="*/ 2 w 2"/>
                  <a:gd name="T1" fmla="*/ 1 h 2"/>
                  <a:gd name="T2" fmla="*/ 2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8" name="Freeform 1915">
                <a:extLst>
                  <a:ext uri="{FF2B5EF4-FFF2-40B4-BE49-F238E27FC236}">
                    <a16:creationId xmlns:a16="http://schemas.microsoft.com/office/drawing/2014/main" id="{37976B6A-FAFC-49DB-8EF8-677A3F029344}"/>
                  </a:ext>
                </a:extLst>
              </p:cNvPr>
              <p:cNvSpPr/>
              <p:nvPr/>
            </p:nvSpPr>
            <p:spPr bwMode="auto">
              <a:xfrm>
                <a:off x="2547" y="2059"/>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0"/>
                      <a:pt x="1" y="1"/>
                      <a:pt x="1" y="1"/>
                    </a:cubicBezTo>
                    <a:cubicBezTo>
                      <a:pt x="1" y="2"/>
                      <a:pt x="1" y="2"/>
                      <a:pt x="1" y="2"/>
                    </a:cubicBezTo>
                    <a:cubicBezTo>
                      <a:pt x="1"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9" name="Freeform 1916">
                <a:extLst>
                  <a:ext uri="{FF2B5EF4-FFF2-40B4-BE49-F238E27FC236}">
                    <a16:creationId xmlns:a16="http://schemas.microsoft.com/office/drawing/2014/main" id="{BF47FD88-2387-4436-8149-E94D111B8B38}"/>
                  </a:ext>
                </a:extLst>
              </p:cNvPr>
              <p:cNvSpPr/>
              <p:nvPr/>
            </p:nvSpPr>
            <p:spPr bwMode="auto">
              <a:xfrm>
                <a:off x="2528" y="2061"/>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0" name="Freeform 1917">
                <a:extLst>
                  <a:ext uri="{FF2B5EF4-FFF2-40B4-BE49-F238E27FC236}">
                    <a16:creationId xmlns:a16="http://schemas.microsoft.com/office/drawing/2014/main" id="{F2CE19E2-1B86-4FCD-8C02-27E6736E009E}"/>
                  </a:ext>
                </a:extLst>
              </p:cNvPr>
              <p:cNvSpPr/>
              <p:nvPr/>
            </p:nvSpPr>
            <p:spPr bwMode="auto">
              <a:xfrm>
                <a:off x="2539" y="20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0"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1" name="Freeform 1918">
                <a:extLst>
                  <a:ext uri="{FF2B5EF4-FFF2-40B4-BE49-F238E27FC236}">
                    <a16:creationId xmlns:a16="http://schemas.microsoft.com/office/drawing/2014/main" id="{AF7DBD66-3428-4C4A-A2E3-16AF3C195B6F}"/>
                  </a:ext>
                </a:extLst>
              </p:cNvPr>
              <p:cNvSpPr/>
              <p:nvPr/>
            </p:nvSpPr>
            <p:spPr bwMode="auto">
              <a:xfrm>
                <a:off x="3222" y="2059"/>
                <a:ext cx="11" cy="8"/>
              </a:xfrm>
              <a:custGeom>
                <a:gdLst>
                  <a:gd name="T0" fmla="*/ 3 w 4"/>
                  <a:gd name="T1" fmla="*/ 1 h 3"/>
                  <a:gd name="T2" fmla="*/ 3 w 4"/>
                  <a:gd name="T3" fmla="*/ 2 h 3"/>
                  <a:gd name="T4" fmla="*/ 4 w 4"/>
                  <a:gd name="T5" fmla="*/ 2 h 3"/>
                  <a:gd name="T6" fmla="*/ 2 w 4"/>
                  <a:gd name="T7" fmla="*/ 3 h 3"/>
                  <a:gd name="T8" fmla="*/ 1 w 4"/>
                  <a:gd name="T9" fmla="*/ 2 h 3"/>
                  <a:gd name="T10" fmla="*/ 0 w 4"/>
                  <a:gd name="T11" fmla="*/ 2 h 3"/>
                  <a:gd name="T12" fmla="*/ 2 w 4"/>
                  <a:gd name="T13" fmla="*/ 2 h 3"/>
                  <a:gd name="T14" fmla="*/ 2 w 4"/>
                  <a:gd name="T15" fmla="*/ 1 h 3"/>
                  <a:gd name="T16" fmla="*/ 3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3" y="2"/>
                      <a:pt x="2" y="2"/>
                      <a:pt x="3" y="2"/>
                    </a:cubicBezTo>
                    <a:cubicBezTo>
                      <a:pt x="4" y="2"/>
                      <a:pt x="4" y="2"/>
                      <a:pt x="4" y="2"/>
                    </a:cubicBezTo>
                    <a:cubicBezTo>
                      <a:pt x="2" y="3"/>
                      <a:pt x="2" y="3"/>
                      <a:pt x="2" y="3"/>
                    </a:cubicBezTo>
                    <a:cubicBezTo>
                      <a:pt x="2" y="2"/>
                      <a:pt x="1" y="2"/>
                      <a:pt x="1" y="2"/>
                    </a:cubicBezTo>
                    <a:cubicBezTo>
                      <a:pt x="0" y="2"/>
                      <a:pt x="0" y="2"/>
                      <a:pt x="0" y="2"/>
                    </a:cubicBezTo>
                    <a:cubicBezTo>
                      <a:pt x="1" y="0"/>
                      <a:pt x="1" y="3"/>
                      <a:pt x="2" y="2"/>
                    </a:cubicBezTo>
                    <a:cubicBezTo>
                      <a:pt x="2" y="1"/>
                      <a:pt x="2" y="1"/>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2" name="Freeform 1919">
                <a:extLst>
                  <a:ext uri="{FF2B5EF4-FFF2-40B4-BE49-F238E27FC236}">
                    <a16:creationId xmlns:a16="http://schemas.microsoft.com/office/drawing/2014/main" id="{2E623703-1559-4487-83A2-1829B04349F4}"/>
                  </a:ext>
                </a:extLst>
              </p:cNvPr>
              <p:cNvSpPr/>
              <p:nvPr/>
            </p:nvSpPr>
            <p:spPr bwMode="auto">
              <a:xfrm>
                <a:off x="2466" y="2061"/>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3" name="Rectangle 1920">
                <a:extLst>
                  <a:ext uri="{FF2B5EF4-FFF2-40B4-BE49-F238E27FC236}">
                    <a16:creationId xmlns:a16="http://schemas.microsoft.com/office/drawing/2014/main" id="{B5406D33-D654-4DB7-9266-5F5481D1EF38}"/>
                  </a:ext>
                </a:extLst>
              </p:cNvPr>
              <p:cNvSpPr>
                <a:spLocks noChangeArrowheads="1"/>
              </p:cNvSpPr>
              <p:nvPr/>
            </p:nvSpPr>
            <p:spPr bwMode="auto">
              <a:xfrm>
                <a:off x="2325" y="206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4" name="Freeform 1921">
                <a:extLst>
                  <a:ext uri="{FF2B5EF4-FFF2-40B4-BE49-F238E27FC236}">
                    <a16:creationId xmlns:a16="http://schemas.microsoft.com/office/drawing/2014/main" id="{21D3410B-6F1F-4F1D-B19D-C5F9CF70FE9D}"/>
                  </a:ext>
                </a:extLst>
              </p:cNvPr>
              <p:cNvSpPr/>
              <p:nvPr/>
            </p:nvSpPr>
            <p:spPr bwMode="auto">
              <a:xfrm>
                <a:off x="3292" y="2064"/>
                <a:ext cx="8" cy="3"/>
              </a:xfrm>
              <a:custGeom>
                <a:gdLst>
                  <a:gd name="T0" fmla="*/ 0 w 3"/>
                  <a:gd name="T1" fmla="*/ 1 h 1"/>
                  <a:gd name="T2" fmla="*/ 0 w 3"/>
                  <a:gd name="T3" fmla="*/ 0 h 1"/>
                  <a:gd name="T4" fmla="*/ 3 w 3"/>
                  <a:gd name="T5" fmla="*/ 0 h 1"/>
                  <a:gd name="T6" fmla="*/ 0 w 3"/>
                  <a:gd name="T7" fmla="*/ 1 h 1"/>
                </a:gd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5" name="Freeform 1922">
                <a:extLst>
                  <a:ext uri="{FF2B5EF4-FFF2-40B4-BE49-F238E27FC236}">
                    <a16:creationId xmlns:a16="http://schemas.microsoft.com/office/drawing/2014/main" id="{20D6F68C-F09E-4372-8460-E9A635E90C42}"/>
                  </a:ext>
                </a:extLst>
              </p:cNvPr>
              <p:cNvSpPr/>
              <p:nvPr/>
            </p:nvSpPr>
            <p:spPr bwMode="auto">
              <a:xfrm>
                <a:off x="2095" y="2064"/>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6" name="Freeform 1923">
                <a:extLst>
                  <a:ext uri="{FF2B5EF4-FFF2-40B4-BE49-F238E27FC236}">
                    <a16:creationId xmlns:a16="http://schemas.microsoft.com/office/drawing/2014/main" id="{68CF3484-E5B0-4D7E-B80F-1E0F318CDEDF}"/>
                  </a:ext>
                </a:extLst>
              </p:cNvPr>
              <p:cNvSpPr/>
              <p:nvPr/>
            </p:nvSpPr>
            <p:spPr bwMode="auto">
              <a:xfrm>
                <a:off x="2151" y="2064"/>
                <a:ext cx="3" cy="3"/>
              </a:xfrm>
              <a:custGeom>
                <a:gdLst>
                  <a:gd name="T0" fmla="*/ 1 w 1"/>
                  <a:gd name="T1" fmla="*/ 0 h 1"/>
                  <a:gd name="T2" fmla="*/ 1 w 1"/>
                  <a:gd name="T3" fmla="*/ 1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1"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7" name="Freeform 1924">
                <a:extLst>
                  <a:ext uri="{FF2B5EF4-FFF2-40B4-BE49-F238E27FC236}">
                    <a16:creationId xmlns:a16="http://schemas.microsoft.com/office/drawing/2014/main" id="{05A42B49-CD2A-49C8-9F25-B4139455234E}"/>
                  </a:ext>
                </a:extLst>
              </p:cNvPr>
              <p:cNvSpPr/>
              <p:nvPr/>
            </p:nvSpPr>
            <p:spPr bwMode="auto">
              <a:xfrm>
                <a:off x="2132" y="2064"/>
                <a:ext cx="6" cy="5"/>
              </a:xfrm>
              <a:custGeom>
                <a:gdLst>
                  <a:gd name="T0" fmla="*/ 0 w 6"/>
                  <a:gd name="T1" fmla="*/ 5 h 5"/>
                  <a:gd name="T2" fmla="*/ 3 w 6"/>
                  <a:gd name="T3" fmla="*/ 0 h 5"/>
                  <a:gd name="T4" fmla="*/ 6 w 6"/>
                  <a:gd name="T5" fmla="*/ 3 h 5"/>
                  <a:gd name="T6" fmla="*/ 0 w 6"/>
                  <a:gd name="T7" fmla="*/ 5 h 5"/>
                </a:gdLst>
                <a:cxnLst>
                  <a:cxn ang="0">
                    <a:pos x="T0" y="T1"/>
                  </a:cxn>
                  <a:cxn ang="0">
                    <a:pos x="T2" y="T3"/>
                  </a:cxn>
                  <a:cxn ang="0">
                    <a:pos x="T4" y="T5"/>
                  </a:cxn>
                  <a:cxn ang="0">
                    <a:pos x="T6" y="T7"/>
                  </a:cxn>
                </a:cxnLst>
                <a:rect l="0" t="0" r="r" b="b"/>
                <a:pathLst>
                  <a:path w="6" h="5">
                    <a:moveTo>
                      <a:pt x="0" y="5"/>
                    </a:moveTo>
                    <a:lnTo>
                      <a:pt x="3"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8" name="Freeform 1925">
                <a:extLst>
                  <a:ext uri="{FF2B5EF4-FFF2-40B4-BE49-F238E27FC236}">
                    <a16:creationId xmlns:a16="http://schemas.microsoft.com/office/drawing/2014/main" id="{8A6F4BCB-6611-441A-B21C-DF52FDC88C49}"/>
                  </a:ext>
                </a:extLst>
              </p:cNvPr>
              <p:cNvSpPr/>
              <p:nvPr/>
            </p:nvSpPr>
            <p:spPr bwMode="auto">
              <a:xfrm>
                <a:off x="2146" y="2064"/>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9" name="Freeform 1926">
                <a:extLst>
                  <a:ext uri="{FF2B5EF4-FFF2-40B4-BE49-F238E27FC236}">
                    <a16:creationId xmlns:a16="http://schemas.microsoft.com/office/drawing/2014/main" id="{16EEB4BD-4DAF-4F12-9820-F9A7C107A622}"/>
                  </a:ext>
                </a:extLst>
              </p:cNvPr>
              <p:cNvSpPr/>
              <p:nvPr/>
            </p:nvSpPr>
            <p:spPr bwMode="auto">
              <a:xfrm>
                <a:off x="3094" y="2064"/>
                <a:ext cx="11" cy="5"/>
              </a:xfrm>
              <a:custGeom>
                <a:gdLst>
                  <a:gd name="T0" fmla="*/ 4 w 4"/>
                  <a:gd name="T1" fmla="*/ 1 h 2"/>
                  <a:gd name="T2" fmla="*/ 3 w 4"/>
                  <a:gd name="T3" fmla="*/ 1 h 2"/>
                  <a:gd name="T4" fmla="*/ 0 w 4"/>
                  <a:gd name="T5" fmla="*/ 2 h 2"/>
                  <a:gd name="T6" fmla="*/ 1 w 4"/>
                  <a:gd name="T7" fmla="*/ 1 h 2"/>
                  <a:gd name="T8" fmla="*/ 2 w 4"/>
                  <a:gd name="T9" fmla="*/ 1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0"/>
                      <a:pt x="3" y="1"/>
                    </a:cubicBezTo>
                    <a:cubicBezTo>
                      <a:pt x="0" y="2"/>
                      <a:pt x="0" y="2"/>
                      <a:pt x="0" y="2"/>
                    </a:cubicBezTo>
                    <a:cubicBezTo>
                      <a:pt x="1" y="1"/>
                      <a:pt x="1" y="1"/>
                      <a:pt x="1" y="1"/>
                    </a:cubicBezTo>
                    <a:cubicBezTo>
                      <a:pt x="1" y="2"/>
                      <a:pt x="2" y="1"/>
                      <a:pt x="2"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0" name="Freeform 1927">
                <a:extLst>
                  <a:ext uri="{FF2B5EF4-FFF2-40B4-BE49-F238E27FC236}">
                    <a16:creationId xmlns:a16="http://schemas.microsoft.com/office/drawing/2014/main" id="{A03FBCB4-8CA6-483F-8B85-2812CC6D5B1E}"/>
                  </a:ext>
                </a:extLst>
              </p:cNvPr>
              <p:cNvSpPr/>
              <p:nvPr/>
            </p:nvSpPr>
            <p:spPr bwMode="auto">
              <a:xfrm>
                <a:off x="3217" y="2064"/>
                <a:ext cx="62" cy="22"/>
              </a:xfrm>
              <a:custGeom>
                <a:gdLst>
                  <a:gd name="T0" fmla="*/ 23 w 23"/>
                  <a:gd name="T1" fmla="*/ 1 h 8"/>
                  <a:gd name="T2" fmla="*/ 20 w 23"/>
                  <a:gd name="T3" fmla="*/ 2 h 8"/>
                  <a:gd name="T4" fmla="*/ 20 w 23"/>
                  <a:gd name="T5" fmla="*/ 1 h 8"/>
                  <a:gd name="T6" fmla="*/ 19 w 23"/>
                  <a:gd name="T7" fmla="*/ 4 h 8"/>
                  <a:gd name="T8" fmla="*/ 12 w 23"/>
                  <a:gd name="T9" fmla="*/ 4 h 8"/>
                  <a:gd name="T10" fmla="*/ 8 w 23"/>
                  <a:gd name="T11" fmla="*/ 5 h 8"/>
                  <a:gd name="T12" fmla="*/ 2 w 23"/>
                  <a:gd name="T13" fmla="*/ 8 h 8"/>
                  <a:gd name="T14" fmla="*/ 0 w 23"/>
                  <a:gd name="T15" fmla="*/ 5 h 8"/>
                  <a:gd name="T16" fmla="*/ 2 w 23"/>
                  <a:gd name="T17" fmla="*/ 5 h 8"/>
                  <a:gd name="T18" fmla="*/ 2 w 23"/>
                  <a:gd name="T19" fmla="*/ 4 h 8"/>
                  <a:gd name="T20" fmla="*/ 7 w 23"/>
                  <a:gd name="T21" fmla="*/ 5 h 8"/>
                  <a:gd name="T22" fmla="*/ 7 w 23"/>
                  <a:gd name="T23" fmla="*/ 3 h 8"/>
                  <a:gd name="T24" fmla="*/ 5 w 23"/>
                  <a:gd name="T25" fmla="*/ 4 h 8"/>
                  <a:gd name="T26" fmla="*/ 8 w 23"/>
                  <a:gd name="T27" fmla="*/ 3 h 8"/>
                  <a:gd name="T28" fmla="*/ 8 w 23"/>
                  <a:gd name="T29" fmla="*/ 4 h 8"/>
                  <a:gd name="T30" fmla="*/ 10 w 23"/>
                  <a:gd name="T31" fmla="*/ 3 h 8"/>
                  <a:gd name="T32" fmla="*/ 9 w 23"/>
                  <a:gd name="T33" fmla="*/ 2 h 8"/>
                  <a:gd name="T34" fmla="*/ 11 w 23"/>
                  <a:gd name="T35" fmla="*/ 2 h 8"/>
                  <a:gd name="T36" fmla="*/ 11 w 23"/>
                  <a:gd name="T37" fmla="*/ 3 h 8"/>
                  <a:gd name="T38" fmla="*/ 15 w 23"/>
                  <a:gd name="T39" fmla="*/ 1 h 8"/>
                  <a:gd name="T40" fmla="*/ 17 w 23"/>
                  <a:gd name="T41" fmla="*/ 2 h 8"/>
                  <a:gd name="T42" fmla="*/ 21 w 23"/>
                  <a:gd name="T43" fmla="*/ 0 h 8"/>
                  <a:gd name="T44" fmla="*/ 23 w 23"/>
                  <a:gd name="T4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8">
                    <a:moveTo>
                      <a:pt x="23" y="1"/>
                    </a:moveTo>
                    <a:cubicBezTo>
                      <a:pt x="23" y="2"/>
                      <a:pt x="21" y="1"/>
                      <a:pt x="20" y="2"/>
                    </a:cubicBezTo>
                    <a:cubicBezTo>
                      <a:pt x="21" y="1"/>
                      <a:pt x="20" y="1"/>
                      <a:pt x="20" y="1"/>
                    </a:cubicBezTo>
                    <a:cubicBezTo>
                      <a:pt x="18" y="2"/>
                      <a:pt x="20" y="2"/>
                      <a:pt x="19" y="4"/>
                    </a:cubicBezTo>
                    <a:cubicBezTo>
                      <a:pt x="16" y="4"/>
                      <a:pt x="15" y="3"/>
                      <a:pt x="12" y="4"/>
                    </a:cubicBezTo>
                    <a:cubicBezTo>
                      <a:pt x="12" y="6"/>
                      <a:pt x="9" y="4"/>
                      <a:pt x="8" y="5"/>
                    </a:cubicBezTo>
                    <a:cubicBezTo>
                      <a:pt x="7" y="7"/>
                      <a:pt x="4" y="6"/>
                      <a:pt x="2" y="8"/>
                    </a:cubicBezTo>
                    <a:cubicBezTo>
                      <a:pt x="2" y="7"/>
                      <a:pt x="1" y="6"/>
                      <a:pt x="0" y="5"/>
                    </a:cubicBezTo>
                    <a:cubicBezTo>
                      <a:pt x="1" y="5"/>
                      <a:pt x="1" y="5"/>
                      <a:pt x="2" y="5"/>
                    </a:cubicBezTo>
                    <a:cubicBezTo>
                      <a:pt x="2" y="5"/>
                      <a:pt x="2" y="4"/>
                      <a:pt x="2" y="4"/>
                    </a:cubicBezTo>
                    <a:cubicBezTo>
                      <a:pt x="3" y="6"/>
                      <a:pt x="5" y="4"/>
                      <a:pt x="7" y="5"/>
                    </a:cubicBezTo>
                    <a:cubicBezTo>
                      <a:pt x="7" y="4"/>
                      <a:pt x="8" y="4"/>
                      <a:pt x="7" y="3"/>
                    </a:cubicBezTo>
                    <a:cubicBezTo>
                      <a:pt x="6" y="3"/>
                      <a:pt x="6" y="4"/>
                      <a:pt x="5" y="4"/>
                    </a:cubicBezTo>
                    <a:cubicBezTo>
                      <a:pt x="6" y="3"/>
                      <a:pt x="7" y="3"/>
                      <a:pt x="8" y="3"/>
                    </a:cubicBezTo>
                    <a:cubicBezTo>
                      <a:pt x="8" y="4"/>
                      <a:pt x="8" y="4"/>
                      <a:pt x="8" y="4"/>
                    </a:cubicBezTo>
                    <a:cubicBezTo>
                      <a:pt x="9" y="6"/>
                      <a:pt x="9" y="3"/>
                      <a:pt x="10" y="3"/>
                    </a:cubicBezTo>
                    <a:cubicBezTo>
                      <a:pt x="10" y="3"/>
                      <a:pt x="10" y="2"/>
                      <a:pt x="9" y="2"/>
                    </a:cubicBezTo>
                    <a:cubicBezTo>
                      <a:pt x="9" y="1"/>
                      <a:pt x="10" y="2"/>
                      <a:pt x="11" y="2"/>
                    </a:cubicBezTo>
                    <a:cubicBezTo>
                      <a:pt x="11" y="3"/>
                      <a:pt x="11" y="3"/>
                      <a:pt x="11" y="3"/>
                    </a:cubicBezTo>
                    <a:cubicBezTo>
                      <a:pt x="15" y="4"/>
                      <a:pt x="12" y="1"/>
                      <a:pt x="15" y="1"/>
                    </a:cubicBezTo>
                    <a:cubicBezTo>
                      <a:pt x="15" y="1"/>
                      <a:pt x="16" y="1"/>
                      <a:pt x="17" y="2"/>
                    </a:cubicBezTo>
                    <a:cubicBezTo>
                      <a:pt x="16" y="0"/>
                      <a:pt x="20" y="1"/>
                      <a:pt x="21" y="0"/>
                    </a:cubicBez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1" name="Freeform 1928">
                <a:extLst>
                  <a:ext uri="{FF2B5EF4-FFF2-40B4-BE49-F238E27FC236}">
                    <a16:creationId xmlns:a16="http://schemas.microsoft.com/office/drawing/2014/main" id="{904F5E43-6DDD-4F43-AF6B-C6E1E9DFAEAD}"/>
                  </a:ext>
                </a:extLst>
              </p:cNvPr>
              <p:cNvSpPr/>
              <p:nvPr/>
            </p:nvSpPr>
            <p:spPr bwMode="auto">
              <a:xfrm>
                <a:off x="2042" y="2067"/>
                <a:ext cx="2" cy="2"/>
              </a:xfrm>
              <a:custGeom>
                <a:gdLst>
                  <a:gd name="T0" fmla="*/ 1 w 1"/>
                  <a:gd name="T1" fmla="*/ 0 h 1"/>
                  <a:gd name="T2" fmla="*/ 1 w 1"/>
                  <a:gd name="T3" fmla="*/ 1 h 1"/>
                  <a:gd name="T4" fmla="*/ 0 w 1"/>
                  <a:gd name="T5" fmla="*/ 0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2" name="Freeform 1929">
                <a:extLst>
                  <a:ext uri="{FF2B5EF4-FFF2-40B4-BE49-F238E27FC236}">
                    <a16:creationId xmlns:a16="http://schemas.microsoft.com/office/drawing/2014/main" id="{0B4C7ADB-7445-4226-8BCD-D57C0BFFA567}"/>
                  </a:ext>
                </a:extLst>
              </p:cNvPr>
              <p:cNvSpPr/>
              <p:nvPr/>
            </p:nvSpPr>
            <p:spPr bwMode="auto">
              <a:xfrm>
                <a:off x="2464" y="2067"/>
                <a:ext cx="5" cy="5"/>
              </a:xfrm>
              <a:custGeom>
                <a:gdLst>
                  <a:gd name="T0" fmla="*/ 2 w 2"/>
                  <a:gd name="T1" fmla="*/ 1 h 2"/>
                  <a:gd name="T2" fmla="*/ 2 w 2"/>
                  <a:gd name="T3" fmla="*/ 2 h 2"/>
                  <a:gd name="T4" fmla="*/ 2 w 2"/>
                  <a:gd name="T5" fmla="*/ 1 h 2"/>
                  <a:gd name="T6" fmla="*/ 1 w 2"/>
                  <a:gd name="T7" fmla="*/ 1 h 2"/>
                  <a:gd name="T8" fmla="*/ 1 w 2"/>
                  <a:gd name="T9" fmla="*/ 1 h 2"/>
                  <a:gd name="T10" fmla="*/ 0 w 2"/>
                  <a:gd name="T11" fmla="*/ 0 h 2"/>
                  <a:gd name="T12" fmla="*/ 0 w 2"/>
                  <a:gd name="T13" fmla="*/ 1 h 2"/>
                  <a:gd name="T14" fmla="*/ 1 w 2"/>
                  <a:gd name="T15" fmla="*/ 0 h 2"/>
                  <a:gd name="T16" fmla="*/ 2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2"/>
                      <a:pt x="2" y="2"/>
                      <a:pt x="2" y="2"/>
                    </a:cubicBezTo>
                    <a:cubicBezTo>
                      <a:pt x="2" y="1"/>
                      <a:pt x="2" y="1"/>
                      <a:pt x="2" y="1"/>
                    </a:cubicBezTo>
                    <a:cubicBezTo>
                      <a:pt x="1" y="1"/>
                      <a:pt x="1" y="1"/>
                      <a:pt x="1" y="1"/>
                    </a:cubicBezTo>
                    <a:cubicBezTo>
                      <a:pt x="1" y="1"/>
                      <a:pt x="1" y="1"/>
                      <a:pt x="1" y="1"/>
                    </a:cubicBezTo>
                    <a:cubicBezTo>
                      <a:pt x="1" y="1"/>
                      <a:pt x="1" y="1"/>
                      <a:pt x="0" y="0"/>
                    </a:cubicBezTo>
                    <a:cubicBezTo>
                      <a:pt x="0" y="0"/>
                      <a:pt x="0" y="1"/>
                      <a:pt x="0" y="1"/>
                    </a:cubicBezTo>
                    <a:cubicBezTo>
                      <a:pt x="0"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3" name="Freeform 1930">
                <a:extLst>
                  <a:ext uri="{FF2B5EF4-FFF2-40B4-BE49-F238E27FC236}">
                    <a16:creationId xmlns:a16="http://schemas.microsoft.com/office/drawing/2014/main" id="{42AC0EBE-C58C-469E-900B-4D971B6EE4D6}"/>
                  </a:ext>
                </a:extLst>
              </p:cNvPr>
              <p:cNvSpPr/>
              <p:nvPr/>
            </p:nvSpPr>
            <p:spPr bwMode="auto">
              <a:xfrm>
                <a:off x="3201" y="2067"/>
                <a:ext cx="5" cy="2"/>
              </a:xfrm>
              <a:custGeom>
                <a:gdLst>
                  <a:gd name="T0" fmla="*/ 0 w 2"/>
                  <a:gd name="T1" fmla="*/ 0 h 1"/>
                  <a:gd name="T2" fmla="*/ 2 w 2"/>
                  <a:gd name="T3" fmla="*/ 0 h 1"/>
                  <a:gd name="T4" fmla="*/ 0 w 2"/>
                  <a:gd name="T5" fmla="*/ 1 h 1"/>
                  <a:gd name="T6" fmla="*/ 0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2" y="0"/>
                      <a:pt x="2" y="0"/>
                      <a:pt x="2" y="0"/>
                    </a:cubicBezTo>
                    <a:cubicBezTo>
                      <a:pt x="1" y="1"/>
                      <a:pt x="1" y="1"/>
                      <a:pt x="0" y="1"/>
                    </a:cubicBezTo>
                    <a:cubicBezTo>
                      <a:pt x="1" y="1"/>
                      <a:pt x="0" y="1"/>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4" name="Freeform 1931">
                <a:extLst>
                  <a:ext uri="{FF2B5EF4-FFF2-40B4-BE49-F238E27FC236}">
                    <a16:creationId xmlns:a16="http://schemas.microsoft.com/office/drawing/2014/main" id="{F5BF3B8B-2900-46CF-BC74-7BEC8AA3D4BC}"/>
                  </a:ext>
                </a:extLst>
              </p:cNvPr>
              <p:cNvSpPr/>
              <p:nvPr/>
            </p:nvSpPr>
            <p:spPr bwMode="auto">
              <a:xfrm>
                <a:off x="2295" y="2067"/>
                <a:ext cx="6"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2" y="2"/>
                      <a:pt x="1" y="2"/>
                    </a:cubicBez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5" name="Freeform 1932">
                <a:extLst>
                  <a:ext uri="{FF2B5EF4-FFF2-40B4-BE49-F238E27FC236}">
                    <a16:creationId xmlns:a16="http://schemas.microsoft.com/office/drawing/2014/main" id="{0B70CE0B-7EFE-4191-9732-06E8027BBD4A}"/>
                  </a:ext>
                </a:extLst>
              </p:cNvPr>
              <p:cNvSpPr/>
              <p:nvPr/>
            </p:nvSpPr>
            <p:spPr bwMode="auto">
              <a:xfrm>
                <a:off x="3196" y="2069"/>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6" name="Freeform 1933">
                <a:extLst>
                  <a:ext uri="{FF2B5EF4-FFF2-40B4-BE49-F238E27FC236}">
                    <a16:creationId xmlns:a16="http://schemas.microsoft.com/office/drawing/2014/main" id="{01D4DD0E-9336-4D47-84C7-11F6B4ADEFD5}"/>
                  </a:ext>
                </a:extLst>
              </p:cNvPr>
              <p:cNvSpPr/>
              <p:nvPr/>
            </p:nvSpPr>
            <p:spPr bwMode="auto">
              <a:xfrm>
                <a:off x="4080" y="206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0"/>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7" name="Freeform 1934">
                <a:extLst>
                  <a:ext uri="{FF2B5EF4-FFF2-40B4-BE49-F238E27FC236}">
                    <a16:creationId xmlns:a16="http://schemas.microsoft.com/office/drawing/2014/main" id="{B671FF4C-1268-4A54-BD45-9C2404A3B8C6}"/>
                  </a:ext>
                </a:extLst>
              </p:cNvPr>
              <p:cNvSpPr/>
              <p:nvPr/>
            </p:nvSpPr>
            <p:spPr bwMode="auto">
              <a:xfrm>
                <a:off x="2450" y="2069"/>
                <a:ext cx="6" cy="6"/>
              </a:xfrm>
              <a:custGeom>
                <a:gdLst>
                  <a:gd name="T0" fmla="*/ 1 w 2"/>
                  <a:gd name="T1" fmla="*/ 0 h 2"/>
                  <a:gd name="T2" fmla="*/ 2 w 2"/>
                  <a:gd name="T3" fmla="*/ 1 h 2"/>
                  <a:gd name="T4" fmla="*/ 0 w 2"/>
                  <a:gd name="T5" fmla="*/ 1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1" y="0"/>
                      <a:pt x="0" y="2"/>
                      <a:pt x="0" y="1"/>
                    </a:cubicBezTo>
                    <a:cubicBezTo>
                      <a:pt x="1" y="1"/>
                      <a:pt x="1"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8" name="Freeform 1935">
                <a:extLst>
                  <a:ext uri="{FF2B5EF4-FFF2-40B4-BE49-F238E27FC236}">
                    <a16:creationId xmlns:a16="http://schemas.microsoft.com/office/drawing/2014/main" id="{13A2CF30-2E52-4A93-AEE8-85F8B10CA5A8}"/>
                  </a:ext>
                </a:extLst>
              </p:cNvPr>
              <p:cNvSpPr/>
              <p:nvPr/>
            </p:nvSpPr>
            <p:spPr bwMode="auto">
              <a:xfrm>
                <a:off x="2092" y="20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1" y="1"/>
                    </a:cubicBez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9" name="Freeform 1936">
                <a:extLst>
                  <a:ext uri="{FF2B5EF4-FFF2-40B4-BE49-F238E27FC236}">
                    <a16:creationId xmlns:a16="http://schemas.microsoft.com/office/drawing/2014/main" id="{E548FBE1-249F-4BBC-8D00-9B7F6DAD1185}"/>
                  </a:ext>
                </a:extLst>
              </p:cNvPr>
              <p:cNvSpPr/>
              <p:nvPr/>
            </p:nvSpPr>
            <p:spPr bwMode="auto">
              <a:xfrm>
                <a:off x="3303" y="2069"/>
                <a:ext cx="13" cy="8"/>
              </a:xfrm>
              <a:custGeom>
                <a:gdLst>
                  <a:gd name="T0" fmla="*/ 2 w 5"/>
                  <a:gd name="T1" fmla="*/ 3 h 3"/>
                  <a:gd name="T2" fmla="*/ 1 w 5"/>
                  <a:gd name="T3" fmla="*/ 3 h 3"/>
                  <a:gd name="T4" fmla="*/ 1 w 5"/>
                  <a:gd name="T5" fmla="*/ 3 h 3"/>
                  <a:gd name="T6" fmla="*/ 1 w 5"/>
                  <a:gd name="T7" fmla="*/ 2 h 3"/>
                  <a:gd name="T8" fmla="*/ 0 w 5"/>
                  <a:gd name="T9" fmla="*/ 2 h 3"/>
                  <a:gd name="T10" fmla="*/ 2 w 5"/>
                  <a:gd name="T11" fmla="*/ 3 h 3"/>
                </a:gdLst>
                <a:cxnLst>
                  <a:cxn ang="0">
                    <a:pos x="T0" y="T1"/>
                  </a:cxn>
                  <a:cxn ang="0">
                    <a:pos x="T2" y="T3"/>
                  </a:cxn>
                  <a:cxn ang="0">
                    <a:pos x="T4" y="T5"/>
                  </a:cxn>
                  <a:cxn ang="0">
                    <a:pos x="T6" y="T7"/>
                  </a:cxn>
                  <a:cxn ang="0">
                    <a:pos x="T8" y="T9"/>
                  </a:cxn>
                  <a:cxn ang="0">
                    <a:pos x="T10" y="T11"/>
                  </a:cxn>
                </a:cxnLst>
                <a:rect l="0" t="0" r="r" b="b"/>
                <a:pathLst>
                  <a:path w="5" h="3">
                    <a:moveTo>
                      <a:pt x="2" y="3"/>
                    </a:moveTo>
                    <a:cubicBezTo>
                      <a:pt x="2" y="3"/>
                      <a:pt x="2" y="2"/>
                      <a:pt x="1" y="3"/>
                    </a:cubicBezTo>
                    <a:cubicBezTo>
                      <a:pt x="1" y="3"/>
                      <a:pt x="1" y="3"/>
                      <a:pt x="1" y="3"/>
                    </a:cubicBezTo>
                    <a:cubicBezTo>
                      <a:pt x="1" y="2"/>
                      <a:pt x="1" y="2"/>
                      <a:pt x="1" y="2"/>
                    </a:cubicBezTo>
                    <a:cubicBezTo>
                      <a:pt x="1" y="2"/>
                      <a:pt x="0" y="1"/>
                      <a:pt x="0" y="2"/>
                    </a:cubicBezTo>
                    <a:cubicBezTo>
                      <a:pt x="1" y="0"/>
                      <a:pt x="5" y="1"/>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0" name="Freeform 1937">
                <a:extLst>
                  <a:ext uri="{FF2B5EF4-FFF2-40B4-BE49-F238E27FC236}">
                    <a16:creationId xmlns:a16="http://schemas.microsoft.com/office/drawing/2014/main" id="{8AA36D7A-A5AB-4D76-B7F9-DA597A45A84A}"/>
                  </a:ext>
                </a:extLst>
              </p:cNvPr>
              <p:cNvSpPr/>
              <p:nvPr/>
            </p:nvSpPr>
            <p:spPr bwMode="auto">
              <a:xfrm>
                <a:off x="2106" y="2072"/>
                <a:ext cx="5" cy="3"/>
              </a:xfrm>
              <a:custGeom>
                <a:gdLst>
                  <a:gd name="T0" fmla="*/ 0 w 5"/>
                  <a:gd name="T1" fmla="*/ 3 h 3"/>
                  <a:gd name="T2" fmla="*/ 2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1" name="Freeform 1938">
                <a:extLst>
                  <a:ext uri="{FF2B5EF4-FFF2-40B4-BE49-F238E27FC236}">
                    <a16:creationId xmlns:a16="http://schemas.microsoft.com/office/drawing/2014/main" id="{96609DF1-C361-4712-9AF7-90DABF32F866}"/>
                  </a:ext>
                </a:extLst>
              </p:cNvPr>
              <p:cNvSpPr/>
              <p:nvPr/>
            </p:nvSpPr>
            <p:spPr bwMode="auto">
              <a:xfrm>
                <a:off x="3327" y="2072"/>
                <a:ext cx="16" cy="8"/>
              </a:xfrm>
              <a:custGeom>
                <a:gdLst>
                  <a:gd name="T0" fmla="*/ 6 w 6"/>
                  <a:gd name="T1" fmla="*/ 1 h 3"/>
                  <a:gd name="T2" fmla="*/ 0 w 6"/>
                  <a:gd name="T3" fmla="*/ 2 h 3"/>
                  <a:gd name="T4" fmla="*/ 0 w 6"/>
                  <a:gd name="T5" fmla="*/ 1 h 3"/>
                  <a:gd name="T6" fmla="*/ 4 w 6"/>
                  <a:gd name="T7" fmla="*/ 0 h 3"/>
                  <a:gd name="T8" fmla="*/ 6 w 6"/>
                  <a:gd name="T9" fmla="*/ 1 h 3"/>
                </a:gdLst>
                <a:cxnLst>
                  <a:cxn ang="0">
                    <a:pos x="T0" y="T1"/>
                  </a:cxn>
                  <a:cxn ang="0">
                    <a:pos x="T2" y="T3"/>
                  </a:cxn>
                  <a:cxn ang="0">
                    <a:pos x="T4" y="T5"/>
                  </a:cxn>
                  <a:cxn ang="0">
                    <a:pos x="T6" y="T7"/>
                  </a:cxn>
                  <a:cxn ang="0">
                    <a:pos x="T8" y="T9"/>
                  </a:cxn>
                </a:cxnLst>
                <a:rect l="0" t="0" r="r" b="b"/>
                <a:pathLst>
                  <a:path w="6" h="3">
                    <a:moveTo>
                      <a:pt x="6" y="1"/>
                    </a:moveTo>
                    <a:cubicBezTo>
                      <a:pt x="4" y="3"/>
                      <a:pt x="2" y="1"/>
                      <a:pt x="0" y="2"/>
                    </a:cubicBezTo>
                    <a:cubicBezTo>
                      <a:pt x="0" y="1"/>
                      <a:pt x="0" y="1"/>
                      <a:pt x="0" y="1"/>
                    </a:cubicBezTo>
                    <a:cubicBezTo>
                      <a:pt x="1" y="1"/>
                      <a:pt x="3" y="2"/>
                      <a:pt x="4" y="0"/>
                    </a:cubicBezTo>
                    <a:cubicBezTo>
                      <a:pt x="4" y="1"/>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2" name="Freeform 1939">
                <a:extLst>
                  <a:ext uri="{FF2B5EF4-FFF2-40B4-BE49-F238E27FC236}">
                    <a16:creationId xmlns:a16="http://schemas.microsoft.com/office/drawing/2014/main" id="{A98B72CD-282C-40AB-85F6-927C5CD0AB3B}"/>
                  </a:ext>
                </a:extLst>
              </p:cNvPr>
              <p:cNvSpPr/>
              <p:nvPr/>
            </p:nvSpPr>
            <p:spPr bwMode="auto">
              <a:xfrm>
                <a:off x="2437" y="2075"/>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0" y="0"/>
                      <a:pt x="0" y="1"/>
                    </a:cubicBezTo>
                    <a:cubicBezTo>
                      <a:pt x="0" y="0"/>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3" name="Freeform 1940">
                <a:extLst>
                  <a:ext uri="{FF2B5EF4-FFF2-40B4-BE49-F238E27FC236}">
                    <a16:creationId xmlns:a16="http://schemas.microsoft.com/office/drawing/2014/main" id="{30C8A0E1-5930-437D-BF71-0ED82DBE343D}"/>
                  </a:ext>
                </a:extLst>
              </p:cNvPr>
              <p:cNvSpPr/>
              <p:nvPr/>
            </p:nvSpPr>
            <p:spPr bwMode="auto">
              <a:xfrm>
                <a:off x="3295" y="2075"/>
                <a:ext cx="2" cy="2"/>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4" name="Freeform 1941">
                <a:extLst>
                  <a:ext uri="{FF2B5EF4-FFF2-40B4-BE49-F238E27FC236}">
                    <a16:creationId xmlns:a16="http://schemas.microsoft.com/office/drawing/2014/main" id="{1F726A68-896A-41B8-B398-8502AA4856CA}"/>
                  </a:ext>
                </a:extLst>
              </p:cNvPr>
              <p:cNvSpPr/>
              <p:nvPr/>
            </p:nvSpPr>
            <p:spPr bwMode="auto">
              <a:xfrm>
                <a:off x="2229" y="2075"/>
                <a:ext cx="2" cy="2"/>
              </a:xfrm>
              <a:custGeom>
                <a:gdLst>
                  <a:gd name="T0" fmla="*/ 0 w 1"/>
                  <a:gd name="T1" fmla="*/ 1 h 1"/>
                  <a:gd name="T2" fmla="*/ 0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5" name="Freeform 1942">
                <a:extLst>
                  <a:ext uri="{FF2B5EF4-FFF2-40B4-BE49-F238E27FC236}">
                    <a16:creationId xmlns:a16="http://schemas.microsoft.com/office/drawing/2014/main" id="{984D0390-3B3C-4D17-AE1C-3091B8C1ABB4}"/>
                  </a:ext>
                </a:extLst>
              </p:cNvPr>
              <p:cNvSpPr/>
              <p:nvPr/>
            </p:nvSpPr>
            <p:spPr bwMode="auto">
              <a:xfrm>
                <a:off x="3279" y="2075"/>
                <a:ext cx="8" cy="8"/>
              </a:xfrm>
              <a:custGeom>
                <a:gdLst>
                  <a:gd name="T0" fmla="*/ 3 w 3"/>
                  <a:gd name="T1" fmla="*/ 1 h 3"/>
                  <a:gd name="T2" fmla="*/ 1 w 3"/>
                  <a:gd name="T3" fmla="*/ 2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3" y="2"/>
                      <a:pt x="1" y="1"/>
                      <a:pt x="1" y="2"/>
                    </a:cubicBezTo>
                    <a:cubicBezTo>
                      <a:pt x="1" y="2"/>
                      <a:pt x="0"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6" name="Freeform 1943">
                <a:extLst>
                  <a:ext uri="{FF2B5EF4-FFF2-40B4-BE49-F238E27FC236}">
                    <a16:creationId xmlns:a16="http://schemas.microsoft.com/office/drawing/2014/main" id="{EBE57249-A86E-4033-984B-67CDFB9037B7}"/>
                  </a:ext>
                </a:extLst>
              </p:cNvPr>
              <p:cNvSpPr/>
              <p:nvPr/>
            </p:nvSpPr>
            <p:spPr bwMode="auto">
              <a:xfrm>
                <a:off x="4043" y="2072"/>
                <a:ext cx="10" cy="11"/>
              </a:xfrm>
              <a:custGeom>
                <a:gdLst>
                  <a:gd name="T0" fmla="*/ 4 w 4"/>
                  <a:gd name="T1" fmla="*/ 2 h 4"/>
                  <a:gd name="T2" fmla="*/ 0 w 4"/>
                  <a:gd name="T3" fmla="*/ 3 h 4"/>
                  <a:gd name="T4" fmla="*/ 0 w 4"/>
                  <a:gd name="T5" fmla="*/ 3 h 4"/>
                  <a:gd name="T6" fmla="*/ 4 w 4"/>
                  <a:gd name="T7" fmla="*/ 2 h 4"/>
                </a:gdLst>
                <a:cxnLst>
                  <a:cxn ang="0">
                    <a:pos x="T0" y="T1"/>
                  </a:cxn>
                  <a:cxn ang="0">
                    <a:pos x="T2" y="T3"/>
                  </a:cxn>
                  <a:cxn ang="0">
                    <a:pos x="T4" y="T5"/>
                  </a:cxn>
                  <a:cxn ang="0">
                    <a:pos x="T6" y="T7"/>
                  </a:cxn>
                </a:cxnLst>
                <a:rect l="0" t="0" r="r" b="b"/>
                <a:pathLst>
                  <a:path w="4" h="4">
                    <a:moveTo>
                      <a:pt x="4" y="2"/>
                    </a:moveTo>
                    <a:cubicBezTo>
                      <a:pt x="3" y="3"/>
                      <a:pt x="2" y="4"/>
                      <a:pt x="0" y="3"/>
                    </a:cubicBezTo>
                    <a:cubicBezTo>
                      <a:pt x="0" y="3"/>
                      <a:pt x="0" y="3"/>
                      <a:pt x="0" y="3"/>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7" name="Freeform 1944">
                <a:extLst>
                  <a:ext uri="{FF2B5EF4-FFF2-40B4-BE49-F238E27FC236}">
                    <a16:creationId xmlns:a16="http://schemas.microsoft.com/office/drawing/2014/main" id="{5B968AFC-D6F5-4BF7-9F3D-5382850F4A3C}"/>
                  </a:ext>
                </a:extLst>
              </p:cNvPr>
              <p:cNvSpPr/>
              <p:nvPr/>
            </p:nvSpPr>
            <p:spPr bwMode="auto">
              <a:xfrm>
                <a:off x="2426" y="2077"/>
                <a:ext cx="6" cy="3"/>
              </a:xfrm>
              <a:custGeom>
                <a:gdLst>
                  <a:gd name="T0" fmla="*/ 1 w 2"/>
                  <a:gd name="T1" fmla="*/ 1 h 1"/>
                  <a:gd name="T2" fmla="*/ 2 w 2"/>
                  <a:gd name="T3" fmla="*/ 0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8" name="Freeform 1945">
                <a:extLst>
                  <a:ext uri="{FF2B5EF4-FFF2-40B4-BE49-F238E27FC236}">
                    <a16:creationId xmlns:a16="http://schemas.microsoft.com/office/drawing/2014/main" id="{93D74C18-F63E-4CFF-A194-BB848F42B68F}"/>
                  </a:ext>
                </a:extLst>
              </p:cNvPr>
              <p:cNvSpPr/>
              <p:nvPr/>
            </p:nvSpPr>
            <p:spPr bwMode="auto">
              <a:xfrm>
                <a:off x="2937" y="207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9" name="Freeform 1946">
                <a:extLst>
                  <a:ext uri="{FF2B5EF4-FFF2-40B4-BE49-F238E27FC236}">
                    <a16:creationId xmlns:a16="http://schemas.microsoft.com/office/drawing/2014/main" id="{7753BE95-D98F-488B-909E-6408242522E8}"/>
                  </a:ext>
                </a:extLst>
              </p:cNvPr>
              <p:cNvSpPr/>
              <p:nvPr/>
            </p:nvSpPr>
            <p:spPr bwMode="auto">
              <a:xfrm>
                <a:off x="3209" y="2080"/>
                <a:ext cx="8" cy="3"/>
              </a:xfrm>
              <a:custGeom>
                <a:gdLst>
                  <a:gd name="T0" fmla="*/ 2 w 3"/>
                  <a:gd name="T1" fmla="*/ 1 h 1"/>
                  <a:gd name="T2" fmla="*/ 1 w 3"/>
                  <a:gd name="T3" fmla="*/ 0 h 1"/>
                  <a:gd name="T4" fmla="*/ 0 w 3"/>
                  <a:gd name="T5" fmla="*/ 0 h 1"/>
                  <a:gd name="T6" fmla="*/ 2 w 3"/>
                  <a:gd name="T7" fmla="*/ 0 h 1"/>
                  <a:gd name="T8" fmla="*/ 3 w 3"/>
                  <a:gd name="T9" fmla="*/ 0 h 1"/>
                  <a:gd name="T10" fmla="*/ 2 w 3"/>
                  <a:gd name="T11" fmla="*/ 1 h 1"/>
                </a:gdLst>
                <a:cxnLst>
                  <a:cxn ang="0">
                    <a:pos x="T0" y="T1"/>
                  </a:cxn>
                  <a:cxn ang="0">
                    <a:pos x="T2" y="T3"/>
                  </a:cxn>
                  <a:cxn ang="0">
                    <a:pos x="T4" y="T5"/>
                  </a:cxn>
                  <a:cxn ang="0">
                    <a:pos x="T6" y="T7"/>
                  </a:cxn>
                  <a:cxn ang="0">
                    <a:pos x="T8" y="T9"/>
                  </a:cxn>
                  <a:cxn ang="0">
                    <a:pos x="T10" y="T11"/>
                  </a:cxn>
                </a:cxnLst>
                <a:rect l="0" t="0" r="r" b="b"/>
                <a:pathLst>
                  <a:path w="3" h="1">
                    <a:moveTo>
                      <a:pt x="2" y="1"/>
                    </a:moveTo>
                    <a:cubicBezTo>
                      <a:pt x="1" y="0"/>
                      <a:pt x="1" y="0"/>
                      <a:pt x="1" y="0"/>
                    </a:cubicBezTo>
                    <a:cubicBezTo>
                      <a:pt x="0" y="0"/>
                      <a:pt x="0" y="0"/>
                      <a:pt x="0" y="0"/>
                    </a:cubicBezTo>
                    <a:cubicBezTo>
                      <a:pt x="1" y="0"/>
                      <a:pt x="2" y="1"/>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0" name="Freeform 1947">
                <a:extLst>
                  <a:ext uri="{FF2B5EF4-FFF2-40B4-BE49-F238E27FC236}">
                    <a16:creationId xmlns:a16="http://schemas.microsoft.com/office/drawing/2014/main" id="{9CC6DB29-F720-47D3-9621-656880E14969}"/>
                  </a:ext>
                </a:extLst>
              </p:cNvPr>
              <p:cNvSpPr/>
              <p:nvPr/>
            </p:nvSpPr>
            <p:spPr bwMode="auto">
              <a:xfrm>
                <a:off x="3188" y="2077"/>
                <a:ext cx="72" cy="27"/>
              </a:xfrm>
              <a:custGeom>
                <a:gdLst>
                  <a:gd name="T0" fmla="*/ 27 w 27"/>
                  <a:gd name="T1" fmla="*/ 3 h 10"/>
                  <a:gd name="T2" fmla="*/ 23 w 27"/>
                  <a:gd name="T3" fmla="*/ 4 h 10"/>
                  <a:gd name="T4" fmla="*/ 25 w 27"/>
                  <a:gd name="T5" fmla="*/ 6 h 10"/>
                  <a:gd name="T6" fmla="*/ 22 w 27"/>
                  <a:gd name="T7" fmla="*/ 5 h 10"/>
                  <a:gd name="T8" fmla="*/ 21 w 27"/>
                  <a:gd name="T9" fmla="*/ 4 h 10"/>
                  <a:gd name="T10" fmla="*/ 21 w 27"/>
                  <a:gd name="T11" fmla="*/ 5 h 10"/>
                  <a:gd name="T12" fmla="*/ 22 w 27"/>
                  <a:gd name="T13" fmla="*/ 5 h 10"/>
                  <a:gd name="T14" fmla="*/ 19 w 27"/>
                  <a:gd name="T15" fmla="*/ 8 h 10"/>
                  <a:gd name="T16" fmla="*/ 18 w 27"/>
                  <a:gd name="T17" fmla="*/ 6 h 10"/>
                  <a:gd name="T18" fmla="*/ 16 w 27"/>
                  <a:gd name="T19" fmla="*/ 7 h 10"/>
                  <a:gd name="T20" fmla="*/ 14 w 27"/>
                  <a:gd name="T21" fmla="*/ 6 h 10"/>
                  <a:gd name="T22" fmla="*/ 15 w 27"/>
                  <a:gd name="T23" fmla="*/ 6 h 10"/>
                  <a:gd name="T24" fmla="*/ 12 w 27"/>
                  <a:gd name="T25" fmla="*/ 8 h 10"/>
                  <a:gd name="T26" fmla="*/ 13 w 27"/>
                  <a:gd name="T27" fmla="*/ 8 h 10"/>
                  <a:gd name="T28" fmla="*/ 12 w 27"/>
                  <a:gd name="T29" fmla="*/ 8 h 10"/>
                  <a:gd name="T30" fmla="*/ 10 w 27"/>
                  <a:gd name="T31" fmla="*/ 8 h 10"/>
                  <a:gd name="T32" fmla="*/ 8 w 27"/>
                  <a:gd name="T33" fmla="*/ 8 h 10"/>
                  <a:gd name="T34" fmla="*/ 8 w 27"/>
                  <a:gd name="T35" fmla="*/ 8 h 10"/>
                  <a:gd name="T36" fmla="*/ 7 w 27"/>
                  <a:gd name="T37" fmla="*/ 7 h 10"/>
                  <a:gd name="T38" fmla="*/ 2 w 27"/>
                  <a:gd name="T39" fmla="*/ 9 h 10"/>
                  <a:gd name="T40" fmla="*/ 0 w 27"/>
                  <a:gd name="T41" fmla="*/ 10 h 10"/>
                  <a:gd name="T42" fmla="*/ 3 w 27"/>
                  <a:gd name="T43" fmla="*/ 8 h 10"/>
                  <a:gd name="T44" fmla="*/ 5 w 27"/>
                  <a:gd name="T45" fmla="*/ 8 h 10"/>
                  <a:gd name="T46" fmla="*/ 5 w 27"/>
                  <a:gd name="T47" fmla="*/ 6 h 10"/>
                  <a:gd name="T48" fmla="*/ 7 w 27"/>
                  <a:gd name="T49" fmla="*/ 5 h 10"/>
                  <a:gd name="T50" fmla="*/ 10 w 27"/>
                  <a:gd name="T51" fmla="*/ 5 h 10"/>
                  <a:gd name="T52" fmla="*/ 21 w 27"/>
                  <a:gd name="T53" fmla="*/ 3 h 10"/>
                  <a:gd name="T54" fmla="*/ 20 w 27"/>
                  <a:gd name="T55" fmla="*/ 5 h 10"/>
                  <a:gd name="T56" fmla="*/ 20 w 27"/>
                  <a:gd name="T57" fmla="*/ 5 h 10"/>
                  <a:gd name="T58" fmla="*/ 21 w 27"/>
                  <a:gd name="T59" fmla="*/ 3 h 10"/>
                  <a:gd name="T60" fmla="*/ 25 w 27"/>
                  <a:gd name="T61" fmla="*/ 2 h 10"/>
                  <a:gd name="T62" fmla="*/ 25 w 27"/>
                  <a:gd name="T63" fmla="*/ 2 h 10"/>
                  <a:gd name="T64" fmla="*/ 27 w 27"/>
                  <a:gd name="T65" fmla="*/ 1 h 10"/>
                  <a:gd name="T66" fmla="*/ 27 w 27"/>
                  <a:gd name="T6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0">
                    <a:moveTo>
                      <a:pt x="27" y="3"/>
                    </a:moveTo>
                    <a:cubicBezTo>
                      <a:pt x="26" y="3"/>
                      <a:pt x="24" y="3"/>
                      <a:pt x="23" y="4"/>
                    </a:cubicBezTo>
                    <a:cubicBezTo>
                      <a:pt x="24" y="4"/>
                      <a:pt x="25" y="5"/>
                      <a:pt x="25" y="6"/>
                    </a:cubicBezTo>
                    <a:cubicBezTo>
                      <a:pt x="25" y="6"/>
                      <a:pt x="22" y="6"/>
                      <a:pt x="22" y="5"/>
                    </a:cubicBezTo>
                    <a:cubicBezTo>
                      <a:pt x="22" y="4"/>
                      <a:pt x="22" y="4"/>
                      <a:pt x="21" y="4"/>
                    </a:cubicBezTo>
                    <a:cubicBezTo>
                      <a:pt x="21" y="5"/>
                      <a:pt x="21" y="5"/>
                      <a:pt x="21" y="5"/>
                    </a:cubicBezTo>
                    <a:cubicBezTo>
                      <a:pt x="22" y="5"/>
                      <a:pt x="22" y="5"/>
                      <a:pt x="22" y="5"/>
                    </a:cubicBezTo>
                    <a:cubicBezTo>
                      <a:pt x="20" y="5"/>
                      <a:pt x="21" y="7"/>
                      <a:pt x="19" y="8"/>
                    </a:cubicBezTo>
                    <a:cubicBezTo>
                      <a:pt x="20" y="7"/>
                      <a:pt x="19" y="6"/>
                      <a:pt x="18" y="6"/>
                    </a:cubicBezTo>
                    <a:cubicBezTo>
                      <a:pt x="17" y="6"/>
                      <a:pt x="16" y="6"/>
                      <a:pt x="16" y="7"/>
                    </a:cubicBezTo>
                    <a:cubicBezTo>
                      <a:pt x="16" y="6"/>
                      <a:pt x="15" y="6"/>
                      <a:pt x="14" y="6"/>
                    </a:cubicBezTo>
                    <a:cubicBezTo>
                      <a:pt x="15" y="6"/>
                      <a:pt x="15" y="6"/>
                      <a:pt x="15" y="6"/>
                    </a:cubicBezTo>
                    <a:cubicBezTo>
                      <a:pt x="14" y="6"/>
                      <a:pt x="10" y="6"/>
                      <a:pt x="12" y="8"/>
                    </a:cubicBezTo>
                    <a:cubicBezTo>
                      <a:pt x="13" y="8"/>
                      <a:pt x="13" y="8"/>
                      <a:pt x="13" y="8"/>
                    </a:cubicBezTo>
                    <a:cubicBezTo>
                      <a:pt x="12" y="7"/>
                      <a:pt x="13" y="8"/>
                      <a:pt x="12" y="8"/>
                    </a:cubicBezTo>
                    <a:cubicBezTo>
                      <a:pt x="12" y="7"/>
                      <a:pt x="10" y="7"/>
                      <a:pt x="10" y="8"/>
                    </a:cubicBezTo>
                    <a:cubicBezTo>
                      <a:pt x="9" y="9"/>
                      <a:pt x="9" y="9"/>
                      <a:pt x="8" y="8"/>
                    </a:cubicBezTo>
                    <a:cubicBezTo>
                      <a:pt x="8" y="8"/>
                      <a:pt x="8" y="8"/>
                      <a:pt x="8" y="8"/>
                    </a:cubicBezTo>
                    <a:cubicBezTo>
                      <a:pt x="8" y="7"/>
                      <a:pt x="7" y="8"/>
                      <a:pt x="7" y="7"/>
                    </a:cubicBezTo>
                    <a:cubicBezTo>
                      <a:pt x="7" y="10"/>
                      <a:pt x="4" y="8"/>
                      <a:pt x="2" y="9"/>
                    </a:cubicBezTo>
                    <a:cubicBezTo>
                      <a:pt x="2" y="8"/>
                      <a:pt x="1" y="10"/>
                      <a:pt x="0" y="10"/>
                    </a:cubicBezTo>
                    <a:cubicBezTo>
                      <a:pt x="0" y="8"/>
                      <a:pt x="1" y="9"/>
                      <a:pt x="3" y="8"/>
                    </a:cubicBezTo>
                    <a:cubicBezTo>
                      <a:pt x="3" y="8"/>
                      <a:pt x="4" y="9"/>
                      <a:pt x="5" y="8"/>
                    </a:cubicBezTo>
                    <a:cubicBezTo>
                      <a:pt x="3" y="7"/>
                      <a:pt x="6" y="7"/>
                      <a:pt x="5" y="6"/>
                    </a:cubicBezTo>
                    <a:cubicBezTo>
                      <a:pt x="4" y="6"/>
                      <a:pt x="7" y="6"/>
                      <a:pt x="7" y="5"/>
                    </a:cubicBezTo>
                    <a:cubicBezTo>
                      <a:pt x="8" y="6"/>
                      <a:pt x="8" y="4"/>
                      <a:pt x="10" y="5"/>
                    </a:cubicBezTo>
                    <a:cubicBezTo>
                      <a:pt x="13" y="5"/>
                      <a:pt x="17" y="3"/>
                      <a:pt x="21" y="3"/>
                    </a:cubicBezTo>
                    <a:cubicBezTo>
                      <a:pt x="20" y="4"/>
                      <a:pt x="19" y="4"/>
                      <a:pt x="20" y="5"/>
                    </a:cubicBezTo>
                    <a:cubicBezTo>
                      <a:pt x="20" y="5"/>
                      <a:pt x="20" y="5"/>
                      <a:pt x="20" y="5"/>
                    </a:cubicBezTo>
                    <a:cubicBezTo>
                      <a:pt x="21" y="4"/>
                      <a:pt x="22" y="4"/>
                      <a:pt x="21" y="3"/>
                    </a:cubicBezTo>
                    <a:cubicBezTo>
                      <a:pt x="22" y="3"/>
                      <a:pt x="23" y="0"/>
                      <a:pt x="25" y="2"/>
                    </a:cubicBezTo>
                    <a:cubicBezTo>
                      <a:pt x="25" y="2"/>
                      <a:pt x="25" y="2"/>
                      <a:pt x="25" y="2"/>
                    </a:cubicBezTo>
                    <a:cubicBezTo>
                      <a:pt x="27" y="1"/>
                      <a:pt x="27" y="1"/>
                      <a:pt x="27" y="1"/>
                    </a:cubicBezTo>
                    <a:cubicBezTo>
                      <a:pt x="27" y="1"/>
                      <a:pt x="27" y="2"/>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1" name="Freeform 1948">
                <a:extLst>
                  <a:ext uri="{FF2B5EF4-FFF2-40B4-BE49-F238E27FC236}">
                    <a16:creationId xmlns:a16="http://schemas.microsoft.com/office/drawing/2014/main" id="{B4BF6E0E-FAAB-4AC2-9C5C-329E47B43004}"/>
                  </a:ext>
                </a:extLst>
              </p:cNvPr>
              <p:cNvSpPr/>
              <p:nvPr/>
            </p:nvSpPr>
            <p:spPr bwMode="auto">
              <a:xfrm>
                <a:off x="3265" y="2080"/>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2" name="Freeform 1949">
                <a:extLst>
                  <a:ext uri="{FF2B5EF4-FFF2-40B4-BE49-F238E27FC236}">
                    <a16:creationId xmlns:a16="http://schemas.microsoft.com/office/drawing/2014/main" id="{2E6AB6E2-F69A-45CB-8E53-739B717DADA8}"/>
                  </a:ext>
                </a:extLst>
              </p:cNvPr>
              <p:cNvSpPr/>
              <p:nvPr/>
            </p:nvSpPr>
            <p:spPr bwMode="auto">
              <a:xfrm>
                <a:off x="3156" y="2080"/>
                <a:ext cx="40" cy="14"/>
              </a:xfrm>
              <a:custGeom>
                <a:gdLst>
                  <a:gd name="T0" fmla="*/ 15 w 15"/>
                  <a:gd name="T1" fmla="*/ 1 h 5"/>
                  <a:gd name="T2" fmla="*/ 9 w 15"/>
                  <a:gd name="T3" fmla="*/ 3 h 5"/>
                  <a:gd name="T4" fmla="*/ 1 w 15"/>
                  <a:gd name="T5" fmla="*/ 5 h 5"/>
                  <a:gd name="T6" fmla="*/ 0 w 15"/>
                  <a:gd name="T7" fmla="*/ 4 h 5"/>
                  <a:gd name="T8" fmla="*/ 5 w 15"/>
                  <a:gd name="T9" fmla="*/ 4 h 5"/>
                  <a:gd name="T10" fmla="*/ 5 w 15"/>
                  <a:gd name="T11" fmla="*/ 3 h 5"/>
                  <a:gd name="T12" fmla="*/ 5 w 15"/>
                  <a:gd name="T13" fmla="*/ 2 h 5"/>
                  <a:gd name="T14" fmla="*/ 7 w 15"/>
                  <a:gd name="T15" fmla="*/ 3 h 5"/>
                  <a:gd name="T16" fmla="*/ 10 w 15"/>
                  <a:gd name="T17" fmla="*/ 1 h 5"/>
                  <a:gd name="T18" fmla="*/ 13 w 15"/>
                  <a:gd name="T19" fmla="*/ 1 h 5"/>
                  <a:gd name="T20" fmla="*/ 13 w 15"/>
                  <a:gd name="T21" fmla="*/ 2 h 5"/>
                  <a:gd name="T22" fmla="*/ 15 w 15"/>
                  <a:gd name="T23" fmla="*/ 1 h 5"/>
                  <a:gd name="T24" fmla="*/ 14 w 15"/>
                  <a:gd name="T25" fmla="*/ 1 h 5"/>
                  <a:gd name="T26" fmla="*/ 15 w 15"/>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5" y="1"/>
                    </a:moveTo>
                    <a:cubicBezTo>
                      <a:pt x="14" y="4"/>
                      <a:pt x="11" y="1"/>
                      <a:pt x="9" y="3"/>
                    </a:cubicBezTo>
                    <a:cubicBezTo>
                      <a:pt x="7" y="3"/>
                      <a:pt x="3" y="4"/>
                      <a:pt x="1" y="5"/>
                    </a:cubicBezTo>
                    <a:cubicBezTo>
                      <a:pt x="2" y="5"/>
                      <a:pt x="1" y="4"/>
                      <a:pt x="0" y="4"/>
                    </a:cubicBezTo>
                    <a:cubicBezTo>
                      <a:pt x="1" y="3"/>
                      <a:pt x="3" y="3"/>
                      <a:pt x="5" y="4"/>
                    </a:cubicBezTo>
                    <a:cubicBezTo>
                      <a:pt x="5" y="3"/>
                      <a:pt x="5" y="3"/>
                      <a:pt x="5" y="3"/>
                    </a:cubicBezTo>
                    <a:cubicBezTo>
                      <a:pt x="5" y="2"/>
                      <a:pt x="5" y="2"/>
                      <a:pt x="5" y="2"/>
                    </a:cubicBezTo>
                    <a:cubicBezTo>
                      <a:pt x="6" y="2"/>
                      <a:pt x="6" y="3"/>
                      <a:pt x="7" y="3"/>
                    </a:cubicBezTo>
                    <a:cubicBezTo>
                      <a:pt x="8" y="2"/>
                      <a:pt x="8" y="1"/>
                      <a:pt x="10" y="1"/>
                    </a:cubicBezTo>
                    <a:cubicBezTo>
                      <a:pt x="11" y="3"/>
                      <a:pt x="12" y="0"/>
                      <a:pt x="13" y="1"/>
                    </a:cubicBezTo>
                    <a:cubicBezTo>
                      <a:pt x="13" y="2"/>
                      <a:pt x="13" y="2"/>
                      <a:pt x="13" y="2"/>
                    </a:cubicBezTo>
                    <a:cubicBezTo>
                      <a:pt x="14" y="2"/>
                      <a:pt x="14" y="2"/>
                      <a:pt x="15" y="1"/>
                    </a:cubicBezTo>
                    <a:cubicBezTo>
                      <a:pt x="14" y="1"/>
                      <a:pt x="14" y="1"/>
                      <a:pt x="14" y="1"/>
                    </a:cubicBezTo>
                    <a:cubicBezTo>
                      <a:pt x="14" y="1"/>
                      <a:pt x="15" y="1"/>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3" name="Freeform 1950">
                <a:extLst>
                  <a:ext uri="{FF2B5EF4-FFF2-40B4-BE49-F238E27FC236}">
                    <a16:creationId xmlns:a16="http://schemas.microsoft.com/office/drawing/2014/main" id="{AA97186C-8FCF-422F-B192-EAB0EA7D13EF}"/>
                  </a:ext>
                </a:extLst>
              </p:cNvPr>
              <p:cNvSpPr/>
              <p:nvPr/>
            </p:nvSpPr>
            <p:spPr bwMode="auto">
              <a:xfrm>
                <a:off x="3564" y="2083"/>
                <a:ext cx="6" cy="3"/>
              </a:xfrm>
              <a:custGeom>
                <a:gdLst>
                  <a:gd name="T0" fmla="*/ 0 w 2"/>
                  <a:gd name="T1" fmla="*/ 1 h 1"/>
                  <a:gd name="T2" fmla="*/ 1 w 2"/>
                  <a:gd name="T3" fmla="*/ 0 h 1"/>
                  <a:gd name="T4" fmla="*/ 0 w 2"/>
                  <a:gd name="T5" fmla="*/ 1 h 1"/>
                </a:gdLst>
                <a:cxnLst>
                  <a:cxn ang="0">
                    <a:pos x="T0" y="T1"/>
                  </a:cxn>
                  <a:cxn ang="0">
                    <a:pos x="T2" y="T3"/>
                  </a:cxn>
                  <a:cxn ang="0">
                    <a:pos x="T4" y="T5"/>
                  </a:cxn>
                </a:cxnLst>
                <a:rect l="0" t="0" r="r" b="b"/>
                <a:pathLst>
                  <a:path w="2" h="1">
                    <a:moveTo>
                      <a:pt x="0" y="1"/>
                    </a:moveTo>
                    <a:cubicBezTo>
                      <a:pt x="0" y="1"/>
                      <a:pt x="0" y="0"/>
                      <a:pt x="1" y="0"/>
                    </a:cubicBezTo>
                    <a:cubicBezTo>
                      <a:pt x="2"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4" name="Freeform 1951">
                <a:extLst>
                  <a:ext uri="{FF2B5EF4-FFF2-40B4-BE49-F238E27FC236}">
                    <a16:creationId xmlns:a16="http://schemas.microsoft.com/office/drawing/2014/main" id="{482FCD7E-B4B5-4321-8E56-3C2464CBDA7C}"/>
                  </a:ext>
                </a:extLst>
              </p:cNvPr>
              <p:cNvSpPr/>
              <p:nvPr/>
            </p:nvSpPr>
            <p:spPr bwMode="auto">
              <a:xfrm>
                <a:off x="3214" y="2083"/>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5" name="Freeform 1952">
                <a:extLst>
                  <a:ext uri="{FF2B5EF4-FFF2-40B4-BE49-F238E27FC236}">
                    <a16:creationId xmlns:a16="http://schemas.microsoft.com/office/drawing/2014/main" id="{24016F1F-F043-4B67-AAA1-963D76E981E8}"/>
                  </a:ext>
                </a:extLst>
              </p:cNvPr>
              <p:cNvSpPr/>
              <p:nvPr/>
            </p:nvSpPr>
            <p:spPr bwMode="auto">
              <a:xfrm>
                <a:off x="2079" y="2086"/>
                <a:ext cx="8" cy="5"/>
              </a:xfrm>
              <a:custGeom>
                <a:gdLst>
                  <a:gd name="T0" fmla="*/ 2 w 3"/>
                  <a:gd name="T1" fmla="*/ 2 h 2"/>
                  <a:gd name="T2" fmla="*/ 1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1"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6" name="Freeform 1953">
                <a:extLst>
                  <a:ext uri="{FF2B5EF4-FFF2-40B4-BE49-F238E27FC236}">
                    <a16:creationId xmlns:a16="http://schemas.microsoft.com/office/drawing/2014/main" id="{1F0363C6-DE12-4821-9563-22C200C6F757}"/>
                  </a:ext>
                </a:extLst>
              </p:cNvPr>
              <p:cNvSpPr/>
              <p:nvPr/>
            </p:nvSpPr>
            <p:spPr bwMode="auto">
              <a:xfrm>
                <a:off x="2319" y="208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7" name="Freeform 1954">
                <a:extLst>
                  <a:ext uri="{FF2B5EF4-FFF2-40B4-BE49-F238E27FC236}">
                    <a16:creationId xmlns:a16="http://schemas.microsoft.com/office/drawing/2014/main" id="{6BD5329B-2CD4-4B39-B893-63D0585DAC9A}"/>
                  </a:ext>
                </a:extLst>
              </p:cNvPr>
              <p:cNvSpPr/>
              <p:nvPr/>
            </p:nvSpPr>
            <p:spPr bwMode="auto">
              <a:xfrm>
                <a:off x="2301" y="2086"/>
                <a:ext cx="2" cy="2"/>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8" name="Freeform 1955">
                <a:extLst>
                  <a:ext uri="{FF2B5EF4-FFF2-40B4-BE49-F238E27FC236}">
                    <a16:creationId xmlns:a16="http://schemas.microsoft.com/office/drawing/2014/main" id="{FE5CF86B-5682-43FE-9258-E83CD5D73332}"/>
                  </a:ext>
                </a:extLst>
              </p:cNvPr>
              <p:cNvSpPr/>
              <p:nvPr/>
            </p:nvSpPr>
            <p:spPr bwMode="auto">
              <a:xfrm>
                <a:off x="3260" y="2088"/>
                <a:ext cx="8" cy="8"/>
              </a:xfrm>
              <a:custGeom>
                <a:gdLst>
                  <a:gd name="T0" fmla="*/ 3 w 3"/>
                  <a:gd name="T1" fmla="*/ 1 h 3"/>
                  <a:gd name="T2" fmla="*/ 0 w 3"/>
                  <a:gd name="T3" fmla="*/ 2 h 3"/>
                  <a:gd name="T4" fmla="*/ 0 w 3"/>
                  <a:gd name="T5" fmla="*/ 1 h 3"/>
                  <a:gd name="T6" fmla="*/ 3 w 3"/>
                  <a:gd name="T7" fmla="*/ 1 h 3"/>
                  <a:gd name="T8" fmla="*/ 3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3"/>
                      <a:pt x="0" y="2"/>
                    </a:cubicBezTo>
                    <a:cubicBezTo>
                      <a:pt x="0" y="1"/>
                      <a:pt x="0" y="1"/>
                      <a:pt x="0" y="1"/>
                    </a:cubicBezTo>
                    <a:cubicBezTo>
                      <a:pt x="3" y="1"/>
                      <a:pt x="3" y="1"/>
                      <a:pt x="3" y="1"/>
                    </a:cubicBezTo>
                    <a:cubicBezTo>
                      <a:pt x="3" y="0"/>
                      <a:pt x="3" y="0"/>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9" name="Freeform 1956">
                <a:extLst>
                  <a:ext uri="{FF2B5EF4-FFF2-40B4-BE49-F238E27FC236}">
                    <a16:creationId xmlns:a16="http://schemas.microsoft.com/office/drawing/2014/main" id="{83DC3D5C-A3F2-4844-A295-2695250B4C90}"/>
                  </a:ext>
                </a:extLst>
              </p:cNvPr>
              <p:cNvSpPr/>
              <p:nvPr/>
            </p:nvSpPr>
            <p:spPr bwMode="auto">
              <a:xfrm>
                <a:off x="2140" y="2094"/>
                <a:ext cx="6" cy="5"/>
              </a:xfrm>
              <a:custGeom>
                <a:gdLst>
                  <a:gd name="T0" fmla="*/ 1 w 2"/>
                  <a:gd name="T1" fmla="*/ 2 h 2"/>
                  <a:gd name="T2" fmla="*/ 1 w 2"/>
                  <a:gd name="T3" fmla="*/ 0 h 2"/>
                  <a:gd name="T4" fmla="*/ 2 w 2"/>
                  <a:gd name="T5" fmla="*/ 0 h 2"/>
                  <a:gd name="T6" fmla="*/ 2 w 2"/>
                  <a:gd name="T7" fmla="*/ 0 h 2"/>
                  <a:gd name="T8" fmla="*/ 2 w 2"/>
                  <a:gd name="T9" fmla="*/ 2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0" y="1"/>
                      <a:pt x="1" y="0"/>
                    </a:cubicBezTo>
                    <a:cubicBezTo>
                      <a:pt x="2" y="0"/>
                      <a:pt x="2" y="0"/>
                      <a:pt x="2" y="0"/>
                    </a:cubicBezTo>
                    <a:cubicBezTo>
                      <a:pt x="2" y="0"/>
                      <a:pt x="2" y="0"/>
                      <a:pt x="2" y="0"/>
                    </a:cubicBezTo>
                    <a:cubicBezTo>
                      <a:pt x="2" y="2"/>
                      <a:pt x="2" y="2"/>
                      <a:pt x="2" y="2"/>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0" name="Freeform 1957">
                <a:extLst>
                  <a:ext uri="{FF2B5EF4-FFF2-40B4-BE49-F238E27FC236}">
                    <a16:creationId xmlns:a16="http://schemas.microsoft.com/office/drawing/2014/main" id="{7DE114ED-4EBF-4B42-8EDB-A6CF71165E31}"/>
                  </a:ext>
                </a:extLst>
              </p:cNvPr>
              <p:cNvSpPr/>
              <p:nvPr/>
            </p:nvSpPr>
            <p:spPr bwMode="auto">
              <a:xfrm>
                <a:off x="3097" y="2094"/>
                <a:ext cx="88" cy="24"/>
              </a:xfrm>
              <a:custGeom>
                <a:gdLst>
                  <a:gd name="T0" fmla="*/ 31 w 33"/>
                  <a:gd name="T1" fmla="*/ 0 h 9"/>
                  <a:gd name="T2" fmla="*/ 30 w 33"/>
                  <a:gd name="T3" fmla="*/ 1 h 9"/>
                  <a:gd name="T4" fmla="*/ 33 w 33"/>
                  <a:gd name="T5" fmla="*/ 1 h 9"/>
                  <a:gd name="T6" fmla="*/ 29 w 33"/>
                  <a:gd name="T7" fmla="*/ 4 h 9"/>
                  <a:gd name="T8" fmla="*/ 28 w 33"/>
                  <a:gd name="T9" fmla="*/ 3 h 9"/>
                  <a:gd name="T10" fmla="*/ 27 w 33"/>
                  <a:gd name="T11" fmla="*/ 4 h 9"/>
                  <a:gd name="T12" fmla="*/ 24 w 33"/>
                  <a:gd name="T13" fmla="*/ 4 h 9"/>
                  <a:gd name="T14" fmla="*/ 23 w 33"/>
                  <a:gd name="T15" fmla="*/ 5 h 9"/>
                  <a:gd name="T16" fmla="*/ 22 w 33"/>
                  <a:gd name="T17" fmla="*/ 4 h 9"/>
                  <a:gd name="T18" fmla="*/ 19 w 33"/>
                  <a:gd name="T19" fmla="*/ 5 h 9"/>
                  <a:gd name="T20" fmla="*/ 19 w 33"/>
                  <a:gd name="T21" fmla="*/ 5 h 9"/>
                  <a:gd name="T22" fmla="*/ 19 w 33"/>
                  <a:gd name="T23" fmla="*/ 6 h 9"/>
                  <a:gd name="T24" fmla="*/ 17 w 33"/>
                  <a:gd name="T25" fmla="*/ 5 h 9"/>
                  <a:gd name="T26" fmla="*/ 17 w 33"/>
                  <a:gd name="T27" fmla="*/ 5 h 9"/>
                  <a:gd name="T28" fmla="*/ 17 w 33"/>
                  <a:gd name="T29" fmla="*/ 6 h 9"/>
                  <a:gd name="T30" fmla="*/ 16 w 33"/>
                  <a:gd name="T31" fmla="*/ 5 h 9"/>
                  <a:gd name="T32" fmla="*/ 13 w 33"/>
                  <a:gd name="T33" fmla="*/ 7 h 9"/>
                  <a:gd name="T34" fmla="*/ 13 w 33"/>
                  <a:gd name="T35" fmla="*/ 6 h 9"/>
                  <a:gd name="T36" fmla="*/ 9 w 33"/>
                  <a:gd name="T37" fmla="*/ 7 h 9"/>
                  <a:gd name="T38" fmla="*/ 4 w 33"/>
                  <a:gd name="T39" fmla="*/ 7 h 9"/>
                  <a:gd name="T40" fmla="*/ 1 w 33"/>
                  <a:gd name="T41" fmla="*/ 8 h 9"/>
                  <a:gd name="T42" fmla="*/ 0 w 33"/>
                  <a:gd name="T43" fmla="*/ 7 h 9"/>
                  <a:gd name="T44" fmla="*/ 6 w 33"/>
                  <a:gd name="T45" fmla="*/ 5 h 9"/>
                  <a:gd name="T46" fmla="*/ 6 w 33"/>
                  <a:gd name="T47" fmla="*/ 5 h 9"/>
                  <a:gd name="T48" fmla="*/ 7 w 33"/>
                  <a:gd name="T49" fmla="*/ 6 h 9"/>
                  <a:gd name="T50" fmla="*/ 8 w 33"/>
                  <a:gd name="T51" fmla="*/ 6 h 9"/>
                  <a:gd name="T52" fmla="*/ 12 w 33"/>
                  <a:gd name="T53" fmla="*/ 4 h 9"/>
                  <a:gd name="T54" fmla="*/ 13 w 33"/>
                  <a:gd name="T55" fmla="*/ 3 h 9"/>
                  <a:gd name="T56" fmla="*/ 13 w 33"/>
                  <a:gd name="T57" fmla="*/ 4 h 9"/>
                  <a:gd name="T58" fmla="*/ 13 w 33"/>
                  <a:gd name="T59" fmla="*/ 4 h 9"/>
                  <a:gd name="T60" fmla="*/ 16 w 33"/>
                  <a:gd name="T61" fmla="*/ 4 h 9"/>
                  <a:gd name="T62" fmla="*/ 17 w 33"/>
                  <a:gd name="T63" fmla="*/ 4 h 9"/>
                  <a:gd name="T64" fmla="*/ 18 w 33"/>
                  <a:gd name="T65" fmla="*/ 3 h 9"/>
                  <a:gd name="T66" fmla="*/ 17 w 33"/>
                  <a:gd name="T67" fmla="*/ 2 h 9"/>
                  <a:gd name="T68" fmla="*/ 24 w 33"/>
                  <a:gd name="T69" fmla="*/ 2 h 9"/>
                  <a:gd name="T70" fmla="*/ 25 w 33"/>
                  <a:gd name="T71" fmla="*/ 3 h 9"/>
                  <a:gd name="T72" fmla="*/ 26 w 33"/>
                  <a:gd name="T73" fmla="*/ 2 h 9"/>
                  <a:gd name="T74" fmla="*/ 24 w 33"/>
                  <a:gd name="T75" fmla="*/ 3 h 9"/>
                  <a:gd name="T76" fmla="*/ 27 w 33"/>
                  <a:gd name="T77" fmla="*/ 4 h 9"/>
                  <a:gd name="T78" fmla="*/ 27 w 33"/>
                  <a:gd name="T79" fmla="*/ 2 h 9"/>
                  <a:gd name="T80" fmla="*/ 27 w 33"/>
                  <a:gd name="T81" fmla="*/ 3 h 9"/>
                  <a:gd name="T82" fmla="*/ 31 w 33"/>
                  <a:gd name="T8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9">
                    <a:moveTo>
                      <a:pt x="31" y="0"/>
                    </a:moveTo>
                    <a:cubicBezTo>
                      <a:pt x="31" y="1"/>
                      <a:pt x="30" y="1"/>
                      <a:pt x="30" y="1"/>
                    </a:cubicBezTo>
                    <a:cubicBezTo>
                      <a:pt x="31" y="2"/>
                      <a:pt x="32" y="1"/>
                      <a:pt x="33" y="1"/>
                    </a:cubicBezTo>
                    <a:cubicBezTo>
                      <a:pt x="33" y="3"/>
                      <a:pt x="29" y="2"/>
                      <a:pt x="29" y="4"/>
                    </a:cubicBezTo>
                    <a:cubicBezTo>
                      <a:pt x="28" y="3"/>
                      <a:pt x="28" y="3"/>
                      <a:pt x="28" y="3"/>
                    </a:cubicBezTo>
                    <a:cubicBezTo>
                      <a:pt x="27" y="4"/>
                      <a:pt x="27" y="4"/>
                      <a:pt x="27" y="4"/>
                    </a:cubicBezTo>
                    <a:cubicBezTo>
                      <a:pt x="26" y="3"/>
                      <a:pt x="25" y="4"/>
                      <a:pt x="24" y="4"/>
                    </a:cubicBezTo>
                    <a:cubicBezTo>
                      <a:pt x="24" y="4"/>
                      <a:pt x="24" y="5"/>
                      <a:pt x="23" y="5"/>
                    </a:cubicBezTo>
                    <a:cubicBezTo>
                      <a:pt x="23" y="5"/>
                      <a:pt x="23" y="4"/>
                      <a:pt x="22" y="4"/>
                    </a:cubicBezTo>
                    <a:cubicBezTo>
                      <a:pt x="21" y="4"/>
                      <a:pt x="21" y="7"/>
                      <a:pt x="19" y="5"/>
                    </a:cubicBezTo>
                    <a:cubicBezTo>
                      <a:pt x="19" y="5"/>
                      <a:pt x="19" y="5"/>
                      <a:pt x="19" y="5"/>
                    </a:cubicBezTo>
                    <a:cubicBezTo>
                      <a:pt x="19" y="6"/>
                      <a:pt x="19" y="6"/>
                      <a:pt x="19" y="6"/>
                    </a:cubicBezTo>
                    <a:cubicBezTo>
                      <a:pt x="19" y="6"/>
                      <a:pt x="18" y="6"/>
                      <a:pt x="17" y="5"/>
                    </a:cubicBezTo>
                    <a:cubicBezTo>
                      <a:pt x="17" y="5"/>
                      <a:pt x="17" y="5"/>
                      <a:pt x="17" y="5"/>
                    </a:cubicBezTo>
                    <a:cubicBezTo>
                      <a:pt x="17" y="6"/>
                      <a:pt x="17" y="6"/>
                      <a:pt x="17" y="6"/>
                    </a:cubicBezTo>
                    <a:cubicBezTo>
                      <a:pt x="17" y="6"/>
                      <a:pt x="16" y="5"/>
                      <a:pt x="16" y="5"/>
                    </a:cubicBezTo>
                    <a:cubicBezTo>
                      <a:pt x="16" y="6"/>
                      <a:pt x="14" y="5"/>
                      <a:pt x="13" y="7"/>
                    </a:cubicBezTo>
                    <a:cubicBezTo>
                      <a:pt x="13" y="6"/>
                      <a:pt x="13" y="6"/>
                      <a:pt x="13" y="6"/>
                    </a:cubicBezTo>
                    <a:cubicBezTo>
                      <a:pt x="12" y="7"/>
                      <a:pt x="10" y="6"/>
                      <a:pt x="9" y="7"/>
                    </a:cubicBezTo>
                    <a:cubicBezTo>
                      <a:pt x="8" y="7"/>
                      <a:pt x="5" y="9"/>
                      <a:pt x="4" y="7"/>
                    </a:cubicBezTo>
                    <a:cubicBezTo>
                      <a:pt x="1" y="8"/>
                      <a:pt x="1" y="8"/>
                      <a:pt x="1" y="8"/>
                    </a:cubicBezTo>
                    <a:cubicBezTo>
                      <a:pt x="1" y="8"/>
                      <a:pt x="2" y="7"/>
                      <a:pt x="0" y="7"/>
                    </a:cubicBezTo>
                    <a:cubicBezTo>
                      <a:pt x="2" y="8"/>
                      <a:pt x="4" y="6"/>
                      <a:pt x="6" y="5"/>
                    </a:cubicBezTo>
                    <a:cubicBezTo>
                      <a:pt x="6" y="5"/>
                      <a:pt x="6" y="5"/>
                      <a:pt x="6" y="5"/>
                    </a:cubicBezTo>
                    <a:cubicBezTo>
                      <a:pt x="6" y="6"/>
                      <a:pt x="7" y="4"/>
                      <a:pt x="7" y="6"/>
                    </a:cubicBezTo>
                    <a:cubicBezTo>
                      <a:pt x="8" y="6"/>
                      <a:pt x="8" y="6"/>
                      <a:pt x="8" y="6"/>
                    </a:cubicBezTo>
                    <a:cubicBezTo>
                      <a:pt x="9" y="5"/>
                      <a:pt x="9" y="4"/>
                      <a:pt x="12" y="4"/>
                    </a:cubicBezTo>
                    <a:cubicBezTo>
                      <a:pt x="13" y="3"/>
                      <a:pt x="13" y="3"/>
                      <a:pt x="13" y="3"/>
                    </a:cubicBezTo>
                    <a:cubicBezTo>
                      <a:pt x="13" y="4"/>
                      <a:pt x="13" y="4"/>
                      <a:pt x="13" y="4"/>
                    </a:cubicBezTo>
                    <a:cubicBezTo>
                      <a:pt x="13" y="4"/>
                      <a:pt x="13" y="4"/>
                      <a:pt x="13" y="4"/>
                    </a:cubicBezTo>
                    <a:cubicBezTo>
                      <a:pt x="14" y="3"/>
                      <a:pt x="15" y="4"/>
                      <a:pt x="16" y="4"/>
                    </a:cubicBezTo>
                    <a:cubicBezTo>
                      <a:pt x="17" y="4"/>
                      <a:pt x="17" y="4"/>
                      <a:pt x="17" y="4"/>
                    </a:cubicBezTo>
                    <a:cubicBezTo>
                      <a:pt x="18" y="3"/>
                      <a:pt x="18" y="3"/>
                      <a:pt x="18" y="3"/>
                    </a:cubicBezTo>
                    <a:cubicBezTo>
                      <a:pt x="17" y="3"/>
                      <a:pt x="17" y="3"/>
                      <a:pt x="17" y="2"/>
                    </a:cubicBezTo>
                    <a:cubicBezTo>
                      <a:pt x="20" y="2"/>
                      <a:pt x="22" y="1"/>
                      <a:pt x="24" y="2"/>
                    </a:cubicBezTo>
                    <a:cubicBezTo>
                      <a:pt x="25" y="3"/>
                      <a:pt x="25" y="3"/>
                      <a:pt x="25" y="3"/>
                    </a:cubicBezTo>
                    <a:cubicBezTo>
                      <a:pt x="25" y="2"/>
                      <a:pt x="25" y="2"/>
                      <a:pt x="26" y="2"/>
                    </a:cubicBezTo>
                    <a:cubicBezTo>
                      <a:pt x="26" y="3"/>
                      <a:pt x="24" y="2"/>
                      <a:pt x="24" y="3"/>
                    </a:cubicBezTo>
                    <a:cubicBezTo>
                      <a:pt x="25" y="4"/>
                      <a:pt x="26" y="4"/>
                      <a:pt x="27" y="4"/>
                    </a:cubicBezTo>
                    <a:cubicBezTo>
                      <a:pt x="27" y="2"/>
                      <a:pt x="27" y="2"/>
                      <a:pt x="27" y="2"/>
                    </a:cubicBezTo>
                    <a:cubicBezTo>
                      <a:pt x="27" y="3"/>
                      <a:pt x="27" y="3"/>
                      <a:pt x="27" y="3"/>
                    </a:cubicBezTo>
                    <a:cubicBezTo>
                      <a:pt x="29" y="3"/>
                      <a:pt x="30" y="1"/>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1" name="Freeform 1958">
                <a:extLst>
                  <a:ext uri="{FF2B5EF4-FFF2-40B4-BE49-F238E27FC236}">
                    <a16:creationId xmlns:a16="http://schemas.microsoft.com/office/drawing/2014/main" id="{045270E2-13AA-401A-9A9E-3CCE2C013C15}"/>
                  </a:ext>
                </a:extLst>
              </p:cNvPr>
              <p:cNvSpPr/>
              <p:nvPr/>
            </p:nvSpPr>
            <p:spPr bwMode="auto">
              <a:xfrm>
                <a:off x="3519" y="2096"/>
                <a:ext cx="11" cy="6"/>
              </a:xfrm>
              <a:custGeom>
                <a:gdLst>
                  <a:gd name="T0" fmla="*/ 4 w 4"/>
                  <a:gd name="T1" fmla="*/ 0 h 2"/>
                  <a:gd name="T2" fmla="*/ 2 w 4"/>
                  <a:gd name="T3" fmla="*/ 2 h 2"/>
                  <a:gd name="T4" fmla="*/ 2 w 4"/>
                  <a:gd name="T5" fmla="*/ 1 h 2"/>
                  <a:gd name="T6" fmla="*/ 0 w 4"/>
                  <a:gd name="T7" fmla="*/ 2 h 2"/>
                  <a:gd name="T8" fmla="*/ 0 w 4"/>
                  <a:gd name="T9" fmla="*/ 2 h 2"/>
                  <a:gd name="T10" fmla="*/ 0 w 4"/>
                  <a:gd name="T11" fmla="*/ 1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3" y="1"/>
                      <a:pt x="2" y="2"/>
                    </a:cubicBezTo>
                    <a:cubicBezTo>
                      <a:pt x="2" y="1"/>
                      <a:pt x="2" y="1"/>
                      <a:pt x="2" y="1"/>
                    </a:cubicBezTo>
                    <a:cubicBezTo>
                      <a:pt x="2" y="2"/>
                      <a:pt x="0" y="0"/>
                      <a:pt x="0" y="2"/>
                    </a:cubicBezTo>
                    <a:cubicBezTo>
                      <a:pt x="0" y="2"/>
                      <a:pt x="0" y="2"/>
                      <a:pt x="0" y="2"/>
                    </a:cubicBezTo>
                    <a:cubicBezTo>
                      <a:pt x="0" y="1"/>
                      <a:pt x="0"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2" name="Freeform 1959">
                <a:extLst>
                  <a:ext uri="{FF2B5EF4-FFF2-40B4-BE49-F238E27FC236}">
                    <a16:creationId xmlns:a16="http://schemas.microsoft.com/office/drawing/2014/main" id="{17AFA2F3-6C99-4B15-AC73-FCDEF3283050}"/>
                  </a:ext>
                </a:extLst>
              </p:cNvPr>
              <p:cNvSpPr/>
              <p:nvPr/>
            </p:nvSpPr>
            <p:spPr bwMode="auto">
              <a:xfrm>
                <a:off x="2151" y="2096"/>
                <a:ext cx="3"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3" name="Freeform 1960">
                <a:extLst>
                  <a:ext uri="{FF2B5EF4-FFF2-40B4-BE49-F238E27FC236}">
                    <a16:creationId xmlns:a16="http://schemas.microsoft.com/office/drawing/2014/main" id="{5BDA0760-80F5-498F-9D93-5B238CDD0407}"/>
                  </a:ext>
                </a:extLst>
              </p:cNvPr>
              <p:cNvSpPr/>
              <p:nvPr/>
            </p:nvSpPr>
            <p:spPr bwMode="auto">
              <a:xfrm>
                <a:off x="2325" y="2096"/>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4" name="Freeform 1961">
                <a:extLst>
                  <a:ext uri="{FF2B5EF4-FFF2-40B4-BE49-F238E27FC236}">
                    <a16:creationId xmlns:a16="http://schemas.microsoft.com/office/drawing/2014/main" id="{783CA049-C574-4769-B924-0710766372C6}"/>
                  </a:ext>
                </a:extLst>
              </p:cNvPr>
              <p:cNvSpPr/>
              <p:nvPr/>
            </p:nvSpPr>
            <p:spPr bwMode="auto">
              <a:xfrm>
                <a:off x="3222" y="209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5" name="Freeform 1962">
                <a:extLst>
                  <a:ext uri="{FF2B5EF4-FFF2-40B4-BE49-F238E27FC236}">
                    <a16:creationId xmlns:a16="http://schemas.microsoft.com/office/drawing/2014/main" id="{7CF11AD7-74BA-49B6-AFCC-A595175B7EA8}"/>
                  </a:ext>
                </a:extLst>
              </p:cNvPr>
              <p:cNvSpPr/>
              <p:nvPr/>
            </p:nvSpPr>
            <p:spPr bwMode="auto">
              <a:xfrm>
                <a:off x="2846" y="2099"/>
                <a:ext cx="5" cy="5"/>
              </a:xfrm>
              <a:custGeom>
                <a:gdLst>
                  <a:gd name="T0" fmla="*/ 2 w 2"/>
                  <a:gd name="T1" fmla="*/ 1 h 2"/>
                  <a:gd name="T2" fmla="*/ 2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1"/>
                      <a:pt x="1" y="1"/>
                      <a:pt x="1" y="1"/>
                    </a:cubicBezTo>
                    <a:cubicBezTo>
                      <a:pt x="0" y="1"/>
                      <a:pt x="0" y="1"/>
                      <a:pt x="0" y="1"/>
                    </a:cubicBezTo>
                    <a:cubicBezTo>
                      <a:pt x="1" y="0"/>
                      <a:pt x="1" y="0"/>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6" name="Freeform 1963">
                <a:extLst>
                  <a:ext uri="{FF2B5EF4-FFF2-40B4-BE49-F238E27FC236}">
                    <a16:creationId xmlns:a16="http://schemas.microsoft.com/office/drawing/2014/main" id="{6C23B524-B322-4299-A787-1D8ED8E60626}"/>
                  </a:ext>
                </a:extLst>
              </p:cNvPr>
              <p:cNvSpPr/>
              <p:nvPr/>
            </p:nvSpPr>
            <p:spPr bwMode="auto">
              <a:xfrm>
                <a:off x="3556" y="2099"/>
                <a:ext cx="3" cy="5"/>
              </a:xfrm>
              <a:custGeom>
                <a:gdLst>
                  <a:gd name="T0" fmla="*/ 1 w 1"/>
                  <a:gd name="T1" fmla="*/ 1 h 2"/>
                  <a:gd name="T2" fmla="*/ 0 w 1"/>
                  <a:gd name="T3" fmla="*/ 2 h 2"/>
                  <a:gd name="T4" fmla="*/ 0 w 1"/>
                  <a:gd name="T5" fmla="*/ 0 h 2"/>
                  <a:gd name="T6" fmla="*/ 0 w 1"/>
                  <a:gd name="T7" fmla="*/ 2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2"/>
                      <a:pt x="0" y="2"/>
                      <a:pt x="0" y="2"/>
                    </a:cubicBezTo>
                    <a:cubicBezTo>
                      <a:pt x="0" y="0"/>
                      <a:pt x="0" y="0"/>
                      <a:pt x="0" y="0"/>
                    </a:cubicBezTo>
                    <a:cubicBezTo>
                      <a:pt x="0" y="2"/>
                      <a:pt x="0" y="2"/>
                      <a:pt x="0" y="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7" name="Freeform 1964">
                <a:extLst>
                  <a:ext uri="{FF2B5EF4-FFF2-40B4-BE49-F238E27FC236}">
                    <a16:creationId xmlns:a16="http://schemas.microsoft.com/office/drawing/2014/main" id="{52D0D189-E53D-463F-8351-F9503C5A405E}"/>
                  </a:ext>
                </a:extLst>
              </p:cNvPr>
              <p:cNvSpPr/>
              <p:nvPr/>
            </p:nvSpPr>
            <p:spPr bwMode="auto">
              <a:xfrm>
                <a:off x="3396" y="2102"/>
                <a:ext cx="22" cy="5"/>
              </a:xfrm>
              <a:custGeom>
                <a:gdLst>
                  <a:gd name="T0" fmla="*/ 1 w 8"/>
                  <a:gd name="T1" fmla="*/ 1 h 2"/>
                  <a:gd name="T2" fmla="*/ 8 w 8"/>
                  <a:gd name="T3" fmla="*/ 0 h 2"/>
                  <a:gd name="T4" fmla="*/ 4 w 8"/>
                  <a:gd name="T5" fmla="*/ 2 h 2"/>
                  <a:gd name="T6" fmla="*/ 0 w 8"/>
                  <a:gd name="T7" fmla="*/ 2 h 2"/>
                  <a:gd name="T8" fmla="*/ 1 w 8"/>
                  <a:gd name="T9" fmla="*/ 0 h 2"/>
                  <a:gd name="T10" fmla="*/ 1 w 8"/>
                  <a:gd name="T11" fmla="*/ 1 h 2"/>
                </a:gdLst>
                <a:cxnLst>
                  <a:cxn ang="0">
                    <a:pos x="T0" y="T1"/>
                  </a:cxn>
                  <a:cxn ang="0">
                    <a:pos x="T2" y="T3"/>
                  </a:cxn>
                  <a:cxn ang="0">
                    <a:pos x="T4" y="T5"/>
                  </a:cxn>
                  <a:cxn ang="0">
                    <a:pos x="T6" y="T7"/>
                  </a:cxn>
                  <a:cxn ang="0">
                    <a:pos x="T8" y="T9"/>
                  </a:cxn>
                  <a:cxn ang="0">
                    <a:pos x="T10" y="T11"/>
                  </a:cxn>
                </a:cxnLst>
                <a:rect l="0" t="0" r="r" b="b"/>
                <a:pathLst>
                  <a:path w="8" h="2">
                    <a:moveTo>
                      <a:pt x="1" y="1"/>
                    </a:moveTo>
                    <a:cubicBezTo>
                      <a:pt x="4" y="0"/>
                      <a:pt x="6" y="1"/>
                      <a:pt x="8" y="0"/>
                    </a:cubicBezTo>
                    <a:cubicBezTo>
                      <a:pt x="7" y="1"/>
                      <a:pt x="5" y="1"/>
                      <a:pt x="4" y="2"/>
                    </a:cubicBezTo>
                    <a:cubicBezTo>
                      <a:pt x="2" y="1"/>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8" name="Freeform 1965">
                <a:extLst>
                  <a:ext uri="{FF2B5EF4-FFF2-40B4-BE49-F238E27FC236}">
                    <a16:creationId xmlns:a16="http://schemas.microsoft.com/office/drawing/2014/main" id="{EB9FF140-DBD3-4A47-AC04-4BBAEBA99D2B}"/>
                  </a:ext>
                </a:extLst>
              </p:cNvPr>
              <p:cNvSpPr/>
              <p:nvPr/>
            </p:nvSpPr>
            <p:spPr bwMode="auto">
              <a:xfrm flipH="1">
                <a:off x="2071" y="2102"/>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9" name="Freeform 1966">
                <a:extLst>
                  <a:ext uri="{FF2B5EF4-FFF2-40B4-BE49-F238E27FC236}">
                    <a16:creationId xmlns:a16="http://schemas.microsoft.com/office/drawing/2014/main" id="{A3730526-BC9C-4807-9DF0-AB2262E2878D}"/>
                  </a:ext>
                </a:extLst>
              </p:cNvPr>
              <p:cNvSpPr/>
              <p:nvPr/>
            </p:nvSpPr>
            <p:spPr bwMode="auto">
              <a:xfrm>
                <a:off x="3500" y="2102"/>
                <a:ext cx="8" cy="8"/>
              </a:xfrm>
              <a:custGeom>
                <a:gdLst>
                  <a:gd name="T0" fmla="*/ 3 w 3"/>
                  <a:gd name="T1" fmla="*/ 2 h 3"/>
                  <a:gd name="T2" fmla="*/ 0 w 3"/>
                  <a:gd name="T3" fmla="*/ 1 h 3"/>
                  <a:gd name="T4" fmla="*/ 0 w 3"/>
                  <a:gd name="T5" fmla="*/ 1 h 3"/>
                  <a:gd name="T6" fmla="*/ 2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0" y="1"/>
                    </a:cubicBezTo>
                    <a:cubicBezTo>
                      <a:pt x="0" y="1"/>
                      <a:pt x="0" y="1"/>
                      <a:pt x="0" y="1"/>
                    </a:cubicBezTo>
                    <a:cubicBezTo>
                      <a:pt x="1" y="1"/>
                      <a:pt x="2" y="1"/>
                      <a:pt x="2" y="0"/>
                    </a:cubicBezTo>
                    <a:cubicBezTo>
                      <a:pt x="2"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0" name="Freeform 1967">
                <a:extLst>
                  <a:ext uri="{FF2B5EF4-FFF2-40B4-BE49-F238E27FC236}">
                    <a16:creationId xmlns:a16="http://schemas.microsoft.com/office/drawing/2014/main" id="{A0F21A61-8836-4C7A-8F4F-CBC44144583D}"/>
                  </a:ext>
                </a:extLst>
              </p:cNvPr>
              <p:cNvSpPr/>
              <p:nvPr/>
            </p:nvSpPr>
            <p:spPr bwMode="auto">
              <a:xfrm>
                <a:off x="3511" y="2102"/>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1" name="Freeform 1968">
                <a:extLst>
                  <a:ext uri="{FF2B5EF4-FFF2-40B4-BE49-F238E27FC236}">
                    <a16:creationId xmlns:a16="http://schemas.microsoft.com/office/drawing/2014/main" id="{4CE171D4-DDAD-4108-BD5E-F907EFC99146}"/>
                  </a:ext>
                </a:extLst>
              </p:cNvPr>
              <p:cNvSpPr/>
              <p:nvPr/>
            </p:nvSpPr>
            <p:spPr bwMode="auto">
              <a:xfrm>
                <a:off x="2325" y="2102"/>
                <a:ext cx="8" cy="5"/>
              </a:xfrm>
              <a:custGeom>
                <a:gdLst>
                  <a:gd name="T0" fmla="*/ 2 w 3"/>
                  <a:gd name="T1" fmla="*/ 0 h 2"/>
                  <a:gd name="T2" fmla="*/ 3 w 3"/>
                  <a:gd name="T3" fmla="*/ 1 h 2"/>
                  <a:gd name="T4" fmla="*/ 2 w 3"/>
                  <a:gd name="T5" fmla="*/ 1 h 2"/>
                  <a:gd name="T6" fmla="*/ 2 w 3"/>
                  <a:gd name="T7" fmla="*/ 1 h 2"/>
                  <a:gd name="T8" fmla="*/ 2 w 3"/>
                  <a:gd name="T9" fmla="*/ 2 h 2"/>
                  <a:gd name="T10" fmla="*/ 0 w 3"/>
                  <a:gd name="T11" fmla="*/ 1 h 2"/>
                  <a:gd name="T12" fmla="*/ 1 w 3"/>
                  <a:gd name="T13" fmla="*/ 0 h 2"/>
                  <a:gd name="T14" fmla="*/ 2 w 3"/>
                  <a:gd name="T15" fmla="*/ 1 h 2"/>
                  <a:gd name="T16" fmla="*/ 2 w 3"/>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1"/>
                      <a:pt x="3" y="1"/>
                      <a:pt x="3" y="1"/>
                    </a:cubicBezTo>
                    <a:cubicBezTo>
                      <a:pt x="2" y="1"/>
                      <a:pt x="2" y="1"/>
                      <a:pt x="2" y="1"/>
                    </a:cubicBezTo>
                    <a:cubicBezTo>
                      <a:pt x="2" y="1"/>
                      <a:pt x="2" y="1"/>
                      <a:pt x="2" y="1"/>
                    </a:cubicBezTo>
                    <a:cubicBezTo>
                      <a:pt x="2" y="2"/>
                      <a:pt x="2" y="2"/>
                      <a:pt x="2" y="2"/>
                    </a:cubicBezTo>
                    <a:cubicBezTo>
                      <a:pt x="1" y="2"/>
                      <a:pt x="0" y="2"/>
                      <a:pt x="0" y="1"/>
                    </a:cubicBezTo>
                    <a:cubicBezTo>
                      <a:pt x="1" y="0"/>
                      <a:pt x="1" y="0"/>
                      <a:pt x="1" y="0"/>
                    </a:cubicBezTo>
                    <a:cubicBezTo>
                      <a:pt x="2" y="1"/>
                      <a:pt x="2" y="1"/>
                      <a:pt x="2" y="1"/>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2" name="Freeform 1969">
                <a:extLst>
                  <a:ext uri="{FF2B5EF4-FFF2-40B4-BE49-F238E27FC236}">
                    <a16:creationId xmlns:a16="http://schemas.microsoft.com/office/drawing/2014/main" id="{D3C16E64-9DD7-4400-83D7-F7B5BF2D336F}"/>
                  </a:ext>
                </a:extLst>
              </p:cNvPr>
              <p:cNvSpPr/>
              <p:nvPr/>
            </p:nvSpPr>
            <p:spPr bwMode="auto">
              <a:xfrm>
                <a:off x="2127" y="2102"/>
                <a:ext cx="8" cy="5"/>
              </a:xfrm>
              <a:custGeom>
                <a:gdLst>
                  <a:gd name="T0" fmla="*/ 3 w 3"/>
                  <a:gd name="T1" fmla="*/ 1 h 2"/>
                  <a:gd name="T2" fmla="*/ 2 w 3"/>
                  <a:gd name="T3" fmla="*/ 2 h 2"/>
                  <a:gd name="T4" fmla="*/ 1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2" y="2"/>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3" name="Freeform 1970">
                <a:extLst>
                  <a:ext uri="{FF2B5EF4-FFF2-40B4-BE49-F238E27FC236}">
                    <a16:creationId xmlns:a16="http://schemas.microsoft.com/office/drawing/2014/main" id="{02C574B5-CC5F-43C8-B310-ED105AA2240D}"/>
                  </a:ext>
                </a:extLst>
              </p:cNvPr>
              <p:cNvSpPr/>
              <p:nvPr/>
            </p:nvSpPr>
            <p:spPr bwMode="auto">
              <a:xfrm>
                <a:off x="2335" y="2102"/>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4" name="Freeform 1971">
                <a:extLst>
                  <a:ext uri="{FF2B5EF4-FFF2-40B4-BE49-F238E27FC236}">
                    <a16:creationId xmlns:a16="http://schemas.microsoft.com/office/drawing/2014/main" id="{85B2DA20-70AD-4619-A1B1-59BA48BE3455}"/>
                  </a:ext>
                </a:extLst>
              </p:cNvPr>
              <p:cNvSpPr/>
              <p:nvPr/>
            </p:nvSpPr>
            <p:spPr bwMode="auto">
              <a:xfrm>
                <a:off x="3062" y="2104"/>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5" name="Freeform 1972">
                <a:extLst>
                  <a:ext uri="{FF2B5EF4-FFF2-40B4-BE49-F238E27FC236}">
                    <a16:creationId xmlns:a16="http://schemas.microsoft.com/office/drawing/2014/main" id="{2E93523C-6780-4D46-9826-01A336D26C95}"/>
                  </a:ext>
                </a:extLst>
              </p:cNvPr>
              <p:cNvSpPr/>
              <p:nvPr/>
            </p:nvSpPr>
            <p:spPr bwMode="auto">
              <a:xfrm>
                <a:off x="3901" y="2104"/>
                <a:ext cx="83" cy="73"/>
              </a:xfrm>
              <a:custGeom>
                <a:gdLst>
                  <a:gd name="T0" fmla="*/ 31 w 31"/>
                  <a:gd name="T1" fmla="*/ 1 h 27"/>
                  <a:gd name="T2" fmla="*/ 29 w 31"/>
                  <a:gd name="T3" fmla="*/ 2 h 27"/>
                  <a:gd name="T4" fmla="*/ 27 w 31"/>
                  <a:gd name="T5" fmla="*/ 4 h 27"/>
                  <a:gd name="T6" fmla="*/ 28 w 31"/>
                  <a:gd name="T7" fmla="*/ 4 h 27"/>
                  <a:gd name="T8" fmla="*/ 21 w 31"/>
                  <a:gd name="T9" fmla="*/ 8 h 27"/>
                  <a:gd name="T10" fmla="*/ 19 w 31"/>
                  <a:gd name="T11" fmla="*/ 10 h 27"/>
                  <a:gd name="T12" fmla="*/ 21 w 31"/>
                  <a:gd name="T13" fmla="*/ 10 h 27"/>
                  <a:gd name="T14" fmla="*/ 16 w 31"/>
                  <a:gd name="T15" fmla="*/ 13 h 27"/>
                  <a:gd name="T16" fmla="*/ 17 w 31"/>
                  <a:gd name="T17" fmla="*/ 14 h 27"/>
                  <a:gd name="T18" fmla="*/ 14 w 31"/>
                  <a:gd name="T19" fmla="*/ 16 h 27"/>
                  <a:gd name="T20" fmla="*/ 13 w 31"/>
                  <a:gd name="T21" fmla="*/ 16 h 27"/>
                  <a:gd name="T22" fmla="*/ 12 w 31"/>
                  <a:gd name="T23" fmla="*/ 17 h 27"/>
                  <a:gd name="T24" fmla="*/ 14 w 31"/>
                  <a:gd name="T25" fmla="*/ 18 h 27"/>
                  <a:gd name="T26" fmla="*/ 11 w 31"/>
                  <a:gd name="T27" fmla="*/ 19 h 27"/>
                  <a:gd name="T28" fmla="*/ 12 w 31"/>
                  <a:gd name="T29" fmla="*/ 18 h 27"/>
                  <a:gd name="T30" fmla="*/ 10 w 31"/>
                  <a:gd name="T31" fmla="*/ 18 h 27"/>
                  <a:gd name="T32" fmla="*/ 9 w 31"/>
                  <a:gd name="T33" fmla="*/ 20 h 27"/>
                  <a:gd name="T34" fmla="*/ 6 w 31"/>
                  <a:gd name="T35" fmla="*/ 22 h 27"/>
                  <a:gd name="T36" fmla="*/ 8 w 31"/>
                  <a:gd name="T37" fmla="*/ 23 h 27"/>
                  <a:gd name="T38" fmla="*/ 7 w 31"/>
                  <a:gd name="T39" fmla="*/ 23 h 27"/>
                  <a:gd name="T40" fmla="*/ 8 w 31"/>
                  <a:gd name="T41" fmla="*/ 24 h 27"/>
                  <a:gd name="T42" fmla="*/ 8 w 31"/>
                  <a:gd name="T43" fmla="*/ 24 h 27"/>
                  <a:gd name="T44" fmla="*/ 3 w 31"/>
                  <a:gd name="T45" fmla="*/ 25 h 27"/>
                  <a:gd name="T46" fmla="*/ 0 w 31"/>
                  <a:gd name="T47" fmla="*/ 27 h 27"/>
                  <a:gd name="T48" fmla="*/ 6 w 31"/>
                  <a:gd name="T49" fmla="*/ 20 h 27"/>
                  <a:gd name="T50" fmla="*/ 7 w 31"/>
                  <a:gd name="T51" fmla="*/ 21 h 27"/>
                  <a:gd name="T52" fmla="*/ 11 w 31"/>
                  <a:gd name="T53" fmla="*/ 15 h 27"/>
                  <a:gd name="T54" fmla="*/ 10 w 31"/>
                  <a:gd name="T55" fmla="*/ 15 h 27"/>
                  <a:gd name="T56" fmla="*/ 12 w 31"/>
                  <a:gd name="T57" fmla="*/ 13 h 27"/>
                  <a:gd name="T58" fmla="*/ 14 w 31"/>
                  <a:gd name="T59" fmla="*/ 14 h 27"/>
                  <a:gd name="T60" fmla="*/ 14 w 31"/>
                  <a:gd name="T61" fmla="*/ 13 h 27"/>
                  <a:gd name="T62" fmla="*/ 14 w 31"/>
                  <a:gd name="T63" fmla="*/ 12 h 27"/>
                  <a:gd name="T64" fmla="*/ 16 w 31"/>
                  <a:gd name="T65" fmla="*/ 11 h 27"/>
                  <a:gd name="T66" fmla="*/ 16 w 31"/>
                  <a:gd name="T67" fmla="*/ 11 h 27"/>
                  <a:gd name="T68" fmla="*/ 17 w 31"/>
                  <a:gd name="T69" fmla="*/ 9 h 27"/>
                  <a:gd name="T70" fmla="*/ 20 w 31"/>
                  <a:gd name="T71" fmla="*/ 7 h 27"/>
                  <a:gd name="T72" fmla="*/ 19 w 31"/>
                  <a:gd name="T73" fmla="*/ 7 h 27"/>
                  <a:gd name="T74" fmla="*/ 21 w 31"/>
                  <a:gd name="T75" fmla="*/ 4 h 27"/>
                  <a:gd name="T76" fmla="*/ 29 w 31"/>
                  <a:gd name="T77" fmla="*/ 1 h 27"/>
                  <a:gd name="T78" fmla="*/ 31 w 31"/>
                  <a:gd name="T79" fmla="*/ 1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7">
                    <a:moveTo>
                      <a:pt x="31" y="1"/>
                    </a:moveTo>
                    <a:cubicBezTo>
                      <a:pt x="31" y="2"/>
                      <a:pt x="30" y="1"/>
                      <a:pt x="29" y="2"/>
                    </a:cubicBezTo>
                    <a:cubicBezTo>
                      <a:pt x="27" y="4"/>
                      <a:pt x="27" y="4"/>
                      <a:pt x="27" y="4"/>
                    </a:cubicBezTo>
                    <a:cubicBezTo>
                      <a:pt x="28" y="4"/>
                      <a:pt x="28" y="4"/>
                      <a:pt x="28" y="4"/>
                    </a:cubicBezTo>
                    <a:cubicBezTo>
                      <a:pt x="24" y="4"/>
                      <a:pt x="24" y="8"/>
                      <a:pt x="21" y="8"/>
                    </a:cubicBezTo>
                    <a:cubicBezTo>
                      <a:pt x="20" y="9"/>
                      <a:pt x="19" y="9"/>
                      <a:pt x="19" y="10"/>
                    </a:cubicBezTo>
                    <a:cubicBezTo>
                      <a:pt x="20" y="11"/>
                      <a:pt x="20" y="10"/>
                      <a:pt x="21" y="10"/>
                    </a:cubicBezTo>
                    <a:cubicBezTo>
                      <a:pt x="21" y="12"/>
                      <a:pt x="16" y="11"/>
                      <a:pt x="16" y="13"/>
                    </a:cubicBezTo>
                    <a:cubicBezTo>
                      <a:pt x="17" y="14"/>
                      <a:pt x="17" y="14"/>
                      <a:pt x="17" y="14"/>
                    </a:cubicBezTo>
                    <a:cubicBezTo>
                      <a:pt x="14" y="16"/>
                      <a:pt x="14" y="16"/>
                      <a:pt x="14" y="16"/>
                    </a:cubicBezTo>
                    <a:cubicBezTo>
                      <a:pt x="14" y="16"/>
                      <a:pt x="13" y="16"/>
                      <a:pt x="13" y="16"/>
                    </a:cubicBezTo>
                    <a:cubicBezTo>
                      <a:pt x="12" y="16"/>
                      <a:pt x="12" y="17"/>
                      <a:pt x="12" y="17"/>
                    </a:cubicBezTo>
                    <a:cubicBezTo>
                      <a:pt x="12" y="18"/>
                      <a:pt x="14" y="17"/>
                      <a:pt x="14" y="18"/>
                    </a:cubicBezTo>
                    <a:cubicBezTo>
                      <a:pt x="14" y="19"/>
                      <a:pt x="12" y="19"/>
                      <a:pt x="11" y="19"/>
                    </a:cubicBezTo>
                    <a:cubicBezTo>
                      <a:pt x="11" y="19"/>
                      <a:pt x="12" y="19"/>
                      <a:pt x="12" y="18"/>
                    </a:cubicBezTo>
                    <a:cubicBezTo>
                      <a:pt x="12" y="17"/>
                      <a:pt x="11" y="17"/>
                      <a:pt x="10" y="18"/>
                    </a:cubicBezTo>
                    <a:cubicBezTo>
                      <a:pt x="10" y="18"/>
                      <a:pt x="9" y="19"/>
                      <a:pt x="9" y="20"/>
                    </a:cubicBezTo>
                    <a:cubicBezTo>
                      <a:pt x="8" y="20"/>
                      <a:pt x="7" y="21"/>
                      <a:pt x="6" y="22"/>
                    </a:cubicBezTo>
                    <a:cubicBezTo>
                      <a:pt x="8" y="23"/>
                      <a:pt x="8" y="23"/>
                      <a:pt x="8" y="23"/>
                    </a:cubicBezTo>
                    <a:cubicBezTo>
                      <a:pt x="7" y="23"/>
                      <a:pt x="7" y="23"/>
                      <a:pt x="7" y="23"/>
                    </a:cubicBezTo>
                    <a:cubicBezTo>
                      <a:pt x="7" y="24"/>
                      <a:pt x="7" y="24"/>
                      <a:pt x="8" y="24"/>
                    </a:cubicBezTo>
                    <a:cubicBezTo>
                      <a:pt x="8" y="24"/>
                      <a:pt x="8" y="24"/>
                      <a:pt x="8" y="24"/>
                    </a:cubicBezTo>
                    <a:cubicBezTo>
                      <a:pt x="4" y="23"/>
                      <a:pt x="6" y="27"/>
                      <a:pt x="3" y="25"/>
                    </a:cubicBezTo>
                    <a:cubicBezTo>
                      <a:pt x="0" y="27"/>
                      <a:pt x="0" y="27"/>
                      <a:pt x="0" y="27"/>
                    </a:cubicBezTo>
                    <a:cubicBezTo>
                      <a:pt x="0" y="24"/>
                      <a:pt x="6" y="24"/>
                      <a:pt x="6" y="20"/>
                    </a:cubicBezTo>
                    <a:cubicBezTo>
                      <a:pt x="7" y="21"/>
                      <a:pt x="7" y="21"/>
                      <a:pt x="7" y="21"/>
                    </a:cubicBezTo>
                    <a:cubicBezTo>
                      <a:pt x="7" y="18"/>
                      <a:pt x="12" y="18"/>
                      <a:pt x="11" y="15"/>
                    </a:cubicBezTo>
                    <a:cubicBezTo>
                      <a:pt x="10" y="15"/>
                      <a:pt x="10" y="15"/>
                      <a:pt x="10" y="15"/>
                    </a:cubicBezTo>
                    <a:cubicBezTo>
                      <a:pt x="10" y="15"/>
                      <a:pt x="11" y="14"/>
                      <a:pt x="12" y="13"/>
                    </a:cubicBezTo>
                    <a:cubicBezTo>
                      <a:pt x="13" y="13"/>
                      <a:pt x="13" y="14"/>
                      <a:pt x="14" y="14"/>
                    </a:cubicBezTo>
                    <a:cubicBezTo>
                      <a:pt x="14" y="13"/>
                      <a:pt x="14" y="13"/>
                      <a:pt x="14" y="13"/>
                    </a:cubicBezTo>
                    <a:cubicBezTo>
                      <a:pt x="14" y="12"/>
                      <a:pt x="14" y="12"/>
                      <a:pt x="14" y="12"/>
                    </a:cubicBezTo>
                    <a:cubicBezTo>
                      <a:pt x="14" y="13"/>
                      <a:pt x="16" y="13"/>
                      <a:pt x="16" y="11"/>
                    </a:cubicBezTo>
                    <a:cubicBezTo>
                      <a:pt x="16" y="11"/>
                      <a:pt x="16" y="11"/>
                      <a:pt x="16" y="11"/>
                    </a:cubicBezTo>
                    <a:cubicBezTo>
                      <a:pt x="17" y="11"/>
                      <a:pt x="16" y="10"/>
                      <a:pt x="17" y="9"/>
                    </a:cubicBezTo>
                    <a:cubicBezTo>
                      <a:pt x="18" y="9"/>
                      <a:pt x="19" y="8"/>
                      <a:pt x="20" y="7"/>
                    </a:cubicBezTo>
                    <a:cubicBezTo>
                      <a:pt x="20" y="7"/>
                      <a:pt x="19" y="6"/>
                      <a:pt x="19" y="7"/>
                    </a:cubicBezTo>
                    <a:cubicBezTo>
                      <a:pt x="19" y="5"/>
                      <a:pt x="22" y="6"/>
                      <a:pt x="21" y="4"/>
                    </a:cubicBezTo>
                    <a:cubicBezTo>
                      <a:pt x="24" y="4"/>
                      <a:pt x="26" y="0"/>
                      <a:pt x="29" y="1"/>
                    </a:cubicBezTo>
                    <a:cubicBezTo>
                      <a:pt x="29" y="0"/>
                      <a:pt x="30" y="0"/>
                      <a:pt x="3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6" name="Freeform 1973">
                <a:extLst>
                  <a:ext uri="{FF2B5EF4-FFF2-40B4-BE49-F238E27FC236}">
                    <a16:creationId xmlns:a16="http://schemas.microsoft.com/office/drawing/2014/main" id="{17C8C137-25E2-4943-B654-52C2A6805F21}"/>
                  </a:ext>
                </a:extLst>
              </p:cNvPr>
              <p:cNvSpPr/>
              <p:nvPr/>
            </p:nvSpPr>
            <p:spPr bwMode="auto">
              <a:xfrm>
                <a:off x="2886" y="2107"/>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0"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7" name="Freeform 1974">
                <a:extLst>
                  <a:ext uri="{FF2B5EF4-FFF2-40B4-BE49-F238E27FC236}">
                    <a16:creationId xmlns:a16="http://schemas.microsoft.com/office/drawing/2014/main" id="{EF3132D2-1AB3-4BA2-ACF1-76A900589E79}"/>
                  </a:ext>
                </a:extLst>
              </p:cNvPr>
              <p:cNvSpPr/>
              <p:nvPr/>
            </p:nvSpPr>
            <p:spPr bwMode="auto">
              <a:xfrm>
                <a:off x="3535" y="2107"/>
                <a:ext cx="19" cy="11"/>
              </a:xfrm>
              <a:custGeom>
                <a:gdLst>
                  <a:gd name="T0" fmla="*/ 6 w 7"/>
                  <a:gd name="T1" fmla="*/ 0 h 4"/>
                  <a:gd name="T2" fmla="*/ 7 w 7"/>
                  <a:gd name="T3" fmla="*/ 0 h 4"/>
                  <a:gd name="T4" fmla="*/ 5 w 7"/>
                  <a:gd name="T5" fmla="*/ 1 h 4"/>
                  <a:gd name="T6" fmla="*/ 5 w 7"/>
                  <a:gd name="T7" fmla="*/ 0 h 4"/>
                  <a:gd name="T8" fmla="*/ 3 w 7"/>
                  <a:gd name="T9" fmla="*/ 1 h 4"/>
                  <a:gd name="T10" fmla="*/ 4 w 7"/>
                  <a:gd name="T11" fmla="*/ 2 h 4"/>
                  <a:gd name="T12" fmla="*/ 2 w 7"/>
                  <a:gd name="T13" fmla="*/ 3 h 4"/>
                  <a:gd name="T14" fmla="*/ 1 w 7"/>
                  <a:gd name="T15" fmla="*/ 3 h 4"/>
                  <a:gd name="T16" fmla="*/ 2 w 7"/>
                  <a:gd name="T17" fmla="*/ 2 h 4"/>
                  <a:gd name="T18" fmla="*/ 3 w 7"/>
                  <a:gd name="T19" fmla="*/ 2 h 4"/>
                  <a:gd name="T20" fmla="*/ 0 w 7"/>
                  <a:gd name="T21" fmla="*/ 2 h 4"/>
                  <a:gd name="T22" fmla="*/ 1 w 7"/>
                  <a:gd name="T23" fmla="*/ 2 h 4"/>
                  <a:gd name="T24" fmla="*/ 1 w 7"/>
                  <a:gd name="T25" fmla="*/ 0 h 4"/>
                  <a:gd name="T26" fmla="*/ 2 w 7"/>
                  <a:gd name="T27" fmla="*/ 0 h 4"/>
                  <a:gd name="T28" fmla="*/ 2 w 7"/>
                  <a:gd name="T29" fmla="*/ 0 h 4"/>
                  <a:gd name="T30" fmla="*/ 6 w 7"/>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6" y="0"/>
                      <a:pt x="6" y="0"/>
                      <a:pt x="7" y="0"/>
                    </a:cubicBezTo>
                    <a:cubicBezTo>
                      <a:pt x="5" y="1"/>
                      <a:pt x="5" y="1"/>
                      <a:pt x="5" y="1"/>
                    </a:cubicBezTo>
                    <a:cubicBezTo>
                      <a:pt x="5" y="0"/>
                      <a:pt x="5" y="0"/>
                      <a:pt x="5" y="0"/>
                    </a:cubicBezTo>
                    <a:cubicBezTo>
                      <a:pt x="4" y="0"/>
                      <a:pt x="4" y="1"/>
                      <a:pt x="3" y="1"/>
                    </a:cubicBezTo>
                    <a:cubicBezTo>
                      <a:pt x="4" y="2"/>
                      <a:pt x="4" y="2"/>
                      <a:pt x="4" y="2"/>
                    </a:cubicBezTo>
                    <a:cubicBezTo>
                      <a:pt x="4" y="3"/>
                      <a:pt x="3" y="3"/>
                      <a:pt x="2" y="3"/>
                    </a:cubicBezTo>
                    <a:cubicBezTo>
                      <a:pt x="1" y="3"/>
                      <a:pt x="1" y="3"/>
                      <a:pt x="1" y="3"/>
                    </a:cubicBezTo>
                    <a:cubicBezTo>
                      <a:pt x="1" y="4"/>
                      <a:pt x="2" y="3"/>
                      <a:pt x="2" y="2"/>
                    </a:cubicBezTo>
                    <a:cubicBezTo>
                      <a:pt x="2" y="2"/>
                      <a:pt x="3" y="2"/>
                      <a:pt x="3" y="2"/>
                    </a:cubicBezTo>
                    <a:cubicBezTo>
                      <a:pt x="2" y="0"/>
                      <a:pt x="0" y="4"/>
                      <a:pt x="0" y="2"/>
                    </a:cubicBezTo>
                    <a:cubicBezTo>
                      <a:pt x="1" y="2"/>
                      <a:pt x="1" y="2"/>
                      <a:pt x="1" y="2"/>
                    </a:cubicBezTo>
                    <a:cubicBezTo>
                      <a:pt x="1" y="0"/>
                      <a:pt x="1" y="0"/>
                      <a:pt x="1" y="0"/>
                    </a:cubicBezTo>
                    <a:cubicBezTo>
                      <a:pt x="1" y="0"/>
                      <a:pt x="1" y="1"/>
                      <a:pt x="2" y="0"/>
                    </a:cubicBezTo>
                    <a:cubicBezTo>
                      <a:pt x="2" y="0"/>
                      <a:pt x="2" y="0"/>
                      <a:pt x="2" y="0"/>
                    </a:cubicBezTo>
                    <a:cubicBezTo>
                      <a:pt x="4"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8" name="Freeform 1975">
                <a:extLst>
                  <a:ext uri="{FF2B5EF4-FFF2-40B4-BE49-F238E27FC236}">
                    <a16:creationId xmlns:a16="http://schemas.microsoft.com/office/drawing/2014/main" id="{F0CDE119-6948-46E1-9EFF-8F1B89C61B5C}"/>
                  </a:ext>
                </a:extLst>
              </p:cNvPr>
              <p:cNvSpPr/>
              <p:nvPr/>
            </p:nvSpPr>
            <p:spPr bwMode="auto">
              <a:xfrm>
                <a:off x="3476" y="2104"/>
                <a:ext cx="11" cy="8"/>
              </a:xfrm>
              <a:custGeom>
                <a:gdLst>
                  <a:gd name="T0" fmla="*/ 4 w 4"/>
                  <a:gd name="T1" fmla="*/ 1 h 3"/>
                  <a:gd name="T2" fmla="*/ 2 w 4"/>
                  <a:gd name="T3" fmla="*/ 2 h 3"/>
                  <a:gd name="T4" fmla="*/ 2 w 4"/>
                  <a:gd name="T5" fmla="*/ 3 h 3"/>
                  <a:gd name="T6" fmla="*/ 1 w 4"/>
                  <a:gd name="T7" fmla="*/ 2 h 3"/>
                  <a:gd name="T8" fmla="*/ 0 w 4"/>
                  <a:gd name="T9" fmla="*/ 3 h 3"/>
                  <a:gd name="T10" fmla="*/ 2 w 4"/>
                  <a:gd name="T11" fmla="*/ 1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2" y="2"/>
                      <a:pt x="2" y="2"/>
                    </a:cubicBezTo>
                    <a:cubicBezTo>
                      <a:pt x="2" y="3"/>
                      <a:pt x="2" y="3"/>
                      <a:pt x="2" y="3"/>
                    </a:cubicBezTo>
                    <a:cubicBezTo>
                      <a:pt x="2" y="3"/>
                      <a:pt x="1" y="3"/>
                      <a:pt x="1" y="2"/>
                    </a:cubicBezTo>
                    <a:cubicBezTo>
                      <a:pt x="0" y="3"/>
                      <a:pt x="0" y="3"/>
                      <a:pt x="0" y="3"/>
                    </a:cubicBezTo>
                    <a:cubicBezTo>
                      <a:pt x="0" y="3"/>
                      <a:pt x="0" y="0"/>
                      <a:pt x="2" y="1"/>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9" name="Freeform 1976">
                <a:extLst>
                  <a:ext uri="{FF2B5EF4-FFF2-40B4-BE49-F238E27FC236}">
                    <a16:creationId xmlns:a16="http://schemas.microsoft.com/office/drawing/2014/main" id="{78C06D5F-7D31-4F60-BC3A-5A1D71BDEAFB}"/>
                  </a:ext>
                </a:extLst>
              </p:cNvPr>
              <p:cNvSpPr/>
              <p:nvPr/>
            </p:nvSpPr>
            <p:spPr bwMode="auto">
              <a:xfrm>
                <a:off x="3495" y="2107"/>
                <a:ext cx="5" cy="5"/>
              </a:xfrm>
              <a:custGeom>
                <a:gdLst>
                  <a:gd name="T0" fmla="*/ 1 w 2"/>
                  <a:gd name="T1" fmla="*/ 2 h 2"/>
                  <a:gd name="T2" fmla="*/ 1 w 2"/>
                  <a:gd name="T3" fmla="*/ 2 h 2"/>
                  <a:gd name="T4" fmla="*/ 1 w 2"/>
                  <a:gd name="T5" fmla="*/ 1 h 2"/>
                  <a:gd name="T6" fmla="*/ 0 w 2"/>
                  <a:gd name="T7" fmla="*/ 0 h 2"/>
                  <a:gd name="T8" fmla="*/ 1 w 2"/>
                  <a:gd name="T9" fmla="*/ 0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2"/>
                      <a:pt x="1" y="2"/>
                      <a:pt x="1" y="1"/>
                    </a:cubicBezTo>
                    <a:cubicBezTo>
                      <a:pt x="0" y="0"/>
                      <a:pt x="0" y="0"/>
                      <a:pt x="0" y="0"/>
                    </a:cubicBezTo>
                    <a:cubicBezTo>
                      <a:pt x="1" y="0"/>
                      <a:pt x="1" y="0"/>
                      <a:pt x="1" y="0"/>
                    </a:cubicBezTo>
                    <a:cubicBezTo>
                      <a:pt x="1"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0" name="Freeform 1977">
                <a:extLst>
                  <a:ext uri="{FF2B5EF4-FFF2-40B4-BE49-F238E27FC236}">
                    <a16:creationId xmlns:a16="http://schemas.microsoft.com/office/drawing/2014/main" id="{3E57B51A-B1A4-466D-903E-0A3D93D9DB3D}"/>
                  </a:ext>
                </a:extLst>
              </p:cNvPr>
              <p:cNvSpPr/>
              <p:nvPr/>
            </p:nvSpPr>
            <p:spPr bwMode="auto">
              <a:xfrm>
                <a:off x="2346" y="2107"/>
                <a:ext cx="8" cy="8"/>
              </a:xfrm>
              <a:custGeom>
                <a:gdLst>
                  <a:gd name="T0" fmla="*/ 3 w 3"/>
                  <a:gd name="T1" fmla="*/ 1 h 3"/>
                  <a:gd name="T2" fmla="*/ 0 w 3"/>
                  <a:gd name="T3" fmla="*/ 2 h 3"/>
                  <a:gd name="T4" fmla="*/ 0 w 3"/>
                  <a:gd name="T5" fmla="*/ 1 h 3"/>
                  <a:gd name="T6" fmla="*/ 1 w 3"/>
                  <a:gd name="T7" fmla="*/ 2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3"/>
                      <a:pt x="1" y="1"/>
                      <a:pt x="0" y="2"/>
                    </a:cubicBezTo>
                    <a:cubicBezTo>
                      <a:pt x="0" y="1"/>
                      <a:pt x="0" y="1"/>
                      <a:pt x="0" y="1"/>
                    </a:cubicBezTo>
                    <a:cubicBezTo>
                      <a:pt x="1" y="2"/>
                      <a:pt x="1" y="2"/>
                      <a:pt x="1" y="2"/>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1" name="Freeform 1978">
                <a:extLst>
                  <a:ext uri="{FF2B5EF4-FFF2-40B4-BE49-F238E27FC236}">
                    <a16:creationId xmlns:a16="http://schemas.microsoft.com/office/drawing/2014/main" id="{2CD6D8A7-A38F-443F-9B91-8E1018A9EA92}"/>
                  </a:ext>
                </a:extLst>
              </p:cNvPr>
              <p:cNvSpPr/>
              <p:nvPr/>
            </p:nvSpPr>
            <p:spPr bwMode="auto">
              <a:xfrm>
                <a:off x="3356" y="2104"/>
                <a:ext cx="27" cy="14"/>
              </a:xfrm>
              <a:custGeom>
                <a:gdLst>
                  <a:gd name="T0" fmla="*/ 10 w 10"/>
                  <a:gd name="T1" fmla="*/ 1 h 5"/>
                  <a:gd name="T2" fmla="*/ 6 w 10"/>
                  <a:gd name="T3" fmla="*/ 5 h 5"/>
                  <a:gd name="T4" fmla="*/ 3 w 10"/>
                  <a:gd name="T5" fmla="*/ 3 h 5"/>
                  <a:gd name="T6" fmla="*/ 3 w 10"/>
                  <a:gd name="T7" fmla="*/ 4 h 5"/>
                  <a:gd name="T8" fmla="*/ 0 w 10"/>
                  <a:gd name="T9" fmla="*/ 3 h 5"/>
                  <a:gd name="T10" fmla="*/ 0 w 10"/>
                  <a:gd name="T11" fmla="*/ 2 h 5"/>
                  <a:gd name="T12" fmla="*/ 2 w 10"/>
                  <a:gd name="T13" fmla="*/ 3 h 5"/>
                  <a:gd name="T14" fmla="*/ 3 w 10"/>
                  <a:gd name="T15" fmla="*/ 3 h 5"/>
                  <a:gd name="T16" fmla="*/ 4 w 10"/>
                  <a:gd name="T17" fmla="*/ 2 h 5"/>
                  <a:gd name="T18" fmla="*/ 4 w 10"/>
                  <a:gd name="T19" fmla="*/ 3 h 5"/>
                  <a:gd name="T20" fmla="*/ 5 w 10"/>
                  <a:gd name="T21" fmla="*/ 2 h 5"/>
                  <a:gd name="T22" fmla="*/ 10 w 10"/>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10" y="1"/>
                    </a:moveTo>
                    <a:cubicBezTo>
                      <a:pt x="10" y="4"/>
                      <a:pt x="7" y="2"/>
                      <a:pt x="6" y="5"/>
                    </a:cubicBezTo>
                    <a:cubicBezTo>
                      <a:pt x="4" y="5"/>
                      <a:pt x="5" y="3"/>
                      <a:pt x="3" y="3"/>
                    </a:cubicBezTo>
                    <a:cubicBezTo>
                      <a:pt x="3" y="4"/>
                      <a:pt x="3" y="4"/>
                      <a:pt x="3" y="4"/>
                    </a:cubicBezTo>
                    <a:cubicBezTo>
                      <a:pt x="2" y="3"/>
                      <a:pt x="2" y="3"/>
                      <a:pt x="0" y="3"/>
                    </a:cubicBezTo>
                    <a:cubicBezTo>
                      <a:pt x="0" y="2"/>
                      <a:pt x="0" y="2"/>
                      <a:pt x="0" y="2"/>
                    </a:cubicBezTo>
                    <a:cubicBezTo>
                      <a:pt x="1" y="1"/>
                      <a:pt x="2" y="2"/>
                      <a:pt x="2" y="3"/>
                    </a:cubicBezTo>
                    <a:cubicBezTo>
                      <a:pt x="2" y="3"/>
                      <a:pt x="3" y="3"/>
                      <a:pt x="3" y="3"/>
                    </a:cubicBezTo>
                    <a:cubicBezTo>
                      <a:pt x="3" y="3"/>
                      <a:pt x="4" y="3"/>
                      <a:pt x="4" y="2"/>
                    </a:cubicBezTo>
                    <a:cubicBezTo>
                      <a:pt x="4" y="3"/>
                      <a:pt x="4" y="3"/>
                      <a:pt x="4" y="3"/>
                    </a:cubicBezTo>
                    <a:cubicBezTo>
                      <a:pt x="4" y="3"/>
                      <a:pt x="4" y="2"/>
                      <a:pt x="5" y="2"/>
                    </a:cubicBezTo>
                    <a:cubicBezTo>
                      <a:pt x="7" y="4"/>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2" name="Freeform 1979">
                <a:extLst>
                  <a:ext uri="{FF2B5EF4-FFF2-40B4-BE49-F238E27FC236}">
                    <a16:creationId xmlns:a16="http://schemas.microsoft.com/office/drawing/2014/main" id="{437173C9-56B9-4071-902D-7E182A6ECF44}"/>
                  </a:ext>
                </a:extLst>
              </p:cNvPr>
              <p:cNvSpPr/>
              <p:nvPr/>
            </p:nvSpPr>
            <p:spPr bwMode="auto">
              <a:xfrm>
                <a:off x="2870" y="2110"/>
                <a:ext cx="8" cy="2"/>
              </a:xfrm>
              <a:custGeom>
                <a:gdLst>
                  <a:gd name="T0" fmla="*/ 3 w 3"/>
                  <a:gd name="T1" fmla="*/ 0 h 1"/>
                  <a:gd name="T2" fmla="*/ 2 w 3"/>
                  <a:gd name="T3" fmla="*/ 1 h 1"/>
                  <a:gd name="T4" fmla="*/ 0 w 3"/>
                  <a:gd name="T5" fmla="*/ 0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0"/>
                      <a:pt x="1" y="1"/>
                      <a:pt x="2" y="1"/>
                    </a:cubicBezTo>
                    <a:cubicBezTo>
                      <a:pt x="1" y="1"/>
                      <a:pt x="1" y="1"/>
                      <a:pt x="0" y="0"/>
                    </a:cubicBezTo>
                    <a:cubicBezTo>
                      <a:pt x="1"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3" name="Freeform 1980">
                <a:extLst>
                  <a:ext uri="{FF2B5EF4-FFF2-40B4-BE49-F238E27FC236}">
                    <a16:creationId xmlns:a16="http://schemas.microsoft.com/office/drawing/2014/main" id="{72380D0D-1E5A-4AAE-9DE1-2DB353B418D8}"/>
                  </a:ext>
                </a:extLst>
              </p:cNvPr>
              <p:cNvSpPr/>
              <p:nvPr/>
            </p:nvSpPr>
            <p:spPr bwMode="auto">
              <a:xfrm>
                <a:off x="2074" y="2110"/>
                <a:ext cx="2" cy="5"/>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1"/>
                    </a:cubicBezTo>
                    <a:cubicBezTo>
                      <a:pt x="0" y="0"/>
                      <a:pt x="0" y="0"/>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4" name="Freeform 1981">
                <a:extLst>
                  <a:ext uri="{FF2B5EF4-FFF2-40B4-BE49-F238E27FC236}">
                    <a16:creationId xmlns:a16="http://schemas.microsoft.com/office/drawing/2014/main" id="{5863BAC2-2D6B-48E7-A07F-BE8864288B13}"/>
                  </a:ext>
                </a:extLst>
              </p:cNvPr>
              <p:cNvSpPr/>
              <p:nvPr/>
            </p:nvSpPr>
            <p:spPr bwMode="auto">
              <a:xfrm>
                <a:off x="3508" y="2110"/>
                <a:ext cx="24" cy="16"/>
              </a:xfrm>
              <a:custGeom>
                <a:gdLst>
                  <a:gd name="T0" fmla="*/ 3 w 9"/>
                  <a:gd name="T1" fmla="*/ 2 h 6"/>
                  <a:gd name="T2" fmla="*/ 4 w 9"/>
                  <a:gd name="T3" fmla="*/ 5 h 6"/>
                  <a:gd name="T4" fmla="*/ 5 w 9"/>
                  <a:gd name="T5" fmla="*/ 1 h 6"/>
                  <a:gd name="T6" fmla="*/ 8 w 9"/>
                  <a:gd name="T7" fmla="*/ 3 h 6"/>
                  <a:gd name="T8" fmla="*/ 8 w 9"/>
                  <a:gd name="T9" fmla="*/ 2 h 6"/>
                  <a:gd name="T10" fmla="*/ 9 w 9"/>
                  <a:gd name="T11" fmla="*/ 2 h 6"/>
                  <a:gd name="T12" fmla="*/ 3 w 9"/>
                  <a:gd name="T13" fmla="*/ 5 h 6"/>
                  <a:gd name="T14" fmla="*/ 0 w 9"/>
                  <a:gd name="T15" fmla="*/ 6 h 6"/>
                  <a:gd name="T16" fmla="*/ 1 w 9"/>
                  <a:gd name="T17" fmla="*/ 2 h 6"/>
                  <a:gd name="T18" fmla="*/ 4 w 9"/>
                  <a:gd name="T19" fmla="*/ 0 h 6"/>
                  <a:gd name="T20" fmla="*/ 3 w 9"/>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2"/>
                    </a:moveTo>
                    <a:cubicBezTo>
                      <a:pt x="4" y="3"/>
                      <a:pt x="2" y="5"/>
                      <a:pt x="4" y="5"/>
                    </a:cubicBezTo>
                    <a:cubicBezTo>
                      <a:pt x="4" y="3"/>
                      <a:pt x="4" y="2"/>
                      <a:pt x="5" y="1"/>
                    </a:cubicBezTo>
                    <a:cubicBezTo>
                      <a:pt x="7" y="2"/>
                      <a:pt x="6" y="3"/>
                      <a:pt x="8" y="3"/>
                    </a:cubicBezTo>
                    <a:cubicBezTo>
                      <a:pt x="8" y="3"/>
                      <a:pt x="8" y="3"/>
                      <a:pt x="8" y="2"/>
                    </a:cubicBezTo>
                    <a:cubicBezTo>
                      <a:pt x="9" y="2"/>
                      <a:pt x="9" y="2"/>
                      <a:pt x="9" y="2"/>
                    </a:cubicBezTo>
                    <a:cubicBezTo>
                      <a:pt x="9" y="4"/>
                      <a:pt x="5" y="5"/>
                      <a:pt x="3" y="5"/>
                    </a:cubicBezTo>
                    <a:cubicBezTo>
                      <a:pt x="3" y="4"/>
                      <a:pt x="1" y="6"/>
                      <a:pt x="0" y="6"/>
                    </a:cubicBezTo>
                    <a:cubicBezTo>
                      <a:pt x="0" y="4"/>
                      <a:pt x="0" y="3"/>
                      <a:pt x="1" y="2"/>
                    </a:cubicBezTo>
                    <a:cubicBezTo>
                      <a:pt x="2" y="2"/>
                      <a:pt x="4" y="1"/>
                      <a:pt x="4" y="0"/>
                    </a:cubicBezTo>
                    <a:cubicBezTo>
                      <a:pt x="5" y="2"/>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5" name="Freeform 1982">
                <a:extLst>
                  <a:ext uri="{FF2B5EF4-FFF2-40B4-BE49-F238E27FC236}">
                    <a16:creationId xmlns:a16="http://schemas.microsoft.com/office/drawing/2014/main" id="{CC330E89-CD07-4DE0-88A0-FE53435918B5}"/>
                  </a:ext>
                </a:extLst>
              </p:cNvPr>
              <p:cNvSpPr/>
              <p:nvPr/>
            </p:nvSpPr>
            <p:spPr bwMode="auto">
              <a:xfrm>
                <a:off x="2311" y="211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6" name="Freeform 1983">
                <a:extLst>
                  <a:ext uri="{FF2B5EF4-FFF2-40B4-BE49-F238E27FC236}">
                    <a16:creationId xmlns:a16="http://schemas.microsoft.com/office/drawing/2014/main" id="{C1D47CA7-21E7-4690-A048-ED7085C08E30}"/>
                  </a:ext>
                </a:extLst>
              </p:cNvPr>
              <p:cNvSpPr/>
              <p:nvPr/>
            </p:nvSpPr>
            <p:spPr bwMode="auto">
              <a:xfrm>
                <a:off x="2840" y="2112"/>
                <a:ext cx="19" cy="6"/>
              </a:xfrm>
              <a:custGeom>
                <a:gdLst>
                  <a:gd name="T0" fmla="*/ 7 w 7"/>
                  <a:gd name="T1" fmla="*/ 0 h 2"/>
                  <a:gd name="T2" fmla="*/ 2 w 7"/>
                  <a:gd name="T3" fmla="*/ 2 h 2"/>
                  <a:gd name="T4" fmla="*/ 0 w 7"/>
                  <a:gd name="T5" fmla="*/ 2 h 2"/>
                  <a:gd name="T6" fmla="*/ 1 w 7"/>
                  <a:gd name="T7" fmla="*/ 1 h 2"/>
                  <a:gd name="T8" fmla="*/ 5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1"/>
                      <a:pt x="3" y="1"/>
                      <a:pt x="2" y="2"/>
                    </a:cubicBezTo>
                    <a:cubicBezTo>
                      <a:pt x="2" y="1"/>
                      <a:pt x="1" y="2"/>
                      <a:pt x="0" y="2"/>
                    </a:cubicBezTo>
                    <a:cubicBezTo>
                      <a:pt x="2" y="2"/>
                      <a:pt x="1" y="1"/>
                      <a:pt x="1" y="1"/>
                    </a:cubicBezTo>
                    <a:cubicBezTo>
                      <a:pt x="3" y="1"/>
                      <a:pt x="4" y="0"/>
                      <a:pt x="5" y="0"/>
                    </a:cubicBezTo>
                    <a:cubicBezTo>
                      <a:pt x="6"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7" name="Freeform 1984">
                <a:extLst>
                  <a:ext uri="{FF2B5EF4-FFF2-40B4-BE49-F238E27FC236}">
                    <a16:creationId xmlns:a16="http://schemas.microsoft.com/office/drawing/2014/main" id="{CAF9D201-91D5-4EB9-898B-BD6A21B0AD68}"/>
                  </a:ext>
                </a:extLst>
              </p:cNvPr>
              <p:cNvSpPr/>
              <p:nvPr/>
            </p:nvSpPr>
            <p:spPr bwMode="auto">
              <a:xfrm>
                <a:off x="3468" y="2110"/>
                <a:ext cx="6" cy="5"/>
              </a:xfrm>
              <a:custGeom>
                <a:gdLst>
                  <a:gd name="T0" fmla="*/ 2 w 2"/>
                  <a:gd name="T1" fmla="*/ 1 h 2"/>
                  <a:gd name="T2" fmla="*/ 2 w 2"/>
                  <a:gd name="T3" fmla="*/ 2 h 2"/>
                  <a:gd name="T4" fmla="*/ 1 w 2"/>
                  <a:gd name="T5" fmla="*/ 2 h 2"/>
                  <a:gd name="T6" fmla="*/ 1 w 2"/>
                  <a:gd name="T7" fmla="*/ 2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2" y="2"/>
                    </a:cubicBezTo>
                    <a:cubicBezTo>
                      <a:pt x="1" y="2"/>
                      <a:pt x="1" y="2"/>
                      <a:pt x="1" y="2"/>
                    </a:cubicBezTo>
                    <a:cubicBezTo>
                      <a:pt x="1" y="2"/>
                      <a:pt x="1" y="2"/>
                      <a:pt x="1"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8" name="Freeform 1985">
                <a:extLst>
                  <a:ext uri="{FF2B5EF4-FFF2-40B4-BE49-F238E27FC236}">
                    <a16:creationId xmlns:a16="http://schemas.microsoft.com/office/drawing/2014/main" id="{89F6657C-6877-43C8-84CC-968D88829912}"/>
                  </a:ext>
                </a:extLst>
              </p:cNvPr>
              <p:cNvSpPr/>
              <p:nvPr/>
            </p:nvSpPr>
            <p:spPr bwMode="auto">
              <a:xfrm>
                <a:off x="2819" y="211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9" name="Freeform 1986">
                <a:extLst>
                  <a:ext uri="{FF2B5EF4-FFF2-40B4-BE49-F238E27FC236}">
                    <a16:creationId xmlns:a16="http://schemas.microsoft.com/office/drawing/2014/main" id="{3AF22D51-5862-478F-B644-E40DD23AE61B}"/>
                  </a:ext>
                </a:extLst>
              </p:cNvPr>
              <p:cNvSpPr/>
              <p:nvPr/>
            </p:nvSpPr>
            <p:spPr bwMode="auto">
              <a:xfrm>
                <a:off x="2814" y="2115"/>
                <a:ext cx="2" cy="5"/>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0" name="Freeform 1987">
                <a:extLst>
                  <a:ext uri="{FF2B5EF4-FFF2-40B4-BE49-F238E27FC236}">
                    <a16:creationId xmlns:a16="http://schemas.microsoft.com/office/drawing/2014/main" id="{2434EFAE-FD46-4292-B6D5-B571DE0769B3}"/>
                  </a:ext>
                </a:extLst>
              </p:cNvPr>
              <p:cNvSpPr/>
              <p:nvPr/>
            </p:nvSpPr>
            <p:spPr bwMode="auto">
              <a:xfrm>
                <a:off x="2864" y="2115"/>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1" name="Freeform 1988">
                <a:extLst>
                  <a:ext uri="{FF2B5EF4-FFF2-40B4-BE49-F238E27FC236}">
                    <a16:creationId xmlns:a16="http://schemas.microsoft.com/office/drawing/2014/main" id="{04A258DA-9D42-4661-8664-E81BAF047527}"/>
                  </a:ext>
                </a:extLst>
              </p:cNvPr>
              <p:cNvSpPr/>
              <p:nvPr/>
            </p:nvSpPr>
            <p:spPr bwMode="auto">
              <a:xfrm>
                <a:off x="3466" y="2115"/>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2" name="Freeform 1989">
                <a:extLst>
                  <a:ext uri="{FF2B5EF4-FFF2-40B4-BE49-F238E27FC236}">
                    <a16:creationId xmlns:a16="http://schemas.microsoft.com/office/drawing/2014/main" id="{BEEF0889-F530-4C0B-8FB1-18303309C237}"/>
                  </a:ext>
                </a:extLst>
              </p:cNvPr>
              <p:cNvSpPr/>
              <p:nvPr/>
            </p:nvSpPr>
            <p:spPr bwMode="auto">
              <a:xfrm>
                <a:off x="2309" y="2115"/>
                <a:ext cx="16" cy="8"/>
              </a:xfrm>
              <a:custGeom>
                <a:gdLst>
                  <a:gd name="T0" fmla="*/ 6 w 6"/>
                  <a:gd name="T1" fmla="*/ 1 h 3"/>
                  <a:gd name="T2" fmla="*/ 1 w 6"/>
                  <a:gd name="T3" fmla="*/ 2 h 3"/>
                  <a:gd name="T4" fmla="*/ 0 w 6"/>
                  <a:gd name="T5" fmla="*/ 2 h 3"/>
                  <a:gd name="T6" fmla="*/ 1 w 6"/>
                  <a:gd name="T7" fmla="*/ 1 h 3"/>
                  <a:gd name="T8" fmla="*/ 0 w 6"/>
                  <a:gd name="T9" fmla="*/ 0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5" y="1"/>
                      <a:pt x="2" y="1"/>
                      <a:pt x="1" y="2"/>
                    </a:cubicBezTo>
                    <a:cubicBezTo>
                      <a:pt x="0" y="2"/>
                      <a:pt x="0" y="2"/>
                      <a:pt x="0" y="2"/>
                    </a:cubicBezTo>
                    <a:cubicBezTo>
                      <a:pt x="1" y="1"/>
                      <a:pt x="1" y="1"/>
                      <a:pt x="1" y="1"/>
                    </a:cubicBezTo>
                    <a:cubicBezTo>
                      <a:pt x="0" y="0"/>
                      <a:pt x="0" y="0"/>
                      <a:pt x="0" y="0"/>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3" name="Freeform 1990">
                <a:extLst>
                  <a:ext uri="{FF2B5EF4-FFF2-40B4-BE49-F238E27FC236}">
                    <a16:creationId xmlns:a16="http://schemas.microsoft.com/office/drawing/2014/main" id="{A617FD74-7BE8-48E0-8505-CAA08BEA6510}"/>
                  </a:ext>
                </a:extLst>
              </p:cNvPr>
              <p:cNvSpPr/>
              <p:nvPr/>
            </p:nvSpPr>
            <p:spPr bwMode="auto">
              <a:xfrm>
                <a:off x="2803" y="2112"/>
                <a:ext cx="35" cy="14"/>
              </a:xfrm>
              <a:custGeom>
                <a:gdLst>
                  <a:gd name="T0" fmla="*/ 9 w 13"/>
                  <a:gd name="T1" fmla="*/ 2 h 5"/>
                  <a:gd name="T2" fmla="*/ 13 w 13"/>
                  <a:gd name="T3" fmla="*/ 3 h 5"/>
                  <a:gd name="T4" fmla="*/ 8 w 13"/>
                  <a:gd name="T5" fmla="*/ 4 h 5"/>
                  <a:gd name="T6" fmla="*/ 5 w 13"/>
                  <a:gd name="T7" fmla="*/ 5 h 5"/>
                  <a:gd name="T8" fmla="*/ 1 w 13"/>
                  <a:gd name="T9" fmla="*/ 4 h 5"/>
                  <a:gd name="T10" fmla="*/ 0 w 13"/>
                  <a:gd name="T11" fmla="*/ 3 h 5"/>
                  <a:gd name="T12" fmla="*/ 3 w 13"/>
                  <a:gd name="T13" fmla="*/ 2 h 5"/>
                  <a:gd name="T14" fmla="*/ 4 w 13"/>
                  <a:gd name="T15" fmla="*/ 4 h 5"/>
                  <a:gd name="T16" fmla="*/ 5 w 13"/>
                  <a:gd name="T17" fmla="*/ 4 h 5"/>
                  <a:gd name="T18" fmla="*/ 5 w 13"/>
                  <a:gd name="T19" fmla="*/ 3 h 5"/>
                  <a:gd name="T20" fmla="*/ 9 w 13"/>
                  <a:gd name="T21" fmla="*/ 1 h 5"/>
                  <a:gd name="T22" fmla="*/ 9 w 13"/>
                  <a:gd name="T23" fmla="*/ 1 h 5"/>
                  <a:gd name="T24" fmla="*/ 9 w 13"/>
                  <a:gd name="T25"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9" y="2"/>
                    </a:moveTo>
                    <a:cubicBezTo>
                      <a:pt x="11" y="4"/>
                      <a:pt x="12" y="0"/>
                      <a:pt x="13" y="3"/>
                    </a:cubicBezTo>
                    <a:cubicBezTo>
                      <a:pt x="11" y="2"/>
                      <a:pt x="10" y="5"/>
                      <a:pt x="8" y="4"/>
                    </a:cubicBezTo>
                    <a:cubicBezTo>
                      <a:pt x="7" y="5"/>
                      <a:pt x="6" y="3"/>
                      <a:pt x="5" y="5"/>
                    </a:cubicBezTo>
                    <a:cubicBezTo>
                      <a:pt x="4" y="4"/>
                      <a:pt x="3" y="3"/>
                      <a:pt x="1" y="4"/>
                    </a:cubicBezTo>
                    <a:cubicBezTo>
                      <a:pt x="1" y="3"/>
                      <a:pt x="0" y="4"/>
                      <a:pt x="0" y="3"/>
                    </a:cubicBezTo>
                    <a:cubicBezTo>
                      <a:pt x="1" y="2"/>
                      <a:pt x="2" y="2"/>
                      <a:pt x="3" y="2"/>
                    </a:cubicBezTo>
                    <a:cubicBezTo>
                      <a:pt x="4" y="3"/>
                      <a:pt x="4" y="3"/>
                      <a:pt x="4" y="4"/>
                    </a:cubicBezTo>
                    <a:cubicBezTo>
                      <a:pt x="4" y="4"/>
                      <a:pt x="5" y="4"/>
                      <a:pt x="5" y="4"/>
                    </a:cubicBezTo>
                    <a:cubicBezTo>
                      <a:pt x="5" y="3"/>
                      <a:pt x="5" y="3"/>
                      <a:pt x="5" y="3"/>
                    </a:cubicBezTo>
                    <a:cubicBezTo>
                      <a:pt x="6" y="2"/>
                      <a:pt x="9" y="4"/>
                      <a:pt x="9" y="1"/>
                    </a:cubicBezTo>
                    <a:cubicBezTo>
                      <a:pt x="9" y="1"/>
                      <a:pt x="9"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4" name="Freeform 1991">
                <a:extLst>
                  <a:ext uri="{FF2B5EF4-FFF2-40B4-BE49-F238E27FC236}">
                    <a16:creationId xmlns:a16="http://schemas.microsoft.com/office/drawing/2014/main" id="{54A42955-C043-422A-A6DC-86C46C558AE6}"/>
                  </a:ext>
                </a:extLst>
              </p:cNvPr>
              <p:cNvSpPr/>
              <p:nvPr/>
            </p:nvSpPr>
            <p:spPr bwMode="auto">
              <a:xfrm>
                <a:off x="3030" y="2112"/>
                <a:ext cx="315" cy="78"/>
              </a:xfrm>
              <a:custGeom>
                <a:gdLst>
                  <a:gd name="T0" fmla="*/ 112 w 118"/>
                  <a:gd name="T1" fmla="*/ 3 h 29"/>
                  <a:gd name="T2" fmla="*/ 106 w 118"/>
                  <a:gd name="T3" fmla="*/ 4 h 29"/>
                  <a:gd name="T4" fmla="*/ 91 w 118"/>
                  <a:gd name="T5" fmla="*/ 9 h 29"/>
                  <a:gd name="T6" fmla="*/ 75 w 118"/>
                  <a:gd name="T7" fmla="*/ 11 h 29"/>
                  <a:gd name="T8" fmla="*/ 59 w 118"/>
                  <a:gd name="T9" fmla="*/ 14 h 29"/>
                  <a:gd name="T10" fmla="*/ 56 w 118"/>
                  <a:gd name="T11" fmla="*/ 16 h 29"/>
                  <a:gd name="T12" fmla="*/ 65 w 118"/>
                  <a:gd name="T13" fmla="*/ 16 h 29"/>
                  <a:gd name="T14" fmla="*/ 67 w 118"/>
                  <a:gd name="T15" fmla="*/ 16 h 29"/>
                  <a:gd name="T16" fmla="*/ 73 w 118"/>
                  <a:gd name="T17" fmla="*/ 13 h 29"/>
                  <a:gd name="T18" fmla="*/ 74 w 118"/>
                  <a:gd name="T19" fmla="*/ 16 h 29"/>
                  <a:gd name="T20" fmla="*/ 71 w 118"/>
                  <a:gd name="T21" fmla="*/ 17 h 29"/>
                  <a:gd name="T22" fmla="*/ 61 w 118"/>
                  <a:gd name="T23" fmla="*/ 19 h 29"/>
                  <a:gd name="T24" fmla="*/ 59 w 118"/>
                  <a:gd name="T25" fmla="*/ 18 h 29"/>
                  <a:gd name="T26" fmla="*/ 54 w 118"/>
                  <a:gd name="T27" fmla="*/ 21 h 29"/>
                  <a:gd name="T28" fmla="*/ 45 w 118"/>
                  <a:gd name="T29" fmla="*/ 25 h 29"/>
                  <a:gd name="T30" fmla="*/ 27 w 118"/>
                  <a:gd name="T31" fmla="*/ 26 h 29"/>
                  <a:gd name="T32" fmla="*/ 33 w 118"/>
                  <a:gd name="T33" fmla="*/ 25 h 29"/>
                  <a:gd name="T34" fmla="*/ 44 w 118"/>
                  <a:gd name="T35" fmla="*/ 21 h 29"/>
                  <a:gd name="T36" fmla="*/ 33 w 118"/>
                  <a:gd name="T37" fmla="*/ 23 h 29"/>
                  <a:gd name="T38" fmla="*/ 29 w 118"/>
                  <a:gd name="T39" fmla="*/ 24 h 29"/>
                  <a:gd name="T40" fmla="*/ 22 w 118"/>
                  <a:gd name="T41" fmla="*/ 26 h 29"/>
                  <a:gd name="T42" fmla="*/ 22 w 118"/>
                  <a:gd name="T43" fmla="*/ 26 h 29"/>
                  <a:gd name="T44" fmla="*/ 14 w 118"/>
                  <a:gd name="T45" fmla="*/ 27 h 29"/>
                  <a:gd name="T46" fmla="*/ 15 w 118"/>
                  <a:gd name="T47" fmla="*/ 25 h 29"/>
                  <a:gd name="T48" fmla="*/ 11 w 118"/>
                  <a:gd name="T49" fmla="*/ 26 h 29"/>
                  <a:gd name="T50" fmla="*/ 8 w 118"/>
                  <a:gd name="T51" fmla="*/ 27 h 29"/>
                  <a:gd name="T52" fmla="*/ 7 w 118"/>
                  <a:gd name="T53" fmla="*/ 28 h 29"/>
                  <a:gd name="T54" fmla="*/ 2 w 118"/>
                  <a:gd name="T55" fmla="*/ 29 h 29"/>
                  <a:gd name="T56" fmla="*/ 2 w 118"/>
                  <a:gd name="T57" fmla="*/ 29 h 29"/>
                  <a:gd name="T58" fmla="*/ 9 w 118"/>
                  <a:gd name="T59" fmla="*/ 24 h 29"/>
                  <a:gd name="T60" fmla="*/ 33 w 118"/>
                  <a:gd name="T61" fmla="*/ 17 h 29"/>
                  <a:gd name="T62" fmla="*/ 32 w 118"/>
                  <a:gd name="T63" fmla="*/ 14 h 29"/>
                  <a:gd name="T64" fmla="*/ 37 w 118"/>
                  <a:gd name="T65" fmla="*/ 16 h 29"/>
                  <a:gd name="T66" fmla="*/ 44 w 118"/>
                  <a:gd name="T67" fmla="*/ 15 h 29"/>
                  <a:gd name="T68" fmla="*/ 56 w 118"/>
                  <a:gd name="T69" fmla="*/ 12 h 29"/>
                  <a:gd name="T70" fmla="*/ 60 w 118"/>
                  <a:gd name="T71" fmla="*/ 11 h 29"/>
                  <a:gd name="T72" fmla="*/ 66 w 118"/>
                  <a:gd name="T73" fmla="*/ 10 h 29"/>
                  <a:gd name="T74" fmla="*/ 72 w 118"/>
                  <a:gd name="T75" fmla="*/ 10 h 29"/>
                  <a:gd name="T76" fmla="*/ 81 w 118"/>
                  <a:gd name="T77" fmla="*/ 9 h 29"/>
                  <a:gd name="T78" fmla="*/ 82 w 118"/>
                  <a:gd name="T79" fmla="*/ 5 h 29"/>
                  <a:gd name="T80" fmla="*/ 87 w 118"/>
                  <a:gd name="T81" fmla="*/ 8 h 29"/>
                  <a:gd name="T82" fmla="*/ 94 w 118"/>
                  <a:gd name="T83" fmla="*/ 6 h 29"/>
                  <a:gd name="T84" fmla="*/ 102 w 118"/>
                  <a:gd name="T85" fmla="*/ 4 h 29"/>
                  <a:gd name="T86" fmla="*/ 111 w 118"/>
                  <a:gd name="T87" fmla="*/ 2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28">
                    <a:moveTo>
                      <a:pt x="118" y="2"/>
                    </a:moveTo>
                    <a:cubicBezTo>
                      <a:pt x="117" y="3"/>
                      <a:pt x="115" y="2"/>
                      <a:pt x="114" y="4"/>
                    </a:cubicBezTo>
                    <a:cubicBezTo>
                      <a:pt x="114" y="3"/>
                      <a:pt x="113" y="3"/>
                      <a:pt x="112" y="3"/>
                    </a:cubicBezTo>
                    <a:cubicBezTo>
                      <a:pt x="112" y="3"/>
                      <a:pt x="112" y="3"/>
                      <a:pt x="112" y="4"/>
                    </a:cubicBezTo>
                    <a:cubicBezTo>
                      <a:pt x="112" y="4"/>
                      <a:pt x="112" y="4"/>
                      <a:pt x="112" y="4"/>
                    </a:cubicBezTo>
                    <a:cubicBezTo>
                      <a:pt x="109" y="3"/>
                      <a:pt x="108" y="6"/>
                      <a:pt x="106" y="4"/>
                    </a:cubicBezTo>
                    <a:cubicBezTo>
                      <a:pt x="105" y="5"/>
                      <a:pt x="106" y="5"/>
                      <a:pt x="106" y="5"/>
                    </a:cubicBezTo>
                    <a:cubicBezTo>
                      <a:pt x="105" y="4"/>
                      <a:pt x="105" y="6"/>
                      <a:pt x="103" y="6"/>
                    </a:cubicBezTo>
                    <a:cubicBezTo>
                      <a:pt x="99" y="8"/>
                      <a:pt x="95" y="6"/>
                      <a:pt x="91" y="9"/>
                    </a:cubicBezTo>
                    <a:cubicBezTo>
                      <a:pt x="88" y="8"/>
                      <a:pt x="86" y="11"/>
                      <a:pt x="84" y="10"/>
                    </a:cubicBezTo>
                    <a:cubicBezTo>
                      <a:pt x="82" y="12"/>
                      <a:pt x="81" y="9"/>
                      <a:pt x="80" y="11"/>
                    </a:cubicBezTo>
                    <a:cubicBezTo>
                      <a:pt x="79" y="10"/>
                      <a:pt x="76" y="11"/>
                      <a:pt x="75" y="11"/>
                    </a:cubicBezTo>
                    <a:cubicBezTo>
                      <a:pt x="73" y="11"/>
                      <a:pt x="70" y="13"/>
                      <a:pt x="68" y="12"/>
                    </a:cubicBezTo>
                    <a:cubicBezTo>
                      <a:pt x="66" y="14"/>
                      <a:pt x="65" y="13"/>
                      <a:pt x="62" y="13"/>
                    </a:cubicBezTo>
                    <a:cubicBezTo>
                      <a:pt x="62" y="14"/>
                      <a:pt x="60" y="15"/>
                      <a:pt x="59" y="14"/>
                    </a:cubicBezTo>
                    <a:cubicBezTo>
                      <a:pt x="58" y="15"/>
                      <a:pt x="58" y="15"/>
                      <a:pt x="58" y="15"/>
                    </a:cubicBezTo>
                    <a:cubicBezTo>
                      <a:pt x="57" y="14"/>
                      <a:pt x="57" y="14"/>
                      <a:pt x="57" y="14"/>
                    </a:cubicBezTo>
                    <a:cubicBezTo>
                      <a:pt x="55" y="14"/>
                      <a:pt x="57" y="16"/>
                      <a:pt x="56" y="16"/>
                    </a:cubicBezTo>
                    <a:cubicBezTo>
                      <a:pt x="57" y="16"/>
                      <a:pt x="59" y="18"/>
                      <a:pt x="61" y="16"/>
                    </a:cubicBezTo>
                    <a:cubicBezTo>
                      <a:pt x="61" y="16"/>
                      <a:pt x="61" y="16"/>
                      <a:pt x="61" y="16"/>
                    </a:cubicBezTo>
                    <a:cubicBezTo>
                      <a:pt x="62" y="17"/>
                      <a:pt x="64" y="15"/>
                      <a:pt x="65" y="16"/>
                    </a:cubicBezTo>
                    <a:cubicBezTo>
                      <a:pt x="65" y="17"/>
                      <a:pt x="67" y="17"/>
                      <a:pt x="68" y="17"/>
                    </a:cubicBezTo>
                    <a:cubicBezTo>
                      <a:pt x="68" y="16"/>
                      <a:pt x="68" y="16"/>
                      <a:pt x="68" y="16"/>
                    </a:cubicBezTo>
                    <a:cubicBezTo>
                      <a:pt x="68" y="16"/>
                      <a:pt x="67" y="16"/>
                      <a:pt x="67" y="16"/>
                    </a:cubicBezTo>
                    <a:cubicBezTo>
                      <a:pt x="67" y="15"/>
                      <a:pt x="69" y="15"/>
                      <a:pt x="69" y="14"/>
                    </a:cubicBezTo>
                    <a:cubicBezTo>
                      <a:pt x="69" y="15"/>
                      <a:pt x="69" y="15"/>
                      <a:pt x="69" y="15"/>
                    </a:cubicBezTo>
                    <a:cubicBezTo>
                      <a:pt x="71" y="12"/>
                      <a:pt x="73" y="16"/>
                      <a:pt x="73" y="13"/>
                    </a:cubicBezTo>
                    <a:cubicBezTo>
                      <a:pt x="74" y="14"/>
                      <a:pt x="74" y="14"/>
                      <a:pt x="74" y="14"/>
                    </a:cubicBezTo>
                    <a:cubicBezTo>
                      <a:pt x="77" y="13"/>
                      <a:pt x="77" y="13"/>
                      <a:pt x="77" y="13"/>
                    </a:cubicBezTo>
                    <a:cubicBezTo>
                      <a:pt x="77" y="14"/>
                      <a:pt x="76" y="16"/>
                      <a:pt x="74" y="16"/>
                    </a:cubicBezTo>
                    <a:cubicBezTo>
                      <a:pt x="74" y="15"/>
                      <a:pt x="73" y="16"/>
                      <a:pt x="73" y="15"/>
                    </a:cubicBezTo>
                    <a:cubicBezTo>
                      <a:pt x="72" y="17"/>
                      <a:pt x="72" y="17"/>
                      <a:pt x="72" y="17"/>
                    </a:cubicBezTo>
                    <a:cubicBezTo>
                      <a:pt x="72" y="17"/>
                      <a:pt x="71" y="16"/>
                      <a:pt x="71" y="17"/>
                    </a:cubicBezTo>
                    <a:cubicBezTo>
                      <a:pt x="70" y="16"/>
                      <a:pt x="70" y="16"/>
                      <a:pt x="70" y="16"/>
                    </a:cubicBezTo>
                    <a:cubicBezTo>
                      <a:pt x="68" y="19"/>
                      <a:pt x="63" y="18"/>
                      <a:pt x="61" y="19"/>
                    </a:cubicBezTo>
                    <a:cubicBezTo>
                      <a:pt x="61" y="19"/>
                      <a:pt x="61" y="19"/>
                      <a:pt x="61" y="19"/>
                    </a:cubicBezTo>
                    <a:cubicBezTo>
                      <a:pt x="61" y="19"/>
                      <a:pt x="61" y="19"/>
                      <a:pt x="61" y="19"/>
                    </a:cubicBezTo>
                    <a:cubicBezTo>
                      <a:pt x="60" y="19"/>
                      <a:pt x="60" y="19"/>
                      <a:pt x="60" y="19"/>
                    </a:cubicBezTo>
                    <a:cubicBezTo>
                      <a:pt x="60" y="20"/>
                      <a:pt x="61" y="18"/>
                      <a:pt x="59" y="18"/>
                    </a:cubicBezTo>
                    <a:cubicBezTo>
                      <a:pt x="60" y="20"/>
                      <a:pt x="57" y="20"/>
                      <a:pt x="56" y="20"/>
                    </a:cubicBezTo>
                    <a:cubicBezTo>
                      <a:pt x="56" y="21"/>
                      <a:pt x="56" y="21"/>
                      <a:pt x="56" y="21"/>
                    </a:cubicBezTo>
                    <a:cubicBezTo>
                      <a:pt x="56" y="21"/>
                      <a:pt x="54" y="22"/>
                      <a:pt x="54" y="21"/>
                    </a:cubicBezTo>
                    <a:cubicBezTo>
                      <a:pt x="53" y="23"/>
                      <a:pt x="50" y="20"/>
                      <a:pt x="49" y="23"/>
                    </a:cubicBezTo>
                    <a:cubicBezTo>
                      <a:pt x="48" y="22"/>
                      <a:pt x="48" y="22"/>
                      <a:pt x="48" y="22"/>
                    </a:cubicBezTo>
                    <a:cubicBezTo>
                      <a:pt x="49" y="25"/>
                      <a:pt x="45" y="23"/>
                      <a:pt x="45" y="25"/>
                    </a:cubicBezTo>
                    <a:cubicBezTo>
                      <a:pt x="44" y="24"/>
                      <a:pt x="43" y="24"/>
                      <a:pt x="42" y="25"/>
                    </a:cubicBezTo>
                    <a:cubicBezTo>
                      <a:pt x="42" y="24"/>
                      <a:pt x="42" y="24"/>
                      <a:pt x="42" y="24"/>
                    </a:cubicBezTo>
                    <a:cubicBezTo>
                      <a:pt x="37" y="25"/>
                      <a:pt x="33" y="26"/>
                      <a:pt x="27" y="26"/>
                    </a:cubicBezTo>
                    <a:cubicBezTo>
                      <a:pt x="27" y="26"/>
                      <a:pt x="26" y="26"/>
                      <a:pt x="26" y="25"/>
                    </a:cubicBezTo>
                    <a:cubicBezTo>
                      <a:pt x="27" y="24"/>
                      <a:pt x="29" y="26"/>
                      <a:pt x="30" y="24"/>
                    </a:cubicBezTo>
                    <a:cubicBezTo>
                      <a:pt x="31" y="25"/>
                      <a:pt x="32" y="25"/>
                      <a:pt x="33" y="25"/>
                    </a:cubicBezTo>
                    <a:cubicBezTo>
                      <a:pt x="33" y="23"/>
                      <a:pt x="36" y="27"/>
                      <a:pt x="37" y="24"/>
                    </a:cubicBezTo>
                    <a:cubicBezTo>
                      <a:pt x="40" y="24"/>
                      <a:pt x="41" y="22"/>
                      <a:pt x="44" y="22"/>
                    </a:cubicBezTo>
                    <a:cubicBezTo>
                      <a:pt x="45" y="22"/>
                      <a:pt x="44" y="21"/>
                      <a:pt x="44" y="21"/>
                    </a:cubicBezTo>
                    <a:cubicBezTo>
                      <a:pt x="41" y="22"/>
                      <a:pt x="36" y="21"/>
                      <a:pt x="34" y="23"/>
                    </a:cubicBezTo>
                    <a:cubicBezTo>
                      <a:pt x="34" y="23"/>
                      <a:pt x="34" y="23"/>
                      <a:pt x="33" y="22"/>
                    </a:cubicBezTo>
                    <a:cubicBezTo>
                      <a:pt x="33" y="23"/>
                      <a:pt x="33" y="23"/>
                      <a:pt x="33" y="23"/>
                    </a:cubicBezTo>
                    <a:cubicBezTo>
                      <a:pt x="32" y="23"/>
                      <a:pt x="31" y="22"/>
                      <a:pt x="30" y="23"/>
                    </a:cubicBezTo>
                    <a:cubicBezTo>
                      <a:pt x="29" y="24"/>
                      <a:pt x="29" y="24"/>
                      <a:pt x="29" y="24"/>
                    </a:cubicBezTo>
                    <a:cubicBezTo>
                      <a:pt x="29" y="24"/>
                      <a:pt x="29" y="24"/>
                      <a:pt x="29" y="24"/>
                    </a:cubicBezTo>
                    <a:cubicBezTo>
                      <a:pt x="28" y="23"/>
                      <a:pt x="27" y="24"/>
                      <a:pt x="26" y="24"/>
                    </a:cubicBezTo>
                    <a:cubicBezTo>
                      <a:pt x="26" y="24"/>
                      <a:pt x="26" y="24"/>
                      <a:pt x="26" y="24"/>
                    </a:cubicBezTo>
                    <a:cubicBezTo>
                      <a:pt x="25" y="24"/>
                      <a:pt x="20" y="23"/>
                      <a:pt x="22" y="26"/>
                    </a:cubicBezTo>
                    <a:cubicBezTo>
                      <a:pt x="21" y="25"/>
                      <a:pt x="21" y="25"/>
                      <a:pt x="20" y="25"/>
                    </a:cubicBezTo>
                    <a:cubicBezTo>
                      <a:pt x="20" y="26"/>
                      <a:pt x="20" y="26"/>
                      <a:pt x="20" y="26"/>
                    </a:cubicBezTo>
                    <a:cubicBezTo>
                      <a:pt x="21" y="26"/>
                      <a:pt x="21" y="27"/>
                      <a:pt x="22" y="26"/>
                    </a:cubicBezTo>
                    <a:cubicBezTo>
                      <a:pt x="19" y="27"/>
                      <a:pt x="16" y="28"/>
                      <a:pt x="13" y="28"/>
                    </a:cubicBezTo>
                    <a:cubicBezTo>
                      <a:pt x="12" y="27"/>
                      <a:pt x="12" y="29"/>
                      <a:pt x="11" y="28"/>
                    </a:cubicBezTo>
                    <a:cubicBezTo>
                      <a:pt x="12" y="28"/>
                      <a:pt x="13" y="26"/>
                      <a:pt x="14" y="27"/>
                    </a:cubicBezTo>
                    <a:cubicBezTo>
                      <a:pt x="14" y="27"/>
                      <a:pt x="14" y="27"/>
                      <a:pt x="14" y="28"/>
                    </a:cubicBezTo>
                    <a:cubicBezTo>
                      <a:pt x="15" y="27"/>
                      <a:pt x="16" y="26"/>
                      <a:pt x="15" y="25"/>
                    </a:cubicBezTo>
                    <a:cubicBezTo>
                      <a:pt x="15" y="25"/>
                      <a:pt x="15" y="25"/>
                      <a:pt x="15" y="25"/>
                    </a:cubicBezTo>
                    <a:cubicBezTo>
                      <a:pt x="14" y="26"/>
                      <a:pt x="14" y="26"/>
                      <a:pt x="14" y="26"/>
                    </a:cubicBezTo>
                    <a:cubicBezTo>
                      <a:pt x="14" y="25"/>
                      <a:pt x="14" y="25"/>
                      <a:pt x="14" y="25"/>
                    </a:cubicBezTo>
                    <a:cubicBezTo>
                      <a:pt x="13" y="25"/>
                      <a:pt x="11" y="26"/>
                      <a:pt x="11" y="26"/>
                    </a:cubicBezTo>
                    <a:cubicBezTo>
                      <a:pt x="11" y="27"/>
                      <a:pt x="11" y="26"/>
                      <a:pt x="12" y="26"/>
                    </a:cubicBezTo>
                    <a:cubicBezTo>
                      <a:pt x="12" y="25"/>
                      <a:pt x="10" y="26"/>
                      <a:pt x="10" y="25"/>
                    </a:cubicBezTo>
                    <a:cubicBezTo>
                      <a:pt x="9" y="26"/>
                      <a:pt x="8" y="26"/>
                      <a:pt x="8" y="27"/>
                    </a:cubicBezTo>
                    <a:cubicBezTo>
                      <a:pt x="8" y="27"/>
                      <a:pt x="8" y="27"/>
                      <a:pt x="8" y="27"/>
                    </a:cubicBezTo>
                    <a:cubicBezTo>
                      <a:pt x="8" y="27"/>
                      <a:pt x="7" y="27"/>
                      <a:pt x="7" y="27"/>
                    </a:cubicBezTo>
                    <a:cubicBezTo>
                      <a:pt x="7" y="28"/>
                      <a:pt x="7" y="28"/>
                      <a:pt x="7" y="28"/>
                    </a:cubicBezTo>
                    <a:cubicBezTo>
                      <a:pt x="6" y="28"/>
                      <a:pt x="6" y="28"/>
                      <a:pt x="6" y="28"/>
                    </a:cubicBezTo>
                    <a:cubicBezTo>
                      <a:pt x="7" y="28"/>
                      <a:pt x="6" y="26"/>
                      <a:pt x="5" y="27"/>
                    </a:cubicBezTo>
                    <a:cubicBezTo>
                      <a:pt x="5" y="29"/>
                      <a:pt x="3" y="29"/>
                      <a:pt x="2" y="29"/>
                    </a:cubicBezTo>
                    <a:cubicBezTo>
                      <a:pt x="0" y="29"/>
                      <a:pt x="0" y="29"/>
                      <a:pt x="0" y="29"/>
                    </a:cubicBezTo>
                    <a:cubicBezTo>
                      <a:pt x="0" y="29"/>
                      <a:pt x="1" y="28"/>
                      <a:pt x="0" y="27"/>
                    </a:cubicBezTo>
                    <a:cubicBezTo>
                      <a:pt x="1" y="28"/>
                      <a:pt x="2" y="28"/>
                      <a:pt x="2" y="29"/>
                    </a:cubicBezTo>
                    <a:cubicBezTo>
                      <a:pt x="2" y="27"/>
                      <a:pt x="6" y="27"/>
                      <a:pt x="7" y="25"/>
                    </a:cubicBezTo>
                    <a:cubicBezTo>
                      <a:pt x="8" y="27"/>
                      <a:pt x="8" y="25"/>
                      <a:pt x="10" y="25"/>
                    </a:cubicBezTo>
                    <a:cubicBezTo>
                      <a:pt x="9" y="24"/>
                      <a:pt x="9" y="24"/>
                      <a:pt x="9" y="24"/>
                    </a:cubicBezTo>
                    <a:cubicBezTo>
                      <a:pt x="14" y="26"/>
                      <a:pt x="13" y="21"/>
                      <a:pt x="17" y="23"/>
                    </a:cubicBezTo>
                    <a:cubicBezTo>
                      <a:pt x="19" y="22"/>
                      <a:pt x="21" y="21"/>
                      <a:pt x="23" y="22"/>
                    </a:cubicBezTo>
                    <a:cubicBezTo>
                      <a:pt x="26" y="18"/>
                      <a:pt x="30" y="20"/>
                      <a:pt x="33" y="17"/>
                    </a:cubicBezTo>
                    <a:cubicBezTo>
                      <a:pt x="34" y="16"/>
                      <a:pt x="34" y="16"/>
                      <a:pt x="34" y="16"/>
                    </a:cubicBezTo>
                    <a:cubicBezTo>
                      <a:pt x="33" y="16"/>
                      <a:pt x="32" y="16"/>
                      <a:pt x="32" y="15"/>
                    </a:cubicBezTo>
                    <a:cubicBezTo>
                      <a:pt x="32" y="14"/>
                      <a:pt x="32" y="14"/>
                      <a:pt x="32" y="14"/>
                    </a:cubicBezTo>
                    <a:cubicBezTo>
                      <a:pt x="33" y="14"/>
                      <a:pt x="33" y="14"/>
                      <a:pt x="33" y="14"/>
                    </a:cubicBezTo>
                    <a:cubicBezTo>
                      <a:pt x="34" y="16"/>
                      <a:pt x="34" y="17"/>
                      <a:pt x="36" y="17"/>
                    </a:cubicBezTo>
                    <a:cubicBezTo>
                      <a:pt x="37" y="16"/>
                      <a:pt x="37" y="16"/>
                      <a:pt x="37" y="16"/>
                    </a:cubicBezTo>
                    <a:cubicBezTo>
                      <a:pt x="42" y="14"/>
                      <a:pt x="42" y="14"/>
                      <a:pt x="42" y="14"/>
                    </a:cubicBezTo>
                    <a:cubicBezTo>
                      <a:pt x="42" y="15"/>
                      <a:pt x="42" y="15"/>
                      <a:pt x="43" y="15"/>
                    </a:cubicBezTo>
                    <a:cubicBezTo>
                      <a:pt x="43" y="15"/>
                      <a:pt x="44" y="15"/>
                      <a:pt x="44" y="15"/>
                    </a:cubicBezTo>
                    <a:cubicBezTo>
                      <a:pt x="43" y="14"/>
                      <a:pt x="43" y="14"/>
                      <a:pt x="43" y="14"/>
                    </a:cubicBezTo>
                    <a:cubicBezTo>
                      <a:pt x="46" y="13"/>
                      <a:pt x="49" y="14"/>
                      <a:pt x="51" y="12"/>
                    </a:cubicBezTo>
                    <a:cubicBezTo>
                      <a:pt x="51" y="13"/>
                      <a:pt x="55" y="12"/>
                      <a:pt x="56" y="12"/>
                    </a:cubicBezTo>
                    <a:cubicBezTo>
                      <a:pt x="56" y="12"/>
                      <a:pt x="56" y="10"/>
                      <a:pt x="58" y="10"/>
                    </a:cubicBezTo>
                    <a:cubicBezTo>
                      <a:pt x="59" y="11"/>
                      <a:pt x="59" y="11"/>
                      <a:pt x="59" y="11"/>
                    </a:cubicBezTo>
                    <a:cubicBezTo>
                      <a:pt x="59" y="11"/>
                      <a:pt x="59" y="11"/>
                      <a:pt x="60" y="11"/>
                    </a:cubicBezTo>
                    <a:cubicBezTo>
                      <a:pt x="61" y="11"/>
                      <a:pt x="61" y="10"/>
                      <a:pt x="61" y="10"/>
                    </a:cubicBezTo>
                    <a:cubicBezTo>
                      <a:pt x="63" y="9"/>
                      <a:pt x="64" y="10"/>
                      <a:pt x="65" y="9"/>
                    </a:cubicBezTo>
                    <a:cubicBezTo>
                      <a:pt x="66" y="10"/>
                      <a:pt x="66" y="10"/>
                      <a:pt x="66" y="10"/>
                    </a:cubicBezTo>
                    <a:cubicBezTo>
                      <a:pt x="67" y="10"/>
                      <a:pt x="67" y="10"/>
                      <a:pt x="67" y="10"/>
                    </a:cubicBezTo>
                    <a:cubicBezTo>
                      <a:pt x="67" y="11"/>
                      <a:pt x="68" y="11"/>
                      <a:pt x="69" y="11"/>
                    </a:cubicBezTo>
                    <a:cubicBezTo>
                      <a:pt x="70" y="11"/>
                      <a:pt x="70" y="9"/>
                      <a:pt x="72" y="10"/>
                    </a:cubicBezTo>
                    <a:cubicBezTo>
                      <a:pt x="71" y="8"/>
                      <a:pt x="67" y="11"/>
                      <a:pt x="68" y="8"/>
                    </a:cubicBezTo>
                    <a:cubicBezTo>
                      <a:pt x="70" y="10"/>
                      <a:pt x="73" y="6"/>
                      <a:pt x="74" y="9"/>
                    </a:cubicBezTo>
                    <a:cubicBezTo>
                      <a:pt x="76" y="8"/>
                      <a:pt x="79" y="8"/>
                      <a:pt x="81" y="9"/>
                    </a:cubicBezTo>
                    <a:cubicBezTo>
                      <a:pt x="82" y="9"/>
                      <a:pt x="81" y="7"/>
                      <a:pt x="83" y="7"/>
                    </a:cubicBezTo>
                    <a:cubicBezTo>
                      <a:pt x="83" y="7"/>
                      <a:pt x="83" y="6"/>
                      <a:pt x="83" y="5"/>
                    </a:cubicBezTo>
                    <a:cubicBezTo>
                      <a:pt x="82" y="5"/>
                      <a:pt x="82" y="5"/>
                      <a:pt x="82" y="5"/>
                    </a:cubicBezTo>
                    <a:cubicBezTo>
                      <a:pt x="84" y="5"/>
                      <a:pt x="84" y="5"/>
                      <a:pt x="84" y="5"/>
                    </a:cubicBezTo>
                    <a:cubicBezTo>
                      <a:pt x="83" y="6"/>
                      <a:pt x="82" y="8"/>
                      <a:pt x="84" y="8"/>
                    </a:cubicBezTo>
                    <a:cubicBezTo>
                      <a:pt x="85" y="7"/>
                      <a:pt x="86" y="7"/>
                      <a:pt x="87" y="8"/>
                    </a:cubicBezTo>
                    <a:cubicBezTo>
                      <a:pt x="89" y="7"/>
                      <a:pt x="91" y="5"/>
                      <a:pt x="93" y="5"/>
                    </a:cubicBezTo>
                    <a:cubicBezTo>
                      <a:pt x="93" y="6"/>
                      <a:pt x="93" y="6"/>
                      <a:pt x="93" y="6"/>
                    </a:cubicBezTo>
                    <a:cubicBezTo>
                      <a:pt x="94" y="6"/>
                      <a:pt x="94" y="6"/>
                      <a:pt x="94" y="6"/>
                    </a:cubicBezTo>
                    <a:cubicBezTo>
                      <a:pt x="96" y="5"/>
                      <a:pt x="99" y="4"/>
                      <a:pt x="102" y="3"/>
                    </a:cubicBezTo>
                    <a:cubicBezTo>
                      <a:pt x="101" y="2"/>
                      <a:pt x="101" y="2"/>
                      <a:pt x="101" y="2"/>
                    </a:cubicBezTo>
                    <a:cubicBezTo>
                      <a:pt x="102" y="3"/>
                      <a:pt x="102" y="2"/>
                      <a:pt x="102" y="4"/>
                    </a:cubicBezTo>
                    <a:cubicBezTo>
                      <a:pt x="102" y="4"/>
                      <a:pt x="102" y="4"/>
                      <a:pt x="102" y="4"/>
                    </a:cubicBezTo>
                    <a:cubicBezTo>
                      <a:pt x="103" y="5"/>
                      <a:pt x="104" y="4"/>
                      <a:pt x="104" y="4"/>
                    </a:cubicBezTo>
                    <a:cubicBezTo>
                      <a:pt x="106" y="4"/>
                      <a:pt x="109" y="3"/>
                      <a:pt x="111" y="2"/>
                    </a:cubicBezTo>
                    <a:cubicBezTo>
                      <a:pt x="113" y="0"/>
                      <a:pt x="115" y="2"/>
                      <a:pt x="1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5" name="Freeform 1992">
                <a:extLst>
                  <a:ext uri="{FF2B5EF4-FFF2-40B4-BE49-F238E27FC236}">
                    <a16:creationId xmlns:a16="http://schemas.microsoft.com/office/drawing/2014/main" id="{BD3C6CA0-49FB-408C-93A3-F5BAABC9BB1E}"/>
                  </a:ext>
                </a:extLst>
              </p:cNvPr>
              <p:cNvSpPr/>
              <p:nvPr/>
            </p:nvSpPr>
            <p:spPr bwMode="auto">
              <a:xfrm>
                <a:off x="3348" y="211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6" name="Freeform 1993">
                <a:extLst>
                  <a:ext uri="{FF2B5EF4-FFF2-40B4-BE49-F238E27FC236}">
                    <a16:creationId xmlns:a16="http://schemas.microsoft.com/office/drawing/2014/main" id="{FD7C355D-0046-4D1B-9825-A627EC64013B}"/>
                  </a:ext>
                </a:extLst>
              </p:cNvPr>
              <p:cNvSpPr/>
              <p:nvPr/>
            </p:nvSpPr>
            <p:spPr bwMode="auto">
              <a:xfrm>
                <a:off x="3051" y="2118"/>
                <a:ext cx="393" cy="101"/>
              </a:xfrm>
              <a:custGeom>
                <a:gdLst>
                  <a:gd name="T0" fmla="*/ 140 w 147"/>
                  <a:gd name="T1" fmla="*/ 5 h 38"/>
                  <a:gd name="T2" fmla="*/ 138 w 147"/>
                  <a:gd name="T3" fmla="*/ 4 h 38"/>
                  <a:gd name="T4" fmla="*/ 135 w 147"/>
                  <a:gd name="T5" fmla="*/ 9 h 38"/>
                  <a:gd name="T6" fmla="*/ 133 w 147"/>
                  <a:gd name="T7" fmla="*/ 12 h 38"/>
                  <a:gd name="T8" fmla="*/ 138 w 147"/>
                  <a:gd name="T9" fmla="*/ 9 h 38"/>
                  <a:gd name="T10" fmla="*/ 143 w 147"/>
                  <a:gd name="T11" fmla="*/ 7 h 38"/>
                  <a:gd name="T12" fmla="*/ 141 w 147"/>
                  <a:gd name="T13" fmla="*/ 9 h 38"/>
                  <a:gd name="T14" fmla="*/ 145 w 147"/>
                  <a:gd name="T15" fmla="*/ 7 h 38"/>
                  <a:gd name="T16" fmla="*/ 144 w 147"/>
                  <a:gd name="T17" fmla="*/ 9 h 38"/>
                  <a:gd name="T18" fmla="*/ 136 w 147"/>
                  <a:gd name="T19" fmla="*/ 12 h 38"/>
                  <a:gd name="T20" fmla="*/ 128 w 147"/>
                  <a:gd name="T21" fmla="*/ 15 h 38"/>
                  <a:gd name="T22" fmla="*/ 114 w 147"/>
                  <a:gd name="T23" fmla="*/ 18 h 38"/>
                  <a:gd name="T24" fmla="*/ 106 w 147"/>
                  <a:gd name="T25" fmla="*/ 20 h 38"/>
                  <a:gd name="T26" fmla="*/ 96 w 147"/>
                  <a:gd name="T27" fmla="*/ 22 h 38"/>
                  <a:gd name="T28" fmla="*/ 77 w 147"/>
                  <a:gd name="T29" fmla="*/ 26 h 38"/>
                  <a:gd name="T30" fmla="*/ 64 w 147"/>
                  <a:gd name="T31" fmla="*/ 27 h 38"/>
                  <a:gd name="T32" fmla="*/ 45 w 147"/>
                  <a:gd name="T33" fmla="*/ 30 h 38"/>
                  <a:gd name="T34" fmla="*/ 42 w 147"/>
                  <a:gd name="T35" fmla="*/ 31 h 38"/>
                  <a:gd name="T36" fmla="*/ 40 w 147"/>
                  <a:gd name="T37" fmla="*/ 30 h 38"/>
                  <a:gd name="T38" fmla="*/ 40 w 147"/>
                  <a:gd name="T39" fmla="*/ 30 h 38"/>
                  <a:gd name="T40" fmla="*/ 38 w 147"/>
                  <a:gd name="T41" fmla="*/ 31 h 38"/>
                  <a:gd name="T42" fmla="*/ 20 w 147"/>
                  <a:gd name="T43" fmla="*/ 34 h 38"/>
                  <a:gd name="T44" fmla="*/ 12 w 147"/>
                  <a:gd name="T45" fmla="*/ 35 h 38"/>
                  <a:gd name="T46" fmla="*/ 9 w 147"/>
                  <a:gd name="T47" fmla="*/ 36 h 38"/>
                  <a:gd name="T48" fmla="*/ 0 w 147"/>
                  <a:gd name="T49" fmla="*/ 37 h 38"/>
                  <a:gd name="T50" fmla="*/ 6 w 147"/>
                  <a:gd name="T51" fmla="*/ 35 h 38"/>
                  <a:gd name="T52" fmla="*/ 16 w 147"/>
                  <a:gd name="T53" fmla="*/ 31 h 38"/>
                  <a:gd name="T54" fmla="*/ 19 w 147"/>
                  <a:gd name="T55" fmla="*/ 32 h 38"/>
                  <a:gd name="T56" fmla="*/ 27 w 147"/>
                  <a:gd name="T57" fmla="*/ 29 h 38"/>
                  <a:gd name="T58" fmla="*/ 33 w 147"/>
                  <a:gd name="T59" fmla="*/ 26 h 38"/>
                  <a:gd name="T60" fmla="*/ 34 w 147"/>
                  <a:gd name="T61" fmla="*/ 26 h 38"/>
                  <a:gd name="T62" fmla="*/ 37 w 147"/>
                  <a:gd name="T63" fmla="*/ 28 h 38"/>
                  <a:gd name="T64" fmla="*/ 40 w 147"/>
                  <a:gd name="T65" fmla="*/ 27 h 38"/>
                  <a:gd name="T66" fmla="*/ 42 w 147"/>
                  <a:gd name="T67" fmla="*/ 24 h 38"/>
                  <a:gd name="T68" fmla="*/ 51 w 147"/>
                  <a:gd name="T69" fmla="*/ 24 h 38"/>
                  <a:gd name="T70" fmla="*/ 52 w 147"/>
                  <a:gd name="T71" fmla="*/ 26 h 38"/>
                  <a:gd name="T72" fmla="*/ 56 w 147"/>
                  <a:gd name="T73" fmla="*/ 26 h 38"/>
                  <a:gd name="T74" fmla="*/ 54 w 147"/>
                  <a:gd name="T75" fmla="*/ 23 h 38"/>
                  <a:gd name="T76" fmla="*/ 68 w 147"/>
                  <a:gd name="T77" fmla="*/ 22 h 38"/>
                  <a:gd name="T78" fmla="*/ 71 w 147"/>
                  <a:gd name="T79" fmla="*/ 20 h 38"/>
                  <a:gd name="T80" fmla="*/ 73 w 147"/>
                  <a:gd name="T81" fmla="*/ 22 h 38"/>
                  <a:gd name="T82" fmla="*/ 75 w 147"/>
                  <a:gd name="T83" fmla="*/ 21 h 38"/>
                  <a:gd name="T84" fmla="*/ 80 w 147"/>
                  <a:gd name="T85" fmla="*/ 21 h 38"/>
                  <a:gd name="T86" fmla="*/ 81 w 147"/>
                  <a:gd name="T87" fmla="*/ 22 h 38"/>
                  <a:gd name="T88" fmla="*/ 82 w 147"/>
                  <a:gd name="T89" fmla="*/ 17 h 38"/>
                  <a:gd name="T90" fmla="*/ 83 w 147"/>
                  <a:gd name="T91" fmla="*/ 18 h 38"/>
                  <a:gd name="T92" fmla="*/ 92 w 147"/>
                  <a:gd name="T93" fmla="*/ 17 h 38"/>
                  <a:gd name="T94" fmla="*/ 97 w 147"/>
                  <a:gd name="T95" fmla="*/ 15 h 38"/>
                  <a:gd name="T96" fmla="*/ 101 w 147"/>
                  <a:gd name="T97" fmla="*/ 15 h 38"/>
                  <a:gd name="T98" fmla="*/ 106 w 147"/>
                  <a:gd name="T99" fmla="*/ 15 h 38"/>
                  <a:gd name="T100" fmla="*/ 113 w 147"/>
                  <a:gd name="T101" fmla="*/ 12 h 38"/>
                  <a:gd name="T102" fmla="*/ 113 w 147"/>
                  <a:gd name="T103" fmla="*/ 12 h 38"/>
                  <a:gd name="T104" fmla="*/ 116 w 147"/>
                  <a:gd name="T105" fmla="*/ 16 h 38"/>
                  <a:gd name="T106" fmla="*/ 120 w 147"/>
                  <a:gd name="T107" fmla="*/ 10 h 38"/>
                  <a:gd name="T108" fmla="*/ 127 w 147"/>
                  <a:gd name="T109" fmla="*/ 10 h 38"/>
                  <a:gd name="T110" fmla="*/ 136 w 147"/>
                  <a:gd name="T111" fmla="*/ 6 h 38"/>
                  <a:gd name="T112" fmla="*/ 142 w 147"/>
                  <a:gd name="T113" fmla="*/ 1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38">
                    <a:moveTo>
                      <a:pt x="146" y="2"/>
                    </a:moveTo>
                    <a:cubicBezTo>
                      <a:pt x="145" y="3"/>
                      <a:pt x="140" y="1"/>
                      <a:pt x="141" y="4"/>
                    </a:cubicBezTo>
                    <a:cubicBezTo>
                      <a:pt x="140" y="5"/>
                      <a:pt x="140" y="5"/>
                      <a:pt x="140" y="5"/>
                    </a:cubicBezTo>
                    <a:cubicBezTo>
                      <a:pt x="140" y="5"/>
                      <a:pt x="141" y="4"/>
                      <a:pt x="140" y="4"/>
                    </a:cubicBezTo>
                    <a:cubicBezTo>
                      <a:pt x="139" y="5"/>
                      <a:pt x="139" y="5"/>
                      <a:pt x="139" y="5"/>
                    </a:cubicBezTo>
                    <a:cubicBezTo>
                      <a:pt x="138" y="4"/>
                      <a:pt x="138" y="4"/>
                      <a:pt x="138" y="4"/>
                    </a:cubicBezTo>
                    <a:cubicBezTo>
                      <a:pt x="136" y="4"/>
                      <a:pt x="139" y="6"/>
                      <a:pt x="137" y="6"/>
                    </a:cubicBezTo>
                    <a:cubicBezTo>
                      <a:pt x="138" y="7"/>
                      <a:pt x="138" y="7"/>
                      <a:pt x="138" y="7"/>
                    </a:cubicBezTo>
                    <a:cubicBezTo>
                      <a:pt x="137" y="7"/>
                      <a:pt x="136" y="8"/>
                      <a:pt x="135" y="9"/>
                    </a:cubicBezTo>
                    <a:cubicBezTo>
                      <a:pt x="135" y="8"/>
                      <a:pt x="135" y="8"/>
                      <a:pt x="135" y="8"/>
                    </a:cubicBezTo>
                    <a:cubicBezTo>
                      <a:pt x="134" y="10"/>
                      <a:pt x="132" y="8"/>
                      <a:pt x="131" y="9"/>
                    </a:cubicBezTo>
                    <a:cubicBezTo>
                      <a:pt x="133" y="9"/>
                      <a:pt x="130" y="11"/>
                      <a:pt x="133" y="12"/>
                    </a:cubicBezTo>
                    <a:cubicBezTo>
                      <a:pt x="134" y="11"/>
                      <a:pt x="132" y="11"/>
                      <a:pt x="134" y="11"/>
                    </a:cubicBezTo>
                    <a:cubicBezTo>
                      <a:pt x="134" y="11"/>
                      <a:pt x="135" y="11"/>
                      <a:pt x="135" y="10"/>
                    </a:cubicBezTo>
                    <a:cubicBezTo>
                      <a:pt x="136" y="11"/>
                      <a:pt x="137" y="8"/>
                      <a:pt x="138" y="9"/>
                    </a:cubicBezTo>
                    <a:cubicBezTo>
                      <a:pt x="140" y="8"/>
                      <a:pt x="140" y="8"/>
                      <a:pt x="140" y="8"/>
                    </a:cubicBezTo>
                    <a:cubicBezTo>
                      <a:pt x="139" y="8"/>
                      <a:pt x="139" y="7"/>
                      <a:pt x="140" y="6"/>
                    </a:cubicBezTo>
                    <a:cubicBezTo>
                      <a:pt x="140" y="6"/>
                      <a:pt x="142" y="8"/>
                      <a:pt x="143" y="7"/>
                    </a:cubicBezTo>
                    <a:cubicBezTo>
                      <a:pt x="143" y="7"/>
                      <a:pt x="143" y="7"/>
                      <a:pt x="143" y="7"/>
                    </a:cubicBezTo>
                    <a:cubicBezTo>
                      <a:pt x="143" y="7"/>
                      <a:pt x="143" y="7"/>
                      <a:pt x="143" y="7"/>
                    </a:cubicBezTo>
                    <a:cubicBezTo>
                      <a:pt x="144" y="8"/>
                      <a:pt x="141" y="8"/>
                      <a:pt x="141" y="9"/>
                    </a:cubicBezTo>
                    <a:cubicBezTo>
                      <a:pt x="143" y="11"/>
                      <a:pt x="143" y="8"/>
                      <a:pt x="145" y="8"/>
                    </a:cubicBezTo>
                    <a:cubicBezTo>
                      <a:pt x="145" y="8"/>
                      <a:pt x="145" y="8"/>
                      <a:pt x="145" y="7"/>
                    </a:cubicBezTo>
                    <a:cubicBezTo>
                      <a:pt x="145" y="7"/>
                      <a:pt x="145" y="7"/>
                      <a:pt x="145" y="7"/>
                    </a:cubicBezTo>
                    <a:cubicBezTo>
                      <a:pt x="145" y="7"/>
                      <a:pt x="145" y="7"/>
                      <a:pt x="145" y="7"/>
                    </a:cubicBezTo>
                    <a:cubicBezTo>
                      <a:pt x="146" y="8"/>
                      <a:pt x="144" y="9"/>
                      <a:pt x="143" y="10"/>
                    </a:cubicBezTo>
                    <a:cubicBezTo>
                      <a:pt x="144" y="10"/>
                      <a:pt x="144" y="10"/>
                      <a:pt x="144" y="9"/>
                    </a:cubicBezTo>
                    <a:cubicBezTo>
                      <a:pt x="144" y="9"/>
                      <a:pt x="144" y="9"/>
                      <a:pt x="144" y="9"/>
                    </a:cubicBezTo>
                    <a:cubicBezTo>
                      <a:pt x="142" y="10"/>
                      <a:pt x="140" y="12"/>
                      <a:pt x="138" y="12"/>
                    </a:cubicBezTo>
                    <a:cubicBezTo>
                      <a:pt x="137" y="13"/>
                      <a:pt x="136" y="12"/>
                      <a:pt x="136" y="12"/>
                    </a:cubicBezTo>
                    <a:cubicBezTo>
                      <a:pt x="136" y="12"/>
                      <a:pt x="136" y="12"/>
                      <a:pt x="137" y="12"/>
                    </a:cubicBezTo>
                    <a:cubicBezTo>
                      <a:pt x="136" y="11"/>
                      <a:pt x="136" y="11"/>
                      <a:pt x="136" y="11"/>
                    </a:cubicBezTo>
                    <a:cubicBezTo>
                      <a:pt x="134" y="13"/>
                      <a:pt x="131" y="14"/>
                      <a:pt x="128" y="15"/>
                    </a:cubicBezTo>
                    <a:cubicBezTo>
                      <a:pt x="129" y="15"/>
                      <a:pt x="126" y="13"/>
                      <a:pt x="127" y="15"/>
                    </a:cubicBezTo>
                    <a:cubicBezTo>
                      <a:pt x="124" y="14"/>
                      <a:pt x="122" y="18"/>
                      <a:pt x="119" y="16"/>
                    </a:cubicBezTo>
                    <a:cubicBezTo>
                      <a:pt x="116" y="15"/>
                      <a:pt x="117" y="19"/>
                      <a:pt x="114" y="18"/>
                    </a:cubicBezTo>
                    <a:cubicBezTo>
                      <a:pt x="113" y="19"/>
                      <a:pt x="113" y="19"/>
                      <a:pt x="113" y="19"/>
                    </a:cubicBezTo>
                    <a:cubicBezTo>
                      <a:pt x="112" y="19"/>
                      <a:pt x="112" y="18"/>
                      <a:pt x="112" y="18"/>
                    </a:cubicBezTo>
                    <a:cubicBezTo>
                      <a:pt x="110" y="19"/>
                      <a:pt x="107" y="20"/>
                      <a:pt x="106" y="20"/>
                    </a:cubicBezTo>
                    <a:cubicBezTo>
                      <a:pt x="103" y="20"/>
                      <a:pt x="100" y="21"/>
                      <a:pt x="97" y="21"/>
                    </a:cubicBezTo>
                    <a:cubicBezTo>
                      <a:pt x="96" y="21"/>
                      <a:pt x="96" y="21"/>
                      <a:pt x="95" y="21"/>
                    </a:cubicBezTo>
                    <a:cubicBezTo>
                      <a:pt x="96" y="22"/>
                      <a:pt x="96" y="22"/>
                      <a:pt x="96" y="22"/>
                    </a:cubicBezTo>
                    <a:cubicBezTo>
                      <a:pt x="95" y="20"/>
                      <a:pt x="94" y="23"/>
                      <a:pt x="92" y="22"/>
                    </a:cubicBezTo>
                    <a:cubicBezTo>
                      <a:pt x="90" y="21"/>
                      <a:pt x="88" y="25"/>
                      <a:pt x="86" y="23"/>
                    </a:cubicBezTo>
                    <a:cubicBezTo>
                      <a:pt x="83" y="26"/>
                      <a:pt x="80" y="24"/>
                      <a:pt x="77" y="26"/>
                    </a:cubicBezTo>
                    <a:cubicBezTo>
                      <a:pt x="73" y="25"/>
                      <a:pt x="68" y="27"/>
                      <a:pt x="64" y="28"/>
                    </a:cubicBezTo>
                    <a:cubicBezTo>
                      <a:pt x="64" y="28"/>
                      <a:pt x="64" y="28"/>
                      <a:pt x="64" y="28"/>
                    </a:cubicBezTo>
                    <a:cubicBezTo>
                      <a:pt x="64" y="27"/>
                      <a:pt x="64" y="27"/>
                      <a:pt x="64" y="27"/>
                    </a:cubicBezTo>
                    <a:cubicBezTo>
                      <a:pt x="61" y="28"/>
                      <a:pt x="57" y="29"/>
                      <a:pt x="53" y="29"/>
                    </a:cubicBezTo>
                    <a:cubicBezTo>
                      <a:pt x="50" y="29"/>
                      <a:pt x="47" y="31"/>
                      <a:pt x="44" y="31"/>
                    </a:cubicBezTo>
                    <a:cubicBezTo>
                      <a:pt x="44" y="31"/>
                      <a:pt x="45" y="30"/>
                      <a:pt x="45" y="30"/>
                    </a:cubicBezTo>
                    <a:cubicBezTo>
                      <a:pt x="45" y="30"/>
                      <a:pt x="45" y="30"/>
                      <a:pt x="45" y="30"/>
                    </a:cubicBezTo>
                    <a:cubicBezTo>
                      <a:pt x="44" y="29"/>
                      <a:pt x="43" y="30"/>
                      <a:pt x="42" y="30"/>
                    </a:cubicBezTo>
                    <a:cubicBezTo>
                      <a:pt x="42" y="31"/>
                      <a:pt x="42" y="31"/>
                      <a:pt x="42" y="31"/>
                    </a:cubicBezTo>
                    <a:cubicBezTo>
                      <a:pt x="42" y="31"/>
                      <a:pt x="42" y="31"/>
                      <a:pt x="42" y="31"/>
                    </a:cubicBezTo>
                    <a:cubicBezTo>
                      <a:pt x="42" y="30"/>
                      <a:pt x="41" y="30"/>
                      <a:pt x="41" y="30"/>
                    </a:cubicBezTo>
                    <a:cubicBezTo>
                      <a:pt x="40" y="30"/>
                      <a:pt x="40" y="30"/>
                      <a:pt x="40" y="30"/>
                    </a:cubicBezTo>
                    <a:cubicBezTo>
                      <a:pt x="40" y="31"/>
                      <a:pt x="41" y="30"/>
                      <a:pt x="41" y="31"/>
                    </a:cubicBezTo>
                    <a:cubicBezTo>
                      <a:pt x="41" y="31"/>
                      <a:pt x="40" y="31"/>
                      <a:pt x="39" y="31"/>
                    </a:cubicBezTo>
                    <a:cubicBezTo>
                      <a:pt x="40" y="31"/>
                      <a:pt x="40" y="30"/>
                      <a:pt x="40" y="30"/>
                    </a:cubicBezTo>
                    <a:cubicBezTo>
                      <a:pt x="40" y="29"/>
                      <a:pt x="39" y="30"/>
                      <a:pt x="38" y="30"/>
                    </a:cubicBezTo>
                    <a:cubicBezTo>
                      <a:pt x="38" y="30"/>
                      <a:pt x="39" y="32"/>
                      <a:pt x="37" y="32"/>
                    </a:cubicBezTo>
                    <a:cubicBezTo>
                      <a:pt x="37" y="32"/>
                      <a:pt x="38" y="32"/>
                      <a:pt x="38" y="31"/>
                    </a:cubicBezTo>
                    <a:cubicBezTo>
                      <a:pt x="37" y="30"/>
                      <a:pt x="37" y="30"/>
                      <a:pt x="37" y="30"/>
                    </a:cubicBezTo>
                    <a:cubicBezTo>
                      <a:pt x="37" y="31"/>
                      <a:pt x="35" y="32"/>
                      <a:pt x="35" y="31"/>
                    </a:cubicBezTo>
                    <a:cubicBezTo>
                      <a:pt x="30" y="33"/>
                      <a:pt x="25" y="33"/>
                      <a:pt x="20" y="34"/>
                    </a:cubicBezTo>
                    <a:cubicBezTo>
                      <a:pt x="17" y="35"/>
                      <a:pt x="17" y="35"/>
                      <a:pt x="17" y="35"/>
                    </a:cubicBezTo>
                    <a:cubicBezTo>
                      <a:pt x="17" y="35"/>
                      <a:pt x="17" y="35"/>
                      <a:pt x="17" y="35"/>
                    </a:cubicBezTo>
                    <a:cubicBezTo>
                      <a:pt x="16" y="33"/>
                      <a:pt x="14" y="38"/>
                      <a:pt x="12" y="35"/>
                    </a:cubicBezTo>
                    <a:cubicBezTo>
                      <a:pt x="11" y="35"/>
                      <a:pt x="11" y="35"/>
                      <a:pt x="10" y="35"/>
                    </a:cubicBezTo>
                    <a:cubicBezTo>
                      <a:pt x="11" y="37"/>
                      <a:pt x="9" y="35"/>
                      <a:pt x="9" y="36"/>
                    </a:cubicBezTo>
                    <a:cubicBezTo>
                      <a:pt x="9" y="36"/>
                      <a:pt x="9" y="36"/>
                      <a:pt x="9" y="36"/>
                    </a:cubicBezTo>
                    <a:cubicBezTo>
                      <a:pt x="7" y="36"/>
                      <a:pt x="7" y="36"/>
                      <a:pt x="7" y="36"/>
                    </a:cubicBezTo>
                    <a:cubicBezTo>
                      <a:pt x="7" y="36"/>
                      <a:pt x="7" y="36"/>
                      <a:pt x="7" y="36"/>
                    </a:cubicBezTo>
                    <a:cubicBezTo>
                      <a:pt x="4" y="36"/>
                      <a:pt x="2" y="37"/>
                      <a:pt x="0" y="37"/>
                    </a:cubicBezTo>
                    <a:cubicBezTo>
                      <a:pt x="0" y="36"/>
                      <a:pt x="0" y="36"/>
                      <a:pt x="0" y="36"/>
                    </a:cubicBezTo>
                    <a:cubicBezTo>
                      <a:pt x="2" y="37"/>
                      <a:pt x="4" y="34"/>
                      <a:pt x="6" y="34"/>
                    </a:cubicBezTo>
                    <a:cubicBezTo>
                      <a:pt x="6" y="35"/>
                      <a:pt x="6" y="35"/>
                      <a:pt x="6" y="35"/>
                    </a:cubicBezTo>
                    <a:cubicBezTo>
                      <a:pt x="9" y="34"/>
                      <a:pt x="13" y="34"/>
                      <a:pt x="16" y="33"/>
                    </a:cubicBezTo>
                    <a:cubicBezTo>
                      <a:pt x="15" y="32"/>
                      <a:pt x="15" y="32"/>
                      <a:pt x="15" y="32"/>
                    </a:cubicBezTo>
                    <a:cubicBezTo>
                      <a:pt x="16" y="31"/>
                      <a:pt x="16" y="31"/>
                      <a:pt x="16" y="31"/>
                    </a:cubicBezTo>
                    <a:cubicBezTo>
                      <a:pt x="16" y="33"/>
                      <a:pt x="16" y="33"/>
                      <a:pt x="16" y="33"/>
                    </a:cubicBezTo>
                    <a:cubicBezTo>
                      <a:pt x="19" y="31"/>
                      <a:pt x="19" y="31"/>
                      <a:pt x="19" y="31"/>
                    </a:cubicBezTo>
                    <a:cubicBezTo>
                      <a:pt x="19" y="32"/>
                      <a:pt x="19" y="32"/>
                      <a:pt x="19" y="32"/>
                    </a:cubicBezTo>
                    <a:cubicBezTo>
                      <a:pt x="20" y="31"/>
                      <a:pt x="20" y="31"/>
                      <a:pt x="20" y="31"/>
                    </a:cubicBezTo>
                    <a:cubicBezTo>
                      <a:pt x="21" y="31"/>
                      <a:pt x="22" y="30"/>
                      <a:pt x="23" y="31"/>
                    </a:cubicBezTo>
                    <a:cubicBezTo>
                      <a:pt x="25" y="30"/>
                      <a:pt x="25" y="30"/>
                      <a:pt x="27" y="29"/>
                    </a:cubicBezTo>
                    <a:cubicBezTo>
                      <a:pt x="27" y="30"/>
                      <a:pt x="27" y="30"/>
                      <a:pt x="27" y="30"/>
                    </a:cubicBezTo>
                    <a:cubicBezTo>
                      <a:pt x="28" y="27"/>
                      <a:pt x="33" y="30"/>
                      <a:pt x="31" y="27"/>
                    </a:cubicBezTo>
                    <a:cubicBezTo>
                      <a:pt x="32" y="27"/>
                      <a:pt x="32" y="26"/>
                      <a:pt x="33" y="26"/>
                    </a:cubicBezTo>
                    <a:cubicBezTo>
                      <a:pt x="34" y="28"/>
                      <a:pt x="31" y="26"/>
                      <a:pt x="32" y="28"/>
                    </a:cubicBezTo>
                    <a:cubicBezTo>
                      <a:pt x="33" y="28"/>
                      <a:pt x="34" y="28"/>
                      <a:pt x="35" y="27"/>
                    </a:cubicBezTo>
                    <a:cubicBezTo>
                      <a:pt x="34" y="26"/>
                      <a:pt x="34" y="26"/>
                      <a:pt x="34" y="26"/>
                    </a:cubicBezTo>
                    <a:cubicBezTo>
                      <a:pt x="36" y="25"/>
                      <a:pt x="37" y="26"/>
                      <a:pt x="38" y="26"/>
                    </a:cubicBezTo>
                    <a:cubicBezTo>
                      <a:pt x="36" y="27"/>
                      <a:pt x="36" y="27"/>
                      <a:pt x="36" y="27"/>
                    </a:cubicBezTo>
                    <a:cubicBezTo>
                      <a:pt x="36" y="27"/>
                      <a:pt x="37" y="28"/>
                      <a:pt x="37" y="28"/>
                    </a:cubicBezTo>
                    <a:cubicBezTo>
                      <a:pt x="38" y="26"/>
                      <a:pt x="39" y="29"/>
                      <a:pt x="41" y="27"/>
                    </a:cubicBezTo>
                    <a:cubicBezTo>
                      <a:pt x="41" y="27"/>
                      <a:pt x="40" y="27"/>
                      <a:pt x="40" y="27"/>
                    </a:cubicBezTo>
                    <a:cubicBezTo>
                      <a:pt x="40" y="27"/>
                      <a:pt x="40" y="27"/>
                      <a:pt x="40" y="27"/>
                    </a:cubicBezTo>
                    <a:cubicBezTo>
                      <a:pt x="40" y="26"/>
                      <a:pt x="38" y="25"/>
                      <a:pt x="40" y="25"/>
                    </a:cubicBezTo>
                    <a:cubicBezTo>
                      <a:pt x="40" y="25"/>
                      <a:pt x="41" y="26"/>
                      <a:pt x="42" y="25"/>
                    </a:cubicBezTo>
                    <a:cubicBezTo>
                      <a:pt x="42" y="24"/>
                      <a:pt x="42" y="24"/>
                      <a:pt x="42" y="24"/>
                    </a:cubicBezTo>
                    <a:cubicBezTo>
                      <a:pt x="43" y="25"/>
                      <a:pt x="45" y="24"/>
                      <a:pt x="47" y="24"/>
                    </a:cubicBezTo>
                    <a:cubicBezTo>
                      <a:pt x="49" y="22"/>
                      <a:pt x="49" y="22"/>
                      <a:pt x="49" y="22"/>
                    </a:cubicBezTo>
                    <a:cubicBezTo>
                      <a:pt x="49" y="23"/>
                      <a:pt x="50" y="24"/>
                      <a:pt x="51" y="24"/>
                    </a:cubicBezTo>
                    <a:cubicBezTo>
                      <a:pt x="52" y="24"/>
                      <a:pt x="52" y="24"/>
                      <a:pt x="52" y="24"/>
                    </a:cubicBezTo>
                    <a:cubicBezTo>
                      <a:pt x="52" y="24"/>
                      <a:pt x="51" y="25"/>
                      <a:pt x="51" y="25"/>
                    </a:cubicBezTo>
                    <a:cubicBezTo>
                      <a:pt x="51" y="26"/>
                      <a:pt x="52" y="26"/>
                      <a:pt x="52" y="26"/>
                    </a:cubicBezTo>
                    <a:cubicBezTo>
                      <a:pt x="54" y="26"/>
                      <a:pt x="52" y="24"/>
                      <a:pt x="53" y="25"/>
                    </a:cubicBezTo>
                    <a:cubicBezTo>
                      <a:pt x="54" y="25"/>
                      <a:pt x="54" y="25"/>
                      <a:pt x="55" y="25"/>
                    </a:cubicBezTo>
                    <a:cubicBezTo>
                      <a:pt x="55" y="25"/>
                      <a:pt x="55" y="26"/>
                      <a:pt x="56" y="26"/>
                    </a:cubicBezTo>
                    <a:cubicBezTo>
                      <a:pt x="57" y="24"/>
                      <a:pt x="59" y="25"/>
                      <a:pt x="60" y="24"/>
                    </a:cubicBezTo>
                    <a:cubicBezTo>
                      <a:pt x="58" y="22"/>
                      <a:pt x="56" y="24"/>
                      <a:pt x="54" y="24"/>
                    </a:cubicBezTo>
                    <a:cubicBezTo>
                      <a:pt x="54" y="23"/>
                      <a:pt x="54" y="23"/>
                      <a:pt x="54" y="23"/>
                    </a:cubicBezTo>
                    <a:cubicBezTo>
                      <a:pt x="54" y="23"/>
                      <a:pt x="57" y="21"/>
                      <a:pt x="58" y="23"/>
                    </a:cubicBezTo>
                    <a:cubicBezTo>
                      <a:pt x="59" y="18"/>
                      <a:pt x="63" y="23"/>
                      <a:pt x="66" y="20"/>
                    </a:cubicBezTo>
                    <a:cubicBezTo>
                      <a:pt x="68" y="22"/>
                      <a:pt x="68" y="22"/>
                      <a:pt x="68" y="22"/>
                    </a:cubicBezTo>
                    <a:cubicBezTo>
                      <a:pt x="67" y="23"/>
                      <a:pt x="68" y="23"/>
                      <a:pt x="69" y="23"/>
                    </a:cubicBezTo>
                    <a:cubicBezTo>
                      <a:pt x="70" y="23"/>
                      <a:pt x="69" y="22"/>
                      <a:pt x="69" y="21"/>
                    </a:cubicBezTo>
                    <a:cubicBezTo>
                      <a:pt x="70" y="21"/>
                      <a:pt x="70" y="21"/>
                      <a:pt x="71" y="20"/>
                    </a:cubicBezTo>
                    <a:cubicBezTo>
                      <a:pt x="70" y="20"/>
                      <a:pt x="70" y="20"/>
                      <a:pt x="70" y="20"/>
                    </a:cubicBezTo>
                    <a:cubicBezTo>
                      <a:pt x="72" y="19"/>
                      <a:pt x="74" y="20"/>
                      <a:pt x="74" y="20"/>
                    </a:cubicBezTo>
                    <a:cubicBezTo>
                      <a:pt x="75" y="21"/>
                      <a:pt x="74" y="22"/>
                      <a:pt x="73" y="22"/>
                    </a:cubicBezTo>
                    <a:cubicBezTo>
                      <a:pt x="73" y="22"/>
                      <a:pt x="73" y="22"/>
                      <a:pt x="73" y="22"/>
                    </a:cubicBezTo>
                    <a:cubicBezTo>
                      <a:pt x="74" y="23"/>
                      <a:pt x="75" y="23"/>
                      <a:pt x="75" y="22"/>
                    </a:cubicBezTo>
                    <a:cubicBezTo>
                      <a:pt x="76" y="22"/>
                      <a:pt x="75" y="22"/>
                      <a:pt x="75" y="21"/>
                    </a:cubicBezTo>
                    <a:cubicBezTo>
                      <a:pt x="76" y="21"/>
                      <a:pt x="76" y="21"/>
                      <a:pt x="76" y="21"/>
                    </a:cubicBezTo>
                    <a:cubicBezTo>
                      <a:pt x="76" y="20"/>
                      <a:pt x="77" y="20"/>
                      <a:pt x="76" y="20"/>
                    </a:cubicBezTo>
                    <a:cubicBezTo>
                      <a:pt x="79" y="19"/>
                      <a:pt x="77" y="23"/>
                      <a:pt x="80" y="21"/>
                    </a:cubicBezTo>
                    <a:cubicBezTo>
                      <a:pt x="80" y="20"/>
                      <a:pt x="80" y="20"/>
                      <a:pt x="80" y="20"/>
                    </a:cubicBezTo>
                    <a:cubicBezTo>
                      <a:pt x="80" y="20"/>
                      <a:pt x="80" y="20"/>
                      <a:pt x="80" y="20"/>
                    </a:cubicBezTo>
                    <a:cubicBezTo>
                      <a:pt x="80" y="21"/>
                      <a:pt x="80" y="21"/>
                      <a:pt x="81" y="22"/>
                    </a:cubicBezTo>
                    <a:cubicBezTo>
                      <a:pt x="83" y="21"/>
                      <a:pt x="81" y="19"/>
                      <a:pt x="81" y="18"/>
                    </a:cubicBezTo>
                    <a:cubicBezTo>
                      <a:pt x="81" y="17"/>
                      <a:pt x="80" y="17"/>
                      <a:pt x="80" y="16"/>
                    </a:cubicBezTo>
                    <a:cubicBezTo>
                      <a:pt x="80" y="17"/>
                      <a:pt x="81" y="17"/>
                      <a:pt x="82" y="17"/>
                    </a:cubicBezTo>
                    <a:cubicBezTo>
                      <a:pt x="82" y="17"/>
                      <a:pt x="82" y="17"/>
                      <a:pt x="82" y="18"/>
                    </a:cubicBezTo>
                    <a:cubicBezTo>
                      <a:pt x="83" y="18"/>
                      <a:pt x="83" y="18"/>
                      <a:pt x="83" y="18"/>
                    </a:cubicBezTo>
                    <a:cubicBezTo>
                      <a:pt x="83" y="18"/>
                      <a:pt x="83" y="18"/>
                      <a:pt x="83" y="18"/>
                    </a:cubicBezTo>
                    <a:cubicBezTo>
                      <a:pt x="84" y="18"/>
                      <a:pt x="84" y="19"/>
                      <a:pt x="84" y="20"/>
                    </a:cubicBezTo>
                    <a:cubicBezTo>
                      <a:pt x="86" y="18"/>
                      <a:pt x="89" y="16"/>
                      <a:pt x="92" y="17"/>
                    </a:cubicBezTo>
                    <a:cubicBezTo>
                      <a:pt x="92" y="17"/>
                      <a:pt x="92" y="17"/>
                      <a:pt x="92" y="17"/>
                    </a:cubicBezTo>
                    <a:cubicBezTo>
                      <a:pt x="92" y="17"/>
                      <a:pt x="93" y="18"/>
                      <a:pt x="93" y="19"/>
                    </a:cubicBezTo>
                    <a:cubicBezTo>
                      <a:pt x="93" y="17"/>
                      <a:pt x="96" y="18"/>
                      <a:pt x="97" y="17"/>
                    </a:cubicBezTo>
                    <a:cubicBezTo>
                      <a:pt x="98" y="16"/>
                      <a:pt x="97" y="16"/>
                      <a:pt x="97" y="15"/>
                    </a:cubicBezTo>
                    <a:cubicBezTo>
                      <a:pt x="98" y="16"/>
                      <a:pt x="98" y="16"/>
                      <a:pt x="99" y="15"/>
                    </a:cubicBezTo>
                    <a:cubicBezTo>
                      <a:pt x="99" y="14"/>
                      <a:pt x="99" y="14"/>
                      <a:pt x="100" y="14"/>
                    </a:cubicBezTo>
                    <a:cubicBezTo>
                      <a:pt x="101" y="13"/>
                      <a:pt x="100" y="15"/>
                      <a:pt x="101" y="15"/>
                    </a:cubicBezTo>
                    <a:cubicBezTo>
                      <a:pt x="102" y="15"/>
                      <a:pt x="105" y="16"/>
                      <a:pt x="105" y="14"/>
                    </a:cubicBezTo>
                    <a:cubicBezTo>
                      <a:pt x="105" y="14"/>
                      <a:pt x="105" y="14"/>
                      <a:pt x="105" y="14"/>
                    </a:cubicBezTo>
                    <a:cubicBezTo>
                      <a:pt x="105" y="14"/>
                      <a:pt x="105" y="14"/>
                      <a:pt x="106" y="15"/>
                    </a:cubicBezTo>
                    <a:cubicBezTo>
                      <a:pt x="107" y="14"/>
                      <a:pt x="107" y="13"/>
                      <a:pt x="109" y="13"/>
                    </a:cubicBezTo>
                    <a:cubicBezTo>
                      <a:pt x="110" y="14"/>
                      <a:pt x="112" y="12"/>
                      <a:pt x="112" y="12"/>
                    </a:cubicBezTo>
                    <a:cubicBezTo>
                      <a:pt x="113" y="12"/>
                      <a:pt x="113" y="12"/>
                      <a:pt x="113" y="12"/>
                    </a:cubicBezTo>
                    <a:cubicBezTo>
                      <a:pt x="112" y="13"/>
                      <a:pt x="112" y="13"/>
                      <a:pt x="112" y="13"/>
                    </a:cubicBezTo>
                    <a:cubicBezTo>
                      <a:pt x="112" y="13"/>
                      <a:pt x="113" y="13"/>
                      <a:pt x="113" y="13"/>
                    </a:cubicBezTo>
                    <a:cubicBezTo>
                      <a:pt x="113" y="12"/>
                      <a:pt x="113" y="12"/>
                      <a:pt x="113" y="12"/>
                    </a:cubicBezTo>
                    <a:cubicBezTo>
                      <a:pt x="115" y="13"/>
                      <a:pt x="115" y="13"/>
                      <a:pt x="115" y="13"/>
                    </a:cubicBezTo>
                    <a:cubicBezTo>
                      <a:pt x="114" y="13"/>
                      <a:pt x="112" y="13"/>
                      <a:pt x="112" y="14"/>
                    </a:cubicBezTo>
                    <a:cubicBezTo>
                      <a:pt x="114" y="14"/>
                      <a:pt x="114" y="16"/>
                      <a:pt x="116" y="16"/>
                    </a:cubicBezTo>
                    <a:cubicBezTo>
                      <a:pt x="118" y="14"/>
                      <a:pt x="119" y="13"/>
                      <a:pt x="121" y="12"/>
                    </a:cubicBezTo>
                    <a:cubicBezTo>
                      <a:pt x="118" y="12"/>
                      <a:pt x="118" y="12"/>
                      <a:pt x="118" y="12"/>
                    </a:cubicBezTo>
                    <a:cubicBezTo>
                      <a:pt x="119" y="11"/>
                      <a:pt x="119" y="10"/>
                      <a:pt x="120" y="10"/>
                    </a:cubicBezTo>
                    <a:cubicBezTo>
                      <a:pt x="122" y="11"/>
                      <a:pt x="123" y="9"/>
                      <a:pt x="124" y="10"/>
                    </a:cubicBezTo>
                    <a:cubicBezTo>
                      <a:pt x="125" y="9"/>
                      <a:pt x="125" y="8"/>
                      <a:pt x="126" y="8"/>
                    </a:cubicBezTo>
                    <a:cubicBezTo>
                      <a:pt x="127" y="10"/>
                      <a:pt x="127" y="10"/>
                      <a:pt x="127" y="10"/>
                    </a:cubicBezTo>
                    <a:cubicBezTo>
                      <a:pt x="128" y="9"/>
                      <a:pt x="129" y="9"/>
                      <a:pt x="130" y="10"/>
                    </a:cubicBezTo>
                    <a:cubicBezTo>
                      <a:pt x="129" y="8"/>
                      <a:pt x="132" y="8"/>
                      <a:pt x="133" y="8"/>
                    </a:cubicBezTo>
                    <a:cubicBezTo>
                      <a:pt x="134" y="7"/>
                      <a:pt x="136" y="8"/>
                      <a:pt x="136" y="6"/>
                    </a:cubicBezTo>
                    <a:cubicBezTo>
                      <a:pt x="135" y="6"/>
                      <a:pt x="134" y="6"/>
                      <a:pt x="135" y="5"/>
                    </a:cubicBezTo>
                    <a:cubicBezTo>
                      <a:pt x="135" y="5"/>
                      <a:pt x="136" y="5"/>
                      <a:pt x="137" y="5"/>
                    </a:cubicBezTo>
                    <a:cubicBezTo>
                      <a:pt x="138" y="4"/>
                      <a:pt x="140" y="2"/>
                      <a:pt x="142" y="1"/>
                    </a:cubicBezTo>
                    <a:cubicBezTo>
                      <a:pt x="143" y="1"/>
                      <a:pt x="146" y="2"/>
                      <a:pt x="146" y="0"/>
                    </a:cubicBezTo>
                    <a:cubicBezTo>
                      <a:pt x="147" y="1"/>
                      <a:pt x="146" y="2"/>
                      <a:pt x="14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7" name="Freeform 1994">
                <a:extLst>
                  <a:ext uri="{FF2B5EF4-FFF2-40B4-BE49-F238E27FC236}">
                    <a16:creationId xmlns:a16="http://schemas.microsoft.com/office/drawing/2014/main" id="{1C0F6CAB-3427-4A55-889D-668EBE74C1A1}"/>
                  </a:ext>
                </a:extLst>
              </p:cNvPr>
              <p:cNvSpPr/>
              <p:nvPr/>
            </p:nvSpPr>
            <p:spPr bwMode="auto">
              <a:xfrm>
                <a:off x="3455" y="211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8" name="Rectangle 1995">
                <a:extLst>
                  <a:ext uri="{FF2B5EF4-FFF2-40B4-BE49-F238E27FC236}">
                    <a16:creationId xmlns:a16="http://schemas.microsoft.com/office/drawing/2014/main" id="{A2139927-557C-4C50-BE70-36DA0123655A}"/>
                  </a:ext>
                </a:extLst>
              </p:cNvPr>
              <p:cNvSpPr>
                <a:spLocks noChangeArrowheads="1"/>
              </p:cNvSpPr>
              <p:nvPr/>
            </p:nvSpPr>
            <p:spPr bwMode="auto">
              <a:xfrm>
                <a:off x="3535" y="21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9" name="Freeform 1996">
                <a:extLst>
                  <a:ext uri="{FF2B5EF4-FFF2-40B4-BE49-F238E27FC236}">
                    <a16:creationId xmlns:a16="http://schemas.microsoft.com/office/drawing/2014/main" id="{30308F1B-3B42-46F7-ACAA-D6559C5D09BA}"/>
                  </a:ext>
                </a:extLst>
              </p:cNvPr>
              <p:cNvSpPr/>
              <p:nvPr/>
            </p:nvSpPr>
            <p:spPr bwMode="auto">
              <a:xfrm>
                <a:off x="3442" y="2120"/>
                <a:ext cx="56" cy="27"/>
              </a:xfrm>
              <a:custGeom>
                <a:gdLst>
                  <a:gd name="T0" fmla="*/ 21 w 21"/>
                  <a:gd name="T1" fmla="*/ 2 h 10"/>
                  <a:gd name="T2" fmla="*/ 21 w 21"/>
                  <a:gd name="T3" fmla="*/ 3 h 10"/>
                  <a:gd name="T4" fmla="*/ 14 w 21"/>
                  <a:gd name="T5" fmla="*/ 4 h 10"/>
                  <a:gd name="T6" fmla="*/ 13 w 21"/>
                  <a:gd name="T7" fmla="*/ 6 h 10"/>
                  <a:gd name="T8" fmla="*/ 9 w 21"/>
                  <a:gd name="T9" fmla="*/ 7 h 10"/>
                  <a:gd name="T10" fmla="*/ 10 w 21"/>
                  <a:gd name="T11" fmla="*/ 5 h 10"/>
                  <a:gd name="T12" fmla="*/ 3 w 21"/>
                  <a:gd name="T13" fmla="*/ 7 h 10"/>
                  <a:gd name="T14" fmla="*/ 1 w 21"/>
                  <a:gd name="T15" fmla="*/ 8 h 10"/>
                  <a:gd name="T16" fmla="*/ 2 w 21"/>
                  <a:gd name="T17" fmla="*/ 5 h 10"/>
                  <a:gd name="T18" fmla="*/ 2 w 21"/>
                  <a:gd name="T19" fmla="*/ 5 h 10"/>
                  <a:gd name="T20" fmla="*/ 9 w 21"/>
                  <a:gd name="T21" fmla="*/ 4 h 10"/>
                  <a:gd name="T22" fmla="*/ 9 w 21"/>
                  <a:gd name="T23" fmla="*/ 4 h 10"/>
                  <a:gd name="T24" fmla="*/ 8 w 21"/>
                  <a:gd name="T25" fmla="*/ 3 h 10"/>
                  <a:gd name="T26" fmla="*/ 14 w 21"/>
                  <a:gd name="T27" fmla="*/ 2 h 10"/>
                  <a:gd name="T28" fmla="*/ 15 w 21"/>
                  <a:gd name="T29" fmla="*/ 2 h 10"/>
                  <a:gd name="T30" fmla="*/ 15 w 21"/>
                  <a:gd name="T31" fmla="*/ 3 h 10"/>
                  <a:gd name="T32" fmla="*/ 16 w 21"/>
                  <a:gd name="T33" fmla="*/ 3 h 10"/>
                  <a:gd name="T34" fmla="*/ 16 w 21"/>
                  <a:gd name="T35" fmla="*/ 1 h 10"/>
                  <a:gd name="T36" fmla="*/ 19 w 21"/>
                  <a:gd name="T37" fmla="*/ 1 h 10"/>
                  <a:gd name="T38" fmla="*/ 19 w 21"/>
                  <a:gd name="T39" fmla="*/ 0 h 10"/>
                  <a:gd name="T40" fmla="*/ 21 w 21"/>
                  <a:gd name="T41"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0">
                    <a:moveTo>
                      <a:pt x="21" y="2"/>
                    </a:moveTo>
                    <a:cubicBezTo>
                      <a:pt x="21" y="2"/>
                      <a:pt x="20" y="2"/>
                      <a:pt x="21" y="3"/>
                    </a:cubicBezTo>
                    <a:cubicBezTo>
                      <a:pt x="18" y="3"/>
                      <a:pt x="16" y="5"/>
                      <a:pt x="14" y="4"/>
                    </a:cubicBezTo>
                    <a:cubicBezTo>
                      <a:pt x="14" y="5"/>
                      <a:pt x="14" y="5"/>
                      <a:pt x="13" y="6"/>
                    </a:cubicBezTo>
                    <a:cubicBezTo>
                      <a:pt x="11" y="6"/>
                      <a:pt x="10" y="6"/>
                      <a:pt x="9" y="7"/>
                    </a:cubicBezTo>
                    <a:cubicBezTo>
                      <a:pt x="9" y="7"/>
                      <a:pt x="10" y="6"/>
                      <a:pt x="10" y="5"/>
                    </a:cubicBezTo>
                    <a:cubicBezTo>
                      <a:pt x="7" y="5"/>
                      <a:pt x="6" y="10"/>
                      <a:pt x="3" y="7"/>
                    </a:cubicBezTo>
                    <a:cubicBezTo>
                      <a:pt x="1" y="8"/>
                      <a:pt x="1" y="8"/>
                      <a:pt x="1" y="8"/>
                    </a:cubicBezTo>
                    <a:cubicBezTo>
                      <a:pt x="0" y="8"/>
                      <a:pt x="3" y="6"/>
                      <a:pt x="2" y="5"/>
                    </a:cubicBezTo>
                    <a:cubicBezTo>
                      <a:pt x="2" y="5"/>
                      <a:pt x="2" y="5"/>
                      <a:pt x="2" y="5"/>
                    </a:cubicBezTo>
                    <a:cubicBezTo>
                      <a:pt x="4" y="5"/>
                      <a:pt x="7" y="4"/>
                      <a:pt x="9" y="4"/>
                    </a:cubicBezTo>
                    <a:cubicBezTo>
                      <a:pt x="9" y="4"/>
                      <a:pt x="9" y="4"/>
                      <a:pt x="9" y="4"/>
                    </a:cubicBezTo>
                    <a:cubicBezTo>
                      <a:pt x="8" y="3"/>
                      <a:pt x="8" y="3"/>
                      <a:pt x="8" y="3"/>
                    </a:cubicBezTo>
                    <a:cubicBezTo>
                      <a:pt x="11" y="5"/>
                      <a:pt x="11" y="1"/>
                      <a:pt x="14" y="2"/>
                    </a:cubicBezTo>
                    <a:cubicBezTo>
                      <a:pt x="15" y="2"/>
                      <a:pt x="15" y="2"/>
                      <a:pt x="15" y="2"/>
                    </a:cubicBezTo>
                    <a:cubicBezTo>
                      <a:pt x="14" y="2"/>
                      <a:pt x="14" y="3"/>
                      <a:pt x="15" y="3"/>
                    </a:cubicBezTo>
                    <a:cubicBezTo>
                      <a:pt x="16" y="3"/>
                      <a:pt x="16" y="3"/>
                      <a:pt x="16" y="3"/>
                    </a:cubicBezTo>
                    <a:cubicBezTo>
                      <a:pt x="16" y="3"/>
                      <a:pt x="15" y="1"/>
                      <a:pt x="16" y="1"/>
                    </a:cubicBezTo>
                    <a:cubicBezTo>
                      <a:pt x="17" y="2"/>
                      <a:pt x="18" y="0"/>
                      <a:pt x="19" y="1"/>
                    </a:cubicBezTo>
                    <a:cubicBezTo>
                      <a:pt x="19" y="0"/>
                      <a:pt x="19" y="0"/>
                      <a:pt x="19" y="0"/>
                    </a:cubicBezTo>
                    <a:cubicBezTo>
                      <a:pt x="20" y="0"/>
                      <a:pt x="21" y="1"/>
                      <a:pt x="2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0" name="Freeform 1997">
                <a:extLst>
                  <a:ext uri="{FF2B5EF4-FFF2-40B4-BE49-F238E27FC236}">
                    <a16:creationId xmlns:a16="http://schemas.microsoft.com/office/drawing/2014/main" id="{7C3AD937-B2CA-460C-B2B1-9573B15BFDB7}"/>
                  </a:ext>
                </a:extLst>
              </p:cNvPr>
              <p:cNvSpPr/>
              <p:nvPr/>
            </p:nvSpPr>
            <p:spPr bwMode="auto">
              <a:xfrm>
                <a:off x="3498" y="2118"/>
                <a:ext cx="8" cy="10"/>
              </a:xfrm>
              <a:custGeom>
                <a:gdLst>
                  <a:gd name="T0" fmla="*/ 3 w 3"/>
                  <a:gd name="T1" fmla="*/ 2 h 4"/>
                  <a:gd name="T2" fmla="*/ 1 w 3"/>
                  <a:gd name="T3" fmla="*/ 4 h 4"/>
                  <a:gd name="T4" fmla="*/ 3 w 3"/>
                  <a:gd name="T5" fmla="*/ 2 h 4"/>
                  <a:gd name="T6" fmla="*/ 0 w 3"/>
                  <a:gd name="T7" fmla="*/ 2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3"/>
                      <a:pt x="2" y="3"/>
                      <a:pt x="1" y="4"/>
                    </a:cubicBezTo>
                    <a:cubicBezTo>
                      <a:pt x="3" y="2"/>
                      <a:pt x="3" y="2"/>
                      <a:pt x="3" y="2"/>
                    </a:cubicBezTo>
                    <a:cubicBezTo>
                      <a:pt x="2" y="2"/>
                      <a:pt x="1" y="2"/>
                      <a:pt x="0" y="2"/>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1" name="Freeform 1998">
                <a:extLst>
                  <a:ext uri="{FF2B5EF4-FFF2-40B4-BE49-F238E27FC236}">
                    <a16:creationId xmlns:a16="http://schemas.microsoft.com/office/drawing/2014/main" id="{21CEE250-4D8C-4424-AE10-8B2C4C5D3B9A}"/>
                  </a:ext>
                </a:extLst>
              </p:cNvPr>
              <p:cNvSpPr/>
              <p:nvPr/>
            </p:nvSpPr>
            <p:spPr bwMode="auto">
              <a:xfrm>
                <a:off x="2344" y="2120"/>
                <a:ext cx="8" cy="6"/>
              </a:xfrm>
              <a:custGeom>
                <a:gdLst>
                  <a:gd name="T0" fmla="*/ 2 w 3"/>
                  <a:gd name="T1" fmla="*/ 1 h 2"/>
                  <a:gd name="T2" fmla="*/ 1 w 3"/>
                  <a:gd name="T3" fmla="*/ 1 h 2"/>
                  <a:gd name="T4" fmla="*/ 3 w 3"/>
                  <a:gd name="T5" fmla="*/ 1 h 2"/>
                  <a:gd name="T6" fmla="*/ 1 w 3"/>
                  <a:gd name="T7" fmla="*/ 2 h 2"/>
                  <a:gd name="T8" fmla="*/ 0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1"/>
                      <a:pt x="1" y="1"/>
                    </a:cubicBezTo>
                    <a:cubicBezTo>
                      <a:pt x="2" y="2"/>
                      <a:pt x="2" y="1"/>
                      <a:pt x="3" y="1"/>
                    </a:cubicBezTo>
                    <a:cubicBezTo>
                      <a:pt x="1" y="2"/>
                      <a:pt x="1" y="2"/>
                      <a:pt x="1" y="2"/>
                    </a:cubicBezTo>
                    <a:cubicBezTo>
                      <a:pt x="2" y="0"/>
                      <a:pt x="0" y="2"/>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2" name="Freeform 1999">
                <a:extLst>
                  <a:ext uri="{FF2B5EF4-FFF2-40B4-BE49-F238E27FC236}">
                    <a16:creationId xmlns:a16="http://schemas.microsoft.com/office/drawing/2014/main" id="{23334571-D5AF-4844-8DFB-409E852C887C}"/>
                  </a:ext>
                </a:extLst>
              </p:cNvPr>
              <p:cNvSpPr/>
              <p:nvPr/>
            </p:nvSpPr>
            <p:spPr bwMode="auto">
              <a:xfrm>
                <a:off x="2314" y="212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3" name="Freeform 2000">
                <a:extLst>
                  <a:ext uri="{FF2B5EF4-FFF2-40B4-BE49-F238E27FC236}">
                    <a16:creationId xmlns:a16="http://schemas.microsoft.com/office/drawing/2014/main" id="{F4563764-AE5E-49AC-AB5E-7643775A5E10}"/>
                  </a:ext>
                </a:extLst>
              </p:cNvPr>
              <p:cNvSpPr/>
              <p:nvPr/>
            </p:nvSpPr>
            <p:spPr bwMode="auto">
              <a:xfrm>
                <a:off x="2750" y="2126"/>
                <a:ext cx="5" cy="5"/>
              </a:xfrm>
              <a:custGeom>
                <a:gdLst>
                  <a:gd name="T0" fmla="*/ 1 w 2"/>
                  <a:gd name="T1" fmla="*/ 1 h 2"/>
                  <a:gd name="T2" fmla="*/ 1 w 2"/>
                  <a:gd name="T3" fmla="*/ 1 h 2"/>
                  <a:gd name="T4" fmla="*/ 2 w 2"/>
                  <a:gd name="T5" fmla="*/ 2 h 2"/>
                  <a:gd name="T6" fmla="*/ 2 w 2"/>
                  <a:gd name="T7" fmla="*/ 1 h 2"/>
                  <a:gd name="T8" fmla="*/ 0 w 2"/>
                  <a:gd name="T9" fmla="*/ 1 h 2"/>
                  <a:gd name="T10" fmla="*/ 1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2"/>
                      <a:pt x="2" y="2"/>
                    </a:cubicBezTo>
                    <a:cubicBezTo>
                      <a:pt x="2" y="1"/>
                      <a:pt x="2" y="1"/>
                      <a:pt x="2" y="1"/>
                    </a:cubicBezTo>
                    <a:cubicBezTo>
                      <a:pt x="2" y="2"/>
                      <a:pt x="0" y="2"/>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4" name="Freeform 2001">
                <a:extLst>
                  <a:ext uri="{FF2B5EF4-FFF2-40B4-BE49-F238E27FC236}">
                    <a16:creationId xmlns:a16="http://schemas.microsoft.com/office/drawing/2014/main" id="{AFDB9BEF-CA02-4181-8585-A08EC8122318}"/>
                  </a:ext>
                </a:extLst>
              </p:cNvPr>
              <p:cNvSpPr/>
              <p:nvPr/>
            </p:nvSpPr>
            <p:spPr bwMode="auto">
              <a:xfrm>
                <a:off x="2758" y="2126"/>
                <a:ext cx="2" cy="5"/>
              </a:xfrm>
              <a:custGeom>
                <a:gdLst>
                  <a:gd name="T0" fmla="*/ 1 w 1"/>
                  <a:gd name="T1" fmla="*/ 2 h 2"/>
                  <a:gd name="T2" fmla="*/ 0 w 1"/>
                  <a:gd name="T3" fmla="*/ 1 h 2"/>
                  <a:gd name="T4" fmla="*/ 0 w 1"/>
                  <a:gd name="T5" fmla="*/ 1 h 2"/>
                  <a:gd name="T6" fmla="*/ 1 w 1"/>
                  <a:gd name="T7" fmla="*/ 0 h 2"/>
                  <a:gd name="T8" fmla="*/ 1 w 1"/>
                  <a:gd name="T9" fmla="*/ 2 h 2"/>
                </a:gdLst>
                <a:cxnLst>
                  <a:cxn ang="0">
                    <a:pos x="T0" y="T1"/>
                  </a:cxn>
                  <a:cxn ang="0">
                    <a:pos x="T2" y="T3"/>
                  </a:cxn>
                  <a:cxn ang="0">
                    <a:pos x="T4" y="T5"/>
                  </a:cxn>
                  <a:cxn ang="0">
                    <a:pos x="T6" y="T7"/>
                  </a:cxn>
                  <a:cxn ang="0">
                    <a:pos x="T8" y="T9"/>
                  </a:cxn>
                </a:cxnLst>
                <a:rect l="0" t="0" r="r" b="b"/>
                <a:pathLst>
                  <a:path w="1" h="2">
                    <a:moveTo>
                      <a:pt x="1" y="2"/>
                    </a:moveTo>
                    <a:cubicBezTo>
                      <a:pt x="1" y="1"/>
                      <a:pt x="0" y="1"/>
                      <a:pt x="0"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5" name="Freeform 2002">
                <a:extLst>
                  <a:ext uri="{FF2B5EF4-FFF2-40B4-BE49-F238E27FC236}">
                    <a16:creationId xmlns:a16="http://schemas.microsoft.com/office/drawing/2014/main" id="{5DA39B08-A2AF-424E-B552-0CA8B95BDC9C}"/>
                  </a:ext>
                </a:extLst>
              </p:cNvPr>
              <p:cNvSpPr/>
              <p:nvPr/>
            </p:nvSpPr>
            <p:spPr bwMode="auto">
              <a:xfrm>
                <a:off x="3335" y="2128"/>
                <a:ext cx="8" cy="6"/>
              </a:xfrm>
              <a:custGeom>
                <a:gdLst>
                  <a:gd name="T0" fmla="*/ 3 w 3"/>
                  <a:gd name="T1" fmla="*/ 2 h 2"/>
                  <a:gd name="T2" fmla="*/ 2 w 3"/>
                  <a:gd name="T3" fmla="*/ 2 h 2"/>
                  <a:gd name="T4" fmla="*/ 1 w 3"/>
                  <a:gd name="T5" fmla="*/ 2 h 2"/>
                  <a:gd name="T6" fmla="*/ 2 w 3"/>
                  <a:gd name="T7" fmla="*/ 1 h 2"/>
                  <a:gd name="T8" fmla="*/ 0 w 3"/>
                  <a:gd name="T9" fmla="*/ 0 h 2"/>
                  <a:gd name="T10" fmla="*/ 2 w 3"/>
                  <a:gd name="T11" fmla="*/ 0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2"/>
                      <a:pt x="2" y="2"/>
                      <a:pt x="2" y="2"/>
                    </a:cubicBezTo>
                    <a:cubicBezTo>
                      <a:pt x="1" y="2"/>
                      <a:pt x="1" y="2"/>
                      <a:pt x="1" y="2"/>
                    </a:cubicBezTo>
                    <a:cubicBezTo>
                      <a:pt x="2" y="1"/>
                      <a:pt x="2" y="1"/>
                      <a:pt x="2" y="1"/>
                    </a:cubicBezTo>
                    <a:cubicBezTo>
                      <a:pt x="1" y="1"/>
                      <a:pt x="1" y="1"/>
                      <a:pt x="0" y="0"/>
                    </a:cubicBezTo>
                    <a:cubicBezTo>
                      <a:pt x="1" y="0"/>
                      <a:pt x="1" y="0"/>
                      <a:pt x="2" y="0"/>
                    </a:cubicBezTo>
                    <a:cubicBezTo>
                      <a:pt x="3"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6" name="Freeform 2003">
                <a:extLst>
                  <a:ext uri="{FF2B5EF4-FFF2-40B4-BE49-F238E27FC236}">
                    <a16:creationId xmlns:a16="http://schemas.microsoft.com/office/drawing/2014/main" id="{DA630CF5-B6DF-420F-8F14-DF3F0D6AA4D5}"/>
                  </a:ext>
                </a:extLst>
              </p:cNvPr>
              <p:cNvSpPr/>
              <p:nvPr/>
            </p:nvSpPr>
            <p:spPr bwMode="auto">
              <a:xfrm>
                <a:off x="3434" y="2128"/>
                <a:ext cx="16" cy="6"/>
              </a:xfrm>
              <a:custGeom>
                <a:gdLst>
                  <a:gd name="T0" fmla="*/ 6 w 6"/>
                  <a:gd name="T1" fmla="*/ 0 h 2"/>
                  <a:gd name="T2" fmla="*/ 2 w 6"/>
                  <a:gd name="T3" fmla="*/ 2 h 2"/>
                  <a:gd name="T4" fmla="*/ 0 w 6"/>
                  <a:gd name="T5" fmla="*/ 2 h 2"/>
                  <a:gd name="T6" fmla="*/ 3 w 6"/>
                  <a:gd name="T7" fmla="*/ 0 h 2"/>
                  <a:gd name="T8" fmla="*/ 6 w 6"/>
                  <a:gd name="T9" fmla="*/ 0 h 2"/>
                </a:gdLst>
                <a:cxnLst>
                  <a:cxn ang="0">
                    <a:pos x="T0" y="T1"/>
                  </a:cxn>
                  <a:cxn ang="0">
                    <a:pos x="T2" y="T3"/>
                  </a:cxn>
                  <a:cxn ang="0">
                    <a:pos x="T4" y="T5"/>
                  </a:cxn>
                  <a:cxn ang="0">
                    <a:pos x="T6" y="T7"/>
                  </a:cxn>
                  <a:cxn ang="0">
                    <a:pos x="T8" y="T9"/>
                  </a:cxn>
                </a:cxnLst>
                <a:rect l="0" t="0" r="r" b="b"/>
                <a:pathLst>
                  <a:path w="6" h="2">
                    <a:moveTo>
                      <a:pt x="6" y="0"/>
                    </a:moveTo>
                    <a:cubicBezTo>
                      <a:pt x="6" y="1"/>
                      <a:pt x="2" y="0"/>
                      <a:pt x="2" y="2"/>
                    </a:cubicBezTo>
                    <a:cubicBezTo>
                      <a:pt x="1" y="2"/>
                      <a:pt x="0" y="2"/>
                      <a:pt x="0" y="2"/>
                    </a:cubicBezTo>
                    <a:cubicBezTo>
                      <a:pt x="0" y="1"/>
                      <a:pt x="3" y="2"/>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7" name="Rectangle 2004">
                <a:extLst>
                  <a:ext uri="{FF2B5EF4-FFF2-40B4-BE49-F238E27FC236}">
                    <a16:creationId xmlns:a16="http://schemas.microsoft.com/office/drawing/2014/main" id="{078368F0-0CCF-4777-8D20-C28C84168F04}"/>
                  </a:ext>
                </a:extLst>
              </p:cNvPr>
              <p:cNvSpPr>
                <a:spLocks noChangeArrowheads="1"/>
              </p:cNvSpPr>
              <p:nvPr/>
            </p:nvSpPr>
            <p:spPr bwMode="auto">
              <a:xfrm>
                <a:off x="3506" y="2128"/>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8" name="Freeform 2005">
                <a:extLst>
                  <a:ext uri="{FF2B5EF4-FFF2-40B4-BE49-F238E27FC236}">
                    <a16:creationId xmlns:a16="http://schemas.microsoft.com/office/drawing/2014/main" id="{E3549D1A-6EC6-46F5-8E50-D854EEB59DA8}"/>
                  </a:ext>
                </a:extLst>
              </p:cNvPr>
              <p:cNvSpPr/>
              <p:nvPr/>
            </p:nvSpPr>
            <p:spPr bwMode="auto">
              <a:xfrm>
                <a:off x="2333" y="2128"/>
                <a:ext cx="2"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9" name="Freeform 2006">
                <a:extLst>
                  <a:ext uri="{FF2B5EF4-FFF2-40B4-BE49-F238E27FC236}">
                    <a16:creationId xmlns:a16="http://schemas.microsoft.com/office/drawing/2014/main" id="{9A3B4EDF-5DFC-4D6A-A234-935D960AE254}"/>
                  </a:ext>
                </a:extLst>
              </p:cNvPr>
              <p:cNvSpPr/>
              <p:nvPr/>
            </p:nvSpPr>
            <p:spPr bwMode="auto">
              <a:xfrm>
                <a:off x="3222" y="2128"/>
                <a:ext cx="6" cy="6"/>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1"/>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0" name="Freeform 2007">
                <a:extLst>
                  <a:ext uri="{FF2B5EF4-FFF2-40B4-BE49-F238E27FC236}">
                    <a16:creationId xmlns:a16="http://schemas.microsoft.com/office/drawing/2014/main" id="{0687637C-49CA-4320-AE0D-AFE88FA4BA24}"/>
                  </a:ext>
                </a:extLst>
              </p:cNvPr>
              <p:cNvSpPr/>
              <p:nvPr/>
            </p:nvSpPr>
            <p:spPr bwMode="auto">
              <a:xfrm>
                <a:off x="3471" y="2131"/>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1" name="Rectangle 2008">
                <a:extLst>
                  <a:ext uri="{FF2B5EF4-FFF2-40B4-BE49-F238E27FC236}">
                    <a16:creationId xmlns:a16="http://schemas.microsoft.com/office/drawing/2014/main" id="{DFCE45AC-8089-4B1E-8C7E-99602562FD62}"/>
                  </a:ext>
                </a:extLst>
              </p:cNvPr>
              <p:cNvSpPr>
                <a:spLocks noChangeArrowheads="1"/>
              </p:cNvSpPr>
              <p:nvPr/>
            </p:nvSpPr>
            <p:spPr bwMode="auto">
              <a:xfrm>
                <a:off x="2317" y="2131"/>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2" name="Freeform 2009">
                <a:extLst>
                  <a:ext uri="{FF2B5EF4-FFF2-40B4-BE49-F238E27FC236}">
                    <a16:creationId xmlns:a16="http://schemas.microsoft.com/office/drawing/2014/main" id="{AE27329D-B6E2-43E6-95B1-4F03C5397988}"/>
                  </a:ext>
                </a:extLst>
              </p:cNvPr>
              <p:cNvSpPr/>
              <p:nvPr/>
            </p:nvSpPr>
            <p:spPr bwMode="auto">
              <a:xfrm>
                <a:off x="3305" y="2131"/>
                <a:ext cx="16" cy="5"/>
              </a:xfrm>
              <a:custGeom>
                <a:gdLst>
                  <a:gd name="T0" fmla="*/ 6 w 6"/>
                  <a:gd name="T1" fmla="*/ 1 h 2"/>
                  <a:gd name="T2" fmla="*/ 0 w 6"/>
                  <a:gd name="T3" fmla="*/ 2 h 2"/>
                  <a:gd name="T4" fmla="*/ 6 w 6"/>
                  <a:gd name="T5" fmla="*/ 0 h 2"/>
                  <a:gd name="T6" fmla="*/ 6 w 6"/>
                  <a:gd name="T7" fmla="*/ 1 h 2"/>
                </a:gdLst>
                <a:cxnLst>
                  <a:cxn ang="0">
                    <a:pos x="T0" y="T1"/>
                  </a:cxn>
                  <a:cxn ang="0">
                    <a:pos x="T2" y="T3"/>
                  </a:cxn>
                  <a:cxn ang="0">
                    <a:pos x="T4" y="T5"/>
                  </a:cxn>
                  <a:cxn ang="0">
                    <a:pos x="T6" y="T7"/>
                  </a:cxn>
                </a:cxnLst>
                <a:rect l="0" t="0" r="r" b="b"/>
                <a:pathLst>
                  <a:path w="6" h="2">
                    <a:moveTo>
                      <a:pt x="6" y="1"/>
                    </a:moveTo>
                    <a:cubicBezTo>
                      <a:pt x="4" y="1"/>
                      <a:pt x="2" y="1"/>
                      <a:pt x="0" y="2"/>
                    </a:cubicBezTo>
                    <a:cubicBezTo>
                      <a:pt x="2" y="1"/>
                      <a:pt x="4" y="1"/>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3" name="Freeform 2010">
                <a:extLst>
                  <a:ext uri="{FF2B5EF4-FFF2-40B4-BE49-F238E27FC236}">
                    <a16:creationId xmlns:a16="http://schemas.microsoft.com/office/drawing/2014/main" id="{36E304EB-2565-4C46-9B36-5635D803873F}"/>
                  </a:ext>
                </a:extLst>
              </p:cNvPr>
              <p:cNvSpPr/>
              <p:nvPr/>
            </p:nvSpPr>
            <p:spPr bwMode="auto">
              <a:xfrm>
                <a:off x="2306" y="2134"/>
                <a:ext cx="8" cy="2"/>
              </a:xfrm>
              <a:custGeom>
                <a:gdLst>
                  <a:gd name="T0" fmla="*/ 2 w 3"/>
                  <a:gd name="T1" fmla="*/ 1 h 1"/>
                  <a:gd name="T2" fmla="*/ 0 w 3"/>
                  <a:gd name="T3" fmla="*/ 0 h 1"/>
                  <a:gd name="T4" fmla="*/ 2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2" y="1"/>
                      <a:pt x="1" y="0"/>
                      <a:pt x="0" y="0"/>
                    </a:cubicBezTo>
                    <a:cubicBezTo>
                      <a:pt x="2" y="0"/>
                      <a:pt x="2" y="0"/>
                      <a:pt x="2" y="0"/>
                    </a:cubicBezTo>
                    <a:cubicBezTo>
                      <a:pt x="3" y="0"/>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4" name="Freeform 2011">
                <a:extLst>
                  <a:ext uri="{FF2B5EF4-FFF2-40B4-BE49-F238E27FC236}">
                    <a16:creationId xmlns:a16="http://schemas.microsoft.com/office/drawing/2014/main" id="{5407965D-8F89-446A-A8AD-C84358B5B947}"/>
                  </a:ext>
                </a:extLst>
              </p:cNvPr>
              <p:cNvSpPr/>
              <p:nvPr/>
            </p:nvSpPr>
            <p:spPr bwMode="auto">
              <a:xfrm>
                <a:off x="2306" y="2134"/>
                <a:ext cx="13" cy="8"/>
              </a:xfrm>
              <a:custGeom>
                <a:gdLst>
                  <a:gd name="T0" fmla="*/ 5 w 5"/>
                  <a:gd name="T1" fmla="*/ 0 h 3"/>
                  <a:gd name="T2" fmla="*/ 0 w 5"/>
                  <a:gd name="T3" fmla="*/ 3 h 3"/>
                  <a:gd name="T4" fmla="*/ 5 w 5"/>
                  <a:gd name="T5" fmla="*/ 0 h 3"/>
                  <a:gd name="T6" fmla="*/ 5 w 5"/>
                  <a:gd name="T7" fmla="*/ 0 h 3"/>
                </a:gdLst>
                <a:cxnLst>
                  <a:cxn ang="0">
                    <a:pos x="T0" y="T1"/>
                  </a:cxn>
                  <a:cxn ang="0">
                    <a:pos x="T2" y="T3"/>
                  </a:cxn>
                  <a:cxn ang="0">
                    <a:pos x="T4" y="T5"/>
                  </a:cxn>
                  <a:cxn ang="0">
                    <a:pos x="T6" y="T7"/>
                  </a:cxn>
                </a:cxnLst>
                <a:rect l="0" t="0" r="r" b="b"/>
                <a:pathLst>
                  <a:path w="5" h="3">
                    <a:moveTo>
                      <a:pt x="5" y="0"/>
                    </a:moveTo>
                    <a:cubicBezTo>
                      <a:pt x="4" y="2"/>
                      <a:pt x="2" y="3"/>
                      <a:pt x="0" y="3"/>
                    </a:cubicBezTo>
                    <a:cubicBezTo>
                      <a:pt x="1" y="2"/>
                      <a:pt x="4" y="2"/>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5" name="Freeform 2012">
                <a:extLst>
                  <a:ext uri="{FF2B5EF4-FFF2-40B4-BE49-F238E27FC236}">
                    <a16:creationId xmlns:a16="http://schemas.microsoft.com/office/drawing/2014/main" id="{CEB665B4-2DB5-4C94-B7E4-FBA8F5E9D6A6}"/>
                  </a:ext>
                </a:extLst>
              </p:cNvPr>
              <p:cNvSpPr/>
              <p:nvPr/>
            </p:nvSpPr>
            <p:spPr bwMode="auto">
              <a:xfrm>
                <a:off x="3450" y="2134"/>
                <a:ext cx="10" cy="5"/>
              </a:xfrm>
              <a:custGeom>
                <a:gdLst>
                  <a:gd name="T0" fmla="*/ 1 w 4"/>
                  <a:gd name="T1" fmla="*/ 2 h 2"/>
                  <a:gd name="T2" fmla="*/ 1 w 4"/>
                  <a:gd name="T3" fmla="*/ 2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1" y="2"/>
                      <a:pt x="0" y="2"/>
                      <a:pt x="1" y="2"/>
                    </a:cubicBezTo>
                    <a:cubicBezTo>
                      <a:pt x="2" y="2"/>
                      <a:pt x="3" y="1"/>
                      <a:pt x="3" y="0"/>
                    </a:cubicBezTo>
                    <a:cubicBezTo>
                      <a:pt x="4" y="2"/>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6" name="Freeform 2013">
                <a:extLst>
                  <a:ext uri="{FF2B5EF4-FFF2-40B4-BE49-F238E27FC236}">
                    <a16:creationId xmlns:a16="http://schemas.microsoft.com/office/drawing/2014/main" id="{A59EC318-0CCD-43BF-89D7-A1C68BFF8A19}"/>
                  </a:ext>
                </a:extLst>
              </p:cNvPr>
              <p:cNvSpPr/>
              <p:nvPr/>
            </p:nvSpPr>
            <p:spPr bwMode="auto">
              <a:xfrm>
                <a:off x="2295" y="2134"/>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5" name="Group 2215">
              <a:extLst>
                <a:ext uri="{FF2B5EF4-FFF2-40B4-BE49-F238E27FC236}">
                  <a16:creationId xmlns:a16="http://schemas.microsoft.com/office/drawing/2014/main" id="{754C8F57-DCED-43F3-9DFF-A5C83068DD0F}"/>
                </a:ext>
              </a:extLst>
            </p:cNvPr>
            <p:cNvGrpSpPr/>
            <p:nvPr/>
          </p:nvGrpSpPr>
          <p:grpSpPr>
            <a:xfrm>
              <a:off x="3602038" y="3387725"/>
              <a:ext cx="2654300" cy="182563"/>
              <a:chOff x="2269" y="2134"/>
              <a:chExt cx="1672" cy="115"/>
            </a:xfrm>
          </p:grpSpPr>
          <p:sp>
            <p:nvSpPr>
              <p:cNvPr id="4027" name="Freeform 2015">
                <a:extLst>
                  <a:ext uri="{FF2B5EF4-FFF2-40B4-BE49-F238E27FC236}">
                    <a16:creationId xmlns:a16="http://schemas.microsoft.com/office/drawing/2014/main" id="{EE8CC749-E50C-4E38-A08C-6548E158F427}"/>
                  </a:ext>
                </a:extLst>
              </p:cNvPr>
              <p:cNvSpPr/>
              <p:nvPr/>
            </p:nvSpPr>
            <p:spPr bwMode="auto">
              <a:xfrm>
                <a:off x="2279" y="2134"/>
                <a:ext cx="6"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2" y="2"/>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8" name="Freeform 2016">
                <a:extLst>
                  <a:ext uri="{FF2B5EF4-FFF2-40B4-BE49-F238E27FC236}">
                    <a16:creationId xmlns:a16="http://schemas.microsoft.com/office/drawing/2014/main" id="{53CE39A2-9328-4E41-BEB8-F604E1BA08F5}"/>
                  </a:ext>
                </a:extLst>
              </p:cNvPr>
              <p:cNvSpPr/>
              <p:nvPr/>
            </p:nvSpPr>
            <p:spPr bwMode="auto">
              <a:xfrm>
                <a:off x="2889" y="2136"/>
                <a:ext cx="8" cy="6"/>
              </a:xfrm>
              <a:custGeom>
                <a:gdLst>
                  <a:gd name="T0" fmla="*/ 3 w 3"/>
                  <a:gd name="T1" fmla="*/ 1 h 2"/>
                  <a:gd name="T2" fmla="*/ 0 w 3"/>
                  <a:gd name="T3" fmla="*/ 1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1"/>
                    </a:cubicBezTo>
                    <a:cubicBezTo>
                      <a:pt x="0" y="0"/>
                      <a:pt x="1" y="0"/>
                      <a:pt x="2"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9" name="Freeform 2017">
                <a:extLst>
                  <a:ext uri="{FF2B5EF4-FFF2-40B4-BE49-F238E27FC236}">
                    <a16:creationId xmlns:a16="http://schemas.microsoft.com/office/drawing/2014/main" id="{4B681B93-59C1-44EC-A45A-E6B3F41D503B}"/>
                  </a:ext>
                </a:extLst>
              </p:cNvPr>
              <p:cNvSpPr/>
              <p:nvPr/>
            </p:nvSpPr>
            <p:spPr bwMode="auto">
              <a:xfrm>
                <a:off x="3287" y="2134"/>
                <a:ext cx="16" cy="10"/>
              </a:xfrm>
              <a:custGeom>
                <a:gdLst>
                  <a:gd name="T0" fmla="*/ 6 w 6"/>
                  <a:gd name="T1" fmla="*/ 1 h 4"/>
                  <a:gd name="T2" fmla="*/ 2 w 6"/>
                  <a:gd name="T3" fmla="*/ 3 h 4"/>
                  <a:gd name="T4" fmla="*/ 3 w 6"/>
                  <a:gd name="T5" fmla="*/ 4 h 4"/>
                  <a:gd name="T6" fmla="*/ 2 w 6"/>
                  <a:gd name="T7" fmla="*/ 4 h 4"/>
                  <a:gd name="T8" fmla="*/ 0 w 6"/>
                  <a:gd name="T9" fmla="*/ 2 h 4"/>
                  <a:gd name="T10" fmla="*/ 6 w 6"/>
                  <a:gd name="T11" fmla="*/ 1 h 4"/>
                </a:gdLst>
                <a:cxnLst>
                  <a:cxn ang="0">
                    <a:pos x="T0" y="T1"/>
                  </a:cxn>
                  <a:cxn ang="0">
                    <a:pos x="T2" y="T3"/>
                  </a:cxn>
                  <a:cxn ang="0">
                    <a:pos x="T4" y="T5"/>
                  </a:cxn>
                  <a:cxn ang="0">
                    <a:pos x="T6" y="T7"/>
                  </a:cxn>
                  <a:cxn ang="0">
                    <a:pos x="T8" y="T9"/>
                  </a:cxn>
                  <a:cxn ang="0">
                    <a:pos x="T10" y="T11"/>
                  </a:cxn>
                </a:cxnLst>
                <a:rect l="0" t="0" r="r" b="b"/>
                <a:pathLst>
                  <a:path w="6" h="4">
                    <a:moveTo>
                      <a:pt x="6" y="1"/>
                    </a:moveTo>
                    <a:cubicBezTo>
                      <a:pt x="4" y="3"/>
                      <a:pt x="3" y="2"/>
                      <a:pt x="2" y="3"/>
                    </a:cubicBezTo>
                    <a:cubicBezTo>
                      <a:pt x="3" y="4"/>
                      <a:pt x="3" y="4"/>
                      <a:pt x="3" y="4"/>
                    </a:cubicBezTo>
                    <a:cubicBezTo>
                      <a:pt x="2" y="4"/>
                      <a:pt x="2" y="4"/>
                      <a:pt x="2" y="4"/>
                    </a:cubicBezTo>
                    <a:cubicBezTo>
                      <a:pt x="0" y="2"/>
                      <a:pt x="0" y="2"/>
                      <a:pt x="0" y="2"/>
                    </a:cubicBezTo>
                    <a:cubicBezTo>
                      <a:pt x="4" y="3"/>
                      <a:pt x="2"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0" name="Freeform 2018">
                <a:extLst>
                  <a:ext uri="{FF2B5EF4-FFF2-40B4-BE49-F238E27FC236}">
                    <a16:creationId xmlns:a16="http://schemas.microsoft.com/office/drawing/2014/main" id="{740CDAEF-02D7-4ABF-B7F1-5BCC1B986340}"/>
                  </a:ext>
                </a:extLst>
              </p:cNvPr>
              <p:cNvSpPr/>
              <p:nvPr/>
            </p:nvSpPr>
            <p:spPr bwMode="auto">
              <a:xfrm>
                <a:off x="3511" y="2134"/>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2"/>
                      <a:pt x="2" y="3"/>
                      <a:pt x="0" y="3"/>
                    </a:cubicBezTo>
                    <a:cubicBezTo>
                      <a:pt x="0"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1" name="Freeform 2019">
                <a:extLst>
                  <a:ext uri="{FF2B5EF4-FFF2-40B4-BE49-F238E27FC236}">
                    <a16:creationId xmlns:a16="http://schemas.microsoft.com/office/drawing/2014/main" id="{0DAD2580-1CAB-4AE0-BF8F-8048B4C447EF}"/>
                  </a:ext>
                </a:extLst>
              </p:cNvPr>
              <p:cNvSpPr/>
              <p:nvPr/>
            </p:nvSpPr>
            <p:spPr bwMode="auto">
              <a:xfrm>
                <a:off x="2277" y="2136"/>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2" name="Freeform 2020">
                <a:extLst>
                  <a:ext uri="{FF2B5EF4-FFF2-40B4-BE49-F238E27FC236}">
                    <a16:creationId xmlns:a16="http://schemas.microsoft.com/office/drawing/2014/main" id="{9BB2303D-D06F-4B3B-8B40-C7957BA26A6B}"/>
                  </a:ext>
                </a:extLst>
              </p:cNvPr>
              <p:cNvSpPr/>
              <p:nvPr/>
            </p:nvSpPr>
            <p:spPr bwMode="auto">
              <a:xfrm>
                <a:off x="3263" y="2139"/>
                <a:ext cx="18" cy="8"/>
              </a:xfrm>
              <a:custGeom>
                <a:gdLst>
                  <a:gd name="T0" fmla="*/ 7 w 7"/>
                  <a:gd name="T1" fmla="*/ 1 h 3"/>
                  <a:gd name="T2" fmla="*/ 6 w 7"/>
                  <a:gd name="T3" fmla="*/ 0 h 3"/>
                  <a:gd name="T4" fmla="*/ 0 w 7"/>
                  <a:gd name="T5" fmla="*/ 3 h 3"/>
                  <a:gd name="T6" fmla="*/ 2 w 7"/>
                  <a:gd name="T7" fmla="*/ 1 h 3"/>
                  <a:gd name="T8" fmla="*/ 5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1"/>
                      <a:pt x="6" y="1"/>
                      <a:pt x="6" y="0"/>
                    </a:cubicBezTo>
                    <a:cubicBezTo>
                      <a:pt x="4" y="2"/>
                      <a:pt x="2" y="2"/>
                      <a:pt x="0" y="3"/>
                    </a:cubicBezTo>
                    <a:cubicBezTo>
                      <a:pt x="0" y="1"/>
                      <a:pt x="1" y="2"/>
                      <a:pt x="2" y="1"/>
                    </a:cubicBezTo>
                    <a:cubicBezTo>
                      <a:pt x="2" y="0"/>
                      <a:pt x="5" y="2"/>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3" name="Freeform 2021">
                <a:extLst>
                  <a:ext uri="{FF2B5EF4-FFF2-40B4-BE49-F238E27FC236}">
                    <a16:creationId xmlns:a16="http://schemas.microsoft.com/office/drawing/2014/main" id="{FFECB679-2281-4E1F-8E29-6B49E7602B05}"/>
                  </a:ext>
                </a:extLst>
              </p:cNvPr>
              <p:cNvSpPr/>
              <p:nvPr/>
            </p:nvSpPr>
            <p:spPr bwMode="auto">
              <a:xfrm>
                <a:off x="2734" y="2139"/>
                <a:ext cx="8" cy="5"/>
              </a:xfrm>
              <a:custGeom>
                <a:gdLst>
                  <a:gd name="T0" fmla="*/ 3 w 3"/>
                  <a:gd name="T1" fmla="*/ 1 h 2"/>
                  <a:gd name="T2" fmla="*/ 1 w 3"/>
                  <a:gd name="T3" fmla="*/ 2 h 2"/>
                  <a:gd name="T4" fmla="*/ 0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1" y="2"/>
                    </a:cubicBezTo>
                    <a:cubicBezTo>
                      <a:pt x="0" y="2"/>
                      <a:pt x="0" y="2"/>
                      <a:pt x="0" y="2"/>
                    </a:cubicBezTo>
                    <a:cubicBezTo>
                      <a:pt x="0" y="2"/>
                      <a:pt x="0" y="2"/>
                      <a:pt x="0" y="2"/>
                    </a:cubicBezTo>
                    <a:cubicBezTo>
                      <a:pt x="1"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4" name="Freeform 2022">
                <a:extLst>
                  <a:ext uri="{FF2B5EF4-FFF2-40B4-BE49-F238E27FC236}">
                    <a16:creationId xmlns:a16="http://schemas.microsoft.com/office/drawing/2014/main" id="{EA1D6E34-B7F0-4723-BB6E-DBE78F11D0E7}"/>
                  </a:ext>
                </a:extLst>
              </p:cNvPr>
              <p:cNvSpPr/>
              <p:nvPr/>
            </p:nvSpPr>
            <p:spPr bwMode="auto">
              <a:xfrm flipH="1">
                <a:off x="3941" y="2142"/>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5" name="Freeform 2023">
                <a:extLst>
                  <a:ext uri="{FF2B5EF4-FFF2-40B4-BE49-F238E27FC236}">
                    <a16:creationId xmlns:a16="http://schemas.microsoft.com/office/drawing/2014/main" id="{F3291327-941B-4171-9903-E02F6C598DD8}"/>
                  </a:ext>
                </a:extLst>
              </p:cNvPr>
              <p:cNvSpPr/>
              <p:nvPr/>
            </p:nvSpPr>
            <p:spPr bwMode="auto">
              <a:xfrm>
                <a:off x="3244" y="2142"/>
                <a:ext cx="16" cy="8"/>
              </a:xfrm>
              <a:custGeom>
                <a:gdLst>
                  <a:gd name="T0" fmla="*/ 4 w 6"/>
                  <a:gd name="T1" fmla="*/ 2 h 3"/>
                  <a:gd name="T2" fmla="*/ 4 w 6"/>
                  <a:gd name="T3" fmla="*/ 2 h 3"/>
                  <a:gd name="T4" fmla="*/ 0 w 6"/>
                  <a:gd name="T5" fmla="*/ 3 h 3"/>
                  <a:gd name="T6" fmla="*/ 0 w 6"/>
                  <a:gd name="T7" fmla="*/ 3 h 3"/>
                  <a:gd name="T8" fmla="*/ 5 w 6"/>
                  <a:gd name="T9" fmla="*/ 1 h 3"/>
                  <a:gd name="T10" fmla="*/ 6 w 6"/>
                  <a:gd name="T11" fmla="*/ 1 h 3"/>
                  <a:gd name="T12" fmla="*/ 4 w 6"/>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cubicBezTo>
                      <a:pt x="4" y="2"/>
                      <a:pt x="4" y="2"/>
                      <a:pt x="4" y="2"/>
                    </a:cubicBezTo>
                    <a:cubicBezTo>
                      <a:pt x="4" y="3"/>
                      <a:pt x="1" y="2"/>
                      <a:pt x="0" y="3"/>
                    </a:cubicBezTo>
                    <a:cubicBezTo>
                      <a:pt x="0" y="3"/>
                      <a:pt x="0" y="3"/>
                      <a:pt x="0" y="3"/>
                    </a:cubicBezTo>
                    <a:cubicBezTo>
                      <a:pt x="1" y="0"/>
                      <a:pt x="3" y="3"/>
                      <a:pt x="5" y="1"/>
                    </a:cubicBezTo>
                    <a:cubicBezTo>
                      <a:pt x="6" y="1"/>
                      <a:pt x="6" y="1"/>
                      <a:pt x="6"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6" name="Freeform 2024">
                <a:extLst>
                  <a:ext uri="{FF2B5EF4-FFF2-40B4-BE49-F238E27FC236}">
                    <a16:creationId xmlns:a16="http://schemas.microsoft.com/office/drawing/2014/main" id="{1A6A8839-6FC2-4874-97E1-1410A06BEF9E}"/>
                  </a:ext>
                </a:extLst>
              </p:cNvPr>
              <p:cNvSpPr/>
              <p:nvPr/>
            </p:nvSpPr>
            <p:spPr bwMode="auto">
              <a:xfrm>
                <a:off x="3273" y="2144"/>
                <a:ext cx="11" cy="6"/>
              </a:xfrm>
              <a:custGeom>
                <a:gdLst>
                  <a:gd name="T0" fmla="*/ 0 w 11"/>
                  <a:gd name="T1" fmla="*/ 3 h 6"/>
                  <a:gd name="T2" fmla="*/ 11 w 11"/>
                  <a:gd name="T3" fmla="*/ 0 h 6"/>
                  <a:gd name="T4" fmla="*/ 6 w 11"/>
                  <a:gd name="T5" fmla="*/ 6 h 6"/>
                  <a:gd name="T6" fmla="*/ 0 w 11"/>
                  <a:gd name="T7" fmla="*/ 3 h 6"/>
                </a:gdLst>
                <a:cxnLst>
                  <a:cxn ang="0">
                    <a:pos x="T0" y="T1"/>
                  </a:cxn>
                  <a:cxn ang="0">
                    <a:pos x="T2" y="T3"/>
                  </a:cxn>
                  <a:cxn ang="0">
                    <a:pos x="T4" y="T5"/>
                  </a:cxn>
                  <a:cxn ang="0">
                    <a:pos x="T6" y="T7"/>
                  </a:cxn>
                </a:cxnLst>
                <a:rect l="0" t="0" r="r" b="b"/>
                <a:pathLst>
                  <a:path w="11" h="6">
                    <a:moveTo>
                      <a:pt x="0" y="3"/>
                    </a:moveTo>
                    <a:lnTo>
                      <a:pt x="11" y="0"/>
                    </a:lnTo>
                    <a:lnTo>
                      <a:pt x="6"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7" name="Freeform 2025">
                <a:extLst>
                  <a:ext uri="{FF2B5EF4-FFF2-40B4-BE49-F238E27FC236}">
                    <a16:creationId xmlns:a16="http://schemas.microsoft.com/office/drawing/2014/main" id="{A0108B62-18E6-466A-AA37-E6BBD44D036A}"/>
                  </a:ext>
                </a:extLst>
              </p:cNvPr>
              <p:cNvSpPr/>
              <p:nvPr/>
            </p:nvSpPr>
            <p:spPr bwMode="auto">
              <a:xfrm>
                <a:off x="2282" y="2147"/>
                <a:ext cx="8" cy="8"/>
              </a:xfrm>
              <a:custGeom>
                <a:gdLst>
                  <a:gd name="T0" fmla="*/ 3 w 3"/>
                  <a:gd name="T1" fmla="*/ 1 h 3"/>
                  <a:gd name="T2" fmla="*/ 3 w 3"/>
                  <a:gd name="T3" fmla="*/ 3 h 3"/>
                  <a:gd name="T4" fmla="*/ 0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3" y="2"/>
                      <a:pt x="3" y="2"/>
                      <a:pt x="3" y="3"/>
                    </a:cubicBezTo>
                    <a:cubicBezTo>
                      <a:pt x="0" y="1"/>
                      <a:pt x="0" y="1"/>
                      <a:pt x="0" y="1"/>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8" name="Freeform 2026">
                <a:extLst>
                  <a:ext uri="{FF2B5EF4-FFF2-40B4-BE49-F238E27FC236}">
                    <a16:creationId xmlns:a16="http://schemas.microsoft.com/office/drawing/2014/main" id="{5074A926-99C7-4CC1-AC3C-46A10D3F763B}"/>
                  </a:ext>
                </a:extLst>
              </p:cNvPr>
              <p:cNvSpPr/>
              <p:nvPr/>
            </p:nvSpPr>
            <p:spPr bwMode="auto">
              <a:xfrm>
                <a:off x="3236" y="2147"/>
                <a:ext cx="8" cy="5"/>
              </a:xfrm>
              <a:custGeom>
                <a:gdLst>
                  <a:gd name="T0" fmla="*/ 2 w 3"/>
                  <a:gd name="T1" fmla="*/ 2 h 2"/>
                  <a:gd name="T2" fmla="*/ 2 w 3"/>
                  <a:gd name="T3" fmla="*/ 1 h 2"/>
                  <a:gd name="T4" fmla="*/ 1 w 3"/>
                  <a:gd name="T5" fmla="*/ 2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2" y="1"/>
                      <a:pt x="2" y="1"/>
                    </a:cubicBezTo>
                    <a:cubicBezTo>
                      <a:pt x="2" y="1"/>
                      <a:pt x="1" y="2"/>
                      <a:pt x="1" y="2"/>
                    </a:cubicBezTo>
                    <a:cubicBezTo>
                      <a:pt x="0" y="2"/>
                      <a:pt x="2" y="0"/>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9" name="Freeform 2027">
                <a:extLst>
                  <a:ext uri="{FF2B5EF4-FFF2-40B4-BE49-F238E27FC236}">
                    <a16:creationId xmlns:a16="http://schemas.microsoft.com/office/drawing/2014/main" id="{1EEDE63D-E29E-4DBD-8526-7659A2AB9952}"/>
                  </a:ext>
                </a:extLst>
              </p:cNvPr>
              <p:cNvSpPr/>
              <p:nvPr/>
            </p:nvSpPr>
            <p:spPr bwMode="auto">
              <a:xfrm>
                <a:off x="3255" y="215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0" name="Freeform 2028">
                <a:extLst>
                  <a:ext uri="{FF2B5EF4-FFF2-40B4-BE49-F238E27FC236}">
                    <a16:creationId xmlns:a16="http://schemas.microsoft.com/office/drawing/2014/main" id="{1968701F-3469-43C6-B075-CBED9C9C2F13}"/>
                  </a:ext>
                </a:extLst>
              </p:cNvPr>
              <p:cNvSpPr/>
              <p:nvPr/>
            </p:nvSpPr>
            <p:spPr bwMode="auto">
              <a:xfrm>
                <a:off x="3097" y="2152"/>
                <a:ext cx="13" cy="9"/>
              </a:xfrm>
              <a:custGeom>
                <a:gdLst>
                  <a:gd name="T0" fmla="*/ 3 w 5"/>
                  <a:gd name="T1" fmla="*/ 1 h 3"/>
                  <a:gd name="T2" fmla="*/ 4 w 5"/>
                  <a:gd name="T3" fmla="*/ 1 h 3"/>
                  <a:gd name="T4" fmla="*/ 4 w 5"/>
                  <a:gd name="T5" fmla="*/ 2 h 3"/>
                  <a:gd name="T6" fmla="*/ 2 w 5"/>
                  <a:gd name="T7" fmla="*/ 2 h 3"/>
                  <a:gd name="T8" fmla="*/ 2 w 5"/>
                  <a:gd name="T9" fmla="*/ 3 h 3"/>
                  <a:gd name="T10" fmla="*/ 1 w 5"/>
                  <a:gd name="T11" fmla="*/ 3 h 3"/>
                  <a:gd name="T12" fmla="*/ 2 w 5"/>
                  <a:gd name="T13" fmla="*/ 2 h 3"/>
                  <a:gd name="T14" fmla="*/ 1 w 5"/>
                  <a:gd name="T15" fmla="*/ 1 h 3"/>
                  <a:gd name="T16" fmla="*/ 2 w 5"/>
                  <a:gd name="T17" fmla="*/ 2 h 3"/>
                  <a:gd name="T18" fmla="*/ 2 w 5"/>
                  <a:gd name="T19" fmla="*/ 0 h 3"/>
                  <a:gd name="T20" fmla="*/ 3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1"/>
                    </a:moveTo>
                    <a:cubicBezTo>
                      <a:pt x="4" y="1"/>
                      <a:pt x="4" y="1"/>
                      <a:pt x="4" y="1"/>
                    </a:cubicBezTo>
                    <a:cubicBezTo>
                      <a:pt x="3" y="0"/>
                      <a:pt x="5" y="1"/>
                      <a:pt x="4" y="2"/>
                    </a:cubicBezTo>
                    <a:cubicBezTo>
                      <a:pt x="2" y="2"/>
                      <a:pt x="2" y="2"/>
                      <a:pt x="2" y="2"/>
                    </a:cubicBezTo>
                    <a:cubicBezTo>
                      <a:pt x="2" y="3"/>
                      <a:pt x="2" y="3"/>
                      <a:pt x="2" y="3"/>
                    </a:cubicBezTo>
                    <a:cubicBezTo>
                      <a:pt x="2" y="3"/>
                      <a:pt x="1" y="3"/>
                      <a:pt x="1" y="3"/>
                    </a:cubicBezTo>
                    <a:cubicBezTo>
                      <a:pt x="2" y="2"/>
                      <a:pt x="2" y="2"/>
                      <a:pt x="2" y="2"/>
                    </a:cubicBezTo>
                    <a:cubicBezTo>
                      <a:pt x="1" y="1"/>
                      <a:pt x="0" y="3"/>
                      <a:pt x="1" y="1"/>
                    </a:cubicBezTo>
                    <a:cubicBezTo>
                      <a:pt x="2" y="2"/>
                      <a:pt x="2" y="2"/>
                      <a:pt x="2" y="2"/>
                    </a:cubicBezTo>
                    <a:cubicBezTo>
                      <a:pt x="2" y="1"/>
                      <a:pt x="1"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1" name="Freeform 2029">
                <a:extLst>
                  <a:ext uri="{FF2B5EF4-FFF2-40B4-BE49-F238E27FC236}">
                    <a16:creationId xmlns:a16="http://schemas.microsoft.com/office/drawing/2014/main" id="{1DB9DFEB-F41F-4F53-A0CE-2FCA5AC3CB31}"/>
                  </a:ext>
                </a:extLst>
              </p:cNvPr>
              <p:cNvSpPr/>
              <p:nvPr/>
            </p:nvSpPr>
            <p:spPr bwMode="auto">
              <a:xfrm>
                <a:off x="2295" y="2155"/>
                <a:ext cx="3" cy="3"/>
              </a:xfrm>
              <a:custGeom>
                <a:gdLst>
                  <a:gd name="T0" fmla="*/ 0 w 1"/>
                  <a:gd name="T1" fmla="*/ 1 h 1"/>
                  <a:gd name="T2" fmla="*/ 1 w 1"/>
                  <a:gd name="T3" fmla="*/ 1 h 1"/>
                  <a:gd name="T4" fmla="*/ 0 w 1"/>
                  <a:gd name="T5" fmla="*/ 1 h 1"/>
                  <a:gd name="T6" fmla="*/ 0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2" name="Freeform 2030">
                <a:extLst>
                  <a:ext uri="{FF2B5EF4-FFF2-40B4-BE49-F238E27FC236}">
                    <a16:creationId xmlns:a16="http://schemas.microsoft.com/office/drawing/2014/main" id="{4B5DCD3E-F64F-4816-A40C-EB25F38EBDBA}"/>
                  </a:ext>
                </a:extLst>
              </p:cNvPr>
              <p:cNvSpPr/>
              <p:nvPr/>
            </p:nvSpPr>
            <p:spPr bwMode="auto">
              <a:xfrm>
                <a:off x="2381" y="215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3" name="Freeform 2031">
                <a:extLst>
                  <a:ext uri="{FF2B5EF4-FFF2-40B4-BE49-F238E27FC236}">
                    <a16:creationId xmlns:a16="http://schemas.microsoft.com/office/drawing/2014/main" id="{F91D887E-821D-4AFB-AA54-D41B275E09BA}"/>
                  </a:ext>
                </a:extLst>
              </p:cNvPr>
              <p:cNvSpPr/>
              <p:nvPr/>
            </p:nvSpPr>
            <p:spPr bwMode="auto">
              <a:xfrm>
                <a:off x="3166" y="2155"/>
                <a:ext cx="3" cy="6"/>
              </a:xfrm>
              <a:custGeom>
                <a:gdLst>
                  <a:gd name="T0" fmla="*/ 1 w 1"/>
                  <a:gd name="T1" fmla="*/ 0 h 2"/>
                  <a:gd name="T2" fmla="*/ 0 w 1"/>
                  <a:gd name="T3" fmla="*/ 2 h 2"/>
                  <a:gd name="T4" fmla="*/ 0 w 1"/>
                  <a:gd name="T5" fmla="*/ 1 h 2"/>
                  <a:gd name="T6" fmla="*/ 1 w 1"/>
                  <a:gd name="T7" fmla="*/ 0 h 2"/>
                </a:gdLst>
                <a:cxnLst>
                  <a:cxn ang="0">
                    <a:pos x="T0" y="T1"/>
                  </a:cxn>
                  <a:cxn ang="0">
                    <a:pos x="T2" y="T3"/>
                  </a:cxn>
                  <a:cxn ang="0">
                    <a:pos x="T4" y="T5"/>
                  </a:cxn>
                  <a:cxn ang="0">
                    <a:pos x="T6" y="T7"/>
                  </a:cxn>
                </a:cxnLst>
                <a:rect l="0" t="0" r="r" b="b"/>
                <a:pathLst>
                  <a:path w="1" h="2">
                    <a:moveTo>
                      <a:pt x="1" y="0"/>
                    </a:moveTo>
                    <a:cubicBezTo>
                      <a:pt x="1" y="1"/>
                      <a:pt x="0" y="1"/>
                      <a:pt x="0" y="2"/>
                    </a:cubicBezTo>
                    <a:cubicBezTo>
                      <a:pt x="0" y="1"/>
                      <a:pt x="0"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4" name="Freeform 2032">
                <a:extLst>
                  <a:ext uri="{FF2B5EF4-FFF2-40B4-BE49-F238E27FC236}">
                    <a16:creationId xmlns:a16="http://schemas.microsoft.com/office/drawing/2014/main" id="{EBC06EBF-3130-496F-9BBC-985F02E31353}"/>
                  </a:ext>
                </a:extLst>
              </p:cNvPr>
              <p:cNvSpPr/>
              <p:nvPr/>
            </p:nvSpPr>
            <p:spPr bwMode="auto">
              <a:xfrm>
                <a:off x="3343" y="2155"/>
                <a:ext cx="2"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5" name="Freeform 2033">
                <a:extLst>
                  <a:ext uri="{FF2B5EF4-FFF2-40B4-BE49-F238E27FC236}">
                    <a16:creationId xmlns:a16="http://schemas.microsoft.com/office/drawing/2014/main" id="{ACD045FA-232B-4601-9A07-768523F64E72}"/>
                  </a:ext>
                </a:extLst>
              </p:cNvPr>
              <p:cNvSpPr/>
              <p:nvPr/>
            </p:nvSpPr>
            <p:spPr bwMode="auto">
              <a:xfrm>
                <a:off x="3279" y="2155"/>
                <a:ext cx="13" cy="11"/>
              </a:xfrm>
              <a:custGeom>
                <a:gdLst>
                  <a:gd name="T0" fmla="*/ 5 w 5"/>
                  <a:gd name="T1" fmla="*/ 2 h 4"/>
                  <a:gd name="T2" fmla="*/ 1 w 5"/>
                  <a:gd name="T3" fmla="*/ 2 h 4"/>
                  <a:gd name="T4" fmla="*/ 0 w 5"/>
                  <a:gd name="T5" fmla="*/ 2 h 4"/>
                  <a:gd name="T6" fmla="*/ 4 w 5"/>
                  <a:gd name="T7" fmla="*/ 1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2" y="2"/>
                      <a:pt x="1" y="2"/>
                    </a:cubicBezTo>
                    <a:cubicBezTo>
                      <a:pt x="0" y="2"/>
                      <a:pt x="0" y="2"/>
                      <a:pt x="0" y="2"/>
                    </a:cubicBezTo>
                    <a:cubicBezTo>
                      <a:pt x="1" y="0"/>
                      <a:pt x="5" y="4"/>
                      <a:pt x="4" y="1"/>
                    </a:cubicBezTo>
                    <a:cubicBezTo>
                      <a:pt x="5"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6" name="Freeform 2034">
                <a:extLst>
                  <a:ext uri="{FF2B5EF4-FFF2-40B4-BE49-F238E27FC236}">
                    <a16:creationId xmlns:a16="http://schemas.microsoft.com/office/drawing/2014/main" id="{5F77DD75-6C33-4598-8576-09A885C89DBF}"/>
                  </a:ext>
                </a:extLst>
              </p:cNvPr>
              <p:cNvSpPr/>
              <p:nvPr/>
            </p:nvSpPr>
            <p:spPr bwMode="auto">
              <a:xfrm>
                <a:off x="3474" y="2158"/>
                <a:ext cx="8" cy="3"/>
              </a:xfrm>
              <a:custGeom>
                <a:gdLst>
                  <a:gd name="T0" fmla="*/ 2 w 3"/>
                  <a:gd name="T1" fmla="*/ 0 h 1"/>
                  <a:gd name="T2" fmla="*/ 1 w 3"/>
                  <a:gd name="T3" fmla="*/ 0 h 1"/>
                  <a:gd name="T4" fmla="*/ 0 w 3"/>
                  <a:gd name="T5" fmla="*/ 0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1"/>
                      <a:pt x="1" y="1"/>
                      <a:pt x="1" y="0"/>
                    </a:cubicBezTo>
                    <a:cubicBezTo>
                      <a:pt x="0" y="0"/>
                      <a:pt x="0" y="0"/>
                      <a:pt x="0" y="0"/>
                    </a:cubicBezTo>
                    <a:cubicBezTo>
                      <a:pt x="0"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7" name="Freeform 2035">
                <a:extLst>
                  <a:ext uri="{FF2B5EF4-FFF2-40B4-BE49-F238E27FC236}">
                    <a16:creationId xmlns:a16="http://schemas.microsoft.com/office/drawing/2014/main" id="{DB092D3B-8978-4A42-A4C0-A05B6E89BCEB}"/>
                  </a:ext>
                </a:extLst>
              </p:cNvPr>
              <p:cNvSpPr/>
              <p:nvPr/>
            </p:nvSpPr>
            <p:spPr bwMode="auto">
              <a:xfrm>
                <a:off x="2327" y="2155"/>
                <a:ext cx="11" cy="14"/>
              </a:xfrm>
              <a:custGeom>
                <a:gdLst>
                  <a:gd name="T0" fmla="*/ 2 w 4"/>
                  <a:gd name="T1" fmla="*/ 2 h 5"/>
                  <a:gd name="T2" fmla="*/ 0 w 4"/>
                  <a:gd name="T3" fmla="*/ 2 h 5"/>
                  <a:gd name="T4" fmla="*/ 3 w 4"/>
                  <a:gd name="T5" fmla="*/ 3 h 5"/>
                  <a:gd name="T6" fmla="*/ 3 w 4"/>
                  <a:gd name="T7" fmla="*/ 2 h 5"/>
                  <a:gd name="T8" fmla="*/ 2 w 4"/>
                  <a:gd name="T9" fmla="*/ 4 h 5"/>
                  <a:gd name="T10" fmla="*/ 4 w 4"/>
                  <a:gd name="T11" fmla="*/ 4 h 5"/>
                  <a:gd name="T12" fmla="*/ 4 w 4"/>
                  <a:gd name="T13" fmla="*/ 5 h 5"/>
                  <a:gd name="T14" fmla="*/ 1 w 4"/>
                  <a:gd name="T15" fmla="*/ 4 h 5"/>
                  <a:gd name="T16" fmla="*/ 2 w 4"/>
                  <a:gd name="T17" fmla="*/ 4 h 5"/>
                  <a:gd name="T18" fmla="*/ 0 w 4"/>
                  <a:gd name="T19" fmla="*/ 3 h 5"/>
                  <a:gd name="T20" fmla="*/ 2 w 4"/>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cubicBezTo>
                      <a:pt x="0" y="2"/>
                      <a:pt x="0" y="2"/>
                      <a:pt x="0" y="2"/>
                    </a:cubicBezTo>
                    <a:cubicBezTo>
                      <a:pt x="1" y="3"/>
                      <a:pt x="2" y="3"/>
                      <a:pt x="3" y="3"/>
                    </a:cubicBezTo>
                    <a:cubicBezTo>
                      <a:pt x="3" y="2"/>
                      <a:pt x="3" y="2"/>
                      <a:pt x="3" y="2"/>
                    </a:cubicBezTo>
                    <a:cubicBezTo>
                      <a:pt x="3" y="3"/>
                      <a:pt x="3" y="3"/>
                      <a:pt x="2" y="4"/>
                    </a:cubicBezTo>
                    <a:cubicBezTo>
                      <a:pt x="4" y="4"/>
                      <a:pt x="4" y="4"/>
                      <a:pt x="4" y="4"/>
                    </a:cubicBezTo>
                    <a:cubicBezTo>
                      <a:pt x="4" y="5"/>
                      <a:pt x="4" y="5"/>
                      <a:pt x="4" y="5"/>
                    </a:cubicBezTo>
                    <a:cubicBezTo>
                      <a:pt x="3" y="5"/>
                      <a:pt x="2" y="5"/>
                      <a:pt x="1" y="4"/>
                    </a:cubicBezTo>
                    <a:cubicBezTo>
                      <a:pt x="1" y="4"/>
                      <a:pt x="2" y="4"/>
                      <a:pt x="2" y="4"/>
                    </a:cubicBezTo>
                    <a:cubicBezTo>
                      <a:pt x="0" y="3"/>
                      <a:pt x="0" y="3"/>
                      <a:pt x="0" y="3"/>
                    </a:cubicBezTo>
                    <a:cubicBezTo>
                      <a:pt x="1" y="3"/>
                      <a:pt x="0"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8" name="Freeform 2036">
                <a:extLst>
                  <a:ext uri="{FF2B5EF4-FFF2-40B4-BE49-F238E27FC236}">
                    <a16:creationId xmlns:a16="http://schemas.microsoft.com/office/drawing/2014/main" id="{5DCC55B4-3F30-4EEB-8A4C-F70CBB96C02E}"/>
                  </a:ext>
                </a:extLst>
              </p:cNvPr>
              <p:cNvSpPr/>
              <p:nvPr/>
            </p:nvSpPr>
            <p:spPr bwMode="auto">
              <a:xfrm>
                <a:off x="3068" y="215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9" name="Freeform 2037">
                <a:extLst>
                  <a:ext uri="{FF2B5EF4-FFF2-40B4-BE49-F238E27FC236}">
                    <a16:creationId xmlns:a16="http://schemas.microsoft.com/office/drawing/2014/main" id="{132193CF-189E-4A7C-987D-E94E5611AB6D}"/>
                  </a:ext>
                </a:extLst>
              </p:cNvPr>
              <p:cNvSpPr/>
              <p:nvPr/>
            </p:nvSpPr>
            <p:spPr bwMode="auto">
              <a:xfrm>
                <a:off x="3150" y="2158"/>
                <a:ext cx="11" cy="3"/>
              </a:xfrm>
              <a:custGeom>
                <a:gdLst>
                  <a:gd name="T0" fmla="*/ 4 w 4"/>
                  <a:gd name="T1" fmla="*/ 0 h 1"/>
                  <a:gd name="T2" fmla="*/ 3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3" y="1"/>
                      <a:pt x="3" y="1"/>
                      <a:pt x="3" y="1"/>
                    </a:cubicBezTo>
                    <a:cubicBezTo>
                      <a:pt x="2" y="1"/>
                      <a:pt x="1"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0" name="Freeform 2038">
                <a:extLst>
                  <a:ext uri="{FF2B5EF4-FFF2-40B4-BE49-F238E27FC236}">
                    <a16:creationId xmlns:a16="http://schemas.microsoft.com/office/drawing/2014/main" id="{029C5D9C-BACA-43F5-A3AB-EC7FCB2BE65E}"/>
                  </a:ext>
                </a:extLst>
              </p:cNvPr>
              <p:cNvSpPr/>
              <p:nvPr/>
            </p:nvSpPr>
            <p:spPr bwMode="auto">
              <a:xfrm>
                <a:off x="3327" y="2158"/>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0" y="3"/>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1" name="Freeform 2039">
                <a:extLst>
                  <a:ext uri="{FF2B5EF4-FFF2-40B4-BE49-F238E27FC236}">
                    <a16:creationId xmlns:a16="http://schemas.microsoft.com/office/drawing/2014/main" id="{49AF422E-62C2-44E8-BCF5-B04B123889F7}"/>
                  </a:ext>
                </a:extLst>
              </p:cNvPr>
              <p:cNvSpPr/>
              <p:nvPr/>
            </p:nvSpPr>
            <p:spPr bwMode="auto">
              <a:xfrm>
                <a:off x="3335" y="2158"/>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2" name="Freeform 2040">
                <a:extLst>
                  <a:ext uri="{FF2B5EF4-FFF2-40B4-BE49-F238E27FC236}">
                    <a16:creationId xmlns:a16="http://schemas.microsoft.com/office/drawing/2014/main" id="{9D07E676-9469-4695-BA68-655FC2577BE3}"/>
                  </a:ext>
                </a:extLst>
              </p:cNvPr>
              <p:cNvSpPr/>
              <p:nvPr/>
            </p:nvSpPr>
            <p:spPr bwMode="auto">
              <a:xfrm>
                <a:off x="3439" y="2158"/>
                <a:ext cx="11" cy="11"/>
              </a:xfrm>
              <a:custGeom>
                <a:gdLst>
                  <a:gd name="T0" fmla="*/ 1 w 4"/>
                  <a:gd name="T1" fmla="*/ 0 h 4"/>
                  <a:gd name="T2" fmla="*/ 4 w 4"/>
                  <a:gd name="T3" fmla="*/ 1 h 4"/>
                  <a:gd name="T4" fmla="*/ 3 w 4"/>
                  <a:gd name="T5" fmla="*/ 3 h 4"/>
                  <a:gd name="T6" fmla="*/ 4 w 4"/>
                  <a:gd name="T7" fmla="*/ 3 h 4"/>
                  <a:gd name="T8" fmla="*/ 1 w 4"/>
                  <a:gd name="T9" fmla="*/ 3 h 4"/>
                  <a:gd name="T10" fmla="*/ 2 w 4"/>
                  <a:gd name="T11" fmla="*/ 3 h 4"/>
                  <a:gd name="T12" fmla="*/ 3 w 4"/>
                  <a:gd name="T13" fmla="*/ 2 h 4"/>
                  <a:gd name="T14" fmla="*/ 1 w 4"/>
                  <a:gd name="T15" fmla="*/ 2 h 4"/>
                  <a:gd name="T16" fmla="*/ 0 w 4"/>
                  <a:gd name="T17" fmla="*/ 0 h 4"/>
                  <a:gd name="T18" fmla="*/ 1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cubicBezTo>
                      <a:pt x="1" y="2"/>
                      <a:pt x="4" y="1"/>
                      <a:pt x="4" y="1"/>
                    </a:cubicBezTo>
                    <a:cubicBezTo>
                      <a:pt x="3" y="1"/>
                      <a:pt x="4" y="2"/>
                      <a:pt x="3" y="3"/>
                    </a:cubicBezTo>
                    <a:cubicBezTo>
                      <a:pt x="4" y="3"/>
                      <a:pt x="4" y="3"/>
                      <a:pt x="4" y="3"/>
                    </a:cubicBezTo>
                    <a:cubicBezTo>
                      <a:pt x="2" y="3"/>
                      <a:pt x="2" y="4"/>
                      <a:pt x="1" y="3"/>
                    </a:cubicBezTo>
                    <a:cubicBezTo>
                      <a:pt x="1" y="3"/>
                      <a:pt x="2" y="4"/>
                      <a:pt x="2" y="3"/>
                    </a:cubicBezTo>
                    <a:cubicBezTo>
                      <a:pt x="3" y="3"/>
                      <a:pt x="3" y="3"/>
                      <a:pt x="3" y="2"/>
                    </a:cubicBezTo>
                    <a:cubicBezTo>
                      <a:pt x="2" y="2"/>
                      <a:pt x="2" y="1"/>
                      <a:pt x="1"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3" name="Freeform 2041">
                <a:extLst>
                  <a:ext uri="{FF2B5EF4-FFF2-40B4-BE49-F238E27FC236}">
                    <a16:creationId xmlns:a16="http://schemas.microsoft.com/office/drawing/2014/main" id="{36FCFFA4-ABCF-4CD8-A2A8-EB5CF1CF2E3E}"/>
                  </a:ext>
                </a:extLst>
              </p:cNvPr>
              <p:cNvSpPr/>
              <p:nvPr/>
            </p:nvSpPr>
            <p:spPr bwMode="auto">
              <a:xfrm>
                <a:off x="2362" y="2158"/>
                <a:ext cx="16" cy="13"/>
              </a:xfrm>
              <a:custGeom>
                <a:gdLst>
                  <a:gd name="T0" fmla="*/ 5 w 6"/>
                  <a:gd name="T1" fmla="*/ 3 h 5"/>
                  <a:gd name="T2" fmla="*/ 4 w 6"/>
                  <a:gd name="T3" fmla="*/ 4 h 5"/>
                  <a:gd name="T4" fmla="*/ 4 w 6"/>
                  <a:gd name="T5" fmla="*/ 4 h 5"/>
                  <a:gd name="T6" fmla="*/ 3 w 6"/>
                  <a:gd name="T7" fmla="*/ 4 h 5"/>
                  <a:gd name="T8" fmla="*/ 2 w 6"/>
                  <a:gd name="T9" fmla="*/ 4 h 5"/>
                  <a:gd name="T10" fmla="*/ 1 w 6"/>
                  <a:gd name="T11" fmla="*/ 5 h 5"/>
                  <a:gd name="T12" fmla="*/ 0 w 6"/>
                  <a:gd name="T13" fmla="*/ 3 h 5"/>
                  <a:gd name="T14" fmla="*/ 1 w 6"/>
                  <a:gd name="T15" fmla="*/ 1 h 5"/>
                  <a:gd name="T16" fmla="*/ 5 w 6"/>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cubicBezTo>
                      <a:pt x="4" y="4"/>
                      <a:pt x="4" y="4"/>
                      <a:pt x="4" y="4"/>
                    </a:cubicBezTo>
                    <a:cubicBezTo>
                      <a:pt x="4" y="4"/>
                      <a:pt x="4" y="4"/>
                      <a:pt x="4" y="4"/>
                    </a:cubicBezTo>
                    <a:cubicBezTo>
                      <a:pt x="4" y="4"/>
                      <a:pt x="3" y="4"/>
                      <a:pt x="3" y="4"/>
                    </a:cubicBezTo>
                    <a:cubicBezTo>
                      <a:pt x="2" y="4"/>
                      <a:pt x="2" y="4"/>
                      <a:pt x="2" y="4"/>
                    </a:cubicBezTo>
                    <a:cubicBezTo>
                      <a:pt x="1" y="5"/>
                      <a:pt x="1" y="5"/>
                      <a:pt x="1" y="5"/>
                    </a:cubicBezTo>
                    <a:cubicBezTo>
                      <a:pt x="0" y="5"/>
                      <a:pt x="1" y="3"/>
                      <a:pt x="0" y="3"/>
                    </a:cubicBezTo>
                    <a:cubicBezTo>
                      <a:pt x="0" y="3"/>
                      <a:pt x="0" y="1"/>
                      <a:pt x="1" y="1"/>
                    </a:cubicBezTo>
                    <a:cubicBezTo>
                      <a:pt x="3" y="2"/>
                      <a:pt x="6"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4" name="Freeform 2042">
                <a:extLst>
                  <a:ext uri="{FF2B5EF4-FFF2-40B4-BE49-F238E27FC236}">
                    <a16:creationId xmlns:a16="http://schemas.microsoft.com/office/drawing/2014/main" id="{6C69A398-29A2-4DD4-B1EC-6A11FA181178}"/>
                  </a:ext>
                </a:extLst>
              </p:cNvPr>
              <p:cNvSpPr/>
              <p:nvPr/>
            </p:nvSpPr>
            <p:spPr bwMode="auto">
              <a:xfrm>
                <a:off x="2963" y="216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0" y="2"/>
                      <a:pt x="0" y="2"/>
                      <a:pt x="0" y="2"/>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5" name="Freeform 2043">
                <a:extLst>
                  <a:ext uri="{FF2B5EF4-FFF2-40B4-BE49-F238E27FC236}">
                    <a16:creationId xmlns:a16="http://schemas.microsoft.com/office/drawing/2014/main" id="{EE93C655-596C-40BB-8088-8D4C8BF63356}"/>
                  </a:ext>
                </a:extLst>
              </p:cNvPr>
              <p:cNvSpPr/>
              <p:nvPr/>
            </p:nvSpPr>
            <p:spPr bwMode="auto">
              <a:xfrm>
                <a:off x="3078" y="2161"/>
                <a:ext cx="8" cy="5"/>
              </a:xfrm>
              <a:custGeom>
                <a:gdLst>
                  <a:gd name="T0" fmla="*/ 3 w 3"/>
                  <a:gd name="T1" fmla="*/ 1 h 2"/>
                  <a:gd name="T2" fmla="*/ 1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6" name="Freeform 2044">
                <a:extLst>
                  <a:ext uri="{FF2B5EF4-FFF2-40B4-BE49-F238E27FC236}">
                    <a16:creationId xmlns:a16="http://schemas.microsoft.com/office/drawing/2014/main" id="{BAD7B6C3-76F6-4173-AB4D-7977BB4BA3F1}"/>
                  </a:ext>
                </a:extLst>
              </p:cNvPr>
              <p:cNvSpPr/>
              <p:nvPr/>
            </p:nvSpPr>
            <p:spPr bwMode="auto">
              <a:xfrm>
                <a:off x="3051" y="2163"/>
                <a:ext cx="19" cy="8"/>
              </a:xfrm>
              <a:custGeom>
                <a:gdLst>
                  <a:gd name="T0" fmla="*/ 4 w 7"/>
                  <a:gd name="T1" fmla="*/ 1 h 3"/>
                  <a:gd name="T2" fmla="*/ 7 w 7"/>
                  <a:gd name="T3" fmla="*/ 2 h 3"/>
                  <a:gd name="T4" fmla="*/ 3 w 7"/>
                  <a:gd name="T5" fmla="*/ 1 h 3"/>
                  <a:gd name="T6" fmla="*/ 0 w 7"/>
                  <a:gd name="T7" fmla="*/ 2 h 3"/>
                  <a:gd name="T8" fmla="*/ 1 w 7"/>
                  <a:gd name="T9" fmla="*/ 0 h 3"/>
                  <a:gd name="T10" fmla="*/ 4 w 7"/>
                  <a:gd name="T11" fmla="*/ 0 h 3"/>
                  <a:gd name="T12" fmla="*/ 4 w 7"/>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4" y="1"/>
                    </a:moveTo>
                    <a:cubicBezTo>
                      <a:pt x="5" y="1"/>
                      <a:pt x="6" y="2"/>
                      <a:pt x="7" y="2"/>
                    </a:cubicBezTo>
                    <a:cubicBezTo>
                      <a:pt x="6" y="2"/>
                      <a:pt x="4" y="3"/>
                      <a:pt x="3" y="1"/>
                    </a:cubicBezTo>
                    <a:cubicBezTo>
                      <a:pt x="2" y="2"/>
                      <a:pt x="1" y="2"/>
                      <a:pt x="0" y="2"/>
                    </a:cubicBezTo>
                    <a:cubicBezTo>
                      <a:pt x="0" y="1"/>
                      <a:pt x="2" y="1"/>
                      <a:pt x="1" y="0"/>
                    </a:cubicBezTo>
                    <a:cubicBezTo>
                      <a:pt x="3" y="0"/>
                      <a:pt x="3" y="2"/>
                      <a:pt x="4" y="0"/>
                    </a:cubicBezTo>
                    <a:cubicBezTo>
                      <a:pt x="4"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7" name="Freeform 2045">
                <a:extLst>
                  <a:ext uri="{FF2B5EF4-FFF2-40B4-BE49-F238E27FC236}">
                    <a16:creationId xmlns:a16="http://schemas.microsoft.com/office/drawing/2014/main" id="{A600E854-4234-4496-B31A-97C8932DCD79}"/>
                  </a:ext>
                </a:extLst>
              </p:cNvPr>
              <p:cNvSpPr/>
              <p:nvPr/>
            </p:nvSpPr>
            <p:spPr bwMode="auto">
              <a:xfrm>
                <a:off x="3158" y="2163"/>
                <a:ext cx="3" cy="6"/>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8" name="Freeform 2046">
                <a:extLst>
                  <a:ext uri="{FF2B5EF4-FFF2-40B4-BE49-F238E27FC236}">
                    <a16:creationId xmlns:a16="http://schemas.microsoft.com/office/drawing/2014/main" id="{0ADB99BE-BEDF-487A-AFF6-30ACA1470B4B}"/>
                  </a:ext>
                </a:extLst>
              </p:cNvPr>
              <p:cNvSpPr/>
              <p:nvPr/>
            </p:nvSpPr>
            <p:spPr bwMode="auto">
              <a:xfrm>
                <a:off x="3412" y="2163"/>
                <a:ext cx="14" cy="14"/>
              </a:xfrm>
              <a:custGeom>
                <a:gdLst>
                  <a:gd name="T0" fmla="*/ 5 w 5"/>
                  <a:gd name="T1" fmla="*/ 1 h 5"/>
                  <a:gd name="T2" fmla="*/ 1 w 5"/>
                  <a:gd name="T3" fmla="*/ 4 h 5"/>
                  <a:gd name="T4" fmla="*/ 0 w 5"/>
                  <a:gd name="T5" fmla="*/ 3 h 5"/>
                  <a:gd name="T6" fmla="*/ 2 w 5"/>
                  <a:gd name="T7" fmla="*/ 4 h 5"/>
                  <a:gd name="T8" fmla="*/ 3 w 5"/>
                  <a:gd name="T9" fmla="*/ 2 h 5"/>
                  <a:gd name="T10" fmla="*/ 2 w 5"/>
                  <a:gd name="T11" fmla="*/ 2 h 5"/>
                  <a:gd name="T12" fmla="*/ 3 w 5"/>
                  <a:gd name="T13" fmla="*/ 0 h 5"/>
                  <a:gd name="T14" fmla="*/ 5 w 5"/>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1"/>
                    </a:moveTo>
                    <a:cubicBezTo>
                      <a:pt x="3" y="1"/>
                      <a:pt x="5" y="5"/>
                      <a:pt x="1" y="4"/>
                    </a:cubicBezTo>
                    <a:cubicBezTo>
                      <a:pt x="0" y="3"/>
                      <a:pt x="0" y="3"/>
                      <a:pt x="0" y="3"/>
                    </a:cubicBezTo>
                    <a:cubicBezTo>
                      <a:pt x="1" y="3"/>
                      <a:pt x="1" y="5"/>
                      <a:pt x="2" y="4"/>
                    </a:cubicBezTo>
                    <a:cubicBezTo>
                      <a:pt x="3" y="3"/>
                      <a:pt x="4" y="3"/>
                      <a:pt x="3" y="2"/>
                    </a:cubicBezTo>
                    <a:cubicBezTo>
                      <a:pt x="2" y="2"/>
                      <a:pt x="2" y="2"/>
                      <a:pt x="2" y="2"/>
                    </a:cubicBezTo>
                    <a:cubicBezTo>
                      <a:pt x="1" y="1"/>
                      <a:pt x="3" y="1"/>
                      <a:pt x="3" y="0"/>
                    </a:cubicBezTo>
                    <a:cubicBezTo>
                      <a:pt x="4"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9" name="Freeform 2047">
                <a:extLst>
                  <a:ext uri="{FF2B5EF4-FFF2-40B4-BE49-F238E27FC236}">
                    <a16:creationId xmlns:a16="http://schemas.microsoft.com/office/drawing/2014/main" id="{1B3E2349-8E62-470E-B6EC-45E51678348E}"/>
                  </a:ext>
                </a:extLst>
              </p:cNvPr>
              <p:cNvSpPr/>
              <p:nvPr/>
            </p:nvSpPr>
            <p:spPr bwMode="auto">
              <a:xfrm>
                <a:off x="3431" y="2163"/>
                <a:ext cx="8" cy="11"/>
              </a:xfrm>
              <a:custGeom>
                <a:gdLst>
                  <a:gd name="T0" fmla="*/ 3 w 3"/>
                  <a:gd name="T1" fmla="*/ 0 h 4"/>
                  <a:gd name="T2" fmla="*/ 0 w 3"/>
                  <a:gd name="T3" fmla="*/ 3 h 4"/>
                  <a:gd name="T4" fmla="*/ 3 w 3"/>
                  <a:gd name="T5" fmla="*/ 0 h 4"/>
                </a:gdLst>
                <a:cxnLst>
                  <a:cxn ang="0">
                    <a:pos x="T0" y="T1"/>
                  </a:cxn>
                  <a:cxn ang="0">
                    <a:pos x="T2" y="T3"/>
                  </a:cxn>
                  <a:cxn ang="0">
                    <a:pos x="T4" y="T5"/>
                  </a:cxn>
                </a:cxnLst>
                <a:rect l="0" t="0" r="r" b="b"/>
                <a:pathLst>
                  <a:path w="3" h="4">
                    <a:moveTo>
                      <a:pt x="3" y="0"/>
                    </a:moveTo>
                    <a:cubicBezTo>
                      <a:pt x="1" y="1"/>
                      <a:pt x="3" y="4"/>
                      <a:pt x="0" y="3"/>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0" name="Freeform 2048">
                <a:extLst>
                  <a:ext uri="{FF2B5EF4-FFF2-40B4-BE49-F238E27FC236}">
                    <a16:creationId xmlns:a16="http://schemas.microsoft.com/office/drawing/2014/main" id="{D1429BC4-AEE7-42A1-9302-3F489912E5E3}"/>
                  </a:ext>
                </a:extLst>
              </p:cNvPr>
              <p:cNvSpPr/>
              <p:nvPr/>
            </p:nvSpPr>
            <p:spPr bwMode="auto">
              <a:xfrm>
                <a:off x="3204" y="2163"/>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1" name="Freeform 2049">
                <a:extLst>
                  <a:ext uri="{FF2B5EF4-FFF2-40B4-BE49-F238E27FC236}">
                    <a16:creationId xmlns:a16="http://schemas.microsoft.com/office/drawing/2014/main" id="{44831972-E1A9-43FB-BFE2-777D6DCC603A}"/>
                  </a:ext>
                </a:extLst>
              </p:cNvPr>
              <p:cNvSpPr/>
              <p:nvPr/>
            </p:nvSpPr>
            <p:spPr bwMode="auto">
              <a:xfrm>
                <a:off x="2362" y="216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2" name="Freeform 2050">
                <a:extLst>
                  <a:ext uri="{FF2B5EF4-FFF2-40B4-BE49-F238E27FC236}">
                    <a16:creationId xmlns:a16="http://schemas.microsoft.com/office/drawing/2014/main" id="{06DE5489-D276-4609-A6E8-D48ED574838F}"/>
                  </a:ext>
                </a:extLst>
              </p:cNvPr>
              <p:cNvSpPr/>
              <p:nvPr/>
            </p:nvSpPr>
            <p:spPr bwMode="auto">
              <a:xfrm>
                <a:off x="3113" y="216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3" name="Freeform 2051">
                <a:extLst>
                  <a:ext uri="{FF2B5EF4-FFF2-40B4-BE49-F238E27FC236}">
                    <a16:creationId xmlns:a16="http://schemas.microsoft.com/office/drawing/2014/main" id="{C4F2DB97-CBD0-49D0-85AE-6DFC7CBC74C9}"/>
                  </a:ext>
                </a:extLst>
              </p:cNvPr>
              <p:cNvSpPr/>
              <p:nvPr/>
            </p:nvSpPr>
            <p:spPr bwMode="auto">
              <a:xfrm>
                <a:off x="3118" y="216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4" name="Freeform 2052">
                <a:extLst>
                  <a:ext uri="{FF2B5EF4-FFF2-40B4-BE49-F238E27FC236}">
                    <a16:creationId xmlns:a16="http://schemas.microsoft.com/office/drawing/2014/main" id="{9B68EA45-94CD-434B-B079-C68E76850683}"/>
                  </a:ext>
                </a:extLst>
              </p:cNvPr>
              <p:cNvSpPr/>
              <p:nvPr/>
            </p:nvSpPr>
            <p:spPr bwMode="auto">
              <a:xfrm>
                <a:off x="3479" y="2166"/>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5" name="Freeform 2053">
                <a:extLst>
                  <a:ext uri="{FF2B5EF4-FFF2-40B4-BE49-F238E27FC236}">
                    <a16:creationId xmlns:a16="http://schemas.microsoft.com/office/drawing/2014/main" id="{D1A8C429-CD92-4463-9B76-BD4EBF202614}"/>
                  </a:ext>
                </a:extLst>
              </p:cNvPr>
              <p:cNvSpPr/>
              <p:nvPr/>
            </p:nvSpPr>
            <p:spPr bwMode="auto">
              <a:xfrm>
                <a:off x="3506" y="2166"/>
                <a:ext cx="2"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6" name="Rectangle 2054">
                <a:extLst>
                  <a:ext uri="{FF2B5EF4-FFF2-40B4-BE49-F238E27FC236}">
                    <a16:creationId xmlns:a16="http://schemas.microsoft.com/office/drawing/2014/main" id="{47FF6061-7C61-4EE6-A364-524D46280CA9}"/>
                  </a:ext>
                </a:extLst>
              </p:cNvPr>
              <p:cNvSpPr>
                <a:spLocks noChangeArrowheads="1"/>
              </p:cNvSpPr>
              <p:nvPr/>
            </p:nvSpPr>
            <p:spPr bwMode="auto">
              <a:xfrm>
                <a:off x="2341" y="216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7" name="Freeform 2055">
                <a:extLst>
                  <a:ext uri="{FF2B5EF4-FFF2-40B4-BE49-F238E27FC236}">
                    <a16:creationId xmlns:a16="http://schemas.microsoft.com/office/drawing/2014/main" id="{63525516-8CCE-4668-B94B-9EED82035E9E}"/>
                  </a:ext>
                </a:extLst>
              </p:cNvPr>
              <p:cNvSpPr/>
              <p:nvPr/>
            </p:nvSpPr>
            <p:spPr bwMode="auto">
              <a:xfrm>
                <a:off x="2963" y="2166"/>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1" y="1"/>
                      <a:pt x="2" y="0"/>
                    </a:cubicBezTo>
                    <a:cubicBezTo>
                      <a:pt x="1"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8" name="Freeform 2056">
                <a:extLst>
                  <a:ext uri="{FF2B5EF4-FFF2-40B4-BE49-F238E27FC236}">
                    <a16:creationId xmlns:a16="http://schemas.microsoft.com/office/drawing/2014/main" id="{995499C5-A1D3-4FDE-972B-80E54F593F19}"/>
                  </a:ext>
                </a:extLst>
              </p:cNvPr>
              <p:cNvSpPr/>
              <p:nvPr/>
            </p:nvSpPr>
            <p:spPr bwMode="auto">
              <a:xfrm>
                <a:off x="3137" y="2166"/>
                <a:ext cx="5" cy="3"/>
              </a:xfrm>
              <a:custGeom>
                <a:gdLst>
                  <a:gd name="T0" fmla="*/ 1 w 2"/>
                  <a:gd name="T1" fmla="*/ 1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1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9" name="Freeform 2057">
                <a:extLst>
                  <a:ext uri="{FF2B5EF4-FFF2-40B4-BE49-F238E27FC236}">
                    <a16:creationId xmlns:a16="http://schemas.microsoft.com/office/drawing/2014/main" id="{53830F61-F99C-4214-9AED-6D3EF0942498}"/>
                  </a:ext>
                </a:extLst>
              </p:cNvPr>
              <p:cNvSpPr/>
              <p:nvPr/>
            </p:nvSpPr>
            <p:spPr bwMode="auto">
              <a:xfrm>
                <a:off x="3206" y="216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0" name="Freeform 2058">
                <a:extLst>
                  <a:ext uri="{FF2B5EF4-FFF2-40B4-BE49-F238E27FC236}">
                    <a16:creationId xmlns:a16="http://schemas.microsoft.com/office/drawing/2014/main" id="{84AADDB9-C8D9-4851-A500-E6A3D66FFD86}"/>
                  </a:ext>
                </a:extLst>
              </p:cNvPr>
              <p:cNvSpPr/>
              <p:nvPr/>
            </p:nvSpPr>
            <p:spPr bwMode="auto">
              <a:xfrm>
                <a:off x="3284" y="2166"/>
                <a:ext cx="11" cy="5"/>
              </a:xfrm>
              <a:custGeom>
                <a:gdLst>
                  <a:gd name="T0" fmla="*/ 4 w 4"/>
                  <a:gd name="T1" fmla="*/ 1 h 2"/>
                  <a:gd name="T2" fmla="*/ 2 w 4"/>
                  <a:gd name="T3" fmla="*/ 2 h 2"/>
                  <a:gd name="T4" fmla="*/ 1 w 4"/>
                  <a:gd name="T5" fmla="*/ 1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2"/>
                      <a:pt x="2" y="2"/>
                    </a:cubicBezTo>
                    <a:cubicBezTo>
                      <a:pt x="3" y="2"/>
                      <a:pt x="1" y="1"/>
                      <a:pt x="1" y="1"/>
                    </a:cubicBezTo>
                    <a:cubicBezTo>
                      <a:pt x="0" y="1"/>
                      <a:pt x="0" y="1"/>
                      <a:pt x="0" y="1"/>
                    </a:cubicBezTo>
                    <a:cubicBezTo>
                      <a:pt x="2"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1" name="Freeform 2059">
                <a:extLst>
                  <a:ext uri="{FF2B5EF4-FFF2-40B4-BE49-F238E27FC236}">
                    <a16:creationId xmlns:a16="http://schemas.microsoft.com/office/drawing/2014/main" id="{444D9CEE-4F78-4EEA-8295-209F4E7B246E}"/>
                  </a:ext>
                </a:extLst>
              </p:cNvPr>
              <p:cNvSpPr/>
              <p:nvPr/>
            </p:nvSpPr>
            <p:spPr bwMode="auto">
              <a:xfrm>
                <a:off x="3033" y="2166"/>
                <a:ext cx="8" cy="8"/>
              </a:xfrm>
              <a:custGeom>
                <a:gdLst>
                  <a:gd name="T0" fmla="*/ 1 w 3"/>
                  <a:gd name="T1" fmla="*/ 1 h 3"/>
                  <a:gd name="T2" fmla="*/ 1 w 3"/>
                  <a:gd name="T3" fmla="*/ 1 h 3"/>
                  <a:gd name="T4" fmla="*/ 3 w 3"/>
                  <a:gd name="T5" fmla="*/ 2 h 3"/>
                  <a:gd name="T6" fmla="*/ 0 w 3"/>
                  <a:gd name="T7" fmla="*/ 2 h 3"/>
                  <a:gd name="T8" fmla="*/ 0 w 3"/>
                  <a:gd name="T9" fmla="*/ 0 h 3"/>
                  <a:gd name="T10" fmla="*/ 1 w 3"/>
                  <a:gd name="T11" fmla="*/ 1 h 3"/>
                </a:gd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1"/>
                    </a:cubicBezTo>
                    <a:cubicBezTo>
                      <a:pt x="2" y="2"/>
                      <a:pt x="2" y="2"/>
                      <a:pt x="3" y="2"/>
                    </a:cubicBezTo>
                    <a:cubicBezTo>
                      <a:pt x="2" y="2"/>
                      <a:pt x="1" y="3"/>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2" name="Freeform 2060">
                <a:extLst>
                  <a:ext uri="{FF2B5EF4-FFF2-40B4-BE49-F238E27FC236}">
                    <a16:creationId xmlns:a16="http://schemas.microsoft.com/office/drawing/2014/main" id="{D9945952-F1D5-4247-BDC7-4363201C97DB}"/>
                  </a:ext>
                </a:extLst>
              </p:cNvPr>
              <p:cNvSpPr/>
              <p:nvPr/>
            </p:nvSpPr>
            <p:spPr bwMode="auto">
              <a:xfrm>
                <a:off x="3407" y="2166"/>
                <a:ext cx="5" cy="5"/>
              </a:xfrm>
              <a:custGeom>
                <a:gdLst>
                  <a:gd name="T0" fmla="*/ 1 w 2"/>
                  <a:gd name="T1" fmla="*/ 2 h 2"/>
                  <a:gd name="T2" fmla="*/ 0 w 2"/>
                  <a:gd name="T3" fmla="*/ 0 h 2"/>
                  <a:gd name="T4" fmla="*/ 1 w 2"/>
                  <a:gd name="T5" fmla="*/ 2 h 2"/>
                </a:gdLst>
                <a:cxnLst>
                  <a:cxn ang="0">
                    <a:pos x="T0" y="T1"/>
                  </a:cxn>
                  <a:cxn ang="0">
                    <a:pos x="T2" y="T3"/>
                  </a:cxn>
                  <a:cxn ang="0">
                    <a:pos x="T4" y="T5"/>
                  </a:cxn>
                </a:cxnLst>
                <a:rect l="0" t="0" r="r" b="b"/>
                <a:pathLst>
                  <a:path w="2" h="2">
                    <a:moveTo>
                      <a:pt x="1" y="2"/>
                    </a:moveTo>
                    <a:cubicBezTo>
                      <a:pt x="0" y="2"/>
                      <a:pt x="2"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3" name="Freeform 2061">
                <a:extLst>
                  <a:ext uri="{FF2B5EF4-FFF2-40B4-BE49-F238E27FC236}">
                    <a16:creationId xmlns:a16="http://schemas.microsoft.com/office/drawing/2014/main" id="{71DA8413-B355-475D-A796-7CBEFC1EA810}"/>
                  </a:ext>
                </a:extLst>
              </p:cNvPr>
              <p:cNvSpPr/>
              <p:nvPr/>
            </p:nvSpPr>
            <p:spPr bwMode="auto">
              <a:xfrm>
                <a:off x="3185" y="2169"/>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4" name="Freeform 2062">
                <a:extLst>
                  <a:ext uri="{FF2B5EF4-FFF2-40B4-BE49-F238E27FC236}">
                    <a16:creationId xmlns:a16="http://schemas.microsoft.com/office/drawing/2014/main" id="{5E11A5DE-604B-4E75-A415-13E66D328BB1}"/>
                  </a:ext>
                </a:extLst>
              </p:cNvPr>
              <p:cNvSpPr/>
              <p:nvPr/>
            </p:nvSpPr>
            <p:spPr bwMode="auto">
              <a:xfrm>
                <a:off x="2971" y="2166"/>
                <a:ext cx="32" cy="13"/>
              </a:xfrm>
              <a:custGeom>
                <a:gdLst>
                  <a:gd name="T0" fmla="*/ 12 w 12"/>
                  <a:gd name="T1" fmla="*/ 1 h 5"/>
                  <a:gd name="T2" fmla="*/ 9 w 12"/>
                  <a:gd name="T3" fmla="*/ 2 h 5"/>
                  <a:gd name="T4" fmla="*/ 6 w 12"/>
                  <a:gd name="T5" fmla="*/ 4 h 5"/>
                  <a:gd name="T6" fmla="*/ 7 w 12"/>
                  <a:gd name="T7" fmla="*/ 4 h 5"/>
                  <a:gd name="T8" fmla="*/ 5 w 12"/>
                  <a:gd name="T9" fmla="*/ 5 h 5"/>
                  <a:gd name="T10" fmla="*/ 4 w 12"/>
                  <a:gd name="T11" fmla="*/ 4 h 5"/>
                  <a:gd name="T12" fmla="*/ 1 w 12"/>
                  <a:gd name="T13" fmla="*/ 5 h 5"/>
                  <a:gd name="T14" fmla="*/ 0 w 12"/>
                  <a:gd name="T15" fmla="*/ 4 h 5"/>
                  <a:gd name="T16" fmla="*/ 3 w 12"/>
                  <a:gd name="T17" fmla="*/ 3 h 5"/>
                  <a:gd name="T18" fmla="*/ 4 w 12"/>
                  <a:gd name="T19" fmla="*/ 4 h 5"/>
                  <a:gd name="T20" fmla="*/ 5 w 12"/>
                  <a:gd name="T21" fmla="*/ 3 h 5"/>
                  <a:gd name="T22" fmla="*/ 5 w 12"/>
                  <a:gd name="T23" fmla="*/ 3 h 5"/>
                  <a:gd name="T24" fmla="*/ 5 w 12"/>
                  <a:gd name="T25" fmla="*/ 4 h 5"/>
                  <a:gd name="T26" fmla="*/ 6 w 12"/>
                  <a:gd name="T27" fmla="*/ 2 h 5"/>
                  <a:gd name="T28" fmla="*/ 6 w 12"/>
                  <a:gd name="T29" fmla="*/ 2 h 5"/>
                  <a:gd name="T30" fmla="*/ 9 w 12"/>
                  <a:gd name="T31" fmla="*/ 2 h 5"/>
                  <a:gd name="T32" fmla="*/ 9 w 12"/>
                  <a:gd name="T33" fmla="*/ 1 h 5"/>
                  <a:gd name="T34" fmla="*/ 12 w 12"/>
                  <a:gd name="T35"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12" y="1"/>
                    </a:moveTo>
                    <a:cubicBezTo>
                      <a:pt x="12" y="2"/>
                      <a:pt x="10" y="1"/>
                      <a:pt x="9" y="2"/>
                    </a:cubicBezTo>
                    <a:cubicBezTo>
                      <a:pt x="8" y="4"/>
                      <a:pt x="6" y="2"/>
                      <a:pt x="6" y="4"/>
                    </a:cubicBezTo>
                    <a:cubicBezTo>
                      <a:pt x="7" y="4"/>
                      <a:pt x="7" y="4"/>
                      <a:pt x="7" y="4"/>
                    </a:cubicBezTo>
                    <a:cubicBezTo>
                      <a:pt x="6" y="5"/>
                      <a:pt x="5" y="5"/>
                      <a:pt x="5" y="5"/>
                    </a:cubicBezTo>
                    <a:cubicBezTo>
                      <a:pt x="4" y="4"/>
                      <a:pt x="4" y="4"/>
                      <a:pt x="4" y="4"/>
                    </a:cubicBezTo>
                    <a:cubicBezTo>
                      <a:pt x="3" y="5"/>
                      <a:pt x="2" y="5"/>
                      <a:pt x="1" y="5"/>
                    </a:cubicBezTo>
                    <a:cubicBezTo>
                      <a:pt x="0" y="4"/>
                      <a:pt x="0" y="4"/>
                      <a:pt x="0" y="4"/>
                    </a:cubicBezTo>
                    <a:cubicBezTo>
                      <a:pt x="1" y="2"/>
                      <a:pt x="2" y="4"/>
                      <a:pt x="3" y="3"/>
                    </a:cubicBezTo>
                    <a:cubicBezTo>
                      <a:pt x="3" y="3"/>
                      <a:pt x="2" y="5"/>
                      <a:pt x="4" y="4"/>
                    </a:cubicBezTo>
                    <a:cubicBezTo>
                      <a:pt x="5" y="4"/>
                      <a:pt x="3" y="3"/>
                      <a:pt x="5" y="3"/>
                    </a:cubicBezTo>
                    <a:cubicBezTo>
                      <a:pt x="5" y="3"/>
                      <a:pt x="5" y="3"/>
                      <a:pt x="5" y="3"/>
                    </a:cubicBezTo>
                    <a:cubicBezTo>
                      <a:pt x="5" y="4"/>
                      <a:pt x="5" y="4"/>
                      <a:pt x="5" y="4"/>
                    </a:cubicBezTo>
                    <a:cubicBezTo>
                      <a:pt x="6" y="2"/>
                      <a:pt x="6" y="2"/>
                      <a:pt x="6" y="2"/>
                    </a:cubicBezTo>
                    <a:cubicBezTo>
                      <a:pt x="6" y="2"/>
                      <a:pt x="6" y="2"/>
                      <a:pt x="6" y="2"/>
                    </a:cubicBezTo>
                    <a:cubicBezTo>
                      <a:pt x="7" y="3"/>
                      <a:pt x="8" y="2"/>
                      <a:pt x="9" y="2"/>
                    </a:cubicBezTo>
                    <a:cubicBezTo>
                      <a:pt x="9" y="1"/>
                      <a:pt x="9" y="1"/>
                      <a:pt x="9" y="1"/>
                    </a:cubicBezTo>
                    <a:cubicBezTo>
                      <a:pt x="10" y="2"/>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5" name="Freeform 2063">
                <a:extLst>
                  <a:ext uri="{FF2B5EF4-FFF2-40B4-BE49-F238E27FC236}">
                    <a16:creationId xmlns:a16="http://schemas.microsoft.com/office/drawing/2014/main" id="{A88FE1B8-4D2A-4D2C-97FC-013BFFF58CAB}"/>
                  </a:ext>
                </a:extLst>
              </p:cNvPr>
              <p:cNvSpPr/>
              <p:nvPr/>
            </p:nvSpPr>
            <p:spPr bwMode="auto">
              <a:xfrm>
                <a:off x="3009" y="2169"/>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6" name="Freeform 2064">
                <a:extLst>
                  <a:ext uri="{FF2B5EF4-FFF2-40B4-BE49-F238E27FC236}">
                    <a16:creationId xmlns:a16="http://schemas.microsoft.com/office/drawing/2014/main" id="{AB74F78B-B66F-4D5C-90F1-D2846D486938}"/>
                  </a:ext>
                </a:extLst>
              </p:cNvPr>
              <p:cNvSpPr/>
              <p:nvPr/>
            </p:nvSpPr>
            <p:spPr bwMode="auto">
              <a:xfrm>
                <a:off x="3150" y="2166"/>
                <a:ext cx="6" cy="5"/>
              </a:xfrm>
              <a:custGeom>
                <a:gdLst>
                  <a:gd name="T0" fmla="*/ 2 w 2"/>
                  <a:gd name="T1" fmla="*/ 2 h 2"/>
                  <a:gd name="T2" fmla="*/ 0 w 2"/>
                  <a:gd name="T3" fmla="*/ 2 h 2"/>
                  <a:gd name="T4" fmla="*/ 2 w 2"/>
                  <a:gd name="T5" fmla="*/ 2 h 2"/>
                </a:gdLst>
                <a:cxnLst>
                  <a:cxn ang="0">
                    <a:pos x="T0" y="T1"/>
                  </a:cxn>
                  <a:cxn ang="0">
                    <a:pos x="T2" y="T3"/>
                  </a:cxn>
                  <a:cxn ang="0">
                    <a:pos x="T4" y="T5"/>
                  </a:cxn>
                </a:cxnLst>
                <a:rect l="0" t="0" r="r" b="b"/>
                <a:pathLst>
                  <a:path w="2" h="2">
                    <a:moveTo>
                      <a:pt x="2" y="2"/>
                    </a:moveTo>
                    <a:cubicBezTo>
                      <a:pt x="0" y="2"/>
                      <a:pt x="0"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7" name="Freeform 2065">
                <a:extLst>
                  <a:ext uri="{FF2B5EF4-FFF2-40B4-BE49-F238E27FC236}">
                    <a16:creationId xmlns:a16="http://schemas.microsoft.com/office/drawing/2014/main" id="{BDBC42A9-F4E3-4085-9A9B-A3B7A1CA78C6}"/>
                  </a:ext>
                </a:extLst>
              </p:cNvPr>
              <p:cNvSpPr/>
              <p:nvPr/>
            </p:nvSpPr>
            <p:spPr bwMode="auto">
              <a:xfrm>
                <a:off x="3396" y="2166"/>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8" name="Freeform 2066">
                <a:extLst>
                  <a:ext uri="{FF2B5EF4-FFF2-40B4-BE49-F238E27FC236}">
                    <a16:creationId xmlns:a16="http://schemas.microsoft.com/office/drawing/2014/main" id="{6B305CF3-6E66-480A-A80C-C0730993F281}"/>
                  </a:ext>
                </a:extLst>
              </p:cNvPr>
              <p:cNvSpPr/>
              <p:nvPr/>
            </p:nvSpPr>
            <p:spPr bwMode="auto">
              <a:xfrm>
                <a:off x="2319" y="2169"/>
                <a:ext cx="8" cy="10"/>
              </a:xfrm>
              <a:custGeom>
                <a:gdLst>
                  <a:gd name="T0" fmla="*/ 3 w 3"/>
                  <a:gd name="T1" fmla="*/ 0 h 4"/>
                  <a:gd name="T2" fmla="*/ 2 w 3"/>
                  <a:gd name="T3" fmla="*/ 3 h 4"/>
                  <a:gd name="T4" fmla="*/ 1 w 3"/>
                  <a:gd name="T5" fmla="*/ 2 h 4"/>
                  <a:gd name="T6" fmla="*/ 1 w 3"/>
                  <a:gd name="T7" fmla="*/ 3 h 4"/>
                  <a:gd name="T8" fmla="*/ 2 w 3"/>
                  <a:gd name="T9" fmla="*/ 4 h 4"/>
                  <a:gd name="T10" fmla="*/ 1 w 3"/>
                  <a:gd name="T11" fmla="*/ 4 h 4"/>
                  <a:gd name="T12" fmla="*/ 2 w 3"/>
                  <a:gd name="T13" fmla="*/ 0 h 4"/>
                  <a:gd name="T14" fmla="*/ 3 w 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2" y="1"/>
                      <a:pt x="2" y="2"/>
                      <a:pt x="2" y="3"/>
                    </a:cubicBezTo>
                    <a:cubicBezTo>
                      <a:pt x="2" y="3"/>
                      <a:pt x="1" y="3"/>
                      <a:pt x="1" y="2"/>
                    </a:cubicBezTo>
                    <a:cubicBezTo>
                      <a:pt x="1" y="3"/>
                      <a:pt x="1" y="3"/>
                      <a:pt x="1" y="3"/>
                    </a:cubicBezTo>
                    <a:cubicBezTo>
                      <a:pt x="2" y="4"/>
                      <a:pt x="2" y="4"/>
                      <a:pt x="2" y="4"/>
                    </a:cubicBezTo>
                    <a:cubicBezTo>
                      <a:pt x="1" y="4"/>
                      <a:pt x="1" y="4"/>
                      <a:pt x="1" y="4"/>
                    </a:cubicBezTo>
                    <a:cubicBezTo>
                      <a:pt x="1" y="2"/>
                      <a:pt x="0" y="1"/>
                      <a:pt x="2" y="0"/>
                    </a:cubicBezTo>
                    <a:cubicBezTo>
                      <a:pt x="2"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9" name="Freeform 2067">
                <a:extLst>
                  <a:ext uri="{FF2B5EF4-FFF2-40B4-BE49-F238E27FC236}">
                    <a16:creationId xmlns:a16="http://schemas.microsoft.com/office/drawing/2014/main" id="{12766AFA-8167-48B1-8400-A400E118E627}"/>
                  </a:ext>
                </a:extLst>
              </p:cNvPr>
              <p:cNvSpPr/>
              <p:nvPr/>
            </p:nvSpPr>
            <p:spPr bwMode="auto">
              <a:xfrm>
                <a:off x="3500" y="2169"/>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0" name="Freeform 2068">
                <a:extLst>
                  <a:ext uri="{FF2B5EF4-FFF2-40B4-BE49-F238E27FC236}">
                    <a16:creationId xmlns:a16="http://schemas.microsoft.com/office/drawing/2014/main" id="{D403787D-3AB4-4E11-9E52-66AD971F55D6}"/>
                  </a:ext>
                </a:extLst>
              </p:cNvPr>
              <p:cNvSpPr/>
              <p:nvPr/>
            </p:nvSpPr>
            <p:spPr bwMode="auto">
              <a:xfrm>
                <a:off x="3391" y="2169"/>
                <a:ext cx="5" cy="8"/>
              </a:xfrm>
              <a:custGeom>
                <a:gdLst>
                  <a:gd name="T0" fmla="*/ 2 w 2"/>
                  <a:gd name="T1" fmla="*/ 2 h 3"/>
                  <a:gd name="T2" fmla="*/ 1 w 2"/>
                  <a:gd name="T3" fmla="*/ 3 h 3"/>
                  <a:gd name="T4" fmla="*/ 0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1" y="3"/>
                      <a:pt x="1" y="3"/>
                    </a:cubicBezTo>
                    <a:cubicBezTo>
                      <a:pt x="2" y="2"/>
                      <a:pt x="0" y="1"/>
                      <a:pt x="0" y="0"/>
                    </a:cubicBezTo>
                    <a:cubicBezTo>
                      <a:pt x="2"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1" name="Freeform 2069">
                <a:extLst>
                  <a:ext uri="{FF2B5EF4-FFF2-40B4-BE49-F238E27FC236}">
                    <a16:creationId xmlns:a16="http://schemas.microsoft.com/office/drawing/2014/main" id="{76A4AEA7-B51A-4B5B-A344-F5E982AA8732}"/>
                  </a:ext>
                </a:extLst>
              </p:cNvPr>
              <p:cNvSpPr/>
              <p:nvPr/>
            </p:nvSpPr>
            <p:spPr bwMode="auto">
              <a:xfrm>
                <a:off x="3920" y="217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2" name="Freeform 2070">
                <a:extLst>
                  <a:ext uri="{FF2B5EF4-FFF2-40B4-BE49-F238E27FC236}">
                    <a16:creationId xmlns:a16="http://schemas.microsoft.com/office/drawing/2014/main" id="{01239998-D885-4CC9-9E59-E6C0674E359D}"/>
                  </a:ext>
                </a:extLst>
              </p:cNvPr>
              <p:cNvSpPr/>
              <p:nvPr/>
            </p:nvSpPr>
            <p:spPr bwMode="auto">
              <a:xfrm>
                <a:off x="2330" y="2171"/>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3" name="Freeform 2071">
                <a:extLst>
                  <a:ext uri="{FF2B5EF4-FFF2-40B4-BE49-F238E27FC236}">
                    <a16:creationId xmlns:a16="http://schemas.microsoft.com/office/drawing/2014/main" id="{BC7B9654-A463-4324-A82D-A474D39AC38D}"/>
                  </a:ext>
                </a:extLst>
              </p:cNvPr>
              <p:cNvSpPr/>
              <p:nvPr/>
            </p:nvSpPr>
            <p:spPr bwMode="auto">
              <a:xfrm>
                <a:off x="3399" y="2171"/>
                <a:ext cx="8" cy="3"/>
              </a:xfrm>
              <a:custGeom>
                <a:gdLst>
                  <a:gd name="T0" fmla="*/ 1 w 3"/>
                  <a:gd name="T1" fmla="*/ 1 h 1"/>
                  <a:gd name="T2" fmla="*/ 2 w 3"/>
                  <a:gd name="T3" fmla="*/ 0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4" name="Rectangle 2072">
                <a:extLst>
                  <a:ext uri="{FF2B5EF4-FFF2-40B4-BE49-F238E27FC236}">
                    <a16:creationId xmlns:a16="http://schemas.microsoft.com/office/drawing/2014/main" id="{8D31FEB9-DA90-4DB1-8AB2-D9A130BCD500}"/>
                  </a:ext>
                </a:extLst>
              </p:cNvPr>
              <p:cNvSpPr>
                <a:spLocks noChangeArrowheads="1"/>
              </p:cNvSpPr>
              <p:nvPr/>
            </p:nvSpPr>
            <p:spPr bwMode="auto">
              <a:xfrm>
                <a:off x="3027" y="2171"/>
                <a:ext cx="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5" name="Freeform 2073">
                <a:extLst>
                  <a:ext uri="{FF2B5EF4-FFF2-40B4-BE49-F238E27FC236}">
                    <a16:creationId xmlns:a16="http://schemas.microsoft.com/office/drawing/2014/main" id="{EF72647A-9782-480D-B5B2-7E649BBD8924}"/>
                  </a:ext>
                </a:extLst>
              </p:cNvPr>
              <p:cNvSpPr/>
              <p:nvPr/>
            </p:nvSpPr>
            <p:spPr bwMode="auto">
              <a:xfrm>
                <a:off x="3359" y="2171"/>
                <a:ext cx="32" cy="14"/>
              </a:xfrm>
              <a:custGeom>
                <a:gdLst>
                  <a:gd name="T0" fmla="*/ 10 w 12"/>
                  <a:gd name="T1" fmla="*/ 1 h 5"/>
                  <a:gd name="T2" fmla="*/ 12 w 12"/>
                  <a:gd name="T3" fmla="*/ 1 h 5"/>
                  <a:gd name="T4" fmla="*/ 10 w 12"/>
                  <a:gd name="T5" fmla="*/ 4 h 5"/>
                  <a:gd name="T6" fmla="*/ 9 w 12"/>
                  <a:gd name="T7" fmla="*/ 3 h 5"/>
                  <a:gd name="T8" fmla="*/ 8 w 12"/>
                  <a:gd name="T9" fmla="*/ 4 h 5"/>
                  <a:gd name="T10" fmla="*/ 8 w 12"/>
                  <a:gd name="T11" fmla="*/ 3 h 5"/>
                  <a:gd name="T12" fmla="*/ 7 w 12"/>
                  <a:gd name="T13" fmla="*/ 4 h 5"/>
                  <a:gd name="T14" fmla="*/ 7 w 12"/>
                  <a:gd name="T15" fmla="*/ 4 h 5"/>
                  <a:gd name="T16" fmla="*/ 5 w 12"/>
                  <a:gd name="T17" fmla="*/ 3 h 5"/>
                  <a:gd name="T18" fmla="*/ 5 w 12"/>
                  <a:gd name="T19" fmla="*/ 3 h 5"/>
                  <a:gd name="T20" fmla="*/ 4 w 12"/>
                  <a:gd name="T21" fmla="*/ 3 h 5"/>
                  <a:gd name="T22" fmla="*/ 3 w 12"/>
                  <a:gd name="T23" fmla="*/ 2 h 5"/>
                  <a:gd name="T24" fmla="*/ 0 w 12"/>
                  <a:gd name="T25" fmla="*/ 4 h 5"/>
                  <a:gd name="T26" fmla="*/ 0 w 12"/>
                  <a:gd name="T27" fmla="*/ 3 h 5"/>
                  <a:gd name="T28" fmla="*/ 2 w 12"/>
                  <a:gd name="T29" fmla="*/ 2 h 5"/>
                  <a:gd name="T30" fmla="*/ 2 w 12"/>
                  <a:gd name="T31" fmla="*/ 1 h 5"/>
                  <a:gd name="T32" fmla="*/ 5 w 12"/>
                  <a:gd name="T33" fmla="*/ 2 h 5"/>
                  <a:gd name="T34" fmla="*/ 9 w 12"/>
                  <a:gd name="T35" fmla="*/ 2 h 5"/>
                  <a:gd name="T36" fmla="*/ 10 w 12"/>
                  <a:gd name="T37" fmla="*/ 0 h 5"/>
                  <a:gd name="T38" fmla="*/ 10 w 12"/>
                  <a:gd name="T3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5">
                    <a:moveTo>
                      <a:pt x="10" y="1"/>
                    </a:moveTo>
                    <a:cubicBezTo>
                      <a:pt x="10" y="1"/>
                      <a:pt x="11" y="1"/>
                      <a:pt x="12" y="1"/>
                    </a:cubicBezTo>
                    <a:cubicBezTo>
                      <a:pt x="10" y="0"/>
                      <a:pt x="9" y="3"/>
                      <a:pt x="10" y="4"/>
                    </a:cubicBezTo>
                    <a:cubicBezTo>
                      <a:pt x="9" y="3"/>
                      <a:pt x="9" y="3"/>
                      <a:pt x="9" y="3"/>
                    </a:cubicBezTo>
                    <a:cubicBezTo>
                      <a:pt x="8" y="4"/>
                      <a:pt x="8" y="4"/>
                      <a:pt x="8" y="4"/>
                    </a:cubicBezTo>
                    <a:cubicBezTo>
                      <a:pt x="8" y="3"/>
                      <a:pt x="8" y="3"/>
                      <a:pt x="8" y="3"/>
                    </a:cubicBezTo>
                    <a:cubicBezTo>
                      <a:pt x="7" y="4"/>
                      <a:pt x="7" y="4"/>
                      <a:pt x="7" y="4"/>
                    </a:cubicBezTo>
                    <a:cubicBezTo>
                      <a:pt x="7" y="4"/>
                      <a:pt x="7" y="4"/>
                      <a:pt x="7" y="4"/>
                    </a:cubicBezTo>
                    <a:cubicBezTo>
                      <a:pt x="6" y="5"/>
                      <a:pt x="6" y="2"/>
                      <a:pt x="5" y="3"/>
                    </a:cubicBezTo>
                    <a:cubicBezTo>
                      <a:pt x="5" y="3"/>
                      <a:pt x="5" y="3"/>
                      <a:pt x="5" y="3"/>
                    </a:cubicBezTo>
                    <a:cubicBezTo>
                      <a:pt x="5" y="2"/>
                      <a:pt x="4" y="2"/>
                      <a:pt x="4" y="3"/>
                    </a:cubicBezTo>
                    <a:cubicBezTo>
                      <a:pt x="3" y="2"/>
                      <a:pt x="3" y="2"/>
                      <a:pt x="3" y="2"/>
                    </a:cubicBezTo>
                    <a:cubicBezTo>
                      <a:pt x="3" y="3"/>
                      <a:pt x="1" y="4"/>
                      <a:pt x="0" y="4"/>
                    </a:cubicBezTo>
                    <a:cubicBezTo>
                      <a:pt x="0" y="3"/>
                      <a:pt x="0" y="3"/>
                      <a:pt x="0" y="3"/>
                    </a:cubicBezTo>
                    <a:cubicBezTo>
                      <a:pt x="0" y="3"/>
                      <a:pt x="2" y="4"/>
                      <a:pt x="2" y="2"/>
                    </a:cubicBezTo>
                    <a:cubicBezTo>
                      <a:pt x="2" y="1"/>
                      <a:pt x="2" y="1"/>
                      <a:pt x="2" y="1"/>
                    </a:cubicBezTo>
                    <a:cubicBezTo>
                      <a:pt x="3" y="2"/>
                      <a:pt x="4" y="2"/>
                      <a:pt x="5" y="2"/>
                    </a:cubicBezTo>
                    <a:cubicBezTo>
                      <a:pt x="6" y="1"/>
                      <a:pt x="8" y="2"/>
                      <a:pt x="9" y="2"/>
                    </a:cubicBezTo>
                    <a:cubicBezTo>
                      <a:pt x="9" y="2"/>
                      <a:pt x="9" y="0"/>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6" name="Freeform 2074">
                <a:extLst>
                  <a:ext uri="{FF2B5EF4-FFF2-40B4-BE49-F238E27FC236}">
                    <a16:creationId xmlns:a16="http://schemas.microsoft.com/office/drawing/2014/main" id="{EBE2A022-48CD-4ED5-84EA-53DFB7E9D1B1}"/>
                  </a:ext>
                </a:extLst>
              </p:cNvPr>
              <p:cNvSpPr/>
              <p:nvPr/>
            </p:nvSpPr>
            <p:spPr bwMode="auto">
              <a:xfrm>
                <a:off x="2961" y="217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7" name="Freeform 2075">
                <a:extLst>
                  <a:ext uri="{FF2B5EF4-FFF2-40B4-BE49-F238E27FC236}">
                    <a16:creationId xmlns:a16="http://schemas.microsoft.com/office/drawing/2014/main" id="{281FF3C6-7EAA-4BF1-9130-C692899ECBEF}"/>
                  </a:ext>
                </a:extLst>
              </p:cNvPr>
              <p:cNvSpPr/>
              <p:nvPr/>
            </p:nvSpPr>
            <p:spPr bwMode="auto">
              <a:xfrm>
                <a:off x="3498" y="2174"/>
                <a:ext cx="2"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8" name="Freeform 2076">
                <a:extLst>
                  <a:ext uri="{FF2B5EF4-FFF2-40B4-BE49-F238E27FC236}">
                    <a16:creationId xmlns:a16="http://schemas.microsoft.com/office/drawing/2014/main" id="{439B1267-BD3E-4A32-A5F3-3038BB2D1732}"/>
                  </a:ext>
                </a:extLst>
              </p:cNvPr>
              <p:cNvSpPr/>
              <p:nvPr/>
            </p:nvSpPr>
            <p:spPr bwMode="auto">
              <a:xfrm>
                <a:off x="3239" y="217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9" name="Freeform 2077">
                <a:extLst>
                  <a:ext uri="{FF2B5EF4-FFF2-40B4-BE49-F238E27FC236}">
                    <a16:creationId xmlns:a16="http://schemas.microsoft.com/office/drawing/2014/main" id="{441502A3-3E7D-4396-AB2B-9CD9718DCFA5}"/>
                  </a:ext>
                </a:extLst>
              </p:cNvPr>
              <p:cNvSpPr/>
              <p:nvPr/>
            </p:nvSpPr>
            <p:spPr bwMode="auto">
              <a:xfrm>
                <a:off x="3399" y="2174"/>
                <a:ext cx="2"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0" name="Freeform 2078">
                <a:extLst>
                  <a:ext uri="{FF2B5EF4-FFF2-40B4-BE49-F238E27FC236}">
                    <a16:creationId xmlns:a16="http://schemas.microsoft.com/office/drawing/2014/main" id="{B3E36769-45AD-4388-95F8-7F9E7B6B972F}"/>
                  </a:ext>
                </a:extLst>
              </p:cNvPr>
              <p:cNvSpPr/>
              <p:nvPr/>
            </p:nvSpPr>
            <p:spPr bwMode="auto">
              <a:xfrm>
                <a:off x="3906" y="2174"/>
                <a:ext cx="6" cy="5"/>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1" y="2"/>
                    </a:cubicBezTo>
                    <a:cubicBezTo>
                      <a:pt x="0" y="2"/>
                      <a:pt x="0" y="2"/>
                      <a:pt x="0" y="2"/>
                    </a:cubicBezTo>
                    <a:cubicBezTo>
                      <a:pt x="0" y="1"/>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1" name="Freeform 2079">
                <a:extLst>
                  <a:ext uri="{FF2B5EF4-FFF2-40B4-BE49-F238E27FC236}">
                    <a16:creationId xmlns:a16="http://schemas.microsoft.com/office/drawing/2014/main" id="{EDD195DB-A0BC-4F38-BFF6-16FB64066F28}"/>
                  </a:ext>
                </a:extLst>
              </p:cNvPr>
              <p:cNvSpPr/>
              <p:nvPr/>
            </p:nvSpPr>
            <p:spPr bwMode="auto">
              <a:xfrm>
                <a:off x="2306" y="2177"/>
                <a:ext cx="13" cy="5"/>
              </a:xfrm>
              <a:custGeom>
                <a:gdLst>
                  <a:gd name="T0" fmla="*/ 4 w 5"/>
                  <a:gd name="T1" fmla="*/ 0 h 2"/>
                  <a:gd name="T2" fmla="*/ 4 w 5"/>
                  <a:gd name="T3" fmla="*/ 2 h 2"/>
                  <a:gd name="T4" fmla="*/ 0 w 5"/>
                  <a:gd name="T5" fmla="*/ 0 h 2"/>
                  <a:gd name="T6" fmla="*/ 0 w 5"/>
                  <a:gd name="T7" fmla="*/ 0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5" y="2"/>
                      <a:pt x="4" y="2"/>
                    </a:cubicBezTo>
                    <a:cubicBezTo>
                      <a:pt x="3" y="1"/>
                      <a:pt x="1" y="2"/>
                      <a:pt x="0" y="0"/>
                    </a:cubicBezTo>
                    <a:cubicBezTo>
                      <a:pt x="0" y="0"/>
                      <a:pt x="0" y="0"/>
                      <a:pt x="0" y="0"/>
                    </a:cubicBezTo>
                    <a:cubicBezTo>
                      <a:pt x="0" y="0"/>
                      <a:pt x="0" y="0"/>
                      <a:pt x="0" y="0"/>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2" name="Freeform 2080">
                <a:extLst>
                  <a:ext uri="{FF2B5EF4-FFF2-40B4-BE49-F238E27FC236}">
                    <a16:creationId xmlns:a16="http://schemas.microsoft.com/office/drawing/2014/main" id="{59974349-F480-4D26-B5AC-043A5A8793F0}"/>
                  </a:ext>
                </a:extLst>
              </p:cNvPr>
              <p:cNvSpPr/>
              <p:nvPr/>
            </p:nvSpPr>
            <p:spPr bwMode="auto">
              <a:xfrm>
                <a:off x="2862" y="2174"/>
                <a:ext cx="93" cy="27"/>
              </a:xfrm>
              <a:custGeom>
                <a:gdLst>
                  <a:gd name="T0" fmla="*/ 35 w 35"/>
                  <a:gd name="T1" fmla="*/ 1 h 10"/>
                  <a:gd name="T2" fmla="*/ 34 w 35"/>
                  <a:gd name="T3" fmla="*/ 1 h 10"/>
                  <a:gd name="T4" fmla="*/ 29 w 35"/>
                  <a:gd name="T5" fmla="*/ 2 h 10"/>
                  <a:gd name="T6" fmla="*/ 19 w 35"/>
                  <a:gd name="T7" fmla="*/ 5 h 10"/>
                  <a:gd name="T8" fmla="*/ 17 w 35"/>
                  <a:gd name="T9" fmla="*/ 6 h 10"/>
                  <a:gd name="T10" fmla="*/ 17 w 35"/>
                  <a:gd name="T11" fmla="*/ 6 h 10"/>
                  <a:gd name="T12" fmla="*/ 11 w 35"/>
                  <a:gd name="T13" fmla="*/ 8 h 10"/>
                  <a:gd name="T14" fmla="*/ 9 w 35"/>
                  <a:gd name="T15" fmla="*/ 8 h 10"/>
                  <a:gd name="T16" fmla="*/ 8 w 35"/>
                  <a:gd name="T17" fmla="*/ 9 h 10"/>
                  <a:gd name="T18" fmla="*/ 7 w 35"/>
                  <a:gd name="T19" fmla="*/ 9 h 10"/>
                  <a:gd name="T20" fmla="*/ 6 w 35"/>
                  <a:gd name="T21" fmla="*/ 9 h 10"/>
                  <a:gd name="T22" fmla="*/ 6 w 35"/>
                  <a:gd name="T23" fmla="*/ 9 h 10"/>
                  <a:gd name="T24" fmla="*/ 4 w 35"/>
                  <a:gd name="T25" fmla="*/ 9 h 10"/>
                  <a:gd name="T26" fmla="*/ 4 w 35"/>
                  <a:gd name="T27" fmla="*/ 9 h 10"/>
                  <a:gd name="T28" fmla="*/ 2 w 35"/>
                  <a:gd name="T29" fmla="*/ 8 h 10"/>
                  <a:gd name="T30" fmla="*/ 4 w 35"/>
                  <a:gd name="T31" fmla="*/ 8 h 10"/>
                  <a:gd name="T32" fmla="*/ 2 w 35"/>
                  <a:gd name="T33" fmla="*/ 6 h 10"/>
                  <a:gd name="T34" fmla="*/ 0 w 35"/>
                  <a:gd name="T35" fmla="*/ 7 h 10"/>
                  <a:gd name="T36" fmla="*/ 0 w 35"/>
                  <a:gd name="T37" fmla="*/ 7 h 10"/>
                  <a:gd name="T38" fmla="*/ 1 w 35"/>
                  <a:gd name="T39" fmla="*/ 6 h 10"/>
                  <a:gd name="T40" fmla="*/ 0 w 35"/>
                  <a:gd name="T41" fmla="*/ 6 h 10"/>
                  <a:gd name="T42" fmla="*/ 5 w 35"/>
                  <a:gd name="T43" fmla="*/ 5 h 10"/>
                  <a:gd name="T44" fmla="*/ 7 w 35"/>
                  <a:gd name="T45" fmla="*/ 5 h 10"/>
                  <a:gd name="T46" fmla="*/ 7 w 35"/>
                  <a:gd name="T47" fmla="*/ 6 h 10"/>
                  <a:gd name="T48" fmla="*/ 9 w 35"/>
                  <a:gd name="T49" fmla="*/ 7 h 10"/>
                  <a:gd name="T50" fmla="*/ 10 w 35"/>
                  <a:gd name="T51" fmla="*/ 6 h 10"/>
                  <a:gd name="T52" fmla="*/ 9 w 35"/>
                  <a:gd name="T53" fmla="*/ 5 h 10"/>
                  <a:gd name="T54" fmla="*/ 9 w 35"/>
                  <a:gd name="T55" fmla="*/ 5 h 10"/>
                  <a:gd name="T56" fmla="*/ 9 w 35"/>
                  <a:gd name="T57" fmla="*/ 5 h 10"/>
                  <a:gd name="T58" fmla="*/ 13 w 35"/>
                  <a:gd name="T59" fmla="*/ 5 h 10"/>
                  <a:gd name="T60" fmla="*/ 14 w 35"/>
                  <a:gd name="T61" fmla="*/ 4 h 10"/>
                  <a:gd name="T62" fmla="*/ 15 w 35"/>
                  <a:gd name="T63" fmla="*/ 5 h 10"/>
                  <a:gd name="T64" fmla="*/ 15 w 35"/>
                  <a:gd name="T65" fmla="*/ 6 h 10"/>
                  <a:gd name="T66" fmla="*/ 16 w 35"/>
                  <a:gd name="T67" fmla="*/ 6 h 10"/>
                  <a:gd name="T68" fmla="*/ 19 w 35"/>
                  <a:gd name="T69" fmla="*/ 4 h 10"/>
                  <a:gd name="T70" fmla="*/ 18 w 35"/>
                  <a:gd name="T71" fmla="*/ 3 h 10"/>
                  <a:gd name="T72" fmla="*/ 21 w 35"/>
                  <a:gd name="T73" fmla="*/ 2 h 10"/>
                  <a:gd name="T74" fmla="*/ 21 w 35"/>
                  <a:gd name="T75" fmla="*/ 2 h 10"/>
                  <a:gd name="T76" fmla="*/ 26 w 35"/>
                  <a:gd name="T77" fmla="*/ 2 h 10"/>
                  <a:gd name="T78" fmla="*/ 33 w 35"/>
                  <a:gd name="T79" fmla="*/ 1 h 10"/>
                  <a:gd name="T80" fmla="*/ 35 w 35"/>
                  <a:gd name="T8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10">
                    <a:moveTo>
                      <a:pt x="35" y="1"/>
                    </a:moveTo>
                    <a:cubicBezTo>
                      <a:pt x="35" y="1"/>
                      <a:pt x="34" y="1"/>
                      <a:pt x="34" y="1"/>
                    </a:cubicBezTo>
                    <a:cubicBezTo>
                      <a:pt x="33" y="3"/>
                      <a:pt x="31" y="1"/>
                      <a:pt x="29" y="2"/>
                    </a:cubicBezTo>
                    <a:cubicBezTo>
                      <a:pt x="26" y="3"/>
                      <a:pt x="22" y="4"/>
                      <a:pt x="19" y="5"/>
                    </a:cubicBezTo>
                    <a:cubicBezTo>
                      <a:pt x="18" y="5"/>
                      <a:pt x="17" y="5"/>
                      <a:pt x="17" y="6"/>
                    </a:cubicBezTo>
                    <a:cubicBezTo>
                      <a:pt x="17" y="6"/>
                      <a:pt x="17" y="6"/>
                      <a:pt x="17" y="6"/>
                    </a:cubicBezTo>
                    <a:cubicBezTo>
                      <a:pt x="16" y="8"/>
                      <a:pt x="12" y="5"/>
                      <a:pt x="11" y="8"/>
                    </a:cubicBezTo>
                    <a:cubicBezTo>
                      <a:pt x="10" y="9"/>
                      <a:pt x="9" y="9"/>
                      <a:pt x="9" y="8"/>
                    </a:cubicBezTo>
                    <a:cubicBezTo>
                      <a:pt x="8" y="9"/>
                      <a:pt x="8" y="9"/>
                      <a:pt x="8" y="9"/>
                    </a:cubicBezTo>
                    <a:cubicBezTo>
                      <a:pt x="7" y="9"/>
                      <a:pt x="7" y="9"/>
                      <a:pt x="7" y="9"/>
                    </a:cubicBezTo>
                    <a:cubicBezTo>
                      <a:pt x="6" y="9"/>
                      <a:pt x="7" y="10"/>
                      <a:pt x="6" y="9"/>
                    </a:cubicBezTo>
                    <a:cubicBezTo>
                      <a:pt x="6" y="9"/>
                      <a:pt x="6" y="9"/>
                      <a:pt x="6" y="9"/>
                    </a:cubicBezTo>
                    <a:cubicBezTo>
                      <a:pt x="6" y="8"/>
                      <a:pt x="5" y="9"/>
                      <a:pt x="4" y="9"/>
                    </a:cubicBezTo>
                    <a:cubicBezTo>
                      <a:pt x="4" y="9"/>
                      <a:pt x="4" y="9"/>
                      <a:pt x="4" y="9"/>
                    </a:cubicBezTo>
                    <a:cubicBezTo>
                      <a:pt x="4" y="9"/>
                      <a:pt x="3" y="8"/>
                      <a:pt x="2" y="8"/>
                    </a:cubicBezTo>
                    <a:cubicBezTo>
                      <a:pt x="3" y="7"/>
                      <a:pt x="4" y="9"/>
                      <a:pt x="4" y="8"/>
                    </a:cubicBezTo>
                    <a:cubicBezTo>
                      <a:pt x="4" y="7"/>
                      <a:pt x="3" y="6"/>
                      <a:pt x="2" y="6"/>
                    </a:cubicBezTo>
                    <a:cubicBezTo>
                      <a:pt x="1" y="7"/>
                      <a:pt x="1" y="7"/>
                      <a:pt x="0" y="7"/>
                    </a:cubicBezTo>
                    <a:cubicBezTo>
                      <a:pt x="0" y="7"/>
                      <a:pt x="0" y="7"/>
                      <a:pt x="0" y="7"/>
                    </a:cubicBezTo>
                    <a:cubicBezTo>
                      <a:pt x="1" y="6"/>
                      <a:pt x="1" y="6"/>
                      <a:pt x="1" y="6"/>
                    </a:cubicBezTo>
                    <a:cubicBezTo>
                      <a:pt x="0" y="6"/>
                      <a:pt x="0" y="6"/>
                      <a:pt x="0" y="6"/>
                    </a:cubicBezTo>
                    <a:cubicBezTo>
                      <a:pt x="2" y="5"/>
                      <a:pt x="4" y="6"/>
                      <a:pt x="5" y="5"/>
                    </a:cubicBezTo>
                    <a:cubicBezTo>
                      <a:pt x="6" y="4"/>
                      <a:pt x="7" y="6"/>
                      <a:pt x="7" y="5"/>
                    </a:cubicBezTo>
                    <a:cubicBezTo>
                      <a:pt x="7" y="5"/>
                      <a:pt x="8" y="6"/>
                      <a:pt x="7" y="6"/>
                    </a:cubicBezTo>
                    <a:cubicBezTo>
                      <a:pt x="8" y="7"/>
                      <a:pt x="8" y="7"/>
                      <a:pt x="9" y="7"/>
                    </a:cubicBezTo>
                    <a:cubicBezTo>
                      <a:pt x="10" y="7"/>
                      <a:pt x="10" y="6"/>
                      <a:pt x="10" y="6"/>
                    </a:cubicBezTo>
                    <a:cubicBezTo>
                      <a:pt x="10" y="6"/>
                      <a:pt x="9" y="5"/>
                      <a:pt x="9" y="5"/>
                    </a:cubicBezTo>
                    <a:cubicBezTo>
                      <a:pt x="9" y="5"/>
                      <a:pt x="9" y="5"/>
                      <a:pt x="9" y="5"/>
                    </a:cubicBezTo>
                    <a:cubicBezTo>
                      <a:pt x="9" y="5"/>
                      <a:pt x="9" y="5"/>
                      <a:pt x="9" y="5"/>
                    </a:cubicBezTo>
                    <a:cubicBezTo>
                      <a:pt x="10" y="4"/>
                      <a:pt x="13" y="3"/>
                      <a:pt x="13" y="5"/>
                    </a:cubicBezTo>
                    <a:cubicBezTo>
                      <a:pt x="14" y="4"/>
                      <a:pt x="14" y="4"/>
                      <a:pt x="14" y="4"/>
                    </a:cubicBezTo>
                    <a:cubicBezTo>
                      <a:pt x="14" y="6"/>
                      <a:pt x="15" y="4"/>
                      <a:pt x="15" y="5"/>
                    </a:cubicBezTo>
                    <a:cubicBezTo>
                      <a:pt x="15" y="5"/>
                      <a:pt x="15" y="5"/>
                      <a:pt x="15" y="6"/>
                    </a:cubicBezTo>
                    <a:cubicBezTo>
                      <a:pt x="15" y="6"/>
                      <a:pt x="16" y="6"/>
                      <a:pt x="16" y="6"/>
                    </a:cubicBezTo>
                    <a:cubicBezTo>
                      <a:pt x="16" y="5"/>
                      <a:pt x="18" y="5"/>
                      <a:pt x="19" y="4"/>
                    </a:cubicBezTo>
                    <a:cubicBezTo>
                      <a:pt x="18" y="3"/>
                      <a:pt x="18" y="3"/>
                      <a:pt x="18" y="3"/>
                    </a:cubicBezTo>
                    <a:cubicBezTo>
                      <a:pt x="19" y="2"/>
                      <a:pt x="20" y="3"/>
                      <a:pt x="21" y="2"/>
                    </a:cubicBezTo>
                    <a:cubicBezTo>
                      <a:pt x="21" y="2"/>
                      <a:pt x="21" y="2"/>
                      <a:pt x="21" y="2"/>
                    </a:cubicBezTo>
                    <a:cubicBezTo>
                      <a:pt x="23" y="1"/>
                      <a:pt x="25" y="1"/>
                      <a:pt x="26" y="2"/>
                    </a:cubicBezTo>
                    <a:cubicBezTo>
                      <a:pt x="28" y="0"/>
                      <a:pt x="30" y="2"/>
                      <a:pt x="33" y="1"/>
                    </a:cubicBezTo>
                    <a:cubicBezTo>
                      <a:pt x="34" y="1"/>
                      <a:pt x="35" y="1"/>
                      <a:pt x="3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3" name="Freeform 2081">
                <a:extLst>
                  <a:ext uri="{FF2B5EF4-FFF2-40B4-BE49-F238E27FC236}">
                    <a16:creationId xmlns:a16="http://schemas.microsoft.com/office/drawing/2014/main" id="{79F0DE68-50FD-4348-86A8-0ADE0F6701B9}"/>
                  </a:ext>
                </a:extLst>
              </p:cNvPr>
              <p:cNvSpPr/>
              <p:nvPr/>
            </p:nvSpPr>
            <p:spPr bwMode="auto">
              <a:xfrm>
                <a:off x="3404" y="2177"/>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4" name="Freeform 2082">
                <a:extLst>
                  <a:ext uri="{FF2B5EF4-FFF2-40B4-BE49-F238E27FC236}">
                    <a16:creationId xmlns:a16="http://schemas.microsoft.com/office/drawing/2014/main" id="{81B1469A-DD21-427A-8F3B-E9E89B805D73}"/>
                  </a:ext>
                </a:extLst>
              </p:cNvPr>
              <p:cNvSpPr/>
              <p:nvPr/>
            </p:nvSpPr>
            <p:spPr bwMode="auto">
              <a:xfrm>
                <a:off x="3377" y="2177"/>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5" name="Freeform 2083">
                <a:extLst>
                  <a:ext uri="{FF2B5EF4-FFF2-40B4-BE49-F238E27FC236}">
                    <a16:creationId xmlns:a16="http://schemas.microsoft.com/office/drawing/2014/main" id="{2F878634-2EE0-4277-961B-B1A08DA26228}"/>
                  </a:ext>
                </a:extLst>
              </p:cNvPr>
              <p:cNvSpPr/>
              <p:nvPr/>
            </p:nvSpPr>
            <p:spPr bwMode="auto">
              <a:xfrm>
                <a:off x="3214" y="2174"/>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3" y="1"/>
                      <a:pt x="2" y="3"/>
                      <a:pt x="0" y="2"/>
                    </a:cubicBezTo>
                    <a:cubicBezTo>
                      <a:pt x="1"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6" name="Freeform 2084">
                <a:extLst>
                  <a:ext uri="{FF2B5EF4-FFF2-40B4-BE49-F238E27FC236}">
                    <a16:creationId xmlns:a16="http://schemas.microsoft.com/office/drawing/2014/main" id="{0F2FD99E-D940-4722-A725-DEF59DF8F9D4}"/>
                  </a:ext>
                </a:extLst>
              </p:cNvPr>
              <p:cNvSpPr/>
              <p:nvPr/>
            </p:nvSpPr>
            <p:spPr bwMode="auto">
              <a:xfrm>
                <a:off x="3329" y="2177"/>
                <a:ext cx="24" cy="16"/>
              </a:xfrm>
              <a:custGeom>
                <a:gdLst>
                  <a:gd name="T0" fmla="*/ 7 w 9"/>
                  <a:gd name="T1" fmla="*/ 2 h 6"/>
                  <a:gd name="T2" fmla="*/ 9 w 9"/>
                  <a:gd name="T3" fmla="*/ 2 h 6"/>
                  <a:gd name="T4" fmla="*/ 9 w 9"/>
                  <a:gd name="T5" fmla="*/ 2 h 6"/>
                  <a:gd name="T6" fmla="*/ 7 w 9"/>
                  <a:gd name="T7" fmla="*/ 2 h 6"/>
                  <a:gd name="T8" fmla="*/ 6 w 9"/>
                  <a:gd name="T9" fmla="*/ 4 h 6"/>
                  <a:gd name="T10" fmla="*/ 4 w 9"/>
                  <a:gd name="T11" fmla="*/ 4 h 6"/>
                  <a:gd name="T12" fmla="*/ 4 w 9"/>
                  <a:gd name="T13" fmla="*/ 4 h 6"/>
                  <a:gd name="T14" fmla="*/ 6 w 9"/>
                  <a:gd name="T15" fmla="*/ 5 h 6"/>
                  <a:gd name="T16" fmla="*/ 5 w 9"/>
                  <a:gd name="T17" fmla="*/ 5 h 6"/>
                  <a:gd name="T18" fmla="*/ 2 w 9"/>
                  <a:gd name="T19" fmla="*/ 6 h 6"/>
                  <a:gd name="T20" fmla="*/ 0 w 9"/>
                  <a:gd name="T21" fmla="*/ 4 h 6"/>
                  <a:gd name="T22" fmla="*/ 2 w 9"/>
                  <a:gd name="T23" fmla="*/ 2 h 6"/>
                  <a:gd name="T24" fmla="*/ 6 w 9"/>
                  <a:gd name="T25" fmla="*/ 2 h 6"/>
                  <a:gd name="T26" fmla="*/ 7 w 9"/>
                  <a:gd name="T27" fmla="*/ 0 h 6"/>
                  <a:gd name="T28" fmla="*/ 7 w 9"/>
                  <a:gd name="T2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7" y="2"/>
                    </a:moveTo>
                    <a:cubicBezTo>
                      <a:pt x="7" y="3"/>
                      <a:pt x="8" y="1"/>
                      <a:pt x="9" y="2"/>
                    </a:cubicBezTo>
                    <a:cubicBezTo>
                      <a:pt x="9" y="2"/>
                      <a:pt x="9" y="2"/>
                      <a:pt x="9" y="2"/>
                    </a:cubicBezTo>
                    <a:cubicBezTo>
                      <a:pt x="8" y="2"/>
                      <a:pt x="7" y="2"/>
                      <a:pt x="7" y="2"/>
                    </a:cubicBezTo>
                    <a:cubicBezTo>
                      <a:pt x="6" y="3"/>
                      <a:pt x="5" y="3"/>
                      <a:pt x="6" y="4"/>
                    </a:cubicBezTo>
                    <a:cubicBezTo>
                      <a:pt x="5" y="3"/>
                      <a:pt x="5" y="4"/>
                      <a:pt x="4" y="4"/>
                    </a:cubicBezTo>
                    <a:cubicBezTo>
                      <a:pt x="4" y="4"/>
                      <a:pt x="4" y="4"/>
                      <a:pt x="4" y="4"/>
                    </a:cubicBezTo>
                    <a:cubicBezTo>
                      <a:pt x="6" y="5"/>
                      <a:pt x="6" y="5"/>
                      <a:pt x="6" y="5"/>
                    </a:cubicBezTo>
                    <a:cubicBezTo>
                      <a:pt x="6" y="5"/>
                      <a:pt x="5" y="5"/>
                      <a:pt x="5" y="5"/>
                    </a:cubicBezTo>
                    <a:cubicBezTo>
                      <a:pt x="4" y="6"/>
                      <a:pt x="3" y="5"/>
                      <a:pt x="2" y="6"/>
                    </a:cubicBezTo>
                    <a:cubicBezTo>
                      <a:pt x="1" y="6"/>
                      <a:pt x="2" y="4"/>
                      <a:pt x="0" y="4"/>
                    </a:cubicBezTo>
                    <a:cubicBezTo>
                      <a:pt x="0" y="3"/>
                      <a:pt x="1" y="3"/>
                      <a:pt x="2" y="2"/>
                    </a:cubicBezTo>
                    <a:cubicBezTo>
                      <a:pt x="3" y="4"/>
                      <a:pt x="4" y="2"/>
                      <a:pt x="6" y="2"/>
                    </a:cubicBezTo>
                    <a:cubicBezTo>
                      <a:pt x="7" y="0"/>
                      <a:pt x="7" y="0"/>
                      <a:pt x="7" y="0"/>
                    </a:cubicBezTo>
                    <a:cubicBezTo>
                      <a:pt x="7"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7" name="Freeform 2085">
                <a:extLst>
                  <a:ext uri="{FF2B5EF4-FFF2-40B4-BE49-F238E27FC236}">
                    <a16:creationId xmlns:a16="http://schemas.microsoft.com/office/drawing/2014/main" id="{42773712-3105-4B2A-965E-7FEF7B57E631}"/>
                  </a:ext>
                </a:extLst>
              </p:cNvPr>
              <p:cNvSpPr/>
              <p:nvPr/>
            </p:nvSpPr>
            <p:spPr bwMode="auto">
              <a:xfrm>
                <a:off x="3391" y="2179"/>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0"/>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8" name="Freeform 2086">
                <a:extLst>
                  <a:ext uri="{FF2B5EF4-FFF2-40B4-BE49-F238E27FC236}">
                    <a16:creationId xmlns:a16="http://schemas.microsoft.com/office/drawing/2014/main" id="{0DB7261C-7A7D-4438-B501-3AFA0A686514}"/>
                  </a:ext>
                </a:extLst>
              </p:cNvPr>
              <p:cNvSpPr/>
              <p:nvPr/>
            </p:nvSpPr>
            <p:spPr bwMode="auto">
              <a:xfrm>
                <a:off x="3070" y="2177"/>
                <a:ext cx="11" cy="8"/>
              </a:xfrm>
              <a:custGeom>
                <a:gdLst>
                  <a:gd name="T0" fmla="*/ 4 w 4"/>
                  <a:gd name="T1" fmla="*/ 2 h 3"/>
                  <a:gd name="T2" fmla="*/ 2 w 4"/>
                  <a:gd name="T3" fmla="*/ 2 h 3"/>
                  <a:gd name="T4" fmla="*/ 4 w 4"/>
                  <a:gd name="T5" fmla="*/ 2 h 3"/>
                </a:gdLst>
                <a:cxnLst>
                  <a:cxn ang="0">
                    <a:pos x="T0" y="T1"/>
                  </a:cxn>
                  <a:cxn ang="0">
                    <a:pos x="T2" y="T3"/>
                  </a:cxn>
                  <a:cxn ang="0">
                    <a:pos x="T4" y="T5"/>
                  </a:cxn>
                </a:cxnLst>
                <a:rect l="0" t="0" r="r" b="b"/>
                <a:pathLst>
                  <a:path w="4" h="3">
                    <a:moveTo>
                      <a:pt x="4" y="2"/>
                    </a:moveTo>
                    <a:cubicBezTo>
                      <a:pt x="3" y="2"/>
                      <a:pt x="3" y="3"/>
                      <a:pt x="2" y="2"/>
                    </a:cubicBezTo>
                    <a:cubicBezTo>
                      <a:pt x="0" y="0"/>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9" name="Freeform 2087">
                <a:extLst>
                  <a:ext uri="{FF2B5EF4-FFF2-40B4-BE49-F238E27FC236}">
                    <a16:creationId xmlns:a16="http://schemas.microsoft.com/office/drawing/2014/main" id="{42DAC977-7F9A-4E47-9658-81019A8D2628}"/>
                  </a:ext>
                </a:extLst>
              </p:cNvPr>
              <p:cNvSpPr/>
              <p:nvPr/>
            </p:nvSpPr>
            <p:spPr bwMode="auto">
              <a:xfrm>
                <a:off x="2950" y="2179"/>
                <a:ext cx="19" cy="8"/>
              </a:xfrm>
              <a:custGeom>
                <a:gdLst>
                  <a:gd name="T0" fmla="*/ 7 w 7"/>
                  <a:gd name="T1" fmla="*/ 0 h 3"/>
                  <a:gd name="T2" fmla="*/ 5 w 7"/>
                  <a:gd name="T3" fmla="*/ 2 h 3"/>
                  <a:gd name="T4" fmla="*/ 6 w 7"/>
                  <a:gd name="T5" fmla="*/ 2 h 3"/>
                  <a:gd name="T6" fmla="*/ 5 w 7"/>
                  <a:gd name="T7" fmla="*/ 1 h 3"/>
                  <a:gd name="T8" fmla="*/ 0 w 7"/>
                  <a:gd name="T9" fmla="*/ 3 h 3"/>
                  <a:gd name="T10" fmla="*/ 1 w 7"/>
                  <a:gd name="T11" fmla="*/ 1 h 3"/>
                  <a:gd name="T12" fmla="*/ 7 w 7"/>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cubicBezTo>
                      <a:pt x="5" y="2"/>
                      <a:pt x="5" y="2"/>
                      <a:pt x="5" y="2"/>
                    </a:cubicBezTo>
                    <a:cubicBezTo>
                      <a:pt x="6" y="2"/>
                      <a:pt x="6" y="2"/>
                      <a:pt x="6" y="2"/>
                    </a:cubicBezTo>
                    <a:cubicBezTo>
                      <a:pt x="7" y="2"/>
                      <a:pt x="5" y="2"/>
                      <a:pt x="5" y="1"/>
                    </a:cubicBezTo>
                    <a:cubicBezTo>
                      <a:pt x="3" y="2"/>
                      <a:pt x="2" y="2"/>
                      <a:pt x="0" y="3"/>
                    </a:cubicBezTo>
                    <a:cubicBezTo>
                      <a:pt x="0" y="2"/>
                      <a:pt x="2" y="2"/>
                      <a:pt x="1" y="1"/>
                    </a:cubicBezTo>
                    <a:cubicBezTo>
                      <a:pt x="3" y="0"/>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0" name="Freeform 2088">
                <a:extLst>
                  <a:ext uri="{FF2B5EF4-FFF2-40B4-BE49-F238E27FC236}">
                    <a16:creationId xmlns:a16="http://schemas.microsoft.com/office/drawing/2014/main" id="{B543DC42-F44D-4BB1-AF5A-32598F93ACE1}"/>
                  </a:ext>
                </a:extLst>
              </p:cNvPr>
              <p:cNvSpPr/>
              <p:nvPr/>
            </p:nvSpPr>
            <p:spPr bwMode="auto">
              <a:xfrm>
                <a:off x="3428" y="2179"/>
                <a:ext cx="6" cy="6"/>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1" y="2"/>
                    </a:cubicBez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1" name="Freeform 2089">
                <a:extLst>
                  <a:ext uri="{FF2B5EF4-FFF2-40B4-BE49-F238E27FC236}">
                    <a16:creationId xmlns:a16="http://schemas.microsoft.com/office/drawing/2014/main" id="{06B7A657-7787-4E28-855B-2EB88AC2ADB8}"/>
                  </a:ext>
                </a:extLst>
              </p:cNvPr>
              <p:cNvSpPr/>
              <p:nvPr/>
            </p:nvSpPr>
            <p:spPr bwMode="auto">
              <a:xfrm>
                <a:off x="3134" y="2179"/>
                <a:ext cx="6" cy="8"/>
              </a:xfrm>
              <a:custGeom>
                <a:gdLst>
                  <a:gd name="T0" fmla="*/ 2 w 2"/>
                  <a:gd name="T1" fmla="*/ 1 h 3"/>
                  <a:gd name="T2" fmla="*/ 0 w 2"/>
                  <a:gd name="T3" fmla="*/ 2 h 3"/>
                  <a:gd name="T4" fmla="*/ 1 w 2"/>
                  <a:gd name="T5" fmla="*/ 3 h 3"/>
                  <a:gd name="T6" fmla="*/ 0 w 2"/>
                  <a:gd name="T7" fmla="*/ 1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0"/>
                      <a:pt x="2" y="2"/>
                      <a:pt x="0" y="2"/>
                    </a:cubicBezTo>
                    <a:cubicBezTo>
                      <a:pt x="1" y="3"/>
                      <a:pt x="1" y="3"/>
                      <a:pt x="1" y="3"/>
                    </a:cubicBezTo>
                    <a:cubicBezTo>
                      <a:pt x="0" y="3"/>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2" name="Freeform 2090">
                <a:extLst>
                  <a:ext uri="{FF2B5EF4-FFF2-40B4-BE49-F238E27FC236}">
                    <a16:creationId xmlns:a16="http://schemas.microsoft.com/office/drawing/2014/main" id="{E3DD2B0D-B37B-4F8E-B37F-E98596662E17}"/>
                  </a:ext>
                </a:extLst>
              </p:cNvPr>
              <p:cNvSpPr/>
              <p:nvPr/>
            </p:nvSpPr>
            <p:spPr bwMode="auto">
              <a:xfrm>
                <a:off x="3367" y="2179"/>
                <a:ext cx="5" cy="6"/>
              </a:xfrm>
              <a:custGeom>
                <a:gdLst>
                  <a:gd name="T0" fmla="*/ 1 w 2"/>
                  <a:gd name="T1" fmla="*/ 1 h 2"/>
                  <a:gd name="T2" fmla="*/ 2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1"/>
                      <a:pt x="2" y="1"/>
                      <a:pt x="2" y="1"/>
                    </a:cubicBezTo>
                    <a:cubicBezTo>
                      <a:pt x="1" y="1"/>
                      <a:pt x="0" y="2"/>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3" name="Freeform 2091">
                <a:extLst>
                  <a:ext uri="{FF2B5EF4-FFF2-40B4-BE49-F238E27FC236}">
                    <a16:creationId xmlns:a16="http://schemas.microsoft.com/office/drawing/2014/main" id="{845C6A37-4912-4506-A336-49B9E0556B72}"/>
                  </a:ext>
                </a:extLst>
              </p:cNvPr>
              <p:cNvSpPr/>
              <p:nvPr/>
            </p:nvSpPr>
            <p:spPr bwMode="auto">
              <a:xfrm>
                <a:off x="3009" y="2182"/>
                <a:ext cx="2" cy="3"/>
              </a:xfrm>
              <a:custGeom>
                <a:gdLst>
                  <a:gd name="T0" fmla="*/ 0 w 2"/>
                  <a:gd name="T1" fmla="*/ 0 h 3"/>
                  <a:gd name="T2" fmla="*/ 2 w 2"/>
                  <a:gd name="T3" fmla="*/ 0 h 3"/>
                  <a:gd name="T4" fmla="*/ 2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4" name="Freeform 2092">
                <a:extLst>
                  <a:ext uri="{FF2B5EF4-FFF2-40B4-BE49-F238E27FC236}">
                    <a16:creationId xmlns:a16="http://schemas.microsoft.com/office/drawing/2014/main" id="{2B55EC4A-2889-497F-BBCE-DCFBDEAB68F2}"/>
                  </a:ext>
                </a:extLst>
              </p:cNvPr>
              <p:cNvSpPr/>
              <p:nvPr/>
            </p:nvSpPr>
            <p:spPr bwMode="auto">
              <a:xfrm>
                <a:off x="2349" y="218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5" name="Freeform 2093">
                <a:extLst>
                  <a:ext uri="{FF2B5EF4-FFF2-40B4-BE49-F238E27FC236}">
                    <a16:creationId xmlns:a16="http://schemas.microsoft.com/office/drawing/2014/main" id="{824A9D9D-EB67-4850-ACFF-768FD3EF3A69}"/>
                  </a:ext>
                </a:extLst>
              </p:cNvPr>
              <p:cNvSpPr/>
              <p:nvPr/>
            </p:nvSpPr>
            <p:spPr bwMode="auto">
              <a:xfrm>
                <a:off x="3046" y="2182"/>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6" name="Freeform 2094">
                <a:extLst>
                  <a:ext uri="{FF2B5EF4-FFF2-40B4-BE49-F238E27FC236}">
                    <a16:creationId xmlns:a16="http://schemas.microsoft.com/office/drawing/2014/main" id="{DB863EB5-1672-420D-A932-664D454215C9}"/>
                  </a:ext>
                </a:extLst>
              </p:cNvPr>
              <p:cNvSpPr/>
              <p:nvPr/>
            </p:nvSpPr>
            <p:spPr bwMode="auto">
              <a:xfrm>
                <a:off x="3896" y="218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7" name="Freeform 2095">
                <a:extLst>
                  <a:ext uri="{FF2B5EF4-FFF2-40B4-BE49-F238E27FC236}">
                    <a16:creationId xmlns:a16="http://schemas.microsoft.com/office/drawing/2014/main" id="{FC6C9EA3-02FF-42C2-98CF-221D36BB4EFD}"/>
                  </a:ext>
                </a:extLst>
              </p:cNvPr>
              <p:cNvSpPr/>
              <p:nvPr/>
            </p:nvSpPr>
            <p:spPr bwMode="auto">
              <a:xfrm>
                <a:off x="3011" y="2182"/>
                <a:ext cx="14" cy="8"/>
              </a:xfrm>
              <a:custGeom>
                <a:gdLst>
                  <a:gd name="T0" fmla="*/ 5 w 5"/>
                  <a:gd name="T1" fmla="*/ 1 h 3"/>
                  <a:gd name="T2" fmla="*/ 4 w 5"/>
                  <a:gd name="T3" fmla="*/ 2 h 3"/>
                  <a:gd name="T4" fmla="*/ 5 w 5"/>
                  <a:gd name="T5" fmla="*/ 2 h 3"/>
                  <a:gd name="T6" fmla="*/ 1 w 5"/>
                  <a:gd name="T7" fmla="*/ 2 h 3"/>
                  <a:gd name="T8" fmla="*/ 1 w 5"/>
                  <a:gd name="T9" fmla="*/ 1 h 3"/>
                  <a:gd name="T10" fmla="*/ 2 w 5"/>
                  <a:gd name="T11" fmla="*/ 2 h 3"/>
                  <a:gd name="T12" fmla="*/ 3 w 5"/>
                  <a:gd name="T13" fmla="*/ 2 h 3"/>
                  <a:gd name="T14" fmla="*/ 3 w 5"/>
                  <a:gd name="T15" fmla="*/ 1 h 3"/>
                  <a:gd name="T16" fmla="*/ 5 w 5"/>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4" y="2"/>
                      <a:pt x="4" y="2"/>
                      <a:pt x="4" y="2"/>
                    </a:cubicBezTo>
                    <a:cubicBezTo>
                      <a:pt x="5" y="2"/>
                      <a:pt x="5" y="2"/>
                      <a:pt x="5" y="2"/>
                    </a:cubicBezTo>
                    <a:cubicBezTo>
                      <a:pt x="4" y="3"/>
                      <a:pt x="3" y="2"/>
                      <a:pt x="1" y="2"/>
                    </a:cubicBezTo>
                    <a:cubicBezTo>
                      <a:pt x="1" y="2"/>
                      <a:pt x="0" y="2"/>
                      <a:pt x="1" y="1"/>
                    </a:cubicBezTo>
                    <a:cubicBezTo>
                      <a:pt x="1" y="1"/>
                      <a:pt x="1" y="3"/>
                      <a:pt x="2" y="2"/>
                    </a:cubicBezTo>
                    <a:cubicBezTo>
                      <a:pt x="3" y="2"/>
                      <a:pt x="3" y="2"/>
                      <a:pt x="3" y="2"/>
                    </a:cubicBezTo>
                    <a:cubicBezTo>
                      <a:pt x="3" y="1"/>
                      <a:pt x="3" y="1"/>
                      <a:pt x="3" y="1"/>
                    </a:cubicBezTo>
                    <a:cubicBezTo>
                      <a:pt x="4"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8" name="Freeform 2096">
                <a:extLst>
                  <a:ext uri="{FF2B5EF4-FFF2-40B4-BE49-F238E27FC236}">
                    <a16:creationId xmlns:a16="http://schemas.microsoft.com/office/drawing/2014/main" id="{468E3B49-EC77-416F-BCA1-46D1BB7DB4F3}"/>
                  </a:ext>
                </a:extLst>
              </p:cNvPr>
              <p:cNvSpPr/>
              <p:nvPr/>
            </p:nvSpPr>
            <p:spPr bwMode="auto">
              <a:xfrm>
                <a:off x="3295" y="2182"/>
                <a:ext cx="18" cy="16"/>
              </a:xfrm>
              <a:custGeom>
                <a:gdLst>
                  <a:gd name="T0" fmla="*/ 3 w 7"/>
                  <a:gd name="T1" fmla="*/ 3 h 6"/>
                  <a:gd name="T2" fmla="*/ 7 w 7"/>
                  <a:gd name="T3" fmla="*/ 3 h 6"/>
                  <a:gd name="T4" fmla="*/ 6 w 7"/>
                  <a:gd name="T5" fmla="*/ 4 h 6"/>
                  <a:gd name="T6" fmla="*/ 7 w 7"/>
                  <a:gd name="T7" fmla="*/ 6 h 6"/>
                  <a:gd name="T8" fmla="*/ 3 w 7"/>
                  <a:gd name="T9" fmla="*/ 4 h 6"/>
                  <a:gd name="T10" fmla="*/ 0 w 7"/>
                  <a:gd name="T11" fmla="*/ 4 h 6"/>
                  <a:gd name="T12" fmla="*/ 3 w 7"/>
                  <a:gd name="T13" fmla="*/ 3 h 6"/>
                  <a:gd name="T14" fmla="*/ 2 w 7"/>
                  <a:gd name="T15" fmla="*/ 3 h 6"/>
                  <a:gd name="T16" fmla="*/ 2 w 7"/>
                  <a:gd name="T17" fmla="*/ 0 h 6"/>
                  <a:gd name="T18" fmla="*/ 3 w 7"/>
                  <a:gd name="T19"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3"/>
                    </a:moveTo>
                    <a:cubicBezTo>
                      <a:pt x="5" y="4"/>
                      <a:pt x="6" y="1"/>
                      <a:pt x="7" y="3"/>
                    </a:cubicBezTo>
                    <a:cubicBezTo>
                      <a:pt x="7" y="3"/>
                      <a:pt x="6" y="2"/>
                      <a:pt x="6" y="4"/>
                    </a:cubicBezTo>
                    <a:cubicBezTo>
                      <a:pt x="5" y="5"/>
                      <a:pt x="7" y="4"/>
                      <a:pt x="7" y="6"/>
                    </a:cubicBezTo>
                    <a:cubicBezTo>
                      <a:pt x="5" y="6"/>
                      <a:pt x="3" y="6"/>
                      <a:pt x="3" y="4"/>
                    </a:cubicBezTo>
                    <a:cubicBezTo>
                      <a:pt x="2" y="4"/>
                      <a:pt x="1" y="5"/>
                      <a:pt x="0" y="4"/>
                    </a:cubicBezTo>
                    <a:cubicBezTo>
                      <a:pt x="0" y="3"/>
                      <a:pt x="2" y="4"/>
                      <a:pt x="3" y="3"/>
                    </a:cubicBezTo>
                    <a:cubicBezTo>
                      <a:pt x="2" y="3"/>
                      <a:pt x="2" y="3"/>
                      <a:pt x="2" y="3"/>
                    </a:cubicBezTo>
                    <a:cubicBezTo>
                      <a:pt x="2" y="0"/>
                      <a:pt x="2" y="0"/>
                      <a:pt x="2" y="0"/>
                    </a:cubicBezTo>
                    <a:cubicBezTo>
                      <a:pt x="2" y="2"/>
                      <a:pt x="2"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9" name="Freeform 2097">
                <a:extLst>
                  <a:ext uri="{FF2B5EF4-FFF2-40B4-BE49-F238E27FC236}">
                    <a16:creationId xmlns:a16="http://schemas.microsoft.com/office/drawing/2014/main" id="{F1434549-C5D9-4D4B-8D94-F1A54602D25D}"/>
                  </a:ext>
                </a:extLst>
              </p:cNvPr>
              <p:cNvSpPr/>
              <p:nvPr/>
            </p:nvSpPr>
            <p:spPr bwMode="auto">
              <a:xfrm>
                <a:off x="3359" y="2185"/>
                <a:ext cx="2" cy="2"/>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0" name="Rectangle 2098">
                <a:extLst>
                  <a:ext uri="{FF2B5EF4-FFF2-40B4-BE49-F238E27FC236}">
                    <a16:creationId xmlns:a16="http://schemas.microsoft.com/office/drawing/2014/main" id="{DBC4A9E0-C2CA-41FE-BA6A-038D1E5C8EC6}"/>
                  </a:ext>
                </a:extLst>
              </p:cNvPr>
              <p:cNvSpPr>
                <a:spLocks noChangeArrowheads="1"/>
              </p:cNvSpPr>
              <p:nvPr/>
            </p:nvSpPr>
            <p:spPr bwMode="auto">
              <a:xfrm>
                <a:off x="3027" y="2185"/>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1" name="Freeform 2099">
                <a:extLst>
                  <a:ext uri="{FF2B5EF4-FFF2-40B4-BE49-F238E27FC236}">
                    <a16:creationId xmlns:a16="http://schemas.microsoft.com/office/drawing/2014/main" id="{869D7CB1-8B70-4EC7-8F97-FE2821816B02}"/>
                  </a:ext>
                </a:extLst>
              </p:cNvPr>
              <p:cNvSpPr/>
              <p:nvPr/>
            </p:nvSpPr>
            <p:spPr bwMode="auto">
              <a:xfrm>
                <a:off x="3174" y="2185"/>
                <a:ext cx="8" cy="5"/>
              </a:xfrm>
              <a:custGeom>
                <a:gdLst>
                  <a:gd name="T0" fmla="*/ 3 w 3"/>
                  <a:gd name="T1" fmla="*/ 1 h 2"/>
                  <a:gd name="T2" fmla="*/ 3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0"/>
                      <a:pt x="1" y="2"/>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2" name="Rectangle 2100">
                <a:extLst>
                  <a:ext uri="{FF2B5EF4-FFF2-40B4-BE49-F238E27FC236}">
                    <a16:creationId xmlns:a16="http://schemas.microsoft.com/office/drawing/2014/main" id="{52785863-15C2-48C2-9622-E3E5FF16983F}"/>
                  </a:ext>
                </a:extLst>
              </p:cNvPr>
              <p:cNvSpPr>
                <a:spLocks noChangeArrowheads="1"/>
              </p:cNvSpPr>
              <p:nvPr/>
            </p:nvSpPr>
            <p:spPr bwMode="auto">
              <a:xfrm>
                <a:off x="3001" y="21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3" name="Freeform 2101">
                <a:extLst>
                  <a:ext uri="{FF2B5EF4-FFF2-40B4-BE49-F238E27FC236}">
                    <a16:creationId xmlns:a16="http://schemas.microsoft.com/office/drawing/2014/main" id="{A7D2A15A-46A2-4042-98E5-CB1758223732}"/>
                  </a:ext>
                </a:extLst>
              </p:cNvPr>
              <p:cNvSpPr/>
              <p:nvPr/>
            </p:nvSpPr>
            <p:spPr bwMode="auto">
              <a:xfrm>
                <a:off x="2985" y="2187"/>
                <a:ext cx="8" cy="3"/>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4" name="Freeform 2102">
                <a:extLst>
                  <a:ext uri="{FF2B5EF4-FFF2-40B4-BE49-F238E27FC236}">
                    <a16:creationId xmlns:a16="http://schemas.microsoft.com/office/drawing/2014/main" id="{56A11893-3E23-4073-A013-F4B8F129B745}"/>
                  </a:ext>
                </a:extLst>
              </p:cNvPr>
              <p:cNvSpPr/>
              <p:nvPr/>
            </p:nvSpPr>
            <p:spPr bwMode="auto">
              <a:xfrm>
                <a:off x="2298" y="218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5" name="Freeform 2103">
                <a:extLst>
                  <a:ext uri="{FF2B5EF4-FFF2-40B4-BE49-F238E27FC236}">
                    <a16:creationId xmlns:a16="http://schemas.microsoft.com/office/drawing/2014/main" id="{5E3E6765-9A19-4171-8712-C2B551F421B7}"/>
                  </a:ext>
                </a:extLst>
              </p:cNvPr>
              <p:cNvSpPr/>
              <p:nvPr/>
            </p:nvSpPr>
            <p:spPr bwMode="auto">
              <a:xfrm>
                <a:off x="2966" y="2187"/>
                <a:ext cx="11" cy="6"/>
              </a:xfrm>
              <a:custGeom>
                <a:gdLst>
                  <a:gd name="T0" fmla="*/ 3 w 4"/>
                  <a:gd name="T1" fmla="*/ 2 h 2"/>
                  <a:gd name="T2" fmla="*/ 0 w 4"/>
                  <a:gd name="T3" fmla="*/ 2 h 2"/>
                  <a:gd name="T4" fmla="*/ 2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0" y="2"/>
                      <a:pt x="0" y="2"/>
                      <a:pt x="0" y="2"/>
                    </a:cubicBezTo>
                    <a:cubicBezTo>
                      <a:pt x="0" y="1"/>
                      <a:pt x="2" y="2"/>
                      <a:pt x="2" y="0"/>
                    </a:cubicBezTo>
                    <a:cubicBezTo>
                      <a:pt x="2" y="0"/>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6" name="Freeform 2104">
                <a:extLst>
                  <a:ext uri="{FF2B5EF4-FFF2-40B4-BE49-F238E27FC236}">
                    <a16:creationId xmlns:a16="http://schemas.microsoft.com/office/drawing/2014/main" id="{E00FDE28-5A54-4D9B-A0C9-EF2365129A52}"/>
                  </a:ext>
                </a:extLst>
              </p:cNvPr>
              <p:cNvSpPr/>
              <p:nvPr/>
            </p:nvSpPr>
            <p:spPr bwMode="auto">
              <a:xfrm>
                <a:off x="2899" y="2185"/>
                <a:ext cx="206" cy="56"/>
              </a:xfrm>
              <a:custGeom>
                <a:gdLst>
                  <a:gd name="T0" fmla="*/ 71 w 77"/>
                  <a:gd name="T1" fmla="*/ 4 h 21"/>
                  <a:gd name="T2" fmla="*/ 67 w 77"/>
                  <a:gd name="T3" fmla="*/ 6 h 21"/>
                  <a:gd name="T4" fmla="*/ 61 w 77"/>
                  <a:gd name="T5" fmla="*/ 7 h 21"/>
                  <a:gd name="T6" fmla="*/ 59 w 77"/>
                  <a:gd name="T7" fmla="*/ 7 h 21"/>
                  <a:gd name="T8" fmla="*/ 57 w 77"/>
                  <a:gd name="T9" fmla="*/ 6 h 21"/>
                  <a:gd name="T10" fmla="*/ 59 w 77"/>
                  <a:gd name="T11" fmla="*/ 9 h 21"/>
                  <a:gd name="T12" fmla="*/ 47 w 77"/>
                  <a:gd name="T13" fmla="*/ 11 h 21"/>
                  <a:gd name="T14" fmla="*/ 47 w 77"/>
                  <a:gd name="T15" fmla="*/ 13 h 21"/>
                  <a:gd name="T16" fmla="*/ 39 w 77"/>
                  <a:gd name="T17" fmla="*/ 14 h 21"/>
                  <a:gd name="T18" fmla="*/ 25 w 77"/>
                  <a:gd name="T19" fmla="*/ 16 h 21"/>
                  <a:gd name="T20" fmla="*/ 17 w 77"/>
                  <a:gd name="T21" fmla="*/ 17 h 21"/>
                  <a:gd name="T22" fmla="*/ 16 w 77"/>
                  <a:gd name="T23" fmla="*/ 17 h 21"/>
                  <a:gd name="T24" fmla="*/ 12 w 77"/>
                  <a:gd name="T25" fmla="*/ 19 h 21"/>
                  <a:gd name="T26" fmla="*/ 1 w 77"/>
                  <a:gd name="T27" fmla="*/ 20 h 21"/>
                  <a:gd name="T28" fmla="*/ 3 w 77"/>
                  <a:gd name="T29" fmla="*/ 18 h 21"/>
                  <a:gd name="T30" fmla="*/ 7 w 77"/>
                  <a:gd name="T31" fmla="*/ 18 h 21"/>
                  <a:gd name="T32" fmla="*/ 9 w 77"/>
                  <a:gd name="T33" fmla="*/ 16 h 21"/>
                  <a:gd name="T34" fmla="*/ 12 w 77"/>
                  <a:gd name="T35" fmla="*/ 14 h 21"/>
                  <a:gd name="T36" fmla="*/ 19 w 77"/>
                  <a:gd name="T37" fmla="*/ 15 h 21"/>
                  <a:gd name="T38" fmla="*/ 28 w 77"/>
                  <a:gd name="T39" fmla="*/ 14 h 21"/>
                  <a:gd name="T40" fmla="*/ 23 w 77"/>
                  <a:gd name="T41" fmla="*/ 14 h 21"/>
                  <a:gd name="T42" fmla="*/ 25 w 77"/>
                  <a:gd name="T43" fmla="*/ 13 h 21"/>
                  <a:gd name="T44" fmla="*/ 27 w 77"/>
                  <a:gd name="T45" fmla="*/ 10 h 21"/>
                  <a:gd name="T46" fmla="*/ 29 w 77"/>
                  <a:gd name="T47" fmla="*/ 11 h 21"/>
                  <a:gd name="T48" fmla="*/ 32 w 77"/>
                  <a:gd name="T49" fmla="*/ 10 h 21"/>
                  <a:gd name="T50" fmla="*/ 44 w 77"/>
                  <a:gd name="T51" fmla="*/ 6 h 21"/>
                  <a:gd name="T52" fmla="*/ 51 w 77"/>
                  <a:gd name="T53" fmla="*/ 6 h 21"/>
                  <a:gd name="T54" fmla="*/ 52 w 77"/>
                  <a:gd name="T55" fmla="*/ 5 h 21"/>
                  <a:gd name="T56" fmla="*/ 55 w 77"/>
                  <a:gd name="T57" fmla="*/ 5 h 21"/>
                  <a:gd name="T58" fmla="*/ 61 w 77"/>
                  <a:gd name="T59" fmla="*/ 6 h 21"/>
                  <a:gd name="T60" fmla="*/ 64 w 77"/>
                  <a:gd name="T61" fmla="*/ 5 h 21"/>
                  <a:gd name="T62" fmla="*/ 68 w 77"/>
                  <a:gd name="T63" fmla="*/ 3 h 21"/>
                  <a:gd name="T64" fmla="*/ 76 w 77"/>
                  <a:gd name="T65" fmla="*/ 1 h 21"/>
                  <a:gd name="T66" fmla="*/ 76 w 77"/>
                  <a:gd name="T67" fmla="*/ 4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76" y="4"/>
                    </a:moveTo>
                    <a:cubicBezTo>
                      <a:pt x="74" y="3"/>
                      <a:pt x="73" y="5"/>
                      <a:pt x="71" y="4"/>
                    </a:cubicBezTo>
                    <a:cubicBezTo>
                      <a:pt x="70" y="5"/>
                      <a:pt x="68" y="5"/>
                      <a:pt x="67" y="6"/>
                    </a:cubicBezTo>
                    <a:cubicBezTo>
                      <a:pt x="67" y="6"/>
                      <a:pt x="67" y="6"/>
                      <a:pt x="67" y="6"/>
                    </a:cubicBezTo>
                    <a:cubicBezTo>
                      <a:pt x="66" y="7"/>
                      <a:pt x="65" y="6"/>
                      <a:pt x="64" y="7"/>
                    </a:cubicBezTo>
                    <a:cubicBezTo>
                      <a:pt x="61" y="7"/>
                      <a:pt x="61" y="7"/>
                      <a:pt x="61" y="7"/>
                    </a:cubicBezTo>
                    <a:cubicBezTo>
                      <a:pt x="61" y="7"/>
                      <a:pt x="62" y="7"/>
                      <a:pt x="61" y="7"/>
                    </a:cubicBezTo>
                    <a:cubicBezTo>
                      <a:pt x="60" y="7"/>
                      <a:pt x="60" y="8"/>
                      <a:pt x="59" y="7"/>
                    </a:cubicBezTo>
                    <a:cubicBezTo>
                      <a:pt x="57" y="6"/>
                      <a:pt x="59" y="4"/>
                      <a:pt x="57" y="6"/>
                    </a:cubicBezTo>
                    <a:cubicBezTo>
                      <a:pt x="57" y="6"/>
                      <a:pt x="57" y="6"/>
                      <a:pt x="57" y="6"/>
                    </a:cubicBezTo>
                    <a:cubicBezTo>
                      <a:pt x="55" y="6"/>
                      <a:pt x="55" y="7"/>
                      <a:pt x="53" y="7"/>
                    </a:cubicBezTo>
                    <a:cubicBezTo>
                      <a:pt x="55" y="9"/>
                      <a:pt x="59" y="5"/>
                      <a:pt x="59" y="9"/>
                    </a:cubicBezTo>
                    <a:cubicBezTo>
                      <a:pt x="57" y="8"/>
                      <a:pt x="55" y="11"/>
                      <a:pt x="54" y="10"/>
                    </a:cubicBezTo>
                    <a:cubicBezTo>
                      <a:pt x="51" y="10"/>
                      <a:pt x="49" y="12"/>
                      <a:pt x="47" y="11"/>
                    </a:cubicBezTo>
                    <a:cubicBezTo>
                      <a:pt x="46" y="12"/>
                      <a:pt x="46" y="12"/>
                      <a:pt x="46" y="12"/>
                    </a:cubicBezTo>
                    <a:cubicBezTo>
                      <a:pt x="47" y="12"/>
                      <a:pt x="47" y="13"/>
                      <a:pt x="47" y="13"/>
                    </a:cubicBezTo>
                    <a:cubicBezTo>
                      <a:pt x="45" y="14"/>
                      <a:pt x="45" y="12"/>
                      <a:pt x="44" y="13"/>
                    </a:cubicBezTo>
                    <a:cubicBezTo>
                      <a:pt x="43" y="14"/>
                      <a:pt x="40" y="13"/>
                      <a:pt x="39" y="14"/>
                    </a:cubicBezTo>
                    <a:cubicBezTo>
                      <a:pt x="37" y="17"/>
                      <a:pt x="34" y="13"/>
                      <a:pt x="32" y="16"/>
                    </a:cubicBezTo>
                    <a:cubicBezTo>
                      <a:pt x="30" y="13"/>
                      <a:pt x="28" y="18"/>
                      <a:pt x="25" y="16"/>
                    </a:cubicBezTo>
                    <a:cubicBezTo>
                      <a:pt x="24" y="18"/>
                      <a:pt x="21" y="18"/>
                      <a:pt x="18" y="18"/>
                    </a:cubicBezTo>
                    <a:cubicBezTo>
                      <a:pt x="17" y="17"/>
                      <a:pt x="17" y="17"/>
                      <a:pt x="17" y="17"/>
                    </a:cubicBezTo>
                    <a:cubicBezTo>
                      <a:pt x="16" y="18"/>
                      <a:pt x="16" y="18"/>
                      <a:pt x="16" y="18"/>
                    </a:cubicBezTo>
                    <a:cubicBezTo>
                      <a:pt x="16" y="17"/>
                      <a:pt x="16" y="17"/>
                      <a:pt x="16" y="17"/>
                    </a:cubicBezTo>
                    <a:cubicBezTo>
                      <a:pt x="15" y="17"/>
                      <a:pt x="13" y="17"/>
                      <a:pt x="12" y="18"/>
                    </a:cubicBezTo>
                    <a:cubicBezTo>
                      <a:pt x="12" y="18"/>
                      <a:pt x="12" y="19"/>
                      <a:pt x="12" y="19"/>
                    </a:cubicBezTo>
                    <a:cubicBezTo>
                      <a:pt x="10" y="21"/>
                      <a:pt x="5" y="19"/>
                      <a:pt x="1" y="20"/>
                    </a:cubicBezTo>
                    <a:cubicBezTo>
                      <a:pt x="1" y="20"/>
                      <a:pt x="1" y="20"/>
                      <a:pt x="1" y="20"/>
                    </a:cubicBezTo>
                    <a:cubicBezTo>
                      <a:pt x="0" y="20"/>
                      <a:pt x="0" y="20"/>
                      <a:pt x="0" y="20"/>
                    </a:cubicBezTo>
                    <a:cubicBezTo>
                      <a:pt x="0" y="19"/>
                      <a:pt x="3" y="20"/>
                      <a:pt x="3" y="18"/>
                    </a:cubicBezTo>
                    <a:cubicBezTo>
                      <a:pt x="4" y="17"/>
                      <a:pt x="5" y="18"/>
                      <a:pt x="7" y="17"/>
                    </a:cubicBezTo>
                    <a:cubicBezTo>
                      <a:pt x="7" y="18"/>
                      <a:pt x="7" y="18"/>
                      <a:pt x="7" y="18"/>
                    </a:cubicBezTo>
                    <a:cubicBezTo>
                      <a:pt x="8" y="19"/>
                      <a:pt x="8" y="18"/>
                      <a:pt x="8" y="18"/>
                    </a:cubicBezTo>
                    <a:cubicBezTo>
                      <a:pt x="7" y="17"/>
                      <a:pt x="8" y="17"/>
                      <a:pt x="9" y="16"/>
                    </a:cubicBezTo>
                    <a:cubicBezTo>
                      <a:pt x="11" y="16"/>
                      <a:pt x="12" y="17"/>
                      <a:pt x="14" y="15"/>
                    </a:cubicBezTo>
                    <a:cubicBezTo>
                      <a:pt x="12" y="14"/>
                      <a:pt x="12" y="14"/>
                      <a:pt x="12" y="14"/>
                    </a:cubicBezTo>
                    <a:cubicBezTo>
                      <a:pt x="15" y="13"/>
                      <a:pt x="18" y="14"/>
                      <a:pt x="20" y="14"/>
                    </a:cubicBezTo>
                    <a:cubicBezTo>
                      <a:pt x="20" y="14"/>
                      <a:pt x="19" y="15"/>
                      <a:pt x="19" y="15"/>
                    </a:cubicBezTo>
                    <a:cubicBezTo>
                      <a:pt x="22" y="17"/>
                      <a:pt x="24" y="13"/>
                      <a:pt x="28" y="14"/>
                    </a:cubicBezTo>
                    <a:cubicBezTo>
                      <a:pt x="28" y="14"/>
                      <a:pt x="28" y="14"/>
                      <a:pt x="28" y="14"/>
                    </a:cubicBezTo>
                    <a:cubicBezTo>
                      <a:pt x="27" y="11"/>
                      <a:pt x="25" y="14"/>
                      <a:pt x="24" y="13"/>
                    </a:cubicBezTo>
                    <a:cubicBezTo>
                      <a:pt x="23" y="14"/>
                      <a:pt x="23" y="14"/>
                      <a:pt x="23" y="14"/>
                    </a:cubicBezTo>
                    <a:cubicBezTo>
                      <a:pt x="22" y="14"/>
                      <a:pt x="23" y="13"/>
                      <a:pt x="22" y="13"/>
                    </a:cubicBezTo>
                    <a:cubicBezTo>
                      <a:pt x="23" y="13"/>
                      <a:pt x="24" y="13"/>
                      <a:pt x="25" y="13"/>
                    </a:cubicBezTo>
                    <a:cubicBezTo>
                      <a:pt x="25" y="13"/>
                      <a:pt x="25" y="12"/>
                      <a:pt x="25" y="12"/>
                    </a:cubicBezTo>
                    <a:cubicBezTo>
                      <a:pt x="26" y="11"/>
                      <a:pt x="27" y="11"/>
                      <a:pt x="27" y="10"/>
                    </a:cubicBezTo>
                    <a:cubicBezTo>
                      <a:pt x="27" y="9"/>
                      <a:pt x="27" y="9"/>
                      <a:pt x="27" y="9"/>
                    </a:cubicBezTo>
                    <a:cubicBezTo>
                      <a:pt x="28" y="9"/>
                      <a:pt x="30" y="10"/>
                      <a:pt x="29" y="11"/>
                    </a:cubicBezTo>
                    <a:cubicBezTo>
                      <a:pt x="29" y="11"/>
                      <a:pt x="28" y="11"/>
                      <a:pt x="28" y="12"/>
                    </a:cubicBezTo>
                    <a:cubicBezTo>
                      <a:pt x="29" y="12"/>
                      <a:pt x="31" y="11"/>
                      <a:pt x="32" y="10"/>
                    </a:cubicBezTo>
                    <a:cubicBezTo>
                      <a:pt x="31" y="9"/>
                      <a:pt x="31" y="9"/>
                      <a:pt x="31" y="9"/>
                    </a:cubicBezTo>
                    <a:cubicBezTo>
                      <a:pt x="35" y="7"/>
                      <a:pt x="40" y="9"/>
                      <a:pt x="44" y="6"/>
                    </a:cubicBezTo>
                    <a:cubicBezTo>
                      <a:pt x="45" y="8"/>
                      <a:pt x="46" y="8"/>
                      <a:pt x="47" y="7"/>
                    </a:cubicBezTo>
                    <a:cubicBezTo>
                      <a:pt x="51" y="6"/>
                      <a:pt x="51" y="6"/>
                      <a:pt x="51" y="6"/>
                    </a:cubicBezTo>
                    <a:cubicBezTo>
                      <a:pt x="51" y="5"/>
                      <a:pt x="51" y="5"/>
                      <a:pt x="51" y="5"/>
                    </a:cubicBezTo>
                    <a:cubicBezTo>
                      <a:pt x="52" y="5"/>
                      <a:pt x="52" y="5"/>
                      <a:pt x="52" y="5"/>
                    </a:cubicBezTo>
                    <a:cubicBezTo>
                      <a:pt x="52" y="6"/>
                      <a:pt x="52" y="6"/>
                      <a:pt x="52" y="6"/>
                    </a:cubicBezTo>
                    <a:cubicBezTo>
                      <a:pt x="54" y="7"/>
                      <a:pt x="54" y="5"/>
                      <a:pt x="55" y="5"/>
                    </a:cubicBezTo>
                    <a:cubicBezTo>
                      <a:pt x="55" y="4"/>
                      <a:pt x="56" y="4"/>
                      <a:pt x="56" y="4"/>
                    </a:cubicBezTo>
                    <a:cubicBezTo>
                      <a:pt x="57" y="6"/>
                      <a:pt x="59" y="4"/>
                      <a:pt x="61" y="6"/>
                    </a:cubicBezTo>
                    <a:cubicBezTo>
                      <a:pt x="62" y="4"/>
                      <a:pt x="62" y="4"/>
                      <a:pt x="62" y="4"/>
                    </a:cubicBezTo>
                    <a:cubicBezTo>
                      <a:pt x="63" y="5"/>
                      <a:pt x="63" y="6"/>
                      <a:pt x="64" y="5"/>
                    </a:cubicBezTo>
                    <a:cubicBezTo>
                      <a:pt x="65" y="4"/>
                      <a:pt x="66" y="5"/>
                      <a:pt x="66" y="3"/>
                    </a:cubicBezTo>
                    <a:cubicBezTo>
                      <a:pt x="67" y="3"/>
                      <a:pt x="67" y="5"/>
                      <a:pt x="68" y="3"/>
                    </a:cubicBezTo>
                    <a:cubicBezTo>
                      <a:pt x="68" y="0"/>
                      <a:pt x="72" y="4"/>
                      <a:pt x="73" y="2"/>
                    </a:cubicBezTo>
                    <a:cubicBezTo>
                      <a:pt x="73" y="3"/>
                      <a:pt x="76" y="2"/>
                      <a:pt x="76" y="1"/>
                    </a:cubicBezTo>
                    <a:cubicBezTo>
                      <a:pt x="77" y="2"/>
                      <a:pt x="77" y="2"/>
                      <a:pt x="77" y="2"/>
                    </a:cubicBezTo>
                    <a:lnTo>
                      <a:pt x="7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7" name="Freeform 2105">
                <a:extLst>
                  <a:ext uri="{FF2B5EF4-FFF2-40B4-BE49-F238E27FC236}">
                    <a16:creationId xmlns:a16="http://schemas.microsoft.com/office/drawing/2014/main" id="{E08DC961-061E-4BC4-9DA9-1A8B2FBD2F58}"/>
                  </a:ext>
                </a:extLst>
              </p:cNvPr>
              <p:cNvSpPr/>
              <p:nvPr/>
            </p:nvSpPr>
            <p:spPr bwMode="auto">
              <a:xfrm>
                <a:off x="2301" y="218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8" name="Freeform 2106">
                <a:extLst>
                  <a:ext uri="{FF2B5EF4-FFF2-40B4-BE49-F238E27FC236}">
                    <a16:creationId xmlns:a16="http://schemas.microsoft.com/office/drawing/2014/main" id="{9449F3E3-21C2-4DB6-9701-9EB8D1288E96}"/>
                  </a:ext>
                </a:extLst>
              </p:cNvPr>
              <p:cNvSpPr/>
              <p:nvPr/>
            </p:nvSpPr>
            <p:spPr bwMode="auto">
              <a:xfrm>
                <a:off x="2357" y="2187"/>
                <a:ext cx="11" cy="11"/>
              </a:xfrm>
              <a:custGeom>
                <a:gdLst>
                  <a:gd name="T0" fmla="*/ 4 w 4"/>
                  <a:gd name="T1" fmla="*/ 2 h 4"/>
                  <a:gd name="T2" fmla="*/ 1 w 4"/>
                  <a:gd name="T3" fmla="*/ 4 h 4"/>
                  <a:gd name="T4" fmla="*/ 1 w 4"/>
                  <a:gd name="T5" fmla="*/ 3 h 4"/>
                  <a:gd name="T6" fmla="*/ 0 w 4"/>
                  <a:gd name="T7" fmla="*/ 4 h 4"/>
                  <a:gd name="T8" fmla="*/ 3 w 4"/>
                  <a:gd name="T9" fmla="*/ 2 h 4"/>
                  <a:gd name="T10" fmla="*/ 2 w 4"/>
                  <a:gd name="T11" fmla="*/ 1 h 4"/>
                  <a:gd name="T12" fmla="*/ 2 w 4"/>
                  <a:gd name="T13" fmla="*/ 2 h 4"/>
                  <a:gd name="T14" fmla="*/ 3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2" y="1"/>
                      <a:pt x="3" y="4"/>
                      <a:pt x="1" y="4"/>
                    </a:cubicBezTo>
                    <a:cubicBezTo>
                      <a:pt x="1" y="3"/>
                      <a:pt x="1" y="3"/>
                      <a:pt x="1" y="3"/>
                    </a:cubicBezTo>
                    <a:cubicBezTo>
                      <a:pt x="0" y="4"/>
                      <a:pt x="0" y="4"/>
                      <a:pt x="0" y="4"/>
                    </a:cubicBezTo>
                    <a:cubicBezTo>
                      <a:pt x="0" y="2"/>
                      <a:pt x="3" y="3"/>
                      <a:pt x="3" y="2"/>
                    </a:cubicBezTo>
                    <a:cubicBezTo>
                      <a:pt x="3" y="1"/>
                      <a:pt x="3" y="1"/>
                      <a:pt x="2" y="1"/>
                    </a:cubicBezTo>
                    <a:cubicBezTo>
                      <a:pt x="2" y="2"/>
                      <a:pt x="2" y="2"/>
                      <a:pt x="2" y="2"/>
                    </a:cubicBezTo>
                    <a:cubicBezTo>
                      <a:pt x="3" y="1"/>
                      <a:pt x="3" y="1"/>
                      <a:pt x="3" y="1"/>
                    </a:cubicBezTo>
                    <a:cubicBezTo>
                      <a:pt x="3" y="3"/>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9" name="Freeform 2107">
                <a:extLst>
                  <a:ext uri="{FF2B5EF4-FFF2-40B4-BE49-F238E27FC236}">
                    <a16:creationId xmlns:a16="http://schemas.microsoft.com/office/drawing/2014/main" id="{8A4D7F6C-5F34-483A-AA1C-B481B0FD86B9}"/>
                  </a:ext>
                </a:extLst>
              </p:cNvPr>
              <p:cNvSpPr/>
              <p:nvPr/>
            </p:nvSpPr>
            <p:spPr bwMode="auto">
              <a:xfrm>
                <a:off x="2889" y="2190"/>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0" name="Freeform 2108">
                <a:extLst>
                  <a:ext uri="{FF2B5EF4-FFF2-40B4-BE49-F238E27FC236}">
                    <a16:creationId xmlns:a16="http://schemas.microsoft.com/office/drawing/2014/main" id="{FC786CF3-5EA7-4EC8-A896-1B8A4778BFB6}"/>
                  </a:ext>
                </a:extLst>
              </p:cNvPr>
              <p:cNvSpPr/>
              <p:nvPr/>
            </p:nvSpPr>
            <p:spPr bwMode="auto">
              <a:xfrm>
                <a:off x="2389" y="2182"/>
                <a:ext cx="8" cy="16"/>
              </a:xfrm>
              <a:custGeom>
                <a:gdLst>
                  <a:gd name="T0" fmla="*/ 3 w 3"/>
                  <a:gd name="T1" fmla="*/ 5 h 6"/>
                  <a:gd name="T2" fmla="*/ 3 w 3"/>
                  <a:gd name="T3" fmla="*/ 5 h 6"/>
                  <a:gd name="T4" fmla="*/ 0 w 3"/>
                  <a:gd name="T5" fmla="*/ 5 h 6"/>
                  <a:gd name="T6" fmla="*/ 3 w 3"/>
                  <a:gd name="T7" fmla="*/ 5 h 6"/>
                </a:gdLst>
                <a:cxnLst>
                  <a:cxn ang="0">
                    <a:pos x="T0" y="T1"/>
                  </a:cxn>
                  <a:cxn ang="0">
                    <a:pos x="T2" y="T3"/>
                  </a:cxn>
                  <a:cxn ang="0">
                    <a:pos x="T4" y="T5"/>
                  </a:cxn>
                  <a:cxn ang="0">
                    <a:pos x="T6" y="T7"/>
                  </a:cxn>
                </a:cxnLst>
                <a:rect l="0" t="0" r="r" b="b"/>
                <a:pathLst>
                  <a:path w="3" h="6">
                    <a:moveTo>
                      <a:pt x="3" y="5"/>
                    </a:moveTo>
                    <a:cubicBezTo>
                      <a:pt x="3" y="5"/>
                      <a:pt x="3" y="5"/>
                      <a:pt x="3" y="5"/>
                    </a:cubicBezTo>
                    <a:cubicBezTo>
                      <a:pt x="2" y="5"/>
                      <a:pt x="1" y="4"/>
                      <a:pt x="0" y="5"/>
                    </a:cubicBezTo>
                    <a:cubicBezTo>
                      <a:pt x="0" y="6"/>
                      <a:pt x="3" y="0"/>
                      <a:pt x="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1" name="Freeform 2109">
                <a:extLst>
                  <a:ext uri="{FF2B5EF4-FFF2-40B4-BE49-F238E27FC236}">
                    <a16:creationId xmlns:a16="http://schemas.microsoft.com/office/drawing/2014/main" id="{6854FD21-8111-4773-84F3-64FAE0FF6A5A}"/>
                  </a:ext>
                </a:extLst>
              </p:cNvPr>
              <p:cNvSpPr/>
              <p:nvPr/>
            </p:nvSpPr>
            <p:spPr bwMode="auto">
              <a:xfrm>
                <a:off x="2886" y="2187"/>
                <a:ext cx="64" cy="24"/>
              </a:xfrm>
              <a:custGeom>
                <a:gdLst>
                  <a:gd name="T0" fmla="*/ 24 w 24"/>
                  <a:gd name="T1" fmla="*/ 3 h 9"/>
                  <a:gd name="T2" fmla="*/ 21 w 24"/>
                  <a:gd name="T3" fmla="*/ 5 h 9"/>
                  <a:gd name="T4" fmla="*/ 20 w 24"/>
                  <a:gd name="T5" fmla="*/ 4 h 9"/>
                  <a:gd name="T6" fmla="*/ 17 w 24"/>
                  <a:gd name="T7" fmla="*/ 4 h 9"/>
                  <a:gd name="T8" fmla="*/ 16 w 24"/>
                  <a:gd name="T9" fmla="*/ 2 h 9"/>
                  <a:gd name="T10" fmla="*/ 10 w 24"/>
                  <a:gd name="T11" fmla="*/ 5 h 9"/>
                  <a:gd name="T12" fmla="*/ 4 w 24"/>
                  <a:gd name="T13" fmla="*/ 7 h 9"/>
                  <a:gd name="T14" fmla="*/ 7 w 24"/>
                  <a:gd name="T15" fmla="*/ 8 h 9"/>
                  <a:gd name="T16" fmla="*/ 6 w 24"/>
                  <a:gd name="T17" fmla="*/ 9 h 9"/>
                  <a:gd name="T18" fmla="*/ 5 w 24"/>
                  <a:gd name="T19" fmla="*/ 8 h 9"/>
                  <a:gd name="T20" fmla="*/ 0 w 24"/>
                  <a:gd name="T21" fmla="*/ 8 h 9"/>
                  <a:gd name="T22" fmla="*/ 4 w 24"/>
                  <a:gd name="T23" fmla="*/ 5 h 9"/>
                  <a:gd name="T24" fmla="*/ 12 w 24"/>
                  <a:gd name="T25" fmla="*/ 3 h 9"/>
                  <a:gd name="T26" fmla="*/ 17 w 24"/>
                  <a:gd name="T27" fmla="*/ 2 h 9"/>
                  <a:gd name="T28" fmla="*/ 18 w 24"/>
                  <a:gd name="T29" fmla="*/ 2 h 9"/>
                  <a:gd name="T30" fmla="*/ 19 w 24"/>
                  <a:gd name="T31" fmla="*/ 2 h 9"/>
                  <a:gd name="T32" fmla="*/ 20 w 24"/>
                  <a:gd name="T33" fmla="*/ 1 h 9"/>
                  <a:gd name="T34" fmla="*/ 23 w 24"/>
                  <a:gd name="T35" fmla="*/ 2 h 9"/>
                  <a:gd name="T36" fmla="*/ 24 w 24"/>
                  <a:gd name="T3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24" y="3"/>
                    </a:moveTo>
                    <a:cubicBezTo>
                      <a:pt x="23" y="4"/>
                      <a:pt x="19" y="3"/>
                      <a:pt x="21" y="5"/>
                    </a:cubicBezTo>
                    <a:cubicBezTo>
                      <a:pt x="19" y="5"/>
                      <a:pt x="21" y="4"/>
                      <a:pt x="20" y="4"/>
                    </a:cubicBezTo>
                    <a:cubicBezTo>
                      <a:pt x="19" y="3"/>
                      <a:pt x="18" y="5"/>
                      <a:pt x="17" y="4"/>
                    </a:cubicBezTo>
                    <a:cubicBezTo>
                      <a:pt x="17" y="3"/>
                      <a:pt x="17" y="3"/>
                      <a:pt x="16" y="2"/>
                    </a:cubicBezTo>
                    <a:cubicBezTo>
                      <a:pt x="14" y="4"/>
                      <a:pt x="12" y="4"/>
                      <a:pt x="10" y="5"/>
                    </a:cubicBezTo>
                    <a:cubicBezTo>
                      <a:pt x="8" y="6"/>
                      <a:pt x="5" y="4"/>
                      <a:pt x="4" y="7"/>
                    </a:cubicBezTo>
                    <a:cubicBezTo>
                      <a:pt x="5" y="7"/>
                      <a:pt x="6" y="7"/>
                      <a:pt x="7" y="8"/>
                    </a:cubicBezTo>
                    <a:cubicBezTo>
                      <a:pt x="6" y="9"/>
                      <a:pt x="6" y="9"/>
                      <a:pt x="6" y="9"/>
                    </a:cubicBezTo>
                    <a:cubicBezTo>
                      <a:pt x="5" y="8"/>
                      <a:pt x="5" y="8"/>
                      <a:pt x="5" y="8"/>
                    </a:cubicBezTo>
                    <a:cubicBezTo>
                      <a:pt x="4" y="9"/>
                      <a:pt x="2" y="6"/>
                      <a:pt x="0" y="8"/>
                    </a:cubicBezTo>
                    <a:cubicBezTo>
                      <a:pt x="0" y="5"/>
                      <a:pt x="5" y="9"/>
                      <a:pt x="4" y="5"/>
                    </a:cubicBezTo>
                    <a:cubicBezTo>
                      <a:pt x="7" y="5"/>
                      <a:pt x="9" y="3"/>
                      <a:pt x="12" y="3"/>
                    </a:cubicBezTo>
                    <a:cubicBezTo>
                      <a:pt x="14" y="2"/>
                      <a:pt x="15" y="3"/>
                      <a:pt x="17" y="2"/>
                    </a:cubicBezTo>
                    <a:cubicBezTo>
                      <a:pt x="17" y="3"/>
                      <a:pt x="18" y="2"/>
                      <a:pt x="18" y="2"/>
                    </a:cubicBezTo>
                    <a:cubicBezTo>
                      <a:pt x="19" y="2"/>
                      <a:pt x="19" y="2"/>
                      <a:pt x="19" y="2"/>
                    </a:cubicBezTo>
                    <a:cubicBezTo>
                      <a:pt x="19" y="2"/>
                      <a:pt x="21" y="3"/>
                      <a:pt x="20" y="1"/>
                    </a:cubicBezTo>
                    <a:cubicBezTo>
                      <a:pt x="21" y="0"/>
                      <a:pt x="22" y="3"/>
                      <a:pt x="23" y="2"/>
                    </a:cubicBez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2" name="Freeform 2110">
                <a:extLst>
                  <a:ext uri="{FF2B5EF4-FFF2-40B4-BE49-F238E27FC236}">
                    <a16:creationId xmlns:a16="http://schemas.microsoft.com/office/drawing/2014/main" id="{835D5089-06F5-44D9-A8D0-A83B03D4B1EB}"/>
                  </a:ext>
                </a:extLst>
              </p:cNvPr>
              <p:cNvSpPr/>
              <p:nvPr/>
            </p:nvSpPr>
            <p:spPr bwMode="auto">
              <a:xfrm>
                <a:off x="2998" y="2190"/>
                <a:ext cx="5" cy="3"/>
              </a:xfrm>
              <a:custGeom>
                <a:gdLst>
                  <a:gd name="T0" fmla="*/ 3 w 5"/>
                  <a:gd name="T1" fmla="*/ 3 h 3"/>
                  <a:gd name="T2" fmla="*/ 0 w 5"/>
                  <a:gd name="T3" fmla="*/ 0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3" name="Freeform 2111">
                <a:extLst>
                  <a:ext uri="{FF2B5EF4-FFF2-40B4-BE49-F238E27FC236}">
                    <a16:creationId xmlns:a16="http://schemas.microsoft.com/office/drawing/2014/main" id="{3ECFEDF4-09A1-4B95-B107-690E9C07E2CC}"/>
                  </a:ext>
                </a:extLst>
              </p:cNvPr>
              <p:cNvSpPr/>
              <p:nvPr/>
            </p:nvSpPr>
            <p:spPr bwMode="auto">
              <a:xfrm>
                <a:off x="3439" y="219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4" name="Freeform 2112">
                <a:extLst>
                  <a:ext uri="{FF2B5EF4-FFF2-40B4-BE49-F238E27FC236}">
                    <a16:creationId xmlns:a16="http://schemas.microsoft.com/office/drawing/2014/main" id="{8411518C-1EBC-46F5-982F-5EA461A33F91}"/>
                  </a:ext>
                </a:extLst>
              </p:cNvPr>
              <p:cNvSpPr/>
              <p:nvPr/>
            </p:nvSpPr>
            <p:spPr bwMode="auto">
              <a:xfrm>
                <a:off x="3118" y="2193"/>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5" name="Freeform 2113">
                <a:extLst>
                  <a:ext uri="{FF2B5EF4-FFF2-40B4-BE49-F238E27FC236}">
                    <a16:creationId xmlns:a16="http://schemas.microsoft.com/office/drawing/2014/main" id="{84EBE841-4680-4F16-A260-E91D0ABA04B4}"/>
                  </a:ext>
                </a:extLst>
              </p:cNvPr>
              <p:cNvSpPr/>
              <p:nvPr/>
            </p:nvSpPr>
            <p:spPr bwMode="auto">
              <a:xfrm>
                <a:off x="3182" y="2193"/>
                <a:ext cx="8" cy="2"/>
              </a:xfrm>
              <a:custGeom>
                <a:gdLst>
                  <a:gd name="T0" fmla="*/ 2 w 3"/>
                  <a:gd name="T1" fmla="*/ 1 h 1"/>
                  <a:gd name="T2" fmla="*/ 1 w 3"/>
                  <a:gd name="T3" fmla="*/ 0 h 1"/>
                  <a:gd name="T4" fmla="*/ 2 w 3"/>
                  <a:gd name="T5" fmla="*/ 1 h 1"/>
                </a:gdLst>
                <a:cxnLst>
                  <a:cxn ang="0">
                    <a:pos x="T0" y="T1"/>
                  </a:cxn>
                  <a:cxn ang="0">
                    <a:pos x="T2" y="T3"/>
                  </a:cxn>
                  <a:cxn ang="0">
                    <a:pos x="T4" y="T5"/>
                  </a:cxn>
                </a:cxnLst>
                <a:rect l="0" t="0" r="r" b="b"/>
                <a:pathLst>
                  <a:path w="3" h="1">
                    <a:moveTo>
                      <a:pt x="2" y="1"/>
                    </a:moveTo>
                    <a:cubicBezTo>
                      <a:pt x="2" y="1"/>
                      <a:pt x="0" y="0"/>
                      <a:pt x="1" y="0"/>
                    </a:cubicBezTo>
                    <a:cubicBezTo>
                      <a:pt x="1" y="0"/>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6" name="Freeform 2114">
                <a:extLst>
                  <a:ext uri="{FF2B5EF4-FFF2-40B4-BE49-F238E27FC236}">
                    <a16:creationId xmlns:a16="http://schemas.microsoft.com/office/drawing/2014/main" id="{7F8BC78D-9758-4C84-809D-6BACB421870E}"/>
                  </a:ext>
                </a:extLst>
              </p:cNvPr>
              <p:cNvSpPr/>
              <p:nvPr/>
            </p:nvSpPr>
            <p:spPr bwMode="auto">
              <a:xfrm>
                <a:off x="3255" y="2190"/>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3" y="0"/>
                      <a:pt x="2" y="4"/>
                      <a:pt x="0" y="2"/>
                    </a:cubicBezTo>
                    <a:cubicBezTo>
                      <a:pt x="1"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7" name="Freeform 2115">
                <a:extLst>
                  <a:ext uri="{FF2B5EF4-FFF2-40B4-BE49-F238E27FC236}">
                    <a16:creationId xmlns:a16="http://schemas.microsoft.com/office/drawing/2014/main" id="{6DD5AD73-9ADD-499E-878A-8146A25A69B3}"/>
                  </a:ext>
                </a:extLst>
              </p:cNvPr>
              <p:cNvSpPr/>
              <p:nvPr/>
            </p:nvSpPr>
            <p:spPr bwMode="auto">
              <a:xfrm>
                <a:off x="3260" y="2190"/>
                <a:ext cx="35" cy="16"/>
              </a:xfrm>
              <a:custGeom>
                <a:gdLst>
                  <a:gd name="T0" fmla="*/ 11 w 13"/>
                  <a:gd name="T1" fmla="*/ 2 h 6"/>
                  <a:gd name="T2" fmla="*/ 13 w 13"/>
                  <a:gd name="T3" fmla="*/ 4 h 6"/>
                  <a:gd name="T4" fmla="*/ 10 w 13"/>
                  <a:gd name="T5" fmla="*/ 4 h 6"/>
                  <a:gd name="T6" fmla="*/ 10 w 13"/>
                  <a:gd name="T7" fmla="*/ 5 h 6"/>
                  <a:gd name="T8" fmla="*/ 7 w 13"/>
                  <a:gd name="T9" fmla="*/ 3 h 6"/>
                  <a:gd name="T10" fmla="*/ 7 w 13"/>
                  <a:gd name="T11" fmla="*/ 5 h 6"/>
                  <a:gd name="T12" fmla="*/ 7 w 13"/>
                  <a:gd name="T13" fmla="*/ 5 h 6"/>
                  <a:gd name="T14" fmla="*/ 7 w 13"/>
                  <a:gd name="T15" fmla="*/ 4 h 6"/>
                  <a:gd name="T16" fmla="*/ 6 w 13"/>
                  <a:gd name="T17" fmla="*/ 4 h 6"/>
                  <a:gd name="T18" fmla="*/ 5 w 13"/>
                  <a:gd name="T19" fmla="*/ 5 h 6"/>
                  <a:gd name="T20" fmla="*/ 5 w 13"/>
                  <a:gd name="T21" fmla="*/ 5 h 6"/>
                  <a:gd name="T22" fmla="*/ 1 w 13"/>
                  <a:gd name="T23" fmla="*/ 6 h 6"/>
                  <a:gd name="T24" fmla="*/ 3 w 13"/>
                  <a:gd name="T25" fmla="*/ 4 h 6"/>
                  <a:gd name="T26" fmla="*/ 0 w 13"/>
                  <a:gd name="T27" fmla="*/ 4 h 6"/>
                  <a:gd name="T28" fmla="*/ 0 w 13"/>
                  <a:gd name="T29" fmla="*/ 3 h 6"/>
                  <a:gd name="T30" fmla="*/ 7 w 13"/>
                  <a:gd name="T31" fmla="*/ 3 h 6"/>
                  <a:gd name="T32" fmla="*/ 9 w 13"/>
                  <a:gd name="T33" fmla="*/ 3 h 6"/>
                  <a:gd name="T34" fmla="*/ 13 w 13"/>
                  <a:gd name="T35" fmla="*/ 1 h 6"/>
                  <a:gd name="T36" fmla="*/ 11 w 13"/>
                  <a:gd name="T3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1" y="2"/>
                    </a:moveTo>
                    <a:cubicBezTo>
                      <a:pt x="13" y="4"/>
                      <a:pt x="13" y="4"/>
                      <a:pt x="13" y="4"/>
                    </a:cubicBezTo>
                    <a:cubicBezTo>
                      <a:pt x="12" y="5"/>
                      <a:pt x="11" y="4"/>
                      <a:pt x="10" y="4"/>
                    </a:cubicBezTo>
                    <a:cubicBezTo>
                      <a:pt x="10" y="5"/>
                      <a:pt x="10" y="5"/>
                      <a:pt x="10" y="5"/>
                    </a:cubicBezTo>
                    <a:cubicBezTo>
                      <a:pt x="8" y="6"/>
                      <a:pt x="9" y="3"/>
                      <a:pt x="7" y="3"/>
                    </a:cubicBezTo>
                    <a:cubicBezTo>
                      <a:pt x="6" y="4"/>
                      <a:pt x="7" y="5"/>
                      <a:pt x="7" y="5"/>
                    </a:cubicBezTo>
                    <a:cubicBezTo>
                      <a:pt x="7" y="5"/>
                      <a:pt x="7" y="5"/>
                      <a:pt x="7" y="5"/>
                    </a:cubicBezTo>
                    <a:cubicBezTo>
                      <a:pt x="6" y="5"/>
                      <a:pt x="7" y="5"/>
                      <a:pt x="7" y="4"/>
                    </a:cubicBezTo>
                    <a:cubicBezTo>
                      <a:pt x="6" y="4"/>
                      <a:pt x="6" y="4"/>
                      <a:pt x="6" y="4"/>
                    </a:cubicBezTo>
                    <a:cubicBezTo>
                      <a:pt x="5" y="5"/>
                      <a:pt x="5" y="5"/>
                      <a:pt x="5" y="5"/>
                    </a:cubicBezTo>
                    <a:cubicBezTo>
                      <a:pt x="5" y="5"/>
                      <a:pt x="5" y="5"/>
                      <a:pt x="5" y="5"/>
                    </a:cubicBezTo>
                    <a:cubicBezTo>
                      <a:pt x="5" y="6"/>
                      <a:pt x="2" y="5"/>
                      <a:pt x="1" y="6"/>
                    </a:cubicBezTo>
                    <a:cubicBezTo>
                      <a:pt x="2" y="5"/>
                      <a:pt x="3" y="6"/>
                      <a:pt x="3" y="4"/>
                    </a:cubicBezTo>
                    <a:cubicBezTo>
                      <a:pt x="2" y="6"/>
                      <a:pt x="1" y="2"/>
                      <a:pt x="0" y="4"/>
                    </a:cubicBezTo>
                    <a:cubicBezTo>
                      <a:pt x="0" y="3"/>
                      <a:pt x="0" y="3"/>
                      <a:pt x="0" y="3"/>
                    </a:cubicBezTo>
                    <a:cubicBezTo>
                      <a:pt x="2" y="3"/>
                      <a:pt x="5" y="2"/>
                      <a:pt x="7" y="3"/>
                    </a:cubicBezTo>
                    <a:cubicBezTo>
                      <a:pt x="8" y="4"/>
                      <a:pt x="9" y="1"/>
                      <a:pt x="9" y="3"/>
                    </a:cubicBezTo>
                    <a:cubicBezTo>
                      <a:pt x="11" y="3"/>
                      <a:pt x="10" y="0"/>
                      <a:pt x="13" y="1"/>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8" name="Freeform 2116">
                <a:extLst>
                  <a:ext uri="{FF2B5EF4-FFF2-40B4-BE49-F238E27FC236}">
                    <a16:creationId xmlns:a16="http://schemas.microsoft.com/office/drawing/2014/main" id="{F73EE6D1-ED1C-4B1D-B253-45E442DA47E2}"/>
                  </a:ext>
                </a:extLst>
              </p:cNvPr>
              <p:cNvSpPr/>
              <p:nvPr/>
            </p:nvSpPr>
            <p:spPr bwMode="auto">
              <a:xfrm>
                <a:off x="2955" y="2193"/>
                <a:ext cx="6" cy="5"/>
              </a:xfrm>
              <a:custGeom>
                <a:gdLst>
                  <a:gd name="T0" fmla="*/ 2 w 2"/>
                  <a:gd name="T1" fmla="*/ 1 h 2"/>
                  <a:gd name="T2" fmla="*/ 1 w 2"/>
                  <a:gd name="T3" fmla="*/ 0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2" y="0"/>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9" name="Freeform 2117">
                <a:extLst>
                  <a:ext uri="{FF2B5EF4-FFF2-40B4-BE49-F238E27FC236}">
                    <a16:creationId xmlns:a16="http://schemas.microsoft.com/office/drawing/2014/main" id="{1BDF91A7-D6A1-4516-ACE9-A1A72234F57D}"/>
                  </a:ext>
                </a:extLst>
              </p:cNvPr>
              <p:cNvSpPr/>
              <p:nvPr/>
            </p:nvSpPr>
            <p:spPr bwMode="auto">
              <a:xfrm>
                <a:off x="3431" y="219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0" name="Freeform 2118">
                <a:extLst>
                  <a:ext uri="{FF2B5EF4-FFF2-40B4-BE49-F238E27FC236}">
                    <a16:creationId xmlns:a16="http://schemas.microsoft.com/office/drawing/2014/main" id="{1F373B6D-DF2A-48AE-86B5-0016AD05793E}"/>
                  </a:ext>
                </a:extLst>
              </p:cNvPr>
              <p:cNvSpPr/>
              <p:nvPr/>
            </p:nvSpPr>
            <p:spPr bwMode="auto">
              <a:xfrm>
                <a:off x="3172" y="2193"/>
                <a:ext cx="5"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1" name="Freeform 2119">
                <a:extLst>
                  <a:ext uri="{FF2B5EF4-FFF2-40B4-BE49-F238E27FC236}">
                    <a16:creationId xmlns:a16="http://schemas.microsoft.com/office/drawing/2014/main" id="{ED34E969-4B6B-4BBB-918B-AA6E87D084D5}"/>
                  </a:ext>
                </a:extLst>
              </p:cNvPr>
              <p:cNvSpPr/>
              <p:nvPr/>
            </p:nvSpPr>
            <p:spPr bwMode="auto">
              <a:xfrm>
                <a:off x="3220" y="2193"/>
                <a:ext cx="40" cy="21"/>
              </a:xfrm>
              <a:custGeom>
                <a:gdLst>
                  <a:gd name="T0" fmla="*/ 11 w 15"/>
                  <a:gd name="T1" fmla="*/ 2 h 8"/>
                  <a:gd name="T2" fmla="*/ 12 w 15"/>
                  <a:gd name="T3" fmla="*/ 2 h 8"/>
                  <a:gd name="T4" fmla="*/ 13 w 15"/>
                  <a:gd name="T5" fmla="*/ 4 h 8"/>
                  <a:gd name="T6" fmla="*/ 14 w 15"/>
                  <a:gd name="T7" fmla="*/ 3 h 8"/>
                  <a:gd name="T8" fmla="*/ 14 w 15"/>
                  <a:gd name="T9" fmla="*/ 4 h 8"/>
                  <a:gd name="T10" fmla="*/ 15 w 15"/>
                  <a:gd name="T11" fmla="*/ 4 h 8"/>
                  <a:gd name="T12" fmla="*/ 13 w 15"/>
                  <a:gd name="T13" fmla="*/ 6 h 8"/>
                  <a:gd name="T14" fmla="*/ 8 w 15"/>
                  <a:gd name="T15" fmla="*/ 6 h 8"/>
                  <a:gd name="T16" fmla="*/ 6 w 15"/>
                  <a:gd name="T17" fmla="*/ 7 h 8"/>
                  <a:gd name="T18" fmla="*/ 4 w 15"/>
                  <a:gd name="T19" fmla="*/ 6 h 8"/>
                  <a:gd name="T20" fmla="*/ 3 w 15"/>
                  <a:gd name="T21" fmla="*/ 7 h 8"/>
                  <a:gd name="T22" fmla="*/ 3 w 15"/>
                  <a:gd name="T23" fmla="*/ 7 h 8"/>
                  <a:gd name="T24" fmla="*/ 0 w 15"/>
                  <a:gd name="T25" fmla="*/ 6 h 8"/>
                  <a:gd name="T26" fmla="*/ 1 w 15"/>
                  <a:gd name="T27" fmla="*/ 3 h 8"/>
                  <a:gd name="T28" fmla="*/ 0 w 15"/>
                  <a:gd name="T29" fmla="*/ 3 h 8"/>
                  <a:gd name="T30" fmla="*/ 0 w 15"/>
                  <a:gd name="T31" fmla="*/ 2 h 8"/>
                  <a:gd name="T32" fmla="*/ 3 w 15"/>
                  <a:gd name="T33" fmla="*/ 4 h 8"/>
                  <a:gd name="T34" fmla="*/ 7 w 15"/>
                  <a:gd name="T35" fmla="*/ 4 h 8"/>
                  <a:gd name="T36" fmla="*/ 7 w 15"/>
                  <a:gd name="T37" fmla="*/ 4 h 8"/>
                  <a:gd name="T38" fmla="*/ 8 w 15"/>
                  <a:gd name="T39" fmla="*/ 5 h 8"/>
                  <a:gd name="T40" fmla="*/ 10 w 15"/>
                  <a:gd name="T41" fmla="*/ 3 h 8"/>
                  <a:gd name="T42" fmla="*/ 11 w 15"/>
                  <a:gd name="T43" fmla="*/ 4 h 8"/>
                  <a:gd name="T44" fmla="*/ 12 w 15"/>
                  <a:gd name="T45" fmla="*/ 4 h 8"/>
                  <a:gd name="T46" fmla="*/ 8 w 15"/>
                  <a:gd name="T47" fmla="*/ 1 h 8"/>
                  <a:gd name="T48" fmla="*/ 11 w 15"/>
                  <a:gd name="T4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11" y="2"/>
                    </a:moveTo>
                    <a:cubicBezTo>
                      <a:pt x="12" y="2"/>
                      <a:pt x="12" y="2"/>
                      <a:pt x="12" y="2"/>
                    </a:cubicBezTo>
                    <a:cubicBezTo>
                      <a:pt x="12" y="3"/>
                      <a:pt x="12" y="3"/>
                      <a:pt x="13" y="4"/>
                    </a:cubicBezTo>
                    <a:cubicBezTo>
                      <a:pt x="14" y="3"/>
                      <a:pt x="14" y="3"/>
                      <a:pt x="14" y="3"/>
                    </a:cubicBezTo>
                    <a:cubicBezTo>
                      <a:pt x="14" y="4"/>
                      <a:pt x="14" y="4"/>
                      <a:pt x="14" y="4"/>
                    </a:cubicBezTo>
                    <a:cubicBezTo>
                      <a:pt x="15" y="4"/>
                      <a:pt x="15" y="4"/>
                      <a:pt x="15" y="4"/>
                    </a:cubicBezTo>
                    <a:cubicBezTo>
                      <a:pt x="15" y="5"/>
                      <a:pt x="14" y="5"/>
                      <a:pt x="13" y="6"/>
                    </a:cubicBezTo>
                    <a:cubicBezTo>
                      <a:pt x="11" y="4"/>
                      <a:pt x="10" y="8"/>
                      <a:pt x="8" y="6"/>
                    </a:cubicBezTo>
                    <a:cubicBezTo>
                      <a:pt x="8" y="7"/>
                      <a:pt x="7" y="6"/>
                      <a:pt x="6" y="7"/>
                    </a:cubicBezTo>
                    <a:cubicBezTo>
                      <a:pt x="5" y="7"/>
                      <a:pt x="5" y="5"/>
                      <a:pt x="4" y="6"/>
                    </a:cubicBezTo>
                    <a:cubicBezTo>
                      <a:pt x="3" y="6"/>
                      <a:pt x="3" y="6"/>
                      <a:pt x="3" y="7"/>
                    </a:cubicBezTo>
                    <a:cubicBezTo>
                      <a:pt x="3" y="7"/>
                      <a:pt x="3" y="7"/>
                      <a:pt x="3" y="7"/>
                    </a:cubicBezTo>
                    <a:cubicBezTo>
                      <a:pt x="1" y="7"/>
                      <a:pt x="2" y="7"/>
                      <a:pt x="0" y="6"/>
                    </a:cubicBezTo>
                    <a:cubicBezTo>
                      <a:pt x="2" y="6"/>
                      <a:pt x="1" y="4"/>
                      <a:pt x="1" y="3"/>
                    </a:cubicBezTo>
                    <a:cubicBezTo>
                      <a:pt x="0" y="3"/>
                      <a:pt x="0" y="3"/>
                      <a:pt x="0" y="3"/>
                    </a:cubicBezTo>
                    <a:cubicBezTo>
                      <a:pt x="0" y="2"/>
                      <a:pt x="0" y="2"/>
                      <a:pt x="0" y="2"/>
                    </a:cubicBezTo>
                    <a:cubicBezTo>
                      <a:pt x="2" y="2"/>
                      <a:pt x="0" y="6"/>
                      <a:pt x="3" y="4"/>
                    </a:cubicBezTo>
                    <a:cubicBezTo>
                      <a:pt x="4" y="3"/>
                      <a:pt x="6" y="4"/>
                      <a:pt x="7" y="4"/>
                    </a:cubicBezTo>
                    <a:cubicBezTo>
                      <a:pt x="7" y="4"/>
                      <a:pt x="7" y="4"/>
                      <a:pt x="7" y="4"/>
                    </a:cubicBezTo>
                    <a:cubicBezTo>
                      <a:pt x="7" y="5"/>
                      <a:pt x="8" y="5"/>
                      <a:pt x="8" y="5"/>
                    </a:cubicBezTo>
                    <a:cubicBezTo>
                      <a:pt x="9" y="4"/>
                      <a:pt x="10" y="3"/>
                      <a:pt x="10" y="3"/>
                    </a:cubicBezTo>
                    <a:cubicBezTo>
                      <a:pt x="10" y="4"/>
                      <a:pt x="10" y="4"/>
                      <a:pt x="11" y="4"/>
                    </a:cubicBezTo>
                    <a:cubicBezTo>
                      <a:pt x="12" y="4"/>
                      <a:pt x="12" y="4"/>
                      <a:pt x="12" y="4"/>
                    </a:cubicBezTo>
                    <a:cubicBezTo>
                      <a:pt x="12" y="1"/>
                      <a:pt x="9" y="1"/>
                      <a:pt x="8" y="1"/>
                    </a:cubicBezTo>
                    <a:cubicBezTo>
                      <a:pt x="9" y="0"/>
                      <a:pt x="11" y="1"/>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2" name="Freeform 2120">
                <a:extLst>
                  <a:ext uri="{FF2B5EF4-FFF2-40B4-BE49-F238E27FC236}">
                    <a16:creationId xmlns:a16="http://schemas.microsoft.com/office/drawing/2014/main" id="{9CAC9C3F-1DD2-4308-8E82-3733CECF4C68}"/>
                  </a:ext>
                </a:extLst>
              </p:cNvPr>
              <p:cNvSpPr/>
              <p:nvPr/>
            </p:nvSpPr>
            <p:spPr bwMode="auto">
              <a:xfrm>
                <a:off x="3164" y="219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3" name="Freeform 2121">
                <a:extLst>
                  <a:ext uri="{FF2B5EF4-FFF2-40B4-BE49-F238E27FC236}">
                    <a16:creationId xmlns:a16="http://schemas.microsoft.com/office/drawing/2014/main" id="{F3D51AB4-E386-45BA-98FB-B8D2B236344B}"/>
                  </a:ext>
                </a:extLst>
              </p:cNvPr>
              <p:cNvSpPr/>
              <p:nvPr/>
            </p:nvSpPr>
            <p:spPr bwMode="auto">
              <a:xfrm>
                <a:off x="2349" y="219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4" name="Freeform 2122">
                <a:extLst>
                  <a:ext uri="{FF2B5EF4-FFF2-40B4-BE49-F238E27FC236}">
                    <a16:creationId xmlns:a16="http://schemas.microsoft.com/office/drawing/2014/main" id="{DB094BA4-BEF0-4A10-B3DB-2DD19868CE5D}"/>
                  </a:ext>
                </a:extLst>
              </p:cNvPr>
              <p:cNvSpPr/>
              <p:nvPr/>
            </p:nvSpPr>
            <p:spPr bwMode="auto">
              <a:xfrm>
                <a:off x="2840" y="2195"/>
                <a:ext cx="30" cy="16"/>
              </a:xfrm>
              <a:custGeom>
                <a:gdLst>
                  <a:gd name="T0" fmla="*/ 9 w 11"/>
                  <a:gd name="T1" fmla="*/ 3 h 6"/>
                  <a:gd name="T2" fmla="*/ 11 w 11"/>
                  <a:gd name="T3" fmla="*/ 2 h 6"/>
                  <a:gd name="T4" fmla="*/ 3 w 11"/>
                  <a:gd name="T5" fmla="*/ 5 h 6"/>
                  <a:gd name="T6" fmla="*/ 2 w 11"/>
                  <a:gd name="T7" fmla="*/ 5 h 6"/>
                  <a:gd name="T8" fmla="*/ 2 w 11"/>
                  <a:gd name="T9" fmla="*/ 4 h 6"/>
                  <a:gd name="T10" fmla="*/ 1 w 11"/>
                  <a:gd name="T11" fmla="*/ 4 h 6"/>
                  <a:gd name="T12" fmla="*/ 1 w 11"/>
                  <a:gd name="T13" fmla="*/ 5 h 6"/>
                  <a:gd name="T14" fmla="*/ 0 w 11"/>
                  <a:gd name="T15" fmla="*/ 5 h 6"/>
                  <a:gd name="T16" fmla="*/ 7 w 11"/>
                  <a:gd name="T17" fmla="*/ 2 h 6"/>
                  <a:gd name="T18" fmla="*/ 7 w 11"/>
                  <a:gd name="T19" fmla="*/ 2 h 6"/>
                  <a:gd name="T20" fmla="*/ 8 w 11"/>
                  <a:gd name="T21" fmla="*/ 1 h 6"/>
                  <a:gd name="T22" fmla="*/ 7 w 11"/>
                  <a:gd name="T23" fmla="*/ 1 h 6"/>
                  <a:gd name="T24" fmla="*/ 10 w 11"/>
                  <a:gd name="T25" fmla="*/ 0 h 6"/>
                  <a:gd name="T26" fmla="*/ 9 w 11"/>
                  <a:gd name="T27"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9" y="3"/>
                    </a:moveTo>
                    <a:cubicBezTo>
                      <a:pt x="10" y="3"/>
                      <a:pt x="11" y="2"/>
                      <a:pt x="11" y="2"/>
                    </a:cubicBezTo>
                    <a:cubicBezTo>
                      <a:pt x="8" y="2"/>
                      <a:pt x="6" y="6"/>
                      <a:pt x="3" y="5"/>
                    </a:cubicBezTo>
                    <a:cubicBezTo>
                      <a:pt x="2" y="5"/>
                      <a:pt x="2" y="5"/>
                      <a:pt x="2" y="5"/>
                    </a:cubicBezTo>
                    <a:cubicBezTo>
                      <a:pt x="2" y="5"/>
                      <a:pt x="3" y="4"/>
                      <a:pt x="2" y="4"/>
                    </a:cubicBezTo>
                    <a:cubicBezTo>
                      <a:pt x="2" y="4"/>
                      <a:pt x="1" y="4"/>
                      <a:pt x="1" y="4"/>
                    </a:cubicBezTo>
                    <a:cubicBezTo>
                      <a:pt x="1" y="5"/>
                      <a:pt x="1" y="5"/>
                      <a:pt x="1" y="5"/>
                    </a:cubicBezTo>
                    <a:cubicBezTo>
                      <a:pt x="0" y="5"/>
                      <a:pt x="0" y="5"/>
                      <a:pt x="0" y="5"/>
                    </a:cubicBezTo>
                    <a:cubicBezTo>
                      <a:pt x="2" y="3"/>
                      <a:pt x="4" y="2"/>
                      <a:pt x="7" y="2"/>
                    </a:cubicBezTo>
                    <a:cubicBezTo>
                      <a:pt x="7" y="2"/>
                      <a:pt x="7" y="2"/>
                      <a:pt x="7" y="2"/>
                    </a:cubicBezTo>
                    <a:cubicBezTo>
                      <a:pt x="7" y="2"/>
                      <a:pt x="8" y="2"/>
                      <a:pt x="8" y="1"/>
                    </a:cubicBezTo>
                    <a:cubicBezTo>
                      <a:pt x="8" y="1"/>
                      <a:pt x="8" y="1"/>
                      <a:pt x="7" y="1"/>
                    </a:cubicBezTo>
                    <a:cubicBezTo>
                      <a:pt x="8" y="0"/>
                      <a:pt x="9" y="1"/>
                      <a:pt x="10" y="0"/>
                    </a:cubicBezTo>
                    <a:cubicBezTo>
                      <a:pt x="10" y="1"/>
                      <a:pt x="7" y="2"/>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5" name="Freeform 2123">
                <a:extLst>
                  <a:ext uri="{FF2B5EF4-FFF2-40B4-BE49-F238E27FC236}">
                    <a16:creationId xmlns:a16="http://schemas.microsoft.com/office/drawing/2014/main" id="{90F56208-3E3A-4CC5-A9A6-D078DFDE0FDF}"/>
                  </a:ext>
                </a:extLst>
              </p:cNvPr>
              <p:cNvSpPr/>
              <p:nvPr/>
            </p:nvSpPr>
            <p:spPr bwMode="auto">
              <a:xfrm>
                <a:off x="3415" y="219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6" name="Freeform 2124">
                <a:extLst>
                  <a:ext uri="{FF2B5EF4-FFF2-40B4-BE49-F238E27FC236}">
                    <a16:creationId xmlns:a16="http://schemas.microsoft.com/office/drawing/2014/main" id="{7F44386B-03E3-4F43-9FC2-0CA620C3DEAA}"/>
                  </a:ext>
                </a:extLst>
              </p:cNvPr>
              <p:cNvSpPr/>
              <p:nvPr/>
            </p:nvSpPr>
            <p:spPr bwMode="auto">
              <a:xfrm>
                <a:off x="2338" y="2195"/>
                <a:ext cx="14" cy="8"/>
              </a:xfrm>
              <a:custGeom>
                <a:gdLst>
                  <a:gd name="T0" fmla="*/ 2 w 5"/>
                  <a:gd name="T1" fmla="*/ 1 h 3"/>
                  <a:gd name="T2" fmla="*/ 1 w 5"/>
                  <a:gd name="T3" fmla="*/ 1 h 3"/>
                  <a:gd name="T4" fmla="*/ 1 w 5"/>
                  <a:gd name="T5" fmla="*/ 2 h 3"/>
                  <a:gd name="T6" fmla="*/ 5 w 5"/>
                  <a:gd name="T7" fmla="*/ 1 h 3"/>
                  <a:gd name="T8" fmla="*/ 1 w 5"/>
                  <a:gd name="T9" fmla="*/ 3 h 3"/>
                  <a:gd name="T10" fmla="*/ 0 w 5"/>
                  <a:gd name="T11" fmla="*/ 2 h 3"/>
                  <a:gd name="T12" fmla="*/ 2 w 5"/>
                  <a:gd name="T13" fmla="*/ 0 h 3"/>
                  <a:gd name="T14" fmla="*/ 2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1"/>
                    </a:moveTo>
                    <a:cubicBezTo>
                      <a:pt x="1" y="1"/>
                      <a:pt x="1" y="1"/>
                      <a:pt x="1" y="1"/>
                    </a:cubicBezTo>
                    <a:cubicBezTo>
                      <a:pt x="1" y="2"/>
                      <a:pt x="1" y="2"/>
                      <a:pt x="1" y="2"/>
                    </a:cubicBezTo>
                    <a:cubicBezTo>
                      <a:pt x="2" y="2"/>
                      <a:pt x="4" y="2"/>
                      <a:pt x="5" y="1"/>
                    </a:cubicBezTo>
                    <a:cubicBezTo>
                      <a:pt x="4" y="2"/>
                      <a:pt x="2" y="2"/>
                      <a:pt x="1" y="3"/>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7" name="Freeform 2125">
                <a:extLst>
                  <a:ext uri="{FF2B5EF4-FFF2-40B4-BE49-F238E27FC236}">
                    <a16:creationId xmlns:a16="http://schemas.microsoft.com/office/drawing/2014/main" id="{1E79DFF2-096E-42CA-B879-C1FD33256981}"/>
                  </a:ext>
                </a:extLst>
              </p:cNvPr>
              <p:cNvSpPr/>
              <p:nvPr/>
            </p:nvSpPr>
            <p:spPr bwMode="auto">
              <a:xfrm>
                <a:off x="2290" y="2198"/>
                <a:ext cx="13" cy="8"/>
              </a:xfrm>
              <a:custGeom>
                <a:gdLst>
                  <a:gd name="T0" fmla="*/ 5 w 5"/>
                  <a:gd name="T1" fmla="*/ 1 h 3"/>
                  <a:gd name="T2" fmla="*/ 3 w 5"/>
                  <a:gd name="T3" fmla="*/ 1 h 3"/>
                  <a:gd name="T4" fmla="*/ 4 w 5"/>
                  <a:gd name="T5" fmla="*/ 2 h 3"/>
                  <a:gd name="T6" fmla="*/ 2 w 5"/>
                  <a:gd name="T7" fmla="*/ 2 h 3"/>
                  <a:gd name="T8" fmla="*/ 2 w 5"/>
                  <a:gd name="T9" fmla="*/ 3 h 3"/>
                  <a:gd name="T10" fmla="*/ 0 w 5"/>
                  <a:gd name="T11" fmla="*/ 2 h 3"/>
                  <a:gd name="T12" fmla="*/ 2 w 5"/>
                  <a:gd name="T13" fmla="*/ 2 h 3"/>
                  <a:gd name="T14" fmla="*/ 0 w 5"/>
                  <a:gd name="T15" fmla="*/ 1 h 3"/>
                  <a:gd name="T16" fmla="*/ 2 w 5"/>
                  <a:gd name="T17" fmla="*/ 1 h 3"/>
                  <a:gd name="T18" fmla="*/ 5 w 5"/>
                  <a:gd name="T19" fmla="*/ 0 h 3"/>
                  <a:gd name="T20" fmla="*/ 5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cubicBezTo>
                      <a:pt x="5" y="1"/>
                      <a:pt x="4" y="1"/>
                      <a:pt x="3" y="1"/>
                    </a:cubicBezTo>
                    <a:cubicBezTo>
                      <a:pt x="4" y="2"/>
                      <a:pt x="4" y="2"/>
                      <a:pt x="4" y="2"/>
                    </a:cubicBezTo>
                    <a:cubicBezTo>
                      <a:pt x="2" y="2"/>
                      <a:pt x="2" y="2"/>
                      <a:pt x="2" y="2"/>
                    </a:cubicBezTo>
                    <a:cubicBezTo>
                      <a:pt x="2" y="2"/>
                      <a:pt x="2" y="3"/>
                      <a:pt x="2" y="3"/>
                    </a:cubicBezTo>
                    <a:cubicBezTo>
                      <a:pt x="0" y="2"/>
                      <a:pt x="0" y="2"/>
                      <a:pt x="0" y="2"/>
                    </a:cubicBezTo>
                    <a:cubicBezTo>
                      <a:pt x="0" y="2"/>
                      <a:pt x="1" y="3"/>
                      <a:pt x="2" y="2"/>
                    </a:cubicBezTo>
                    <a:cubicBezTo>
                      <a:pt x="1" y="1"/>
                      <a:pt x="0" y="1"/>
                      <a:pt x="0" y="1"/>
                    </a:cubicBezTo>
                    <a:cubicBezTo>
                      <a:pt x="0" y="0"/>
                      <a:pt x="1" y="1"/>
                      <a:pt x="2" y="1"/>
                    </a:cubicBezTo>
                    <a:cubicBezTo>
                      <a:pt x="5" y="0"/>
                      <a:pt x="5" y="0"/>
                      <a:pt x="5" y="0"/>
                    </a:cubicBezTo>
                    <a:cubicBezTo>
                      <a:pt x="5"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8" name="Freeform 2126">
                <a:extLst>
                  <a:ext uri="{FF2B5EF4-FFF2-40B4-BE49-F238E27FC236}">
                    <a16:creationId xmlns:a16="http://schemas.microsoft.com/office/drawing/2014/main" id="{846D96E1-038D-4625-BC5B-E212732D7DCF}"/>
                  </a:ext>
                </a:extLst>
              </p:cNvPr>
              <p:cNvSpPr/>
              <p:nvPr/>
            </p:nvSpPr>
            <p:spPr bwMode="auto">
              <a:xfrm>
                <a:off x="2830" y="2195"/>
                <a:ext cx="21" cy="8"/>
              </a:xfrm>
              <a:custGeom>
                <a:gdLst>
                  <a:gd name="T0" fmla="*/ 8 w 8"/>
                  <a:gd name="T1" fmla="*/ 1 h 3"/>
                  <a:gd name="T2" fmla="*/ 7 w 8"/>
                  <a:gd name="T3" fmla="*/ 2 h 3"/>
                  <a:gd name="T4" fmla="*/ 7 w 8"/>
                  <a:gd name="T5" fmla="*/ 2 h 3"/>
                  <a:gd name="T6" fmla="*/ 0 w 8"/>
                  <a:gd name="T7" fmla="*/ 1 h 3"/>
                  <a:gd name="T8" fmla="*/ 4 w 8"/>
                  <a:gd name="T9" fmla="*/ 1 h 3"/>
                  <a:gd name="T10" fmla="*/ 7 w 8"/>
                  <a:gd name="T11" fmla="*/ 1 h 3"/>
                  <a:gd name="T12" fmla="*/ 8 w 8"/>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8" y="1"/>
                    </a:moveTo>
                    <a:cubicBezTo>
                      <a:pt x="8" y="1"/>
                      <a:pt x="7" y="2"/>
                      <a:pt x="7" y="2"/>
                    </a:cubicBezTo>
                    <a:cubicBezTo>
                      <a:pt x="7" y="2"/>
                      <a:pt x="7" y="2"/>
                      <a:pt x="7" y="2"/>
                    </a:cubicBezTo>
                    <a:cubicBezTo>
                      <a:pt x="5" y="2"/>
                      <a:pt x="2" y="3"/>
                      <a:pt x="0" y="1"/>
                    </a:cubicBezTo>
                    <a:cubicBezTo>
                      <a:pt x="1" y="2"/>
                      <a:pt x="2" y="1"/>
                      <a:pt x="4" y="1"/>
                    </a:cubicBezTo>
                    <a:cubicBezTo>
                      <a:pt x="5" y="0"/>
                      <a:pt x="6" y="2"/>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9" name="Freeform 2127">
                <a:extLst>
                  <a:ext uri="{FF2B5EF4-FFF2-40B4-BE49-F238E27FC236}">
                    <a16:creationId xmlns:a16="http://schemas.microsoft.com/office/drawing/2014/main" id="{10BECEA6-04D4-4A95-BAFF-1A3445758FC9}"/>
                  </a:ext>
                </a:extLst>
              </p:cNvPr>
              <p:cNvSpPr/>
              <p:nvPr/>
            </p:nvSpPr>
            <p:spPr bwMode="auto">
              <a:xfrm>
                <a:off x="2854" y="2198"/>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0" name="Freeform 2128">
                <a:extLst>
                  <a:ext uri="{FF2B5EF4-FFF2-40B4-BE49-F238E27FC236}">
                    <a16:creationId xmlns:a16="http://schemas.microsoft.com/office/drawing/2014/main" id="{FDBFA846-DF8F-4A89-BBF6-A58232061F74}"/>
                  </a:ext>
                </a:extLst>
              </p:cNvPr>
              <p:cNvSpPr/>
              <p:nvPr/>
            </p:nvSpPr>
            <p:spPr bwMode="auto">
              <a:xfrm>
                <a:off x="2357" y="2198"/>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1" name="Freeform 2129">
                <a:extLst>
                  <a:ext uri="{FF2B5EF4-FFF2-40B4-BE49-F238E27FC236}">
                    <a16:creationId xmlns:a16="http://schemas.microsoft.com/office/drawing/2014/main" id="{85A884E2-4E45-4D8E-B5BB-7D9BBBE2F31B}"/>
                  </a:ext>
                </a:extLst>
              </p:cNvPr>
              <p:cNvSpPr/>
              <p:nvPr/>
            </p:nvSpPr>
            <p:spPr bwMode="auto">
              <a:xfrm>
                <a:off x="2947" y="219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2" name="Freeform 2130">
                <a:extLst>
                  <a:ext uri="{FF2B5EF4-FFF2-40B4-BE49-F238E27FC236}">
                    <a16:creationId xmlns:a16="http://schemas.microsoft.com/office/drawing/2014/main" id="{7E8BA2BC-D81D-4723-B21C-70A6E82329C8}"/>
                  </a:ext>
                </a:extLst>
              </p:cNvPr>
              <p:cNvSpPr/>
              <p:nvPr/>
            </p:nvSpPr>
            <p:spPr bwMode="auto">
              <a:xfrm>
                <a:off x="3356" y="2201"/>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3" name="Freeform 2131">
                <a:extLst>
                  <a:ext uri="{FF2B5EF4-FFF2-40B4-BE49-F238E27FC236}">
                    <a16:creationId xmlns:a16="http://schemas.microsoft.com/office/drawing/2014/main" id="{9BBA5EF5-CB1C-4943-A32F-245AF45815C6}"/>
                  </a:ext>
                </a:extLst>
              </p:cNvPr>
              <p:cNvSpPr/>
              <p:nvPr/>
            </p:nvSpPr>
            <p:spPr bwMode="auto">
              <a:xfrm>
                <a:off x="2800" y="2201"/>
                <a:ext cx="11" cy="5"/>
              </a:xfrm>
              <a:custGeom>
                <a:gdLst>
                  <a:gd name="T0" fmla="*/ 4 w 4"/>
                  <a:gd name="T1" fmla="*/ 0 h 2"/>
                  <a:gd name="T2" fmla="*/ 0 w 4"/>
                  <a:gd name="T3" fmla="*/ 1 h 2"/>
                  <a:gd name="T4" fmla="*/ 2 w 4"/>
                  <a:gd name="T5" fmla="*/ 1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2"/>
                      <a:pt x="0" y="1"/>
                      <a:pt x="0" y="1"/>
                    </a:cubicBezTo>
                    <a:cubicBezTo>
                      <a:pt x="1" y="1"/>
                      <a:pt x="2" y="1"/>
                      <a:pt x="2" y="1"/>
                    </a:cubicBezTo>
                    <a:cubicBezTo>
                      <a:pt x="3" y="0"/>
                      <a:pt x="3" y="0"/>
                      <a:pt x="3" y="0"/>
                    </a:cubicBezTo>
                    <a:cubicBezTo>
                      <a:pt x="3" y="0"/>
                      <a:pt x="4"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4" name="Freeform 2132">
                <a:extLst>
                  <a:ext uri="{FF2B5EF4-FFF2-40B4-BE49-F238E27FC236}">
                    <a16:creationId xmlns:a16="http://schemas.microsoft.com/office/drawing/2014/main" id="{DBA1FFB7-985D-4020-A1B5-D4E20F192851}"/>
                  </a:ext>
                </a:extLst>
              </p:cNvPr>
              <p:cNvSpPr/>
              <p:nvPr/>
            </p:nvSpPr>
            <p:spPr bwMode="auto">
              <a:xfrm>
                <a:off x="2271" y="2201"/>
                <a:ext cx="14" cy="13"/>
              </a:xfrm>
              <a:custGeom>
                <a:gdLst>
                  <a:gd name="T0" fmla="*/ 4 w 5"/>
                  <a:gd name="T1" fmla="*/ 4 h 5"/>
                  <a:gd name="T2" fmla="*/ 3 w 5"/>
                  <a:gd name="T3" fmla="*/ 3 h 5"/>
                  <a:gd name="T4" fmla="*/ 3 w 5"/>
                  <a:gd name="T5" fmla="*/ 5 h 5"/>
                  <a:gd name="T6" fmla="*/ 0 w 5"/>
                  <a:gd name="T7" fmla="*/ 3 h 5"/>
                  <a:gd name="T8" fmla="*/ 2 w 5"/>
                  <a:gd name="T9" fmla="*/ 0 h 5"/>
                  <a:gd name="T10" fmla="*/ 5 w 5"/>
                  <a:gd name="T11" fmla="*/ 1 h 5"/>
                  <a:gd name="T12" fmla="*/ 4 w 5"/>
                  <a:gd name="T13" fmla="*/ 4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4"/>
                    </a:moveTo>
                    <a:cubicBezTo>
                      <a:pt x="3" y="3"/>
                      <a:pt x="3" y="3"/>
                      <a:pt x="3" y="3"/>
                    </a:cubicBezTo>
                    <a:cubicBezTo>
                      <a:pt x="3" y="5"/>
                      <a:pt x="3" y="5"/>
                      <a:pt x="3" y="5"/>
                    </a:cubicBezTo>
                    <a:cubicBezTo>
                      <a:pt x="2" y="4"/>
                      <a:pt x="0" y="4"/>
                      <a:pt x="0" y="3"/>
                    </a:cubicBezTo>
                    <a:cubicBezTo>
                      <a:pt x="1" y="2"/>
                      <a:pt x="4" y="2"/>
                      <a:pt x="2" y="0"/>
                    </a:cubicBezTo>
                    <a:cubicBezTo>
                      <a:pt x="5" y="1"/>
                      <a:pt x="5" y="1"/>
                      <a:pt x="5" y="1"/>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5" name="Freeform 2133">
                <a:extLst>
                  <a:ext uri="{FF2B5EF4-FFF2-40B4-BE49-F238E27FC236}">
                    <a16:creationId xmlns:a16="http://schemas.microsoft.com/office/drawing/2014/main" id="{975641B6-F6A6-48A1-9860-7DB4ECCD6738}"/>
                  </a:ext>
                </a:extLst>
              </p:cNvPr>
              <p:cNvSpPr/>
              <p:nvPr/>
            </p:nvSpPr>
            <p:spPr bwMode="auto">
              <a:xfrm>
                <a:off x="2782" y="2201"/>
                <a:ext cx="8" cy="8"/>
              </a:xfrm>
              <a:custGeom>
                <a:gdLst>
                  <a:gd name="T0" fmla="*/ 2 w 3"/>
                  <a:gd name="T1" fmla="*/ 1 h 3"/>
                  <a:gd name="T2" fmla="*/ 2 w 3"/>
                  <a:gd name="T3" fmla="*/ 1 h 3"/>
                  <a:gd name="T4" fmla="*/ 3 w 3"/>
                  <a:gd name="T5" fmla="*/ 3 h 3"/>
                  <a:gd name="T6" fmla="*/ 1 w 3"/>
                  <a:gd name="T7" fmla="*/ 3 h 3"/>
                  <a:gd name="T8" fmla="*/ 2 w 3"/>
                  <a:gd name="T9" fmla="*/ 1 h 3"/>
                  <a:gd name="T10" fmla="*/ 0 w 3"/>
                  <a:gd name="T11" fmla="*/ 1 h 3"/>
                  <a:gd name="T12" fmla="*/ 2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3" y="3"/>
                      <a:pt x="3" y="3"/>
                      <a:pt x="3" y="3"/>
                    </a:cubicBezTo>
                    <a:cubicBezTo>
                      <a:pt x="1" y="3"/>
                      <a:pt x="1" y="3"/>
                      <a:pt x="1" y="3"/>
                    </a:cubicBezTo>
                    <a:cubicBezTo>
                      <a:pt x="2" y="1"/>
                      <a:pt x="2" y="1"/>
                      <a:pt x="2" y="1"/>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6" name="Freeform 2134">
                <a:extLst>
                  <a:ext uri="{FF2B5EF4-FFF2-40B4-BE49-F238E27FC236}">
                    <a16:creationId xmlns:a16="http://schemas.microsoft.com/office/drawing/2014/main" id="{DBF2C7DD-E3B5-483D-9145-55EF259C9F99}"/>
                  </a:ext>
                </a:extLst>
              </p:cNvPr>
              <p:cNvSpPr/>
              <p:nvPr/>
            </p:nvSpPr>
            <p:spPr bwMode="auto">
              <a:xfrm>
                <a:off x="2913" y="2201"/>
                <a:ext cx="13" cy="5"/>
              </a:xfrm>
              <a:custGeom>
                <a:gdLst>
                  <a:gd name="T0" fmla="*/ 4 w 5"/>
                  <a:gd name="T1" fmla="*/ 0 h 2"/>
                  <a:gd name="T2" fmla="*/ 3 w 5"/>
                  <a:gd name="T3" fmla="*/ 1 h 2"/>
                  <a:gd name="T4" fmla="*/ 5 w 5"/>
                  <a:gd name="T5" fmla="*/ 1 h 2"/>
                  <a:gd name="T6" fmla="*/ 1 w 5"/>
                  <a:gd name="T7" fmla="*/ 2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3" y="1"/>
                      <a:pt x="3" y="1"/>
                    </a:cubicBezTo>
                    <a:cubicBezTo>
                      <a:pt x="4" y="2"/>
                      <a:pt x="5" y="1"/>
                      <a:pt x="5" y="1"/>
                    </a:cubicBezTo>
                    <a:cubicBezTo>
                      <a:pt x="4" y="2"/>
                      <a:pt x="2" y="0"/>
                      <a:pt x="1" y="2"/>
                    </a:cubicBezTo>
                    <a:cubicBezTo>
                      <a:pt x="0" y="0"/>
                      <a:pt x="0" y="0"/>
                      <a:pt x="0" y="0"/>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7" name="Freeform 2135">
                <a:extLst>
                  <a:ext uri="{FF2B5EF4-FFF2-40B4-BE49-F238E27FC236}">
                    <a16:creationId xmlns:a16="http://schemas.microsoft.com/office/drawing/2014/main" id="{31C9E147-2C2A-4FA4-AFA6-62BA952399E6}"/>
                  </a:ext>
                </a:extLst>
              </p:cNvPr>
              <p:cNvSpPr/>
              <p:nvPr/>
            </p:nvSpPr>
            <p:spPr bwMode="auto">
              <a:xfrm flipH="1">
                <a:off x="3874" y="2201"/>
                <a:ext cx="0" cy="5"/>
              </a:xfrm>
              <a:custGeom>
                <a:gdLst>
                  <a:gd name="T0" fmla="*/ 5 h 5"/>
                  <a:gd name="T1" fmla="*/ 0 h 5"/>
                  <a:gd name="T2" fmla="*/ 5 h 5"/>
                  <a:gd name="T3" fmla="*/ 5 h 5"/>
                </a:gd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8" name="Freeform 2136">
                <a:extLst>
                  <a:ext uri="{FF2B5EF4-FFF2-40B4-BE49-F238E27FC236}">
                    <a16:creationId xmlns:a16="http://schemas.microsoft.com/office/drawing/2014/main" id="{21464EF3-5549-441B-9D5B-90FFC993D99F}"/>
                  </a:ext>
                </a:extLst>
              </p:cNvPr>
              <p:cNvSpPr/>
              <p:nvPr/>
            </p:nvSpPr>
            <p:spPr bwMode="auto">
              <a:xfrm>
                <a:off x="3289" y="2203"/>
                <a:ext cx="11" cy="3"/>
              </a:xfrm>
              <a:custGeom>
                <a:gdLst>
                  <a:gd name="T0" fmla="*/ 4 w 4"/>
                  <a:gd name="T1" fmla="*/ 0 h 1"/>
                  <a:gd name="T2" fmla="*/ 2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4" y="0"/>
                      <a:pt x="2" y="0"/>
                      <a:pt x="2" y="1"/>
                    </a:cubicBezTo>
                    <a:cubicBezTo>
                      <a:pt x="0" y="1"/>
                      <a:pt x="0"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9" name="Freeform 2137">
                <a:extLst>
                  <a:ext uri="{FF2B5EF4-FFF2-40B4-BE49-F238E27FC236}">
                    <a16:creationId xmlns:a16="http://schemas.microsoft.com/office/drawing/2014/main" id="{9397F718-72FF-4CBF-A680-AC6739DD8685}"/>
                  </a:ext>
                </a:extLst>
              </p:cNvPr>
              <p:cNvSpPr/>
              <p:nvPr/>
            </p:nvSpPr>
            <p:spPr bwMode="auto">
              <a:xfrm>
                <a:off x="3337" y="2203"/>
                <a:ext cx="6" cy="3"/>
              </a:xfrm>
              <a:custGeom>
                <a:gdLst>
                  <a:gd name="T0" fmla="*/ 1 w 2"/>
                  <a:gd name="T1" fmla="*/ 1 h 1"/>
                  <a:gd name="T2" fmla="*/ 0 w 2"/>
                  <a:gd name="T3" fmla="*/ 0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0" name="Freeform 2138">
                <a:extLst>
                  <a:ext uri="{FF2B5EF4-FFF2-40B4-BE49-F238E27FC236}">
                    <a16:creationId xmlns:a16="http://schemas.microsoft.com/office/drawing/2014/main" id="{48B25DC7-5294-448F-80D0-FD3E5B5F5C48}"/>
                  </a:ext>
                </a:extLst>
              </p:cNvPr>
              <p:cNvSpPr/>
              <p:nvPr/>
            </p:nvSpPr>
            <p:spPr bwMode="auto">
              <a:xfrm>
                <a:off x="3030" y="2201"/>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1" name="Freeform 2139">
                <a:extLst>
                  <a:ext uri="{FF2B5EF4-FFF2-40B4-BE49-F238E27FC236}">
                    <a16:creationId xmlns:a16="http://schemas.microsoft.com/office/drawing/2014/main" id="{635BFF6F-83E6-4E0A-B2D8-C15FBB39B7D2}"/>
                  </a:ext>
                </a:extLst>
              </p:cNvPr>
              <p:cNvSpPr/>
              <p:nvPr/>
            </p:nvSpPr>
            <p:spPr bwMode="auto">
              <a:xfrm>
                <a:off x="3001" y="2203"/>
                <a:ext cx="16" cy="8"/>
              </a:xfrm>
              <a:custGeom>
                <a:gdLst>
                  <a:gd name="T0" fmla="*/ 6 w 6"/>
                  <a:gd name="T1" fmla="*/ 2 h 3"/>
                  <a:gd name="T2" fmla="*/ 6 w 6"/>
                  <a:gd name="T3" fmla="*/ 2 h 3"/>
                  <a:gd name="T4" fmla="*/ 6 w 6"/>
                  <a:gd name="T5" fmla="*/ 3 h 3"/>
                  <a:gd name="T6" fmla="*/ 5 w 6"/>
                  <a:gd name="T7" fmla="*/ 3 h 3"/>
                  <a:gd name="T8" fmla="*/ 4 w 6"/>
                  <a:gd name="T9" fmla="*/ 2 h 3"/>
                  <a:gd name="T10" fmla="*/ 1 w 6"/>
                  <a:gd name="T11" fmla="*/ 3 h 3"/>
                  <a:gd name="T12" fmla="*/ 0 w 6"/>
                  <a:gd name="T13" fmla="*/ 3 h 3"/>
                  <a:gd name="T14" fmla="*/ 0 w 6"/>
                  <a:gd name="T15" fmla="*/ 2 h 3"/>
                  <a:gd name="T16" fmla="*/ 6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2"/>
                      <a:pt x="6" y="2"/>
                      <a:pt x="6" y="2"/>
                    </a:cubicBezTo>
                    <a:cubicBezTo>
                      <a:pt x="6" y="3"/>
                      <a:pt x="6" y="3"/>
                      <a:pt x="6" y="3"/>
                    </a:cubicBezTo>
                    <a:cubicBezTo>
                      <a:pt x="5" y="3"/>
                      <a:pt x="5" y="3"/>
                      <a:pt x="5" y="3"/>
                    </a:cubicBezTo>
                    <a:cubicBezTo>
                      <a:pt x="5" y="2"/>
                      <a:pt x="5" y="2"/>
                      <a:pt x="4" y="2"/>
                    </a:cubicBezTo>
                    <a:cubicBezTo>
                      <a:pt x="4" y="3"/>
                      <a:pt x="2" y="2"/>
                      <a:pt x="1" y="3"/>
                    </a:cubicBezTo>
                    <a:cubicBezTo>
                      <a:pt x="0" y="3"/>
                      <a:pt x="0" y="3"/>
                      <a:pt x="0" y="3"/>
                    </a:cubicBezTo>
                    <a:cubicBezTo>
                      <a:pt x="0" y="2"/>
                      <a:pt x="0" y="2"/>
                      <a:pt x="0" y="2"/>
                    </a:cubicBezTo>
                    <a:cubicBezTo>
                      <a:pt x="2" y="2"/>
                      <a:pt x="4" y="2"/>
                      <a:pt x="6" y="0"/>
                    </a:cubicBezTo>
                    <a:cubicBezTo>
                      <a:pt x="6"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2" name="Freeform 2140">
                <a:extLst>
                  <a:ext uri="{FF2B5EF4-FFF2-40B4-BE49-F238E27FC236}">
                    <a16:creationId xmlns:a16="http://schemas.microsoft.com/office/drawing/2014/main" id="{FEE40D46-2B32-4DF3-9553-BB8224E7BB6E}"/>
                  </a:ext>
                </a:extLst>
              </p:cNvPr>
              <p:cNvSpPr/>
              <p:nvPr/>
            </p:nvSpPr>
            <p:spPr bwMode="auto">
              <a:xfrm>
                <a:off x="3169" y="2201"/>
                <a:ext cx="37" cy="18"/>
              </a:xfrm>
              <a:custGeom>
                <a:gdLst>
                  <a:gd name="T0" fmla="*/ 12 w 14"/>
                  <a:gd name="T1" fmla="*/ 3 h 7"/>
                  <a:gd name="T2" fmla="*/ 12 w 14"/>
                  <a:gd name="T3" fmla="*/ 5 h 7"/>
                  <a:gd name="T4" fmla="*/ 14 w 14"/>
                  <a:gd name="T5" fmla="*/ 5 h 7"/>
                  <a:gd name="T6" fmla="*/ 7 w 14"/>
                  <a:gd name="T7" fmla="*/ 6 h 7"/>
                  <a:gd name="T8" fmla="*/ 8 w 14"/>
                  <a:gd name="T9" fmla="*/ 5 h 7"/>
                  <a:gd name="T10" fmla="*/ 4 w 14"/>
                  <a:gd name="T11" fmla="*/ 5 h 7"/>
                  <a:gd name="T12" fmla="*/ 4 w 14"/>
                  <a:gd name="T13" fmla="*/ 7 h 7"/>
                  <a:gd name="T14" fmla="*/ 1 w 14"/>
                  <a:gd name="T15" fmla="*/ 5 h 7"/>
                  <a:gd name="T16" fmla="*/ 2 w 14"/>
                  <a:gd name="T17" fmla="*/ 4 h 7"/>
                  <a:gd name="T18" fmla="*/ 0 w 14"/>
                  <a:gd name="T19" fmla="*/ 4 h 7"/>
                  <a:gd name="T20" fmla="*/ 3 w 14"/>
                  <a:gd name="T21" fmla="*/ 4 h 7"/>
                  <a:gd name="T22" fmla="*/ 3 w 14"/>
                  <a:gd name="T23" fmla="*/ 5 h 7"/>
                  <a:gd name="T24" fmla="*/ 7 w 14"/>
                  <a:gd name="T25" fmla="*/ 4 h 7"/>
                  <a:gd name="T26" fmla="*/ 9 w 14"/>
                  <a:gd name="T27" fmla="*/ 3 h 7"/>
                  <a:gd name="T28" fmla="*/ 9 w 14"/>
                  <a:gd name="T29" fmla="*/ 3 h 7"/>
                  <a:gd name="T30" fmla="*/ 7 w 14"/>
                  <a:gd name="T31" fmla="*/ 3 h 7"/>
                  <a:gd name="T32" fmla="*/ 12 w 14"/>
                  <a:gd name="T33"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12" y="3"/>
                    </a:moveTo>
                    <a:cubicBezTo>
                      <a:pt x="11" y="4"/>
                      <a:pt x="12" y="5"/>
                      <a:pt x="12" y="5"/>
                    </a:cubicBezTo>
                    <a:cubicBezTo>
                      <a:pt x="13" y="6"/>
                      <a:pt x="14" y="5"/>
                      <a:pt x="14" y="5"/>
                    </a:cubicBezTo>
                    <a:cubicBezTo>
                      <a:pt x="12" y="7"/>
                      <a:pt x="9" y="5"/>
                      <a:pt x="7" y="6"/>
                    </a:cubicBezTo>
                    <a:cubicBezTo>
                      <a:pt x="7" y="6"/>
                      <a:pt x="8" y="6"/>
                      <a:pt x="8" y="5"/>
                    </a:cubicBezTo>
                    <a:cubicBezTo>
                      <a:pt x="7" y="5"/>
                      <a:pt x="6" y="5"/>
                      <a:pt x="4" y="5"/>
                    </a:cubicBezTo>
                    <a:cubicBezTo>
                      <a:pt x="4" y="6"/>
                      <a:pt x="4" y="7"/>
                      <a:pt x="4" y="7"/>
                    </a:cubicBezTo>
                    <a:cubicBezTo>
                      <a:pt x="3" y="7"/>
                      <a:pt x="3" y="5"/>
                      <a:pt x="1" y="5"/>
                    </a:cubicBezTo>
                    <a:cubicBezTo>
                      <a:pt x="1" y="5"/>
                      <a:pt x="2" y="5"/>
                      <a:pt x="2" y="4"/>
                    </a:cubicBezTo>
                    <a:cubicBezTo>
                      <a:pt x="0" y="4"/>
                      <a:pt x="0" y="4"/>
                      <a:pt x="0" y="4"/>
                    </a:cubicBezTo>
                    <a:cubicBezTo>
                      <a:pt x="3" y="4"/>
                      <a:pt x="3" y="4"/>
                      <a:pt x="3" y="4"/>
                    </a:cubicBezTo>
                    <a:cubicBezTo>
                      <a:pt x="3" y="4"/>
                      <a:pt x="3" y="4"/>
                      <a:pt x="3" y="5"/>
                    </a:cubicBezTo>
                    <a:cubicBezTo>
                      <a:pt x="5" y="6"/>
                      <a:pt x="6" y="3"/>
                      <a:pt x="7" y="4"/>
                    </a:cubicBezTo>
                    <a:cubicBezTo>
                      <a:pt x="8" y="4"/>
                      <a:pt x="9" y="4"/>
                      <a:pt x="9" y="3"/>
                    </a:cubicBezTo>
                    <a:cubicBezTo>
                      <a:pt x="9" y="3"/>
                      <a:pt x="9" y="3"/>
                      <a:pt x="9" y="3"/>
                    </a:cubicBezTo>
                    <a:cubicBezTo>
                      <a:pt x="7" y="3"/>
                      <a:pt x="7" y="3"/>
                      <a:pt x="7" y="3"/>
                    </a:cubicBezTo>
                    <a:cubicBezTo>
                      <a:pt x="9" y="3"/>
                      <a:pt x="11" y="0"/>
                      <a:pt x="1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3" name="Freeform 2141">
                <a:extLst>
                  <a:ext uri="{FF2B5EF4-FFF2-40B4-BE49-F238E27FC236}">
                    <a16:creationId xmlns:a16="http://schemas.microsoft.com/office/drawing/2014/main" id="{2708842F-5A9E-41D0-961A-352AD9BEC06B}"/>
                  </a:ext>
                </a:extLst>
              </p:cNvPr>
              <p:cNvSpPr/>
              <p:nvPr/>
            </p:nvSpPr>
            <p:spPr bwMode="auto">
              <a:xfrm>
                <a:off x="3281" y="2206"/>
                <a:ext cx="6"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4" name="Freeform 2142">
                <a:extLst>
                  <a:ext uri="{FF2B5EF4-FFF2-40B4-BE49-F238E27FC236}">
                    <a16:creationId xmlns:a16="http://schemas.microsoft.com/office/drawing/2014/main" id="{C448AC0F-F3AD-452F-9295-710379F73333}"/>
                  </a:ext>
                </a:extLst>
              </p:cNvPr>
              <p:cNvSpPr/>
              <p:nvPr/>
            </p:nvSpPr>
            <p:spPr bwMode="auto">
              <a:xfrm flipH="1">
                <a:off x="3335" y="2206"/>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5" name="Freeform 2143">
                <a:extLst>
                  <a:ext uri="{FF2B5EF4-FFF2-40B4-BE49-F238E27FC236}">
                    <a16:creationId xmlns:a16="http://schemas.microsoft.com/office/drawing/2014/main" id="{703FE5D9-E7C1-4DEF-AFEA-8E9F450209DD}"/>
                  </a:ext>
                </a:extLst>
              </p:cNvPr>
              <p:cNvSpPr/>
              <p:nvPr/>
            </p:nvSpPr>
            <p:spPr bwMode="auto">
              <a:xfrm>
                <a:off x="3019" y="2206"/>
                <a:ext cx="6" cy="3"/>
              </a:xfrm>
              <a:custGeom>
                <a:gdLst>
                  <a:gd name="T0" fmla="*/ 3 w 6"/>
                  <a:gd name="T1" fmla="*/ 3 h 3"/>
                  <a:gd name="T2" fmla="*/ 0 w 6"/>
                  <a:gd name="T3" fmla="*/ 0 h 3"/>
                  <a:gd name="T4" fmla="*/ 6 w 6"/>
                  <a:gd name="T5" fmla="*/ 0 h 3"/>
                  <a:gd name="T6" fmla="*/ 3 w 6"/>
                  <a:gd name="T7" fmla="*/ 3 h 3"/>
                </a:gdLst>
                <a:cxnLst>
                  <a:cxn ang="0">
                    <a:pos x="T0" y="T1"/>
                  </a:cxn>
                  <a:cxn ang="0">
                    <a:pos x="T2" y="T3"/>
                  </a:cxn>
                  <a:cxn ang="0">
                    <a:pos x="T4" y="T5"/>
                  </a:cxn>
                  <a:cxn ang="0">
                    <a:pos x="T6" y="T7"/>
                  </a:cxn>
                </a:cxnLst>
                <a:rect l="0" t="0" r="r" b="b"/>
                <a:pathLst>
                  <a:path w="6" h="3">
                    <a:moveTo>
                      <a:pt x="3" y="3"/>
                    </a:moveTo>
                    <a:lnTo>
                      <a:pt x="0" y="0"/>
                    </a:lnTo>
                    <a:lnTo>
                      <a:pt x="6"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6" name="Freeform 2144">
                <a:extLst>
                  <a:ext uri="{FF2B5EF4-FFF2-40B4-BE49-F238E27FC236}">
                    <a16:creationId xmlns:a16="http://schemas.microsoft.com/office/drawing/2014/main" id="{C4708B22-EE05-4E4A-B7A2-59AFCD6E8A6B}"/>
                  </a:ext>
                </a:extLst>
              </p:cNvPr>
              <p:cNvSpPr/>
              <p:nvPr/>
            </p:nvSpPr>
            <p:spPr bwMode="auto">
              <a:xfrm>
                <a:off x="2824" y="2206"/>
                <a:ext cx="22" cy="11"/>
              </a:xfrm>
              <a:custGeom>
                <a:gdLst>
                  <a:gd name="T0" fmla="*/ 3 w 8"/>
                  <a:gd name="T1" fmla="*/ 1 h 4"/>
                  <a:gd name="T2" fmla="*/ 6 w 8"/>
                  <a:gd name="T3" fmla="*/ 2 h 4"/>
                  <a:gd name="T4" fmla="*/ 5 w 8"/>
                  <a:gd name="T5" fmla="*/ 2 h 4"/>
                  <a:gd name="T6" fmla="*/ 5 w 8"/>
                  <a:gd name="T7" fmla="*/ 3 h 4"/>
                  <a:gd name="T8" fmla="*/ 8 w 8"/>
                  <a:gd name="T9" fmla="*/ 2 h 4"/>
                  <a:gd name="T10" fmla="*/ 0 w 8"/>
                  <a:gd name="T11" fmla="*/ 1 h 4"/>
                  <a:gd name="T12" fmla="*/ 4 w 8"/>
                  <a:gd name="T13" fmla="*/ 0 h 4"/>
                  <a:gd name="T14" fmla="*/ 3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3" y="1"/>
                    </a:moveTo>
                    <a:cubicBezTo>
                      <a:pt x="4" y="2"/>
                      <a:pt x="5" y="3"/>
                      <a:pt x="6" y="2"/>
                    </a:cubicBezTo>
                    <a:cubicBezTo>
                      <a:pt x="5" y="2"/>
                      <a:pt x="5" y="2"/>
                      <a:pt x="5" y="2"/>
                    </a:cubicBezTo>
                    <a:cubicBezTo>
                      <a:pt x="5" y="3"/>
                      <a:pt x="5" y="3"/>
                      <a:pt x="5" y="3"/>
                    </a:cubicBezTo>
                    <a:cubicBezTo>
                      <a:pt x="6" y="3"/>
                      <a:pt x="7" y="2"/>
                      <a:pt x="8" y="2"/>
                    </a:cubicBezTo>
                    <a:cubicBezTo>
                      <a:pt x="4" y="4"/>
                      <a:pt x="3" y="3"/>
                      <a:pt x="0" y="1"/>
                    </a:cubicBezTo>
                    <a:cubicBezTo>
                      <a:pt x="1"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7" name="Freeform 2145">
                <a:extLst>
                  <a:ext uri="{FF2B5EF4-FFF2-40B4-BE49-F238E27FC236}">
                    <a16:creationId xmlns:a16="http://schemas.microsoft.com/office/drawing/2014/main" id="{09F1071D-6CD0-49A7-9620-6A78C8622F92}"/>
                  </a:ext>
                </a:extLst>
              </p:cNvPr>
              <p:cNvSpPr/>
              <p:nvPr/>
            </p:nvSpPr>
            <p:spPr bwMode="auto">
              <a:xfrm>
                <a:off x="2846" y="2203"/>
                <a:ext cx="40" cy="19"/>
              </a:xfrm>
              <a:custGeom>
                <a:gdLst>
                  <a:gd name="T0" fmla="*/ 15 w 15"/>
                  <a:gd name="T1" fmla="*/ 2 h 7"/>
                  <a:gd name="T2" fmla="*/ 10 w 15"/>
                  <a:gd name="T3" fmla="*/ 3 h 7"/>
                  <a:gd name="T4" fmla="*/ 7 w 15"/>
                  <a:gd name="T5" fmla="*/ 5 h 7"/>
                  <a:gd name="T6" fmla="*/ 7 w 15"/>
                  <a:gd name="T7" fmla="*/ 5 h 7"/>
                  <a:gd name="T8" fmla="*/ 6 w 15"/>
                  <a:gd name="T9" fmla="*/ 6 h 7"/>
                  <a:gd name="T10" fmla="*/ 6 w 15"/>
                  <a:gd name="T11" fmla="*/ 6 h 7"/>
                  <a:gd name="T12" fmla="*/ 3 w 15"/>
                  <a:gd name="T13" fmla="*/ 6 h 7"/>
                  <a:gd name="T14" fmla="*/ 0 w 15"/>
                  <a:gd name="T15" fmla="*/ 7 h 7"/>
                  <a:gd name="T16" fmla="*/ 0 w 15"/>
                  <a:gd name="T17" fmla="*/ 6 h 7"/>
                  <a:gd name="T18" fmla="*/ 5 w 15"/>
                  <a:gd name="T19" fmla="*/ 5 h 7"/>
                  <a:gd name="T20" fmla="*/ 6 w 15"/>
                  <a:gd name="T21" fmla="*/ 4 h 7"/>
                  <a:gd name="T22" fmla="*/ 6 w 15"/>
                  <a:gd name="T23" fmla="*/ 4 h 7"/>
                  <a:gd name="T24" fmla="*/ 12 w 15"/>
                  <a:gd name="T25" fmla="*/ 3 h 7"/>
                  <a:gd name="T26" fmla="*/ 12 w 15"/>
                  <a:gd name="T27" fmla="*/ 3 h 7"/>
                  <a:gd name="T28" fmla="*/ 15 w 15"/>
                  <a:gd name="T29" fmla="*/ 1 h 7"/>
                  <a:gd name="T30" fmla="*/ 15 w 15"/>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5" y="2"/>
                    </a:moveTo>
                    <a:cubicBezTo>
                      <a:pt x="13" y="4"/>
                      <a:pt x="12" y="3"/>
                      <a:pt x="10" y="3"/>
                    </a:cubicBezTo>
                    <a:cubicBezTo>
                      <a:pt x="9" y="3"/>
                      <a:pt x="7" y="4"/>
                      <a:pt x="7" y="5"/>
                    </a:cubicBezTo>
                    <a:cubicBezTo>
                      <a:pt x="7" y="5"/>
                      <a:pt x="7" y="5"/>
                      <a:pt x="7" y="5"/>
                    </a:cubicBezTo>
                    <a:cubicBezTo>
                      <a:pt x="7" y="5"/>
                      <a:pt x="6" y="5"/>
                      <a:pt x="6" y="6"/>
                    </a:cubicBezTo>
                    <a:cubicBezTo>
                      <a:pt x="6" y="6"/>
                      <a:pt x="6" y="6"/>
                      <a:pt x="6" y="6"/>
                    </a:cubicBezTo>
                    <a:cubicBezTo>
                      <a:pt x="6" y="6"/>
                      <a:pt x="4" y="6"/>
                      <a:pt x="3" y="6"/>
                    </a:cubicBezTo>
                    <a:cubicBezTo>
                      <a:pt x="2" y="7"/>
                      <a:pt x="1" y="7"/>
                      <a:pt x="0" y="7"/>
                    </a:cubicBezTo>
                    <a:cubicBezTo>
                      <a:pt x="0" y="6"/>
                      <a:pt x="0" y="6"/>
                      <a:pt x="0" y="6"/>
                    </a:cubicBezTo>
                    <a:cubicBezTo>
                      <a:pt x="2" y="7"/>
                      <a:pt x="3" y="3"/>
                      <a:pt x="5" y="5"/>
                    </a:cubicBezTo>
                    <a:cubicBezTo>
                      <a:pt x="6" y="4"/>
                      <a:pt x="6" y="4"/>
                      <a:pt x="6" y="4"/>
                    </a:cubicBezTo>
                    <a:cubicBezTo>
                      <a:pt x="6" y="4"/>
                      <a:pt x="6" y="4"/>
                      <a:pt x="6" y="4"/>
                    </a:cubicBezTo>
                    <a:cubicBezTo>
                      <a:pt x="7" y="4"/>
                      <a:pt x="10" y="3"/>
                      <a:pt x="12" y="3"/>
                    </a:cubicBezTo>
                    <a:cubicBezTo>
                      <a:pt x="12" y="3"/>
                      <a:pt x="12" y="3"/>
                      <a:pt x="12" y="3"/>
                    </a:cubicBezTo>
                    <a:cubicBezTo>
                      <a:pt x="11" y="0"/>
                      <a:pt x="14" y="3"/>
                      <a:pt x="15" y="1"/>
                    </a:cubicBezTo>
                    <a:cubicBezTo>
                      <a:pt x="15" y="2"/>
                      <a:pt x="15" y="2"/>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8" name="Freeform 2146">
                <a:extLst>
                  <a:ext uri="{FF2B5EF4-FFF2-40B4-BE49-F238E27FC236}">
                    <a16:creationId xmlns:a16="http://schemas.microsoft.com/office/drawing/2014/main" id="{924DA127-D844-4E88-B258-CCBF903601F5}"/>
                  </a:ext>
                </a:extLst>
              </p:cNvPr>
              <p:cNvSpPr/>
              <p:nvPr/>
            </p:nvSpPr>
            <p:spPr bwMode="auto">
              <a:xfrm>
                <a:off x="3027" y="2206"/>
                <a:ext cx="8" cy="5"/>
              </a:xfrm>
              <a:custGeom>
                <a:gdLst>
                  <a:gd name="T0" fmla="*/ 3 w 3"/>
                  <a:gd name="T1" fmla="*/ 1 h 2"/>
                  <a:gd name="T2" fmla="*/ 1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1"/>
                      <a:pt x="1" y="2"/>
                    </a:cubicBezTo>
                    <a:cubicBezTo>
                      <a:pt x="1" y="2"/>
                      <a:pt x="1" y="2"/>
                      <a:pt x="1" y="2"/>
                    </a:cubicBezTo>
                    <a:cubicBezTo>
                      <a:pt x="0" y="1"/>
                      <a:pt x="1" y="1"/>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9" name="Freeform 2147">
                <a:extLst>
                  <a:ext uri="{FF2B5EF4-FFF2-40B4-BE49-F238E27FC236}">
                    <a16:creationId xmlns:a16="http://schemas.microsoft.com/office/drawing/2014/main" id="{C0C43E0A-8EAC-49B0-9BFD-4BA9A37500F0}"/>
                  </a:ext>
                </a:extLst>
              </p:cNvPr>
              <p:cNvSpPr/>
              <p:nvPr/>
            </p:nvSpPr>
            <p:spPr bwMode="auto">
              <a:xfrm>
                <a:off x="2808" y="2206"/>
                <a:ext cx="14" cy="5"/>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1"/>
                      <a:pt x="1" y="2"/>
                      <a:pt x="0" y="1"/>
                    </a:cubicBezTo>
                    <a:cubicBezTo>
                      <a:pt x="2" y="1"/>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0" name="Freeform 2148">
                <a:extLst>
                  <a:ext uri="{FF2B5EF4-FFF2-40B4-BE49-F238E27FC236}">
                    <a16:creationId xmlns:a16="http://schemas.microsoft.com/office/drawing/2014/main" id="{0F47B5F4-2C39-4B2C-8435-B5FECFD732E1}"/>
                  </a:ext>
                </a:extLst>
              </p:cNvPr>
              <p:cNvSpPr/>
              <p:nvPr/>
            </p:nvSpPr>
            <p:spPr bwMode="auto">
              <a:xfrm>
                <a:off x="2939" y="2206"/>
                <a:ext cx="11" cy="5"/>
              </a:xfrm>
              <a:custGeom>
                <a:gdLst>
                  <a:gd name="T0" fmla="*/ 4 w 4"/>
                  <a:gd name="T1" fmla="*/ 1 h 2"/>
                  <a:gd name="T2" fmla="*/ 3 w 4"/>
                  <a:gd name="T3" fmla="*/ 1 h 2"/>
                  <a:gd name="T4" fmla="*/ 0 w 4"/>
                  <a:gd name="T5" fmla="*/ 2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3" y="2"/>
                      <a:pt x="3" y="1"/>
                    </a:cubicBezTo>
                    <a:cubicBezTo>
                      <a:pt x="0" y="2"/>
                      <a:pt x="0" y="2"/>
                      <a:pt x="0" y="2"/>
                    </a:cubicBezTo>
                    <a:cubicBezTo>
                      <a:pt x="0" y="1"/>
                      <a:pt x="0" y="1"/>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1" name="Freeform 2149">
                <a:extLst>
                  <a:ext uri="{FF2B5EF4-FFF2-40B4-BE49-F238E27FC236}">
                    <a16:creationId xmlns:a16="http://schemas.microsoft.com/office/drawing/2014/main" id="{D4EA1963-2D87-4C0A-91FC-A520CCDFEA4C}"/>
                  </a:ext>
                </a:extLst>
              </p:cNvPr>
              <p:cNvSpPr/>
              <p:nvPr/>
            </p:nvSpPr>
            <p:spPr bwMode="auto">
              <a:xfrm>
                <a:off x="3345" y="2206"/>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2" name="Freeform 2150">
                <a:extLst>
                  <a:ext uri="{FF2B5EF4-FFF2-40B4-BE49-F238E27FC236}">
                    <a16:creationId xmlns:a16="http://schemas.microsoft.com/office/drawing/2014/main" id="{B58DAF67-CE44-49C4-AD93-93A489914143}"/>
                  </a:ext>
                </a:extLst>
              </p:cNvPr>
              <p:cNvSpPr/>
              <p:nvPr/>
            </p:nvSpPr>
            <p:spPr bwMode="auto">
              <a:xfrm>
                <a:off x="3311" y="2206"/>
                <a:ext cx="8" cy="8"/>
              </a:xfrm>
              <a:custGeom>
                <a:gdLst>
                  <a:gd name="T0" fmla="*/ 3 w 3"/>
                  <a:gd name="T1" fmla="*/ 1 h 3"/>
                  <a:gd name="T2" fmla="*/ 3 w 3"/>
                  <a:gd name="T3" fmla="*/ 1 h 3"/>
                  <a:gd name="T4" fmla="*/ 3 w 3"/>
                  <a:gd name="T5" fmla="*/ 1 h 3"/>
                  <a:gd name="T6" fmla="*/ 0 w 3"/>
                  <a:gd name="T7" fmla="*/ 2 h 3"/>
                  <a:gd name="T8" fmla="*/ 1 w 3"/>
                  <a:gd name="T9" fmla="*/ 2 h 3"/>
                  <a:gd name="T10" fmla="*/ 0 w 3"/>
                  <a:gd name="T11" fmla="*/ 1 h 3"/>
                  <a:gd name="T12" fmla="*/ 2 w 3"/>
                  <a:gd name="T13" fmla="*/ 1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3" y="1"/>
                      <a:pt x="3" y="1"/>
                    </a:cubicBezTo>
                    <a:cubicBezTo>
                      <a:pt x="3" y="1"/>
                      <a:pt x="3" y="1"/>
                      <a:pt x="3" y="1"/>
                    </a:cubicBezTo>
                    <a:cubicBezTo>
                      <a:pt x="3" y="2"/>
                      <a:pt x="1" y="2"/>
                      <a:pt x="0" y="2"/>
                    </a:cubicBezTo>
                    <a:cubicBezTo>
                      <a:pt x="1" y="2"/>
                      <a:pt x="1" y="2"/>
                      <a:pt x="1" y="2"/>
                    </a:cubicBezTo>
                    <a:cubicBezTo>
                      <a:pt x="0" y="1"/>
                      <a:pt x="0" y="1"/>
                      <a:pt x="0" y="1"/>
                    </a:cubicBezTo>
                    <a:cubicBezTo>
                      <a:pt x="0" y="3"/>
                      <a:pt x="1" y="0"/>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3" name="Freeform 2151">
                <a:extLst>
                  <a:ext uri="{FF2B5EF4-FFF2-40B4-BE49-F238E27FC236}">
                    <a16:creationId xmlns:a16="http://schemas.microsoft.com/office/drawing/2014/main" id="{2944D861-67F5-48B8-930C-BCD63E8FB899}"/>
                  </a:ext>
                </a:extLst>
              </p:cNvPr>
              <p:cNvSpPr/>
              <p:nvPr/>
            </p:nvSpPr>
            <p:spPr bwMode="auto">
              <a:xfrm>
                <a:off x="2795" y="2209"/>
                <a:ext cx="11" cy="5"/>
              </a:xfrm>
              <a:custGeom>
                <a:gdLst>
                  <a:gd name="T0" fmla="*/ 4 w 4"/>
                  <a:gd name="T1" fmla="*/ 1 h 2"/>
                  <a:gd name="T2" fmla="*/ 1 w 4"/>
                  <a:gd name="T3" fmla="*/ 2 h 2"/>
                  <a:gd name="T4" fmla="*/ 0 w 4"/>
                  <a:gd name="T5" fmla="*/ 1 h 2"/>
                  <a:gd name="T6" fmla="*/ 3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2"/>
                      <a:pt x="1" y="1"/>
                      <a:pt x="1" y="2"/>
                    </a:cubicBezTo>
                    <a:cubicBezTo>
                      <a:pt x="0" y="1"/>
                      <a:pt x="0" y="1"/>
                      <a:pt x="0"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4" name="Freeform 2152">
                <a:extLst>
                  <a:ext uri="{FF2B5EF4-FFF2-40B4-BE49-F238E27FC236}">
                    <a16:creationId xmlns:a16="http://schemas.microsoft.com/office/drawing/2014/main" id="{82533740-455C-468C-85BB-D3B5CA9F2156}"/>
                  </a:ext>
                </a:extLst>
              </p:cNvPr>
              <p:cNvSpPr/>
              <p:nvPr/>
            </p:nvSpPr>
            <p:spPr bwMode="auto">
              <a:xfrm>
                <a:off x="2287" y="2209"/>
                <a:ext cx="6" cy="5"/>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1" y="0"/>
                      <a:pt x="1" y="0"/>
                      <a:pt x="1" y="0"/>
                    </a:cubicBezTo>
                    <a:cubicBezTo>
                      <a:pt x="2" y="1"/>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5" name="Freeform 2153">
                <a:extLst>
                  <a:ext uri="{FF2B5EF4-FFF2-40B4-BE49-F238E27FC236}">
                    <a16:creationId xmlns:a16="http://schemas.microsoft.com/office/drawing/2014/main" id="{3B45ACB0-35D9-4BC2-934D-72172D848A4E}"/>
                  </a:ext>
                </a:extLst>
              </p:cNvPr>
              <p:cNvSpPr/>
              <p:nvPr/>
            </p:nvSpPr>
            <p:spPr bwMode="auto">
              <a:xfrm>
                <a:off x="3022" y="2209"/>
                <a:ext cx="5" cy="5"/>
              </a:xfrm>
              <a:custGeom>
                <a:gdLst>
                  <a:gd name="T0" fmla="*/ 1 w 2"/>
                  <a:gd name="T1" fmla="*/ 1 h 2"/>
                  <a:gd name="T2" fmla="*/ 0 w 2"/>
                  <a:gd name="T3" fmla="*/ 2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1"/>
                      <a:pt x="1" y="2"/>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6" name="Freeform 2154">
                <a:extLst>
                  <a:ext uri="{FF2B5EF4-FFF2-40B4-BE49-F238E27FC236}">
                    <a16:creationId xmlns:a16="http://schemas.microsoft.com/office/drawing/2014/main" id="{EF44EC0B-DA9C-4CD2-BF5A-8B8A8450CB4E}"/>
                  </a:ext>
                </a:extLst>
              </p:cNvPr>
              <p:cNvSpPr/>
              <p:nvPr/>
            </p:nvSpPr>
            <p:spPr bwMode="auto">
              <a:xfrm>
                <a:off x="3431" y="2209"/>
                <a:ext cx="13" cy="10"/>
              </a:xfrm>
              <a:custGeom>
                <a:gdLst>
                  <a:gd name="T0" fmla="*/ 5 w 5"/>
                  <a:gd name="T1" fmla="*/ 2 h 4"/>
                  <a:gd name="T2" fmla="*/ 1 w 5"/>
                  <a:gd name="T3" fmla="*/ 4 h 4"/>
                  <a:gd name="T4" fmla="*/ 0 w 5"/>
                  <a:gd name="T5" fmla="*/ 4 h 4"/>
                  <a:gd name="T6" fmla="*/ 3 w 5"/>
                  <a:gd name="T7" fmla="*/ 3 h 4"/>
                  <a:gd name="T8" fmla="*/ 3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5" y="4"/>
                      <a:pt x="2" y="2"/>
                      <a:pt x="1" y="4"/>
                    </a:cubicBezTo>
                    <a:cubicBezTo>
                      <a:pt x="0" y="4"/>
                      <a:pt x="0" y="4"/>
                      <a:pt x="0" y="4"/>
                    </a:cubicBezTo>
                    <a:cubicBezTo>
                      <a:pt x="2" y="4"/>
                      <a:pt x="2" y="3"/>
                      <a:pt x="3" y="3"/>
                    </a:cubicBezTo>
                    <a:cubicBezTo>
                      <a:pt x="3" y="2"/>
                      <a:pt x="4" y="1"/>
                      <a:pt x="3" y="0"/>
                    </a:cubicBezTo>
                    <a:cubicBezTo>
                      <a:pt x="4" y="1"/>
                      <a:pt x="4" y="3"/>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7" name="Freeform 2155">
                <a:extLst>
                  <a:ext uri="{FF2B5EF4-FFF2-40B4-BE49-F238E27FC236}">
                    <a16:creationId xmlns:a16="http://schemas.microsoft.com/office/drawing/2014/main" id="{A63AB737-3199-4546-AE2D-8A223A8C9337}"/>
                  </a:ext>
                </a:extLst>
              </p:cNvPr>
              <p:cNvSpPr/>
              <p:nvPr/>
            </p:nvSpPr>
            <p:spPr bwMode="auto">
              <a:xfrm>
                <a:off x="2971" y="2211"/>
                <a:ext cx="6" cy="3"/>
              </a:xfrm>
              <a:custGeom>
                <a:gdLst>
                  <a:gd name="T0" fmla="*/ 1 w 2"/>
                  <a:gd name="T1" fmla="*/ 0 h 1"/>
                  <a:gd name="T2" fmla="*/ 1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1" y="0"/>
                      <a:pt x="2"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8" name="Freeform 2156">
                <a:extLst>
                  <a:ext uri="{FF2B5EF4-FFF2-40B4-BE49-F238E27FC236}">
                    <a16:creationId xmlns:a16="http://schemas.microsoft.com/office/drawing/2014/main" id="{57AA8086-3B02-4D36-9A90-F988F8715185}"/>
                  </a:ext>
                </a:extLst>
              </p:cNvPr>
              <p:cNvSpPr/>
              <p:nvPr/>
            </p:nvSpPr>
            <p:spPr bwMode="auto">
              <a:xfrm>
                <a:off x="3132" y="2209"/>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2" y="2"/>
                      <a:pt x="1" y="2"/>
                      <a:pt x="1"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9" name="Freeform 2157">
                <a:extLst>
                  <a:ext uri="{FF2B5EF4-FFF2-40B4-BE49-F238E27FC236}">
                    <a16:creationId xmlns:a16="http://schemas.microsoft.com/office/drawing/2014/main" id="{95CE0A6F-2ED0-4581-8608-76B2B67F584C}"/>
                  </a:ext>
                </a:extLst>
              </p:cNvPr>
              <p:cNvSpPr/>
              <p:nvPr/>
            </p:nvSpPr>
            <p:spPr bwMode="auto">
              <a:xfrm>
                <a:off x="2816" y="2211"/>
                <a:ext cx="11" cy="8"/>
              </a:xfrm>
              <a:custGeom>
                <a:gdLst>
                  <a:gd name="T0" fmla="*/ 3 w 4"/>
                  <a:gd name="T1" fmla="*/ 0 h 3"/>
                  <a:gd name="T2" fmla="*/ 2 w 4"/>
                  <a:gd name="T3" fmla="*/ 2 h 3"/>
                  <a:gd name="T4" fmla="*/ 4 w 4"/>
                  <a:gd name="T5" fmla="*/ 1 h 3"/>
                  <a:gd name="T6" fmla="*/ 2 w 4"/>
                  <a:gd name="T7" fmla="*/ 2 h 3"/>
                  <a:gd name="T8" fmla="*/ 0 w 4"/>
                  <a:gd name="T9" fmla="*/ 1 h 3"/>
                  <a:gd name="T10" fmla="*/ 3 w 4"/>
                  <a:gd name="T11" fmla="*/ 0 h 3"/>
                </a:gdLst>
                <a:cxnLst>
                  <a:cxn ang="0">
                    <a:pos x="T0" y="T1"/>
                  </a:cxn>
                  <a:cxn ang="0">
                    <a:pos x="T2" y="T3"/>
                  </a:cxn>
                  <a:cxn ang="0">
                    <a:pos x="T4" y="T5"/>
                  </a:cxn>
                  <a:cxn ang="0">
                    <a:pos x="T6" y="T7"/>
                  </a:cxn>
                  <a:cxn ang="0">
                    <a:pos x="T8" y="T9"/>
                  </a:cxn>
                  <a:cxn ang="0">
                    <a:pos x="T10" y="T11"/>
                  </a:cxn>
                </a:cxnLst>
                <a:rect l="0" t="0" r="r" b="b"/>
                <a:pathLst>
                  <a:path w="4" h="3">
                    <a:moveTo>
                      <a:pt x="3" y="0"/>
                    </a:moveTo>
                    <a:cubicBezTo>
                      <a:pt x="3" y="1"/>
                      <a:pt x="2" y="1"/>
                      <a:pt x="2" y="2"/>
                    </a:cubicBezTo>
                    <a:cubicBezTo>
                      <a:pt x="4" y="1"/>
                      <a:pt x="4" y="1"/>
                      <a:pt x="4" y="1"/>
                    </a:cubicBezTo>
                    <a:cubicBezTo>
                      <a:pt x="4" y="3"/>
                      <a:pt x="2" y="3"/>
                      <a:pt x="2" y="2"/>
                    </a:cubicBezTo>
                    <a:cubicBezTo>
                      <a:pt x="2" y="0"/>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0" name="Freeform 2158">
                <a:extLst>
                  <a:ext uri="{FF2B5EF4-FFF2-40B4-BE49-F238E27FC236}">
                    <a16:creationId xmlns:a16="http://schemas.microsoft.com/office/drawing/2014/main" id="{23F6723C-EB30-4A01-A549-2B88BC2698E6}"/>
                  </a:ext>
                </a:extLst>
              </p:cNvPr>
              <p:cNvSpPr/>
              <p:nvPr/>
            </p:nvSpPr>
            <p:spPr bwMode="auto">
              <a:xfrm>
                <a:off x="2902" y="2211"/>
                <a:ext cx="5" cy="3"/>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1" name="Freeform 2159">
                <a:extLst>
                  <a:ext uri="{FF2B5EF4-FFF2-40B4-BE49-F238E27FC236}">
                    <a16:creationId xmlns:a16="http://schemas.microsoft.com/office/drawing/2014/main" id="{B685FD59-1BB6-4805-836D-7F36F1A36D36}"/>
                  </a:ext>
                </a:extLst>
              </p:cNvPr>
              <p:cNvSpPr/>
              <p:nvPr/>
            </p:nvSpPr>
            <p:spPr bwMode="auto">
              <a:xfrm>
                <a:off x="3447" y="2211"/>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2" name="Freeform 2160">
                <a:extLst>
                  <a:ext uri="{FF2B5EF4-FFF2-40B4-BE49-F238E27FC236}">
                    <a16:creationId xmlns:a16="http://schemas.microsoft.com/office/drawing/2014/main" id="{74F08597-7D34-4816-8EA0-98034AD0BF44}"/>
                  </a:ext>
                </a:extLst>
              </p:cNvPr>
              <p:cNvSpPr/>
              <p:nvPr/>
            </p:nvSpPr>
            <p:spPr bwMode="auto">
              <a:xfrm>
                <a:off x="3142" y="2214"/>
                <a:ext cx="22" cy="11"/>
              </a:xfrm>
              <a:custGeom>
                <a:gdLst>
                  <a:gd name="T0" fmla="*/ 7 w 8"/>
                  <a:gd name="T1" fmla="*/ 0 h 4"/>
                  <a:gd name="T2" fmla="*/ 6 w 8"/>
                  <a:gd name="T3" fmla="*/ 0 h 4"/>
                  <a:gd name="T4" fmla="*/ 8 w 8"/>
                  <a:gd name="T5" fmla="*/ 3 h 4"/>
                  <a:gd name="T6" fmla="*/ 5 w 8"/>
                  <a:gd name="T7" fmla="*/ 3 h 4"/>
                  <a:gd name="T8" fmla="*/ 2 w 8"/>
                  <a:gd name="T9" fmla="*/ 4 h 4"/>
                  <a:gd name="T10" fmla="*/ 1 w 8"/>
                  <a:gd name="T11" fmla="*/ 3 h 4"/>
                  <a:gd name="T12" fmla="*/ 1 w 8"/>
                  <a:gd name="T13" fmla="*/ 3 h 4"/>
                  <a:gd name="T14" fmla="*/ 0 w 8"/>
                  <a:gd name="T15" fmla="*/ 2 h 4"/>
                  <a:gd name="T16" fmla="*/ 0 w 8"/>
                  <a:gd name="T17" fmla="*/ 3 h 4"/>
                  <a:gd name="T18" fmla="*/ 3 w 8"/>
                  <a:gd name="T19" fmla="*/ 2 h 4"/>
                  <a:gd name="T20" fmla="*/ 4 w 8"/>
                  <a:gd name="T21" fmla="*/ 2 h 4"/>
                  <a:gd name="T22" fmla="*/ 5 w 8"/>
                  <a:gd name="T23" fmla="*/ 0 h 4"/>
                  <a:gd name="T24" fmla="*/ 5 w 8"/>
                  <a:gd name="T25" fmla="*/ 0 h 4"/>
                  <a:gd name="T26" fmla="*/ 5 w 8"/>
                  <a:gd name="T27" fmla="*/ 1 h 4"/>
                  <a:gd name="T28" fmla="*/ 5 w 8"/>
                  <a:gd name="T29" fmla="*/ 1 h 4"/>
                  <a:gd name="T30" fmla="*/ 7 w 8"/>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7" y="0"/>
                    </a:moveTo>
                    <a:cubicBezTo>
                      <a:pt x="6" y="0"/>
                      <a:pt x="6" y="0"/>
                      <a:pt x="6" y="0"/>
                    </a:cubicBezTo>
                    <a:cubicBezTo>
                      <a:pt x="7" y="2"/>
                      <a:pt x="8" y="1"/>
                      <a:pt x="8" y="3"/>
                    </a:cubicBezTo>
                    <a:cubicBezTo>
                      <a:pt x="7" y="4"/>
                      <a:pt x="6" y="2"/>
                      <a:pt x="5" y="3"/>
                    </a:cubicBezTo>
                    <a:cubicBezTo>
                      <a:pt x="4" y="4"/>
                      <a:pt x="3" y="4"/>
                      <a:pt x="2" y="4"/>
                    </a:cubicBezTo>
                    <a:cubicBezTo>
                      <a:pt x="1" y="3"/>
                      <a:pt x="1" y="3"/>
                      <a:pt x="1" y="3"/>
                    </a:cubicBezTo>
                    <a:cubicBezTo>
                      <a:pt x="1" y="3"/>
                      <a:pt x="1" y="3"/>
                      <a:pt x="1" y="3"/>
                    </a:cubicBezTo>
                    <a:cubicBezTo>
                      <a:pt x="1" y="2"/>
                      <a:pt x="1" y="2"/>
                      <a:pt x="0" y="2"/>
                    </a:cubicBezTo>
                    <a:cubicBezTo>
                      <a:pt x="0" y="3"/>
                      <a:pt x="0" y="3"/>
                      <a:pt x="0" y="3"/>
                    </a:cubicBezTo>
                    <a:cubicBezTo>
                      <a:pt x="0" y="1"/>
                      <a:pt x="2" y="2"/>
                      <a:pt x="3" y="2"/>
                    </a:cubicBezTo>
                    <a:cubicBezTo>
                      <a:pt x="3" y="2"/>
                      <a:pt x="4" y="2"/>
                      <a:pt x="4" y="2"/>
                    </a:cubicBezTo>
                    <a:cubicBezTo>
                      <a:pt x="5" y="2"/>
                      <a:pt x="4" y="1"/>
                      <a:pt x="5" y="0"/>
                    </a:cubicBezTo>
                    <a:cubicBezTo>
                      <a:pt x="5" y="0"/>
                      <a:pt x="5" y="0"/>
                      <a:pt x="5" y="0"/>
                    </a:cubicBezTo>
                    <a:cubicBezTo>
                      <a:pt x="5" y="1"/>
                      <a:pt x="5" y="1"/>
                      <a:pt x="5" y="1"/>
                    </a:cubicBezTo>
                    <a:cubicBezTo>
                      <a:pt x="5" y="1"/>
                      <a:pt x="5" y="1"/>
                      <a:pt x="5" y="1"/>
                    </a:cubicBezTo>
                    <a:cubicBezTo>
                      <a:pt x="6"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3" name="Freeform 2161">
                <a:extLst>
                  <a:ext uri="{FF2B5EF4-FFF2-40B4-BE49-F238E27FC236}">
                    <a16:creationId xmlns:a16="http://schemas.microsoft.com/office/drawing/2014/main" id="{66662156-8897-4079-888B-E422FEBC2F09}"/>
                  </a:ext>
                </a:extLst>
              </p:cNvPr>
              <p:cNvSpPr/>
              <p:nvPr/>
            </p:nvSpPr>
            <p:spPr bwMode="auto">
              <a:xfrm>
                <a:off x="2279" y="2214"/>
                <a:ext cx="24" cy="5"/>
              </a:xfrm>
              <a:custGeom>
                <a:gdLst>
                  <a:gd name="T0" fmla="*/ 9 w 9"/>
                  <a:gd name="T1" fmla="*/ 0 h 2"/>
                  <a:gd name="T2" fmla="*/ 7 w 9"/>
                  <a:gd name="T3" fmla="*/ 2 h 2"/>
                  <a:gd name="T4" fmla="*/ 4 w 9"/>
                  <a:gd name="T5" fmla="*/ 2 h 2"/>
                  <a:gd name="T6" fmla="*/ 2 w 9"/>
                  <a:gd name="T7" fmla="*/ 1 h 2"/>
                  <a:gd name="T8" fmla="*/ 2 w 9"/>
                  <a:gd name="T9" fmla="*/ 1 h 2"/>
                  <a:gd name="T10" fmla="*/ 2 w 9"/>
                  <a:gd name="T11" fmla="*/ 2 h 2"/>
                  <a:gd name="T12" fmla="*/ 0 w 9"/>
                  <a:gd name="T13" fmla="*/ 2 h 2"/>
                  <a:gd name="T14" fmla="*/ 2 w 9"/>
                  <a:gd name="T15" fmla="*/ 0 h 2"/>
                  <a:gd name="T16" fmla="*/ 9 w 9"/>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9" y="0"/>
                    </a:moveTo>
                    <a:cubicBezTo>
                      <a:pt x="9" y="1"/>
                      <a:pt x="8" y="2"/>
                      <a:pt x="7" y="2"/>
                    </a:cubicBezTo>
                    <a:cubicBezTo>
                      <a:pt x="6" y="1"/>
                      <a:pt x="5" y="2"/>
                      <a:pt x="4" y="2"/>
                    </a:cubicBezTo>
                    <a:cubicBezTo>
                      <a:pt x="5" y="1"/>
                      <a:pt x="2" y="2"/>
                      <a:pt x="2" y="1"/>
                    </a:cubicBezTo>
                    <a:cubicBezTo>
                      <a:pt x="2" y="1"/>
                      <a:pt x="2" y="1"/>
                      <a:pt x="2" y="1"/>
                    </a:cubicBezTo>
                    <a:cubicBezTo>
                      <a:pt x="2" y="2"/>
                      <a:pt x="2" y="2"/>
                      <a:pt x="2" y="2"/>
                    </a:cubicBezTo>
                    <a:cubicBezTo>
                      <a:pt x="0" y="2"/>
                      <a:pt x="0" y="2"/>
                      <a:pt x="0" y="2"/>
                    </a:cubicBezTo>
                    <a:cubicBezTo>
                      <a:pt x="0" y="1"/>
                      <a:pt x="2" y="1"/>
                      <a:pt x="2" y="0"/>
                    </a:cubicBezTo>
                    <a:cubicBezTo>
                      <a:pt x="5" y="1"/>
                      <a:pt x="7"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4" name="Freeform 2162">
                <a:extLst>
                  <a:ext uri="{FF2B5EF4-FFF2-40B4-BE49-F238E27FC236}">
                    <a16:creationId xmlns:a16="http://schemas.microsoft.com/office/drawing/2014/main" id="{E35DAD68-0FFD-40F9-9D13-4B013285D245}"/>
                  </a:ext>
                </a:extLst>
              </p:cNvPr>
              <p:cNvSpPr/>
              <p:nvPr/>
            </p:nvSpPr>
            <p:spPr bwMode="auto">
              <a:xfrm>
                <a:off x="3038" y="2214"/>
                <a:ext cx="8" cy="3"/>
              </a:xfrm>
              <a:custGeom>
                <a:gdLst>
                  <a:gd name="T0" fmla="*/ 0 w 8"/>
                  <a:gd name="T1" fmla="*/ 3 h 3"/>
                  <a:gd name="T2" fmla="*/ 5 w 8"/>
                  <a:gd name="T3" fmla="*/ 0 h 3"/>
                  <a:gd name="T4" fmla="*/ 8 w 8"/>
                  <a:gd name="T5" fmla="*/ 3 h 3"/>
                  <a:gd name="T6" fmla="*/ 0 w 8"/>
                  <a:gd name="T7" fmla="*/ 3 h 3"/>
                </a:gdLst>
                <a:cxnLst>
                  <a:cxn ang="0">
                    <a:pos x="T0" y="T1"/>
                  </a:cxn>
                  <a:cxn ang="0">
                    <a:pos x="T2" y="T3"/>
                  </a:cxn>
                  <a:cxn ang="0">
                    <a:pos x="T4" y="T5"/>
                  </a:cxn>
                  <a:cxn ang="0">
                    <a:pos x="T6" y="T7"/>
                  </a:cxn>
                </a:cxnLst>
                <a:rect l="0" t="0" r="r" b="b"/>
                <a:pathLst>
                  <a:path w="8" h="3">
                    <a:moveTo>
                      <a:pt x="0" y="3"/>
                    </a:moveTo>
                    <a:lnTo>
                      <a:pt x="5" y="0"/>
                    </a:lnTo>
                    <a:lnTo>
                      <a:pt x="8"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5" name="Freeform 2163">
                <a:extLst>
                  <a:ext uri="{FF2B5EF4-FFF2-40B4-BE49-F238E27FC236}">
                    <a16:creationId xmlns:a16="http://schemas.microsoft.com/office/drawing/2014/main" id="{13F50F5A-0108-4C41-94E8-56707370CA5F}"/>
                  </a:ext>
                </a:extLst>
              </p:cNvPr>
              <p:cNvSpPr/>
              <p:nvPr/>
            </p:nvSpPr>
            <p:spPr bwMode="auto">
              <a:xfrm>
                <a:off x="3279" y="221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6" name="Freeform 2164">
                <a:extLst>
                  <a:ext uri="{FF2B5EF4-FFF2-40B4-BE49-F238E27FC236}">
                    <a16:creationId xmlns:a16="http://schemas.microsoft.com/office/drawing/2014/main" id="{E2E6D6CA-AADC-40A7-915E-15FA8C1E9B95}"/>
                  </a:ext>
                </a:extLst>
              </p:cNvPr>
              <p:cNvSpPr/>
              <p:nvPr/>
            </p:nvSpPr>
            <p:spPr bwMode="auto">
              <a:xfrm flipH="1">
                <a:off x="2830" y="2217"/>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7" name="Freeform 2165">
                <a:extLst>
                  <a:ext uri="{FF2B5EF4-FFF2-40B4-BE49-F238E27FC236}">
                    <a16:creationId xmlns:a16="http://schemas.microsoft.com/office/drawing/2014/main" id="{F44971F4-9095-400E-BFF5-424F003BD8DF}"/>
                  </a:ext>
                </a:extLst>
              </p:cNvPr>
              <p:cNvSpPr/>
              <p:nvPr/>
            </p:nvSpPr>
            <p:spPr bwMode="auto">
              <a:xfrm>
                <a:off x="2832" y="2214"/>
                <a:ext cx="11"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0"/>
                      <a:pt x="1" y="2"/>
                      <a:pt x="0" y="1"/>
                    </a:cubicBezTo>
                    <a:cubicBezTo>
                      <a:pt x="2"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8" name="Freeform 2166">
                <a:extLst>
                  <a:ext uri="{FF2B5EF4-FFF2-40B4-BE49-F238E27FC236}">
                    <a16:creationId xmlns:a16="http://schemas.microsoft.com/office/drawing/2014/main" id="{F45A04F8-15C9-4227-B217-16C860F655E5}"/>
                  </a:ext>
                </a:extLst>
              </p:cNvPr>
              <p:cNvSpPr/>
              <p:nvPr/>
            </p:nvSpPr>
            <p:spPr bwMode="auto">
              <a:xfrm flipH="1">
                <a:off x="3222" y="2217"/>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9" name="Freeform 2167">
                <a:extLst>
                  <a:ext uri="{FF2B5EF4-FFF2-40B4-BE49-F238E27FC236}">
                    <a16:creationId xmlns:a16="http://schemas.microsoft.com/office/drawing/2014/main" id="{1C18D623-5396-465A-ADF1-7AD33CFD46CF}"/>
                  </a:ext>
                </a:extLst>
              </p:cNvPr>
              <p:cNvSpPr/>
              <p:nvPr/>
            </p:nvSpPr>
            <p:spPr bwMode="auto">
              <a:xfrm>
                <a:off x="2982" y="2217"/>
                <a:ext cx="13" cy="5"/>
              </a:xfrm>
              <a:custGeom>
                <a:gdLst>
                  <a:gd name="T0" fmla="*/ 3 w 5"/>
                  <a:gd name="T1" fmla="*/ 1 h 2"/>
                  <a:gd name="T2" fmla="*/ 2 w 5"/>
                  <a:gd name="T3" fmla="*/ 2 h 2"/>
                  <a:gd name="T4" fmla="*/ 0 w 5"/>
                  <a:gd name="T5" fmla="*/ 2 h 2"/>
                  <a:gd name="T6" fmla="*/ 0 w 5"/>
                  <a:gd name="T7" fmla="*/ 0 h 2"/>
                  <a:gd name="T8" fmla="*/ 2 w 5"/>
                  <a:gd name="T9" fmla="*/ 2 h 2"/>
                  <a:gd name="T10" fmla="*/ 3 w 5"/>
                  <a:gd name="T11" fmla="*/ 1 h 2"/>
                </a:gdLst>
                <a:cxnLst>
                  <a:cxn ang="0">
                    <a:pos x="T0" y="T1"/>
                  </a:cxn>
                  <a:cxn ang="0">
                    <a:pos x="T2" y="T3"/>
                  </a:cxn>
                  <a:cxn ang="0">
                    <a:pos x="T4" y="T5"/>
                  </a:cxn>
                  <a:cxn ang="0">
                    <a:pos x="T6" y="T7"/>
                  </a:cxn>
                  <a:cxn ang="0">
                    <a:pos x="T8" y="T9"/>
                  </a:cxn>
                  <a:cxn ang="0">
                    <a:pos x="T10" y="T11"/>
                  </a:cxn>
                </a:cxnLst>
                <a:rect l="0" t="0" r="r" b="b"/>
                <a:pathLst>
                  <a:path w="5" h="2">
                    <a:moveTo>
                      <a:pt x="3" y="1"/>
                    </a:moveTo>
                    <a:cubicBezTo>
                      <a:pt x="5" y="2"/>
                      <a:pt x="2" y="1"/>
                      <a:pt x="2" y="2"/>
                    </a:cubicBezTo>
                    <a:cubicBezTo>
                      <a:pt x="0" y="2"/>
                      <a:pt x="0" y="2"/>
                      <a:pt x="0" y="2"/>
                    </a:cubicBezTo>
                    <a:cubicBezTo>
                      <a:pt x="0" y="0"/>
                      <a:pt x="0" y="0"/>
                      <a:pt x="0"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0" name="Rectangle 2168">
                <a:extLst>
                  <a:ext uri="{FF2B5EF4-FFF2-40B4-BE49-F238E27FC236}">
                    <a16:creationId xmlns:a16="http://schemas.microsoft.com/office/drawing/2014/main" id="{0536EEF9-1DDE-4003-AC36-E19C24D16EA8}"/>
                  </a:ext>
                </a:extLst>
              </p:cNvPr>
              <p:cNvSpPr>
                <a:spLocks noChangeArrowheads="1"/>
              </p:cNvSpPr>
              <p:nvPr/>
            </p:nvSpPr>
            <p:spPr bwMode="auto">
              <a:xfrm>
                <a:off x="2998" y="2217"/>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1" name="Freeform 2169">
                <a:extLst>
                  <a:ext uri="{FF2B5EF4-FFF2-40B4-BE49-F238E27FC236}">
                    <a16:creationId xmlns:a16="http://schemas.microsoft.com/office/drawing/2014/main" id="{69D97E79-C8B6-4281-A89E-18430270E093}"/>
                  </a:ext>
                </a:extLst>
              </p:cNvPr>
              <p:cNvSpPr/>
              <p:nvPr/>
            </p:nvSpPr>
            <p:spPr bwMode="auto">
              <a:xfrm>
                <a:off x="2993" y="2217"/>
                <a:ext cx="2" cy="5"/>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2" name="Freeform 2170">
                <a:extLst>
                  <a:ext uri="{FF2B5EF4-FFF2-40B4-BE49-F238E27FC236}">
                    <a16:creationId xmlns:a16="http://schemas.microsoft.com/office/drawing/2014/main" id="{85186D1F-7082-4F33-9ACA-CB5A3EFB2F7A}"/>
                  </a:ext>
                </a:extLst>
              </p:cNvPr>
              <p:cNvSpPr/>
              <p:nvPr/>
            </p:nvSpPr>
            <p:spPr bwMode="auto">
              <a:xfrm>
                <a:off x="3134" y="2219"/>
                <a:ext cx="6" cy="6"/>
              </a:xfrm>
              <a:custGeom>
                <a:gdLst>
                  <a:gd name="T0" fmla="*/ 1 w 2"/>
                  <a:gd name="T1" fmla="*/ 1 h 2"/>
                  <a:gd name="T2" fmla="*/ 1 w 2"/>
                  <a:gd name="T3" fmla="*/ 0 h 2"/>
                  <a:gd name="T4" fmla="*/ 2 w 2"/>
                  <a:gd name="T5" fmla="*/ 2 h 2"/>
                  <a:gd name="T6" fmla="*/ 1 w 2"/>
                  <a:gd name="T7" fmla="*/ 2 h 2"/>
                  <a:gd name="T8" fmla="*/ 0 w 2"/>
                  <a:gd name="T9" fmla="*/ 0 h 2"/>
                  <a:gd name="T10" fmla="*/ 0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2" y="1"/>
                      <a:pt x="1" y="2"/>
                      <a:pt x="2" y="2"/>
                    </a:cubicBezTo>
                    <a:cubicBezTo>
                      <a:pt x="1" y="2"/>
                      <a:pt x="1" y="2"/>
                      <a:pt x="1" y="2"/>
                    </a:cubicBezTo>
                    <a:cubicBezTo>
                      <a:pt x="2" y="1"/>
                      <a:pt x="0" y="1"/>
                      <a:pt x="0" y="0"/>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3" name="Freeform 2171">
                <a:extLst>
                  <a:ext uri="{FF2B5EF4-FFF2-40B4-BE49-F238E27FC236}">
                    <a16:creationId xmlns:a16="http://schemas.microsoft.com/office/drawing/2014/main" id="{1A59E98C-662C-4319-B155-CFA2CE691321}"/>
                  </a:ext>
                </a:extLst>
              </p:cNvPr>
              <p:cNvSpPr/>
              <p:nvPr/>
            </p:nvSpPr>
            <p:spPr bwMode="auto">
              <a:xfrm>
                <a:off x="2269" y="2217"/>
                <a:ext cx="56" cy="27"/>
              </a:xfrm>
              <a:custGeom>
                <a:gdLst>
                  <a:gd name="T0" fmla="*/ 4 w 21"/>
                  <a:gd name="T1" fmla="*/ 1 h 10"/>
                  <a:gd name="T2" fmla="*/ 4 w 21"/>
                  <a:gd name="T3" fmla="*/ 5 h 10"/>
                  <a:gd name="T4" fmla="*/ 10 w 21"/>
                  <a:gd name="T5" fmla="*/ 5 h 10"/>
                  <a:gd name="T6" fmla="*/ 10 w 21"/>
                  <a:gd name="T7" fmla="*/ 5 h 10"/>
                  <a:gd name="T8" fmla="*/ 11 w 21"/>
                  <a:gd name="T9" fmla="*/ 5 h 10"/>
                  <a:gd name="T10" fmla="*/ 12 w 21"/>
                  <a:gd name="T11" fmla="*/ 6 h 10"/>
                  <a:gd name="T12" fmla="*/ 14 w 21"/>
                  <a:gd name="T13" fmla="*/ 6 h 10"/>
                  <a:gd name="T14" fmla="*/ 18 w 21"/>
                  <a:gd name="T15" fmla="*/ 2 h 10"/>
                  <a:gd name="T16" fmla="*/ 21 w 21"/>
                  <a:gd name="T17" fmla="*/ 4 h 10"/>
                  <a:gd name="T18" fmla="*/ 20 w 21"/>
                  <a:gd name="T19" fmla="*/ 5 h 10"/>
                  <a:gd name="T20" fmla="*/ 21 w 21"/>
                  <a:gd name="T21" fmla="*/ 5 h 10"/>
                  <a:gd name="T22" fmla="*/ 17 w 21"/>
                  <a:gd name="T23" fmla="*/ 5 h 10"/>
                  <a:gd name="T24" fmla="*/ 18 w 21"/>
                  <a:gd name="T25" fmla="*/ 8 h 10"/>
                  <a:gd name="T26" fmla="*/ 16 w 21"/>
                  <a:gd name="T27" fmla="*/ 7 h 10"/>
                  <a:gd name="T28" fmla="*/ 15 w 21"/>
                  <a:gd name="T29" fmla="*/ 8 h 10"/>
                  <a:gd name="T30" fmla="*/ 12 w 21"/>
                  <a:gd name="T31" fmla="*/ 9 h 10"/>
                  <a:gd name="T32" fmla="*/ 12 w 21"/>
                  <a:gd name="T33" fmla="*/ 10 h 10"/>
                  <a:gd name="T34" fmla="*/ 11 w 21"/>
                  <a:gd name="T35" fmla="*/ 9 h 10"/>
                  <a:gd name="T36" fmla="*/ 12 w 21"/>
                  <a:gd name="T37" fmla="*/ 8 h 10"/>
                  <a:gd name="T38" fmla="*/ 5 w 21"/>
                  <a:gd name="T39" fmla="*/ 6 h 10"/>
                  <a:gd name="T40" fmla="*/ 3 w 21"/>
                  <a:gd name="T41" fmla="*/ 3 h 10"/>
                  <a:gd name="T42" fmla="*/ 1 w 21"/>
                  <a:gd name="T43" fmla="*/ 4 h 10"/>
                  <a:gd name="T44" fmla="*/ 0 w 21"/>
                  <a:gd name="T45" fmla="*/ 1 h 10"/>
                  <a:gd name="T46" fmla="*/ 2 w 21"/>
                  <a:gd name="T47" fmla="*/ 1 h 10"/>
                  <a:gd name="T48" fmla="*/ 3 w 21"/>
                  <a:gd name="T49" fmla="*/ 2 h 10"/>
                  <a:gd name="T50" fmla="*/ 4 w 21"/>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0">
                    <a:moveTo>
                      <a:pt x="4" y="1"/>
                    </a:moveTo>
                    <a:cubicBezTo>
                      <a:pt x="2" y="2"/>
                      <a:pt x="4" y="3"/>
                      <a:pt x="4" y="5"/>
                    </a:cubicBezTo>
                    <a:cubicBezTo>
                      <a:pt x="6" y="4"/>
                      <a:pt x="8" y="6"/>
                      <a:pt x="10" y="5"/>
                    </a:cubicBezTo>
                    <a:cubicBezTo>
                      <a:pt x="10" y="5"/>
                      <a:pt x="10" y="5"/>
                      <a:pt x="10" y="5"/>
                    </a:cubicBezTo>
                    <a:cubicBezTo>
                      <a:pt x="11" y="5"/>
                      <a:pt x="11" y="5"/>
                      <a:pt x="11" y="5"/>
                    </a:cubicBezTo>
                    <a:cubicBezTo>
                      <a:pt x="12" y="6"/>
                      <a:pt x="12" y="6"/>
                      <a:pt x="12" y="6"/>
                    </a:cubicBezTo>
                    <a:cubicBezTo>
                      <a:pt x="13" y="5"/>
                      <a:pt x="13" y="7"/>
                      <a:pt x="14" y="6"/>
                    </a:cubicBezTo>
                    <a:cubicBezTo>
                      <a:pt x="14" y="5"/>
                      <a:pt x="17" y="4"/>
                      <a:pt x="18" y="2"/>
                    </a:cubicBezTo>
                    <a:cubicBezTo>
                      <a:pt x="19" y="3"/>
                      <a:pt x="21" y="2"/>
                      <a:pt x="21" y="4"/>
                    </a:cubicBezTo>
                    <a:cubicBezTo>
                      <a:pt x="20" y="5"/>
                      <a:pt x="20" y="5"/>
                      <a:pt x="20" y="5"/>
                    </a:cubicBezTo>
                    <a:cubicBezTo>
                      <a:pt x="21" y="5"/>
                      <a:pt x="21" y="5"/>
                      <a:pt x="21" y="5"/>
                    </a:cubicBezTo>
                    <a:cubicBezTo>
                      <a:pt x="19" y="6"/>
                      <a:pt x="19" y="4"/>
                      <a:pt x="17" y="5"/>
                    </a:cubicBezTo>
                    <a:cubicBezTo>
                      <a:pt x="17" y="6"/>
                      <a:pt x="16" y="7"/>
                      <a:pt x="18" y="8"/>
                    </a:cubicBezTo>
                    <a:cubicBezTo>
                      <a:pt x="17" y="9"/>
                      <a:pt x="16" y="7"/>
                      <a:pt x="16" y="7"/>
                    </a:cubicBezTo>
                    <a:cubicBezTo>
                      <a:pt x="15" y="7"/>
                      <a:pt x="15" y="8"/>
                      <a:pt x="15" y="8"/>
                    </a:cubicBezTo>
                    <a:cubicBezTo>
                      <a:pt x="15" y="7"/>
                      <a:pt x="13" y="8"/>
                      <a:pt x="12" y="9"/>
                    </a:cubicBezTo>
                    <a:cubicBezTo>
                      <a:pt x="12" y="9"/>
                      <a:pt x="12" y="10"/>
                      <a:pt x="12" y="10"/>
                    </a:cubicBezTo>
                    <a:cubicBezTo>
                      <a:pt x="12" y="10"/>
                      <a:pt x="10" y="10"/>
                      <a:pt x="11" y="9"/>
                    </a:cubicBezTo>
                    <a:cubicBezTo>
                      <a:pt x="11" y="9"/>
                      <a:pt x="12" y="9"/>
                      <a:pt x="12" y="8"/>
                    </a:cubicBezTo>
                    <a:cubicBezTo>
                      <a:pt x="10" y="9"/>
                      <a:pt x="8" y="7"/>
                      <a:pt x="5" y="6"/>
                    </a:cubicBezTo>
                    <a:cubicBezTo>
                      <a:pt x="3" y="3"/>
                      <a:pt x="3" y="3"/>
                      <a:pt x="3" y="3"/>
                    </a:cubicBezTo>
                    <a:cubicBezTo>
                      <a:pt x="2" y="4"/>
                      <a:pt x="2" y="5"/>
                      <a:pt x="1" y="4"/>
                    </a:cubicBezTo>
                    <a:cubicBezTo>
                      <a:pt x="2" y="3"/>
                      <a:pt x="1" y="2"/>
                      <a:pt x="0" y="1"/>
                    </a:cubicBezTo>
                    <a:cubicBezTo>
                      <a:pt x="1" y="0"/>
                      <a:pt x="2" y="2"/>
                      <a:pt x="2" y="1"/>
                    </a:cubicBezTo>
                    <a:cubicBezTo>
                      <a:pt x="2" y="2"/>
                      <a:pt x="2" y="2"/>
                      <a:pt x="3" y="2"/>
                    </a:cubicBezTo>
                    <a:cubicBezTo>
                      <a:pt x="3" y="2"/>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4" name="Freeform 2172">
                <a:extLst>
                  <a:ext uri="{FF2B5EF4-FFF2-40B4-BE49-F238E27FC236}">
                    <a16:creationId xmlns:a16="http://schemas.microsoft.com/office/drawing/2014/main" id="{E4E344ED-8B48-4809-9497-4B901653C0FC}"/>
                  </a:ext>
                </a:extLst>
              </p:cNvPr>
              <p:cNvSpPr/>
              <p:nvPr/>
            </p:nvSpPr>
            <p:spPr bwMode="auto">
              <a:xfrm>
                <a:off x="2758" y="2219"/>
                <a:ext cx="16" cy="8"/>
              </a:xfrm>
              <a:custGeom>
                <a:gdLst>
                  <a:gd name="T0" fmla="*/ 5 w 6"/>
                  <a:gd name="T1" fmla="*/ 1 h 3"/>
                  <a:gd name="T2" fmla="*/ 6 w 6"/>
                  <a:gd name="T3" fmla="*/ 1 h 3"/>
                  <a:gd name="T4" fmla="*/ 2 w 6"/>
                  <a:gd name="T5" fmla="*/ 3 h 3"/>
                  <a:gd name="T6" fmla="*/ 1 w 6"/>
                  <a:gd name="T7" fmla="*/ 3 h 3"/>
                  <a:gd name="T8" fmla="*/ 2 w 6"/>
                  <a:gd name="T9" fmla="*/ 2 h 3"/>
                  <a:gd name="T10" fmla="*/ 1 w 6"/>
                  <a:gd name="T11" fmla="*/ 2 h 3"/>
                  <a:gd name="T12" fmla="*/ 5 w 6"/>
                  <a:gd name="T13" fmla="*/ 0 h 3"/>
                  <a:gd name="T14" fmla="*/ 6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5" y="2"/>
                      <a:pt x="2" y="2"/>
                      <a:pt x="2" y="3"/>
                    </a:cubicBezTo>
                    <a:cubicBezTo>
                      <a:pt x="1" y="3"/>
                      <a:pt x="1" y="3"/>
                      <a:pt x="1" y="3"/>
                    </a:cubicBezTo>
                    <a:cubicBezTo>
                      <a:pt x="0" y="3"/>
                      <a:pt x="2" y="3"/>
                      <a:pt x="2" y="2"/>
                    </a:cubicBezTo>
                    <a:cubicBezTo>
                      <a:pt x="1" y="2"/>
                      <a:pt x="1" y="2"/>
                      <a:pt x="1" y="2"/>
                    </a:cubicBezTo>
                    <a:cubicBezTo>
                      <a:pt x="2" y="0"/>
                      <a:pt x="4" y="2"/>
                      <a:pt x="5"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5" name="Freeform 2173">
                <a:extLst>
                  <a:ext uri="{FF2B5EF4-FFF2-40B4-BE49-F238E27FC236}">
                    <a16:creationId xmlns:a16="http://schemas.microsoft.com/office/drawing/2014/main" id="{AAB5BCCE-64B8-4406-B87E-9D05D184F10C}"/>
                  </a:ext>
                </a:extLst>
              </p:cNvPr>
              <p:cNvSpPr/>
              <p:nvPr/>
            </p:nvSpPr>
            <p:spPr bwMode="auto">
              <a:xfrm>
                <a:off x="3410" y="2219"/>
                <a:ext cx="2" cy="3"/>
              </a:xfrm>
              <a:custGeom>
                <a:gdLst>
                  <a:gd name="T0" fmla="*/ 0 w 1"/>
                  <a:gd name="T1" fmla="*/ 0 h 1"/>
                  <a:gd name="T2" fmla="*/ 1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0"/>
                      <a:pt x="1" y="0"/>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6" name="Freeform 2174">
                <a:extLst>
                  <a:ext uri="{FF2B5EF4-FFF2-40B4-BE49-F238E27FC236}">
                    <a16:creationId xmlns:a16="http://schemas.microsoft.com/office/drawing/2014/main" id="{A62C87CB-E0B3-4A6F-AA31-1827F60288CC}"/>
                  </a:ext>
                </a:extLst>
              </p:cNvPr>
              <p:cNvSpPr/>
              <p:nvPr/>
            </p:nvSpPr>
            <p:spPr bwMode="auto">
              <a:xfrm>
                <a:off x="2651" y="2219"/>
                <a:ext cx="34" cy="11"/>
              </a:xfrm>
              <a:custGeom>
                <a:gdLst>
                  <a:gd name="T0" fmla="*/ 13 w 13"/>
                  <a:gd name="T1" fmla="*/ 0 h 4"/>
                  <a:gd name="T2" fmla="*/ 9 w 13"/>
                  <a:gd name="T3" fmla="*/ 1 h 4"/>
                  <a:gd name="T4" fmla="*/ 8 w 13"/>
                  <a:gd name="T5" fmla="*/ 1 h 4"/>
                  <a:gd name="T6" fmla="*/ 7 w 13"/>
                  <a:gd name="T7" fmla="*/ 2 h 4"/>
                  <a:gd name="T8" fmla="*/ 1 w 13"/>
                  <a:gd name="T9" fmla="*/ 3 h 4"/>
                  <a:gd name="T10" fmla="*/ 0 w 13"/>
                  <a:gd name="T11" fmla="*/ 3 h 4"/>
                  <a:gd name="T12" fmla="*/ 10 w 13"/>
                  <a:gd name="T13" fmla="*/ 1 h 4"/>
                  <a:gd name="T14" fmla="*/ 13 w 1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1" y="1"/>
                      <a:pt x="10" y="1"/>
                      <a:pt x="9" y="1"/>
                    </a:cubicBezTo>
                    <a:cubicBezTo>
                      <a:pt x="9" y="1"/>
                      <a:pt x="8" y="1"/>
                      <a:pt x="8" y="1"/>
                    </a:cubicBezTo>
                    <a:cubicBezTo>
                      <a:pt x="7" y="2"/>
                      <a:pt x="7" y="2"/>
                      <a:pt x="7" y="2"/>
                    </a:cubicBezTo>
                    <a:cubicBezTo>
                      <a:pt x="5" y="1"/>
                      <a:pt x="3" y="4"/>
                      <a:pt x="1" y="3"/>
                    </a:cubicBezTo>
                    <a:cubicBezTo>
                      <a:pt x="1" y="3"/>
                      <a:pt x="1" y="3"/>
                      <a:pt x="0" y="3"/>
                    </a:cubicBezTo>
                    <a:cubicBezTo>
                      <a:pt x="2" y="0"/>
                      <a:pt x="7" y="0"/>
                      <a:pt x="10" y="1"/>
                    </a:cubicBezTo>
                    <a:cubicBezTo>
                      <a:pt x="11" y="1"/>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7" name="Freeform 2175">
                <a:extLst>
                  <a:ext uri="{FF2B5EF4-FFF2-40B4-BE49-F238E27FC236}">
                    <a16:creationId xmlns:a16="http://schemas.microsoft.com/office/drawing/2014/main" id="{FEC388E8-B5EA-4D12-86CC-900FF99BB438}"/>
                  </a:ext>
                </a:extLst>
              </p:cNvPr>
              <p:cNvSpPr/>
              <p:nvPr/>
            </p:nvSpPr>
            <p:spPr bwMode="auto">
              <a:xfrm>
                <a:off x="3153" y="2219"/>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8" name="Freeform 2176">
                <a:extLst>
                  <a:ext uri="{FF2B5EF4-FFF2-40B4-BE49-F238E27FC236}">
                    <a16:creationId xmlns:a16="http://schemas.microsoft.com/office/drawing/2014/main" id="{F68C4DBB-4A88-46D4-8E0A-D73EA28D3F08}"/>
                  </a:ext>
                </a:extLst>
              </p:cNvPr>
              <p:cNvSpPr/>
              <p:nvPr/>
            </p:nvSpPr>
            <p:spPr bwMode="auto">
              <a:xfrm>
                <a:off x="3257" y="221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9" name="Freeform 2177">
                <a:extLst>
                  <a:ext uri="{FF2B5EF4-FFF2-40B4-BE49-F238E27FC236}">
                    <a16:creationId xmlns:a16="http://schemas.microsoft.com/office/drawing/2014/main" id="{995434D6-12F3-4175-9BC0-E4977785A0D6}"/>
                  </a:ext>
                </a:extLst>
              </p:cNvPr>
              <p:cNvSpPr/>
              <p:nvPr/>
            </p:nvSpPr>
            <p:spPr bwMode="auto">
              <a:xfrm>
                <a:off x="2752" y="2222"/>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0" name="Freeform 2178">
                <a:extLst>
                  <a:ext uri="{FF2B5EF4-FFF2-40B4-BE49-F238E27FC236}">
                    <a16:creationId xmlns:a16="http://schemas.microsoft.com/office/drawing/2014/main" id="{CA4BB0ED-051F-4E8C-B4FE-FEBEC3658CC0}"/>
                  </a:ext>
                </a:extLst>
              </p:cNvPr>
              <p:cNvSpPr/>
              <p:nvPr/>
            </p:nvSpPr>
            <p:spPr bwMode="auto">
              <a:xfrm>
                <a:off x="2806" y="2219"/>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1" name="Freeform 2179">
                <a:extLst>
                  <a:ext uri="{FF2B5EF4-FFF2-40B4-BE49-F238E27FC236}">
                    <a16:creationId xmlns:a16="http://schemas.microsoft.com/office/drawing/2014/main" id="{83ED31F6-70CC-45D9-AC1B-DDFBF6C3E6A7}"/>
                  </a:ext>
                </a:extLst>
              </p:cNvPr>
              <p:cNvSpPr/>
              <p:nvPr/>
            </p:nvSpPr>
            <p:spPr bwMode="auto">
              <a:xfrm>
                <a:off x="2886" y="2219"/>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1"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2" name="Freeform 2180">
                <a:extLst>
                  <a:ext uri="{FF2B5EF4-FFF2-40B4-BE49-F238E27FC236}">
                    <a16:creationId xmlns:a16="http://schemas.microsoft.com/office/drawing/2014/main" id="{B03CC1F4-3961-44E0-AD9F-54145430561D}"/>
                  </a:ext>
                </a:extLst>
              </p:cNvPr>
              <p:cNvSpPr/>
              <p:nvPr/>
            </p:nvSpPr>
            <p:spPr bwMode="auto">
              <a:xfrm>
                <a:off x="3121" y="2222"/>
                <a:ext cx="11" cy="5"/>
              </a:xfrm>
              <a:custGeom>
                <a:gdLst>
                  <a:gd name="T0" fmla="*/ 4 w 4"/>
                  <a:gd name="T1" fmla="*/ 2 h 2"/>
                  <a:gd name="T2" fmla="*/ 1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1"/>
                      <a:pt x="2" y="0"/>
                      <a:pt x="1" y="1"/>
                    </a:cubicBezTo>
                    <a:cubicBezTo>
                      <a:pt x="1" y="1"/>
                      <a:pt x="0" y="0"/>
                      <a:pt x="2" y="0"/>
                    </a:cubicBezTo>
                    <a:cubicBezTo>
                      <a:pt x="2" y="0"/>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3" name="Freeform 2181">
                <a:extLst>
                  <a:ext uri="{FF2B5EF4-FFF2-40B4-BE49-F238E27FC236}">
                    <a16:creationId xmlns:a16="http://schemas.microsoft.com/office/drawing/2014/main" id="{5036ED15-2778-409C-A02F-5D60DB3BC3FC}"/>
                  </a:ext>
                </a:extLst>
              </p:cNvPr>
              <p:cNvSpPr/>
              <p:nvPr/>
            </p:nvSpPr>
            <p:spPr bwMode="auto">
              <a:xfrm>
                <a:off x="2995" y="222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4" name="Freeform 2182">
                <a:extLst>
                  <a:ext uri="{FF2B5EF4-FFF2-40B4-BE49-F238E27FC236}">
                    <a16:creationId xmlns:a16="http://schemas.microsoft.com/office/drawing/2014/main" id="{D2F2BABB-FF29-452E-A6D9-7AEDA13F6597}"/>
                  </a:ext>
                </a:extLst>
              </p:cNvPr>
              <p:cNvSpPr/>
              <p:nvPr/>
            </p:nvSpPr>
            <p:spPr bwMode="auto">
              <a:xfrm>
                <a:off x="3204" y="2222"/>
                <a:ext cx="2" cy="3"/>
              </a:xfrm>
              <a:custGeom>
                <a:gdLst>
                  <a:gd name="T0" fmla="*/ 0 w 2"/>
                  <a:gd name="T1" fmla="*/ 0 h 3"/>
                  <a:gd name="T2" fmla="*/ 2 w 2"/>
                  <a:gd name="T3" fmla="*/ 0 h 3"/>
                  <a:gd name="T4" fmla="*/ 0 w 2"/>
                  <a:gd name="T5" fmla="*/ 3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0"/>
                    </a:ln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5" name="Freeform 2183">
                <a:extLst>
                  <a:ext uri="{FF2B5EF4-FFF2-40B4-BE49-F238E27FC236}">
                    <a16:creationId xmlns:a16="http://schemas.microsoft.com/office/drawing/2014/main" id="{B561EC61-1B7D-46BF-9A22-8718CB37BEAE}"/>
                  </a:ext>
                </a:extLst>
              </p:cNvPr>
              <p:cNvSpPr/>
              <p:nvPr/>
            </p:nvSpPr>
            <p:spPr bwMode="auto">
              <a:xfrm>
                <a:off x="3439" y="2222"/>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6" name="Freeform 2184">
                <a:extLst>
                  <a:ext uri="{FF2B5EF4-FFF2-40B4-BE49-F238E27FC236}">
                    <a16:creationId xmlns:a16="http://schemas.microsoft.com/office/drawing/2014/main" id="{40CF4447-FC68-4E7E-9AC6-0A64606FA2EE}"/>
                  </a:ext>
                </a:extLst>
              </p:cNvPr>
              <p:cNvSpPr/>
              <p:nvPr/>
            </p:nvSpPr>
            <p:spPr bwMode="auto">
              <a:xfrm>
                <a:off x="3035" y="2222"/>
                <a:ext cx="65" cy="19"/>
              </a:xfrm>
              <a:custGeom>
                <a:gdLst>
                  <a:gd name="T0" fmla="*/ 6 w 24"/>
                  <a:gd name="T1" fmla="*/ 1 h 7"/>
                  <a:gd name="T2" fmla="*/ 8 w 24"/>
                  <a:gd name="T3" fmla="*/ 2 h 7"/>
                  <a:gd name="T4" fmla="*/ 7 w 24"/>
                  <a:gd name="T5" fmla="*/ 4 h 7"/>
                  <a:gd name="T6" fmla="*/ 7 w 24"/>
                  <a:gd name="T7" fmla="*/ 2 h 7"/>
                  <a:gd name="T8" fmla="*/ 4 w 24"/>
                  <a:gd name="T9" fmla="*/ 4 h 7"/>
                  <a:gd name="T10" fmla="*/ 5 w 24"/>
                  <a:gd name="T11" fmla="*/ 4 h 7"/>
                  <a:gd name="T12" fmla="*/ 4 w 24"/>
                  <a:gd name="T13" fmla="*/ 5 h 7"/>
                  <a:gd name="T14" fmla="*/ 4 w 24"/>
                  <a:gd name="T15" fmla="*/ 5 h 7"/>
                  <a:gd name="T16" fmla="*/ 9 w 24"/>
                  <a:gd name="T17" fmla="*/ 4 h 7"/>
                  <a:gd name="T18" fmla="*/ 11 w 24"/>
                  <a:gd name="T19" fmla="*/ 3 h 7"/>
                  <a:gd name="T20" fmla="*/ 15 w 24"/>
                  <a:gd name="T21" fmla="*/ 4 h 7"/>
                  <a:gd name="T22" fmla="*/ 19 w 24"/>
                  <a:gd name="T23" fmla="*/ 3 h 7"/>
                  <a:gd name="T24" fmla="*/ 24 w 24"/>
                  <a:gd name="T25" fmla="*/ 3 h 7"/>
                  <a:gd name="T26" fmla="*/ 19 w 24"/>
                  <a:gd name="T27" fmla="*/ 4 h 7"/>
                  <a:gd name="T28" fmla="*/ 12 w 24"/>
                  <a:gd name="T29" fmla="*/ 5 h 7"/>
                  <a:gd name="T30" fmla="*/ 7 w 24"/>
                  <a:gd name="T31" fmla="*/ 6 h 7"/>
                  <a:gd name="T32" fmla="*/ 6 w 24"/>
                  <a:gd name="T33" fmla="*/ 6 h 7"/>
                  <a:gd name="T34" fmla="*/ 6 w 24"/>
                  <a:gd name="T35" fmla="*/ 6 h 7"/>
                  <a:gd name="T36" fmla="*/ 1 w 24"/>
                  <a:gd name="T37" fmla="*/ 6 h 7"/>
                  <a:gd name="T38" fmla="*/ 6 w 24"/>
                  <a:gd name="T39" fmla="*/ 2 h 7"/>
                  <a:gd name="T40" fmla="*/ 1 w 24"/>
                  <a:gd name="T41" fmla="*/ 1 h 7"/>
                  <a:gd name="T42" fmla="*/ 0 w 24"/>
                  <a:gd name="T43" fmla="*/ 2 h 7"/>
                  <a:gd name="T44" fmla="*/ 6 w 24"/>
                  <a:gd name="T4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
                    <a:moveTo>
                      <a:pt x="6" y="1"/>
                    </a:moveTo>
                    <a:cubicBezTo>
                      <a:pt x="6" y="2"/>
                      <a:pt x="8" y="2"/>
                      <a:pt x="8" y="2"/>
                    </a:cubicBezTo>
                    <a:cubicBezTo>
                      <a:pt x="7" y="4"/>
                      <a:pt x="7" y="4"/>
                      <a:pt x="7" y="4"/>
                    </a:cubicBezTo>
                    <a:cubicBezTo>
                      <a:pt x="7" y="3"/>
                      <a:pt x="8" y="2"/>
                      <a:pt x="7" y="2"/>
                    </a:cubicBezTo>
                    <a:cubicBezTo>
                      <a:pt x="5" y="2"/>
                      <a:pt x="5" y="3"/>
                      <a:pt x="4" y="4"/>
                    </a:cubicBezTo>
                    <a:cubicBezTo>
                      <a:pt x="4" y="4"/>
                      <a:pt x="5" y="4"/>
                      <a:pt x="5" y="4"/>
                    </a:cubicBezTo>
                    <a:cubicBezTo>
                      <a:pt x="5" y="4"/>
                      <a:pt x="4" y="4"/>
                      <a:pt x="4" y="5"/>
                    </a:cubicBezTo>
                    <a:cubicBezTo>
                      <a:pt x="4" y="5"/>
                      <a:pt x="4" y="5"/>
                      <a:pt x="4" y="5"/>
                    </a:cubicBezTo>
                    <a:cubicBezTo>
                      <a:pt x="6" y="6"/>
                      <a:pt x="8" y="4"/>
                      <a:pt x="9" y="4"/>
                    </a:cubicBezTo>
                    <a:cubicBezTo>
                      <a:pt x="10" y="4"/>
                      <a:pt x="9" y="2"/>
                      <a:pt x="11" y="3"/>
                    </a:cubicBezTo>
                    <a:cubicBezTo>
                      <a:pt x="11" y="6"/>
                      <a:pt x="14" y="3"/>
                      <a:pt x="15" y="4"/>
                    </a:cubicBezTo>
                    <a:cubicBezTo>
                      <a:pt x="17" y="3"/>
                      <a:pt x="18" y="5"/>
                      <a:pt x="19" y="3"/>
                    </a:cubicBezTo>
                    <a:cubicBezTo>
                      <a:pt x="21" y="4"/>
                      <a:pt x="22" y="1"/>
                      <a:pt x="24" y="3"/>
                    </a:cubicBezTo>
                    <a:cubicBezTo>
                      <a:pt x="24" y="3"/>
                      <a:pt x="21" y="4"/>
                      <a:pt x="19" y="4"/>
                    </a:cubicBezTo>
                    <a:cubicBezTo>
                      <a:pt x="17" y="6"/>
                      <a:pt x="14" y="3"/>
                      <a:pt x="12" y="5"/>
                    </a:cubicBezTo>
                    <a:cubicBezTo>
                      <a:pt x="10" y="6"/>
                      <a:pt x="9" y="6"/>
                      <a:pt x="7" y="6"/>
                    </a:cubicBezTo>
                    <a:cubicBezTo>
                      <a:pt x="6" y="6"/>
                      <a:pt x="6" y="6"/>
                      <a:pt x="6" y="6"/>
                    </a:cubicBezTo>
                    <a:cubicBezTo>
                      <a:pt x="6" y="6"/>
                      <a:pt x="6" y="6"/>
                      <a:pt x="6" y="6"/>
                    </a:cubicBezTo>
                    <a:cubicBezTo>
                      <a:pt x="4" y="4"/>
                      <a:pt x="3" y="7"/>
                      <a:pt x="1" y="6"/>
                    </a:cubicBezTo>
                    <a:cubicBezTo>
                      <a:pt x="4" y="6"/>
                      <a:pt x="2" y="2"/>
                      <a:pt x="6" y="2"/>
                    </a:cubicBezTo>
                    <a:cubicBezTo>
                      <a:pt x="4" y="0"/>
                      <a:pt x="2" y="4"/>
                      <a:pt x="1" y="1"/>
                    </a:cubicBezTo>
                    <a:cubicBezTo>
                      <a:pt x="1" y="1"/>
                      <a:pt x="0" y="2"/>
                      <a:pt x="0" y="2"/>
                    </a:cubicBezTo>
                    <a:cubicBezTo>
                      <a:pt x="1"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7" name="Rectangle 2185">
                <a:extLst>
                  <a:ext uri="{FF2B5EF4-FFF2-40B4-BE49-F238E27FC236}">
                    <a16:creationId xmlns:a16="http://schemas.microsoft.com/office/drawing/2014/main" id="{68FBEFA7-C9ED-4D64-9249-A441B402AD2F}"/>
                  </a:ext>
                </a:extLst>
              </p:cNvPr>
              <p:cNvSpPr>
                <a:spLocks noChangeArrowheads="1"/>
              </p:cNvSpPr>
              <p:nvPr/>
            </p:nvSpPr>
            <p:spPr bwMode="auto">
              <a:xfrm>
                <a:off x="3247" y="222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8" name="Freeform 2186">
                <a:extLst>
                  <a:ext uri="{FF2B5EF4-FFF2-40B4-BE49-F238E27FC236}">
                    <a16:creationId xmlns:a16="http://schemas.microsoft.com/office/drawing/2014/main" id="{19D0D32F-CD3C-4EFA-BA2A-30BE5097C66B}"/>
                  </a:ext>
                </a:extLst>
              </p:cNvPr>
              <p:cNvSpPr/>
              <p:nvPr/>
            </p:nvSpPr>
            <p:spPr bwMode="auto">
              <a:xfrm>
                <a:off x="3364" y="2225"/>
                <a:ext cx="3" cy="0"/>
              </a:xfrm>
              <a:custGeom>
                <a:gdLst>
                  <a:gd name="T0" fmla="*/ 3 w 3"/>
                  <a:gd name="T1" fmla="*/ 3 w 3"/>
                  <a:gd name="T2" fmla="*/ 0 w 3"/>
                  <a:gd name="T3" fmla="*/ 3 w 3"/>
                  <a:gd name="T4" fmla="*/ 3 w 3"/>
                </a:gdLst>
                <a:cxnLst>
                  <a:cxn ang="0">
                    <a:pos x="T0" y="0"/>
                  </a:cxn>
                  <a:cxn ang="0">
                    <a:pos x="T1" y="0"/>
                  </a:cxn>
                  <a:cxn ang="0">
                    <a:pos x="T2" y="0"/>
                  </a:cxn>
                  <a:cxn ang="0">
                    <a:pos x="T3" y="0"/>
                  </a:cxn>
                  <a:cxn ang="0">
                    <a:pos x="T4" y="0"/>
                  </a:cxn>
                </a:cxnLst>
                <a:rect l="0" t="0" r="r" b="b"/>
                <a:pathLst>
                  <a:path w="3">
                    <a:moveTo>
                      <a:pt x="3" y="0"/>
                    </a:moveTo>
                    <a:lnTo>
                      <a:pt x="3" y="0"/>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9" name="Freeform 2187">
                <a:extLst>
                  <a:ext uri="{FF2B5EF4-FFF2-40B4-BE49-F238E27FC236}">
                    <a16:creationId xmlns:a16="http://schemas.microsoft.com/office/drawing/2014/main" id="{D0052192-5F32-4298-B141-6B6E26C91EFB}"/>
                  </a:ext>
                </a:extLst>
              </p:cNvPr>
              <p:cNvSpPr/>
              <p:nvPr/>
            </p:nvSpPr>
            <p:spPr bwMode="auto">
              <a:xfrm>
                <a:off x="2747" y="2225"/>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3" y="1"/>
                      <a:pt x="1" y="1"/>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0" name="Freeform 2188">
                <a:extLst>
                  <a:ext uri="{FF2B5EF4-FFF2-40B4-BE49-F238E27FC236}">
                    <a16:creationId xmlns:a16="http://schemas.microsoft.com/office/drawing/2014/main" id="{53702AE2-949C-443E-9769-4230B01B1D69}"/>
                  </a:ext>
                </a:extLst>
              </p:cNvPr>
              <p:cNvSpPr/>
              <p:nvPr/>
            </p:nvSpPr>
            <p:spPr bwMode="auto">
              <a:xfrm>
                <a:off x="2915" y="222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1" name="Freeform 2189">
                <a:extLst>
                  <a:ext uri="{FF2B5EF4-FFF2-40B4-BE49-F238E27FC236}">
                    <a16:creationId xmlns:a16="http://schemas.microsoft.com/office/drawing/2014/main" id="{46BC4C83-7FA3-46E0-B433-0ED82F8FDD16}"/>
                  </a:ext>
                </a:extLst>
              </p:cNvPr>
              <p:cNvSpPr/>
              <p:nvPr/>
            </p:nvSpPr>
            <p:spPr bwMode="auto">
              <a:xfrm>
                <a:off x="3100" y="2222"/>
                <a:ext cx="18" cy="14"/>
              </a:xfrm>
              <a:custGeom>
                <a:gdLst>
                  <a:gd name="T0" fmla="*/ 5 w 7"/>
                  <a:gd name="T1" fmla="*/ 3 h 5"/>
                  <a:gd name="T2" fmla="*/ 3 w 7"/>
                  <a:gd name="T3" fmla="*/ 3 h 5"/>
                  <a:gd name="T4" fmla="*/ 4 w 7"/>
                  <a:gd name="T5" fmla="*/ 3 h 5"/>
                  <a:gd name="T6" fmla="*/ 1 w 7"/>
                  <a:gd name="T7" fmla="*/ 4 h 5"/>
                  <a:gd name="T8" fmla="*/ 0 w 7"/>
                  <a:gd name="T9" fmla="*/ 3 h 5"/>
                  <a:gd name="T10" fmla="*/ 3 w 7"/>
                  <a:gd name="T11" fmla="*/ 2 h 5"/>
                  <a:gd name="T12" fmla="*/ 5 w 7"/>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cubicBezTo>
                      <a:pt x="5" y="2"/>
                      <a:pt x="4" y="3"/>
                      <a:pt x="3" y="3"/>
                    </a:cubicBezTo>
                    <a:cubicBezTo>
                      <a:pt x="4" y="3"/>
                      <a:pt x="4" y="3"/>
                      <a:pt x="4" y="3"/>
                    </a:cubicBezTo>
                    <a:cubicBezTo>
                      <a:pt x="3" y="5"/>
                      <a:pt x="2" y="2"/>
                      <a:pt x="1" y="4"/>
                    </a:cubicBezTo>
                    <a:cubicBezTo>
                      <a:pt x="0" y="3"/>
                      <a:pt x="0" y="3"/>
                      <a:pt x="0" y="3"/>
                    </a:cubicBezTo>
                    <a:cubicBezTo>
                      <a:pt x="1" y="1"/>
                      <a:pt x="2" y="4"/>
                      <a:pt x="3" y="2"/>
                    </a:cubicBezTo>
                    <a:cubicBezTo>
                      <a:pt x="4" y="3"/>
                      <a:pt x="7"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2" name="Freeform 2190">
                <a:extLst>
                  <a:ext uri="{FF2B5EF4-FFF2-40B4-BE49-F238E27FC236}">
                    <a16:creationId xmlns:a16="http://schemas.microsoft.com/office/drawing/2014/main" id="{447D2CB7-8CDE-4D09-8758-ACEEF6A21C61}"/>
                  </a:ext>
                </a:extLst>
              </p:cNvPr>
              <p:cNvSpPr/>
              <p:nvPr/>
            </p:nvSpPr>
            <p:spPr bwMode="auto">
              <a:xfrm>
                <a:off x="3236" y="222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3" name="Freeform 2191">
                <a:extLst>
                  <a:ext uri="{FF2B5EF4-FFF2-40B4-BE49-F238E27FC236}">
                    <a16:creationId xmlns:a16="http://schemas.microsoft.com/office/drawing/2014/main" id="{6DAD5063-6687-45CD-B250-2E363D7BE8EA}"/>
                  </a:ext>
                </a:extLst>
              </p:cNvPr>
              <p:cNvSpPr/>
              <p:nvPr/>
            </p:nvSpPr>
            <p:spPr bwMode="auto">
              <a:xfrm>
                <a:off x="3436" y="2225"/>
                <a:ext cx="6" cy="5"/>
              </a:xfrm>
              <a:custGeom>
                <a:gdLst>
                  <a:gd name="T0" fmla="*/ 1 w 2"/>
                  <a:gd name="T1" fmla="*/ 2 h 2"/>
                  <a:gd name="T2" fmla="*/ 0 w 2"/>
                  <a:gd name="T3" fmla="*/ 1 h 2"/>
                  <a:gd name="T4" fmla="*/ 1 w 2"/>
                  <a:gd name="T5" fmla="*/ 0 h 2"/>
                  <a:gd name="T6" fmla="*/ 1 w 2"/>
                  <a:gd name="T7" fmla="*/ 1 h 2"/>
                  <a:gd name="T8" fmla="*/ 1 w 2"/>
                  <a:gd name="T9" fmla="*/ 2 h 2"/>
                </a:gdLst>
                <a:cxnLst>
                  <a:cxn ang="0">
                    <a:pos x="T0" y="T1"/>
                  </a:cxn>
                  <a:cxn ang="0">
                    <a:pos x="T2" y="T3"/>
                  </a:cxn>
                  <a:cxn ang="0">
                    <a:pos x="T4" y="T5"/>
                  </a:cxn>
                  <a:cxn ang="0">
                    <a:pos x="T6" y="T7"/>
                  </a:cxn>
                  <a:cxn ang="0">
                    <a:pos x="T8" y="T9"/>
                  </a:cxn>
                </a:cxnLst>
                <a:rect l="0" t="0" r="r" b="b"/>
                <a:pathLst>
                  <a:path w="2" h="2">
                    <a:moveTo>
                      <a:pt x="1" y="2"/>
                    </a:moveTo>
                    <a:cubicBezTo>
                      <a:pt x="2" y="0"/>
                      <a:pt x="0" y="1"/>
                      <a:pt x="0" y="1"/>
                    </a:cubicBezTo>
                    <a:cubicBezTo>
                      <a:pt x="1" y="0"/>
                      <a:pt x="1" y="0"/>
                      <a:pt x="1"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4" name="Freeform 2192">
                <a:extLst>
                  <a:ext uri="{FF2B5EF4-FFF2-40B4-BE49-F238E27FC236}">
                    <a16:creationId xmlns:a16="http://schemas.microsoft.com/office/drawing/2014/main" id="{6ED98874-5882-4975-BD1A-46FFD09AFC91}"/>
                  </a:ext>
                </a:extLst>
              </p:cNvPr>
              <p:cNvSpPr/>
              <p:nvPr/>
            </p:nvSpPr>
            <p:spPr bwMode="auto">
              <a:xfrm flipH="1">
                <a:off x="2298" y="2225"/>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5" name="Rectangle 2193">
                <a:extLst>
                  <a:ext uri="{FF2B5EF4-FFF2-40B4-BE49-F238E27FC236}">
                    <a16:creationId xmlns:a16="http://schemas.microsoft.com/office/drawing/2014/main" id="{C2F1FD4A-6C07-4979-8476-CE662FCE210F}"/>
                  </a:ext>
                </a:extLst>
              </p:cNvPr>
              <p:cNvSpPr>
                <a:spLocks noChangeArrowheads="1"/>
              </p:cNvSpPr>
              <p:nvPr/>
            </p:nvSpPr>
            <p:spPr bwMode="auto">
              <a:xfrm>
                <a:off x="3118" y="2225"/>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6" name="Freeform 2194">
                <a:extLst>
                  <a:ext uri="{FF2B5EF4-FFF2-40B4-BE49-F238E27FC236}">
                    <a16:creationId xmlns:a16="http://schemas.microsoft.com/office/drawing/2014/main" id="{2FD45245-347F-4D08-B014-23056E8B52EF}"/>
                  </a:ext>
                </a:extLst>
              </p:cNvPr>
              <p:cNvSpPr/>
              <p:nvPr/>
            </p:nvSpPr>
            <p:spPr bwMode="auto">
              <a:xfrm>
                <a:off x="2859" y="2227"/>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7" name="Freeform 2195">
                <a:extLst>
                  <a:ext uri="{FF2B5EF4-FFF2-40B4-BE49-F238E27FC236}">
                    <a16:creationId xmlns:a16="http://schemas.microsoft.com/office/drawing/2014/main" id="{1631ACC0-B301-4A6C-A99E-27E270FC6728}"/>
                  </a:ext>
                </a:extLst>
              </p:cNvPr>
              <p:cNvSpPr/>
              <p:nvPr/>
            </p:nvSpPr>
            <p:spPr bwMode="auto">
              <a:xfrm>
                <a:off x="2945" y="2227"/>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8" name="Freeform 2196">
                <a:extLst>
                  <a:ext uri="{FF2B5EF4-FFF2-40B4-BE49-F238E27FC236}">
                    <a16:creationId xmlns:a16="http://schemas.microsoft.com/office/drawing/2014/main" id="{CE4870A2-0FB3-4791-B941-4DE2134694C4}"/>
                  </a:ext>
                </a:extLst>
              </p:cNvPr>
              <p:cNvSpPr/>
              <p:nvPr/>
            </p:nvSpPr>
            <p:spPr bwMode="auto">
              <a:xfrm>
                <a:off x="3418" y="2227"/>
                <a:ext cx="8" cy="11"/>
              </a:xfrm>
              <a:custGeom>
                <a:gdLst>
                  <a:gd name="T0" fmla="*/ 3 w 3"/>
                  <a:gd name="T1" fmla="*/ 1 h 4"/>
                  <a:gd name="T2" fmla="*/ 1 w 3"/>
                  <a:gd name="T3" fmla="*/ 4 h 4"/>
                  <a:gd name="T4" fmla="*/ 0 w 3"/>
                  <a:gd name="T5" fmla="*/ 4 h 4"/>
                  <a:gd name="T6" fmla="*/ 1 w 3"/>
                  <a:gd name="T7" fmla="*/ 2 h 4"/>
                  <a:gd name="T8" fmla="*/ 1 w 3"/>
                  <a:gd name="T9" fmla="*/ 3 h 4"/>
                  <a:gd name="T10" fmla="*/ 0 w 3"/>
                  <a:gd name="T11" fmla="*/ 1 h 4"/>
                  <a:gd name="T12" fmla="*/ 1 w 3"/>
                  <a:gd name="T13" fmla="*/ 0 h 4"/>
                  <a:gd name="T14" fmla="*/ 2 w 3"/>
                  <a:gd name="T15" fmla="*/ 0 h 4"/>
                  <a:gd name="T16" fmla="*/ 3 w 3"/>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1"/>
                    </a:moveTo>
                    <a:cubicBezTo>
                      <a:pt x="1" y="0"/>
                      <a:pt x="3" y="3"/>
                      <a:pt x="1" y="4"/>
                    </a:cubicBezTo>
                    <a:cubicBezTo>
                      <a:pt x="0" y="4"/>
                      <a:pt x="0" y="4"/>
                      <a:pt x="0" y="4"/>
                    </a:cubicBezTo>
                    <a:cubicBezTo>
                      <a:pt x="0" y="3"/>
                      <a:pt x="0" y="3"/>
                      <a:pt x="1" y="2"/>
                    </a:cubicBezTo>
                    <a:cubicBezTo>
                      <a:pt x="1" y="3"/>
                      <a:pt x="1" y="3"/>
                      <a:pt x="1" y="3"/>
                    </a:cubicBezTo>
                    <a:cubicBezTo>
                      <a:pt x="2" y="1"/>
                      <a:pt x="0" y="2"/>
                      <a:pt x="0" y="1"/>
                    </a:cubicBezTo>
                    <a:cubicBezTo>
                      <a:pt x="1" y="0"/>
                      <a:pt x="1" y="0"/>
                      <a:pt x="1" y="0"/>
                    </a:cubicBezTo>
                    <a:cubicBezTo>
                      <a:pt x="1" y="1"/>
                      <a:pt x="1" y="0"/>
                      <a:pt x="2"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9" name="Freeform 2197">
                <a:extLst>
                  <a:ext uri="{FF2B5EF4-FFF2-40B4-BE49-F238E27FC236}">
                    <a16:creationId xmlns:a16="http://schemas.microsoft.com/office/drawing/2014/main" id="{55C141E5-5956-498F-AD74-E28EFBDB45F9}"/>
                  </a:ext>
                </a:extLst>
              </p:cNvPr>
              <p:cNvSpPr/>
              <p:nvPr/>
            </p:nvSpPr>
            <p:spPr bwMode="auto">
              <a:xfrm>
                <a:off x="2303" y="2227"/>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0" name="Freeform 2198">
                <a:extLst>
                  <a:ext uri="{FF2B5EF4-FFF2-40B4-BE49-F238E27FC236}">
                    <a16:creationId xmlns:a16="http://schemas.microsoft.com/office/drawing/2014/main" id="{F442A8D0-C49A-4A08-B81F-07CAFDC0A8DA}"/>
                  </a:ext>
                </a:extLst>
              </p:cNvPr>
              <p:cNvSpPr/>
              <p:nvPr/>
            </p:nvSpPr>
            <p:spPr bwMode="auto">
              <a:xfrm>
                <a:off x="2344" y="2225"/>
                <a:ext cx="16" cy="13"/>
              </a:xfrm>
              <a:custGeom>
                <a:gdLst>
                  <a:gd name="T0" fmla="*/ 6 w 6"/>
                  <a:gd name="T1" fmla="*/ 1 h 5"/>
                  <a:gd name="T2" fmla="*/ 4 w 6"/>
                  <a:gd name="T3" fmla="*/ 3 h 5"/>
                  <a:gd name="T4" fmla="*/ 6 w 6"/>
                  <a:gd name="T5" fmla="*/ 4 h 5"/>
                  <a:gd name="T6" fmla="*/ 3 w 6"/>
                  <a:gd name="T7" fmla="*/ 5 h 5"/>
                  <a:gd name="T8" fmla="*/ 3 w 6"/>
                  <a:gd name="T9" fmla="*/ 2 h 5"/>
                  <a:gd name="T10" fmla="*/ 0 w 6"/>
                  <a:gd name="T11" fmla="*/ 3 h 5"/>
                  <a:gd name="T12" fmla="*/ 1 w 6"/>
                  <a:gd name="T13" fmla="*/ 1 h 5"/>
                  <a:gd name="T14" fmla="*/ 6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5" y="2"/>
                      <a:pt x="4" y="3"/>
                    </a:cubicBezTo>
                    <a:cubicBezTo>
                      <a:pt x="5" y="3"/>
                      <a:pt x="5" y="4"/>
                      <a:pt x="6" y="4"/>
                    </a:cubicBezTo>
                    <a:cubicBezTo>
                      <a:pt x="5" y="4"/>
                      <a:pt x="4" y="5"/>
                      <a:pt x="3" y="5"/>
                    </a:cubicBezTo>
                    <a:cubicBezTo>
                      <a:pt x="3" y="4"/>
                      <a:pt x="4" y="3"/>
                      <a:pt x="3" y="2"/>
                    </a:cubicBezTo>
                    <a:cubicBezTo>
                      <a:pt x="3" y="4"/>
                      <a:pt x="1" y="3"/>
                      <a:pt x="0" y="3"/>
                    </a:cubicBezTo>
                    <a:cubicBezTo>
                      <a:pt x="0" y="2"/>
                      <a:pt x="1" y="2"/>
                      <a:pt x="1" y="1"/>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1" name="Freeform 2199">
                <a:extLst>
                  <a:ext uri="{FF2B5EF4-FFF2-40B4-BE49-F238E27FC236}">
                    <a16:creationId xmlns:a16="http://schemas.microsoft.com/office/drawing/2014/main" id="{2992528C-EF14-4F6A-B6E1-4B3F2A44EE85}"/>
                  </a:ext>
                </a:extLst>
              </p:cNvPr>
              <p:cNvSpPr/>
              <p:nvPr/>
            </p:nvSpPr>
            <p:spPr bwMode="auto">
              <a:xfrm>
                <a:off x="2870" y="222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2" name="Freeform 2200">
                <a:extLst>
                  <a:ext uri="{FF2B5EF4-FFF2-40B4-BE49-F238E27FC236}">
                    <a16:creationId xmlns:a16="http://schemas.microsoft.com/office/drawing/2014/main" id="{2F75516A-8C92-4FE1-A473-2264437885CB}"/>
                  </a:ext>
                </a:extLst>
              </p:cNvPr>
              <p:cNvSpPr/>
              <p:nvPr/>
            </p:nvSpPr>
            <p:spPr bwMode="auto">
              <a:xfrm>
                <a:off x="2605" y="2227"/>
                <a:ext cx="43" cy="17"/>
              </a:xfrm>
              <a:custGeom>
                <a:gdLst>
                  <a:gd name="T0" fmla="*/ 16 w 16"/>
                  <a:gd name="T1" fmla="*/ 0 h 6"/>
                  <a:gd name="T2" fmla="*/ 10 w 16"/>
                  <a:gd name="T3" fmla="*/ 3 h 6"/>
                  <a:gd name="T4" fmla="*/ 10 w 16"/>
                  <a:gd name="T5" fmla="*/ 3 h 6"/>
                  <a:gd name="T6" fmla="*/ 7 w 16"/>
                  <a:gd name="T7" fmla="*/ 3 h 6"/>
                  <a:gd name="T8" fmla="*/ 7 w 16"/>
                  <a:gd name="T9" fmla="*/ 4 h 6"/>
                  <a:gd name="T10" fmla="*/ 7 w 16"/>
                  <a:gd name="T11" fmla="*/ 3 h 6"/>
                  <a:gd name="T12" fmla="*/ 2 w 16"/>
                  <a:gd name="T13" fmla="*/ 4 h 6"/>
                  <a:gd name="T14" fmla="*/ 0 w 16"/>
                  <a:gd name="T15" fmla="*/ 4 h 6"/>
                  <a:gd name="T16" fmla="*/ 13 w 16"/>
                  <a:gd name="T17" fmla="*/ 2 h 6"/>
                  <a:gd name="T18" fmla="*/ 16 w 16"/>
                  <a:gd name="T1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6" y="0"/>
                    </a:moveTo>
                    <a:cubicBezTo>
                      <a:pt x="16" y="2"/>
                      <a:pt x="12" y="2"/>
                      <a:pt x="10" y="3"/>
                    </a:cubicBezTo>
                    <a:cubicBezTo>
                      <a:pt x="10" y="3"/>
                      <a:pt x="10" y="3"/>
                      <a:pt x="10" y="3"/>
                    </a:cubicBezTo>
                    <a:cubicBezTo>
                      <a:pt x="9" y="3"/>
                      <a:pt x="8" y="3"/>
                      <a:pt x="7" y="3"/>
                    </a:cubicBezTo>
                    <a:cubicBezTo>
                      <a:pt x="7" y="4"/>
                      <a:pt x="7" y="4"/>
                      <a:pt x="7" y="4"/>
                    </a:cubicBezTo>
                    <a:cubicBezTo>
                      <a:pt x="6" y="4"/>
                      <a:pt x="7" y="4"/>
                      <a:pt x="7" y="3"/>
                    </a:cubicBezTo>
                    <a:cubicBezTo>
                      <a:pt x="5" y="3"/>
                      <a:pt x="4" y="6"/>
                      <a:pt x="2" y="4"/>
                    </a:cubicBezTo>
                    <a:cubicBezTo>
                      <a:pt x="0" y="4"/>
                      <a:pt x="0" y="4"/>
                      <a:pt x="0" y="4"/>
                    </a:cubicBezTo>
                    <a:cubicBezTo>
                      <a:pt x="4" y="3"/>
                      <a:pt x="9" y="2"/>
                      <a:pt x="13" y="2"/>
                    </a:cubicBezTo>
                    <a:cubicBezTo>
                      <a:pt x="14" y="1"/>
                      <a:pt x="15"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3" name="Freeform 2201">
                <a:extLst>
                  <a:ext uri="{FF2B5EF4-FFF2-40B4-BE49-F238E27FC236}">
                    <a16:creationId xmlns:a16="http://schemas.microsoft.com/office/drawing/2014/main" id="{CA648A90-257D-4A94-B8B6-6790AC88F759}"/>
                  </a:ext>
                </a:extLst>
              </p:cNvPr>
              <p:cNvSpPr/>
              <p:nvPr/>
            </p:nvSpPr>
            <p:spPr bwMode="auto">
              <a:xfrm>
                <a:off x="2718" y="2227"/>
                <a:ext cx="13" cy="6"/>
              </a:xfrm>
              <a:custGeom>
                <a:gdLst>
                  <a:gd name="T0" fmla="*/ 5 w 5"/>
                  <a:gd name="T1" fmla="*/ 1 h 2"/>
                  <a:gd name="T2" fmla="*/ 1 w 5"/>
                  <a:gd name="T3" fmla="*/ 1 h 2"/>
                  <a:gd name="T4" fmla="*/ 0 w 5"/>
                  <a:gd name="T5" fmla="*/ 1 h 2"/>
                  <a:gd name="T6" fmla="*/ 2 w 5"/>
                  <a:gd name="T7" fmla="*/ 0 h 2"/>
                  <a:gd name="T8" fmla="*/ 5 w 5"/>
                  <a:gd name="T9" fmla="*/ 1 h 2"/>
                </a:gdLst>
                <a:cxnLst>
                  <a:cxn ang="0">
                    <a:pos x="T0" y="T1"/>
                  </a:cxn>
                  <a:cxn ang="0">
                    <a:pos x="T2" y="T3"/>
                  </a:cxn>
                  <a:cxn ang="0">
                    <a:pos x="T4" y="T5"/>
                  </a:cxn>
                  <a:cxn ang="0">
                    <a:pos x="T6" y="T7"/>
                  </a:cxn>
                  <a:cxn ang="0">
                    <a:pos x="T8" y="T9"/>
                  </a:cxn>
                </a:cxnLst>
                <a:rect l="0" t="0" r="r" b="b"/>
                <a:pathLst>
                  <a:path w="5" h="2">
                    <a:moveTo>
                      <a:pt x="5" y="1"/>
                    </a:moveTo>
                    <a:cubicBezTo>
                      <a:pt x="4" y="2"/>
                      <a:pt x="2" y="0"/>
                      <a:pt x="1" y="1"/>
                    </a:cubicBezTo>
                    <a:cubicBezTo>
                      <a:pt x="0" y="1"/>
                      <a:pt x="0" y="1"/>
                      <a:pt x="0" y="1"/>
                    </a:cubicBezTo>
                    <a:cubicBezTo>
                      <a:pt x="1" y="1"/>
                      <a:pt x="2" y="1"/>
                      <a:pt x="2"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4" name="Freeform 2202">
                <a:extLst>
                  <a:ext uri="{FF2B5EF4-FFF2-40B4-BE49-F238E27FC236}">
                    <a16:creationId xmlns:a16="http://schemas.microsoft.com/office/drawing/2014/main" id="{71ECBFBA-50E2-4CD4-ABFD-5332A5A9E386}"/>
                  </a:ext>
                </a:extLst>
              </p:cNvPr>
              <p:cNvSpPr/>
              <p:nvPr/>
            </p:nvSpPr>
            <p:spPr bwMode="auto">
              <a:xfrm>
                <a:off x="3209"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5" name="Freeform 2203">
                <a:extLst>
                  <a:ext uri="{FF2B5EF4-FFF2-40B4-BE49-F238E27FC236}">
                    <a16:creationId xmlns:a16="http://schemas.microsoft.com/office/drawing/2014/main" id="{EF73250C-6EFD-41C7-A570-F624A9389B1A}"/>
                  </a:ext>
                </a:extLst>
              </p:cNvPr>
              <p:cNvSpPr/>
              <p:nvPr/>
            </p:nvSpPr>
            <p:spPr bwMode="auto">
              <a:xfrm>
                <a:off x="3369" y="2227"/>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1"/>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6" name="Freeform 2204">
                <a:extLst>
                  <a:ext uri="{FF2B5EF4-FFF2-40B4-BE49-F238E27FC236}">
                    <a16:creationId xmlns:a16="http://schemas.microsoft.com/office/drawing/2014/main" id="{9ABA6755-97E0-4DD2-B0C3-F2F34865CD17}"/>
                  </a:ext>
                </a:extLst>
              </p:cNvPr>
              <p:cNvSpPr/>
              <p:nvPr/>
            </p:nvSpPr>
            <p:spPr bwMode="auto">
              <a:xfrm>
                <a:off x="3431"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7" name="Freeform 2205">
                <a:extLst>
                  <a:ext uri="{FF2B5EF4-FFF2-40B4-BE49-F238E27FC236}">
                    <a16:creationId xmlns:a16="http://schemas.microsoft.com/office/drawing/2014/main" id="{14768C23-D311-4D95-8353-6F81A3025BB3}"/>
                  </a:ext>
                </a:extLst>
              </p:cNvPr>
              <p:cNvSpPr/>
              <p:nvPr/>
            </p:nvSpPr>
            <p:spPr bwMode="auto">
              <a:xfrm>
                <a:off x="2878" y="2230"/>
                <a:ext cx="24" cy="19"/>
              </a:xfrm>
              <a:custGeom>
                <a:gdLst>
                  <a:gd name="T0" fmla="*/ 7 w 9"/>
                  <a:gd name="T1" fmla="*/ 0 h 7"/>
                  <a:gd name="T2" fmla="*/ 7 w 9"/>
                  <a:gd name="T3" fmla="*/ 0 h 7"/>
                  <a:gd name="T4" fmla="*/ 7 w 9"/>
                  <a:gd name="T5" fmla="*/ 1 h 7"/>
                  <a:gd name="T6" fmla="*/ 9 w 9"/>
                  <a:gd name="T7" fmla="*/ 1 h 7"/>
                  <a:gd name="T8" fmla="*/ 5 w 9"/>
                  <a:gd name="T9" fmla="*/ 3 h 7"/>
                  <a:gd name="T10" fmla="*/ 4 w 9"/>
                  <a:gd name="T11" fmla="*/ 2 h 7"/>
                  <a:gd name="T12" fmla="*/ 3 w 9"/>
                  <a:gd name="T13" fmla="*/ 3 h 7"/>
                  <a:gd name="T14" fmla="*/ 4 w 9"/>
                  <a:gd name="T15" fmla="*/ 4 h 7"/>
                  <a:gd name="T16" fmla="*/ 1 w 9"/>
                  <a:gd name="T17" fmla="*/ 3 h 7"/>
                  <a:gd name="T18" fmla="*/ 4 w 9"/>
                  <a:gd name="T19" fmla="*/ 2 h 7"/>
                  <a:gd name="T20" fmla="*/ 3 w 9"/>
                  <a:gd name="T21" fmla="*/ 1 h 7"/>
                  <a:gd name="T22" fmla="*/ 7 w 9"/>
                  <a:gd name="T23" fmla="*/ 1 h 7"/>
                  <a:gd name="T24" fmla="*/ 6 w 9"/>
                  <a:gd name="T25" fmla="*/ 0 h 7"/>
                  <a:gd name="T26" fmla="*/ 7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7" y="0"/>
                    </a:moveTo>
                    <a:cubicBezTo>
                      <a:pt x="7" y="0"/>
                      <a:pt x="7" y="0"/>
                      <a:pt x="7" y="0"/>
                    </a:cubicBezTo>
                    <a:cubicBezTo>
                      <a:pt x="7" y="1"/>
                      <a:pt x="7" y="1"/>
                      <a:pt x="7" y="1"/>
                    </a:cubicBezTo>
                    <a:cubicBezTo>
                      <a:pt x="9" y="1"/>
                      <a:pt x="9" y="1"/>
                      <a:pt x="9" y="1"/>
                    </a:cubicBezTo>
                    <a:cubicBezTo>
                      <a:pt x="8" y="2"/>
                      <a:pt x="5" y="1"/>
                      <a:pt x="5" y="3"/>
                    </a:cubicBezTo>
                    <a:cubicBezTo>
                      <a:pt x="5" y="3"/>
                      <a:pt x="4" y="3"/>
                      <a:pt x="4" y="2"/>
                    </a:cubicBezTo>
                    <a:cubicBezTo>
                      <a:pt x="4" y="3"/>
                      <a:pt x="3" y="3"/>
                      <a:pt x="3" y="3"/>
                    </a:cubicBezTo>
                    <a:cubicBezTo>
                      <a:pt x="4" y="4"/>
                      <a:pt x="4" y="4"/>
                      <a:pt x="4" y="4"/>
                    </a:cubicBezTo>
                    <a:cubicBezTo>
                      <a:pt x="4" y="3"/>
                      <a:pt x="0" y="7"/>
                      <a:pt x="1" y="3"/>
                    </a:cubicBezTo>
                    <a:cubicBezTo>
                      <a:pt x="2" y="3"/>
                      <a:pt x="4" y="3"/>
                      <a:pt x="4" y="2"/>
                    </a:cubicBezTo>
                    <a:cubicBezTo>
                      <a:pt x="4" y="2"/>
                      <a:pt x="4" y="2"/>
                      <a:pt x="3" y="1"/>
                    </a:cubicBezTo>
                    <a:cubicBezTo>
                      <a:pt x="5" y="2"/>
                      <a:pt x="6"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8" name="Freeform 2206">
                <a:extLst>
                  <a:ext uri="{FF2B5EF4-FFF2-40B4-BE49-F238E27FC236}">
                    <a16:creationId xmlns:a16="http://schemas.microsoft.com/office/drawing/2014/main" id="{4D2911C6-7096-4787-A9CD-4F1FA696AB81}"/>
                  </a:ext>
                </a:extLst>
              </p:cNvPr>
              <p:cNvSpPr/>
              <p:nvPr/>
            </p:nvSpPr>
            <p:spPr bwMode="auto">
              <a:xfrm>
                <a:off x="3201" y="2230"/>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9" name="Freeform 2207">
                <a:extLst>
                  <a:ext uri="{FF2B5EF4-FFF2-40B4-BE49-F238E27FC236}">
                    <a16:creationId xmlns:a16="http://schemas.microsoft.com/office/drawing/2014/main" id="{6A477440-644E-48CF-A113-3DC9425FE03B}"/>
                  </a:ext>
                </a:extLst>
              </p:cNvPr>
              <p:cNvSpPr/>
              <p:nvPr/>
            </p:nvSpPr>
            <p:spPr bwMode="auto">
              <a:xfrm>
                <a:off x="2581" y="2230"/>
                <a:ext cx="22" cy="11"/>
              </a:xfrm>
              <a:custGeom>
                <a:gdLst>
                  <a:gd name="T0" fmla="*/ 8 w 8"/>
                  <a:gd name="T1" fmla="*/ 1 h 4"/>
                  <a:gd name="T2" fmla="*/ 8 w 8"/>
                  <a:gd name="T3" fmla="*/ 2 h 4"/>
                  <a:gd name="T4" fmla="*/ 3 w 8"/>
                  <a:gd name="T5" fmla="*/ 3 h 4"/>
                  <a:gd name="T6" fmla="*/ 3 w 8"/>
                  <a:gd name="T7" fmla="*/ 2 h 4"/>
                  <a:gd name="T8" fmla="*/ 2 w 8"/>
                  <a:gd name="T9" fmla="*/ 2 h 4"/>
                  <a:gd name="T10" fmla="*/ 2 w 8"/>
                  <a:gd name="T11" fmla="*/ 3 h 4"/>
                  <a:gd name="T12" fmla="*/ 1 w 8"/>
                  <a:gd name="T13" fmla="*/ 4 h 4"/>
                  <a:gd name="T14" fmla="*/ 1 w 8"/>
                  <a:gd name="T15" fmla="*/ 3 h 4"/>
                  <a:gd name="T16" fmla="*/ 0 w 8"/>
                  <a:gd name="T17" fmla="*/ 2 h 4"/>
                  <a:gd name="T18" fmla="*/ 4 w 8"/>
                  <a:gd name="T19" fmla="*/ 1 h 4"/>
                  <a:gd name="T20" fmla="*/ 4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2"/>
                      <a:pt x="8" y="2"/>
                      <a:pt x="8" y="2"/>
                    </a:cubicBezTo>
                    <a:cubicBezTo>
                      <a:pt x="6" y="1"/>
                      <a:pt x="4" y="2"/>
                      <a:pt x="3" y="3"/>
                    </a:cubicBezTo>
                    <a:cubicBezTo>
                      <a:pt x="3" y="2"/>
                      <a:pt x="3" y="2"/>
                      <a:pt x="3" y="2"/>
                    </a:cubicBezTo>
                    <a:cubicBezTo>
                      <a:pt x="2" y="2"/>
                      <a:pt x="2" y="2"/>
                      <a:pt x="2" y="2"/>
                    </a:cubicBezTo>
                    <a:cubicBezTo>
                      <a:pt x="2" y="3"/>
                      <a:pt x="2" y="3"/>
                      <a:pt x="2" y="3"/>
                    </a:cubicBezTo>
                    <a:cubicBezTo>
                      <a:pt x="1" y="4"/>
                      <a:pt x="1" y="4"/>
                      <a:pt x="1" y="4"/>
                    </a:cubicBezTo>
                    <a:cubicBezTo>
                      <a:pt x="1" y="3"/>
                      <a:pt x="1" y="3"/>
                      <a:pt x="1" y="3"/>
                    </a:cubicBezTo>
                    <a:cubicBezTo>
                      <a:pt x="1" y="3"/>
                      <a:pt x="0" y="3"/>
                      <a:pt x="0" y="2"/>
                    </a:cubicBezTo>
                    <a:cubicBezTo>
                      <a:pt x="1" y="2"/>
                      <a:pt x="3" y="1"/>
                      <a:pt x="4" y="1"/>
                    </a:cubicBezTo>
                    <a:cubicBezTo>
                      <a:pt x="4" y="0"/>
                      <a:pt x="4" y="0"/>
                      <a:pt x="4" y="0"/>
                    </a:cubicBezTo>
                    <a:cubicBezTo>
                      <a:pt x="6" y="1"/>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0" name="Freeform 2208">
                <a:extLst>
                  <a:ext uri="{FF2B5EF4-FFF2-40B4-BE49-F238E27FC236}">
                    <a16:creationId xmlns:a16="http://schemas.microsoft.com/office/drawing/2014/main" id="{958A8018-250C-49E2-A133-E3C3CB2F7C6A}"/>
                  </a:ext>
                </a:extLst>
              </p:cNvPr>
              <p:cNvSpPr/>
              <p:nvPr/>
            </p:nvSpPr>
            <p:spPr bwMode="auto">
              <a:xfrm>
                <a:off x="3882" y="2230"/>
                <a:ext cx="3" cy="6"/>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1" name="Freeform 2209">
                <a:extLst>
                  <a:ext uri="{FF2B5EF4-FFF2-40B4-BE49-F238E27FC236}">
                    <a16:creationId xmlns:a16="http://schemas.microsoft.com/office/drawing/2014/main" id="{1663D0DE-094B-45BB-8F3B-5DE9A631E77B}"/>
                  </a:ext>
                </a:extLst>
              </p:cNvPr>
              <p:cNvSpPr/>
              <p:nvPr/>
            </p:nvSpPr>
            <p:spPr bwMode="auto">
              <a:xfrm>
                <a:off x="2755" y="2233"/>
                <a:ext cx="24" cy="8"/>
              </a:xfrm>
              <a:custGeom>
                <a:gdLst>
                  <a:gd name="T0" fmla="*/ 7 w 9"/>
                  <a:gd name="T1" fmla="*/ 0 h 3"/>
                  <a:gd name="T2" fmla="*/ 9 w 9"/>
                  <a:gd name="T3" fmla="*/ 0 h 3"/>
                  <a:gd name="T4" fmla="*/ 2 w 9"/>
                  <a:gd name="T5" fmla="*/ 2 h 3"/>
                  <a:gd name="T6" fmla="*/ 2 w 9"/>
                  <a:gd name="T7" fmla="*/ 2 h 3"/>
                  <a:gd name="T8" fmla="*/ 0 w 9"/>
                  <a:gd name="T9" fmla="*/ 2 h 3"/>
                  <a:gd name="T10" fmla="*/ 0 w 9"/>
                  <a:gd name="T11" fmla="*/ 1 h 3"/>
                  <a:gd name="T12" fmla="*/ 1 w 9"/>
                  <a:gd name="T13" fmla="*/ 2 h 3"/>
                  <a:gd name="T14" fmla="*/ 1 w 9"/>
                  <a:gd name="T15" fmla="*/ 0 h 3"/>
                  <a:gd name="T16" fmla="*/ 8 w 9"/>
                  <a:gd name="T17" fmla="*/ 0 h 3"/>
                  <a:gd name="T18" fmla="*/ 7 w 9"/>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7" y="0"/>
                    </a:moveTo>
                    <a:cubicBezTo>
                      <a:pt x="9" y="0"/>
                      <a:pt x="9" y="0"/>
                      <a:pt x="9" y="0"/>
                    </a:cubicBezTo>
                    <a:cubicBezTo>
                      <a:pt x="7" y="3"/>
                      <a:pt x="4" y="2"/>
                      <a:pt x="2" y="2"/>
                    </a:cubicBezTo>
                    <a:cubicBezTo>
                      <a:pt x="2" y="2"/>
                      <a:pt x="2" y="2"/>
                      <a:pt x="2" y="2"/>
                    </a:cubicBezTo>
                    <a:cubicBezTo>
                      <a:pt x="0" y="2"/>
                      <a:pt x="0" y="2"/>
                      <a:pt x="0" y="2"/>
                    </a:cubicBezTo>
                    <a:cubicBezTo>
                      <a:pt x="0" y="1"/>
                      <a:pt x="0" y="1"/>
                      <a:pt x="0" y="1"/>
                    </a:cubicBezTo>
                    <a:cubicBezTo>
                      <a:pt x="1" y="2"/>
                      <a:pt x="1" y="2"/>
                      <a:pt x="1" y="2"/>
                    </a:cubicBezTo>
                    <a:cubicBezTo>
                      <a:pt x="1" y="0"/>
                      <a:pt x="1" y="0"/>
                      <a:pt x="1" y="0"/>
                    </a:cubicBezTo>
                    <a:cubicBezTo>
                      <a:pt x="3" y="0"/>
                      <a:pt x="5" y="0"/>
                      <a:pt x="8"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2" name="Freeform 2210">
                <a:extLst>
                  <a:ext uri="{FF2B5EF4-FFF2-40B4-BE49-F238E27FC236}">
                    <a16:creationId xmlns:a16="http://schemas.microsoft.com/office/drawing/2014/main" id="{DF83ED9D-1F12-4984-844A-18EC9E6A857C}"/>
                  </a:ext>
                </a:extLst>
              </p:cNvPr>
              <p:cNvSpPr/>
              <p:nvPr/>
            </p:nvSpPr>
            <p:spPr bwMode="auto">
              <a:xfrm>
                <a:off x="2856" y="22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3" name="Freeform 2211">
                <a:extLst>
                  <a:ext uri="{FF2B5EF4-FFF2-40B4-BE49-F238E27FC236}">
                    <a16:creationId xmlns:a16="http://schemas.microsoft.com/office/drawing/2014/main" id="{42879C7E-BA72-423B-A9B8-D2C896B960F2}"/>
                  </a:ext>
                </a:extLst>
              </p:cNvPr>
              <p:cNvSpPr/>
              <p:nvPr/>
            </p:nvSpPr>
            <p:spPr bwMode="auto">
              <a:xfrm>
                <a:off x="3840" y="2233"/>
                <a:ext cx="8" cy="8"/>
              </a:xfrm>
              <a:custGeom>
                <a:gdLst>
                  <a:gd name="T0" fmla="*/ 3 w 3"/>
                  <a:gd name="T1" fmla="*/ 0 h 3"/>
                  <a:gd name="T2" fmla="*/ 0 w 3"/>
                  <a:gd name="T3" fmla="*/ 2 h 3"/>
                  <a:gd name="T4" fmla="*/ 3 w 3"/>
                  <a:gd name="T5" fmla="*/ 0 h 3"/>
                </a:gdLst>
                <a:cxnLst>
                  <a:cxn ang="0">
                    <a:pos x="T0" y="T1"/>
                  </a:cxn>
                  <a:cxn ang="0">
                    <a:pos x="T2" y="T3"/>
                  </a:cxn>
                  <a:cxn ang="0">
                    <a:pos x="T4" y="T5"/>
                  </a:cxn>
                </a:cxnLst>
                <a:rect l="0" t="0" r="r" b="b"/>
                <a:pathLst>
                  <a:path w="3" h="3">
                    <a:moveTo>
                      <a:pt x="3" y="0"/>
                    </a:moveTo>
                    <a:cubicBezTo>
                      <a:pt x="3" y="1"/>
                      <a:pt x="2" y="3"/>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4" name="Freeform 2212">
                <a:extLst>
                  <a:ext uri="{FF2B5EF4-FFF2-40B4-BE49-F238E27FC236}">
                    <a16:creationId xmlns:a16="http://schemas.microsoft.com/office/drawing/2014/main" id="{5D59556F-714F-4675-BA3B-1630F19E181A}"/>
                  </a:ext>
                </a:extLst>
              </p:cNvPr>
              <p:cNvSpPr/>
              <p:nvPr/>
            </p:nvSpPr>
            <p:spPr bwMode="auto">
              <a:xfrm>
                <a:off x="2838" y="2233"/>
                <a:ext cx="16" cy="8"/>
              </a:xfrm>
              <a:custGeom>
                <a:gdLst>
                  <a:gd name="T0" fmla="*/ 6 w 6"/>
                  <a:gd name="T1" fmla="*/ 0 h 3"/>
                  <a:gd name="T2" fmla="*/ 4 w 6"/>
                  <a:gd name="T3" fmla="*/ 1 h 3"/>
                  <a:gd name="T4" fmla="*/ 4 w 6"/>
                  <a:gd name="T5" fmla="*/ 2 h 3"/>
                  <a:gd name="T6" fmla="*/ 0 w 6"/>
                  <a:gd name="T7" fmla="*/ 2 h 3"/>
                  <a:gd name="T8" fmla="*/ 2 w 6"/>
                  <a:gd name="T9" fmla="*/ 1 h 3"/>
                  <a:gd name="T10" fmla="*/ 1 w 6"/>
                  <a:gd name="T11" fmla="*/ 1 h 3"/>
                  <a:gd name="T12" fmla="*/ 6 w 6"/>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cubicBezTo>
                      <a:pt x="6" y="0"/>
                      <a:pt x="5" y="2"/>
                      <a:pt x="4" y="1"/>
                    </a:cubicBezTo>
                    <a:cubicBezTo>
                      <a:pt x="4" y="2"/>
                      <a:pt x="4" y="2"/>
                      <a:pt x="4" y="2"/>
                    </a:cubicBezTo>
                    <a:cubicBezTo>
                      <a:pt x="2" y="2"/>
                      <a:pt x="1" y="3"/>
                      <a:pt x="0" y="2"/>
                    </a:cubicBezTo>
                    <a:cubicBezTo>
                      <a:pt x="0" y="1"/>
                      <a:pt x="1" y="2"/>
                      <a:pt x="2" y="1"/>
                    </a:cubicBezTo>
                    <a:cubicBezTo>
                      <a:pt x="1" y="1"/>
                      <a:pt x="1" y="1"/>
                      <a:pt x="1" y="1"/>
                    </a:cubicBezTo>
                    <a:cubicBezTo>
                      <a:pt x="3" y="1"/>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5" name="Freeform 2213">
                <a:extLst>
                  <a:ext uri="{FF2B5EF4-FFF2-40B4-BE49-F238E27FC236}">
                    <a16:creationId xmlns:a16="http://schemas.microsoft.com/office/drawing/2014/main" id="{8DB357DE-AB8A-4886-BD3F-A44734F0E539}"/>
                  </a:ext>
                </a:extLst>
              </p:cNvPr>
              <p:cNvSpPr/>
              <p:nvPr/>
            </p:nvSpPr>
            <p:spPr bwMode="auto">
              <a:xfrm>
                <a:off x="3369" y="2233"/>
                <a:ext cx="6" cy="3"/>
              </a:xfrm>
              <a:custGeom>
                <a:gdLst>
                  <a:gd name="T0" fmla="*/ 1 w 2"/>
                  <a:gd name="T1" fmla="*/ 1 h 1"/>
                  <a:gd name="T2" fmla="*/ 1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1" y="1"/>
                    </a:cubicBezTo>
                    <a:cubicBezTo>
                      <a:pt x="1" y="0"/>
                      <a:pt x="1" y="0"/>
                      <a:pt x="1"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6" name="Freeform 2214">
                <a:extLst>
                  <a:ext uri="{FF2B5EF4-FFF2-40B4-BE49-F238E27FC236}">
                    <a16:creationId xmlns:a16="http://schemas.microsoft.com/office/drawing/2014/main" id="{287AA0D4-EF97-4EB9-B258-B9AE05EDAA0C}"/>
                  </a:ext>
                </a:extLst>
              </p:cNvPr>
              <p:cNvSpPr/>
              <p:nvPr/>
            </p:nvSpPr>
            <p:spPr bwMode="auto">
              <a:xfrm>
                <a:off x="3415" y="2233"/>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6" name="Group 2416">
              <a:extLst>
                <a:ext uri="{FF2B5EF4-FFF2-40B4-BE49-F238E27FC236}">
                  <a16:creationId xmlns:a16="http://schemas.microsoft.com/office/drawing/2014/main" id="{26047B18-E469-4513-9C7E-CF4832C5F441}"/>
                </a:ext>
              </a:extLst>
            </p:cNvPr>
            <p:cNvGrpSpPr/>
            <p:nvPr/>
          </p:nvGrpSpPr>
          <p:grpSpPr>
            <a:xfrm>
              <a:off x="3627438" y="3544888"/>
              <a:ext cx="2509838" cy="131763"/>
              <a:chOff x="2285" y="2233"/>
              <a:chExt cx="1581" cy="83"/>
            </a:xfrm>
          </p:grpSpPr>
          <p:sp>
            <p:nvSpPr>
              <p:cNvPr id="3827" name="Freeform 2216">
                <a:extLst>
                  <a:ext uri="{FF2B5EF4-FFF2-40B4-BE49-F238E27FC236}">
                    <a16:creationId xmlns:a16="http://schemas.microsoft.com/office/drawing/2014/main" id="{109A5690-1C20-4955-A363-13EA103C9CE3}"/>
                  </a:ext>
                </a:extLst>
              </p:cNvPr>
              <p:cNvSpPr/>
              <p:nvPr/>
            </p:nvSpPr>
            <p:spPr bwMode="auto">
              <a:xfrm>
                <a:off x="2560" y="2233"/>
                <a:ext cx="19" cy="5"/>
              </a:xfrm>
              <a:custGeom>
                <a:gdLst>
                  <a:gd name="T0" fmla="*/ 6 w 7"/>
                  <a:gd name="T1" fmla="*/ 0 h 2"/>
                  <a:gd name="T2" fmla="*/ 7 w 7"/>
                  <a:gd name="T3" fmla="*/ 2 h 2"/>
                  <a:gd name="T4" fmla="*/ 2 w 7"/>
                  <a:gd name="T5" fmla="*/ 1 h 2"/>
                  <a:gd name="T6" fmla="*/ 0 w 7"/>
                  <a:gd name="T7" fmla="*/ 1 h 2"/>
                  <a:gd name="T8" fmla="*/ 1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5" y="0"/>
                      <a:pt x="6" y="2"/>
                      <a:pt x="7" y="2"/>
                    </a:cubicBezTo>
                    <a:cubicBezTo>
                      <a:pt x="5" y="2"/>
                      <a:pt x="4" y="1"/>
                      <a:pt x="2" y="1"/>
                    </a:cubicBezTo>
                    <a:cubicBezTo>
                      <a:pt x="2" y="2"/>
                      <a:pt x="1" y="1"/>
                      <a:pt x="0" y="1"/>
                    </a:cubicBezTo>
                    <a:cubicBezTo>
                      <a:pt x="0" y="0"/>
                      <a:pt x="1" y="1"/>
                      <a:pt x="1"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8" name="Freeform 2217">
                <a:extLst>
                  <a:ext uri="{FF2B5EF4-FFF2-40B4-BE49-F238E27FC236}">
                    <a16:creationId xmlns:a16="http://schemas.microsoft.com/office/drawing/2014/main" id="{AFE88231-518A-452E-A36F-2730F29EFE49}"/>
                  </a:ext>
                </a:extLst>
              </p:cNvPr>
              <p:cNvSpPr/>
              <p:nvPr/>
            </p:nvSpPr>
            <p:spPr bwMode="auto">
              <a:xfrm>
                <a:off x="3410" y="2233"/>
                <a:ext cx="2" cy="5"/>
              </a:xfrm>
              <a:custGeom>
                <a:gdLst>
                  <a:gd name="T0" fmla="*/ 0 w 2"/>
                  <a:gd name="T1" fmla="*/ 5 h 5"/>
                  <a:gd name="T2" fmla="*/ 2 w 2"/>
                  <a:gd name="T3" fmla="*/ 0 h 5"/>
                  <a:gd name="T4" fmla="*/ 2 w 2"/>
                  <a:gd name="T5" fmla="*/ 5 h 5"/>
                  <a:gd name="T6" fmla="*/ 0 w 2"/>
                  <a:gd name="T7" fmla="*/ 5 h 5"/>
                </a:gdLst>
                <a:cxnLst>
                  <a:cxn ang="0">
                    <a:pos x="T0" y="T1"/>
                  </a:cxn>
                  <a:cxn ang="0">
                    <a:pos x="T2" y="T3"/>
                  </a:cxn>
                  <a:cxn ang="0">
                    <a:pos x="T4" y="T5"/>
                  </a:cxn>
                  <a:cxn ang="0">
                    <a:pos x="T6" y="T7"/>
                  </a:cxn>
                </a:cxnLst>
                <a:rect l="0" t="0" r="r" b="b"/>
                <a:pathLst>
                  <a:path w="2" h="5">
                    <a:moveTo>
                      <a:pt x="0" y="5"/>
                    </a:moveTo>
                    <a:lnTo>
                      <a:pt x="2" y="0"/>
                    </a:lnTo>
                    <a:lnTo>
                      <a:pt x="2"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9" name="Freeform 2218">
                <a:extLst>
                  <a:ext uri="{FF2B5EF4-FFF2-40B4-BE49-F238E27FC236}">
                    <a16:creationId xmlns:a16="http://schemas.microsoft.com/office/drawing/2014/main" id="{2CCBBAFB-CD05-401E-B47B-A756B73A3F0C}"/>
                  </a:ext>
                </a:extLst>
              </p:cNvPr>
              <p:cNvSpPr/>
              <p:nvPr/>
            </p:nvSpPr>
            <p:spPr bwMode="auto">
              <a:xfrm>
                <a:off x="2739" y="2233"/>
                <a:ext cx="16" cy="11"/>
              </a:xfrm>
              <a:custGeom>
                <a:gdLst>
                  <a:gd name="T0" fmla="*/ 5 w 6"/>
                  <a:gd name="T1" fmla="*/ 2 h 4"/>
                  <a:gd name="T2" fmla="*/ 4 w 6"/>
                  <a:gd name="T3" fmla="*/ 3 h 4"/>
                  <a:gd name="T4" fmla="*/ 3 w 6"/>
                  <a:gd name="T5" fmla="*/ 3 h 4"/>
                  <a:gd name="T6" fmla="*/ 3 w 6"/>
                  <a:gd name="T7" fmla="*/ 4 h 4"/>
                  <a:gd name="T8" fmla="*/ 2 w 6"/>
                  <a:gd name="T9" fmla="*/ 3 h 4"/>
                  <a:gd name="T10" fmla="*/ 2 w 6"/>
                  <a:gd name="T11" fmla="*/ 1 h 4"/>
                  <a:gd name="T12" fmla="*/ 5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cubicBezTo>
                      <a:pt x="5" y="3"/>
                      <a:pt x="5" y="3"/>
                      <a:pt x="4" y="3"/>
                    </a:cubicBezTo>
                    <a:cubicBezTo>
                      <a:pt x="3" y="3"/>
                      <a:pt x="3" y="3"/>
                      <a:pt x="3" y="3"/>
                    </a:cubicBezTo>
                    <a:cubicBezTo>
                      <a:pt x="3" y="4"/>
                      <a:pt x="3" y="4"/>
                      <a:pt x="3" y="4"/>
                    </a:cubicBezTo>
                    <a:cubicBezTo>
                      <a:pt x="3" y="4"/>
                      <a:pt x="3" y="3"/>
                      <a:pt x="2" y="3"/>
                    </a:cubicBezTo>
                    <a:cubicBezTo>
                      <a:pt x="2" y="2"/>
                      <a:pt x="0" y="1"/>
                      <a:pt x="2" y="1"/>
                    </a:cubicBezTo>
                    <a:cubicBezTo>
                      <a:pt x="3" y="1"/>
                      <a:pt x="6"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0" name="Freeform 2219">
                <a:extLst>
                  <a:ext uri="{FF2B5EF4-FFF2-40B4-BE49-F238E27FC236}">
                    <a16:creationId xmlns:a16="http://schemas.microsoft.com/office/drawing/2014/main" id="{9401F387-928C-4AD5-988E-C5186E24BC82}"/>
                  </a:ext>
                </a:extLst>
              </p:cNvPr>
              <p:cNvSpPr/>
              <p:nvPr/>
            </p:nvSpPr>
            <p:spPr bwMode="auto">
              <a:xfrm>
                <a:off x="2907" y="2233"/>
                <a:ext cx="131" cy="27"/>
              </a:xfrm>
              <a:custGeom>
                <a:gdLst>
                  <a:gd name="T0" fmla="*/ 34 w 49"/>
                  <a:gd name="T1" fmla="*/ 3 h 10"/>
                  <a:gd name="T2" fmla="*/ 40 w 49"/>
                  <a:gd name="T3" fmla="*/ 2 h 10"/>
                  <a:gd name="T4" fmla="*/ 41 w 49"/>
                  <a:gd name="T5" fmla="*/ 2 h 10"/>
                  <a:gd name="T6" fmla="*/ 41 w 49"/>
                  <a:gd name="T7" fmla="*/ 1 h 10"/>
                  <a:gd name="T8" fmla="*/ 43 w 49"/>
                  <a:gd name="T9" fmla="*/ 1 h 10"/>
                  <a:gd name="T10" fmla="*/ 43 w 49"/>
                  <a:gd name="T11" fmla="*/ 2 h 10"/>
                  <a:gd name="T12" fmla="*/ 43 w 49"/>
                  <a:gd name="T13" fmla="*/ 2 h 10"/>
                  <a:gd name="T14" fmla="*/ 45 w 49"/>
                  <a:gd name="T15" fmla="*/ 1 h 10"/>
                  <a:gd name="T16" fmla="*/ 49 w 49"/>
                  <a:gd name="T17" fmla="*/ 1 h 10"/>
                  <a:gd name="T18" fmla="*/ 48 w 49"/>
                  <a:gd name="T19" fmla="*/ 3 h 10"/>
                  <a:gd name="T20" fmla="*/ 46 w 49"/>
                  <a:gd name="T21" fmla="*/ 3 h 10"/>
                  <a:gd name="T22" fmla="*/ 46 w 49"/>
                  <a:gd name="T23" fmla="*/ 2 h 10"/>
                  <a:gd name="T24" fmla="*/ 45 w 49"/>
                  <a:gd name="T25" fmla="*/ 2 h 10"/>
                  <a:gd name="T26" fmla="*/ 37 w 49"/>
                  <a:gd name="T27" fmla="*/ 5 h 10"/>
                  <a:gd name="T28" fmla="*/ 34 w 49"/>
                  <a:gd name="T29" fmla="*/ 5 h 10"/>
                  <a:gd name="T30" fmla="*/ 32 w 49"/>
                  <a:gd name="T31" fmla="*/ 5 h 10"/>
                  <a:gd name="T32" fmla="*/ 34 w 49"/>
                  <a:gd name="T33" fmla="*/ 3 h 10"/>
                  <a:gd name="T34" fmla="*/ 32 w 49"/>
                  <a:gd name="T35" fmla="*/ 2 h 10"/>
                  <a:gd name="T36" fmla="*/ 30 w 49"/>
                  <a:gd name="T37" fmla="*/ 3 h 10"/>
                  <a:gd name="T38" fmla="*/ 31 w 49"/>
                  <a:gd name="T39" fmla="*/ 4 h 10"/>
                  <a:gd name="T40" fmla="*/ 31 w 49"/>
                  <a:gd name="T41" fmla="*/ 3 h 10"/>
                  <a:gd name="T42" fmla="*/ 29 w 49"/>
                  <a:gd name="T43" fmla="*/ 6 h 10"/>
                  <a:gd name="T44" fmla="*/ 29 w 49"/>
                  <a:gd name="T45" fmla="*/ 5 h 10"/>
                  <a:gd name="T46" fmla="*/ 30 w 49"/>
                  <a:gd name="T47" fmla="*/ 5 h 10"/>
                  <a:gd name="T48" fmla="*/ 26 w 49"/>
                  <a:gd name="T49" fmla="*/ 4 h 10"/>
                  <a:gd name="T50" fmla="*/ 26 w 49"/>
                  <a:gd name="T51" fmla="*/ 5 h 10"/>
                  <a:gd name="T52" fmla="*/ 28 w 49"/>
                  <a:gd name="T53" fmla="*/ 5 h 10"/>
                  <a:gd name="T54" fmla="*/ 22 w 49"/>
                  <a:gd name="T55" fmla="*/ 7 h 10"/>
                  <a:gd name="T56" fmla="*/ 19 w 49"/>
                  <a:gd name="T57" fmla="*/ 7 h 10"/>
                  <a:gd name="T58" fmla="*/ 14 w 49"/>
                  <a:gd name="T59" fmla="*/ 8 h 10"/>
                  <a:gd name="T60" fmla="*/ 7 w 49"/>
                  <a:gd name="T61" fmla="*/ 9 h 10"/>
                  <a:gd name="T62" fmla="*/ 7 w 49"/>
                  <a:gd name="T63" fmla="*/ 8 h 10"/>
                  <a:gd name="T64" fmla="*/ 7 w 49"/>
                  <a:gd name="T65" fmla="*/ 8 h 10"/>
                  <a:gd name="T66" fmla="*/ 6 w 49"/>
                  <a:gd name="T67" fmla="*/ 9 h 10"/>
                  <a:gd name="T68" fmla="*/ 0 w 49"/>
                  <a:gd name="T69" fmla="*/ 10 h 10"/>
                  <a:gd name="T70" fmla="*/ 2 w 49"/>
                  <a:gd name="T71" fmla="*/ 7 h 10"/>
                  <a:gd name="T72" fmla="*/ 2 w 49"/>
                  <a:gd name="T73" fmla="*/ 9 h 10"/>
                  <a:gd name="T74" fmla="*/ 3 w 49"/>
                  <a:gd name="T75" fmla="*/ 8 h 10"/>
                  <a:gd name="T76" fmla="*/ 3 w 49"/>
                  <a:gd name="T77" fmla="*/ 7 h 10"/>
                  <a:gd name="T78" fmla="*/ 3 w 49"/>
                  <a:gd name="T79" fmla="*/ 5 h 10"/>
                  <a:gd name="T80" fmla="*/ 4 w 49"/>
                  <a:gd name="T81" fmla="*/ 6 h 10"/>
                  <a:gd name="T82" fmla="*/ 6 w 49"/>
                  <a:gd name="T83" fmla="*/ 7 h 10"/>
                  <a:gd name="T84" fmla="*/ 5 w 49"/>
                  <a:gd name="T85" fmla="*/ 7 h 10"/>
                  <a:gd name="T86" fmla="*/ 8 w 49"/>
                  <a:gd name="T87" fmla="*/ 7 h 10"/>
                  <a:gd name="T88" fmla="*/ 14 w 49"/>
                  <a:gd name="T89" fmla="*/ 6 h 10"/>
                  <a:gd name="T90" fmla="*/ 12 w 49"/>
                  <a:gd name="T91" fmla="*/ 6 h 10"/>
                  <a:gd name="T92" fmla="*/ 14 w 49"/>
                  <a:gd name="T93" fmla="*/ 5 h 10"/>
                  <a:gd name="T94" fmla="*/ 17 w 49"/>
                  <a:gd name="T95" fmla="*/ 6 h 10"/>
                  <a:gd name="T96" fmla="*/ 17 w 49"/>
                  <a:gd name="T97" fmla="*/ 6 h 10"/>
                  <a:gd name="T98" fmla="*/ 19 w 49"/>
                  <a:gd name="T99" fmla="*/ 7 h 10"/>
                  <a:gd name="T100" fmla="*/ 24 w 49"/>
                  <a:gd name="T101" fmla="*/ 6 h 10"/>
                  <a:gd name="T102" fmla="*/ 25 w 49"/>
                  <a:gd name="T103" fmla="*/ 5 h 10"/>
                  <a:gd name="T104" fmla="*/ 25 w 49"/>
                  <a:gd name="T105" fmla="*/ 4 h 10"/>
                  <a:gd name="T106" fmla="*/ 30 w 49"/>
                  <a:gd name="T107" fmla="*/ 2 h 10"/>
                  <a:gd name="T108" fmla="*/ 35 w 49"/>
                  <a:gd name="T109" fmla="*/ 1 h 10"/>
                  <a:gd name="T110" fmla="*/ 34 w 49"/>
                  <a:gd name="T111"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10">
                    <a:moveTo>
                      <a:pt x="34" y="3"/>
                    </a:moveTo>
                    <a:cubicBezTo>
                      <a:pt x="36" y="2"/>
                      <a:pt x="38" y="4"/>
                      <a:pt x="40" y="2"/>
                    </a:cubicBezTo>
                    <a:cubicBezTo>
                      <a:pt x="40" y="2"/>
                      <a:pt x="41" y="3"/>
                      <a:pt x="41" y="2"/>
                    </a:cubicBezTo>
                    <a:cubicBezTo>
                      <a:pt x="41" y="1"/>
                      <a:pt x="41" y="1"/>
                      <a:pt x="41" y="1"/>
                    </a:cubicBezTo>
                    <a:cubicBezTo>
                      <a:pt x="42" y="2"/>
                      <a:pt x="42" y="0"/>
                      <a:pt x="43" y="1"/>
                    </a:cubicBezTo>
                    <a:cubicBezTo>
                      <a:pt x="43" y="1"/>
                      <a:pt x="43" y="2"/>
                      <a:pt x="43" y="2"/>
                    </a:cubicBezTo>
                    <a:cubicBezTo>
                      <a:pt x="43" y="2"/>
                      <a:pt x="43" y="2"/>
                      <a:pt x="43" y="2"/>
                    </a:cubicBezTo>
                    <a:cubicBezTo>
                      <a:pt x="45" y="1"/>
                      <a:pt x="45" y="1"/>
                      <a:pt x="45" y="1"/>
                    </a:cubicBezTo>
                    <a:cubicBezTo>
                      <a:pt x="46" y="1"/>
                      <a:pt x="47" y="2"/>
                      <a:pt x="49" y="1"/>
                    </a:cubicBezTo>
                    <a:cubicBezTo>
                      <a:pt x="49" y="2"/>
                      <a:pt x="47" y="2"/>
                      <a:pt x="48" y="3"/>
                    </a:cubicBezTo>
                    <a:cubicBezTo>
                      <a:pt x="46" y="3"/>
                      <a:pt x="46" y="3"/>
                      <a:pt x="46" y="3"/>
                    </a:cubicBezTo>
                    <a:cubicBezTo>
                      <a:pt x="46" y="2"/>
                      <a:pt x="46" y="2"/>
                      <a:pt x="46" y="2"/>
                    </a:cubicBezTo>
                    <a:cubicBezTo>
                      <a:pt x="45" y="2"/>
                      <a:pt x="45" y="2"/>
                      <a:pt x="45" y="2"/>
                    </a:cubicBezTo>
                    <a:cubicBezTo>
                      <a:pt x="45" y="5"/>
                      <a:pt x="39" y="3"/>
                      <a:pt x="37" y="5"/>
                    </a:cubicBezTo>
                    <a:cubicBezTo>
                      <a:pt x="36" y="4"/>
                      <a:pt x="35" y="5"/>
                      <a:pt x="34" y="5"/>
                    </a:cubicBezTo>
                    <a:cubicBezTo>
                      <a:pt x="33" y="6"/>
                      <a:pt x="32" y="5"/>
                      <a:pt x="32" y="5"/>
                    </a:cubicBezTo>
                    <a:cubicBezTo>
                      <a:pt x="32" y="4"/>
                      <a:pt x="33" y="4"/>
                      <a:pt x="34" y="3"/>
                    </a:cubicBezTo>
                    <a:cubicBezTo>
                      <a:pt x="33" y="3"/>
                      <a:pt x="34" y="2"/>
                      <a:pt x="32" y="2"/>
                    </a:cubicBezTo>
                    <a:cubicBezTo>
                      <a:pt x="31" y="2"/>
                      <a:pt x="31" y="4"/>
                      <a:pt x="30" y="3"/>
                    </a:cubicBezTo>
                    <a:cubicBezTo>
                      <a:pt x="31" y="4"/>
                      <a:pt x="31" y="4"/>
                      <a:pt x="31" y="4"/>
                    </a:cubicBezTo>
                    <a:cubicBezTo>
                      <a:pt x="31" y="3"/>
                      <a:pt x="31" y="3"/>
                      <a:pt x="31" y="3"/>
                    </a:cubicBezTo>
                    <a:cubicBezTo>
                      <a:pt x="29" y="6"/>
                      <a:pt x="29" y="6"/>
                      <a:pt x="29" y="6"/>
                    </a:cubicBezTo>
                    <a:cubicBezTo>
                      <a:pt x="29" y="5"/>
                      <a:pt x="29" y="5"/>
                      <a:pt x="29" y="5"/>
                    </a:cubicBezTo>
                    <a:cubicBezTo>
                      <a:pt x="27" y="5"/>
                      <a:pt x="30" y="5"/>
                      <a:pt x="30" y="5"/>
                    </a:cubicBezTo>
                    <a:cubicBezTo>
                      <a:pt x="29" y="3"/>
                      <a:pt x="27" y="5"/>
                      <a:pt x="26" y="4"/>
                    </a:cubicBezTo>
                    <a:cubicBezTo>
                      <a:pt x="26" y="5"/>
                      <a:pt x="26" y="5"/>
                      <a:pt x="26" y="5"/>
                    </a:cubicBezTo>
                    <a:cubicBezTo>
                      <a:pt x="26" y="5"/>
                      <a:pt x="27" y="6"/>
                      <a:pt x="28" y="5"/>
                    </a:cubicBezTo>
                    <a:cubicBezTo>
                      <a:pt x="26" y="8"/>
                      <a:pt x="24" y="5"/>
                      <a:pt x="22" y="7"/>
                    </a:cubicBezTo>
                    <a:cubicBezTo>
                      <a:pt x="21" y="6"/>
                      <a:pt x="20" y="7"/>
                      <a:pt x="19" y="7"/>
                    </a:cubicBezTo>
                    <a:cubicBezTo>
                      <a:pt x="18" y="7"/>
                      <a:pt x="16" y="8"/>
                      <a:pt x="14" y="8"/>
                    </a:cubicBezTo>
                    <a:cubicBezTo>
                      <a:pt x="11" y="7"/>
                      <a:pt x="9" y="9"/>
                      <a:pt x="7" y="9"/>
                    </a:cubicBezTo>
                    <a:cubicBezTo>
                      <a:pt x="7" y="8"/>
                      <a:pt x="7" y="8"/>
                      <a:pt x="7" y="8"/>
                    </a:cubicBezTo>
                    <a:cubicBezTo>
                      <a:pt x="7" y="8"/>
                      <a:pt x="7" y="8"/>
                      <a:pt x="7" y="8"/>
                    </a:cubicBezTo>
                    <a:cubicBezTo>
                      <a:pt x="6" y="9"/>
                      <a:pt x="6" y="9"/>
                      <a:pt x="6" y="9"/>
                    </a:cubicBezTo>
                    <a:cubicBezTo>
                      <a:pt x="4" y="9"/>
                      <a:pt x="2" y="9"/>
                      <a:pt x="0" y="10"/>
                    </a:cubicBezTo>
                    <a:cubicBezTo>
                      <a:pt x="0" y="8"/>
                      <a:pt x="2" y="9"/>
                      <a:pt x="2" y="7"/>
                    </a:cubicBezTo>
                    <a:cubicBezTo>
                      <a:pt x="2" y="7"/>
                      <a:pt x="1" y="9"/>
                      <a:pt x="2" y="9"/>
                    </a:cubicBezTo>
                    <a:cubicBezTo>
                      <a:pt x="3" y="8"/>
                      <a:pt x="3" y="8"/>
                      <a:pt x="3" y="8"/>
                    </a:cubicBezTo>
                    <a:cubicBezTo>
                      <a:pt x="3" y="7"/>
                      <a:pt x="3" y="7"/>
                      <a:pt x="3" y="7"/>
                    </a:cubicBezTo>
                    <a:cubicBezTo>
                      <a:pt x="4" y="7"/>
                      <a:pt x="2" y="6"/>
                      <a:pt x="3" y="5"/>
                    </a:cubicBezTo>
                    <a:cubicBezTo>
                      <a:pt x="4" y="5"/>
                      <a:pt x="3" y="7"/>
                      <a:pt x="4" y="6"/>
                    </a:cubicBezTo>
                    <a:cubicBezTo>
                      <a:pt x="4" y="7"/>
                      <a:pt x="6" y="7"/>
                      <a:pt x="6" y="7"/>
                    </a:cubicBezTo>
                    <a:cubicBezTo>
                      <a:pt x="5" y="7"/>
                      <a:pt x="5" y="7"/>
                      <a:pt x="5" y="7"/>
                    </a:cubicBezTo>
                    <a:cubicBezTo>
                      <a:pt x="6" y="9"/>
                      <a:pt x="7" y="7"/>
                      <a:pt x="8" y="7"/>
                    </a:cubicBezTo>
                    <a:cubicBezTo>
                      <a:pt x="10" y="8"/>
                      <a:pt x="11" y="7"/>
                      <a:pt x="14" y="6"/>
                    </a:cubicBezTo>
                    <a:cubicBezTo>
                      <a:pt x="13" y="6"/>
                      <a:pt x="13" y="5"/>
                      <a:pt x="12" y="6"/>
                    </a:cubicBezTo>
                    <a:cubicBezTo>
                      <a:pt x="13" y="6"/>
                      <a:pt x="13" y="5"/>
                      <a:pt x="14" y="5"/>
                    </a:cubicBezTo>
                    <a:cubicBezTo>
                      <a:pt x="15" y="5"/>
                      <a:pt x="16" y="7"/>
                      <a:pt x="17" y="6"/>
                    </a:cubicBezTo>
                    <a:cubicBezTo>
                      <a:pt x="17" y="6"/>
                      <a:pt x="17" y="6"/>
                      <a:pt x="17" y="6"/>
                    </a:cubicBezTo>
                    <a:cubicBezTo>
                      <a:pt x="19" y="7"/>
                      <a:pt x="19" y="7"/>
                      <a:pt x="19" y="7"/>
                    </a:cubicBezTo>
                    <a:cubicBezTo>
                      <a:pt x="21" y="6"/>
                      <a:pt x="22" y="4"/>
                      <a:pt x="24" y="6"/>
                    </a:cubicBezTo>
                    <a:cubicBezTo>
                      <a:pt x="24" y="5"/>
                      <a:pt x="25" y="5"/>
                      <a:pt x="25" y="5"/>
                    </a:cubicBezTo>
                    <a:cubicBezTo>
                      <a:pt x="25" y="5"/>
                      <a:pt x="25" y="4"/>
                      <a:pt x="25" y="4"/>
                    </a:cubicBezTo>
                    <a:cubicBezTo>
                      <a:pt x="27" y="5"/>
                      <a:pt x="28" y="2"/>
                      <a:pt x="30" y="2"/>
                    </a:cubicBezTo>
                    <a:cubicBezTo>
                      <a:pt x="31" y="2"/>
                      <a:pt x="33" y="0"/>
                      <a:pt x="35" y="1"/>
                    </a:cubicBezTo>
                    <a:lnTo>
                      <a:pt x="3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1" name="Freeform 2220">
                <a:extLst>
                  <a:ext uri="{FF2B5EF4-FFF2-40B4-BE49-F238E27FC236}">
                    <a16:creationId xmlns:a16="http://schemas.microsoft.com/office/drawing/2014/main" id="{8C05F53C-8A6E-44A4-9AEE-2C9095681E5B}"/>
                  </a:ext>
                </a:extLst>
              </p:cNvPr>
              <p:cNvSpPr/>
              <p:nvPr/>
            </p:nvSpPr>
            <p:spPr bwMode="auto">
              <a:xfrm>
                <a:off x="3295" y="2233"/>
                <a:ext cx="74" cy="40"/>
              </a:xfrm>
              <a:custGeom>
                <a:gdLst>
                  <a:gd name="T0" fmla="*/ 25 w 28"/>
                  <a:gd name="T1" fmla="*/ 1 h 15"/>
                  <a:gd name="T2" fmla="*/ 23 w 28"/>
                  <a:gd name="T3" fmla="*/ 3 h 15"/>
                  <a:gd name="T4" fmla="*/ 26 w 28"/>
                  <a:gd name="T5" fmla="*/ 1 h 15"/>
                  <a:gd name="T6" fmla="*/ 28 w 28"/>
                  <a:gd name="T7" fmla="*/ 3 h 15"/>
                  <a:gd name="T8" fmla="*/ 20 w 28"/>
                  <a:gd name="T9" fmla="*/ 5 h 15"/>
                  <a:gd name="T10" fmla="*/ 20 w 28"/>
                  <a:gd name="T11" fmla="*/ 7 h 15"/>
                  <a:gd name="T12" fmla="*/ 25 w 28"/>
                  <a:gd name="T13" fmla="*/ 5 h 15"/>
                  <a:gd name="T14" fmla="*/ 21 w 28"/>
                  <a:gd name="T15" fmla="*/ 10 h 15"/>
                  <a:gd name="T16" fmla="*/ 22 w 28"/>
                  <a:gd name="T17" fmla="*/ 10 h 15"/>
                  <a:gd name="T18" fmla="*/ 19 w 28"/>
                  <a:gd name="T19" fmla="*/ 11 h 15"/>
                  <a:gd name="T20" fmla="*/ 19 w 28"/>
                  <a:gd name="T21" fmla="*/ 10 h 15"/>
                  <a:gd name="T22" fmla="*/ 21 w 28"/>
                  <a:gd name="T23" fmla="*/ 9 h 15"/>
                  <a:gd name="T24" fmla="*/ 16 w 28"/>
                  <a:gd name="T25" fmla="*/ 9 h 15"/>
                  <a:gd name="T26" fmla="*/ 16 w 28"/>
                  <a:gd name="T27" fmla="*/ 10 h 15"/>
                  <a:gd name="T28" fmla="*/ 14 w 28"/>
                  <a:gd name="T29" fmla="*/ 11 h 15"/>
                  <a:gd name="T30" fmla="*/ 15 w 28"/>
                  <a:gd name="T31" fmla="*/ 13 h 15"/>
                  <a:gd name="T32" fmla="*/ 14 w 28"/>
                  <a:gd name="T33" fmla="*/ 13 h 15"/>
                  <a:gd name="T34" fmla="*/ 15 w 28"/>
                  <a:gd name="T35" fmla="*/ 13 h 15"/>
                  <a:gd name="T36" fmla="*/ 14 w 28"/>
                  <a:gd name="T37" fmla="*/ 14 h 15"/>
                  <a:gd name="T38" fmla="*/ 14 w 28"/>
                  <a:gd name="T39" fmla="*/ 14 h 15"/>
                  <a:gd name="T40" fmla="*/ 12 w 28"/>
                  <a:gd name="T41" fmla="*/ 13 h 15"/>
                  <a:gd name="T42" fmla="*/ 12 w 28"/>
                  <a:gd name="T43" fmla="*/ 14 h 15"/>
                  <a:gd name="T44" fmla="*/ 12 w 28"/>
                  <a:gd name="T45" fmla="*/ 12 h 15"/>
                  <a:gd name="T46" fmla="*/ 12 w 28"/>
                  <a:gd name="T47" fmla="*/ 13 h 15"/>
                  <a:gd name="T48" fmla="*/ 15 w 28"/>
                  <a:gd name="T49" fmla="*/ 10 h 15"/>
                  <a:gd name="T50" fmla="*/ 15 w 28"/>
                  <a:gd name="T51" fmla="*/ 9 h 15"/>
                  <a:gd name="T52" fmla="*/ 6 w 28"/>
                  <a:gd name="T53" fmla="*/ 9 h 15"/>
                  <a:gd name="T54" fmla="*/ 5 w 28"/>
                  <a:gd name="T55" fmla="*/ 10 h 15"/>
                  <a:gd name="T56" fmla="*/ 7 w 28"/>
                  <a:gd name="T57" fmla="*/ 11 h 15"/>
                  <a:gd name="T58" fmla="*/ 6 w 28"/>
                  <a:gd name="T59" fmla="*/ 11 h 15"/>
                  <a:gd name="T60" fmla="*/ 5 w 28"/>
                  <a:gd name="T61" fmla="*/ 11 h 15"/>
                  <a:gd name="T62" fmla="*/ 3 w 28"/>
                  <a:gd name="T63" fmla="*/ 13 h 15"/>
                  <a:gd name="T64" fmla="*/ 1 w 28"/>
                  <a:gd name="T65" fmla="*/ 14 h 15"/>
                  <a:gd name="T66" fmla="*/ 2 w 28"/>
                  <a:gd name="T67" fmla="*/ 12 h 15"/>
                  <a:gd name="T68" fmla="*/ 1 w 28"/>
                  <a:gd name="T69" fmla="*/ 12 h 15"/>
                  <a:gd name="T70" fmla="*/ 3 w 28"/>
                  <a:gd name="T71" fmla="*/ 9 h 15"/>
                  <a:gd name="T72" fmla="*/ 4 w 28"/>
                  <a:gd name="T73" fmla="*/ 10 h 15"/>
                  <a:gd name="T74" fmla="*/ 5 w 28"/>
                  <a:gd name="T75" fmla="*/ 6 h 15"/>
                  <a:gd name="T76" fmla="*/ 7 w 28"/>
                  <a:gd name="T77" fmla="*/ 7 h 15"/>
                  <a:gd name="T78" fmla="*/ 7 w 28"/>
                  <a:gd name="T79" fmla="*/ 7 h 15"/>
                  <a:gd name="T80" fmla="*/ 10 w 28"/>
                  <a:gd name="T81" fmla="*/ 5 h 15"/>
                  <a:gd name="T82" fmla="*/ 9 w 28"/>
                  <a:gd name="T83" fmla="*/ 5 h 15"/>
                  <a:gd name="T84" fmla="*/ 8 w 28"/>
                  <a:gd name="T85" fmla="*/ 5 h 15"/>
                  <a:gd name="T86" fmla="*/ 10 w 28"/>
                  <a:gd name="T87" fmla="*/ 5 h 15"/>
                  <a:gd name="T88" fmla="*/ 10 w 28"/>
                  <a:gd name="T89" fmla="*/ 5 h 15"/>
                  <a:gd name="T90" fmla="*/ 14 w 28"/>
                  <a:gd name="T91" fmla="*/ 3 h 15"/>
                  <a:gd name="T92" fmla="*/ 15 w 28"/>
                  <a:gd name="T93" fmla="*/ 3 h 15"/>
                  <a:gd name="T94" fmla="*/ 13 w 28"/>
                  <a:gd name="T95" fmla="*/ 4 h 15"/>
                  <a:gd name="T96" fmla="*/ 15 w 28"/>
                  <a:gd name="T97" fmla="*/ 4 h 15"/>
                  <a:gd name="T98" fmla="*/ 15 w 28"/>
                  <a:gd name="T99" fmla="*/ 4 h 15"/>
                  <a:gd name="T100" fmla="*/ 15 w 28"/>
                  <a:gd name="T101" fmla="*/ 3 h 15"/>
                  <a:gd name="T102" fmla="*/ 17 w 28"/>
                  <a:gd name="T103" fmla="*/ 5 h 15"/>
                  <a:gd name="T104" fmla="*/ 16 w 28"/>
                  <a:gd name="T105" fmla="*/ 5 h 15"/>
                  <a:gd name="T106" fmla="*/ 12 w 28"/>
                  <a:gd name="T107" fmla="*/ 7 h 15"/>
                  <a:gd name="T108" fmla="*/ 11 w 28"/>
                  <a:gd name="T109" fmla="*/ 7 h 15"/>
                  <a:gd name="T110" fmla="*/ 10 w 28"/>
                  <a:gd name="T111" fmla="*/ 8 h 15"/>
                  <a:gd name="T112" fmla="*/ 15 w 28"/>
                  <a:gd name="T113" fmla="*/ 8 h 15"/>
                  <a:gd name="T114" fmla="*/ 19 w 28"/>
                  <a:gd name="T115" fmla="*/ 5 h 15"/>
                  <a:gd name="T116" fmla="*/ 19 w 28"/>
                  <a:gd name="T117" fmla="*/ 2 h 15"/>
                  <a:gd name="T118" fmla="*/ 23 w 28"/>
                  <a:gd name="T119" fmla="*/ 1 h 15"/>
                  <a:gd name="T120" fmla="*/ 25 w 28"/>
                  <a:gd name="T121"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5">
                    <a:moveTo>
                      <a:pt x="25" y="1"/>
                    </a:moveTo>
                    <a:cubicBezTo>
                      <a:pt x="24" y="2"/>
                      <a:pt x="23" y="2"/>
                      <a:pt x="23" y="3"/>
                    </a:cubicBezTo>
                    <a:cubicBezTo>
                      <a:pt x="25" y="5"/>
                      <a:pt x="25" y="1"/>
                      <a:pt x="26" y="1"/>
                    </a:cubicBezTo>
                    <a:cubicBezTo>
                      <a:pt x="26" y="2"/>
                      <a:pt x="27" y="3"/>
                      <a:pt x="28" y="3"/>
                    </a:cubicBezTo>
                    <a:cubicBezTo>
                      <a:pt x="25" y="4"/>
                      <a:pt x="23" y="6"/>
                      <a:pt x="20" y="5"/>
                    </a:cubicBezTo>
                    <a:cubicBezTo>
                      <a:pt x="20" y="5"/>
                      <a:pt x="18" y="7"/>
                      <a:pt x="20" y="7"/>
                    </a:cubicBezTo>
                    <a:cubicBezTo>
                      <a:pt x="22" y="5"/>
                      <a:pt x="24" y="7"/>
                      <a:pt x="25" y="5"/>
                    </a:cubicBezTo>
                    <a:cubicBezTo>
                      <a:pt x="26" y="8"/>
                      <a:pt x="22" y="7"/>
                      <a:pt x="21" y="10"/>
                    </a:cubicBezTo>
                    <a:cubicBezTo>
                      <a:pt x="22" y="10"/>
                      <a:pt x="22" y="10"/>
                      <a:pt x="22" y="10"/>
                    </a:cubicBezTo>
                    <a:cubicBezTo>
                      <a:pt x="21" y="11"/>
                      <a:pt x="20" y="10"/>
                      <a:pt x="19" y="11"/>
                    </a:cubicBezTo>
                    <a:cubicBezTo>
                      <a:pt x="19" y="10"/>
                      <a:pt x="19" y="10"/>
                      <a:pt x="19" y="10"/>
                    </a:cubicBezTo>
                    <a:cubicBezTo>
                      <a:pt x="20" y="11"/>
                      <a:pt x="20" y="9"/>
                      <a:pt x="21" y="9"/>
                    </a:cubicBezTo>
                    <a:cubicBezTo>
                      <a:pt x="20" y="6"/>
                      <a:pt x="18" y="9"/>
                      <a:pt x="16" y="9"/>
                    </a:cubicBezTo>
                    <a:cubicBezTo>
                      <a:pt x="16" y="10"/>
                      <a:pt x="15" y="10"/>
                      <a:pt x="16" y="10"/>
                    </a:cubicBezTo>
                    <a:cubicBezTo>
                      <a:pt x="14" y="10"/>
                      <a:pt x="15" y="12"/>
                      <a:pt x="14" y="11"/>
                    </a:cubicBezTo>
                    <a:cubicBezTo>
                      <a:pt x="15" y="13"/>
                      <a:pt x="15" y="13"/>
                      <a:pt x="15" y="13"/>
                    </a:cubicBezTo>
                    <a:cubicBezTo>
                      <a:pt x="14" y="13"/>
                      <a:pt x="14" y="13"/>
                      <a:pt x="14" y="13"/>
                    </a:cubicBezTo>
                    <a:cubicBezTo>
                      <a:pt x="15" y="13"/>
                      <a:pt x="15" y="13"/>
                      <a:pt x="15" y="13"/>
                    </a:cubicBezTo>
                    <a:cubicBezTo>
                      <a:pt x="15" y="13"/>
                      <a:pt x="15" y="14"/>
                      <a:pt x="14" y="14"/>
                    </a:cubicBezTo>
                    <a:cubicBezTo>
                      <a:pt x="14" y="14"/>
                      <a:pt x="14" y="14"/>
                      <a:pt x="14" y="14"/>
                    </a:cubicBezTo>
                    <a:cubicBezTo>
                      <a:pt x="14" y="13"/>
                      <a:pt x="13" y="13"/>
                      <a:pt x="12" y="13"/>
                    </a:cubicBezTo>
                    <a:cubicBezTo>
                      <a:pt x="12" y="14"/>
                      <a:pt x="13" y="15"/>
                      <a:pt x="12" y="14"/>
                    </a:cubicBezTo>
                    <a:cubicBezTo>
                      <a:pt x="11" y="13"/>
                      <a:pt x="12" y="13"/>
                      <a:pt x="12" y="12"/>
                    </a:cubicBezTo>
                    <a:cubicBezTo>
                      <a:pt x="12" y="13"/>
                      <a:pt x="12" y="13"/>
                      <a:pt x="12" y="13"/>
                    </a:cubicBezTo>
                    <a:cubicBezTo>
                      <a:pt x="14" y="13"/>
                      <a:pt x="13" y="10"/>
                      <a:pt x="15" y="10"/>
                    </a:cubicBezTo>
                    <a:cubicBezTo>
                      <a:pt x="15" y="9"/>
                      <a:pt x="15" y="9"/>
                      <a:pt x="15" y="9"/>
                    </a:cubicBezTo>
                    <a:cubicBezTo>
                      <a:pt x="12" y="8"/>
                      <a:pt x="9" y="13"/>
                      <a:pt x="6" y="9"/>
                    </a:cubicBezTo>
                    <a:cubicBezTo>
                      <a:pt x="5" y="10"/>
                      <a:pt x="5" y="10"/>
                      <a:pt x="5" y="10"/>
                    </a:cubicBezTo>
                    <a:cubicBezTo>
                      <a:pt x="5" y="11"/>
                      <a:pt x="7" y="10"/>
                      <a:pt x="7" y="11"/>
                    </a:cubicBezTo>
                    <a:cubicBezTo>
                      <a:pt x="6" y="11"/>
                      <a:pt x="6" y="12"/>
                      <a:pt x="6" y="11"/>
                    </a:cubicBezTo>
                    <a:cubicBezTo>
                      <a:pt x="5" y="11"/>
                      <a:pt x="5" y="11"/>
                      <a:pt x="5" y="11"/>
                    </a:cubicBezTo>
                    <a:cubicBezTo>
                      <a:pt x="5" y="12"/>
                      <a:pt x="2" y="11"/>
                      <a:pt x="3" y="13"/>
                    </a:cubicBezTo>
                    <a:cubicBezTo>
                      <a:pt x="2" y="12"/>
                      <a:pt x="1" y="13"/>
                      <a:pt x="1" y="14"/>
                    </a:cubicBezTo>
                    <a:cubicBezTo>
                      <a:pt x="0" y="13"/>
                      <a:pt x="2" y="13"/>
                      <a:pt x="2" y="12"/>
                    </a:cubicBezTo>
                    <a:cubicBezTo>
                      <a:pt x="1" y="12"/>
                      <a:pt x="1" y="12"/>
                      <a:pt x="1" y="12"/>
                    </a:cubicBezTo>
                    <a:cubicBezTo>
                      <a:pt x="0" y="10"/>
                      <a:pt x="4" y="12"/>
                      <a:pt x="3" y="9"/>
                    </a:cubicBezTo>
                    <a:cubicBezTo>
                      <a:pt x="4" y="10"/>
                      <a:pt x="4" y="10"/>
                      <a:pt x="4" y="10"/>
                    </a:cubicBezTo>
                    <a:cubicBezTo>
                      <a:pt x="3" y="8"/>
                      <a:pt x="7" y="8"/>
                      <a:pt x="5" y="6"/>
                    </a:cubicBezTo>
                    <a:cubicBezTo>
                      <a:pt x="6" y="6"/>
                      <a:pt x="7" y="6"/>
                      <a:pt x="7" y="7"/>
                    </a:cubicBezTo>
                    <a:cubicBezTo>
                      <a:pt x="7" y="7"/>
                      <a:pt x="7" y="7"/>
                      <a:pt x="7" y="7"/>
                    </a:cubicBezTo>
                    <a:cubicBezTo>
                      <a:pt x="7" y="6"/>
                      <a:pt x="9" y="7"/>
                      <a:pt x="10" y="5"/>
                    </a:cubicBezTo>
                    <a:cubicBezTo>
                      <a:pt x="9" y="5"/>
                      <a:pt x="9" y="5"/>
                      <a:pt x="9" y="5"/>
                    </a:cubicBezTo>
                    <a:cubicBezTo>
                      <a:pt x="9" y="5"/>
                      <a:pt x="9" y="6"/>
                      <a:pt x="8" y="5"/>
                    </a:cubicBezTo>
                    <a:cubicBezTo>
                      <a:pt x="8" y="4"/>
                      <a:pt x="9" y="6"/>
                      <a:pt x="10" y="5"/>
                    </a:cubicBezTo>
                    <a:cubicBezTo>
                      <a:pt x="10" y="5"/>
                      <a:pt x="10" y="5"/>
                      <a:pt x="10" y="5"/>
                    </a:cubicBezTo>
                    <a:cubicBezTo>
                      <a:pt x="11" y="4"/>
                      <a:pt x="13" y="4"/>
                      <a:pt x="14" y="3"/>
                    </a:cubicBezTo>
                    <a:cubicBezTo>
                      <a:pt x="15" y="3"/>
                      <a:pt x="15" y="3"/>
                      <a:pt x="15" y="3"/>
                    </a:cubicBezTo>
                    <a:cubicBezTo>
                      <a:pt x="14" y="4"/>
                      <a:pt x="14" y="3"/>
                      <a:pt x="13" y="4"/>
                    </a:cubicBezTo>
                    <a:cubicBezTo>
                      <a:pt x="14" y="5"/>
                      <a:pt x="14" y="4"/>
                      <a:pt x="15" y="4"/>
                    </a:cubicBezTo>
                    <a:cubicBezTo>
                      <a:pt x="15" y="4"/>
                      <a:pt x="15" y="4"/>
                      <a:pt x="15" y="4"/>
                    </a:cubicBezTo>
                    <a:cubicBezTo>
                      <a:pt x="15" y="3"/>
                      <a:pt x="15" y="3"/>
                      <a:pt x="15" y="3"/>
                    </a:cubicBezTo>
                    <a:cubicBezTo>
                      <a:pt x="15" y="4"/>
                      <a:pt x="17" y="3"/>
                      <a:pt x="17" y="5"/>
                    </a:cubicBezTo>
                    <a:cubicBezTo>
                      <a:pt x="16" y="5"/>
                      <a:pt x="16" y="4"/>
                      <a:pt x="16" y="5"/>
                    </a:cubicBezTo>
                    <a:cubicBezTo>
                      <a:pt x="16" y="7"/>
                      <a:pt x="12" y="6"/>
                      <a:pt x="12" y="7"/>
                    </a:cubicBezTo>
                    <a:cubicBezTo>
                      <a:pt x="11" y="7"/>
                      <a:pt x="11" y="7"/>
                      <a:pt x="11" y="7"/>
                    </a:cubicBezTo>
                    <a:cubicBezTo>
                      <a:pt x="10" y="8"/>
                      <a:pt x="10" y="8"/>
                      <a:pt x="10" y="8"/>
                    </a:cubicBezTo>
                    <a:cubicBezTo>
                      <a:pt x="12" y="9"/>
                      <a:pt x="13" y="8"/>
                      <a:pt x="15" y="8"/>
                    </a:cubicBezTo>
                    <a:cubicBezTo>
                      <a:pt x="17" y="8"/>
                      <a:pt x="17" y="5"/>
                      <a:pt x="19" y="5"/>
                    </a:cubicBezTo>
                    <a:cubicBezTo>
                      <a:pt x="19" y="4"/>
                      <a:pt x="18" y="3"/>
                      <a:pt x="19" y="2"/>
                    </a:cubicBezTo>
                    <a:cubicBezTo>
                      <a:pt x="21" y="4"/>
                      <a:pt x="21" y="0"/>
                      <a:pt x="23" y="1"/>
                    </a:cubicBezTo>
                    <a:cubicBezTo>
                      <a:pt x="24" y="1"/>
                      <a:pt x="24" y="0"/>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2" name="Freeform 2221">
                <a:extLst>
                  <a:ext uri="{FF2B5EF4-FFF2-40B4-BE49-F238E27FC236}">
                    <a16:creationId xmlns:a16="http://schemas.microsoft.com/office/drawing/2014/main" id="{A2BDEA93-0D2B-4BC3-A85E-99DED406136A}"/>
                  </a:ext>
                </a:extLst>
              </p:cNvPr>
              <p:cNvSpPr/>
              <p:nvPr/>
            </p:nvSpPr>
            <p:spPr bwMode="auto">
              <a:xfrm>
                <a:off x="3380" y="2236"/>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3" name="Freeform 2222">
                <a:extLst>
                  <a:ext uri="{FF2B5EF4-FFF2-40B4-BE49-F238E27FC236}">
                    <a16:creationId xmlns:a16="http://schemas.microsoft.com/office/drawing/2014/main" id="{9EF09404-3974-4CCF-BEEF-80C0B23E8794}"/>
                  </a:ext>
                </a:extLst>
              </p:cNvPr>
              <p:cNvSpPr/>
              <p:nvPr/>
            </p:nvSpPr>
            <p:spPr bwMode="auto">
              <a:xfrm>
                <a:off x="3164" y="2236"/>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4" name="Freeform 2223">
                <a:extLst>
                  <a:ext uri="{FF2B5EF4-FFF2-40B4-BE49-F238E27FC236}">
                    <a16:creationId xmlns:a16="http://schemas.microsoft.com/office/drawing/2014/main" id="{13BC1B4F-1F27-4DC5-9A62-67273123D321}"/>
                  </a:ext>
                </a:extLst>
              </p:cNvPr>
              <p:cNvSpPr/>
              <p:nvPr/>
            </p:nvSpPr>
            <p:spPr bwMode="auto">
              <a:xfrm>
                <a:off x="2856" y="2236"/>
                <a:ext cx="22" cy="10"/>
              </a:xfrm>
              <a:custGeom>
                <a:gdLst>
                  <a:gd name="T0" fmla="*/ 8 w 8"/>
                  <a:gd name="T1" fmla="*/ 0 h 4"/>
                  <a:gd name="T2" fmla="*/ 7 w 8"/>
                  <a:gd name="T3" fmla="*/ 1 h 4"/>
                  <a:gd name="T4" fmla="*/ 8 w 8"/>
                  <a:gd name="T5" fmla="*/ 2 h 4"/>
                  <a:gd name="T6" fmla="*/ 8 w 8"/>
                  <a:gd name="T7" fmla="*/ 3 h 4"/>
                  <a:gd name="T8" fmla="*/ 0 w 8"/>
                  <a:gd name="T9" fmla="*/ 4 h 4"/>
                  <a:gd name="T10" fmla="*/ 6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7" y="1"/>
                    </a:cubicBezTo>
                    <a:cubicBezTo>
                      <a:pt x="8" y="2"/>
                      <a:pt x="8" y="2"/>
                      <a:pt x="8" y="2"/>
                    </a:cubicBezTo>
                    <a:cubicBezTo>
                      <a:pt x="8" y="3"/>
                      <a:pt x="8" y="3"/>
                      <a:pt x="8" y="3"/>
                    </a:cubicBezTo>
                    <a:cubicBezTo>
                      <a:pt x="0" y="4"/>
                      <a:pt x="0" y="4"/>
                      <a:pt x="0" y="4"/>
                    </a:cubicBezTo>
                    <a:cubicBezTo>
                      <a:pt x="1" y="2"/>
                      <a:pt x="5" y="2"/>
                      <a:pt x="6"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5" name="Freeform 2224">
                <a:extLst>
                  <a:ext uri="{FF2B5EF4-FFF2-40B4-BE49-F238E27FC236}">
                    <a16:creationId xmlns:a16="http://schemas.microsoft.com/office/drawing/2014/main" id="{E82CB1F6-9F6C-47BD-A339-F31A76E15172}"/>
                  </a:ext>
                </a:extLst>
              </p:cNvPr>
              <p:cNvSpPr/>
              <p:nvPr/>
            </p:nvSpPr>
            <p:spPr bwMode="auto">
              <a:xfrm>
                <a:off x="3335" y="2236"/>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6" name="Rectangle 2225">
                <a:extLst>
                  <a:ext uri="{FF2B5EF4-FFF2-40B4-BE49-F238E27FC236}">
                    <a16:creationId xmlns:a16="http://schemas.microsoft.com/office/drawing/2014/main" id="{C96D1528-AF8B-4FAF-B4E5-B1B9129238A5}"/>
                  </a:ext>
                </a:extLst>
              </p:cNvPr>
              <p:cNvSpPr>
                <a:spLocks noChangeArrowheads="1"/>
              </p:cNvSpPr>
              <p:nvPr/>
            </p:nvSpPr>
            <p:spPr bwMode="auto">
              <a:xfrm>
                <a:off x="2552" y="223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7" name="Freeform 2226">
                <a:extLst>
                  <a:ext uri="{FF2B5EF4-FFF2-40B4-BE49-F238E27FC236}">
                    <a16:creationId xmlns:a16="http://schemas.microsoft.com/office/drawing/2014/main" id="{F3B23B5C-2BF5-46AE-AF7F-A133AA396A57}"/>
                  </a:ext>
                </a:extLst>
              </p:cNvPr>
              <p:cNvSpPr/>
              <p:nvPr/>
            </p:nvSpPr>
            <p:spPr bwMode="auto">
              <a:xfrm>
                <a:off x="2776" y="2238"/>
                <a:ext cx="6"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8" name="Freeform 2227">
                <a:extLst>
                  <a:ext uri="{FF2B5EF4-FFF2-40B4-BE49-F238E27FC236}">
                    <a16:creationId xmlns:a16="http://schemas.microsoft.com/office/drawing/2014/main" id="{BD70B105-539A-422B-8954-05A186E9ECB5}"/>
                  </a:ext>
                </a:extLst>
              </p:cNvPr>
              <p:cNvSpPr/>
              <p:nvPr/>
            </p:nvSpPr>
            <p:spPr bwMode="auto">
              <a:xfrm>
                <a:off x="2822" y="2238"/>
                <a:ext cx="10" cy="3"/>
              </a:xfrm>
              <a:custGeom>
                <a:gdLst>
                  <a:gd name="T0" fmla="*/ 4 w 4"/>
                  <a:gd name="T1" fmla="*/ 0 h 1"/>
                  <a:gd name="T2" fmla="*/ 0 w 4"/>
                  <a:gd name="T3" fmla="*/ 1 h 1"/>
                  <a:gd name="T4" fmla="*/ 4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3" y="1"/>
                      <a:pt x="0" y="0"/>
                      <a:pt x="0" y="1"/>
                    </a:cubicBezTo>
                    <a:cubicBezTo>
                      <a:pt x="1" y="0"/>
                      <a:pt x="2" y="1"/>
                      <a:pt x="4"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9" name="Freeform 2228">
                <a:extLst>
                  <a:ext uri="{FF2B5EF4-FFF2-40B4-BE49-F238E27FC236}">
                    <a16:creationId xmlns:a16="http://schemas.microsoft.com/office/drawing/2014/main" id="{52456CA9-2745-4373-B42F-4AD087E01C86}"/>
                  </a:ext>
                </a:extLst>
              </p:cNvPr>
              <p:cNvSpPr/>
              <p:nvPr/>
            </p:nvSpPr>
            <p:spPr bwMode="auto">
              <a:xfrm>
                <a:off x="2349" y="2238"/>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0" name="Freeform 2229">
                <a:extLst>
                  <a:ext uri="{FF2B5EF4-FFF2-40B4-BE49-F238E27FC236}">
                    <a16:creationId xmlns:a16="http://schemas.microsoft.com/office/drawing/2014/main" id="{CF73BC12-7641-4F5A-9921-0605E83F7056}"/>
                  </a:ext>
                </a:extLst>
              </p:cNvPr>
              <p:cNvSpPr/>
              <p:nvPr/>
            </p:nvSpPr>
            <p:spPr bwMode="auto">
              <a:xfrm>
                <a:off x="2894" y="2238"/>
                <a:ext cx="3" cy="3"/>
              </a:xfrm>
              <a:custGeom>
                <a:gdLst>
                  <a:gd name="T0" fmla="*/ 1 w 1"/>
                  <a:gd name="T1" fmla="*/ 1 h 1"/>
                  <a:gd name="T2" fmla="*/ 1 w 1"/>
                  <a:gd name="T3" fmla="*/ 1 h 1"/>
                  <a:gd name="T4" fmla="*/ 0 w 1"/>
                  <a:gd name="T5" fmla="*/ 1 h 1"/>
                  <a:gd name="T6" fmla="*/ 0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1" name="Freeform 2230">
                <a:extLst>
                  <a:ext uri="{FF2B5EF4-FFF2-40B4-BE49-F238E27FC236}">
                    <a16:creationId xmlns:a16="http://schemas.microsoft.com/office/drawing/2014/main" id="{6247780E-7BFC-45AC-B1DD-62B0E6F92D50}"/>
                  </a:ext>
                </a:extLst>
              </p:cNvPr>
              <p:cNvSpPr/>
              <p:nvPr/>
            </p:nvSpPr>
            <p:spPr bwMode="auto">
              <a:xfrm>
                <a:off x="2926" y="2238"/>
                <a:ext cx="5" cy="3"/>
              </a:xfrm>
              <a:custGeom>
                <a:gdLst>
                  <a:gd name="T0" fmla="*/ 2 w 2"/>
                  <a:gd name="T1" fmla="*/ 1 h 1"/>
                  <a:gd name="T2" fmla="*/ 2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2" name="Freeform 2231">
                <a:extLst>
                  <a:ext uri="{FF2B5EF4-FFF2-40B4-BE49-F238E27FC236}">
                    <a16:creationId xmlns:a16="http://schemas.microsoft.com/office/drawing/2014/main" id="{8E3BA1BA-AFB5-4ED7-A334-ED031E2285F2}"/>
                  </a:ext>
                </a:extLst>
              </p:cNvPr>
              <p:cNvSpPr/>
              <p:nvPr/>
            </p:nvSpPr>
            <p:spPr bwMode="auto">
              <a:xfrm flipH="1">
                <a:off x="3385" y="2238"/>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3" name="Freeform 2232">
                <a:extLst>
                  <a:ext uri="{FF2B5EF4-FFF2-40B4-BE49-F238E27FC236}">
                    <a16:creationId xmlns:a16="http://schemas.microsoft.com/office/drawing/2014/main" id="{9FF4B696-0851-4632-A527-BCEBC48C58EB}"/>
                  </a:ext>
                </a:extLst>
              </p:cNvPr>
              <p:cNvSpPr/>
              <p:nvPr/>
            </p:nvSpPr>
            <p:spPr bwMode="auto">
              <a:xfrm>
                <a:off x="2677" y="2238"/>
                <a:ext cx="22" cy="8"/>
              </a:xfrm>
              <a:custGeom>
                <a:gdLst>
                  <a:gd name="T0" fmla="*/ 8 w 8"/>
                  <a:gd name="T1" fmla="*/ 0 h 3"/>
                  <a:gd name="T2" fmla="*/ 4 w 8"/>
                  <a:gd name="T3" fmla="*/ 2 h 3"/>
                  <a:gd name="T4" fmla="*/ 2 w 8"/>
                  <a:gd name="T5" fmla="*/ 3 h 3"/>
                  <a:gd name="T6" fmla="*/ 6 w 8"/>
                  <a:gd name="T7" fmla="*/ 1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7" y="1"/>
                      <a:pt x="5" y="1"/>
                      <a:pt x="4" y="2"/>
                    </a:cubicBezTo>
                    <a:cubicBezTo>
                      <a:pt x="2" y="3"/>
                      <a:pt x="2" y="3"/>
                      <a:pt x="2" y="3"/>
                    </a:cubicBezTo>
                    <a:cubicBezTo>
                      <a:pt x="0" y="1"/>
                      <a:pt x="5" y="2"/>
                      <a:pt x="6" y="1"/>
                    </a:cubicBezTo>
                    <a:cubicBezTo>
                      <a:pt x="7"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4" name="Freeform 2233">
                <a:extLst>
                  <a:ext uri="{FF2B5EF4-FFF2-40B4-BE49-F238E27FC236}">
                    <a16:creationId xmlns:a16="http://schemas.microsoft.com/office/drawing/2014/main" id="{FF050BEC-DE69-4A28-9CC6-032AA91D8AC1}"/>
                  </a:ext>
                </a:extLst>
              </p:cNvPr>
              <p:cNvSpPr/>
              <p:nvPr/>
            </p:nvSpPr>
            <p:spPr bwMode="auto">
              <a:xfrm>
                <a:off x="3129" y="223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5" name="Freeform 2234">
                <a:extLst>
                  <a:ext uri="{FF2B5EF4-FFF2-40B4-BE49-F238E27FC236}">
                    <a16:creationId xmlns:a16="http://schemas.microsoft.com/office/drawing/2014/main" id="{51EBA4CF-5654-4B78-9927-BA0DBAEEB092}"/>
                  </a:ext>
                </a:extLst>
              </p:cNvPr>
              <p:cNvSpPr/>
              <p:nvPr/>
            </p:nvSpPr>
            <p:spPr bwMode="auto">
              <a:xfrm>
                <a:off x="3377" y="2238"/>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1"/>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6" name="Freeform 2235">
                <a:extLst>
                  <a:ext uri="{FF2B5EF4-FFF2-40B4-BE49-F238E27FC236}">
                    <a16:creationId xmlns:a16="http://schemas.microsoft.com/office/drawing/2014/main" id="{C7D015B2-E746-4E19-8CF3-D911654713A1}"/>
                  </a:ext>
                </a:extLst>
              </p:cNvPr>
              <p:cNvSpPr/>
              <p:nvPr/>
            </p:nvSpPr>
            <p:spPr bwMode="auto">
              <a:xfrm>
                <a:off x="2605" y="2241"/>
                <a:ext cx="8" cy="0"/>
              </a:xfrm>
              <a:custGeom>
                <a:gdLst>
                  <a:gd name="T0" fmla="*/ 2 w 3"/>
                  <a:gd name="T1" fmla="*/ 0 w 3"/>
                  <a:gd name="T2" fmla="*/ 2 w 3"/>
                </a:gdLst>
                <a:cxnLst>
                  <a:cxn ang="0">
                    <a:pos x="T0" y="0"/>
                  </a:cxn>
                  <a:cxn ang="0">
                    <a:pos x="T1" y="0"/>
                  </a:cxn>
                  <a:cxn ang="0">
                    <a:pos x="T2" y="0"/>
                  </a:cxn>
                </a:cxnLst>
                <a:rect l="0" t="0" r="r" b="b"/>
                <a:pathLst>
                  <a:path w="3">
                    <a:moveTo>
                      <a:pt x="2" y="0"/>
                    </a:moveTo>
                    <a:cubicBezTo>
                      <a:pt x="0" y="0"/>
                      <a:pt x="0" y="0"/>
                      <a:pt x="0" y="0"/>
                    </a:cubicBezTo>
                    <a:cubicBezTo>
                      <a:pt x="1" y="0"/>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7" name="Freeform 2236">
                <a:extLst>
                  <a:ext uri="{FF2B5EF4-FFF2-40B4-BE49-F238E27FC236}">
                    <a16:creationId xmlns:a16="http://schemas.microsoft.com/office/drawing/2014/main" id="{5B1F95CD-DA8C-46EC-BF40-38241E3A2D9F}"/>
                  </a:ext>
                </a:extLst>
              </p:cNvPr>
              <p:cNvSpPr/>
              <p:nvPr/>
            </p:nvSpPr>
            <p:spPr bwMode="auto">
              <a:xfrm>
                <a:off x="2771" y="2241"/>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8" name="Freeform 2237">
                <a:extLst>
                  <a:ext uri="{FF2B5EF4-FFF2-40B4-BE49-F238E27FC236}">
                    <a16:creationId xmlns:a16="http://schemas.microsoft.com/office/drawing/2014/main" id="{53944583-A59A-4A2A-9BD6-B99981DF8F87}"/>
                  </a:ext>
                </a:extLst>
              </p:cNvPr>
              <p:cNvSpPr/>
              <p:nvPr/>
            </p:nvSpPr>
            <p:spPr bwMode="auto">
              <a:xfrm>
                <a:off x="2798" y="2241"/>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9" name="Freeform 2238">
                <a:extLst>
                  <a:ext uri="{FF2B5EF4-FFF2-40B4-BE49-F238E27FC236}">
                    <a16:creationId xmlns:a16="http://schemas.microsoft.com/office/drawing/2014/main" id="{CDABC4AE-482C-4CAF-9A68-0466B195FAFF}"/>
                  </a:ext>
                </a:extLst>
              </p:cNvPr>
              <p:cNvSpPr/>
              <p:nvPr/>
            </p:nvSpPr>
            <p:spPr bwMode="auto">
              <a:xfrm>
                <a:off x="2760" y="2241"/>
                <a:ext cx="8" cy="5"/>
              </a:xfrm>
              <a:custGeom>
                <a:gdLst>
                  <a:gd name="T0" fmla="*/ 2 w 3"/>
                  <a:gd name="T1" fmla="*/ 1 h 2"/>
                  <a:gd name="T2" fmla="*/ 1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2" y="2"/>
                      <a:pt x="1" y="2"/>
                    </a:cubicBezTo>
                    <a:cubicBezTo>
                      <a:pt x="0" y="2"/>
                      <a:pt x="0" y="2"/>
                      <a:pt x="0" y="2"/>
                    </a:cubicBezTo>
                    <a:cubicBezTo>
                      <a:pt x="1" y="2"/>
                      <a:pt x="2" y="1"/>
                      <a:pt x="2"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0" name="Freeform 2239">
                <a:extLst>
                  <a:ext uri="{FF2B5EF4-FFF2-40B4-BE49-F238E27FC236}">
                    <a16:creationId xmlns:a16="http://schemas.microsoft.com/office/drawing/2014/main" id="{81705712-172B-4CD5-AB69-19203F19C01B}"/>
                  </a:ext>
                </a:extLst>
              </p:cNvPr>
              <p:cNvSpPr/>
              <p:nvPr/>
            </p:nvSpPr>
            <p:spPr bwMode="auto">
              <a:xfrm>
                <a:off x="3289" y="2241"/>
                <a:ext cx="6" cy="5"/>
              </a:xfrm>
              <a:custGeom>
                <a:gdLst>
                  <a:gd name="T0" fmla="*/ 2 w 2"/>
                  <a:gd name="T1" fmla="*/ 2 h 2"/>
                  <a:gd name="T2" fmla="*/ 2 w 2"/>
                  <a:gd name="T3" fmla="*/ 2 h 2"/>
                  <a:gd name="T4" fmla="*/ 1 w 2"/>
                  <a:gd name="T5" fmla="*/ 2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2" y="2"/>
                      <a:pt x="2" y="2"/>
                      <a:pt x="2" y="2"/>
                    </a:cubicBezTo>
                    <a:cubicBezTo>
                      <a:pt x="1" y="2"/>
                      <a:pt x="1" y="2"/>
                      <a:pt x="1" y="2"/>
                    </a:cubicBezTo>
                    <a:cubicBezTo>
                      <a:pt x="2" y="0"/>
                      <a:pt x="2" y="0"/>
                      <a:pt x="2" y="0"/>
                    </a:cubicBezTo>
                    <a:cubicBezTo>
                      <a:pt x="2" y="1"/>
                      <a:pt x="0"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1" name="Freeform 2240">
                <a:extLst>
                  <a:ext uri="{FF2B5EF4-FFF2-40B4-BE49-F238E27FC236}">
                    <a16:creationId xmlns:a16="http://schemas.microsoft.com/office/drawing/2014/main" id="{ACAEF6ED-11B0-48E1-9B80-AAF08AC17D4C}"/>
                  </a:ext>
                </a:extLst>
              </p:cNvPr>
              <p:cNvSpPr/>
              <p:nvPr/>
            </p:nvSpPr>
            <p:spPr bwMode="auto">
              <a:xfrm>
                <a:off x="2808" y="2241"/>
                <a:ext cx="16" cy="11"/>
              </a:xfrm>
              <a:custGeom>
                <a:gdLst>
                  <a:gd name="T0" fmla="*/ 4 w 6"/>
                  <a:gd name="T1" fmla="*/ 1 h 4"/>
                  <a:gd name="T2" fmla="*/ 2 w 6"/>
                  <a:gd name="T3" fmla="*/ 2 h 4"/>
                  <a:gd name="T4" fmla="*/ 6 w 6"/>
                  <a:gd name="T5" fmla="*/ 1 h 4"/>
                  <a:gd name="T6" fmla="*/ 1 w 6"/>
                  <a:gd name="T7" fmla="*/ 4 h 4"/>
                  <a:gd name="T8" fmla="*/ 0 w 6"/>
                  <a:gd name="T9" fmla="*/ 2 h 4"/>
                  <a:gd name="T10" fmla="*/ 2 w 6"/>
                  <a:gd name="T11" fmla="*/ 2 h 4"/>
                  <a:gd name="T12" fmla="*/ 4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1"/>
                    </a:moveTo>
                    <a:cubicBezTo>
                      <a:pt x="3" y="1"/>
                      <a:pt x="3" y="1"/>
                      <a:pt x="2" y="2"/>
                    </a:cubicBezTo>
                    <a:cubicBezTo>
                      <a:pt x="3" y="3"/>
                      <a:pt x="5" y="2"/>
                      <a:pt x="6" y="1"/>
                    </a:cubicBezTo>
                    <a:cubicBezTo>
                      <a:pt x="5" y="3"/>
                      <a:pt x="2" y="2"/>
                      <a:pt x="1" y="4"/>
                    </a:cubicBezTo>
                    <a:cubicBezTo>
                      <a:pt x="0" y="3"/>
                      <a:pt x="0" y="3"/>
                      <a:pt x="0" y="2"/>
                    </a:cubicBezTo>
                    <a:cubicBezTo>
                      <a:pt x="1" y="3"/>
                      <a:pt x="1" y="1"/>
                      <a:pt x="2" y="2"/>
                    </a:cubicBezTo>
                    <a:cubicBezTo>
                      <a:pt x="3"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2" name="Freeform 2241">
                <a:extLst>
                  <a:ext uri="{FF2B5EF4-FFF2-40B4-BE49-F238E27FC236}">
                    <a16:creationId xmlns:a16="http://schemas.microsoft.com/office/drawing/2014/main" id="{B7F4DC1F-EFC1-43B1-93A9-4AD40A636C79}"/>
                  </a:ext>
                </a:extLst>
              </p:cNvPr>
              <p:cNvSpPr/>
              <p:nvPr/>
            </p:nvSpPr>
            <p:spPr bwMode="auto">
              <a:xfrm>
                <a:off x="2918" y="22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3" name="Freeform 2242">
                <a:extLst>
                  <a:ext uri="{FF2B5EF4-FFF2-40B4-BE49-F238E27FC236}">
                    <a16:creationId xmlns:a16="http://schemas.microsoft.com/office/drawing/2014/main" id="{633ED0B2-A57E-4559-AA8D-76F53415FC59}"/>
                  </a:ext>
                </a:extLst>
              </p:cNvPr>
              <p:cNvSpPr/>
              <p:nvPr/>
            </p:nvSpPr>
            <p:spPr bwMode="auto">
              <a:xfrm>
                <a:off x="2373" y="224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4" name="Freeform 2243">
                <a:extLst>
                  <a:ext uri="{FF2B5EF4-FFF2-40B4-BE49-F238E27FC236}">
                    <a16:creationId xmlns:a16="http://schemas.microsoft.com/office/drawing/2014/main" id="{237EF282-B1FB-430C-A5B1-0974CCA57D26}"/>
                  </a:ext>
                </a:extLst>
              </p:cNvPr>
              <p:cNvSpPr/>
              <p:nvPr/>
            </p:nvSpPr>
            <p:spPr bwMode="auto">
              <a:xfrm>
                <a:off x="2560" y="2246"/>
                <a:ext cx="3" cy="3"/>
              </a:xfrm>
              <a:custGeom>
                <a:gdLst>
                  <a:gd name="T0" fmla="*/ 1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1 w 1"/>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5" name="Freeform 2244">
                <a:extLst>
                  <a:ext uri="{FF2B5EF4-FFF2-40B4-BE49-F238E27FC236}">
                    <a16:creationId xmlns:a16="http://schemas.microsoft.com/office/drawing/2014/main" id="{8BDF6C8A-8BA1-4CC6-A940-AD5ED873741C}"/>
                  </a:ext>
                </a:extLst>
              </p:cNvPr>
              <p:cNvSpPr/>
              <p:nvPr/>
            </p:nvSpPr>
            <p:spPr bwMode="auto">
              <a:xfrm>
                <a:off x="2571" y="2246"/>
                <a:ext cx="16" cy="3"/>
              </a:xfrm>
              <a:custGeom>
                <a:gdLst>
                  <a:gd name="T0" fmla="*/ 0 w 6"/>
                  <a:gd name="T1" fmla="*/ 1 h 1"/>
                  <a:gd name="T2" fmla="*/ 6 w 6"/>
                  <a:gd name="T3" fmla="*/ 0 h 1"/>
                  <a:gd name="T4" fmla="*/ 0 w 6"/>
                  <a:gd name="T5" fmla="*/ 1 h 1"/>
                </a:gdLst>
                <a:cxnLst>
                  <a:cxn ang="0">
                    <a:pos x="T0" y="T1"/>
                  </a:cxn>
                  <a:cxn ang="0">
                    <a:pos x="T2" y="T3"/>
                  </a:cxn>
                  <a:cxn ang="0">
                    <a:pos x="T4" y="T5"/>
                  </a:cxn>
                </a:cxnLst>
                <a:rect l="0" t="0" r="r" b="b"/>
                <a:pathLst>
                  <a:path w="6" h="1">
                    <a:moveTo>
                      <a:pt x="0" y="1"/>
                    </a:moveTo>
                    <a:cubicBezTo>
                      <a:pt x="1" y="0"/>
                      <a:pt x="4" y="0"/>
                      <a:pt x="6" y="0"/>
                    </a:cubicBezTo>
                    <a:cubicBezTo>
                      <a:pt x="4" y="1"/>
                      <a:pt x="2"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6" name="Rectangle 2245">
                <a:extLst>
                  <a:ext uri="{FF2B5EF4-FFF2-40B4-BE49-F238E27FC236}">
                    <a16:creationId xmlns:a16="http://schemas.microsoft.com/office/drawing/2014/main" id="{C673F991-7645-443A-AA28-8091D358C7A9}"/>
                  </a:ext>
                </a:extLst>
              </p:cNvPr>
              <p:cNvSpPr>
                <a:spLocks noChangeArrowheads="1"/>
              </p:cNvSpPr>
              <p:nvPr/>
            </p:nvSpPr>
            <p:spPr bwMode="auto">
              <a:xfrm>
                <a:off x="2742" y="224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7" name="Freeform 2246">
                <a:extLst>
                  <a:ext uri="{FF2B5EF4-FFF2-40B4-BE49-F238E27FC236}">
                    <a16:creationId xmlns:a16="http://schemas.microsoft.com/office/drawing/2014/main" id="{997D67D6-240D-4D57-925F-C2290CB71AE7}"/>
                  </a:ext>
                </a:extLst>
              </p:cNvPr>
              <p:cNvSpPr/>
              <p:nvPr/>
            </p:nvSpPr>
            <p:spPr bwMode="auto">
              <a:xfrm>
                <a:off x="2851" y="22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8" name="Freeform 2247">
                <a:extLst>
                  <a:ext uri="{FF2B5EF4-FFF2-40B4-BE49-F238E27FC236}">
                    <a16:creationId xmlns:a16="http://schemas.microsoft.com/office/drawing/2014/main" id="{A371AFFC-31AF-4A0E-ACCC-4FBEE372C5BE}"/>
                  </a:ext>
                </a:extLst>
              </p:cNvPr>
              <p:cNvSpPr/>
              <p:nvPr/>
            </p:nvSpPr>
            <p:spPr bwMode="auto">
              <a:xfrm>
                <a:off x="2309" y="2246"/>
                <a:ext cx="5" cy="6"/>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9" name="Freeform 2248">
                <a:extLst>
                  <a:ext uri="{FF2B5EF4-FFF2-40B4-BE49-F238E27FC236}">
                    <a16:creationId xmlns:a16="http://schemas.microsoft.com/office/drawing/2014/main" id="{1E892074-A670-4C26-B101-2CD464A083A2}"/>
                  </a:ext>
                </a:extLst>
              </p:cNvPr>
              <p:cNvSpPr/>
              <p:nvPr/>
            </p:nvSpPr>
            <p:spPr bwMode="auto">
              <a:xfrm>
                <a:off x="3073" y="22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0" name="Freeform 2249">
                <a:extLst>
                  <a:ext uri="{FF2B5EF4-FFF2-40B4-BE49-F238E27FC236}">
                    <a16:creationId xmlns:a16="http://schemas.microsoft.com/office/drawing/2014/main" id="{3A7C1909-0C5C-4EAC-AE05-C610332592F0}"/>
                  </a:ext>
                </a:extLst>
              </p:cNvPr>
              <p:cNvSpPr/>
              <p:nvPr/>
            </p:nvSpPr>
            <p:spPr bwMode="auto">
              <a:xfrm>
                <a:off x="3321" y="2246"/>
                <a:ext cx="6" cy="6"/>
              </a:xfrm>
              <a:custGeom>
                <a:gdLst>
                  <a:gd name="T0" fmla="*/ 0 w 6"/>
                  <a:gd name="T1" fmla="*/ 6 h 6"/>
                  <a:gd name="T2" fmla="*/ 6 w 6"/>
                  <a:gd name="T3" fmla="*/ 0 h 6"/>
                  <a:gd name="T4" fmla="*/ 3 w 6"/>
                  <a:gd name="T5" fmla="*/ 6 h 6"/>
                  <a:gd name="T6" fmla="*/ 0 w 6"/>
                  <a:gd name="T7" fmla="*/ 6 h 6"/>
                </a:gdLst>
                <a:cxnLst>
                  <a:cxn ang="0">
                    <a:pos x="T0" y="T1"/>
                  </a:cxn>
                  <a:cxn ang="0">
                    <a:pos x="T2" y="T3"/>
                  </a:cxn>
                  <a:cxn ang="0">
                    <a:pos x="T4" y="T5"/>
                  </a:cxn>
                  <a:cxn ang="0">
                    <a:pos x="T6" y="T7"/>
                  </a:cxn>
                </a:cxnLst>
                <a:rect l="0" t="0" r="r" b="b"/>
                <a:pathLst>
                  <a:path w="6" h="6">
                    <a:moveTo>
                      <a:pt x="0" y="6"/>
                    </a:moveTo>
                    <a:lnTo>
                      <a:pt x="6"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1" name="Freeform 2250">
                <a:extLst>
                  <a:ext uri="{FF2B5EF4-FFF2-40B4-BE49-F238E27FC236}">
                    <a16:creationId xmlns:a16="http://schemas.microsoft.com/office/drawing/2014/main" id="{FFD56D0F-A079-45FA-BB1E-AD8C1FF0AFD4}"/>
                  </a:ext>
                </a:extLst>
              </p:cNvPr>
              <p:cNvSpPr/>
              <p:nvPr/>
            </p:nvSpPr>
            <p:spPr bwMode="auto">
              <a:xfrm>
                <a:off x="2290" y="224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2" name="Freeform 2251">
                <a:extLst>
                  <a:ext uri="{FF2B5EF4-FFF2-40B4-BE49-F238E27FC236}">
                    <a16:creationId xmlns:a16="http://schemas.microsoft.com/office/drawing/2014/main" id="{C16A81BB-6DC0-4376-B08B-9CF36A974C46}"/>
                  </a:ext>
                </a:extLst>
              </p:cNvPr>
              <p:cNvSpPr/>
              <p:nvPr/>
            </p:nvSpPr>
            <p:spPr bwMode="auto">
              <a:xfrm>
                <a:off x="2333" y="2246"/>
                <a:ext cx="16" cy="8"/>
              </a:xfrm>
              <a:custGeom>
                <a:gdLst>
                  <a:gd name="T0" fmla="*/ 3 w 6"/>
                  <a:gd name="T1" fmla="*/ 3 h 3"/>
                  <a:gd name="T2" fmla="*/ 0 w 6"/>
                  <a:gd name="T3" fmla="*/ 2 h 3"/>
                  <a:gd name="T4" fmla="*/ 5 w 6"/>
                  <a:gd name="T5" fmla="*/ 0 h 3"/>
                  <a:gd name="T6" fmla="*/ 3 w 6"/>
                  <a:gd name="T7" fmla="*/ 3 h 3"/>
                </a:gdLst>
                <a:cxnLst>
                  <a:cxn ang="0">
                    <a:pos x="T0" y="T1"/>
                  </a:cxn>
                  <a:cxn ang="0">
                    <a:pos x="T2" y="T3"/>
                  </a:cxn>
                  <a:cxn ang="0">
                    <a:pos x="T4" y="T5"/>
                  </a:cxn>
                  <a:cxn ang="0">
                    <a:pos x="T6" y="T7"/>
                  </a:cxn>
                </a:cxnLst>
                <a:rect l="0" t="0" r="r" b="b"/>
                <a:pathLst>
                  <a:path w="6" h="3">
                    <a:moveTo>
                      <a:pt x="3" y="3"/>
                    </a:moveTo>
                    <a:cubicBezTo>
                      <a:pt x="2" y="2"/>
                      <a:pt x="2" y="3"/>
                      <a:pt x="0" y="2"/>
                    </a:cubicBezTo>
                    <a:cubicBezTo>
                      <a:pt x="1" y="0"/>
                      <a:pt x="4" y="1"/>
                      <a:pt x="5" y="0"/>
                    </a:cubicBezTo>
                    <a:cubicBezTo>
                      <a:pt x="6" y="2"/>
                      <a:pt x="4"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3" name="Freeform 2252">
                <a:extLst>
                  <a:ext uri="{FF2B5EF4-FFF2-40B4-BE49-F238E27FC236}">
                    <a16:creationId xmlns:a16="http://schemas.microsoft.com/office/drawing/2014/main" id="{50CA1186-50E3-415A-B109-B7AF441AF212}"/>
                  </a:ext>
                </a:extLst>
              </p:cNvPr>
              <p:cNvSpPr/>
              <p:nvPr/>
            </p:nvSpPr>
            <p:spPr bwMode="auto">
              <a:xfrm>
                <a:off x="2856" y="2246"/>
                <a:ext cx="49" cy="19"/>
              </a:xfrm>
              <a:custGeom>
                <a:gdLst>
                  <a:gd name="T0" fmla="*/ 11 w 18"/>
                  <a:gd name="T1" fmla="*/ 2 h 7"/>
                  <a:gd name="T2" fmla="*/ 8 w 18"/>
                  <a:gd name="T3" fmla="*/ 4 h 7"/>
                  <a:gd name="T4" fmla="*/ 4 w 18"/>
                  <a:gd name="T5" fmla="*/ 4 h 7"/>
                  <a:gd name="T6" fmla="*/ 5 w 18"/>
                  <a:gd name="T7" fmla="*/ 6 h 7"/>
                  <a:gd name="T8" fmla="*/ 9 w 18"/>
                  <a:gd name="T9" fmla="*/ 5 h 7"/>
                  <a:gd name="T10" fmla="*/ 11 w 18"/>
                  <a:gd name="T11" fmla="*/ 4 h 7"/>
                  <a:gd name="T12" fmla="*/ 12 w 18"/>
                  <a:gd name="T13" fmla="*/ 5 h 7"/>
                  <a:gd name="T14" fmla="*/ 16 w 18"/>
                  <a:gd name="T15" fmla="*/ 2 h 7"/>
                  <a:gd name="T16" fmla="*/ 16 w 18"/>
                  <a:gd name="T17" fmla="*/ 2 h 7"/>
                  <a:gd name="T18" fmla="*/ 17 w 18"/>
                  <a:gd name="T19" fmla="*/ 3 h 7"/>
                  <a:gd name="T20" fmla="*/ 18 w 18"/>
                  <a:gd name="T21" fmla="*/ 3 h 7"/>
                  <a:gd name="T22" fmla="*/ 18 w 18"/>
                  <a:gd name="T23" fmla="*/ 4 h 7"/>
                  <a:gd name="T24" fmla="*/ 18 w 18"/>
                  <a:gd name="T25" fmla="*/ 4 h 7"/>
                  <a:gd name="T26" fmla="*/ 13 w 18"/>
                  <a:gd name="T27" fmla="*/ 5 h 7"/>
                  <a:gd name="T28" fmla="*/ 11 w 18"/>
                  <a:gd name="T29" fmla="*/ 6 h 7"/>
                  <a:gd name="T30" fmla="*/ 11 w 18"/>
                  <a:gd name="T31" fmla="*/ 6 h 7"/>
                  <a:gd name="T32" fmla="*/ 3 w 18"/>
                  <a:gd name="T33" fmla="*/ 7 h 7"/>
                  <a:gd name="T34" fmla="*/ 2 w 18"/>
                  <a:gd name="T35" fmla="*/ 4 h 7"/>
                  <a:gd name="T36" fmla="*/ 1 w 18"/>
                  <a:gd name="T37" fmla="*/ 3 h 7"/>
                  <a:gd name="T38" fmla="*/ 1 w 18"/>
                  <a:gd name="T39" fmla="*/ 3 h 7"/>
                  <a:gd name="T40" fmla="*/ 2 w 18"/>
                  <a:gd name="T41" fmla="*/ 4 h 7"/>
                  <a:gd name="T42" fmla="*/ 4 w 18"/>
                  <a:gd name="T43" fmla="*/ 4 h 7"/>
                  <a:gd name="T44" fmla="*/ 7 w 18"/>
                  <a:gd name="T45" fmla="*/ 2 h 7"/>
                  <a:gd name="T46" fmla="*/ 8 w 18"/>
                  <a:gd name="T47" fmla="*/ 3 h 7"/>
                  <a:gd name="T48" fmla="*/ 9 w 18"/>
                  <a:gd name="T49" fmla="*/ 2 h 7"/>
                  <a:gd name="T50" fmla="*/ 8 w 18"/>
                  <a:gd name="T51" fmla="*/ 0 h 7"/>
                  <a:gd name="T52" fmla="*/ 9 w 18"/>
                  <a:gd name="T53" fmla="*/ 0 h 7"/>
                  <a:gd name="T54" fmla="*/ 8 w 18"/>
                  <a:gd name="T55" fmla="*/ 1 h 7"/>
                  <a:gd name="T56" fmla="*/ 9 w 18"/>
                  <a:gd name="T57" fmla="*/ 2 h 7"/>
                  <a:gd name="T58" fmla="*/ 10 w 18"/>
                  <a:gd name="T59" fmla="*/ 0 h 7"/>
                  <a:gd name="T60" fmla="*/ 11 w 18"/>
                  <a:gd name="T6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7">
                    <a:moveTo>
                      <a:pt x="11" y="2"/>
                    </a:moveTo>
                    <a:cubicBezTo>
                      <a:pt x="10" y="3"/>
                      <a:pt x="9" y="3"/>
                      <a:pt x="8" y="4"/>
                    </a:cubicBezTo>
                    <a:cubicBezTo>
                      <a:pt x="7" y="2"/>
                      <a:pt x="6" y="4"/>
                      <a:pt x="4" y="4"/>
                    </a:cubicBezTo>
                    <a:cubicBezTo>
                      <a:pt x="5" y="5"/>
                      <a:pt x="4" y="5"/>
                      <a:pt x="5" y="6"/>
                    </a:cubicBezTo>
                    <a:cubicBezTo>
                      <a:pt x="8" y="7"/>
                      <a:pt x="7" y="3"/>
                      <a:pt x="9" y="5"/>
                    </a:cubicBezTo>
                    <a:cubicBezTo>
                      <a:pt x="10" y="4"/>
                      <a:pt x="11" y="4"/>
                      <a:pt x="11" y="4"/>
                    </a:cubicBezTo>
                    <a:cubicBezTo>
                      <a:pt x="12" y="5"/>
                      <a:pt x="12" y="5"/>
                      <a:pt x="12" y="5"/>
                    </a:cubicBezTo>
                    <a:cubicBezTo>
                      <a:pt x="13" y="4"/>
                      <a:pt x="16" y="4"/>
                      <a:pt x="16" y="2"/>
                    </a:cubicBezTo>
                    <a:cubicBezTo>
                      <a:pt x="16" y="2"/>
                      <a:pt x="16" y="2"/>
                      <a:pt x="16" y="2"/>
                    </a:cubicBezTo>
                    <a:cubicBezTo>
                      <a:pt x="17" y="3"/>
                      <a:pt x="17" y="3"/>
                      <a:pt x="17" y="3"/>
                    </a:cubicBezTo>
                    <a:cubicBezTo>
                      <a:pt x="17" y="3"/>
                      <a:pt x="17" y="2"/>
                      <a:pt x="18" y="3"/>
                    </a:cubicBezTo>
                    <a:cubicBezTo>
                      <a:pt x="18" y="3"/>
                      <a:pt x="17" y="3"/>
                      <a:pt x="18" y="4"/>
                    </a:cubicBezTo>
                    <a:cubicBezTo>
                      <a:pt x="18" y="4"/>
                      <a:pt x="18" y="4"/>
                      <a:pt x="18" y="4"/>
                    </a:cubicBezTo>
                    <a:cubicBezTo>
                      <a:pt x="17" y="5"/>
                      <a:pt x="15" y="6"/>
                      <a:pt x="13" y="5"/>
                    </a:cubicBezTo>
                    <a:cubicBezTo>
                      <a:pt x="13" y="7"/>
                      <a:pt x="12" y="6"/>
                      <a:pt x="11" y="6"/>
                    </a:cubicBezTo>
                    <a:cubicBezTo>
                      <a:pt x="11" y="6"/>
                      <a:pt x="11" y="6"/>
                      <a:pt x="11" y="6"/>
                    </a:cubicBezTo>
                    <a:cubicBezTo>
                      <a:pt x="8" y="6"/>
                      <a:pt x="5" y="6"/>
                      <a:pt x="3" y="7"/>
                    </a:cubicBezTo>
                    <a:cubicBezTo>
                      <a:pt x="5" y="6"/>
                      <a:pt x="2" y="6"/>
                      <a:pt x="2" y="4"/>
                    </a:cubicBezTo>
                    <a:cubicBezTo>
                      <a:pt x="2" y="4"/>
                      <a:pt x="0" y="4"/>
                      <a:pt x="1" y="3"/>
                    </a:cubicBezTo>
                    <a:cubicBezTo>
                      <a:pt x="1" y="3"/>
                      <a:pt x="1" y="3"/>
                      <a:pt x="1" y="3"/>
                    </a:cubicBezTo>
                    <a:cubicBezTo>
                      <a:pt x="2" y="4"/>
                      <a:pt x="2" y="4"/>
                      <a:pt x="2" y="4"/>
                    </a:cubicBezTo>
                    <a:cubicBezTo>
                      <a:pt x="3" y="3"/>
                      <a:pt x="3" y="3"/>
                      <a:pt x="4" y="4"/>
                    </a:cubicBezTo>
                    <a:cubicBezTo>
                      <a:pt x="3" y="2"/>
                      <a:pt x="6" y="2"/>
                      <a:pt x="7" y="2"/>
                    </a:cubicBezTo>
                    <a:cubicBezTo>
                      <a:pt x="7" y="2"/>
                      <a:pt x="7" y="2"/>
                      <a:pt x="8" y="3"/>
                    </a:cubicBezTo>
                    <a:cubicBezTo>
                      <a:pt x="8" y="3"/>
                      <a:pt x="9" y="2"/>
                      <a:pt x="9" y="2"/>
                    </a:cubicBezTo>
                    <a:cubicBezTo>
                      <a:pt x="9" y="1"/>
                      <a:pt x="8" y="1"/>
                      <a:pt x="8" y="0"/>
                    </a:cubicBezTo>
                    <a:cubicBezTo>
                      <a:pt x="9" y="0"/>
                      <a:pt x="9" y="0"/>
                      <a:pt x="9" y="0"/>
                    </a:cubicBezTo>
                    <a:cubicBezTo>
                      <a:pt x="8" y="1"/>
                      <a:pt x="8" y="1"/>
                      <a:pt x="8" y="1"/>
                    </a:cubicBezTo>
                    <a:cubicBezTo>
                      <a:pt x="9" y="2"/>
                      <a:pt x="9" y="2"/>
                      <a:pt x="9" y="2"/>
                    </a:cubicBezTo>
                    <a:cubicBezTo>
                      <a:pt x="10" y="0"/>
                      <a:pt x="10" y="0"/>
                      <a:pt x="10"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4" name="Freeform 2253">
                <a:extLst>
                  <a:ext uri="{FF2B5EF4-FFF2-40B4-BE49-F238E27FC236}">
                    <a16:creationId xmlns:a16="http://schemas.microsoft.com/office/drawing/2014/main" id="{F8AF2927-2740-4FAD-8D8B-9B94032B3961}"/>
                  </a:ext>
                </a:extLst>
              </p:cNvPr>
              <p:cNvSpPr/>
              <p:nvPr/>
            </p:nvSpPr>
            <p:spPr bwMode="auto">
              <a:xfrm>
                <a:off x="3348" y="2246"/>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5" name="Freeform 2254">
                <a:extLst>
                  <a:ext uri="{FF2B5EF4-FFF2-40B4-BE49-F238E27FC236}">
                    <a16:creationId xmlns:a16="http://schemas.microsoft.com/office/drawing/2014/main" id="{E681A05A-9973-4F92-A88E-1D49ED40D722}"/>
                  </a:ext>
                </a:extLst>
              </p:cNvPr>
              <p:cNvSpPr/>
              <p:nvPr/>
            </p:nvSpPr>
            <p:spPr bwMode="auto">
              <a:xfrm>
                <a:off x="3383" y="2246"/>
                <a:ext cx="10" cy="8"/>
              </a:xfrm>
              <a:custGeom>
                <a:gdLst>
                  <a:gd name="T0" fmla="*/ 3 w 4"/>
                  <a:gd name="T1" fmla="*/ 1 h 3"/>
                  <a:gd name="T2" fmla="*/ 4 w 4"/>
                  <a:gd name="T3" fmla="*/ 1 h 3"/>
                  <a:gd name="T4" fmla="*/ 4 w 4"/>
                  <a:gd name="T5" fmla="*/ 1 h 3"/>
                  <a:gd name="T6" fmla="*/ 3 w 4"/>
                  <a:gd name="T7" fmla="*/ 1 h 3"/>
                  <a:gd name="T8" fmla="*/ 3 w 4"/>
                  <a:gd name="T9" fmla="*/ 1 h 3"/>
                  <a:gd name="T10" fmla="*/ 0 w 4"/>
                  <a:gd name="T11" fmla="*/ 1 h 3"/>
                  <a:gd name="T12" fmla="*/ 3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4" y="1"/>
                      <a:pt x="4" y="1"/>
                      <a:pt x="4" y="1"/>
                    </a:cubicBezTo>
                    <a:cubicBezTo>
                      <a:pt x="4" y="1"/>
                      <a:pt x="4" y="1"/>
                      <a:pt x="4" y="1"/>
                    </a:cubicBezTo>
                    <a:cubicBezTo>
                      <a:pt x="3" y="1"/>
                      <a:pt x="3" y="1"/>
                      <a:pt x="3" y="1"/>
                    </a:cubicBezTo>
                    <a:cubicBezTo>
                      <a:pt x="3" y="1"/>
                      <a:pt x="3" y="1"/>
                      <a:pt x="3" y="1"/>
                    </a:cubicBezTo>
                    <a:cubicBezTo>
                      <a:pt x="1" y="0"/>
                      <a:pt x="1" y="3"/>
                      <a:pt x="0" y="1"/>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6" name="Freeform 2255">
                <a:extLst>
                  <a:ext uri="{FF2B5EF4-FFF2-40B4-BE49-F238E27FC236}">
                    <a16:creationId xmlns:a16="http://schemas.microsoft.com/office/drawing/2014/main" id="{85AEE9EC-FD8F-416B-A0EE-394BCD8EA8F9}"/>
                  </a:ext>
                </a:extLst>
              </p:cNvPr>
              <p:cNvSpPr/>
              <p:nvPr/>
            </p:nvSpPr>
            <p:spPr bwMode="auto">
              <a:xfrm>
                <a:off x="2405" y="2249"/>
                <a:ext cx="8" cy="3"/>
              </a:xfrm>
              <a:custGeom>
                <a:gdLst>
                  <a:gd name="T0" fmla="*/ 3 w 8"/>
                  <a:gd name="T1" fmla="*/ 0 h 3"/>
                  <a:gd name="T2" fmla="*/ 3 w 8"/>
                  <a:gd name="T3" fmla="*/ 3 h 3"/>
                  <a:gd name="T4" fmla="*/ 0 w 8"/>
                  <a:gd name="T5" fmla="*/ 3 h 3"/>
                  <a:gd name="T6" fmla="*/ 0 w 8"/>
                  <a:gd name="T7" fmla="*/ 0 h 3"/>
                  <a:gd name="T8" fmla="*/ 8 w 8"/>
                  <a:gd name="T9" fmla="*/ 0 h 3"/>
                  <a:gd name="T10" fmla="*/ 3 w 8"/>
                  <a:gd name="T11" fmla="*/ 0 h 3"/>
                </a:gdLst>
                <a:cxnLst>
                  <a:cxn ang="0">
                    <a:pos x="T0" y="T1"/>
                  </a:cxn>
                  <a:cxn ang="0">
                    <a:pos x="T2" y="T3"/>
                  </a:cxn>
                  <a:cxn ang="0">
                    <a:pos x="T4" y="T5"/>
                  </a:cxn>
                  <a:cxn ang="0">
                    <a:pos x="T6" y="T7"/>
                  </a:cxn>
                  <a:cxn ang="0">
                    <a:pos x="T8" y="T9"/>
                  </a:cxn>
                  <a:cxn ang="0">
                    <a:pos x="T10" y="T11"/>
                  </a:cxn>
                </a:cxnLst>
                <a:rect l="0" t="0" r="r" b="b"/>
                <a:pathLst>
                  <a:path w="8" h="3">
                    <a:moveTo>
                      <a:pt x="3" y="0"/>
                    </a:moveTo>
                    <a:lnTo>
                      <a:pt x="3" y="3"/>
                    </a:lnTo>
                    <a:lnTo>
                      <a:pt x="0" y="3"/>
                    </a:lnTo>
                    <a:lnTo>
                      <a:pt x="0" y="0"/>
                    </a:lnTo>
                    <a:lnTo>
                      <a:pt x="8"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7" name="Freeform 2256">
                <a:extLst>
                  <a:ext uri="{FF2B5EF4-FFF2-40B4-BE49-F238E27FC236}">
                    <a16:creationId xmlns:a16="http://schemas.microsoft.com/office/drawing/2014/main" id="{CB2C4762-BCE4-48F5-9044-3A1446C6B45F}"/>
                  </a:ext>
                </a:extLst>
              </p:cNvPr>
              <p:cNvSpPr/>
              <p:nvPr/>
            </p:nvSpPr>
            <p:spPr bwMode="auto">
              <a:xfrm>
                <a:off x="2905" y="2246"/>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8" name="Freeform 2257">
                <a:extLst>
                  <a:ext uri="{FF2B5EF4-FFF2-40B4-BE49-F238E27FC236}">
                    <a16:creationId xmlns:a16="http://schemas.microsoft.com/office/drawing/2014/main" id="{026DE6CF-5813-4B51-923D-F3E4D013028E}"/>
                  </a:ext>
                </a:extLst>
              </p:cNvPr>
              <p:cNvSpPr/>
              <p:nvPr/>
            </p:nvSpPr>
            <p:spPr bwMode="auto">
              <a:xfrm>
                <a:off x="2376" y="2249"/>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9" name="Freeform 2258">
                <a:extLst>
                  <a:ext uri="{FF2B5EF4-FFF2-40B4-BE49-F238E27FC236}">
                    <a16:creationId xmlns:a16="http://schemas.microsoft.com/office/drawing/2014/main" id="{E850932C-8031-4708-B88D-D81088C8D8DB}"/>
                  </a:ext>
                </a:extLst>
              </p:cNvPr>
              <p:cNvSpPr/>
              <p:nvPr/>
            </p:nvSpPr>
            <p:spPr bwMode="auto">
              <a:xfrm>
                <a:off x="2712" y="2249"/>
                <a:ext cx="6" cy="5"/>
              </a:xfrm>
              <a:custGeom>
                <a:gdLst>
                  <a:gd name="T0" fmla="*/ 2 w 2"/>
                  <a:gd name="T1" fmla="*/ 1 h 2"/>
                  <a:gd name="T2" fmla="*/ 0 w 2"/>
                  <a:gd name="T3" fmla="*/ 0 h 2"/>
                  <a:gd name="T4" fmla="*/ 2 w 2"/>
                  <a:gd name="T5" fmla="*/ 1 h 2"/>
                </a:gdLst>
                <a:cxnLst>
                  <a:cxn ang="0">
                    <a:pos x="T0" y="T1"/>
                  </a:cxn>
                  <a:cxn ang="0">
                    <a:pos x="T2" y="T3"/>
                  </a:cxn>
                  <a:cxn ang="0">
                    <a:pos x="T4" y="T5"/>
                  </a:cxn>
                </a:cxnLst>
                <a:rect l="0" t="0" r="r" b="b"/>
                <a:pathLst>
                  <a:path w="2" h="2">
                    <a:moveTo>
                      <a:pt x="2" y="1"/>
                    </a:moveTo>
                    <a:cubicBezTo>
                      <a:pt x="1" y="2"/>
                      <a:pt x="0" y="0"/>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0" name="Freeform 2259">
                <a:extLst>
                  <a:ext uri="{FF2B5EF4-FFF2-40B4-BE49-F238E27FC236}">
                    <a16:creationId xmlns:a16="http://schemas.microsoft.com/office/drawing/2014/main" id="{850A442A-8AA6-4384-A545-59BCED159216}"/>
                  </a:ext>
                </a:extLst>
              </p:cNvPr>
              <p:cNvSpPr/>
              <p:nvPr/>
            </p:nvSpPr>
            <p:spPr bwMode="auto">
              <a:xfrm>
                <a:off x="2731" y="2249"/>
                <a:ext cx="3" cy="3"/>
              </a:xfrm>
              <a:custGeom>
                <a:gdLst>
                  <a:gd name="T0" fmla="*/ 3 w 3"/>
                  <a:gd name="T1" fmla="*/ 3 h 3"/>
                  <a:gd name="T2" fmla="*/ 3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3"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1" name="Freeform 2260">
                <a:extLst>
                  <a:ext uri="{FF2B5EF4-FFF2-40B4-BE49-F238E27FC236}">
                    <a16:creationId xmlns:a16="http://schemas.microsoft.com/office/drawing/2014/main" id="{F77DBFAC-BD4C-4ECC-9FE9-2833FC7EFA12}"/>
                  </a:ext>
                </a:extLst>
              </p:cNvPr>
              <p:cNvSpPr/>
              <p:nvPr/>
            </p:nvSpPr>
            <p:spPr bwMode="auto">
              <a:xfrm>
                <a:off x="2734" y="2249"/>
                <a:ext cx="26" cy="11"/>
              </a:xfrm>
              <a:custGeom>
                <a:gdLst>
                  <a:gd name="T0" fmla="*/ 10 w 10"/>
                  <a:gd name="T1" fmla="*/ 1 h 4"/>
                  <a:gd name="T2" fmla="*/ 4 w 10"/>
                  <a:gd name="T3" fmla="*/ 4 h 4"/>
                  <a:gd name="T4" fmla="*/ 4 w 10"/>
                  <a:gd name="T5" fmla="*/ 3 h 4"/>
                  <a:gd name="T6" fmla="*/ 0 w 10"/>
                  <a:gd name="T7" fmla="*/ 4 h 4"/>
                  <a:gd name="T8" fmla="*/ 2 w 10"/>
                  <a:gd name="T9" fmla="*/ 3 h 4"/>
                  <a:gd name="T10" fmla="*/ 0 w 10"/>
                  <a:gd name="T11" fmla="*/ 2 h 4"/>
                  <a:gd name="T12" fmla="*/ 8 w 10"/>
                  <a:gd name="T13" fmla="*/ 1 h 4"/>
                  <a:gd name="T14" fmla="*/ 10 w 10"/>
                  <a:gd name="T15" fmla="*/ 0 h 4"/>
                  <a:gd name="T16" fmla="*/ 10 w 10"/>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1"/>
                    </a:moveTo>
                    <a:cubicBezTo>
                      <a:pt x="8" y="2"/>
                      <a:pt x="5" y="1"/>
                      <a:pt x="4" y="4"/>
                    </a:cubicBezTo>
                    <a:cubicBezTo>
                      <a:pt x="4" y="3"/>
                      <a:pt x="4" y="3"/>
                      <a:pt x="4" y="3"/>
                    </a:cubicBezTo>
                    <a:cubicBezTo>
                      <a:pt x="3" y="3"/>
                      <a:pt x="2" y="4"/>
                      <a:pt x="0" y="4"/>
                    </a:cubicBezTo>
                    <a:cubicBezTo>
                      <a:pt x="2" y="3"/>
                      <a:pt x="2" y="3"/>
                      <a:pt x="2" y="3"/>
                    </a:cubicBezTo>
                    <a:cubicBezTo>
                      <a:pt x="1" y="3"/>
                      <a:pt x="1" y="3"/>
                      <a:pt x="0" y="2"/>
                    </a:cubicBezTo>
                    <a:cubicBezTo>
                      <a:pt x="3" y="1"/>
                      <a:pt x="6" y="1"/>
                      <a:pt x="8" y="1"/>
                    </a:cubicBezTo>
                    <a:cubicBezTo>
                      <a:pt x="9" y="1"/>
                      <a:pt x="10" y="1"/>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2" name="Freeform 2261">
                <a:extLst>
                  <a:ext uri="{FF2B5EF4-FFF2-40B4-BE49-F238E27FC236}">
                    <a16:creationId xmlns:a16="http://schemas.microsoft.com/office/drawing/2014/main" id="{BCF83BD6-0F8C-4B41-97C0-3E7FA01ED123}"/>
                  </a:ext>
                </a:extLst>
              </p:cNvPr>
              <p:cNvSpPr/>
              <p:nvPr/>
            </p:nvSpPr>
            <p:spPr bwMode="auto">
              <a:xfrm>
                <a:off x="2651" y="2252"/>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3" name="Freeform 2262">
                <a:extLst>
                  <a:ext uri="{FF2B5EF4-FFF2-40B4-BE49-F238E27FC236}">
                    <a16:creationId xmlns:a16="http://schemas.microsoft.com/office/drawing/2014/main" id="{54325717-CB3F-4EB9-BEF6-133A1E3F49C2}"/>
                  </a:ext>
                </a:extLst>
              </p:cNvPr>
              <p:cNvSpPr/>
              <p:nvPr/>
            </p:nvSpPr>
            <p:spPr bwMode="auto">
              <a:xfrm>
                <a:off x="3271" y="2249"/>
                <a:ext cx="16" cy="8"/>
              </a:xfrm>
              <a:custGeom>
                <a:gdLst>
                  <a:gd name="T0" fmla="*/ 6 w 6"/>
                  <a:gd name="T1" fmla="*/ 1 h 3"/>
                  <a:gd name="T2" fmla="*/ 6 w 6"/>
                  <a:gd name="T3" fmla="*/ 2 h 3"/>
                  <a:gd name="T4" fmla="*/ 1 w 6"/>
                  <a:gd name="T5" fmla="*/ 3 h 3"/>
                  <a:gd name="T6" fmla="*/ 0 w 6"/>
                  <a:gd name="T7" fmla="*/ 3 h 3"/>
                  <a:gd name="T8" fmla="*/ 5 w 6"/>
                  <a:gd name="T9" fmla="*/ 1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6" y="2"/>
                      <a:pt x="6" y="2"/>
                      <a:pt x="6" y="2"/>
                    </a:cubicBezTo>
                    <a:cubicBezTo>
                      <a:pt x="4" y="1"/>
                      <a:pt x="3" y="2"/>
                      <a:pt x="1" y="3"/>
                    </a:cubicBezTo>
                    <a:cubicBezTo>
                      <a:pt x="0" y="3"/>
                      <a:pt x="0" y="3"/>
                      <a:pt x="0" y="3"/>
                    </a:cubicBezTo>
                    <a:cubicBezTo>
                      <a:pt x="0" y="1"/>
                      <a:pt x="3" y="2"/>
                      <a:pt x="5" y="1"/>
                    </a:cubicBezTo>
                    <a:cubicBezTo>
                      <a:pt x="5" y="2"/>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4" name="Freeform 2263">
                <a:extLst>
                  <a:ext uri="{FF2B5EF4-FFF2-40B4-BE49-F238E27FC236}">
                    <a16:creationId xmlns:a16="http://schemas.microsoft.com/office/drawing/2014/main" id="{8E62E5B8-4C51-4678-81B3-BFD136BF1951}"/>
                  </a:ext>
                </a:extLst>
              </p:cNvPr>
              <p:cNvSpPr/>
              <p:nvPr/>
            </p:nvSpPr>
            <p:spPr bwMode="auto">
              <a:xfrm>
                <a:off x="3295" y="2249"/>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5" name="Rectangle 2264">
                <a:extLst>
                  <a:ext uri="{FF2B5EF4-FFF2-40B4-BE49-F238E27FC236}">
                    <a16:creationId xmlns:a16="http://schemas.microsoft.com/office/drawing/2014/main" id="{9CB7AAD6-93BC-410E-8F90-2D5B1A6520E2}"/>
                  </a:ext>
                </a:extLst>
              </p:cNvPr>
              <p:cNvSpPr>
                <a:spLocks noChangeArrowheads="1"/>
              </p:cNvSpPr>
              <p:nvPr/>
            </p:nvSpPr>
            <p:spPr bwMode="auto">
              <a:xfrm>
                <a:off x="2322" y="225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6" name="Freeform 2265">
                <a:extLst>
                  <a:ext uri="{FF2B5EF4-FFF2-40B4-BE49-F238E27FC236}">
                    <a16:creationId xmlns:a16="http://schemas.microsoft.com/office/drawing/2014/main" id="{D6A58499-D65C-4CCA-8054-996D2C613EFA}"/>
                  </a:ext>
                </a:extLst>
              </p:cNvPr>
              <p:cNvSpPr/>
              <p:nvPr/>
            </p:nvSpPr>
            <p:spPr bwMode="auto">
              <a:xfrm>
                <a:off x="2891" y="2252"/>
                <a:ext cx="6"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7" name="Freeform 2266">
                <a:extLst>
                  <a:ext uri="{FF2B5EF4-FFF2-40B4-BE49-F238E27FC236}">
                    <a16:creationId xmlns:a16="http://schemas.microsoft.com/office/drawing/2014/main" id="{FA7831CB-5F61-41DB-8E0A-53D0DD42E4CD}"/>
                  </a:ext>
                </a:extLst>
              </p:cNvPr>
              <p:cNvSpPr/>
              <p:nvPr/>
            </p:nvSpPr>
            <p:spPr bwMode="auto">
              <a:xfrm>
                <a:off x="3110" y="2252"/>
                <a:ext cx="6" cy="2"/>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1" y="0"/>
                      <a:pt x="0"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8" name="Freeform 2267">
                <a:extLst>
                  <a:ext uri="{FF2B5EF4-FFF2-40B4-BE49-F238E27FC236}">
                    <a16:creationId xmlns:a16="http://schemas.microsoft.com/office/drawing/2014/main" id="{14F341B0-DFA3-42CE-83B1-4DFABFFFD660}"/>
                  </a:ext>
                </a:extLst>
              </p:cNvPr>
              <p:cNvSpPr/>
              <p:nvPr/>
            </p:nvSpPr>
            <p:spPr bwMode="auto">
              <a:xfrm>
                <a:off x="3377" y="2252"/>
                <a:ext cx="3" cy="2"/>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0"/>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9" name="Freeform 2268">
                <a:extLst>
                  <a:ext uri="{FF2B5EF4-FFF2-40B4-BE49-F238E27FC236}">
                    <a16:creationId xmlns:a16="http://schemas.microsoft.com/office/drawing/2014/main" id="{4493F688-F91B-465E-AB70-48DCD645E989}"/>
                  </a:ext>
                </a:extLst>
              </p:cNvPr>
              <p:cNvSpPr/>
              <p:nvPr/>
            </p:nvSpPr>
            <p:spPr bwMode="auto">
              <a:xfrm>
                <a:off x="2285" y="2252"/>
                <a:ext cx="29" cy="10"/>
              </a:xfrm>
              <a:custGeom>
                <a:gdLst>
                  <a:gd name="T0" fmla="*/ 8 w 11"/>
                  <a:gd name="T1" fmla="*/ 0 h 4"/>
                  <a:gd name="T2" fmla="*/ 8 w 11"/>
                  <a:gd name="T3" fmla="*/ 1 h 4"/>
                  <a:gd name="T4" fmla="*/ 10 w 11"/>
                  <a:gd name="T5" fmla="*/ 0 h 4"/>
                  <a:gd name="T6" fmla="*/ 9 w 11"/>
                  <a:gd name="T7" fmla="*/ 2 h 4"/>
                  <a:gd name="T8" fmla="*/ 5 w 11"/>
                  <a:gd name="T9" fmla="*/ 1 h 4"/>
                  <a:gd name="T10" fmla="*/ 5 w 11"/>
                  <a:gd name="T11" fmla="*/ 4 h 4"/>
                  <a:gd name="T12" fmla="*/ 0 w 11"/>
                  <a:gd name="T13" fmla="*/ 3 h 4"/>
                  <a:gd name="T14" fmla="*/ 2 w 11"/>
                  <a:gd name="T15" fmla="*/ 3 h 4"/>
                  <a:gd name="T16" fmla="*/ 2 w 11"/>
                  <a:gd name="T17" fmla="*/ 1 h 4"/>
                  <a:gd name="T18" fmla="*/ 4 w 11"/>
                  <a:gd name="T19" fmla="*/ 3 h 4"/>
                  <a:gd name="T20" fmla="*/ 8 w 11"/>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8" y="0"/>
                    </a:moveTo>
                    <a:cubicBezTo>
                      <a:pt x="8" y="1"/>
                      <a:pt x="8" y="1"/>
                      <a:pt x="8" y="1"/>
                    </a:cubicBezTo>
                    <a:cubicBezTo>
                      <a:pt x="10" y="1"/>
                      <a:pt x="9" y="0"/>
                      <a:pt x="10" y="0"/>
                    </a:cubicBezTo>
                    <a:cubicBezTo>
                      <a:pt x="11" y="1"/>
                      <a:pt x="10" y="1"/>
                      <a:pt x="9" y="2"/>
                    </a:cubicBezTo>
                    <a:cubicBezTo>
                      <a:pt x="8" y="0"/>
                      <a:pt x="7" y="3"/>
                      <a:pt x="5" y="1"/>
                    </a:cubicBezTo>
                    <a:cubicBezTo>
                      <a:pt x="6" y="2"/>
                      <a:pt x="4" y="3"/>
                      <a:pt x="5" y="4"/>
                    </a:cubicBezTo>
                    <a:cubicBezTo>
                      <a:pt x="3" y="4"/>
                      <a:pt x="2" y="4"/>
                      <a:pt x="0" y="3"/>
                    </a:cubicBezTo>
                    <a:cubicBezTo>
                      <a:pt x="2" y="3"/>
                      <a:pt x="2" y="3"/>
                      <a:pt x="2" y="3"/>
                    </a:cubicBezTo>
                    <a:cubicBezTo>
                      <a:pt x="1" y="2"/>
                      <a:pt x="2" y="2"/>
                      <a:pt x="2" y="1"/>
                    </a:cubicBezTo>
                    <a:cubicBezTo>
                      <a:pt x="3" y="1"/>
                      <a:pt x="2" y="3"/>
                      <a:pt x="4" y="3"/>
                    </a:cubicBezTo>
                    <a:cubicBezTo>
                      <a:pt x="4" y="1"/>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0" name="Freeform 2269">
                <a:extLst>
                  <a:ext uri="{FF2B5EF4-FFF2-40B4-BE49-F238E27FC236}">
                    <a16:creationId xmlns:a16="http://schemas.microsoft.com/office/drawing/2014/main" id="{7EFE9B69-2BB9-4CAE-8FB4-445F0A542BEA}"/>
                  </a:ext>
                </a:extLst>
              </p:cNvPr>
              <p:cNvSpPr/>
              <p:nvPr/>
            </p:nvSpPr>
            <p:spPr bwMode="auto">
              <a:xfrm>
                <a:off x="2704" y="2252"/>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1" name="Freeform 2270">
                <a:extLst>
                  <a:ext uri="{FF2B5EF4-FFF2-40B4-BE49-F238E27FC236}">
                    <a16:creationId xmlns:a16="http://schemas.microsoft.com/office/drawing/2014/main" id="{1D23B84B-5C23-4C32-949A-570A63B1BE34}"/>
                  </a:ext>
                </a:extLst>
              </p:cNvPr>
              <p:cNvSpPr/>
              <p:nvPr/>
            </p:nvSpPr>
            <p:spPr bwMode="auto">
              <a:xfrm flipH="1">
                <a:off x="3025" y="2252"/>
                <a:ext cx="0" cy="2"/>
              </a:xfrm>
              <a:custGeom>
                <a:gdLst>
                  <a:gd name="T0" fmla="*/ 0 h 1"/>
                  <a:gd name="T1" fmla="*/ 1 h 1"/>
                  <a:gd name="T2" fmla="*/ 1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2" name="Freeform 2271">
                <a:extLst>
                  <a:ext uri="{FF2B5EF4-FFF2-40B4-BE49-F238E27FC236}">
                    <a16:creationId xmlns:a16="http://schemas.microsoft.com/office/drawing/2014/main" id="{09023A13-084D-4907-B4A8-A3B3F0BA003F}"/>
                  </a:ext>
                </a:extLst>
              </p:cNvPr>
              <p:cNvSpPr/>
              <p:nvPr/>
            </p:nvSpPr>
            <p:spPr bwMode="auto">
              <a:xfrm>
                <a:off x="3241" y="2249"/>
                <a:ext cx="14" cy="13"/>
              </a:xfrm>
              <a:custGeom>
                <a:gdLst>
                  <a:gd name="T0" fmla="*/ 5 w 5"/>
                  <a:gd name="T1" fmla="*/ 2 h 5"/>
                  <a:gd name="T2" fmla="*/ 3 w 5"/>
                  <a:gd name="T3" fmla="*/ 3 h 5"/>
                  <a:gd name="T4" fmla="*/ 4 w 5"/>
                  <a:gd name="T5" fmla="*/ 3 h 5"/>
                  <a:gd name="T6" fmla="*/ 1 w 5"/>
                  <a:gd name="T7" fmla="*/ 5 h 5"/>
                  <a:gd name="T8" fmla="*/ 1 w 5"/>
                  <a:gd name="T9" fmla="*/ 4 h 5"/>
                  <a:gd name="T10" fmla="*/ 5 w 5"/>
                  <a:gd name="T11" fmla="*/ 2 h 5"/>
                </a:gdLst>
                <a:cxnLst>
                  <a:cxn ang="0">
                    <a:pos x="T0" y="T1"/>
                  </a:cxn>
                  <a:cxn ang="0">
                    <a:pos x="T2" y="T3"/>
                  </a:cxn>
                  <a:cxn ang="0">
                    <a:pos x="T4" y="T5"/>
                  </a:cxn>
                  <a:cxn ang="0">
                    <a:pos x="T6" y="T7"/>
                  </a:cxn>
                  <a:cxn ang="0">
                    <a:pos x="T8" y="T9"/>
                  </a:cxn>
                  <a:cxn ang="0">
                    <a:pos x="T10" y="T11"/>
                  </a:cxn>
                </a:cxnLst>
                <a:rect l="0" t="0" r="r" b="b"/>
                <a:pathLst>
                  <a:path w="5" h="5">
                    <a:moveTo>
                      <a:pt x="5" y="2"/>
                    </a:moveTo>
                    <a:cubicBezTo>
                      <a:pt x="5" y="2"/>
                      <a:pt x="4" y="2"/>
                      <a:pt x="3" y="3"/>
                    </a:cubicBezTo>
                    <a:cubicBezTo>
                      <a:pt x="4" y="3"/>
                      <a:pt x="4" y="3"/>
                      <a:pt x="4" y="3"/>
                    </a:cubicBezTo>
                    <a:cubicBezTo>
                      <a:pt x="3" y="4"/>
                      <a:pt x="1" y="4"/>
                      <a:pt x="1" y="5"/>
                    </a:cubicBezTo>
                    <a:cubicBezTo>
                      <a:pt x="0" y="5"/>
                      <a:pt x="1" y="4"/>
                      <a:pt x="1" y="4"/>
                    </a:cubicBezTo>
                    <a:cubicBezTo>
                      <a:pt x="3" y="4"/>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3" name="Freeform 2272">
                <a:extLst>
                  <a:ext uri="{FF2B5EF4-FFF2-40B4-BE49-F238E27FC236}">
                    <a16:creationId xmlns:a16="http://schemas.microsoft.com/office/drawing/2014/main" id="{03AC6E15-8B26-4685-A493-97C2805673AF}"/>
                  </a:ext>
                </a:extLst>
              </p:cNvPr>
              <p:cNvSpPr/>
              <p:nvPr/>
            </p:nvSpPr>
            <p:spPr bwMode="auto">
              <a:xfrm>
                <a:off x="3407" y="2252"/>
                <a:ext cx="5" cy="5"/>
              </a:xfrm>
              <a:custGeom>
                <a:gdLst>
                  <a:gd name="T0" fmla="*/ 1 w 2"/>
                  <a:gd name="T1" fmla="*/ 2 h 2"/>
                  <a:gd name="T2" fmla="*/ 2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2" y="0"/>
                    </a:cubicBezTo>
                    <a:cubicBezTo>
                      <a:pt x="1"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4" name="Freeform 2273">
                <a:extLst>
                  <a:ext uri="{FF2B5EF4-FFF2-40B4-BE49-F238E27FC236}">
                    <a16:creationId xmlns:a16="http://schemas.microsoft.com/office/drawing/2014/main" id="{C44FBA0F-4B67-4062-BACF-57D71FF5F178}"/>
                  </a:ext>
                </a:extLst>
              </p:cNvPr>
              <p:cNvSpPr/>
              <p:nvPr/>
            </p:nvSpPr>
            <p:spPr bwMode="auto">
              <a:xfrm>
                <a:off x="3864" y="2252"/>
                <a:ext cx="2" cy="5"/>
              </a:xfrm>
              <a:custGeom>
                <a:gdLst>
                  <a:gd name="T0" fmla="*/ 2 w 2"/>
                  <a:gd name="T1" fmla="*/ 0 h 5"/>
                  <a:gd name="T2" fmla="*/ 2 w 2"/>
                  <a:gd name="T3" fmla="*/ 5 h 5"/>
                  <a:gd name="T4" fmla="*/ 0 w 2"/>
                  <a:gd name="T5" fmla="*/ 0 h 5"/>
                  <a:gd name="T6" fmla="*/ 2 w 2"/>
                  <a:gd name="T7" fmla="*/ 0 h 5"/>
                </a:gdLst>
                <a:cxnLst>
                  <a:cxn ang="0">
                    <a:pos x="T0" y="T1"/>
                  </a:cxn>
                  <a:cxn ang="0">
                    <a:pos x="T2" y="T3"/>
                  </a:cxn>
                  <a:cxn ang="0">
                    <a:pos x="T4" y="T5"/>
                  </a:cxn>
                  <a:cxn ang="0">
                    <a:pos x="T6" y="T7"/>
                  </a:cxn>
                </a:cxnLst>
                <a:rect l="0" t="0" r="r" b="b"/>
                <a:pathLst>
                  <a:path w="2" h="5">
                    <a:moveTo>
                      <a:pt x="2" y="0"/>
                    </a:moveTo>
                    <a:lnTo>
                      <a:pt x="2" y="5"/>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5" name="Freeform 2274">
                <a:extLst>
                  <a:ext uri="{FF2B5EF4-FFF2-40B4-BE49-F238E27FC236}">
                    <a16:creationId xmlns:a16="http://schemas.microsoft.com/office/drawing/2014/main" id="{7E06FC0B-E443-4779-B923-F884375A7616}"/>
                  </a:ext>
                </a:extLst>
              </p:cNvPr>
              <p:cNvSpPr/>
              <p:nvPr/>
            </p:nvSpPr>
            <p:spPr bwMode="auto">
              <a:xfrm>
                <a:off x="2819" y="2252"/>
                <a:ext cx="40" cy="21"/>
              </a:xfrm>
              <a:custGeom>
                <a:gdLst>
                  <a:gd name="T0" fmla="*/ 12 w 15"/>
                  <a:gd name="T1" fmla="*/ 1 h 8"/>
                  <a:gd name="T2" fmla="*/ 13 w 15"/>
                  <a:gd name="T3" fmla="*/ 2 h 8"/>
                  <a:gd name="T4" fmla="*/ 13 w 15"/>
                  <a:gd name="T5" fmla="*/ 2 h 8"/>
                  <a:gd name="T6" fmla="*/ 11 w 15"/>
                  <a:gd name="T7" fmla="*/ 3 h 8"/>
                  <a:gd name="T8" fmla="*/ 12 w 15"/>
                  <a:gd name="T9" fmla="*/ 3 h 8"/>
                  <a:gd name="T10" fmla="*/ 10 w 15"/>
                  <a:gd name="T11" fmla="*/ 3 h 8"/>
                  <a:gd name="T12" fmla="*/ 14 w 15"/>
                  <a:gd name="T13" fmla="*/ 5 h 8"/>
                  <a:gd name="T14" fmla="*/ 15 w 15"/>
                  <a:gd name="T15" fmla="*/ 4 h 8"/>
                  <a:gd name="T16" fmla="*/ 15 w 15"/>
                  <a:gd name="T17" fmla="*/ 6 h 8"/>
                  <a:gd name="T18" fmla="*/ 12 w 15"/>
                  <a:gd name="T19" fmla="*/ 6 h 8"/>
                  <a:gd name="T20" fmla="*/ 13 w 15"/>
                  <a:gd name="T21" fmla="*/ 5 h 8"/>
                  <a:gd name="T22" fmla="*/ 5 w 15"/>
                  <a:gd name="T23" fmla="*/ 6 h 8"/>
                  <a:gd name="T24" fmla="*/ 10 w 15"/>
                  <a:gd name="T25" fmla="*/ 4 h 8"/>
                  <a:gd name="T26" fmla="*/ 8 w 15"/>
                  <a:gd name="T27" fmla="*/ 3 h 8"/>
                  <a:gd name="T28" fmla="*/ 7 w 15"/>
                  <a:gd name="T29" fmla="*/ 3 h 8"/>
                  <a:gd name="T30" fmla="*/ 8 w 15"/>
                  <a:gd name="T31" fmla="*/ 4 h 8"/>
                  <a:gd name="T32" fmla="*/ 6 w 15"/>
                  <a:gd name="T33" fmla="*/ 4 h 8"/>
                  <a:gd name="T34" fmla="*/ 5 w 15"/>
                  <a:gd name="T35" fmla="*/ 6 h 8"/>
                  <a:gd name="T36" fmla="*/ 2 w 15"/>
                  <a:gd name="T37" fmla="*/ 4 h 8"/>
                  <a:gd name="T38" fmla="*/ 2 w 15"/>
                  <a:gd name="T39" fmla="*/ 6 h 8"/>
                  <a:gd name="T40" fmla="*/ 0 w 15"/>
                  <a:gd name="T41" fmla="*/ 5 h 8"/>
                  <a:gd name="T42" fmla="*/ 0 w 15"/>
                  <a:gd name="T43" fmla="*/ 3 h 8"/>
                  <a:gd name="T44" fmla="*/ 0 w 15"/>
                  <a:gd name="T45" fmla="*/ 2 h 8"/>
                  <a:gd name="T46" fmla="*/ 4 w 15"/>
                  <a:gd name="T47" fmla="*/ 1 h 8"/>
                  <a:gd name="T48" fmla="*/ 11 w 15"/>
                  <a:gd name="T49" fmla="*/ 2 h 8"/>
                  <a:gd name="T50" fmla="*/ 12 w 15"/>
                  <a:gd name="T5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1"/>
                    </a:moveTo>
                    <a:cubicBezTo>
                      <a:pt x="12" y="1"/>
                      <a:pt x="13" y="2"/>
                      <a:pt x="13" y="2"/>
                    </a:cubicBezTo>
                    <a:cubicBezTo>
                      <a:pt x="13" y="2"/>
                      <a:pt x="13" y="2"/>
                      <a:pt x="13" y="2"/>
                    </a:cubicBezTo>
                    <a:cubicBezTo>
                      <a:pt x="12" y="2"/>
                      <a:pt x="12" y="2"/>
                      <a:pt x="11" y="3"/>
                    </a:cubicBezTo>
                    <a:cubicBezTo>
                      <a:pt x="12" y="3"/>
                      <a:pt x="12" y="3"/>
                      <a:pt x="12" y="3"/>
                    </a:cubicBezTo>
                    <a:cubicBezTo>
                      <a:pt x="10" y="3"/>
                      <a:pt x="10" y="3"/>
                      <a:pt x="10" y="3"/>
                    </a:cubicBezTo>
                    <a:cubicBezTo>
                      <a:pt x="10" y="6"/>
                      <a:pt x="12" y="4"/>
                      <a:pt x="14" y="5"/>
                    </a:cubicBezTo>
                    <a:cubicBezTo>
                      <a:pt x="15" y="4"/>
                      <a:pt x="15" y="4"/>
                      <a:pt x="15" y="4"/>
                    </a:cubicBezTo>
                    <a:cubicBezTo>
                      <a:pt x="15" y="4"/>
                      <a:pt x="13" y="5"/>
                      <a:pt x="15" y="6"/>
                    </a:cubicBezTo>
                    <a:cubicBezTo>
                      <a:pt x="14" y="6"/>
                      <a:pt x="13" y="5"/>
                      <a:pt x="12" y="6"/>
                    </a:cubicBezTo>
                    <a:cubicBezTo>
                      <a:pt x="13" y="5"/>
                      <a:pt x="13" y="5"/>
                      <a:pt x="13" y="5"/>
                    </a:cubicBezTo>
                    <a:cubicBezTo>
                      <a:pt x="9" y="3"/>
                      <a:pt x="8" y="8"/>
                      <a:pt x="5" y="6"/>
                    </a:cubicBezTo>
                    <a:cubicBezTo>
                      <a:pt x="7" y="5"/>
                      <a:pt x="10" y="7"/>
                      <a:pt x="10" y="4"/>
                    </a:cubicBezTo>
                    <a:cubicBezTo>
                      <a:pt x="10" y="3"/>
                      <a:pt x="8" y="3"/>
                      <a:pt x="8" y="3"/>
                    </a:cubicBezTo>
                    <a:cubicBezTo>
                      <a:pt x="7" y="3"/>
                      <a:pt x="7" y="3"/>
                      <a:pt x="7" y="3"/>
                    </a:cubicBezTo>
                    <a:cubicBezTo>
                      <a:pt x="8" y="4"/>
                      <a:pt x="8" y="4"/>
                      <a:pt x="8" y="4"/>
                    </a:cubicBezTo>
                    <a:cubicBezTo>
                      <a:pt x="8" y="5"/>
                      <a:pt x="6" y="3"/>
                      <a:pt x="6" y="4"/>
                    </a:cubicBezTo>
                    <a:cubicBezTo>
                      <a:pt x="5" y="5"/>
                      <a:pt x="7" y="6"/>
                      <a:pt x="5" y="6"/>
                    </a:cubicBezTo>
                    <a:cubicBezTo>
                      <a:pt x="2" y="4"/>
                      <a:pt x="2" y="4"/>
                      <a:pt x="2" y="4"/>
                    </a:cubicBezTo>
                    <a:cubicBezTo>
                      <a:pt x="2" y="6"/>
                      <a:pt x="2" y="6"/>
                      <a:pt x="2" y="6"/>
                    </a:cubicBezTo>
                    <a:cubicBezTo>
                      <a:pt x="1" y="6"/>
                      <a:pt x="1" y="4"/>
                      <a:pt x="0" y="5"/>
                    </a:cubicBezTo>
                    <a:cubicBezTo>
                      <a:pt x="1" y="4"/>
                      <a:pt x="0" y="3"/>
                      <a:pt x="0" y="3"/>
                    </a:cubicBezTo>
                    <a:cubicBezTo>
                      <a:pt x="0" y="2"/>
                      <a:pt x="0" y="2"/>
                      <a:pt x="0" y="2"/>
                    </a:cubicBezTo>
                    <a:cubicBezTo>
                      <a:pt x="1" y="1"/>
                      <a:pt x="3" y="2"/>
                      <a:pt x="4" y="1"/>
                    </a:cubicBezTo>
                    <a:cubicBezTo>
                      <a:pt x="6" y="2"/>
                      <a:pt x="9" y="0"/>
                      <a:pt x="11" y="2"/>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6" name="Freeform 2275">
                <a:extLst>
                  <a:ext uri="{FF2B5EF4-FFF2-40B4-BE49-F238E27FC236}">
                    <a16:creationId xmlns:a16="http://schemas.microsoft.com/office/drawing/2014/main" id="{0EA52AD4-1E6E-48C2-BFB8-B2ECCA79100E}"/>
                  </a:ext>
                </a:extLst>
              </p:cNvPr>
              <p:cNvSpPr/>
              <p:nvPr/>
            </p:nvSpPr>
            <p:spPr bwMode="auto">
              <a:xfrm>
                <a:off x="2405" y="225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7" name="Freeform 2276">
                <a:extLst>
                  <a:ext uri="{FF2B5EF4-FFF2-40B4-BE49-F238E27FC236}">
                    <a16:creationId xmlns:a16="http://schemas.microsoft.com/office/drawing/2014/main" id="{20F705F2-003B-4745-8213-2B8D7B3E4249}"/>
                  </a:ext>
                </a:extLst>
              </p:cNvPr>
              <p:cNvSpPr/>
              <p:nvPr/>
            </p:nvSpPr>
            <p:spPr bwMode="auto">
              <a:xfrm>
                <a:off x="3260" y="2254"/>
                <a:ext cx="11" cy="8"/>
              </a:xfrm>
              <a:custGeom>
                <a:gdLst>
                  <a:gd name="T0" fmla="*/ 3 w 4"/>
                  <a:gd name="T1" fmla="*/ 1 h 3"/>
                  <a:gd name="T2" fmla="*/ 2 w 4"/>
                  <a:gd name="T3" fmla="*/ 1 h 3"/>
                  <a:gd name="T4" fmla="*/ 0 w 4"/>
                  <a:gd name="T5" fmla="*/ 3 h 3"/>
                  <a:gd name="T6" fmla="*/ 0 w 4"/>
                  <a:gd name="T7" fmla="*/ 3 h 3"/>
                  <a:gd name="T8" fmla="*/ 3 w 4"/>
                  <a:gd name="T9" fmla="*/ 0 h 3"/>
                  <a:gd name="T10" fmla="*/ 3 w 4"/>
                  <a:gd name="T11" fmla="*/ 1 h 3"/>
                </a:gdLst>
                <a:cxnLst>
                  <a:cxn ang="0">
                    <a:pos x="T0" y="T1"/>
                  </a:cxn>
                  <a:cxn ang="0">
                    <a:pos x="T2" y="T3"/>
                  </a:cxn>
                  <a:cxn ang="0">
                    <a:pos x="T4" y="T5"/>
                  </a:cxn>
                  <a:cxn ang="0">
                    <a:pos x="T6" y="T7"/>
                  </a:cxn>
                  <a:cxn ang="0">
                    <a:pos x="T8" y="T9"/>
                  </a:cxn>
                  <a:cxn ang="0">
                    <a:pos x="T10" y="T11"/>
                  </a:cxn>
                </a:cxnLst>
                <a:rect l="0" t="0" r="r" b="b"/>
                <a:pathLst>
                  <a:path w="4" h="3">
                    <a:moveTo>
                      <a:pt x="3" y="1"/>
                    </a:moveTo>
                    <a:cubicBezTo>
                      <a:pt x="2" y="1"/>
                      <a:pt x="2" y="1"/>
                      <a:pt x="2" y="1"/>
                    </a:cubicBezTo>
                    <a:cubicBezTo>
                      <a:pt x="4" y="2"/>
                      <a:pt x="1" y="3"/>
                      <a:pt x="0" y="3"/>
                    </a:cubicBezTo>
                    <a:cubicBezTo>
                      <a:pt x="0" y="3"/>
                      <a:pt x="0" y="3"/>
                      <a:pt x="0" y="3"/>
                    </a:cubicBezTo>
                    <a:cubicBezTo>
                      <a:pt x="1" y="2"/>
                      <a:pt x="2" y="1"/>
                      <a:pt x="3" y="0"/>
                    </a:cubicBezTo>
                    <a:cubicBezTo>
                      <a:pt x="4"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8" name="Freeform 2277">
                <a:extLst>
                  <a:ext uri="{FF2B5EF4-FFF2-40B4-BE49-F238E27FC236}">
                    <a16:creationId xmlns:a16="http://schemas.microsoft.com/office/drawing/2014/main" id="{A3CF7769-CAFF-4E63-90E0-8C6B7990D76D}"/>
                  </a:ext>
                </a:extLst>
              </p:cNvPr>
              <p:cNvSpPr/>
              <p:nvPr/>
            </p:nvSpPr>
            <p:spPr bwMode="auto">
              <a:xfrm>
                <a:off x="3289" y="2254"/>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9" name="Freeform 2278">
                <a:extLst>
                  <a:ext uri="{FF2B5EF4-FFF2-40B4-BE49-F238E27FC236}">
                    <a16:creationId xmlns:a16="http://schemas.microsoft.com/office/drawing/2014/main" id="{1FBDD98A-C7D4-43D4-A053-F808B5671F5F}"/>
                  </a:ext>
                </a:extLst>
              </p:cNvPr>
              <p:cNvSpPr/>
              <p:nvPr/>
            </p:nvSpPr>
            <p:spPr bwMode="auto">
              <a:xfrm>
                <a:off x="3295" y="2254"/>
                <a:ext cx="8" cy="6"/>
              </a:xfrm>
              <a:custGeom>
                <a:gdLst>
                  <a:gd name="T0" fmla="*/ 3 w 3"/>
                  <a:gd name="T1" fmla="*/ 0 h 2"/>
                  <a:gd name="T2" fmla="*/ 1 w 3"/>
                  <a:gd name="T3" fmla="*/ 1 h 2"/>
                  <a:gd name="T4" fmla="*/ 2 w 3"/>
                  <a:gd name="T5" fmla="*/ 2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2" y="2"/>
                      <a:pt x="2" y="2"/>
                      <a:pt x="2" y="2"/>
                    </a:cubicBezTo>
                    <a:cubicBezTo>
                      <a:pt x="0" y="2"/>
                      <a:pt x="2" y="1"/>
                      <a:pt x="2" y="0"/>
                    </a:cubicBezTo>
                    <a:cubicBezTo>
                      <a:pt x="2"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0" name="Freeform 2279">
                <a:extLst>
                  <a:ext uri="{FF2B5EF4-FFF2-40B4-BE49-F238E27FC236}">
                    <a16:creationId xmlns:a16="http://schemas.microsoft.com/office/drawing/2014/main" id="{1F8101F2-AE4B-48DB-9958-91CF9C439600}"/>
                  </a:ext>
                </a:extLst>
              </p:cNvPr>
              <p:cNvSpPr/>
              <p:nvPr/>
            </p:nvSpPr>
            <p:spPr bwMode="auto">
              <a:xfrm>
                <a:off x="2384" y="2254"/>
                <a:ext cx="5" cy="8"/>
              </a:xfrm>
              <a:custGeom>
                <a:gdLst>
                  <a:gd name="T0" fmla="*/ 2 w 2"/>
                  <a:gd name="T1" fmla="*/ 1 h 3"/>
                  <a:gd name="T2" fmla="*/ 1 w 2"/>
                  <a:gd name="T3" fmla="*/ 3 h 3"/>
                  <a:gd name="T4" fmla="*/ 0 w 2"/>
                  <a:gd name="T5" fmla="*/ 2 h 3"/>
                  <a:gd name="T6" fmla="*/ 1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0" y="2"/>
                      <a:pt x="1" y="3"/>
                    </a:cubicBezTo>
                    <a:cubicBezTo>
                      <a:pt x="0" y="3"/>
                      <a:pt x="0" y="2"/>
                      <a:pt x="0" y="2"/>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1" name="Freeform 2280">
                <a:extLst>
                  <a:ext uri="{FF2B5EF4-FFF2-40B4-BE49-F238E27FC236}">
                    <a16:creationId xmlns:a16="http://schemas.microsoft.com/office/drawing/2014/main" id="{58524727-D5F7-4BCF-8593-BBBB1388CEE8}"/>
                  </a:ext>
                </a:extLst>
              </p:cNvPr>
              <p:cNvSpPr/>
              <p:nvPr/>
            </p:nvSpPr>
            <p:spPr bwMode="auto">
              <a:xfrm>
                <a:off x="2536" y="2252"/>
                <a:ext cx="13" cy="8"/>
              </a:xfrm>
              <a:custGeom>
                <a:gdLst>
                  <a:gd name="T0" fmla="*/ 5 w 5"/>
                  <a:gd name="T1" fmla="*/ 2 h 3"/>
                  <a:gd name="T2" fmla="*/ 0 w 5"/>
                  <a:gd name="T3" fmla="*/ 2 h 3"/>
                  <a:gd name="T4" fmla="*/ 5 w 5"/>
                  <a:gd name="T5" fmla="*/ 2 h 3"/>
                </a:gdLst>
                <a:cxnLst>
                  <a:cxn ang="0">
                    <a:pos x="T0" y="T1"/>
                  </a:cxn>
                  <a:cxn ang="0">
                    <a:pos x="T2" y="T3"/>
                  </a:cxn>
                  <a:cxn ang="0">
                    <a:pos x="T4" y="T5"/>
                  </a:cxn>
                </a:cxnLst>
                <a:rect l="0" t="0" r="r" b="b"/>
                <a:pathLst>
                  <a:path w="5" h="3">
                    <a:moveTo>
                      <a:pt x="5" y="2"/>
                    </a:moveTo>
                    <a:cubicBezTo>
                      <a:pt x="3" y="3"/>
                      <a:pt x="2" y="0"/>
                      <a:pt x="0" y="2"/>
                    </a:cubicBezTo>
                    <a:cubicBezTo>
                      <a:pt x="1" y="1"/>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2" name="Freeform 2281">
                <a:extLst>
                  <a:ext uri="{FF2B5EF4-FFF2-40B4-BE49-F238E27FC236}">
                    <a16:creationId xmlns:a16="http://schemas.microsoft.com/office/drawing/2014/main" id="{5DBCA1F4-4D9C-4701-B688-BA58A59043FE}"/>
                  </a:ext>
                </a:extLst>
              </p:cNvPr>
              <p:cNvSpPr/>
              <p:nvPr/>
            </p:nvSpPr>
            <p:spPr bwMode="auto">
              <a:xfrm>
                <a:off x="2645" y="2254"/>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3" name="Freeform 2282">
                <a:extLst>
                  <a:ext uri="{FF2B5EF4-FFF2-40B4-BE49-F238E27FC236}">
                    <a16:creationId xmlns:a16="http://schemas.microsoft.com/office/drawing/2014/main" id="{F9C0AA08-524F-4F9A-B874-BB4921322D08}"/>
                  </a:ext>
                </a:extLst>
              </p:cNvPr>
              <p:cNvSpPr/>
              <p:nvPr/>
            </p:nvSpPr>
            <p:spPr bwMode="auto">
              <a:xfrm>
                <a:off x="2325" y="2257"/>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2" y="0"/>
                      <a:pt x="2" y="0"/>
                      <a:pt x="2"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4" name="Freeform 2283">
                <a:extLst>
                  <a:ext uri="{FF2B5EF4-FFF2-40B4-BE49-F238E27FC236}">
                    <a16:creationId xmlns:a16="http://schemas.microsoft.com/office/drawing/2014/main" id="{4B137388-B375-4A9C-83B0-19710FF033EA}"/>
                  </a:ext>
                </a:extLst>
              </p:cNvPr>
              <p:cNvSpPr/>
              <p:nvPr/>
            </p:nvSpPr>
            <p:spPr bwMode="auto">
              <a:xfrm>
                <a:off x="2993" y="225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5" name="Freeform 2284">
                <a:extLst>
                  <a:ext uri="{FF2B5EF4-FFF2-40B4-BE49-F238E27FC236}">
                    <a16:creationId xmlns:a16="http://schemas.microsoft.com/office/drawing/2014/main" id="{E80C03ED-7BAA-43C0-960C-19B13F5C1CB5}"/>
                  </a:ext>
                </a:extLst>
              </p:cNvPr>
              <p:cNvSpPr/>
              <p:nvPr/>
            </p:nvSpPr>
            <p:spPr bwMode="auto">
              <a:xfrm flipH="1">
                <a:off x="3236" y="2257"/>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6" name="Freeform 2285">
                <a:extLst>
                  <a:ext uri="{FF2B5EF4-FFF2-40B4-BE49-F238E27FC236}">
                    <a16:creationId xmlns:a16="http://schemas.microsoft.com/office/drawing/2014/main" id="{C68A9679-60C1-48DA-850F-AB9D4B5794AA}"/>
                  </a:ext>
                </a:extLst>
              </p:cNvPr>
              <p:cNvSpPr/>
              <p:nvPr/>
            </p:nvSpPr>
            <p:spPr bwMode="auto">
              <a:xfrm>
                <a:off x="3359" y="2252"/>
                <a:ext cx="21" cy="18"/>
              </a:xfrm>
              <a:custGeom>
                <a:gdLst>
                  <a:gd name="T0" fmla="*/ 2 w 8"/>
                  <a:gd name="T1" fmla="*/ 4 h 7"/>
                  <a:gd name="T2" fmla="*/ 2 w 8"/>
                  <a:gd name="T3" fmla="*/ 4 h 7"/>
                  <a:gd name="T4" fmla="*/ 1 w 8"/>
                  <a:gd name="T5" fmla="*/ 5 h 7"/>
                  <a:gd name="T6" fmla="*/ 8 w 8"/>
                  <a:gd name="T7" fmla="*/ 3 h 7"/>
                  <a:gd name="T8" fmla="*/ 7 w 8"/>
                  <a:gd name="T9" fmla="*/ 4 h 7"/>
                  <a:gd name="T10" fmla="*/ 8 w 8"/>
                  <a:gd name="T11" fmla="*/ 6 h 7"/>
                  <a:gd name="T12" fmla="*/ 7 w 8"/>
                  <a:gd name="T13" fmla="*/ 6 h 7"/>
                  <a:gd name="T14" fmla="*/ 7 w 8"/>
                  <a:gd name="T15" fmla="*/ 7 h 7"/>
                  <a:gd name="T16" fmla="*/ 3 w 8"/>
                  <a:gd name="T17" fmla="*/ 6 h 7"/>
                  <a:gd name="T18" fmla="*/ 3 w 8"/>
                  <a:gd name="T19" fmla="*/ 6 h 7"/>
                  <a:gd name="T20" fmla="*/ 4 w 8"/>
                  <a:gd name="T21" fmla="*/ 7 h 7"/>
                  <a:gd name="T22" fmla="*/ 1 w 8"/>
                  <a:gd name="T23" fmla="*/ 6 h 7"/>
                  <a:gd name="T24" fmla="*/ 1 w 8"/>
                  <a:gd name="T25" fmla="*/ 3 h 7"/>
                  <a:gd name="T26" fmla="*/ 2 w 8"/>
                  <a:gd name="T27" fmla="*/ 3 h 7"/>
                  <a:gd name="T28" fmla="*/ 0 w 8"/>
                  <a:gd name="T29" fmla="*/ 2 h 7"/>
                  <a:gd name="T30" fmla="*/ 2 w 8"/>
                  <a:gd name="T31" fmla="*/ 4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2" y="4"/>
                    </a:moveTo>
                    <a:cubicBezTo>
                      <a:pt x="2" y="4"/>
                      <a:pt x="2" y="4"/>
                      <a:pt x="2" y="4"/>
                    </a:cubicBezTo>
                    <a:cubicBezTo>
                      <a:pt x="1" y="5"/>
                      <a:pt x="1" y="5"/>
                      <a:pt x="1" y="5"/>
                    </a:cubicBezTo>
                    <a:cubicBezTo>
                      <a:pt x="5" y="7"/>
                      <a:pt x="5" y="3"/>
                      <a:pt x="8" y="3"/>
                    </a:cubicBezTo>
                    <a:cubicBezTo>
                      <a:pt x="8" y="3"/>
                      <a:pt x="7" y="4"/>
                      <a:pt x="7" y="4"/>
                    </a:cubicBezTo>
                    <a:cubicBezTo>
                      <a:pt x="8" y="6"/>
                      <a:pt x="8" y="6"/>
                      <a:pt x="8" y="6"/>
                    </a:cubicBezTo>
                    <a:cubicBezTo>
                      <a:pt x="7" y="6"/>
                      <a:pt x="7" y="6"/>
                      <a:pt x="7" y="6"/>
                    </a:cubicBezTo>
                    <a:cubicBezTo>
                      <a:pt x="8" y="6"/>
                      <a:pt x="8" y="7"/>
                      <a:pt x="7" y="7"/>
                    </a:cubicBezTo>
                    <a:cubicBezTo>
                      <a:pt x="5" y="7"/>
                      <a:pt x="5" y="5"/>
                      <a:pt x="3" y="6"/>
                    </a:cubicBezTo>
                    <a:cubicBezTo>
                      <a:pt x="3" y="6"/>
                      <a:pt x="3" y="6"/>
                      <a:pt x="3" y="6"/>
                    </a:cubicBezTo>
                    <a:cubicBezTo>
                      <a:pt x="3" y="7"/>
                      <a:pt x="4" y="6"/>
                      <a:pt x="4" y="7"/>
                    </a:cubicBezTo>
                    <a:cubicBezTo>
                      <a:pt x="1" y="6"/>
                      <a:pt x="1" y="6"/>
                      <a:pt x="1" y="6"/>
                    </a:cubicBezTo>
                    <a:cubicBezTo>
                      <a:pt x="1" y="5"/>
                      <a:pt x="2" y="5"/>
                      <a:pt x="1" y="3"/>
                    </a:cubicBezTo>
                    <a:cubicBezTo>
                      <a:pt x="1" y="3"/>
                      <a:pt x="2" y="4"/>
                      <a:pt x="2" y="3"/>
                    </a:cubicBezTo>
                    <a:cubicBezTo>
                      <a:pt x="0" y="2"/>
                      <a:pt x="0" y="2"/>
                      <a:pt x="0" y="2"/>
                    </a:cubicBezTo>
                    <a:cubicBezTo>
                      <a:pt x="2" y="0"/>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7" name="Freeform 2286">
                <a:extLst>
                  <a:ext uri="{FF2B5EF4-FFF2-40B4-BE49-F238E27FC236}">
                    <a16:creationId xmlns:a16="http://schemas.microsoft.com/office/drawing/2014/main" id="{5FB48A6E-012C-4A65-B970-C5432F837479}"/>
                  </a:ext>
                </a:extLst>
              </p:cNvPr>
              <p:cNvSpPr/>
              <p:nvPr/>
            </p:nvSpPr>
            <p:spPr bwMode="auto">
              <a:xfrm>
                <a:off x="3383" y="2257"/>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8" name="Freeform 2287">
                <a:extLst>
                  <a:ext uri="{FF2B5EF4-FFF2-40B4-BE49-F238E27FC236}">
                    <a16:creationId xmlns:a16="http://schemas.microsoft.com/office/drawing/2014/main" id="{C16382A1-3C85-4C18-A9FD-7EF23E392BA4}"/>
                  </a:ext>
                </a:extLst>
              </p:cNvPr>
              <p:cNvSpPr/>
              <p:nvPr/>
            </p:nvSpPr>
            <p:spPr bwMode="auto">
              <a:xfrm>
                <a:off x="2597" y="225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9" name="Freeform 2288">
                <a:extLst>
                  <a:ext uri="{FF2B5EF4-FFF2-40B4-BE49-F238E27FC236}">
                    <a16:creationId xmlns:a16="http://schemas.microsoft.com/office/drawing/2014/main" id="{AAB1995B-A69F-45B7-AEE6-233742819EF2}"/>
                  </a:ext>
                </a:extLst>
              </p:cNvPr>
              <p:cNvSpPr/>
              <p:nvPr/>
            </p:nvSpPr>
            <p:spPr bwMode="auto">
              <a:xfrm>
                <a:off x="2520" y="2257"/>
                <a:ext cx="3" cy="3"/>
              </a:xfrm>
              <a:custGeom>
                <a:gdLst>
                  <a:gd name="T0" fmla="*/ 3 w 3"/>
                  <a:gd name="T1" fmla="*/ 0 h 3"/>
                  <a:gd name="T2" fmla="*/ 3 w 3"/>
                  <a:gd name="T3" fmla="*/ 3 h 3"/>
                  <a:gd name="T4" fmla="*/ 3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0" name="Freeform 2289">
                <a:extLst>
                  <a:ext uri="{FF2B5EF4-FFF2-40B4-BE49-F238E27FC236}">
                    <a16:creationId xmlns:a16="http://schemas.microsoft.com/office/drawing/2014/main" id="{B908FCFC-C9A7-4858-A676-7E0FA8CC1722}"/>
                  </a:ext>
                </a:extLst>
              </p:cNvPr>
              <p:cNvSpPr/>
              <p:nvPr/>
            </p:nvSpPr>
            <p:spPr bwMode="auto">
              <a:xfrm>
                <a:off x="3236" y="2254"/>
                <a:ext cx="59" cy="24"/>
              </a:xfrm>
              <a:custGeom>
                <a:gdLst>
                  <a:gd name="T0" fmla="*/ 20 w 22"/>
                  <a:gd name="T1" fmla="*/ 1 h 9"/>
                  <a:gd name="T2" fmla="*/ 20 w 22"/>
                  <a:gd name="T3" fmla="*/ 2 h 9"/>
                  <a:gd name="T4" fmla="*/ 21 w 22"/>
                  <a:gd name="T5" fmla="*/ 2 h 9"/>
                  <a:gd name="T6" fmla="*/ 22 w 22"/>
                  <a:gd name="T7" fmla="*/ 4 h 9"/>
                  <a:gd name="T8" fmla="*/ 20 w 22"/>
                  <a:gd name="T9" fmla="*/ 5 h 9"/>
                  <a:gd name="T10" fmla="*/ 21 w 22"/>
                  <a:gd name="T11" fmla="*/ 7 h 9"/>
                  <a:gd name="T12" fmla="*/ 19 w 22"/>
                  <a:gd name="T13" fmla="*/ 5 h 9"/>
                  <a:gd name="T14" fmla="*/ 16 w 22"/>
                  <a:gd name="T15" fmla="*/ 5 h 9"/>
                  <a:gd name="T16" fmla="*/ 14 w 22"/>
                  <a:gd name="T17" fmla="*/ 5 h 9"/>
                  <a:gd name="T18" fmla="*/ 14 w 22"/>
                  <a:gd name="T19" fmla="*/ 7 h 9"/>
                  <a:gd name="T20" fmla="*/ 10 w 22"/>
                  <a:gd name="T21" fmla="*/ 7 h 9"/>
                  <a:gd name="T22" fmla="*/ 10 w 22"/>
                  <a:gd name="T23" fmla="*/ 8 h 9"/>
                  <a:gd name="T24" fmla="*/ 6 w 22"/>
                  <a:gd name="T25" fmla="*/ 7 h 9"/>
                  <a:gd name="T26" fmla="*/ 7 w 22"/>
                  <a:gd name="T27" fmla="*/ 8 h 9"/>
                  <a:gd name="T28" fmla="*/ 2 w 22"/>
                  <a:gd name="T29" fmla="*/ 8 h 9"/>
                  <a:gd name="T30" fmla="*/ 0 w 22"/>
                  <a:gd name="T31" fmla="*/ 8 h 9"/>
                  <a:gd name="T32" fmla="*/ 3 w 22"/>
                  <a:gd name="T33" fmla="*/ 7 h 9"/>
                  <a:gd name="T34" fmla="*/ 3 w 22"/>
                  <a:gd name="T35" fmla="*/ 6 h 9"/>
                  <a:gd name="T36" fmla="*/ 4 w 22"/>
                  <a:gd name="T37" fmla="*/ 6 h 9"/>
                  <a:gd name="T38" fmla="*/ 4 w 22"/>
                  <a:gd name="T39" fmla="*/ 7 h 9"/>
                  <a:gd name="T40" fmla="*/ 6 w 22"/>
                  <a:gd name="T41" fmla="*/ 5 h 9"/>
                  <a:gd name="T42" fmla="*/ 7 w 22"/>
                  <a:gd name="T43" fmla="*/ 6 h 9"/>
                  <a:gd name="T44" fmla="*/ 8 w 22"/>
                  <a:gd name="T45" fmla="*/ 4 h 9"/>
                  <a:gd name="T46" fmla="*/ 12 w 22"/>
                  <a:gd name="T47" fmla="*/ 5 h 9"/>
                  <a:gd name="T48" fmla="*/ 14 w 22"/>
                  <a:gd name="T49" fmla="*/ 3 h 9"/>
                  <a:gd name="T50" fmla="*/ 13 w 22"/>
                  <a:gd name="T51" fmla="*/ 2 h 9"/>
                  <a:gd name="T52" fmla="*/ 19 w 22"/>
                  <a:gd name="T53" fmla="*/ 1 h 9"/>
                  <a:gd name="T54" fmla="*/ 20 w 22"/>
                  <a:gd name="T55"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9">
                    <a:moveTo>
                      <a:pt x="20" y="1"/>
                    </a:moveTo>
                    <a:cubicBezTo>
                      <a:pt x="20" y="2"/>
                      <a:pt x="20" y="2"/>
                      <a:pt x="20" y="2"/>
                    </a:cubicBezTo>
                    <a:cubicBezTo>
                      <a:pt x="21" y="2"/>
                      <a:pt x="21" y="2"/>
                      <a:pt x="21" y="2"/>
                    </a:cubicBezTo>
                    <a:cubicBezTo>
                      <a:pt x="21" y="2"/>
                      <a:pt x="22" y="3"/>
                      <a:pt x="22" y="4"/>
                    </a:cubicBezTo>
                    <a:cubicBezTo>
                      <a:pt x="20" y="5"/>
                      <a:pt x="20" y="5"/>
                      <a:pt x="20" y="5"/>
                    </a:cubicBezTo>
                    <a:cubicBezTo>
                      <a:pt x="20" y="5"/>
                      <a:pt x="22" y="6"/>
                      <a:pt x="21" y="7"/>
                    </a:cubicBezTo>
                    <a:cubicBezTo>
                      <a:pt x="19" y="5"/>
                      <a:pt x="19" y="5"/>
                      <a:pt x="19" y="5"/>
                    </a:cubicBezTo>
                    <a:cubicBezTo>
                      <a:pt x="18" y="5"/>
                      <a:pt x="17" y="5"/>
                      <a:pt x="16" y="5"/>
                    </a:cubicBezTo>
                    <a:cubicBezTo>
                      <a:pt x="15" y="4"/>
                      <a:pt x="15" y="6"/>
                      <a:pt x="14" y="5"/>
                    </a:cubicBezTo>
                    <a:cubicBezTo>
                      <a:pt x="14" y="7"/>
                      <a:pt x="14" y="7"/>
                      <a:pt x="14" y="7"/>
                    </a:cubicBezTo>
                    <a:cubicBezTo>
                      <a:pt x="12" y="7"/>
                      <a:pt x="11" y="5"/>
                      <a:pt x="10" y="7"/>
                    </a:cubicBezTo>
                    <a:cubicBezTo>
                      <a:pt x="10" y="8"/>
                      <a:pt x="10" y="8"/>
                      <a:pt x="10" y="8"/>
                    </a:cubicBezTo>
                    <a:cubicBezTo>
                      <a:pt x="10" y="6"/>
                      <a:pt x="7" y="7"/>
                      <a:pt x="6" y="7"/>
                    </a:cubicBezTo>
                    <a:cubicBezTo>
                      <a:pt x="7" y="8"/>
                      <a:pt x="7" y="8"/>
                      <a:pt x="7" y="8"/>
                    </a:cubicBezTo>
                    <a:cubicBezTo>
                      <a:pt x="6" y="7"/>
                      <a:pt x="4" y="7"/>
                      <a:pt x="2" y="8"/>
                    </a:cubicBezTo>
                    <a:cubicBezTo>
                      <a:pt x="1" y="6"/>
                      <a:pt x="1" y="9"/>
                      <a:pt x="0" y="8"/>
                    </a:cubicBezTo>
                    <a:cubicBezTo>
                      <a:pt x="0" y="8"/>
                      <a:pt x="2" y="6"/>
                      <a:pt x="3" y="7"/>
                    </a:cubicBezTo>
                    <a:cubicBezTo>
                      <a:pt x="3" y="6"/>
                      <a:pt x="3" y="6"/>
                      <a:pt x="3" y="6"/>
                    </a:cubicBezTo>
                    <a:cubicBezTo>
                      <a:pt x="4" y="6"/>
                      <a:pt x="4" y="6"/>
                      <a:pt x="4" y="6"/>
                    </a:cubicBezTo>
                    <a:cubicBezTo>
                      <a:pt x="4" y="7"/>
                      <a:pt x="4" y="7"/>
                      <a:pt x="4" y="7"/>
                    </a:cubicBezTo>
                    <a:cubicBezTo>
                      <a:pt x="4" y="6"/>
                      <a:pt x="7" y="6"/>
                      <a:pt x="6" y="5"/>
                    </a:cubicBezTo>
                    <a:cubicBezTo>
                      <a:pt x="6" y="6"/>
                      <a:pt x="7" y="7"/>
                      <a:pt x="7" y="6"/>
                    </a:cubicBezTo>
                    <a:cubicBezTo>
                      <a:pt x="8" y="4"/>
                      <a:pt x="8" y="4"/>
                      <a:pt x="8" y="4"/>
                    </a:cubicBezTo>
                    <a:cubicBezTo>
                      <a:pt x="9" y="5"/>
                      <a:pt x="11" y="2"/>
                      <a:pt x="12" y="5"/>
                    </a:cubicBezTo>
                    <a:cubicBezTo>
                      <a:pt x="12" y="4"/>
                      <a:pt x="13" y="4"/>
                      <a:pt x="14" y="3"/>
                    </a:cubicBezTo>
                    <a:cubicBezTo>
                      <a:pt x="13" y="2"/>
                      <a:pt x="13" y="2"/>
                      <a:pt x="13" y="2"/>
                    </a:cubicBezTo>
                    <a:cubicBezTo>
                      <a:pt x="17" y="5"/>
                      <a:pt x="15" y="0"/>
                      <a:pt x="19" y="1"/>
                    </a:cubicBez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1" name="Rectangle 2290">
                <a:extLst>
                  <a:ext uri="{FF2B5EF4-FFF2-40B4-BE49-F238E27FC236}">
                    <a16:creationId xmlns:a16="http://schemas.microsoft.com/office/drawing/2014/main" id="{FA39E519-120B-4B5D-9949-B6FAF2FC8AD6}"/>
                  </a:ext>
                </a:extLst>
              </p:cNvPr>
              <p:cNvSpPr>
                <a:spLocks noChangeArrowheads="1"/>
              </p:cNvSpPr>
              <p:nvPr/>
            </p:nvSpPr>
            <p:spPr bwMode="auto">
              <a:xfrm>
                <a:off x="2624" y="2260"/>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2" name="Freeform 2291">
                <a:extLst>
                  <a:ext uri="{FF2B5EF4-FFF2-40B4-BE49-F238E27FC236}">
                    <a16:creationId xmlns:a16="http://schemas.microsoft.com/office/drawing/2014/main" id="{038269BC-26AF-4AF3-AA33-DBC5D714264F}"/>
                  </a:ext>
                </a:extLst>
              </p:cNvPr>
              <p:cNvSpPr/>
              <p:nvPr/>
            </p:nvSpPr>
            <p:spPr bwMode="auto">
              <a:xfrm>
                <a:off x="2979" y="2257"/>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3" name="Freeform 2292">
                <a:extLst>
                  <a:ext uri="{FF2B5EF4-FFF2-40B4-BE49-F238E27FC236}">
                    <a16:creationId xmlns:a16="http://schemas.microsoft.com/office/drawing/2014/main" id="{2C50670C-E0F7-4CB6-A165-A58537B2874B}"/>
                  </a:ext>
                </a:extLst>
              </p:cNvPr>
              <p:cNvSpPr/>
              <p:nvPr/>
            </p:nvSpPr>
            <p:spPr bwMode="auto">
              <a:xfrm>
                <a:off x="3206" y="2257"/>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4" name="Freeform 2293">
                <a:extLst>
                  <a:ext uri="{FF2B5EF4-FFF2-40B4-BE49-F238E27FC236}">
                    <a16:creationId xmlns:a16="http://schemas.microsoft.com/office/drawing/2014/main" id="{2002C5AA-E568-406D-92BE-AC795EC0E09F}"/>
                  </a:ext>
                </a:extLst>
              </p:cNvPr>
              <p:cNvSpPr/>
              <p:nvPr/>
            </p:nvSpPr>
            <p:spPr bwMode="auto">
              <a:xfrm>
                <a:off x="2498" y="2257"/>
                <a:ext cx="19" cy="8"/>
              </a:xfrm>
              <a:custGeom>
                <a:gdLst>
                  <a:gd name="T0" fmla="*/ 7 w 7"/>
                  <a:gd name="T1" fmla="*/ 1 h 3"/>
                  <a:gd name="T2" fmla="*/ 0 w 7"/>
                  <a:gd name="T3" fmla="*/ 2 h 3"/>
                  <a:gd name="T4" fmla="*/ 0 w 7"/>
                  <a:gd name="T5" fmla="*/ 2 h 3"/>
                  <a:gd name="T6" fmla="*/ 1 w 7"/>
                  <a:gd name="T7" fmla="*/ 2 h 3"/>
                  <a:gd name="T8" fmla="*/ 4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4" y="2"/>
                      <a:pt x="2" y="3"/>
                      <a:pt x="0" y="2"/>
                    </a:cubicBezTo>
                    <a:cubicBezTo>
                      <a:pt x="0" y="2"/>
                      <a:pt x="0" y="2"/>
                      <a:pt x="0" y="2"/>
                    </a:cubicBezTo>
                    <a:cubicBezTo>
                      <a:pt x="1" y="2"/>
                      <a:pt x="1" y="2"/>
                      <a:pt x="1" y="2"/>
                    </a:cubicBezTo>
                    <a:cubicBezTo>
                      <a:pt x="2" y="1"/>
                      <a:pt x="4" y="3"/>
                      <a:pt x="4" y="1"/>
                    </a:cubicBezTo>
                    <a:cubicBezTo>
                      <a:pt x="5"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5" name="Freeform 2294">
                <a:extLst>
                  <a:ext uri="{FF2B5EF4-FFF2-40B4-BE49-F238E27FC236}">
                    <a16:creationId xmlns:a16="http://schemas.microsoft.com/office/drawing/2014/main" id="{46D0A9DF-A7C4-479B-8FCB-BAB5C0A467A0}"/>
                  </a:ext>
                </a:extLst>
              </p:cNvPr>
              <p:cNvSpPr/>
              <p:nvPr/>
            </p:nvSpPr>
            <p:spPr bwMode="auto">
              <a:xfrm>
                <a:off x="2782" y="2257"/>
                <a:ext cx="37" cy="19"/>
              </a:xfrm>
              <a:custGeom>
                <a:gdLst>
                  <a:gd name="T0" fmla="*/ 12 w 14"/>
                  <a:gd name="T1" fmla="*/ 1 h 7"/>
                  <a:gd name="T2" fmla="*/ 14 w 14"/>
                  <a:gd name="T3" fmla="*/ 1 h 7"/>
                  <a:gd name="T4" fmla="*/ 11 w 14"/>
                  <a:gd name="T5" fmla="*/ 2 h 7"/>
                  <a:gd name="T6" fmla="*/ 10 w 14"/>
                  <a:gd name="T7" fmla="*/ 2 h 7"/>
                  <a:gd name="T8" fmla="*/ 14 w 14"/>
                  <a:gd name="T9" fmla="*/ 4 h 7"/>
                  <a:gd name="T10" fmla="*/ 14 w 14"/>
                  <a:gd name="T11" fmla="*/ 5 h 7"/>
                  <a:gd name="T12" fmla="*/ 11 w 14"/>
                  <a:gd name="T13" fmla="*/ 6 h 7"/>
                  <a:gd name="T14" fmla="*/ 9 w 14"/>
                  <a:gd name="T15" fmla="*/ 5 h 7"/>
                  <a:gd name="T16" fmla="*/ 9 w 14"/>
                  <a:gd name="T17" fmla="*/ 2 h 7"/>
                  <a:gd name="T18" fmla="*/ 5 w 14"/>
                  <a:gd name="T19" fmla="*/ 4 h 7"/>
                  <a:gd name="T20" fmla="*/ 8 w 14"/>
                  <a:gd name="T21" fmla="*/ 4 h 7"/>
                  <a:gd name="T22" fmla="*/ 9 w 14"/>
                  <a:gd name="T23" fmla="*/ 6 h 7"/>
                  <a:gd name="T24" fmla="*/ 6 w 14"/>
                  <a:gd name="T25" fmla="*/ 6 h 7"/>
                  <a:gd name="T26" fmla="*/ 8 w 14"/>
                  <a:gd name="T27" fmla="*/ 5 h 7"/>
                  <a:gd name="T28" fmla="*/ 1 w 14"/>
                  <a:gd name="T29" fmla="*/ 5 h 7"/>
                  <a:gd name="T30" fmla="*/ 0 w 14"/>
                  <a:gd name="T31" fmla="*/ 4 h 7"/>
                  <a:gd name="T32" fmla="*/ 6 w 14"/>
                  <a:gd name="T33" fmla="*/ 2 h 7"/>
                  <a:gd name="T34" fmla="*/ 10 w 14"/>
                  <a:gd name="T35" fmla="*/ 2 h 7"/>
                  <a:gd name="T36" fmla="*/ 12 w 14"/>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12" y="1"/>
                    </a:moveTo>
                    <a:cubicBezTo>
                      <a:pt x="13" y="2"/>
                      <a:pt x="13" y="0"/>
                      <a:pt x="14" y="1"/>
                    </a:cubicBezTo>
                    <a:cubicBezTo>
                      <a:pt x="13" y="1"/>
                      <a:pt x="12" y="3"/>
                      <a:pt x="11" y="2"/>
                    </a:cubicBezTo>
                    <a:cubicBezTo>
                      <a:pt x="10" y="2"/>
                      <a:pt x="10" y="2"/>
                      <a:pt x="10" y="2"/>
                    </a:cubicBezTo>
                    <a:cubicBezTo>
                      <a:pt x="12" y="2"/>
                      <a:pt x="12" y="6"/>
                      <a:pt x="14" y="4"/>
                    </a:cubicBezTo>
                    <a:cubicBezTo>
                      <a:pt x="13" y="4"/>
                      <a:pt x="14" y="4"/>
                      <a:pt x="14" y="5"/>
                    </a:cubicBezTo>
                    <a:cubicBezTo>
                      <a:pt x="13" y="6"/>
                      <a:pt x="11" y="4"/>
                      <a:pt x="11" y="6"/>
                    </a:cubicBezTo>
                    <a:cubicBezTo>
                      <a:pt x="10" y="5"/>
                      <a:pt x="10" y="5"/>
                      <a:pt x="9" y="5"/>
                    </a:cubicBezTo>
                    <a:cubicBezTo>
                      <a:pt x="10" y="4"/>
                      <a:pt x="9" y="4"/>
                      <a:pt x="9" y="2"/>
                    </a:cubicBezTo>
                    <a:cubicBezTo>
                      <a:pt x="8" y="4"/>
                      <a:pt x="6" y="2"/>
                      <a:pt x="5" y="4"/>
                    </a:cubicBezTo>
                    <a:cubicBezTo>
                      <a:pt x="5" y="6"/>
                      <a:pt x="7" y="4"/>
                      <a:pt x="8" y="4"/>
                    </a:cubicBezTo>
                    <a:cubicBezTo>
                      <a:pt x="7" y="5"/>
                      <a:pt x="9" y="5"/>
                      <a:pt x="9" y="6"/>
                    </a:cubicBezTo>
                    <a:cubicBezTo>
                      <a:pt x="6" y="6"/>
                      <a:pt x="6" y="6"/>
                      <a:pt x="6" y="6"/>
                    </a:cubicBezTo>
                    <a:cubicBezTo>
                      <a:pt x="8" y="5"/>
                      <a:pt x="8" y="5"/>
                      <a:pt x="8" y="5"/>
                    </a:cubicBezTo>
                    <a:cubicBezTo>
                      <a:pt x="5" y="7"/>
                      <a:pt x="4" y="3"/>
                      <a:pt x="1" y="5"/>
                    </a:cubicBezTo>
                    <a:cubicBezTo>
                      <a:pt x="1" y="5"/>
                      <a:pt x="0" y="5"/>
                      <a:pt x="0" y="4"/>
                    </a:cubicBezTo>
                    <a:cubicBezTo>
                      <a:pt x="1" y="2"/>
                      <a:pt x="5" y="5"/>
                      <a:pt x="6" y="2"/>
                    </a:cubicBezTo>
                    <a:cubicBezTo>
                      <a:pt x="7" y="2"/>
                      <a:pt x="9" y="0"/>
                      <a:pt x="10" y="2"/>
                    </a:cubicBezTo>
                    <a:cubicBezTo>
                      <a:pt x="11" y="1"/>
                      <a:pt x="11"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6" name="Freeform 2295">
                <a:extLst>
                  <a:ext uri="{FF2B5EF4-FFF2-40B4-BE49-F238E27FC236}">
                    <a16:creationId xmlns:a16="http://schemas.microsoft.com/office/drawing/2014/main" id="{2E09E444-1F77-42AF-B7D1-4DE1137D3CE8}"/>
                  </a:ext>
                </a:extLst>
              </p:cNvPr>
              <p:cNvSpPr/>
              <p:nvPr/>
            </p:nvSpPr>
            <p:spPr bwMode="auto">
              <a:xfrm>
                <a:off x="2822" y="2260"/>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7" name="Freeform 2296">
                <a:extLst>
                  <a:ext uri="{FF2B5EF4-FFF2-40B4-BE49-F238E27FC236}">
                    <a16:creationId xmlns:a16="http://schemas.microsoft.com/office/drawing/2014/main" id="{48AB7B4E-C02B-481A-A609-A8327A47D35C}"/>
                  </a:ext>
                </a:extLst>
              </p:cNvPr>
              <p:cNvSpPr/>
              <p:nvPr/>
            </p:nvSpPr>
            <p:spPr bwMode="auto">
              <a:xfrm>
                <a:off x="3231" y="2260"/>
                <a:ext cx="10" cy="5"/>
              </a:xfrm>
              <a:custGeom>
                <a:gdLst>
                  <a:gd name="T0" fmla="*/ 4 w 4"/>
                  <a:gd name="T1" fmla="*/ 0 h 2"/>
                  <a:gd name="T2" fmla="*/ 3 w 4"/>
                  <a:gd name="T3" fmla="*/ 1 h 2"/>
                  <a:gd name="T4" fmla="*/ 3 w 4"/>
                  <a:gd name="T5" fmla="*/ 1 h 2"/>
                  <a:gd name="T6" fmla="*/ 2 w 4"/>
                  <a:gd name="T7" fmla="*/ 2 h 2"/>
                  <a:gd name="T8" fmla="*/ 2 w 4"/>
                  <a:gd name="T9" fmla="*/ 0 h 2"/>
                  <a:gd name="T10" fmla="*/ 4 w 4"/>
                  <a:gd name="T11" fmla="*/ 0 h 2"/>
                </a:gdLst>
                <a:cxnLst>
                  <a:cxn ang="0">
                    <a:pos x="T0" y="T1"/>
                  </a:cxn>
                  <a:cxn ang="0">
                    <a:pos x="T2" y="T3"/>
                  </a:cxn>
                  <a:cxn ang="0">
                    <a:pos x="T4" y="T5"/>
                  </a:cxn>
                  <a:cxn ang="0">
                    <a:pos x="T6" y="T7"/>
                  </a:cxn>
                  <a:cxn ang="0">
                    <a:pos x="T8" y="T9"/>
                  </a:cxn>
                  <a:cxn ang="0">
                    <a:pos x="T10" y="T11"/>
                  </a:cxn>
                </a:cxnLst>
                <a:rect l="0" t="0" r="r" b="b"/>
                <a:pathLst>
                  <a:path w="4" h="2">
                    <a:moveTo>
                      <a:pt x="4" y="0"/>
                    </a:moveTo>
                    <a:cubicBezTo>
                      <a:pt x="3" y="1"/>
                      <a:pt x="3" y="1"/>
                      <a:pt x="3" y="1"/>
                    </a:cubicBezTo>
                    <a:cubicBezTo>
                      <a:pt x="3" y="1"/>
                      <a:pt x="3" y="1"/>
                      <a:pt x="3" y="1"/>
                    </a:cubicBezTo>
                    <a:cubicBezTo>
                      <a:pt x="2" y="2"/>
                      <a:pt x="2" y="2"/>
                      <a:pt x="2" y="2"/>
                    </a:cubicBezTo>
                    <a:cubicBezTo>
                      <a:pt x="1" y="2"/>
                      <a:pt x="0" y="1"/>
                      <a:pt x="2" y="0"/>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8" name="Freeform 2297">
                <a:extLst>
                  <a:ext uri="{FF2B5EF4-FFF2-40B4-BE49-F238E27FC236}">
                    <a16:creationId xmlns:a16="http://schemas.microsoft.com/office/drawing/2014/main" id="{38FC80F1-3535-49EB-B81C-0F4756AC1D54}"/>
                  </a:ext>
                </a:extLst>
              </p:cNvPr>
              <p:cNvSpPr/>
              <p:nvPr/>
            </p:nvSpPr>
            <p:spPr bwMode="auto">
              <a:xfrm>
                <a:off x="3249" y="2260"/>
                <a:ext cx="8" cy="5"/>
              </a:xfrm>
              <a:custGeom>
                <a:gdLst>
                  <a:gd name="T0" fmla="*/ 3 w 3"/>
                  <a:gd name="T1" fmla="*/ 0 h 2"/>
                  <a:gd name="T2" fmla="*/ 1 w 3"/>
                  <a:gd name="T3" fmla="*/ 1 h 2"/>
                  <a:gd name="T4" fmla="*/ 0 w 3"/>
                  <a:gd name="T5" fmla="*/ 1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1" y="0"/>
                      <a:pt x="0" y="2"/>
                      <a:pt x="0"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9" name="Freeform 2298">
                <a:extLst>
                  <a:ext uri="{FF2B5EF4-FFF2-40B4-BE49-F238E27FC236}">
                    <a16:creationId xmlns:a16="http://schemas.microsoft.com/office/drawing/2014/main" id="{DB587845-DD72-4677-B330-EF00E952782F}"/>
                  </a:ext>
                </a:extLst>
              </p:cNvPr>
              <p:cNvSpPr/>
              <p:nvPr/>
            </p:nvSpPr>
            <p:spPr bwMode="auto">
              <a:xfrm flipH="1">
                <a:off x="3340" y="2260"/>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0" name="Freeform 2299">
                <a:extLst>
                  <a:ext uri="{FF2B5EF4-FFF2-40B4-BE49-F238E27FC236}">
                    <a16:creationId xmlns:a16="http://schemas.microsoft.com/office/drawing/2014/main" id="{ECFB23D6-932E-472A-A5DA-138D8CE27D28}"/>
                  </a:ext>
                </a:extLst>
              </p:cNvPr>
              <p:cNvSpPr/>
              <p:nvPr/>
            </p:nvSpPr>
            <p:spPr bwMode="auto">
              <a:xfrm>
                <a:off x="2317" y="2262"/>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1" name="Freeform 2300">
                <a:extLst>
                  <a:ext uri="{FF2B5EF4-FFF2-40B4-BE49-F238E27FC236}">
                    <a16:creationId xmlns:a16="http://schemas.microsoft.com/office/drawing/2014/main" id="{7E3F7D93-28C5-4E84-9727-1B2DF4F83632}"/>
                  </a:ext>
                </a:extLst>
              </p:cNvPr>
              <p:cNvSpPr/>
              <p:nvPr/>
            </p:nvSpPr>
            <p:spPr bwMode="auto">
              <a:xfrm>
                <a:off x="2643" y="2262"/>
                <a:ext cx="72" cy="14"/>
              </a:xfrm>
              <a:custGeom>
                <a:gdLst>
                  <a:gd name="T0" fmla="*/ 27 w 27"/>
                  <a:gd name="T1" fmla="*/ 1 h 5"/>
                  <a:gd name="T2" fmla="*/ 24 w 27"/>
                  <a:gd name="T3" fmla="*/ 2 h 5"/>
                  <a:gd name="T4" fmla="*/ 13 w 27"/>
                  <a:gd name="T5" fmla="*/ 3 h 5"/>
                  <a:gd name="T6" fmla="*/ 5 w 27"/>
                  <a:gd name="T7" fmla="*/ 4 h 5"/>
                  <a:gd name="T8" fmla="*/ 1 w 27"/>
                  <a:gd name="T9" fmla="*/ 4 h 5"/>
                  <a:gd name="T10" fmla="*/ 0 w 27"/>
                  <a:gd name="T11" fmla="*/ 3 h 5"/>
                  <a:gd name="T12" fmla="*/ 13 w 27"/>
                  <a:gd name="T13" fmla="*/ 2 h 5"/>
                  <a:gd name="T14" fmla="*/ 13 w 27"/>
                  <a:gd name="T15" fmla="*/ 2 h 5"/>
                  <a:gd name="T16" fmla="*/ 17 w 27"/>
                  <a:gd name="T17" fmla="*/ 1 h 5"/>
                  <a:gd name="T18" fmla="*/ 16 w 27"/>
                  <a:gd name="T19" fmla="*/ 1 h 5"/>
                  <a:gd name="T20" fmla="*/ 17 w 27"/>
                  <a:gd name="T21" fmla="*/ 0 h 5"/>
                  <a:gd name="T22" fmla="*/ 25 w 27"/>
                  <a:gd name="T23" fmla="*/ 1 h 5"/>
                  <a:gd name="T24" fmla="*/ 26 w 27"/>
                  <a:gd name="T25" fmla="*/ 0 h 5"/>
                  <a:gd name="T26" fmla="*/ 27 w 27"/>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
                    <a:moveTo>
                      <a:pt x="27" y="1"/>
                    </a:moveTo>
                    <a:cubicBezTo>
                      <a:pt x="26" y="2"/>
                      <a:pt x="25" y="1"/>
                      <a:pt x="24" y="2"/>
                    </a:cubicBezTo>
                    <a:cubicBezTo>
                      <a:pt x="20" y="2"/>
                      <a:pt x="16" y="3"/>
                      <a:pt x="13" y="3"/>
                    </a:cubicBezTo>
                    <a:cubicBezTo>
                      <a:pt x="10" y="4"/>
                      <a:pt x="7" y="3"/>
                      <a:pt x="5" y="4"/>
                    </a:cubicBezTo>
                    <a:cubicBezTo>
                      <a:pt x="3" y="5"/>
                      <a:pt x="2" y="2"/>
                      <a:pt x="1" y="4"/>
                    </a:cubicBezTo>
                    <a:cubicBezTo>
                      <a:pt x="0" y="3"/>
                      <a:pt x="0" y="3"/>
                      <a:pt x="0" y="3"/>
                    </a:cubicBezTo>
                    <a:cubicBezTo>
                      <a:pt x="4" y="2"/>
                      <a:pt x="10" y="3"/>
                      <a:pt x="13" y="2"/>
                    </a:cubicBezTo>
                    <a:cubicBezTo>
                      <a:pt x="13" y="2"/>
                      <a:pt x="13" y="2"/>
                      <a:pt x="13" y="2"/>
                    </a:cubicBezTo>
                    <a:cubicBezTo>
                      <a:pt x="15" y="2"/>
                      <a:pt x="16" y="2"/>
                      <a:pt x="17" y="1"/>
                    </a:cubicBezTo>
                    <a:cubicBezTo>
                      <a:pt x="16" y="1"/>
                      <a:pt x="16" y="1"/>
                      <a:pt x="16" y="1"/>
                    </a:cubicBezTo>
                    <a:cubicBezTo>
                      <a:pt x="17" y="0"/>
                      <a:pt x="17" y="0"/>
                      <a:pt x="17" y="0"/>
                    </a:cubicBezTo>
                    <a:cubicBezTo>
                      <a:pt x="18" y="3"/>
                      <a:pt x="22" y="0"/>
                      <a:pt x="25" y="1"/>
                    </a:cubicBezTo>
                    <a:cubicBezTo>
                      <a:pt x="26" y="0"/>
                      <a:pt x="26" y="0"/>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2" name="Freeform 2301">
                <a:extLst>
                  <a:ext uri="{FF2B5EF4-FFF2-40B4-BE49-F238E27FC236}">
                    <a16:creationId xmlns:a16="http://schemas.microsoft.com/office/drawing/2014/main" id="{285C3348-62D5-4DAA-9ACA-70278E43C7D3}"/>
                  </a:ext>
                </a:extLst>
              </p:cNvPr>
              <p:cNvSpPr/>
              <p:nvPr/>
            </p:nvSpPr>
            <p:spPr bwMode="auto">
              <a:xfrm>
                <a:off x="3220" y="2262"/>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3" name="Rectangle 2302">
                <a:extLst>
                  <a:ext uri="{FF2B5EF4-FFF2-40B4-BE49-F238E27FC236}">
                    <a16:creationId xmlns:a16="http://schemas.microsoft.com/office/drawing/2014/main" id="{563D5D77-E96B-4BD0-82ED-4ACD6FED033A}"/>
                  </a:ext>
                </a:extLst>
              </p:cNvPr>
              <p:cNvSpPr>
                <a:spLocks noChangeArrowheads="1"/>
              </p:cNvSpPr>
              <p:nvPr/>
            </p:nvSpPr>
            <p:spPr bwMode="auto">
              <a:xfrm>
                <a:off x="3228" y="22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4" name="Freeform 2303">
                <a:extLst>
                  <a:ext uri="{FF2B5EF4-FFF2-40B4-BE49-F238E27FC236}">
                    <a16:creationId xmlns:a16="http://schemas.microsoft.com/office/drawing/2014/main" id="{559AF842-CF2C-4A62-AC0D-A216CB87C6C6}"/>
                  </a:ext>
                </a:extLst>
              </p:cNvPr>
              <p:cNvSpPr/>
              <p:nvPr/>
            </p:nvSpPr>
            <p:spPr bwMode="auto">
              <a:xfrm>
                <a:off x="3329" y="2262"/>
                <a:ext cx="32" cy="19"/>
              </a:xfrm>
              <a:custGeom>
                <a:gdLst>
                  <a:gd name="T0" fmla="*/ 9 w 12"/>
                  <a:gd name="T1" fmla="*/ 2 h 7"/>
                  <a:gd name="T2" fmla="*/ 12 w 12"/>
                  <a:gd name="T3" fmla="*/ 3 h 7"/>
                  <a:gd name="T4" fmla="*/ 10 w 12"/>
                  <a:gd name="T5" fmla="*/ 4 h 7"/>
                  <a:gd name="T6" fmla="*/ 5 w 12"/>
                  <a:gd name="T7" fmla="*/ 5 h 7"/>
                  <a:gd name="T8" fmla="*/ 6 w 12"/>
                  <a:gd name="T9" fmla="*/ 5 h 7"/>
                  <a:gd name="T10" fmla="*/ 3 w 12"/>
                  <a:gd name="T11" fmla="*/ 6 h 7"/>
                  <a:gd name="T12" fmla="*/ 3 w 12"/>
                  <a:gd name="T13" fmla="*/ 5 h 7"/>
                  <a:gd name="T14" fmla="*/ 1 w 12"/>
                  <a:gd name="T15" fmla="*/ 7 h 7"/>
                  <a:gd name="T16" fmla="*/ 0 w 12"/>
                  <a:gd name="T17" fmla="*/ 7 h 7"/>
                  <a:gd name="T18" fmla="*/ 4 w 12"/>
                  <a:gd name="T19" fmla="*/ 4 h 7"/>
                  <a:gd name="T20" fmla="*/ 3 w 12"/>
                  <a:gd name="T21" fmla="*/ 3 h 7"/>
                  <a:gd name="T22" fmla="*/ 8 w 12"/>
                  <a:gd name="T23" fmla="*/ 3 h 7"/>
                  <a:gd name="T24" fmla="*/ 8 w 12"/>
                  <a:gd name="T25" fmla="*/ 0 h 7"/>
                  <a:gd name="T26" fmla="*/ 10 w 12"/>
                  <a:gd name="T27" fmla="*/ 1 h 7"/>
                  <a:gd name="T28" fmla="*/ 9 w 12"/>
                  <a:gd name="T2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2"/>
                    </a:moveTo>
                    <a:cubicBezTo>
                      <a:pt x="10" y="2"/>
                      <a:pt x="11" y="2"/>
                      <a:pt x="12" y="3"/>
                    </a:cubicBezTo>
                    <a:cubicBezTo>
                      <a:pt x="11" y="3"/>
                      <a:pt x="10" y="3"/>
                      <a:pt x="10" y="4"/>
                    </a:cubicBezTo>
                    <a:cubicBezTo>
                      <a:pt x="9" y="3"/>
                      <a:pt x="6" y="3"/>
                      <a:pt x="5" y="5"/>
                    </a:cubicBezTo>
                    <a:cubicBezTo>
                      <a:pt x="6" y="5"/>
                      <a:pt x="6" y="5"/>
                      <a:pt x="6" y="5"/>
                    </a:cubicBezTo>
                    <a:cubicBezTo>
                      <a:pt x="5" y="5"/>
                      <a:pt x="4" y="6"/>
                      <a:pt x="3" y="6"/>
                    </a:cubicBezTo>
                    <a:cubicBezTo>
                      <a:pt x="3" y="5"/>
                      <a:pt x="3" y="5"/>
                      <a:pt x="3" y="5"/>
                    </a:cubicBezTo>
                    <a:cubicBezTo>
                      <a:pt x="1" y="7"/>
                      <a:pt x="1" y="7"/>
                      <a:pt x="1" y="7"/>
                    </a:cubicBezTo>
                    <a:cubicBezTo>
                      <a:pt x="0" y="7"/>
                      <a:pt x="0" y="7"/>
                      <a:pt x="0" y="7"/>
                    </a:cubicBezTo>
                    <a:cubicBezTo>
                      <a:pt x="2" y="6"/>
                      <a:pt x="3" y="5"/>
                      <a:pt x="4" y="4"/>
                    </a:cubicBezTo>
                    <a:cubicBezTo>
                      <a:pt x="3" y="3"/>
                      <a:pt x="3" y="3"/>
                      <a:pt x="3" y="3"/>
                    </a:cubicBezTo>
                    <a:cubicBezTo>
                      <a:pt x="4" y="2"/>
                      <a:pt x="6" y="3"/>
                      <a:pt x="8" y="3"/>
                    </a:cubicBezTo>
                    <a:cubicBezTo>
                      <a:pt x="9" y="2"/>
                      <a:pt x="8" y="1"/>
                      <a:pt x="8" y="0"/>
                    </a:cubicBezTo>
                    <a:cubicBezTo>
                      <a:pt x="10" y="1"/>
                      <a:pt x="10" y="1"/>
                      <a:pt x="10"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5" name="Freeform 2304">
                <a:extLst>
                  <a:ext uri="{FF2B5EF4-FFF2-40B4-BE49-F238E27FC236}">
                    <a16:creationId xmlns:a16="http://schemas.microsoft.com/office/drawing/2014/main" id="{9FE1B478-8BA2-408C-9B4E-E2266A4FB343}"/>
                  </a:ext>
                </a:extLst>
              </p:cNvPr>
              <p:cNvSpPr/>
              <p:nvPr/>
            </p:nvSpPr>
            <p:spPr bwMode="auto">
              <a:xfrm>
                <a:off x="2311" y="22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6" name="Freeform 2305">
                <a:extLst>
                  <a:ext uri="{FF2B5EF4-FFF2-40B4-BE49-F238E27FC236}">
                    <a16:creationId xmlns:a16="http://schemas.microsoft.com/office/drawing/2014/main" id="{A8BEE96A-25E8-49AF-8EB3-0AFD03220F6F}"/>
                  </a:ext>
                </a:extLst>
              </p:cNvPr>
              <p:cNvSpPr/>
              <p:nvPr/>
            </p:nvSpPr>
            <p:spPr bwMode="auto">
              <a:xfrm>
                <a:off x="3388" y="2260"/>
                <a:ext cx="5" cy="8"/>
              </a:xfrm>
              <a:custGeom>
                <a:gdLst>
                  <a:gd name="T0" fmla="*/ 2 w 2"/>
                  <a:gd name="T1" fmla="*/ 1 h 3"/>
                  <a:gd name="T2" fmla="*/ 0 w 2"/>
                  <a:gd name="T3" fmla="*/ 2 h 3"/>
                  <a:gd name="T4" fmla="*/ 2 w 2"/>
                  <a:gd name="T5" fmla="*/ 1 h 3"/>
                </a:gdLst>
                <a:cxnLst>
                  <a:cxn ang="0">
                    <a:pos x="T0" y="T1"/>
                  </a:cxn>
                  <a:cxn ang="0">
                    <a:pos x="T2" y="T3"/>
                  </a:cxn>
                  <a:cxn ang="0">
                    <a:pos x="T4" y="T5"/>
                  </a:cxn>
                </a:cxnLst>
                <a:rect l="0" t="0" r="r" b="b"/>
                <a:pathLst>
                  <a:path w="2" h="3">
                    <a:moveTo>
                      <a:pt x="2" y="1"/>
                    </a:moveTo>
                    <a:cubicBezTo>
                      <a:pt x="1" y="2"/>
                      <a:pt x="1" y="3"/>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7" name="Freeform 2306">
                <a:extLst>
                  <a:ext uri="{FF2B5EF4-FFF2-40B4-BE49-F238E27FC236}">
                    <a16:creationId xmlns:a16="http://schemas.microsoft.com/office/drawing/2014/main" id="{525DC8D0-9C41-407A-8F53-AA0D3DE3D6F8}"/>
                  </a:ext>
                </a:extLst>
              </p:cNvPr>
              <p:cNvSpPr/>
              <p:nvPr/>
            </p:nvSpPr>
            <p:spPr bwMode="auto">
              <a:xfrm>
                <a:off x="2301" y="2265"/>
                <a:ext cx="8" cy="5"/>
              </a:xfrm>
              <a:custGeom>
                <a:gdLst>
                  <a:gd name="T0" fmla="*/ 2 w 3"/>
                  <a:gd name="T1" fmla="*/ 2 h 2"/>
                  <a:gd name="T2" fmla="*/ 1 w 3"/>
                  <a:gd name="T3" fmla="*/ 2 h 2"/>
                  <a:gd name="T4" fmla="*/ 3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2" y="0"/>
                      <a:pt x="3"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8" name="Freeform 2307">
                <a:extLst>
                  <a:ext uri="{FF2B5EF4-FFF2-40B4-BE49-F238E27FC236}">
                    <a16:creationId xmlns:a16="http://schemas.microsoft.com/office/drawing/2014/main" id="{ED4433ED-435F-4CC3-8C8D-E91B699519A5}"/>
                  </a:ext>
                </a:extLst>
              </p:cNvPr>
              <p:cNvSpPr/>
              <p:nvPr/>
            </p:nvSpPr>
            <p:spPr bwMode="auto">
              <a:xfrm>
                <a:off x="3241" y="226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9" name="Freeform 2308">
                <a:extLst>
                  <a:ext uri="{FF2B5EF4-FFF2-40B4-BE49-F238E27FC236}">
                    <a16:creationId xmlns:a16="http://schemas.microsoft.com/office/drawing/2014/main" id="{B6AFCCBA-0339-4FEE-B2DB-838E33941CD6}"/>
                  </a:ext>
                </a:extLst>
              </p:cNvPr>
              <p:cNvSpPr/>
              <p:nvPr/>
            </p:nvSpPr>
            <p:spPr bwMode="auto">
              <a:xfrm>
                <a:off x="3321" y="2265"/>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0" name="Freeform 2309">
                <a:extLst>
                  <a:ext uri="{FF2B5EF4-FFF2-40B4-BE49-F238E27FC236}">
                    <a16:creationId xmlns:a16="http://schemas.microsoft.com/office/drawing/2014/main" id="{7EA9F9D3-7C24-4506-92E9-2C817B19FCF9}"/>
                  </a:ext>
                </a:extLst>
              </p:cNvPr>
              <p:cNvSpPr/>
              <p:nvPr/>
            </p:nvSpPr>
            <p:spPr bwMode="auto">
              <a:xfrm>
                <a:off x="2549" y="2265"/>
                <a:ext cx="14" cy="5"/>
              </a:xfrm>
              <a:custGeom>
                <a:gdLst>
                  <a:gd name="T0" fmla="*/ 5 w 5"/>
                  <a:gd name="T1" fmla="*/ 2 h 2"/>
                  <a:gd name="T2" fmla="*/ 4 w 5"/>
                  <a:gd name="T3" fmla="*/ 2 h 2"/>
                  <a:gd name="T4" fmla="*/ 4 w 5"/>
                  <a:gd name="T5" fmla="*/ 1 h 2"/>
                  <a:gd name="T6" fmla="*/ 0 w 5"/>
                  <a:gd name="T7" fmla="*/ 1 h 2"/>
                  <a:gd name="T8" fmla="*/ 4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4" y="2"/>
                      <a:pt x="4" y="2"/>
                      <a:pt x="4" y="2"/>
                    </a:cubicBezTo>
                    <a:cubicBezTo>
                      <a:pt x="4" y="1"/>
                      <a:pt x="4" y="1"/>
                      <a:pt x="4" y="1"/>
                    </a:cubicBezTo>
                    <a:cubicBezTo>
                      <a:pt x="3" y="1"/>
                      <a:pt x="2" y="1"/>
                      <a:pt x="0" y="1"/>
                    </a:cubicBezTo>
                    <a:cubicBezTo>
                      <a:pt x="1" y="0"/>
                      <a:pt x="3" y="0"/>
                      <a:pt x="4" y="0"/>
                    </a:cubicBezTo>
                    <a:cubicBezTo>
                      <a:pt x="4"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1" name="Freeform 2310">
                <a:extLst>
                  <a:ext uri="{FF2B5EF4-FFF2-40B4-BE49-F238E27FC236}">
                    <a16:creationId xmlns:a16="http://schemas.microsoft.com/office/drawing/2014/main" id="{37F9394D-320A-4C5D-BC7C-A2C79D5F448A}"/>
                  </a:ext>
                </a:extLst>
              </p:cNvPr>
              <p:cNvSpPr/>
              <p:nvPr/>
            </p:nvSpPr>
            <p:spPr bwMode="auto">
              <a:xfrm>
                <a:off x="2571" y="2265"/>
                <a:ext cx="5"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0" y="0"/>
                      <a:pt x="0" y="0"/>
                      <a:pt x="0" y="0"/>
                    </a:cubicBezTo>
                    <a:cubicBezTo>
                      <a:pt x="0"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2" name="Freeform 2311">
                <a:extLst>
                  <a:ext uri="{FF2B5EF4-FFF2-40B4-BE49-F238E27FC236}">
                    <a16:creationId xmlns:a16="http://schemas.microsoft.com/office/drawing/2014/main" id="{A65EAF44-04F2-4CFE-9D45-AD64C560654D}"/>
                  </a:ext>
                </a:extLst>
              </p:cNvPr>
              <p:cNvSpPr/>
              <p:nvPr/>
            </p:nvSpPr>
            <p:spPr bwMode="auto">
              <a:xfrm>
                <a:off x="2918" y="2265"/>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3" name="Freeform 2312">
                <a:extLst>
                  <a:ext uri="{FF2B5EF4-FFF2-40B4-BE49-F238E27FC236}">
                    <a16:creationId xmlns:a16="http://schemas.microsoft.com/office/drawing/2014/main" id="{D580D873-1A43-4821-BD60-1F928318DE98}"/>
                  </a:ext>
                </a:extLst>
              </p:cNvPr>
              <p:cNvSpPr/>
              <p:nvPr/>
            </p:nvSpPr>
            <p:spPr bwMode="auto">
              <a:xfrm>
                <a:off x="3196" y="2265"/>
                <a:ext cx="13" cy="8"/>
              </a:xfrm>
              <a:custGeom>
                <a:gdLst>
                  <a:gd name="T0" fmla="*/ 4 w 5"/>
                  <a:gd name="T1" fmla="*/ 2 h 3"/>
                  <a:gd name="T2" fmla="*/ 0 w 5"/>
                  <a:gd name="T3" fmla="*/ 3 h 3"/>
                  <a:gd name="T4" fmla="*/ 1 w 5"/>
                  <a:gd name="T5" fmla="*/ 2 h 3"/>
                  <a:gd name="T6" fmla="*/ 1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1" y="3"/>
                      <a:pt x="0" y="3"/>
                    </a:cubicBezTo>
                    <a:cubicBezTo>
                      <a:pt x="1" y="2"/>
                      <a:pt x="1" y="2"/>
                      <a:pt x="1" y="2"/>
                    </a:cubicBezTo>
                    <a:cubicBezTo>
                      <a:pt x="0" y="1"/>
                      <a:pt x="1" y="1"/>
                      <a:pt x="1" y="0"/>
                    </a:cubicBezTo>
                    <a:cubicBezTo>
                      <a:pt x="2" y="1"/>
                      <a:pt x="5"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4" name="Freeform 2313">
                <a:extLst>
                  <a:ext uri="{FF2B5EF4-FFF2-40B4-BE49-F238E27FC236}">
                    <a16:creationId xmlns:a16="http://schemas.microsoft.com/office/drawing/2014/main" id="{79CEDC87-2D67-4D49-B4FD-F8D9F68F54AD}"/>
                  </a:ext>
                </a:extLst>
              </p:cNvPr>
              <p:cNvSpPr/>
              <p:nvPr/>
            </p:nvSpPr>
            <p:spPr bwMode="auto">
              <a:xfrm>
                <a:off x="2576" y="2265"/>
                <a:ext cx="5" cy="5"/>
              </a:xfrm>
              <a:custGeom>
                <a:gdLst>
                  <a:gd name="T0" fmla="*/ 2 w 2"/>
                  <a:gd name="T1" fmla="*/ 1 h 2"/>
                  <a:gd name="T2" fmla="*/ 2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1"/>
                      <a:pt x="2" y="1"/>
                      <a:pt x="2" y="2"/>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5" name="Freeform 2314">
                <a:extLst>
                  <a:ext uri="{FF2B5EF4-FFF2-40B4-BE49-F238E27FC236}">
                    <a16:creationId xmlns:a16="http://schemas.microsoft.com/office/drawing/2014/main" id="{84A77A0F-353C-477D-8BD9-48FA6B4E7A3B}"/>
                  </a:ext>
                </a:extLst>
              </p:cNvPr>
              <p:cNvSpPr/>
              <p:nvPr/>
            </p:nvSpPr>
            <p:spPr bwMode="auto">
              <a:xfrm>
                <a:off x="3172" y="2268"/>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6" name="Freeform 2315">
                <a:extLst>
                  <a:ext uri="{FF2B5EF4-FFF2-40B4-BE49-F238E27FC236}">
                    <a16:creationId xmlns:a16="http://schemas.microsoft.com/office/drawing/2014/main" id="{7C621E4C-C1C0-4F34-A6AB-BCFA12CA0439}"/>
                  </a:ext>
                </a:extLst>
              </p:cNvPr>
              <p:cNvSpPr/>
              <p:nvPr/>
            </p:nvSpPr>
            <p:spPr bwMode="auto">
              <a:xfrm>
                <a:off x="3209" y="2268"/>
                <a:ext cx="5" cy="2"/>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1" y="1"/>
                    </a:cubicBez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7" name="Freeform 2316">
                <a:extLst>
                  <a:ext uri="{FF2B5EF4-FFF2-40B4-BE49-F238E27FC236}">
                    <a16:creationId xmlns:a16="http://schemas.microsoft.com/office/drawing/2014/main" id="{92683646-4BB1-4DD6-AD36-59BD01DE8A85}"/>
                  </a:ext>
                </a:extLst>
              </p:cNvPr>
              <p:cNvSpPr/>
              <p:nvPr/>
            </p:nvSpPr>
            <p:spPr bwMode="auto">
              <a:xfrm>
                <a:off x="3217" y="226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8" name="Freeform 2317">
                <a:extLst>
                  <a:ext uri="{FF2B5EF4-FFF2-40B4-BE49-F238E27FC236}">
                    <a16:creationId xmlns:a16="http://schemas.microsoft.com/office/drawing/2014/main" id="{21B170E1-ED54-4766-9E24-A4920076A5B4}"/>
                  </a:ext>
                </a:extLst>
              </p:cNvPr>
              <p:cNvSpPr/>
              <p:nvPr/>
            </p:nvSpPr>
            <p:spPr bwMode="auto">
              <a:xfrm>
                <a:off x="2287" y="2268"/>
                <a:ext cx="6" cy="2"/>
              </a:xfrm>
              <a:custGeom>
                <a:gdLst>
                  <a:gd name="T0" fmla="*/ 3 w 6"/>
                  <a:gd name="T1" fmla="*/ 2 h 2"/>
                  <a:gd name="T2" fmla="*/ 0 w 6"/>
                  <a:gd name="T3" fmla="*/ 0 h 2"/>
                  <a:gd name="T4" fmla="*/ 6 w 6"/>
                  <a:gd name="T5" fmla="*/ 2 h 2"/>
                  <a:gd name="T6" fmla="*/ 3 w 6"/>
                  <a:gd name="T7" fmla="*/ 2 h 2"/>
                </a:gdLst>
                <a:cxnLst>
                  <a:cxn ang="0">
                    <a:pos x="T0" y="T1"/>
                  </a:cxn>
                  <a:cxn ang="0">
                    <a:pos x="T2" y="T3"/>
                  </a:cxn>
                  <a:cxn ang="0">
                    <a:pos x="T4" y="T5"/>
                  </a:cxn>
                  <a:cxn ang="0">
                    <a:pos x="T6" y="T7"/>
                  </a:cxn>
                </a:cxnLst>
                <a:rect l="0" t="0" r="r" b="b"/>
                <a:pathLst>
                  <a:path w="6" h="2">
                    <a:moveTo>
                      <a:pt x="3" y="2"/>
                    </a:moveTo>
                    <a:lnTo>
                      <a:pt x="0" y="0"/>
                    </a:lnTo>
                    <a:lnTo>
                      <a:pt x="6"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9" name="Freeform 2318">
                <a:extLst>
                  <a:ext uri="{FF2B5EF4-FFF2-40B4-BE49-F238E27FC236}">
                    <a16:creationId xmlns:a16="http://schemas.microsoft.com/office/drawing/2014/main" id="{1D1B5CB4-DC9A-456B-A1FC-00C9CB61726C}"/>
                  </a:ext>
                </a:extLst>
              </p:cNvPr>
              <p:cNvSpPr/>
              <p:nvPr/>
            </p:nvSpPr>
            <p:spPr bwMode="auto">
              <a:xfrm>
                <a:off x="2536" y="2268"/>
                <a:ext cx="8" cy="2"/>
              </a:xfrm>
              <a:custGeom>
                <a:gdLst>
                  <a:gd name="T0" fmla="*/ 1 w 3"/>
                  <a:gd name="T1" fmla="*/ 1 h 1"/>
                  <a:gd name="T2" fmla="*/ 0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1" y="1"/>
                      <a:pt x="1" y="1"/>
                      <a:pt x="0" y="0"/>
                    </a:cubicBezTo>
                    <a:cubicBezTo>
                      <a:pt x="1" y="0"/>
                      <a:pt x="2"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0" name="Freeform 2319">
                <a:extLst>
                  <a:ext uri="{FF2B5EF4-FFF2-40B4-BE49-F238E27FC236}">
                    <a16:creationId xmlns:a16="http://schemas.microsoft.com/office/drawing/2014/main" id="{1C98570D-1463-417A-BE6C-F401AE1AEDDB}"/>
                  </a:ext>
                </a:extLst>
              </p:cNvPr>
              <p:cNvSpPr/>
              <p:nvPr/>
            </p:nvSpPr>
            <p:spPr bwMode="auto">
              <a:xfrm>
                <a:off x="2894" y="2268"/>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1" name="Freeform 2320">
                <a:extLst>
                  <a:ext uri="{FF2B5EF4-FFF2-40B4-BE49-F238E27FC236}">
                    <a16:creationId xmlns:a16="http://schemas.microsoft.com/office/drawing/2014/main" id="{CA0FC022-A6DE-4987-9287-6DCC92F8D89D}"/>
                  </a:ext>
                </a:extLst>
              </p:cNvPr>
              <p:cNvSpPr/>
              <p:nvPr/>
            </p:nvSpPr>
            <p:spPr bwMode="auto">
              <a:xfrm>
                <a:off x="3311" y="2268"/>
                <a:ext cx="5" cy="5"/>
              </a:xfrm>
              <a:custGeom>
                <a:gdLst>
                  <a:gd name="T0" fmla="*/ 2 w 2"/>
                  <a:gd name="T1" fmla="*/ 1 h 2"/>
                  <a:gd name="T2" fmla="*/ 0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1" y="1"/>
                      <a:pt x="1" y="1"/>
                      <a:pt x="1" y="1"/>
                    </a:cubicBezTo>
                    <a:cubicBezTo>
                      <a:pt x="2"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2" name="Freeform 2321">
                <a:extLst>
                  <a:ext uri="{FF2B5EF4-FFF2-40B4-BE49-F238E27FC236}">
                    <a16:creationId xmlns:a16="http://schemas.microsoft.com/office/drawing/2014/main" id="{1DED8651-2FF9-4A5C-9EA5-9A6F89CE66A9}"/>
                  </a:ext>
                </a:extLst>
              </p:cNvPr>
              <p:cNvSpPr/>
              <p:nvPr/>
            </p:nvSpPr>
            <p:spPr bwMode="auto">
              <a:xfrm>
                <a:off x="2878" y="2268"/>
                <a:ext cx="3"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3" name="Freeform 2322">
                <a:extLst>
                  <a:ext uri="{FF2B5EF4-FFF2-40B4-BE49-F238E27FC236}">
                    <a16:creationId xmlns:a16="http://schemas.microsoft.com/office/drawing/2014/main" id="{0662034A-F090-4A03-8FC4-9899B9300D50}"/>
                  </a:ext>
                </a:extLst>
              </p:cNvPr>
              <p:cNvSpPr/>
              <p:nvPr/>
            </p:nvSpPr>
            <p:spPr bwMode="auto">
              <a:xfrm>
                <a:off x="2309" y="227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4" name="Freeform 2323">
                <a:extLst>
                  <a:ext uri="{FF2B5EF4-FFF2-40B4-BE49-F238E27FC236}">
                    <a16:creationId xmlns:a16="http://schemas.microsoft.com/office/drawing/2014/main" id="{E7ECB961-E996-41A4-B438-56D5502DF2CB}"/>
                  </a:ext>
                </a:extLst>
              </p:cNvPr>
              <p:cNvSpPr/>
              <p:nvPr/>
            </p:nvSpPr>
            <p:spPr bwMode="auto">
              <a:xfrm>
                <a:off x="3142" y="2270"/>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5" name="Rectangle 2324">
                <a:extLst>
                  <a:ext uri="{FF2B5EF4-FFF2-40B4-BE49-F238E27FC236}">
                    <a16:creationId xmlns:a16="http://schemas.microsoft.com/office/drawing/2014/main" id="{2ADDFC75-23B0-48E9-AF8E-ED77509C3883}"/>
                  </a:ext>
                </a:extLst>
              </p:cNvPr>
              <p:cNvSpPr>
                <a:spLocks noChangeArrowheads="1"/>
              </p:cNvSpPr>
              <p:nvPr/>
            </p:nvSpPr>
            <p:spPr bwMode="auto">
              <a:xfrm>
                <a:off x="3279" y="227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6" name="Freeform 2325">
                <a:extLst>
                  <a:ext uri="{FF2B5EF4-FFF2-40B4-BE49-F238E27FC236}">
                    <a16:creationId xmlns:a16="http://schemas.microsoft.com/office/drawing/2014/main" id="{2EA0AED6-0FC0-4BAF-A986-8F3AB759013C}"/>
                  </a:ext>
                </a:extLst>
              </p:cNvPr>
              <p:cNvSpPr/>
              <p:nvPr/>
            </p:nvSpPr>
            <p:spPr bwMode="auto">
              <a:xfrm>
                <a:off x="2579" y="2270"/>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7" name="Freeform 2326">
                <a:extLst>
                  <a:ext uri="{FF2B5EF4-FFF2-40B4-BE49-F238E27FC236}">
                    <a16:creationId xmlns:a16="http://schemas.microsoft.com/office/drawing/2014/main" id="{BA0AB3AC-B946-4FCB-94BB-94812921B338}"/>
                  </a:ext>
                </a:extLst>
              </p:cNvPr>
              <p:cNvSpPr/>
              <p:nvPr/>
            </p:nvSpPr>
            <p:spPr bwMode="auto">
              <a:xfrm>
                <a:off x="2378" y="2273"/>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8" name="Freeform 2327">
                <a:extLst>
                  <a:ext uri="{FF2B5EF4-FFF2-40B4-BE49-F238E27FC236}">
                    <a16:creationId xmlns:a16="http://schemas.microsoft.com/office/drawing/2014/main" id="{E00BFF24-CBA4-4C92-ADEB-3648B22ADD9D}"/>
                  </a:ext>
                </a:extLst>
              </p:cNvPr>
              <p:cNvSpPr/>
              <p:nvPr/>
            </p:nvSpPr>
            <p:spPr bwMode="auto">
              <a:xfrm>
                <a:off x="2720" y="2270"/>
                <a:ext cx="11" cy="8"/>
              </a:xfrm>
              <a:custGeom>
                <a:gdLst>
                  <a:gd name="T0" fmla="*/ 4 w 4"/>
                  <a:gd name="T1" fmla="*/ 1 h 3"/>
                  <a:gd name="T2" fmla="*/ 3 w 4"/>
                  <a:gd name="T3" fmla="*/ 3 h 3"/>
                  <a:gd name="T4" fmla="*/ 1 w 4"/>
                  <a:gd name="T5" fmla="*/ 2 h 3"/>
                  <a:gd name="T6" fmla="*/ 0 w 4"/>
                  <a:gd name="T7" fmla="*/ 3 h 3"/>
                  <a:gd name="T8" fmla="*/ 0 w 4"/>
                  <a:gd name="T9" fmla="*/ 2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2"/>
                      <a:pt x="4" y="3"/>
                      <a:pt x="3" y="3"/>
                    </a:cubicBezTo>
                    <a:cubicBezTo>
                      <a:pt x="3" y="2"/>
                      <a:pt x="2" y="2"/>
                      <a:pt x="1" y="2"/>
                    </a:cubicBezTo>
                    <a:cubicBezTo>
                      <a:pt x="1" y="2"/>
                      <a:pt x="0" y="2"/>
                      <a:pt x="0"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9" name="Freeform 2328">
                <a:extLst>
                  <a:ext uri="{FF2B5EF4-FFF2-40B4-BE49-F238E27FC236}">
                    <a16:creationId xmlns:a16="http://schemas.microsoft.com/office/drawing/2014/main" id="{7E0FFB1C-1EF3-4862-87F8-F38702FB27EC}"/>
                  </a:ext>
                </a:extLst>
              </p:cNvPr>
              <p:cNvSpPr/>
              <p:nvPr/>
            </p:nvSpPr>
            <p:spPr bwMode="auto">
              <a:xfrm>
                <a:off x="3321" y="2273"/>
                <a:ext cx="11" cy="5"/>
              </a:xfrm>
              <a:custGeom>
                <a:gdLst>
                  <a:gd name="T0" fmla="*/ 0 w 4"/>
                  <a:gd name="T1" fmla="*/ 1 h 2"/>
                  <a:gd name="T2" fmla="*/ 0 w 4"/>
                  <a:gd name="T3" fmla="*/ 0 h 2"/>
                  <a:gd name="T4" fmla="*/ 4 w 4"/>
                  <a:gd name="T5" fmla="*/ 0 h 2"/>
                  <a:gd name="T6" fmla="*/ 0 w 4"/>
                  <a:gd name="T7" fmla="*/ 1 h 2"/>
                </a:gdLst>
                <a:cxnLst>
                  <a:cxn ang="0">
                    <a:pos x="T0" y="T1"/>
                  </a:cxn>
                  <a:cxn ang="0">
                    <a:pos x="T2" y="T3"/>
                  </a:cxn>
                  <a:cxn ang="0">
                    <a:pos x="T4" y="T5"/>
                  </a:cxn>
                  <a:cxn ang="0">
                    <a:pos x="T6" y="T7"/>
                  </a:cxn>
                </a:cxnLst>
                <a:rect l="0" t="0" r="r" b="b"/>
                <a:pathLst>
                  <a:path w="4" h="2">
                    <a:moveTo>
                      <a:pt x="0" y="1"/>
                    </a:moveTo>
                    <a:cubicBezTo>
                      <a:pt x="0" y="0"/>
                      <a:pt x="0" y="0"/>
                      <a:pt x="0" y="0"/>
                    </a:cubicBezTo>
                    <a:cubicBezTo>
                      <a:pt x="2" y="1"/>
                      <a:pt x="3" y="0"/>
                      <a:pt x="4" y="0"/>
                    </a:cubicBezTo>
                    <a:cubicBezTo>
                      <a:pt x="4" y="2"/>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0" name="Freeform 2329">
                <a:extLst>
                  <a:ext uri="{FF2B5EF4-FFF2-40B4-BE49-F238E27FC236}">
                    <a16:creationId xmlns:a16="http://schemas.microsoft.com/office/drawing/2014/main" id="{067192F2-B979-479D-98A2-67973AF78ECC}"/>
                  </a:ext>
                </a:extLst>
              </p:cNvPr>
              <p:cNvSpPr/>
              <p:nvPr/>
            </p:nvSpPr>
            <p:spPr bwMode="auto">
              <a:xfrm>
                <a:off x="2314" y="2273"/>
                <a:ext cx="5" cy="3"/>
              </a:xfrm>
              <a:custGeom>
                <a:gdLst>
                  <a:gd name="T0" fmla="*/ 5 w 5"/>
                  <a:gd name="T1" fmla="*/ 3 h 3"/>
                  <a:gd name="T2" fmla="*/ 0 w 5"/>
                  <a:gd name="T3" fmla="*/ 3 h 3"/>
                  <a:gd name="T4" fmla="*/ 3 w 5"/>
                  <a:gd name="T5" fmla="*/ 0 h 3"/>
                  <a:gd name="T6" fmla="*/ 5 w 5"/>
                  <a:gd name="T7" fmla="*/ 3 h 3"/>
                </a:gdLst>
                <a:cxnLst>
                  <a:cxn ang="0">
                    <a:pos x="T0" y="T1"/>
                  </a:cxn>
                  <a:cxn ang="0">
                    <a:pos x="T2" y="T3"/>
                  </a:cxn>
                  <a:cxn ang="0">
                    <a:pos x="T4" y="T5"/>
                  </a:cxn>
                  <a:cxn ang="0">
                    <a:pos x="T6" y="T7"/>
                  </a:cxn>
                </a:cxnLst>
                <a:rect l="0" t="0" r="r" b="b"/>
                <a:pathLst>
                  <a:path w="5" h="3">
                    <a:moveTo>
                      <a:pt x="5" y="3"/>
                    </a:moveTo>
                    <a:lnTo>
                      <a:pt x="0" y="3"/>
                    </a:lnTo>
                    <a:lnTo>
                      <a:pt x="3"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1" name="Freeform 2330">
                <a:extLst>
                  <a:ext uri="{FF2B5EF4-FFF2-40B4-BE49-F238E27FC236}">
                    <a16:creationId xmlns:a16="http://schemas.microsoft.com/office/drawing/2014/main" id="{BFBCD7A7-66C5-4B1F-A474-CB5EBA5BC206}"/>
                  </a:ext>
                </a:extLst>
              </p:cNvPr>
              <p:cNvSpPr/>
              <p:nvPr/>
            </p:nvSpPr>
            <p:spPr bwMode="auto">
              <a:xfrm>
                <a:off x="2699" y="2273"/>
                <a:ext cx="19" cy="8"/>
              </a:xfrm>
              <a:custGeom>
                <a:gdLst>
                  <a:gd name="T0" fmla="*/ 7 w 7"/>
                  <a:gd name="T1" fmla="*/ 1 h 3"/>
                  <a:gd name="T2" fmla="*/ 4 w 7"/>
                  <a:gd name="T3" fmla="*/ 2 h 3"/>
                  <a:gd name="T4" fmla="*/ 3 w 7"/>
                  <a:gd name="T5" fmla="*/ 2 h 3"/>
                  <a:gd name="T6" fmla="*/ 1 w 7"/>
                  <a:gd name="T7" fmla="*/ 3 h 3"/>
                  <a:gd name="T8" fmla="*/ 3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5" y="2"/>
                      <a:pt x="4" y="2"/>
                    </a:cubicBezTo>
                    <a:cubicBezTo>
                      <a:pt x="4" y="2"/>
                      <a:pt x="4" y="1"/>
                      <a:pt x="3" y="2"/>
                    </a:cubicBezTo>
                    <a:cubicBezTo>
                      <a:pt x="5" y="3"/>
                      <a:pt x="1" y="3"/>
                      <a:pt x="1" y="3"/>
                    </a:cubicBezTo>
                    <a:cubicBezTo>
                      <a:pt x="0" y="1"/>
                      <a:pt x="2" y="1"/>
                      <a:pt x="3" y="1"/>
                    </a:cubicBezTo>
                    <a:cubicBezTo>
                      <a:pt x="4"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2" name="Freeform 2331">
                <a:extLst>
                  <a:ext uri="{FF2B5EF4-FFF2-40B4-BE49-F238E27FC236}">
                    <a16:creationId xmlns:a16="http://schemas.microsoft.com/office/drawing/2014/main" id="{03400F51-1A8C-48D5-9E94-82948EE43A6B}"/>
                  </a:ext>
                </a:extLst>
              </p:cNvPr>
              <p:cNvSpPr/>
              <p:nvPr/>
            </p:nvSpPr>
            <p:spPr bwMode="auto">
              <a:xfrm>
                <a:off x="2747" y="227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3" name="Freeform 2332">
                <a:extLst>
                  <a:ext uri="{FF2B5EF4-FFF2-40B4-BE49-F238E27FC236}">
                    <a16:creationId xmlns:a16="http://schemas.microsoft.com/office/drawing/2014/main" id="{3897926D-089E-4BE2-B19A-6BD91164F367}"/>
                  </a:ext>
                </a:extLst>
              </p:cNvPr>
              <p:cNvSpPr/>
              <p:nvPr/>
            </p:nvSpPr>
            <p:spPr bwMode="auto">
              <a:xfrm>
                <a:off x="3393" y="2273"/>
                <a:ext cx="6" cy="5"/>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0" y="0"/>
                      <a:pt x="1" y="2"/>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4" name="Freeform 2333">
                <a:extLst>
                  <a:ext uri="{FF2B5EF4-FFF2-40B4-BE49-F238E27FC236}">
                    <a16:creationId xmlns:a16="http://schemas.microsoft.com/office/drawing/2014/main" id="{92DE751A-F989-43C0-9475-7A6F16DBCD43}"/>
                  </a:ext>
                </a:extLst>
              </p:cNvPr>
              <p:cNvSpPr/>
              <p:nvPr/>
            </p:nvSpPr>
            <p:spPr bwMode="auto">
              <a:xfrm>
                <a:off x="2913" y="2273"/>
                <a:ext cx="5" cy="5"/>
              </a:xfrm>
              <a:custGeom>
                <a:gdLst>
                  <a:gd name="T0" fmla="*/ 2 w 2"/>
                  <a:gd name="T1" fmla="*/ 0 h 2"/>
                  <a:gd name="T2" fmla="*/ 2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2"/>
                      <a:pt x="2" y="2"/>
                    </a:cubicBezTo>
                    <a:cubicBezTo>
                      <a:pt x="1" y="1"/>
                      <a:pt x="1" y="2"/>
                      <a:pt x="0" y="1"/>
                    </a:cubicBezTo>
                    <a:cubicBezTo>
                      <a:pt x="1" y="2"/>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5" name="Freeform 2334">
                <a:extLst>
                  <a:ext uri="{FF2B5EF4-FFF2-40B4-BE49-F238E27FC236}">
                    <a16:creationId xmlns:a16="http://schemas.microsoft.com/office/drawing/2014/main" id="{349DF42C-6DC9-47ED-AC1D-64A7081A68E1}"/>
                  </a:ext>
                </a:extLst>
              </p:cNvPr>
              <p:cNvSpPr/>
              <p:nvPr/>
            </p:nvSpPr>
            <p:spPr bwMode="auto">
              <a:xfrm>
                <a:off x="3369" y="2273"/>
                <a:ext cx="6"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6" name="Freeform 2335">
                <a:extLst>
                  <a:ext uri="{FF2B5EF4-FFF2-40B4-BE49-F238E27FC236}">
                    <a16:creationId xmlns:a16="http://schemas.microsoft.com/office/drawing/2014/main" id="{342568D8-E50C-458C-B067-1E63EBEF9721}"/>
                  </a:ext>
                </a:extLst>
              </p:cNvPr>
              <p:cNvSpPr/>
              <p:nvPr/>
            </p:nvSpPr>
            <p:spPr bwMode="auto">
              <a:xfrm>
                <a:off x="3086" y="2276"/>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7" name="Freeform 2336">
                <a:extLst>
                  <a:ext uri="{FF2B5EF4-FFF2-40B4-BE49-F238E27FC236}">
                    <a16:creationId xmlns:a16="http://schemas.microsoft.com/office/drawing/2014/main" id="{E0C5B653-1529-4308-BC48-5EDCBC175B21}"/>
                  </a:ext>
                </a:extLst>
              </p:cNvPr>
              <p:cNvSpPr/>
              <p:nvPr/>
            </p:nvSpPr>
            <p:spPr bwMode="auto">
              <a:xfrm>
                <a:off x="3316" y="2273"/>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8" name="Freeform 2337">
                <a:extLst>
                  <a:ext uri="{FF2B5EF4-FFF2-40B4-BE49-F238E27FC236}">
                    <a16:creationId xmlns:a16="http://schemas.microsoft.com/office/drawing/2014/main" id="{A5B30769-404F-49FA-9F05-E0FA8E5B9648}"/>
                  </a:ext>
                </a:extLst>
              </p:cNvPr>
              <p:cNvSpPr/>
              <p:nvPr/>
            </p:nvSpPr>
            <p:spPr bwMode="auto">
              <a:xfrm>
                <a:off x="2381" y="2276"/>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9" name="Freeform 2338">
                <a:extLst>
                  <a:ext uri="{FF2B5EF4-FFF2-40B4-BE49-F238E27FC236}">
                    <a16:creationId xmlns:a16="http://schemas.microsoft.com/office/drawing/2014/main" id="{2252F4C4-D0AC-4CA2-A29D-B8B02B286168}"/>
                  </a:ext>
                </a:extLst>
              </p:cNvPr>
              <p:cNvSpPr/>
              <p:nvPr/>
            </p:nvSpPr>
            <p:spPr bwMode="auto">
              <a:xfrm>
                <a:off x="2637" y="2276"/>
                <a:ext cx="24" cy="10"/>
              </a:xfrm>
              <a:custGeom>
                <a:gdLst>
                  <a:gd name="T0" fmla="*/ 9 w 9"/>
                  <a:gd name="T1" fmla="*/ 1 h 4"/>
                  <a:gd name="T2" fmla="*/ 4 w 9"/>
                  <a:gd name="T3" fmla="*/ 2 h 4"/>
                  <a:gd name="T4" fmla="*/ 3 w 9"/>
                  <a:gd name="T5" fmla="*/ 3 h 4"/>
                  <a:gd name="T6" fmla="*/ 3 w 9"/>
                  <a:gd name="T7" fmla="*/ 2 h 4"/>
                  <a:gd name="T8" fmla="*/ 0 w 9"/>
                  <a:gd name="T9" fmla="*/ 2 h 4"/>
                  <a:gd name="T10" fmla="*/ 6 w 9"/>
                  <a:gd name="T11" fmla="*/ 0 h 4"/>
                  <a:gd name="T12" fmla="*/ 9 w 9"/>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1"/>
                    </a:moveTo>
                    <a:cubicBezTo>
                      <a:pt x="7" y="4"/>
                      <a:pt x="6" y="0"/>
                      <a:pt x="4" y="2"/>
                    </a:cubicBezTo>
                    <a:cubicBezTo>
                      <a:pt x="4" y="2"/>
                      <a:pt x="4" y="2"/>
                      <a:pt x="3" y="3"/>
                    </a:cubicBezTo>
                    <a:cubicBezTo>
                      <a:pt x="3" y="2"/>
                      <a:pt x="3" y="2"/>
                      <a:pt x="3" y="2"/>
                    </a:cubicBezTo>
                    <a:cubicBezTo>
                      <a:pt x="0" y="2"/>
                      <a:pt x="0" y="2"/>
                      <a:pt x="0" y="2"/>
                    </a:cubicBezTo>
                    <a:cubicBezTo>
                      <a:pt x="1" y="0"/>
                      <a:pt x="4" y="2"/>
                      <a:pt x="6"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0" name="Freeform 2339">
                <a:extLst>
                  <a:ext uri="{FF2B5EF4-FFF2-40B4-BE49-F238E27FC236}">
                    <a16:creationId xmlns:a16="http://schemas.microsoft.com/office/drawing/2014/main" id="{7D9CC691-7938-4524-BA23-61C2910C54D3}"/>
                  </a:ext>
                </a:extLst>
              </p:cNvPr>
              <p:cNvSpPr/>
              <p:nvPr/>
            </p:nvSpPr>
            <p:spPr bwMode="auto">
              <a:xfrm>
                <a:off x="2758" y="2276"/>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1" name="Freeform 2340">
                <a:extLst>
                  <a:ext uri="{FF2B5EF4-FFF2-40B4-BE49-F238E27FC236}">
                    <a16:creationId xmlns:a16="http://schemas.microsoft.com/office/drawing/2014/main" id="{D91F47A7-5ABA-41B2-AAC9-868F2C8098ED}"/>
                  </a:ext>
                </a:extLst>
              </p:cNvPr>
              <p:cNvSpPr/>
              <p:nvPr/>
            </p:nvSpPr>
            <p:spPr bwMode="auto">
              <a:xfrm>
                <a:off x="3190" y="2273"/>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2" name="Freeform 2341">
                <a:extLst>
                  <a:ext uri="{FF2B5EF4-FFF2-40B4-BE49-F238E27FC236}">
                    <a16:creationId xmlns:a16="http://schemas.microsoft.com/office/drawing/2014/main" id="{A2FE0CBF-8FB1-47F7-99AB-A8CA6CBCDE37}"/>
                  </a:ext>
                </a:extLst>
              </p:cNvPr>
              <p:cNvSpPr/>
              <p:nvPr/>
            </p:nvSpPr>
            <p:spPr bwMode="auto">
              <a:xfrm>
                <a:off x="3198" y="2276"/>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3" name="Freeform 2342">
                <a:extLst>
                  <a:ext uri="{FF2B5EF4-FFF2-40B4-BE49-F238E27FC236}">
                    <a16:creationId xmlns:a16="http://schemas.microsoft.com/office/drawing/2014/main" id="{B7E209E7-7A24-4A36-B127-531077F45EB0}"/>
                  </a:ext>
                </a:extLst>
              </p:cNvPr>
              <p:cNvSpPr/>
              <p:nvPr/>
            </p:nvSpPr>
            <p:spPr bwMode="auto">
              <a:xfrm>
                <a:off x="3198" y="2273"/>
                <a:ext cx="89" cy="24"/>
              </a:xfrm>
              <a:custGeom>
                <a:gdLst>
                  <a:gd name="T0" fmla="*/ 33 w 33"/>
                  <a:gd name="T1" fmla="*/ 2 h 9"/>
                  <a:gd name="T2" fmla="*/ 26 w 33"/>
                  <a:gd name="T3" fmla="*/ 5 h 9"/>
                  <a:gd name="T4" fmla="*/ 17 w 33"/>
                  <a:gd name="T5" fmla="*/ 6 h 9"/>
                  <a:gd name="T6" fmla="*/ 2 w 33"/>
                  <a:gd name="T7" fmla="*/ 9 h 9"/>
                  <a:gd name="T8" fmla="*/ 0 w 33"/>
                  <a:gd name="T9" fmla="*/ 9 h 9"/>
                  <a:gd name="T10" fmla="*/ 0 w 33"/>
                  <a:gd name="T11" fmla="*/ 9 h 9"/>
                  <a:gd name="T12" fmla="*/ 5 w 33"/>
                  <a:gd name="T13" fmla="*/ 8 h 9"/>
                  <a:gd name="T14" fmla="*/ 11 w 33"/>
                  <a:gd name="T15" fmla="*/ 7 h 9"/>
                  <a:gd name="T16" fmla="*/ 14 w 33"/>
                  <a:gd name="T17" fmla="*/ 5 h 9"/>
                  <a:gd name="T18" fmla="*/ 14 w 33"/>
                  <a:gd name="T19" fmla="*/ 6 h 9"/>
                  <a:gd name="T20" fmla="*/ 17 w 33"/>
                  <a:gd name="T21" fmla="*/ 3 h 9"/>
                  <a:gd name="T22" fmla="*/ 21 w 33"/>
                  <a:gd name="T23" fmla="*/ 5 h 9"/>
                  <a:gd name="T24" fmla="*/ 30 w 33"/>
                  <a:gd name="T25" fmla="*/ 2 h 9"/>
                  <a:gd name="T26" fmla="*/ 33 w 33"/>
                  <a:gd name="T27"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
                    <a:moveTo>
                      <a:pt x="33" y="2"/>
                    </a:moveTo>
                    <a:cubicBezTo>
                      <a:pt x="33" y="4"/>
                      <a:pt x="29" y="4"/>
                      <a:pt x="26" y="5"/>
                    </a:cubicBezTo>
                    <a:cubicBezTo>
                      <a:pt x="24" y="5"/>
                      <a:pt x="20" y="6"/>
                      <a:pt x="17" y="6"/>
                    </a:cubicBezTo>
                    <a:cubicBezTo>
                      <a:pt x="13" y="8"/>
                      <a:pt x="6" y="8"/>
                      <a:pt x="2" y="9"/>
                    </a:cubicBezTo>
                    <a:cubicBezTo>
                      <a:pt x="1" y="9"/>
                      <a:pt x="0" y="8"/>
                      <a:pt x="0" y="9"/>
                    </a:cubicBezTo>
                    <a:cubicBezTo>
                      <a:pt x="0" y="9"/>
                      <a:pt x="0" y="9"/>
                      <a:pt x="0" y="9"/>
                    </a:cubicBezTo>
                    <a:cubicBezTo>
                      <a:pt x="1" y="7"/>
                      <a:pt x="3" y="8"/>
                      <a:pt x="5" y="8"/>
                    </a:cubicBezTo>
                    <a:cubicBezTo>
                      <a:pt x="7" y="7"/>
                      <a:pt x="9" y="6"/>
                      <a:pt x="11" y="7"/>
                    </a:cubicBezTo>
                    <a:cubicBezTo>
                      <a:pt x="14" y="5"/>
                      <a:pt x="14" y="5"/>
                      <a:pt x="14" y="5"/>
                    </a:cubicBezTo>
                    <a:cubicBezTo>
                      <a:pt x="14" y="5"/>
                      <a:pt x="13" y="6"/>
                      <a:pt x="14" y="6"/>
                    </a:cubicBezTo>
                    <a:cubicBezTo>
                      <a:pt x="14" y="4"/>
                      <a:pt x="16" y="4"/>
                      <a:pt x="17" y="3"/>
                    </a:cubicBezTo>
                    <a:cubicBezTo>
                      <a:pt x="17" y="4"/>
                      <a:pt x="20" y="5"/>
                      <a:pt x="21" y="5"/>
                    </a:cubicBezTo>
                    <a:cubicBezTo>
                      <a:pt x="24" y="4"/>
                      <a:pt x="28" y="5"/>
                      <a:pt x="30" y="2"/>
                    </a:cubicBezTo>
                    <a:cubicBezTo>
                      <a:pt x="32" y="3"/>
                      <a:pt x="32" y="0"/>
                      <a:pt x="3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4" name="Freeform 2343">
                <a:extLst>
                  <a:ext uri="{FF2B5EF4-FFF2-40B4-BE49-F238E27FC236}">
                    <a16:creationId xmlns:a16="http://schemas.microsoft.com/office/drawing/2014/main" id="{7819AFE5-430B-4C87-8128-55C3BFE9CECD}"/>
                  </a:ext>
                </a:extLst>
              </p:cNvPr>
              <p:cNvSpPr/>
              <p:nvPr/>
            </p:nvSpPr>
            <p:spPr bwMode="auto">
              <a:xfrm>
                <a:off x="2584" y="2276"/>
                <a:ext cx="5" cy="2"/>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0" y="1"/>
                      <a:pt x="0" y="1"/>
                      <a:pt x="0" y="1"/>
                    </a:cubicBezTo>
                    <a:cubicBezTo>
                      <a:pt x="0" y="1"/>
                      <a:pt x="0" y="1"/>
                      <a:pt x="0" y="1"/>
                    </a:cubicBezTo>
                    <a:cubicBezTo>
                      <a:pt x="1" y="0"/>
                      <a:pt x="1"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5" name="Freeform 2344">
                <a:extLst>
                  <a:ext uri="{FF2B5EF4-FFF2-40B4-BE49-F238E27FC236}">
                    <a16:creationId xmlns:a16="http://schemas.microsoft.com/office/drawing/2014/main" id="{251E40B8-22D6-42D5-A463-08B0FC654530}"/>
                  </a:ext>
                </a:extLst>
              </p:cNvPr>
              <p:cNvSpPr/>
              <p:nvPr/>
            </p:nvSpPr>
            <p:spPr bwMode="auto">
              <a:xfrm>
                <a:off x="2306" y="2273"/>
                <a:ext cx="24" cy="24"/>
              </a:xfrm>
              <a:custGeom>
                <a:gdLst>
                  <a:gd name="T0" fmla="*/ 9 w 9"/>
                  <a:gd name="T1" fmla="*/ 3 h 9"/>
                  <a:gd name="T2" fmla="*/ 3 w 9"/>
                  <a:gd name="T3" fmla="*/ 5 h 9"/>
                  <a:gd name="T4" fmla="*/ 5 w 9"/>
                  <a:gd name="T5" fmla="*/ 5 h 9"/>
                  <a:gd name="T6" fmla="*/ 5 w 9"/>
                  <a:gd name="T7" fmla="*/ 7 h 9"/>
                  <a:gd name="T8" fmla="*/ 5 w 9"/>
                  <a:gd name="T9" fmla="*/ 7 h 9"/>
                  <a:gd name="T10" fmla="*/ 7 w 9"/>
                  <a:gd name="T11" fmla="*/ 6 h 9"/>
                  <a:gd name="T12" fmla="*/ 4 w 9"/>
                  <a:gd name="T13" fmla="*/ 9 h 9"/>
                  <a:gd name="T14" fmla="*/ 3 w 9"/>
                  <a:gd name="T15" fmla="*/ 9 h 9"/>
                  <a:gd name="T16" fmla="*/ 5 w 9"/>
                  <a:gd name="T17" fmla="*/ 8 h 9"/>
                  <a:gd name="T18" fmla="*/ 3 w 9"/>
                  <a:gd name="T19" fmla="*/ 7 h 9"/>
                  <a:gd name="T20" fmla="*/ 0 w 9"/>
                  <a:gd name="T21" fmla="*/ 7 h 9"/>
                  <a:gd name="T22" fmla="*/ 3 w 9"/>
                  <a:gd name="T23" fmla="*/ 3 h 9"/>
                  <a:gd name="T24" fmla="*/ 3 w 9"/>
                  <a:gd name="T25" fmla="*/ 4 h 9"/>
                  <a:gd name="T26" fmla="*/ 3 w 9"/>
                  <a:gd name="T27" fmla="*/ 2 h 9"/>
                  <a:gd name="T28" fmla="*/ 9 w 9"/>
                  <a:gd name="T2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9" y="3"/>
                    </a:moveTo>
                    <a:cubicBezTo>
                      <a:pt x="7" y="3"/>
                      <a:pt x="5" y="5"/>
                      <a:pt x="3" y="5"/>
                    </a:cubicBezTo>
                    <a:cubicBezTo>
                      <a:pt x="4" y="5"/>
                      <a:pt x="5" y="6"/>
                      <a:pt x="5" y="5"/>
                    </a:cubicBezTo>
                    <a:cubicBezTo>
                      <a:pt x="5" y="6"/>
                      <a:pt x="5" y="6"/>
                      <a:pt x="5" y="7"/>
                    </a:cubicBezTo>
                    <a:cubicBezTo>
                      <a:pt x="5" y="7"/>
                      <a:pt x="5" y="7"/>
                      <a:pt x="5" y="7"/>
                    </a:cubicBezTo>
                    <a:cubicBezTo>
                      <a:pt x="6" y="7"/>
                      <a:pt x="5" y="5"/>
                      <a:pt x="7" y="6"/>
                    </a:cubicBezTo>
                    <a:cubicBezTo>
                      <a:pt x="7" y="7"/>
                      <a:pt x="5" y="8"/>
                      <a:pt x="4" y="9"/>
                    </a:cubicBezTo>
                    <a:cubicBezTo>
                      <a:pt x="3" y="9"/>
                      <a:pt x="3" y="9"/>
                      <a:pt x="3" y="9"/>
                    </a:cubicBezTo>
                    <a:cubicBezTo>
                      <a:pt x="5" y="8"/>
                      <a:pt x="5" y="8"/>
                      <a:pt x="5" y="8"/>
                    </a:cubicBezTo>
                    <a:cubicBezTo>
                      <a:pt x="3" y="7"/>
                      <a:pt x="3" y="7"/>
                      <a:pt x="3" y="7"/>
                    </a:cubicBezTo>
                    <a:cubicBezTo>
                      <a:pt x="3" y="9"/>
                      <a:pt x="2" y="6"/>
                      <a:pt x="0" y="7"/>
                    </a:cubicBezTo>
                    <a:cubicBezTo>
                      <a:pt x="0" y="6"/>
                      <a:pt x="2" y="5"/>
                      <a:pt x="3" y="3"/>
                    </a:cubicBezTo>
                    <a:cubicBezTo>
                      <a:pt x="3" y="4"/>
                      <a:pt x="3" y="4"/>
                      <a:pt x="3" y="4"/>
                    </a:cubicBezTo>
                    <a:cubicBezTo>
                      <a:pt x="3" y="2"/>
                      <a:pt x="3" y="2"/>
                      <a:pt x="3" y="2"/>
                    </a:cubicBezTo>
                    <a:cubicBezTo>
                      <a:pt x="5" y="3"/>
                      <a:pt x="7"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6" name="Freeform 2345">
                <a:extLst>
                  <a:ext uri="{FF2B5EF4-FFF2-40B4-BE49-F238E27FC236}">
                    <a16:creationId xmlns:a16="http://schemas.microsoft.com/office/drawing/2014/main" id="{CB429D6A-5238-4ACB-8181-6E4A102A5E4A}"/>
                  </a:ext>
                </a:extLst>
              </p:cNvPr>
              <p:cNvSpPr/>
              <p:nvPr/>
            </p:nvSpPr>
            <p:spPr bwMode="auto">
              <a:xfrm>
                <a:off x="2485" y="2278"/>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7" name="Freeform 2346">
                <a:extLst>
                  <a:ext uri="{FF2B5EF4-FFF2-40B4-BE49-F238E27FC236}">
                    <a16:creationId xmlns:a16="http://schemas.microsoft.com/office/drawing/2014/main" id="{05311FE5-30CD-4ECE-BB11-9941F6A7D7B7}"/>
                  </a:ext>
                </a:extLst>
              </p:cNvPr>
              <p:cNvSpPr/>
              <p:nvPr/>
            </p:nvSpPr>
            <p:spPr bwMode="auto">
              <a:xfrm>
                <a:off x="2568" y="2278"/>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8" name="Freeform 2347">
                <a:extLst>
                  <a:ext uri="{FF2B5EF4-FFF2-40B4-BE49-F238E27FC236}">
                    <a16:creationId xmlns:a16="http://schemas.microsoft.com/office/drawing/2014/main" id="{C45FC0FF-1850-4EFF-BFF6-62B11F2F1688}"/>
                  </a:ext>
                </a:extLst>
              </p:cNvPr>
              <p:cNvSpPr/>
              <p:nvPr/>
            </p:nvSpPr>
            <p:spPr bwMode="auto">
              <a:xfrm>
                <a:off x="2696" y="2278"/>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9" name="Freeform 2348">
                <a:extLst>
                  <a:ext uri="{FF2B5EF4-FFF2-40B4-BE49-F238E27FC236}">
                    <a16:creationId xmlns:a16="http://schemas.microsoft.com/office/drawing/2014/main" id="{B2BE080E-F768-43E1-9DF1-EFAABA087E0E}"/>
                  </a:ext>
                </a:extLst>
              </p:cNvPr>
              <p:cNvSpPr/>
              <p:nvPr/>
            </p:nvSpPr>
            <p:spPr bwMode="auto">
              <a:xfrm>
                <a:off x="2830" y="2278"/>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0" name="Freeform 2349">
                <a:extLst>
                  <a:ext uri="{FF2B5EF4-FFF2-40B4-BE49-F238E27FC236}">
                    <a16:creationId xmlns:a16="http://schemas.microsoft.com/office/drawing/2014/main" id="{726ACF63-6173-47E6-8978-32A181C71404}"/>
                  </a:ext>
                </a:extLst>
              </p:cNvPr>
              <p:cNvSpPr/>
              <p:nvPr/>
            </p:nvSpPr>
            <p:spPr bwMode="auto">
              <a:xfrm>
                <a:off x="2840" y="2278"/>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1" name="Freeform 2350">
                <a:extLst>
                  <a:ext uri="{FF2B5EF4-FFF2-40B4-BE49-F238E27FC236}">
                    <a16:creationId xmlns:a16="http://schemas.microsoft.com/office/drawing/2014/main" id="{3A95D7F4-56D4-4417-90FC-C71237BA19BB}"/>
                  </a:ext>
                </a:extLst>
              </p:cNvPr>
              <p:cNvSpPr/>
              <p:nvPr/>
            </p:nvSpPr>
            <p:spPr bwMode="auto">
              <a:xfrm>
                <a:off x="2600" y="227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2" name="Freeform 2351">
                <a:extLst>
                  <a:ext uri="{FF2B5EF4-FFF2-40B4-BE49-F238E27FC236}">
                    <a16:creationId xmlns:a16="http://schemas.microsoft.com/office/drawing/2014/main" id="{37AFC9FA-8CFE-4A33-8938-83EE4AED6EAB}"/>
                  </a:ext>
                </a:extLst>
              </p:cNvPr>
              <p:cNvSpPr/>
              <p:nvPr/>
            </p:nvSpPr>
            <p:spPr bwMode="auto">
              <a:xfrm flipH="1">
                <a:off x="2704" y="2278"/>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3" name="Freeform 2352">
                <a:extLst>
                  <a:ext uri="{FF2B5EF4-FFF2-40B4-BE49-F238E27FC236}">
                    <a16:creationId xmlns:a16="http://schemas.microsoft.com/office/drawing/2014/main" id="{D7C1F566-5566-4DDF-B64D-8D424F921AC0}"/>
                  </a:ext>
                </a:extLst>
              </p:cNvPr>
              <p:cNvSpPr/>
              <p:nvPr/>
            </p:nvSpPr>
            <p:spPr bwMode="auto">
              <a:xfrm>
                <a:off x="3239" y="227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0" y="0"/>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4" name="Freeform 2353">
                <a:extLst>
                  <a:ext uri="{FF2B5EF4-FFF2-40B4-BE49-F238E27FC236}">
                    <a16:creationId xmlns:a16="http://schemas.microsoft.com/office/drawing/2014/main" id="{BB8ACFF7-B0F1-49AF-8183-5E0A7DBC2903}"/>
                  </a:ext>
                </a:extLst>
              </p:cNvPr>
              <p:cNvSpPr/>
              <p:nvPr/>
            </p:nvSpPr>
            <p:spPr bwMode="auto">
              <a:xfrm>
                <a:off x="3297" y="2276"/>
                <a:ext cx="11" cy="8"/>
              </a:xfrm>
              <a:custGeom>
                <a:gdLst>
                  <a:gd name="T0" fmla="*/ 4 w 4"/>
                  <a:gd name="T1" fmla="*/ 1 h 3"/>
                  <a:gd name="T2" fmla="*/ 3 w 4"/>
                  <a:gd name="T3" fmla="*/ 3 h 3"/>
                  <a:gd name="T4" fmla="*/ 3 w 4"/>
                  <a:gd name="T5" fmla="*/ 2 h 3"/>
                  <a:gd name="T6" fmla="*/ 3 w 4"/>
                  <a:gd name="T7" fmla="*/ 2 h 3"/>
                  <a:gd name="T8" fmla="*/ 2 w 4"/>
                  <a:gd name="T9" fmla="*/ 1 h 3"/>
                  <a:gd name="T10" fmla="*/ 2 w 4"/>
                  <a:gd name="T11" fmla="*/ 3 h 3"/>
                  <a:gd name="T12" fmla="*/ 2 w 4"/>
                  <a:gd name="T13" fmla="*/ 2 h 3"/>
                  <a:gd name="T14" fmla="*/ 0 w 4"/>
                  <a:gd name="T15" fmla="*/ 2 h 3"/>
                  <a:gd name="T16" fmla="*/ 4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2"/>
                      <a:pt x="3" y="2"/>
                      <a:pt x="3" y="3"/>
                    </a:cubicBezTo>
                    <a:cubicBezTo>
                      <a:pt x="3" y="2"/>
                      <a:pt x="3" y="2"/>
                      <a:pt x="3" y="2"/>
                    </a:cubicBezTo>
                    <a:cubicBezTo>
                      <a:pt x="3" y="2"/>
                      <a:pt x="3" y="2"/>
                      <a:pt x="3" y="2"/>
                    </a:cubicBezTo>
                    <a:cubicBezTo>
                      <a:pt x="3" y="1"/>
                      <a:pt x="3" y="1"/>
                      <a:pt x="2" y="1"/>
                    </a:cubicBezTo>
                    <a:cubicBezTo>
                      <a:pt x="2" y="3"/>
                      <a:pt x="2" y="3"/>
                      <a:pt x="2" y="3"/>
                    </a:cubicBezTo>
                    <a:cubicBezTo>
                      <a:pt x="1" y="2"/>
                      <a:pt x="2" y="3"/>
                      <a:pt x="2" y="2"/>
                    </a:cubicBezTo>
                    <a:cubicBezTo>
                      <a:pt x="1" y="2"/>
                      <a:pt x="1" y="1"/>
                      <a:pt x="0" y="2"/>
                    </a:cubicBezTo>
                    <a:cubicBezTo>
                      <a:pt x="0" y="0"/>
                      <a:pt x="2"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5" name="Rectangle 2354">
                <a:extLst>
                  <a:ext uri="{FF2B5EF4-FFF2-40B4-BE49-F238E27FC236}">
                    <a16:creationId xmlns:a16="http://schemas.microsoft.com/office/drawing/2014/main" id="{E0E89102-9DC2-4CE0-9F46-6442398CB338}"/>
                  </a:ext>
                </a:extLst>
              </p:cNvPr>
              <p:cNvSpPr>
                <a:spLocks noChangeArrowheads="1"/>
              </p:cNvSpPr>
              <p:nvPr/>
            </p:nvSpPr>
            <p:spPr bwMode="auto">
              <a:xfrm>
                <a:off x="3089" y="22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6" name="Freeform 2355">
                <a:extLst>
                  <a:ext uri="{FF2B5EF4-FFF2-40B4-BE49-F238E27FC236}">
                    <a16:creationId xmlns:a16="http://schemas.microsoft.com/office/drawing/2014/main" id="{9529C3DB-2B96-47A2-9B52-52B23044EAA5}"/>
                  </a:ext>
                </a:extLst>
              </p:cNvPr>
              <p:cNvSpPr/>
              <p:nvPr/>
            </p:nvSpPr>
            <p:spPr bwMode="auto">
              <a:xfrm>
                <a:off x="3268" y="227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7" name="Freeform 2356">
                <a:extLst>
                  <a:ext uri="{FF2B5EF4-FFF2-40B4-BE49-F238E27FC236}">
                    <a16:creationId xmlns:a16="http://schemas.microsoft.com/office/drawing/2014/main" id="{EE5D6E32-F502-45DF-B8AB-8DE2A292C922}"/>
                  </a:ext>
                </a:extLst>
              </p:cNvPr>
              <p:cNvSpPr/>
              <p:nvPr/>
            </p:nvSpPr>
            <p:spPr bwMode="auto">
              <a:xfrm>
                <a:off x="2627" y="2278"/>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3" y="2"/>
                      <a:pt x="1" y="1"/>
                      <a:pt x="0" y="2"/>
                    </a:cubicBezTo>
                    <a:cubicBezTo>
                      <a:pt x="0"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8" name="Freeform 2357">
                <a:extLst>
                  <a:ext uri="{FF2B5EF4-FFF2-40B4-BE49-F238E27FC236}">
                    <a16:creationId xmlns:a16="http://schemas.microsoft.com/office/drawing/2014/main" id="{E4FA2A1F-DBD6-4481-A199-B3F8E66B8BFA}"/>
                  </a:ext>
                </a:extLst>
              </p:cNvPr>
              <p:cNvSpPr/>
              <p:nvPr/>
            </p:nvSpPr>
            <p:spPr bwMode="auto">
              <a:xfrm>
                <a:off x="2875" y="2281"/>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9" name="Freeform 2358">
                <a:extLst>
                  <a:ext uri="{FF2B5EF4-FFF2-40B4-BE49-F238E27FC236}">
                    <a16:creationId xmlns:a16="http://schemas.microsoft.com/office/drawing/2014/main" id="{16939953-7A8A-4CBC-A9FA-9DB5735F2555}"/>
                  </a:ext>
                </a:extLst>
              </p:cNvPr>
              <p:cNvSpPr/>
              <p:nvPr/>
            </p:nvSpPr>
            <p:spPr bwMode="auto">
              <a:xfrm>
                <a:off x="3076" y="2281"/>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0" name="Freeform 2359">
                <a:extLst>
                  <a:ext uri="{FF2B5EF4-FFF2-40B4-BE49-F238E27FC236}">
                    <a16:creationId xmlns:a16="http://schemas.microsoft.com/office/drawing/2014/main" id="{DD609826-49E7-43AD-A507-7639B29CB9DE}"/>
                  </a:ext>
                </a:extLst>
              </p:cNvPr>
              <p:cNvSpPr/>
              <p:nvPr/>
            </p:nvSpPr>
            <p:spPr bwMode="auto">
              <a:xfrm>
                <a:off x="2608" y="228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0" y="1"/>
                      <a:pt x="0" y="1"/>
                    </a:cubicBezTo>
                    <a:cubicBezTo>
                      <a:pt x="1" y="0"/>
                      <a:pt x="1"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1" name="Freeform 2360">
                <a:extLst>
                  <a:ext uri="{FF2B5EF4-FFF2-40B4-BE49-F238E27FC236}">
                    <a16:creationId xmlns:a16="http://schemas.microsoft.com/office/drawing/2014/main" id="{21BD1815-2BC5-47F2-B25F-EAE0E29C5BB4}"/>
                  </a:ext>
                </a:extLst>
              </p:cNvPr>
              <p:cNvSpPr/>
              <p:nvPr/>
            </p:nvSpPr>
            <p:spPr bwMode="auto">
              <a:xfrm>
                <a:off x="2616" y="228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2" name="Freeform 2361">
                <a:extLst>
                  <a:ext uri="{FF2B5EF4-FFF2-40B4-BE49-F238E27FC236}">
                    <a16:creationId xmlns:a16="http://schemas.microsoft.com/office/drawing/2014/main" id="{8834F81B-4BA6-4CB4-A3E6-DF5C736D2627}"/>
                  </a:ext>
                </a:extLst>
              </p:cNvPr>
              <p:cNvSpPr/>
              <p:nvPr/>
            </p:nvSpPr>
            <p:spPr bwMode="auto">
              <a:xfrm>
                <a:off x="3065" y="2278"/>
                <a:ext cx="5" cy="11"/>
              </a:xfrm>
              <a:custGeom>
                <a:gdLst>
                  <a:gd name="T0" fmla="*/ 2 w 2"/>
                  <a:gd name="T1" fmla="*/ 4 h 4"/>
                  <a:gd name="T2" fmla="*/ 0 w 2"/>
                  <a:gd name="T3" fmla="*/ 2 h 4"/>
                  <a:gd name="T4" fmla="*/ 2 w 2"/>
                  <a:gd name="T5" fmla="*/ 4 h 4"/>
                </a:gdLst>
                <a:cxnLst>
                  <a:cxn ang="0">
                    <a:pos x="T0" y="T1"/>
                  </a:cxn>
                  <a:cxn ang="0">
                    <a:pos x="T2" y="T3"/>
                  </a:cxn>
                  <a:cxn ang="0">
                    <a:pos x="T4" y="T5"/>
                  </a:cxn>
                </a:cxnLst>
                <a:rect l="0" t="0" r="r" b="b"/>
                <a:pathLst>
                  <a:path w="2" h="4">
                    <a:moveTo>
                      <a:pt x="2" y="4"/>
                    </a:moveTo>
                    <a:cubicBezTo>
                      <a:pt x="2" y="3"/>
                      <a:pt x="0" y="2"/>
                      <a:pt x="0" y="2"/>
                    </a:cubicBezTo>
                    <a:cubicBezTo>
                      <a:pt x="2" y="0"/>
                      <a:pt x="2" y="2"/>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3" name="Freeform 2362">
                <a:extLst>
                  <a:ext uri="{FF2B5EF4-FFF2-40B4-BE49-F238E27FC236}">
                    <a16:creationId xmlns:a16="http://schemas.microsoft.com/office/drawing/2014/main" id="{4D61622A-7403-48BB-B706-ECD134F19046}"/>
                  </a:ext>
                </a:extLst>
              </p:cNvPr>
              <p:cNvSpPr/>
              <p:nvPr/>
            </p:nvSpPr>
            <p:spPr bwMode="auto">
              <a:xfrm>
                <a:off x="2790" y="228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4" name="Freeform 2363">
                <a:extLst>
                  <a:ext uri="{FF2B5EF4-FFF2-40B4-BE49-F238E27FC236}">
                    <a16:creationId xmlns:a16="http://schemas.microsoft.com/office/drawing/2014/main" id="{C52F25A7-E845-417D-9928-3CF1B376F7B2}"/>
                  </a:ext>
                </a:extLst>
              </p:cNvPr>
              <p:cNvSpPr/>
              <p:nvPr/>
            </p:nvSpPr>
            <p:spPr bwMode="auto">
              <a:xfrm>
                <a:off x="3073" y="2281"/>
                <a:ext cx="13" cy="8"/>
              </a:xfrm>
              <a:custGeom>
                <a:gdLst>
                  <a:gd name="T0" fmla="*/ 5 w 5"/>
                  <a:gd name="T1" fmla="*/ 1 h 3"/>
                  <a:gd name="T2" fmla="*/ 3 w 5"/>
                  <a:gd name="T3" fmla="*/ 3 h 3"/>
                  <a:gd name="T4" fmla="*/ 0 w 5"/>
                  <a:gd name="T5" fmla="*/ 1 h 3"/>
                  <a:gd name="T6" fmla="*/ 4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3" y="0"/>
                      <a:pt x="3" y="2"/>
                      <a:pt x="3" y="3"/>
                    </a:cubicBezTo>
                    <a:cubicBezTo>
                      <a:pt x="3" y="1"/>
                      <a:pt x="0" y="3"/>
                      <a:pt x="0" y="1"/>
                    </a:cubicBezTo>
                    <a:cubicBezTo>
                      <a:pt x="1" y="0"/>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5" name="Freeform 2364">
                <a:extLst>
                  <a:ext uri="{FF2B5EF4-FFF2-40B4-BE49-F238E27FC236}">
                    <a16:creationId xmlns:a16="http://schemas.microsoft.com/office/drawing/2014/main" id="{36F8D3F3-6AA8-4640-87D3-7DEE32A16C9F}"/>
                  </a:ext>
                </a:extLst>
              </p:cNvPr>
              <p:cNvSpPr/>
              <p:nvPr/>
            </p:nvSpPr>
            <p:spPr bwMode="auto">
              <a:xfrm>
                <a:off x="2394" y="228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6" name="Freeform 2365">
                <a:extLst>
                  <a:ext uri="{FF2B5EF4-FFF2-40B4-BE49-F238E27FC236}">
                    <a16:creationId xmlns:a16="http://schemas.microsoft.com/office/drawing/2014/main" id="{48987956-107D-45F5-A109-F1CE07FDF615}"/>
                  </a:ext>
                </a:extLst>
              </p:cNvPr>
              <p:cNvSpPr/>
              <p:nvPr/>
            </p:nvSpPr>
            <p:spPr bwMode="auto">
              <a:xfrm>
                <a:off x="2368" y="2284"/>
                <a:ext cx="16" cy="5"/>
              </a:xfrm>
              <a:custGeom>
                <a:gdLst>
                  <a:gd name="T0" fmla="*/ 6 w 6"/>
                  <a:gd name="T1" fmla="*/ 0 h 2"/>
                  <a:gd name="T2" fmla="*/ 0 w 6"/>
                  <a:gd name="T3" fmla="*/ 2 h 2"/>
                  <a:gd name="T4" fmla="*/ 2 w 6"/>
                  <a:gd name="T5" fmla="*/ 0 h 2"/>
                  <a:gd name="T6" fmla="*/ 6 w 6"/>
                  <a:gd name="T7" fmla="*/ 0 h 2"/>
                </a:gdLst>
                <a:cxnLst>
                  <a:cxn ang="0">
                    <a:pos x="T0" y="T1"/>
                  </a:cxn>
                  <a:cxn ang="0">
                    <a:pos x="T2" y="T3"/>
                  </a:cxn>
                  <a:cxn ang="0">
                    <a:pos x="T4" y="T5"/>
                  </a:cxn>
                  <a:cxn ang="0">
                    <a:pos x="T6" y="T7"/>
                  </a:cxn>
                </a:cxnLst>
                <a:rect l="0" t="0" r="r" b="b"/>
                <a:pathLst>
                  <a:path w="6" h="2">
                    <a:moveTo>
                      <a:pt x="6" y="0"/>
                    </a:moveTo>
                    <a:cubicBezTo>
                      <a:pt x="4" y="1"/>
                      <a:pt x="3" y="2"/>
                      <a:pt x="0" y="2"/>
                    </a:cubicBezTo>
                    <a:cubicBezTo>
                      <a:pt x="1" y="1"/>
                      <a:pt x="3" y="1"/>
                      <a:pt x="2"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7" name="Freeform 2366">
                <a:extLst>
                  <a:ext uri="{FF2B5EF4-FFF2-40B4-BE49-F238E27FC236}">
                    <a16:creationId xmlns:a16="http://schemas.microsoft.com/office/drawing/2014/main" id="{3187F9B7-0D98-458A-BBB4-250B7A4DEF40}"/>
                  </a:ext>
                </a:extLst>
              </p:cNvPr>
              <p:cNvSpPr/>
              <p:nvPr/>
            </p:nvSpPr>
            <p:spPr bwMode="auto">
              <a:xfrm>
                <a:off x="2843" y="228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1"/>
                    </a:cubicBezTo>
                    <a:cubicBezTo>
                      <a:pt x="1" y="0"/>
                      <a:pt x="1" y="0"/>
                      <a:pt x="1"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8" name="Freeform 2367">
                <a:extLst>
                  <a:ext uri="{FF2B5EF4-FFF2-40B4-BE49-F238E27FC236}">
                    <a16:creationId xmlns:a16="http://schemas.microsoft.com/office/drawing/2014/main" id="{0C4249AE-4D84-4AD6-8225-617B37F1CEAC}"/>
                  </a:ext>
                </a:extLst>
              </p:cNvPr>
              <p:cNvSpPr/>
              <p:nvPr/>
            </p:nvSpPr>
            <p:spPr bwMode="auto">
              <a:xfrm>
                <a:off x="2985" y="2284"/>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9" name="Freeform 2368">
                <a:extLst>
                  <a:ext uri="{FF2B5EF4-FFF2-40B4-BE49-F238E27FC236}">
                    <a16:creationId xmlns:a16="http://schemas.microsoft.com/office/drawing/2014/main" id="{98814A91-4AE8-4853-83A2-107D986AB9B6}"/>
                  </a:ext>
                </a:extLst>
              </p:cNvPr>
              <p:cNvSpPr/>
              <p:nvPr/>
            </p:nvSpPr>
            <p:spPr bwMode="auto">
              <a:xfrm>
                <a:off x="2779" y="2284"/>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0" name="Freeform 2369">
                <a:extLst>
                  <a:ext uri="{FF2B5EF4-FFF2-40B4-BE49-F238E27FC236}">
                    <a16:creationId xmlns:a16="http://schemas.microsoft.com/office/drawing/2014/main" id="{78B34F4E-7BAE-44AF-95C0-A9643CA54BC7}"/>
                  </a:ext>
                </a:extLst>
              </p:cNvPr>
              <p:cNvSpPr/>
              <p:nvPr/>
            </p:nvSpPr>
            <p:spPr bwMode="auto">
              <a:xfrm>
                <a:off x="2851" y="2284"/>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1" name="Freeform 2370">
                <a:extLst>
                  <a:ext uri="{FF2B5EF4-FFF2-40B4-BE49-F238E27FC236}">
                    <a16:creationId xmlns:a16="http://schemas.microsoft.com/office/drawing/2014/main" id="{716E0417-2EC7-4E3E-9904-3ACD13F530EE}"/>
                  </a:ext>
                </a:extLst>
              </p:cNvPr>
              <p:cNvSpPr/>
              <p:nvPr/>
            </p:nvSpPr>
            <p:spPr bwMode="auto">
              <a:xfrm>
                <a:off x="3113" y="228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2" name="Freeform 2371">
                <a:extLst>
                  <a:ext uri="{FF2B5EF4-FFF2-40B4-BE49-F238E27FC236}">
                    <a16:creationId xmlns:a16="http://schemas.microsoft.com/office/drawing/2014/main" id="{A50D3053-67FA-44E0-8F40-475BEF5E75F0}"/>
                  </a:ext>
                </a:extLst>
              </p:cNvPr>
              <p:cNvSpPr/>
              <p:nvPr/>
            </p:nvSpPr>
            <p:spPr bwMode="auto">
              <a:xfrm>
                <a:off x="2397" y="2284"/>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3" name="Freeform 2372">
                <a:extLst>
                  <a:ext uri="{FF2B5EF4-FFF2-40B4-BE49-F238E27FC236}">
                    <a16:creationId xmlns:a16="http://schemas.microsoft.com/office/drawing/2014/main" id="{79FE348C-52E5-4466-AB83-B8A0D668444F}"/>
                  </a:ext>
                </a:extLst>
              </p:cNvPr>
              <p:cNvSpPr/>
              <p:nvPr/>
            </p:nvSpPr>
            <p:spPr bwMode="auto">
              <a:xfrm>
                <a:off x="2787" y="2284"/>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4" name="Freeform 2373">
                <a:extLst>
                  <a:ext uri="{FF2B5EF4-FFF2-40B4-BE49-F238E27FC236}">
                    <a16:creationId xmlns:a16="http://schemas.microsoft.com/office/drawing/2014/main" id="{0409203B-8513-4420-996C-7E0BA63530AB}"/>
                  </a:ext>
                </a:extLst>
              </p:cNvPr>
              <p:cNvSpPr/>
              <p:nvPr/>
            </p:nvSpPr>
            <p:spPr bwMode="auto">
              <a:xfrm>
                <a:off x="3041" y="2281"/>
                <a:ext cx="24" cy="13"/>
              </a:xfrm>
              <a:custGeom>
                <a:gdLst>
                  <a:gd name="T0" fmla="*/ 9 w 9"/>
                  <a:gd name="T1" fmla="*/ 3 h 5"/>
                  <a:gd name="T2" fmla="*/ 6 w 9"/>
                  <a:gd name="T3" fmla="*/ 4 h 5"/>
                  <a:gd name="T4" fmla="*/ 5 w 9"/>
                  <a:gd name="T5" fmla="*/ 3 h 5"/>
                  <a:gd name="T6" fmla="*/ 4 w 9"/>
                  <a:gd name="T7" fmla="*/ 4 h 5"/>
                  <a:gd name="T8" fmla="*/ 4 w 9"/>
                  <a:gd name="T9" fmla="*/ 3 h 5"/>
                  <a:gd name="T10" fmla="*/ 1 w 9"/>
                  <a:gd name="T11" fmla="*/ 4 h 5"/>
                  <a:gd name="T12" fmla="*/ 0 w 9"/>
                  <a:gd name="T13" fmla="*/ 3 h 5"/>
                  <a:gd name="T14" fmla="*/ 1 w 9"/>
                  <a:gd name="T15" fmla="*/ 3 h 5"/>
                  <a:gd name="T16" fmla="*/ 5 w 9"/>
                  <a:gd name="T17" fmla="*/ 2 h 5"/>
                  <a:gd name="T18" fmla="*/ 9 w 9"/>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9" y="3"/>
                    </a:moveTo>
                    <a:cubicBezTo>
                      <a:pt x="9" y="4"/>
                      <a:pt x="7" y="4"/>
                      <a:pt x="6" y="4"/>
                    </a:cubicBezTo>
                    <a:cubicBezTo>
                      <a:pt x="6" y="4"/>
                      <a:pt x="5" y="3"/>
                      <a:pt x="5" y="3"/>
                    </a:cubicBezTo>
                    <a:cubicBezTo>
                      <a:pt x="4" y="4"/>
                      <a:pt x="4" y="4"/>
                      <a:pt x="4" y="4"/>
                    </a:cubicBezTo>
                    <a:cubicBezTo>
                      <a:pt x="4" y="3"/>
                      <a:pt x="4" y="3"/>
                      <a:pt x="4" y="3"/>
                    </a:cubicBezTo>
                    <a:cubicBezTo>
                      <a:pt x="3" y="4"/>
                      <a:pt x="2" y="5"/>
                      <a:pt x="1" y="4"/>
                    </a:cubicBezTo>
                    <a:cubicBezTo>
                      <a:pt x="0" y="3"/>
                      <a:pt x="0" y="3"/>
                      <a:pt x="0" y="3"/>
                    </a:cubicBezTo>
                    <a:cubicBezTo>
                      <a:pt x="0" y="3"/>
                      <a:pt x="1" y="3"/>
                      <a:pt x="1" y="3"/>
                    </a:cubicBezTo>
                    <a:cubicBezTo>
                      <a:pt x="2" y="2"/>
                      <a:pt x="5" y="3"/>
                      <a:pt x="5" y="2"/>
                    </a:cubicBezTo>
                    <a:cubicBezTo>
                      <a:pt x="7" y="2"/>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5" name="Freeform 2374">
                <a:extLst>
                  <a:ext uri="{FF2B5EF4-FFF2-40B4-BE49-F238E27FC236}">
                    <a16:creationId xmlns:a16="http://schemas.microsoft.com/office/drawing/2014/main" id="{145CD2B1-428B-46B6-B07D-594B93E015CF}"/>
                  </a:ext>
                </a:extLst>
              </p:cNvPr>
              <p:cNvSpPr/>
              <p:nvPr/>
            </p:nvSpPr>
            <p:spPr bwMode="auto">
              <a:xfrm>
                <a:off x="2771" y="2286"/>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6" name="Freeform 2375">
                <a:extLst>
                  <a:ext uri="{FF2B5EF4-FFF2-40B4-BE49-F238E27FC236}">
                    <a16:creationId xmlns:a16="http://schemas.microsoft.com/office/drawing/2014/main" id="{6239C68C-0492-4B3B-9574-8AD0829128A5}"/>
                  </a:ext>
                </a:extLst>
              </p:cNvPr>
              <p:cNvSpPr/>
              <p:nvPr/>
            </p:nvSpPr>
            <p:spPr bwMode="auto">
              <a:xfrm>
                <a:off x="3305" y="2284"/>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7" name="Freeform 2376">
                <a:extLst>
                  <a:ext uri="{FF2B5EF4-FFF2-40B4-BE49-F238E27FC236}">
                    <a16:creationId xmlns:a16="http://schemas.microsoft.com/office/drawing/2014/main" id="{9F0BCED7-7A5A-4A9D-BA9A-663302F2540C}"/>
                  </a:ext>
                </a:extLst>
              </p:cNvPr>
              <p:cNvSpPr/>
              <p:nvPr/>
            </p:nvSpPr>
            <p:spPr bwMode="auto">
              <a:xfrm>
                <a:off x="2485" y="2286"/>
                <a:ext cx="38" cy="6"/>
              </a:xfrm>
              <a:custGeom>
                <a:gdLst>
                  <a:gd name="T0" fmla="*/ 12 w 14"/>
                  <a:gd name="T1" fmla="*/ 1 h 2"/>
                  <a:gd name="T2" fmla="*/ 14 w 14"/>
                  <a:gd name="T3" fmla="*/ 1 h 2"/>
                  <a:gd name="T4" fmla="*/ 11 w 14"/>
                  <a:gd name="T5" fmla="*/ 0 h 2"/>
                  <a:gd name="T6" fmla="*/ 0 w 14"/>
                  <a:gd name="T7" fmla="*/ 2 h 2"/>
                  <a:gd name="T8" fmla="*/ 12 w 14"/>
                  <a:gd name="T9" fmla="*/ 0 h 2"/>
                  <a:gd name="T10" fmla="*/ 12 w 14"/>
                  <a:gd name="T11" fmla="*/ 1 h 2"/>
                </a:gdLst>
                <a:cxnLst>
                  <a:cxn ang="0">
                    <a:pos x="T0" y="T1"/>
                  </a:cxn>
                  <a:cxn ang="0">
                    <a:pos x="T2" y="T3"/>
                  </a:cxn>
                  <a:cxn ang="0">
                    <a:pos x="T4" y="T5"/>
                  </a:cxn>
                  <a:cxn ang="0">
                    <a:pos x="T6" y="T7"/>
                  </a:cxn>
                  <a:cxn ang="0">
                    <a:pos x="T8" y="T9"/>
                  </a:cxn>
                  <a:cxn ang="0">
                    <a:pos x="T10" y="T11"/>
                  </a:cxn>
                </a:cxnLst>
                <a:rect l="0" t="0" r="r" b="b"/>
                <a:pathLst>
                  <a:path w="14" h="2">
                    <a:moveTo>
                      <a:pt x="12" y="1"/>
                    </a:moveTo>
                    <a:cubicBezTo>
                      <a:pt x="13" y="2"/>
                      <a:pt x="14" y="0"/>
                      <a:pt x="14" y="1"/>
                    </a:cubicBezTo>
                    <a:cubicBezTo>
                      <a:pt x="13" y="0"/>
                      <a:pt x="12" y="1"/>
                      <a:pt x="11" y="0"/>
                    </a:cubicBezTo>
                    <a:cubicBezTo>
                      <a:pt x="8" y="1"/>
                      <a:pt x="3" y="2"/>
                      <a:pt x="0" y="2"/>
                    </a:cubicBezTo>
                    <a:cubicBezTo>
                      <a:pt x="4" y="1"/>
                      <a:pt x="8" y="0"/>
                      <a:pt x="12"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8" name="Freeform 2377">
                <a:extLst>
                  <a:ext uri="{FF2B5EF4-FFF2-40B4-BE49-F238E27FC236}">
                    <a16:creationId xmlns:a16="http://schemas.microsoft.com/office/drawing/2014/main" id="{5FB0805C-FEFC-4C7C-AF34-FD690B7F381B}"/>
                  </a:ext>
                </a:extLst>
              </p:cNvPr>
              <p:cNvSpPr/>
              <p:nvPr/>
            </p:nvSpPr>
            <p:spPr bwMode="auto">
              <a:xfrm>
                <a:off x="3204" y="2286"/>
                <a:ext cx="5" cy="6"/>
              </a:xfrm>
              <a:custGeom>
                <a:gdLst>
                  <a:gd name="T0" fmla="*/ 1 w 2"/>
                  <a:gd name="T1" fmla="*/ 1 h 2"/>
                  <a:gd name="T2" fmla="*/ 1 w 2"/>
                  <a:gd name="T3" fmla="*/ 2 h 2"/>
                  <a:gd name="T4" fmla="*/ 1 w 2"/>
                  <a:gd name="T5" fmla="*/ 2 h 2"/>
                  <a:gd name="T6" fmla="*/ 0 w 2"/>
                  <a:gd name="T7" fmla="*/ 2 h 2"/>
                  <a:gd name="T8" fmla="*/ 0 w 2"/>
                  <a:gd name="T9" fmla="*/ 0 h 2"/>
                  <a:gd name="T10" fmla="*/ 1 w 2"/>
                  <a:gd name="T11" fmla="*/ 1 h 2"/>
                  <a:gd name="T12" fmla="*/ 1 w 2"/>
                  <a:gd name="T13" fmla="*/ 0 h 2"/>
                  <a:gd name="T14" fmla="*/ 2 w 2"/>
                  <a:gd name="T15" fmla="*/ 1 h 2"/>
                  <a:gd name="T16" fmla="*/ 1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2"/>
                      <a:pt x="1" y="2"/>
                      <a:pt x="1" y="2"/>
                    </a:cubicBezTo>
                    <a:cubicBezTo>
                      <a:pt x="1" y="2"/>
                      <a:pt x="1" y="2"/>
                      <a:pt x="1" y="2"/>
                    </a:cubicBezTo>
                    <a:cubicBezTo>
                      <a:pt x="0" y="2"/>
                      <a:pt x="0" y="2"/>
                      <a:pt x="0" y="2"/>
                    </a:cubicBezTo>
                    <a:cubicBezTo>
                      <a:pt x="1" y="1"/>
                      <a:pt x="0" y="1"/>
                      <a:pt x="0" y="0"/>
                    </a:cubicBezTo>
                    <a:cubicBezTo>
                      <a:pt x="1" y="1"/>
                      <a:pt x="1" y="1"/>
                      <a:pt x="1"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9" name="Freeform 2378">
                <a:extLst>
                  <a:ext uri="{FF2B5EF4-FFF2-40B4-BE49-F238E27FC236}">
                    <a16:creationId xmlns:a16="http://schemas.microsoft.com/office/drawing/2014/main" id="{A17E843A-8A5E-47CD-BC9F-FBDAD0AEC306}"/>
                  </a:ext>
                </a:extLst>
              </p:cNvPr>
              <p:cNvSpPr/>
              <p:nvPr/>
            </p:nvSpPr>
            <p:spPr bwMode="auto">
              <a:xfrm>
                <a:off x="3321" y="2286"/>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0" name="Freeform 2379">
                <a:extLst>
                  <a:ext uri="{FF2B5EF4-FFF2-40B4-BE49-F238E27FC236}">
                    <a16:creationId xmlns:a16="http://schemas.microsoft.com/office/drawing/2014/main" id="{92A7F7E4-253F-4E93-ACBD-B298C1F14961}"/>
                  </a:ext>
                </a:extLst>
              </p:cNvPr>
              <p:cNvSpPr/>
              <p:nvPr/>
            </p:nvSpPr>
            <p:spPr bwMode="auto">
              <a:xfrm>
                <a:off x="2758" y="2286"/>
                <a:ext cx="8" cy="6"/>
              </a:xfrm>
              <a:custGeom>
                <a:gdLst>
                  <a:gd name="T0" fmla="*/ 2 w 3"/>
                  <a:gd name="T1" fmla="*/ 1 h 2"/>
                  <a:gd name="T2" fmla="*/ 2 w 3"/>
                  <a:gd name="T3" fmla="*/ 1 h 2"/>
                  <a:gd name="T4" fmla="*/ 3 w 3"/>
                  <a:gd name="T5" fmla="*/ 1 h 2"/>
                  <a:gd name="T6" fmla="*/ 3 w 3"/>
                  <a:gd name="T7" fmla="*/ 1 h 2"/>
                  <a:gd name="T8" fmla="*/ 0 w 3"/>
                  <a:gd name="T9" fmla="*/ 1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1"/>
                      <a:pt x="3" y="1"/>
                      <a:pt x="3" y="1"/>
                    </a:cubicBezTo>
                    <a:cubicBezTo>
                      <a:pt x="3" y="1"/>
                      <a:pt x="3" y="1"/>
                      <a:pt x="3" y="1"/>
                    </a:cubicBezTo>
                    <a:cubicBezTo>
                      <a:pt x="2" y="0"/>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1" name="Freeform 2380">
                <a:extLst>
                  <a:ext uri="{FF2B5EF4-FFF2-40B4-BE49-F238E27FC236}">
                    <a16:creationId xmlns:a16="http://schemas.microsoft.com/office/drawing/2014/main" id="{35D083A2-83E7-4142-98BB-BC04B0AAD185}"/>
                  </a:ext>
                </a:extLst>
              </p:cNvPr>
              <p:cNvSpPr/>
              <p:nvPr/>
            </p:nvSpPr>
            <p:spPr bwMode="auto">
              <a:xfrm>
                <a:off x="2822" y="2286"/>
                <a:ext cx="5" cy="6"/>
              </a:xfrm>
              <a:custGeom>
                <a:gdLst>
                  <a:gd name="T0" fmla="*/ 1 w 2"/>
                  <a:gd name="T1" fmla="*/ 1 h 2"/>
                  <a:gd name="T2" fmla="*/ 0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2"/>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2" name="Freeform 2381">
                <a:extLst>
                  <a:ext uri="{FF2B5EF4-FFF2-40B4-BE49-F238E27FC236}">
                    <a16:creationId xmlns:a16="http://schemas.microsoft.com/office/drawing/2014/main" id="{6DB4F3C7-6459-473B-BE56-C869F302E18D}"/>
                  </a:ext>
                </a:extLst>
              </p:cNvPr>
              <p:cNvSpPr/>
              <p:nvPr/>
            </p:nvSpPr>
            <p:spPr bwMode="auto">
              <a:xfrm>
                <a:off x="3169" y="2286"/>
                <a:ext cx="11" cy="8"/>
              </a:xfrm>
              <a:custGeom>
                <a:gdLst>
                  <a:gd name="T0" fmla="*/ 4 w 4"/>
                  <a:gd name="T1" fmla="*/ 1 h 3"/>
                  <a:gd name="T2" fmla="*/ 3 w 4"/>
                  <a:gd name="T3" fmla="*/ 2 h 3"/>
                  <a:gd name="T4" fmla="*/ 1 w 4"/>
                  <a:gd name="T5" fmla="*/ 2 h 3"/>
                  <a:gd name="T6" fmla="*/ 0 w 4"/>
                  <a:gd name="T7" fmla="*/ 1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4" y="1"/>
                      <a:pt x="2" y="2"/>
                      <a:pt x="3" y="2"/>
                    </a:cubicBezTo>
                    <a:cubicBezTo>
                      <a:pt x="4" y="3"/>
                      <a:pt x="2" y="2"/>
                      <a:pt x="1" y="2"/>
                    </a:cubicBezTo>
                    <a:cubicBezTo>
                      <a:pt x="0" y="2"/>
                      <a:pt x="0" y="2"/>
                      <a:pt x="0" y="1"/>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3" name="Freeform 2382">
                <a:extLst>
                  <a:ext uri="{FF2B5EF4-FFF2-40B4-BE49-F238E27FC236}">
                    <a16:creationId xmlns:a16="http://schemas.microsoft.com/office/drawing/2014/main" id="{D9636A35-B436-4207-92E8-20D7240F9469}"/>
                  </a:ext>
                </a:extLst>
              </p:cNvPr>
              <p:cNvSpPr/>
              <p:nvPr/>
            </p:nvSpPr>
            <p:spPr bwMode="auto">
              <a:xfrm flipH="1">
                <a:off x="3268" y="2286"/>
                <a:ext cx="0" cy="6"/>
              </a:xfrm>
              <a:custGeom>
                <a:gdLst>
                  <a:gd name="T0" fmla="*/ 1 h 2"/>
                  <a:gd name="T1" fmla="*/ 2 h 2"/>
                  <a:gd name="T2" fmla="*/ 1 h 2"/>
                </a:gdLst>
                <a:cxnLst>
                  <a:cxn ang="0">
                    <a:pos x="0" y="T0"/>
                  </a:cxn>
                  <a:cxn ang="0">
                    <a:pos x="0" y="T1"/>
                  </a:cxn>
                  <a:cxn ang="0">
                    <a:pos x="0" y="T2"/>
                  </a:cxn>
                </a:cxnLst>
                <a:rect l="0" t="0" r="r" b="b"/>
                <a:pathLst>
                  <a:path h="2">
                    <a:moveTo>
                      <a:pt x="0" y="1"/>
                    </a:moveTo>
                    <a:cubicBezTo>
                      <a:pt x="0" y="2"/>
                      <a:pt x="0" y="2"/>
                      <a:pt x="0" y="2"/>
                    </a:cubicBezTo>
                    <a:cubicBezTo>
                      <a:pt x="0"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4" name="Freeform 2383">
                <a:extLst>
                  <a:ext uri="{FF2B5EF4-FFF2-40B4-BE49-F238E27FC236}">
                    <a16:creationId xmlns:a16="http://schemas.microsoft.com/office/drawing/2014/main" id="{05B17F00-C62C-4D0C-9014-52B2B9F795F2}"/>
                  </a:ext>
                </a:extLst>
              </p:cNvPr>
              <p:cNvSpPr/>
              <p:nvPr/>
            </p:nvSpPr>
            <p:spPr bwMode="auto">
              <a:xfrm>
                <a:off x="2335" y="2289"/>
                <a:ext cx="22" cy="11"/>
              </a:xfrm>
              <a:custGeom>
                <a:gdLst>
                  <a:gd name="T0" fmla="*/ 8 w 8"/>
                  <a:gd name="T1" fmla="*/ 0 h 4"/>
                  <a:gd name="T2" fmla="*/ 0 w 8"/>
                  <a:gd name="T3" fmla="*/ 4 h 4"/>
                  <a:gd name="T4" fmla="*/ 6 w 8"/>
                  <a:gd name="T5" fmla="*/ 1 h 4"/>
                  <a:gd name="T6" fmla="*/ 2 w 8"/>
                  <a:gd name="T7" fmla="*/ 1 h 4"/>
                  <a:gd name="T8" fmla="*/ 5 w 8"/>
                  <a:gd name="T9" fmla="*/ 0 h 4"/>
                  <a:gd name="T10" fmla="*/ 7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5" y="2"/>
                      <a:pt x="3" y="4"/>
                      <a:pt x="0" y="4"/>
                    </a:cubicBezTo>
                    <a:cubicBezTo>
                      <a:pt x="2" y="3"/>
                      <a:pt x="4" y="3"/>
                      <a:pt x="6" y="1"/>
                    </a:cubicBezTo>
                    <a:cubicBezTo>
                      <a:pt x="4" y="0"/>
                      <a:pt x="3" y="3"/>
                      <a:pt x="2" y="1"/>
                    </a:cubicBezTo>
                    <a:cubicBezTo>
                      <a:pt x="2" y="1"/>
                      <a:pt x="4" y="1"/>
                      <a:pt x="5" y="0"/>
                    </a:cubicBezTo>
                    <a:cubicBezTo>
                      <a:pt x="6" y="1"/>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5" name="Freeform 2384">
                <a:extLst>
                  <a:ext uri="{FF2B5EF4-FFF2-40B4-BE49-F238E27FC236}">
                    <a16:creationId xmlns:a16="http://schemas.microsoft.com/office/drawing/2014/main" id="{CACEDA57-8F4B-4DE4-A9D2-1674E4383538}"/>
                  </a:ext>
                </a:extLst>
              </p:cNvPr>
              <p:cNvSpPr/>
              <p:nvPr/>
            </p:nvSpPr>
            <p:spPr bwMode="auto">
              <a:xfrm>
                <a:off x="3017" y="2289"/>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6" name="Freeform 2385">
                <a:extLst>
                  <a:ext uri="{FF2B5EF4-FFF2-40B4-BE49-F238E27FC236}">
                    <a16:creationId xmlns:a16="http://schemas.microsoft.com/office/drawing/2014/main" id="{84C48771-B7F8-4779-A33C-88418C684AF4}"/>
                  </a:ext>
                </a:extLst>
              </p:cNvPr>
              <p:cNvSpPr/>
              <p:nvPr/>
            </p:nvSpPr>
            <p:spPr bwMode="auto">
              <a:xfrm>
                <a:off x="2528" y="2286"/>
                <a:ext cx="16" cy="8"/>
              </a:xfrm>
              <a:custGeom>
                <a:gdLst>
                  <a:gd name="T0" fmla="*/ 6 w 6"/>
                  <a:gd name="T1" fmla="*/ 1 h 3"/>
                  <a:gd name="T2" fmla="*/ 0 w 6"/>
                  <a:gd name="T3" fmla="*/ 2 h 3"/>
                  <a:gd name="T4" fmla="*/ 1 w 6"/>
                  <a:gd name="T5" fmla="*/ 1 h 3"/>
                  <a:gd name="T6" fmla="*/ 6 w 6"/>
                  <a:gd name="T7" fmla="*/ 1 h 3"/>
                </a:gdLst>
                <a:cxnLst>
                  <a:cxn ang="0">
                    <a:pos x="T0" y="T1"/>
                  </a:cxn>
                  <a:cxn ang="0">
                    <a:pos x="T2" y="T3"/>
                  </a:cxn>
                  <a:cxn ang="0">
                    <a:pos x="T4" y="T5"/>
                  </a:cxn>
                  <a:cxn ang="0">
                    <a:pos x="T6" y="T7"/>
                  </a:cxn>
                </a:cxnLst>
                <a:rect l="0" t="0" r="r" b="b"/>
                <a:pathLst>
                  <a:path w="6" h="3">
                    <a:moveTo>
                      <a:pt x="6" y="1"/>
                    </a:moveTo>
                    <a:cubicBezTo>
                      <a:pt x="5" y="3"/>
                      <a:pt x="2" y="2"/>
                      <a:pt x="0" y="2"/>
                    </a:cubicBezTo>
                    <a:cubicBezTo>
                      <a:pt x="1" y="1"/>
                      <a:pt x="1" y="1"/>
                      <a:pt x="1" y="1"/>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7" name="Freeform 2386">
                <a:extLst>
                  <a:ext uri="{FF2B5EF4-FFF2-40B4-BE49-F238E27FC236}">
                    <a16:creationId xmlns:a16="http://schemas.microsoft.com/office/drawing/2014/main" id="{E155A602-9A9F-4797-B862-D2F40D1CE3C6}"/>
                  </a:ext>
                </a:extLst>
              </p:cNvPr>
              <p:cNvSpPr/>
              <p:nvPr/>
            </p:nvSpPr>
            <p:spPr bwMode="auto">
              <a:xfrm>
                <a:off x="3209" y="2292"/>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8" name="Freeform 2387">
                <a:extLst>
                  <a:ext uri="{FF2B5EF4-FFF2-40B4-BE49-F238E27FC236}">
                    <a16:creationId xmlns:a16="http://schemas.microsoft.com/office/drawing/2014/main" id="{3EBC2A17-317E-4367-8BFC-E5FF03F1210F}"/>
                  </a:ext>
                </a:extLst>
              </p:cNvPr>
              <p:cNvSpPr/>
              <p:nvPr/>
            </p:nvSpPr>
            <p:spPr bwMode="auto">
              <a:xfrm>
                <a:off x="3824" y="2289"/>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9" name="Rectangle 2388">
                <a:extLst>
                  <a:ext uri="{FF2B5EF4-FFF2-40B4-BE49-F238E27FC236}">
                    <a16:creationId xmlns:a16="http://schemas.microsoft.com/office/drawing/2014/main" id="{EAE5E26F-A01C-480B-BB90-E5608703529D}"/>
                  </a:ext>
                </a:extLst>
              </p:cNvPr>
              <p:cNvSpPr>
                <a:spLocks noChangeArrowheads="1"/>
              </p:cNvSpPr>
              <p:nvPr/>
            </p:nvSpPr>
            <p:spPr bwMode="auto">
              <a:xfrm>
                <a:off x="2365" y="2292"/>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0" name="Freeform 2389">
                <a:extLst>
                  <a:ext uri="{FF2B5EF4-FFF2-40B4-BE49-F238E27FC236}">
                    <a16:creationId xmlns:a16="http://schemas.microsoft.com/office/drawing/2014/main" id="{2CB4C033-D648-46DC-AB2B-3644FAD4FCD5}"/>
                  </a:ext>
                </a:extLst>
              </p:cNvPr>
              <p:cNvSpPr/>
              <p:nvPr/>
            </p:nvSpPr>
            <p:spPr bwMode="auto">
              <a:xfrm>
                <a:off x="2565" y="2292"/>
                <a:ext cx="6"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0"/>
                      <a:pt x="0" y="1"/>
                      <a:pt x="0" y="0"/>
                    </a:cubicBez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1" name="Freeform 2390">
                <a:extLst>
                  <a:ext uri="{FF2B5EF4-FFF2-40B4-BE49-F238E27FC236}">
                    <a16:creationId xmlns:a16="http://schemas.microsoft.com/office/drawing/2014/main" id="{F7704969-EEDC-48F2-B162-30032EF0A0D4}"/>
                  </a:ext>
                </a:extLst>
              </p:cNvPr>
              <p:cNvSpPr/>
              <p:nvPr/>
            </p:nvSpPr>
            <p:spPr bwMode="auto">
              <a:xfrm>
                <a:off x="2760" y="229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2" name="Freeform 2391">
                <a:extLst>
                  <a:ext uri="{FF2B5EF4-FFF2-40B4-BE49-F238E27FC236}">
                    <a16:creationId xmlns:a16="http://schemas.microsoft.com/office/drawing/2014/main" id="{93DD18D7-056E-4A53-AE10-66D9F7385016}"/>
                  </a:ext>
                </a:extLst>
              </p:cNvPr>
              <p:cNvSpPr/>
              <p:nvPr/>
            </p:nvSpPr>
            <p:spPr bwMode="auto">
              <a:xfrm>
                <a:off x="3295" y="229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3" name="Freeform 2392">
                <a:extLst>
                  <a:ext uri="{FF2B5EF4-FFF2-40B4-BE49-F238E27FC236}">
                    <a16:creationId xmlns:a16="http://schemas.microsoft.com/office/drawing/2014/main" id="{1B1FA017-5E97-4F32-88B7-604A0D8DE159}"/>
                  </a:ext>
                </a:extLst>
              </p:cNvPr>
              <p:cNvSpPr/>
              <p:nvPr/>
            </p:nvSpPr>
            <p:spPr bwMode="auto">
              <a:xfrm>
                <a:off x="2712" y="2292"/>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4" name="Freeform 2393">
                <a:extLst>
                  <a:ext uri="{FF2B5EF4-FFF2-40B4-BE49-F238E27FC236}">
                    <a16:creationId xmlns:a16="http://schemas.microsoft.com/office/drawing/2014/main" id="{00629D4F-4981-4BB6-9C21-791E31ECFB99}"/>
                  </a:ext>
                </a:extLst>
              </p:cNvPr>
              <p:cNvSpPr/>
              <p:nvPr/>
            </p:nvSpPr>
            <p:spPr bwMode="auto">
              <a:xfrm>
                <a:off x="2763" y="2292"/>
                <a:ext cx="16" cy="8"/>
              </a:xfrm>
              <a:custGeom>
                <a:gdLst>
                  <a:gd name="T0" fmla="*/ 5 w 6"/>
                  <a:gd name="T1" fmla="*/ 1 h 3"/>
                  <a:gd name="T2" fmla="*/ 6 w 6"/>
                  <a:gd name="T3" fmla="*/ 2 h 3"/>
                  <a:gd name="T4" fmla="*/ 5 w 6"/>
                  <a:gd name="T5" fmla="*/ 2 h 3"/>
                  <a:gd name="T6" fmla="*/ 0 w 6"/>
                  <a:gd name="T7" fmla="*/ 2 h 3"/>
                  <a:gd name="T8" fmla="*/ 4 w 6"/>
                  <a:gd name="T9" fmla="*/ 0 h 3"/>
                  <a:gd name="T10" fmla="*/ 6 w 6"/>
                  <a:gd name="T11" fmla="*/ 0 h 3"/>
                  <a:gd name="T12" fmla="*/ 5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cubicBezTo>
                      <a:pt x="5" y="2"/>
                      <a:pt x="6" y="1"/>
                      <a:pt x="6" y="2"/>
                    </a:cubicBezTo>
                    <a:cubicBezTo>
                      <a:pt x="5" y="2"/>
                      <a:pt x="5" y="2"/>
                      <a:pt x="5" y="2"/>
                    </a:cubicBezTo>
                    <a:cubicBezTo>
                      <a:pt x="4" y="0"/>
                      <a:pt x="2" y="3"/>
                      <a:pt x="0" y="2"/>
                    </a:cubicBezTo>
                    <a:cubicBezTo>
                      <a:pt x="0" y="0"/>
                      <a:pt x="3" y="2"/>
                      <a:pt x="4"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5" name="Freeform 2394">
                <a:extLst>
                  <a:ext uri="{FF2B5EF4-FFF2-40B4-BE49-F238E27FC236}">
                    <a16:creationId xmlns:a16="http://schemas.microsoft.com/office/drawing/2014/main" id="{910F17CA-63EA-4436-AABE-B859319608DB}"/>
                  </a:ext>
                </a:extLst>
              </p:cNvPr>
              <p:cNvSpPr/>
              <p:nvPr/>
            </p:nvSpPr>
            <p:spPr bwMode="auto">
              <a:xfrm>
                <a:off x="3300" y="2292"/>
                <a:ext cx="5" cy="5"/>
              </a:xfrm>
              <a:custGeom>
                <a:gdLst>
                  <a:gd name="T0" fmla="*/ 2 w 2"/>
                  <a:gd name="T1" fmla="*/ 1 h 2"/>
                  <a:gd name="T2" fmla="*/ 1 w 2"/>
                  <a:gd name="T3" fmla="*/ 2 h 2"/>
                  <a:gd name="T4" fmla="*/ 1 w 2"/>
                  <a:gd name="T5" fmla="*/ 1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0" y="2"/>
                      <a:pt x="2" y="1"/>
                      <a:pt x="1"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6" name="Freeform 2395">
                <a:extLst>
                  <a:ext uri="{FF2B5EF4-FFF2-40B4-BE49-F238E27FC236}">
                    <a16:creationId xmlns:a16="http://schemas.microsoft.com/office/drawing/2014/main" id="{1C2786C1-2499-4E97-8D4B-3F36BD71D42C}"/>
                  </a:ext>
                </a:extLst>
              </p:cNvPr>
              <p:cNvSpPr/>
              <p:nvPr/>
            </p:nvSpPr>
            <p:spPr bwMode="auto">
              <a:xfrm>
                <a:off x="3006" y="2294"/>
                <a:ext cx="3"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7" name="Freeform 2396">
                <a:extLst>
                  <a:ext uri="{FF2B5EF4-FFF2-40B4-BE49-F238E27FC236}">
                    <a16:creationId xmlns:a16="http://schemas.microsoft.com/office/drawing/2014/main" id="{3693A3A2-8FC1-4E19-8B1A-5622C70EC0EE}"/>
                  </a:ext>
                </a:extLst>
              </p:cNvPr>
              <p:cNvSpPr/>
              <p:nvPr/>
            </p:nvSpPr>
            <p:spPr bwMode="auto">
              <a:xfrm>
                <a:off x="3150" y="2294"/>
                <a:ext cx="6" cy="3"/>
              </a:xfrm>
              <a:custGeom>
                <a:gdLst>
                  <a:gd name="T0" fmla="*/ 2 w 2"/>
                  <a:gd name="T1" fmla="*/ 0 h 1"/>
                  <a:gd name="T2" fmla="*/ 1 w 2"/>
                  <a:gd name="T3" fmla="*/ 0 h 1"/>
                  <a:gd name="T4" fmla="*/ 2 w 2"/>
                  <a:gd name="T5" fmla="*/ 0 h 1"/>
                </a:gdLst>
                <a:cxnLst>
                  <a:cxn ang="0">
                    <a:pos x="T0" y="T1"/>
                  </a:cxn>
                  <a:cxn ang="0">
                    <a:pos x="T2" y="T3"/>
                  </a:cxn>
                  <a:cxn ang="0">
                    <a:pos x="T4" y="T5"/>
                  </a:cxn>
                </a:cxnLst>
                <a:rect l="0" t="0" r="r" b="b"/>
                <a:pathLst>
                  <a:path w="2" h="1">
                    <a:moveTo>
                      <a:pt x="2" y="0"/>
                    </a:moveTo>
                    <a:cubicBezTo>
                      <a:pt x="2" y="0"/>
                      <a:pt x="1" y="1"/>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8" name="Freeform 2397">
                <a:extLst>
                  <a:ext uri="{FF2B5EF4-FFF2-40B4-BE49-F238E27FC236}">
                    <a16:creationId xmlns:a16="http://schemas.microsoft.com/office/drawing/2014/main" id="{D83F8A72-FEE3-4F09-896A-935AD7981BA9}"/>
                  </a:ext>
                </a:extLst>
              </p:cNvPr>
              <p:cNvSpPr/>
              <p:nvPr/>
            </p:nvSpPr>
            <p:spPr bwMode="auto">
              <a:xfrm>
                <a:off x="3177" y="2294"/>
                <a:ext cx="19" cy="8"/>
              </a:xfrm>
              <a:custGeom>
                <a:gdLst>
                  <a:gd name="T0" fmla="*/ 7 w 7"/>
                  <a:gd name="T1" fmla="*/ 1 h 3"/>
                  <a:gd name="T2" fmla="*/ 1 w 7"/>
                  <a:gd name="T3" fmla="*/ 3 h 3"/>
                  <a:gd name="T4" fmla="*/ 0 w 7"/>
                  <a:gd name="T5" fmla="*/ 2 h 3"/>
                  <a:gd name="T6" fmla="*/ 3 w 7"/>
                  <a:gd name="T7" fmla="*/ 2 h 3"/>
                  <a:gd name="T8" fmla="*/ 4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5" y="2"/>
                      <a:pt x="2" y="2"/>
                      <a:pt x="1" y="3"/>
                    </a:cubicBezTo>
                    <a:cubicBezTo>
                      <a:pt x="0" y="3"/>
                      <a:pt x="0" y="2"/>
                      <a:pt x="0" y="2"/>
                    </a:cubicBezTo>
                    <a:cubicBezTo>
                      <a:pt x="1" y="3"/>
                      <a:pt x="2" y="0"/>
                      <a:pt x="3" y="2"/>
                    </a:cubicBezTo>
                    <a:cubicBezTo>
                      <a:pt x="4" y="1"/>
                      <a:pt x="5" y="1"/>
                      <a:pt x="4" y="0"/>
                    </a:cubicBezTo>
                    <a:cubicBezTo>
                      <a:pt x="6"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9" name="Freeform 2398">
                <a:extLst>
                  <a:ext uri="{FF2B5EF4-FFF2-40B4-BE49-F238E27FC236}">
                    <a16:creationId xmlns:a16="http://schemas.microsoft.com/office/drawing/2014/main" id="{9CA83AC0-71EB-4ED5-B1A1-7B386C416CFB}"/>
                  </a:ext>
                </a:extLst>
              </p:cNvPr>
              <p:cNvSpPr/>
              <p:nvPr/>
            </p:nvSpPr>
            <p:spPr bwMode="auto">
              <a:xfrm>
                <a:off x="2360" y="2294"/>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0" name="Freeform 2399">
                <a:extLst>
                  <a:ext uri="{FF2B5EF4-FFF2-40B4-BE49-F238E27FC236}">
                    <a16:creationId xmlns:a16="http://schemas.microsoft.com/office/drawing/2014/main" id="{875387D9-0785-4278-9841-63218ECD8440}"/>
                  </a:ext>
                </a:extLst>
              </p:cNvPr>
              <p:cNvSpPr/>
              <p:nvPr/>
            </p:nvSpPr>
            <p:spPr bwMode="auto">
              <a:xfrm>
                <a:off x="2309" y="2294"/>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1" name="Freeform 2400">
                <a:extLst>
                  <a:ext uri="{FF2B5EF4-FFF2-40B4-BE49-F238E27FC236}">
                    <a16:creationId xmlns:a16="http://schemas.microsoft.com/office/drawing/2014/main" id="{4616D168-659A-4A6E-B02A-7051FBDBE865}"/>
                  </a:ext>
                </a:extLst>
              </p:cNvPr>
              <p:cNvSpPr/>
              <p:nvPr/>
            </p:nvSpPr>
            <p:spPr bwMode="auto">
              <a:xfrm>
                <a:off x="2621" y="2292"/>
                <a:ext cx="8" cy="8"/>
              </a:xfrm>
              <a:custGeom>
                <a:gdLst>
                  <a:gd name="T0" fmla="*/ 3 w 3"/>
                  <a:gd name="T1" fmla="*/ 2 h 3"/>
                  <a:gd name="T2" fmla="*/ 1 w 3"/>
                  <a:gd name="T3" fmla="*/ 3 h 3"/>
                  <a:gd name="T4" fmla="*/ 0 w 3"/>
                  <a:gd name="T5" fmla="*/ 2 h 3"/>
                  <a:gd name="T6" fmla="*/ 3 w 3"/>
                  <a:gd name="T7" fmla="*/ 2 h 3"/>
                </a:gdLst>
                <a:cxnLst>
                  <a:cxn ang="0">
                    <a:pos x="T0" y="T1"/>
                  </a:cxn>
                  <a:cxn ang="0">
                    <a:pos x="T2" y="T3"/>
                  </a:cxn>
                  <a:cxn ang="0">
                    <a:pos x="T4" y="T5"/>
                  </a:cxn>
                  <a:cxn ang="0">
                    <a:pos x="T6" y="T7"/>
                  </a:cxn>
                </a:cxnLst>
                <a:rect l="0" t="0" r="r" b="b"/>
                <a:pathLst>
                  <a:path w="3" h="3">
                    <a:moveTo>
                      <a:pt x="3" y="2"/>
                    </a:moveTo>
                    <a:cubicBezTo>
                      <a:pt x="3" y="3"/>
                      <a:pt x="2" y="2"/>
                      <a:pt x="1" y="3"/>
                    </a:cubicBezTo>
                    <a:cubicBezTo>
                      <a:pt x="0" y="2"/>
                      <a:pt x="0" y="2"/>
                      <a:pt x="0" y="2"/>
                    </a:cubicBezTo>
                    <a:cubicBezTo>
                      <a:pt x="2" y="0"/>
                      <a:pt x="1" y="3"/>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2" name="Freeform 2401">
                <a:extLst>
                  <a:ext uri="{FF2B5EF4-FFF2-40B4-BE49-F238E27FC236}">
                    <a16:creationId xmlns:a16="http://schemas.microsoft.com/office/drawing/2014/main" id="{5B69CEDA-D933-4938-BF1B-9B73808079DD}"/>
                  </a:ext>
                </a:extLst>
              </p:cNvPr>
              <p:cNvSpPr/>
              <p:nvPr/>
            </p:nvSpPr>
            <p:spPr bwMode="auto">
              <a:xfrm>
                <a:off x="3121" y="2294"/>
                <a:ext cx="5" cy="6"/>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3" name="Freeform 2402">
                <a:extLst>
                  <a:ext uri="{FF2B5EF4-FFF2-40B4-BE49-F238E27FC236}">
                    <a16:creationId xmlns:a16="http://schemas.microsoft.com/office/drawing/2014/main" id="{5B0FE5DC-BB82-4AC7-86D7-3A5575EC5758}"/>
                  </a:ext>
                </a:extLst>
              </p:cNvPr>
              <p:cNvSpPr/>
              <p:nvPr/>
            </p:nvSpPr>
            <p:spPr bwMode="auto">
              <a:xfrm>
                <a:off x="2747" y="2297"/>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4" name="Freeform 2403">
                <a:extLst>
                  <a:ext uri="{FF2B5EF4-FFF2-40B4-BE49-F238E27FC236}">
                    <a16:creationId xmlns:a16="http://schemas.microsoft.com/office/drawing/2014/main" id="{3333FEE3-7EA1-46BC-951E-6B4E03ED3C2E}"/>
                  </a:ext>
                </a:extLst>
              </p:cNvPr>
              <p:cNvSpPr/>
              <p:nvPr/>
            </p:nvSpPr>
            <p:spPr bwMode="auto">
              <a:xfrm>
                <a:off x="2752" y="2297"/>
                <a:ext cx="6"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5" name="Freeform 2404">
                <a:extLst>
                  <a:ext uri="{FF2B5EF4-FFF2-40B4-BE49-F238E27FC236}">
                    <a16:creationId xmlns:a16="http://schemas.microsoft.com/office/drawing/2014/main" id="{E3C2F02C-348F-4A7A-9F1D-B539C15C7FE0}"/>
                  </a:ext>
                </a:extLst>
              </p:cNvPr>
              <p:cNvSpPr/>
              <p:nvPr/>
            </p:nvSpPr>
            <p:spPr bwMode="auto">
              <a:xfrm>
                <a:off x="3076" y="2294"/>
                <a:ext cx="90" cy="22"/>
              </a:xfrm>
              <a:custGeom>
                <a:gdLst>
                  <a:gd name="T0" fmla="*/ 34 w 34"/>
                  <a:gd name="T1" fmla="*/ 2 h 8"/>
                  <a:gd name="T2" fmla="*/ 33 w 34"/>
                  <a:gd name="T3" fmla="*/ 2 h 8"/>
                  <a:gd name="T4" fmla="*/ 33 w 34"/>
                  <a:gd name="T5" fmla="*/ 3 h 8"/>
                  <a:gd name="T6" fmla="*/ 31 w 34"/>
                  <a:gd name="T7" fmla="*/ 4 h 8"/>
                  <a:gd name="T8" fmla="*/ 32 w 34"/>
                  <a:gd name="T9" fmla="*/ 2 h 8"/>
                  <a:gd name="T10" fmla="*/ 28 w 34"/>
                  <a:gd name="T11" fmla="*/ 4 h 8"/>
                  <a:gd name="T12" fmla="*/ 29 w 34"/>
                  <a:gd name="T13" fmla="*/ 3 h 8"/>
                  <a:gd name="T14" fmla="*/ 23 w 34"/>
                  <a:gd name="T15" fmla="*/ 5 h 8"/>
                  <a:gd name="T16" fmla="*/ 19 w 34"/>
                  <a:gd name="T17" fmla="*/ 5 h 8"/>
                  <a:gd name="T18" fmla="*/ 8 w 34"/>
                  <a:gd name="T19" fmla="*/ 7 h 8"/>
                  <a:gd name="T20" fmla="*/ 8 w 34"/>
                  <a:gd name="T21" fmla="*/ 6 h 8"/>
                  <a:gd name="T22" fmla="*/ 6 w 34"/>
                  <a:gd name="T23" fmla="*/ 6 h 8"/>
                  <a:gd name="T24" fmla="*/ 7 w 34"/>
                  <a:gd name="T25" fmla="*/ 7 h 8"/>
                  <a:gd name="T26" fmla="*/ 6 w 34"/>
                  <a:gd name="T27" fmla="*/ 8 h 8"/>
                  <a:gd name="T28" fmla="*/ 1 w 34"/>
                  <a:gd name="T29" fmla="*/ 8 h 8"/>
                  <a:gd name="T30" fmla="*/ 0 w 34"/>
                  <a:gd name="T31" fmla="*/ 8 h 8"/>
                  <a:gd name="T32" fmla="*/ 2 w 34"/>
                  <a:gd name="T33" fmla="*/ 7 h 8"/>
                  <a:gd name="T34" fmla="*/ 3 w 34"/>
                  <a:gd name="T35" fmla="*/ 6 h 8"/>
                  <a:gd name="T36" fmla="*/ 3 w 34"/>
                  <a:gd name="T37" fmla="*/ 7 h 8"/>
                  <a:gd name="T38" fmla="*/ 10 w 34"/>
                  <a:gd name="T39" fmla="*/ 5 h 8"/>
                  <a:gd name="T40" fmla="*/ 13 w 34"/>
                  <a:gd name="T41" fmla="*/ 5 h 8"/>
                  <a:gd name="T42" fmla="*/ 14 w 34"/>
                  <a:gd name="T43" fmla="*/ 4 h 8"/>
                  <a:gd name="T44" fmla="*/ 19 w 34"/>
                  <a:gd name="T45" fmla="*/ 4 h 8"/>
                  <a:gd name="T46" fmla="*/ 18 w 34"/>
                  <a:gd name="T47" fmla="*/ 3 h 8"/>
                  <a:gd name="T48" fmla="*/ 21 w 34"/>
                  <a:gd name="T49" fmla="*/ 4 h 8"/>
                  <a:gd name="T50" fmla="*/ 22 w 34"/>
                  <a:gd name="T51" fmla="*/ 2 h 8"/>
                  <a:gd name="T52" fmla="*/ 25 w 34"/>
                  <a:gd name="T53" fmla="*/ 3 h 8"/>
                  <a:gd name="T54" fmla="*/ 28 w 34"/>
                  <a:gd name="T55" fmla="*/ 2 h 8"/>
                  <a:gd name="T56" fmla="*/ 28 w 34"/>
                  <a:gd name="T57" fmla="*/ 2 h 8"/>
                  <a:gd name="T58" fmla="*/ 34 w 34"/>
                  <a:gd name="T5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8">
                    <a:moveTo>
                      <a:pt x="34" y="2"/>
                    </a:moveTo>
                    <a:cubicBezTo>
                      <a:pt x="33" y="2"/>
                      <a:pt x="33" y="2"/>
                      <a:pt x="33" y="2"/>
                    </a:cubicBezTo>
                    <a:cubicBezTo>
                      <a:pt x="33" y="3"/>
                      <a:pt x="33" y="3"/>
                      <a:pt x="33" y="3"/>
                    </a:cubicBezTo>
                    <a:cubicBezTo>
                      <a:pt x="31" y="4"/>
                      <a:pt x="31" y="4"/>
                      <a:pt x="31" y="4"/>
                    </a:cubicBezTo>
                    <a:cubicBezTo>
                      <a:pt x="32" y="2"/>
                      <a:pt x="32" y="2"/>
                      <a:pt x="32" y="2"/>
                    </a:cubicBezTo>
                    <a:cubicBezTo>
                      <a:pt x="30" y="2"/>
                      <a:pt x="29" y="3"/>
                      <a:pt x="28" y="4"/>
                    </a:cubicBezTo>
                    <a:cubicBezTo>
                      <a:pt x="29" y="3"/>
                      <a:pt x="29" y="3"/>
                      <a:pt x="29" y="3"/>
                    </a:cubicBezTo>
                    <a:cubicBezTo>
                      <a:pt x="27" y="4"/>
                      <a:pt x="24" y="3"/>
                      <a:pt x="23" y="5"/>
                    </a:cubicBezTo>
                    <a:cubicBezTo>
                      <a:pt x="22" y="4"/>
                      <a:pt x="20" y="6"/>
                      <a:pt x="19" y="5"/>
                    </a:cubicBezTo>
                    <a:cubicBezTo>
                      <a:pt x="16" y="6"/>
                      <a:pt x="12" y="6"/>
                      <a:pt x="8" y="7"/>
                    </a:cubicBezTo>
                    <a:cubicBezTo>
                      <a:pt x="8" y="6"/>
                      <a:pt x="8" y="6"/>
                      <a:pt x="8" y="6"/>
                    </a:cubicBezTo>
                    <a:cubicBezTo>
                      <a:pt x="7" y="5"/>
                      <a:pt x="7" y="6"/>
                      <a:pt x="6" y="6"/>
                    </a:cubicBezTo>
                    <a:cubicBezTo>
                      <a:pt x="6" y="7"/>
                      <a:pt x="7" y="7"/>
                      <a:pt x="7" y="7"/>
                    </a:cubicBezTo>
                    <a:cubicBezTo>
                      <a:pt x="7" y="7"/>
                      <a:pt x="6" y="7"/>
                      <a:pt x="6" y="8"/>
                    </a:cubicBezTo>
                    <a:cubicBezTo>
                      <a:pt x="4" y="7"/>
                      <a:pt x="3" y="8"/>
                      <a:pt x="1" y="8"/>
                    </a:cubicBezTo>
                    <a:cubicBezTo>
                      <a:pt x="0" y="8"/>
                      <a:pt x="0" y="8"/>
                      <a:pt x="0" y="8"/>
                    </a:cubicBezTo>
                    <a:cubicBezTo>
                      <a:pt x="1" y="7"/>
                      <a:pt x="2" y="8"/>
                      <a:pt x="2" y="7"/>
                    </a:cubicBezTo>
                    <a:cubicBezTo>
                      <a:pt x="2" y="6"/>
                      <a:pt x="2" y="6"/>
                      <a:pt x="3" y="6"/>
                    </a:cubicBezTo>
                    <a:cubicBezTo>
                      <a:pt x="3" y="7"/>
                      <a:pt x="3" y="7"/>
                      <a:pt x="3" y="7"/>
                    </a:cubicBezTo>
                    <a:cubicBezTo>
                      <a:pt x="4" y="4"/>
                      <a:pt x="8" y="6"/>
                      <a:pt x="10" y="5"/>
                    </a:cubicBezTo>
                    <a:cubicBezTo>
                      <a:pt x="11" y="6"/>
                      <a:pt x="12" y="4"/>
                      <a:pt x="13" y="5"/>
                    </a:cubicBezTo>
                    <a:cubicBezTo>
                      <a:pt x="14" y="4"/>
                      <a:pt x="14" y="4"/>
                      <a:pt x="14" y="4"/>
                    </a:cubicBezTo>
                    <a:cubicBezTo>
                      <a:pt x="16" y="6"/>
                      <a:pt x="17" y="3"/>
                      <a:pt x="19" y="4"/>
                    </a:cubicBezTo>
                    <a:cubicBezTo>
                      <a:pt x="18" y="3"/>
                      <a:pt x="18" y="3"/>
                      <a:pt x="18" y="3"/>
                    </a:cubicBezTo>
                    <a:cubicBezTo>
                      <a:pt x="19" y="3"/>
                      <a:pt x="20" y="4"/>
                      <a:pt x="21" y="4"/>
                    </a:cubicBezTo>
                    <a:cubicBezTo>
                      <a:pt x="22" y="2"/>
                      <a:pt x="22" y="2"/>
                      <a:pt x="22" y="2"/>
                    </a:cubicBezTo>
                    <a:cubicBezTo>
                      <a:pt x="24" y="4"/>
                      <a:pt x="24" y="1"/>
                      <a:pt x="25" y="3"/>
                    </a:cubicBezTo>
                    <a:cubicBezTo>
                      <a:pt x="28" y="2"/>
                      <a:pt x="28" y="2"/>
                      <a:pt x="28" y="2"/>
                    </a:cubicBezTo>
                    <a:cubicBezTo>
                      <a:pt x="28" y="2"/>
                      <a:pt x="28" y="2"/>
                      <a:pt x="28" y="2"/>
                    </a:cubicBezTo>
                    <a:cubicBezTo>
                      <a:pt x="30" y="2"/>
                      <a:pt x="32"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6" name="Freeform 2405">
                <a:extLst>
                  <a:ext uri="{FF2B5EF4-FFF2-40B4-BE49-F238E27FC236}">
                    <a16:creationId xmlns:a16="http://schemas.microsoft.com/office/drawing/2014/main" id="{FC5183D6-20A4-4B97-8FDC-05FB3D0BC1B7}"/>
                  </a:ext>
                </a:extLst>
              </p:cNvPr>
              <p:cNvSpPr/>
              <p:nvPr/>
            </p:nvSpPr>
            <p:spPr bwMode="auto">
              <a:xfrm flipH="1">
                <a:off x="2653" y="229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7" name="Freeform 2406">
                <a:extLst>
                  <a:ext uri="{FF2B5EF4-FFF2-40B4-BE49-F238E27FC236}">
                    <a16:creationId xmlns:a16="http://schemas.microsoft.com/office/drawing/2014/main" id="{545D2B3E-2F91-4E0D-85A8-00931D3E9EA2}"/>
                  </a:ext>
                </a:extLst>
              </p:cNvPr>
              <p:cNvSpPr/>
              <p:nvPr/>
            </p:nvSpPr>
            <p:spPr bwMode="auto">
              <a:xfrm>
                <a:off x="3011" y="2297"/>
                <a:ext cx="11" cy="5"/>
              </a:xfrm>
              <a:custGeom>
                <a:gdLst>
                  <a:gd name="T0" fmla="*/ 4 w 4"/>
                  <a:gd name="T1" fmla="*/ 2 h 2"/>
                  <a:gd name="T2" fmla="*/ 0 w 4"/>
                  <a:gd name="T3" fmla="*/ 2 h 2"/>
                  <a:gd name="T4" fmla="*/ 2 w 4"/>
                  <a:gd name="T5" fmla="*/ 1 h 2"/>
                  <a:gd name="T6" fmla="*/ 0 w 4"/>
                  <a:gd name="T7" fmla="*/ 1 h 2"/>
                  <a:gd name="T8" fmla="*/ 0 w 4"/>
                  <a:gd name="T9" fmla="*/ 1 h 2"/>
                  <a:gd name="T10" fmla="*/ 2 w 4"/>
                  <a:gd name="T11" fmla="*/ 0 h 2"/>
                  <a:gd name="T12" fmla="*/ 4 w 4"/>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2"/>
                      <a:pt x="2" y="2"/>
                      <a:pt x="0" y="2"/>
                    </a:cubicBezTo>
                    <a:cubicBezTo>
                      <a:pt x="2" y="1"/>
                      <a:pt x="2" y="1"/>
                      <a:pt x="2" y="1"/>
                    </a:cubicBezTo>
                    <a:cubicBezTo>
                      <a:pt x="1" y="0"/>
                      <a:pt x="0" y="1"/>
                      <a:pt x="0" y="1"/>
                    </a:cubicBezTo>
                    <a:cubicBezTo>
                      <a:pt x="0" y="1"/>
                      <a:pt x="0" y="1"/>
                      <a:pt x="0" y="1"/>
                    </a:cubicBezTo>
                    <a:cubicBezTo>
                      <a:pt x="0" y="0"/>
                      <a:pt x="1"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8" name="Freeform 2407">
                <a:extLst>
                  <a:ext uri="{FF2B5EF4-FFF2-40B4-BE49-F238E27FC236}">
                    <a16:creationId xmlns:a16="http://schemas.microsoft.com/office/drawing/2014/main" id="{17056935-30E1-46D1-B636-53AB7C4FA769}"/>
                  </a:ext>
                </a:extLst>
              </p:cNvPr>
              <p:cNvSpPr/>
              <p:nvPr/>
            </p:nvSpPr>
            <p:spPr bwMode="auto">
              <a:xfrm>
                <a:off x="2354" y="2297"/>
                <a:ext cx="6"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9" name="Freeform 2408">
                <a:extLst>
                  <a:ext uri="{FF2B5EF4-FFF2-40B4-BE49-F238E27FC236}">
                    <a16:creationId xmlns:a16="http://schemas.microsoft.com/office/drawing/2014/main" id="{AAFF45AB-963D-4A42-B965-4E4B3A8203A5}"/>
                  </a:ext>
                </a:extLst>
              </p:cNvPr>
              <p:cNvSpPr/>
              <p:nvPr/>
            </p:nvSpPr>
            <p:spPr bwMode="auto">
              <a:xfrm>
                <a:off x="2434" y="2297"/>
                <a:ext cx="8" cy="3"/>
              </a:xfrm>
              <a:custGeom>
                <a:gdLst>
                  <a:gd name="T0" fmla="*/ 3 w 3"/>
                  <a:gd name="T1" fmla="*/ 1 h 1"/>
                  <a:gd name="T2" fmla="*/ 0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0" y="0"/>
                      <a:pt x="1" y="1"/>
                      <a:pt x="1"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0" name="Freeform 2409">
                <a:extLst>
                  <a:ext uri="{FF2B5EF4-FFF2-40B4-BE49-F238E27FC236}">
                    <a16:creationId xmlns:a16="http://schemas.microsoft.com/office/drawing/2014/main" id="{97CF1826-9E72-4EB7-B267-F0FE025148A3}"/>
                  </a:ext>
                </a:extLst>
              </p:cNvPr>
              <p:cNvSpPr/>
              <p:nvPr/>
            </p:nvSpPr>
            <p:spPr bwMode="auto">
              <a:xfrm>
                <a:off x="2950" y="2294"/>
                <a:ext cx="11" cy="11"/>
              </a:xfrm>
              <a:custGeom>
                <a:gdLst>
                  <a:gd name="T0" fmla="*/ 4 w 4"/>
                  <a:gd name="T1" fmla="*/ 2 h 4"/>
                  <a:gd name="T2" fmla="*/ 0 w 4"/>
                  <a:gd name="T3" fmla="*/ 4 h 4"/>
                  <a:gd name="T4" fmla="*/ 0 w 4"/>
                  <a:gd name="T5" fmla="*/ 4 h 4"/>
                  <a:gd name="T6" fmla="*/ 1 w 4"/>
                  <a:gd name="T7" fmla="*/ 3 h 4"/>
                  <a:gd name="T8" fmla="*/ 1 w 4"/>
                  <a:gd name="T9" fmla="*/ 3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3"/>
                      <a:pt x="1" y="3"/>
                      <a:pt x="0" y="4"/>
                    </a:cubicBezTo>
                    <a:cubicBezTo>
                      <a:pt x="0" y="4"/>
                      <a:pt x="0" y="4"/>
                      <a:pt x="0" y="4"/>
                    </a:cubicBezTo>
                    <a:cubicBezTo>
                      <a:pt x="0" y="3"/>
                      <a:pt x="0" y="3"/>
                      <a:pt x="1" y="3"/>
                    </a:cubicBezTo>
                    <a:cubicBezTo>
                      <a:pt x="1" y="3"/>
                      <a:pt x="1" y="3"/>
                      <a:pt x="1" y="3"/>
                    </a:cubicBezTo>
                    <a:cubicBezTo>
                      <a:pt x="3"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1" name="Rectangle 2410">
                <a:extLst>
                  <a:ext uri="{FF2B5EF4-FFF2-40B4-BE49-F238E27FC236}">
                    <a16:creationId xmlns:a16="http://schemas.microsoft.com/office/drawing/2014/main" id="{9DA6BE3E-C066-49B6-AD31-DE86E8387450}"/>
                  </a:ext>
                </a:extLst>
              </p:cNvPr>
              <p:cNvSpPr>
                <a:spLocks noChangeArrowheads="1"/>
              </p:cNvSpPr>
              <p:nvPr/>
            </p:nvSpPr>
            <p:spPr bwMode="auto">
              <a:xfrm>
                <a:off x="2963" y="229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2" name="Freeform 2411">
                <a:extLst>
                  <a:ext uri="{FF2B5EF4-FFF2-40B4-BE49-F238E27FC236}">
                    <a16:creationId xmlns:a16="http://schemas.microsoft.com/office/drawing/2014/main" id="{BD8C9758-7219-403E-B4B1-3387E75D2DC7}"/>
                  </a:ext>
                </a:extLst>
              </p:cNvPr>
              <p:cNvSpPr/>
              <p:nvPr/>
            </p:nvSpPr>
            <p:spPr bwMode="auto">
              <a:xfrm>
                <a:off x="2587" y="2300"/>
                <a:ext cx="5" cy="0"/>
              </a:xfrm>
              <a:custGeom>
                <a:gdLst>
                  <a:gd name="T0" fmla="*/ 1 w 2"/>
                  <a:gd name="T1" fmla="*/ 0 w 2"/>
                  <a:gd name="T2" fmla="*/ 1 w 2"/>
                </a:gd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3" name="Rectangle 2412">
                <a:extLst>
                  <a:ext uri="{FF2B5EF4-FFF2-40B4-BE49-F238E27FC236}">
                    <a16:creationId xmlns:a16="http://schemas.microsoft.com/office/drawing/2014/main" id="{A9C4ED0A-C790-4C68-9DCF-D7893E5433E1}"/>
                  </a:ext>
                </a:extLst>
              </p:cNvPr>
              <p:cNvSpPr>
                <a:spLocks noChangeArrowheads="1"/>
              </p:cNvSpPr>
              <p:nvPr/>
            </p:nvSpPr>
            <p:spPr bwMode="auto">
              <a:xfrm>
                <a:off x="2595" y="230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4" name="Freeform 2413">
                <a:extLst>
                  <a:ext uri="{FF2B5EF4-FFF2-40B4-BE49-F238E27FC236}">
                    <a16:creationId xmlns:a16="http://schemas.microsoft.com/office/drawing/2014/main" id="{72936C62-C474-4C94-9EBE-D9A87374F88C}"/>
                  </a:ext>
                </a:extLst>
              </p:cNvPr>
              <p:cNvSpPr/>
              <p:nvPr/>
            </p:nvSpPr>
            <p:spPr bwMode="auto">
              <a:xfrm>
                <a:off x="3100" y="2300"/>
                <a:ext cx="10" cy="2"/>
              </a:xfrm>
              <a:custGeom>
                <a:gdLst>
                  <a:gd name="T0" fmla="*/ 1 w 4"/>
                  <a:gd name="T1" fmla="*/ 1 h 1"/>
                  <a:gd name="T2" fmla="*/ 1 w 4"/>
                  <a:gd name="T3" fmla="*/ 1 h 1"/>
                  <a:gd name="T4" fmla="*/ 3 w 4"/>
                  <a:gd name="T5" fmla="*/ 0 h 1"/>
                  <a:gd name="T6" fmla="*/ 1 w 4"/>
                  <a:gd name="T7" fmla="*/ 1 h 1"/>
                </a:gdLst>
                <a:cxnLst>
                  <a:cxn ang="0">
                    <a:pos x="T0" y="T1"/>
                  </a:cxn>
                  <a:cxn ang="0">
                    <a:pos x="T2" y="T3"/>
                  </a:cxn>
                  <a:cxn ang="0">
                    <a:pos x="T4" y="T5"/>
                  </a:cxn>
                  <a:cxn ang="0">
                    <a:pos x="T6" y="T7"/>
                  </a:cxn>
                </a:cxnLst>
                <a:rect l="0" t="0" r="r" b="b"/>
                <a:pathLst>
                  <a:path w="4" h="1">
                    <a:moveTo>
                      <a:pt x="1" y="1"/>
                    </a:moveTo>
                    <a:cubicBezTo>
                      <a:pt x="1" y="1"/>
                      <a:pt x="1" y="1"/>
                      <a:pt x="1" y="1"/>
                    </a:cubicBezTo>
                    <a:cubicBezTo>
                      <a:pt x="0" y="1"/>
                      <a:pt x="2" y="0"/>
                      <a:pt x="3" y="0"/>
                    </a:cubicBezTo>
                    <a:cubicBezTo>
                      <a:pt x="4"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5" name="Freeform 2414">
                <a:extLst>
                  <a:ext uri="{FF2B5EF4-FFF2-40B4-BE49-F238E27FC236}">
                    <a16:creationId xmlns:a16="http://schemas.microsoft.com/office/drawing/2014/main" id="{779B4A0B-252D-46DD-82F8-BED3015B4C74}"/>
                  </a:ext>
                </a:extLst>
              </p:cNvPr>
              <p:cNvSpPr/>
              <p:nvPr/>
            </p:nvSpPr>
            <p:spPr bwMode="auto">
              <a:xfrm>
                <a:off x="3166" y="2297"/>
                <a:ext cx="8" cy="8"/>
              </a:xfrm>
              <a:custGeom>
                <a:gdLst>
                  <a:gd name="T0" fmla="*/ 3 w 3"/>
                  <a:gd name="T1" fmla="*/ 2 h 3"/>
                  <a:gd name="T2" fmla="*/ 0 w 3"/>
                  <a:gd name="T3" fmla="*/ 2 h 3"/>
                  <a:gd name="T4" fmla="*/ 0 w 3"/>
                  <a:gd name="T5" fmla="*/ 1 h 3"/>
                  <a:gd name="T6" fmla="*/ 3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2"/>
                      <a:pt x="1" y="3"/>
                      <a:pt x="0" y="2"/>
                    </a:cubicBezTo>
                    <a:cubicBezTo>
                      <a:pt x="0" y="1"/>
                      <a:pt x="0" y="1"/>
                      <a:pt x="0" y="1"/>
                    </a:cubicBezTo>
                    <a:cubicBezTo>
                      <a:pt x="1" y="0"/>
                      <a:pt x="2" y="2"/>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6" name="Freeform 2415">
                <a:extLst>
                  <a:ext uri="{FF2B5EF4-FFF2-40B4-BE49-F238E27FC236}">
                    <a16:creationId xmlns:a16="http://schemas.microsoft.com/office/drawing/2014/main" id="{49DD307A-D58F-4C1B-861A-DFF58CB6BD79}"/>
                  </a:ext>
                </a:extLst>
              </p:cNvPr>
              <p:cNvSpPr/>
              <p:nvPr/>
            </p:nvSpPr>
            <p:spPr bwMode="auto">
              <a:xfrm>
                <a:off x="2429" y="230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7" name="Group 2617">
              <a:extLst>
                <a:ext uri="{FF2B5EF4-FFF2-40B4-BE49-F238E27FC236}">
                  <a16:creationId xmlns:a16="http://schemas.microsoft.com/office/drawing/2014/main" id="{3BC0F580-DF22-451E-8733-6999D88EEB45}"/>
                </a:ext>
              </a:extLst>
            </p:cNvPr>
            <p:cNvGrpSpPr/>
            <p:nvPr/>
          </p:nvGrpSpPr>
          <p:grpSpPr>
            <a:xfrm>
              <a:off x="3605213" y="3651250"/>
              <a:ext cx="2427288" cy="127000"/>
              <a:chOff x="2271" y="2300"/>
              <a:chExt cx="1529" cy="80"/>
            </a:xfrm>
          </p:grpSpPr>
          <p:sp>
            <p:nvSpPr>
              <p:cNvPr id="73" name="Freeform 2417">
                <a:extLst>
                  <a:ext uri="{FF2B5EF4-FFF2-40B4-BE49-F238E27FC236}">
                    <a16:creationId xmlns:a16="http://schemas.microsoft.com/office/drawing/2014/main" id="{FA923603-794E-408A-9A07-1223C0566F22}"/>
                  </a:ext>
                </a:extLst>
              </p:cNvPr>
              <p:cNvSpPr/>
              <p:nvPr/>
            </p:nvSpPr>
            <p:spPr bwMode="auto">
              <a:xfrm>
                <a:off x="2565" y="2300"/>
                <a:ext cx="6" cy="2"/>
              </a:xfrm>
              <a:custGeom>
                <a:gdLst>
                  <a:gd name="T0" fmla="*/ 0 w 6"/>
                  <a:gd name="T1" fmla="*/ 0 h 2"/>
                  <a:gd name="T2" fmla="*/ 6 w 6"/>
                  <a:gd name="T3" fmla="*/ 2 h 2"/>
                  <a:gd name="T4" fmla="*/ 0 w 6"/>
                  <a:gd name="T5" fmla="*/ 0 h 2"/>
                </a:gd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4" name="Freeform 2418">
                <a:extLst>
                  <a:ext uri="{FF2B5EF4-FFF2-40B4-BE49-F238E27FC236}">
                    <a16:creationId xmlns:a16="http://schemas.microsoft.com/office/drawing/2014/main" id="{3604D0C2-C516-40C7-A326-4A64D41D74E9}"/>
                  </a:ext>
                </a:extLst>
              </p:cNvPr>
              <p:cNvSpPr/>
              <p:nvPr/>
            </p:nvSpPr>
            <p:spPr bwMode="auto">
              <a:xfrm>
                <a:off x="2945" y="230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5" name="Freeform 2419">
                <a:extLst>
                  <a:ext uri="{FF2B5EF4-FFF2-40B4-BE49-F238E27FC236}">
                    <a16:creationId xmlns:a16="http://schemas.microsoft.com/office/drawing/2014/main" id="{6864751F-BCB9-48DB-91FE-AAFF6324142F}"/>
                  </a:ext>
                </a:extLst>
              </p:cNvPr>
              <p:cNvSpPr/>
              <p:nvPr/>
            </p:nvSpPr>
            <p:spPr bwMode="auto">
              <a:xfrm>
                <a:off x="2325" y="2300"/>
                <a:ext cx="5" cy="5"/>
              </a:xfrm>
              <a:custGeom>
                <a:gdLst>
                  <a:gd name="T0" fmla="*/ 2 w 2"/>
                  <a:gd name="T1" fmla="*/ 0 h 2"/>
                  <a:gd name="T2" fmla="*/ 0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0" y="2"/>
                      <a:pt x="0" y="2"/>
                    </a:cubicBezTo>
                    <a:cubicBezTo>
                      <a:pt x="0" y="2"/>
                      <a:pt x="0"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6" name="Freeform 2420">
                <a:extLst>
                  <a:ext uri="{FF2B5EF4-FFF2-40B4-BE49-F238E27FC236}">
                    <a16:creationId xmlns:a16="http://schemas.microsoft.com/office/drawing/2014/main" id="{5D79A61C-CF1D-4197-9D23-B54E717269E6}"/>
                  </a:ext>
                </a:extLst>
              </p:cNvPr>
              <p:cNvSpPr/>
              <p:nvPr/>
            </p:nvSpPr>
            <p:spPr bwMode="auto">
              <a:xfrm>
                <a:off x="2905" y="2300"/>
                <a:ext cx="13" cy="10"/>
              </a:xfrm>
              <a:custGeom>
                <a:gdLst>
                  <a:gd name="T0" fmla="*/ 5 w 5"/>
                  <a:gd name="T1" fmla="*/ 3 h 4"/>
                  <a:gd name="T2" fmla="*/ 1 w 5"/>
                  <a:gd name="T3" fmla="*/ 4 h 4"/>
                  <a:gd name="T4" fmla="*/ 0 w 5"/>
                  <a:gd name="T5" fmla="*/ 3 h 4"/>
                  <a:gd name="T6" fmla="*/ 1 w 5"/>
                  <a:gd name="T7" fmla="*/ 2 h 4"/>
                  <a:gd name="T8" fmla="*/ 1 w 5"/>
                  <a:gd name="T9" fmla="*/ 0 h 4"/>
                  <a:gd name="T10" fmla="*/ 5 w 5"/>
                  <a:gd name="T11" fmla="*/ 3 h 4"/>
                </a:gdLst>
                <a:cxnLst>
                  <a:cxn ang="0">
                    <a:pos x="T0" y="T1"/>
                  </a:cxn>
                  <a:cxn ang="0">
                    <a:pos x="T2" y="T3"/>
                  </a:cxn>
                  <a:cxn ang="0">
                    <a:pos x="T4" y="T5"/>
                  </a:cxn>
                  <a:cxn ang="0">
                    <a:pos x="T6" y="T7"/>
                  </a:cxn>
                  <a:cxn ang="0">
                    <a:pos x="T8" y="T9"/>
                  </a:cxn>
                  <a:cxn ang="0">
                    <a:pos x="T10" y="T11"/>
                  </a:cxn>
                </a:cxnLst>
                <a:rect l="0" t="0" r="r" b="b"/>
                <a:pathLst>
                  <a:path w="5" h="4">
                    <a:moveTo>
                      <a:pt x="5" y="3"/>
                    </a:moveTo>
                    <a:cubicBezTo>
                      <a:pt x="3" y="3"/>
                      <a:pt x="2" y="3"/>
                      <a:pt x="1" y="4"/>
                    </a:cubicBezTo>
                    <a:cubicBezTo>
                      <a:pt x="0" y="3"/>
                      <a:pt x="0" y="3"/>
                      <a:pt x="0" y="3"/>
                    </a:cubicBezTo>
                    <a:cubicBezTo>
                      <a:pt x="0" y="3"/>
                      <a:pt x="1" y="3"/>
                      <a:pt x="1" y="2"/>
                    </a:cubicBezTo>
                    <a:cubicBezTo>
                      <a:pt x="1" y="0"/>
                      <a:pt x="1" y="0"/>
                      <a:pt x="1" y="0"/>
                    </a:cubicBezTo>
                    <a:cubicBezTo>
                      <a:pt x="1" y="3"/>
                      <a:pt x="5"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7" name="Freeform 2421">
                <a:extLst>
                  <a:ext uri="{FF2B5EF4-FFF2-40B4-BE49-F238E27FC236}">
                    <a16:creationId xmlns:a16="http://schemas.microsoft.com/office/drawing/2014/main" id="{8ED1D157-9B4F-4797-AAEF-05328975C800}"/>
                  </a:ext>
                </a:extLst>
              </p:cNvPr>
              <p:cNvSpPr/>
              <p:nvPr/>
            </p:nvSpPr>
            <p:spPr bwMode="auto">
              <a:xfrm>
                <a:off x="2667" y="230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8" name="Freeform 2422">
                <a:extLst>
                  <a:ext uri="{FF2B5EF4-FFF2-40B4-BE49-F238E27FC236}">
                    <a16:creationId xmlns:a16="http://schemas.microsoft.com/office/drawing/2014/main" id="{556DA6FB-F106-4C6F-89E1-3336245BD26E}"/>
                  </a:ext>
                </a:extLst>
              </p:cNvPr>
              <p:cNvSpPr/>
              <p:nvPr/>
            </p:nvSpPr>
            <p:spPr bwMode="auto">
              <a:xfrm>
                <a:off x="2453" y="2302"/>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9" name="Freeform 2423">
                <a:extLst>
                  <a:ext uri="{FF2B5EF4-FFF2-40B4-BE49-F238E27FC236}">
                    <a16:creationId xmlns:a16="http://schemas.microsoft.com/office/drawing/2014/main" id="{06F9CC18-4D85-4FC0-9DDD-CA30B50D14A1}"/>
                  </a:ext>
                </a:extLst>
              </p:cNvPr>
              <p:cNvSpPr/>
              <p:nvPr/>
            </p:nvSpPr>
            <p:spPr bwMode="auto">
              <a:xfrm>
                <a:off x="2571" y="2302"/>
                <a:ext cx="82" cy="25"/>
              </a:xfrm>
              <a:custGeom>
                <a:gdLst>
                  <a:gd name="T0" fmla="*/ 28 w 31"/>
                  <a:gd name="T1" fmla="*/ 1 h 9"/>
                  <a:gd name="T2" fmla="*/ 28 w 31"/>
                  <a:gd name="T3" fmla="*/ 3 h 9"/>
                  <a:gd name="T4" fmla="*/ 29 w 31"/>
                  <a:gd name="T5" fmla="*/ 3 h 9"/>
                  <a:gd name="T6" fmla="*/ 29 w 31"/>
                  <a:gd name="T7" fmla="*/ 2 h 9"/>
                  <a:gd name="T8" fmla="*/ 30 w 31"/>
                  <a:gd name="T9" fmla="*/ 3 h 9"/>
                  <a:gd name="T10" fmla="*/ 31 w 31"/>
                  <a:gd name="T11" fmla="*/ 3 h 9"/>
                  <a:gd name="T12" fmla="*/ 30 w 31"/>
                  <a:gd name="T13" fmla="*/ 5 h 9"/>
                  <a:gd name="T14" fmla="*/ 29 w 31"/>
                  <a:gd name="T15" fmla="*/ 5 h 9"/>
                  <a:gd name="T16" fmla="*/ 29 w 31"/>
                  <a:gd name="T17" fmla="*/ 5 h 9"/>
                  <a:gd name="T18" fmla="*/ 23 w 31"/>
                  <a:gd name="T19" fmla="*/ 5 h 9"/>
                  <a:gd name="T20" fmla="*/ 17 w 31"/>
                  <a:gd name="T21" fmla="*/ 6 h 9"/>
                  <a:gd name="T22" fmla="*/ 22 w 31"/>
                  <a:gd name="T23" fmla="*/ 5 h 9"/>
                  <a:gd name="T24" fmla="*/ 21 w 31"/>
                  <a:gd name="T25" fmla="*/ 4 h 9"/>
                  <a:gd name="T26" fmla="*/ 26 w 31"/>
                  <a:gd name="T27" fmla="*/ 5 h 9"/>
                  <a:gd name="T28" fmla="*/ 28 w 31"/>
                  <a:gd name="T29" fmla="*/ 4 h 9"/>
                  <a:gd name="T30" fmla="*/ 27 w 31"/>
                  <a:gd name="T31" fmla="*/ 3 h 9"/>
                  <a:gd name="T32" fmla="*/ 26 w 31"/>
                  <a:gd name="T33" fmla="*/ 3 h 9"/>
                  <a:gd name="T34" fmla="*/ 28 w 31"/>
                  <a:gd name="T35" fmla="*/ 3 h 9"/>
                  <a:gd name="T36" fmla="*/ 18 w 31"/>
                  <a:gd name="T37" fmla="*/ 4 h 9"/>
                  <a:gd name="T38" fmla="*/ 17 w 31"/>
                  <a:gd name="T39" fmla="*/ 4 h 9"/>
                  <a:gd name="T40" fmla="*/ 15 w 31"/>
                  <a:gd name="T41" fmla="*/ 5 h 9"/>
                  <a:gd name="T42" fmla="*/ 16 w 31"/>
                  <a:gd name="T43" fmla="*/ 6 h 9"/>
                  <a:gd name="T44" fmla="*/ 8 w 31"/>
                  <a:gd name="T45" fmla="*/ 8 h 9"/>
                  <a:gd name="T46" fmla="*/ 8 w 31"/>
                  <a:gd name="T47" fmla="*/ 8 h 9"/>
                  <a:gd name="T48" fmla="*/ 1 w 31"/>
                  <a:gd name="T49" fmla="*/ 7 h 9"/>
                  <a:gd name="T50" fmla="*/ 0 w 31"/>
                  <a:gd name="T51" fmla="*/ 8 h 9"/>
                  <a:gd name="T52" fmla="*/ 0 w 31"/>
                  <a:gd name="T53" fmla="*/ 8 h 9"/>
                  <a:gd name="T54" fmla="*/ 3 w 31"/>
                  <a:gd name="T55" fmla="*/ 7 h 9"/>
                  <a:gd name="T56" fmla="*/ 8 w 31"/>
                  <a:gd name="T57" fmla="*/ 7 h 9"/>
                  <a:gd name="T58" fmla="*/ 8 w 31"/>
                  <a:gd name="T59" fmla="*/ 6 h 9"/>
                  <a:gd name="T60" fmla="*/ 10 w 31"/>
                  <a:gd name="T61" fmla="*/ 7 h 9"/>
                  <a:gd name="T62" fmla="*/ 12 w 31"/>
                  <a:gd name="T63" fmla="*/ 5 h 9"/>
                  <a:gd name="T64" fmla="*/ 13 w 31"/>
                  <a:gd name="T65" fmla="*/ 5 h 9"/>
                  <a:gd name="T66" fmla="*/ 12 w 31"/>
                  <a:gd name="T67" fmla="*/ 6 h 9"/>
                  <a:gd name="T68" fmla="*/ 15 w 31"/>
                  <a:gd name="T69" fmla="*/ 6 h 9"/>
                  <a:gd name="T70" fmla="*/ 13 w 31"/>
                  <a:gd name="T71" fmla="*/ 4 h 9"/>
                  <a:gd name="T72" fmla="*/ 17 w 31"/>
                  <a:gd name="T73" fmla="*/ 3 h 9"/>
                  <a:gd name="T74" fmla="*/ 15 w 31"/>
                  <a:gd name="T75" fmla="*/ 3 h 9"/>
                  <a:gd name="T76" fmla="*/ 16 w 31"/>
                  <a:gd name="T77" fmla="*/ 1 h 9"/>
                  <a:gd name="T78" fmla="*/ 22 w 31"/>
                  <a:gd name="T79" fmla="*/ 1 h 9"/>
                  <a:gd name="T80" fmla="*/ 28 w 31"/>
                  <a:gd name="T8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9">
                    <a:moveTo>
                      <a:pt x="28" y="1"/>
                    </a:moveTo>
                    <a:cubicBezTo>
                      <a:pt x="28" y="1"/>
                      <a:pt x="27" y="3"/>
                      <a:pt x="28" y="3"/>
                    </a:cubicBezTo>
                    <a:cubicBezTo>
                      <a:pt x="29" y="3"/>
                      <a:pt x="29" y="3"/>
                      <a:pt x="29" y="3"/>
                    </a:cubicBezTo>
                    <a:cubicBezTo>
                      <a:pt x="29" y="2"/>
                      <a:pt x="29" y="2"/>
                      <a:pt x="29" y="2"/>
                    </a:cubicBezTo>
                    <a:cubicBezTo>
                      <a:pt x="29" y="2"/>
                      <a:pt x="29" y="4"/>
                      <a:pt x="30" y="3"/>
                    </a:cubicBezTo>
                    <a:cubicBezTo>
                      <a:pt x="31" y="3"/>
                      <a:pt x="31" y="3"/>
                      <a:pt x="31" y="3"/>
                    </a:cubicBezTo>
                    <a:cubicBezTo>
                      <a:pt x="31" y="4"/>
                      <a:pt x="31" y="5"/>
                      <a:pt x="30" y="5"/>
                    </a:cubicBezTo>
                    <a:cubicBezTo>
                      <a:pt x="29" y="5"/>
                      <a:pt x="29" y="5"/>
                      <a:pt x="29" y="5"/>
                    </a:cubicBezTo>
                    <a:cubicBezTo>
                      <a:pt x="29" y="5"/>
                      <a:pt x="29" y="5"/>
                      <a:pt x="29" y="5"/>
                    </a:cubicBezTo>
                    <a:cubicBezTo>
                      <a:pt x="27" y="5"/>
                      <a:pt x="25" y="6"/>
                      <a:pt x="23" y="5"/>
                    </a:cubicBezTo>
                    <a:cubicBezTo>
                      <a:pt x="22" y="5"/>
                      <a:pt x="19" y="7"/>
                      <a:pt x="17" y="6"/>
                    </a:cubicBezTo>
                    <a:cubicBezTo>
                      <a:pt x="22" y="5"/>
                      <a:pt x="22" y="5"/>
                      <a:pt x="22" y="5"/>
                    </a:cubicBezTo>
                    <a:cubicBezTo>
                      <a:pt x="21" y="4"/>
                      <a:pt x="21" y="4"/>
                      <a:pt x="21" y="4"/>
                    </a:cubicBezTo>
                    <a:cubicBezTo>
                      <a:pt x="23" y="5"/>
                      <a:pt x="24" y="4"/>
                      <a:pt x="26" y="5"/>
                    </a:cubicBezTo>
                    <a:cubicBezTo>
                      <a:pt x="26" y="5"/>
                      <a:pt x="27" y="4"/>
                      <a:pt x="28" y="4"/>
                    </a:cubicBezTo>
                    <a:cubicBezTo>
                      <a:pt x="27" y="3"/>
                      <a:pt x="27" y="3"/>
                      <a:pt x="27" y="3"/>
                    </a:cubicBezTo>
                    <a:cubicBezTo>
                      <a:pt x="26" y="3"/>
                      <a:pt x="26" y="3"/>
                      <a:pt x="26" y="3"/>
                    </a:cubicBezTo>
                    <a:cubicBezTo>
                      <a:pt x="28" y="3"/>
                      <a:pt x="28" y="3"/>
                      <a:pt x="28" y="3"/>
                    </a:cubicBezTo>
                    <a:cubicBezTo>
                      <a:pt x="25" y="2"/>
                      <a:pt x="21" y="2"/>
                      <a:pt x="18" y="4"/>
                    </a:cubicBezTo>
                    <a:cubicBezTo>
                      <a:pt x="17" y="4"/>
                      <a:pt x="17" y="4"/>
                      <a:pt x="17" y="4"/>
                    </a:cubicBezTo>
                    <a:cubicBezTo>
                      <a:pt x="17" y="5"/>
                      <a:pt x="15" y="3"/>
                      <a:pt x="15" y="5"/>
                    </a:cubicBezTo>
                    <a:cubicBezTo>
                      <a:pt x="16" y="6"/>
                      <a:pt x="16" y="6"/>
                      <a:pt x="16" y="6"/>
                    </a:cubicBezTo>
                    <a:cubicBezTo>
                      <a:pt x="13" y="8"/>
                      <a:pt x="11" y="7"/>
                      <a:pt x="8" y="8"/>
                    </a:cubicBezTo>
                    <a:cubicBezTo>
                      <a:pt x="8" y="8"/>
                      <a:pt x="8" y="8"/>
                      <a:pt x="8" y="8"/>
                    </a:cubicBezTo>
                    <a:cubicBezTo>
                      <a:pt x="6" y="7"/>
                      <a:pt x="3" y="9"/>
                      <a:pt x="1" y="7"/>
                    </a:cubicBezTo>
                    <a:cubicBezTo>
                      <a:pt x="0" y="8"/>
                      <a:pt x="0" y="8"/>
                      <a:pt x="0" y="8"/>
                    </a:cubicBezTo>
                    <a:cubicBezTo>
                      <a:pt x="0" y="8"/>
                      <a:pt x="0" y="8"/>
                      <a:pt x="0" y="8"/>
                    </a:cubicBezTo>
                    <a:cubicBezTo>
                      <a:pt x="1" y="6"/>
                      <a:pt x="2" y="8"/>
                      <a:pt x="3" y="7"/>
                    </a:cubicBezTo>
                    <a:cubicBezTo>
                      <a:pt x="5" y="6"/>
                      <a:pt x="6" y="8"/>
                      <a:pt x="8" y="7"/>
                    </a:cubicBezTo>
                    <a:cubicBezTo>
                      <a:pt x="8" y="6"/>
                      <a:pt x="8" y="6"/>
                      <a:pt x="8" y="6"/>
                    </a:cubicBezTo>
                    <a:cubicBezTo>
                      <a:pt x="10" y="7"/>
                      <a:pt x="10" y="7"/>
                      <a:pt x="10" y="7"/>
                    </a:cubicBezTo>
                    <a:cubicBezTo>
                      <a:pt x="9" y="6"/>
                      <a:pt x="11" y="6"/>
                      <a:pt x="12" y="5"/>
                    </a:cubicBezTo>
                    <a:cubicBezTo>
                      <a:pt x="13" y="5"/>
                      <a:pt x="13" y="5"/>
                      <a:pt x="13" y="5"/>
                    </a:cubicBezTo>
                    <a:cubicBezTo>
                      <a:pt x="13" y="6"/>
                      <a:pt x="12" y="6"/>
                      <a:pt x="12" y="6"/>
                    </a:cubicBezTo>
                    <a:cubicBezTo>
                      <a:pt x="13" y="7"/>
                      <a:pt x="14" y="6"/>
                      <a:pt x="15" y="6"/>
                    </a:cubicBezTo>
                    <a:cubicBezTo>
                      <a:pt x="15" y="5"/>
                      <a:pt x="13" y="5"/>
                      <a:pt x="13" y="4"/>
                    </a:cubicBezTo>
                    <a:cubicBezTo>
                      <a:pt x="14" y="4"/>
                      <a:pt x="17" y="5"/>
                      <a:pt x="17" y="3"/>
                    </a:cubicBezTo>
                    <a:cubicBezTo>
                      <a:pt x="16" y="2"/>
                      <a:pt x="15" y="3"/>
                      <a:pt x="15" y="3"/>
                    </a:cubicBezTo>
                    <a:cubicBezTo>
                      <a:pt x="15" y="2"/>
                      <a:pt x="17" y="3"/>
                      <a:pt x="16" y="1"/>
                    </a:cubicBezTo>
                    <a:cubicBezTo>
                      <a:pt x="18" y="3"/>
                      <a:pt x="20" y="1"/>
                      <a:pt x="22" y="1"/>
                    </a:cubicBezTo>
                    <a:cubicBezTo>
                      <a:pt x="24" y="1"/>
                      <a:pt x="26" y="0"/>
                      <a:pt x="2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0" name="Freeform 2424">
                <a:extLst>
                  <a:ext uri="{FF2B5EF4-FFF2-40B4-BE49-F238E27FC236}">
                    <a16:creationId xmlns:a16="http://schemas.microsoft.com/office/drawing/2014/main" id="{8365E35A-C98D-41B1-87F3-711664BF6091}"/>
                  </a:ext>
                </a:extLst>
              </p:cNvPr>
              <p:cNvSpPr/>
              <p:nvPr/>
            </p:nvSpPr>
            <p:spPr bwMode="auto">
              <a:xfrm>
                <a:off x="2707" y="2302"/>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1" name="Freeform 2425">
                <a:extLst>
                  <a:ext uri="{FF2B5EF4-FFF2-40B4-BE49-F238E27FC236}">
                    <a16:creationId xmlns:a16="http://schemas.microsoft.com/office/drawing/2014/main" id="{0B60B6ED-70AB-4A22-AD48-02E20A0C716A}"/>
                  </a:ext>
                </a:extLst>
              </p:cNvPr>
              <p:cNvSpPr/>
              <p:nvPr/>
            </p:nvSpPr>
            <p:spPr bwMode="auto">
              <a:xfrm>
                <a:off x="2720" y="2305"/>
                <a:ext cx="6" cy="3"/>
              </a:xfrm>
              <a:custGeom>
                <a:gdLst>
                  <a:gd name="T0" fmla="*/ 1 w 2"/>
                  <a:gd name="T1" fmla="*/ 1 h 1"/>
                  <a:gd name="T2" fmla="*/ 0 w 2"/>
                  <a:gd name="T3" fmla="*/ 0 h 1"/>
                  <a:gd name="T4" fmla="*/ 0 w 2"/>
                  <a:gd name="T5" fmla="*/ 0 h 1"/>
                  <a:gd name="T6" fmla="*/ 0 w 2"/>
                  <a:gd name="T7" fmla="*/ 0 h 1"/>
                  <a:gd name="T8" fmla="*/ 1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0"/>
                    </a:cubicBezTo>
                    <a:cubicBezTo>
                      <a:pt x="0" y="0"/>
                      <a:pt x="0" y="0"/>
                      <a:pt x="0" y="0"/>
                    </a:cubicBezTo>
                    <a:cubicBezTo>
                      <a:pt x="0" y="0"/>
                      <a:pt x="0" y="0"/>
                      <a:pt x="0" y="0"/>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2" name="Freeform 2426">
                <a:extLst>
                  <a:ext uri="{FF2B5EF4-FFF2-40B4-BE49-F238E27FC236}">
                    <a16:creationId xmlns:a16="http://schemas.microsoft.com/office/drawing/2014/main" id="{5825FA6D-4E03-400F-920B-FAF7B783376C}"/>
                  </a:ext>
                </a:extLst>
              </p:cNvPr>
              <p:cNvSpPr/>
              <p:nvPr/>
            </p:nvSpPr>
            <p:spPr bwMode="auto">
              <a:xfrm>
                <a:off x="3051" y="2302"/>
                <a:ext cx="9" cy="8"/>
              </a:xfrm>
              <a:custGeom>
                <a:gdLst>
                  <a:gd name="T0" fmla="*/ 2 w 3"/>
                  <a:gd name="T1" fmla="*/ 1 h 3"/>
                  <a:gd name="T2" fmla="*/ 3 w 3"/>
                  <a:gd name="T3" fmla="*/ 3 h 3"/>
                  <a:gd name="T4" fmla="*/ 0 w 3"/>
                  <a:gd name="T5" fmla="*/ 1 h 3"/>
                  <a:gd name="T6" fmla="*/ 2 w 3"/>
                  <a:gd name="T7" fmla="*/ 1 h 3"/>
                </a:gdLst>
                <a:cxnLst>
                  <a:cxn ang="0">
                    <a:pos x="T0" y="T1"/>
                  </a:cxn>
                  <a:cxn ang="0">
                    <a:pos x="T2" y="T3"/>
                  </a:cxn>
                  <a:cxn ang="0">
                    <a:pos x="T4" y="T5"/>
                  </a:cxn>
                  <a:cxn ang="0">
                    <a:pos x="T6" y="T7"/>
                  </a:cxn>
                </a:cxnLst>
                <a:rect l="0" t="0" r="r" b="b"/>
                <a:pathLst>
                  <a:path w="3" h="3">
                    <a:moveTo>
                      <a:pt x="2" y="1"/>
                    </a:moveTo>
                    <a:cubicBezTo>
                      <a:pt x="3" y="1"/>
                      <a:pt x="3" y="2"/>
                      <a:pt x="3" y="3"/>
                    </a:cubicBezTo>
                    <a:cubicBezTo>
                      <a:pt x="1" y="3"/>
                      <a:pt x="2" y="0"/>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3" name="Freeform 2427">
                <a:extLst>
                  <a:ext uri="{FF2B5EF4-FFF2-40B4-BE49-F238E27FC236}">
                    <a16:creationId xmlns:a16="http://schemas.microsoft.com/office/drawing/2014/main" id="{47D3AC9A-D49B-454D-98DA-125F02C165BE}"/>
                  </a:ext>
                </a:extLst>
              </p:cNvPr>
              <p:cNvSpPr/>
              <p:nvPr/>
            </p:nvSpPr>
            <p:spPr bwMode="auto">
              <a:xfrm>
                <a:off x="2365" y="2305"/>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2" y="0"/>
                      <a:pt x="1" y="2"/>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4" name="Freeform 2428">
                <a:extLst>
                  <a:ext uri="{FF2B5EF4-FFF2-40B4-BE49-F238E27FC236}">
                    <a16:creationId xmlns:a16="http://schemas.microsoft.com/office/drawing/2014/main" id="{DD5CB335-B526-4BCA-8574-8AF9B7F97662}"/>
                  </a:ext>
                </a:extLst>
              </p:cNvPr>
              <p:cNvSpPr/>
              <p:nvPr/>
            </p:nvSpPr>
            <p:spPr bwMode="auto">
              <a:xfrm>
                <a:off x="3078" y="2305"/>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5" name="Freeform 2429">
                <a:extLst>
                  <a:ext uri="{FF2B5EF4-FFF2-40B4-BE49-F238E27FC236}">
                    <a16:creationId xmlns:a16="http://schemas.microsoft.com/office/drawing/2014/main" id="{7DD0521B-CE8E-4343-8F49-FC59FE5B0A20}"/>
                  </a:ext>
                </a:extLst>
              </p:cNvPr>
              <p:cNvSpPr/>
              <p:nvPr/>
            </p:nvSpPr>
            <p:spPr bwMode="auto">
              <a:xfrm>
                <a:off x="2693" y="2305"/>
                <a:ext cx="9" cy="5"/>
              </a:xfrm>
              <a:custGeom>
                <a:gdLst>
                  <a:gd name="T0" fmla="*/ 1 w 3"/>
                  <a:gd name="T1" fmla="*/ 2 h 2"/>
                  <a:gd name="T2" fmla="*/ 0 w 3"/>
                  <a:gd name="T3" fmla="*/ 2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0" y="1"/>
                      <a:pt x="2" y="1"/>
                      <a:pt x="3" y="0"/>
                    </a:cubicBezTo>
                    <a:cubicBezTo>
                      <a:pt x="3"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6" name="Freeform 2430">
                <a:extLst>
                  <a:ext uri="{FF2B5EF4-FFF2-40B4-BE49-F238E27FC236}">
                    <a16:creationId xmlns:a16="http://schemas.microsoft.com/office/drawing/2014/main" id="{679169F6-A0F9-4E4B-9BAB-48E07ECFC67E}"/>
                  </a:ext>
                </a:extLst>
              </p:cNvPr>
              <p:cNvSpPr/>
              <p:nvPr/>
            </p:nvSpPr>
            <p:spPr bwMode="auto">
              <a:xfrm>
                <a:off x="3038" y="2305"/>
                <a:ext cx="5" cy="5"/>
              </a:xfrm>
              <a:custGeom>
                <a:gdLst>
                  <a:gd name="T0" fmla="*/ 2 w 2"/>
                  <a:gd name="T1" fmla="*/ 2 h 2"/>
                  <a:gd name="T2" fmla="*/ 0 w 2"/>
                  <a:gd name="T3" fmla="*/ 2 h 2"/>
                  <a:gd name="T4" fmla="*/ 2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0" y="2"/>
                      <a:pt x="0" y="2"/>
                      <a:pt x="0" y="2"/>
                    </a:cubicBezTo>
                    <a:cubicBezTo>
                      <a:pt x="1" y="2"/>
                      <a:pt x="1" y="0"/>
                      <a:pt x="2" y="1"/>
                    </a:cubicBezTo>
                    <a:cubicBezTo>
                      <a:pt x="2" y="1"/>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7" name="Freeform 2431">
                <a:extLst>
                  <a:ext uri="{FF2B5EF4-FFF2-40B4-BE49-F238E27FC236}">
                    <a16:creationId xmlns:a16="http://schemas.microsoft.com/office/drawing/2014/main" id="{E20A91D1-9772-4FFE-A29C-658C604B217C}"/>
                  </a:ext>
                </a:extLst>
              </p:cNvPr>
              <p:cNvSpPr/>
              <p:nvPr/>
            </p:nvSpPr>
            <p:spPr bwMode="auto">
              <a:xfrm>
                <a:off x="2883" y="2308"/>
                <a:ext cx="14" cy="8"/>
              </a:xfrm>
              <a:custGeom>
                <a:gdLst>
                  <a:gd name="T0" fmla="*/ 3 w 5"/>
                  <a:gd name="T1" fmla="*/ 0 h 3"/>
                  <a:gd name="T2" fmla="*/ 4 w 5"/>
                  <a:gd name="T3" fmla="*/ 2 h 3"/>
                  <a:gd name="T4" fmla="*/ 3 w 5"/>
                  <a:gd name="T5" fmla="*/ 3 h 3"/>
                  <a:gd name="T6" fmla="*/ 0 w 5"/>
                  <a:gd name="T7" fmla="*/ 2 h 3"/>
                  <a:gd name="T8" fmla="*/ 0 w 5"/>
                  <a:gd name="T9" fmla="*/ 1 h 3"/>
                  <a:gd name="T10" fmla="*/ 2 w 5"/>
                  <a:gd name="T11" fmla="*/ 1 h 3"/>
                  <a:gd name="T12" fmla="*/ 1 w 5"/>
                  <a:gd name="T13" fmla="*/ 0 h 3"/>
                  <a:gd name="T14" fmla="*/ 2 w 5"/>
                  <a:gd name="T15" fmla="*/ 1 h 3"/>
                  <a:gd name="T16" fmla="*/ 3 w 5"/>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5" y="1"/>
                      <a:pt x="1" y="3"/>
                      <a:pt x="4" y="2"/>
                    </a:cubicBezTo>
                    <a:cubicBezTo>
                      <a:pt x="3" y="3"/>
                      <a:pt x="3" y="3"/>
                      <a:pt x="3" y="3"/>
                    </a:cubicBezTo>
                    <a:cubicBezTo>
                      <a:pt x="2" y="3"/>
                      <a:pt x="1" y="3"/>
                      <a:pt x="0" y="2"/>
                    </a:cubicBezTo>
                    <a:cubicBezTo>
                      <a:pt x="0" y="1"/>
                      <a:pt x="0" y="1"/>
                      <a:pt x="0" y="1"/>
                    </a:cubicBezTo>
                    <a:cubicBezTo>
                      <a:pt x="1" y="1"/>
                      <a:pt x="1" y="1"/>
                      <a:pt x="2" y="1"/>
                    </a:cubicBezTo>
                    <a:cubicBezTo>
                      <a:pt x="1" y="0"/>
                      <a:pt x="1" y="0"/>
                      <a:pt x="1" y="0"/>
                    </a:cubicBezTo>
                    <a:cubicBezTo>
                      <a:pt x="2" y="1"/>
                      <a:pt x="2" y="1"/>
                      <a:pt x="2"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8" name="Freeform 2432">
                <a:extLst>
                  <a:ext uri="{FF2B5EF4-FFF2-40B4-BE49-F238E27FC236}">
                    <a16:creationId xmlns:a16="http://schemas.microsoft.com/office/drawing/2014/main" id="{9936C666-D69A-4847-8A35-D11175B9961E}"/>
                  </a:ext>
                </a:extLst>
              </p:cNvPr>
              <p:cNvSpPr/>
              <p:nvPr/>
            </p:nvSpPr>
            <p:spPr bwMode="auto">
              <a:xfrm>
                <a:off x="3196" y="230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9" name="Freeform 2433">
                <a:extLst>
                  <a:ext uri="{FF2B5EF4-FFF2-40B4-BE49-F238E27FC236}">
                    <a16:creationId xmlns:a16="http://schemas.microsoft.com/office/drawing/2014/main" id="{80DB0F0F-9AD5-4A62-B4BB-3749EB85AEAF}"/>
                  </a:ext>
                </a:extLst>
              </p:cNvPr>
              <p:cNvSpPr/>
              <p:nvPr/>
            </p:nvSpPr>
            <p:spPr bwMode="auto">
              <a:xfrm flipH="1">
                <a:off x="3231" y="2308"/>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0" name="Freeform 2434">
                <a:extLst>
                  <a:ext uri="{FF2B5EF4-FFF2-40B4-BE49-F238E27FC236}">
                    <a16:creationId xmlns:a16="http://schemas.microsoft.com/office/drawing/2014/main" id="{45BC7237-004D-44AE-A5D9-FE993E378BFA}"/>
                  </a:ext>
                </a:extLst>
              </p:cNvPr>
              <p:cNvSpPr/>
              <p:nvPr/>
            </p:nvSpPr>
            <p:spPr bwMode="auto">
              <a:xfrm>
                <a:off x="2352" y="2308"/>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1" name="Freeform 2435">
                <a:extLst>
                  <a:ext uri="{FF2B5EF4-FFF2-40B4-BE49-F238E27FC236}">
                    <a16:creationId xmlns:a16="http://schemas.microsoft.com/office/drawing/2014/main" id="{2F4DEB35-91A8-4DD3-AD5B-BEEE5E76482E}"/>
                  </a:ext>
                </a:extLst>
              </p:cNvPr>
              <p:cNvSpPr/>
              <p:nvPr/>
            </p:nvSpPr>
            <p:spPr bwMode="auto">
              <a:xfrm>
                <a:off x="2597" y="2308"/>
                <a:ext cx="8" cy="5"/>
              </a:xfrm>
              <a:custGeom>
                <a:gdLst>
                  <a:gd name="T0" fmla="*/ 1 w 3"/>
                  <a:gd name="T1" fmla="*/ 0 h 2"/>
                  <a:gd name="T2" fmla="*/ 3 w 3"/>
                  <a:gd name="T3" fmla="*/ 0 h 2"/>
                  <a:gd name="T4" fmla="*/ 3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3" y="0"/>
                      <a:pt x="3" y="0"/>
                      <a:pt x="3" y="0"/>
                    </a:cubicBezTo>
                    <a:cubicBezTo>
                      <a:pt x="3" y="1"/>
                      <a:pt x="3" y="1"/>
                      <a:pt x="3" y="1"/>
                    </a:cubicBezTo>
                    <a:cubicBezTo>
                      <a:pt x="2" y="0"/>
                      <a:pt x="1"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2" name="Freeform 2436">
                <a:extLst>
                  <a:ext uri="{FF2B5EF4-FFF2-40B4-BE49-F238E27FC236}">
                    <a16:creationId xmlns:a16="http://schemas.microsoft.com/office/drawing/2014/main" id="{4CCFC1A6-510A-4EEF-8C1A-AA99BDF6D351}"/>
                  </a:ext>
                </a:extLst>
              </p:cNvPr>
              <p:cNvSpPr/>
              <p:nvPr/>
            </p:nvSpPr>
            <p:spPr bwMode="auto">
              <a:xfrm>
                <a:off x="2616" y="2308"/>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0"/>
                      <a:pt x="2"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3" name="Freeform 2437">
                <a:extLst>
                  <a:ext uri="{FF2B5EF4-FFF2-40B4-BE49-F238E27FC236}">
                    <a16:creationId xmlns:a16="http://schemas.microsoft.com/office/drawing/2014/main" id="{EBA71A83-BA2A-4F8D-9CEA-1D425DCBB076}"/>
                  </a:ext>
                </a:extLst>
              </p:cNvPr>
              <p:cNvSpPr/>
              <p:nvPr/>
            </p:nvSpPr>
            <p:spPr bwMode="auto">
              <a:xfrm>
                <a:off x="2656" y="2308"/>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4" name="Freeform 2438">
                <a:extLst>
                  <a:ext uri="{FF2B5EF4-FFF2-40B4-BE49-F238E27FC236}">
                    <a16:creationId xmlns:a16="http://schemas.microsoft.com/office/drawing/2014/main" id="{E7982D5A-4C3B-4034-A600-FD07B865E5A2}"/>
                  </a:ext>
                </a:extLst>
              </p:cNvPr>
              <p:cNvSpPr/>
              <p:nvPr/>
            </p:nvSpPr>
            <p:spPr bwMode="auto">
              <a:xfrm>
                <a:off x="2365" y="2308"/>
                <a:ext cx="13" cy="11"/>
              </a:xfrm>
              <a:custGeom>
                <a:gdLst>
                  <a:gd name="T0" fmla="*/ 5 w 5"/>
                  <a:gd name="T1" fmla="*/ 3 h 4"/>
                  <a:gd name="T2" fmla="*/ 0 w 5"/>
                  <a:gd name="T3" fmla="*/ 2 h 4"/>
                  <a:gd name="T4" fmla="*/ 5 w 5"/>
                  <a:gd name="T5" fmla="*/ 1 h 4"/>
                  <a:gd name="T6" fmla="*/ 5 w 5"/>
                  <a:gd name="T7" fmla="*/ 3 h 4"/>
                </a:gdLst>
                <a:cxnLst>
                  <a:cxn ang="0">
                    <a:pos x="T0" y="T1"/>
                  </a:cxn>
                  <a:cxn ang="0">
                    <a:pos x="T2" y="T3"/>
                  </a:cxn>
                  <a:cxn ang="0">
                    <a:pos x="T4" y="T5"/>
                  </a:cxn>
                  <a:cxn ang="0">
                    <a:pos x="T6" y="T7"/>
                  </a:cxn>
                </a:cxnLst>
                <a:rect l="0" t="0" r="r" b="b"/>
                <a:pathLst>
                  <a:path w="5" h="4">
                    <a:moveTo>
                      <a:pt x="5" y="3"/>
                    </a:moveTo>
                    <a:cubicBezTo>
                      <a:pt x="3" y="4"/>
                      <a:pt x="1" y="2"/>
                      <a:pt x="0" y="2"/>
                    </a:cubicBezTo>
                    <a:cubicBezTo>
                      <a:pt x="1" y="0"/>
                      <a:pt x="4" y="1"/>
                      <a:pt x="5" y="1"/>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5" name="Freeform 2439">
                <a:extLst>
                  <a:ext uri="{FF2B5EF4-FFF2-40B4-BE49-F238E27FC236}">
                    <a16:creationId xmlns:a16="http://schemas.microsoft.com/office/drawing/2014/main" id="{F7FEF4BA-F365-4241-8741-8F8DEAEA24C2}"/>
                  </a:ext>
                </a:extLst>
              </p:cNvPr>
              <p:cNvSpPr/>
              <p:nvPr/>
            </p:nvSpPr>
            <p:spPr bwMode="auto">
              <a:xfrm>
                <a:off x="2827" y="231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6" name="Freeform 2440">
                <a:extLst>
                  <a:ext uri="{FF2B5EF4-FFF2-40B4-BE49-F238E27FC236}">
                    <a16:creationId xmlns:a16="http://schemas.microsoft.com/office/drawing/2014/main" id="{846E06B2-0180-4D1B-8A8E-BDA21192D58B}"/>
                  </a:ext>
                </a:extLst>
              </p:cNvPr>
              <p:cNvSpPr/>
              <p:nvPr/>
            </p:nvSpPr>
            <p:spPr bwMode="auto">
              <a:xfrm>
                <a:off x="2955" y="2310"/>
                <a:ext cx="80" cy="27"/>
              </a:xfrm>
              <a:custGeom>
                <a:gdLst>
                  <a:gd name="T0" fmla="*/ 29 w 30"/>
                  <a:gd name="T1" fmla="*/ 1 h 10"/>
                  <a:gd name="T2" fmla="*/ 26 w 30"/>
                  <a:gd name="T3" fmla="*/ 2 h 10"/>
                  <a:gd name="T4" fmla="*/ 28 w 30"/>
                  <a:gd name="T5" fmla="*/ 2 h 10"/>
                  <a:gd name="T6" fmla="*/ 27 w 30"/>
                  <a:gd name="T7" fmla="*/ 3 h 10"/>
                  <a:gd name="T8" fmla="*/ 28 w 30"/>
                  <a:gd name="T9" fmla="*/ 3 h 10"/>
                  <a:gd name="T10" fmla="*/ 23 w 30"/>
                  <a:gd name="T11" fmla="*/ 4 h 10"/>
                  <a:gd name="T12" fmla="*/ 21 w 30"/>
                  <a:gd name="T13" fmla="*/ 4 h 10"/>
                  <a:gd name="T14" fmla="*/ 23 w 30"/>
                  <a:gd name="T15" fmla="*/ 5 h 10"/>
                  <a:gd name="T16" fmla="*/ 21 w 30"/>
                  <a:gd name="T17" fmla="*/ 4 h 10"/>
                  <a:gd name="T18" fmla="*/ 16 w 30"/>
                  <a:gd name="T19" fmla="*/ 6 h 10"/>
                  <a:gd name="T20" fmla="*/ 14 w 30"/>
                  <a:gd name="T21" fmla="*/ 7 h 10"/>
                  <a:gd name="T22" fmla="*/ 13 w 30"/>
                  <a:gd name="T23" fmla="*/ 7 h 10"/>
                  <a:gd name="T24" fmla="*/ 14 w 30"/>
                  <a:gd name="T25" fmla="*/ 6 h 10"/>
                  <a:gd name="T26" fmla="*/ 12 w 30"/>
                  <a:gd name="T27" fmla="*/ 6 h 10"/>
                  <a:gd name="T28" fmla="*/ 12 w 30"/>
                  <a:gd name="T29" fmla="*/ 6 h 10"/>
                  <a:gd name="T30" fmla="*/ 10 w 30"/>
                  <a:gd name="T31" fmla="*/ 6 h 10"/>
                  <a:gd name="T32" fmla="*/ 11 w 30"/>
                  <a:gd name="T33" fmla="*/ 7 h 10"/>
                  <a:gd name="T34" fmla="*/ 0 w 30"/>
                  <a:gd name="T35" fmla="*/ 9 h 10"/>
                  <a:gd name="T36" fmla="*/ 0 w 30"/>
                  <a:gd name="T37" fmla="*/ 8 h 10"/>
                  <a:gd name="T38" fmla="*/ 3 w 30"/>
                  <a:gd name="T39" fmla="*/ 6 h 10"/>
                  <a:gd name="T40" fmla="*/ 5 w 30"/>
                  <a:gd name="T41" fmla="*/ 5 h 10"/>
                  <a:gd name="T42" fmla="*/ 5 w 30"/>
                  <a:gd name="T43" fmla="*/ 7 h 10"/>
                  <a:gd name="T44" fmla="*/ 11 w 30"/>
                  <a:gd name="T45" fmla="*/ 7 h 10"/>
                  <a:gd name="T46" fmla="*/ 9 w 30"/>
                  <a:gd name="T47" fmla="*/ 6 h 10"/>
                  <a:gd name="T48" fmla="*/ 12 w 30"/>
                  <a:gd name="T49" fmla="*/ 4 h 10"/>
                  <a:gd name="T50" fmla="*/ 14 w 30"/>
                  <a:gd name="T51" fmla="*/ 3 h 10"/>
                  <a:gd name="T52" fmla="*/ 18 w 30"/>
                  <a:gd name="T53" fmla="*/ 4 h 10"/>
                  <a:gd name="T54" fmla="*/ 20 w 30"/>
                  <a:gd name="T55" fmla="*/ 4 h 10"/>
                  <a:gd name="T56" fmla="*/ 21 w 30"/>
                  <a:gd name="T57" fmla="*/ 4 h 10"/>
                  <a:gd name="T58" fmla="*/ 21 w 30"/>
                  <a:gd name="T59" fmla="*/ 2 h 10"/>
                  <a:gd name="T60" fmla="*/ 26 w 30"/>
                  <a:gd name="T61" fmla="*/ 2 h 10"/>
                  <a:gd name="T62" fmla="*/ 25 w 30"/>
                  <a:gd name="T63" fmla="*/ 2 h 10"/>
                  <a:gd name="T64" fmla="*/ 28 w 30"/>
                  <a:gd name="T65" fmla="*/ 0 h 10"/>
                  <a:gd name="T66" fmla="*/ 30 w 30"/>
                  <a:gd name="T67" fmla="*/ 0 h 10"/>
                  <a:gd name="T68" fmla="*/ 29 w 30"/>
                  <a:gd name="T6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0">
                    <a:moveTo>
                      <a:pt x="29" y="1"/>
                    </a:moveTo>
                    <a:cubicBezTo>
                      <a:pt x="28" y="0"/>
                      <a:pt x="26" y="1"/>
                      <a:pt x="26" y="2"/>
                    </a:cubicBezTo>
                    <a:cubicBezTo>
                      <a:pt x="28" y="2"/>
                      <a:pt x="28" y="2"/>
                      <a:pt x="28" y="2"/>
                    </a:cubicBezTo>
                    <a:cubicBezTo>
                      <a:pt x="28" y="2"/>
                      <a:pt x="27" y="2"/>
                      <a:pt x="27" y="3"/>
                    </a:cubicBezTo>
                    <a:cubicBezTo>
                      <a:pt x="28" y="3"/>
                      <a:pt x="28" y="3"/>
                      <a:pt x="28" y="3"/>
                    </a:cubicBezTo>
                    <a:cubicBezTo>
                      <a:pt x="26" y="4"/>
                      <a:pt x="25" y="3"/>
                      <a:pt x="23" y="4"/>
                    </a:cubicBezTo>
                    <a:cubicBezTo>
                      <a:pt x="22" y="5"/>
                      <a:pt x="22" y="4"/>
                      <a:pt x="21" y="4"/>
                    </a:cubicBezTo>
                    <a:cubicBezTo>
                      <a:pt x="23" y="5"/>
                      <a:pt x="23" y="5"/>
                      <a:pt x="23" y="5"/>
                    </a:cubicBezTo>
                    <a:cubicBezTo>
                      <a:pt x="23" y="6"/>
                      <a:pt x="22" y="5"/>
                      <a:pt x="21" y="4"/>
                    </a:cubicBezTo>
                    <a:cubicBezTo>
                      <a:pt x="20" y="5"/>
                      <a:pt x="18" y="7"/>
                      <a:pt x="16" y="6"/>
                    </a:cubicBezTo>
                    <a:cubicBezTo>
                      <a:pt x="15" y="6"/>
                      <a:pt x="14" y="7"/>
                      <a:pt x="14" y="7"/>
                    </a:cubicBezTo>
                    <a:cubicBezTo>
                      <a:pt x="13" y="7"/>
                      <a:pt x="13" y="7"/>
                      <a:pt x="13" y="7"/>
                    </a:cubicBezTo>
                    <a:cubicBezTo>
                      <a:pt x="14" y="6"/>
                      <a:pt x="14" y="6"/>
                      <a:pt x="14" y="6"/>
                    </a:cubicBezTo>
                    <a:cubicBezTo>
                      <a:pt x="12" y="6"/>
                      <a:pt x="12" y="6"/>
                      <a:pt x="12" y="6"/>
                    </a:cubicBezTo>
                    <a:cubicBezTo>
                      <a:pt x="12" y="6"/>
                      <a:pt x="12" y="6"/>
                      <a:pt x="12" y="6"/>
                    </a:cubicBezTo>
                    <a:cubicBezTo>
                      <a:pt x="12" y="6"/>
                      <a:pt x="11" y="6"/>
                      <a:pt x="10" y="6"/>
                    </a:cubicBezTo>
                    <a:cubicBezTo>
                      <a:pt x="10" y="7"/>
                      <a:pt x="11" y="7"/>
                      <a:pt x="11" y="7"/>
                    </a:cubicBezTo>
                    <a:cubicBezTo>
                      <a:pt x="8" y="9"/>
                      <a:pt x="4" y="6"/>
                      <a:pt x="0" y="9"/>
                    </a:cubicBezTo>
                    <a:cubicBezTo>
                      <a:pt x="0" y="8"/>
                      <a:pt x="0" y="8"/>
                      <a:pt x="0" y="8"/>
                    </a:cubicBezTo>
                    <a:cubicBezTo>
                      <a:pt x="3" y="6"/>
                      <a:pt x="3" y="6"/>
                      <a:pt x="3" y="6"/>
                    </a:cubicBezTo>
                    <a:cubicBezTo>
                      <a:pt x="4" y="7"/>
                      <a:pt x="4" y="5"/>
                      <a:pt x="5" y="5"/>
                    </a:cubicBezTo>
                    <a:cubicBezTo>
                      <a:pt x="4" y="6"/>
                      <a:pt x="4" y="6"/>
                      <a:pt x="5" y="7"/>
                    </a:cubicBezTo>
                    <a:cubicBezTo>
                      <a:pt x="8" y="3"/>
                      <a:pt x="8" y="10"/>
                      <a:pt x="11" y="7"/>
                    </a:cubicBezTo>
                    <a:cubicBezTo>
                      <a:pt x="9" y="6"/>
                      <a:pt x="9" y="6"/>
                      <a:pt x="9" y="6"/>
                    </a:cubicBezTo>
                    <a:cubicBezTo>
                      <a:pt x="9" y="4"/>
                      <a:pt x="11" y="5"/>
                      <a:pt x="12" y="4"/>
                    </a:cubicBezTo>
                    <a:cubicBezTo>
                      <a:pt x="13" y="4"/>
                      <a:pt x="14" y="5"/>
                      <a:pt x="14" y="3"/>
                    </a:cubicBezTo>
                    <a:cubicBezTo>
                      <a:pt x="14" y="5"/>
                      <a:pt x="17" y="4"/>
                      <a:pt x="18" y="4"/>
                    </a:cubicBezTo>
                    <a:cubicBezTo>
                      <a:pt x="20" y="4"/>
                      <a:pt x="20" y="4"/>
                      <a:pt x="20" y="4"/>
                    </a:cubicBezTo>
                    <a:cubicBezTo>
                      <a:pt x="20" y="3"/>
                      <a:pt x="21" y="4"/>
                      <a:pt x="21" y="4"/>
                    </a:cubicBezTo>
                    <a:cubicBezTo>
                      <a:pt x="21" y="2"/>
                      <a:pt x="21" y="2"/>
                      <a:pt x="21" y="2"/>
                    </a:cubicBezTo>
                    <a:cubicBezTo>
                      <a:pt x="23" y="3"/>
                      <a:pt x="25" y="4"/>
                      <a:pt x="26" y="2"/>
                    </a:cubicBezTo>
                    <a:cubicBezTo>
                      <a:pt x="26" y="2"/>
                      <a:pt x="26" y="2"/>
                      <a:pt x="25" y="2"/>
                    </a:cubicBezTo>
                    <a:cubicBezTo>
                      <a:pt x="25" y="1"/>
                      <a:pt x="27" y="0"/>
                      <a:pt x="28" y="0"/>
                    </a:cubicBezTo>
                    <a:cubicBezTo>
                      <a:pt x="30" y="0"/>
                      <a:pt x="30" y="0"/>
                      <a:pt x="30" y="0"/>
                    </a:cubicBezTo>
                    <a:lnTo>
                      <a:pt x="2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7" name="Freeform 2441">
                <a:extLst>
                  <a:ext uri="{FF2B5EF4-FFF2-40B4-BE49-F238E27FC236}">
                    <a16:creationId xmlns:a16="http://schemas.microsoft.com/office/drawing/2014/main" id="{60A94E18-B126-4641-B50E-42B43185B9BC}"/>
                  </a:ext>
                </a:extLst>
              </p:cNvPr>
              <p:cNvSpPr/>
              <p:nvPr/>
            </p:nvSpPr>
            <p:spPr bwMode="auto">
              <a:xfrm>
                <a:off x="2581" y="2310"/>
                <a:ext cx="6" cy="3"/>
              </a:xfrm>
              <a:custGeom>
                <a:gdLst>
                  <a:gd name="T0" fmla="*/ 0 w 6"/>
                  <a:gd name="T1" fmla="*/ 3 h 3"/>
                  <a:gd name="T2" fmla="*/ 6 w 6"/>
                  <a:gd name="T3" fmla="*/ 0 h 3"/>
                  <a:gd name="T4" fmla="*/ 3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8" name="Freeform 2442">
                <a:extLst>
                  <a:ext uri="{FF2B5EF4-FFF2-40B4-BE49-F238E27FC236}">
                    <a16:creationId xmlns:a16="http://schemas.microsoft.com/office/drawing/2014/main" id="{C408FA6C-B12F-4C06-B8B8-B0502F5E000C}"/>
                  </a:ext>
                </a:extLst>
              </p:cNvPr>
              <p:cNvSpPr/>
              <p:nvPr/>
            </p:nvSpPr>
            <p:spPr bwMode="auto">
              <a:xfrm>
                <a:off x="2894" y="2310"/>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9" name="Freeform 2443">
                <a:extLst>
                  <a:ext uri="{FF2B5EF4-FFF2-40B4-BE49-F238E27FC236}">
                    <a16:creationId xmlns:a16="http://schemas.microsoft.com/office/drawing/2014/main" id="{E08FC2A3-5010-41B0-8C4C-0BBB448656E0}"/>
                  </a:ext>
                </a:extLst>
              </p:cNvPr>
              <p:cNvSpPr/>
              <p:nvPr/>
            </p:nvSpPr>
            <p:spPr bwMode="auto">
              <a:xfrm>
                <a:off x="2416" y="231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0" name="Freeform 2444">
                <a:extLst>
                  <a:ext uri="{FF2B5EF4-FFF2-40B4-BE49-F238E27FC236}">
                    <a16:creationId xmlns:a16="http://schemas.microsoft.com/office/drawing/2014/main" id="{43432901-E0CC-4D67-944F-FC280A442CA9}"/>
                  </a:ext>
                </a:extLst>
              </p:cNvPr>
              <p:cNvSpPr/>
              <p:nvPr/>
            </p:nvSpPr>
            <p:spPr bwMode="auto">
              <a:xfrm>
                <a:off x="2656" y="2310"/>
                <a:ext cx="5" cy="3"/>
              </a:xfrm>
              <a:custGeom>
                <a:gdLst>
                  <a:gd name="T0" fmla="*/ 1 w 2"/>
                  <a:gd name="T1" fmla="*/ 1 h 1"/>
                  <a:gd name="T2" fmla="*/ 2 w 2"/>
                  <a:gd name="T3" fmla="*/ 1 h 1"/>
                  <a:gd name="T4" fmla="*/ 1 w 2"/>
                  <a:gd name="T5" fmla="*/ 1 h 1"/>
                  <a:gd name="T6" fmla="*/ 0 w 2"/>
                  <a:gd name="T7" fmla="*/ 1 h 1"/>
                  <a:gd name="T8" fmla="*/ 0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2" y="1"/>
                    </a:cubicBezTo>
                    <a:cubicBezTo>
                      <a:pt x="2" y="1"/>
                      <a:pt x="2"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1" name="Freeform 2445">
                <a:extLst>
                  <a:ext uri="{FF2B5EF4-FFF2-40B4-BE49-F238E27FC236}">
                    <a16:creationId xmlns:a16="http://schemas.microsoft.com/office/drawing/2014/main" id="{E74D658B-22DA-4333-AAC7-FD300A4F8F82}"/>
                  </a:ext>
                </a:extLst>
              </p:cNvPr>
              <p:cNvSpPr/>
              <p:nvPr/>
            </p:nvSpPr>
            <p:spPr bwMode="auto">
              <a:xfrm>
                <a:off x="2899" y="231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2" name="Freeform 2446">
                <a:extLst>
                  <a:ext uri="{FF2B5EF4-FFF2-40B4-BE49-F238E27FC236}">
                    <a16:creationId xmlns:a16="http://schemas.microsoft.com/office/drawing/2014/main" id="{470BAB7E-1896-464F-B6A2-0F58C4488D28}"/>
                  </a:ext>
                </a:extLst>
              </p:cNvPr>
              <p:cNvSpPr/>
              <p:nvPr/>
            </p:nvSpPr>
            <p:spPr bwMode="auto">
              <a:xfrm>
                <a:off x="3166" y="231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3" name="Freeform 2447">
                <a:extLst>
                  <a:ext uri="{FF2B5EF4-FFF2-40B4-BE49-F238E27FC236}">
                    <a16:creationId xmlns:a16="http://schemas.microsoft.com/office/drawing/2014/main" id="{9C9741A7-DE8D-4DF7-9190-E1A219D86215}"/>
                  </a:ext>
                </a:extLst>
              </p:cNvPr>
              <p:cNvSpPr/>
              <p:nvPr/>
            </p:nvSpPr>
            <p:spPr bwMode="auto">
              <a:xfrm flipH="1">
                <a:off x="3231" y="231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4" name="Freeform 2448">
                <a:extLst>
                  <a:ext uri="{FF2B5EF4-FFF2-40B4-BE49-F238E27FC236}">
                    <a16:creationId xmlns:a16="http://schemas.microsoft.com/office/drawing/2014/main" id="{CF3E8611-45D3-4902-813D-CA97E21C91E4}"/>
                  </a:ext>
                </a:extLst>
              </p:cNvPr>
              <p:cNvSpPr/>
              <p:nvPr/>
            </p:nvSpPr>
            <p:spPr bwMode="auto">
              <a:xfrm>
                <a:off x="2568" y="23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5" name="Freeform 2449">
                <a:extLst>
                  <a:ext uri="{FF2B5EF4-FFF2-40B4-BE49-F238E27FC236}">
                    <a16:creationId xmlns:a16="http://schemas.microsoft.com/office/drawing/2014/main" id="{9ED878B3-1339-4CFE-9A59-C6BB17BB51BB}"/>
                  </a:ext>
                </a:extLst>
              </p:cNvPr>
              <p:cNvSpPr/>
              <p:nvPr/>
            </p:nvSpPr>
            <p:spPr bwMode="auto">
              <a:xfrm>
                <a:off x="2563" y="2313"/>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6" name="Freeform 2450">
                <a:extLst>
                  <a:ext uri="{FF2B5EF4-FFF2-40B4-BE49-F238E27FC236}">
                    <a16:creationId xmlns:a16="http://schemas.microsoft.com/office/drawing/2014/main" id="{85192375-F0E2-4726-BBA7-CAD9CF1FD451}"/>
                  </a:ext>
                </a:extLst>
              </p:cNvPr>
              <p:cNvSpPr/>
              <p:nvPr/>
            </p:nvSpPr>
            <p:spPr bwMode="auto">
              <a:xfrm>
                <a:off x="2547" y="2313"/>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7" name="Freeform 2451">
                <a:extLst>
                  <a:ext uri="{FF2B5EF4-FFF2-40B4-BE49-F238E27FC236}">
                    <a16:creationId xmlns:a16="http://schemas.microsoft.com/office/drawing/2014/main" id="{62FE8DF1-809A-4D3E-8289-67D8BE4ED6CF}"/>
                  </a:ext>
                </a:extLst>
              </p:cNvPr>
              <p:cNvSpPr/>
              <p:nvPr/>
            </p:nvSpPr>
            <p:spPr bwMode="auto">
              <a:xfrm>
                <a:off x="2536" y="2313"/>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8" name="Freeform 2452">
                <a:extLst>
                  <a:ext uri="{FF2B5EF4-FFF2-40B4-BE49-F238E27FC236}">
                    <a16:creationId xmlns:a16="http://schemas.microsoft.com/office/drawing/2014/main" id="{863B18BE-9F49-499A-905B-0ADE4C857A5D}"/>
                  </a:ext>
                </a:extLst>
              </p:cNvPr>
              <p:cNvSpPr/>
              <p:nvPr/>
            </p:nvSpPr>
            <p:spPr bwMode="auto">
              <a:xfrm>
                <a:off x="3014" y="2313"/>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9" name="Freeform 2453">
                <a:extLst>
                  <a:ext uri="{FF2B5EF4-FFF2-40B4-BE49-F238E27FC236}">
                    <a16:creationId xmlns:a16="http://schemas.microsoft.com/office/drawing/2014/main" id="{45F626E7-75DE-494A-A8C4-46332DDDBC7E}"/>
                  </a:ext>
                </a:extLst>
              </p:cNvPr>
              <p:cNvSpPr/>
              <p:nvPr/>
            </p:nvSpPr>
            <p:spPr bwMode="auto">
              <a:xfrm>
                <a:off x="3070" y="23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0" name="Freeform 2454">
                <a:extLst>
                  <a:ext uri="{FF2B5EF4-FFF2-40B4-BE49-F238E27FC236}">
                    <a16:creationId xmlns:a16="http://schemas.microsoft.com/office/drawing/2014/main" id="{DA90D2A6-ABAD-40A6-A185-66735DFDCB4B}"/>
                  </a:ext>
                </a:extLst>
              </p:cNvPr>
              <p:cNvSpPr/>
              <p:nvPr/>
            </p:nvSpPr>
            <p:spPr bwMode="auto">
              <a:xfrm>
                <a:off x="2322" y="2316"/>
                <a:ext cx="8" cy="5"/>
              </a:xfrm>
              <a:custGeom>
                <a:gdLst>
                  <a:gd name="T0" fmla="*/ 3 w 3"/>
                  <a:gd name="T1" fmla="*/ 1 h 2"/>
                  <a:gd name="T2" fmla="*/ 2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2" y="2"/>
                    </a:cubicBezTo>
                    <a:cubicBezTo>
                      <a:pt x="1" y="2"/>
                      <a:pt x="1" y="2"/>
                      <a:pt x="1" y="2"/>
                    </a:cubicBezTo>
                    <a:cubicBezTo>
                      <a:pt x="0" y="1"/>
                      <a:pt x="2" y="1"/>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1" name="Freeform 2455">
                <a:extLst>
                  <a:ext uri="{FF2B5EF4-FFF2-40B4-BE49-F238E27FC236}">
                    <a16:creationId xmlns:a16="http://schemas.microsoft.com/office/drawing/2014/main" id="{A4274F3D-317E-47BE-8A84-46B9AAFF154A}"/>
                  </a:ext>
                </a:extLst>
              </p:cNvPr>
              <p:cNvSpPr/>
              <p:nvPr/>
            </p:nvSpPr>
            <p:spPr bwMode="auto">
              <a:xfrm>
                <a:off x="2520" y="2316"/>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0"/>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2" name="Rectangle 2456">
                <a:extLst>
                  <a:ext uri="{FF2B5EF4-FFF2-40B4-BE49-F238E27FC236}">
                    <a16:creationId xmlns:a16="http://schemas.microsoft.com/office/drawing/2014/main" id="{35A99D94-AA3B-4C22-B24F-08AE2862885C}"/>
                  </a:ext>
                </a:extLst>
              </p:cNvPr>
              <p:cNvSpPr>
                <a:spLocks noChangeArrowheads="1"/>
              </p:cNvSpPr>
              <p:nvPr/>
            </p:nvSpPr>
            <p:spPr bwMode="auto">
              <a:xfrm>
                <a:off x="2832" y="231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3" name="Freeform 2457">
                <a:extLst>
                  <a:ext uri="{FF2B5EF4-FFF2-40B4-BE49-F238E27FC236}">
                    <a16:creationId xmlns:a16="http://schemas.microsoft.com/office/drawing/2014/main" id="{509C9810-3A8C-4E04-8D0B-B23CA1088556}"/>
                  </a:ext>
                </a:extLst>
              </p:cNvPr>
              <p:cNvSpPr/>
              <p:nvPr/>
            </p:nvSpPr>
            <p:spPr bwMode="auto">
              <a:xfrm>
                <a:off x="3041" y="231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4" name="Freeform 2458">
                <a:extLst>
                  <a:ext uri="{FF2B5EF4-FFF2-40B4-BE49-F238E27FC236}">
                    <a16:creationId xmlns:a16="http://schemas.microsoft.com/office/drawing/2014/main" id="{5FBEA373-3CF9-4A4C-A77B-31F2105C6162}"/>
                  </a:ext>
                </a:extLst>
              </p:cNvPr>
              <p:cNvSpPr/>
              <p:nvPr/>
            </p:nvSpPr>
            <p:spPr bwMode="auto">
              <a:xfrm>
                <a:off x="3797" y="2316"/>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5" name="Freeform 2459">
                <a:extLst>
                  <a:ext uri="{FF2B5EF4-FFF2-40B4-BE49-F238E27FC236}">
                    <a16:creationId xmlns:a16="http://schemas.microsoft.com/office/drawing/2014/main" id="{EF461479-1286-4CA8-923B-A30E780422F9}"/>
                  </a:ext>
                </a:extLst>
              </p:cNvPr>
              <p:cNvSpPr/>
              <p:nvPr/>
            </p:nvSpPr>
            <p:spPr bwMode="auto">
              <a:xfrm>
                <a:off x="2517" y="2316"/>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6" name="Freeform 2460">
                <a:extLst>
                  <a:ext uri="{FF2B5EF4-FFF2-40B4-BE49-F238E27FC236}">
                    <a16:creationId xmlns:a16="http://schemas.microsoft.com/office/drawing/2014/main" id="{1A91B491-108A-4C25-BCE3-D18F2CD27825}"/>
                  </a:ext>
                </a:extLst>
              </p:cNvPr>
              <p:cNvSpPr/>
              <p:nvPr/>
            </p:nvSpPr>
            <p:spPr bwMode="auto">
              <a:xfrm>
                <a:off x="3046" y="2316"/>
                <a:ext cx="22" cy="5"/>
              </a:xfrm>
              <a:custGeom>
                <a:gdLst>
                  <a:gd name="T0" fmla="*/ 8 w 8"/>
                  <a:gd name="T1" fmla="*/ 0 h 2"/>
                  <a:gd name="T2" fmla="*/ 2 w 8"/>
                  <a:gd name="T3" fmla="*/ 1 h 2"/>
                  <a:gd name="T4" fmla="*/ 0 w 8"/>
                  <a:gd name="T5" fmla="*/ 2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1"/>
                    </a:cubicBezTo>
                    <a:cubicBezTo>
                      <a:pt x="1" y="1"/>
                      <a:pt x="1" y="2"/>
                      <a:pt x="0" y="2"/>
                    </a:cubicBezTo>
                    <a:cubicBezTo>
                      <a:pt x="2"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7" name="Freeform 2461">
                <a:extLst>
                  <a:ext uri="{FF2B5EF4-FFF2-40B4-BE49-F238E27FC236}">
                    <a16:creationId xmlns:a16="http://schemas.microsoft.com/office/drawing/2014/main" id="{DD3B0304-6700-41E9-A234-3D31150DCA14}"/>
                  </a:ext>
                </a:extLst>
              </p:cNvPr>
              <p:cNvSpPr/>
              <p:nvPr/>
            </p:nvSpPr>
            <p:spPr bwMode="auto">
              <a:xfrm>
                <a:off x="2504" y="2316"/>
                <a:ext cx="10" cy="3"/>
              </a:xfrm>
              <a:custGeom>
                <a:gdLst>
                  <a:gd name="T0" fmla="*/ 0 w 4"/>
                  <a:gd name="T1" fmla="*/ 1 h 1"/>
                  <a:gd name="T2" fmla="*/ 4 w 4"/>
                  <a:gd name="T3" fmla="*/ 1 h 1"/>
                  <a:gd name="T4" fmla="*/ 0 w 4"/>
                  <a:gd name="T5" fmla="*/ 1 h 1"/>
                </a:gdLst>
                <a:cxnLst>
                  <a:cxn ang="0">
                    <a:pos x="T0" y="T1"/>
                  </a:cxn>
                  <a:cxn ang="0">
                    <a:pos x="T2" y="T3"/>
                  </a:cxn>
                  <a:cxn ang="0">
                    <a:pos x="T4" y="T5"/>
                  </a:cxn>
                </a:cxnLst>
                <a:rect l="0" t="0" r="r" b="b"/>
                <a:pathLst>
                  <a:path w="4" h="1">
                    <a:moveTo>
                      <a:pt x="0" y="1"/>
                    </a:moveTo>
                    <a:cubicBezTo>
                      <a:pt x="1" y="0"/>
                      <a:pt x="3" y="1"/>
                      <a:pt x="4"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8" name="Freeform 2462">
                <a:extLst>
                  <a:ext uri="{FF2B5EF4-FFF2-40B4-BE49-F238E27FC236}">
                    <a16:creationId xmlns:a16="http://schemas.microsoft.com/office/drawing/2014/main" id="{D61C940C-36A8-42AA-815C-08C4063E77CC}"/>
                  </a:ext>
                </a:extLst>
              </p:cNvPr>
              <p:cNvSpPr/>
              <p:nvPr/>
            </p:nvSpPr>
            <p:spPr bwMode="auto">
              <a:xfrm>
                <a:off x="2776" y="2316"/>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9" name="Freeform 2463">
                <a:extLst>
                  <a:ext uri="{FF2B5EF4-FFF2-40B4-BE49-F238E27FC236}">
                    <a16:creationId xmlns:a16="http://schemas.microsoft.com/office/drawing/2014/main" id="{EF0379A1-F44F-44BF-A68E-DE2B403ACBAF}"/>
                  </a:ext>
                </a:extLst>
              </p:cNvPr>
              <p:cNvSpPr/>
              <p:nvPr/>
            </p:nvSpPr>
            <p:spPr bwMode="auto">
              <a:xfrm>
                <a:off x="2333" y="2319"/>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0" name="Freeform 2464">
                <a:extLst>
                  <a:ext uri="{FF2B5EF4-FFF2-40B4-BE49-F238E27FC236}">
                    <a16:creationId xmlns:a16="http://schemas.microsoft.com/office/drawing/2014/main" id="{C7873B3E-097A-44FD-A490-604508A83FE3}"/>
                  </a:ext>
                </a:extLst>
              </p:cNvPr>
              <p:cNvSpPr/>
              <p:nvPr/>
            </p:nvSpPr>
            <p:spPr bwMode="auto">
              <a:xfrm>
                <a:off x="2341" y="231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1" name="Freeform 2465">
                <a:extLst>
                  <a:ext uri="{FF2B5EF4-FFF2-40B4-BE49-F238E27FC236}">
                    <a16:creationId xmlns:a16="http://schemas.microsoft.com/office/drawing/2014/main" id="{0A13BC9D-E2DC-4C74-A187-4C81AAB43E37}"/>
                  </a:ext>
                </a:extLst>
              </p:cNvPr>
              <p:cNvSpPr/>
              <p:nvPr/>
            </p:nvSpPr>
            <p:spPr bwMode="auto">
              <a:xfrm>
                <a:off x="2795" y="2319"/>
                <a:ext cx="16" cy="8"/>
              </a:xfrm>
              <a:custGeom>
                <a:gdLst>
                  <a:gd name="T0" fmla="*/ 6 w 6"/>
                  <a:gd name="T1" fmla="*/ 2 h 3"/>
                  <a:gd name="T2" fmla="*/ 0 w 6"/>
                  <a:gd name="T3" fmla="*/ 3 h 3"/>
                  <a:gd name="T4" fmla="*/ 2 w 6"/>
                  <a:gd name="T5" fmla="*/ 2 h 3"/>
                  <a:gd name="T6" fmla="*/ 1 w 6"/>
                  <a:gd name="T7" fmla="*/ 1 h 3"/>
                  <a:gd name="T8" fmla="*/ 4 w 6"/>
                  <a:gd name="T9" fmla="*/ 0 h 3"/>
                  <a:gd name="T10" fmla="*/ 6 w 6"/>
                  <a:gd name="T11" fmla="*/ 2 h 3"/>
                </a:gdLst>
                <a:cxnLst>
                  <a:cxn ang="0">
                    <a:pos x="T0" y="T1"/>
                  </a:cxn>
                  <a:cxn ang="0">
                    <a:pos x="T2" y="T3"/>
                  </a:cxn>
                  <a:cxn ang="0">
                    <a:pos x="T4" y="T5"/>
                  </a:cxn>
                  <a:cxn ang="0">
                    <a:pos x="T6" y="T7"/>
                  </a:cxn>
                  <a:cxn ang="0">
                    <a:pos x="T8" y="T9"/>
                  </a:cxn>
                  <a:cxn ang="0">
                    <a:pos x="T10" y="T11"/>
                  </a:cxn>
                </a:cxnLst>
                <a:rect l="0" t="0" r="r" b="b"/>
                <a:pathLst>
                  <a:path w="6" h="3">
                    <a:moveTo>
                      <a:pt x="6" y="2"/>
                    </a:moveTo>
                    <a:cubicBezTo>
                      <a:pt x="5" y="2"/>
                      <a:pt x="2" y="2"/>
                      <a:pt x="0" y="3"/>
                    </a:cubicBezTo>
                    <a:cubicBezTo>
                      <a:pt x="2" y="2"/>
                      <a:pt x="2" y="2"/>
                      <a:pt x="2" y="2"/>
                    </a:cubicBezTo>
                    <a:cubicBezTo>
                      <a:pt x="1" y="1"/>
                      <a:pt x="1" y="1"/>
                      <a:pt x="1" y="1"/>
                    </a:cubicBezTo>
                    <a:cubicBezTo>
                      <a:pt x="1" y="1"/>
                      <a:pt x="3" y="0"/>
                      <a:pt x="4" y="0"/>
                    </a:cubicBezTo>
                    <a:cubicBezTo>
                      <a:pt x="4" y="2"/>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2" name="Freeform 2466">
                <a:extLst>
                  <a:ext uri="{FF2B5EF4-FFF2-40B4-BE49-F238E27FC236}">
                    <a16:creationId xmlns:a16="http://schemas.microsoft.com/office/drawing/2014/main" id="{56BF72DF-77E2-4AEC-BFA6-065D99CE9C70}"/>
                  </a:ext>
                </a:extLst>
              </p:cNvPr>
              <p:cNvSpPr/>
              <p:nvPr/>
            </p:nvSpPr>
            <p:spPr bwMode="auto">
              <a:xfrm>
                <a:off x="2816" y="2319"/>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3" name="Freeform 2467">
                <a:extLst>
                  <a:ext uri="{FF2B5EF4-FFF2-40B4-BE49-F238E27FC236}">
                    <a16:creationId xmlns:a16="http://schemas.microsoft.com/office/drawing/2014/main" id="{3637C6B5-C3DE-434A-BE8E-59E499EC4155}"/>
                  </a:ext>
                </a:extLst>
              </p:cNvPr>
              <p:cNvSpPr/>
              <p:nvPr/>
            </p:nvSpPr>
            <p:spPr bwMode="auto">
              <a:xfrm>
                <a:off x="2974" y="2319"/>
                <a:ext cx="5" cy="2"/>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4" name="Freeform 2468">
                <a:extLst>
                  <a:ext uri="{FF2B5EF4-FFF2-40B4-BE49-F238E27FC236}">
                    <a16:creationId xmlns:a16="http://schemas.microsoft.com/office/drawing/2014/main" id="{77EF5902-31D0-45F0-8242-A48D006820EF}"/>
                  </a:ext>
                </a:extLst>
              </p:cNvPr>
              <p:cNvSpPr/>
              <p:nvPr/>
            </p:nvSpPr>
            <p:spPr bwMode="auto">
              <a:xfrm>
                <a:off x="2832" y="2319"/>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5" name="Freeform 2469">
                <a:extLst>
                  <a:ext uri="{FF2B5EF4-FFF2-40B4-BE49-F238E27FC236}">
                    <a16:creationId xmlns:a16="http://schemas.microsoft.com/office/drawing/2014/main" id="{BB559755-3D2E-4938-AB9E-5E00D8909A70}"/>
                  </a:ext>
                </a:extLst>
              </p:cNvPr>
              <p:cNvSpPr/>
              <p:nvPr/>
            </p:nvSpPr>
            <p:spPr bwMode="auto">
              <a:xfrm>
                <a:off x="2362" y="232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6" name="Freeform 2470">
                <a:extLst>
                  <a:ext uri="{FF2B5EF4-FFF2-40B4-BE49-F238E27FC236}">
                    <a16:creationId xmlns:a16="http://schemas.microsoft.com/office/drawing/2014/main" id="{0CC552FB-C7C0-49DA-8B7E-538808C4DB37}"/>
                  </a:ext>
                </a:extLst>
              </p:cNvPr>
              <p:cNvSpPr/>
              <p:nvPr/>
            </p:nvSpPr>
            <p:spPr bwMode="auto">
              <a:xfrm>
                <a:off x="2776" y="2321"/>
                <a:ext cx="14" cy="8"/>
              </a:xfrm>
              <a:custGeom>
                <a:gdLst>
                  <a:gd name="T0" fmla="*/ 3 w 5"/>
                  <a:gd name="T1" fmla="*/ 3 h 3"/>
                  <a:gd name="T2" fmla="*/ 3 w 5"/>
                  <a:gd name="T3" fmla="*/ 2 h 3"/>
                  <a:gd name="T4" fmla="*/ 2 w 5"/>
                  <a:gd name="T5" fmla="*/ 2 h 3"/>
                  <a:gd name="T6" fmla="*/ 2 w 5"/>
                  <a:gd name="T7" fmla="*/ 3 h 3"/>
                  <a:gd name="T8" fmla="*/ 1 w 5"/>
                  <a:gd name="T9" fmla="*/ 2 h 3"/>
                  <a:gd name="T10" fmla="*/ 1 w 5"/>
                  <a:gd name="T11" fmla="*/ 3 h 3"/>
                  <a:gd name="T12" fmla="*/ 0 w 5"/>
                  <a:gd name="T13" fmla="*/ 0 h 3"/>
                  <a:gd name="T14" fmla="*/ 1 w 5"/>
                  <a:gd name="T15" fmla="*/ 1 h 3"/>
                  <a:gd name="T16" fmla="*/ 1 w 5"/>
                  <a:gd name="T17" fmla="*/ 0 h 3"/>
                  <a:gd name="T18" fmla="*/ 3 w 5"/>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cubicBezTo>
                      <a:pt x="3" y="3"/>
                      <a:pt x="3" y="3"/>
                      <a:pt x="3" y="2"/>
                    </a:cubicBezTo>
                    <a:cubicBezTo>
                      <a:pt x="2" y="2"/>
                      <a:pt x="2" y="2"/>
                      <a:pt x="2" y="2"/>
                    </a:cubicBezTo>
                    <a:cubicBezTo>
                      <a:pt x="2" y="3"/>
                      <a:pt x="2" y="3"/>
                      <a:pt x="2" y="3"/>
                    </a:cubicBezTo>
                    <a:cubicBezTo>
                      <a:pt x="2" y="3"/>
                      <a:pt x="1" y="2"/>
                      <a:pt x="1" y="2"/>
                    </a:cubicBezTo>
                    <a:cubicBezTo>
                      <a:pt x="1" y="3"/>
                      <a:pt x="1" y="3"/>
                      <a:pt x="1" y="3"/>
                    </a:cubicBezTo>
                    <a:cubicBezTo>
                      <a:pt x="0" y="2"/>
                      <a:pt x="0" y="1"/>
                      <a:pt x="0" y="0"/>
                    </a:cubicBezTo>
                    <a:cubicBezTo>
                      <a:pt x="1" y="0"/>
                      <a:pt x="0" y="2"/>
                      <a:pt x="1" y="1"/>
                    </a:cubicBezTo>
                    <a:cubicBezTo>
                      <a:pt x="1" y="0"/>
                      <a:pt x="1" y="0"/>
                      <a:pt x="1" y="0"/>
                    </a:cubicBezTo>
                    <a:cubicBezTo>
                      <a:pt x="1" y="2"/>
                      <a:pt x="5" y="1"/>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7" name="Freeform 2471">
                <a:extLst>
                  <a:ext uri="{FF2B5EF4-FFF2-40B4-BE49-F238E27FC236}">
                    <a16:creationId xmlns:a16="http://schemas.microsoft.com/office/drawing/2014/main" id="{62D8D63D-2785-4E6E-944C-DCBB7F35EEA7}"/>
                  </a:ext>
                </a:extLst>
              </p:cNvPr>
              <p:cNvSpPr/>
              <p:nvPr/>
            </p:nvSpPr>
            <p:spPr bwMode="auto">
              <a:xfrm>
                <a:off x="2365" y="2321"/>
                <a:ext cx="8" cy="6"/>
              </a:xfrm>
              <a:custGeom>
                <a:gdLst>
                  <a:gd name="T0" fmla="*/ 3 w 3"/>
                  <a:gd name="T1" fmla="*/ 2 h 2"/>
                  <a:gd name="T2" fmla="*/ 0 w 3"/>
                  <a:gd name="T3" fmla="*/ 2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2" y="1"/>
                      <a:pt x="1" y="2"/>
                      <a:pt x="0" y="2"/>
                    </a:cubicBezTo>
                    <a:cubicBezTo>
                      <a:pt x="0" y="1"/>
                      <a:pt x="3" y="2"/>
                      <a:pt x="3"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8" name="Freeform 2472">
                <a:extLst>
                  <a:ext uri="{FF2B5EF4-FFF2-40B4-BE49-F238E27FC236}">
                    <a16:creationId xmlns:a16="http://schemas.microsoft.com/office/drawing/2014/main" id="{15F875B8-F647-4B37-8F6B-DD3F4E0F24C2}"/>
                  </a:ext>
                </a:extLst>
              </p:cNvPr>
              <p:cNvSpPr/>
              <p:nvPr/>
            </p:nvSpPr>
            <p:spPr bwMode="auto">
              <a:xfrm>
                <a:off x="3030" y="2321"/>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9" name="Freeform 2473">
                <a:extLst>
                  <a:ext uri="{FF2B5EF4-FFF2-40B4-BE49-F238E27FC236}">
                    <a16:creationId xmlns:a16="http://schemas.microsoft.com/office/drawing/2014/main" id="{AC19F5C9-D7CF-4BDB-ABBB-148F16B22194}"/>
                  </a:ext>
                </a:extLst>
              </p:cNvPr>
              <p:cNvSpPr/>
              <p:nvPr/>
            </p:nvSpPr>
            <p:spPr bwMode="auto">
              <a:xfrm>
                <a:off x="3792" y="2321"/>
                <a:ext cx="5" cy="6"/>
              </a:xfrm>
              <a:custGeom>
                <a:gdLst>
                  <a:gd name="T0" fmla="*/ 2 w 2"/>
                  <a:gd name="T1" fmla="*/ 1 h 2"/>
                  <a:gd name="T2" fmla="*/ 1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1" y="1"/>
                      <a:pt x="0" y="1"/>
                      <a:pt x="1" y="1"/>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0" name="Freeform 2474">
                <a:extLst>
                  <a:ext uri="{FF2B5EF4-FFF2-40B4-BE49-F238E27FC236}">
                    <a16:creationId xmlns:a16="http://schemas.microsoft.com/office/drawing/2014/main" id="{E1E4D6C4-D141-4339-A7C6-1574F0022AD1}"/>
                  </a:ext>
                </a:extLst>
              </p:cNvPr>
              <p:cNvSpPr/>
              <p:nvPr/>
            </p:nvSpPr>
            <p:spPr bwMode="auto">
              <a:xfrm>
                <a:off x="2560" y="2321"/>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0" y="1"/>
                      <a:pt x="0"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1" name="Freeform 2475">
                <a:extLst>
                  <a:ext uri="{FF2B5EF4-FFF2-40B4-BE49-F238E27FC236}">
                    <a16:creationId xmlns:a16="http://schemas.microsoft.com/office/drawing/2014/main" id="{044D4840-2F21-4774-B371-BE694DA2318B}"/>
                  </a:ext>
                </a:extLst>
              </p:cNvPr>
              <p:cNvSpPr/>
              <p:nvPr/>
            </p:nvSpPr>
            <p:spPr bwMode="auto">
              <a:xfrm>
                <a:off x="2322" y="2324"/>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2" name="Freeform 2476">
                <a:extLst>
                  <a:ext uri="{FF2B5EF4-FFF2-40B4-BE49-F238E27FC236}">
                    <a16:creationId xmlns:a16="http://schemas.microsoft.com/office/drawing/2014/main" id="{FA658E66-9839-4DED-AF36-0CF5D64C489F}"/>
                  </a:ext>
                </a:extLst>
              </p:cNvPr>
              <p:cNvSpPr/>
              <p:nvPr/>
            </p:nvSpPr>
            <p:spPr bwMode="auto">
              <a:xfrm>
                <a:off x="2333" y="2324"/>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3" name="Freeform 2477">
                <a:extLst>
                  <a:ext uri="{FF2B5EF4-FFF2-40B4-BE49-F238E27FC236}">
                    <a16:creationId xmlns:a16="http://schemas.microsoft.com/office/drawing/2014/main" id="{19E43C30-0FD8-4B5D-AFA5-30446B4B7CC1}"/>
                  </a:ext>
                </a:extLst>
              </p:cNvPr>
              <p:cNvSpPr/>
              <p:nvPr/>
            </p:nvSpPr>
            <p:spPr bwMode="auto">
              <a:xfrm>
                <a:off x="2921" y="2324"/>
                <a:ext cx="10"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2"/>
                      <a:pt x="1" y="1"/>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4" name="Freeform 2478">
                <a:extLst>
                  <a:ext uri="{FF2B5EF4-FFF2-40B4-BE49-F238E27FC236}">
                    <a16:creationId xmlns:a16="http://schemas.microsoft.com/office/drawing/2014/main" id="{87AA92AD-859D-484F-8C70-037CB3E8C15B}"/>
                  </a:ext>
                </a:extLst>
              </p:cNvPr>
              <p:cNvSpPr/>
              <p:nvPr/>
            </p:nvSpPr>
            <p:spPr bwMode="auto">
              <a:xfrm>
                <a:off x="2947" y="232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5" name="Freeform 2479">
                <a:extLst>
                  <a:ext uri="{FF2B5EF4-FFF2-40B4-BE49-F238E27FC236}">
                    <a16:creationId xmlns:a16="http://schemas.microsoft.com/office/drawing/2014/main" id="{A0A2986A-00AC-4723-B551-F1DED0C9DB33}"/>
                  </a:ext>
                </a:extLst>
              </p:cNvPr>
              <p:cNvSpPr/>
              <p:nvPr/>
            </p:nvSpPr>
            <p:spPr bwMode="auto">
              <a:xfrm>
                <a:off x="2533" y="2324"/>
                <a:ext cx="24" cy="5"/>
              </a:xfrm>
              <a:custGeom>
                <a:gdLst>
                  <a:gd name="T0" fmla="*/ 9 w 9"/>
                  <a:gd name="T1" fmla="*/ 1 h 2"/>
                  <a:gd name="T2" fmla="*/ 0 w 9"/>
                  <a:gd name="T3" fmla="*/ 2 h 2"/>
                  <a:gd name="T4" fmla="*/ 0 w 9"/>
                  <a:gd name="T5" fmla="*/ 1 h 2"/>
                  <a:gd name="T6" fmla="*/ 9 w 9"/>
                  <a:gd name="T7" fmla="*/ 1 h 2"/>
                </a:gdLst>
                <a:cxnLst>
                  <a:cxn ang="0">
                    <a:pos x="T0" y="T1"/>
                  </a:cxn>
                  <a:cxn ang="0">
                    <a:pos x="T2" y="T3"/>
                  </a:cxn>
                  <a:cxn ang="0">
                    <a:pos x="T4" y="T5"/>
                  </a:cxn>
                  <a:cxn ang="0">
                    <a:pos x="T6" y="T7"/>
                  </a:cxn>
                </a:cxnLst>
                <a:rect l="0" t="0" r="r" b="b"/>
                <a:pathLst>
                  <a:path w="9" h="2">
                    <a:moveTo>
                      <a:pt x="9" y="1"/>
                    </a:moveTo>
                    <a:cubicBezTo>
                      <a:pt x="5" y="2"/>
                      <a:pt x="4" y="2"/>
                      <a:pt x="0" y="2"/>
                    </a:cubicBezTo>
                    <a:cubicBezTo>
                      <a:pt x="0" y="1"/>
                      <a:pt x="0" y="1"/>
                      <a:pt x="0" y="1"/>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6" name="Freeform 2480">
                <a:extLst>
                  <a:ext uri="{FF2B5EF4-FFF2-40B4-BE49-F238E27FC236}">
                    <a16:creationId xmlns:a16="http://schemas.microsoft.com/office/drawing/2014/main" id="{08CB4ADE-CF68-4F1C-98E5-08B91EC28B8E}"/>
                  </a:ext>
                </a:extLst>
              </p:cNvPr>
              <p:cNvSpPr/>
              <p:nvPr/>
            </p:nvSpPr>
            <p:spPr bwMode="auto">
              <a:xfrm>
                <a:off x="2897" y="2324"/>
                <a:ext cx="18" cy="19"/>
              </a:xfrm>
              <a:custGeom>
                <a:gdLst>
                  <a:gd name="T0" fmla="*/ 7 w 7"/>
                  <a:gd name="T1" fmla="*/ 1 h 7"/>
                  <a:gd name="T2" fmla="*/ 2 w 7"/>
                  <a:gd name="T3" fmla="*/ 3 h 7"/>
                  <a:gd name="T4" fmla="*/ 3 w 7"/>
                  <a:gd name="T5" fmla="*/ 5 h 7"/>
                  <a:gd name="T6" fmla="*/ 5 w 7"/>
                  <a:gd name="T7" fmla="*/ 6 h 7"/>
                  <a:gd name="T8" fmla="*/ 4 w 7"/>
                  <a:gd name="T9" fmla="*/ 6 h 7"/>
                  <a:gd name="T10" fmla="*/ 4 w 7"/>
                  <a:gd name="T11" fmla="*/ 7 h 7"/>
                  <a:gd name="T12" fmla="*/ 0 w 7"/>
                  <a:gd name="T13" fmla="*/ 5 h 7"/>
                  <a:gd name="T14" fmla="*/ 2 w 7"/>
                  <a:gd name="T15" fmla="*/ 2 h 7"/>
                  <a:gd name="T16" fmla="*/ 4 w 7"/>
                  <a:gd name="T17" fmla="*/ 0 h 7"/>
                  <a:gd name="T18" fmla="*/ 7 w 7"/>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1"/>
                    </a:moveTo>
                    <a:cubicBezTo>
                      <a:pt x="6" y="3"/>
                      <a:pt x="4" y="3"/>
                      <a:pt x="2" y="3"/>
                    </a:cubicBezTo>
                    <a:cubicBezTo>
                      <a:pt x="1" y="4"/>
                      <a:pt x="3" y="4"/>
                      <a:pt x="3" y="5"/>
                    </a:cubicBezTo>
                    <a:cubicBezTo>
                      <a:pt x="5" y="6"/>
                      <a:pt x="5" y="6"/>
                      <a:pt x="5" y="6"/>
                    </a:cubicBezTo>
                    <a:cubicBezTo>
                      <a:pt x="4" y="6"/>
                      <a:pt x="4" y="6"/>
                      <a:pt x="4" y="6"/>
                    </a:cubicBezTo>
                    <a:cubicBezTo>
                      <a:pt x="4" y="7"/>
                      <a:pt x="4" y="7"/>
                      <a:pt x="4" y="7"/>
                    </a:cubicBezTo>
                    <a:cubicBezTo>
                      <a:pt x="2" y="7"/>
                      <a:pt x="2" y="4"/>
                      <a:pt x="0" y="5"/>
                    </a:cubicBezTo>
                    <a:cubicBezTo>
                      <a:pt x="2" y="5"/>
                      <a:pt x="0" y="3"/>
                      <a:pt x="2" y="2"/>
                    </a:cubicBezTo>
                    <a:cubicBezTo>
                      <a:pt x="3" y="2"/>
                      <a:pt x="5" y="1"/>
                      <a:pt x="4"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7" name="Freeform 2481">
                <a:extLst>
                  <a:ext uri="{FF2B5EF4-FFF2-40B4-BE49-F238E27FC236}">
                    <a16:creationId xmlns:a16="http://schemas.microsoft.com/office/drawing/2014/main" id="{244C67D9-85EA-4644-BE78-812D5EF312E9}"/>
                  </a:ext>
                </a:extLst>
              </p:cNvPr>
              <p:cNvSpPr/>
              <p:nvPr/>
            </p:nvSpPr>
            <p:spPr bwMode="auto">
              <a:xfrm>
                <a:off x="3124" y="2324"/>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8" name="Freeform 2482">
                <a:extLst>
                  <a:ext uri="{FF2B5EF4-FFF2-40B4-BE49-F238E27FC236}">
                    <a16:creationId xmlns:a16="http://schemas.microsoft.com/office/drawing/2014/main" id="{02776811-BDDC-4F6A-A9C6-7049E795C2F5}"/>
                  </a:ext>
                </a:extLst>
              </p:cNvPr>
              <p:cNvSpPr/>
              <p:nvPr/>
            </p:nvSpPr>
            <p:spPr bwMode="auto">
              <a:xfrm>
                <a:off x="2755" y="2327"/>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9" name="Freeform 2483">
                <a:extLst>
                  <a:ext uri="{FF2B5EF4-FFF2-40B4-BE49-F238E27FC236}">
                    <a16:creationId xmlns:a16="http://schemas.microsoft.com/office/drawing/2014/main" id="{DFAEB89B-F8CD-401E-99A7-8D3D09289122}"/>
                  </a:ext>
                </a:extLst>
              </p:cNvPr>
              <p:cNvSpPr/>
              <p:nvPr/>
            </p:nvSpPr>
            <p:spPr bwMode="auto">
              <a:xfrm>
                <a:off x="2739" y="2327"/>
                <a:ext cx="3" cy="5"/>
              </a:xfrm>
              <a:custGeom>
                <a:gdLst>
                  <a:gd name="T0" fmla="*/ 1 w 1"/>
                  <a:gd name="T1" fmla="*/ 0 h 2"/>
                  <a:gd name="T2" fmla="*/ 0 w 1"/>
                  <a:gd name="T3" fmla="*/ 1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0" name="Freeform 2484">
                <a:extLst>
                  <a:ext uri="{FF2B5EF4-FFF2-40B4-BE49-F238E27FC236}">
                    <a16:creationId xmlns:a16="http://schemas.microsoft.com/office/drawing/2014/main" id="{2DCF7381-A6B4-413E-8BAB-26FC42A76FC4}"/>
                  </a:ext>
                </a:extLst>
              </p:cNvPr>
              <p:cNvSpPr/>
              <p:nvPr/>
            </p:nvSpPr>
            <p:spPr bwMode="auto">
              <a:xfrm>
                <a:off x="2929" y="2327"/>
                <a:ext cx="5" cy="2"/>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1" name="Freeform 2485">
                <a:extLst>
                  <a:ext uri="{FF2B5EF4-FFF2-40B4-BE49-F238E27FC236}">
                    <a16:creationId xmlns:a16="http://schemas.microsoft.com/office/drawing/2014/main" id="{93A7DD44-CF49-497C-B859-5F8F1ABDC507}"/>
                  </a:ext>
                </a:extLst>
              </p:cNvPr>
              <p:cNvSpPr/>
              <p:nvPr/>
            </p:nvSpPr>
            <p:spPr bwMode="auto">
              <a:xfrm>
                <a:off x="2504" y="2327"/>
                <a:ext cx="10"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2" name="Freeform 2486">
                <a:extLst>
                  <a:ext uri="{FF2B5EF4-FFF2-40B4-BE49-F238E27FC236}">
                    <a16:creationId xmlns:a16="http://schemas.microsoft.com/office/drawing/2014/main" id="{48E7E984-CAE4-429D-852C-26C28B3CADDA}"/>
                  </a:ext>
                </a:extLst>
              </p:cNvPr>
              <p:cNvSpPr/>
              <p:nvPr/>
            </p:nvSpPr>
            <p:spPr bwMode="auto">
              <a:xfrm>
                <a:off x="2517" y="2327"/>
                <a:ext cx="11" cy="5"/>
              </a:xfrm>
              <a:custGeom>
                <a:gdLst>
                  <a:gd name="T0" fmla="*/ 4 w 4"/>
                  <a:gd name="T1" fmla="*/ 1 h 2"/>
                  <a:gd name="T2" fmla="*/ 0 w 4"/>
                  <a:gd name="T3" fmla="*/ 0 h 2"/>
                  <a:gd name="T4" fmla="*/ 4 w 4"/>
                  <a:gd name="T5" fmla="*/ 1 h 2"/>
                </a:gdLst>
                <a:cxnLst>
                  <a:cxn ang="0">
                    <a:pos x="T0" y="T1"/>
                  </a:cxn>
                  <a:cxn ang="0">
                    <a:pos x="T2" y="T3"/>
                  </a:cxn>
                  <a:cxn ang="0">
                    <a:pos x="T4" y="T5"/>
                  </a:cxn>
                </a:cxnLst>
                <a:rect l="0" t="0" r="r" b="b"/>
                <a:pathLst>
                  <a:path w="4" h="2">
                    <a:moveTo>
                      <a:pt x="4" y="1"/>
                    </a:moveTo>
                    <a:cubicBezTo>
                      <a:pt x="3" y="0"/>
                      <a:pt x="1" y="2"/>
                      <a:pt x="0"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3" name="Freeform 2487">
                <a:extLst>
                  <a:ext uri="{FF2B5EF4-FFF2-40B4-BE49-F238E27FC236}">
                    <a16:creationId xmlns:a16="http://schemas.microsoft.com/office/drawing/2014/main" id="{40573890-D468-44E5-8454-78D4CE29D7CA}"/>
                  </a:ext>
                </a:extLst>
              </p:cNvPr>
              <p:cNvSpPr/>
              <p:nvPr/>
            </p:nvSpPr>
            <p:spPr bwMode="auto">
              <a:xfrm>
                <a:off x="2723" y="2329"/>
                <a:ext cx="3" cy="3"/>
              </a:xfrm>
              <a:custGeom>
                <a:gdLst>
                  <a:gd name="T0" fmla="*/ 1 w 1"/>
                  <a:gd name="T1" fmla="*/ 0 h 1"/>
                  <a:gd name="T2" fmla="*/ 1 w 1"/>
                  <a:gd name="T3" fmla="*/ 0 h 1"/>
                  <a:gd name="T4" fmla="*/ 1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4" name="Freeform 2488">
                <a:extLst>
                  <a:ext uri="{FF2B5EF4-FFF2-40B4-BE49-F238E27FC236}">
                    <a16:creationId xmlns:a16="http://schemas.microsoft.com/office/drawing/2014/main" id="{364F7D7A-F46C-407F-9150-4540677FABF9}"/>
                  </a:ext>
                </a:extLst>
              </p:cNvPr>
              <p:cNvSpPr/>
              <p:nvPr/>
            </p:nvSpPr>
            <p:spPr bwMode="auto">
              <a:xfrm>
                <a:off x="2488" y="2329"/>
                <a:ext cx="13" cy="3"/>
              </a:xfrm>
              <a:custGeom>
                <a:gdLst>
                  <a:gd name="T0" fmla="*/ 5 w 5"/>
                  <a:gd name="T1" fmla="*/ 0 h 1"/>
                  <a:gd name="T2" fmla="*/ 0 w 5"/>
                  <a:gd name="T3" fmla="*/ 0 h 1"/>
                  <a:gd name="T4" fmla="*/ 5 w 5"/>
                  <a:gd name="T5" fmla="*/ 0 h 1"/>
                </a:gdLst>
                <a:cxnLst>
                  <a:cxn ang="0">
                    <a:pos x="T0" y="T1"/>
                  </a:cxn>
                  <a:cxn ang="0">
                    <a:pos x="T2" y="T3"/>
                  </a:cxn>
                  <a:cxn ang="0">
                    <a:pos x="T4" y="T5"/>
                  </a:cxn>
                </a:cxnLst>
                <a:rect l="0" t="0" r="r" b="b"/>
                <a:pathLst>
                  <a:path w="5" h="1">
                    <a:moveTo>
                      <a:pt x="5" y="0"/>
                    </a:moveTo>
                    <a:cubicBezTo>
                      <a:pt x="4" y="1"/>
                      <a:pt x="2" y="1"/>
                      <a:pt x="0" y="0"/>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5" name="Freeform 2489">
                <a:extLst>
                  <a:ext uri="{FF2B5EF4-FFF2-40B4-BE49-F238E27FC236}">
                    <a16:creationId xmlns:a16="http://schemas.microsoft.com/office/drawing/2014/main" id="{D483B1C9-372D-47A5-915B-58EEA1A4B775}"/>
                  </a:ext>
                </a:extLst>
              </p:cNvPr>
              <p:cNvSpPr/>
              <p:nvPr/>
            </p:nvSpPr>
            <p:spPr bwMode="auto">
              <a:xfrm>
                <a:off x="2469" y="23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6" name="Freeform 2490">
                <a:extLst>
                  <a:ext uri="{FF2B5EF4-FFF2-40B4-BE49-F238E27FC236}">
                    <a16:creationId xmlns:a16="http://schemas.microsoft.com/office/drawing/2014/main" id="{DFAF2AA3-C515-4B69-B5C3-A95757125A64}"/>
                  </a:ext>
                </a:extLst>
              </p:cNvPr>
              <p:cNvSpPr/>
              <p:nvPr/>
            </p:nvSpPr>
            <p:spPr bwMode="auto">
              <a:xfrm>
                <a:off x="2883" y="2329"/>
                <a:ext cx="11" cy="6"/>
              </a:xfrm>
              <a:custGeom>
                <a:gdLst>
                  <a:gd name="T0" fmla="*/ 3 w 4"/>
                  <a:gd name="T1" fmla="*/ 1 h 2"/>
                  <a:gd name="T2" fmla="*/ 4 w 4"/>
                  <a:gd name="T3" fmla="*/ 1 h 2"/>
                  <a:gd name="T4" fmla="*/ 0 w 4"/>
                  <a:gd name="T5" fmla="*/ 0 h 2"/>
                  <a:gd name="T6" fmla="*/ 3 w 4"/>
                  <a:gd name="T7" fmla="*/ 1 h 2"/>
                </a:gdLst>
                <a:cxnLst>
                  <a:cxn ang="0">
                    <a:pos x="T0" y="T1"/>
                  </a:cxn>
                  <a:cxn ang="0">
                    <a:pos x="T2" y="T3"/>
                  </a:cxn>
                  <a:cxn ang="0">
                    <a:pos x="T4" y="T5"/>
                  </a:cxn>
                  <a:cxn ang="0">
                    <a:pos x="T6" y="T7"/>
                  </a:cxn>
                </a:cxnLst>
                <a:rect l="0" t="0" r="r" b="b"/>
                <a:pathLst>
                  <a:path w="4" h="2">
                    <a:moveTo>
                      <a:pt x="3" y="1"/>
                    </a:moveTo>
                    <a:cubicBezTo>
                      <a:pt x="3" y="1"/>
                      <a:pt x="4" y="1"/>
                      <a:pt x="4" y="1"/>
                    </a:cubicBezTo>
                    <a:cubicBezTo>
                      <a:pt x="2" y="2"/>
                      <a:pt x="2" y="1"/>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7" name="Freeform 2491">
                <a:extLst>
                  <a:ext uri="{FF2B5EF4-FFF2-40B4-BE49-F238E27FC236}">
                    <a16:creationId xmlns:a16="http://schemas.microsoft.com/office/drawing/2014/main" id="{EB409B06-C7A0-4D97-9AD9-9D7354788706}"/>
                  </a:ext>
                </a:extLst>
              </p:cNvPr>
              <p:cNvSpPr/>
              <p:nvPr/>
            </p:nvSpPr>
            <p:spPr bwMode="auto">
              <a:xfrm>
                <a:off x="2923" y="2329"/>
                <a:ext cx="22" cy="11"/>
              </a:xfrm>
              <a:custGeom>
                <a:gdLst>
                  <a:gd name="T0" fmla="*/ 8 w 8"/>
                  <a:gd name="T1" fmla="*/ 1 h 4"/>
                  <a:gd name="T2" fmla="*/ 5 w 8"/>
                  <a:gd name="T3" fmla="*/ 2 h 4"/>
                  <a:gd name="T4" fmla="*/ 6 w 8"/>
                  <a:gd name="T5" fmla="*/ 2 h 4"/>
                  <a:gd name="T6" fmla="*/ 0 w 8"/>
                  <a:gd name="T7" fmla="*/ 2 h 4"/>
                  <a:gd name="T8" fmla="*/ 7 w 8"/>
                  <a:gd name="T9" fmla="*/ 0 h 4"/>
                  <a:gd name="T10" fmla="*/ 8 w 8"/>
                  <a:gd name="T11" fmla="*/ 1 h 4"/>
                </a:gdLst>
                <a:cxnLst>
                  <a:cxn ang="0">
                    <a:pos x="T0" y="T1"/>
                  </a:cxn>
                  <a:cxn ang="0">
                    <a:pos x="T2" y="T3"/>
                  </a:cxn>
                  <a:cxn ang="0">
                    <a:pos x="T4" y="T5"/>
                  </a:cxn>
                  <a:cxn ang="0">
                    <a:pos x="T6" y="T7"/>
                  </a:cxn>
                  <a:cxn ang="0">
                    <a:pos x="T8" y="T9"/>
                  </a:cxn>
                  <a:cxn ang="0">
                    <a:pos x="T10" y="T11"/>
                  </a:cxn>
                </a:cxnLst>
                <a:rect l="0" t="0" r="r" b="b"/>
                <a:pathLst>
                  <a:path w="8" h="4">
                    <a:moveTo>
                      <a:pt x="8" y="1"/>
                    </a:moveTo>
                    <a:cubicBezTo>
                      <a:pt x="7" y="1"/>
                      <a:pt x="7" y="4"/>
                      <a:pt x="5" y="2"/>
                    </a:cubicBezTo>
                    <a:cubicBezTo>
                      <a:pt x="6" y="2"/>
                      <a:pt x="6" y="2"/>
                      <a:pt x="6" y="2"/>
                    </a:cubicBezTo>
                    <a:cubicBezTo>
                      <a:pt x="0" y="2"/>
                      <a:pt x="0" y="2"/>
                      <a:pt x="0" y="2"/>
                    </a:cubicBezTo>
                    <a:cubicBezTo>
                      <a:pt x="2" y="0"/>
                      <a:pt x="6" y="2"/>
                      <a:pt x="7" y="0"/>
                    </a:cubicBezTo>
                    <a:cubicBezTo>
                      <a:pt x="8" y="0"/>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8" name="Freeform 2492">
                <a:extLst>
                  <a:ext uri="{FF2B5EF4-FFF2-40B4-BE49-F238E27FC236}">
                    <a16:creationId xmlns:a16="http://schemas.microsoft.com/office/drawing/2014/main" id="{81E1C557-CDFC-4046-B5D5-24BF3AE39302}"/>
                  </a:ext>
                </a:extLst>
              </p:cNvPr>
              <p:cNvSpPr/>
              <p:nvPr/>
            </p:nvSpPr>
            <p:spPr bwMode="auto">
              <a:xfrm>
                <a:off x="2947" y="2327"/>
                <a:ext cx="8" cy="8"/>
              </a:xfrm>
              <a:custGeom>
                <a:gdLst>
                  <a:gd name="T0" fmla="*/ 2 w 3"/>
                  <a:gd name="T1" fmla="*/ 3 h 3"/>
                  <a:gd name="T2" fmla="*/ 0 w 3"/>
                  <a:gd name="T3" fmla="*/ 2 h 3"/>
                  <a:gd name="T4" fmla="*/ 2 w 3"/>
                  <a:gd name="T5" fmla="*/ 2 h 3"/>
                  <a:gd name="T6" fmla="*/ 2 w 3"/>
                  <a:gd name="T7" fmla="*/ 3 h 3"/>
                </a:gdLst>
                <a:cxnLst>
                  <a:cxn ang="0">
                    <a:pos x="T0" y="T1"/>
                  </a:cxn>
                  <a:cxn ang="0">
                    <a:pos x="T2" y="T3"/>
                  </a:cxn>
                  <a:cxn ang="0">
                    <a:pos x="T4" y="T5"/>
                  </a:cxn>
                  <a:cxn ang="0">
                    <a:pos x="T6" y="T7"/>
                  </a:cxn>
                </a:cxnLst>
                <a:rect l="0" t="0" r="r" b="b"/>
                <a:pathLst>
                  <a:path w="3" h="3">
                    <a:moveTo>
                      <a:pt x="2" y="3"/>
                    </a:moveTo>
                    <a:cubicBezTo>
                      <a:pt x="0" y="2"/>
                      <a:pt x="0" y="2"/>
                      <a:pt x="0" y="2"/>
                    </a:cubicBezTo>
                    <a:cubicBezTo>
                      <a:pt x="1" y="2"/>
                      <a:pt x="2" y="0"/>
                      <a:pt x="2" y="2"/>
                    </a:cubicBezTo>
                    <a:cubicBezTo>
                      <a:pt x="2"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9" name="Freeform 2493">
                <a:extLst>
                  <a:ext uri="{FF2B5EF4-FFF2-40B4-BE49-F238E27FC236}">
                    <a16:creationId xmlns:a16="http://schemas.microsoft.com/office/drawing/2014/main" id="{37E8F051-3715-4335-8EFF-23558B59687B}"/>
                  </a:ext>
                </a:extLst>
              </p:cNvPr>
              <p:cNvSpPr/>
              <p:nvPr/>
            </p:nvSpPr>
            <p:spPr bwMode="auto">
              <a:xfrm>
                <a:off x="3327" y="2329"/>
                <a:ext cx="13" cy="8"/>
              </a:xfrm>
              <a:custGeom>
                <a:gdLst>
                  <a:gd name="T0" fmla="*/ 4 w 5"/>
                  <a:gd name="T1" fmla="*/ 0 h 3"/>
                  <a:gd name="T2" fmla="*/ 2 w 5"/>
                  <a:gd name="T3" fmla="*/ 3 h 3"/>
                  <a:gd name="T4" fmla="*/ 2 w 5"/>
                  <a:gd name="T5" fmla="*/ 2 h 3"/>
                  <a:gd name="T6" fmla="*/ 0 w 5"/>
                  <a:gd name="T7" fmla="*/ 2 h 3"/>
                  <a:gd name="T8" fmla="*/ 2 w 5"/>
                  <a:gd name="T9" fmla="*/ 0 h 3"/>
                  <a:gd name="T10" fmla="*/ 4 w 5"/>
                  <a:gd name="T11" fmla="*/ 0 h 3"/>
                </a:gdLst>
                <a:cxnLst>
                  <a:cxn ang="0">
                    <a:pos x="T0" y="T1"/>
                  </a:cxn>
                  <a:cxn ang="0">
                    <a:pos x="T2" y="T3"/>
                  </a:cxn>
                  <a:cxn ang="0">
                    <a:pos x="T4" y="T5"/>
                  </a:cxn>
                  <a:cxn ang="0">
                    <a:pos x="T6" y="T7"/>
                  </a:cxn>
                  <a:cxn ang="0">
                    <a:pos x="T8" y="T9"/>
                  </a:cxn>
                  <a:cxn ang="0">
                    <a:pos x="T10" y="T11"/>
                  </a:cxn>
                </a:cxnLst>
                <a:rect l="0" t="0" r="r" b="b"/>
                <a:pathLst>
                  <a:path w="5" h="3">
                    <a:moveTo>
                      <a:pt x="4" y="0"/>
                    </a:moveTo>
                    <a:cubicBezTo>
                      <a:pt x="5" y="2"/>
                      <a:pt x="2" y="2"/>
                      <a:pt x="2" y="3"/>
                    </a:cubicBezTo>
                    <a:cubicBezTo>
                      <a:pt x="2" y="2"/>
                      <a:pt x="2" y="2"/>
                      <a:pt x="2" y="2"/>
                    </a:cubicBezTo>
                    <a:cubicBezTo>
                      <a:pt x="2" y="2"/>
                      <a:pt x="1" y="2"/>
                      <a:pt x="0" y="2"/>
                    </a:cubicBezTo>
                    <a:cubicBezTo>
                      <a:pt x="2" y="0"/>
                      <a:pt x="2" y="0"/>
                      <a:pt x="2" y="0"/>
                    </a:cubicBezTo>
                    <a:cubicBezTo>
                      <a:pt x="2" y="2"/>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0" name="Freeform 2494">
                <a:extLst>
                  <a:ext uri="{FF2B5EF4-FFF2-40B4-BE49-F238E27FC236}">
                    <a16:creationId xmlns:a16="http://schemas.microsoft.com/office/drawing/2014/main" id="{9CBC253A-4959-419C-BD93-B9E6FD3959CA}"/>
                  </a:ext>
                </a:extLst>
              </p:cNvPr>
              <p:cNvSpPr/>
              <p:nvPr/>
            </p:nvSpPr>
            <p:spPr bwMode="auto">
              <a:xfrm>
                <a:off x="2376" y="2329"/>
                <a:ext cx="10" cy="8"/>
              </a:xfrm>
              <a:custGeom>
                <a:gdLst>
                  <a:gd name="T0" fmla="*/ 4 w 4"/>
                  <a:gd name="T1" fmla="*/ 1 h 3"/>
                  <a:gd name="T2" fmla="*/ 1 w 4"/>
                  <a:gd name="T3" fmla="*/ 3 h 3"/>
                  <a:gd name="T4" fmla="*/ 0 w 4"/>
                  <a:gd name="T5" fmla="*/ 2 h 3"/>
                  <a:gd name="T6" fmla="*/ 2 w 4"/>
                  <a:gd name="T7" fmla="*/ 2 h 3"/>
                  <a:gd name="T8" fmla="*/ 2 w 4"/>
                  <a:gd name="T9" fmla="*/ 3 h 3"/>
                  <a:gd name="T10" fmla="*/ 4 w 4"/>
                  <a:gd name="T11" fmla="*/ 1 h 3"/>
                  <a:gd name="T12" fmla="*/ 3 w 4"/>
                  <a:gd name="T13" fmla="*/ 1 h 3"/>
                  <a:gd name="T14" fmla="*/ 4 w 4"/>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1"/>
                    </a:moveTo>
                    <a:cubicBezTo>
                      <a:pt x="3" y="2"/>
                      <a:pt x="3" y="3"/>
                      <a:pt x="1" y="3"/>
                    </a:cubicBezTo>
                    <a:cubicBezTo>
                      <a:pt x="1" y="2"/>
                      <a:pt x="1" y="1"/>
                      <a:pt x="0" y="2"/>
                    </a:cubicBezTo>
                    <a:cubicBezTo>
                      <a:pt x="1" y="1"/>
                      <a:pt x="1" y="2"/>
                      <a:pt x="2" y="2"/>
                    </a:cubicBezTo>
                    <a:cubicBezTo>
                      <a:pt x="2" y="2"/>
                      <a:pt x="1" y="3"/>
                      <a:pt x="2" y="3"/>
                    </a:cubicBezTo>
                    <a:cubicBezTo>
                      <a:pt x="4" y="1"/>
                      <a:pt x="4" y="1"/>
                      <a:pt x="4" y="1"/>
                    </a:cubicBezTo>
                    <a:cubicBezTo>
                      <a:pt x="3" y="1"/>
                      <a:pt x="3" y="1"/>
                      <a:pt x="3" y="1"/>
                    </a:cubicBezTo>
                    <a:cubicBezTo>
                      <a:pt x="3" y="1"/>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1" name="Freeform 2495">
                <a:extLst>
                  <a:ext uri="{FF2B5EF4-FFF2-40B4-BE49-F238E27FC236}">
                    <a16:creationId xmlns:a16="http://schemas.microsoft.com/office/drawing/2014/main" id="{6FC1A99A-8626-4C6D-8501-823F6C73B592}"/>
                  </a:ext>
                </a:extLst>
              </p:cNvPr>
              <p:cNvSpPr/>
              <p:nvPr/>
            </p:nvSpPr>
            <p:spPr bwMode="auto">
              <a:xfrm>
                <a:off x="2445" y="2332"/>
                <a:ext cx="5"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2" y="0"/>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2" name="Freeform 2496">
                <a:extLst>
                  <a:ext uri="{FF2B5EF4-FFF2-40B4-BE49-F238E27FC236}">
                    <a16:creationId xmlns:a16="http://schemas.microsoft.com/office/drawing/2014/main" id="{9D2A7458-70A6-45DF-A488-32D91D0D8373}"/>
                  </a:ext>
                </a:extLst>
              </p:cNvPr>
              <p:cNvSpPr/>
              <p:nvPr/>
            </p:nvSpPr>
            <p:spPr bwMode="auto">
              <a:xfrm>
                <a:off x="2450" y="2329"/>
                <a:ext cx="6" cy="6"/>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1"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3" name="Freeform 2497">
                <a:extLst>
                  <a:ext uri="{FF2B5EF4-FFF2-40B4-BE49-F238E27FC236}">
                    <a16:creationId xmlns:a16="http://schemas.microsoft.com/office/drawing/2014/main" id="{1ED970A6-F02E-45CB-BA40-01408B76901D}"/>
                  </a:ext>
                </a:extLst>
              </p:cNvPr>
              <p:cNvSpPr/>
              <p:nvPr/>
            </p:nvSpPr>
            <p:spPr bwMode="auto">
              <a:xfrm>
                <a:off x="2271" y="2329"/>
                <a:ext cx="6" cy="6"/>
              </a:xfrm>
              <a:custGeom>
                <a:gdLst>
                  <a:gd name="T0" fmla="*/ 1 w 2"/>
                  <a:gd name="T1" fmla="*/ 1 h 2"/>
                  <a:gd name="T2" fmla="*/ 0 w 2"/>
                  <a:gd name="T3" fmla="*/ 2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1" y="2"/>
                      <a:pt x="0" y="1"/>
                      <a:pt x="0" y="2"/>
                    </a:cubicBezTo>
                    <a:cubicBezTo>
                      <a:pt x="0" y="1"/>
                      <a:pt x="0" y="1"/>
                      <a:pt x="0" y="1"/>
                    </a:cubicBezTo>
                    <a:cubicBezTo>
                      <a:pt x="0" y="2"/>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4" name="Freeform 2498">
                <a:extLst>
                  <a:ext uri="{FF2B5EF4-FFF2-40B4-BE49-F238E27FC236}">
                    <a16:creationId xmlns:a16="http://schemas.microsoft.com/office/drawing/2014/main" id="{45F1B72B-BC15-43C6-9AE0-9328F997C122}"/>
                  </a:ext>
                </a:extLst>
              </p:cNvPr>
              <p:cNvSpPr/>
              <p:nvPr/>
            </p:nvSpPr>
            <p:spPr bwMode="auto">
              <a:xfrm>
                <a:off x="2878" y="2329"/>
                <a:ext cx="5" cy="6"/>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5" name="Freeform 2499">
                <a:extLst>
                  <a:ext uri="{FF2B5EF4-FFF2-40B4-BE49-F238E27FC236}">
                    <a16:creationId xmlns:a16="http://schemas.microsoft.com/office/drawing/2014/main" id="{0B677995-C00B-4158-AB83-713105112AB8}"/>
                  </a:ext>
                </a:extLst>
              </p:cNvPr>
              <p:cNvSpPr/>
              <p:nvPr/>
            </p:nvSpPr>
            <p:spPr bwMode="auto">
              <a:xfrm>
                <a:off x="3017" y="2332"/>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6" name="Freeform 2500">
                <a:extLst>
                  <a:ext uri="{FF2B5EF4-FFF2-40B4-BE49-F238E27FC236}">
                    <a16:creationId xmlns:a16="http://schemas.microsoft.com/office/drawing/2014/main" id="{FFF1F3D2-791E-4F49-8296-3DFB687DB0E5}"/>
                  </a:ext>
                </a:extLst>
              </p:cNvPr>
              <p:cNvSpPr/>
              <p:nvPr/>
            </p:nvSpPr>
            <p:spPr bwMode="auto">
              <a:xfrm>
                <a:off x="2303" y="23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7" name="Freeform 2501">
                <a:extLst>
                  <a:ext uri="{FF2B5EF4-FFF2-40B4-BE49-F238E27FC236}">
                    <a16:creationId xmlns:a16="http://schemas.microsoft.com/office/drawing/2014/main" id="{998506BE-0540-4567-B539-CF24A6E41E39}"/>
                  </a:ext>
                </a:extLst>
              </p:cNvPr>
              <p:cNvSpPr/>
              <p:nvPr/>
            </p:nvSpPr>
            <p:spPr bwMode="auto">
              <a:xfrm>
                <a:off x="2413" y="2329"/>
                <a:ext cx="19" cy="8"/>
              </a:xfrm>
              <a:custGeom>
                <a:gdLst>
                  <a:gd name="T0" fmla="*/ 7 w 7"/>
                  <a:gd name="T1" fmla="*/ 2 h 3"/>
                  <a:gd name="T2" fmla="*/ 1 w 7"/>
                  <a:gd name="T3" fmla="*/ 2 h 3"/>
                  <a:gd name="T4" fmla="*/ 0 w 7"/>
                  <a:gd name="T5" fmla="*/ 1 h 3"/>
                  <a:gd name="T6" fmla="*/ 7 w 7"/>
                  <a:gd name="T7" fmla="*/ 2 h 3"/>
                </a:gdLst>
                <a:cxnLst>
                  <a:cxn ang="0">
                    <a:pos x="T0" y="T1"/>
                  </a:cxn>
                  <a:cxn ang="0">
                    <a:pos x="T2" y="T3"/>
                  </a:cxn>
                  <a:cxn ang="0">
                    <a:pos x="T4" y="T5"/>
                  </a:cxn>
                  <a:cxn ang="0">
                    <a:pos x="T6" y="T7"/>
                  </a:cxn>
                </a:cxnLst>
                <a:rect l="0" t="0" r="r" b="b"/>
                <a:pathLst>
                  <a:path w="7" h="3">
                    <a:moveTo>
                      <a:pt x="7" y="2"/>
                    </a:moveTo>
                    <a:cubicBezTo>
                      <a:pt x="5" y="3"/>
                      <a:pt x="4" y="3"/>
                      <a:pt x="1" y="2"/>
                    </a:cubicBezTo>
                    <a:cubicBezTo>
                      <a:pt x="0" y="1"/>
                      <a:pt x="0" y="1"/>
                      <a:pt x="0" y="1"/>
                    </a:cubicBezTo>
                    <a:cubicBezTo>
                      <a:pt x="3" y="0"/>
                      <a:pt x="5" y="3"/>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8" name="Freeform 2502">
                <a:extLst>
                  <a:ext uri="{FF2B5EF4-FFF2-40B4-BE49-F238E27FC236}">
                    <a16:creationId xmlns:a16="http://schemas.microsoft.com/office/drawing/2014/main" id="{907E4438-F7BA-4A18-ADAE-4769B32048AB}"/>
                  </a:ext>
                </a:extLst>
              </p:cNvPr>
              <p:cNvSpPr/>
              <p:nvPr/>
            </p:nvSpPr>
            <p:spPr bwMode="auto">
              <a:xfrm>
                <a:off x="2544" y="233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9" name="Freeform 2503">
                <a:extLst>
                  <a:ext uri="{FF2B5EF4-FFF2-40B4-BE49-F238E27FC236}">
                    <a16:creationId xmlns:a16="http://schemas.microsoft.com/office/drawing/2014/main" id="{00A37514-C67A-4766-A5F6-77BB4D669B6E}"/>
                  </a:ext>
                </a:extLst>
              </p:cNvPr>
              <p:cNvSpPr/>
              <p:nvPr/>
            </p:nvSpPr>
            <p:spPr bwMode="auto">
              <a:xfrm>
                <a:off x="2859" y="2332"/>
                <a:ext cx="8" cy="5"/>
              </a:xfrm>
              <a:custGeom>
                <a:gdLst>
                  <a:gd name="T0" fmla="*/ 3 w 3"/>
                  <a:gd name="T1" fmla="*/ 1 h 2"/>
                  <a:gd name="T2" fmla="*/ 2 w 3"/>
                  <a:gd name="T3" fmla="*/ 2 h 2"/>
                  <a:gd name="T4" fmla="*/ 3 w 3"/>
                  <a:gd name="T5" fmla="*/ 2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2"/>
                      <a:pt x="2" y="2"/>
                      <a:pt x="2" y="2"/>
                    </a:cubicBezTo>
                    <a:cubicBezTo>
                      <a:pt x="3" y="2"/>
                      <a:pt x="3" y="2"/>
                      <a:pt x="3" y="2"/>
                    </a:cubicBezTo>
                    <a:cubicBezTo>
                      <a:pt x="1" y="2"/>
                      <a:pt x="1" y="2"/>
                      <a:pt x="1" y="2"/>
                    </a:cubicBezTo>
                    <a:cubicBezTo>
                      <a:pt x="0" y="1"/>
                      <a:pt x="0" y="1"/>
                      <a:pt x="0" y="1"/>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0" name="Freeform 2504">
                <a:extLst>
                  <a:ext uri="{FF2B5EF4-FFF2-40B4-BE49-F238E27FC236}">
                    <a16:creationId xmlns:a16="http://schemas.microsoft.com/office/drawing/2014/main" id="{95137B4B-013D-4E66-873D-E5C9F2875DAC}"/>
                  </a:ext>
                </a:extLst>
              </p:cNvPr>
              <p:cNvSpPr/>
              <p:nvPr/>
            </p:nvSpPr>
            <p:spPr bwMode="auto">
              <a:xfrm>
                <a:off x="3001" y="233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1" name="Freeform 2505">
                <a:extLst>
                  <a:ext uri="{FF2B5EF4-FFF2-40B4-BE49-F238E27FC236}">
                    <a16:creationId xmlns:a16="http://schemas.microsoft.com/office/drawing/2014/main" id="{7ACD7363-0F40-49E5-AB25-BC949DD3847D}"/>
                  </a:ext>
                </a:extLst>
              </p:cNvPr>
              <p:cNvSpPr/>
              <p:nvPr/>
            </p:nvSpPr>
            <p:spPr bwMode="auto">
              <a:xfrm>
                <a:off x="2442" y="2332"/>
                <a:ext cx="11" cy="8"/>
              </a:xfrm>
              <a:custGeom>
                <a:gdLst>
                  <a:gd name="T0" fmla="*/ 4 w 4"/>
                  <a:gd name="T1" fmla="*/ 1 h 3"/>
                  <a:gd name="T2" fmla="*/ 0 w 4"/>
                  <a:gd name="T3" fmla="*/ 2 h 3"/>
                  <a:gd name="T4" fmla="*/ 4 w 4"/>
                  <a:gd name="T5" fmla="*/ 1 h 3"/>
                </a:gdLst>
                <a:cxnLst>
                  <a:cxn ang="0">
                    <a:pos x="T0" y="T1"/>
                  </a:cxn>
                  <a:cxn ang="0">
                    <a:pos x="T2" y="T3"/>
                  </a:cxn>
                  <a:cxn ang="0">
                    <a:pos x="T4" y="T5"/>
                  </a:cxn>
                </a:cxnLst>
                <a:rect l="0" t="0" r="r" b="b"/>
                <a:pathLst>
                  <a:path w="4" h="3">
                    <a:moveTo>
                      <a:pt x="4" y="1"/>
                    </a:moveTo>
                    <a:cubicBezTo>
                      <a:pt x="3" y="3"/>
                      <a:pt x="1" y="1"/>
                      <a:pt x="0" y="2"/>
                    </a:cubicBezTo>
                    <a:cubicBezTo>
                      <a:pt x="2"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2" name="Freeform 2506">
                <a:extLst>
                  <a:ext uri="{FF2B5EF4-FFF2-40B4-BE49-F238E27FC236}">
                    <a16:creationId xmlns:a16="http://schemas.microsoft.com/office/drawing/2014/main" id="{C9966882-081B-48E0-A62F-6E5EE81F2486}"/>
                  </a:ext>
                </a:extLst>
              </p:cNvPr>
              <p:cNvSpPr/>
              <p:nvPr/>
            </p:nvSpPr>
            <p:spPr bwMode="auto">
              <a:xfrm>
                <a:off x="2536" y="233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3" name="Freeform 2507">
                <a:extLst>
                  <a:ext uri="{FF2B5EF4-FFF2-40B4-BE49-F238E27FC236}">
                    <a16:creationId xmlns:a16="http://schemas.microsoft.com/office/drawing/2014/main" id="{D219E57C-9E29-418D-9212-D89663EB61B5}"/>
                  </a:ext>
                </a:extLst>
              </p:cNvPr>
              <p:cNvSpPr/>
              <p:nvPr/>
            </p:nvSpPr>
            <p:spPr bwMode="auto">
              <a:xfrm>
                <a:off x="3773" y="2335"/>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0"/>
                      <a:pt x="1" y="2"/>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4" name="Freeform 2508">
                <a:extLst>
                  <a:ext uri="{FF2B5EF4-FFF2-40B4-BE49-F238E27FC236}">
                    <a16:creationId xmlns:a16="http://schemas.microsoft.com/office/drawing/2014/main" id="{4C8A11CC-8964-4F7E-86A8-F69C49116FF4}"/>
                  </a:ext>
                </a:extLst>
              </p:cNvPr>
              <p:cNvSpPr/>
              <p:nvPr/>
            </p:nvSpPr>
            <p:spPr bwMode="auto">
              <a:xfrm>
                <a:off x="2905" y="2332"/>
                <a:ext cx="21" cy="8"/>
              </a:xfrm>
              <a:custGeom>
                <a:gdLst>
                  <a:gd name="T0" fmla="*/ 7 w 8"/>
                  <a:gd name="T1" fmla="*/ 2 h 3"/>
                  <a:gd name="T2" fmla="*/ 8 w 8"/>
                  <a:gd name="T3" fmla="*/ 2 h 3"/>
                  <a:gd name="T4" fmla="*/ 7 w 8"/>
                  <a:gd name="T5" fmla="*/ 2 h 3"/>
                  <a:gd name="T6" fmla="*/ 3 w 8"/>
                  <a:gd name="T7" fmla="*/ 3 h 3"/>
                  <a:gd name="T8" fmla="*/ 0 w 8"/>
                  <a:gd name="T9" fmla="*/ 2 h 3"/>
                  <a:gd name="T10" fmla="*/ 3 w 8"/>
                  <a:gd name="T11" fmla="*/ 1 h 3"/>
                  <a:gd name="T12" fmla="*/ 7 w 8"/>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7" y="2"/>
                    </a:moveTo>
                    <a:cubicBezTo>
                      <a:pt x="8" y="2"/>
                      <a:pt x="8" y="2"/>
                      <a:pt x="8" y="2"/>
                    </a:cubicBezTo>
                    <a:cubicBezTo>
                      <a:pt x="8" y="2"/>
                      <a:pt x="7" y="3"/>
                      <a:pt x="7" y="2"/>
                    </a:cubicBezTo>
                    <a:cubicBezTo>
                      <a:pt x="5" y="2"/>
                      <a:pt x="4" y="2"/>
                      <a:pt x="3" y="3"/>
                    </a:cubicBezTo>
                    <a:cubicBezTo>
                      <a:pt x="3" y="2"/>
                      <a:pt x="1" y="1"/>
                      <a:pt x="0" y="2"/>
                    </a:cubicBezTo>
                    <a:cubicBezTo>
                      <a:pt x="0" y="0"/>
                      <a:pt x="3" y="2"/>
                      <a:pt x="3" y="1"/>
                    </a:cubicBezTo>
                    <a:cubicBezTo>
                      <a:pt x="5"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5" name="Freeform 2509">
                <a:extLst>
                  <a:ext uri="{FF2B5EF4-FFF2-40B4-BE49-F238E27FC236}">
                    <a16:creationId xmlns:a16="http://schemas.microsoft.com/office/drawing/2014/main" id="{2CD1CC53-C810-4302-9BE6-9D745822E68B}"/>
                  </a:ext>
                </a:extLst>
              </p:cNvPr>
              <p:cNvSpPr/>
              <p:nvPr/>
            </p:nvSpPr>
            <p:spPr bwMode="auto">
              <a:xfrm>
                <a:off x="2477" y="2335"/>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6" name="Freeform 2510">
                <a:extLst>
                  <a:ext uri="{FF2B5EF4-FFF2-40B4-BE49-F238E27FC236}">
                    <a16:creationId xmlns:a16="http://schemas.microsoft.com/office/drawing/2014/main" id="{DCFAFE6E-EC2D-4418-9608-9BAB8E23250B}"/>
                  </a:ext>
                </a:extLst>
              </p:cNvPr>
              <p:cNvSpPr/>
              <p:nvPr/>
            </p:nvSpPr>
            <p:spPr bwMode="auto">
              <a:xfrm>
                <a:off x="2926" y="2335"/>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7" name="Freeform 2511">
                <a:extLst>
                  <a:ext uri="{FF2B5EF4-FFF2-40B4-BE49-F238E27FC236}">
                    <a16:creationId xmlns:a16="http://schemas.microsoft.com/office/drawing/2014/main" id="{399D5CAD-C468-41BC-BF0E-F9A01AA8AA5E}"/>
                  </a:ext>
                </a:extLst>
              </p:cNvPr>
              <p:cNvSpPr/>
              <p:nvPr/>
            </p:nvSpPr>
            <p:spPr bwMode="auto">
              <a:xfrm>
                <a:off x="2453" y="233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8" name="Freeform 2512">
                <a:extLst>
                  <a:ext uri="{FF2B5EF4-FFF2-40B4-BE49-F238E27FC236}">
                    <a16:creationId xmlns:a16="http://schemas.microsoft.com/office/drawing/2014/main" id="{4D0EEE2D-0D90-49BA-B9D4-8B9B0F13F783}"/>
                  </a:ext>
                </a:extLst>
              </p:cNvPr>
              <p:cNvSpPr/>
              <p:nvPr/>
            </p:nvSpPr>
            <p:spPr bwMode="auto">
              <a:xfrm>
                <a:off x="2482" y="233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9" name="Freeform 2513">
                <a:extLst>
                  <a:ext uri="{FF2B5EF4-FFF2-40B4-BE49-F238E27FC236}">
                    <a16:creationId xmlns:a16="http://schemas.microsoft.com/office/drawing/2014/main" id="{DF750FDB-0BFF-4EB9-9045-6E65533E8CB2}"/>
                  </a:ext>
                </a:extLst>
              </p:cNvPr>
              <p:cNvSpPr/>
              <p:nvPr/>
            </p:nvSpPr>
            <p:spPr bwMode="auto">
              <a:xfrm>
                <a:off x="2621" y="2332"/>
                <a:ext cx="11" cy="8"/>
              </a:xfrm>
              <a:custGeom>
                <a:gdLst>
                  <a:gd name="T0" fmla="*/ 4 w 4"/>
                  <a:gd name="T1" fmla="*/ 3 h 3"/>
                  <a:gd name="T2" fmla="*/ 0 w 4"/>
                  <a:gd name="T3" fmla="*/ 3 h 3"/>
                  <a:gd name="T4" fmla="*/ 4 w 4"/>
                  <a:gd name="T5" fmla="*/ 3 h 3"/>
                </a:gdLst>
                <a:cxnLst>
                  <a:cxn ang="0">
                    <a:pos x="T0" y="T1"/>
                  </a:cxn>
                  <a:cxn ang="0">
                    <a:pos x="T2" y="T3"/>
                  </a:cxn>
                  <a:cxn ang="0">
                    <a:pos x="T4" y="T5"/>
                  </a:cxn>
                </a:cxnLst>
                <a:rect l="0" t="0" r="r" b="b"/>
                <a:pathLst>
                  <a:path w="4" h="3">
                    <a:moveTo>
                      <a:pt x="4" y="3"/>
                    </a:moveTo>
                    <a:cubicBezTo>
                      <a:pt x="3" y="2"/>
                      <a:pt x="1" y="3"/>
                      <a:pt x="0" y="3"/>
                    </a:cubicBezTo>
                    <a:cubicBezTo>
                      <a:pt x="1" y="3"/>
                      <a:pt x="4"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1" name="Freeform 2514">
                <a:extLst>
                  <a:ext uri="{FF2B5EF4-FFF2-40B4-BE49-F238E27FC236}">
                    <a16:creationId xmlns:a16="http://schemas.microsoft.com/office/drawing/2014/main" id="{E8337896-392C-47E2-8502-ED798B18F5CF}"/>
                  </a:ext>
                </a:extLst>
              </p:cNvPr>
              <p:cNvSpPr/>
              <p:nvPr/>
            </p:nvSpPr>
            <p:spPr bwMode="auto">
              <a:xfrm>
                <a:off x="2472" y="2337"/>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2" name="Freeform 2515">
                <a:extLst>
                  <a:ext uri="{FF2B5EF4-FFF2-40B4-BE49-F238E27FC236}">
                    <a16:creationId xmlns:a16="http://schemas.microsoft.com/office/drawing/2014/main" id="{29A17792-6301-4DFF-B1F3-BD3E9D7C2099}"/>
                  </a:ext>
                </a:extLst>
              </p:cNvPr>
              <p:cNvSpPr/>
              <p:nvPr/>
            </p:nvSpPr>
            <p:spPr bwMode="auto">
              <a:xfrm>
                <a:off x="2512" y="233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6" name="Freeform 2516">
                <a:extLst>
                  <a:ext uri="{FF2B5EF4-FFF2-40B4-BE49-F238E27FC236}">
                    <a16:creationId xmlns:a16="http://schemas.microsoft.com/office/drawing/2014/main" id="{5DF5527D-AA31-475D-9733-92C11D9A988A}"/>
                  </a:ext>
                </a:extLst>
              </p:cNvPr>
              <p:cNvSpPr/>
              <p:nvPr/>
            </p:nvSpPr>
            <p:spPr bwMode="auto">
              <a:xfrm>
                <a:off x="2715" y="2335"/>
                <a:ext cx="11" cy="8"/>
              </a:xfrm>
              <a:custGeom>
                <a:gdLst>
                  <a:gd name="T0" fmla="*/ 4 w 4"/>
                  <a:gd name="T1" fmla="*/ 2 h 3"/>
                  <a:gd name="T2" fmla="*/ 2 w 4"/>
                  <a:gd name="T3" fmla="*/ 3 h 3"/>
                  <a:gd name="T4" fmla="*/ 1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3" y="3"/>
                      <a:pt x="3" y="3"/>
                      <a:pt x="2" y="3"/>
                    </a:cubicBezTo>
                    <a:cubicBezTo>
                      <a:pt x="1" y="3"/>
                      <a:pt x="0" y="2"/>
                      <a:pt x="1" y="1"/>
                    </a:cubicBezTo>
                    <a:cubicBezTo>
                      <a:pt x="2"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0" name="Freeform 2517">
                <a:extLst>
                  <a:ext uri="{FF2B5EF4-FFF2-40B4-BE49-F238E27FC236}">
                    <a16:creationId xmlns:a16="http://schemas.microsoft.com/office/drawing/2014/main" id="{4614EB15-FC01-4B9A-B068-2D13DA3471F4}"/>
                  </a:ext>
                </a:extLst>
              </p:cNvPr>
              <p:cNvSpPr/>
              <p:nvPr/>
            </p:nvSpPr>
            <p:spPr bwMode="auto">
              <a:xfrm>
                <a:off x="2889" y="233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8" name="Freeform 2518">
                <a:extLst>
                  <a:ext uri="{FF2B5EF4-FFF2-40B4-BE49-F238E27FC236}">
                    <a16:creationId xmlns:a16="http://schemas.microsoft.com/office/drawing/2014/main" id="{53FBBAA4-F71A-4596-ADC0-3560DE0C41BF}"/>
                  </a:ext>
                </a:extLst>
              </p:cNvPr>
              <p:cNvSpPr/>
              <p:nvPr/>
            </p:nvSpPr>
            <p:spPr bwMode="auto">
              <a:xfrm>
                <a:off x="2352" y="2337"/>
                <a:ext cx="5" cy="3"/>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2" name="Freeform 2519">
                <a:extLst>
                  <a:ext uri="{FF2B5EF4-FFF2-40B4-BE49-F238E27FC236}">
                    <a16:creationId xmlns:a16="http://schemas.microsoft.com/office/drawing/2014/main" id="{81F25F27-068E-4E73-AF10-4978CEADE461}"/>
                  </a:ext>
                </a:extLst>
              </p:cNvPr>
              <p:cNvSpPr/>
              <p:nvPr/>
            </p:nvSpPr>
            <p:spPr bwMode="auto">
              <a:xfrm>
                <a:off x="2811" y="2337"/>
                <a:ext cx="16" cy="11"/>
              </a:xfrm>
              <a:custGeom>
                <a:gdLst>
                  <a:gd name="T0" fmla="*/ 6 w 6"/>
                  <a:gd name="T1" fmla="*/ 0 h 4"/>
                  <a:gd name="T2" fmla="*/ 1 w 6"/>
                  <a:gd name="T3" fmla="*/ 4 h 4"/>
                  <a:gd name="T4" fmla="*/ 0 w 6"/>
                  <a:gd name="T5" fmla="*/ 3 h 4"/>
                  <a:gd name="T6" fmla="*/ 1 w 6"/>
                  <a:gd name="T7" fmla="*/ 3 h 4"/>
                  <a:gd name="T8" fmla="*/ 2 w 6"/>
                  <a:gd name="T9" fmla="*/ 3 h 4"/>
                  <a:gd name="T10" fmla="*/ 5 w 6"/>
                  <a:gd name="T11" fmla="*/ 0 h 4"/>
                  <a:gd name="T12" fmla="*/ 6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3" y="2"/>
                      <a:pt x="1" y="4"/>
                    </a:cubicBezTo>
                    <a:cubicBezTo>
                      <a:pt x="0" y="3"/>
                      <a:pt x="0" y="3"/>
                      <a:pt x="0" y="3"/>
                    </a:cubicBezTo>
                    <a:cubicBezTo>
                      <a:pt x="1" y="3"/>
                      <a:pt x="1" y="3"/>
                      <a:pt x="1" y="3"/>
                    </a:cubicBezTo>
                    <a:cubicBezTo>
                      <a:pt x="2" y="3"/>
                      <a:pt x="2" y="3"/>
                      <a:pt x="2" y="3"/>
                    </a:cubicBezTo>
                    <a:cubicBezTo>
                      <a:pt x="0" y="1"/>
                      <a:pt x="4"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3" name="Freeform 2520">
                <a:extLst>
                  <a:ext uri="{FF2B5EF4-FFF2-40B4-BE49-F238E27FC236}">
                    <a16:creationId xmlns:a16="http://schemas.microsoft.com/office/drawing/2014/main" id="{6F3ECB42-EAE5-4F69-8163-989A6BF66C34}"/>
                  </a:ext>
                </a:extLst>
              </p:cNvPr>
              <p:cNvSpPr/>
              <p:nvPr/>
            </p:nvSpPr>
            <p:spPr bwMode="auto">
              <a:xfrm>
                <a:off x="2832" y="2337"/>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0" y="2"/>
                      <a:pt x="0" y="2"/>
                    </a:cubicBezTo>
                    <a:cubicBezTo>
                      <a:pt x="0" y="0"/>
                      <a:pt x="0" y="0"/>
                      <a:pt x="0" y="0"/>
                    </a:cubicBezTo>
                    <a:cubicBezTo>
                      <a:pt x="0"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1" name="Freeform 2521">
                <a:extLst>
                  <a:ext uri="{FF2B5EF4-FFF2-40B4-BE49-F238E27FC236}">
                    <a16:creationId xmlns:a16="http://schemas.microsoft.com/office/drawing/2014/main" id="{5DF1BF40-6CB0-4F46-AE00-F90A09895C53}"/>
                  </a:ext>
                </a:extLst>
              </p:cNvPr>
              <p:cNvSpPr/>
              <p:nvPr/>
            </p:nvSpPr>
            <p:spPr bwMode="auto">
              <a:xfrm>
                <a:off x="3014" y="2337"/>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2" name="Freeform 2522">
                <a:extLst>
                  <a:ext uri="{FF2B5EF4-FFF2-40B4-BE49-F238E27FC236}">
                    <a16:creationId xmlns:a16="http://schemas.microsoft.com/office/drawing/2014/main" id="{CE4DB97E-5B96-4F00-99AE-DD29638B1891}"/>
                  </a:ext>
                </a:extLst>
              </p:cNvPr>
              <p:cNvSpPr/>
              <p:nvPr/>
            </p:nvSpPr>
            <p:spPr bwMode="auto">
              <a:xfrm>
                <a:off x="3051" y="23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3" name="Freeform 2523">
                <a:extLst>
                  <a:ext uri="{FF2B5EF4-FFF2-40B4-BE49-F238E27FC236}">
                    <a16:creationId xmlns:a16="http://schemas.microsoft.com/office/drawing/2014/main" id="{3327FB64-320A-47CD-BC22-A6C667AFF1C2}"/>
                  </a:ext>
                </a:extLst>
              </p:cNvPr>
              <p:cNvSpPr/>
              <p:nvPr/>
            </p:nvSpPr>
            <p:spPr bwMode="auto">
              <a:xfrm>
                <a:off x="2520" y="2337"/>
                <a:ext cx="21" cy="8"/>
              </a:xfrm>
              <a:custGeom>
                <a:gdLst>
                  <a:gd name="T0" fmla="*/ 8 w 8"/>
                  <a:gd name="T1" fmla="*/ 0 h 3"/>
                  <a:gd name="T2" fmla="*/ 3 w 8"/>
                  <a:gd name="T3" fmla="*/ 2 h 3"/>
                  <a:gd name="T4" fmla="*/ 0 w 8"/>
                  <a:gd name="T5" fmla="*/ 1 h 3"/>
                  <a:gd name="T6" fmla="*/ 8 w 8"/>
                  <a:gd name="T7" fmla="*/ 0 h 3"/>
                </a:gdLst>
                <a:cxnLst>
                  <a:cxn ang="0">
                    <a:pos x="T0" y="T1"/>
                  </a:cxn>
                  <a:cxn ang="0">
                    <a:pos x="T2" y="T3"/>
                  </a:cxn>
                  <a:cxn ang="0">
                    <a:pos x="T4" y="T5"/>
                  </a:cxn>
                  <a:cxn ang="0">
                    <a:pos x="T6" y="T7"/>
                  </a:cxn>
                </a:cxnLst>
                <a:rect l="0" t="0" r="r" b="b"/>
                <a:pathLst>
                  <a:path w="8" h="3">
                    <a:moveTo>
                      <a:pt x="8" y="0"/>
                    </a:moveTo>
                    <a:cubicBezTo>
                      <a:pt x="6" y="2"/>
                      <a:pt x="4" y="0"/>
                      <a:pt x="3" y="2"/>
                    </a:cubicBezTo>
                    <a:cubicBezTo>
                      <a:pt x="2" y="1"/>
                      <a:pt x="1" y="3"/>
                      <a:pt x="0" y="1"/>
                    </a:cubicBezTo>
                    <a:cubicBezTo>
                      <a:pt x="2"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4" name="Freeform 2524">
                <a:extLst>
                  <a:ext uri="{FF2B5EF4-FFF2-40B4-BE49-F238E27FC236}">
                    <a16:creationId xmlns:a16="http://schemas.microsoft.com/office/drawing/2014/main" id="{DE734ECB-CD9E-453C-AB0C-6DFE8C2C1AD9}"/>
                  </a:ext>
                </a:extLst>
              </p:cNvPr>
              <p:cNvSpPr/>
              <p:nvPr/>
            </p:nvSpPr>
            <p:spPr bwMode="auto">
              <a:xfrm>
                <a:off x="3313" y="2337"/>
                <a:ext cx="14" cy="8"/>
              </a:xfrm>
              <a:custGeom>
                <a:gdLst>
                  <a:gd name="T0" fmla="*/ 4 w 5"/>
                  <a:gd name="T1" fmla="*/ 2 h 3"/>
                  <a:gd name="T2" fmla="*/ 1 w 5"/>
                  <a:gd name="T3" fmla="*/ 3 h 3"/>
                  <a:gd name="T4" fmla="*/ 3 w 5"/>
                  <a:gd name="T5" fmla="*/ 0 h 3"/>
                  <a:gd name="T6" fmla="*/ 4 w 5"/>
                  <a:gd name="T7" fmla="*/ 2 h 3"/>
                </a:gdLst>
                <a:cxnLst>
                  <a:cxn ang="0">
                    <a:pos x="T0" y="T1"/>
                  </a:cxn>
                  <a:cxn ang="0">
                    <a:pos x="T2" y="T3"/>
                  </a:cxn>
                  <a:cxn ang="0">
                    <a:pos x="T4" y="T5"/>
                  </a:cxn>
                  <a:cxn ang="0">
                    <a:pos x="T6" y="T7"/>
                  </a:cxn>
                </a:cxnLst>
                <a:rect l="0" t="0" r="r" b="b"/>
                <a:pathLst>
                  <a:path w="5" h="3">
                    <a:moveTo>
                      <a:pt x="4" y="2"/>
                    </a:moveTo>
                    <a:cubicBezTo>
                      <a:pt x="4" y="2"/>
                      <a:pt x="2" y="3"/>
                      <a:pt x="1" y="3"/>
                    </a:cubicBezTo>
                    <a:cubicBezTo>
                      <a:pt x="0" y="0"/>
                      <a:pt x="5" y="2"/>
                      <a:pt x="3" y="0"/>
                    </a:cubicBezTo>
                    <a:cubicBezTo>
                      <a:pt x="4"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5" name="Freeform 2525">
                <a:extLst>
                  <a:ext uri="{FF2B5EF4-FFF2-40B4-BE49-F238E27FC236}">
                    <a16:creationId xmlns:a16="http://schemas.microsoft.com/office/drawing/2014/main" id="{F6D8A8D2-12D9-4B4B-9709-74FCC5F60C8E}"/>
                  </a:ext>
                </a:extLst>
              </p:cNvPr>
              <p:cNvSpPr/>
              <p:nvPr/>
            </p:nvSpPr>
            <p:spPr bwMode="auto">
              <a:xfrm>
                <a:off x="3770" y="233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6" name="Freeform 2526">
                <a:extLst>
                  <a:ext uri="{FF2B5EF4-FFF2-40B4-BE49-F238E27FC236}">
                    <a16:creationId xmlns:a16="http://schemas.microsoft.com/office/drawing/2014/main" id="{65230283-E11D-4434-9AFE-C9DEFC719A9E}"/>
                  </a:ext>
                </a:extLst>
              </p:cNvPr>
              <p:cNvSpPr/>
              <p:nvPr/>
            </p:nvSpPr>
            <p:spPr bwMode="auto">
              <a:xfrm>
                <a:off x="2579" y="234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7" name="Freeform 2527">
                <a:extLst>
                  <a:ext uri="{FF2B5EF4-FFF2-40B4-BE49-F238E27FC236}">
                    <a16:creationId xmlns:a16="http://schemas.microsoft.com/office/drawing/2014/main" id="{AE408228-A889-476B-9A24-EF2F0A8DBF71}"/>
                  </a:ext>
                </a:extLst>
              </p:cNvPr>
              <p:cNvSpPr/>
              <p:nvPr/>
            </p:nvSpPr>
            <p:spPr bwMode="auto">
              <a:xfrm>
                <a:off x="2587" y="2337"/>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8" name="Freeform 2528">
                <a:extLst>
                  <a:ext uri="{FF2B5EF4-FFF2-40B4-BE49-F238E27FC236}">
                    <a16:creationId xmlns:a16="http://schemas.microsoft.com/office/drawing/2014/main" id="{60CF991E-1554-4EFF-8B7E-A3763F234F71}"/>
                  </a:ext>
                </a:extLst>
              </p:cNvPr>
              <p:cNvSpPr/>
              <p:nvPr/>
            </p:nvSpPr>
            <p:spPr bwMode="auto">
              <a:xfrm>
                <a:off x="2672" y="234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9" name="Freeform 2529">
                <a:extLst>
                  <a:ext uri="{FF2B5EF4-FFF2-40B4-BE49-F238E27FC236}">
                    <a16:creationId xmlns:a16="http://schemas.microsoft.com/office/drawing/2014/main" id="{F1F9B210-841A-4D1E-A741-F193DA4819AC}"/>
                  </a:ext>
                </a:extLst>
              </p:cNvPr>
              <p:cNvSpPr/>
              <p:nvPr/>
            </p:nvSpPr>
            <p:spPr bwMode="auto">
              <a:xfrm>
                <a:off x="2854" y="2335"/>
                <a:ext cx="27" cy="13"/>
              </a:xfrm>
              <a:custGeom>
                <a:gdLst>
                  <a:gd name="T0" fmla="*/ 10 w 10"/>
                  <a:gd name="T1" fmla="*/ 3 h 5"/>
                  <a:gd name="T2" fmla="*/ 4 w 10"/>
                  <a:gd name="T3" fmla="*/ 3 h 5"/>
                  <a:gd name="T4" fmla="*/ 5 w 10"/>
                  <a:gd name="T5" fmla="*/ 4 h 5"/>
                  <a:gd name="T6" fmla="*/ 5 w 10"/>
                  <a:gd name="T7" fmla="*/ 4 h 5"/>
                  <a:gd name="T8" fmla="*/ 0 w 10"/>
                  <a:gd name="T9" fmla="*/ 5 h 5"/>
                  <a:gd name="T10" fmla="*/ 3 w 10"/>
                  <a:gd name="T11" fmla="*/ 3 h 5"/>
                  <a:gd name="T12" fmla="*/ 2 w 10"/>
                  <a:gd name="T13" fmla="*/ 3 h 5"/>
                  <a:gd name="T14" fmla="*/ 10 w 10"/>
                  <a:gd name="T15" fmla="*/ 2 h 5"/>
                  <a:gd name="T16" fmla="*/ 10 w 10"/>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3"/>
                    </a:moveTo>
                    <a:cubicBezTo>
                      <a:pt x="8" y="0"/>
                      <a:pt x="7" y="5"/>
                      <a:pt x="4" y="3"/>
                    </a:cubicBezTo>
                    <a:cubicBezTo>
                      <a:pt x="3" y="3"/>
                      <a:pt x="5" y="4"/>
                      <a:pt x="5" y="4"/>
                    </a:cubicBezTo>
                    <a:cubicBezTo>
                      <a:pt x="5" y="4"/>
                      <a:pt x="5" y="4"/>
                      <a:pt x="5" y="4"/>
                    </a:cubicBezTo>
                    <a:cubicBezTo>
                      <a:pt x="4" y="5"/>
                      <a:pt x="2" y="5"/>
                      <a:pt x="0" y="5"/>
                    </a:cubicBezTo>
                    <a:cubicBezTo>
                      <a:pt x="1" y="5"/>
                      <a:pt x="3" y="4"/>
                      <a:pt x="3" y="3"/>
                    </a:cubicBezTo>
                    <a:cubicBezTo>
                      <a:pt x="2" y="3"/>
                      <a:pt x="2" y="3"/>
                      <a:pt x="2" y="3"/>
                    </a:cubicBezTo>
                    <a:cubicBezTo>
                      <a:pt x="5" y="2"/>
                      <a:pt x="7" y="2"/>
                      <a:pt x="10" y="2"/>
                    </a:cubicBez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0" name="Freeform 2530">
                <a:extLst>
                  <a:ext uri="{FF2B5EF4-FFF2-40B4-BE49-F238E27FC236}">
                    <a16:creationId xmlns:a16="http://schemas.microsoft.com/office/drawing/2014/main" id="{2B25A407-FA54-4F4D-AC1A-EBDF1C94C976}"/>
                  </a:ext>
                </a:extLst>
              </p:cNvPr>
              <p:cNvSpPr/>
              <p:nvPr/>
            </p:nvSpPr>
            <p:spPr bwMode="auto">
              <a:xfrm>
                <a:off x="2950" y="233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1" name="Freeform 2531">
                <a:extLst>
                  <a:ext uri="{FF2B5EF4-FFF2-40B4-BE49-F238E27FC236}">
                    <a16:creationId xmlns:a16="http://schemas.microsoft.com/office/drawing/2014/main" id="{9F49BD08-B609-4141-8799-9C5A66229E4E}"/>
                  </a:ext>
                </a:extLst>
              </p:cNvPr>
              <p:cNvSpPr/>
              <p:nvPr/>
            </p:nvSpPr>
            <p:spPr bwMode="auto">
              <a:xfrm>
                <a:off x="2405" y="2340"/>
                <a:ext cx="3" cy="3"/>
              </a:xfrm>
              <a:custGeom>
                <a:gdLst>
                  <a:gd name="T0" fmla="*/ 3 w 3"/>
                  <a:gd name="T1" fmla="*/ 0 h 3"/>
                  <a:gd name="T2" fmla="*/ 0 w 3"/>
                  <a:gd name="T3" fmla="*/ 3 h 3"/>
                  <a:gd name="T4" fmla="*/ 0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0"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2" name="Freeform 2532">
                <a:extLst>
                  <a:ext uri="{FF2B5EF4-FFF2-40B4-BE49-F238E27FC236}">
                    <a16:creationId xmlns:a16="http://schemas.microsoft.com/office/drawing/2014/main" id="{ABE95521-F1E5-418E-A117-CCFA87534B1F}"/>
                  </a:ext>
                </a:extLst>
              </p:cNvPr>
              <p:cNvSpPr/>
              <p:nvPr/>
            </p:nvSpPr>
            <p:spPr bwMode="auto">
              <a:xfrm>
                <a:off x="2490" y="23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3" name="Freeform 2533">
                <a:extLst>
                  <a:ext uri="{FF2B5EF4-FFF2-40B4-BE49-F238E27FC236}">
                    <a16:creationId xmlns:a16="http://schemas.microsoft.com/office/drawing/2014/main" id="{D24D7C79-C9D1-4C79-9CF0-7764FA6B58F4}"/>
                  </a:ext>
                </a:extLst>
              </p:cNvPr>
              <p:cNvSpPr/>
              <p:nvPr/>
            </p:nvSpPr>
            <p:spPr bwMode="auto">
              <a:xfrm>
                <a:off x="2702" y="2340"/>
                <a:ext cx="13" cy="5"/>
              </a:xfrm>
              <a:custGeom>
                <a:gdLst>
                  <a:gd name="T0" fmla="*/ 5 w 5"/>
                  <a:gd name="T1" fmla="*/ 0 h 2"/>
                  <a:gd name="T2" fmla="*/ 0 w 5"/>
                  <a:gd name="T3" fmla="*/ 2 h 2"/>
                  <a:gd name="T4" fmla="*/ 3 w 5"/>
                  <a:gd name="T5" fmla="*/ 0 h 2"/>
                  <a:gd name="T6" fmla="*/ 5 w 5"/>
                  <a:gd name="T7" fmla="*/ 0 h 2"/>
                </a:gdLst>
                <a:cxnLst>
                  <a:cxn ang="0">
                    <a:pos x="T0" y="T1"/>
                  </a:cxn>
                  <a:cxn ang="0">
                    <a:pos x="T2" y="T3"/>
                  </a:cxn>
                  <a:cxn ang="0">
                    <a:pos x="T4" y="T5"/>
                  </a:cxn>
                  <a:cxn ang="0">
                    <a:pos x="T6" y="T7"/>
                  </a:cxn>
                </a:cxnLst>
                <a:rect l="0" t="0" r="r" b="b"/>
                <a:pathLst>
                  <a:path w="5" h="2">
                    <a:moveTo>
                      <a:pt x="5" y="0"/>
                    </a:moveTo>
                    <a:cubicBezTo>
                      <a:pt x="3" y="0"/>
                      <a:pt x="2" y="1"/>
                      <a:pt x="0" y="2"/>
                    </a:cubicBezTo>
                    <a:cubicBezTo>
                      <a:pt x="0" y="0"/>
                      <a:pt x="2" y="1"/>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4" name="Freeform 2534">
                <a:extLst>
                  <a:ext uri="{FF2B5EF4-FFF2-40B4-BE49-F238E27FC236}">
                    <a16:creationId xmlns:a16="http://schemas.microsoft.com/office/drawing/2014/main" id="{D7370B58-B51D-41C5-AD92-248B6663B73E}"/>
                  </a:ext>
                </a:extLst>
              </p:cNvPr>
              <p:cNvSpPr/>
              <p:nvPr/>
            </p:nvSpPr>
            <p:spPr bwMode="auto">
              <a:xfrm>
                <a:off x="2354" y="2340"/>
                <a:ext cx="8" cy="5"/>
              </a:xfrm>
              <a:custGeom>
                <a:gdLst>
                  <a:gd name="T0" fmla="*/ 2 w 3"/>
                  <a:gd name="T1" fmla="*/ 1 h 2"/>
                  <a:gd name="T2" fmla="*/ 3 w 3"/>
                  <a:gd name="T3" fmla="*/ 1 h 2"/>
                  <a:gd name="T4" fmla="*/ 2 w 3"/>
                  <a:gd name="T5" fmla="*/ 1 h 2"/>
                  <a:gd name="T6" fmla="*/ 2 w 3"/>
                  <a:gd name="T7" fmla="*/ 1 h 2"/>
                  <a:gd name="T8" fmla="*/ 1 w 3"/>
                  <a:gd name="T9" fmla="*/ 2 h 2"/>
                  <a:gd name="T10" fmla="*/ 0 w 3"/>
                  <a:gd name="T11" fmla="*/ 2 h 2"/>
                  <a:gd name="T12" fmla="*/ 2 w 3"/>
                  <a:gd name="T13" fmla="*/ 0 h 2"/>
                  <a:gd name="T14" fmla="*/ 2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0"/>
                      <a:pt x="3" y="1"/>
                    </a:cubicBezTo>
                    <a:cubicBezTo>
                      <a:pt x="2" y="1"/>
                      <a:pt x="2" y="1"/>
                      <a:pt x="2" y="1"/>
                    </a:cubicBezTo>
                    <a:cubicBezTo>
                      <a:pt x="2" y="1"/>
                      <a:pt x="2" y="1"/>
                      <a:pt x="2" y="1"/>
                    </a:cubicBezTo>
                    <a:cubicBezTo>
                      <a:pt x="2" y="1"/>
                      <a:pt x="1" y="1"/>
                      <a:pt x="1" y="2"/>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5" name="Freeform 2535">
                <a:extLst>
                  <a:ext uri="{FF2B5EF4-FFF2-40B4-BE49-F238E27FC236}">
                    <a16:creationId xmlns:a16="http://schemas.microsoft.com/office/drawing/2014/main" id="{F12BA179-4332-48F3-B210-6BDD5DD73D46}"/>
                  </a:ext>
                </a:extLst>
              </p:cNvPr>
              <p:cNvSpPr/>
              <p:nvPr/>
            </p:nvSpPr>
            <p:spPr bwMode="auto">
              <a:xfrm>
                <a:off x="2889" y="2340"/>
                <a:ext cx="10" cy="3"/>
              </a:xfrm>
              <a:custGeom>
                <a:gdLst>
                  <a:gd name="T0" fmla="*/ 4 w 4"/>
                  <a:gd name="T1" fmla="*/ 1 h 1"/>
                  <a:gd name="T2" fmla="*/ 1 w 4"/>
                  <a:gd name="T3" fmla="*/ 1 h 1"/>
                  <a:gd name="T4" fmla="*/ 4 w 4"/>
                  <a:gd name="T5" fmla="*/ 1 h 1"/>
                </a:gdLst>
                <a:cxnLst>
                  <a:cxn ang="0">
                    <a:pos x="T0" y="T1"/>
                  </a:cxn>
                  <a:cxn ang="0">
                    <a:pos x="T2" y="T3"/>
                  </a:cxn>
                  <a:cxn ang="0">
                    <a:pos x="T4" y="T5"/>
                  </a:cxn>
                </a:cxnLst>
                <a:rect l="0" t="0" r="r" b="b"/>
                <a:pathLst>
                  <a:path w="4" h="1">
                    <a:moveTo>
                      <a:pt x="4" y="1"/>
                    </a:moveTo>
                    <a:cubicBezTo>
                      <a:pt x="3" y="1"/>
                      <a:pt x="2" y="0"/>
                      <a:pt x="1" y="1"/>
                    </a:cubicBezTo>
                    <a:cubicBezTo>
                      <a:pt x="0"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6" name="Freeform 2536">
                <a:extLst>
                  <a:ext uri="{FF2B5EF4-FFF2-40B4-BE49-F238E27FC236}">
                    <a16:creationId xmlns:a16="http://schemas.microsoft.com/office/drawing/2014/main" id="{9050FAAF-2997-44DE-94BD-B35D5BB5E25F}"/>
                  </a:ext>
                </a:extLst>
              </p:cNvPr>
              <p:cNvSpPr/>
              <p:nvPr/>
            </p:nvSpPr>
            <p:spPr bwMode="auto">
              <a:xfrm>
                <a:off x="2429" y="2343"/>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7" name="Freeform 2537">
                <a:extLst>
                  <a:ext uri="{FF2B5EF4-FFF2-40B4-BE49-F238E27FC236}">
                    <a16:creationId xmlns:a16="http://schemas.microsoft.com/office/drawing/2014/main" id="{F1D6C3D7-FFC1-4D71-8D0E-5BFB31E8D8A5}"/>
                  </a:ext>
                </a:extLst>
              </p:cNvPr>
              <p:cNvSpPr/>
              <p:nvPr/>
            </p:nvSpPr>
            <p:spPr bwMode="auto">
              <a:xfrm>
                <a:off x="2854" y="2343"/>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8" name="Freeform 2538">
                <a:extLst>
                  <a:ext uri="{FF2B5EF4-FFF2-40B4-BE49-F238E27FC236}">
                    <a16:creationId xmlns:a16="http://schemas.microsoft.com/office/drawing/2014/main" id="{FE88D496-B6E7-47D0-B6B7-4838F10AE56C}"/>
                  </a:ext>
                </a:extLst>
              </p:cNvPr>
              <p:cNvSpPr/>
              <p:nvPr/>
            </p:nvSpPr>
            <p:spPr bwMode="auto">
              <a:xfrm>
                <a:off x="2881" y="2343"/>
                <a:ext cx="8" cy="2"/>
              </a:xfrm>
              <a:custGeom>
                <a:gdLst>
                  <a:gd name="T0" fmla="*/ 2 w 3"/>
                  <a:gd name="T1" fmla="*/ 0 h 1"/>
                  <a:gd name="T2" fmla="*/ 3 w 3"/>
                  <a:gd name="T3" fmla="*/ 0 h 1"/>
                  <a:gd name="T4" fmla="*/ 1 w 3"/>
                  <a:gd name="T5" fmla="*/ 1 h 1"/>
                  <a:gd name="T6" fmla="*/ 0 w 3"/>
                  <a:gd name="T7" fmla="*/ 1 h 1"/>
                  <a:gd name="T8" fmla="*/ 1 w 3"/>
                  <a:gd name="T9" fmla="*/ 0 h 1"/>
                  <a:gd name="T10" fmla="*/ 2 w 3"/>
                  <a:gd name="T11" fmla="*/ 0 h 1"/>
                </a:gdLst>
                <a:cxnLst>
                  <a:cxn ang="0">
                    <a:pos x="T0" y="T1"/>
                  </a:cxn>
                  <a:cxn ang="0">
                    <a:pos x="T2" y="T3"/>
                  </a:cxn>
                  <a:cxn ang="0">
                    <a:pos x="T4" y="T5"/>
                  </a:cxn>
                  <a:cxn ang="0">
                    <a:pos x="T6" y="T7"/>
                  </a:cxn>
                  <a:cxn ang="0">
                    <a:pos x="T8" y="T9"/>
                  </a:cxn>
                  <a:cxn ang="0">
                    <a:pos x="T10" y="T11"/>
                  </a:cxn>
                </a:cxnLst>
                <a:rect l="0" t="0" r="r" b="b"/>
                <a:pathLst>
                  <a:path w="3" h="1">
                    <a:moveTo>
                      <a:pt x="2" y="0"/>
                    </a:moveTo>
                    <a:cubicBezTo>
                      <a:pt x="3" y="0"/>
                      <a:pt x="3" y="0"/>
                      <a:pt x="3" y="0"/>
                    </a:cubicBezTo>
                    <a:cubicBezTo>
                      <a:pt x="2" y="1"/>
                      <a:pt x="1" y="1"/>
                      <a:pt x="1" y="1"/>
                    </a:cubicBezTo>
                    <a:cubicBezTo>
                      <a:pt x="0" y="1"/>
                      <a:pt x="0" y="1"/>
                      <a:pt x="0" y="1"/>
                    </a:cubicBezTo>
                    <a:cubicBezTo>
                      <a:pt x="1"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9" name="Freeform 2539">
                <a:extLst>
                  <a:ext uri="{FF2B5EF4-FFF2-40B4-BE49-F238E27FC236}">
                    <a16:creationId xmlns:a16="http://schemas.microsoft.com/office/drawing/2014/main" id="{D10D8110-22A4-4317-88C9-6D6FCF1E9E0E}"/>
                  </a:ext>
                </a:extLst>
              </p:cNvPr>
              <p:cNvSpPr/>
              <p:nvPr/>
            </p:nvSpPr>
            <p:spPr bwMode="auto">
              <a:xfrm>
                <a:off x="2645" y="2343"/>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0" name="Freeform 2540">
                <a:extLst>
                  <a:ext uri="{FF2B5EF4-FFF2-40B4-BE49-F238E27FC236}">
                    <a16:creationId xmlns:a16="http://schemas.microsoft.com/office/drawing/2014/main" id="{C62E661C-1DAF-4DA1-8538-5B05A95D389A}"/>
                  </a:ext>
                </a:extLst>
              </p:cNvPr>
              <p:cNvSpPr/>
              <p:nvPr/>
            </p:nvSpPr>
            <p:spPr bwMode="auto">
              <a:xfrm>
                <a:off x="2771" y="2343"/>
                <a:ext cx="13" cy="10"/>
              </a:xfrm>
              <a:custGeom>
                <a:gdLst>
                  <a:gd name="T0" fmla="*/ 5 w 5"/>
                  <a:gd name="T1" fmla="*/ 1 h 4"/>
                  <a:gd name="T2" fmla="*/ 2 w 5"/>
                  <a:gd name="T3" fmla="*/ 2 h 4"/>
                  <a:gd name="T4" fmla="*/ 1 w 5"/>
                  <a:gd name="T5" fmla="*/ 2 h 4"/>
                  <a:gd name="T6" fmla="*/ 0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5" y="1"/>
                      <a:pt x="3" y="4"/>
                      <a:pt x="2" y="2"/>
                    </a:cubicBezTo>
                    <a:cubicBezTo>
                      <a:pt x="2" y="2"/>
                      <a:pt x="1" y="2"/>
                      <a:pt x="1" y="2"/>
                    </a:cubicBezTo>
                    <a:cubicBezTo>
                      <a:pt x="0" y="1"/>
                      <a:pt x="0" y="1"/>
                      <a:pt x="0" y="1"/>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1" name="Freeform 2541">
                <a:extLst>
                  <a:ext uri="{FF2B5EF4-FFF2-40B4-BE49-F238E27FC236}">
                    <a16:creationId xmlns:a16="http://schemas.microsoft.com/office/drawing/2014/main" id="{31CA344B-4AF5-4C50-AD6F-F4D97DA05208}"/>
                  </a:ext>
                </a:extLst>
              </p:cNvPr>
              <p:cNvSpPr/>
              <p:nvPr/>
            </p:nvSpPr>
            <p:spPr bwMode="auto">
              <a:xfrm>
                <a:off x="2832" y="2343"/>
                <a:ext cx="16" cy="10"/>
              </a:xfrm>
              <a:custGeom>
                <a:gdLst>
                  <a:gd name="T0" fmla="*/ 5 w 6"/>
                  <a:gd name="T1" fmla="*/ 1 h 4"/>
                  <a:gd name="T2" fmla="*/ 5 w 6"/>
                  <a:gd name="T3" fmla="*/ 2 h 4"/>
                  <a:gd name="T4" fmla="*/ 6 w 6"/>
                  <a:gd name="T5" fmla="*/ 2 h 4"/>
                  <a:gd name="T6" fmla="*/ 1 w 6"/>
                  <a:gd name="T7" fmla="*/ 3 h 4"/>
                  <a:gd name="T8" fmla="*/ 1 w 6"/>
                  <a:gd name="T9" fmla="*/ 2 h 4"/>
                  <a:gd name="T10" fmla="*/ 1 w 6"/>
                  <a:gd name="T11" fmla="*/ 0 h 4"/>
                  <a:gd name="T12" fmla="*/ 5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1"/>
                    </a:moveTo>
                    <a:cubicBezTo>
                      <a:pt x="4" y="1"/>
                      <a:pt x="5" y="2"/>
                      <a:pt x="5" y="2"/>
                    </a:cubicBezTo>
                    <a:cubicBezTo>
                      <a:pt x="6" y="2"/>
                      <a:pt x="6" y="2"/>
                      <a:pt x="6" y="2"/>
                    </a:cubicBezTo>
                    <a:cubicBezTo>
                      <a:pt x="5" y="4"/>
                      <a:pt x="2" y="2"/>
                      <a:pt x="1" y="3"/>
                    </a:cubicBezTo>
                    <a:cubicBezTo>
                      <a:pt x="1" y="3"/>
                      <a:pt x="1" y="2"/>
                      <a:pt x="1" y="2"/>
                    </a:cubicBezTo>
                    <a:cubicBezTo>
                      <a:pt x="0" y="1"/>
                      <a:pt x="0" y="1"/>
                      <a:pt x="1" y="0"/>
                    </a:cubicBezTo>
                    <a:cubicBezTo>
                      <a:pt x="2" y="0"/>
                      <a:pt x="4"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2" name="Freeform 2542">
                <a:extLst>
                  <a:ext uri="{FF2B5EF4-FFF2-40B4-BE49-F238E27FC236}">
                    <a16:creationId xmlns:a16="http://schemas.microsoft.com/office/drawing/2014/main" id="{F470F792-24AB-46E4-B537-299C60C2907B}"/>
                  </a:ext>
                </a:extLst>
              </p:cNvPr>
              <p:cNvSpPr/>
              <p:nvPr/>
            </p:nvSpPr>
            <p:spPr bwMode="auto">
              <a:xfrm>
                <a:off x="2870" y="2343"/>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3" name="Freeform 2543">
                <a:extLst>
                  <a:ext uri="{FF2B5EF4-FFF2-40B4-BE49-F238E27FC236}">
                    <a16:creationId xmlns:a16="http://schemas.microsoft.com/office/drawing/2014/main" id="{B5F190DB-DFA9-4909-BB3C-1BF77357D12B}"/>
                  </a:ext>
                </a:extLst>
              </p:cNvPr>
              <p:cNvSpPr/>
              <p:nvPr/>
            </p:nvSpPr>
            <p:spPr bwMode="auto">
              <a:xfrm>
                <a:off x="2763" y="234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1"/>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4" name="Freeform 2544">
                <a:extLst>
                  <a:ext uri="{FF2B5EF4-FFF2-40B4-BE49-F238E27FC236}">
                    <a16:creationId xmlns:a16="http://schemas.microsoft.com/office/drawing/2014/main" id="{8BD4F7AA-EDFA-412F-91E4-D3A078F0E005}"/>
                  </a:ext>
                </a:extLst>
              </p:cNvPr>
              <p:cNvSpPr/>
              <p:nvPr/>
            </p:nvSpPr>
            <p:spPr bwMode="auto">
              <a:xfrm>
                <a:off x="2824" y="23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5" name="Freeform 2545">
                <a:extLst>
                  <a:ext uri="{FF2B5EF4-FFF2-40B4-BE49-F238E27FC236}">
                    <a16:creationId xmlns:a16="http://schemas.microsoft.com/office/drawing/2014/main" id="{4ADF8CE6-3F54-4ED0-A9A7-9FC64A00FAF1}"/>
                  </a:ext>
                </a:extLst>
              </p:cNvPr>
              <p:cNvSpPr/>
              <p:nvPr/>
            </p:nvSpPr>
            <p:spPr bwMode="auto">
              <a:xfrm>
                <a:off x="2346" y="2345"/>
                <a:ext cx="8" cy="8"/>
              </a:xfrm>
              <a:custGeom>
                <a:gdLst>
                  <a:gd name="T0" fmla="*/ 3 w 3"/>
                  <a:gd name="T1" fmla="*/ 1 h 3"/>
                  <a:gd name="T2" fmla="*/ 2 w 3"/>
                  <a:gd name="T3" fmla="*/ 1 h 3"/>
                  <a:gd name="T4" fmla="*/ 2 w 3"/>
                  <a:gd name="T5" fmla="*/ 3 h 3"/>
                  <a:gd name="T6" fmla="*/ 0 w 3"/>
                  <a:gd name="T7" fmla="*/ 1 h 3"/>
                  <a:gd name="T8" fmla="*/ 2 w 3"/>
                  <a:gd name="T9" fmla="*/ 1 h 3"/>
                  <a:gd name="T10" fmla="*/ 2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2" y="1"/>
                      <a:pt x="2" y="1"/>
                    </a:cubicBezTo>
                    <a:cubicBezTo>
                      <a:pt x="3" y="2"/>
                      <a:pt x="1" y="2"/>
                      <a:pt x="2" y="3"/>
                    </a:cubicBezTo>
                    <a:cubicBezTo>
                      <a:pt x="0" y="1"/>
                      <a:pt x="0" y="1"/>
                      <a:pt x="0" y="1"/>
                    </a:cubicBezTo>
                    <a:cubicBezTo>
                      <a:pt x="2" y="1"/>
                      <a:pt x="2" y="1"/>
                      <a:pt x="2" y="1"/>
                    </a:cubicBezTo>
                    <a:cubicBezTo>
                      <a:pt x="2" y="0"/>
                      <a:pt x="2"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6" name="Freeform 2546">
                <a:extLst>
                  <a:ext uri="{FF2B5EF4-FFF2-40B4-BE49-F238E27FC236}">
                    <a16:creationId xmlns:a16="http://schemas.microsoft.com/office/drawing/2014/main" id="{7163E64F-F712-473B-B880-6CF584091347}"/>
                  </a:ext>
                </a:extLst>
              </p:cNvPr>
              <p:cNvSpPr/>
              <p:nvPr/>
            </p:nvSpPr>
            <p:spPr bwMode="auto">
              <a:xfrm>
                <a:off x="2723" y="2345"/>
                <a:ext cx="13" cy="19"/>
              </a:xfrm>
              <a:custGeom>
                <a:gdLst>
                  <a:gd name="T0" fmla="*/ 4 w 5"/>
                  <a:gd name="T1" fmla="*/ 1 h 7"/>
                  <a:gd name="T2" fmla="*/ 3 w 5"/>
                  <a:gd name="T3" fmla="*/ 4 h 7"/>
                  <a:gd name="T4" fmla="*/ 4 w 5"/>
                  <a:gd name="T5" fmla="*/ 4 h 7"/>
                  <a:gd name="T6" fmla="*/ 3 w 5"/>
                  <a:gd name="T7" fmla="*/ 5 h 7"/>
                  <a:gd name="T8" fmla="*/ 3 w 5"/>
                  <a:gd name="T9" fmla="*/ 7 h 7"/>
                  <a:gd name="T10" fmla="*/ 0 w 5"/>
                  <a:gd name="T11" fmla="*/ 5 h 7"/>
                  <a:gd name="T12" fmla="*/ 3 w 5"/>
                  <a:gd name="T13" fmla="*/ 3 h 7"/>
                  <a:gd name="T14" fmla="*/ 2 w 5"/>
                  <a:gd name="T15" fmla="*/ 2 h 7"/>
                  <a:gd name="T16" fmla="*/ 2 w 5"/>
                  <a:gd name="T17" fmla="*/ 1 h 7"/>
                  <a:gd name="T18" fmla="*/ 3 w 5"/>
                  <a:gd name="T19" fmla="*/ 1 h 7"/>
                  <a:gd name="T20" fmla="*/ 3 w 5"/>
                  <a:gd name="T21" fmla="*/ 1 h 7"/>
                  <a:gd name="T22" fmla="*/ 4 w 5"/>
                  <a:gd name="T23" fmla="*/ 2 h 7"/>
                  <a:gd name="T24" fmla="*/ 4 w 5"/>
                  <a:gd name="T25" fmla="*/ 0 h 7"/>
                  <a:gd name="T26" fmla="*/ 4 w 5"/>
                  <a:gd name="T2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1"/>
                    </a:moveTo>
                    <a:cubicBezTo>
                      <a:pt x="5" y="3"/>
                      <a:pt x="3" y="3"/>
                      <a:pt x="3" y="4"/>
                    </a:cubicBezTo>
                    <a:cubicBezTo>
                      <a:pt x="4" y="4"/>
                      <a:pt x="4" y="4"/>
                      <a:pt x="4" y="4"/>
                    </a:cubicBezTo>
                    <a:cubicBezTo>
                      <a:pt x="3" y="5"/>
                      <a:pt x="3" y="5"/>
                      <a:pt x="3" y="5"/>
                    </a:cubicBezTo>
                    <a:cubicBezTo>
                      <a:pt x="2" y="6"/>
                      <a:pt x="5" y="7"/>
                      <a:pt x="3" y="7"/>
                    </a:cubicBezTo>
                    <a:cubicBezTo>
                      <a:pt x="2" y="7"/>
                      <a:pt x="2" y="5"/>
                      <a:pt x="0" y="5"/>
                    </a:cubicBezTo>
                    <a:cubicBezTo>
                      <a:pt x="0" y="5"/>
                      <a:pt x="2" y="4"/>
                      <a:pt x="3" y="3"/>
                    </a:cubicBezTo>
                    <a:cubicBezTo>
                      <a:pt x="2" y="2"/>
                      <a:pt x="2" y="2"/>
                      <a:pt x="2" y="2"/>
                    </a:cubicBezTo>
                    <a:cubicBezTo>
                      <a:pt x="2" y="2"/>
                      <a:pt x="3" y="1"/>
                      <a:pt x="2" y="1"/>
                    </a:cubicBezTo>
                    <a:cubicBezTo>
                      <a:pt x="3" y="1"/>
                      <a:pt x="3" y="1"/>
                      <a:pt x="3" y="1"/>
                    </a:cubicBezTo>
                    <a:cubicBezTo>
                      <a:pt x="3" y="1"/>
                      <a:pt x="3" y="1"/>
                      <a:pt x="3" y="1"/>
                    </a:cubicBezTo>
                    <a:cubicBezTo>
                      <a:pt x="4" y="2"/>
                      <a:pt x="4" y="2"/>
                      <a:pt x="4" y="2"/>
                    </a:cubicBezTo>
                    <a:cubicBezTo>
                      <a:pt x="4" y="1"/>
                      <a:pt x="4"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7" name="Freeform 2547">
                <a:extLst>
                  <a:ext uri="{FF2B5EF4-FFF2-40B4-BE49-F238E27FC236}">
                    <a16:creationId xmlns:a16="http://schemas.microsoft.com/office/drawing/2014/main" id="{D02B5309-427F-4E71-9161-2E3296C0971E}"/>
                  </a:ext>
                </a:extLst>
              </p:cNvPr>
              <p:cNvSpPr/>
              <p:nvPr/>
            </p:nvSpPr>
            <p:spPr bwMode="auto">
              <a:xfrm>
                <a:off x="2798" y="2343"/>
                <a:ext cx="21" cy="13"/>
              </a:xfrm>
              <a:custGeom>
                <a:gdLst>
                  <a:gd name="T0" fmla="*/ 5 w 8"/>
                  <a:gd name="T1" fmla="*/ 2 h 5"/>
                  <a:gd name="T2" fmla="*/ 5 w 8"/>
                  <a:gd name="T3" fmla="*/ 3 h 5"/>
                  <a:gd name="T4" fmla="*/ 8 w 8"/>
                  <a:gd name="T5" fmla="*/ 5 h 5"/>
                  <a:gd name="T6" fmla="*/ 7 w 8"/>
                  <a:gd name="T7" fmla="*/ 5 h 5"/>
                  <a:gd name="T8" fmla="*/ 8 w 8"/>
                  <a:gd name="T9" fmla="*/ 5 h 5"/>
                  <a:gd name="T10" fmla="*/ 4 w 8"/>
                  <a:gd name="T11" fmla="*/ 4 h 5"/>
                  <a:gd name="T12" fmla="*/ 2 w 8"/>
                  <a:gd name="T13" fmla="*/ 5 h 5"/>
                  <a:gd name="T14" fmla="*/ 4 w 8"/>
                  <a:gd name="T15" fmla="*/ 3 h 5"/>
                  <a:gd name="T16" fmla="*/ 1 w 8"/>
                  <a:gd name="T17" fmla="*/ 3 h 5"/>
                  <a:gd name="T18" fmla="*/ 1 w 8"/>
                  <a:gd name="T19" fmla="*/ 3 h 5"/>
                  <a:gd name="T20" fmla="*/ 0 w 8"/>
                  <a:gd name="T21" fmla="*/ 2 h 5"/>
                  <a:gd name="T22" fmla="*/ 5 w 8"/>
                  <a:gd name="T2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5" y="2"/>
                    </a:moveTo>
                    <a:cubicBezTo>
                      <a:pt x="5" y="3"/>
                      <a:pt x="5" y="3"/>
                      <a:pt x="5" y="3"/>
                    </a:cubicBezTo>
                    <a:cubicBezTo>
                      <a:pt x="6" y="3"/>
                      <a:pt x="8" y="4"/>
                      <a:pt x="8" y="5"/>
                    </a:cubicBezTo>
                    <a:cubicBezTo>
                      <a:pt x="7" y="5"/>
                      <a:pt x="7" y="5"/>
                      <a:pt x="7" y="5"/>
                    </a:cubicBezTo>
                    <a:cubicBezTo>
                      <a:pt x="8" y="5"/>
                      <a:pt x="8" y="5"/>
                      <a:pt x="8" y="5"/>
                    </a:cubicBezTo>
                    <a:cubicBezTo>
                      <a:pt x="7" y="3"/>
                      <a:pt x="5" y="5"/>
                      <a:pt x="4" y="4"/>
                    </a:cubicBezTo>
                    <a:cubicBezTo>
                      <a:pt x="4" y="5"/>
                      <a:pt x="2" y="5"/>
                      <a:pt x="2" y="5"/>
                    </a:cubicBezTo>
                    <a:cubicBezTo>
                      <a:pt x="2" y="4"/>
                      <a:pt x="4" y="4"/>
                      <a:pt x="4" y="3"/>
                    </a:cubicBezTo>
                    <a:cubicBezTo>
                      <a:pt x="3" y="2"/>
                      <a:pt x="2" y="3"/>
                      <a:pt x="1" y="3"/>
                    </a:cubicBezTo>
                    <a:cubicBezTo>
                      <a:pt x="1" y="3"/>
                      <a:pt x="1" y="3"/>
                      <a:pt x="1" y="3"/>
                    </a:cubicBezTo>
                    <a:cubicBezTo>
                      <a:pt x="1" y="3"/>
                      <a:pt x="1" y="2"/>
                      <a:pt x="0" y="2"/>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8" name="Freeform 2548">
                <a:extLst>
                  <a:ext uri="{FF2B5EF4-FFF2-40B4-BE49-F238E27FC236}">
                    <a16:creationId xmlns:a16="http://schemas.microsoft.com/office/drawing/2014/main" id="{F87BE77E-4EB7-4C8C-91A9-194BCA52FE1A}"/>
                  </a:ext>
                </a:extLst>
              </p:cNvPr>
              <p:cNvSpPr/>
              <p:nvPr/>
            </p:nvSpPr>
            <p:spPr bwMode="auto">
              <a:xfrm>
                <a:off x="2950" y="2345"/>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9" name="Freeform 2549">
                <a:extLst>
                  <a:ext uri="{FF2B5EF4-FFF2-40B4-BE49-F238E27FC236}">
                    <a16:creationId xmlns:a16="http://schemas.microsoft.com/office/drawing/2014/main" id="{811181EE-4E66-4171-A039-F2D5476B5C39}"/>
                  </a:ext>
                </a:extLst>
              </p:cNvPr>
              <p:cNvSpPr/>
              <p:nvPr/>
            </p:nvSpPr>
            <p:spPr bwMode="auto">
              <a:xfrm>
                <a:off x="2445" y="2348"/>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0" name="Freeform 2550">
                <a:extLst>
                  <a:ext uri="{FF2B5EF4-FFF2-40B4-BE49-F238E27FC236}">
                    <a16:creationId xmlns:a16="http://schemas.microsoft.com/office/drawing/2014/main" id="{09E932DD-9394-46C8-8C6F-DF9A494E9730}"/>
                  </a:ext>
                </a:extLst>
              </p:cNvPr>
              <p:cNvSpPr/>
              <p:nvPr/>
            </p:nvSpPr>
            <p:spPr bwMode="auto">
              <a:xfrm>
                <a:off x="2437" y="234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1" name="Freeform 2551">
                <a:extLst>
                  <a:ext uri="{FF2B5EF4-FFF2-40B4-BE49-F238E27FC236}">
                    <a16:creationId xmlns:a16="http://schemas.microsoft.com/office/drawing/2014/main" id="{9D8FCA8A-E426-464B-A369-510F3EFFE64C}"/>
                  </a:ext>
                </a:extLst>
              </p:cNvPr>
              <p:cNvSpPr/>
              <p:nvPr/>
            </p:nvSpPr>
            <p:spPr bwMode="auto">
              <a:xfrm>
                <a:off x="2448" y="2348"/>
                <a:ext cx="10" cy="5"/>
              </a:xfrm>
              <a:custGeom>
                <a:gdLst>
                  <a:gd name="T0" fmla="*/ 3 w 4"/>
                  <a:gd name="T1" fmla="*/ 0 h 2"/>
                  <a:gd name="T2" fmla="*/ 1 w 4"/>
                  <a:gd name="T3" fmla="*/ 2 h 2"/>
                  <a:gd name="T4" fmla="*/ 1 w 4"/>
                  <a:gd name="T5" fmla="*/ 2 h 2"/>
                  <a:gd name="T6" fmla="*/ 1 w 4"/>
                  <a:gd name="T7" fmla="*/ 1 h 2"/>
                  <a:gd name="T8" fmla="*/ 2 w 4"/>
                  <a:gd name="T9" fmla="*/ 0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1"/>
                      <a:pt x="2" y="2"/>
                      <a:pt x="1" y="2"/>
                    </a:cubicBezTo>
                    <a:cubicBezTo>
                      <a:pt x="1" y="2"/>
                      <a:pt x="1" y="2"/>
                      <a:pt x="1" y="2"/>
                    </a:cubicBezTo>
                    <a:cubicBezTo>
                      <a:pt x="0" y="2"/>
                      <a:pt x="1" y="1"/>
                      <a:pt x="1" y="1"/>
                    </a:cubicBezTo>
                    <a:cubicBezTo>
                      <a:pt x="1" y="0"/>
                      <a:pt x="3"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2" name="Freeform 2552">
                <a:extLst>
                  <a:ext uri="{FF2B5EF4-FFF2-40B4-BE49-F238E27FC236}">
                    <a16:creationId xmlns:a16="http://schemas.microsoft.com/office/drawing/2014/main" id="{EF831D9C-4C00-4EE5-B538-09F694F18F70}"/>
                  </a:ext>
                </a:extLst>
              </p:cNvPr>
              <p:cNvSpPr/>
              <p:nvPr/>
            </p:nvSpPr>
            <p:spPr bwMode="auto">
              <a:xfrm>
                <a:off x="2720" y="2348"/>
                <a:ext cx="3" cy="5"/>
              </a:xfrm>
              <a:custGeom>
                <a:gdLst>
                  <a:gd name="T0" fmla="*/ 1 w 1"/>
                  <a:gd name="T1" fmla="*/ 1 h 2"/>
                  <a:gd name="T2" fmla="*/ 1 w 1"/>
                  <a:gd name="T3" fmla="*/ 1 h 2"/>
                  <a:gd name="T4" fmla="*/ 0 w 1"/>
                  <a:gd name="T5" fmla="*/ 2 h 2"/>
                  <a:gd name="T6" fmla="*/ 0 w 1"/>
                  <a:gd name="T7" fmla="*/ 1 h 2"/>
                  <a:gd name="T8" fmla="*/ 1 w 1"/>
                  <a:gd name="T9" fmla="*/ 0 h 2"/>
                  <a:gd name="T10" fmla="*/ 1 w 1"/>
                  <a:gd name="T11" fmla="*/ 1 h 2"/>
                </a:gd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2"/>
                      <a:pt x="1" y="2"/>
                      <a:pt x="0" y="2"/>
                    </a:cubicBez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3" name="Freeform 2553">
                <a:extLst>
                  <a:ext uri="{FF2B5EF4-FFF2-40B4-BE49-F238E27FC236}">
                    <a16:creationId xmlns:a16="http://schemas.microsoft.com/office/drawing/2014/main" id="{3B7F6D4F-A8FC-4F7C-9B50-559E43A0E9FC}"/>
                  </a:ext>
                </a:extLst>
              </p:cNvPr>
              <p:cNvSpPr/>
              <p:nvPr/>
            </p:nvSpPr>
            <p:spPr bwMode="auto">
              <a:xfrm>
                <a:off x="2760" y="2348"/>
                <a:ext cx="6"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4" name="Freeform 2554">
                <a:extLst>
                  <a:ext uri="{FF2B5EF4-FFF2-40B4-BE49-F238E27FC236}">
                    <a16:creationId xmlns:a16="http://schemas.microsoft.com/office/drawing/2014/main" id="{88A82344-CF87-427F-8EF0-396F250B613F}"/>
                  </a:ext>
                </a:extLst>
              </p:cNvPr>
              <p:cNvSpPr/>
              <p:nvPr/>
            </p:nvSpPr>
            <p:spPr bwMode="auto">
              <a:xfrm>
                <a:off x="2864" y="234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5" name="Freeform 2555">
                <a:extLst>
                  <a:ext uri="{FF2B5EF4-FFF2-40B4-BE49-F238E27FC236}">
                    <a16:creationId xmlns:a16="http://schemas.microsoft.com/office/drawing/2014/main" id="{E55F3EC6-3BAC-4155-B822-48DA3C3603BE}"/>
                  </a:ext>
                </a:extLst>
              </p:cNvPr>
              <p:cNvSpPr/>
              <p:nvPr/>
            </p:nvSpPr>
            <p:spPr bwMode="auto">
              <a:xfrm>
                <a:off x="2477"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6" name="Freeform 2556">
                <a:extLst>
                  <a:ext uri="{FF2B5EF4-FFF2-40B4-BE49-F238E27FC236}">
                    <a16:creationId xmlns:a16="http://schemas.microsoft.com/office/drawing/2014/main" id="{75F927FF-85BB-4F65-BF13-22A9F7DB14F6}"/>
                  </a:ext>
                </a:extLst>
              </p:cNvPr>
              <p:cNvSpPr/>
              <p:nvPr/>
            </p:nvSpPr>
            <p:spPr bwMode="auto">
              <a:xfrm>
                <a:off x="2640"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7" name="Freeform 2557">
                <a:extLst>
                  <a:ext uri="{FF2B5EF4-FFF2-40B4-BE49-F238E27FC236}">
                    <a16:creationId xmlns:a16="http://schemas.microsoft.com/office/drawing/2014/main" id="{1F22DBCE-0DCE-4BBF-9698-D9A5590F3BE6}"/>
                  </a:ext>
                </a:extLst>
              </p:cNvPr>
              <p:cNvSpPr/>
              <p:nvPr/>
            </p:nvSpPr>
            <p:spPr bwMode="auto">
              <a:xfrm>
                <a:off x="2822" y="2348"/>
                <a:ext cx="10" cy="5"/>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2" y="1"/>
                      <a:pt x="1"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8" name="Freeform 2558">
                <a:extLst>
                  <a:ext uri="{FF2B5EF4-FFF2-40B4-BE49-F238E27FC236}">
                    <a16:creationId xmlns:a16="http://schemas.microsoft.com/office/drawing/2014/main" id="{FCFA9008-A592-4780-8341-097CB7D9CE0F}"/>
                  </a:ext>
                </a:extLst>
              </p:cNvPr>
              <p:cNvSpPr/>
              <p:nvPr/>
            </p:nvSpPr>
            <p:spPr bwMode="auto">
              <a:xfrm>
                <a:off x="2910" y="2351"/>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1" y="0"/>
                      <a:pt x="1" y="1"/>
                    </a:cubicBezTo>
                    <a:cubicBezTo>
                      <a:pt x="1" y="2"/>
                      <a:pt x="1" y="2"/>
                      <a:pt x="1" y="2"/>
                    </a:cubicBezTo>
                    <a:cubicBezTo>
                      <a:pt x="1" y="2"/>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9" name="Freeform 2559">
                <a:extLst>
                  <a:ext uri="{FF2B5EF4-FFF2-40B4-BE49-F238E27FC236}">
                    <a16:creationId xmlns:a16="http://schemas.microsoft.com/office/drawing/2014/main" id="{70A782B8-CE9E-4552-BB78-50C0ECBB0DB9}"/>
                  </a:ext>
                </a:extLst>
              </p:cNvPr>
              <p:cNvSpPr/>
              <p:nvPr/>
            </p:nvSpPr>
            <p:spPr bwMode="auto">
              <a:xfrm>
                <a:off x="2386" y="2351"/>
                <a:ext cx="6" cy="5"/>
              </a:xfrm>
              <a:custGeom>
                <a:gdLst>
                  <a:gd name="T0" fmla="*/ 1 w 2"/>
                  <a:gd name="T1" fmla="*/ 1 h 2"/>
                  <a:gd name="T2" fmla="*/ 2 w 2"/>
                  <a:gd name="T3" fmla="*/ 1 h 2"/>
                  <a:gd name="T4" fmla="*/ 0 w 2"/>
                  <a:gd name="T5" fmla="*/ 2 h 2"/>
                  <a:gd name="T6" fmla="*/ 1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1"/>
                      <a:pt x="1" y="1"/>
                      <a:pt x="2" y="1"/>
                    </a:cubicBezTo>
                    <a:cubicBezTo>
                      <a:pt x="2" y="2"/>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0" name="Freeform 2560">
                <a:extLst>
                  <a:ext uri="{FF2B5EF4-FFF2-40B4-BE49-F238E27FC236}">
                    <a16:creationId xmlns:a16="http://schemas.microsoft.com/office/drawing/2014/main" id="{B138826C-88FA-4430-B18D-21325176161D}"/>
                  </a:ext>
                </a:extLst>
              </p:cNvPr>
              <p:cNvSpPr/>
              <p:nvPr/>
            </p:nvSpPr>
            <p:spPr bwMode="auto">
              <a:xfrm>
                <a:off x="2792" y="2351"/>
                <a:ext cx="3"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1" name="Freeform 2561">
                <a:extLst>
                  <a:ext uri="{FF2B5EF4-FFF2-40B4-BE49-F238E27FC236}">
                    <a16:creationId xmlns:a16="http://schemas.microsoft.com/office/drawing/2014/main" id="{3669F449-025C-49F3-A62C-6F6C636B9FAC}"/>
                  </a:ext>
                </a:extLst>
              </p:cNvPr>
              <p:cNvSpPr/>
              <p:nvPr/>
            </p:nvSpPr>
            <p:spPr bwMode="auto">
              <a:xfrm>
                <a:off x="2501" y="235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2" name="Freeform 2562">
                <a:extLst>
                  <a:ext uri="{FF2B5EF4-FFF2-40B4-BE49-F238E27FC236}">
                    <a16:creationId xmlns:a16="http://schemas.microsoft.com/office/drawing/2014/main" id="{C12B0ED4-BC4C-4195-B41A-777ED9BF8A3F}"/>
                  </a:ext>
                </a:extLst>
              </p:cNvPr>
              <p:cNvSpPr/>
              <p:nvPr/>
            </p:nvSpPr>
            <p:spPr bwMode="auto">
              <a:xfrm>
                <a:off x="2664" y="2351"/>
                <a:ext cx="43" cy="21"/>
              </a:xfrm>
              <a:custGeom>
                <a:gdLst>
                  <a:gd name="T0" fmla="*/ 13 w 16"/>
                  <a:gd name="T1" fmla="*/ 1 h 8"/>
                  <a:gd name="T2" fmla="*/ 13 w 16"/>
                  <a:gd name="T3" fmla="*/ 2 h 8"/>
                  <a:gd name="T4" fmla="*/ 11 w 16"/>
                  <a:gd name="T5" fmla="*/ 2 h 8"/>
                  <a:gd name="T6" fmla="*/ 15 w 16"/>
                  <a:gd name="T7" fmla="*/ 2 h 8"/>
                  <a:gd name="T8" fmla="*/ 15 w 16"/>
                  <a:gd name="T9" fmla="*/ 2 h 8"/>
                  <a:gd name="T10" fmla="*/ 16 w 16"/>
                  <a:gd name="T11" fmla="*/ 3 h 8"/>
                  <a:gd name="T12" fmla="*/ 15 w 16"/>
                  <a:gd name="T13" fmla="*/ 3 h 8"/>
                  <a:gd name="T14" fmla="*/ 16 w 16"/>
                  <a:gd name="T15" fmla="*/ 5 h 8"/>
                  <a:gd name="T16" fmla="*/ 7 w 16"/>
                  <a:gd name="T17" fmla="*/ 5 h 8"/>
                  <a:gd name="T18" fmla="*/ 9 w 16"/>
                  <a:gd name="T19" fmla="*/ 6 h 8"/>
                  <a:gd name="T20" fmla="*/ 9 w 16"/>
                  <a:gd name="T21" fmla="*/ 6 h 8"/>
                  <a:gd name="T22" fmla="*/ 3 w 16"/>
                  <a:gd name="T23" fmla="*/ 6 h 8"/>
                  <a:gd name="T24" fmla="*/ 0 w 16"/>
                  <a:gd name="T25" fmla="*/ 6 h 8"/>
                  <a:gd name="T26" fmla="*/ 4 w 16"/>
                  <a:gd name="T27" fmla="*/ 5 h 8"/>
                  <a:gd name="T28" fmla="*/ 7 w 16"/>
                  <a:gd name="T29" fmla="*/ 4 h 8"/>
                  <a:gd name="T30" fmla="*/ 11 w 16"/>
                  <a:gd name="T31" fmla="*/ 3 h 8"/>
                  <a:gd name="T32" fmla="*/ 9 w 16"/>
                  <a:gd name="T33" fmla="*/ 2 h 8"/>
                  <a:gd name="T34" fmla="*/ 13 w 16"/>
                  <a:gd name="T3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8">
                    <a:moveTo>
                      <a:pt x="13" y="1"/>
                    </a:moveTo>
                    <a:cubicBezTo>
                      <a:pt x="13" y="2"/>
                      <a:pt x="13" y="2"/>
                      <a:pt x="13" y="2"/>
                    </a:cubicBezTo>
                    <a:cubicBezTo>
                      <a:pt x="12" y="2"/>
                      <a:pt x="12" y="2"/>
                      <a:pt x="11" y="2"/>
                    </a:cubicBezTo>
                    <a:cubicBezTo>
                      <a:pt x="12" y="3"/>
                      <a:pt x="14" y="4"/>
                      <a:pt x="15" y="2"/>
                    </a:cubicBezTo>
                    <a:cubicBezTo>
                      <a:pt x="15" y="2"/>
                      <a:pt x="15" y="2"/>
                      <a:pt x="15" y="2"/>
                    </a:cubicBezTo>
                    <a:cubicBezTo>
                      <a:pt x="15" y="3"/>
                      <a:pt x="15" y="3"/>
                      <a:pt x="16" y="3"/>
                    </a:cubicBezTo>
                    <a:cubicBezTo>
                      <a:pt x="15" y="3"/>
                      <a:pt x="15" y="3"/>
                      <a:pt x="15" y="3"/>
                    </a:cubicBezTo>
                    <a:cubicBezTo>
                      <a:pt x="16" y="5"/>
                      <a:pt x="16" y="5"/>
                      <a:pt x="16" y="5"/>
                    </a:cubicBezTo>
                    <a:cubicBezTo>
                      <a:pt x="14" y="4"/>
                      <a:pt x="10" y="4"/>
                      <a:pt x="7" y="5"/>
                    </a:cubicBezTo>
                    <a:cubicBezTo>
                      <a:pt x="8" y="6"/>
                      <a:pt x="8" y="5"/>
                      <a:pt x="9" y="6"/>
                    </a:cubicBezTo>
                    <a:cubicBezTo>
                      <a:pt x="9" y="6"/>
                      <a:pt x="9" y="6"/>
                      <a:pt x="9" y="6"/>
                    </a:cubicBezTo>
                    <a:cubicBezTo>
                      <a:pt x="7" y="6"/>
                      <a:pt x="5" y="8"/>
                      <a:pt x="3" y="6"/>
                    </a:cubicBezTo>
                    <a:cubicBezTo>
                      <a:pt x="0" y="6"/>
                      <a:pt x="0" y="6"/>
                      <a:pt x="0" y="6"/>
                    </a:cubicBezTo>
                    <a:cubicBezTo>
                      <a:pt x="1" y="5"/>
                      <a:pt x="2" y="6"/>
                      <a:pt x="4" y="5"/>
                    </a:cubicBezTo>
                    <a:cubicBezTo>
                      <a:pt x="5" y="4"/>
                      <a:pt x="6" y="5"/>
                      <a:pt x="7" y="4"/>
                    </a:cubicBezTo>
                    <a:cubicBezTo>
                      <a:pt x="8" y="4"/>
                      <a:pt x="10" y="4"/>
                      <a:pt x="11" y="3"/>
                    </a:cubicBezTo>
                    <a:cubicBezTo>
                      <a:pt x="9" y="2"/>
                      <a:pt x="9" y="2"/>
                      <a:pt x="9" y="2"/>
                    </a:cubicBezTo>
                    <a:cubicBezTo>
                      <a:pt x="10" y="0"/>
                      <a:pt x="12" y="0"/>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3" name="Freeform 2563">
                <a:extLst>
                  <a:ext uri="{FF2B5EF4-FFF2-40B4-BE49-F238E27FC236}">
                    <a16:creationId xmlns:a16="http://schemas.microsoft.com/office/drawing/2014/main" id="{3CD847B2-EE34-4269-BB7D-9905E3C851CA}"/>
                  </a:ext>
                </a:extLst>
              </p:cNvPr>
              <p:cNvSpPr/>
              <p:nvPr/>
            </p:nvSpPr>
            <p:spPr bwMode="auto">
              <a:xfrm>
                <a:off x="2755" y="2351"/>
                <a:ext cx="11" cy="10"/>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2" y="0"/>
                      <a:pt x="2" y="4"/>
                      <a:pt x="0" y="2"/>
                    </a:cubicBezTo>
                    <a:cubicBezTo>
                      <a:pt x="1" y="2"/>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4" name="Freeform 2564">
                <a:extLst>
                  <a:ext uri="{FF2B5EF4-FFF2-40B4-BE49-F238E27FC236}">
                    <a16:creationId xmlns:a16="http://schemas.microsoft.com/office/drawing/2014/main" id="{3F7496E6-DCCB-43A9-B3E4-A2E63B84D02C}"/>
                  </a:ext>
                </a:extLst>
              </p:cNvPr>
              <p:cNvSpPr/>
              <p:nvPr/>
            </p:nvSpPr>
            <p:spPr bwMode="auto">
              <a:xfrm>
                <a:off x="2512" y="2353"/>
                <a:ext cx="2"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5" name="Freeform 2565">
                <a:extLst>
                  <a:ext uri="{FF2B5EF4-FFF2-40B4-BE49-F238E27FC236}">
                    <a16:creationId xmlns:a16="http://schemas.microsoft.com/office/drawing/2014/main" id="{9C3C601B-082D-49E1-8BE5-9338C87C5493}"/>
                  </a:ext>
                </a:extLst>
              </p:cNvPr>
              <p:cNvSpPr/>
              <p:nvPr/>
            </p:nvSpPr>
            <p:spPr bwMode="auto">
              <a:xfrm>
                <a:off x="2563" y="2353"/>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0"/>
                      <a:pt x="1" y="1"/>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6" name="Freeform 2566">
                <a:extLst>
                  <a:ext uri="{FF2B5EF4-FFF2-40B4-BE49-F238E27FC236}">
                    <a16:creationId xmlns:a16="http://schemas.microsoft.com/office/drawing/2014/main" id="{5EDF1D62-B91A-483E-BD09-28CC8585A72E}"/>
                  </a:ext>
                </a:extLst>
              </p:cNvPr>
              <p:cNvSpPr/>
              <p:nvPr/>
            </p:nvSpPr>
            <p:spPr bwMode="auto">
              <a:xfrm>
                <a:off x="2346" y="2353"/>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7" name="Freeform 2567">
                <a:extLst>
                  <a:ext uri="{FF2B5EF4-FFF2-40B4-BE49-F238E27FC236}">
                    <a16:creationId xmlns:a16="http://schemas.microsoft.com/office/drawing/2014/main" id="{C48AB96D-2F0A-4AA5-B73C-E2597A72442A}"/>
                  </a:ext>
                </a:extLst>
              </p:cNvPr>
              <p:cNvSpPr/>
              <p:nvPr/>
            </p:nvSpPr>
            <p:spPr bwMode="auto">
              <a:xfrm>
                <a:off x="2552" y="2353"/>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8" name="Freeform 2568">
                <a:extLst>
                  <a:ext uri="{FF2B5EF4-FFF2-40B4-BE49-F238E27FC236}">
                    <a16:creationId xmlns:a16="http://schemas.microsoft.com/office/drawing/2014/main" id="{09187862-44E4-47ED-9BE1-B1351B7E6838}"/>
                  </a:ext>
                </a:extLst>
              </p:cNvPr>
              <p:cNvSpPr/>
              <p:nvPr/>
            </p:nvSpPr>
            <p:spPr bwMode="auto">
              <a:xfrm>
                <a:off x="2573" y="2353"/>
                <a:ext cx="6" cy="6"/>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9" name="Freeform 2569">
                <a:extLst>
                  <a:ext uri="{FF2B5EF4-FFF2-40B4-BE49-F238E27FC236}">
                    <a16:creationId xmlns:a16="http://schemas.microsoft.com/office/drawing/2014/main" id="{AD7FB690-0AFF-4C7C-88A2-298EA013AC33}"/>
                  </a:ext>
                </a:extLst>
              </p:cNvPr>
              <p:cNvSpPr/>
              <p:nvPr/>
            </p:nvSpPr>
            <p:spPr bwMode="auto">
              <a:xfrm>
                <a:off x="2843" y="235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0" name="Freeform 2570">
                <a:extLst>
                  <a:ext uri="{FF2B5EF4-FFF2-40B4-BE49-F238E27FC236}">
                    <a16:creationId xmlns:a16="http://schemas.microsoft.com/office/drawing/2014/main" id="{DF41BDC7-4945-415F-B15F-A5E4393F2A6B}"/>
                  </a:ext>
                </a:extLst>
              </p:cNvPr>
              <p:cNvSpPr/>
              <p:nvPr/>
            </p:nvSpPr>
            <p:spPr bwMode="auto">
              <a:xfrm>
                <a:off x="2798" y="2356"/>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1" name="Rectangle 2571">
                <a:extLst>
                  <a:ext uri="{FF2B5EF4-FFF2-40B4-BE49-F238E27FC236}">
                    <a16:creationId xmlns:a16="http://schemas.microsoft.com/office/drawing/2014/main" id="{155A040D-7836-4A83-9258-39026041A1BA}"/>
                  </a:ext>
                </a:extLst>
              </p:cNvPr>
              <p:cNvSpPr>
                <a:spLocks noChangeArrowheads="1"/>
              </p:cNvSpPr>
              <p:nvPr/>
            </p:nvSpPr>
            <p:spPr bwMode="auto">
              <a:xfrm>
                <a:off x="2627" y="235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2" name="Freeform 2572">
                <a:extLst>
                  <a:ext uri="{FF2B5EF4-FFF2-40B4-BE49-F238E27FC236}">
                    <a16:creationId xmlns:a16="http://schemas.microsoft.com/office/drawing/2014/main" id="{3E4F29E7-D4B3-4F38-963A-43AF0B25CCBF}"/>
                  </a:ext>
                </a:extLst>
              </p:cNvPr>
              <p:cNvSpPr/>
              <p:nvPr/>
            </p:nvSpPr>
            <p:spPr bwMode="auto">
              <a:xfrm flipH="1">
                <a:off x="2504" y="2356"/>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3" name="Freeform 2573">
                <a:extLst>
                  <a:ext uri="{FF2B5EF4-FFF2-40B4-BE49-F238E27FC236}">
                    <a16:creationId xmlns:a16="http://schemas.microsoft.com/office/drawing/2014/main" id="{3431523A-06A9-4278-A731-8F445DB8DA51}"/>
                  </a:ext>
                </a:extLst>
              </p:cNvPr>
              <p:cNvSpPr/>
              <p:nvPr/>
            </p:nvSpPr>
            <p:spPr bwMode="auto">
              <a:xfrm>
                <a:off x="2514" y="2356"/>
                <a:ext cx="6" cy="5"/>
              </a:xfrm>
              <a:custGeom>
                <a:gdLst>
                  <a:gd name="T0" fmla="*/ 2 w 2"/>
                  <a:gd name="T1" fmla="*/ 0 h 2"/>
                  <a:gd name="T2" fmla="*/ 1 w 2"/>
                  <a:gd name="T3" fmla="*/ 1 h 2"/>
                  <a:gd name="T4" fmla="*/ 2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2" y="2"/>
                      <a:pt x="2" y="2"/>
                      <a:pt x="2" y="2"/>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4" name="Freeform 2574">
                <a:extLst>
                  <a:ext uri="{FF2B5EF4-FFF2-40B4-BE49-F238E27FC236}">
                    <a16:creationId xmlns:a16="http://schemas.microsoft.com/office/drawing/2014/main" id="{BFC0BAF3-27B4-497C-8E4B-D730587F63BF}"/>
                  </a:ext>
                </a:extLst>
              </p:cNvPr>
              <p:cNvSpPr/>
              <p:nvPr/>
            </p:nvSpPr>
            <p:spPr bwMode="auto">
              <a:xfrm>
                <a:off x="2787" y="2356"/>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5" name="Freeform 2575">
                <a:extLst>
                  <a:ext uri="{FF2B5EF4-FFF2-40B4-BE49-F238E27FC236}">
                    <a16:creationId xmlns:a16="http://schemas.microsoft.com/office/drawing/2014/main" id="{7EEFDB38-D3BD-485C-AFF1-C19F28674AAE}"/>
                  </a:ext>
                </a:extLst>
              </p:cNvPr>
              <p:cNvSpPr/>
              <p:nvPr/>
            </p:nvSpPr>
            <p:spPr bwMode="auto">
              <a:xfrm>
                <a:off x="2525" y="235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6" name="Freeform 2576">
                <a:extLst>
                  <a:ext uri="{FF2B5EF4-FFF2-40B4-BE49-F238E27FC236}">
                    <a16:creationId xmlns:a16="http://schemas.microsoft.com/office/drawing/2014/main" id="{1696CA4F-2606-4A2A-B3D6-157F67BDC494}"/>
                  </a:ext>
                </a:extLst>
              </p:cNvPr>
              <p:cNvSpPr/>
              <p:nvPr/>
            </p:nvSpPr>
            <p:spPr bwMode="auto">
              <a:xfrm>
                <a:off x="2651" y="2356"/>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7" name="Freeform 2577">
                <a:extLst>
                  <a:ext uri="{FF2B5EF4-FFF2-40B4-BE49-F238E27FC236}">
                    <a16:creationId xmlns:a16="http://schemas.microsoft.com/office/drawing/2014/main" id="{AF4F7041-D6F6-49B2-972D-3FFC8ED790AF}"/>
                  </a:ext>
                </a:extLst>
              </p:cNvPr>
              <p:cNvSpPr/>
              <p:nvPr/>
            </p:nvSpPr>
            <p:spPr bwMode="auto">
              <a:xfrm>
                <a:off x="2712" y="2353"/>
                <a:ext cx="8" cy="14"/>
              </a:xfrm>
              <a:custGeom>
                <a:gdLst>
                  <a:gd name="T0" fmla="*/ 3 w 3"/>
                  <a:gd name="T1" fmla="*/ 2 h 5"/>
                  <a:gd name="T2" fmla="*/ 1 w 3"/>
                  <a:gd name="T3" fmla="*/ 4 h 5"/>
                  <a:gd name="T4" fmla="*/ 2 w 3"/>
                  <a:gd name="T5" fmla="*/ 4 h 5"/>
                  <a:gd name="T6" fmla="*/ 1 w 3"/>
                  <a:gd name="T7" fmla="*/ 5 h 5"/>
                  <a:gd name="T8" fmla="*/ 0 w 3"/>
                  <a:gd name="T9" fmla="*/ 3 h 5"/>
                  <a:gd name="T10" fmla="*/ 3 w 3"/>
                  <a:gd name="T11" fmla="*/ 2 h 5"/>
                </a:gdLst>
                <a:cxnLst>
                  <a:cxn ang="0">
                    <a:pos x="T0" y="T1"/>
                  </a:cxn>
                  <a:cxn ang="0">
                    <a:pos x="T2" y="T3"/>
                  </a:cxn>
                  <a:cxn ang="0">
                    <a:pos x="T4" y="T5"/>
                  </a:cxn>
                  <a:cxn ang="0">
                    <a:pos x="T6" y="T7"/>
                  </a:cxn>
                  <a:cxn ang="0">
                    <a:pos x="T8" y="T9"/>
                  </a:cxn>
                  <a:cxn ang="0">
                    <a:pos x="T10" y="T11"/>
                  </a:cxn>
                </a:cxnLst>
                <a:rect l="0" t="0" r="r" b="b"/>
                <a:pathLst>
                  <a:path w="3" h="5">
                    <a:moveTo>
                      <a:pt x="3" y="2"/>
                    </a:moveTo>
                    <a:cubicBezTo>
                      <a:pt x="2" y="2"/>
                      <a:pt x="2" y="3"/>
                      <a:pt x="1" y="4"/>
                    </a:cubicBezTo>
                    <a:cubicBezTo>
                      <a:pt x="1" y="4"/>
                      <a:pt x="2" y="4"/>
                      <a:pt x="2" y="4"/>
                    </a:cubicBezTo>
                    <a:cubicBezTo>
                      <a:pt x="2" y="4"/>
                      <a:pt x="1" y="5"/>
                      <a:pt x="1" y="5"/>
                    </a:cubicBezTo>
                    <a:cubicBezTo>
                      <a:pt x="0" y="4"/>
                      <a:pt x="0" y="4"/>
                      <a:pt x="0" y="3"/>
                    </a:cubicBezTo>
                    <a:cubicBezTo>
                      <a:pt x="2" y="4"/>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8" name="Freeform 2578">
                <a:extLst>
                  <a:ext uri="{FF2B5EF4-FFF2-40B4-BE49-F238E27FC236}">
                    <a16:creationId xmlns:a16="http://schemas.microsoft.com/office/drawing/2014/main" id="{D54D9048-9FF7-459C-BF31-B291F9021E01}"/>
                  </a:ext>
                </a:extLst>
              </p:cNvPr>
              <p:cNvSpPr/>
              <p:nvPr/>
            </p:nvSpPr>
            <p:spPr bwMode="auto">
              <a:xfrm>
                <a:off x="2864" y="2356"/>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9" name="Freeform 2579">
                <a:extLst>
                  <a:ext uri="{FF2B5EF4-FFF2-40B4-BE49-F238E27FC236}">
                    <a16:creationId xmlns:a16="http://schemas.microsoft.com/office/drawing/2014/main" id="{F15E2F72-725F-407B-AF1F-923361CE85A7}"/>
                  </a:ext>
                </a:extLst>
              </p:cNvPr>
              <p:cNvSpPr/>
              <p:nvPr/>
            </p:nvSpPr>
            <p:spPr bwMode="auto">
              <a:xfrm>
                <a:off x="2771" y="235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0" name="Freeform 2580">
                <a:extLst>
                  <a:ext uri="{FF2B5EF4-FFF2-40B4-BE49-F238E27FC236}">
                    <a16:creationId xmlns:a16="http://schemas.microsoft.com/office/drawing/2014/main" id="{9D50877E-2689-467F-BAC8-CE173FF61769}"/>
                  </a:ext>
                </a:extLst>
              </p:cNvPr>
              <p:cNvSpPr/>
              <p:nvPr/>
            </p:nvSpPr>
            <p:spPr bwMode="auto">
              <a:xfrm>
                <a:off x="2434" y="2359"/>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1"/>
                      <a:pt x="1" y="2"/>
                      <a:pt x="0"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1" name="Freeform 2581">
                <a:extLst>
                  <a:ext uri="{FF2B5EF4-FFF2-40B4-BE49-F238E27FC236}">
                    <a16:creationId xmlns:a16="http://schemas.microsoft.com/office/drawing/2014/main" id="{4B21290B-8C0E-4439-BEBE-6C219998A20A}"/>
                  </a:ext>
                </a:extLst>
              </p:cNvPr>
              <p:cNvSpPr/>
              <p:nvPr/>
            </p:nvSpPr>
            <p:spPr bwMode="auto">
              <a:xfrm>
                <a:off x="2536" y="2359"/>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2" name="Freeform 2582">
                <a:extLst>
                  <a:ext uri="{FF2B5EF4-FFF2-40B4-BE49-F238E27FC236}">
                    <a16:creationId xmlns:a16="http://schemas.microsoft.com/office/drawing/2014/main" id="{A2ECAC32-DA5C-46E2-9CBB-D3832BCB9203}"/>
                  </a:ext>
                </a:extLst>
              </p:cNvPr>
              <p:cNvSpPr/>
              <p:nvPr/>
            </p:nvSpPr>
            <p:spPr bwMode="auto">
              <a:xfrm>
                <a:off x="2747"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3" name="Freeform 2583">
                <a:extLst>
                  <a:ext uri="{FF2B5EF4-FFF2-40B4-BE49-F238E27FC236}">
                    <a16:creationId xmlns:a16="http://schemas.microsoft.com/office/drawing/2014/main" id="{447D1C57-4C84-436F-8CCF-EFE8B6E8B2B4}"/>
                  </a:ext>
                </a:extLst>
              </p:cNvPr>
              <p:cNvSpPr/>
              <p:nvPr/>
            </p:nvSpPr>
            <p:spPr bwMode="auto">
              <a:xfrm>
                <a:off x="2752"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4" name="Freeform 2584">
                <a:extLst>
                  <a:ext uri="{FF2B5EF4-FFF2-40B4-BE49-F238E27FC236}">
                    <a16:creationId xmlns:a16="http://schemas.microsoft.com/office/drawing/2014/main" id="{9651E928-1044-4686-82B9-C5D845C48563}"/>
                  </a:ext>
                </a:extLst>
              </p:cNvPr>
              <p:cNvSpPr/>
              <p:nvPr/>
            </p:nvSpPr>
            <p:spPr bwMode="auto">
              <a:xfrm>
                <a:off x="2501" y="2361"/>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5" name="Freeform 2585">
                <a:extLst>
                  <a:ext uri="{FF2B5EF4-FFF2-40B4-BE49-F238E27FC236}">
                    <a16:creationId xmlns:a16="http://schemas.microsoft.com/office/drawing/2014/main" id="{AD31F6B3-C317-4523-81CB-6B0A3F59862A}"/>
                  </a:ext>
                </a:extLst>
              </p:cNvPr>
              <p:cNvSpPr/>
              <p:nvPr/>
            </p:nvSpPr>
            <p:spPr bwMode="auto">
              <a:xfrm>
                <a:off x="2838" y="2359"/>
                <a:ext cx="2" cy="5"/>
              </a:xfrm>
              <a:custGeom>
                <a:gdLst>
                  <a:gd name="T0" fmla="*/ 1 w 1"/>
                  <a:gd name="T1" fmla="*/ 2 h 2"/>
                  <a:gd name="T2" fmla="*/ 0 w 1"/>
                  <a:gd name="T3" fmla="*/ 2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1"/>
                      <a:pt x="0" y="1"/>
                      <a:pt x="0" y="1"/>
                    </a:cubicBezTo>
                    <a:cubicBezTo>
                      <a:pt x="0" y="0"/>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6" name="Freeform 2586">
                <a:extLst>
                  <a:ext uri="{FF2B5EF4-FFF2-40B4-BE49-F238E27FC236}">
                    <a16:creationId xmlns:a16="http://schemas.microsoft.com/office/drawing/2014/main" id="{6BE2D5E9-AEA5-4DED-B043-3D84053164A5}"/>
                  </a:ext>
                </a:extLst>
              </p:cNvPr>
              <p:cNvSpPr/>
              <p:nvPr/>
            </p:nvSpPr>
            <p:spPr bwMode="auto">
              <a:xfrm>
                <a:off x="3399" y="236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7" name="Freeform 2587">
                <a:extLst>
                  <a:ext uri="{FF2B5EF4-FFF2-40B4-BE49-F238E27FC236}">
                    <a16:creationId xmlns:a16="http://schemas.microsoft.com/office/drawing/2014/main" id="{6C30788E-9BAC-46A1-B464-441ACEAB28BF}"/>
                  </a:ext>
                </a:extLst>
              </p:cNvPr>
              <p:cNvSpPr/>
              <p:nvPr/>
            </p:nvSpPr>
            <p:spPr bwMode="auto">
              <a:xfrm>
                <a:off x="2405"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0"/>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8" name="Freeform 2588">
                <a:extLst>
                  <a:ext uri="{FF2B5EF4-FFF2-40B4-BE49-F238E27FC236}">
                    <a16:creationId xmlns:a16="http://schemas.microsoft.com/office/drawing/2014/main" id="{3862A0B0-8E7E-4807-8ADC-75D6CF93696D}"/>
                  </a:ext>
                </a:extLst>
              </p:cNvPr>
              <p:cNvSpPr/>
              <p:nvPr/>
            </p:nvSpPr>
            <p:spPr bwMode="auto">
              <a:xfrm>
                <a:off x="2432" y="236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9" name="Freeform 2589">
                <a:extLst>
                  <a:ext uri="{FF2B5EF4-FFF2-40B4-BE49-F238E27FC236}">
                    <a16:creationId xmlns:a16="http://schemas.microsoft.com/office/drawing/2014/main" id="{A9683E52-7E5C-4C1C-A251-5A942DEEBCC7}"/>
                  </a:ext>
                </a:extLst>
              </p:cNvPr>
              <p:cNvSpPr/>
              <p:nvPr/>
            </p:nvSpPr>
            <p:spPr bwMode="auto">
              <a:xfrm>
                <a:off x="2592"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0" name="Freeform 2590">
                <a:extLst>
                  <a:ext uri="{FF2B5EF4-FFF2-40B4-BE49-F238E27FC236}">
                    <a16:creationId xmlns:a16="http://schemas.microsoft.com/office/drawing/2014/main" id="{498F981F-C3C7-4662-98C0-B2DF7C591359}"/>
                  </a:ext>
                </a:extLst>
              </p:cNvPr>
              <p:cNvSpPr/>
              <p:nvPr/>
            </p:nvSpPr>
            <p:spPr bwMode="auto">
              <a:xfrm>
                <a:off x="2739" y="236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1" name="Freeform 2591">
                <a:extLst>
                  <a:ext uri="{FF2B5EF4-FFF2-40B4-BE49-F238E27FC236}">
                    <a16:creationId xmlns:a16="http://schemas.microsoft.com/office/drawing/2014/main" id="{687F6BCB-443B-4DC0-9C19-A86A86BDE0E2}"/>
                  </a:ext>
                </a:extLst>
              </p:cNvPr>
              <p:cNvSpPr/>
              <p:nvPr/>
            </p:nvSpPr>
            <p:spPr bwMode="auto">
              <a:xfrm>
                <a:off x="3297" y="236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2" name="Freeform 2592">
                <a:extLst>
                  <a:ext uri="{FF2B5EF4-FFF2-40B4-BE49-F238E27FC236}">
                    <a16:creationId xmlns:a16="http://schemas.microsoft.com/office/drawing/2014/main" id="{796ACFDC-3A36-47EA-A664-E01A29BEF7EC}"/>
                  </a:ext>
                </a:extLst>
              </p:cNvPr>
              <p:cNvSpPr/>
              <p:nvPr/>
            </p:nvSpPr>
            <p:spPr bwMode="auto">
              <a:xfrm>
                <a:off x="2584" y="2361"/>
                <a:ext cx="5" cy="3"/>
              </a:xfrm>
              <a:custGeom>
                <a:gdLst>
                  <a:gd name="T0" fmla="*/ 2 w 2"/>
                  <a:gd name="T1" fmla="*/ 1 h 1"/>
                  <a:gd name="T2" fmla="*/ 2 w 2"/>
                  <a:gd name="T3" fmla="*/ 1 h 1"/>
                  <a:gd name="T4" fmla="*/ 0 w 2"/>
                  <a:gd name="T5" fmla="*/ 1 h 1"/>
                  <a:gd name="T6" fmla="*/ 0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0" y="1"/>
                      <a:pt x="0" y="1"/>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3" name="Freeform 2593">
                <a:extLst>
                  <a:ext uri="{FF2B5EF4-FFF2-40B4-BE49-F238E27FC236}">
                    <a16:creationId xmlns:a16="http://schemas.microsoft.com/office/drawing/2014/main" id="{7A22459A-98C2-4069-8C61-E96196A806D5}"/>
                  </a:ext>
                </a:extLst>
              </p:cNvPr>
              <p:cNvSpPr/>
              <p:nvPr/>
            </p:nvSpPr>
            <p:spPr bwMode="auto">
              <a:xfrm>
                <a:off x="2346" y="2364"/>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4" name="Freeform 2594">
                <a:extLst>
                  <a:ext uri="{FF2B5EF4-FFF2-40B4-BE49-F238E27FC236}">
                    <a16:creationId xmlns:a16="http://schemas.microsoft.com/office/drawing/2014/main" id="{C001D633-995D-44C6-BF00-6A52CE34A3CB}"/>
                  </a:ext>
                </a:extLst>
              </p:cNvPr>
              <p:cNvSpPr/>
              <p:nvPr/>
            </p:nvSpPr>
            <p:spPr bwMode="auto">
              <a:xfrm>
                <a:off x="2384" y="2364"/>
                <a:ext cx="13" cy="5"/>
              </a:xfrm>
              <a:custGeom>
                <a:gdLst>
                  <a:gd name="T0" fmla="*/ 4 w 5"/>
                  <a:gd name="T1" fmla="*/ 2 h 2"/>
                  <a:gd name="T2" fmla="*/ 0 w 5"/>
                  <a:gd name="T3" fmla="*/ 1 h 2"/>
                  <a:gd name="T4" fmla="*/ 3 w 5"/>
                  <a:gd name="T5" fmla="*/ 0 h 2"/>
                  <a:gd name="T6" fmla="*/ 4 w 5"/>
                  <a:gd name="T7" fmla="*/ 2 h 2"/>
                </a:gdLst>
                <a:cxnLst>
                  <a:cxn ang="0">
                    <a:pos x="T0" y="T1"/>
                  </a:cxn>
                  <a:cxn ang="0">
                    <a:pos x="T2" y="T3"/>
                  </a:cxn>
                  <a:cxn ang="0">
                    <a:pos x="T4" y="T5"/>
                  </a:cxn>
                  <a:cxn ang="0">
                    <a:pos x="T6" y="T7"/>
                  </a:cxn>
                </a:cxnLst>
                <a:rect l="0" t="0" r="r" b="b"/>
                <a:pathLst>
                  <a:path w="5" h="2">
                    <a:moveTo>
                      <a:pt x="4" y="2"/>
                    </a:moveTo>
                    <a:cubicBezTo>
                      <a:pt x="2" y="2"/>
                      <a:pt x="2" y="1"/>
                      <a:pt x="0" y="1"/>
                    </a:cubicBezTo>
                    <a:cubicBezTo>
                      <a:pt x="1" y="0"/>
                      <a:pt x="2" y="2"/>
                      <a:pt x="3" y="0"/>
                    </a:cubicBezTo>
                    <a:cubicBezTo>
                      <a:pt x="3"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5" name="Freeform 2595">
                <a:extLst>
                  <a:ext uri="{FF2B5EF4-FFF2-40B4-BE49-F238E27FC236}">
                    <a16:creationId xmlns:a16="http://schemas.microsoft.com/office/drawing/2014/main" id="{902423E9-6DBB-4036-961E-B4F2F6B22D2D}"/>
                  </a:ext>
                </a:extLst>
              </p:cNvPr>
              <p:cNvSpPr/>
              <p:nvPr/>
            </p:nvSpPr>
            <p:spPr bwMode="auto">
              <a:xfrm>
                <a:off x="2405" y="2364"/>
                <a:ext cx="13" cy="5"/>
              </a:xfrm>
              <a:custGeom>
                <a:gdLst>
                  <a:gd name="T0" fmla="*/ 3 w 5"/>
                  <a:gd name="T1" fmla="*/ 1 h 2"/>
                  <a:gd name="T2" fmla="*/ 5 w 5"/>
                  <a:gd name="T3" fmla="*/ 1 h 2"/>
                  <a:gd name="T4" fmla="*/ 0 w 5"/>
                  <a:gd name="T5" fmla="*/ 2 h 2"/>
                  <a:gd name="T6" fmla="*/ 3 w 5"/>
                  <a:gd name="T7" fmla="*/ 0 h 2"/>
                  <a:gd name="T8" fmla="*/ 3 w 5"/>
                  <a:gd name="T9" fmla="*/ 1 h 2"/>
                </a:gdLst>
                <a:cxnLst>
                  <a:cxn ang="0">
                    <a:pos x="T0" y="T1"/>
                  </a:cxn>
                  <a:cxn ang="0">
                    <a:pos x="T2" y="T3"/>
                  </a:cxn>
                  <a:cxn ang="0">
                    <a:pos x="T4" y="T5"/>
                  </a:cxn>
                  <a:cxn ang="0">
                    <a:pos x="T6" y="T7"/>
                  </a:cxn>
                  <a:cxn ang="0">
                    <a:pos x="T8" y="T9"/>
                  </a:cxn>
                </a:cxnLst>
                <a:rect l="0" t="0" r="r" b="b"/>
                <a:pathLst>
                  <a:path w="5" h="2">
                    <a:moveTo>
                      <a:pt x="3" y="1"/>
                    </a:moveTo>
                    <a:cubicBezTo>
                      <a:pt x="5" y="1"/>
                      <a:pt x="5" y="1"/>
                      <a:pt x="5" y="1"/>
                    </a:cubicBezTo>
                    <a:cubicBezTo>
                      <a:pt x="0" y="2"/>
                      <a:pt x="0" y="2"/>
                      <a:pt x="0" y="2"/>
                    </a:cubicBezTo>
                    <a:cubicBezTo>
                      <a:pt x="1" y="1"/>
                      <a:pt x="3" y="2"/>
                      <a:pt x="3" y="0"/>
                    </a:cubicBezTo>
                    <a:cubicBezTo>
                      <a:pt x="4"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6" name="Freeform 2596">
                <a:extLst>
                  <a:ext uri="{FF2B5EF4-FFF2-40B4-BE49-F238E27FC236}">
                    <a16:creationId xmlns:a16="http://schemas.microsoft.com/office/drawing/2014/main" id="{BC5B03EE-799E-419A-B843-B3BEB0C09737}"/>
                  </a:ext>
                </a:extLst>
              </p:cNvPr>
              <p:cNvSpPr/>
              <p:nvPr/>
            </p:nvSpPr>
            <p:spPr bwMode="auto">
              <a:xfrm>
                <a:off x="2445" y="2364"/>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7" name="Rectangle 2597">
                <a:extLst>
                  <a:ext uri="{FF2B5EF4-FFF2-40B4-BE49-F238E27FC236}">
                    <a16:creationId xmlns:a16="http://schemas.microsoft.com/office/drawing/2014/main" id="{D54BBF61-D323-464C-B04C-5BA8987567A0}"/>
                  </a:ext>
                </a:extLst>
              </p:cNvPr>
              <p:cNvSpPr>
                <a:spLocks noChangeArrowheads="1"/>
              </p:cNvSpPr>
              <p:nvPr/>
            </p:nvSpPr>
            <p:spPr bwMode="auto">
              <a:xfrm>
                <a:off x="2776" y="236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8" name="Freeform 2598">
                <a:extLst>
                  <a:ext uri="{FF2B5EF4-FFF2-40B4-BE49-F238E27FC236}">
                    <a16:creationId xmlns:a16="http://schemas.microsoft.com/office/drawing/2014/main" id="{BA82FFF4-01A9-4646-81EC-CEF8BAFF5A35}"/>
                  </a:ext>
                </a:extLst>
              </p:cNvPr>
              <p:cNvSpPr/>
              <p:nvPr/>
            </p:nvSpPr>
            <p:spPr bwMode="auto">
              <a:xfrm>
                <a:off x="3743" y="2364"/>
                <a:ext cx="6" cy="3"/>
              </a:xfrm>
              <a:custGeom>
                <a:gdLst>
                  <a:gd name="T0" fmla="*/ 0 w 6"/>
                  <a:gd name="T1" fmla="*/ 3 h 3"/>
                  <a:gd name="T2" fmla="*/ 3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9" name="Freeform 2599">
                <a:extLst>
                  <a:ext uri="{FF2B5EF4-FFF2-40B4-BE49-F238E27FC236}">
                    <a16:creationId xmlns:a16="http://schemas.microsoft.com/office/drawing/2014/main" id="{0EE09145-DD1A-4923-9443-C2A00CF7FDE1}"/>
                  </a:ext>
                </a:extLst>
              </p:cNvPr>
              <p:cNvSpPr/>
              <p:nvPr/>
            </p:nvSpPr>
            <p:spPr bwMode="auto">
              <a:xfrm>
                <a:off x="2806" y="2364"/>
                <a:ext cx="8" cy="5"/>
              </a:xfrm>
              <a:custGeom>
                <a:gdLst>
                  <a:gd name="T0" fmla="*/ 2 w 3"/>
                  <a:gd name="T1" fmla="*/ 0 h 2"/>
                  <a:gd name="T2" fmla="*/ 2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1" y="1"/>
                      <a:pt x="3" y="1"/>
                      <a:pt x="2" y="2"/>
                    </a:cubicBezTo>
                    <a:cubicBezTo>
                      <a:pt x="1"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0" name="Freeform 2600">
                <a:extLst>
                  <a:ext uri="{FF2B5EF4-FFF2-40B4-BE49-F238E27FC236}">
                    <a16:creationId xmlns:a16="http://schemas.microsoft.com/office/drawing/2014/main" id="{CDF4ADA5-0552-4C44-A8C2-FF70D85C0944}"/>
                  </a:ext>
                </a:extLst>
              </p:cNvPr>
              <p:cNvSpPr/>
              <p:nvPr/>
            </p:nvSpPr>
            <p:spPr bwMode="auto">
              <a:xfrm>
                <a:off x="2656" y="2364"/>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1" name="Freeform 2601">
                <a:extLst>
                  <a:ext uri="{FF2B5EF4-FFF2-40B4-BE49-F238E27FC236}">
                    <a16:creationId xmlns:a16="http://schemas.microsoft.com/office/drawing/2014/main" id="{70BF5C10-4008-4AE5-B055-BD9C38DF9965}"/>
                  </a:ext>
                </a:extLst>
              </p:cNvPr>
              <p:cNvSpPr/>
              <p:nvPr/>
            </p:nvSpPr>
            <p:spPr bwMode="auto">
              <a:xfrm>
                <a:off x="2696" y="2367"/>
                <a:ext cx="6" cy="0"/>
              </a:xfrm>
              <a:custGeom>
                <a:gdLst>
                  <a:gd name="T0" fmla="*/ 6 w 6"/>
                  <a:gd name="T1" fmla="*/ 0 w 6"/>
                  <a:gd name="T2" fmla="*/ 3 w 6"/>
                  <a:gd name="T3" fmla="*/ 6 w 6"/>
                </a:gdLst>
                <a:cxnLst>
                  <a:cxn ang="0">
                    <a:pos x="T0" y="0"/>
                  </a:cxn>
                  <a:cxn ang="0">
                    <a:pos x="T1" y="0"/>
                  </a:cxn>
                  <a:cxn ang="0">
                    <a:pos x="T2" y="0"/>
                  </a:cxn>
                  <a:cxn ang="0">
                    <a:pos x="T3" y="0"/>
                  </a:cxn>
                </a:cxnLst>
                <a:rect l="0" t="0" r="r" b="b"/>
                <a:pathLst>
                  <a:path w="6">
                    <a:moveTo>
                      <a:pt x="6" y="0"/>
                    </a:moveTo>
                    <a:lnTo>
                      <a:pt x="0"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2" name="Freeform 2602">
                <a:extLst>
                  <a:ext uri="{FF2B5EF4-FFF2-40B4-BE49-F238E27FC236}">
                    <a16:creationId xmlns:a16="http://schemas.microsoft.com/office/drawing/2014/main" id="{24511E95-D133-448B-90F6-090B54B4DF8B}"/>
                  </a:ext>
                </a:extLst>
              </p:cNvPr>
              <p:cNvSpPr/>
              <p:nvPr/>
            </p:nvSpPr>
            <p:spPr bwMode="auto">
              <a:xfrm>
                <a:off x="2611" y="2364"/>
                <a:ext cx="5" cy="11"/>
              </a:xfrm>
              <a:custGeom>
                <a:gdLst>
                  <a:gd name="T0" fmla="*/ 2 w 2"/>
                  <a:gd name="T1" fmla="*/ 2 h 4"/>
                  <a:gd name="T2" fmla="*/ 0 w 2"/>
                  <a:gd name="T3" fmla="*/ 2 h 4"/>
                  <a:gd name="T4" fmla="*/ 0 w 2"/>
                  <a:gd name="T5" fmla="*/ 1 h 4"/>
                  <a:gd name="T6" fmla="*/ 2 w 2"/>
                  <a:gd name="T7" fmla="*/ 2 h 4"/>
                </a:gdLst>
                <a:cxnLst>
                  <a:cxn ang="0">
                    <a:pos x="T0" y="T1"/>
                  </a:cxn>
                  <a:cxn ang="0">
                    <a:pos x="T2" y="T3"/>
                  </a:cxn>
                  <a:cxn ang="0">
                    <a:pos x="T4" y="T5"/>
                  </a:cxn>
                  <a:cxn ang="0">
                    <a:pos x="T6" y="T7"/>
                  </a:cxn>
                </a:cxnLst>
                <a:rect l="0" t="0" r="r" b="b"/>
                <a:pathLst>
                  <a:path w="2" h="4">
                    <a:moveTo>
                      <a:pt x="2" y="2"/>
                    </a:moveTo>
                    <a:cubicBezTo>
                      <a:pt x="1" y="4"/>
                      <a:pt x="1" y="2"/>
                      <a:pt x="0" y="2"/>
                    </a:cubicBezTo>
                    <a:cubicBezTo>
                      <a:pt x="0" y="1"/>
                      <a:pt x="0" y="1"/>
                      <a:pt x="0" y="1"/>
                    </a:cubicBezTo>
                    <a:cubicBezTo>
                      <a:pt x="1"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3" name="Freeform 2603">
                <a:extLst>
                  <a:ext uri="{FF2B5EF4-FFF2-40B4-BE49-F238E27FC236}">
                    <a16:creationId xmlns:a16="http://schemas.microsoft.com/office/drawing/2014/main" id="{7D01145E-FB84-4139-94BE-3545EB52B8C7}"/>
                  </a:ext>
                </a:extLst>
              </p:cNvPr>
              <p:cNvSpPr/>
              <p:nvPr/>
            </p:nvSpPr>
            <p:spPr bwMode="auto">
              <a:xfrm>
                <a:off x="2637" y="2367"/>
                <a:ext cx="14" cy="8"/>
              </a:xfrm>
              <a:custGeom>
                <a:gdLst>
                  <a:gd name="T0" fmla="*/ 5 w 5"/>
                  <a:gd name="T1" fmla="*/ 1 h 3"/>
                  <a:gd name="T2" fmla="*/ 4 w 5"/>
                  <a:gd name="T3" fmla="*/ 2 h 3"/>
                  <a:gd name="T4" fmla="*/ 0 w 5"/>
                  <a:gd name="T5" fmla="*/ 2 h 3"/>
                  <a:gd name="T6" fmla="*/ 2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5" y="1"/>
                      <a:pt x="4" y="1"/>
                      <a:pt x="4" y="2"/>
                    </a:cubicBezTo>
                    <a:cubicBezTo>
                      <a:pt x="2" y="0"/>
                      <a:pt x="1" y="3"/>
                      <a:pt x="0" y="2"/>
                    </a:cubicBezTo>
                    <a:cubicBezTo>
                      <a:pt x="0" y="1"/>
                      <a:pt x="2" y="2"/>
                      <a:pt x="2" y="0"/>
                    </a:cubicBezTo>
                    <a:cubicBezTo>
                      <a:pt x="3"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4" name="Freeform 2604">
                <a:extLst>
                  <a:ext uri="{FF2B5EF4-FFF2-40B4-BE49-F238E27FC236}">
                    <a16:creationId xmlns:a16="http://schemas.microsoft.com/office/drawing/2014/main" id="{BC074878-D93F-43AE-A108-EBE7B412277C}"/>
                  </a:ext>
                </a:extLst>
              </p:cNvPr>
              <p:cNvSpPr/>
              <p:nvPr/>
            </p:nvSpPr>
            <p:spPr bwMode="auto">
              <a:xfrm>
                <a:off x="2488" y="2367"/>
                <a:ext cx="26" cy="8"/>
              </a:xfrm>
              <a:custGeom>
                <a:gdLst>
                  <a:gd name="T0" fmla="*/ 9 w 10"/>
                  <a:gd name="T1" fmla="*/ 1 h 3"/>
                  <a:gd name="T2" fmla="*/ 3 w 10"/>
                  <a:gd name="T3" fmla="*/ 1 h 3"/>
                  <a:gd name="T4" fmla="*/ 0 w 10"/>
                  <a:gd name="T5" fmla="*/ 2 h 3"/>
                  <a:gd name="T6" fmla="*/ 0 w 10"/>
                  <a:gd name="T7" fmla="*/ 1 h 3"/>
                  <a:gd name="T8" fmla="*/ 4 w 10"/>
                  <a:gd name="T9" fmla="*/ 1 h 3"/>
                  <a:gd name="T10" fmla="*/ 7 w 10"/>
                  <a:gd name="T11" fmla="*/ 1 h 3"/>
                  <a:gd name="T12" fmla="*/ 7 w 10"/>
                  <a:gd name="T13" fmla="*/ 0 h 3"/>
                  <a:gd name="T14" fmla="*/ 9 w 10"/>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9" y="1"/>
                    </a:moveTo>
                    <a:cubicBezTo>
                      <a:pt x="7" y="0"/>
                      <a:pt x="5" y="2"/>
                      <a:pt x="3" y="1"/>
                    </a:cubicBezTo>
                    <a:cubicBezTo>
                      <a:pt x="3" y="3"/>
                      <a:pt x="1" y="2"/>
                      <a:pt x="0" y="2"/>
                    </a:cubicBezTo>
                    <a:cubicBezTo>
                      <a:pt x="0" y="1"/>
                      <a:pt x="0" y="1"/>
                      <a:pt x="0" y="1"/>
                    </a:cubicBezTo>
                    <a:cubicBezTo>
                      <a:pt x="1" y="1"/>
                      <a:pt x="3" y="2"/>
                      <a:pt x="4" y="1"/>
                    </a:cubicBezTo>
                    <a:cubicBezTo>
                      <a:pt x="7" y="1"/>
                      <a:pt x="7" y="1"/>
                      <a:pt x="7" y="1"/>
                    </a:cubicBezTo>
                    <a:cubicBezTo>
                      <a:pt x="7" y="0"/>
                      <a:pt x="7" y="0"/>
                      <a:pt x="7" y="0"/>
                    </a:cubicBezTo>
                    <a:cubicBezTo>
                      <a:pt x="8" y="1"/>
                      <a:pt x="10"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5" name="Freeform 2605">
                <a:extLst>
                  <a:ext uri="{FF2B5EF4-FFF2-40B4-BE49-F238E27FC236}">
                    <a16:creationId xmlns:a16="http://schemas.microsoft.com/office/drawing/2014/main" id="{6346B374-C56D-4B3C-B027-09AB9251AA46}"/>
                  </a:ext>
                </a:extLst>
              </p:cNvPr>
              <p:cNvSpPr/>
              <p:nvPr/>
            </p:nvSpPr>
            <p:spPr bwMode="auto">
              <a:xfrm>
                <a:off x="2531" y="236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6" name="Freeform 2606">
                <a:extLst>
                  <a:ext uri="{FF2B5EF4-FFF2-40B4-BE49-F238E27FC236}">
                    <a16:creationId xmlns:a16="http://schemas.microsoft.com/office/drawing/2014/main" id="{3B2B3D82-F8F0-412F-99AF-B315F7FCDF92}"/>
                  </a:ext>
                </a:extLst>
              </p:cNvPr>
              <p:cNvSpPr/>
              <p:nvPr/>
            </p:nvSpPr>
            <p:spPr bwMode="auto">
              <a:xfrm>
                <a:off x="2349" y="2367"/>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0" y="0"/>
                      <a:pt x="0" y="0"/>
                      <a:pt x="0" y="0"/>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7" name="Freeform 2607">
                <a:extLst>
                  <a:ext uri="{FF2B5EF4-FFF2-40B4-BE49-F238E27FC236}">
                    <a16:creationId xmlns:a16="http://schemas.microsoft.com/office/drawing/2014/main" id="{0CBAD377-58C5-4E3C-85ED-DB605A790A35}"/>
                  </a:ext>
                </a:extLst>
              </p:cNvPr>
              <p:cNvSpPr/>
              <p:nvPr/>
            </p:nvSpPr>
            <p:spPr bwMode="auto">
              <a:xfrm>
                <a:off x="2739" y="236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8" name="Freeform 2608">
                <a:extLst>
                  <a:ext uri="{FF2B5EF4-FFF2-40B4-BE49-F238E27FC236}">
                    <a16:creationId xmlns:a16="http://schemas.microsoft.com/office/drawing/2014/main" id="{16FFE926-8FE2-43AC-83D3-516187AA9AE5}"/>
                  </a:ext>
                </a:extLst>
              </p:cNvPr>
              <p:cNvSpPr/>
              <p:nvPr/>
            </p:nvSpPr>
            <p:spPr bwMode="auto">
              <a:xfrm>
                <a:off x="2771" y="2369"/>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9" name="Freeform 2609">
                <a:extLst>
                  <a:ext uri="{FF2B5EF4-FFF2-40B4-BE49-F238E27FC236}">
                    <a16:creationId xmlns:a16="http://schemas.microsoft.com/office/drawing/2014/main" id="{2B5062C6-9CEB-43AD-A8D9-FC4EA1645A27}"/>
                  </a:ext>
                </a:extLst>
              </p:cNvPr>
              <p:cNvSpPr/>
              <p:nvPr/>
            </p:nvSpPr>
            <p:spPr bwMode="auto">
              <a:xfrm>
                <a:off x="2629" y="2372"/>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0" y="0"/>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0" name="Freeform 2610">
                <a:extLst>
                  <a:ext uri="{FF2B5EF4-FFF2-40B4-BE49-F238E27FC236}">
                    <a16:creationId xmlns:a16="http://schemas.microsoft.com/office/drawing/2014/main" id="{1EFE7FE1-AC80-479C-ABBC-16999D9AE027}"/>
                  </a:ext>
                </a:extLst>
              </p:cNvPr>
              <p:cNvSpPr/>
              <p:nvPr/>
            </p:nvSpPr>
            <p:spPr bwMode="auto">
              <a:xfrm>
                <a:off x="2421" y="2372"/>
                <a:ext cx="5" cy="3"/>
              </a:xfrm>
              <a:custGeom>
                <a:gdLst>
                  <a:gd name="T0" fmla="*/ 2 w 2"/>
                  <a:gd name="T1" fmla="*/ 1 h 1"/>
                  <a:gd name="T2" fmla="*/ 0 w 2"/>
                  <a:gd name="T3" fmla="*/ 1 h 1"/>
                  <a:gd name="T4" fmla="*/ 0 w 2"/>
                  <a:gd name="T5" fmla="*/ 1 h 1"/>
                  <a:gd name="T6" fmla="*/ 0 w 2"/>
                  <a:gd name="T7" fmla="*/ 0 h 1"/>
                  <a:gd name="T8" fmla="*/ 2 w 2"/>
                  <a:gd name="T9" fmla="*/ 0 h 1"/>
                  <a:gd name="T10" fmla="*/ 2 w 2"/>
                  <a:gd name="T11" fmla="*/ 1 h 1"/>
                </a:gdLst>
                <a:cxnLst>
                  <a:cxn ang="0">
                    <a:pos x="T0" y="T1"/>
                  </a:cxn>
                  <a:cxn ang="0">
                    <a:pos x="T2" y="T3"/>
                  </a:cxn>
                  <a:cxn ang="0">
                    <a:pos x="T4" y="T5"/>
                  </a:cxn>
                  <a:cxn ang="0">
                    <a:pos x="T6" y="T7"/>
                  </a:cxn>
                  <a:cxn ang="0">
                    <a:pos x="T8" y="T9"/>
                  </a:cxn>
                  <a:cxn ang="0">
                    <a:pos x="T10" y="T11"/>
                  </a:cxn>
                </a:cxnLst>
                <a:rect l="0" t="0" r="r" b="b"/>
                <a:pathLst>
                  <a:path w="2" h="1">
                    <a:moveTo>
                      <a:pt x="2" y="1"/>
                    </a:moveTo>
                    <a:cubicBezTo>
                      <a:pt x="1" y="1"/>
                      <a:pt x="1" y="1"/>
                      <a:pt x="0" y="1"/>
                    </a:cubicBezTo>
                    <a:cubicBezTo>
                      <a:pt x="0" y="1"/>
                      <a:pt x="0" y="1"/>
                      <a:pt x="0" y="1"/>
                    </a:cubicBezTo>
                    <a:cubicBezTo>
                      <a:pt x="0" y="0"/>
                      <a:pt x="0" y="0"/>
                      <a:pt x="0"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1" name="Freeform 2611">
                <a:extLst>
                  <a:ext uri="{FF2B5EF4-FFF2-40B4-BE49-F238E27FC236}">
                    <a16:creationId xmlns:a16="http://schemas.microsoft.com/office/drawing/2014/main" id="{45EA2190-93B9-4AFF-B3F6-2D890A74BC5D}"/>
                  </a:ext>
                </a:extLst>
              </p:cNvPr>
              <p:cNvSpPr/>
              <p:nvPr/>
            </p:nvSpPr>
            <p:spPr bwMode="auto">
              <a:xfrm>
                <a:off x="2432" y="2372"/>
                <a:ext cx="5"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2" name="Freeform 2612">
                <a:extLst>
                  <a:ext uri="{FF2B5EF4-FFF2-40B4-BE49-F238E27FC236}">
                    <a16:creationId xmlns:a16="http://schemas.microsoft.com/office/drawing/2014/main" id="{9C98361D-C2B1-4DE9-8035-5A44FB6E5012}"/>
                  </a:ext>
                </a:extLst>
              </p:cNvPr>
              <p:cNvSpPr/>
              <p:nvPr/>
            </p:nvSpPr>
            <p:spPr bwMode="auto">
              <a:xfrm>
                <a:off x="2563" y="2369"/>
                <a:ext cx="10" cy="8"/>
              </a:xfrm>
              <a:custGeom>
                <a:gdLst>
                  <a:gd name="T0" fmla="*/ 3 w 4"/>
                  <a:gd name="T1" fmla="*/ 1 h 3"/>
                  <a:gd name="T2" fmla="*/ 2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1"/>
                      <a:pt x="3" y="3"/>
                      <a:pt x="2" y="3"/>
                    </a:cubicBezTo>
                    <a:cubicBezTo>
                      <a:pt x="2" y="2"/>
                      <a:pt x="0" y="3"/>
                      <a:pt x="0" y="2"/>
                    </a:cubicBezTo>
                    <a:cubicBezTo>
                      <a:pt x="1"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3" name="Freeform 2613">
                <a:extLst>
                  <a:ext uri="{FF2B5EF4-FFF2-40B4-BE49-F238E27FC236}">
                    <a16:creationId xmlns:a16="http://schemas.microsoft.com/office/drawing/2014/main" id="{0F8FE318-F157-43D9-9EBD-E0C5E3134BF8}"/>
                  </a:ext>
                </a:extLst>
              </p:cNvPr>
              <p:cNvSpPr/>
              <p:nvPr/>
            </p:nvSpPr>
            <p:spPr bwMode="auto">
              <a:xfrm>
                <a:off x="2579" y="2375"/>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4" name="Rectangle 2614">
                <a:extLst>
                  <a:ext uri="{FF2B5EF4-FFF2-40B4-BE49-F238E27FC236}">
                    <a16:creationId xmlns:a16="http://schemas.microsoft.com/office/drawing/2014/main" id="{191D5A07-0E3F-476A-857D-9EE5EAF17B70}"/>
                  </a:ext>
                </a:extLst>
              </p:cNvPr>
              <p:cNvSpPr>
                <a:spLocks noChangeArrowheads="1"/>
              </p:cNvSpPr>
              <p:nvPr/>
            </p:nvSpPr>
            <p:spPr bwMode="auto">
              <a:xfrm>
                <a:off x="3730" y="2375"/>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5" name="Freeform 2615">
                <a:extLst>
                  <a:ext uri="{FF2B5EF4-FFF2-40B4-BE49-F238E27FC236}">
                    <a16:creationId xmlns:a16="http://schemas.microsoft.com/office/drawing/2014/main" id="{E414A077-6AC9-427C-83C3-8EAC98D5799F}"/>
                  </a:ext>
                </a:extLst>
              </p:cNvPr>
              <p:cNvSpPr/>
              <p:nvPr/>
            </p:nvSpPr>
            <p:spPr bwMode="auto">
              <a:xfrm>
                <a:off x="2744" y="2375"/>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6" name="Freeform 2616">
                <a:extLst>
                  <a:ext uri="{FF2B5EF4-FFF2-40B4-BE49-F238E27FC236}">
                    <a16:creationId xmlns:a16="http://schemas.microsoft.com/office/drawing/2014/main" id="{F0CD41D9-A3FB-433E-84F2-04458D1B9A0E}"/>
                  </a:ext>
                </a:extLst>
              </p:cNvPr>
              <p:cNvSpPr/>
              <p:nvPr/>
            </p:nvSpPr>
            <p:spPr bwMode="auto">
              <a:xfrm>
                <a:off x="2458" y="2372"/>
                <a:ext cx="8" cy="8"/>
              </a:xfrm>
              <a:custGeom>
                <a:gdLst>
                  <a:gd name="T0" fmla="*/ 3 w 3"/>
                  <a:gd name="T1" fmla="*/ 2 h 3"/>
                  <a:gd name="T2" fmla="*/ 3 w 3"/>
                  <a:gd name="T3" fmla="*/ 2 h 3"/>
                  <a:gd name="T4" fmla="*/ 0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3" y="2"/>
                      <a:pt x="3" y="2"/>
                    </a:cubicBezTo>
                    <a:cubicBezTo>
                      <a:pt x="2" y="2"/>
                      <a:pt x="1" y="2"/>
                      <a:pt x="0" y="3"/>
                    </a:cubicBezTo>
                    <a:cubicBezTo>
                      <a:pt x="0"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sp>
          <p:nvSpPr>
            <p:cNvPr id="18" name="Freeform 2618">
              <a:extLst>
                <a:ext uri="{FF2B5EF4-FFF2-40B4-BE49-F238E27FC236}">
                  <a16:creationId xmlns:a16="http://schemas.microsoft.com/office/drawing/2014/main" id="{D278233A-09BD-4A0C-B2BC-02BFB43F5397}"/>
                </a:ext>
              </a:extLst>
            </p:cNvPr>
            <p:cNvSpPr/>
            <p:nvPr/>
          </p:nvSpPr>
          <p:spPr bwMode="auto">
            <a:xfrm>
              <a:off x="3860800" y="3773488"/>
              <a:ext cx="12700"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9" name="Freeform 2619">
              <a:extLst>
                <a:ext uri="{FF2B5EF4-FFF2-40B4-BE49-F238E27FC236}">
                  <a16:creationId xmlns:a16="http://schemas.microsoft.com/office/drawing/2014/main" id="{4827DECE-2F6B-4EFB-8D43-2F545D0D1D9F}"/>
                </a:ext>
              </a:extLst>
            </p:cNvPr>
            <p:cNvSpPr/>
            <p:nvPr/>
          </p:nvSpPr>
          <p:spPr bwMode="auto">
            <a:xfrm>
              <a:off x="4340225" y="3773488"/>
              <a:ext cx="3175" cy="0"/>
            </a:xfrm>
            <a:custGeom>
              <a:gdLst>
                <a:gd name="T0" fmla="*/ 0 w 2"/>
                <a:gd name="T1" fmla="*/ 2 w 2"/>
                <a:gd name="T2" fmla="*/ 0 w 2"/>
                <a:gd name="T3" fmla="*/ 0 w 2"/>
              </a:gd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0" name="Freeform 2620">
              <a:extLst>
                <a:ext uri="{FF2B5EF4-FFF2-40B4-BE49-F238E27FC236}">
                  <a16:creationId xmlns:a16="http://schemas.microsoft.com/office/drawing/2014/main" id="{06C50080-E54C-497F-B493-A47332EDB353}"/>
                </a:ext>
              </a:extLst>
            </p:cNvPr>
            <p:cNvSpPr/>
            <p:nvPr/>
          </p:nvSpPr>
          <p:spPr bwMode="auto">
            <a:xfrm flipH="1">
              <a:off x="5921375" y="3773488"/>
              <a:ext cx="0" cy="476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1" name="Freeform 2621">
              <a:extLst>
                <a:ext uri="{FF2B5EF4-FFF2-40B4-BE49-F238E27FC236}">
                  <a16:creationId xmlns:a16="http://schemas.microsoft.com/office/drawing/2014/main" id="{1F1A5671-9A0A-4749-A760-2627AF68E1A0}"/>
                </a:ext>
              </a:extLst>
            </p:cNvPr>
            <p:cNvSpPr/>
            <p:nvPr/>
          </p:nvSpPr>
          <p:spPr bwMode="auto">
            <a:xfrm flipH="1">
              <a:off x="4302125" y="3783013"/>
              <a:ext cx="0" cy="3175"/>
            </a:xfrm>
            <a:custGeom>
              <a:gdLst>
                <a:gd name="T0" fmla="*/ 0 h 2"/>
                <a:gd name="T1" fmla="*/ 2 h 2"/>
                <a:gd name="T2" fmla="*/ 0 h 2"/>
              </a:gdLst>
              <a:cxnLst>
                <a:cxn ang="0">
                  <a:pos x="0" y="T0"/>
                </a:cxn>
                <a:cxn ang="0">
                  <a:pos x="0" y="T1"/>
                </a:cxn>
                <a:cxn ang="0">
                  <a:pos x="0" y="T2"/>
                </a:cxn>
              </a:cxnLst>
              <a:rect l="0" t="0" r="r" b="b"/>
              <a:pathLst>
                <a:path h="2">
                  <a:moveTo>
                    <a:pt x="0" y="0"/>
                  </a:move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2" name="Freeform 2622">
              <a:extLst>
                <a:ext uri="{FF2B5EF4-FFF2-40B4-BE49-F238E27FC236}">
                  <a16:creationId xmlns:a16="http://schemas.microsoft.com/office/drawing/2014/main" id="{6155FB86-E745-4AF5-A674-6B9AD2E54039}"/>
                </a:ext>
              </a:extLst>
            </p:cNvPr>
            <p:cNvSpPr/>
            <p:nvPr/>
          </p:nvSpPr>
          <p:spPr bwMode="auto">
            <a:xfrm>
              <a:off x="4229100" y="3795713"/>
              <a:ext cx="7938" cy="476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3" name="Freeform 2623">
              <a:extLst>
                <a:ext uri="{FF2B5EF4-FFF2-40B4-BE49-F238E27FC236}">
                  <a16:creationId xmlns:a16="http://schemas.microsoft.com/office/drawing/2014/main" id="{3C1B711C-B77C-49D6-BCB2-021D5591F6B0}"/>
                </a:ext>
              </a:extLst>
            </p:cNvPr>
            <p:cNvSpPr/>
            <p:nvPr/>
          </p:nvSpPr>
          <p:spPr bwMode="auto">
            <a:xfrm>
              <a:off x="4071938" y="3803650"/>
              <a:ext cx="4763" cy="476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4" name="Freeform 2624">
              <a:extLst>
                <a:ext uri="{FF2B5EF4-FFF2-40B4-BE49-F238E27FC236}">
                  <a16:creationId xmlns:a16="http://schemas.microsoft.com/office/drawing/2014/main" id="{FC1348F5-31AE-4651-800D-8A8FDA6CF30A}"/>
                </a:ext>
              </a:extLst>
            </p:cNvPr>
            <p:cNvSpPr/>
            <p:nvPr/>
          </p:nvSpPr>
          <p:spPr bwMode="auto">
            <a:xfrm>
              <a:off x="4170363" y="3808413"/>
              <a:ext cx="3175"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5" name="Freeform 2625">
              <a:extLst>
                <a:ext uri="{FF2B5EF4-FFF2-40B4-BE49-F238E27FC236}">
                  <a16:creationId xmlns:a16="http://schemas.microsoft.com/office/drawing/2014/main" id="{F4B53F5C-55E2-4796-81AC-AB3438E7AD62}"/>
                </a:ext>
              </a:extLst>
            </p:cNvPr>
            <p:cNvSpPr/>
            <p:nvPr/>
          </p:nvSpPr>
          <p:spPr bwMode="auto">
            <a:xfrm>
              <a:off x="5170488" y="3825875"/>
              <a:ext cx="9525" cy="7938"/>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0" y="2"/>
                    <a:pt x="0" y="2"/>
                    <a:pt x="0" y="2"/>
                  </a:cubicBezTo>
                  <a:cubicBezTo>
                    <a:pt x="0" y="1"/>
                    <a:pt x="0" y="1"/>
                    <a:pt x="0" y="1"/>
                  </a:cubicBezTo>
                  <a:cubicBezTo>
                    <a:pt x="1" y="1"/>
                    <a:pt x="1"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6" name="Freeform 2626">
              <a:extLst>
                <a:ext uri="{FF2B5EF4-FFF2-40B4-BE49-F238E27FC236}">
                  <a16:creationId xmlns:a16="http://schemas.microsoft.com/office/drawing/2014/main" id="{5D39D661-51FD-487E-939B-D933F6B6487E}"/>
                </a:ext>
              </a:extLst>
            </p:cNvPr>
            <p:cNvSpPr/>
            <p:nvPr/>
          </p:nvSpPr>
          <p:spPr bwMode="auto">
            <a:xfrm>
              <a:off x="5149850" y="3846513"/>
              <a:ext cx="7938" cy="12700"/>
            </a:xfrm>
            <a:custGeom>
              <a:gdLst>
                <a:gd name="T0" fmla="*/ 0 w 2"/>
                <a:gd name="T1" fmla="*/ 3 h 3"/>
                <a:gd name="T2" fmla="*/ 2 w 2"/>
                <a:gd name="T3" fmla="*/ 0 h 3"/>
                <a:gd name="T4" fmla="*/ 0 w 2"/>
                <a:gd name="T5" fmla="*/ 3 h 3"/>
              </a:gdLst>
              <a:cxnLst>
                <a:cxn ang="0">
                  <a:pos x="T0" y="T1"/>
                </a:cxn>
                <a:cxn ang="0">
                  <a:pos x="T2" y="T3"/>
                </a:cxn>
                <a:cxn ang="0">
                  <a:pos x="T4" y="T5"/>
                </a:cxn>
              </a:cxnLst>
              <a:rect l="0" t="0" r="r" b="b"/>
              <a:pathLst>
                <a:path w="2" h="3">
                  <a:moveTo>
                    <a:pt x="0" y="3"/>
                  </a:moveTo>
                  <a:cubicBezTo>
                    <a:pt x="2" y="0"/>
                    <a:pt x="2" y="0"/>
                    <a:pt x="2" y="0"/>
                  </a:cubicBezTo>
                  <a:cubicBezTo>
                    <a:pt x="1" y="1"/>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7" name="Freeform 2627">
              <a:extLst>
                <a:ext uri="{FF2B5EF4-FFF2-40B4-BE49-F238E27FC236}">
                  <a16:creationId xmlns:a16="http://schemas.microsoft.com/office/drawing/2014/main" id="{42DFD334-B545-4F50-AC83-EB5AD607419A}"/>
                </a:ext>
              </a:extLst>
            </p:cNvPr>
            <p:cNvSpPr/>
            <p:nvPr/>
          </p:nvSpPr>
          <p:spPr bwMode="auto">
            <a:xfrm>
              <a:off x="5154613" y="3846513"/>
              <a:ext cx="15875" cy="20638"/>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2"/>
                    <a:pt x="2" y="4"/>
                    <a:pt x="0" y="5"/>
                  </a:cubicBezTo>
                  <a:cubicBezTo>
                    <a:pt x="1" y="4"/>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8" name="Freeform 2628">
              <a:extLst>
                <a:ext uri="{FF2B5EF4-FFF2-40B4-BE49-F238E27FC236}">
                  <a16:creationId xmlns:a16="http://schemas.microsoft.com/office/drawing/2014/main" id="{31F0B4BC-ED43-4DAA-8BB4-BBC7FF77BE0C}"/>
                </a:ext>
              </a:extLst>
            </p:cNvPr>
            <p:cNvSpPr/>
            <p:nvPr/>
          </p:nvSpPr>
          <p:spPr bwMode="auto">
            <a:xfrm>
              <a:off x="5281613" y="3851275"/>
              <a:ext cx="12700" cy="3175"/>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9" name="Freeform 2629">
              <a:extLst>
                <a:ext uri="{FF2B5EF4-FFF2-40B4-BE49-F238E27FC236}">
                  <a16:creationId xmlns:a16="http://schemas.microsoft.com/office/drawing/2014/main" id="{F158CFA1-288B-483E-9F99-C61D5B5B4762}"/>
                </a:ext>
              </a:extLst>
            </p:cNvPr>
            <p:cNvSpPr/>
            <p:nvPr/>
          </p:nvSpPr>
          <p:spPr bwMode="auto">
            <a:xfrm>
              <a:off x="5264150" y="3867150"/>
              <a:ext cx="7938" cy="476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1" y="0"/>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0" name="Freeform 2630">
              <a:extLst>
                <a:ext uri="{FF2B5EF4-FFF2-40B4-BE49-F238E27FC236}">
                  <a16:creationId xmlns:a16="http://schemas.microsoft.com/office/drawing/2014/main" id="{673A99A6-8C3A-4D9A-9508-B7EF945D4C3B}"/>
                </a:ext>
              </a:extLst>
            </p:cNvPr>
            <p:cNvSpPr/>
            <p:nvPr/>
          </p:nvSpPr>
          <p:spPr bwMode="auto">
            <a:xfrm>
              <a:off x="5137150" y="3871913"/>
              <a:ext cx="17463" cy="20638"/>
            </a:xfrm>
            <a:custGeom>
              <a:gdLst>
                <a:gd name="T0" fmla="*/ 1 w 4"/>
                <a:gd name="T1" fmla="*/ 5 h 5"/>
                <a:gd name="T2" fmla="*/ 3 w 4"/>
                <a:gd name="T3" fmla="*/ 0 h 5"/>
                <a:gd name="T4" fmla="*/ 1 w 4"/>
                <a:gd name="T5" fmla="*/ 5 h 5"/>
              </a:gdLst>
              <a:cxnLst>
                <a:cxn ang="0">
                  <a:pos x="T0" y="T1"/>
                </a:cxn>
                <a:cxn ang="0">
                  <a:pos x="T2" y="T3"/>
                </a:cxn>
                <a:cxn ang="0">
                  <a:pos x="T4" y="T5"/>
                </a:cxn>
              </a:cxnLst>
              <a:rect l="0" t="0" r="r" b="b"/>
              <a:pathLst>
                <a:path w="4" h="5">
                  <a:moveTo>
                    <a:pt x="1" y="5"/>
                  </a:moveTo>
                  <a:cubicBezTo>
                    <a:pt x="0" y="2"/>
                    <a:pt x="3" y="2"/>
                    <a:pt x="3" y="0"/>
                  </a:cubicBezTo>
                  <a:cubicBezTo>
                    <a:pt x="4" y="1"/>
                    <a:pt x="2" y="3"/>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1" name="Freeform 2631">
              <a:extLst>
                <a:ext uri="{FF2B5EF4-FFF2-40B4-BE49-F238E27FC236}">
                  <a16:creationId xmlns:a16="http://schemas.microsoft.com/office/drawing/2014/main" id="{30085133-B292-495A-B223-55CC4A669A56}"/>
                </a:ext>
              </a:extLst>
            </p:cNvPr>
            <p:cNvSpPr/>
            <p:nvPr/>
          </p:nvSpPr>
          <p:spPr bwMode="auto">
            <a:xfrm>
              <a:off x="5310188" y="38719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2" name="Freeform 2632">
              <a:extLst>
                <a:ext uri="{FF2B5EF4-FFF2-40B4-BE49-F238E27FC236}">
                  <a16:creationId xmlns:a16="http://schemas.microsoft.com/office/drawing/2014/main" id="{7B4152B3-6888-4481-958F-C8B4546715F1}"/>
                </a:ext>
              </a:extLst>
            </p:cNvPr>
            <p:cNvSpPr/>
            <p:nvPr/>
          </p:nvSpPr>
          <p:spPr bwMode="auto">
            <a:xfrm>
              <a:off x="5175250" y="3876675"/>
              <a:ext cx="7938" cy="3175"/>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3" name="Freeform 2633">
              <a:extLst>
                <a:ext uri="{FF2B5EF4-FFF2-40B4-BE49-F238E27FC236}">
                  <a16:creationId xmlns:a16="http://schemas.microsoft.com/office/drawing/2014/main" id="{DCE2236C-E3FD-475C-8791-8547350B58E4}"/>
                </a:ext>
              </a:extLst>
            </p:cNvPr>
            <p:cNvSpPr/>
            <p:nvPr/>
          </p:nvSpPr>
          <p:spPr bwMode="auto">
            <a:xfrm>
              <a:off x="5268913" y="3879850"/>
              <a:ext cx="7938" cy="476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4" name="Freeform 2634">
              <a:extLst>
                <a:ext uri="{FF2B5EF4-FFF2-40B4-BE49-F238E27FC236}">
                  <a16:creationId xmlns:a16="http://schemas.microsoft.com/office/drawing/2014/main" id="{1F9BFDF9-FF1F-4C8E-8C92-034ED8EF8BF8}"/>
                </a:ext>
              </a:extLst>
            </p:cNvPr>
            <p:cNvSpPr/>
            <p:nvPr/>
          </p:nvSpPr>
          <p:spPr bwMode="auto">
            <a:xfrm>
              <a:off x="5246688" y="3889375"/>
              <a:ext cx="25400" cy="12700"/>
            </a:xfrm>
            <a:custGeom>
              <a:gdLst>
                <a:gd name="T0" fmla="*/ 6 w 6"/>
                <a:gd name="T1" fmla="*/ 0 h 3"/>
                <a:gd name="T2" fmla="*/ 3 w 6"/>
                <a:gd name="T3" fmla="*/ 0 h 3"/>
                <a:gd name="T4" fmla="*/ 6 w 6"/>
                <a:gd name="T5" fmla="*/ 0 h 3"/>
              </a:gdLst>
              <a:cxnLst>
                <a:cxn ang="0">
                  <a:pos x="T0" y="T1"/>
                </a:cxn>
                <a:cxn ang="0">
                  <a:pos x="T2" y="T3"/>
                </a:cxn>
                <a:cxn ang="0">
                  <a:pos x="T4" y="T5"/>
                </a:cxn>
              </a:cxnLst>
              <a:rect l="0" t="0" r="r" b="b"/>
              <a:pathLst>
                <a:path w="6" h="3">
                  <a:moveTo>
                    <a:pt x="6" y="0"/>
                  </a:moveTo>
                  <a:cubicBezTo>
                    <a:pt x="5" y="0"/>
                    <a:pt x="0" y="3"/>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5" name="Freeform 2635">
              <a:extLst>
                <a:ext uri="{FF2B5EF4-FFF2-40B4-BE49-F238E27FC236}">
                  <a16:creationId xmlns:a16="http://schemas.microsoft.com/office/drawing/2014/main" id="{E2FD902E-6E44-4602-8093-7CC369685EDE}"/>
                </a:ext>
              </a:extLst>
            </p:cNvPr>
            <p:cNvSpPr/>
            <p:nvPr/>
          </p:nvSpPr>
          <p:spPr bwMode="auto">
            <a:xfrm>
              <a:off x="5353050" y="3889375"/>
              <a:ext cx="4763" cy="317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 name="Freeform 2636">
              <a:extLst>
                <a:ext uri="{FF2B5EF4-FFF2-40B4-BE49-F238E27FC236}">
                  <a16:creationId xmlns:a16="http://schemas.microsoft.com/office/drawing/2014/main" id="{BBC5D81D-F2F9-4A38-8AAB-4CB646FD4599}"/>
                </a:ext>
              </a:extLst>
            </p:cNvPr>
            <p:cNvSpPr/>
            <p:nvPr/>
          </p:nvSpPr>
          <p:spPr bwMode="auto">
            <a:xfrm>
              <a:off x="5518150" y="3892550"/>
              <a:ext cx="25400" cy="17463"/>
            </a:xfrm>
            <a:custGeom>
              <a:gdLst>
                <a:gd name="T0" fmla="*/ 6 w 6"/>
                <a:gd name="T1" fmla="*/ 0 h 4"/>
                <a:gd name="T2" fmla="*/ 2 w 6"/>
                <a:gd name="T3" fmla="*/ 4 h 4"/>
                <a:gd name="T4" fmla="*/ 1 w 6"/>
                <a:gd name="T5" fmla="*/ 4 h 4"/>
                <a:gd name="T6" fmla="*/ 0 w 6"/>
                <a:gd name="T7" fmla="*/ 4 h 4"/>
                <a:gd name="T8" fmla="*/ 6 w 6"/>
                <a:gd name="T9" fmla="*/ 0 h 4"/>
              </a:gdLst>
              <a:cxnLst>
                <a:cxn ang="0">
                  <a:pos x="T0" y="T1"/>
                </a:cxn>
                <a:cxn ang="0">
                  <a:pos x="T2" y="T3"/>
                </a:cxn>
                <a:cxn ang="0">
                  <a:pos x="T4" y="T5"/>
                </a:cxn>
                <a:cxn ang="0">
                  <a:pos x="T6" y="T7"/>
                </a:cxn>
                <a:cxn ang="0">
                  <a:pos x="T8" y="T9"/>
                </a:cxn>
              </a:cxnLst>
              <a:rect l="0" t="0" r="r" b="b"/>
              <a:pathLst>
                <a:path w="6" h="4">
                  <a:moveTo>
                    <a:pt x="6" y="0"/>
                  </a:moveTo>
                  <a:cubicBezTo>
                    <a:pt x="5" y="2"/>
                    <a:pt x="2" y="2"/>
                    <a:pt x="2" y="4"/>
                  </a:cubicBezTo>
                  <a:cubicBezTo>
                    <a:pt x="1" y="4"/>
                    <a:pt x="1" y="4"/>
                    <a:pt x="1" y="4"/>
                  </a:cubicBezTo>
                  <a:cubicBezTo>
                    <a:pt x="0" y="4"/>
                    <a:pt x="0" y="4"/>
                    <a:pt x="0" y="4"/>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 name="Freeform 2637">
              <a:extLst>
                <a:ext uri="{FF2B5EF4-FFF2-40B4-BE49-F238E27FC236}">
                  <a16:creationId xmlns:a16="http://schemas.microsoft.com/office/drawing/2014/main" id="{23B86FC5-5FD2-401E-8791-A608168488CA}"/>
                </a:ext>
              </a:extLst>
            </p:cNvPr>
            <p:cNvSpPr/>
            <p:nvPr/>
          </p:nvSpPr>
          <p:spPr bwMode="auto">
            <a:xfrm>
              <a:off x="5200650" y="38973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 name="Freeform 2638">
              <a:extLst>
                <a:ext uri="{FF2B5EF4-FFF2-40B4-BE49-F238E27FC236}">
                  <a16:creationId xmlns:a16="http://schemas.microsoft.com/office/drawing/2014/main" id="{15CBC21E-7CB7-43A2-B626-AB5C7516F493}"/>
                </a:ext>
              </a:extLst>
            </p:cNvPr>
            <p:cNvSpPr/>
            <p:nvPr/>
          </p:nvSpPr>
          <p:spPr bwMode="auto">
            <a:xfrm>
              <a:off x="5284788" y="3897313"/>
              <a:ext cx="12700" cy="7938"/>
            </a:xfrm>
            <a:custGeom>
              <a:gdLst>
                <a:gd name="T0" fmla="*/ 2 w 3"/>
                <a:gd name="T1" fmla="*/ 0 h 2"/>
                <a:gd name="T2" fmla="*/ 1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3" y="1"/>
                    <a:pt x="2" y="2"/>
                    <a:pt x="1" y="1"/>
                  </a:cubicBezTo>
                  <a:cubicBezTo>
                    <a:pt x="0" y="1"/>
                    <a:pt x="0" y="1"/>
                    <a:pt x="0" y="1"/>
                  </a:cubicBezTo>
                  <a:cubicBezTo>
                    <a:pt x="0" y="1"/>
                    <a:pt x="0"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 name="Rectangle 2639">
              <a:extLst>
                <a:ext uri="{FF2B5EF4-FFF2-40B4-BE49-F238E27FC236}">
                  <a16:creationId xmlns:a16="http://schemas.microsoft.com/office/drawing/2014/main" id="{40DD1643-FA11-4D5B-8A9B-6E8AFB82F880}"/>
                </a:ext>
              </a:extLst>
            </p:cNvPr>
            <p:cNvSpPr>
              <a:spLocks noChangeArrowheads="1"/>
            </p:cNvSpPr>
            <p:nvPr/>
          </p:nvSpPr>
          <p:spPr bwMode="auto">
            <a:xfrm>
              <a:off x="5429250" y="3905250"/>
              <a:ext cx="47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 name="Freeform 2640">
              <a:extLst>
                <a:ext uri="{FF2B5EF4-FFF2-40B4-BE49-F238E27FC236}">
                  <a16:creationId xmlns:a16="http://schemas.microsoft.com/office/drawing/2014/main" id="{977ED0BE-1A37-4D1D-8CB2-5FB8581701E8}"/>
                </a:ext>
              </a:extLst>
            </p:cNvPr>
            <p:cNvSpPr/>
            <p:nvPr/>
          </p:nvSpPr>
          <p:spPr bwMode="auto">
            <a:xfrm>
              <a:off x="5322888" y="3914775"/>
              <a:ext cx="12700" cy="12700"/>
            </a:xfrm>
            <a:custGeom>
              <a:gdLst>
                <a:gd name="T0" fmla="*/ 0 w 3"/>
                <a:gd name="T1" fmla="*/ 3 h 3"/>
                <a:gd name="T2" fmla="*/ 3 w 3"/>
                <a:gd name="T3" fmla="*/ 0 h 3"/>
                <a:gd name="T4" fmla="*/ 0 w 3"/>
                <a:gd name="T5" fmla="*/ 3 h 3"/>
              </a:gdLst>
              <a:cxnLst>
                <a:cxn ang="0">
                  <a:pos x="T0" y="T1"/>
                </a:cxn>
                <a:cxn ang="0">
                  <a:pos x="T2" y="T3"/>
                </a:cxn>
                <a:cxn ang="0">
                  <a:pos x="T4" y="T5"/>
                </a:cxn>
              </a:cxnLst>
              <a:rect l="0" t="0" r="r" b="b"/>
              <a:pathLst>
                <a:path w="3" h="3">
                  <a:moveTo>
                    <a:pt x="0" y="3"/>
                  </a:moveTo>
                  <a:cubicBezTo>
                    <a:pt x="1" y="1"/>
                    <a:pt x="1" y="0"/>
                    <a:pt x="3" y="0"/>
                  </a:cubicBezTo>
                  <a:cubicBezTo>
                    <a:pt x="2" y="0"/>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 name="Freeform 2641">
              <a:extLst>
                <a:ext uri="{FF2B5EF4-FFF2-40B4-BE49-F238E27FC236}">
                  <a16:creationId xmlns:a16="http://schemas.microsoft.com/office/drawing/2014/main" id="{4292E4F2-2B8C-471B-A2E6-F2A018D81127}"/>
                </a:ext>
              </a:extLst>
            </p:cNvPr>
            <p:cNvSpPr/>
            <p:nvPr/>
          </p:nvSpPr>
          <p:spPr bwMode="auto">
            <a:xfrm>
              <a:off x="5289550" y="3927475"/>
              <a:ext cx="4763" cy="476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 name="Freeform 2642">
              <a:extLst>
                <a:ext uri="{FF2B5EF4-FFF2-40B4-BE49-F238E27FC236}">
                  <a16:creationId xmlns:a16="http://schemas.microsoft.com/office/drawing/2014/main" id="{C655D4C2-A1DF-4587-AB56-36FF39B0F77A}"/>
                </a:ext>
              </a:extLst>
            </p:cNvPr>
            <p:cNvSpPr/>
            <p:nvPr/>
          </p:nvSpPr>
          <p:spPr bwMode="auto">
            <a:xfrm>
              <a:off x="5294313" y="3927475"/>
              <a:ext cx="7938"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 name="Freeform 2643">
              <a:extLst>
                <a:ext uri="{FF2B5EF4-FFF2-40B4-BE49-F238E27FC236}">
                  <a16:creationId xmlns:a16="http://schemas.microsoft.com/office/drawing/2014/main" id="{8F428060-092D-452F-9112-F5FE20B44736}"/>
                </a:ext>
              </a:extLst>
            </p:cNvPr>
            <p:cNvSpPr/>
            <p:nvPr/>
          </p:nvSpPr>
          <p:spPr bwMode="auto">
            <a:xfrm>
              <a:off x="5281613" y="3932238"/>
              <a:ext cx="3175" cy="3175"/>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 name="Freeform 2644">
              <a:extLst>
                <a:ext uri="{FF2B5EF4-FFF2-40B4-BE49-F238E27FC236}">
                  <a16:creationId xmlns:a16="http://schemas.microsoft.com/office/drawing/2014/main" id="{6CF4C0A5-EB0A-48E1-9F2C-D8AB4BD1C11E}"/>
                </a:ext>
              </a:extLst>
            </p:cNvPr>
            <p:cNvSpPr/>
            <p:nvPr/>
          </p:nvSpPr>
          <p:spPr bwMode="auto">
            <a:xfrm>
              <a:off x="5281613" y="3940175"/>
              <a:ext cx="3175" cy="476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 name="Freeform 2645">
              <a:extLst>
                <a:ext uri="{FF2B5EF4-FFF2-40B4-BE49-F238E27FC236}">
                  <a16:creationId xmlns:a16="http://schemas.microsoft.com/office/drawing/2014/main" id="{9E827993-053E-4696-B886-465F8B7D859A}"/>
                </a:ext>
              </a:extLst>
            </p:cNvPr>
            <p:cNvSpPr/>
            <p:nvPr/>
          </p:nvSpPr>
          <p:spPr bwMode="auto">
            <a:xfrm>
              <a:off x="5056188" y="3940175"/>
              <a:ext cx="4763" cy="476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 name="Freeform 2646">
              <a:extLst>
                <a:ext uri="{FF2B5EF4-FFF2-40B4-BE49-F238E27FC236}">
                  <a16:creationId xmlns:a16="http://schemas.microsoft.com/office/drawing/2014/main" id="{EAE37F4F-26E9-4D69-9D90-9AFA85969974}"/>
                </a:ext>
              </a:extLst>
            </p:cNvPr>
            <p:cNvSpPr/>
            <p:nvPr/>
          </p:nvSpPr>
          <p:spPr bwMode="auto">
            <a:xfrm>
              <a:off x="5476875" y="3944938"/>
              <a:ext cx="7938" cy="3175"/>
            </a:xfrm>
            <a:custGeom>
              <a:gdLst>
                <a:gd name="T0" fmla="*/ 2 w 2"/>
                <a:gd name="T1" fmla="*/ 0 h 1"/>
                <a:gd name="T2" fmla="*/ 1 w 2"/>
                <a:gd name="T3" fmla="*/ 1 h 1"/>
                <a:gd name="T4" fmla="*/ 1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1"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 name="Rectangle 2647">
              <a:extLst>
                <a:ext uri="{FF2B5EF4-FFF2-40B4-BE49-F238E27FC236}">
                  <a16:creationId xmlns:a16="http://schemas.microsoft.com/office/drawing/2014/main" id="{B3C5C01B-7303-48EB-842A-4BD53F314FB4}"/>
                </a:ext>
              </a:extLst>
            </p:cNvPr>
            <p:cNvSpPr>
              <a:spLocks noChangeArrowheads="1"/>
            </p:cNvSpPr>
            <p:nvPr/>
          </p:nvSpPr>
          <p:spPr bwMode="auto">
            <a:xfrm>
              <a:off x="5259388" y="3944938"/>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 name="Freeform 2648">
              <a:extLst>
                <a:ext uri="{FF2B5EF4-FFF2-40B4-BE49-F238E27FC236}">
                  <a16:creationId xmlns:a16="http://schemas.microsoft.com/office/drawing/2014/main" id="{4CFEFF00-439B-4242-88FC-6C64E72B31DF}"/>
                </a:ext>
              </a:extLst>
            </p:cNvPr>
            <p:cNvSpPr/>
            <p:nvPr/>
          </p:nvSpPr>
          <p:spPr bwMode="auto">
            <a:xfrm>
              <a:off x="5251450" y="3948113"/>
              <a:ext cx="4763" cy="476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 name="Freeform 2649">
              <a:extLst>
                <a:ext uri="{FF2B5EF4-FFF2-40B4-BE49-F238E27FC236}">
                  <a16:creationId xmlns:a16="http://schemas.microsoft.com/office/drawing/2014/main" id="{1922C10E-F69F-460A-BFCB-AAA40533ED7D}"/>
                </a:ext>
              </a:extLst>
            </p:cNvPr>
            <p:cNvSpPr/>
            <p:nvPr/>
          </p:nvSpPr>
          <p:spPr bwMode="auto">
            <a:xfrm>
              <a:off x="5540375" y="3952875"/>
              <a:ext cx="33338" cy="30163"/>
            </a:xfrm>
            <a:custGeom>
              <a:gdLst>
                <a:gd name="T0" fmla="*/ 7 w 8"/>
                <a:gd name="T1" fmla="*/ 2 h 7"/>
                <a:gd name="T2" fmla="*/ 0 w 8"/>
                <a:gd name="T3" fmla="*/ 6 h 7"/>
                <a:gd name="T4" fmla="*/ 7 w 8"/>
                <a:gd name="T5" fmla="*/ 0 h 7"/>
                <a:gd name="T6" fmla="*/ 7 w 8"/>
                <a:gd name="T7" fmla="*/ 2 h 7"/>
              </a:gdLst>
              <a:cxnLst>
                <a:cxn ang="0">
                  <a:pos x="T0" y="T1"/>
                </a:cxn>
                <a:cxn ang="0">
                  <a:pos x="T2" y="T3"/>
                </a:cxn>
                <a:cxn ang="0">
                  <a:pos x="T4" y="T5"/>
                </a:cxn>
                <a:cxn ang="0">
                  <a:pos x="T6" y="T7"/>
                </a:cxn>
              </a:cxnLst>
              <a:rect l="0" t="0" r="r" b="b"/>
              <a:pathLst>
                <a:path w="8" h="7">
                  <a:moveTo>
                    <a:pt x="7" y="2"/>
                  </a:moveTo>
                  <a:cubicBezTo>
                    <a:pt x="3" y="3"/>
                    <a:pt x="3" y="7"/>
                    <a:pt x="0" y="6"/>
                  </a:cubicBezTo>
                  <a:cubicBezTo>
                    <a:pt x="4" y="6"/>
                    <a:pt x="3"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 name="Rectangle 2650">
              <a:extLst>
                <a:ext uri="{FF2B5EF4-FFF2-40B4-BE49-F238E27FC236}">
                  <a16:creationId xmlns:a16="http://schemas.microsoft.com/office/drawing/2014/main" id="{A0CED432-AED4-4788-AF55-789C7CAEDB67}"/>
                </a:ext>
              </a:extLst>
            </p:cNvPr>
            <p:cNvSpPr>
              <a:spLocks noChangeArrowheads="1"/>
            </p:cNvSpPr>
            <p:nvPr/>
          </p:nvSpPr>
          <p:spPr bwMode="auto">
            <a:xfrm>
              <a:off x="5505450" y="3952875"/>
              <a:ext cx="15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 name="Freeform 2651">
              <a:extLst>
                <a:ext uri="{FF2B5EF4-FFF2-40B4-BE49-F238E27FC236}">
                  <a16:creationId xmlns:a16="http://schemas.microsoft.com/office/drawing/2014/main" id="{154C382A-84FF-4388-95A9-E0FA07762272}"/>
                </a:ext>
              </a:extLst>
            </p:cNvPr>
            <p:cNvSpPr/>
            <p:nvPr/>
          </p:nvSpPr>
          <p:spPr bwMode="auto">
            <a:xfrm>
              <a:off x="5568950" y="3957638"/>
              <a:ext cx="22225" cy="20638"/>
            </a:xfrm>
            <a:custGeom>
              <a:gdLst>
                <a:gd name="T0" fmla="*/ 5 w 5"/>
                <a:gd name="T1" fmla="*/ 0 h 5"/>
                <a:gd name="T2" fmla="*/ 4 w 5"/>
                <a:gd name="T3" fmla="*/ 2 h 5"/>
                <a:gd name="T4" fmla="*/ 2 w 5"/>
                <a:gd name="T5" fmla="*/ 5 h 5"/>
                <a:gd name="T6" fmla="*/ 1 w 5"/>
                <a:gd name="T7" fmla="*/ 4 h 5"/>
                <a:gd name="T8" fmla="*/ 0 w 5"/>
                <a:gd name="T9" fmla="*/ 5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5" y="1"/>
                    <a:pt x="4" y="1"/>
                    <a:pt x="4" y="2"/>
                  </a:cubicBezTo>
                  <a:cubicBezTo>
                    <a:pt x="5" y="3"/>
                    <a:pt x="3" y="3"/>
                    <a:pt x="2" y="5"/>
                  </a:cubicBezTo>
                  <a:cubicBezTo>
                    <a:pt x="2" y="4"/>
                    <a:pt x="1" y="4"/>
                    <a:pt x="1" y="4"/>
                  </a:cubicBezTo>
                  <a:cubicBezTo>
                    <a:pt x="0" y="5"/>
                    <a:pt x="0" y="5"/>
                    <a:pt x="0" y="5"/>
                  </a:cubicBezTo>
                  <a:cubicBezTo>
                    <a:pt x="1" y="3"/>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 name="Freeform 2652">
              <a:extLst>
                <a:ext uri="{FF2B5EF4-FFF2-40B4-BE49-F238E27FC236}">
                  <a16:creationId xmlns:a16="http://schemas.microsoft.com/office/drawing/2014/main" id="{E58BD46F-3672-497F-8241-50D8515B3F22}"/>
                </a:ext>
              </a:extLst>
            </p:cNvPr>
            <p:cNvSpPr>
              <a:spLocks noEditPoints="1"/>
            </p:cNvSpPr>
            <p:nvPr/>
          </p:nvSpPr>
          <p:spPr bwMode="auto">
            <a:xfrm>
              <a:off x="6238875" y="3616325"/>
              <a:ext cx="1179513" cy="681038"/>
            </a:xfrm>
            <a:custGeom>
              <a:gdLst>
                <a:gd name="T0" fmla="*/ 209 w 278"/>
                <a:gd name="T1" fmla="*/ 107 h 160"/>
                <a:gd name="T2" fmla="*/ 192 w 278"/>
                <a:gd name="T3" fmla="*/ 107 h 160"/>
                <a:gd name="T4" fmla="*/ 197 w 278"/>
                <a:gd name="T5" fmla="*/ 112 h 160"/>
                <a:gd name="T6" fmla="*/ 211 w 278"/>
                <a:gd name="T7" fmla="*/ 124 h 160"/>
                <a:gd name="T8" fmla="*/ 225 w 278"/>
                <a:gd name="T9" fmla="*/ 132 h 160"/>
                <a:gd name="T10" fmla="*/ 242 w 278"/>
                <a:gd name="T11" fmla="*/ 140 h 160"/>
                <a:gd name="T12" fmla="*/ 258 w 278"/>
                <a:gd name="T13" fmla="*/ 150 h 160"/>
                <a:gd name="T14" fmla="*/ 278 w 278"/>
                <a:gd name="T15" fmla="*/ 160 h 160"/>
                <a:gd name="T16" fmla="*/ 278 w 278"/>
                <a:gd name="T17" fmla="*/ 154 h 160"/>
                <a:gd name="T18" fmla="*/ 272 w 278"/>
                <a:gd name="T19" fmla="*/ 149 h 160"/>
                <a:gd name="T20" fmla="*/ 259 w 278"/>
                <a:gd name="T21" fmla="*/ 140 h 160"/>
                <a:gd name="T22" fmla="*/ 255 w 278"/>
                <a:gd name="T23" fmla="*/ 138 h 160"/>
                <a:gd name="T24" fmla="*/ 251 w 278"/>
                <a:gd name="T25" fmla="*/ 136 h 160"/>
                <a:gd name="T26" fmla="*/ 246 w 278"/>
                <a:gd name="T27" fmla="*/ 134 h 160"/>
                <a:gd name="T28" fmla="*/ 246 w 278"/>
                <a:gd name="T29" fmla="*/ 134 h 160"/>
                <a:gd name="T30" fmla="*/ 244 w 278"/>
                <a:gd name="T31" fmla="*/ 133 h 160"/>
                <a:gd name="T32" fmla="*/ 233 w 278"/>
                <a:gd name="T33" fmla="*/ 123 h 160"/>
                <a:gd name="T34" fmla="*/ 219 w 278"/>
                <a:gd name="T35" fmla="*/ 113 h 160"/>
                <a:gd name="T36" fmla="*/ 219 w 278"/>
                <a:gd name="T37" fmla="*/ 113 h 160"/>
                <a:gd name="T38" fmla="*/ 213 w 278"/>
                <a:gd name="T39" fmla="*/ 110 h 160"/>
                <a:gd name="T40" fmla="*/ 209 w 278"/>
                <a:gd name="T41" fmla="*/ 107 h 160"/>
                <a:gd name="T42" fmla="*/ 14 w 278"/>
                <a:gd name="T43" fmla="*/ 0 h 160"/>
                <a:gd name="T44" fmla="*/ 0 w 278"/>
                <a:gd name="T45" fmla="*/ 0 h 160"/>
                <a:gd name="T46" fmla="*/ 10 w 278"/>
                <a:gd name="T47" fmla="*/ 9 h 160"/>
                <a:gd name="T48" fmla="*/ 22 w 278"/>
                <a:gd name="T49" fmla="*/ 19 h 160"/>
                <a:gd name="T50" fmla="*/ 37 w 278"/>
                <a:gd name="T51" fmla="*/ 28 h 160"/>
                <a:gd name="T52" fmla="*/ 45 w 278"/>
                <a:gd name="T53" fmla="*/ 32 h 160"/>
                <a:gd name="T54" fmla="*/ 47 w 278"/>
                <a:gd name="T55" fmla="*/ 32 h 160"/>
                <a:gd name="T56" fmla="*/ 49 w 278"/>
                <a:gd name="T57" fmla="*/ 31 h 160"/>
                <a:gd name="T58" fmla="*/ 52 w 278"/>
                <a:gd name="T59" fmla="*/ 31 h 160"/>
                <a:gd name="T60" fmla="*/ 54 w 278"/>
                <a:gd name="T61" fmla="*/ 31 h 160"/>
                <a:gd name="T62" fmla="*/ 54 w 278"/>
                <a:gd name="T63" fmla="*/ 32 h 160"/>
                <a:gd name="T64" fmla="*/ 54 w 278"/>
                <a:gd name="T65" fmla="*/ 16 h 160"/>
                <a:gd name="T66" fmla="*/ 41 w 278"/>
                <a:gd name="T67" fmla="*/ 6 h 160"/>
                <a:gd name="T68" fmla="*/ 31 w 278"/>
                <a:gd name="T69" fmla="*/ 5 h 160"/>
                <a:gd name="T70" fmla="*/ 22 w 278"/>
                <a:gd name="T71" fmla="*/ 3 h 160"/>
                <a:gd name="T72" fmla="*/ 14 w 278"/>
                <a:gd name="T73" fmla="*/ 0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60">
                  <a:moveTo>
                    <a:pt x="209" y="107"/>
                  </a:moveTo>
                  <a:cubicBezTo>
                    <a:pt x="192" y="107"/>
                    <a:pt x="192" y="107"/>
                    <a:pt x="192" y="107"/>
                  </a:cubicBezTo>
                  <a:cubicBezTo>
                    <a:pt x="194" y="109"/>
                    <a:pt x="196" y="111"/>
                    <a:pt x="197" y="112"/>
                  </a:cubicBezTo>
                  <a:cubicBezTo>
                    <a:pt x="201" y="116"/>
                    <a:pt x="206" y="121"/>
                    <a:pt x="211" y="124"/>
                  </a:cubicBezTo>
                  <a:cubicBezTo>
                    <a:pt x="216" y="126"/>
                    <a:pt x="220" y="129"/>
                    <a:pt x="225" y="132"/>
                  </a:cubicBezTo>
                  <a:cubicBezTo>
                    <a:pt x="231" y="136"/>
                    <a:pt x="237" y="137"/>
                    <a:pt x="242" y="140"/>
                  </a:cubicBezTo>
                  <a:cubicBezTo>
                    <a:pt x="248" y="144"/>
                    <a:pt x="253" y="147"/>
                    <a:pt x="258" y="150"/>
                  </a:cubicBezTo>
                  <a:cubicBezTo>
                    <a:pt x="265" y="153"/>
                    <a:pt x="272" y="156"/>
                    <a:pt x="278" y="160"/>
                  </a:cubicBezTo>
                  <a:cubicBezTo>
                    <a:pt x="278" y="154"/>
                    <a:pt x="278" y="154"/>
                    <a:pt x="278" y="154"/>
                  </a:cubicBezTo>
                  <a:cubicBezTo>
                    <a:pt x="275" y="152"/>
                    <a:pt x="273" y="151"/>
                    <a:pt x="272" y="149"/>
                  </a:cubicBezTo>
                  <a:cubicBezTo>
                    <a:pt x="272" y="149"/>
                    <a:pt x="265" y="141"/>
                    <a:pt x="259" y="140"/>
                  </a:cubicBezTo>
                  <a:cubicBezTo>
                    <a:pt x="255" y="138"/>
                    <a:pt x="255" y="138"/>
                    <a:pt x="255" y="138"/>
                  </a:cubicBezTo>
                  <a:cubicBezTo>
                    <a:pt x="255" y="138"/>
                    <a:pt x="253" y="138"/>
                    <a:pt x="251" y="136"/>
                  </a:cubicBezTo>
                  <a:cubicBezTo>
                    <a:pt x="250" y="136"/>
                    <a:pt x="248" y="135"/>
                    <a:pt x="246" y="134"/>
                  </a:cubicBezTo>
                  <a:cubicBezTo>
                    <a:pt x="246" y="134"/>
                    <a:pt x="246" y="134"/>
                    <a:pt x="246" y="134"/>
                  </a:cubicBezTo>
                  <a:cubicBezTo>
                    <a:pt x="246" y="134"/>
                    <a:pt x="245" y="134"/>
                    <a:pt x="244" y="133"/>
                  </a:cubicBezTo>
                  <a:cubicBezTo>
                    <a:pt x="242" y="132"/>
                    <a:pt x="238" y="130"/>
                    <a:pt x="233" y="123"/>
                  </a:cubicBezTo>
                  <a:cubicBezTo>
                    <a:pt x="233" y="123"/>
                    <a:pt x="223" y="113"/>
                    <a:pt x="219" y="113"/>
                  </a:cubicBezTo>
                  <a:cubicBezTo>
                    <a:pt x="219" y="113"/>
                    <a:pt x="219" y="113"/>
                    <a:pt x="219" y="113"/>
                  </a:cubicBezTo>
                  <a:cubicBezTo>
                    <a:pt x="219" y="113"/>
                    <a:pt x="216" y="113"/>
                    <a:pt x="213" y="110"/>
                  </a:cubicBezTo>
                  <a:cubicBezTo>
                    <a:pt x="211" y="109"/>
                    <a:pt x="210" y="108"/>
                    <a:pt x="209" y="107"/>
                  </a:cubicBezTo>
                  <a:moveTo>
                    <a:pt x="14" y="0"/>
                  </a:moveTo>
                  <a:cubicBezTo>
                    <a:pt x="0" y="0"/>
                    <a:pt x="0" y="0"/>
                    <a:pt x="0" y="0"/>
                  </a:cubicBezTo>
                  <a:cubicBezTo>
                    <a:pt x="3" y="4"/>
                    <a:pt x="6" y="7"/>
                    <a:pt x="10" y="9"/>
                  </a:cubicBezTo>
                  <a:cubicBezTo>
                    <a:pt x="14" y="13"/>
                    <a:pt x="18" y="16"/>
                    <a:pt x="22" y="19"/>
                  </a:cubicBezTo>
                  <a:cubicBezTo>
                    <a:pt x="27" y="23"/>
                    <a:pt x="32" y="25"/>
                    <a:pt x="37" y="28"/>
                  </a:cubicBezTo>
                  <a:cubicBezTo>
                    <a:pt x="40" y="29"/>
                    <a:pt x="42" y="31"/>
                    <a:pt x="45" y="32"/>
                  </a:cubicBezTo>
                  <a:cubicBezTo>
                    <a:pt x="45" y="32"/>
                    <a:pt x="46" y="32"/>
                    <a:pt x="47" y="32"/>
                  </a:cubicBezTo>
                  <a:cubicBezTo>
                    <a:pt x="47" y="32"/>
                    <a:pt x="48" y="32"/>
                    <a:pt x="49" y="31"/>
                  </a:cubicBezTo>
                  <a:cubicBezTo>
                    <a:pt x="50" y="31"/>
                    <a:pt x="51" y="31"/>
                    <a:pt x="52" y="31"/>
                  </a:cubicBezTo>
                  <a:cubicBezTo>
                    <a:pt x="53" y="31"/>
                    <a:pt x="53" y="31"/>
                    <a:pt x="54" y="31"/>
                  </a:cubicBezTo>
                  <a:cubicBezTo>
                    <a:pt x="54" y="31"/>
                    <a:pt x="54" y="32"/>
                    <a:pt x="54" y="32"/>
                  </a:cubicBezTo>
                  <a:cubicBezTo>
                    <a:pt x="54" y="16"/>
                    <a:pt x="54" y="16"/>
                    <a:pt x="54" y="16"/>
                  </a:cubicBezTo>
                  <a:cubicBezTo>
                    <a:pt x="50" y="13"/>
                    <a:pt x="45" y="10"/>
                    <a:pt x="41" y="6"/>
                  </a:cubicBezTo>
                  <a:cubicBezTo>
                    <a:pt x="38" y="6"/>
                    <a:pt x="35" y="6"/>
                    <a:pt x="31" y="5"/>
                  </a:cubicBezTo>
                  <a:cubicBezTo>
                    <a:pt x="28" y="5"/>
                    <a:pt x="25" y="4"/>
                    <a:pt x="22" y="3"/>
                  </a:cubicBezTo>
                  <a:cubicBezTo>
                    <a:pt x="19" y="2"/>
                    <a:pt x="17" y="1"/>
                    <a:pt x="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 name="Freeform 2653">
              <a:extLst>
                <a:ext uri="{FF2B5EF4-FFF2-40B4-BE49-F238E27FC236}">
                  <a16:creationId xmlns:a16="http://schemas.microsoft.com/office/drawing/2014/main" id="{CB67307D-C0C3-4D03-BC36-81A45F9F8ECD}"/>
                </a:ext>
              </a:extLst>
            </p:cNvPr>
            <p:cNvSpPr/>
            <p:nvPr/>
          </p:nvSpPr>
          <p:spPr bwMode="auto">
            <a:xfrm>
              <a:off x="5997575" y="3162300"/>
              <a:ext cx="534988" cy="484188"/>
            </a:xfrm>
            <a:custGeom>
              <a:gdLst>
                <a:gd name="T0" fmla="*/ 49 w 126"/>
                <a:gd name="T1" fmla="*/ 101 h 114"/>
                <a:gd name="T2" fmla="*/ 31 w 126"/>
                <a:gd name="T3" fmla="*/ 92 h 114"/>
                <a:gd name="T4" fmla="*/ 60 w 126"/>
                <a:gd name="T5" fmla="*/ 102 h 114"/>
                <a:gd name="T6" fmla="*/ 45 w 126"/>
                <a:gd name="T7" fmla="*/ 97 h 114"/>
                <a:gd name="T8" fmla="*/ 49 w 126"/>
                <a:gd name="T9" fmla="*/ 96 h 114"/>
                <a:gd name="T10" fmla="*/ 18 w 126"/>
                <a:gd name="T11" fmla="*/ 79 h 114"/>
                <a:gd name="T12" fmla="*/ 29 w 126"/>
                <a:gd name="T13" fmla="*/ 83 h 114"/>
                <a:gd name="T14" fmla="*/ 35 w 126"/>
                <a:gd name="T15" fmla="*/ 84 h 114"/>
                <a:gd name="T16" fmla="*/ 9 w 126"/>
                <a:gd name="T17" fmla="*/ 70 h 114"/>
                <a:gd name="T18" fmla="*/ 40 w 126"/>
                <a:gd name="T19" fmla="*/ 84 h 114"/>
                <a:gd name="T20" fmla="*/ 20 w 126"/>
                <a:gd name="T21" fmla="*/ 70 h 114"/>
                <a:gd name="T22" fmla="*/ 14 w 126"/>
                <a:gd name="T23" fmla="*/ 64 h 114"/>
                <a:gd name="T24" fmla="*/ 8 w 126"/>
                <a:gd name="T25" fmla="*/ 56 h 114"/>
                <a:gd name="T26" fmla="*/ 15 w 126"/>
                <a:gd name="T27" fmla="*/ 58 h 114"/>
                <a:gd name="T28" fmla="*/ 13 w 126"/>
                <a:gd name="T29" fmla="*/ 54 h 114"/>
                <a:gd name="T30" fmla="*/ 16 w 126"/>
                <a:gd name="T31" fmla="*/ 55 h 114"/>
                <a:gd name="T32" fmla="*/ 3 w 126"/>
                <a:gd name="T33" fmla="*/ 43 h 114"/>
                <a:gd name="T34" fmla="*/ 14 w 126"/>
                <a:gd name="T35" fmla="*/ 49 h 114"/>
                <a:gd name="T36" fmla="*/ 14 w 126"/>
                <a:gd name="T37" fmla="*/ 48 h 114"/>
                <a:gd name="T38" fmla="*/ 15 w 126"/>
                <a:gd name="T39" fmla="*/ 45 h 114"/>
                <a:gd name="T40" fmla="*/ 7 w 126"/>
                <a:gd name="T41" fmla="*/ 34 h 114"/>
                <a:gd name="T42" fmla="*/ 15 w 126"/>
                <a:gd name="T43" fmla="*/ 39 h 114"/>
                <a:gd name="T44" fmla="*/ 6 w 126"/>
                <a:gd name="T45" fmla="*/ 28 h 114"/>
                <a:gd name="T46" fmla="*/ 4 w 126"/>
                <a:gd name="T47" fmla="*/ 25 h 114"/>
                <a:gd name="T48" fmla="*/ 14 w 126"/>
                <a:gd name="T49" fmla="*/ 27 h 114"/>
                <a:gd name="T50" fmla="*/ 11 w 126"/>
                <a:gd name="T51" fmla="*/ 21 h 114"/>
                <a:gd name="T52" fmla="*/ 13 w 126"/>
                <a:gd name="T53" fmla="*/ 20 h 114"/>
                <a:gd name="T54" fmla="*/ 18 w 126"/>
                <a:gd name="T55" fmla="*/ 22 h 114"/>
                <a:gd name="T56" fmla="*/ 1 w 126"/>
                <a:gd name="T57" fmla="*/ 7 h 114"/>
                <a:gd name="T58" fmla="*/ 17 w 126"/>
                <a:gd name="T59" fmla="*/ 15 h 114"/>
                <a:gd name="T60" fmla="*/ 18 w 126"/>
                <a:gd name="T61" fmla="*/ 13 h 114"/>
                <a:gd name="T62" fmla="*/ 21 w 126"/>
                <a:gd name="T63" fmla="*/ 13 h 114"/>
                <a:gd name="T64" fmla="*/ 30 w 126"/>
                <a:gd name="T65" fmla="*/ 22 h 114"/>
                <a:gd name="T66" fmla="*/ 31 w 126"/>
                <a:gd name="T67" fmla="*/ 18 h 114"/>
                <a:gd name="T68" fmla="*/ 30 w 126"/>
                <a:gd name="T69" fmla="*/ 13 h 114"/>
                <a:gd name="T70" fmla="*/ 25 w 126"/>
                <a:gd name="T71" fmla="*/ 7 h 114"/>
                <a:gd name="T72" fmla="*/ 34 w 126"/>
                <a:gd name="T73" fmla="*/ 14 h 114"/>
                <a:gd name="T74" fmla="*/ 44 w 126"/>
                <a:gd name="T75" fmla="*/ 20 h 114"/>
                <a:gd name="T76" fmla="*/ 42 w 126"/>
                <a:gd name="T77" fmla="*/ 15 h 114"/>
                <a:gd name="T78" fmla="*/ 51 w 126"/>
                <a:gd name="T79" fmla="*/ 19 h 114"/>
                <a:gd name="T80" fmla="*/ 43 w 126"/>
                <a:gd name="T81" fmla="*/ 12 h 114"/>
                <a:gd name="T82" fmla="*/ 42 w 126"/>
                <a:gd name="T83" fmla="*/ 10 h 114"/>
                <a:gd name="T84" fmla="*/ 54 w 126"/>
                <a:gd name="T85" fmla="*/ 18 h 114"/>
                <a:gd name="T86" fmla="*/ 50 w 126"/>
                <a:gd name="T87" fmla="*/ 9 h 114"/>
                <a:gd name="T88" fmla="*/ 65 w 126"/>
                <a:gd name="T89" fmla="*/ 20 h 114"/>
                <a:gd name="T90" fmla="*/ 74 w 126"/>
                <a:gd name="T91" fmla="*/ 26 h 114"/>
                <a:gd name="T92" fmla="*/ 71 w 126"/>
                <a:gd name="T93" fmla="*/ 18 h 114"/>
                <a:gd name="T94" fmla="*/ 82 w 126"/>
                <a:gd name="T95" fmla="*/ 29 h 114"/>
                <a:gd name="T96" fmla="*/ 94 w 126"/>
                <a:gd name="T97" fmla="*/ 39 h 114"/>
                <a:gd name="T98" fmla="*/ 100 w 126"/>
                <a:gd name="T99" fmla="*/ 46 h 114"/>
                <a:gd name="T100" fmla="*/ 102 w 126"/>
                <a:gd name="T101" fmla="*/ 46 h 114"/>
                <a:gd name="T102" fmla="*/ 112 w 126"/>
                <a:gd name="T103" fmla="*/ 57 h 114"/>
                <a:gd name="T104" fmla="*/ 117 w 126"/>
                <a:gd name="T105" fmla="*/ 61 h 114"/>
                <a:gd name="T106" fmla="*/ 117 w 126"/>
                <a:gd name="T107" fmla="*/ 59 h 114"/>
                <a:gd name="T108" fmla="*/ 124 w 126"/>
                <a:gd name="T109" fmla="*/ 84 h 1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14">
                  <a:moveTo>
                    <a:pt x="99" y="114"/>
                  </a:moveTo>
                  <a:cubicBezTo>
                    <a:pt x="95" y="113"/>
                    <a:pt x="92" y="113"/>
                    <a:pt x="88" y="112"/>
                  </a:cubicBezTo>
                  <a:cubicBezTo>
                    <a:pt x="85" y="112"/>
                    <a:pt x="82" y="111"/>
                    <a:pt x="79" y="110"/>
                  </a:cubicBezTo>
                  <a:cubicBezTo>
                    <a:pt x="72" y="107"/>
                    <a:pt x="65" y="105"/>
                    <a:pt x="58" y="104"/>
                  </a:cubicBezTo>
                  <a:cubicBezTo>
                    <a:pt x="55" y="103"/>
                    <a:pt x="52" y="102"/>
                    <a:pt x="49" y="101"/>
                  </a:cubicBezTo>
                  <a:cubicBezTo>
                    <a:pt x="48" y="100"/>
                    <a:pt x="46" y="100"/>
                    <a:pt x="45" y="99"/>
                  </a:cubicBezTo>
                  <a:cubicBezTo>
                    <a:pt x="43" y="99"/>
                    <a:pt x="42" y="98"/>
                    <a:pt x="41" y="97"/>
                  </a:cubicBezTo>
                  <a:cubicBezTo>
                    <a:pt x="34" y="95"/>
                    <a:pt x="28" y="91"/>
                    <a:pt x="21" y="88"/>
                  </a:cubicBezTo>
                  <a:cubicBezTo>
                    <a:pt x="23" y="89"/>
                    <a:pt x="24" y="90"/>
                    <a:pt x="26" y="90"/>
                  </a:cubicBezTo>
                  <a:cubicBezTo>
                    <a:pt x="28" y="91"/>
                    <a:pt x="29" y="91"/>
                    <a:pt x="31" y="92"/>
                  </a:cubicBezTo>
                  <a:cubicBezTo>
                    <a:pt x="33" y="93"/>
                    <a:pt x="34" y="94"/>
                    <a:pt x="36" y="94"/>
                  </a:cubicBezTo>
                  <a:cubicBezTo>
                    <a:pt x="38" y="95"/>
                    <a:pt x="39" y="95"/>
                    <a:pt x="41" y="96"/>
                  </a:cubicBezTo>
                  <a:cubicBezTo>
                    <a:pt x="45" y="98"/>
                    <a:pt x="49" y="99"/>
                    <a:pt x="53" y="100"/>
                  </a:cubicBezTo>
                  <a:cubicBezTo>
                    <a:pt x="54" y="101"/>
                    <a:pt x="56" y="101"/>
                    <a:pt x="58" y="102"/>
                  </a:cubicBezTo>
                  <a:cubicBezTo>
                    <a:pt x="59" y="102"/>
                    <a:pt x="59" y="102"/>
                    <a:pt x="60" y="102"/>
                  </a:cubicBezTo>
                  <a:cubicBezTo>
                    <a:pt x="61" y="102"/>
                    <a:pt x="62" y="103"/>
                    <a:pt x="64" y="103"/>
                  </a:cubicBezTo>
                  <a:cubicBezTo>
                    <a:pt x="62" y="102"/>
                    <a:pt x="60" y="101"/>
                    <a:pt x="58" y="100"/>
                  </a:cubicBezTo>
                  <a:cubicBezTo>
                    <a:pt x="56" y="100"/>
                    <a:pt x="54" y="99"/>
                    <a:pt x="52" y="99"/>
                  </a:cubicBezTo>
                  <a:cubicBezTo>
                    <a:pt x="49" y="98"/>
                    <a:pt x="45" y="97"/>
                    <a:pt x="42" y="95"/>
                  </a:cubicBezTo>
                  <a:cubicBezTo>
                    <a:pt x="43" y="96"/>
                    <a:pt x="44" y="96"/>
                    <a:pt x="45" y="97"/>
                  </a:cubicBezTo>
                  <a:cubicBezTo>
                    <a:pt x="46" y="97"/>
                    <a:pt x="47" y="97"/>
                    <a:pt x="47" y="97"/>
                  </a:cubicBezTo>
                  <a:cubicBezTo>
                    <a:pt x="48" y="97"/>
                    <a:pt x="49" y="97"/>
                    <a:pt x="49" y="97"/>
                  </a:cubicBezTo>
                  <a:cubicBezTo>
                    <a:pt x="51" y="97"/>
                    <a:pt x="53" y="98"/>
                    <a:pt x="55" y="98"/>
                  </a:cubicBezTo>
                  <a:cubicBezTo>
                    <a:pt x="54" y="97"/>
                    <a:pt x="53" y="97"/>
                    <a:pt x="52" y="97"/>
                  </a:cubicBezTo>
                  <a:cubicBezTo>
                    <a:pt x="51" y="97"/>
                    <a:pt x="50" y="96"/>
                    <a:pt x="49" y="96"/>
                  </a:cubicBezTo>
                  <a:cubicBezTo>
                    <a:pt x="48" y="95"/>
                    <a:pt x="46" y="95"/>
                    <a:pt x="44" y="94"/>
                  </a:cubicBezTo>
                  <a:cubicBezTo>
                    <a:pt x="40" y="93"/>
                    <a:pt x="36" y="91"/>
                    <a:pt x="32" y="89"/>
                  </a:cubicBezTo>
                  <a:cubicBezTo>
                    <a:pt x="28" y="86"/>
                    <a:pt x="24" y="85"/>
                    <a:pt x="20" y="82"/>
                  </a:cubicBezTo>
                  <a:cubicBezTo>
                    <a:pt x="16" y="80"/>
                    <a:pt x="12" y="78"/>
                    <a:pt x="8" y="76"/>
                  </a:cubicBezTo>
                  <a:cubicBezTo>
                    <a:pt x="11" y="78"/>
                    <a:pt x="14" y="78"/>
                    <a:pt x="18" y="79"/>
                  </a:cubicBezTo>
                  <a:cubicBezTo>
                    <a:pt x="20" y="81"/>
                    <a:pt x="23" y="82"/>
                    <a:pt x="26" y="83"/>
                  </a:cubicBezTo>
                  <a:cubicBezTo>
                    <a:pt x="30" y="85"/>
                    <a:pt x="33" y="87"/>
                    <a:pt x="36" y="88"/>
                  </a:cubicBezTo>
                  <a:cubicBezTo>
                    <a:pt x="39" y="90"/>
                    <a:pt x="42" y="91"/>
                    <a:pt x="46" y="92"/>
                  </a:cubicBezTo>
                  <a:cubicBezTo>
                    <a:pt x="44" y="90"/>
                    <a:pt x="40" y="89"/>
                    <a:pt x="37" y="88"/>
                  </a:cubicBezTo>
                  <a:cubicBezTo>
                    <a:pt x="35" y="86"/>
                    <a:pt x="32" y="84"/>
                    <a:pt x="29" y="83"/>
                  </a:cubicBezTo>
                  <a:cubicBezTo>
                    <a:pt x="26" y="81"/>
                    <a:pt x="23" y="80"/>
                    <a:pt x="20" y="79"/>
                  </a:cubicBezTo>
                  <a:cubicBezTo>
                    <a:pt x="18" y="78"/>
                    <a:pt x="15" y="77"/>
                    <a:pt x="12" y="76"/>
                  </a:cubicBezTo>
                  <a:cubicBezTo>
                    <a:pt x="16" y="77"/>
                    <a:pt x="20" y="77"/>
                    <a:pt x="24" y="79"/>
                  </a:cubicBezTo>
                  <a:cubicBezTo>
                    <a:pt x="26" y="80"/>
                    <a:pt x="28" y="81"/>
                    <a:pt x="30" y="82"/>
                  </a:cubicBezTo>
                  <a:cubicBezTo>
                    <a:pt x="31" y="83"/>
                    <a:pt x="34" y="85"/>
                    <a:pt x="35" y="84"/>
                  </a:cubicBezTo>
                  <a:cubicBezTo>
                    <a:pt x="33" y="82"/>
                    <a:pt x="31" y="81"/>
                    <a:pt x="28" y="80"/>
                  </a:cubicBezTo>
                  <a:cubicBezTo>
                    <a:pt x="26" y="79"/>
                    <a:pt x="23" y="77"/>
                    <a:pt x="20" y="76"/>
                  </a:cubicBezTo>
                  <a:cubicBezTo>
                    <a:pt x="18" y="75"/>
                    <a:pt x="15" y="74"/>
                    <a:pt x="13" y="73"/>
                  </a:cubicBezTo>
                  <a:cubicBezTo>
                    <a:pt x="10" y="71"/>
                    <a:pt x="8" y="69"/>
                    <a:pt x="6" y="68"/>
                  </a:cubicBezTo>
                  <a:cubicBezTo>
                    <a:pt x="6" y="69"/>
                    <a:pt x="8" y="69"/>
                    <a:pt x="9" y="70"/>
                  </a:cubicBezTo>
                  <a:cubicBezTo>
                    <a:pt x="11" y="70"/>
                    <a:pt x="12" y="71"/>
                    <a:pt x="14" y="72"/>
                  </a:cubicBezTo>
                  <a:cubicBezTo>
                    <a:pt x="15" y="72"/>
                    <a:pt x="17" y="73"/>
                    <a:pt x="18" y="74"/>
                  </a:cubicBezTo>
                  <a:cubicBezTo>
                    <a:pt x="20" y="74"/>
                    <a:pt x="21" y="75"/>
                    <a:pt x="22" y="76"/>
                  </a:cubicBezTo>
                  <a:cubicBezTo>
                    <a:pt x="25" y="77"/>
                    <a:pt x="28" y="78"/>
                    <a:pt x="30" y="80"/>
                  </a:cubicBezTo>
                  <a:cubicBezTo>
                    <a:pt x="34" y="81"/>
                    <a:pt x="36" y="83"/>
                    <a:pt x="40" y="84"/>
                  </a:cubicBezTo>
                  <a:cubicBezTo>
                    <a:pt x="40" y="83"/>
                    <a:pt x="36" y="81"/>
                    <a:pt x="35" y="80"/>
                  </a:cubicBezTo>
                  <a:cubicBezTo>
                    <a:pt x="33" y="79"/>
                    <a:pt x="31" y="78"/>
                    <a:pt x="30" y="77"/>
                  </a:cubicBezTo>
                  <a:cubicBezTo>
                    <a:pt x="27" y="76"/>
                    <a:pt x="24" y="74"/>
                    <a:pt x="21" y="72"/>
                  </a:cubicBezTo>
                  <a:cubicBezTo>
                    <a:pt x="23" y="73"/>
                    <a:pt x="25" y="73"/>
                    <a:pt x="26" y="74"/>
                  </a:cubicBezTo>
                  <a:cubicBezTo>
                    <a:pt x="26" y="72"/>
                    <a:pt x="22" y="71"/>
                    <a:pt x="20" y="70"/>
                  </a:cubicBezTo>
                  <a:cubicBezTo>
                    <a:pt x="17" y="69"/>
                    <a:pt x="15" y="67"/>
                    <a:pt x="13" y="65"/>
                  </a:cubicBezTo>
                  <a:cubicBezTo>
                    <a:pt x="11" y="64"/>
                    <a:pt x="9" y="62"/>
                    <a:pt x="7" y="61"/>
                  </a:cubicBezTo>
                  <a:cubicBezTo>
                    <a:pt x="5" y="59"/>
                    <a:pt x="2" y="58"/>
                    <a:pt x="1" y="56"/>
                  </a:cubicBezTo>
                  <a:cubicBezTo>
                    <a:pt x="2" y="58"/>
                    <a:pt x="5" y="59"/>
                    <a:pt x="8" y="60"/>
                  </a:cubicBezTo>
                  <a:cubicBezTo>
                    <a:pt x="10" y="61"/>
                    <a:pt x="12" y="63"/>
                    <a:pt x="14" y="64"/>
                  </a:cubicBezTo>
                  <a:cubicBezTo>
                    <a:pt x="19" y="67"/>
                    <a:pt x="24" y="70"/>
                    <a:pt x="29" y="73"/>
                  </a:cubicBezTo>
                  <a:cubicBezTo>
                    <a:pt x="28" y="71"/>
                    <a:pt x="25" y="69"/>
                    <a:pt x="23" y="68"/>
                  </a:cubicBezTo>
                  <a:cubicBezTo>
                    <a:pt x="21" y="66"/>
                    <a:pt x="18" y="65"/>
                    <a:pt x="16" y="63"/>
                  </a:cubicBezTo>
                  <a:cubicBezTo>
                    <a:pt x="14" y="61"/>
                    <a:pt x="13" y="60"/>
                    <a:pt x="11" y="58"/>
                  </a:cubicBezTo>
                  <a:cubicBezTo>
                    <a:pt x="10" y="57"/>
                    <a:pt x="9" y="57"/>
                    <a:pt x="8" y="56"/>
                  </a:cubicBezTo>
                  <a:cubicBezTo>
                    <a:pt x="7" y="55"/>
                    <a:pt x="7" y="54"/>
                    <a:pt x="6" y="54"/>
                  </a:cubicBezTo>
                  <a:cubicBezTo>
                    <a:pt x="9" y="55"/>
                    <a:pt x="11" y="57"/>
                    <a:pt x="14" y="59"/>
                  </a:cubicBezTo>
                  <a:cubicBezTo>
                    <a:pt x="15" y="60"/>
                    <a:pt x="16" y="61"/>
                    <a:pt x="17" y="62"/>
                  </a:cubicBezTo>
                  <a:cubicBezTo>
                    <a:pt x="19" y="64"/>
                    <a:pt x="21" y="64"/>
                    <a:pt x="22" y="66"/>
                  </a:cubicBezTo>
                  <a:cubicBezTo>
                    <a:pt x="20" y="63"/>
                    <a:pt x="17" y="61"/>
                    <a:pt x="15" y="58"/>
                  </a:cubicBezTo>
                  <a:cubicBezTo>
                    <a:pt x="12" y="55"/>
                    <a:pt x="8" y="52"/>
                    <a:pt x="5" y="51"/>
                  </a:cubicBezTo>
                  <a:cubicBezTo>
                    <a:pt x="7" y="52"/>
                    <a:pt x="11" y="53"/>
                    <a:pt x="14" y="56"/>
                  </a:cubicBezTo>
                  <a:cubicBezTo>
                    <a:pt x="15" y="57"/>
                    <a:pt x="16" y="59"/>
                    <a:pt x="17" y="60"/>
                  </a:cubicBezTo>
                  <a:cubicBezTo>
                    <a:pt x="19" y="61"/>
                    <a:pt x="20" y="62"/>
                    <a:pt x="22" y="63"/>
                  </a:cubicBezTo>
                  <a:cubicBezTo>
                    <a:pt x="19" y="59"/>
                    <a:pt x="16" y="56"/>
                    <a:pt x="13" y="54"/>
                  </a:cubicBezTo>
                  <a:cubicBezTo>
                    <a:pt x="9" y="51"/>
                    <a:pt x="4" y="49"/>
                    <a:pt x="1" y="45"/>
                  </a:cubicBezTo>
                  <a:cubicBezTo>
                    <a:pt x="2" y="46"/>
                    <a:pt x="3" y="46"/>
                    <a:pt x="4" y="47"/>
                  </a:cubicBezTo>
                  <a:cubicBezTo>
                    <a:pt x="5" y="48"/>
                    <a:pt x="6" y="48"/>
                    <a:pt x="7" y="49"/>
                  </a:cubicBezTo>
                  <a:cubicBezTo>
                    <a:pt x="8" y="49"/>
                    <a:pt x="10" y="50"/>
                    <a:pt x="12" y="51"/>
                  </a:cubicBezTo>
                  <a:cubicBezTo>
                    <a:pt x="14" y="52"/>
                    <a:pt x="15" y="53"/>
                    <a:pt x="16" y="55"/>
                  </a:cubicBezTo>
                  <a:cubicBezTo>
                    <a:pt x="17" y="55"/>
                    <a:pt x="18" y="56"/>
                    <a:pt x="19" y="56"/>
                  </a:cubicBezTo>
                  <a:cubicBezTo>
                    <a:pt x="19" y="57"/>
                    <a:pt x="20" y="58"/>
                    <a:pt x="21" y="59"/>
                  </a:cubicBezTo>
                  <a:cubicBezTo>
                    <a:pt x="19" y="55"/>
                    <a:pt x="15" y="53"/>
                    <a:pt x="11" y="50"/>
                  </a:cubicBezTo>
                  <a:cubicBezTo>
                    <a:pt x="10" y="49"/>
                    <a:pt x="8" y="47"/>
                    <a:pt x="6" y="46"/>
                  </a:cubicBezTo>
                  <a:cubicBezTo>
                    <a:pt x="5" y="45"/>
                    <a:pt x="4" y="44"/>
                    <a:pt x="3" y="43"/>
                  </a:cubicBezTo>
                  <a:cubicBezTo>
                    <a:pt x="6" y="44"/>
                    <a:pt x="9" y="47"/>
                    <a:pt x="11" y="49"/>
                  </a:cubicBezTo>
                  <a:cubicBezTo>
                    <a:pt x="13" y="50"/>
                    <a:pt x="14" y="50"/>
                    <a:pt x="16" y="51"/>
                  </a:cubicBezTo>
                  <a:cubicBezTo>
                    <a:pt x="17" y="52"/>
                    <a:pt x="20" y="56"/>
                    <a:pt x="21" y="55"/>
                  </a:cubicBezTo>
                  <a:cubicBezTo>
                    <a:pt x="22" y="55"/>
                    <a:pt x="18" y="52"/>
                    <a:pt x="18" y="52"/>
                  </a:cubicBezTo>
                  <a:cubicBezTo>
                    <a:pt x="16" y="51"/>
                    <a:pt x="15" y="50"/>
                    <a:pt x="14" y="49"/>
                  </a:cubicBezTo>
                  <a:cubicBezTo>
                    <a:pt x="13" y="48"/>
                    <a:pt x="12" y="47"/>
                    <a:pt x="11" y="46"/>
                  </a:cubicBezTo>
                  <a:cubicBezTo>
                    <a:pt x="10" y="46"/>
                    <a:pt x="10" y="45"/>
                    <a:pt x="9" y="45"/>
                  </a:cubicBezTo>
                  <a:cubicBezTo>
                    <a:pt x="8" y="44"/>
                    <a:pt x="7" y="43"/>
                    <a:pt x="6" y="42"/>
                  </a:cubicBezTo>
                  <a:cubicBezTo>
                    <a:pt x="5" y="41"/>
                    <a:pt x="4" y="40"/>
                    <a:pt x="3" y="40"/>
                  </a:cubicBezTo>
                  <a:cubicBezTo>
                    <a:pt x="7" y="43"/>
                    <a:pt x="11" y="45"/>
                    <a:pt x="14" y="48"/>
                  </a:cubicBezTo>
                  <a:cubicBezTo>
                    <a:pt x="18" y="50"/>
                    <a:pt x="22" y="52"/>
                    <a:pt x="24" y="55"/>
                  </a:cubicBezTo>
                  <a:cubicBezTo>
                    <a:pt x="22" y="53"/>
                    <a:pt x="20" y="51"/>
                    <a:pt x="17" y="49"/>
                  </a:cubicBezTo>
                  <a:cubicBezTo>
                    <a:pt x="16" y="48"/>
                    <a:pt x="16" y="47"/>
                    <a:pt x="15" y="46"/>
                  </a:cubicBezTo>
                  <a:cubicBezTo>
                    <a:pt x="13" y="45"/>
                    <a:pt x="11" y="43"/>
                    <a:pt x="10" y="42"/>
                  </a:cubicBezTo>
                  <a:cubicBezTo>
                    <a:pt x="11" y="43"/>
                    <a:pt x="14" y="44"/>
                    <a:pt x="15" y="45"/>
                  </a:cubicBezTo>
                  <a:cubicBezTo>
                    <a:pt x="17" y="46"/>
                    <a:pt x="18" y="47"/>
                    <a:pt x="19" y="48"/>
                  </a:cubicBezTo>
                  <a:cubicBezTo>
                    <a:pt x="19" y="46"/>
                    <a:pt x="15" y="44"/>
                    <a:pt x="14" y="43"/>
                  </a:cubicBezTo>
                  <a:cubicBezTo>
                    <a:pt x="11" y="41"/>
                    <a:pt x="9" y="38"/>
                    <a:pt x="7" y="36"/>
                  </a:cubicBezTo>
                  <a:cubicBezTo>
                    <a:pt x="10" y="38"/>
                    <a:pt x="13" y="39"/>
                    <a:pt x="15" y="42"/>
                  </a:cubicBezTo>
                  <a:cubicBezTo>
                    <a:pt x="12" y="39"/>
                    <a:pt x="10" y="37"/>
                    <a:pt x="7" y="34"/>
                  </a:cubicBezTo>
                  <a:cubicBezTo>
                    <a:pt x="5" y="32"/>
                    <a:pt x="3" y="30"/>
                    <a:pt x="1" y="27"/>
                  </a:cubicBezTo>
                  <a:cubicBezTo>
                    <a:pt x="2" y="28"/>
                    <a:pt x="3" y="29"/>
                    <a:pt x="4" y="30"/>
                  </a:cubicBezTo>
                  <a:cubicBezTo>
                    <a:pt x="5" y="31"/>
                    <a:pt x="6" y="32"/>
                    <a:pt x="7" y="33"/>
                  </a:cubicBezTo>
                  <a:cubicBezTo>
                    <a:pt x="9" y="34"/>
                    <a:pt x="10" y="34"/>
                    <a:pt x="11" y="36"/>
                  </a:cubicBezTo>
                  <a:cubicBezTo>
                    <a:pt x="12" y="37"/>
                    <a:pt x="14" y="38"/>
                    <a:pt x="15" y="39"/>
                  </a:cubicBezTo>
                  <a:cubicBezTo>
                    <a:pt x="15" y="37"/>
                    <a:pt x="12" y="34"/>
                    <a:pt x="10" y="32"/>
                  </a:cubicBezTo>
                  <a:cubicBezTo>
                    <a:pt x="14" y="36"/>
                    <a:pt x="18" y="41"/>
                    <a:pt x="24" y="43"/>
                  </a:cubicBezTo>
                  <a:cubicBezTo>
                    <a:pt x="23" y="42"/>
                    <a:pt x="20" y="40"/>
                    <a:pt x="19" y="39"/>
                  </a:cubicBezTo>
                  <a:cubicBezTo>
                    <a:pt x="18" y="38"/>
                    <a:pt x="17" y="36"/>
                    <a:pt x="15" y="35"/>
                  </a:cubicBezTo>
                  <a:cubicBezTo>
                    <a:pt x="12" y="32"/>
                    <a:pt x="9" y="30"/>
                    <a:pt x="6" y="28"/>
                  </a:cubicBezTo>
                  <a:cubicBezTo>
                    <a:pt x="8" y="29"/>
                    <a:pt x="11" y="30"/>
                    <a:pt x="14" y="32"/>
                  </a:cubicBezTo>
                  <a:cubicBezTo>
                    <a:pt x="15" y="32"/>
                    <a:pt x="16" y="33"/>
                    <a:pt x="17" y="34"/>
                  </a:cubicBezTo>
                  <a:cubicBezTo>
                    <a:pt x="17" y="35"/>
                    <a:pt x="19" y="36"/>
                    <a:pt x="19" y="36"/>
                  </a:cubicBezTo>
                  <a:cubicBezTo>
                    <a:pt x="17" y="33"/>
                    <a:pt x="13" y="30"/>
                    <a:pt x="10" y="28"/>
                  </a:cubicBezTo>
                  <a:cubicBezTo>
                    <a:pt x="8" y="27"/>
                    <a:pt x="6" y="26"/>
                    <a:pt x="4" y="25"/>
                  </a:cubicBezTo>
                  <a:cubicBezTo>
                    <a:pt x="2" y="24"/>
                    <a:pt x="1" y="22"/>
                    <a:pt x="0" y="21"/>
                  </a:cubicBezTo>
                  <a:cubicBezTo>
                    <a:pt x="1" y="23"/>
                    <a:pt x="5" y="25"/>
                    <a:pt x="8" y="26"/>
                  </a:cubicBezTo>
                  <a:cubicBezTo>
                    <a:pt x="11" y="27"/>
                    <a:pt x="15" y="29"/>
                    <a:pt x="17" y="32"/>
                  </a:cubicBezTo>
                  <a:cubicBezTo>
                    <a:pt x="16" y="29"/>
                    <a:pt x="12" y="26"/>
                    <a:pt x="9" y="25"/>
                  </a:cubicBezTo>
                  <a:cubicBezTo>
                    <a:pt x="10" y="25"/>
                    <a:pt x="13" y="26"/>
                    <a:pt x="14" y="27"/>
                  </a:cubicBezTo>
                  <a:cubicBezTo>
                    <a:pt x="15" y="28"/>
                    <a:pt x="16" y="29"/>
                    <a:pt x="17" y="29"/>
                  </a:cubicBezTo>
                  <a:cubicBezTo>
                    <a:pt x="15" y="27"/>
                    <a:pt x="14" y="25"/>
                    <a:pt x="12" y="23"/>
                  </a:cubicBezTo>
                  <a:cubicBezTo>
                    <a:pt x="10" y="20"/>
                    <a:pt x="6" y="19"/>
                    <a:pt x="4" y="16"/>
                  </a:cubicBezTo>
                  <a:cubicBezTo>
                    <a:pt x="6" y="16"/>
                    <a:pt x="7" y="18"/>
                    <a:pt x="8" y="19"/>
                  </a:cubicBezTo>
                  <a:cubicBezTo>
                    <a:pt x="9" y="20"/>
                    <a:pt x="10" y="20"/>
                    <a:pt x="11" y="21"/>
                  </a:cubicBezTo>
                  <a:cubicBezTo>
                    <a:pt x="12" y="22"/>
                    <a:pt x="13" y="23"/>
                    <a:pt x="15" y="24"/>
                  </a:cubicBezTo>
                  <a:cubicBezTo>
                    <a:pt x="15" y="25"/>
                    <a:pt x="17" y="27"/>
                    <a:pt x="18" y="28"/>
                  </a:cubicBezTo>
                  <a:cubicBezTo>
                    <a:pt x="17" y="25"/>
                    <a:pt x="14" y="23"/>
                    <a:pt x="13" y="21"/>
                  </a:cubicBezTo>
                  <a:cubicBezTo>
                    <a:pt x="12" y="19"/>
                    <a:pt x="10" y="17"/>
                    <a:pt x="9" y="16"/>
                  </a:cubicBezTo>
                  <a:cubicBezTo>
                    <a:pt x="10" y="17"/>
                    <a:pt x="12" y="18"/>
                    <a:pt x="13" y="20"/>
                  </a:cubicBezTo>
                  <a:cubicBezTo>
                    <a:pt x="14" y="20"/>
                    <a:pt x="15" y="22"/>
                    <a:pt x="16" y="23"/>
                  </a:cubicBezTo>
                  <a:cubicBezTo>
                    <a:pt x="16" y="20"/>
                    <a:pt x="12" y="18"/>
                    <a:pt x="11" y="17"/>
                  </a:cubicBezTo>
                  <a:cubicBezTo>
                    <a:pt x="9" y="15"/>
                    <a:pt x="7" y="13"/>
                    <a:pt x="5" y="11"/>
                  </a:cubicBezTo>
                  <a:cubicBezTo>
                    <a:pt x="9" y="13"/>
                    <a:pt x="12" y="15"/>
                    <a:pt x="14" y="18"/>
                  </a:cubicBezTo>
                  <a:cubicBezTo>
                    <a:pt x="15" y="19"/>
                    <a:pt x="17" y="21"/>
                    <a:pt x="18" y="22"/>
                  </a:cubicBezTo>
                  <a:cubicBezTo>
                    <a:pt x="19" y="23"/>
                    <a:pt x="21" y="25"/>
                    <a:pt x="22" y="25"/>
                  </a:cubicBezTo>
                  <a:cubicBezTo>
                    <a:pt x="19" y="22"/>
                    <a:pt x="16" y="18"/>
                    <a:pt x="13" y="15"/>
                  </a:cubicBezTo>
                  <a:cubicBezTo>
                    <a:pt x="11" y="13"/>
                    <a:pt x="9" y="12"/>
                    <a:pt x="8" y="11"/>
                  </a:cubicBezTo>
                  <a:cubicBezTo>
                    <a:pt x="7" y="10"/>
                    <a:pt x="6" y="10"/>
                    <a:pt x="5" y="9"/>
                  </a:cubicBezTo>
                  <a:cubicBezTo>
                    <a:pt x="4" y="8"/>
                    <a:pt x="2" y="8"/>
                    <a:pt x="1" y="7"/>
                  </a:cubicBezTo>
                  <a:cubicBezTo>
                    <a:pt x="3" y="7"/>
                    <a:pt x="6" y="9"/>
                    <a:pt x="7" y="9"/>
                  </a:cubicBezTo>
                  <a:cubicBezTo>
                    <a:pt x="9" y="11"/>
                    <a:pt x="11" y="12"/>
                    <a:pt x="12" y="14"/>
                  </a:cubicBezTo>
                  <a:cubicBezTo>
                    <a:pt x="14" y="16"/>
                    <a:pt x="16" y="17"/>
                    <a:pt x="17" y="18"/>
                  </a:cubicBezTo>
                  <a:cubicBezTo>
                    <a:pt x="19" y="20"/>
                    <a:pt x="21" y="22"/>
                    <a:pt x="23" y="23"/>
                  </a:cubicBezTo>
                  <a:cubicBezTo>
                    <a:pt x="22" y="20"/>
                    <a:pt x="19" y="18"/>
                    <a:pt x="17" y="15"/>
                  </a:cubicBezTo>
                  <a:cubicBezTo>
                    <a:pt x="15" y="13"/>
                    <a:pt x="11" y="11"/>
                    <a:pt x="9" y="8"/>
                  </a:cubicBezTo>
                  <a:cubicBezTo>
                    <a:pt x="12" y="9"/>
                    <a:pt x="15" y="11"/>
                    <a:pt x="16" y="12"/>
                  </a:cubicBezTo>
                  <a:cubicBezTo>
                    <a:pt x="17" y="13"/>
                    <a:pt x="18" y="14"/>
                    <a:pt x="19" y="15"/>
                  </a:cubicBezTo>
                  <a:cubicBezTo>
                    <a:pt x="20" y="16"/>
                    <a:pt x="20" y="17"/>
                    <a:pt x="21" y="18"/>
                  </a:cubicBezTo>
                  <a:cubicBezTo>
                    <a:pt x="21" y="16"/>
                    <a:pt x="20" y="14"/>
                    <a:pt x="18" y="13"/>
                  </a:cubicBezTo>
                  <a:cubicBezTo>
                    <a:pt x="17" y="11"/>
                    <a:pt x="16" y="10"/>
                    <a:pt x="14" y="8"/>
                  </a:cubicBezTo>
                  <a:cubicBezTo>
                    <a:pt x="15" y="9"/>
                    <a:pt x="16" y="10"/>
                    <a:pt x="17" y="10"/>
                  </a:cubicBezTo>
                  <a:cubicBezTo>
                    <a:pt x="18" y="12"/>
                    <a:pt x="19" y="12"/>
                    <a:pt x="20" y="14"/>
                  </a:cubicBezTo>
                  <a:cubicBezTo>
                    <a:pt x="22" y="15"/>
                    <a:pt x="23" y="18"/>
                    <a:pt x="25" y="19"/>
                  </a:cubicBezTo>
                  <a:cubicBezTo>
                    <a:pt x="23" y="18"/>
                    <a:pt x="23" y="15"/>
                    <a:pt x="21" y="13"/>
                  </a:cubicBezTo>
                  <a:cubicBezTo>
                    <a:pt x="20" y="11"/>
                    <a:pt x="19" y="10"/>
                    <a:pt x="17" y="8"/>
                  </a:cubicBezTo>
                  <a:cubicBezTo>
                    <a:pt x="18" y="9"/>
                    <a:pt x="20" y="10"/>
                    <a:pt x="21" y="11"/>
                  </a:cubicBezTo>
                  <a:cubicBezTo>
                    <a:pt x="22" y="12"/>
                    <a:pt x="23" y="14"/>
                    <a:pt x="23" y="15"/>
                  </a:cubicBezTo>
                  <a:cubicBezTo>
                    <a:pt x="24" y="16"/>
                    <a:pt x="25" y="18"/>
                    <a:pt x="27" y="19"/>
                  </a:cubicBezTo>
                  <a:cubicBezTo>
                    <a:pt x="28" y="20"/>
                    <a:pt x="29" y="21"/>
                    <a:pt x="30" y="22"/>
                  </a:cubicBezTo>
                  <a:cubicBezTo>
                    <a:pt x="26" y="17"/>
                    <a:pt x="22" y="12"/>
                    <a:pt x="19" y="6"/>
                  </a:cubicBezTo>
                  <a:cubicBezTo>
                    <a:pt x="22" y="10"/>
                    <a:pt x="25" y="14"/>
                    <a:pt x="29" y="17"/>
                  </a:cubicBezTo>
                  <a:cubicBezTo>
                    <a:pt x="26" y="15"/>
                    <a:pt x="25" y="12"/>
                    <a:pt x="23" y="9"/>
                  </a:cubicBezTo>
                  <a:cubicBezTo>
                    <a:pt x="25" y="11"/>
                    <a:pt x="26" y="13"/>
                    <a:pt x="27" y="14"/>
                  </a:cubicBezTo>
                  <a:cubicBezTo>
                    <a:pt x="28" y="16"/>
                    <a:pt x="30" y="18"/>
                    <a:pt x="31" y="18"/>
                  </a:cubicBezTo>
                  <a:cubicBezTo>
                    <a:pt x="31" y="17"/>
                    <a:pt x="30" y="16"/>
                    <a:pt x="29" y="15"/>
                  </a:cubicBezTo>
                  <a:cubicBezTo>
                    <a:pt x="28" y="14"/>
                    <a:pt x="27" y="13"/>
                    <a:pt x="27" y="12"/>
                  </a:cubicBezTo>
                  <a:cubicBezTo>
                    <a:pt x="25" y="9"/>
                    <a:pt x="24" y="7"/>
                    <a:pt x="21" y="6"/>
                  </a:cubicBezTo>
                  <a:cubicBezTo>
                    <a:pt x="22" y="7"/>
                    <a:pt x="24" y="8"/>
                    <a:pt x="25" y="10"/>
                  </a:cubicBezTo>
                  <a:cubicBezTo>
                    <a:pt x="27" y="11"/>
                    <a:pt x="28" y="12"/>
                    <a:pt x="30" y="13"/>
                  </a:cubicBezTo>
                  <a:cubicBezTo>
                    <a:pt x="31" y="15"/>
                    <a:pt x="32" y="16"/>
                    <a:pt x="33" y="17"/>
                  </a:cubicBezTo>
                  <a:cubicBezTo>
                    <a:pt x="34" y="19"/>
                    <a:pt x="35" y="19"/>
                    <a:pt x="36" y="21"/>
                  </a:cubicBezTo>
                  <a:cubicBezTo>
                    <a:pt x="36" y="19"/>
                    <a:pt x="34" y="18"/>
                    <a:pt x="33" y="16"/>
                  </a:cubicBezTo>
                  <a:cubicBezTo>
                    <a:pt x="32" y="15"/>
                    <a:pt x="30" y="13"/>
                    <a:pt x="29" y="12"/>
                  </a:cubicBezTo>
                  <a:cubicBezTo>
                    <a:pt x="28" y="10"/>
                    <a:pt x="27" y="8"/>
                    <a:pt x="25" y="7"/>
                  </a:cubicBezTo>
                  <a:cubicBezTo>
                    <a:pt x="25" y="5"/>
                    <a:pt x="24" y="4"/>
                    <a:pt x="23" y="3"/>
                  </a:cubicBezTo>
                  <a:cubicBezTo>
                    <a:pt x="25" y="4"/>
                    <a:pt x="26" y="5"/>
                    <a:pt x="27" y="6"/>
                  </a:cubicBezTo>
                  <a:cubicBezTo>
                    <a:pt x="28" y="8"/>
                    <a:pt x="29" y="9"/>
                    <a:pt x="30" y="10"/>
                  </a:cubicBezTo>
                  <a:cubicBezTo>
                    <a:pt x="32" y="13"/>
                    <a:pt x="34" y="16"/>
                    <a:pt x="37" y="18"/>
                  </a:cubicBezTo>
                  <a:cubicBezTo>
                    <a:pt x="37" y="16"/>
                    <a:pt x="35" y="15"/>
                    <a:pt x="34" y="14"/>
                  </a:cubicBezTo>
                  <a:cubicBezTo>
                    <a:pt x="33" y="13"/>
                    <a:pt x="32" y="11"/>
                    <a:pt x="31" y="9"/>
                  </a:cubicBezTo>
                  <a:cubicBezTo>
                    <a:pt x="29" y="6"/>
                    <a:pt x="27" y="4"/>
                    <a:pt x="26" y="0"/>
                  </a:cubicBezTo>
                  <a:cubicBezTo>
                    <a:pt x="28" y="4"/>
                    <a:pt x="31" y="6"/>
                    <a:pt x="34" y="10"/>
                  </a:cubicBezTo>
                  <a:cubicBezTo>
                    <a:pt x="35" y="12"/>
                    <a:pt x="36" y="14"/>
                    <a:pt x="38" y="15"/>
                  </a:cubicBezTo>
                  <a:cubicBezTo>
                    <a:pt x="40" y="17"/>
                    <a:pt x="43" y="18"/>
                    <a:pt x="44" y="20"/>
                  </a:cubicBezTo>
                  <a:cubicBezTo>
                    <a:pt x="42" y="17"/>
                    <a:pt x="39" y="15"/>
                    <a:pt x="37" y="12"/>
                  </a:cubicBezTo>
                  <a:cubicBezTo>
                    <a:pt x="36" y="11"/>
                    <a:pt x="35" y="10"/>
                    <a:pt x="34" y="9"/>
                  </a:cubicBezTo>
                  <a:cubicBezTo>
                    <a:pt x="33" y="7"/>
                    <a:pt x="32" y="6"/>
                    <a:pt x="31" y="5"/>
                  </a:cubicBezTo>
                  <a:cubicBezTo>
                    <a:pt x="33" y="8"/>
                    <a:pt x="35" y="9"/>
                    <a:pt x="38" y="11"/>
                  </a:cubicBezTo>
                  <a:cubicBezTo>
                    <a:pt x="40" y="12"/>
                    <a:pt x="41" y="14"/>
                    <a:pt x="42" y="15"/>
                  </a:cubicBezTo>
                  <a:cubicBezTo>
                    <a:pt x="43" y="17"/>
                    <a:pt x="44" y="17"/>
                    <a:pt x="46" y="18"/>
                  </a:cubicBezTo>
                  <a:cubicBezTo>
                    <a:pt x="42" y="14"/>
                    <a:pt x="39" y="10"/>
                    <a:pt x="34" y="7"/>
                  </a:cubicBezTo>
                  <a:cubicBezTo>
                    <a:pt x="36" y="8"/>
                    <a:pt x="37" y="9"/>
                    <a:pt x="38" y="10"/>
                  </a:cubicBezTo>
                  <a:cubicBezTo>
                    <a:pt x="40" y="11"/>
                    <a:pt x="41" y="12"/>
                    <a:pt x="43" y="14"/>
                  </a:cubicBezTo>
                  <a:cubicBezTo>
                    <a:pt x="45" y="15"/>
                    <a:pt x="49" y="19"/>
                    <a:pt x="51" y="19"/>
                  </a:cubicBezTo>
                  <a:cubicBezTo>
                    <a:pt x="51" y="18"/>
                    <a:pt x="49" y="18"/>
                    <a:pt x="48" y="17"/>
                  </a:cubicBezTo>
                  <a:cubicBezTo>
                    <a:pt x="47" y="16"/>
                    <a:pt x="47" y="15"/>
                    <a:pt x="46" y="15"/>
                  </a:cubicBezTo>
                  <a:cubicBezTo>
                    <a:pt x="45" y="14"/>
                    <a:pt x="44" y="13"/>
                    <a:pt x="43" y="12"/>
                  </a:cubicBezTo>
                  <a:cubicBezTo>
                    <a:pt x="42" y="12"/>
                    <a:pt x="40" y="11"/>
                    <a:pt x="40" y="11"/>
                  </a:cubicBezTo>
                  <a:cubicBezTo>
                    <a:pt x="41" y="11"/>
                    <a:pt x="42" y="12"/>
                    <a:pt x="43" y="12"/>
                  </a:cubicBezTo>
                  <a:cubicBezTo>
                    <a:pt x="44" y="13"/>
                    <a:pt x="45" y="13"/>
                    <a:pt x="46" y="14"/>
                  </a:cubicBezTo>
                  <a:cubicBezTo>
                    <a:pt x="48" y="16"/>
                    <a:pt x="50" y="17"/>
                    <a:pt x="52" y="19"/>
                  </a:cubicBezTo>
                  <a:cubicBezTo>
                    <a:pt x="51" y="17"/>
                    <a:pt x="50" y="17"/>
                    <a:pt x="49" y="16"/>
                  </a:cubicBezTo>
                  <a:cubicBezTo>
                    <a:pt x="48" y="15"/>
                    <a:pt x="48" y="14"/>
                    <a:pt x="47" y="13"/>
                  </a:cubicBezTo>
                  <a:cubicBezTo>
                    <a:pt x="45" y="12"/>
                    <a:pt x="43" y="11"/>
                    <a:pt x="42" y="10"/>
                  </a:cubicBezTo>
                  <a:cubicBezTo>
                    <a:pt x="41" y="9"/>
                    <a:pt x="40" y="7"/>
                    <a:pt x="39" y="6"/>
                  </a:cubicBezTo>
                  <a:cubicBezTo>
                    <a:pt x="40" y="7"/>
                    <a:pt x="42" y="8"/>
                    <a:pt x="43" y="9"/>
                  </a:cubicBezTo>
                  <a:cubicBezTo>
                    <a:pt x="44" y="10"/>
                    <a:pt x="46" y="10"/>
                    <a:pt x="47" y="11"/>
                  </a:cubicBezTo>
                  <a:cubicBezTo>
                    <a:pt x="48" y="12"/>
                    <a:pt x="49" y="13"/>
                    <a:pt x="51" y="14"/>
                  </a:cubicBezTo>
                  <a:cubicBezTo>
                    <a:pt x="52" y="15"/>
                    <a:pt x="53" y="17"/>
                    <a:pt x="54" y="18"/>
                  </a:cubicBezTo>
                  <a:cubicBezTo>
                    <a:pt x="52" y="14"/>
                    <a:pt x="48" y="11"/>
                    <a:pt x="45" y="7"/>
                  </a:cubicBezTo>
                  <a:cubicBezTo>
                    <a:pt x="47" y="9"/>
                    <a:pt x="49" y="10"/>
                    <a:pt x="51" y="12"/>
                  </a:cubicBezTo>
                  <a:cubicBezTo>
                    <a:pt x="52" y="13"/>
                    <a:pt x="53" y="14"/>
                    <a:pt x="54" y="15"/>
                  </a:cubicBezTo>
                  <a:cubicBezTo>
                    <a:pt x="55" y="16"/>
                    <a:pt x="56" y="17"/>
                    <a:pt x="57" y="18"/>
                  </a:cubicBezTo>
                  <a:cubicBezTo>
                    <a:pt x="56" y="15"/>
                    <a:pt x="53" y="12"/>
                    <a:pt x="50" y="9"/>
                  </a:cubicBezTo>
                  <a:cubicBezTo>
                    <a:pt x="52" y="11"/>
                    <a:pt x="54" y="12"/>
                    <a:pt x="56" y="14"/>
                  </a:cubicBezTo>
                  <a:cubicBezTo>
                    <a:pt x="57" y="16"/>
                    <a:pt x="59" y="18"/>
                    <a:pt x="61" y="18"/>
                  </a:cubicBezTo>
                  <a:cubicBezTo>
                    <a:pt x="59" y="16"/>
                    <a:pt x="56" y="13"/>
                    <a:pt x="55" y="10"/>
                  </a:cubicBezTo>
                  <a:cubicBezTo>
                    <a:pt x="56" y="12"/>
                    <a:pt x="58" y="14"/>
                    <a:pt x="60" y="16"/>
                  </a:cubicBezTo>
                  <a:cubicBezTo>
                    <a:pt x="61" y="17"/>
                    <a:pt x="63" y="19"/>
                    <a:pt x="65" y="20"/>
                  </a:cubicBezTo>
                  <a:cubicBezTo>
                    <a:pt x="68" y="24"/>
                    <a:pt x="72" y="26"/>
                    <a:pt x="75" y="29"/>
                  </a:cubicBezTo>
                  <a:cubicBezTo>
                    <a:pt x="73" y="27"/>
                    <a:pt x="71" y="25"/>
                    <a:pt x="69" y="22"/>
                  </a:cubicBezTo>
                  <a:cubicBezTo>
                    <a:pt x="67" y="20"/>
                    <a:pt x="65" y="18"/>
                    <a:pt x="63" y="15"/>
                  </a:cubicBezTo>
                  <a:cubicBezTo>
                    <a:pt x="65" y="17"/>
                    <a:pt x="67" y="19"/>
                    <a:pt x="69" y="21"/>
                  </a:cubicBezTo>
                  <a:cubicBezTo>
                    <a:pt x="71" y="23"/>
                    <a:pt x="72" y="25"/>
                    <a:pt x="74" y="26"/>
                  </a:cubicBezTo>
                  <a:cubicBezTo>
                    <a:pt x="78" y="31"/>
                    <a:pt x="83" y="34"/>
                    <a:pt x="87" y="38"/>
                  </a:cubicBezTo>
                  <a:cubicBezTo>
                    <a:pt x="85" y="35"/>
                    <a:pt x="82" y="33"/>
                    <a:pt x="79" y="30"/>
                  </a:cubicBezTo>
                  <a:cubicBezTo>
                    <a:pt x="78" y="28"/>
                    <a:pt x="76" y="26"/>
                    <a:pt x="74" y="24"/>
                  </a:cubicBezTo>
                  <a:cubicBezTo>
                    <a:pt x="73" y="23"/>
                    <a:pt x="73" y="22"/>
                    <a:pt x="73" y="20"/>
                  </a:cubicBezTo>
                  <a:cubicBezTo>
                    <a:pt x="72" y="20"/>
                    <a:pt x="72" y="18"/>
                    <a:pt x="71" y="18"/>
                  </a:cubicBezTo>
                  <a:cubicBezTo>
                    <a:pt x="73" y="20"/>
                    <a:pt x="74" y="22"/>
                    <a:pt x="75" y="24"/>
                  </a:cubicBezTo>
                  <a:cubicBezTo>
                    <a:pt x="77" y="26"/>
                    <a:pt x="79" y="28"/>
                    <a:pt x="81" y="29"/>
                  </a:cubicBezTo>
                  <a:cubicBezTo>
                    <a:pt x="85" y="33"/>
                    <a:pt x="89" y="38"/>
                    <a:pt x="93" y="42"/>
                  </a:cubicBezTo>
                  <a:cubicBezTo>
                    <a:pt x="90" y="39"/>
                    <a:pt x="88" y="36"/>
                    <a:pt x="86" y="33"/>
                  </a:cubicBezTo>
                  <a:cubicBezTo>
                    <a:pt x="85" y="31"/>
                    <a:pt x="83" y="30"/>
                    <a:pt x="82" y="29"/>
                  </a:cubicBezTo>
                  <a:cubicBezTo>
                    <a:pt x="81" y="27"/>
                    <a:pt x="80" y="25"/>
                    <a:pt x="79" y="24"/>
                  </a:cubicBezTo>
                  <a:cubicBezTo>
                    <a:pt x="82" y="27"/>
                    <a:pt x="84" y="30"/>
                    <a:pt x="87" y="33"/>
                  </a:cubicBezTo>
                  <a:cubicBezTo>
                    <a:pt x="89" y="34"/>
                    <a:pt x="90" y="36"/>
                    <a:pt x="92" y="38"/>
                  </a:cubicBezTo>
                  <a:cubicBezTo>
                    <a:pt x="93" y="39"/>
                    <a:pt x="94" y="41"/>
                    <a:pt x="96" y="42"/>
                  </a:cubicBezTo>
                  <a:cubicBezTo>
                    <a:pt x="96" y="41"/>
                    <a:pt x="94" y="40"/>
                    <a:pt x="94" y="39"/>
                  </a:cubicBezTo>
                  <a:cubicBezTo>
                    <a:pt x="93" y="38"/>
                    <a:pt x="92" y="37"/>
                    <a:pt x="92" y="36"/>
                  </a:cubicBezTo>
                  <a:cubicBezTo>
                    <a:pt x="91" y="35"/>
                    <a:pt x="90" y="34"/>
                    <a:pt x="89" y="33"/>
                  </a:cubicBezTo>
                  <a:cubicBezTo>
                    <a:pt x="88" y="32"/>
                    <a:pt x="88" y="31"/>
                    <a:pt x="87" y="31"/>
                  </a:cubicBezTo>
                  <a:cubicBezTo>
                    <a:pt x="90" y="34"/>
                    <a:pt x="94" y="37"/>
                    <a:pt x="96" y="40"/>
                  </a:cubicBezTo>
                  <a:cubicBezTo>
                    <a:pt x="97" y="42"/>
                    <a:pt x="98" y="44"/>
                    <a:pt x="100" y="46"/>
                  </a:cubicBezTo>
                  <a:cubicBezTo>
                    <a:pt x="101" y="48"/>
                    <a:pt x="103" y="49"/>
                    <a:pt x="104" y="51"/>
                  </a:cubicBezTo>
                  <a:cubicBezTo>
                    <a:pt x="102" y="48"/>
                    <a:pt x="101" y="46"/>
                    <a:pt x="99" y="44"/>
                  </a:cubicBezTo>
                  <a:cubicBezTo>
                    <a:pt x="97" y="41"/>
                    <a:pt x="96" y="39"/>
                    <a:pt x="94" y="36"/>
                  </a:cubicBezTo>
                  <a:cubicBezTo>
                    <a:pt x="95" y="38"/>
                    <a:pt x="97" y="39"/>
                    <a:pt x="99" y="41"/>
                  </a:cubicBezTo>
                  <a:cubicBezTo>
                    <a:pt x="100" y="43"/>
                    <a:pt x="101" y="44"/>
                    <a:pt x="102" y="46"/>
                  </a:cubicBezTo>
                  <a:cubicBezTo>
                    <a:pt x="105" y="49"/>
                    <a:pt x="107" y="53"/>
                    <a:pt x="110" y="56"/>
                  </a:cubicBezTo>
                  <a:cubicBezTo>
                    <a:pt x="109" y="54"/>
                    <a:pt x="107" y="52"/>
                    <a:pt x="106" y="50"/>
                  </a:cubicBezTo>
                  <a:cubicBezTo>
                    <a:pt x="105" y="48"/>
                    <a:pt x="103" y="46"/>
                    <a:pt x="102" y="44"/>
                  </a:cubicBezTo>
                  <a:cubicBezTo>
                    <a:pt x="104" y="45"/>
                    <a:pt x="107" y="48"/>
                    <a:pt x="108" y="50"/>
                  </a:cubicBezTo>
                  <a:cubicBezTo>
                    <a:pt x="109" y="53"/>
                    <a:pt x="111" y="55"/>
                    <a:pt x="112" y="57"/>
                  </a:cubicBezTo>
                  <a:cubicBezTo>
                    <a:pt x="112" y="57"/>
                    <a:pt x="111" y="55"/>
                    <a:pt x="111" y="54"/>
                  </a:cubicBezTo>
                  <a:cubicBezTo>
                    <a:pt x="110" y="53"/>
                    <a:pt x="109" y="52"/>
                    <a:pt x="108" y="50"/>
                  </a:cubicBezTo>
                  <a:cubicBezTo>
                    <a:pt x="107" y="48"/>
                    <a:pt x="106" y="45"/>
                    <a:pt x="104" y="43"/>
                  </a:cubicBezTo>
                  <a:cubicBezTo>
                    <a:pt x="106" y="46"/>
                    <a:pt x="108" y="49"/>
                    <a:pt x="110" y="52"/>
                  </a:cubicBezTo>
                  <a:cubicBezTo>
                    <a:pt x="112" y="55"/>
                    <a:pt x="115" y="59"/>
                    <a:pt x="117" y="61"/>
                  </a:cubicBezTo>
                  <a:cubicBezTo>
                    <a:pt x="117" y="59"/>
                    <a:pt x="115" y="56"/>
                    <a:pt x="114" y="54"/>
                  </a:cubicBezTo>
                  <a:cubicBezTo>
                    <a:pt x="113" y="53"/>
                    <a:pt x="113" y="51"/>
                    <a:pt x="112" y="50"/>
                  </a:cubicBezTo>
                  <a:cubicBezTo>
                    <a:pt x="111" y="49"/>
                    <a:pt x="111" y="48"/>
                    <a:pt x="110" y="47"/>
                  </a:cubicBezTo>
                  <a:cubicBezTo>
                    <a:pt x="112" y="49"/>
                    <a:pt x="112" y="51"/>
                    <a:pt x="113" y="53"/>
                  </a:cubicBezTo>
                  <a:cubicBezTo>
                    <a:pt x="114" y="55"/>
                    <a:pt x="116" y="57"/>
                    <a:pt x="117" y="59"/>
                  </a:cubicBezTo>
                  <a:cubicBezTo>
                    <a:pt x="118" y="60"/>
                    <a:pt x="120" y="61"/>
                    <a:pt x="120" y="63"/>
                  </a:cubicBezTo>
                  <a:cubicBezTo>
                    <a:pt x="121" y="65"/>
                    <a:pt x="122" y="67"/>
                    <a:pt x="124" y="69"/>
                  </a:cubicBezTo>
                  <a:cubicBezTo>
                    <a:pt x="125" y="70"/>
                    <a:pt x="126" y="71"/>
                    <a:pt x="126" y="73"/>
                  </a:cubicBezTo>
                  <a:cubicBezTo>
                    <a:pt x="126" y="74"/>
                    <a:pt x="126" y="75"/>
                    <a:pt x="126" y="76"/>
                  </a:cubicBezTo>
                  <a:cubicBezTo>
                    <a:pt x="126" y="79"/>
                    <a:pt x="125" y="82"/>
                    <a:pt x="124" y="84"/>
                  </a:cubicBezTo>
                  <a:cubicBezTo>
                    <a:pt x="123" y="87"/>
                    <a:pt x="122" y="91"/>
                    <a:pt x="120" y="94"/>
                  </a:cubicBezTo>
                  <a:cubicBezTo>
                    <a:pt x="119" y="96"/>
                    <a:pt x="117" y="99"/>
                    <a:pt x="115" y="102"/>
                  </a:cubicBezTo>
                  <a:cubicBezTo>
                    <a:pt x="99" y="114"/>
                    <a:pt x="99" y="114"/>
                    <a:pt x="99" y="114"/>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 name="Freeform 2654">
              <a:extLst>
                <a:ext uri="{FF2B5EF4-FFF2-40B4-BE49-F238E27FC236}">
                  <a16:creationId xmlns:a16="http://schemas.microsoft.com/office/drawing/2014/main" id="{C4D77F62-B658-44B4-B0BD-B3ECEB13CBD1}"/>
                </a:ext>
              </a:extLst>
            </p:cNvPr>
            <p:cNvSpPr/>
            <p:nvPr/>
          </p:nvSpPr>
          <p:spPr bwMode="auto">
            <a:xfrm>
              <a:off x="6149975" y="3489325"/>
              <a:ext cx="144463" cy="80963"/>
            </a:xfrm>
            <a:custGeom>
              <a:gdLst>
                <a:gd name="T0" fmla="*/ 20 w 34"/>
                <a:gd name="T1" fmla="*/ 12 h 19"/>
                <a:gd name="T2" fmla="*/ 14 w 34"/>
                <a:gd name="T3" fmla="*/ 9 h 19"/>
                <a:gd name="T4" fmla="*/ 9 w 34"/>
                <a:gd name="T5" fmla="*/ 5 h 19"/>
                <a:gd name="T6" fmla="*/ 4 w 34"/>
                <a:gd name="T7" fmla="*/ 3 h 19"/>
                <a:gd name="T8" fmla="*/ 0 w 34"/>
                <a:gd name="T9" fmla="*/ 0 h 19"/>
                <a:gd name="T10" fmla="*/ 4 w 34"/>
                <a:gd name="T11" fmla="*/ 2 h 19"/>
                <a:gd name="T12" fmla="*/ 7 w 34"/>
                <a:gd name="T13" fmla="*/ 4 h 19"/>
                <a:gd name="T14" fmla="*/ 11 w 34"/>
                <a:gd name="T15" fmla="*/ 6 h 19"/>
                <a:gd name="T16" fmla="*/ 15 w 34"/>
                <a:gd name="T17" fmla="*/ 9 h 19"/>
                <a:gd name="T18" fmla="*/ 20 w 34"/>
                <a:gd name="T19" fmla="*/ 11 h 19"/>
                <a:gd name="T20" fmla="*/ 24 w 34"/>
                <a:gd name="T21" fmla="*/ 14 h 19"/>
                <a:gd name="T22" fmla="*/ 29 w 34"/>
                <a:gd name="T23" fmla="*/ 16 h 19"/>
                <a:gd name="T24" fmla="*/ 34 w 34"/>
                <a:gd name="T25" fmla="*/ 19 h 19"/>
                <a:gd name="T26" fmla="*/ 27 w 34"/>
                <a:gd name="T27" fmla="*/ 16 h 19"/>
                <a:gd name="T28" fmla="*/ 21 w 34"/>
                <a:gd name="T29" fmla="*/ 12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9">
                  <a:moveTo>
                    <a:pt x="20" y="12"/>
                  </a:moveTo>
                  <a:cubicBezTo>
                    <a:pt x="18" y="10"/>
                    <a:pt x="16" y="9"/>
                    <a:pt x="14" y="9"/>
                  </a:cubicBezTo>
                  <a:cubicBezTo>
                    <a:pt x="13" y="8"/>
                    <a:pt x="11" y="6"/>
                    <a:pt x="9" y="5"/>
                  </a:cubicBezTo>
                  <a:cubicBezTo>
                    <a:pt x="7" y="5"/>
                    <a:pt x="6" y="4"/>
                    <a:pt x="4" y="3"/>
                  </a:cubicBezTo>
                  <a:cubicBezTo>
                    <a:pt x="3" y="2"/>
                    <a:pt x="1" y="1"/>
                    <a:pt x="0" y="0"/>
                  </a:cubicBezTo>
                  <a:cubicBezTo>
                    <a:pt x="1" y="1"/>
                    <a:pt x="3" y="1"/>
                    <a:pt x="4" y="2"/>
                  </a:cubicBezTo>
                  <a:cubicBezTo>
                    <a:pt x="6" y="2"/>
                    <a:pt x="6" y="3"/>
                    <a:pt x="7" y="4"/>
                  </a:cubicBezTo>
                  <a:cubicBezTo>
                    <a:pt x="9" y="5"/>
                    <a:pt x="10" y="5"/>
                    <a:pt x="11" y="6"/>
                  </a:cubicBezTo>
                  <a:cubicBezTo>
                    <a:pt x="13" y="7"/>
                    <a:pt x="14" y="8"/>
                    <a:pt x="15" y="9"/>
                  </a:cubicBezTo>
                  <a:cubicBezTo>
                    <a:pt x="16" y="10"/>
                    <a:pt x="18" y="10"/>
                    <a:pt x="20" y="11"/>
                  </a:cubicBezTo>
                  <a:cubicBezTo>
                    <a:pt x="21" y="12"/>
                    <a:pt x="22" y="13"/>
                    <a:pt x="24" y="14"/>
                  </a:cubicBezTo>
                  <a:cubicBezTo>
                    <a:pt x="25" y="15"/>
                    <a:pt x="27" y="15"/>
                    <a:pt x="29" y="16"/>
                  </a:cubicBezTo>
                  <a:cubicBezTo>
                    <a:pt x="30" y="17"/>
                    <a:pt x="32" y="18"/>
                    <a:pt x="34" y="19"/>
                  </a:cubicBezTo>
                  <a:cubicBezTo>
                    <a:pt x="32" y="17"/>
                    <a:pt x="29" y="17"/>
                    <a:pt x="27" y="16"/>
                  </a:cubicBezTo>
                  <a:cubicBezTo>
                    <a:pt x="24" y="15"/>
                    <a:pt x="23" y="14"/>
                    <a:pt x="21" y="12"/>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 name="Freeform 2655">
              <a:extLst>
                <a:ext uri="{FF2B5EF4-FFF2-40B4-BE49-F238E27FC236}">
                  <a16:creationId xmlns:a16="http://schemas.microsoft.com/office/drawing/2014/main" id="{6B5BF50B-90CF-4055-9A41-5B423B2377F7}"/>
                </a:ext>
              </a:extLst>
            </p:cNvPr>
            <p:cNvSpPr/>
            <p:nvPr/>
          </p:nvSpPr>
          <p:spPr bwMode="auto">
            <a:xfrm>
              <a:off x="6096000" y="3421063"/>
              <a:ext cx="182563" cy="111125"/>
            </a:xfrm>
            <a:custGeom>
              <a:gdLst>
                <a:gd name="T0" fmla="*/ 6 w 43"/>
                <a:gd name="T1" fmla="*/ 6 h 26"/>
                <a:gd name="T2" fmla="*/ 10 w 43"/>
                <a:gd name="T3" fmla="*/ 8 h 26"/>
                <a:gd name="T4" fmla="*/ 15 w 43"/>
                <a:gd name="T5" fmla="*/ 12 h 26"/>
                <a:gd name="T6" fmla="*/ 18 w 43"/>
                <a:gd name="T7" fmla="*/ 14 h 26"/>
                <a:gd name="T8" fmla="*/ 24 w 43"/>
                <a:gd name="T9" fmla="*/ 18 h 26"/>
                <a:gd name="T10" fmla="*/ 29 w 43"/>
                <a:gd name="T11" fmla="*/ 20 h 26"/>
                <a:gd name="T12" fmla="*/ 34 w 43"/>
                <a:gd name="T13" fmla="*/ 22 h 26"/>
                <a:gd name="T14" fmla="*/ 39 w 43"/>
                <a:gd name="T15" fmla="*/ 24 h 26"/>
                <a:gd name="T16" fmla="*/ 43 w 43"/>
                <a:gd name="T17" fmla="*/ 26 h 26"/>
                <a:gd name="T18" fmla="*/ 39 w 43"/>
                <a:gd name="T19" fmla="*/ 23 h 26"/>
                <a:gd name="T20" fmla="*/ 34 w 43"/>
                <a:gd name="T21" fmla="*/ 21 h 26"/>
                <a:gd name="T22" fmla="*/ 27 w 43"/>
                <a:gd name="T23" fmla="*/ 18 h 26"/>
                <a:gd name="T24" fmla="*/ 23 w 43"/>
                <a:gd name="T25" fmla="*/ 16 h 26"/>
                <a:gd name="T26" fmla="*/ 16 w 43"/>
                <a:gd name="T27" fmla="*/ 12 h 26"/>
                <a:gd name="T28" fmla="*/ 10 w 43"/>
                <a:gd name="T29" fmla="*/ 7 h 26"/>
                <a:gd name="T30" fmla="*/ 7 w 43"/>
                <a:gd name="T31" fmla="*/ 6 h 26"/>
                <a:gd name="T32" fmla="*/ 5 w 43"/>
                <a:gd name="T33" fmla="*/ 4 h 26"/>
                <a:gd name="T34" fmla="*/ 0 w 43"/>
                <a:gd name="T35" fmla="*/ 0 h 26"/>
                <a:gd name="T36" fmla="*/ 6 w 43"/>
                <a:gd name="T37"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6">
                  <a:moveTo>
                    <a:pt x="6" y="6"/>
                  </a:moveTo>
                  <a:cubicBezTo>
                    <a:pt x="6" y="7"/>
                    <a:pt x="9" y="8"/>
                    <a:pt x="10" y="8"/>
                  </a:cubicBezTo>
                  <a:cubicBezTo>
                    <a:pt x="12" y="9"/>
                    <a:pt x="13" y="11"/>
                    <a:pt x="15" y="12"/>
                  </a:cubicBezTo>
                  <a:cubicBezTo>
                    <a:pt x="16" y="13"/>
                    <a:pt x="17" y="14"/>
                    <a:pt x="18" y="14"/>
                  </a:cubicBezTo>
                  <a:cubicBezTo>
                    <a:pt x="20" y="16"/>
                    <a:pt x="21" y="17"/>
                    <a:pt x="24" y="18"/>
                  </a:cubicBezTo>
                  <a:cubicBezTo>
                    <a:pt x="25" y="19"/>
                    <a:pt x="27" y="19"/>
                    <a:pt x="29" y="20"/>
                  </a:cubicBezTo>
                  <a:cubicBezTo>
                    <a:pt x="30" y="21"/>
                    <a:pt x="32" y="21"/>
                    <a:pt x="34" y="22"/>
                  </a:cubicBezTo>
                  <a:cubicBezTo>
                    <a:pt x="36" y="22"/>
                    <a:pt x="38" y="23"/>
                    <a:pt x="39" y="24"/>
                  </a:cubicBezTo>
                  <a:cubicBezTo>
                    <a:pt x="40" y="25"/>
                    <a:pt x="42" y="26"/>
                    <a:pt x="43" y="26"/>
                  </a:cubicBezTo>
                  <a:cubicBezTo>
                    <a:pt x="43" y="24"/>
                    <a:pt x="40" y="24"/>
                    <a:pt x="39" y="23"/>
                  </a:cubicBezTo>
                  <a:cubicBezTo>
                    <a:pt x="37" y="22"/>
                    <a:pt x="35" y="21"/>
                    <a:pt x="34" y="21"/>
                  </a:cubicBezTo>
                  <a:cubicBezTo>
                    <a:pt x="32" y="20"/>
                    <a:pt x="29" y="19"/>
                    <a:pt x="27" y="18"/>
                  </a:cubicBezTo>
                  <a:cubicBezTo>
                    <a:pt x="26" y="18"/>
                    <a:pt x="24" y="17"/>
                    <a:pt x="23" y="16"/>
                  </a:cubicBezTo>
                  <a:cubicBezTo>
                    <a:pt x="20" y="14"/>
                    <a:pt x="18" y="13"/>
                    <a:pt x="16" y="12"/>
                  </a:cubicBezTo>
                  <a:cubicBezTo>
                    <a:pt x="15" y="10"/>
                    <a:pt x="12" y="9"/>
                    <a:pt x="10" y="7"/>
                  </a:cubicBezTo>
                  <a:cubicBezTo>
                    <a:pt x="9" y="7"/>
                    <a:pt x="8" y="6"/>
                    <a:pt x="7" y="6"/>
                  </a:cubicBezTo>
                  <a:cubicBezTo>
                    <a:pt x="6" y="5"/>
                    <a:pt x="6" y="4"/>
                    <a:pt x="5" y="4"/>
                  </a:cubicBezTo>
                  <a:cubicBezTo>
                    <a:pt x="3" y="3"/>
                    <a:pt x="1" y="1"/>
                    <a:pt x="0" y="0"/>
                  </a:cubicBezTo>
                  <a:cubicBezTo>
                    <a:pt x="2" y="2"/>
                    <a:pt x="3" y="5"/>
                    <a:pt x="6"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 name="Freeform 2656">
              <a:extLst>
                <a:ext uri="{FF2B5EF4-FFF2-40B4-BE49-F238E27FC236}">
                  <a16:creationId xmlns:a16="http://schemas.microsoft.com/office/drawing/2014/main" id="{695185F8-DE94-4DDC-9F62-1B3FDA41DF04}"/>
                </a:ext>
              </a:extLst>
            </p:cNvPr>
            <p:cNvSpPr/>
            <p:nvPr/>
          </p:nvSpPr>
          <p:spPr bwMode="auto">
            <a:xfrm>
              <a:off x="6099175" y="3387725"/>
              <a:ext cx="166688" cy="119063"/>
            </a:xfrm>
            <a:custGeom>
              <a:gdLst>
                <a:gd name="T0" fmla="*/ 3 w 39"/>
                <a:gd name="T1" fmla="*/ 2 h 28"/>
                <a:gd name="T2" fmla="*/ 7 w 39"/>
                <a:gd name="T3" fmla="*/ 4 h 28"/>
                <a:gd name="T4" fmla="*/ 10 w 39"/>
                <a:gd name="T5" fmla="*/ 7 h 28"/>
                <a:gd name="T6" fmla="*/ 14 w 39"/>
                <a:gd name="T7" fmla="*/ 11 h 28"/>
                <a:gd name="T8" fmla="*/ 20 w 39"/>
                <a:gd name="T9" fmla="*/ 15 h 28"/>
                <a:gd name="T10" fmla="*/ 24 w 39"/>
                <a:gd name="T11" fmla="*/ 19 h 28"/>
                <a:gd name="T12" fmla="*/ 29 w 39"/>
                <a:gd name="T13" fmla="*/ 23 h 28"/>
                <a:gd name="T14" fmla="*/ 39 w 39"/>
                <a:gd name="T15" fmla="*/ 28 h 28"/>
                <a:gd name="T16" fmla="*/ 34 w 39"/>
                <a:gd name="T17" fmla="*/ 25 h 28"/>
                <a:gd name="T18" fmla="*/ 30 w 39"/>
                <a:gd name="T19" fmla="*/ 21 h 28"/>
                <a:gd name="T20" fmla="*/ 20 w 39"/>
                <a:gd name="T21" fmla="*/ 14 h 28"/>
                <a:gd name="T22" fmla="*/ 9 w 39"/>
                <a:gd name="T23" fmla="*/ 7 h 28"/>
                <a:gd name="T24" fmla="*/ 5 w 39"/>
                <a:gd name="T25" fmla="*/ 4 h 28"/>
                <a:gd name="T26" fmla="*/ 2 w 39"/>
                <a:gd name="T27" fmla="*/ 2 h 28"/>
                <a:gd name="T28" fmla="*/ 0 w 39"/>
                <a:gd name="T29" fmla="*/ 0 h 28"/>
                <a:gd name="T30" fmla="*/ 3 w 39"/>
                <a:gd name="T31" fmla="*/ 2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 y="2"/>
                  </a:moveTo>
                  <a:cubicBezTo>
                    <a:pt x="3" y="3"/>
                    <a:pt x="5" y="4"/>
                    <a:pt x="7" y="4"/>
                  </a:cubicBezTo>
                  <a:cubicBezTo>
                    <a:pt x="8" y="5"/>
                    <a:pt x="9" y="6"/>
                    <a:pt x="10" y="7"/>
                  </a:cubicBezTo>
                  <a:cubicBezTo>
                    <a:pt x="12" y="9"/>
                    <a:pt x="13" y="10"/>
                    <a:pt x="14" y="11"/>
                  </a:cubicBezTo>
                  <a:cubicBezTo>
                    <a:pt x="16" y="12"/>
                    <a:pt x="18" y="14"/>
                    <a:pt x="20" y="15"/>
                  </a:cubicBezTo>
                  <a:cubicBezTo>
                    <a:pt x="21" y="17"/>
                    <a:pt x="23" y="18"/>
                    <a:pt x="24" y="19"/>
                  </a:cubicBezTo>
                  <a:cubicBezTo>
                    <a:pt x="26" y="21"/>
                    <a:pt x="27" y="21"/>
                    <a:pt x="29" y="23"/>
                  </a:cubicBezTo>
                  <a:cubicBezTo>
                    <a:pt x="32" y="24"/>
                    <a:pt x="35" y="27"/>
                    <a:pt x="39" y="28"/>
                  </a:cubicBezTo>
                  <a:cubicBezTo>
                    <a:pt x="38" y="27"/>
                    <a:pt x="36" y="26"/>
                    <a:pt x="34" y="25"/>
                  </a:cubicBezTo>
                  <a:cubicBezTo>
                    <a:pt x="32" y="24"/>
                    <a:pt x="31" y="23"/>
                    <a:pt x="30" y="21"/>
                  </a:cubicBezTo>
                  <a:cubicBezTo>
                    <a:pt x="27" y="19"/>
                    <a:pt x="23" y="17"/>
                    <a:pt x="20" y="14"/>
                  </a:cubicBezTo>
                  <a:cubicBezTo>
                    <a:pt x="17" y="11"/>
                    <a:pt x="13" y="9"/>
                    <a:pt x="9" y="7"/>
                  </a:cubicBezTo>
                  <a:cubicBezTo>
                    <a:pt x="8" y="6"/>
                    <a:pt x="7" y="4"/>
                    <a:pt x="5" y="4"/>
                  </a:cubicBezTo>
                  <a:cubicBezTo>
                    <a:pt x="4" y="3"/>
                    <a:pt x="3" y="2"/>
                    <a:pt x="2" y="2"/>
                  </a:cubicBezTo>
                  <a:cubicBezTo>
                    <a:pt x="1" y="1"/>
                    <a:pt x="0" y="1"/>
                    <a:pt x="0" y="0"/>
                  </a:cubicBezTo>
                  <a:lnTo>
                    <a:pt x="3"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 name="Freeform 2657">
              <a:extLst>
                <a:ext uri="{FF2B5EF4-FFF2-40B4-BE49-F238E27FC236}">
                  <a16:creationId xmlns:a16="http://schemas.microsoft.com/office/drawing/2014/main" id="{02E21645-BBA7-4ECE-A205-75AB4D0586FA}"/>
                </a:ext>
              </a:extLst>
            </p:cNvPr>
            <p:cNvSpPr/>
            <p:nvPr/>
          </p:nvSpPr>
          <p:spPr bwMode="auto">
            <a:xfrm>
              <a:off x="6073775" y="3233738"/>
              <a:ext cx="369888" cy="255588"/>
            </a:xfrm>
            <a:custGeom>
              <a:gdLst>
                <a:gd name="T0" fmla="*/ 27 w 87"/>
                <a:gd name="T1" fmla="*/ 42 h 60"/>
                <a:gd name="T2" fmla="*/ 16 w 87"/>
                <a:gd name="T3" fmla="*/ 31 h 60"/>
                <a:gd name="T4" fmla="*/ 25 w 87"/>
                <a:gd name="T5" fmla="*/ 37 h 60"/>
                <a:gd name="T6" fmla="*/ 5 w 87"/>
                <a:gd name="T7" fmla="*/ 17 h 60"/>
                <a:gd name="T8" fmla="*/ 4 w 87"/>
                <a:gd name="T9" fmla="*/ 14 h 60"/>
                <a:gd name="T10" fmla="*/ 8 w 87"/>
                <a:gd name="T11" fmla="*/ 16 h 60"/>
                <a:gd name="T12" fmla="*/ 10 w 87"/>
                <a:gd name="T13" fmla="*/ 16 h 60"/>
                <a:gd name="T14" fmla="*/ 11 w 87"/>
                <a:gd name="T15" fmla="*/ 15 h 60"/>
                <a:gd name="T16" fmla="*/ 11 w 87"/>
                <a:gd name="T17" fmla="*/ 10 h 60"/>
                <a:gd name="T18" fmla="*/ 14 w 87"/>
                <a:gd name="T19" fmla="*/ 10 h 60"/>
                <a:gd name="T20" fmla="*/ 18 w 87"/>
                <a:gd name="T21" fmla="*/ 11 h 60"/>
                <a:gd name="T22" fmla="*/ 31 w 87"/>
                <a:gd name="T23" fmla="*/ 22 h 60"/>
                <a:gd name="T24" fmla="*/ 15 w 87"/>
                <a:gd name="T25" fmla="*/ 2 h 60"/>
                <a:gd name="T26" fmla="*/ 32 w 87"/>
                <a:gd name="T27" fmla="*/ 14 h 60"/>
                <a:gd name="T28" fmla="*/ 25 w 87"/>
                <a:gd name="T29" fmla="*/ 4 h 60"/>
                <a:gd name="T30" fmla="*/ 32 w 87"/>
                <a:gd name="T31" fmla="*/ 5 h 60"/>
                <a:gd name="T32" fmla="*/ 32 w 87"/>
                <a:gd name="T33" fmla="*/ 3 h 60"/>
                <a:gd name="T34" fmla="*/ 43 w 87"/>
                <a:gd name="T35" fmla="*/ 11 h 60"/>
                <a:gd name="T36" fmla="*/ 45 w 87"/>
                <a:gd name="T37" fmla="*/ 9 h 60"/>
                <a:gd name="T38" fmla="*/ 49 w 87"/>
                <a:gd name="T39" fmla="*/ 9 h 60"/>
                <a:gd name="T40" fmla="*/ 67 w 87"/>
                <a:gd name="T41" fmla="*/ 24 h 60"/>
                <a:gd name="T42" fmla="*/ 82 w 87"/>
                <a:gd name="T43" fmla="*/ 36 h 60"/>
                <a:gd name="T44" fmla="*/ 77 w 87"/>
                <a:gd name="T45" fmla="*/ 36 h 60"/>
                <a:gd name="T46" fmla="*/ 80 w 87"/>
                <a:gd name="T47" fmla="*/ 43 h 60"/>
                <a:gd name="T48" fmla="*/ 64 w 87"/>
                <a:gd name="T49" fmla="*/ 34 h 60"/>
                <a:gd name="T50" fmla="*/ 74 w 87"/>
                <a:gd name="T51" fmla="*/ 43 h 60"/>
                <a:gd name="T52" fmla="*/ 66 w 87"/>
                <a:gd name="T53" fmla="*/ 38 h 60"/>
                <a:gd name="T54" fmla="*/ 66 w 87"/>
                <a:gd name="T55" fmla="*/ 40 h 60"/>
                <a:gd name="T56" fmla="*/ 75 w 87"/>
                <a:gd name="T57" fmla="*/ 48 h 60"/>
                <a:gd name="T58" fmla="*/ 61 w 87"/>
                <a:gd name="T59" fmla="*/ 40 h 60"/>
                <a:gd name="T60" fmla="*/ 66 w 87"/>
                <a:gd name="T61" fmla="*/ 46 h 60"/>
                <a:gd name="T62" fmla="*/ 60 w 87"/>
                <a:gd name="T63" fmla="*/ 44 h 60"/>
                <a:gd name="T64" fmla="*/ 47 w 87"/>
                <a:gd name="T65" fmla="*/ 34 h 60"/>
                <a:gd name="T66" fmla="*/ 61 w 87"/>
                <a:gd name="T67" fmla="*/ 47 h 60"/>
                <a:gd name="T68" fmla="*/ 50 w 87"/>
                <a:gd name="T69" fmla="*/ 42 h 60"/>
                <a:gd name="T70" fmla="*/ 57 w 87"/>
                <a:gd name="T71" fmla="*/ 49 h 60"/>
                <a:gd name="T72" fmla="*/ 52 w 87"/>
                <a:gd name="T73" fmla="*/ 47 h 60"/>
                <a:gd name="T74" fmla="*/ 51 w 87"/>
                <a:gd name="T75" fmla="*/ 49 h 60"/>
                <a:gd name="T76" fmla="*/ 55 w 87"/>
                <a:gd name="T77" fmla="*/ 53 h 60"/>
                <a:gd name="T78" fmla="*/ 38 w 87"/>
                <a:gd name="T79" fmla="*/ 43 h 60"/>
                <a:gd name="T80" fmla="*/ 54 w 87"/>
                <a:gd name="T81" fmla="*/ 55 h 60"/>
                <a:gd name="T82" fmla="*/ 46 w 87"/>
                <a:gd name="T83" fmla="*/ 52 h 60"/>
                <a:gd name="T84" fmla="*/ 50 w 87"/>
                <a:gd name="T85" fmla="*/ 56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60">
                  <a:moveTo>
                    <a:pt x="42" y="52"/>
                  </a:moveTo>
                  <a:cubicBezTo>
                    <a:pt x="39" y="51"/>
                    <a:pt x="36" y="48"/>
                    <a:pt x="34" y="47"/>
                  </a:cubicBezTo>
                  <a:cubicBezTo>
                    <a:pt x="32" y="46"/>
                    <a:pt x="29" y="43"/>
                    <a:pt x="27" y="42"/>
                  </a:cubicBezTo>
                  <a:cubicBezTo>
                    <a:pt x="26" y="41"/>
                    <a:pt x="25" y="40"/>
                    <a:pt x="24" y="39"/>
                  </a:cubicBezTo>
                  <a:cubicBezTo>
                    <a:pt x="23" y="38"/>
                    <a:pt x="22" y="37"/>
                    <a:pt x="21" y="36"/>
                  </a:cubicBezTo>
                  <a:cubicBezTo>
                    <a:pt x="19" y="35"/>
                    <a:pt x="17" y="33"/>
                    <a:pt x="16" y="31"/>
                  </a:cubicBezTo>
                  <a:cubicBezTo>
                    <a:pt x="17" y="33"/>
                    <a:pt x="19" y="34"/>
                    <a:pt x="21" y="35"/>
                  </a:cubicBezTo>
                  <a:cubicBezTo>
                    <a:pt x="23" y="36"/>
                    <a:pt x="26" y="38"/>
                    <a:pt x="28" y="39"/>
                  </a:cubicBezTo>
                  <a:cubicBezTo>
                    <a:pt x="27" y="38"/>
                    <a:pt x="26" y="37"/>
                    <a:pt x="25" y="37"/>
                  </a:cubicBezTo>
                  <a:cubicBezTo>
                    <a:pt x="24" y="36"/>
                    <a:pt x="23" y="35"/>
                    <a:pt x="22" y="34"/>
                  </a:cubicBezTo>
                  <a:cubicBezTo>
                    <a:pt x="20" y="32"/>
                    <a:pt x="18" y="30"/>
                    <a:pt x="16" y="29"/>
                  </a:cubicBezTo>
                  <a:cubicBezTo>
                    <a:pt x="12" y="25"/>
                    <a:pt x="8" y="22"/>
                    <a:pt x="5" y="17"/>
                  </a:cubicBezTo>
                  <a:cubicBezTo>
                    <a:pt x="6" y="19"/>
                    <a:pt x="7" y="20"/>
                    <a:pt x="9" y="21"/>
                  </a:cubicBezTo>
                  <a:cubicBezTo>
                    <a:pt x="8" y="20"/>
                    <a:pt x="7" y="19"/>
                    <a:pt x="7" y="18"/>
                  </a:cubicBezTo>
                  <a:cubicBezTo>
                    <a:pt x="6" y="17"/>
                    <a:pt x="5" y="16"/>
                    <a:pt x="4" y="14"/>
                  </a:cubicBezTo>
                  <a:cubicBezTo>
                    <a:pt x="2" y="13"/>
                    <a:pt x="0" y="11"/>
                    <a:pt x="0" y="9"/>
                  </a:cubicBezTo>
                  <a:cubicBezTo>
                    <a:pt x="2" y="9"/>
                    <a:pt x="3" y="11"/>
                    <a:pt x="4" y="13"/>
                  </a:cubicBezTo>
                  <a:cubicBezTo>
                    <a:pt x="5" y="14"/>
                    <a:pt x="7" y="14"/>
                    <a:pt x="8" y="16"/>
                  </a:cubicBezTo>
                  <a:cubicBezTo>
                    <a:pt x="11" y="19"/>
                    <a:pt x="12" y="22"/>
                    <a:pt x="17" y="24"/>
                  </a:cubicBezTo>
                  <a:cubicBezTo>
                    <a:pt x="15" y="23"/>
                    <a:pt x="14" y="22"/>
                    <a:pt x="13" y="20"/>
                  </a:cubicBezTo>
                  <a:cubicBezTo>
                    <a:pt x="13" y="19"/>
                    <a:pt x="11" y="18"/>
                    <a:pt x="10" y="16"/>
                  </a:cubicBezTo>
                  <a:cubicBezTo>
                    <a:pt x="9" y="15"/>
                    <a:pt x="9" y="14"/>
                    <a:pt x="7" y="12"/>
                  </a:cubicBezTo>
                  <a:cubicBezTo>
                    <a:pt x="7" y="11"/>
                    <a:pt x="5" y="10"/>
                    <a:pt x="5" y="9"/>
                  </a:cubicBezTo>
                  <a:cubicBezTo>
                    <a:pt x="7" y="11"/>
                    <a:pt x="9" y="13"/>
                    <a:pt x="11" y="15"/>
                  </a:cubicBezTo>
                  <a:cubicBezTo>
                    <a:pt x="11" y="13"/>
                    <a:pt x="9" y="10"/>
                    <a:pt x="8" y="9"/>
                  </a:cubicBezTo>
                  <a:cubicBezTo>
                    <a:pt x="7" y="7"/>
                    <a:pt x="6" y="6"/>
                    <a:pt x="5" y="4"/>
                  </a:cubicBezTo>
                  <a:cubicBezTo>
                    <a:pt x="7" y="7"/>
                    <a:pt x="9" y="9"/>
                    <a:pt x="11" y="10"/>
                  </a:cubicBezTo>
                  <a:cubicBezTo>
                    <a:pt x="12" y="11"/>
                    <a:pt x="13" y="11"/>
                    <a:pt x="14" y="12"/>
                  </a:cubicBezTo>
                  <a:cubicBezTo>
                    <a:pt x="15" y="13"/>
                    <a:pt x="16" y="15"/>
                    <a:pt x="17" y="15"/>
                  </a:cubicBezTo>
                  <a:cubicBezTo>
                    <a:pt x="17" y="14"/>
                    <a:pt x="15" y="11"/>
                    <a:pt x="14" y="10"/>
                  </a:cubicBezTo>
                  <a:cubicBezTo>
                    <a:pt x="12" y="9"/>
                    <a:pt x="11" y="7"/>
                    <a:pt x="10" y="5"/>
                  </a:cubicBezTo>
                  <a:cubicBezTo>
                    <a:pt x="12" y="7"/>
                    <a:pt x="13" y="8"/>
                    <a:pt x="15" y="9"/>
                  </a:cubicBezTo>
                  <a:cubicBezTo>
                    <a:pt x="16" y="10"/>
                    <a:pt x="17" y="11"/>
                    <a:pt x="18" y="11"/>
                  </a:cubicBezTo>
                  <a:cubicBezTo>
                    <a:pt x="19" y="12"/>
                    <a:pt x="19" y="13"/>
                    <a:pt x="20" y="13"/>
                  </a:cubicBezTo>
                  <a:cubicBezTo>
                    <a:pt x="22" y="15"/>
                    <a:pt x="23" y="16"/>
                    <a:pt x="25" y="17"/>
                  </a:cubicBezTo>
                  <a:cubicBezTo>
                    <a:pt x="27" y="18"/>
                    <a:pt x="29" y="20"/>
                    <a:pt x="31" y="22"/>
                  </a:cubicBezTo>
                  <a:cubicBezTo>
                    <a:pt x="29" y="18"/>
                    <a:pt x="25" y="15"/>
                    <a:pt x="23" y="12"/>
                  </a:cubicBezTo>
                  <a:cubicBezTo>
                    <a:pt x="22" y="11"/>
                    <a:pt x="21" y="9"/>
                    <a:pt x="20" y="8"/>
                  </a:cubicBezTo>
                  <a:cubicBezTo>
                    <a:pt x="19" y="6"/>
                    <a:pt x="15" y="4"/>
                    <a:pt x="15" y="2"/>
                  </a:cubicBezTo>
                  <a:cubicBezTo>
                    <a:pt x="17" y="3"/>
                    <a:pt x="19" y="5"/>
                    <a:pt x="22" y="6"/>
                  </a:cubicBezTo>
                  <a:cubicBezTo>
                    <a:pt x="24" y="8"/>
                    <a:pt x="26" y="8"/>
                    <a:pt x="28" y="10"/>
                  </a:cubicBezTo>
                  <a:cubicBezTo>
                    <a:pt x="29" y="11"/>
                    <a:pt x="30" y="13"/>
                    <a:pt x="32" y="14"/>
                  </a:cubicBezTo>
                  <a:cubicBezTo>
                    <a:pt x="33" y="15"/>
                    <a:pt x="35" y="15"/>
                    <a:pt x="36" y="16"/>
                  </a:cubicBezTo>
                  <a:cubicBezTo>
                    <a:pt x="38" y="15"/>
                    <a:pt x="30" y="9"/>
                    <a:pt x="29" y="8"/>
                  </a:cubicBezTo>
                  <a:cubicBezTo>
                    <a:pt x="27" y="7"/>
                    <a:pt x="26" y="5"/>
                    <a:pt x="25" y="4"/>
                  </a:cubicBezTo>
                  <a:cubicBezTo>
                    <a:pt x="24" y="3"/>
                    <a:pt x="23" y="1"/>
                    <a:pt x="23" y="0"/>
                  </a:cubicBezTo>
                  <a:cubicBezTo>
                    <a:pt x="24" y="0"/>
                    <a:pt x="26" y="2"/>
                    <a:pt x="28" y="3"/>
                  </a:cubicBezTo>
                  <a:cubicBezTo>
                    <a:pt x="29" y="3"/>
                    <a:pt x="31" y="4"/>
                    <a:pt x="32" y="5"/>
                  </a:cubicBezTo>
                  <a:cubicBezTo>
                    <a:pt x="34" y="6"/>
                    <a:pt x="36" y="10"/>
                    <a:pt x="38" y="10"/>
                  </a:cubicBezTo>
                  <a:cubicBezTo>
                    <a:pt x="38" y="9"/>
                    <a:pt x="36" y="7"/>
                    <a:pt x="35" y="6"/>
                  </a:cubicBezTo>
                  <a:cubicBezTo>
                    <a:pt x="34" y="5"/>
                    <a:pt x="33" y="4"/>
                    <a:pt x="32" y="3"/>
                  </a:cubicBezTo>
                  <a:cubicBezTo>
                    <a:pt x="33" y="3"/>
                    <a:pt x="34" y="5"/>
                    <a:pt x="35" y="5"/>
                  </a:cubicBezTo>
                  <a:cubicBezTo>
                    <a:pt x="36" y="6"/>
                    <a:pt x="37" y="6"/>
                    <a:pt x="38" y="7"/>
                  </a:cubicBezTo>
                  <a:cubicBezTo>
                    <a:pt x="40" y="8"/>
                    <a:pt x="41" y="11"/>
                    <a:pt x="43" y="11"/>
                  </a:cubicBezTo>
                  <a:cubicBezTo>
                    <a:pt x="43" y="9"/>
                    <a:pt x="39" y="6"/>
                    <a:pt x="37" y="4"/>
                  </a:cubicBezTo>
                  <a:cubicBezTo>
                    <a:pt x="39" y="5"/>
                    <a:pt x="40" y="7"/>
                    <a:pt x="42" y="8"/>
                  </a:cubicBezTo>
                  <a:cubicBezTo>
                    <a:pt x="43" y="8"/>
                    <a:pt x="44" y="8"/>
                    <a:pt x="45" y="9"/>
                  </a:cubicBezTo>
                  <a:cubicBezTo>
                    <a:pt x="46" y="9"/>
                    <a:pt x="46" y="10"/>
                    <a:pt x="48" y="10"/>
                  </a:cubicBezTo>
                  <a:cubicBezTo>
                    <a:pt x="46" y="8"/>
                    <a:pt x="44" y="6"/>
                    <a:pt x="42" y="3"/>
                  </a:cubicBezTo>
                  <a:cubicBezTo>
                    <a:pt x="45" y="4"/>
                    <a:pt x="47" y="7"/>
                    <a:pt x="49" y="9"/>
                  </a:cubicBezTo>
                  <a:cubicBezTo>
                    <a:pt x="51" y="11"/>
                    <a:pt x="53" y="13"/>
                    <a:pt x="55" y="15"/>
                  </a:cubicBezTo>
                  <a:cubicBezTo>
                    <a:pt x="57" y="17"/>
                    <a:pt x="58" y="19"/>
                    <a:pt x="60" y="20"/>
                  </a:cubicBezTo>
                  <a:cubicBezTo>
                    <a:pt x="62" y="22"/>
                    <a:pt x="65" y="23"/>
                    <a:pt x="67" y="24"/>
                  </a:cubicBezTo>
                  <a:cubicBezTo>
                    <a:pt x="69" y="26"/>
                    <a:pt x="70" y="27"/>
                    <a:pt x="72" y="28"/>
                  </a:cubicBezTo>
                  <a:cubicBezTo>
                    <a:pt x="74" y="29"/>
                    <a:pt x="75" y="31"/>
                    <a:pt x="77" y="32"/>
                  </a:cubicBezTo>
                  <a:cubicBezTo>
                    <a:pt x="79" y="33"/>
                    <a:pt x="80" y="35"/>
                    <a:pt x="82" y="36"/>
                  </a:cubicBezTo>
                  <a:cubicBezTo>
                    <a:pt x="83" y="38"/>
                    <a:pt x="85" y="41"/>
                    <a:pt x="87" y="42"/>
                  </a:cubicBezTo>
                  <a:cubicBezTo>
                    <a:pt x="86" y="41"/>
                    <a:pt x="84" y="40"/>
                    <a:pt x="82" y="39"/>
                  </a:cubicBezTo>
                  <a:cubicBezTo>
                    <a:pt x="80" y="38"/>
                    <a:pt x="78" y="37"/>
                    <a:pt x="77" y="36"/>
                  </a:cubicBezTo>
                  <a:cubicBezTo>
                    <a:pt x="78" y="38"/>
                    <a:pt x="79" y="40"/>
                    <a:pt x="80" y="41"/>
                  </a:cubicBezTo>
                  <a:cubicBezTo>
                    <a:pt x="82" y="43"/>
                    <a:pt x="84" y="44"/>
                    <a:pt x="86" y="46"/>
                  </a:cubicBezTo>
                  <a:cubicBezTo>
                    <a:pt x="84" y="46"/>
                    <a:pt x="81" y="44"/>
                    <a:pt x="80" y="43"/>
                  </a:cubicBezTo>
                  <a:cubicBezTo>
                    <a:pt x="78" y="42"/>
                    <a:pt x="76" y="41"/>
                    <a:pt x="75" y="40"/>
                  </a:cubicBezTo>
                  <a:cubicBezTo>
                    <a:pt x="73" y="39"/>
                    <a:pt x="71" y="38"/>
                    <a:pt x="70" y="37"/>
                  </a:cubicBezTo>
                  <a:cubicBezTo>
                    <a:pt x="68" y="35"/>
                    <a:pt x="66" y="35"/>
                    <a:pt x="64" y="34"/>
                  </a:cubicBezTo>
                  <a:cubicBezTo>
                    <a:pt x="65" y="35"/>
                    <a:pt x="67" y="36"/>
                    <a:pt x="68" y="37"/>
                  </a:cubicBezTo>
                  <a:cubicBezTo>
                    <a:pt x="69" y="38"/>
                    <a:pt x="70" y="39"/>
                    <a:pt x="71" y="40"/>
                  </a:cubicBezTo>
                  <a:cubicBezTo>
                    <a:pt x="72" y="41"/>
                    <a:pt x="73" y="42"/>
                    <a:pt x="74" y="43"/>
                  </a:cubicBezTo>
                  <a:cubicBezTo>
                    <a:pt x="75" y="44"/>
                    <a:pt x="76" y="45"/>
                    <a:pt x="77" y="46"/>
                  </a:cubicBezTo>
                  <a:cubicBezTo>
                    <a:pt x="76" y="45"/>
                    <a:pt x="73" y="43"/>
                    <a:pt x="72" y="42"/>
                  </a:cubicBezTo>
                  <a:cubicBezTo>
                    <a:pt x="70" y="41"/>
                    <a:pt x="68" y="39"/>
                    <a:pt x="66" y="38"/>
                  </a:cubicBezTo>
                  <a:cubicBezTo>
                    <a:pt x="63" y="34"/>
                    <a:pt x="58" y="32"/>
                    <a:pt x="55" y="29"/>
                  </a:cubicBezTo>
                  <a:cubicBezTo>
                    <a:pt x="57" y="32"/>
                    <a:pt x="58" y="34"/>
                    <a:pt x="61" y="37"/>
                  </a:cubicBezTo>
                  <a:cubicBezTo>
                    <a:pt x="63" y="38"/>
                    <a:pt x="64" y="39"/>
                    <a:pt x="66" y="40"/>
                  </a:cubicBezTo>
                  <a:cubicBezTo>
                    <a:pt x="68" y="41"/>
                    <a:pt x="68" y="42"/>
                    <a:pt x="70" y="43"/>
                  </a:cubicBezTo>
                  <a:cubicBezTo>
                    <a:pt x="71" y="44"/>
                    <a:pt x="71" y="44"/>
                    <a:pt x="72" y="45"/>
                  </a:cubicBezTo>
                  <a:cubicBezTo>
                    <a:pt x="73" y="46"/>
                    <a:pt x="74" y="47"/>
                    <a:pt x="75" y="48"/>
                  </a:cubicBezTo>
                  <a:cubicBezTo>
                    <a:pt x="77" y="49"/>
                    <a:pt x="78" y="51"/>
                    <a:pt x="80" y="52"/>
                  </a:cubicBezTo>
                  <a:cubicBezTo>
                    <a:pt x="76" y="49"/>
                    <a:pt x="71" y="47"/>
                    <a:pt x="67" y="44"/>
                  </a:cubicBezTo>
                  <a:cubicBezTo>
                    <a:pt x="65" y="43"/>
                    <a:pt x="63" y="42"/>
                    <a:pt x="61" y="40"/>
                  </a:cubicBezTo>
                  <a:cubicBezTo>
                    <a:pt x="59" y="39"/>
                    <a:pt x="58" y="38"/>
                    <a:pt x="56" y="36"/>
                  </a:cubicBezTo>
                  <a:cubicBezTo>
                    <a:pt x="58" y="39"/>
                    <a:pt x="60" y="42"/>
                    <a:pt x="63" y="44"/>
                  </a:cubicBezTo>
                  <a:cubicBezTo>
                    <a:pt x="64" y="45"/>
                    <a:pt x="65" y="45"/>
                    <a:pt x="66" y="46"/>
                  </a:cubicBezTo>
                  <a:cubicBezTo>
                    <a:pt x="67" y="47"/>
                    <a:pt x="68" y="48"/>
                    <a:pt x="70" y="49"/>
                  </a:cubicBezTo>
                  <a:cubicBezTo>
                    <a:pt x="68" y="47"/>
                    <a:pt x="65" y="47"/>
                    <a:pt x="63" y="46"/>
                  </a:cubicBezTo>
                  <a:cubicBezTo>
                    <a:pt x="62" y="45"/>
                    <a:pt x="61" y="45"/>
                    <a:pt x="60" y="44"/>
                  </a:cubicBezTo>
                  <a:cubicBezTo>
                    <a:pt x="59" y="44"/>
                    <a:pt x="58" y="43"/>
                    <a:pt x="57" y="42"/>
                  </a:cubicBezTo>
                  <a:cubicBezTo>
                    <a:pt x="56" y="40"/>
                    <a:pt x="54" y="38"/>
                    <a:pt x="52" y="37"/>
                  </a:cubicBezTo>
                  <a:cubicBezTo>
                    <a:pt x="51" y="36"/>
                    <a:pt x="49" y="35"/>
                    <a:pt x="47" y="34"/>
                  </a:cubicBezTo>
                  <a:cubicBezTo>
                    <a:pt x="50" y="37"/>
                    <a:pt x="54" y="40"/>
                    <a:pt x="56" y="43"/>
                  </a:cubicBezTo>
                  <a:cubicBezTo>
                    <a:pt x="57" y="44"/>
                    <a:pt x="57" y="45"/>
                    <a:pt x="58" y="45"/>
                  </a:cubicBezTo>
                  <a:cubicBezTo>
                    <a:pt x="59" y="46"/>
                    <a:pt x="60" y="47"/>
                    <a:pt x="61" y="47"/>
                  </a:cubicBezTo>
                  <a:cubicBezTo>
                    <a:pt x="62" y="48"/>
                    <a:pt x="64" y="49"/>
                    <a:pt x="64" y="51"/>
                  </a:cubicBezTo>
                  <a:cubicBezTo>
                    <a:pt x="61" y="49"/>
                    <a:pt x="57" y="47"/>
                    <a:pt x="54" y="45"/>
                  </a:cubicBezTo>
                  <a:cubicBezTo>
                    <a:pt x="53" y="44"/>
                    <a:pt x="52" y="43"/>
                    <a:pt x="50" y="42"/>
                  </a:cubicBezTo>
                  <a:cubicBezTo>
                    <a:pt x="49" y="42"/>
                    <a:pt x="47" y="41"/>
                    <a:pt x="46" y="39"/>
                  </a:cubicBezTo>
                  <a:cubicBezTo>
                    <a:pt x="48" y="42"/>
                    <a:pt x="50" y="45"/>
                    <a:pt x="53" y="47"/>
                  </a:cubicBezTo>
                  <a:cubicBezTo>
                    <a:pt x="55" y="48"/>
                    <a:pt x="56" y="48"/>
                    <a:pt x="57" y="49"/>
                  </a:cubicBezTo>
                  <a:cubicBezTo>
                    <a:pt x="58" y="49"/>
                    <a:pt x="59" y="51"/>
                    <a:pt x="60" y="52"/>
                  </a:cubicBezTo>
                  <a:cubicBezTo>
                    <a:pt x="59" y="50"/>
                    <a:pt x="58" y="50"/>
                    <a:pt x="56" y="50"/>
                  </a:cubicBezTo>
                  <a:cubicBezTo>
                    <a:pt x="55" y="49"/>
                    <a:pt x="53" y="48"/>
                    <a:pt x="52" y="47"/>
                  </a:cubicBezTo>
                  <a:cubicBezTo>
                    <a:pt x="51" y="47"/>
                    <a:pt x="49" y="46"/>
                    <a:pt x="48" y="46"/>
                  </a:cubicBezTo>
                  <a:cubicBezTo>
                    <a:pt x="47" y="45"/>
                    <a:pt x="46" y="43"/>
                    <a:pt x="45" y="42"/>
                  </a:cubicBezTo>
                  <a:cubicBezTo>
                    <a:pt x="47" y="45"/>
                    <a:pt x="48" y="47"/>
                    <a:pt x="51" y="49"/>
                  </a:cubicBezTo>
                  <a:cubicBezTo>
                    <a:pt x="52" y="50"/>
                    <a:pt x="53" y="51"/>
                    <a:pt x="54" y="51"/>
                  </a:cubicBezTo>
                  <a:cubicBezTo>
                    <a:pt x="55" y="52"/>
                    <a:pt x="56" y="54"/>
                    <a:pt x="58" y="54"/>
                  </a:cubicBezTo>
                  <a:cubicBezTo>
                    <a:pt x="57" y="54"/>
                    <a:pt x="56" y="53"/>
                    <a:pt x="55" y="53"/>
                  </a:cubicBezTo>
                  <a:cubicBezTo>
                    <a:pt x="54" y="53"/>
                    <a:pt x="53" y="52"/>
                    <a:pt x="52" y="51"/>
                  </a:cubicBezTo>
                  <a:cubicBezTo>
                    <a:pt x="51" y="50"/>
                    <a:pt x="49" y="50"/>
                    <a:pt x="48" y="49"/>
                  </a:cubicBezTo>
                  <a:cubicBezTo>
                    <a:pt x="45" y="47"/>
                    <a:pt x="42" y="45"/>
                    <a:pt x="38" y="43"/>
                  </a:cubicBezTo>
                  <a:cubicBezTo>
                    <a:pt x="40" y="45"/>
                    <a:pt x="41" y="46"/>
                    <a:pt x="44" y="48"/>
                  </a:cubicBezTo>
                  <a:cubicBezTo>
                    <a:pt x="45" y="49"/>
                    <a:pt x="47" y="50"/>
                    <a:pt x="49" y="51"/>
                  </a:cubicBezTo>
                  <a:cubicBezTo>
                    <a:pt x="51" y="52"/>
                    <a:pt x="52" y="53"/>
                    <a:pt x="54" y="55"/>
                  </a:cubicBezTo>
                  <a:cubicBezTo>
                    <a:pt x="55" y="56"/>
                    <a:pt x="57" y="57"/>
                    <a:pt x="59" y="58"/>
                  </a:cubicBezTo>
                  <a:cubicBezTo>
                    <a:pt x="57" y="57"/>
                    <a:pt x="55" y="56"/>
                    <a:pt x="53" y="55"/>
                  </a:cubicBezTo>
                  <a:cubicBezTo>
                    <a:pt x="51" y="54"/>
                    <a:pt x="48" y="52"/>
                    <a:pt x="46" y="52"/>
                  </a:cubicBezTo>
                  <a:cubicBezTo>
                    <a:pt x="47" y="53"/>
                    <a:pt x="49" y="55"/>
                    <a:pt x="51" y="56"/>
                  </a:cubicBezTo>
                  <a:cubicBezTo>
                    <a:pt x="52" y="57"/>
                    <a:pt x="54" y="58"/>
                    <a:pt x="56" y="60"/>
                  </a:cubicBezTo>
                  <a:cubicBezTo>
                    <a:pt x="54" y="59"/>
                    <a:pt x="52" y="57"/>
                    <a:pt x="50" y="56"/>
                  </a:cubicBezTo>
                  <a:cubicBezTo>
                    <a:pt x="48" y="55"/>
                    <a:pt x="46" y="55"/>
                    <a:pt x="44" y="54"/>
                  </a:cubicBezTo>
                  <a:lnTo>
                    <a:pt x="42" y="52"/>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 name="Freeform 2658">
              <a:extLst>
                <a:ext uri="{FF2B5EF4-FFF2-40B4-BE49-F238E27FC236}">
                  <a16:creationId xmlns:a16="http://schemas.microsoft.com/office/drawing/2014/main" id="{646653D2-DD0E-4D2A-8237-04B2166A4084}"/>
                </a:ext>
              </a:extLst>
            </p:cNvPr>
            <p:cNvSpPr/>
            <p:nvPr/>
          </p:nvSpPr>
          <p:spPr bwMode="auto">
            <a:xfrm>
              <a:off x="6078538" y="3276600"/>
              <a:ext cx="127000" cy="119063"/>
            </a:xfrm>
            <a:custGeom>
              <a:gdLst>
                <a:gd name="T0" fmla="*/ 2 w 30"/>
                <a:gd name="T1" fmla="*/ 3 h 28"/>
                <a:gd name="T2" fmla="*/ 5 w 30"/>
                <a:gd name="T3" fmla="*/ 6 h 28"/>
                <a:gd name="T4" fmla="*/ 9 w 30"/>
                <a:gd name="T5" fmla="*/ 10 h 28"/>
                <a:gd name="T6" fmla="*/ 15 w 30"/>
                <a:gd name="T7" fmla="*/ 16 h 28"/>
                <a:gd name="T8" fmla="*/ 21 w 30"/>
                <a:gd name="T9" fmla="*/ 22 h 28"/>
                <a:gd name="T10" fmla="*/ 30 w 30"/>
                <a:gd name="T11" fmla="*/ 28 h 28"/>
                <a:gd name="T12" fmla="*/ 26 w 30"/>
                <a:gd name="T13" fmla="*/ 24 h 28"/>
                <a:gd name="T14" fmla="*/ 22 w 30"/>
                <a:gd name="T15" fmla="*/ 21 h 28"/>
                <a:gd name="T16" fmla="*/ 14 w 30"/>
                <a:gd name="T17" fmla="*/ 14 h 28"/>
                <a:gd name="T18" fmla="*/ 0 w 30"/>
                <a:gd name="T19" fmla="*/ 0 h 28"/>
                <a:gd name="T20" fmla="*/ 2 w 30"/>
                <a:gd name="T2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2" y="3"/>
                  </a:moveTo>
                  <a:cubicBezTo>
                    <a:pt x="4" y="4"/>
                    <a:pt x="4" y="5"/>
                    <a:pt x="5" y="6"/>
                  </a:cubicBezTo>
                  <a:cubicBezTo>
                    <a:pt x="6" y="8"/>
                    <a:pt x="7" y="9"/>
                    <a:pt x="9" y="10"/>
                  </a:cubicBezTo>
                  <a:cubicBezTo>
                    <a:pt x="11" y="12"/>
                    <a:pt x="13" y="14"/>
                    <a:pt x="15" y="16"/>
                  </a:cubicBezTo>
                  <a:cubicBezTo>
                    <a:pt x="17" y="18"/>
                    <a:pt x="19" y="20"/>
                    <a:pt x="21" y="22"/>
                  </a:cubicBezTo>
                  <a:cubicBezTo>
                    <a:pt x="24" y="24"/>
                    <a:pt x="28" y="25"/>
                    <a:pt x="30" y="28"/>
                  </a:cubicBezTo>
                  <a:cubicBezTo>
                    <a:pt x="29" y="27"/>
                    <a:pt x="28" y="25"/>
                    <a:pt x="26" y="24"/>
                  </a:cubicBezTo>
                  <a:cubicBezTo>
                    <a:pt x="25" y="23"/>
                    <a:pt x="24" y="22"/>
                    <a:pt x="22" y="21"/>
                  </a:cubicBezTo>
                  <a:cubicBezTo>
                    <a:pt x="19" y="19"/>
                    <a:pt x="17" y="16"/>
                    <a:pt x="14" y="14"/>
                  </a:cubicBezTo>
                  <a:cubicBezTo>
                    <a:pt x="9" y="9"/>
                    <a:pt x="4" y="5"/>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 name="Freeform 2659">
              <a:extLst>
                <a:ext uri="{FF2B5EF4-FFF2-40B4-BE49-F238E27FC236}">
                  <a16:creationId xmlns:a16="http://schemas.microsoft.com/office/drawing/2014/main" id="{EE8C5133-EC52-4C00-84CC-B04EFE96BB5C}"/>
                </a:ext>
              </a:extLst>
            </p:cNvPr>
            <p:cNvSpPr/>
            <p:nvPr/>
          </p:nvSpPr>
          <p:spPr bwMode="auto">
            <a:xfrm>
              <a:off x="6099175" y="3263900"/>
              <a:ext cx="157163" cy="157163"/>
            </a:xfrm>
            <a:custGeom>
              <a:gdLst>
                <a:gd name="T0" fmla="*/ 0 w 37"/>
                <a:gd name="T1" fmla="*/ 0 h 37"/>
                <a:gd name="T2" fmla="*/ 3 w 37"/>
                <a:gd name="T3" fmla="*/ 4 h 37"/>
                <a:gd name="T4" fmla="*/ 7 w 37"/>
                <a:gd name="T5" fmla="*/ 8 h 37"/>
                <a:gd name="T6" fmla="*/ 16 w 37"/>
                <a:gd name="T7" fmla="*/ 18 h 37"/>
                <a:gd name="T8" fmla="*/ 21 w 37"/>
                <a:gd name="T9" fmla="*/ 23 h 37"/>
                <a:gd name="T10" fmla="*/ 26 w 37"/>
                <a:gd name="T11" fmla="*/ 26 h 37"/>
                <a:gd name="T12" fmla="*/ 30 w 37"/>
                <a:gd name="T13" fmla="*/ 31 h 37"/>
                <a:gd name="T14" fmla="*/ 37 w 37"/>
                <a:gd name="T15" fmla="*/ 37 h 37"/>
                <a:gd name="T16" fmla="*/ 28 w 37"/>
                <a:gd name="T17" fmla="*/ 28 h 37"/>
                <a:gd name="T18" fmla="*/ 21 w 37"/>
                <a:gd name="T19" fmla="*/ 20 h 37"/>
                <a:gd name="T20" fmla="*/ 13 w 37"/>
                <a:gd name="T21" fmla="*/ 13 h 37"/>
                <a:gd name="T22" fmla="*/ 8 w 37"/>
                <a:gd name="T23" fmla="*/ 8 h 37"/>
                <a:gd name="T24" fmla="*/ 4 w 37"/>
                <a:gd name="T25" fmla="*/ 4 h 37"/>
                <a:gd name="T26" fmla="*/ 0 w 37"/>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7">
                  <a:moveTo>
                    <a:pt x="0" y="0"/>
                  </a:moveTo>
                  <a:cubicBezTo>
                    <a:pt x="1" y="1"/>
                    <a:pt x="2" y="2"/>
                    <a:pt x="3" y="4"/>
                  </a:cubicBezTo>
                  <a:cubicBezTo>
                    <a:pt x="4" y="5"/>
                    <a:pt x="6" y="7"/>
                    <a:pt x="7" y="8"/>
                  </a:cubicBezTo>
                  <a:cubicBezTo>
                    <a:pt x="10" y="12"/>
                    <a:pt x="13" y="15"/>
                    <a:pt x="16" y="18"/>
                  </a:cubicBezTo>
                  <a:cubicBezTo>
                    <a:pt x="18" y="20"/>
                    <a:pt x="20" y="21"/>
                    <a:pt x="21" y="23"/>
                  </a:cubicBezTo>
                  <a:cubicBezTo>
                    <a:pt x="23" y="24"/>
                    <a:pt x="24" y="25"/>
                    <a:pt x="26" y="26"/>
                  </a:cubicBezTo>
                  <a:cubicBezTo>
                    <a:pt x="27" y="28"/>
                    <a:pt x="28" y="30"/>
                    <a:pt x="30" y="31"/>
                  </a:cubicBezTo>
                  <a:cubicBezTo>
                    <a:pt x="33" y="32"/>
                    <a:pt x="35" y="35"/>
                    <a:pt x="37" y="37"/>
                  </a:cubicBezTo>
                  <a:cubicBezTo>
                    <a:pt x="35" y="33"/>
                    <a:pt x="31" y="31"/>
                    <a:pt x="28" y="28"/>
                  </a:cubicBezTo>
                  <a:cubicBezTo>
                    <a:pt x="25" y="26"/>
                    <a:pt x="24" y="23"/>
                    <a:pt x="21" y="20"/>
                  </a:cubicBezTo>
                  <a:cubicBezTo>
                    <a:pt x="19" y="17"/>
                    <a:pt x="15" y="15"/>
                    <a:pt x="13" y="13"/>
                  </a:cubicBezTo>
                  <a:cubicBezTo>
                    <a:pt x="11" y="11"/>
                    <a:pt x="10" y="9"/>
                    <a:pt x="8" y="8"/>
                  </a:cubicBezTo>
                  <a:cubicBezTo>
                    <a:pt x="6" y="7"/>
                    <a:pt x="5" y="6"/>
                    <a:pt x="4"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 name="Freeform 2660">
              <a:extLst>
                <a:ext uri="{FF2B5EF4-FFF2-40B4-BE49-F238E27FC236}">
                  <a16:creationId xmlns:a16="http://schemas.microsoft.com/office/drawing/2014/main" id="{2787FAC6-D199-4C18-AFC9-32B2794B7835}"/>
                </a:ext>
              </a:extLst>
            </p:cNvPr>
            <p:cNvSpPr/>
            <p:nvPr/>
          </p:nvSpPr>
          <p:spPr bwMode="auto">
            <a:xfrm>
              <a:off x="6146800" y="3297238"/>
              <a:ext cx="131763" cy="98425"/>
            </a:xfrm>
            <a:custGeom>
              <a:gdLst>
                <a:gd name="T0" fmla="*/ 5 w 31"/>
                <a:gd name="T1" fmla="*/ 3 h 23"/>
                <a:gd name="T2" fmla="*/ 12 w 31"/>
                <a:gd name="T3" fmla="*/ 9 h 23"/>
                <a:gd name="T4" fmla="*/ 18 w 31"/>
                <a:gd name="T5" fmla="*/ 14 h 23"/>
                <a:gd name="T6" fmla="*/ 24 w 31"/>
                <a:gd name="T7" fmla="*/ 17 h 23"/>
                <a:gd name="T8" fmla="*/ 31 w 31"/>
                <a:gd name="T9" fmla="*/ 23 h 23"/>
                <a:gd name="T10" fmla="*/ 17 w 31"/>
                <a:gd name="T11" fmla="*/ 11 h 23"/>
                <a:gd name="T12" fmla="*/ 13 w 31"/>
                <a:gd name="T13" fmla="*/ 8 h 23"/>
                <a:gd name="T14" fmla="*/ 9 w 31"/>
                <a:gd name="T15" fmla="*/ 5 h 23"/>
                <a:gd name="T16" fmla="*/ 0 w 31"/>
                <a:gd name="T17" fmla="*/ 0 h 23"/>
                <a:gd name="T18" fmla="*/ 5 w 31"/>
                <a:gd name="T19" fmla="*/ 3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5" y="3"/>
                  </a:moveTo>
                  <a:cubicBezTo>
                    <a:pt x="8" y="5"/>
                    <a:pt x="10" y="7"/>
                    <a:pt x="12" y="9"/>
                  </a:cubicBezTo>
                  <a:cubicBezTo>
                    <a:pt x="14" y="11"/>
                    <a:pt x="16" y="12"/>
                    <a:pt x="18" y="14"/>
                  </a:cubicBezTo>
                  <a:cubicBezTo>
                    <a:pt x="19" y="15"/>
                    <a:pt x="22" y="15"/>
                    <a:pt x="24" y="17"/>
                  </a:cubicBezTo>
                  <a:cubicBezTo>
                    <a:pt x="26" y="19"/>
                    <a:pt x="28" y="22"/>
                    <a:pt x="31" y="23"/>
                  </a:cubicBezTo>
                  <a:cubicBezTo>
                    <a:pt x="27" y="18"/>
                    <a:pt x="22" y="14"/>
                    <a:pt x="17" y="11"/>
                  </a:cubicBezTo>
                  <a:cubicBezTo>
                    <a:pt x="15" y="10"/>
                    <a:pt x="14" y="8"/>
                    <a:pt x="13" y="8"/>
                  </a:cubicBezTo>
                  <a:cubicBezTo>
                    <a:pt x="12" y="7"/>
                    <a:pt x="10" y="6"/>
                    <a:pt x="9" y="5"/>
                  </a:cubicBezTo>
                  <a:cubicBezTo>
                    <a:pt x="6" y="4"/>
                    <a:pt x="3" y="2"/>
                    <a:pt x="0" y="0"/>
                  </a:cubicBezTo>
                  <a:lnTo>
                    <a:pt x="5"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 name="Freeform 2661">
              <a:extLst>
                <a:ext uri="{FF2B5EF4-FFF2-40B4-BE49-F238E27FC236}">
                  <a16:creationId xmlns:a16="http://schemas.microsoft.com/office/drawing/2014/main" id="{EC9B03D9-8FF9-4AFF-8AC7-3BFADA0C4318}"/>
                </a:ext>
              </a:extLst>
            </p:cNvPr>
            <p:cNvSpPr/>
            <p:nvPr/>
          </p:nvSpPr>
          <p:spPr bwMode="auto">
            <a:xfrm>
              <a:off x="6149975" y="3251200"/>
              <a:ext cx="149225" cy="127000"/>
            </a:xfrm>
            <a:custGeom>
              <a:gdLst>
                <a:gd name="T0" fmla="*/ 0 w 35"/>
                <a:gd name="T1" fmla="*/ 0 h 30"/>
                <a:gd name="T2" fmla="*/ 16 w 35"/>
                <a:gd name="T3" fmla="*/ 15 h 30"/>
                <a:gd name="T4" fmla="*/ 26 w 35"/>
                <a:gd name="T5" fmla="*/ 23 h 30"/>
                <a:gd name="T6" fmla="*/ 35 w 35"/>
                <a:gd name="T7" fmla="*/ 30 h 30"/>
                <a:gd name="T8" fmla="*/ 29 w 35"/>
                <a:gd name="T9" fmla="*/ 25 h 30"/>
                <a:gd name="T10" fmla="*/ 21 w 35"/>
                <a:gd name="T11" fmla="*/ 17 h 30"/>
                <a:gd name="T12" fmla="*/ 12 w 35"/>
                <a:gd name="T13" fmla="*/ 10 h 30"/>
                <a:gd name="T14" fmla="*/ 9 w 35"/>
                <a:gd name="T15" fmla="*/ 7 h 30"/>
                <a:gd name="T16" fmla="*/ 5 w 35"/>
                <a:gd name="T17" fmla="*/ 4 h 30"/>
                <a:gd name="T18" fmla="*/ 0 w 35"/>
                <a:gd name="T19"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0" y="0"/>
                  </a:moveTo>
                  <a:cubicBezTo>
                    <a:pt x="5" y="6"/>
                    <a:pt x="11" y="10"/>
                    <a:pt x="16" y="15"/>
                  </a:cubicBezTo>
                  <a:cubicBezTo>
                    <a:pt x="20" y="18"/>
                    <a:pt x="23" y="21"/>
                    <a:pt x="26" y="23"/>
                  </a:cubicBezTo>
                  <a:cubicBezTo>
                    <a:pt x="29" y="26"/>
                    <a:pt x="33" y="28"/>
                    <a:pt x="35" y="30"/>
                  </a:cubicBezTo>
                  <a:cubicBezTo>
                    <a:pt x="33" y="28"/>
                    <a:pt x="31" y="26"/>
                    <a:pt x="29" y="25"/>
                  </a:cubicBezTo>
                  <a:cubicBezTo>
                    <a:pt x="26" y="22"/>
                    <a:pt x="24" y="19"/>
                    <a:pt x="21" y="17"/>
                  </a:cubicBezTo>
                  <a:cubicBezTo>
                    <a:pt x="18" y="14"/>
                    <a:pt x="15" y="12"/>
                    <a:pt x="12" y="10"/>
                  </a:cubicBezTo>
                  <a:cubicBezTo>
                    <a:pt x="11" y="9"/>
                    <a:pt x="10" y="8"/>
                    <a:pt x="9" y="7"/>
                  </a:cubicBezTo>
                  <a:cubicBezTo>
                    <a:pt x="8" y="6"/>
                    <a:pt x="6" y="5"/>
                    <a:pt x="5"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 name="Freeform 2662">
              <a:extLst>
                <a:ext uri="{FF2B5EF4-FFF2-40B4-BE49-F238E27FC236}">
                  <a16:creationId xmlns:a16="http://schemas.microsoft.com/office/drawing/2014/main" id="{9359D299-B922-4FB4-A2FA-40ADDFB1874A}"/>
                </a:ext>
              </a:extLst>
            </p:cNvPr>
            <p:cNvSpPr/>
            <p:nvPr/>
          </p:nvSpPr>
          <p:spPr bwMode="auto">
            <a:xfrm>
              <a:off x="6184900" y="3243263"/>
              <a:ext cx="131763" cy="114300"/>
            </a:xfrm>
            <a:custGeom>
              <a:gdLst>
                <a:gd name="T0" fmla="*/ 2 w 31"/>
                <a:gd name="T1" fmla="*/ 3 h 27"/>
                <a:gd name="T2" fmla="*/ 10 w 31"/>
                <a:gd name="T3" fmla="*/ 11 h 27"/>
                <a:gd name="T4" fmla="*/ 17 w 31"/>
                <a:gd name="T5" fmla="*/ 17 h 27"/>
                <a:gd name="T6" fmla="*/ 25 w 31"/>
                <a:gd name="T7" fmla="*/ 23 h 27"/>
                <a:gd name="T8" fmla="*/ 31 w 31"/>
                <a:gd name="T9" fmla="*/ 27 h 27"/>
                <a:gd name="T10" fmla="*/ 23 w 31"/>
                <a:gd name="T11" fmla="*/ 21 h 27"/>
                <a:gd name="T12" fmla="*/ 16 w 31"/>
                <a:gd name="T13" fmla="*/ 15 h 27"/>
                <a:gd name="T14" fmla="*/ 8 w 31"/>
                <a:gd name="T15" fmla="*/ 7 h 27"/>
                <a:gd name="T16" fmla="*/ 3 w 31"/>
                <a:gd name="T17" fmla="*/ 3 h 27"/>
                <a:gd name="T18" fmla="*/ 0 w 31"/>
                <a:gd name="T19" fmla="*/ 0 h 27"/>
                <a:gd name="T20" fmla="*/ 2 w 31"/>
                <a:gd name="T21" fmla="*/ 3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 y="3"/>
                  </a:moveTo>
                  <a:cubicBezTo>
                    <a:pt x="5" y="6"/>
                    <a:pt x="7" y="8"/>
                    <a:pt x="10" y="11"/>
                  </a:cubicBezTo>
                  <a:cubicBezTo>
                    <a:pt x="12" y="13"/>
                    <a:pt x="14" y="15"/>
                    <a:pt x="17" y="17"/>
                  </a:cubicBezTo>
                  <a:cubicBezTo>
                    <a:pt x="20" y="19"/>
                    <a:pt x="22" y="21"/>
                    <a:pt x="25" y="23"/>
                  </a:cubicBezTo>
                  <a:cubicBezTo>
                    <a:pt x="27" y="24"/>
                    <a:pt x="29" y="26"/>
                    <a:pt x="31" y="27"/>
                  </a:cubicBezTo>
                  <a:cubicBezTo>
                    <a:pt x="29" y="25"/>
                    <a:pt x="26" y="23"/>
                    <a:pt x="23" y="21"/>
                  </a:cubicBezTo>
                  <a:cubicBezTo>
                    <a:pt x="21" y="19"/>
                    <a:pt x="19" y="17"/>
                    <a:pt x="16" y="15"/>
                  </a:cubicBezTo>
                  <a:cubicBezTo>
                    <a:pt x="13" y="12"/>
                    <a:pt x="10" y="9"/>
                    <a:pt x="8" y="7"/>
                  </a:cubicBezTo>
                  <a:cubicBezTo>
                    <a:pt x="6" y="5"/>
                    <a:pt x="5" y="4"/>
                    <a:pt x="3" y="3"/>
                  </a:cubicBezTo>
                  <a:cubicBezTo>
                    <a:pt x="2" y="2"/>
                    <a:pt x="0" y="1"/>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3" name="Freeform 2663">
              <a:extLst>
                <a:ext uri="{FF2B5EF4-FFF2-40B4-BE49-F238E27FC236}">
                  <a16:creationId xmlns:a16="http://schemas.microsoft.com/office/drawing/2014/main" id="{AA330642-7645-427F-8263-74A178CEA5EF}"/>
                </a:ext>
              </a:extLst>
            </p:cNvPr>
            <p:cNvSpPr/>
            <p:nvPr/>
          </p:nvSpPr>
          <p:spPr bwMode="auto">
            <a:xfrm>
              <a:off x="6223000" y="3255963"/>
              <a:ext cx="88900" cy="93663"/>
            </a:xfrm>
            <a:custGeom>
              <a:gdLst>
                <a:gd name="T0" fmla="*/ 0 w 21"/>
                <a:gd name="T1" fmla="*/ 0 h 22"/>
                <a:gd name="T2" fmla="*/ 6 w 21"/>
                <a:gd name="T3" fmla="*/ 6 h 22"/>
                <a:gd name="T4" fmla="*/ 11 w 21"/>
                <a:gd name="T5" fmla="*/ 12 h 22"/>
                <a:gd name="T6" fmla="*/ 16 w 21"/>
                <a:gd name="T7" fmla="*/ 17 h 22"/>
                <a:gd name="T8" fmla="*/ 19 w 21"/>
                <a:gd name="T9" fmla="*/ 20 h 22"/>
                <a:gd name="T10" fmla="*/ 21 w 21"/>
                <a:gd name="T11" fmla="*/ 22 h 22"/>
                <a:gd name="T12" fmla="*/ 12 w 21"/>
                <a:gd name="T13" fmla="*/ 13 h 22"/>
                <a:gd name="T14" fmla="*/ 9 w 21"/>
                <a:gd name="T15" fmla="*/ 8 h 22"/>
                <a:gd name="T16" fmla="*/ 5 w 21"/>
                <a:gd name="T17" fmla="*/ 3 h 22"/>
                <a:gd name="T18" fmla="*/ 0 w 21"/>
                <a:gd name="T19"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0"/>
                  </a:moveTo>
                  <a:cubicBezTo>
                    <a:pt x="2" y="2"/>
                    <a:pt x="4" y="4"/>
                    <a:pt x="6" y="6"/>
                  </a:cubicBezTo>
                  <a:cubicBezTo>
                    <a:pt x="8" y="8"/>
                    <a:pt x="9" y="10"/>
                    <a:pt x="11" y="12"/>
                  </a:cubicBezTo>
                  <a:cubicBezTo>
                    <a:pt x="12" y="14"/>
                    <a:pt x="14" y="15"/>
                    <a:pt x="16" y="17"/>
                  </a:cubicBezTo>
                  <a:cubicBezTo>
                    <a:pt x="17" y="18"/>
                    <a:pt x="18" y="19"/>
                    <a:pt x="19" y="20"/>
                  </a:cubicBezTo>
                  <a:cubicBezTo>
                    <a:pt x="19" y="21"/>
                    <a:pt x="21" y="22"/>
                    <a:pt x="21" y="22"/>
                  </a:cubicBezTo>
                  <a:cubicBezTo>
                    <a:pt x="18" y="19"/>
                    <a:pt x="14" y="17"/>
                    <a:pt x="12" y="13"/>
                  </a:cubicBezTo>
                  <a:cubicBezTo>
                    <a:pt x="11" y="11"/>
                    <a:pt x="10" y="9"/>
                    <a:pt x="9" y="8"/>
                  </a:cubicBezTo>
                  <a:cubicBezTo>
                    <a:pt x="8" y="6"/>
                    <a:pt x="6" y="5"/>
                    <a:pt x="5" y="3"/>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4" name="Freeform 2664">
              <a:extLst>
                <a:ext uri="{FF2B5EF4-FFF2-40B4-BE49-F238E27FC236}">
                  <a16:creationId xmlns:a16="http://schemas.microsoft.com/office/drawing/2014/main" id="{C3CC27CA-8D72-4D9A-A973-183E365747C4}"/>
                </a:ext>
              </a:extLst>
            </p:cNvPr>
            <p:cNvSpPr/>
            <p:nvPr/>
          </p:nvSpPr>
          <p:spPr bwMode="auto">
            <a:xfrm>
              <a:off x="6248400" y="3263900"/>
              <a:ext cx="144463" cy="127000"/>
            </a:xfrm>
            <a:custGeom>
              <a:gdLst>
                <a:gd name="T0" fmla="*/ 2 w 34"/>
                <a:gd name="T1" fmla="*/ 2 h 30"/>
                <a:gd name="T2" fmla="*/ 7 w 34"/>
                <a:gd name="T3" fmla="*/ 6 h 30"/>
                <a:gd name="T4" fmla="*/ 11 w 34"/>
                <a:gd name="T5" fmla="*/ 10 h 30"/>
                <a:gd name="T6" fmla="*/ 14 w 34"/>
                <a:gd name="T7" fmla="*/ 14 h 30"/>
                <a:gd name="T8" fmla="*/ 18 w 34"/>
                <a:gd name="T9" fmla="*/ 17 h 30"/>
                <a:gd name="T10" fmla="*/ 25 w 34"/>
                <a:gd name="T11" fmla="*/ 23 h 30"/>
                <a:gd name="T12" fmla="*/ 34 w 34"/>
                <a:gd name="T13" fmla="*/ 30 h 30"/>
                <a:gd name="T14" fmla="*/ 30 w 34"/>
                <a:gd name="T15" fmla="*/ 25 h 30"/>
                <a:gd name="T16" fmla="*/ 25 w 34"/>
                <a:gd name="T17" fmla="*/ 21 h 30"/>
                <a:gd name="T18" fmla="*/ 17 w 34"/>
                <a:gd name="T19" fmla="*/ 14 h 30"/>
                <a:gd name="T20" fmla="*/ 13 w 34"/>
                <a:gd name="T21" fmla="*/ 10 h 30"/>
                <a:gd name="T22" fmla="*/ 7 w 34"/>
                <a:gd name="T23" fmla="*/ 6 h 30"/>
                <a:gd name="T24" fmla="*/ 4 w 34"/>
                <a:gd name="T25" fmla="*/ 3 h 30"/>
                <a:gd name="T26" fmla="*/ 0 w 34"/>
                <a:gd name="T27" fmla="*/ 0 h 30"/>
                <a:gd name="T28" fmla="*/ 2 w 34"/>
                <a:gd name="T29" fmla="*/ 2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0">
                  <a:moveTo>
                    <a:pt x="2" y="2"/>
                  </a:moveTo>
                  <a:cubicBezTo>
                    <a:pt x="4" y="2"/>
                    <a:pt x="6" y="6"/>
                    <a:pt x="7" y="6"/>
                  </a:cubicBezTo>
                  <a:cubicBezTo>
                    <a:pt x="8" y="8"/>
                    <a:pt x="9" y="9"/>
                    <a:pt x="11" y="10"/>
                  </a:cubicBezTo>
                  <a:cubicBezTo>
                    <a:pt x="12" y="12"/>
                    <a:pt x="13" y="13"/>
                    <a:pt x="14" y="14"/>
                  </a:cubicBezTo>
                  <a:cubicBezTo>
                    <a:pt x="15" y="15"/>
                    <a:pt x="17" y="16"/>
                    <a:pt x="18" y="17"/>
                  </a:cubicBezTo>
                  <a:cubicBezTo>
                    <a:pt x="21" y="19"/>
                    <a:pt x="22" y="22"/>
                    <a:pt x="25" y="23"/>
                  </a:cubicBezTo>
                  <a:cubicBezTo>
                    <a:pt x="29" y="25"/>
                    <a:pt x="31" y="28"/>
                    <a:pt x="34" y="30"/>
                  </a:cubicBezTo>
                  <a:cubicBezTo>
                    <a:pt x="33" y="28"/>
                    <a:pt x="31" y="26"/>
                    <a:pt x="30" y="25"/>
                  </a:cubicBezTo>
                  <a:cubicBezTo>
                    <a:pt x="28" y="24"/>
                    <a:pt x="27" y="23"/>
                    <a:pt x="25" y="21"/>
                  </a:cubicBezTo>
                  <a:cubicBezTo>
                    <a:pt x="22" y="19"/>
                    <a:pt x="19" y="16"/>
                    <a:pt x="17" y="14"/>
                  </a:cubicBezTo>
                  <a:cubicBezTo>
                    <a:pt x="16" y="13"/>
                    <a:pt x="14" y="11"/>
                    <a:pt x="13" y="10"/>
                  </a:cubicBezTo>
                  <a:cubicBezTo>
                    <a:pt x="11" y="9"/>
                    <a:pt x="9" y="8"/>
                    <a:pt x="7" y="6"/>
                  </a:cubicBezTo>
                  <a:cubicBezTo>
                    <a:pt x="6" y="5"/>
                    <a:pt x="5" y="4"/>
                    <a:pt x="4" y="3"/>
                  </a:cubicBezTo>
                  <a:cubicBezTo>
                    <a:pt x="3" y="2"/>
                    <a:pt x="1" y="1"/>
                    <a:pt x="0" y="0"/>
                  </a:cubicBezTo>
                  <a:lnTo>
                    <a:pt x="2"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5" name="Freeform 2665">
              <a:extLst>
                <a:ext uri="{FF2B5EF4-FFF2-40B4-BE49-F238E27FC236}">
                  <a16:creationId xmlns:a16="http://schemas.microsoft.com/office/drawing/2014/main" id="{0EDBFFB4-11B0-454D-A3D1-71827B2511DD}"/>
                </a:ext>
              </a:extLst>
            </p:cNvPr>
            <p:cNvSpPr/>
            <p:nvPr/>
          </p:nvSpPr>
          <p:spPr bwMode="auto">
            <a:xfrm>
              <a:off x="6278563" y="3263900"/>
              <a:ext cx="168275" cy="149225"/>
            </a:xfrm>
            <a:custGeom>
              <a:gdLst>
                <a:gd name="T0" fmla="*/ 4 w 40"/>
                <a:gd name="T1" fmla="*/ 4 h 35"/>
                <a:gd name="T2" fmla="*/ 13 w 40"/>
                <a:gd name="T3" fmla="*/ 14 h 35"/>
                <a:gd name="T4" fmla="*/ 17 w 40"/>
                <a:gd name="T5" fmla="*/ 18 h 35"/>
                <a:gd name="T6" fmla="*/ 23 w 40"/>
                <a:gd name="T7" fmla="*/ 21 h 35"/>
                <a:gd name="T8" fmla="*/ 27 w 40"/>
                <a:gd name="T9" fmla="*/ 25 h 35"/>
                <a:gd name="T10" fmla="*/ 31 w 40"/>
                <a:gd name="T11" fmla="*/ 29 h 35"/>
                <a:gd name="T12" fmla="*/ 36 w 40"/>
                <a:gd name="T13" fmla="*/ 32 h 35"/>
                <a:gd name="T14" fmla="*/ 40 w 40"/>
                <a:gd name="T15" fmla="*/ 35 h 35"/>
                <a:gd name="T16" fmla="*/ 31 w 40"/>
                <a:gd name="T17" fmla="*/ 26 h 35"/>
                <a:gd name="T18" fmla="*/ 21 w 40"/>
                <a:gd name="T19" fmla="*/ 18 h 35"/>
                <a:gd name="T20" fmla="*/ 11 w 40"/>
                <a:gd name="T21" fmla="*/ 9 h 35"/>
                <a:gd name="T22" fmla="*/ 6 w 40"/>
                <a:gd name="T23" fmla="*/ 5 h 35"/>
                <a:gd name="T24" fmla="*/ 3 w 40"/>
                <a:gd name="T25" fmla="*/ 3 h 35"/>
                <a:gd name="T26" fmla="*/ 0 w 40"/>
                <a:gd name="T27" fmla="*/ 0 h 35"/>
                <a:gd name="T28" fmla="*/ 4 w 40"/>
                <a:gd name="T29" fmla="*/ 4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5">
                  <a:moveTo>
                    <a:pt x="4" y="4"/>
                  </a:moveTo>
                  <a:cubicBezTo>
                    <a:pt x="7" y="8"/>
                    <a:pt x="10" y="11"/>
                    <a:pt x="13" y="14"/>
                  </a:cubicBezTo>
                  <a:cubicBezTo>
                    <a:pt x="14" y="16"/>
                    <a:pt x="15" y="17"/>
                    <a:pt x="17" y="18"/>
                  </a:cubicBezTo>
                  <a:cubicBezTo>
                    <a:pt x="19" y="20"/>
                    <a:pt x="21" y="20"/>
                    <a:pt x="23" y="21"/>
                  </a:cubicBezTo>
                  <a:cubicBezTo>
                    <a:pt x="24" y="22"/>
                    <a:pt x="25" y="24"/>
                    <a:pt x="27" y="25"/>
                  </a:cubicBezTo>
                  <a:cubicBezTo>
                    <a:pt x="28" y="27"/>
                    <a:pt x="30" y="28"/>
                    <a:pt x="31" y="29"/>
                  </a:cubicBezTo>
                  <a:cubicBezTo>
                    <a:pt x="33" y="30"/>
                    <a:pt x="34" y="31"/>
                    <a:pt x="36" y="32"/>
                  </a:cubicBezTo>
                  <a:cubicBezTo>
                    <a:pt x="37" y="33"/>
                    <a:pt x="38" y="34"/>
                    <a:pt x="40" y="35"/>
                  </a:cubicBezTo>
                  <a:cubicBezTo>
                    <a:pt x="37" y="31"/>
                    <a:pt x="34" y="29"/>
                    <a:pt x="31" y="26"/>
                  </a:cubicBezTo>
                  <a:cubicBezTo>
                    <a:pt x="27" y="23"/>
                    <a:pt x="24" y="20"/>
                    <a:pt x="21" y="18"/>
                  </a:cubicBezTo>
                  <a:cubicBezTo>
                    <a:pt x="17" y="15"/>
                    <a:pt x="14" y="12"/>
                    <a:pt x="11" y="9"/>
                  </a:cubicBezTo>
                  <a:cubicBezTo>
                    <a:pt x="9" y="8"/>
                    <a:pt x="7" y="6"/>
                    <a:pt x="6" y="5"/>
                  </a:cubicBezTo>
                  <a:cubicBezTo>
                    <a:pt x="5" y="4"/>
                    <a:pt x="4" y="4"/>
                    <a:pt x="3" y="3"/>
                  </a:cubicBezTo>
                  <a:cubicBezTo>
                    <a:pt x="2" y="2"/>
                    <a:pt x="1" y="1"/>
                    <a:pt x="0" y="0"/>
                  </a:cubicBezTo>
                  <a:lnTo>
                    <a:pt x="4" y="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0" name="Picture 2666">
              <a:extLst>
                <a:ext uri="{FF2B5EF4-FFF2-40B4-BE49-F238E27FC236}">
                  <a16:creationId xmlns:a16="http://schemas.microsoft.com/office/drawing/2014/main" id="{35EC07EF-AD84-428D-84B3-81A9930981B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19838" y="3413125"/>
              <a:ext cx="406400"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Freeform 2667">
              <a:extLst>
                <a:ext uri="{FF2B5EF4-FFF2-40B4-BE49-F238E27FC236}">
                  <a16:creationId xmlns:a16="http://schemas.microsoft.com/office/drawing/2014/main" id="{90D85C07-4723-4B23-86F8-867A8BF8B30E}"/>
                </a:ext>
              </a:extLst>
            </p:cNvPr>
            <p:cNvSpPr/>
            <p:nvPr/>
          </p:nvSpPr>
          <p:spPr bwMode="auto">
            <a:xfrm>
              <a:off x="6469063" y="3446463"/>
              <a:ext cx="15875" cy="4763"/>
            </a:xfrm>
            <a:custGeom>
              <a:gdLst>
                <a:gd name="T0" fmla="*/ 4 w 4"/>
                <a:gd name="T1" fmla="*/ 0 h 1"/>
                <a:gd name="T2" fmla="*/ 0 w 4"/>
                <a:gd name="T3" fmla="*/ 1 h 1"/>
                <a:gd name="T4" fmla="*/ 0 w 4"/>
                <a:gd name="T5" fmla="*/ 1 h 1"/>
                <a:gd name="T6" fmla="*/ 4 w 4"/>
                <a:gd name="T7" fmla="*/ 0 h 1"/>
              </a:gd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1"/>
                    <a:pt x="3" y="0"/>
                    <a:pt x="4" y="0"/>
                  </a:cubicBezTo>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7" name="Freeform 2668">
              <a:extLst>
                <a:ext uri="{FF2B5EF4-FFF2-40B4-BE49-F238E27FC236}">
                  <a16:creationId xmlns:a16="http://schemas.microsoft.com/office/drawing/2014/main" id="{285F3688-5821-44D1-A2CA-21E3D4E11723}"/>
                </a:ext>
              </a:extLst>
            </p:cNvPr>
            <p:cNvSpPr>
              <a:spLocks noEditPoints="1"/>
            </p:cNvSpPr>
            <p:nvPr/>
          </p:nvSpPr>
          <p:spPr bwMode="auto">
            <a:xfrm>
              <a:off x="6527800" y="3455988"/>
              <a:ext cx="127000" cy="84138"/>
            </a:xfrm>
            <a:custGeom>
              <a:gdLst>
                <a:gd name="T0" fmla="*/ 0 w 30"/>
                <a:gd name="T1" fmla="*/ 0 h 20"/>
                <a:gd name="T2" fmla="*/ 0 w 30"/>
                <a:gd name="T3" fmla="*/ 0 h 20"/>
                <a:gd name="T4" fmla="*/ 30 w 30"/>
                <a:gd name="T5" fmla="*/ 20 h 20"/>
                <a:gd name="T6" fmla="*/ 0 w 30"/>
                <a:gd name="T7" fmla="*/ 0 h 20"/>
                <a:gd name="T8" fmla="*/ 0 w 30"/>
                <a:gd name="T9" fmla="*/ 0 h 20"/>
                <a:gd name="T10" fmla="*/ 0 w 30"/>
                <a:gd name="T11" fmla="*/ 0 h 20"/>
                <a:gd name="T12" fmla="*/ 0 w 30"/>
                <a:gd name="T13" fmla="*/ 0 h 20"/>
                <a:gd name="T14" fmla="*/ 0 w 30"/>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0" y="0"/>
                  </a:moveTo>
                  <a:cubicBezTo>
                    <a:pt x="0" y="0"/>
                    <a:pt x="0" y="0"/>
                    <a:pt x="0" y="0"/>
                  </a:cubicBezTo>
                  <a:cubicBezTo>
                    <a:pt x="0" y="0"/>
                    <a:pt x="17" y="8"/>
                    <a:pt x="30" y="20"/>
                  </a:cubicBezTo>
                  <a:cubicBezTo>
                    <a:pt x="23" y="13"/>
                    <a:pt x="13" y="5"/>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3" name="Picture 2669">
              <a:extLst>
                <a:ext uri="{FF2B5EF4-FFF2-40B4-BE49-F238E27FC236}">
                  <a16:creationId xmlns:a16="http://schemas.microsoft.com/office/drawing/2014/main" id="{126AD2B6-A603-4C55-8D8D-F11C51FDE0C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69050" y="3433763"/>
              <a:ext cx="3302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4" name="Picture 2670">
              <a:extLst>
                <a:ext uri="{FF2B5EF4-FFF2-40B4-BE49-F238E27FC236}">
                  <a16:creationId xmlns:a16="http://schemas.microsoft.com/office/drawing/2014/main" id="{64D80954-C4DC-4748-AEF6-5421FFF33A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33775"/>
              <a:ext cx="1651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5" name="Picture 2671">
              <a:extLst>
                <a:ext uri="{FF2B5EF4-FFF2-40B4-BE49-F238E27FC236}">
                  <a16:creationId xmlns:a16="http://schemas.microsoft.com/office/drawing/2014/main" id="{17702DD0-85FB-48E9-A36D-C3554A391CC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651625" y="3541713"/>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2672">
              <a:extLst>
                <a:ext uri="{FF2B5EF4-FFF2-40B4-BE49-F238E27FC236}">
                  <a16:creationId xmlns:a16="http://schemas.microsoft.com/office/drawing/2014/main" id="{229A358F-E45D-404F-82AB-C99BEB4836FF}"/>
                </a:ext>
              </a:extLst>
            </p:cNvPr>
            <p:cNvSpPr/>
            <p:nvPr/>
          </p:nvSpPr>
          <p:spPr bwMode="auto">
            <a:xfrm>
              <a:off x="6523038" y="3544888"/>
              <a:ext cx="204788" cy="215900"/>
            </a:xfrm>
            <a:custGeom>
              <a:gdLst>
                <a:gd name="T0" fmla="*/ 37 w 48"/>
                <a:gd name="T1" fmla="*/ 6 h 51"/>
                <a:gd name="T2" fmla="*/ 41 w 48"/>
                <a:gd name="T3" fmla="*/ 36 h 51"/>
                <a:gd name="T4" fmla="*/ 11 w 48"/>
                <a:gd name="T5" fmla="*/ 45 h 51"/>
                <a:gd name="T6" fmla="*/ 7 w 48"/>
                <a:gd name="T7" fmla="*/ 15 h 51"/>
                <a:gd name="T8" fmla="*/ 37 w 48"/>
                <a:gd name="T9" fmla="*/ 6 h 51"/>
              </a:gdLst>
              <a:cxnLst>
                <a:cxn ang="0">
                  <a:pos x="T0" y="T1"/>
                </a:cxn>
                <a:cxn ang="0">
                  <a:pos x="T2" y="T3"/>
                </a:cxn>
                <a:cxn ang="0">
                  <a:pos x="T4" y="T5"/>
                </a:cxn>
                <a:cxn ang="0">
                  <a:pos x="T6" y="T7"/>
                </a:cxn>
                <a:cxn ang="0">
                  <a:pos x="T8" y="T9"/>
                </a:cxn>
              </a:cxnLst>
              <a:rect l="0" t="0" r="r" b="b"/>
              <a:pathLst>
                <a:path w="48" h="51">
                  <a:moveTo>
                    <a:pt x="37" y="6"/>
                  </a:moveTo>
                  <a:cubicBezTo>
                    <a:pt x="47" y="11"/>
                    <a:pt x="48" y="25"/>
                    <a:pt x="41" y="36"/>
                  </a:cubicBezTo>
                  <a:cubicBezTo>
                    <a:pt x="34" y="47"/>
                    <a:pt x="20" y="51"/>
                    <a:pt x="11" y="45"/>
                  </a:cubicBezTo>
                  <a:cubicBezTo>
                    <a:pt x="2" y="40"/>
                    <a:pt x="0" y="26"/>
                    <a:pt x="7" y="15"/>
                  </a:cubicBezTo>
                  <a:cubicBezTo>
                    <a:pt x="15" y="4"/>
                    <a:pt x="28" y="0"/>
                    <a:pt x="37"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7" name="Picture 2673">
              <a:extLst>
                <a:ext uri="{FF2B5EF4-FFF2-40B4-BE49-F238E27FC236}">
                  <a16:creationId xmlns:a16="http://schemas.microsoft.com/office/drawing/2014/main" id="{A0F1D24B-9785-41D6-8A28-4F3580A45609}"/>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40125"/>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2674">
              <a:extLst>
                <a:ext uri="{FF2B5EF4-FFF2-40B4-BE49-F238E27FC236}">
                  <a16:creationId xmlns:a16="http://schemas.microsoft.com/office/drawing/2014/main" id="{F6E27389-91E8-4A8C-A8CB-8B1DBCD67E95}"/>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24625" y="3544888"/>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2675">
              <a:extLst>
                <a:ext uri="{FF2B5EF4-FFF2-40B4-BE49-F238E27FC236}">
                  <a16:creationId xmlns:a16="http://schemas.microsoft.com/office/drawing/2014/main" id="{7B156132-1320-4E2B-A36D-BC9A986E5A54}"/>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51613" y="3570288"/>
              <a:ext cx="228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2676">
              <a:extLst>
                <a:ext uri="{FF2B5EF4-FFF2-40B4-BE49-F238E27FC236}">
                  <a16:creationId xmlns:a16="http://schemas.microsoft.com/office/drawing/2014/main" id="{A68C0A1C-84A2-4E19-B146-3931869DD3FF}"/>
                </a:ext>
              </a:extLst>
            </p:cNvPr>
            <p:cNvSpPr/>
            <p:nvPr/>
          </p:nvSpPr>
          <p:spPr bwMode="auto">
            <a:xfrm>
              <a:off x="6583363" y="3595688"/>
              <a:ext cx="182563" cy="187325"/>
            </a:xfrm>
            <a:custGeom>
              <a:gdLst>
                <a:gd name="T0" fmla="*/ 35 w 43"/>
                <a:gd name="T1" fmla="*/ 6 h 44"/>
                <a:gd name="T2" fmla="*/ 36 w 43"/>
                <a:gd name="T3" fmla="*/ 33 h 44"/>
                <a:gd name="T4" fmla="*/ 9 w 43"/>
                <a:gd name="T5" fmla="*/ 38 h 44"/>
                <a:gd name="T6" fmla="*/ 7 w 43"/>
                <a:gd name="T7" fmla="*/ 11 h 44"/>
                <a:gd name="T8" fmla="*/ 35 w 43"/>
                <a:gd name="T9" fmla="*/ 6 h 44"/>
              </a:gdLst>
              <a:cxnLst>
                <a:cxn ang="0">
                  <a:pos x="T0" y="T1"/>
                </a:cxn>
                <a:cxn ang="0">
                  <a:pos x="T2" y="T3"/>
                </a:cxn>
                <a:cxn ang="0">
                  <a:pos x="T4" y="T5"/>
                </a:cxn>
                <a:cxn ang="0">
                  <a:pos x="T6" y="T7"/>
                </a:cxn>
                <a:cxn ang="0">
                  <a:pos x="T8" y="T9"/>
                </a:cxn>
              </a:cxnLst>
              <a:rect l="0" t="0" r="r" b="b"/>
              <a:pathLst>
                <a:path w="43" h="44">
                  <a:moveTo>
                    <a:pt x="35" y="6"/>
                  </a:moveTo>
                  <a:cubicBezTo>
                    <a:pt x="42" y="12"/>
                    <a:pt x="43" y="24"/>
                    <a:pt x="36" y="33"/>
                  </a:cubicBezTo>
                  <a:cubicBezTo>
                    <a:pt x="29" y="41"/>
                    <a:pt x="16" y="44"/>
                    <a:pt x="9" y="38"/>
                  </a:cubicBezTo>
                  <a:cubicBezTo>
                    <a:pt x="1" y="32"/>
                    <a:pt x="0" y="20"/>
                    <a:pt x="7" y="11"/>
                  </a:cubicBezTo>
                  <a:cubicBezTo>
                    <a:pt x="14" y="2"/>
                    <a:pt x="27" y="0"/>
                    <a:pt x="35"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1" name="Picture 2677">
              <a:extLst>
                <a:ext uri="{FF2B5EF4-FFF2-40B4-BE49-F238E27FC236}">
                  <a16:creationId xmlns:a16="http://schemas.microsoft.com/office/drawing/2014/main" id="{B2FAF8B0-C571-405F-8D45-BDFE46914215}"/>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72250" y="3581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2" name="Picture 2678">
              <a:extLst>
                <a:ext uri="{FF2B5EF4-FFF2-40B4-BE49-F238E27FC236}">
                  <a16:creationId xmlns:a16="http://schemas.microsoft.com/office/drawing/2014/main" id="{77233548-AFE6-4221-8D07-DE25430AD2E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983413" y="3838575"/>
              <a:ext cx="2682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3" name="Picture 2679">
              <a:extLst>
                <a:ext uri="{FF2B5EF4-FFF2-40B4-BE49-F238E27FC236}">
                  <a16:creationId xmlns:a16="http://schemas.microsoft.com/office/drawing/2014/main" id="{4DB407B5-2495-4F4D-BDF2-8E0C28D3FB1E}"/>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4" name="Picture 2680">
              <a:extLst>
                <a:ext uri="{FF2B5EF4-FFF2-40B4-BE49-F238E27FC236}">
                  <a16:creationId xmlns:a16="http://schemas.microsoft.com/office/drawing/2014/main" id="{A6785167-A426-4611-8352-890FC28E7316}"/>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5" name="Picture 2681">
              <a:extLst>
                <a:ext uri="{FF2B5EF4-FFF2-40B4-BE49-F238E27FC236}">
                  <a16:creationId xmlns:a16="http://schemas.microsoft.com/office/drawing/2014/main" id="{D7724E27-E5AF-4946-B262-C2466BFBA625}"/>
                </a:ext>
              </a:extLst>
            </p:cNvPr>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6" name="Picture 2682">
              <a:extLst>
                <a:ext uri="{FF2B5EF4-FFF2-40B4-BE49-F238E27FC236}">
                  <a16:creationId xmlns:a16="http://schemas.microsoft.com/office/drawing/2014/main" id="{EC6B0950-2D10-4A04-8D47-2D288C0E80CA}"/>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07238" y="3933825"/>
              <a:ext cx="2794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 name="Picture 2683">
              <a:extLst>
                <a:ext uri="{FF2B5EF4-FFF2-40B4-BE49-F238E27FC236}">
                  <a16:creationId xmlns:a16="http://schemas.microsoft.com/office/drawing/2014/main" id="{206F8DE6-2FC5-4A51-95E4-2D51B796BD96}"/>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23113" y="4057650"/>
              <a:ext cx="165100"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2684">
              <a:extLst>
                <a:ext uri="{FF2B5EF4-FFF2-40B4-BE49-F238E27FC236}">
                  <a16:creationId xmlns:a16="http://schemas.microsoft.com/office/drawing/2014/main" id="{EAF22742-182A-4B56-AEC5-DF5A628D670D}"/>
                </a:ext>
              </a:extLst>
            </p:cNvPr>
            <p:cNvSpPr/>
            <p:nvPr/>
          </p:nvSpPr>
          <p:spPr bwMode="auto">
            <a:xfrm>
              <a:off x="7273925" y="4183063"/>
              <a:ext cx="9525" cy="3175"/>
            </a:xfrm>
            <a:custGeom>
              <a:gdLst>
                <a:gd name="T0" fmla="*/ 0 w 2"/>
                <a:gd name="T1" fmla="*/ 0 h 1"/>
                <a:gd name="T2" fmla="*/ 2 w 2"/>
                <a:gd name="T3" fmla="*/ 1 h 1"/>
                <a:gd name="T4" fmla="*/ 2 w 2"/>
                <a:gd name="T5" fmla="*/ 1 h 1"/>
                <a:gd name="T6" fmla="*/ 2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1" y="1"/>
                    <a:pt x="2" y="1"/>
                    <a:pt x="2" y="1"/>
                  </a:cubicBezTo>
                  <a:cubicBezTo>
                    <a:pt x="2" y="1"/>
                    <a:pt x="2" y="1"/>
                    <a:pt x="2" y="1"/>
                  </a:cubicBezTo>
                  <a:cubicBezTo>
                    <a:pt x="2" y="1"/>
                    <a:pt x="2" y="0"/>
                    <a:pt x="2" y="0"/>
                  </a:cubicBezTo>
                  <a:cubicBezTo>
                    <a:pt x="1" y="0"/>
                    <a:pt x="1" y="0"/>
                    <a:pt x="0" y="0"/>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9" name="Picture 2685">
              <a:extLst>
                <a:ext uri="{FF2B5EF4-FFF2-40B4-BE49-F238E27FC236}">
                  <a16:creationId xmlns:a16="http://schemas.microsoft.com/office/drawing/2014/main" id="{836251DD-0557-4318-89DB-51E2EB789E23}"/>
                </a:ext>
              </a:extLst>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43763" y="4149725"/>
              <a:ext cx="508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0" name="Picture 2686">
              <a:extLst>
                <a:ext uri="{FF2B5EF4-FFF2-40B4-BE49-F238E27FC236}">
                  <a16:creationId xmlns:a16="http://schemas.microsoft.com/office/drawing/2014/main" id="{EECC7225-E8B1-450A-95CF-20DE369E7E94}"/>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43750" y="4059238"/>
              <a:ext cx="1666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1" name="Picture 2687">
              <a:extLst>
                <a:ext uri="{FF2B5EF4-FFF2-40B4-BE49-F238E27FC236}">
                  <a16:creationId xmlns:a16="http://schemas.microsoft.com/office/drawing/2014/main" id="{6DCF0B8B-BBC3-4604-9650-1604E14810DC}"/>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32650" y="4008438"/>
              <a:ext cx="165100"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2" name="Picture 2688">
              <a:extLst>
                <a:ext uri="{FF2B5EF4-FFF2-40B4-BE49-F238E27FC236}">
                  <a16:creationId xmlns:a16="http://schemas.microsoft.com/office/drawing/2014/main" id="{3BF10ED4-EA3A-4CFC-B384-2F619491DB3B}"/>
                </a:ext>
              </a:extLst>
            </p:cNvPr>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37013"/>
              <a:ext cx="2555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3" name="Picture 2689">
              <a:extLst>
                <a:ext uri="{FF2B5EF4-FFF2-40B4-BE49-F238E27FC236}">
                  <a16:creationId xmlns:a16="http://schemas.microsoft.com/office/drawing/2014/main" id="{2295BB66-B292-437F-B7CB-8E2C28DA02B0}"/>
                </a:ext>
              </a:extLst>
            </p:cNvPr>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56063"/>
              <a:ext cx="177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4" name="Picture 2690">
              <a:extLst>
                <a:ext uri="{FF2B5EF4-FFF2-40B4-BE49-F238E27FC236}">
                  <a16:creationId xmlns:a16="http://schemas.microsoft.com/office/drawing/2014/main" id="{9AF13ABE-F557-4141-B26E-251A65E71AB6}"/>
                </a:ext>
              </a:extLst>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8050" y="4086225"/>
              <a:ext cx="1778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5" name="Picture 2691">
              <a:extLst>
                <a:ext uri="{FF2B5EF4-FFF2-40B4-BE49-F238E27FC236}">
                  <a16:creationId xmlns:a16="http://schemas.microsoft.com/office/drawing/2014/main" id="{4C4615B7-D173-4441-A5D6-38818E6093E1}"/>
                </a:ext>
              </a:extLst>
            </p:cNvPr>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9488" y="4049713"/>
              <a:ext cx="1016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6" name="Picture 2692">
              <a:extLst>
                <a:ext uri="{FF2B5EF4-FFF2-40B4-BE49-F238E27FC236}">
                  <a16:creationId xmlns:a16="http://schemas.microsoft.com/office/drawing/2014/main" id="{1E4D6669-1700-422E-BC34-BA8BCB7C6C37}"/>
                </a:ext>
              </a:extLst>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6638" y="4110038"/>
              <a:ext cx="13970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 name="Picture 2693">
              <a:extLst>
                <a:ext uri="{FF2B5EF4-FFF2-40B4-BE49-F238E27FC236}">
                  <a16:creationId xmlns:a16="http://schemas.microsoft.com/office/drawing/2014/main" id="{B9EF2CE1-852E-4AA6-940E-9D72A59763DA}"/>
                </a:ext>
              </a:extLst>
            </p:cNvPr>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8225" y="4111625"/>
              <a:ext cx="1412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 name="Picture 2694">
              <a:extLst>
                <a:ext uri="{FF2B5EF4-FFF2-40B4-BE49-F238E27FC236}">
                  <a16:creationId xmlns:a16="http://schemas.microsoft.com/office/drawing/2014/main" id="{145A2C8E-D416-4205-8655-6FFA3FEB0F80}"/>
                </a:ext>
              </a:extLst>
            </p:cNvPr>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96163" y="4122738"/>
              <a:ext cx="2667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9" name="Picture 2695">
              <a:extLst>
                <a:ext uri="{FF2B5EF4-FFF2-40B4-BE49-F238E27FC236}">
                  <a16:creationId xmlns:a16="http://schemas.microsoft.com/office/drawing/2014/main" id="{32CACD0C-8521-462B-BBA6-D44D3A545517}"/>
                </a:ext>
              </a:extLst>
            </p:cNvPr>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10475" y="4267200"/>
              <a:ext cx="2540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0" name="Picture 2696">
              <a:extLst>
                <a:ext uri="{FF2B5EF4-FFF2-40B4-BE49-F238E27FC236}">
                  <a16:creationId xmlns:a16="http://schemas.microsoft.com/office/drawing/2014/main" id="{72D64D65-E070-4B40-9244-A555F2CAF853}"/>
                </a:ext>
              </a:extLst>
            </p:cNvPr>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45400" y="4297363"/>
              <a:ext cx="230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1" name="Picture 2697">
              <a:extLst>
                <a:ext uri="{FF2B5EF4-FFF2-40B4-BE49-F238E27FC236}">
                  <a16:creationId xmlns:a16="http://schemas.microsoft.com/office/drawing/2014/main" id="{5C0F4C26-0CB7-4878-B781-E0B70E969773}"/>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54925" y="4295775"/>
              <a:ext cx="76200"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2698">
              <a:extLst>
                <a:ext uri="{FF2B5EF4-FFF2-40B4-BE49-F238E27FC236}">
                  <a16:creationId xmlns:a16="http://schemas.microsoft.com/office/drawing/2014/main" id="{82A1AC21-7E13-45F6-A575-2D4561759F28}"/>
                </a:ext>
              </a:extLst>
            </p:cNvPr>
            <p:cNvSpPr/>
            <p:nvPr/>
          </p:nvSpPr>
          <p:spPr bwMode="auto">
            <a:xfrm>
              <a:off x="7677150" y="4216400"/>
              <a:ext cx="550863" cy="250825"/>
            </a:xfrm>
            <a:custGeom>
              <a:gdLst>
                <a:gd name="T0" fmla="*/ 4 w 130"/>
                <a:gd name="T1" fmla="*/ 26 h 59"/>
                <a:gd name="T2" fmla="*/ 7 w 130"/>
                <a:gd name="T3" fmla="*/ 25 h 59"/>
                <a:gd name="T4" fmla="*/ 78 w 130"/>
                <a:gd name="T5" fmla="*/ 8 h 59"/>
                <a:gd name="T6" fmla="*/ 84 w 130"/>
                <a:gd name="T7" fmla="*/ 8 h 59"/>
                <a:gd name="T8" fmla="*/ 88 w 130"/>
                <a:gd name="T9" fmla="*/ 10 h 59"/>
                <a:gd name="T10" fmla="*/ 92 w 130"/>
                <a:gd name="T11" fmla="*/ 8 h 59"/>
                <a:gd name="T12" fmla="*/ 123 w 130"/>
                <a:gd name="T13" fmla="*/ 32 h 59"/>
                <a:gd name="T14" fmla="*/ 112 w 130"/>
                <a:gd name="T15" fmla="*/ 42 h 59"/>
                <a:gd name="T16" fmla="*/ 84 w 130"/>
                <a:gd name="T17" fmla="*/ 45 h 59"/>
                <a:gd name="T18" fmla="*/ 44 w 130"/>
                <a:gd name="T19" fmla="*/ 53 h 59"/>
                <a:gd name="T20" fmla="*/ 38 w 130"/>
                <a:gd name="T21" fmla="*/ 53 h 59"/>
                <a:gd name="T22" fmla="*/ 36 w 130"/>
                <a:gd name="T23" fmla="*/ 56 h 59"/>
                <a:gd name="T24" fmla="*/ 48 w 130"/>
                <a:gd name="T25" fmla="*/ 55 h 59"/>
                <a:gd name="T26" fmla="*/ 94 w 130"/>
                <a:gd name="T27" fmla="*/ 46 h 59"/>
                <a:gd name="T28" fmla="*/ 119 w 130"/>
                <a:gd name="T29" fmla="*/ 41 h 59"/>
                <a:gd name="T30" fmla="*/ 123 w 130"/>
                <a:gd name="T31" fmla="*/ 26 h 59"/>
                <a:gd name="T32" fmla="*/ 91 w 130"/>
                <a:gd name="T33" fmla="*/ 5 h 59"/>
                <a:gd name="T34" fmla="*/ 83 w 130"/>
                <a:gd name="T35" fmla="*/ 1 h 59"/>
                <a:gd name="T36" fmla="*/ 81 w 130"/>
                <a:gd name="T37" fmla="*/ 5 h 59"/>
                <a:gd name="T38" fmla="*/ 74 w 130"/>
                <a:gd name="T39" fmla="*/ 6 h 59"/>
                <a:gd name="T40" fmla="*/ 10 w 130"/>
                <a:gd name="T41" fmla="*/ 18 h 59"/>
                <a:gd name="T42" fmla="*/ 4 w 130"/>
                <a:gd name="T43" fmla="*/ 26 h 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9">
                  <a:moveTo>
                    <a:pt x="4" y="26"/>
                  </a:moveTo>
                  <a:cubicBezTo>
                    <a:pt x="4" y="26"/>
                    <a:pt x="6" y="27"/>
                    <a:pt x="7" y="25"/>
                  </a:cubicBezTo>
                  <a:cubicBezTo>
                    <a:pt x="7" y="25"/>
                    <a:pt x="27" y="7"/>
                    <a:pt x="78" y="8"/>
                  </a:cubicBezTo>
                  <a:cubicBezTo>
                    <a:pt x="78" y="8"/>
                    <a:pt x="83" y="9"/>
                    <a:pt x="84" y="8"/>
                  </a:cubicBezTo>
                  <a:cubicBezTo>
                    <a:pt x="84" y="8"/>
                    <a:pt x="85" y="9"/>
                    <a:pt x="88" y="10"/>
                  </a:cubicBezTo>
                  <a:cubicBezTo>
                    <a:pt x="88" y="10"/>
                    <a:pt x="92" y="10"/>
                    <a:pt x="92" y="8"/>
                  </a:cubicBezTo>
                  <a:cubicBezTo>
                    <a:pt x="92" y="8"/>
                    <a:pt x="127" y="25"/>
                    <a:pt x="123" y="32"/>
                  </a:cubicBezTo>
                  <a:cubicBezTo>
                    <a:pt x="123" y="32"/>
                    <a:pt x="122" y="40"/>
                    <a:pt x="112" y="42"/>
                  </a:cubicBezTo>
                  <a:cubicBezTo>
                    <a:pt x="112" y="42"/>
                    <a:pt x="91" y="45"/>
                    <a:pt x="84" y="45"/>
                  </a:cubicBezTo>
                  <a:cubicBezTo>
                    <a:pt x="84" y="45"/>
                    <a:pt x="56" y="48"/>
                    <a:pt x="44" y="53"/>
                  </a:cubicBezTo>
                  <a:cubicBezTo>
                    <a:pt x="44" y="53"/>
                    <a:pt x="41" y="54"/>
                    <a:pt x="38" y="53"/>
                  </a:cubicBezTo>
                  <a:cubicBezTo>
                    <a:pt x="36" y="56"/>
                    <a:pt x="36" y="56"/>
                    <a:pt x="36" y="56"/>
                  </a:cubicBezTo>
                  <a:cubicBezTo>
                    <a:pt x="36" y="56"/>
                    <a:pt x="39" y="59"/>
                    <a:pt x="48" y="55"/>
                  </a:cubicBezTo>
                  <a:cubicBezTo>
                    <a:pt x="48" y="55"/>
                    <a:pt x="74" y="46"/>
                    <a:pt x="94" y="46"/>
                  </a:cubicBezTo>
                  <a:cubicBezTo>
                    <a:pt x="94" y="46"/>
                    <a:pt x="111" y="46"/>
                    <a:pt x="119" y="41"/>
                  </a:cubicBezTo>
                  <a:cubicBezTo>
                    <a:pt x="119" y="41"/>
                    <a:pt x="130" y="34"/>
                    <a:pt x="123" y="26"/>
                  </a:cubicBezTo>
                  <a:cubicBezTo>
                    <a:pt x="123" y="26"/>
                    <a:pt x="110" y="11"/>
                    <a:pt x="91" y="5"/>
                  </a:cubicBezTo>
                  <a:cubicBezTo>
                    <a:pt x="91" y="5"/>
                    <a:pt x="86" y="0"/>
                    <a:pt x="83" y="1"/>
                  </a:cubicBezTo>
                  <a:cubicBezTo>
                    <a:pt x="83" y="1"/>
                    <a:pt x="79" y="2"/>
                    <a:pt x="81" y="5"/>
                  </a:cubicBezTo>
                  <a:cubicBezTo>
                    <a:pt x="81" y="5"/>
                    <a:pt x="80" y="7"/>
                    <a:pt x="74" y="6"/>
                  </a:cubicBezTo>
                  <a:cubicBezTo>
                    <a:pt x="74" y="6"/>
                    <a:pt x="38" y="5"/>
                    <a:pt x="10" y="18"/>
                  </a:cubicBezTo>
                  <a:cubicBezTo>
                    <a:pt x="10" y="18"/>
                    <a:pt x="0" y="22"/>
                    <a:pt x="4" y="26"/>
                  </a:cubicBezTo>
                  <a:close/>
                </a:path>
              </a:pathLst>
            </a:custGeom>
            <a:solidFill>
              <a:srgbClr val="FFC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2" name="Freeform 2699">
              <a:extLst>
                <a:ext uri="{FF2B5EF4-FFF2-40B4-BE49-F238E27FC236}">
                  <a16:creationId xmlns:a16="http://schemas.microsoft.com/office/drawing/2014/main" id="{61A19C72-EFFC-4DAC-81B3-F856D63CF230}"/>
                </a:ext>
              </a:extLst>
            </p:cNvPr>
            <p:cNvSpPr/>
            <p:nvPr/>
          </p:nvSpPr>
          <p:spPr bwMode="auto">
            <a:xfrm>
              <a:off x="7677150" y="4229100"/>
              <a:ext cx="550863" cy="238125"/>
            </a:xfrm>
            <a:custGeom>
              <a:gdLst>
                <a:gd name="T0" fmla="*/ 4 w 130"/>
                <a:gd name="T1" fmla="*/ 23 h 56"/>
                <a:gd name="T2" fmla="*/ 7 w 130"/>
                <a:gd name="T3" fmla="*/ 22 h 56"/>
                <a:gd name="T4" fmla="*/ 78 w 130"/>
                <a:gd name="T5" fmla="*/ 5 h 56"/>
                <a:gd name="T6" fmla="*/ 84 w 130"/>
                <a:gd name="T7" fmla="*/ 5 h 56"/>
                <a:gd name="T8" fmla="*/ 88 w 130"/>
                <a:gd name="T9" fmla="*/ 7 h 56"/>
                <a:gd name="T10" fmla="*/ 92 w 130"/>
                <a:gd name="T11" fmla="*/ 5 h 56"/>
                <a:gd name="T12" fmla="*/ 124 w 130"/>
                <a:gd name="T13" fmla="*/ 29 h 56"/>
                <a:gd name="T14" fmla="*/ 113 w 130"/>
                <a:gd name="T15" fmla="*/ 39 h 56"/>
                <a:gd name="T16" fmla="*/ 84 w 130"/>
                <a:gd name="T17" fmla="*/ 42 h 56"/>
                <a:gd name="T18" fmla="*/ 44 w 130"/>
                <a:gd name="T19" fmla="*/ 51 h 56"/>
                <a:gd name="T20" fmla="*/ 38 w 130"/>
                <a:gd name="T21" fmla="*/ 50 h 56"/>
                <a:gd name="T22" fmla="*/ 37 w 130"/>
                <a:gd name="T23" fmla="*/ 53 h 56"/>
                <a:gd name="T24" fmla="*/ 48 w 130"/>
                <a:gd name="T25" fmla="*/ 52 h 56"/>
                <a:gd name="T26" fmla="*/ 94 w 130"/>
                <a:gd name="T27" fmla="*/ 43 h 56"/>
                <a:gd name="T28" fmla="*/ 119 w 130"/>
                <a:gd name="T29" fmla="*/ 38 h 56"/>
                <a:gd name="T30" fmla="*/ 123 w 130"/>
                <a:gd name="T31" fmla="*/ 23 h 56"/>
                <a:gd name="T32" fmla="*/ 91 w 130"/>
                <a:gd name="T33" fmla="*/ 4 h 56"/>
                <a:gd name="T34" fmla="*/ 85 w 130"/>
                <a:gd name="T35" fmla="*/ 1 h 56"/>
                <a:gd name="T36" fmla="*/ 84 w 130"/>
                <a:gd name="T37" fmla="*/ 3 h 56"/>
                <a:gd name="T38" fmla="*/ 75 w 130"/>
                <a:gd name="T39" fmla="*/ 4 h 56"/>
                <a:gd name="T40" fmla="*/ 11 w 130"/>
                <a:gd name="T41" fmla="*/ 17 h 56"/>
                <a:gd name="T42" fmla="*/ 4 w 130"/>
                <a:gd name="T43" fmla="*/ 23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6">
                  <a:moveTo>
                    <a:pt x="4" y="23"/>
                  </a:moveTo>
                  <a:cubicBezTo>
                    <a:pt x="4" y="23"/>
                    <a:pt x="6" y="24"/>
                    <a:pt x="7" y="22"/>
                  </a:cubicBezTo>
                  <a:cubicBezTo>
                    <a:pt x="7" y="22"/>
                    <a:pt x="27" y="4"/>
                    <a:pt x="78" y="5"/>
                  </a:cubicBezTo>
                  <a:cubicBezTo>
                    <a:pt x="78" y="5"/>
                    <a:pt x="83" y="6"/>
                    <a:pt x="84" y="5"/>
                  </a:cubicBezTo>
                  <a:cubicBezTo>
                    <a:pt x="84" y="5"/>
                    <a:pt x="84" y="6"/>
                    <a:pt x="88" y="7"/>
                  </a:cubicBezTo>
                  <a:cubicBezTo>
                    <a:pt x="88" y="7"/>
                    <a:pt x="92" y="7"/>
                    <a:pt x="92" y="5"/>
                  </a:cubicBezTo>
                  <a:cubicBezTo>
                    <a:pt x="92" y="5"/>
                    <a:pt x="128" y="22"/>
                    <a:pt x="124" y="29"/>
                  </a:cubicBezTo>
                  <a:cubicBezTo>
                    <a:pt x="124" y="29"/>
                    <a:pt x="123" y="37"/>
                    <a:pt x="113" y="39"/>
                  </a:cubicBezTo>
                  <a:cubicBezTo>
                    <a:pt x="113" y="39"/>
                    <a:pt x="91" y="42"/>
                    <a:pt x="84" y="42"/>
                  </a:cubicBezTo>
                  <a:cubicBezTo>
                    <a:pt x="84" y="42"/>
                    <a:pt x="56" y="46"/>
                    <a:pt x="44" y="51"/>
                  </a:cubicBezTo>
                  <a:cubicBezTo>
                    <a:pt x="44" y="51"/>
                    <a:pt x="41" y="51"/>
                    <a:pt x="38" y="50"/>
                  </a:cubicBezTo>
                  <a:cubicBezTo>
                    <a:pt x="37" y="53"/>
                    <a:pt x="37" y="53"/>
                    <a:pt x="37" y="53"/>
                  </a:cubicBezTo>
                  <a:cubicBezTo>
                    <a:pt x="37" y="53"/>
                    <a:pt x="39" y="56"/>
                    <a:pt x="48" y="52"/>
                  </a:cubicBezTo>
                  <a:cubicBezTo>
                    <a:pt x="48" y="52"/>
                    <a:pt x="74" y="43"/>
                    <a:pt x="94" y="43"/>
                  </a:cubicBezTo>
                  <a:cubicBezTo>
                    <a:pt x="94" y="43"/>
                    <a:pt x="111" y="43"/>
                    <a:pt x="119" y="38"/>
                  </a:cubicBezTo>
                  <a:cubicBezTo>
                    <a:pt x="119" y="38"/>
                    <a:pt x="130" y="32"/>
                    <a:pt x="123" y="23"/>
                  </a:cubicBezTo>
                  <a:cubicBezTo>
                    <a:pt x="123" y="23"/>
                    <a:pt x="110" y="10"/>
                    <a:pt x="91" y="4"/>
                  </a:cubicBezTo>
                  <a:cubicBezTo>
                    <a:pt x="91" y="4"/>
                    <a:pt x="88" y="0"/>
                    <a:pt x="85" y="1"/>
                  </a:cubicBezTo>
                  <a:cubicBezTo>
                    <a:pt x="85" y="1"/>
                    <a:pt x="81" y="0"/>
                    <a:pt x="84" y="3"/>
                  </a:cubicBezTo>
                  <a:cubicBezTo>
                    <a:pt x="84" y="3"/>
                    <a:pt x="81" y="5"/>
                    <a:pt x="75" y="4"/>
                  </a:cubicBezTo>
                  <a:cubicBezTo>
                    <a:pt x="75" y="4"/>
                    <a:pt x="38" y="4"/>
                    <a:pt x="11" y="17"/>
                  </a:cubicBezTo>
                  <a:cubicBezTo>
                    <a:pt x="11" y="17"/>
                    <a:pt x="0" y="19"/>
                    <a:pt x="4" y="23"/>
                  </a:cubicBezTo>
                  <a:close/>
                </a:path>
              </a:pathLst>
            </a:custGeom>
            <a:solidFill>
              <a:srgbClr val="77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24" name="Picture 2700">
              <a:extLst>
                <a:ext uri="{FF2B5EF4-FFF2-40B4-BE49-F238E27FC236}">
                  <a16:creationId xmlns:a16="http://schemas.microsoft.com/office/drawing/2014/main" id="{CA953288-F996-4A26-B9E3-D008EF78A933}"/>
                </a:ext>
              </a:extLst>
            </p:cNvPr>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64388" y="4054475"/>
              <a:ext cx="508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5" name="Picture 2701">
              <a:extLst>
                <a:ext uri="{FF2B5EF4-FFF2-40B4-BE49-F238E27FC236}">
                  <a16:creationId xmlns:a16="http://schemas.microsoft.com/office/drawing/2014/main" id="{8C72BA78-1EB2-47CA-AFFF-3EAADE2FA784}"/>
                </a:ext>
              </a:extLst>
            </p:cNvPr>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80275" y="4111625"/>
              <a:ext cx="889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6" name="Picture 2702">
              <a:extLst>
                <a:ext uri="{FF2B5EF4-FFF2-40B4-BE49-F238E27FC236}">
                  <a16:creationId xmlns:a16="http://schemas.microsoft.com/office/drawing/2014/main" id="{5F8A9D2E-16F1-43BA-9499-FE6FAC3D7D90}"/>
                </a:ext>
              </a:extLst>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05675" y="4067175"/>
              <a:ext cx="1270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 name="Picture 2703">
              <a:extLst>
                <a:ext uri="{FF2B5EF4-FFF2-40B4-BE49-F238E27FC236}">
                  <a16:creationId xmlns:a16="http://schemas.microsoft.com/office/drawing/2014/main" id="{6944ED10-960A-4E40-AA44-B42DCF2E8FFA}"/>
                </a:ext>
              </a:extLst>
            </p:cNvPr>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6313" y="4087813"/>
              <a:ext cx="1016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8" name="Picture 2704">
              <a:extLst>
                <a:ext uri="{FF2B5EF4-FFF2-40B4-BE49-F238E27FC236}">
                  <a16:creationId xmlns:a16="http://schemas.microsoft.com/office/drawing/2014/main" id="{2437FCF7-B275-49F1-93E0-7766CD42429F}"/>
                </a:ext>
              </a:extLst>
            </p:cNvPr>
            <p:cNvPicPr>
              <a:picLocks noChangeAspect="1" noChangeArrowheads="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408863" y="4065588"/>
              <a:ext cx="4889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9" name="Picture 2705">
              <a:extLst>
                <a:ext uri="{FF2B5EF4-FFF2-40B4-BE49-F238E27FC236}">
                  <a16:creationId xmlns:a16="http://schemas.microsoft.com/office/drawing/2014/main" id="{54B42CAA-4486-41FB-9F2F-1E0A58729088}"/>
                </a:ext>
              </a:extLst>
            </p:cNvPr>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464300" y="3613150"/>
              <a:ext cx="957263"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0" name="Picture 2706">
              <a:extLst>
                <a:ext uri="{FF2B5EF4-FFF2-40B4-BE49-F238E27FC236}">
                  <a16:creationId xmlns:a16="http://schemas.microsoft.com/office/drawing/2014/main" id="{D652F2C7-337C-4182-9C9F-346DFBD4583E}"/>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5992813" y="3155950"/>
              <a:ext cx="4841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06" name="文本框 2705">
            <a:extLst>
              <a:ext uri="{FF2B5EF4-FFF2-40B4-BE49-F238E27FC236}">
                <a16:creationId xmlns:a16="http://schemas.microsoft.com/office/drawing/2014/main" id="{E8A2B725-AD28-4199-B51B-B6FFE304F1BD}"/>
              </a:ext>
            </a:extLst>
          </p:cNvPr>
          <p:cNvSpPr txBox="1"/>
          <p:nvPr/>
        </p:nvSpPr>
        <p:spPr>
          <a:xfrm>
            <a:off x="1164628" y="2970782"/>
            <a:ext cx="8906488" cy="830997"/>
          </a:xfrm>
          <a:prstGeom prst="rect">
            <a:avLst/>
          </a:prstGeom>
          <a:noFill/>
        </p:spPr>
        <p:txBody>
          <a:bodyPr wrap="square" rtlCol="0">
            <a:spAutoFit/>
          </a:bodyPr>
          <a:lstStyle/>
          <a:p>
            <a:pPr algn="ctr"/>
            <a:r>
              <a:rPr lang="zh-CN" altLang="en-US" sz="4800" b="1" spc="-150">
                <a:solidFill>
                  <a:schemeClr val="bg1"/>
                </a:solidFill>
                <a:latin typeface="Arial"/>
                <a:ea typeface="微软雅黑"/>
                <a:sym typeface="Arial"/>
              </a:rPr>
              <a:t>决胜全面建成小康社会</a:t>
            </a:r>
          </a:p>
        </p:txBody>
      </p:sp>
    </p:spTree>
    <p:extLst>
      <p:ext uri="{BB962C8B-B14F-4D97-AF65-F5344CB8AC3E}">
        <p14:creationId val="2544937070"/>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706"/>
                                        </p:tgtEl>
                                        <p:attrNameLst>
                                          <p:attrName>style.visibility</p:attrName>
                                        </p:attrNameLst>
                                      </p:cBhvr>
                                      <p:to>
                                        <p:strVal val="visible"/>
                                      </p:to>
                                    </p:set>
                                    <p:animEffect transition="in" filter="wheel(1)">
                                      <p:cBhvr>
                                        <p:cTn id="7" dur="2000"/>
                                        <p:tgtEl>
                                          <p:spTgt spid="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6" grpId="0"/>
    </p:bldLst>
  </p:timing>
</p:sld>
</file>

<file path=ppt/slides/slide1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矩形 1">
            <a:extLst>
              <a:ext uri="{FF2B5EF4-FFF2-40B4-BE49-F238E27FC236}">
                <a16:creationId xmlns:a16="http://schemas.microsoft.com/office/drawing/2014/main" id="{C37027F5-D020-47C0-8CD1-25E15C454E43}"/>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88F8FFF0-D728-4CE7-897D-290166C562F0}"/>
              </a:ext>
            </a:extLst>
          </p:cNvPr>
          <p:cNvSpPr txBox="1"/>
          <p:nvPr/>
        </p:nvSpPr>
        <p:spPr>
          <a:xfrm>
            <a:off x="549729" y="114012"/>
            <a:ext cx="72898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决胜全面建成小康社会</a:t>
            </a:r>
          </a:p>
        </p:txBody>
      </p:sp>
      <p:sp>
        <p:nvSpPr>
          <p:cNvPr id="6" name="矩形 5">
            <a:extLst>
              <a:ext uri="{FF2B5EF4-FFF2-40B4-BE49-F238E27FC236}">
                <a16:creationId xmlns:a16="http://schemas.microsoft.com/office/drawing/2014/main" id="{069D4EC1-1EAD-43E2-A49B-FFFC500B04E3}"/>
              </a:ext>
            </a:extLst>
          </p:cNvPr>
          <p:cNvSpPr/>
          <p:nvPr/>
        </p:nvSpPr>
        <p:spPr>
          <a:xfrm>
            <a:off x="1242129" y="4787894"/>
            <a:ext cx="2952500" cy="923330"/>
          </a:xfrm>
          <a:prstGeom prst="rect">
            <a:avLst/>
          </a:prstGeom>
        </p:spPr>
        <p:txBody>
          <a:bodyPr wrap="square">
            <a:spAutoFit/>
          </a:bodyPr>
          <a:lstStyle/>
          <a:p>
            <a:r>
              <a:rPr lang="zh-CN" altLang="en-US">
                <a:solidFill>
                  <a:schemeClr val="bg2">
                    <a:lumMod val="25000"/>
                  </a:schemeClr>
                </a:solidFill>
                <a:latin typeface="Arial"/>
                <a:ea typeface="微软雅黑"/>
                <a:sym typeface="Arial"/>
              </a:rPr>
              <a:t>从</a:t>
            </a:r>
            <a:r>
              <a:rPr lang="en-US" altLang="zh-CN">
                <a:solidFill>
                  <a:schemeClr val="bg2">
                    <a:lumMod val="25000"/>
                  </a:schemeClr>
                </a:solidFill>
                <a:latin typeface="Arial"/>
                <a:ea typeface="微软雅黑"/>
                <a:sym typeface="Arial"/>
              </a:rPr>
              <a:t>1981</a:t>
            </a:r>
            <a:r>
              <a:rPr lang="zh-CN" altLang="en-US">
                <a:solidFill>
                  <a:schemeClr val="bg2">
                    <a:lumMod val="25000"/>
                  </a:schemeClr>
                </a:solidFill>
                <a:latin typeface="Arial"/>
                <a:ea typeface="微软雅黑"/>
                <a:sym typeface="Arial"/>
              </a:rPr>
              <a:t>年到</a:t>
            </a:r>
            <a:r>
              <a:rPr lang="en-US" altLang="zh-CN">
                <a:solidFill>
                  <a:schemeClr val="bg2">
                    <a:lumMod val="25000"/>
                  </a:schemeClr>
                </a:solidFill>
                <a:latin typeface="Arial"/>
                <a:ea typeface="微软雅黑"/>
                <a:sym typeface="Arial"/>
              </a:rPr>
              <a:t>1990</a:t>
            </a:r>
            <a:r>
              <a:rPr lang="zh-CN" altLang="en-US">
                <a:solidFill>
                  <a:schemeClr val="bg2">
                    <a:lumMod val="25000"/>
                  </a:schemeClr>
                </a:solidFill>
                <a:latin typeface="Arial"/>
                <a:ea typeface="微软雅黑"/>
                <a:sym typeface="Arial"/>
              </a:rPr>
              <a:t>年国民生产总值翻一番，解决人民的温饱问题</a:t>
            </a:r>
          </a:p>
        </p:txBody>
      </p:sp>
      <p:sp>
        <p:nvSpPr>
          <p:cNvPr id="12" name="矩形 11">
            <a:extLst>
              <a:ext uri="{FF2B5EF4-FFF2-40B4-BE49-F238E27FC236}">
                <a16:creationId xmlns:a16="http://schemas.microsoft.com/office/drawing/2014/main" id="{708C8EFA-6D47-4F9C-9694-3499F9349946}"/>
              </a:ext>
            </a:extLst>
          </p:cNvPr>
          <p:cNvSpPr/>
          <p:nvPr/>
        </p:nvSpPr>
        <p:spPr>
          <a:xfrm>
            <a:off x="4194629" y="3562335"/>
            <a:ext cx="2501433" cy="923330"/>
          </a:xfrm>
          <a:prstGeom prst="rect">
            <a:avLst/>
          </a:prstGeom>
        </p:spPr>
        <p:txBody>
          <a:bodyPr wrap="square">
            <a:spAutoFit/>
          </a:bodyPr>
          <a:lstStyle/>
          <a:p>
            <a:r>
              <a:rPr lang="zh-CN" altLang="en-US">
                <a:solidFill>
                  <a:schemeClr val="bg2">
                    <a:lumMod val="25000"/>
                  </a:schemeClr>
                </a:solidFill>
                <a:latin typeface="Arial"/>
                <a:ea typeface="微软雅黑"/>
                <a:sym typeface="Arial"/>
              </a:rPr>
              <a:t>从</a:t>
            </a:r>
            <a:r>
              <a:rPr lang="en-US" altLang="zh-CN">
                <a:solidFill>
                  <a:schemeClr val="bg2">
                    <a:lumMod val="25000"/>
                  </a:schemeClr>
                </a:solidFill>
                <a:latin typeface="Arial"/>
                <a:ea typeface="微软雅黑"/>
                <a:sym typeface="Arial"/>
              </a:rPr>
              <a:t>1991</a:t>
            </a:r>
            <a:r>
              <a:rPr lang="zh-CN" altLang="en-US">
                <a:solidFill>
                  <a:schemeClr val="bg2">
                    <a:lumMod val="25000"/>
                  </a:schemeClr>
                </a:solidFill>
                <a:latin typeface="Arial"/>
                <a:ea typeface="微软雅黑"/>
                <a:sym typeface="Arial"/>
              </a:rPr>
              <a:t>年到</a:t>
            </a:r>
            <a:r>
              <a:rPr lang="en-US" altLang="zh-CN">
                <a:solidFill>
                  <a:schemeClr val="bg2">
                    <a:lumMod val="25000"/>
                  </a:schemeClr>
                </a:solidFill>
                <a:latin typeface="Arial"/>
                <a:ea typeface="微软雅黑"/>
                <a:sym typeface="Arial"/>
              </a:rPr>
              <a:t>20</a:t>
            </a:r>
            <a:r>
              <a:rPr lang="zh-CN" altLang="en-US">
                <a:solidFill>
                  <a:schemeClr val="bg2">
                    <a:lumMod val="25000"/>
                  </a:schemeClr>
                </a:solidFill>
                <a:latin typeface="Arial"/>
                <a:ea typeface="微软雅黑"/>
                <a:sym typeface="Arial"/>
              </a:rPr>
              <a:t>世纪末，国民生产总值再翻一番，人民生活达到小康水平</a:t>
            </a:r>
          </a:p>
        </p:txBody>
      </p:sp>
      <p:sp>
        <p:nvSpPr>
          <p:cNvPr id="14" name="矩形 13">
            <a:extLst>
              <a:ext uri="{FF2B5EF4-FFF2-40B4-BE49-F238E27FC236}">
                <a16:creationId xmlns:a16="http://schemas.microsoft.com/office/drawing/2014/main" id="{353E5560-C7A4-4198-AAC8-8D63B55C9F17}"/>
              </a:ext>
            </a:extLst>
          </p:cNvPr>
          <p:cNvSpPr/>
          <p:nvPr/>
        </p:nvSpPr>
        <p:spPr>
          <a:xfrm>
            <a:off x="7182201" y="2177270"/>
            <a:ext cx="3630942" cy="923330"/>
          </a:xfrm>
          <a:prstGeom prst="rect">
            <a:avLst/>
          </a:prstGeom>
        </p:spPr>
        <p:txBody>
          <a:bodyPr wrap="square">
            <a:spAutoFit/>
          </a:bodyPr>
          <a:lstStyle/>
          <a:p>
            <a:r>
              <a:rPr lang="zh-CN" altLang="en-US">
                <a:solidFill>
                  <a:schemeClr val="bg2">
                    <a:lumMod val="25000"/>
                  </a:schemeClr>
                </a:solidFill>
                <a:latin typeface="Arial"/>
                <a:ea typeface="微软雅黑"/>
                <a:sym typeface="Arial"/>
              </a:rPr>
              <a:t>到</a:t>
            </a:r>
            <a:r>
              <a:rPr lang="en-US" altLang="zh-CN">
                <a:solidFill>
                  <a:schemeClr val="bg2">
                    <a:lumMod val="25000"/>
                  </a:schemeClr>
                </a:solidFill>
                <a:latin typeface="Arial"/>
                <a:ea typeface="微软雅黑"/>
                <a:sym typeface="Arial"/>
              </a:rPr>
              <a:t>21</a:t>
            </a:r>
            <a:r>
              <a:rPr lang="zh-CN" altLang="en-US">
                <a:solidFill>
                  <a:schemeClr val="bg2">
                    <a:lumMod val="25000"/>
                  </a:schemeClr>
                </a:solidFill>
                <a:latin typeface="Arial"/>
                <a:ea typeface="微软雅黑"/>
                <a:sym typeface="Arial"/>
              </a:rPr>
              <a:t>世纪中叶，人均国民生产总值达到中等发达国家水平，人民生活比较富裕，基本实现现代化。</a:t>
            </a:r>
          </a:p>
        </p:txBody>
      </p:sp>
      <p:sp>
        <p:nvSpPr>
          <p:cNvPr id="16" name="矩形 15">
            <a:extLst>
              <a:ext uri="{FF2B5EF4-FFF2-40B4-BE49-F238E27FC236}">
                <a16:creationId xmlns:a16="http://schemas.microsoft.com/office/drawing/2014/main" id="{A0BC72DA-C121-4CC6-B33B-BFF482B49B1E}"/>
              </a:ext>
            </a:extLst>
          </p:cNvPr>
          <p:cNvSpPr/>
          <p:nvPr/>
        </p:nvSpPr>
        <p:spPr>
          <a:xfrm>
            <a:off x="2164794" y="1211519"/>
            <a:ext cx="8040914" cy="485775"/>
          </a:xfrm>
          <a:prstGeom prst="rect">
            <a:avLst/>
          </a:prstGeom>
          <a:solidFill>
            <a:srgbClr val="C0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矩形 3">
            <a:extLst>
              <a:ext uri="{FF2B5EF4-FFF2-40B4-BE49-F238E27FC236}">
                <a16:creationId xmlns:a16="http://schemas.microsoft.com/office/drawing/2014/main" id="{DAFF3A48-7761-4DF1-8942-EAE467F7DAF1}"/>
              </a:ext>
            </a:extLst>
          </p:cNvPr>
          <p:cNvSpPr/>
          <p:nvPr/>
        </p:nvSpPr>
        <p:spPr>
          <a:xfrm>
            <a:off x="1800007" y="1183410"/>
            <a:ext cx="10566165" cy="504241"/>
          </a:xfrm>
          <a:prstGeom prst="rect">
            <a:avLst/>
          </a:prstGeom>
        </p:spPr>
        <p:txBody>
          <a:bodyPr wrap="square">
            <a:spAutoFit/>
          </a:bodyPr>
          <a:lstStyle/>
          <a:p>
            <a:pPr indent="457200">
              <a:lnSpc>
                <a:spcPct val="120000"/>
              </a:lnSpc>
            </a:pPr>
            <a:r>
              <a:rPr lang="zh-CN" altLang="en-US" sz="2400">
                <a:solidFill>
                  <a:schemeClr val="bg1"/>
                </a:solidFill>
                <a:latin typeface="Arial"/>
                <a:ea typeface="微软雅黑"/>
                <a:sym typeface="Arial"/>
              </a:rPr>
              <a:t>通过“三步走”实现我国社会主义现代化建设的伟大目标</a:t>
            </a:r>
          </a:p>
        </p:txBody>
      </p:sp>
      <p:sp>
        <p:nvSpPr>
          <p:cNvPr id="17" name="任意多边形: 形状 16">
            <a:extLst>
              <a:ext uri="{FF2B5EF4-FFF2-40B4-BE49-F238E27FC236}">
                <a16:creationId xmlns:a16="http://schemas.microsoft.com/office/drawing/2014/main" id="{9EE12488-2365-4286-8180-0BA9A0412AD9}"/>
              </a:ext>
            </a:extLst>
          </p:cNvPr>
          <p:cNvSpPr/>
          <p:nvPr/>
        </p:nvSpPr>
        <p:spPr>
          <a:xfrm>
            <a:off x="1289050" y="3260105"/>
            <a:ext cx="9524093" cy="2671045"/>
          </a:xfrm>
          <a:custGeom>
            <a:gdLst>
              <a:gd name="connsiteX0" fmla="*/ 0 w 8515350"/>
              <a:gd name="connsiteY0" fmla="*/ 2190750 h 2190750"/>
              <a:gd name="connsiteX1" fmla="*/ 2571750 w 8515350"/>
              <a:gd name="connsiteY1" fmla="*/ 2190750 h 2190750"/>
              <a:gd name="connsiteX2" fmla="*/ 2571750 w 8515350"/>
              <a:gd name="connsiteY2" fmla="*/ 1104900 h 2190750"/>
              <a:gd name="connsiteX3" fmla="*/ 4972050 w 8515350"/>
              <a:gd name="connsiteY3" fmla="*/ 1104900 h 2190750"/>
              <a:gd name="connsiteX4" fmla="*/ 4972050 w 8515350"/>
              <a:gd name="connsiteY4" fmla="*/ 0 h 2190750"/>
              <a:gd name="connsiteX5" fmla="*/ 8515350 w 8515350"/>
              <a:gd name="connsiteY5" fmla="*/ 0 h 21907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5350" h="2190750">
                <a:moveTo>
                  <a:pt x="0" y="2190750"/>
                </a:moveTo>
                <a:lnTo>
                  <a:pt x="2571750" y="2190750"/>
                </a:lnTo>
                <a:lnTo>
                  <a:pt x="2571750" y="1104900"/>
                </a:lnTo>
                <a:lnTo>
                  <a:pt x="4972050" y="1104900"/>
                </a:lnTo>
                <a:lnTo>
                  <a:pt x="4972050" y="0"/>
                </a:lnTo>
                <a:lnTo>
                  <a:pt x="8515350" y="0"/>
                </a:lnTo>
              </a:path>
            </a:pathLst>
          </a:custGeom>
          <a:no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9" name="椭圆 18">
            <a:extLst>
              <a:ext uri="{FF2B5EF4-FFF2-40B4-BE49-F238E27FC236}">
                <a16:creationId xmlns:a16="http://schemas.microsoft.com/office/drawing/2014/main" id="{D144BF85-0210-4D1E-955B-B1B161528D46}"/>
              </a:ext>
            </a:extLst>
          </p:cNvPr>
          <p:cNvSpPr/>
          <p:nvPr/>
        </p:nvSpPr>
        <p:spPr>
          <a:xfrm>
            <a:off x="2307771" y="5711224"/>
            <a:ext cx="923109" cy="92310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latin typeface="Arial"/>
              <a:ea typeface="微软雅黑"/>
              <a:sym typeface="Arial"/>
            </a:endParaRPr>
          </a:p>
        </p:txBody>
      </p:sp>
      <p:sp>
        <p:nvSpPr>
          <p:cNvPr id="20" name="矩形 19">
            <a:extLst>
              <a:ext uri="{FF2B5EF4-FFF2-40B4-BE49-F238E27FC236}">
                <a16:creationId xmlns:a16="http://schemas.microsoft.com/office/drawing/2014/main" id="{017A2586-1E82-46C4-8577-E8903B91207F}"/>
              </a:ext>
            </a:extLst>
          </p:cNvPr>
          <p:cNvSpPr/>
          <p:nvPr/>
        </p:nvSpPr>
        <p:spPr>
          <a:xfrm>
            <a:off x="2330743" y="5988112"/>
            <a:ext cx="877163" cy="369332"/>
          </a:xfrm>
          <a:prstGeom prst="rect">
            <a:avLst/>
          </a:prstGeom>
        </p:spPr>
        <p:txBody>
          <a:bodyPr wrap="none">
            <a:spAutoFit/>
          </a:bodyPr>
          <a:lstStyle/>
          <a:p>
            <a:pPr algn="ctr"/>
            <a:r>
              <a:rPr lang="zh-CN" altLang="en-US">
                <a:solidFill>
                  <a:schemeClr val="bg1"/>
                </a:solidFill>
                <a:latin typeface="Arial"/>
                <a:ea typeface="微软雅黑"/>
                <a:sym typeface="Arial"/>
              </a:rPr>
              <a:t>第一步</a:t>
            </a:r>
          </a:p>
        </p:txBody>
      </p:sp>
      <p:sp>
        <p:nvSpPr>
          <p:cNvPr id="21" name="椭圆 20">
            <a:extLst>
              <a:ext uri="{FF2B5EF4-FFF2-40B4-BE49-F238E27FC236}">
                <a16:creationId xmlns:a16="http://schemas.microsoft.com/office/drawing/2014/main" id="{6F7CCCA3-83FC-42AF-8619-9056698A04E4}"/>
              </a:ext>
            </a:extLst>
          </p:cNvPr>
          <p:cNvSpPr/>
          <p:nvPr/>
        </p:nvSpPr>
        <p:spPr>
          <a:xfrm>
            <a:off x="5012871" y="4485665"/>
            <a:ext cx="923109" cy="92310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latin typeface="Arial"/>
              <a:ea typeface="微软雅黑"/>
              <a:sym typeface="Arial"/>
            </a:endParaRPr>
          </a:p>
        </p:txBody>
      </p:sp>
      <p:sp>
        <p:nvSpPr>
          <p:cNvPr id="22" name="矩形 21">
            <a:extLst>
              <a:ext uri="{FF2B5EF4-FFF2-40B4-BE49-F238E27FC236}">
                <a16:creationId xmlns:a16="http://schemas.microsoft.com/office/drawing/2014/main" id="{36E8F675-7F8C-4091-8971-8584C5BD4A84}"/>
              </a:ext>
            </a:extLst>
          </p:cNvPr>
          <p:cNvSpPr/>
          <p:nvPr/>
        </p:nvSpPr>
        <p:spPr>
          <a:xfrm>
            <a:off x="5035843" y="4762553"/>
            <a:ext cx="877163" cy="369332"/>
          </a:xfrm>
          <a:prstGeom prst="rect">
            <a:avLst/>
          </a:prstGeom>
        </p:spPr>
        <p:txBody>
          <a:bodyPr wrap="none">
            <a:spAutoFit/>
          </a:bodyPr>
          <a:lstStyle/>
          <a:p>
            <a:pPr algn="ctr"/>
            <a:r>
              <a:rPr lang="zh-CN" altLang="en-US">
                <a:solidFill>
                  <a:schemeClr val="bg1"/>
                </a:solidFill>
                <a:latin typeface="Arial"/>
                <a:ea typeface="微软雅黑"/>
                <a:sym typeface="Arial"/>
              </a:rPr>
              <a:t>第二步</a:t>
            </a:r>
          </a:p>
        </p:txBody>
      </p:sp>
      <p:sp>
        <p:nvSpPr>
          <p:cNvPr id="23" name="椭圆 22">
            <a:extLst>
              <a:ext uri="{FF2B5EF4-FFF2-40B4-BE49-F238E27FC236}">
                <a16:creationId xmlns:a16="http://schemas.microsoft.com/office/drawing/2014/main" id="{50127B87-4503-4381-B268-AF94AB464488}"/>
              </a:ext>
            </a:extLst>
          </p:cNvPr>
          <p:cNvSpPr/>
          <p:nvPr/>
        </p:nvSpPr>
        <p:spPr>
          <a:xfrm>
            <a:off x="8293048" y="3100600"/>
            <a:ext cx="923109" cy="92310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latin typeface="Arial"/>
              <a:ea typeface="微软雅黑"/>
              <a:sym typeface="Arial"/>
            </a:endParaRPr>
          </a:p>
        </p:txBody>
      </p:sp>
      <p:sp>
        <p:nvSpPr>
          <p:cNvPr id="24" name="矩形 23">
            <a:extLst>
              <a:ext uri="{FF2B5EF4-FFF2-40B4-BE49-F238E27FC236}">
                <a16:creationId xmlns:a16="http://schemas.microsoft.com/office/drawing/2014/main" id="{5FD6B826-057D-4113-9236-769E0611B38B}"/>
              </a:ext>
            </a:extLst>
          </p:cNvPr>
          <p:cNvSpPr/>
          <p:nvPr/>
        </p:nvSpPr>
        <p:spPr>
          <a:xfrm>
            <a:off x="8316020" y="3377488"/>
            <a:ext cx="877163" cy="369332"/>
          </a:xfrm>
          <a:prstGeom prst="rect">
            <a:avLst/>
          </a:prstGeom>
        </p:spPr>
        <p:txBody>
          <a:bodyPr wrap="none">
            <a:spAutoFit/>
          </a:bodyPr>
          <a:lstStyle/>
          <a:p>
            <a:pPr algn="ctr"/>
            <a:r>
              <a:rPr lang="zh-CN" altLang="en-US">
                <a:solidFill>
                  <a:schemeClr val="bg1"/>
                </a:solidFill>
                <a:latin typeface="Arial"/>
                <a:ea typeface="微软雅黑"/>
                <a:sym typeface="Arial"/>
              </a:rPr>
              <a:t>第三步</a:t>
            </a:r>
          </a:p>
        </p:txBody>
      </p:sp>
      <p:grpSp>
        <p:nvGrpSpPr>
          <p:cNvPr id="28" name="组合 27">
            <a:extLst>
              <a:ext uri="{FF2B5EF4-FFF2-40B4-BE49-F238E27FC236}">
                <a16:creationId xmlns:a16="http://schemas.microsoft.com/office/drawing/2014/main" id="{C6459988-D16A-4739-B00C-9BEA63B95EE5}"/>
              </a:ext>
            </a:extLst>
          </p:cNvPr>
          <p:cNvGrpSpPr/>
          <p:nvPr/>
        </p:nvGrpSpPr>
        <p:grpSpPr>
          <a:xfrm>
            <a:off x="6442563" y="4049050"/>
            <a:ext cx="3863997" cy="2414998"/>
            <a:chOff x="6741668" y="3479099"/>
            <a:chExt cx="3863997" cy="2414998"/>
          </a:xfrm>
        </p:grpSpPr>
        <p:sp>
          <p:nvSpPr>
            <p:cNvPr id="29" name="形状 28">
              <a:extLst>
                <a:ext uri="{FF2B5EF4-FFF2-40B4-BE49-F238E27FC236}">
                  <a16:creationId xmlns:a16="http://schemas.microsoft.com/office/drawing/2014/main" id="{A550F7D0-3941-4099-A3E1-E411D0D3AD09}"/>
                </a:ext>
              </a:extLst>
            </p:cNvPr>
            <p:cNvSpPr/>
            <p:nvPr/>
          </p:nvSpPr>
          <p:spPr>
            <a:xfrm>
              <a:off x="6741668" y="3479099"/>
              <a:ext cx="3863997" cy="2414998"/>
            </a:xfrm>
            <a:prstGeom prst="swooshArrow">
              <a:avLst>
                <a:gd name="adj1" fmla="val 25000"/>
                <a:gd name="adj2" fmla="val 25000"/>
              </a:avLst>
            </a:prstGeom>
            <a:solidFill>
              <a:schemeClr val="accent2">
                <a:lumMod val="60000"/>
                <a:lumOff val="40000"/>
              </a:schemeClr>
            </a:solidFill>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zh-CN" altLang="en-US">
                <a:latin typeface="Arial"/>
                <a:ea typeface="微软雅黑"/>
                <a:sym typeface="Arial"/>
              </a:endParaRPr>
            </a:p>
          </p:txBody>
        </p:sp>
        <p:sp>
          <p:nvSpPr>
            <p:cNvPr id="30" name="椭圆 29">
              <a:extLst>
                <a:ext uri="{FF2B5EF4-FFF2-40B4-BE49-F238E27FC236}">
                  <a16:creationId xmlns:a16="http://schemas.microsoft.com/office/drawing/2014/main" id="{417C7D96-B775-467C-909E-AB3A58011A3F}"/>
                </a:ext>
              </a:extLst>
            </p:cNvPr>
            <p:cNvSpPr/>
            <p:nvPr/>
          </p:nvSpPr>
          <p:spPr>
            <a:xfrm>
              <a:off x="7232395" y="5065431"/>
              <a:ext cx="100463" cy="100463"/>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a:latin typeface="Arial"/>
                <a:ea typeface="微软雅黑"/>
                <a:sym typeface="Arial"/>
              </a:endParaRPr>
            </a:p>
          </p:txBody>
        </p:sp>
        <p:sp>
          <p:nvSpPr>
            <p:cNvPr id="31" name="任意多边形: 形状 30">
              <a:extLst>
                <a:ext uri="{FF2B5EF4-FFF2-40B4-BE49-F238E27FC236}">
                  <a16:creationId xmlns:a16="http://schemas.microsoft.com/office/drawing/2014/main" id="{B3989FF8-7D79-4384-A0D2-FAC1B1C173EE}"/>
                </a:ext>
              </a:extLst>
            </p:cNvPr>
            <p:cNvSpPr/>
            <p:nvPr/>
          </p:nvSpPr>
          <p:spPr>
            <a:xfrm>
              <a:off x="7282627" y="5115663"/>
              <a:ext cx="900311" cy="697934"/>
            </a:xfrm>
            <a:custGeom>
              <a:gdLst>
                <a:gd name="connsiteX0" fmla="*/ 0 w 900311"/>
                <a:gd name="connsiteY0" fmla="*/ 0 h 697934"/>
                <a:gd name="connsiteX1" fmla="*/ 900311 w 900311"/>
                <a:gd name="connsiteY1" fmla="*/ 0 h 697934"/>
                <a:gd name="connsiteX2" fmla="*/ 900311 w 900311"/>
                <a:gd name="connsiteY2" fmla="*/ 697934 h 697934"/>
                <a:gd name="connsiteX3" fmla="*/ 0 w 900311"/>
                <a:gd name="connsiteY3" fmla="*/ 697934 h 697934"/>
                <a:gd name="connsiteX4" fmla="*/ 0 w 900311"/>
                <a:gd name="connsiteY4" fmla="*/ 0 h 697934"/>
              </a:gdLst>
              <a:cxnLst>
                <a:cxn ang="0">
                  <a:pos x="connsiteX0" y="connsiteY0"/>
                </a:cxn>
                <a:cxn ang="0">
                  <a:pos x="connsiteX1" y="connsiteY1"/>
                </a:cxn>
                <a:cxn ang="0">
                  <a:pos x="connsiteX2" y="connsiteY2"/>
                </a:cxn>
                <a:cxn ang="0">
                  <a:pos x="connsiteX3" y="connsiteY3"/>
                </a:cxn>
                <a:cxn ang="0">
                  <a:pos x="connsiteX4" y="connsiteY4"/>
                </a:cxn>
              </a:cxnLst>
              <a:rect l="l" t="t" r="r" b="b"/>
              <a:pathLst>
                <a:path w="900311" h="697934">
                  <a:moveTo>
                    <a:pt x="0" y="0"/>
                  </a:moveTo>
                  <a:lnTo>
                    <a:pt x="900311" y="0"/>
                  </a:lnTo>
                  <a:lnTo>
                    <a:pt x="900311" y="697934"/>
                  </a:lnTo>
                  <a:lnTo>
                    <a:pt x="0" y="69793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234" tIns="0" rIns="0" bIns="0" numCol="1" spcCol="1270" anchor="t" anchorCtr="0">
              <a:noAutofit/>
            </a:bodyPr>
            <a:lstStyle/>
            <a:p>
              <a:pPr marL="0" lvl="0" indent="0" algn="l" defTabSz="1289050">
                <a:lnSpc>
                  <a:spcPct val="90000"/>
                </a:lnSpc>
                <a:spcBef>
                  <a:spcPct val="0"/>
                </a:spcBef>
                <a:spcAft>
                  <a:spcPct val="35000"/>
                </a:spcAft>
                <a:buNone/>
              </a:pPr>
              <a:endParaRPr lang="zh-CN" altLang="en-US" sz="2900" kern="1200">
                <a:latin typeface="Arial"/>
                <a:ea typeface="微软雅黑"/>
                <a:sym typeface="Arial"/>
              </a:endParaRPr>
            </a:p>
          </p:txBody>
        </p:sp>
        <p:sp>
          <p:nvSpPr>
            <p:cNvPr id="32" name="椭圆 31">
              <a:extLst>
                <a:ext uri="{FF2B5EF4-FFF2-40B4-BE49-F238E27FC236}">
                  <a16:creationId xmlns:a16="http://schemas.microsoft.com/office/drawing/2014/main" id="{ED5A2120-D0B4-4063-9549-983F096D1135}"/>
                </a:ext>
              </a:extLst>
            </p:cNvPr>
            <p:cNvSpPr/>
            <p:nvPr/>
          </p:nvSpPr>
          <p:spPr>
            <a:xfrm>
              <a:off x="8119182" y="4409035"/>
              <a:ext cx="181607" cy="181607"/>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a:latin typeface="Arial"/>
                <a:ea typeface="微软雅黑"/>
                <a:sym typeface="Arial"/>
              </a:endParaRPr>
            </a:p>
          </p:txBody>
        </p:sp>
        <p:sp>
          <p:nvSpPr>
            <p:cNvPr id="33" name="任意多边形: 形状 32">
              <a:extLst>
                <a:ext uri="{FF2B5EF4-FFF2-40B4-BE49-F238E27FC236}">
                  <a16:creationId xmlns:a16="http://schemas.microsoft.com/office/drawing/2014/main" id="{CC05220C-16BF-484B-BC78-CBAE97E3869A}"/>
                </a:ext>
              </a:extLst>
            </p:cNvPr>
            <p:cNvSpPr/>
            <p:nvPr/>
          </p:nvSpPr>
          <p:spPr>
            <a:xfrm>
              <a:off x="8209986" y="4499839"/>
              <a:ext cx="927359" cy="1313758"/>
            </a:xfrm>
            <a:custGeom>
              <a:gdLst>
                <a:gd name="connsiteX0" fmla="*/ 0 w 927359"/>
                <a:gd name="connsiteY0" fmla="*/ 0 h 1313758"/>
                <a:gd name="connsiteX1" fmla="*/ 927359 w 927359"/>
                <a:gd name="connsiteY1" fmla="*/ 0 h 1313758"/>
                <a:gd name="connsiteX2" fmla="*/ 927359 w 927359"/>
                <a:gd name="connsiteY2" fmla="*/ 1313758 h 1313758"/>
                <a:gd name="connsiteX3" fmla="*/ 0 w 927359"/>
                <a:gd name="connsiteY3" fmla="*/ 1313758 h 1313758"/>
                <a:gd name="connsiteX4" fmla="*/ 0 w 927359"/>
                <a:gd name="connsiteY4" fmla="*/ 0 h 1313758"/>
              </a:gdLst>
              <a:cxnLst>
                <a:cxn ang="0">
                  <a:pos x="connsiteX0" y="connsiteY0"/>
                </a:cxn>
                <a:cxn ang="0">
                  <a:pos x="connsiteX1" y="connsiteY1"/>
                </a:cxn>
                <a:cxn ang="0">
                  <a:pos x="connsiteX2" y="connsiteY2"/>
                </a:cxn>
                <a:cxn ang="0">
                  <a:pos x="connsiteX3" y="connsiteY3"/>
                </a:cxn>
                <a:cxn ang="0">
                  <a:pos x="connsiteX4" y="connsiteY4"/>
                </a:cxn>
              </a:cxnLst>
              <a:rect l="l" t="t" r="r" b="b"/>
              <a:pathLst>
                <a:path w="927358" h="1313758">
                  <a:moveTo>
                    <a:pt x="0" y="0"/>
                  </a:moveTo>
                  <a:lnTo>
                    <a:pt x="927359" y="0"/>
                  </a:lnTo>
                  <a:lnTo>
                    <a:pt x="927359" y="1313758"/>
                  </a:lnTo>
                  <a:lnTo>
                    <a:pt x="0" y="131375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6230" tIns="0" rIns="0" bIns="0" numCol="1" spcCol="1270" anchor="t" anchorCtr="0">
              <a:noAutofit/>
            </a:bodyPr>
            <a:lstStyle/>
            <a:p>
              <a:pPr marL="0" lvl="0" indent="0" algn="l" defTabSz="1244600">
                <a:lnSpc>
                  <a:spcPct val="90000"/>
                </a:lnSpc>
                <a:spcBef>
                  <a:spcPct val="0"/>
                </a:spcBef>
                <a:spcAft>
                  <a:spcPct val="35000"/>
                </a:spcAft>
                <a:buNone/>
              </a:pPr>
              <a:endParaRPr lang="zh-CN" altLang="en-US" sz="2800" kern="1200">
                <a:latin typeface="Arial"/>
                <a:ea typeface="微软雅黑"/>
                <a:sym typeface="Arial"/>
              </a:endParaRPr>
            </a:p>
          </p:txBody>
        </p:sp>
        <p:sp>
          <p:nvSpPr>
            <p:cNvPr id="34" name="椭圆 33">
              <a:extLst>
                <a:ext uri="{FF2B5EF4-FFF2-40B4-BE49-F238E27FC236}">
                  <a16:creationId xmlns:a16="http://schemas.microsoft.com/office/drawing/2014/main" id="{4EE6F5A5-AB8A-425A-BF0D-7F53EC6F8A08}"/>
                </a:ext>
              </a:extLst>
            </p:cNvPr>
            <p:cNvSpPr/>
            <p:nvPr/>
          </p:nvSpPr>
          <p:spPr>
            <a:xfrm>
              <a:off x="9185646" y="4009594"/>
              <a:ext cx="251159" cy="251159"/>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a:latin typeface="Arial"/>
                <a:ea typeface="微软雅黑"/>
                <a:sym typeface="Arial"/>
              </a:endParaRPr>
            </a:p>
          </p:txBody>
        </p:sp>
        <p:sp>
          <p:nvSpPr>
            <p:cNvPr id="35" name="任意多边形: 形状 34">
              <a:extLst>
                <a:ext uri="{FF2B5EF4-FFF2-40B4-BE49-F238E27FC236}">
                  <a16:creationId xmlns:a16="http://schemas.microsoft.com/office/drawing/2014/main" id="{62C1D4DE-BAA1-4B23-8A56-C564DAB503F3}"/>
                </a:ext>
              </a:extLst>
            </p:cNvPr>
            <p:cNvSpPr/>
            <p:nvPr/>
          </p:nvSpPr>
          <p:spPr>
            <a:xfrm>
              <a:off x="9311226" y="4135174"/>
              <a:ext cx="927359" cy="1678423"/>
            </a:xfrm>
            <a:custGeom>
              <a:gdLst>
                <a:gd name="connsiteX0" fmla="*/ 0 w 927359"/>
                <a:gd name="connsiteY0" fmla="*/ 0 h 1678423"/>
                <a:gd name="connsiteX1" fmla="*/ 927359 w 927359"/>
                <a:gd name="connsiteY1" fmla="*/ 0 h 1678423"/>
                <a:gd name="connsiteX2" fmla="*/ 927359 w 927359"/>
                <a:gd name="connsiteY2" fmla="*/ 1678423 h 1678423"/>
                <a:gd name="connsiteX3" fmla="*/ 0 w 927359"/>
                <a:gd name="connsiteY3" fmla="*/ 1678423 h 1678423"/>
                <a:gd name="connsiteX4" fmla="*/ 0 w 927359"/>
                <a:gd name="connsiteY4" fmla="*/ 0 h 1678423"/>
              </a:gdLst>
              <a:cxnLst>
                <a:cxn ang="0">
                  <a:pos x="connsiteX0" y="connsiteY0"/>
                </a:cxn>
                <a:cxn ang="0">
                  <a:pos x="connsiteX1" y="connsiteY1"/>
                </a:cxn>
                <a:cxn ang="0">
                  <a:pos x="connsiteX2" y="connsiteY2"/>
                </a:cxn>
                <a:cxn ang="0">
                  <a:pos x="connsiteX3" y="connsiteY3"/>
                </a:cxn>
                <a:cxn ang="0">
                  <a:pos x="connsiteX4" y="connsiteY4"/>
                </a:cxn>
              </a:cxnLst>
              <a:rect l="l" t="t" r="r" b="b"/>
              <a:pathLst>
                <a:path w="927358" h="1678423">
                  <a:moveTo>
                    <a:pt x="0" y="0"/>
                  </a:moveTo>
                  <a:lnTo>
                    <a:pt x="927359" y="0"/>
                  </a:lnTo>
                  <a:lnTo>
                    <a:pt x="927359" y="1678423"/>
                  </a:lnTo>
                  <a:lnTo>
                    <a:pt x="0" y="167842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3084" tIns="0" rIns="0" bIns="0" numCol="1" spcCol="1270" anchor="t" anchorCtr="0">
              <a:noAutofit/>
            </a:bodyPr>
            <a:lstStyle/>
            <a:p>
              <a:pPr marL="0" lvl="0" indent="0" algn="l" defTabSz="1200150">
                <a:lnSpc>
                  <a:spcPct val="90000"/>
                </a:lnSpc>
                <a:spcBef>
                  <a:spcPct val="0"/>
                </a:spcBef>
                <a:spcAft>
                  <a:spcPct val="35000"/>
                </a:spcAft>
                <a:buNone/>
              </a:pPr>
              <a:endParaRPr lang="zh-CN" altLang="en-US" sz="2700" kern="1200">
                <a:latin typeface="Arial"/>
                <a:ea typeface="微软雅黑"/>
                <a:sym typeface="Arial"/>
              </a:endParaRPr>
            </a:p>
          </p:txBody>
        </p:sp>
      </p:grpSp>
    </p:spTree>
    <p:extLst>
      <p:ext uri="{BB962C8B-B14F-4D97-AF65-F5344CB8AC3E}">
        <p14:creationId val="1355695173"/>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0-#ppt_w/2"/>
                                          </p:val>
                                        </p:tav>
                                        <p:tav tm="100000">
                                          <p:val>
                                            <p:strVal val="#ppt_x"/>
                                          </p:val>
                                        </p:tav>
                                      </p:tavLst>
                                    </p:anim>
                                    <p:anim calcmode="lin" valueType="num">
                                      <p:cBhvr additive="base">
                                        <p:cTn id="32" dur="500" fill="hold"/>
                                        <p:tgtEl>
                                          <p:spTgt spid="1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0-#ppt_w/2"/>
                                          </p:val>
                                        </p:tav>
                                        <p:tav tm="100000">
                                          <p:val>
                                            <p:strVal val="#ppt_x"/>
                                          </p:val>
                                        </p:tav>
                                      </p:tavLst>
                                    </p:anim>
                                    <p:anim calcmode="lin" valueType="num">
                                      <p:cBhvr additive="base">
                                        <p:cTn id="40" dur="500" fill="hold"/>
                                        <p:tgtEl>
                                          <p:spTgt spid="21"/>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0-#ppt_w/2"/>
                                          </p:val>
                                        </p:tav>
                                        <p:tav tm="100000">
                                          <p:val>
                                            <p:strVal val="#ppt_x"/>
                                          </p:val>
                                        </p:tav>
                                      </p:tavLst>
                                    </p:anim>
                                    <p:anim calcmode="lin" valueType="num">
                                      <p:cBhvr additive="base">
                                        <p:cTn id="44" dur="500" fill="hold"/>
                                        <p:tgtEl>
                                          <p:spTgt spid="22"/>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0-#ppt_w/2"/>
                                          </p:val>
                                        </p:tav>
                                        <p:tav tm="100000">
                                          <p:val>
                                            <p:strVal val="#ppt_x"/>
                                          </p:val>
                                        </p:tav>
                                      </p:tavLst>
                                    </p:anim>
                                    <p:anim calcmode="lin" valueType="num">
                                      <p:cBhvr additive="base">
                                        <p:cTn id="48" dur="500" fill="hold"/>
                                        <p:tgtEl>
                                          <p:spTgt spid="2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500" fill="hold"/>
                                        <p:tgtEl>
                                          <p:spTgt spid="24"/>
                                        </p:tgtEl>
                                        <p:attrNameLst>
                                          <p:attrName>ppt_x</p:attrName>
                                        </p:attrNameLst>
                                      </p:cBhvr>
                                      <p:tavLst>
                                        <p:tav tm="0">
                                          <p:val>
                                            <p:strVal val="0-#ppt_w/2"/>
                                          </p:val>
                                        </p:tav>
                                        <p:tav tm="100000">
                                          <p:val>
                                            <p:strVal val="#ppt_x"/>
                                          </p:val>
                                        </p:tav>
                                      </p:tavLst>
                                    </p:anim>
                                    <p:anim calcmode="lin" valueType="num">
                                      <p:cBhvr additive="base">
                                        <p:cTn id="52" dur="500" fill="hold"/>
                                        <p:tgtEl>
                                          <p:spTgt spid="24"/>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0-#ppt_w/2"/>
                                          </p:val>
                                        </p:tav>
                                        <p:tav tm="100000">
                                          <p:val>
                                            <p:strVal val="#ppt_x"/>
                                          </p:val>
                                        </p:tav>
                                      </p:tavLst>
                                    </p:anim>
                                    <p:anim calcmode="lin" valueType="num">
                                      <p:cBhvr additive="base">
                                        <p:cTn id="56"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P spid="14" grpId="0"/>
      <p:bldP spid="16" grpId="0" animBg="1"/>
      <p:bldP spid="4" grpId="0"/>
      <p:bldP spid="17" grpId="0" animBg="1"/>
      <p:bldP spid="19" grpId="0" animBg="1"/>
      <p:bldP spid="20" grpId="0"/>
      <p:bldP spid="21" grpId="0" animBg="1"/>
      <p:bldP spid="22" grpId="0"/>
      <p:bldP spid="23" grpId="0" animBg="1"/>
      <p:bldP spid="24" grpId="0"/>
    </p:bldLst>
  </p:timing>
</p:sld>
</file>

<file path=ppt/slides/slide1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69861A17-992C-42A4-98FC-AE7E72CF5297}"/>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5872E6B5-CA44-4E54-8227-5E9183A582CF}"/>
              </a:ext>
            </a:extLst>
          </p:cNvPr>
          <p:cNvSpPr txBox="1"/>
          <p:nvPr/>
        </p:nvSpPr>
        <p:spPr>
          <a:xfrm>
            <a:off x="381000" y="188269"/>
            <a:ext cx="72898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“两个一百年”奋斗目标的历史交汇期</a:t>
            </a:r>
          </a:p>
        </p:txBody>
      </p:sp>
      <p:sp>
        <p:nvSpPr>
          <p:cNvPr id="5" name="矩形 4">
            <a:extLst>
              <a:ext uri="{FF2B5EF4-FFF2-40B4-BE49-F238E27FC236}">
                <a16:creationId xmlns:a16="http://schemas.microsoft.com/office/drawing/2014/main" id="{2FE474E2-CC41-4563-BE65-3F941CE5F2E8}"/>
              </a:ext>
            </a:extLst>
          </p:cNvPr>
          <p:cNvSpPr/>
          <p:nvPr/>
        </p:nvSpPr>
        <p:spPr>
          <a:xfrm>
            <a:off x="853620" y="1070984"/>
            <a:ext cx="10481130" cy="1141338"/>
          </a:xfrm>
          <a:prstGeom prst="rect">
            <a:avLst/>
          </a:prstGeom>
        </p:spPr>
        <p:txBody>
          <a:bodyPr wrap="square">
            <a:spAutoFit/>
          </a:bodyPr>
          <a:lstStyle/>
          <a:p>
            <a:pPr>
              <a:lnSpc>
                <a:spcPct val="150000"/>
              </a:lnSpc>
            </a:pPr>
            <a:r>
              <a:rPr lang="zh-CN" altLang="en-US" sz="2400">
                <a:latin typeface="Arial"/>
                <a:ea typeface="微软雅黑"/>
                <a:sym typeface="Arial"/>
              </a:rPr>
              <a:t>综合分析国际国内形势和我国发展条件，从二〇二〇年到本世纪中叶可以分两个阶段来安排</a:t>
            </a:r>
          </a:p>
        </p:txBody>
      </p:sp>
      <p:sp>
        <p:nvSpPr>
          <p:cNvPr id="10" name="箭头: 右 9">
            <a:extLst>
              <a:ext uri="{FF2B5EF4-FFF2-40B4-BE49-F238E27FC236}">
                <a16:creationId xmlns:a16="http://schemas.microsoft.com/office/drawing/2014/main" id="{D242DC51-6C8A-4F29-9884-B1A9C0B59A8C}"/>
              </a:ext>
            </a:extLst>
          </p:cNvPr>
          <p:cNvSpPr/>
          <p:nvPr/>
        </p:nvSpPr>
        <p:spPr>
          <a:xfrm>
            <a:off x="915552" y="2798119"/>
            <a:ext cx="4951225" cy="2452476"/>
          </a:xfrm>
          <a:prstGeom prst="rightArrow">
            <a:avLst>
              <a:gd name="adj1" fmla="val 57477"/>
              <a:gd name="adj2" fmla="val 50000"/>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箭头: 右 10">
            <a:extLst>
              <a:ext uri="{FF2B5EF4-FFF2-40B4-BE49-F238E27FC236}">
                <a16:creationId xmlns:a16="http://schemas.microsoft.com/office/drawing/2014/main" id="{819AEE38-B356-42FD-8157-003D03E9376B}"/>
              </a:ext>
            </a:extLst>
          </p:cNvPr>
          <p:cNvSpPr/>
          <p:nvPr/>
        </p:nvSpPr>
        <p:spPr>
          <a:xfrm>
            <a:off x="6325224" y="2798119"/>
            <a:ext cx="4951225" cy="2452476"/>
          </a:xfrm>
          <a:prstGeom prst="rightArrow">
            <a:avLst>
              <a:gd name="adj1" fmla="val 57477"/>
              <a:gd name="adj2" fmla="val 50000"/>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3" name="矩形 12">
            <a:extLst>
              <a:ext uri="{FF2B5EF4-FFF2-40B4-BE49-F238E27FC236}">
                <a16:creationId xmlns:a16="http://schemas.microsoft.com/office/drawing/2014/main" id="{DCF2EF3D-0110-45BA-8551-315AB6C31067}"/>
              </a:ext>
            </a:extLst>
          </p:cNvPr>
          <p:cNvSpPr/>
          <p:nvPr/>
        </p:nvSpPr>
        <p:spPr>
          <a:xfrm>
            <a:off x="1021570" y="3562692"/>
            <a:ext cx="4518991" cy="923330"/>
          </a:xfrm>
          <a:prstGeom prst="rect">
            <a:avLst/>
          </a:prstGeom>
        </p:spPr>
        <p:txBody>
          <a:bodyPr wrap="square">
            <a:spAutoFit/>
          </a:bodyPr>
          <a:lstStyle/>
          <a:p>
            <a:r>
              <a:rPr lang="zh-CN" altLang="en-US">
                <a:solidFill>
                  <a:schemeClr val="bg1"/>
                </a:solidFill>
                <a:latin typeface="Arial"/>
                <a:ea typeface="微软雅黑"/>
                <a:sym typeface="Arial"/>
              </a:rPr>
              <a:t>从二〇二〇年到二〇三五年，在全面建成小康社会的基础上，再奋斗十五年，基本实现社会主义现代化</a:t>
            </a:r>
          </a:p>
        </p:txBody>
      </p:sp>
      <p:sp>
        <p:nvSpPr>
          <p:cNvPr id="14" name="矩形 13">
            <a:extLst>
              <a:ext uri="{FF2B5EF4-FFF2-40B4-BE49-F238E27FC236}">
                <a16:creationId xmlns:a16="http://schemas.microsoft.com/office/drawing/2014/main" id="{5647F3F5-86E6-45C7-8FEB-C1058E09E5ED}"/>
              </a:ext>
            </a:extLst>
          </p:cNvPr>
          <p:cNvSpPr/>
          <p:nvPr/>
        </p:nvSpPr>
        <p:spPr>
          <a:xfrm>
            <a:off x="6404736" y="3508580"/>
            <a:ext cx="4382533" cy="1200329"/>
          </a:xfrm>
          <a:prstGeom prst="rect">
            <a:avLst/>
          </a:prstGeom>
        </p:spPr>
        <p:txBody>
          <a:bodyPr wrap="square">
            <a:spAutoFit/>
          </a:bodyPr>
          <a:lstStyle/>
          <a:p>
            <a:r>
              <a:rPr lang="zh-CN" altLang="en-US">
                <a:solidFill>
                  <a:schemeClr val="bg1"/>
                </a:solidFill>
                <a:latin typeface="Arial"/>
                <a:ea typeface="微软雅黑"/>
                <a:sym typeface="Arial"/>
              </a:rPr>
              <a:t>从二〇三五年到本世纪中叶，在基本实现现代化的基础上，再奋斗十五年，把我国建成富强民主文明和谐美丽的社会主义现代化强国</a:t>
            </a:r>
          </a:p>
        </p:txBody>
      </p:sp>
      <p:sp>
        <p:nvSpPr>
          <p:cNvPr id="15" name="椭圆 14">
            <a:extLst>
              <a:ext uri="{FF2B5EF4-FFF2-40B4-BE49-F238E27FC236}">
                <a16:creationId xmlns:a16="http://schemas.microsoft.com/office/drawing/2014/main" id="{9174DEBA-A1B8-429D-96A6-EA643DEA0371}"/>
              </a:ext>
            </a:extLst>
          </p:cNvPr>
          <p:cNvSpPr/>
          <p:nvPr/>
        </p:nvSpPr>
        <p:spPr>
          <a:xfrm>
            <a:off x="2471057" y="2419692"/>
            <a:ext cx="1143000" cy="1143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6" name="文本框 15">
            <a:extLst>
              <a:ext uri="{FF2B5EF4-FFF2-40B4-BE49-F238E27FC236}">
                <a16:creationId xmlns:a16="http://schemas.microsoft.com/office/drawing/2014/main" id="{2671438D-60BC-4173-B62A-6D1BA7EDC051}"/>
              </a:ext>
            </a:extLst>
          </p:cNvPr>
          <p:cNvSpPr txBox="1"/>
          <p:nvPr/>
        </p:nvSpPr>
        <p:spPr>
          <a:xfrm>
            <a:off x="2471057" y="2779470"/>
            <a:ext cx="1107996" cy="369332"/>
          </a:xfrm>
          <a:prstGeom prst="rect">
            <a:avLst/>
          </a:prstGeom>
          <a:noFill/>
        </p:spPr>
        <p:txBody>
          <a:bodyPr wrap="none" rtlCol="0">
            <a:spAutoFit/>
          </a:bodyPr>
          <a:lstStyle/>
          <a:p>
            <a:r>
              <a:rPr lang="zh-CN" altLang="en-US">
                <a:solidFill>
                  <a:schemeClr val="bg1"/>
                </a:solidFill>
                <a:latin typeface="Arial"/>
                <a:ea typeface="微软雅黑"/>
                <a:sym typeface="Arial"/>
              </a:rPr>
              <a:t>第一阶段</a:t>
            </a:r>
          </a:p>
        </p:txBody>
      </p:sp>
      <p:sp>
        <p:nvSpPr>
          <p:cNvPr id="17" name="椭圆 16">
            <a:extLst>
              <a:ext uri="{FF2B5EF4-FFF2-40B4-BE49-F238E27FC236}">
                <a16:creationId xmlns:a16="http://schemas.microsoft.com/office/drawing/2014/main" id="{00CB9EA7-A31C-4DEC-83AB-A23787BBA4B2}"/>
              </a:ext>
            </a:extLst>
          </p:cNvPr>
          <p:cNvSpPr/>
          <p:nvPr/>
        </p:nvSpPr>
        <p:spPr>
          <a:xfrm>
            <a:off x="7715179" y="2419692"/>
            <a:ext cx="1143000" cy="1143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8" name="文本框 17">
            <a:extLst>
              <a:ext uri="{FF2B5EF4-FFF2-40B4-BE49-F238E27FC236}">
                <a16:creationId xmlns:a16="http://schemas.microsoft.com/office/drawing/2014/main" id="{1248EC93-341F-4526-8105-F45CF8E4CC3C}"/>
              </a:ext>
            </a:extLst>
          </p:cNvPr>
          <p:cNvSpPr txBox="1"/>
          <p:nvPr/>
        </p:nvSpPr>
        <p:spPr>
          <a:xfrm>
            <a:off x="7729693" y="2779470"/>
            <a:ext cx="1107996" cy="369332"/>
          </a:xfrm>
          <a:prstGeom prst="rect">
            <a:avLst/>
          </a:prstGeom>
          <a:noFill/>
        </p:spPr>
        <p:txBody>
          <a:bodyPr wrap="none" rtlCol="0">
            <a:spAutoFit/>
          </a:bodyPr>
          <a:lstStyle/>
          <a:p>
            <a:r>
              <a:rPr lang="zh-CN" altLang="en-US">
                <a:solidFill>
                  <a:schemeClr val="bg1"/>
                </a:solidFill>
                <a:latin typeface="Arial"/>
                <a:ea typeface="微软雅黑"/>
                <a:sym typeface="Arial"/>
              </a:rPr>
              <a:t>第二阶段</a:t>
            </a:r>
          </a:p>
        </p:txBody>
      </p:sp>
    </p:spTree>
    <p:extLst>
      <p:ext uri="{BB962C8B-B14F-4D97-AF65-F5344CB8AC3E}">
        <p14:creationId val="3605114206"/>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0-#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0-#ppt_w/2"/>
                                          </p:val>
                                        </p:tav>
                                        <p:tav tm="100000">
                                          <p:val>
                                            <p:strVal val="#ppt_x"/>
                                          </p:val>
                                        </p:tav>
                                      </p:tavLst>
                                    </p:anim>
                                    <p:anim calcmode="lin" valueType="num">
                                      <p:cBhvr additive="base">
                                        <p:cTn id="24" dur="5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0-#ppt_w/2"/>
                                          </p:val>
                                        </p:tav>
                                        <p:tav tm="100000">
                                          <p:val>
                                            <p:strVal val="#ppt_x"/>
                                          </p:val>
                                        </p:tav>
                                      </p:tavLst>
                                    </p:anim>
                                    <p:anim calcmode="lin" valueType="num">
                                      <p:cBhvr additive="base">
                                        <p:cTn id="32" dur="500" fill="hold"/>
                                        <p:tgtEl>
                                          <p:spTgt spid="16"/>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0-#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0-#ppt_w/2"/>
                                          </p:val>
                                        </p:tav>
                                        <p:tav tm="100000">
                                          <p:val>
                                            <p:strVal val="#ppt_x"/>
                                          </p:val>
                                        </p:tav>
                                      </p:tavLst>
                                    </p:anim>
                                    <p:anim calcmode="lin" valueType="num">
                                      <p:cBhvr additive="base">
                                        <p:cTn id="40"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1" grpId="0" animBg="1"/>
      <p:bldP spid="13" grpId="0"/>
      <p:bldP spid="14" grpId="0"/>
      <p:bldP spid="15" grpId="0" animBg="1"/>
      <p:bldP spid="16" grpId="0"/>
      <p:bldP spid="17" grpId="0" animBg="1"/>
      <p:bldP spid="18" grpId="0"/>
    </p:bldLst>
  </p:timing>
</p:sld>
</file>

<file path=ppt/slides/slide1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3" name="图片 2">
            <a:extLst>
              <a:ext uri="{FF2B5EF4-FFF2-40B4-BE49-F238E27FC236}">
                <a16:creationId xmlns:a16="http://schemas.microsoft.com/office/drawing/2014/main" id="{00FCAEEB-6604-46C0-A05D-FD32FE2E2A94}"/>
              </a:ext>
            </a:extLst>
          </p:cNvPr>
          <p:cNvPicPr>
            <a:picLocks noChangeAspect="1"/>
          </p:cNvPicPr>
          <p:nvPr/>
        </p:nvPicPr>
        <p:blipFill>
          <a:blip r:embed="rId2">
            <a:extLst>
              <a:ext uri="{28A0092B-C50C-407E-A947-70E740481C1C}">
                <a14:useLocalDpi xmlns:a14="http://schemas.microsoft.com/office/drawing/2010/main" val="0"/>
              </a:ext>
            </a:extLst>
          </a:blip>
          <a:srcRect l="667" r="4667" b="18151"/>
          <a:stretch>
            <a:fillRect/>
          </a:stretch>
        </p:blipFill>
        <p:spPr>
          <a:xfrm>
            <a:off x="1057636" y="602311"/>
            <a:ext cx="5038365" cy="2826689"/>
          </a:xfrm>
          <a:prstGeom prst="rect">
            <a:avLst/>
          </a:prstGeom>
        </p:spPr>
      </p:pic>
      <p:pic>
        <p:nvPicPr>
          <p:cNvPr id="5" name="图片 4">
            <a:extLst>
              <a:ext uri="{FF2B5EF4-FFF2-40B4-BE49-F238E27FC236}">
                <a16:creationId xmlns:a16="http://schemas.microsoft.com/office/drawing/2014/main" id="{3B5EB6B4-FD4A-4D61-8784-7DF1B1BC4569}"/>
              </a:ext>
            </a:extLst>
          </p:cNvPr>
          <p:cNvPicPr>
            <a:picLocks noChangeAspect="1"/>
          </p:cNvPicPr>
          <p:nvPr/>
        </p:nvPicPr>
        <p:blipFill>
          <a:blip r:embed="rId3">
            <a:extLst>
              <a:ext uri="{28A0092B-C50C-407E-A947-70E740481C1C}">
                <a14:useLocalDpi xmlns:a14="http://schemas.microsoft.com/office/drawing/2010/main" val="0"/>
              </a:ext>
            </a:extLst>
          </a:blip>
          <a:srcRect l="5555" t="1272" r="15555" b="32485"/>
          <a:stretch>
            <a:fillRect/>
          </a:stretch>
        </p:blipFill>
        <p:spPr>
          <a:xfrm>
            <a:off x="6096001" y="3429000"/>
            <a:ext cx="5038365" cy="2773466"/>
          </a:xfrm>
          <a:prstGeom prst="rect">
            <a:avLst/>
          </a:prstGeom>
        </p:spPr>
      </p:pic>
      <p:sp>
        <p:nvSpPr>
          <p:cNvPr id="7" name="矩形 6">
            <a:extLst>
              <a:ext uri="{FF2B5EF4-FFF2-40B4-BE49-F238E27FC236}">
                <a16:creationId xmlns:a16="http://schemas.microsoft.com/office/drawing/2014/main" id="{A57E8351-7E5A-4FAB-A9A6-961C5569ED38}"/>
              </a:ext>
            </a:extLst>
          </p:cNvPr>
          <p:cNvSpPr/>
          <p:nvPr/>
        </p:nvSpPr>
        <p:spPr>
          <a:xfrm>
            <a:off x="6096001" y="602311"/>
            <a:ext cx="5038365" cy="282668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矩形 7">
            <a:extLst>
              <a:ext uri="{FF2B5EF4-FFF2-40B4-BE49-F238E27FC236}">
                <a16:creationId xmlns:a16="http://schemas.microsoft.com/office/drawing/2014/main" id="{6AF5941C-C036-4910-8126-6CC7340C452A}"/>
              </a:ext>
            </a:extLst>
          </p:cNvPr>
          <p:cNvSpPr/>
          <p:nvPr/>
        </p:nvSpPr>
        <p:spPr>
          <a:xfrm>
            <a:off x="1057635" y="3429000"/>
            <a:ext cx="5038365" cy="282668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0" name="矩形 9">
            <a:extLst>
              <a:ext uri="{FF2B5EF4-FFF2-40B4-BE49-F238E27FC236}">
                <a16:creationId xmlns:a16="http://schemas.microsoft.com/office/drawing/2014/main" id="{D487F2EE-5B36-4D5B-AB30-04AAB158B362}"/>
              </a:ext>
            </a:extLst>
          </p:cNvPr>
          <p:cNvSpPr/>
          <p:nvPr/>
        </p:nvSpPr>
        <p:spPr>
          <a:xfrm>
            <a:off x="6419131" y="1206718"/>
            <a:ext cx="4613635" cy="1865126"/>
          </a:xfrm>
          <a:prstGeom prst="rect">
            <a:avLst/>
          </a:prstGeom>
        </p:spPr>
        <p:txBody>
          <a:bodyPr wrap="square">
            <a:spAutoFit/>
          </a:bodyPr>
          <a:lstStyle/>
          <a:p>
            <a:pPr>
              <a:lnSpc>
                <a:spcPct val="120000"/>
              </a:lnSpc>
            </a:pPr>
            <a:r>
              <a:rPr lang="zh-CN" altLang="en-US" sz="2400">
                <a:solidFill>
                  <a:srgbClr val="264D6E"/>
                </a:solidFill>
                <a:latin typeface="Arial"/>
                <a:ea typeface="微软雅黑"/>
                <a:sym typeface="Arial"/>
              </a:rPr>
              <a:t>从全面建成小康社会到基本实现现代化，再到全面建成社会主义现代化强国，是新时代中国特色社会主义发展的战略安排</a:t>
            </a:r>
          </a:p>
        </p:txBody>
      </p:sp>
      <p:sp>
        <p:nvSpPr>
          <p:cNvPr id="11" name="矩形 10">
            <a:extLst>
              <a:ext uri="{FF2B5EF4-FFF2-40B4-BE49-F238E27FC236}">
                <a16:creationId xmlns:a16="http://schemas.microsoft.com/office/drawing/2014/main" id="{B4A5A870-A5C8-4708-AF73-6EA598F472DD}"/>
              </a:ext>
            </a:extLst>
          </p:cNvPr>
          <p:cNvSpPr/>
          <p:nvPr/>
        </p:nvSpPr>
        <p:spPr>
          <a:xfrm>
            <a:off x="1371599" y="4126794"/>
            <a:ext cx="4613635" cy="1421928"/>
          </a:xfrm>
          <a:prstGeom prst="rect">
            <a:avLst/>
          </a:prstGeom>
        </p:spPr>
        <p:txBody>
          <a:bodyPr wrap="square">
            <a:spAutoFit/>
          </a:bodyPr>
          <a:lstStyle/>
          <a:p>
            <a:pPr>
              <a:lnSpc>
                <a:spcPct val="120000"/>
              </a:lnSpc>
            </a:pPr>
            <a:r>
              <a:rPr lang="zh-CN" altLang="en-US" sz="2400">
                <a:solidFill>
                  <a:srgbClr val="264D6E"/>
                </a:solidFill>
                <a:latin typeface="Arial"/>
                <a:ea typeface="微软雅黑"/>
                <a:sym typeface="Arial"/>
              </a:rPr>
              <a:t>我们要坚忍不拔、锲而不舍，奋力谱写社会主义现代化新征程</a:t>
            </a:r>
          </a:p>
          <a:p>
            <a:pPr>
              <a:lnSpc>
                <a:spcPct val="120000"/>
              </a:lnSpc>
            </a:pPr>
            <a:r>
              <a:rPr lang="zh-CN" altLang="en-US" sz="2400">
                <a:solidFill>
                  <a:srgbClr val="264D6E"/>
                </a:solidFill>
                <a:latin typeface="Arial"/>
                <a:ea typeface="微软雅黑"/>
                <a:sym typeface="Arial"/>
              </a:rPr>
              <a:t>的壮丽篇章</a:t>
            </a:r>
          </a:p>
        </p:txBody>
      </p:sp>
    </p:spTree>
    <p:extLst>
      <p:ext uri="{BB962C8B-B14F-4D97-AF65-F5344CB8AC3E}">
        <p14:creationId val="3475497099"/>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0-#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0-#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p:bldP spid="11" grpId="0"/>
    </p:bldLst>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矩形 1">
            <a:extLst>
              <a:ext uri="{FF2B5EF4-FFF2-40B4-BE49-F238E27FC236}">
                <a16:creationId xmlns:a16="http://schemas.microsoft.com/office/drawing/2014/main" id="{D48AD75D-D819-4CAF-BBAC-52803CE5EC17}"/>
              </a:ext>
            </a:extLst>
          </p:cNvPr>
          <p:cNvSpPr/>
          <p:nvPr/>
        </p:nvSpPr>
        <p:spPr>
          <a:xfrm>
            <a:off x="593271" y="0"/>
            <a:ext cx="205015" cy="65314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82EA0853-E7F9-40E4-A580-2D7DF0DF2B81}"/>
              </a:ext>
            </a:extLst>
          </p:cNvPr>
          <p:cNvSpPr txBox="1"/>
          <p:nvPr/>
        </p:nvSpPr>
        <p:spPr>
          <a:xfrm>
            <a:off x="798286" y="191478"/>
            <a:ext cx="5791201" cy="461665"/>
          </a:xfrm>
          <a:prstGeom prst="rect">
            <a:avLst/>
          </a:prstGeom>
          <a:noFill/>
        </p:spPr>
        <p:txBody>
          <a:bodyPr wrap="square" rtlCol="0">
            <a:spAutoFit/>
          </a:bodyPr>
          <a:lstStyle/>
          <a:p>
            <a:r>
              <a:rPr lang="zh-CN" altLang="en-US" sz="2400" b="1">
                <a:solidFill>
                  <a:srgbClr val="C00000"/>
                </a:solidFill>
                <a:latin typeface="Arial"/>
                <a:ea typeface="微软雅黑"/>
                <a:sym typeface="Arial"/>
              </a:rPr>
              <a:t>中国共产党第十九次全国代表大会</a:t>
            </a:r>
          </a:p>
        </p:txBody>
      </p:sp>
      <p:grpSp>
        <p:nvGrpSpPr>
          <p:cNvPr id="4" name="组合 3">
            <a:extLst>
              <a:ext uri="{FF2B5EF4-FFF2-40B4-BE49-F238E27FC236}">
                <a16:creationId xmlns:a16="http://schemas.microsoft.com/office/drawing/2014/main" id="{476892A3-F2AC-428C-89C4-347CA184A362}"/>
              </a:ext>
            </a:extLst>
          </p:cNvPr>
          <p:cNvGrpSpPr/>
          <p:nvPr/>
        </p:nvGrpSpPr>
        <p:grpSpPr>
          <a:xfrm>
            <a:off x="2538187" y="1162538"/>
            <a:ext cx="8008178" cy="4350046"/>
            <a:chOff x="2538187" y="1162538"/>
            <a:chExt cx="8008178" cy="4350046"/>
          </a:xfrm>
        </p:grpSpPr>
        <p:sp>
          <p:nvSpPr>
            <p:cNvPr id="6" name="矩形 5">
              <a:extLst>
                <a:ext uri="{FF2B5EF4-FFF2-40B4-BE49-F238E27FC236}">
                  <a16:creationId xmlns:a16="http://schemas.microsoft.com/office/drawing/2014/main" id="{7BD0206F-DAE7-4E9A-908C-D9593AE18954}"/>
                </a:ext>
              </a:extLst>
            </p:cNvPr>
            <p:cNvSpPr/>
            <p:nvPr/>
          </p:nvSpPr>
          <p:spPr>
            <a:xfrm>
              <a:off x="2567215" y="2019301"/>
              <a:ext cx="538842" cy="268332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 name="文本框 4">
              <a:extLst>
                <a:ext uri="{FF2B5EF4-FFF2-40B4-BE49-F238E27FC236}">
                  <a16:creationId xmlns:a16="http://schemas.microsoft.com/office/drawing/2014/main" id="{C14EB980-031A-4E6E-A402-468AC6A1E391}"/>
                </a:ext>
              </a:extLst>
            </p:cNvPr>
            <p:cNvSpPr txBox="1"/>
            <p:nvPr/>
          </p:nvSpPr>
          <p:spPr>
            <a:xfrm>
              <a:off x="2538187" y="2069178"/>
              <a:ext cx="538842" cy="2554545"/>
            </a:xfrm>
            <a:prstGeom prst="rect">
              <a:avLst/>
            </a:prstGeom>
            <a:noFill/>
          </p:spPr>
          <p:txBody>
            <a:bodyPr wrap="square" rtlCol="0">
              <a:spAutoFit/>
            </a:bodyPr>
            <a:lstStyle/>
            <a:p>
              <a:r>
                <a:rPr lang="zh-CN" altLang="en-US" sz="3200" b="1">
                  <a:solidFill>
                    <a:schemeClr val="bg1"/>
                  </a:solidFill>
                  <a:latin typeface="Arial"/>
                  <a:ea typeface="微软雅黑"/>
                  <a:sym typeface="Arial"/>
                </a:rPr>
                <a:t>大</a:t>
              </a:r>
              <a:endParaRPr lang="en-US" altLang="zh-CN" sz="3200" b="1">
                <a:solidFill>
                  <a:schemeClr val="bg1"/>
                </a:solidFill>
                <a:latin typeface="Arial"/>
                <a:ea typeface="微软雅黑"/>
                <a:sym typeface="Arial"/>
              </a:endParaRPr>
            </a:p>
            <a:p>
              <a:r>
                <a:rPr lang="zh-CN" altLang="en-US" sz="3200" b="1">
                  <a:solidFill>
                    <a:schemeClr val="bg1"/>
                  </a:solidFill>
                  <a:latin typeface="Arial"/>
                  <a:ea typeface="微软雅黑"/>
                  <a:sym typeface="Arial"/>
                </a:rPr>
                <a:t>会</a:t>
              </a:r>
              <a:endParaRPr lang="en-US" altLang="zh-CN" sz="3200" b="1">
                <a:solidFill>
                  <a:schemeClr val="bg1"/>
                </a:solidFill>
                <a:latin typeface="Arial"/>
                <a:ea typeface="微软雅黑"/>
                <a:sym typeface="Arial"/>
              </a:endParaRPr>
            </a:p>
            <a:p>
              <a:r>
                <a:rPr lang="zh-CN" altLang="en-US" sz="3200" b="1">
                  <a:solidFill>
                    <a:schemeClr val="bg1"/>
                  </a:solidFill>
                  <a:latin typeface="Arial"/>
                  <a:ea typeface="微软雅黑"/>
                  <a:sym typeface="Arial"/>
                </a:rPr>
                <a:t>的</a:t>
              </a:r>
              <a:endParaRPr lang="en-US" altLang="zh-CN" sz="3200" b="1">
                <a:solidFill>
                  <a:schemeClr val="bg1"/>
                </a:solidFill>
                <a:latin typeface="Arial"/>
                <a:ea typeface="微软雅黑"/>
                <a:sym typeface="Arial"/>
              </a:endParaRPr>
            </a:p>
            <a:p>
              <a:r>
                <a:rPr lang="zh-CN" altLang="en-US" sz="3200" b="1">
                  <a:solidFill>
                    <a:schemeClr val="bg1"/>
                  </a:solidFill>
                  <a:latin typeface="Arial"/>
                  <a:ea typeface="微软雅黑"/>
                  <a:sym typeface="Arial"/>
                </a:rPr>
                <a:t>主</a:t>
              </a:r>
              <a:endParaRPr lang="en-US" altLang="zh-CN" sz="3200" b="1">
                <a:solidFill>
                  <a:schemeClr val="bg1"/>
                </a:solidFill>
                <a:latin typeface="Arial"/>
                <a:ea typeface="微软雅黑"/>
                <a:sym typeface="Arial"/>
              </a:endParaRPr>
            </a:p>
            <a:p>
              <a:r>
                <a:rPr lang="zh-CN" altLang="en-US" sz="3200" b="1">
                  <a:solidFill>
                    <a:schemeClr val="bg1"/>
                  </a:solidFill>
                  <a:latin typeface="Arial"/>
                  <a:ea typeface="微软雅黑"/>
                  <a:sym typeface="Arial"/>
                </a:rPr>
                <a:t>题</a:t>
              </a:r>
            </a:p>
          </p:txBody>
        </p:sp>
        <p:sp>
          <p:nvSpPr>
            <p:cNvPr id="7" name="左大括号 6">
              <a:extLst>
                <a:ext uri="{FF2B5EF4-FFF2-40B4-BE49-F238E27FC236}">
                  <a16:creationId xmlns:a16="http://schemas.microsoft.com/office/drawing/2014/main" id="{CA23A425-B9DC-43F2-BB0A-110D030E198D}"/>
                </a:ext>
              </a:extLst>
            </p:cNvPr>
            <p:cNvSpPr/>
            <p:nvPr/>
          </p:nvSpPr>
          <p:spPr>
            <a:xfrm>
              <a:off x="3338286" y="1393371"/>
              <a:ext cx="943429" cy="4050393"/>
            </a:xfrm>
            <a:prstGeom prst="leftBrace">
              <a:avLst>
                <a:gd name="adj1" fmla="val 74487"/>
                <a:gd name="adj2" fmla="val 48257"/>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a:ea typeface="微软雅黑"/>
                <a:sym typeface="Arial"/>
              </a:endParaRPr>
            </a:p>
          </p:txBody>
        </p:sp>
        <p:sp>
          <p:nvSpPr>
            <p:cNvPr id="9" name="文本框 8">
              <a:extLst>
                <a:ext uri="{FF2B5EF4-FFF2-40B4-BE49-F238E27FC236}">
                  <a16:creationId xmlns:a16="http://schemas.microsoft.com/office/drawing/2014/main" id="{7C230164-0484-46E1-ADA4-F498339DDC02}"/>
                </a:ext>
              </a:extLst>
            </p:cNvPr>
            <p:cNvSpPr txBox="1"/>
            <p:nvPr/>
          </p:nvSpPr>
          <p:spPr>
            <a:xfrm>
              <a:off x="4513944" y="1162538"/>
              <a:ext cx="2954655" cy="461665"/>
            </a:xfrm>
            <a:prstGeom prst="rect">
              <a:avLst/>
            </a:prstGeom>
            <a:noFill/>
          </p:spPr>
          <p:txBody>
            <a:bodyPr wrap="none" rtlCol="0">
              <a:spAutoFit/>
            </a:bodyPr>
            <a:lstStyle/>
            <a:p>
              <a:r>
                <a:rPr lang="zh-CN" altLang="en-US" sz="2400">
                  <a:latin typeface="Arial"/>
                  <a:ea typeface="微软雅黑"/>
                  <a:sym typeface="Arial"/>
                </a:rPr>
                <a:t>不忘初心，牢记使命</a:t>
              </a:r>
            </a:p>
          </p:txBody>
        </p:sp>
        <p:sp>
          <p:nvSpPr>
            <p:cNvPr id="10" name="文本框 9">
              <a:extLst>
                <a:ext uri="{FF2B5EF4-FFF2-40B4-BE49-F238E27FC236}">
                  <a16:creationId xmlns:a16="http://schemas.microsoft.com/office/drawing/2014/main" id="{5B6877D7-9451-40CC-B0B3-8FF877DA4985}"/>
                </a:ext>
              </a:extLst>
            </p:cNvPr>
            <p:cNvSpPr txBox="1"/>
            <p:nvPr/>
          </p:nvSpPr>
          <p:spPr>
            <a:xfrm>
              <a:off x="4513944" y="2134633"/>
              <a:ext cx="4493538" cy="461665"/>
            </a:xfrm>
            <a:prstGeom prst="rect">
              <a:avLst/>
            </a:prstGeom>
            <a:noFill/>
          </p:spPr>
          <p:txBody>
            <a:bodyPr wrap="none" rtlCol="0">
              <a:spAutoFit/>
            </a:bodyPr>
            <a:lstStyle/>
            <a:p>
              <a:r>
                <a:rPr lang="zh-CN" altLang="en-US" sz="2400">
                  <a:latin typeface="Arial"/>
                  <a:ea typeface="微软雅黑"/>
                  <a:sym typeface="Arial"/>
                </a:rPr>
                <a:t>高举中国特色社会主义伟大旗帜</a:t>
              </a:r>
            </a:p>
          </p:txBody>
        </p:sp>
        <p:sp>
          <p:nvSpPr>
            <p:cNvPr id="11" name="文本框 10">
              <a:extLst>
                <a:ext uri="{FF2B5EF4-FFF2-40B4-BE49-F238E27FC236}">
                  <a16:creationId xmlns:a16="http://schemas.microsoft.com/office/drawing/2014/main" id="{49A6A32B-4A02-4977-9530-21E5DA99ACCA}"/>
                </a:ext>
              </a:extLst>
            </p:cNvPr>
            <p:cNvSpPr txBox="1"/>
            <p:nvPr/>
          </p:nvSpPr>
          <p:spPr>
            <a:xfrm>
              <a:off x="4513944" y="3106728"/>
              <a:ext cx="3262432" cy="461665"/>
            </a:xfrm>
            <a:prstGeom prst="rect">
              <a:avLst/>
            </a:prstGeom>
            <a:noFill/>
          </p:spPr>
          <p:txBody>
            <a:bodyPr wrap="none" rtlCol="0">
              <a:spAutoFit/>
            </a:bodyPr>
            <a:lstStyle/>
            <a:p>
              <a:r>
                <a:rPr lang="zh-CN" altLang="en-US" sz="2400">
                  <a:latin typeface="Arial"/>
                  <a:ea typeface="微软雅黑"/>
                  <a:sym typeface="Arial"/>
                </a:rPr>
                <a:t>决胜全面建成小康社会</a:t>
              </a:r>
            </a:p>
          </p:txBody>
        </p:sp>
        <p:sp>
          <p:nvSpPr>
            <p:cNvPr id="12" name="文本框 11">
              <a:extLst>
                <a:ext uri="{FF2B5EF4-FFF2-40B4-BE49-F238E27FC236}">
                  <a16:creationId xmlns:a16="http://schemas.microsoft.com/office/drawing/2014/main" id="{93AD266A-B2A1-4A7B-95F6-77F5CF8B86B4}"/>
                </a:ext>
              </a:extLst>
            </p:cNvPr>
            <p:cNvSpPr txBox="1"/>
            <p:nvPr/>
          </p:nvSpPr>
          <p:spPr>
            <a:xfrm>
              <a:off x="4513944" y="4078823"/>
              <a:ext cx="5416868" cy="461665"/>
            </a:xfrm>
            <a:prstGeom prst="rect">
              <a:avLst/>
            </a:prstGeom>
            <a:noFill/>
          </p:spPr>
          <p:txBody>
            <a:bodyPr wrap="none" rtlCol="0">
              <a:spAutoFit/>
            </a:bodyPr>
            <a:lstStyle/>
            <a:p>
              <a:r>
                <a:rPr lang="zh-CN" altLang="en-US" sz="2400">
                  <a:latin typeface="Arial"/>
                  <a:ea typeface="微软雅黑"/>
                  <a:sym typeface="Arial"/>
                </a:rPr>
                <a:t>夺取新时代中国特色社会主义伟大胜利</a:t>
              </a:r>
            </a:p>
          </p:txBody>
        </p:sp>
        <p:sp>
          <p:nvSpPr>
            <p:cNvPr id="13" name="文本框 12">
              <a:extLst>
                <a:ext uri="{FF2B5EF4-FFF2-40B4-BE49-F238E27FC236}">
                  <a16:creationId xmlns:a16="http://schemas.microsoft.com/office/drawing/2014/main" id="{94F6FFCF-A144-4F40-8F76-8E79B084A44B}"/>
                </a:ext>
              </a:extLst>
            </p:cNvPr>
            <p:cNvSpPr txBox="1"/>
            <p:nvPr/>
          </p:nvSpPr>
          <p:spPr>
            <a:xfrm>
              <a:off x="4513944" y="5050919"/>
              <a:ext cx="6032421" cy="461665"/>
            </a:xfrm>
            <a:prstGeom prst="rect">
              <a:avLst/>
            </a:prstGeom>
            <a:noFill/>
          </p:spPr>
          <p:txBody>
            <a:bodyPr wrap="none" rtlCol="0">
              <a:spAutoFit/>
            </a:bodyPr>
            <a:lstStyle/>
            <a:p>
              <a:r>
                <a:rPr lang="zh-CN" altLang="en-US" sz="2400">
                  <a:latin typeface="Arial"/>
                  <a:ea typeface="微软雅黑"/>
                  <a:sym typeface="Arial"/>
                </a:rPr>
                <a:t>为实现中华民族伟大复兴的中国梦不懈奋斗</a:t>
              </a:r>
            </a:p>
          </p:txBody>
        </p:sp>
      </p:grpSp>
    </p:spTree>
    <p:extLst>
      <p:ext uri="{BB962C8B-B14F-4D97-AF65-F5344CB8AC3E}">
        <p14:creationId val="389131740"/>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6227" name="组合 6226">
            <a:extLst>
              <a:ext uri="{FF2B5EF4-FFF2-40B4-BE49-F238E27FC236}">
                <a16:creationId xmlns:a16="http://schemas.microsoft.com/office/drawing/2014/main" id="{8571937F-228D-445F-A755-DDA4018A2F02}"/>
              </a:ext>
            </a:extLst>
          </p:cNvPr>
          <p:cNvGrpSpPr/>
          <p:nvPr/>
        </p:nvGrpSpPr>
        <p:grpSpPr>
          <a:xfrm>
            <a:off x="2277835" y="1136877"/>
            <a:ext cx="9399816" cy="5492523"/>
            <a:chOff x="3054350" y="1546225"/>
            <a:chExt cx="5173663" cy="2986088"/>
          </a:xfrm>
        </p:grpSpPr>
        <p:sp>
          <p:nvSpPr>
            <p:cNvPr id="4" name="AutoShape 3">
              <a:extLst>
                <a:ext uri="{FF2B5EF4-FFF2-40B4-BE49-F238E27FC236}">
                  <a16:creationId xmlns:a16="http://schemas.microsoft.com/office/drawing/2014/main" id="{32BD6B45-414B-405B-909D-545D9221FD12}"/>
                </a:ext>
              </a:extLst>
            </p:cNvPr>
            <p:cNvSpPr>
              <a:spLocks noChangeAspect="1" noChangeArrowheads="1" noTextEdit="1"/>
            </p:cNvSpPr>
            <p:nvPr/>
          </p:nvSpPr>
          <p:spPr bwMode="auto">
            <a:xfrm>
              <a:off x="3054350" y="1546225"/>
              <a:ext cx="51530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nvGrpSpPr>
            <p:cNvPr id="5" name="Group 205">
              <a:extLst>
                <a:ext uri="{FF2B5EF4-FFF2-40B4-BE49-F238E27FC236}">
                  <a16:creationId xmlns:a16="http://schemas.microsoft.com/office/drawing/2014/main" id="{3322ED8F-2546-47B3-8174-413860981DC4}"/>
                </a:ext>
              </a:extLst>
            </p:cNvPr>
            <p:cNvGrpSpPr/>
            <p:nvPr/>
          </p:nvGrpSpPr>
          <p:grpSpPr>
            <a:xfrm>
              <a:off x="3054350" y="1550988"/>
              <a:ext cx="3948113" cy="2432051"/>
              <a:chOff x="1924" y="977"/>
              <a:chExt cx="2487" cy="1532"/>
            </a:xfrm>
          </p:grpSpPr>
          <p:sp>
            <p:nvSpPr>
              <p:cNvPr id="6027" name="Freeform 5">
                <a:extLst>
                  <a:ext uri="{FF2B5EF4-FFF2-40B4-BE49-F238E27FC236}">
                    <a16:creationId xmlns:a16="http://schemas.microsoft.com/office/drawing/2014/main" id="{F55DF633-9C27-4433-8817-47839FDD5232}"/>
                  </a:ext>
                </a:extLst>
              </p:cNvPr>
              <p:cNvSpPr/>
              <p:nvPr/>
            </p:nvSpPr>
            <p:spPr bwMode="auto">
              <a:xfrm>
                <a:off x="4406" y="977"/>
                <a:ext cx="5" cy="5"/>
              </a:xfrm>
              <a:custGeom>
                <a:gdLst>
                  <a:gd name="T0" fmla="*/ 1 w 2"/>
                  <a:gd name="T1" fmla="*/ 0 h 2"/>
                  <a:gd name="T2" fmla="*/ 1 w 2"/>
                  <a:gd name="T3" fmla="*/ 2 h 2"/>
                  <a:gd name="T4" fmla="*/ 1 w 2"/>
                  <a:gd name="T5" fmla="*/ 0 h 2"/>
                </a:gdLst>
                <a:cxnLst>
                  <a:cxn ang="0">
                    <a:pos x="T0" y="T1"/>
                  </a:cxn>
                  <a:cxn ang="0">
                    <a:pos x="T2" y="T3"/>
                  </a:cxn>
                  <a:cxn ang="0">
                    <a:pos x="T4" y="T5"/>
                  </a:cxn>
                </a:cxnLst>
                <a:rect l="0" t="0" r="r" b="b"/>
                <a:pathLst>
                  <a:path w="2" h="2">
                    <a:moveTo>
                      <a:pt x="1" y="0"/>
                    </a:moveTo>
                    <a:cubicBezTo>
                      <a:pt x="1" y="1"/>
                      <a:pt x="2" y="1"/>
                      <a:pt x="1" y="2"/>
                    </a:cubicBezTo>
                    <a:cubicBezTo>
                      <a:pt x="0" y="2"/>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8" name="Freeform 6">
                <a:extLst>
                  <a:ext uri="{FF2B5EF4-FFF2-40B4-BE49-F238E27FC236}">
                    <a16:creationId xmlns:a16="http://schemas.microsoft.com/office/drawing/2014/main" id="{EB79286B-698A-469A-8CC0-D6E360E481F3}"/>
                  </a:ext>
                </a:extLst>
              </p:cNvPr>
              <p:cNvSpPr/>
              <p:nvPr/>
            </p:nvSpPr>
            <p:spPr bwMode="auto">
              <a:xfrm>
                <a:off x="4398" y="977"/>
                <a:ext cx="5" cy="2"/>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9" name="Freeform 7">
                <a:extLst>
                  <a:ext uri="{FF2B5EF4-FFF2-40B4-BE49-F238E27FC236}">
                    <a16:creationId xmlns:a16="http://schemas.microsoft.com/office/drawing/2014/main" id="{E24A5B5F-A30A-45CD-9D2A-1803853A6D89}"/>
                  </a:ext>
                </a:extLst>
              </p:cNvPr>
              <p:cNvSpPr/>
              <p:nvPr/>
            </p:nvSpPr>
            <p:spPr bwMode="auto">
              <a:xfrm>
                <a:off x="3001" y="979"/>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0" name="Freeform 8">
                <a:extLst>
                  <a:ext uri="{FF2B5EF4-FFF2-40B4-BE49-F238E27FC236}">
                    <a16:creationId xmlns:a16="http://schemas.microsoft.com/office/drawing/2014/main" id="{71D18E51-7759-49E6-9886-58540A27AAE0}"/>
                  </a:ext>
                </a:extLst>
              </p:cNvPr>
              <p:cNvSpPr/>
              <p:nvPr/>
            </p:nvSpPr>
            <p:spPr bwMode="auto">
              <a:xfrm>
                <a:off x="2758" y="982"/>
                <a:ext cx="10" cy="11"/>
              </a:xfrm>
              <a:custGeom>
                <a:gdLst>
                  <a:gd name="T0" fmla="*/ 2 w 4"/>
                  <a:gd name="T1" fmla="*/ 4 h 4"/>
                  <a:gd name="T2" fmla="*/ 0 w 4"/>
                  <a:gd name="T3" fmla="*/ 2 h 4"/>
                  <a:gd name="T4" fmla="*/ 4 w 4"/>
                  <a:gd name="T5" fmla="*/ 0 h 4"/>
                  <a:gd name="T6" fmla="*/ 2 w 4"/>
                  <a:gd name="T7" fmla="*/ 4 h 4"/>
                </a:gdLst>
                <a:cxnLst>
                  <a:cxn ang="0">
                    <a:pos x="T0" y="T1"/>
                  </a:cxn>
                  <a:cxn ang="0">
                    <a:pos x="T2" y="T3"/>
                  </a:cxn>
                  <a:cxn ang="0">
                    <a:pos x="T4" y="T5"/>
                  </a:cxn>
                  <a:cxn ang="0">
                    <a:pos x="T6" y="T7"/>
                  </a:cxn>
                </a:cxnLst>
                <a:rect l="0" t="0" r="r" b="b"/>
                <a:pathLst>
                  <a:path w="4" h="4">
                    <a:moveTo>
                      <a:pt x="2" y="4"/>
                    </a:moveTo>
                    <a:cubicBezTo>
                      <a:pt x="1" y="4"/>
                      <a:pt x="1" y="3"/>
                      <a:pt x="0" y="2"/>
                    </a:cubicBezTo>
                    <a:cubicBezTo>
                      <a:pt x="0" y="0"/>
                      <a:pt x="3" y="1"/>
                      <a:pt x="4" y="0"/>
                    </a:cubicBezTo>
                    <a:cubicBezTo>
                      <a:pt x="4" y="1"/>
                      <a:pt x="4" y="3"/>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1" name="Freeform 9">
                <a:extLst>
                  <a:ext uri="{FF2B5EF4-FFF2-40B4-BE49-F238E27FC236}">
                    <a16:creationId xmlns:a16="http://schemas.microsoft.com/office/drawing/2014/main" id="{FBE778AD-2FB3-46F7-93BD-C46E3345CB14}"/>
                  </a:ext>
                </a:extLst>
              </p:cNvPr>
              <p:cNvSpPr/>
              <p:nvPr/>
            </p:nvSpPr>
            <p:spPr bwMode="auto">
              <a:xfrm>
                <a:off x="2987" y="985"/>
                <a:ext cx="8" cy="2"/>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1"/>
                      <a:pt x="2"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2" name="Freeform 10">
                <a:extLst>
                  <a:ext uri="{FF2B5EF4-FFF2-40B4-BE49-F238E27FC236}">
                    <a16:creationId xmlns:a16="http://schemas.microsoft.com/office/drawing/2014/main" id="{106A9EA2-6B14-4F04-BAC2-63375EE72754}"/>
                  </a:ext>
                </a:extLst>
              </p:cNvPr>
              <p:cNvSpPr/>
              <p:nvPr/>
            </p:nvSpPr>
            <p:spPr bwMode="auto">
              <a:xfrm>
                <a:off x="2977" y="987"/>
                <a:ext cx="10" cy="9"/>
              </a:xfrm>
              <a:custGeom>
                <a:gdLst>
                  <a:gd name="T0" fmla="*/ 4 w 4"/>
                  <a:gd name="T1" fmla="*/ 1 h 3"/>
                  <a:gd name="T2" fmla="*/ 0 w 4"/>
                  <a:gd name="T3" fmla="*/ 3 h 3"/>
                  <a:gd name="T4" fmla="*/ 4 w 4"/>
                  <a:gd name="T5" fmla="*/ 1 h 3"/>
                </a:gdLst>
                <a:cxnLst>
                  <a:cxn ang="0">
                    <a:pos x="T0" y="T1"/>
                  </a:cxn>
                  <a:cxn ang="0">
                    <a:pos x="T2" y="T3"/>
                  </a:cxn>
                  <a:cxn ang="0">
                    <a:pos x="T4" y="T5"/>
                  </a:cxn>
                </a:cxnLst>
                <a:rect l="0" t="0" r="r" b="b"/>
                <a:pathLst>
                  <a:path w="4" h="3">
                    <a:moveTo>
                      <a:pt x="4" y="1"/>
                    </a:moveTo>
                    <a:cubicBezTo>
                      <a:pt x="3" y="2"/>
                      <a:pt x="1" y="2"/>
                      <a:pt x="0" y="3"/>
                    </a:cubicBezTo>
                    <a:cubicBezTo>
                      <a:pt x="1"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3" name="Freeform 11">
                <a:extLst>
                  <a:ext uri="{FF2B5EF4-FFF2-40B4-BE49-F238E27FC236}">
                    <a16:creationId xmlns:a16="http://schemas.microsoft.com/office/drawing/2014/main" id="{B6ABA66F-EC8A-4F8E-B7AA-0A9DC5EC1005}"/>
                  </a:ext>
                </a:extLst>
              </p:cNvPr>
              <p:cNvSpPr/>
              <p:nvPr/>
            </p:nvSpPr>
            <p:spPr bwMode="auto">
              <a:xfrm>
                <a:off x="3153" y="993"/>
                <a:ext cx="19" cy="8"/>
              </a:xfrm>
              <a:custGeom>
                <a:gdLst>
                  <a:gd name="T0" fmla="*/ 7 w 7"/>
                  <a:gd name="T1" fmla="*/ 1 h 3"/>
                  <a:gd name="T2" fmla="*/ 5 w 7"/>
                  <a:gd name="T3" fmla="*/ 1 h 3"/>
                  <a:gd name="T4" fmla="*/ 1 w 7"/>
                  <a:gd name="T5" fmla="*/ 3 h 3"/>
                  <a:gd name="T6" fmla="*/ 1 w 7"/>
                  <a:gd name="T7" fmla="*/ 1 h 3"/>
                  <a:gd name="T8" fmla="*/ 6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6" y="0"/>
                      <a:pt x="5" y="1"/>
                    </a:cubicBezTo>
                    <a:cubicBezTo>
                      <a:pt x="4" y="2"/>
                      <a:pt x="2" y="1"/>
                      <a:pt x="1" y="3"/>
                    </a:cubicBezTo>
                    <a:cubicBezTo>
                      <a:pt x="1" y="3"/>
                      <a:pt x="0" y="2"/>
                      <a:pt x="1" y="1"/>
                    </a:cubicBezTo>
                    <a:cubicBezTo>
                      <a:pt x="2"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4" name="Freeform 12">
                <a:extLst>
                  <a:ext uri="{FF2B5EF4-FFF2-40B4-BE49-F238E27FC236}">
                    <a16:creationId xmlns:a16="http://schemas.microsoft.com/office/drawing/2014/main" id="{7A859AE9-0E85-49DB-8CB2-49016E2746AF}"/>
                  </a:ext>
                </a:extLst>
              </p:cNvPr>
              <p:cNvSpPr/>
              <p:nvPr/>
            </p:nvSpPr>
            <p:spPr bwMode="auto">
              <a:xfrm>
                <a:off x="1924" y="996"/>
                <a:ext cx="2485" cy="1513"/>
              </a:xfrm>
              <a:custGeom>
                <a:gdLst>
                  <a:gd name="T0" fmla="*/ 409 w 930"/>
                  <a:gd name="T1" fmla="*/ 65 h 565"/>
                  <a:gd name="T2" fmla="*/ 424 w 930"/>
                  <a:gd name="T3" fmla="*/ 89 h 565"/>
                  <a:gd name="T4" fmla="*/ 419 w 930"/>
                  <a:gd name="T5" fmla="*/ 113 h 565"/>
                  <a:gd name="T6" fmla="*/ 461 w 930"/>
                  <a:gd name="T7" fmla="*/ 103 h 565"/>
                  <a:gd name="T8" fmla="*/ 413 w 930"/>
                  <a:gd name="T9" fmla="*/ 152 h 565"/>
                  <a:gd name="T10" fmla="*/ 528 w 930"/>
                  <a:gd name="T11" fmla="*/ 96 h 565"/>
                  <a:gd name="T12" fmla="*/ 645 w 930"/>
                  <a:gd name="T13" fmla="*/ 4 h 565"/>
                  <a:gd name="T14" fmla="*/ 539 w 930"/>
                  <a:gd name="T15" fmla="*/ 108 h 565"/>
                  <a:gd name="T16" fmla="*/ 545 w 930"/>
                  <a:gd name="T17" fmla="*/ 109 h 565"/>
                  <a:gd name="T18" fmla="*/ 616 w 930"/>
                  <a:gd name="T19" fmla="*/ 49 h 565"/>
                  <a:gd name="T20" fmla="*/ 591 w 930"/>
                  <a:gd name="T21" fmla="*/ 92 h 565"/>
                  <a:gd name="T22" fmla="*/ 660 w 930"/>
                  <a:gd name="T23" fmla="*/ 51 h 565"/>
                  <a:gd name="T24" fmla="*/ 586 w 930"/>
                  <a:gd name="T25" fmla="*/ 109 h 565"/>
                  <a:gd name="T26" fmla="*/ 609 w 930"/>
                  <a:gd name="T27" fmla="*/ 115 h 565"/>
                  <a:gd name="T28" fmla="*/ 670 w 930"/>
                  <a:gd name="T29" fmla="*/ 71 h 565"/>
                  <a:gd name="T30" fmla="*/ 716 w 930"/>
                  <a:gd name="T31" fmla="*/ 97 h 565"/>
                  <a:gd name="T32" fmla="*/ 699 w 930"/>
                  <a:gd name="T33" fmla="*/ 121 h 565"/>
                  <a:gd name="T34" fmla="*/ 770 w 930"/>
                  <a:gd name="T35" fmla="*/ 144 h 565"/>
                  <a:gd name="T36" fmla="*/ 843 w 930"/>
                  <a:gd name="T37" fmla="*/ 171 h 565"/>
                  <a:gd name="T38" fmla="*/ 864 w 930"/>
                  <a:gd name="T39" fmla="*/ 226 h 565"/>
                  <a:gd name="T40" fmla="*/ 867 w 930"/>
                  <a:gd name="T41" fmla="*/ 248 h 565"/>
                  <a:gd name="T42" fmla="*/ 737 w 930"/>
                  <a:gd name="T43" fmla="*/ 304 h 565"/>
                  <a:gd name="T44" fmla="*/ 814 w 930"/>
                  <a:gd name="T45" fmla="*/ 277 h 565"/>
                  <a:gd name="T46" fmla="*/ 867 w 930"/>
                  <a:gd name="T47" fmla="*/ 268 h 565"/>
                  <a:gd name="T48" fmla="*/ 880 w 930"/>
                  <a:gd name="T49" fmla="*/ 303 h 565"/>
                  <a:gd name="T50" fmla="*/ 879 w 930"/>
                  <a:gd name="T51" fmla="*/ 338 h 565"/>
                  <a:gd name="T52" fmla="*/ 844 w 930"/>
                  <a:gd name="T53" fmla="*/ 366 h 565"/>
                  <a:gd name="T54" fmla="*/ 891 w 930"/>
                  <a:gd name="T55" fmla="*/ 367 h 565"/>
                  <a:gd name="T56" fmla="*/ 720 w 930"/>
                  <a:gd name="T57" fmla="*/ 466 h 565"/>
                  <a:gd name="T58" fmla="*/ 565 w 930"/>
                  <a:gd name="T59" fmla="*/ 551 h 565"/>
                  <a:gd name="T60" fmla="*/ 508 w 930"/>
                  <a:gd name="T61" fmla="*/ 542 h 565"/>
                  <a:gd name="T62" fmla="*/ 558 w 930"/>
                  <a:gd name="T63" fmla="*/ 466 h 565"/>
                  <a:gd name="T64" fmla="*/ 561 w 930"/>
                  <a:gd name="T65" fmla="*/ 442 h 565"/>
                  <a:gd name="T66" fmla="*/ 303 w 930"/>
                  <a:gd name="T67" fmla="*/ 483 h 565"/>
                  <a:gd name="T68" fmla="*/ 298 w 930"/>
                  <a:gd name="T69" fmla="*/ 473 h 565"/>
                  <a:gd name="T70" fmla="*/ 269 w 930"/>
                  <a:gd name="T71" fmla="*/ 478 h 565"/>
                  <a:gd name="T72" fmla="*/ 185 w 930"/>
                  <a:gd name="T73" fmla="*/ 489 h 565"/>
                  <a:gd name="T74" fmla="*/ 186 w 930"/>
                  <a:gd name="T75" fmla="*/ 512 h 565"/>
                  <a:gd name="T76" fmla="*/ 313 w 930"/>
                  <a:gd name="T77" fmla="*/ 498 h 565"/>
                  <a:gd name="T78" fmla="*/ 449 w 930"/>
                  <a:gd name="T79" fmla="*/ 479 h 565"/>
                  <a:gd name="T80" fmla="*/ 377 w 930"/>
                  <a:gd name="T81" fmla="*/ 492 h 565"/>
                  <a:gd name="T82" fmla="*/ 253 w 930"/>
                  <a:gd name="T83" fmla="*/ 511 h 565"/>
                  <a:gd name="T84" fmla="*/ 150 w 930"/>
                  <a:gd name="T85" fmla="*/ 500 h 565"/>
                  <a:gd name="T86" fmla="*/ 156 w 930"/>
                  <a:gd name="T87" fmla="*/ 455 h 565"/>
                  <a:gd name="T88" fmla="*/ 169 w 930"/>
                  <a:gd name="T89" fmla="*/ 433 h 565"/>
                  <a:gd name="T90" fmla="*/ 162 w 930"/>
                  <a:gd name="T91" fmla="*/ 387 h 565"/>
                  <a:gd name="T92" fmla="*/ 88 w 930"/>
                  <a:gd name="T93" fmla="*/ 395 h 565"/>
                  <a:gd name="T94" fmla="*/ 28 w 930"/>
                  <a:gd name="T95" fmla="*/ 378 h 565"/>
                  <a:gd name="T96" fmla="*/ 14 w 930"/>
                  <a:gd name="T97" fmla="*/ 329 h 565"/>
                  <a:gd name="T98" fmla="*/ 46 w 930"/>
                  <a:gd name="T99" fmla="*/ 266 h 565"/>
                  <a:gd name="T100" fmla="*/ 39 w 930"/>
                  <a:gd name="T101" fmla="*/ 244 h 565"/>
                  <a:gd name="T102" fmla="*/ 23 w 930"/>
                  <a:gd name="T103" fmla="*/ 238 h 565"/>
                  <a:gd name="T104" fmla="*/ 37 w 930"/>
                  <a:gd name="T105" fmla="*/ 210 h 565"/>
                  <a:gd name="T106" fmla="*/ 79 w 930"/>
                  <a:gd name="T107" fmla="*/ 169 h 565"/>
                  <a:gd name="T108" fmla="*/ 93 w 930"/>
                  <a:gd name="T109" fmla="*/ 135 h 565"/>
                  <a:gd name="T110" fmla="*/ 79 w 930"/>
                  <a:gd name="T111" fmla="*/ 99 h 565"/>
                  <a:gd name="T112" fmla="*/ 108 w 930"/>
                  <a:gd name="T113" fmla="*/ 70 h 565"/>
                  <a:gd name="T114" fmla="*/ 59 w 930"/>
                  <a:gd name="T115" fmla="*/ 57 h 565"/>
                  <a:gd name="T116" fmla="*/ 112 w 930"/>
                  <a:gd name="T117" fmla="*/ 42 h 565"/>
                  <a:gd name="T118" fmla="*/ 195 w 930"/>
                  <a:gd name="T119" fmla="*/ 39 h 565"/>
                  <a:gd name="T120" fmla="*/ 298 w 930"/>
                  <a:gd name="T121" fmla="*/ 30 h 565"/>
                  <a:gd name="T122" fmla="*/ 374 w 930"/>
                  <a:gd name="T123" fmla="*/ 11 h 565"/>
                  <a:gd name="T124" fmla="*/ 402 w 930"/>
                  <a:gd name="T125" fmla="*/ 31 h 5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565">
                    <a:moveTo>
                      <a:pt x="459" y="5"/>
                    </a:moveTo>
                    <a:cubicBezTo>
                      <a:pt x="456" y="5"/>
                      <a:pt x="456" y="5"/>
                      <a:pt x="456" y="5"/>
                    </a:cubicBezTo>
                    <a:cubicBezTo>
                      <a:pt x="456" y="6"/>
                      <a:pt x="456" y="6"/>
                      <a:pt x="456" y="6"/>
                    </a:cubicBezTo>
                    <a:cubicBezTo>
                      <a:pt x="455" y="5"/>
                      <a:pt x="455" y="5"/>
                      <a:pt x="455" y="5"/>
                    </a:cubicBezTo>
                    <a:cubicBezTo>
                      <a:pt x="452" y="8"/>
                      <a:pt x="452" y="8"/>
                      <a:pt x="452" y="8"/>
                    </a:cubicBezTo>
                    <a:cubicBezTo>
                      <a:pt x="452" y="8"/>
                      <a:pt x="456" y="7"/>
                      <a:pt x="451" y="8"/>
                    </a:cubicBezTo>
                    <a:cubicBezTo>
                      <a:pt x="454" y="9"/>
                      <a:pt x="454" y="9"/>
                      <a:pt x="454" y="9"/>
                    </a:cubicBezTo>
                    <a:cubicBezTo>
                      <a:pt x="449" y="11"/>
                      <a:pt x="449" y="11"/>
                      <a:pt x="449" y="11"/>
                    </a:cubicBezTo>
                    <a:cubicBezTo>
                      <a:pt x="451" y="9"/>
                      <a:pt x="451" y="9"/>
                      <a:pt x="451" y="9"/>
                    </a:cubicBezTo>
                    <a:cubicBezTo>
                      <a:pt x="450" y="9"/>
                      <a:pt x="455" y="12"/>
                      <a:pt x="449" y="9"/>
                    </a:cubicBezTo>
                    <a:cubicBezTo>
                      <a:pt x="448" y="10"/>
                      <a:pt x="448" y="10"/>
                      <a:pt x="448" y="10"/>
                    </a:cubicBezTo>
                    <a:cubicBezTo>
                      <a:pt x="447" y="10"/>
                      <a:pt x="448" y="12"/>
                      <a:pt x="447" y="10"/>
                    </a:cubicBezTo>
                    <a:cubicBezTo>
                      <a:pt x="446" y="10"/>
                      <a:pt x="446" y="10"/>
                      <a:pt x="446" y="10"/>
                    </a:cubicBezTo>
                    <a:cubicBezTo>
                      <a:pt x="448" y="12"/>
                      <a:pt x="448" y="12"/>
                      <a:pt x="448" y="12"/>
                    </a:cubicBezTo>
                    <a:cubicBezTo>
                      <a:pt x="446" y="14"/>
                      <a:pt x="446" y="14"/>
                      <a:pt x="446" y="14"/>
                    </a:cubicBezTo>
                    <a:cubicBezTo>
                      <a:pt x="449" y="15"/>
                      <a:pt x="449" y="15"/>
                      <a:pt x="449" y="15"/>
                    </a:cubicBezTo>
                    <a:cubicBezTo>
                      <a:pt x="450" y="15"/>
                      <a:pt x="450" y="15"/>
                      <a:pt x="450" y="15"/>
                    </a:cubicBezTo>
                    <a:cubicBezTo>
                      <a:pt x="451" y="15"/>
                      <a:pt x="448" y="18"/>
                      <a:pt x="452" y="16"/>
                    </a:cubicBezTo>
                    <a:cubicBezTo>
                      <a:pt x="451" y="16"/>
                      <a:pt x="450" y="17"/>
                      <a:pt x="452" y="18"/>
                    </a:cubicBezTo>
                    <a:cubicBezTo>
                      <a:pt x="451" y="18"/>
                      <a:pt x="449" y="18"/>
                      <a:pt x="452" y="20"/>
                    </a:cubicBezTo>
                    <a:cubicBezTo>
                      <a:pt x="452" y="21"/>
                      <a:pt x="452" y="21"/>
                      <a:pt x="452" y="21"/>
                    </a:cubicBezTo>
                    <a:cubicBezTo>
                      <a:pt x="451" y="21"/>
                      <a:pt x="451" y="21"/>
                      <a:pt x="451" y="21"/>
                    </a:cubicBezTo>
                    <a:cubicBezTo>
                      <a:pt x="450" y="20"/>
                      <a:pt x="450" y="20"/>
                      <a:pt x="450" y="20"/>
                    </a:cubicBezTo>
                    <a:cubicBezTo>
                      <a:pt x="448" y="19"/>
                      <a:pt x="448" y="19"/>
                      <a:pt x="448" y="19"/>
                    </a:cubicBezTo>
                    <a:cubicBezTo>
                      <a:pt x="445" y="21"/>
                      <a:pt x="445" y="21"/>
                      <a:pt x="445" y="21"/>
                    </a:cubicBezTo>
                    <a:cubicBezTo>
                      <a:pt x="444" y="21"/>
                      <a:pt x="443" y="21"/>
                      <a:pt x="444" y="22"/>
                    </a:cubicBezTo>
                    <a:cubicBezTo>
                      <a:pt x="446" y="18"/>
                      <a:pt x="446" y="18"/>
                      <a:pt x="446" y="18"/>
                    </a:cubicBezTo>
                    <a:cubicBezTo>
                      <a:pt x="442" y="19"/>
                      <a:pt x="442" y="19"/>
                      <a:pt x="442" y="19"/>
                    </a:cubicBezTo>
                    <a:cubicBezTo>
                      <a:pt x="441" y="21"/>
                      <a:pt x="441" y="21"/>
                      <a:pt x="441" y="21"/>
                    </a:cubicBezTo>
                    <a:cubicBezTo>
                      <a:pt x="440" y="21"/>
                      <a:pt x="440" y="23"/>
                      <a:pt x="439" y="22"/>
                    </a:cubicBezTo>
                    <a:cubicBezTo>
                      <a:pt x="439" y="24"/>
                      <a:pt x="439" y="24"/>
                      <a:pt x="439" y="24"/>
                    </a:cubicBezTo>
                    <a:cubicBezTo>
                      <a:pt x="433" y="26"/>
                      <a:pt x="433" y="26"/>
                      <a:pt x="433" y="26"/>
                    </a:cubicBezTo>
                    <a:cubicBezTo>
                      <a:pt x="431" y="29"/>
                      <a:pt x="431" y="29"/>
                      <a:pt x="431" y="29"/>
                    </a:cubicBezTo>
                    <a:cubicBezTo>
                      <a:pt x="427" y="31"/>
                      <a:pt x="427" y="31"/>
                      <a:pt x="427" y="31"/>
                    </a:cubicBezTo>
                    <a:cubicBezTo>
                      <a:pt x="426" y="33"/>
                      <a:pt x="426" y="33"/>
                      <a:pt x="426" y="33"/>
                    </a:cubicBezTo>
                    <a:cubicBezTo>
                      <a:pt x="424" y="35"/>
                      <a:pt x="424" y="35"/>
                      <a:pt x="424" y="35"/>
                    </a:cubicBezTo>
                    <a:cubicBezTo>
                      <a:pt x="422" y="34"/>
                      <a:pt x="422" y="34"/>
                      <a:pt x="422" y="34"/>
                    </a:cubicBezTo>
                    <a:cubicBezTo>
                      <a:pt x="422" y="35"/>
                      <a:pt x="422" y="35"/>
                      <a:pt x="422" y="35"/>
                    </a:cubicBezTo>
                    <a:cubicBezTo>
                      <a:pt x="421" y="37"/>
                      <a:pt x="421" y="37"/>
                      <a:pt x="421" y="37"/>
                    </a:cubicBezTo>
                    <a:cubicBezTo>
                      <a:pt x="420" y="38"/>
                      <a:pt x="420" y="38"/>
                      <a:pt x="420" y="38"/>
                    </a:cubicBezTo>
                    <a:cubicBezTo>
                      <a:pt x="417" y="38"/>
                      <a:pt x="417" y="38"/>
                      <a:pt x="417" y="38"/>
                    </a:cubicBezTo>
                    <a:cubicBezTo>
                      <a:pt x="416" y="39"/>
                      <a:pt x="417" y="40"/>
                      <a:pt x="415" y="41"/>
                    </a:cubicBezTo>
                    <a:cubicBezTo>
                      <a:pt x="415" y="42"/>
                      <a:pt x="415" y="42"/>
                      <a:pt x="415" y="42"/>
                    </a:cubicBezTo>
                    <a:cubicBezTo>
                      <a:pt x="413" y="43"/>
                      <a:pt x="413" y="43"/>
                      <a:pt x="413" y="43"/>
                    </a:cubicBezTo>
                    <a:cubicBezTo>
                      <a:pt x="409" y="48"/>
                      <a:pt x="409" y="48"/>
                      <a:pt x="409" y="48"/>
                    </a:cubicBezTo>
                    <a:cubicBezTo>
                      <a:pt x="408" y="48"/>
                      <a:pt x="408" y="48"/>
                      <a:pt x="408" y="48"/>
                    </a:cubicBezTo>
                    <a:cubicBezTo>
                      <a:pt x="408" y="50"/>
                      <a:pt x="408" y="50"/>
                      <a:pt x="408" y="50"/>
                    </a:cubicBezTo>
                    <a:cubicBezTo>
                      <a:pt x="408" y="50"/>
                      <a:pt x="408" y="48"/>
                      <a:pt x="409" y="51"/>
                    </a:cubicBezTo>
                    <a:cubicBezTo>
                      <a:pt x="409" y="51"/>
                      <a:pt x="410" y="49"/>
                      <a:pt x="410" y="51"/>
                    </a:cubicBezTo>
                    <a:cubicBezTo>
                      <a:pt x="409" y="52"/>
                      <a:pt x="409" y="52"/>
                      <a:pt x="409" y="52"/>
                    </a:cubicBezTo>
                    <a:cubicBezTo>
                      <a:pt x="407" y="52"/>
                      <a:pt x="413" y="50"/>
                      <a:pt x="407" y="54"/>
                    </a:cubicBezTo>
                    <a:cubicBezTo>
                      <a:pt x="407" y="55"/>
                      <a:pt x="407" y="55"/>
                      <a:pt x="407" y="55"/>
                    </a:cubicBezTo>
                    <a:cubicBezTo>
                      <a:pt x="404" y="55"/>
                      <a:pt x="412" y="50"/>
                      <a:pt x="403" y="57"/>
                    </a:cubicBezTo>
                    <a:cubicBezTo>
                      <a:pt x="402" y="57"/>
                      <a:pt x="402" y="57"/>
                      <a:pt x="402" y="57"/>
                    </a:cubicBezTo>
                    <a:cubicBezTo>
                      <a:pt x="401" y="56"/>
                      <a:pt x="404" y="57"/>
                      <a:pt x="401" y="56"/>
                    </a:cubicBezTo>
                    <a:cubicBezTo>
                      <a:pt x="400" y="59"/>
                      <a:pt x="400" y="59"/>
                      <a:pt x="400" y="59"/>
                    </a:cubicBezTo>
                    <a:cubicBezTo>
                      <a:pt x="402" y="58"/>
                      <a:pt x="402" y="58"/>
                      <a:pt x="402" y="58"/>
                    </a:cubicBezTo>
                    <a:cubicBezTo>
                      <a:pt x="402" y="59"/>
                      <a:pt x="402" y="59"/>
                      <a:pt x="402" y="59"/>
                    </a:cubicBezTo>
                    <a:cubicBezTo>
                      <a:pt x="403" y="59"/>
                      <a:pt x="403" y="59"/>
                      <a:pt x="403" y="59"/>
                    </a:cubicBezTo>
                    <a:cubicBezTo>
                      <a:pt x="402" y="60"/>
                      <a:pt x="402" y="60"/>
                      <a:pt x="402" y="60"/>
                    </a:cubicBezTo>
                    <a:cubicBezTo>
                      <a:pt x="403" y="61"/>
                      <a:pt x="403" y="61"/>
                      <a:pt x="403" y="61"/>
                    </a:cubicBezTo>
                    <a:cubicBezTo>
                      <a:pt x="402" y="62"/>
                      <a:pt x="402" y="62"/>
                      <a:pt x="402" y="62"/>
                    </a:cubicBezTo>
                    <a:cubicBezTo>
                      <a:pt x="404" y="61"/>
                      <a:pt x="404" y="61"/>
                      <a:pt x="404" y="61"/>
                    </a:cubicBezTo>
                    <a:cubicBezTo>
                      <a:pt x="405" y="61"/>
                      <a:pt x="405" y="61"/>
                      <a:pt x="405" y="61"/>
                    </a:cubicBezTo>
                    <a:cubicBezTo>
                      <a:pt x="405" y="61"/>
                      <a:pt x="405" y="61"/>
                      <a:pt x="405" y="61"/>
                    </a:cubicBezTo>
                    <a:cubicBezTo>
                      <a:pt x="404" y="62"/>
                      <a:pt x="404" y="62"/>
                      <a:pt x="404" y="62"/>
                    </a:cubicBezTo>
                    <a:cubicBezTo>
                      <a:pt x="405" y="63"/>
                      <a:pt x="405" y="63"/>
                      <a:pt x="405" y="63"/>
                    </a:cubicBezTo>
                    <a:cubicBezTo>
                      <a:pt x="403" y="63"/>
                      <a:pt x="403" y="63"/>
                      <a:pt x="403" y="63"/>
                    </a:cubicBezTo>
                    <a:cubicBezTo>
                      <a:pt x="403" y="64"/>
                      <a:pt x="404" y="63"/>
                      <a:pt x="404" y="64"/>
                    </a:cubicBezTo>
                    <a:cubicBezTo>
                      <a:pt x="402" y="63"/>
                      <a:pt x="402" y="63"/>
                      <a:pt x="402" y="63"/>
                    </a:cubicBezTo>
                    <a:cubicBezTo>
                      <a:pt x="402" y="65"/>
                      <a:pt x="402" y="65"/>
                      <a:pt x="402" y="65"/>
                    </a:cubicBezTo>
                    <a:cubicBezTo>
                      <a:pt x="400" y="66"/>
                      <a:pt x="400" y="66"/>
                      <a:pt x="400" y="66"/>
                    </a:cubicBezTo>
                    <a:cubicBezTo>
                      <a:pt x="398" y="66"/>
                      <a:pt x="398" y="66"/>
                      <a:pt x="398" y="66"/>
                    </a:cubicBezTo>
                    <a:cubicBezTo>
                      <a:pt x="395" y="68"/>
                      <a:pt x="395" y="68"/>
                      <a:pt x="395" y="68"/>
                    </a:cubicBezTo>
                    <a:cubicBezTo>
                      <a:pt x="395" y="69"/>
                      <a:pt x="395" y="69"/>
                      <a:pt x="395" y="69"/>
                    </a:cubicBezTo>
                    <a:cubicBezTo>
                      <a:pt x="392" y="70"/>
                      <a:pt x="392" y="70"/>
                      <a:pt x="392" y="70"/>
                    </a:cubicBezTo>
                    <a:cubicBezTo>
                      <a:pt x="392" y="71"/>
                      <a:pt x="392" y="71"/>
                      <a:pt x="392" y="71"/>
                    </a:cubicBezTo>
                    <a:cubicBezTo>
                      <a:pt x="392" y="72"/>
                      <a:pt x="392" y="72"/>
                      <a:pt x="392" y="72"/>
                    </a:cubicBezTo>
                    <a:cubicBezTo>
                      <a:pt x="388" y="75"/>
                      <a:pt x="388" y="75"/>
                      <a:pt x="388" y="75"/>
                    </a:cubicBezTo>
                    <a:cubicBezTo>
                      <a:pt x="386" y="73"/>
                      <a:pt x="386" y="73"/>
                      <a:pt x="386" y="73"/>
                    </a:cubicBezTo>
                    <a:cubicBezTo>
                      <a:pt x="384" y="76"/>
                      <a:pt x="384" y="76"/>
                      <a:pt x="384" y="76"/>
                    </a:cubicBezTo>
                    <a:cubicBezTo>
                      <a:pt x="385" y="77"/>
                      <a:pt x="385" y="77"/>
                      <a:pt x="385" y="77"/>
                    </a:cubicBezTo>
                    <a:cubicBezTo>
                      <a:pt x="384" y="77"/>
                      <a:pt x="384" y="77"/>
                      <a:pt x="384" y="77"/>
                    </a:cubicBezTo>
                    <a:cubicBezTo>
                      <a:pt x="383" y="76"/>
                      <a:pt x="388" y="75"/>
                      <a:pt x="383" y="77"/>
                    </a:cubicBezTo>
                    <a:cubicBezTo>
                      <a:pt x="383" y="77"/>
                      <a:pt x="383" y="77"/>
                      <a:pt x="383" y="77"/>
                    </a:cubicBezTo>
                    <a:cubicBezTo>
                      <a:pt x="383" y="76"/>
                      <a:pt x="383" y="76"/>
                      <a:pt x="383" y="76"/>
                    </a:cubicBezTo>
                    <a:cubicBezTo>
                      <a:pt x="382" y="77"/>
                      <a:pt x="382" y="77"/>
                      <a:pt x="382" y="77"/>
                    </a:cubicBezTo>
                    <a:cubicBezTo>
                      <a:pt x="382" y="78"/>
                      <a:pt x="382" y="78"/>
                      <a:pt x="382" y="78"/>
                    </a:cubicBezTo>
                    <a:cubicBezTo>
                      <a:pt x="383" y="78"/>
                      <a:pt x="383" y="78"/>
                      <a:pt x="383" y="78"/>
                    </a:cubicBezTo>
                    <a:cubicBezTo>
                      <a:pt x="382" y="78"/>
                      <a:pt x="382" y="78"/>
                      <a:pt x="382" y="78"/>
                    </a:cubicBezTo>
                    <a:cubicBezTo>
                      <a:pt x="382" y="79"/>
                      <a:pt x="382" y="79"/>
                      <a:pt x="382" y="79"/>
                    </a:cubicBezTo>
                    <a:cubicBezTo>
                      <a:pt x="380" y="80"/>
                      <a:pt x="380" y="80"/>
                      <a:pt x="380" y="80"/>
                    </a:cubicBezTo>
                    <a:cubicBezTo>
                      <a:pt x="380" y="80"/>
                      <a:pt x="380" y="80"/>
                      <a:pt x="380" y="80"/>
                    </a:cubicBezTo>
                    <a:cubicBezTo>
                      <a:pt x="382" y="80"/>
                      <a:pt x="382" y="80"/>
                      <a:pt x="382" y="80"/>
                    </a:cubicBezTo>
                    <a:cubicBezTo>
                      <a:pt x="386" y="78"/>
                      <a:pt x="386" y="78"/>
                      <a:pt x="386" y="78"/>
                    </a:cubicBezTo>
                    <a:cubicBezTo>
                      <a:pt x="388" y="78"/>
                      <a:pt x="388" y="78"/>
                      <a:pt x="388" y="78"/>
                    </a:cubicBezTo>
                    <a:cubicBezTo>
                      <a:pt x="393" y="75"/>
                      <a:pt x="393" y="75"/>
                      <a:pt x="393" y="75"/>
                    </a:cubicBezTo>
                    <a:cubicBezTo>
                      <a:pt x="395" y="76"/>
                      <a:pt x="395" y="76"/>
                      <a:pt x="395" y="76"/>
                    </a:cubicBezTo>
                    <a:cubicBezTo>
                      <a:pt x="397" y="73"/>
                      <a:pt x="397" y="73"/>
                      <a:pt x="397" y="73"/>
                    </a:cubicBezTo>
                    <a:cubicBezTo>
                      <a:pt x="400" y="74"/>
                      <a:pt x="400" y="74"/>
                      <a:pt x="400" y="74"/>
                    </a:cubicBezTo>
                    <a:cubicBezTo>
                      <a:pt x="401" y="74"/>
                      <a:pt x="402" y="74"/>
                      <a:pt x="400" y="72"/>
                    </a:cubicBezTo>
                    <a:cubicBezTo>
                      <a:pt x="400" y="72"/>
                      <a:pt x="400" y="72"/>
                      <a:pt x="400" y="72"/>
                    </a:cubicBezTo>
                    <a:cubicBezTo>
                      <a:pt x="406" y="69"/>
                      <a:pt x="406" y="69"/>
                      <a:pt x="406" y="69"/>
                    </a:cubicBezTo>
                    <a:cubicBezTo>
                      <a:pt x="408" y="69"/>
                      <a:pt x="405" y="65"/>
                      <a:pt x="409" y="66"/>
                    </a:cubicBezTo>
                    <a:cubicBezTo>
                      <a:pt x="410" y="66"/>
                      <a:pt x="410" y="66"/>
                      <a:pt x="410" y="66"/>
                    </a:cubicBezTo>
                    <a:cubicBezTo>
                      <a:pt x="409" y="65"/>
                      <a:pt x="409" y="65"/>
                      <a:pt x="409" y="65"/>
                    </a:cubicBezTo>
                    <a:cubicBezTo>
                      <a:pt x="411" y="63"/>
                      <a:pt x="411" y="63"/>
                      <a:pt x="411" y="63"/>
                    </a:cubicBezTo>
                    <a:cubicBezTo>
                      <a:pt x="413" y="63"/>
                      <a:pt x="413" y="63"/>
                      <a:pt x="413" y="63"/>
                    </a:cubicBezTo>
                    <a:cubicBezTo>
                      <a:pt x="414" y="62"/>
                      <a:pt x="414" y="62"/>
                      <a:pt x="414" y="62"/>
                    </a:cubicBezTo>
                    <a:cubicBezTo>
                      <a:pt x="420" y="57"/>
                      <a:pt x="420" y="57"/>
                      <a:pt x="420" y="57"/>
                    </a:cubicBezTo>
                    <a:cubicBezTo>
                      <a:pt x="421" y="56"/>
                      <a:pt x="421" y="56"/>
                      <a:pt x="421" y="56"/>
                    </a:cubicBezTo>
                    <a:cubicBezTo>
                      <a:pt x="424" y="53"/>
                      <a:pt x="424" y="53"/>
                      <a:pt x="424" y="53"/>
                    </a:cubicBezTo>
                    <a:cubicBezTo>
                      <a:pt x="426" y="52"/>
                      <a:pt x="426" y="52"/>
                      <a:pt x="426" y="52"/>
                    </a:cubicBezTo>
                    <a:cubicBezTo>
                      <a:pt x="426" y="51"/>
                      <a:pt x="426" y="51"/>
                      <a:pt x="426" y="51"/>
                    </a:cubicBezTo>
                    <a:cubicBezTo>
                      <a:pt x="425" y="50"/>
                      <a:pt x="425" y="50"/>
                      <a:pt x="425" y="50"/>
                    </a:cubicBezTo>
                    <a:cubicBezTo>
                      <a:pt x="425" y="48"/>
                      <a:pt x="425" y="51"/>
                      <a:pt x="427" y="50"/>
                    </a:cubicBezTo>
                    <a:cubicBezTo>
                      <a:pt x="426" y="48"/>
                      <a:pt x="426" y="48"/>
                      <a:pt x="426" y="48"/>
                    </a:cubicBezTo>
                    <a:cubicBezTo>
                      <a:pt x="427" y="46"/>
                      <a:pt x="427" y="46"/>
                      <a:pt x="427" y="46"/>
                    </a:cubicBezTo>
                    <a:cubicBezTo>
                      <a:pt x="432" y="46"/>
                      <a:pt x="432" y="46"/>
                      <a:pt x="432" y="46"/>
                    </a:cubicBezTo>
                    <a:cubicBezTo>
                      <a:pt x="432" y="46"/>
                      <a:pt x="432" y="46"/>
                      <a:pt x="432" y="46"/>
                    </a:cubicBezTo>
                    <a:cubicBezTo>
                      <a:pt x="432" y="45"/>
                      <a:pt x="432" y="45"/>
                      <a:pt x="432" y="45"/>
                    </a:cubicBezTo>
                    <a:cubicBezTo>
                      <a:pt x="434" y="46"/>
                      <a:pt x="434" y="46"/>
                      <a:pt x="434" y="46"/>
                    </a:cubicBezTo>
                    <a:cubicBezTo>
                      <a:pt x="435" y="45"/>
                      <a:pt x="435" y="45"/>
                      <a:pt x="435" y="45"/>
                    </a:cubicBezTo>
                    <a:cubicBezTo>
                      <a:pt x="435" y="46"/>
                      <a:pt x="433" y="44"/>
                      <a:pt x="436" y="46"/>
                    </a:cubicBezTo>
                    <a:cubicBezTo>
                      <a:pt x="436" y="43"/>
                      <a:pt x="436" y="43"/>
                      <a:pt x="436" y="43"/>
                    </a:cubicBezTo>
                    <a:cubicBezTo>
                      <a:pt x="435" y="43"/>
                      <a:pt x="438" y="42"/>
                      <a:pt x="435" y="42"/>
                    </a:cubicBezTo>
                    <a:cubicBezTo>
                      <a:pt x="438" y="40"/>
                      <a:pt x="438" y="40"/>
                      <a:pt x="438" y="40"/>
                    </a:cubicBezTo>
                    <a:cubicBezTo>
                      <a:pt x="445" y="37"/>
                      <a:pt x="445" y="37"/>
                      <a:pt x="445" y="37"/>
                    </a:cubicBezTo>
                    <a:cubicBezTo>
                      <a:pt x="447" y="38"/>
                      <a:pt x="447" y="38"/>
                      <a:pt x="447" y="38"/>
                    </a:cubicBezTo>
                    <a:cubicBezTo>
                      <a:pt x="448" y="40"/>
                      <a:pt x="448" y="40"/>
                      <a:pt x="448" y="40"/>
                    </a:cubicBezTo>
                    <a:cubicBezTo>
                      <a:pt x="449" y="40"/>
                      <a:pt x="449" y="40"/>
                      <a:pt x="449" y="40"/>
                    </a:cubicBezTo>
                    <a:cubicBezTo>
                      <a:pt x="449" y="37"/>
                      <a:pt x="451" y="39"/>
                      <a:pt x="453" y="37"/>
                    </a:cubicBezTo>
                    <a:cubicBezTo>
                      <a:pt x="454" y="38"/>
                      <a:pt x="454" y="38"/>
                      <a:pt x="454" y="38"/>
                    </a:cubicBezTo>
                    <a:cubicBezTo>
                      <a:pt x="453" y="39"/>
                      <a:pt x="453" y="39"/>
                      <a:pt x="453" y="39"/>
                    </a:cubicBezTo>
                    <a:cubicBezTo>
                      <a:pt x="457" y="38"/>
                      <a:pt x="457" y="38"/>
                      <a:pt x="457" y="38"/>
                    </a:cubicBezTo>
                    <a:cubicBezTo>
                      <a:pt x="457" y="37"/>
                      <a:pt x="457" y="37"/>
                      <a:pt x="457" y="37"/>
                    </a:cubicBezTo>
                    <a:cubicBezTo>
                      <a:pt x="460" y="35"/>
                      <a:pt x="460" y="35"/>
                      <a:pt x="460" y="35"/>
                    </a:cubicBezTo>
                    <a:cubicBezTo>
                      <a:pt x="465" y="31"/>
                      <a:pt x="465" y="31"/>
                      <a:pt x="465" y="31"/>
                    </a:cubicBezTo>
                    <a:cubicBezTo>
                      <a:pt x="470" y="30"/>
                      <a:pt x="470" y="30"/>
                      <a:pt x="470" y="30"/>
                    </a:cubicBezTo>
                    <a:cubicBezTo>
                      <a:pt x="475" y="30"/>
                      <a:pt x="475" y="30"/>
                      <a:pt x="475" y="30"/>
                    </a:cubicBezTo>
                    <a:cubicBezTo>
                      <a:pt x="475" y="31"/>
                      <a:pt x="475" y="31"/>
                      <a:pt x="475" y="31"/>
                    </a:cubicBezTo>
                    <a:cubicBezTo>
                      <a:pt x="471" y="33"/>
                      <a:pt x="471" y="33"/>
                      <a:pt x="471" y="33"/>
                    </a:cubicBezTo>
                    <a:cubicBezTo>
                      <a:pt x="474" y="33"/>
                      <a:pt x="474" y="33"/>
                      <a:pt x="474" y="33"/>
                    </a:cubicBezTo>
                    <a:cubicBezTo>
                      <a:pt x="473" y="34"/>
                      <a:pt x="473" y="34"/>
                      <a:pt x="473" y="34"/>
                    </a:cubicBezTo>
                    <a:cubicBezTo>
                      <a:pt x="476" y="35"/>
                      <a:pt x="476" y="35"/>
                      <a:pt x="476" y="35"/>
                    </a:cubicBezTo>
                    <a:cubicBezTo>
                      <a:pt x="476" y="37"/>
                      <a:pt x="476" y="37"/>
                      <a:pt x="476" y="37"/>
                    </a:cubicBezTo>
                    <a:cubicBezTo>
                      <a:pt x="473" y="37"/>
                      <a:pt x="473" y="37"/>
                      <a:pt x="473" y="37"/>
                    </a:cubicBezTo>
                    <a:cubicBezTo>
                      <a:pt x="472" y="39"/>
                      <a:pt x="472" y="39"/>
                      <a:pt x="472" y="39"/>
                    </a:cubicBezTo>
                    <a:cubicBezTo>
                      <a:pt x="471" y="39"/>
                      <a:pt x="471" y="39"/>
                      <a:pt x="471" y="39"/>
                    </a:cubicBezTo>
                    <a:cubicBezTo>
                      <a:pt x="468" y="40"/>
                      <a:pt x="468" y="40"/>
                      <a:pt x="468" y="40"/>
                    </a:cubicBezTo>
                    <a:cubicBezTo>
                      <a:pt x="468" y="40"/>
                      <a:pt x="468" y="41"/>
                      <a:pt x="468" y="41"/>
                    </a:cubicBezTo>
                    <a:cubicBezTo>
                      <a:pt x="464" y="41"/>
                      <a:pt x="464" y="41"/>
                      <a:pt x="464" y="41"/>
                    </a:cubicBezTo>
                    <a:cubicBezTo>
                      <a:pt x="464" y="41"/>
                      <a:pt x="463" y="41"/>
                      <a:pt x="464" y="42"/>
                    </a:cubicBezTo>
                    <a:cubicBezTo>
                      <a:pt x="465" y="42"/>
                      <a:pt x="465" y="42"/>
                      <a:pt x="465" y="42"/>
                    </a:cubicBezTo>
                    <a:cubicBezTo>
                      <a:pt x="464" y="43"/>
                      <a:pt x="464" y="43"/>
                      <a:pt x="464" y="43"/>
                    </a:cubicBezTo>
                    <a:cubicBezTo>
                      <a:pt x="463" y="43"/>
                      <a:pt x="463" y="43"/>
                      <a:pt x="463" y="43"/>
                    </a:cubicBezTo>
                    <a:cubicBezTo>
                      <a:pt x="458" y="46"/>
                      <a:pt x="458" y="46"/>
                      <a:pt x="458" y="46"/>
                    </a:cubicBezTo>
                    <a:cubicBezTo>
                      <a:pt x="452" y="51"/>
                      <a:pt x="452" y="51"/>
                      <a:pt x="452" y="51"/>
                    </a:cubicBezTo>
                    <a:cubicBezTo>
                      <a:pt x="453" y="52"/>
                      <a:pt x="453" y="52"/>
                      <a:pt x="453" y="52"/>
                    </a:cubicBezTo>
                    <a:cubicBezTo>
                      <a:pt x="454" y="51"/>
                      <a:pt x="454" y="51"/>
                      <a:pt x="454" y="51"/>
                    </a:cubicBezTo>
                    <a:cubicBezTo>
                      <a:pt x="451" y="54"/>
                      <a:pt x="451" y="54"/>
                      <a:pt x="451" y="54"/>
                    </a:cubicBezTo>
                    <a:cubicBezTo>
                      <a:pt x="451" y="54"/>
                      <a:pt x="451" y="54"/>
                      <a:pt x="451" y="54"/>
                    </a:cubicBezTo>
                    <a:cubicBezTo>
                      <a:pt x="449" y="53"/>
                      <a:pt x="449" y="53"/>
                      <a:pt x="449" y="53"/>
                    </a:cubicBezTo>
                    <a:cubicBezTo>
                      <a:pt x="448" y="54"/>
                      <a:pt x="448" y="54"/>
                      <a:pt x="448" y="54"/>
                    </a:cubicBezTo>
                    <a:cubicBezTo>
                      <a:pt x="449" y="55"/>
                      <a:pt x="449" y="55"/>
                      <a:pt x="449" y="55"/>
                    </a:cubicBezTo>
                    <a:cubicBezTo>
                      <a:pt x="449" y="55"/>
                      <a:pt x="448" y="55"/>
                      <a:pt x="448" y="56"/>
                    </a:cubicBezTo>
                    <a:cubicBezTo>
                      <a:pt x="450" y="58"/>
                      <a:pt x="450" y="58"/>
                      <a:pt x="450" y="58"/>
                    </a:cubicBezTo>
                    <a:cubicBezTo>
                      <a:pt x="448" y="61"/>
                      <a:pt x="445" y="62"/>
                      <a:pt x="442" y="64"/>
                    </a:cubicBezTo>
                    <a:cubicBezTo>
                      <a:pt x="436" y="68"/>
                      <a:pt x="436" y="68"/>
                      <a:pt x="436" y="68"/>
                    </a:cubicBezTo>
                    <a:cubicBezTo>
                      <a:pt x="441" y="63"/>
                      <a:pt x="441" y="63"/>
                      <a:pt x="441" y="63"/>
                    </a:cubicBezTo>
                    <a:cubicBezTo>
                      <a:pt x="442" y="62"/>
                      <a:pt x="445" y="64"/>
                      <a:pt x="442" y="62"/>
                    </a:cubicBezTo>
                    <a:cubicBezTo>
                      <a:pt x="437" y="65"/>
                      <a:pt x="437" y="65"/>
                      <a:pt x="437" y="65"/>
                    </a:cubicBezTo>
                    <a:cubicBezTo>
                      <a:pt x="434" y="69"/>
                      <a:pt x="434" y="69"/>
                      <a:pt x="434" y="69"/>
                    </a:cubicBezTo>
                    <a:cubicBezTo>
                      <a:pt x="435" y="69"/>
                      <a:pt x="435" y="69"/>
                      <a:pt x="435" y="69"/>
                    </a:cubicBezTo>
                    <a:cubicBezTo>
                      <a:pt x="435" y="69"/>
                      <a:pt x="443" y="66"/>
                      <a:pt x="434" y="71"/>
                    </a:cubicBezTo>
                    <a:cubicBezTo>
                      <a:pt x="433" y="69"/>
                      <a:pt x="433" y="69"/>
                      <a:pt x="433" y="69"/>
                    </a:cubicBezTo>
                    <a:cubicBezTo>
                      <a:pt x="431" y="71"/>
                      <a:pt x="431" y="71"/>
                      <a:pt x="431" y="71"/>
                    </a:cubicBezTo>
                    <a:cubicBezTo>
                      <a:pt x="432" y="72"/>
                      <a:pt x="432" y="72"/>
                      <a:pt x="432" y="72"/>
                    </a:cubicBezTo>
                    <a:cubicBezTo>
                      <a:pt x="433" y="71"/>
                      <a:pt x="433" y="71"/>
                      <a:pt x="433" y="71"/>
                    </a:cubicBezTo>
                    <a:cubicBezTo>
                      <a:pt x="431" y="73"/>
                      <a:pt x="431" y="73"/>
                      <a:pt x="431" y="73"/>
                    </a:cubicBezTo>
                    <a:cubicBezTo>
                      <a:pt x="432" y="73"/>
                      <a:pt x="433" y="73"/>
                      <a:pt x="432" y="72"/>
                    </a:cubicBezTo>
                    <a:cubicBezTo>
                      <a:pt x="431" y="72"/>
                      <a:pt x="431" y="72"/>
                      <a:pt x="431" y="72"/>
                    </a:cubicBezTo>
                    <a:cubicBezTo>
                      <a:pt x="430" y="73"/>
                      <a:pt x="430" y="73"/>
                      <a:pt x="430" y="73"/>
                    </a:cubicBezTo>
                    <a:cubicBezTo>
                      <a:pt x="423" y="81"/>
                      <a:pt x="423" y="81"/>
                      <a:pt x="423" y="81"/>
                    </a:cubicBezTo>
                    <a:cubicBezTo>
                      <a:pt x="421" y="82"/>
                      <a:pt x="421" y="82"/>
                      <a:pt x="421" y="82"/>
                    </a:cubicBezTo>
                    <a:cubicBezTo>
                      <a:pt x="421" y="84"/>
                      <a:pt x="421" y="84"/>
                      <a:pt x="421" y="84"/>
                    </a:cubicBezTo>
                    <a:cubicBezTo>
                      <a:pt x="419" y="85"/>
                      <a:pt x="419" y="85"/>
                      <a:pt x="419" y="85"/>
                    </a:cubicBezTo>
                    <a:cubicBezTo>
                      <a:pt x="419" y="85"/>
                      <a:pt x="422" y="85"/>
                      <a:pt x="418" y="84"/>
                    </a:cubicBezTo>
                    <a:cubicBezTo>
                      <a:pt x="418" y="86"/>
                      <a:pt x="418" y="86"/>
                      <a:pt x="418" y="86"/>
                    </a:cubicBezTo>
                    <a:cubicBezTo>
                      <a:pt x="420" y="89"/>
                      <a:pt x="421" y="80"/>
                      <a:pt x="418" y="89"/>
                    </a:cubicBezTo>
                    <a:cubicBezTo>
                      <a:pt x="414" y="89"/>
                      <a:pt x="414" y="89"/>
                      <a:pt x="414" y="89"/>
                    </a:cubicBezTo>
                    <a:cubicBezTo>
                      <a:pt x="412" y="89"/>
                      <a:pt x="412" y="89"/>
                      <a:pt x="412" y="89"/>
                    </a:cubicBezTo>
                    <a:cubicBezTo>
                      <a:pt x="412" y="91"/>
                      <a:pt x="412" y="91"/>
                      <a:pt x="412" y="91"/>
                    </a:cubicBezTo>
                    <a:cubicBezTo>
                      <a:pt x="411" y="90"/>
                      <a:pt x="411" y="90"/>
                      <a:pt x="411" y="90"/>
                    </a:cubicBezTo>
                    <a:cubicBezTo>
                      <a:pt x="409" y="92"/>
                      <a:pt x="409" y="92"/>
                      <a:pt x="409" y="92"/>
                    </a:cubicBezTo>
                    <a:cubicBezTo>
                      <a:pt x="412" y="94"/>
                      <a:pt x="412" y="94"/>
                      <a:pt x="412" y="94"/>
                    </a:cubicBezTo>
                    <a:cubicBezTo>
                      <a:pt x="414" y="93"/>
                      <a:pt x="414" y="93"/>
                      <a:pt x="414" y="93"/>
                    </a:cubicBezTo>
                    <a:cubicBezTo>
                      <a:pt x="414" y="95"/>
                      <a:pt x="414" y="95"/>
                      <a:pt x="414" y="95"/>
                    </a:cubicBezTo>
                    <a:cubicBezTo>
                      <a:pt x="413" y="96"/>
                      <a:pt x="413" y="96"/>
                      <a:pt x="413" y="96"/>
                    </a:cubicBezTo>
                    <a:cubicBezTo>
                      <a:pt x="414" y="97"/>
                      <a:pt x="414" y="97"/>
                      <a:pt x="414" y="97"/>
                    </a:cubicBezTo>
                    <a:cubicBezTo>
                      <a:pt x="414" y="96"/>
                      <a:pt x="415" y="96"/>
                      <a:pt x="415" y="95"/>
                    </a:cubicBezTo>
                    <a:cubicBezTo>
                      <a:pt x="416" y="95"/>
                      <a:pt x="416" y="95"/>
                      <a:pt x="416" y="95"/>
                    </a:cubicBezTo>
                    <a:cubicBezTo>
                      <a:pt x="417" y="95"/>
                      <a:pt x="417" y="95"/>
                      <a:pt x="417" y="95"/>
                    </a:cubicBezTo>
                    <a:cubicBezTo>
                      <a:pt x="417" y="93"/>
                      <a:pt x="417" y="93"/>
                      <a:pt x="417" y="93"/>
                    </a:cubicBezTo>
                    <a:cubicBezTo>
                      <a:pt x="416" y="92"/>
                      <a:pt x="416" y="92"/>
                      <a:pt x="416" y="92"/>
                    </a:cubicBezTo>
                    <a:cubicBezTo>
                      <a:pt x="417" y="90"/>
                      <a:pt x="417" y="90"/>
                      <a:pt x="417" y="90"/>
                    </a:cubicBezTo>
                    <a:cubicBezTo>
                      <a:pt x="419" y="91"/>
                      <a:pt x="419" y="91"/>
                      <a:pt x="419" y="91"/>
                    </a:cubicBezTo>
                    <a:cubicBezTo>
                      <a:pt x="417" y="93"/>
                      <a:pt x="417" y="93"/>
                      <a:pt x="417" y="93"/>
                    </a:cubicBezTo>
                    <a:cubicBezTo>
                      <a:pt x="419" y="93"/>
                      <a:pt x="419" y="93"/>
                      <a:pt x="419" y="93"/>
                    </a:cubicBezTo>
                    <a:cubicBezTo>
                      <a:pt x="419" y="92"/>
                      <a:pt x="422" y="91"/>
                      <a:pt x="420" y="90"/>
                    </a:cubicBezTo>
                    <a:cubicBezTo>
                      <a:pt x="423" y="88"/>
                      <a:pt x="423" y="88"/>
                      <a:pt x="423" y="88"/>
                    </a:cubicBezTo>
                    <a:cubicBezTo>
                      <a:pt x="424" y="89"/>
                      <a:pt x="422" y="89"/>
                      <a:pt x="424" y="89"/>
                    </a:cubicBezTo>
                    <a:cubicBezTo>
                      <a:pt x="424" y="89"/>
                      <a:pt x="424" y="89"/>
                      <a:pt x="424" y="89"/>
                    </a:cubicBezTo>
                    <a:cubicBezTo>
                      <a:pt x="423" y="87"/>
                      <a:pt x="423" y="87"/>
                      <a:pt x="423" y="87"/>
                    </a:cubicBezTo>
                    <a:cubicBezTo>
                      <a:pt x="422" y="88"/>
                      <a:pt x="422" y="88"/>
                      <a:pt x="422" y="88"/>
                    </a:cubicBezTo>
                    <a:cubicBezTo>
                      <a:pt x="422" y="86"/>
                      <a:pt x="422" y="86"/>
                      <a:pt x="422" y="86"/>
                    </a:cubicBezTo>
                    <a:cubicBezTo>
                      <a:pt x="424" y="87"/>
                      <a:pt x="424" y="87"/>
                      <a:pt x="424" y="87"/>
                    </a:cubicBezTo>
                    <a:cubicBezTo>
                      <a:pt x="425" y="86"/>
                      <a:pt x="425" y="86"/>
                      <a:pt x="425" y="86"/>
                    </a:cubicBezTo>
                    <a:cubicBezTo>
                      <a:pt x="425" y="86"/>
                      <a:pt x="419" y="90"/>
                      <a:pt x="428" y="87"/>
                    </a:cubicBezTo>
                    <a:cubicBezTo>
                      <a:pt x="428" y="85"/>
                      <a:pt x="428" y="85"/>
                      <a:pt x="428" y="85"/>
                    </a:cubicBezTo>
                    <a:cubicBezTo>
                      <a:pt x="429" y="84"/>
                      <a:pt x="429" y="84"/>
                      <a:pt x="429" y="84"/>
                    </a:cubicBezTo>
                    <a:cubicBezTo>
                      <a:pt x="431" y="84"/>
                      <a:pt x="431" y="84"/>
                      <a:pt x="431" y="84"/>
                    </a:cubicBezTo>
                    <a:cubicBezTo>
                      <a:pt x="432" y="82"/>
                      <a:pt x="432" y="82"/>
                      <a:pt x="432" y="82"/>
                    </a:cubicBezTo>
                    <a:cubicBezTo>
                      <a:pt x="434" y="81"/>
                      <a:pt x="434" y="81"/>
                      <a:pt x="434" y="81"/>
                    </a:cubicBezTo>
                    <a:cubicBezTo>
                      <a:pt x="435" y="79"/>
                      <a:pt x="435" y="79"/>
                      <a:pt x="435" y="79"/>
                    </a:cubicBezTo>
                    <a:cubicBezTo>
                      <a:pt x="436" y="79"/>
                      <a:pt x="436" y="79"/>
                      <a:pt x="436" y="79"/>
                    </a:cubicBezTo>
                    <a:cubicBezTo>
                      <a:pt x="437" y="77"/>
                      <a:pt x="437" y="77"/>
                      <a:pt x="437" y="77"/>
                    </a:cubicBezTo>
                    <a:cubicBezTo>
                      <a:pt x="437" y="78"/>
                      <a:pt x="437" y="78"/>
                      <a:pt x="437" y="78"/>
                    </a:cubicBezTo>
                    <a:cubicBezTo>
                      <a:pt x="440" y="76"/>
                      <a:pt x="440" y="76"/>
                      <a:pt x="440" y="76"/>
                    </a:cubicBezTo>
                    <a:cubicBezTo>
                      <a:pt x="440" y="75"/>
                      <a:pt x="439" y="78"/>
                      <a:pt x="441" y="75"/>
                    </a:cubicBezTo>
                    <a:cubicBezTo>
                      <a:pt x="441" y="75"/>
                      <a:pt x="441" y="75"/>
                      <a:pt x="441" y="75"/>
                    </a:cubicBezTo>
                    <a:cubicBezTo>
                      <a:pt x="442" y="73"/>
                      <a:pt x="442" y="73"/>
                      <a:pt x="442" y="73"/>
                    </a:cubicBezTo>
                    <a:cubicBezTo>
                      <a:pt x="444" y="72"/>
                      <a:pt x="444" y="72"/>
                      <a:pt x="444" y="72"/>
                    </a:cubicBezTo>
                    <a:cubicBezTo>
                      <a:pt x="445" y="71"/>
                      <a:pt x="445" y="71"/>
                      <a:pt x="445" y="71"/>
                    </a:cubicBezTo>
                    <a:cubicBezTo>
                      <a:pt x="447" y="70"/>
                      <a:pt x="447" y="70"/>
                      <a:pt x="447" y="70"/>
                    </a:cubicBezTo>
                    <a:cubicBezTo>
                      <a:pt x="447" y="69"/>
                      <a:pt x="447" y="69"/>
                      <a:pt x="447" y="69"/>
                    </a:cubicBezTo>
                    <a:cubicBezTo>
                      <a:pt x="449" y="68"/>
                      <a:pt x="449" y="68"/>
                      <a:pt x="449" y="68"/>
                    </a:cubicBezTo>
                    <a:cubicBezTo>
                      <a:pt x="451" y="67"/>
                      <a:pt x="451" y="67"/>
                      <a:pt x="451" y="67"/>
                    </a:cubicBezTo>
                    <a:cubicBezTo>
                      <a:pt x="452" y="67"/>
                      <a:pt x="447" y="69"/>
                      <a:pt x="453" y="66"/>
                    </a:cubicBezTo>
                    <a:cubicBezTo>
                      <a:pt x="453" y="66"/>
                      <a:pt x="454" y="66"/>
                      <a:pt x="453" y="66"/>
                    </a:cubicBezTo>
                    <a:cubicBezTo>
                      <a:pt x="454" y="64"/>
                      <a:pt x="454" y="64"/>
                      <a:pt x="454" y="64"/>
                    </a:cubicBezTo>
                    <a:cubicBezTo>
                      <a:pt x="456" y="63"/>
                      <a:pt x="456" y="63"/>
                      <a:pt x="456" y="63"/>
                    </a:cubicBezTo>
                    <a:cubicBezTo>
                      <a:pt x="458" y="61"/>
                      <a:pt x="458" y="61"/>
                      <a:pt x="458" y="61"/>
                    </a:cubicBezTo>
                    <a:cubicBezTo>
                      <a:pt x="458" y="60"/>
                      <a:pt x="458" y="60"/>
                      <a:pt x="458" y="60"/>
                    </a:cubicBezTo>
                    <a:cubicBezTo>
                      <a:pt x="461" y="58"/>
                      <a:pt x="461" y="58"/>
                      <a:pt x="461" y="58"/>
                    </a:cubicBezTo>
                    <a:cubicBezTo>
                      <a:pt x="462" y="56"/>
                      <a:pt x="462" y="56"/>
                      <a:pt x="462" y="56"/>
                    </a:cubicBezTo>
                    <a:cubicBezTo>
                      <a:pt x="466" y="54"/>
                      <a:pt x="466" y="54"/>
                      <a:pt x="466" y="54"/>
                    </a:cubicBezTo>
                    <a:cubicBezTo>
                      <a:pt x="466" y="53"/>
                      <a:pt x="466" y="53"/>
                      <a:pt x="466" y="53"/>
                    </a:cubicBezTo>
                    <a:cubicBezTo>
                      <a:pt x="468" y="53"/>
                      <a:pt x="468" y="53"/>
                      <a:pt x="468" y="53"/>
                    </a:cubicBezTo>
                    <a:cubicBezTo>
                      <a:pt x="470" y="51"/>
                      <a:pt x="470" y="51"/>
                      <a:pt x="470" y="51"/>
                    </a:cubicBezTo>
                    <a:cubicBezTo>
                      <a:pt x="471" y="51"/>
                      <a:pt x="471" y="51"/>
                      <a:pt x="471" y="51"/>
                    </a:cubicBezTo>
                    <a:cubicBezTo>
                      <a:pt x="471" y="51"/>
                      <a:pt x="471" y="51"/>
                      <a:pt x="471" y="51"/>
                    </a:cubicBezTo>
                    <a:cubicBezTo>
                      <a:pt x="471" y="50"/>
                      <a:pt x="471" y="50"/>
                      <a:pt x="471" y="50"/>
                    </a:cubicBezTo>
                    <a:cubicBezTo>
                      <a:pt x="471" y="50"/>
                      <a:pt x="471" y="50"/>
                      <a:pt x="471" y="50"/>
                    </a:cubicBezTo>
                    <a:cubicBezTo>
                      <a:pt x="472" y="50"/>
                      <a:pt x="472" y="49"/>
                      <a:pt x="472" y="50"/>
                    </a:cubicBezTo>
                    <a:cubicBezTo>
                      <a:pt x="472" y="50"/>
                      <a:pt x="472" y="50"/>
                      <a:pt x="472" y="50"/>
                    </a:cubicBezTo>
                    <a:cubicBezTo>
                      <a:pt x="472" y="49"/>
                      <a:pt x="472" y="49"/>
                      <a:pt x="472" y="49"/>
                    </a:cubicBezTo>
                    <a:cubicBezTo>
                      <a:pt x="475" y="47"/>
                      <a:pt x="475" y="47"/>
                      <a:pt x="475" y="47"/>
                    </a:cubicBezTo>
                    <a:cubicBezTo>
                      <a:pt x="476" y="47"/>
                      <a:pt x="476" y="47"/>
                      <a:pt x="476" y="47"/>
                    </a:cubicBezTo>
                    <a:cubicBezTo>
                      <a:pt x="476" y="50"/>
                      <a:pt x="478" y="45"/>
                      <a:pt x="476" y="49"/>
                    </a:cubicBezTo>
                    <a:cubicBezTo>
                      <a:pt x="478" y="51"/>
                      <a:pt x="478" y="51"/>
                      <a:pt x="478" y="51"/>
                    </a:cubicBezTo>
                    <a:cubicBezTo>
                      <a:pt x="477" y="51"/>
                      <a:pt x="477" y="51"/>
                      <a:pt x="477" y="51"/>
                    </a:cubicBezTo>
                    <a:cubicBezTo>
                      <a:pt x="477" y="53"/>
                      <a:pt x="477" y="53"/>
                      <a:pt x="477" y="53"/>
                    </a:cubicBezTo>
                    <a:cubicBezTo>
                      <a:pt x="475" y="52"/>
                      <a:pt x="475" y="52"/>
                      <a:pt x="475" y="52"/>
                    </a:cubicBezTo>
                    <a:cubicBezTo>
                      <a:pt x="472" y="55"/>
                      <a:pt x="472" y="55"/>
                      <a:pt x="472" y="55"/>
                    </a:cubicBezTo>
                    <a:cubicBezTo>
                      <a:pt x="470" y="54"/>
                      <a:pt x="470" y="54"/>
                      <a:pt x="470" y="54"/>
                    </a:cubicBezTo>
                    <a:cubicBezTo>
                      <a:pt x="470" y="54"/>
                      <a:pt x="470" y="54"/>
                      <a:pt x="470" y="54"/>
                    </a:cubicBezTo>
                    <a:cubicBezTo>
                      <a:pt x="470" y="55"/>
                      <a:pt x="470" y="55"/>
                      <a:pt x="470" y="55"/>
                    </a:cubicBezTo>
                    <a:cubicBezTo>
                      <a:pt x="470" y="55"/>
                      <a:pt x="469" y="55"/>
                      <a:pt x="469" y="55"/>
                    </a:cubicBezTo>
                    <a:cubicBezTo>
                      <a:pt x="470" y="57"/>
                      <a:pt x="470" y="57"/>
                      <a:pt x="470" y="57"/>
                    </a:cubicBezTo>
                    <a:cubicBezTo>
                      <a:pt x="473" y="55"/>
                      <a:pt x="473" y="55"/>
                      <a:pt x="473" y="55"/>
                    </a:cubicBezTo>
                    <a:cubicBezTo>
                      <a:pt x="476" y="57"/>
                      <a:pt x="466" y="54"/>
                      <a:pt x="477" y="57"/>
                    </a:cubicBezTo>
                    <a:cubicBezTo>
                      <a:pt x="478" y="55"/>
                      <a:pt x="478" y="55"/>
                      <a:pt x="478" y="55"/>
                    </a:cubicBezTo>
                    <a:cubicBezTo>
                      <a:pt x="479" y="57"/>
                      <a:pt x="479" y="57"/>
                      <a:pt x="479" y="57"/>
                    </a:cubicBezTo>
                    <a:cubicBezTo>
                      <a:pt x="478" y="60"/>
                      <a:pt x="478" y="57"/>
                      <a:pt x="472" y="59"/>
                    </a:cubicBezTo>
                    <a:cubicBezTo>
                      <a:pt x="467" y="63"/>
                      <a:pt x="467" y="63"/>
                      <a:pt x="467" y="63"/>
                    </a:cubicBezTo>
                    <a:cubicBezTo>
                      <a:pt x="466" y="65"/>
                      <a:pt x="466" y="65"/>
                      <a:pt x="466" y="65"/>
                    </a:cubicBezTo>
                    <a:cubicBezTo>
                      <a:pt x="464" y="66"/>
                      <a:pt x="464" y="66"/>
                      <a:pt x="464" y="66"/>
                    </a:cubicBezTo>
                    <a:cubicBezTo>
                      <a:pt x="463" y="68"/>
                      <a:pt x="463" y="68"/>
                      <a:pt x="463" y="68"/>
                    </a:cubicBezTo>
                    <a:cubicBezTo>
                      <a:pt x="460" y="69"/>
                      <a:pt x="460" y="69"/>
                      <a:pt x="460" y="69"/>
                    </a:cubicBezTo>
                    <a:cubicBezTo>
                      <a:pt x="459" y="72"/>
                      <a:pt x="459" y="72"/>
                      <a:pt x="459" y="72"/>
                    </a:cubicBezTo>
                    <a:cubicBezTo>
                      <a:pt x="455" y="74"/>
                      <a:pt x="455" y="74"/>
                      <a:pt x="455" y="74"/>
                    </a:cubicBezTo>
                    <a:cubicBezTo>
                      <a:pt x="454" y="75"/>
                      <a:pt x="454" y="75"/>
                      <a:pt x="454" y="75"/>
                    </a:cubicBezTo>
                    <a:cubicBezTo>
                      <a:pt x="454" y="75"/>
                      <a:pt x="454" y="75"/>
                      <a:pt x="454" y="75"/>
                    </a:cubicBezTo>
                    <a:cubicBezTo>
                      <a:pt x="448" y="79"/>
                      <a:pt x="448" y="79"/>
                      <a:pt x="448" y="79"/>
                    </a:cubicBezTo>
                    <a:cubicBezTo>
                      <a:pt x="448" y="79"/>
                      <a:pt x="448" y="79"/>
                      <a:pt x="448" y="79"/>
                    </a:cubicBezTo>
                    <a:cubicBezTo>
                      <a:pt x="448" y="80"/>
                      <a:pt x="448" y="80"/>
                      <a:pt x="448" y="80"/>
                    </a:cubicBezTo>
                    <a:cubicBezTo>
                      <a:pt x="447" y="81"/>
                      <a:pt x="444" y="82"/>
                      <a:pt x="445" y="83"/>
                    </a:cubicBezTo>
                    <a:cubicBezTo>
                      <a:pt x="441" y="85"/>
                      <a:pt x="441" y="85"/>
                      <a:pt x="441" y="85"/>
                    </a:cubicBezTo>
                    <a:cubicBezTo>
                      <a:pt x="440" y="86"/>
                      <a:pt x="439" y="87"/>
                      <a:pt x="437" y="89"/>
                    </a:cubicBezTo>
                    <a:cubicBezTo>
                      <a:pt x="440" y="89"/>
                      <a:pt x="440" y="89"/>
                      <a:pt x="440" y="89"/>
                    </a:cubicBezTo>
                    <a:cubicBezTo>
                      <a:pt x="444" y="87"/>
                      <a:pt x="444" y="87"/>
                      <a:pt x="444" y="87"/>
                    </a:cubicBezTo>
                    <a:cubicBezTo>
                      <a:pt x="446" y="86"/>
                      <a:pt x="444" y="92"/>
                      <a:pt x="446" y="85"/>
                    </a:cubicBezTo>
                    <a:cubicBezTo>
                      <a:pt x="447" y="85"/>
                      <a:pt x="447" y="85"/>
                      <a:pt x="447" y="85"/>
                    </a:cubicBezTo>
                    <a:cubicBezTo>
                      <a:pt x="444" y="88"/>
                      <a:pt x="444" y="88"/>
                      <a:pt x="444" y="88"/>
                    </a:cubicBezTo>
                    <a:cubicBezTo>
                      <a:pt x="442" y="89"/>
                      <a:pt x="442" y="89"/>
                      <a:pt x="442" y="89"/>
                    </a:cubicBezTo>
                    <a:cubicBezTo>
                      <a:pt x="442" y="93"/>
                      <a:pt x="442" y="93"/>
                      <a:pt x="442" y="93"/>
                    </a:cubicBezTo>
                    <a:cubicBezTo>
                      <a:pt x="440" y="93"/>
                      <a:pt x="440" y="93"/>
                      <a:pt x="440" y="93"/>
                    </a:cubicBezTo>
                    <a:cubicBezTo>
                      <a:pt x="428" y="104"/>
                      <a:pt x="428" y="104"/>
                      <a:pt x="428" y="104"/>
                    </a:cubicBezTo>
                    <a:cubicBezTo>
                      <a:pt x="427" y="104"/>
                      <a:pt x="427" y="104"/>
                      <a:pt x="427" y="104"/>
                    </a:cubicBezTo>
                    <a:cubicBezTo>
                      <a:pt x="427" y="105"/>
                      <a:pt x="427" y="105"/>
                      <a:pt x="427" y="105"/>
                    </a:cubicBezTo>
                    <a:cubicBezTo>
                      <a:pt x="428" y="105"/>
                      <a:pt x="428" y="105"/>
                      <a:pt x="428" y="105"/>
                    </a:cubicBezTo>
                    <a:cubicBezTo>
                      <a:pt x="432" y="103"/>
                      <a:pt x="432" y="103"/>
                      <a:pt x="432" y="103"/>
                    </a:cubicBezTo>
                    <a:cubicBezTo>
                      <a:pt x="433" y="101"/>
                      <a:pt x="433" y="101"/>
                      <a:pt x="433" y="101"/>
                    </a:cubicBezTo>
                    <a:cubicBezTo>
                      <a:pt x="436" y="99"/>
                      <a:pt x="436" y="99"/>
                      <a:pt x="436" y="99"/>
                    </a:cubicBezTo>
                    <a:cubicBezTo>
                      <a:pt x="438" y="97"/>
                      <a:pt x="438" y="97"/>
                      <a:pt x="438" y="97"/>
                    </a:cubicBezTo>
                    <a:cubicBezTo>
                      <a:pt x="439" y="97"/>
                      <a:pt x="440" y="96"/>
                      <a:pt x="440" y="97"/>
                    </a:cubicBezTo>
                    <a:cubicBezTo>
                      <a:pt x="438" y="99"/>
                      <a:pt x="438" y="99"/>
                      <a:pt x="438" y="99"/>
                    </a:cubicBezTo>
                    <a:cubicBezTo>
                      <a:pt x="438" y="99"/>
                      <a:pt x="436" y="98"/>
                      <a:pt x="437" y="100"/>
                    </a:cubicBezTo>
                    <a:cubicBezTo>
                      <a:pt x="435" y="101"/>
                      <a:pt x="435" y="101"/>
                      <a:pt x="435" y="101"/>
                    </a:cubicBezTo>
                    <a:cubicBezTo>
                      <a:pt x="429" y="106"/>
                      <a:pt x="429" y="106"/>
                      <a:pt x="429" y="106"/>
                    </a:cubicBezTo>
                    <a:cubicBezTo>
                      <a:pt x="429" y="107"/>
                      <a:pt x="433" y="103"/>
                      <a:pt x="429" y="108"/>
                    </a:cubicBezTo>
                    <a:cubicBezTo>
                      <a:pt x="428" y="107"/>
                      <a:pt x="428" y="107"/>
                      <a:pt x="428" y="107"/>
                    </a:cubicBezTo>
                    <a:cubicBezTo>
                      <a:pt x="426" y="108"/>
                      <a:pt x="426" y="108"/>
                      <a:pt x="426" y="108"/>
                    </a:cubicBezTo>
                    <a:cubicBezTo>
                      <a:pt x="426" y="109"/>
                      <a:pt x="426" y="109"/>
                      <a:pt x="426" y="109"/>
                    </a:cubicBezTo>
                    <a:cubicBezTo>
                      <a:pt x="423" y="111"/>
                      <a:pt x="423" y="111"/>
                      <a:pt x="423" y="111"/>
                    </a:cubicBezTo>
                    <a:cubicBezTo>
                      <a:pt x="424" y="112"/>
                      <a:pt x="426" y="107"/>
                      <a:pt x="420" y="111"/>
                    </a:cubicBezTo>
                    <a:cubicBezTo>
                      <a:pt x="419" y="113"/>
                      <a:pt x="419" y="113"/>
                      <a:pt x="419" y="113"/>
                    </a:cubicBezTo>
                    <a:cubicBezTo>
                      <a:pt x="416" y="115"/>
                      <a:pt x="416" y="115"/>
                      <a:pt x="416" y="115"/>
                    </a:cubicBezTo>
                    <a:cubicBezTo>
                      <a:pt x="402" y="125"/>
                      <a:pt x="402" y="125"/>
                      <a:pt x="402" y="125"/>
                    </a:cubicBezTo>
                    <a:cubicBezTo>
                      <a:pt x="397" y="128"/>
                      <a:pt x="397" y="128"/>
                      <a:pt x="397" y="128"/>
                    </a:cubicBezTo>
                    <a:cubicBezTo>
                      <a:pt x="388" y="135"/>
                      <a:pt x="388" y="135"/>
                      <a:pt x="388" y="135"/>
                    </a:cubicBezTo>
                    <a:cubicBezTo>
                      <a:pt x="385" y="136"/>
                      <a:pt x="385" y="136"/>
                      <a:pt x="385" y="136"/>
                    </a:cubicBezTo>
                    <a:cubicBezTo>
                      <a:pt x="382" y="139"/>
                      <a:pt x="382" y="139"/>
                      <a:pt x="382" y="139"/>
                    </a:cubicBezTo>
                    <a:cubicBezTo>
                      <a:pt x="381" y="138"/>
                      <a:pt x="386" y="137"/>
                      <a:pt x="379" y="140"/>
                    </a:cubicBezTo>
                    <a:cubicBezTo>
                      <a:pt x="378" y="142"/>
                      <a:pt x="378" y="142"/>
                      <a:pt x="378" y="142"/>
                    </a:cubicBezTo>
                    <a:cubicBezTo>
                      <a:pt x="379" y="142"/>
                      <a:pt x="379" y="142"/>
                      <a:pt x="379" y="142"/>
                    </a:cubicBezTo>
                    <a:cubicBezTo>
                      <a:pt x="378" y="141"/>
                      <a:pt x="379" y="143"/>
                      <a:pt x="377" y="143"/>
                    </a:cubicBezTo>
                    <a:cubicBezTo>
                      <a:pt x="377" y="142"/>
                      <a:pt x="377" y="142"/>
                      <a:pt x="377" y="142"/>
                    </a:cubicBezTo>
                    <a:cubicBezTo>
                      <a:pt x="374" y="145"/>
                      <a:pt x="374" y="145"/>
                      <a:pt x="374" y="145"/>
                    </a:cubicBezTo>
                    <a:cubicBezTo>
                      <a:pt x="373" y="146"/>
                      <a:pt x="373" y="143"/>
                      <a:pt x="371" y="148"/>
                    </a:cubicBezTo>
                    <a:cubicBezTo>
                      <a:pt x="371" y="148"/>
                      <a:pt x="371" y="148"/>
                      <a:pt x="371" y="148"/>
                    </a:cubicBezTo>
                    <a:cubicBezTo>
                      <a:pt x="369" y="150"/>
                      <a:pt x="369" y="150"/>
                      <a:pt x="369" y="150"/>
                    </a:cubicBezTo>
                    <a:cubicBezTo>
                      <a:pt x="370" y="148"/>
                      <a:pt x="370" y="148"/>
                      <a:pt x="370" y="148"/>
                    </a:cubicBezTo>
                    <a:cubicBezTo>
                      <a:pt x="369" y="148"/>
                      <a:pt x="369" y="148"/>
                      <a:pt x="369" y="148"/>
                    </a:cubicBezTo>
                    <a:cubicBezTo>
                      <a:pt x="367" y="150"/>
                      <a:pt x="367" y="150"/>
                      <a:pt x="367" y="150"/>
                    </a:cubicBezTo>
                    <a:cubicBezTo>
                      <a:pt x="368" y="152"/>
                      <a:pt x="368" y="152"/>
                      <a:pt x="368" y="152"/>
                    </a:cubicBezTo>
                    <a:cubicBezTo>
                      <a:pt x="366" y="152"/>
                      <a:pt x="366" y="152"/>
                      <a:pt x="366" y="152"/>
                    </a:cubicBezTo>
                    <a:cubicBezTo>
                      <a:pt x="365" y="153"/>
                      <a:pt x="365" y="153"/>
                      <a:pt x="365" y="153"/>
                    </a:cubicBezTo>
                    <a:cubicBezTo>
                      <a:pt x="357" y="158"/>
                      <a:pt x="357" y="158"/>
                      <a:pt x="357" y="158"/>
                    </a:cubicBezTo>
                    <a:cubicBezTo>
                      <a:pt x="356" y="159"/>
                      <a:pt x="356" y="159"/>
                      <a:pt x="356" y="159"/>
                    </a:cubicBezTo>
                    <a:cubicBezTo>
                      <a:pt x="358" y="159"/>
                      <a:pt x="358" y="159"/>
                      <a:pt x="358" y="159"/>
                    </a:cubicBezTo>
                    <a:cubicBezTo>
                      <a:pt x="364" y="156"/>
                      <a:pt x="364" y="156"/>
                      <a:pt x="364" y="156"/>
                    </a:cubicBezTo>
                    <a:cubicBezTo>
                      <a:pt x="365" y="154"/>
                      <a:pt x="365" y="154"/>
                      <a:pt x="365" y="154"/>
                    </a:cubicBezTo>
                    <a:cubicBezTo>
                      <a:pt x="368" y="153"/>
                      <a:pt x="368" y="153"/>
                      <a:pt x="368" y="153"/>
                    </a:cubicBezTo>
                    <a:cubicBezTo>
                      <a:pt x="370" y="153"/>
                      <a:pt x="370" y="153"/>
                      <a:pt x="370" y="153"/>
                    </a:cubicBezTo>
                    <a:cubicBezTo>
                      <a:pt x="374" y="151"/>
                      <a:pt x="374" y="151"/>
                      <a:pt x="374" y="151"/>
                    </a:cubicBezTo>
                    <a:cubicBezTo>
                      <a:pt x="376" y="150"/>
                      <a:pt x="376" y="150"/>
                      <a:pt x="376" y="150"/>
                    </a:cubicBezTo>
                    <a:cubicBezTo>
                      <a:pt x="377" y="149"/>
                      <a:pt x="377" y="149"/>
                      <a:pt x="377" y="149"/>
                    </a:cubicBezTo>
                    <a:cubicBezTo>
                      <a:pt x="381" y="147"/>
                      <a:pt x="381" y="147"/>
                      <a:pt x="381" y="147"/>
                    </a:cubicBezTo>
                    <a:cubicBezTo>
                      <a:pt x="383" y="145"/>
                      <a:pt x="383" y="145"/>
                      <a:pt x="383" y="145"/>
                    </a:cubicBezTo>
                    <a:cubicBezTo>
                      <a:pt x="383" y="145"/>
                      <a:pt x="380" y="148"/>
                      <a:pt x="383" y="144"/>
                    </a:cubicBezTo>
                    <a:cubicBezTo>
                      <a:pt x="385" y="145"/>
                      <a:pt x="385" y="145"/>
                      <a:pt x="385" y="145"/>
                    </a:cubicBezTo>
                    <a:cubicBezTo>
                      <a:pt x="386" y="144"/>
                      <a:pt x="386" y="144"/>
                      <a:pt x="386" y="144"/>
                    </a:cubicBezTo>
                    <a:cubicBezTo>
                      <a:pt x="384" y="144"/>
                      <a:pt x="384" y="144"/>
                      <a:pt x="384" y="144"/>
                    </a:cubicBezTo>
                    <a:cubicBezTo>
                      <a:pt x="386" y="142"/>
                      <a:pt x="386" y="142"/>
                      <a:pt x="386" y="142"/>
                    </a:cubicBezTo>
                    <a:cubicBezTo>
                      <a:pt x="386" y="144"/>
                      <a:pt x="386" y="144"/>
                      <a:pt x="386" y="144"/>
                    </a:cubicBezTo>
                    <a:cubicBezTo>
                      <a:pt x="389" y="143"/>
                      <a:pt x="389" y="143"/>
                      <a:pt x="389" y="143"/>
                    </a:cubicBezTo>
                    <a:cubicBezTo>
                      <a:pt x="390" y="141"/>
                      <a:pt x="390" y="141"/>
                      <a:pt x="390" y="141"/>
                    </a:cubicBezTo>
                    <a:cubicBezTo>
                      <a:pt x="392" y="140"/>
                      <a:pt x="392" y="140"/>
                      <a:pt x="392" y="140"/>
                    </a:cubicBezTo>
                    <a:cubicBezTo>
                      <a:pt x="393" y="138"/>
                      <a:pt x="393" y="138"/>
                      <a:pt x="393" y="138"/>
                    </a:cubicBezTo>
                    <a:cubicBezTo>
                      <a:pt x="396" y="138"/>
                      <a:pt x="396" y="138"/>
                      <a:pt x="396" y="138"/>
                    </a:cubicBezTo>
                    <a:cubicBezTo>
                      <a:pt x="396" y="137"/>
                      <a:pt x="396" y="137"/>
                      <a:pt x="396" y="137"/>
                    </a:cubicBezTo>
                    <a:cubicBezTo>
                      <a:pt x="400" y="135"/>
                      <a:pt x="400" y="135"/>
                      <a:pt x="400" y="135"/>
                    </a:cubicBezTo>
                    <a:cubicBezTo>
                      <a:pt x="403" y="132"/>
                      <a:pt x="403" y="132"/>
                      <a:pt x="403" y="132"/>
                    </a:cubicBezTo>
                    <a:cubicBezTo>
                      <a:pt x="404" y="132"/>
                      <a:pt x="399" y="136"/>
                      <a:pt x="406" y="131"/>
                    </a:cubicBezTo>
                    <a:cubicBezTo>
                      <a:pt x="405" y="133"/>
                      <a:pt x="405" y="133"/>
                      <a:pt x="405" y="133"/>
                    </a:cubicBezTo>
                    <a:cubicBezTo>
                      <a:pt x="406" y="133"/>
                      <a:pt x="406" y="133"/>
                      <a:pt x="406" y="133"/>
                    </a:cubicBezTo>
                    <a:cubicBezTo>
                      <a:pt x="406" y="132"/>
                      <a:pt x="406" y="132"/>
                      <a:pt x="406" y="132"/>
                    </a:cubicBezTo>
                    <a:cubicBezTo>
                      <a:pt x="409" y="133"/>
                      <a:pt x="409" y="133"/>
                      <a:pt x="409" y="133"/>
                    </a:cubicBezTo>
                    <a:cubicBezTo>
                      <a:pt x="409" y="131"/>
                      <a:pt x="409" y="131"/>
                      <a:pt x="409" y="131"/>
                    </a:cubicBezTo>
                    <a:cubicBezTo>
                      <a:pt x="407" y="130"/>
                      <a:pt x="407" y="130"/>
                      <a:pt x="407" y="130"/>
                    </a:cubicBezTo>
                    <a:cubicBezTo>
                      <a:pt x="408" y="130"/>
                      <a:pt x="403" y="133"/>
                      <a:pt x="409" y="129"/>
                    </a:cubicBezTo>
                    <a:cubicBezTo>
                      <a:pt x="414" y="125"/>
                      <a:pt x="414" y="125"/>
                      <a:pt x="414" y="125"/>
                    </a:cubicBezTo>
                    <a:cubicBezTo>
                      <a:pt x="416" y="124"/>
                      <a:pt x="416" y="124"/>
                      <a:pt x="416" y="124"/>
                    </a:cubicBezTo>
                    <a:cubicBezTo>
                      <a:pt x="417" y="122"/>
                      <a:pt x="417" y="122"/>
                      <a:pt x="417" y="122"/>
                    </a:cubicBezTo>
                    <a:cubicBezTo>
                      <a:pt x="419" y="122"/>
                      <a:pt x="419" y="122"/>
                      <a:pt x="419" y="122"/>
                    </a:cubicBezTo>
                    <a:cubicBezTo>
                      <a:pt x="419" y="121"/>
                      <a:pt x="419" y="121"/>
                      <a:pt x="419" y="121"/>
                    </a:cubicBezTo>
                    <a:cubicBezTo>
                      <a:pt x="419" y="119"/>
                      <a:pt x="423" y="123"/>
                      <a:pt x="423" y="119"/>
                    </a:cubicBezTo>
                    <a:cubicBezTo>
                      <a:pt x="423" y="118"/>
                      <a:pt x="423" y="118"/>
                      <a:pt x="423" y="118"/>
                    </a:cubicBezTo>
                    <a:cubicBezTo>
                      <a:pt x="425" y="117"/>
                      <a:pt x="425" y="117"/>
                      <a:pt x="425" y="117"/>
                    </a:cubicBezTo>
                    <a:cubicBezTo>
                      <a:pt x="424" y="118"/>
                      <a:pt x="424" y="118"/>
                      <a:pt x="424" y="118"/>
                    </a:cubicBezTo>
                    <a:cubicBezTo>
                      <a:pt x="425" y="118"/>
                      <a:pt x="424" y="117"/>
                      <a:pt x="425" y="118"/>
                    </a:cubicBezTo>
                    <a:cubicBezTo>
                      <a:pt x="426" y="117"/>
                      <a:pt x="426" y="117"/>
                      <a:pt x="426" y="117"/>
                    </a:cubicBezTo>
                    <a:cubicBezTo>
                      <a:pt x="425" y="117"/>
                      <a:pt x="425" y="117"/>
                      <a:pt x="425" y="117"/>
                    </a:cubicBezTo>
                    <a:cubicBezTo>
                      <a:pt x="430" y="113"/>
                      <a:pt x="430" y="113"/>
                      <a:pt x="430" y="113"/>
                    </a:cubicBezTo>
                    <a:cubicBezTo>
                      <a:pt x="431" y="113"/>
                      <a:pt x="431" y="113"/>
                      <a:pt x="431" y="113"/>
                    </a:cubicBezTo>
                    <a:cubicBezTo>
                      <a:pt x="432" y="111"/>
                      <a:pt x="432" y="111"/>
                      <a:pt x="432" y="111"/>
                    </a:cubicBezTo>
                    <a:cubicBezTo>
                      <a:pt x="433" y="112"/>
                      <a:pt x="435" y="109"/>
                      <a:pt x="436" y="111"/>
                    </a:cubicBezTo>
                    <a:cubicBezTo>
                      <a:pt x="436" y="108"/>
                      <a:pt x="436" y="108"/>
                      <a:pt x="436" y="108"/>
                    </a:cubicBezTo>
                    <a:cubicBezTo>
                      <a:pt x="436" y="106"/>
                      <a:pt x="437" y="110"/>
                      <a:pt x="439" y="106"/>
                    </a:cubicBezTo>
                    <a:cubicBezTo>
                      <a:pt x="440" y="107"/>
                      <a:pt x="440" y="107"/>
                      <a:pt x="440" y="107"/>
                    </a:cubicBezTo>
                    <a:cubicBezTo>
                      <a:pt x="440" y="107"/>
                      <a:pt x="440" y="107"/>
                      <a:pt x="440" y="107"/>
                    </a:cubicBezTo>
                    <a:cubicBezTo>
                      <a:pt x="441" y="106"/>
                      <a:pt x="441" y="106"/>
                      <a:pt x="441" y="106"/>
                    </a:cubicBezTo>
                    <a:cubicBezTo>
                      <a:pt x="440" y="105"/>
                      <a:pt x="440" y="105"/>
                      <a:pt x="440" y="105"/>
                    </a:cubicBezTo>
                    <a:cubicBezTo>
                      <a:pt x="440" y="104"/>
                      <a:pt x="440" y="104"/>
                      <a:pt x="440" y="104"/>
                    </a:cubicBezTo>
                    <a:cubicBezTo>
                      <a:pt x="443" y="104"/>
                      <a:pt x="443" y="104"/>
                      <a:pt x="443" y="104"/>
                    </a:cubicBezTo>
                    <a:cubicBezTo>
                      <a:pt x="443" y="103"/>
                      <a:pt x="443" y="103"/>
                      <a:pt x="443" y="103"/>
                    </a:cubicBezTo>
                    <a:cubicBezTo>
                      <a:pt x="445" y="104"/>
                      <a:pt x="445" y="104"/>
                      <a:pt x="445" y="104"/>
                    </a:cubicBezTo>
                    <a:cubicBezTo>
                      <a:pt x="446" y="104"/>
                      <a:pt x="443" y="106"/>
                      <a:pt x="446" y="103"/>
                    </a:cubicBezTo>
                    <a:cubicBezTo>
                      <a:pt x="445" y="102"/>
                      <a:pt x="445" y="102"/>
                      <a:pt x="445" y="102"/>
                    </a:cubicBezTo>
                    <a:cubicBezTo>
                      <a:pt x="450" y="99"/>
                      <a:pt x="450" y="99"/>
                      <a:pt x="450" y="99"/>
                    </a:cubicBezTo>
                    <a:cubicBezTo>
                      <a:pt x="450" y="97"/>
                      <a:pt x="450" y="97"/>
                      <a:pt x="450" y="97"/>
                    </a:cubicBezTo>
                    <a:cubicBezTo>
                      <a:pt x="452" y="96"/>
                      <a:pt x="452" y="96"/>
                      <a:pt x="452" y="96"/>
                    </a:cubicBezTo>
                    <a:cubicBezTo>
                      <a:pt x="453" y="94"/>
                      <a:pt x="453" y="94"/>
                      <a:pt x="453" y="94"/>
                    </a:cubicBezTo>
                    <a:cubicBezTo>
                      <a:pt x="456" y="93"/>
                      <a:pt x="456" y="93"/>
                      <a:pt x="456" y="93"/>
                    </a:cubicBezTo>
                    <a:cubicBezTo>
                      <a:pt x="460" y="93"/>
                      <a:pt x="460" y="93"/>
                      <a:pt x="460" y="93"/>
                    </a:cubicBezTo>
                    <a:cubicBezTo>
                      <a:pt x="460" y="93"/>
                      <a:pt x="460" y="93"/>
                      <a:pt x="460" y="93"/>
                    </a:cubicBezTo>
                    <a:cubicBezTo>
                      <a:pt x="460" y="95"/>
                      <a:pt x="460" y="95"/>
                      <a:pt x="460" y="95"/>
                    </a:cubicBezTo>
                    <a:cubicBezTo>
                      <a:pt x="458" y="94"/>
                      <a:pt x="458" y="94"/>
                      <a:pt x="458" y="94"/>
                    </a:cubicBezTo>
                    <a:cubicBezTo>
                      <a:pt x="456" y="96"/>
                      <a:pt x="456" y="96"/>
                      <a:pt x="456" y="96"/>
                    </a:cubicBezTo>
                    <a:cubicBezTo>
                      <a:pt x="457" y="99"/>
                      <a:pt x="456" y="95"/>
                      <a:pt x="460" y="96"/>
                    </a:cubicBezTo>
                    <a:cubicBezTo>
                      <a:pt x="460" y="96"/>
                      <a:pt x="460" y="96"/>
                      <a:pt x="460" y="96"/>
                    </a:cubicBezTo>
                    <a:cubicBezTo>
                      <a:pt x="461" y="97"/>
                      <a:pt x="461" y="97"/>
                      <a:pt x="461" y="97"/>
                    </a:cubicBezTo>
                    <a:cubicBezTo>
                      <a:pt x="461" y="97"/>
                      <a:pt x="464" y="100"/>
                      <a:pt x="462" y="96"/>
                    </a:cubicBezTo>
                    <a:cubicBezTo>
                      <a:pt x="464" y="96"/>
                      <a:pt x="464" y="96"/>
                      <a:pt x="464" y="96"/>
                    </a:cubicBezTo>
                    <a:cubicBezTo>
                      <a:pt x="463" y="96"/>
                      <a:pt x="463" y="96"/>
                      <a:pt x="463" y="96"/>
                    </a:cubicBezTo>
                    <a:cubicBezTo>
                      <a:pt x="462" y="98"/>
                      <a:pt x="462" y="98"/>
                      <a:pt x="462" y="98"/>
                    </a:cubicBezTo>
                    <a:cubicBezTo>
                      <a:pt x="462" y="98"/>
                      <a:pt x="464" y="99"/>
                      <a:pt x="462" y="98"/>
                    </a:cubicBezTo>
                    <a:cubicBezTo>
                      <a:pt x="461" y="99"/>
                      <a:pt x="461" y="99"/>
                      <a:pt x="461" y="99"/>
                    </a:cubicBezTo>
                    <a:cubicBezTo>
                      <a:pt x="462" y="100"/>
                      <a:pt x="462" y="100"/>
                      <a:pt x="462" y="100"/>
                    </a:cubicBezTo>
                    <a:cubicBezTo>
                      <a:pt x="461" y="102"/>
                      <a:pt x="461" y="102"/>
                      <a:pt x="461" y="102"/>
                    </a:cubicBezTo>
                    <a:cubicBezTo>
                      <a:pt x="461" y="102"/>
                      <a:pt x="461" y="102"/>
                      <a:pt x="461" y="102"/>
                    </a:cubicBezTo>
                    <a:cubicBezTo>
                      <a:pt x="461" y="103"/>
                      <a:pt x="461" y="103"/>
                      <a:pt x="461" y="103"/>
                    </a:cubicBezTo>
                    <a:cubicBezTo>
                      <a:pt x="462" y="104"/>
                      <a:pt x="462" y="104"/>
                      <a:pt x="462" y="104"/>
                    </a:cubicBezTo>
                    <a:cubicBezTo>
                      <a:pt x="464" y="101"/>
                      <a:pt x="464" y="101"/>
                      <a:pt x="464" y="101"/>
                    </a:cubicBezTo>
                    <a:cubicBezTo>
                      <a:pt x="466" y="102"/>
                      <a:pt x="466" y="102"/>
                      <a:pt x="466" y="102"/>
                    </a:cubicBezTo>
                    <a:cubicBezTo>
                      <a:pt x="465" y="104"/>
                      <a:pt x="465" y="104"/>
                      <a:pt x="465" y="104"/>
                    </a:cubicBezTo>
                    <a:cubicBezTo>
                      <a:pt x="463" y="104"/>
                      <a:pt x="463" y="104"/>
                      <a:pt x="463" y="104"/>
                    </a:cubicBezTo>
                    <a:cubicBezTo>
                      <a:pt x="463" y="104"/>
                      <a:pt x="464" y="102"/>
                      <a:pt x="462" y="105"/>
                    </a:cubicBezTo>
                    <a:cubicBezTo>
                      <a:pt x="461" y="104"/>
                      <a:pt x="461" y="104"/>
                      <a:pt x="461" y="104"/>
                    </a:cubicBezTo>
                    <a:cubicBezTo>
                      <a:pt x="459" y="105"/>
                      <a:pt x="459" y="105"/>
                      <a:pt x="459" y="105"/>
                    </a:cubicBezTo>
                    <a:cubicBezTo>
                      <a:pt x="457" y="105"/>
                      <a:pt x="457" y="105"/>
                      <a:pt x="457" y="105"/>
                    </a:cubicBezTo>
                    <a:cubicBezTo>
                      <a:pt x="457" y="107"/>
                      <a:pt x="457" y="107"/>
                      <a:pt x="457" y="107"/>
                    </a:cubicBezTo>
                    <a:cubicBezTo>
                      <a:pt x="455" y="108"/>
                      <a:pt x="455" y="108"/>
                      <a:pt x="455" y="108"/>
                    </a:cubicBezTo>
                    <a:cubicBezTo>
                      <a:pt x="454" y="109"/>
                      <a:pt x="454" y="109"/>
                      <a:pt x="454" y="109"/>
                    </a:cubicBezTo>
                    <a:cubicBezTo>
                      <a:pt x="451" y="110"/>
                      <a:pt x="451" y="110"/>
                      <a:pt x="451" y="110"/>
                    </a:cubicBezTo>
                    <a:cubicBezTo>
                      <a:pt x="450" y="111"/>
                      <a:pt x="450" y="111"/>
                      <a:pt x="450" y="111"/>
                    </a:cubicBezTo>
                    <a:cubicBezTo>
                      <a:pt x="446" y="113"/>
                      <a:pt x="446" y="113"/>
                      <a:pt x="446" y="113"/>
                    </a:cubicBezTo>
                    <a:cubicBezTo>
                      <a:pt x="447" y="111"/>
                      <a:pt x="447" y="111"/>
                      <a:pt x="447" y="111"/>
                    </a:cubicBezTo>
                    <a:cubicBezTo>
                      <a:pt x="447" y="111"/>
                      <a:pt x="447" y="113"/>
                      <a:pt x="446" y="112"/>
                    </a:cubicBezTo>
                    <a:cubicBezTo>
                      <a:pt x="445" y="111"/>
                      <a:pt x="449" y="115"/>
                      <a:pt x="445" y="110"/>
                    </a:cubicBezTo>
                    <a:cubicBezTo>
                      <a:pt x="443" y="111"/>
                      <a:pt x="443" y="111"/>
                      <a:pt x="443" y="111"/>
                    </a:cubicBezTo>
                    <a:cubicBezTo>
                      <a:pt x="442" y="112"/>
                      <a:pt x="442" y="112"/>
                      <a:pt x="442" y="112"/>
                    </a:cubicBezTo>
                    <a:cubicBezTo>
                      <a:pt x="445" y="112"/>
                      <a:pt x="445" y="112"/>
                      <a:pt x="445" y="112"/>
                    </a:cubicBezTo>
                    <a:cubicBezTo>
                      <a:pt x="443" y="115"/>
                      <a:pt x="443" y="115"/>
                      <a:pt x="443" y="115"/>
                    </a:cubicBezTo>
                    <a:cubicBezTo>
                      <a:pt x="443" y="116"/>
                      <a:pt x="443" y="116"/>
                      <a:pt x="443" y="116"/>
                    </a:cubicBezTo>
                    <a:cubicBezTo>
                      <a:pt x="445" y="115"/>
                      <a:pt x="445" y="115"/>
                      <a:pt x="445" y="115"/>
                    </a:cubicBezTo>
                    <a:cubicBezTo>
                      <a:pt x="444" y="117"/>
                      <a:pt x="444" y="117"/>
                      <a:pt x="444" y="117"/>
                    </a:cubicBezTo>
                    <a:cubicBezTo>
                      <a:pt x="442" y="118"/>
                      <a:pt x="442" y="118"/>
                      <a:pt x="442" y="118"/>
                    </a:cubicBezTo>
                    <a:cubicBezTo>
                      <a:pt x="439" y="116"/>
                      <a:pt x="439" y="116"/>
                      <a:pt x="439" y="116"/>
                    </a:cubicBezTo>
                    <a:cubicBezTo>
                      <a:pt x="440" y="115"/>
                      <a:pt x="440" y="115"/>
                      <a:pt x="440" y="115"/>
                    </a:cubicBezTo>
                    <a:cubicBezTo>
                      <a:pt x="441" y="115"/>
                      <a:pt x="441" y="115"/>
                      <a:pt x="441" y="115"/>
                    </a:cubicBezTo>
                    <a:cubicBezTo>
                      <a:pt x="440" y="114"/>
                      <a:pt x="440" y="114"/>
                      <a:pt x="440" y="114"/>
                    </a:cubicBezTo>
                    <a:cubicBezTo>
                      <a:pt x="435" y="118"/>
                      <a:pt x="435" y="118"/>
                      <a:pt x="435" y="118"/>
                    </a:cubicBezTo>
                    <a:cubicBezTo>
                      <a:pt x="434" y="118"/>
                      <a:pt x="441" y="117"/>
                      <a:pt x="433" y="119"/>
                    </a:cubicBezTo>
                    <a:cubicBezTo>
                      <a:pt x="430" y="123"/>
                      <a:pt x="430" y="123"/>
                      <a:pt x="430" y="123"/>
                    </a:cubicBezTo>
                    <a:cubicBezTo>
                      <a:pt x="423" y="127"/>
                      <a:pt x="423" y="127"/>
                      <a:pt x="423" y="127"/>
                    </a:cubicBezTo>
                    <a:cubicBezTo>
                      <a:pt x="422" y="127"/>
                      <a:pt x="422" y="127"/>
                      <a:pt x="422" y="127"/>
                    </a:cubicBezTo>
                    <a:cubicBezTo>
                      <a:pt x="423" y="127"/>
                      <a:pt x="423" y="128"/>
                      <a:pt x="423" y="128"/>
                    </a:cubicBezTo>
                    <a:cubicBezTo>
                      <a:pt x="415" y="133"/>
                      <a:pt x="415" y="133"/>
                      <a:pt x="415" y="133"/>
                    </a:cubicBezTo>
                    <a:cubicBezTo>
                      <a:pt x="414" y="134"/>
                      <a:pt x="414" y="134"/>
                      <a:pt x="414" y="134"/>
                    </a:cubicBezTo>
                    <a:cubicBezTo>
                      <a:pt x="414" y="136"/>
                      <a:pt x="414" y="136"/>
                      <a:pt x="414" y="136"/>
                    </a:cubicBezTo>
                    <a:cubicBezTo>
                      <a:pt x="415" y="136"/>
                      <a:pt x="412" y="137"/>
                      <a:pt x="415" y="135"/>
                    </a:cubicBezTo>
                    <a:cubicBezTo>
                      <a:pt x="415" y="134"/>
                      <a:pt x="415" y="134"/>
                      <a:pt x="415" y="134"/>
                    </a:cubicBezTo>
                    <a:cubicBezTo>
                      <a:pt x="415" y="134"/>
                      <a:pt x="411" y="137"/>
                      <a:pt x="417" y="134"/>
                    </a:cubicBezTo>
                    <a:cubicBezTo>
                      <a:pt x="417" y="133"/>
                      <a:pt x="417" y="133"/>
                      <a:pt x="417" y="133"/>
                    </a:cubicBezTo>
                    <a:cubicBezTo>
                      <a:pt x="422" y="131"/>
                      <a:pt x="422" y="131"/>
                      <a:pt x="422" y="131"/>
                    </a:cubicBezTo>
                    <a:cubicBezTo>
                      <a:pt x="425" y="127"/>
                      <a:pt x="425" y="127"/>
                      <a:pt x="425" y="127"/>
                    </a:cubicBezTo>
                    <a:cubicBezTo>
                      <a:pt x="431" y="123"/>
                      <a:pt x="431" y="123"/>
                      <a:pt x="431" y="123"/>
                    </a:cubicBezTo>
                    <a:cubicBezTo>
                      <a:pt x="431" y="123"/>
                      <a:pt x="431" y="123"/>
                      <a:pt x="431" y="123"/>
                    </a:cubicBezTo>
                    <a:cubicBezTo>
                      <a:pt x="434" y="121"/>
                      <a:pt x="434" y="121"/>
                      <a:pt x="434" y="121"/>
                    </a:cubicBezTo>
                    <a:cubicBezTo>
                      <a:pt x="435" y="119"/>
                      <a:pt x="435" y="119"/>
                      <a:pt x="435" y="119"/>
                    </a:cubicBezTo>
                    <a:cubicBezTo>
                      <a:pt x="438" y="118"/>
                      <a:pt x="438" y="118"/>
                      <a:pt x="438" y="118"/>
                    </a:cubicBezTo>
                    <a:cubicBezTo>
                      <a:pt x="439" y="119"/>
                      <a:pt x="442" y="114"/>
                      <a:pt x="438" y="120"/>
                    </a:cubicBezTo>
                    <a:cubicBezTo>
                      <a:pt x="439" y="120"/>
                      <a:pt x="439" y="120"/>
                      <a:pt x="439" y="120"/>
                    </a:cubicBezTo>
                    <a:cubicBezTo>
                      <a:pt x="438" y="121"/>
                      <a:pt x="438" y="121"/>
                      <a:pt x="438" y="121"/>
                    </a:cubicBezTo>
                    <a:cubicBezTo>
                      <a:pt x="436" y="122"/>
                      <a:pt x="436" y="122"/>
                      <a:pt x="436" y="122"/>
                    </a:cubicBezTo>
                    <a:cubicBezTo>
                      <a:pt x="434" y="121"/>
                      <a:pt x="434" y="121"/>
                      <a:pt x="434" y="121"/>
                    </a:cubicBezTo>
                    <a:cubicBezTo>
                      <a:pt x="433" y="122"/>
                      <a:pt x="433" y="122"/>
                      <a:pt x="433" y="122"/>
                    </a:cubicBezTo>
                    <a:cubicBezTo>
                      <a:pt x="434" y="123"/>
                      <a:pt x="434" y="123"/>
                      <a:pt x="434" y="123"/>
                    </a:cubicBezTo>
                    <a:cubicBezTo>
                      <a:pt x="436" y="123"/>
                      <a:pt x="436" y="123"/>
                      <a:pt x="436" y="123"/>
                    </a:cubicBezTo>
                    <a:cubicBezTo>
                      <a:pt x="431" y="125"/>
                      <a:pt x="431" y="125"/>
                      <a:pt x="431" y="125"/>
                    </a:cubicBezTo>
                    <a:cubicBezTo>
                      <a:pt x="431" y="126"/>
                      <a:pt x="431" y="126"/>
                      <a:pt x="431" y="126"/>
                    </a:cubicBezTo>
                    <a:cubicBezTo>
                      <a:pt x="430" y="126"/>
                      <a:pt x="434" y="127"/>
                      <a:pt x="429" y="126"/>
                    </a:cubicBezTo>
                    <a:cubicBezTo>
                      <a:pt x="426" y="127"/>
                      <a:pt x="426" y="127"/>
                      <a:pt x="426" y="127"/>
                    </a:cubicBezTo>
                    <a:cubicBezTo>
                      <a:pt x="428" y="128"/>
                      <a:pt x="428" y="128"/>
                      <a:pt x="428" y="128"/>
                    </a:cubicBezTo>
                    <a:cubicBezTo>
                      <a:pt x="428" y="128"/>
                      <a:pt x="428" y="128"/>
                      <a:pt x="427" y="128"/>
                    </a:cubicBezTo>
                    <a:cubicBezTo>
                      <a:pt x="427" y="128"/>
                      <a:pt x="429" y="127"/>
                      <a:pt x="428" y="129"/>
                    </a:cubicBezTo>
                    <a:cubicBezTo>
                      <a:pt x="428" y="129"/>
                      <a:pt x="430" y="127"/>
                      <a:pt x="425" y="129"/>
                    </a:cubicBezTo>
                    <a:cubicBezTo>
                      <a:pt x="425" y="129"/>
                      <a:pt x="425" y="129"/>
                      <a:pt x="425" y="129"/>
                    </a:cubicBezTo>
                    <a:cubicBezTo>
                      <a:pt x="426" y="130"/>
                      <a:pt x="426" y="130"/>
                      <a:pt x="426" y="130"/>
                    </a:cubicBezTo>
                    <a:cubicBezTo>
                      <a:pt x="424" y="130"/>
                      <a:pt x="424" y="130"/>
                      <a:pt x="424" y="130"/>
                    </a:cubicBezTo>
                    <a:cubicBezTo>
                      <a:pt x="420" y="133"/>
                      <a:pt x="420" y="133"/>
                      <a:pt x="420" y="133"/>
                    </a:cubicBezTo>
                    <a:cubicBezTo>
                      <a:pt x="420" y="134"/>
                      <a:pt x="420" y="134"/>
                      <a:pt x="420" y="134"/>
                    </a:cubicBezTo>
                    <a:cubicBezTo>
                      <a:pt x="420" y="134"/>
                      <a:pt x="420" y="134"/>
                      <a:pt x="420" y="134"/>
                    </a:cubicBezTo>
                    <a:cubicBezTo>
                      <a:pt x="419" y="134"/>
                      <a:pt x="416" y="134"/>
                      <a:pt x="417" y="136"/>
                    </a:cubicBezTo>
                    <a:cubicBezTo>
                      <a:pt x="416" y="137"/>
                      <a:pt x="416" y="137"/>
                      <a:pt x="416" y="137"/>
                    </a:cubicBezTo>
                    <a:cubicBezTo>
                      <a:pt x="416" y="138"/>
                      <a:pt x="416" y="138"/>
                      <a:pt x="416" y="138"/>
                    </a:cubicBezTo>
                    <a:cubicBezTo>
                      <a:pt x="414" y="138"/>
                      <a:pt x="414" y="138"/>
                      <a:pt x="414" y="138"/>
                    </a:cubicBezTo>
                    <a:cubicBezTo>
                      <a:pt x="414" y="138"/>
                      <a:pt x="414" y="138"/>
                      <a:pt x="414" y="138"/>
                    </a:cubicBezTo>
                    <a:cubicBezTo>
                      <a:pt x="411" y="141"/>
                      <a:pt x="411" y="141"/>
                      <a:pt x="411" y="141"/>
                    </a:cubicBezTo>
                    <a:cubicBezTo>
                      <a:pt x="410" y="142"/>
                      <a:pt x="410" y="142"/>
                      <a:pt x="410" y="142"/>
                    </a:cubicBezTo>
                    <a:cubicBezTo>
                      <a:pt x="406" y="145"/>
                      <a:pt x="406" y="145"/>
                      <a:pt x="406" y="145"/>
                    </a:cubicBezTo>
                    <a:cubicBezTo>
                      <a:pt x="406" y="145"/>
                      <a:pt x="406" y="145"/>
                      <a:pt x="406" y="145"/>
                    </a:cubicBezTo>
                    <a:cubicBezTo>
                      <a:pt x="407" y="146"/>
                      <a:pt x="407" y="146"/>
                      <a:pt x="407" y="146"/>
                    </a:cubicBezTo>
                    <a:cubicBezTo>
                      <a:pt x="406" y="146"/>
                      <a:pt x="406" y="146"/>
                      <a:pt x="406" y="146"/>
                    </a:cubicBezTo>
                    <a:cubicBezTo>
                      <a:pt x="397" y="152"/>
                      <a:pt x="397" y="152"/>
                      <a:pt x="397" y="152"/>
                    </a:cubicBezTo>
                    <a:cubicBezTo>
                      <a:pt x="395" y="154"/>
                      <a:pt x="395" y="154"/>
                      <a:pt x="395" y="154"/>
                    </a:cubicBezTo>
                    <a:cubicBezTo>
                      <a:pt x="391" y="156"/>
                      <a:pt x="391" y="156"/>
                      <a:pt x="391" y="156"/>
                    </a:cubicBezTo>
                    <a:cubicBezTo>
                      <a:pt x="390" y="157"/>
                      <a:pt x="390" y="157"/>
                      <a:pt x="390" y="157"/>
                    </a:cubicBezTo>
                    <a:cubicBezTo>
                      <a:pt x="390" y="158"/>
                      <a:pt x="390" y="158"/>
                      <a:pt x="390" y="158"/>
                    </a:cubicBezTo>
                    <a:cubicBezTo>
                      <a:pt x="391" y="157"/>
                      <a:pt x="391" y="157"/>
                      <a:pt x="391" y="157"/>
                    </a:cubicBezTo>
                    <a:cubicBezTo>
                      <a:pt x="392" y="158"/>
                      <a:pt x="392" y="158"/>
                      <a:pt x="392" y="158"/>
                    </a:cubicBezTo>
                    <a:cubicBezTo>
                      <a:pt x="399" y="154"/>
                      <a:pt x="399" y="154"/>
                      <a:pt x="399" y="154"/>
                    </a:cubicBezTo>
                    <a:cubicBezTo>
                      <a:pt x="401" y="154"/>
                      <a:pt x="401" y="154"/>
                      <a:pt x="401" y="154"/>
                    </a:cubicBezTo>
                    <a:cubicBezTo>
                      <a:pt x="410" y="148"/>
                      <a:pt x="410" y="148"/>
                      <a:pt x="410" y="148"/>
                    </a:cubicBezTo>
                    <a:cubicBezTo>
                      <a:pt x="410" y="146"/>
                      <a:pt x="412" y="149"/>
                      <a:pt x="412" y="147"/>
                    </a:cubicBezTo>
                    <a:cubicBezTo>
                      <a:pt x="420" y="142"/>
                      <a:pt x="420" y="142"/>
                      <a:pt x="420" y="142"/>
                    </a:cubicBezTo>
                    <a:cubicBezTo>
                      <a:pt x="415" y="147"/>
                      <a:pt x="415" y="147"/>
                      <a:pt x="415" y="147"/>
                    </a:cubicBezTo>
                    <a:cubicBezTo>
                      <a:pt x="414" y="148"/>
                      <a:pt x="414" y="148"/>
                      <a:pt x="414" y="148"/>
                    </a:cubicBezTo>
                    <a:cubicBezTo>
                      <a:pt x="418" y="148"/>
                      <a:pt x="418" y="148"/>
                      <a:pt x="418" y="148"/>
                    </a:cubicBezTo>
                    <a:cubicBezTo>
                      <a:pt x="418" y="147"/>
                      <a:pt x="419" y="150"/>
                      <a:pt x="419" y="146"/>
                    </a:cubicBezTo>
                    <a:cubicBezTo>
                      <a:pt x="421" y="147"/>
                      <a:pt x="421" y="147"/>
                      <a:pt x="421" y="147"/>
                    </a:cubicBezTo>
                    <a:cubicBezTo>
                      <a:pt x="417" y="150"/>
                      <a:pt x="417" y="150"/>
                      <a:pt x="417" y="150"/>
                    </a:cubicBezTo>
                    <a:cubicBezTo>
                      <a:pt x="417" y="151"/>
                      <a:pt x="417" y="151"/>
                      <a:pt x="417" y="151"/>
                    </a:cubicBezTo>
                    <a:cubicBezTo>
                      <a:pt x="415" y="152"/>
                      <a:pt x="415" y="152"/>
                      <a:pt x="415" y="152"/>
                    </a:cubicBezTo>
                    <a:cubicBezTo>
                      <a:pt x="415" y="153"/>
                      <a:pt x="415" y="153"/>
                      <a:pt x="415" y="153"/>
                    </a:cubicBezTo>
                    <a:cubicBezTo>
                      <a:pt x="414" y="152"/>
                      <a:pt x="414" y="152"/>
                      <a:pt x="414" y="152"/>
                    </a:cubicBezTo>
                    <a:cubicBezTo>
                      <a:pt x="413" y="152"/>
                      <a:pt x="413" y="152"/>
                      <a:pt x="413" y="152"/>
                    </a:cubicBezTo>
                    <a:cubicBezTo>
                      <a:pt x="413" y="153"/>
                      <a:pt x="413" y="153"/>
                      <a:pt x="413" y="153"/>
                    </a:cubicBezTo>
                    <a:cubicBezTo>
                      <a:pt x="414" y="153"/>
                      <a:pt x="414" y="153"/>
                      <a:pt x="414" y="153"/>
                    </a:cubicBezTo>
                    <a:cubicBezTo>
                      <a:pt x="413" y="154"/>
                      <a:pt x="413" y="154"/>
                      <a:pt x="413" y="154"/>
                    </a:cubicBezTo>
                    <a:cubicBezTo>
                      <a:pt x="411" y="155"/>
                      <a:pt x="417" y="156"/>
                      <a:pt x="411" y="154"/>
                    </a:cubicBezTo>
                    <a:cubicBezTo>
                      <a:pt x="410" y="157"/>
                      <a:pt x="410" y="157"/>
                      <a:pt x="410" y="157"/>
                    </a:cubicBezTo>
                    <a:cubicBezTo>
                      <a:pt x="410" y="158"/>
                      <a:pt x="410" y="158"/>
                      <a:pt x="410" y="158"/>
                    </a:cubicBezTo>
                    <a:cubicBezTo>
                      <a:pt x="411" y="158"/>
                      <a:pt x="412" y="158"/>
                      <a:pt x="412" y="156"/>
                    </a:cubicBezTo>
                    <a:cubicBezTo>
                      <a:pt x="412" y="157"/>
                      <a:pt x="413" y="156"/>
                      <a:pt x="414" y="156"/>
                    </a:cubicBezTo>
                    <a:cubicBezTo>
                      <a:pt x="413" y="156"/>
                      <a:pt x="413" y="156"/>
                      <a:pt x="413" y="156"/>
                    </a:cubicBezTo>
                    <a:cubicBezTo>
                      <a:pt x="413" y="156"/>
                      <a:pt x="413" y="156"/>
                      <a:pt x="413" y="156"/>
                    </a:cubicBezTo>
                    <a:cubicBezTo>
                      <a:pt x="413" y="155"/>
                      <a:pt x="408" y="158"/>
                      <a:pt x="415" y="155"/>
                    </a:cubicBezTo>
                    <a:cubicBezTo>
                      <a:pt x="414" y="158"/>
                      <a:pt x="414" y="158"/>
                      <a:pt x="414" y="158"/>
                    </a:cubicBezTo>
                    <a:cubicBezTo>
                      <a:pt x="417" y="158"/>
                      <a:pt x="417" y="158"/>
                      <a:pt x="417" y="158"/>
                    </a:cubicBezTo>
                    <a:cubicBezTo>
                      <a:pt x="416" y="158"/>
                      <a:pt x="418" y="161"/>
                      <a:pt x="417" y="157"/>
                    </a:cubicBezTo>
                    <a:cubicBezTo>
                      <a:pt x="416" y="157"/>
                      <a:pt x="416" y="157"/>
                      <a:pt x="416" y="157"/>
                    </a:cubicBezTo>
                    <a:cubicBezTo>
                      <a:pt x="417" y="156"/>
                      <a:pt x="418" y="155"/>
                      <a:pt x="419" y="157"/>
                    </a:cubicBezTo>
                    <a:cubicBezTo>
                      <a:pt x="424" y="156"/>
                      <a:pt x="424" y="156"/>
                      <a:pt x="424" y="156"/>
                    </a:cubicBezTo>
                    <a:cubicBezTo>
                      <a:pt x="424" y="154"/>
                      <a:pt x="424" y="154"/>
                      <a:pt x="424" y="154"/>
                    </a:cubicBezTo>
                    <a:cubicBezTo>
                      <a:pt x="424" y="155"/>
                      <a:pt x="424" y="155"/>
                      <a:pt x="424" y="155"/>
                    </a:cubicBezTo>
                    <a:cubicBezTo>
                      <a:pt x="428" y="156"/>
                      <a:pt x="428" y="156"/>
                      <a:pt x="428" y="156"/>
                    </a:cubicBezTo>
                    <a:cubicBezTo>
                      <a:pt x="429" y="155"/>
                      <a:pt x="429" y="155"/>
                      <a:pt x="429" y="155"/>
                    </a:cubicBezTo>
                    <a:cubicBezTo>
                      <a:pt x="431" y="155"/>
                      <a:pt x="431" y="155"/>
                      <a:pt x="431" y="155"/>
                    </a:cubicBezTo>
                    <a:cubicBezTo>
                      <a:pt x="431" y="153"/>
                      <a:pt x="431" y="153"/>
                      <a:pt x="431" y="153"/>
                    </a:cubicBezTo>
                    <a:cubicBezTo>
                      <a:pt x="433" y="151"/>
                      <a:pt x="432" y="154"/>
                      <a:pt x="433" y="154"/>
                    </a:cubicBezTo>
                    <a:cubicBezTo>
                      <a:pt x="434" y="154"/>
                      <a:pt x="434" y="154"/>
                      <a:pt x="434" y="154"/>
                    </a:cubicBezTo>
                    <a:cubicBezTo>
                      <a:pt x="435" y="154"/>
                      <a:pt x="435" y="154"/>
                      <a:pt x="435" y="154"/>
                    </a:cubicBezTo>
                    <a:cubicBezTo>
                      <a:pt x="436" y="153"/>
                      <a:pt x="436" y="153"/>
                      <a:pt x="436" y="153"/>
                    </a:cubicBezTo>
                    <a:cubicBezTo>
                      <a:pt x="441" y="153"/>
                      <a:pt x="441" y="153"/>
                      <a:pt x="441" y="153"/>
                    </a:cubicBezTo>
                    <a:cubicBezTo>
                      <a:pt x="442" y="152"/>
                      <a:pt x="442" y="152"/>
                      <a:pt x="442" y="152"/>
                    </a:cubicBezTo>
                    <a:cubicBezTo>
                      <a:pt x="443" y="152"/>
                      <a:pt x="443" y="152"/>
                      <a:pt x="443" y="152"/>
                    </a:cubicBezTo>
                    <a:cubicBezTo>
                      <a:pt x="445" y="152"/>
                      <a:pt x="445" y="152"/>
                      <a:pt x="445" y="152"/>
                    </a:cubicBezTo>
                    <a:cubicBezTo>
                      <a:pt x="450" y="151"/>
                      <a:pt x="450" y="151"/>
                      <a:pt x="450" y="151"/>
                    </a:cubicBezTo>
                    <a:cubicBezTo>
                      <a:pt x="451" y="150"/>
                      <a:pt x="451" y="150"/>
                      <a:pt x="451" y="150"/>
                    </a:cubicBezTo>
                    <a:cubicBezTo>
                      <a:pt x="451" y="150"/>
                      <a:pt x="450" y="151"/>
                      <a:pt x="453" y="150"/>
                    </a:cubicBezTo>
                    <a:cubicBezTo>
                      <a:pt x="453" y="150"/>
                      <a:pt x="453" y="150"/>
                      <a:pt x="453" y="150"/>
                    </a:cubicBezTo>
                    <a:cubicBezTo>
                      <a:pt x="453" y="150"/>
                      <a:pt x="453" y="150"/>
                      <a:pt x="453" y="150"/>
                    </a:cubicBezTo>
                    <a:cubicBezTo>
                      <a:pt x="451" y="152"/>
                      <a:pt x="451" y="152"/>
                      <a:pt x="451" y="152"/>
                    </a:cubicBezTo>
                    <a:cubicBezTo>
                      <a:pt x="451" y="153"/>
                      <a:pt x="451" y="153"/>
                      <a:pt x="451" y="153"/>
                    </a:cubicBezTo>
                    <a:cubicBezTo>
                      <a:pt x="454" y="153"/>
                      <a:pt x="454" y="153"/>
                      <a:pt x="454" y="153"/>
                    </a:cubicBezTo>
                    <a:cubicBezTo>
                      <a:pt x="456" y="151"/>
                      <a:pt x="456" y="151"/>
                      <a:pt x="456" y="151"/>
                    </a:cubicBezTo>
                    <a:cubicBezTo>
                      <a:pt x="455" y="150"/>
                      <a:pt x="455" y="150"/>
                      <a:pt x="455" y="150"/>
                    </a:cubicBezTo>
                    <a:cubicBezTo>
                      <a:pt x="461" y="149"/>
                      <a:pt x="461" y="149"/>
                      <a:pt x="461" y="149"/>
                    </a:cubicBezTo>
                    <a:cubicBezTo>
                      <a:pt x="460" y="148"/>
                      <a:pt x="460" y="148"/>
                      <a:pt x="460" y="148"/>
                    </a:cubicBezTo>
                    <a:cubicBezTo>
                      <a:pt x="461" y="148"/>
                      <a:pt x="461" y="148"/>
                      <a:pt x="461" y="148"/>
                    </a:cubicBezTo>
                    <a:cubicBezTo>
                      <a:pt x="463" y="148"/>
                      <a:pt x="463" y="148"/>
                      <a:pt x="463" y="148"/>
                    </a:cubicBezTo>
                    <a:cubicBezTo>
                      <a:pt x="464" y="149"/>
                      <a:pt x="465" y="147"/>
                      <a:pt x="466" y="148"/>
                    </a:cubicBezTo>
                    <a:cubicBezTo>
                      <a:pt x="466" y="148"/>
                      <a:pt x="467" y="148"/>
                      <a:pt x="466" y="148"/>
                    </a:cubicBezTo>
                    <a:cubicBezTo>
                      <a:pt x="466" y="148"/>
                      <a:pt x="466" y="148"/>
                      <a:pt x="466" y="149"/>
                    </a:cubicBezTo>
                    <a:cubicBezTo>
                      <a:pt x="467" y="147"/>
                      <a:pt x="467" y="147"/>
                      <a:pt x="467" y="147"/>
                    </a:cubicBezTo>
                    <a:cubicBezTo>
                      <a:pt x="470" y="146"/>
                      <a:pt x="470" y="146"/>
                      <a:pt x="470" y="146"/>
                    </a:cubicBezTo>
                    <a:cubicBezTo>
                      <a:pt x="470" y="144"/>
                      <a:pt x="470" y="144"/>
                      <a:pt x="470" y="144"/>
                    </a:cubicBezTo>
                    <a:cubicBezTo>
                      <a:pt x="473" y="146"/>
                      <a:pt x="473" y="146"/>
                      <a:pt x="473" y="146"/>
                    </a:cubicBezTo>
                    <a:cubicBezTo>
                      <a:pt x="476" y="145"/>
                      <a:pt x="476" y="145"/>
                      <a:pt x="476" y="145"/>
                    </a:cubicBezTo>
                    <a:cubicBezTo>
                      <a:pt x="475" y="144"/>
                      <a:pt x="475" y="144"/>
                      <a:pt x="475" y="144"/>
                    </a:cubicBezTo>
                    <a:cubicBezTo>
                      <a:pt x="477" y="142"/>
                      <a:pt x="477" y="142"/>
                      <a:pt x="477" y="142"/>
                    </a:cubicBezTo>
                    <a:cubicBezTo>
                      <a:pt x="478" y="142"/>
                      <a:pt x="478" y="142"/>
                      <a:pt x="478" y="142"/>
                    </a:cubicBezTo>
                    <a:cubicBezTo>
                      <a:pt x="479" y="142"/>
                      <a:pt x="479" y="142"/>
                      <a:pt x="479" y="142"/>
                    </a:cubicBezTo>
                    <a:cubicBezTo>
                      <a:pt x="481" y="141"/>
                      <a:pt x="481" y="141"/>
                      <a:pt x="481" y="141"/>
                    </a:cubicBezTo>
                    <a:cubicBezTo>
                      <a:pt x="482" y="142"/>
                      <a:pt x="482" y="142"/>
                      <a:pt x="482" y="142"/>
                    </a:cubicBezTo>
                    <a:cubicBezTo>
                      <a:pt x="484" y="142"/>
                      <a:pt x="484" y="142"/>
                      <a:pt x="484" y="142"/>
                    </a:cubicBezTo>
                    <a:cubicBezTo>
                      <a:pt x="484" y="142"/>
                      <a:pt x="481" y="143"/>
                      <a:pt x="485" y="141"/>
                    </a:cubicBezTo>
                    <a:cubicBezTo>
                      <a:pt x="483" y="140"/>
                      <a:pt x="483" y="140"/>
                      <a:pt x="483" y="140"/>
                    </a:cubicBezTo>
                    <a:cubicBezTo>
                      <a:pt x="483" y="140"/>
                      <a:pt x="481" y="141"/>
                      <a:pt x="483" y="139"/>
                    </a:cubicBezTo>
                    <a:cubicBezTo>
                      <a:pt x="481" y="140"/>
                      <a:pt x="481" y="140"/>
                      <a:pt x="481" y="140"/>
                    </a:cubicBezTo>
                    <a:cubicBezTo>
                      <a:pt x="481" y="137"/>
                      <a:pt x="481" y="137"/>
                      <a:pt x="481" y="137"/>
                    </a:cubicBezTo>
                    <a:cubicBezTo>
                      <a:pt x="482" y="137"/>
                      <a:pt x="482" y="137"/>
                      <a:pt x="482" y="137"/>
                    </a:cubicBezTo>
                    <a:cubicBezTo>
                      <a:pt x="486" y="137"/>
                      <a:pt x="486" y="137"/>
                      <a:pt x="486" y="137"/>
                    </a:cubicBezTo>
                    <a:cubicBezTo>
                      <a:pt x="488" y="135"/>
                      <a:pt x="488" y="135"/>
                      <a:pt x="488" y="135"/>
                    </a:cubicBezTo>
                    <a:cubicBezTo>
                      <a:pt x="489" y="135"/>
                      <a:pt x="490" y="134"/>
                      <a:pt x="491" y="134"/>
                    </a:cubicBezTo>
                    <a:cubicBezTo>
                      <a:pt x="492" y="134"/>
                      <a:pt x="492" y="134"/>
                      <a:pt x="492" y="134"/>
                    </a:cubicBezTo>
                    <a:cubicBezTo>
                      <a:pt x="494" y="132"/>
                      <a:pt x="494" y="132"/>
                      <a:pt x="494" y="132"/>
                    </a:cubicBezTo>
                    <a:cubicBezTo>
                      <a:pt x="494" y="131"/>
                      <a:pt x="494" y="131"/>
                      <a:pt x="494" y="131"/>
                    </a:cubicBezTo>
                    <a:cubicBezTo>
                      <a:pt x="495" y="130"/>
                      <a:pt x="495" y="130"/>
                      <a:pt x="495" y="130"/>
                    </a:cubicBezTo>
                    <a:cubicBezTo>
                      <a:pt x="500" y="129"/>
                      <a:pt x="500" y="129"/>
                      <a:pt x="500" y="129"/>
                    </a:cubicBezTo>
                    <a:cubicBezTo>
                      <a:pt x="499" y="129"/>
                      <a:pt x="501" y="127"/>
                      <a:pt x="498" y="128"/>
                    </a:cubicBezTo>
                    <a:cubicBezTo>
                      <a:pt x="501" y="126"/>
                      <a:pt x="501" y="126"/>
                      <a:pt x="501" y="126"/>
                    </a:cubicBezTo>
                    <a:cubicBezTo>
                      <a:pt x="500" y="126"/>
                      <a:pt x="500" y="126"/>
                      <a:pt x="500" y="126"/>
                    </a:cubicBezTo>
                    <a:cubicBezTo>
                      <a:pt x="502" y="125"/>
                      <a:pt x="502" y="125"/>
                      <a:pt x="502" y="125"/>
                    </a:cubicBezTo>
                    <a:cubicBezTo>
                      <a:pt x="507" y="121"/>
                      <a:pt x="507" y="121"/>
                      <a:pt x="507" y="121"/>
                    </a:cubicBezTo>
                    <a:cubicBezTo>
                      <a:pt x="507" y="120"/>
                      <a:pt x="505" y="121"/>
                      <a:pt x="506" y="119"/>
                    </a:cubicBezTo>
                    <a:cubicBezTo>
                      <a:pt x="509" y="120"/>
                      <a:pt x="509" y="120"/>
                      <a:pt x="509" y="120"/>
                    </a:cubicBezTo>
                    <a:cubicBezTo>
                      <a:pt x="511" y="117"/>
                      <a:pt x="511" y="117"/>
                      <a:pt x="511" y="117"/>
                    </a:cubicBezTo>
                    <a:cubicBezTo>
                      <a:pt x="509" y="116"/>
                      <a:pt x="509" y="116"/>
                      <a:pt x="509" y="116"/>
                    </a:cubicBezTo>
                    <a:cubicBezTo>
                      <a:pt x="509" y="116"/>
                      <a:pt x="511" y="116"/>
                      <a:pt x="509" y="116"/>
                    </a:cubicBezTo>
                    <a:cubicBezTo>
                      <a:pt x="513" y="111"/>
                      <a:pt x="513" y="111"/>
                      <a:pt x="513" y="111"/>
                    </a:cubicBezTo>
                    <a:cubicBezTo>
                      <a:pt x="513" y="113"/>
                      <a:pt x="513" y="113"/>
                      <a:pt x="513" y="113"/>
                    </a:cubicBezTo>
                    <a:cubicBezTo>
                      <a:pt x="517" y="112"/>
                      <a:pt x="517" y="112"/>
                      <a:pt x="517" y="112"/>
                    </a:cubicBezTo>
                    <a:cubicBezTo>
                      <a:pt x="517" y="113"/>
                      <a:pt x="514" y="114"/>
                      <a:pt x="518" y="113"/>
                    </a:cubicBezTo>
                    <a:cubicBezTo>
                      <a:pt x="517" y="110"/>
                      <a:pt x="517" y="110"/>
                      <a:pt x="517" y="110"/>
                    </a:cubicBezTo>
                    <a:cubicBezTo>
                      <a:pt x="516" y="111"/>
                      <a:pt x="516" y="111"/>
                      <a:pt x="516" y="111"/>
                    </a:cubicBezTo>
                    <a:cubicBezTo>
                      <a:pt x="516" y="111"/>
                      <a:pt x="516" y="111"/>
                      <a:pt x="516" y="111"/>
                    </a:cubicBezTo>
                    <a:cubicBezTo>
                      <a:pt x="517" y="108"/>
                      <a:pt x="517" y="108"/>
                      <a:pt x="517" y="108"/>
                    </a:cubicBezTo>
                    <a:cubicBezTo>
                      <a:pt x="519" y="109"/>
                      <a:pt x="519" y="109"/>
                      <a:pt x="519" y="109"/>
                    </a:cubicBezTo>
                    <a:cubicBezTo>
                      <a:pt x="522" y="110"/>
                      <a:pt x="522" y="110"/>
                      <a:pt x="522" y="110"/>
                    </a:cubicBezTo>
                    <a:cubicBezTo>
                      <a:pt x="522" y="110"/>
                      <a:pt x="522" y="110"/>
                      <a:pt x="522" y="110"/>
                    </a:cubicBezTo>
                    <a:cubicBezTo>
                      <a:pt x="520" y="108"/>
                      <a:pt x="520" y="108"/>
                      <a:pt x="520" y="108"/>
                    </a:cubicBezTo>
                    <a:cubicBezTo>
                      <a:pt x="524" y="105"/>
                      <a:pt x="524" y="105"/>
                      <a:pt x="524" y="105"/>
                    </a:cubicBezTo>
                    <a:cubicBezTo>
                      <a:pt x="524" y="104"/>
                      <a:pt x="524" y="104"/>
                      <a:pt x="524" y="104"/>
                    </a:cubicBezTo>
                    <a:cubicBezTo>
                      <a:pt x="522" y="104"/>
                      <a:pt x="522" y="104"/>
                      <a:pt x="522" y="104"/>
                    </a:cubicBezTo>
                    <a:cubicBezTo>
                      <a:pt x="522" y="104"/>
                      <a:pt x="522" y="104"/>
                      <a:pt x="522" y="104"/>
                    </a:cubicBezTo>
                    <a:cubicBezTo>
                      <a:pt x="524" y="102"/>
                      <a:pt x="524" y="102"/>
                      <a:pt x="524" y="102"/>
                    </a:cubicBezTo>
                    <a:cubicBezTo>
                      <a:pt x="525" y="103"/>
                      <a:pt x="522" y="102"/>
                      <a:pt x="525" y="103"/>
                    </a:cubicBezTo>
                    <a:cubicBezTo>
                      <a:pt x="528" y="102"/>
                      <a:pt x="528" y="102"/>
                      <a:pt x="528" y="102"/>
                    </a:cubicBezTo>
                    <a:cubicBezTo>
                      <a:pt x="527" y="100"/>
                      <a:pt x="527" y="100"/>
                      <a:pt x="527" y="100"/>
                    </a:cubicBezTo>
                    <a:cubicBezTo>
                      <a:pt x="529" y="98"/>
                      <a:pt x="529" y="98"/>
                      <a:pt x="529" y="98"/>
                    </a:cubicBezTo>
                    <a:cubicBezTo>
                      <a:pt x="528" y="96"/>
                      <a:pt x="528" y="96"/>
                      <a:pt x="528" y="96"/>
                    </a:cubicBezTo>
                    <a:cubicBezTo>
                      <a:pt x="528" y="96"/>
                      <a:pt x="528" y="96"/>
                      <a:pt x="528" y="96"/>
                    </a:cubicBezTo>
                    <a:cubicBezTo>
                      <a:pt x="528" y="97"/>
                      <a:pt x="528" y="97"/>
                      <a:pt x="528" y="97"/>
                    </a:cubicBezTo>
                    <a:cubicBezTo>
                      <a:pt x="530" y="94"/>
                      <a:pt x="530" y="98"/>
                      <a:pt x="535" y="95"/>
                    </a:cubicBezTo>
                    <a:cubicBezTo>
                      <a:pt x="535" y="94"/>
                      <a:pt x="535" y="94"/>
                      <a:pt x="535" y="94"/>
                    </a:cubicBezTo>
                    <a:cubicBezTo>
                      <a:pt x="534" y="93"/>
                      <a:pt x="534" y="93"/>
                      <a:pt x="534" y="93"/>
                    </a:cubicBezTo>
                    <a:cubicBezTo>
                      <a:pt x="533" y="94"/>
                      <a:pt x="533" y="94"/>
                      <a:pt x="533" y="94"/>
                    </a:cubicBezTo>
                    <a:cubicBezTo>
                      <a:pt x="533" y="93"/>
                      <a:pt x="533" y="93"/>
                      <a:pt x="533" y="93"/>
                    </a:cubicBezTo>
                    <a:cubicBezTo>
                      <a:pt x="536" y="91"/>
                      <a:pt x="536" y="91"/>
                      <a:pt x="536" y="91"/>
                    </a:cubicBezTo>
                    <a:cubicBezTo>
                      <a:pt x="537" y="92"/>
                      <a:pt x="537" y="92"/>
                      <a:pt x="537" y="92"/>
                    </a:cubicBezTo>
                    <a:cubicBezTo>
                      <a:pt x="537" y="90"/>
                      <a:pt x="537" y="90"/>
                      <a:pt x="537" y="90"/>
                    </a:cubicBezTo>
                    <a:cubicBezTo>
                      <a:pt x="540" y="91"/>
                      <a:pt x="540" y="91"/>
                      <a:pt x="540" y="91"/>
                    </a:cubicBezTo>
                    <a:cubicBezTo>
                      <a:pt x="542" y="87"/>
                      <a:pt x="540" y="93"/>
                      <a:pt x="543" y="86"/>
                    </a:cubicBezTo>
                    <a:cubicBezTo>
                      <a:pt x="543" y="86"/>
                      <a:pt x="543" y="86"/>
                      <a:pt x="543" y="86"/>
                    </a:cubicBezTo>
                    <a:cubicBezTo>
                      <a:pt x="545" y="86"/>
                      <a:pt x="545" y="86"/>
                      <a:pt x="545" y="86"/>
                    </a:cubicBezTo>
                    <a:cubicBezTo>
                      <a:pt x="545" y="87"/>
                      <a:pt x="545" y="87"/>
                      <a:pt x="545" y="87"/>
                    </a:cubicBezTo>
                    <a:cubicBezTo>
                      <a:pt x="545" y="87"/>
                      <a:pt x="545" y="87"/>
                      <a:pt x="545" y="87"/>
                    </a:cubicBezTo>
                    <a:cubicBezTo>
                      <a:pt x="546" y="87"/>
                      <a:pt x="546" y="87"/>
                      <a:pt x="546" y="87"/>
                    </a:cubicBezTo>
                    <a:cubicBezTo>
                      <a:pt x="546" y="83"/>
                      <a:pt x="546" y="83"/>
                      <a:pt x="546" y="83"/>
                    </a:cubicBezTo>
                    <a:cubicBezTo>
                      <a:pt x="544" y="83"/>
                      <a:pt x="544" y="83"/>
                      <a:pt x="544" y="83"/>
                    </a:cubicBezTo>
                    <a:cubicBezTo>
                      <a:pt x="543" y="82"/>
                      <a:pt x="543" y="82"/>
                      <a:pt x="543" y="82"/>
                    </a:cubicBezTo>
                    <a:cubicBezTo>
                      <a:pt x="545" y="81"/>
                      <a:pt x="545" y="81"/>
                      <a:pt x="545" y="81"/>
                    </a:cubicBezTo>
                    <a:cubicBezTo>
                      <a:pt x="546" y="81"/>
                      <a:pt x="545" y="82"/>
                      <a:pt x="547" y="82"/>
                    </a:cubicBezTo>
                    <a:cubicBezTo>
                      <a:pt x="548" y="81"/>
                      <a:pt x="542" y="80"/>
                      <a:pt x="549" y="81"/>
                    </a:cubicBezTo>
                    <a:cubicBezTo>
                      <a:pt x="550" y="80"/>
                      <a:pt x="550" y="80"/>
                      <a:pt x="550" y="80"/>
                    </a:cubicBezTo>
                    <a:cubicBezTo>
                      <a:pt x="549" y="80"/>
                      <a:pt x="549" y="80"/>
                      <a:pt x="549" y="80"/>
                    </a:cubicBezTo>
                    <a:cubicBezTo>
                      <a:pt x="548" y="79"/>
                      <a:pt x="548" y="79"/>
                      <a:pt x="548" y="79"/>
                    </a:cubicBezTo>
                    <a:cubicBezTo>
                      <a:pt x="551" y="78"/>
                      <a:pt x="546" y="84"/>
                      <a:pt x="551" y="76"/>
                    </a:cubicBezTo>
                    <a:cubicBezTo>
                      <a:pt x="552" y="76"/>
                      <a:pt x="552" y="76"/>
                      <a:pt x="552" y="76"/>
                    </a:cubicBezTo>
                    <a:cubicBezTo>
                      <a:pt x="554" y="78"/>
                      <a:pt x="546" y="76"/>
                      <a:pt x="555" y="74"/>
                    </a:cubicBezTo>
                    <a:cubicBezTo>
                      <a:pt x="555" y="73"/>
                      <a:pt x="551" y="76"/>
                      <a:pt x="558" y="73"/>
                    </a:cubicBezTo>
                    <a:cubicBezTo>
                      <a:pt x="557" y="72"/>
                      <a:pt x="557" y="72"/>
                      <a:pt x="557" y="72"/>
                    </a:cubicBezTo>
                    <a:cubicBezTo>
                      <a:pt x="556" y="71"/>
                      <a:pt x="556" y="71"/>
                      <a:pt x="556" y="71"/>
                    </a:cubicBezTo>
                    <a:cubicBezTo>
                      <a:pt x="556" y="69"/>
                      <a:pt x="556" y="69"/>
                      <a:pt x="556" y="69"/>
                    </a:cubicBezTo>
                    <a:cubicBezTo>
                      <a:pt x="561" y="68"/>
                      <a:pt x="561" y="68"/>
                      <a:pt x="561" y="68"/>
                    </a:cubicBezTo>
                    <a:cubicBezTo>
                      <a:pt x="561" y="67"/>
                      <a:pt x="561" y="67"/>
                      <a:pt x="561" y="67"/>
                    </a:cubicBezTo>
                    <a:cubicBezTo>
                      <a:pt x="561" y="67"/>
                      <a:pt x="561" y="67"/>
                      <a:pt x="561" y="67"/>
                    </a:cubicBezTo>
                    <a:cubicBezTo>
                      <a:pt x="562" y="66"/>
                      <a:pt x="562" y="68"/>
                      <a:pt x="563" y="65"/>
                    </a:cubicBezTo>
                    <a:cubicBezTo>
                      <a:pt x="564" y="65"/>
                      <a:pt x="564" y="65"/>
                      <a:pt x="564" y="65"/>
                    </a:cubicBezTo>
                    <a:cubicBezTo>
                      <a:pt x="567" y="65"/>
                      <a:pt x="560" y="66"/>
                      <a:pt x="566" y="65"/>
                    </a:cubicBezTo>
                    <a:cubicBezTo>
                      <a:pt x="565" y="63"/>
                      <a:pt x="565" y="63"/>
                      <a:pt x="565" y="63"/>
                    </a:cubicBezTo>
                    <a:cubicBezTo>
                      <a:pt x="566" y="63"/>
                      <a:pt x="561" y="66"/>
                      <a:pt x="567" y="63"/>
                    </a:cubicBezTo>
                    <a:cubicBezTo>
                      <a:pt x="567" y="62"/>
                      <a:pt x="567" y="62"/>
                      <a:pt x="567" y="62"/>
                    </a:cubicBezTo>
                    <a:cubicBezTo>
                      <a:pt x="570" y="62"/>
                      <a:pt x="570" y="62"/>
                      <a:pt x="570" y="62"/>
                    </a:cubicBezTo>
                    <a:cubicBezTo>
                      <a:pt x="568" y="61"/>
                      <a:pt x="568" y="61"/>
                      <a:pt x="568" y="61"/>
                    </a:cubicBezTo>
                    <a:cubicBezTo>
                      <a:pt x="569" y="58"/>
                      <a:pt x="569" y="58"/>
                      <a:pt x="569" y="58"/>
                    </a:cubicBezTo>
                    <a:cubicBezTo>
                      <a:pt x="570" y="58"/>
                      <a:pt x="572" y="60"/>
                      <a:pt x="573" y="59"/>
                    </a:cubicBezTo>
                    <a:cubicBezTo>
                      <a:pt x="574" y="57"/>
                      <a:pt x="574" y="57"/>
                      <a:pt x="574" y="57"/>
                    </a:cubicBezTo>
                    <a:cubicBezTo>
                      <a:pt x="574" y="56"/>
                      <a:pt x="574" y="56"/>
                      <a:pt x="574" y="56"/>
                    </a:cubicBezTo>
                    <a:cubicBezTo>
                      <a:pt x="577" y="54"/>
                      <a:pt x="577" y="54"/>
                      <a:pt x="577" y="54"/>
                    </a:cubicBezTo>
                    <a:cubicBezTo>
                      <a:pt x="576" y="53"/>
                      <a:pt x="576" y="53"/>
                      <a:pt x="576" y="53"/>
                    </a:cubicBezTo>
                    <a:cubicBezTo>
                      <a:pt x="576" y="51"/>
                      <a:pt x="576" y="51"/>
                      <a:pt x="576" y="51"/>
                    </a:cubicBezTo>
                    <a:cubicBezTo>
                      <a:pt x="579" y="51"/>
                      <a:pt x="579" y="51"/>
                      <a:pt x="579" y="51"/>
                    </a:cubicBezTo>
                    <a:cubicBezTo>
                      <a:pt x="579" y="51"/>
                      <a:pt x="578" y="50"/>
                      <a:pt x="579" y="51"/>
                    </a:cubicBezTo>
                    <a:cubicBezTo>
                      <a:pt x="579" y="52"/>
                      <a:pt x="579" y="52"/>
                      <a:pt x="579" y="52"/>
                    </a:cubicBezTo>
                    <a:cubicBezTo>
                      <a:pt x="581" y="51"/>
                      <a:pt x="581" y="51"/>
                      <a:pt x="581" y="51"/>
                    </a:cubicBezTo>
                    <a:cubicBezTo>
                      <a:pt x="582" y="49"/>
                      <a:pt x="582" y="49"/>
                      <a:pt x="582" y="49"/>
                    </a:cubicBezTo>
                    <a:cubicBezTo>
                      <a:pt x="582" y="48"/>
                      <a:pt x="583" y="49"/>
                      <a:pt x="583" y="48"/>
                    </a:cubicBezTo>
                    <a:cubicBezTo>
                      <a:pt x="583" y="47"/>
                      <a:pt x="583" y="47"/>
                      <a:pt x="583" y="47"/>
                    </a:cubicBezTo>
                    <a:cubicBezTo>
                      <a:pt x="581" y="48"/>
                      <a:pt x="581" y="48"/>
                      <a:pt x="581" y="48"/>
                    </a:cubicBezTo>
                    <a:cubicBezTo>
                      <a:pt x="581" y="46"/>
                      <a:pt x="581" y="46"/>
                      <a:pt x="581" y="46"/>
                    </a:cubicBezTo>
                    <a:cubicBezTo>
                      <a:pt x="580" y="46"/>
                      <a:pt x="580" y="46"/>
                      <a:pt x="580" y="46"/>
                    </a:cubicBezTo>
                    <a:cubicBezTo>
                      <a:pt x="584" y="45"/>
                      <a:pt x="584" y="45"/>
                      <a:pt x="584" y="45"/>
                    </a:cubicBezTo>
                    <a:cubicBezTo>
                      <a:pt x="586" y="45"/>
                      <a:pt x="586" y="45"/>
                      <a:pt x="586" y="45"/>
                    </a:cubicBezTo>
                    <a:cubicBezTo>
                      <a:pt x="587" y="44"/>
                      <a:pt x="587" y="44"/>
                      <a:pt x="587" y="44"/>
                    </a:cubicBezTo>
                    <a:cubicBezTo>
                      <a:pt x="585" y="44"/>
                      <a:pt x="585" y="44"/>
                      <a:pt x="585" y="44"/>
                    </a:cubicBezTo>
                    <a:cubicBezTo>
                      <a:pt x="584" y="42"/>
                      <a:pt x="584" y="48"/>
                      <a:pt x="585" y="42"/>
                    </a:cubicBezTo>
                    <a:cubicBezTo>
                      <a:pt x="588" y="42"/>
                      <a:pt x="588" y="42"/>
                      <a:pt x="588" y="42"/>
                    </a:cubicBezTo>
                    <a:cubicBezTo>
                      <a:pt x="592" y="38"/>
                      <a:pt x="592" y="38"/>
                      <a:pt x="592" y="38"/>
                    </a:cubicBezTo>
                    <a:cubicBezTo>
                      <a:pt x="593" y="38"/>
                      <a:pt x="586" y="41"/>
                      <a:pt x="594" y="37"/>
                    </a:cubicBezTo>
                    <a:cubicBezTo>
                      <a:pt x="594" y="37"/>
                      <a:pt x="593" y="39"/>
                      <a:pt x="594" y="36"/>
                    </a:cubicBezTo>
                    <a:cubicBezTo>
                      <a:pt x="595" y="36"/>
                      <a:pt x="595" y="36"/>
                      <a:pt x="595" y="36"/>
                    </a:cubicBezTo>
                    <a:cubicBezTo>
                      <a:pt x="597" y="37"/>
                      <a:pt x="597" y="37"/>
                      <a:pt x="597" y="37"/>
                    </a:cubicBezTo>
                    <a:cubicBezTo>
                      <a:pt x="598" y="36"/>
                      <a:pt x="598" y="36"/>
                      <a:pt x="598" y="36"/>
                    </a:cubicBezTo>
                    <a:cubicBezTo>
                      <a:pt x="597" y="33"/>
                      <a:pt x="597" y="33"/>
                      <a:pt x="597" y="33"/>
                    </a:cubicBezTo>
                    <a:cubicBezTo>
                      <a:pt x="603" y="29"/>
                      <a:pt x="603" y="29"/>
                      <a:pt x="603" y="29"/>
                    </a:cubicBezTo>
                    <a:cubicBezTo>
                      <a:pt x="603" y="28"/>
                      <a:pt x="603" y="28"/>
                      <a:pt x="603" y="28"/>
                    </a:cubicBezTo>
                    <a:cubicBezTo>
                      <a:pt x="605" y="28"/>
                      <a:pt x="605" y="28"/>
                      <a:pt x="605" y="28"/>
                    </a:cubicBezTo>
                    <a:cubicBezTo>
                      <a:pt x="605" y="26"/>
                      <a:pt x="605" y="26"/>
                      <a:pt x="605" y="26"/>
                    </a:cubicBezTo>
                    <a:cubicBezTo>
                      <a:pt x="606" y="27"/>
                      <a:pt x="606" y="27"/>
                      <a:pt x="606" y="27"/>
                    </a:cubicBezTo>
                    <a:cubicBezTo>
                      <a:pt x="609" y="26"/>
                      <a:pt x="609" y="26"/>
                      <a:pt x="609" y="26"/>
                    </a:cubicBezTo>
                    <a:cubicBezTo>
                      <a:pt x="609" y="25"/>
                      <a:pt x="609" y="25"/>
                      <a:pt x="609" y="25"/>
                    </a:cubicBezTo>
                    <a:cubicBezTo>
                      <a:pt x="609" y="25"/>
                      <a:pt x="609" y="25"/>
                      <a:pt x="609" y="25"/>
                    </a:cubicBezTo>
                    <a:cubicBezTo>
                      <a:pt x="608" y="23"/>
                      <a:pt x="608" y="23"/>
                      <a:pt x="608" y="23"/>
                    </a:cubicBezTo>
                    <a:cubicBezTo>
                      <a:pt x="608" y="23"/>
                      <a:pt x="608" y="23"/>
                      <a:pt x="608" y="23"/>
                    </a:cubicBezTo>
                    <a:cubicBezTo>
                      <a:pt x="611" y="23"/>
                      <a:pt x="611" y="23"/>
                      <a:pt x="611" y="23"/>
                    </a:cubicBezTo>
                    <a:cubicBezTo>
                      <a:pt x="615" y="21"/>
                      <a:pt x="615" y="21"/>
                      <a:pt x="615" y="21"/>
                    </a:cubicBezTo>
                    <a:cubicBezTo>
                      <a:pt x="615" y="20"/>
                      <a:pt x="615" y="20"/>
                      <a:pt x="615" y="20"/>
                    </a:cubicBezTo>
                    <a:cubicBezTo>
                      <a:pt x="619" y="18"/>
                      <a:pt x="619" y="18"/>
                      <a:pt x="619" y="18"/>
                    </a:cubicBezTo>
                    <a:cubicBezTo>
                      <a:pt x="618" y="16"/>
                      <a:pt x="621" y="19"/>
                      <a:pt x="621" y="15"/>
                    </a:cubicBezTo>
                    <a:cubicBezTo>
                      <a:pt x="622" y="16"/>
                      <a:pt x="622" y="16"/>
                      <a:pt x="622" y="16"/>
                    </a:cubicBezTo>
                    <a:cubicBezTo>
                      <a:pt x="624" y="13"/>
                      <a:pt x="624" y="13"/>
                      <a:pt x="624" y="13"/>
                    </a:cubicBezTo>
                    <a:cubicBezTo>
                      <a:pt x="624" y="13"/>
                      <a:pt x="624" y="13"/>
                      <a:pt x="624" y="13"/>
                    </a:cubicBezTo>
                    <a:cubicBezTo>
                      <a:pt x="624" y="12"/>
                      <a:pt x="624" y="12"/>
                      <a:pt x="624" y="12"/>
                    </a:cubicBezTo>
                    <a:cubicBezTo>
                      <a:pt x="626" y="12"/>
                      <a:pt x="626" y="11"/>
                      <a:pt x="627" y="10"/>
                    </a:cubicBezTo>
                    <a:cubicBezTo>
                      <a:pt x="627" y="9"/>
                      <a:pt x="630" y="10"/>
                      <a:pt x="628" y="8"/>
                    </a:cubicBezTo>
                    <a:cubicBezTo>
                      <a:pt x="630" y="9"/>
                      <a:pt x="630" y="6"/>
                      <a:pt x="632" y="8"/>
                    </a:cubicBezTo>
                    <a:cubicBezTo>
                      <a:pt x="633" y="7"/>
                      <a:pt x="633" y="7"/>
                      <a:pt x="633" y="7"/>
                    </a:cubicBezTo>
                    <a:cubicBezTo>
                      <a:pt x="633" y="5"/>
                      <a:pt x="633" y="5"/>
                      <a:pt x="633" y="5"/>
                    </a:cubicBezTo>
                    <a:cubicBezTo>
                      <a:pt x="633" y="5"/>
                      <a:pt x="634" y="5"/>
                      <a:pt x="634" y="4"/>
                    </a:cubicBezTo>
                    <a:cubicBezTo>
                      <a:pt x="635" y="5"/>
                      <a:pt x="635" y="5"/>
                      <a:pt x="635" y="5"/>
                    </a:cubicBezTo>
                    <a:cubicBezTo>
                      <a:pt x="636" y="4"/>
                      <a:pt x="636" y="4"/>
                      <a:pt x="636" y="4"/>
                    </a:cubicBezTo>
                    <a:cubicBezTo>
                      <a:pt x="638" y="4"/>
                      <a:pt x="638" y="4"/>
                      <a:pt x="638" y="4"/>
                    </a:cubicBezTo>
                    <a:cubicBezTo>
                      <a:pt x="638" y="6"/>
                      <a:pt x="638" y="6"/>
                      <a:pt x="638" y="6"/>
                    </a:cubicBezTo>
                    <a:cubicBezTo>
                      <a:pt x="640" y="4"/>
                      <a:pt x="640" y="4"/>
                      <a:pt x="640" y="4"/>
                    </a:cubicBezTo>
                    <a:cubicBezTo>
                      <a:pt x="641" y="4"/>
                      <a:pt x="642" y="3"/>
                      <a:pt x="642" y="5"/>
                    </a:cubicBezTo>
                    <a:cubicBezTo>
                      <a:pt x="643" y="4"/>
                      <a:pt x="644" y="4"/>
                      <a:pt x="645" y="4"/>
                    </a:cubicBezTo>
                    <a:cubicBezTo>
                      <a:pt x="643" y="5"/>
                      <a:pt x="648" y="4"/>
                      <a:pt x="644" y="6"/>
                    </a:cubicBezTo>
                    <a:cubicBezTo>
                      <a:pt x="644" y="5"/>
                      <a:pt x="644" y="5"/>
                      <a:pt x="644" y="5"/>
                    </a:cubicBezTo>
                    <a:cubicBezTo>
                      <a:pt x="640" y="6"/>
                      <a:pt x="640" y="6"/>
                      <a:pt x="640" y="6"/>
                    </a:cubicBezTo>
                    <a:cubicBezTo>
                      <a:pt x="639" y="6"/>
                      <a:pt x="645" y="2"/>
                      <a:pt x="640" y="9"/>
                    </a:cubicBezTo>
                    <a:cubicBezTo>
                      <a:pt x="640" y="9"/>
                      <a:pt x="640" y="9"/>
                      <a:pt x="640" y="9"/>
                    </a:cubicBezTo>
                    <a:cubicBezTo>
                      <a:pt x="641" y="9"/>
                      <a:pt x="641" y="9"/>
                      <a:pt x="641" y="9"/>
                    </a:cubicBezTo>
                    <a:cubicBezTo>
                      <a:pt x="642" y="9"/>
                      <a:pt x="642" y="9"/>
                      <a:pt x="642" y="9"/>
                    </a:cubicBezTo>
                    <a:cubicBezTo>
                      <a:pt x="641" y="9"/>
                      <a:pt x="641" y="9"/>
                      <a:pt x="641" y="8"/>
                    </a:cubicBezTo>
                    <a:cubicBezTo>
                      <a:pt x="642" y="7"/>
                      <a:pt x="642" y="8"/>
                      <a:pt x="643" y="7"/>
                    </a:cubicBezTo>
                    <a:cubicBezTo>
                      <a:pt x="642" y="9"/>
                      <a:pt x="642" y="9"/>
                      <a:pt x="642" y="9"/>
                    </a:cubicBezTo>
                    <a:cubicBezTo>
                      <a:pt x="641" y="10"/>
                      <a:pt x="641" y="10"/>
                      <a:pt x="641" y="10"/>
                    </a:cubicBezTo>
                    <a:cubicBezTo>
                      <a:pt x="643" y="11"/>
                      <a:pt x="643" y="11"/>
                      <a:pt x="643" y="11"/>
                    </a:cubicBezTo>
                    <a:cubicBezTo>
                      <a:pt x="645" y="10"/>
                      <a:pt x="645" y="10"/>
                      <a:pt x="645" y="10"/>
                    </a:cubicBezTo>
                    <a:cubicBezTo>
                      <a:pt x="645" y="10"/>
                      <a:pt x="645" y="10"/>
                      <a:pt x="645" y="10"/>
                    </a:cubicBezTo>
                    <a:cubicBezTo>
                      <a:pt x="647" y="9"/>
                      <a:pt x="636" y="14"/>
                      <a:pt x="650" y="8"/>
                    </a:cubicBezTo>
                    <a:cubicBezTo>
                      <a:pt x="650" y="8"/>
                      <a:pt x="650" y="8"/>
                      <a:pt x="650" y="8"/>
                    </a:cubicBezTo>
                    <a:cubicBezTo>
                      <a:pt x="648" y="9"/>
                      <a:pt x="648" y="9"/>
                      <a:pt x="648" y="9"/>
                    </a:cubicBezTo>
                    <a:cubicBezTo>
                      <a:pt x="646" y="11"/>
                      <a:pt x="646" y="11"/>
                      <a:pt x="646" y="11"/>
                    </a:cubicBezTo>
                    <a:cubicBezTo>
                      <a:pt x="645" y="11"/>
                      <a:pt x="645" y="11"/>
                      <a:pt x="645" y="11"/>
                    </a:cubicBezTo>
                    <a:cubicBezTo>
                      <a:pt x="645" y="12"/>
                      <a:pt x="642" y="11"/>
                      <a:pt x="645" y="12"/>
                    </a:cubicBezTo>
                    <a:cubicBezTo>
                      <a:pt x="644" y="13"/>
                      <a:pt x="644" y="13"/>
                      <a:pt x="644" y="13"/>
                    </a:cubicBezTo>
                    <a:cubicBezTo>
                      <a:pt x="641" y="14"/>
                      <a:pt x="641" y="14"/>
                      <a:pt x="641" y="14"/>
                    </a:cubicBezTo>
                    <a:cubicBezTo>
                      <a:pt x="637" y="17"/>
                      <a:pt x="637" y="17"/>
                      <a:pt x="637" y="17"/>
                    </a:cubicBezTo>
                    <a:cubicBezTo>
                      <a:pt x="636" y="16"/>
                      <a:pt x="635" y="20"/>
                      <a:pt x="634" y="16"/>
                    </a:cubicBezTo>
                    <a:cubicBezTo>
                      <a:pt x="633" y="17"/>
                      <a:pt x="633" y="17"/>
                      <a:pt x="633" y="17"/>
                    </a:cubicBezTo>
                    <a:cubicBezTo>
                      <a:pt x="633" y="17"/>
                      <a:pt x="633" y="17"/>
                      <a:pt x="633" y="17"/>
                    </a:cubicBezTo>
                    <a:cubicBezTo>
                      <a:pt x="633" y="18"/>
                      <a:pt x="633" y="18"/>
                      <a:pt x="633" y="18"/>
                    </a:cubicBezTo>
                    <a:cubicBezTo>
                      <a:pt x="634" y="17"/>
                      <a:pt x="634" y="17"/>
                      <a:pt x="634" y="17"/>
                    </a:cubicBezTo>
                    <a:cubicBezTo>
                      <a:pt x="632" y="21"/>
                      <a:pt x="632" y="21"/>
                      <a:pt x="632" y="21"/>
                    </a:cubicBezTo>
                    <a:cubicBezTo>
                      <a:pt x="631" y="21"/>
                      <a:pt x="631" y="21"/>
                      <a:pt x="631" y="21"/>
                    </a:cubicBezTo>
                    <a:cubicBezTo>
                      <a:pt x="630" y="20"/>
                      <a:pt x="630" y="20"/>
                      <a:pt x="630" y="20"/>
                    </a:cubicBezTo>
                    <a:cubicBezTo>
                      <a:pt x="629" y="23"/>
                      <a:pt x="629" y="23"/>
                      <a:pt x="629" y="23"/>
                    </a:cubicBezTo>
                    <a:cubicBezTo>
                      <a:pt x="627" y="25"/>
                      <a:pt x="627" y="25"/>
                      <a:pt x="627" y="25"/>
                    </a:cubicBezTo>
                    <a:cubicBezTo>
                      <a:pt x="624" y="28"/>
                      <a:pt x="624" y="28"/>
                      <a:pt x="624" y="28"/>
                    </a:cubicBezTo>
                    <a:cubicBezTo>
                      <a:pt x="623" y="26"/>
                      <a:pt x="623" y="26"/>
                      <a:pt x="623" y="26"/>
                    </a:cubicBezTo>
                    <a:cubicBezTo>
                      <a:pt x="621" y="26"/>
                      <a:pt x="621" y="26"/>
                      <a:pt x="621" y="26"/>
                    </a:cubicBezTo>
                    <a:cubicBezTo>
                      <a:pt x="621" y="27"/>
                      <a:pt x="621" y="27"/>
                      <a:pt x="621" y="27"/>
                    </a:cubicBezTo>
                    <a:cubicBezTo>
                      <a:pt x="622" y="29"/>
                      <a:pt x="622" y="29"/>
                      <a:pt x="622" y="29"/>
                    </a:cubicBezTo>
                    <a:cubicBezTo>
                      <a:pt x="621" y="31"/>
                      <a:pt x="621" y="31"/>
                      <a:pt x="621" y="31"/>
                    </a:cubicBezTo>
                    <a:cubicBezTo>
                      <a:pt x="619" y="31"/>
                      <a:pt x="619" y="31"/>
                      <a:pt x="619" y="31"/>
                    </a:cubicBezTo>
                    <a:cubicBezTo>
                      <a:pt x="618" y="34"/>
                      <a:pt x="618" y="34"/>
                      <a:pt x="618" y="34"/>
                    </a:cubicBezTo>
                    <a:cubicBezTo>
                      <a:pt x="617" y="35"/>
                      <a:pt x="617" y="32"/>
                      <a:pt x="616" y="35"/>
                    </a:cubicBezTo>
                    <a:cubicBezTo>
                      <a:pt x="614" y="34"/>
                      <a:pt x="620" y="33"/>
                      <a:pt x="614" y="35"/>
                    </a:cubicBezTo>
                    <a:cubicBezTo>
                      <a:pt x="614" y="36"/>
                      <a:pt x="614" y="36"/>
                      <a:pt x="614" y="36"/>
                    </a:cubicBezTo>
                    <a:cubicBezTo>
                      <a:pt x="613" y="37"/>
                      <a:pt x="613" y="37"/>
                      <a:pt x="613" y="37"/>
                    </a:cubicBezTo>
                    <a:cubicBezTo>
                      <a:pt x="611" y="38"/>
                      <a:pt x="611" y="38"/>
                      <a:pt x="611" y="38"/>
                    </a:cubicBezTo>
                    <a:cubicBezTo>
                      <a:pt x="611" y="40"/>
                      <a:pt x="611" y="40"/>
                      <a:pt x="611" y="40"/>
                    </a:cubicBezTo>
                    <a:cubicBezTo>
                      <a:pt x="607" y="45"/>
                      <a:pt x="607" y="45"/>
                      <a:pt x="607" y="45"/>
                    </a:cubicBezTo>
                    <a:cubicBezTo>
                      <a:pt x="605" y="46"/>
                      <a:pt x="605" y="46"/>
                      <a:pt x="605" y="46"/>
                    </a:cubicBezTo>
                    <a:cubicBezTo>
                      <a:pt x="606" y="46"/>
                      <a:pt x="606" y="46"/>
                      <a:pt x="606" y="46"/>
                    </a:cubicBezTo>
                    <a:cubicBezTo>
                      <a:pt x="604" y="47"/>
                      <a:pt x="604" y="47"/>
                      <a:pt x="604" y="47"/>
                    </a:cubicBezTo>
                    <a:cubicBezTo>
                      <a:pt x="604" y="48"/>
                      <a:pt x="602" y="47"/>
                      <a:pt x="602" y="49"/>
                    </a:cubicBezTo>
                    <a:cubicBezTo>
                      <a:pt x="600" y="48"/>
                      <a:pt x="600" y="48"/>
                      <a:pt x="600" y="48"/>
                    </a:cubicBezTo>
                    <a:cubicBezTo>
                      <a:pt x="599" y="51"/>
                      <a:pt x="599" y="51"/>
                      <a:pt x="599" y="51"/>
                    </a:cubicBezTo>
                    <a:cubicBezTo>
                      <a:pt x="599" y="51"/>
                      <a:pt x="599" y="51"/>
                      <a:pt x="599" y="51"/>
                    </a:cubicBezTo>
                    <a:cubicBezTo>
                      <a:pt x="600" y="51"/>
                      <a:pt x="600" y="51"/>
                      <a:pt x="600" y="51"/>
                    </a:cubicBezTo>
                    <a:cubicBezTo>
                      <a:pt x="599" y="52"/>
                      <a:pt x="599" y="52"/>
                      <a:pt x="599" y="52"/>
                    </a:cubicBezTo>
                    <a:cubicBezTo>
                      <a:pt x="598" y="53"/>
                      <a:pt x="598" y="53"/>
                      <a:pt x="598" y="53"/>
                    </a:cubicBezTo>
                    <a:cubicBezTo>
                      <a:pt x="596" y="55"/>
                      <a:pt x="596" y="55"/>
                      <a:pt x="596" y="55"/>
                    </a:cubicBezTo>
                    <a:cubicBezTo>
                      <a:pt x="595" y="55"/>
                      <a:pt x="595" y="55"/>
                      <a:pt x="595" y="55"/>
                    </a:cubicBezTo>
                    <a:cubicBezTo>
                      <a:pt x="595" y="57"/>
                      <a:pt x="595" y="57"/>
                      <a:pt x="595" y="57"/>
                    </a:cubicBezTo>
                    <a:cubicBezTo>
                      <a:pt x="594" y="58"/>
                      <a:pt x="593" y="55"/>
                      <a:pt x="593" y="57"/>
                    </a:cubicBezTo>
                    <a:cubicBezTo>
                      <a:pt x="591" y="60"/>
                      <a:pt x="591" y="60"/>
                      <a:pt x="591" y="60"/>
                    </a:cubicBezTo>
                    <a:cubicBezTo>
                      <a:pt x="590" y="60"/>
                      <a:pt x="588" y="61"/>
                      <a:pt x="589" y="62"/>
                    </a:cubicBezTo>
                    <a:cubicBezTo>
                      <a:pt x="588" y="63"/>
                      <a:pt x="591" y="62"/>
                      <a:pt x="587" y="62"/>
                    </a:cubicBezTo>
                    <a:cubicBezTo>
                      <a:pt x="587" y="63"/>
                      <a:pt x="587" y="63"/>
                      <a:pt x="587" y="63"/>
                    </a:cubicBezTo>
                    <a:cubicBezTo>
                      <a:pt x="588" y="63"/>
                      <a:pt x="588" y="63"/>
                      <a:pt x="588" y="63"/>
                    </a:cubicBezTo>
                    <a:cubicBezTo>
                      <a:pt x="585" y="64"/>
                      <a:pt x="585" y="64"/>
                      <a:pt x="585" y="64"/>
                    </a:cubicBezTo>
                    <a:cubicBezTo>
                      <a:pt x="585" y="63"/>
                      <a:pt x="585" y="63"/>
                      <a:pt x="585" y="63"/>
                    </a:cubicBezTo>
                    <a:cubicBezTo>
                      <a:pt x="584" y="65"/>
                      <a:pt x="584" y="65"/>
                      <a:pt x="584" y="65"/>
                    </a:cubicBezTo>
                    <a:cubicBezTo>
                      <a:pt x="585" y="65"/>
                      <a:pt x="585" y="65"/>
                      <a:pt x="585" y="65"/>
                    </a:cubicBezTo>
                    <a:cubicBezTo>
                      <a:pt x="585" y="67"/>
                      <a:pt x="585" y="67"/>
                      <a:pt x="585" y="67"/>
                    </a:cubicBezTo>
                    <a:cubicBezTo>
                      <a:pt x="582" y="69"/>
                      <a:pt x="582" y="69"/>
                      <a:pt x="582" y="69"/>
                    </a:cubicBezTo>
                    <a:cubicBezTo>
                      <a:pt x="581" y="69"/>
                      <a:pt x="580" y="71"/>
                      <a:pt x="579" y="71"/>
                    </a:cubicBezTo>
                    <a:cubicBezTo>
                      <a:pt x="577" y="74"/>
                      <a:pt x="577" y="74"/>
                      <a:pt x="577" y="74"/>
                    </a:cubicBezTo>
                    <a:cubicBezTo>
                      <a:pt x="573" y="78"/>
                      <a:pt x="573" y="78"/>
                      <a:pt x="573" y="78"/>
                    </a:cubicBezTo>
                    <a:cubicBezTo>
                      <a:pt x="570" y="77"/>
                      <a:pt x="570" y="77"/>
                      <a:pt x="570" y="77"/>
                    </a:cubicBezTo>
                    <a:cubicBezTo>
                      <a:pt x="569" y="78"/>
                      <a:pt x="569" y="78"/>
                      <a:pt x="569" y="78"/>
                    </a:cubicBezTo>
                    <a:cubicBezTo>
                      <a:pt x="569" y="80"/>
                      <a:pt x="569" y="80"/>
                      <a:pt x="569" y="80"/>
                    </a:cubicBezTo>
                    <a:cubicBezTo>
                      <a:pt x="565" y="82"/>
                      <a:pt x="565" y="82"/>
                      <a:pt x="565" y="82"/>
                    </a:cubicBezTo>
                    <a:cubicBezTo>
                      <a:pt x="564" y="84"/>
                      <a:pt x="564" y="84"/>
                      <a:pt x="564" y="84"/>
                    </a:cubicBezTo>
                    <a:cubicBezTo>
                      <a:pt x="563" y="84"/>
                      <a:pt x="563" y="84"/>
                      <a:pt x="563" y="84"/>
                    </a:cubicBezTo>
                    <a:cubicBezTo>
                      <a:pt x="561" y="87"/>
                      <a:pt x="561" y="87"/>
                      <a:pt x="561" y="87"/>
                    </a:cubicBezTo>
                    <a:cubicBezTo>
                      <a:pt x="559" y="87"/>
                      <a:pt x="559" y="87"/>
                      <a:pt x="559" y="87"/>
                    </a:cubicBezTo>
                    <a:cubicBezTo>
                      <a:pt x="559" y="89"/>
                      <a:pt x="559" y="89"/>
                      <a:pt x="559" y="89"/>
                    </a:cubicBezTo>
                    <a:cubicBezTo>
                      <a:pt x="558" y="87"/>
                      <a:pt x="556" y="93"/>
                      <a:pt x="558" y="87"/>
                    </a:cubicBezTo>
                    <a:cubicBezTo>
                      <a:pt x="557" y="86"/>
                      <a:pt x="557" y="87"/>
                      <a:pt x="557" y="86"/>
                    </a:cubicBezTo>
                    <a:cubicBezTo>
                      <a:pt x="556" y="87"/>
                      <a:pt x="556" y="87"/>
                      <a:pt x="556" y="87"/>
                    </a:cubicBezTo>
                    <a:cubicBezTo>
                      <a:pt x="556" y="88"/>
                      <a:pt x="556" y="88"/>
                      <a:pt x="556" y="88"/>
                    </a:cubicBezTo>
                    <a:cubicBezTo>
                      <a:pt x="555" y="87"/>
                      <a:pt x="555" y="87"/>
                      <a:pt x="555" y="87"/>
                    </a:cubicBezTo>
                    <a:cubicBezTo>
                      <a:pt x="555" y="88"/>
                      <a:pt x="555" y="88"/>
                      <a:pt x="555" y="88"/>
                    </a:cubicBezTo>
                    <a:cubicBezTo>
                      <a:pt x="557" y="89"/>
                      <a:pt x="557" y="89"/>
                      <a:pt x="557" y="89"/>
                    </a:cubicBezTo>
                    <a:cubicBezTo>
                      <a:pt x="556" y="90"/>
                      <a:pt x="556" y="90"/>
                      <a:pt x="556" y="90"/>
                    </a:cubicBezTo>
                    <a:cubicBezTo>
                      <a:pt x="557" y="91"/>
                      <a:pt x="557" y="91"/>
                      <a:pt x="557" y="91"/>
                    </a:cubicBezTo>
                    <a:cubicBezTo>
                      <a:pt x="556" y="90"/>
                      <a:pt x="554" y="91"/>
                      <a:pt x="555" y="92"/>
                    </a:cubicBezTo>
                    <a:cubicBezTo>
                      <a:pt x="554" y="92"/>
                      <a:pt x="554" y="92"/>
                      <a:pt x="554" y="92"/>
                    </a:cubicBezTo>
                    <a:cubicBezTo>
                      <a:pt x="553" y="94"/>
                      <a:pt x="553" y="94"/>
                      <a:pt x="553" y="94"/>
                    </a:cubicBezTo>
                    <a:cubicBezTo>
                      <a:pt x="551" y="94"/>
                      <a:pt x="551" y="94"/>
                      <a:pt x="551" y="94"/>
                    </a:cubicBezTo>
                    <a:cubicBezTo>
                      <a:pt x="551" y="95"/>
                      <a:pt x="549" y="95"/>
                      <a:pt x="552" y="95"/>
                    </a:cubicBezTo>
                    <a:cubicBezTo>
                      <a:pt x="550" y="97"/>
                      <a:pt x="552" y="92"/>
                      <a:pt x="548" y="98"/>
                    </a:cubicBezTo>
                    <a:cubicBezTo>
                      <a:pt x="546" y="99"/>
                      <a:pt x="543" y="99"/>
                      <a:pt x="544" y="101"/>
                    </a:cubicBezTo>
                    <a:cubicBezTo>
                      <a:pt x="542" y="102"/>
                      <a:pt x="542" y="102"/>
                      <a:pt x="542" y="102"/>
                    </a:cubicBezTo>
                    <a:cubicBezTo>
                      <a:pt x="543" y="103"/>
                      <a:pt x="543" y="103"/>
                      <a:pt x="543" y="103"/>
                    </a:cubicBezTo>
                    <a:cubicBezTo>
                      <a:pt x="542" y="103"/>
                      <a:pt x="542" y="103"/>
                      <a:pt x="542" y="103"/>
                    </a:cubicBezTo>
                    <a:cubicBezTo>
                      <a:pt x="541" y="105"/>
                      <a:pt x="541" y="105"/>
                      <a:pt x="541" y="105"/>
                    </a:cubicBezTo>
                    <a:cubicBezTo>
                      <a:pt x="541" y="107"/>
                      <a:pt x="538" y="105"/>
                      <a:pt x="539" y="108"/>
                    </a:cubicBezTo>
                    <a:cubicBezTo>
                      <a:pt x="538" y="108"/>
                      <a:pt x="538" y="108"/>
                      <a:pt x="538" y="108"/>
                    </a:cubicBezTo>
                    <a:cubicBezTo>
                      <a:pt x="536" y="109"/>
                      <a:pt x="536" y="109"/>
                      <a:pt x="536" y="109"/>
                    </a:cubicBezTo>
                    <a:cubicBezTo>
                      <a:pt x="534" y="110"/>
                      <a:pt x="531" y="111"/>
                      <a:pt x="531" y="113"/>
                    </a:cubicBezTo>
                    <a:cubicBezTo>
                      <a:pt x="528" y="115"/>
                      <a:pt x="528" y="115"/>
                      <a:pt x="528" y="115"/>
                    </a:cubicBezTo>
                    <a:cubicBezTo>
                      <a:pt x="529" y="117"/>
                      <a:pt x="529" y="117"/>
                      <a:pt x="529" y="117"/>
                    </a:cubicBezTo>
                    <a:cubicBezTo>
                      <a:pt x="528" y="118"/>
                      <a:pt x="528" y="118"/>
                      <a:pt x="528" y="118"/>
                    </a:cubicBezTo>
                    <a:cubicBezTo>
                      <a:pt x="527" y="118"/>
                      <a:pt x="527" y="118"/>
                      <a:pt x="527" y="118"/>
                    </a:cubicBezTo>
                    <a:cubicBezTo>
                      <a:pt x="524" y="119"/>
                      <a:pt x="524" y="119"/>
                      <a:pt x="524" y="119"/>
                    </a:cubicBezTo>
                    <a:cubicBezTo>
                      <a:pt x="523" y="121"/>
                      <a:pt x="523" y="121"/>
                      <a:pt x="523" y="121"/>
                    </a:cubicBezTo>
                    <a:cubicBezTo>
                      <a:pt x="521" y="123"/>
                      <a:pt x="517" y="123"/>
                      <a:pt x="518" y="125"/>
                    </a:cubicBezTo>
                    <a:cubicBezTo>
                      <a:pt x="517" y="126"/>
                      <a:pt x="517" y="126"/>
                      <a:pt x="517" y="126"/>
                    </a:cubicBezTo>
                    <a:cubicBezTo>
                      <a:pt x="517" y="128"/>
                      <a:pt x="517" y="128"/>
                      <a:pt x="517" y="128"/>
                    </a:cubicBezTo>
                    <a:cubicBezTo>
                      <a:pt x="519" y="128"/>
                      <a:pt x="519" y="128"/>
                      <a:pt x="519" y="128"/>
                    </a:cubicBezTo>
                    <a:cubicBezTo>
                      <a:pt x="521" y="126"/>
                      <a:pt x="521" y="126"/>
                      <a:pt x="521" y="126"/>
                    </a:cubicBezTo>
                    <a:cubicBezTo>
                      <a:pt x="521" y="124"/>
                      <a:pt x="521" y="124"/>
                      <a:pt x="521" y="124"/>
                    </a:cubicBezTo>
                    <a:cubicBezTo>
                      <a:pt x="523" y="125"/>
                      <a:pt x="523" y="125"/>
                      <a:pt x="523" y="125"/>
                    </a:cubicBezTo>
                    <a:cubicBezTo>
                      <a:pt x="525" y="123"/>
                      <a:pt x="525" y="123"/>
                      <a:pt x="525" y="123"/>
                    </a:cubicBezTo>
                    <a:cubicBezTo>
                      <a:pt x="525" y="121"/>
                      <a:pt x="525" y="121"/>
                      <a:pt x="525" y="121"/>
                    </a:cubicBezTo>
                    <a:cubicBezTo>
                      <a:pt x="526" y="122"/>
                      <a:pt x="526" y="122"/>
                      <a:pt x="526" y="122"/>
                    </a:cubicBezTo>
                    <a:cubicBezTo>
                      <a:pt x="527" y="123"/>
                      <a:pt x="527" y="123"/>
                      <a:pt x="527" y="123"/>
                    </a:cubicBezTo>
                    <a:cubicBezTo>
                      <a:pt x="525" y="125"/>
                      <a:pt x="525" y="125"/>
                      <a:pt x="525" y="125"/>
                    </a:cubicBezTo>
                    <a:cubicBezTo>
                      <a:pt x="525" y="125"/>
                      <a:pt x="524" y="121"/>
                      <a:pt x="523" y="127"/>
                    </a:cubicBezTo>
                    <a:cubicBezTo>
                      <a:pt x="522" y="126"/>
                      <a:pt x="522" y="125"/>
                      <a:pt x="521" y="129"/>
                    </a:cubicBezTo>
                    <a:cubicBezTo>
                      <a:pt x="521" y="128"/>
                      <a:pt x="521" y="129"/>
                      <a:pt x="520" y="129"/>
                    </a:cubicBezTo>
                    <a:cubicBezTo>
                      <a:pt x="520" y="131"/>
                      <a:pt x="520" y="131"/>
                      <a:pt x="520" y="131"/>
                    </a:cubicBezTo>
                    <a:cubicBezTo>
                      <a:pt x="518" y="131"/>
                      <a:pt x="518" y="131"/>
                      <a:pt x="518" y="131"/>
                    </a:cubicBezTo>
                    <a:cubicBezTo>
                      <a:pt x="520" y="132"/>
                      <a:pt x="520" y="132"/>
                      <a:pt x="520" y="132"/>
                    </a:cubicBezTo>
                    <a:cubicBezTo>
                      <a:pt x="519" y="133"/>
                      <a:pt x="519" y="133"/>
                      <a:pt x="519" y="133"/>
                    </a:cubicBezTo>
                    <a:cubicBezTo>
                      <a:pt x="518" y="132"/>
                      <a:pt x="518" y="132"/>
                      <a:pt x="518" y="132"/>
                    </a:cubicBezTo>
                    <a:cubicBezTo>
                      <a:pt x="517" y="135"/>
                      <a:pt x="519" y="129"/>
                      <a:pt x="516" y="134"/>
                    </a:cubicBezTo>
                    <a:cubicBezTo>
                      <a:pt x="517" y="135"/>
                      <a:pt x="517" y="135"/>
                      <a:pt x="517" y="135"/>
                    </a:cubicBezTo>
                    <a:cubicBezTo>
                      <a:pt x="516" y="137"/>
                      <a:pt x="516" y="137"/>
                      <a:pt x="516" y="137"/>
                    </a:cubicBezTo>
                    <a:cubicBezTo>
                      <a:pt x="513" y="137"/>
                      <a:pt x="513" y="137"/>
                      <a:pt x="513" y="137"/>
                    </a:cubicBezTo>
                    <a:cubicBezTo>
                      <a:pt x="510" y="139"/>
                      <a:pt x="510" y="139"/>
                      <a:pt x="510" y="139"/>
                    </a:cubicBezTo>
                    <a:cubicBezTo>
                      <a:pt x="510" y="141"/>
                      <a:pt x="510" y="141"/>
                      <a:pt x="510" y="141"/>
                    </a:cubicBezTo>
                    <a:cubicBezTo>
                      <a:pt x="514" y="140"/>
                      <a:pt x="514" y="140"/>
                      <a:pt x="514" y="140"/>
                    </a:cubicBezTo>
                    <a:cubicBezTo>
                      <a:pt x="515" y="139"/>
                      <a:pt x="515" y="139"/>
                      <a:pt x="515" y="139"/>
                    </a:cubicBezTo>
                    <a:cubicBezTo>
                      <a:pt x="516" y="139"/>
                      <a:pt x="516" y="139"/>
                      <a:pt x="516" y="139"/>
                    </a:cubicBezTo>
                    <a:cubicBezTo>
                      <a:pt x="516" y="139"/>
                      <a:pt x="515" y="138"/>
                      <a:pt x="516" y="140"/>
                    </a:cubicBezTo>
                    <a:cubicBezTo>
                      <a:pt x="517" y="139"/>
                      <a:pt x="517" y="139"/>
                      <a:pt x="517" y="139"/>
                    </a:cubicBezTo>
                    <a:cubicBezTo>
                      <a:pt x="518" y="137"/>
                      <a:pt x="518" y="137"/>
                      <a:pt x="518" y="137"/>
                    </a:cubicBezTo>
                    <a:cubicBezTo>
                      <a:pt x="520" y="135"/>
                      <a:pt x="520" y="135"/>
                      <a:pt x="520" y="135"/>
                    </a:cubicBezTo>
                    <a:cubicBezTo>
                      <a:pt x="522" y="133"/>
                      <a:pt x="522" y="133"/>
                      <a:pt x="522" y="133"/>
                    </a:cubicBezTo>
                    <a:cubicBezTo>
                      <a:pt x="523" y="133"/>
                      <a:pt x="519" y="134"/>
                      <a:pt x="523" y="133"/>
                    </a:cubicBezTo>
                    <a:cubicBezTo>
                      <a:pt x="523" y="132"/>
                      <a:pt x="523" y="132"/>
                      <a:pt x="523" y="132"/>
                    </a:cubicBezTo>
                    <a:cubicBezTo>
                      <a:pt x="523" y="132"/>
                      <a:pt x="523" y="132"/>
                      <a:pt x="523" y="132"/>
                    </a:cubicBezTo>
                    <a:cubicBezTo>
                      <a:pt x="523" y="131"/>
                      <a:pt x="523" y="131"/>
                      <a:pt x="523" y="131"/>
                    </a:cubicBezTo>
                    <a:cubicBezTo>
                      <a:pt x="522" y="131"/>
                      <a:pt x="522" y="131"/>
                      <a:pt x="522" y="131"/>
                    </a:cubicBezTo>
                    <a:cubicBezTo>
                      <a:pt x="523" y="132"/>
                      <a:pt x="523" y="130"/>
                      <a:pt x="521" y="132"/>
                    </a:cubicBezTo>
                    <a:cubicBezTo>
                      <a:pt x="521" y="131"/>
                      <a:pt x="516" y="138"/>
                      <a:pt x="522" y="129"/>
                    </a:cubicBezTo>
                    <a:cubicBezTo>
                      <a:pt x="524" y="129"/>
                      <a:pt x="524" y="129"/>
                      <a:pt x="524" y="129"/>
                    </a:cubicBezTo>
                    <a:cubicBezTo>
                      <a:pt x="526" y="130"/>
                      <a:pt x="526" y="130"/>
                      <a:pt x="526" y="130"/>
                    </a:cubicBezTo>
                    <a:cubicBezTo>
                      <a:pt x="527" y="129"/>
                      <a:pt x="527" y="129"/>
                      <a:pt x="527" y="129"/>
                    </a:cubicBezTo>
                    <a:cubicBezTo>
                      <a:pt x="528" y="129"/>
                      <a:pt x="528" y="128"/>
                      <a:pt x="529" y="128"/>
                    </a:cubicBezTo>
                    <a:cubicBezTo>
                      <a:pt x="529" y="127"/>
                      <a:pt x="529" y="127"/>
                      <a:pt x="529" y="127"/>
                    </a:cubicBezTo>
                    <a:cubicBezTo>
                      <a:pt x="529" y="127"/>
                      <a:pt x="531" y="125"/>
                      <a:pt x="532" y="125"/>
                    </a:cubicBezTo>
                    <a:cubicBezTo>
                      <a:pt x="534" y="124"/>
                      <a:pt x="531" y="124"/>
                      <a:pt x="533" y="123"/>
                    </a:cubicBezTo>
                    <a:cubicBezTo>
                      <a:pt x="531" y="122"/>
                      <a:pt x="531" y="122"/>
                      <a:pt x="531" y="122"/>
                    </a:cubicBezTo>
                    <a:cubicBezTo>
                      <a:pt x="531" y="121"/>
                      <a:pt x="531" y="121"/>
                      <a:pt x="531" y="121"/>
                    </a:cubicBezTo>
                    <a:cubicBezTo>
                      <a:pt x="531" y="121"/>
                      <a:pt x="530" y="125"/>
                      <a:pt x="533" y="121"/>
                    </a:cubicBezTo>
                    <a:cubicBezTo>
                      <a:pt x="532" y="119"/>
                      <a:pt x="532" y="119"/>
                      <a:pt x="532" y="119"/>
                    </a:cubicBezTo>
                    <a:cubicBezTo>
                      <a:pt x="534" y="119"/>
                      <a:pt x="534" y="119"/>
                      <a:pt x="534" y="119"/>
                    </a:cubicBezTo>
                    <a:cubicBezTo>
                      <a:pt x="533" y="120"/>
                      <a:pt x="533" y="120"/>
                      <a:pt x="533" y="120"/>
                    </a:cubicBezTo>
                    <a:cubicBezTo>
                      <a:pt x="534" y="119"/>
                      <a:pt x="528" y="118"/>
                      <a:pt x="535" y="122"/>
                    </a:cubicBezTo>
                    <a:cubicBezTo>
                      <a:pt x="535" y="119"/>
                      <a:pt x="535" y="119"/>
                      <a:pt x="535" y="119"/>
                    </a:cubicBezTo>
                    <a:cubicBezTo>
                      <a:pt x="536" y="119"/>
                      <a:pt x="537" y="118"/>
                      <a:pt x="535" y="118"/>
                    </a:cubicBezTo>
                    <a:cubicBezTo>
                      <a:pt x="536" y="118"/>
                      <a:pt x="536" y="118"/>
                      <a:pt x="536" y="118"/>
                    </a:cubicBezTo>
                    <a:cubicBezTo>
                      <a:pt x="536" y="120"/>
                      <a:pt x="536" y="120"/>
                      <a:pt x="536" y="120"/>
                    </a:cubicBezTo>
                    <a:cubicBezTo>
                      <a:pt x="538" y="119"/>
                      <a:pt x="538" y="119"/>
                      <a:pt x="538" y="119"/>
                    </a:cubicBezTo>
                    <a:cubicBezTo>
                      <a:pt x="538" y="119"/>
                      <a:pt x="538" y="119"/>
                      <a:pt x="538" y="119"/>
                    </a:cubicBezTo>
                    <a:cubicBezTo>
                      <a:pt x="536" y="116"/>
                      <a:pt x="536" y="116"/>
                      <a:pt x="536" y="116"/>
                    </a:cubicBezTo>
                    <a:cubicBezTo>
                      <a:pt x="533" y="116"/>
                      <a:pt x="533" y="116"/>
                      <a:pt x="533" y="116"/>
                    </a:cubicBezTo>
                    <a:cubicBezTo>
                      <a:pt x="533" y="118"/>
                      <a:pt x="533" y="118"/>
                      <a:pt x="533" y="118"/>
                    </a:cubicBezTo>
                    <a:cubicBezTo>
                      <a:pt x="531" y="118"/>
                      <a:pt x="531" y="118"/>
                      <a:pt x="531" y="118"/>
                    </a:cubicBezTo>
                    <a:cubicBezTo>
                      <a:pt x="531" y="120"/>
                      <a:pt x="531" y="120"/>
                      <a:pt x="531" y="120"/>
                    </a:cubicBezTo>
                    <a:cubicBezTo>
                      <a:pt x="530" y="119"/>
                      <a:pt x="530" y="119"/>
                      <a:pt x="530" y="119"/>
                    </a:cubicBezTo>
                    <a:cubicBezTo>
                      <a:pt x="531" y="117"/>
                      <a:pt x="531" y="117"/>
                      <a:pt x="531" y="117"/>
                    </a:cubicBezTo>
                    <a:cubicBezTo>
                      <a:pt x="534" y="115"/>
                      <a:pt x="534" y="115"/>
                      <a:pt x="534" y="115"/>
                    </a:cubicBezTo>
                    <a:cubicBezTo>
                      <a:pt x="532" y="113"/>
                      <a:pt x="537" y="115"/>
                      <a:pt x="535" y="111"/>
                    </a:cubicBezTo>
                    <a:cubicBezTo>
                      <a:pt x="538" y="110"/>
                      <a:pt x="533" y="115"/>
                      <a:pt x="538" y="111"/>
                    </a:cubicBezTo>
                    <a:cubicBezTo>
                      <a:pt x="536" y="113"/>
                      <a:pt x="536" y="113"/>
                      <a:pt x="536" y="113"/>
                    </a:cubicBezTo>
                    <a:cubicBezTo>
                      <a:pt x="536" y="113"/>
                      <a:pt x="537" y="112"/>
                      <a:pt x="535" y="112"/>
                    </a:cubicBezTo>
                    <a:cubicBezTo>
                      <a:pt x="536" y="113"/>
                      <a:pt x="536" y="113"/>
                      <a:pt x="536" y="113"/>
                    </a:cubicBezTo>
                    <a:cubicBezTo>
                      <a:pt x="537" y="113"/>
                      <a:pt x="537" y="113"/>
                      <a:pt x="537" y="113"/>
                    </a:cubicBezTo>
                    <a:cubicBezTo>
                      <a:pt x="538" y="113"/>
                      <a:pt x="538" y="113"/>
                      <a:pt x="538" y="113"/>
                    </a:cubicBezTo>
                    <a:cubicBezTo>
                      <a:pt x="537" y="115"/>
                      <a:pt x="537" y="115"/>
                      <a:pt x="537" y="115"/>
                    </a:cubicBezTo>
                    <a:cubicBezTo>
                      <a:pt x="538" y="114"/>
                      <a:pt x="538" y="114"/>
                      <a:pt x="539" y="115"/>
                    </a:cubicBezTo>
                    <a:cubicBezTo>
                      <a:pt x="539" y="115"/>
                      <a:pt x="539" y="115"/>
                      <a:pt x="539" y="115"/>
                    </a:cubicBezTo>
                    <a:cubicBezTo>
                      <a:pt x="537" y="115"/>
                      <a:pt x="537" y="115"/>
                      <a:pt x="537" y="115"/>
                    </a:cubicBezTo>
                    <a:cubicBezTo>
                      <a:pt x="536" y="116"/>
                      <a:pt x="539" y="115"/>
                      <a:pt x="536" y="116"/>
                    </a:cubicBezTo>
                    <a:cubicBezTo>
                      <a:pt x="537" y="116"/>
                      <a:pt x="537" y="116"/>
                      <a:pt x="537" y="116"/>
                    </a:cubicBezTo>
                    <a:cubicBezTo>
                      <a:pt x="537" y="117"/>
                      <a:pt x="537" y="117"/>
                      <a:pt x="537" y="117"/>
                    </a:cubicBezTo>
                    <a:cubicBezTo>
                      <a:pt x="540" y="118"/>
                      <a:pt x="540" y="118"/>
                      <a:pt x="540" y="118"/>
                    </a:cubicBezTo>
                    <a:cubicBezTo>
                      <a:pt x="541" y="117"/>
                      <a:pt x="541" y="117"/>
                      <a:pt x="541" y="117"/>
                    </a:cubicBezTo>
                    <a:cubicBezTo>
                      <a:pt x="540" y="117"/>
                      <a:pt x="542" y="120"/>
                      <a:pt x="540" y="117"/>
                    </a:cubicBezTo>
                    <a:cubicBezTo>
                      <a:pt x="542" y="116"/>
                      <a:pt x="542" y="116"/>
                      <a:pt x="542" y="116"/>
                    </a:cubicBezTo>
                    <a:cubicBezTo>
                      <a:pt x="542" y="116"/>
                      <a:pt x="542" y="116"/>
                      <a:pt x="542" y="116"/>
                    </a:cubicBezTo>
                    <a:cubicBezTo>
                      <a:pt x="543" y="115"/>
                      <a:pt x="543" y="115"/>
                      <a:pt x="543" y="115"/>
                    </a:cubicBezTo>
                    <a:cubicBezTo>
                      <a:pt x="543" y="113"/>
                      <a:pt x="543" y="113"/>
                      <a:pt x="543" y="113"/>
                    </a:cubicBezTo>
                    <a:cubicBezTo>
                      <a:pt x="544" y="113"/>
                      <a:pt x="544" y="113"/>
                      <a:pt x="544" y="113"/>
                    </a:cubicBezTo>
                    <a:cubicBezTo>
                      <a:pt x="544" y="113"/>
                      <a:pt x="546" y="112"/>
                      <a:pt x="543" y="112"/>
                    </a:cubicBezTo>
                    <a:cubicBezTo>
                      <a:pt x="544" y="112"/>
                      <a:pt x="544" y="112"/>
                      <a:pt x="544" y="112"/>
                    </a:cubicBezTo>
                    <a:cubicBezTo>
                      <a:pt x="546" y="113"/>
                      <a:pt x="546" y="113"/>
                      <a:pt x="546" y="113"/>
                    </a:cubicBezTo>
                    <a:cubicBezTo>
                      <a:pt x="547" y="110"/>
                      <a:pt x="547" y="110"/>
                      <a:pt x="547" y="110"/>
                    </a:cubicBezTo>
                    <a:cubicBezTo>
                      <a:pt x="547" y="109"/>
                      <a:pt x="547" y="109"/>
                      <a:pt x="547" y="109"/>
                    </a:cubicBezTo>
                    <a:cubicBezTo>
                      <a:pt x="545" y="109"/>
                      <a:pt x="545" y="109"/>
                      <a:pt x="545" y="109"/>
                    </a:cubicBezTo>
                    <a:cubicBezTo>
                      <a:pt x="545" y="109"/>
                      <a:pt x="547" y="107"/>
                      <a:pt x="543" y="109"/>
                    </a:cubicBezTo>
                    <a:cubicBezTo>
                      <a:pt x="543" y="108"/>
                      <a:pt x="543" y="108"/>
                      <a:pt x="543" y="108"/>
                    </a:cubicBezTo>
                    <a:cubicBezTo>
                      <a:pt x="543" y="108"/>
                      <a:pt x="547" y="109"/>
                      <a:pt x="541" y="108"/>
                    </a:cubicBezTo>
                    <a:cubicBezTo>
                      <a:pt x="541" y="108"/>
                      <a:pt x="541" y="108"/>
                      <a:pt x="541" y="108"/>
                    </a:cubicBezTo>
                    <a:cubicBezTo>
                      <a:pt x="550" y="109"/>
                      <a:pt x="550" y="109"/>
                      <a:pt x="550" y="109"/>
                    </a:cubicBezTo>
                    <a:cubicBezTo>
                      <a:pt x="548" y="106"/>
                      <a:pt x="552" y="110"/>
                      <a:pt x="552" y="105"/>
                    </a:cubicBezTo>
                    <a:cubicBezTo>
                      <a:pt x="553" y="104"/>
                      <a:pt x="553" y="104"/>
                      <a:pt x="553" y="104"/>
                    </a:cubicBezTo>
                    <a:cubicBezTo>
                      <a:pt x="552" y="104"/>
                      <a:pt x="552" y="104"/>
                      <a:pt x="552" y="104"/>
                    </a:cubicBezTo>
                    <a:cubicBezTo>
                      <a:pt x="550" y="105"/>
                      <a:pt x="550" y="105"/>
                      <a:pt x="550" y="105"/>
                    </a:cubicBezTo>
                    <a:cubicBezTo>
                      <a:pt x="550" y="105"/>
                      <a:pt x="549" y="104"/>
                      <a:pt x="550" y="105"/>
                    </a:cubicBezTo>
                    <a:cubicBezTo>
                      <a:pt x="550" y="105"/>
                      <a:pt x="551" y="104"/>
                      <a:pt x="550" y="104"/>
                    </a:cubicBezTo>
                    <a:cubicBezTo>
                      <a:pt x="550" y="103"/>
                      <a:pt x="553" y="103"/>
                      <a:pt x="548" y="105"/>
                    </a:cubicBezTo>
                    <a:cubicBezTo>
                      <a:pt x="547" y="106"/>
                      <a:pt x="547" y="106"/>
                      <a:pt x="547" y="106"/>
                    </a:cubicBezTo>
                    <a:cubicBezTo>
                      <a:pt x="546" y="105"/>
                      <a:pt x="550" y="105"/>
                      <a:pt x="545" y="104"/>
                    </a:cubicBezTo>
                    <a:cubicBezTo>
                      <a:pt x="547" y="104"/>
                      <a:pt x="547" y="104"/>
                      <a:pt x="547" y="104"/>
                    </a:cubicBezTo>
                    <a:cubicBezTo>
                      <a:pt x="547" y="102"/>
                      <a:pt x="550" y="105"/>
                      <a:pt x="548" y="101"/>
                    </a:cubicBezTo>
                    <a:cubicBezTo>
                      <a:pt x="548" y="102"/>
                      <a:pt x="549" y="102"/>
                      <a:pt x="549" y="102"/>
                    </a:cubicBezTo>
                    <a:cubicBezTo>
                      <a:pt x="550" y="101"/>
                      <a:pt x="550" y="106"/>
                      <a:pt x="552" y="101"/>
                    </a:cubicBezTo>
                    <a:cubicBezTo>
                      <a:pt x="550" y="103"/>
                      <a:pt x="550" y="103"/>
                      <a:pt x="550" y="103"/>
                    </a:cubicBezTo>
                    <a:cubicBezTo>
                      <a:pt x="553" y="102"/>
                      <a:pt x="553" y="102"/>
                      <a:pt x="553" y="102"/>
                    </a:cubicBezTo>
                    <a:cubicBezTo>
                      <a:pt x="555" y="104"/>
                      <a:pt x="555" y="104"/>
                      <a:pt x="555" y="104"/>
                    </a:cubicBezTo>
                    <a:cubicBezTo>
                      <a:pt x="556" y="104"/>
                      <a:pt x="555" y="103"/>
                      <a:pt x="557" y="103"/>
                    </a:cubicBezTo>
                    <a:cubicBezTo>
                      <a:pt x="556" y="102"/>
                      <a:pt x="556" y="102"/>
                      <a:pt x="556" y="102"/>
                    </a:cubicBezTo>
                    <a:cubicBezTo>
                      <a:pt x="557" y="101"/>
                      <a:pt x="557" y="101"/>
                      <a:pt x="557" y="101"/>
                    </a:cubicBezTo>
                    <a:cubicBezTo>
                      <a:pt x="557" y="101"/>
                      <a:pt x="560" y="101"/>
                      <a:pt x="562" y="99"/>
                    </a:cubicBezTo>
                    <a:cubicBezTo>
                      <a:pt x="561" y="97"/>
                      <a:pt x="561" y="97"/>
                      <a:pt x="561" y="97"/>
                    </a:cubicBezTo>
                    <a:cubicBezTo>
                      <a:pt x="561" y="97"/>
                      <a:pt x="561" y="97"/>
                      <a:pt x="561" y="97"/>
                    </a:cubicBezTo>
                    <a:cubicBezTo>
                      <a:pt x="563" y="97"/>
                      <a:pt x="563" y="97"/>
                      <a:pt x="563" y="97"/>
                    </a:cubicBezTo>
                    <a:cubicBezTo>
                      <a:pt x="563" y="97"/>
                      <a:pt x="563" y="97"/>
                      <a:pt x="563" y="97"/>
                    </a:cubicBezTo>
                    <a:cubicBezTo>
                      <a:pt x="563" y="96"/>
                      <a:pt x="563" y="96"/>
                      <a:pt x="563" y="96"/>
                    </a:cubicBezTo>
                    <a:cubicBezTo>
                      <a:pt x="560" y="95"/>
                      <a:pt x="560" y="95"/>
                      <a:pt x="560" y="95"/>
                    </a:cubicBezTo>
                    <a:cubicBezTo>
                      <a:pt x="559" y="96"/>
                      <a:pt x="559" y="96"/>
                      <a:pt x="559" y="96"/>
                    </a:cubicBezTo>
                    <a:cubicBezTo>
                      <a:pt x="559" y="97"/>
                      <a:pt x="559" y="97"/>
                      <a:pt x="559" y="97"/>
                    </a:cubicBezTo>
                    <a:cubicBezTo>
                      <a:pt x="556" y="97"/>
                      <a:pt x="556" y="97"/>
                      <a:pt x="556" y="97"/>
                    </a:cubicBezTo>
                    <a:cubicBezTo>
                      <a:pt x="556" y="96"/>
                      <a:pt x="556" y="96"/>
                      <a:pt x="556" y="96"/>
                    </a:cubicBezTo>
                    <a:cubicBezTo>
                      <a:pt x="556" y="96"/>
                      <a:pt x="556" y="96"/>
                      <a:pt x="556" y="96"/>
                    </a:cubicBezTo>
                    <a:cubicBezTo>
                      <a:pt x="557" y="96"/>
                      <a:pt x="557" y="96"/>
                      <a:pt x="557" y="96"/>
                    </a:cubicBezTo>
                    <a:cubicBezTo>
                      <a:pt x="557" y="94"/>
                      <a:pt x="557" y="94"/>
                      <a:pt x="557" y="94"/>
                    </a:cubicBezTo>
                    <a:cubicBezTo>
                      <a:pt x="557" y="93"/>
                      <a:pt x="557" y="94"/>
                      <a:pt x="557" y="93"/>
                    </a:cubicBezTo>
                    <a:cubicBezTo>
                      <a:pt x="560" y="93"/>
                      <a:pt x="560" y="93"/>
                      <a:pt x="560" y="93"/>
                    </a:cubicBezTo>
                    <a:cubicBezTo>
                      <a:pt x="563" y="91"/>
                      <a:pt x="563" y="91"/>
                      <a:pt x="563" y="91"/>
                    </a:cubicBezTo>
                    <a:cubicBezTo>
                      <a:pt x="563" y="91"/>
                      <a:pt x="563" y="91"/>
                      <a:pt x="563" y="91"/>
                    </a:cubicBezTo>
                    <a:cubicBezTo>
                      <a:pt x="563" y="89"/>
                      <a:pt x="563" y="89"/>
                      <a:pt x="563" y="89"/>
                    </a:cubicBezTo>
                    <a:cubicBezTo>
                      <a:pt x="566" y="87"/>
                      <a:pt x="566" y="87"/>
                      <a:pt x="566" y="87"/>
                    </a:cubicBezTo>
                    <a:cubicBezTo>
                      <a:pt x="567" y="85"/>
                      <a:pt x="567" y="85"/>
                      <a:pt x="567" y="85"/>
                    </a:cubicBezTo>
                    <a:cubicBezTo>
                      <a:pt x="569" y="85"/>
                      <a:pt x="569" y="85"/>
                      <a:pt x="569" y="85"/>
                    </a:cubicBezTo>
                    <a:cubicBezTo>
                      <a:pt x="569" y="84"/>
                      <a:pt x="569" y="84"/>
                      <a:pt x="569" y="84"/>
                    </a:cubicBezTo>
                    <a:cubicBezTo>
                      <a:pt x="568" y="84"/>
                      <a:pt x="568" y="84"/>
                      <a:pt x="568" y="84"/>
                    </a:cubicBezTo>
                    <a:cubicBezTo>
                      <a:pt x="575" y="79"/>
                      <a:pt x="575" y="79"/>
                      <a:pt x="575" y="79"/>
                    </a:cubicBezTo>
                    <a:cubicBezTo>
                      <a:pt x="576" y="80"/>
                      <a:pt x="570" y="79"/>
                      <a:pt x="577" y="79"/>
                    </a:cubicBezTo>
                    <a:cubicBezTo>
                      <a:pt x="577" y="77"/>
                      <a:pt x="577" y="77"/>
                      <a:pt x="577" y="77"/>
                    </a:cubicBezTo>
                    <a:cubicBezTo>
                      <a:pt x="578" y="77"/>
                      <a:pt x="578" y="77"/>
                      <a:pt x="578" y="77"/>
                    </a:cubicBezTo>
                    <a:cubicBezTo>
                      <a:pt x="577" y="76"/>
                      <a:pt x="577" y="76"/>
                      <a:pt x="577" y="76"/>
                    </a:cubicBezTo>
                    <a:cubicBezTo>
                      <a:pt x="579" y="77"/>
                      <a:pt x="579" y="77"/>
                      <a:pt x="579" y="77"/>
                    </a:cubicBezTo>
                    <a:cubicBezTo>
                      <a:pt x="580" y="77"/>
                      <a:pt x="580" y="77"/>
                      <a:pt x="580" y="77"/>
                    </a:cubicBezTo>
                    <a:cubicBezTo>
                      <a:pt x="580" y="77"/>
                      <a:pt x="581" y="79"/>
                      <a:pt x="581" y="76"/>
                    </a:cubicBezTo>
                    <a:cubicBezTo>
                      <a:pt x="581" y="77"/>
                      <a:pt x="581" y="77"/>
                      <a:pt x="581" y="77"/>
                    </a:cubicBezTo>
                    <a:cubicBezTo>
                      <a:pt x="580" y="77"/>
                      <a:pt x="580" y="77"/>
                      <a:pt x="580" y="77"/>
                    </a:cubicBezTo>
                    <a:cubicBezTo>
                      <a:pt x="580" y="78"/>
                      <a:pt x="580" y="78"/>
                      <a:pt x="580" y="78"/>
                    </a:cubicBezTo>
                    <a:cubicBezTo>
                      <a:pt x="580" y="78"/>
                      <a:pt x="583" y="80"/>
                      <a:pt x="584" y="75"/>
                    </a:cubicBezTo>
                    <a:cubicBezTo>
                      <a:pt x="581" y="74"/>
                      <a:pt x="581" y="74"/>
                      <a:pt x="581" y="74"/>
                    </a:cubicBezTo>
                    <a:cubicBezTo>
                      <a:pt x="580" y="75"/>
                      <a:pt x="580" y="75"/>
                      <a:pt x="580" y="75"/>
                    </a:cubicBezTo>
                    <a:cubicBezTo>
                      <a:pt x="581" y="74"/>
                      <a:pt x="581" y="74"/>
                      <a:pt x="581" y="74"/>
                    </a:cubicBezTo>
                    <a:cubicBezTo>
                      <a:pt x="579" y="74"/>
                      <a:pt x="579" y="74"/>
                      <a:pt x="579" y="74"/>
                    </a:cubicBezTo>
                    <a:cubicBezTo>
                      <a:pt x="578" y="72"/>
                      <a:pt x="580" y="72"/>
                      <a:pt x="582" y="72"/>
                    </a:cubicBezTo>
                    <a:cubicBezTo>
                      <a:pt x="581" y="72"/>
                      <a:pt x="581" y="72"/>
                      <a:pt x="581" y="72"/>
                    </a:cubicBezTo>
                    <a:cubicBezTo>
                      <a:pt x="582" y="71"/>
                      <a:pt x="582" y="71"/>
                      <a:pt x="582" y="71"/>
                    </a:cubicBezTo>
                    <a:cubicBezTo>
                      <a:pt x="585" y="69"/>
                      <a:pt x="580" y="73"/>
                      <a:pt x="585" y="70"/>
                    </a:cubicBezTo>
                    <a:cubicBezTo>
                      <a:pt x="587" y="71"/>
                      <a:pt x="587" y="71"/>
                      <a:pt x="587" y="71"/>
                    </a:cubicBezTo>
                    <a:cubicBezTo>
                      <a:pt x="586" y="71"/>
                      <a:pt x="588" y="69"/>
                      <a:pt x="586" y="72"/>
                    </a:cubicBezTo>
                    <a:cubicBezTo>
                      <a:pt x="589" y="72"/>
                      <a:pt x="589" y="72"/>
                      <a:pt x="589" y="72"/>
                    </a:cubicBezTo>
                    <a:cubicBezTo>
                      <a:pt x="592" y="72"/>
                      <a:pt x="592" y="72"/>
                      <a:pt x="592" y="72"/>
                    </a:cubicBezTo>
                    <a:cubicBezTo>
                      <a:pt x="593" y="72"/>
                      <a:pt x="593" y="72"/>
                      <a:pt x="593" y="72"/>
                    </a:cubicBezTo>
                    <a:cubicBezTo>
                      <a:pt x="593" y="72"/>
                      <a:pt x="593" y="75"/>
                      <a:pt x="593" y="71"/>
                    </a:cubicBezTo>
                    <a:cubicBezTo>
                      <a:pt x="593" y="71"/>
                      <a:pt x="593" y="71"/>
                      <a:pt x="593" y="71"/>
                    </a:cubicBezTo>
                    <a:cubicBezTo>
                      <a:pt x="593" y="71"/>
                      <a:pt x="593" y="70"/>
                      <a:pt x="594" y="70"/>
                    </a:cubicBezTo>
                    <a:cubicBezTo>
                      <a:pt x="591" y="69"/>
                      <a:pt x="591" y="69"/>
                      <a:pt x="591" y="69"/>
                    </a:cubicBezTo>
                    <a:cubicBezTo>
                      <a:pt x="591" y="68"/>
                      <a:pt x="591" y="68"/>
                      <a:pt x="591" y="68"/>
                    </a:cubicBezTo>
                    <a:cubicBezTo>
                      <a:pt x="590" y="68"/>
                      <a:pt x="590" y="68"/>
                      <a:pt x="590" y="68"/>
                    </a:cubicBezTo>
                    <a:cubicBezTo>
                      <a:pt x="589" y="67"/>
                      <a:pt x="595" y="68"/>
                      <a:pt x="589" y="66"/>
                    </a:cubicBezTo>
                    <a:cubicBezTo>
                      <a:pt x="591" y="66"/>
                      <a:pt x="589" y="63"/>
                      <a:pt x="592" y="65"/>
                    </a:cubicBezTo>
                    <a:cubicBezTo>
                      <a:pt x="590" y="66"/>
                      <a:pt x="590" y="66"/>
                      <a:pt x="590" y="66"/>
                    </a:cubicBezTo>
                    <a:cubicBezTo>
                      <a:pt x="590" y="67"/>
                      <a:pt x="590" y="67"/>
                      <a:pt x="590" y="67"/>
                    </a:cubicBezTo>
                    <a:cubicBezTo>
                      <a:pt x="594" y="66"/>
                      <a:pt x="594" y="66"/>
                      <a:pt x="594" y="66"/>
                    </a:cubicBezTo>
                    <a:cubicBezTo>
                      <a:pt x="594" y="65"/>
                      <a:pt x="594" y="65"/>
                      <a:pt x="594" y="65"/>
                    </a:cubicBezTo>
                    <a:cubicBezTo>
                      <a:pt x="595" y="65"/>
                      <a:pt x="595" y="65"/>
                      <a:pt x="595" y="65"/>
                    </a:cubicBezTo>
                    <a:cubicBezTo>
                      <a:pt x="596" y="64"/>
                      <a:pt x="596" y="64"/>
                      <a:pt x="596" y="64"/>
                    </a:cubicBezTo>
                    <a:cubicBezTo>
                      <a:pt x="597" y="64"/>
                      <a:pt x="597" y="64"/>
                      <a:pt x="597" y="64"/>
                    </a:cubicBezTo>
                    <a:cubicBezTo>
                      <a:pt x="598" y="62"/>
                      <a:pt x="588" y="71"/>
                      <a:pt x="600" y="60"/>
                    </a:cubicBezTo>
                    <a:cubicBezTo>
                      <a:pt x="601" y="59"/>
                      <a:pt x="601" y="59"/>
                      <a:pt x="601" y="59"/>
                    </a:cubicBezTo>
                    <a:cubicBezTo>
                      <a:pt x="599" y="58"/>
                      <a:pt x="599" y="58"/>
                      <a:pt x="599" y="58"/>
                    </a:cubicBezTo>
                    <a:cubicBezTo>
                      <a:pt x="599" y="58"/>
                      <a:pt x="598" y="60"/>
                      <a:pt x="597" y="58"/>
                    </a:cubicBezTo>
                    <a:cubicBezTo>
                      <a:pt x="599" y="58"/>
                      <a:pt x="599" y="58"/>
                      <a:pt x="599" y="58"/>
                    </a:cubicBezTo>
                    <a:cubicBezTo>
                      <a:pt x="599" y="57"/>
                      <a:pt x="594" y="60"/>
                      <a:pt x="600" y="56"/>
                    </a:cubicBezTo>
                    <a:cubicBezTo>
                      <a:pt x="601" y="58"/>
                      <a:pt x="601" y="58"/>
                      <a:pt x="601" y="58"/>
                    </a:cubicBezTo>
                    <a:cubicBezTo>
                      <a:pt x="605" y="55"/>
                      <a:pt x="605" y="55"/>
                      <a:pt x="605" y="55"/>
                    </a:cubicBezTo>
                    <a:cubicBezTo>
                      <a:pt x="607" y="55"/>
                      <a:pt x="607" y="55"/>
                      <a:pt x="607" y="55"/>
                    </a:cubicBezTo>
                    <a:cubicBezTo>
                      <a:pt x="611" y="50"/>
                      <a:pt x="611" y="50"/>
                      <a:pt x="611" y="50"/>
                    </a:cubicBezTo>
                    <a:cubicBezTo>
                      <a:pt x="614" y="49"/>
                      <a:pt x="614" y="49"/>
                      <a:pt x="614" y="49"/>
                    </a:cubicBezTo>
                    <a:cubicBezTo>
                      <a:pt x="614" y="47"/>
                      <a:pt x="614" y="47"/>
                      <a:pt x="614" y="47"/>
                    </a:cubicBezTo>
                    <a:cubicBezTo>
                      <a:pt x="616" y="46"/>
                      <a:pt x="616" y="46"/>
                      <a:pt x="616" y="46"/>
                    </a:cubicBezTo>
                    <a:cubicBezTo>
                      <a:pt x="617" y="45"/>
                      <a:pt x="619" y="45"/>
                      <a:pt x="619" y="45"/>
                    </a:cubicBezTo>
                    <a:cubicBezTo>
                      <a:pt x="619" y="45"/>
                      <a:pt x="619" y="45"/>
                      <a:pt x="619" y="45"/>
                    </a:cubicBezTo>
                    <a:cubicBezTo>
                      <a:pt x="616" y="47"/>
                      <a:pt x="616" y="47"/>
                      <a:pt x="616" y="47"/>
                    </a:cubicBezTo>
                    <a:cubicBezTo>
                      <a:pt x="617" y="47"/>
                      <a:pt x="617" y="47"/>
                      <a:pt x="617" y="47"/>
                    </a:cubicBezTo>
                    <a:cubicBezTo>
                      <a:pt x="616" y="49"/>
                      <a:pt x="616" y="49"/>
                      <a:pt x="616" y="49"/>
                    </a:cubicBezTo>
                    <a:cubicBezTo>
                      <a:pt x="616" y="49"/>
                      <a:pt x="616" y="49"/>
                      <a:pt x="616" y="49"/>
                    </a:cubicBezTo>
                    <a:cubicBezTo>
                      <a:pt x="616" y="50"/>
                      <a:pt x="616" y="50"/>
                      <a:pt x="616" y="50"/>
                    </a:cubicBezTo>
                    <a:cubicBezTo>
                      <a:pt x="616" y="51"/>
                      <a:pt x="616" y="51"/>
                      <a:pt x="616" y="51"/>
                    </a:cubicBezTo>
                    <a:cubicBezTo>
                      <a:pt x="617" y="50"/>
                      <a:pt x="617" y="50"/>
                      <a:pt x="617" y="50"/>
                    </a:cubicBezTo>
                    <a:cubicBezTo>
                      <a:pt x="619" y="49"/>
                      <a:pt x="619" y="49"/>
                      <a:pt x="619" y="49"/>
                    </a:cubicBezTo>
                    <a:cubicBezTo>
                      <a:pt x="620" y="48"/>
                      <a:pt x="621" y="50"/>
                      <a:pt x="622" y="48"/>
                    </a:cubicBezTo>
                    <a:cubicBezTo>
                      <a:pt x="621" y="46"/>
                      <a:pt x="621" y="46"/>
                      <a:pt x="621" y="46"/>
                    </a:cubicBezTo>
                    <a:cubicBezTo>
                      <a:pt x="623" y="45"/>
                      <a:pt x="623" y="45"/>
                      <a:pt x="623" y="45"/>
                    </a:cubicBezTo>
                    <a:cubicBezTo>
                      <a:pt x="626" y="45"/>
                      <a:pt x="626" y="45"/>
                      <a:pt x="626" y="45"/>
                    </a:cubicBezTo>
                    <a:cubicBezTo>
                      <a:pt x="622" y="46"/>
                      <a:pt x="630" y="46"/>
                      <a:pt x="624" y="47"/>
                    </a:cubicBezTo>
                    <a:cubicBezTo>
                      <a:pt x="622" y="49"/>
                      <a:pt x="622" y="49"/>
                      <a:pt x="622" y="49"/>
                    </a:cubicBezTo>
                    <a:cubicBezTo>
                      <a:pt x="619" y="51"/>
                      <a:pt x="619" y="51"/>
                      <a:pt x="619" y="51"/>
                    </a:cubicBezTo>
                    <a:cubicBezTo>
                      <a:pt x="619" y="53"/>
                      <a:pt x="619" y="53"/>
                      <a:pt x="619" y="53"/>
                    </a:cubicBezTo>
                    <a:cubicBezTo>
                      <a:pt x="616" y="53"/>
                      <a:pt x="616" y="53"/>
                      <a:pt x="616" y="53"/>
                    </a:cubicBezTo>
                    <a:cubicBezTo>
                      <a:pt x="618" y="54"/>
                      <a:pt x="618" y="54"/>
                      <a:pt x="618" y="54"/>
                    </a:cubicBezTo>
                    <a:cubicBezTo>
                      <a:pt x="616" y="57"/>
                      <a:pt x="616" y="57"/>
                      <a:pt x="616" y="57"/>
                    </a:cubicBezTo>
                    <a:cubicBezTo>
                      <a:pt x="613" y="58"/>
                      <a:pt x="613" y="58"/>
                      <a:pt x="613" y="58"/>
                    </a:cubicBezTo>
                    <a:cubicBezTo>
                      <a:pt x="614" y="58"/>
                      <a:pt x="614" y="58"/>
                      <a:pt x="614" y="58"/>
                    </a:cubicBezTo>
                    <a:cubicBezTo>
                      <a:pt x="611" y="57"/>
                      <a:pt x="611" y="57"/>
                      <a:pt x="611" y="57"/>
                    </a:cubicBezTo>
                    <a:cubicBezTo>
                      <a:pt x="609" y="58"/>
                      <a:pt x="609" y="58"/>
                      <a:pt x="609" y="58"/>
                    </a:cubicBezTo>
                    <a:cubicBezTo>
                      <a:pt x="612" y="60"/>
                      <a:pt x="612" y="60"/>
                      <a:pt x="612" y="60"/>
                    </a:cubicBezTo>
                    <a:cubicBezTo>
                      <a:pt x="610" y="62"/>
                      <a:pt x="610" y="62"/>
                      <a:pt x="610" y="62"/>
                    </a:cubicBezTo>
                    <a:cubicBezTo>
                      <a:pt x="610" y="63"/>
                      <a:pt x="615" y="58"/>
                      <a:pt x="608" y="63"/>
                    </a:cubicBezTo>
                    <a:cubicBezTo>
                      <a:pt x="608" y="64"/>
                      <a:pt x="608" y="64"/>
                      <a:pt x="608" y="64"/>
                    </a:cubicBezTo>
                    <a:cubicBezTo>
                      <a:pt x="606" y="63"/>
                      <a:pt x="606" y="63"/>
                      <a:pt x="606" y="63"/>
                    </a:cubicBezTo>
                    <a:cubicBezTo>
                      <a:pt x="604" y="65"/>
                      <a:pt x="604" y="65"/>
                      <a:pt x="604" y="65"/>
                    </a:cubicBezTo>
                    <a:cubicBezTo>
                      <a:pt x="604" y="66"/>
                      <a:pt x="604" y="66"/>
                      <a:pt x="604" y="66"/>
                    </a:cubicBezTo>
                    <a:cubicBezTo>
                      <a:pt x="606" y="66"/>
                      <a:pt x="606" y="66"/>
                      <a:pt x="606" y="66"/>
                    </a:cubicBezTo>
                    <a:cubicBezTo>
                      <a:pt x="604" y="67"/>
                      <a:pt x="604" y="67"/>
                      <a:pt x="604" y="67"/>
                    </a:cubicBezTo>
                    <a:cubicBezTo>
                      <a:pt x="602" y="66"/>
                      <a:pt x="602" y="66"/>
                      <a:pt x="602" y="66"/>
                    </a:cubicBezTo>
                    <a:cubicBezTo>
                      <a:pt x="600" y="68"/>
                      <a:pt x="600" y="68"/>
                      <a:pt x="600" y="68"/>
                    </a:cubicBezTo>
                    <a:cubicBezTo>
                      <a:pt x="600" y="67"/>
                      <a:pt x="599" y="66"/>
                      <a:pt x="602" y="69"/>
                    </a:cubicBezTo>
                    <a:cubicBezTo>
                      <a:pt x="601" y="70"/>
                      <a:pt x="601" y="70"/>
                      <a:pt x="601" y="70"/>
                    </a:cubicBezTo>
                    <a:cubicBezTo>
                      <a:pt x="598" y="70"/>
                      <a:pt x="598" y="70"/>
                      <a:pt x="598" y="70"/>
                    </a:cubicBezTo>
                    <a:cubicBezTo>
                      <a:pt x="597" y="71"/>
                      <a:pt x="597" y="71"/>
                      <a:pt x="597" y="71"/>
                    </a:cubicBezTo>
                    <a:cubicBezTo>
                      <a:pt x="597" y="72"/>
                      <a:pt x="597" y="72"/>
                      <a:pt x="597" y="72"/>
                    </a:cubicBezTo>
                    <a:cubicBezTo>
                      <a:pt x="597" y="73"/>
                      <a:pt x="595" y="71"/>
                      <a:pt x="595" y="73"/>
                    </a:cubicBezTo>
                    <a:cubicBezTo>
                      <a:pt x="595" y="74"/>
                      <a:pt x="594" y="73"/>
                      <a:pt x="594" y="75"/>
                    </a:cubicBezTo>
                    <a:cubicBezTo>
                      <a:pt x="592" y="76"/>
                      <a:pt x="592" y="76"/>
                      <a:pt x="592" y="76"/>
                    </a:cubicBezTo>
                    <a:cubicBezTo>
                      <a:pt x="591" y="76"/>
                      <a:pt x="597" y="75"/>
                      <a:pt x="590" y="77"/>
                    </a:cubicBezTo>
                    <a:cubicBezTo>
                      <a:pt x="589" y="80"/>
                      <a:pt x="589" y="80"/>
                      <a:pt x="589" y="80"/>
                    </a:cubicBezTo>
                    <a:cubicBezTo>
                      <a:pt x="586" y="81"/>
                      <a:pt x="586" y="81"/>
                      <a:pt x="586" y="81"/>
                    </a:cubicBezTo>
                    <a:cubicBezTo>
                      <a:pt x="585" y="83"/>
                      <a:pt x="585" y="83"/>
                      <a:pt x="585" y="83"/>
                    </a:cubicBezTo>
                    <a:cubicBezTo>
                      <a:pt x="582" y="85"/>
                      <a:pt x="582" y="85"/>
                      <a:pt x="582" y="85"/>
                    </a:cubicBezTo>
                    <a:cubicBezTo>
                      <a:pt x="583" y="85"/>
                      <a:pt x="583" y="85"/>
                      <a:pt x="583" y="85"/>
                    </a:cubicBezTo>
                    <a:cubicBezTo>
                      <a:pt x="581" y="87"/>
                      <a:pt x="581" y="87"/>
                      <a:pt x="581" y="87"/>
                    </a:cubicBezTo>
                    <a:cubicBezTo>
                      <a:pt x="577" y="91"/>
                      <a:pt x="577" y="91"/>
                      <a:pt x="577" y="91"/>
                    </a:cubicBezTo>
                    <a:cubicBezTo>
                      <a:pt x="573" y="94"/>
                      <a:pt x="573" y="94"/>
                      <a:pt x="573" y="94"/>
                    </a:cubicBezTo>
                    <a:cubicBezTo>
                      <a:pt x="571" y="97"/>
                      <a:pt x="571" y="97"/>
                      <a:pt x="571" y="97"/>
                    </a:cubicBezTo>
                    <a:cubicBezTo>
                      <a:pt x="555" y="112"/>
                      <a:pt x="555" y="112"/>
                      <a:pt x="555" y="112"/>
                    </a:cubicBezTo>
                    <a:cubicBezTo>
                      <a:pt x="551" y="115"/>
                      <a:pt x="551" y="115"/>
                      <a:pt x="551" y="115"/>
                    </a:cubicBezTo>
                    <a:cubicBezTo>
                      <a:pt x="548" y="116"/>
                      <a:pt x="548" y="116"/>
                      <a:pt x="548" y="116"/>
                    </a:cubicBezTo>
                    <a:cubicBezTo>
                      <a:pt x="549" y="117"/>
                      <a:pt x="549" y="117"/>
                      <a:pt x="549" y="117"/>
                    </a:cubicBezTo>
                    <a:cubicBezTo>
                      <a:pt x="540" y="125"/>
                      <a:pt x="540" y="125"/>
                      <a:pt x="540" y="125"/>
                    </a:cubicBezTo>
                    <a:cubicBezTo>
                      <a:pt x="536" y="128"/>
                      <a:pt x="536" y="128"/>
                      <a:pt x="536" y="128"/>
                    </a:cubicBezTo>
                    <a:cubicBezTo>
                      <a:pt x="534" y="131"/>
                      <a:pt x="534" y="131"/>
                      <a:pt x="534" y="131"/>
                    </a:cubicBezTo>
                    <a:cubicBezTo>
                      <a:pt x="534" y="130"/>
                      <a:pt x="534" y="130"/>
                      <a:pt x="534" y="130"/>
                    </a:cubicBezTo>
                    <a:cubicBezTo>
                      <a:pt x="533" y="132"/>
                      <a:pt x="533" y="132"/>
                      <a:pt x="533" y="132"/>
                    </a:cubicBezTo>
                    <a:cubicBezTo>
                      <a:pt x="531" y="134"/>
                      <a:pt x="531" y="134"/>
                      <a:pt x="531" y="134"/>
                    </a:cubicBezTo>
                    <a:cubicBezTo>
                      <a:pt x="530" y="134"/>
                      <a:pt x="530" y="134"/>
                      <a:pt x="530" y="134"/>
                    </a:cubicBezTo>
                    <a:cubicBezTo>
                      <a:pt x="533" y="135"/>
                      <a:pt x="533" y="135"/>
                      <a:pt x="533" y="135"/>
                    </a:cubicBezTo>
                    <a:cubicBezTo>
                      <a:pt x="534" y="134"/>
                      <a:pt x="534" y="134"/>
                      <a:pt x="534" y="134"/>
                    </a:cubicBezTo>
                    <a:cubicBezTo>
                      <a:pt x="534" y="134"/>
                      <a:pt x="535" y="134"/>
                      <a:pt x="535" y="135"/>
                    </a:cubicBezTo>
                    <a:cubicBezTo>
                      <a:pt x="536" y="134"/>
                      <a:pt x="536" y="134"/>
                      <a:pt x="536" y="134"/>
                    </a:cubicBezTo>
                    <a:cubicBezTo>
                      <a:pt x="536" y="134"/>
                      <a:pt x="537" y="133"/>
                      <a:pt x="536" y="134"/>
                    </a:cubicBezTo>
                    <a:cubicBezTo>
                      <a:pt x="537" y="134"/>
                      <a:pt x="539" y="135"/>
                      <a:pt x="539" y="133"/>
                    </a:cubicBezTo>
                    <a:cubicBezTo>
                      <a:pt x="542" y="132"/>
                      <a:pt x="542" y="132"/>
                      <a:pt x="542" y="132"/>
                    </a:cubicBezTo>
                    <a:cubicBezTo>
                      <a:pt x="546" y="130"/>
                      <a:pt x="546" y="130"/>
                      <a:pt x="546" y="130"/>
                    </a:cubicBezTo>
                    <a:cubicBezTo>
                      <a:pt x="548" y="128"/>
                      <a:pt x="548" y="128"/>
                      <a:pt x="548" y="128"/>
                    </a:cubicBezTo>
                    <a:cubicBezTo>
                      <a:pt x="549" y="127"/>
                      <a:pt x="551" y="128"/>
                      <a:pt x="551" y="126"/>
                    </a:cubicBezTo>
                    <a:cubicBezTo>
                      <a:pt x="552" y="127"/>
                      <a:pt x="552" y="127"/>
                      <a:pt x="552" y="127"/>
                    </a:cubicBezTo>
                    <a:cubicBezTo>
                      <a:pt x="554" y="126"/>
                      <a:pt x="554" y="126"/>
                      <a:pt x="554" y="126"/>
                    </a:cubicBezTo>
                    <a:cubicBezTo>
                      <a:pt x="555" y="124"/>
                      <a:pt x="555" y="124"/>
                      <a:pt x="555" y="124"/>
                    </a:cubicBezTo>
                    <a:cubicBezTo>
                      <a:pt x="556" y="122"/>
                      <a:pt x="556" y="128"/>
                      <a:pt x="557" y="122"/>
                    </a:cubicBezTo>
                    <a:cubicBezTo>
                      <a:pt x="558" y="123"/>
                      <a:pt x="558" y="123"/>
                      <a:pt x="558" y="123"/>
                    </a:cubicBezTo>
                    <a:cubicBezTo>
                      <a:pt x="560" y="120"/>
                      <a:pt x="560" y="120"/>
                      <a:pt x="560" y="120"/>
                    </a:cubicBezTo>
                    <a:cubicBezTo>
                      <a:pt x="562" y="120"/>
                      <a:pt x="562" y="120"/>
                      <a:pt x="562" y="120"/>
                    </a:cubicBezTo>
                    <a:cubicBezTo>
                      <a:pt x="562" y="119"/>
                      <a:pt x="562" y="119"/>
                      <a:pt x="562" y="119"/>
                    </a:cubicBezTo>
                    <a:cubicBezTo>
                      <a:pt x="564" y="117"/>
                      <a:pt x="564" y="117"/>
                      <a:pt x="564" y="117"/>
                    </a:cubicBezTo>
                    <a:cubicBezTo>
                      <a:pt x="563" y="116"/>
                      <a:pt x="563" y="116"/>
                      <a:pt x="563" y="116"/>
                    </a:cubicBezTo>
                    <a:cubicBezTo>
                      <a:pt x="563" y="115"/>
                      <a:pt x="563" y="115"/>
                      <a:pt x="563" y="115"/>
                    </a:cubicBezTo>
                    <a:cubicBezTo>
                      <a:pt x="566" y="116"/>
                      <a:pt x="566" y="116"/>
                      <a:pt x="566" y="116"/>
                    </a:cubicBezTo>
                    <a:cubicBezTo>
                      <a:pt x="567" y="114"/>
                      <a:pt x="567" y="114"/>
                      <a:pt x="567" y="114"/>
                    </a:cubicBezTo>
                    <a:cubicBezTo>
                      <a:pt x="568" y="113"/>
                      <a:pt x="568" y="113"/>
                      <a:pt x="568" y="113"/>
                    </a:cubicBezTo>
                    <a:cubicBezTo>
                      <a:pt x="570" y="113"/>
                      <a:pt x="570" y="113"/>
                      <a:pt x="570" y="113"/>
                    </a:cubicBezTo>
                    <a:cubicBezTo>
                      <a:pt x="572" y="110"/>
                      <a:pt x="572" y="110"/>
                      <a:pt x="572" y="110"/>
                    </a:cubicBezTo>
                    <a:cubicBezTo>
                      <a:pt x="572" y="110"/>
                      <a:pt x="572" y="110"/>
                      <a:pt x="572" y="110"/>
                    </a:cubicBezTo>
                    <a:cubicBezTo>
                      <a:pt x="570" y="109"/>
                      <a:pt x="570" y="109"/>
                      <a:pt x="570" y="109"/>
                    </a:cubicBezTo>
                    <a:cubicBezTo>
                      <a:pt x="569" y="109"/>
                      <a:pt x="569" y="109"/>
                      <a:pt x="569" y="109"/>
                    </a:cubicBezTo>
                    <a:cubicBezTo>
                      <a:pt x="571" y="107"/>
                      <a:pt x="571" y="107"/>
                      <a:pt x="571" y="107"/>
                    </a:cubicBezTo>
                    <a:cubicBezTo>
                      <a:pt x="572" y="109"/>
                      <a:pt x="572" y="109"/>
                      <a:pt x="572" y="109"/>
                    </a:cubicBezTo>
                    <a:cubicBezTo>
                      <a:pt x="576" y="108"/>
                      <a:pt x="576" y="108"/>
                      <a:pt x="576" y="108"/>
                    </a:cubicBezTo>
                    <a:cubicBezTo>
                      <a:pt x="578" y="104"/>
                      <a:pt x="578" y="104"/>
                      <a:pt x="578" y="104"/>
                    </a:cubicBezTo>
                    <a:cubicBezTo>
                      <a:pt x="580" y="104"/>
                      <a:pt x="580" y="104"/>
                      <a:pt x="580" y="104"/>
                    </a:cubicBezTo>
                    <a:cubicBezTo>
                      <a:pt x="581" y="103"/>
                      <a:pt x="576" y="105"/>
                      <a:pt x="582" y="102"/>
                    </a:cubicBezTo>
                    <a:cubicBezTo>
                      <a:pt x="582" y="103"/>
                      <a:pt x="582" y="103"/>
                      <a:pt x="582" y="103"/>
                    </a:cubicBezTo>
                    <a:cubicBezTo>
                      <a:pt x="584" y="101"/>
                      <a:pt x="584" y="101"/>
                      <a:pt x="584" y="101"/>
                    </a:cubicBezTo>
                    <a:cubicBezTo>
                      <a:pt x="583" y="101"/>
                      <a:pt x="583" y="101"/>
                      <a:pt x="583" y="101"/>
                    </a:cubicBezTo>
                    <a:cubicBezTo>
                      <a:pt x="585" y="98"/>
                      <a:pt x="585" y="98"/>
                      <a:pt x="585" y="98"/>
                    </a:cubicBezTo>
                    <a:cubicBezTo>
                      <a:pt x="586" y="98"/>
                      <a:pt x="586" y="98"/>
                      <a:pt x="586" y="98"/>
                    </a:cubicBezTo>
                    <a:cubicBezTo>
                      <a:pt x="586" y="96"/>
                      <a:pt x="586" y="96"/>
                      <a:pt x="586" y="96"/>
                    </a:cubicBezTo>
                    <a:cubicBezTo>
                      <a:pt x="586" y="96"/>
                      <a:pt x="586" y="95"/>
                      <a:pt x="585" y="96"/>
                    </a:cubicBezTo>
                    <a:cubicBezTo>
                      <a:pt x="587" y="95"/>
                      <a:pt x="587" y="95"/>
                      <a:pt x="587" y="95"/>
                    </a:cubicBezTo>
                    <a:cubicBezTo>
                      <a:pt x="589" y="95"/>
                      <a:pt x="589" y="95"/>
                      <a:pt x="589" y="95"/>
                    </a:cubicBezTo>
                    <a:cubicBezTo>
                      <a:pt x="589" y="93"/>
                      <a:pt x="589" y="93"/>
                      <a:pt x="589" y="93"/>
                    </a:cubicBezTo>
                    <a:cubicBezTo>
                      <a:pt x="591" y="92"/>
                      <a:pt x="591" y="92"/>
                      <a:pt x="591" y="92"/>
                    </a:cubicBezTo>
                    <a:cubicBezTo>
                      <a:pt x="596" y="88"/>
                      <a:pt x="596" y="88"/>
                      <a:pt x="596" y="88"/>
                    </a:cubicBezTo>
                    <a:cubicBezTo>
                      <a:pt x="597" y="87"/>
                      <a:pt x="597" y="87"/>
                      <a:pt x="597" y="87"/>
                    </a:cubicBezTo>
                    <a:cubicBezTo>
                      <a:pt x="599" y="86"/>
                      <a:pt x="599" y="86"/>
                      <a:pt x="599" y="86"/>
                    </a:cubicBezTo>
                    <a:cubicBezTo>
                      <a:pt x="600" y="86"/>
                      <a:pt x="591" y="90"/>
                      <a:pt x="601" y="83"/>
                    </a:cubicBezTo>
                    <a:cubicBezTo>
                      <a:pt x="601" y="83"/>
                      <a:pt x="601" y="83"/>
                      <a:pt x="601" y="83"/>
                    </a:cubicBezTo>
                    <a:cubicBezTo>
                      <a:pt x="601" y="82"/>
                      <a:pt x="601" y="84"/>
                      <a:pt x="600" y="82"/>
                    </a:cubicBezTo>
                    <a:cubicBezTo>
                      <a:pt x="603" y="82"/>
                      <a:pt x="603" y="82"/>
                      <a:pt x="603" y="82"/>
                    </a:cubicBezTo>
                    <a:cubicBezTo>
                      <a:pt x="603" y="81"/>
                      <a:pt x="601" y="84"/>
                      <a:pt x="603" y="81"/>
                    </a:cubicBezTo>
                    <a:cubicBezTo>
                      <a:pt x="605" y="80"/>
                      <a:pt x="605" y="80"/>
                      <a:pt x="605" y="80"/>
                    </a:cubicBezTo>
                    <a:cubicBezTo>
                      <a:pt x="605" y="79"/>
                      <a:pt x="605" y="79"/>
                      <a:pt x="605" y="79"/>
                    </a:cubicBezTo>
                    <a:cubicBezTo>
                      <a:pt x="606" y="78"/>
                      <a:pt x="606" y="78"/>
                      <a:pt x="606" y="78"/>
                    </a:cubicBezTo>
                    <a:cubicBezTo>
                      <a:pt x="607" y="78"/>
                      <a:pt x="607" y="78"/>
                      <a:pt x="607" y="78"/>
                    </a:cubicBezTo>
                    <a:cubicBezTo>
                      <a:pt x="610" y="75"/>
                      <a:pt x="610" y="75"/>
                      <a:pt x="610" y="75"/>
                    </a:cubicBezTo>
                    <a:cubicBezTo>
                      <a:pt x="611" y="74"/>
                      <a:pt x="611" y="74"/>
                      <a:pt x="611" y="74"/>
                    </a:cubicBezTo>
                    <a:cubicBezTo>
                      <a:pt x="612" y="71"/>
                      <a:pt x="612" y="71"/>
                      <a:pt x="612" y="71"/>
                    </a:cubicBezTo>
                    <a:cubicBezTo>
                      <a:pt x="616" y="72"/>
                      <a:pt x="616" y="72"/>
                      <a:pt x="616" y="72"/>
                    </a:cubicBezTo>
                    <a:cubicBezTo>
                      <a:pt x="618" y="71"/>
                      <a:pt x="618" y="71"/>
                      <a:pt x="618" y="71"/>
                    </a:cubicBezTo>
                    <a:cubicBezTo>
                      <a:pt x="617" y="69"/>
                      <a:pt x="617" y="69"/>
                      <a:pt x="617" y="69"/>
                    </a:cubicBezTo>
                    <a:cubicBezTo>
                      <a:pt x="617" y="68"/>
                      <a:pt x="617" y="68"/>
                      <a:pt x="617" y="68"/>
                    </a:cubicBezTo>
                    <a:cubicBezTo>
                      <a:pt x="616" y="66"/>
                      <a:pt x="616" y="66"/>
                      <a:pt x="616" y="66"/>
                    </a:cubicBezTo>
                    <a:cubicBezTo>
                      <a:pt x="616" y="67"/>
                      <a:pt x="617" y="67"/>
                      <a:pt x="616" y="66"/>
                    </a:cubicBezTo>
                    <a:cubicBezTo>
                      <a:pt x="616" y="66"/>
                      <a:pt x="616" y="66"/>
                      <a:pt x="616" y="66"/>
                    </a:cubicBezTo>
                    <a:cubicBezTo>
                      <a:pt x="618" y="67"/>
                      <a:pt x="618" y="67"/>
                      <a:pt x="618" y="67"/>
                    </a:cubicBezTo>
                    <a:cubicBezTo>
                      <a:pt x="618" y="67"/>
                      <a:pt x="619" y="67"/>
                      <a:pt x="619" y="66"/>
                    </a:cubicBezTo>
                    <a:cubicBezTo>
                      <a:pt x="616" y="65"/>
                      <a:pt x="616" y="65"/>
                      <a:pt x="616" y="65"/>
                    </a:cubicBezTo>
                    <a:cubicBezTo>
                      <a:pt x="617" y="63"/>
                      <a:pt x="617" y="63"/>
                      <a:pt x="617" y="63"/>
                    </a:cubicBezTo>
                    <a:cubicBezTo>
                      <a:pt x="619" y="66"/>
                      <a:pt x="619" y="66"/>
                      <a:pt x="619" y="66"/>
                    </a:cubicBezTo>
                    <a:cubicBezTo>
                      <a:pt x="625" y="62"/>
                      <a:pt x="625" y="62"/>
                      <a:pt x="625" y="62"/>
                    </a:cubicBezTo>
                    <a:cubicBezTo>
                      <a:pt x="624" y="62"/>
                      <a:pt x="624" y="62"/>
                      <a:pt x="624" y="62"/>
                    </a:cubicBezTo>
                    <a:cubicBezTo>
                      <a:pt x="632" y="54"/>
                      <a:pt x="632" y="54"/>
                      <a:pt x="632" y="54"/>
                    </a:cubicBezTo>
                    <a:cubicBezTo>
                      <a:pt x="634" y="54"/>
                      <a:pt x="634" y="54"/>
                      <a:pt x="634" y="54"/>
                    </a:cubicBezTo>
                    <a:cubicBezTo>
                      <a:pt x="634" y="54"/>
                      <a:pt x="634" y="54"/>
                      <a:pt x="634" y="54"/>
                    </a:cubicBezTo>
                    <a:cubicBezTo>
                      <a:pt x="632" y="53"/>
                      <a:pt x="632" y="53"/>
                      <a:pt x="632" y="53"/>
                    </a:cubicBezTo>
                    <a:cubicBezTo>
                      <a:pt x="632" y="53"/>
                      <a:pt x="631" y="55"/>
                      <a:pt x="629" y="53"/>
                    </a:cubicBezTo>
                    <a:cubicBezTo>
                      <a:pt x="631" y="53"/>
                      <a:pt x="631" y="53"/>
                      <a:pt x="631" y="53"/>
                    </a:cubicBezTo>
                    <a:cubicBezTo>
                      <a:pt x="632" y="51"/>
                      <a:pt x="632" y="51"/>
                      <a:pt x="632" y="51"/>
                    </a:cubicBezTo>
                    <a:cubicBezTo>
                      <a:pt x="634" y="50"/>
                      <a:pt x="634" y="50"/>
                      <a:pt x="634" y="50"/>
                    </a:cubicBezTo>
                    <a:cubicBezTo>
                      <a:pt x="634" y="48"/>
                      <a:pt x="634" y="48"/>
                      <a:pt x="634" y="48"/>
                    </a:cubicBezTo>
                    <a:cubicBezTo>
                      <a:pt x="635" y="48"/>
                      <a:pt x="635" y="48"/>
                      <a:pt x="635" y="48"/>
                    </a:cubicBezTo>
                    <a:cubicBezTo>
                      <a:pt x="636" y="46"/>
                      <a:pt x="636" y="46"/>
                      <a:pt x="636" y="46"/>
                    </a:cubicBezTo>
                    <a:cubicBezTo>
                      <a:pt x="636" y="46"/>
                      <a:pt x="636" y="46"/>
                      <a:pt x="636" y="46"/>
                    </a:cubicBezTo>
                    <a:cubicBezTo>
                      <a:pt x="637" y="46"/>
                      <a:pt x="637" y="46"/>
                      <a:pt x="637" y="46"/>
                    </a:cubicBezTo>
                    <a:cubicBezTo>
                      <a:pt x="639" y="44"/>
                      <a:pt x="639" y="44"/>
                      <a:pt x="639" y="44"/>
                    </a:cubicBezTo>
                    <a:cubicBezTo>
                      <a:pt x="638" y="43"/>
                      <a:pt x="638" y="43"/>
                      <a:pt x="638" y="43"/>
                    </a:cubicBezTo>
                    <a:cubicBezTo>
                      <a:pt x="639" y="44"/>
                      <a:pt x="639" y="44"/>
                      <a:pt x="639" y="44"/>
                    </a:cubicBezTo>
                    <a:cubicBezTo>
                      <a:pt x="640" y="43"/>
                      <a:pt x="640" y="43"/>
                      <a:pt x="640" y="43"/>
                    </a:cubicBezTo>
                    <a:cubicBezTo>
                      <a:pt x="641" y="42"/>
                      <a:pt x="641" y="42"/>
                      <a:pt x="641" y="42"/>
                    </a:cubicBezTo>
                    <a:cubicBezTo>
                      <a:pt x="646" y="37"/>
                      <a:pt x="646" y="37"/>
                      <a:pt x="646" y="37"/>
                    </a:cubicBezTo>
                    <a:cubicBezTo>
                      <a:pt x="646" y="37"/>
                      <a:pt x="646" y="38"/>
                      <a:pt x="647" y="38"/>
                    </a:cubicBezTo>
                    <a:cubicBezTo>
                      <a:pt x="647" y="38"/>
                      <a:pt x="647" y="38"/>
                      <a:pt x="648" y="37"/>
                    </a:cubicBezTo>
                    <a:cubicBezTo>
                      <a:pt x="647" y="36"/>
                      <a:pt x="647" y="36"/>
                      <a:pt x="647" y="36"/>
                    </a:cubicBezTo>
                    <a:cubicBezTo>
                      <a:pt x="647" y="35"/>
                      <a:pt x="647" y="35"/>
                      <a:pt x="647" y="35"/>
                    </a:cubicBezTo>
                    <a:cubicBezTo>
                      <a:pt x="649" y="35"/>
                      <a:pt x="649" y="35"/>
                      <a:pt x="649" y="35"/>
                    </a:cubicBezTo>
                    <a:cubicBezTo>
                      <a:pt x="656" y="28"/>
                      <a:pt x="656" y="28"/>
                      <a:pt x="656" y="28"/>
                    </a:cubicBezTo>
                    <a:cubicBezTo>
                      <a:pt x="658" y="27"/>
                      <a:pt x="658" y="27"/>
                      <a:pt x="658" y="27"/>
                    </a:cubicBezTo>
                    <a:cubicBezTo>
                      <a:pt x="659" y="24"/>
                      <a:pt x="655" y="28"/>
                      <a:pt x="659" y="25"/>
                    </a:cubicBezTo>
                    <a:cubicBezTo>
                      <a:pt x="660" y="26"/>
                      <a:pt x="660" y="26"/>
                      <a:pt x="660" y="26"/>
                    </a:cubicBezTo>
                    <a:cubicBezTo>
                      <a:pt x="657" y="29"/>
                      <a:pt x="657" y="29"/>
                      <a:pt x="657" y="29"/>
                    </a:cubicBezTo>
                    <a:cubicBezTo>
                      <a:pt x="659" y="29"/>
                      <a:pt x="659" y="29"/>
                      <a:pt x="659" y="29"/>
                    </a:cubicBezTo>
                    <a:cubicBezTo>
                      <a:pt x="659" y="30"/>
                      <a:pt x="659" y="30"/>
                      <a:pt x="659" y="30"/>
                    </a:cubicBezTo>
                    <a:cubicBezTo>
                      <a:pt x="658" y="29"/>
                      <a:pt x="656" y="32"/>
                      <a:pt x="655" y="31"/>
                    </a:cubicBezTo>
                    <a:cubicBezTo>
                      <a:pt x="650" y="36"/>
                      <a:pt x="650" y="36"/>
                      <a:pt x="650" y="36"/>
                    </a:cubicBezTo>
                    <a:cubicBezTo>
                      <a:pt x="649" y="38"/>
                      <a:pt x="649" y="38"/>
                      <a:pt x="649" y="38"/>
                    </a:cubicBezTo>
                    <a:cubicBezTo>
                      <a:pt x="653" y="38"/>
                      <a:pt x="653" y="38"/>
                      <a:pt x="653" y="38"/>
                    </a:cubicBezTo>
                    <a:cubicBezTo>
                      <a:pt x="654" y="35"/>
                      <a:pt x="654" y="35"/>
                      <a:pt x="654" y="35"/>
                    </a:cubicBezTo>
                    <a:cubicBezTo>
                      <a:pt x="657" y="34"/>
                      <a:pt x="657" y="34"/>
                      <a:pt x="657" y="34"/>
                    </a:cubicBezTo>
                    <a:cubicBezTo>
                      <a:pt x="663" y="27"/>
                      <a:pt x="663" y="27"/>
                      <a:pt x="663" y="27"/>
                    </a:cubicBezTo>
                    <a:cubicBezTo>
                      <a:pt x="661" y="27"/>
                      <a:pt x="661" y="27"/>
                      <a:pt x="661" y="27"/>
                    </a:cubicBezTo>
                    <a:cubicBezTo>
                      <a:pt x="665" y="24"/>
                      <a:pt x="665" y="24"/>
                      <a:pt x="665" y="24"/>
                    </a:cubicBezTo>
                    <a:cubicBezTo>
                      <a:pt x="666" y="25"/>
                      <a:pt x="666" y="25"/>
                      <a:pt x="666" y="25"/>
                    </a:cubicBezTo>
                    <a:cubicBezTo>
                      <a:pt x="669" y="23"/>
                      <a:pt x="669" y="23"/>
                      <a:pt x="669" y="23"/>
                    </a:cubicBezTo>
                    <a:cubicBezTo>
                      <a:pt x="668" y="24"/>
                      <a:pt x="664" y="21"/>
                      <a:pt x="662" y="29"/>
                    </a:cubicBezTo>
                    <a:cubicBezTo>
                      <a:pt x="663" y="30"/>
                      <a:pt x="663" y="30"/>
                      <a:pt x="663" y="30"/>
                    </a:cubicBezTo>
                    <a:cubicBezTo>
                      <a:pt x="663" y="30"/>
                      <a:pt x="663" y="30"/>
                      <a:pt x="663" y="30"/>
                    </a:cubicBezTo>
                    <a:cubicBezTo>
                      <a:pt x="664" y="32"/>
                      <a:pt x="664" y="30"/>
                      <a:pt x="666" y="31"/>
                    </a:cubicBezTo>
                    <a:cubicBezTo>
                      <a:pt x="664" y="33"/>
                      <a:pt x="664" y="33"/>
                      <a:pt x="664" y="33"/>
                    </a:cubicBezTo>
                    <a:cubicBezTo>
                      <a:pt x="661" y="35"/>
                      <a:pt x="661" y="35"/>
                      <a:pt x="661" y="35"/>
                    </a:cubicBezTo>
                    <a:cubicBezTo>
                      <a:pt x="661" y="35"/>
                      <a:pt x="661" y="35"/>
                      <a:pt x="661" y="35"/>
                    </a:cubicBezTo>
                    <a:cubicBezTo>
                      <a:pt x="661" y="36"/>
                      <a:pt x="665" y="33"/>
                      <a:pt x="660" y="37"/>
                    </a:cubicBezTo>
                    <a:cubicBezTo>
                      <a:pt x="660" y="37"/>
                      <a:pt x="663" y="37"/>
                      <a:pt x="659" y="36"/>
                    </a:cubicBezTo>
                    <a:cubicBezTo>
                      <a:pt x="658" y="39"/>
                      <a:pt x="658" y="39"/>
                      <a:pt x="658" y="39"/>
                    </a:cubicBezTo>
                    <a:cubicBezTo>
                      <a:pt x="659" y="39"/>
                      <a:pt x="659" y="39"/>
                      <a:pt x="656" y="40"/>
                    </a:cubicBezTo>
                    <a:cubicBezTo>
                      <a:pt x="658" y="42"/>
                      <a:pt x="658" y="42"/>
                      <a:pt x="658" y="42"/>
                    </a:cubicBezTo>
                    <a:cubicBezTo>
                      <a:pt x="661" y="41"/>
                      <a:pt x="661" y="41"/>
                      <a:pt x="661" y="41"/>
                    </a:cubicBezTo>
                    <a:cubicBezTo>
                      <a:pt x="661" y="40"/>
                      <a:pt x="661" y="40"/>
                      <a:pt x="661" y="40"/>
                    </a:cubicBezTo>
                    <a:cubicBezTo>
                      <a:pt x="661" y="39"/>
                      <a:pt x="661" y="39"/>
                      <a:pt x="661" y="39"/>
                    </a:cubicBezTo>
                    <a:cubicBezTo>
                      <a:pt x="662" y="41"/>
                      <a:pt x="662" y="41"/>
                      <a:pt x="662" y="41"/>
                    </a:cubicBezTo>
                    <a:cubicBezTo>
                      <a:pt x="668" y="39"/>
                      <a:pt x="668" y="39"/>
                      <a:pt x="668" y="39"/>
                    </a:cubicBezTo>
                    <a:cubicBezTo>
                      <a:pt x="669" y="38"/>
                      <a:pt x="669" y="38"/>
                      <a:pt x="669" y="38"/>
                    </a:cubicBezTo>
                    <a:cubicBezTo>
                      <a:pt x="667" y="37"/>
                      <a:pt x="667" y="37"/>
                      <a:pt x="667" y="37"/>
                    </a:cubicBezTo>
                    <a:cubicBezTo>
                      <a:pt x="667" y="37"/>
                      <a:pt x="674" y="35"/>
                      <a:pt x="665" y="38"/>
                    </a:cubicBezTo>
                    <a:cubicBezTo>
                      <a:pt x="666" y="36"/>
                      <a:pt x="666" y="36"/>
                      <a:pt x="666" y="36"/>
                    </a:cubicBezTo>
                    <a:cubicBezTo>
                      <a:pt x="665" y="35"/>
                      <a:pt x="665" y="35"/>
                      <a:pt x="665" y="35"/>
                    </a:cubicBezTo>
                    <a:cubicBezTo>
                      <a:pt x="666" y="35"/>
                      <a:pt x="666" y="35"/>
                      <a:pt x="666" y="35"/>
                    </a:cubicBezTo>
                    <a:cubicBezTo>
                      <a:pt x="668" y="33"/>
                      <a:pt x="668" y="33"/>
                      <a:pt x="668" y="33"/>
                    </a:cubicBezTo>
                    <a:cubicBezTo>
                      <a:pt x="669" y="33"/>
                      <a:pt x="669" y="33"/>
                      <a:pt x="669" y="33"/>
                    </a:cubicBezTo>
                    <a:cubicBezTo>
                      <a:pt x="668" y="36"/>
                      <a:pt x="668" y="36"/>
                      <a:pt x="668" y="36"/>
                    </a:cubicBezTo>
                    <a:cubicBezTo>
                      <a:pt x="670" y="37"/>
                      <a:pt x="670" y="37"/>
                      <a:pt x="670" y="37"/>
                    </a:cubicBezTo>
                    <a:cubicBezTo>
                      <a:pt x="673" y="36"/>
                      <a:pt x="673" y="36"/>
                      <a:pt x="673" y="36"/>
                    </a:cubicBezTo>
                    <a:cubicBezTo>
                      <a:pt x="672" y="37"/>
                      <a:pt x="672" y="37"/>
                      <a:pt x="672" y="37"/>
                    </a:cubicBezTo>
                    <a:cubicBezTo>
                      <a:pt x="673" y="37"/>
                      <a:pt x="673" y="37"/>
                      <a:pt x="673" y="37"/>
                    </a:cubicBezTo>
                    <a:cubicBezTo>
                      <a:pt x="661" y="49"/>
                      <a:pt x="661" y="49"/>
                      <a:pt x="661" y="49"/>
                    </a:cubicBezTo>
                    <a:cubicBezTo>
                      <a:pt x="660" y="50"/>
                      <a:pt x="660" y="50"/>
                      <a:pt x="660" y="50"/>
                    </a:cubicBezTo>
                    <a:cubicBezTo>
                      <a:pt x="658" y="50"/>
                      <a:pt x="658" y="50"/>
                      <a:pt x="658" y="50"/>
                    </a:cubicBezTo>
                    <a:cubicBezTo>
                      <a:pt x="658" y="51"/>
                      <a:pt x="658" y="51"/>
                      <a:pt x="658" y="51"/>
                    </a:cubicBezTo>
                    <a:cubicBezTo>
                      <a:pt x="659" y="51"/>
                      <a:pt x="659" y="50"/>
                      <a:pt x="660" y="51"/>
                    </a:cubicBezTo>
                    <a:cubicBezTo>
                      <a:pt x="658" y="51"/>
                      <a:pt x="658" y="51"/>
                      <a:pt x="658" y="51"/>
                    </a:cubicBezTo>
                    <a:cubicBezTo>
                      <a:pt x="659" y="52"/>
                      <a:pt x="659" y="52"/>
                      <a:pt x="659" y="52"/>
                    </a:cubicBezTo>
                    <a:cubicBezTo>
                      <a:pt x="657" y="53"/>
                      <a:pt x="657" y="53"/>
                      <a:pt x="657" y="53"/>
                    </a:cubicBezTo>
                    <a:cubicBezTo>
                      <a:pt x="659" y="55"/>
                      <a:pt x="659" y="55"/>
                      <a:pt x="659" y="55"/>
                    </a:cubicBezTo>
                    <a:cubicBezTo>
                      <a:pt x="660" y="54"/>
                      <a:pt x="660" y="55"/>
                      <a:pt x="662" y="55"/>
                    </a:cubicBezTo>
                    <a:cubicBezTo>
                      <a:pt x="660" y="58"/>
                      <a:pt x="660" y="58"/>
                      <a:pt x="660" y="58"/>
                    </a:cubicBezTo>
                    <a:cubicBezTo>
                      <a:pt x="661" y="59"/>
                      <a:pt x="661" y="59"/>
                      <a:pt x="661" y="59"/>
                    </a:cubicBezTo>
                    <a:cubicBezTo>
                      <a:pt x="660" y="59"/>
                      <a:pt x="662" y="58"/>
                      <a:pt x="663" y="59"/>
                    </a:cubicBezTo>
                    <a:cubicBezTo>
                      <a:pt x="664" y="59"/>
                      <a:pt x="664" y="59"/>
                      <a:pt x="664" y="59"/>
                    </a:cubicBezTo>
                    <a:cubicBezTo>
                      <a:pt x="665" y="61"/>
                      <a:pt x="665" y="61"/>
                      <a:pt x="665" y="61"/>
                    </a:cubicBezTo>
                    <a:cubicBezTo>
                      <a:pt x="666" y="61"/>
                      <a:pt x="666" y="61"/>
                      <a:pt x="666" y="61"/>
                    </a:cubicBezTo>
                    <a:cubicBezTo>
                      <a:pt x="664" y="63"/>
                      <a:pt x="664" y="63"/>
                      <a:pt x="664" y="63"/>
                    </a:cubicBezTo>
                    <a:cubicBezTo>
                      <a:pt x="663" y="63"/>
                      <a:pt x="663" y="63"/>
                      <a:pt x="663" y="63"/>
                    </a:cubicBezTo>
                    <a:cubicBezTo>
                      <a:pt x="663" y="64"/>
                      <a:pt x="663" y="64"/>
                      <a:pt x="663" y="64"/>
                    </a:cubicBezTo>
                    <a:cubicBezTo>
                      <a:pt x="663" y="63"/>
                      <a:pt x="663" y="63"/>
                      <a:pt x="663" y="63"/>
                    </a:cubicBezTo>
                    <a:cubicBezTo>
                      <a:pt x="662" y="64"/>
                      <a:pt x="667" y="60"/>
                      <a:pt x="661" y="65"/>
                    </a:cubicBezTo>
                    <a:cubicBezTo>
                      <a:pt x="660" y="64"/>
                      <a:pt x="660" y="64"/>
                      <a:pt x="660" y="64"/>
                    </a:cubicBezTo>
                    <a:cubicBezTo>
                      <a:pt x="658" y="65"/>
                      <a:pt x="660" y="67"/>
                      <a:pt x="658" y="66"/>
                    </a:cubicBezTo>
                    <a:cubicBezTo>
                      <a:pt x="658" y="66"/>
                      <a:pt x="658" y="66"/>
                      <a:pt x="658" y="66"/>
                    </a:cubicBezTo>
                    <a:cubicBezTo>
                      <a:pt x="658" y="66"/>
                      <a:pt x="657" y="68"/>
                      <a:pt x="659" y="67"/>
                    </a:cubicBezTo>
                    <a:cubicBezTo>
                      <a:pt x="657" y="69"/>
                      <a:pt x="657" y="69"/>
                      <a:pt x="657" y="69"/>
                    </a:cubicBezTo>
                    <a:cubicBezTo>
                      <a:pt x="653" y="72"/>
                      <a:pt x="653" y="72"/>
                      <a:pt x="653" y="72"/>
                    </a:cubicBezTo>
                    <a:cubicBezTo>
                      <a:pt x="657" y="69"/>
                      <a:pt x="657" y="69"/>
                      <a:pt x="657" y="69"/>
                    </a:cubicBezTo>
                    <a:cubicBezTo>
                      <a:pt x="654" y="69"/>
                      <a:pt x="654" y="69"/>
                      <a:pt x="654" y="69"/>
                    </a:cubicBezTo>
                    <a:cubicBezTo>
                      <a:pt x="653" y="71"/>
                      <a:pt x="653" y="71"/>
                      <a:pt x="653" y="71"/>
                    </a:cubicBezTo>
                    <a:cubicBezTo>
                      <a:pt x="650" y="72"/>
                      <a:pt x="650" y="72"/>
                      <a:pt x="650" y="72"/>
                    </a:cubicBezTo>
                    <a:cubicBezTo>
                      <a:pt x="649" y="71"/>
                      <a:pt x="649" y="71"/>
                      <a:pt x="649" y="71"/>
                    </a:cubicBezTo>
                    <a:cubicBezTo>
                      <a:pt x="652" y="69"/>
                      <a:pt x="652" y="69"/>
                      <a:pt x="652" y="69"/>
                    </a:cubicBezTo>
                    <a:cubicBezTo>
                      <a:pt x="655" y="67"/>
                      <a:pt x="655" y="67"/>
                      <a:pt x="655" y="67"/>
                    </a:cubicBezTo>
                    <a:cubicBezTo>
                      <a:pt x="656" y="66"/>
                      <a:pt x="656" y="66"/>
                      <a:pt x="656" y="66"/>
                    </a:cubicBezTo>
                    <a:cubicBezTo>
                      <a:pt x="657" y="66"/>
                      <a:pt x="657" y="66"/>
                      <a:pt x="657" y="66"/>
                    </a:cubicBezTo>
                    <a:cubicBezTo>
                      <a:pt x="658" y="65"/>
                      <a:pt x="649" y="69"/>
                      <a:pt x="659" y="64"/>
                    </a:cubicBezTo>
                    <a:cubicBezTo>
                      <a:pt x="658" y="62"/>
                      <a:pt x="658" y="62"/>
                      <a:pt x="658" y="62"/>
                    </a:cubicBezTo>
                    <a:cubicBezTo>
                      <a:pt x="657" y="61"/>
                      <a:pt x="657" y="61"/>
                      <a:pt x="657" y="61"/>
                    </a:cubicBezTo>
                    <a:cubicBezTo>
                      <a:pt x="655" y="62"/>
                      <a:pt x="655" y="62"/>
                      <a:pt x="655" y="62"/>
                    </a:cubicBezTo>
                    <a:cubicBezTo>
                      <a:pt x="656" y="63"/>
                      <a:pt x="656" y="63"/>
                      <a:pt x="656" y="63"/>
                    </a:cubicBezTo>
                    <a:cubicBezTo>
                      <a:pt x="655" y="64"/>
                      <a:pt x="653" y="65"/>
                      <a:pt x="653" y="64"/>
                    </a:cubicBezTo>
                    <a:cubicBezTo>
                      <a:pt x="652" y="65"/>
                      <a:pt x="652" y="65"/>
                      <a:pt x="652" y="65"/>
                    </a:cubicBezTo>
                    <a:cubicBezTo>
                      <a:pt x="652" y="65"/>
                      <a:pt x="652" y="63"/>
                      <a:pt x="652" y="66"/>
                    </a:cubicBezTo>
                    <a:cubicBezTo>
                      <a:pt x="652" y="65"/>
                      <a:pt x="652" y="65"/>
                      <a:pt x="652" y="65"/>
                    </a:cubicBezTo>
                    <a:cubicBezTo>
                      <a:pt x="648" y="69"/>
                      <a:pt x="648" y="69"/>
                      <a:pt x="648" y="69"/>
                    </a:cubicBezTo>
                    <a:cubicBezTo>
                      <a:pt x="647" y="69"/>
                      <a:pt x="648" y="71"/>
                      <a:pt x="647" y="69"/>
                    </a:cubicBezTo>
                    <a:cubicBezTo>
                      <a:pt x="647" y="70"/>
                      <a:pt x="647" y="70"/>
                      <a:pt x="647" y="70"/>
                    </a:cubicBezTo>
                    <a:cubicBezTo>
                      <a:pt x="646" y="70"/>
                      <a:pt x="646" y="70"/>
                      <a:pt x="646" y="70"/>
                    </a:cubicBezTo>
                    <a:cubicBezTo>
                      <a:pt x="644" y="72"/>
                      <a:pt x="644" y="72"/>
                      <a:pt x="644" y="72"/>
                    </a:cubicBezTo>
                    <a:cubicBezTo>
                      <a:pt x="641" y="74"/>
                      <a:pt x="641" y="74"/>
                      <a:pt x="641" y="74"/>
                    </a:cubicBezTo>
                    <a:cubicBezTo>
                      <a:pt x="638" y="75"/>
                      <a:pt x="638" y="75"/>
                      <a:pt x="638" y="75"/>
                    </a:cubicBezTo>
                    <a:cubicBezTo>
                      <a:pt x="637" y="76"/>
                      <a:pt x="637" y="76"/>
                      <a:pt x="637" y="76"/>
                    </a:cubicBezTo>
                    <a:cubicBezTo>
                      <a:pt x="635" y="72"/>
                      <a:pt x="635" y="72"/>
                      <a:pt x="635" y="72"/>
                    </a:cubicBezTo>
                    <a:cubicBezTo>
                      <a:pt x="633" y="74"/>
                      <a:pt x="633" y="74"/>
                      <a:pt x="633" y="74"/>
                    </a:cubicBezTo>
                    <a:cubicBezTo>
                      <a:pt x="632" y="73"/>
                      <a:pt x="632" y="73"/>
                      <a:pt x="632" y="73"/>
                    </a:cubicBezTo>
                    <a:cubicBezTo>
                      <a:pt x="637" y="69"/>
                      <a:pt x="629" y="81"/>
                      <a:pt x="636" y="69"/>
                    </a:cubicBezTo>
                    <a:cubicBezTo>
                      <a:pt x="639" y="67"/>
                      <a:pt x="639" y="67"/>
                      <a:pt x="639" y="67"/>
                    </a:cubicBezTo>
                    <a:cubicBezTo>
                      <a:pt x="643" y="67"/>
                      <a:pt x="643" y="67"/>
                      <a:pt x="643" y="67"/>
                    </a:cubicBezTo>
                    <a:cubicBezTo>
                      <a:pt x="646" y="66"/>
                      <a:pt x="646" y="66"/>
                      <a:pt x="646" y="66"/>
                    </a:cubicBezTo>
                    <a:cubicBezTo>
                      <a:pt x="646" y="64"/>
                      <a:pt x="646" y="64"/>
                      <a:pt x="646" y="64"/>
                    </a:cubicBezTo>
                    <a:cubicBezTo>
                      <a:pt x="647" y="64"/>
                      <a:pt x="647" y="64"/>
                      <a:pt x="647" y="64"/>
                    </a:cubicBezTo>
                    <a:cubicBezTo>
                      <a:pt x="647" y="62"/>
                      <a:pt x="647" y="62"/>
                      <a:pt x="647" y="62"/>
                    </a:cubicBezTo>
                    <a:cubicBezTo>
                      <a:pt x="647" y="62"/>
                      <a:pt x="647" y="62"/>
                      <a:pt x="647" y="62"/>
                    </a:cubicBezTo>
                    <a:cubicBezTo>
                      <a:pt x="647" y="61"/>
                      <a:pt x="647" y="61"/>
                      <a:pt x="647" y="61"/>
                    </a:cubicBezTo>
                    <a:cubicBezTo>
                      <a:pt x="648" y="62"/>
                      <a:pt x="648" y="62"/>
                      <a:pt x="648" y="62"/>
                    </a:cubicBezTo>
                    <a:cubicBezTo>
                      <a:pt x="649" y="62"/>
                      <a:pt x="649" y="62"/>
                      <a:pt x="649" y="62"/>
                    </a:cubicBezTo>
                    <a:cubicBezTo>
                      <a:pt x="649" y="61"/>
                      <a:pt x="649" y="61"/>
                      <a:pt x="649" y="61"/>
                    </a:cubicBezTo>
                    <a:cubicBezTo>
                      <a:pt x="648" y="59"/>
                      <a:pt x="648" y="59"/>
                      <a:pt x="648" y="59"/>
                    </a:cubicBezTo>
                    <a:cubicBezTo>
                      <a:pt x="647" y="58"/>
                      <a:pt x="647" y="58"/>
                      <a:pt x="647" y="58"/>
                    </a:cubicBezTo>
                    <a:cubicBezTo>
                      <a:pt x="651" y="55"/>
                      <a:pt x="651" y="55"/>
                      <a:pt x="651" y="55"/>
                    </a:cubicBezTo>
                    <a:cubicBezTo>
                      <a:pt x="649" y="54"/>
                      <a:pt x="649" y="54"/>
                      <a:pt x="649" y="54"/>
                    </a:cubicBezTo>
                    <a:cubicBezTo>
                      <a:pt x="647" y="56"/>
                      <a:pt x="647" y="56"/>
                      <a:pt x="647" y="56"/>
                    </a:cubicBezTo>
                    <a:cubicBezTo>
                      <a:pt x="647" y="56"/>
                      <a:pt x="647" y="56"/>
                      <a:pt x="647" y="56"/>
                    </a:cubicBezTo>
                    <a:cubicBezTo>
                      <a:pt x="645" y="56"/>
                      <a:pt x="645" y="56"/>
                      <a:pt x="645" y="56"/>
                    </a:cubicBezTo>
                    <a:cubicBezTo>
                      <a:pt x="639" y="62"/>
                      <a:pt x="639" y="62"/>
                      <a:pt x="639" y="62"/>
                    </a:cubicBezTo>
                    <a:cubicBezTo>
                      <a:pt x="637" y="62"/>
                      <a:pt x="637" y="62"/>
                      <a:pt x="637" y="62"/>
                    </a:cubicBezTo>
                    <a:cubicBezTo>
                      <a:pt x="636" y="64"/>
                      <a:pt x="636" y="64"/>
                      <a:pt x="636" y="64"/>
                    </a:cubicBezTo>
                    <a:cubicBezTo>
                      <a:pt x="634" y="67"/>
                      <a:pt x="634" y="67"/>
                      <a:pt x="634" y="67"/>
                    </a:cubicBezTo>
                    <a:cubicBezTo>
                      <a:pt x="633" y="67"/>
                      <a:pt x="633" y="67"/>
                      <a:pt x="633" y="67"/>
                    </a:cubicBezTo>
                    <a:cubicBezTo>
                      <a:pt x="631" y="70"/>
                      <a:pt x="631" y="70"/>
                      <a:pt x="631" y="70"/>
                    </a:cubicBezTo>
                    <a:cubicBezTo>
                      <a:pt x="629" y="69"/>
                      <a:pt x="629" y="69"/>
                      <a:pt x="629" y="69"/>
                    </a:cubicBezTo>
                    <a:cubicBezTo>
                      <a:pt x="629" y="69"/>
                      <a:pt x="629" y="69"/>
                      <a:pt x="629" y="69"/>
                    </a:cubicBezTo>
                    <a:cubicBezTo>
                      <a:pt x="630" y="71"/>
                      <a:pt x="630" y="71"/>
                      <a:pt x="630" y="71"/>
                    </a:cubicBezTo>
                    <a:cubicBezTo>
                      <a:pt x="628" y="71"/>
                      <a:pt x="628" y="71"/>
                      <a:pt x="628" y="71"/>
                    </a:cubicBezTo>
                    <a:cubicBezTo>
                      <a:pt x="628" y="72"/>
                      <a:pt x="628" y="72"/>
                      <a:pt x="628" y="72"/>
                    </a:cubicBezTo>
                    <a:cubicBezTo>
                      <a:pt x="627" y="71"/>
                      <a:pt x="629" y="74"/>
                      <a:pt x="627" y="72"/>
                    </a:cubicBezTo>
                    <a:cubicBezTo>
                      <a:pt x="625" y="73"/>
                      <a:pt x="625" y="73"/>
                      <a:pt x="625" y="73"/>
                    </a:cubicBezTo>
                    <a:cubicBezTo>
                      <a:pt x="625" y="74"/>
                      <a:pt x="625" y="74"/>
                      <a:pt x="624" y="73"/>
                    </a:cubicBezTo>
                    <a:cubicBezTo>
                      <a:pt x="624" y="76"/>
                      <a:pt x="624" y="76"/>
                      <a:pt x="624" y="76"/>
                    </a:cubicBezTo>
                    <a:cubicBezTo>
                      <a:pt x="620" y="79"/>
                      <a:pt x="620" y="79"/>
                      <a:pt x="620" y="79"/>
                    </a:cubicBezTo>
                    <a:cubicBezTo>
                      <a:pt x="620" y="79"/>
                      <a:pt x="620" y="79"/>
                      <a:pt x="620" y="79"/>
                    </a:cubicBezTo>
                    <a:cubicBezTo>
                      <a:pt x="619" y="80"/>
                      <a:pt x="616" y="80"/>
                      <a:pt x="615" y="81"/>
                    </a:cubicBezTo>
                    <a:cubicBezTo>
                      <a:pt x="614" y="84"/>
                      <a:pt x="614" y="84"/>
                      <a:pt x="614" y="84"/>
                    </a:cubicBezTo>
                    <a:cubicBezTo>
                      <a:pt x="613" y="84"/>
                      <a:pt x="613" y="84"/>
                      <a:pt x="613" y="84"/>
                    </a:cubicBezTo>
                    <a:cubicBezTo>
                      <a:pt x="612" y="85"/>
                      <a:pt x="612" y="85"/>
                      <a:pt x="612" y="85"/>
                    </a:cubicBezTo>
                    <a:cubicBezTo>
                      <a:pt x="610" y="87"/>
                      <a:pt x="610" y="87"/>
                      <a:pt x="610" y="87"/>
                    </a:cubicBezTo>
                    <a:cubicBezTo>
                      <a:pt x="610" y="86"/>
                      <a:pt x="610" y="86"/>
                      <a:pt x="610" y="86"/>
                    </a:cubicBezTo>
                    <a:cubicBezTo>
                      <a:pt x="609" y="88"/>
                      <a:pt x="609" y="88"/>
                      <a:pt x="609" y="88"/>
                    </a:cubicBezTo>
                    <a:cubicBezTo>
                      <a:pt x="607" y="89"/>
                      <a:pt x="607" y="89"/>
                      <a:pt x="607" y="89"/>
                    </a:cubicBezTo>
                    <a:cubicBezTo>
                      <a:pt x="607" y="90"/>
                      <a:pt x="607" y="90"/>
                      <a:pt x="607" y="90"/>
                    </a:cubicBezTo>
                    <a:cubicBezTo>
                      <a:pt x="597" y="99"/>
                      <a:pt x="597" y="99"/>
                      <a:pt x="597" y="99"/>
                    </a:cubicBezTo>
                    <a:cubicBezTo>
                      <a:pt x="599" y="99"/>
                      <a:pt x="598" y="99"/>
                      <a:pt x="597" y="101"/>
                    </a:cubicBezTo>
                    <a:cubicBezTo>
                      <a:pt x="599" y="101"/>
                      <a:pt x="599" y="101"/>
                      <a:pt x="599" y="101"/>
                    </a:cubicBezTo>
                    <a:cubicBezTo>
                      <a:pt x="598" y="103"/>
                      <a:pt x="598" y="103"/>
                      <a:pt x="598" y="103"/>
                    </a:cubicBezTo>
                    <a:cubicBezTo>
                      <a:pt x="593" y="108"/>
                      <a:pt x="593" y="108"/>
                      <a:pt x="593" y="108"/>
                    </a:cubicBezTo>
                    <a:cubicBezTo>
                      <a:pt x="591" y="108"/>
                      <a:pt x="591" y="108"/>
                      <a:pt x="591" y="108"/>
                    </a:cubicBezTo>
                    <a:cubicBezTo>
                      <a:pt x="591" y="106"/>
                      <a:pt x="591" y="106"/>
                      <a:pt x="591" y="106"/>
                    </a:cubicBezTo>
                    <a:cubicBezTo>
                      <a:pt x="588" y="108"/>
                      <a:pt x="588" y="108"/>
                      <a:pt x="588" y="108"/>
                    </a:cubicBezTo>
                    <a:cubicBezTo>
                      <a:pt x="588" y="108"/>
                      <a:pt x="588" y="108"/>
                      <a:pt x="588" y="108"/>
                    </a:cubicBezTo>
                    <a:cubicBezTo>
                      <a:pt x="586" y="109"/>
                      <a:pt x="586" y="109"/>
                      <a:pt x="586" y="109"/>
                    </a:cubicBezTo>
                    <a:cubicBezTo>
                      <a:pt x="586" y="109"/>
                      <a:pt x="589" y="108"/>
                      <a:pt x="585" y="109"/>
                    </a:cubicBezTo>
                    <a:cubicBezTo>
                      <a:pt x="586" y="110"/>
                      <a:pt x="586" y="110"/>
                      <a:pt x="586" y="110"/>
                    </a:cubicBezTo>
                    <a:cubicBezTo>
                      <a:pt x="584" y="112"/>
                      <a:pt x="584" y="112"/>
                      <a:pt x="584" y="112"/>
                    </a:cubicBezTo>
                    <a:cubicBezTo>
                      <a:pt x="584" y="113"/>
                      <a:pt x="584" y="113"/>
                      <a:pt x="584" y="113"/>
                    </a:cubicBezTo>
                    <a:cubicBezTo>
                      <a:pt x="582" y="113"/>
                      <a:pt x="582" y="113"/>
                      <a:pt x="582" y="113"/>
                    </a:cubicBezTo>
                    <a:cubicBezTo>
                      <a:pt x="580" y="116"/>
                      <a:pt x="580" y="116"/>
                      <a:pt x="580" y="116"/>
                    </a:cubicBezTo>
                    <a:cubicBezTo>
                      <a:pt x="582" y="117"/>
                      <a:pt x="582" y="117"/>
                      <a:pt x="582" y="117"/>
                    </a:cubicBezTo>
                    <a:cubicBezTo>
                      <a:pt x="583" y="116"/>
                      <a:pt x="583" y="116"/>
                      <a:pt x="583" y="116"/>
                    </a:cubicBezTo>
                    <a:cubicBezTo>
                      <a:pt x="582" y="119"/>
                      <a:pt x="582" y="119"/>
                      <a:pt x="582" y="119"/>
                    </a:cubicBezTo>
                    <a:cubicBezTo>
                      <a:pt x="582" y="119"/>
                      <a:pt x="582" y="119"/>
                      <a:pt x="582" y="119"/>
                    </a:cubicBezTo>
                    <a:cubicBezTo>
                      <a:pt x="577" y="119"/>
                      <a:pt x="577" y="119"/>
                      <a:pt x="577" y="119"/>
                    </a:cubicBezTo>
                    <a:cubicBezTo>
                      <a:pt x="575" y="120"/>
                      <a:pt x="575" y="120"/>
                      <a:pt x="575" y="120"/>
                    </a:cubicBezTo>
                    <a:cubicBezTo>
                      <a:pt x="574" y="121"/>
                      <a:pt x="574" y="121"/>
                      <a:pt x="574" y="121"/>
                    </a:cubicBezTo>
                    <a:cubicBezTo>
                      <a:pt x="577" y="121"/>
                      <a:pt x="577" y="121"/>
                      <a:pt x="577" y="121"/>
                    </a:cubicBezTo>
                    <a:cubicBezTo>
                      <a:pt x="579" y="122"/>
                      <a:pt x="581" y="119"/>
                      <a:pt x="583" y="122"/>
                    </a:cubicBezTo>
                    <a:cubicBezTo>
                      <a:pt x="584" y="121"/>
                      <a:pt x="584" y="121"/>
                      <a:pt x="584" y="121"/>
                    </a:cubicBezTo>
                    <a:cubicBezTo>
                      <a:pt x="585" y="121"/>
                      <a:pt x="586" y="122"/>
                      <a:pt x="586" y="121"/>
                    </a:cubicBezTo>
                    <a:cubicBezTo>
                      <a:pt x="586" y="119"/>
                      <a:pt x="586" y="119"/>
                      <a:pt x="586" y="119"/>
                    </a:cubicBezTo>
                    <a:cubicBezTo>
                      <a:pt x="591" y="116"/>
                      <a:pt x="591" y="116"/>
                      <a:pt x="591" y="116"/>
                    </a:cubicBezTo>
                    <a:cubicBezTo>
                      <a:pt x="591" y="115"/>
                      <a:pt x="591" y="115"/>
                      <a:pt x="591" y="115"/>
                    </a:cubicBezTo>
                    <a:cubicBezTo>
                      <a:pt x="596" y="113"/>
                      <a:pt x="596" y="113"/>
                      <a:pt x="596" y="113"/>
                    </a:cubicBezTo>
                    <a:cubicBezTo>
                      <a:pt x="597" y="112"/>
                      <a:pt x="597" y="112"/>
                      <a:pt x="597" y="112"/>
                    </a:cubicBezTo>
                    <a:cubicBezTo>
                      <a:pt x="597" y="111"/>
                      <a:pt x="597" y="111"/>
                      <a:pt x="597" y="111"/>
                    </a:cubicBezTo>
                    <a:cubicBezTo>
                      <a:pt x="596" y="111"/>
                      <a:pt x="596" y="111"/>
                      <a:pt x="596" y="111"/>
                    </a:cubicBezTo>
                    <a:cubicBezTo>
                      <a:pt x="595" y="111"/>
                      <a:pt x="595" y="111"/>
                      <a:pt x="595" y="111"/>
                    </a:cubicBezTo>
                    <a:cubicBezTo>
                      <a:pt x="596" y="110"/>
                      <a:pt x="596" y="110"/>
                      <a:pt x="596" y="110"/>
                    </a:cubicBezTo>
                    <a:cubicBezTo>
                      <a:pt x="598" y="111"/>
                      <a:pt x="598" y="111"/>
                      <a:pt x="598" y="111"/>
                    </a:cubicBezTo>
                    <a:cubicBezTo>
                      <a:pt x="602" y="107"/>
                      <a:pt x="602" y="107"/>
                      <a:pt x="602" y="107"/>
                    </a:cubicBezTo>
                    <a:cubicBezTo>
                      <a:pt x="604" y="105"/>
                      <a:pt x="604" y="105"/>
                      <a:pt x="604" y="105"/>
                    </a:cubicBezTo>
                    <a:cubicBezTo>
                      <a:pt x="604" y="105"/>
                      <a:pt x="604" y="105"/>
                      <a:pt x="604" y="105"/>
                    </a:cubicBezTo>
                    <a:cubicBezTo>
                      <a:pt x="603" y="107"/>
                      <a:pt x="607" y="107"/>
                      <a:pt x="608" y="101"/>
                    </a:cubicBezTo>
                    <a:cubicBezTo>
                      <a:pt x="612" y="97"/>
                      <a:pt x="612" y="97"/>
                      <a:pt x="612" y="97"/>
                    </a:cubicBezTo>
                    <a:cubicBezTo>
                      <a:pt x="612" y="97"/>
                      <a:pt x="611" y="98"/>
                      <a:pt x="613" y="97"/>
                    </a:cubicBezTo>
                    <a:cubicBezTo>
                      <a:pt x="613" y="96"/>
                      <a:pt x="613" y="96"/>
                      <a:pt x="613" y="96"/>
                    </a:cubicBezTo>
                    <a:cubicBezTo>
                      <a:pt x="615" y="96"/>
                      <a:pt x="615" y="96"/>
                      <a:pt x="615" y="96"/>
                    </a:cubicBezTo>
                    <a:cubicBezTo>
                      <a:pt x="619" y="91"/>
                      <a:pt x="619" y="91"/>
                      <a:pt x="619" y="91"/>
                    </a:cubicBezTo>
                    <a:cubicBezTo>
                      <a:pt x="623" y="90"/>
                      <a:pt x="623" y="90"/>
                      <a:pt x="623" y="90"/>
                    </a:cubicBezTo>
                    <a:cubicBezTo>
                      <a:pt x="624" y="87"/>
                      <a:pt x="624" y="87"/>
                      <a:pt x="624" y="87"/>
                    </a:cubicBezTo>
                    <a:cubicBezTo>
                      <a:pt x="626" y="86"/>
                      <a:pt x="626" y="86"/>
                      <a:pt x="626" y="86"/>
                    </a:cubicBezTo>
                    <a:cubicBezTo>
                      <a:pt x="627" y="84"/>
                      <a:pt x="627" y="84"/>
                      <a:pt x="627" y="84"/>
                    </a:cubicBezTo>
                    <a:cubicBezTo>
                      <a:pt x="629" y="84"/>
                      <a:pt x="629" y="84"/>
                      <a:pt x="629" y="84"/>
                    </a:cubicBezTo>
                    <a:cubicBezTo>
                      <a:pt x="631" y="80"/>
                      <a:pt x="631" y="80"/>
                      <a:pt x="631" y="80"/>
                    </a:cubicBezTo>
                    <a:cubicBezTo>
                      <a:pt x="632" y="80"/>
                      <a:pt x="632" y="80"/>
                      <a:pt x="632" y="80"/>
                    </a:cubicBezTo>
                    <a:cubicBezTo>
                      <a:pt x="630" y="82"/>
                      <a:pt x="630" y="82"/>
                      <a:pt x="630" y="82"/>
                    </a:cubicBezTo>
                    <a:cubicBezTo>
                      <a:pt x="633" y="81"/>
                      <a:pt x="633" y="81"/>
                      <a:pt x="633" y="81"/>
                    </a:cubicBezTo>
                    <a:cubicBezTo>
                      <a:pt x="634" y="80"/>
                      <a:pt x="634" y="80"/>
                      <a:pt x="634" y="80"/>
                    </a:cubicBezTo>
                    <a:cubicBezTo>
                      <a:pt x="633" y="79"/>
                      <a:pt x="633" y="79"/>
                      <a:pt x="633" y="79"/>
                    </a:cubicBezTo>
                    <a:cubicBezTo>
                      <a:pt x="632" y="79"/>
                      <a:pt x="632" y="78"/>
                      <a:pt x="632" y="79"/>
                    </a:cubicBezTo>
                    <a:cubicBezTo>
                      <a:pt x="631" y="78"/>
                      <a:pt x="631" y="78"/>
                      <a:pt x="631" y="78"/>
                    </a:cubicBezTo>
                    <a:cubicBezTo>
                      <a:pt x="629" y="78"/>
                      <a:pt x="629" y="78"/>
                      <a:pt x="629" y="78"/>
                    </a:cubicBezTo>
                    <a:cubicBezTo>
                      <a:pt x="628" y="79"/>
                      <a:pt x="628" y="79"/>
                      <a:pt x="628" y="79"/>
                    </a:cubicBezTo>
                    <a:cubicBezTo>
                      <a:pt x="627" y="80"/>
                      <a:pt x="627" y="79"/>
                      <a:pt x="627" y="79"/>
                    </a:cubicBezTo>
                    <a:cubicBezTo>
                      <a:pt x="628" y="77"/>
                      <a:pt x="628" y="77"/>
                      <a:pt x="628" y="77"/>
                    </a:cubicBezTo>
                    <a:cubicBezTo>
                      <a:pt x="627" y="77"/>
                      <a:pt x="629" y="81"/>
                      <a:pt x="630" y="76"/>
                    </a:cubicBezTo>
                    <a:cubicBezTo>
                      <a:pt x="630" y="76"/>
                      <a:pt x="630" y="76"/>
                      <a:pt x="630" y="76"/>
                    </a:cubicBezTo>
                    <a:cubicBezTo>
                      <a:pt x="629" y="76"/>
                      <a:pt x="629" y="76"/>
                      <a:pt x="629" y="76"/>
                    </a:cubicBezTo>
                    <a:cubicBezTo>
                      <a:pt x="630" y="75"/>
                      <a:pt x="630" y="75"/>
                      <a:pt x="630" y="75"/>
                    </a:cubicBezTo>
                    <a:cubicBezTo>
                      <a:pt x="630" y="76"/>
                      <a:pt x="630" y="76"/>
                      <a:pt x="630" y="76"/>
                    </a:cubicBezTo>
                    <a:cubicBezTo>
                      <a:pt x="632" y="75"/>
                      <a:pt x="632" y="75"/>
                      <a:pt x="632" y="75"/>
                    </a:cubicBezTo>
                    <a:cubicBezTo>
                      <a:pt x="631" y="75"/>
                      <a:pt x="630" y="73"/>
                      <a:pt x="632" y="76"/>
                    </a:cubicBezTo>
                    <a:cubicBezTo>
                      <a:pt x="632" y="76"/>
                      <a:pt x="630" y="74"/>
                      <a:pt x="632" y="77"/>
                    </a:cubicBezTo>
                    <a:cubicBezTo>
                      <a:pt x="637" y="77"/>
                      <a:pt x="637" y="77"/>
                      <a:pt x="637" y="77"/>
                    </a:cubicBezTo>
                    <a:cubicBezTo>
                      <a:pt x="636" y="77"/>
                      <a:pt x="636" y="77"/>
                      <a:pt x="636" y="77"/>
                    </a:cubicBezTo>
                    <a:cubicBezTo>
                      <a:pt x="638" y="79"/>
                      <a:pt x="638" y="79"/>
                      <a:pt x="638" y="79"/>
                    </a:cubicBezTo>
                    <a:cubicBezTo>
                      <a:pt x="636" y="80"/>
                      <a:pt x="635" y="79"/>
                      <a:pt x="634" y="81"/>
                    </a:cubicBezTo>
                    <a:cubicBezTo>
                      <a:pt x="633" y="82"/>
                      <a:pt x="633" y="82"/>
                      <a:pt x="633" y="82"/>
                    </a:cubicBezTo>
                    <a:cubicBezTo>
                      <a:pt x="633" y="84"/>
                      <a:pt x="633" y="84"/>
                      <a:pt x="633" y="84"/>
                    </a:cubicBezTo>
                    <a:cubicBezTo>
                      <a:pt x="632" y="84"/>
                      <a:pt x="632" y="84"/>
                      <a:pt x="632" y="84"/>
                    </a:cubicBezTo>
                    <a:cubicBezTo>
                      <a:pt x="628" y="87"/>
                      <a:pt x="628" y="87"/>
                      <a:pt x="628" y="87"/>
                    </a:cubicBezTo>
                    <a:cubicBezTo>
                      <a:pt x="627" y="89"/>
                      <a:pt x="627" y="89"/>
                      <a:pt x="627" y="89"/>
                    </a:cubicBezTo>
                    <a:cubicBezTo>
                      <a:pt x="626" y="91"/>
                      <a:pt x="626" y="91"/>
                      <a:pt x="626" y="91"/>
                    </a:cubicBezTo>
                    <a:cubicBezTo>
                      <a:pt x="624" y="91"/>
                      <a:pt x="624" y="91"/>
                      <a:pt x="624" y="91"/>
                    </a:cubicBezTo>
                    <a:cubicBezTo>
                      <a:pt x="624" y="92"/>
                      <a:pt x="624" y="92"/>
                      <a:pt x="624" y="92"/>
                    </a:cubicBezTo>
                    <a:cubicBezTo>
                      <a:pt x="617" y="97"/>
                      <a:pt x="617" y="97"/>
                      <a:pt x="617" y="97"/>
                    </a:cubicBezTo>
                    <a:cubicBezTo>
                      <a:pt x="615" y="100"/>
                      <a:pt x="615" y="100"/>
                      <a:pt x="615" y="100"/>
                    </a:cubicBezTo>
                    <a:cubicBezTo>
                      <a:pt x="611" y="103"/>
                      <a:pt x="611" y="103"/>
                      <a:pt x="611" y="103"/>
                    </a:cubicBezTo>
                    <a:cubicBezTo>
                      <a:pt x="611" y="103"/>
                      <a:pt x="611" y="104"/>
                      <a:pt x="610" y="103"/>
                    </a:cubicBezTo>
                    <a:cubicBezTo>
                      <a:pt x="609" y="103"/>
                      <a:pt x="609" y="103"/>
                      <a:pt x="609" y="103"/>
                    </a:cubicBezTo>
                    <a:cubicBezTo>
                      <a:pt x="610" y="103"/>
                      <a:pt x="610" y="103"/>
                      <a:pt x="610" y="103"/>
                    </a:cubicBezTo>
                    <a:cubicBezTo>
                      <a:pt x="609" y="105"/>
                      <a:pt x="609" y="105"/>
                      <a:pt x="609" y="105"/>
                    </a:cubicBezTo>
                    <a:cubicBezTo>
                      <a:pt x="605" y="106"/>
                      <a:pt x="605" y="106"/>
                      <a:pt x="605" y="106"/>
                    </a:cubicBezTo>
                    <a:cubicBezTo>
                      <a:pt x="605" y="106"/>
                      <a:pt x="603" y="107"/>
                      <a:pt x="606" y="108"/>
                    </a:cubicBezTo>
                    <a:cubicBezTo>
                      <a:pt x="604" y="109"/>
                      <a:pt x="604" y="109"/>
                      <a:pt x="604" y="109"/>
                    </a:cubicBezTo>
                    <a:cubicBezTo>
                      <a:pt x="604" y="110"/>
                      <a:pt x="604" y="110"/>
                      <a:pt x="604" y="110"/>
                    </a:cubicBezTo>
                    <a:cubicBezTo>
                      <a:pt x="604" y="111"/>
                      <a:pt x="604" y="111"/>
                      <a:pt x="604" y="111"/>
                    </a:cubicBezTo>
                    <a:cubicBezTo>
                      <a:pt x="605" y="111"/>
                      <a:pt x="605" y="111"/>
                      <a:pt x="605" y="111"/>
                    </a:cubicBezTo>
                    <a:cubicBezTo>
                      <a:pt x="607" y="108"/>
                      <a:pt x="607" y="108"/>
                      <a:pt x="607" y="108"/>
                    </a:cubicBezTo>
                    <a:cubicBezTo>
                      <a:pt x="607" y="108"/>
                      <a:pt x="605" y="111"/>
                      <a:pt x="608" y="108"/>
                    </a:cubicBezTo>
                    <a:cubicBezTo>
                      <a:pt x="603" y="113"/>
                      <a:pt x="603" y="113"/>
                      <a:pt x="603" y="113"/>
                    </a:cubicBezTo>
                    <a:cubicBezTo>
                      <a:pt x="601" y="113"/>
                      <a:pt x="601" y="113"/>
                      <a:pt x="601" y="113"/>
                    </a:cubicBezTo>
                    <a:cubicBezTo>
                      <a:pt x="599" y="114"/>
                      <a:pt x="599" y="114"/>
                      <a:pt x="599" y="114"/>
                    </a:cubicBezTo>
                    <a:cubicBezTo>
                      <a:pt x="599" y="114"/>
                      <a:pt x="597" y="114"/>
                      <a:pt x="599" y="114"/>
                    </a:cubicBezTo>
                    <a:cubicBezTo>
                      <a:pt x="597" y="117"/>
                      <a:pt x="597" y="117"/>
                      <a:pt x="597" y="117"/>
                    </a:cubicBezTo>
                    <a:cubicBezTo>
                      <a:pt x="598" y="117"/>
                      <a:pt x="598" y="117"/>
                      <a:pt x="598" y="117"/>
                    </a:cubicBezTo>
                    <a:cubicBezTo>
                      <a:pt x="600" y="116"/>
                      <a:pt x="600" y="116"/>
                      <a:pt x="600" y="116"/>
                    </a:cubicBezTo>
                    <a:cubicBezTo>
                      <a:pt x="599" y="118"/>
                      <a:pt x="599" y="118"/>
                      <a:pt x="599" y="118"/>
                    </a:cubicBezTo>
                    <a:cubicBezTo>
                      <a:pt x="597" y="119"/>
                      <a:pt x="597" y="119"/>
                      <a:pt x="597" y="119"/>
                    </a:cubicBezTo>
                    <a:cubicBezTo>
                      <a:pt x="596" y="121"/>
                      <a:pt x="596" y="121"/>
                      <a:pt x="596" y="121"/>
                    </a:cubicBezTo>
                    <a:cubicBezTo>
                      <a:pt x="598" y="121"/>
                      <a:pt x="598" y="121"/>
                      <a:pt x="598" y="121"/>
                    </a:cubicBezTo>
                    <a:cubicBezTo>
                      <a:pt x="599" y="120"/>
                      <a:pt x="599" y="120"/>
                      <a:pt x="599" y="120"/>
                    </a:cubicBezTo>
                    <a:cubicBezTo>
                      <a:pt x="600" y="119"/>
                      <a:pt x="600" y="119"/>
                      <a:pt x="600" y="119"/>
                    </a:cubicBezTo>
                    <a:cubicBezTo>
                      <a:pt x="601" y="119"/>
                      <a:pt x="601" y="119"/>
                      <a:pt x="601" y="119"/>
                    </a:cubicBezTo>
                    <a:cubicBezTo>
                      <a:pt x="601" y="120"/>
                      <a:pt x="600" y="119"/>
                      <a:pt x="600" y="120"/>
                    </a:cubicBezTo>
                    <a:cubicBezTo>
                      <a:pt x="605" y="119"/>
                      <a:pt x="605" y="119"/>
                      <a:pt x="605" y="119"/>
                    </a:cubicBezTo>
                    <a:cubicBezTo>
                      <a:pt x="609" y="118"/>
                      <a:pt x="609" y="118"/>
                      <a:pt x="609" y="118"/>
                    </a:cubicBezTo>
                    <a:cubicBezTo>
                      <a:pt x="609" y="115"/>
                      <a:pt x="609" y="115"/>
                      <a:pt x="609" y="115"/>
                    </a:cubicBezTo>
                    <a:cubicBezTo>
                      <a:pt x="610" y="114"/>
                      <a:pt x="610" y="114"/>
                      <a:pt x="610" y="114"/>
                    </a:cubicBezTo>
                    <a:cubicBezTo>
                      <a:pt x="612" y="115"/>
                      <a:pt x="612" y="115"/>
                      <a:pt x="612" y="115"/>
                    </a:cubicBezTo>
                    <a:cubicBezTo>
                      <a:pt x="613" y="115"/>
                      <a:pt x="613" y="115"/>
                      <a:pt x="613" y="115"/>
                    </a:cubicBezTo>
                    <a:cubicBezTo>
                      <a:pt x="614" y="113"/>
                      <a:pt x="614" y="113"/>
                      <a:pt x="614" y="113"/>
                    </a:cubicBezTo>
                    <a:cubicBezTo>
                      <a:pt x="617" y="112"/>
                      <a:pt x="617" y="112"/>
                      <a:pt x="617" y="112"/>
                    </a:cubicBezTo>
                    <a:cubicBezTo>
                      <a:pt x="617" y="111"/>
                      <a:pt x="617" y="111"/>
                      <a:pt x="617" y="111"/>
                    </a:cubicBezTo>
                    <a:cubicBezTo>
                      <a:pt x="620" y="109"/>
                      <a:pt x="620" y="109"/>
                      <a:pt x="620" y="109"/>
                    </a:cubicBezTo>
                    <a:cubicBezTo>
                      <a:pt x="620" y="108"/>
                      <a:pt x="620" y="108"/>
                      <a:pt x="620" y="108"/>
                    </a:cubicBezTo>
                    <a:cubicBezTo>
                      <a:pt x="622" y="107"/>
                      <a:pt x="622" y="107"/>
                      <a:pt x="622" y="107"/>
                    </a:cubicBezTo>
                    <a:cubicBezTo>
                      <a:pt x="625" y="104"/>
                      <a:pt x="625" y="104"/>
                      <a:pt x="625" y="104"/>
                    </a:cubicBezTo>
                    <a:cubicBezTo>
                      <a:pt x="626" y="103"/>
                      <a:pt x="626" y="104"/>
                      <a:pt x="627" y="103"/>
                    </a:cubicBezTo>
                    <a:cubicBezTo>
                      <a:pt x="627" y="105"/>
                      <a:pt x="627" y="105"/>
                      <a:pt x="627" y="105"/>
                    </a:cubicBezTo>
                    <a:cubicBezTo>
                      <a:pt x="629" y="105"/>
                      <a:pt x="629" y="105"/>
                      <a:pt x="629" y="105"/>
                    </a:cubicBezTo>
                    <a:cubicBezTo>
                      <a:pt x="628" y="106"/>
                      <a:pt x="628" y="106"/>
                      <a:pt x="628" y="106"/>
                    </a:cubicBezTo>
                    <a:cubicBezTo>
                      <a:pt x="630" y="107"/>
                      <a:pt x="630" y="107"/>
                      <a:pt x="630" y="107"/>
                    </a:cubicBezTo>
                    <a:cubicBezTo>
                      <a:pt x="630" y="106"/>
                      <a:pt x="632" y="108"/>
                      <a:pt x="632" y="105"/>
                    </a:cubicBezTo>
                    <a:cubicBezTo>
                      <a:pt x="631" y="103"/>
                      <a:pt x="631" y="103"/>
                      <a:pt x="631" y="103"/>
                    </a:cubicBezTo>
                    <a:cubicBezTo>
                      <a:pt x="631" y="102"/>
                      <a:pt x="631" y="102"/>
                      <a:pt x="631" y="102"/>
                    </a:cubicBezTo>
                    <a:cubicBezTo>
                      <a:pt x="633" y="101"/>
                      <a:pt x="633" y="101"/>
                      <a:pt x="633" y="101"/>
                    </a:cubicBezTo>
                    <a:cubicBezTo>
                      <a:pt x="633" y="102"/>
                      <a:pt x="633" y="102"/>
                      <a:pt x="633" y="102"/>
                    </a:cubicBezTo>
                    <a:cubicBezTo>
                      <a:pt x="633" y="103"/>
                      <a:pt x="633" y="103"/>
                      <a:pt x="633" y="103"/>
                    </a:cubicBezTo>
                    <a:cubicBezTo>
                      <a:pt x="636" y="101"/>
                      <a:pt x="636" y="101"/>
                      <a:pt x="636" y="101"/>
                    </a:cubicBezTo>
                    <a:cubicBezTo>
                      <a:pt x="636" y="103"/>
                      <a:pt x="636" y="103"/>
                      <a:pt x="636" y="103"/>
                    </a:cubicBezTo>
                    <a:cubicBezTo>
                      <a:pt x="637" y="103"/>
                      <a:pt x="637" y="103"/>
                      <a:pt x="637" y="103"/>
                    </a:cubicBezTo>
                    <a:cubicBezTo>
                      <a:pt x="638" y="102"/>
                      <a:pt x="638" y="102"/>
                      <a:pt x="638" y="102"/>
                    </a:cubicBezTo>
                    <a:cubicBezTo>
                      <a:pt x="637" y="100"/>
                      <a:pt x="637" y="100"/>
                      <a:pt x="637" y="100"/>
                    </a:cubicBezTo>
                    <a:cubicBezTo>
                      <a:pt x="637" y="99"/>
                      <a:pt x="637" y="99"/>
                      <a:pt x="637" y="99"/>
                    </a:cubicBezTo>
                    <a:cubicBezTo>
                      <a:pt x="639" y="98"/>
                      <a:pt x="639" y="98"/>
                      <a:pt x="639" y="98"/>
                    </a:cubicBezTo>
                    <a:cubicBezTo>
                      <a:pt x="639" y="96"/>
                      <a:pt x="639" y="96"/>
                      <a:pt x="639" y="96"/>
                    </a:cubicBezTo>
                    <a:cubicBezTo>
                      <a:pt x="639" y="97"/>
                      <a:pt x="640" y="97"/>
                      <a:pt x="641" y="96"/>
                    </a:cubicBezTo>
                    <a:cubicBezTo>
                      <a:pt x="640" y="95"/>
                      <a:pt x="640" y="95"/>
                      <a:pt x="640" y="95"/>
                    </a:cubicBezTo>
                    <a:cubicBezTo>
                      <a:pt x="642" y="93"/>
                      <a:pt x="642" y="93"/>
                      <a:pt x="642" y="93"/>
                    </a:cubicBezTo>
                    <a:cubicBezTo>
                      <a:pt x="643" y="94"/>
                      <a:pt x="641" y="93"/>
                      <a:pt x="643" y="94"/>
                    </a:cubicBezTo>
                    <a:cubicBezTo>
                      <a:pt x="644" y="92"/>
                      <a:pt x="644" y="92"/>
                      <a:pt x="644" y="92"/>
                    </a:cubicBezTo>
                    <a:cubicBezTo>
                      <a:pt x="644" y="92"/>
                      <a:pt x="644" y="92"/>
                      <a:pt x="644" y="92"/>
                    </a:cubicBezTo>
                    <a:cubicBezTo>
                      <a:pt x="644" y="92"/>
                      <a:pt x="644" y="92"/>
                      <a:pt x="644" y="92"/>
                    </a:cubicBezTo>
                    <a:cubicBezTo>
                      <a:pt x="647" y="93"/>
                      <a:pt x="647" y="93"/>
                      <a:pt x="647" y="93"/>
                    </a:cubicBezTo>
                    <a:cubicBezTo>
                      <a:pt x="648" y="93"/>
                      <a:pt x="648" y="93"/>
                      <a:pt x="648" y="93"/>
                    </a:cubicBezTo>
                    <a:cubicBezTo>
                      <a:pt x="647" y="92"/>
                      <a:pt x="647" y="92"/>
                      <a:pt x="647" y="92"/>
                    </a:cubicBezTo>
                    <a:cubicBezTo>
                      <a:pt x="645" y="92"/>
                      <a:pt x="645" y="92"/>
                      <a:pt x="645" y="92"/>
                    </a:cubicBezTo>
                    <a:cubicBezTo>
                      <a:pt x="646" y="89"/>
                      <a:pt x="646" y="89"/>
                      <a:pt x="646" y="89"/>
                    </a:cubicBezTo>
                    <a:cubicBezTo>
                      <a:pt x="647" y="90"/>
                      <a:pt x="646" y="90"/>
                      <a:pt x="649" y="88"/>
                    </a:cubicBezTo>
                    <a:cubicBezTo>
                      <a:pt x="649" y="87"/>
                      <a:pt x="649" y="87"/>
                      <a:pt x="649" y="87"/>
                    </a:cubicBezTo>
                    <a:cubicBezTo>
                      <a:pt x="650" y="85"/>
                      <a:pt x="650" y="85"/>
                      <a:pt x="650" y="85"/>
                    </a:cubicBezTo>
                    <a:cubicBezTo>
                      <a:pt x="651" y="86"/>
                      <a:pt x="651" y="86"/>
                      <a:pt x="651" y="86"/>
                    </a:cubicBezTo>
                    <a:cubicBezTo>
                      <a:pt x="653" y="84"/>
                      <a:pt x="653" y="84"/>
                      <a:pt x="653" y="84"/>
                    </a:cubicBezTo>
                    <a:cubicBezTo>
                      <a:pt x="653" y="84"/>
                      <a:pt x="654" y="84"/>
                      <a:pt x="654" y="83"/>
                    </a:cubicBezTo>
                    <a:cubicBezTo>
                      <a:pt x="654" y="81"/>
                      <a:pt x="654" y="81"/>
                      <a:pt x="654" y="81"/>
                    </a:cubicBezTo>
                    <a:cubicBezTo>
                      <a:pt x="656" y="80"/>
                      <a:pt x="656" y="80"/>
                      <a:pt x="656" y="80"/>
                    </a:cubicBezTo>
                    <a:cubicBezTo>
                      <a:pt x="657" y="82"/>
                      <a:pt x="657" y="82"/>
                      <a:pt x="657" y="82"/>
                    </a:cubicBezTo>
                    <a:cubicBezTo>
                      <a:pt x="658" y="81"/>
                      <a:pt x="658" y="81"/>
                      <a:pt x="658" y="81"/>
                    </a:cubicBezTo>
                    <a:cubicBezTo>
                      <a:pt x="659" y="81"/>
                      <a:pt x="656" y="83"/>
                      <a:pt x="659" y="80"/>
                    </a:cubicBezTo>
                    <a:cubicBezTo>
                      <a:pt x="658" y="79"/>
                      <a:pt x="658" y="79"/>
                      <a:pt x="658" y="79"/>
                    </a:cubicBezTo>
                    <a:cubicBezTo>
                      <a:pt x="659" y="78"/>
                      <a:pt x="659" y="78"/>
                      <a:pt x="659" y="78"/>
                    </a:cubicBezTo>
                    <a:cubicBezTo>
                      <a:pt x="658" y="77"/>
                      <a:pt x="658" y="77"/>
                      <a:pt x="658" y="77"/>
                    </a:cubicBezTo>
                    <a:cubicBezTo>
                      <a:pt x="660" y="77"/>
                      <a:pt x="660" y="77"/>
                      <a:pt x="660" y="77"/>
                    </a:cubicBezTo>
                    <a:cubicBezTo>
                      <a:pt x="661" y="77"/>
                      <a:pt x="661" y="77"/>
                      <a:pt x="661" y="77"/>
                    </a:cubicBezTo>
                    <a:cubicBezTo>
                      <a:pt x="660" y="75"/>
                      <a:pt x="660" y="75"/>
                      <a:pt x="660" y="75"/>
                    </a:cubicBezTo>
                    <a:cubicBezTo>
                      <a:pt x="662" y="73"/>
                      <a:pt x="662" y="73"/>
                      <a:pt x="662" y="73"/>
                    </a:cubicBezTo>
                    <a:cubicBezTo>
                      <a:pt x="665" y="72"/>
                      <a:pt x="665" y="72"/>
                      <a:pt x="665" y="72"/>
                    </a:cubicBezTo>
                    <a:cubicBezTo>
                      <a:pt x="666" y="71"/>
                      <a:pt x="666" y="71"/>
                      <a:pt x="666" y="71"/>
                    </a:cubicBezTo>
                    <a:cubicBezTo>
                      <a:pt x="664" y="70"/>
                      <a:pt x="664" y="70"/>
                      <a:pt x="664" y="70"/>
                    </a:cubicBezTo>
                    <a:cubicBezTo>
                      <a:pt x="663" y="71"/>
                      <a:pt x="663" y="71"/>
                      <a:pt x="663" y="71"/>
                    </a:cubicBezTo>
                    <a:cubicBezTo>
                      <a:pt x="664" y="70"/>
                      <a:pt x="664" y="70"/>
                      <a:pt x="664" y="70"/>
                    </a:cubicBezTo>
                    <a:cubicBezTo>
                      <a:pt x="662" y="69"/>
                      <a:pt x="662" y="69"/>
                      <a:pt x="662" y="69"/>
                    </a:cubicBezTo>
                    <a:cubicBezTo>
                      <a:pt x="664" y="69"/>
                      <a:pt x="664" y="69"/>
                      <a:pt x="664" y="69"/>
                    </a:cubicBezTo>
                    <a:cubicBezTo>
                      <a:pt x="665" y="69"/>
                      <a:pt x="665" y="69"/>
                      <a:pt x="665" y="69"/>
                    </a:cubicBezTo>
                    <a:cubicBezTo>
                      <a:pt x="665" y="70"/>
                      <a:pt x="667" y="69"/>
                      <a:pt x="666" y="71"/>
                    </a:cubicBezTo>
                    <a:cubicBezTo>
                      <a:pt x="668" y="68"/>
                      <a:pt x="668" y="68"/>
                      <a:pt x="668" y="68"/>
                    </a:cubicBezTo>
                    <a:cubicBezTo>
                      <a:pt x="670" y="69"/>
                      <a:pt x="670" y="69"/>
                      <a:pt x="670" y="69"/>
                    </a:cubicBezTo>
                    <a:cubicBezTo>
                      <a:pt x="671" y="68"/>
                      <a:pt x="671" y="68"/>
                      <a:pt x="671" y="68"/>
                    </a:cubicBezTo>
                    <a:cubicBezTo>
                      <a:pt x="669" y="67"/>
                      <a:pt x="669" y="67"/>
                      <a:pt x="669" y="67"/>
                    </a:cubicBezTo>
                    <a:cubicBezTo>
                      <a:pt x="669" y="67"/>
                      <a:pt x="669" y="67"/>
                      <a:pt x="669" y="67"/>
                    </a:cubicBezTo>
                    <a:cubicBezTo>
                      <a:pt x="668" y="67"/>
                      <a:pt x="668" y="67"/>
                      <a:pt x="668" y="67"/>
                    </a:cubicBezTo>
                    <a:cubicBezTo>
                      <a:pt x="669" y="65"/>
                      <a:pt x="669" y="65"/>
                      <a:pt x="669" y="65"/>
                    </a:cubicBezTo>
                    <a:cubicBezTo>
                      <a:pt x="670" y="66"/>
                      <a:pt x="670" y="66"/>
                      <a:pt x="670" y="66"/>
                    </a:cubicBezTo>
                    <a:cubicBezTo>
                      <a:pt x="672" y="64"/>
                      <a:pt x="672" y="64"/>
                      <a:pt x="672" y="64"/>
                    </a:cubicBezTo>
                    <a:cubicBezTo>
                      <a:pt x="672" y="63"/>
                      <a:pt x="672" y="63"/>
                      <a:pt x="672" y="63"/>
                    </a:cubicBezTo>
                    <a:cubicBezTo>
                      <a:pt x="670" y="64"/>
                      <a:pt x="670" y="64"/>
                      <a:pt x="670" y="64"/>
                    </a:cubicBezTo>
                    <a:cubicBezTo>
                      <a:pt x="671" y="62"/>
                      <a:pt x="671" y="62"/>
                      <a:pt x="671" y="62"/>
                    </a:cubicBezTo>
                    <a:cubicBezTo>
                      <a:pt x="677" y="55"/>
                      <a:pt x="677" y="55"/>
                      <a:pt x="677" y="55"/>
                    </a:cubicBezTo>
                    <a:cubicBezTo>
                      <a:pt x="680" y="54"/>
                      <a:pt x="680" y="54"/>
                      <a:pt x="680" y="54"/>
                    </a:cubicBezTo>
                    <a:cubicBezTo>
                      <a:pt x="682" y="51"/>
                      <a:pt x="682" y="51"/>
                      <a:pt x="682" y="51"/>
                    </a:cubicBezTo>
                    <a:cubicBezTo>
                      <a:pt x="683" y="52"/>
                      <a:pt x="682" y="50"/>
                      <a:pt x="684" y="51"/>
                    </a:cubicBezTo>
                    <a:cubicBezTo>
                      <a:pt x="684" y="51"/>
                      <a:pt x="688" y="53"/>
                      <a:pt x="685" y="49"/>
                    </a:cubicBezTo>
                    <a:cubicBezTo>
                      <a:pt x="686" y="47"/>
                      <a:pt x="686" y="47"/>
                      <a:pt x="686" y="47"/>
                    </a:cubicBezTo>
                    <a:cubicBezTo>
                      <a:pt x="688" y="47"/>
                      <a:pt x="688" y="47"/>
                      <a:pt x="688" y="47"/>
                    </a:cubicBezTo>
                    <a:cubicBezTo>
                      <a:pt x="689" y="46"/>
                      <a:pt x="689" y="46"/>
                      <a:pt x="689" y="46"/>
                    </a:cubicBezTo>
                    <a:cubicBezTo>
                      <a:pt x="688" y="48"/>
                      <a:pt x="688" y="48"/>
                      <a:pt x="688" y="48"/>
                    </a:cubicBezTo>
                    <a:cubicBezTo>
                      <a:pt x="688" y="48"/>
                      <a:pt x="688" y="49"/>
                      <a:pt x="688" y="48"/>
                    </a:cubicBezTo>
                    <a:cubicBezTo>
                      <a:pt x="687" y="49"/>
                      <a:pt x="687" y="49"/>
                      <a:pt x="687" y="49"/>
                    </a:cubicBezTo>
                    <a:cubicBezTo>
                      <a:pt x="688" y="49"/>
                      <a:pt x="688" y="49"/>
                      <a:pt x="688" y="49"/>
                    </a:cubicBezTo>
                    <a:cubicBezTo>
                      <a:pt x="682" y="55"/>
                      <a:pt x="682" y="55"/>
                      <a:pt x="682" y="55"/>
                    </a:cubicBezTo>
                    <a:cubicBezTo>
                      <a:pt x="683" y="56"/>
                      <a:pt x="683" y="56"/>
                      <a:pt x="683" y="56"/>
                    </a:cubicBezTo>
                    <a:cubicBezTo>
                      <a:pt x="678" y="61"/>
                      <a:pt x="678" y="61"/>
                      <a:pt x="678" y="61"/>
                    </a:cubicBezTo>
                    <a:cubicBezTo>
                      <a:pt x="675" y="61"/>
                      <a:pt x="675" y="61"/>
                      <a:pt x="675" y="61"/>
                    </a:cubicBezTo>
                    <a:cubicBezTo>
                      <a:pt x="675" y="62"/>
                      <a:pt x="676" y="59"/>
                      <a:pt x="675" y="62"/>
                    </a:cubicBezTo>
                    <a:cubicBezTo>
                      <a:pt x="678" y="61"/>
                      <a:pt x="678" y="61"/>
                      <a:pt x="678" y="61"/>
                    </a:cubicBezTo>
                    <a:cubicBezTo>
                      <a:pt x="675" y="65"/>
                      <a:pt x="675" y="65"/>
                      <a:pt x="675" y="65"/>
                    </a:cubicBezTo>
                    <a:cubicBezTo>
                      <a:pt x="674" y="66"/>
                      <a:pt x="674" y="66"/>
                      <a:pt x="674" y="66"/>
                    </a:cubicBezTo>
                    <a:cubicBezTo>
                      <a:pt x="674" y="66"/>
                      <a:pt x="674" y="66"/>
                      <a:pt x="674" y="66"/>
                    </a:cubicBezTo>
                    <a:cubicBezTo>
                      <a:pt x="673" y="69"/>
                      <a:pt x="673" y="69"/>
                      <a:pt x="673" y="69"/>
                    </a:cubicBezTo>
                    <a:cubicBezTo>
                      <a:pt x="672" y="68"/>
                      <a:pt x="672" y="68"/>
                      <a:pt x="672" y="68"/>
                    </a:cubicBezTo>
                    <a:cubicBezTo>
                      <a:pt x="670" y="69"/>
                      <a:pt x="670" y="69"/>
                      <a:pt x="670" y="69"/>
                    </a:cubicBezTo>
                    <a:cubicBezTo>
                      <a:pt x="670" y="70"/>
                      <a:pt x="669" y="71"/>
                      <a:pt x="671" y="70"/>
                    </a:cubicBezTo>
                    <a:cubicBezTo>
                      <a:pt x="670" y="71"/>
                      <a:pt x="670" y="71"/>
                      <a:pt x="670" y="71"/>
                    </a:cubicBezTo>
                    <a:cubicBezTo>
                      <a:pt x="666" y="77"/>
                      <a:pt x="666" y="77"/>
                      <a:pt x="666" y="77"/>
                    </a:cubicBezTo>
                    <a:cubicBezTo>
                      <a:pt x="667" y="77"/>
                      <a:pt x="667" y="77"/>
                      <a:pt x="667" y="77"/>
                    </a:cubicBezTo>
                    <a:cubicBezTo>
                      <a:pt x="667" y="79"/>
                      <a:pt x="667" y="79"/>
                      <a:pt x="667" y="79"/>
                    </a:cubicBezTo>
                    <a:cubicBezTo>
                      <a:pt x="666" y="78"/>
                      <a:pt x="666" y="78"/>
                      <a:pt x="666" y="78"/>
                    </a:cubicBezTo>
                    <a:cubicBezTo>
                      <a:pt x="664" y="80"/>
                      <a:pt x="664" y="80"/>
                      <a:pt x="664" y="80"/>
                    </a:cubicBezTo>
                    <a:cubicBezTo>
                      <a:pt x="664" y="81"/>
                      <a:pt x="664" y="81"/>
                      <a:pt x="664" y="81"/>
                    </a:cubicBezTo>
                    <a:cubicBezTo>
                      <a:pt x="662" y="81"/>
                      <a:pt x="663" y="84"/>
                      <a:pt x="661" y="83"/>
                    </a:cubicBezTo>
                    <a:cubicBezTo>
                      <a:pt x="661" y="83"/>
                      <a:pt x="660" y="82"/>
                      <a:pt x="661" y="84"/>
                    </a:cubicBezTo>
                    <a:cubicBezTo>
                      <a:pt x="660" y="84"/>
                      <a:pt x="658" y="85"/>
                      <a:pt x="658" y="86"/>
                    </a:cubicBezTo>
                    <a:cubicBezTo>
                      <a:pt x="659" y="88"/>
                      <a:pt x="659" y="88"/>
                      <a:pt x="659" y="88"/>
                    </a:cubicBezTo>
                    <a:cubicBezTo>
                      <a:pt x="657" y="89"/>
                      <a:pt x="657" y="89"/>
                      <a:pt x="657" y="89"/>
                    </a:cubicBezTo>
                    <a:cubicBezTo>
                      <a:pt x="656" y="91"/>
                      <a:pt x="656" y="91"/>
                      <a:pt x="656" y="91"/>
                    </a:cubicBezTo>
                    <a:cubicBezTo>
                      <a:pt x="654" y="92"/>
                      <a:pt x="654" y="92"/>
                      <a:pt x="654" y="92"/>
                    </a:cubicBezTo>
                    <a:cubicBezTo>
                      <a:pt x="654" y="93"/>
                      <a:pt x="654" y="93"/>
                      <a:pt x="654" y="93"/>
                    </a:cubicBezTo>
                    <a:cubicBezTo>
                      <a:pt x="654" y="95"/>
                      <a:pt x="649" y="94"/>
                      <a:pt x="650" y="97"/>
                    </a:cubicBezTo>
                    <a:cubicBezTo>
                      <a:pt x="645" y="101"/>
                      <a:pt x="645" y="101"/>
                      <a:pt x="645" y="101"/>
                    </a:cubicBezTo>
                    <a:cubicBezTo>
                      <a:pt x="641" y="105"/>
                      <a:pt x="641" y="105"/>
                      <a:pt x="641" y="105"/>
                    </a:cubicBezTo>
                    <a:cubicBezTo>
                      <a:pt x="640" y="106"/>
                      <a:pt x="637" y="105"/>
                      <a:pt x="638" y="109"/>
                    </a:cubicBezTo>
                    <a:cubicBezTo>
                      <a:pt x="638" y="108"/>
                      <a:pt x="637" y="109"/>
                      <a:pt x="637" y="108"/>
                    </a:cubicBezTo>
                    <a:cubicBezTo>
                      <a:pt x="636" y="110"/>
                      <a:pt x="636" y="110"/>
                      <a:pt x="636" y="110"/>
                    </a:cubicBezTo>
                    <a:cubicBezTo>
                      <a:pt x="638" y="110"/>
                      <a:pt x="638" y="110"/>
                      <a:pt x="638" y="110"/>
                    </a:cubicBezTo>
                    <a:cubicBezTo>
                      <a:pt x="634" y="111"/>
                      <a:pt x="634" y="111"/>
                      <a:pt x="634" y="111"/>
                    </a:cubicBezTo>
                    <a:cubicBezTo>
                      <a:pt x="633" y="112"/>
                      <a:pt x="633" y="112"/>
                      <a:pt x="633" y="112"/>
                    </a:cubicBezTo>
                    <a:cubicBezTo>
                      <a:pt x="636" y="113"/>
                      <a:pt x="636" y="113"/>
                      <a:pt x="636" y="113"/>
                    </a:cubicBezTo>
                    <a:cubicBezTo>
                      <a:pt x="639" y="111"/>
                      <a:pt x="639" y="111"/>
                      <a:pt x="639" y="111"/>
                    </a:cubicBezTo>
                    <a:cubicBezTo>
                      <a:pt x="643" y="111"/>
                      <a:pt x="643" y="111"/>
                      <a:pt x="643" y="111"/>
                    </a:cubicBezTo>
                    <a:cubicBezTo>
                      <a:pt x="644" y="110"/>
                      <a:pt x="644" y="110"/>
                      <a:pt x="644" y="110"/>
                    </a:cubicBezTo>
                    <a:cubicBezTo>
                      <a:pt x="643" y="109"/>
                      <a:pt x="643" y="109"/>
                      <a:pt x="643" y="109"/>
                    </a:cubicBezTo>
                    <a:cubicBezTo>
                      <a:pt x="647" y="109"/>
                      <a:pt x="647" y="109"/>
                      <a:pt x="647" y="109"/>
                    </a:cubicBezTo>
                    <a:cubicBezTo>
                      <a:pt x="647" y="109"/>
                      <a:pt x="647" y="109"/>
                      <a:pt x="647" y="109"/>
                    </a:cubicBezTo>
                    <a:cubicBezTo>
                      <a:pt x="645" y="110"/>
                      <a:pt x="645" y="110"/>
                      <a:pt x="645" y="110"/>
                    </a:cubicBezTo>
                    <a:cubicBezTo>
                      <a:pt x="646" y="110"/>
                      <a:pt x="646" y="110"/>
                      <a:pt x="646" y="110"/>
                    </a:cubicBezTo>
                    <a:cubicBezTo>
                      <a:pt x="654" y="108"/>
                      <a:pt x="654" y="108"/>
                      <a:pt x="654" y="108"/>
                    </a:cubicBezTo>
                    <a:cubicBezTo>
                      <a:pt x="654" y="107"/>
                      <a:pt x="654" y="107"/>
                      <a:pt x="654" y="107"/>
                    </a:cubicBezTo>
                    <a:cubicBezTo>
                      <a:pt x="656" y="108"/>
                      <a:pt x="656" y="108"/>
                      <a:pt x="656" y="108"/>
                    </a:cubicBezTo>
                    <a:cubicBezTo>
                      <a:pt x="660" y="107"/>
                      <a:pt x="660" y="107"/>
                      <a:pt x="660" y="107"/>
                    </a:cubicBezTo>
                    <a:cubicBezTo>
                      <a:pt x="660" y="106"/>
                      <a:pt x="660" y="106"/>
                      <a:pt x="660" y="106"/>
                    </a:cubicBezTo>
                    <a:cubicBezTo>
                      <a:pt x="661" y="107"/>
                      <a:pt x="661" y="107"/>
                      <a:pt x="661" y="107"/>
                    </a:cubicBezTo>
                    <a:cubicBezTo>
                      <a:pt x="662" y="106"/>
                      <a:pt x="662" y="106"/>
                      <a:pt x="662" y="106"/>
                    </a:cubicBezTo>
                    <a:cubicBezTo>
                      <a:pt x="663" y="107"/>
                      <a:pt x="663" y="107"/>
                      <a:pt x="663" y="107"/>
                    </a:cubicBezTo>
                    <a:cubicBezTo>
                      <a:pt x="665" y="105"/>
                      <a:pt x="665" y="105"/>
                      <a:pt x="665" y="105"/>
                    </a:cubicBezTo>
                    <a:cubicBezTo>
                      <a:pt x="666" y="106"/>
                      <a:pt x="666" y="106"/>
                      <a:pt x="666" y="106"/>
                    </a:cubicBezTo>
                    <a:cubicBezTo>
                      <a:pt x="666" y="104"/>
                      <a:pt x="666" y="104"/>
                      <a:pt x="666" y="104"/>
                    </a:cubicBezTo>
                    <a:cubicBezTo>
                      <a:pt x="668" y="105"/>
                      <a:pt x="668" y="105"/>
                      <a:pt x="668" y="105"/>
                    </a:cubicBezTo>
                    <a:cubicBezTo>
                      <a:pt x="669" y="105"/>
                      <a:pt x="664" y="107"/>
                      <a:pt x="670" y="104"/>
                    </a:cubicBezTo>
                    <a:cubicBezTo>
                      <a:pt x="671" y="105"/>
                      <a:pt x="671" y="105"/>
                      <a:pt x="671" y="105"/>
                    </a:cubicBezTo>
                    <a:cubicBezTo>
                      <a:pt x="673" y="102"/>
                      <a:pt x="673" y="102"/>
                      <a:pt x="673" y="102"/>
                    </a:cubicBezTo>
                    <a:cubicBezTo>
                      <a:pt x="674" y="102"/>
                      <a:pt x="674" y="102"/>
                      <a:pt x="674" y="102"/>
                    </a:cubicBezTo>
                    <a:cubicBezTo>
                      <a:pt x="674" y="101"/>
                      <a:pt x="672" y="104"/>
                      <a:pt x="674" y="101"/>
                    </a:cubicBezTo>
                    <a:cubicBezTo>
                      <a:pt x="675" y="102"/>
                      <a:pt x="671" y="100"/>
                      <a:pt x="676" y="101"/>
                    </a:cubicBezTo>
                    <a:cubicBezTo>
                      <a:pt x="676" y="99"/>
                      <a:pt x="676" y="99"/>
                      <a:pt x="676" y="99"/>
                    </a:cubicBezTo>
                    <a:cubicBezTo>
                      <a:pt x="679" y="98"/>
                      <a:pt x="679" y="98"/>
                      <a:pt x="679" y="98"/>
                    </a:cubicBezTo>
                    <a:cubicBezTo>
                      <a:pt x="680" y="96"/>
                      <a:pt x="680" y="96"/>
                      <a:pt x="680" y="96"/>
                    </a:cubicBezTo>
                    <a:cubicBezTo>
                      <a:pt x="680" y="95"/>
                      <a:pt x="680" y="95"/>
                      <a:pt x="680" y="95"/>
                    </a:cubicBezTo>
                    <a:cubicBezTo>
                      <a:pt x="680" y="95"/>
                      <a:pt x="680" y="95"/>
                      <a:pt x="680" y="95"/>
                    </a:cubicBezTo>
                    <a:cubicBezTo>
                      <a:pt x="680" y="94"/>
                      <a:pt x="680" y="94"/>
                      <a:pt x="680" y="94"/>
                    </a:cubicBezTo>
                    <a:cubicBezTo>
                      <a:pt x="683" y="92"/>
                      <a:pt x="683" y="92"/>
                      <a:pt x="683" y="92"/>
                    </a:cubicBezTo>
                    <a:cubicBezTo>
                      <a:pt x="683" y="91"/>
                      <a:pt x="677" y="96"/>
                      <a:pt x="684" y="90"/>
                    </a:cubicBezTo>
                    <a:cubicBezTo>
                      <a:pt x="685" y="90"/>
                      <a:pt x="681" y="92"/>
                      <a:pt x="685" y="89"/>
                    </a:cubicBezTo>
                    <a:cubicBezTo>
                      <a:pt x="685" y="89"/>
                      <a:pt x="685" y="89"/>
                      <a:pt x="685" y="89"/>
                    </a:cubicBezTo>
                    <a:cubicBezTo>
                      <a:pt x="685" y="90"/>
                      <a:pt x="685" y="90"/>
                      <a:pt x="685" y="90"/>
                    </a:cubicBezTo>
                    <a:cubicBezTo>
                      <a:pt x="687" y="92"/>
                      <a:pt x="687" y="92"/>
                      <a:pt x="687" y="92"/>
                    </a:cubicBezTo>
                    <a:cubicBezTo>
                      <a:pt x="688" y="91"/>
                      <a:pt x="688" y="91"/>
                      <a:pt x="688" y="91"/>
                    </a:cubicBezTo>
                    <a:cubicBezTo>
                      <a:pt x="687" y="89"/>
                      <a:pt x="687" y="89"/>
                      <a:pt x="687" y="89"/>
                    </a:cubicBezTo>
                    <a:cubicBezTo>
                      <a:pt x="689" y="88"/>
                      <a:pt x="689" y="88"/>
                      <a:pt x="689" y="88"/>
                    </a:cubicBezTo>
                    <a:cubicBezTo>
                      <a:pt x="689" y="89"/>
                      <a:pt x="686" y="91"/>
                      <a:pt x="689" y="87"/>
                    </a:cubicBezTo>
                    <a:cubicBezTo>
                      <a:pt x="690" y="87"/>
                      <a:pt x="690" y="87"/>
                      <a:pt x="690" y="87"/>
                    </a:cubicBezTo>
                    <a:cubicBezTo>
                      <a:pt x="692" y="86"/>
                      <a:pt x="681" y="91"/>
                      <a:pt x="694" y="84"/>
                    </a:cubicBezTo>
                    <a:cubicBezTo>
                      <a:pt x="699" y="79"/>
                      <a:pt x="699" y="79"/>
                      <a:pt x="699" y="79"/>
                    </a:cubicBezTo>
                    <a:cubicBezTo>
                      <a:pt x="701" y="77"/>
                      <a:pt x="701" y="77"/>
                      <a:pt x="701" y="77"/>
                    </a:cubicBezTo>
                    <a:cubicBezTo>
                      <a:pt x="701" y="76"/>
                      <a:pt x="695" y="82"/>
                      <a:pt x="702" y="75"/>
                    </a:cubicBezTo>
                    <a:cubicBezTo>
                      <a:pt x="699" y="80"/>
                      <a:pt x="699" y="80"/>
                      <a:pt x="699" y="80"/>
                    </a:cubicBezTo>
                    <a:cubicBezTo>
                      <a:pt x="698" y="81"/>
                      <a:pt x="698" y="81"/>
                      <a:pt x="698" y="81"/>
                    </a:cubicBezTo>
                    <a:cubicBezTo>
                      <a:pt x="698" y="83"/>
                      <a:pt x="698" y="83"/>
                      <a:pt x="698" y="83"/>
                    </a:cubicBezTo>
                    <a:cubicBezTo>
                      <a:pt x="692" y="88"/>
                      <a:pt x="692" y="88"/>
                      <a:pt x="692" y="88"/>
                    </a:cubicBezTo>
                    <a:cubicBezTo>
                      <a:pt x="691" y="91"/>
                      <a:pt x="688" y="90"/>
                      <a:pt x="688" y="93"/>
                    </a:cubicBezTo>
                    <a:cubicBezTo>
                      <a:pt x="691" y="94"/>
                      <a:pt x="691" y="94"/>
                      <a:pt x="691" y="94"/>
                    </a:cubicBezTo>
                    <a:cubicBezTo>
                      <a:pt x="690" y="95"/>
                      <a:pt x="687" y="95"/>
                      <a:pt x="688" y="97"/>
                    </a:cubicBezTo>
                    <a:cubicBezTo>
                      <a:pt x="689" y="97"/>
                      <a:pt x="689" y="97"/>
                      <a:pt x="689" y="97"/>
                    </a:cubicBezTo>
                    <a:cubicBezTo>
                      <a:pt x="690" y="96"/>
                      <a:pt x="690" y="96"/>
                      <a:pt x="690" y="96"/>
                    </a:cubicBezTo>
                    <a:cubicBezTo>
                      <a:pt x="690" y="98"/>
                      <a:pt x="690" y="98"/>
                      <a:pt x="690" y="98"/>
                    </a:cubicBezTo>
                    <a:cubicBezTo>
                      <a:pt x="688" y="100"/>
                      <a:pt x="688" y="100"/>
                      <a:pt x="688" y="100"/>
                    </a:cubicBezTo>
                    <a:cubicBezTo>
                      <a:pt x="688" y="100"/>
                      <a:pt x="688" y="100"/>
                      <a:pt x="688" y="100"/>
                    </a:cubicBezTo>
                    <a:cubicBezTo>
                      <a:pt x="691" y="99"/>
                      <a:pt x="691" y="99"/>
                      <a:pt x="691" y="99"/>
                    </a:cubicBezTo>
                    <a:cubicBezTo>
                      <a:pt x="693" y="96"/>
                      <a:pt x="693" y="96"/>
                      <a:pt x="693" y="96"/>
                    </a:cubicBezTo>
                    <a:cubicBezTo>
                      <a:pt x="693" y="97"/>
                      <a:pt x="693" y="97"/>
                      <a:pt x="693" y="97"/>
                    </a:cubicBezTo>
                    <a:cubicBezTo>
                      <a:pt x="695" y="97"/>
                      <a:pt x="695" y="97"/>
                      <a:pt x="695" y="97"/>
                    </a:cubicBezTo>
                    <a:cubicBezTo>
                      <a:pt x="694" y="98"/>
                      <a:pt x="694" y="98"/>
                      <a:pt x="694" y="98"/>
                    </a:cubicBezTo>
                    <a:cubicBezTo>
                      <a:pt x="693" y="97"/>
                      <a:pt x="694" y="100"/>
                      <a:pt x="693" y="98"/>
                    </a:cubicBezTo>
                    <a:cubicBezTo>
                      <a:pt x="691" y="100"/>
                      <a:pt x="691" y="100"/>
                      <a:pt x="691" y="100"/>
                    </a:cubicBezTo>
                    <a:cubicBezTo>
                      <a:pt x="693" y="100"/>
                      <a:pt x="693" y="100"/>
                      <a:pt x="693" y="100"/>
                    </a:cubicBezTo>
                    <a:cubicBezTo>
                      <a:pt x="695" y="99"/>
                      <a:pt x="695" y="99"/>
                      <a:pt x="695" y="99"/>
                    </a:cubicBezTo>
                    <a:cubicBezTo>
                      <a:pt x="698" y="98"/>
                      <a:pt x="698" y="98"/>
                      <a:pt x="698" y="98"/>
                    </a:cubicBezTo>
                    <a:cubicBezTo>
                      <a:pt x="695" y="101"/>
                      <a:pt x="696" y="101"/>
                      <a:pt x="690" y="102"/>
                    </a:cubicBezTo>
                    <a:cubicBezTo>
                      <a:pt x="699" y="101"/>
                      <a:pt x="699" y="101"/>
                      <a:pt x="699" y="101"/>
                    </a:cubicBezTo>
                    <a:cubicBezTo>
                      <a:pt x="701" y="100"/>
                      <a:pt x="701" y="100"/>
                      <a:pt x="701" y="100"/>
                    </a:cubicBezTo>
                    <a:cubicBezTo>
                      <a:pt x="702" y="102"/>
                      <a:pt x="696" y="100"/>
                      <a:pt x="704" y="99"/>
                    </a:cubicBezTo>
                    <a:cubicBezTo>
                      <a:pt x="705" y="99"/>
                      <a:pt x="705" y="99"/>
                      <a:pt x="704" y="99"/>
                    </a:cubicBezTo>
                    <a:cubicBezTo>
                      <a:pt x="707" y="100"/>
                      <a:pt x="707" y="100"/>
                      <a:pt x="707" y="100"/>
                    </a:cubicBezTo>
                    <a:cubicBezTo>
                      <a:pt x="708" y="99"/>
                      <a:pt x="708" y="99"/>
                      <a:pt x="708" y="99"/>
                    </a:cubicBezTo>
                    <a:cubicBezTo>
                      <a:pt x="709" y="99"/>
                      <a:pt x="709" y="99"/>
                      <a:pt x="709" y="99"/>
                    </a:cubicBezTo>
                    <a:cubicBezTo>
                      <a:pt x="711" y="98"/>
                      <a:pt x="711" y="98"/>
                      <a:pt x="711" y="98"/>
                    </a:cubicBezTo>
                    <a:cubicBezTo>
                      <a:pt x="712" y="99"/>
                      <a:pt x="712" y="99"/>
                      <a:pt x="712" y="99"/>
                    </a:cubicBezTo>
                    <a:cubicBezTo>
                      <a:pt x="714" y="97"/>
                      <a:pt x="714" y="97"/>
                      <a:pt x="714" y="97"/>
                    </a:cubicBezTo>
                    <a:cubicBezTo>
                      <a:pt x="717" y="97"/>
                      <a:pt x="717" y="97"/>
                      <a:pt x="717" y="97"/>
                    </a:cubicBezTo>
                    <a:cubicBezTo>
                      <a:pt x="716" y="97"/>
                      <a:pt x="716" y="97"/>
                      <a:pt x="716" y="97"/>
                    </a:cubicBezTo>
                    <a:cubicBezTo>
                      <a:pt x="716" y="99"/>
                      <a:pt x="716" y="99"/>
                      <a:pt x="716" y="99"/>
                    </a:cubicBezTo>
                    <a:cubicBezTo>
                      <a:pt x="718" y="100"/>
                      <a:pt x="718" y="100"/>
                      <a:pt x="718" y="100"/>
                    </a:cubicBezTo>
                    <a:cubicBezTo>
                      <a:pt x="718" y="100"/>
                      <a:pt x="718" y="100"/>
                      <a:pt x="718" y="100"/>
                    </a:cubicBezTo>
                    <a:cubicBezTo>
                      <a:pt x="713" y="100"/>
                      <a:pt x="713" y="100"/>
                      <a:pt x="713" y="100"/>
                    </a:cubicBezTo>
                    <a:cubicBezTo>
                      <a:pt x="711" y="100"/>
                      <a:pt x="712" y="101"/>
                      <a:pt x="712" y="102"/>
                    </a:cubicBezTo>
                    <a:cubicBezTo>
                      <a:pt x="710" y="101"/>
                      <a:pt x="710" y="101"/>
                      <a:pt x="710" y="101"/>
                    </a:cubicBezTo>
                    <a:cubicBezTo>
                      <a:pt x="710" y="101"/>
                      <a:pt x="710" y="101"/>
                      <a:pt x="710" y="101"/>
                    </a:cubicBezTo>
                    <a:cubicBezTo>
                      <a:pt x="705" y="102"/>
                      <a:pt x="705" y="102"/>
                      <a:pt x="705" y="102"/>
                    </a:cubicBezTo>
                    <a:cubicBezTo>
                      <a:pt x="706" y="102"/>
                      <a:pt x="704" y="103"/>
                      <a:pt x="706" y="103"/>
                    </a:cubicBezTo>
                    <a:cubicBezTo>
                      <a:pt x="705" y="103"/>
                      <a:pt x="705" y="105"/>
                      <a:pt x="705" y="103"/>
                    </a:cubicBezTo>
                    <a:cubicBezTo>
                      <a:pt x="703" y="103"/>
                      <a:pt x="703" y="102"/>
                      <a:pt x="703" y="104"/>
                    </a:cubicBezTo>
                    <a:cubicBezTo>
                      <a:pt x="703" y="104"/>
                      <a:pt x="703" y="104"/>
                      <a:pt x="703" y="104"/>
                    </a:cubicBezTo>
                    <a:cubicBezTo>
                      <a:pt x="701" y="103"/>
                      <a:pt x="701" y="103"/>
                      <a:pt x="701" y="103"/>
                    </a:cubicBezTo>
                    <a:cubicBezTo>
                      <a:pt x="701" y="104"/>
                      <a:pt x="701" y="104"/>
                      <a:pt x="701" y="104"/>
                    </a:cubicBezTo>
                    <a:cubicBezTo>
                      <a:pt x="700" y="104"/>
                      <a:pt x="700" y="104"/>
                      <a:pt x="700" y="104"/>
                    </a:cubicBezTo>
                    <a:cubicBezTo>
                      <a:pt x="699" y="105"/>
                      <a:pt x="697" y="104"/>
                      <a:pt x="698" y="107"/>
                    </a:cubicBezTo>
                    <a:cubicBezTo>
                      <a:pt x="697" y="106"/>
                      <a:pt x="697" y="106"/>
                      <a:pt x="697" y="106"/>
                    </a:cubicBezTo>
                    <a:cubicBezTo>
                      <a:pt x="697" y="105"/>
                      <a:pt x="697" y="105"/>
                      <a:pt x="697" y="105"/>
                    </a:cubicBezTo>
                    <a:cubicBezTo>
                      <a:pt x="696" y="104"/>
                      <a:pt x="697" y="103"/>
                      <a:pt x="694" y="105"/>
                    </a:cubicBezTo>
                    <a:cubicBezTo>
                      <a:pt x="693" y="106"/>
                      <a:pt x="693" y="106"/>
                      <a:pt x="693" y="106"/>
                    </a:cubicBezTo>
                    <a:cubicBezTo>
                      <a:pt x="692" y="105"/>
                      <a:pt x="692" y="105"/>
                      <a:pt x="692" y="105"/>
                    </a:cubicBezTo>
                    <a:cubicBezTo>
                      <a:pt x="692" y="105"/>
                      <a:pt x="690" y="106"/>
                      <a:pt x="693" y="104"/>
                    </a:cubicBezTo>
                    <a:cubicBezTo>
                      <a:pt x="690" y="104"/>
                      <a:pt x="690" y="104"/>
                      <a:pt x="690" y="104"/>
                    </a:cubicBezTo>
                    <a:cubicBezTo>
                      <a:pt x="691" y="106"/>
                      <a:pt x="691" y="106"/>
                      <a:pt x="691" y="106"/>
                    </a:cubicBezTo>
                    <a:cubicBezTo>
                      <a:pt x="689" y="107"/>
                      <a:pt x="689" y="107"/>
                      <a:pt x="689" y="107"/>
                    </a:cubicBezTo>
                    <a:cubicBezTo>
                      <a:pt x="689" y="107"/>
                      <a:pt x="689" y="107"/>
                      <a:pt x="689" y="107"/>
                    </a:cubicBezTo>
                    <a:cubicBezTo>
                      <a:pt x="685" y="107"/>
                      <a:pt x="685" y="107"/>
                      <a:pt x="685" y="107"/>
                    </a:cubicBezTo>
                    <a:cubicBezTo>
                      <a:pt x="685" y="109"/>
                      <a:pt x="684" y="109"/>
                      <a:pt x="682" y="109"/>
                    </a:cubicBezTo>
                    <a:cubicBezTo>
                      <a:pt x="679" y="109"/>
                      <a:pt x="679" y="109"/>
                      <a:pt x="679" y="109"/>
                    </a:cubicBezTo>
                    <a:cubicBezTo>
                      <a:pt x="677" y="110"/>
                      <a:pt x="677" y="113"/>
                      <a:pt x="674" y="113"/>
                    </a:cubicBezTo>
                    <a:cubicBezTo>
                      <a:pt x="675" y="115"/>
                      <a:pt x="675" y="115"/>
                      <a:pt x="675" y="115"/>
                    </a:cubicBezTo>
                    <a:cubicBezTo>
                      <a:pt x="669" y="119"/>
                      <a:pt x="669" y="119"/>
                      <a:pt x="669" y="119"/>
                    </a:cubicBezTo>
                    <a:cubicBezTo>
                      <a:pt x="668" y="120"/>
                      <a:pt x="665" y="123"/>
                      <a:pt x="667" y="122"/>
                    </a:cubicBezTo>
                    <a:cubicBezTo>
                      <a:pt x="667" y="122"/>
                      <a:pt x="666" y="123"/>
                      <a:pt x="668" y="122"/>
                    </a:cubicBezTo>
                    <a:cubicBezTo>
                      <a:pt x="669" y="121"/>
                      <a:pt x="669" y="121"/>
                      <a:pt x="669" y="121"/>
                    </a:cubicBezTo>
                    <a:cubicBezTo>
                      <a:pt x="671" y="124"/>
                      <a:pt x="671" y="124"/>
                      <a:pt x="671" y="124"/>
                    </a:cubicBezTo>
                    <a:cubicBezTo>
                      <a:pt x="672" y="124"/>
                      <a:pt x="672" y="124"/>
                      <a:pt x="672" y="124"/>
                    </a:cubicBezTo>
                    <a:cubicBezTo>
                      <a:pt x="673" y="124"/>
                      <a:pt x="673" y="124"/>
                      <a:pt x="673" y="124"/>
                    </a:cubicBezTo>
                    <a:cubicBezTo>
                      <a:pt x="671" y="123"/>
                      <a:pt x="671" y="123"/>
                      <a:pt x="671" y="123"/>
                    </a:cubicBezTo>
                    <a:cubicBezTo>
                      <a:pt x="675" y="122"/>
                      <a:pt x="675" y="122"/>
                      <a:pt x="675" y="122"/>
                    </a:cubicBezTo>
                    <a:cubicBezTo>
                      <a:pt x="676" y="122"/>
                      <a:pt x="676" y="122"/>
                      <a:pt x="676" y="122"/>
                    </a:cubicBezTo>
                    <a:cubicBezTo>
                      <a:pt x="677" y="121"/>
                      <a:pt x="677" y="121"/>
                      <a:pt x="677" y="121"/>
                    </a:cubicBezTo>
                    <a:cubicBezTo>
                      <a:pt x="677" y="121"/>
                      <a:pt x="676" y="124"/>
                      <a:pt x="676" y="120"/>
                    </a:cubicBezTo>
                    <a:cubicBezTo>
                      <a:pt x="678" y="121"/>
                      <a:pt x="678" y="121"/>
                      <a:pt x="678" y="121"/>
                    </a:cubicBezTo>
                    <a:cubicBezTo>
                      <a:pt x="681" y="121"/>
                      <a:pt x="681" y="121"/>
                      <a:pt x="681" y="121"/>
                    </a:cubicBezTo>
                    <a:cubicBezTo>
                      <a:pt x="682" y="120"/>
                      <a:pt x="682" y="120"/>
                      <a:pt x="682" y="120"/>
                    </a:cubicBezTo>
                    <a:cubicBezTo>
                      <a:pt x="685" y="120"/>
                      <a:pt x="685" y="120"/>
                      <a:pt x="685" y="120"/>
                    </a:cubicBezTo>
                    <a:cubicBezTo>
                      <a:pt x="685" y="121"/>
                      <a:pt x="685" y="121"/>
                      <a:pt x="685" y="121"/>
                    </a:cubicBezTo>
                    <a:cubicBezTo>
                      <a:pt x="686" y="122"/>
                      <a:pt x="686" y="122"/>
                      <a:pt x="686" y="122"/>
                    </a:cubicBezTo>
                    <a:cubicBezTo>
                      <a:pt x="693" y="121"/>
                      <a:pt x="693" y="121"/>
                      <a:pt x="693" y="121"/>
                    </a:cubicBezTo>
                    <a:cubicBezTo>
                      <a:pt x="702" y="118"/>
                      <a:pt x="702" y="118"/>
                      <a:pt x="702" y="118"/>
                    </a:cubicBezTo>
                    <a:cubicBezTo>
                      <a:pt x="706" y="117"/>
                      <a:pt x="706" y="117"/>
                      <a:pt x="706" y="117"/>
                    </a:cubicBezTo>
                    <a:cubicBezTo>
                      <a:pt x="707" y="118"/>
                      <a:pt x="707" y="118"/>
                      <a:pt x="707" y="118"/>
                    </a:cubicBezTo>
                    <a:cubicBezTo>
                      <a:pt x="708" y="117"/>
                      <a:pt x="708" y="117"/>
                      <a:pt x="708" y="117"/>
                    </a:cubicBezTo>
                    <a:cubicBezTo>
                      <a:pt x="704" y="116"/>
                      <a:pt x="704" y="116"/>
                      <a:pt x="704" y="116"/>
                    </a:cubicBezTo>
                    <a:cubicBezTo>
                      <a:pt x="706" y="116"/>
                      <a:pt x="706" y="116"/>
                      <a:pt x="706" y="116"/>
                    </a:cubicBezTo>
                    <a:cubicBezTo>
                      <a:pt x="707" y="115"/>
                      <a:pt x="707" y="115"/>
                      <a:pt x="707" y="115"/>
                    </a:cubicBezTo>
                    <a:cubicBezTo>
                      <a:pt x="712" y="114"/>
                      <a:pt x="712" y="114"/>
                      <a:pt x="712" y="114"/>
                    </a:cubicBezTo>
                    <a:cubicBezTo>
                      <a:pt x="713" y="113"/>
                      <a:pt x="713" y="113"/>
                      <a:pt x="713" y="113"/>
                    </a:cubicBezTo>
                    <a:cubicBezTo>
                      <a:pt x="715" y="113"/>
                      <a:pt x="715" y="113"/>
                      <a:pt x="715" y="113"/>
                    </a:cubicBezTo>
                    <a:cubicBezTo>
                      <a:pt x="717" y="113"/>
                      <a:pt x="717" y="113"/>
                      <a:pt x="717" y="113"/>
                    </a:cubicBezTo>
                    <a:cubicBezTo>
                      <a:pt x="718" y="112"/>
                      <a:pt x="718" y="112"/>
                      <a:pt x="718" y="112"/>
                    </a:cubicBezTo>
                    <a:cubicBezTo>
                      <a:pt x="721" y="112"/>
                      <a:pt x="721" y="112"/>
                      <a:pt x="721" y="112"/>
                    </a:cubicBezTo>
                    <a:cubicBezTo>
                      <a:pt x="720" y="111"/>
                      <a:pt x="720" y="111"/>
                      <a:pt x="720" y="111"/>
                    </a:cubicBezTo>
                    <a:cubicBezTo>
                      <a:pt x="721" y="111"/>
                      <a:pt x="721" y="111"/>
                      <a:pt x="721" y="111"/>
                    </a:cubicBezTo>
                    <a:cubicBezTo>
                      <a:pt x="723" y="112"/>
                      <a:pt x="723" y="112"/>
                      <a:pt x="723" y="112"/>
                    </a:cubicBezTo>
                    <a:cubicBezTo>
                      <a:pt x="727" y="110"/>
                      <a:pt x="727" y="110"/>
                      <a:pt x="727" y="110"/>
                    </a:cubicBezTo>
                    <a:cubicBezTo>
                      <a:pt x="727" y="110"/>
                      <a:pt x="727" y="110"/>
                      <a:pt x="727" y="110"/>
                    </a:cubicBezTo>
                    <a:cubicBezTo>
                      <a:pt x="727" y="111"/>
                      <a:pt x="727" y="111"/>
                      <a:pt x="727" y="111"/>
                    </a:cubicBezTo>
                    <a:cubicBezTo>
                      <a:pt x="729" y="111"/>
                      <a:pt x="729" y="111"/>
                      <a:pt x="729" y="111"/>
                    </a:cubicBezTo>
                    <a:cubicBezTo>
                      <a:pt x="734" y="109"/>
                      <a:pt x="734" y="109"/>
                      <a:pt x="734" y="109"/>
                    </a:cubicBezTo>
                    <a:cubicBezTo>
                      <a:pt x="735" y="109"/>
                      <a:pt x="735" y="109"/>
                      <a:pt x="735" y="109"/>
                    </a:cubicBezTo>
                    <a:cubicBezTo>
                      <a:pt x="737" y="109"/>
                      <a:pt x="737" y="109"/>
                      <a:pt x="737" y="109"/>
                    </a:cubicBezTo>
                    <a:cubicBezTo>
                      <a:pt x="738" y="108"/>
                      <a:pt x="738" y="108"/>
                      <a:pt x="738" y="108"/>
                    </a:cubicBezTo>
                    <a:cubicBezTo>
                      <a:pt x="741" y="107"/>
                      <a:pt x="741" y="107"/>
                      <a:pt x="741" y="107"/>
                    </a:cubicBezTo>
                    <a:cubicBezTo>
                      <a:pt x="745" y="106"/>
                      <a:pt x="745" y="106"/>
                      <a:pt x="745" y="106"/>
                    </a:cubicBezTo>
                    <a:cubicBezTo>
                      <a:pt x="741" y="108"/>
                      <a:pt x="741" y="108"/>
                      <a:pt x="741" y="108"/>
                    </a:cubicBezTo>
                    <a:cubicBezTo>
                      <a:pt x="739" y="109"/>
                      <a:pt x="741" y="105"/>
                      <a:pt x="739" y="109"/>
                    </a:cubicBezTo>
                    <a:cubicBezTo>
                      <a:pt x="739" y="109"/>
                      <a:pt x="739" y="109"/>
                      <a:pt x="739" y="109"/>
                    </a:cubicBezTo>
                    <a:cubicBezTo>
                      <a:pt x="737" y="111"/>
                      <a:pt x="737" y="111"/>
                      <a:pt x="737" y="111"/>
                    </a:cubicBezTo>
                    <a:cubicBezTo>
                      <a:pt x="739" y="111"/>
                      <a:pt x="739" y="111"/>
                      <a:pt x="739" y="111"/>
                    </a:cubicBezTo>
                    <a:cubicBezTo>
                      <a:pt x="743" y="110"/>
                      <a:pt x="743" y="110"/>
                      <a:pt x="743" y="110"/>
                    </a:cubicBezTo>
                    <a:cubicBezTo>
                      <a:pt x="743" y="110"/>
                      <a:pt x="743" y="109"/>
                      <a:pt x="745" y="111"/>
                    </a:cubicBezTo>
                    <a:cubicBezTo>
                      <a:pt x="746" y="109"/>
                      <a:pt x="746" y="109"/>
                      <a:pt x="746" y="109"/>
                    </a:cubicBezTo>
                    <a:cubicBezTo>
                      <a:pt x="746" y="110"/>
                      <a:pt x="746" y="110"/>
                      <a:pt x="746" y="110"/>
                    </a:cubicBezTo>
                    <a:cubicBezTo>
                      <a:pt x="745" y="111"/>
                      <a:pt x="745" y="111"/>
                      <a:pt x="745" y="111"/>
                    </a:cubicBezTo>
                    <a:cubicBezTo>
                      <a:pt x="744" y="110"/>
                      <a:pt x="744" y="109"/>
                      <a:pt x="743" y="111"/>
                    </a:cubicBezTo>
                    <a:cubicBezTo>
                      <a:pt x="743" y="112"/>
                      <a:pt x="743" y="112"/>
                      <a:pt x="743" y="112"/>
                    </a:cubicBezTo>
                    <a:cubicBezTo>
                      <a:pt x="743" y="112"/>
                      <a:pt x="745" y="107"/>
                      <a:pt x="741" y="112"/>
                    </a:cubicBezTo>
                    <a:cubicBezTo>
                      <a:pt x="737" y="112"/>
                      <a:pt x="737" y="112"/>
                      <a:pt x="737" y="112"/>
                    </a:cubicBezTo>
                    <a:cubicBezTo>
                      <a:pt x="736" y="113"/>
                      <a:pt x="735" y="110"/>
                      <a:pt x="736" y="113"/>
                    </a:cubicBezTo>
                    <a:cubicBezTo>
                      <a:pt x="735" y="112"/>
                      <a:pt x="735" y="112"/>
                      <a:pt x="735" y="112"/>
                    </a:cubicBezTo>
                    <a:cubicBezTo>
                      <a:pt x="734" y="113"/>
                      <a:pt x="734" y="113"/>
                      <a:pt x="734" y="113"/>
                    </a:cubicBezTo>
                    <a:cubicBezTo>
                      <a:pt x="732" y="112"/>
                      <a:pt x="732" y="112"/>
                      <a:pt x="732" y="112"/>
                    </a:cubicBezTo>
                    <a:cubicBezTo>
                      <a:pt x="726" y="114"/>
                      <a:pt x="726" y="114"/>
                      <a:pt x="726" y="114"/>
                    </a:cubicBezTo>
                    <a:cubicBezTo>
                      <a:pt x="725" y="115"/>
                      <a:pt x="725" y="115"/>
                      <a:pt x="725" y="115"/>
                    </a:cubicBezTo>
                    <a:cubicBezTo>
                      <a:pt x="723" y="115"/>
                      <a:pt x="723" y="115"/>
                      <a:pt x="723" y="115"/>
                    </a:cubicBezTo>
                    <a:cubicBezTo>
                      <a:pt x="716" y="117"/>
                      <a:pt x="716" y="117"/>
                      <a:pt x="716" y="117"/>
                    </a:cubicBezTo>
                    <a:cubicBezTo>
                      <a:pt x="714" y="117"/>
                      <a:pt x="714" y="117"/>
                      <a:pt x="714" y="117"/>
                    </a:cubicBezTo>
                    <a:cubicBezTo>
                      <a:pt x="713" y="117"/>
                      <a:pt x="713" y="117"/>
                      <a:pt x="713" y="117"/>
                    </a:cubicBezTo>
                    <a:cubicBezTo>
                      <a:pt x="712" y="118"/>
                      <a:pt x="712" y="118"/>
                      <a:pt x="712" y="118"/>
                    </a:cubicBezTo>
                    <a:cubicBezTo>
                      <a:pt x="711" y="118"/>
                      <a:pt x="711" y="118"/>
                      <a:pt x="711" y="118"/>
                    </a:cubicBezTo>
                    <a:cubicBezTo>
                      <a:pt x="712" y="119"/>
                      <a:pt x="712" y="119"/>
                      <a:pt x="712" y="119"/>
                    </a:cubicBezTo>
                    <a:cubicBezTo>
                      <a:pt x="705" y="120"/>
                      <a:pt x="705" y="120"/>
                      <a:pt x="705" y="120"/>
                    </a:cubicBezTo>
                    <a:cubicBezTo>
                      <a:pt x="705" y="121"/>
                      <a:pt x="705" y="121"/>
                      <a:pt x="705" y="121"/>
                    </a:cubicBezTo>
                    <a:cubicBezTo>
                      <a:pt x="704" y="119"/>
                      <a:pt x="702" y="121"/>
                      <a:pt x="699" y="121"/>
                    </a:cubicBezTo>
                    <a:cubicBezTo>
                      <a:pt x="695" y="121"/>
                      <a:pt x="695" y="121"/>
                      <a:pt x="695" y="121"/>
                    </a:cubicBezTo>
                    <a:cubicBezTo>
                      <a:pt x="685" y="123"/>
                      <a:pt x="685" y="123"/>
                      <a:pt x="685" y="123"/>
                    </a:cubicBezTo>
                    <a:cubicBezTo>
                      <a:pt x="680" y="125"/>
                      <a:pt x="680" y="125"/>
                      <a:pt x="680" y="125"/>
                    </a:cubicBezTo>
                    <a:cubicBezTo>
                      <a:pt x="682" y="123"/>
                      <a:pt x="676" y="125"/>
                      <a:pt x="681" y="123"/>
                    </a:cubicBezTo>
                    <a:cubicBezTo>
                      <a:pt x="681" y="122"/>
                      <a:pt x="681" y="122"/>
                      <a:pt x="681" y="122"/>
                    </a:cubicBezTo>
                    <a:cubicBezTo>
                      <a:pt x="679" y="123"/>
                      <a:pt x="679" y="123"/>
                      <a:pt x="679" y="123"/>
                    </a:cubicBezTo>
                    <a:cubicBezTo>
                      <a:pt x="678" y="123"/>
                      <a:pt x="678" y="123"/>
                      <a:pt x="678" y="123"/>
                    </a:cubicBezTo>
                    <a:cubicBezTo>
                      <a:pt x="679" y="124"/>
                      <a:pt x="679" y="124"/>
                      <a:pt x="679" y="124"/>
                    </a:cubicBezTo>
                    <a:cubicBezTo>
                      <a:pt x="679" y="125"/>
                      <a:pt x="679" y="125"/>
                      <a:pt x="679" y="125"/>
                    </a:cubicBezTo>
                    <a:cubicBezTo>
                      <a:pt x="676" y="126"/>
                      <a:pt x="676" y="126"/>
                      <a:pt x="676" y="126"/>
                    </a:cubicBezTo>
                    <a:cubicBezTo>
                      <a:pt x="673" y="126"/>
                      <a:pt x="673" y="126"/>
                      <a:pt x="673" y="126"/>
                    </a:cubicBezTo>
                    <a:cubicBezTo>
                      <a:pt x="672" y="127"/>
                      <a:pt x="669" y="129"/>
                      <a:pt x="669" y="129"/>
                    </a:cubicBezTo>
                    <a:cubicBezTo>
                      <a:pt x="669" y="128"/>
                      <a:pt x="669" y="128"/>
                      <a:pt x="669" y="128"/>
                    </a:cubicBezTo>
                    <a:cubicBezTo>
                      <a:pt x="668" y="127"/>
                      <a:pt x="668" y="127"/>
                      <a:pt x="668" y="127"/>
                    </a:cubicBezTo>
                    <a:cubicBezTo>
                      <a:pt x="663" y="128"/>
                      <a:pt x="663" y="128"/>
                      <a:pt x="663" y="128"/>
                    </a:cubicBezTo>
                    <a:cubicBezTo>
                      <a:pt x="662" y="129"/>
                      <a:pt x="662" y="129"/>
                      <a:pt x="662" y="129"/>
                    </a:cubicBezTo>
                    <a:cubicBezTo>
                      <a:pt x="662" y="129"/>
                      <a:pt x="662" y="129"/>
                      <a:pt x="662" y="129"/>
                    </a:cubicBezTo>
                    <a:cubicBezTo>
                      <a:pt x="658" y="130"/>
                      <a:pt x="658" y="130"/>
                      <a:pt x="658" y="130"/>
                    </a:cubicBezTo>
                    <a:cubicBezTo>
                      <a:pt x="656" y="132"/>
                      <a:pt x="656" y="132"/>
                      <a:pt x="656" y="132"/>
                    </a:cubicBezTo>
                    <a:cubicBezTo>
                      <a:pt x="658" y="132"/>
                      <a:pt x="658" y="132"/>
                      <a:pt x="658" y="132"/>
                    </a:cubicBezTo>
                    <a:cubicBezTo>
                      <a:pt x="659" y="132"/>
                      <a:pt x="659" y="132"/>
                      <a:pt x="659" y="132"/>
                    </a:cubicBezTo>
                    <a:cubicBezTo>
                      <a:pt x="657" y="134"/>
                      <a:pt x="657" y="134"/>
                      <a:pt x="657" y="134"/>
                    </a:cubicBezTo>
                    <a:cubicBezTo>
                      <a:pt x="656" y="134"/>
                      <a:pt x="665" y="130"/>
                      <a:pt x="654" y="135"/>
                    </a:cubicBezTo>
                    <a:cubicBezTo>
                      <a:pt x="654" y="136"/>
                      <a:pt x="654" y="136"/>
                      <a:pt x="654" y="136"/>
                    </a:cubicBezTo>
                    <a:cubicBezTo>
                      <a:pt x="657" y="138"/>
                      <a:pt x="657" y="138"/>
                      <a:pt x="657" y="138"/>
                    </a:cubicBezTo>
                    <a:cubicBezTo>
                      <a:pt x="659" y="138"/>
                      <a:pt x="659" y="138"/>
                      <a:pt x="659" y="138"/>
                    </a:cubicBezTo>
                    <a:cubicBezTo>
                      <a:pt x="659" y="137"/>
                      <a:pt x="659" y="137"/>
                      <a:pt x="659" y="137"/>
                    </a:cubicBezTo>
                    <a:cubicBezTo>
                      <a:pt x="661" y="135"/>
                      <a:pt x="661" y="135"/>
                      <a:pt x="661" y="135"/>
                    </a:cubicBezTo>
                    <a:cubicBezTo>
                      <a:pt x="663" y="136"/>
                      <a:pt x="663" y="136"/>
                      <a:pt x="663" y="136"/>
                    </a:cubicBezTo>
                    <a:cubicBezTo>
                      <a:pt x="664" y="137"/>
                      <a:pt x="664" y="137"/>
                      <a:pt x="664" y="137"/>
                    </a:cubicBezTo>
                    <a:cubicBezTo>
                      <a:pt x="666" y="136"/>
                      <a:pt x="666" y="136"/>
                      <a:pt x="666" y="136"/>
                    </a:cubicBezTo>
                    <a:cubicBezTo>
                      <a:pt x="668" y="134"/>
                      <a:pt x="668" y="134"/>
                      <a:pt x="668" y="134"/>
                    </a:cubicBezTo>
                    <a:cubicBezTo>
                      <a:pt x="664" y="131"/>
                      <a:pt x="664" y="131"/>
                      <a:pt x="664" y="131"/>
                    </a:cubicBezTo>
                    <a:cubicBezTo>
                      <a:pt x="670" y="133"/>
                      <a:pt x="670" y="133"/>
                      <a:pt x="670" y="133"/>
                    </a:cubicBezTo>
                    <a:cubicBezTo>
                      <a:pt x="672" y="132"/>
                      <a:pt x="672" y="132"/>
                      <a:pt x="672" y="132"/>
                    </a:cubicBezTo>
                    <a:cubicBezTo>
                      <a:pt x="675" y="132"/>
                      <a:pt x="675" y="132"/>
                      <a:pt x="675" y="132"/>
                    </a:cubicBezTo>
                    <a:cubicBezTo>
                      <a:pt x="675" y="130"/>
                      <a:pt x="675" y="130"/>
                      <a:pt x="675" y="130"/>
                    </a:cubicBezTo>
                    <a:cubicBezTo>
                      <a:pt x="675" y="130"/>
                      <a:pt x="675" y="130"/>
                      <a:pt x="675" y="130"/>
                    </a:cubicBezTo>
                    <a:cubicBezTo>
                      <a:pt x="677" y="131"/>
                      <a:pt x="677" y="131"/>
                      <a:pt x="677" y="131"/>
                    </a:cubicBezTo>
                    <a:cubicBezTo>
                      <a:pt x="678" y="129"/>
                      <a:pt x="680" y="133"/>
                      <a:pt x="679" y="129"/>
                    </a:cubicBezTo>
                    <a:cubicBezTo>
                      <a:pt x="680" y="130"/>
                      <a:pt x="680" y="130"/>
                      <a:pt x="680" y="130"/>
                    </a:cubicBezTo>
                    <a:cubicBezTo>
                      <a:pt x="679" y="130"/>
                      <a:pt x="679" y="130"/>
                      <a:pt x="679" y="130"/>
                    </a:cubicBezTo>
                    <a:cubicBezTo>
                      <a:pt x="676" y="132"/>
                      <a:pt x="676" y="132"/>
                      <a:pt x="676" y="132"/>
                    </a:cubicBezTo>
                    <a:cubicBezTo>
                      <a:pt x="675" y="132"/>
                      <a:pt x="675" y="132"/>
                      <a:pt x="675" y="132"/>
                    </a:cubicBezTo>
                    <a:cubicBezTo>
                      <a:pt x="674" y="133"/>
                      <a:pt x="674" y="133"/>
                      <a:pt x="674" y="133"/>
                    </a:cubicBezTo>
                    <a:cubicBezTo>
                      <a:pt x="672" y="133"/>
                      <a:pt x="675" y="135"/>
                      <a:pt x="672" y="133"/>
                    </a:cubicBezTo>
                    <a:cubicBezTo>
                      <a:pt x="672" y="135"/>
                      <a:pt x="668" y="133"/>
                      <a:pt x="673" y="135"/>
                    </a:cubicBezTo>
                    <a:cubicBezTo>
                      <a:pt x="675" y="134"/>
                      <a:pt x="675" y="134"/>
                      <a:pt x="675" y="134"/>
                    </a:cubicBezTo>
                    <a:cubicBezTo>
                      <a:pt x="676" y="135"/>
                      <a:pt x="676" y="135"/>
                      <a:pt x="676" y="135"/>
                    </a:cubicBezTo>
                    <a:cubicBezTo>
                      <a:pt x="684" y="132"/>
                      <a:pt x="684" y="132"/>
                      <a:pt x="684" y="132"/>
                    </a:cubicBezTo>
                    <a:cubicBezTo>
                      <a:pt x="691" y="130"/>
                      <a:pt x="691" y="130"/>
                      <a:pt x="691" y="130"/>
                    </a:cubicBezTo>
                    <a:cubicBezTo>
                      <a:pt x="694" y="130"/>
                      <a:pt x="694" y="130"/>
                      <a:pt x="694" y="130"/>
                    </a:cubicBezTo>
                    <a:cubicBezTo>
                      <a:pt x="694" y="130"/>
                      <a:pt x="693" y="131"/>
                      <a:pt x="695" y="132"/>
                    </a:cubicBezTo>
                    <a:cubicBezTo>
                      <a:pt x="696" y="131"/>
                      <a:pt x="696" y="131"/>
                      <a:pt x="696" y="131"/>
                    </a:cubicBezTo>
                    <a:cubicBezTo>
                      <a:pt x="695" y="130"/>
                      <a:pt x="695" y="130"/>
                      <a:pt x="695" y="130"/>
                    </a:cubicBezTo>
                    <a:cubicBezTo>
                      <a:pt x="699" y="130"/>
                      <a:pt x="699" y="130"/>
                      <a:pt x="699" y="130"/>
                    </a:cubicBezTo>
                    <a:cubicBezTo>
                      <a:pt x="699" y="129"/>
                      <a:pt x="699" y="129"/>
                      <a:pt x="699" y="129"/>
                    </a:cubicBezTo>
                    <a:cubicBezTo>
                      <a:pt x="704" y="129"/>
                      <a:pt x="704" y="129"/>
                      <a:pt x="704" y="129"/>
                    </a:cubicBezTo>
                    <a:cubicBezTo>
                      <a:pt x="709" y="128"/>
                      <a:pt x="709" y="128"/>
                      <a:pt x="709" y="128"/>
                    </a:cubicBezTo>
                    <a:cubicBezTo>
                      <a:pt x="720" y="125"/>
                      <a:pt x="720" y="125"/>
                      <a:pt x="720" y="125"/>
                    </a:cubicBezTo>
                    <a:cubicBezTo>
                      <a:pt x="722" y="125"/>
                      <a:pt x="722" y="125"/>
                      <a:pt x="722" y="125"/>
                    </a:cubicBezTo>
                    <a:cubicBezTo>
                      <a:pt x="727" y="124"/>
                      <a:pt x="727" y="124"/>
                      <a:pt x="727" y="124"/>
                    </a:cubicBezTo>
                    <a:cubicBezTo>
                      <a:pt x="727" y="123"/>
                      <a:pt x="727" y="123"/>
                      <a:pt x="727" y="123"/>
                    </a:cubicBezTo>
                    <a:cubicBezTo>
                      <a:pt x="728" y="122"/>
                      <a:pt x="728" y="122"/>
                      <a:pt x="728" y="122"/>
                    </a:cubicBezTo>
                    <a:cubicBezTo>
                      <a:pt x="729" y="123"/>
                      <a:pt x="729" y="123"/>
                      <a:pt x="729" y="123"/>
                    </a:cubicBezTo>
                    <a:cubicBezTo>
                      <a:pt x="728" y="124"/>
                      <a:pt x="728" y="124"/>
                      <a:pt x="728" y="124"/>
                    </a:cubicBezTo>
                    <a:cubicBezTo>
                      <a:pt x="725" y="125"/>
                      <a:pt x="725" y="125"/>
                      <a:pt x="725" y="125"/>
                    </a:cubicBezTo>
                    <a:cubicBezTo>
                      <a:pt x="728" y="126"/>
                      <a:pt x="728" y="126"/>
                      <a:pt x="728" y="126"/>
                    </a:cubicBezTo>
                    <a:cubicBezTo>
                      <a:pt x="731" y="123"/>
                      <a:pt x="731" y="123"/>
                      <a:pt x="731" y="123"/>
                    </a:cubicBezTo>
                    <a:cubicBezTo>
                      <a:pt x="731" y="125"/>
                      <a:pt x="731" y="125"/>
                      <a:pt x="731" y="125"/>
                    </a:cubicBezTo>
                    <a:cubicBezTo>
                      <a:pt x="735" y="125"/>
                      <a:pt x="735" y="125"/>
                      <a:pt x="735" y="125"/>
                    </a:cubicBezTo>
                    <a:cubicBezTo>
                      <a:pt x="734" y="127"/>
                      <a:pt x="734" y="127"/>
                      <a:pt x="734" y="127"/>
                    </a:cubicBezTo>
                    <a:cubicBezTo>
                      <a:pt x="737" y="127"/>
                      <a:pt x="737" y="127"/>
                      <a:pt x="737" y="127"/>
                    </a:cubicBezTo>
                    <a:cubicBezTo>
                      <a:pt x="743" y="126"/>
                      <a:pt x="743" y="126"/>
                      <a:pt x="743" y="126"/>
                    </a:cubicBezTo>
                    <a:cubicBezTo>
                      <a:pt x="745" y="125"/>
                      <a:pt x="745" y="125"/>
                      <a:pt x="745" y="125"/>
                    </a:cubicBezTo>
                    <a:cubicBezTo>
                      <a:pt x="745" y="125"/>
                      <a:pt x="745" y="125"/>
                      <a:pt x="745" y="125"/>
                    </a:cubicBezTo>
                    <a:cubicBezTo>
                      <a:pt x="746" y="125"/>
                      <a:pt x="746" y="125"/>
                      <a:pt x="746" y="125"/>
                    </a:cubicBezTo>
                    <a:cubicBezTo>
                      <a:pt x="747" y="126"/>
                      <a:pt x="746" y="122"/>
                      <a:pt x="747" y="126"/>
                    </a:cubicBezTo>
                    <a:cubicBezTo>
                      <a:pt x="751" y="126"/>
                      <a:pt x="751" y="126"/>
                      <a:pt x="751" y="126"/>
                    </a:cubicBezTo>
                    <a:cubicBezTo>
                      <a:pt x="757" y="125"/>
                      <a:pt x="757" y="125"/>
                      <a:pt x="757" y="125"/>
                    </a:cubicBezTo>
                    <a:cubicBezTo>
                      <a:pt x="761" y="125"/>
                      <a:pt x="761" y="125"/>
                      <a:pt x="761" y="125"/>
                    </a:cubicBezTo>
                    <a:cubicBezTo>
                      <a:pt x="761" y="125"/>
                      <a:pt x="759" y="126"/>
                      <a:pt x="761" y="124"/>
                    </a:cubicBezTo>
                    <a:cubicBezTo>
                      <a:pt x="763" y="125"/>
                      <a:pt x="763" y="125"/>
                      <a:pt x="763" y="125"/>
                    </a:cubicBezTo>
                    <a:cubicBezTo>
                      <a:pt x="765" y="125"/>
                      <a:pt x="765" y="125"/>
                      <a:pt x="765" y="125"/>
                    </a:cubicBezTo>
                    <a:cubicBezTo>
                      <a:pt x="774" y="126"/>
                      <a:pt x="774" y="126"/>
                      <a:pt x="774" y="126"/>
                    </a:cubicBezTo>
                    <a:cubicBezTo>
                      <a:pt x="779" y="126"/>
                      <a:pt x="779" y="126"/>
                      <a:pt x="779" y="126"/>
                    </a:cubicBezTo>
                    <a:cubicBezTo>
                      <a:pt x="781" y="127"/>
                      <a:pt x="781" y="127"/>
                      <a:pt x="781" y="127"/>
                    </a:cubicBezTo>
                    <a:cubicBezTo>
                      <a:pt x="780" y="127"/>
                      <a:pt x="780" y="127"/>
                      <a:pt x="780" y="127"/>
                    </a:cubicBezTo>
                    <a:cubicBezTo>
                      <a:pt x="780" y="128"/>
                      <a:pt x="779" y="128"/>
                      <a:pt x="781" y="129"/>
                    </a:cubicBezTo>
                    <a:cubicBezTo>
                      <a:pt x="782" y="129"/>
                      <a:pt x="782" y="129"/>
                      <a:pt x="782" y="129"/>
                    </a:cubicBezTo>
                    <a:cubicBezTo>
                      <a:pt x="782" y="127"/>
                      <a:pt x="782" y="127"/>
                      <a:pt x="782" y="127"/>
                    </a:cubicBezTo>
                    <a:cubicBezTo>
                      <a:pt x="784" y="128"/>
                      <a:pt x="784" y="128"/>
                      <a:pt x="784" y="128"/>
                    </a:cubicBezTo>
                    <a:cubicBezTo>
                      <a:pt x="784" y="130"/>
                      <a:pt x="784" y="130"/>
                      <a:pt x="784" y="130"/>
                    </a:cubicBezTo>
                    <a:cubicBezTo>
                      <a:pt x="782" y="131"/>
                      <a:pt x="782" y="131"/>
                      <a:pt x="782" y="131"/>
                    </a:cubicBezTo>
                    <a:cubicBezTo>
                      <a:pt x="779" y="134"/>
                      <a:pt x="779" y="134"/>
                      <a:pt x="779" y="134"/>
                    </a:cubicBezTo>
                    <a:cubicBezTo>
                      <a:pt x="769" y="140"/>
                      <a:pt x="769" y="140"/>
                      <a:pt x="769" y="140"/>
                    </a:cubicBezTo>
                    <a:cubicBezTo>
                      <a:pt x="769" y="141"/>
                      <a:pt x="767" y="141"/>
                      <a:pt x="767" y="141"/>
                    </a:cubicBezTo>
                    <a:cubicBezTo>
                      <a:pt x="766" y="141"/>
                      <a:pt x="766" y="141"/>
                      <a:pt x="766" y="141"/>
                    </a:cubicBezTo>
                    <a:cubicBezTo>
                      <a:pt x="763" y="142"/>
                      <a:pt x="763" y="142"/>
                      <a:pt x="763" y="142"/>
                    </a:cubicBezTo>
                    <a:cubicBezTo>
                      <a:pt x="761" y="142"/>
                      <a:pt x="761" y="142"/>
                      <a:pt x="761" y="142"/>
                    </a:cubicBezTo>
                    <a:cubicBezTo>
                      <a:pt x="760" y="143"/>
                      <a:pt x="760" y="143"/>
                      <a:pt x="760" y="143"/>
                    </a:cubicBezTo>
                    <a:cubicBezTo>
                      <a:pt x="761" y="143"/>
                      <a:pt x="761" y="143"/>
                      <a:pt x="761" y="143"/>
                    </a:cubicBezTo>
                    <a:cubicBezTo>
                      <a:pt x="760" y="144"/>
                      <a:pt x="760" y="144"/>
                      <a:pt x="760" y="144"/>
                    </a:cubicBezTo>
                    <a:cubicBezTo>
                      <a:pt x="762" y="144"/>
                      <a:pt x="762" y="144"/>
                      <a:pt x="762" y="144"/>
                    </a:cubicBezTo>
                    <a:cubicBezTo>
                      <a:pt x="768" y="142"/>
                      <a:pt x="768" y="142"/>
                      <a:pt x="768" y="142"/>
                    </a:cubicBezTo>
                    <a:cubicBezTo>
                      <a:pt x="770" y="144"/>
                      <a:pt x="770" y="144"/>
                      <a:pt x="770" y="144"/>
                    </a:cubicBezTo>
                    <a:cubicBezTo>
                      <a:pt x="769" y="145"/>
                      <a:pt x="769" y="145"/>
                      <a:pt x="770" y="146"/>
                    </a:cubicBezTo>
                    <a:cubicBezTo>
                      <a:pt x="771" y="144"/>
                      <a:pt x="771" y="144"/>
                      <a:pt x="771" y="144"/>
                    </a:cubicBezTo>
                    <a:cubicBezTo>
                      <a:pt x="771" y="144"/>
                      <a:pt x="771" y="144"/>
                      <a:pt x="771" y="144"/>
                    </a:cubicBezTo>
                    <a:cubicBezTo>
                      <a:pt x="772" y="143"/>
                      <a:pt x="772" y="143"/>
                      <a:pt x="772" y="143"/>
                    </a:cubicBezTo>
                    <a:cubicBezTo>
                      <a:pt x="773" y="144"/>
                      <a:pt x="773" y="144"/>
                      <a:pt x="773" y="144"/>
                    </a:cubicBezTo>
                    <a:cubicBezTo>
                      <a:pt x="773" y="142"/>
                      <a:pt x="773" y="142"/>
                      <a:pt x="773" y="142"/>
                    </a:cubicBezTo>
                    <a:cubicBezTo>
                      <a:pt x="774" y="143"/>
                      <a:pt x="774" y="143"/>
                      <a:pt x="774" y="143"/>
                    </a:cubicBezTo>
                    <a:cubicBezTo>
                      <a:pt x="774" y="144"/>
                      <a:pt x="774" y="144"/>
                      <a:pt x="774" y="144"/>
                    </a:cubicBezTo>
                    <a:cubicBezTo>
                      <a:pt x="776" y="143"/>
                      <a:pt x="776" y="143"/>
                      <a:pt x="776" y="143"/>
                    </a:cubicBezTo>
                    <a:cubicBezTo>
                      <a:pt x="777" y="143"/>
                      <a:pt x="777" y="143"/>
                      <a:pt x="777" y="143"/>
                    </a:cubicBezTo>
                    <a:cubicBezTo>
                      <a:pt x="777" y="144"/>
                      <a:pt x="777" y="144"/>
                      <a:pt x="777" y="144"/>
                    </a:cubicBezTo>
                    <a:cubicBezTo>
                      <a:pt x="778" y="145"/>
                      <a:pt x="778" y="145"/>
                      <a:pt x="778" y="145"/>
                    </a:cubicBezTo>
                    <a:cubicBezTo>
                      <a:pt x="779" y="145"/>
                      <a:pt x="779" y="145"/>
                      <a:pt x="779" y="145"/>
                    </a:cubicBezTo>
                    <a:cubicBezTo>
                      <a:pt x="778" y="143"/>
                      <a:pt x="778" y="143"/>
                      <a:pt x="778" y="143"/>
                    </a:cubicBezTo>
                    <a:cubicBezTo>
                      <a:pt x="779" y="142"/>
                      <a:pt x="779" y="142"/>
                      <a:pt x="779" y="142"/>
                    </a:cubicBezTo>
                    <a:cubicBezTo>
                      <a:pt x="780" y="144"/>
                      <a:pt x="780" y="144"/>
                      <a:pt x="780" y="144"/>
                    </a:cubicBezTo>
                    <a:cubicBezTo>
                      <a:pt x="781" y="144"/>
                      <a:pt x="781" y="144"/>
                      <a:pt x="781" y="144"/>
                    </a:cubicBezTo>
                    <a:cubicBezTo>
                      <a:pt x="781" y="144"/>
                      <a:pt x="780" y="143"/>
                      <a:pt x="781" y="144"/>
                    </a:cubicBezTo>
                    <a:cubicBezTo>
                      <a:pt x="782" y="144"/>
                      <a:pt x="782" y="144"/>
                      <a:pt x="782" y="144"/>
                    </a:cubicBezTo>
                    <a:cubicBezTo>
                      <a:pt x="783" y="142"/>
                      <a:pt x="783" y="142"/>
                      <a:pt x="783" y="142"/>
                    </a:cubicBezTo>
                    <a:cubicBezTo>
                      <a:pt x="782" y="142"/>
                      <a:pt x="782" y="142"/>
                      <a:pt x="782" y="142"/>
                    </a:cubicBezTo>
                    <a:cubicBezTo>
                      <a:pt x="783" y="141"/>
                      <a:pt x="783" y="141"/>
                      <a:pt x="783" y="141"/>
                    </a:cubicBezTo>
                    <a:cubicBezTo>
                      <a:pt x="789" y="141"/>
                      <a:pt x="789" y="141"/>
                      <a:pt x="789" y="141"/>
                    </a:cubicBezTo>
                    <a:cubicBezTo>
                      <a:pt x="792" y="141"/>
                      <a:pt x="792" y="141"/>
                      <a:pt x="792" y="141"/>
                    </a:cubicBezTo>
                    <a:cubicBezTo>
                      <a:pt x="789" y="142"/>
                      <a:pt x="789" y="142"/>
                      <a:pt x="789" y="142"/>
                    </a:cubicBezTo>
                    <a:cubicBezTo>
                      <a:pt x="789" y="144"/>
                      <a:pt x="789" y="144"/>
                      <a:pt x="789" y="144"/>
                    </a:cubicBezTo>
                    <a:cubicBezTo>
                      <a:pt x="788" y="144"/>
                      <a:pt x="788" y="144"/>
                      <a:pt x="788" y="144"/>
                    </a:cubicBezTo>
                    <a:cubicBezTo>
                      <a:pt x="792" y="145"/>
                      <a:pt x="792" y="145"/>
                      <a:pt x="792" y="145"/>
                    </a:cubicBezTo>
                    <a:cubicBezTo>
                      <a:pt x="792" y="145"/>
                      <a:pt x="792" y="145"/>
                      <a:pt x="792" y="145"/>
                    </a:cubicBezTo>
                    <a:cubicBezTo>
                      <a:pt x="794" y="145"/>
                      <a:pt x="794" y="145"/>
                      <a:pt x="794" y="145"/>
                    </a:cubicBezTo>
                    <a:cubicBezTo>
                      <a:pt x="794" y="145"/>
                      <a:pt x="794" y="145"/>
                      <a:pt x="794" y="145"/>
                    </a:cubicBezTo>
                    <a:cubicBezTo>
                      <a:pt x="795" y="145"/>
                      <a:pt x="792" y="147"/>
                      <a:pt x="795" y="144"/>
                    </a:cubicBezTo>
                    <a:cubicBezTo>
                      <a:pt x="796" y="145"/>
                      <a:pt x="796" y="145"/>
                      <a:pt x="796" y="145"/>
                    </a:cubicBezTo>
                    <a:cubicBezTo>
                      <a:pt x="797" y="143"/>
                      <a:pt x="797" y="143"/>
                      <a:pt x="797" y="143"/>
                    </a:cubicBezTo>
                    <a:cubicBezTo>
                      <a:pt x="799" y="142"/>
                      <a:pt x="799" y="142"/>
                      <a:pt x="799" y="142"/>
                    </a:cubicBezTo>
                    <a:cubicBezTo>
                      <a:pt x="799" y="141"/>
                      <a:pt x="799" y="141"/>
                      <a:pt x="799" y="141"/>
                    </a:cubicBezTo>
                    <a:cubicBezTo>
                      <a:pt x="801" y="142"/>
                      <a:pt x="801" y="142"/>
                      <a:pt x="801" y="142"/>
                    </a:cubicBezTo>
                    <a:cubicBezTo>
                      <a:pt x="802" y="141"/>
                      <a:pt x="802" y="141"/>
                      <a:pt x="802" y="141"/>
                    </a:cubicBezTo>
                    <a:cubicBezTo>
                      <a:pt x="803" y="142"/>
                      <a:pt x="803" y="142"/>
                      <a:pt x="803" y="142"/>
                    </a:cubicBezTo>
                    <a:cubicBezTo>
                      <a:pt x="804" y="143"/>
                      <a:pt x="804" y="143"/>
                      <a:pt x="804" y="143"/>
                    </a:cubicBezTo>
                    <a:cubicBezTo>
                      <a:pt x="810" y="141"/>
                      <a:pt x="810" y="141"/>
                      <a:pt x="810" y="141"/>
                    </a:cubicBezTo>
                    <a:cubicBezTo>
                      <a:pt x="813" y="138"/>
                      <a:pt x="813" y="138"/>
                      <a:pt x="813" y="138"/>
                    </a:cubicBezTo>
                    <a:cubicBezTo>
                      <a:pt x="813" y="139"/>
                      <a:pt x="813" y="139"/>
                      <a:pt x="813" y="139"/>
                    </a:cubicBezTo>
                    <a:cubicBezTo>
                      <a:pt x="816" y="137"/>
                      <a:pt x="816" y="137"/>
                      <a:pt x="816" y="137"/>
                    </a:cubicBezTo>
                    <a:cubicBezTo>
                      <a:pt x="815" y="140"/>
                      <a:pt x="815" y="140"/>
                      <a:pt x="815" y="140"/>
                    </a:cubicBezTo>
                    <a:cubicBezTo>
                      <a:pt x="813" y="142"/>
                      <a:pt x="813" y="142"/>
                      <a:pt x="813" y="142"/>
                    </a:cubicBezTo>
                    <a:cubicBezTo>
                      <a:pt x="812" y="141"/>
                      <a:pt x="812" y="141"/>
                      <a:pt x="812" y="141"/>
                    </a:cubicBezTo>
                    <a:cubicBezTo>
                      <a:pt x="812" y="142"/>
                      <a:pt x="812" y="142"/>
                      <a:pt x="812" y="142"/>
                    </a:cubicBezTo>
                    <a:cubicBezTo>
                      <a:pt x="813" y="144"/>
                      <a:pt x="813" y="144"/>
                      <a:pt x="813" y="144"/>
                    </a:cubicBezTo>
                    <a:cubicBezTo>
                      <a:pt x="813" y="143"/>
                      <a:pt x="813" y="143"/>
                      <a:pt x="813" y="143"/>
                    </a:cubicBezTo>
                    <a:cubicBezTo>
                      <a:pt x="815" y="144"/>
                      <a:pt x="815" y="144"/>
                      <a:pt x="815" y="144"/>
                    </a:cubicBezTo>
                    <a:cubicBezTo>
                      <a:pt x="817" y="144"/>
                      <a:pt x="817" y="144"/>
                      <a:pt x="817" y="144"/>
                    </a:cubicBezTo>
                    <a:cubicBezTo>
                      <a:pt x="818" y="145"/>
                      <a:pt x="818" y="145"/>
                      <a:pt x="818" y="145"/>
                    </a:cubicBezTo>
                    <a:cubicBezTo>
                      <a:pt x="818" y="146"/>
                      <a:pt x="818" y="146"/>
                      <a:pt x="818" y="146"/>
                    </a:cubicBezTo>
                    <a:cubicBezTo>
                      <a:pt x="820" y="144"/>
                      <a:pt x="820" y="144"/>
                      <a:pt x="820" y="144"/>
                    </a:cubicBezTo>
                    <a:cubicBezTo>
                      <a:pt x="819" y="146"/>
                      <a:pt x="822" y="143"/>
                      <a:pt x="820" y="145"/>
                    </a:cubicBezTo>
                    <a:cubicBezTo>
                      <a:pt x="823" y="147"/>
                      <a:pt x="823" y="147"/>
                      <a:pt x="823" y="147"/>
                    </a:cubicBezTo>
                    <a:cubicBezTo>
                      <a:pt x="821" y="147"/>
                      <a:pt x="821" y="147"/>
                      <a:pt x="821" y="147"/>
                    </a:cubicBezTo>
                    <a:cubicBezTo>
                      <a:pt x="820" y="147"/>
                      <a:pt x="825" y="145"/>
                      <a:pt x="819" y="147"/>
                    </a:cubicBezTo>
                    <a:cubicBezTo>
                      <a:pt x="819" y="148"/>
                      <a:pt x="819" y="148"/>
                      <a:pt x="819" y="148"/>
                    </a:cubicBezTo>
                    <a:cubicBezTo>
                      <a:pt x="824" y="149"/>
                      <a:pt x="824" y="149"/>
                      <a:pt x="824" y="149"/>
                    </a:cubicBezTo>
                    <a:cubicBezTo>
                      <a:pt x="821" y="152"/>
                      <a:pt x="821" y="152"/>
                      <a:pt x="821" y="152"/>
                    </a:cubicBezTo>
                    <a:cubicBezTo>
                      <a:pt x="821" y="152"/>
                      <a:pt x="824" y="150"/>
                      <a:pt x="820" y="153"/>
                    </a:cubicBezTo>
                    <a:cubicBezTo>
                      <a:pt x="820" y="153"/>
                      <a:pt x="820" y="153"/>
                      <a:pt x="820" y="153"/>
                    </a:cubicBezTo>
                    <a:cubicBezTo>
                      <a:pt x="823" y="153"/>
                      <a:pt x="823" y="153"/>
                      <a:pt x="823" y="153"/>
                    </a:cubicBezTo>
                    <a:cubicBezTo>
                      <a:pt x="822" y="152"/>
                      <a:pt x="822" y="152"/>
                      <a:pt x="822" y="152"/>
                    </a:cubicBezTo>
                    <a:cubicBezTo>
                      <a:pt x="823" y="153"/>
                      <a:pt x="823" y="153"/>
                      <a:pt x="823" y="153"/>
                    </a:cubicBezTo>
                    <a:cubicBezTo>
                      <a:pt x="824" y="153"/>
                      <a:pt x="823" y="150"/>
                      <a:pt x="825" y="153"/>
                    </a:cubicBezTo>
                    <a:cubicBezTo>
                      <a:pt x="826" y="152"/>
                      <a:pt x="826" y="152"/>
                      <a:pt x="826" y="152"/>
                    </a:cubicBezTo>
                    <a:cubicBezTo>
                      <a:pt x="829" y="153"/>
                      <a:pt x="829" y="153"/>
                      <a:pt x="829" y="153"/>
                    </a:cubicBezTo>
                    <a:cubicBezTo>
                      <a:pt x="829" y="154"/>
                      <a:pt x="829" y="154"/>
                      <a:pt x="829" y="154"/>
                    </a:cubicBezTo>
                    <a:cubicBezTo>
                      <a:pt x="826" y="153"/>
                      <a:pt x="826" y="153"/>
                      <a:pt x="826" y="153"/>
                    </a:cubicBezTo>
                    <a:cubicBezTo>
                      <a:pt x="827" y="155"/>
                      <a:pt x="827" y="155"/>
                      <a:pt x="827" y="155"/>
                    </a:cubicBezTo>
                    <a:cubicBezTo>
                      <a:pt x="830" y="155"/>
                      <a:pt x="830" y="155"/>
                      <a:pt x="830" y="155"/>
                    </a:cubicBezTo>
                    <a:cubicBezTo>
                      <a:pt x="828" y="156"/>
                      <a:pt x="828" y="156"/>
                      <a:pt x="828" y="156"/>
                    </a:cubicBezTo>
                    <a:cubicBezTo>
                      <a:pt x="828" y="157"/>
                      <a:pt x="828" y="157"/>
                      <a:pt x="828" y="157"/>
                    </a:cubicBezTo>
                    <a:cubicBezTo>
                      <a:pt x="830" y="158"/>
                      <a:pt x="830" y="158"/>
                      <a:pt x="830" y="158"/>
                    </a:cubicBezTo>
                    <a:cubicBezTo>
                      <a:pt x="829" y="160"/>
                      <a:pt x="829" y="160"/>
                      <a:pt x="829" y="160"/>
                    </a:cubicBezTo>
                    <a:cubicBezTo>
                      <a:pt x="832" y="160"/>
                      <a:pt x="832" y="160"/>
                      <a:pt x="832" y="160"/>
                    </a:cubicBezTo>
                    <a:cubicBezTo>
                      <a:pt x="832" y="159"/>
                      <a:pt x="832" y="159"/>
                      <a:pt x="832" y="159"/>
                    </a:cubicBezTo>
                    <a:cubicBezTo>
                      <a:pt x="834" y="159"/>
                      <a:pt x="834" y="159"/>
                      <a:pt x="834" y="159"/>
                    </a:cubicBezTo>
                    <a:cubicBezTo>
                      <a:pt x="834" y="160"/>
                      <a:pt x="834" y="160"/>
                      <a:pt x="834" y="160"/>
                    </a:cubicBezTo>
                    <a:cubicBezTo>
                      <a:pt x="832" y="160"/>
                      <a:pt x="832" y="160"/>
                      <a:pt x="832" y="160"/>
                    </a:cubicBezTo>
                    <a:cubicBezTo>
                      <a:pt x="833" y="161"/>
                      <a:pt x="833" y="161"/>
                      <a:pt x="833" y="161"/>
                    </a:cubicBezTo>
                    <a:cubicBezTo>
                      <a:pt x="831" y="161"/>
                      <a:pt x="831" y="161"/>
                      <a:pt x="831" y="161"/>
                    </a:cubicBezTo>
                    <a:cubicBezTo>
                      <a:pt x="827" y="164"/>
                      <a:pt x="827" y="164"/>
                      <a:pt x="827" y="164"/>
                    </a:cubicBezTo>
                    <a:cubicBezTo>
                      <a:pt x="830" y="165"/>
                      <a:pt x="830" y="165"/>
                      <a:pt x="830" y="165"/>
                    </a:cubicBezTo>
                    <a:cubicBezTo>
                      <a:pt x="834" y="164"/>
                      <a:pt x="834" y="164"/>
                      <a:pt x="834" y="164"/>
                    </a:cubicBezTo>
                    <a:cubicBezTo>
                      <a:pt x="832" y="166"/>
                      <a:pt x="832" y="166"/>
                      <a:pt x="832" y="166"/>
                    </a:cubicBezTo>
                    <a:cubicBezTo>
                      <a:pt x="831" y="166"/>
                      <a:pt x="831" y="166"/>
                      <a:pt x="831" y="166"/>
                    </a:cubicBezTo>
                    <a:cubicBezTo>
                      <a:pt x="829" y="167"/>
                      <a:pt x="834" y="166"/>
                      <a:pt x="830" y="167"/>
                    </a:cubicBezTo>
                    <a:cubicBezTo>
                      <a:pt x="834" y="168"/>
                      <a:pt x="834" y="168"/>
                      <a:pt x="834" y="168"/>
                    </a:cubicBezTo>
                    <a:cubicBezTo>
                      <a:pt x="835" y="168"/>
                      <a:pt x="835" y="168"/>
                      <a:pt x="835" y="168"/>
                    </a:cubicBezTo>
                    <a:cubicBezTo>
                      <a:pt x="838" y="169"/>
                      <a:pt x="838" y="169"/>
                      <a:pt x="838" y="169"/>
                    </a:cubicBezTo>
                    <a:cubicBezTo>
                      <a:pt x="839" y="168"/>
                      <a:pt x="839" y="168"/>
                      <a:pt x="839" y="168"/>
                    </a:cubicBezTo>
                    <a:cubicBezTo>
                      <a:pt x="839" y="169"/>
                      <a:pt x="839" y="169"/>
                      <a:pt x="839" y="169"/>
                    </a:cubicBezTo>
                    <a:cubicBezTo>
                      <a:pt x="838" y="170"/>
                      <a:pt x="838" y="170"/>
                      <a:pt x="838" y="170"/>
                    </a:cubicBezTo>
                    <a:cubicBezTo>
                      <a:pt x="841" y="174"/>
                      <a:pt x="841" y="174"/>
                      <a:pt x="841" y="174"/>
                    </a:cubicBezTo>
                    <a:cubicBezTo>
                      <a:pt x="841" y="175"/>
                      <a:pt x="842" y="174"/>
                      <a:pt x="844" y="174"/>
                    </a:cubicBezTo>
                    <a:cubicBezTo>
                      <a:pt x="843" y="173"/>
                      <a:pt x="843" y="173"/>
                      <a:pt x="843" y="173"/>
                    </a:cubicBezTo>
                    <a:cubicBezTo>
                      <a:pt x="841" y="173"/>
                      <a:pt x="841" y="173"/>
                      <a:pt x="841" y="173"/>
                    </a:cubicBezTo>
                    <a:cubicBezTo>
                      <a:pt x="842" y="172"/>
                      <a:pt x="843" y="172"/>
                      <a:pt x="842" y="171"/>
                    </a:cubicBezTo>
                    <a:cubicBezTo>
                      <a:pt x="841" y="171"/>
                      <a:pt x="841" y="171"/>
                      <a:pt x="841" y="171"/>
                    </a:cubicBezTo>
                    <a:cubicBezTo>
                      <a:pt x="840" y="170"/>
                      <a:pt x="840" y="170"/>
                      <a:pt x="840" y="170"/>
                    </a:cubicBezTo>
                    <a:cubicBezTo>
                      <a:pt x="841" y="172"/>
                      <a:pt x="841" y="168"/>
                      <a:pt x="843" y="170"/>
                    </a:cubicBezTo>
                    <a:cubicBezTo>
                      <a:pt x="843" y="171"/>
                      <a:pt x="843" y="171"/>
                      <a:pt x="843" y="171"/>
                    </a:cubicBezTo>
                    <a:cubicBezTo>
                      <a:pt x="845" y="174"/>
                      <a:pt x="845" y="174"/>
                      <a:pt x="845" y="174"/>
                    </a:cubicBezTo>
                    <a:cubicBezTo>
                      <a:pt x="845" y="176"/>
                      <a:pt x="845" y="176"/>
                      <a:pt x="845" y="176"/>
                    </a:cubicBezTo>
                    <a:cubicBezTo>
                      <a:pt x="847" y="177"/>
                      <a:pt x="847" y="177"/>
                      <a:pt x="847" y="177"/>
                    </a:cubicBezTo>
                    <a:cubicBezTo>
                      <a:pt x="848" y="177"/>
                      <a:pt x="848" y="177"/>
                      <a:pt x="848" y="177"/>
                    </a:cubicBezTo>
                    <a:cubicBezTo>
                      <a:pt x="848" y="180"/>
                      <a:pt x="848" y="180"/>
                      <a:pt x="848" y="180"/>
                    </a:cubicBezTo>
                    <a:cubicBezTo>
                      <a:pt x="846" y="179"/>
                      <a:pt x="846" y="179"/>
                      <a:pt x="846" y="179"/>
                    </a:cubicBezTo>
                    <a:cubicBezTo>
                      <a:pt x="844" y="179"/>
                      <a:pt x="846" y="177"/>
                      <a:pt x="844" y="180"/>
                    </a:cubicBezTo>
                    <a:cubicBezTo>
                      <a:pt x="845" y="180"/>
                      <a:pt x="845" y="180"/>
                      <a:pt x="845" y="180"/>
                    </a:cubicBezTo>
                    <a:cubicBezTo>
                      <a:pt x="845" y="181"/>
                      <a:pt x="845" y="181"/>
                      <a:pt x="845" y="181"/>
                    </a:cubicBezTo>
                    <a:cubicBezTo>
                      <a:pt x="845" y="180"/>
                      <a:pt x="842" y="184"/>
                      <a:pt x="847" y="181"/>
                    </a:cubicBezTo>
                    <a:cubicBezTo>
                      <a:pt x="849" y="181"/>
                      <a:pt x="849" y="181"/>
                      <a:pt x="849" y="181"/>
                    </a:cubicBezTo>
                    <a:cubicBezTo>
                      <a:pt x="851" y="180"/>
                      <a:pt x="851" y="180"/>
                      <a:pt x="851" y="180"/>
                    </a:cubicBezTo>
                    <a:cubicBezTo>
                      <a:pt x="852" y="182"/>
                      <a:pt x="852" y="182"/>
                      <a:pt x="852" y="182"/>
                    </a:cubicBezTo>
                    <a:cubicBezTo>
                      <a:pt x="851" y="183"/>
                      <a:pt x="851" y="183"/>
                      <a:pt x="851" y="183"/>
                    </a:cubicBezTo>
                    <a:cubicBezTo>
                      <a:pt x="852" y="184"/>
                      <a:pt x="852" y="184"/>
                      <a:pt x="852" y="184"/>
                    </a:cubicBezTo>
                    <a:cubicBezTo>
                      <a:pt x="851" y="185"/>
                      <a:pt x="851" y="185"/>
                      <a:pt x="851" y="185"/>
                    </a:cubicBezTo>
                    <a:cubicBezTo>
                      <a:pt x="847" y="185"/>
                      <a:pt x="847" y="185"/>
                      <a:pt x="847" y="185"/>
                    </a:cubicBezTo>
                    <a:cubicBezTo>
                      <a:pt x="847" y="186"/>
                      <a:pt x="844" y="185"/>
                      <a:pt x="846" y="187"/>
                    </a:cubicBezTo>
                    <a:cubicBezTo>
                      <a:pt x="846" y="184"/>
                      <a:pt x="846" y="184"/>
                      <a:pt x="846" y="184"/>
                    </a:cubicBezTo>
                    <a:cubicBezTo>
                      <a:pt x="846" y="184"/>
                      <a:pt x="848" y="184"/>
                      <a:pt x="847" y="183"/>
                    </a:cubicBezTo>
                    <a:cubicBezTo>
                      <a:pt x="843" y="182"/>
                      <a:pt x="843" y="182"/>
                      <a:pt x="843" y="182"/>
                    </a:cubicBezTo>
                    <a:cubicBezTo>
                      <a:pt x="841" y="183"/>
                      <a:pt x="841" y="183"/>
                      <a:pt x="841" y="183"/>
                    </a:cubicBezTo>
                    <a:cubicBezTo>
                      <a:pt x="839" y="182"/>
                      <a:pt x="839" y="182"/>
                      <a:pt x="839" y="182"/>
                    </a:cubicBezTo>
                    <a:cubicBezTo>
                      <a:pt x="838" y="183"/>
                      <a:pt x="850" y="180"/>
                      <a:pt x="834" y="184"/>
                    </a:cubicBezTo>
                    <a:cubicBezTo>
                      <a:pt x="834" y="185"/>
                      <a:pt x="834" y="185"/>
                      <a:pt x="834" y="185"/>
                    </a:cubicBezTo>
                    <a:cubicBezTo>
                      <a:pt x="838" y="186"/>
                      <a:pt x="838" y="186"/>
                      <a:pt x="838" y="186"/>
                    </a:cubicBezTo>
                    <a:cubicBezTo>
                      <a:pt x="838" y="186"/>
                      <a:pt x="838" y="186"/>
                      <a:pt x="838" y="186"/>
                    </a:cubicBezTo>
                    <a:cubicBezTo>
                      <a:pt x="838" y="185"/>
                      <a:pt x="838" y="185"/>
                      <a:pt x="838" y="185"/>
                    </a:cubicBezTo>
                    <a:cubicBezTo>
                      <a:pt x="842" y="187"/>
                      <a:pt x="842" y="187"/>
                      <a:pt x="842" y="187"/>
                    </a:cubicBezTo>
                    <a:cubicBezTo>
                      <a:pt x="844" y="185"/>
                      <a:pt x="844" y="185"/>
                      <a:pt x="844" y="185"/>
                    </a:cubicBezTo>
                    <a:cubicBezTo>
                      <a:pt x="844" y="187"/>
                      <a:pt x="844" y="187"/>
                      <a:pt x="844" y="187"/>
                    </a:cubicBezTo>
                    <a:cubicBezTo>
                      <a:pt x="845" y="187"/>
                      <a:pt x="845" y="187"/>
                      <a:pt x="845" y="187"/>
                    </a:cubicBezTo>
                    <a:cubicBezTo>
                      <a:pt x="845" y="188"/>
                      <a:pt x="845" y="188"/>
                      <a:pt x="845" y="188"/>
                    </a:cubicBezTo>
                    <a:cubicBezTo>
                      <a:pt x="847" y="190"/>
                      <a:pt x="847" y="190"/>
                      <a:pt x="847" y="190"/>
                    </a:cubicBezTo>
                    <a:cubicBezTo>
                      <a:pt x="846" y="190"/>
                      <a:pt x="846" y="190"/>
                      <a:pt x="846" y="190"/>
                    </a:cubicBezTo>
                    <a:cubicBezTo>
                      <a:pt x="848" y="191"/>
                      <a:pt x="848" y="191"/>
                      <a:pt x="848" y="191"/>
                    </a:cubicBezTo>
                    <a:cubicBezTo>
                      <a:pt x="848" y="189"/>
                      <a:pt x="848" y="189"/>
                      <a:pt x="848" y="189"/>
                    </a:cubicBezTo>
                    <a:cubicBezTo>
                      <a:pt x="849" y="189"/>
                      <a:pt x="849" y="189"/>
                      <a:pt x="849" y="189"/>
                    </a:cubicBezTo>
                    <a:cubicBezTo>
                      <a:pt x="849" y="191"/>
                      <a:pt x="849" y="191"/>
                      <a:pt x="849" y="191"/>
                    </a:cubicBezTo>
                    <a:cubicBezTo>
                      <a:pt x="848" y="191"/>
                      <a:pt x="848" y="191"/>
                      <a:pt x="848" y="191"/>
                    </a:cubicBezTo>
                    <a:cubicBezTo>
                      <a:pt x="847" y="191"/>
                      <a:pt x="847" y="191"/>
                      <a:pt x="847" y="191"/>
                    </a:cubicBezTo>
                    <a:cubicBezTo>
                      <a:pt x="847" y="194"/>
                      <a:pt x="847" y="194"/>
                      <a:pt x="847" y="194"/>
                    </a:cubicBezTo>
                    <a:cubicBezTo>
                      <a:pt x="848" y="193"/>
                      <a:pt x="848" y="193"/>
                      <a:pt x="848" y="193"/>
                    </a:cubicBezTo>
                    <a:cubicBezTo>
                      <a:pt x="850" y="194"/>
                      <a:pt x="850" y="194"/>
                      <a:pt x="850" y="194"/>
                    </a:cubicBezTo>
                    <a:cubicBezTo>
                      <a:pt x="848" y="194"/>
                      <a:pt x="848" y="194"/>
                      <a:pt x="848" y="194"/>
                    </a:cubicBezTo>
                    <a:cubicBezTo>
                      <a:pt x="847" y="194"/>
                      <a:pt x="847" y="194"/>
                      <a:pt x="847" y="194"/>
                    </a:cubicBezTo>
                    <a:cubicBezTo>
                      <a:pt x="846" y="194"/>
                      <a:pt x="846" y="194"/>
                      <a:pt x="846" y="194"/>
                    </a:cubicBezTo>
                    <a:cubicBezTo>
                      <a:pt x="845" y="195"/>
                      <a:pt x="845" y="195"/>
                      <a:pt x="845" y="195"/>
                    </a:cubicBezTo>
                    <a:cubicBezTo>
                      <a:pt x="846" y="195"/>
                      <a:pt x="844" y="195"/>
                      <a:pt x="846" y="196"/>
                    </a:cubicBezTo>
                    <a:cubicBezTo>
                      <a:pt x="847" y="195"/>
                      <a:pt x="847" y="195"/>
                      <a:pt x="847" y="195"/>
                    </a:cubicBezTo>
                    <a:cubicBezTo>
                      <a:pt x="848" y="196"/>
                      <a:pt x="848" y="196"/>
                      <a:pt x="848" y="196"/>
                    </a:cubicBezTo>
                    <a:cubicBezTo>
                      <a:pt x="851" y="196"/>
                      <a:pt x="847" y="192"/>
                      <a:pt x="852" y="196"/>
                    </a:cubicBezTo>
                    <a:cubicBezTo>
                      <a:pt x="855" y="195"/>
                      <a:pt x="855" y="195"/>
                      <a:pt x="855" y="195"/>
                    </a:cubicBezTo>
                    <a:cubicBezTo>
                      <a:pt x="856" y="194"/>
                      <a:pt x="856" y="194"/>
                      <a:pt x="856" y="194"/>
                    </a:cubicBezTo>
                    <a:cubicBezTo>
                      <a:pt x="856" y="194"/>
                      <a:pt x="856" y="194"/>
                      <a:pt x="856" y="194"/>
                    </a:cubicBezTo>
                    <a:cubicBezTo>
                      <a:pt x="857" y="194"/>
                      <a:pt x="857" y="194"/>
                      <a:pt x="857" y="194"/>
                    </a:cubicBezTo>
                    <a:cubicBezTo>
                      <a:pt x="858" y="194"/>
                      <a:pt x="858" y="194"/>
                      <a:pt x="858" y="194"/>
                    </a:cubicBezTo>
                    <a:cubicBezTo>
                      <a:pt x="856" y="196"/>
                      <a:pt x="856" y="196"/>
                      <a:pt x="856" y="196"/>
                    </a:cubicBezTo>
                    <a:cubicBezTo>
                      <a:pt x="853" y="197"/>
                      <a:pt x="853" y="197"/>
                      <a:pt x="853" y="197"/>
                    </a:cubicBezTo>
                    <a:cubicBezTo>
                      <a:pt x="856" y="198"/>
                      <a:pt x="856" y="198"/>
                      <a:pt x="856" y="198"/>
                    </a:cubicBezTo>
                    <a:cubicBezTo>
                      <a:pt x="851" y="204"/>
                      <a:pt x="851" y="204"/>
                      <a:pt x="851" y="204"/>
                    </a:cubicBezTo>
                    <a:cubicBezTo>
                      <a:pt x="850" y="207"/>
                      <a:pt x="850" y="207"/>
                      <a:pt x="850" y="207"/>
                    </a:cubicBezTo>
                    <a:cubicBezTo>
                      <a:pt x="849" y="206"/>
                      <a:pt x="849" y="206"/>
                      <a:pt x="849" y="206"/>
                    </a:cubicBezTo>
                    <a:cubicBezTo>
                      <a:pt x="847" y="207"/>
                      <a:pt x="847" y="207"/>
                      <a:pt x="847" y="207"/>
                    </a:cubicBezTo>
                    <a:cubicBezTo>
                      <a:pt x="846" y="209"/>
                      <a:pt x="846" y="209"/>
                      <a:pt x="846" y="209"/>
                    </a:cubicBezTo>
                    <a:cubicBezTo>
                      <a:pt x="846" y="208"/>
                      <a:pt x="848" y="208"/>
                      <a:pt x="846" y="208"/>
                    </a:cubicBezTo>
                    <a:cubicBezTo>
                      <a:pt x="845" y="209"/>
                      <a:pt x="845" y="209"/>
                      <a:pt x="845" y="209"/>
                    </a:cubicBezTo>
                    <a:cubicBezTo>
                      <a:pt x="843" y="209"/>
                      <a:pt x="843" y="209"/>
                      <a:pt x="843" y="209"/>
                    </a:cubicBezTo>
                    <a:cubicBezTo>
                      <a:pt x="843" y="212"/>
                      <a:pt x="843" y="212"/>
                      <a:pt x="843" y="212"/>
                    </a:cubicBezTo>
                    <a:cubicBezTo>
                      <a:pt x="840" y="212"/>
                      <a:pt x="840" y="212"/>
                      <a:pt x="840" y="212"/>
                    </a:cubicBezTo>
                    <a:cubicBezTo>
                      <a:pt x="841" y="214"/>
                      <a:pt x="841" y="214"/>
                      <a:pt x="841" y="214"/>
                    </a:cubicBezTo>
                    <a:cubicBezTo>
                      <a:pt x="838" y="216"/>
                      <a:pt x="838" y="216"/>
                      <a:pt x="838" y="216"/>
                    </a:cubicBezTo>
                    <a:cubicBezTo>
                      <a:pt x="839" y="217"/>
                      <a:pt x="839" y="217"/>
                      <a:pt x="839" y="217"/>
                    </a:cubicBezTo>
                    <a:cubicBezTo>
                      <a:pt x="839" y="216"/>
                      <a:pt x="839" y="216"/>
                      <a:pt x="839" y="216"/>
                    </a:cubicBezTo>
                    <a:cubicBezTo>
                      <a:pt x="840" y="216"/>
                      <a:pt x="840" y="216"/>
                      <a:pt x="840" y="216"/>
                    </a:cubicBezTo>
                    <a:cubicBezTo>
                      <a:pt x="840" y="216"/>
                      <a:pt x="840" y="216"/>
                      <a:pt x="840" y="217"/>
                    </a:cubicBezTo>
                    <a:cubicBezTo>
                      <a:pt x="843" y="216"/>
                      <a:pt x="843" y="216"/>
                      <a:pt x="843" y="216"/>
                    </a:cubicBezTo>
                    <a:cubicBezTo>
                      <a:pt x="844" y="215"/>
                      <a:pt x="844" y="215"/>
                      <a:pt x="844" y="215"/>
                    </a:cubicBezTo>
                    <a:cubicBezTo>
                      <a:pt x="846" y="217"/>
                      <a:pt x="846" y="217"/>
                      <a:pt x="846" y="217"/>
                    </a:cubicBezTo>
                    <a:cubicBezTo>
                      <a:pt x="848" y="216"/>
                      <a:pt x="848" y="216"/>
                      <a:pt x="848" y="216"/>
                    </a:cubicBezTo>
                    <a:cubicBezTo>
                      <a:pt x="851" y="215"/>
                      <a:pt x="843" y="214"/>
                      <a:pt x="851" y="215"/>
                    </a:cubicBezTo>
                    <a:cubicBezTo>
                      <a:pt x="851" y="215"/>
                      <a:pt x="851" y="215"/>
                      <a:pt x="851" y="215"/>
                    </a:cubicBezTo>
                    <a:cubicBezTo>
                      <a:pt x="853" y="215"/>
                      <a:pt x="853" y="215"/>
                      <a:pt x="853" y="215"/>
                    </a:cubicBezTo>
                    <a:cubicBezTo>
                      <a:pt x="853" y="216"/>
                      <a:pt x="853" y="216"/>
                      <a:pt x="853" y="216"/>
                    </a:cubicBezTo>
                    <a:cubicBezTo>
                      <a:pt x="853" y="216"/>
                      <a:pt x="853" y="216"/>
                      <a:pt x="853" y="216"/>
                    </a:cubicBezTo>
                    <a:cubicBezTo>
                      <a:pt x="854" y="216"/>
                      <a:pt x="854" y="216"/>
                      <a:pt x="854" y="216"/>
                    </a:cubicBezTo>
                    <a:cubicBezTo>
                      <a:pt x="855" y="215"/>
                      <a:pt x="855" y="215"/>
                      <a:pt x="855" y="215"/>
                    </a:cubicBezTo>
                    <a:cubicBezTo>
                      <a:pt x="856" y="214"/>
                      <a:pt x="856" y="214"/>
                      <a:pt x="856" y="214"/>
                    </a:cubicBezTo>
                    <a:cubicBezTo>
                      <a:pt x="856" y="215"/>
                      <a:pt x="856" y="215"/>
                      <a:pt x="856" y="215"/>
                    </a:cubicBezTo>
                    <a:cubicBezTo>
                      <a:pt x="859" y="215"/>
                      <a:pt x="859" y="215"/>
                      <a:pt x="859" y="215"/>
                    </a:cubicBezTo>
                    <a:cubicBezTo>
                      <a:pt x="863" y="217"/>
                      <a:pt x="858" y="211"/>
                      <a:pt x="864" y="215"/>
                    </a:cubicBezTo>
                    <a:cubicBezTo>
                      <a:pt x="864" y="214"/>
                      <a:pt x="865" y="215"/>
                      <a:pt x="865" y="214"/>
                    </a:cubicBezTo>
                    <a:cubicBezTo>
                      <a:pt x="865" y="216"/>
                      <a:pt x="865" y="216"/>
                      <a:pt x="865" y="216"/>
                    </a:cubicBezTo>
                    <a:cubicBezTo>
                      <a:pt x="864" y="216"/>
                      <a:pt x="864" y="216"/>
                      <a:pt x="864" y="216"/>
                    </a:cubicBezTo>
                    <a:cubicBezTo>
                      <a:pt x="865" y="218"/>
                      <a:pt x="865" y="218"/>
                      <a:pt x="865" y="218"/>
                    </a:cubicBezTo>
                    <a:cubicBezTo>
                      <a:pt x="865" y="220"/>
                      <a:pt x="868" y="218"/>
                      <a:pt x="866" y="220"/>
                    </a:cubicBezTo>
                    <a:cubicBezTo>
                      <a:pt x="865" y="219"/>
                      <a:pt x="865" y="219"/>
                      <a:pt x="865" y="219"/>
                    </a:cubicBezTo>
                    <a:cubicBezTo>
                      <a:pt x="864" y="220"/>
                      <a:pt x="864" y="220"/>
                      <a:pt x="864" y="220"/>
                    </a:cubicBezTo>
                    <a:cubicBezTo>
                      <a:pt x="865" y="222"/>
                      <a:pt x="865" y="222"/>
                      <a:pt x="865" y="222"/>
                    </a:cubicBezTo>
                    <a:cubicBezTo>
                      <a:pt x="868" y="222"/>
                      <a:pt x="868" y="222"/>
                      <a:pt x="868" y="222"/>
                    </a:cubicBezTo>
                    <a:cubicBezTo>
                      <a:pt x="867" y="223"/>
                      <a:pt x="867" y="223"/>
                      <a:pt x="867" y="223"/>
                    </a:cubicBezTo>
                    <a:cubicBezTo>
                      <a:pt x="869" y="224"/>
                      <a:pt x="869" y="224"/>
                      <a:pt x="869" y="224"/>
                    </a:cubicBezTo>
                    <a:cubicBezTo>
                      <a:pt x="870" y="225"/>
                      <a:pt x="868" y="224"/>
                      <a:pt x="870" y="225"/>
                    </a:cubicBezTo>
                    <a:cubicBezTo>
                      <a:pt x="868" y="226"/>
                      <a:pt x="872" y="225"/>
                      <a:pt x="868" y="225"/>
                    </a:cubicBezTo>
                    <a:cubicBezTo>
                      <a:pt x="866" y="227"/>
                      <a:pt x="866" y="227"/>
                      <a:pt x="866" y="227"/>
                    </a:cubicBezTo>
                    <a:cubicBezTo>
                      <a:pt x="866" y="226"/>
                      <a:pt x="869" y="227"/>
                      <a:pt x="864" y="226"/>
                    </a:cubicBezTo>
                    <a:cubicBezTo>
                      <a:pt x="864" y="227"/>
                      <a:pt x="864" y="227"/>
                      <a:pt x="864" y="227"/>
                    </a:cubicBezTo>
                    <a:cubicBezTo>
                      <a:pt x="865" y="228"/>
                      <a:pt x="865" y="228"/>
                      <a:pt x="865" y="228"/>
                    </a:cubicBezTo>
                    <a:cubicBezTo>
                      <a:pt x="864" y="227"/>
                      <a:pt x="864" y="227"/>
                      <a:pt x="864" y="227"/>
                    </a:cubicBezTo>
                    <a:cubicBezTo>
                      <a:pt x="864" y="228"/>
                      <a:pt x="866" y="226"/>
                      <a:pt x="864" y="228"/>
                    </a:cubicBezTo>
                    <a:cubicBezTo>
                      <a:pt x="859" y="228"/>
                      <a:pt x="868" y="225"/>
                      <a:pt x="860" y="228"/>
                    </a:cubicBezTo>
                    <a:cubicBezTo>
                      <a:pt x="859" y="229"/>
                      <a:pt x="863" y="226"/>
                      <a:pt x="858" y="230"/>
                    </a:cubicBezTo>
                    <a:cubicBezTo>
                      <a:pt x="858" y="230"/>
                      <a:pt x="858" y="230"/>
                      <a:pt x="858" y="230"/>
                    </a:cubicBezTo>
                    <a:cubicBezTo>
                      <a:pt x="860" y="230"/>
                      <a:pt x="860" y="230"/>
                      <a:pt x="860" y="230"/>
                    </a:cubicBezTo>
                    <a:cubicBezTo>
                      <a:pt x="859" y="231"/>
                      <a:pt x="859" y="231"/>
                      <a:pt x="859" y="231"/>
                    </a:cubicBezTo>
                    <a:cubicBezTo>
                      <a:pt x="859" y="232"/>
                      <a:pt x="859" y="232"/>
                      <a:pt x="859" y="232"/>
                    </a:cubicBezTo>
                    <a:cubicBezTo>
                      <a:pt x="856" y="233"/>
                      <a:pt x="856" y="233"/>
                      <a:pt x="856" y="233"/>
                    </a:cubicBezTo>
                    <a:cubicBezTo>
                      <a:pt x="854" y="235"/>
                      <a:pt x="854" y="235"/>
                      <a:pt x="854" y="235"/>
                    </a:cubicBezTo>
                    <a:cubicBezTo>
                      <a:pt x="853" y="235"/>
                      <a:pt x="853" y="235"/>
                      <a:pt x="853" y="235"/>
                    </a:cubicBezTo>
                    <a:cubicBezTo>
                      <a:pt x="852" y="234"/>
                      <a:pt x="852" y="234"/>
                      <a:pt x="852" y="234"/>
                    </a:cubicBezTo>
                    <a:cubicBezTo>
                      <a:pt x="851" y="234"/>
                      <a:pt x="851" y="234"/>
                      <a:pt x="851" y="234"/>
                    </a:cubicBezTo>
                    <a:cubicBezTo>
                      <a:pt x="849" y="235"/>
                      <a:pt x="849" y="235"/>
                      <a:pt x="849" y="235"/>
                    </a:cubicBezTo>
                    <a:cubicBezTo>
                      <a:pt x="849" y="235"/>
                      <a:pt x="850" y="234"/>
                      <a:pt x="850" y="236"/>
                    </a:cubicBezTo>
                    <a:cubicBezTo>
                      <a:pt x="850" y="235"/>
                      <a:pt x="850" y="235"/>
                      <a:pt x="850" y="235"/>
                    </a:cubicBezTo>
                    <a:cubicBezTo>
                      <a:pt x="853" y="236"/>
                      <a:pt x="853" y="236"/>
                      <a:pt x="853" y="236"/>
                    </a:cubicBezTo>
                    <a:cubicBezTo>
                      <a:pt x="853" y="237"/>
                      <a:pt x="853" y="237"/>
                      <a:pt x="853" y="237"/>
                    </a:cubicBezTo>
                    <a:cubicBezTo>
                      <a:pt x="853" y="237"/>
                      <a:pt x="854" y="236"/>
                      <a:pt x="854" y="238"/>
                    </a:cubicBezTo>
                    <a:cubicBezTo>
                      <a:pt x="852" y="240"/>
                      <a:pt x="852" y="240"/>
                      <a:pt x="852" y="240"/>
                    </a:cubicBezTo>
                    <a:cubicBezTo>
                      <a:pt x="851" y="240"/>
                      <a:pt x="851" y="240"/>
                      <a:pt x="851" y="240"/>
                    </a:cubicBezTo>
                    <a:cubicBezTo>
                      <a:pt x="852" y="239"/>
                      <a:pt x="852" y="239"/>
                      <a:pt x="852" y="239"/>
                    </a:cubicBezTo>
                    <a:cubicBezTo>
                      <a:pt x="849" y="239"/>
                      <a:pt x="849" y="239"/>
                      <a:pt x="849" y="239"/>
                    </a:cubicBezTo>
                    <a:cubicBezTo>
                      <a:pt x="849" y="240"/>
                      <a:pt x="851" y="237"/>
                      <a:pt x="848" y="240"/>
                    </a:cubicBezTo>
                    <a:cubicBezTo>
                      <a:pt x="848" y="240"/>
                      <a:pt x="848" y="240"/>
                      <a:pt x="848" y="240"/>
                    </a:cubicBezTo>
                    <a:cubicBezTo>
                      <a:pt x="848" y="242"/>
                      <a:pt x="848" y="242"/>
                      <a:pt x="848" y="242"/>
                    </a:cubicBezTo>
                    <a:cubicBezTo>
                      <a:pt x="847" y="242"/>
                      <a:pt x="846" y="240"/>
                      <a:pt x="848" y="242"/>
                    </a:cubicBezTo>
                    <a:cubicBezTo>
                      <a:pt x="848" y="243"/>
                      <a:pt x="848" y="243"/>
                      <a:pt x="848" y="243"/>
                    </a:cubicBezTo>
                    <a:cubicBezTo>
                      <a:pt x="844" y="243"/>
                      <a:pt x="844" y="243"/>
                      <a:pt x="844" y="243"/>
                    </a:cubicBezTo>
                    <a:cubicBezTo>
                      <a:pt x="844" y="243"/>
                      <a:pt x="842" y="243"/>
                      <a:pt x="843" y="242"/>
                    </a:cubicBezTo>
                    <a:cubicBezTo>
                      <a:pt x="846" y="241"/>
                      <a:pt x="846" y="241"/>
                      <a:pt x="846" y="241"/>
                    </a:cubicBezTo>
                    <a:cubicBezTo>
                      <a:pt x="846" y="241"/>
                      <a:pt x="846" y="241"/>
                      <a:pt x="846" y="241"/>
                    </a:cubicBezTo>
                    <a:cubicBezTo>
                      <a:pt x="839" y="241"/>
                      <a:pt x="839" y="241"/>
                      <a:pt x="839" y="241"/>
                    </a:cubicBezTo>
                    <a:cubicBezTo>
                      <a:pt x="837" y="243"/>
                      <a:pt x="837" y="243"/>
                      <a:pt x="837" y="243"/>
                    </a:cubicBezTo>
                    <a:cubicBezTo>
                      <a:pt x="838" y="243"/>
                      <a:pt x="833" y="243"/>
                      <a:pt x="839" y="244"/>
                    </a:cubicBezTo>
                    <a:cubicBezTo>
                      <a:pt x="839" y="244"/>
                      <a:pt x="839" y="244"/>
                      <a:pt x="839" y="244"/>
                    </a:cubicBezTo>
                    <a:cubicBezTo>
                      <a:pt x="836" y="244"/>
                      <a:pt x="836" y="244"/>
                      <a:pt x="836" y="244"/>
                    </a:cubicBezTo>
                    <a:cubicBezTo>
                      <a:pt x="835" y="246"/>
                      <a:pt x="835" y="246"/>
                      <a:pt x="835" y="246"/>
                    </a:cubicBezTo>
                    <a:cubicBezTo>
                      <a:pt x="834" y="246"/>
                      <a:pt x="834" y="246"/>
                      <a:pt x="834" y="246"/>
                    </a:cubicBezTo>
                    <a:cubicBezTo>
                      <a:pt x="826" y="251"/>
                      <a:pt x="826" y="251"/>
                      <a:pt x="826" y="251"/>
                    </a:cubicBezTo>
                    <a:cubicBezTo>
                      <a:pt x="821" y="254"/>
                      <a:pt x="821" y="254"/>
                      <a:pt x="821" y="254"/>
                    </a:cubicBezTo>
                    <a:cubicBezTo>
                      <a:pt x="821" y="254"/>
                      <a:pt x="826" y="251"/>
                      <a:pt x="819" y="254"/>
                    </a:cubicBezTo>
                    <a:cubicBezTo>
                      <a:pt x="822" y="255"/>
                      <a:pt x="822" y="255"/>
                      <a:pt x="822" y="255"/>
                    </a:cubicBezTo>
                    <a:cubicBezTo>
                      <a:pt x="823" y="255"/>
                      <a:pt x="820" y="257"/>
                      <a:pt x="823" y="255"/>
                    </a:cubicBezTo>
                    <a:cubicBezTo>
                      <a:pt x="823" y="254"/>
                      <a:pt x="823" y="254"/>
                      <a:pt x="823" y="254"/>
                    </a:cubicBezTo>
                    <a:cubicBezTo>
                      <a:pt x="824" y="253"/>
                      <a:pt x="824" y="253"/>
                      <a:pt x="824" y="253"/>
                    </a:cubicBezTo>
                    <a:cubicBezTo>
                      <a:pt x="824" y="254"/>
                      <a:pt x="824" y="254"/>
                      <a:pt x="824" y="254"/>
                    </a:cubicBezTo>
                    <a:cubicBezTo>
                      <a:pt x="826" y="253"/>
                      <a:pt x="826" y="253"/>
                      <a:pt x="826" y="253"/>
                    </a:cubicBezTo>
                    <a:cubicBezTo>
                      <a:pt x="826" y="254"/>
                      <a:pt x="826" y="254"/>
                      <a:pt x="826" y="254"/>
                    </a:cubicBezTo>
                    <a:cubicBezTo>
                      <a:pt x="826" y="253"/>
                      <a:pt x="827" y="254"/>
                      <a:pt x="827" y="253"/>
                    </a:cubicBezTo>
                    <a:cubicBezTo>
                      <a:pt x="828" y="253"/>
                      <a:pt x="828" y="253"/>
                      <a:pt x="828" y="253"/>
                    </a:cubicBezTo>
                    <a:cubicBezTo>
                      <a:pt x="828" y="254"/>
                      <a:pt x="828" y="254"/>
                      <a:pt x="828" y="254"/>
                    </a:cubicBezTo>
                    <a:cubicBezTo>
                      <a:pt x="829" y="253"/>
                      <a:pt x="830" y="253"/>
                      <a:pt x="830" y="252"/>
                    </a:cubicBezTo>
                    <a:cubicBezTo>
                      <a:pt x="829" y="250"/>
                      <a:pt x="828" y="253"/>
                      <a:pt x="826" y="252"/>
                    </a:cubicBezTo>
                    <a:cubicBezTo>
                      <a:pt x="826" y="252"/>
                      <a:pt x="828" y="252"/>
                      <a:pt x="826" y="251"/>
                    </a:cubicBezTo>
                    <a:cubicBezTo>
                      <a:pt x="829" y="252"/>
                      <a:pt x="825" y="249"/>
                      <a:pt x="830" y="251"/>
                    </a:cubicBezTo>
                    <a:cubicBezTo>
                      <a:pt x="831" y="250"/>
                      <a:pt x="831" y="250"/>
                      <a:pt x="831" y="250"/>
                    </a:cubicBezTo>
                    <a:cubicBezTo>
                      <a:pt x="832" y="250"/>
                      <a:pt x="832" y="250"/>
                      <a:pt x="832" y="250"/>
                    </a:cubicBezTo>
                    <a:cubicBezTo>
                      <a:pt x="831" y="251"/>
                      <a:pt x="831" y="251"/>
                      <a:pt x="831" y="251"/>
                    </a:cubicBezTo>
                    <a:cubicBezTo>
                      <a:pt x="831" y="252"/>
                      <a:pt x="831" y="252"/>
                      <a:pt x="831" y="252"/>
                    </a:cubicBezTo>
                    <a:cubicBezTo>
                      <a:pt x="836" y="251"/>
                      <a:pt x="836" y="251"/>
                      <a:pt x="836" y="251"/>
                    </a:cubicBezTo>
                    <a:cubicBezTo>
                      <a:pt x="835" y="249"/>
                      <a:pt x="835" y="249"/>
                      <a:pt x="835" y="249"/>
                    </a:cubicBezTo>
                    <a:cubicBezTo>
                      <a:pt x="839" y="250"/>
                      <a:pt x="837" y="247"/>
                      <a:pt x="841" y="248"/>
                    </a:cubicBezTo>
                    <a:cubicBezTo>
                      <a:pt x="844" y="248"/>
                      <a:pt x="844" y="248"/>
                      <a:pt x="844" y="248"/>
                    </a:cubicBezTo>
                    <a:cubicBezTo>
                      <a:pt x="844" y="248"/>
                      <a:pt x="845" y="248"/>
                      <a:pt x="843" y="248"/>
                    </a:cubicBezTo>
                    <a:cubicBezTo>
                      <a:pt x="844" y="249"/>
                      <a:pt x="844" y="249"/>
                      <a:pt x="844" y="249"/>
                    </a:cubicBezTo>
                    <a:cubicBezTo>
                      <a:pt x="848" y="247"/>
                      <a:pt x="848" y="247"/>
                      <a:pt x="848" y="247"/>
                    </a:cubicBezTo>
                    <a:cubicBezTo>
                      <a:pt x="856" y="245"/>
                      <a:pt x="856" y="245"/>
                      <a:pt x="856" y="245"/>
                    </a:cubicBezTo>
                    <a:cubicBezTo>
                      <a:pt x="861" y="245"/>
                      <a:pt x="861" y="245"/>
                      <a:pt x="861" y="245"/>
                    </a:cubicBezTo>
                    <a:cubicBezTo>
                      <a:pt x="865" y="242"/>
                      <a:pt x="865" y="242"/>
                      <a:pt x="865" y="242"/>
                    </a:cubicBezTo>
                    <a:cubicBezTo>
                      <a:pt x="873" y="241"/>
                      <a:pt x="873" y="241"/>
                      <a:pt x="873" y="241"/>
                    </a:cubicBezTo>
                    <a:cubicBezTo>
                      <a:pt x="874" y="241"/>
                      <a:pt x="874" y="241"/>
                      <a:pt x="874" y="241"/>
                    </a:cubicBezTo>
                    <a:cubicBezTo>
                      <a:pt x="877" y="242"/>
                      <a:pt x="877" y="242"/>
                      <a:pt x="877" y="242"/>
                    </a:cubicBezTo>
                    <a:cubicBezTo>
                      <a:pt x="878" y="241"/>
                      <a:pt x="878" y="241"/>
                      <a:pt x="878" y="241"/>
                    </a:cubicBezTo>
                    <a:cubicBezTo>
                      <a:pt x="877" y="242"/>
                      <a:pt x="877" y="242"/>
                      <a:pt x="877" y="242"/>
                    </a:cubicBezTo>
                    <a:cubicBezTo>
                      <a:pt x="879" y="241"/>
                      <a:pt x="868" y="241"/>
                      <a:pt x="881" y="242"/>
                    </a:cubicBezTo>
                    <a:cubicBezTo>
                      <a:pt x="881" y="242"/>
                      <a:pt x="881" y="241"/>
                      <a:pt x="882" y="242"/>
                    </a:cubicBezTo>
                    <a:cubicBezTo>
                      <a:pt x="881" y="240"/>
                      <a:pt x="881" y="240"/>
                      <a:pt x="881" y="240"/>
                    </a:cubicBezTo>
                    <a:cubicBezTo>
                      <a:pt x="885" y="240"/>
                      <a:pt x="885" y="240"/>
                      <a:pt x="885" y="240"/>
                    </a:cubicBezTo>
                    <a:cubicBezTo>
                      <a:pt x="885" y="240"/>
                      <a:pt x="885" y="240"/>
                      <a:pt x="885" y="240"/>
                    </a:cubicBezTo>
                    <a:cubicBezTo>
                      <a:pt x="886" y="241"/>
                      <a:pt x="886" y="241"/>
                      <a:pt x="886" y="241"/>
                    </a:cubicBezTo>
                    <a:cubicBezTo>
                      <a:pt x="882" y="241"/>
                      <a:pt x="882" y="241"/>
                      <a:pt x="882" y="241"/>
                    </a:cubicBezTo>
                    <a:cubicBezTo>
                      <a:pt x="882" y="242"/>
                      <a:pt x="882" y="242"/>
                      <a:pt x="882" y="242"/>
                    </a:cubicBezTo>
                    <a:cubicBezTo>
                      <a:pt x="881" y="242"/>
                      <a:pt x="883" y="240"/>
                      <a:pt x="881" y="242"/>
                    </a:cubicBezTo>
                    <a:cubicBezTo>
                      <a:pt x="883" y="244"/>
                      <a:pt x="883" y="244"/>
                      <a:pt x="883" y="244"/>
                    </a:cubicBezTo>
                    <a:cubicBezTo>
                      <a:pt x="882" y="244"/>
                      <a:pt x="882" y="244"/>
                      <a:pt x="882" y="244"/>
                    </a:cubicBezTo>
                    <a:cubicBezTo>
                      <a:pt x="881" y="244"/>
                      <a:pt x="881" y="244"/>
                      <a:pt x="881" y="244"/>
                    </a:cubicBezTo>
                    <a:cubicBezTo>
                      <a:pt x="876" y="248"/>
                      <a:pt x="876" y="248"/>
                      <a:pt x="876" y="248"/>
                    </a:cubicBezTo>
                    <a:cubicBezTo>
                      <a:pt x="873" y="249"/>
                      <a:pt x="873" y="249"/>
                      <a:pt x="873" y="249"/>
                    </a:cubicBezTo>
                    <a:cubicBezTo>
                      <a:pt x="872" y="250"/>
                      <a:pt x="872" y="250"/>
                      <a:pt x="872" y="250"/>
                    </a:cubicBezTo>
                    <a:cubicBezTo>
                      <a:pt x="867" y="252"/>
                      <a:pt x="867" y="252"/>
                      <a:pt x="867" y="252"/>
                    </a:cubicBezTo>
                    <a:cubicBezTo>
                      <a:pt x="866" y="251"/>
                      <a:pt x="870" y="251"/>
                      <a:pt x="865" y="253"/>
                    </a:cubicBezTo>
                    <a:cubicBezTo>
                      <a:pt x="865" y="252"/>
                      <a:pt x="865" y="252"/>
                      <a:pt x="865" y="252"/>
                    </a:cubicBezTo>
                    <a:cubicBezTo>
                      <a:pt x="864" y="252"/>
                      <a:pt x="864" y="252"/>
                      <a:pt x="864" y="252"/>
                    </a:cubicBezTo>
                    <a:cubicBezTo>
                      <a:pt x="864" y="253"/>
                      <a:pt x="864" y="253"/>
                      <a:pt x="864" y="253"/>
                    </a:cubicBezTo>
                    <a:cubicBezTo>
                      <a:pt x="863" y="253"/>
                      <a:pt x="863" y="253"/>
                      <a:pt x="863" y="253"/>
                    </a:cubicBezTo>
                    <a:cubicBezTo>
                      <a:pt x="863" y="253"/>
                      <a:pt x="863" y="253"/>
                      <a:pt x="863" y="253"/>
                    </a:cubicBezTo>
                    <a:cubicBezTo>
                      <a:pt x="866" y="250"/>
                      <a:pt x="866" y="250"/>
                      <a:pt x="866" y="250"/>
                    </a:cubicBezTo>
                    <a:cubicBezTo>
                      <a:pt x="868" y="251"/>
                      <a:pt x="868" y="251"/>
                      <a:pt x="868" y="251"/>
                    </a:cubicBezTo>
                    <a:cubicBezTo>
                      <a:pt x="868" y="250"/>
                      <a:pt x="868" y="250"/>
                      <a:pt x="868" y="250"/>
                    </a:cubicBezTo>
                    <a:cubicBezTo>
                      <a:pt x="864" y="249"/>
                      <a:pt x="864" y="249"/>
                      <a:pt x="864" y="249"/>
                    </a:cubicBezTo>
                    <a:cubicBezTo>
                      <a:pt x="861" y="250"/>
                      <a:pt x="861" y="250"/>
                      <a:pt x="861" y="250"/>
                    </a:cubicBezTo>
                    <a:cubicBezTo>
                      <a:pt x="862" y="249"/>
                      <a:pt x="862" y="249"/>
                      <a:pt x="862" y="249"/>
                    </a:cubicBezTo>
                    <a:cubicBezTo>
                      <a:pt x="864" y="247"/>
                      <a:pt x="862" y="250"/>
                      <a:pt x="867" y="248"/>
                    </a:cubicBezTo>
                    <a:cubicBezTo>
                      <a:pt x="867" y="248"/>
                      <a:pt x="867" y="248"/>
                      <a:pt x="867" y="248"/>
                    </a:cubicBezTo>
                    <a:cubicBezTo>
                      <a:pt x="871" y="246"/>
                      <a:pt x="871" y="246"/>
                      <a:pt x="871" y="246"/>
                    </a:cubicBezTo>
                    <a:cubicBezTo>
                      <a:pt x="868" y="246"/>
                      <a:pt x="868" y="246"/>
                      <a:pt x="868" y="246"/>
                    </a:cubicBezTo>
                    <a:cubicBezTo>
                      <a:pt x="868" y="246"/>
                      <a:pt x="868" y="246"/>
                      <a:pt x="868" y="246"/>
                    </a:cubicBezTo>
                    <a:cubicBezTo>
                      <a:pt x="867" y="246"/>
                      <a:pt x="867" y="247"/>
                      <a:pt x="867" y="246"/>
                    </a:cubicBezTo>
                    <a:cubicBezTo>
                      <a:pt x="868" y="245"/>
                      <a:pt x="868" y="245"/>
                      <a:pt x="868" y="245"/>
                    </a:cubicBezTo>
                    <a:cubicBezTo>
                      <a:pt x="871" y="246"/>
                      <a:pt x="862" y="249"/>
                      <a:pt x="872" y="245"/>
                    </a:cubicBezTo>
                    <a:cubicBezTo>
                      <a:pt x="873" y="246"/>
                      <a:pt x="873" y="246"/>
                      <a:pt x="873" y="246"/>
                    </a:cubicBezTo>
                    <a:cubicBezTo>
                      <a:pt x="878" y="245"/>
                      <a:pt x="878" y="245"/>
                      <a:pt x="878" y="245"/>
                    </a:cubicBezTo>
                    <a:cubicBezTo>
                      <a:pt x="879" y="244"/>
                      <a:pt x="879" y="244"/>
                      <a:pt x="879" y="244"/>
                    </a:cubicBezTo>
                    <a:cubicBezTo>
                      <a:pt x="875" y="243"/>
                      <a:pt x="875" y="243"/>
                      <a:pt x="875" y="243"/>
                    </a:cubicBezTo>
                    <a:cubicBezTo>
                      <a:pt x="866" y="245"/>
                      <a:pt x="866" y="245"/>
                      <a:pt x="866" y="245"/>
                    </a:cubicBezTo>
                    <a:cubicBezTo>
                      <a:pt x="864" y="246"/>
                      <a:pt x="864" y="246"/>
                      <a:pt x="864" y="246"/>
                    </a:cubicBezTo>
                    <a:cubicBezTo>
                      <a:pt x="864" y="247"/>
                      <a:pt x="871" y="242"/>
                      <a:pt x="861" y="248"/>
                    </a:cubicBezTo>
                    <a:cubicBezTo>
                      <a:pt x="858" y="248"/>
                      <a:pt x="858" y="248"/>
                      <a:pt x="858" y="248"/>
                    </a:cubicBezTo>
                    <a:cubicBezTo>
                      <a:pt x="854" y="250"/>
                      <a:pt x="854" y="250"/>
                      <a:pt x="854" y="250"/>
                    </a:cubicBezTo>
                    <a:cubicBezTo>
                      <a:pt x="853" y="249"/>
                      <a:pt x="853" y="249"/>
                      <a:pt x="853" y="249"/>
                    </a:cubicBezTo>
                    <a:cubicBezTo>
                      <a:pt x="853" y="251"/>
                      <a:pt x="853" y="251"/>
                      <a:pt x="853" y="251"/>
                    </a:cubicBezTo>
                    <a:cubicBezTo>
                      <a:pt x="848" y="252"/>
                      <a:pt x="848" y="252"/>
                      <a:pt x="848" y="252"/>
                    </a:cubicBezTo>
                    <a:cubicBezTo>
                      <a:pt x="847" y="253"/>
                      <a:pt x="847" y="253"/>
                      <a:pt x="847" y="253"/>
                    </a:cubicBezTo>
                    <a:cubicBezTo>
                      <a:pt x="852" y="253"/>
                      <a:pt x="852" y="253"/>
                      <a:pt x="852" y="253"/>
                    </a:cubicBezTo>
                    <a:cubicBezTo>
                      <a:pt x="849" y="254"/>
                      <a:pt x="849" y="254"/>
                      <a:pt x="849" y="254"/>
                    </a:cubicBezTo>
                    <a:cubicBezTo>
                      <a:pt x="846" y="255"/>
                      <a:pt x="846" y="255"/>
                      <a:pt x="846" y="255"/>
                    </a:cubicBezTo>
                    <a:cubicBezTo>
                      <a:pt x="848" y="253"/>
                      <a:pt x="849" y="256"/>
                      <a:pt x="842" y="256"/>
                    </a:cubicBezTo>
                    <a:cubicBezTo>
                      <a:pt x="841" y="257"/>
                      <a:pt x="841" y="257"/>
                      <a:pt x="841" y="257"/>
                    </a:cubicBezTo>
                    <a:cubicBezTo>
                      <a:pt x="839" y="258"/>
                      <a:pt x="839" y="258"/>
                      <a:pt x="839" y="258"/>
                    </a:cubicBezTo>
                    <a:cubicBezTo>
                      <a:pt x="837" y="257"/>
                      <a:pt x="842" y="257"/>
                      <a:pt x="836" y="259"/>
                    </a:cubicBezTo>
                    <a:cubicBezTo>
                      <a:pt x="836" y="257"/>
                      <a:pt x="839" y="260"/>
                      <a:pt x="839" y="257"/>
                    </a:cubicBezTo>
                    <a:cubicBezTo>
                      <a:pt x="840" y="255"/>
                      <a:pt x="841" y="258"/>
                      <a:pt x="842" y="256"/>
                    </a:cubicBezTo>
                    <a:cubicBezTo>
                      <a:pt x="841" y="256"/>
                      <a:pt x="841" y="256"/>
                      <a:pt x="841" y="256"/>
                    </a:cubicBezTo>
                    <a:cubicBezTo>
                      <a:pt x="840" y="253"/>
                      <a:pt x="841" y="257"/>
                      <a:pt x="846" y="255"/>
                    </a:cubicBezTo>
                    <a:cubicBezTo>
                      <a:pt x="847" y="254"/>
                      <a:pt x="847" y="254"/>
                      <a:pt x="847" y="254"/>
                    </a:cubicBezTo>
                    <a:cubicBezTo>
                      <a:pt x="846" y="253"/>
                      <a:pt x="843" y="252"/>
                      <a:pt x="841" y="254"/>
                    </a:cubicBezTo>
                    <a:cubicBezTo>
                      <a:pt x="838" y="255"/>
                      <a:pt x="838" y="255"/>
                      <a:pt x="838" y="255"/>
                    </a:cubicBezTo>
                    <a:cubicBezTo>
                      <a:pt x="838" y="256"/>
                      <a:pt x="838" y="256"/>
                      <a:pt x="838" y="256"/>
                    </a:cubicBezTo>
                    <a:cubicBezTo>
                      <a:pt x="834" y="256"/>
                      <a:pt x="833" y="257"/>
                      <a:pt x="829" y="259"/>
                    </a:cubicBezTo>
                    <a:cubicBezTo>
                      <a:pt x="829" y="259"/>
                      <a:pt x="829" y="259"/>
                      <a:pt x="829" y="259"/>
                    </a:cubicBezTo>
                    <a:cubicBezTo>
                      <a:pt x="828" y="259"/>
                      <a:pt x="828" y="259"/>
                      <a:pt x="828" y="259"/>
                    </a:cubicBezTo>
                    <a:cubicBezTo>
                      <a:pt x="820" y="262"/>
                      <a:pt x="820" y="262"/>
                      <a:pt x="820" y="262"/>
                    </a:cubicBezTo>
                    <a:cubicBezTo>
                      <a:pt x="815" y="264"/>
                      <a:pt x="815" y="264"/>
                      <a:pt x="815" y="264"/>
                    </a:cubicBezTo>
                    <a:cubicBezTo>
                      <a:pt x="815" y="265"/>
                      <a:pt x="815" y="265"/>
                      <a:pt x="815" y="265"/>
                    </a:cubicBezTo>
                    <a:cubicBezTo>
                      <a:pt x="815" y="264"/>
                      <a:pt x="815" y="264"/>
                      <a:pt x="815" y="264"/>
                    </a:cubicBezTo>
                    <a:cubicBezTo>
                      <a:pt x="808" y="266"/>
                      <a:pt x="808" y="266"/>
                      <a:pt x="808" y="266"/>
                    </a:cubicBezTo>
                    <a:cubicBezTo>
                      <a:pt x="806" y="268"/>
                      <a:pt x="806" y="268"/>
                      <a:pt x="806" y="268"/>
                    </a:cubicBezTo>
                    <a:cubicBezTo>
                      <a:pt x="804" y="269"/>
                      <a:pt x="804" y="269"/>
                      <a:pt x="804" y="269"/>
                    </a:cubicBezTo>
                    <a:cubicBezTo>
                      <a:pt x="803" y="268"/>
                      <a:pt x="803" y="268"/>
                      <a:pt x="803" y="268"/>
                    </a:cubicBezTo>
                    <a:cubicBezTo>
                      <a:pt x="800" y="270"/>
                      <a:pt x="800" y="270"/>
                      <a:pt x="800" y="270"/>
                    </a:cubicBezTo>
                    <a:cubicBezTo>
                      <a:pt x="799" y="270"/>
                      <a:pt x="799" y="270"/>
                      <a:pt x="799" y="270"/>
                    </a:cubicBezTo>
                    <a:cubicBezTo>
                      <a:pt x="797" y="271"/>
                      <a:pt x="797" y="271"/>
                      <a:pt x="797" y="271"/>
                    </a:cubicBezTo>
                    <a:cubicBezTo>
                      <a:pt x="795" y="270"/>
                      <a:pt x="795" y="270"/>
                      <a:pt x="795" y="270"/>
                    </a:cubicBezTo>
                    <a:cubicBezTo>
                      <a:pt x="786" y="275"/>
                      <a:pt x="786" y="275"/>
                      <a:pt x="786" y="275"/>
                    </a:cubicBezTo>
                    <a:cubicBezTo>
                      <a:pt x="784" y="275"/>
                      <a:pt x="784" y="275"/>
                      <a:pt x="784" y="275"/>
                    </a:cubicBezTo>
                    <a:cubicBezTo>
                      <a:pt x="785" y="275"/>
                      <a:pt x="785" y="275"/>
                      <a:pt x="785" y="275"/>
                    </a:cubicBezTo>
                    <a:cubicBezTo>
                      <a:pt x="784" y="274"/>
                      <a:pt x="784" y="274"/>
                      <a:pt x="784" y="274"/>
                    </a:cubicBezTo>
                    <a:cubicBezTo>
                      <a:pt x="784" y="275"/>
                      <a:pt x="784" y="275"/>
                      <a:pt x="784" y="275"/>
                    </a:cubicBezTo>
                    <a:cubicBezTo>
                      <a:pt x="784" y="277"/>
                      <a:pt x="784" y="277"/>
                      <a:pt x="784" y="277"/>
                    </a:cubicBezTo>
                    <a:cubicBezTo>
                      <a:pt x="784" y="277"/>
                      <a:pt x="784" y="277"/>
                      <a:pt x="784" y="277"/>
                    </a:cubicBezTo>
                    <a:cubicBezTo>
                      <a:pt x="784" y="278"/>
                      <a:pt x="784" y="278"/>
                      <a:pt x="784" y="278"/>
                    </a:cubicBezTo>
                    <a:cubicBezTo>
                      <a:pt x="774" y="283"/>
                      <a:pt x="774" y="283"/>
                      <a:pt x="774" y="283"/>
                    </a:cubicBezTo>
                    <a:cubicBezTo>
                      <a:pt x="770" y="286"/>
                      <a:pt x="770" y="286"/>
                      <a:pt x="770" y="286"/>
                    </a:cubicBezTo>
                    <a:cubicBezTo>
                      <a:pt x="767" y="287"/>
                      <a:pt x="767" y="287"/>
                      <a:pt x="767" y="287"/>
                    </a:cubicBezTo>
                    <a:cubicBezTo>
                      <a:pt x="767" y="287"/>
                      <a:pt x="768" y="284"/>
                      <a:pt x="766" y="288"/>
                    </a:cubicBezTo>
                    <a:cubicBezTo>
                      <a:pt x="767" y="289"/>
                      <a:pt x="767" y="289"/>
                      <a:pt x="767" y="289"/>
                    </a:cubicBezTo>
                    <a:cubicBezTo>
                      <a:pt x="767" y="288"/>
                      <a:pt x="767" y="288"/>
                      <a:pt x="767" y="288"/>
                    </a:cubicBezTo>
                    <a:cubicBezTo>
                      <a:pt x="766" y="290"/>
                      <a:pt x="766" y="290"/>
                      <a:pt x="766" y="290"/>
                    </a:cubicBezTo>
                    <a:cubicBezTo>
                      <a:pt x="767" y="290"/>
                      <a:pt x="764" y="290"/>
                      <a:pt x="767" y="290"/>
                    </a:cubicBezTo>
                    <a:cubicBezTo>
                      <a:pt x="767" y="291"/>
                      <a:pt x="767" y="291"/>
                      <a:pt x="767" y="291"/>
                    </a:cubicBezTo>
                    <a:cubicBezTo>
                      <a:pt x="767" y="291"/>
                      <a:pt x="765" y="291"/>
                      <a:pt x="766" y="292"/>
                    </a:cubicBezTo>
                    <a:cubicBezTo>
                      <a:pt x="766" y="292"/>
                      <a:pt x="766" y="292"/>
                      <a:pt x="765" y="292"/>
                    </a:cubicBezTo>
                    <a:cubicBezTo>
                      <a:pt x="766" y="291"/>
                      <a:pt x="766" y="291"/>
                      <a:pt x="766" y="291"/>
                    </a:cubicBezTo>
                    <a:cubicBezTo>
                      <a:pt x="766" y="290"/>
                      <a:pt x="766" y="290"/>
                      <a:pt x="766" y="290"/>
                    </a:cubicBezTo>
                    <a:cubicBezTo>
                      <a:pt x="762" y="289"/>
                      <a:pt x="762" y="289"/>
                      <a:pt x="762" y="289"/>
                    </a:cubicBezTo>
                    <a:cubicBezTo>
                      <a:pt x="762" y="290"/>
                      <a:pt x="762" y="290"/>
                      <a:pt x="762" y="290"/>
                    </a:cubicBezTo>
                    <a:cubicBezTo>
                      <a:pt x="760" y="290"/>
                      <a:pt x="760" y="290"/>
                      <a:pt x="760" y="290"/>
                    </a:cubicBezTo>
                    <a:cubicBezTo>
                      <a:pt x="760" y="291"/>
                      <a:pt x="760" y="291"/>
                      <a:pt x="760" y="291"/>
                    </a:cubicBezTo>
                    <a:cubicBezTo>
                      <a:pt x="759" y="291"/>
                      <a:pt x="759" y="291"/>
                      <a:pt x="759" y="291"/>
                    </a:cubicBezTo>
                    <a:cubicBezTo>
                      <a:pt x="758" y="292"/>
                      <a:pt x="758" y="292"/>
                      <a:pt x="758" y="292"/>
                    </a:cubicBezTo>
                    <a:cubicBezTo>
                      <a:pt x="760" y="294"/>
                      <a:pt x="760" y="294"/>
                      <a:pt x="760" y="294"/>
                    </a:cubicBezTo>
                    <a:cubicBezTo>
                      <a:pt x="760" y="294"/>
                      <a:pt x="760" y="294"/>
                      <a:pt x="760" y="294"/>
                    </a:cubicBezTo>
                    <a:cubicBezTo>
                      <a:pt x="759" y="293"/>
                      <a:pt x="759" y="293"/>
                      <a:pt x="759" y="293"/>
                    </a:cubicBezTo>
                    <a:cubicBezTo>
                      <a:pt x="758" y="293"/>
                      <a:pt x="758" y="293"/>
                      <a:pt x="758" y="293"/>
                    </a:cubicBezTo>
                    <a:cubicBezTo>
                      <a:pt x="756" y="295"/>
                      <a:pt x="756" y="295"/>
                      <a:pt x="756" y="295"/>
                    </a:cubicBezTo>
                    <a:cubicBezTo>
                      <a:pt x="755" y="294"/>
                      <a:pt x="755" y="294"/>
                      <a:pt x="755" y="294"/>
                    </a:cubicBezTo>
                    <a:cubicBezTo>
                      <a:pt x="754" y="296"/>
                      <a:pt x="754" y="296"/>
                      <a:pt x="754" y="296"/>
                    </a:cubicBezTo>
                    <a:cubicBezTo>
                      <a:pt x="753" y="296"/>
                      <a:pt x="753" y="296"/>
                      <a:pt x="753" y="296"/>
                    </a:cubicBezTo>
                    <a:cubicBezTo>
                      <a:pt x="754" y="295"/>
                      <a:pt x="752" y="295"/>
                      <a:pt x="753" y="294"/>
                    </a:cubicBezTo>
                    <a:cubicBezTo>
                      <a:pt x="752" y="294"/>
                      <a:pt x="752" y="294"/>
                      <a:pt x="752" y="294"/>
                    </a:cubicBezTo>
                    <a:cubicBezTo>
                      <a:pt x="751" y="296"/>
                      <a:pt x="751" y="296"/>
                      <a:pt x="751" y="296"/>
                    </a:cubicBezTo>
                    <a:cubicBezTo>
                      <a:pt x="750" y="297"/>
                      <a:pt x="750" y="297"/>
                      <a:pt x="750" y="297"/>
                    </a:cubicBezTo>
                    <a:cubicBezTo>
                      <a:pt x="750" y="297"/>
                      <a:pt x="748" y="295"/>
                      <a:pt x="749" y="297"/>
                    </a:cubicBezTo>
                    <a:cubicBezTo>
                      <a:pt x="748" y="297"/>
                      <a:pt x="753" y="296"/>
                      <a:pt x="747" y="298"/>
                    </a:cubicBezTo>
                    <a:cubicBezTo>
                      <a:pt x="746" y="297"/>
                      <a:pt x="746" y="297"/>
                      <a:pt x="746" y="297"/>
                    </a:cubicBezTo>
                    <a:cubicBezTo>
                      <a:pt x="736" y="302"/>
                      <a:pt x="736" y="302"/>
                      <a:pt x="736" y="302"/>
                    </a:cubicBezTo>
                    <a:cubicBezTo>
                      <a:pt x="732" y="304"/>
                      <a:pt x="732" y="304"/>
                      <a:pt x="732" y="304"/>
                    </a:cubicBezTo>
                    <a:cubicBezTo>
                      <a:pt x="732" y="304"/>
                      <a:pt x="732" y="304"/>
                      <a:pt x="732" y="304"/>
                    </a:cubicBezTo>
                    <a:cubicBezTo>
                      <a:pt x="729" y="306"/>
                      <a:pt x="729" y="306"/>
                      <a:pt x="729" y="306"/>
                    </a:cubicBezTo>
                    <a:cubicBezTo>
                      <a:pt x="728" y="307"/>
                      <a:pt x="728" y="307"/>
                      <a:pt x="728" y="307"/>
                    </a:cubicBezTo>
                    <a:cubicBezTo>
                      <a:pt x="730" y="308"/>
                      <a:pt x="730" y="308"/>
                      <a:pt x="730" y="308"/>
                    </a:cubicBezTo>
                    <a:cubicBezTo>
                      <a:pt x="732" y="307"/>
                      <a:pt x="731" y="307"/>
                      <a:pt x="733" y="307"/>
                    </a:cubicBezTo>
                    <a:cubicBezTo>
                      <a:pt x="734" y="307"/>
                      <a:pt x="734" y="307"/>
                      <a:pt x="734" y="307"/>
                    </a:cubicBezTo>
                    <a:cubicBezTo>
                      <a:pt x="734" y="306"/>
                      <a:pt x="734" y="306"/>
                      <a:pt x="734" y="306"/>
                    </a:cubicBezTo>
                    <a:cubicBezTo>
                      <a:pt x="734" y="306"/>
                      <a:pt x="734" y="306"/>
                      <a:pt x="733" y="306"/>
                    </a:cubicBezTo>
                    <a:cubicBezTo>
                      <a:pt x="734" y="305"/>
                      <a:pt x="734" y="305"/>
                      <a:pt x="734" y="305"/>
                    </a:cubicBezTo>
                    <a:cubicBezTo>
                      <a:pt x="734" y="305"/>
                      <a:pt x="734" y="305"/>
                      <a:pt x="734" y="305"/>
                    </a:cubicBezTo>
                    <a:cubicBezTo>
                      <a:pt x="734" y="304"/>
                      <a:pt x="727" y="307"/>
                      <a:pt x="736" y="303"/>
                    </a:cubicBezTo>
                    <a:cubicBezTo>
                      <a:pt x="737" y="304"/>
                      <a:pt x="737" y="304"/>
                      <a:pt x="737" y="304"/>
                    </a:cubicBezTo>
                    <a:cubicBezTo>
                      <a:pt x="738" y="303"/>
                      <a:pt x="738" y="303"/>
                      <a:pt x="738" y="303"/>
                    </a:cubicBezTo>
                    <a:cubicBezTo>
                      <a:pt x="737" y="303"/>
                      <a:pt x="737" y="303"/>
                      <a:pt x="737" y="303"/>
                    </a:cubicBezTo>
                    <a:cubicBezTo>
                      <a:pt x="738" y="303"/>
                      <a:pt x="738" y="303"/>
                      <a:pt x="738" y="303"/>
                    </a:cubicBezTo>
                    <a:cubicBezTo>
                      <a:pt x="738" y="304"/>
                      <a:pt x="734" y="300"/>
                      <a:pt x="737" y="306"/>
                    </a:cubicBezTo>
                    <a:cubicBezTo>
                      <a:pt x="742" y="305"/>
                      <a:pt x="742" y="305"/>
                      <a:pt x="742" y="305"/>
                    </a:cubicBezTo>
                    <a:cubicBezTo>
                      <a:pt x="743" y="304"/>
                      <a:pt x="743" y="304"/>
                      <a:pt x="743" y="304"/>
                    </a:cubicBezTo>
                    <a:cubicBezTo>
                      <a:pt x="743" y="304"/>
                      <a:pt x="742" y="303"/>
                      <a:pt x="742" y="303"/>
                    </a:cubicBezTo>
                    <a:cubicBezTo>
                      <a:pt x="742" y="303"/>
                      <a:pt x="742" y="303"/>
                      <a:pt x="742" y="303"/>
                    </a:cubicBezTo>
                    <a:cubicBezTo>
                      <a:pt x="742" y="302"/>
                      <a:pt x="742" y="302"/>
                      <a:pt x="742" y="302"/>
                    </a:cubicBezTo>
                    <a:cubicBezTo>
                      <a:pt x="742" y="301"/>
                      <a:pt x="740" y="302"/>
                      <a:pt x="742" y="300"/>
                    </a:cubicBezTo>
                    <a:cubicBezTo>
                      <a:pt x="743" y="299"/>
                      <a:pt x="743" y="299"/>
                      <a:pt x="743" y="299"/>
                    </a:cubicBezTo>
                    <a:cubicBezTo>
                      <a:pt x="743" y="300"/>
                      <a:pt x="743" y="300"/>
                      <a:pt x="743" y="300"/>
                    </a:cubicBezTo>
                    <a:cubicBezTo>
                      <a:pt x="742" y="300"/>
                      <a:pt x="745" y="298"/>
                      <a:pt x="743" y="301"/>
                    </a:cubicBezTo>
                    <a:cubicBezTo>
                      <a:pt x="744" y="302"/>
                      <a:pt x="744" y="302"/>
                      <a:pt x="744" y="302"/>
                    </a:cubicBezTo>
                    <a:cubicBezTo>
                      <a:pt x="745" y="302"/>
                      <a:pt x="745" y="302"/>
                      <a:pt x="745" y="302"/>
                    </a:cubicBezTo>
                    <a:cubicBezTo>
                      <a:pt x="743" y="302"/>
                      <a:pt x="743" y="302"/>
                      <a:pt x="743" y="302"/>
                    </a:cubicBezTo>
                    <a:cubicBezTo>
                      <a:pt x="743" y="303"/>
                      <a:pt x="743" y="303"/>
                      <a:pt x="743" y="303"/>
                    </a:cubicBezTo>
                    <a:cubicBezTo>
                      <a:pt x="745" y="304"/>
                      <a:pt x="747" y="303"/>
                      <a:pt x="748" y="303"/>
                    </a:cubicBezTo>
                    <a:cubicBezTo>
                      <a:pt x="750" y="301"/>
                      <a:pt x="750" y="301"/>
                      <a:pt x="750" y="301"/>
                    </a:cubicBezTo>
                    <a:cubicBezTo>
                      <a:pt x="751" y="301"/>
                      <a:pt x="751" y="301"/>
                      <a:pt x="751" y="301"/>
                    </a:cubicBezTo>
                    <a:cubicBezTo>
                      <a:pt x="753" y="300"/>
                      <a:pt x="753" y="300"/>
                      <a:pt x="753" y="300"/>
                    </a:cubicBezTo>
                    <a:cubicBezTo>
                      <a:pt x="753" y="300"/>
                      <a:pt x="754" y="301"/>
                      <a:pt x="752" y="299"/>
                    </a:cubicBezTo>
                    <a:cubicBezTo>
                      <a:pt x="754" y="298"/>
                      <a:pt x="754" y="298"/>
                      <a:pt x="754" y="298"/>
                    </a:cubicBezTo>
                    <a:cubicBezTo>
                      <a:pt x="756" y="300"/>
                      <a:pt x="756" y="300"/>
                      <a:pt x="756" y="300"/>
                    </a:cubicBezTo>
                    <a:cubicBezTo>
                      <a:pt x="757" y="300"/>
                      <a:pt x="757" y="300"/>
                      <a:pt x="757" y="300"/>
                    </a:cubicBezTo>
                    <a:cubicBezTo>
                      <a:pt x="757" y="300"/>
                      <a:pt x="751" y="301"/>
                      <a:pt x="757" y="298"/>
                    </a:cubicBezTo>
                    <a:cubicBezTo>
                      <a:pt x="758" y="298"/>
                      <a:pt x="758" y="298"/>
                      <a:pt x="758" y="298"/>
                    </a:cubicBezTo>
                    <a:cubicBezTo>
                      <a:pt x="758" y="297"/>
                      <a:pt x="758" y="297"/>
                      <a:pt x="758" y="297"/>
                    </a:cubicBezTo>
                    <a:cubicBezTo>
                      <a:pt x="759" y="297"/>
                      <a:pt x="759" y="297"/>
                      <a:pt x="759" y="297"/>
                    </a:cubicBezTo>
                    <a:cubicBezTo>
                      <a:pt x="759" y="299"/>
                      <a:pt x="759" y="299"/>
                      <a:pt x="759" y="299"/>
                    </a:cubicBezTo>
                    <a:cubicBezTo>
                      <a:pt x="758" y="299"/>
                      <a:pt x="760" y="299"/>
                      <a:pt x="758" y="299"/>
                    </a:cubicBezTo>
                    <a:cubicBezTo>
                      <a:pt x="760" y="302"/>
                      <a:pt x="760" y="297"/>
                      <a:pt x="762" y="299"/>
                    </a:cubicBezTo>
                    <a:cubicBezTo>
                      <a:pt x="762" y="298"/>
                      <a:pt x="762" y="298"/>
                      <a:pt x="762" y="298"/>
                    </a:cubicBezTo>
                    <a:cubicBezTo>
                      <a:pt x="766" y="298"/>
                      <a:pt x="766" y="298"/>
                      <a:pt x="766" y="298"/>
                    </a:cubicBezTo>
                    <a:cubicBezTo>
                      <a:pt x="766" y="296"/>
                      <a:pt x="766" y="296"/>
                      <a:pt x="766" y="296"/>
                    </a:cubicBezTo>
                    <a:cubicBezTo>
                      <a:pt x="767" y="295"/>
                      <a:pt x="769" y="297"/>
                      <a:pt x="769" y="295"/>
                    </a:cubicBezTo>
                    <a:cubicBezTo>
                      <a:pt x="770" y="294"/>
                      <a:pt x="770" y="294"/>
                      <a:pt x="770" y="294"/>
                    </a:cubicBezTo>
                    <a:cubicBezTo>
                      <a:pt x="771" y="294"/>
                      <a:pt x="771" y="294"/>
                      <a:pt x="771" y="294"/>
                    </a:cubicBezTo>
                    <a:cubicBezTo>
                      <a:pt x="772" y="294"/>
                      <a:pt x="772" y="294"/>
                      <a:pt x="772" y="294"/>
                    </a:cubicBezTo>
                    <a:cubicBezTo>
                      <a:pt x="773" y="295"/>
                      <a:pt x="773" y="295"/>
                      <a:pt x="773" y="295"/>
                    </a:cubicBezTo>
                    <a:cubicBezTo>
                      <a:pt x="777" y="295"/>
                      <a:pt x="777" y="295"/>
                      <a:pt x="777" y="295"/>
                    </a:cubicBezTo>
                    <a:cubicBezTo>
                      <a:pt x="779" y="293"/>
                      <a:pt x="779" y="293"/>
                      <a:pt x="779" y="293"/>
                    </a:cubicBezTo>
                    <a:cubicBezTo>
                      <a:pt x="780" y="292"/>
                      <a:pt x="780" y="292"/>
                      <a:pt x="780" y="292"/>
                    </a:cubicBezTo>
                    <a:cubicBezTo>
                      <a:pt x="781" y="293"/>
                      <a:pt x="781" y="293"/>
                      <a:pt x="781" y="293"/>
                    </a:cubicBezTo>
                    <a:cubicBezTo>
                      <a:pt x="784" y="292"/>
                      <a:pt x="784" y="292"/>
                      <a:pt x="784" y="292"/>
                    </a:cubicBezTo>
                    <a:cubicBezTo>
                      <a:pt x="785" y="291"/>
                      <a:pt x="777" y="291"/>
                      <a:pt x="786" y="294"/>
                    </a:cubicBezTo>
                    <a:cubicBezTo>
                      <a:pt x="786" y="291"/>
                      <a:pt x="786" y="291"/>
                      <a:pt x="786" y="291"/>
                    </a:cubicBezTo>
                    <a:cubicBezTo>
                      <a:pt x="790" y="291"/>
                      <a:pt x="790" y="291"/>
                      <a:pt x="790" y="291"/>
                    </a:cubicBezTo>
                    <a:cubicBezTo>
                      <a:pt x="791" y="290"/>
                      <a:pt x="791" y="290"/>
                      <a:pt x="791" y="290"/>
                    </a:cubicBezTo>
                    <a:cubicBezTo>
                      <a:pt x="792" y="290"/>
                      <a:pt x="792" y="290"/>
                      <a:pt x="792" y="290"/>
                    </a:cubicBezTo>
                    <a:cubicBezTo>
                      <a:pt x="794" y="290"/>
                      <a:pt x="794" y="290"/>
                      <a:pt x="794" y="290"/>
                    </a:cubicBezTo>
                    <a:cubicBezTo>
                      <a:pt x="794" y="289"/>
                      <a:pt x="794" y="289"/>
                      <a:pt x="794" y="289"/>
                    </a:cubicBezTo>
                    <a:cubicBezTo>
                      <a:pt x="793" y="288"/>
                      <a:pt x="793" y="288"/>
                      <a:pt x="793" y="288"/>
                    </a:cubicBezTo>
                    <a:cubicBezTo>
                      <a:pt x="792" y="289"/>
                      <a:pt x="792" y="289"/>
                      <a:pt x="792" y="289"/>
                    </a:cubicBezTo>
                    <a:cubicBezTo>
                      <a:pt x="792" y="288"/>
                      <a:pt x="792" y="288"/>
                      <a:pt x="792" y="288"/>
                    </a:cubicBezTo>
                    <a:cubicBezTo>
                      <a:pt x="793" y="288"/>
                      <a:pt x="793" y="288"/>
                      <a:pt x="793" y="288"/>
                    </a:cubicBezTo>
                    <a:cubicBezTo>
                      <a:pt x="796" y="289"/>
                      <a:pt x="796" y="289"/>
                      <a:pt x="796" y="289"/>
                    </a:cubicBezTo>
                    <a:cubicBezTo>
                      <a:pt x="796" y="287"/>
                      <a:pt x="796" y="287"/>
                      <a:pt x="796" y="287"/>
                    </a:cubicBezTo>
                    <a:cubicBezTo>
                      <a:pt x="798" y="288"/>
                      <a:pt x="798" y="288"/>
                      <a:pt x="798" y="288"/>
                    </a:cubicBezTo>
                    <a:cubicBezTo>
                      <a:pt x="799" y="288"/>
                      <a:pt x="799" y="288"/>
                      <a:pt x="799" y="288"/>
                    </a:cubicBezTo>
                    <a:cubicBezTo>
                      <a:pt x="799" y="288"/>
                      <a:pt x="793" y="289"/>
                      <a:pt x="799" y="285"/>
                    </a:cubicBezTo>
                    <a:cubicBezTo>
                      <a:pt x="799" y="286"/>
                      <a:pt x="796" y="285"/>
                      <a:pt x="799" y="287"/>
                    </a:cubicBezTo>
                    <a:cubicBezTo>
                      <a:pt x="803" y="285"/>
                      <a:pt x="803" y="285"/>
                      <a:pt x="803" y="285"/>
                    </a:cubicBezTo>
                    <a:cubicBezTo>
                      <a:pt x="803" y="285"/>
                      <a:pt x="803" y="285"/>
                      <a:pt x="803" y="285"/>
                    </a:cubicBezTo>
                    <a:cubicBezTo>
                      <a:pt x="804" y="284"/>
                      <a:pt x="804" y="284"/>
                      <a:pt x="804" y="284"/>
                    </a:cubicBezTo>
                    <a:cubicBezTo>
                      <a:pt x="805" y="284"/>
                      <a:pt x="805" y="284"/>
                      <a:pt x="805" y="284"/>
                    </a:cubicBezTo>
                    <a:cubicBezTo>
                      <a:pt x="805" y="283"/>
                      <a:pt x="805" y="283"/>
                      <a:pt x="805" y="283"/>
                    </a:cubicBezTo>
                    <a:cubicBezTo>
                      <a:pt x="807" y="285"/>
                      <a:pt x="807" y="285"/>
                      <a:pt x="807" y="285"/>
                    </a:cubicBezTo>
                    <a:cubicBezTo>
                      <a:pt x="811" y="284"/>
                      <a:pt x="811" y="284"/>
                      <a:pt x="811" y="284"/>
                    </a:cubicBezTo>
                    <a:cubicBezTo>
                      <a:pt x="811" y="282"/>
                      <a:pt x="811" y="282"/>
                      <a:pt x="811" y="282"/>
                    </a:cubicBezTo>
                    <a:cubicBezTo>
                      <a:pt x="813" y="282"/>
                      <a:pt x="813" y="282"/>
                      <a:pt x="813" y="282"/>
                    </a:cubicBezTo>
                    <a:cubicBezTo>
                      <a:pt x="814" y="282"/>
                      <a:pt x="814" y="282"/>
                      <a:pt x="814" y="282"/>
                    </a:cubicBezTo>
                    <a:cubicBezTo>
                      <a:pt x="814" y="282"/>
                      <a:pt x="814" y="281"/>
                      <a:pt x="814" y="282"/>
                    </a:cubicBezTo>
                    <a:cubicBezTo>
                      <a:pt x="815" y="281"/>
                      <a:pt x="815" y="281"/>
                      <a:pt x="815" y="281"/>
                    </a:cubicBezTo>
                    <a:cubicBezTo>
                      <a:pt x="818" y="281"/>
                      <a:pt x="818" y="281"/>
                      <a:pt x="818" y="281"/>
                    </a:cubicBezTo>
                    <a:cubicBezTo>
                      <a:pt x="819" y="283"/>
                      <a:pt x="820" y="280"/>
                      <a:pt x="821" y="280"/>
                    </a:cubicBezTo>
                    <a:cubicBezTo>
                      <a:pt x="821" y="279"/>
                      <a:pt x="823" y="281"/>
                      <a:pt x="821" y="279"/>
                    </a:cubicBezTo>
                    <a:cubicBezTo>
                      <a:pt x="823" y="279"/>
                      <a:pt x="823" y="279"/>
                      <a:pt x="823" y="279"/>
                    </a:cubicBezTo>
                    <a:cubicBezTo>
                      <a:pt x="821" y="277"/>
                      <a:pt x="821" y="277"/>
                      <a:pt x="821" y="277"/>
                    </a:cubicBezTo>
                    <a:cubicBezTo>
                      <a:pt x="824" y="277"/>
                      <a:pt x="824" y="277"/>
                      <a:pt x="824" y="277"/>
                    </a:cubicBezTo>
                    <a:cubicBezTo>
                      <a:pt x="824" y="276"/>
                      <a:pt x="824" y="276"/>
                      <a:pt x="824" y="276"/>
                    </a:cubicBezTo>
                    <a:cubicBezTo>
                      <a:pt x="825" y="276"/>
                      <a:pt x="825" y="276"/>
                      <a:pt x="825" y="276"/>
                    </a:cubicBezTo>
                    <a:cubicBezTo>
                      <a:pt x="825" y="275"/>
                      <a:pt x="825" y="275"/>
                      <a:pt x="825" y="275"/>
                    </a:cubicBezTo>
                    <a:cubicBezTo>
                      <a:pt x="823" y="275"/>
                      <a:pt x="823" y="275"/>
                      <a:pt x="823" y="275"/>
                    </a:cubicBezTo>
                    <a:cubicBezTo>
                      <a:pt x="821" y="277"/>
                      <a:pt x="821" y="277"/>
                      <a:pt x="821" y="277"/>
                    </a:cubicBezTo>
                    <a:cubicBezTo>
                      <a:pt x="821" y="278"/>
                      <a:pt x="821" y="278"/>
                      <a:pt x="821" y="278"/>
                    </a:cubicBezTo>
                    <a:cubicBezTo>
                      <a:pt x="818" y="279"/>
                      <a:pt x="818" y="279"/>
                      <a:pt x="818" y="279"/>
                    </a:cubicBezTo>
                    <a:cubicBezTo>
                      <a:pt x="816" y="278"/>
                      <a:pt x="816" y="278"/>
                      <a:pt x="816" y="278"/>
                    </a:cubicBezTo>
                    <a:cubicBezTo>
                      <a:pt x="814" y="279"/>
                      <a:pt x="814" y="279"/>
                      <a:pt x="814" y="279"/>
                    </a:cubicBezTo>
                    <a:cubicBezTo>
                      <a:pt x="815" y="279"/>
                      <a:pt x="816" y="278"/>
                      <a:pt x="817" y="280"/>
                    </a:cubicBezTo>
                    <a:cubicBezTo>
                      <a:pt x="814" y="280"/>
                      <a:pt x="814" y="280"/>
                      <a:pt x="814" y="280"/>
                    </a:cubicBezTo>
                    <a:cubicBezTo>
                      <a:pt x="811" y="282"/>
                      <a:pt x="811" y="282"/>
                      <a:pt x="811" y="282"/>
                    </a:cubicBezTo>
                    <a:cubicBezTo>
                      <a:pt x="810" y="281"/>
                      <a:pt x="810" y="281"/>
                      <a:pt x="810" y="281"/>
                    </a:cubicBezTo>
                    <a:cubicBezTo>
                      <a:pt x="810" y="283"/>
                      <a:pt x="810" y="283"/>
                      <a:pt x="810" y="283"/>
                    </a:cubicBezTo>
                    <a:cubicBezTo>
                      <a:pt x="809" y="283"/>
                      <a:pt x="809" y="283"/>
                      <a:pt x="809" y="283"/>
                    </a:cubicBezTo>
                    <a:cubicBezTo>
                      <a:pt x="809" y="282"/>
                      <a:pt x="809" y="282"/>
                      <a:pt x="809" y="282"/>
                    </a:cubicBezTo>
                    <a:cubicBezTo>
                      <a:pt x="808" y="282"/>
                      <a:pt x="808" y="282"/>
                      <a:pt x="808" y="282"/>
                    </a:cubicBezTo>
                    <a:cubicBezTo>
                      <a:pt x="808" y="280"/>
                      <a:pt x="808" y="280"/>
                      <a:pt x="808" y="280"/>
                    </a:cubicBezTo>
                    <a:cubicBezTo>
                      <a:pt x="809" y="281"/>
                      <a:pt x="809" y="281"/>
                      <a:pt x="809" y="281"/>
                    </a:cubicBezTo>
                    <a:cubicBezTo>
                      <a:pt x="811" y="281"/>
                      <a:pt x="811" y="281"/>
                      <a:pt x="811" y="281"/>
                    </a:cubicBezTo>
                    <a:cubicBezTo>
                      <a:pt x="811" y="280"/>
                      <a:pt x="811" y="280"/>
                      <a:pt x="811" y="280"/>
                    </a:cubicBezTo>
                    <a:cubicBezTo>
                      <a:pt x="809" y="280"/>
                      <a:pt x="809" y="280"/>
                      <a:pt x="809" y="280"/>
                    </a:cubicBezTo>
                    <a:cubicBezTo>
                      <a:pt x="809" y="279"/>
                      <a:pt x="809" y="279"/>
                      <a:pt x="809" y="279"/>
                    </a:cubicBezTo>
                    <a:cubicBezTo>
                      <a:pt x="809" y="279"/>
                      <a:pt x="809" y="279"/>
                      <a:pt x="809" y="279"/>
                    </a:cubicBezTo>
                    <a:cubicBezTo>
                      <a:pt x="814" y="277"/>
                      <a:pt x="814" y="277"/>
                      <a:pt x="814" y="277"/>
                    </a:cubicBezTo>
                    <a:cubicBezTo>
                      <a:pt x="814" y="277"/>
                      <a:pt x="814" y="277"/>
                      <a:pt x="814" y="277"/>
                    </a:cubicBezTo>
                    <a:cubicBezTo>
                      <a:pt x="817" y="275"/>
                      <a:pt x="817" y="275"/>
                      <a:pt x="817" y="275"/>
                    </a:cubicBezTo>
                    <a:cubicBezTo>
                      <a:pt x="819" y="275"/>
                      <a:pt x="819" y="275"/>
                      <a:pt x="819" y="275"/>
                    </a:cubicBezTo>
                    <a:cubicBezTo>
                      <a:pt x="819" y="275"/>
                      <a:pt x="819" y="275"/>
                      <a:pt x="819" y="275"/>
                    </a:cubicBezTo>
                    <a:cubicBezTo>
                      <a:pt x="820" y="276"/>
                      <a:pt x="820" y="276"/>
                      <a:pt x="820" y="276"/>
                    </a:cubicBezTo>
                    <a:cubicBezTo>
                      <a:pt x="822" y="275"/>
                      <a:pt x="822" y="275"/>
                      <a:pt x="822" y="275"/>
                    </a:cubicBezTo>
                    <a:cubicBezTo>
                      <a:pt x="822" y="274"/>
                      <a:pt x="822" y="274"/>
                      <a:pt x="822" y="274"/>
                    </a:cubicBezTo>
                    <a:cubicBezTo>
                      <a:pt x="823" y="274"/>
                      <a:pt x="823" y="274"/>
                      <a:pt x="823" y="274"/>
                    </a:cubicBezTo>
                    <a:cubicBezTo>
                      <a:pt x="824" y="273"/>
                      <a:pt x="824" y="273"/>
                      <a:pt x="824" y="273"/>
                    </a:cubicBezTo>
                    <a:cubicBezTo>
                      <a:pt x="823" y="273"/>
                      <a:pt x="823" y="273"/>
                      <a:pt x="823" y="273"/>
                    </a:cubicBezTo>
                    <a:cubicBezTo>
                      <a:pt x="825" y="272"/>
                      <a:pt x="825" y="272"/>
                      <a:pt x="825" y="272"/>
                    </a:cubicBezTo>
                    <a:cubicBezTo>
                      <a:pt x="826" y="270"/>
                      <a:pt x="826" y="270"/>
                      <a:pt x="826" y="270"/>
                    </a:cubicBezTo>
                    <a:cubicBezTo>
                      <a:pt x="828" y="270"/>
                      <a:pt x="828" y="270"/>
                      <a:pt x="828" y="270"/>
                    </a:cubicBezTo>
                    <a:cubicBezTo>
                      <a:pt x="829" y="269"/>
                      <a:pt x="829" y="269"/>
                      <a:pt x="829" y="269"/>
                    </a:cubicBezTo>
                    <a:cubicBezTo>
                      <a:pt x="829" y="270"/>
                      <a:pt x="829" y="270"/>
                      <a:pt x="829" y="270"/>
                    </a:cubicBezTo>
                    <a:cubicBezTo>
                      <a:pt x="830" y="270"/>
                      <a:pt x="830" y="270"/>
                      <a:pt x="830" y="270"/>
                    </a:cubicBezTo>
                    <a:cubicBezTo>
                      <a:pt x="830" y="272"/>
                      <a:pt x="830" y="272"/>
                      <a:pt x="830" y="272"/>
                    </a:cubicBezTo>
                    <a:cubicBezTo>
                      <a:pt x="829" y="273"/>
                      <a:pt x="829" y="273"/>
                      <a:pt x="829" y="273"/>
                    </a:cubicBezTo>
                    <a:cubicBezTo>
                      <a:pt x="829" y="272"/>
                      <a:pt x="827" y="274"/>
                      <a:pt x="829" y="271"/>
                    </a:cubicBezTo>
                    <a:cubicBezTo>
                      <a:pt x="828" y="272"/>
                      <a:pt x="828" y="272"/>
                      <a:pt x="828" y="272"/>
                    </a:cubicBezTo>
                    <a:cubicBezTo>
                      <a:pt x="825" y="273"/>
                      <a:pt x="825" y="273"/>
                      <a:pt x="825" y="273"/>
                    </a:cubicBezTo>
                    <a:cubicBezTo>
                      <a:pt x="826" y="275"/>
                      <a:pt x="826" y="275"/>
                      <a:pt x="826" y="275"/>
                    </a:cubicBezTo>
                    <a:cubicBezTo>
                      <a:pt x="827" y="275"/>
                      <a:pt x="827" y="275"/>
                      <a:pt x="827" y="275"/>
                    </a:cubicBezTo>
                    <a:cubicBezTo>
                      <a:pt x="828" y="274"/>
                      <a:pt x="829" y="276"/>
                      <a:pt x="828" y="274"/>
                    </a:cubicBezTo>
                    <a:cubicBezTo>
                      <a:pt x="829" y="275"/>
                      <a:pt x="829" y="275"/>
                      <a:pt x="829" y="275"/>
                    </a:cubicBezTo>
                    <a:cubicBezTo>
                      <a:pt x="829" y="275"/>
                      <a:pt x="834" y="277"/>
                      <a:pt x="832" y="273"/>
                    </a:cubicBezTo>
                    <a:cubicBezTo>
                      <a:pt x="834" y="272"/>
                      <a:pt x="834" y="272"/>
                      <a:pt x="834" y="272"/>
                    </a:cubicBezTo>
                    <a:cubicBezTo>
                      <a:pt x="837" y="271"/>
                      <a:pt x="837" y="271"/>
                      <a:pt x="837" y="271"/>
                    </a:cubicBezTo>
                    <a:cubicBezTo>
                      <a:pt x="837" y="270"/>
                      <a:pt x="837" y="270"/>
                      <a:pt x="837" y="270"/>
                    </a:cubicBezTo>
                    <a:cubicBezTo>
                      <a:pt x="838" y="270"/>
                      <a:pt x="838" y="270"/>
                      <a:pt x="838" y="270"/>
                    </a:cubicBezTo>
                    <a:cubicBezTo>
                      <a:pt x="838" y="271"/>
                      <a:pt x="838" y="271"/>
                      <a:pt x="838" y="271"/>
                    </a:cubicBezTo>
                    <a:cubicBezTo>
                      <a:pt x="838" y="272"/>
                      <a:pt x="838" y="272"/>
                      <a:pt x="838" y="272"/>
                    </a:cubicBezTo>
                    <a:cubicBezTo>
                      <a:pt x="834" y="274"/>
                      <a:pt x="834" y="274"/>
                      <a:pt x="834" y="274"/>
                    </a:cubicBezTo>
                    <a:cubicBezTo>
                      <a:pt x="833" y="273"/>
                      <a:pt x="836" y="272"/>
                      <a:pt x="833" y="273"/>
                    </a:cubicBezTo>
                    <a:cubicBezTo>
                      <a:pt x="831" y="275"/>
                      <a:pt x="831" y="275"/>
                      <a:pt x="831" y="275"/>
                    </a:cubicBezTo>
                    <a:cubicBezTo>
                      <a:pt x="829" y="276"/>
                      <a:pt x="847" y="266"/>
                      <a:pt x="823" y="280"/>
                    </a:cubicBezTo>
                    <a:cubicBezTo>
                      <a:pt x="818" y="282"/>
                      <a:pt x="818" y="282"/>
                      <a:pt x="818" y="282"/>
                    </a:cubicBezTo>
                    <a:cubicBezTo>
                      <a:pt x="817" y="281"/>
                      <a:pt x="817" y="281"/>
                      <a:pt x="817" y="281"/>
                    </a:cubicBezTo>
                    <a:cubicBezTo>
                      <a:pt x="814" y="285"/>
                      <a:pt x="814" y="285"/>
                      <a:pt x="814" y="285"/>
                    </a:cubicBezTo>
                    <a:cubicBezTo>
                      <a:pt x="812" y="286"/>
                      <a:pt x="812" y="286"/>
                      <a:pt x="812" y="286"/>
                    </a:cubicBezTo>
                    <a:cubicBezTo>
                      <a:pt x="812" y="286"/>
                      <a:pt x="812" y="286"/>
                      <a:pt x="812" y="286"/>
                    </a:cubicBezTo>
                    <a:cubicBezTo>
                      <a:pt x="808" y="288"/>
                      <a:pt x="808" y="288"/>
                      <a:pt x="808" y="288"/>
                    </a:cubicBezTo>
                    <a:cubicBezTo>
                      <a:pt x="807" y="288"/>
                      <a:pt x="809" y="288"/>
                      <a:pt x="807" y="288"/>
                    </a:cubicBezTo>
                    <a:cubicBezTo>
                      <a:pt x="808" y="290"/>
                      <a:pt x="811" y="286"/>
                      <a:pt x="817" y="286"/>
                    </a:cubicBezTo>
                    <a:cubicBezTo>
                      <a:pt x="816" y="287"/>
                      <a:pt x="816" y="285"/>
                      <a:pt x="817" y="285"/>
                    </a:cubicBezTo>
                    <a:cubicBezTo>
                      <a:pt x="817" y="286"/>
                      <a:pt x="817" y="286"/>
                      <a:pt x="817" y="286"/>
                    </a:cubicBezTo>
                    <a:cubicBezTo>
                      <a:pt x="815" y="286"/>
                      <a:pt x="818" y="289"/>
                      <a:pt x="818" y="284"/>
                    </a:cubicBezTo>
                    <a:cubicBezTo>
                      <a:pt x="818" y="285"/>
                      <a:pt x="818" y="285"/>
                      <a:pt x="818" y="285"/>
                    </a:cubicBezTo>
                    <a:cubicBezTo>
                      <a:pt x="820" y="284"/>
                      <a:pt x="820" y="284"/>
                      <a:pt x="820" y="284"/>
                    </a:cubicBezTo>
                    <a:cubicBezTo>
                      <a:pt x="823" y="284"/>
                      <a:pt x="823" y="284"/>
                      <a:pt x="823" y="284"/>
                    </a:cubicBezTo>
                    <a:cubicBezTo>
                      <a:pt x="821" y="285"/>
                      <a:pt x="821" y="285"/>
                      <a:pt x="821" y="285"/>
                    </a:cubicBezTo>
                    <a:cubicBezTo>
                      <a:pt x="825" y="286"/>
                      <a:pt x="825" y="286"/>
                      <a:pt x="825" y="286"/>
                    </a:cubicBezTo>
                    <a:cubicBezTo>
                      <a:pt x="826" y="285"/>
                      <a:pt x="826" y="285"/>
                      <a:pt x="826" y="285"/>
                    </a:cubicBezTo>
                    <a:cubicBezTo>
                      <a:pt x="826" y="286"/>
                      <a:pt x="826" y="286"/>
                      <a:pt x="826" y="286"/>
                    </a:cubicBezTo>
                    <a:cubicBezTo>
                      <a:pt x="826" y="287"/>
                      <a:pt x="827" y="287"/>
                      <a:pt x="827" y="287"/>
                    </a:cubicBezTo>
                    <a:cubicBezTo>
                      <a:pt x="828" y="285"/>
                      <a:pt x="828" y="285"/>
                      <a:pt x="828" y="285"/>
                    </a:cubicBezTo>
                    <a:cubicBezTo>
                      <a:pt x="829" y="285"/>
                      <a:pt x="829" y="285"/>
                      <a:pt x="829" y="285"/>
                    </a:cubicBezTo>
                    <a:cubicBezTo>
                      <a:pt x="829" y="286"/>
                      <a:pt x="829" y="286"/>
                      <a:pt x="829" y="286"/>
                    </a:cubicBezTo>
                    <a:cubicBezTo>
                      <a:pt x="831" y="286"/>
                      <a:pt x="831" y="286"/>
                      <a:pt x="831" y="286"/>
                    </a:cubicBezTo>
                    <a:cubicBezTo>
                      <a:pt x="832" y="285"/>
                      <a:pt x="832" y="285"/>
                      <a:pt x="832" y="285"/>
                    </a:cubicBezTo>
                    <a:cubicBezTo>
                      <a:pt x="833" y="285"/>
                      <a:pt x="833" y="285"/>
                      <a:pt x="834" y="285"/>
                    </a:cubicBezTo>
                    <a:cubicBezTo>
                      <a:pt x="832" y="284"/>
                      <a:pt x="832" y="284"/>
                      <a:pt x="832" y="284"/>
                    </a:cubicBezTo>
                    <a:cubicBezTo>
                      <a:pt x="831" y="284"/>
                      <a:pt x="831" y="284"/>
                      <a:pt x="831" y="284"/>
                    </a:cubicBezTo>
                    <a:cubicBezTo>
                      <a:pt x="832" y="283"/>
                      <a:pt x="832" y="283"/>
                      <a:pt x="832" y="283"/>
                    </a:cubicBezTo>
                    <a:cubicBezTo>
                      <a:pt x="831" y="283"/>
                      <a:pt x="831" y="283"/>
                      <a:pt x="831" y="283"/>
                    </a:cubicBezTo>
                    <a:cubicBezTo>
                      <a:pt x="831" y="281"/>
                      <a:pt x="831" y="281"/>
                      <a:pt x="831" y="281"/>
                    </a:cubicBezTo>
                    <a:cubicBezTo>
                      <a:pt x="832" y="281"/>
                      <a:pt x="832" y="281"/>
                      <a:pt x="832" y="281"/>
                    </a:cubicBezTo>
                    <a:cubicBezTo>
                      <a:pt x="832" y="283"/>
                      <a:pt x="832" y="283"/>
                      <a:pt x="832" y="283"/>
                    </a:cubicBezTo>
                    <a:cubicBezTo>
                      <a:pt x="834" y="282"/>
                      <a:pt x="834" y="282"/>
                      <a:pt x="834" y="282"/>
                    </a:cubicBezTo>
                    <a:cubicBezTo>
                      <a:pt x="834" y="280"/>
                      <a:pt x="834" y="280"/>
                      <a:pt x="834" y="280"/>
                    </a:cubicBezTo>
                    <a:cubicBezTo>
                      <a:pt x="836" y="280"/>
                      <a:pt x="837" y="279"/>
                      <a:pt x="838" y="280"/>
                    </a:cubicBezTo>
                    <a:cubicBezTo>
                      <a:pt x="839" y="280"/>
                      <a:pt x="839" y="278"/>
                      <a:pt x="840" y="280"/>
                    </a:cubicBezTo>
                    <a:cubicBezTo>
                      <a:pt x="839" y="282"/>
                      <a:pt x="839" y="282"/>
                      <a:pt x="839" y="282"/>
                    </a:cubicBezTo>
                    <a:cubicBezTo>
                      <a:pt x="840" y="282"/>
                      <a:pt x="840" y="282"/>
                      <a:pt x="840" y="282"/>
                    </a:cubicBezTo>
                    <a:cubicBezTo>
                      <a:pt x="845" y="280"/>
                      <a:pt x="845" y="280"/>
                      <a:pt x="845" y="280"/>
                    </a:cubicBezTo>
                    <a:cubicBezTo>
                      <a:pt x="845" y="279"/>
                      <a:pt x="845" y="279"/>
                      <a:pt x="845" y="279"/>
                    </a:cubicBezTo>
                    <a:cubicBezTo>
                      <a:pt x="849" y="278"/>
                      <a:pt x="849" y="278"/>
                      <a:pt x="849" y="278"/>
                    </a:cubicBezTo>
                    <a:cubicBezTo>
                      <a:pt x="854" y="276"/>
                      <a:pt x="854" y="276"/>
                      <a:pt x="854" y="276"/>
                    </a:cubicBezTo>
                    <a:cubicBezTo>
                      <a:pt x="856" y="276"/>
                      <a:pt x="856" y="276"/>
                      <a:pt x="856" y="276"/>
                    </a:cubicBezTo>
                    <a:cubicBezTo>
                      <a:pt x="856" y="275"/>
                      <a:pt x="856" y="275"/>
                      <a:pt x="856" y="275"/>
                    </a:cubicBezTo>
                    <a:cubicBezTo>
                      <a:pt x="858" y="274"/>
                      <a:pt x="858" y="274"/>
                      <a:pt x="858" y="274"/>
                    </a:cubicBezTo>
                    <a:cubicBezTo>
                      <a:pt x="858" y="274"/>
                      <a:pt x="858" y="274"/>
                      <a:pt x="858" y="274"/>
                    </a:cubicBezTo>
                    <a:cubicBezTo>
                      <a:pt x="859" y="275"/>
                      <a:pt x="859" y="275"/>
                      <a:pt x="859" y="275"/>
                    </a:cubicBezTo>
                    <a:cubicBezTo>
                      <a:pt x="859" y="273"/>
                      <a:pt x="860" y="275"/>
                      <a:pt x="862" y="274"/>
                    </a:cubicBezTo>
                    <a:cubicBezTo>
                      <a:pt x="862" y="274"/>
                      <a:pt x="862" y="274"/>
                      <a:pt x="862" y="274"/>
                    </a:cubicBezTo>
                    <a:cubicBezTo>
                      <a:pt x="860" y="275"/>
                      <a:pt x="860" y="275"/>
                      <a:pt x="860" y="275"/>
                    </a:cubicBezTo>
                    <a:cubicBezTo>
                      <a:pt x="862" y="274"/>
                      <a:pt x="859" y="273"/>
                      <a:pt x="856" y="277"/>
                    </a:cubicBezTo>
                    <a:cubicBezTo>
                      <a:pt x="855" y="277"/>
                      <a:pt x="854" y="277"/>
                      <a:pt x="853" y="278"/>
                    </a:cubicBezTo>
                    <a:cubicBezTo>
                      <a:pt x="853" y="278"/>
                      <a:pt x="853" y="278"/>
                      <a:pt x="853" y="278"/>
                    </a:cubicBezTo>
                    <a:cubicBezTo>
                      <a:pt x="856" y="279"/>
                      <a:pt x="856" y="279"/>
                      <a:pt x="856" y="279"/>
                    </a:cubicBezTo>
                    <a:cubicBezTo>
                      <a:pt x="858" y="278"/>
                      <a:pt x="858" y="278"/>
                      <a:pt x="858" y="278"/>
                    </a:cubicBezTo>
                    <a:cubicBezTo>
                      <a:pt x="858" y="277"/>
                      <a:pt x="858" y="277"/>
                      <a:pt x="858" y="277"/>
                    </a:cubicBezTo>
                    <a:cubicBezTo>
                      <a:pt x="861" y="277"/>
                      <a:pt x="861" y="277"/>
                      <a:pt x="861" y="277"/>
                    </a:cubicBezTo>
                    <a:cubicBezTo>
                      <a:pt x="861" y="277"/>
                      <a:pt x="858" y="277"/>
                      <a:pt x="861" y="276"/>
                    </a:cubicBezTo>
                    <a:cubicBezTo>
                      <a:pt x="858" y="279"/>
                      <a:pt x="858" y="279"/>
                      <a:pt x="858" y="279"/>
                    </a:cubicBezTo>
                    <a:cubicBezTo>
                      <a:pt x="863" y="277"/>
                      <a:pt x="863" y="277"/>
                      <a:pt x="863" y="277"/>
                    </a:cubicBezTo>
                    <a:cubicBezTo>
                      <a:pt x="864" y="277"/>
                      <a:pt x="859" y="278"/>
                      <a:pt x="865" y="277"/>
                    </a:cubicBezTo>
                    <a:cubicBezTo>
                      <a:pt x="866" y="275"/>
                      <a:pt x="854" y="282"/>
                      <a:pt x="869" y="273"/>
                    </a:cubicBezTo>
                    <a:cubicBezTo>
                      <a:pt x="869" y="274"/>
                      <a:pt x="869" y="274"/>
                      <a:pt x="869" y="274"/>
                    </a:cubicBezTo>
                    <a:cubicBezTo>
                      <a:pt x="871" y="272"/>
                      <a:pt x="871" y="272"/>
                      <a:pt x="871" y="272"/>
                    </a:cubicBezTo>
                    <a:cubicBezTo>
                      <a:pt x="869" y="271"/>
                      <a:pt x="869" y="271"/>
                      <a:pt x="869" y="271"/>
                    </a:cubicBezTo>
                    <a:cubicBezTo>
                      <a:pt x="867" y="270"/>
                      <a:pt x="868" y="274"/>
                      <a:pt x="866" y="271"/>
                    </a:cubicBezTo>
                    <a:cubicBezTo>
                      <a:pt x="865" y="272"/>
                      <a:pt x="865" y="272"/>
                      <a:pt x="865" y="272"/>
                    </a:cubicBezTo>
                    <a:cubicBezTo>
                      <a:pt x="865" y="271"/>
                      <a:pt x="865" y="271"/>
                      <a:pt x="865" y="271"/>
                    </a:cubicBezTo>
                    <a:cubicBezTo>
                      <a:pt x="866" y="270"/>
                      <a:pt x="866" y="270"/>
                      <a:pt x="866" y="270"/>
                    </a:cubicBezTo>
                    <a:cubicBezTo>
                      <a:pt x="866" y="269"/>
                      <a:pt x="866" y="269"/>
                      <a:pt x="866" y="269"/>
                    </a:cubicBezTo>
                    <a:cubicBezTo>
                      <a:pt x="867" y="268"/>
                      <a:pt x="867" y="268"/>
                      <a:pt x="867" y="268"/>
                    </a:cubicBezTo>
                    <a:cubicBezTo>
                      <a:pt x="868" y="268"/>
                      <a:pt x="868" y="268"/>
                      <a:pt x="868" y="268"/>
                    </a:cubicBezTo>
                    <a:cubicBezTo>
                      <a:pt x="868" y="269"/>
                      <a:pt x="866" y="267"/>
                      <a:pt x="868" y="270"/>
                    </a:cubicBezTo>
                    <a:cubicBezTo>
                      <a:pt x="869" y="269"/>
                      <a:pt x="869" y="269"/>
                      <a:pt x="869" y="269"/>
                    </a:cubicBezTo>
                    <a:cubicBezTo>
                      <a:pt x="869" y="270"/>
                      <a:pt x="869" y="270"/>
                      <a:pt x="869" y="270"/>
                    </a:cubicBezTo>
                    <a:cubicBezTo>
                      <a:pt x="871" y="270"/>
                      <a:pt x="871" y="270"/>
                      <a:pt x="871" y="270"/>
                    </a:cubicBezTo>
                    <a:cubicBezTo>
                      <a:pt x="873" y="270"/>
                      <a:pt x="873" y="270"/>
                      <a:pt x="873" y="270"/>
                    </a:cubicBezTo>
                    <a:cubicBezTo>
                      <a:pt x="873" y="271"/>
                      <a:pt x="873" y="271"/>
                      <a:pt x="873" y="271"/>
                    </a:cubicBezTo>
                    <a:cubicBezTo>
                      <a:pt x="876" y="269"/>
                      <a:pt x="876" y="269"/>
                      <a:pt x="876" y="269"/>
                    </a:cubicBezTo>
                    <a:cubicBezTo>
                      <a:pt x="875" y="268"/>
                      <a:pt x="875" y="268"/>
                      <a:pt x="875" y="268"/>
                    </a:cubicBezTo>
                    <a:cubicBezTo>
                      <a:pt x="876" y="267"/>
                      <a:pt x="876" y="267"/>
                      <a:pt x="876" y="267"/>
                    </a:cubicBezTo>
                    <a:cubicBezTo>
                      <a:pt x="878" y="267"/>
                      <a:pt x="878" y="267"/>
                      <a:pt x="878" y="267"/>
                    </a:cubicBezTo>
                    <a:cubicBezTo>
                      <a:pt x="879" y="266"/>
                      <a:pt x="879" y="266"/>
                      <a:pt x="879" y="266"/>
                    </a:cubicBezTo>
                    <a:cubicBezTo>
                      <a:pt x="880" y="266"/>
                      <a:pt x="880" y="266"/>
                      <a:pt x="880" y="266"/>
                    </a:cubicBezTo>
                    <a:cubicBezTo>
                      <a:pt x="880" y="268"/>
                      <a:pt x="880" y="268"/>
                      <a:pt x="880" y="268"/>
                    </a:cubicBezTo>
                    <a:cubicBezTo>
                      <a:pt x="878" y="269"/>
                      <a:pt x="878" y="269"/>
                      <a:pt x="878" y="269"/>
                    </a:cubicBezTo>
                    <a:cubicBezTo>
                      <a:pt x="879" y="269"/>
                      <a:pt x="879" y="269"/>
                      <a:pt x="879" y="269"/>
                    </a:cubicBezTo>
                    <a:cubicBezTo>
                      <a:pt x="878" y="270"/>
                      <a:pt x="878" y="270"/>
                      <a:pt x="878" y="270"/>
                    </a:cubicBezTo>
                    <a:cubicBezTo>
                      <a:pt x="878" y="272"/>
                      <a:pt x="878" y="272"/>
                      <a:pt x="878" y="272"/>
                    </a:cubicBezTo>
                    <a:cubicBezTo>
                      <a:pt x="876" y="272"/>
                      <a:pt x="876" y="272"/>
                      <a:pt x="876" y="272"/>
                    </a:cubicBezTo>
                    <a:cubicBezTo>
                      <a:pt x="875" y="272"/>
                      <a:pt x="875" y="273"/>
                      <a:pt x="877" y="273"/>
                    </a:cubicBezTo>
                    <a:cubicBezTo>
                      <a:pt x="873" y="273"/>
                      <a:pt x="873" y="273"/>
                      <a:pt x="873" y="273"/>
                    </a:cubicBezTo>
                    <a:cubicBezTo>
                      <a:pt x="874" y="274"/>
                      <a:pt x="874" y="274"/>
                      <a:pt x="874" y="274"/>
                    </a:cubicBezTo>
                    <a:cubicBezTo>
                      <a:pt x="873" y="273"/>
                      <a:pt x="872" y="276"/>
                      <a:pt x="872" y="273"/>
                    </a:cubicBezTo>
                    <a:cubicBezTo>
                      <a:pt x="867" y="277"/>
                      <a:pt x="867" y="277"/>
                      <a:pt x="867" y="277"/>
                    </a:cubicBezTo>
                    <a:cubicBezTo>
                      <a:pt x="868" y="277"/>
                      <a:pt x="868" y="277"/>
                      <a:pt x="868" y="277"/>
                    </a:cubicBezTo>
                    <a:cubicBezTo>
                      <a:pt x="872" y="276"/>
                      <a:pt x="872" y="276"/>
                      <a:pt x="872" y="276"/>
                    </a:cubicBezTo>
                    <a:cubicBezTo>
                      <a:pt x="875" y="277"/>
                      <a:pt x="875" y="277"/>
                      <a:pt x="875" y="277"/>
                    </a:cubicBezTo>
                    <a:cubicBezTo>
                      <a:pt x="879" y="276"/>
                      <a:pt x="879" y="276"/>
                      <a:pt x="879" y="276"/>
                    </a:cubicBezTo>
                    <a:cubicBezTo>
                      <a:pt x="898" y="275"/>
                      <a:pt x="898" y="275"/>
                      <a:pt x="898" y="275"/>
                    </a:cubicBezTo>
                    <a:cubicBezTo>
                      <a:pt x="901" y="275"/>
                      <a:pt x="901" y="275"/>
                      <a:pt x="901" y="275"/>
                    </a:cubicBezTo>
                    <a:cubicBezTo>
                      <a:pt x="901" y="276"/>
                      <a:pt x="901" y="276"/>
                      <a:pt x="901" y="276"/>
                    </a:cubicBezTo>
                    <a:cubicBezTo>
                      <a:pt x="897" y="277"/>
                      <a:pt x="897" y="277"/>
                      <a:pt x="897" y="277"/>
                    </a:cubicBezTo>
                    <a:cubicBezTo>
                      <a:pt x="917" y="278"/>
                      <a:pt x="917" y="278"/>
                      <a:pt x="917" y="278"/>
                    </a:cubicBezTo>
                    <a:cubicBezTo>
                      <a:pt x="927" y="277"/>
                      <a:pt x="927" y="277"/>
                      <a:pt x="927" y="277"/>
                    </a:cubicBezTo>
                    <a:cubicBezTo>
                      <a:pt x="926" y="277"/>
                      <a:pt x="926" y="277"/>
                      <a:pt x="926" y="277"/>
                    </a:cubicBezTo>
                    <a:cubicBezTo>
                      <a:pt x="927" y="278"/>
                      <a:pt x="927" y="278"/>
                      <a:pt x="927" y="278"/>
                    </a:cubicBezTo>
                    <a:cubicBezTo>
                      <a:pt x="919" y="279"/>
                      <a:pt x="919" y="279"/>
                      <a:pt x="919" y="279"/>
                    </a:cubicBezTo>
                    <a:cubicBezTo>
                      <a:pt x="920" y="281"/>
                      <a:pt x="920" y="281"/>
                      <a:pt x="920" y="281"/>
                    </a:cubicBezTo>
                    <a:cubicBezTo>
                      <a:pt x="920" y="282"/>
                      <a:pt x="920" y="282"/>
                      <a:pt x="920" y="282"/>
                    </a:cubicBezTo>
                    <a:cubicBezTo>
                      <a:pt x="919" y="282"/>
                      <a:pt x="919" y="282"/>
                      <a:pt x="919" y="282"/>
                    </a:cubicBezTo>
                    <a:cubicBezTo>
                      <a:pt x="919" y="283"/>
                      <a:pt x="919" y="283"/>
                      <a:pt x="919" y="283"/>
                    </a:cubicBezTo>
                    <a:cubicBezTo>
                      <a:pt x="920" y="284"/>
                      <a:pt x="920" y="284"/>
                      <a:pt x="920" y="284"/>
                    </a:cubicBezTo>
                    <a:cubicBezTo>
                      <a:pt x="918" y="284"/>
                      <a:pt x="918" y="284"/>
                      <a:pt x="918" y="284"/>
                    </a:cubicBezTo>
                    <a:cubicBezTo>
                      <a:pt x="917" y="283"/>
                      <a:pt x="917" y="283"/>
                      <a:pt x="917" y="283"/>
                    </a:cubicBezTo>
                    <a:cubicBezTo>
                      <a:pt x="915" y="284"/>
                      <a:pt x="915" y="284"/>
                      <a:pt x="915" y="284"/>
                    </a:cubicBezTo>
                    <a:cubicBezTo>
                      <a:pt x="913" y="284"/>
                      <a:pt x="913" y="284"/>
                      <a:pt x="913" y="284"/>
                    </a:cubicBezTo>
                    <a:cubicBezTo>
                      <a:pt x="911" y="285"/>
                      <a:pt x="911" y="285"/>
                      <a:pt x="911" y="285"/>
                    </a:cubicBezTo>
                    <a:cubicBezTo>
                      <a:pt x="912" y="284"/>
                      <a:pt x="912" y="284"/>
                      <a:pt x="912" y="284"/>
                    </a:cubicBezTo>
                    <a:cubicBezTo>
                      <a:pt x="908" y="285"/>
                      <a:pt x="908" y="285"/>
                      <a:pt x="908" y="285"/>
                    </a:cubicBezTo>
                    <a:cubicBezTo>
                      <a:pt x="906" y="286"/>
                      <a:pt x="918" y="283"/>
                      <a:pt x="904" y="287"/>
                    </a:cubicBezTo>
                    <a:cubicBezTo>
                      <a:pt x="903" y="286"/>
                      <a:pt x="903" y="286"/>
                      <a:pt x="903" y="286"/>
                    </a:cubicBezTo>
                    <a:cubicBezTo>
                      <a:pt x="903" y="286"/>
                      <a:pt x="905" y="287"/>
                      <a:pt x="902" y="286"/>
                    </a:cubicBezTo>
                    <a:cubicBezTo>
                      <a:pt x="903" y="288"/>
                      <a:pt x="903" y="288"/>
                      <a:pt x="903" y="288"/>
                    </a:cubicBezTo>
                    <a:cubicBezTo>
                      <a:pt x="901" y="288"/>
                      <a:pt x="901" y="288"/>
                      <a:pt x="901" y="288"/>
                    </a:cubicBezTo>
                    <a:cubicBezTo>
                      <a:pt x="895" y="289"/>
                      <a:pt x="895" y="289"/>
                      <a:pt x="895" y="289"/>
                    </a:cubicBezTo>
                    <a:cubicBezTo>
                      <a:pt x="893" y="290"/>
                      <a:pt x="893" y="290"/>
                      <a:pt x="893" y="290"/>
                    </a:cubicBezTo>
                    <a:cubicBezTo>
                      <a:pt x="892" y="290"/>
                      <a:pt x="892" y="290"/>
                      <a:pt x="892" y="290"/>
                    </a:cubicBezTo>
                    <a:cubicBezTo>
                      <a:pt x="890" y="290"/>
                      <a:pt x="890" y="290"/>
                      <a:pt x="890" y="290"/>
                    </a:cubicBezTo>
                    <a:cubicBezTo>
                      <a:pt x="890" y="289"/>
                      <a:pt x="888" y="290"/>
                      <a:pt x="889" y="289"/>
                    </a:cubicBezTo>
                    <a:cubicBezTo>
                      <a:pt x="887" y="291"/>
                      <a:pt x="887" y="291"/>
                      <a:pt x="887" y="291"/>
                    </a:cubicBezTo>
                    <a:cubicBezTo>
                      <a:pt x="885" y="293"/>
                      <a:pt x="885" y="293"/>
                      <a:pt x="885" y="293"/>
                    </a:cubicBezTo>
                    <a:cubicBezTo>
                      <a:pt x="885" y="292"/>
                      <a:pt x="885" y="292"/>
                      <a:pt x="885" y="292"/>
                    </a:cubicBezTo>
                    <a:cubicBezTo>
                      <a:pt x="882" y="294"/>
                      <a:pt x="882" y="294"/>
                      <a:pt x="882" y="294"/>
                    </a:cubicBezTo>
                    <a:cubicBezTo>
                      <a:pt x="881" y="294"/>
                      <a:pt x="881" y="294"/>
                      <a:pt x="881" y="294"/>
                    </a:cubicBezTo>
                    <a:cubicBezTo>
                      <a:pt x="883" y="295"/>
                      <a:pt x="883" y="295"/>
                      <a:pt x="883" y="295"/>
                    </a:cubicBezTo>
                    <a:cubicBezTo>
                      <a:pt x="894" y="292"/>
                      <a:pt x="894" y="292"/>
                      <a:pt x="894" y="292"/>
                    </a:cubicBezTo>
                    <a:cubicBezTo>
                      <a:pt x="898" y="291"/>
                      <a:pt x="898" y="291"/>
                      <a:pt x="898" y="291"/>
                    </a:cubicBezTo>
                    <a:cubicBezTo>
                      <a:pt x="906" y="292"/>
                      <a:pt x="906" y="292"/>
                      <a:pt x="906" y="292"/>
                    </a:cubicBezTo>
                    <a:cubicBezTo>
                      <a:pt x="907" y="292"/>
                      <a:pt x="907" y="292"/>
                      <a:pt x="907" y="292"/>
                    </a:cubicBezTo>
                    <a:cubicBezTo>
                      <a:pt x="909" y="292"/>
                      <a:pt x="909" y="292"/>
                      <a:pt x="909" y="292"/>
                    </a:cubicBezTo>
                    <a:cubicBezTo>
                      <a:pt x="909" y="293"/>
                      <a:pt x="909" y="293"/>
                      <a:pt x="909" y="293"/>
                    </a:cubicBezTo>
                    <a:cubicBezTo>
                      <a:pt x="906" y="294"/>
                      <a:pt x="906" y="294"/>
                      <a:pt x="906" y="294"/>
                    </a:cubicBezTo>
                    <a:cubicBezTo>
                      <a:pt x="903" y="294"/>
                      <a:pt x="903" y="294"/>
                      <a:pt x="903" y="294"/>
                    </a:cubicBezTo>
                    <a:cubicBezTo>
                      <a:pt x="903" y="294"/>
                      <a:pt x="903" y="294"/>
                      <a:pt x="903" y="294"/>
                    </a:cubicBezTo>
                    <a:cubicBezTo>
                      <a:pt x="897" y="296"/>
                      <a:pt x="897" y="296"/>
                      <a:pt x="897" y="296"/>
                    </a:cubicBezTo>
                    <a:cubicBezTo>
                      <a:pt x="894" y="295"/>
                      <a:pt x="894" y="295"/>
                      <a:pt x="894" y="295"/>
                    </a:cubicBezTo>
                    <a:cubicBezTo>
                      <a:pt x="890" y="296"/>
                      <a:pt x="890" y="296"/>
                      <a:pt x="890" y="296"/>
                    </a:cubicBezTo>
                    <a:cubicBezTo>
                      <a:pt x="890" y="296"/>
                      <a:pt x="890" y="296"/>
                      <a:pt x="890" y="296"/>
                    </a:cubicBezTo>
                    <a:cubicBezTo>
                      <a:pt x="889" y="297"/>
                      <a:pt x="889" y="297"/>
                      <a:pt x="889" y="297"/>
                    </a:cubicBezTo>
                    <a:cubicBezTo>
                      <a:pt x="888" y="297"/>
                      <a:pt x="888" y="297"/>
                      <a:pt x="888" y="297"/>
                    </a:cubicBezTo>
                    <a:cubicBezTo>
                      <a:pt x="887" y="297"/>
                      <a:pt x="887" y="297"/>
                      <a:pt x="887" y="297"/>
                    </a:cubicBezTo>
                    <a:cubicBezTo>
                      <a:pt x="887" y="298"/>
                      <a:pt x="886" y="297"/>
                      <a:pt x="886" y="298"/>
                    </a:cubicBezTo>
                    <a:cubicBezTo>
                      <a:pt x="895" y="297"/>
                      <a:pt x="895" y="297"/>
                      <a:pt x="895" y="297"/>
                    </a:cubicBezTo>
                    <a:cubicBezTo>
                      <a:pt x="894" y="298"/>
                      <a:pt x="894" y="298"/>
                      <a:pt x="894" y="298"/>
                    </a:cubicBezTo>
                    <a:cubicBezTo>
                      <a:pt x="895" y="298"/>
                      <a:pt x="895" y="298"/>
                      <a:pt x="895" y="298"/>
                    </a:cubicBezTo>
                    <a:cubicBezTo>
                      <a:pt x="893" y="298"/>
                      <a:pt x="893" y="298"/>
                      <a:pt x="893" y="298"/>
                    </a:cubicBezTo>
                    <a:cubicBezTo>
                      <a:pt x="892" y="299"/>
                      <a:pt x="892" y="299"/>
                      <a:pt x="892" y="299"/>
                    </a:cubicBezTo>
                    <a:cubicBezTo>
                      <a:pt x="893" y="302"/>
                      <a:pt x="893" y="302"/>
                      <a:pt x="893" y="302"/>
                    </a:cubicBezTo>
                    <a:cubicBezTo>
                      <a:pt x="897" y="301"/>
                      <a:pt x="897" y="301"/>
                      <a:pt x="897" y="301"/>
                    </a:cubicBezTo>
                    <a:cubicBezTo>
                      <a:pt x="898" y="300"/>
                      <a:pt x="898" y="300"/>
                      <a:pt x="898" y="300"/>
                    </a:cubicBezTo>
                    <a:cubicBezTo>
                      <a:pt x="900" y="300"/>
                      <a:pt x="900" y="300"/>
                      <a:pt x="900" y="300"/>
                    </a:cubicBezTo>
                    <a:cubicBezTo>
                      <a:pt x="900" y="299"/>
                      <a:pt x="900" y="299"/>
                      <a:pt x="900" y="299"/>
                    </a:cubicBezTo>
                    <a:cubicBezTo>
                      <a:pt x="900" y="301"/>
                      <a:pt x="900" y="301"/>
                      <a:pt x="900" y="301"/>
                    </a:cubicBezTo>
                    <a:cubicBezTo>
                      <a:pt x="902" y="301"/>
                      <a:pt x="902" y="301"/>
                      <a:pt x="902" y="301"/>
                    </a:cubicBezTo>
                    <a:cubicBezTo>
                      <a:pt x="902" y="301"/>
                      <a:pt x="902" y="301"/>
                      <a:pt x="902" y="301"/>
                    </a:cubicBezTo>
                    <a:cubicBezTo>
                      <a:pt x="895" y="303"/>
                      <a:pt x="895" y="303"/>
                      <a:pt x="895" y="303"/>
                    </a:cubicBezTo>
                    <a:cubicBezTo>
                      <a:pt x="895" y="303"/>
                      <a:pt x="900" y="301"/>
                      <a:pt x="894" y="304"/>
                    </a:cubicBezTo>
                    <a:cubicBezTo>
                      <a:pt x="891" y="304"/>
                      <a:pt x="891" y="304"/>
                      <a:pt x="891" y="304"/>
                    </a:cubicBezTo>
                    <a:cubicBezTo>
                      <a:pt x="890" y="302"/>
                      <a:pt x="890" y="302"/>
                      <a:pt x="890" y="302"/>
                    </a:cubicBezTo>
                    <a:cubicBezTo>
                      <a:pt x="886" y="304"/>
                      <a:pt x="886" y="304"/>
                      <a:pt x="886" y="304"/>
                    </a:cubicBezTo>
                    <a:cubicBezTo>
                      <a:pt x="883" y="304"/>
                      <a:pt x="883" y="304"/>
                      <a:pt x="883" y="304"/>
                    </a:cubicBezTo>
                    <a:cubicBezTo>
                      <a:pt x="879" y="306"/>
                      <a:pt x="879" y="306"/>
                      <a:pt x="879" y="306"/>
                    </a:cubicBezTo>
                    <a:cubicBezTo>
                      <a:pt x="878" y="307"/>
                      <a:pt x="878" y="307"/>
                      <a:pt x="878" y="307"/>
                    </a:cubicBezTo>
                    <a:cubicBezTo>
                      <a:pt x="879" y="306"/>
                      <a:pt x="879" y="306"/>
                      <a:pt x="879" y="306"/>
                    </a:cubicBezTo>
                    <a:cubicBezTo>
                      <a:pt x="878" y="303"/>
                      <a:pt x="878" y="303"/>
                      <a:pt x="878" y="303"/>
                    </a:cubicBezTo>
                    <a:cubicBezTo>
                      <a:pt x="880" y="303"/>
                      <a:pt x="880" y="303"/>
                      <a:pt x="880" y="303"/>
                    </a:cubicBezTo>
                    <a:cubicBezTo>
                      <a:pt x="879" y="302"/>
                      <a:pt x="879" y="302"/>
                      <a:pt x="879" y="302"/>
                    </a:cubicBezTo>
                    <a:cubicBezTo>
                      <a:pt x="875" y="303"/>
                      <a:pt x="875" y="303"/>
                      <a:pt x="875" y="303"/>
                    </a:cubicBezTo>
                    <a:cubicBezTo>
                      <a:pt x="874" y="301"/>
                      <a:pt x="874" y="301"/>
                      <a:pt x="874" y="301"/>
                    </a:cubicBezTo>
                    <a:cubicBezTo>
                      <a:pt x="873" y="303"/>
                      <a:pt x="873" y="303"/>
                      <a:pt x="873" y="303"/>
                    </a:cubicBezTo>
                    <a:cubicBezTo>
                      <a:pt x="867" y="305"/>
                      <a:pt x="867" y="305"/>
                      <a:pt x="867" y="305"/>
                    </a:cubicBezTo>
                    <a:cubicBezTo>
                      <a:pt x="866" y="304"/>
                      <a:pt x="865" y="304"/>
                      <a:pt x="865" y="305"/>
                    </a:cubicBezTo>
                    <a:cubicBezTo>
                      <a:pt x="861" y="306"/>
                      <a:pt x="861" y="306"/>
                      <a:pt x="861" y="306"/>
                    </a:cubicBezTo>
                    <a:cubicBezTo>
                      <a:pt x="859" y="305"/>
                      <a:pt x="859" y="305"/>
                      <a:pt x="859" y="305"/>
                    </a:cubicBezTo>
                    <a:cubicBezTo>
                      <a:pt x="859" y="305"/>
                      <a:pt x="858" y="306"/>
                      <a:pt x="859" y="305"/>
                    </a:cubicBezTo>
                    <a:cubicBezTo>
                      <a:pt x="855" y="307"/>
                      <a:pt x="855" y="307"/>
                      <a:pt x="855" y="307"/>
                    </a:cubicBezTo>
                    <a:cubicBezTo>
                      <a:pt x="854" y="306"/>
                      <a:pt x="854" y="306"/>
                      <a:pt x="854" y="306"/>
                    </a:cubicBezTo>
                    <a:cubicBezTo>
                      <a:pt x="852" y="308"/>
                      <a:pt x="852" y="308"/>
                      <a:pt x="852" y="308"/>
                    </a:cubicBezTo>
                    <a:cubicBezTo>
                      <a:pt x="852" y="307"/>
                      <a:pt x="852" y="307"/>
                      <a:pt x="852" y="307"/>
                    </a:cubicBezTo>
                    <a:cubicBezTo>
                      <a:pt x="851" y="309"/>
                      <a:pt x="852" y="305"/>
                      <a:pt x="849" y="308"/>
                    </a:cubicBezTo>
                    <a:cubicBezTo>
                      <a:pt x="851" y="308"/>
                      <a:pt x="851" y="308"/>
                      <a:pt x="851" y="308"/>
                    </a:cubicBezTo>
                    <a:cubicBezTo>
                      <a:pt x="852" y="309"/>
                      <a:pt x="852" y="309"/>
                      <a:pt x="852" y="309"/>
                    </a:cubicBezTo>
                    <a:cubicBezTo>
                      <a:pt x="851" y="310"/>
                      <a:pt x="851" y="310"/>
                      <a:pt x="851" y="310"/>
                    </a:cubicBezTo>
                    <a:cubicBezTo>
                      <a:pt x="854" y="311"/>
                      <a:pt x="854" y="311"/>
                      <a:pt x="854" y="311"/>
                    </a:cubicBezTo>
                    <a:cubicBezTo>
                      <a:pt x="856" y="311"/>
                      <a:pt x="856" y="311"/>
                      <a:pt x="856" y="311"/>
                    </a:cubicBezTo>
                    <a:cubicBezTo>
                      <a:pt x="858" y="309"/>
                      <a:pt x="858" y="309"/>
                      <a:pt x="858" y="309"/>
                    </a:cubicBezTo>
                    <a:cubicBezTo>
                      <a:pt x="865" y="308"/>
                      <a:pt x="865" y="308"/>
                      <a:pt x="865" y="308"/>
                    </a:cubicBezTo>
                    <a:cubicBezTo>
                      <a:pt x="865" y="307"/>
                      <a:pt x="865" y="307"/>
                      <a:pt x="865" y="307"/>
                    </a:cubicBezTo>
                    <a:cubicBezTo>
                      <a:pt x="865" y="308"/>
                      <a:pt x="865" y="308"/>
                      <a:pt x="865" y="308"/>
                    </a:cubicBezTo>
                    <a:cubicBezTo>
                      <a:pt x="859" y="310"/>
                      <a:pt x="859" y="310"/>
                      <a:pt x="859" y="310"/>
                    </a:cubicBezTo>
                    <a:cubicBezTo>
                      <a:pt x="859" y="310"/>
                      <a:pt x="861" y="309"/>
                      <a:pt x="859" y="311"/>
                    </a:cubicBezTo>
                    <a:cubicBezTo>
                      <a:pt x="859" y="311"/>
                      <a:pt x="859" y="311"/>
                      <a:pt x="859" y="311"/>
                    </a:cubicBezTo>
                    <a:cubicBezTo>
                      <a:pt x="859" y="311"/>
                      <a:pt x="859" y="311"/>
                      <a:pt x="859" y="311"/>
                    </a:cubicBezTo>
                    <a:cubicBezTo>
                      <a:pt x="859" y="312"/>
                      <a:pt x="859" y="312"/>
                      <a:pt x="859" y="312"/>
                    </a:cubicBezTo>
                    <a:cubicBezTo>
                      <a:pt x="860" y="313"/>
                      <a:pt x="860" y="313"/>
                      <a:pt x="860" y="313"/>
                    </a:cubicBezTo>
                    <a:cubicBezTo>
                      <a:pt x="860" y="312"/>
                      <a:pt x="860" y="312"/>
                      <a:pt x="860" y="312"/>
                    </a:cubicBezTo>
                    <a:cubicBezTo>
                      <a:pt x="861" y="313"/>
                      <a:pt x="861" y="313"/>
                      <a:pt x="861" y="313"/>
                    </a:cubicBezTo>
                    <a:cubicBezTo>
                      <a:pt x="864" y="312"/>
                      <a:pt x="862" y="314"/>
                      <a:pt x="871" y="313"/>
                    </a:cubicBezTo>
                    <a:cubicBezTo>
                      <a:pt x="872" y="313"/>
                      <a:pt x="872" y="313"/>
                      <a:pt x="872" y="313"/>
                    </a:cubicBezTo>
                    <a:cubicBezTo>
                      <a:pt x="870" y="314"/>
                      <a:pt x="870" y="314"/>
                      <a:pt x="870" y="314"/>
                    </a:cubicBezTo>
                    <a:cubicBezTo>
                      <a:pt x="869" y="315"/>
                      <a:pt x="869" y="315"/>
                      <a:pt x="869" y="315"/>
                    </a:cubicBezTo>
                    <a:cubicBezTo>
                      <a:pt x="870" y="316"/>
                      <a:pt x="870" y="316"/>
                      <a:pt x="870" y="316"/>
                    </a:cubicBezTo>
                    <a:cubicBezTo>
                      <a:pt x="876" y="314"/>
                      <a:pt x="876" y="314"/>
                      <a:pt x="876" y="314"/>
                    </a:cubicBezTo>
                    <a:cubicBezTo>
                      <a:pt x="879" y="314"/>
                      <a:pt x="879" y="314"/>
                      <a:pt x="879" y="314"/>
                    </a:cubicBezTo>
                    <a:cubicBezTo>
                      <a:pt x="881" y="312"/>
                      <a:pt x="882" y="314"/>
                      <a:pt x="886" y="312"/>
                    </a:cubicBezTo>
                    <a:cubicBezTo>
                      <a:pt x="892" y="311"/>
                      <a:pt x="892" y="311"/>
                      <a:pt x="892" y="311"/>
                    </a:cubicBezTo>
                    <a:cubicBezTo>
                      <a:pt x="902" y="309"/>
                      <a:pt x="902" y="309"/>
                      <a:pt x="902" y="309"/>
                    </a:cubicBezTo>
                    <a:cubicBezTo>
                      <a:pt x="907" y="311"/>
                      <a:pt x="907" y="311"/>
                      <a:pt x="907" y="311"/>
                    </a:cubicBezTo>
                    <a:cubicBezTo>
                      <a:pt x="910" y="312"/>
                      <a:pt x="910" y="312"/>
                      <a:pt x="910" y="312"/>
                    </a:cubicBezTo>
                    <a:cubicBezTo>
                      <a:pt x="911" y="312"/>
                      <a:pt x="911" y="312"/>
                      <a:pt x="911" y="312"/>
                    </a:cubicBezTo>
                    <a:cubicBezTo>
                      <a:pt x="911" y="311"/>
                      <a:pt x="911" y="311"/>
                      <a:pt x="911" y="311"/>
                    </a:cubicBezTo>
                    <a:cubicBezTo>
                      <a:pt x="911" y="312"/>
                      <a:pt x="908" y="310"/>
                      <a:pt x="912" y="312"/>
                    </a:cubicBezTo>
                    <a:cubicBezTo>
                      <a:pt x="912" y="311"/>
                      <a:pt x="912" y="311"/>
                      <a:pt x="912" y="311"/>
                    </a:cubicBezTo>
                    <a:cubicBezTo>
                      <a:pt x="914" y="310"/>
                      <a:pt x="914" y="310"/>
                      <a:pt x="914" y="310"/>
                    </a:cubicBezTo>
                    <a:cubicBezTo>
                      <a:pt x="916" y="311"/>
                      <a:pt x="916" y="311"/>
                      <a:pt x="916" y="311"/>
                    </a:cubicBezTo>
                    <a:cubicBezTo>
                      <a:pt x="919" y="310"/>
                      <a:pt x="919" y="310"/>
                      <a:pt x="919" y="310"/>
                    </a:cubicBezTo>
                    <a:cubicBezTo>
                      <a:pt x="920" y="310"/>
                      <a:pt x="920" y="310"/>
                      <a:pt x="920" y="310"/>
                    </a:cubicBezTo>
                    <a:cubicBezTo>
                      <a:pt x="927" y="308"/>
                      <a:pt x="927" y="308"/>
                      <a:pt x="927" y="308"/>
                    </a:cubicBezTo>
                    <a:cubicBezTo>
                      <a:pt x="929" y="309"/>
                      <a:pt x="929" y="309"/>
                      <a:pt x="929" y="309"/>
                    </a:cubicBezTo>
                    <a:cubicBezTo>
                      <a:pt x="928" y="310"/>
                      <a:pt x="928" y="310"/>
                      <a:pt x="928" y="310"/>
                    </a:cubicBezTo>
                    <a:cubicBezTo>
                      <a:pt x="930" y="311"/>
                      <a:pt x="930" y="311"/>
                      <a:pt x="930" y="311"/>
                    </a:cubicBezTo>
                    <a:cubicBezTo>
                      <a:pt x="929" y="312"/>
                      <a:pt x="929" y="312"/>
                      <a:pt x="929" y="312"/>
                    </a:cubicBezTo>
                    <a:cubicBezTo>
                      <a:pt x="925" y="312"/>
                      <a:pt x="925" y="312"/>
                      <a:pt x="925" y="312"/>
                    </a:cubicBezTo>
                    <a:cubicBezTo>
                      <a:pt x="925" y="312"/>
                      <a:pt x="925" y="312"/>
                      <a:pt x="925" y="312"/>
                    </a:cubicBezTo>
                    <a:cubicBezTo>
                      <a:pt x="922" y="312"/>
                      <a:pt x="922" y="312"/>
                      <a:pt x="922" y="312"/>
                    </a:cubicBezTo>
                    <a:cubicBezTo>
                      <a:pt x="922" y="314"/>
                      <a:pt x="922" y="314"/>
                      <a:pt x="922" y="314"/>
                    </a:cubicBezTo>
                    <a:cubicBezTo>
                      <a:pt x="919" y="314"/>
                      <a:pt x="919" y="314"/>
                      <a:pt x="919" y="314"/>
                    </a:cubicBezTo>
                    <a:cubicBezTo>
                      <a:pt x="915" y="316"/>
                      <a:pt x="915" y="316"/>
                      <a:pt x="915" y="316"/>
                    </a:cubicBezTo>
                    <a:cubicBezTo>
                      <a:pt x="909" y="318"/>
                      <a:pt x="909" y="318"/>
                      <a:pt x="909" y="318"/>
                    </a:cubicBezTo>
                    <a:cubicBezTo>
                      <a:pt x="907" y="318"/>
                      <a:pt x="907" y="318"/>
                      <a:pt x="907" y="318"/>
                    </a:cubicBezTo>
                    <a:cubicBezTo>
                      <a:pt x="907" y="318"/>
                      <a:pt x="907" y="318"/>
                      <a:pt x="907" y="318"/>
                    </a:cubicBezTo>
                    <a:cubicBezTo>
                      <a:pt x="907" y="319"/>
                      <a:pt x="907" y="319"/>
                      <a:pt x="907" y="319"/>
                    </a:cubicBezTo>
                    <a:cubicBezTo>
                      <a:pt x="905" y="318"/>
                      <a:pt x="905" y="318"/>
                      <a:pt x="905" y="318"/>
                    </a:cubicBezTo>
                    <a:cubicBezTo>
                      <a:pt x="904" y="319"/>
                      <a:pt x="904" y="319"/>
                      <a:pt x="904" y="319"/>
                    </a:cubicBezTo>
                    <a:cubicBezTo>
                      <a:pt x="905" y="320"/>
                      <a:pt x="905" y="320"/>
                      <a:pt x="905" y="320"/>
                    </a:cubicBezTo>
                    <a:cubicBezTo>
                      <a:pt x="900" y="320"/>
                      <a:pt x="900" y="320"/>
                      <a:pt x="900" y="320"/>
                    </a:cubicBezTo>
                    <a:cubicBezTo>
                      <a:pt x="898" y="323"/>
                      <a:pt x="898" y="323"/>
                      <a:pt x="898" y="323"/>
                    </a:cubicBezTo>
                    <a:cubicBezTo>
                      <a:pt x="891" y="325"/>
                      <a:pt x="891" y="325"/>
                      <a:pt x="891" y="325"/>
                    </a:cubicBezTo>
                    <a:cubicBezTo>
                      <a:pt x="890" y="324"/>
                      <a:pt x="890" y="324"/>
                      <a:pt x="890" y="324"/>
                    </a:cubicBezTo>
                    <a:cubicBezTo>
                      <a:pt x="890" y="326"/>
                      <a:pt x="890" y="326"/>
                      <a:pt x="890" y="326"/>
                    </a:cubicBezTo>
                    <a:cubicBezTo>
                      <a:pt x="891" y="325"/>
                      <a:pt x="889" y="325"/>
                      <a:pt x="889" y="324"/>
                    </a:cubicBezTo>
                    <a:cubicBezTo>
                      <a:pt x="887" y="326"/>
                      <a:pt x="887" y="326"/>
                      <a:pt x="887" y="326"/>
                    </a:cubicBezTo>
                    <a:cubicBezTo>
                      <a:pt x="886" y="325"/>
                      <a:pt x="886" y="325"/>
                      <a:pt x="886" y="325"/>
                    </a:cubicBezTo>
                    <a:cubicBezTo>
                      <a:pt x="886" y="326"/>
                      <a:pt x="886" y="326"/>
                      <a:pt x="886" y="326"/>
                    </a:cubicBezTo>
                    <a:cubicBezTo>
                      <a:pt x="886" y="328"/>
                      <a:pt x="886" y="328"/>
                      <a:pt x="886" y="328"/>
                    </a:cubicBezTo>
                    <a:cubicBezTo>
                      <a:pt x="884" y="329"/>
                      <a:pt x="894" y="330"/>
                      <a:pt x="883" y="328"/>
                    </a:cubicBezTo>
                    <a:cubicBezTo>
                      <a:pt x="885" y="330"/>
                      <a:pt x="885" y="330"/>
                      <a:pt x="885" y="330"/>
                    </a:cubicBezTo>
                    <a:cubicBezTo>
                      <a:pt x="887" y="330"/>
                      <a:pt x="887" y="330"/>
                      <a:pt x="887" y="330"/>
                    </a:cubicBezTo>
                    <a:cubicBezTo>
                      <a:pt x="888" y="329"/>
                      <a:pt x="888" y="329"/>
                      <a:pt x="888" y="329"/>
                    </a:cubicBezTo>
                    <a:cubicBezTo>
                      <a:pt x="890" y="329"/>
                      <a:pt x="889" y="327"/>
                      <a:pt x="892" y="327"/>
                    </a:cubicBezTo>
                    <a:cubicBezTo>
                      <a:pt x="893" y="328"/>
                      <a:pt x="893" y="328"/>
                      <a:pt x="893" y="328"/>
                    </a:cubicBezTo>
                    <a:cubicBezTo>
                      <a:pt x="894" y="327"/>
                      <a:pt x="894" y="327"/>
                      <a:pt x="894" y="327"/>
                    </a:cubicBezTo>
                    <a:cubicBezTo>
                      <a:pt x="896" y="327"/>
                      <a:pt x="896" y="327"/>
                      <a:pt x="896" y="327"/>
                    </a:cubicBezTo>
                    <a:cubicBezTo>
                      <a:pt x="898" y="326"/>
                      <a:pt x="898" y="326"/>
                      <a:pt x="898" y="326"/>
                    </a:cubicBezTo>
                    <a:cubicBezTo>
                      <a:pt x="900" y="327"/>
                      <a:pt x="900" y="327"/>
                      <a:pt x="900" y="327"/>
                    </a:cubicBezTo>
                    <a:cubicBezTo>
                      <a:pt x="900" y="328"/>
                      <a:pt x="900" y="328"/>
                      <a:pt x="900" y="328"/>
                    </a:cubicBezTo>
                    <a:cubicBezTo>
                      <a:pt x="899" y="329"/>
                      <a:pt x="899" y="329"/>
                      <a:pt x="899" y="329"/>
                    </a:cubicBezTo>
                    <a:cubicBezTo>
                      <a:pt x="895" y="329"/>
                      <a:pt x="895" y="329"/>
                      <a:pt x="895" y="329"/>
                    </a:cubicBezTo>
                    <a:cubicBezTo>
                      <a:pt x="892" y="331"/>
                      <a:pt x="892" y="331"/>
                      <a:pt x="892" y="331"/>
                    </a:cubicBezTo>
                    <a:cubicBezTo>
                      <a:pt x="890" y="332"/>
                      <a:pt x="890" y="332"/>
                      <a:pt x="890" y="332"/>
                    </a:cubicBezTo>
                    <a:cubicBezTo>
                      <a:pt x="890" y="331"/>
                      <a:pt x="890" y="331"/>
                      <a:pt x="890" y="331"/>
                    </a:cubicBezTo>
                    <a:cubicBezTo>
                      <a:pt x="887" y="331"/>
                      <a:pt x="887" y="331"/>
                      <a:pt x="887" y="331"/>
                    </a:cubicBezTo>
                    <a:cubicBezTo>
                      <a:pt x="886" y="331"/>
                      <a:pt x="886" y="331"/>
                      <a:pt x="886" y="331"/>
                    </a:cubicBezTo>
                    <a:cubicBezTo>
                      <a:pt x="886" y="332"/>
                      <a:pt x="886" y="332"/>
                      <a:pt x="886" y="332"/>
                    </a:cubicBezTo>
                    <a:cubicBezTo>
                      <a:pt x="887" y="333"/>
                      <a:pt x="887" y="333"/>
                      <a:pt x="887" y="333"/>
                    </a:cubicBezTo>
                    <a:cubicBezTo>
                      <a:pt x="886" y="334"/>
                      <a:pt x="886" y="334"/>
                      <a:pt x="886" y="334"/>
                    </a:cubicBezTo>
                    <a:cubicBezTo>
                      <a:pt x="883" y="334"/>
                      <a:pt x="883" y="334"/>
                      <a:pt x="883" y="334"/>
                    </a:cubicBezTo>
                    <a:cubicBezTo>
                      <a:pt x="881" y="335"/>
                      <a:pt x="881" y="335"/>
                      <a:pt x="881" y="335"/>
                    </a:cubicBezTo>
                    <a:cubicBezTo>
                      <a:pt x="880" y="336"/>
                      <a:pt x="884" y="332"/>
                      <a:pt x="878" y="336"/>
                    </a:cubicBezTo>
                    <a:cubicBezTo>
                      <a:pt x="878" y="337"/>
                      <a:pt x="878" y="337"/>
                      <a:pt x="878" y="337"/>
                    </a:cubicBezTo>
                    <a:cubicBezTo>
                      <a:pt x="882" y="336"/>
                      <a:pt x="882" y="336"/>
                      <a:pt x="882" y="336"/>
                    </a:cubicBezTo>
                    <a:cubicBezTo>
                      <a:pt x="879" y="338"/>
                      <a:pt x="879" y="338"/>
                      <a:pt x="879" y="338"/>
                    </a:cubicBezTo>
                    <a:cubicBezTo>
                      <a:pt x="880" y="339"/>
                      <a:pt x="880" y="339"/>
                      <a:pt x="880" y="339"/>
                    </a:cubicBezTo>
                    <a:cubicBezTo>
                      <a:pt x="882" y="338"/>
                      <a:pt x="882" y="338"/>
                      <a:pt x="882" y="338"/>
                    </a:cubicBezTo>
                    <a:cubicBezTo>
                      <a:pt x="883" y="339"/>
                      <a:pt x="879" y="338"/>
                      <a:pt x="883" y="339"/>
                    </a:cubicBezTo>
                    <a:cubicBezTo>
                      <a:pt x="881" y="339"/>
                      <a:pt x="881" y="339"/>
                      <a:pt x="881" y="339"/>
                    </a:cubicBezTo>
                    <a:cubicBezTo>
                      <a:pt x="881" y="340"/>
                      <a:pt x="881" y="340"/>
                      <a:pt x="881" y="340"/>
                    </a:cubicBezTo>
                    <a:cubicBezTo>
                      <a:pt x="882" y="341"/>
                      <a:pt x="882" y="341"/>
                      <a:pt x="882" y="341"/>
                    </a:cubicBezTo>
                    <a:cubicBezTo>
                      <a:pt x="880" y="340"/>
                      <a:pt x="880" y="340"/>
                      <a:pt x="880" y="340"/>
                    </a:cubicBezTo>
                    <a:cubicBezTo>
                      <a:pt x="879" y="340"/>
                      <a:pt x="879" y="340"/>
                      <a:pt x="879" y="340"/>
                    </a:cubicBezTo>
                    <a:cubicBezTo>
                      <a:pt x="878" y="338"/>
                      <a:pt x="878" y="338"/>
                      <a:pt x="878" y="338"/>
                    </a:cubicBezTo>
                    <a:cubicBezTo>
                      <a:pt x="876" y="338"/>
                      <a:pt x="876" y="338"/>
                      <a:pt x="876" y="338"/>
                    </a:cubicBezTo>
                    <a:cubicBezTo>
                      <a:pt x="877" y="338"/>
                      <a:pt x="877" y="338"/>
                      <a:pt x="877" y="338"/>
                    </a:cubicBezTo>
                    <a:cubicBezTo>
                      <a:pt x="877" y="337"/>
                      <a:pt x="876" y="341"/>
                      <a:pt x="878" y="336"/>
                    </a:cubicBezTo>
                    <a:cubicBezTo>
                      <a:pt x="874" y="336"/>
                      <a:pt x="874" y="336"/>
                      <a:pt x="874" y="336"/>
                    </a:cubicBezTo>
                    <a:cubicBezTo>
                      <a:pt x="874" y="337"/>
                      <a:pt x="874" y="337"/>
                      <a:pt x="874" y="337"/>
                    </a:cubicBezTo>
                    <a:cubicBezTo>
                      <a:pt x="869" y="338"/>
                      <a:pt x="869" y="338"/>
                      <a:pt x="869" y="338"/>
                    </a:cubicBezTo>
                    <a:cubicBezTo>
                      <a:pt x="867" y="339"/>
                      <a:pt x="867" y="339"/>
                      <a:pt x="867" y="339"/>
                    </a:cubicBezTo>
                    <a:cubicBezTo>
                      <a:pt x="867" y="340"/>
                      <a:pt x="867" y="340"/>
                      <a:pt x="867" y="340"/>
                    </a:cubicBezTo>
                    <a:cubicBezTo>
                      <a:pt x="867" y="339"/>
                      <a:pt x="867" y="339"/>
                      <a:pt x="867" y="339"/>
                    </a:cubicBezTo>
                    <a:cubicBezTo>
                      <a:pt x="865" y="340"/>
                      <a:pt x="865" y="340"/>
                      <a:pt x="865" y="340"/>
                    </a:cubicBezTo>
                    <a:cubicBezTo>
                      <a:pt x="863" y="344"/>
                      <a:pt x="864" y="339"/>
                      <a:pt x="858" y="342"/>
                    </a:cubicBezTo>
                    <a:cubicBezTo>
                      <a:pt x="859" y="341"/>
                      <a:pt x="859" y="341"/>
                      <a:pt x="859" y="341"/>
                    </a:cubicBezTo>
                    <a:cubicBezTo>
                      <a:pt x="858" y="341"/>
                      <a:pt x="858" y="341"/>
                      <a:pt x="858" y="341"/>
                    </a:cubicBezTo>
                    <a:cubicBezTo>
                      <a:pt x="852" y="343"/>
                      <a:pt x="852" y="343"/>
                      <a:pt x="852" y="343"/>
                    </a:cubicBezTo>
                    <a:cubicBezTo>
                      <a:pt x="851" y="342"/>
                      <a:pt x="856" y="340"/>
                      <a:pt x="851" y="343"/>
                    </a:cubicBezTo>
                    <a:cubicBezTo>
                      <a:pt x="850" y="344"/>
                      <a:pt x="850" y="344"/>
                      <a:pt x="850" y="344"/>
                    </a:cubicBezTo>
                    <a:cubicBezTo>
                      <a:pt x="852" y="345"/>
                      <a:pt x="852" y="345"/>
                      <a:pt x="852" y="345"/>
                    </a:cubicBezTo>
                    <a:cubicBezTo>
                      <a:pt x="853" y="344"/>
                      <a:pt x="853" y="344"/>
                      <a:pt x="853" y="344"/>
                    </a:cubicBezTo>
                    <a:cubicBezTo>
                      <a:pt x="863" y="345"/>
                      <a:pt x="863" y="345"/>
                      <a:pt x="863" y="345"/>
                    </a:cubicBezTo>
                    <a:cubicBezTo>
                      <a:pt x="864" y="345"/>
                      <a:pt x="864" y="345"/>
                      <a:pt x="864" y="345"/>
                    </a:cubicBezTo>
                    <a:cubicBezTo>
                      <a:pt x="864" y="344"/>
                      <a:pt x="864" y="344"/>
                      <a:pt x="864" y="344"/>
                    </a:cubicBezTo>
                    <a:cubicBezTo>
                      <a:pt x="864" y="343"/>
                      <a:pt x="864" y="343"/>
                      <a:pt x="864" y="343"/>
                    </a:cubicBezTo>
                    <a:cubicBezTo>
                      <a:pt x="864" y="343"/>
                      <a:pt x="866" y="344"/>
                      <a:pt x="865" y="343"/>
                    </a:cubicBezTo>
                    <a:cubicBezTo>
                      <a:pt x="863" y="342"/>
                      <a:pt x="863" y="342"/>
                      <a:pt x="863" y="342"/>
                    </a:cubicBezTo>
                    <a:cubicBezTo>
                      <a:pt x="868" y="341"/>
                      <a:pt x="868" y="341"/>
                      <a:pt x="868" y="341"/>
                    </a:cubicBezTo>
                    <a:cubicBezTo>
                      <a:pt x="867" y="342"/>
                      <a:pt x="867" y="342"/>
                      <a:pt x="867" y="342"/>
                    </a:cubicBezTo>
                    <a:cubicBezTo>
                      <a:pt x="870" y="345"/>
                      <a:pt x="870" y="345"/>
                      <a:pt x="870" y="345"/>
                    </a:cubicBezTo>
                    <a:cubicBezTo>
                      <a:pt x="870" y="344"/>
                      <a:pt x="870" y="344"/>
                      <a:pt x="870" y="344"/>
                    </a:cubicBezTo>
                    <a:cubicBezTo>
                      <a:pt x="871" y="345"/>
                      <a:pt x="871" y="345"/>
                      <a:pt x="871" y="345"/>
                    </a:cubicBezTo>
                    <a:cubicBezTo>
                      <a:pt x="872" y="344"/>
                      <a:pt x="872" y="344"/>
                      <a:pt x="872" y="344"/>
                    </a:cubicBezTo>
                    <a:cubicBezTo>
                      <a:pt x="875" y="344"/>
                      <a:pt x="875" y="344"/>
                      <a:pt x="875" y="344"/>
                    </a:cubicBezTo>
                    <a:cubicBezTo>
                      <a:pt x="874" y="345"/>
                      <a:pt x="874" y="345"/>
                      <a:pt x="874" y="345"/>
                    </a:cubicBezTo>
                    <a:cubicBezTo>
                      <a:pt x="877" y="344"/>
                      <a:pt x="877" y="344"/>
                      <a:pt x="877" y="344"/>
                    </a:cubicBezTo>
                    <a:cubicBezTo>
                      <a:pt x="876" y="343"/>
                      <a:pt x="876" y="343"/>
                      <a:pt x="876" y="343"/>
                    </a:cubicBezTo>
                    <a:cubicBezTo>
                      <a:pt x="877" y="344"/>
                      <a:pt x="877" y="344"/>
                      <a:pt x="877" y="344"/>
                    </a:cubicBezTo>
                    <a:cubicBezTo>
                      <a:pt x="878" y="344"/>
                      <a:pt x="878" y="344"/>
                      <a:pt x="878" y="344"/>
                    </a:cubicBezTo>
                    <a:cubicBezTo>
                      <a:pt x="878" y="344"/>
                      <a:pt x="878" y="344"/>
                      <a:pt x="878" y="344"/>
                    </a:cubicBezTo>
                    <a:cubicBezTo>
                      <a:pt x="879" y="344"/>
                      <a:pt x="879" y="344"/>
                      <a:pt x="879" y="344"/>
                    </a:cubicBezTo>
                    <a:cubicBezTo>
                      <a:pt x="881" y="345"/>
                      <a:pt x="881" y="345"/>
                      <a:pt x="881" y="345"/>
                    </a:cubicBezTo>
                    <a:cubicBezTo>
                      <a:pt x="882" y="345"/>
                      <a:pt x="882" y="345"/>
                      <a:pt x="882" y="345"/>
                    </a:cubicBezTo>
                    <a:cubicBezTo>
                      <a:pt x="882" y="344"/>
                      <a:pt x="882" y="344"/>
                      <a:pt x="882" y="344"/>
                    </a:cubicBezTo>
                    <a:cubicBezTo>
                      <a:pt x="883" y="345"/>
                      <a:pt x="883" y="345"/>
                      <a:pt x="883" y="345"/>
                    </a:cubicBezTo>
                    <a:cubicBezTo>
                      <a:pt x="884" y="343"/>
                      <a:pt x="884" y="343"/>
                      <a:pt x="884" y="343"/>
                    </a:cubicBezTo>
                    <a:cubicBezTo>
                      <a:pt x="884" y="342"/>
                      <a:pt x="884" y="342"/>
                      <a:pt x="884" y="342"/>
                    </a:cubicBezTo>
                    <a:cubicBezTo>
                      <a:pt x="886" y="343"/>
                      <a:pt x="886" y="343"/>
                      <a:pt x="886" y="343"/>
                    </a:cubicBezTo>
                    <a:cubicBezTo>
                      <a:pt x="887" y="342"/>
                      <a:pt x="887" y="342"/>
                      <a:pt x="887" y="342"/>
                    </a:cubicBezTo>
                    <a:cubicBezTo>
                      <a:pt x="890" y="343"/>
                      <a:pt x="880" y="346"/>
                      <a:pt x="890" y="342"/>
                    </a:cubicBezTo>
                    <a:cubicBezTo>
                      <a:pt x="892" y="342"/>
                      <a:pt x="892" y="342"/>
                      <a:pt x="892" y="342"/>
                    </a:cubicBezTo>
                    <a:cubicBezTo>
                      <a:pt x="905" y="339"/>
                      <a:pt x="905" y="339"/>
                      <a:pt x="905" y="339"/>
                    </a:cubicBezTo>
                    <a:cubicBezTo>
                      <a:pt x="912" y="338"/>
                      <a:pt x="912" y="338"/>
                      <a:pt x="912" y="338"/>
                    </a:cubicBezTo>
                    <a:cubicBezTo>
                      <a:pt x="925" y="337"/>
                      <a:pt x="925" y="337"/>
                      <a:pt x="925" y="337"/>
                    </a:cubicBezTo>
                    <a:cubicBezTo>
                      <a:pt x="926" y="337"/>
                      <a:pt x="926" y="337"/>
                      <a:pt x="926" y="337"/>
                    </a:cubicBezTo>
                    <a:cubicBezTo>
                      <a:pt x="923" y="339"/>
                      <a:pt x="923" y="339"/>
                      <a:pt x="923" y="339"/>
                    </a:cubicBezTo>
                    <a:cubicBezTo>
                      <a:pt x="917" y="340"/>
                      <a:pt x="917" y="340"/>
                      <a:pt x="917" y="340"/>
                    </a:cubicBezTo>
                    <a:cubicBezTo>
                      <a:pt x="913" y="342"/>
                      <a:pt x="913" y="342"/>
                      <a:pt x="913" y="342"/>
                    </a:cubicBezTo>
                    <a:cubicBezTo>
                      <a:pt x="909" y="343"/>
                      <a:pt x="909" y="343"/>
                      <a:pt x="909" y="343"/>
                    </a:cubicBezTo>
                    <a:cubicBezTo>
                      <a:pt x="909" y="346"/>
                      <a:pt x="909" y="346"/>
                      <a:pt x="909" y="346"/>
                    </a:cubicBezTo>
                    <a:cubicBezTo>
                      <a:pt x="909" y="346"/>
                      <a:pt x="909" y="346"/>
                      <a:pt x="909" y="346"/>
                    </a:cubicBezTo>
                    <a:cubicBezTo>
                      <a:pt x="912" y="345"/>
                      <a:pt x="912" y="345"/>
                      <a:pt x="912" y="345"/>
                    </a:cubicBezTo>
                    <a:cubicBezTo>
                      <a:pt x="912" y="345"/>
                      <a:pt x="912" y="345"/>
                      <a:pt x="912" y="345"/>
                    </a:cubicBezTo>
                    <a:cubicBezTo>
                      <a:pt x="908" y="348"/>
                      <a:pt x="908" y="348"/>
                      <a:pt x="908" y="348"/>
                    </a:cubicBezTo>
                    <a:cubicBezTo>
                      <a:pt x="900" y="350"/>
                      <a:pt x="900" y="350"/>
                      <a:pt x="900" y="350"/>
                    </a:cubicBezTo>
                    <a:cubicBezTo>
                      <a:pt x="896" y="351"/>
                      <a:pt x="896" y="351"/>
                      <a:pt x="896" y="351"/>
                    </a:cubicBezTo>
                    <a:cubicBezTo>
                      <a:pt x="897" y="352"/>
                      <a:pt x="897" y="352"/>
                      <a:pt x="897" y="352"/>
                    </a:cubicBezTo>
                    <a:cubicBezTo>
                      <a:pt x="897" y="352"/>
                      <a:pt x="896" y="350"/>
                      <a:pt x="897" y="352"/>
                    </a:cubicBezTo>
                    <a:cubicBezTo>
                      <a:pt x="893" y="350"/>
                      <a:pt x="893" y="350"/>
                      <a:pt x="893" y="350"/>
                    </a:cubicBezTo>
                    <a:cubicBezTo>
                      <a:pt x="893" y="351"/>
                      <a:pt x="897" y="348"/>
                      <a:pt x="892" y="351"/>
                    </a:cubicBezTo>
                    <a:cubicBezTo>
                      <a:pt x="893" y="353"/>
                      <a:pt x="893" y="353"/>
                      <a:pt x="893" y="353"/>
                    </a:cubicBezTo>
                    <a:cubicBezTo>
                      <a:pt x="891" y="353"/>
                      <a:pt x="891" y="353"/>
                      <a:pt x="891" y="353"/>
                    </a:cubicBezTo>
                    <a:cubicBezTo>
                      <a:pt x="891" y="355"/>
                      <a:pt x="891" y="355"/>
                      <a:pt x="891" y="355"/>
                    </a:cubicBezTo>
                    <a:cubicBezTo>
                      <a:pt x="889" y="355"/>
                      <a:pt x="889" y="355"/>
                      <a:pt x="889" y="355"/>
                    </a:cubicBezTo>
                    <a:cubicBezTo>
                      <a:pt x="886" y="357"/>
                      <a:pt x="886" y="357"/>
                      <a:pt x="886" y="357"/>
                    </a:cubicBezTo>
                    <a:cubicBezTo>
                      <a:pt x="883" y="357"/>
                      <a:pt x="883" y="357"/>
                      <a:pt x="883" y="357"/>
                    </a:cubicBezTo>
                    <a:cubicBezTo>
                      <a:pt x="883" y="359"/>
                      <a:pt x="883" y="359"/>
                      <a:pt x="883" y="359"/>
                    </a:cubicBezTo>
                    <a:cubicBezTo>
                      <a:pt x="883" y="359"/>
                      <a:pt x="883" y="359"/>
                      <a:pt x="883" y="359"/>
                    </a:cubicBezTo>
                    <a:cubicBezTo>
                      <a:pt x="883" y="360"/>
                      <a:pt x="883" y="360"/>
                      <a:pt x="883" y="360"/>
                    </a:cubicBezTo>
                    <a:cubicBezTo>
                      <a:pt x="878" y="358"/>
                      <a:pt x="878" y="358"/>
                      <a:pt x="878" y="358"/>
                    </a:cubicBezTo>
                    <a:cubicBezTo>
                      <a:pt x="875" y="358"/>
                      <a:pt x="886" y="361"/>
                      <a:pt x="874" y="358"/>
                    </a:cubicBezTo>
                    <a:cubicBezTo>
                      <a:pt x="871" y="359"/>
                      <a:pt x="871" y="359"/>
                      <a:pt x="871" y="359"/>
                    </a:cubicBezTo>
                    <a:cubicBezTo>
                      <a:pt x="875" y="361"/>
                      <a:pt x="875" y="361"/>
                      <a:pt x="875" y="361"/>
                    </a:cubicBezTo>
                    <a:cubicBezTo>
                      <a:pt x="876" y="363"/>
                      <a:pt x="876" y="363"/>
                      <a:pt x="876" y="363"/>
                    </a:cubicBezTo>
                    <a:cubicBezTo>
                      <a:pt x="874" y="363"/>
                      <a:pt x="874" y="363"/>
                      <a:pt x="874" y="363"/>
                    </a:cubicBezTo>
                    <a:cubicBezTo>
                      <a:pt x="871" y="361"/>
                      <a:pt x="871" y="361"/>
                      <a:pt x="871" y="361"/>
                    </a:cubicBezTo>
                    <a:cubicBezTo>
                      <a:pt x="869" y="361"/>
                      <a:pt x="869" y="361"/>
                      <a:pt x="869" y="361"/>
                    </a:cubicBezTo>
                    <a:cubicBezTo>
                      <a:pt x="868" y="361"/>
                      <a:pt x="868" y="361"/>
                      <a:pt x="868" y="361"/>
                    </a:cubicBezTo>
                    <a:cubicBezTo>
                      <a:pt x="869" y="360"/>
                      <a:pt x="869" y="360"/>
                      <a:pt x="869" y="360"/>
                    </a:cubicBezTo>
                    <a:cubicBezTo>
                      <a:pt x="865" y="360"/>
                      <a:pt x="865" y="360"/>
                      <a:pt x="865" y="360"/>
                    </a:cubicBezTo>
                    <a:cubicBezTo>
                      <a:pt x="864" y="361"/>
                      <a:pt x="864" y="361"/>
                      <a:pt x="864" y="361"/>
                    </a:cubicBezTo>
                    <a:cubicBezTo>
                      <a:pt x="858" y="361"/>
                      <a:pt x="858" y="361"/>
                      <a:pt x="858" y="361"/>
                    </a:cubicBezTo>
                    <a:cubicBezTo>
                      <a:pt x="857" y="364"/>
                      <a:pt x="857" y="364"/>
                      <a:pt x="857" y="364"/>
                    </a:cubicBezTo>
                    <a:cubicBezTo>
                      <a:pt x="858" y="364"/>
                      <a:pt x="858" y="364"/>
                      <a:pt x="858" y="364"/>
                    </a:cubicBezTo>
                    <a:cubicBezTo>
                      <a:pt x="855" y="365"/>
                      <a:pt x="855" y="365"/>
                      <a:pt x="855" y="365"/>
                    </a:cubicBezTo>
                    <a:cubicBezTo>
                      <a:pt x="856" y="364"/>
                      <a:pt x="856" y="364"/>
                      <a:pt x="856" y="364"/>
                    </a:cubicBezTo>
                    <a:cubicBezTo>
                      <a:pt x="855" y="363"/>
                      <a:pt x="855" y="363"/>
                      <a:pt x="855" y="363"/>
                    </a:cubicBezTo>
                    <a:cubicBezTo>
                      <a:pt x="853" y="364"/>
                      <a:pt x="853" y="364"/>
                      <a:pt x="853" y="364"/>
                    </a:cubicBezTo>
                    <a:cubicBezTo>
                      <a:pt x="848" y="364"/>
                      <a:pt x="848" y="364"/>
                      <a:pt x="848" y="364"/>
                    </a:cubicBezTo>
                    <a:cubicBezTo>
                      <a:pt x="844" y="366"/>
                      <a:pt x="844" y="366"/>
                      <a:pt x="844" y="366"/>
                    </a:cubicBezTo>
                    <a:cubicBezTo>
                      <a:pt x="843" y="365"/>
                      <a:pt x="843" y="365"/>
                      <a:pt x="843" y="365"/>
                    </a:cubicBezTo>
                    <a:cubicBezTo>
                      <a:pt x="836" y="368"/>
                      <a:pt x="836" y="368"/>
                      <a:pt x="836" y="368"/>
                    </a:cubicBezTo>
                    <a:cubicBezTo>
                      <a:pt x="834" y="368"/>
                      <a:pt x="834" y="368"/>
                      <a:pt x="834" y="368"/>
                    </a:cubicBezTo>
                    <a:cubicBezTo>
                      <a:pt x="834" y="367"/>
                      <a:pt x="835" y="367"/>
                      <a:pt x="836" y="367"/>
                    </a:cubicBezTo>
                    <a:cubicBezTo>
                      <a:pt x="836" y="367"/>
                      <a:pt x="836" y="367"/>
                      <a:pt x="836" y="367"/>
                    </a:cubicBezTo>
                    <a:cubicBezTo>
                      <a:pt x="835" y="366"/>
                      <a:pt x="841" y="368"/>
                      <a:pt x="834" y="366"/>
                    </a:cubicBezTo>
                    <a:cubicBezTo>
                      <a:pt x="833" y="367"/>
                      <a:pt x="833" y="367"/>
                      <a:pt x="833" y="367"/>
                    </a:cubicBezTo>
                    <a:cubicBezTo>
                      <a:pt x="832" y="367"/>
                      <a:pt x="836" y="366"/>
                      <a:pt x="832" y="368"/>
                    </a:cubicBezTo>
                    <a:cubicBezTo>
                      <a:pt x="831" y="367"/>
                      <a:pt x="831" y="367"/>
                      <a:pt x="831" y="367"/>
                    </a:cubicBezTo>
                    <a:cubicBezTo>
                      <a:pt x="831" y="368"/>
                      <a:pt x="831" y="368"/>
                      <a:pt x="831" y="368"/>
                    </a:cubicBezTo>
                    <a:cubicBezTo>
                      <a:pt x="830" y="368"/>
                      <a:pt x="830" y="368"/>
                      <a:pt x="830" y="368"/>
                    </a:cubicBezTo>
                    <a:cubicBezTo>
                      <a:pt x="828" y="368"/>
                      <a:pt x="828" y="368"/>
                      <a:pt x="828" y="368"/>
                    </a:cubicBezTo>
                    <a:cubicBezTo>
                      <a:pt x="827" y="369"/>
                      <a:pt x="827" y="369"/>
                      <a:pt x="827" y="369"/>
                    </a:cubicBezTo>
                    <a:cubicBezTo>
                      <a:pt x="828" y="369"/>
                      <a:pt x="829" y="369"/>
                      <a:pt x="827" y="368"/>
                    </a:cubicBezTo>
                    <a:cubicBezTo>
                      <a:pt x="825" y="369"/>
                      <a:pt x="825" y="369"/>
                      <a:pt x="825" y="369"/>
                    </a:cubicBezTo>
                    <a:cubicBezTo>
                      <a:pt x="823" y="369"/>
                      <a:pt x="823" y="369"/>
                      <a:pt x="823" y="369"/>
                    </a:cubicBezTo>
                    <a:cubicBezTo>
                      <a:pt x="822" y="370"/>
                      <a:pt x="822" y="370"/>
                      <a:pt x="822" y="370"/>
                    </a:cubicBezTo>
                    <a:cubicBezTo>
                      <a:pt x="820" y="370"/>
                      <a:pt x="820" y="370"/>
                      <a:pt x="820" y="370"/>
                    </a:cubicBezTo>
                    <a:cubicBezTo>
                      <a:pt x="817" y="371"/>
                      <a:pt x="817" y="371"/>
                      <a:pt x="817" y="371"/>
                    </a:cubicBezTo>
                    <a:cubicBezTo>
                      <a:pt x="816" y="371"/>
                      <a:pt x="816" y="371"/>
                      <a:pt x="816" y="371"/>
                    </a:cubicBezTo>
                    <a:cubicBezTo>
                      <a:pt x="815" y="372"/>
                      <a:pt x="822" y="370"/>
                      <a:pt x="814" y="372"/>
                    </a:cubicBezTo>
                    <a:cubicBezTo>
                      <a:pt x="813" y="372"/>
                      <a:pt x="815" y="372"/>
                      <a:pt x="813" y="372"/>
                    </a:cubicBezTo>
                    <a:cubicBezTo>
                      <a:pt x="816" y="373"/>
                      <a:pt x="816" y="373"/>
                      <a:pt x="816" y="373"/>
                    </a:cubicBezTo>
                    <a:cubicBezTo>
                      <a:pt x="814" y="375"/>
                      <a:pt x="814" y="375"/>
                      <a:pt x="814" y="375"/>
                    </a:cubicBezTo>
                    <a:cubicBezTo>
                      <a:pt x="811" y="376"/>
                      <a:pt x="811" y="376"/>
                      <a:pt x="811" y="376"/>
                    </a:cubicBezTo>
                    <a:cubicBezTo>
                      <a:pt x="810" y="376"/>
                      <a:pt x="810" y="376"/>
                      <a:pt x="810" y="376"/>
                    </a:cubicBezTo>
                    <a:cubicBezTo>
                      <a:pt x="809" y="376"/>
                      <a:pt x="809" y="376"/>
                      <a:pt x="809" y="376"/>
                    </a:cubicBezTo>
                    <a:cubicBezTo>
                      <a:pt x="806" y="380"/>
                      <a:pt x="806" y="380"/>
                      <a:pt x="806" y="380"/>
                    </a:cubicBezTo>
                    <a:cubicBezTo>
                      <a:pt x="803" y="384"/>
                      <a:pt x="803" y="384"/>
                      <a:pt x="803" y="384"/>
                    </a:cubicBezTo>
                    <a:cubicBezTo>
                      <a:pt x="804" y="385"/>
                      <a:pt x="804" y="385"/>
                      <a:pt x="804" y="385"/>
                    </a:cubicBezTo>
                    <a:cubicBezTo>
                      <a:pt x="806" y="384"/>
                      <a:pt x="806" y="384"/>
                      <a:pt x="806" y="384"/>
                    </a:cubicBezTo>
                    <a:cubicBezTo>
                      <a:pt x="810" y="384"/>
                      <a:pt x="810" y="384"/>
                      <a:pt x="810" y="384"/>
                    </a:cubicBezTo>
                    <a:cubicBezTo>
                      <a:pt x="808" y="383"/>
                      <a:pt x="808" y="383"/>
                      <a:pt x="808" y="383"/>
                    </a:cubicBezTo>
                    <a:cubicBezTo>
                      <a:pt x="809" y="382"/>
                      <a:pt x="809" y="382"/>
                      <a:pt x="809" y="382"/>
                    </a:cubicBezTo>
                    <a:cubicBezTo>
                      <a:pt x="810" y="383"/>
                      <a:pt x="810" y="383"/>
                      <a:pt x="810" y="383"/>
                    </a:cubicBezTo>
                    <a:cubicBezTo>
                      <a:pt x="816" y="381"/>
                      <a:pt x="816" y="381"/>
                      <a:pt x="816" y="381"/>
                    </a:cubicBezTo>
                    <a:cubicBezTo>
                      <a:pt x="816" y="383"/>
                      <a:pt x="816" y="383"/>
                      <a:pt x="816" y="383"/>
                    </a:cubicBezTo>
                    <a:cubicBezTo>
                      <a:pt x="820" y="382"/>
                      <a:pt x="820" y="382"/>
                      <a:pt x="820" y="382"/>
                    </a:cubicBezTo>
                    <a:cubicBezTo>
                      <a:pt x="820" y="382"/>
                      <a:pt x="820" y="382"/>
                      <a:pt x="820" y="382"/>
                    </a:cubicBezTo>
                    <a:cubicBezTo>
                      <a:pt x="818" y="381"/>
                      <a:pt x="818" y="381"/>
                      <a:pt x="818" y="381"/>
                    </a:cubicBezTo>
                    <a:cubicBezTo>
                      <a:pt x="818" y="380"/>
                      <a:pt x="818" y="380"/>
                      <a:pt x="818" y="380"/>
                    </a:cubicBezTo>
                    <a:cubicBezTo>
                      <a:pt x="820" y="379"/>
                      <a:pt x="818" y="384"/>
                      <a:pt x="821" y="379"/>
                    </a:cubicBezTo>
                    <a:cubicBezTo>
                      <a:pt x="821" y="380"/>
                      <a:pt x="821" y="380"/>
                      <a:pt x="821" y="380"/>
                    </a:cubicBezTo>
                    <a:cubicBezTo>
                      <a:pt x="826" y="380"/>
                      <a:pt x="826" y="380"/>
                      <a:pt x="826" y="380"/>
                    </a:cubicBezTo>
                    <a:cubicBezTo>
                      <a:pt x="829" y="380"/>
                      <a:pt x="829" y="380"/>
                      <a:pt x="829" y="380"/>
                    </a:cubicBezTo>
                    <a:cubicBezTo>
                      <a:pt x="829" y="379"/>
                      <a:pt x="828" y="383"/>
                      <a:pt x="829" y="379"/>
                    </a:cubicBezTo>
                    <a:cubicBezTo>
                      <a:pt x="830" y="379"/>
                      <a:pt x="830" y="379"/>
                      <a:pt x="830" y="379"/>
                    </a:cubicBezTo>
                    <a:cubicBezTo>
                      <a:pt x="830" y="379"/>
                      <a:pt x="830" y="379"/>
                      <a:pt x="830" y="379"/>
                    </a:cubicBezTo>
                    <a:cubicBezTo>
                      <a:pt x="833" y="379"/>
                      <a:pt x="833" y="379"/>
                      <a:pt x="833" y="379"/>
                    </a:cubicBezTo>
                    <a:cubicBezTo>
                      <a:pt x="833" y="378"/>
                      <a:pt x="833" y="378"/>
                      <a:pt x="833" y="378"/>
                    </a:cubicBezTo>
                    <a:cubicBezTo>
                      <a:pt x="834" y="377"/>
                      <a:pt x="836" y="379"/>
                      <a:pt x="836" y="377"/>
                    </a:cubicBezTo>
                    <a:cubicBezTo>
                      <a:pt x="836" y="377"/>
                      <a:pt x="837" y="377"/>
                      <a:pt x="836" y="378"/>
                    </a:cubicBezTo>
                    <a:cubicBezTo>
                      <a:pt x="836" y="378"/>
                      <a:pt x="836" y="379"/>
                      <a:pt x="837" y="377"/>
                    </a:cubicBezTo>
                    <a:cubicBezTo>
                      <a:pt x="837" y="377"/>
                      <a:pt x="837" y="377"/>
                      <a:pt x="837" y="377"/>
                    </a:cubicBezTo>
                    <a:cubicBezTo>
                      <a:pt x="839" y="375"/>
                      <a:pt x="839" y="375"/>
                      <a:pt x="839" y="375"/>
                    </a:cubicBezTo>
                    <a:cubicBezTo>
                      <a:pt x="839" y="375"/>
                      <a:pt x="842" y="375"/>
                      <a:pt x="838" y="375"/>
                    </a:cubicBezTo>
                    <a:cubicBezTo>
                      <a:pt x="839" y="374"/>
                      <a:pt x="839" y="374"/>
                      <a:pt x="839" y="374"/>
                    </a:cubicBezTo>
                    <a:cubicBezTo>
                      <a:pt x="840" y="375"/>
                      <a:pt x="840" y="375"/>
                      <a:pt x="840" y="375"/>
                    </a:cubicBezTo>
                    <a:cubicBezTo>
                      <a:pt x="844" y="375"/>
                      <a:pt x="844" y="375"/>
                      <a:pt x="844" y="375"/>
                    </a:cubicBezTo>
                    <a:cubicBezTo>
                      <a:pt x="845" y="375"/>
                      <a:pt x="845" y="375"/>
                      <a:pt x="845" y="375"/>
                    </a:cubicBezTo>
                    <a:cubicBezTo>
                      <a:pt x="843" y="375"/>
                      <a:pt x="843" y="375"/>
                      <a:pt x="843" y="375"/>
                    </a:cubicBezTo>
                    <a:cubicBezTo>
                      <a:pt x="843" y="376"/>
                      <a:pt x="843" y="376"/>
                      <a:pt x="843" y="376"/>
                    </a:cubicBezTo>
                    <a:cubicBezTo>
                      <a:pt x="845" y="376"/>
                      <a:pt x="845" y="376"/>
                      <a:pt x="845" y="376"/>
                    </a:cubicBezTo>
                    <a:cubicBezTo>
                      <a:pt x="846" y="375"/>
                      <a:pt x="846" y="375"/>
                      <a:pt x="846" y="375"/>
                    </a:cubicBezTo>
                    <a:cubicBezTo>
                      <a:pt x="846" y="374"/>
                      <a:pt x="846" y="375"/>
                      <a:pt x="845" y="375"/>
                    </a:cubicBezTo>
                    <a:cubicBezTo>
                      <a:pt x="845" y="374"/>
                      <a:pt x="844" y="375"/>
                      <a:pt x="846" y="374"/>
                    </a:cubicBezTo>
                    <a:cubicBezTo>
                      <a:pt x="847" y="375"/>
                      <a:pt x="847" y="375"/>
                      <a:pt x="847" y="375"/>
                    </a:cubicBezTo>
                    <a:cubicBezTo>
                      <a:pt x="849" y="376"/>
                      <a:pt x="840" y="377"/>
                      <a:pt x="850" y="373"/>
                    </a:cubicBezTo>
                    <a:cubicBezTo>
                      <a:pt x="850" y="374"/>
                      <a:pt x="850" y="374"/>
                      <a:pt x="850" y="374"/>
                    </a:cubicBezTo>
                    <a:cubicBezTo>
                      <a:pt x="851" y="374"/>
                      <a:pt x="851" y="374"/>
                      <a:pt x="851" y="374"/>
                    </a:cubicBezTo>
                    <a:cubicBezTo>
                      <a:pt x="851" y="373"/>
                      <a:pt x="851" y="373"/>
                      <a:pt x="851" y="373"/>
                    </a:cubicBezTo>
                    <a:cubicBezTo>
                      <a:pt x="858" y="371"/>
                      <a:pt x="858" y="371"/>
                      <a:pt x="858" y="371"/>
                    </a:cubicBezTo>
                    <a:cubicBezTo>
                      <a:pt x="859" y="371"/>
                      <a:pt x="859" y="368"/>
                      <a:pt x="861" y="370"/>
                    </a:cubicBezTo>
                    <a:cubicBezTo>
                      <a:pt x="858" y="369"/>
                      <a:pt x="858" y="369"/>
                      <a:pt x="858" y="369"/>
                    </a:cubicBezTo>
                    <a:cubicBezTo>
                      <a:pt x="856" y="369"/>
                      <a:pt x="856" y="369"/>
                      <a:pt x="856" y="369"/>
                    </a:cubicBezTo>
                    <a:cubicBezTo>
                      <a:pt x="856" y="368"/>
                      <a:pt x="856" y="368"/>
                      <a:pt x="856" y="368"/>
                    </a:cubicBezTo>
                    <a:cubicBezTo>
                      <a:pt x="851" y="368"/>
                      <a:pt x="851" y="368"/>
                      <a:pt x="851" y="368"/>
                    </a:cubicBezTo>
                    <a:cubicBezTo>
                      <a:pt x="850" y="369"/>
                      <a:pt x="850" y="368"/>
                      <a:pt x="850" y="367"/>
                    </a:cubicBezTo>
                    <a:cubicBezTo>
                      <a:pt x="849" y="368"/>
                      <a:pt x="850" y="370"/>
                      <a:pt x="848" y="368"/>
                    </a:cubicBezTo>
                    <a:cubicBezTo>
                      <a:pt x="846" y="367"/>
                      <a:pt x="846" y="367"/>
                      <a:pt x="846" y="367"/>
                    </a:cubicBezTo>
                    <a:cubicBezTo>
                      <a:pt x="851" y="366"/>
                      <a:pt x="851" y="366"/>
                      <a:pt x="851" y="366"/>
                    </a:cubicBezTo>
                    <a:cubicBezTo>
                      <a:pt x="851" y="366"/>
                      <a:pt x="851" y="366"/>
                      <a:pt x="851" y="366"/>
                    </a:cubicBezTo>
                    <a:cubicBezTo>
                      <a:pt x="851" y="366"/>
                      <a:pt x="853" y="367"/>
                      <a:pt x="851" y="367"/>
                    </a:cubicBezTo>
                    <a:cubicBezTo>
                      <a:pt x="853" y="368"/>
                      <a:pt x="853" y="368"/>
                      <a:pt x="853" y="368"/>
                    </a:cubicBezTo>
                    <a:cubicBezTo>
                      <a:pt x="854" y="368"/>
                      <a:pt x="854" y="368"/>
                      <a:pt x="854" y="368"/>
                    </a:cubicBezTo>
                    <a:cubicBezTo>
                      <a:pt x="853" y="366"/>
                      <a:pt x="858" y="369"/>
                      <a:pt x="853" y="366"/>
                    </a:cubicBezTo>
                    <a:cubicBezTo>
                      <a:pt x="852" y="365"/>
                      <a:pt x="852" y="365"/>
                      <a:pt x="852" y="365"/>
                    </a:cubicBezTo>
                    <a:cubicBezTo>
                      <a:pt x="852" y="365"/>
                      <a:pt x="853" y="364"/>
                      <a:pt x="853" y="365"/>
                    </a:cubicBezTo>
                    <a:cubicBezTo>
                      <a:pt x="853" y="365"/>
                      <a:pt x="853" y="365"/>
                      <a:pt x="853" y="365"/>
                    </a:cubicBezTo>
                    <a:cubicBezTo>
                      <a:pt x="857" y="368"/>
                      <a:pt x="857" y="368"/>
                      <a:pt x="857" y="368"/>
                    </a:cubicBezTo>
                    <a:cubicBezTo>
                      <a:pt x="861" y="368"/>
                      <a:pt x="861" y="368"/>
                      <a:pt x="861" y="368"/>
                    </a:cubicBezTo>
                    <a:cubicBezTo>
                      <a:pt x="861" y="370"/>
                      <a:pt x="863" y="369"/>
                      <a:pt x="864" y="369"/>
                    </a:cubicBezTo>
                    <a:cubicBezTo>
                      <a:pt x="864" y="372"/>
                      <a:pt x="864" y="372"/>
                      <a:pt x="864" y="372"/>
                    </a:cubicBezTo>
                    <a:cubicBezTo>
                      <a:pt x="864" y="373"/>
                      <a:pt x="866" y="371"/>
                      <a:pt x="866" y="373"/>
                    </a:cubicBezTo>
                    <a:cubicBezTo>
                      <a:pt x="866" y="372"/>
                      <a:pt x="866" y="372"/>
                      <a:pt x="866" y="372"/>
                    </a:cubicBezTo>
                    <a:cubicBezTo>
                      <a:pt x="866" y="373"/>
                      <a:pt x="866" y="373"/>
                      <a:pt x="866" y="373"/>
                    </a:cubicBezTo>
                    <a:cubicBezTo>
                      <a:pt x="867" y="373"/>
                      <a:pt x="867" y="373"/>
                      <a:pt x="867" y="373"/>
                    </a:cubicBezTo>
                    <a:cubicBezTo>
                      <a:pt x="868" y="372"/>
                      <a:pt x="868" y="372"/>
                      <a:pt x="868" y="372"/>
                    </a:cubicBezTo>
                    <a:cubicBezTo>
                      <a:pt x="867" y="372"/>
                      <a:pt x="867" y="372"/>
                      <a:pt x="867" y="372"/>
                    </a:cubicBezTo>
                    <a:cubicBezTo>
                      <a:pt x="871" y="372"/>
                      <a:pt x="871" y="372"/>
                      <a:pt x="871" y="372"/>
                    </a:cubicBezTo>
                    <a:cubicBezTo>
                      <a:pt x="875" y="370"/>
                      <a:pt x="875" y="370"/>
                      <a:pt x="875" y="370"/>
                    </a:cubicBezTo>
                    <a:cubicBezTo>
                      <a:pt x="880" y="369"/>
                      <a:pt x="880" y="369"/>
                      <a:pt x="880" y="369"/>
                    </a:cubicBezTo>
                    <a:cubicBezTo>
                      <a:pt x="880" y="368"/>
                      <a:pt x="878" y="370"/>
                      <a:pt x="880" y="368"/>
                    </a:cubicBezTo>
                    <a:cubicBezTo>
                      <a:pt x="883" y="368"/>
                      <a:pt x="883" y="368"/>
                      <a:pt x="883" y="368"/>
                    </a:cubicBezTo>
                    <a:cubicBezTo>
                      <a:pt x="891" y="367"/>
                      <a:pt x="891" y="367"/>
                      <a:pt x="891" y="367"/>
                    </a:cubicBezTo>
                    <a:cubicBezTo>
                      <a:pt x="891" y="367"/>
                      <a:pt x="891" y="367"/>
                      <a:pt x="891" y="367"/>
                    </a:cubicBezTo>
                    <a:cubicBezTo>
                      <a:pt x="894" y="367"/>
                      <a:pt x="894" y="367"/>
                      <a:pt x="894" y="367"/>
                    </a:cubicBezTo>
                    <a:cubicBezTo>
                      <a:pt x="896" y="368"/>
                      <a:pt x="890" y="368"/>
                      <a:pt x="896" y="366"/>
                    </a:cubicBezTo>
                    <a:cubicBezTo>
                      <a:pt x="896" y="367"/>
                      <a:pt x="896" y="367"/>
                      <a:pt x="896" y="367"/>
                    </a:cubicBezTo>
                    <a:cubicBezTo>
                      <a:pt x="899" y="367"/>
                      <a:pt x="899" y="367"/>
                      <a:pt x="899" y="367"/>
                    </a:cubicBezTo>
                    <a:cubicBezTo>
                      <a:pt x="900" y="366"/>
                      <a:pt x="900" y="366"/>
                      <a:pt x="900" y="366"/>
                    </a:cubicBezTo>
                    <a:cubicBezTo>
                      <a:pt x="898" y="365"/>
                      <a:pt x="898" y="365"/>
                      <a:pt x="898" y="365"/>
                    </a:cubicBezTo>
                    <a:cubicBezTo>
                      <a:pt x="901" y="365"/>
                      <a:pt x="901" y="365"/>
                      <a:pt x="901" y="365"/>
                    </a:cubicBezTo>
                    <a:cubicBezTo>
                      <a:pt x="901" y="365"/>
                      <a:pt x="901" y="365"/>
                      <a:pt x="901" y="365"/>
                    </a:cubicBezTo>
                    <a:cubicBezTo>
                      <a:pt x="906" y="363"/>
                      <a:pt x="906" y="363"/>
                      <a:pt x="906" y="363"/>
                    </a:cubicBezTo>
                    <a:cubicBezTo>
                      <a:pt x="907" y="363"/>
                      <a:pt x="909" y="359"/>
                      <a:pt x="910" y="363"/>
                    </a:cubicBezTo>
                    <a:cubicBezTo>
                      <a:pt x="917" y="360"/>
                      <a:pt x="917" y="360"/>
                      <a:pt x="917" y="360"/>
                    </a:cubicBezTo>
                    <a:cubicBezTo>
                      <a:pt x="917" y="360"/>
                      <a:pt x="917" y="360"/>
                      <a:pt x="917" y="360"/>
                    </a:cubicBezTo>
                    <a:cubicBezTo>
                      <a:pt x="918" y="360"/>
                      <a:pt x="918" y="360"/>
                      <a:pt x="918" y="360"/>
                    </a:cubicBezTo>
                    <a:cubicBezTo>
                      <a:pt x="919" y="360"/>
                      <a:pt x="919" y="360"/>
                      <a:pt x="919" y="360"/>
                    </a:cubicBezTo>
                    <a:cubicBezTo>
                      <a:pt x="921" y="361"/>
                      <a:pt x="921" y="361"/>
                      <a:pt x="921" y="361"/>
                    </a:cubicBezTo>
                    <a:cubicBezTo>
                      <a:pt x="924" y="363"/>
                      <a:pt x="924" y="363"/>
                      <a:pt x="924" y="363"/>
                    </a:cubicBezTo>
                    <a:cubicBezTo>
                      <a:pt x="922" y="365"/>
                      <a:pt x="922" y="365"/>
                      <a:pt x="922" y="365"/>
                    </a:cubicBezTo>
                    <a:cubicBezTo>
                      <a:pt x="920" y="364"/>
                      <a:pt x="920" y="364"/>
                      <a:pt x="920" y="364"/>
                    </a:cubicBezTo>
                    <a:cubicBezTo>
                      <a:pt x="920" y="365"/>
                      <a:pt x="918" y="363"/>
                      <a:pt x="919" y="366"/>
                    </a:cubicBezTo>
                    <a:cubicBezTo>
                      <a:pt x="919" y="365"/>
                      <a:pt x="919" y="365"/>
                      <a:pt x="919" y="365"/>
                    </a:cubicBezTo>
                    <a:cubicBezTo>
                      <a:pt x="912" y="367"/>
                      <a:pt x="912" y="367"/>
                      <a:pt x="912" y="367"/>
                    </a:cubicBezTo>
                    <a:cubicBezTo>
                      <a:pt x="912" y="369"/>
                      <a:pt x="912" y="369"/>
                      <a:pt x="912" y="369"/>
                    </a:cubicBezTo>
                    <a:cubicBezTo>
                      <a:pt x="904" y="369"/>
                      <a:pt x="904" y="369"/>
                      <a:pt x="904" y="369"/>
                    </a:cubicBezTo>
                    <a:cubicBezTo>
                      <a:pt x="904" y="371"/>
                      <a:pt x="904" y="371"/>
                      <a:pt x="904" y="371"/>
                    </a:cubicBezTo>
                    <a:cubicBezTo>
                      <a:pt x="899" y="372"/>
                      <a:pt x="899" y="372"/>
                      <a:pt x="899" y="372"/>
                    </a:cubicBezTo>
                    <a:cubicBezTo>
                      <a:pt x="898" y="373"/>
                      <a:pt x="898" y="373"/>
                      <a:pt x="898" y="373"/>
                    </a:cubicBezTo>
                    <a:cubicBezTo>
                      <a:pt x="894" y="375"/>
                      <a:pt x="894" y="375"/>
                      <a:pt x="894" y="375"/>
                    </a:cubicBezTo>
                    <a:cubicBezTo>
                      <a:pt x="893" y="376"/>
                      <a:pt x="893" y="376"/>
                      <a:pt x="893" y="376"/>
                    </a:cubicBezTo>
                    <a:cubicBezTo>
                      <a:pt x="890" y="376"/>
                      <a:pt x="890" y="376"/>
                      <a:pt x="890" y="376"/>
                    </a:cubicBezTo>
                    <a:cubicBezTo>
                      <a:pt x="890" y="376"/>
                      <a:pt x="891" y="377"/>
                      <a:pt x="890" y="376"/>
                    </a:cubicBezTo>
                    <a:cubicBezTo>
                      <a:pt x="886" y="378"/>
                      <a:pt x="886" y="378"/>
                      <a:pt x="886" y="378"/>
                    </a:cubicBezTo>
                    <a:cubicBezTo>
                      <a:pt x="885" y="378"/>
                      <a:pt x="885" y="378"/>
                      <a:pt x="885" y="378"/>
                    </a:cubicBezTo>
                    <a:cubicBezTo>
                      <a:pt x="883" y="380"/>
                      <a:pt x="883" y="380"/>
                      <a:pt x="883" y="380"/>
                    </a:cubicBezTo>
                    <a:cubicBezTo>
                      <a:pt x="883" y="378"/>
                      <a:pt x="883" y="378"/>
                      <a:pt x="883" y="378"/>
                    </a:cubicBezTo>
                    <a:cubicBezTo>
                      <a:pt x="881" y="379"/>
                      <a:pt x="881" y="379"/>
                      <a:pt x="881" y="379"/>
                    </a:cubicBezTo>
                    <a:cubicBezTo>
                      <a:pt x="881" y="379"/>
                      <a:pt x="879" y="378"/>
                      <a:pt x="881" y="381"/>
                    </a:cubicBezTo>
                    <a:cubicBezTo>
                      <a:pt x="879" y="381"/>
                      <a:pt x="879" y="381"/>
                      <a:pt x="879" y="381"/>
                    </a:cubicBezTo>
                    <a:cubicBezTo>
                      <a:pt x="879" y="382"/>
                      <a:pt x="879" y="382"/>
                      <a:pt x="879" y="382"/>
                    </a:cubicBezTo>
                    <a:cubicBezTo>
                      <a:pt x="877" y="382"/>
                      <a:pt x="877" y="382"/>
                      <a:pt x="877" y="382"/>
                    </a:cubicBezTo>
                    <a:cubicBezTo>
                      <a:pt x="876" y="383"/>
                      <a:pt x="876" y="383"/>
                      <a:pt x="876" y="383"/>
                    </a:cubicBezTo>
                    <a:cubicBezTo>
                      <a:pt x="872" y="383"/>
                      <a:pt x="872" y="383"/>
                      <a:pt x="872" y="383"/>
                    </a:cubicBezTo>
                    <a:cubicBezTo>
                      <a:pt x="870" y="383"/>
                      <a:pt x="870" y="383"/>
                      <a:pt x="870" y="383"/>
                    </a:cubicBezTo>
                    <a:cubicBezTo>
                      <a:pt x="870" y="384"/>
                      <a:pt x="870" y="384"/>
                      <a:pt x="870" y="384"/>
                    </a:cubicBezTo>
                    <a:cubicBezTo>
                      <a:pt x="872" y="385"/>
                      <a:pt x="872" y="385"/>
                      <a:pt x="872" y="385"/>
                    </a:cubicBezTo>
                    <a:cubicBezTo>
                      <a:pt x="875" y="388"/>
                      <a:pt x="875" y="388"/>
                      <a:pt x="875" y="388"/>
                    </a:cubicBezTo>
                    <a:cubicBezTo>
                      <a:pt x="873" y="389"/>
                      <a:pt x="873" y="389"/>
                      <a:pt x="873" y="389"/>
                    </a:cubicBezTo>
                    <a:cubicBezTo>
                      <a:pt x="871" y="387"/>
                      <a:pt x="871" y="387"/>
                      <a:pt x="871" y="387"/>
                    </a:cubicBezTo>
                    <a:cubicBezTo>
                      <a:pt x="861" y="388"/>
                      <a:pt x="861" y="388"/>
                      <a:pt x="861" y="388"/>
                    </a:cubicBezTo>
                    <a:cubicBezTo>
                      <a:pt x="860" y="388"/>
                      <a:pt x="860" y="388"/>
                      <a:pt x="860" y="388"/>
                    </a:cubicBezTo>
                    <a:cubicBezTo>
                      <a:pt x="853" y="389"/>
                      <a:pt x="853" y="389"/>
                      <a:pt x="853" y="389"/>
                    </a:cubicBezTo>
                    <a:cubicBezTo>
                      <a:pt x="854" y="389"/>
                      <a:pt x="854" y="389"/>
                      <a:pt x="854" y="389"/>
                    </a:cubicBezTo>
                    <a:cubicBezTo>
                      <a:pt x="850" y="389"/>
                      <a:pt x="850" y="389"/>
                      <a:pt x="850" y="389"/>
                    </a:cubicBezTo>
                    <a:cubicBezTo>
                      <a:pt x="850" y="390"/>
                      <a:pt x="850" y="390"/>
                      <a:pt x="850" y="390"/>
                    </a:cubicBezTo>
                    <a:cubicBezTo>
                      <a:pt x="849" y="389"/>
                      <a:pt x="849" y="389"/>
                      <a:pt x="849" y="389"/>
                    </a:cubicBezTo>
                    <a:cubicBezTo>
                      <a:pt x="847" y="391"/>
                      <a:pt x="847" y="391"/>
                      <a:pt x="847" y="391"/>
                    </a:cubicBezTo>
                    <a:cubicBezTo>
                      <a:pt x="847" y="391"/>
                      <a:pt x="846" y="392"/>
                      <a:pt x="846" y="390"/>
                    </a:cubicBezTo>
                    <a:cubicBezTo>
                      <a:pt x="846" y="391"/>
                      <a:pt x="846" y="391"/>
                      <a:pt x="846" y="391"/>
                    </a:cubicBezTo>
                    <a:cubicBezTo>
                      <a:pt x="839" y="392"/>
                      <a:pt x="839" y="392"/>
                      <a:pt x="839" y="392"/>
                    </a:cubicBezTo>
                    <a:cubicBezTo>
                      <a:pt x="824" y="397"/>
                      <a:pt x="824" y="397"/>
                      <a:pt x="824" y="397"/>
                    </a:cubicBezTo>
                    <a:cubicBezTo>
                      <a:pt x="821" y="398"/>
                      <a:pt x="821" y="398"/>
                      <a:pt x="821" y="398"/>
                    </a:cubicBezTo>
                    <a:cubicBezTo>
                      <a:pt x="820" y="397"/>
                      <a:pt x="820" y="397"/>
                      <a:pt x="820" y="397"/>
                    </a:cubicBezTo>
                    <a:cubicBezTo>
                      <a:pt x="818" y="398"/>
                      <a:pt x="818" y="398"/>
                      <a:pt x="818" y="398"/>
                    </a:cubicBezTo>
                    <a:cubicBezTo>
                      <a:pt x="818" y="399"/>
                      <a:pt x="818" y="399"/>
                      <a:pt x="818" y="399"/>
                    </a:cubicBezTo>
                    <a:cubicBezTo>
                      <a:pt x="819" y="399"/>
                      <a:pt x="819" y="399"/>
                      <a:pt x="819" y="399"/>
                    </a:cubicBezTo>
                    <a:cubicBezTo>
                      <a:pt x="806" y="404"/>
                      <a:pt x="806" y="404"/>
                      <a:pt x="806" y="404"/>
                    </a:cubicBezTo>
                    <a:cubicBezTo>
                      <a:pt x="801" y="406"/>
                      <a:pt x="801" y="406"/>
                      <a:pt x="801" y="406"/>
                    </a:cubicBezTo>
                    <a:cubicBezTo>
                      <a:pt x="800" y="406"/>
                      <a:pt x="800" y="406"/>
                      <a:pt x="800" y="406"/>
                    </a:cubicBezTo>
                    <a:cubicBezTo>
                      <a:pt x="799" y="407"/>
                      <a:pt x="799" y="407"/>
                      <a:pt x="799" y="407"/>
                    </a:cubicBezTo>
                    <a:cubicBezTo>
                      <a:pt x="798" y="407"/>
                      <a:pt x="798" y="407"/>
                      <a:pt x="798" y="407"/>
                    </a:cubicBezTo>
                    <a:cubicBezTo>
                      <a:pt x="795" y="408"/>
                      <a:pt x="795" y="408"/>
                      <a:pt x="795" y="408"/>
                    </a:cubicBezTo>
                    <a:cubicBezTo>
                      <a:pt x="795" y="408"/>
                      <a:pt x="796" y="409"/>
                      <a:pt x="795" y="408"/>
                    </a:cubicBezTo>
                    <a:cubicBezTo>
                      <a:pt x="786" y="410"/>
                      <a:pt x="786" y="410"/>
                      <a:pt x="786" y="410"/>
                    </a:cubicBezTo>
                    <a:cubicBezTo>
                      <a:pt x="784" y="410"/>
                      <a:pt x="784" y="410"/>
                      <a:pt x="784" y="410"/>
                    </a:cubicBezTo>
                    <a:cubicBezTo>
                      <a:pt x="778" y="412"/>
                      <a:pt x="778" y="412"/>
                      <a:pt x="778" y="412"/>
                    </a:cubicBezTo>
                    <a:cubicBezTo>
                      <a:pt x="774" y="414"/>
                      <a:pt x="774" y="414"/>
                      <a:pt x="774" y="414"/>
                    </a:cubicBezTo>
                    <a:cubicBezTo>
                      <a:pt x="767" y="422"/>
                      <a:pt x="767" y="422"/>
                      <a:pt x="767" y="422"/>
                    </a:cubicBezTo>
                    <a:cubicBezTo>
                      <a:pt x="764" y="425"/>
                      <a:pt x="764" y="425"/>
                      <a:pt x="764" y="425"/>
                    </a:cubicBezTo>
                    <a:cubicBezTo>
                      <a:pt x="761" y="427"/>
                      <a:pt x="761" y="427"/>
                      <a:pt x="761" y="427"/>
                    </a:cubicBezTo>
                    <a:cubicBezTo>
                      <a:pt x="761" y="430"/>
                      <a:pt x="768" y="420"/>
                      <a:pt x="758" y="431"/>
                    </a:cubicBezTo>
                    <a:cubicBezTo>
                      <a:pt x="754" y="434"/>
                      <a:pt x="754" y="434"/>
                      <a:pt x="754" y="434"/>
                    </a:cubicBezTo>
                    <a:cubicBezTo>
                      <a:pt x="753" y="434"/>
                      <a:pt x="753" y="434"/>
                      <a:pt x="753" y="434"/>
                    </a:cubicBezTo>
                    <a:cubicBezTo>
                      <a:pt x="754" y="435"/>
                      <a:pt x="754" y="435"/>
                      <a:pt x="754" y="435"/>
                    </a:cubicBezTo>
                    <a:cubicBezTo>
                      <a:pt x="753" y="436"/>
                      <a:pt x="753" y="436"/>
                      <a:pt x="753" y="436"/>
                    </a:cubicBezTo>
                    <a:cubicBezTo>
                      <a:pt x="753" y="435"/>
                      <a:pt x="753" y="435"/>
                      <a:pt x="753" y="435"/>
                    </a:cubicBezTo>
                    <a:cubicBezTo>
                      <a:pt x="750" y="437"/>
                      <a:pt x="750" y="437"/>
                      <a:pt x="750" y="437"/>
                    </a:cubicBezTo>
                    <a:cubicBezTo>
                      <a:pt x="750" y="438"/>
                      <a:pt x="750" y="438"/>
                      <a:pt x="750" y="438"/>
                    </a:cubicBezTo>
                    <a:cubicBezTo>
                      <a:pt x="748" y="441"/>
                      <a:pt x="748" y="441"/>
                      <a:pt x="748" y="441"/>
                    </a:cubicBezTo>
                    <a:cubicBezTo>
                      <a:pt x="742" y="446"/>
                      <a:pt x="742" y="446"/>
                      <a:pt x="742" y="446"/>
                    </a:cubicBezTo>
                    <a:cubicBezTo>
                      <a:pt x="741" y="448"/>
                      <a:pt x="741" y="448"/>
                      <a:pt x="741" y="448"/>
                    </a:cubicBezTo>
                    <a:cubicBezTo>
                      <a:pt x="737" y="449"/>
                      <a:pt x="737" y="449"/>
                      <a:pt x="737" y="449"/>
                    </a:cubicBezTo>
                    <a:cubicBezTo>
                      <a:pt x="737" y="449"/>
                      <a:pt x="737" y="449"/>
                      <a:pt x="736" y="449"/>
                    </a:cubicBezTo>
                    <a:cubicBezTo>
                      <a:pt x="736" y="451"/>
                      <a:pt x="736" y="451"/>
                      <a:pt x="736" y="451"/>
                    </a:cubicBezTo>
                    <a:cubicBezTo>
                      <a:pt x="732" y="455"/>
                      <a:pt x="732" y="455"/>
                      <a:pt x="732" y="455"/>
                    </a:cubicBezTo>
                    <a:cubicBezTo>
                      <a:pt x="731" y="455"/>
                      <a:pt x="731" y="455"/>
                      <a:pt x="731" y="455"/>
                    </a:cubicBezTo>
                    <a:cubicBezTo>
                      <a:pt x="731" y="455"/>
                      <a:pt x="731" y="455"/>
                      <a:pt x="731" y="455"/>
                    </a:cubicBezTo>
                    <a:cubicBezTo>
                      <a:pt x="730" y="457"/>
                      <a:pt x="730" y="457"/>
                      <a:pt x="730" y="457"/>
                    </a:cubicBezTo>
                    <a:cubicBezTo>
                      <a:pt x="727" y="460"/>
                      <a:pt x="727" y="460"/>
                      <a:pt x="727" y="460"/>
                    </a:cubicBezTo>
                    <a:cubicBezTo>
                      <a:pt x="725" y="461"/>
                      <a:pt x="725" y="461"/>
                      <a:pt x="725" y="461"/>
                    </a:cubicBezTo>
                    <a:cubicBezTo>
                      <a:pt x="725" y="461"/>
                      <a:pt x="727" y="458"/>
                      <a:pt x="725" y="462"/>
                    </a:cubicBezTo>
                    <a:cubicBezTo>
                      <a:pt x="725" y="461"/>
                      <a:pt x="725" y="461"/>
                      <a:pt x="725" y="461"/>
                    </a:cubicBezTo>
                    <a:cubicBezTo>
                      <a:pt x="725" y="463"/>
                      <a:pt x="725" y="463"/>
                      <a:pt x="725" y="463"/>
                    </a:cubicBezTo>
                    <a:cubicBezTo>
                      <a:pt x="723" y="464"/>
                      <a:pt x="723" y="464"/>
                      <a:pt x="723" y="464"/>
                    </a:cubicBezTo>
                    <a:cubicBezTo>
                      <a:pt x="722" y="465"/>
                      <a:pt x="722" y="465"/>
                      <a:pt x="722" y="465"/>
                    </a:cubicBezTo>
                    <a:cubicBezTo>
                      <a:pt x="721" y="464"/>
                      <a:pt x="727" y="463"/>
                      <a:pt x="721" y="464"/>
                    </a:cubicBezTo>
                    <a:cubicBezTo>
                      <a:pt x="720" y="466"/>
                      <a:pt x="720" y="466"/>
                      <a:pt x="720" y="466"/>
                    </a:cubicBezTo>
                    <a:cubicBezTo>
                      <a:pt x="720" y="466"/>
                      <a:pt x="720" y="466"/>
                      <a:pt x="720" y="466"/>
                    </a:cubicBezTo>
                    <a:cubicBezTo>
                      <a:pt x="718" y="469"/>
                      <a:pt x="718" y="469"/>
                      <a:pt x="718" y="469"/>
                    </a:cubicBezTo>
                    <a:cubicBezTo>
                      <a:pt x="717" y="469"/>
                      <a:pt x="717" y="469"/>
                      <a:pt x="717" y="469"/>
                    </a:cubicBezTo>
                    <a:cubicBezTo>
                      <a:pt x="717" y="470"/>
                      <a:pt x="717" y="470"/>
                      <a:pt x="717" y="470"/>
                    </a:cubicBezTo>
                    <a:cubicBezTo>
                      <a:pt x="714" y="471"/>
                      <a:pt x="714" y="471"/>
                      <a:pt x="714" y="471"/>
                    </a:cubicBezTo>
                    <a:cubicBezTo>
                      <a:pt x="714" y="472"/>
                      <a:pt x="714" y="472"/>
                      <a:pt x="714" y="472"/>
                    </a:cubicBezTo>
                    <a:cubicBezTo>
                      <a:pt x="712" y="472"/>
                      <a:pt x="712" y="472"/>
                      <a:pt x="712" y="472"/>
                    </a:cubicBezTo>
                    <a:cubicBezTo>
                      <a:pt x="712" y="473"/>
                      <a:pt x="712" y="473"/>
                      <a:pt x="712" y="473"/>
                    </a:cubicBezTo>
                    <a:cubicBezTo>
                      <a:pt x="708" y="476"/>
                      <a:pt x="708" y="476"/>
                      <a:pt x="708" y="476"/>
                    </a:cubicBezTo>
                    <a:cubicBezTo>
                      <a:pt x="708" y="476"/>
                      <a:pt x="709" y="473"/>
                      <a:pt x="709" y="477"/>
                    </a:cubicBezTo>
                    <a:cubicBezTo>
                      <a:pt x="707" y="477"/>
                      <a:pt x="707" y="477"/>
                      <a:pt x="707" y="477"/>
                    </a:cubicBezTo>
                    <a:cubicBezTo>
                      <a:pt x="707" y="479"/>
                      <a:pt x="707" y="479"/>
                      <a:pt x="707" y="479"/>
                    </a:cubicBezTo>
                    <a:cubicBezTo>
                      <a:pt x="704" y="480"/>
                      <a:pt x="704" y="480"/>
                      <a:pt x="704" y="480"/>
                    </a:cubicBezTo>
                    <a:cubicBezTo>
                      <a:pt x="704" y="481"/>
                      <a:pt x="704" y="481"/>
                      <a:pt x="704" y="481"/>
                    </a:cubicBezTo>
                    <a:cubicBezTo>
                      <a:pt x="702" y="483"/>
                      <a:pt x="702" y="483"/>
                      <a:pt x="702" y="483"/>
                    </a:cubicBezTo>
                    <a:cubicBezTo>
                      <a:pt x="700" y="483"/>
                      <a:pt x="700" y="483"/>
                      <a:pt x="700" y="483"/>
                    </a:cubicBezTo>
                    <a:cubicBezTo>
                      <a:pt x="701" y="484"/>
                      <a:pt x="701" y="484"/>
                      <a:pt x="701" y="484"/>
                    </a:cubicBezTo>
                    <a:cubicBezTo>
                      <a:pt x="698" y="487"/>
                      <a:pt x="698" y="487"/>
                      <a:pt x="698" y="487"/>
                    </a:cubicBezTo>
                    <a:cubicBezTo>
                      <a:pt x="698" y="487"/>
                      <a:pt x="698" y="487"/>
                      <a:pt x="698" y="487"/>
                    </a:cubicBezTo>
                    <a:cubicBezTo>
                      <a:pt x="691" y="492"/>
                      <a:pt x="691" y="492"/>
                      <a:pt x="691" y="492"/>
                    </a:cubicBezTo>
                    <a:cubicBezTo>
                      <a:pt x="691" y="492"/>
                      <a:pt x="691" y="492"/>
                      <a:pt x="691" y="492"/>
                    </a:cubicBezTo>
                    <a:cubicBezTo>
                      <a:pt x="690" y="493"/>
                      <a:pt x="690" y="493"/>
                      <a:pt x="690" y="493"/>
                    </a:cubicBezTo>
                    <a:cubicBezTo>
                      <a:pt x="690" y="494"/>
                      <a:pt x="688" y="492"/>
                      <a:pt x="690" y="494"/>
                    </a:cubicBezTo>
                    <a:cubicBezTo>
                      <a:pt x="689" y="493"/>
                      <a:pt x="689" y="493"/>
                      <a:pt x="689" y="493"/>
                    </a:cubicBezTo>
                    <a:cubicBezTo>
                      <a:pt x="687" y="496"/>
                      <a:pt x="687" y="496"/>
                      <a:pt x="687" y="496"/>
                    </a:cubicBezTo>
                    <a:cubicBezTo>
                      <a:pt x="685" y="497"/>
                      <a:pt x="685" y="497"/>
                      <a:pt x="685" y="497"/>
                    </a:cubicBezTo>
                    <a:cubicBezTo>
                      <a:pt x="686" y="497"/>
                      <a:pt x="686" y="498"/>
                      <a:pt x="685" y="498"/>
                    </a:cubicBezTo>
                    <a:cubicBezTo>
                      <a:pt x="682" y="500"/>
                      <a:pt x="682" y="500"/>
                      <a:pt x="682" y="500"/>
                    </a:cubicBezTo>
                    <a:cubicBezTo>
                      <a:pt x="682" y="501"/>
                      <a:pt x="682" y="501"/>
                      <a:pt x="682" y="501"/>
                    </a:cubicBezTo>
                    <a:cubicBezTo>
                      <a:pt x="680" y="502"/>
                      <a:pt x="680" y="502"/>
                      <a:pt x="680" y="502"/>
                    </a:cubicBezTo>
                    <a:cubicBezTo>
                      <a:pt x="678" y="505"/>
                      <a:pt x="678" y="505"/>
                      <a:pt x="678" y="505"/>
                    </a:cubicBezTo>
                    <a:cubicBezTo>
                      <a:pt x="668" y="514"/>
                      <a:pt x="657" y="524"/>
                      <a:pt x="646" y="534"/>
                    </a:cubicBezTo>
                    <a:cubicBezTo>
                      <a:pt x="646" y="535"/>
                      <a:pt x="646" y="535"/>
                      <a:pt x="646" y="535"/>
                    </a:cubicBezTo>
                    <a:cubicBezTo>
                      <a:pt x="643" y="537"/>
                      <a:pt x="641" y="542"/>
                      <a:pt x="637" y="542"/>
                    </a:cubicBezTo>
                    <a:cubicBezTo>
                      <a:pt x="637" y="542"/>
                      <a:pt x="637" y="542"/>
                      <a:pt x="637" y="542"/>
                    </a:cubicBezTo>
                    <a:cubicBezTo>
                      <a:pt x="635" y="545"/>
                      <a:pt x="631" y="549"/>
                      <a:pt x="630" y="551"/>
                    </a:cubicBezTo>
                    <a:cubicBezTo>
                      <a:pt x="629" y="552"/>
                      <a:pt x="628" y="553"/>
                      <a:pt x="627" y="553"/>
                    </a:cubicBezTo>
                    <a:cubicBezTo>
                      <a:pt x="628" y="554"/>
                      <a:pt x="628" y="554"/>
                      <a:pt x="628" y="554"/>
                    </a:cubicBezTo>
                    <a:cubicBezTo>
                      <a:pt x="627" y="554"/>
                      <a:pt x="630" y="553"/>
                      <a:pt x="627" y="554"/>
                    </a:cubicBezTo>
                    <a:cubicBezTo>
                      <a:pt x="628" y="555"/>
                      <a:pt x="628" y="555"/>
                      <a:pt x="628" y="555"/>
                    </a:cubicBezTo>
                    <a:cubicBezTo>
                      <a:pt x="628" y="556"/>
                      <a:pt x="627" y="553"/>
                      <a:pt x="627" y="556"/>
                    </a:cubicBezTo>
                    <a:cubicBezTo>
                      <a:pt x="626" y="555"/>
                      <a:pt x="626" y="555"/>
                      <a:pt x="626" y="555"/>
                    </a:cubicBezTo>
                    <a:cubicBezTo>
                      <a:pt x="622" y="557"/>
                      <a:pt x="619" y="559"/>
                      <a:pt x="617" y="562"/>
                    </a:cubicBezTo>
                    <a:cubicBezTo>
                      <a:pt x="616" y="564"/>
                      <a:pt x="616" y="564"/>
                      <a:pt x="616" y="564"/>
                    </a:cubicBezTo>
                    <a:cubicBezTo>
                      <a:pt x="614" y="565"/>
                      <a:pt x="614" y="565"/>
                      <a:pt x="614" y="565"/>
                    </a:cubicBezTo>
                    <a:cubicBezTo>
                      <a:pt x="606" y="565"/>
                      <a:pt x="606" y="565"/>
                      <a:pt x="606" y="565"/>
                    </a:cubicBezTo>
                    <a:cubicBezTo>
                      <a:pt x="604" y="563"/>
                      <a:pt x="604" y="563"/>
                      <a:pt x="604" y="563"/>
                    </a:cubicBezTo>
                    <a:cubicBezTo>
                      <a:pt x="605" y="563"/>
                      <a:pt x="605" y="563"/>
                      <a:pt x="605" y="563"/>
                    </a:cubicBezTo>
                    <a:cubicBezTo>
                      <a:pt x="606" y="561"/>
                      <a:pt x="606" y="561"/>
                      <a:pt x="606" y="561"/>
                    </a:cubicBezTo>
                    <a:cubicBezTo>
                      <a:pt x="608" y="558"/>
                      <a:pt x="608" y="558"/>
                      <a:pt x="608" y="558"/>
                    </a:cubicBezTo>
                    <a:cubicBezTo>
                      <a:pt x="608" y="558"/>
                      <a:pt x="608" y="558"/>
                      <a:pt x="608" y="558"/>
                    </a:cubicBezTo>
                    <a:cubicBezTo>
                      <a:pt x="609" y="557"/>
                      <a:pt x="609" y="557"/>
                      <a:pt x="609" y="557"/>
                    </a:cubicBezTo>
                    <a:cubicBezTo>
                      <a:pt x="608" y="556"/>
                      <a:pt x="608" y="556"/>
                      <a:pt x="608" y="556"/>
                    </a:cubicBezTo>
                    <a:cubicBezTo>
                      <a:pt x="607" y="557"/>
                      <a:pt x="605" y="557"/>
                      <a:pt x="604" y="558"/>
                    </a:cubicBezTo>
                    <a:cubicBezTo>
                      <a:pt x="602" y="561"/>
                      <a:pt x="602" y="561"/>
                      <a:pt x="602" y="561"/>
                    </a:cubicBezTo>
                    <a:cubicBezTo>
                      <a:pt x="600" y="563"/>
                      <a:pt x="600" y="563"/>
                      <a:pt x="600" y="563"/>
                    </a:cubicBezTo>
                    <a:cubicBezTo>
                      <a:pt x="601" y="563"/>
                      <a:pt x="601" y="563"/>
                      <a:pt x="601" y="563"/>
                    </a:cubicBezTo>
                    <a:cubicBezTo>
                      <a:pt x="599" y="565"/>
                      <a:pt x="599" y="565"/>
                      <a:pt x="599" y="565"/>
                    </a:cubicBezTo>
                    <a:cubicBezTo>
                      <a:pt x="590" y="565"/>
                      <a:pt x="590" y="565"/>
                      <a:pt x="590" y="565"/>
                    </a:cubicBezTo>
                    <a:cubicBezTo>
                      <a:pt x="590" y="564"/>
                      <a:pt x="590" y="564"/>
                      <a:pt x="590" y="564"/>
                    </a:cubicBezTo>
                    <a:cubicBezTo>
                      <a:pt x="593" y="563"/>
                      <a:pt x="593" y="563"/>
                      <a:pt x="593" y="563"/>
                    </a:cubicBezTo>
                    <a:cubicBezTo>
                      <a:pt x="594" y="561"/>
                      <a:pt x="594" y="561"/>
                      <a:pt x="594" y="561"/>
                    </a:cubicBezTo>
                    <a:cubicBezTo>
                      <a:pt x="594" y="560"/>
                      <a:pt x="594" y="560"/>
                      <a:pt x="594" y="560"/>
                    </a:cubicBezTo>
                    <a:cubicBezTo>
                      <a:pt x="597" y="558"/>
                      <a:pt x="597" y="558"/>
                      <a:pt x="597" y="558"/>
                    </a:cubicBezTo>
                    <a:cubicBezTo>
                      <a:pt x="597" y="557"/>
                      <a:pt x="597" y="559"/>
                      <a:pt x="597" y="557"/>
                    </a:cubicBezTo>
                    <a:cubicBezTo>
                      <a:pt x="600" y="559"/>
                      <a:pt x="600" y="559"/>
                      <a:pt x="600" y="559"/>
                    </a:cubicBezTo>
                    <a:cubicBezTo>
                      <a:pt x="600" y="558"/>
                      <a:pt x="600" y="558"/>
                      <a:pt x="600" y="558"/>
                    </a:cubicBezTo>
                    <a:cubicBezTo>
                      <a:pt x="600" y="558"/>
                      <a:pt x="600" y="558"/>
                      <a:pt x="600" y="558"/>
                    </a:cubicBezTo>
                    <a:cubicBezTo>
                      <a:pt x="598" y="557"/>
                      <a:pt x="598" y="557"/>
                      <a:pt x="598" y="557"/>
                    </a:cubicBezTo>
                    <a:cubicBezTo>
                      <a:pt x="599" y="556"/>
                      <a:pt x="599" y="556"/>
                      <a:pt x="599" y="556"/>
                    </a:cubicBezTo>
                    <a:cubicBezTo>
                      <a:pt x="599" y="555"/>
                      <a:pt x="599" y="555"/>
                      <a:pt x="599" y="555"/>
                    </a:cubicBezTo>
                    <a:cubicBezTo>
                      <a:pt x="598" y="558"/>
                      <a:pt x="594" y="555"/>
                      <a:pt x="593" y="556"/>
                    </a:cubicBezTo>
                    <a:cubicBezTo>
                      <a:pt x="589" y="559"/>
                      <a:pt x="589" y="559"/>
                      <a:pt x="589" y="559"/>
                    </a:cubicBezTo>
                    <a:cubicBezTo>
                      <a:pt x="590" y="560"/>
                      <a:pt x="590" y="560"/>
                      <a:pt x="590" y="560"/>
                    </a:cubicBezTo>
                    <a:cubicBezTo>
                      <a:pt x="585" y="565"/>
                      <a:pt x="585" y="565"/>
                      <a:pt x="585" y="565"/>
                    </a:cubicBezTo>
                    <a:cubicBezTo>
                      <a:pt x="576" y="565"/>
                      <a:pt x="576" y="565"/>
                      <a:pt x="576" y="565"/>
                    </a:cubicBezTo>
                    <a:cubicBezTo>
                      <a:pt x="577" y="564"/>
                      <a:pt x="574" y="565"/>
                      <a:pt x="576" y="563"/>
                    </a:cubicBezTo>
                    <a:cubicBezTo>
                      <a:pt x="575" y="564"/>
                      <a:pt x="575" y="564"/>
                      <a:pt x="575" y="564"/>
                    </a:cubicBezTo>
                    <a:cubicBezTo>
                      <a:pt x="575" y="564"/>
                      <a:pt x="575" y="564"/>
                      <a:pt x="575" y="564"/>
                    </a:cubicBezTo>
                    <a:cubicBezTo>
                      <a:pt x="575" y="563"/>
                      <a:pt x="575" y="563"/>
                      <a:pt x="575" y="563"/>
                    </a:cubicBezTo>
                    <a:cubicBezTo>
                      <a:pt x="573" y="565"/>
                      <a:pt x="573" y="565"/>
                      <a:pt x="573" y="565"/>
                    </a:cubicBezTo>
                    <a:cubicBezTo>
                      <a:pt x="571" y="565"/>
                      <a:pt x="571" y="565"/>
                      <a:pt x="571" y="565"/>
                    </a:cubicBezTo>
                    <a:cubicBezTo>
                      <a:pt x="572" y="563"/>
                      <a:pt x="572" y="563"/>
                      <a:pt x="572" y="563"/>
                    </a:cubicBezTo>
                    <a:cubicBezTo>
                      <a:pt x="573" y="562"/>
                      <a:pt x="573" y="564"/>
                      <a:pt x="574" y="563"/>
                    </a:cubicBezTo>
                    <a:cubicBezTo>
                      <a:pt x="575" y="564"/>
                      <a:pt x="575" y="564"/>
                      <a:pt x="575" y="564"/>
                    </a:cubicBezTo>
                    <a:cubicBezTo>
                      <a:pt x="576" y="561"/>
                      <a:pt x="576" y="561"/>
                      <a:pt x="576" y="561"/>
                    </a:cubicBezTo>
                    <a:cubicBezTo>
                      <a:pt x="578" y="561"/>
                      <a:pt x="574" y="560"/>
                      <a:pt x="578" y="560"/>
                    </a:cubicBezTo>
                    <a:cubicBezTo>
                      <a:pt x="577" y="559"/>
                      <a:pt x="577" y="559"/>
                      <a:pt x="577" y="559"/>
                    </a:cubicBezTo>
                    <a:cubicBezTo>
                      <a:pt x="576" y="560"/>
                      <a:pt x="574" y="560"/>
                      <a:pt x="573" y="561"/>
                    </a:cubicBezTo>
                    <a:cubicBezTo>
                      <a:pt x="578" y="556"/>
                      <a:pt x="578" y="556"/>
                      <a:pt x="578" y="556"/>
                    </a:cubicBezTo>
                    <a:cubicBezTo>
                      <a:pt x="583" y="552"/>
                      <a:pt x="583" y="552"/>
                      <a:pt x="583" y="552"/>
                    </a:cubicBezTo>
                    <a:cubicBezTo>
                      <a:pt x="583" y="551"/>
                      <a:pt x="583" y="551"/>
                      <a:pt x="583" y="551"/>
                    </a:cubicBezTo>
                    <a:cubicBezTo>
                      <a:pt x="585" y="551"/>
                      <a:pt x="585" y="551"/>
                      <a:pt x="585" y="551"/>
                    </a:cubicBezTo>
                    <a:cubicBezTo>
                      <a:pt x="586" y="550"/>
                      <a:pt x="587" y="548"/>
                      <a:pt x="587" y="546"/>
                    </a:cubicBezTo>
                    <a:cubicBezTo>
                      <a:pt x="586" y="548"/>
                      <a:pt x="586" y="548"/>
                      <a:pt x="586" y="548"/>
                    </a:cubicBezTo>
                    <a:cubicBezTo>
                      <a:pt x="580" y="550"/>
                      <a:pt x="574" y="557"/>
                      <a:pt x="569" y="561"/>
                    </a:cubicBezTo>
                    <a:cubicBezTo>
                      <a:pt x="569" y="562"/>
                      <a:pt x="569" y="562"/>
                      <a:pt x="569" y="562"/>
                    </a:cubicBezTo>
                    <a:cubicBezTo>
                      <a:pt x="567" y="565"/>
                      <a:pt x="567" y="565"/>
                      <a:pt x="567" y="565"/>
                    </a:cubicBezTo>
                    <a:cubicBezTo>
                      <a:pt x="560" y="565"/>
                      <a:pt x="560" y="565"/>
                      <a:pt x="560" y="565"/>
                    </a:cubicBezTo>
                    <a:cubicBezTo>
                      <a:pt x="564" y="561"/>
                      <a:pt x="564" y="561"/>
                      <a:pt x="564" y="561"/>
                    </a:cubicBezTo>
                    <a:cubicBezTo>
                      <a:pt x="563" y="560"/>
                      <a:pt x="563" y="560"/>
                      <a:pt x="563" y="560"/>
                    </a:cubicBezTo>
                    <a:cubicBezTo>
                      <a:pt x="569" y="554"/>
                      <a:pt x="569" y="554"/>
                      <a:pt x="569" y="554"/>
                    </a:cubicBezTo>
                    <a:cubicBezTo>
                      <a:pt x="567" y="553"/>
                      <a:pt x="570" y="553"/>
                      <a:pt x="569" y="551"/>
                    </a:cubicBezTo>
                    <a:cubicBezTo>
                      <a:pt x="569" y="551"/>
                      <a:pt x="569" y="551"/>
                      <a:pt x="569" y="551"/>
                    </a:cubicBezTo>
                    <a:cubicBezTo>
                      <a:pt x="565" y="552"/>
                      <a:pt x="565" y="552"/>
                      <a:pt x="565" y="552"/>
                    </a:cubicBezTo>
                    <a:cubicBezTo>
                      <a:pt x="563" y="555"/>
                      <a:pt x="563" y="555"/>
                      <a:pt x="563" y="555"/>
                    </a:cubicBezTo>
                    <a:cubicBezTo>
                      <a:pt x="565" y="551"/>
                      <a:pt x="565" y="551"/>
                      <a:pt x="565" y="551"/>
                    </a:cubicBezTo>
                    <a:cubicBezTo>
                      <a:pt x="567" y="550"/>
                      <a:pt x="567" y="550"/>
                      <a:pt x="567" y="550"/>
                    </a:cubicBezTo>
                    <a:cubicBezTo>
                      <a:pt x="566" y="549"/>
                      <a:pt x="566" y="549"/>
                      <a:pt x="566" y="549"/>
                    </a:cubicBezTo>
                    <a:cubicBezTo>
                      <a:pt x="567" y="548"/>
                      <a:pt x="567" y="548"/>
                      <a:pt x="567" y="548"/>
                    </a:cubicBezTo>
                    <a:cubicBezTo>
                      <a:pt x="567" y="547"/>
                      <a:pt x="567" y="547"/>
                      <a:pt x="567" y="547"/>
                    </a:cubicBezTo>
                    <a:cubicBezTo>
                      <a:pt x="565" y="548"/>
                      <a:pt x="565" y="548"/>
                      <a:pt x="565" y="548"/>
                    </a:cubicBezTo>
                    <a:cubicBezTo>
                      <a:pt x="564" y="548"/>
                      <a:pt x="567" y="548"/>
                      <a:pt x="564" y="549"/>
                    </a:cubicBezTo>
                    <a:cubicBezTo>
                      <a:pt x="565" y="550"/>
                      <a:pt x="565" y="550"/>
                      <a:pt x="565" y="550"/>
                    </a:cubicBezTo>
                    <a:cubicBezTo>
                      <a:pt x="564" y="550"/>
                      <a:pt x="564" y="550"/>
                      <a:pt x="564" y="550"/>
                    </a:cubicBezTo>
                    <a:cubicBezTo>
                      <a:pt x="564" y="549"/>
                      <a:pt x="564" y="549"/>
                      <a:pt x="564" y="549"/>
                    </a:cubicBezTo>
                    <a:cubicBezTo>
                      <a:pt x="558" y="554"/>
                      <a:pt x="558" y="554"/>
                      <a:pt x="558" y="554"/>
                    </a:cubicBezTo>
                    <a:cubicBezTo>
                      <a:pt x="557" y="553"/>
                      <a:pt x="557" y="553"/>
                      <a:pt x="557" y="553"/>
                    </a:cubicBezTo>
                    <a:cubicBezTo>
                      <a:pt x="560" y="552"/>
                      <a:pt x="557" y="552"/>
                      <a:pt x="558" y="550"/>
                    </a:cubicBezTo>
                    <a:cubicBezTo>
                      <a:pt x="560" y="550"/>
                      <a:pt x="560" y="550"/>
                      <a:pt x="560" y="550"/>
                    </a:cubicBezTo>
                    <a:cubicBezTo>
                      <a:pt x="559" y="551"/>
                      <a:pt x="559" y="551"/>
                      <a:pt x="559" y="551"/>
                    </a:cubicBezTo>
                    <a:cubicBezTo>
                      <a:pt x="560" y="551"/>
                      <a:pt x="560" y="551"/>
                      <a:pt x="560" y="551"/>
                    </a:cubicBezTo>
                    <a:cubicBezTo>
                      <a:pt x="561" y="550"/>
                      <a:pt x="561" y="550"/>
                      <a:pt x="561" y="550"/>
                    </a:cubicBezTo>
                    <a:cubicBezTo>
                      <a:pt x="560" y="550"/>
                      <a:pt x="562" y="549"/>
                      <a:pt x="560" y="549"/>
                    </a:cubicBezTo>
                    <a:cubicBezTo>
                      <a:pt x="560" y="548"/>
                      <a:pt x="560" y="548"/>
                      <a:pt x="560" y="548"/>
                    </a:cubicBezTo>
                    <a:cubicBezTo>
                      <a:pt x="556" y="550"/>
                      <a:pt x="556" y="550"/>
                      <a:pt x="556" y="550"/>
                    </a:cubicBezTo>
                    <a:cubicBezTo>
                      <a:pt x="555" y="552"/>
                      <a:pt x="555" y="552"/>
                      <a:pt x="555" y="552"/>
                    </a:cubicBezTo>
                    <a:cubicBezTo>
                      <a:pt x="554" y="552"/>
                      <a:pt x="554" y="552"/>
                      <a:pt x="554" y="552"/>
                    </a:cubicBezTo>
                    <a:cubicBezTo>
                      <a:pt x="554" y="551"/>
                      <a:pt x="554" y="551"/>
                      <a:pt x="554" y="551"/>
                    </a:cubicBezTo>
                    <a:cubicBezTo>
                      <a:pt x="551" y="553"/>
                      <a:pt x="551" y="553"/>
                      <a:pt x="551" y="553"/>
                    </a:cubicBezTo>
                    <a:cubicBezTo>
                      <a:pt x="551" y="554"/>
                      <a:pt x="551" y="554"/>
                      <a:pt x="551" y="554"/>
                    </a:cubicBezTo>
                    <a:cubicBezTo>
                      <a:pt x="549" y="555"/>
                      <a:pt x="549" y="555"/>
                      <a:pt x="549" y="555"/>
                    </a:cubicBezTo>
                    <a:cubicBezTo>
                      <a:pt x="547" y="557"/>
                      <a:pt x="547" y="557"/>
                      <a:pt x="547" y="557"/>
                    </a:cubicBezTo>
                    <a:cubicBezTo>
                      <a:pt x="547" y="558"/>
                      <a:pt x="547" y="558"/>
                      <a:pt x="547" y="558"/>
                    </a:cubicBezTo>
                    <a:cubicBezTo>
                      <a:pt x="546" y="559"/>
                      <a:pt x="546" y="559"/>
                      <a:pt x="546" y="559"/>
                    </a:cubicBezTo>
                    <a:cubicBezTo>
                      <a:pt x="544" y="557"/>
                      <a:pt x="544" y="557"/>
                      <a:pt x="544" y="557"/>
                    </a:cubicBezTo>
                    <a:cubicBezTo>
                      <a:pt x="542" y="558"/>
                      <a:pt x="542" y="558"/>
                      <a:pt x="542" y="558"/>
                    </a:cubicBezTo>
                    <a:cubicBezTo>
                      <a:pt x="540" y="558"/>
                      <a:pt x="540" y="558"/>
                      <a:pt x="540" y="558"/>
                    </a:cubicBezTo>
                    <a:cubicBezTo>
                      <a:pt x="542" y="558"/>
                      <a:pt x="539" y="559"/>
                      <a:pt x="542" y="559"/>
                    </a:cubicBezTo>
                    <a:cubicBezTo>
                      <a:pt x="539" y="561"/>
                      <a:pt x="539" y="561"/>
                      <a:pt x="539" y="561"/>
                    </a:cubicBezTo>
                    <a:cubicBezTo>
                      <a:pt x="539" y="562"/>
                      <a:pt x="539" y="562"/>
                      <a:pt x="539" y="562"/>
                    </a:cubicBezTo>
                    <a:cubicBezTo>
                      <a:pt x="538" y="563"/>
                      <a:pt x="538" y="563"/>
                      <a:pt x="538" y="563"/>
                    </a:cubicBezTo>
                    <a:cubicBezTo>
                      <a:pt x="537" y="560"/>
                      <a:pt x="543" y="559"/>
                      <a:pt x="540" y="556"/>
                    </a:cubicBezTo>
                    <a:cubicBezTo>
                      <a:pt x="545" y="553"/>
                      <a:pt x="545" y="553"/>
                      <a:pt x="545" y="553"/>
                    </a:cubicBezTo>
                    <a:cubicBezTo>
                      <a:pt x="545" y="552"/>
                      <a:pt x="545" y="552"/>
                      <a:pt x="545" y="552"/>
                    </a:cubicBezTo>
                    <a:cubicBezTo>
                      <a:pt x="543" y="551"/>
                      <a:pt x="543" y="551"/>
                      <a:pt x="543" y="551"/>
                    </a:cubicBezTo>
                    <a:cubicBezTo>
                      <a:pt x="542" y="551"/>
                      <a:pt x="542" y="551"/>
                      <a:pt x="542" y="551"/>
                    </a:cubicBezTo>
                    <a:cubicBezTo>
                      <a:pt x="541" y="552"/>
                      <a:pt x="541" y="552"/>
                      <a:pt x="541" y="552"/>
                    </a:cubicBezTo>
                    <a:cubicBezTo>
                      <a:pt x="540" y="552"/>
                      <a:pt x="540" y="552"/>
                      <a:pt x="540" y="552"/>
                    </a:cubicBezTo>
                    <a:cubicBezTo>
                      <a:pt x="538" y="553"/>
                      <a:pt x="538" y="553"/>
                      <a:pt x="538" y="553"/>
                    </a:cubicBezTo>
                    <a:cubicBezTo>
                      <a:pt x="537" y="552"/>
                      <a:pt x="537" y="552"/>
                      <a:pt x="537" y="552"/>
                    </a:cubicBezTo>
                    <a:cubicBezTo>
                      <a:pt x="536" y="553"/>
                      <a:pt x="536" y="553"/>
                      <a:pt x="536" y="553"/>
                    </a:cubicBezTo>
                    <a:cubicBezTo>
                      <a:pt x="535" y="553"/>
                      <a:pt x="535" y="553"/>
                      <a:pt x="535" y="553"/>
                    </a:cubicBezTo>
                    <a:cubicBezTo>
                      <a:pt x="537" y="549"/>
                      <a:pt x="541" y="549"/>
                      <a:pt x="542" y="544"/>
                    </a:cubicBezTo>
                    <a:cubicBezTo>
                      <a:pt x="542" y="544"/>
                      <a:pt x="542" y="544"/>
                      <a:pt x="542" y="544"/>
                    </a:cubicBezTo>
                    <a:cubicBezTo>
                      <a:pt x="539" y="545"/>
                      <a:pt x="538" y="548"/>
                      <a:pt x="535" y="547"/>
                    </a:cubicBezTo>
                    <a:cubicBezTo>
                      <a:pt x="536" y="547"/>
                      <a:pt x="536" y="547"/>
                      <a:pt x="536" y="547"/>
                    </a:cubicBezTo>
                    <a:cubicBezTo>
                      <a:pt x="536" y="545"/>
                      <a:pt x="536" y="545"/>
                      <a:pt x="536" y="545"/>
                    </a:cubicBezTo>
                    <a:cubicBezTo>
                      <a:pt x="535" y="545"/>
                      <a:pt x="535" y="545"/>
                      <a:pt x="535" y="545"/>
                    </a:cubicBezTo>
                    <a:cubicBezTo>
                      <a:pt x="534" y="546"/>
                      <a:pt x="532" y="548"/>
                      <a:pt x="530" y="550"/>
                    </a:cubicBezTo>
                    <a:cubicBezTo>
                      <a:pt x="530" y="549"/>
                      <a:pt x="531" y="551"/>
                      <a:pt x="530" y="549"/>
                    </a:cubicBezTo>
                    <a:cubicBezTo>
                      <a:pt x="529" y="550"/>
                      <a:pt x="529" y="550"/>
                      <a:pt x="529" y="550"/>
                    </a:cubicBezTo>
                    <a:cubicBezTo>
                      <a:pt x="530" y="550"/>
                      <a:pt x="530" y="550"/>
                      <a:pt x="530" y="550"/>
                    </a:cubicBezTo>
                    <a:cubicBezTo>
                      <a:pt x="529" y="550"/>
                      <a:pt x="529" y="550"/>
                      <a:pt x="529" y="550"/>
                    </a:cubicBezTo>
                    <a:cubicBezTo>
                      <a:pt x="527" y="550"/>
                      <a:pt x="530" y="549"/>
                      <a:pt x="527" y="550"/>
                    </a:cubicBezTo>
                    <a:cubicBezTo>
                      <a:pt x="528" y="549"/>
                      <a:pt x="528" y="549"/>
                      <a:pt x="528" y="549"/>
                    </a:cubicBezTo>
                    <a:cubicBezTo>
                      <a:pt x="528" y="548"/>
                      <a:pt x="528" y="548"/>
                      <a:pt x="528" y="548"/>
                    </a:cubicBezTo>
                    <a:cubicBezTo>
                      <a:pt x="532" y="545"/>
                      <a:pt x="532" y="545"/>
                      <a:pt x="532" y="545"/>
                    </a:cubicBezTo>
                    <a:cubicBezTo>
                      <a:pt x="532" y="544"/>
                      <a:pt x="532" y="544"/>
                      <a:pt x="532" y="544"/>
                    </a:cubicBezTo>
                    <a:cubicBezTo>
                      <a:pt x="532" y="544"/>
                      <a:pt x="532" y="544"/>
                      <a:pt x="532" y="544"/>
                    </a:cubicBezTo>
                    <a:cubicBezTo>
                      <a:pt x="531" y="542"/>
                      <a:pt x="531" y="542"/>
                      <a:pt x="531" y="542"/>
                    </a:cubicBezTo>
                    <a:cubicBezTo>
                      <a:pt x="532" y="542"/>
                      <a:pt x="532" y="542"/>
                      <a:pt x="532" y="542"/>
                    </a:cubicBezTo>
                    <a:cubicBezTo>
                      <a:pt x="532" y="541"/>
                      <a:pt x="532" y="541"/>
                      <a:pt x="532" y="541"/>
                    </a:cubicBezTo>
                    <a:cubicBezTo>
                      <a:pt x="530" y="541"/>
                      <a:pt x="529" y="542"/>
                      <a:pt x="528" y="542"/>
                    </a:cubicBezTo>
                    <a:cubicBezTo>
                      <a:pt x="527" y="543"/>
                      <a:pt x="527" y="543"/>
                      <a:pt x="527" y="543"/>
                    </a:cubicBezTo>
                    <a:cubicBezTo>
                      <a:pt x="530" y="542"/>
                      <a:pt x="530" y="542"/>
                      <a:pt x="530" y="542"/>
                    </a:cubicBezTo>
                    <a:cubicBezTo>
                      <a:pt x="528" y="543"/>
                      <a:pt x="527" y="543"/>
                      <a:pt x="525" y="543"/>
                    </a:cubicBezTo>
                    <a:cubicBezTo>
                      <a:pt x="526" y="541"/>
                      <a:pt x="526" y="541"/>
                      <a:pt x="526" y="541"/>
                    </a:cubicBezTo>
                    <a:cubicBezTo>
                      <a:pt x="526" y="540"/>
                      <a:pt x="526" y="540"/>
                      <a:pt x="526" y="540"/>
                    </a:cubicBezTo>
                    <a:cubicBezTo>
                      <a:pt x="526" y="540"/>
                      <a:pt x="525" y="538"/>
                      <a:pt x="525" y="541"/>
                    </a:cubicBezTo>
                    <a:cubicBezTo>
                      <a:pt x="524" y="540"/>
                      <a:pt x="524" y="540"/>
                      <a:pt x="524" y="540"/>
                    </a:cubicBezTo>
                    <a:cubicBezTo>
                      <a:pt x="526" y="540"/>
                      <a:pt x="526" y="538"/>
                      <a:pt x="527" y="537"/>
                    </a:cubicBezTo>
                    <a:cubicBezTo>
                      <a:pt x="530" y="536"/>
                      <a:pt x="530" y="536"/>
                      <a:pt x="530" y="536"/>
                    </a:cubicBezTo>
                    <a:cubicBezTo>
                      <a:pt x="531" y="533"/>
                      <a:pt x="531" y="533"/>
                      <a:pt x="531" y="533"/>
                    </a:cubicBezTo>
                    <a:cubicBezTo>
                      <a:pt x="533" y="533"/>
                      <a:pt x="533" y="533"/>
                      <a:pt x="533" y="533"/>
                    </a:cubicBezTo>
                    <a:cubicBezTo>
                      <a:pt x="533" y="532"/>
                      <a:pt x="533" y="532"/>
                      <a:pt x="533" y="532"/>
                    </a:cubicBezTo>
                    <a:cubicBezTo>
                      <a:pt x="531" y="532"/>
                      <a:pt x="531" y="532"/>
                      <a:pt x="531" y="532"/>
                    </a:cubicBezTo>
                    <a:cubicBezTo>
                      <a:pt x="530" y="534"/>
                      <a:pt x="530" y="534"/>
                      <a:pt x="530" y="534"/>
                    </a:cubicBezTo>
                    <a:cubicBezTo>
                      <a:pt x="529" y="533"/>
                      <a:pt x="529" y="533"/>
                      <a:pt x="529" y="533"/>
                    </a:cubicBezTo>
                    <a:cubicBezTo>
                      <a:pt x="530" y="532"/>
                      <a:pt x="530" y="532"/>
                      <a:pt x="530" y="532"/>
                    </a:cubicBezTo>
                    <a:cubicBezTo>
                      <a:pt x="529" y="532"/>
                      <a:pt x="529" y="532"/>
                      <a:pt x="529" y="532"/>
                    </a:cubicBezTo>
                    <a:cubicBezTo>
                      <a:pt x="531" y="527"/>
                      <a:pt x="531" y="527"/>
                      <a:pt x="531" y="527"/>
                    </a:cubicBezTo>
                    <a:cubicBezTo>
                      <a:pt x="536" y="524"/>
                      <a:pt x="536" y="524"/>
                      <a:pt x="536" y="524"/>
                    </a:cubicBezTo>
                    <a:cubicBezTo>
                      <a:pt x="536" y="524"/>
                      <a:pt x="536" y="524"/>
                      <a:pt x="536" y="524"/>
                    </a:cubicBezTo>
                    <a:cubicBezTo>
                      <a:pt x="535" y="523"/>
                      <a:pt x="535" y="523"/>
                      <a:pt x="535" y="523"/>
                    </a:cubicBezTo>
                    <a:cubicBezTo>
                      <a:pt x="534" y="524"/>
                      <a:pt x="534" y="524"/>
                      <a:pt x="534" y="524"/>
                    </a:cubicBezTo>
                    <a:cubicBezTo>
                      <a:pt x="533" y="525"/>
                      <a:pt x="533" y="525"/>
                      <a:pt x="533" y="525"/>
                    </a:cubicBezTo>
                    <a:cubicBezTo>
                      <a:pt x="532" y="529"/>
                      <a:pt x="526" y="528"/>
                      <a:pt x="525" y="533"/>
                    </a:cubicBezTo>
                    <a:cubicBezTo>
                      <a:pt x="522" y="533"/>
                      <a:pt x="522" y="533"/>
                      <a:pt x="522" y="533"/>
                    </a:cubicBezTo>
                    <a:cubicBezTo>
                      <a:pt x="522" y="534"/>
                      <a:pt x="522" y="534"/>
                      <a:pt x="522" y="534"/>
                    </a:cubicBezTo>
                    <a:cubicBezTo>
                      <a:pt x="519" y="536"/>
                      <a:pt x="519" y="536"/>
                      <a:pt x="519" y="536"/>
                    </a:cubicBezTo>
                    <a:cubicBezTo>
                      <a:pt x="520" y="536"/>
                      <a:pt x="520" y="536"/>
                      <a:pt x="520" y="536"/>
                    </a:cubicBezTo>
                    <a:cubicBezTo>
                      <a:pt x="517" y="538"/>
                      <a:pt x="517" y="538"/>
                      <a:pt x="517" y="538"/>
                    </a:cubicBezTo>
                    <a:cubicBezTo>
                      <a:pt x="516" y="538"/>
                      <a:pt x="516" y="538"/>
                      <a:pt x="516" y="538"/>
                    </a:cubicBezTo>
                    <a:cubicBezTo>
                      <a:pt x="516" y="539"/>
                      <a:pt x="516" y="539"/>
                      <a:pt x="516" y="539"/>
                    </a:cubicBezTo>
                    <a:cubicBezTo>
                      <a:pt x="514" y="542"/>
                      <a:pt x="514" y="542"/>
                      <a:pt x="514" y="542"/>
                    </a:cubicBezTo>
                    <a:cubicBezTo>
                      <a:pt x="514" y="543"/>
                      <a:pt x="514" y="543"/>
                      <a:pt x="514" y="543"/>
                    </a:cubicBezTo>
                    <a:cubicBezTo>
                      <a:pt x="512" y="543"/>
                      <a:pt x="512" y="543"/>
                      <a:pt x="512" y="543"/>
                    </a:cubicBezTo>
                    <a:cubicBezTo>
                      <a:pt x="512" y="543"/>
                      <a:pt x="511" y="543"/>
                      <a:pt x="513" y="542"/>
                    </a:cubicBezTo>
                    <a:cubicBezTo>
                      <a:pt x="512" y="542"/>
                      <a:pt x="512" y="542"/>
                      <a:pt x="512" y="542"/>
                    </a:cubicBezTo>
                    <a:cubicBezTo>
                      <a:pt x="510" y="543"/>
                      <a:pt x="510" y="543"/>
                      <a:pt x="510" y="543"/>
                    </a:cubicBezTo>
                    <a:cubicBezTo>
                      <a:pt x="508" y="542"/>
                      <a:pt x="508" y="542"/>
                      <a:pt x="508" y="542"/>
                    </a:cubicBezTo>
                    <a:cubicBezTo>
                      <a:pt x="508" y="542"/>
                      <a:pt x="508" y="542"/>
                      <a:pt x="508" y="542"/>
                    </a:cubicBezTo>
                    <a:cubicBezTo>
                      <a:pt x="507" y="544"/>
                      <a:pt x="507" y="544"/>
                      <a:pt x="507" y="544"/>
                    </a:cubicBezTo>
                    <a:cubicBezTo>
                      <a:pt x="506" y="543"/>
                      <a:pt x="506" y="543"/>
                      <a:pt x="506" y="543"/>
                    </a:cubicBezTo>
                    <a:cubicBezTo>
                      <a:pt x="504" y="545"/>
                      <a:pt x="504" y="545"/>
                      <a:pt x="504" y="545"/>
                    </a:cubicBezTo>
                    <a:cubicBezTo>
                      <a:pt x="503" y="546"/>
                      <a:pt x="502" y="547"/>
                      <a:pt x="502" y="548"/>
                    </a:cubicBezTo>
                    <a:cubicBezTo>
                      <a:pt x="501" y="548"/>
                      <a:pt x="501" y="548"/>
                      <a:pt x="501" y="548"/>
                    </a:cubicBezTo>
                    <a:cubicBezTo>
                      <a:pt x="501" y="546"/>
                      <a:pt x="501" y="546"/>
                      <a:pt x="501" y="546"/>
                    </a:cubicBezTo>
                    <a:cubicBezTo>
                      <a:pt x="499" y="546"/>
                      <a:pt x="499" y="546"/>
                      <a:pt x="499" y="546"/>
                    </a:cubicBezTo>
                    <a:cubicBezTo>
                      <a:pt x="501" y="545"/>
                      <a:pt x="501" y="545"/>
                      <a:pt x="501" y="545"/>
                    </a:cubicBezTo>
                    <a:cubicBezTo>
                      <a:pt x="501" y="544"/>
                      <a:pt x="501" y="544"/>
                      <a:pt x="501" y="544"/>
                    </a:cubicBezTo>
                    <a:cubicBezTo>
                      <a:pt x="502" y="544"/>
                      <a:pt x="502" y="544"/>
                      <a:pt x="502" y="544"/>
                    </a:cubicBezTo>
                    <a:cubicBezTo>
                      <a:pt x="502" y="542"/>
                      <a:pt x="502" y="542"/>
                      <a:pt x="502" y="542"/>
                    </a:cubicBezTo>
                    <a:cubicBezTo>
                      <a:pt x="504" y="543"/>
                      <a:pt x="504" y="543"/>
                      <a:pt x="504" y="543"/>
                    </a:cubicBezTo>
                    <a:cubicBezTo>
                      <a:pt x="507" y="541"/>
                      <a:pt x="507" y="541"/>
                      <a:pt x="507" y="541"/>
                    </a:cubicBezTo>
                    <a:cubicBezTo>
                      <a:pt x="507" y="540"/>
                      <a:pt x="507" y="540"/>
                      <a:pt x="507" y="540"/>
                    </a:cubicBezTo>
                    <a:cubicBezTo>
                      <a:pt x="506" y="540"/>
                      <a:pt x="506" y="540"/>
                      <a:pt x="506" y="540"/>
                    </a:cubicBezTo>
                    <a:cubicBezTo>
                      <a:pt x="505" y="541"/>
                      <a:pt x="505" y="541"/>
                      <a:pt x="505" y="541"/>
                    </a:cubicBezTo>
                    <a:cubicBezTo>
                      <a:pt x="504" y="540"/>
                      <a:pt x="506" y="540"/>
                      <a:pt x="503" y="540"/>
                    </a:cubicBezTo>
                    <a:cubicBezTo>
                      <a:pt x="503" y="540"/>
                      <a:pt x="506" y="539"/>
                      <a:pt x="505" y="538"/>
                    </a:cubicBezTo>
                    <a:cubicBezTo>
                      <a:pt x="503" y="538"/>
                      <a:pt x="503" y="538"/>
                      <a:pt x="503" y="538"/>
                    </a:cubicBezTo>
                    <a:cubicBezTo>
                      <a:pt x="505" y="537"/>
                      <a:pt x="505" y="537"/>
                      <a:pt x="505" y="537"/>
                    </a:cubicBezTo>
                    <a:cubicBezTo>
                      <a:pt x="505" y="536"/>
                      <a:pt x="505" y="536"/>
                      <a:pt x="505" y="536"/>
                    </a:cubicBezTo>
                    <a:cubicBezTo>
                      <a:pt x="503" y="536"/>
                      <a:pt x="502" y="539"/>
                      <a:pt x="500" y="538"/>
                    </a:cubicBezTo>
                    <a:cubicBezTo>
                      <a:pt x="500" y="537"/>
                      <a:pt x="500" y="537"/>
                      <a:pt x="500" y="537"/>
                    </a:cubicBezTo>
                    <a:cubicBezTo>
                      <a:pt x="498" y="538"/>
                      <a:pt x="498" y="538"/>
                      <a:pt x="498" y="538"/>
                    </a:cubicBezTo>
                    <a:cubicBezTo>
                      <a:pt x="499" y="536"/>
                      <a:pt x="499" y="536"/>
                      <a:pt x="499" y="536"/>
                    </a:cubicBezTo>
                    <a:cubicBezTo>
                      <a:pt x="500" y="536"/>
                      <a:pt x="500" y="536"/>
                      <a:pt x="500" y="536"/>
                    </a:cubicBezTo>
                    <a:cubicBezTo>
                      <a:pt x="501" y="535"/>
                      <a:pt x="501" y="535"/>
                      <a:pt x="501" y="535"/>
                    </a:cubicBezTo>
                    <a:cubicBezTo>
                      <a:pt x="502" y="536"/>
                      <a:pt x="502" y="536"/>
                      <a:pt x="502" y="536"/>
                    </a:cubicBezTo>
                    <a:cubicBezTo>
                      <a:pt x="503" y="535"/>
                      <a:pt x="501" y="535"/>
                      <a:pt x="503" y="535"/>
                    </a:cubicBezTo>
                    <a:cubicBezTo>
                      <a:pt x="503" y="534"/>
                      <a:pt x="503" y="534"/>
                      <a:pt x="503" y="534"/>
                    </a:cubicBezTo>
                    <a:cubicBezTo>
                      <a:pt x="501" y="534"/>
                      <a:pt x="501" y="534"/>
                      <a:pt x="501" y="534"/>
                    </a:cubicBezTo>
                    <a:cubicBezTo>
                      <a:pt x="502" y="533"/>
                      <a:pt x="502" y="533"/>
                      <a:pt x="502" y="533"/>
                    </a:cubicBezTo>
                    <a:cubicBezTo>
                      <a:pt x="501" y="533"/>
                      <a:pt x="501" y="533"/>
                      <a:pt x="501" y="533"/>
                    </a:cubicBezTo>
                    <a:cubicBezTo>
                      <a:pt x="503" y="532"/>
                      <a:pt x="500" y="530"/>
                      <a:pt x="502" y="531"/>
                    </a:cubicBezTo>
                    <a:cubicBezTo>
                      <a:pt x="501" y="530"/>
                      <a:pt x="501" y="530"/>
                      <a:pt x="501" y="530"/>
                    </a:cubicBezTo>
                    <a:cubicBezTo>
                      <a:pt x="500" y="532"/>
                      <a:pt x="500" y="532"/>
                      <a:pt x="500" y="532"/>
                    </a:cubicBezTo>
                    <a:cubicBezTo>
                      <a:pt x="502" y="529"/>
                      <a:pt x="502" y="529"/>
                      <a:pt x="502" y="529"/>
                    </a:cubicBezTo>
                    <a:cubicBezTo>
                      <a:pt x="501" y="526"/>
                      <a:pt x="501" y="526"/>
                      <a:pt x="501" y="526"/>
                    </a:cubicBezTo>
                    <a:cubicBezTo>
                      <a:pt x="502" y="525"/>
                      <a:pt x="502" y="525"/>
                      <a:pt x="502" y="525"/>
                    </a:cubicBezTo>
                    <a:cubicBezTo>
                      <a:pt x="504" y="525"/>
                      <a:pt x="504" y="525"/>
                      <a:pt x="504" y="525"/>
                    </a:cubicBezTo>
                    <a:cubicBezTo>
                      <a:pt x="505" y="525"/>
                      <a:pt x="505" y="525"/>
                      <a:pt x="505" y="525"/>
                    </a:cubicBezTo>
                    <a:cubicBezTo>
                      <a:pt x="505" y="525"/>
                      <a:pt x="505" y="525"/>
                      <a:pt x="505" y="525"/>
                    </a:cubicBezTo>
                    <a:cubicBezTo>
                      <a:pt x="504" y="523"/>
                      <a:pt x="504" y="523"/>
                      <a:pt x="504" y="523"/>
                    </a:cubicBezTo>
                    <a:cubicBezTo>
                      <a:pt x="506" y="522"/>
                      <a:pt x="504" y="521"/>
                      <a:pt x="505" y="520"/>
                    </a:cubicBezTo>
                    <a:cubicBezTo>
                      <a:pt x="507" y="520"/>
                      <a:pt x="507" y="520"/>
                      <a:pt x="507" y="520"/>
                    </a:cubicBezTo>
                    <a:cubicBezTo>
                      <a:pt x="510" y="516"/>
                      <a:pt x="510" y="516"/>
                      <a:pt x="510" y="516"/>
                    </a:cubicBezTo>
                    <a:cubicBezTo>
                      <a:pt x="510" y="515"/>
                      <a:pt x="510" y="515"/>
                      <a:pt x="510" y="515"/>
                    </a:cubicBezTo>
                    <a:cubicBezTo>
                      <a:pt x="511" y="514"/>
                      <a:pt x="511" y="514"/>
                      <a:pt x="511" y="514"/>
                    </a:cubicBezTo>
                    <a:cubicBezTo>
                      <a:pt x="511" y="516"/>
                      <a:pt x="511" y="516"/>
                      <a:pt x="511" y="516"/>
                    </a:cubicBezTo>
                    <a:cubicBezTo>
                      <a:pt x="513" y="515"/>
                      <a:pt x="513" y="515"/>
                      <a:pt x="513" y="515"/>
                    </a:cubicBezTo>
                    <a:cubicBezTo>
                      <a:pt x="513" y="514"/>
                      <a:pt x="513" y="514"/>
                      <a:pt x="513" y="514"/>
                    </a:cubicBezTo>
                    <a:cubicBezTo>
                      <a:pt x="515" y="513"/>
                      <a:pt x="515" y="513"/>
                      <a:pt x="515" y="513"/>
                    </a:cubicBezTo>
                    <a:cubicBezTo>
                      <a:pt x="516" y="511"/>
                      <a:pt x="516" y="511"/>
                      <a:pt x="516" y="511"/>
                    </a:cubicBezTo>
                    <a:cubicBezTo>
                      <a:pt x="519" y="510"/>
                      <a:pt x="519" y="510"/>
                      <a:pt x="519" y="510"/>
                    </a:cubicBezTo>
                    <a:cubicBezTo>
                      <a:pt x="519" y="508"/>
                      <a:pt x="519" y="508"/>
                      <a:pt x="519" y="508"/>
                    </a:cubicBezTo>
                    <a:cubicBezTo>
                      <a:pt x="524" y="505"/>
                      <a:pt x="526" y="502"/>
                      <a:pt x="530" y="499"/>
                    </a:cubicBezTo>
                    <a:cubicBezTo>
                      <a:pt x="530" y="497"/>
                      <a:pt x="530" y="497"/>
                      <a:pt x="530" y="497"/>
                    </a:cubicBezTo>
                    <a:cubicBezTo>
                      <a:pt x="531" y="498"/>
                      <a:pt x="531" y="498"/>
                      <a:pt x="531" y="498"/>
                    </a:cubicBezTo>
                    <a:cubicBezTo>
                      <a:pt x="533" y="497"/>
                      <a:pt x="533" y="497"/>
                      <a:pt x="533" y="497"/>
                    </a:cubicBezTo>
                    <a:cubicBezTo>
                      <a:pt x="533" y="496"/>
                      <a:pt x="533" y="496"/>
                      <a:pt x="533" y="496"/>
                    </a:cubicBezTo>
                    <a:cubicBezTo>
                      <a:pt x="534" y="496"/>
                      <a:pt x="534" y="496"/>
                      <a:pt x="534" y="496"/>
                    </a:cubicBezTo>
                    <a:cubicBezTo>
                      <a:pt x="536" y="493"/>
                      <a:pt x="536" y="493"/>
                      <a:pt x="536" y="493"/>
                    </a:cubicBezTo>
                    <a:cubicBezTo>
                      <a:pt x="534" y="492"/>
                      <a:pt x="534" y="492"/>
                      <a:pt x="534" y="492"/>
                    </a:cubicBezTo>
                    <a:cubicBezTo>
                      <a:pt x="536" y="492"/>
                      <a:pt x="537" y="489"/>
                      <a:pt x="537" y="489"/>
                    </a:cubicBezTo>
                    <a:cubicBezTo>
                      <a:pt x="538" y="489"/>
                      <a:pt x="538" y="489"/>
                      <a:pt x="538" y="489"/>
                    </a:cubicBezTo>
                    <a:cubicBezTo>
                      <a:pt x="538" y="488"/>
                      <a:pt x="538" y="488"/>
                      <a:pt x="538" y="488"/>
                    </a:cubicBezTo>
                    <a:cubicBezTo>
                      <a:pt x="540" y="490"/>
                      <a:pt x="539" y="487"/>
                      <a:pt x="541" y="488"/>
                    </a:cubicBezTo>
                    <a:cubicBezTo>
                      <a:pt x="540" y="487"/>
                      <a:pt x="540" y="487"/>
                      <a:pt x="540" y="487"/>
                    </a:cubicBezTo>
                    <a:cubicBezTo>
                      <a:pt x="541" y="487"/>
                      <a:pt x="541" y="487"/>
                      <a:pt x="541" y="487"/>
                    </a:cubicBezTo>
                    <a:cubicBezTo>
                      <a:pt x="542" y="486"/>
                      <a:pt x="542" y="486"/>
                      <a:pt x="542" y="486"/>
                    </a:cubicBezTo>
                    <a:cubicBezTo>
                      <a:pt x="541" y="485"/>
                      <a:pt x="541" y="485"/>
                      <a:pt x="541" y="485"/>
                    </a:cubicBezTo>
                    <a:cubicBezTo>
                      <a:pt x="544" y="484"/>
                      <a:pt x="544" y="484"/>
                      <a:pt x="544" y="484"/>
                    </a:cubicBezTo>
                    <a:cubicBezTo>
                      <a:pt x="545" y="484"/>
                      <a:pt x="545" y="484"/>
                      <a:pt x="545" y="484"/>
                    </a:cubicBezTo>
                    <a:cubicBezTo>
                      <a:pt x="546" y="484"/>
                      <a:pt x="546" y="484"/>
                      <a:pt x="546" y="484"/>
                    </a:cubicBezTo>
                    <a:cubicBezTo>
                      <a:pt x="547" y="484"/>
                      <a:pt x="547" y="484"/>
                      <a:pt x="547" y="484"/>
                    </a:cubicBezTo>
                    <a:cubicBezTo>
                      <a:pt x="544" y="483"/>
                      <a:pt x="544" y="483"/>
                      <a:pt x="544" y="483"/>
                    </a:cubicBezTo>
                    <a:cubicBezTo>
                      <a:pt x="545" y="483"/>
                      <a:pt x="545" y="483"/>
                      <a:pt x="545" y="483"/>
                    </a:cubicBezTo>
                    <a:cubicBezTo>
                      <a:pt x="547" y="483"/>
                      <a:pt x="547" y="483"/>
                      <a:pt x="547" y="483"/>
                    </a:cubicBezTo>
                    <a:cubicBezTo>
                      <a:pt x="548" y="483"/>
                      <a:pt x="548" y="483"/>
                      <a:pt x="548" y="483"/>
                    </a:cubicBezTo>
                    <a:cubicBezTo>
                      <a:pt x="547" y="480"/>
                      <a:pt x="547" y="480"/>
                      <a:pt x="547" y="480"/>
                    </a:cubicBezTo>
                    <a:cubicBezTo>
                      <a:pt x="550" y="476"/>
                      <a:pt x="550" y="476"/>
                      <a:pt x="550" y="476"/>
                    </a:cubicBezTo>
                    <a:cubicBezTo>
                      <a:pt x="551" y="477"/>
                      <a:pt x="551" y="477"/>
                      <a:pt x="551" y="477"/>
                    </a:cubicBezTo>
                    <a:cubicBezTo>
                      <a:pt x="552" y="475"/>
                      <a:pt x="552" y="475"/>
                      <a:pt x="552" y="475"/>
                    </a:cubicBezTo>
                    <a:cubicBezTo>
                      <a:pt x="552" y="477"/>
                      <a:pt x="552" y="477"/>
                      <a:pt x="552" y="477"/>
                    </a:cubicBezTo>
                    <a:cubicBezTo>
                      <a:pt x="554" y="476"/>
                      <a:pt x="554" y="476"/>
                      <a:pt x="554" y="476"/>
                    </a:cubicBezTo>
                    <a:cubicBezTo>
                      <a:pt x="555" y="475"/>
                      <a:pt x="555" y="475"/>
                      <a:pt x="555" y="475"/>
                    </a:cubicBezTo>
                    <a:cubicBezTo>
                      <a:pt x="554" y="473"/>
                      <a:pt x="554" y="473"/>
                      <a:pt x="554" y="473"/>
                    </a:cubicBezTo>
                    <a:cubicBezTo>
                      <a:pt x="553" y="473"/>
                      <a:pt x="553" y="473"/>
                      <a:pt x="553" y="473"/>
                    </a:cubicBezTo>
                    <a:cubicBezTo>
                      <a:pt x="551" y="475"/>
                      <a:pt x="551" y="475"/>
                      <a:pt x="551" y="475"/>
                    </a:cubicBezTo>
                    <a:cubicBezTo>
                      <a:pt x="547" y="475"/>
                      <a:pt x="547" y="475"/>
                      <a:pt x="547" y="475"/>
                    </a:cubicBezTo>
                    <a:cubicBezTo>
                      <a:pt x="547" y="473"/>
                      <a:pt x="547" y="473"/>
                      <a:pt x="547" y="473"/>
                    </a:cubicBezTo>
                    <a:cubicBezTo>
                      <a:pt x="548" y="473"/>
                      <a:pt x="548" y="473"/>
                      <a:pt x="548" y="473"/>
                    </a:cubicBezTo>
                    <a:cubicBezTo>
                      <a:pt x="548" y="471"/>
                      <a:pt x="550" y="472"/>
                      <a:pt x="550" y="471"/>
                    </a:cubicBezTo>
                    <a:cubicBezTo>
                      <a:pt x="550" y="472"/>
                      <a:pt x="550" y="472"/>
                      <a:pt x="550" y="472"/>
                    </a:cubicBezTo>
                    <a:cubicBezTo>
                      <a:pt x="553" y="471"/>
                      <a:pt x="553" y="471"/>
                      <a:pt x="553" y="471"/>
                    </a:cubicBezTo>
                    <a:cubicBezTo>
                      <a:pt x="554" y="472"/>
                      <a:pt x="554" y="472"/>
                      <a:pt x="554" y="472"/>
                    </a:cubicBezTo>
                    <a:cubicBezTo>
                      <a:pt x="555" y="470"/>
                      <a:pt x="555" y="470"/>
                      <a:pt x="555" y="470"/>
                    </a:cubicBezTo>
                    <a:cubicBezTo>
                      <a:pt x="557" y="469"/>
                      <a:pt x="557" y="469"/>
                      <a:pt x="557" y="469"/>
                    </a:cubicBezTo>
                    <a:cubicBezTo>
                      <a:pt x="558" y="470"/>
                      <a:pt x="558" y="470"/>
                      <a:pt x="558" y="470"/>
                    </a:cubicBezTo>
                    <a:cubicBezTo>
                      <a:pt x="559" y="468"/>
                      <a:pt x="559" y="468"/>
                      <a:pt x="559" y="468"/>
                    </a:cubicBezTo>
                    <a:cubicBezTo>
                      <a:pt x="562" y="467"/>
                      <a:pt x="562" y="467"/>
                      <a:pt x="562" y="467"/>
                    </a:cubicBezTo>
                    <a:cubicBezTo>
                      <a:pt x="562" y="466"/>
                      <a:pt x="561" y="469"/>
                      <a:pt x="561" y="466"/>
                    </a:cubicBezTo>
                    <a:cubicBezTo>
                      <a:pt x="559" y="467"/>
                      <a:pt x="559" y="467"/>
                      <a:pt x="559" y="467"/>
                    </a:cubicBezTo>
                    <a:cubicBezTo>
                      <a:pt x="560" y="465"/>
                      <a:pt x="560" y="465"/>
                      <a:pt x="560" y="465"/>
                    </a:cubicBezTo>
                    <a:cubicBezTo>
                      <a:pt x="558" y="465"/>
                      <a:pt x="558" y="466"/>
                      <a:pt x="556" y="466"/>
                    </a:cubicBezTo>
                    <a:cubicBezTo>
                      <a:pt x="558" y="466"/>
                      <a:pt x="558" y="466"/>
                      <a:pt x="558" y="466"/>
                    </a:cubicBezTo>
                    <a:cubicBezTo>
                      <a:pt x="557" y="468"/>
                      <a:pt x="557" y="468"/>
                      <a:pt x="557" y="468"/>
                    </a:cubicBezTo>
                    <a:cubicBezTo>
                      <a:pt x="555" y="467"/>
                      <a:pt x="555" y="467"/>
                      <a:pt x="555" y="467"/>
                    </a:cubicBezTo>
                    <a:cubicBezTo>
                      <a:pt x="556" y="466"/>
                      <a:pt x="556" y="466"/>
                      <a:pt x="556" y="466"/>
                    </a:cubicBezTo>
                    <a:cubicBezTo>
                      <a:pt x="553" y="466"/>
                      <a:pt x="553" y="466"/>
                      <a:pt x="553" y="466"/>
                    </a:cubicBezTo>
                    <a:cubicBezTo>
                      <a:pt x="554" y="468"/>
                      <a:pt x="554" y="468"/>
                      <a:pt x="554" y="468"/>
                    </a:cubicBezTo>
                    <a:cubicBezTo>
                      <a:pt x="553" y="468"/>
                      <a:pt x="553" y="468"/>
                      <a:pt x="553" y="468"/>
                    </a:cubicBezTo>
                    <a:cubicBezTo>
                      <a:pt x="553" y="468"/>
                      <a:pt x="553" y="468"/>
                      <a:pt x="553" y="468"/>
                    </a:cubicBezTo>
                    <a:cubicBezTo>
                      <a:pt x="552" y="469"/>
                      <a:pt x="552" y="469"/>
                      <a:pt x="552" y="469"/>
                    </a:cubicBezTo>
                    <a:cubicBezTo>
                      <a:pt x="548" y="469"/>
                      <a:pt x="548" y="469"/>
                      <a:pt x="548" y="469"/>
                    </a:cubicBezTo>
                    <a:cubicBezTo>
                      <a:pt x="545" y="470"/>
                      <a:pt x="545" y="470"/>
                      <a:pt x="545" y="470"/>
                    </a:cubicBezTo>
                    <a:cubicBezTo>
                      <a:pt x="544" y="470"/>
                      <a:pt x="544" y="470"/>
                      <a:pt x="544" y="470"/>
                    </a:cubicBezTo>
                    <a:cubicBezTo>
                      <a:pt x="543" y="471"/>
                      <a:pt x="543" y="471"/>
                      <a:pt x="543" y="471"/>
                    </a:cubicBezTo>
                    <a:cubicBezTo>
                      <a:pt x="542" y="472"/>
                      <a:pt x="541" y="470"/>
                      <a:pt x="540" y="471"/>
                    </a:cubicBezTo>
                    <a:cubicBezTo>
                      <a:pt x="540" y="471"/>
                      <a:pt x="540" y="471"/>
                      <a:pt x="540" y="471"/>
                    </a:cubicBezTo>
                    <a:cubicBezTo>
                      <a:pt x="542" y="470"/>
                      <a:pt x="542" y="470"/>
                      <a:pt x="542" y="470"/>
                    </a:cubicBezTo>
                    <a:cubicBezTo>
                      <a:pt x="544" y="469"/>
                      <a:pt x="544" y="469"/>
                      <a:pt x="544" y="469"/>
                    </a:cubicBezTo>
                    <a:cubicBezTo>
                      <a:pt x="544" y="468"/>
                      <a:pt x="544" y="468"/>
                      <a:pt x="544" y="468"/>
                    </a:cubicBezTo>
                    <a:cubicBezTo>
                      <a:pt x="543" y="468"/>
                      <a:pt x="542" y="469"/>
                      <a:pt x="541" y="469"/>
                    </a:cubicBezTo>
                    <a:cubicBezTo>
                      <a:pt x="541" y="469"/>
                      <a:pt x="541" y="469"/>
                      <a:pt x="541" y="469"/>
                    </a:cubicBezTo>
                    <a:cubicBezTo>
                      <a:pt x="540" y="467"/>
                      <a:pt x="540" y="467"/>
                      <a:pt x="540" y="467"/>
                    </a:cubicBezTo>
                    <a:cubicBezTo>
                      <a:pt x="540" y="466"/>
                      <a:pt x="540" y="466"/>
                      <a:pt x="540" y="466"/>
                    </a:cubicBezTo>
                    <a:cubicBezTo>
                      <a:pt x="542" y="466"/>
                      <a:pt x="542" y="466"/>
                      <a:pt x="542" y="466"/>
                    </a:cubicBezTo>
                    <a:cubicBezTo>
                      <a:pt x="543" y="465"/>
                      <a:pt x="543" y="465"/>
                      <a:pt x="543" y="465"/>
                    </a:cubicBezTo>
                    <a:cubicBezTo>
                      <a:pt x="544" y="466"/>
                      <a:pt x="544" y="466"/>
                      <a:pt x="544" y="466"/>
                    </a:cubicBezTo>
                    <a:cubicBezTo>
                      <a:pt x="544" y="466"/>
                      <a:pt x="545" y="467"/>
                      <a:pt x="543" y="467"/>
                    </a:cubicBezTo>
                    <a:cubicBezTo>
                      <a:pt x="543" y="467"/>
                      <a:pt x="543" y="467"/>
                      <a:pt x="543" y="467"/>
                    </a:cubicBezTo>
                    <a:cubicBezTo>
                      <a:pt x="546" y="467"/>
                      <a:pt x="546" y="467"/>
                      <a:pt x="546" y="467"/>
                    </a:cubicBezTo>
                    <a:cubicBezTo>
                      <a:pt x="546" y="466"/>
                      <a:pt x="546" y="466"/>
                      <a:pt x="546" y="466"/>
                    </a:cubicBezTo>
                    <a:cubicBezTo>
                      <a:pt x="546" y="465"/>
                      <a:pt x="545" y="465"/>
                      <a:pt x="546" y="464"/>
                    </a:cubicBezTo>
                    <a:cubicBezTo>
                      <a:pt x="545" y="463"/>
                      <a:pt x="545" y="463"/>
                      <a:pt x="545" y="463"/>
                    </a:cubicBezTo>
                    <a:cubicBezTo>
                      <a:pt x="544" y="464"/>
                      <a:pt x="544" y="464"/>
                      <a:pt x="544" y="464"/>
                    </a:cubicBezTo>
                    <a:cubicBezTo>
                      <a:pt x="543" y="463"/>
                      <a:pt x="543" y="463"/>
                      <a:pt x="543" y="463"/>
                    </a:cubicBezTo>
                    <a:cubicBezTo>
                      <a:pt x="545" y="461"/>
                      <a:pt x="545" y="461"/>
                      <a:pt x="545" y="461"/>
                    </a:cubicBezTo>
                    <a:cubicBezTo>
                      <a:pt x="544" y="461"/>
                      <a:pt x="544" y="461"/>
                      <a:pt x="544" y="461"/>
                    </a:cubicBezTo>
                    <a:cubicBezTo>
                      <a:pt x="544" y="460"/>
                      <a:pt x="544" y="460"/>
                      <a:pt x="544" y="460"/>
                    </a:cubicBezTo>
                    <a:cubicBezTo>
                      <a:pt x="546" y="459"/>
                      <a:pt x="543" y="462"/>
                      <a:pt x="546" y="459"/>
                    </a:cubicBezTo>
                    <a:cubicBezTo>
                      <a:pt x="546" y="460"/>
                      <a:pt x="545" y="461"/>
                      <a:pt x="546" y="461"/>
                    </a:cubicBezTo>
                    <a:cubicBezTo>
                      <a:pt x="545" y="462"/>
                      <a:pt x="545" y="462"/>
                      <a:pt x="545" y="462"/>
                    </a:cubicBezTo>
                    <a:cubicBezTo>
                      <a:pt x="547" y="462"/>
                      <a:pt x="547" y="462"/>
                      <a:pt x="547" y="462"/>
                    </a:cubicBezTo>
                    <a:cubicBezTo>
                      <a:pt x="546" y="462"/>
                      <a:pt x="546" y="462"/>
                      <a:pt x="546" y="462"/>
                    </a:cubicBezTo>
                    <a:cubicBezTo>
                      <a:pt x="547" y="463"/>
                      <a:pt x="547" y="463"/>
                      <a:pt x="547" y="463"/>
                    </a:cubicBezTo>
                    <a:cubicBezTo>
                      <a:pt x="548" y="464"/>
                      <a:pt x="548" y="464"/>
                      <a:pt x="548" y="464"/>
                    </a:cubicBezTo>
                    <a:cubicBezTo>
                      <a:pt x="550" y="462"/>
                      <a:pt x="550" y="462"/>
                      <a:pt x="550" y="462"/>
                    </a:cubicBezTo>
                    <a:cubicBezTo>
                      <a:pt x="550" y="461"/>
                      <a:pt x="550" y="461"/>
                      <a:pt x="550" y="461"/>
                    </a:cubicBezTo>
                    <a:cubicBezTo>
                      <a:pt x="552" y="461"/>
                      <a:pt x="552" y="461"/>
                      <a:pt x="552" y="461"/>
                    </a:cubicBezTo>
                    <a:cubicBezTo>
                      <a:pt x="553" y="459"/>
                      <a:pt x="553" y="459"/>
                      <a:pt x="553" y="459"/>
                    </a:cubicBezTo>
                    <a:cubicBezTo>
                      <a:pt x="555" y="461"/>
                      <a:pt x="555" y="461"/>
                      <a:pt x="555" y="461"/>
                    </a:cubicBezTo>
                    <a:cubicBezTo>
                      <a:pt x="556" y="459"/>
                      <a:pt x="556" y="459"/>
                      <a:pt x="556" y="459"/>
                    </a:cubicBezTo>
                    <a:cubicBezTo>
                      <a:pt x="555" y="462"/>
                      <a:pt x="555" y="462"/>
                      <a:pt x="555" y="462"/>
                    </a:cubicBezTo>
                    <a:cubicBezTo>
                      <a:pt x="553" y="461"/>
                      <a:pt x="553" y="461"/>
                      <a:pt x="553" y="461"/>
                    </a:cubicBezTo>
                    <a:cubicBezTo>
                      <a:pt x="552" y="461"/>
                      <a:pt x="552" y="461"/>
                      <a:pt x="552" y="461"/>
                    </a:cubicBezTo>
                    <a:cubicBezTo>
                      <a:pt x="552" y="461"/>
                      <a:pt x="554" y="461"/>
                      <a:pt x="552" y="462"/>
                    </a:cubicBezTo>
                    <a:cubicBezTo>
                      <a:pt x="554" y="462"/>
                      <a:pt x="554" y="462"/>
                      <a:pt x="554" y="462"/>
                    </a:cubicBezTo>
                    <a:cubicBezTo>
                      <a:pt x="553" y="463"/>
                      <a:pt x="553" y="463"/>
                      <a:pt x="553" y="463"/>
                    </a:cubicBezTo>
                    <a:cubicBezTo>
                      <a:pt x="552" y="463"/>
                      <a:pt x="552" y="463"/>
                      <a:pt x="552" y="463"/>
                    </a:cubicBezTo>
                    <a:cubicBezTo>
                      <a:pt x="553" y="464"/>
                      <a:pt x="553" y="464"/>
                      <a:pt x="553" y="464"/>
                    </a:cubicBezTo>
                    <a:cubicBezTo>
                      <a:pt x="556" y="462"/>
                      <a:pt x="556" y="462"/>
                      <a:pt x="556" y="462"/>
                    </a:cubicBezTo>
                    <a:cubicBezTo>
                      <a:pt x="557" y="461"/>
                      <a:pt x="557" y="461"/>
                      <a:pt x="557" y="461"/>
                    </a:cubicBezTo>
                    <a:cubicBezTo>
                      <a:pt x="556" y="460"/>
                      <a:pt x="556" y="460"/>
                      <a:pt x="556" y="460"/>
                    </a:cubicBezTo>
                    <a:cubicBezTo>
                      <a:pt x="558" y="460"/>
                      <a:pt x="558" y="460"/>
                      <a:pt x="558" y="460"/>
                    </a:cubicBezTo>
                    <a:cubicBezTo>
                      <a:pt x="562" y="457"/>
                      <a:pt x="562" y="457"/>
                      <a:pt x="562" y="457"/>
                    </a:cubicBezTo>
                    <a:cubicBezTo>
                      <a:pt x="563" y="457"/>
                      <a:pt x="563" y="457"/>
                      <a:pt x="563" y="457"/>
                    </a:cubicBezTo>
                    <a:cubicBezTo>
                      <a:pt x="564" y="457"/>
                      <a:pt x="564" y="457"/>
                      <a:pt x="564" y="457"/>
                    </a:cubicBezTo>
                    <a:cubicBezTo>
                      <a:pt x="564" y="457"/>
                      <a:pt x="561" y="456"/>
                      <a:pt x="564" y="458"/>
                    </a:cubicBezTo>
                    <a:cubicBezTo>
                      <a:pt x="566" y="458"/>
                      <a:pt x="566" y="458"/>
                      <a:pt x="566" y="458"/>
                    </a:cubicBezTo>
                    <a:cubicBezTo>
                      <a:pt x="566" y="458"/>
                      <a:pt x="567" y="456"/>
                      <a:pt x="566" y="459"/>
                    </a:cubicBezTo>
                    <a:cubicBezTo>
                      <a:pt x="567" y="457"/>
                      <a:pt x="567" y="457"/>
                      <a:pt x="567" y="457"/>
                    </a:cubicBezTo>
                    <a:cubicBezTo>
                      <a:pt x="567" y="458"/>
                      <a:pt x="569" y="459"/>
                      <a:pt x="569" y="457"/>
                    </a:cubicBezTo>
                    <a:cubicBezTo>
                      <a:pt x="571" y="456"/>
                      <a:pt x="572" y="457"/>
                      <a:pt x="574" y="455"/>
                    </a:cubicBezTo>
                    <a:cubicBezTo>
                      <a:pt x="576" y="451"/>
                      <a:pt x="576" y="451"/>
                      <a:pt x="576" y="451"/>
                    </a:cubicBezTo>
                    <a:cubicBezTo>
                      <a:pt x="577" y="451"/>
                      <a:pt x="577" y="451"/>
                      <a:pt x="577" y="451"/>
                    </a:cubicBezTo>
                    <a:cubicBezTo>
                      <a:pt x="578" y="450"/>
                      <a:pt x="578" y="450"/>
                      <a:pt x="578" y="450"/>
                    </a:cubicBezTo>
                    <a:cubicBezTo>
                      <a:pt x="579" y="449"/>
                      <a:pt x="579" y="449"/>
                      <a:pt x="579" y="449"/>
                    </a:cubicBezTo>
                    <a:cubicBezTo>
                      <a:pt x="579" y="450"/>
                      <a:pt x="576" y="448"/>
                      <a:pt x="579" y="450"/>
                    </a:cubicBezTo>
                    <a:cubicBezTo>
                      <a:pt x="580" y="449"/>
                      <a:pt x="580" y="449"/>
                      <a:pt x="580" y="449"/>
                    </a:cubicBezTo>
                    <a:cubicBezTo>
                      <a:pt x="583" y="450"/>
                      <a:pt x="583" y="450"/>
                      <a:pt x="583" y="450"/>
                    </a:cubicBezTo>
                    <a:cubicBezTo>
                      <a:pt x="584" y="449"/>
                      <a:pt x="584" y="449"/>
                      <a:pt x="584" y="449"/>
                    </a:cubicBezTo>
                    <a:cubicBezTo>
                      <a:pt x="584" y="448"/>
                      <a:pt x="584" y="448"/>
                      <a:pt x="584" y="448"/>
                    </a:cubicBezTo>
                    <a:cubicBezTo>
                      <a:pt x="583" y="447"/>
                      <a:pt x="583" y="447"/>
                      <a:pt x="583" y="447"/>
                    </a:cubicBezTo>
                    <a:cubicBezTo>
                      <a:pt x="583" y="448"/>
                      <a:pt x="582" y="447"/>
                      <a:pt x="582" y="448"/>
                    </a:cubicBezTo>
                    <a:cubicBezTo>
                      <a:pt x="584" y="446"/>
                      <a:pt x="584" y="446"/>
                      <a:pt x="584" y="446"/>
                    </a:cubicBezTo>
                    <a:cubicBezTo>
                      <a:pt x="586" y="444"/>
                      <a:pt x="586" y="444"/>
                      <a:pt x="586" y="444"/>
                    </a:cubicBezTo>
                    <a:cubicBezTo>
                      <a:pt x="587" y="445"/>
                      <a:pt x="585" y="444"/>
                      <a:pt x="587" y="445"/>
                    </a:cubicBezTo>
                    <a:cubicBezTo>
                      <a:pt x="588" y="444"/>
                      <a:pt x="588" y="444"/>
                      <a:pt x="588" y="444"/>
                    </a:cubicBezTo>
                    <a:cubicBezTo>
                      <a:pt x="586" y="443"/>
                      <a:pt x="586" y="443"/>
                      <a:pt x="586" y="443"/>
                    </a:cubicBezTo>
                    <a:cubicBezTo>
                      <a:pt x="589" y="441"/>
                      <a:pt x="589" y="441"/>
                      <a:pt x="589" y="441"/>
                    </a:cubicBezTo>
                    <a:cubicBezTo>
                      <a:pt x="588" y="442"/>
                      <a:pt x="588" y="442"/>
                      <a:pt x="588" y="442"/>
                    </a:cubicBezTo>
                    <a:cubicBezTo>
                      <a:pt x="591" y="441"/>
                      <a:pt x="591" y="441"/>
                      <a:pt x="591" y="441"/>
                    </a:cubicBezTo>
                    <a:cubicBezTo>
                      <a:pt x="592" y="439"/>
                      <a:pt x="592" y="439"/>
                      <a:pt x="592" y="439"/>
                    </a:cubicBezTo>
                    <a:cubicBezTo>
                      <a:pt x="596" y="435"/>
                      <a:pt x="596" y="435"/>
                      <a:pt x="596" y="435"/>
                    </a:cubicBezTo>
                    <a:cubicBezTo>
                      <a:pt x="596" y="435"/>
                      <a:pt x="598" y="437"/>
                      <a:pt x="596" y="435"/>
                    </a:cubicBezTo>
                    <a:cubicBezTo>
                      <a:pt x="594" y="436"/>
                      <a:pt x="594" y="436"/>
                      <a:pt x="594" y="436"/>
                    </a:cubicBezTo>
                    <a:cubicBezTo>
                      <a:pt x="592" y="435"/>
                      <a:pt x="592" y="435"/>
                      <a:pt x="592" y="435"/>
                    </a:cubicBezTo>
                    <a:cubicBezTo>
                      <a:pt x="591" y="435"/>
                      <a:pt x="591" y="435"/>
                      <a:pt x="591" y="435"/>
                    </a:cubicBezTo>
                    <a:cubicBezTo>
                      <a:pt x="590" y="437"/>
                      <a:pt x="590" y="437"/>
                      <a:pt x="590" y="437"/>
                    </a:cubicBezTo>
                    <a:cubicBezTo>
                      <a:pt x="585" y="438"/>
                      <a:pt x="585" y="438"/>
                      <a:pt x="585" y="438"/>
                    </a:cubicBezTo>
                    <a:cubicBezTo>
                      <a:pt x="584" y="439"/>
                      <a:pt x="584" y="439"/>
                      <a:pt x="584" y="439"/>
                    </a:cubicBezTo>
                    <a:cubicBezTo>
                      <a:pt x="580" y="439"/>
                      <a:pt x="580" y="439"/>
                      <a:pt x="580" y="439"/>
                    </a:cubicBezTo>
                    <a:cubicBezTo>
                      <a:pt x="578" y="438"/>
                      <a:pt x="578" y="438"/>
                      <a:pt x="578" y="438"/>
                    </a:cubicBezTo>
                    <a:cubicBezTo>
                      <a:pt x="575" y="438"/>
                      <a:pt x="575" y="438"/>
                      <a:pt x="575" y="438"/>
                    </a:cubicBezTo>
                    <a:cubicBezTo>
                      <a:pt x="576" y="439"/>
                      <a:pt x="573" y="440"/>
                      <a:pt x="576" y="440"/>
                    </a:cubicBezTo>
                    <a:cubicBezTo>
                      <a:pt x="575" y="441"/>
                      <a:pt x="575" y="441"/>
                      <a:pt x="575" y="441"/>
                    </a:cubicBezTo>
                    <a:cubicBezTo>
                      <a:pt x="574" y="441"/>
                      <a:pt x="574" y="441"/>
                      <a:pt x="574" y="441"/>
                    </a:cubicBezTo>
                    <a:cubicBezTo>
                      <a:pt x="571" y="442"/>
                      <a:pt x="571" y="442"/>
                      <a:pt x="571" y="442"/>
                    </a:cubicBezTo>
                    <a:cubicBezTo>
                      <a:pt x="569" y="440"/>
                      <a:pt x="569" y="440"/>
                      <a:pt x="569" y="440"/>
                    </a:cubicBezTo>
                    <a:cubicBezTo>
                      <a:pt x="561" y="442"/>
                      <a:pt x="561" y="442"/>
                      <a:pt x="561" y="442"/>
                    </a:cubicBezTo>
                    <a:cubicBezTo>
                      <a:pt x="557" y="443"/>
                      <a:pt x="557" y="443"/>
                      <a:pt x="557" y="443"/>
                    </a:cubicBezTo>
                    <a:cubicBezTo>
                      <a:pt x="557" y="445"/>
                      <a:pt x="561" y="442"/>
                      <a:pt x="557" y="444"/>
                    </a:cubicBezTo>
                    <a:cubicBezTo>
                      <a:pt x="558" y="444"/>
                      <a:pt x="561" y="444"/>
                      <a:pt x="562" y="443"/>
                    </a:cubicBezTo>
                    <a:cubicBezTo>
                      <a:pt x="563" y="444"/>
                      <a:pt x="563" y="444"/>
                      <a:pt x="563" y="444"/>
                    </a:cubicBezTo>
                    <a:cubicBezTo>
                      <a:pt x="556" y="446"/>
                      <a:pt x="556" y="446"/>
                      <a:pt x="556" y="446"/>
                    </a:cubicBezTo>
                    <a:cubicBezTo>
                      <a:pt x="552" y="446"/>
                      <a:pt x="552" y="446"/>
                      <a:pt x="552" y="446"/>
                    </a:cubicBezTo>
                    <a:cubicBezTo>
                      <a:pt x="553" y="445"/>
                      <a:pt x="553" y="445"/>
                      <a:pt x="553" y="445"/>
                    </a:cubicBezTo>
                    <a:cubicBezTo>
                      <a:pt x="554" y="445"/>
                      <a:pt x="554" y="445"/>
                      <a:pt x="554" y="445"/>
                    </a:cubicBezTo>
                    <a:cubicBezTo>
                      <a:pt x="556" y="444"/>
                      <a:pt x="556" y="444"/>
                      <a:pt x="556" y="444"/>
                    </a:cubicBezTo>
                    <a:cubicBezTo>
                      <a:pt x="554" y="443"/>
                      <a:pt x="554" y="443"/>
                      <a:pt x="554" y="443"/>
                    </a:cubicBezTo>
                    <a:cubicBezTo>
                      <a:pt x="548" y="446"/>
                      <a:pt x="548" y="446"/>
                      <a:pt x="548" y="446"/>
                    </a:cubicBezTo>
                    <a:cubicBezTo>
                      <a:pt x="548" y="447"/>
                      <a:pt x="548" y="447"/>
                      <a:pt x="548" y="447"/>
                    </a:cubicBezTo>
                    <a:cubicBezTo>
                      <a:pt x="550" y="447"/>
                      <a:pt x="550" y="447"/>
                      <a:pt x="550" y="447"/>
                    </a:cubicBezTo>
                    <a:cubicBezTo>
                      <a:pt x="549" y="447"/>
                      <a:pt x="549" y="447"/>
                      <a:pt x="549" y="447"/>
                    </a:cubicBezTo>
                    <a:cubicBezTo>
                      <a:pt x="548" y="447"/>
                      <a:pt x="548" y="447"/>
                      <a:pt x="548" y="447"/>
                    </a:cubicBezTo>
                    <a:cubicBezTo>
                      <a:pt x="545" y="448"/>
                      <a:pt x="545" y="448"/>
                      <a:pt x="545" y="448"/>
                    </a:cubicBezTo>
                    <a:cubicBezTo>
                      <a:pt x="545" y="448"/>
                      <a:pt x="545" y="448"/>
                      <a:pt x="545" y="448"/>
                    </a:cubicBezTo>
                    <a:cubicBezTo>
                      <a:pt x="545" y="447"/>
                      <a:pt x="545" y="447"/>
                      <a:pt x="545" y="447"/>
                    </a:cubicBezTo>
                    <a:cubicBezTo>
                      <a:pt x="547" y="447"/>
                      <a:pt x="547" y="447"/>
                      <a:pt x="547" y="447"/>
                    </a:cubicBezTo>
                    <a:cubicBezTo>
                      <a:pt x="547" y="446"/>
                      <a:pt x="547" y="446"/>
                      <a:pt x="547" y="446"/>
                    </a:cubicBezTo>
                    <a:cubicBezTo>
                      <a:pt x="547" y="447"/>
                      <a:pt x="546" y="445"/>
                      <a:pt x="547" y="447"/>
                    </a:cubicBezTo>
                    <a:cubicBezTo>
                      <a:pt x="546" y="445"/>
                      <a:pt x="546" y="445"/>
                      <a:pt x="546" y="445"/>
                    </a:cubicBezTo>
                    <a:cubicBezTo>
                      <a:pt x="544" y="446"/>
                      <a:pt x="544" y="446"/>
                      <a:pt x="544" y="446"/>
                    </a:cubicBezTo>
                    <a:cubicBezTo>
                      <a:pt x="541" y="445"/>
                      <a:pt x="549" y="446"/>
                      <a:pt x="542" y="446"/>
                    </a:cubicBezTo>
                    <a:cubicBezTo>
                      <a:pt x="538" y="448"/>
                      <a:pt x="538" y="448"/>
                      <a:pt x="538" y="448"/>
                    </a:cubicBezTo>
                    <a:cubicBezTo>
                      <a:pt x="535" y="448"/>
                      <a:pt x="535" y="448"/>
                      <a:pt x="535" y="448"/>
                    </a:cubicBezTo>
                    <a:cubicBezTo>
                      <a:pt x="529" y="449"/>
                      <a:pt x="529" y="449"/>
                      <a:pt x="529" y="449"/>
                    </a:cubicBezTo>
                    <a:cubicBezTo>
                      <a:pt x="528" y="450"/>
                      <a:pt x="528" y="450"/>
                      <a:pt x="528" y="450"/>
                    </a:cubicBezTo>
                    <a:cubicBezTo>
                      <a:pt x="526" y="449"/>
                      <a:pt x="526" y="449"/>
                      <a:pt x="526" y="449"/>
                    </a:cubicBezTo>
                    <a:cubicBezTo>
                      <a:pt x="524" y="451"/>
                      <a:pt x="524" y="451"/>
                      <a:pt x="524" y="451"/>
                    </a:cubicBezTo>
                    <a:cubicBezTo>
                      <a:pt x="521" y="451"/>
                      <a:pt x="521" y="451"/>
                      <a:pt x="521" y="451"/>
                    </a:cubicBezTo>
                    <a:cubicBezTo>
                      <a:pt x="520" y="451"/>
                      <a:pt x="520" y="451"/>
                      <a:pt x="520" y="451"/>
                    </a:cubicBezTo>
                    <a:cubicBezTo>
                      <a:pt x="519" y="452"/>
                      <a:pt x="519" y="452"/>
                      <a:pt x="519" y="452"/>
                    </a:cubicBezTo>
                    <a:cubicBezTo>
                      <a:pt x="517" y="452"/>
                      <a:pt x="523" y="448"/>
                      <a:pt x="516" y="453"/>
                    </a:cubicBezTo>
                    <a:cubicBezTo>
                      <a:pt x="516" y="451"/>
                      <a:pt x="516" y="451"/>
                      <a:pt x="516" y="451"/>
                    </a:cubicBezTo>
                    <a:cubicBezTo>
                      <a:pt x="516" y="451"/>
                      <a:pt x="527" y="451"/>
                      <a:pt x="511" y="453"/>
                    </a:cubicBezTo>
                    <a:cubicBezTo>
                      <a:pt x="505" y="454"/>
                      <a:pt x="505" y="454"/>
                      <a:pt x="505" y="454"/>
                    </a:cubicBezTo>
                    <a:cubicBezTo>
                      <a:pt x="494" y="456"/>
                      <a:pt x="494" y="456"/>
                      <a:pt x="494" y="456"/>
                    </a:cubicBezTo>
                    <a:cubicBezTo>
                      <a:pt x="493" y="455"/>
                      <a:pt x="493" y="455"/>
                      <a:pt x="493" y="455"/>
                    </a:cubicBezTo>
                    <a:cubicBezTo>
                      <a:pt x="492" y="455"/>
                      <a:pt x="492" y="455"/>
                      <a:pt x="492" y="455"/>
                    </a:cubicBezTo>
                    <a:cubicBezTo>
                      <a:pt x="492" y="456"/>
                      <a:pt x="492" y="456"/>
                      <a:pt x="492" y="456"/>
                    </a:cubicBezTo>
                    <a:cubicBezTo>
                      <a:pt x="489" y="457"/>
                      <a:pt x="489" y="457"/>
                      <a:pt x="489" y="457"/>
                    </a:cubicBezTo>
                    <a:cubicBezTo>
                      <a:pt x="480" y="458"/>
                      <a:pt x="480" y="458"/>
                      <a:pt x="480" y="458"/>
                    </a:cubicBezTo>
                    <a:cubicBezTo>
                      <a:pt x="480" y="457"/>
                      <a:pt x="480" y="457"/>
                      <a:pt x="480" y="457"/>
                    </a:cubicBezTo>
                    <a:cubicBezTo>
                      <a:pt x="478" y="457"/>
                      <a:pt x="478" y="457"/>
                      <a:pt x="478" y="457"/>
                    </a:cubicBezTo>
                    <a:cubicBezTo>
                      <a:pt x="477" y="458"/>
                      <a:pt x="477" y="458"/>
                      <a:pt x="477" y="458"/>
                    </a:cubicBezTo>
                    <a:cubicBezTo>
                      <a:pt x="472" y="459"/>
                      <a:pt x="472" y="459"/>
                      <a:pt x="472" y="459"/>
                    </a:cubicBezTo>
                    <a:cubicBezTo>
                      <a:pt x="470" y="458"/>
                      <a:pt x="470" y="458"/>
                      <a:pt x="470" y="458"/>
                    </a:cubicBezTo>
                    <a:cubicBezTo>
                      <a:pt x="470" y="458"/>
                      <a:pt x="468" y="457"/>
                      <a:pt x="469" y="460"/>
                    </a:cubicBezTo>
                    <a:cubicBezTo>
                      <a:pt x="468" y="460"/>
                      <a:pt x="468" y="460"/>
                      <a:pt x="468" y="460"/>
                    </a:cubicBezTo>
                    <a:cubicBezTo>
                      <a:pt x="466" y="458"/>
                      <a:pt x="466" y="458"/>
                      <a:pt x="466" y="458"/>
                    </a:cubicBezTo>
                    <a:cubicBezTo>
                      <a:pt x="465" y="459"/>
                      <a:pt x="465" y="459"/>
                      <a:pt x="465" y="459"/>
                    </a:cubicBezTo>
                    <a:cubicBezTo>
                      <a:pt x="464" y="461"/>
                      <a:pt x="464" y="461"/>
                      <a:pt x="464" y="461"/>
                    </a:cubicBezTo>
                    <a:cubicBezTo>
                      <a:pt x="461" y="461"/>
                      <a:pt x="461" y="461"/>
                      <a:pt x="461" y="461"/>
                    </a:cubicBezTo>
                    <a:cubicBezTo>
                      <a:pt x="451" y="462"/>
                      <a:pt x="451" y="462"/>
                      <a:pt x="451" y="462"/>
                    </a:cubicBezTo>
                    <a:cubicBezTo>
                      <a:pt x="451" y="463"/>
                      <a:pt x="451" y="463"/>
                      <a:pt x="451" y="463"/>
                    </a:cubicBezTo>
                    <a:cubicBezTo>
                      <a:pt x="450" y="462"/>
                      <a:pt x="450" y="462"/>
                      <a:pt x="450" y="462"/>
                    </a:cubicBezTo>
                    <a:cubicBezTo>
                      <a:pt x="449" y="462"/>
                      <a:pt x="449" y="462"/>
                      <a:pt x="449" y="462"/>
                    </a:cubicBezTo>
                    <a:cubicBezTo>
                      <a:pt x="449" y="463"/>
                      <a:pt x="449" y="463"/>
                      <a:pt x="449" y="463"/>
                    </a:cubicBezTo>
                    <a:cubicBezTo>
                      <a:pt x="446" y="463"/>
                      <a:pt x="446" y="463"/>
                      <a:pt x="446" y="463"/>
                    </a:cubicBezTo>
                    <a:cubicBezTo>
                      <a:pt x="437" y="464"/>
                      <a:pt x="437" y="464"/>
                      <a:pt x="437" y="464"/>
                    </a:cubicBezTo>
                    <a:cubicBezTo>
                      <a:pt x="435" y="465"/>
                      <a:pt x="435" y="465"/>
                      <a:pt x="435" y="465"/>
                    </a:cubicBezTo>
                    <a:cubicBezTo>
                      <a:pt x="430" y="465"/>
                      <a:pt x="430" y="465"/>
                      <a:pt x="430" y="465"/>
                    </a:cubicBezTo>
                    <a:cubicBezTo>
                      <a:pt x="426" y="466"/>
                      <a:pt x="426" y="466"/>
                      <a:pt x="426" y="466"/>
                    </a:cubicBezTo>
                    <a:cubicBezTo>
                      <a:pt x="425" y="465"/>
                      <a:pt x="425" y="465"/>
                      <a:pt x="425" y="465"/>
                    </a:cubicBezTo>
                    <a:cubicBezTo>
                      <a:pt x="423" y="466"/>
                      <a:pt x="423" y="466"/>
                      <a:pt x="423" y="466"/>
                    </a:cubicBezTo>
                    <a:cubicBezTo>
                      <a:pt x="422" y="466"/>
                      <a:pt x="422" y="466"/>
                      <a:pt x="422" y="466"/>
                    </a:cubicBezTo>
                    <a:cubicBezTo>
                      <a:pt x="422" y="465"/>
                      <a:pt x="422" y="465"/>
                      <a:pt x="422" y="465"/>
                    </a:cubicBezTo>
                    <a:cubicBezTo>
                      <a:pt x="417" y="467"/>
                      <a:pt x="417" y="467"/>
                      <a:pt x="417" y="467"/>
                    </a:cubicBezTo>
                    <a:cubicBezTo>
                      <a:pt x="411" y="468"/>
                      <a:pt x="411" y="468"/>
                      <a:pt x="411" y="468"/>
                    </a:cubicBezTo>
                    <a:cubicBezTo>
                      <a:pt x="405" y="469"/>
                      <a:pt x="405" y="469"/>
                      <a:pt x="405" y="469"/>
                    </a:cubicBezTo>
                    <a:cubicBezTo>
                      <a:pt x="405" y="468"/>
                      <a:pt x="405" y="468"/>
                      <a:pt x="405" y="468"/>
                    </a:cubicBezTo>
                    <a:cubicBezTo>
                      <a:pt x="404" y="469"/>
                      <a:pt x="404" y="469"/>
                      <a:pt x="404" y="469"/>
                    </a:cubicBezTo>
                    <a:cubicBezTo>
                      <a:pt x="403" y="469"/>
                      <a:pt x="403" y="469"/>
                      <a:pt x="403" y="469"/>
                    </a:cubicBezTo>
                    <a:cubicBezTo>
                      <a:pt x="399" y="470"/>
                      <a:pt x="399" y="470"/>
                      <a:pt x="399" y="470"/>
                    </a:cubicBezTo>
                    <a:cubicBezTo>
                      <a:pt x="394" y="470"/>
                      <a:pt x="394" y="470"/>
                      <a:pt x="394" y="470"/>
                    </a:cubicBezTo>
                    <a:cubicBezTo>
                      <a:pt x="393" y="471"/>
                      <a:pt x="393" y="471"/>
                      <a:pt x="393" y="471"/>
                    </a:cubicBezTo>
                    <a:cubicBezTo>
                      <a:pt x="391" y="470"/>
                      <a:pt x="391" y="470"/>
                      <a:pt x="391" y="470"/>
                    </a:cubicBezTo>
                    <a:cubicBezTo>
                      <a:pt x="384" y="471"/>
                      <a:pt x="384" y="471"/>
                      <a:pt x="384" y="471"/>
                    </a:cubicBezTo>
                    <a:cubicBezTo>
                      <a:pt x="383" y="471"/>
                      <a:pt x="383" y="471"/>
                      <a:pt x="383" y="471"/>
                    </a:cubicBezTo>
                    <a:cubicBezTo>
                      <a:pt x="382" y="472"/>
                      <a:pt x="382" y="472"/>
                      <a:pt x="382" y="472"/>
                    </a:cubicBezTo>
                    <a:cubicBezTo>
                      <a:pt x="366" y="474"/>
                      <a:pt x="366" y="474"/>
                      <a:pt x="366" y="474"/>
                    </a:cubicBezTo>
                    <a:cubicBezTo>
                      <a:pt x="362" y="475"/>
                      <a:pt x="362" y="475"/>
                      <a:pt x="362" y="475"/>
                    </a:cubicBezTo>
                    <a:cubicBezTo>
                      <a:pt x="362" y="476"/>
                      <a:pt x="362" y="476"/>
                      <a:pt x="362" y="476"/>
                    </a:cubicBezTo>
                    <a:cubicBezTo>
                      <a:pt x="361" y="476"/>
                      <a:pt x="361" y="477"/>
                      <a:pt x="360" y="476"/>
                    </a:cubicBezTo>
                    <a:cubicBezTo>
                      <a:pt x="362" y="475"/>
                      <a:pt x="362" y="475"/>
                      <a:pt x="362" y="475"/>
                    </a:cubicBezTo>
                    <a:cubicBezTo>
                      <a:pt x="359" y="475"/>
                      <a:pt x="359" y="475"/>
                      <a:pt x="359" y="475"/>
                    </a:cubicBezTo>
                    <a:cubicBezTo>
                      <a:pt x="354" y="475"/>
                      <a:pt x="354" y="475"/>
                      <a:pt x="354" y="475"/>
                    </a:cubicBezTo>
                    <a:cubicBezTo>
                      <a:pt x="353" y="476"/>
                      <a:pt x="353" y="476"/>
                      <a:pt x="353" y="476"/>
                    </a:cubicBezTo>
                    <a:cubicBezTo>
                      <a:pt x="350" y="476"/>
                      <a:pt x="350" y="476"/>
                      <a:pt x="350" y="476"/>
                    </a:cubicBezTo>
                    <a:cubicBezTo>
                      <a:pt x="347" y="477"/>
                      <a:pt x="347" y="477"/>
                      <a:pt x="347" y="477"/>
                    </a:cubicBezTo>
                    <a:cubicBezTo>
                      <a:pt x="345" y="476"/>
                      <a:pt x="345" y="476"/>
                      <a:pt x="345" y="476"/>
                    </a:cubicBezTo>
                    <a:cubicBezTo>
                      <a:pt x="339" y="477"/>
                      <a:pt x="339" y="477"/>
                      <a:pt x="339" y="477"/>
                    </a:cubicBezTo>
                    <a:cubicBezTo>
                      <a:pt x="335" y="478"/>
                      <a:pt x="335" y="478"/>
                      <a:pt x="335" y="478"/>
                    </a:cubicBezTo>
                    <a:cubicBezTo>
                      <a:pt x="332" y="478"/>
                      <a:pt x="332" y="478"/>
                      <a:pt x="332" y="478"/>
                    </a:cubicBezTo>
                    <a:cubicBezTo>
                      <a:pt x="327" y="479"/>
                      <a:pt x="327" y="479"/>
                      <a:pt x="327" y="479"/>
                    </a:cubicBezTo>
                    <a:cubicBezTo>
                      <a:pt x="326" y="479"/>
                      <a:pt x="326" y="479"/>
                      <a:pt x="326" y="479"/>
                    </a:cubicBezTo>
                    <a:cubicBezTo>
                      <a:pt x="324" y="479"/>
                      <a:pt x="324" y="479"/>
                      <a:pt x="324" y="479"/>
                    </a:cubicBezTo>
                    <a:cubicBezTo>
                      <a:pt x="322" y="480"/>
                      <a:pt x="322" y="480"/>
                      <a:pt x="322" y="480"/>
                    </a:cubicBezTo>
                    <a:cubicBezTo>
                      <a:pt x="312" y="481"/>
                      <a:pt x="312" y="481"/>
                      <a:pt x="312" y="481"/>
                    </a:cubicBezTo>
                    <a:cubicBezTo>
                      <a:pt x="306" y="481"/>
                      <a:pt x="306" y="481"/>
                      <a:pt x="306" y="481"/>
                    </a:cubicBezTo>
                    <a:cubicBezTo>
                      <a:pt x="305" y="483"/>
                      <a:pt x="305" y="483"/>
                      <a:pt x="305" y="483"/>
                    </a:cubicBezTo>
                    <a:cubicBezTo>
                      <a:pt x="305" y="482"/>
                      <a:pt x="305" y="482"/>
                      <a:pt x="305" y="482"/>
                    </a:cubicBezTo>
                    <a:cubicBezTo>
                      <a:pt x="304" y="483"/>
                      <a:pt x="304" y="483"/>
                      <a:pt x="304" y="483"/>
                    </a:cubicBezTo>
                    <a:cubicBezTo>
                      <a:pt x="304" y="482"/>
                      <a:pt x="307" y="484"/>
                      <a:pt x="303" y="483"/>
                    </a:cubicBezTo>
                    <a:cubicBezTo>
                      <a:pt x="303" y="483"/>
                      <a:pt x="303" y="483"/>
                      <a:pt x="303" y="483"/>
                    </a:cubicBezTo>
                    <a:cubicBezTo>
                      <a:pt x="301" y="483"/>
                      <a:pt x="301" y="483"/>
                      <a:pt x="301" y="483"/>
                    </a:cubicBezTo>
                    <a:cubicBezTo>
                      <a:pt x="302" y="483"/>
                      <a:pt x="302" y="484"/>
                      <a:pt x="302" y="482"/>
                    </a:cubicBezTo>
                    <a:cubicBezTo>
                      <a:pt x="299" y="483"/>
                      <a:pt x="299" y="483"/>
                      <a:pt x="299" y="483"/>
                    </a:cubicBezTo>
                    <a:cubicBezTo>
                      <a:pt x="298" y="482"/>
                      <a:pt x="298" y="482"/>
                      <a:pt x="298" y="482"/>
                    </a:cubicBezTo>
                    <a:cubicBezTo>
                      <a:pt x="291" y="484"/>
                      <a:pt x="291" y="484"/>
                      <a:pt x="291" y="484"/>
                    </a:cubicBezTo>
                    <a:cubicBezTo>
                      <a:pt x="293" y="486"/>
                      <a:pt x="295" y="482"/>
                      <a:pt x="297" y="484"/>
                    </a:cubicBezTo>
                    <a:cubicBezTo>
                      <a:pt x="300" y="484"/>
                      <a:pt x="300" y="484"/>
                      <a:pt x="300" y="484"/>
                    </a:cubicBezTo>
                    <a:cubicBezTo>
                      <a:pt x="300" y="484"/>
                      <a:pt x="300" y="484"/>
                      <a:pt x="300" y="484"/>
                    </a:cubicBezTo>
                    <a:cubicBezTo>
                      <a:pt x="301" y="484"/>
                      <a:pt x="301" y="484"/>
                      <a:pt x="301" y="484"/>
                    </a:cubicBezTo>
                    <a:cubicBezTo>
                      <a:pt x="300" y="485"/>
                      <a:pt x="300" y="485"/>
                      <a:pt x="300" y="485"/>
                    </a:cubicBezTo>
                    <a:cubicBezTo>
                      <a:pt x="299" y="484"/>
                      <a:pt x="299" y="484"/>
                      <a:pt x="299" y="484"/>
                    </a:cubicBezTo>
                    <a:cubicBezTo>
                      <a:pt x="295" y="486"/>
                      <a:pt x="295" y="486"/>
                      <a:pt x="295" y="486"/>
                    </a:cubicBezTo>
                    <a:cubicBezTo>
                      <a:pt x="291" y="486"/>
                      <a:pt x="291" y="486"/>
                      <a:pt x="291" y="486"/>
                    </a:cubicBezTo>
                    <a:cubicBezTo>
                      <a:pt x="288" y="489"/>
                      <a:pt x="288" y="489"/>
                      <a:pt x="288" y="489"/>
                    </a:cubicBezTo>
                    <a:cubicBezTo>
                      <a:pt x="285" y="488"/>
                      <a:pt x="285" y="488"/>
                      <a:pt x="285" y="488"/>
                    </a:cubicBezTo>
                    <a:cubicBezTo>
                      <a:pt x="287" y="488"/>
                      <a:pt x="283" y="486"/>
                      <a:pt x="288" y="487"/>
                    </a:cubicBezTo>
                    <a:cubicBezTo>
                      <a:pt x="285" y="487"/>
                      <a:pt x="285" y="487"/>
                      <a:pt x="285" y="487"/>
                    </a:cubicBezTo>
                    <a:cubicBezTo>
                      <a:pt x="284" y="486"/>
                      <a:pt x="284" y="486"/>
                      <a:pt x="284" y="486"/>
                    </a:cubicBezTo>
                    <a:cubicBezTo>
                      <a:pt x="283" y="488"/>
                      <a:pt x="283" y="488"/>
                      <a:pt x="283" y="488"/>
                    </a:cubicBezTo>
                    <a:cubicBezTo>
                      <a:pt x="284" y="488"/>
                      <a:pt x="284" y="488"/>
                      <a:pt x="284" y="488"/>
                    </a:cubicBezTo>
                    <a:cubicBezTo>
                      <a:pt x="281" y="488"/>
                      <a:pt x="281" y="488"/>
                      <a:pt x="281" y="488"/>
                    </a:cubicBezTo>
                    <a:cubicBezTo>
                      <a:pt x="281" y="488"/>
                      <a:pt x="281" y="488"/>
                      <a:pt x="281" y="488"/>
                    </a:cubicBezTo>
                    <a:cubicBezTo>
                      <a:pt x="281" y="488"/>
                      <a:pt x="282" y="487"/>
                      <a:pt x="281" y="488"/>
                    </a:cubicBezTo>
                    <a:cubicBezTo>
                      <a:pt x="280" y="489"/>
                      <a:pt x="280" y="489"/>
                      <a:pt x="280" y="489"/>
                    </a:cubicBezTo>
                    <a:cubicBezTo>
                      <a:pt x="280" y="490"/>
                      <a:pt x="284" y="483"/>
                      <a:pt x="280" y="492"/>
                    </a:cubicBezTo>
                    <a:cubicBezTo>
                      <a:pt x="280" y="492"/>
                      <a:pt x="280" y="492"/>
                      <a:pt x="280" y="492"/>
                    </a:cubicBezTo>
                    <a:cubicBezTo>
                      <a:pt x="280" y="491"/>
                      <a:pt x="280" y="491"/>
                      <a:pt x="280" y="491"/>
                    </a:cubicBezTo>
                    <a:cubicBezTo>
                      <a:pt x="280" y="490"/>
                      <a:pt x="280" y="490"/>
                      <a:pt x="280" y="490"/>
                    </a:cubicBezTo>
                    <a:cubicBezTo>
                      <a:pt x="278" y="489"/>
                      <a:pt x="278" y="489"/>
                      <a:pt x="278" y="489"/>
                    </a:cubicBezTo>
                    <a:cubicBezTo>
                      <a:pt x="278" y="489"/>
                      <a:pt x="278" y="489"/>
                      <a:pt x="278" y="489"/>
                    </a:cubicBezTo>
                    <a:cubicBezTo>
                      <a:pt x="278" y="489"/>
                      <a:pt x="278" y="489"/>
                      <a:pt x="278" y="489"/>
                    </a:cubicBezTo>
                    <a:cubicBezTo>
                      <a:pt x="276" y="489"/>
                      <a:pt x="276" y="489"/>
                      <a:pt x="276" y="489"/>
                    </a:cubicBezTo>
                    <a:cubicBezTo>
                      <a:pt x="275" y="490"/>
                      <a:pt x="275" y="490"/>
                      <a:pt x="275" y="490"/>
                    </a:cubicBezTo>
                    <a:cubicBezTo>
                      <a:pt x="271" y="489"/>
                      <a:pt x="271" y="489"/>
                      <a:pt x="271" y="489"/>
                    </a:cubicBezTo>
                    <a:cubicBezTo>
                      <a:pt x="271" y="489"/>
                      <a:pt x="271" y="489"/>
                      <a:pt x="271" y="489"/>
                    </a:cubicBezTo>
                    <a:cubicBezTo>
                      <a:pt x="270" y="489"/>
                      <a:pt x="273" y="489"/>
                      <a:pt x="270" y="488"/>
                    </a:cubicBezTo>
                    <a:cubicBezTo>
                      <a:pt x="274" y="487"/>
                      <a:pt x="274" y="487"/>
                      <a:pt x="274" y="487"/>
                    </a:cubicBezTo>
                    <a:cubicBezTo>
                      <a:pt x="275" y="487"/>
                      <a:pt x="276" y="485"/>
                      <a:pt x="277" y="486"/>
                    </a:cubicBezTo>
                    <a:cubicBezTo>
                      <a:pt x="277" y="486"/>
                      <a:pt x="278" y="485"/>
                      <a:pt x="277" y="487"/>
                    </a:cubicBezTo>
                    <a:cubicBezTo>
                      <a:pt x="278" y="487"/>
                      <a:pt x="278" y="487"/>
                      <a:pt x="278" y="487"/>
                    </a:cubicBezTo>
                    <a:cubicBezTo>
                      <a:pt x="277" y="486"/>
                      <a:pt x="279" y="486"/>
                      <a:pt x="279" y="485"/>
                    </a:cubicBezTo>
                    <a:cubicBezTo>
                      <a:pt x="280" y="484"/>
                      <a:pt x="280" y="484"/>
                      <a:pt x="280" y="484"/>
                    </a:cubicBezTo>
                    <a:cubicBezTo>
                      <a:pt x="276" y="484"/>
                      <a:pt x="276" y="484"/>
                      <a:pt x="276" y="484"/>
                    </a:cubicBezTo>
                    <a:cubicBezTo>
                      <a:pt x="276" y="484"/>
                      <a:pt x="276" y="484"/>
                      <a:pt x="276" y="484"/>
                    </a:cubicBezTo>
                    <a:cubicBezTo>
                      <a:pt x="277" y="485"/>
                      <a:pt x="272" y="487"/>
                      <a:pt x="278" y="485"/>
                    </a:cubicBezTo>
                    <a:cubicBezTo>
                      <a:pt x="275" y="484"/>
                      <a:pt x="280" y="490"/>
                      <a:pt x="273" y="485"/>
                    </a:cubicBezTo>
                    <a:cubicBezTo>
                      <a:pt x="273" y="485"/>
                      <a:pt x="273" y="485"/>
                      <a:pt x="273" y="485"/>
                    </a:cubicBezTo>
                    <a:cubicBezTo>
                      <a:pt x="273" y="485"/>
                      <a:pt x="273" y="485"/>
                      <a:pt x="273" y="485"/>
                    </a:cubicBezTo>
                    <a:cubicBezTo>
                      <a:pt x="272" y="486"/>
                      <a:pt x="270" y="490"/>
                      <a:pt x="269" y="486"/>
                    </a:cubicBezTo>
                    <a:cubicBezTo>
                      <a:pt x="269" y="485"/>
                      <a:pt x="269" y="485"/>
                      <a:pt x="269" y="485"/>
                    </a:cubicBezTo>
                    <a:cubicBezTo>
                      <a:pt x="269" y="487"/>
                      <a:pt x="269" y="487"/>
                      <a:pt x="269" y="487"/>
                    </a:cubicBezTo>
                    <a:cubicBezTo>
                      <a:pt x="270" y="487"/>
                      <a:pt x="270" y="487"/>
                      <a:pt x="270" y="487"/>
                    </a:cubicBezTo>
                    <a:cubicBezTo>
                      <a:pt x="268" y="488"/>
                      <a:pt x="268" y="488"/>
                      <a:pt x="268" y="488"/>
                    </a:cubicBezTo>
                    <a:cubicBezTo>
                      <a:pt x="268" y="486"/>
                      <a:pt x="268" y="486"/>
                      <a:pt x="268" y="486"/>
                    </a:cubicBezTo>
                    <a:cubicBezTo>
                      <a:pt x="266" y="486"/>
                      <a:pt x="266" y="486"/>
                      <a:pt x="266" y="486"/>
                    </a:cubicBezTo>
                    <a:cubicBezTo>
                      <a:pt x="267" y="485"/>
                      <a:pt x="267" y="485"/>
                      <a:pt x="267" y="485"/>
                    </a:cubicBezTo>
                    <a:cubicBezTo>
                      <a:pt x="267" y="484"/>
                      <a:pt x="267" y="484"/>
                      <a:pt x="267" y="484"/>
                    </a:cubicBezTo>
                    <a:cubicBezTo>
                      <a:pt x="267" y="482"/>
                      <a:pt x="267" y="482"/>
                      <a:pt x="267" y="482"/>
                    </a:cubicBezTo>
                    <a:cubicBezTo>
                      <a:pt x="270" y="483"/>
                      <a:pt x="270" y="483"/>
                      <a:pt x="270" y="483"/>
                    </a:cubicBezTo>
                    <a:cubicBezTo>
                      <a:pt x="271" y="482"/>
                      <a:pt x="271" y="482"/>
                      <a:pt x="271" y="482"/>
                    </a:cubicBezTo>
                    <a:cubicBezTo>
                      <a:pt x="272" y="482"/>
                      <a:pt x="272" y="482"/>
                      <a:pt x="272" y="482"/>
                    </a:cubicBezTo>
                    <a:cubicBezTo>
                      <a:pt x="275" y="481"/>
                      <a:pt x="275" y="481"/>
                      <a:pt x="275" y="481"/>
                    </a:cubicBezTo>
                    <a:cubicBezTo>
                      <a:pt x="275" y="481"/>
                      <a:pt x="275" y="481"/>
                      <a:pt x="275" y="481"/>
                    </a:cubicBezTo>
                    <a:cubicBezTo>
                      <a:pt x="275" y="480"/>
                      <a:pt x="276" y="479"/>
                      <a:pt x="277" y="481"/>
                    </a:cubicBezTo>
                    <a:cubicBezTo>
                      <a:pt x="276" y="482"/>
                      <a:pt x="279" y="478"/>
                      <a:pt x="276" y="483"/>
                    </a:cubicBezTo>
                    <a:cubicBezTo>
                      <a:pt x="276" y="482"/>
                      <a:pt x="282" y="480"/>
                      <a:pt x="272" y="483"/>
                    </a:cubicBezTo>
                    <a:cubicBezTo>
                      <a:pt x="273" y="484"/>
                      <a:pt x="273" y="484"/>
                      <a:pt x="273" y="484"/>
                    </a:cubicBezTo>
                    <a:cubicBezTo>
                      <a:pt x="270" y="485"/>
                      <a:pt x="270" y="485"/>
                      <a:pt x="270" y="485"/>
                    </a:cubicBezTo>
                    <a:cubicBezTo>
                      <a:pt x="271" y="485"/>
                      <a:pt x="271" y="485"/>
                      <a:pt x="271" y="485"/>
                    </a:cubicBezTo>
                    <a:cubicBezTo>
                      <a:pt x="275" y="485"/>
                      <a:pt x="275" y="485"/>
                      <a:pt x="275" y="485"/>
                    </a:cubicBezTo>
                    <a:cubicBezTo>
                      <a:pt x="276" y="483"/>
                      <a:pt x="276" y="483"/>
                      <a:pt x="276" y="483"/>
                    </a:cubicBezTo>
                    <a:cubicBezTo>
                      <a:pt x="278" y="483"/>
                      <a:pt x="278" y="483"/>
                      <a:pt x="278" y="483"/>
                    </a:cubicBezTo>
                    <a:cubicBezTo>
                      <a:pt x="278" y="482"/>
                      <a:pt x="278" y="482"/>
                      <a:pt x="278" y="482"/>
                    </a:cubicBezTo>
                    <a:cubicBezTo>
                      <a:pt x="280" y="482"/>
                      <a:pt x="280" y="482"/>
                      <a:pt x="280" y="482"/>
                    </a:cubicBezTo>
                    <a:cubicBezTo>
                      <a:pt x="280" y="483"/>
                      <a:pt x="280" y="483"/>
                      <a:pt x="280" y="483"/>
                    </a:cubicBezTo>
                    <a:cubicBezTo>
                      <a:pt x="281" y="483"/>
                      <a:pt x="281" y="483"/>
                      <a:pt x="281" y="483"/>
                    </a:cubicBezTo>
                    <a:cubicBezTo>
                      <a:pt x="282" y="482"/>
                      <a:pt x="282" y="482"/>
                      <a:pt x="282" y="482"/>
                    </a:cubicBezTo>
                    <a:cubicBezTo>
                      <a:pt x="289" y="481"/>
                      <a:pt x="289" y="481"/>
                      <a:pt x="289" y="481"/>
                    </a:cubicBezTo>
                    <a:cubicBezTo>
                      <a:pt x="288" y="480"/>
                      <a:pt x="288" y="480"/>
                      <a:pt x="288" y="480"/>
                    </a:cubicBezTo>
                    <a:cubicBezTo>
                      <a:pt x="286" y="480"/>
                      <a:pt x="286" y="480"/>
                      <a:pt x="286" y="480"/>
                    </a:cubicBezTo>
                    <a:cubicBezTo>
                      <a:pt x="286" y="480"/>
                      <a:pt x="286" y="480"/>
                      <a:pt x="286" y="480"/>
                    </a:cubicBezTo>
                    <a:cubicBezTo>
                      <a:pt x="285" y="480"/>
                      <a:pt x="285" y="480"/>
                      <a:pt x="285" y="480"/>
                    </a:cubicBezTo>
                    <a:cubicBezTo>
                      <a:pt x="284" y="479"/>
                      <a:pt x="284" y="479"/>
                      <a:pt x="284" y="479"/>
                    </a:cubicBezTo>
                    <a:cubicBezTo>
                      <a:pt x="281" y="480"/>
                      <a:pt x="281" y="480"/>
                      <a:pt x="281" y="480"/>
                    </a:cubicBezTo>
                    <a:cubicBezTo>
                      <a:pt x="280" y="479"/>
                      <a:pt x="280" y="479"/>
                      <a:pt x="280" y="479"/>
                    </a:cubicBezTo>
                    <a:cubicBezTo>
                      <a:pt x="278" y="480"/>
                      <a:pt x="278" y="480"/>
                      <a:pt x="278" y="480"/>
                    </a:cubicBezTo>
                    <a:cubicBezTo>
                      <a:pt x="276" y="479"/>
                      <a:pt x="276" y="479"/>
                      <a:pt x="276" y="479"/>
                    </a:cubicBezTo>
                    <a:cubicBezTo>
                      <a:pt x="277" y="478"/>
                      <a:pt x="277" y="478"/>
                      <a:pt x="277" y="478"/>
                    </a:cubicBezTo>
                    <a:cubicBezTo>
                      <a:pt x="280" y="478"/>
                      <a:pt x="280" y="478"/>
                      <a:pt x="280" y="478"/>
                    </a:cubicBezTo>
                    <a:cubicBezTo>
                      <a:pt x="281" y="477"/>
                      <a:pt x="281" y="477"/>
                      <a:pt x="281" y="477"/>
                    </a:cubicBezTo>
                    <a:cubicBezTo>
                      <a:pt x="283" y="477"/>
                      <a:pt x="283" y="477"/>
                      <a:pt x="283" y="477"/>
                    </a:cubicBezTo>
                    <a:cubicBezTo>
                      <a:pt x="283" y="477"/>
                      <a:pt x="280" y="477"/>
                      <a:pt x="284" y="478"/>
                    </a:cubicBezTo>
                    <a:cubicBezTo>
                      <a:pt x="287" y="476"/>
                      <a:pt x="287" y="476"/>
                      <a:pt x="287" y="476"/>
                    </a:cubicBezTo>
                    <a:cubicBezTo>
                      <a:pt x="289" y="477"/>
                      <a:pt x="289" y="477"/>
                      <a:pt x="289" y="477"/>
                    </a:cubicBezTo>
                    <a:cubicBezTo>
                      <a:pt x="291" y="476"/>
                      <a:pt x="291" y="476"/>
                      <a:pt x="291" y="476"/>
                    </a:cubicBezTo>
                    <a:cubicBezTo>
                      <a:pt x="304" y="474"/>
                      <a:pt x="304" y="474"/>
                      <a:pt x="304" y="474"/>
                    </a:cubicBezTo>
                    <a:cubicBezTo>
                      <a:pt x="306" y="474"/>
                      <a:pt x="306" y="474"/>
                      <a:pt x="306" y="474"/>
                    </a:cubicBezTo>
                    <a:cubicBezTo>
                      <a:pt x="308" y="473"/>
                      <a:pt x="308" y="473"/>
                      <a:pt x="308" y="473"/>
                    </a:cubicBezTo>
                    <a:cubicBezTo>
                      <a:pt x="306" y="472"/>
                      <a:pt x="305" y="475"/>
                      <a:pt x="298" y="474"/>
                    </a:cubicBezTo>
                    <a:cubicBezTo>
                      <a:pt x="298" y="473"/>
                      <a:pt x="298" y="473"/>
                      <a:pt x="298" y="473"/>
                    </a:cubicBezTo>
                    <a:cubicBezTo>
                      <a:pt x="297" y="474"/>
                      <a:pt x="297" y="474"/>
                      <a:pt x="297" y="474"/>
                    </a:cubicBezTo>
                    <a:cubicBezTo>
                      <a:pt x="297" y="472"/>
                      <a:pt x="297" y="472"/>
                      <a:pt x="297" y="472"/>
                    </a:cubicBezTo>
                    <a:cubicBezTo>
                      <a:pt x="298" y="471"/>
                      <a:pt x="298" y="471"/>
                      <a:pt x="298" y="471"/>
                    </a:cubicBezTo>
                    <a:cubicBezTo>
                      <a:pt x="299" y="472"/>
                      <a:pt x="299" y="472"/>
                      <a:pt x="299" y="472"/>
                    </a:cubicBezTo>
                    <a:cubicBezTo>
                      <a:pt x="300" y="472"/>
                      <a:pt x="300" y="472"/>
                      <a:pt x="300" y="472"/>
                    </a:cubicBezTo>
                    <a:cubicBezTo>
                      <a:pt x="298" y="473"/>
                      <a:pt x="298" y="473"/>
                      <a:pt x="298" y="473"/>
                    </a:cubicBezTo>
                    <a:cubicBezTo>
                      <a:pt x="307" y="473"/>
                      <a:pt x="270" y="481"/>
                      <a:pt x="313" y="472"/>
                    </a:cubicBezTo>
                    <a:cubicBezTo>
                      <a:pt x="318" y="470"/>
                      <a:pt x="318" y="470"/>
                      <a:pt x="318" y="470"/>
                    </a:cubicBezTo>
                    <a:cubicBezTo>
                      <a:pt x="321" y="469"/>
                      <a:pt x="321" y="469"/>
                      <a:pt x="321" y="469"/>
                    </a:cubicBezTo>
                    <a:cubicBezTo>
                      <a:pt x="321" y="469"/>
                      <a:pt x="321" y="469"/>
                      <a:pt x="321" y="469"/>
                    </a:cubicBezTo>
                    <a:cubicBezTo>
                      <a:pt x="322" y="469"/>
                      <a:pt x="322" y="469"/>
                      <a:pt x="322" y="469"/>
                    </a:cubicBezTo>
                    <a:cubicBezTo>
                      <a:pt x="322" y="469"/>
                      <a:pt x="321" y="469"/>
                      <a:pt x="322" y="469"/>
                    </a:cubicBezTo>
                    <a:cubicBezTo>
                      <a:pt x="323" y="470"/>
                      <a:pt x="323" y="470"/>
                      <a:pt x="323" y="470"/>
                    </a:cubicBezTo>
                    <a:cubicBezTo>
                      <a:pt x="323" y="469"/>
                      <a:pt x="323" y="469"/>
                      <a:pt x="323" y="469"/>
                    </a:cubicBezTo>
                    <a:cubicBezTo>
                      <a:pt x="323" y="468"/>
                      <a:pt x="321" y="472"/>
                      <a:pt x="323" y="468"/>
                    </a:cubicBezTo>
                    <a:cubicBezTo>
                      <a:pt x="325" y="466"/>
                      <a:pt x="325" y="466"/>
                      <a:pt x="325" y="466"/>
                    </a:cubicBezTo>
                    <a:cubicBezTo>
                      <a:pt x="330" y="465"/>
                      <a:pt x="330" y="465"/>
                      <a:pt x="330" y="465"/>
                    </a:cubicBezTo>
                    <a:cubicBezTo>
                      <a:pt x="334" y="464"/>
                      <a:pt x="334" y="464"/>
                      <a:pt x="334" y="464"/>
                    </a:cubicBezTo>
                    <a:cubicBezTo>
                      <a:pt x="334" y="464"/>
                      <a:pt x="334" y="464"/>
                      <a:pt x="334" y="464"/>
                    </a:cubicBezTo>
                    <a:cubicBezTo>
                      <a:pt x="329" y="463"/>
                      <a:pt x="329" y="463"/>
                      <a:pt x="329" y="463"/>
                    </a:cubicBezTo>
                    <a:cubicBezTo>
                      <a:pt x="331" y="462"/>
                      <a:pt x="331" y="462"/>
                      <a:pt x="331" y="462"/>
                    </a:cubicBezTo>
                    <a:cubicBezTo>
                      <a:pt x="328" y="461"/>
                      <a:pt x="328" y="461"/>
                      <a:pt x="328" y="461"/>
                    </a:cubicBezTo>
                    <a:cubicBezTo>
                      <a:pt x="326" y="463"/>
                      <a:pt x="326" y="463"/>
                      <a:pt x="326" y="463"/>
                    </a:cubicBezTo>
                    <a:cubicBezTo>
                      <a:pt x="327" y="463"/>
                      <a:pt x="328" y="463"/>
                      <a:pt x="328" y="464"/>
                    </a:cubicBezTo>
                    <a:cubicBezTo>
                      <a:pt x="326" y="465"/>
                      <a:pt x="326" y="465"/>
                      <a:pt x="326" y="465"/>
                    </a:cubicBezTo>
                    <a:cubicBezTo>
                      <a:pt x="325" y="465"/>
                      <a:pt x="332" y="464"/>
                      <a:pt x="323" y="465"/>
                    </a:cubicBezTo>
                    <a:cubicBezTo>
                      <a:pt x="323" y="465"/>
                      <a:pt x="323" y="465"/>
                      <a:pt x="323" y="465"/>
                    </a:cubicBezTo>
                    <a:cubicBezTo>
                      <a:pt x="324" y="464"/>
                      <a:pt x="324" y="464"/>
                      <a:pt x="324" y="464"/>
                    </a:cubicBezTo>
                    <a:cubicBezTo>
                      <a:pt x="324" y="465"/>
                      <a:pt x="325" y="465"/>
                      <a:pt x="326" y="464"/>
                    </a:cubicBezTo>
                    <a:cubicBezTo>
                      <a:pt x="325" y="463"/>
                      <a:pt x="325" y="463"/>
                      <a:pt x="325" y="463"/>
                    </a:cubicBezTo>
                    <a:cubicBezTo>
                      <a:pt x="324" y="463"/>
                      <a:pt x="328" y="462"/>
                      <a:pt x="323" y="463"/>
                    </a:cubicBezTo>
                    <a:cubicBezTo>
                      <a:pt x="323" y="463"/>
                      <a:pt x="323" y="463"/>
                      <a:pt x="323" y="463"/>
                    </a:cubicBezTo>
                    <a:cubicBezTo>
                      <a:pt x="322" y="462"/>
                      <a:pt x="322" y="462"/>
                      <a:pt x="322" y="462"/>
                    </a:cubicBezTo>
                    <a:cubicBezTo>
                      <a:pt x="324" y="462"/>
                      <a:pt x="325" y="461"/>
                      <a:pt x="328" y="460"/>
                    </a:cubicBezTo>
                    <a:cubicBezTo>
                      <a:pt x="329" y="461"/>
                      <a:pt x="329" y="461"/>
                      <a:pt x="329" y="461"/>
                    </a:cubicBezTo>
                    <a:cubicBezTo>
                      <a:pt x="331" y="461"/>
                      <a:pt x="332" y="460"/>
                      <a:pt x="333" y="461"/>
                    </a:cubicBezTo>
                    <a:cubicBezTo>
                      <a:pt x="334" y="459"/>
                      <a:pt x="334" y="459"/>
                      <a:pt x="334" y="459"/>
                    </a:cubicBezTo>
                    <a:cubicBezTo>
                      <a:pt x="335" y="459"/>
                      <a:pt x="335" y="459"/>
                      <a:pt x="335" y="459"/>
                    </a:cubicBezTo>
                    <a:cubicBezTo>
                      <a:pt x="336" y="460"/>
                      <a:pt x="336" y="460"/>
                      <a:pt x="336" y="460"/>
                    </a:cubicBezTo>
                    <a:cubicBezTo>
                      <a:pt x="338" y="459"/>
                      <a:pt x="338" y="459"/>
                      <a:pt x="338" y="459"/>
                    </a:cubicBezTo>
                    <a:cubicBezTo>
                      <a:pt x="339" y="461"/>
                      <a:pt x="339" y="461"/>
                      <a:pt x="339" y="461"/>
                    </a:cubicBezTo>
                    <a:cubicBezTo>
                      <a:pt x="340" y="461"/>
                      <a:pt x="340" y="461"/>
                      <a:pt x="340" y="461"/>
                    </a:cubicBezTo>
                    <a:cubicBezTo>
                      <a:pt x="340" y="459"/>
                      <a:pt x="340" y="459"/>
                      <a:pt x="340" y="459"/>
                    </a:cubicBezTo>
                    <a:cubicBezTo>
                      <a:pt x="343" y="457"/>
                      <a:pt x="343" y="457"/>
                      <a:pt x="343" y="457"/>
                    </a:cubicBezTo>
                    <a:cubicBezTo>
                      <a:pt x="338" y="458"/>
                      <a:pt x="338" y="458"/>
                      <a:pt x="338" y="458"/>
                    </a:cubicBezTo>
                    <a:cubicBezTo>
                      <a:pt x="335" y="458"/>
                      <a:pt x="335" y="458"/>
                      <a:pt x="335" y="458"/>
                    </a:cubicBezTo>
                    <a:cubicBezTo>
                      <a:pt x="335" y="458"/>
                      <a:pt x="335" y="458"/>
                      <a:pt x="335" y="458"/>
                    </a:cubicBezTo>
                    <a:cubicBezTo>
                      <a:pt x="335" y="457"/>
                      <a:pt x="335" y="457"/>
                      <a:pt x="335" y="457"/>
                    </a:cubicBezTo>
                    <a:cubicBezTo>
                      <a:pt x="332" y="456"/>
                      <a:pt x="332" y="456"/>
                      <a:pt x="332" y="456"/>
                    </a:cubicBezTo>
                    <a:cubicBezTo>
                      <a:pt x="327" y="457"/>
                      <a:pt x="327" y="457"/>
                      <a:pt x="327" y="457"/>
                    </a:cubicBezTo>
                    <a:cubicBezTo>
                      <a:pt x="326" y="458"/>
                      <a:pt x="326" y="458"/>
                      <a:pt x="326" y="458"/>
                    </a:cubicBezTo>
                    <a:cubicBezTo>
                      <a:pt x="328" y="458"/>
                      <a:pt x="328" y="458"/>
                      <a:pt x="328" y="458"/>
                    </a:cubicBezTo>
                    <a:cubicBezTo>
                      <a:pt x="325" y="459"/>
                      <a:pt x="325" y="459"/>
                      <a:pt x="325" y="459"/>
                    </a:cubicBezTo>
                    <a:cubicBezTo>
                      <a:pt x="324" y="460"/>
                      <a:pt x="337" y="457"/>
                      <a:pt x="320" y="460"/>
                    </a:cubicBezTo>
                    <a:cubicBezTo>
                      <a:pt x="320" y="459"/>
                      <a:pt x="320" y="459"/>
                      <a:pt x="320" y="459"/>
                    </a:cubicBezTo>
                    <a:cubicBezTo>
                      <a:pt x="318" y="460"/>
                      <a:pt x="318" y="460"/>
                      <a:pt x="318" y="460"/>
                    </a:cubicBezTo>
                    <a:cubicBezTo>
                      <a:pt x="312" y="461"/>
                      <a:pt x="312" y="461"/>
                      <a:pt x="312" y="461"/>
                    </a:cubicBezTo>
                    <a:cubicBezTo>
                      <a:pt x="311" y="461"/>
                      <a:pt x="311" y="461"/>
                      <a:pt x="311" y="461"/>
                    </a:cubicBezTo>
                    <a:cubicBezTo>
                      <a:pt x="308" y="462"/>
                      <a:pt x="308" y="462"/>
                      <a:pt x="308" y="462"/>
                    </a:cubicBezTo>
                    <a:cubicBezTo>
                      <a:pt x="308" y="461"/>
                      <a:pt x="308" y="461"/>
                      <a:pt x="308" y="461"/>
                    </a:cubicBezTo>
                    <a:cubicBezTo>
                      <a:pt x="298" y="463"/>
                      <a:pt x="298" y="463"/>
                      <a:pt x="298" y="463"/>
                    </a:cubicBezTo>
                    <a:cubicBezTo>
                      <a:pt x="297" y="464"/>
                      <a:pt x="297" y="464"/>
                      <a:pt x="297" y="464"/>
                    </a:cubicBezTo>
                    <a:cubicBezTo>
                      <a:pt x="297" y="465"/>
                      <a:pt x="298" y="462"/>
                      <a:pt x="298" y="465"/>
                    </a:cubicBezTo>
                    <a:cubicBezTo>
                      <a:pt x="298" y="464"/>
                      <a:pt x="298" y="464"/>
                      <a:pt x="298" y="464"/>
                    </a:cubicBezTo>
                    <a:cubicBezTo>
                      <a:pt x="302" y="464"/>
                      <a:pt x="301" y="462"/>
                      <a:pt x="305" y="464"/>
                    </a:cubicBezTo>
                    <a:cubicBezTo>
                      <a:pt x="305" y="465"/>
                      <a:pt x="305" y="465"/>
                      <a:pt x="305" y="465"/>
                    </a:cubicBezTo>
                    <a:cubicBezTo>
                      <a:pt x="303" y="464"/>
                      <a:pt x="303" y="464"/>
                      <a:pt x="303" y="464"/>
                    </a:cubicBezTo>
                    <a:cubicBezTo>
                      <a:pt x="301" y="467"/>
                      <a:pt x="301" y="467"/>
                      <a:pt x="301" y="467"/>
                    </a:cubicBezTo>
                    <a:cubicBezTo>
                      <a:pt x="302" y="467"/>
                      <a:pt x="302" y="467"/>
                      <a:pt x="302" y="467"/>
                    </a:cubicBezTo>
                    <a:cubicBezTo>
                      <a:pt x="299" y="467"/>
                      <a:pt x="299" y="467"/>
                      <a:pt x="299" y="467"/>
                    </a:cubicBezTo>
                    <a:cubicBezTo>
                      <a:pt x="298" y="467"/>
                      <a:pt x="298" y="467"/>
                      <a:pt x="298" y="467"/>
                    </a:cubicBezTo>
                    <a:cubicBezTo>
                      <a:pt x="297" y="464"/>
                      <a:pt x="297" y="464"/>
                      <a:pt x="297" y="464"/>
                    </a:cubicBezTo>
                    <a:cubicBezTo>
                      <a:pt x="296" y="464"/>
                      <a:pt x="295" y="463"/>
                      <a:pt x="294" y="465"/>
                    </a:cubicBezTo>
                    <a:cubicBezTo>
                      <a:pt x="296" y="466"/>
                      <a:pt x="296" y="466"/>
                      <a:pt x="296" y="466"/>
                    </a:cubicBezTo>
                    <a:cubicBezTo>
                      <a:pt x="293" y="467"/>
                      <a:pt x="293" y="467"/>
                      <a:pt x="293" y="467"/>
                    </a:cubicBezTo>
                    <a:cubicBezTo>
                      <a:pt x="291" y="469"/>
                      <a:pt x="291" y="469"/>
                      <a:pt x="291" y="469"/>
                    </a:cubicBezTo>
                    <a:cubicBezTo>
                      <a:pt x="290" y="469"/>
                      <a:pt x="290" y="469"/>
                      <a:pt x="290" y="469"/>
                    </a:cubicBezTo>
                    <a:cubicBezTo>
                      <a:pt x="289" y="469"/>
                      <a:pt x="289" y="469"/>
                      <a:pt x="289" y="469"/>
                    </a:cubicBezTo>
                    <a:cubicBezTo>
                      <a:pt x="288" y="468"/>
                      <a:pt x="288" y="468"/>
                      <a:pt x="288" y="468"/>
                    </a:cubicBezTo>
                    <a:cubicBezTo>
                      <a:pt x="288" y="467"/>
                      <a:pt x="287" y="469"/>
                      <a:pt x="286" y="467"/>
                    </a:cubicBezTo>
                    <a:cubicBezTo>
                      <a:pt x="284" y="468"/>
                      <a:pt x="284" y="468"/>
                      <a:pt x="284" y="468"/>
                    </a:cubicBezTo>
                    <a:cubicBezTo>
                      <a:pt x="284" y="471"/>
                      <a:pt x="282" y="466"/>
                      <a:pt x="283" y="470"/>
                    </a:cubicBezTo>
                    <a:cubicBezTo>
                      <a:pt x="281" y="469"/>
                      <a:pt x="281" y="469"/>
                      <a:pt x="281" y="469"/>
                    </a:cubicBezTo>
                    <a:cubicBezTo>
                      <a:pt x="281" y="469"/>
                      <a:pt x="281" y="469"/>
                      <a:pt x="281" y="469"/>
                    </a:cubicBezTo>
                    <a:cubicBezTo>
                      <a:pt x="281" y="471"/>
                      <a:pt x="277" y="468"/>
                      <a:pt x="282" y="471"/>
                    </a:cubicBezTo>
                    <a:cubicBezTo>
                      <a:pt x="279" y="470"/>
                      <a:pt x="279" y="470"/>
                      <a:pt x="279" y="470"/>
                    </a:cubicBezTo>
                    <a:cubicBezTo>
                      <a:pt x="279" y="469"/>
                      <a:pt x="279" y="469"/>
                      <a:pt x="279" y="469"/>
                    </a:cubicBezTo>
                    <a:cubicBezTo>
                      <a:pt x="284" y="468"/>
                      <a:pt x="284" y="468"/>
                      <a:pt x="284" y="468"/>
                    </a:cubicBezTo>
                    <a:cubicBezTo>
                      <a:pt x="284" y="467"/>
                      <a:pt x="284" y="467"/>
                      <a:pt x="284" y="467"/>
                    </a:cubicBezTo>
                    <a:cubicBezTo>
                      <a:pt x="283" y="466"/>
                      <a:pt x="283" y="466"/>
                      <a:pt x="283" y="466"/>
                    </a:cubicBezTo>
                    <a:cubicBezTo>
                      <a:pt x="281" y="467"/>
                      <a:pt x="281" y="467"/>
                      <a:pt x="281" y="467"/>
                    </a:cubicBezTo>
                    <a:cubicBezTo>
                      <a:pt x="281" y="467"/>
                      <a:pt x="281" y="467"/>
                      <a:pt x="281" y="467"/>
                    </a:cubicBezTo>
                    <a:cubicBezTo>
                      <a:pt x="275" y="469"/>
                      <a:pt x="275" y="469"/>
                      <a:pt x="275" y="469"/>
                    </a:cubicBezTo>
                    <a:cubicBezTo>
                      <a:pt x="273" y="470"/>
                      <a:pt x="273" y="470"/>
                      <a:pt x="273" y="470"/>
                    </a:cubicBezTo>
                    <a:cubicBezTo>
                      <a:pt x="275" y="471"/>
                      <a:pt x="275" y="471"/>
                      <a:pt x="275" y="471"/>
                    </a:cubicBezTo>
                    <a:cubicBezTo>
                      <a:pt x="276" y="470"/>
                      <a:pt x="276" y="470"/>
                      <a:pt x="276" y="470"/>
                    </a:cubicBezTo>
                    <a:cubicBezTo>
                      <a:pt x="279" y="470"/>
                      <a:pt x="279" y="470"/>
                      <a:pt x="279" y="470"/>
                    </a:cubicBezTo>
                    <a:cubicBezTo>
                      <a:pt x="275" y="473"/>
                      <a:pt x="275" y="473"/>
                      <a:pt x="275" y="473"/>
                    </a:cubicBezTo>
                    <a:cubicBezTo>
                      <a:pt x="272" y="472"/>
                      <a:pt x="272" y="472"/>
                      <a:pt x="272" y="472"/>
                    </a:cubicBezTo>
                    <a:cubicBezTo>
                      <a:pt x="269" y="472"/>
                      <a:pt x="269" y="472"/>
                      <a:pt x="269" y="472"/>
                    </a:cubicBezTo>
                    <a:cubicBezTo>
                      <a:pt x="267" y="473"/>
                      <a:pt x="267" y="473"/>
                      <a:pt x="267" y="473"/>
                    </a:cubicBezTo>
                    <a:cubicBezTo>
                      <a:pt x="265" y="472"/>
                      <a:pt x="265" y="472"/>
                      <a:pt x="265" y="472"/>
                    </a:cubicBezTo>
                    <a:cubicBezTo>
                      <a:pt x="252" y="474"/>
                      <a:pt x="252" y="474"/>
                      <a:pt x="252" y="474"/>
                    </a:cubicBezTo>
                    <a:cubicBezTo>
                      <a:pt x="251" y="475"/>
                      <a:pt x="248" y="475"/>
                      <a:pt x="247" y="477"/>
                    </a:cubicBezTo>
                    <a:cubicBezTo>
                      <a:pt x="248" y="477"/>
                      <a:pt x="248" y="477"/>
                      <a:pt x="248" y="477"/>
                    </a:cubicBezTo>
                    <a:cubicBezTo>
                      <a:pt x="251" y="476"/>
                      <a:pt x="251" y="476"/>
                      <a:pt x="251" y="476"/>
                    </a:cubicBezTo>
                    <a:cubicBezTo>
                      <a:pt x="254" y="476"/>
                      <a:pt x="254" y="476"/>
                      <a:pt x="254" y="476"/>
                    </a:cubicBezTo>
                    <a:cubicBezTo>
                      <a:pt x="253" y="476"/>
                      <a:pt x="255" y="476"/>
                      <a:pt x="253" y="476"/>
                    </a:cubicBezTo>
                    <a:cubicBezTo>
                      <a:pt x="253" y="477"/>
                      <a:pt x="253" y="477"/>
                      <a:pt x="253" y="477"/>
                    </a:cubicBezTo>
                    <a:cubicBezTo>
                      <a:pt x="264" y="476"/>
                      <a:pt x="264" y="476"/>
                      <a:pt x="264" y="476"/>
                    </a:cubicBezTo>
                    <a:cubicBezTo>
                      <a:pt x="268" y="476"/>
                      <a:pt x="268" y="476"/>
                      <a:pt x="268" y="476"/>
                    </a:cubicBezTo>
                    <a:cubicBezTo>
                      <a:pt x="269" y="478"/>
                      <a:pt x="269" y="478"/>
                      <a:pt x="269" y="478"/>
                    </a:cubicBezTo>
                    <a:cubicBezTo>
                      <a:pt x="267" y="478"/>
                      <a:pt x="267" y="478"/>
                      <a:pt x="267" y="478"/>
                    </a:cubicBezTo>
                    <a:cubicBezTo>
                      <a:pt x="264" y="476"/>
                      <a:pt x="264" y="476"/>
                      <a:pt x="264" y="476"/>
                    </a:cubicBezTo>
                    <a:cubicBezTo>
                      <a:pt x="255" y="477"/>
                      <a:pt x="255" y="477"/>
                      <a:pt x="255" y="477"/>
                    </a:cubicBezTo>
                    <a:cubicBezTo>
                      <a:pt x="255" y="477"/>
                      <a:pt x="255" y="477"/>
                      <a:pt x="255" y="477"/>
                    </a:cubicBezTo>
                    <a:cubicBezTo>
                      <a:pt x="245" y="478"/>
                      <a:pt x="245" y="478"/>
                      <a:pt x="245" y="478"/>
                    </a:cubicBezTo>
                    <a:cubicBezTo>
                      <a:pt x="242" y="477"/>
                      <a:pt x="242" y="477"/>
                      <a:pt x="242" y="477"/>
                    </a:cubicBezTo>
                    <a:cubicBezTo>
                      <a:pt x="239" y="478"/>
                      <a:pt x="239" y="478"/>
                      <a:pt x="239" y="478"/>
                    </a:cubicBezTo>
                    <a:cubicBezTo>
                      <a:pt x="239" y="479"/>
                      <a:pt x="239" y="479"/>
                      <a:pt x="239" y="479"/>
                    </a:cubicBezTo>
                    <a:cubicBezTo>
                      <a:pt x="236" y="479"/>
                      <a:pt x="236" y="479"/>
                      <a:pt x="236" y="479"/>
                    </a:cubicBezTo>
                    <a:cubicBezTo>
                      <a:pt x="233" y="479"/>
                      <a:pt x="233" y="479"/>
                      <a:pt x="233" y="479"/>
                    </a:cubicBezTo>
                    <a:cubicBezTo>
                      <a:pt x="232" y="481"/>
                      <a:pt x="229" y="481"/>
                      <a:pt x="225" y="481"/>
                    </a:cubicBezTo>
                    <a:cubicBezTo>
                      <a:pt x="225" y="482"/>
                      <a:pt x="225" y="482"/>
                      <a:pt x="225" y="482"/>
                    </a:cubicBezTo>
                    <a:cubicBezTo>
                      <a:pt x="229" y="482"/>
                      <a:pt x="229" y="482"/>
                      <a:pt x="229" y="482"/>
                    </a:cubicBezTo>
                    <a:cubicBezTo>
                      <a:pt x="230" y="481"/>
                      <a:pt x="230" y="481"/>
                      <a:pt x="230" y="481"/>
                    </a:cubicBezTo>
                    <a:cubicBezTo>
                      <a:pt x="232" y="481"/>
                      <a:pt x="232" y="481"/>
                      <a:pt x="232" y="481"/>
                    </a:cubicBezTo>
                    <a:cubicBezTo>
                      <a:pt x="231" y="482"/>
                      <a:pt x="236" y="479"/>
                      <a:pt x="229" y="482"/>
                    </a:cubicBezTo>
                    <a:cubicBezTo>
                      <a:pt x="234" y="481"/>
                      <a:pt x="234" y="481"/>
                      <a:pt x="234" y="481"/>
                    </a:cubicBezTo>
                    <a:cubicBezTo>
                      <a:pt x="236" y="482"/>
                      <a:pt x="236" y="482"/>
                      <a:pt x="236" y="482"/>
                    </a:cubicBezTo>
                    <a:cubicBezTo>
                      <a:pt x="238" y="482"/>
                      <a:pt x="238" y="482"/>
                      <a:pt x="238" y="482"/>
                    </a:cubicBezTo>
                    <a:cubicBezTo>
                      <a:pt x="238" y="482"/>
                      <a:pt x="238" y="482"/>
                      <a:pt x="238" y="482"/>
                    </a:cubicBezTo>
                    <a:cubicBezTo>
                      <a:pt x="241" y="483"/>
                      <a:pt x="241" y="483"/>
                      <a:pt x="241" y="483"/>
                    </a:cubicBezTo>
                    <a:cubicBezTo>
                      <a:pt x="245" y="486"/>
                      <a:pt x="237" y="480"/>
                      <a:pt x="247" y="482"/>
                    </a:cubicBezTo>
                    <a:cubicBezTo>
                      <a:pt x="251" y="481"/>
                      <a:pt x="251" y="481"/>
                      <a:pt x="251" y="481"/>
                    </a:cubicBezTo>
                    <a:cubicBezTo>
                      <a:pt x="251" y="482"/>
                      <a:pt x="251" y="482"/>
                      <a:pt x="251" y="482"/>
                    </a:cubicBezTo>
                    <a:cubicBezTo>
                      <a:pt x="252" y="483"/>
                      <a:pt x="252" y="483"/>
                      <a:pt x="252" y="483"/>
                    </a:cubicBezTo>
                    <a:cubicBezTo>
                      <a:pt x="254" y="483"/>
                      <a:pt x="256" y="483"/>
                      <a:pt x="257" y="483"/>
                    </a:cubicBezTo>
                    <a:cubicBezTo>
                      <a:pt x="256" y="483"/>
                      <a:pt x="256" y="483"/>
                      <a:pt x="256" y="483"/>
                    </a:cubicBezTo>
                    <a:cubicBezTo>
                      <a:pt x="257" y="484"/>
                      <a:pt x="257" y="484"/>
                      <a:pt x="257" y="484"/>
                    </a:cubicBezTo>
                    <a:cubicBezTo>
                      <a:pt x="258" y="484"/>
                      <a:pt x="258" y="484"/>
                      <a:pt x="259" y="483"/>
                    </a:cubicBezTo>
                    <a:cubicBezTo>
                      <a:pt x="259" y="483"/>
                      <a:pt x="259" y="483"/>
                      <a:pt x="259" y="483"/>
                    </a:cubicBezTo>
                    <a:cubicBezTo>
                      <a:pt x="260" y="482"/>
                      <a:pt x="260" y="482"/>
                      <a:pt x="260" y="482"/>
                    </a:cubicBezTo>
                    <a:cubicBezTo>
                      <a:pt x="260" y="483"/>
                      <a:pt x="260" y="483"/>
                      <a:pt x="260" y="483"/>
                    </a:cubicBezTo>
                    <a:cubicBezTo>
                      <a:pt x="262" y="483"/>
                      <a:pt x="265" y="481"/>
                      <a:pt x="266" y="483"/>
                    </a:cubicBezTo>
                    <a:cubicBezTo>
                      <a:pt x="264" y="483"/>
                      <a:pt x="264" y="483"/>
                      <a:pt x="264" y="483"/>
                    </a:cubicBezTo>
                    <a:cubicBezTo>
                      <a:pt x="264" y="484"/>
                      <a:pt x="268" y="480"/>
                      <a:pt x="264" y="485"/>
                    </a:cubicBezTo>
                    <a:cubicBezTo>
                      <a:pt x="263" y="484"/>
                      <a:pt x="263" y="484"/>
                      <a:pt x="263" y="484"/>
                    </a:cubicBezTo>
                    <a:cubicBezTo>
                      <a:pt x="262" y="485"/>
                      <a:pt x="262" y="485"/>
                      <a:pt x="262" y="485"/>
                    </a:cubicBezTo>
                    <a:cubicBezTo>
                      <a:pt x="257" y="486"/>
                      <a:pt x="257" y="486"/>
                      <a:pt x="257" y="486"/>
                    </a:cubicBezTo>
                    <a:cubicBezTo>
                      <a:pt x="256" y="485"/>
                      <a:pt x="256" y="485"/>
                      <a:pt x="256" y="485"/>
                    </a:cubicBezTo>
                    <a:cubicBezTo>
                      <a:pt x="254" y="485"/>
                      <a:pt x="254" y="485"/>
                      <a:pt x="254" y="485"/>
                    </a:cubicBezTo>
                    <a:cubicBezTo>
                      <a:pt x="254" y="486"/>
                      <a:pt x="254" y="486"/>
                      <a:pt x="254" y="486"/>
                    </a:cubicBezTo>
                    <a:cubicBezTo>
                      <a:pt x="253" y="486"/>
                      <a:pt x="253" y="486"/>
                      <a:pt x="253" y="486"/>
                    </a:cubicBezTo>
                    <a:cubicBezTo>
                      <a:pt x="253" y="485"/>
                      <a:pt x="253" y="485"/>
                      <a:pt x="253" y="485"/>
                    </a:cubicBezTo>
                    <a:cubicBezTo>
                      <a:pt x="248" y="486"/>
                      <a:pt x="248" y="486"/>
                      <a:pt x="248" y="486"/>
                    </a:cubicBezTo>
                    <a:cubicBezTo>
                      <a:pt x="247" y="487"/>
                      <a:pt x="247" y="487"/>
                      <a:pt x="247" y="487"/>
                    </a:cubicBezTo>
                    <a:cubicBezTo>
                      <a:pt x="246" y="487"/>
                      <a:pt x="246" y="487"/>
                      <a:pt x="246" y="487"/>
                    </a:cubicBezTo>
                    <a:cubicBezTo>
                      <a:pt x="247" y="487"/>
                      <a:pt x="247" y="487"/>
                      <a:pt x="247" y="487"/>
                    </a:cubicBezTo>
                    <a:cubicBezTo>
                      <a:pt x="245" y="485"/>
                      <a:pt x="245" y="485"/>
                      <a:pt x="245" y="485"/>
                    </a:cubicBezTo>
                    <a:cubicBezTo>
                      <a:pt x="243" y="486"/>
                      <a:pt x="251" y="488"/>
                      <a:pt x="242" y="484"/>
                    </a:cubicBezTo>
                    <a:cubicBezTo>
                      <a:pt x="242" y="485"/>
                      <a:pt x="242" y="485"/>
                      <a:pt x="242" y="485"/>
                    </a:cubicBezTo>
                    <a:cubicBezTo>
                      <a:pt x="240" y="486"/>
                      <a:pt x="240" y="486"/>
                      <a:pt x="240" y="486"/>
                    </a:cubicBezTo>
                    <a:cubicBezTo>
                      <a:pt x="240" y="485"/>
                      <a:pt x="240" y="485"/>
                      <a:pt x="240" y="485"/>
                    </a:cubicBezTo>
                    <a:cubicBezTo>
                      <a:pt x="236" y="487"/>
                      <a:pt x="236" y="487"/>
                      <a:pt x="236" y="487"/>
                    </a:cubicBezTo>
                    <a:cubicBezTo>
                      <a:pt x="235" y="487"/>
                      <a:pt x="235" y="487"/>
                      <a:pt x="235" y="487"/>
                    </a:cubicBezTo>
                    <a:cubicBezTo>
                      <a:pt x="232" y="488"/>
                      <a:pt x="232" y="488"/>
                      <a:pt x="232" y="488"/>
                    </a:cubicBezTo>
                    <a:cubicBezTo>
                      <a:pt x="227" y="487"/>
                      <a:pt x="227" y="487"/>
                      <a:pt x="227" y="487"/>
                    </a:cubicBezTo>
                    <a:cubicBezTo>
                      <a:pt x="225" y="489"/>
                      <a:pt x="225" y="489"/>
                      <a:pt x="225" y="489"/>
                    </a:cubicBezTo>
                    <a:cubicBezTo>
                      <a:pt x="225" y="489"/>
                      <a:pt x="228" y="489"/>
                      <a:pt x="224" y="488"/>
                    </a:cubicBezTo>
                    <a:cubicBezTo>
                      <a:pt x="223" y="488"/>
                      <a:pt x="229" y="488"/>
                      <a:pt x="221" y="489"/>
                    </a:cubicBezTo>
                    <a:cubicBezTo>
                      <a:pt x="220" y="487"/>
                      <a:pt x="220" y="487"/>
                      <a:pt x="220" y="487"/>
                    </a:cubicBezTo>
                    <a:cubicBezTo>
                      <a:pt x="220" y="488"/>
                      <a:pt x="222" y="486"/>
                      <a:pt x="220" y="488"/>
                    </a:cubicBezTo>
                    <a:cubicBezTo>
                      <a:pt x="220" y="488"/>
                      <a:pt x="220" y="488"/>
                      <a:pt x="220" y="488"/>
                    </a:cubicBezTo>
                    <a:cubicBezTo>
                      <a:pt x="218" y="488"/>
                      <a:pt x="218" y="488"/>
                      <a:pt x="218" y="488"/>
                    </a:cubicBezTo>
                    <a:cubicBezTo>
                      <a:pt x="218" y="489"/>
                      <a:pt x="218" y="489"/>
                      <a:pt x="218" y="489"/>
                    </a:cubicBezTo>
                    <a:cubicBezTo>
                      <a:pt x="214" y="489"/>
                      <a:pt x="214" y="489"/>
                      <a:pt x="214" y="489"/>
                    </a:cubicBezTo>
                    <a:cubicBezTo>
                      <a:pt x="216" y="488"/>
                      <a:pt x="216" y="488"/>
                      <a:pt x="216" y="488"/>
                    </a:cubicBezTo>
                    <a:cubicBezTo>
                      <a:pt x="216" y="487"/>
                      <a:pt x="219" y="489"/>
                      <a:pt x="215" y="487"/>
                    </a:cubicBezTo>
                    <a:cubicBezTo>
                      <a:pt x="213" y="488"/>
                      <a:pt x="213" y="488"/>
                      <a:pt x="213" y="488"/>
                    </a:cubicBezTo>
                    <a:cubicBezTo>
                      <a:pt x="212" y="488"/>
                      <a:pt x="219" y="489"/>
                      <a:pt x="210" y="487"/>
                    </a:cubicBezTo>
                    <a:cubicBezTo>
                      <a:pt x="210" y="488"/>
                      <a:pt x="210" y="488"/>
                      <a:pt x="210" y="488"/>
                    </a:cubicBezTo>
                    <a:cubicBezTo>
                      <a:pt x="209" y="488"/>
                      <a:pt x="209" y="488"/>
                      <a:pt x="209" y="488"/>
                    </a:cubicBezTo>
                    <a:cubicBezTo>
                      <a:pt x="210" y="489"/>
                      <a:pt x="210" y="489"/>
                      <a:pt x="210" y="489"/>
                    </a:cubicBezTo>
                    <a:cubicBezTo>
                      <a:pt x="204" y="489"/>
                      <a:pt x="204" y="489"/>
                      <a:pt x="204" y="489"/>
                    </a:cubicBezTo>
                    <a:cubicBezTo>
                      <a:pt x="205" y="488"/>
                      <a:pt x="205" y="488"/>
                      <a:pt x="205" y="488"/>
                    </a:cubicBezTo>
                    <a:cubicBezTo>
                      <a:pt x="207" y="489"/>
                      <a:pt x="202" y="489"/>
                      <a:pt x="207" y="488"/>
                    </a:cubicBezTo>
                    <a:cubicBezTo>
                      <a:pt x="204" y="487"/>
                      <a:pt x="204" y="487"/>
                      <a:pt x="204" y="487"/>
                    </a:cubicBezTo>
                    <a:cubicBezTo>
                      <a:pt x="203" y="488"/>
                      <a:pt x="203" y="488"/>
                      <a:pt x="203" y="488"/>
                    </a:cubicBezTo>
                    <a:cubicBezTo>
                      <a:pt x="203" y="487"/>
                      <a:pt x="203" y="487"/>
                      <a:pt x="203" y="487"/>
                    </a:cubicBezTo>
                    <a:cubicBezTo>
                      <a:pt x="202" y="488"/>
                      <a:pt x="202" y="488"/>
                      <a:pt x="202" y="488"/>
                    </a:cubicBezTo>
                    <a:cubicBezTo>
                      <a:pt x="202" y="488"/>
                      <a:pt x="195" y="488"/>
                      <a:pt x="203" y="489"/>
                    </a:cubicBezTo>
                    <a:cubicBezTo>
                      <a:pt x="202" y="490"/>
                      <a:pt x="202" y="490"/>
                      <a:pt x="202" y="490"/>
                    </a:cubicBezTo>
                    <a:cubicBezTo>
                      <a:pt x="202" y="489"/>
                      <a:pt x="202" y="489"/>
                      <a:pt x="202" y="489"/>
                    </a:cubicBezTo>
                    <a:cubicBezTo>
                      <a:pt x="201" y="489"/>
                      <a:pt x="201" y="489"/>
                      <a:pt x="200" y="490"/>
                    </a:cubicBezTo>
                    <a:cubicBezTo>
                      <a:pt x="201" y="489"/>
                      <a:pt x="201" y="489"/>
                      <a:pt x="201" y="489"/>
                    </a:cubicBezTo>
                    <a:cubicBezTo>
                      <a:pt x="201" y="489"/>
                      <a:pt x="200" y="490"/>
                      <a:pt x="202" y="488"/>
                    </a:cubicBezTo>
                    <a:cubicBezTo>
                      <a:pt x="199" y="488"/>
                      <a:pt x="199" y="488"/>
                      <a:pt x="199" y="488"/>
                    </a:cubicBezTo>
                    <a:cubicBezTo>
                      <a:pt x="196" y="488"/>
                      <a:pt x="196" y="488"/>
                      <a:pt x="196" y="488"/>
                    </a:cubicBezTo>
                    <a:cubicBezTo>
                      <a:pt x="196" y="488"/>
                      <a:pt x="195" y="488"/>
                      <a:pt x="197" y="489"/>
                    </a:cubicBezTo>
                    <a:cubicBezTo>
                      <a:pt x="196" y="488"/>
                      <a:pt x="196" y="488"/>
                      <a:pt x="196" y="488"/>
                    </a:cubicBezTo>
                    <a:cubicBezTo>
                      <a:pt x="195" y="490"/>
                      <a:pt x="195" y="490"/>
                      <a:pt x="195" y="490"/>
                    </a:cubicBezTo>
                    <a:cubicBezTo>
                      <a:pt x="195" y="489"/>
                      <a:pt x="195" y="489"/>
                      <a:pt x="195" y="489"/>
                    </a:cubicBezTo>
                    <a:cubicBezTo>
                      <a:pt x="194" y="490"/>
                      <a:pt x="194" y="490"/>
                      <a:pt x="194" y="490"/>
                    </a:cubicBezTo>
                    <a:cubicBezTo>
                      <a:pt x="194" y="490"/>
                      <a:pt x="193" y="492"/>
                      <a:pt x="194" y="490"/>
                    </a:cubicBezTo>
                    <a:cubicBezTo>
                      <a:pt x="194" y="489"/>
                      <a:pt x="194" y="489"/>
                      <a:pt x="194" y="489"/>
                    </a:cubicBezTo>
                    <a:cubicBezTo>
                      <a:pt x="189" y="490"/>
                      <a:pt x="189" y="490"/>
                      <a:pt x="189" y="490"/>
                    </a:cubicBezTo>
                    <a:cubicBezTo>
                      <a:pt x="190" y="489"/>
                      <a:pt x="190" y="489"/>
                      <a:pt x="190" y="489"/>
                    </a:cubicBezTo>
                    <a:cubicBezTo>
                      <a:pt x="188" y="489"/>
                      <a:pt x="188" y="489"/>
                      <a:pt x="188" y="489"/>
                    </a:cubicBezTo>
                    <a:cubicBezTo>
                      <a:pt x="187" y="489"/>
                      <a:pt x="192" y="488"/>
                      <a:pt x="186" y="489"/>
                    </a:cubicBezTo>
                    <a:cubicBezTo>
                      <a:pt x="188" y="490"/>
                      <a:pt x="188" y="490"/>
                      <a:pt x="188" y="490"/>
                    </a:cubicBezTo>
                    <a:cubicBezTo>
                      <a:pt x="187" y="490"/>
                      <a:pt x="187" y="490"/>
                      <a:pt x="187" y="490"/>
                    </a:cubicBezTo>
                    <a:cubicBezTo>
                      <a:pt x="186" y="491"/>
                      <a:pt x="186" y="491"/>
                      <a:pt x="186" y="491"/>
                    </a:cubicBezTo>
                    <a:cubicBezTo>
                      <a:pt x="186" y="491"/>
                      <a:pt x="186" y="489"/>
                      <a:pt x="187" y="491"/>
                    </a:cubicBezTo>
                    <a:cubicBezTo>
                      <a:pt x="186" y="491"/>
                      <a:pt x="186" y="491"/>
                      <a:pt x="186" y="491"/>
                    </a:cubicBezTo>
                    <a:cubicBezTo>
                      <a:pt x="186" y="490"/>
                      <a:pt x="188" y="491"/>
                      <a:pt x="185" y="491"/>
                    </a:cubicBezTo>
                    <a:cubicBezTo>
                      <a:pt x="186" y="490"/>
                      <a:pt x="185" y="489"/>
                      <a:pt x="186" y="489"/>
                    </a:cubicBezTo>
                    <a:cubicBezTo>
                      <a:pt x="185" y="489"/>
                      <a:pt x="185" y="489"/>
                      <a:pt x="185" y="489"/>
                    </a:cubicBezTo>
                    <a:cubicBezTo>
                      <a:pt x="183" y="490"/>
                      <a:pt x="183" y="490"/>
                      <a:pt x="183" y="490"/>
                    </a:cubicBezTo>
                    <a:cubicBezTo>
                      <a:pt x="181" y="490"/>
                      <a:pt x="181" y="490"/>
                      <a:pt x="181" y="490"/>
                    </a:cubicBezTo>
                    <a:cubicBezTo>
                      <a:pt x="182" y="491"/>
                      <a:pt x="182" y="491"/>
                      <a:pt x="182" y="491"/>
                    </a:cubicBezTo>
                    <a:cubicBezTo>
                      <a:pt x="179" y="491"/>
                      <a:pt x="187" y="495"/>
                      <a:pt x="179" y="490"/>
                    </a:cubicBezTo>
                    <a:cubicBezTo>
                      <a:pt x="178" y="491"/>
                      <a:pt x="178" y="491"/>
                      <a:pt x="178" y="491"/>
                    </a:cubicBezTo>
                    <a:cubicBezTo>
                      <a:pt x="175" y="490"/>
                      <a:pt x="175" y="490"/>
                      <a:pt x="175" y="490"/>
                    </a:cubicBezTo>
                    <a:cubicBezTo>
                      <a:pt x="177" y="490"/>
                      <a:pt x="177" y="490"/>
                      <a:pt x="177" y="490"/>
                    </a:cubicBezTo>
                    <a:cubicBezTo>
                      <a:pt x="177" y="488"/>
                      <a:pt x="177" y="488"/>
                      <a:pt x="177" y="488"/>
                    </a:cubicBezTo>
                    <a:cubicBezTo>
                      <a:pt x="178" y="488"/>
                      <a:pt x="175" y="488"/>
                      <a:pt x="178" y="488"/>
                    </a:cubicBezTo>
                    <a:cubicBezTo>
                      <a:pt x="177" y="488"/>
                      <a:pt x="177" y="488"/>
                      <a:pt x="177" y="488"/>
                    </a:cubicBezTo>
                    <a:cubicBezTo>
                      <a:pt x="175" y="489"/>
                      <a:pt x="175" y="489"/>
                      <a:pt x="175" y="489"/>
                    </a:cubicBezTo>
                    <a:cubicBezTo>
                      <a:pt x="171" y="489"/>
                      <a:pt x="171" y="489"/>
                      <a:pt x="171" y="489"/>
                    </a:cubicBezTo>
                    <a:cubicBezTo>
                      <a:pt x="169" y="489"/>
                      <a:pt x="169" y="489"/>
                      <a:pt x="169" y="489"/>
                    </a:cubicBezTo>
                    <a:cubicBezTo>
                      <a:pt x="173" y="489"/>
                      <a:pt x="165" y="491"/>
                      <a:pt x="173" y="490"/>
                    </a:cubicBezTo>
                    <a:cubicBezTo>
                      <a:pt x="172" y="491"/>
                      <a:pt x="172" y="491"/>
                      <a:pt x="172" y="491"/>
                    </a:cubicBezTo>
                    <a:cubicBezTo>
                      <a:pt x="173" y="491"/>
                      <a:pt x="172" y="492"/>
                      <a:pt x="173" y="491"/>
                    </a:cubicBezTo>
                    <a:cubicBezTo>
                      <a:pt x="171" y="491"/>
                      <a:pt x="171" y="491"/>
                      <a:pt x="171" y="491"/>
                    </a:cubicBezTo>
                    <a:cubicBezTo>
                      <a:pt x="170" y="492"/>
                      <a:pt x="170" y="492"/>
                      <a:pt x="170" y="492"/>
                    </a:cubicBezTo>
                    <a:cubicBezTo>
                      <a:pt x="171" y="493"/>
                      <a:pt x="171" y="493"/>
                      <a:pt x="171" y="493"/>
                    </a:cubicBezTo>
                    <a:cubicBezTo>
                      <a:pt x="167" y="494"/>
                      <a:pt x="167" y="494"/>
                      <a:pt x="167" y="494"/>
                    </a:cubicBezTo>
                    <a:cubicBezTo>
                      <a:pt x="165" y="494"/>
                      <a:pt x="165" y="494"/>
                      <a:pt x="165" y="494"/>
                    </a:cubicBezTo>
                    <a:cubicBezTo>
                      <a:pt x="166" y="493"/>
                      <a:pt x="166" y="493"/>
                      <a:pt x="166" y="493"/>
                    </a:cubicBezTo>
                    <a:cubicBezTo>
                      <a:pt x="164" y="492"/>
                      <a:pt x="164" y="492"/>
                      <a:pt x="164" y="492"/>
                    </a:cubicBezTo>
                    <a:cubicBezTo>
                      <a:pt x="162" y="493"/>
                      <a:pt x="162" y="493"/>
                      <a:pt x="162" y="493"/>
                    </a:cubicBezTo>
                    <a:cubicBezTo>
                      <a:pt x="162" y="495"/>
                      <a:pt x="162" y="495"/>
                      <a:pt x="162" y="495"/>
                    </a:cubicBezTo>
                    <a:cubicBezTo>
                      <a:pt x="160" y="496"/>
                      <a:pt x="160" y="496"/>
                      <a:pt x="160" y="496"/>
                    </a:cubicBezTo>
                    <a:cubicBezTo>
                      <a:pt x="160" y="497"/>
                      <a:pt x="160" y="497"/>
                      <a:pt x="160" y="497"/>
                    </a:cubicBezTo>
                    <a:cubicBezTo>
                      <a:pt x="161" y="498"/>
                      <a:pt x="161" y="498"/>
                      <a:pt x="161" y="498"/>
                    </a:cubicBezTo>
                    <a:cubicBezTo>
                      <a:pt x="162" y="497"/>
                      <a:pt x="162" y="497"/>
                      <a:pt x="162" y="497"/>
                    </a:cubicBezTo>
                    <a:cubicBezTo>
                      <a:pt x="164" y="497"/>
                      <a:pt x="164" y="497"/>
                      <a:pt x="164" y="497"/>
                    </a:cubicBezTo>
                    <a:cubicBezTo>
                      <a:pt x="163" y="497"/>
                      <a:pt x="163" y="497"/>
                      <a:pt x="163" y="497"/>
                    </a:cubicBezTo>
                    <a:cubicBezTo>
                      <a:pt x="164" y="498"/>
                      <a:pt x="164" y="498"/>
                      <a:pt x="164" y="498"/>
                    </a:cubicBezTo>
                    <a:cubicBezTo>
                      <a:pt x="163" y="499"/>
                      <a:pt x="163" y="499"/>
                      <a:pt x="163" y="499"/>
                    </a:cubicBezTo>
                    <a:cubicBezTo>
                      <a:pt x="163" y="499"/>
                      <a:pt x="163" y="499"/>
                      <a:pt x="163" y="499"/>
                    </a:cubicBezTo>
                    <a:cubicBezTo>
                      <a:pt x="165" y="500"/>
                      <a:pt x="165" y="500"/>
                      <a:pt x="165" y="500"/>
                    </a:cubicBezTo>
                    <a:cubicBezTo>
                      <a:pt x="165" y="501"/>
                      <a:pt x="165" y="501"/>
                      <a:pt x="165" y="501"/>
                    </a:cubicBezTo>
                    <a:cubicBezTo>
                      <a:pt x="166" y="500"/>
                      <a:pt x="166" y="500"/>
                      <a:pt x="166" y="500"/>
                    </a:cubicBezTo>
                    <a:cubicBezTo>
                      <a:pt x="166" y="500"/>
                      <a:pt x="166" y="500"/>
                      <a:pt x="166" y="500"/>
                    </a:cubicBezTo>
                    <a:cubicBezTo>
                      <a:pt x="168" y="497"/>
                      <a:pt x="168" y="497"/>
                      <a:pt x="168" y="497"/>
                    </a:cubicBezTo>
                    <a:cubicBezTo>
                      <a:pt x="170" y="498"/>
                      <a:pt x="170" y="498"/>
                      <a:pt x="170" y="498"/>
                    </a:cubicBezTo>
                    <a:cubicBezTo>
                      <a:pt x="172" y="493"/>
                      <a:pt x="172" y="493"/>
                      <a:pt x="172" y="493"/>
                    </a:cubicBezTo>
                    <a:cubicBezTo>
                      <a:pt x="172" y="493"/>
                      <a:pt x="171" y="495"/>
                      <a:pt x="173" y="492"/>
                    </a:cubicBezTo>
                    <a:cubicBezTo>
                      <a:pt x="174" y="492"/>
                      <a:pt x="175" y="493"/>
                      <a:pt x="173" y="492"/>
                    </a:cubicBezTo>
                    <a:cubicBezTo>
                      <a:pt x="173" y="491"/>
                      <a:pt x="173" y="491"/>
                      <a:pt x="173" y="491"/>
                    </a:cubicBezTo>
                    <a:cubicBezTo>
                      <a:pt x="174" y="491"/>
                      <a:pt x="174" y="491"/>
                      <a:pt x="174" y="491"/>
                    </a:cubicBezTo>
                    <a:cubicBezTo>
                      <a:pt x="173" y="492"/>
                      <a:pt x="173" y="492"/>
                      <a:pt x="173" y="492"/>
                    </a:cubicBezTo>
                    <a:cubicBezTo>
                      <a:pt x="175" y="490"/>
                      <a:pt x="174" y="495"/>
                      <a:pt x="177" y="491"/>
                    </a:cubicBezTo>
                    <a:cubicBezTo>
                      <a:pt x="178" y="491"/>
                      <a:pt x="178" y="493"/>
                      <a:pt x="180" y="492"/>
                    </a:cubicBezTo>
                    <a:cubicBezTo>
                      <a:pt x="179" y="492"/>
                      <a:pt x="179" y="492"/>
                      <a:pt x="179" y="492"/>
                    </a:cubicBezTo>
                    <a:cubicBezTo>
                      <a:pt x="183" y="492"/>
                      <a:pt x="183" y="492"/>
                      <a:pt x="183" y="492"/>
                    </a:cubicBezTo>
                    <a:cubicBezTo>
                      <a:pt x="180" y="493"/>
                      <a:pt x="180" y="493"/>
                      <a:pt x="180" y="493"/>
                    </a:cubicBezTo>
                    <a:cubicBezTo>
                      <a:pt x="177" y="494"/>
                      <a:pt x="177" y="494"/>
                      <a:pt x="177" y="494"/>
                    </a:cubicBezTo>
                    <a:cubicBezTo>
                      <a:pt x="175" y="495"/>
                      <a:pt x="175" y="495"/>
                      <a:pt x="175" y="495"/>
                    </a:cubicBezTo>
                    <a:cubicBezTo>
                      <a:pt x="174" y="494"/>
                      <a:pt x="174" y="494"/>
                      <a:pt x="174" y="494"/>
                    </a:cubicBezTo>
                    <a:cubicBezTo>
                      <a:pt x="174" y="495"/>
                      <a:pt x="174" y="495"/>
                      <a:pt x="174" y="495"/>
                    </a:cubicBezTo>
                    <a:cubicBezTo>
                      <a:pt x="173" y="493"/>
                      <a:pt x="173" y="493"/>
                      <a:pt x="173" y="493"/>
                    </a:cubicBezTo>
                    <a:cubicBezTo>
                      <a:pt x="172" y="494"/>
                      <a:pt x="172" y="494"/>
                      <a:pt x="172" y="494"/>
                    </a:cubicBezTo>
                    <a:cubicBezTo>
                      <a:pt x="172" y="494"/>
                      <a:pt x="170" y="494"/>
                      <a:pt x="173" y="495"/>
                    </a:cubicBezTo>
                    <a:cubicBezTo>
                      <a:pt x="171" y="496"/>
                      <a:pt x="171" y="496"/>
                      <a:pt x="171" y="496"/>
                    </a:cubicBezTo>
                    <a:cubicBezTo>
                      <a:pt x="170" y="496"/>
                      <a:pt x="170" y="497"/>
                      <a:pt x="174" y="497"/>
                    </a:cubicBezTo>
                    <a:cubicBezTo>
                      <a:pt x="176" y="497"/>
                      <a:pt x="173" y="497"/>
                      <a:pt x="175" y="496"/>
                    </a:cubicBezTo>
                    <a:cubicBezTo>
                      <a:pt x="176" y="496"/>
                      <a:pt x="176" y="496"/>
                      <a:pt x="176" y="496"/>
                    </a:cubicBezTo>
                    <a:cubicBezTo>
                      <a:pt x="175" y="498"/>
                      <a:pt x="175" y="498"/>
                      <a:pt x="175" y="498"/>
                    </a:cubicBezTo>
                    <a:cubicBezTo>
                      <a:pt x="177" y="499"/>
                      <a:pt x="177" y="499"/>
                      <a:pt x="177" y="499"/>
                    </a:cubicBezTo>
                    <a:cubicBezTo>
                      <a:pt x="180" y="499"/>
                      <a:pt x="180" y="499"/>
                      <a:pt x="180" y="499"/>
                    </a:cubicBezTo>
                    <a:cubicBezTo>
                      <a:pt x="182" y="499"/>
                      <a:pt x="182" y="499"/>
                      <a:pt x="182" y="499"/>
                    </a:cubicBezTo>
                    <a:cubicBezTo>
                      <a:pt x="182" y="499"/>
                      <a:pt x="182" y="499"/>
                      <a:pt x="182" y="499"/>
                    </a:cubicBezTo>
                    <a:cubicBezTo>
                      <a:pt x="179" y="501"/>
                      <a:pt x="179" y="501"/>
                      <a:pt x="179" y="501"/>
                    </a:cubicBezTo>
                    <a:cubicBezTo>
                      <a:pt x="177" y="504"/>
                      <a:pt x="177" y="504"/>
                      <a:pt x="177" y="504"/>
                    </a:cubicBezTo>
                    <a:cubicBezTo>
                      <a:pt x="172" y="504"/>
                      <a:pt x="172" y="504"/>
                      <a:pt x="172" y="504"/>
                    </a:cubicBezTo>
                    <a:cubicBezTo>
                      <a:pt x="172" y="503"/>
                      <a:pt x="172" y="503"/>
                      <a:pt x="172" y="503"/>
                    </a:cubicBezTo>
                    <a:cubicBezTo>
                      <a:pt x="174" y="503"/>
                      <a:pt x="174" y="503"/>
                      <a:pt x="174" y="503"/>
                    </a:cubicBezTo>
                    <a:cubicBezTo>
                      <a:pt x="173" y="502"/>
                      <a:pt x="173" y="502"/>
                      <a:pt x="173" y="502"/>
                    </a:cubicBezTo>
                    <a:cubicBezTo>
                      <a:pt x="169" y="503"/>
                      <a:pt x="169" y="503"/>
                      <a:pt x="169" y="503"/>
                    </a:cubicBezTo>
                    <a:cubicBezTo>
                      <a:pt x="168" y="502"/>
                      <a:pt x="168" y="502"/>
                      <a:pt x="168" y="502"/>
                    </a:cubicBezTo>
                    <a:cubicBezTo>
                      <a:pt x="167" y="502"/>
                      <a:pt x="167" y="502"/>
                      <a:pt x="167" y="502"/>
                    </a:cubicBezTo>
                    <a:cubicBezTo>
                      <a:pt x="168" y="504"/>
                      <a:pt x="168" y="504"/>
                      <a:pt x="168" y="504"/>
                    </a:cubicBezTo>
                    <a:cubicBezTo>
                      <a:pt x="166" y="504"/>
                      <a:pt x="166" y="504"/>
                      <a:pt x="166" y="504"/>
                    </a:cubicBezTo>
                    <a:cubicBezTo>
                      <a:pt x="167" y="505"/>
                      <a:pt x="167" y="505"/>
                      <a:pt x="167" y="505"/>
                    </a:cubicBezTo>
                    <a:cubicBezTo>
                      <a:pt x="167" y="506"/>
                      <a:pt x="167" y="506"/>
                      <a:pt x="167" y="506"/>
                    </a:cubicBezTo>
                    <a:cubicBezTo>
                      <a:pt x="165" y="507"/>
                      <a:pt x="165" y="507"/>
                      <a:pt x="165" y="507"/>
                    </a:cubicBezTo>
                    <a:cubicBezTo>
                      <a:pt x="165" y="507"/>
                      <a:pt x="165" y="507"/>
                      <a:pt x="165" y="507"/>
                    </a:cubicBezTo>
                    <a:cubicBezTo>
                      <a:pt x="168" y="507"/>
                      <a:pt x="168" y="507"/>
                      <a:pt x="168" y="507"/>
                    </a:cubicBezTo>
                    <a:cubicBezTo>
                      <a:pt x="166" y="509"/>
                      <a:pt x="166" y="509"/>
                      <a:pt x="166" y="509"/>
                    </a:cubicBezTo>
                    <a:cubicBezTo>
                      <a:pt x="170" y="509"/>
                      <a:pt x="170" y="509"/>
                      <a:pt x="170" y="509"/>
                    </a:cubicBezTo>
                    <a:cubicBezTo>
                      <a:pt x="168" y="510"/>
                      <a:pt x="168" y="511"/>
                      <a:pt x="173" y="509"/>
                    </a:cubicBezTo>
                    <a:cubicBezTo>
                      <a:pt x="174" y="510"/>
                      <a:pt x="174" y="510"/>
                      <a:pt x="174" y="510"/>
                    </a:cubicBezTo>
                    <a:cubicBezTo>
                      <a:pt x="174" y="509"/>
                      <a:pt x="174" y="509"/>
                      <a:pt x="174" y="509"/>
                    </a:cubicBezTo>
                    <a:cubicBezTo>
                      <a:pt x="177" y="510"/>
                      <a:pt x="177" y="510"/>
                      <a:pt x="177" y="510"/>
                    </a:cubicBezTo>
                    <a:cubicBezTo>
                      <a:pt x="177" y="511"/>
                      <a:pt x="177" y="511"/>
                      <a:pt x="177" y="511"/>
                    </a:cubicBezTo>
                    <a:cubicBezTo>
                      <a:pt x="180" y="509"/>
                      <a:pt x="180" y="509"/>
                      <a:pt x="180" y="509"/>
                    </a:cubicBezTo>
                    <a:cubicBezTo>
                      <a:pt x="180" y="508"/>
                      <a:pt x="180" y="508"/>
                      <a:pt x="180" y="508"/>
                    </a:cubicBezTo>
                    <a:cubicBezTo>
                      <a:pt x="182" y="508"/>
                      <a:pt x="182" y="508"/>
                      <a:pt x="182" y="508"/>
                    </a:cubicBezTo>
                    <a:cubicBezTo>
                      <a:pt x="183" y="507"/>
                      <a:pt x="183" y="507"/>
                      <a:pt x="183" y="507"/>
                    </a:cubicBezTo>
                    <a:cubicBezTo>
                      <a:pt x="184" y="507"/>
                      <a:pt x="184" y="507"/>
                      <a:pt x="184" y="507"/>
                    </a:cubicBezTo>
                    <a:cubicBezTo>
                      <a:pt x="184" y="507"/>
                      <a:pt x="185" y="507"/>
                      <a:pt x="183" y="508"/>
                    </a:cubicBezTo>
                    <a:cubicBezTo>
                      <a:pt x="184" y="508"/>
                      <a:pt x="184" y="508"/>
                      <a:pt x="184" y="508"/>
                    </a:cubicBezTo>
                    <a:cubicBezTo>
                      <a:pt x="185" y="508"/>
                      <a:pt x="185" y="508"/>
                      <a:pt x="185" y="508"/>
                    </a:cubicBezTo>
                    <a:cubicBezTo>
                      <a:pt x="185" y="509"/>
                      <a:pt x="185" y="509"/>
                      <a:pt x="185" y="509"/>
                    </a:cubicBezTo>
                    <a:cubicBezTo>
                      <a:pt x="194" y="507"/>
                      <a:pt x="194" y="507"/>
                      <a:pt x="194" y="507"/>
                    </a:cubicBezTo>
                    <a:cubicBezTo>
                      <a:pt x="193" y="508"/>
                      <a:pt x="193" y="508"/>
                      <a:pt x="193" y="508"/>
                    </a:cubicBezTo>
                    <a:cubicBezTo>
                      <a:pt x="190" y="509"/>
                      <a:pt x="190" y="509"/>
                      <a:pt x="190" y="509"/>
                    </a:cubicBezTo>
                    <a:cubicBezTo>
                      <a:pt x="187" y="510"/>
                      <a:pt x="187" y="510"/>
                      <a:pt x="187" y="510"/>
                    </a:cubicBezTo>
                    <a:cubicBezTo>
                      <a:pt x="187" y="511"/>
                      <a:pt x="187" y="511"/>
                      <a:pt x="187" y="511"/>
                    </a:cubicBezTo>
                    <a:cubicBezTo>
                      <a:pt x="187" y="511"/>
                      <a:pt x="189" y="512"/>
                      <a:pt x="186" y="511"/>
                    </a:cubicBezTo>
                    <a:cubicBezTo>
                      <a:pt x="186" y="512"/>
                      <a:pt x="186" y="512"/>
                      <a:pt x="186" y="512"/>
                    </a:cubicBezTo>
                    <a:cubicBezTo>
                      <a:pt x="188" y="511"/>
                      <a:pt x="188" y="511"/>
                      <a:pt x="188" y="511"/>
                    </a:cubicBezTo>
                    <a:cubicBezTo>
                      <a:pt x="192" y="512"/>
                      <a:pt x="192" y="512"/>
                      <a:pt x="192" y="512"/>
                    </a:cubicBezTo>
                    <a:cubicBezTo>
                      <a:pt x="195" y="510"/>
                      <a:pt x="195" y="510"/>
                      <a:pt x="195" y="510"/>
                    </a:cubicBezTo>
                    <a:cubicBezTo>
                      <a:pt x="197" y="510"/>
                      <a:pt x="197" y="510"/>
                      <a:pt x="197" y="510"/>
                    </a:cubicBezTo>
                    <a:cubicBezTo>
                      <a:pt x="198" y="508"/>
                      <a:pt x="198" y="508"/>
                      <a:pt x="198" y="508"/>
                    </a:cubicBezTo>
                    <a:cubicBezTo>
                      <a:pt x="199" y="508"/>
                      <a:pt x="199" y="508"/>
                      <a:pt x="199" y="508"/>
                    </a:cubicBezTo>
                    <a:cubicBezTo>
                      <a:pt x="203" y="508"/>
                      <a:pt x="203" y="508"/>
                      <a:pt x="203" y="508"/>
                    </a:cubicBezTo>
                    <a:cubicBezTo>
                      <a:pt x="202" y="509"/>
                      <a:pt x="202" y="509"/>
                      <a:pt x="202" y="509"/>
                    </a:cubicBezTo>
                    <a:cubicBezTo>
                      <a:pt x="202" y="509"/>
                      <a:pt x="202" y="509"/>
                      <a:pt x="202" y="509"/>
                    </a:cubicBezTo>
                    <a:cubicBezTo>
                      <a:pt x="200" y="509"/>
                      <a:pt x="200" y="509"/>
                      <a:pt x="200" y="509"/>
                    </a:cubicBezTo>
                    <a:cubicBezTo>
                      <a:pt x="199" y="511"/>
                      <a:pt x="199" y="511"/>
                      <a:pt x="199" y="511"/>
                    </a:cubicBezTo>
                    <a:cubicBezTo>
                      <a:pt x="199" y="511"/>
                      <a:pt x="199" y="512"/>
                      <a:pt x="198" y="510"/>
                    </a:cubicBezTo>
                    <a:cubicBezTo>
                      <a:pt x="198" y="512"/>
                      <a:pt x="198" y="512"/>
                      <a:pt x="198" y="512"/>
                    </a:cubicBezTo>
                    <a:cubicBezTo>
                      <a:pt x="200" y="512"/>
                      <a:pt x="200" y="512"/>
                      <a:pt x="200" y="512"/>
                    </a:cubicBezTo>
                    <a:cubicBezTo>
                      <a:pt x="202" y="513"/>
                      <a:pt x="202" y="513"/>
                      <a:pt x="202" y="513"/>
                    </a:cubicBezTo>
                    <a:cubicBezTo>
                      <a:pt x="204" y="512"/>
                      <a:pt x="204" y="512"/>
                      <a:pt x="204" y="512"/>
                    </a:cubicBezTo>
                    <a:cubicBezTo>
                      <a:pt x="204" y="511"/>
                      <a:pt x="204" y="511"/>
                      <a:pt x="204" y="511"/>
                    </a:cubicBezTo>
                    <a:cubicBezTo>
                      <a:pt x="206" y="511"/>
                      <a:pt x="205" y="509"/>
                      <a:pt x="206" y="510"/>
                    </a:cubicBezTo>
                    <a:cubicBezTo>
                      <a:pt x="206" y="510"/>
                      <a:pt x="203" y="509"/>
                      <a:pt x="207" y="512"/>
                    </a:cubicBezTo>
                    <a:cubicBezTo>
                      <a:pt x="207" y="511"/>
                      <a:pt x="207" y="511"/>
                      <a:pt x="207" y="511"/>
                    </a:cubicBezTo>
                    <a:cubicBezTo>
                      <a:pt x="208" y="512"/>
                      <a:pt x="208" y="512"/>
                      <a:pt x="208" y="512"/>
                    </a:cubicBezTo>
                    <a:cubicBezTo>
                      <a:pt x="210" y="510"/>
                      <a:pt x="210" y="510"/>
                      <a:pt x="210" y="510"/>
                    </a:cubicBezTo>
                    <a:cubicBezTo>
                      <a:pt x="210" y="509"/>
                      <a:pt x="210" y="509"/>
                      <a:pt x="210" y="509"/>
                    </a:cubicBezTo>
                    <a:cubicBezTo>
                      <a:pt x="209" y="509"/>
                      <a:pt x="209" y="509"/>
                      <a:pt x="209" y="509"/>
                    </a:cubicBezTo>
                    <a:cubicBezTo>
                      <a:pt x="209" y="508"/>
                      <a:pt x="209" y="508"/>
                      <a:pt x="209" y="508"/>
                    </a:cubicBezTo>
                    <a:cubicBezTo>
                      <a:pt x="210" y="509"/>
                      <a:pt x="210" y="509"/>
                      <a:pt x="210" y="509"/>
                    </a:cubicBezTo>
                    <a:cubicBezTo>
                      <a:pt x="211" y="510"/>
                      <a:pt x="211" y="510"/>
                      <a:pt x="211" y="510"/>
                    </a:cubicBezTo>
                    <a:cubicBezTo>
                      <a:pt x="212" y="509"/>
                      <a:pt x="212" y="509"/>
                      <a:pt x="212" y="509"/>
                    </a:cubicBezTo>
                    <a:cubicBezTo>
                      <a:pt x="213" y="509"/>
                      <a:pt x="214" y="511"/>
                      <a:pt x="213" y="508"/>
                    </a:cubicBezTo>
                    <a:cubicBezTo>
                      <a:pt x="214" y="509"/>
                      <a:pt x="214" y="509"/>
                      <a:pt x="214" y="509"/>
                    </a:cubicBezTo>
                    <a:cubicBezTo>
                      <a:pt x="215" y="508"/>
                      <a:pt x="215" y="508"/>
                      <a:pt x="215" y="508"/>
                    </a:cubicBezTo>
                    <a:cubicBezTo>
                      <a:pt x="216" y="510"/>
                      <a:pt x="216" y="510"/>
                      <a:pt x="216" y="510"/>
                    </a:cubicBezTo>
                    <a:cubicBezTo>
                      <a:pt x="215" y="511"/>
                      <a:pt x="215" y="511"/>
                      <a:pt x="215" y="511"/>
                    </a:cubicBezTo>
                    <a:cubicBezTo>
                      <a:pt x="215" y="512"/>
                      <a:pt x="215" y="512"/>
                      <a:pt x="215" y="512"/>
                    </a:cubicBezTo>
                    <a:cubicBezTo>
                      <a:pt x="219" y="511"/>
                      <a:pt x="219" y="511"/>
                      <a:pt x="219" y="511"/>
                    </a:cubicBezTo>
                    <a:cubicBezTo>
                      <a:pt x="219" y="511"/>
                      <a:pt x="219" y="511"/>
                      <a:pt x="219" y="511"/>
                    </a:cubicBezTo>
                    <a:cubicBezTo>
                      <a:pt x="221" y="511"/>
                      <a:pt x="221" y="511"/>
                      <a:pt x="221" y="511"/>
                    </a:cubicBezTo>
                    <a:cubicBezTo>
                      <a:pt x="223" y="511"/>
                      <a:pt x="223" y="511"/>
                      <a:pt x="223" y="511"/>
                    </a:cubicBezTo>
                    <a:cubicBezTo>
                      <a:pt x="224" y="511"/>
                      <a:pt x="224" y="511"/>
                      <a:pt x="224" y="511"/>
                    </a:cubicBezTo>
                    <a:cubicBezTo>
                      <a:pt x="228" y="510"/>
                      <a:pt x="228" y="510"/>
                      <a:pt x="228" y="510"/>
                    </a:cubicBezTo>
                    <a:cubicBezTo>
                      <a:pt x="229" y="509"/>
                      <a:pt x="229" y="509"/>
                      <a:pt x="229" y="509"/>
                    </a:cubicBezTo>
                    <a:cubicBezTo>
                      <a:pt x="229" y="508"/>
                      <a:pt x="231" y="509"/>
                      <a:pt x="229" y="508"/>
                    </a:cubicBezTo>
                    <a:cubicBezTo>
                      <a:pt x="229" y="507"/>
                      <a:pt x="229" y="507"/>
                      <a:pt x="229" y="507"/>
                    </a:cubicBezTo>
                    <a:cubicBezTo>
                      <a:pt x="232" y="507"/>
                      <a:pt x="232" y="507"/>
                      <a:pt x="232" y="507"/>
                    </a:cubicBezTo>
                    <a:cubicBezTo>
                      <a:pt x="234" y="509"/>
                      <a:pt x="234" y="509"/>
                      <a:pt x="234" y="509"/>
                    </a:cubicBezTo>
                    <a:cubicBezTo>
                      <a:pt x="234" y="510"/>
                      <a:pt x="235" y="510"/>
                      <a:pt x="238" y="509"/>
                    </a:cubicBezTo>
                    <a:cubicBezTo>
                      <a:pt x="241" y="510"/>
                      <a:pt x="241" y="510"/>
                      <a:pt x="241" y="510"/>
                    </a:cubicBezTo>
                    <a:cubicBezTo>
                      <a:pt x="245" y="509"/>
                      <a:pt x="245" y="509"/>
                      <a:pt x="245" y="509"/>
                    </a:cubicBezTo>
                    <a:cubicBezTo>
                      <a:pt x="247" y="507"/>
                      <a:pt x="247" y="507"/>
                      <a:pt x="247" y="507"/>
                    </a:cubicBezTo>
                    <a:cubicBezTo>
                      <a:pt x="249" y="508"/>
                      <a:pt x="249" y="508"/>
                      <a:pt x="249" y="508"/>
                    </a:cubicBezTo>
                    <a:cubicBezTo>
                      <a:pt x="250" y="507"/>
                      <a:pt x="250" y="507"/>
                      <a:pt x="250" y="507"/>
                    </a:cubicBezTo>
                    <a:cubicBezTo>
                      <a:pt x="251" y="506"/>
                      <a:pt x="249" y="505"/>
                      <a:pt x="251" y="506"/>
                    </a:cubicBezTo>
                    <a:cubicBezTo>
                      <a:pt x="253" y="506"/>
                      <a:pt x="252" y="508"/>
                      <a:pt x="253" y="506"/>
                    </a:cubicBezTo>
                    <a:cubicBezTo>
                      <a:pt x="254" y="505"/>
                      <a:pt x="254" y="505"/>
                      <a:pt x="254" y="505"/>
                    </a:cubicBezTo>
                    <a:cubicBezTo>
                      <a:pt x="252" y="505"/>
                      <a:pt x="252" y="505"/>
                      <a:pt x="252" y="505"/>
                    </a:cubicBezTo>
                    <a:cubicBezTo>
                      <a:pt x="260" y="505"/>
                      <a:pt x="260" y="505"/>
                      <a:pt x="260" y="505"/>
                    </a:cubicBezTo>
                    <a:cubicBezTo>
                      <a:pt x="262" y="504"/>
                      <a:pt x="262" y="504"/>
                      <a:pt x="262" y="504"/>
                    </a:cubicBezTo>
                    <a:cubicBezTo>
                      <a:pt x="261" y="505"/>
                      <a:pt x="262" y="510"/>
                      <a:pt x="257" y="505"/>
                    </a:cubicBezTo>
                    <a:cubicBezTo>
                      <a:pt x="257" y="506"/>
                      <a:pt x="258" y="507"/>
                      <a:pt x="256" y="506"/>
                    </a:cubicBezTo>
                    <a:cubicBezTo>
                      <a:pt x="255" y="505"/>
                      <a:pt x="255" y="505"/>
                      <a:pt x="255" y="505"/>
                    </a:cubicBezTo>
                    <a:cubicBezTo>
                      <a:pt x="255" y="506"/>
                      <a:pt x="255" y="503"/>
                      <a:pt x="254" y="506"/>
                    </a:cubicBezTo>
                    <a:cubicBezTo>
                      <a:pt x="258" y="507"/>
                      <a:pt x="258" y="507"/>
                      <a:pt x="258" y="507"/>
                    </a:cubicBezTo>
                    <a:cubicBezTo>
                      <a:pt x="263" y="505"/>
                      <a:pt x="263" y="505"/>
                      <a:pt x="263" y="505"/>
                    </a:cubicBezTo>
                    <a:cubicBezTo>
                      <a:pt x="262" y="508"/>
                      <a:pt x="261" y="506"/>
                      <a:pt x="257" y="507"/>
                    </a:cubicBezTo>
                    <a:cubicBezTo>
                      <a:pt x="258" y="508"/>
                      <a:pt x="255" y="507"/>
                      <a:pt x="258" y="509"/>
                    </a:cubicBezTo>
                    <a:cubicBezTo>
                      <a:pt x="260" y="508"/>
                      <a:pt x="260" y="508"/>
                      <a:pt x="260" y="508"/>
                    </a:cubicBezTo>
                    <a:cubicBezTo>
                      <a:pt x="261" y="508"/>
                      <a:pt x="261" y="508"/>
                      <a:pt x="261" y="508"/>
                    </a:cubicBezTo>
                    <a:cubicBezTo>
                      <a:pt x="259" y="511"/>
                      <a:pt x="259" y="511"/>
                      <a:pt x="259" y="511"/>
                    </a:cubicBezTo>
                    <a:cubicBezTo>
                      <a:pt x="261" y="511"/>
                      <a:pt x="261" y="511"/>
                      <a:pt x="261" y="511"/>
                    </a:cubicBezTo>
                    <a:cubicBezTo>
                      <a:pt x="261" y="511"/>
                      <a:pt x="262" y="510"/>
                      <a:pt x="261" y="511"/>
                    </a:cubicBezTo>
                    <a:cubicBezTo>
                      <a:pt x="262" y="509"/>
                      <a:pt x="261" y="513"/>
                      <a:pt x="265" y="509"/>
                    </a:cubicBezTo>
                    <a:cubicBezTo>
                      <a:pt x="265" y="508"/>
                      <a:pt x="265" y="508"/>
                      <a:pt x="265" y="508"/>
                    </a:cubicBezTo>
                    <a:cubicBezTo>
                      <a:pt x="267" y="507"/>
                      <a:pt x="267" y="507"/>
                      <a:pt x="267" y="507"/>
                    </a:cubicBezTo>
                    <a:cubicBezTo>
                      <a:pt x="267" y="507"/>
                      <a:pt x="267" y="507"/>
                      <a:pt x="267" y="507"/>
                    </a:cubicBezTo>
                    <a:cubicBezTo>
                      <a:pt x="267" y="504"/>
                      <a:pt x="267" y="504"/>
                      <a:pt x="267" y="504"/>
                    </a:cubicBezTo>
                    <a:cubicBezTo>
                      <a:pt x="272" y="505"/>
                      <a:pt x="272" y="505"/>
                      <a:pt x="272" y="505"/>
                    </a:cubicBezTo>
                    <a:cubicBezTo>
                      <a:pt x="274" y="505"/>
                      <a:pt x="274" y="505"/>
                      <a:pt x="274" y="505"/>
                    </a:cubicBezTo>
                    <a:cubicBezTo>
                      <a:pt x="277" y="505"/>
                      <a:pt x="277" y="505"/>
                      <a:pt x="277" y="505"/>
                    </a:cubicBezTo>
                    <a:cubicBezTo>
                      <a:pt x="281" y="504"/>
                      <a:pt x="281" y="504"/>
                      <a:pt x="281" y="504"/>
                    </a:cubicBezTo>
                    <a:cubicBezTo>
                      <a:pt x="281" y="504"/>
                      <a:pt x="282" y="503"/>
                      <a:pt x="281" y="505"/>
                    </a:cubicBezTo>
                    <a:cubicBezTo>
                      <a:pt x="282" y="505"/>
                      <a:pt x="282" y="505"/>
                      <a:pt x="282" y="505"/>
                    </a:cubicBezTo>
                    <a:cubicBezTo>
                      <a:pt x="282" y="503"/>
                      <a:pt x="282" y="503"/>
                      <a:pt x="282" y="503"/>
                    </a:cubicBezTo>
                    <a:cubicBezTo>
                      <a:pt x="283" y="504"/>
                      <a:pt x="283" y="504"/>
                      <a:pt x="283" y="504"/>
                    </a:cubicBezTo>
                    <a:cubicBezTo>
                      <a:pt x="286" y="504"/>
                      <a:pt x="286" y="504"/>
                      <a:pt x="286" y="504"/>
                    </a:cubicBezTo>
                    <a:cubicBezTo>
                      <a:pt x="287" y="503"/>
                      <a:pt x="287" y="503"/>
                      <a:pt x="287" y="503"/>
                    </a:cubicBezTo>
                    <a:cubicBezTo>
                      <a:pt x="285" y="503"/>
                      <a:pt x="285" y="503"/>
                      <a:pt x="285" y="503"/>
                    </a:cubicBezTo>
                    <a:cubicBezTo>
                      <a:pt x="288" y="501"/>
                      <a:pt x="288" y="501"/>
                      <a:pt x="288" y="501"/>
                    </a:cubicBezTo>
                    <a:cubicBezTo>
                      <a:pt x="292" y="502"/>
                      <a:pt x="292" y="502"/>
                      <a:pt x="292" y="502"/>
                    </a:cubicBezTo>
                    <a:cubicBezTo>
                      <a:pt x="301" y="500"/>
                      <a:pt x="301" y="500"/>
                      <a:pt x="301" y="500"/>
                    </a:cubicBezTo>
                    <a:cubicBezTo>
                      <a:pt x="301" y="500"/>
                      <a:pt x="302" y="502"/>
                      <a:pt x="303" y="499"/>
                    </a:cubicBezTo>
                    <a:cubicBezTo>
                      <a:pt x="303" y="500"/>
                      <a:pt x="303" y="500"/>
                      <a:pt x="303" y="500"/>
                    </a:cubicBezTo>
                    <a:cubicBezTo>
                      <a:pt x="304" y="500"/>
                      <a:pt x="304" y="500"/>
                      <a:pt x="304" y="500"/>
                    </a:cubicBezTo>
                    <a:cubicBezTo>
                      <a:pt x="305" y="499"/>
                      <a:pt x="305" y="499"/>
                      <a:pt x="305" y="499"/>
                    </a:cubicBezTo>
                    <a:cubicBezTo>
                      <a:pt x="305" y="499"/>
                      <a:pt x="305" y="499"/>
                      <a:pt x="305" y="499"/>
                    </a:cubicBezTo>
                    <a:cubicBezTo>
                      <a:pt x="303" y="501"/>
                      <a:pt x="303" y="501"/>
                      <a:pt x="303" y="501"/>
                    </a:cubicBezTo>
                    <a:cubicBezTo>
                      <a:pt x="302" y="501"/>
                      <a:pt x="302" y="499"/>
                      <a:pt x="301" y="500"/>
                    </a:cubicBezTo>
                    <a:cubicBezTo>
                      <a:pt x="302" y="501"/>
                      <a:pt x="302" y="501"/>
                      <a:pt x="302" y="501"/>
                    </a:cubicBezTo>
                    <a:cubicBezTo>
                      <a:pt x="301" y="502"/>
                      <a:pt x="301" y="502"/>
                      <a:pt x="301" y="502"/>
                    </a:cubicBezTo>
                    <a:cubicBezTo>
                      <a:pt x="302" y="503"/>
                      <a:pt x="302" y="503"/>
                      <a:pt x="302" y="503"/>
                    </a:cubicBezTo>
                    <a:cubicBezTo>
                      <a:pt x="308" y="502"/>
                      <a:pt x="308" y="502"/>
                      <a:pt x="308" y="502"/>
                    </a:cubicBezTo>
                    <a:cubicBezTo>
                      <a:pt x="308" y="501"/>
                      <a:pt x="308" y="501"/>
                      <a:pt x="308" y="501"/>
                    </a:cubicBezTo>
                    <a:cubicBezTo>
                      <a:pt x="308" y="500"/>
                      <a:pt x="305" y="505"/>
                      <a:pt x="312" y="499"/>
                    </a:cubicBezTo>
                    <a:cubicBezTo>
                      <a:pt x="312" y="497"/>
                      <a:pt x="312" y="497"/>
                      <a:pt x="312" y="497"/>
                    </a:cubicBezTo>
                    <a:cubicBezTo>
                      <a:pt x="313" y="496"/>
                      <a:pt x="313" y="496"/>
                      <a:pt x="313" y="496"/>
                    </a:cubicBezTo>
                    <a:cubicBezTo>
                      <a:pt x="314" y="496"/>
                      <a:pt x="312" y="497"/>
                      <a:pt x="314" y="496"/>
                    </a:cubicBezTo>
                    <a:cubicBezTo>
                      <a:pt x="313" y="498"/>
                      <a:pt x="313" y="498"/>
                      <a:pt x="313" y="498"/>
                    </a:cubicBezTo>
                    <a:cubicBezTo>
                      <a:pt x="314" y="500"/>
                      <a:pt x="314" y="500"/>
                      <a:pt x="314" y="500"/>
                    </a:cubicBezTo>
                    <a:cubicBezTo>
                      <a:pt x="315" y="499"/>
                      <a:pt x="315" y="499"/>
                      <a:pt x="315" y="499"/>
                    </a:cubicBezTo>
                    <a:cubicBezTo>
                      <a:pt x="315" y="498"/>
                      <a:pt x="315" y="498"/>
                      <a:pt x="315" y="498"/>
                    </a:cubicBezTo>
                    <a:cubicBezTo>
                      <a:pt x="317" y="498"/>
                      <a:pt x="317" y="498"/>
                      <a:pt x="317" y="498"/>
                    </a:cubicBezTo>
                    <a:cubicBezTo>
                      <a:pt x="318" y="498"/>
                      <a:pt x="318" y="498"/>
                      <a:pt x="318" y="498"/>
                    </a:cubicBezTo>
                    <a:cubicBezTo>
                      <a:pt x="317" y="499"/>
                      <a:pt x="317" y="499"/>
                      <a:pt x="317" y="499"/>
                    </a:cubicBezTo>
                    <a:cubicBezTo>
                      <a:pt x="316" y="499"/>
                      <a:pt x="316" y="499"/>
                      <a:pt x="316" y="499"/>
                    </a:cubicBezTo>
                    <a:cubicBezTo>
                      <a:pt x="317" y="500"/>
                      <a:pt x="317" y="500"/>
                      <a:pt x="317" y="500"/>
                    </a:cubicBezTo>
                    <a:cubicBezTo>
                      <a:pt x="320" y="501"/>
                      <a:pt x="320" y="501"/>
                      <a:pt x="320" y="501"/>
                    </a:cubicBezTo>
                    <a:cubicBezTo>
                      <a:pt x="320" y="501"/>
                      <a:pt x="317" y="500"/>
                      <a:pt x="324" y="499"/>
                    </a:cubicBezTo>
                    <a:cubicBezTo>
                      <a:pt x="325" y="500"/>
                      <a:pt x="325" y="500"/>
                      <a:pt x="325" y="500"/>
                    </a:cubicBezTo>
                    <a:cubicBezTo>
                      <a:pt x="328" y="498"/>
                      <a:pt x="328" y="498"/>
                      <a:pt x="328" y="498"/>
                    </a:cubicBezTo>
                    <a:cubicBezTo>
                      <a:pt x="329" y="499"/>
                      <a:pt x="329" y="499"/>
                      <a:pt x="329" y="499"/>
                    </a:cubicBezTo>
                    <a:cubicBezTo>
                      <a:pt x="331" y="497"/>
                      <a:pt x="331" y="497"/>
                      <a:pt x="331" y="497"/>
                    </a:cubicBezTo>
                    <a:cubicBezTo>
                      <a:pt x="342" y="496"/>
                      <a:pt x="342" y="496"/>
                      <a:pt x="342" y="496"/>
                    </a:cubicBezTo>
                    <a:cubicBezTo>
                      <a:pt x="343" y="495"/>
                      <a:pt x="343" y="495"/>
                      <a:pt x="343" y="495"/>
                    </a:cubicBezTo>
                    <a:cubicBezTo>
                      <a:pt x="346" y="496"/>
                      <a:pt x="346" y="496"/>
                      <a:pt x="346" y="496"/>
                    </a:cubicBezTo>
                    <a:cubicBezTo>
                      <a:pt x="348" y="496"/>
                      <a:pt x="348" y="496"/>
                      <a:pt x="348" y="496"/>
                    </a:cubicBezTo>
                    <a:cubicBezTo>
                      <a:pt x="349" y="498"/>
                      <a:pt x="342" y="498"/>
                      <a:pt x="349" y="493"/>
                    </a:cubicBezTo>
                    <a:cubicBezTo>
                      <a:pt x="349" y="493"/>
                      <a:pt x="348" y="493"/>
                      <a:pt x="350" y="494"/>
                    </a:cubicBezTo>
                    <a:cubicBezTo>
                      <a:pt x="350" y="494"/>
                      <a:pt x="345" y="496"/>
                      <a:pt x="351" y="491"/>
                    </a:cubicBezTo>
                    <a:cubicBezTo>
                      <a:pt x="353" y="492"/>
                      <a:pt x="353" y="492"/>
                      <a:pt x="353" y="492"/>
                    </a:cubicBezTo>
                    <a:cubicBezTo>
                      <a:pt x="356" y="491"/>
                      <a:pt x="356" y="491"/>
                      <a:pt x="356" y="491"/>
                    </a:cubicBezTo>
                    <a:cubicBezTo>
                      <a:pt x="356" y="491"/>
                      <a:pt x="351" y="492"/>
                      <a:pt x="357" y="491"/>
                    </a:cubicBezTo>
                    <a:cubicBezTo>
                      <a:pt x="358" y="490"/>
                      <a:pt x="358" y="490"/>
                      <a:pt x="358" y="490"/>
                    </a:cubicBezTo>
                    <a:cubicBezTo>
                      <a:pt x="358" y="491"/>
                      <a:pt x="358" y="491"/>
                      <a:pt x="358" y="491"/>
                    </a:cubicBezTo>
                    <a:cubicBezTo>
                      <a:pt x="356" y="492"/>
                      <a:pt x="356" y="492"/>
                      <a:pt x="356" y="492"/>
                    </a:cubicBezTo>
                    <a:cubicBezTo>
                      <a:pt x="356" y="491"/>
                      <a:pt x="356" y="491"/>
                      <a:pt x="356" y="491"/>
                    </a:cubicBezTo>
                    <a:cubicBezTo>
                      <a:pt x="355" y="492"/>
                      <a:pt x="353" y="492"/>
                      <a:pt x="353" y="492"/>
                    </a:cubicBezTo>
                    <a:cubicBezTo>
                      <a:pt x="350" y="495"/>
                      <a:pt x="350" y="495"/>
                      <a:pt x="350" y="495"/>
                    </a:cubicBezTo>
                    <a:cubicBezTo>
                      <a:pt x="351" y="496"/>
                      <a:pt x="351" y="496"/>
                      <a:pt x="351" y="496"/>
                    </a:cubicBezTo>
                    <a:cubicBezTo>
                      <a:pt x="355" y="496"/>
                      <a:pt x="355" y="496"/>
                      <a:pt x="355" y="496"/>
                    </a:cubicBezTo>
                    <a:cubicBezTo>
                      <a:pt x="357" y="494"/>
                      <a:pt x="357" y="494"/>
                      <a:pt x="357" y="494"/>
                    </a:cubicBezTo>
                    <a:cubicBezTo>
                      <a:pt x="361" y="494"/>
                      <a:pt x="361" y="494"/>
                      <a:pt x="361" y="494"/>
                    </a:cubicBezTo>
                    <a:cubicBezTo>
                      <a:pt x="365" y="493"/>
                      <a:pt x="365" y="493"/>
                      <a:pt x="365" y="493"/>
                    </a:cubicBezTo>
                    <a:cubicBezTo>
                      <a:pt x="367" y="493"/>
                      <a:pt x="367" y="493"/>
                      <a:pt x="367" y="493"/>
                    </a:cubicBezTo>
                    <a:cubicBezTo>
                      <a:pt x="372" y="493"/>
                      <a:pt x="372" y="493"/>
                      <a:pt x="372" y="493"/>
                    </a:cubicBezTo>
                    <a:cubicBezTo>
                      <a:pt x="372" y="492"/>
                      <a:pt x="372" y="492"/>
                      <a:pt x="372" y="492"/>
                    </a:cubicBezTo>
                    <a:cubicBezTo>
                      <a:pt x="369" y="493"/>
                      <a:pt x="372" y="497"/>
                      <a:pt x="377" y="489"/>
                    </a:cubicBezTo>
                    <a:cubicBezTo>
                      <a:pt x="377" y="488"/>
                      <a:pt x="377" y="488"/>
                      <a:pt x="377" y="488"/>
                    </a:cubicBezTo>
                    <a:cubicBezTo>
                      <a:pt x="378" y="489"/>
                      <a:pt x="378" y="489"/>
                      <a:pt x="378" y="489"/>
                    </a:cubicBezTo>
                    <a:cubicBezTo>
                      <a:pt x="378" y="488"/>
                      <a:pt x="378" y="488"/>
                      <a:pt x="378" y="488"/>
                    </a:cubicBezTo>
                    <a:cubicBezTo>
                      <a:pt x="380" y="489"/>
                      <a:pt x="380" y="489"/>
                      <a:pt x="380" y="489"/>
                    </a:cubicBezTo>
                    <a:cubicBezTo>
                      <a:pt x="380" y="488"/>
                      <a:pt x="385" y="490"/>
                      <a:pt x="379" y="487"/>
                    </a:cubicBezTo>
                    <a:cubicBezTo>
                      <a:pt x="380" y="488"/>
                      <a:pt x="380" y="487"/>
                      <a:pt x="381" y="487"/>
                    </a:cubicBezTo>
                    <a:cubicBezTo>
                      <a:pt x="381" y="490"/>
                      <a:pt x="381" y="490"/>
                      <a:pt x="381" y="490"/>
                    </a:cubicBezTo>
                    <a:cubicBezTo>
                      <a:pt x="378" y="491"/>
                      <a:pt x="378" y="491"/>
                      <a:pt x="378" y="491"/>
                    </a:cubicBezTo>
                    <a:cubicBezTo>
                      <a:pt x="378" y="491"/>
                      <a:pt x="378" y="491"/>
                      <a:pt x="378" y="491"/>
                    </a:cubicBezTo>
                    <a:cubicBezTo>
                      <a:pt x="391" y="491"/>
                      <a:pt x="391" y="491"/>
                      <a:pt x="391" y="491"/>
                    </a:cubicBezTo>
                    <a:cubicBezTo>
                      <a:pt x="392" y="490"/>
                      <a:pt x="392" y="490"/>
                      <a:pt x="392" y="490"/>
                    </a:cubicBezTo>
                    <a:cubicBezTo>
                      <a:pt x="391" y="488"/>
                      <a:pt x="391" y="488"/>
                      <a:pt x="391" y="488"/>
                    </a:cubicBezTo>
                    <a:cubicBezTo>
                      <a:pt x="389" y="488"/>
                      <a:pt x="389" y="488"/>
                      <a:pt x="389" y="488"/>
                    </a:cubicBezTo>
                    <a:cubicBezTo>
                      <a:pt x="390" y="488"/>
                      <a:pt x="390" y="488"/>
                      <a:pt x="390" y="488"/>
                    </a:cubicBezTo>
                    <a:cubicBezTo>
                      <a:pt x="393" y="488"/>
                      <a:pt x="393" y="488"/>
                      <a:pt x="393" y="488"/>
                    </a:cubicBezTo>
                    <a:cubicBezTo>
                      <a:pt x="394" y="488"/>
                      <a:pt x="394" y="488"/>
                      <a:pt x="394" y="488"/>
                    </a:cubicBezTo>
                    <a:cubicBezTo>
                      <a:pt x="393" y="487"/>
                      <a:pt x="393" y="487"/>
                      <a:pt x="393" y="487"/>
                    </a:cubicBezTo>
                    <a:cubicBezTo>
                      <a:pt x="393" y="486"/>
                      <a:pt x="393" y="486"/>
                      <a:pt x="393" y="486"/>
                    </a:cubicBezTo>
                    <a:cubicBezTo>
                      <a:pt x="395" y="485"/>
                      <a:pt x="395" y="485"/>
                      <a:pt x="395" y="485"/>
                    </a:cubicBezTo>
                    <a:cubicBezTo>
                      <a:pt x="398" y="484"/>
                      <a:pt x="394" y="486"/>
                      <a:pt x="397" y="485"/>
                    </a:cubicBezTo>
                    <a:cubicBezTo>
                      <a:pt x="397" y="485"/>
                      <a:pt x="397" y="485"/>
                      <a:pt x="397" y="485"/>
                    </a:cubicBezTo>
                    <a:cubicBezTo>
                      <a:pt x="399" y="485"/>
                      <a:pt x="400" y="483"/>
                      <a:pt x="400" y="486"/>
                    </a:cubicBezTo>
                    <a:cubicBezTo>
                      <a:pt x="400" y="485"/>
                      <a:pt x="400" y="485"/>
                      <a:pt x="400" y="485"/>
                    </a:cubicBezTo>
                    <a:cubicBezTo>
                      <a:pt x="400" y="485"/>
                      <a:pt x="400" y="485"/>
                      <a:pt x="400" y="485"/>
                    </a:cubicBezTo>
                    <a:cubicBezTo>
                      <a:pt x="401" y="486"/>
                      <a:pt x="401" y="486"/>
                      <a:pt x="401" y="486"/>
                    </a:cubicBezTo>
                    <a:cubicBezTo>
                      <a:pt x="398" y="488"/>
                      <a:pt x="398" y="488"/>
                      <a:pt x="398" y="488"/>
                    </a:cubicBezTo>
                    <a:cubicBezTo>
                      <a:pt x="399" y="489"/>
                      <a:pt x="399" y="489"/>
                      <a:pt x="399" y="489"/>
                    </a:cubicBezTo>
                    <a:cubicBezTo>
                      <a:pt x="400" y="488"/>
                      <a:pt x="400" y="488"/>
                      <a:pt x="400" y="488"/>
                    </a:cubicBezTo>
                    <a:cubicBezTo>
                      <a:pt x="400" y="489"/>
                      <a:pt x="400" y="489"/>
                      <a:pt x="400" y="489"/>
                    </a:cubicBezTo>
                    <a:cubicBezTo>
                      <a:pt x="403" y="489"/>
                      <a:pt x="403" y="489"/>
                      <a:pt x="403" y="489"/>
                    </a:cubicBezTo>
                    <a:cubicBezTo>
                      <a:pt x="403" y="489"/>
                      <a:pt x="403" y="489"/>
                      <a:pt x="403" y="489"/>
                    </a:cubicBezTo>
                    <a:cubicBezTo>
                      <a:pt x="401" y="488"/>
                      <a:pt x="401" y="488"/>
                      <a:pt x="401" y="488"/>
                    </a:cubicBezTo>
                    <a:cubicBezTo>
                      <a:pt x="402" y="487"/>
                      <a:pt x="402" y="487"/>
                      <a:pt x="402" y="487"/>
                    </a:cubicBezTo>
                    <a:cubicBezTo>
                      <a:pt x="403" y="487"/>
                      <a:pt x="399" y="487"/>
                      <a:pt x="404" y="487"/>
                    </a:cubicBezTo>
                    <a:cubicBezTo>
                      <a:pt x="402" y="484"/>
                      <a:pt x="403" y="492"/>
                      <a:pt x="402" y="484"/>
                    </a:cubicBezTo>
                    <a:cubicBezTo>
                      <a:pt x="401" y="485"/>
                      <a:pt x="403" y="486"/>
                      <a:pt x="404" y="484"/>
                    </a:cubicBezTo>
                    <a:cubicBezTo>
                      <a:pt x="406" y="485"/>
                      <a:pt x="403" y="484"/>
                      <a:pt x="403" y="486"/>
                    </a:cubicBezTo>
                    <a:cubicBezTo>
                      <a:pt x="404" y="485"/>
                      <a:pt x="404" y="485"/>
                      <a:pt x="404" y="485"/>
                    </a:cubicBezTo>
                    <a:cubicBezTo>
                      <a:pt x="404" y="487"/>
                      <a:pt x="404" y="487"/>
                      <a:pt x="404" y="487"/>
                    </a:cubicBezTo>
                    <a:cubicBezTo>
                      <a:pt x="408" y="485"/>
                      <a:pt x="408" y="485"/>
                      <a:pt x="408" y="485"/>
                    </a:cubicBezTo>
                    <a:cubicBezTo>
                      <a:pt x="408" y="485"/>
                      <a:pt x="405" y="487"/>
                      <a:pt x="410" y="485"/>
                    </a:cubicBezTo>
                    <a:cubicBezTo>
                      <a:pt x="409" y="484"/>
                      <a:pt x="409" y="484"/>
                      <a:pt x="409" y="484"/>
                    </a:cubicBezTo>
                    <a:cubicBezTo>
                      <a:pt x="411" y="485"/>
                      <a:pt x="411" y="485"/>
                      <a:pt x="411" y="485"/>
                    </a:cubicBezTo>
                    <a:cubicBezTo>
                      <a:pt x="414" y="484"/>
                      <a:pt x="414" y="484"/>
                      <a:pt x="414" y="484"/>
                    </a:cubicBezTo>
                    <a:cubicBezTo>
                      <a:pt x="415" y="483"/>
                      <a:pt x="415" y="483"/>
                      <a:pt x="415" y="483"/>
                    </a:cubicBezTo>
                    <a:cubicBezTo>
                      <a:pt x="417" y="483"/>
                      <a:pt x="417" y="483"/>
                      <a:pt x="417" y="483"/>
                    </a:cubicBezTo>
                    <a:cubicBezTo>
                      <a:pt x="414" y="485"/>
                      <a:pt x="414" y="485"/>
                      <a:pt x="414" y="485"/>
                    </a:cubicBezTo>
                    <a:cubicBezTo>
                      <a:pt x="417" y="487"/>
                      <a:pt x="417" y="487"/>
                      <a:pt x="417" y="487"/>
                    </a:cubicBezTo>
                    <a:cubicBezTo>
                      <a:pt x="422" y="487"/>
                      <a:pt x="422" y="487"/>
                      <a:pt x="422" y="487"/>
                    </a:cubicBezTo>
                    <a:cubicBezTo>
                      <a:pt x="423" y="486"/>
                      <a:pt x="423" y="486"/>
                      <a:pt x="423" y="486"/>
                    </a:cubicBezTo>
                    <a:cubicBezTo>
                      <a:pt x="423" y="485"/>
                      <a:pt x="423" y="485"/>
                      <a:pt x="423" y="485"/>
                    </a:cubicBezTo>
                    <a:cubicBezTo>
                      <a:pt x="426" y="486"/>
                      <a:pt x="426" y="486"/>
                      <a:pt x="426" y="486"/>
                    </a:cubicBezTo>
                    <a:cubicBezTo>
                      <a:pt x="426" y="486"/>
                      <a:pt x="423" y="488"/>
                      <a:pt x="426" y="485"/>
                    </a:cubicBezTo>
                    <a:cubicBezTo>
                      <a:pt x="427" y="485"/>
                      <a:pt x="427" y="485"/>
                      <a:pt x="427" y="485"/>
                    </a:cubicBezTo>
                    <a:cubicBezTo>
                      <a:pt x="430" y="484"/>
                      <a:pt x="430" y="484"/>
                      <a:pt x="430" y="484"/>
                    </a:cubicBezTo>
                    <a:cubicBezTo>
                      <a:pt x="431" y="484"/>
                      <a:pt x="432" y="486"/>
                      <a:pt x="433" y="484"/>
                    </a:cubicBezTo>
                    <a:cubicBezTo>
                      <a:pt x="433" y="482"/>
                      <a:pt x="434" y="486"/>
                      <a:pt x="434" y="483"/>
                    </a:cubicBezTo>
                    <a:cubicBezTo>
                      <a:pt x="435" y="484"/>
                      <a:pt x="435" y="484"/>
                      <a:pt x="435" y="484"/>
                    </a:cubicBezTo>
                    <a:cubicBezTo>
                      <a:pt x="437" y="484"/>
                      <a:pt x="435" y="483"/>
                      <a:pt x="436" y="483"/>
                    </a:cubicBezTo>
                    <a:cubicBezTo>
                      <a:pt x="438" y="482"/>
                      <a:pt x="438" y="482"/>
                      <a:pt x="438" y="482"/>
                    </a:cubicBezTo>
                    <a:cubicBezTo>
                      <a:pt x="439" y="480"/>
                      <a:pt x="439" y="480"/>
                      <a:pt x="439" y="480"/>
                    </a:cubicBezTo>
                    <a:cubicBezTo>
                      <a:pt x="442" y="481"/>
                      <a:pt x="442" y="481"/>
                      <a:pt x="442" y="481"/>
                    </a:cubicBezTo>
                    <a:cubicBezTo>
                      <a:pt x="445" y="478"/>
                      <a:pt x="445" y="478"/>
                      <a:pt x="445" y="478"/>
                    </a:cubicBezTo>
                    <a:cubicBezTo>
                      <a:pt x="445" y="480"/>
                      <a:pt x="445" y="480"/>
                      <a:pt x="445" y="480"/>
                    </a:cubicBezTo>
                    <a:cubicBezTo>
                      <a:pt x="447" y="481"/>
                      <a:pt x="447" y="481"/>
                      <a:pt x="447" y="481"/>
                    </a:cubicBezTo>
                    <a:cubicBezTo>
                      <a:pt x="448" y="479"/>
                      <a:pt x="448" y="479"/>
                      <a:pt x="448" y="479"/>
                    </a:cubicBezTo>
                    <a:cubicBezTo>
                      <a:pt x="449" y="479"/>
                      <a:pt x="449" y="479"/>
                      <a:pt x="449" y="479"/>
                    </a:cubicBezTo>
                    <a:cubicBezTo>
                      <a:pt x="447" y="481"/>
                      <a:pt x="447" y="481"/>
                      <a:pt x="447" y="481"/>
                    </a:cubicBezTo>
                    <a:cubicBezTo>
                      <a:pt x="448" y="481"/>
                      <a:pt x="448" y="481"/>
                      <a:pt x="448" y="481"/>
                    </a:cubicBezTo>
                    <a:cubicBezTo>
                      <a:pt x="448" y="482"/>
                      <a:pt x="447" y="481"/>
                      <a:pt x="446" y="483"/>
                    </a:cubicBezTo>
                    <a:cubicBezTo>
                      <a:pt x="447" y="483"/>
                      <a:pt x="447" y="483"/>
                      <a:pt x="447" y="483"/>
                    </a:cubicBezTo>
                    <a:cubicBezTo>
                      <a:pt x="448" y="483"/>
                      <a:pt x="448" y="483"/>
                      <a:pt x="448" y="483"/>
                    </a:cubicBezTo>
                    <a:cubicBezTo>
                      <a:pt x="449" y="483"/>
                      <a:pt x="443" y="485"/>
                      <a:pt x="450" y="483"/>
                    </a:cubicBezTo>
                    <a:cubicBezTo>
                      <a:pt x="450" y="480"/>
                      <a:pt x="450" y="480"/>
                      <a:pt x="450" y="480"/>
                    </a:cubicBezTo>
                    <a:cubicBezTo>
                      <a:pt x="449" y="480"/>
                      <a:pt x="449" y="480"/>
                      <a:pt x="449" y="480"/>
                    </a:cubicBezTo>
                    <a:cubicBezTo>
                      <a:pt x="451" y="480"/>
                      <a:pt x="451" y="480"/>
                      <a:pt x="451" y="480"/>
                    </a:cubicBezTo>
                    <a:cubicBezTo>
                      <a:pt x="451" y="479"/>
                      <a:pt x="451" y="479"/>
                      <a:pt x="451" y="479"/>
                    </a:cubicBezTo>
                    <a:cubicBezTo>
                      <a:pt x="455" y="479"/>
                      <a:pt x="455" y="479"/>
                      <a:pt x="455" y="479"/>
                    </a:cubicBezTo>
                    <a:cubicBezTo>
                      <a:pt x="455" y="478"/>
                      <a:pt x="455" y="478"/>
                      <a:pt x="455" y="478"/>
                    </a:cubicBezTo>
                    <a:cubicBezTo>
                      <a:pt x="456" y="478"/>
                      <a:pt x="456" y="478"/>
                      <a:pt x="456" y="478"/>
                    </a:cubicBezTo>
                    <a:cubicBezTo>
                      <a:pt x="457" y="479"/>
                      <a:pt x="457" y="479"/>
                      <a:pt x="457" y="479"/>
                    </a:cubicBezTo>
                    <a:cubicBezTo>
                      <a:pt x="459" y="477"/>
                      <a:pt x="459" y="477"/>
                      <a:pt x="459" y="477"/>
                    </a:cubicBezTo>
                    <a:cubicBezTo>
                      <a:pt x="465" y="476"/>
                      <a:pt x="465" y="476"/>
                      <a:pt x="465" y="476"/>
                    </a:cubicBezTo>
                    <a:cubicBezTo>
                      <a:pt x="462" y="479"/>
                      <a:pt x="462" y="479"/>
                      <a:pt x="462" y="479"/>
                    </a:cubicBezTo>
                    <a:cubicBezTo>
                      <a:pt x="463" y="480"/>
                      <a:pt x="463" y="480"/>
                      <a:pt x="463" y="480"/>
                    </a:cubicBezTo>
                    <a:cubicBezTo>
                      <a:pt x="460" y="480"/>
                      <a:pt x="460" y="480"/>
                      <a:pt x="460" y="480"/>
                    </a:cubicBezTo>
                    <a:cubicBezTo>
                      <a:pt x="460" y="480"/>
                      <a:pt x="460" y="480"/>
                      <a:pt x="460" y="480"/>
                    </a:cubicBezTo>
                    <a:cubicBezTo>
                      <a:pt x="460" y="480"/>
                      <a:pt x="460" y="480"/>
                      <a:pt x="460" y="480"/>
                    </a:cubicBezTo>
                    <a:cubicBezTo>
                      <a:pt x="461" y="482"/>
                      <a:pt x="461" y="482"/>
                      <a:pt x="461" y="482"/>
                    </a:cubicBezTo>
                    <a:cubicBezTo>
                      <a:pt x="462" y="482"/>
                      <a:pt x="457" y="483"/>
                      <a:pt x="464" y="480"/>
                    </a:cubicBezTo>
                    <a:cubicBezTo>
                      <a:pt x="464" y="481"/>
                      <a:pt x="464" y="481"/>
                      <a:pt x="464" y="481"/>
                    </a:cubicBezTo>
                    <a:cubicBezTo>
                      <a:pt x="467" y="476"/>
                      <a:pt x="467" y="476"/>
                      <a:pt x="467" y="476"/>
                    </a:cubicBezTo>
                    <a:cubicBezTo>
                      <a:pt x="469" y="476"/>
                      <a:pt x="469" y="474"/>
                      <a:pt x="470" y="474"/>
                    </a:cubicBezTo>
                    <a:cubicBezTo>
                      <a:pt x="471" y="476"/>
                      <a:pt x="471" y="476"/>
                      <a:pt x="471" y="476"/>
                    </a:cubicBezTo>
                    <a:cubicBezTo>
                      <a:pt x="472" y="475"/>
                      <a:pt x="472" y="475"/>
                      <a:pt x="472" y="475"/>
                    </a:cubicBezTo>
                    <a:cubicBezTo>
                      <a:pt x="473" y="477"/>
                      <a:pt x="473" y="477"/>
                      <a:pt x="473" y="477"/>
                    </a:cubicBezTo>
                    <a:cubicBezTo>
                      <a:pt x="474" y="477"/>
                      <a:pt x="474" y="477"/>
                      <a:pt x="474" y="477"/>
                    </a:cubicBezTo>
                    <a:cubicBezTo>
                      <a:pt x="472" y="478"/>
                      <a:pt x="472" y="478"/>
                      <a:pt x="472" y="478"/>
                    </a:cubicBezTo>
                    <a:cubicBezTo>
                      <a:pt x="471" y="477"/>
                      <a:pt x="469" y="476"/>
                      <a:pt x="467" y="478"/>
                    </a:cubicBezTo>
                    <a:cubicBezTo>
                      <a:pt x="467" y="479"/>
                      <a:pt x="467" y="479"/>
                      <a:pt x="467" y="479"/>
                    </a:cubicBezTo>
                    <a:cubicBezTo>
                      <a:pt x="468" y="479"/>
                      <a:pt x="468" y="479"/>
                      <a:pt x="468" y="479"/>
                    </a:cubicBezTo>
                    <a:cubicBezTo>
                      <a:pt x="469" y="479"/>
                      <a:pt x="469" y="479"/>
                      <a:pt x="469" y="479"/>
                    </a:cubicBezTo>
                    <a:cubicBezTo>
                      <a:pt x="469" y="479"/>
                      <a:pt x="469" y="479"/>
                      <a:pt x="469" y="479"/>
                    </a:cubicBezTo>
                    <a:cubicBezTo>
                      <a:pt x="470" y="479"/>
                      <a:pt x="470" y="479"/>
                      <a:pt x="470" y="479"/>
                    </a:cubicBezTo>
                    <a:cubicBezTo>
                      <a:pt x="473" y="481"/>
                      <a:pt x="473" y="481"/>
                      <a:pt x="473" y="481"/>
                    </a:cubicBezTo>
                    <a:cubicBezTo>
                      <a:pt x="476" y="479"/>
                      <a:pt x="476" y="479"/>
                      <a:pt x="476" y="479"/>
                    </a:cubicBezTo>
                    <a:cubicBezTo>
                      <a:pt x="476" y="480"/>
                      <a:pt x="476" y="480"/>
                      <a:pt x="476" y="480"/>
                    </a:cubicBezTo>
                    <a:cubicBezTo>
                      <a:pt x="484" y="477"/>
                      <a:pt x="484" y="477"/>
                      <a:pt x="484" y="477"/>
                    </a:cubicBezTo>
                    <a:cubicBezTo>
                      <a:pt x="487" y="477"/>
                      <a:pt x="487" y="477"/>
                      <a:pt x="487" y="477"/>
                    </a:cubicBezTo>
                    <a:cubicBezTo>
                      <a:pt x="488" y="476"/>
                      <a:pt x="488" y="476"/>
                      <a:pt x="488" y="476"/>
                    </a:cubicBezTo>
                    <a:cubicBezTo>
                      <a:pt x="488" y="476"/>
                      <a:pt x="485" y="478"/>
                      <a:pt x="488" y="475"/>
                    </a:cubicBezTo>
                    <a:cubicBezTo>
                      <a:pt x="488" y="476"/>
                      <a:pt x="488" y="476"/>
                      <a:pt x="488" y="476"/>
                    </a:cubicBezTo>
                    <a:cubicBezTo>
                      <a:pt x="488" y="476"/>
                      <a:pt x="486" y="477"/>
                      <a:pt x="489" y="476"/>
                    </a:cubicBezTo>
                    <a:cubicBezTo>
                      <a:pt x="488" y="478"/>
                      <a:pt x="488" y="478"/>
                      <a:pt x="488" y="478"/>
                    </a:cubicBezTo>
                    <a:cubicBezTo>
                      <a:pt x="485" y="477"/>
                      <a:pt x="482" y="483"/>
                      <a:pt x="482" y="478"/>
                    </a:cubicBezTo>
                    <a:cubicBezTo>
                      <a:pt x="481" y="478"/>
                      <a:pt x="481" y="480"/>
                      <a:pt x="481" y="479"/>
                    </a:cubicBezTo>
                    <a:cubicBezTo>
                      <a:pt x="478" y="481"/>
                      <a:pt x="477" y="475"/>
                      <a:pt x="478" y="483"/>
                    </a:cubicBezTo>
                    <a:cubicBezTo>
                      <a:pt x="478" y="484"/>
                      <a:pt x="477" y="483"/>
                      <a:pt x="478" y="484"/>
                    </a:cubicBezTo>
                    <a:cubicBezTo>
                      <a:pt x="476" y="482"/>
                      <a:pt x="476" y="482"/>
                      <a:pt x="476" y="482"/>
                    </a:cubicBezTo>
                    <a:cubicBezTo>
                      <a:pt x="477" y="481"/>
                      <a:pt x="470" y="483"/>
                      <a:pt x="477" y="481"/>
                    </a:cubicBezTo>
                    <a:cubicBezTo>
                      <a:pt x="476" y="480"/>
                      <a:pt x="476" y="480"/>
                      <a:pt x="476" y="480"/>
                    </a:cubicBezTo>
                    <a:cubicBezTo>
                      <a:pt x="474" y="481"/>
                      <a:pt x="474" y="481"/>
                      <a:pt x="474" y="481"/>
                    </a:cubicBezTo>
                    <a:cubicBezTo>
                      <a:pt x="474" y="481"/>
                      <a:pt x="474" y="481"/>
                      <a:pt x="474" y="481"/>
                    </a:cubicBezTo>
                    <a:cubicBezTo>
                      <a:pt x="472" y="481"/>
                      <a:pt x="472" y="481"/>
                      <a:pt x="472" y="481"/>
                    </a:cubicBezTo>
                    <a:cubicBezTo>
                      <a:pt x="469" y="481"/>
                      <a:pt x="469" y="481"/>
                      <a:pt x="469" y="481"/>
                    </a:cubicBezTo>
                    <a:cubicBezTo>
                      <a:pt x="468" y="482"/>
                      <a:pt x="468" y="482"/>
                      <a:pt x="468" y="482"/>
                    </a:cubicBezTo>
                    <a:cubicBezTo>
                      <a:pt x="468" y="481"/>
                      <a:pt x="468" y="481"/>
                      <a:pt x="468" y="481"/>
                    </a:cubicBezTo>
                    <a:cubicBezTo>
                      <a:pt x="463" y="482"/>
                      <a:pt x="463" y="482"/>
                      <a:pt x="463" y="482"/>
                    </a:cubicBezTo>
                    <a:cubicBezTo>
                      <a:pt x="461" y="482"/>
                      <a:pt x="461" y="482"/>
                      <a:pt x="461" y="482"/>
                    </a:cubicBezTo>
                    <a:cubicBezTo>
                      <a:pt x="460" y="483"/>
                      <a:pt x="460" y="483"/>
                      <a:pt x="460" y="483"/>
                    </a:cubicBezTo>
                    <a:cubicBezTo>
                      <a:pt x="460" y="482"/>
                      <a:pt x="460" y="482"/>
                      <a:pt x="460" y="482"/>
                    </a:cubicBezTo>
                    <a:cubicBezTo>
                      <a:pt x="459" y="483"/>
                      <a:pt x="458" y="484"/>
                      <a:pt x="457" y="482"/>
                    </a:cubicBezTo>
                    <a:cubicBezTo>
                      <a:pt x="456" y="484"/>
                      <a:pt x="456" y="484"/>
                      <a:pt x="456" y="484"/>
                    </a:cubicBezTo>
                    <a:cubicBezTo>
                      <a:pt x="450" y="484"/>
                      <a:pt x="450" y="484"/>
                      <a:pt x="450" y="484"/>
                    </a:cubicBezTo>
                    <a:cubicBezTo>
                      <a:pt x="444" y="485"/>
                      <a:pt x="444" y="485"/>
                      <a:pt x="444" y="485"/>
                    </a:cubicBezTo>
                    <a:cubicBezTo>
                      <a:pt x="440" y="485"/>
                      <a:pt x="440" y="485"/>
                      <a:pt x="440" y="485"/>
                    </a:cubicBezTo>
                    <a:cubicBezTo>
                      <a:pt x="439" y="486"/>
                      <a:pt x="439" y="486"/>
                      <a:pt x="439" y="486"/>
                    </a:cubicBezTo>
                    <a:cubicBezTo>
                      <a:pt x="431" y="486"/>
                      <a:pt x="431" y="486"/>
                      <a:pt x="431" y="486"/>
                    </a:cubicBezTo>
                    <a:cubicBezTo>
                      <a:pt x="428" y="488"/>
                      <a:pt x="428" y="488"/>
                      <a:pt x="428" y="488"/>
                    </a:cubicBezTo>
                    <a:cubicBezTo>
                      <a:pt x="429" y="489"/>
                      <a:pt x="429" y="489"/>
                      <a:pt x="429" y="489"/>
                    </a:cubicBezTo>
                    <a:cubicBezTo>
                      <a:pt x="432" y="488"/>
                      <a:pt x="432" y="488"/>
                      <a:pt x="432" y="488"/>
                    </a:cubicBezTo>
                    <a:cubicBezTo>
                      <a:pt x="432" y="490"/>
                      <a:pt x="432" y="490"/>
                      <a:pt x="432" y="490"/>
                    </a:cubicBezTo>
                    <a:cubicBezTo>
                      <a:pt x="427" y="489"/>
                      <a:pt x="427" y="489"/>
                      <a:pt x="427" y="489"/>
                    </a:cubicBezTo>
                    <a:cubicBezTo>
                      <a:pt x="426" y="487"/>
                      <a:pt x="426" y="487"/>
                      <a:pt x="426" y="487"/>
                    </a:cubicBezTo>
                    <a:cubicBezTo>
                      <a:pt x="422" y="488"/>
                      <a:pt x="422" y="488"/>
                      <a:pt x="422" y="488"/>
                    </a:cubicBezTo>
                    <a:cubicBezTo>
                      <a:pt x="419" y="488"/>
                      <a:pt x="419" y="488"/>
                      <a:pt x="419" y="488"/>
                    </a:cubicBezTo>
                    <a:cubicBezTo>
                      <a:pt x="417" y="489"/>
                      <a:pt x="417" y="489"/>
                      <a:pt x="417" y="489"/>
                    </a:cubicBezTo>
                    <a:cubicBezTo>
                      <a:pt x="415" y="488"/>
                      <a:pt x="415" y="488"/>
                      <a:pt x="415" y="488"/>
                    </a:cubicBezTo>
                    <a:cubicBezTo>
                      <a:pt x="415" y="489"/>
                      <a:pt x="414" y="489"/>
                      <a:pt x="411" y="489"/>
                    </a:cubicBezTo>
                    <a:cubicBezTo>
                      <a:pt x="409" y="489"/>
                      <a:pt x="409" y="489"/>
                      <a:pt x="409" y="489"/>
                    </a:cubicBezTo>
                    <a:cubicBezTo>
                      <a:pt x="409" y="489"/>
                      <a:pt x="409" y="489"/>
                      <a:pt x="409" y="489"/>
                    </a:cubicBezTo>
                    <a:cubicBezTo>
                      <a:pt x="407" y="489"/>
                      <a:pt x="407" y="489"/>
                      <a:pt x="407" y="489"/>
                    </a:cubicBezTo>
                    <a:cubicBezTo>
                      <a:pt x="406" y="490"/>
                      <a:pt x="406" y="490"/>
                      <a:pt x="406" y="490"/>
                    </a:cubicBezTo>
                    <a:cubicBezTo>
                      <a:pt x="405" y="490"/>
                      <a:pt x="405" y="490"/>
                      <a:pt x="405" y="490"/>
                    </a:cubicBezTo>
                    <a:cubicBezTo>
                      <a:pt x="405" y="489"/>
                      <a:pt x="405" y="489"/>
                      <a:pt x="405" y="489"/>
                    </a:cubicBezTo>
                    <a:cubicBezTo>
                      <a:pt x="402" y="491"/>
                      <a:pt x="402" y="491"/>
                      <a:pt x="402" y="491"/>
                    </a:cubicBezTo>
                    <a:cubicBezTo>
                      <a:pt x="401" y="491"/>
                      <a:pt x="401" y="491"/>
                      <a:pt x="401" y="491"/>
                    </a:cubicBezTo>
                    <a:cubicBezTo>
                      <a:pt x="399" y="490"/>
                      <a:pt x="399" y="490"/>
                      <a:pt x="399" y="490"/>
                    </a:cubicBezTo>
                    <a:cubicBezTo>
                      <a:pt x="396" y="490"/>
                      <a:pt x="396" y="490"/>
                      <a:pt x="396" y="490"/>
                    </a:cubicBezTo>
                    <a:cubicBezTo>
                      <a:pt x="396" y="492"/>
                      <a:pt x="396" y="492"/>
                      <a:pt x="396" y="492"/>
                    </a:cubicBezTo>
                    <a:cubicBezTo>
                      <a:pt x="395" y="491"/>
                      <a:pt x="395" y="491"/>
                      <a:pt x="395" y="491"/>
                    </a:cubicBezTo>
                    <a:cubicBezTo>
                      <a:pt x="394" y="491"/>
                      <a:pt x="394" y="491"/>
                      <a:pt x="394" y="491"/>
                    </a:cubicBezTo>
                    <a:cubicBezTo>
                      <a:pt x="393" y="492"/>
                      <a:pt x="393" y="492"/>
                      <a:pt x="393" y="492"/>
                    </a:cubicBezTo>
                    <a:cubicBezTo>
                      <a:pt x="392" y="491"/>
                      <a:pt x="392" y="491"/>
                      <a:pt x="392" y="491"/>
                    </a:cubicBezTo>
                    <a:cubicBezTo>
                      <a:pt x="387" y="492"/>
                      <a:pt x="387" y="492"/>
                      <a:pt x="387" y="492"/>
                    </a:cubicBezTo>
                    <a:cubicBezTo>
                      <a:pt x="385" y="493"/>
                      <a:pt x="385" y="493"/>
                      <a:pt x="385" y="493"/>
                    </a:cubicBezTo>
                    <a:cubicBezTo>
                      <a:pt x="382" y="492"/>
                      <a:pt x="382" y="492"/>
                      <a:pt x="382" y="492"/>
                    </a:cubicBezTo>
                    <a:cubicBezTo>
                      <a:pt x="382" y="493"/>
                      <a:pt x="380" y="491"/>
                      <a:pt x="382" y="493"/>
                    </a:cubicBezTo>
                    <a:cubicBezTo>
                      <a:pt x="381" y="493"/>
                      <a:pt x="381" y="493"/>
                      <a:pt x="381" y="493"/>
                    </a:cubicBezTo>
                    <a:cubicBezTo>
                      <a:pt x="381" y="493"/>
                      <a:pt x="381" y="493"/>
                      <a:pt x="381" y="493"/>
                    </a:cubicBezTo>
                    <a:cubicBezTo>
                      <a:pt x="380" y="492"/>
                      <a:pt x="380" y="492"/>
                      <a:pt x="380" y="492"/>
                    </a:cubicBezTo>
                    <a:cubicBezTo>
                      <a:pt x="378" y="493"/>
                      <a:pt x="378" y="493"/>
                      <a:pt x="378" y="493"/>
                    </a:cubicBezTo>
                    <a:cubicBezTo>
                      <a:pt x="377" y="493"/>
                      <a:pt x="382" y="493"/>
                      <a:pt x="377" y="492"/>
                    </a:cubicBezTo>
                    <a:cubicBezTo>
                      <a:pt x="376" y="495"/>
                      <a:pt x="376" y="495"/>
                      <a:pt x="376" y="495"/>
                    </a:cubicBezTo>
                    <a:cubicBezTo>
                      <a:pt x="375" y="495"/>
                      <a:pt x="375" y="495"/>
                      <a:pt x="375" y="495"/>
                    </a:cubicBezTo>
                    <a:cubicBezTo>
                      <a:pt x="368" y="494"/>
                      <a:pt x="368" y="494"/>
                      <a:pt x="368" y="494"/>
                    </a:cubicBezTo>
                    <a:cubicBezTo>
                      <a:pt x="368" y="494"/>
                      <a:pt x="368" y="494"/>
                      <a:pt x="368" y="494"/>
                    </a:cubicBezTo>
                    <a:cubicBezTo>
                      <a:pt x="369" y="495"/>
                      <a:pt x="369" y="495"/>
                      <a:pt x="369" y="495"/>
                    </a:cubicBezTo>
                    <a:cubicBezTo>
                      <a:pt x="365" y="497"/>
                      <a:pt x="365" y="497"/>
                      <a:pt x="365" y="497"/>
                    </a:cubicBezTo>
                    <a:cubicBezTo>
                      <a:pt x="364" y="496"/>
                      <a:pt x="364" y="496"/>
                      <a:pt x="364" y="496"/>
                    </a:cubicBezTo>
                    <a:cubicBezTo>
                      <a:pt x="363" y="497"/>
                      <a:pt x="363" y="497"/>
                      <a:pt x="363" y="497"/>
                    </a:cubicBezTo>
                    <a:cubicBezTo>
                      <a:pt x="361" y="496"/>
                      <a:pt x="361" y="496"/>
                      <a:pt x="361" y="496"/>
                    </a:cubicBezTo>
                    <a:cubicBezTo>
                      <a:pt x="358" y="497"/>
                      <a:pt x="358" y="497"/>
                      <a:pt x="358" y="497"/>
                    </a:cubicBezTo>
                    <a:cubicBezTo>
                      <a:pt x="355" y="496"/>
                      <a:pt x="355" y="496"/>
                      <a:pt x="355" y="496"/>
                    </a:cubicBezTo>
                    <a:cubicBezTo>
                      <a:pt x="354" y="497"/>
                      <a:pt x="360" y="492"/>
                      <a:pt x="353" y="498"/>
                    </a:cubicBezTo>
                    <a:cubicBezTo>
                      <a:pt x="350" y="498"/>
                      <a:pt x="350" y="498"/>
                      <a:pt x="350" y="498"/>
                    </a:cubicBezTo>
                    <a:cubicBezTo>
                      <a:pt x="349" y="499"/>
                      <a:pt x="349" y="499"/>
                      <a:pt x="349" y="499"/>
                    </a:cubicBezTo>
                    <a:cubicBezTo>
                      <a:pt x="350" y="497"/>
                      <a:pt x="350" y="497"/>
                      <a:pt x="350" y="497"/>
                    </a:cubicBezTo>
                    <a:cubicBezTo>
                      <a:pt x="347" y="497"/>
                      <a:pt x="347" y="497"/>
                      <a:pt x="347" y="497"/>
                    </a:cubicBezTo>
                    <a:cubicBezTo>
                      <a:pt x="347" y="496"/>
                      <a:pt x="350" y="501"/>
                      <a:pt x="344" y="498"/>
                    </a:cubicBezTo>
                    <a:cubicBezTo>
                      <a:pt x="342" y="499"/>
                      <a:pt x="342" y="499"/>
                      <a:pt x="342" y="499"/>
                    </a:cubicBezTo>
                    <a:cubicBezTo>
                      <a:pt x="341" y="499"/>
                      <a:pt x="341" y="499"/>
                      <a:pt x="341" y="499"/>
                    </a:cubicBezTo>
                    <a:cubicBezTo>
                      <a:pt x="341" y="499"/>
                      <a:pt x="342" y="499"/>
                      <a:pt x="341" y="498"/>
                    </a:cubicBezTo>
                    <a:cubicBezTo>
                      <a:pt x="335" y="500"/>
                      <a:pt x="335" y="500"/>
                      <a:pt x="335" y="500"/>
                    </a:cubicBezTo>
                    <a:cubicBezTo>
                      <a:pt x="331" y="501"/>
                      <a:pt x="331" y="501"/>
                      <a:pt x="331" y="501"/>
                    </a:cubicBezTo>
                    <a:cubicBezTo>
                      <a:pt x="331" y="500"/>
                      <a:pt x="331" y="500"/>
                      <a:pt x="331" y="500"/>
                    </a:cubicBezTo>
                    <a:cubicBezTo>
                      <a:pt x="328" y="501"/>
                      <a:pt x="328" y="501"/>
                      <a:pt x="328" y="501"/>
                    </a:cubicBezTo>
                    <a:cubicBezTo>
                      <a:pt x="326" y="501"/>
                      <a:pt x="326" y="501"/>
                      <a:pt x="326" y="501"/>
                    </a:cubicBezTo>
                    <a:cubicBezTo>
                      <a:pt x="325" y="502"/>
                      <a:pt x="325" y="502"/>
                      <a:pt x="325" y="502"/>
                    </a:cubicBezTo>
                    <a:cubicBezTo>
                      <a:pt x="325" y="501"/>
                      <a:pt x="328" y="502"/>
                      <a:pt x="324" y="501"/>
                    </a:cubicBezTo>
                    <a:cubicBezTo>
                      <a:pt x="324" y="501"/>
                      <a:pt x="324" y="501"/>
                      <a:pt x="324" y="501"/>
                    </a:cubicBezTo>
                    <a:cubicBezTo>
                      <a:pt x="322" y="502"/>
                      <a:pt x="322" y="502"/>
                      <a:pt x="322" y="502"/>
                    </a:cubicBezTo>
                    <a:cubicBezTo>
                      <a:pt x="322" y="502"/>
                      <a:pt x="322" y="502"/>
                      <a:pt x="322" y="501"/>
                    </a:cubicBezTo>
                    <a:cubicBezTo>
                      <a:pt x="321" y="502"/>
                      <a:pt x="329" y="500"/>
                      <a:pt x="319" y="501"/>
                    </a:cubicBezTo>
                    <a:cubicBezTo>
                      <a:pt x="320" y="502"/>
                      <a:pt x="320" y="502"/>
                      <a:pt x="320" y="502"/>
                    </a:cubicBezTo>
                    <a:cubicBezTo>
                      <a:pt x="319" y="503"/>
                      <a:pt x="319" y="503"/>
                      <a:pt x="319" y="503"/>
                    </a:cubicBezTo>
                    <a:cubicBezTo>
                      <a:pt x="318" y="502"/>
                      <a:pt x="318" y="502"/>
                      <a:pt x="318" y="502"/>
                    </a:cubicBezTo>
                    <a:cubicBezTo>
                      <a:pt x="316" y="503"/>
                      <a:pt x="316" y="503"/>
                      <a:pt x="316" y="503"/>
                    </a:cubicBezTo>
                    <a:cubicBezTo>
                      <a:pt x="317" y="503"/>
                      <a:pt x="315" y="502"/>
                      <a:pt x="317" y="502"/>
                    </a:cubicBezTo>
                    <a:cubicBezTo>
                      <a:pt x="316" y="501"/>
                      <a:pt x="316" y="501"/>
                      <a:pt x="316" y="501"/>
                    </a:cubicBezTo>
                    <a:cubicBezTo>
                      <a:pt x="313" y="502"/>
                      <a:pt x="313" y="502"/>
                      <a:pt x="313" y="502"/>
                    </a:cubicBezTo>
                    <a:cubicBezTo>
                      <a:pt x="314" y="502"/>
                      <a:pt x="313" y="501"/>
                      <a:pt x="314" y="503"/>
                    </a:cubicBezTo>
                    <a:cubicBezTo>
                      <a:pt x="313" y="503"/>
                      <a:pt x="313" y="503"/>
                      <a:pt x="313" y="503"/>
                    </a:cubicBezTo>
                    <a:cubicBezTo>
                      <a:pt x="309" y="503"/>
                      <a:pt x="309" y="503"/>
                      <a:pt x="309" y="503"/>
                    </a:cubicBezTo>
                    <a:cubicBezTo>
                      <a:pt x="309" y="503"/>
                      <a:pt x="309" y="505"/>
                      <a:pt x="309" y="503"/>
                    </a:cubicBezTo>
                    <a:cubicBezTo>
                      <a:pt x="307" y="504"/>
                      <a:pt x="312" y="499"/>
                      <a:pt x="306" y="504"/>
                    </a:cubicBezTo>
                    <a:cubicBezTo>
                      <a:pt x="305" y="505"/>
                      <a:pt x="305" y="505"/>
                      <a:pt x="305" y="505"/>
                    </a:cubicBezTo>
                    <a:cubicBezTo>
                      <a:pt x="308" y="505"/>
                      <a:pt x="308" y="505"/>
                      <a:pt x="308" y="505"/>
                    </a:cubicBezTo>
                    <a:cubicBezTo>
                      <a:pt x="309" y="505"/>
                      <a:pt x="309" y="505"/>
                      <a:pt x="309" y="505"/>
                    </a:cubicBezTo>
                    <a:cubicBezTo>
                      <a:pt x="310" y="506"/>
                      <a:pt x="310" y="506"/>
                      <a:pt x="310" y="506"/>
                    </a:cubicBezTo>
                    <a:cubicBezTo>
                      <a:pt x="310" y="506"/>
                      <a:pt x="310" y="506"/>
                      <a:pt x="310" y="506"/>
                    </a:cubicBezTo>
                    <a:cubicBezTo>
                      <a:pt x="310" y="506"/>
                      <a:pt x="310" y="506"/>
                      <a:pt x="310" y="506"/>
                    </a:cubicBezTo>
                    <a:cubicBezTo>
                      <a:pt x="309" y="506"/>
                      <a:pt x="309" y="506"/>
                      <a:pt x="309" y="506"/>
                    </a:cubicBezTo>
                    <a:cubicBezTo>
                      <a:pt x="309" y="507"/>
                      <a:pt x="309" y="507"/>
                      <a:pt x="309" y="507"/>
                    </a:cubicBezTo>
                    <a:cubicBezTo>
                      <a:pt x="309" y="506"/>
                      <a:pt x="309" y="506"/>
                      <a:pt x="309" y="506"/>
                    </a:cubicBezTo>
                    <a:cubicBezTo>
                      <a:pt x="307" y="507"/>
                      <a:pt x="307" y="507"/>
                      <a:pt x="307" y="507"/>
                    </a:cubicBezTo>
                    <a:cubicBezTo>
                      <a:pt x="309" y="508"/>
                      <a:pt x="309" y="508"/>
                      <a:pt x="309" y="508"/>
                    </a:cubicBezTo>
                    <a:cubicBezTo>
                      <a:pt x="308" y="508"/>
                      <a:pt x="308" y="508"/>
                      <a:pt x="308" y="508"/>
                    </a:cubicBezTo>
                    <a:cubicBezTo>
                      <a:pt x="306" y="508"/>
                      <a:pt x="306" y="508"/>
                      <a:pt x="306" y="508"/>
                    </a:cubicBezTo>
                    <a:cubicBezTo>
                      <a:pt x="307" y="507"/>
                      <a:pt x="307" y="507"/>
                      <a:pt x="307" y="507"/>
                    </a:cubicBezTo>
                    <a:cubicBezTo>
                      <a:pt x="305" y="505"/>
                      <a:pt x="305" y="505"/>
                      <a:pt x="305" y="505"/>
                    </a:cubicBezTo>
                    <a:cubicBezTo>
                      <a:pt x="305" y="505"/>
                      <a:pt x="305" y="505"/>
                      <a:pt x="305" y="505"/>
                    </a:cubicBezTo>
                    <a:cubicBezTo>
                      <a:pt x="305" y="503"/>
                      <a:pt x="305" y="503"/>
                      <a:pt x="305" y="503"/>
                    </a:cubicBezTo>
                    <a:cubicBezTo>
                      <a:pt x="296" y="505"/>
                      <a:pt x="296" y="505"/>
                      <a:pt x="296" y="505"/>
                    </a:cubicBezTo>
                    <a:cubicBezTo>
                      <a:pt x="295" y="505"/>
                      <a:pt x="295" y="505"/>
                      <a:pt x="295" y="505"/>
                    </a:cubicBezTo>
                    <a:cubicBezTo>
                      <a:pt x="294" y="505"/>
                      <a:pt x="301" y="504"/>
                      <a:pt x="293" y="505"/>
                    </a:cubicBezTo>
                    <a:cubicBezTo>
                      <a:pt x="295" y="507"/>
                      <a:pt x="295" y="507"/>
                      <a:pt x="295" y="507"/>
                    </a:cubicBezTo>
                    <a:cubicBezTo>
                      <a:pt x="293" y="507"/>
                      <a:pt x="293" y="507"/>
                      <a:pt x="293" y="507"/>
                    </a:cubicBezTo>
                    <a:cubicBezTo>
                      <a:pt x="291" y="507"/>
                      <a:pt x="291" y="507"/>
                      <a:pt x="291" y="507"/>
                    </a:cubicBezTo>
                    <a:cubicBezTo>
                      <a:pt x="289" y="505"/>
                      <a:pt x="289" y="505"/>
                      <a:pt x="289" y="505"/>
                    </a:cubicBezTo>
                    <a:cubicBezTo>
                      <a:pt x="290" y="504"/>
                      <a:pt x="290" y="504"/>
                      <a:pt x="290" y="504"/>
                    </a:cubicBezTo>
                    <a:cubicBezTo>
                      <a:pt x="288" y="504"/>
                      <a:pt x="288" y="504"/>
                      <a:pt x="288" y="504"/>
                    </a:cubicBezTo>
                    <a:cubicBezTo>
                      <a:pt x="288" y="504"/>
                      <a:pt x="288" y="504"/>
                      <a:pt x="288" y="504"/>
                    </a:cubicBezTo>
                    <a:cubicBezTo>
                      <a:pt x="289" y="505"/>
                      <a:pt x="289" y="505"/>
                      <a:pt x="289" y="505"/>
                    </a:cubicBezTo>
                    <a:cubicBezTo>
                      <a:pt x="285" y="506"/>
                      <a:pt x="285" y="506"/>
                      <a:pt x="285" y="506"/>
                    </a:cubicBezTo>
                    <a:cubicBezTo>
                      <a:pt x="285" y="506"/>
                      <a:pt x="284" y="507"/>
                      <a:pt x="286" y="507"/>
                    </a:cubicBezTo>
                    <a:cubicBezTo>
                      <a:pt x="285" y="507"/>
                      <a:pt x="287" y="507"/>
                      <a:pt x="285" y="507"/>
                    </a:cubicBezTo>
                    <a:cubicBezTo>
                      <a:pt x="285" y="507"/>
                      <a:pt x="285" y="507"/>
                      <a:pt x="285" y="507"/>
                    </a:cubicBezTo>
                    <a:cubicBezTo>
                      <a:pt x="285" y="507"/>
                      <a:pt x="284" y="506"/>
                      <a:pt x="284" y="507"/>
                    </a:cubicBezTo>
                    <a:cubicBezTo>
                      <a:pt x="284" y="508"/>
                      <a:pt x="284" y="508"/>
                      <a:pt x="284" y="508"/>
                    </a:cubicBezTo>
                    <a:cubicBezTo>
                      <a:pt x="285" y="508"/>
                      <a:pt x="285" y="508"/>
                      <a:pt x="285" y="508"/>
                    </a:cubicBezTo>
                    <a:cubicBezTo>
                      <a:pt x="284" y="509"/>
                      <a:pt x="284" y="509"/>
                      <a:pt x="284" y="509"/>
                    </a:cubicBezTo>
                    <a:cubicBezTo>
                      <a:pt x="281" y="508"/>
                      <a:pt x="281" y="508"/>
                      <a:pt x="281" y="508"/>
                    </a:cubicBezTo>
                    <a:cubicBezTo>
                      <a:pt x="280" y="509"/>
                      <a:pt x="280" y="509"/>
                      <a:pt x="280" y="509"/>
                    </a:cubicBezTo>
                    <a:cubicBezTo>
                      <a:pt x="279" y="509"/>
                      <a:pt x="278" y="511"/>
                      <a:pt x="277" y="509"/>
                    </a:cubicBezTo>
                    <a:cubicBezTo>
                      <a:pt x="276" y="510"/>
                      <a:pt x="276" y="510"/>
                      <a:pt x="276" y="510"/>
                    </a:cubicBezTo>
                    <a:cubicBezTo>
                      <a:pt x="277" y="511"/>
                      <a:pt x="277" y="511"/>
                      <a:pt x="277" y="511"/>
                    </a:cubicBezTo>
                    <a:cubicBezTo>
                      <a:pt x="273" y="510"/>
                      <a:pt x="273" y="510"/>
                      <a:pt x="273" y="510"/>
                    </a:cubicBezTo>
                    <a:cubicBezTo>
                      <a:pt x="273" y="510"/>
                      <a:pt x="272" y="509"/>
                      <a:pt x="271" y="511"/>
                    </a:cubicBezTo>
                    <a:cubicBezTo>
                      <a:pt x="272" y="512"/>
                      <a:pt x="272" y="512"/>
                      <a:pt x="272" y="512"/>
                    </a:cubicBezTo>
                    <a:cubicBezTo>
                      <a:pt x="270" y="510"/>
                      <a:pt x="270" y="510"/>
                      <a:pt x="270" y="510"/>
                    </a:cubicBezTo>
                    <a:cubicBezTo>
                      <a:pt x="267" y="512"/>
                      <a:pt x="267" y="512"/>
                      <a:pt x="267" y="512"/>
                    </a:cubicBezTo>
                    <a:cubicBezTo>
                      <a:pt x="267" y="510"/>
                      <a:pt x="267" y="510"/>
                      <a:pt x="267" y="510"/>
                    </a:cubicBezTo>
                    <a:cubicBezTo>
                      <a:pt x="266" y="511"/>
                      <a:pt x="266" y="511"/>
                      <a:pt x="266" y="511"/>
                    </a:cubicBezTo>
                    <a:cubicBezTo>
                      <a:pt x="266" y="511"/>
                      <a:pt x="266" y="511"/>
                      <a:pt x="266" y="510"/>
                    </a:cubicBezTo>
                    <a:cubicBezTo>
                      <a:pt x="266" y="510"/>
                      <a:pt x="266" y="510"/>
                      <a:pt x="266" y="510"/>
                    </a:cubicBezTo>
                    <a:cubicBezTo>
                      <a:pt x="263" y="512"/>
                      <a:pt x="263" y="512"/>
                      <a:pt x="263" y="512"/>
                    </a:cubicBezTo>
                    <a:cubicBezTo>
                      <a:pt x="260" y="512"/>
                      <a:pt x="260" y="512"/>
                      <a:pt x="260" y="512"/>
                    </a:cubicBezTo>
                    <a:cubicBezTo>
                      <a:pt x="261" y="513"/>
                      <a:pt x="261" y="513"/>
                      <a:pt x="261" y="513"/>
                    </a:cubicBezTo>
                    <a:cubicBezTo>
                      <a:pt x="260" y="513"/>
                      <a:pt x="260" y="513"/>
                      <a:pt x="260" y="513"/>
                    </a:cubicBezTo>
                    <a:cubicBezTo>
                      <a:pt x="261" y="514"/>
                      <a:pt x="261" y="514"/>
                      <a:pt x="261" y="514"/>
                    </a:cubicBezTo>
                    <a:cubicBezTo>
                      <a:pt x="254" y="515"/>
                      <a:pt x="254" y="515"/>
                      <a:pt x="254" y="515"/>
                    </a:cubicBezTo>
                    <a:cubicBezTo>
                      <a:pt x="248" y="516"/>
                      <a:pt x="248" y="516"/>
                      <a:pt x="248" y="516"/>
                    </a:cubicBezTo>
                    <a:cubicBezTo>
                      <a:pt x="247" y="515"/>
                      <a:pt x="247" y="515"/>
                      <a:pt x="247" y="515"/>
                    </a:cubicBezTo>
                    <a:cubicBezTo>
                      <a:pt x="254" y="513"/>
                      <a:pt x="254" y="513"/>
                      <a:pt x="254" y="513"/>
                    </a:cubicBezTo>
                    <a:cubicBezTo>
                      <a:pt x="256" y="513"/>
                      <a:pt x="256" y="513"/>
                      <a:pt x="256" y="513"/>
                    </a:cubicBezTo>
                    <a:cubicBezTo>
                      <a:pt x="256" y="512"/>
                      <a:pt x="256" y="512"/>
                      <a:pt x="256" y="512"/>
                    </a:cubicBezTo>
                    <a:cubicBezTo>
                      <a:pt x="254" y="512"/>
                      <a:pt x="254" y="512"/>
                      <a:pt x="254" y="512"/>
                    </a:cubicBezTo>
                    <a:cubicBezTo>
                      <a:pt x="253" y="511"/>
                      <a:pt x="253" y="511"/>
                      <a:pt x="253" y="511"/>
                    </a:cubicBezTo>
                    <a:cubicBezTo>
                      <a:pt x="249" y="512"/>
                      <a:pt x="249" y="512"/>
                      <a:pt x="249" y="512"/>
                    </a:cubicBezTo>
                    <a:cubicBezTo>
                      <a:pt x="249" y="512"/>
                      <a:pt x="249" y="512"/>
                      <a:pt x="249" y="512"/>
                    </a:cubicBezTo>
                    <a:cubicBezTo>
                      <a:pt x="246" y="514"/>
                      <a:pt x="246" y="514"/>
                      <a:pt x="246" y="514"/>
                    </a:cubicBezTo>
                    <a:cubicBezTo>
                      <a:pt x="245" y="513"/>
                      <a:pt x="245" y="513"/>
                      <a:pt x="245" y="513"/>
                    </a:cubicBezTo>
                    <a:cubicBezTo>
                      <a:pt x="243" y="514"/>
                      <a:pt x="243" y="514"/>
                      <a:pt x="243" y="514"/>
                    </a:cubicBezTo>
                    <a:cubicBezTo>
                      <a:pt x="243" y="514"/>
                      <a:pt x="245" y="512"/>
                      <a:pt x="242" y="513"/>
                    </a:cubicBezTo>
                    <a:cubicBezTo>
                      <a:pt x="244" y="511"/>
                      <a:pt x="244" y="511"/>
                      <a:pt x="244" y="511"/>
                    </a:cubicBezTo>
                    <a:cubicBezTo>
                      <a:pt x="242" y="511"/>
                      <a:pt x="242" y="511"/>
                      <a:pt x="242" y="511"/>
                    </a:cubicBezTo>
                    <a:cubicBezTo>
                      <a:pt x="241" y="514"/>
                      <a:pt x="241" y="514"/>
                      <a:pt x="241" y="514"/>
                    </a:cubicBezTo>
                    <a:cubicBezTo>
                      <a:pt x="237" y="512"/>
                      <a:pt x="248" y="514"/>
                      <a:pt x="237" y="514"/>
                    </a:cubicBezTo>
                    <a:cubicBezTo>
                      <a:pt x="234" y="513"/>
                      <a:pt x="234" y="513"/>
                      <a:pt x="234" y="513"/>
                    </a:cubicBezTo>
                    <a:cubicBezTo>
                      <a:pt x="234" y="512"/>
                      <a:pt x="234" y="512"/>
                      <a:pt x="234" y="512"/>
                    </a:cubicBezTo>
                    <a:cubicBezTo>
                      <a:pt x="229" y="512"/>
                      <a:pt x="229" y="512"/>
                      <a:pt x="229" y="512"/>
                    </a:cubicBezTo>
                    <a:cubicBezTo>
                      <a:pt x="230" y="513"/>
                      <a:pt x="230" y="513"/>
                      <a:pt x="230" y="513"/>
                    </a:cubicBezTo>
                    <a:cubicBezTo>
                      <a:pt x="234" y="513"/>
                      <a:pt x="234" y="513"/>
                      <a:pt x="234" y="513"/>
                    </a:cubicBezTo>
                    <a:cubicBezTo>
                      <a:pt x="232" y="515"/>
                      <a:pt x="232" y="515"/>
                      <a:pt x="232" y="515"/>
                    </a:cubicBezTo>
                    <a:cubicBezTo>
                      <a:pt x="228" y="516"/>
                      <a:pt x="228" y="516"/>
                      <a:pt x="228" y="516"/>
                    </a:cubicBezTo>
                    <a:cubicBezTo>
                      <a:pt x="229" y="515"/>
                      <a:pt x="229" y="515"/>
                      <a:pt x="229" y="515"/>
                    </a:cubicBezTo>
                    <a:cubicBezTo>
                      <a:pt x="227" y="515"/>
                      <a:pt x="227" y="515"/>
                      <a:pt x="227" y="515"/>
                    </a:cubicBezTo>
                    <a:cubicBezTo>
                      <a:pt x="224" y="515"/>
                      <a:pt x="224" y="515"/>
                      <a:pt x="224" y="515"/>
                    </a:cubicBezTo>
                    <a:cubicBezTo>
                      <a:pt x="220" y="515"/>
                      <a:pt x="220" y="515"/>
                      <a:pt x="220" y="515"/>
                    </a:cubicBezTo>
                    <a:cubicBezTo>
                      <a:pt x="216" y="515"/>
                      <a:pt x="216" y="515"/>
                      <a:pt x="216" y="515"/>
                    </a:cubicBezTo>
                    <a:cubicBezTo>
                      <a:pt x="210" y="515"/>
                      <a:pt x="210" y="515"/>
                      <a:pt x="210" y="515"/>
                    </a:cubicBezTo>
                    <a:cubicBezTo>
                      <a:pt x="209" y="515"/>
                      <a:pt x="209" y="515"/>
                      <a:pt x="209" y="515"/>
                    </a:cubicBezTo>
                    <a:cubicBezTo>
                      <a:pt x="208" y="516"/>
                      <a:pt x="208" y="516"/>
                      <a:pt x="208" y="516"/>
                    </a:cubicBezTo>
                    <a:cubicBezTo>
                      <a:pt x="204" y="516"/>
                      <a:pt x="204" y="516"/>
                      <a:pt x="204" y="516"/>
                    </a:cubicBezTo>
                    <a:cubicBezTo>
                      <a:pt x="205" y="516"/>
                      <a:pt x="206" y="515"/>
                      <a:pt x="206" y="515"/>
                    </a:cubicBezTo>
                    <a:cubicBezTo>
                      <a:pt x="205" y="514"/>
                      <a:pt x="209" y="514"/>
                      <a:pt x="204" y="514"/>
                    </a:cubicBezTo>
                    <a:cubicBezTo>
                      <a:pt x="204" y="515"/>
                      <a:pt x="204" y="515"/>
                      <a:pt x="204" y="515"/>
                    </a:cubicBezTo>
                    <a:cubicBezTo>
                      <a:pt x="204" y="514"/>
                      <a:pt x="208" y="512"/>
                      <a:pt x="201" y="515"/>
                    </a:cubicBezTo>
                    <a:cubicBezTo>
                      <a:pt x="198" y="514"/>
                      <a:pt x="198" y="514"/>
                      <a:pt x="198" y="514"/>
                    </a:cubicBezTo>
                    <a:cubicBezTo>
                      <a:pt x="198" y="514"/>
                      <a:pt x="200" y="513"/>
                      <a:pt x="197" y="514"/>
                    </a:cubicBezTo>
                    <a:cubicBezTo>
                      <a:pt x="198" y="516"/>
                      <a:pt x="198" y="516"/>
                      <a:pt x="198" y="516"/>
                    </a:cubicBezTo>
                    <a:cubicBezTo>
                      <a:pt x="197" y="516"/>
                      <a:pt x="197" y="516"/>
                      <a:pt x="197" y="516"/>
                    </a:cubicBezTo>
                    <a:cubicBezTo>
                      <a:pt x="196" y="516"/>
                      <a:pt x="196" y="516"/>
                      <a:pt x="196" y="516"/>
                    </a:cubicBezTo>
                    <a:cubicBezTo>
                      <a:pt x="196" y="515"/>
                      <a:pt x="196" y="515"/>
                      <a:pt x="196" y="515"/>
                    </a:cubicBezTo>
                    <a:cubicBezTo>
                      <a:pt x="196" y="514"/>
                      <a:pt x="201" y="516"/>
                      <a:pt x="192" y="517"/>
                    </a:cubicBezTo>
                    <a:cubicBezTo>
                      <a:pt x="190" y="518"/>
                      <a:pt x="190" y="518"/>
                      <a:pt x="190" y="518"/>
                    </a:cubicBezTo>
                    <a:cubicBezTo>
                      <a:pt x="189" y="518"/>
                      <a:pt x="189" y="518"/>
                      <a:pt x="189" y="518"/>
                    </a:cubicBezTo>
                    <a:cubicBezTo>
                      <a:pt x="190" y="517"/>
                      <a:pt x="190" y="517"/>
                      <a:pt x="190" y="517"/>
                    </a:cubicBezTo>
                    <a:cubicBezTo>
                      <a:pt x="186" y="515"/>
                      <a:pt x="186" y="515"/>
                      <a:pt x="186" y="515"/>
                    </a:cubicBezTo>
                    <a:cubicBezTo>
                      <a:pt x="185" y="516"/>
                      <a:pt x="185" y="516"/>
                      <a:pt x="185" y="516"/>
                    </a:cubicBezTo>
                    <a:cubicBezTo>
                      <a:pt x="185" y="515"/>
                      <a:pt x="185" y="515"/>
                      <a:pt x="185" y="515"/>
                    </a:cubicBezTo>
                    <a:cubicBezTo>
                      <a:pt x="185" y="515"/>
                      <a:pt x="185" y="515"/>
                      <a:pt x="185" y="515"/>
                    </a:cubicBezTo>
                    <a:cubicBezTo>
                      <a:pt x="184" y="514"/>
                      <a:pt x="184" y="514"/>
                      <a:pt x="184" y="514"/>
                    </a:cubicBezTo>
                    <a:cubicBezTo>
                      <a:pt x="183" y="516"/>
                      <a:pt x="183" y="516"/>
                      <a:pt x="183" y="516"/>
                    </a:cubicBezTo>
                    <a:cubicBezTo>
                      <a:pt x="183" y="515"/>
                      <a:pt x="185" y="515"/>
                      <a:pt x="182" y="515"/>
                    </a:cubicBezTo>
                    <a:cubicBezTo>
                      <a:pt x="183" y="515"/>
                      <a:pt x="183" y="515"/>
                      <a:pt x="183" y="515"/>
                    </a:cubicBezTo>
                    <a:cubicBezTo>
                      <a:pt x="183" y="514"/>
                      <a:pt x="183" y="514"/>
                      <a:pt x="183" y="514"/>
                    </a:cubicBezTo>
                    <a:cubicBezTo>
                      <a:pt x="181" y="515"/>
                      <a:pt x="181" y="515"/>
                      <a:pt x="181" y="515"/>
                    </a:cubicBezTo>
                    <a:cubicBezTo>
                      <a:pt x="181" y="514"/>
                      <a:pt x="181" y="514"/>
                      <a:pt x="181" y="514"/>
                    </a:cubicBezTo>
                    <a:cubicBezTo>
                      <a:pt x="179" y="515"/>
                      <a:pt x="179" y="515"/>
                      <a:pt x="179" y="515"/>
                    </a:cubicBezTo>
                    <a:cubicBezTo>
                      <a:pt x="178" y="516"/>
                      <a:pt x="178" y="516"/>
                      <a:pt x="178" y="516"/>
                    </a:cubicBezTo>
                    <a:cubicBezTo>
                      <a:pt x="177" y="515"/>
                      <a:pt x="181" y="513"/>
                      <a:pt x="177" y="514"/>
                    </a:cubicBezTo>
                    <a:cubicBezTo>
                      <a:pt x="176" y="516"/>
                      <a:pt x="176" y="516"/>
                      <a:pt x="176" y="516"/>
                    </a:cubicBezTo>
                    <a:cubicBezTo>
                      <a:pt x="176" y="516"/>
                      <a:pt x="176" y="516"/>
                      <a:pt x="176" y="516"/>
                    </a:cubicBezTo>
                    <a:cubicBezTo>
                      <a:pt x="175" y="516"/>
                      <a:pt x="175" y="516"/>
                      <a:pt x="175" y="516"/>
                    </a:cubicBezTo>
                    <a:cubicBezTo>
                      <a:pt x="176" y="515"/>
                      <a:pt x="176" y="515"/>
                      <a:pt x="176" y="515"/>
                    </a:cubicBezTo>
                    <a:cubicBezTo>
                      <a:pt x="175" y="513"/>
                      <a:pt x="175" y="513"/>
                      <a:pt x="175" y="513"/>
                    </a:cubicBezTo>
                    <a:cubicBezTo>
                      <a:pt x="173" y="515"/>
                      <a:pt x="173" y="515"/>
                      <a:pt x="173" y="515"/>
                    </a:cubicBezTo>
                    <a:cubicBezTo>
                      <a:pt x="172" y="515"/>
                      <a:pt x="172" y="515"/>
                      <a:pt x="174" y="515"/>
                    </a:cubicBezTo>
                    <a:cubicBezTo>
                      <a:pt x="174" y="515"/>
                      <a:pt x="173" y="515"/>
                      <a:pt x="173" y="516"/>
                    </a:cubicBezTo>
                    <a:cubicBezTo>
                      <a:pt x="172" y="515"/>
                      <a:pt x="172" y="515"/>
                      <a:pt x="172" y="515"/>
                    </a:cubicBezTo>
                    <a:cubicBezTo>
                      <a:pt x="171" y="515"/>
                      <a:pt x="171" y="515"/>
                      <a:pt x="171" y="515"/>
                    </a:cubicBezTo>
                    <a:cubicBezTo>
                      <a:pt x="171" y="516"/>
                      <a:pt x="171" y="516"/>
                      <a:pt x="171" y="516"/>
                    </a:cubicBezTo>
                    <a:cubicBezTo>
                      <a:pt x="171" y="517"/>
                      <a:pt x="171" y="517"/>
                      <a:pt x="171" y="517"/>
                    </a:cubicBezTo>
                    <a:cubicBezTo>
                      <a:pt x="170" y="517"/>
                      <a:pt x="170" y="517"/>
                      <a:pt x="170" y="517"/>
                    </a:cubicBezTo>
                    <a:cubicBezTo>
                      <a:pt x="170" y="515"/>
                      <a:pt x="170" y="515"/>
                      <a:pt x="170" y="515"/>
                    </a:cubicBezTo>
                    <a:cubicBezTo>
                      <a:pt x="168" y="515"/>
                      <a:pt x="168" y="515"/>
                      <a:pt x="168" y="515"/>
                    </a:cubicBezTo>
                    <a:cubicBezTo>
                      <a:pt x="171" y="514"/>
                      <a:pt x="171" y="514"/>
                      <a:pt x="171" y="514"/>
                    </a:cubicBezTo>
                    <a:cubicBezTo>
                      <a:pt x="171" y="512"/>
                      <a:pt x="167" y="516"/>
                      <a:pt x="172" y="512"/>
                    </a:cubicBezTo>
                    <a:cubicBezTo>
                      <a:pt x="171" y="512"/>
                      <a:pt x="171" y="512"/>
                      <a:pt x="171" y="512"/>
                    </a:cubicBezTo>
                    <a:cubicBezTo>
                      <a:pt x="170" y="511"/>
                      <a:pt x="170" y="511"/>
                      <a:pt x="170" y="511"/>
                    </a:cubicBezTo>
                    <a:cubicBezTo>
                      <a:pt x="170" y="509"/>
                      <a:pt x="170" y="509"/>
                      <a:pt x="170" y="509"/>
                    </a:cubicBezTo>
                    <a:cubicBezTo>
                      <a:pt x="169" y="509"/>
                      <a:pt x="169" y="509"/>
                      <a:pt x="169" y="509"/>
                    </a:cubicBezTo>
                    <a:cubicBezTo>
                      <a:pt x="167" y="511"/>
                      <a:pt x="167" y="511"/>
                      <a:pt x="167" y="511"/>
                    </a:cubicBezTo>
                    <a:cubicBezTo>
                      <a:pt x="164" y="511"/>
                      <a:pt x="164" y="511"/>
                      <a:pt x="164" y="511"/>
                    </a:cubicBezTo>
                    <a:cubicBezTo>
                      <a:pt x="164" y="510"/>
                      <a:pt x="164" y="510"/>
                      <a:pt x="164" y="510"/>
                    </a:cubicBezTo>
                    <a:cubicBezTo>
                      <a:pt x="163" y="508"/>
                      <a:pt x="163" y="508"/>
                      <a:pt x="163" y="508"/>
                    </a:cubicBezTo>
                    <a:cubicBezTo>
                      <a:pt x="163" y="507"/>
                      <a:pt x="163" y="507"/>
                      <a:pt x="163" y="507"/>
                    </a:cubicBezTo>
                    <a:cubicBezTo>
                      <a:pt x="166" y="506"/>
                      <a:pt x="166" y="506"/>
                      <a:pt x="166" y="506"/>
                    </a:cubicBezTo>
                    <a:cubicBezTo>
                      <a:pt x="165" y="505"/>
                      <a:pt x="165" y="505"/>
                      <a:pt x="165" y="505"/>
                    </a:cubicBezTo>
                    <a:cubicBezTo>
                      <a:pt x="164" y="506"/>
                      <a:pt x="164" y="506"/>
                      <a:pt x="164" y="506"/>
                    </a:cubicBezTo>
                    <a:cubicBezTo>
                      <a:pt x="164" y="504"/>
                      <a:pt x="164" y="504"/>
                      <a:pt x="164" y="504"/>
                    </a:cubicBezTo>
                    <a:cubicBezTo>
                      <a:pt x="163" y="505"/>
                      <a:pt x="163" y="505"/>
                      <a:pt x="163" y="505"/>
                    </a:cubicBezTo>
                    <a:cubicBezTo>
                      <a:pt x="163" y="503"/>
                      <a:pt x="169" y="511"/>
                      <a:pt x="164" y="500"/>
                    </a:cubicBezTo>
                    <a:cubicBezTo>
                      <a:pt x="164" y="500"/>
                      <a:pt x="164" y="500"/>
                      <a:pt x="164" y="500"/>
                    </a:cubicBezTo>
                    <a:cubicBezTo>
                      <a:pt x="162" y="501"/>
                      <a:pt x="162" y="501"/>
                      <a:pt x="162" y="501"/>
                    </a:cubicBezTo>
                    <a:cubicBezTo>
                      <a:pt x="160" y="500"/>
                      <a:pt x="160" y="500"/>
                      <a:pt x="160" y="500"/>
                    </a:cubicBezTo>
                    <a:cubicBezTo>
                      <a:pt x="159" y="500"/>
                      <a:pt x="159" y="500"/>
                      <a:pt x="159" y="500"/>
                    </a:cubicBezTo>
                    <a:cubicBezTo>
                      <a:pt x="157" y="502"/>
                      <a:pt x="157" y="502"/>
                      <a:pt x="157" y="502"/>
                    </a:cubicBezTo>
                    <a:cubicBezTo>
                      <a:pt x="157" y="502"/>
                      <a:pt x="155" y="502"/>
                      <a:pt x="158" y="503"/>
                    </a:cubicBezTo>
                    <a:cubicBezTo>
                      <a:pt x="157" y="503"/>
                      <a:pt x="157" y="503"/>
                      <a:pt x="157" y="503"/>
                    </a:cubicBezTo>
                    <a:cubicBezTo>
                      <a:pt x="157" y="504"/>
                      <a:pt x="157" y="504"/>
                      <a:pt x="157" y="504"/>
                    </a:cubicBezTo>
                    <a:cubicBezTo>
                      <a:pt x="157" y="505"/>
                      <a:pt x="157" y="505"/>
                      <a:pt x="157" y="505"/>
                    </a:cubicBezTo>
                    <a:cubicBezTo>
                      <a:pt x="155" y="505"/>
                      <a:pt x="155" y="505"/>
                      <a:pt x="155" y="505"/>
                    </a:cubicBezTo>
                    <a:cubicBezTo>
                      <a:pt x="155" y="503"/>
                      <a:pt x="155" y="503"/>
                      <a:pt x="155" y="503"/>
                    </a:cubicBezTo>
                    <a:cubicBezTo>
                      <a:pt x="155" y="502"/>
                      <a:pt x="155" y="502"/>
                      <a:pt x="155" y="502"/>
                    </a:cubicBezTo>
                    <a:cubicBezTo>
                      <a:pt x="155" y="500"/>
                      <a:pt x="155" y="500"/>
                      <a:pt x="155" y="500"/>
                    </a:cubicBezTo>
                    <a:cubicBezTo>
                      <a:pt x="154" y="499"/>
                      <a:pt x="154" y="499"/>
                      <a:pt x="154" y="499"/>
                    </a:cubicBezTo>
                    <a:cubicBezTo>
                      <a:pt x="151" y="500"/>
                      <a:pt x="151" y="500"/>
                      <a:pt x="151" y="500"/>
                    </a:cubicBezTo>
                    <a:cubicBezTo>
                      <a:pt x="149" y="501"/>
                      <a:pt x="149" y="501"/>
                      <a:pt x="149" y="501"/>
                    </a:cubicBezTo>
                    <a:cubicBezTo>
                      <a:pt x="148" y="498"/>
                      <a:pt x="148" y="498"/>
                      <a:pt x="148" y="498"/>
                    </a:cubicBezTo>
                    <a:cubicBezTo>
                      <a:pt x="149" y="499"/>
                      <a:pt x="145" y="500"/>
                      <a:pt x="149" y="498"/>
                    </a:cubicBezTo>
                    <a:cubicBezTo>
                      <a:pt x="149" y="499"/>
                      <a:pt x="149" y="499"/>
                      <a:pt x="149" y="499"/>
                    </a:cubicBezTo>
                    <a:cubicBezTo>
                      <a:pt x="150" y="500"/>
                      <a:pt x="150" y="500"/>
                      <a:pt x="150" y="500"/>
                    </a:cubicBezTo>
                    <a:cubicBezTo>
                      <a:pt x="151" y="499"/>
                      <a:pt x="151" y="499"/>
                      <a:pt x="151" y="499"/>
                    </a:cubicBezTo>
                    <a:cubicBezTo>
                      <a:pt x="151" y="498"/>
                      <a:pt x="146" y="501"/>
                      <a:pt x="154" y="499"/>
                    </a:cubicBezTo>
                    <a:cubicBezTo>
                      <a:pt x="152" y="498"/>
                      <a:pt x="152" y="498"/>
                      <a:pt x="152" y="498"/>
                    </a:cubicBezTo>
                    <a:cubicBezTo>
                      <a:pt x="154" y="498"/>
                      <a:pt x="145" y="499"/>
                      <a:pt x="156" y="498"/>
                    </a:cubicBezTo>
                    <a:cubicBezTo>
                      <a:pt x="157" y="495"/>
                      <a:pt x="157" y="495"/>
                      <a:pt x="157" y="495"/>
                    </a:cubicBezTo>
                    <a:cubicBezTo>
                      <a:pt x="159" y="495"/>
                      <a:pt x="159" y="495"/>
                      <a:pt x="159" y="495"/>
                    </a:cubicBezTo>
                    <a:cubicBezTo>
                      <a:pt x="160" y="495"/>
                      <a:pt x="160" y="495"/>
                      <a:pt x="160" y="495"/>
                    </a:cubicBezTo>
                    <a:cubicBezTo>
                      <a:pt x="158" y="494"/>
                      <a:pt x="158" y="494"/>
                      <a:pt x="158" y="494"/>
                    </a:cubicBezTo>
                    <a:cubicBezTo>
                      <a:pt x="160" y="493"/>
                      <a:pt x="160" y="493"/>
                      <a:pt x="160" y="493"/>
                    </a:cubicBezTo>
                    <a:cubicBezTo>
                      <a:pt x="165" y="491"/>
                      <a:pt x="165" y="491"/>
                      <a:pt x="165" y="491"/>
                    </a:cubicBezTo>
                    <a:cubicBezTo>
                      <a:pt x="162" y="491"/>
                      <a:pt x="162" y="491"/>
                      <a:pt x="162" y="491"/>
                    </a:cubicBezTo>
                    <a:cubicBezTo>
                      <a:pt x="163" y="489"/>
                      <a:pt x="163" y="489"/>
                      <a:pt x="163" y="489"/>
                    </a:cubicBezTo>
                    <a:cubicBezTo>
                      <a:pt x="164" y="489"/>
                      <a:pt x="164" y="489"/>
                      <a:pt x="164" y="489"/>
                    </a:cubicBezTo>
                    <a:cubicBezTo>
                      <a:pt x="167" y="488"/>
                      <a:pt x="167" y="488"/>
                      <a:pt x="167" y="488"/>
                    </a:cubicBezTo>
                    <a:cubicBezTo>
                      <a:pt x="166" y="486"/>
                      <a:pt x="166" y="486"/>
                      <a:pt x="166" y="486"/>
                    </a:cubicBezTo>
                    <a:cubicBezTo>
                      <a:pt x="168" y="485"/>
                      <a:pt x="168" y="485"/>
                      <a:pt x="168" y="485"/>
                    </a:cubicBezTo>
                    <a:cubicBezTo>
                      <a:pt x="169" y="486"/>
                      <a:pt x="169" y="486"/>
                      <a:pt x="169" y="486"/>
                    </a:cubicBezTo>
                    <a:cubicBezTo>
                      <a:pt x="173" y="485"/>
                      <a:pt x="173" y="485"/>
                      <a:pt x="173" y="485"/>
                    </a:cubicBezTo>
                    <a:cubicBezTo>
                      <a:pt x="173" y="485"/>
                      <a:pt x="167" y="486"/>
                      <a:pt x="176" y="485"/>
                    </a:cubicBezTo>
                    <a:cubicBezTo>
                      <a:pt x="176" y="484"/>
                      <a:pt x="176" y="484"/>
                      <a:pt x="176" y="484"/>
                    </a:cubicBezTo>
                    <a:cubicBezTo>
                      <a:pt x="176" y="484"/>
                      <a:pt x="175" y="486"/>
                      <a:pt x="176" y="484"/>
                    </a:cubicBezTo>
                    <a:cubicBezTo>
                      <a:pt x="174" y="484"/>
                      <a:pt x="174" y="484"/>
                      <a:pt x="174" y="484"/>
                    </a:cubicBezTo>
                    <a:cubicBezTo>
                      <a:pt x="173" y="483"/>
                      <a:pt x="173" y="483"/>
                      <a:pt x="173" y="483"/>
                    </a:cubicBezTo>
                    <a:cubicBezTo>
                      <a:pt x="175" y="483"/>
                      <a:pt x="175" y="483"/>
                      <a:pt x="175" y="483"/>
                    </a:cubicBezTo>
                    <a:cubicBezTo>
                      <a:pt x="175" y="481"/>
                      <a:pt x="175" y="481"/>
                      <a:pt x="175" y="481"/>
                    </a:cubicBezTo>
                    <a:cubicBezTo>
                      <a:pt x="176" y="481"/>
                      <a:pt x="176" y="481"/>
                      <a:pt x="176" y="481"/>
                    </a:cubicBezTo>
                    <a:cubicBezTo>
                      <a:pt x="175" y="480"/>
                      <a:pt x="175" y="480"/>
                      <a:pt x="175" y="480"/>
                    </a:cubicBezTo>
                    <a:cubicBezTo>
                      <a:pt x="173" y="480"/>
                      <a:pt x="173" y="480"/>
                      <a:pt x="173" y="480"/>
                    </a:cubicBezTo>
                    <a:cubicBezTo>
                      <a:pt x="174" y="479"/>
                      <a:pt x="174" y="479"/>
                      <a:pt x="174" y="479"/>
                    </a:cubicBezTo>
                    <a:cubicBezTo>
                      <a:pt x="170" y="476"/>
                      <a:pt x="170" y="476"/>
                      <a:pt x="170" y="476"/>
                    </a:cubicBezTo>
                    <a:cubicBezTo>
                      <a:pt x="170" y="475"/>
                      <a:pt x="173" y="475"/>
                      <a:pt x="169" y="476"/>
                    </a:cubicBezTo>
                    <a:cubicBezTo>
                      <a:pt x="170" y="476"/>
                      <a:pt x="170" y="476"/>
                      <a:pt x="170" y="476"/>
                    </a:cubicBezTo>
                    <a:cubicBezTo>
                      <a:pt x="166" y="475"/>
                      <a:pt x="166" y="475"/>
                      <a:pt x="166" y="475"/>
                    </a:cubicBezTo>
                    <a:cubicBezTo>
                      <a:pt x="165" y="476"/>
                      <a:pt x="165" y="476"/>
                      <a:pt x="165" y="476"/>
                    </a:cubicBezTo>
                    <a:cubicBezTo>
                      <a:pt x="164" y="475"/>
                      <a:pt x="164" y="475"/>
                      <a:pt x="164" y="475"/>
                    </a:cubicBezTo>
                    <a:cubicBezTo>
                      <a:pt x="165" y="475"/>
                      <a:pt x="165" y="477"/>
                      <a:pt x="165" y="475"/>
                    </a:cubicBezTo>
                    <a:cubicBezTo>
                      <a:pt x="164" y="475"/>
                      <a:pt x="164" y="475"/>
                      <a:pt x="164" y="475"/>
                    </a:cubicBezTo>
                    <a:cubicBezTo>
                      <a:pt x="163" y="475"/>
                      <a:pt x="162" y="475"/>
                      <a:pt x="163" y="476"/>
                    </a:cubicBezTo>
                    <a:cubicBezTo>
                      <a:pt x="162" y="476"/>
                      <a:pt x="162" y="476"/>
                      <a:pt x="162" y="476"/>
                    </a:cubicBezTo>
                    <a:cubicBezTo>
                      <a:pt x="162" y="475"/>
                      <a:pt x="162" y="475"/>
                      <a:pt x="162" y="475"/>
                    </a:cubicBezTo>
                    <a:cubicBezTo>
                      <a:pt x="159" y="474"/>
                      <a:pt x="159" y="474"/>
                      <a:pt x="159" y="474"/>
                    </a:cubicBezTo>
                    <a:cubicBezTo>
                      <a:pt x="158" y="476"/>
                      <a:pt x="157" y="473"/>
                      <a:pt x="155" y="476"/>
                    </a:cubicBezTo>
                    <a:cubicBezTo>
                      <a:pt x="154" y="475"/>
                      <a:pt x="154" y="475"/>
                      <a:pt x="154" y="475"/>
                    </a:cubicBezTo>
                    <a:cubicBezTo>
                      <a:pt x="152" y="478"/>
                      <a:pt x="152" y="478"/>
                      <a:pt x="152" y="478"/>
                    </a:cubicBezTo>
                    <a:cubicBezTo>
                      <a:pt x="149" y="477"/>
                      <a:pt x="149" y="477"/>
                      <a:pt x="149" y="477"/>
                    </a:cubicBezTo>
                    <a:cubicBezTo>
                      <a:pt x="150" y="477"/>
                      <a:pt x="150" y="477"/>
                      <a:pt x="150" y="477"/>
                    </a:cubicBezTo>
                    <a:cubicBezTo>
                      <a:pt x="150" y="476"/>
                      <a:pt x="150" y="476"/>
                      <a:pt x="150" y="476"/>
                    </a:cubicBezTo>
                    <a:cubicBezTo>
                      <a:pt x="151" y="475"/>
                      <a:pt x="144" y="480"/>
                      <a:pt x="153" y="475"/>
                    </a:cubicBezTo>
                    <a:cubicBezTo>
                      <a:pt x="152" y="474"/>
                      <a:pt x="152" y="474"/>
                      <a:pt x="152" y="474"/>
                    </a:cubicBezTo>
                    <a:cubicBezTo>
                      <a:pt x="150" y="477"/>
                      <a:pt x="151" y="472"/>
                      <a:pt x="148" y="476"/>
                    </a:cubicBezTo>
                    <a:cubicBezTo>
                      <a:pt x="147" y="476"/>
                      <a:pt x="147" y="476"/>
                      <a:pt x="147" y="476"/>
                    </a:cubicBezTo>
                    <a:cubicBezTo>
                      <a:pt x="150" y="474"/>
                      <a:pt x="150" y="474"/>
                      <a:pt x="150" y="474"/>
                    </a:cubicBezTo>
                    <a:cubicBezTo>
                      <a:pt x="149" y="474"/>
                      <a:pt x="149" y="474"/>
                      <a:pt x="149" y="474"/>
                    </a:cubicBezTo>
                    <a:cubicBezTo>
                      <a:pt x="152" y="475"/>
                      <a:pt x="152" y="475"/>
                      <a:pt x="152" y="475"/>
                    </a:cubicBezTo>
                    <a:cubicBezTo>
                      <a:pt x="154" y="473"/>
                      <a:pt x="154" y="473"/>
                      <a:pt x="154" y="473"/>
                    </a:cubicBezTo>
                    <a:cubicBezTo>
                      <a:pt x="152" y="471"/>
                      <a:pt x="152" y="471"/>
                      <a:pt x="152" y="471"/>
                    </a:cubicBezTo>
                    <a:cubicBezTo>
                      <a:pt x="153" y="470"/>
                      <a:pt x="153" y="470"/>
                      <a:pt x="153" y="470"/>
                    </a:cubicBezTo>
                    <a:cubicBezTo>
                      <a:pt x="153" y="471"/>
                      <a:pt x="153" y="471"/>
                      <a:pt x="153" y="471"/>
                    </a:cubicBezTo>
                    <a:cubicBezTo>
                      <a:pt x="154" y="471"/>
                      <a:pt x="154" y="471"/>
                      <a:pt x="154" y="471"/>
                    </a:cubicBezTo>
                    <a:cubicBezTo>
                      <a:pt x="158" y="470"/>
                      <a:pt x="158" y="470"/>
                      <a:pt x="158" y="470"/>
                    </a:cubicBezTo>
                    <a:cubicBezTo>
                      <a:pt x="159" y="470"/>
                      <a:pt x="159" y="470"/>
                      <a:pt x="159" y="470"/>
                    </a:cubicBezTo>
                    <a:cubicBezTo>
                      <a:pt x="163" y="469"/>
                      <a:pt x="163" y="469"/>
                      <a:pt x="163" y="469"/>
                    </a:cubicBezTo>
                    <a:cubicBezTo>
                      <a:pt x="163" y="468"/>
                      <a:pt x="163" y="468"/>
                      <a:pt x="163" y="468"/>
                    </a:cubicBezTo>
                    <a:cubicBezTo>
                      <a:pt x="161" y="467"/>
                      <a:pt x="161" y="467"/>
                      <a:pt x="161" y="467"/>
                    </a:cubicBezTo>
                    <a:cubicBezTo>
                      <a:pt x="161" y="468"/>
                      <a:pt x="163" y="466"/>
                      <a:pt x="161" y="468"/>
                    </a:cubicBezTo>
                    <a:cubicBezTo>
                      <a:pt x="160" y="468"/>
                      <a:pt x="160" y="468"/>
                      <a:pt x="160" y="468"/>
                    </a:cubicBezTo>
                    <a:cubicBezTo>
                      <a:pt x="160" y="467"/>
                      <a:pt x="167" y="471"/>
                      <a:pt x="158" y="466"/>
                    </a:cubicBezTo>
                    <a:cubicBezTo>
                      <a:pt x="158" y="464"/>
                      <a:pt x="158" y="464"/>
                      <a:pt x="158" y="464"/>
                    </a:cubicBezTo>
                    <a:cubicBezTo>
                      <a:pt x="158" y="464"/>
                      <a:pt x="158" y="464"/>
                      <a:pt x="159" y="464"/>
                    </a:cubicBezTo>
                    <a:cubicBezTo>
                      <a:pt x="157" y="463"/>
                      <a:pt x="157" y="463"/>
                      <a:pt x="157" y="463"/>
                    </a:cubicBezTo>
                    <a:cubicBezTo>
                      <a:pt x="157" y="463"/>
                      <a:pt x="157" y="463"/>
                      <a:pt x="157" y="463"/>
                    </a:cubicBezTo>
                    <a:cubicBezTo>
                      <a:pt x="156" y="462"/>
                      <a:pt x="156" y="462"/>
                      <a:pt x="156" y="462"/>
                    </a:cubicBezTo>
                    <a:cubicBezTo>
                      <a:pt x="155" y="463"/>
                      <a:pt x="158" y="461"/>
                      <a:pt x="155" y="463"/>
                    </a:cubicBezTo>
                    <a:cubicBezTo>
                      <a:pt x="155" y="464"/>
                      <a:pt x="155" y="462"/>
                      <a:pt x="156" y="463"/>
                    </a:cubicBezTo>
                    <a:cubicBezTo>
                      <a:pt x="154" y="464"/>
                      <a:pt x="154" y="464"/>
                      <a:pt x="154" y="464"/>
                    </a:cubicBezTo>
                    <a:cubicBezTo>
                      <a:pt x="156" y="464"/>
                      <a:pt x="156" y="464"/>
                      <a:pt x="156" y="464"/>
                    </a:cubicBezTo>
                    <a:cubicBezTo>
                      <a:pt x="153" y="467"/>
                      <a:pt x="153" y="467"/>
                      <a:pt x="153" y="467"/>
                    </a:cubicBezTo>
                    <a:cubicBezTo>
                      <a:pt x="152" y="467"/>
                      <a:pt x="152" y="467"/>
                      <a:pt x="152" y="467"/>
                    </a:cubicBezTo>
                    <a:cubicBezTo>
                      <a:pt x="152" y="467"/>
                      <a:pt x="154" y="465"/>
                      <a:pt x="152" y="469"/>
                    </a:cubicBezTo>
                    <a:cubicBezTo>
                      <a:pt x="151" y="468"/>
                      <a:pt x="151" y="468"/>
                      <a:pt x="151" y="468"/>
                    </a:cubicBezTo>
                    <a:cubicBezTo>
                      <a:pt x="153" y="465"/>
                      <a:pt x="153" y="465"/>
                      <a:pt x="153" y="465"/>
                    </a:cubicBezTo>
                    <a:cubicBezTo>
                      <a:pt x="153" y="464"/>
                      <a:pt x="155" y="464"/>
                      <a:pt x="152" y="464"/>
                    </a:cubicBezTo>
                    <a:cubicBezTo>
                      <a:pt x="152" y="465"/>
                      <a:pt x="152" y="465"/>
                      <a:pt x="152" y="465"/>
                    </a:cubicBezTo>
                    <a:cubicBezTo>
                      <a:pt x="151" y="464"/>
                      <a:pt x="151" y="464"/>
                      <a:pt x="151" y="464"/>
                    </a:cubicBezTo>
                    <a:cubicBezTo>
                      <a:pt x="149" y="463"/>
                      <a:pt x="156" y="460"/>
                      <a:pt x="149" y="465"/>
                    </a:cubicBezTo>
                    <a:cubicBezTo>
                      <a:pt x="149" y="465"/>
                      <a:pt x="149" y="465"/>
                      <a:pt x="149" y="465"/>
                    </a:cubicBezTo>
                    <a:cubicBezTo>
                      <a:pt x="150" y="465"/>
                      <a:pt x="150" y="465"/>
                      <a:pt x="150" y="465"/>
                    </a:cubicBezTo>
                    <a:cubicBezTo>
                      <a:pt x="146" y="469"/>
                      <a:pt x="146" y="469"/>
                      <a:pt x="146" y="469"/>
                    </a:cubicBezTo>
                    <a:cubicBezTo>
                      <a:pt x="148" y="466"/>
                      <a:pt x="148" y="466"/>
                      <a:pt x="148" y="466"/>
                    </a:cubicBezTo>
                    <a:cubicBezTo>
                      <a:pt x="147" y="466"/>
                      <a:pt x="147" y="466"/>
                      <a:pt x="147" y="466"/>
                    </a:cubicBezTo>
                    <a:cubicBezTo>
                      <a:pt x="149" y="466"/>
                      <a:pt x="146" y="465"/>
                      <a:pt x="149" y="464"/>
                    </a:cubicBezTo>
                    <a:cubicBezTo>
                      <a:pt x="148" y="463"/>
                      <a:pt x="148" y="463"/>
                      <a:pt x="148" y="463"/>
                    </a:cubicBezTo>
                    <a:cubicBezTo>
                      <a:pt x="150" y="462"/>
                      <a:pt x="150" y="462"/>
                      <a:pt x="150" y="462"/>
                    </a:cubicBezTo>
                    <a:cubicBezTo>
                      <a:pt x="150" y="463"/>
                      <a:pt x="151" y="462"/>
                      <a:pt x="151" y="463"/>
                    </a:cubicBezTo>
                    <a:cubicBezTo>
                      <a:pt x="151" y="462"/>
                      <a:pt x="151" y="462"/>
                      <a:pt x="151" y="462"/>
                    </a:cubicBezTo>
                    <a:cubicBezTo>
                      <a:pt x="153" y="460"/>
                      <a:pt x="150" y="464"/>
                      <a:pt x="155" y="460"/>
                    </a:cubicBezTo>
                    <a:cubicBezTo>
                      <a:pt x="156" y="459"/>
                      <a:pt x="156" y="459"/>
                      <a:pt x="156" y="459"/>
                    </a:cubicBezTo>
                    <a:cubicBezTo>
                      <a:pt x="153" y="458"/>
                      <a:pt x="153" y="458"/>
                      <a:pt x="153" y="458"/>
                    </a:cubicBezTo>
                    <a:cubicBezTo>
                      <a:pt x="152" y="459"/>
                      <a:pt x="152" y="459"/>
                      <a:pt x="152" y="459"/>
                    </a:cubicBezTo>
                    <a:cubicBezTo>
                      <a:pt x="151" y="459"/>
                      <a:pt x="151" y="459"/>
                      <a:pt x="151" y="459"/>
                    </a:cubicBezTo>
                    <a:cubicBezTo>
                      <a:pt x="150" y="458"/>
                      <a:pt x="159" y="458"/>
                      <a:pt x="149" y="457"/>
                    </a:cubicBezTo>
                    <a:cubicBezTo>
                      <a:pt x="151" y="456"/>
                      <a:pt x="151" y="456"/>
                      <a:pt x="151" y="456"/>
                    </a:cubicBezTo>
                    <a:cubicBezTo>
                      <a:pt x="150" y="457"/>
                      <a:pt x="150" y="457"/>
                      <a:pt x="150" y="457"/>
                    </a:cubicBezTo>
                    <a:cubicBezTo>
                      <a:pt x="153" y="458"/>
                      <a:pt x="153" y="458"/>
                      <a:pt x="153" y="458"/>
                    </a:cubicBezTo>
                    <a:cubicBezTo>
                      <a:pt x="155" y="457"/>
                      <a:pt x="155" y="457"/>
                      <a:pt x="155" y="457"/>
                    </a:cubicBezTo>
                    <a:cubicBezTo>
                      <a:pt x="156" y="456"/>
                      <a:pt x="158" y="456"/>
                      <a:pt x="156" y="455"/>
                    </a:cubicBezTo>
                    <a:cubicBezTo>
                      <a:pt x="154" y="455"/>
                      <a:pt x="154" y="455"/>
                      <a:pt x="154" y="455"/>
                    </a:cubicBezTo>
                    <a:cubicBezTo>
                      <a:pt x="155" y="454"/>
                      <a:pt x="157" y="454"/>
                      <a:pt x="158" y="453"/>
                    </a:cubicBezTo>
                    <a:cubicBezTo>
                      <a:pt x="158" y="453"/>
                      <a:pt x="158" y="453"/>
                      <a:pt x="158" y="453"/>
                    </a:cubicBezTo>
                    <a:cubicBezTo>
                      <a:pt x="156" y="454"/>
                      <a:pt x="156" y="454"/>
                      <a:pt x="156" y="454"/>
                    </a:cubicBezTo>
                    <a:cubicBezTo>
                      <a:pt x="158" y="455"/>
                      <a:pt x="158" y="455"/>
                      <a:pt x="158" y="455"/>
                    </a:cubicBezTo>
                    <a:cubicBezTo>
                      <a:pt x="159" y="455"/>
                      <a:pt x="159" y="455"/>
                      <a:pt x="159" y="455"/>
                    </a:cubicBezTo>
                    <a:cubicBezTo>
                      <a:pt x="159" y="455"/>
                      <a:pt x="160" y="455"/>
                      <a:pt x="159" y="454"/>
                    </a:cubicBezTo>
                    <a:cubicBezTo>
                      <a:pt x="160" y="454"/>
                      <a:pt x="160" y="454"/>
                      <a:pt x="160" y="454"/>
                    </a:cubicBezTo>
                    <a:cubicBezTo>
                      <a:pt x="160" y="454"/>
                      <a:pt x="161" y="453"/>
                      <a:pt x="162" y="453"/>
                    </a:cubicBezTo>
                    <a:cubicBezTo>
                      <a:pt x="162" y="453"/>
                      <a:pt x="162" y="453"/>
                      <a:pt x="162" y="453"/>
                    </a:cubicBezTo>
                    <a:cubicBezTo>
                      <a:pt x="163" y="453"/>
                      <a:pt x="163" y="453"/>
                      <a:pt x="163" y="453"/>
                    </a:cubicBezTo>
                    <a:cubicBezTo>
                      <a:pt x="161" y="452"/>
                      <a:pt x="161" y="452"/>
                      <a:pt x="161" y="452"/>
                    </a:cubicBezTo>
                    <a:cubicBezTo>
                      <a:pt x="162" y="451"/>
                      <a:pt x="162" y="451"/>
                      <a:pt x="162" y="451"/>
                    </a:cubicBezTo>
                    <a:cubicBezTo>
                      <a:pt x="163" y="452"/>
                      <a:pt x="165" y="447"/>
                      <a:pt x="165" y="452"/>
                    </a:cubicBezTo>
                    <a:cubicBezTo>
                      <a:pt x="166" y="452"/>
                      <a:pt x="166" y="452"/>
                      <a:pt x="166" y="452"/>
                    </a:cubicBezTo>
                    <a:cubicBezTo>
                      <a:pt x="166" y="451"/>
                      <a:pt x="167" y="451"/>
                      <a:pt x="167" y="451"/>
                    </a:cubicBezTo>
                    <a:cubicBezTo>
                      <a:pt x="166" y="451"/>
                      <a:pt x="166" y="451"/>
                      <a:pt x="166" y="451"/>
                    </a:cubicBezTo>
                    <a:cubicBezTo>
                      <a:pt x="165" y="450"/>
                      <a:pt x="170" y="453"/>
                      <a:pt x="164" y="450"/>
                    </a:cubicBezTo>
                    <a:cubicBezTo>
                      <a:pt x="165" y="449"/>
                      <a:pt x="155" y="456"/>
                      <a:pt x="168" y="447"/>
                    </a:cubicBezTo>
                    <a:cubicBezTo>
                      <a:pt x="167" y="447"/>
                      <a:pt x="169" y="447"/>
                      <a:pt x="167" y="448"/>
                    </a:cubicBezTo>
                    <a:cubicBezTo>
                      <a:pt x="168" y="447"/>
                      <a:pt x="170" y="448"/>
                      <a:pt x="170" y="446"/>
                    </a:cubicBezTo>
                    <a:cubicBezTo>
                      <a:pt x="171" y="447"/>
                      <a:pt x="173" y="447"/>
                      <a:pt x="173" y="446"/>
                    </a:cubicBezTo>
                    <a:cubicBezTo>
                      <a:pt x="173" y="446"/>
                      <a:pt x="173" y="446"/>
                      <a:pt x="173" y="446"/>
                    </a:cubicBezTo>
                    <a:cubicBezTo>
                      <a:pt x="170" y="445"/>
                      <a:pt x="170" y="445"/>
                      <a:pt x="170" y="445"/>
                    </a:cubicBezTo>
                    <a:cubicBezTo>
                      <a:pt x="167" y="444"/>
                      <a:pt x="167" y="444"/>
                      <a:pt x="167" y="444"/>
                    </a:cubicBezTo>
                    <a:cubicBezTo>
                      <a:pt x="164" y="444"/>
                      <a:pt x="164" y="444"/>
                      <a:pt x="164" y="444"/>
                    </a:cubicBezTo>
                    <a:cubicBezTo>
                      <a:pt x="161" y="446"/>
                      <a:pt x="161" y="446"/>
                      <a:pt x="161" y="446"/>
                    </a:cubicBezTo>
                    <a:cubicBezTo>
                      <a:pt x="162" y="444"/>
                      <a:pt x="162" y="444"/>
                      <a:pt x="162" y="444"/>
                    </a:cubicBezTo>
                    <a:cubicBezTo>
                      <a:pt x="160" y="444"/>
                      <a:pt x="160" y="444"/>
                      <a:pt x="160" y="444"/>
                    </a:cubicBezTo>
                    <a:cubicBezTo>
                      <a:pt x="158" y="446"/>
                      <a:pt x="158" y="446"/>
                      <a:pt x="158" y="446"/>
                    </a:cubicBezTo>
                    <a:cubicBezTo>
                      <a:pt x="160" y="446"/>
                      <a:pt x="160" y="446"/>
                      <a:pt x="160" y="446"/>
                    </a:cubicBezTo>
                    <a:cubicBezTo>
                      <a:pt x="160" y="447"/>
                      <a:pt x="160" y="447"/>
                      <a:pt x="160" y="447"/>
                    </a:cubicBezTo>
                    <a:cubicBezTo>
                      <a:pt x="159" y="447"/>
                      <a:pt x="159" y="448"/>
                      <a:pt x="158" y="447"/>
                    </a:cubicBezTo>
                    <a:cubicBezTo>
                      <a:pt x="158" y="446"/>
                      <a:pt x="158" y="446"/>
                      <a:pt x="158" y="446"/>
                    </a:cubicBezTo>
                    <a:cubicBezTo>
                      <a:pt x="155" y="447"/>
                      <a:pt x="155" y="447"/>
                      <a:pt x="155" y="447"/>
                    </a:cubicBezTo>
                    <a:cubicBezTo>
                      <a:pt x="155" y="447"/>
                      <a:pt x="155" y="447"/>
                      <a:pt x="155" y="447"/>
                    </a:cubicBezTo>
                    <a:cubicBezTo>
                      <a:pt x="156" y="448"/>
                      <a:pt x="156" y="448"/>
                      <a:pt x="156" y="448"/>
                    </a:cubicBezTo>
                    <a:cubicBezTo>
                      <a:pt x="155" y="448"/>
                      <a:pt x="155" y="448"/>
                      <a:pt x="155" y="448"/>
                    </a:cubicBezTo>
                    <a:cubicBezTo>
                      <a:pt x="155" y="447"/>
                      <a:pt x="155" y="447"/>
                      <a:pt x="155" y="447"/>
                    </a:cubicBezTo>
                    <a:cubicBezTo>
                      <a:pt x="154" y="448"/>
                      <a:pt x="154" y="448"/>
                      <a:pt x="154" y="448"/>
                    </a:cubicBezTo>
                    <a:cubicBezTo>
                      <a:pt x="154" y="448"/>
                      <a:pt x="154" y="448"/>
                      <a:pt x="154" y="448"/>
                    </a:cubicBezTo>
                    <a:cubicBezTo>
                      <a:pt x="156" y="448"/>
                      <a:pt x="156" y="447"/>
                      <a:pt x="153" y="450"/>
                    </a:cubicBezTo>
                    <a:cubicBezTo>
                      <a:pt x="153" y="450"/>
                      <a:pt x="153" y="450"/>
                      <a:pt x="153" y="450"/>
                    </a:cubicBezTo>
                    <a:cubicBezTo>
                      <a:pt x="153" y="449"/>
                      <a:pt x="153" y="449"/>
                      <a:pt x="153" y="449"/>
                    </a:cubicBezTo>
                    <a:cubicBezTo>
                      <a:pt x="151" y="451"/>
                      <a:pt x="154" y="447"/>
                      <a:pt x="150" y="450"/>
                    </a:cubicBezTo>
                    <a:cubicBezTo>
                      <a:pt x="151" y="451"/>
                      <a:pt x="151" y="451"/>
                      <a:pt x="151" y="451"/>
                    </a:cubicBezTo>
                    <a:cubicBezTo>
                      <a:pt x="152" y="451"/>
                      <a:pt x="152" y="451"/>
                      <a:pt x="152" y="451"/>
                    </a:cubicBezTo>
                    <a:cubicBezTo>
                      <a:pt x="152" y="452"/>
                      <a:pt x="152" y="452"/>
                      <a:pt x="152" y="452"/>
                    </a:cubicBezTo>
                    <a:cubicBezTo>
                      <a:pt x="149" y="453"/>
                      <a:pt x="149" y="453"/>
                      <a:pt x="149" y="453"/>
                    </a:cubicBezTo>
                    <a:cubicBezTo>
                      <a:pt x="149" y="453"/>
                      <a:pt x="151" y="453"/>
                      <a:pt x="150" y="454"/>
                    </a:cubicBezTo>
                    <a:cubicBezTo>
                      <a:pt x="150" y="454"/>
                      <a:pt x="150" y="454"/>
                      <a:pt x="150" y="454"/>
                    </a:cubicBezTo>
                    <a:cubicBezTo>
                      <a:pt x="148" y="454"/>
                      <a:pt x="148" y="454"/>
                      <a:pt x="148" y="454"/>
                    </a:cubicBezTo>
                    <a:cubicBezTo>
                      <a:pt x="147" y="454"/>
                      <a:pt x="147" y="454"/>
                      <a:pt x="147" y="454"/>
                    </a:cubicBezTo>
                    <a:cubicBezTo>
                      <a:pt x="147" y="456"/>
                      <a:pt x="147" y="456"/>
                      <a:pt x="147" y="456"/>
                    </a:cubicBezTo>
                    <a:cubicBezTo>
                      <a:pt x="145" y="457"/>
                      <a:pt x="145" y="457"/>
                      <a:pt x="145" y="457"/>
                    </a:cubicBezTo>
                    <a:cubicBezTo>
                      <a:pt x="143" y="457"/>
                      <a:pt x="143" y="457"/>
                      <a:pt x="143" y="457"/>
                    </a:cubicBezTo>
                    <a:cubicBezTo>
                      <a:pt x="143" y="457"/>
                      <a:pt x="143" y="457"/>
                      <a:pt x="143" y="457"/>
                    </a:cubicBezTo>
                    <a:cubicBezTo>
                      <a:pt x="144" y="456"/>
                      <a:pt x="144" y="456"/>
                      <a:pt x="144" y="456"/>
                    </a:cubicBezTo>
                    <a:cubicBezTo>
                      <a:pt x="145" y="456"/>
                      <a:pt x="141" y="458"/>
                      <a:pt x="144" y="454"/>
                    </a:cubicBezTo>
                    <a:cubicBezTo>
                      <a:pt x="142" y="455"/>
                      <a:pt x="142" y="455"/>
                      <a:pt x="142" y="455"/>
                    </a:cubicBezTo>
                    <a:cubicBezTo>
                      <a:pt x="142" y="455"/>
                      <a:pt x="141" y="456"/>
                      <a:pt x="142" y="454"/>
                    </a:cubicBezTo>
                    <a:cubicBezTo>
                      <a:pt x="144" y="454"/>
                      <a:pt x="144" y="454"/>
                      <a:pt x="144" y="454"/>
                    </a:cubicBezTo>
                    <a:cubicBezTo>
                      <a:pt x="145" y="451"/>
                      <a:pt x="145" y="451"/>
                      <a:pt x="145" y="451"/>
                    </a:cubicBezTo>
                    <a:cubicBezTo>
                      <a:pt x="143" y="450"/>
                      <a:pt x="143" y="450"/>
                      <a:pt x="143" y="450"/>
                    </a:cubicBezTo>
                    <a:cubicBezTo>
                      <a:pt x="145" y="450"/>
                      <a:pt x="145" y="450"/>
                      <a:pt x="145" y="450"/>
                    </a:cubicBezTo>
                    <a:cubicBezTo>
                      <a:pt x="145" y="449"/>
                      <a:pt x="145" y="449"/>
                      <a:pt x="145" y="449"/>
                    </a:cubicBezTo>
                    <a:cubicBezTo>
                      <a:pt x="149" y="447"/>
                      <a:pt x="149" y="447"/>
                      <a:pt x="149" y="447"/>
                    </a:cubicBezTo>
                    <a:cubicBezTo>
                      <a:pt x="150" y="447"/>
                      <a:pt x="150" y="447"/>
                      <a:pt x="150" y="447"/>
                    </a:cubicBezTo>
                    <a:cubicBezTo>
                      <a:pt x="153" y="447"/>
                      <a:pt x="153" y="447"/>
                      <a:pt x="153" y="447"/>
                    </a:cubicBezTo>
                    <a:cubicBezTo>
                      <a:pt x="153" y="447"/>
                      <a:pt x="153" y="447"/>
                      <a:pt x="153" y="447"/>
                    </a:cubicBezTo>
                    <a:cubicBezTo>
                      <a:pt x="153" y="448"/>
                      <a:pt x="153" y="448"/>
                      <a:pt x="153" y="448"/>
                    </a:cubicBezTo>
                    <a:cubicBezTo>
                      <a:pt x="154" y="447"/>
                      <a:pt x="154" y="447"/>
                      <a:pt x="154" y="447"/>
                    </a:cubicBezTo>
                    <a:cubicBezTo>
                      <a:pt x="153" y="446"/>
                      <a:pt x="153" y="446"/>
                      <a:pt x="153" y="446"/>
                    </a:cubicBezTo>
                    <a:cubicBezTo>
                      <a:pt x="154" y="444"/>
                      <a:pt x="153" y="449"/>
                      <a:pt x="154" y="444"/>
                    </a:cubicBezTo>
                    <a:cubicBezTo>
                      <a:pt x="153" y="443"/>
                      <a:pt x="153" y="443"/>
                      <a:pt x="153" y="443"/>
                    </a:cubicBezTo>
                    <a:cubicBezTo>
                      <a:pt x="154" y="444"/>
                      <a:pt x="150" y="445"/>
                      <a:pt x="154" y="443"/>
                    </a:cubicBezTo>
                    <a:cubicBezTo>
                      <a:pt x="155" y="443"/>
                      <a:pt x="155" y="443"/>
                      <a:pt x="155" y="443"/>
                    </a:cubicBezTo>
                    <a:cubicBezTo>
                      <a:pt x="156" y="441"/>
                      <a:pt x="156" y="441"/>
                      <a:pt x="156" y="441"/>
                    </a:cubicBezTo>
                    <a:cubicBezTo>
                      <a:pt x="155" y="440"/>
                      <a:pt x="155" y="440"/>
                      <a:pt x="155" y="440"/>
                    </a:cubicBezTo>
                    <a:cubicBezTo>
                      <a:pt x="155" y="439"/>
                      <a:pt x="155" y="439"/>
                      <a:pt x="155" y="439"/>
                    </a:cubicBezTo>
                    <a:cubicBezTo>
                      <a:pt x="157" y="440"/>
                      <a:pt x="157" y="440"/>
                      <a:pt x="157" y="440"/>
                    </a:cubicBezTo>
                    <a:cubicBezTo>
                      <a:pt x="158" y="440"/>
                      <a:pt x="158" y="440"/>
                      <a:pt x="158" y="440"/>
                    </a:cubicBezTo>
                    <a:cubicBezTo>
                      <a:pt x="158" y="439"/>
                      <a:pt x="158" y="439"/>
                      <a:pt x="158" y="439"/>
                    </a:cubicBezTo>
                    <a:cubicBezTo>
                      <a:pt x="158" y="439"/>
                      <a:pt x="158" y="439"/>
                      <a:pt x="158" y="439"/>
                    </a:cubicBezTo>
                    <a:cubicBezTo>
                      <a:pt x="159" y="439"/>
                      <a:pt x="157" y="442"/>
                      <a:pt x="159" y="439"/>
                    </a:cubicBezTo>
                    <a:cubicBezTo>
                      <a:pt x="158" y="438"/>
                      <a:pt x="158" y="438"/>
                      <a:pt x="158" y="438"/>
                    </a:cubicBezTo>
                    <a:cubicBezTo>
                      <a:pt x="158" y="438"/>
                      <a:pt x="153" y="439"/>
                      <a:pt x="160" y="438"/>
                    </a:cubicBezTo>
                    <a:cubicBezTo>
                      <a:pt x="160" y="439"/>
                      <a:pt x="160" y="439"/>
                      <a:pt x="160" y="439"/>
                    </a:cubicBezTo>
                    <a:cubicBezTo>
                      <a:pt x="161" y="438"/>
                      <a:pt x="161" y="438"/>
                      <a:pt x="161" y="438"/>
                    </a:cubicBezTo>
                    <a:cubicBezTo>
                      <a:pt x="163" y="437"/>
                      <a:pt x="163" y="437"/>
                      <a:pt x="163" y="437"/>
                    </a:cubicBezTo>
                    <a:cubicBezTo>
                      <a:pt x="161" y="436"/>
                      <a:pt x="161" y="436"/>
                      <a:pt x="161" y="436"/>
                    </a:cubicBezTo>
                    <a:cubicBezTo>
                      <a:pt x="161" y="436"/>
                      <a:pt x="161" y="436"/>
                      <a:pt x="160" y="437"/>
                    </a:cubicBezTo>
                    <a:cubicBezTo>
                      <a:pt x="162" y="436"/>
                      <a:pt x="162" y="436"/>
                      <a:pt x="162" y="436"/>
                    </a:cubicBezTo>
                    <a:cubicBezTo>
                      <a:pt x="162" y="436"/>
                      <a:pt x="160" y="438"/>
                      <a:pt x="163" y="436"/>
                    </a:cubicBezTo>
                    <a:cubicBezTo>
                      <a:pt x="164" y="435"/>
                      <a:pt x="164" y="435"/>
                      <a:pt x="164" y="435"/>
                    </a:cubicBezTo>
                    <a:cubicBezTo>
                      <a:pt x="163" y="435"/>
                      <a:pt x="163" y="435"/>
                      <a:pt x="163" y="435"/>
                    </a:cubicBezTo>
                    <a:cubicBezTo>
                      <a:pt x="165" y="432"/>
                      <a:pt x="165" y="432"/>
                      <a:pt x="165" y="432"/>
                    </a:cubicBezTo>
                    <a:cubicBezTo>
                      <a:pt x="163" y="430"/>
                      <a:pt x="163" y="430"/>
                      <a:pt x="163" y="430"/>
                    </a:cubicBezTo>
                    <a:cubicBezTo>
                      <a:pt x="165" y="430"/>
                      <a:pt x="165" y="430"/>
                      <a:pt x="165" y="430"/>
                    </a:cubicBezTo>
                    <a:cubicBezTo>
                      <a:pt x="165" y="430"/>
                      <a:pt x="162" y="429"/>
                      <a:pt x="166" y="431"/>
                    </a:cubicBezTo>
                    <a:cubicBezTo>
                      <a:pt x="165" y="432"/>
                      <a:pt x="165" y="432"/>
                      <a:pt x="165" y="432"/>
                    </a:cubicBezTo>
                    <a:cubicBezTo>
                      <a:pt x="164" y="432"/>
                      <a:pt x="163" y="431"/>
                      <a:pt x="164" y="434"/>
                    </a:cubicBezTo>
                    <a:cubicBezTo>
                      <a:pt x="164" y="434"/>
                      <a:pt x="164" y="434"/>
                      <a:pt x="164" y="434"/>
                    </a:cubicBezTo>
                    <a:cubicBezTo>
                      <a:pt x="164" y="434"/>
                      <a:pt x="163" y="433"/>
                      <a:pt x="164" y="434"/>
                    </a:cubicBezTo>
                    <a:cubicBezTo>
                      <a:pt x="166" y="436"/>
                      <a:pt x="156" y="437"/>
                      <a:pt x="168" y="433"/>
                    </a:cubicBezTo>
                    <a:cubicBezTo>
                      <a:pt x="169" y="433"/>
                      <a:pt x="169" y="433"/>
                      <a:pt x="169" y="433"/>
                    </a:cubicBezTo>
                    <a:cubicBezTo>
                      <a:pt x="169" y="434"/>
                      <a:pt x="169" y="434"/>
                      <a:pt x="169" y="434"/>
                    </a:cubicBezTo>
                    <a:cubicBezTo>
                      <a:pt x="170" y="434"/>
                      <a:pt x="170" y="434"/>
                      <a:pt x="170" y="434"/>
                    </a:cubicBezTo>
                    <a:cubicBezTo>
                      <a:pt x="169" y="435"/>
                      <a:pt x="169" y="435"/>
                      <a:pt x="169" y="435"/>
                    </a:cubicBezTo>
                    <a:cubicBezTo>
                      <a:pt x="171" y="436"/>
                      <a:pt x="171" y="436"/>
                      <a:pt x="171" y="436"/>
                    </a:cubicBezTo>
                    <a:cubicBezTo>
                      <a:pt x="171" y="436"/>
                      <a:pt x="173" y="438"/>
                      <a:pt x="170" y="437"/>
                    </a:cubicBezTo>
                    <a:cubicBezTo>
                      <a:pt x="172" y="438"/>
                      <a:pt x="166" y="438"/>
                      <a:pt x="172" y="437"/>
                    </a:cubicBezTo>
                    <a:cubicBezTo>
                      <a:pt x="172" y="436"/>
                      <a:pt x="172" y="436"/>
                      <a:pt x="172" y="436"/>
                    </a:cubicBezTo>
                    <a:cubicBezTo>
                      <a:pt x="173" y="437"/>
                      <a:pt x="173" y="434"/>
                      <a:pt x="174" y="435"/>
                    </a:cubicBezTo>
                    <a:cubicBezTo>
                      <a:pt x="178" y="434"/>
                      <a:pt x="178" y="434"/>
                      <a:pt x="178" y="434"/>
                    </a:cubicBezTo>
                    <a:cubicBezTo>
                      <a:pt x="178" y="434"/>
                      <a:pt x="178" y="434"/>
                      <a:pt x="178" y="433"/>
                    </a:cubicBezTo>
                    <a:cubicBezTo>
                      <a:pt x="176" y="433"/>
                      <a:pt x="176" y="433"/>
                      <a:pt x="176" y="433"/>
                    </a:cubicBezTo>
                    <a:cubicBezTo>
                      <a:pt x="171" y="432"/>
                      <a:pt x="171" y="432"/>
                      <a:pt x="171" y="432"/>
                    </a:cubicBezTo>
                    <a:cubicBezTo>
                      <a:pt x="171" y="433"/>
                      <a:pt x="173" y="433"/>
                      <a:pt x="171" y="431"/>
                    </a:cubicBezTo>
                    <a:cubicBezTo>
                      <a:pt x="168" y="431"/>
                      <a:pt x="168" y="431"/>
                      <a:pt x="168" y="431"/>
                    </a:cubicBezTo>
                    <a:cubicBezTo>
                      <a:pt x="167" y="431"/>
                      <a:pt x="167" y="431"/>
                      <a:pt x="167" y="431"/>
                    </a:cubicBezTo>
                    <a:cubicBezTo>
                      <a:pt x="168" y="430"/>
                      <a:pt x="168" y="430"/>
                      <a:pt x="168" y="430"/>
                    </a:cubicBezTo>
                    <a:cubicBezTo>
                      <a:pt x="169" y="430"/>
                      <a:pt x="169" y="430"/>
                      <a:pt x="169" y="430"/>
                    </a:cubicBezTo>
                    <a:cubicBezTo>
                      <a:pt x="168" y="430"/>
                      <a:pt x="168" y="430"/>
                      <a:pt x="168" y="430"/>
                    </a:cubicBezTo>
                    <a:cubicBezTo>
                      <a:pt x="171" y="430"/>
                      <a:pt x="171" y="430"/>
                      <a:pt x="171" y="430"/>
                    </a:cubicBezTo>
                    <a:cubicBezTo>
                      <a:pt x="170" y="429"/>
                      <a:pt x="170" y="429"/>
                      <a:pt x="170" y="429"/>
                    </a:cubicBezTo>
                    <a:cubicBezTo>
                      <a:pt x="167" y="429"/>
                      <a:pt x="167" y="429"/>
                      <a:pt x="167" y="429"/>
                    </a:cubicBezTo>
                    <a:cubicBezTo>
                      <a:pt x="166" y="428"/>
                      <a:pt x="166" y="428"/>
                      <a:pt x="166" y="428"/>
                    </a:cubicBezTo>
                    <a:cubicBezTo>
                      <a:pt x="164" y="427"/>
                      <a:pt x="164" y="427"/>
                      <a:pt x="164" y="427"/>
                    </a:cubicBezTo>
                    <a:cubicBezTo>
                      <a:pt x="163" y="428"/>
                      <a:pt x="163" y="428"/>
                      <a:pt x="163" y="428"/>
                    </a:cubicBezTo>
                    <a:cubicBezTo>
                      <a:pt x="161" y="427"/>
                      <a:pt x="161" y="427"/>
                      <a:pt x="161" y="427"/>
                    </a:cubicBezTo>
                    <a:cubicBezTo>
                      <a:pt x="159" y="428"/>
                      <a:pt x="159" y="428"/>
                      <a:pt x="159" y="428"/>
                    </a:cubicBezTo>
                    <a:cubicBezTo>
                      <a:pt x="160" y="429"/>
                      <a:pt x="160" y="429"/>
                      <a:pt x="160" y="429"/>
                    </a:cubicBezTo>
                    <a:cubicBezTo>
                      <a:pt x="162" y="428"/>
                      <a:pt x="162" y="428"/>
                      <a:pt x="162" y="428"/>
                    </a:cubicBezTo>
                    <a:cubicBezTo>
                      <a:pt x="162" y="428"/>
                      <a:pt x="164" y="426"/>
                      <a:pt x="162" y="430"/>
                    </a:cubicBezTo>
                    <a:cubicBezTo>
                      <a:pt x="160" y="429"/>
                      <a:pt x="160" y="429"/>
                      <a:pt x="160" y="429"/>
                    </a:cubicBezTo>
                    <a:cubicBezTo>
                      <a:pt x="160" y="429"/>
                      <a:pt x="160" y="429"/>
                      <a:pt x="160" y="429"/>
                    </a:cubicBezTo>
                    <a:cubicBezTo>
                      <a:pt x="159" y="429"/>
                      <a:pt x="159" y="429"/>
                      <a:pt x="159" y="429"/>
                    </a:cubicBezTo>
                    <a:cubicBezTo>
                      <a:pt x="158" y="428"/>
                      <a:pt x="158" y="428"/>
                      <a:pt x="158" y="428"/>
                    </a:cubicBezTo>
                    <a:cubicBezTo>
                      <a:pt x="155" y="428"/>
                      <a:pt x="155" y="428"/>
                      <a:pt x="155" y="428"/>
                    </a:cubicBezTo>
                    <a:cubicBezTo>
                      <a:pt x="153" y="431"/>
                      <a:pt x="153" y="431"/>
                      <a:pt x="153" y="431"/>
                    </a:cubicBezTo>
                    <a:cubicBezTo>
                      <a:pt x="152" y="430"/>
                      <a:pt x="152" y="430"/>
                      <a:pt x="152" y="430"/>
                    </a:cubicBezTo>
                    <a:cubicBezTo>
                      <a:pt x="153" y="429"/>
                      <a:pt x="153" y="429"/>
                      <a:pt x="153" y="429"/>
                    </a:cubicBezTo>
                    <a:cubicBezTo>
                      <a:pt x="149" y="429"/>
                      <a:pt x="149" y="429"/>
                      <a:pt x="149" y="429"/>
                    </a:cubicBezTo>
                    <a:cubicBezTo>
                      <a:pt x="148" y="428"/>
                      <a:pt x="153" y="427"/>
                      <a:pt x="148" y="429"/>
                    </a:cubicBezTo>
                    <a:cubicBezTo>
                      <a:pt x="150" y="429"/>
                      <a:pt x="147" y="429"/>
                      <a:pt x="149" y="427"/>
                    </a:cubicBezTo>
                    <a:cubicBezTo>
                      <a:pt x="150" y="428"/>
                      <a:pt x="150" y="428"/>
                      <a:pt x="150" y="428"/>
                    </a:cubicBezTo>
                    <a:cubicBezTo>
                      <a:pt x="151" y="429"/>
                      <a:pt x="152" y="425"/>
                      <a:pt x="153" y="428"/>
                    </a:cubicBezTo>
                    <a:cubicBezTo>
                      <a:pt x="153" y="428"/>
                      <a:pt x="156" y="430"/>
                      <a:pt x="153" y="427"/>
                    </a:cubicBezTo>
                    <a:cubicBezTo>
                      <a:pt x="152" y="425"/>
                      <a:pt x="152" y="428"/>
                      <a:pt x="155" y="426"/>
                    </a:cubicBezTo>
                    <a:cubicBezTo>
                      <a:pt x="154" y="425"/>
                      <a:pt x="156" y="424"/>
                      <a:pt x="153" y="425"/>
                    </a:cubicBezTo>
                    <a:cubicBezTo>
                      <a:pt x="152" y="425"/>
                      <a:pt x="152" y="425"/>
                      <a:pt x="152" y="425"/>
                    </a:cubicBezTo>
                    <a:cubicBezTo>
                      <a:pt x="152" y="425"/>
                      <a:pt x="152" y="425"/>
                      <a:pt x="152" y="425"/>
                    </a:cubicBezTo>
                    <a:cubicBezTo>
                      <a:pt x="151" y="426"/>
                      <a:pt x="151" y="426"/>
                      <a:pt x="151" y="426"/>
                    </a:cubicBezTo>
                    <a:cubicBezTo>
                      <a:pt x="151" y="425"/>
                      <a:pt x="151" y="425"/>
                      <a:pt x="151" y="425"/>
                    </a:cubicBezTo>
                    <a:cubicBezTo>
                      <a:pt x="150" y="425"/>
                      <a:pt x="155" y="423"/>
                      <a:pt x="149" y="425"/>
                    </a:cubicBezTo>
                    <a:cubicBezTo>
                      <a:pt x="153" y="424"/>
                      <a:pt x="153" y="424"/>
                      <a:pt x="153" y="424"/>
                    </a:cubicBezTo>
                    <a:cubicBezTo>
                      <a:pt x="152" y="423"/>
                      <a:pt x="152" y="423"/>
                      <a:pt x="152" y="423"/>
                    </a:cubicBezTo>
                    <a:cubicBezTo>
                      <a:pt x="150" y="424"/>
                      <a:pt x="150" y="424"/>
                      <a:pt x="150" y="424"/>
                    </a:cubicBezTo>
                    <a:cubicBezTo>
                      <a:pt x="149" y="424"/>
                      <a:pt x="149" y="424"/>
                      <a:pt x="149" y="424"/>
                    </a:cubicBezTo>
                    <a:cubicBezTo>
                      <a:pt x="147" y="421"/>
                      <a:pt x="154" y="424"/>
                      <a:pt x="149" y="420"/>
                    </a:cubicBezTo>
                    <a:cubicBezTo>
                      <a:pt x="151" y="420"/>
                      <a:pt x="151" y="420"/>
                      <a:pt x="151" y="420"/>
                    </a:cubicBezTo>
                    <a:cubicBezTo>
                      <a:pt x="152" y="419"/>
                      <a:pt x="152" y="419"/>
                      <a:pt x="152" y="419"/>
                    </a:cubicBezTo>
                    <a:cubicBezTo>
                      <a:pt x="154" y="419"/>
                      <a:pt x="154" y="419"/>
                      <a:pt x="154" y="419"/>
                    </a:cubicBezTo>
                    <a:cubicBezTo>
                      <a:pt x="154" y="419"/>
                      <a:pt x="154" y="419"/>
                      <a:pt x="154" y="419"/>
                    </a:cubicBezTo>
                    <a:cubicBezTo>
                      <a:pt x="156" y="418"/>
                      <a:pt x="156" y="418"/>
                      <a:pt x="156" y="418"/>
                    </a:cubicBezTo>
                    <a:cubicBezTo>
                      <a:pt x="155" y="417"/>
                      <a:pt x="155" y="417"/>
                      <a:pt x="155" y="417"/>
                    </a:cubicBezTo>
                    <a:cubicBezTo>
                      <a:pt x="156" y="417"/>
                      <a:pt x="156" y="417"/>
                      <a:pt x="157" y="417"/>
                    </a:cubicBezTo>
                    <a:cubicBezTo>
                      <a:pt x="154" y="415"/>
                      <a:pt x="154" y="415"/>
                      <a:pt x="154" y="415"/>
                    </a:cubicBezTo>
                    <a:cubicBezTo>
                      <a:pt x="152" y="416"/>
                      <a:pt x="162" y="421"/>
                      <a:pt x="150" y="415"/>
                    </a:cubicBezTo>
                    <a:cubicBezTo>
                      <a:pt x="148" y="414"/>
                      <a:pt x="148" y="414"/>
                      <a:pt x="148" y="414"/>
                    </a:cubicBezTo>
                    <a:cubicBezTo>
                      <a:pt x="148" y="414"/>
                      <a:pt x="148" y="414"/>
                      <a:pt x="148" y="414"/>
                    </a:cubicBezTo>
                    <a:cubicBezTo>
                      <a:pt x="150" y="412"/>
                      <a:pt x="150" y="412"/>
                      <a:pt x="150" y="412"/>
                    </a:cubicBezTo>
                    <a:cubicBezTo>
                      <a:pt x="152" y="413"/>
                      <a:pt x="152" y="413"/>
                      <a:pt x="152" y="413"/>
                    </a:cubicBezTo>
                    <a:cubicBezTo>
                      <a:pt x="152" y="412"/>
                      <a:pt x="152" y="412"/>
                      <a:pt x="152" y="412"/>
                    </a:cubicBezTo>
                    <a:cubicBezTo>
                      <a:pt x="152" y="412"/>
                      <a:pt x="152" y="412"/>
                      <a:pt x="152" y="412"/>
                    </a:cubicBezTo>
                    <a:cubicBezTo>
                      <a:pt x="154" y="411"/>
                      <a:pt x="154" y="411"/>
                      <a:pt x="154" y="411"/>
                    </a:cubicBezTo>
                    <a:cubicBezTo>
                      <a:pt x="153" y="410"/>
                      <a:pt x="153" y="410"/>
                      <a:pt x="153" y="410"/>
                    </a:cubicBezTo>
                    <a:cubicBezTo>
                      <a:pt x="154" y="409"/>
                      <a:pt x="154" y="409"/>
                      <a:pt x="154" y="409"/>
                    </a:cubicBezTo>
                    <a:cubicBezTo>
                      <a:pt x="154" y="408"/>
                      <a:pt x="154" y="408"/>
                      <a:pt x="154" y="408"/>
                    </a:cubicBezTo>
                    <a:cubicBezTo>
                      <a:pt x="151" y="407"/>
                      <a:pt x="151" y="407"/>
                      <a:pt x="151" y="407"/>
                    </a:cubicBezTo>
                    <a:cubicBezTo>
                      <a:pt x="152" y="405"/>
                      <a:pt x="152" y="405"/>
                      <a:pt x="152" y="405"/>
                    </a:cubicBezTo>
                    <a:cubicBezTo>
                      <a:pt x="150" y="404"/>
                      <a:pt x="150" y="404"/>
                      <a:pt x="150" y="404"/>
                    </a:cubicBezTo>
                    <a:cubicBezTo>
                      <a:pt x="150" y="401"/>
                      <a:pt x="150" y="401"/>
                      <a:pt x="150" y="401"/>
                    </a:cubicBezTo>
                    <a:cubicBezTo>
                      <a:pt x="151" y="400"/>
                      <a:pt x="151" y="400"/>
                      <a:pt x="151" y="400"/>
                    </a:cubicBezTo>
                    <a:cubicBezTo>
                      <a:pt x="151" y="398"/>
                      <a:pt x="151" y="398"/>
                      <a:pt x="151" y="398"/>
                    </a:cubicBezTo>
                    <a:cubicBezTo>
                      <a:pt x="151" y="398"/>
                      <a:pt x="150" y="398"/>
                      <a:pt x="152" y="398"/>
                    </a:cubicBezTo>
                    <a:cubicBezTo>
                      <a:pt x="150" y="397"/>
                      <a:pt x="150" y="397"/>
                      <a:pt x="150" y="397"/>
                    </a:cubicBezTo>
                    <a:cubicBezTo>
                      <a:pt x="151" y="396"/>
                      <a:pt x="151" y="396"/>
                      <a:pt x="151" y="396"/>
                    </a:cubicBezTo>
                    <a:cubicBezTo>
                      <a:pt x="154" y="397"/>
                      <a:pt x="154" y="397"/>
                      <a:pt x="154" y="397"/>
                    </a:cubicBezTo>
                    <a:cubicBezTo>
                      <a:pt x="155" y="397"/>
                      <a:pt x="155" y="397"/>
                      <a:pt x="155" y="397"/>
                    </a:cubicBezTo>
                    <a:cubicBezTo>
                      <a:pt x="155" y="396"/>
                      <a:pt x="155" y="396"/>
                      <a:pt x="155" y="396"/>
                    </a:cubicBezTo>
                    <a:cubicBezTo>
                      <a:pt x="155" y="395"/>
                      <a:pt x="155" y="395"/>
                      <a:pt x="155" y="395"/>
                    </a:cubicBezTo>
                    <a:cubicBezTo>
                      <a:pt x="153" y="394"/>
                      <a:pt x="153" y="394"/>
                      <a:pt x="153" y="394"/>
                    </a:cubicBezTo>
                    <a:cubicBezTo>
                      <a:pt x="152" y="394"/>
                      <a:pt x="152" y="394"/>
                      <a:pt x="152" y="394"/>
                    </a:cubicBezTo>
                    <a:cubicBezTo>
                      <a:pt x="156" y="393"/>
                      <a:pt x="156" y="393"/>
                      <a:pt x="156" y="393"/>
                    </a:cubicBezTo>
                    <a:cubicBezTo>
                      <a:pt x="156" y="393"/>
                      <a:pt x="156" y="393"/>
                      <a:pt x="156" y="393"/>
                    </a:cubicBezTo>
                    <a:cubicBezTo>
                      <a:pt x="157" y="393"/>
                      <a:pt x="155" y="394"/>
                      <a:pt x="155" y="393"/>
                    </a:cubicBezTo>
                    <a:cubicBezTo>
                      <a:pt x="158" y="394"/>
                      <a:pt x="158" y="394"/>
                      <a:pt x="158" y="394"/>
                    </a:cubicBezTo>
                    <a:cubicBezTo>
                      <a:pt x="159" y="393"/>
                      <a:pt x="159" y="393"/>
                      <a:pt x="159" y="393"/>
                    </a:cubicBezTo>
                    <a:cubicBezTo>
                      <a:pt x="160" y="391"/>
                      <a:pt x="160" y="391"/>
                      <a:pt x="160" y="391"/>
                    </a:cubicBezTo>
                    <a:cubicBezTo>
                      <a:pt x="162" y="391"/>
                      <a:pt x="162" y="391"/>
                      <a:pt x="162" y="391"/>
                    </a:cubicBezTo>
                    <a:cubicBezTo>
                      <a:pt x="162" y="391"/>
                      <a:pt x="162" y="391"/>
                      <a:pt x="162" y="391"/>
                    </a:cubicBezTo>
                    <a:cubicBezTo>
                      <a:pt x="165" y="390"/>
                      <a:pt x="165" y="390"/>
                      <a:pt x="165" y="390"/>
                    </a:cubicBezTo>
                    <a:cubicBezTo>
                      <a:pt x="166" y="390"/>
                      <a:pt x="166" y="390"/>
                      <a:pt x="166" y="390"/>
                    </a:cubicBezTo>
                    <a:cubicBezTo>
                      <a:pt x="168" y="388"/>
                      <a:pt x="168" y="388"/>
                      <a:pt x="168" y="388"/>
                    </a:cubicBezTo>
                    <a:cubicBezTo>
                      <a:pt x="167" y="387"/>
                      <a:pt x="167" y="387"/>
                      <a:pt x="167" y="387"/>
                    </a:cubicBezTo>
                    <a:cubicBezTo>
                      <a:pt x="166" y="386"/>
                      <a:pt x="167" y="389"/>
                      <a:pt x="165" y="387"/>
                    </a:cubicBezTo>
                    <a:cubicBezTo>
                      <a:pt x="164" y="388"/>
                      <a:pt x="164" y="388"/>
                      <a:pt x="164" y="388"/>
                    </a:cubicBezTo>
                    <a:cubicBezTo>
                      <a:pt x="163" y="385"/>
                      <a:pt x="163" y="385"/>
                      <a:pt x="163" y="385"/>
                    </a:cubicBezTo>
                    <a:cubicBezTo>
                      <a:pt x="162" y="386"/>
                      <a:pt x="162" y="386"/>
                      <a:pt x="162" y="386"/>
                    </a:cubicBezTo>
                    <a:cubicBezTo>
                      <a:pt x="162" y="386"/>
                      <a:pt x="159" y="387"/>
                      <a:pt x="162" y="387"/>
                    </a:cubicBezTo>
                    <a:cubicBezTo>
                      <a:pt x="158" y="389"/>
                      <a:pt x="158" y="389"/>
                      <a:pt x="158" y="389"/>
                    </a:cubicBezTo>
                    <a:cubicBezTo>
                      <a:pt x="157" y="389"/>
                      <a:pt x="157" y="389"/>
                      <a:pt x="157" y="389"/>
                    </a:cubicBezTo>
                    <a:cubicBezTo>
                      <a:pt x="156" y="387"/>
                      <a:pt x="156" y="387"/>
                      <a:pt x="156" y="387"/>
                    </a:cubicBezTo>
                    <a:cubicBezTo>
                      <a:pt x="155" y="387"/>
                      <a:pt x="155" y="387"/>
                      <a:pt x="155" y="387"/>
                    </a:cubicBezTo>
                    <a:cubicBezTo>
                      <a:pt x="157" y="386"/>
                      <a:pt x="157" y="386"/>
                      <a:pt x="157" y="386"/>
                    </a:cubicBezTo>
                    <a:cubicBezTo>
                      <a:pt x="159" y="387"/>
                      <a:pt x="159" y="387"/>
                      <a:pt x="159" y="387"/>
                    </a:cubicBezTo>
                    <a:cubicBezTo>
                      <a:pt x="160" y="386"/>
                      <a:pt x="160" y="386"/>
                      <a:pt x="160" y="386"/>
                    </a:cubicBezTo>
                    <a:cubicBezTo>
                      <a:pt x="159" y="385"/>
                      <a:pt x="159" y="385"/>
                      <a:pt x="159" y="385"/>
                    </a:cubicBezTo>
                    <a:cubicBezTo>
                      <a:pt x="158" y="386"/>
                      <a:pt x="158" y="386"/>
                      <a:pt x="158" y="386"/>
                    </a:cubicBezTo>
                    <a:cubicBezTo>
                      <a:pt x="158" y="384"/>
                      <a:pt x="158" y="384"/>
                      <a:pt x="158" y="384"/>
                    </a:cubicBezTo>
                    <a:cubicBezTo>
                      <a:pt x="158" y="383"/>
                      <a:pt x="158" y="383"/>
                      <a:pt x="158" y="383"/>
                    </a:cubicBezTo>
                    <a:cubicBezTo>
                      <a:pt x="158" y="383"/>
                      <a:pt x="158" y="383"/>
                      <a:pt x="158" y="383"/>
                    </a:cubicBezTo>
                    <a:cubicBezTo>
                      <a:pt x="159" y="384"/>
                      <a:pt x="159" y="384"/>
                      <a:pt x="159" y="384"/>
                    </a:cubicBezTo>
                    <a:cubicBezTo>
                      <a:pt x="160" y="383"/>
                      <a:pt x="160" y="383"/>
                      <a:pt x="160" y="383"/>
                    </a:cubicBezTo>
                    <a:cubicBezTo>
                      <a:pt x="159" y="382"/>
                      <a:pt x="159" y="382"/>
                      <a:pt x="159" y="382"/>
                    </a:cubicBezTo>
                    <a:cubicBezTo>
                      <a:pt x="160" y="381"/>
                      <a:pt x="160" y="381"/>
                      <a:pt x="160" y="381"/>
                    </a:cubicBezTo>
                    <a:cubicBezTo>
                      <a:pt x="160" y="381"/>
                      <a:pt x="160" y="381"/>
                      <a:pt x="160" y="381"/>
                    </a:cubicBezTo>
                    <a:cubicBezTo>
                      <a:pt x="151" y="385"/>
                      <a:pt x="151" y="385"/>
                      <a:pt x="151" y="385"/>
                    </a:cubicBezTo>
                    <a:cubicBezTo>
                      <a:pt x="152" y="387"/>
                      <a:pt x="152" y="387"/>
                      <a:pt x="152" y="387"/>
                    </a:cubicBezTo>
                    <a:cubicBezTo>
                      <a:pt x="151" y="387"/>
                      <a:pt x="151" y="387"/>
                      <a:pt x="151" y="387"/>
                    </a:cubicBezTo>
                    <a:cubicBezTo>
                      <a:pt x="150" y="386"/>
                      <a:pt x="150" y="386"/>
                      <a:pt x="150" y="386"/>
                    </a:cubicBezTo>
                    <a:cubicBezTo>
                      <a:pt x="149" y="386"/>
                      <a:pt x="152" y="384"/>
                      <a:pt x="149" y="387"/>
                    </a:cubicBezTo>
                    <a:cubicBezTo>
                      <a:pt x="149" y="388"/>
                      <a:pt x="149" y="388"/>
                      <a:pt x="149" y="388"/>
                    </a:cubicBezTo>
                    <a:cubicBezTo>
                      <a:pt x="145" y="389"/>
                      <a:pt x="145" y="389"/>
                      <a:pt x="145" y="389"/>
                    </a:cubicBezTo>
                    <a:cubicBezTo>
                      <a:pt x="144" y="388"/>
                      <a:pt x="144" y="388"/>
                      <a:pt x="144" y="388"/>
                    </a:cubicBezTo>
                    <a:cubicBezTo>
                      <a:pt x="142" y="388"/>
                      <a:pt x="142" y="388"/>
                      <a:pt x="142" y="388"/>
                    </a:cubicBezTo>
                    <a:cubicBezTo>
                      <a:pt x="142" y="387"/>
                      <a:pt x="142" y="387"/>
                      <a:pt x="142" y="387"/>
                    </a:cubicBezTo>
                    <a:cubicBezTo>
                      <a:pt x="139" y="387"/>
                      <a:pt x="139" y="387"/>
                      <a:pt x="139" y="387"/>
                    </a:cubicBezTo>
                    <a:cubicBezTo>
                      <a:pt x="140" y="384"/>
                      <a:pt x="140" y="384"/>
                      <a:pt x="140" y="384"/>
                    </a:cubicBezTo>
                    <a:cubicBezTo>
                      <a:pt x="136" y="384"/>
                      <a:pt x="136" y="384"/>
                      <a:pt x="136" y="384"/>
                    </a:cubicBezTo>
                    <a:cubicBezTo>
                      <a:pt x="136" y="385"/>
                      <a:pt x="136" y="385"/>
                      <a:pt x="136" y="385"/>
                    </a:cubicBezTo>
                    <a:cubicBezTo>
                      <a:pt x="137" y="385"/>
                      <a:pt x="137" y="385"/>
                      <a:pt x="137" y="385"/>
                    </a:cubicBezTo>
                    <a:cubicBezTo>
                      <a:pt x="136" y="386"/>
                      <a:pt x="135" y="385"/>
                      <a:pt x="135" y="387"/>
                    </a:cubicBezTo>
                    <a:cubicBezTo>
                      <a:pt x="138" y="389"/>
                      <a:pt x="138" y="389"/>
                      <a:pt x="138" y="389"/>
                    </a:cubicBezTo>
                    <a:cubicBezTo>
                      <a:pt x="135" y="389"/>
                      <a:pt x="135" y="389"/>
                      <a:pt x="135" y="389"/>
                    </a:cubicBezTo>
                    <a:cubicBezTo>
                      <a:pt x="135" y="389"/>
                      <a:pt x="135" y="389"/>
                      <a:pt x="135" y="389"/>
                    </a:cubicBezTo>
                    <a:cubicBezTo>
                      <a:pt x="133" y="389"/>
                      <a:pt x="133" y="389"/>
                      <a:pt x="133" y="389"/>
                    </a:cubicBezTo>
                    <a:cubicBezTo>
                      <a:pt x="135" y="389"/>
                      <a:pt x="135" y="389"/>
                      <a:pt x="135" y="389"/>
                    </a:cubicBezTo>
                    <a:cubicBezTo>
                      <a:pt x="135" y="388"/>
                      <a:pt x="135" y="388"/>
                      <a:pt x="135" y="388"/>
                    </a:cubicBezTo>
                    <a:cubicBezTo>
                      <a:pt x="134" y="387"/>
                      <a:pt x="134" y="387"/>
                      <a:pt x="134" y="387"/>
                    </a:cubicBezTo>
                    <a:cubicBezTo>
                      <a:pt x="133" y="387"/>
                      <a:pt x="131" y="388"/>
                      <a:pt x="132" y="389"/>
                    </a:cubicBezTo>
                    <a:cubicBezTo>
                      <a:pt x="129" y="389"/>
                      <a:pt x="129" y="389"/>
                      <a:pt x="129" y="389"/>
                    </a:cubicBezTo>
                    <a:cubicBezTo>
                      <a:pt x="129" y="390"/>
                      <a:pt x="129" y="390"/>
                      <a:pt x="129" y="390"/>
                    </a:cubicBezTo>
                    <a:cubicBezTo>
                      <a:pt x="128" y="391"/>
                      <a:pt x="128" y="391"/>
                      <a:pt x="128" y="391"/>
                    </a:cubicBezTo>
                    <a:cubicBezTo>
                      <a:pt x="126" y="389"/>
                      <a:pt x="126" y="389"/>
                      <a:pt x="126" y="389"/>
                    </a:cubicBezTo>
                    <a:cubicBezTo>
                      <a:pt x="125" y="389"/>
                      <a:pt x="125" y="389"/>
                      <a:pt x="125" y="389"/>
                    </a:cubicBezTo>
                    <a:cubicBezTo>
                      <a:pt x="123" y="391"/>
                      <a:pt x="123" y="391"/>
                      <a:pt x="123" y="391"/>
                    </a:cubicBezTo>
                    <a:cubicBezTo>
                      <a:pt x="125" y="392"/>
                      <a:pt x="125" y="392"/>
                      <a:pt x="125" y="392"/>
                    </a:cubicBezTo>
                    <a:cubicBezTo>
                      <a:pt x="124" y="393"/>
                      <a:pt x="124" y="393"/>
                      <a:pt x="124" y="393"/>
                    </a:cubicBezTo>
                    <a:cubicBezTo>
                      <a:pt x="125" y="394"/>
                      <a:pt x="125" y="394"/>
                      <a:pt x="125" y="394"/>
                    </a:cubicBezTo>
                    <a:cubicBezTo>
                      <a:pt x="122" y="394"/>
                      <a:pt x="122" y="394"/>
                      <a:pt x="122" y="394"/>
                    </a:cubicBezTo>
                    <a:cubicBezTo>
                      <a:pt x="122" y="393"/>
                      <a:pt x="122" y="393"/>
                      <a:pt x="122" y="393"/>
                    </a:cubicBezTo>
                    <a:cubicBezTo>
                      <a:pt x="121" y="392"/>
                      <a:pt x="121" y="392"/>
                      <a:pt x="121" y="392"/>
                    </a:cubicBezTo>
                    <a:cubicBezTo>
                      <a:pt x="120" y="392"/>
                      <a:pt x="120" y="392"/>
                      <a:pt x="120" y="392"/>
                    </a:cubicBezTo>
                    <a:cubicBezTo>
                      <a:pt x="124" y="390"/>
                      <a:pt x="124" y="390"/>
                      <a:pt x="124" y="390"/>
                    </a:cubicBezTo>
                    <a:cubicBezTo>
                      <a:pt x="123" y="390"/>
                      <a:pt x="123" y="390"/>
                      <a:pt x="123" y="390"/>
                    </a:cubicBezTo>
                    <a:cubicBezTo>
                      <a:pt x="125" y="388"/>
                      <a:pt x="125" y="388"/>
                      <a:pt x="125" y="388"/>
                    </a:cubicBezTo>
                    <a:cubicBezTo>
                      <a:pt x="126" y="388"/>
                      <a:pt x="126" y="388"/>
                      <a:pt x="126" y="388"/>
                    </a:cubicBezTo>
                    <a:cubicBezTo>
                      <a:pt x="127" y="387"/>
                      <a:pt x="127" y="387"/>
                      <a:pt x="127" y="387"/>
                    </a:cubicBezTo>
                    <a:cubicBezTo>
                      <a:pt x="128" y="387"/>
                      <a:pt x="128" y="387"/>
                      <a:pt x="128" y="387"/>
                    </a:cubicBezTo>
                    <a:cubicBezTo>
                      <a:pt x="129" y="388"/>
                      <a:pt x="125" y="387"/>
                      <a:pt x="129" y="389"/>
                    </a:cubicBezTo>
                    <a:cubicBezTo>
                      <a:pt x="130" y="388"/>
                      <a:pt x="130" y="388"/>
                      <a:pt x="130" y="388"/>
                    </a:cubicBezTo>
                    <a:cubicBezTo>
                      <a:pt x="133" y="386"/>
                      <a:pt x="133" y="386"/>
                      <a:pt x="133" y="386"/>
                    </a:cubicBezTo>
                    <a:cubicBezTo>
                      <a:pt x="135" y="384"/>
                      <a:pt x="135" y="384"/>
                      <a:pt x="135" y="384"/>
                    </a:cubicBezTo>
                    <a:cubicBezTo>
                      <a:pt x="134" y="384"/>
                      <a:pt x="134" y="384"/>
                      <a:pt x="134" y="384"/>
                    </a:cubicBezTo>
                    <a:cubicBezTo>
                      <a:pt x="135" y="383"/>
                      <a:pt x="135" y="383"/>
                      <a:pt x="135" y="383"/>
                    </a:cubicBezTo>
                    <a:cubicBezTo>
                      <a:pt x="135" y="383"/>
                      <a:pt x="135" y="383"/>
                      <a:pt x="135" y="383"/>
                    </a:cubicBezTo>
                    <a:cubicBezTo>
                      <a:pt x="136" y="383"/>
                      <a:pt x="136" y="383"/>
                      <a:pt x="136" y="383"/>
                    </a:cubicBezTo>
                    <a:cubicBezTo>
                      <a:pt x="137" y="383"/>
                      <a:pt x="137" y="383"/>
                      <a:pt x="137" y="383"/>
                    </a:cubicBezTo>
                    <a:cubicBezTo>
                      <a:pt x="135" y="382"/>
                      <a:pt x="135" y="382"/>
                      <a:pt x="135" y="382"/>
                    </a:cubicBezTo>
                    <a:cubicBezTo>
                      <a:pt x="129" y="384"/>
                      <a:pt x="129" y="384"/>
                      <a:pt x="129" y="384"/>
                    </a:cubicBezTo>
                    <a:cubicBezTo>
                      <a:pt x="117" y="392"/>
                      <a:pt x="117" y="392"/>
                      <a:pt x="117" y="392"/>
                    </a:cubicBezTo>
                    <a:cubicBezTo>
                      <a:pt x="116" y="393"/>
                      <a:pt x="116" y="393"/>
                      <a:pt x="116" y="393"/>
                    </a:cubicBezTo>
                    <a:cubicBezTo>
                      <a:pt x="119" y="393"/>
                      <a:pt x="119" y="393"/>
                      <a:pt x="119" y="393"/>
                    </a:cubicBezTo>
                    <a:cubicBezTo>
                      <a:pt x="121" y="393"/>
                      <a:pt x="121" y="393"/>
                      <a:pt x="121" y="393"/>
                    </a:cubicBezTo>
                    <a:cubicBezTo>
                      <a:pt x="121" y="394"/>
                      <a:pt x="121" y="394"/>
                      <a:pt x="121" y="394"/>
                    </a:cubicBezTo>
                    <a:cubicBezTo>
                      <a:pt x="115" y="398"/>
                      <a:pt x="115" y="398"/>
                      <a:pt x="115" y="398"/>
                    </a:cubicBezTo>
                    <a:cubicBezTo>
                      <a:pt x="112" y="399"/>
                      <a:pt x="112" y="399"/>
                      <a:pt x="112" y="399"/>
                    </a:cubicBezTo>
                    <a:cubicBezTo>
                      <a:pt x="110" y="401"/>
                      <a:pt x="110" y="401"/>
                      <a:pt x="110" y="401"/>
                    </a:cubicBezTo>
                    <a:cubicBezTo>
                      <a:pt x="108" y="400"/>
                      <a:pt x="108" y="400"/>
                      <a:pt x="108" y="400"/>
                    </a:cubicBezTo>
                    <a:cubicBezTo>
                      <a:pt x="99" y="407"/>
                      <a:pt x="99" y="407"/>
                      <a:pt x="99" y="407"/>
                    </a:cubicBezTo>
                    <a:cubicBezTo>
                      <a:pt x="99" y="407"/>
                      <a:pt x="99" y="407"/>
                      <a:pt x="99" y="407"/>
                    </a:cubicBezTo>
                    <a:cubicBezTo>
                      <a:pt x="97" y="408"/>
                      <a:pt x="97" y="408"/>
                      <a:pt x="97" y="408"/>
                    </a:cubicBezTo>
                    <a:cubicBezTo>
                      <a:pt x="96" y="409"/>
                      <a:pt x="96" y="409"/>
                      <a:pt x="96" y="409"/>
                    </a:cubicBezTo>
                    <a:cubicBezTo>
                      <a:pt x="94" y="410"/>
                      <a:pt x="94" y="410"/>
                      <a:pt x="94" y="410"/>
                    </a:cubicBezTo>
                    <a:cubicBezTo>
                      <a:pt x="94" y="411"/>
                      <a:pt x="99" y="407"/>
                      <a:pt x="92" y="412"/>
                    </a:cubicBezTo>
                    <a:cubicBezTo>
                      <a:pt x="94" y="408"/>
                      <a:pt x="94" y="408"/>
                      <a:pt x="94" y="408"/>
                    </a:cubicBezTo>
                    <a:cubicBezTo>
                      <a:pt x="96" y="407"/>
                      <a:pt x="96" y="407"/>
                      <a:pt x="96" y="407"/>
                    </a:cubicBezTo>
                    <a:cubicBezTo>
                      <a:pt x="95" y="406"/>
                      <a:pt x="95" y="406"/>
                      <a:pt x="95" y="406"/>
                    </a:cubicBezTo>
                    <a:cubicBezTo>
                      <a:pt x="93" y="408"/>
                      <a:pt x="93" y="408"/>
                      <a:pt x="93" y="408"/>
                    </a:cubicBezTo>
                    <a:cubicBezTo>
                      <a:pt x="91" y="408"/>
                      <a:pt x="91" y="408"/>
                      <a:pt x="91" y="408"/>
                    </a:cubicBezTo>
                    <a:cubicBezTo>
                      <a:pt x="92" y="407"/>
                      <a:pt x="93" y="406"/>
                      <a:pt x="92" y="406"/>
                    </a:cubicBezTo>
                    <a:cubicBezTo>
                      <a:pt x="90" y="406"/>
                      <a:pt x="90" y="406"/>
                      <a:pt x="90" y="406"/>
                    </a:cubicBezTo>
                    <a:cubicBezTo>
                      <a:pt x="88" y="408"/>
                      <a:pt x="88" y="408"/>
                      <a:pt x="88" y="408"/>
                    </a:cubicBezTo>
                    <a:cubicBezTo>
                      <a:pt x="90" y="407"/>
                      <a:pt x="88" y="410"/>
                      <a:pt x="91" y="409"/>
                    </a:cubicBezTo>
                    <a:cubicBezTo>
                      <a:pt x="90" y="410"/>
                      <a:pt x="90" y="410"/>
                      <a:pt x="90" y="410"/>
                    </a:cubicBezTo>
                    <a:cubicBezTo>
                      <a:pt x="87" y="410"/>
                      <a:pt x="87" y="410"/>
                      <a:pt x="87" y="410"/>
                    </a:cubicBezTo>
                    <a:cubicBezTo>
                      <a:pt x="86" y="410"/>
                      <a:pt x="86" y="410"/>
                      <a:pt x="86" y="410"/>
                    </a:cubicBezTo>
                    <a:cubicBezTo>
                      <a:pt x="84" y="407"/>
                      <a:pt x="84" y="407"/>
                      <a:pt x="84" y="407"/>
                    </a:cubicBezTo>
                    <a:cubicBezTo>
                      <a:pt x="83" y="407"/>
                      <a:pt x="83" y="407"/>
                      <a:pt x="83" y="407"/>
                    </a:cubicBezTo>
                    <a:cubicBezTo>
                      <a:pt x="84" y="405"/>
                      <a:pt x="88" y="405"/>
                      <a:pt x="88" y="403"/>
                    </a:cubicBezTo>
                    <a:cubicBezTo>
                      <a:pt x="90" y="402"/>
                      <a:pt x="90" y="402"/>
                      <a:pt x="90" y="402"/>
                    </a:cubicBezTo>
                    <a:cubicBezTo>
                      <a:pt x="93" y="399"/>
                      <a:pt x="93" y="399"/>
                      <a:pt x="93" y="399"/>
                    </a:cubicBezTo>
                    <a:cubicBezTo>
                      <a:pt x="92" y="398"/>
                      <a:pt x="92" y="398"/>
                      <a:pt x="92" y="398"/>
                    </a:cubicBezTo>
                    <a:cubicBezTo>
                      <a:pt x="93" y="396"/>
                      <a:pt x="93" y="396"/>
                      <a:pt x="93" y="396"/>
                    </a:cubicBezTo>
                    <a:cubicBezTo>
                      <a:pt x="88" y="395"/>
                      <a:pt x="88" y="395"/>
                      <a:pt x="88" y="395"/>
                    </a:cubicBezTo>
                    <a:cubicBezTo>
                      <a:pt x="88" y="394"/>
                      <a:pt x="88" y="394"/>
                      <a:pt x="88" y="394"/>
                    </a:cubicBezTo>
                    <a:cubicBezTo>
                      <a:pt x="87" y="395"/>
                      <a:pt x="87" y="395"/>
                      <a:pt x="87" y="395"/>
                    </a:cubicBezTo>
                    <a:cubicBezTo>
                      <a:pt x="87" y="396"/>
                      <a:pt x="87" y="396"/>
                      <a:pt x="87" y="396"/>
                    </a:cubicBezTo>
                    <a:cubicBezTo>
                      <a:pt x="83" y="397"/>
                      <a:pt x="83" y="397"/>
                      <a:pt x="83" y="397"/>
                    </a:cubicBezTo>
                    <a:cubicBezTo>
                      <a:pt x="80" y="398"/>
                      <a:pt x="80" y="398"/>
                      <a:pt x="80" y="398"/>
                    </a:cubicBezTo>
                    <a:cubicBezTo>
                      <a:pt x="79" y="400"/>
                      <a:pt x="87" y="394"/>
                      <a:pt x="76" y="400"/>
                    </a:cubicBezTo>
                    <a:cubicBezTo>
                      <a:pt x="75" y="400"/>
                      <a:pt x="75" y="400"/>
                      <a:pt x="75" y="400"/>
                    </a:cubicBezTo>
                    <a:cubicBezTo>
                      <a:pt x="75" y="399"/>
                      <a:pt x="75" y="399"/>
                      <a:pt x="75" y="399"/>
                    </a:cubicBezTo>
                    <a:cubicBezTo>
                      <a:pt x="77" y="399"/>
                      <a:pt x="77" y="399"/>
                      <a:pt x="77" y="399"/>
                    </a:cubicBezTo>
                    <a:cubicBezTo>
                      <a:pt x="79" y="397"/>
                      <a:pt x="79" y="397"/>
                      <a:pt x="79" y="397"/>
                    </a:cubicBezTo>
                    <a:cubicBezTo>
                      <a:pt x="79" y="395"/>
                      <a:pt x="79" y="395"/>
                      <a:pt x="79" y="395"/>
                    </a:cubicBezTo>
                    <a:cubicBezTo>
                      <a:pt x="80" y="395"/>
                      <a:pt x="80" y="395"/>
                      <a:pt x="80" y="395"/>
                    </a:cubicBezTo>
                    <a:cubicBezTo>
                      <a:pt x="81" y="394"/>
                      <a:pt x="81" y="394"/>
                      <a:pt x="81" y="394"/>
                    </a:cubicBezTo>
                    <a:cubicBezTo>
                      <a:pt x="80" y="393"/>
                      <a:pt x="80" y="393"/>
                      <a:pt x="80" y="393"/>
                    </a:cubicBezTo>
                    <a:cubicBezTo>
                      <a:pt x="78" y="392"/>
                      <a:pt x="78" y="392"/>
                      <a:pt x="78" y="392"/>
                    </a:cubicBezTo>
                    <a:cubicBezTo>
                      <a:pt x="74" y="394"/>
                      <a:pt x="74" y="394"/>
                      <a:pt x="74" y="394"/>
                    </a:cubicBezTo>
                    <a:cubicBezTo>
                      <a:pt x="72" y="395"/>
                      <a:pt x="72" y="395"/>
                      <a:pt x="72" y="395"/>
                    </a:cubicBezTo>
                    <a:cubicBezTo>
                      <a:pt x="71" y="395"/>
                      <a:pt x="76" y="393"/>
                      <a:pt x="71" y="396"/>
                    </a:cubicBezTo>
                    <a:cubicBezTo>
                      <a:pt x="72" y="394"/>
                      <a:pt x="72" y="394"/>
                      <a:pt x="72" y="394"/>
                    </a:cubicBezTo>
                    <a:cubicBezTo>
                      <a:pt x="74" y="393"/>
                      <a:pt x="74" y="393"/>
                      <a:pt x="74" y="393"/>
                    </a:cubicBezTo>
                    <a:cubicBezTo>
                      <a:pt x="74" y="392"/>
                      <a:pt x="74" y="392"/>
                      <a:pt x="74" y="392"/>
                    </a:cubicBezTo>
                    <a:cubicBezTo>
                      <a:pt x="71" y="392"/>
                      <a:pt x="71" y="392"/>
                      <a:pt x="71" y="392"/>
                    </a:cubicBezTo>
                    <a:cubicBezTo>
                      <a:pt x="68" y="396"/>
                      <a:pt x="68" y="396"/>
                      <a:pt x="68" y="396"/>
                    </a:cubicBezTo>
                    <a:cubicBezTo>
                      <a:pt x="70" y="396"/>
                      <a:pt x="70" y="396"/>
                      <a:pt x="70" y="396"/>
                    </a:cubicBezTo>
                    <a:cubicBezTo>
                      <a:pt x="68" y="398"/>
                      <a:pt x="68" y="398"/>
                      <a:pt x="68" y="398"/>
                    </a:cubicBezTo>
                    <a:cubicBezTo>
                      <a:pt x="68" y="397"/>
                      <a:pt x="68" y="397"/>
                      <a:pt x="68" y="397"/>
                    </a:cubicBezTo>
                    <a:cubicBezTo>
                      <a:pt x="66" y="398"/>
                      <a:pt x="66" y="398"/>
                      <a:pt x="66" y="398"/>
                    </a:cubicBezTo>
                    <a:cubicBezTo>
                      <a:pt x="64" y="398"/>
                      <a:pt x="64" y="398"/>
                      <a:pt x="64" y="398"/>
                    </a:cubicBezTo>
                    <a:cubicBezTo>
                      <a:pt x="62" y="400"/>
                      <a:pt x="62" y="400"/>
                      <a:pt x="62" y="400"/>
                    </a:cubicBezTo>
                    <a:cubicBezTo>
                      <a:pt x="59" y="400"/>
                      <a:pt x="59" y="400"/>
                      <a:pt x="59" y="400"/>
                    </a:cubicBezTo>
                    <a:cubicBezTo>
                      <a:pt x="58" y="399"/>
                      <a:pt x="58" y="399"/>
                      <a:pt x="58" y="399"/>
                    </a:cubicBezTo>
                    <a:cubicBezTo>
                      <a:pt x="59" y="398"/>
                      <a:pt x="59" y="398"/>
                      <a:pt x="59" y="398"/>
                    </a:cubicBezTo>
                    <a:cubicBezTo>
                      <a:pt x="57" y="396"/>
                      <a:pt x="57" y="396"/>
                      <a:pt x="57" y="396"/>
                    </a:cubicBezTo>
                    <a:cubicBezTo>
                      <a:pt x="58" y="396"/>
                      <a:pt x="59" y="395"/>
                      <a:pt x="60" y="395"/>
                    </a:cubicBezTo>
                    <a:cubicBezTo>
                      <a:pt x="59" y="395"/>
                      <a:pt x="59" y="395"/>
                      <a:pt x="59" y="395"/>
                    </a:cubicBezTo>
                    <a:cubicBezTo>
                      <a:pt x="62" y="390"/>
                      <a:pt x="62" y="390"/>
                      <a:pt x="62" y="390"/>
                    </a:cubicBezTo>
                    <a:cubicBezTo>
                      <a:pt x="61" y="390"/>
                      <a:pt x="61" y="390"/>
                      <a:pt x="61" y="390"/>
                    </a:cubicBezTo>
                    <a:cubicBezTo>
                      <a:pt x="61" y="390"/>
                      <a:pt x="60" y="391"/>
                      <a:pt x="61" y="389"/>
                    </a:cubicBezTo>
                    <a:cubicBezTo>
                      <a:pt x="60" y="389"/>
                      <a:pt x="60" y="389"/>
                      <a:pt x="60" y="389"/>
                    </a:cubicBezTo>
                    <a:cubicBezTo>
                      <a:pt x="62" y="387"/>
                      <a:pt x="62" y="391"/>
                      <a:pt x="64" y="387"/>
                    </a:cubicBezTo>
                    <a:cubicBezTo>
                      <a:pt x="61" y="387"/>
                      <a:pt x="61" y="387"/>
                      <a:pt x="61" y="387"/>
                    </a:cubicBezTo>
                    <a:cubicBezTo>
                      <a:pt x="54" y="393"/>
                      <a:pt x="54" y="393"/>
                      <a:pt x="54" y="393"/>
                    </a:cubicBezTo>
                    <a:cubicBezTo>
                      <a:pt x="52" y="395"/>
                      <a:pt x="52" y="395"/>
                      <a:pt x="52" y="395"/>
                    </a:cubicBezTo>
                    <a:cubicBezTo>
                      <a:pt x="52" y="395"/>
                      <a:pt x="51" y="396"/>
                      <a:pt x="52" y="396"/>
                    </a:cubicBezTo>
                    <a:cubicBezTo>
                      <a:pt x="50" y="396"/>
                      <a:pt x="50" y="396"/>
                      <a:pt x="50" y="396"/>
                    </a:cubicBezTo>
                    <a:cubicBezTo>
                      <a:pt x="53" y="393"/>
                      <a:pt x="53" y="393"/>
                      <a:pt x="53" y="393"/>
                    </a:cubicBezTo>
                    <a:cubicBezTo>
                      <a:pt x="53" y="392"/>
                      <a:pt x="53" y="392"/>
                      <a:pt x="53" y="392"/>
                    </a:cubicBezTo>
                    <a:cubicBezTo>
                      <a:pt x="54" y="390"/>
                      <a:pt x="54" y="390"/>
                      <a:pt x="54" y="390"/>
                    </a:cubicBezTo>
                    <a:cubicBezTo>
                      <a:pt x="54" y="390"/>
                      <a:pt x="54" y="390"/>
                      <a:pt x="54" y="390"/>
                    </a:cubicBezTo>
                    <a:cubicBezTo>
                      <a:pt x="54" y="391"/>
                      <a:pt x="52" y="389"/>
                      <a:pt x="52" y="392"/>
                    </a:cubicBezTo>
                    <a:cubicBezTo>
                      <a:pt x="51" y="393"/>
                      <a:pt x="51" y="393"/>
                      <a:pt x="51" y="393"/>
                    </a:cubicBezTo>
                    <a:cubicBezTo>
                      <a:pt x="50" y="392"/>
                      <a:pt x="50" y="392"/>
                      <a:pt x="50" y="392"/>
                    </a:cubicBezTo>
                    <a:cubicBezTo>
                      <a:pt x="47" y="393"/>
                      <a:pt x="47" y="393"/>
                      <a:pt x="47" y="393"/>
                    </a:cubicBezTo>
                    <a:cubicBezTo>
                      <a:pt x="45" y="390"/>
                      <a:pt x="45" y="390"/>
                      <a:pt x="45" y="390"/>
                    </a:cubicBezTo>
                    <a:cubicBezTo>
                      <a:pt x="46" y="388"/>
                      <a:pt x="46" y="388"/>
                      <a:pt x="46" y="388"/>
                    </a:cubicBezTo>
                    <a:cubicBezTo>
                      <a:pt x="44" y="386"/>
                      <a:pt x="44" y="386"/>
                      <a:pt x="44" y="386"/>
                    </a:cubicBezTo>
                    <a:cubicBezTo>
                      <a:pt x="47" y="385"/>
                      <a:pt x="47" y="385"/>
                      <a:pt x="47" y="385"/>
                    </a:cubicBezTo>
                    <a:cubicBezTo>
                      <a:pt x="47" y="384"/>
                      <a:pt x="47" y="384"/>
                      <a:pt x="47" y="384"/>
                    </a:cubicBezTo>
                    <a:cubicBezTo>
                      <a:pt x="48" y="384"/>
                      <a:pt x="48" y="384"/>
                      <a:pt x="48" y="384"/>
                    </a:cubicBezTo>
                    <a:cubicBezTo>
                      <a:pt x="47" y="382"/>
                      <a:pt x="47" y="382"/>
                      <a:pt x="47" y="382"/>
                    </a:cubicBezTo>
                    <a:cubicBezTo>
                      <a:pt x="50" y="380"/>
                      <a:pt x="50" y="380"/>
                      <a:pt x="50" y="380"/>
                    </a:cubicBezTo>
                    <a:cubicBezTo>
                      <a:pt x="49" y="381"/>
                      <a:pt x="51" y="377"/>
                      <a:pt x="46" y="380"/>
                    </a:cubicBezTo>
                    <a:cubicBezTo>
                      <a:pt x="44" y="380"/>
                      <a:pt x="44" y="380"/>
                      <a:pt x="44" y="380"/>
                    </a:cubicBezTo>
                    <a:cubicBezTo>
                      <a:pt x="42" y="383"/>
                      <a:pt x="42" y="383"/>
                      <a:pt x="42" y="383"/>
                    </a:cubicBezTo>
                    <a:cubicBezTo>
                      <a:pt x="40" y="383"/>
                      <a:pt x="40" y="383"/>
                      <a:pt x="40" y="383"/>
                    </a:cubicBezTo>
                    <a:cubicBezTo>
                      <a:pt x="42" y="381"/>
                      <a:pt x="42" y="381"/>
                      <a:pt x="42" y="381"/>
                    </a:cubicBezTo>
                    <a:cubicBezTo>
                      <a:pt x="42" y="380"/>
                      <a:pt x="42" y="380"/>
                      <a:pt x="42" y="380"/>
                    </a:cubicBezTo>
                    <a:cubicBezTo>
                      <a:pt x="42" y="379"/>
                      <a:pt x="43" y="382"/>
                      <a:pt x="42" y="379"/>
                    </a:cubicBezTo>
                    <a:cubicBezTo>
                      <a:pt x="43" y="379"/>
                      <a:pt x="38" y="381"/>
                      <a:pt x="44" y="379"/>
                    </a:cubicBezTo>
                    <a:cubicBezTo>
                      <a:pt x="45" y="378"/>
                      <a:pt x="45" y="378"/>
                      <a:pt x="45" y="378"/>
                    </a:cubicBezTo>
                    <a:cubicBezTo>
                      <a:pt x="45" y="376"/>
                      <a:pt x="45" y="376"/>
                      <a:pt x="45" y="376"/>
                    </a:cubicBezTo>
                    <a:cubicBezTo>
                      <a:pt x="45" y="375"/>
                      <a:pt x="45" y="375"/>
                      <a:pt x="45" y="375"/>
                    </a:cubicBezTo>
                    <a:cubicBezTo>
                      <a:pt x="41" y="379"/>
                      <a:pt x="41" y="379"/>
                      <a:pt x="41" y="379"/>
                    </a:cubicBezTo>
                    <a:cubicBezTo>
                      <a:pt x="40" y="379"/>
                      <a:pt x="40" y="379"/>
                      <a:pt x="40" y="379"/>
                    </a:cubicBezTo>
                    <a:cubicBezTo>
                      <a:pt x="40" y="378"/>
                      <a:pt x="40" y="378"/>
                      <a:pt x="40" y="378"/>
                    </a:cubicBezTo>
                    <a:cubicBezTo>
                      <a:pt x="41" y="378"/>
                      <a:pt x="41" y="378"/>
                      <a:pt x="41" y="378"/>
                    </a:cubicBezTo>
                    <a:cubicBezTo>
                      <a:pt x="42" y="375"/>
                      <a:pt x="42" y="375"/>
                      <a:pt x="42" y="375"/>
                    </a:cubicBezTo>
                    <a:cubicBezTo>
                      <a:pt x="44" y="375"/>
                      <a:pt x="44" y="375"/>
                      <a:pt x="44" y="375"/>
                    </a:cubicBezTo>
                    <a:cubicBezTo>
                      <a:pt x="43" y="372"/>
                      <a:pt x="43" y="372"/>
                      <a:pt x="43" y="372"/>
                    </a:cubicBezTo>
                    <a:cubicBezTo>
                      <a:pt x="44" y="371"/>
                      <a:pt x="44" y="371"/>
                      <a:pt x="44" y="371"/>
                    </a:cubicBezTo>
                    <a:cubicBezTo>
                      <a:pt x="44" y="370"/>
                      <a:pt x="42" y="371"/>
                      <a:pt x="44" y="371"/>
                    </a:cubicBezTo>
                    <a:cubicBezTo>
                      <a:pt x="45" y="370"/>
                      <a:pt x="45" y="370"/>
                      <a:pt x="45" y="370"/>
                    </a:cubicBezTo>
                    <a:cubicBezTo>
                      <a:pt x="44" y="370"/>
                      <a:pt x="44" y="370"/>
                      <a:pt x="44" y="370"/>
                    </a:cubicBezTo>
                    <a:cubicBezTo>
                      <a:pt x="43" y="369"/>
                      <a:pt x="43" y="369"/>
                      <a:pt x="43" y="369"/>
                    </a:cubicBezTo>
                    <a:cubicBezTo>
                      <a:pt x="40" y="371"/>
                      <a:pt x="40" y="371"/>
                      <a:pt x="40" y="371"/>
                    </a:cubicBezTo>
                    <a:cubicBezTo>
                      <a:pt x="41" y="372"/>
                      <a:pt x="38" y="371"/>
                      <a:pt x="38" y="375"/>
                    </a:cubicBezTo>
                    <a:cubicBezTo>
                      <a:pt x="37" y="375"/>
                      <a:pt x="37" y="375"/>
                      <a:pt x="37" y="375"/>
                    </a:cubicBezTo>
                    <a:cubicBezTo>
                      <a:pt x="38" y="377"/>
                      <a:pt x="38" y="377"/>
                      <a:pt x="38" y="377"/>
                    </a:cubicBezTo>
                    <a:cubicBezTo>
                      <a:pt x="37" y="379"/>
                      <a:pt x="37" y="379"/>
                      <a:pt x="37" y="379"/>
                    </a:cubicBezTo>
                    <a:cubicBezTo>
                      <a:pt x="39" y="379"/>
                      <a:pt x="39" y="379"/>
                      <a:pt x="39" y="379"/>
                    </a:cubicBezTo>
                    <a:cubicBezTo>
                      <a:pt x="37" y="381"/>
                      <a:pt x="43" y="377"/>
                      <a:pt x="36" y="380"/>
                    </a:cubicBezTo>
                    <a:cubicBezTo>
                      <a:pt x="36" y="380"/>
                      <a:pt x="36" y="380"/>
                      <a:pt x="36" y="380"/>
                    </a:cubicBezTo>
                    <a:cubicBezTo>
                      <a:pt x="36" y="380"/>
                      <a:pt x="40" y="381"/>
                      <a:pt x="35" y="380"/>
                    </a:cubicBezTo>
                    <a:cubicBezTo>
                      <a:pt x="37" y="377"/>
                      <a:pt x="37" y="377"/>
                      <a:pt x="37" y="377"/>
                    </a:cubicBezTo>
                    <a:cubicBezTo>
                      <a:pt x="36" y="377"/>
                      <a:pt x="36" y="377"/>
                      <a:pt x="36" y="377"/>
                    </a:cubicBezTo>
                    <a:cubicBezTo>
                      <a:pt x="35" y="379"/>
                      <a:pt x="35" y="379"/>
                      <a:pt x="35" y="379"/>
                    </a:cubicBezTo>
                    <a:cubicBezTo>
                      <a:pt x="35" y="376"/>
                      <a:pt x="35" y="376"/>
                      <a:pt x="35" y="376"/>
                    </a:cubicBezTo>
                    <a:cubicBezTo>
                      <a:pt x="36" y="375"/>
                      <a:pt x="36" y="375"/>
                      <a:pt x="36" y="375"/>
                    </a:cubicBezTo>
                    <a:cubicBezTo>
                      <a:pt x="36" y="374"/>
                      <a:pt x="36" y="374"/>
                      <a:pt x="36" y="374"/>
                    </a:cubicBezTo>
                    <a:cubicBezTo>
                      <a:pt x="36" y="372"/>
                      <a:pt x="36" y="372"/>
                      <a:pt x="36" y="372"/>
                    </a:cubicBezTo>
                    <a:cubicBezTo>
                      <a:pt x="31" y="374"/>
                      <a:pt x="31" y="374"/>
                      <a:pt x="31" y="374"/>
                    </a:cubicBezTo>
                    <a:cubicBezTo>
                      <a:pt x="28" y="376"/>
                      <a:pt x="28" y="376"/>
                      <a:pt x="28" y="376"/>
                    </a:cubicBezTo>
                    <a:cubicBezTo>
                      <a:pt x="28" y="376"/>
                      <a:pt x="28" y="376"/>
                      <a:pt x="28" y="376"/>
                    </a:cubicBezTo>
                    <a:cubicBezTo>
                      <a:pt x="27" y="377"/>
                      <a:pt x="27" y="377"/>
                      <a:pt x="27" y="377"/>
                    </a:cubicBezTo>
                    <a:cubicBezTo>
                      <a:pt x="27" y="377"/>
                      <a:pt x="27" y="377"/>
                      <a:pt x="27" y="377"/>
                    </a:cubicBezTo>
                    <a:cubicBezTo>
                      <a:pt x="28" y="378"/>
                      <a:pt x="28" y="378"/>
                      <a:pt x="28" y="378"/>
                    </a:cubicBezTo>
                    <a:cubicBezTo>
                      <a:pt x="28" y="378"/>
                      <a:pt x="29" y="377"/>
                      <a:pt x="30" y="377"/>
                    </a:cubicBezTo>
                    <a:cubicBezTo>
                      <a:pt x="27" y="379"/>
                      <a:pt x="27" y="379"/>
                      <a:pt x="27" y="379"/>
                    </a:cubicBezTo>
                    <a:cubicBezTo>
                      <a:pt x="27" y="379"/>
                      <a:pt x="27" y="379"/>
                      <a:pt x="27" y="379"/>
                    </a:cubicBezTo>
                    <a:cubicBezTo>
                      <a:pt x="23" y="380"/>
                      <a:pt x="23" y="380"/>
                      <a:pt x="23" y="380"/>
                    </a:cubicBezTo>
                    <a:cubicBezTo>
                      <a:pt x="24" y="378"/>
                      <a:pt x="24" y="378"/>
                      <a:pt x="24" y="378"/>
                    </a:cubicBezTo>
                    <a:cubicBezTo>
                      <a:pt x="25" y="377"/>
                      <a:pt x="25" y="377"/>
                      <a:pt x="25" y="377"/>
                    </a:cubicBezTo>
                    <a:cubicBezTo>
                      <a:pt x="25" y="376"/>
                      <a:pt x="25" y="376"/>
                      <a:pt x="25" y="376"/>
                    </a:cubicBezTo>
                    <a:cubicBezTo>
                      <a:pt x="26" y="374"/>
                      <a:pt x="26" y="374"/>
                      <a:pt x="26" y="374"/>
                    </a:cubicBezTo>
                    <a:cubicBezTo>
                      <a:pt x="28" y="373"/>
                      <a:pt x="25" y="376"/>
                      <a:pt x="25" y="372"/>
                    </a:cubicBezTo>
                    <a:cubicBezTo>
                      <a:pt x="25" y="371"/>
                      <a:pt x="25" y="371"/>
                      <a:pt x="25" y="371"/>
                    </a:cubicBezTo>
                    <a:cubicBezTo>
                      <a:pt x="25" y="371"/>
                      <a:pt x="25" y="371"/>
                      <a:pt x="25" y="371"/>
                    </a:cubicBezTo>
                    <a:cubicBezTo>
                      <a:pt x="23" y="369"/>
                      <a:pt x="25" y="375"/>
                      <a:pt x="23" y="369"/>
                    </a:cubicBezTo>
                    <a:cubicBezTo>
                      <a:pt x="25" y="369"/>
                      <a:pt x="25" y="369"/>
                      <a:pt x="25" y="369"/>
                    </a:cubicBezTo>
                    <a:cubicBezTo>
                      <a:pt x="25" y="368"/>
                      <a:pt x="25" y="368"/>
                      <a:pt x="25" y="368"/>
                    </a:cubicBezTo>
                    <a:cubicBezTo>
                      <a:pt x="24" y="367"/>
                      <a:pt x="22" y="372"/>
                      <a:pt x="24" y="366"/>
                    </a:cubicBezTo>
                    <a:cubicBezTo>
                      <a:pt x="26" y="364"/>
                      <a:pt x="26" y="364"/>
                      <a:pt x="26" y="364"/>
                    </a:cubicBezTo>
                    <a:cubicBezTo>
                      <a:pt x="26" y="365"/>
                      <a:pt x="25" y="365"/>
                      <a:pt x="25" y="362"/>
                    </a:cubicBezTo>
                    <a:cubicBezTo>
                      <a:pt x="25" y="362"/>
                      <a:pt x="25" y="362"/>
                      <a:pt x="25" y="362"/>
                    </a:cubicBezTo>
                    <a:cubicBezTo>
                      <a:pt x="23" y="361"/>
                      <a:pt x="23" y="361"/>
                      <a:pt x="23" y="361"/>
                    </a:cubicBezTo>
                    <a:cubicBezTo>
                      <a:pt x="26" y="360"/>
                      <a:pt x="26" y="360"/>
                      <a:pt x="26" y="360"/>
                    </a:cubicBezTo>
                    <a:cubicBezTo>
                      <a:pt x="27" y="360"/>
                      <a:pt x="27" y="360"/>
                      <a:pt x="27" y="360"/>
                    </a:cubicBezTo>
                    <a:cubicBezTo>
                      <a:pt x="26" y="359"/>
                      <a:pt x="26" y="359"/>
                      <a:pt x="26" y="359"/>
                    </a:cubicBezTo>
                    <a:cubicBezTo>
                      <a:pt x="26" y="359"/>
                      <a:pt x="25" y="361"/>
                      <a:pt x="26" y="359"/>
                    </a:cubicBezTo>
                    <a:cubicBezTo>
                      <a:pt x="24" y="359"/>
                      <a:pt x="24" y="359"/>
                      <a:pt x="24" y="359"/>
                    </a:cubicBezTo>
                    <a:cubicBezTo>
                      <a:pt x="25" y="358"/>
                      <a:pt x="25" y="358"/>
                      <a:pt x="25" y="358"/>
                    </a:cubicBezTo>
                    <a:cubicBezTo>
                      <a:pt x="26" y="358"/>
                      <a:pt x="26" y="358"/>
                      <a:pt x="26" y="358"/>
                    </a:cubicBezTo>
                    <a:cubicBezTo>
                      <a:pt x="31" y="355"/>
                      <a:pt x="31" y="355"/>
                      <a:pt x="31" y="355"/>
                    </a:cubicBezTo>
                    <a:cubicBezTo>
                      <a:pt x="27" y="355"/>
                      <a:pt x="27" y="355"/>
                      <a:pt x="27" y="355"/>
                    </a:cubicBezTo>
                    <a:cubicBezTo>
                      <a:pt x="27" y="354"/>
                      <a:pt x="27" y="354"/>
                      <a:pt x="27" y="354"/>
                    </a:cubicBezTo>
                    <a:cubicBezTo>
                      <a:pt x="29" y="354"/>
                      <a:pt x="29" y="354"/>
                      <a:pt x="29" y="354"/>
                    </a:cubicBezTo>
                    <a:cubicBezTo>
                      <a:pt x="28" y="351"/>
                      <a:pt x="28" y="351"/>
                      <a:pt x="28" y="351"/>
                    </a:cubicBezTo>
                    <a:cubicBezTo>
                      <a:pt x="30" y="350"/>
                      <a:pt x="30" y="350"/>
                      <a:pt x="30" y="350"/>
                    </a:cubicBezTo>
                    <a:cubicBezTo>
                      <a:pt x="31" y="350"/>
                      <a:pt x="31" y="352"/>
                      <a:pt x="31" y="350"/>
                    </a:cubicBezTo>
                    <a:cubicBezTo>
                      <a:pt x="25" y="350"/>
                      <a:pt x="25" y="350"/>
                      <a:pt x="25" y="350"/>
                    </a:cubicBezTo>
                    <a:cubicBezTo>
                      <a:pt x="26" y="351"/>
                      <a:pt x="24" y="351"/>
                      <a:pt x="23" y="351"/>
                    </a:cubicBezTo>
                    <a:cubicBezTo>
                      <a:pt x="22" y="352"/>
                      <a:pt x="22" y="352"/>
                      <a:pt x="22" y="352"/>
                    </a:cubicBezTo>
                    <a:cubicBezTo>
                      <a:pt x="20" y="351"/>
                      <a:pt x="20" y="351"/>
                      <a:pt x="20" y="351"/>
                    </a:cubicBezTo>
                    <a:cubicBezTo>
                      <a:pt x="17" y="354"/>
                      <a:pt x="17" y="354"/>
                      <a:pt x="17" y="354"/>
                    </a:cubicBezTo>
                    <a:cubicBezTo>
                      <a:pt x="17" y="353"/>
                      <a:pt x="17" y="353"/>
                      <a:pt x="17" y="353"/>
                    </a:cubicBezTo>
                    <a:cubicBezTo>
                      <a:pt x="16" y="355"/>
                      <a:pt x="16" y="355"/>
                      <a:pt x="16" y="355"/>
                    </a:cubicBezTo>
                    <a:cubicBezTo>
                      <a:pt x="12" y="356"/>
                      <a:pt x="12" y="356"/>
                      <a:pt x="12" y="356"/>
                    </a:cubicBezTo>
                    <a:cubicBezTo>
                      <a:pt x="11" y="357"/>
                      <a:pt x="20" y="351"/>
                      <a:pt x="10" y="359"/>
                    </a:cubicBezTo>
                    <a:cubicBezTo>
                      <a:pt x="9" y="357"/>
                      <a:pt x="9" y="357"/>
                      <a:pt x="9" y="357"/>
                    </a:cubicBezTo>
                    <a:cubicBezTo>
                      <a:pt x="10" y="356"/>
                      <a:pt x="10" y="356"/>
                      <a:pt x="10" y="356"/>
                    </a:cubicBezTo>
                    <a:cubicBezTo>
                      <a:pt x="9" y="356"/>
                      <a:pt x="9" y="356"/>
                      <a:pt x="9" y="356"/>
                    </a:cubicBezTo>
                    <a:cubicBezTo>
                      <a:pt x="9" y="356"/>
                      <a:pt x="11" y="354"/>
                      <a:pt x="12" y="355"/>
                    </a:cubicBezTo>
                    <a:cubicBezTo>
                      <a:pt x="15" y="354"/>
                      <a:pt x="15" y="354"/>
                      <a:pt x="15" y="354"/>
                    </a:cubicBezTo>
                    <a:cubicBezTo>
                      <a:pt x="14" y="352"/>
                      <a:pt x="14" y="352"/>
                      <a:pt x="14" y="352"/>
                    </a:cubicBezTo>
                    <a:cubicBezTo>
                      <a:pt x="14" y="350"/>
                      <a:pt x="14" y="350"/>
                      <a:pt x="14" y="350"/>
                    </a:cubicBezTo>
                    <a:cubicBezTo>
                      <a:pt x="16" y="350"/>
                      <a:pt x="16" y="350"/>
                      <a:pt x="16" y="350"/>
                    </a:cubicBezTo>
                    <a:cubicBezTo>
                      <a:pt x="16" y="349"/>
                      <a:pt x="16" y="349"/>
                      <a:pt x="16" y="349"/>
                    </a:cubicBezTo>
                    <a:cubicBezTo>
                      <a:pt x="16" y="348"/>
                      <a:pt x="16" y="348"/>
                      <a:pt x="16" y="348"/>
                    </a:cubicBezTo>
                    <a:cubicBezTo>
                      <a:pt x="15" y="347"/>
                      <a:pt x="24" y="344"/>
                      <a:pt x="13" y="348"/>
                    </a:cubicBezTo>
                    <a:cubicBezTo>
                      <a:pt x="13" y="349"/>
                      <a:pt x="13" y="349"/>
                      <a:pt x="13" y="349"/>
                    </a:cubicBezTo>
                    <a:cubicBezTo>
                      <a:pt x="12" y="349"/>
                      <a:pt x="12" y="349"/>
                      <a:pt x="12" y="349"/>
                    </a:cubicBezTo>
                    <a:cubicBezTo>
                      <a:pt x="13" y="347"/>
                      <a:pt x="13" y="347"/>
                      <a:pt x="13" y="347"/>
                    </a:cubicBezTo>
                    <a:cubicBezTo>
                      <a:pt x="17" y="346"/>
                      <a:pt x="17" y="346"/>
                      <a:pt x="17" y="346"/>
                    </a:cubicBezTo>
                    <a:cubicBezTo>
                      <a:pt x="18" y="346"/>
                      <a:pt x="18" y="346"/>
                      <a:pt x="18" y="346"/>
                    </a:cubicBezTo>
                    <a:cubicBezTo>
                      <a:pt x="17" y="344"/>
                      <a:pt x="17" y="344"/>
                      <a:pt x="17" y="344"/>
                    </a:cubicBezTo>
                    <a:cubicBezTo>
                      <a:pt x="18" y="343"/>
                      <a:pt x="20" y="345"/>
                      <a:pt x="19" y="342"/>
                    </a:cubicBezTo>
                    <a:cubicBezTo>
                      <a:pt x="19" y="342"/>
                      <a:pt x="19" y="342"/>
                      <a:pt x="19" y="342"/>
                    </a:cubicBezTo>
                    <a:cubicBezTo>
                      <a:pt x="17" y="342"/>
                      <a:pt x="17" y="342"/>
                      <a:pt x="17" y="342"/>
                    </a:cubicBezTo>
                    <a:cubicBezTo>
                      <a:pt x="19" y="339"/>
                      <a:pt x="19" y="339"/>
                      <a:pt x="19" y="339"/>
                    </a:cubicBezTo>
                    <a:cubicBezTo>
                      <a:pt x="19" y="339"/>
                      <a:pt x="19" y="339"/>
                      <a:pt x="19" y="339"/>
                    </a:cubicBezTo>
                    <a:cubicBezTo>
                      <a:pt x="20" y="338"/>
                      <a:pt x="20" y="338"/>
                      <a:pt x="20" y="338"/>
                    </a:cubicBezTo>
                    <a:cubicBezTo>
                      <a:pt x="20" y="337"/>
                      <a:pt x="16" y="343"/>
                      <a:pt x="20" y="336"/>
                    </a:cubicBezTo>
                    <a:cubicBezTo>
                      <a:pt x="20" y="333"/>
                      <a:pt x="20" y="333"/>
                      <a:pt x="20" y="333"/>
                    </a:cubicBezTo>
                    <a:cubicBezTo>
                      <a:pt x="17" y="334"/>
                      <a:pt x="17" y="334"/>
                      <a:pt x="17" y="334"/>
                    </a:cubicBezTo>
                    <a:cubicBezTo>
                      <a:pt x="18" y="336"/>
                      <a:pt x="18" y="336"/>
                      <a:pt x="18" y="336"/>
                    </a:cubicBezTo>
                    <a:cubicBezTo>
                      <a:pt x="18" y="336"/>
                      <a:pt x="18" y="336"/>
                      <a:pt x="18" y="336"/>
                    </a:cubicBezTo>
                    <a:cubicBezTo>
                      <a:pt x="15" y="335"/>
                      <a:pt x="15" y="335"/>
                      <a:pt x="15" y="335"/>
                    </a:cubicBezTo>
                    <a:cubicBezTo>
                      <a:pt x="15" y="336"/>
                      <a:pt x="15" y="336"/>
                      <a:pt x="15" y="336"/>
                    </a:cubicBezTo>
                    <a:cubicBezTo>
                      <a:pt x="15" y="334"/>
                      <a:pt x="15" y="334"/>
                      <a:pt x="15" y="334"/>
                    </a:cubicBezTo>
                    <a:cubicBezTo>
                      <a:pt x="15" y="334"/>
                      <a:pt x="15" y="336"/>
                      <a:pt x="16" y="334"/>
                    </a:cubicBezTo>
                    <a:cubicBezTo>
                      <a:pt x="13" y="332"/>
                      <a:pt x="13" y="332"/>
                      <a:pt x="13" y="332"/>
                    </a:cubicBezTo>
                    <a:cubicBezTo>
                      <a:pt x="13" y="333"/>
                      <a:pt x="13" y="333"/>
                      <a:pt x="13" y="333"/>
                    </a:cubicBezTo>
                    <a:cubicBezTo>
                      <a:pt x="14" y="333"/>
                      <a:pt x="12" y="330"/>
                      <a:pt x="12" y="335"/>
                    </a:cubicBezTo>
                    <a:cubicBezTo>
                      <a:pt x="10" y="336"/>
                      <a:pt x="10" y="336"/>
                      <a:pt x="10" y="336"/>
                    </a:cubicBezTo>
                    <a:cubicBezTo>
                      <a:pt x="11" y="336"/>
                      <a:pt x="11" y="336"/>
                      <a:pt x="11" y="336"/>
                    </a:cubicBezTo>
                    <a:cubicBezTo>
                      <a:pt x="10" y="340"/>
                      <a:pt x="10" y="340"/>
                      <a:pt x="10" y="340"/>
                    </a:cubicBezTo>
                    <a:cubicBezTo>
                      <a:pt x="12" y="340"/>
                      <a:pt x="7" y="338"/>
                      <a:pt x="13" y="340"/>
                    </a:cubicBezTo>
                    <a:cubicBezTo>
                      <a:pt x="10" y="342"/>
                      <a:pt x="14" y="338"/>
                      <a:pt x="10" y="340"/>
                    </a:cubicBezTo>
                    <a:cubicBezTo>
                      <a:pt x="10" y="341"/>
                      <a:pt x="10" y="341"/>
                      <a:pt x="10" y="341"/>
                    </a:cubicBezTo>
                    <a:cubicBezTo>
                      <a:pt x="8" y="343"/>
                      <a:pt x="8" y="343"/>
                      <a:pt x="8" y="343"/>
                    </a:cubicBezTo>
                    <a:cubicBezTo>
                      <a:pt x="8" y="344"/>
                      <a:pt x="8" y="344"/>
                      <a:pt x="8" y="344"/>
                    </a:cubicBezTo>
                    <a:cubicBezTo>
                      <a:pt x="6" y="345"/>
                      <a:pt x="6" y="345"/>
                      <a:pt x="6" y="345"/>
                    </a:cubicBezTo>
                    <a:cubicBezTo>
                      <a:pt x="7" y="345"/>
                      <a:pt x="7" y="345"/>
                      <a:pt x="7" y="345"/>
                    </a:cubicBezTo>
                    <a:cubicBezTo>
                      <a:pt x="5" y="346"/>
                      <a:pt x="5" y="346"/>
                      <a:pt x="5" y="346"/>
                    </a:cubicBezTo>
                    <a:cubicBezTo>
                      <a:pt x="5" y="346"/>
                      <a:pt x="5" y="346"/>
                      <a:pt x="5" y="346"/>
                    </a:cubicBezTo>
                    <a:cubicBezTo>
                      <a:pt x="4" y="345"/>
                      <a:pt x="4" y="345"/>
                      <a:pt x="4" y="345"/>
                    </a:cubicBezTo>
                    <a:cubicBezTo>
                      <a:pt x="4" y="345"/>
                      <a:pt x="4" y="345"/>
                      <a:pt x="4" y="345"/>
                    </a:cubicBezTo>
                    <a:cubicBezTo>
                      <a:pt x="5" y="344"/>
                      <a:pt x="5" y="344"/>
                      <a:pt x="5" y="344"/>
                    </a:cubicBezTo>
                    <a:cubicBezTo>
                      <a:pt x="2" y="343"/>
                      <a:pt x="2" y="343"/>
                      <a:pt x="2" y="343"/>
                    </a:cubicBezTo>
                    <a:cubicBezTo>
                      <a:pt x="2" y="341"/>
                      <a:pt x="2" y="341"/>
                      <a:pt x="2" y="341"/>
                    </a:cubicBezTo>
                    <a:cubicBezTo>
                      <a:pt x="5" y="341"/>
                      <a:pt x="1" y="338"/>
                      <a:pt x="4" y="341"/>
                    </a:cubicBezTo>
                    <a:cubicBezTo>
                      <a:pt x="7" y="341"/>
                      <a:pt x="7" y="341"/>
                      <a:pt x="7" y="341"/>
                    </a:cubicBezTo>
                    <a:cubicBezTo>
                      <a:pt x="7" y="338"/>
                      <a:pt x="7" y="338"/>
                      <a:pt x="7" y="338"/>
                    </a:cubicBezTo>
                    <a:cubicBezTo>
                      <a:pt x="8" y="336"/>
                      <a:pt x="8" y="336"/>
                      <a:pt x="8" y="336"/>
                    </a:cubicBezTo>
                    <a:cubicBezTo>
                      <a:pt x="6" y="334"/>
                      <a:pt x="6" y="334"/>
                      <a:pt x="6" y="334"/>
                    </a:cubicBezTo>
                    <a:cubicBezTo>
                      <a:pt x="7" y="333"/>
                      <a:pt x="7" y="333"/>
                      <a:pt x="7" y="333"/>
                    </a:cubicBezTo>
                    <a:cubicBezTo>
                      <a:pt x="8" y="334"/>
                      <a:pt x="8" y="334"/>
                      <a:pt x="8" y="334"/>
                    </a:cubicBezTo>
                    <a:cubicBezTo>
                      <a:pt x="12" y="331"/>
                      <a:pt x="12" y="331"/>
                      <a:pt x="12" y="331"/>
                    </a:cubicBezTo>
                    <a:cubicBezTo>
                      <a:pt x="12" y="331"/>
                      <a:pt x="12" y="331"/>
                      <a:pt x="12" y="331"/>
                    </a:cubicBezTo>
                    <a:cubicBezTo>
                      <a:pt x="12" y="330"/>
                      <a:pt x="12" y="330"/>
                      <a:pt x="12" y="330"/>
                    </a:cubicBezTo>
                    <a:cubicBezTo>
                      <a:pt x="12" y="330"/>
                      <a:pt x="12" y="329"/>
                      <a:pt x="13" y="331"/>
                    </a:cubicBezTo>
                    <a:cubicBezTo>
                      <a:pt x="14" y="329"/>
                      <a:pt x="14" y="329"/>
                      <a:pt x="14" y="329"/>
                    </a:cubicBezTo>
                    <a:cubicBezTo>
                      <a:pt x="14" y="329"/>
                      <a:pt x="14" y="329"/>
                      <a:pt x="14" y="329"/>
                    </a:cubicBezTo>
                    <a:cubicBezTo>
                      <a:pt x="14" y="328"/>
                      <a:pt x="14" y="328"/>
                      <a:pt x="14" y="328"/>
                    </a:cubicBezTo>
                    <a:cubicBezTo>
                      <a:pt x="12" y="328"/>
                      <a:pt x="12" y="328"/>
                      <a:pt x="12" y="328"/>
                    </a:cubicBezTo>
                    <a:cubicBezTo>
                      <a:pt x="11" y="329"/>
                      <a:pt x="11" y="329"/>
                      <a:pt x="11" y="329"/>
                    </a:cubicBezTo>
                    <a:cubicBezTo>
                      <a:pt x="10" y="329"/>
                      <a:pt x="10" y="329"/>
                      <a:pt x="10" y="329"/>
                    </a:cubicBezTo>
                    <a:cubicBezTo>
                      <a:pt x="7" y="332"/>
                      <a:pt x="7" y="332"/>
                      <a:pt x="7" y="332"/>
                    </a:cubicBezTo>
                    <a:cubicBezTo>
                      <a:pt x="4" y="333"/>
                      <a:pt x="4" y="333"/>
                      <a:pt x="4" y="333"/>
                    </a:cubicBezTo>
                    <a:cubicBezTo>
                      <a:pt x="6" y="332"/>
                      <a:pt x="9" y="335"/>
                      <a:pt x="8" y="328"/>
                    </a:cubicBezTo>
                    <a:cubicBezTo>
                      <a:pt x="12" y="327"/>
                      <a:pt x="12" y="327"/>
                      <a:pt x="12" y="327"/>
                    </a:cubicBezTo>
                    <a:cubicBezTo>
                      <a:pt x="14" y="326"/>
                      <a:pt x="14" y="326"/>
                      <a:pt x="14" y="326"/>
                    </a:cubicBezTo>
                    <a:cubicBezTo>
                      <a:pt x="16" y="326"/>
                      <a:pt x="16" y="326"/>
                      <a:pt x="16" y="326"/>
                    </a:cubicBezTo>
                    <a:cubicBezTo>
                      <a:pt x="15" y="325"/>
                      <a:pt x="18" y="326"/>
                      <a:pt x="16" y="324"/>
                    </a:cubicBezTo>
                    <a:cubicBezTo>
                      <a:pt x="15" y="323"/>
                      <a:pt x="15" y="323"/>
                      <a:pt x="15" y="323"/>
                    </a:cubicBezTo>
                    <a:cubicBezTo>
                      <a:pt x="14" y="323"/>
                      <a:pt x="20" y="322"/>
                      <a:pt x="13" y="324"/>
                    </a:cubicBezTo>
                    <a:cubicBezTo>
                      <a:pt x="15" y="322"/>
                      <a:pt x="15" y="322"/>
                      <a:pt x="15" y="322"/>
                    </a:cubicBezTo>
                    <a:cubicBezTo>
                      <a:pt x="16" y="322"/>
                      <a:pt x="16" y="323"/>
                      <a:pt x="17" y="322"/>
                    </a:cubicBezTo>
                    <a:cubicBezTo>
                      <a:pt x="17" y="322"/>
                      <a:pt x="17" y="322"/>
                      <a:pt x="17" y="322"/>
                    </a:cubicBezTo>
                    <a:cubicBezTo>
                      <a:pt x="14" y="321"/>
                      <a:pt x="14" y="321"/>
                      <a:pt x="14" y="321"/>
                    </a:cubicBezTo>
                    <a:cubicBezTo>
                      <a:pt x="16" y="319"/>
                      <a:pt x="16" y="319"/>
                      <a:pt x="16" y="319"/>
                    </a:cubicBezTo>
                    <a:cubicBezTo>
                      <a:pt x="18" y="317"/>
                      <a:pt x="20" y="322"/>
                      <a:pt x="20" y="316"/>
                    </a:cubicBezTo>
                    <a:cubicBezTo>
                      <a:pt x="19" y="314"/>
                      <a:pt x="19" y="314"/>
                      <a:pt x="19" y="314"/>
                    </a:cubicBezTo>
                    <a:cubicBezTo>
                      <a:pt x="21" y="314"/>
                      <a:pt x="21" y="314"/>
                      <a:pt x="21" y="314"/>
                    </a:cubicBezTo>
                    <a:cubicBezTo>
                      <a:pt x="20" y="313"/>
                      <a:pt x="20" y="313"/>
                      <a:pt x="20" y="313"/>
                    </a:cubicBezTo>
                    <a:cubicBezTo>
                      <a:pt x="21" y="313"/>
                      <a:pt x="21" y="313"/>
                      <a:pt x="21" y="313"/>
                    </a:cubicBezTo>
                    <a:cubicBezTo>
                      <a:pt x="22" y="314"/>
                      <a:pt x="22" y="314"/>
                      <a:pt x="22" y="314"/>
                    </a:cubicBezTo>
                    <a:cubicBezTo>
                      <a:pt x="22" y="314"/>
                      <a:pt x="22" y="314"/>
                      <a:pt x="22" y="314"/>
                    </a:cubicBezTo>
                    <a:cubicBezTo>
                      <a:pt x="22" y="315"/>
                      <a:pt x="22" y="315"/>
                      <a:pt x="22" y="315"/>
                    </a:cubicBezTo>
                    <a:cubicBezTo>
                      <a:pt x="24" y="315"/>
                      <a:pt x="24" y="315"/>
                      <a:pt x="24" y="315"/>
                    </a:cubicBezTo>
                    <a:cubicBezTo>
                      <a:pt x="20" y="318"/>
                      <a:pt x="20" y="318"/>
                      <a:pt x="20" y="318"/>
                    </a:cubicBezTo>
                    <a:cubicBezTo>
                      <a:pt x="20" y="319"/>
                      <a:pt x="20" y="319"/>
                      <a:pt x="20" y="319"/>
                    </a:cubicBezTo>
                    <a:cubicBezTo>
                      <a:pt x="22" y="319"/>
                      <a:pt x="22" y="319"/>
                      <a:pt x="22" y="319"/>
                    </a:cubicBezTo>
                    <a:cubicBezTo>
                      <a:pt x="25" y="318"/>
                      <a:pt x="25" y="318"/>
                      <a:pt x="25" y="318"/>
                    </a:cubicBezTo>
                    <a:cubicBezTo>
                      <a:pt x="27" y="316"/>
                      <a:pt x="27" y="316"/>
                      <a:pt x="27" y="316"/>
                    </a:cubicBezTo>
                    <a:cubicBezTo>
                      <a:pt x="29" y="314"/>
                      <a:pt x="29" y="314"/>
                      <a:pt x="29" y="314"/>
                    </a:cubicBezTo>
                    <a:cubicBezTo>
                      <a:pt x="31" y="312"/>
                      <a:pt x="31" y="312"/>
                      <a:pt x="31" y="312"/>
                    </a:cubicBezTo>
                    <a:cubicBezTo>
                      <a:pt x="31" y="311"/>
                      <a:pt x="31" y="311"/>
                      <a:pt x="31" y="311"/>
                    </a:cubicBezTo>
                    <a:cubicBezTo>
                      <a:pt x="32" y="312"/>
                      <a:pt x="33" y="310"/>
                      <a:pt x="33" y="311"/>
                    </a:cubicBezTo>
                    <a:cubicBezTo>
                      <a:pt x="34" y="310"/>
                      <a:pt x="34" y="310"/>
                      <a:pt x="34" y="310"/>
                    </a:cubicBezTo>
                    <a:cubicBezTo>
                      <a:pt x="32" y="309"/>
                      <a:pt x="32" y="309"/>
                      <a:pt x="32" y="309"/>
                    </a:cubicBezTo>
                    <a:cubicBezTo>
                      <a:pt x="28" y="310"/>
                      <a:pt x="28" y="310"/>
                      <a:pt x="28" y="310"/>
                    </a:cubicBezTo>
                    <a:cubicBezTo>
                      <a:pt x="29" y="312"/>
                      <a:pt x="29" y="312"/>
                      <a:pt x="29" y="312"/>
                    </a:cubicBezTo>
                    <a:cubicBezTo>
                      <a:pt x="28" y="311"/>
                      <a:pt x="28" y="311"/>
                      <a:pt x="28" y="311"/>
                    </a:cubicBezTo>
                    <a:cubicBezTo>
                      <a:pt x="26" y="313"/>
                      <a:pt x="26" y="313"/>
                      <a:pt x="26" y="313"/>
                    </a:cubicBezTo>
                    <a:cubicBezTo>
                      <a:pt x="24" y="311"/>
                      <a:pt x="32" y="315"/>
                      <a:pt x="23" y="312"/>
                    </a:cubicBezTo>
                    <a:cubicBezTo>
                      <a:pt x="26" y="311"/>
                      <a:pt x="26" y="311"/>
                      <a:pt x="26" y="311"/>
                    </a:cubicBezTo>
                    <a:cubicBezTo>
                      <a:pt x="22" y="311"/>
                      <a:pt x="27" y="307"/>
                      <a:pt x="21" y="308"/>
                    </a:cubicBezTo>
                    <a:cubicBezTo>
                      <a:pt x="21" y="308"/>
                      <a:pt x="24" y="307"/>
                      <a:pt x="21" y="306"/>
                    </a:cubicBezTo>
                    <a:cubicBezTo>
                      <a:pt x="20" y="306"/>
                      <a:pt x="20" y="306"/>
                      <a:pt x="20" y="306"/>
                    </a:cubicBezTo>
                    <a:cubicBezTo>
                      <a:pt x="22" y="304"/>
                      <a:pt x="22" y="304"/>
                      <a:pt x="22" y="304"/>
                    </a:cubicBezTo>
                    <a:cubicBezTo>
                      <a:pt x="23" y="304"/>
                      <a:pt x="23" y="304"/>
                      <a:pt x="23" y="305"/>
                    </a:cubicBezTo>
                    <a:cubicBezTo>
                      <a:pt x="23" y="308"/>
                      <a:pt x="23" y="308"/>
                      <a:pt x="23" y="308"/>
                    </a:cubicBezTo>
                    <a:cubicBezTo>
                      <a:pt x="25" y="310"/>
                      <a:pt x="25" y="310"/>
                      <a:pt x="25" y="310"/>
                    </a:cubicBezTo>
                    <a:cubicBezTo>
                      <a:pt x="25" y="309"/>
                      <a:pt x="25" y="309"/>
                      <a:pt x="25" y="309"/>
                    </a:cubicBezTo>
                    <a:cubicBezTo>
                      <a:pt x="28" y="309"/>
                      <a:pt x="28" y="309"/>
                      <a:pt x="28" y="309"/>
                    </a:cubicBezTo>
                    <a:cubicBezTo>
                      <a:pt x="29" y="309"/>
                      <a:pt x="29" y="309"/>
                      <a:pt x="29" y="309"/>
                    </a:cubicBezTo>
                    <a:cubicBezTo>
                      <a:pt x="29" y="309"/>
                      <a:pt x="30" y="313"/>
                      <a:pt x="30" y="308"/>
                    </a:cubicBezTo>
                    <a:cubicBezTo>
                      <a:pt x="26" y="307"/>
                      <a:pt x="26" y="307"/>
                      <a:pt x="26" y="307"/>
                    </a:cubicBezTo>
                    <a:cubicBezTo>
                      <a:pt x="27" y="305"/>
                      <a:pt x="27" y="305"/>
                      <a:pt x="27" y="305"/>
                    </a:cubicBezTo>
                    <a:cubicBezTo>
                      <a:pt x="27" y="304"/>
                      <a:pt x="27" y="304"/>
                      <a:pt x="27" y="304"/>
                    </a:cubicBezTo>
                    <a:cubicBezTo>
                      <a:pt x="26" y="304"/>
                      <a:pt x="26" y="304"/>
                      <a:pt x="26" y="304"/>
                    </a:cubicBezTo>
                    <a:cubicBezTo>
                      <a:pt x="24" y="304"/>
                      <a:pt x="24" y="304"/>
                      <a:pt x="24" y="304"/>
                    </a:cubicBezTo>
                    <a:cubicBezTo>
                      <a:pt x="23" y="304"/>
                      <a:pt x="23" y="304"/>
                      <a:pt x="23" y="304"/>
                    </a:cubicBezTo>
                    <a:cubicBezTo>
                      <a:pt x="27" y="300"/>
                      <a:pt x="27" y="300"/>
                      <a:pt x="27" y="300"/>
                    </a:cubicBezTo>
                    <a:cubicBezTo>
                      <a:pt x="25" y="299"/>
                      <a:pt x="25" y="299"/>
                      <a:pt x="25" y="299"/>
                    </a:cubicBezTo>
                    <a:cubicBezTo>
                      <a:pt x="25" y="298"/>
                      <a:pt x="30" y="301"/>
                      <a:pt x="22" y="299"/>
                    </a:cubicBezTo>
                    <a:cubicBezTo>
                      <a:pt x="22" y="299"/>
                      <a:pt x="22" y="299"/>
                      <a:pt x="22" y="299"/>
                    </a:cubicBezTo>
                    <a:cubicBezTo>
                      <a:pt x="20" y="298"/>
                      <a:pt x="20" y="298"/>
                      <a:pt x="20" y="298"/>
                    </a:cubicBezTo>
                    <a:cubicBezTo>
                      <a:pt x="19" y="298"/>
                      <a:pt x="19" y="298"/>
                      <a:pt x="19" y="298"/>
                    </a:cubicBezTo>
                    <a:cubicBezTo>
                      <a:pt x="18" y="299"/>
                      <a:pt x="21" y="294"/>
                      <a:pt x="17" y="299"/>
                    </a:cubicBezTo>
                    <a:cubicBezTo>
                      <a:pt x="17" y="299"/>
                      <a:pt x="17" y="299"/>
                      <a:pt x="17" y="299"/>
                    </a:cubicBezTo>
                    <a:cubicBezTo>
                      <a:pt x="20" y="296"/>
                      <a:pt x="20" y="296"/>
                      <a:pt x="20" y="296"/>
                    </a:cubicBezTo>
                    <a:cubicBezTo>
                      <a:pt x="21" y="297"/>
                      <a:pt x="21" y="297"/>
                      <a:pt x="21" y="297"/>
                    </a:cubicBezTo>
                    <a:cubicBezTo>
                      <a:pt x="23" y="297"/>
                      <a:pt x="23" y="297"/>
                      <a:pt x="23" y="297"/>
                    </a:cubicBezTo>
                    <a:cubicBezTo>
                      <a:pt x="25" y="294"/>
                      <a:pt x="25" y="294"/>
                      <a:pt x="25" y="294"/>
                    </a:cubicBezTo>
                    <a:cubicBezTo>
                      <a:pt x="31" y="290"/>
                      <a:pt x="31" y="290"/>
                      <a:pt x="31" y="290"/>
                    </a:cubicBezTo>
                    <a:cubicBezTo>
                      <a:pt x="31" y="290"/>
                      <a:pt x="32" y="289"/>
                      <a:pt x="31" y="289"/>
                    </a:cubicBezTo>
                    <a:cubicBezTo>
                      <a:pt x="29" y="290"/>
                      <a:pt x="29" y="290"/>
                      <a:pt x="29" y="290"/>
                    </a:cubicBezTo>
                    <a:cubicBezTo>
                      <a:pt x="28" y="289"/>
                      <a:pt x="28" y="289"/>
                      <a:pt x="28" y="289"/>
                    </a:cubicBezTo>
                    <a:cubicBezTo>
                      <a:pt x="29" y="288"/>
                      <a:pt x="29" y="288"/>
                      <a:pt x="29" y="288"/>
                    </a:cubicBezTo>
                    <a:cubicBezTo>
                      <a:pt x="27" y="285"/>
                      <a:pt x="27" y="285"/>
                      <a:pt x="27" y="285"/>
                    </a:cubicBezTo>
                    <a:cubicBezTo>
                      <a:pt x="27" y="284"/>
                      <a:pt x="27" y="284"/>
                      <a:pt x="27" y="284"/>
                    </a:cubicBezTo>
                    <a:cubicBezTo>
                      <a:pt x="26" y="285"/>
                      <a:pt x="26" y="285"/>
                      <a:pt x="26" y="285"/>
                    </a:cubicBezTo>
                    <a:cubicBezTo>
                      <a:pt x="25" y="285"/>
                      <a:pt x="25" y="285"/>
                      <a:pt x="25" y="285"/>
                    </a:cubicBezTo>
                    <a:cubicBezTo>
                      <a:pt x="26" y="283"/>
                      <a:pt x="26" y="283"/>
                      <a:pt x="26" y="283"/>
                    </a:cubicBezTo>
                    <a:cubicBezTo>
                      <a:pt x="23" y="284"/>
                      <a:pt x="23" y="284"/>
                      <a:pt x="23" y="284"/>
                    </a:cubicBezTo>
                    <a:cubicBezTo>
                      <a:pt x="22" y="285"/>
                      <a:pt x="22" y="285"/>
                      <a:pt x="22" y="285"/>
                    </a:cubicBezTo>
                    <a:cubicBezTo>
                      <a:pt x="22" y="287"/>
                      <a:pt x="22" y="287"/>
                      <a:pt x="22" y="287"/>
                    </a:cubicBezTo>
                    <a:cubicBezTo>
                      <a:pt x="23" y="288"/>
                      <a:pt x="23" y="288"/>
                      <a:pt x="23" y="288"/>
                    </a:cubicBezTo>
                    <a:cubicBezTo>
                      <a:pt x="22" y="289"/>
                      <a:pt x="22" y="289"/>
                      <a:pt x="22" y="289"/>
                    </a:cubicBezTo>
                    <a:cubicBezTo>
                      <a:pt x="23" y="289"/>
                      <a:pt x="23" y="289"/>
                      <a:pt x="23" y="289"/>
                    </a:cubicBezTo>
                    <a:cubicBezTo>
                      <a:pt x="22" y="289"/>
                      <a:pt x="20" y="290"/>
                      <a:pt x="20" y="288"/>
                    </a:cubicBezTo>
                    <a:cubicBezTo>
                      <a:pt x="19" y="286"/>
                      <a:pt x="24" y="288"/>
                      <a:pt x="20" y="285"/>
                    </a:cubicBezTo>
                    <a:cubicBezTo>
                      <a:pt x="20" y="284"/>
                      <a:pt x="20" y="284"/>
                      <a:pt x="20" y="284"/>
                    </a:cubicBezTo>
                    <a:cubicBezTo>
                      <a:pt x="20" y="283"/>
                      <a:pt x="22" y="285"/>
                      <a:pt x="22" y="283"/>
                    </a:cubicBezTo>
                    <a:cubicBezTo>
                      <a:pt x="21" y="283"/>
                      <a:pt x="21" y="283"/>
                      <a:pt x="21" y="283"/>
                    </a:cubicBezTo>
                    <a:cubicBezTo>
                      <a:pt x="20" y="282"/>
                      <a:pt x="20" y="282"/>
                      <a:pt x="20" y="282"/>
                    </a:cubicBezTo>
                    <a:cubicBezTo>
                      <a:pt x="23" y="281"/>
                      <a:pt x="23" y="281"/>
                      <a:pt x="23" y="281"/>
                    </a:cubicBezTo>
                    <a:cubicBezTo>
                      <a:pt x="24" y="278"/>
                      <a:pt x="25" y="277"/>
                      <a:pt x="30" y="276"/>
                    </a:cubicBezTo>
                    <a:cubicBezTo>
                      <a:pt x="31" y="274"/>
                      <a:pt x="31" y="274"/>
                      <a:pt x="31" y="274"/>
                    </a:cubicBezTo>
                    <a:cubicBezTo>
                      <a:pt x="33" y="274"/>
                      <a:pt x="33" y="274"/>
                      <a:pt x="33" y="274"/>
                    </a:cubicBezTo>
                    <a:cubicBezTo>
                      <a:pt x="33" y="273"/>
                      <a:pt x="33" y="273"/>
                      <a:pt x="33" y="273"/>
                    </a:cubicBezTo>
                    <a:cubicBezTo>
                      <a:pt x="36" y="272"/>
                      <a:pt x="36" y="272"/>
                      <a:pt x="36" y="272"/>
                    </a:cubicBezTo>
                    <a:cubicBezTo>
                      <a:pt x="43" y="268"/>
                      <a:pt x="43" y="268"/>
                      <a:pt x="43" y="268"/>
                    </a:cubicBezTo>
                    <a:cubicBezTo>
                      <a:pt x="44" y="266"/>
                      <a:pt x="44" y="266"/>
                      <a:pt x="44" y="266"/>
                    </a:cubicBezTo>
                    <a:cubicBezTo>
                      <a:pt x="45" y="267"/>
                      <a:pt x="45" y="267"/>
                      <a:pt x="45" y="267"/>
                    </a:cubicBezTo>
                    <a:cubicBezTo>
                      <a:pt x="46" y="267"/>
                      <a:pt x="46" y="268"/>
                      <a:pt x="46" y="266"/>
                    </a:cubicBezTo>
                    <a:cubicBezTo>
                      <a:pt x="46" y="266"/>
                      <a:pt x="46" y="266"/>
                      <a:pt x="46" y="266"/>
                    </a:cubicBezTo>
                    <a:cubicBezTo>
                      <a:pt x="49" y="265"/>
                      <a:pt x="49" y="265"/>
                      <a:pt x="49" y="265"/>
                    </a:cubicBezTo>
                    <a:cubicBezTo>
                      <a:pt x="48" y="264"/>
                      <a:pt x="48" y="264"/>
                      <a:pt x="48" y="264"/>
                    </a:cubicBezTo>
                    <a:cubicBezTo>
                      <a:pt x="50" y="263"/>
                      <a:pt x="50" y="263"/>
                      <a:pt x="50" y="263"/>
                    </a:cubicBezTo>
                    <a:cubicBezTo>
                      <a:pt x="50" y="262"/>
                      <a:pt x="50" y="262"/>
                      <a:pt x="50" y="262"/>
                    </a:cubicBezTo>
                    <a:cubicBezTo>
                      <a:pt x="51" y="261"/>
                      <a:pt x="51" y="261"/>
                      <a:pt x="51" y="261"/>
                    </a:cubicBezTo>
                    <a:cubicBezTo>
                      <a:pt x="52" y="262"/>
                      <a:pt x="52" y="262"/>
                      <a:pt x="52" y="262"/>
                    </a:cubicBezTo>
                    <a:cubicBezTo>
                      <a:pt x="52" y="260"/>
                      <a:pt x="52" y="260"/>
                      <a:pt x="52" y="260"/>
                    </a:cubicBezTo>
                    <a:cubicBezTo>
                      <a:pt x="53" y="261"/>
                      <a:pt x="53" y="261"/>
                      <a:pt x="53" y="261"/>
                    </a:cubicBezTo>
                    <a:cubicBezTo>
                      <a:pt x="54" y="261"/>
                      <a:pt x="54" y="261"/>
                      <a:pt x="54" y="261"/>
                    </a:cubicBezTo>
                    <a:cubicBezTo>
                      <a:pt x="58" y="259"/>
                      <a:pt x="58" y="259"/>
                      <a:pt x="58" y="259"/>
                    </a:cubicBezTo>
                    <a:cubicBezTo>
                      <a:pt x="60" y="258"/>
                      <a:pt x="60" y="258"/>
                      <a:pt x="60" y="258"/>
                    </a:cubicBezTo>
                    <a:cubicBezTo>
                      <a:pt x="64" y="256"/>
                      <a:pt x="64" y="256"/>
                      <a:pt x="64" y="256"/>
                    </a:cubicBezTo>
                    <a:cubicBezTo>
                      <a:pt x="64" y="255"/>
                      <a:pt x="64" y="255"/>
                      <a:pt x="64" y="255"/>
                    </a:cubicBezTo>
                    <a:cubicBezTo>
                      <a:pt x="65" y="256"/>
                      <a:pt x="65" y="256"/>
                      <a:pt x="65" y="256"/>
                    </a:cubicBezTo>
                    <a:cubicBezTo>
                      <a:pt x="67" y="253"/>
                      <a:pt x="66" y="258"/>
                      <a:pt x="69" y="254"/>
                    </a:cubicBezTo>
                    <a:cubicBezTo>
                      <a:pt x="64" y="254"/>
                      <a:pt x="64" y="254"/>
                      <a:pt x="64" y="254"/>
                    </a:cubicBezTo>
                    <a:cubicBezTo>
                      <a:pt x="65" y="253"/>
                      <a:pt x="65" y="253"/>
                      <a:pt x="65" y="253"/>
                    </a:cubicBezTo>
                    <a:cubicBezTo>
                      <a:pt x="68" y="253"/>
                      <a:pt x="68" y="253"/>
                      <a:pt x="68" y="253"/>
                    </a:cubicBezTo>
                    <a:cubicBezTo>
                      <a:pt x="71" y="252"/>
                      <a:pt x="71" y="252"/>
                      <a:pt x="71" y="252"/>
                    </a:cubicBezTo>
                    <a:cubicBezTo>
                      <a:pt x="76" y="250"/>
                      <a:pt x="76" y="250"/>
                      <a:pt x="76" y="250"/>
                    </a:cubicBezTo>
                    <a:cubicBezTo>
                      <a:pt x="80" y="249"/>
                      <a:pt x="80" y="249"/>
                      <a:pt x="80" y="249"/>
                    </a:cubicBezTo>
                    <a:cubicBezTo>
                      <a:pt x="81" y="248"/>
                      <a:pt x="81" y="248"/>
                      <a:pt x="81" y="248"/>
                    </a:cubicBezTo>
                    <a:cubicBezTo>
                      <a:pt x="80" y="245"/>
                      <a:pt x="80" y="245"/>
                      <a:pt x="80" y="245"/>
                    </a:cubicBezTo>
                    <a:cubicBezTo>
                      <a:pt x="82" y="245"/>
                      <a:pt x="82" y="245"/>
                      <a:pt x="82" y="245"/>
                    </a:cubicBezTo>
                    <a:cubicBezTo>
                      <a:pt x="82" y="246"/>
                      <a:pt x="82" y="246"/>
                      <a:pt x="82" y="246"/>
                    </a:cubicBezTo>
                    <a:cubicBezTo>
                      <a:pt x="83" y="247"/>
                      <a:pt x="83" y="247"/>
                      <a:pt x="83" y="247"/>
                    </a:cubicBezTo>
                    <a:cubicBezTo>
                      <a:pt x="84" y="247"/>
                      <a:pt x="84" y="246"/>
                      <a:pt x="84" y="246"/>
                    </a:cubicBezTo>
                    <a:cubicBezTo>
                      <a:pt x="81" y="244"/>
                      <a:pt x="89" y="245"/>
                      <a:pt x="83" y="244"/>
                    </a:cubicBezTo>
                    <a:cubicBezTo>
                      <a:pt x="85" y="245"/>
                      <a:pt x="85" y="245"/>
                      <a:pt x="85" y="245"/>
                    </a:cubicBezTo>
                    <a:cubicBezTo>
                      <a:pt x="85" y="244"/>
                      <a:pt x="85" y="244"/>
                      <a:pt x="85" y="244"/>
                    </a:cubicBezTo>
                    <a:cubicBezTo>
                      <a:pt x="87" y="245"/>
                      <a:pt x="87" y="245"/>
                      <a:pt x="87" y="245"/>
                    </a:cubicBezTo>
                    <a:cubicBezTo>
                      <a:pt x="88" y="245"/>
                      <a:pt x="88" y="244"/>
                      <a:pt x="89" y="244"/>
                    </a:cubicBezTo>
                    <a:cubicBezTo>
                      <a:pt x="87" y="243"/>
                      <a:pt x="87" y="243"/>
                      <a:pt x="87" y="243"/>
                    </a:cubicBezTo>
                    <a:cubicBezTo>
                      <a:pt x="82" y="243"/>
                      <a:pt x="82" y="243"/>
                      <a:pt x="82" y="243"/>
                    </a:cubicBezTo>
                    <a:cubicBezTo>
                      <a:pt x="79" y="241"/>
                      <a:pt x="79" y="241"/>
                      <a:pt x="79" y="241"/>
                    </a:cubicBezTo>
                    <a:cubicBezTo>
                      <a:pt x="75" y="242"/>
                      <a:pt x="75" y="242"/>
                      <a:pt x="75" y="242"/>
                    </a:cubicBezTo>
                    <a:cubicBezTo>
                      <a:pt x="73" y="241"/>
                      <a:pt x="73" y="241"/>
                      <a:pt x="73" y="241"/>
                    </a:cubicBezTo>
                    <a:cubicBezTo>
                      <a:pt x="72" y="242"/>
                      <a:pt x="72" y="242"/>
                      <a:pt x="72" y="242"/>
                    </a:cubicBezTo>
                    <a:cubicBezTo>
                      <a:pt x="72" y="241"/>
                      <a:pt x="72" y="241"/>
                      <a:pt x="72" y="241"/>
                    </a:cubicBezTo>
                    <a:cubicBezTo>
                      <a:pt x="71" y="241"/>
                      <a:pt x="71" y="241"/>
                      <a:pt x="71" y="241"/>
                    </a:cubicBezTo>
                    <a:cubicBezTo>
                      <a:pt x="72" y="240"/>
                      <a:pt x="72" y="240"/>
                      <a:pt x="72" y="240"/>
                    </a:cubicBezTo>
                    <a:cubicBezTo>
                      <a:pt x="68" y="239"/>
                      <a:pt x="68" y="239"/>
                      <a:pt x="68" y="239"/>
                    </a:cubicBezTo>
                    <a:cubicBezTo>
                      <a:pt x="63" y="241"/>
                      <a:pt x="63" y="241"/>
                      <a:pt x="63" y="241"/>
                    </a:cubicBezTo>
                    <a:cubicBezTo>
                      <a:pt x="62" y="241"/>
                      <a:pt x="62" y="241"/>
                      <a:pt x="62" y="241"/>
                    </a:cubicBezTo>
                    <a:cubicBezTo>
                      <a:pt x="60" y="242"/>
                      <a:pt x="60" y="242"/>
                      <a:pt x="60" y="242"/>
                    </a:cubicBezTo>
                    <a:cubicBezTo>
                      <a:pt x="58" y="242"/>
                      <a:pt x="58" y="242"/>
                      <a:pt x="58" y="242"/>
                    </a:cubicBezTo>
                    <a:cubicBezTo>
                      <a:pt x="54" y="246"/>
                      <a:pt x="54" y="246"/>
                      <a:pt x="54" y="246"/>
                    </a:cubicBezTo>
                    <a:cubicBezTo>
                      <a:pt x="54" y="246"/>
                      <a:pt x="54" y="246"/>
                      <a:pt x="54" y="246"/>
                    </a:cubicBezTo>
                    <a:cubicBezTo>
                      <a:pt x="57" y="246"/>
                      <a:pt x="57" y="246"/>
                      <a:pt x="57" y="246"/>
                    </a:cubicBezTo>
                    <a:cubicBezTo>
                      <a:pt x="57" y="247"/>
                      <a:pt x="57" y="247"/>
                      <a:pt x="57" y="247"/>
                    </a:cubicBezTo>
                    <a:cubicBezTo>
                      <a:pt x="60" y="249"/>
                      <a:pt x="60" y="249"/>
                      <a:pt x="60" y="249"/>
                    </a:cubicBezTo>
                    <a:cubicBezTo>
                      <a:pt x="59" y="249"/>
                      <a:pt x="59" y="249"/>
                      <a:pt x="59" y="249"/>
                    </a:cubicBezTo>
                    <a:cubicBezTo>
                      <a:pt x="56" y="247"/>
                      <a:pt x="56" y="247"/>
                      <a:pt x="56" y="247"/>
                    </a:cubicBezTo>
                    <a:cubicBezTo>
                      <a:pt x="56" y="248"/>
                      <a:pt x="56" y="248"/>
                      <a:pt x="56" y="248"/>
                    </a:cubicBezTo>
                    <a:cubicBezTo>
                      <a:pt x="56" y="248"/>
                      <a:pt x="56" y="248"/>
                      <a:pt x="56" y="248"/>
                    </a:cubicBezTo>
                    <a:cubicBezTo>
                      <a:pt x="55" y="247"/>
                      <a:pt x="55" y="247"/>
                      <a:pt x="55" y="247"/>
                    </a:cubicBezTo>
                    <a:cubicBezTo>
                      <a:pt x="54" y="247"/>
                      <a:pt x="54" y="247"/>
                      <a:pt x="54" y="247"/>
                    </a:cubicBezTo>
                    <a:cubicBezTo>
                      <a:pt x="54" y="247"/>
                      <a:pt x="54" y="247"/>
                      <a:pt x="54" y="247"/>
                    </a:cubicBezTo>
                    <a:cubicBezTo>
                      <a:pt x="54" y="246"/>
                      <a:pt x="54" y="246"/>
                      <a:pt x="54" y="246"/>
                    </a:cubicBezTo>
                    <a:cubicBezTo>
                      <a:pt x="50" y="247"/>
                      <a:pt x="50" y="247"/>
                      <a:pt x="50" y="247"/>
                    </a:cubicBezTo>
                    <a:cubicBezTo>
                      <a:pt x="47" y="248"/>
                      <a:pt x="47" y="248"/>
                      <a:pt x="47" y="248"/>
                    </a:cubicBezTo>
                    <a:cubicBezTo>
                      <a:pt x="47" y="248"/>
                      <a:pt x="52" y="248"/>
                      <a:pt x="46" y="248"/>
                    </a:cubicBezTo>
                    <a:cubicBezTo>
                      <a:pt x="45" y="250"/>
                      <a:pt x="50" y="247"/>
                      <a:pt x="46" y="250"/>
                    </a:cubicBezTo>
                    <a:cubicBezTo>
                      <a:pt x="44" y="249"/>
                      <a:pt x="44" y="249"/>
                      <a:pt x="44" y="249"/>
                    </a:cubicBezTo>
                    <a:cubicBezTo>
                      <a:pt x="44" y="249"/>
                      <a:pt x="44" y="249"/>
                      <a:pt x="44" y="249"/>
                    </a:cubicBezTo>
                    <a:cubicBezTo>
                      <a:pt x="39" y="251"/>
                      <a:pt x="39" y="251"/>
                      <a:pt x="39" y="251"/>
                    </a:cubicBezTo>
                    <a:cubicBezTo>
                      <a:pt x="39" y="252"/>
                      <a:pt x="39" y="252"/>
                      <a:pt x="39" y="252"/>
                    </a:cubicBezTo>
                    <a:cubicBezTo>
                      <a:pt x="38" y="252"/>
                      <a:pt x="38" y="252"/>
                      <a:pt x="38" y="252"/>
                    </a:cubicBezTo>
                    <a:cubicBezTo>
                      <a:pt x="38" y="253"/>
                      <a:pt x="38" y="253"/>
                      <a:pt x="38" y="253"/>
                    </a:cubicBezTo>
                    <a:cubicBezTo>
                      <a:pt x="35" y="253"/>
                      <a:pt x="35" y="253"/>
                      <a:pt x="35" y="253"/>
                    </a:cubicBezTo>
                    <a:cubicBezTo>
                      <a:pt x="35" y="254"/>
                      <a:pt x="34" y="257"/>
                      <a:pt x="33" y="256"/>
                    </a:cubicBezTo>
                    <a:cubicBezTo>
                      <a:pt x="33" y="256"/>
                      <a:pt x="35" y="256"/>
                      <a:pt x="33" y="257"/>
                    </a:cubicBezTo>
                    <a:cubicBezTo>
                      <a:pt x="34" y="257"/>
                      <a:pt x="34" y="257"/>
                      <a:pt x="34" y="257"/>
                    </a:cubicBezTo>
                    <a:cubicBezTo>
                      <a:pt x="34" y="257"/>
                      <a:pt x="35" y="256"/>
                      <a:pt x="33" y="258"/>
                    </a:cubicBezTo>
                    <a:cubicBezTo>
                      <a:pt x="32" y="257"/>
                      <a:pt x="32" y="257"/>
                      <a:pt x="32" y="257"/>
                    </a:cubicBezTo>
                    <a:cubicBezTo>
                      <a:pt x="30" y="257"/>
                      <a:pt x="30" y="257"/>
                      <a:pt x="30" y="257"/>
                    </a:cubicBezTo>
                    <a:cubicBezTo>
                      <a:pt x="29" y="256"/>
                      <a:pt x="37" y="256"/>
                      <a:pt x="27" y="260"/>
                    </a:cubicBezTo>
                    <a:cubicBezTo>
                      <a:pt x="25" y="260"/>
                      <a:pt x="25" y="260"/>
                      <a:pt x="25" y="260"/>
                    </a:cubicBezTo>
                    <a:cubicBezTo>
                      <a:pt x="25" y="259"/>
                      <a:pt x="25" y="259"/>
                      <a:pt x="25" y="259"/>
                    </a:cubicBezTo>
                    <a:cubicBezTo>
                      <a:pt x="24" y="257"/>
                      <a:pt x="24" y="257"/>
                      <a:pt x="24" y="257"/>
                    </a:cubicBezTo>
                    <a:cubicBezTo>
                      <a:pt x="26" y="257"/>
                      <a:pt x="26" y="257"/>
                      <a:pt x="26" y="257"/>
                    </a:cubicBezTo>
                    <a:cubicBezTo>
                      <a:pt x="28" y="255"/>
                      <a:pt x="28" y="255"/>
                      <a:pt x="28" y="255"/>
                    </a:cubicBezTo>
                    <a:cubicBezTo>
                      <a:pt x="25" y="253"/>
                      <a:pt x="25" y="253"/>
                      <a:pt x="25" y="253"/>
                    </a:cubicBezTo>
                    <a:cubicBezTo>
                      <a:pt x="23" y="253"/>
                      <a:pt x="23" y="253"/>
                      <a:pt x="23" y="253"/>
                    </a:cubicBezTo>
                    <a:cubicBezTo>
                      <a:pt x="23" y="252"/>
                      <a:pt x="23" y="252"/>
                      <a:pt x="23" y="252"/>
                    </a:cubicBezTo>
                    <a:cubicBezTo>
                      <a:pt x="26" y="253"/>
                      <a:pt x="26" y="253"/>
                      <a:pt x="26" y="253"/>
                    </a:cubicBezTo>
                    <a:cubicBezTo>
                      <a:pt x="25" y="250"/>
                      <a:pt x="25" y="250"/>
                      <a:pt x="25" y="250"/>
                    </a:cubicBezTo>
                    <a:cubicBezTo>
                      <a:pt x="29" y="249"/>
                      <a:pt x="29" y="249"/>
                      <a:pt x="29" y="249"/>
                    </a:cubicBezTo>
                    <a:cubicBezTo>
                      <a:pt x="29" y="250"/>
                      <a:pt x="29" y="250"/>
                      <a:pt x="29" y="250"/>
                    </a:cubicBezTo>
                    <a:cubicBezTo>
                      <a:pt x="30" y="250"/>
                      <a:pt x="30" y="250"/>
                      <a:pt x="30" y="250"/>
                    </a:cubicBezTo>
                    <a:cubicBezTo>
                      <a:pt x="29" y="251"/>
                      <a:pt x="29" y="251"/>
                      <a:pt x="29" y="251"/>
                    </a:cubicBezTo>
                    <a:cubicBezTo>
                      <a:pt x="30" y="251"/>
                      <a:pt x="30" y="251"/>
                      <a:pt x="30" y="251"/>
                    </a:cubicBezTo>
                    <a:cubicBezTo>
                      <a:pt x="31" y="251"/>
                      <a:pt x="31" y="251"/>
                      <a:pt x="31" y="251"/>
                    </a:cubicBezTo>
                    <a:cubicBezTo>
                      <a:pt x="31" y="250"/>
                      <a:pt x="31" y="250"/>
                      <a:pt x="31" y="250"/>
                    </a:cubicBezTo>
                    <a:cubicBezTo>
                      <a:pt x="33" y="252"/>
                      <a:pt x="33" y="252"/>
                      <a:pt x="33" y="252"/>
                    </a:cubicBezTo>
                    <a:cubicBezTo>
                      <a:pt x="36" y="250"/>
                      <a:pt x="36" y="250"/>
                      <a:pt x="36" y="250"/>
                    </a:cubicBezTo>
                    <a:cubicBezTo>
                      <a:pt x="35" y="248"/>
                      <a:pt x="35" y="248"/>
                      <a:pt x="35" y="248"/>
                    </a:cubicBezTo>
                    <a:cubicBezTo>
                      <a:pt x="36" y="247"/>
                      <a:pt x="36" y="247"/>
                      <a:pt x="36" y="247"/>
                    </a:cubicBezTo>
                    <a:cubicBezTo>
                      <a:pt x="37" y="246"/>
                      <a:pt x="33" y="250"/>
                      <a:pt x="39" y="247"/>
                    </a:cubicBezTo>
                    <a:cubicBezTo>
                      <a:pt x="37" y="246"/>
                      <a:pt x="37" y="246"/>
                      <a:pt x="37" y="246"/>
                    </a:cubicBezTo>
                    <a:cubicBezTo>
                      <a:pt x="40" y="246"/>
                      <a:pt x="40" y="246"/>
                      <a:pt x="40" y="246"/>
                    </a:cubicBezTo>
                    <a:cubicBezTo>
                      <a:pt x="39" y="245"/>
                      <a:pt x="39" y="245"/>
                      <a:pt x="39" y="245"/>
                    </a:cubicBezTo>
                    <a:cubicBezTo>
                      <a:pt x="36" y="245"/>
                      <a:pt x="36" y="245"/>
                      <a:pt x="36" y="245"/>
                    </a:cubicBezTo>
                    <a:cubicBezTo>
                      <a:pt x="37" y="244"/>
                      <a:pt x="37" y="244"/>
                      <a:pt x="37" y="244"/>
                    </a:cubicBezTo>
                    <a:cubicBezTo>
                      <a:pt x="39" y="244"/>
                      <a:pt x="39" y="244"/>
                      <a:pt x="39" y="244"/>
                    </a:cubicBezTo>
                    <a:cubicBezTo>
                      <a:pt x="38" y="243"/>
                      <a:pt x="36" y="249"/>
                      <a:pt x="38" y="242"/>
                    </a:cubicBezTo>
                    <a:cubicBezTo>
                      <a:pt x="40" y="241"/>
                      <a:pt x="40" y="241"/>
                      <a:pt x="40" y="241"/>
                    </a:cubicBezTo>
                    <a:cubicBezTo>
                      <a:pt x="40" y="243"/>
                      <a:pt x="36" y="244"/>
                      <a:pt x="40" y="244"/>
                    </a:cubicBezTo>
                    <a:cubicBezTo>
                      <a:pt x="40" y="243"/>
                      <a:pt x="40" y="243"/>
                      <a:pt x="40" y="243"/>
                    </a:cubicBezTo>
                    <a:cubicBezTo>
                      <a:pt x="40" y="243"/>
                      <a:pt x="36" y="246"/>
                      <a:pt x="42" y="244"/>
                    </a:cubicBezTo>
                    <a:cubicBezTo>
                      <a:pt x="43" y="243"/>
                      <a:pt x="43" y="243"/>
                      <a:pt x="43" y="243"/>
                    </a:cubicBezTo>
                    <a:cubicBezTo>
                      <a:pt x="42" y="242"/>
                      <a:pt x="42" y="242"/>
                      <a:pt x="42" y="242"/>
                    </a:cubicBezTo>
                    <a:cubicBezTo>
                      <a:pt x="45" y="241"/>
                      <a:pt x="45" y="241"/>
                      <a:pt x="45" y="241"/>
                    </a:cubicBezTo>
                    <a:cubicBezTo>
                      <a:pt x="46" y="241"/>
                      <a:pt x="43" y="242"/>
                      <a:pt x="46" y="240"/>
                    </a:cubicBezTo>
                    <a:cubicBezTo>
                      <a:pt x="47" y="243"/>
                      <a:pt x="39" y="240"/>
                      <a:pt x="49" y="241"/>
                    </a:cubicBezTo>
                    <a:cubicBezTo>
                      <a:pt x="49" y="241"/>
                      <a:pt x="49" y="241"/>
                      <a:pt x="49" y="241"/>
                    </a:cubicBezTo>
                    <a:cubicBezTo>
                      <a:pt x="46" y="239"/>
                      <a:pt x="46" y="239"/>
                      <a:pt x="46" y="239"/>
                    </a:cubicBezTo>
                    <a:cubicBezTo>
                      <a:pt x="46" y="238"/>
                      <a:pt x="46" y="238"/>
                      <a:pt x="46" y="238"/>
                    </a:cubicBezTo>
                    <a:cubicBezTo>
                      <a:pt x="45" y="238"/>
                      <a:pt x="45" y="238"/>
                      <a:pt x="45" y="238"/>
                    </a:cubicBezTo>
                    <a:cubicBezTo>
                      <a:pt x="47" y="236"/>
                      <a:pt x="47" y="236"/>
                      <a:pt x="47" y="236"/>
                    </a:cubicBezTo>
                    <a:cubicBezTo>
                      <a:pt x="48" y="238"/>
                      <a:pt x="48" y="238"/>
                      <a:pt x="48" y="238"/>
                    </a:cubicBezTo>
                    <a:cubicBezTo>
                      <a:pt x="50" y="239"/>
                      <a:pt x="43" y="242"/>
                      <a:pt x="51" y="238"/>
                    </a:cubicBezTo>
                    <a:cubicBezTo>
                      <a:pt x="48" y="236"/>
                      <a:pt x="48" y="236"/>
                      <a:pt x="48" y="236"/>
                    </a:cubicBezTo>
                    <a:cubicBezTo>
                      <a:pt x="49" y="236"/>
                      <a:pt x="49" y="236"/>
                      <a:pt x="49" y="236"/>
                    </a:cubicBezTo>
                    <a:cubicBezTo>
                      <a:pt x="50" y="236"/>
                      <a:pt x="46" y="237"/>
                      <a:pt x="51" y="236"/>
                    </a:cubicBezTo>
                    <a:cubicBezTo>
                      <a:pt x="50" y="235"/>
                      <a:pt x="50" y="235"/>
                      <a:pt x="50" y="235"/>
                    </a:cubicBezTo>
                    <a:cubicBezTo>
                      <a:pt x="48" y="235"/>
                      <a:pt x="48" y="235"/>
                      <a:pt x="48" y="235"/>
                    </a:cubicBezTo>
                    <a:cubicBezTo>
                      <a:pt x="49" y="232"/>
                      <a:pt x="49" y="232"/>
                      <a:pt x="49" y="232"/>
                    </a:cubicBezTo>
                    <a:cubicBezTo>
                      <a:pt x="51" y="232"/>
                      <a:pt x="51" y="232"/>
                      <a:pt x="51" y="232"/>
                    </a:cubicBezTo>
                    <a:cubicBezTo>
                      <a:pt x="52" y="232"/>
                      <a:pt x="52" y="232"/>
                      <a:pt x="52" y="232"/>
                    </a:cubicBezTo>
                    <a:cubicBezTo>
                      <a:pt x="52" y="230"/>
                      <a:pt x="49" y="234"/>
                      <a:pt x="52" y="230"/>
                    </a:cubicBezTo>
                    <a:cubicBezTo>
                      <a:pt x="55" y="229"/>
                      <a:pt x="52" y="234"/>
                      <a:pt x="55" y="230"/>
                    </a:cubicBezTo>
                    <a:cubicBezTo>
                      <a:pt x="57" y="230"/>
                      <a:pt x="57" y="230"/>
                      <a:pt x="57" y="230"/>
                    </a:cubicBezTo>
                    <a:cubicBezTo>
                      <a:pt x="59" y="230"/>
                      <a:pt x="59" y="230"/>
                      <a:pt x="59" y="230"/>
                    </a:cubicBezTo>
                    <a:cubicBezTo>
                      <a:pt x="60" y="229"/>
                      <a:pt x="53" y="233"/>
                      <a:pt x="62" y="229"/>
                    </a:cubicBezTo>
                    <a:cubicBezTo>
                      <a:pt x="62" y="229"/>
                      <a:pt x="60" y="228"/>
                      <a:pt x="63" y="229"/>
                    </a:cubicBezTo>
                    <a:cubicBezTo>
                      <a:pt x="64" y="227"/>
                      <a:pt x="64" y="227"/>
                      <a:pt x="64" y="227"/>
                    </a:cubicBezTo>
                    <a:cubicBezTo>
                      <a:pt x="64" y="226"/>
                      <a:pt x="64" y="226"/>
                      <a:pt x="64" y="226"/>
                    </a:cubicBezTo>
                    <a:cubicBezTo>
                      <a:pt x="62" y="226"/>
                      <a:pt x="63" y="228"/>
                      <a:pt x="61" y="227"/>
                    </a:cubicBezTo>
                    <a:cubicBezTo>
                      <a:pt x="61" y="226"/>
                      <a:pt x="61" y="226"/>
                      <a:pt x="61" y="226"/>
                    </a:cubicBezTo>
                    <a:cubicBezTo>
                      <a:pt x="63" y="225"/>
                      <a:pt x="63" y="225"/>
                      <a:pt x="63" y="225"/>
                    </a:cubicBezTo>
                    <a:cubicBezTo>
                      <a:pt x="63" y="225"/>
                      <a:pt x="63" y="225"/>
                      <a:pt x="63" y="225"/>
                    </a:cubicBezTo>
                    <a:cubicBezTo>
                      <a:pt x="64" y="224"/>
                      <a:pt x="64" y="224"/>
                      <a:pt x="64" y="224"/>
                    </a:cubicBezTo>
                    <a:cubicBezTo>
                      <a:pt x="67" y="226"/>
                      <a:pt x="67" y="226"/>
                      <a:pt x="67" y="226"/>
                    </a:cubicBezTo>
                    <a:cubicBezTo>
                      <a:pt x="67" y="224"/>
                      <a:pt x="67" y="224"/>
                      <a:pt x="67" y="224"/>
                    </a:cubicBezTo>
                    <a:cubicBezTo>
                      <a:pt x="68" y="224"/>
                      <a:pt x="68" y="224"/>
                      <a:pt x="68" y="224"/>
                    </a:cubicBezTo>
                    <a:cubicBezTo>
                      <a:pt x="75" y="222"/>
                      <a:pt x="75" y="222"/>
                      <a:pt x="75" y="222"/>
                    </a:cubicBezTo>
                    <a:cubicBezTo>
                      <a:pt x="76" y="222"/>
                      <a:pt x="76" y="222"/>
                      <a:pt x="76" y="222"/>
                    </a:cubicBezTo>
                    <a:cubicBezTo>
                      <a:pt x="77" y="221"/>
                      <a:pt x="77" y="221"/>
                      <a:pt x="77" y="221"/>
                    </a:cubicBezTo>
                    <a:cubicBezTo>
                      <a:pt x="71" y="220"/>
                      <a:pt x="71" y="220"/>
                      <a:pt x="71" y="220"/>
                    </a:cubicBezTo>
                    <a:cubicBezTo>
                      <a:pt x="72" y="219"/>
                      <a:pt x="72" y="219"/>
                      <a:pt x="72" y="219"/>
                    </a:cubicBezTo>
                    <a:cubicBezTo>
                      <a:pt x="71" y="219"/>
                      <a:pt x="71" y="219"/>
                      <a:pt x="71" y="219"/>
                    </a:cubicBezTo>
                    <a:cubicBezTo>
                      <a:pt x="71" y="218"/>
                      <a:pt x="71" y="218"/>
                      <a:pt x="71" y="218"/>
                    </a:cubicBezTo>
                    <a:cubicBezTo>
                      <a:pt x="76" y="216"/>
                      <a:pt x="76" y="216"/>
                      <a:pt x="76" y="216"/>
                    </a:cubicBezTo>
                    <a:cubicBezTo>
                      <a:pt x="76" y="215"/>
                      <a:pt x="76" y="215"/>
                      <a:pt x="76" y="215"/>
                    </a:cubicBezTo>
                    <a:cubicBezTo>
                      <a:pt x="76" y="214"/>
                      <a:pt x="74" y="215"/>
                      <a:pt x="77" y="214"/>
                    </a:cubicBezTo>
                    <a:cubicBezTo>
                      <a:pt x="76" y="214"/>
                      <a:pt x="76" y="214"/>
                      <a:pt x="76" y="214"/>
                    </a:cubicBezTo>
                    <a:cubicBezTo>
                      <a:pt x="72" y="215"/>
                      <a:pt x="75" y="218"/>
                      <a:pt x="66" y="219"/>
                    </a:cubicBezTo>
                    <a:cubicBezTo>
                      <a:pt x="65" y="219"/>
                      <a:pt x="65" y="222"/>
                      <a:pt x="62" y="220"/>
                    </a:cubicBezTo>
                    <a:cubicBezTo>
                      <a:pt x="63" y="221"/>
                      <a:pt x="63" y="221"/>
                      <a:pt x="63" y="221"/>
                    </a:cubicBezTo>
                    <a:cubicBezTo>
                      <a:pt x="64" y="220"/>
                      <a:pt x="64" y="220"/>
                      <a:pt x="64" y="220"/>
                    </a:cubicBezTo>
                    <a:cubicBezTo>
                      <a:pt x="67" y="221"/>
                      <a:pt x="67" y="221"/>
                      <a:pt x="67" y="221"/>
                    </a:cubicBezTo>
                    <a:cubicBezTo>
                      <a:pt x="67" y="220"/>
                      <a:pt x="67" y="220"/>
                      <a:pt x="67" y="220"/>
                    </a:cubicBezTo>
                    <a:cubicBezTo>
                      <a:pt x="68" y="221"/>
                      <a:pt x="66" y="224"/>
                      <a:pt x="70" y="220"/>
                    </a:cubicBezTo>
                    <a:cubicBezTo>
                      <a:pt x="70" y="220"/>
                      <a:pt x="70" y="220"/>
                      <a:pt x="70" y="220"/>
                    </a:cubicBezTo>
                    <a:cubicBezTo>
                      <a:pt x="66" y="222"/>
                      <a:pt x="66" y="222"/>
                      <a:pt x="66" y="222"/>
                    </a:cubicBezTo>
                    <a:cubicBezTo>
                      <a:pt x="64" y="222"/>
                      <a:pt x="64" y="222"/>
                      <a:pt x="64" y="222"/>
                    </a:cubicBezTo>
                    <a:cubicBezTo>
                      <a:pt x="66" y="223"/>
                      <a:pt x="66" y="223"/>
                      <a:pt x="66" y="223"/>
                    </a:cubicBezTo>
                    <a:cubicBezTo>
                      <a:pt x="65" y="223"/>
                      <a:pt x="64" y="227"/>
                      <a:pt x="64" y="222"/>
                    </a:cubicBezTo>
                    <a:cubicBezTo>
                      <a:pt x="59" y="224"/>
                      <a:pt x="59" y="224"/>
                      <a:pt x="59" y="224"/>
                    </a:cubicBezTo>
                    <a:cubicBezTo>
                      <a:pt x="59" y="224"/>
                      <a:pt x="58" y="225"/>
                      <a:pt x="60" y="223"/>
                    </a:cubicBezTo>
                    <a:cubicBezTo>
                      <a:pt x="59" y="223"/>
                      <a:pt x="59" y="223"/>
                      <a:pt x="59" y="223"/>
                    </a:cubicBezTo>
                    <a:cubicBezTo>
                      <a:pt x="58" y="224"/>
                      <a:pt x="58" y="224"/>
                      <a:pt x="58" y="224"/>
                    </a:cubicBezTo>
                    <a:cubicBezTo>
                      <a:pt x="58" y="225"/>
                      <a:pt x="58" y="225"/>
                      <a:pt x="58" y="225"/>
                    </a:cubicBezTo>
                    <a:cubicBezTo>
                      <a:pt x="57" y="226"/>
                      <a:pt x="57" y="226"/>
                      <a:pt x="57" y="226"/>
                    </a:cubicBezTo>
                    <a:cubicBezTo>
                      <a:pt x="55" y="226"/>
                      <a:pt x="55" y="226"/>
                      <a:pt x="55" y="226"/>
                    </a:cubicBezTo>
                    <a:cubicBezTo>
                      <a:pt x="55" y="227"/>
                      <a:pt x="55" y="227"/>
                      <a:pt x="55" y="227"/>
                    </a:cubicBezTo>
                    <a:cubicBezTo>
                      <a:pt x="54" y="226"/>
                      <a:pt x="54" y="226"/>
                      <a:pt x="54" y="226"/>
                    </a:cubicBezTo>
                    <a:cubicBezTo>
                      <a:pt x="52" y="227"/>
                      <a:pt x="52" y="227"/>
                      <a:pt x="52" y="227"/>
                    </a:cubicBezTo>
                    <a:cubicBezTo>
                      <a:pt x="52" y="228"/>
                      <a:pt x="52" y="228"/>
                      <a:pt x="52" y="228"/>
                    </a:cubicBezTo>
                    <a:cubicBezTo>
                      <a:pt x="51" y="227"/>
                      <a:pt x="51" y="227"/>
                      <a:pt x="51" y="227"/>
                    </a:cubicBezTo>
                    <a:cubicBezTo>
                      <a:pt x="45" y="230"/>
                      <a:pt x="45" y="230"/>
                      <a:pt x="45" y="230"/>
                    </a:cubicBezTo>
                    <a:cubicBezTo>
                      <a:pt x="44" y="230"/>
                      <a:pt x="44" y="230"/>
                      <a:pt x="44" y="230"/>
                    </a:cubicBezTo>
                    <a:cubicBezTo>
                      <a:pt x="42" y="231"/>
                      <a:pt x="42" y="231"/>
                      <a:pt x="42" y="231"/>
                    </a:cubicBezTo>
                    <a:cubicBezTo>
                      <a:pt x="45" y="229"/>
                      <a:pt x="45" y="229"/>
                      <a:pt x="45" y="229"/>
                    </a:cubicBezTo>
                    <a:cubicBezTo>
                      <a:pt x="41" y="229"/>
                      <a:pt x="41" y="229"/>
                      <a:pt x="41" y="229"/>
                    </a:cubicBezTo>
                    <a:cubicBezTo>
                      <a:pt x="41" y="231"/>
                      <a:pt x="41" y="231"/>
                      <a:pt x="41" y="231"/>
                    </a:cubicBezTo>
                    <a:cubicBezTo>
                      <a:pt x="38" y="231"/>
                      <a:pt x="38" y="231"/>
                      <a:pt x="38" y="231"/>
                    </a:cubicBezTo>
                    <a:cubicBezTo>
                      <a:pt x="39" y="231"/>
                      <a:pt x="37" y="231"/>
                      <a:pt x="38" y="232"/>
                    </a:cubicBezTo>
                    <a:cubicBezTo>
                      <a:pt x="40" y="232"/>
                      <a:pt x="40" y="232"/>
                      <a:pt x="40" y="232"/>
                    </a:cubicBezTo>
                    <a:cubicBezTo>
                      <a:pt x="36" y="233"/>
                      <a:pt x="36" y="233"/>
                      <a:pt x="36" y="233"/>
                    </a:cubicBezTo>
                    <a:cubicBezTo>
                      <a:pt x="38" y="234"/>
                      <a:pt x="38" y="234"/>
                      <a:pt x="38" y="234"/>
                    </a:cubicBezTo>
                    <a:cubicBezTo>
                      <a:pt x="39" y="233"/>
                      <a:pt x="39" y="233"/>
                      <a:pt x="39" y="233"/>
                    </a:cubicBezTo>
                    <a:cubicBezTo>
                      <a:pt x="41" y="233"/>
                      <a:pt x="41" y="233"/>
                      <a:pt x="41" y="233"/>
                    </a:cubicBezTo>
                    <a:cubicBezTo>
                      <a:pt x="39" y="235"/>
                      <a:pt x="39" y="235"/>
                      <a:pt x="39" y="235"/>
                    </a:cubicBezTo>
                    <a:cubicBezTo>
                      <a:pt x="38" y="236"/>
                      <a:pt x="38" y="236"/>
                      <a:pt x="38" y="236"/>
                    </a:cubicBezTo>
                    <a:cubicBezTo>
                      <a:pt x="40" y="236"/>
                      <a:pt x="40" y="236"/>
                      <a:pt x="40" y="236"/>
                    </a:cubicBezTo>
                    <a:cubicBezTo>
                      <a:pt x="45" y="235"/>
                      <a:pt x="45" y="235"/>
                      <a:pt x="45" y="235"/>
                    </a:cubicBezTo>
                    <a:cubicBezTo>
                      <a:pt x="39" y="238"/>
                      <a:pt x="39" y="238"/>
                      <a:pt x="39" y="238"/>
                    </a:cubicBezTo>
                    <a:cubicBezTo>
                      <a:pt x="39" y="237"/>
                      <a:pt x="39" y="237"/>
                      <a:pt x="39" y="237"/>
                    </a:cubicBezTo>
                    <a:cubicBezTo>
                      <a:pt x="36" y="236"/>
                      <a:pt x="36" y="236"/>
                      <a:pt x="36" y="236"/>
                    </a:cubicBezTo>
                    <a:cubicBezTo>
                      <a:pt x="34" y="238"/>
                      <a:pt x="34" y="238"/>
                      <a:pt x="34" y="238"/>
                    </a:cubicBezTo>
                    <a:cubicBezTo>
                      <a:pt x="34" y="238"/>
                      <a:pt x="32" y="238"/>
                      <a:pt x="35" y="238"/>
                    </a:cubicBezTo>
                    <a:cubicBezTo>
                      <a:pt x="35" y="238"/>
                      <a:pt x="35" y="238"/>
                      <a:pt x="35" y="238"/>
                    </a:cubicBezTo>
                    <a:cubicBezTo>
                      <a:pt x="31" y="238"/>
                      <a:pt x="31" y="238"/>
                      <a:pt x="31" y="238"/>
                    </a:cubicBezTo>
                    <a:cubicBezTo>
                      <a:pt x="28" y="237"/>
                      <a:pt x="28" y="237"/>
                      <a:pt x="28" y="237"/>
                    </a:cubicBezTo>
                    <a:cubicBezTo>
                      <a:pt x="28" y="237"/>
                      <a:pt x="28" y="237"/>
                      <a:pt x="28" y="237"/>
                    </a:cubicBezTo>
                    <a:cubicBezTo>
                      <a:pt x="26" y="238"/>
                      <a:pt x="26" y="238"/>
                      <a:pt x="26" y="238"/>
                    </a:cubicBezTo>
                    <a:cubicBezTo>
                      <a:pt x="27" y="238"/>
                      <a:pt x="27" y="238"/>
                      <a:pt x="27" y="238"/>
                    </a:cubicBezTo>
                    <a:cubicBezTo>
                      <a:pt x="25" y="240"/>
                      <a:pt x="25" y="240"/>
                      <a:pt x="25" y="240"/>
                    </a:cubicBezTo>
                    <a:cubicBezTo>
                      <a:pt x="23" y="238"/>
                      <a:pt x="23" y="238"/>
                      <a:pt x="23" y="238"/>
                    </a:cubicBezTo>
                    <a:cubicBezTo>
                      <a:pt x="23" y="242"/>
                      <a:pt x="20" y="235"/>
                      <a:pt x="23" y="242"/>
                    </a:cubicBezTo>
                    <a:cubicBezTo>
                      <a:pt x="19" y="244"/>
                      <a:pt x="19" y="244"/>
                      <a:pt x="19" y="244"/>
                    </a:cubicBezTo>
                    <a:cubicBezTo>
                      <a:pt x="17" y="244"/>
                      <a:pt x="17" y="244"/>
                      <a:pt x="17" y="244"/>
                    </a:cubicBezTo>
                    <a:cubicBezTo>
                      <a:pt x="15" y="246"/>
                      <a:pt x="15" y="246"/>
                      <a:pt x="15" y="246"/>
                    </a:cubicBezTo>
                    <a:cubicBezTo>
                      <a:pt x="18" y="245"/>
                      <a:pt x="18" y="245"/>
                      <a:pt x="18" y="245"/>
                    </a:cubicBezTo>
                    <a:cubicBezTo>
                      <a:pt x="19" y="245"/>
                      <a:pt x="19" y="245"/>
                      <a:pt x="19" y="245"/>
                    </a:cubicBezTo>
                    <a:cubicBezTo>
                      <a:pt x="19" y="245"/>
                      <a:pt x="19" y="245"/>
                      <a:pt x="19" y="245"/>
                    </a:cubicBezTo>
                    <a:cubicBezTo>
                      <a:pt x="19" y="245"/>
                      <a:pt x="19" y="245"/>
                      <a:pt x="19" y="245"/>
                    </a:cubicBezTo>
                    <a:cubicBezTo>
                      <a:pt x="15" y="249"/>
                      <a:pt x="15" y="249"/>
                      <a:pt x="15" y="249"/>
                    </a:cubicBezTo>
                    <a:cubicBezTo>
                      <a:pt x="15" y="250"/>
                      <a:pt x="15" y="250"/>
                      <a:pt x="15" y="250"/>
                    </a:cubicBezTo>
                    <a:cubicBezTo>
                      <a:pt x="16" y="251"/>
                      <a:pt x="17" y="249"/>
                      <a:pt x="17" y="251"/>
                    </a:cubicBezTo>
                    <a:cubicBezTo>
                      <a:pt x="14" y="253"/>
                      <a:pt x="14" y="253"/>
                      <a:pt x="14" y="253"/>
                    </a:cubicBezTo>
                    <a:cubicBezTo>
                      <a:pt x="14" y="252"/>
                      <a:pt x="14" y="252"/>
                      <a:pt x="14" y="252"/>
                    </a:cubicBezTo>
                    <a:cubicBezTo>
                      <a:pt x="13" y="253"/>
                      <a:pt x="13" y="253"/>
                      <a:pt x="13" y="253"/>
                    </a:cubicBezTo>
                    <a:cubicBezTo>
                      <a:pt x="9" y="252"/>
                      <a:pt x="9" y="252"/>
                      <a:pt x="9" y="252"/>
                    </a:cubicBezTo>
                    <a:cubicBezTo>
                      <a:pt x="9" y="252"/>
                      <a:pt x="9" y="252"/>
                      <a:pt x="9" y="252"/>
                    </a:cubicBezTo>
                    <a:cubicBezTo>
                      <a:pt x="10" y="252"/>
                      <a:pt x="10" y="252"/>
                      <a:pt x="10" y="252"/>
                    </a:cubicBezTo>
                    <a:cubicBezTo>
                      <a:pt x="10" y="250"/>
                      <a:pt x="10" y="250"/>
                      <a:pt x="10" y="250"/>
                    </a:cubicBezTo>
                    <a:cubicBezTo>
                      <a:pt x="5" y="249"/>
                      <a:pt x="5" y="249"/>
                      <a:pt x="5" y="249"/>
                    </a:cubicBezTo>
                    <a:cubicBezTo>
                      <a:pt x="4" y="250"/>
                      <a:pt x="4" y="250"/>
                      <a:pt x="4" y="250"/>
                    </a:cubicBezTo>
                    <a:cubicBezTo>
                      <a:pt x="3" y="248"/>
                      <a:pt x="3" y="248"/>
                      <a:pt x="3" y="248"/>
                    </a:cubicBezTo>
                    <a:cubicBezTo>
                      <a:pt x="2" y="248"/>
                      <a:pt x="2" y="248"/>
                      <a:pt x="2" y="248"/>
                    </a:cubicBezTo>
                    <a:cubicBezTo>
                      <a:pt x="1" y="247"/>
                      <a:pt x="0" y="248"/>
                      <a:pt x="1" y="246"/>
                    </a:cubicBezTo>
                    <a:cubicBezTo>
                      <a:pt x="1" y="246"/>
                      <a:pt x="1" y="246"/>
                      <a:pt x="1" y="246"/>
                    </a:cubicBezTo>
                    <a:cubicBezTo>
                      <a:pt x="3" y="248"/>
                      <a:pt x="3" y="248"/>
                      <a:pt x="3" y="248"/>
                    </a:cubicBezTo>
                    <a:cubicBezTo>
                      <a:pt x="3" y="248"/>
                      <a:pt x="3" y="248"/>
                      <a:pt x="3" y="248"/>
                    </a:cubicBezTo>
                    <a:cubicBezTo>
                      <a:pt x="3" y="246"/>
                      <a:pt x="3" y="246"/>
                      <a:pt x="3" y="246"/>
                    </a:cubicBezTo>
                    <a:cubicBezTo>
                      <a:pt x="6" y="248"/>
                      <a:pt x="6" y="248"/>
                      <a:pt x="6" y="248"/>
                    </a:cubicBezTo>
                    <a:cubicBezTo>
                      <a:pt x="9" y="245"/>
                      <a:pt x="9" y="245"/>
                      <a:pt x="9" y="245"/>
                    </a:cubicBezTo>
                    <a:cubicBezTo>
                      <a:pt x="13" y="245"/>
                      <a:pt x="13" y="245"/>
                      <a:pt x="13" y="245"/>
                    </a:cubicBezTo>
                    <a:cubicBezTo>
                      <a:pt x="14" y="244"/>
                      <a:pt x="14" y="244"/>
                      <a:pt x="14" y="244"/>
                    </a:cubicBezTo>
                    <a:cubicBezTo>
                      <a:pt x="14" y="244"/>
                      <a:pt x="13" y="242"/>
                      <a:pt x="15" y="244"/>
                    </a:cubicBezTo>
                    <a:cubicBezTo>
                      <a:pt x="15" y="244"/>
                      <a:pt x="15" y="244"/>
                      <a:pt x="15" y="244"/>
                    </a:cubicBezTo>
                    <a:cubicBezTo>
                      <a:pt x="14" y="243"/>
                      <a:pt x="14" y="243"/>
                      <a:pt x="14" y="243"/>
                    </a:cubicBezTo>
                    <a:cubicBezTo>
                      <a:pt x="17" y="242"/>
                      <a:pt x="17" y="242"/>
                      <a:pt x="17" y="242"/>
                    </a:cubicBezTo>
                    <a:cubicBezTo>
                      <a:pt x="18" y="242"/>
                      <a:pt x="18" y="242"/>
                      <a:pt x="18" y="242"/>
                    </a:cubicBezTo>
                    <a:cubicBezTo>
                      <a:pt x="19" y="242"/>
                      <a:pt x="17" y="243"/>
                      <a:pt x="19" y="241"/>
                    </a:cubicBezTo>
                    <a:cubicBezTo>
                      <a:pt x="19" y="241"/>
                      <a:pt x="19" y="241"/>
                      <a:pt x="19" y="241"/>
                    </a:cubicBezTo>
                    <a:cubicBezTo>
                      <a:pt x="19" y="242"/>
                      <a:pt x="19" y="242"/>
                      <a:pt x="19" y="242"/>
                    </a:cubicBezTo>
                    <a:cubicBezTo>
                      <a:pt x="19" y="241"/>
                      <a:pt x="21" y="248"/>
                      <a:pt x="22" y="239"/>
                    </a:cubicBezTo>
                    <a:cubicBezTo>
                      <a:pt x="20" y="238"/>
                      <a:pt x="20" y="238"/>
                      <a:pt x="20" y="238"/>
                    </a:cubicBezTo>
                    <a:cubicBezTo>
                      <a:pt x="20" y="238"/>
                      <a:pt x="20" y="238"/>
                      <a:pt x="20" y="238"/>
                    </a:cubicBezTo>
                    <a:cubicBezTo>
                      <a:pt x="22" y="237"/>
                      <a:pt x="22" y="237"/>
                      <a:pt x="22" y="237"/>
                    </a:cubicBezTo>
                    <a:cubicBezTo>
                      <a:pt x="22" y="237"/>
                      <a:pt x="22" y="237"/>
                      <a:pt x="22" y="237"/>
                    </a:cubicBezTo>
                    <a:cubicBezTo>
                      <a:pt x="23" y="236"/>
                      <a:pt x="23" y="236"/>
                      <a:pt x="23" y="236"/>
                    </a:cubicBezTo>
                    <a:cubicBezTo>
                      <a:pt x="22" y="235"/>
                      <a:pt x="22" y="235"/>
                      <a:pt x="22" y="235"/>
                    </a:cubicBezTo>
                    <a:cubicBezTo>
                      <a:pt x="22" y="234"/>
                      <a:pt x="22" y="234"/>
                      <a:pt x="22" y="234"/>
                    </a:cubicBezTo>
                    <a:cubicBezTo>
                      <a:pt x="21" y="233"/>
                      <a:pt x="21" y="233"/>
                      <a:pt x="21" y="233"/>
                    </a:cubicBezTo>
                    <a:cubicBezTo>
                      <a:pt x="19" y="234"/>
                      <a:pt x="19" y="234"/>
                      <a:pt x="19" y="234"/>
                    </a:cubicBezTo>
                    <a:cubicBezTo>
                      <a:pt x="20" y="231"/>
                      <a:pt x="20" y="231"/>
                      <a:pt x="20" y="231"/>
                    </a:cubicBezTo>
                    <a:cubicBezTo>
                      <a:pt x="19" y="231"/>
                      <a:pt x="19" y="231"/>
                      <a:pt x="19" y="231"/>
                    </a:cubicBezTo>
                    <a:cubicBezTo>
                      <a:pt x="18" y="230"/>
                      <a:pt x="22" y="231"/>
                      <a:pt x="17" y="230"/>
                    </a:cubicBezTo>
                    <a:cubicBezTo>
                      <a:pt x="16" y="230"/>
                      <a:pt x="16" y="230"/>
                      <a:pt x="16" y="230"/>
                    </a:cubicBezTo>
                    <a:cubicBezTo>
                      <a:pt x="17" y="229"/>
                      <a:pt x="17" y="229"/>
                      <a:pt x="17" y="229"/>
                    </a:cubicBezTo>
                    <a:cubicBezTo>
                      <a:pt x="17" y="229"/>
                      <a:pt x="17" y="229"/>
                      <a:pt x="17" y="229"/>
                    </a:cubicBezTo>
                    <a:cubicBezTo>
                      <a:pt x="15" y="229"/>
                      <a:pt x="15" y="229"/>
                      <a:pt x="15" y="229"/>
                    </a:cubicBezTo>
                    <a:cubicBezTo>
                      <a:pt x="16" y="228"/>
                      <a:pt x="14" y="228"/>
                      <a:pt x="13" y="227"/>
                    </a:cubicBezTo>
                    <a:cubicBezTo>
                      <a:pt x="15" y="226"/>
                      <a:pt x="15" y="226"/>
                      <a:pt x="15" y="226"/>
                    </a:cubicBezTo>
                    <a:cubicBezTo>
                      <a:pt x="14" y="228"/>
                      <a:pt x="15" y="223"/>
                      <a:pt x="12" y="227"/>
                    </a:cubicBezTo>
                    <a:cubicBezTo>
                      <a:pt x="13" y="226"/>
                      <a:pt x="13" y="226"/>
                      <a:pt x="13" y="226"/>
                    </a:cubicBezTo>
                    <a:cubicBezTo>
                      <a:pt x="9" y="223"/>
                      <a:pt x="9" y="223"/>
                      <a:pt x="9" y="223"/>
                    </a:cubicBezTo>
                    <a:cubicBezTo>
                      <a:pt x="6" y="225"/>
                      <a:pt x="6" y="225"/>
                      <a:pt x="6" y="225"/>
                    </a:cubicBezTo>
                    <a:cubicBezTo>
                      <a:pt x="6" y="226"/>
                      <a:pt x="6" y="226"/>
                      <a:pt x="6" y="226"/>
                    </a:cubicBezTo>
                    <a:cubicBezTo>
                      <a:pt x="5" y="227"/>
                      <a:pt x="5" y="227"/>
                      <a:pt x="5" y="227"/>
                    </a:cubicBezTo>
                    <a:cubicBezTo>
                      <a:pt x="6" y="224"/>
                      <a:pt x="6" y="224"/>
                      <a:pt x="6" y="224"/>
                    </a:cubicBezTo>
                    <a:cubicBezTo>
                      <a:pt x="3" y="223"/>
                      <a:pt x="3" y="223"/>
                      <a:pt x="3" y="223"/>
                    </a:cubicBezTo>
                    <a:cubicBezTo>
                      <a:pt x="3" y="220"/>
                      <a:pt x="3" y="220"/>
                      <a:pt x="3" y="220"/>
                    </a:cubicBezTo>
                    <a:cubicBezTo>
                      <a:pt x="4" y="219"/>
                      <a:pt x="4" y="219"/>
                      <a:pt x="4" y="219"/>
                    </a:cubicBezTo>
                    <a:cubicBezTo>
                      <a:pt x="3" y="220"/>
                      <a:pt x="3" y="220"/>
                      <a:pt x="3" y="220"/>
                    </a:cubicBezTo>
                    <a:cubicBezTo>
                      <a:pt x="4" y="221"/>
                      <a:pt x="4" y="221"/>
                      <a:pt x="4" y="221"/>
                    </a:cubicBezTo>
                    <a:cubicBezTo>
                      <a:pt x="7" y="221"/>
                      <a:pt x="7" y="221"/>
                      <a:pt x="7" y="221"/>
                    </a:cubicBezTo>
                    <a:cubicBezTo>
                      <a:pt x="7" y="220"/>
                      <a:pt x="7" y="220"/>
                      <a:pt x="7" y="220"/>
                    </a:cubicBezTo>
                    <a:cubicBezTo>
                      <a:pt x="2" y="216"/>
                      <a:pt x="2" y="216"/>
                      <a:pt x="2" y="216"/>
                    </a:cubicBezTo>
                    <a:cubicBezTo>
                      <a:pt x="2" y="212"/>
                      <a:pt x="2" y="212"/>
                      <a:pt x="2" y="212"/>
                    </a:cubicBezTo>
                    <a:cubicBezTo>
                      <a:pt x="3" y="212"/>
                      <a:pt x="3" y="212"/>
                      <a:pt x="3" y="212"/>
                    </a:cubicBezTo>
                    <a:cubicBezTo>
                      <a:pt x="4" y="213"/>
                      <a:pt x="4" y="213"/>
                      <a:pt x="4" y="213"/>
                    </a:cubicBezTo>
                    <a:cubicBezTo>
                      <a:pt x="5" y="213"/>
                      <a:pt x="5" y="213"/>
                      <a:pt x="5" y="213"/>
                    </a:cubicBezTo>
                    <a:cubicBezTo>
                      <a:pt x="5" y="212"/>
                      <a:pt x="5" y="212"/>
                      <a:pt x="5" y="212"/>
                    </a:cubicBezTo>
                    <a:cubicBezTo>
                      <a:pt x="5" y="211"/>
                      <a:pt x="5" y="211"/>
                      <a:pt x="5" y="211"/>
                    </a:cubicBezTo>
                    <a:cubicBezTo>
                      <a:pt x="7" y="211"/>
                      <a:pt x="7" y="211"/>
                      <a:pt x="7" y="211"/>
                    </a:cubicBezTo>
                    <a:cubicBezTo>
                      <a:pt x="6" y="214"/>
                      <a:pt x="6" y="214"/>
                      <a:pt x="6" y="214"/>
                    </a:cubicBezTo>
                    <a:cubicBezTo>
                      <a:pt x="7" y="216"/>
                      <a:pt x="7" y="216"/>
                      <a:pt x="7" y="216"/>
                    </a:cubicBezTo>
                    <a:cubicBezTo>
                      <a:pt x="8" y="219"/>
                      <a:pt x="8" y="219"/>
                      <a:pt x="8" y="219"/>
                    </a:cubicBezTo>
                    <a:cubicBezTo>
                      <a:pt x="8" y="220"/>
                      <a:pt x="8" y="220"/>
                      <a:pt x="8" y="220"/>
                    </a:cubicBezTo>
                    <a:cubicBezTo>
                      <a:pt x="12" y="217"/>
                      <a:pt x="12" y="217"/>
                      <a:pt x="12" y="217"/>
                    </a:cubicBezTo>
                    <a:cubicBezTo>
                      <a:pt x="12" y="216"/>
                      <a:pt x="10" y="217"/>
                      <a:pt x="11" y="216"/>
                    </a:cubicBezTo>
                    <a:cubicBezTo>
                      <a:pt x="16" y="214"/>
                      <a:pt x="16" y="214"/>
                      <a:pt x="16" y="214"/>
                    </a:cubicBezTo>
                    <a:cubicBezTo>
                      <a:pt x="17" y="214"/>
                      <a:pt x="17" y="214"/>
                      <a:pt x="17" y="214"/>
                    </a:cubicBezTo>
                    <a:cubicBezTo>
                      <a:pt x="17" y="213"/>
                      <a:pt x="17" y="213"/>
                      <a:pt x="17" y="213"/>
                    </a:cubicBezTo>
                    <a:cubicBezTo>
                      <a:pt x="19" y="211"/>
                      <a:pt x="19" y="211"/>
                      <a:pt x="19" y="211"/>
                    </a:cubicBezTo>
                    <a:cubicBezTo>
                      <a:pt x="21" y="212"/>
                      <a:pt x="21" y="212"/>
                      <a:pt x="21" y="212"/>
                    </a:cubicBezTo>
                    <a:cubicBezTo>
                      <a:pt x="22" y="212"/>
                      <a:pt x="22" y="212"/>
                      <a:pt x="22" y="212"/>
                    </a:cubicBezTo>
                    <a:cubicBezTo>
                      <a:pt x="22" y="211"/>
                      <a:pt x="22" y="211"/>
                      <a:pt x="22" y="211"/>
                    </a:cubicBezTo>
                    <a:cubicBezTo>
                      <a:pt x="25" y="210"/>
                      <a:pt x="25" y="210"/>
                      <a:pt x="25" y="210"/>
                    </a:cubicBezTo>
                    <a:cubicBezTo>
                      <a:pt x="24" y="209"/>
                      <a:pt x="24" y="209"/>
                      <a:pt x="24" y="209"/>
                    </a:cubicBezTo>
                    <a:cubicBezTo>
                      <a:pt x="27" y="209"/>
                      <a:pt x="22" y="206"/>
                      <a:pt x="27" y="209"/>
                    </a:cubicBezTo>
                    <a:cubicBezTo>
                      <a:pt x="29" y="211"/>
                      <a:pt x="29" y="211"/>
                      <a:pt x="29" y="211"/>
                    </a:cubicBezTo>
                    <a:cubicBezTo>
                      <a:pt x="29" y="210"/>
                      <a:pt x="29" y="210"/>
                      <a:pt x="29" y="210"/>
                    </a:cubicBezTo>
                    <a:cubicBezTo>
                      <a:pt x="31" y="212"/>
                      <a:pt x="31" y="212"/>
                      <a:pt x="31" y="212"/>
                    </a:cubicBezTo>
                    <a:cubicBezTo>
                      <a:pt x="32" y="211"/>
                      <a:pt x="32" y="211"/>
                      <a:pt x="32" y="211"/>
                    </a:cubicBezTo>
                    <a:cubicBezTo>
                      <a:pt x="31" y="210"/>
                      <a:pt x="31" y="210"/>
                      <a:pt x="31" y="210"/>
                    </a:cubicBezTo>
                    <a:cubicBezTo>
                      <a:pt x="32" y="208"/>
                      <a:pt x="32" y="208"/>
                      <a:pt x="32" y="208"/>
                    </a:cubicBezTo>
                    <a:cubicBezTo>
                      <a:pt x="33" y="210"/>
                      <a:pt x="33" y="210"/>
                      <a:pt x="33" y="210"/>
                    </a:cubicBezTo>
                    <a:cubicBezTo>
                      <a:pt x="34" y="210"/>
                      <a:pt x="34" y="210"/>
                      <a:pt x="34" y="210"/>
                    </a:cubicBezTo>
                    <a:cubicBezTo>
                      <a:pt x="36" y="211"/>
                      <a:pt x="36" y="211"/>
                      <a:pt x="36" y="211"/>
                    </a:cubicBezTo>
                    <a:cubicBezTo>
                      <a:pt x="36" y="210"/>
                      <a:pt x="37" y="212"/>
                      <a:pt x="37" y="210"/>
                    </a:cubicBezTo>
                    <a:cubicBezTo>
                      <a:pt x="35" y="209"/>
                      <a:pt x="35" y="209"/>
                      <a:pt x="35" y="209"/>
                    </a:cubicBezTo>
                    <a:cubicBezTo>
                      <a:pt x="32" y="206"/>
                      <a:pt x="32" y="206"/>
                      <a:pt x="32" y="206"/>
                    </a:cubicBezTo>
                    <a:cubicBezTo>
                      <a:pt x="32" y="207"/>
                      <a:pt x="33" y="206"/>
                      <a:pt x="31" y="207"/>
                    </a:cubicBezTo>
                    <a:cubicBezTo>
                      <a:pt x="32" y="206"/>
                      <a:pt x="32" y="206"/>
                      <a:pt x="32" y="206"/>
                    </a:cubicBezTo>
                    <a:cubicBezTo>
                      <a:pt x="35" y="206"/>
                      <a:pt x="35" y="206"/>
                      <a:pt x="35" y="206"/>
                    </a:cubicBezTo>
                    <a:cubicBezTo>
                      <a:pt x="38" y="207"/>
                      <a:pt x="38" y="207"/>
                      <a:pt x="38" y="207"/>
                    </a:cubicBezTo>
                    <a:cubicBezTo>
                      <a:pt x="38" y="207"/>
                      <a:pt x="38" y="207"/>
                      <a:pt x="38" y="207"/>
                    </a:cubicBezTo>
                    <a:cubicBezTo>
                      <a:pt x="38" y="206"/>
                      <a:pt x="38" y="206"/>
                      <a:pt x="38" y="206"/>
                    </a:cubicBezTo>
                    <a:cubicBezTo>
                      <a:pt x="39" y="206"/>
                      <a:pt x="39" y="206"/>
                      <a:pt x="39" y="206"/>
                    </a:cubicBezTo>
                    <a:cubicBezTo>
                      <a:pt x="41" y="206"/>
                      <a:pt x="41" y="206"/>
                      <a:pt x="41" y="206"/>
                    </a:cubicBezTo>
                    <a:cubicBezTo>
                      <a:pt x="40" y="204"/>
                      <a:pt x="40" y="204"/>
                      <a:pt x="40" y="204"/>
                    </a:cubicBezTo>
                    <a:cubicBezTo>
                      <a:pt x="41" y="203"/>
                      <a:pt x="41" y="203"/>
                      <a:pt x="41" y="203"/>
                    </a:cubicBezTo>
                    <a:cubicBezTo>
                      <a:pt x="39" y="202"/>
                      <a:pt x="39" y="202"/>
                      <a:pt x="39" y="202"/>
                    </a:cubicBezTo>
                    <a:cubicBezTo>
                      <a:pt x="38" y="204"/>
                      <a:pt x="38" y="204"/>
                      <a:pt x="38" y="204"/>
                    </a:cubicBezTo>
                    <a:cubicBezTo>
                      <a:pt x="36" y="203"/>
                      <a:pt x="36" y="203"/>
                      <a:pt x="36" y="203"/>
                    </a:cubicBezTo>
                    <a:cubicBezTo>
                      <a:pt x="36" y="202"/>
                      <a:pt x="36" y="202"/>
                      <a:pt x="36" y="202"/>
                    </a:cubicBezTo>
                    <a:cubicBezTo>
                      <a:pt x="38" y="202"/>
                      <a:pt x="41" y="200"/>
                      <a:pt x="42" y="202"/>
                    </a:cubicBezTo>
                    <a:cubicBezTo>
                      <a:pt x="41" y="202"/>
                      <a:pt x="41" y="202"/>
                      <a:pt x="41" y="202"/>
                    </a:cubicBezTo>
                    <a:cubicBezTo>
                      <a:pt x="42" y="203"/>
                      <a:pt x="42" y="203"/>
                      <a:pt x="42" y="203"/>
                    </a:cubicBezTo>
                    <a:cubicBezTo>
                      <a:pt x="43" y="202"/>
                      <a:pt x="43" y="202"/>
                      <a:pt x="43" y="202"/>
                    </a:cubicBezTo>
                    <a:cubicBezTo>
                      <a:pt x="41" y="203"/>
                      <a:pt x="41" y="203"/>
                      <a:pt x="41" y="203"/>
                    </a:cubicBezTo>
                    <a:cubicBezTo>
                      <a:pt x="44" y="203"/>
                      <a:pt x="44" y="203"/>
                      <a:pt x="44" y="203"/>
                    </a:cubicBezTo>
                    <a:cubicBezTo>
                      <a:pt x="45" y="202"/>
                      <a:pt x="45" y="202"/>
                      <a:pt x="45" y="202"/>
                    </a:cubicBezTo>
                    <a:cubicBezTo>
                      <a:pt x="50" y="201"/>
                      <a:pt x="50" y="201"/>
                      <a:pt x="50" y="201"/>
                    </a:cubicBezTo>
                    <a:cubicBezTo>
                      <a:pt x="53" y="200"/>
                      <a:pt x="53" y="200"/>
                      <a:pt x="53" y="200"/>
                    </a:cubicBezTo>
                    <a:cubicBezTo>
                      <a:pt x="56" y="199"/>
                      <a:pt x="56" y="199"/>
                      <a:pt x="56" y="199"/>
                    </a:cubicBezTo>
                    <a:cubicBezTo>
                      <a:pt x="58" y="199"/>
                      <a:pt x="58" y="199"/>
                      <a:pt x="58" y="199"/>
                    </a:cubicBezTo>
                    <a:cubicBezTo>
                      <a:pt x="59" y="198"/>
                      <a:pt x="55" y="199"/>
                      <a:pt x="59" y="198"/>
                    </a:cubicBezTo>
                    <a:cubicBezTo>
                      <a:pt x="59" y="199"/>
                      <a:pt x="59" y="199"/>
                      <a:pt x="59" y="199"/>
                    </a:cubicBezTo>
                    <a:cubicBezTo>
                      <a:pt x="61" y="200"/>
                      <a:pt x="61" y="200"/>
                      <a:pt x="61" y="200"/>
                    </a:cubicBezTo>
                    <a:cubicBezTo>
                      <a:pt x="62" y="200"/>
                      <a:pt x="62" y="200"/>
                      <a:pt x="62" y="199"/>
                    </a:cubicBezTo>
                    <a:cubicBezTo>
                      <a:pt x="62" y="199"/>
                      <a:pt x="62" y="199"/>
                      <a:pt x="62" y="199"/>
                    </a:cubicBezTo>
                    <a:cubicBezTo>
                      <a:pt x="63" y="200"/>
                      <a:pt x="64" y="196"/>
                      <a:pt x="61" y="201"/>
                    </a:cubicBezTo>
                    <a:cubicBezTo>
                      <a:pt x="65" y="200"/>
                      <a:pt x="65" y="200"/>
                      <a:pt x="65" y="200"/>
                    </a:cubicBezTo>
                    <a:cubicBezTo>
                      <a:pt x="65" y="200"/>
                      <a:pt x="67" y="200"/>
                      <a:pt x="65" y="198"/>
                    </a:cubicBezTo>
                    <a:cubicBezTo>
                      <a:pt x="61" y="198"/>
                      <a:pt x="61" y="198"/>
                      <a:pt x="61" y="198"/>
                    </a:cubicBezTo>
                    <a:cubicBezTo>
                      <a:pt x="58" y="195"/>
                      <a:pt x="58" y="195"/>
                      <a:pt x="58" y="195"/>
                    </a:cubicBezTo>
                    <a:cubicBezTo>
                      <a:pt x="57" y="195"/>
                      <a:pt x="57" y="195"/>
                      <a:pt x="57" y="195"/>
                    </a:cubicBezTo>
                    <a:cubicBezTo>
                      <a:pt x="56" y="198"/>
                      <a:pt x="56" y="198"/>
                      <a:pt x="56" y="198"/>
                    </a:cubicBezTo>
                    <a:cubicBezTo>
                      <a:pt x="54" y="196"/>
                      <a:pt x="54" y="196"/>
                      <a:pt x="54" y="196"/>
                    </a:cubicBezTo>
                    <a:cubicBezTo>
                      <a:pt x="52" y="198"/>
                      <a:pt x="52" y="198"/>
                      <a:pt x="52" y="198"/>
                    </a:cubicBezTo>
                    <a:cubicBezTo>
                      <a:pt x="51" y="197"/>
                      <a:pt x="51" y="197"/>
                      <a:pt x="51" y="197"/>
                    </a:cubicBezTo>
                    <a:cubicBezTo>
                      <a:pt x="50" y="199"/>
                      <a:pt x="54" y="196"/>
                      <a:pt x="49" y="197"/>
                    </a:cubicBezTo>
                    <a:cubicBezTo>
                      <a:pt x="49" y="199"/>
                      <a:pt x="49" y="199"/>
                      <a:pt x="49" y="199"/>
                    </a:cubicBezTo>
                    <a:cubicBezTo>
                      <a:pt x="47" y="198"/>
                      <a:pt x="47" y="198"/>
                      <a:pt x="47" y="198"/>
                    </a:cubicBezTo>
                    <a:cubicBezTo>
                      <a:pt x="46" y="199"/>
                      <a:pt x="46" y="199"/>
                      <a:pt x="46" y="199"/>
                    </a:cubicBezTo>
                    <a:cubicBezTo>
                      <a:pt x="46" y="201"/>
                      <a:pt x="46" y="201"/>
                      <a:pt x="46" y="201"/>
                    </a:cubicBezTo>
                    <a:cubicBezTo>
                      <a:pt x="44" y="201"/>
                      <a:pt x="44" y="201"/>
                      <a:pt x="44" y="201"/>
                    </a:cubicBezTo>
                    <a:cubicBezTo>
                      <a:pt x="45" y="200"/>
                      <a:pt x="45" y="200"/>
                      <a:pt x="45" y="200"/>
                    </a:cubicBezTo>
                    <a:cubicBezTo>
                      <a:pt x="44" y="199"/>
                      <a:pt x="49" y="198"/>
                      <a:pt x="44" y="199"/>
                    </a:cubicBezTo>
                    <a:cubicBezTo>
                      <a:pt x="46" y="198"/>
                      <a:pt x="46" y="198"/>
                      <a:pt x="46" y="198"/>
                    </a:cubicBezTo>
                    <a:cubicBezTo>
                      <a:pt x="45" y="198"/>
                      <a:pt x="45" y="198"/>
                      <a:pt x="45" y="198"/>
                    </a:cubicBezTo>
                    <a:cubicBezTo>
                      <a:pt x="48" y="196"/>
                      <a:pt x="48" y="196"/>
                      <a:pt x="48" y="196"/>
                    </a:cubicBezTo>
                    <a:cubicBezTo>
                      <a:pt x="51" y="195"/>
                      <a:pt x="51" y="195"/>
                      <a:pt x="51" y="195"/>
                    </a:cubicBezTo>
                    <a:cubicBezTo>
                      <a:pt x="57" y="194"/>
                      <a:pt x="41" y="199"/>
                      <a:pt x="56" y="192"/>
                    </a:cubicBezTo>
                    <a:cubicBezTo>
                      <a:pt x="58" y="192"/>
                      <a:pt x="58" y="192"/>
                      <a:pt x="58" y="192"/>
                    </a:cubicBezTo>
                    <a:cubicBezTo>
                      <a:pt x="58" y="191"/>
                      <a:pt x="58" y="191"/>
                      <a:pt x="58" y="191"/>
                    </a:cubicBezTo>
                    <a:cubicBezTo>
                      <a:pt x="59" y="191"/>
                      <a:pt x="56" y="192"/>
                      <a:pt x="59" y="192"/>
                    </a:cubicBezTo>
                    <a:cubicBezTo>
                      <a:pt x="59" y="190"/>
                      <a:pt x="59" y="190"/>
                      <a:pt x="59" y="190"/>
                    </a:cubicBezTo>
                    <a:cubicBezTo>
                      <a:pt x="60" y="191"/>
                      <a:pt x="59" y="187"/>
                      <a:pt x="62" y="189"/>
                    </a:cubicBezTo>
                    <a:cubicBezTo>
                      <a:pt x="64" y="188"/>
                      <a:pt x="64" y="188"/>
                      <a:pt x="64" y="188"/>
                    </a:cubicBezTo>
                    <a:cubicBezTo>
                      <a:pt x="65" y="186"/>
                      <a:pt x="65" y="186"/>
                      <a:pt x="65" y="186"/>
                    </a:cubicBezTo>
                    <a:cubicBezTo>
                      <a:pt x="66" y="187"/>
                      <a:pt x="66" y="187"/>
                      <a:pt x="66" y="187"/>
                    </a:cubicBezTo>
                    <a:cubicBezTo>
                      <a:pt x="68" y="186"/>
                      <a:pt x="71" y="184"/>
                      <a:pt x="71" y="187"/>
                    </a:cubicBezTo>
                    <a:cubicBezTo>
                      <a:pt x="72" y="187"/>
                      <a:pt x="68" y="188"/>
                      <a:pt x="73" y="186"/>
                    </a:cubicBezTo>
                    <a:cubicBezTo>
                      <a:pt x="73" y="186"/>
                      <a:pt x="73" y="186"/>
                      <a:pt x="73" y="186"/>
                    </a:cubicBezTo>
                    <a:cubicBezTo>
                      <a:pt x="76" y="185"/>
                      <a:pt x="76" y="185"/>
                      <a:pt x="76" y="185"/>
                    </a:cubicBezTo>
                    <a:cubicBezTo>
                      <a:pt x="73" y="185"/>
                      <a:pt x="73" y="185"/>
                      <a:pt x="73" y="185"/>
                    </a:cubicBezTo>
                    <a:cubicBezTo>
                      <a:pt x="70" y="186"/>
                      <a:pt x="70" y="186"/>
                      <a:pt x="70" y="186"/>
                    </a:cubicBezTo>
                    <a:cubicBezTo>
                      <a:pt x="72" y="184"/>
                      <a:pt x="72" y="184"/>
                      <a:pt x="72" y="184"/>
                    </a:cubicBezTo>
                    <a:cubicBezTo>
                      <a:pt x="71" y="184"/>
                      <a:pt x="71" y="184"/>
                      <a:pt x="71" y="184"/>
                    </a:cubicBezTo>
                    <a:cubicBezTo>
                      <a:pt x="73" y="182"/>
                      <a:pt x="73" y="182"/>
                      <a:pt x="73" y="182"/>
                    </a:cubicBezTo>
                    <a:cubicBezTo>
                      <a:pt x="73" y="182"/>
                      <a:pt x="73" y="182"/>
                      <a:pt x="73" y="182"/>
                    </a:cubicBezTo>
                    <a:cubicBezTo>
                      <a:pt x="75" y="182"/>
                      <a:pt x="75" y="182"/>
                      <a:pt x="75" y="182"/>
                    </a:cubicBezTo>
                    <a:cubicBezTo>
                      <a:pt x="75" y="182"/>
                      <a:pt x="71" y="183"/>
                      <a:pt x="77" y="182"/>
                    </a:cubicBezTo>
                    <a:cubicBezTo>
                      <a:pt x="76" y="181"/>
                      <a:pt x="76" y="181"/>
                      <a:pt x="76" y="181"/>
                    </a:cubicBezTo>
                    <a:cubicBezTo>
                      <a:pt x="79" y="179"/>
                      <a:pt x="79" y="179"/>
                      <a:pt x="79" y="179"/>
                    </a:cubicBezTo>
                    <a:cubicBezTo>
                      <a:pt x="80" y="179"/>
                      <a:pt x="75" y="182"/>
                      <a:pt x="81" y="178"/>
                    </a:cubicBezTo>
                    <a:cubicBezTo>
                      <a:pt x="82" y="178"/>
                      <a:pt x="82" y="178"/>
                      <a:pt x="82" y="178"/>
                    </a:cubicBezTo>
                    <a:cubicBezTo>
                      <a:pt x="84" y="176"/>
                      <a:pt x="84" y="176"/>
                      <a:pt x="84" y="176"/>
                    </a:cubicBezTo>
                    <a:cubicBezTo>
                      <a:pt x="84" y="175"/>
                      <a:pt x="84" y="175"/>
                      <a:pt x="84" y="175"/>
                    </a:cubicBezTo>
                    <a:cubicBezTo>
                      <a:pt x="83" y="175"/>
                      <a:pt x="83" y="175"/>
                      <a:pt x="83" y="175"/>
                    </a:cubicBezTo>
                    <a:cubicBezTo>
                      <a:pt x="84" y="175"/>
                      <a:pt x="82" y="178"/>
                      <a:pt x="84" y="174"/>
                    </a:cubicBezTo>
                    <a:cubicBezTo>
                      <a:pt x="81" y="175"/>
                      <a:pt x="81" y="175"/>
                      <a:pt x="81" y="175"/>
                    </a:cubicBezTo>
                    <a:cubicBezTo>
                      <a:pt x="80" y="176"/>
                      <a:pt x="80" y="176"/>
                      <a:pt x="80" y="176"/>
                    </a:cubicBezTo>
                    <a:cubicBezTo>
                      <a:pt x="79" y="176"/>
                      <a:pt x="79" y="176"/>
                      <a:pt x="79" y="176"/>
                    </a:cubicBezTo>
                    <a:cubicBezTo>
                      <a:pt x="79" y="176"/>
                      <a:pt x="79" y="176"/>
                      <a:pt x="79" y="176"/>
                    </a:cubicBezTo>
                    <a:cubicBezTo>
                      <a:pt x="82" y="174"/>
                      <a:pt x="82" y="174"/>
                      <a:pt x="82" y="174"/>
                    </a:cubicBezTo>
                    <a:cubicBezTo>
                      <a:pt x="85" y="174"/>
                      <a:pt x="85" y="174"/>
                      <a:pt x="85" y="174"/>
                    </a:cubicBezTo>
                    <a:cubicBezTo>
                      <a:pt x="87" y="172"/>
                      <a:pt x="87" y="172"/>
                      <a:pt x="87" y="172"/>
                    </a:cubicBezTo>
                    <a:cubicBezTo>
                      <a:pt x="89" y="171"/>
                      <a:pt x="89" y="171"/>
                      <a:pt x="89" y="171"/>
                    </a:cubicBezTo>
                    <a:cubicBezTo>
                      <a:pt x="90" y="171"/>
                      <a:pt x="90" y="171"/>
                      <a:pt x="90" y="171"/>
                    </a:cubicBezTo>
                    <a:cubicBezTo>
                      <a:pt x="88" y="170"/>
                      <a:pt x="88" y="170"/>
                      <a:pt x="88" y="170"/>
                    </a:cubicBezTo>
                    <a:cubicBezTo>
                      <a:pt x="92" y="168"/>
                      <a:pt x="92" y="168"/>
                      <a:pt x="92" y="168"/>
                    </a:cubicBezTo>
                    <a:cubicBezTo>
                      <a:pt x="93" y="168"/>
                      <a:pt x="93" y="168"/>
                      <a:pt x="93" y="168"/>
                    </a:cubicBezTo>
                    <a:cubicBezTo>
                      <a:pt x="94" y="167"/>
                      <a:pt x="94" y="167"/>
                      <a:pt x="94" y="167"/>
                    </a:cubicBezTo>
                    <a:cubicBezTo>
                      <a:pt x="94" y="167"/>
                      <a:pt x="90" y="170"/>
                      <a:pt x="96" y="166"/>
                    </a:cubicBezTo>
                    <a:cubicBezTo>
                      <a:pt x="96" y="166"/>
                      <a:pt x="96" y="166"/>
                      <a:pt x="96" y="166"/>
                    </a:cubicBezTo>
                    <a:cubicBezTo>
                      <a:pt x="94" y="165"/>
                      <a:pt x="96" y="170"/>
                      <a:pt x="91" y="166"/>
                    </a:cubicBezTo>
                    <a:cubicBezTo>
                      <a:pt x="90" y="167"/>
                      <a:pt x="88" y="168"/>
                      <a:pt x="86" y="168"/>
                    </a:cubicBezTo>
                    <a:cubicBezTo>
                      <a:pt x="86" y="168"/>
                      <a:pt x="87" y="170"/>
                      <a:pt x="86" y="168"/>
                    </a:cubicBezTo>
                    <a:cubicBezTo>
                      <a:pt x="85" y="169"/>
                      <a:pt x="85" y="169"/>
                      <a:pt x="85" y="169"/>
                    </a:cubicBezTo>
                    <a:cubicBezTo>
                      <a:pt x="82" y="170"/>
                      <a:pt x="82" y="170"/>
                      <a:pt x="82" y="170"/>
                    </a:cubicBezTo>
                    <a:cubicBezTo>
                      <a:pt x="81" y="171"/>
                      <a:pt x="81" y="171"/>
                      <a:pt x="81" y="171"/>
                    </a:cubicBezTo>
                    <a:cubicBezTo>
                      <a:pt x="81" y="170"/>
                      <a:pt x="81" y="170"/>
                      <a:pt x="81" y="170"/>
                    </a:cubicBezTo>
                    <a:cubicBezTo>
                      <a:pt x="79" y="169"/>
                      <a:pt x="79" y="169"/>
                      <a:pt x="79" y="169"/>
                    </a:cubicBezTo>
                    <a:cubicBezTo>
                      <a:pt x="79" y="168"/>
                      <a:pt x="79" y="168"/>
                      <a:pt x="79" y="168"/>
                    </a:cubicBezTo>
                    <a:cubicBezTo>
                      <a:pt x="75" y="166"/>
                      <a:pt x="75" y="166"/>
                      <a:pt x="75" y="166"/>
                    </a:cubicBezTo>
                    <a:cubicBezTo>
                      <a:pt x="74" y="166"/>
                      <a:pt x="74" y="166"/>
                      <a:pt x="74" y="166"/>
                    </a:cubicBezTo>
                    <a:cubicBezTo>
                      <a:pt x="74" y="167"/>
                      <a:pt x="74" y="167"/>
                      <a:pt x="74" y="167"/>
                    </a:cubicBezTo>
                    <a:cubicBezTo>
                      <a:pt x="71" y="167"/>
                      <a:pt x="71" y="167"/>
                      <a:pt x="71" y="167"/>
                    </a:cubicBezTo>
                    <a:cubicBezTo>
                      <a:pt x="73" y="165"/>
                      <a:pt x="73" y="165"/>
                      <a:pt x="73" y="165"/>
                    </a:cubicBezTo>
                    <a:cubicBezTo>
                      <a:pt x="72" y="164"/>
                      <a:pt x="69" y="171"/>
                      <a:pt x="73" y="163"/>
                    </a:cubicBezTo>
                    <a:cubicBezTo>
                      <a:pt x="71" y="163"/>
                      <a:pt x="71" y="163"/>
                      <a:pt x="71" y="163"/>
                    </a:cubicBezTo>
                    <a:cubicBezTo>
                      <a:pt x="71" y="164"/>
                      <a:pt x="71" y="164"/>
                      <a:pt x="71" y="164"/>
                    </a:cubicBezTo>
                    <a:cubicBezTo>
                      <a:pt x="70" y="167"/>
                      <a:pt x="70" y="167"/>
                      <a:pt x="70" y="167"/>
                    </a:cubicBezTo>
                    <a:cubicBezTo>
                      <a:pt x="67" y="167"/>
                      <a:pt x="67" y="167"/>
                      <a:pt x="67" y="167"/>
                    </a:cubicBezTo>
                    <a:cubicBezTo>
                      <a:pt x="67" y="166"/>
                      <a:pt x="67" y="166"/>
                      <a:pt x="67" y="166"/>
                    </a:cubicBezTo>
                    <a:cubicBezTo>
                      <a:pt x="70" y="164"/>
                      <a:pt x="70" y="164"/>
                      <a:pt x="70" y="164"/>
                    </a:cubicBezTo>
                    <a:cubicBezTo>
                      <a:pt x="71" y="164"/>
                      <a:pt x="71" y="164"/>
                      <a:pt x="71" y="164"/>
                    </a:cubicBezTo>
                    <a:cubicBezTo>
                      <a:pt x="70" y="163"/>
                      <a:pt x="70" y="163"/>
                      <a:pt x="70" y="163"/>
                    </a:cubicBezTo>
                    <a:cubicBezTo>
                      <a:pt x="69" y="164"/>
                      <a:pt x="67" y="164"/>
                      <a:pt x="67" y="164"/>
                    </a:cubicBezTo>
                    <a:cubicBezTo>
                      <a:pt x="69" y="163"/>
                      <a:pt x="69" y="163"/>
                      <a:pt x="69" y="163"/>
                    </a:cubicBezTo>
                    <a:cubicBezTo>
                      <a:pt x="68" y="162"/>
                      <a:pt x="68" y="162"/>
                      <a:pt x="68" y="162"/>
                    </a:cubicBezTo>
                    <a:cubicBezTo>
                      <a:pt x="71" y="161"/>
                      <a:pt x="71" y="161"/>
                      <a:pt x="71" y="161"/>
                    </a:cubicBezTo>
                    <a:cubicBezTo>
                      <a:pt x="71" y="160"/>
                      <a:pt x="71" y="160"/>
                      <a:pt x="71" y="160"/>
                    </a:cubicBezTo>
                    <a:cubicBezTo>
                      <a:pt x="68" y="160"/>
                      <a:pt x="68" y="160"/>
                      <a:pt x="68" y="160"/>
                    </a:cubicBezTo>
                    <a:cubicBezTo>
                      <a:pt x="71" y="158"/>
                      <a:pt x="71" y="158"/>
                      <a:pt x="71" y="158"/>
                    </a:cubicBezTo>
                    <a:cubicBezTo>
                      <a:pt x="74" y="157"/>
                      <a:pt x="74" y="157"/>
                      <a:pt x="74" y="157"/>
                    </a:cubicBezTo>
                    <a:cubicBezTo>
                      <a:pt x="75" y="157"/>
                      <a:pt x="75" y="157"/>
                      <a:pt x="75" y="157"/>
                    </a:cubicBezTo>
                    <a:cubicBezTo>
                      <a:pt x="77" y="156"/>
                      <a:pt x="77" y="156"/>
                      <a:pt x="77" y="156"/>
                    </a:cubicBezTo>
                    <a:cubicBezTo>
                      <a:pt x="76" y="155"/>
                      <a:pt x="76" y="158"/>
                      <a:pt x="76" y="154"/>
                    </a:cubicBezTo>
                    <a:cubicBezTo>
                      <a:pt x="81" y="152"/>
                      <a:pt x="81" y="152"/>
                      <a:pt x="81" y="152"/>
                    </a:cubicBezTo>
                    <a:cubicBezTo>
                      <a:pt x="83" y="154"/>
                      <a:pt x="83" y="154"/>
                      <a:pt x="83" y="154"/>
                    </a:cubicBezTo>
                    <a:cubicBezTo>
                      <a:pt x="86" y="154"/>
                      <a:pt x="86" y="154"/>
                      <a:pt x="86" y="154"/>
                    </a:cubicBezTo>
                    <a:cubicBezTo>
                      <a:pt x="86" y="152"/>
                      <a:pt x="86" y="152"/>
                      <a:pt x="86" y="152"/>
                    </a:cubicBezTo>
                    <a:cubicBezTo>
                      <a:pt x="88" y="152"/>
                      <a:pt x="88" y="152"/>
                      <a:pt x="88" y="152"/>
                    </a:cubicBezTo>
                    <a:cubicBezTo>
                      <a:pt x="88" y="151"/>
                      <a:pt x="88" y="151"/>
                      <a:pt x="88" y="151"/>
                    </a:cubicBezTo>
                    <a:cubicBezTo>
                      <a:pt x="87" y="150"/>
                      <a:pt x="87" y="150"/>
                      <a:pt x="87" y="150"/>
                    </a:cubicBezTo>
                    <a:cubicBezTo>
                      <a:pt x="85" y="150"/>
                      <a:pt x="85" y="150"/>
                      <a:pt x="85" y="150"/>
                    </a:cubicBezTo>
                    <a:cubicBezTo>
                      <a:pt x="85" y="150"/>
                      <a:pt x="85" y="150"/>
                      <a:pt x="85" y="150"/>
                    </a:cubicBezTo>
                    <a:cubicBezTo>
                      <a:pt x="83" y="150"/>
                      <a:pt x="83" y="150"/>
                      <a:pt x="83" y="150"/>
                    </a:cubicBezTo>
                    <a:cubicBezTo>
                      <a:pt x="83" y="151"/>
                      <a:pt x="83" y="151"/>
                      <a:pt x="83" y="151"/>
                    </a:cubicBezTo>
                    <a:cubicBezTo>
                      <a:pt x="80" y="152"/>
                      <a:pt x="80" y="152"/>
                      <a:pt x="80" y="152"/>
                    </a:cubicBezTo>
                    <a:cubicBezTo>
                      <a:pt x="80" y="151"/>
                      <a:pt x="81" y="152"/>
                      <a:pt x="79" y="152"/>
                    </a:cubicBezTo>
                    <a:cubicBezTo>
                      <a:pt x="82" y="149"/>
                      <a:pt x="82" y="149"/>
                      <a:pt x="82" y="149"/>
                    </a:cubicBezTo>
                    <a:cubicBezTo>
                      <a:pt x="81" y="149"/>
                      <a:pt x="81" y="149"/>
                      <a:pt x="81" y="149"/>
                    </a:cubicBezTo>
                    <a:cubicBezTo>
                      <a:pt x="80" y="149"/>
                      <a:pt x="84" y="147"/>
                      <a:pt x="79" y="149"/>
                    </a:cubicBezTo>
                    <a:cubicBezTo>
                      <a:pt x="78" y="148"/>
                      <a:pt x="78" y="148"/>
                      <a:pt x="78" y="148"/>
                    </a:cubicBezTo>
                    <a:cubicBezTo>
                      <a:pt x="77" y="148"/>
                      <a:pt x="77" y="148"/>
                      <a:pt x="77" y="148"/>
                    </a:cubicBezTo>
                    <a:cubicBezTo>
                      <a:pt x="76" y="150"/>
                      <a:pt x="76" y="150"/>
                      <a:pt x="76" y="150"/>
                    </a:cubicBezTo>
                    <a:cubicBezTo>
                      <a:pt x="74" y="150"/>
                      <a:pt x="74" y="150"/>
                      <a:pt x="74" y="150"/>
                    </a:cubicBezTo>
                    <a:cubicBezTo>
                      <a:pt x="75" y="151"/>
                      <a:pt x="75" y="151"/>
                      <a:pt x="75" y="151"/>
                    </a:cubicBezTo>
                    <a:cubicBezTo>
                      <a:pt x="72" y="150"/>
                      <a:pt x="72" y="150"/>
                      <a:pt x="72" y="150"/>
                    </a:cubicBezTo>
                    <a:cubicBezTo>
                      <a:pt x="72" y="150"/>
                      <a:pt x="72" y="150"/>
                      <a:pt x="72" y="150"/>
                    </a:cubicBezTo>
                    <a:cubicBezTo>
                      <a:pt x="69" y="149"/>
                      <a:pt x="69" y="149"/>
                      <a:pt x="69" y="149"/>
                    </a:cubicBezTo>
                    <a:cubicBezTo>
                      <a:pt x="69" y="150"/>
                      <a:pt x="69" y="150"/>
                      <a:pt x="69" y="150"/>
                    </a:cubicBezTo>
                    <a:cubicBezTo>
                      <a:pt x="67" y="149"/>
                      <a:pt x="73" y="147"/>
                      <a:pt x="67" y="149"/>
                    </a:cubicBezTo>
                    <a:cubicBezTo>
                      <a:pt x="66" y="148"/>
                      <a:pt x="66" y="148"/>
                      <a:pt x="66" y="148"/>
                    </a:cubicBezTo>
                    <a:cubicBezTo>
                      <a:pt x="62" y="147"/>
                      <a:pt x="62" y="147"/>
                      <a:pt x="62" y="147"/>
                    </a:cubicBezTo>
                    <a:cubicBezTo>
                      <a:pt x="60" y="147"/>
                      <a:pt x="60" y="147"/>
                      <a:pt x="60" y="147"/>
                    </a:cubicBezTo>
                    <a:cubicBezTo>
                      <a:pt x="59" y="147"/>
                      <a:pt x="59" y="147"/>
                      <a:pt x="59" y="147"/>
                    </a:cubicBezTo>
                    <a:cubicBezTo>
                      <a:pt x="63" y="146"/>
                      <a:pt x="54" y="146"/>
                      <a:pt x="63" y="146"/>
                    </a:cubicBezTo>
                    <a:cubicBezTo>
                      <a:pt x="63" y="145"/>
                      <a:pt x="63" y="145"/>
                      <a:pt x="63" y="145"/>
                    </a:cubicBezTo>
                    <a:cubicBezTo>
                      <a:pt x="65" y="143"/>
                      <a:pt x="65" y="143"/>
                      <a:pt x="65" y="143"/>
                    </a:cubicBezTo>
                    <a:cubicBezTo>
                      <a:pt x="62" y="142"/>
                      <a:pt x="62" y="142"/>
                      <a:pt x="62" y="142"/>
                    </a:cubicBezTo>
                    <a:cubicBezTo>
                      <a:pt x="65" y="142"/>
                      <a:pt x="65" y="142"/>
                      <a:pt x="65" y="142"/>
                    </a:cubicBezTo>
                    <a:cubicBezTo>
                      <a:pt x="66" y="144"/>
                      <a:pt x="66" y="144"/>
                      <a:pt x="66" y="144"/>
                    </a:cubicBezTo>
                    <a:cubicBezTo>
                      <a:pt x="67" y="142"/>
                      <a:pt x="67" y="142"/>
                      <a:pt x="67" y="142"/>
                    </a:cubicBezTo>
                    <a:cubicBezTo>
                      <a:pt x="69" y="144"/>
                      <a:pt x="69" y="144"/>
                      <a:pt x="69" y="144"/>
                    </a:cubicBezTo>
                    <a:cubicBezTo>
                      <a:pt x="70" y="142"/>
                      <a:pt x="70" y="142"/>
                      <a:pt x="70" y="142"/>
                    </a:cubicBezTo>
                    <a:cubicBezTo>
                      <a:pt x="72" y="142"/>
                      <a:pt x="72" y="142"/>
                      <a:pt x="72" y="142"/>
                    </a:cubicBezTo>
                    <a:cubicBezTo>
                      <a:pt x="73" y="142"/>
                      <a:pt x="73" y="142"/>
                      <a:pt x="73" y="142"/>
                    </a:cubicBezTo>
                    <a:cubicBezTo>
                      <a:pt x="73" y="141"/>
                      <a:pt x="75" y="142"/>
                      <a:pt x="75" y="141"/>
                    </a:cubicBezTo>
                    <a:cubicBezTo>
                      <a:pt x="75" y="140"/>
                      <a:pt x="75" y="140"/>
                      <a:pt x="75" y="140"/>
                    </a:cubicBezTo>
                    <a:cubicBezTo>
                      <a:pt x="73" y="139"/>
                      <a:pt x="73" y="139"/>
                      <a:pt x="73" y="139"/>
                    </a:cubicBezTo>
                    <a:cubicBezTo>
                      <a:pt x="73" y="138"/>
                      <a:pt x="73" y="138"/>
                      <a:pt x="73" y="138"/>
                    </a:cubicBezTo>
                    <a:cubicBezTo>
                      <a:pt x="76" y="139"/>
                      <a:pt x="74" y="138"/>
                      <a:pt x="77" y="136"/>
                    </a:cubicBezTo>
                    <a:cubicBezTo>
                      <a:pt x="79" y="137"/>
                      <a:pt x="79" y="137"/>
                      <a:pt x="79" y="137"/>
                    </a:cubicBezTo>
                    <a:cubicBezTo>
                      <a:pt x="78" y="135"/>
                      <a:pt x="82" y="135"/>
                      <a:pt x="82" y="134"/>
                    </a:cubicBezTo>
                    <a:cubicBezTo>
                      <a:pt x="81" y="132"/>
                      <a:pt x="81" y="132"/>
                      <a:pt x="81" y="132"/>
                    </a:cubicBezTo>
                    <a:cubicBezTo>
                      <a:pt x="83" y="131"/>
                      <a:pt x="83" y="131"/>
                      <a:pt x="83" y="131"/>
                    </a:cubicBezTo>
                    <a:cubicBezTo>
                      <a:pt x="83" y="132"/>
                      <a:pt x="83" y="132"/>
                      <a:pt x="83" y="132"/>
                    </a:cubicBezTo>
                    <a:cubicBezTo>
                      <a:pt x="82" y="132"/>
                      <a:pt x="82" y="132"/>
                      <a:pt x="82" y="132"/>
                    </a:cubicBezTo>
                    <a:cubicBezTo>
                      <a:pt x="82" y="133"/>
                      <a:pt x="82" y="133"/>
                      <a:pt x="82" y="133"/>
                    </a:cubicBezTo>
                    <a:cubicBezTo>
                      <a:pt x="83" y="133"/>
                      <a:pt x="83" y="133"/>
                      <a:pt x="83" y="133"/>
                    </a:cubicBezTo>
                    <a:cubicBezTo>
                      <a:pt x="84" y="133"/>
                      <a:pt x="84" y="132"/>
                      <a:pt x="85" y="132"/>
                    </a:cubicBezTo>
                    <a:cubicBezTo>
                      <a:pt x="85" y="132"/>
                      <a:pt x="85" y="132"/>
                      <a:pt x="85" y="132"/>
                    </a:cubicBezTo>
                    <a:cubicBezTo>
                      <a:pt x="83" y="134"/>
                      <a:pt x="83" y="134"/>
                      <a:pt x="83" y="134"/>
                    </a:cubicBezTo>
                    <a:cubicBezTo>
                      <a:pt x="82" y="134"/>
                      <a:pt x="82" y="134"/>
                      <a:pt x="82" y="134"/>
                    </a:cubicBezTo>
                    <a:cubicBezTo>
                      <a:pt x="81" y="136"/>
                      <a:pt x="81" y="136"/>
                      <a:pt x="81" y="136"/>
                    </a:cubicBezTo>
                    <a:cubicBezTo>
                      <a:pt x="81" y="136"/>
                      <a:pt x="81" y="133"/>
                      <a:pt x="82" y="137"/>
                    </a:cubicBezTo>
                    <a:cubicBezTo>
                      <a:pt x="82" y="137"/>
                      <a:pt x="82" y="137"/>
                      <a:pt x="82" y="137"/>
                    </a:cubicBezTo>
                    <a:cubicBezTo>
                      <a:pt x="81" y="137"/>
                      <a:pt x="81" y="137"/>
                      <a:pt x="81" y="137"/>
                    </a:cubicBezTo>
                    <a:cubicBezTo>
                      <a:pt x="80" y="139"/>
                      <a:pt x="80" y="139"/>
                      <a:pt x="80" y="139"/>
                    </a:cubicBezTo>
                    <a:cubicBezTo>
                      <a:pt x="82" y="140"/>
                      <a:pt x="82" y="140"/>
                      <a:pt x="82" y="140"/>
                    </a:cubicBezTo>
                    <a:cubicBezTo>
                      <a:pt x="81" y="140"/>
                      <a:pt x="81" y="140"/>
                      <a:pt x="81" y="140"/>
                    </a:cubicBezTo>
                    <a:cubicBezTo>
                      <a:pt x="82" y="141"/>
                      <a:pt x="82" y="141"/>
                      <a:pt x="82" y="141"/>
                    </a:cubicBezTo>
                    <a:cubicBezTo>
                      <a:pt x="85" y="138"/>
                      <a:pt x="85" y="138"/>
                      <a:pt x="85" y="138"/>
                    </a:cubicBezTo>
                    <a:cubicBezTo>
                      <a:pt x="87" y="137"/>
                      <a:pt x="87" y="137"/>
                      <a:pt x="87" y="137"/>
                    </a:cubicBezTo>
                    <a:cubicBezTo>
                      <a:pt x="88" y="137"/>
                      <a:pt x="88" y="137"/>
                      <a:pt x="88" y="137"/>
                    </a:cubicBezTo>
                    <a:cubicBezTo>
                      <a:pt x="86" y="139"/>
                      <a:pt x="86" y="139"/>
                      <a:pt x="86" y="139"/>
                    </a:cubicBezTo>
                    <a:cubicBezTo>
                      <a:pt x="88" y="140"/>
                      <a:pt x="88" y="140"/>
                      <a:pt x="88" y="140"/>
                    </a:cubicBezTo>
                    <a:cubicBezTo>
                      <a:pt x="90" y="140"/>
                      <a:pt x="90" y="140"/>
                      <a:pt x="90" y="140"/>
                    </a:cubicBezTo>
                    <a:cubicBezTo>
                      <a:pt x="90" y="141"/>
                      <a:pt x="90" y="141"/>
                      <a:pt x="90" y="141"/>
                    </a:cubicBezTo>
                    <a:cubicBezTo>
                      <a:pt x="90" y="136"/>
                      <a:pt x="89" y="145"/>
                      <a:pt x="93" y="138"/>
                    </a:cubicBezTo>
                    <a:cubicBezTo>
                      <a:pt x="95" y="137"/>
                      <a:pt x="95" y="137"/>
                      <a:pt x="95" y="137"/>
                    </a:cubicBezTo>
                    <a:cubicBezTo>
                      <a:pt x="96" y="137"/>
                      <a:pt x="96" y="137"/>
                      <a:pt x="96" y="137"/>
                    </a:cubicBezTo>
                    <a:cubicBezTo>
                      <a:pt x="97" y="136"/>
                      <a:pt x="97" y="137"/>
                      <a:pt x="100" y="136"/>
                    </a:cubicBezTo>
                    <a:cubicBezTo>
                      <a:pt x="99" y="135"/>
                      <a:pt x="99" y="135"/>
                      <a:pt x="99" y="135"/>
                    </a:cubicBezTo>
                    <a:cubicBezTo>
                      <a:pt x="96" y="136"/>
                      <a:pt x="96" y="136"/>
                      <a:pt x="96" y="136"/>
                    </a:cubicBezTo>
                    <a:cubicBezTo>
                      <a:pt x="95" y="136"/>
                      <a:pt x="101" y="134"/>
                      <a:pt x="93" y="135"/>
                    </a:cubicBezTo>
                    <a:cubicBezTo>
                      <a:pt x="94" y="135"/>
                      <a:pt x="94" y="135"/>
                      <a:pt x="94" y="135"/>
                    </a:cubicBezTo>
                    <a:cubicBezTo>
                      <a:pt x="93" y="134"/>
                      <a:pt x="93" y="134"/>
                      <a:pt x="93" y="134"/>
                    </a:cubicBezTo>
                    <a:cubicBezTo>
                      <a:pt x="91" y="136"/>
                      <a:pt x="91" y="136"/>
                      <a:pt x="91" y="136"/>
                    </a:cubicBezTo>
                    <a:cubicBezTo>
                      <a:pt x="90" y="135"/>
                      <a:pt x="90" y="135"/>
                      <a:pt x="90" y="135"/>
                    </a:cubicBezTo>
                    <a:cubicBezTo>
                      <a:pt x="88" y="136"/>
                      <a:pt x="88" y="136"/>
                      <a:pt x="88" y="136"/>
                    </a:cubicBezTo>
                    <a:cubicBezTo>
                      <a:pt x="93" y="133"/>
                      <a:pt x="93" y="133"/>
                      <a:pt x="93" y="133"/>
                    </a:cubicBezTo>
                    <a:cubicBezTo>
                      <a:pt x="92" y="134"/>
                      <a:pt x="92" y="134"/>
                      <a:pt x="92" y="134"/>
                    </a:cubicBezTo>
                    <a:cubicBezTo>
                      <a:pt x="92" y="134"/>
                      <a:pt x="92" y="134"/>
                      <a:pt x="92" y="134"/>
                    </a:cubicBezTo>
                    <a:cubicBezTo>
                      <a:pt x="95" y="135"/>
                      <a:pt x="95" y="135"/>
                      <a:pt x="95" y="135"/>
                    </a:cubicBezTo>
                    <a:cubicBezTo>
                      <a:pt x="96" y="136"/>
                      <a:pt x="96" y="136"/>
                      <a:pt x="96" y="136"/>
                    </a:cubicBezTo>
                    <a:cubicBezTo>
                      <a:pt x="97" y="134"/>
                      <a:pt x="97" y="134"/>
                      <a:pt x="97" y="134"/>
                    </a:cubicBezTo>
                    <a:cubicBezTo>
                      <a:pt x="97" y="135"/>
                      <a:pt x="98" y="133"/>
                      <a:pt x="98" y="135"/>
                    </a:cubicBezTo>
                    <a:cubicBezTo>
                      <a:pt x="99" y="134"/>
                      <a:pt x="99" y="134"/>
                      <a:pt x="99" y="134"/>
                    </a:cubicBezTo>
                    <a:cubicBezTo>
                      <a:pt x="105" y="133"/>
                      <a:pt x="105" y="133"/>
                      <a:pt x="105" y="133"/>
                    </a:cubicBezTo>
                    <a:cubicBezTo>
                      <a:pt x="104" y="132"/>
                      <a:pt x="104" y="132"/>
                      <a:pt x="104" y="132"/>
                    </a:cubicBezTo>
                    <a:cubicBezTo>
                      <a:pt x="106" y="133"/>
                      <a:pt x="106" y="133"/>
                      <a:pt x="106" y="133"/>
                    </a:cubicBezTo>
                    <a:cubicBezTo>
                      <a:pt x="106" y="133"/>
                      <a:pt x="108" y="131"/>
                      <a:pt x="108" y="131"/>
                    </a:cubicBezTo>
                    <a:cubicBezTo>
                      <a:pt x="105" y="129"/>
                      <a:pt x="105" y="129"/>
                      <a:pt x="105" y="129"/>
                    </a:cubicBezTo>
                    <a:cubicBezTo>
                      <a:pt x="103" y="130"/>
                      <a:pt x="103" y="130"/>
                      <a:pt x="103" y="130"/>
                    </a:cubicBezTo>
                    <a:cubicBezTo>
                      <a:pt x="102" y="130"/>
                      <a:pt x="102" y="130"/>
                      <a:pt x="102" y="130"/>
                    </a:cubicBezTo>
                    <a:cubicBezTo>
                      <a:pt x="102" y="131"/>
                      <a:pt x="102" y="131"/>
                      <a:pt x="102" y="131"/>
                    </a:cubicBezTo>
                    <a:cubicBezTo>
                      <a:pt x="102" y="132"/>
                      <a:pt x="102" y="132"/>
                      <a:pt x="102" y="132"/>
                    </a:cubicBezTo>
                    <a:cubicBezTo>
                      <a:pt x="102" y="132"/>
                      <a:pt x="104" y="131"/>
                      <a:pt x="101" y="132"/>
                    </a:cubicBezTo>
                    <a:cubicBezTo>
                      <a:pt x="101" y="131"/>
                      <a:pt x="101" y="131"/>
                      <a:pt x="101" y="131"/>
                    </a:cubicBezTo>
                    <a:cubicBezTo>
                      <a:pt x="97" y="130"/>
                      <a:pt x="97" y="130"/>
                      <a:pt x="97" y="130"/>
                    </a:cubicBezTo>
                    <a:cubicBezTo>
                      <a:pt x="96" y="130"/>
                      <a:pt x="96" y="130"/>
                      <a:pt x="96" y="130"/>
                    </a:cubicBezTo>
                    <a:cubicBezTo>
                      <a:pt x="96" y="131"/>
                      <a:pt x="96" y="131"/>
                      <a:pt x="96" y="131"/>
                    </a:cubicBezTo>
                    <a:cubicBezTo>
                      <a:pt x="87" y="132"/>
                      <a:pt x="87" y="132"/>
                      <a:pt x="87" y="132"/>
                    </a:cubicBezTo>
                    <a:cubicBezTo>
                      <a:pt x="86" y="131"/>
                      <a:pt x="86" y="131"/>
                      <a:pt x="86" y="131"/>
                    </a:cubicBezTo>
                    <a:cubicBezTo>
                      <a:pt x="85" y="131"/>
                      <a:pt x="85" y="131"/>
                      <a:pt x="85" y="131"/>
                    </a:cubicBezTo>
                    <a:cubicBezTo>
                      <a:pt x="85" y="130"/>
                      <a:pt x="85" y="130"/>
                      <a:pt x="85" y="130"/>
                    </a:cubicBezTo>
                    <a:cubicBezTo>
                      <a:pt x="82" y="129"/>
                      <a:pt x="82" y="129"/>
                      <a:pt x="82" y="129"/>
                    </a:cubicBezTo>
                    <a:cubicBezTo>
                      <a:pt x="79" y="130"/>
                      <a:pt x="79" y="130"/>
                      <a:pt x="79" y="130"/>
                    </a:cubicBezTo>
                    <a:cubicBezTo>
                      <a:pt x="80" y="131"/>
                      <a:pt x="80" y="131"/>
                      <a:pt x="80" y="131"/>
                    </a:cubicBezTo>
                    <a:cubicBezTo>
                      <a:pt x="76" y="130"/>
                      <a:pt x="76" y="130"/>
                      <a:pt x="76" y="130"/>
                    </a:cubicBezTo>
                    <a:cubicBezTo>
                      <a:pt x="75" y="129"/>
                      <a:pt x="75" y="129"/>
                      <a:pt x="75" y="129"/>
                    </a:cubicBezTo>
                    <a:cubicBezTo>
                      <a:pt x="77" y="128"/>
                      <a:pt x="77" y="128"/>
                      <a:pt x="77" y="128"/>
                    </a:cubicBezTo>
                    <a:cubicBezTo>
                      <a:pt x="76" y="127"/>
                      <a:pt x="76" y="127"/>
                      <a:pt x="76" y="127"/>
                    </a:cubicBezTo>
                    <a:cubicBezTo>
                      <a:pt x="75" y="127"/>
                      <a:pt x="75" y="127"/>
                      <a:pt x="75" y="127"/>
                    </a:cubicBezTo>
                    <a:cubicBezTo>
                      <a:pt x="74" y="129"/>
                      <a:pt x="74" y="129"/>
                      <a:pt x="74" y="129"/>
                    </a:cubicBezTo>
                    <a:cubicBezTo>
                      <a:pt x="71" y="133"/>
                      <a:pt x="77" y="128"/>
                      <a:pt x="77" y="133"/>
                    </a:cubicBezTo>
                    <a:cubicBezTo>
                      <a:pt x="74" y="131"/>
                      <a:pt x="74" y="131"/>
                      <a:pt x="74" y="131"/>
                    </a:cubicBezTo>
                    <a:cubicBezTo>
                      <a:pt x="73" y="132"/>
                      <a:pt x="73" y="132"/>
                      <a:pt x="73" y="132"/>
                    </a:cubicBezTo>
                    <a:cubicBezTo>
                      <a:pt x="72" y="131"/>
                      <a:pt x="72" y="131"/>
                      <a:pt x="72" y="131"/>
                    </a:cubicBezTo>
                    <a:cubicBezTo>
                      <a:pt x="71" y="132"/>
                      <a:pt x="71" y="132"/>
                      <a:pt x="71" y="132"/>
                    </a:cubicBezTo>
                    <a:cubicBezTo>
                      <a:pt x="68" y="131"/>
                      <a:pt x="68" y="131"/>
                      <a:pt x="68" y="131"/>
                    </a:cubicBezTo>
                    <a:cubicBezTo>
                      <a:pt x="66" y="133"/>
                      <a:pt x="66" y="133"/>
                      <a:pt x="66" y="133"/>
                    </a:cubicBezTo>
                    <a:cubicBezTo>
                      <a:pt x="65" y="132"/>
                      <a:pt x="65" y="132"/>
                      <a:pt x="65" y="132"/>
                    </a:cubicBezTo>
                    <a:cubicBezTo>
                      <a:pt x="64" y="133"/>
                      <a:pt x="64" y="133"/>
                      <a:pt x="64" y="133"/>
                    </a:cubicBezTo>
                    <a:cubicBezTo>
                      <a:pt x="62" y="134"/>
                      <a:pt x="65" y="133"/>
                      <a:pt x="62" y="132"/>
                    </a:cubicBezTo>
                    <a:cubicBezTo>
                      <a:pt x="63" y="130"/>
                      <a:pt x="63" y="130"/>
                      <a:pt x="63" y="130"/>
                    </a:cubicBezTo>
                    <a:cubicBezTo>
                      <a:pt x="65" y="130"/>
                      <a:pt x="65" y="130"/>
                      <a:pt x="65" y="130"/>
                    </a:cubicBezTo>
                    <a:cubicBezTo>
                      <a:pt x="65" y="131"/>
                      <a:pt x="67" y="131"/>
                      <a:pt x="64" y="130"/>
                    </a:cubicBezTo>
                    <a:cubicBezTo>
                      <a:pt x="67" y="128"/>
                      <a:pt x="67" y="128"/>
                      <a:pt x="67" y="128"/>
                    </a:cubicBezTo>
                    <a:cubicBezTo>
                      <a:pt x="64" y="126"/>
                      <a:pt x="64" y="126"/>
                      <a:pt x="64" y="126"/>
                    </a:cubicBezTo>
                    <a:cubicBezTo>
                      <a:pt x="64" y="125"/>
                      <a:pt x="64" y="125"/>
                      <a:pt x="64" y="125"/>
                    </a:cubicBezTo>
                    <a:cubicBezTo>
                      <a:pt x="62" y="124"/>
                      <a:pt x="62" y="124"/>
                      <a:pt x="62" y="124"/>
                    </a:cubicBezTo>
                    <a:cubicBezTo>
                      <a:pt x="64" y="123"/>
                      <a:pt x="64" y="123"/>
                      <a:pt x="64" y="123"/>
                    </a:cubicBezTo>
                    <a:cubicBezTo>
                      <a:pt x="61" y="122"/>
                      <a:pt x="61" y="122"/>
                      <a:pt x="61" y="122"/>
                    </a:cubicBezTo>
                    <a:cubicBezTo>
                      <a:pt x="62" y="121"/>
                      <a:pt x="62" y="121"/>
                      <a:pt x="62" y="121"/>
                    </a:cubicBezTo>
                    <a:cubicBezTo>
                      <a:pt x="63" y="121"/>
                      <a:pt x="56" y="125"/>
                      <a:pt x="64" y="120"/>
                    </a:cubicBezTo>
                    <a:cubicBezTo>
                      <a:pt x="64" y="119"/>
                      <a:pt x="64" y="119"/>
                      <a:pt x="64" y="119"/>
                    </a:cubicBezTo>
                    <a:cubicBezTo>
                      <a:pt x="62" y="120"/>
                      <a:pt x="62" y="120"/>
                      <a:pt x="62" y="120"/>
                    </a:cubicBezTo>
                    <a:cubicBezTo>
                      <a:pt x="61" y="119"/>
                      <a:pt x="61" y="119"/>
                      <a:pt x="61" y="119"/>
                    </a:cubicBezTo>
                    <a:cubicBezTo>
                      <a:pt x="55" y="119"/>
                      <a:pt x="55" y="119"/>
                      <a:pt x="55" y="119"/>
                    </a:cubicBezTo>
                    <a:cubicBezTo>
                      <a:pt x="59" y="118"/>
                      <a:pt x="59" y="118"/>
                      <a:pt x="59" y="118"/>
                    </a:cubicBezTo>
                    <a:cubicBezTo>
                      <a:pt x="59" y="118"/>
                      <a:pt x="59" y="121"/>
                      <a:pt x="59" y="116"/>
                    </a:cubicBezTo>
                    <a:cubicBezTo>
                      <a:pt x="61" y="118"/>
                      <a:pt x="61" y="118"/>
                      <a:pt x="61" y="118"/>
                    </a:cubicBezTo>
                    <a:cubicBezTo>
                      <a:pt x="66" y="118"/>
                      <a:pt x="66" y="118"/>
                      <a:pt x="66" y="118"/>
                    </a:cubicBezTo>
                    <a:cubicBezTo>
                      <a:pt x="65" y="116"/>
                      <a:pt x="65" y="116"/>
                      <a:pt x="65" y="116"/>
                    </a:cubicBezTo>
                    <a:cubicBezTo>
                      <a:pt x="64" y="115"/>
                      <a:pt x="64" y="115"/>
                      <a:pt x="64" y="115"/>
                    </a:cubicBezTo>
                    <a:cubicBezTo>
                      <a:pt x="65" y="115"/>
                      <a:pt x="65" y="115"/>
                      <a:pt x="65" y="115"/>
                    </a:cubicBezTo>
                    <a:cubicBezTo>
                      <a:pt x="65" y="113"/>
                      <a:pt x="65" y="113"/>
                      <a:pt x="65" y="113"/>
                    </a:cubicBezTo>
                    <a:cubicBezTo>
                      <a:pt x="64" y="112"/>
                      <a:pt x="63" y="113"/>
                      <a:pt x="63" y="113"/>
                    </a:cubicBezTo>
                    <a:cubicBezTo>
                      <a:pt x="63" y="111"/>
                      <a:pt x="63" y="111"/>
                      <a:pt x="63" y="111"/>
                    </a:cubicBezTo>
                    <a:cubicBezTo>
                      <a:pt x="64" y="109"/>
                      <a:pt x="64" y="109"/>
                      <a:pt x="64" y="109"/>
                    </a:cubicBezTo>
                    <a:cubicBezTo>
                      <a:pt x="60" y="109"/>
                      <a:pt x="60" y="109"/>
                      <a:pt x="60" y="109"/>
                    </a:cubicBezTo>
                    <a:cubicBezTo>
                      <a:pt x="60" y="109"/>
                      <a:pt x="62" y="108"/>
                      <a:pt x="59" y="109"/>
                    </a:cubicBezTo>
                    <a:cubicBezTo>
                      <a:pt x="61" y="107"/>
                      <a:pt x="61" y="107"/>
                      <a:pt x="61" y="107"/>
                    </a:cubicBezTo>
                    <a:cubicBezTo>
                      <a:pt x="62" y="107"/>
                      <a:pt x="59" y="112"/>
                      <a:pt x="65" y="107"/>
                    </a:cubicBezTo>
                    <a:cubicBezTo>
                      <a:pt x="69" y="107"/>
                      <a:pt x="69" y="107"/>
                      <a:pt x="69" y="107"/>
                    </a:cubicBezTo>
                    <a:cubicBezTo>
                      <a:pt x="73" y="107"/>
                      <a:pt x="73" y="107"/>
                      <a:pt x="73" y="107"/>
                    </a:cubicBezTo>
                    <a:cubicBezTo>
                      <a:pt x="73" y="106"/>
                      <a:pt x="73" y="106"/>
                      <a:pt x="73" y="106"/>
                    </a:cubicBezTo>
                    <a:cubicBezTo>
                      <a:pt x="75" y="106"/>
                      <a:pt x="75" y="106"/>
                      <a:pt x="75" y="106"/>
                    </a:cubicBezTo>
                    <a:cubicBezTo>
                      <a:pt x="77" y="105"/>
                      <a:pt x="77" y="105"/>
                      <a:pt x="77" y="105"/>
                    </a:cubicBezTo>
                    <a:cubicBezTo>
                      <a:pt x="77" y="105"/>
                      <a:pt x="72" y="108"/>
                      <a:pt x="79" y="104"/>
                    </a:cubicBezTo>
                    <a:cubicBezTo>
                      <a:pt x="78" y="104"/>
                      <a:pt x="78" y="104"/>
                      <a:pt x="78" y="104"/>
                    </a:cubicBezTo>
                    <a:cubicBezTo>
                      <a:pt x="82" y="104"/>
                      <a:pt x="82" y="104"/>
                      <a:pt x="82" y="104"/>
                    </a:cubicBezTo>
                    <a:cubicBezTo>
                      <a:pt x="84" y="103"/>
                      <a:pt x="84" y="103"/>
                      <a:pt x="84" y="103"/>
                    </a:cubicBezTo>
                    <a:cubicBezTo>
                      <a:pt x="84" y="103"/>
                      <a:pt x="83" y="104"/>
                      <a:pt x="85" y="103"/>
                    </a:cubicBezTo>
                    <a:cubicBezTo>
                      <a:pt x="85" y="102"/>
                      <a:pt x="85" y="102"/>
                      <a:pt x="85" y="102"/>
                    </a:cubicBezTo>
                    <a:cubicBezTo>
                      <a:pt x="81" y="102"/>
                      <a:pt x="81" y="102"/>
                      <a:pt x="81" y="102"/>
                    </a:cubicBezTo>
                    <a:cubicBezTo>
                      <a:pt x="79" y="102"/>
                      <a:pt x="79" y="102"/>
                      <a:pt x="79" y="102"/>
                    </a:cubicBezTo>
                    <a:cubicBezTo>
                      <a:pt x="78" y="101"/>
                      <a:pt x="78" y="101"/>
                      <a:pt x="78" y="101"/>
                    </a:cubicBezTo>
                    <a:cubicBezTo>
                      <a:pt x="75" y="102"/>
                      <a:pt x="75" y="102"/>
                      <a:pt x="75" y="102"/>
                    </a:cubicBezTo>
                    <a:cubicBezTo>
                      <a:pt x="72" y="101"/>
                      <a:pt x="72" y="101"/>
                      <a:pt x="72" y="101"/>
                    </a:cubicBezTo>
                    <a:cubicBezTo>
                      <a:pt x="71" y="104"/>
                      <a:pt x="77" y="100"/>
                      <a:pt x="70" y="103"/>
                    </a:cubicBezTo>
                    <a:cubicBezTo>
                      <a:pt x="66" y="102"/>
                      <a:pt x="66" y="102"/>
                      <a:pt x="66" y="102"/>
                    </a:cubicBezTo>
                    <a:cubicBezTo>
                      <a:pt x="66" y="102"/>
                      <a:pt x="68" y="105"/>
                      <a:pt x="66" y="100"/>
                    </a:cubicBezTo>
                    <a:cubicBezTo>
                      <a:pt x="62" y="100"/>
                      <a:pt x="62" y="100"/>
                      <a:pt x="62" y="100"/>
                    </a:cubicBezTo>
                    <a:cubicBezTo>
                      <a:pt x="61" y="100"/>
                      <a:pt x="61" y="100"/>
                      <a:pt x="61" y="100"/>
                    </a:cubicBezTo>
                    <a:cubicBezTo>
                      <a:pt x="59" y="100"/>
                      <a:pt x="59" y="100"/>
                      <a:pt x="59" y="100"/>
                    </a:cubicBezTo>
                    <a:cubicBezTo>
                      <a:pt x="61" y="99"/>
                      <a:pt x="61" y="99"/>
                      <a:pt x="61" y="99"/>
                    </a:cubicBezTo>
                    <a:cubicBezTo>
                      <a:pt x="71" y="99"/>
                      <a:pt x="71" y="99"/>
                      <a:pt x="71" y="99"/>
                    </a:cubicBezTo>
                    <a:cubicBezTo>
                      <a:pt x="78" y="99"/>
                      <a:pt x="78" y="99"/>
                      <a:pt x="78" y="99"/>
                    </a:cubicBezTo>
                    <a:cubicBezTo>
                      <a:pt x="78" y="99"/>
                      <a:pt x="78" y="98"/>
                      <a:pt x="79" y="99"/>
                    </a:cubicBezTo>
                    <a:cubicBezTo>
                      <a:pt x="81" y="97"/>
                      <a:pt x="79" y="98"/>
                      <a:pt x="76" y="97"/>
                    </a:cubicBezTo>
                    <a:cubicBezTo>
                      <a:pt x="76" y="97"/>
                      <a:pt x="76" y="97"/>
                      <a:pt x="76" y="97"/>
                    </a:cubicBezTo>
                    <a:cubicBezTo>
                      <a:pt x="76" y="96"/>
                      <a:pt x="76" y="96"/>
                      <a:pt x="76" y="96"/>
                    </a:cubicBezTo>
                    <a:cubicBezTo>
                      <a:pt x="79" y="97"/>
                      <a:pt x="79" y="97"/>
                      <a:pt x="79" y="97"/>
                    </a:cubicBezTo>
                    <a:cubicBezTo>
                      <a:pt x="79" y="95"/>
                      <a:pt x="79" y="95"/>
                      <a:pt x="79" y="95"/>
                    </a:cubicBezTo>
                    <a:cubicBezTo>
                      <a:pt x="81" y="96"/>
                      <a:pt x="81" y="96"/>
                      <a:pt x="81" y="96"/>
                    </a:cubicBezTo>
                    <a:cubicBezTo>
                      <a:pt x="81" y="96"/>
                      <a:pt x="84" y="96"/>
                      <a:pt x="83" y="94"/>
                    </a:cubicBezTo>
                    <a:cubicBezTo>
                      <a:pt x="84" y="93"/>
                      <a:pt x="84" y="93"/>
                      <a:pt x="84" y="93"/>
                    </a:cubicBezTo>
                    <a:cubicBezTo>
                      <a:pt x="83" y="91"/>
                      <a:pt x="83" y="91"/>
                      <a:pt x="83" y="91"/>
                    </a:cubicBezTo>
                    <a:cubicBezTo>
                      <a:pt x="86" y="94"/>
                      <a:pt x="82" y="88"/>
                      <a:pt x="88" y="90"/>
                    </a:cubicBezTo>
                    <a:cubicBezTo>
                      <a:pt x="88" y="89"/>
                      <a:pt x="88" y="89"/>
                      <a:pt x="88" y="89"/>
                    </a:cubicBezTo>
                    <a:cubicBezTo>
                      <a:pt x="88" y="88"/>
                      <a:pt x="88" y="87"/>
                      <a:pt x="85" y="89"/>
                    </a:cubicBezTo>
                    <a:cubicBezTo>
                      <a:pt x="84" y="89"/>
                      <a:pt x="84" y="89"/>
                      <a:pt x="84" y="89"/>
                    </a:cubicBezTo>
                    <a:cubicBezTo>
                      <a:pt x="83" y="89"/>
                      <a:pt x="86" y="92"/>
                      <a:pt x="81" y="89"/>
                    </a:cubicBezTo>
                    <a:cubicBezTo>
                      <a:pt x="79" y="89"/>
                      <a:pt x="79" y="91"/>
                      <a:pt x="78" y="91"/>
                    </a:cubicBezTo>
                    <a:cubicBezTo>
                      <a:pt x="79" y="90"/>
                      <a:pt x="72" y="94"/>
                      <a:pt x="81" y="91"/>
                    </a:cubicBezTo>
                    <a:cubicBezTo>
                      <a:pt x="82" y="91"/>
                      <a:pt x="82" y="91"/>
                      <a:pt x="82" y="91"/>
                    </a:cubicBezTo>
                    <a:cubicBezTo>
                      <a:pt x="81" y="92"/>
                      <a:pt x="81" y="92"/>
                      <a:pt x="81" y="92"/>
                    </a:cubicBezTo>
                    <a:cubicBezTo>
                      <a:pt x="75" y="92"/>
                      <a:pt x="75" y="92"/>
                      <a:pt x="75" y="92"/>
                    </a:cubicBezTo>
                    <a:cubicBezTo>
                      <a:pt x="71" y="92"/>
                      <a:pt x="71" y="92"/>
                      <a:pt x="71" y="92"/>
                    </a:cubicBezTo>
                    <a:cubicBezTo>
                      <a:pt x="69" y="92"/>
                      <a:pt x="69" y="92"/>
                      <a:pt x="69" y="92"/>
                    </a:cubicBezTo>
                    <a:cubicBezTo>
                      <a:pt x="69" y="91"/>
                      <a:pt x="69" y="91"/>
                      <a:pt x="69" y="91"/>
                    </a:cubicBezTo>
                    <a:cubicBezTo>
                      <a:pt x="68" y="90"/>
                      <a:pt x="68" y="90"/>
                      <a:pt x="68" y="90"/>
                    </a:cubicBezTo>
                    <a:cubicBezTo>
                      <a:pt x="65" y="92"/>
                      <a:pt x="65" y="92"/>
                      <a:pt x="65" y="92"/>
                    </a:cubicBezTo>
                    <a:cubicBezTo>
                      <a:pt x="63" y="92"/>
                      <a:pt x="63" y="92"/>
                      <a:pt x="63" y="92"/>
                    </a:cubicBezTo>
                    <a:cubicBezTo>
                      <a:pt x="63" y="92"/>
                      <a:pt x="63" y="92"/>
                      <a:pt x="63" y="92"/>
                    </a:cubicBezTo>
                    <a:cubicBezTo>
                      <a:pt x="61" y="91"/>
                      <a:pt x="61" y="91"/>
                      <a:pt x="61" y="91"/>
                    </a:cubicBezTo>
                    <a:cubicBezTo>
                      <a:pt x="54" y="91"/>
                      <a:pt x="54" y="91"/>
                      <a:pt x="54" y="91"/>
                    </a:cubicBezTo>
                    <a:cubicBezTo>
                      <a:pt x="53" y="90"/>
                      <a:pt x="53" y="90"/>
                      <a:pt x="53" y="90"/>
                    </a:cubicBezTo>
                    <a:cubicBezTo>
                      <a:pt x="52" y="90"/>
                      <a:pt x="52" y="90"/>
                      <a:pt x="52" y="90"/>
                    </a:cubicBezTo>
                    <a:cubicBezTo>
                      <a:pt x="51" y="92"/>
                      <a:pt x="51" y="92"/>
                      <a:pt x="51" y="92"/>
                    </a:cubicBezTo>
                    <a:cubicBezTo>
                      <a:pt x="49" y="92"/>
                      <a:pt x="49" y="92"/>
                      <a:pt x="49" y="92"/>
                    </a:cubicBezTo>
                    <a:cubicBezTo>
                      <a:pt x="50" y="91"/>
                      <a:pt x="50" y="91"/>
                      <a:pt x="50" y="91"/>
                    </a:cubicBezTo>
                    <a:cubicBezTo>
                      <a:pt x="49" y="91"/>
                      <a:pt x="49" y="91"/>
                      <a:pt x="49" y="91"/>
                    </a:cubicBezTo>
                    <a:cubicBezTo>
                      <a:pt x="49" y="90"/>
                      <a:pt x="49" y="90"/>
                      <a:pt x="49" y="90"/>
                    </a:cubicBezTo>
                    <a:cubicBezTo>
                      <a:pt x="52" y="90"/>
                      <a:pt x="52" y="90"/>
                      <a:pt x="52" y="90"/>
                    </a:cubicBezTo>
                    <a:cubicBezTo>
                      <a:pt x="54" y="89"/>
                      <a:pt x="54" y="89"/>
                      <a:pt x="54" y="89"/>
                    </a:cubicBezTo>
                    <a:cubicBezTo>
                      <a:pt x="53" y="87"/>
                      <a:pt x="53" y="87"/>
                      <a:pt x="53" y="87"/>
                    </a:cubicBezTo>
                    <a:cubicBezTo>
                      <a:pt x="59" y="87"/>
                      <a:pt x="59" y="87"/>
                      <a:pt x="59" y="87"/>
                    </a:cubicBezTo>
                    <a:cubicBezTo>
                      <a:pt x="61" y="85"/>
                      <a:pt x="61" y="85"/>
                      <a:pt x="61" y="85"/>
                    </a:cubicBezTo>
                    <a:cubicBezTo>
                      <a:pt x="63" y="85"/>
                      <a:pt x="63" y="85"/>
                      <a:pt x="63" y="85"/>
                    </a:cubicBezTo>
                    <a:cubicBezTo>
                      <a:pt x="64" y="85"/>
                      <a:pt x="65" y="82"/>
                      <a:pt x="67" y="84"/>
                    </a:cubicBezTo>
                    <a:cubicBezTo>
                      <a:pt x="68" y="83"/>
                      <a:pt x="68" y="83"/>
                      <a:pt x="68" y="83"/>
                    </a:cubicBezTo>
                    <a:cubicBezTo>
                      <a:pt x="69" y="84"/>
                      <a:pt x="69" y="84"/>
                      <a:pt x="69" y="84"/>
                    </a:cubicBezTo>
                    <a:cubicBezTo>
                      <a:pt x="69" y="83"/>
                      <a:pt x="66" y="85"/>
                      <a:pt x="70" y="83"/>
                    </a:cubicBezTo>
                    <a:cubicBezTo>
                      <a:pt x="69" y="84"/>
                      <a:pt x="69" y="84"/>
                      <a:pt x="69" y="84"/>
                    </a:cubicBezTo>
                    <a:cubicBezTo>
                      <a:pt x="69" y="84"/>
                      <a:pt x="69" y="84"/>
                      <a:pt x="69" y="84"/>
                    </a:cubicBezTo>
                    <a:cubicBezTo>
                      <a:pt x="68" y="85"/>
                      <a:pt x="68" y="85"/>
                      <a:pt x="68" y="85"/>
                    </a:cubicBezTo>
                    <a:cubicBezTo>
                      <a:pt x="65" y="87"/>
                      <a:pt x="65" y="87"/>
                      <a:pt x="65" y="87"/>
                    </a:cubicBezTo>
                    <a:cubicBezTo>
                      <a:pt x="68" y="87"/>
                      <a:pt x="68" y="87"/>
                      <a:pt x="68" y="87"/>
                    </a:cubicBezTo>
                    <a:cubicBezTo>
                      <a:pt x="76" y="87"/>
                      <a:pt x="76" y="87"/>
                      <a:pt x="76" y="87"/>
                    </a:cubicBezTo>
                    <a:cubicBezTo>
                      <a:pt x="77" y="87"/>
                      <a:pt x="77" y="87"/>
                      <a:pt x="77" y="87"/>
                    </a:cubicBezTo>
                    <a:cubicBezTo>
                      <a:pt x="78" y="87"/>
                      <a:pt x="78" y="87"/>
                      <a:pt x="78" y="87"/>
                    </a:cubicBezTo>
                    <a:cubicBezTo>
                      <a:pt x="80" y="88"/>
                      <a:pt x="80" y="88"/>
                      <a:pt x="80" y="88"/>
                    </a:cubicBezTo>
                    <a:cubicBezTo>
                      <a:pt x="82" y="87"/>
                      <a:pt x="82" y="87"/>
                      <a:pt x="82" y="87"/>
                    </a:cubicBezTo>
                    <a:cubicBezTo>
                      <a:pt x="82" y="85"/>
                      <a:pt x="77" y="89"/>
                      <a:pt x="84" y="87"/>
                    </a:cubicBezTo>
                    <a:cubicBezTo>
                      <a:pt x="86" y="87"/>
                      <a:pt x="81" y="90"/>
                      <a:pt x="84" y="85"/>
                    </a:cubicBezTo>
                    <a:cubicBezTo>
                      <a:pt x="83" y="84"/>
                      <a:pt x="83" y="84"/>
                      <a:pt x="83" y="84"/>
                    </a:cubicBezTo>
                    <a:cubicBezTo>
                      <a:pt x="80" y="84"/>
                      <a:pt x="80" y="84"/>
                      <a:pt x="80" y="84"/>
                    </a:cubicBezTo>
                    <a:cubicBezTo>
                      <a:pt x="76" y="85"/>
                      <a:pt x="76" y="85"/>
                      <a:pt x="76" y="85"/>
                    </a:cubicBezTo>
                    <a:cubicBezTo>
                      <a:pt x="76" y="84"/>
                      <a:pt x="76" y="84"/>
                      <a:pt x="76" y="84"/>
                    </a:cubicBezTo>
                    <a:cubicBezTo>
                      <a:pt x="77" y="84"/>
                      <a:pt x="77" y="84"/>
                      <a:pt x="77" y="84"/>
                    </a:cubicBezTo>
                    <a:cubicBezTo>
                      <a:pt x="74" y="81"/>
                      <a:pt x="74" y="81"/>
                      <a:pt x="74" y="81"/>
                    </a:cubicBezTo>
                    <a:cubicBezTo>
                      <a:pt x="73" y="82"/>
                      <a:pt x="73" y="84"/>
                      <a:pt x="70" y="82"/>
                    </a:cubicBezTo>
                    <a:cubicBezTo>
                      <a:pt x="71" y="81"/>
                      <a:pt x="71" y="81"/>
                      <a:pt x="71" y="81"/>
                    </a:cubicBezTo>
                    <a:cubicBezTo>
                      <a:pt x="72" y="81"/>
                      <a:pt x="69" y="84"/>
                      <a:pt x="71" y="79"/>
                    </a:cubicBezTo>
                    <a:cubicBezTo>
                      <a:pt x="73" y="79"/>
                      <a:pt x="67" y="82"/>
                      <a:pt x="73" y="78"/>
                    </a:cubicBezTo>
                    <a:cubicBezTo>
                      <a:pt x="70" y="77"/>
                      <a:pt x="70" y="77"/>
                      <a:pt x="70" y="77"/>
                    </a:cubicBezTo>
                    <a:cubicBezTo>
                      <a:pt x="67" y="77"/>
                      <a:pt x="67" y="77"/>
                      <a:pt x="67" y="77"/>
                    </a:cubicBezTo>
                    <a:cubicBezTo>
                      <a:pt x="65" y="76"/>
                      <a:pt x="65" y="76"/>
                      <a:pt x="65" y="76"/>
                    </a:cubicBezTo>
                    <a:cubicBezTo>
                      <a:pt x="56" y="76"/>
                      <a:pt x="56" y="76"/>
                      <a:pt x="56" y="76"/>
                    </a:cubicBezTo>
                    <a:cubicBezTo>
                      <a:pt x="55" y="76"/>
                      <a:pt x="55" y="76"/>
                      <a:pt x="55" y="76"/>
                    </a:cubicBezTo>
                    <a:cubicBezTo>
                      <a:pt x="55" y="76"/>
                      <a:pt x="54" y="76"/>
                      <a:pt x="53" y="76"/>
                    </a:cubicBezTo>
                    <a:cubicBezTo>
                      <a:pt x="55" y="75"/>
                      <a:pt x="55" y="75"/>
                      <a:pt x="55" y="75"/>
                    </a:cubicBezTo>
                    <a:cubicBezTo>
                      <a:pt x="56" y="76"/>
                      <a:pt x="56" y="76"/>
                      <a:pt x="56" y="76"/>
                    </a:cubicBezTo>
                    <a:cubicBezTo>
                      <a:pt x="56" y="75"/>
                      <a:pt x="56" y="75"/>
                      <a:pt x="56" y="75"/>
                    </a:cubicBezTo>
                    <a:cubicBezTo>
                      <a:pt x="54" y="74"/>
                      <a:pt x="54" y="74"/>
                      <a:pt x="54" y="74"/>
                    </a:cubicBezTo>
                    <a:cubicBezTo>
                      <a:pt x="50" y="74"/>
                      <a:pt x="50" y="74"/>
                      <a:pt x="50" y="74"/>
                    </a:cubicBezTo>
                    <a:cubicBezTo>
                      <a:pt x="49" y="74"/>
                      <a:pt x="49" y="74"/>
                      <a:pt x="49" y="74"/>
                    </a:cubicBezTo>
                    <a:cubicBezTo>
                      <a:pt x="55" y="73"/>
                      <a:pt x="55" y="73"/>
                      <a:pt x="55" y="73"/>
                    </a:cubicBezTo>
                    <a:cubicBezTo>
                      <a:pt x="55" y="72"/>
                      <a:pt x="49" y="75"/>
                      <a:pt x="57" y="73"/>
                    </a:cubicBezTo>
                    <a:cubicBezTo>
                      <a:pt x="68" y="74"/>
                      <a:pt x="68" y="74"/>
                      <a:pt x="68" y="74"/>
                    </a:cubicBezTo>
                    <a:cubicBezTo>
                      <a:pt x="69" y="74"/>
                      <a:pt x="69" y="74"/>
                      <a:pt x="69" y="74"/>
                    </a:cubicBezTo>
                    <a:cubicBezTo>
                      <a:pt x="72" y="75"/>
                      <a:pt x="72" y="75"/>
                      <a:pt x="72" y="75"/>
                    </a:cubicBezTo>
                    <a:cubicBezTo>
                      <a:pt x="76" y="74"/>
                      <a:pt x="76" y="74"/>
                      <a:pt x="76" y="74"/>
                    </a:cubicBezTo>
                    <a:cubicBezTo>
                      <a:pt x="76" y="73"/>
                      <a:pt x="76" y="73"/>
                      <a:pt x="76" y="73"/>
                    </a:cubicBezTo>
                    <a:cubicBezTo>
                      <a:pt x="75" y="73"/>
                      <a:pt x="75" y="76"/>
                      <a:pt x="77" y="72"/>
                    </a:cubicBezTo>
                    <a:cubicBezTo>
                      <a:pt x="77" y="73"/>
                      <a:pt x="77" y="73"/>
                      <a:pt x="77" y="73"/>
                    </a:cubicBezTo>
                    <a:cubicBezTo>
                      <a:pt x="78" y="73"/>
                      <a:pt x="78" y="73"/>
                      <a:pt x="78" y="73"/>
                    </a:cubicBezTo>
                    <a:cubicBezTo>
                      <a:pt x="79" y="72"/>
                      <a:pt x="79" y="72"/>
                      <a:pt x="79" y="72"/>
                    </a:cubicBezTo>
                    <a:cubicBezTo>
                      <a:pt x="80" y="74"/>
                      <a:pt x="80" y="74"/>
                      <a:pt x="80" y="74"/>
                    </a:cubicBezTo>
                    <a:cubicBezTo>
                      <a:pt x="82" y="73"/>
                      <a:pt x="82" y="73"/>
                      <a:pt x="82" y="73"/>
                    </a:cubicBezTo>
                    <a:cubicBezTo>
                      <a:pt x="83" y="73"/>
                      <a:pt x="84" y="74"/>
                      <a:pt x="85" y="72"/>
                    </a:cubicBezTo>
                    <a:cubicBezTo>
                      <a:pt x="85" y="71"/>
                      <a:pt x="88" y="72"/>
                      <a:pt x="84" y="71"/>
                    </a:cubicBezTo>
                    <a:cubicBezTo>
                      <a:pt x="85" y="71"/>
                      <a:pt x="85" y="72"/>
                      <a:pt x="85" y="71"/>
                    </a:cubicBezTo>
                    <a:cubicBezTo>
                      <a:pt x="86" y="71"/>
                      <a:pt x="87" y="73"/>
                      <a:pt x="87" y="72"/>
                    </a:cubicBezTo>
                    <a:cubicBezTo>
                      <a:pt x="87" y="70"/>
                      <a:pt x="87" y="70"/>
                      <a:pt x="87" y="70"/>
                    </a:cubicBezTo>
                    <a:cubicBezTo>
                      <a:pt x="89" y="73"/>
                      <a:pt x="88" y="67"/>
                      <a:pt x="91" y="71"/>
                    </a:cubicBezTo>
                    <a:cubicBezTo>
                      <a:pt x="94" y="70"/>
                      <a:pt x="95" y="68"/>
                      <a:pt x="97" y="69"/>
                    </a:cubicBezTo>
                    <a:cubicBezTo>
                      <a:pt x="97" y="70"/>
                      <a:pt x="97" y="70"/>
                      <a:pt x="97" y="70"/>
                    </a:cubicBezTo>
                    <a:cubicBezTo>
                      <a:pt x="101" y="70"/>
                      <a:pt x="101" y="70"/>
                      <a:pt x="101" y="70"/>
                    </a:cubicBezTo>
                    <a:cubicBezTo>
                      <a:pt x="103" y="71"/>
                      <a:pt x="103" y="71"/>
                      <a:pt x="103" y="71"/>
                    </a:cubicBezTo>
                    <a:cubicBezTo>
                      <a:pt x="104" y="71"/>
                      <a:pt x="104" y="71"/>
                      <a:pt x="104" y="71"/>
                    </a:cubicBezTo>
                    <a:cubicBezTo>
                      <a:pt x="104" y="70"/>
                      <a:pt x="104" y="70"/>
                      <a:pt x="104" y="70"/>
                    </a:cubicBezTo>
                    <a:cubicBezTo>
                      <a:pt x="105" y="71"/>
                      <a:pt x="105" y="71"/>
                      <a:pt x="105" y="71"/>
                    </a:cubicBezTo>
                    <a:cubicBezTo>
                      <a:pt x="108" y="70"/>
                      <a:pt x="108" y="70"/>
                      <a:pt x="108" y="70"/>
                    </a:cubicBezTo>
                    <a:cubicBezTo>
                      <a:pt x="110" y="69"/>
                      <a:pt x="110" y="69"/>
                      <a:pt x="110" y="69"/>
                    </a:cubicBezTo>
                    <a:cubicBezTo>
                      <a:pt x="108" y="69"/>
                      <a:pt x="108" y="69"/>
                      <a:pt x="108" y="69"/>
                    </a:cubicBezTo>
                    <a:cubicBezTo>
                      <a:pt x="111" y="68"/>
                      <a:pt x="111" y="68"/>
                      <a:pt x="111" y="68"/>
                    </a:cubicBezTo>
                    <a:cubicBezTo>
                      <a:pt x="110" y="68"/>
                      <a:pt x="110" y="68"/>
                      <a:pt x="110" y="68"/>
                    </a:cubicBezTo>
                    <a:cubicBezTo>
                      <a:pt x="113" y="69"/>
                      <a:pt x="113" y="69"/>
                      <a:pt x="113" y="69"/>
                    </a:cubicBezTo>
                    <a:cubicBezTo>
                      <a:pt x="114" y="69"/>
                      <a:pt x="114" y="67"/>
                      <a:pt x="115" y="69"/>
                    </a:cubicBezTo>
                    <a:cubicBezTo>
                      <a:pt x="116" y="70"/>
                      <a:pt x="116" y="69"/>
                      <a:pt x="116" y="69"/>
                    </a:cubicBezTo>
                    <a:cubicBezTo>
                      <a:pt x="115" y="68"/>
                      <a:pt x="119" y="67"/>
                      <a:pt x="114" y="68"/>
                    </a:cubicBezTo>
                    <a:cubicBezTo>
                      <a:pt x="117" y="67"/>
                      <a:pt x="117" y="67"/>
                      <a:pt x="117" y="67"/>
                    </a:cubicBezTo>
                    <a:cubicBezTo>
                      <a:pt x="116" y="66"/>
                      <a:pt x="116" y="66"/>
                      <a:pt x="116" y="66"/>
                    </a:cubicBezTo>
                    <a:cubicBezTo>
                      <a:pt x="118" y="66"/>
                      <a:pt x="118" y="66"/>
                      <a:pt x="118" y="66"/>
                    </a:cubicBezTo>
                    <a:cubicBezTo>
                      <a:pt x="120" y="66"/>
                      <a:pt x="120" y="66"/>
                      <a:pt x="120" y="66"/>
                    </a:cubicBezTo>
                    <a:cubicBezTo>
                      <a:pt x="119" y="67"/>
                      <a:pt x="119" y="67"/>
                      <a:pt x="119" y="67"/>
                    </a:cubicBezTo>
                    <a:cubicBezTo>
                      <a:pt x="118" y="67"/>
                      <a:pt x="118" y="67"/>
                      <a:pt x="118" y="67"/>
                    </a:cubicBezTo>
                    <a:cubicBezTo>
                      <a:pt x="117" y="68"/>
                      <a:pt x="117" y="68"/>
                      <a:pt x="117" y="68"/>
                    </a:cubicBezTo>
                    <a:cubicBezTo>
                      <a:pt x="117" y="68"/>
                      <a:pt x="117" y="68"/>
                      <a:pt x="117" y="68"/>
                    </a:cubicBezTo>
                    <a:cubicBezTo>
                      <a:pt x="119" y="68"/>
                      <a:pt x="121" y="66"/>
                      <a:pt x="122" y="69"/>
                    </a:cubicBezTo>
                    <a:cubicBezTo>
                      <a:pt x="125" y="68"/>
                      <a:pt x="125" y="68"/>
                      <a:pt x="125" y="68"/>
                    </a:cubicBezTo>
                    <a:cubicBezTo>
                      <a:pt x="130" y="67"/>
                      <a:pt x="130" y="67"/>
                      <a:pt x="130" y="67"/>
                    </a:cubicBezTo>
                    <a:cubicBezTo>
                      <a:pt x="140" y="65"/>
                      <a:pt x="140" y="65"/>
                      <a:pt x="140" y="65"/>
                    </a:cubicBezTo>
                    <a:cubicBezTo>
                      <a:pt x="141" y="64"/>
                      <a:pt x="141" y="64"/>
                      <a:pt x="141" y="64"/>
                    </a:cubicBezTo>
                    <a:cubicBezTo>
                      <a:pt x="141" y="64"/>
                      <a:pt x="142" y="64"/>
                      <a:pt x="140" y="64"/>
                    </a:cubicBezTo>
                    <a:cubicBezTo>
                      <a:pt x="143" y="63"/>
                      <a:pt x="143" y="63"/>
                      <a:pt x="143" y="63"/>
                    </a:cubicBezTo>
                    <a:cubicBezTo>
                      <a:pt x="142" y="64"/>
                      <a:pt x="142" y="64"/>
                      <a:pt x="142" y="64"/>
                    </a:cubicBezTo>
                    <a:cubicBezTo>
                      <a:pt x="146" y="63"/>
                      <a:pt x="146" y="63"/>
                      <a:pt x="146" y="63"/>
                    </a:cubicBezTo>
                    <a:cubicBezTo>
                      <a:pt x="147" y="62"/>
                      <a:pt x="147" y="62"/>
                      <a:pt x="147" y="62"/>
                    </a:cubicBezTo>
                    <a:cubicBezTo>
                      <a:pt x="148" y="62"/>
                      <a:pt x="147" y="59"/>
                      <a:pt x="149" y="62"/>
                    </a:cubicBezTo>
                    <a:cubicBezTo>
                      <a:pt x="154" y="61"/>
                      <a:pt x="145" y="61"/>
                      <a:pt x="154" y="59"/>
                    </a:cubicBezTo>
                    <a:cubicBezTo>
                      <a:pt x="152" y="60"/>
                      <a:pt x="152" y="60"/>
                      <a:pt x="152" y="60"/>
                    </a:cubicBezTo>
                    <a:cubicBezTo>
                      <a:pt x="153" y="61"/>
                      <a:pt x="153" y="61"/>
                      <a:pt x="153" y="61"/>
                    </a:cubicBezTo>
                    <a:cubicBezTo>
                      <a:pt x="155" y="60"/>
                      <a:pt x="155" y="60"/>
                      <a:pt x="155" y="60"/>
                    </a:cubicBezTo>
                    <a:cubicBezTo>
                      <a:pt x="155" y="59"/>
                      <a:pt x="155" y="59"/>
                      <a:pt x="155" y="59"/>
                    </a:cubicBezTo>
                    <a:cubicBezTo>
                      <a:pt x="158" y="58"/>
                      <a:pt x="158" y="58"/>
                      <a:pt x="158" y="58"/>
                    </a:cubicBezTo>
                    <a:cubicBezTo>
                      <a:pt x="163" y="58"/>
                      <a:pt x="163" y="58"/>
                      <a:pt x="163" y="58"/>
                    </a:cubicBezTo>
                    <a:cubicBezTo>
                      <a:pt x="163" y="57"/>
                      <a:pt x="163" y="57"/>
                      <a:pt x="163" y="57"/>
                    </a:cubicBezTo>
                    <a:cubicBezTo>
                      <a:pt x="158" y="57"/>
                      <a:pt x="158" y="57"/>
                      <a:pt x="158" y="57"/>
                    </a:cubicBezTo>
                    <a:cubicBezTo>
                      <a:pt x="151" y="58"/>
                      <a:pt x="151" y="58"/>
                      <a:pt x="151" y="58"/>
                    </a:cubicBezTo>
                    <a:cubicBezTo>
                      <a:pt x="144" y="59"/>
                      <a:pt x="144" y="59"/>
                      <a:pt x="144" y="59"/>
                    </a:cubicBezTo>
                    <a:cubicBezTo>
                      <a:pt x="142" y="60"/>
                      <a:pt x="142" y="60"/>
                      <a:pt x="142" y="60"/>
                    </a:cubicBezTo>
                    <a:cubicBezTo>
                      <a:pt x="139" y="60"/>
                      <a:pt x="139" y="60"/>
                      <a:pt x="139" y="60"/>
                    </a:cubicBezTo>
                    <a:cubicBezTo>
                      <a:pt x="137" y="60"/>
                      <a:pt x="137" y="60"/>
                      <a:pt x="137" y="60"/>
                    </a:cubicBezTo>
                    <a:cubicBezTo>
                      <a:pt x="135" y="59"/>
                      <a:pt x="135" y="59"/>
                      <a:pt x="135" y="59"/>
                    </a:cubicBezTo>
                    <a:cubicBezTo>
                      <a:pt x="133" y="61"/>
                      <a:pt x="133" y="61"/>
                      <a:pt x="133" y="61"/>
                    </a:cubicBezTo>
                    <a:cubicBezTo>
                      <a:pt x="131" y="60"/>
                      <a:pt x="131" y="60"/>
                      <a:pt x="131" y="60"/>
                    </a:cubicBezTo>
                    <a:cubicBezTo>
                      <a:pt x="129" y="61"/>
                      <a:pt x="129" y="61"/>
                      <a:pt x="129" y="61"/>
                    </a:cubicBezTo>
                    <a:cubicBezTo>
                      <a:pt x="128" y="61"/>
                      <a:pt x="128" y="61"/>
                      <a:pt x="128" y="61"/>
                    </a:cubicBezTo>
                    <a:cubicBezTo>
                      <a:pt x="125" y="60"/>
                      <a:pt x="129" y="63"/>
                      <a:pt x="125" y="62"/>
                    </a:cubicBezTo>
                    <a:cubicBezTo>
                      <a:pt x="116" y="62"/>
                      <a:pt x="116" y="62"/>
                      <a:pt x="116" y="62"/>
                    </a:cubicBezTo>
                    <a:cubicBezTo>
                      <a:pt x="115" y="62"/>
                      <a:pt x="119" y="61"/>
                      <a:pt x="116" y="60"/>
                    </a:cubicBezTo>
                    <a:cubicBezTo>
                      <a:pt x="112" y="61"/>
                      <a:pt x="112" y="61"/>
                      <a:pt x="112" y="61"/>
                    </a:cubicBezTo>
                    <a:cubicBezTo>
                      <a:pt x="112" y="59"/>
                      <a:pt x="112" y="59"/>
                      <a:pt x="112" y="59"/>
                    </a:cubicBezTo>
                    <a:cubicBezTo>
                      <a:pt x="108" y="59"/>
                      <a:pt x="108" y="59"/>
                      <a:pt x="108" y="59"/>
                    </a:cubicBezTo>
                    <a:cubicBezTo>
                      <a:pt x="108" y="60"/>
                      <a:pt x="108" y="60"/>
                      <a:pt x="108" y="60"/>
                    </a:cubicBezTo>
                    <a:cubicBezTo>
                      <a:pt x="109" y="61"/>
                      <a:pt x="109" y="61"/>
                      <a:pt x="109" y="61"/>
                    </a:cubicBezTo>
                    <a:cubicBezTo>
                      <a:pt x="108" y="61"/>
                      <a:pt x="107" y="61"/>
                      <a:pt x="106" y="61"/>
                    </a:cubicBezTo>
                    <a:cubicBezTo>
                      <a:pt x="105" y="61"/>
                      <a:pt x="105" y="61"/>
                      <a:pt x="105" y="61"/>
                    </a:cubicBezTo>
                    <a:cubicBezTo>
                      <a:pt x="108" y="60"/>
                      <a:pt x="108" y="60"/>
                      <a:pt x="108" y="60"/>
                    </a:cubicBezTo>
                    <a:cubicBezTo>
                      <a:pt x="107" y="62"/>
                      <a:pt x="114" y="59"/>
                      <a:pt x="105" y="60"/>
                    </a:cubicBezTo>
                    <a:cubicBezTo>
                      <a:pt x="105" y="60"/>
                      <a:pt x="106" y="59"/>
                      <a:pt x="103" y="61"/>
                    </a:cubicBezTo>
                    <a:cubicBezTo>
                      <a:pt x="101" y="61"/>
                      <a:pt x="101" y="61"/>
                      <a:pt x="101" y="61"/>
                    </a:cubicBezTo>
                    <a:cubicBezTo>
                      <a:pt x="101" y="62"/>
                      <a:pt x="101" y="62"/>
                      <a:pt x="101" y="62"/>
                    </a:cubicBezTo>
                    <a:cubicBezTo>
                      <a:pt x="98" y="61"/>
                      <a:pt x="98" y="61"/>
                      <a:pt x="98" y="61"/>
                    </a:cubicBezTo>
                    <a:cubicBezTo>
                      <a:pt x="94" y="62"/>
                      <a:pt x="94" y="62"/>
                      <a:pt x="94" y="62"/>
                    </a:cubicBezTo>
                    <a:cubicBezTo>
                      <a:pt x="93" y="61"/>
                      <a:pt x="93" y="61"/>
                      <a:pt x="93" y="61"/>
                    </a:cubicBezTo>
                    <a:cubicBezTo>
                      <a:pt x="89" y="61"/>
                      <a:pt x="89" y="61"/>
                      <a:pt x="89" y="61"/>
                    </a:cubicBezTo>
                    <a:cubicBezTo>
                      <a:pt x="88" y="62"/>
                      <a:pt x="88" y="62"/>
                      <a:pt x="88" y="62"/>
                    </a:cubicBezTo>
                    <a:cubicBezTo>
                      <a:pt x="87" y="62"/>
                      <a:pt x="87" y="62"/>
                      <a:pt x="87" y="62"/>
                    </a:cubicBezTo>
                    <a:cubicBezTo>
                      <a:pt x="86" y="63"/>
                      <a:pt x="86" y="63"/>
                      <a:pt x="86" y="63"/>
                    </a:cubicBezTo>
                    <a:cubicBezTo>
                      <a:pt x="88" y="65"/>
                      <a:pt x="88" y="65"/>
                      <a:pt x="88" y="65"/>
                    </a:cubicBezTo>
                    <a:cubicBezTo>
                      <a:pt x="93" y="64"/>
                      <a:pt x="93" y="64"/>
                      <a:pt x="93" y="64"/>
                    </a:cubicBezTo>
                    <a:cubicBezTo>
                      <a:pt x="93" y="63"/>
                      <a:pt x="93" y="63"/>
                      <a:pt x="93" y="63"/>
                    </a:cubicBezTo>
                    <a:cubicBezTo>
                      <a:pt x="93" y="64"/>
                      <a:pt x="93" y="64"/>
                      <a:pt x="93" y="64"/>
                    </a:cubicBezTo>
                    <a:cubicBezTo>
                      <a:pt x="93" y="65"/>
                      <a:pt x="93" y="65"/>
                      <a:pt x="93" y="65"/>
                    </a:cubicBezTo>
                    <a:cubicBezTo>
                      <a:pt x="89" y="65"/>
                      <a:pt x="89" y="65"/>
                      <a:pt x="89" y="65"/>
                    </a:cubicBezTo>
                    <a:cubicBezTo>
                      <a:pt x="88" y="65"/>
                      <a:pt x="91" y="63"/>
                      <a:pt x="88" y="66"/>
                    </a:cubicBezTo>
                    <a:cubicBezTo>
                      <a:pt x="86" y="65"/>
                      <a:pt x="86" y="65"/>
                      <a:pt x="86" y="65"/>
                    </a:cubicBezTo>
                    <a:cubicBezTo>
                      <a:pt x="84" y="65"/>
                      <a:pt x="84" y="65"/>
                      <a:pt x="84" y="65"/>
                    </a:cubicBezTo>
                    <a:cubicBezTo>
                      <a:pt x="86" y="63"/>
                      <a:pt x="86" y="63"/>
                      <a:pt x="86" y="63"/>
                    </a:cubicBezTo>
                    <a:cubicBezTo>
                      <a:pt x="83" y="63"/>
                      <a:pt x="89" y="60"/>
                      <a:pt x="83" y="63"/>
                    </a:cubicBezTo>
                    <a:cubicBezTo>
                      <a:pt x="84" y="62"/>
                      <a:pt x="86" y="62"/>
                      <a:pt x="86" y="62"/>
                    </a:cubicBezTo>
                    <a:cubicBezTo>
                      <a:pt x="86" y="60"/>
                      <a:pt x="86" y="60"/>
                      <a:pt x="86" y="60"/>
                    </a:cubicBezTo>
                    <a:cubicBezTo>
                      <a:pt x="86" y="59"/>
                      <a:pt x="86" y="59"/>
                      <a:pt x="86" y="59"/>
                    </a:cubicBezTo>
                    <a:cubicBezTo>
                      <a:pt x="87" y="59"/>
                      <a:pt x="87" y="58"/>
                      <a:pt x="88" y="58"/>
                    </a:cubicBezTo>
                    <a:cubicBezTo>
                      <a:pt x="83" y="58"/>
                      <a:pt x="83" y="58"/>
                      <a:pt x="83" y="58"/>
                    </a:cubicBezTo>
                    <a:cubicBezTo>
                      <a:pt x="82" y="59"/>
                      <a:pt x="82" y="59"/>
                      <a:pt x="82" y="59"/>
                    </a:cubicBezTo>
                    <a:cubicBezTo>
                      <a:pt x="79" y="58"/>
                      <a:pt x="79" y="58"/>
                      <a:pt x="79" y="58"/>
                    </a:cubicBezTo>
                    <a:cubicBezTo>
                      <a:pt x="79" y="59"/>
                      <a:pt x="79" y="59"/>
                      <a:pt x="79" y="59"/>
                    </a:cubicBezTo>
                    <a:cubicBezTo>
                      <a:pt x="79" y="59"/>
                      <a:pt x="79" y="59"/>
                      <a:pt x="79" y="59"/>
                    </a:cubicBezTo>
                    <a:cubicBezTo>
                      <a:pt x="77" y="60"/>
                      <a:pt x="77" y="60"/>
                      <a:pt x="77" y="60"/>
                    </a:cubicBezTo>
                    <a:cubicBezTo>
                      <a:pt x="76" y="60"/>
                      <a:pt x="80" y="61"/>
                      <a:pt x="76" y="60"/>
                    </a:cubicBezTo>
                    <a:cubicBezTo>
                      <a:pt x="75" y="58"/>
                      <a:pt x="77" y="61"/>
                      <a:pt x="76" y="59"/>
                    </a:cubicBezTo>
                    <a:cubicBezTo>
                      <a:pt x="74" y="61"/>
                      <a:pt x="74" y="61"/>
                      <a:pt x="74" y="61"/>
                    </a:cubicBezTo>
                    <a:cubicBezTo>
                      <a:pt x="74" y="60"/>
                      <a:pt x="74" y="60"/>
                      <a:pt x="74" y="60"/>
                    </a:cubicBezTo>
                    <a:cubicBezTo>
                      <a:pt x="73" y="61"/>
                      <a:pt x="73" y="61"/>
                      <a:pt x="73" y="61"/>
                    </a:cubicBezTo>
                    <a:cubicBezTo>
                      <a:pt x="73" y="61"/>
                      <a:pt x="73" y="61"/>
                      <a:pt x="73" y="61"/>
                    </a:cubicBezTo>
                    <a:cubicBezTo>
                      <a:pt x="71" y="61"/>
                      <a:pt x="71" y="61"/>
                      <a:pt x="71" y="61"/>
                    </a:cubicBezTo>
                    <a:cubicBezTo>
                      <a:pt x="67" y="61"/>
                      <a:pt x="67" y="61"/>
                      <a:pt x="67" y="61"/>
                    </a:cubicBezTo>
                    <a:cubicBezTo>
                      <a:pt x="66" y="60"/>
                      <a:pt x="70" y="60"/>
                      <a:pt x="66" y="61"/>
                    </a:cubicBezTo>
                    <a:cubicBezTo>
                      <a:pt x="66" y="62"/>
                      <a:pt x="66" y="62"/>
                      <a:pt x="66" y="62"/>
                    </a:cubicBezTo>
                    <a:cubicBezTo>
                      <a:pt x="64" y="62"/>
                      <a:pt x="64" y="62"/>
                      <a:pt x="64" y="62"/>
                    </a:cubicBezTo>
                    <a:cubicBezTo>
                      <a:pt x="65" y="61"/>
                      <a:pt x="65" y="61"/>
                      <a:pt x="65" y="61"/>
                    </a:cubicBezTo>
                    <a:cubicBezTo>
                      <a:pt x="61" y="60"/>
                      <a:pt x="61" y="60"/>
                      <a:pt x="61" y="60"/>
                    </a:cubicBezTo>
                    <a:cubicBezTo>
                      <a:pt x="56" y="59"/>
                      <a:pt x="56" y="59"/>
                      <a:pt x="56" y="59"/>
                    </a:cubicBezTo>
                    <a:cubicBezTo>
                      <a:pt x="57" y="58"/>
                      <a:pt x="54" y="61"/>
                      <a:pt x="58" y="58"/>
                    </a:cubicBezTo>
                    <a:cubicBezTo>
                      <a:pt x="57" y="57"/>
                      <a:pt x="57" y="57"/>
                      <a:pt x="57" y="57"/>
                    </a:cubicBezTo>
                    <a:cubicBezTo>
                      <a:pt x="59" y="57"/>
                      <a:pt x="59" y="57"/>
                      <a:pt x="59" y="57"/>
                    </a:cubicBezTo>
                    <a:cubicBezTo>
                      <a:pt x="60" y="58"/>
                      <a:pt x="55" y="55"/>
                      <a:pt x="61" y="58"/>
                    </a:cubicBezTo>
                    <a:cubicBezTo>
                      <a:pt x="63" y="57"/>
                      <a:pt x="63" y="57"/>
                      <a:pt x="63" y="57"/>
                    </a:cubicBezTo>
                    <a:cubicBezTo>
                      <a:pt x="63" y="56"/>
                      <a:pt x="63" y="56"/>
                      <a:pt x="63" y="56"/>
                    </a:cubicBezTo>
                    <a:cubicBezTo>
                      <a:pt x="61" y="54"/>
                      <a:pt x="61" y="54"/>
                      <a:pt x="61" y="54"/>
                    </a:cubicBezTo>
                    <a:cubicBezTo>
                      <a:pt x="61" y="53"/>
                      <a:pt x="61" y="53"/>
                      <a:pt x="61" y="53"/>
                    </a:cubicBezTo>
                    <a:cubicBezTo>
                      <a:pt x="60" y="51"/>
                      <a:pt x="60" y="51"/>
                      <a:pt x="60" y="51"/>
                    </a:cubicBezTo>
                    <a:cubicBezTo>
                      <a:pt x="62" y="50"/>
                      <a:pt x="61" y="52"/>
                      <a:pt x="64" y="50"/>
                    </a:cubicBezTo>
                    <a:cubicBezTo>
                      <a:pt x="65" y="52"/>
                      <a:pt x="65" y="52"/>
                      <a:pt x="65" y="52"/>
                    </a:cubicBezTo>
                    <a:cubicBezTo>
                      <a:pt x="66" y="52"/>
                      <a:pt x="65" y="50"/>
                      <a:pt x="66" y="52"/>
                    </a:cubicBezTo>
                    <a:cubicBezTo>
                      <a:pt x="67" y="51"/>
                      <a:pt x="67" y="51"/>
                      <a:pt x="67" y="51"/>
                    </a:cubicBezTo>
                    <a:cubicBezTo>
                      <a:pt x="70" y="52"/>
                      <a:pt x="70" y="52"/>
                      <a:pt x="70" y="52"/>
                    </a:cubicBezTo>
                    <a:cubicBezTo>
                      <a:pt x="71" y="54"/>
                      <a:pt x="71" y="54"/>
                      <a:pt x="71" y="54"/>
                    </a:cubicBezTo>
                    <a:cubicBezTo>
                      <a:pt x="74" y="55"/>
                      <a:pt x="74" y="55"/>
                      <a:pt x="74" y="55"/>
                    </a:cubicBezTo>
                    <a:cubicBezTo>
                      <a:pt x="78" y="54"/>
                      <a:pt x="78" y="54"/>
                      <a:pt x="78" y="54"/>
                    </a:cubicBezTo>
                    <a:cubicBezTo>
                      <a:pt x="82" y="53"/>
                      <a:pt x="82" y="53"/>
                      <a:pt x="82" y="53"/>
                    </a:cubicBezTo>
                    <a:cubicBezTo>
                      <a:pt x="83" y="51"/>
                      <a:pt x="83" y="51"/>
                      <a:pt x="83" y="51"/>
                    </a:cubicBezTo>
                    <a:cubicBezTo>
                      <a:pt x="82" y="50"/>
                      <a:pt x="82" y="50"/>
                      <a:pt x="82" y="50"/>
                    </a:cubicBezTo>
                    <a:cubicBezTo>
                      <a:pt x="76" y="49"/>
                      <a:pt x="76" y="49"/>
                      <a:pt x="76" y="49"/>
                    </a:cubicBezTo>
                    <a:cubicBezTo>
                      <a:pt x="78" y="49"/>
                      <a:pt x="78" y="49"/>
                      <a:pt x="78" y="49"/>
                    </a:cubicBezTo>
                    <a:cubicBezTo>
                      <a:pt x="79" y="49"/>
                      <a:pt x="79" y="49"/>
                      <a:pt x="79" y="49"/>
                    </a:cubicBezTo>
                    <a:cubicBezTo>
                      <a:pt x="79" y="48"/>
                      <a:pt x="82" y="48"/>
                      <a:pt x="82" y="49"/>
                    </a:cubicBezTo>
                    <a:cubicBezTo>
                      <a:pt x="84" y="49"/>
                      <a:pt x="84" y="49"/>
                      <a:pt x="84" y="49"/>
                    </a:cubicBezTo>
                    <a:cubicBezTo>
                      <a:pt x="84" y="50"/>
                      <a:pt x="84" y="50"/>
                      <a:pt x="84" y="50"/>
                    </a:cubicBezTo>
                    <a:cubicBezTo>
                      <a:pt x="86" y="50"/>
                      <a:pt x="86" y="50"/>
                      <a:pt x="86" y="50"/>
                    </a:cubicBezTo>
                    <a:cubicBezTo>
                      <a:pt x="86" y="50"/>
                      <a:pt x="86" y="50"/>
                      <a:pt x="86" y="50"/>
                    </a:cubicBezTo>
                    <a:cubicBezTo>
                      <a:pt x="86" y="49"/>
                      <a:pt x="86" y="49"/>
                      <a:pt x="86" y="49"/>
                    </a:cubicBezTo>
                    <a:cubicBezTo>
                      <a:pt x="88" y="48"/>
                      <a:pt x="88" y="48"/>
                      <a:pt x="88" y="48"/>
                    </a:cubicBezTo>
                    <a:cubicBezTo>
                      <a:pt x="93" y="47"/>
                      <a:pt x="93" y="47"/>
                      <a:pt x="93" y="47"/>
                    </a:cubicBezTo>
                    <a:cubicBezTo>
                      <a:pt x="98" y="47"/>
                      <a:pt x="98" y="47"/>
                      <a:pt x="98" y="47"/>
                    </a:cubicBezTo>
                    <a:cubicBezTo>
                      <a:pt x="97" y="49"/>
                      <a:pt x="97" y="42"/>
                      <a:pt x="99" y="49"/>
                    </a:cubicBezTo>
                    <a:cubicBezTo>
                      <a:pt x="104" y="48"/>
                      <a:pt x="104" y="48"/>
                      <a:pt x="104" y="48"/>
                    </a:cubicBezTo>
                    <a:cubicBezTo>
                      <a:pt x="105" y="49"/>
                      <a:pt x="105" y="49"/>
                      <a:pt x="105" y="49"/>
                    </a:cubicBezTo>
                    <a:cubicBezTo>
                      <a:pt x="105" y="48"/>
                      <a:pt x="105" y="47"/>
                      <a:pt x="106" y="48"/>
                    </a:cubicBezTo>
                    <a:cubicBezTo>
                      <a:pt x="103" y="46"/>
                      <a:pt x="103" y="46"/>
                      <a:pt x="103" y="46"/>
                    </a:cubicBezTo>
                    <a:cubicBezTo>
                      <a:pt x="100" y="47"/>
                      <a:pt x="100" y="47"/>
                      <a:pt x="100" y="47"/>
                    </a:cubicBezTo>
                    <a:cubicBezTo>
                      <a:pt x="100" y="47"/>
                      <a:pt x="102" y="47"/>
                      <a:pt x="100" y="47"/>
                    </a:cubicBezTo>
                    <a:cubicBezTo>
                      <a:pt x="108" y="45"/>
                      <a:pt x="108" y="45"/>
                      <a:pt x="108" y="45"/>
                    </a:cubicBezTo>
                    <a:cubicBezTo>
                      <a:pt x="109" y="45"/>
                      <a:pt x="110" y="47"/>
                      <a:pt x="110" y="45"/>
                    </a:cubicBezTo>
                    <a:cubicBezTo>
                      <a:pt x="110" y="46"/>
                      <a:pt x="110" y="46"/>
                      <a:pt x="110" y="46"/>
                    </a:cubicBezTo>
                    <a:cubicBezTo>
                      <a:pt x="111" y="47"/>
                      <a:pt x="111" y="47"/>
                      <a:pt x="111" y="47"/>
                    </a:cubicBezTo>
                    <a:cubicBezTo>
                      <a:pt x="110" y="47"/>
                      <a:pt x="110" y="47"/>
                      <a:pt x="110" y="47"/>
                    </a:cubicBezTo>
                    <a:cubicBezTo>
                      <a:pt x="110" y="48"/>
                      <a:pt x="110" y="48"/>
                      <a:pt x="110" y="48"/>
                    </a:cubicBezTo>
                    <a:cubicBezTo>
                      <a:pt x="113" y="47"/>
                      <a:pt x="113" y="47"/>
                      <a:pt x="113" y="47"/>
                    </a:cubicBezTo>
                    <a:cubicBezTo>
                      <a:pt x="113" y="45"/>
                      <a:pt x="113" y="45"/>
                      <a:pt x="113" y="45"/>
                    </a:cubicBezTo>
                    <a:cubicBezTo>
                      <a:pt x="112" y="46"/>
                      <a:pt x="112" y="46"/>
                      <a:pt x="112" y="46"/>
                    </a:cubicBezTo>
                    <a:cubicBezTo>
                      <a:pt x="112" y="45"/>
                      <a:pt x="112" y="45"/>
                      <a:pt x="112" y="45"/>
                    </a:cubicBezTo>
                    <a:cubicBezTo>
                      <a:pt x="115" y="45"/>
                      <a:pt x="108" y="48"/>
                      <a:pt x="115" y="46"/>
                    </a:cubicBezTo>
                    <a:cubicBezTo>
                      <a:pt x="116" y="47"/>
                      <a:pt x="116" y="47"/>
                      <a:pt x="116" y="47"/>
                    </a:cubicBezTo>
                    <a:cubicBezTo>
                      <a:pt x="117" y="46"/>
                      <a:pt x="117" y="46"/>
                      <a:pt x="117" y="46"/>
                    </a:cubicBezTo>
                    <a:cubicBezTo>
                      <a:pt x="118" y="46"/>
                      <a:pt x="118" y="46"/>
                      <a:pt x="118" y="46"/>
                    </a:cubicBezTo>
                    <a:cubicBezTo>
                      <a:pt x="119" y="45"/>
                      <a:pt x="119" y="45"/>
                      <a:pt x="119" y="45"/>
                    </a:cubicBezTo>
                    <a:cubicBezTo>
                      <a:pt x="118" y="44"/>
                      <a:pt x="118" y="44"/>
                      <a:pt x="118" y="44"/>
                    </a:cubicBezTo>
                    <a:cubicBezTo>
                      <a:pt x="119" y="43"/>
                      <a:pt x="119" y="43"/>
                      <a:pt x="119" y="43"/>
                    </a:cubicBezTo>
                    <a:cubicBezTo>
                      <a:pt x="119" y="46"/>
                      <a:pt x="121" y="41"/>
                      <a:pt x="121" y="45"/>
                    </a:cubicBezTo>
                    <a:cubicBezTo>
                      <a:pt x="123" y="45"/>
                      <a:pt x="123" y="45"/>
                      <a:pt x="123" y="45"/>
                    </a:cubicBezTo>
                    <a:cubicBezTo>
                      <a:pt x="123" y="45"/>
                      <a:pt x="123" y="45"/>
                      <a:pt x="123" y="45"/>
                    </a:cubicBezTo>
                    <a:cubicBezTo>
                      <a:pt x="123" y="45"/>
                      <a:pt x="123" y="45"/>
                      <a:pt x="123" y="45"/>
                    </a:cubicBezTo>
                    <a:cubicBezTo>
                      <a:pt x="124" y="44"/>
                      <a:pt x="124" y="44"/>
                      <a:pt x="124" y="44"/>
                    </a:cubicBezTo>
                    <a:cubicBezTo>
                      <a:pt x="125" y="44"/>
                      <a:pt x="125" y="44"/>
                      <a:pt x="125" y="44"/>
                    </a:cubicBezTo>
                    <a:cubicBezTo>
                      <a:pt x="126" y="46"/>
                      <a:pt x="126" y="46"/>
                      <a:pt x="126" y="46"/>
                    </a:cubicBezTo>
                    <a:cubicBezTo>
                      <a:pt x="126" y="46"/>
                      <a:pt x="121" y="46"/>
                      <a:pt x="127" y="46"/>
                    </a:cubicBezTo>
                    <a:cubicBezTo>
                      <a:pt x="128" y="46"/>
                      <a:pt x="128" y="46"/>
                      <a:pt x="128" y="46"/>
                    </a:cubicBezTo>
                    <a:cubicBezTo>
                      <a:pt x="126" y="45"/>
                      <a:pt x="126" y="45"/>
                      <a:pt x="126" y="45"/>
                    </a:cubicBezTo>
                    <a:cubicBezTo>
                      <a:pt x="127" y="44"/>
                      <a:pt x="127" y="44"/>
                      <a:pt x="127" y="44"/>
                    </a:cubicBezTo>
                    <a:cubicBezTo>
                      <a:pt x="135" y="43"/>
                      <a:pt x="135" y="43"/>
                      <a:pt x="135" y="43"/>
                    </a:cubicBezTo>
                    <a:cubicBezTo>
                      <a:pt x="136" y="43"/>
                      <a:pt x="136" y="43"/>
                      <a:pt x="136" y="43"/>
                    </a:cubicBezTo>
                    <a:cubicBezTo>
                      <a:pt x="137" y="42"/>
                      <a:pt x="137" y="42"/>
                      <a:pt x="137" y="42"/>
                    </a:cubicBezTo>
                    <a:cubicBezTo>
                      <a:pt x="140" y="41"/>
                      <a:pt x="140" y="41"/>
                      <a:pt x="140" y="41"/>
                    </a:cubicBezTo>
                    <a:cubicBezTo>
                      <a:pt x="140" y="42"/>
                      <a:pt x="140" y="42"/>
                      <a:pt x="140" y="42"/>
                    </a:cubicBezTo>
                    <a:cubicBezTo>
                      <a:pt x="135" y="44"/>
                      <a:pt x="135" y="44"/>
                      <a:pt x="135" y="44"/>
                    </a:cubicBezTo>
                    <a:cubicBezTo>
                      <a:pt x="135" y="44"/>
                      <a:pt x="134" y="44"/>
                      <a:pt x="135" y="45"/>
                    </a:cubicBezTo>
                    <a:cubicBezTo>
                      <a:pt x="133" y="44"/>
                      <a:pt x="133" y="44"/>
                      <a:pt x="133" y="44"/>
                    </a:cubicBezTo>
                    <a:cubicBezTo>
                      <a:pt x="132" y="45"/>
                      <a:pt x="132" y="45"/>
                      <a:pt x="132" y="45"/>
                    </a:cubicBezTo>
                    <a:cubicBezTo>
                      <a:pt x="134" y="46"/>
                      <a:pt x="134" y="46"/>
                      <a:pt x="134" y="46"/>
                    </a:cubicBezTo>
                    <a:cubicBezTo>
                      <a:pt x="135" y="46"/>
                      <a:pt x="131" y="47"/>
                      <a:pt x="135" y="45"/>
                    </a:cubicBezTo>
                    <a:cubicBezTo>
                      <a:pt x="138" y="45"/>
                      <a:pt x="138" y="45"/>
                      <a:pt x="138" y="45"/>
                    </a:cubicBezTo>
                    <a:cubicBezTo>
                      <a:pt x="142" y="45"/>
                      <a:pt x="142" y="45"/>
                      <a:pt x="142" y="45"/>
                    </a:cubicBezTo>
                    <a:cubicBezTo>
                      <a:pt x="141" y="41"/>
                      <a:pt x="141" y="41"/>
                      <a:pt x="141" y="41"/>
                    </a:cubicBezTo>
                    <a:cubicBezTo>
                      <a:pt x="142" y="41"/>
                      <a:pt x="142" y="41"/>
                      <a:pt x="142" y="41"/>
                    </a:cubicBezTo>
                    <a:cubicBezTo>
                      <a:pt x="140" y="40"/>
                      <a:pt x="140" y="40"/>
                      <a:pt x="140" y="40"/>
                    </a:cubicBezTo>
                    <a:cubicBezTo>
                      <a:pt x="141" y="39"/>
                      <a:pt x="141" y="39"/>
                      <a:pt x="141" y="39"/>
                    </a:cubicBezTo>
                    <a:cubicBezTo>
                      <a:pt x="140" y="38"/>
                      <a:pt x="140" y="38"/>
                      <a:pt x="140" y="38"/>
                    </a:cubicBezTo>
                    <a:cubicBezTo>
                      <a:pt x="140" y="38"/>
                      <a:pt x="140" y="38"/>
                      <a:pt x="140" y="38"/>
                    </a:cubicBezTo>
                    <a:cubicBezTo>
                      <a:pt x="139" y="38"/>
                      <a:pt x="138" y="39"/>
                      <a:pt x="138" y="38"/>
                    </a:cubicBezTo>
                    <a:cubicBezTo>
                      <a:pt x="139" y="39"/>
                      <a:pt x="134" y="38"/>
                      <a:pt x="139" y="41"/>
                    </a:cubicBezTo>
                    <a:cubicBezTo>
                      <a:pt x="137" y="39"/>
                      <a:pt x="137" y="39"/>
                      <a:pt x="137" y="39"/>
                    </a:cubicBezTo>
                    <a:cubicBezTo>
                      <a:pt x="137" y="40"/>
                      <a:pt x="137" y="40"/>
                      <a:pt x="137" y="40"/>
                    </a:cubicBezTo>
                    <a:cubicBezTo>
                      <a:pt x="133" y="40"/>
                      <a:pt x="133" y="40"/>
                      <a:pt x="133" y="40"/>
                    </a:cubicBezTo>
                    <a:cubicBezTo>
                      <a:pt x="131" y="39"/>
                      <a:pt x="131" y="39"/>
                      <a:pt x="131" y="39"/>
                    </a:cubicBezTo>
                    <a:cubicBezTo>
                      <a:pt x="129" y="40"/>
                      <a:pt x="129" y="40"/>
                      <a:pt x="129" y="40"/>
                    </a:cubicBezTo>
                    <a:cubicBezTo>
                      <a:pt x="130" y="41"/>
                      <a:pt x="130" y="41"/>
                      <a:pt x="130" y="41"/>
                    </a:cubicBezTo>
                    <a:cubicBezTo>
                      <a:pt x="130" y="42"/>
                      <a:pt x="130" y="42"/>
                      <a:pt x="130" y="42"/>
                    </a:cubicBezTo>
                    <a:cubicBezTo>
                      <a:pt x="129" y="41"/>
                      <a:pt x="129" y="41"/>
                      <a:pt x="129" y="41"/>
                    </a:cubicBezTo>
                    <a:cubicBezTo>
                      <a:pt x="128" y="42"/>
                      <a:pt x="128" y="42"/>
                      <a:pt x="128" y="42"/>
                    </a:cubicBezTo>
                    <a:cubicBezTo>
                      <a:pt x="127" y="41"/>
                      <a:pt x="127" y="41"/>
                      <a:pt x="127" y="41"/>
                    </a:cubicBezTo>
                    <a:cubicBezTo>
                      <a:pt x="123" y="41"/>
                      <a:pt x="123" y="41"/>
                      <a:pt x="123" y="41"/>
                    </a:cubicBezTo>
                    <a:cubicBezTo>
                      <a:pt x="123" y="39"/>
                      <a:pt x="123" y="39"/>
                      <a:pt x="123" y="39"/>
                    </a:cubicBezTo>
                    <a:cubicBezTo>
                      <a:pt x="121" y="41"/>
                      <a:pt x="121" y="41"/>
                      <a:pt x="121" y="41"/>
                    </a:cubicBezTo>
                    <a:cubicBezTo>
                      <a:pt x="121" y="41"/>
                      <a:pt x="124" y="39"/>
                      <a:pt x="121" y="42"/>
                    </a:cubicBezTo>
                    <a:cubicBezTo>
                      <a:pt x="118" y="41"/>
                      <a:pt x="118" y="41"/>
                      <a:pt x="118" y="41"/>
                    </a:cubicBezTo>
                    <a:cubicBezTo>
                      <a:pt x="112" y="43"/>
                      <a:pt x="112" y="43"/>
                      <a:pt x="112" y="43"/>
                    </a:cubicBezTo>
                    <a:cubicBezTo>
                      <a:pt x="112" y="42"/>
                      <a:pt x="112" y="42"/>
                      <a:pt x="112" y="42"/>
                    </a:cubicBezTo>
                    <a:cubicBezTo>
                      <a:pt x="109" y="43"/>
                      <a:pt x="109" y="43"/>
                      <a:pt x="109" y="43"/>
                    </a:cubicBezTo>
                    <a:cubicBezTo>
                      <a:pt x="108" y="43"/>
                      <a:pt x="108" y="43"/>
                      <a:pt x="108" y="43"/>
                    </a:cubicBezTo>
                    <a:cubicBezTo>
                      <a:pt x="106" y="42"/>
                      <a:pt x="108" y="46"/>
                      <a:pt x="109" y="41"/>
                    </a:cubicBezTo>
                    <a:cubicBezTo>
                      <a:pt x="112" y="42"/>
                      <a:pt x="112" y="42"/>
                      <a:pt x="112" y="42"/>
                    </a:cubicBezTo>
                    <a:cubicBezTo>
                      <a:pt x="113" y="42"/>
                      <a:pt x="113" y="42"/>
                      <a:pt x="113" y="42"/>
                    </a:cubicBezTo>
                    <a:cubicBezTo>
                      <a:pt x="113" y="39"/>
                      <a:pt x="113" y="39"/>
                      <a:pt x="113" y="39"/>
                    </a:cubicBezTo>
                    <a:cubicBezTo>
                      <a:pt x="116" y="39"/>
                      <a:pt x="116" y="39"/>
                      <a:pt x="116" y="39"/>
                    </a:cubicBezTo>
                    <a:cubicBezTo>
                      <a:pt x="115" y="40"/>
                      <a:pt x="115" y="40"/>
                      <a:pt x="115" y="40"/>
                    </a:cubicBezTo>
                    <a:cubicBezTo>
                      <a:pt x="116" y="41"/>
                      <a:pt x="116" y="41"/>
                      <a:pt x="116" y="41"/>
                    </a:cubicBezTo>
                    <a:cubicBezTo>
                      <a:pt x="117" y="40"/>
                      <a:pt x="120" y="41"/>
                      <a:pt x="118" y="38"/>
                    </a:cubicBezTo>
                    <a:cubicBezTo>
                      <a:pt x="120" y="39"/>
                      <a:pt x="120" y="39"/>
                      <a:pt x="120" y="39"/>
                    </a:cubicBezTo>
                    <a:cubicBezTo>
                      <a:pt x="120" y="39"/>
                      <a:pt x="122" y="39"/>
                      <a:pt x="121" y="38"/>
                    </a:cubicBezTo>
                    <a:cubicBezTo>
                      <a:pt x="123" y="38"/>
                      <a:pt x="123" y="38"/>
                      <a:pt x="123" y="38"/>
                    </a:cubicBezTo>
                    <a:cubicBezTo>
                      <a:pt x="123" y="37"/>
                      <a:pt x="123" y="37"/>
                      <a:pt x="123" y="37"/>
                    </a:cubicBezTo>
                    <a:cubicBezTo>
                      <a:pt x="123" y="38"/>
                      <a:pt x="123" y="38"/>
                      <a:pt x="123" y="38"/>
                    </a:cubicBezTo>
                    <a:cubicBezTo>
                      <a:pt x="125" y="39"/>
                      <a:pt x="125" y="39"/>
                      <a:pt x="125" y="39"/>
                    </a:cubicBezTo>
                    <a:cubicBezTo>
                      <a:pt x="126" y="38"/>
                      <a:pt x="126" y="38"/>
                      <a:pt x="126" y="38"/>
                    </a:cubicBezTo>
                    <a:cubicBezTo>
                      <a:pt x="128" y="39"/>
                      <a:pt x="128" y="39"/>
                      <a:pt x="128" y="39"/>
                    </a:cubicBezTo>
                    <a:cubicBezTo>
                      <a:pt x="127" y="38"/>
                      <a:pt x="127" y="38"/>
                      <a:pt x="127" y="38"/>
                    </a:cubicBezTo>
                    <a:cubicBezTo>
                      <a:pt x="129" y="39"/>
                      <a:pt x="127" y="34"/>
                      <a:pt x="130" y="39"/>
                    </a:cubicBezTo>
                    <a:cubicBezTo>
                      <a:pt x="132" y="37"/>
                      <a:pt x="132" y="37"/>
                      <a:pt x="132" y="37"/>
                    </a:cubicBezTo>
                    <a:cubicBezTo>
                      <a:pt x="133" y="37"/>
                      <a:pt x="133" y="37"/>
                      <a:pt x="133" y="37"/>
                    </a:cubicBezTo>
                    <a:cubicBezTo>
                      <a:pt x="134" y="35"/>
                      <a:pt x="134" y="35"/>
                      <a:pt x="134" y="35"/>
                    </a:cubicBezTo>
                    <a:cubicBezTo>
                      <a:pt x="136" y="36"/>
                      <a:pt x="136" y="36"/>
                      <a:pt x="136" y="36"/>
                    </a:cubicBezTo>
                    <a:cubicBezTo>
                      <a:pt x="138" y="35"/>
                      <a:pt x="138" y="35"/>
                      <a:pt x="138" y="35"/>
                    </a:cubicBezTo>
                    <a:cubicBezTo>
                      <a:pt x="140" y="36"/>
                      <a:pt x="140" y="36"/>
                      <a:pt x="140" y="36"/>
                    </a:cubicBezTo>
                    <a:cubicBezTo>
                      <a:pt x="143" y="35"/>
                      <a:pt x="143" y="35"/>
                      <a:pt x="143" y="35"/>
                    </a:cubicBezTo>
                    <a:cubicBezTo>
                      <a:pt x="143" y="35"/>
                      <a:pt x="141" y="34"/>
                      <a:pt x="143" y="35"/>
                    </a:cubicBezTo>
                    <a:cubicBezTo>
                      <a:pt x="142" y="37"/>
                      <a:pt x="142" y="37"/>
                      <a:pt x="142" y="37"/>
                    </a:cubicBezTo>
                    <a:cubicBezTo>
                      <a:pt x="141" y="39"/>
                      <a:pt x="141" y="39"/>
                      <a:pt x="141" y="39"/>
                    </a:cubicBezTo>
                    <a:cubicBezTo>
                      <a:pt x="142" y="40"/>
                      <a:pt x="142" y="40"/>
                      <a:pt x="142" y="40"/>
                    </a:cubicBezTo>
                    <a:cubicBezTo>
                      <a:pt x="144" y="40"/>
                      <a:pt x="144" y="40"/>
                      <a:pt x="144" y="40"/>
                    </a:cubicBezTo>
                    <a:cubicBezTo>
                      <a:pt x="144" y="36"/>
                      <a:pt x="144" y="36"/>
                      <a:pt x="144" y="36"/>
                    </a:cubicBezTo>
                    <a:cubicBezTo>
                      <a:pt x="148" y="37"/>
                      <a:pt x="141" y="34"/>
                      <a:pt x="148" y="34"/>
                    </a:cubicBezTo>
                    <a:cubicBezTo>
                      <a:pt x="149" y="31"/>
                      <a:pt x="149" y="31"/>
                      <a:pt x="149" y="31"/>
                    </a:cubicBezTo>
                    <a:cubicBezTo>
                      <a:pt x="147" y="31"/>
                      <a:pt x="147" y="31"/>
                      <a:pt x="147" y="31"/>
                    </a:cubicBezTo>
                    <a:cubicBezTo>
                      <a:pt x="145" y="31"/>
                      <a:pt x="145" y="31"/>
                      <a:pt x="145" y="31"/>
                    </a:cubicBezTo>
                    <a:cubicBezTo>
                      <a:pt x="144" y="32"/>
                      <a:pt x="144" y="32"/>
                      <a:pt x="144" y="32"/>
                    </a:cubicBezTo>
                    <a:cubicBezTo>
                      <a:pt x="143" y="32"/>
                      <a:pt x="143" y="32"/>
                      <a:pt x="143" y="32"/>
                    </a:cubicBezTo>
                    <a:cubicBezTo>
                      <a:pt x="142" y="32"/>
                      <a:pt x="149" y="27"/>
                      <a:pt x="140" y="32"/>
                    </a:cubicBezTo>
                    <a:cubicBezTo>
                      <a:pt x="139" y="33"/>
                      <a:pt x="139" y="33"/>
                      <a:pt x="139" y="33"/>
                    </a:cubicBezTo>
                    <a:cubicBezTo>
                      <a:pt x="138" y="32"/>
                      <a:pt x="138" y="32"/>
                      <a:pt x="138" y="32"/>
                    </a:cubicBezTo>
                    <a:cubicBezTo>
                      <a:pt x="135" y="34"/>
                      <a:pt x="135" y="34"/>
                      <a:pt x="135" y="34"/>
                    </a:cubicBezTo>
                    <a:cubicBezTo>
                      <a:pt x="129" y="34"/>
                      <a:pt x="129" y="34"/>
                      <a:pt x="129" y="34"/>
                    </a:cubicBezTo>
                    <a:cubicBezTo>
                      <a:pt x="129" y="32"/>
                      <a:pt x="129" y="32"/>
                      <a:pt x="129" y="32"/>
                    </a:cubicBezTo>
                    <a:cubicBezTo>
                      <a:pt x="134" y="32"/>
                      <a:pt x="134" y="32"/>
                      <a:pt x="134" y="32"/>
                    </a:cubicBezTo>
                    <a:cubicBezTo>
                      <a:pt x="135" y="31"/>
                      <a:pt x="135" y="31"/>
                      <a:pt x="135" y="31"/>
                    </a:cubicBezTo>
                    <a:cubicBezTo>
                      <a:pt x="147" y="29"/>
                      <a:pt x="147" y="29"/>
                      <a:pt x="147" y="29"/>
                    </a:cubicBezTo>
                    <a:cubicBezTo>
                      <a:pt x="147" y="28"/>
                      <a:pt x="147" y="28"/>
                      <a:pt x="147" y="28"/>
                    </a:cubicBezTo>
                    <a:cubicBezTo>
                      <a:pt x="148" y="27"/>
                      <a:pt x="138" y="33"/>
                      <a:pt x="151" y="28"/>
                    </a:cubicBezTo>
                    <a:cubicBezTo>
                      <a:pt x="154" y="28"/>
                      <a:pt x="154" y="28"/>
                      <a:pt x="154" y="28"/>
                    </a:cubicBezTo>
                    <a:cubicBezTo>
                      <a:pt x="155" y="27"/>
                      <a:pt x="156" y="31"/>
                      <a:pt x="154" y="26"/>
                    </a:cubicBezTo>
                    <a:cubicBezTo>
                      <a:pt x="155" y="26"/>
                      <a:pt x="155" y="26"/>
                      <a:pt x="155" y="26"/>
                    </a:cubicBezTo>
                    <a:cubicBezTo>
                      <a:pt x="155" y="27"/>
                      <a:pt x="155" y="27"/>
                      <a:pt x="155" y="27"/>
                    </a:cubicBezTo>
                    <a:cubicBezTo>
                      <a:pt x="155" y="29"/>
                      <a:pt x="155" y="29"/>
                      <a:pt x="155" y="29"/>
                    </a:cubicBezTo>
                    <a:cubicBezTo>
                      <a:pt x="156" y="29"/>
                      <a:pt x="156" y="29"/>
                      <a:pt x="156" y="29"/>
                    </a:cubicBezTo>
                    <a:cubicBezTo>
                      <a:pt x="162" y="28"/>
                      <a:pt x="162" y="28"/>
                      <a:pt x="162" y="28"/>
                    </a:cubicBezTo>
                    <a:cubicBezTo>
                      <a:pt x="162" y="26"/>
                      <a:pt x="162" y="26"/>
                      <a:pt x="162" y="26"/>
                    </a:cubicBezTo>
                    <a:cubicBezTo>
                      <a:pt x="162" y="28"/>
                      <a:pt x="161" y="26"/>
                      <a:pt x="165" y="27"/>
                    </a:cubicBezTo>
                    <a:cubicBezTo>
                      <a:pt x="165" y="27"/>
                      <a:pt x="163" y="29"/>
                      <a:pt x="165" y="26"/>
                    </a:cubicBezTo>
                    <a:cubicBezTo>
                      <a:pt x="166" y="28"/>
                      <a:pt x="166" y="28"/>
                      <a:pt x="166" y="28"/>
                    </a:cubicBezTo>
                    <a:cubicBezTo>
                      <a:pt x="168" y="28"/>
                      <a:pt x="168" y="28"/>
                      <a:pt x="168" y="28"/>
                    </a:cubicBezTo>
                    <a:cubicBezTo>
                      <a:pt x="168" y="26"/>
                      <a:pt x="168" y="26"/>
                      <a:pt x="168" y="26"/>
                    </a:cubicBezTo>
                    <a:cubicBezTo>
                      <a:pt x="169" y="26"/>
                      <a:pt x="170" y="26"/>
                      <a:pt x="170" y="26"/>
                    </a:cubicBezTo>
                    <a:cubicBezTo>
                      <a:pt x="168" y="25"/>
                      <a:pt x="168" y="25"/>
                      <a:pt x="168" y="25"/>
                    </a:cubicBezTo>
                    <a:cubicBezTo>
                      <a:pt x="168" y="25"/>
                      <a:pt x="169" y="25"/>
                      <a:pt x="169" y="25"/>
                    </a:cubicBezTo>
                    <a:cubicBezTo>
                      <a:pt x="169" y="24"/>
                      <a:pt x="169" y="24"/>
                      <a:pt x="169" y="24"/>
                    </a:cubicBezTo>
                    <a:cubicBezTo>
                      <a:pt x="167" y="24"/>
                      <a:pt x="167" y="24"/>
                      <a:pt x="167" y="24"/>
                    </a:cubicBezTo>
                    <a:cubicBezTo>
                      <a:pt x="170" y="24"/>
                      <a:pt x="170" y="24"/>
                      <a:pt x="170" y="24"/>
                    </a:cubicBezTo>
                    <a:cubicBezTo>
                      <a:pt x="170" y="25"/>
                      <a:pt x="170" y="25"/>
                      <a:pt x="170" y="25"/>
                    </a:cubicBezTo>
                    <a:cubicBezTo>
                      <a:pt x="168" y="25"/>
                      <a:pt x="165" y="28"/>
                      <a:pt x="175" y="25"/>
                    </a:cubicBezTo>
                    <a:cubicBezTo>
                      <a:pt x="176" y="26"/>
                      <a:pt x="176" y="25"/>
                      <a:pt x="177" y="26"/>
                    </a:cubicBezTo>
                    <a:cubicBezTo>
                      <a:pt x="177" y="26"/>
                      <a:pt x="177" y="26"/>
                      <a:pt x="177" y="26"/>
                    </a:cubicBezTo>
                    <a:cubicBezTo>
                      <a:pt x="176" y="25"/>
                      <a:pt x="176" y="25"/>
                      <a:pt x="176" y="25"/>
                    </a:cubicBezTo>
                    <a:cubicBezTo>
                      <a:pt x="177" y="25"/>
                      <a:pt x="179" y="25"/>
                      <a:pt x="178" y="24"/>
                    </a:cubicBezTo>
                    <a:cubicBezTo>
                      <a:pt x="180" y="23"/>
                      <a:pt x="180" y="23"/>
                      <a:pt x="180" y="23"/>
                    </a:cubicBezTo>
                    <a:cubicBezTo>
                      <a:pt x="181" y="24"/>
                      <a:pt x="181" y="24"/>
                      <a:pt x="181" y="24"/>
                    </a:cubicBezTo>
                    <a:cubicBezTo>
                      <a:pt x="182" y="23"/>
                      <a:pt x="182" y="23"/>
                      <a:pt x="182" y="23"/>
                    </a:cubicBezTo>
                    <a:cubicBezTo>
                      <a:pt x="181" y="23"/>
                      <a:pt x="181" y="23"/>
                      <a:pt x="181" y="23"/>
                    </a:cubicBezTo>
                    <a:cubicBezTo>
                      <a:pt x="184" y="22"/>
                      <a:pt x="184" y="22"/>
                      <a:pt x="184" y="22"/>
                    </a:cubicBezTo>
                    <a:cubicBezTo>
                      <a:pt x="186" y="23"/>
                      <a:pt x="186" y="23"/>
                      <a:pt x="186" y="23"/>
                    </a:cubicBezTo>
                    <a:cubicBezTo>
                      <a:pt x="187" y="21"/>
                      <a:pt x="187" y="21"/>
                      <a:pt x="187" y="21"/>
                    </a:cubicBezTo>
                    <a:cubicBezTo>
                      <a:pt x="190" y="19"/>
                      <a:pt x="190" y="19"/>
                      <a:pt x="190" y="19"/>
                    </a:cubicBezTo>
                    <a:cubicBezTo>
                      <a:pt x="190" y="20"/>
                      <a:pt x="190" y="20"/>
                      <a:pt x="190" y="20"/>
                    </a:cubicBezTo>
                    <a:cubicBezTo>
                      <a:pt x="187" y="22"/>
                      <a:pt x="187" y="22"/>
                      <a:pt x="187" y="22"/>
                    </a:cubicBezTo>
                    <a:cubicBezTo>
                      <a:pt x="187" y="23"/>
                      <a:pt x="185" y="25"/>
                      <a:pt x="189" y="24"/>
                    </a:cubicBezTo>
                    <a:cubicBezTo>
                      <a:pt x="189" y="25"/>
                      <a:pt x="189" y="25"/>
                      <a:pt x="189" y="25"/>
                    </a:cubicBezTo>
                    <a:cubicBezTo>
                      <a:pt x="190" y="25"/>
                      <a:pt x="190" y="25"/>
                      <a:pt x="190" y="25"/>
                    </a:cubicBezTo>
                    <a:cubicBezTo>
                      <a:pt x="190" y="26"/>
                      <a:pt x="190" y="26"/>
                      <a:pt x="190" y="26"/>
                    </a:cubicBezTo>
                    <a:cubicBezTo>
                      <a:pt x="188" y="26"/>
                      <a:pt x="188" y="26"/>
                      <a:pt x="188" y="26"/>
                    </a:cubicBezTo>
                    <a:cubicBezTo>
                      <a:pt x="187" y="27"/>
                      <a:pt x="187" y="27"/>
                      <a:pt x="187" y="27"/>
                    </a:cubicBezTo>
                    <a:cubicBezTo>
                      <a:pt x="190" y="28"/>
                      <a:pt x="190" y="28"/>
                      <a:pt x="190" y="28"/>
                    </a:cubicBezTo>
                    <a:cubicBezTo>
                      <a:pt x="192" y="27"/>
                      <a:pt x="192" y="27"/>
                      <a:pt x="192" y="27"/>
                    </a:cubicBezTo>
                    <a:cubicBezTo>
                      <a:pt x="192" y="27"/>
                      <a:pt x="192" y="27"/>
                      <a:pt x="192" y="27"/>
                    </a:cubicBezTo>
                    <a:cubicBezTo>
                      <a:pt x="193" y="26"/>
                      <a:pt x="193" y="26"/>
                      <a:pt x="193" y="26"/>
                    </a:cubicBezTo>
                    <a:cubicBezTo>
                      <a:pt x="195" y="26"/>
                      <a:pt x="195" y="26"/>
                      <a:pt x="195" y="26"/>
                    </a:cubicBezTo>
                    <a:cubicBezTo>
                      <a:pt x="194" y="28"/>
                      <a:pt x="193" y="24"/>
                      <a:pt x="195" y="28"/>
                    </a:cubicBezTo>
                    <a:cubicBezTo>
                      <a:pt x="196" y="27"/>
                      <a:pt x="196" y="27"/>
                      <a:pt x="196" y="27"/>
                    </a:cubicBezTo>
                    <a:cubicBezTo>
                      <a:pt x="197" y="28"/>
                      <a:pt x="191" y="27"/>
                      <a:pt x="198" y="26"/>
                    </a:cubicBezTo>
                    <a:cubicBezTo>
                      <a:pt x="198" y="26"/>
                      <a:pt x="198" y="26"/>
                      <a:pt x="198" y="26"/>
                    </a:cubicBezTo>
                    <a:cubicBezTo>
                      <a:pt x="199" y="27"/>
                      <a:pt x="199" y="27"/>
                      <a:pt x="199" y="27"/>
                    </a:cubicBezTo>
                    <a:cubicBezTo>
                      <a:pt x="196" y="28"/>
                      <a:pt x="196" y="28"/>
                      <a:pt x="196" y="28"/>
                    </a:cubicBezTo>
                    <a:cubicBezTo>
                      <a:pt x="199" y="31"/>
                      <a:pt x="199" y="31"/>
                      <a:pt x="199" y="31"/>
                    </a:cubicBezTo>
                    <a:cubicBezTo>
                      <a:pt x="198" y="31"/>
                      <a:pt x="196" y="30"/>
                      <a:pt x="197" y="32"/>
                    </a:cubicBezTo>
                    <a:cubicBezTo>
                      <a:pt x="196" y="33"/>
                      <a:pt x="195" y="32"/>
                      <a:pt x="194" y="33"/>
                    </a:cubicBezTo>
                    <a:cubicBezTo>
                      <a:pt x="195" y="34"/>
                      <a:pt x="195" y="34"/>
                      <a:pt x="195" y="34"/>
                    </a:cubicBezTo>
                    <a:cubicBezTo>
                      <a:pt x="194" y="35"/>
                      <a:pt x="194" y="35"/>
                      <a:pt x="194" y="35"/>
                    </a:cubicBezTo>
                    <a:cubicBezTo>
                      <a:pt x="196" y="37"/>
                      <a:pt x="196" y="37"/>
                      <a:pt x="196" y="37"/>
                    </a:cubicBezTo>
                    <a:cubicBezTo>
                      <a:pt x="198" y="37"/>
                      <a:pt x="198" y="37"/>
                      <a:pt x="198" y="37"/>
                    </a:cubicBezTo>
                    <a:cubicBezTo>
                      <a:pt x="195" y="39"/>
                      <a:pt x="195" y="39"/>
                      <a:pt x="195" y="39"/>
                    </a:cubicBezTo>
                    <a:cubicBezTo>
                      <a:pt x="194" y="39"/>
                      <a:pt x="194" y="39"/>
                      <a:pt x="194" y="39"/>
                    </a:cubicBezTo>
                    <a:cubicBezTo>
                      <a:pt x="190" y="40"/>
                      <a:pt x="190" y="40"/>
                      <a:pt x="190" y="40"/>
                    </a:cubicBezTo>
                    <a:cubicBezTo>
                      <a:pt x="190" y="41"/>
                      <a:pt x="190" y="41"/>
                      <a:pt x="190" y="41"/>
                    </a:cubicBezTo>
                    <a:cubicBezTo>
                      <a:pt x="191" y="41"/>
                      <a:pt x="191" y="41"/>
                      <a:pt x="191" y="41"/>
                    </a:cubicBezTo>
                    <a:cubicBezTo>
                      <a:pt x="190" y="41"/>
                      <a:pt x="190" y="41"/>
                      <a:pt x="190" y="41"/>
                    </a:cubicBezTo>
                    <a:cubicBezTo>
                      <a:pt x="190" y="42"/>
                      <a:pt x="187" y="44"/>
                      <a:pt x="187" y="42"/>
                    </a:cubicBezTo>
                    <a:cubicBezTo>
                      <a:pt x="188" y="41"/>
                      <a:pt x="188" y="41"/>
                      <a:pt x="188" y="41"/>
                    </a:cubicBezTo>
                    <a:cubicBezTo>
                      <a:pt x="185" y="42"/>
                      <a:pt x="185" y="42"/>
                      <a:pt x="185" y="42"/>
                    </a:cubicBezTo>
                    <a:cubicBezTo>
                      <a:pt x="183" y="43"/>
                      <a:pt x="183" y="43"/>
                      <a:pt x="183" y="43"/>
                    </a:cubicBezTo>
                    <a:cubicBezTo>
                      <a:pt x="185" y="45"/>
                      <a:pt x="185" y="45"/>
                      <a:pt x="185" y="45"/>
                    </a:cubicBezTo>
                    <a:cubicBezTo>
                      <a:pt x="185" y="45"/>
                      <a:pt x="184" y="45"/>
                      <a:pt x="185" y="45"/>
                    </a:cubicBezTo>
                    <a:cubicBezTo>
                      <a:pt x="187" y="45"/>
                      <a:pt x="187" y="45"/>
                      <a:pt x="187" y="45"/>
                    </a:cubicBezTo>
                    <a:cubicBezTo>
                      <a:pt x="188" y="46"/>
                      <a:pt x="186" y="47"/>
                      <a:pt x="186" y="47"/>
                    </a:cubicBezTo>
                    <a:cubicBezTo>
                      <a:pt x="186" y="48"/>
                      <a:pt x="187" y="46"/>
                      <a:pt x="186" y="48"/>
                    </a:cubicBezTo>
                    <a:cubicBezTo>
                      <a:pt x="189" y="47"/>
                      <a:pt x="189" y="47"/>
                      <a:pt x="189" y="47"/>
                    </a:cubicBezTo>
                    <a:cubicBezTo>
                      <a:pt x="191" y="45"/>
                      <a:pt x="191" y="45"/>
                      <a:pt x="191" y="45"/>
                    </a:cubicBezTo>
                    <a:cubicBezTo>
                      <a:pt x="198" y="44"/>
                      <a:pt x="198" y="44"/>
                      <a:pt x="198" y="44"/>
                    </a:cubicBezTo>
                    <a:cubicBezTo>
                      <a:pt x="201" y="42"/>
                      <a:pt x="201" y="42"/>
                      <a:pt x="201" y="42"/>
                    </a:cubicBezTo>
                    <a:cubicBezTo>
                      <a:pt x="202" y="42"/>
                      <a:pt x="202" y="42"/>
                      <a:pt x="202" y="42"/>
                    </a:cubicBezTo>
                    <a:cubicBezTo>
                      <a:pt x="199" y="43"/>
                      <a:pt x="199" y="43"/>
                      <a:pt x="199" y="43"/>
                    </a:cubicBezTo>
                    <a:cubicBezTo>
                      <a:pt x="199" y="45"/>
                      <a:pt x="199" y="45"/>
                      <a:pt x="199" y="45"/>
                    </a:cubicBezTo>
                    <a:cubicBezTo>
                      <a:pt x="199" y="46"/>
                      <a:pt x="199" y="46"/>
                      <a:pt x="199" y="46"/>
                    </a:cubicBezTo>
                    <a:cubicBezTo>
                      <a:pt x="201" y="46"/>
                      <a:pt x="202" y="44"/>
                      <a:pt x="203" y="46"/>
                    </a:cubicBezTo>
                    <a:cubicBezTo>
                      <a:pt x="203" y="46"/>
                      <a:pt x="202" y="45"/>
                      <a:pt x="203" y="46"/>
                    </a:cubicBezTo>
                    <a:cubicBezTo>
                      <a:pt x="208" y="46"/>
                      <a:pt x="208" y="46"/>
                      <a:pt x="208" y="46"/>
                    </a:cubicBezTo>
                    <a:cubicBezTo>
                      <a:pt x="211" y="47"/>
                      <a:pt x="211" y="47"/>
                      <a:pt x="211" y="47"/>
                    </a:cubicBezTo>
                    <a:cubicBezTo>
                      <a:pt x="211" y="47"/>
                      <a:pt x="211" y="47"/>
                      <a:pt x="211" y="47"/>
                    </a:cubicBezTo>
                    <a:cubicBezTo>
                      <a:pt x="210" y="49"/>
                      <a:pt x="210" y="49"/>
                      <a:pt x="210" y="49"/>
                    </a:cubicBezTo>
                    <a:cubicBezTo>
                      <a:pt x="212" y="50"/>
                      <a:pt x="212" y="50"/>
                      <a:pt x="212" y="50"/>
                    </a:cubicBezTo>
                    <a:cubicBezTo>
                      <a:pt x="209" y="49"/>
                      <a:pt x="209" y="49"/>
                      <a:pt x="209" y="49"/>
                    </a:cubicBezTo>
                    <a:cubicBezTo>
                      <a:pt x="208" y="48"/>
                      <a:pt x="211" y="48"/>
                      <a:pt x="208" y="49"/>
                    </a:cubicBezTo>
                    <a:cubicBezTo>
                      <a:pt x="207" y="49"/>
                      <a:pt x="207" y="49"/>
                      <a:pt x="207" y="49"/>
                    </a:cubicBezTo>
                    <a:cubicBezTo>
                      <a:pt x="208" y="50"/>
                      <a:pt x="210" y="45"/>
                      <a:pt x="208" y="51"/>
                    </a:cubicBezTo>
                    <a:cubicBezTo>
                      <a:pt x="207" y="51"/>
                      <a:pt x="207" y="51"/>
                      <a:pt x="207" y="51"/>
                    </a:cubicBezTo>
                    <a:cubicBezTo>
                      <a:pt x="209" y="52"/>
                      <a:pt x="209" y="52"/>
                      <a:pt x="209" y="52"/>
                    </a:cubicBezTo>
                    <a:cubicBezTo>
                      <a:pt x="209" y="55"/>
                      <a:pt x="209" y="55"/>
                      <a:pt x="209" y="55"/>
                    </a:cubicBezTo>
                    <a:cubicBezTo>
                      <a:pt x="205" y="56"/>
                      <a:pt x="205" y="56"/>
                      <a:pt x="205" y="56"/>
                    </a:cubicBezTo>
                    <a:cubicBezTo>
                      <a:pt x="204" y="55"/>
                      <a:pt x="209" y="54"/>
                      <a:pt x="203" y="58"/>
                    </a:cubicBezTo>
                    <a:cubicBezTo>
                      <a:pt x="201" y="57"/>
                      <a:pt x="201" y="57"/>
                      <a:pt x="201" y="57"/>
                    </a:cubicBezTo>
                    <a:cubicBezTo>
                      <a:pt x="198" y="58"/>
                      <a:pt x="198" y="58"/>
                      <a:pt x="198" y="58"/>
                    </a:cubicBezTo>
                    <a:cubicBezTo>
                      <a:pt x="199" y="60"/>
                      <a:pt x="200" y="58"/>
                      <a:pt x="201" y="58"/>
                    </a:cubicBezTo>
                    <a:cubicBezTo>
                      <a:pt x="199" y="60"/>
                      <a:pt x="199" y="60"/>
                      <a:pt x="199" y="60"/>
                    </a:cubicBezTo>
                    <a:cubicBezTo>
                      <a:pt x="201" y="60"/>
                      <a:pt x="201" y="60"/>
                      <a:pt x="201" y="60"/>
                    </a:cubicBezTo>
                    <a:cubicBezTo>
                      <a:pt x="202" y="58"/>
                      <a:pt x="202" y="58"/>
                      <a:pt x="202" y="58"/>
                    </a:cubicBezTo>
                    <a:cubicBezTo>
                      <a:pt x="204" y="59"/>
                      <a:pt x="204" y="59"/>
                      <a:pt x="204" y="59"/>
                    </a:cubicBezTo>
                    <a:cubicBezTo>
                      <a:pt x="204" y="60"/>
                      <a:pt x="204" y="60"/>
                      <a:pt x="204" y="60"/>
                    </a:cubicBezTo>
                    <a:cubicBezTo>
                      <a:pt x="207" y="61"/>
                      <a:pt x="207" y="61"/>
                      <a:pt x="207" y="61"/>
                    </a:cubicBezTo>
                    <a:cubicBezTo>
                      <a:pt x="207" y="62"/>
                      <a:pt x="207" y="62"/>
                      <a:pt x="207" y="62"/>
                    </a:cubicBezTo>
                    <a:cubicBezTo>
                      <a:pt x="209" y="62"/>
                      <a:pt x="209" y="62"/>
                      <a:pt x="209" y="62"/>
                    </a:cubicBezTo>
                    <a:cubicBezTo>
                      <a:pt x="209" y="64"/>
                      <a:pt x="209" y="64"/>
                      <a:pt x="209" y="64"/>
                    </a:cubicBezTo>
                    <a:cubicBezTo>
                      <a:pt x="212" y="63"/>
                      <a:pt x="212" y="63"/>
                      <a:pt x="212" y="63"/>
                    </a:cubicBezTo>
                    <a:cubicBezTo>
                      <a:pt x="213" y="63"/>
                      <a:pt x="213" y="63"/>
                      <a:pt x="213" y="63"/>
                    </a:cubicBezTo>
                    <a:cubicBezTo>
                      <a:pt x="215" y="63"/>
                      <a:pt x="216" y="61"/>
                      <a:pt x="217" y="62"/>
                    </a:cubicBezTo>
                    <a:cubicBezTo>
                      <a:pt x="218" y="61"/>
                      <a:pt x="221" y="61"/>
                      <a:pt x="219" y="59"/>
                    </a:cubicBezTo>
                    <a:cubicBezTo>
                      <a:pt x="222" y="59"/>
                      <a:pt x="222" y="59"/>
                      <a:pt x="222" y="59"/>
                    </a:cubicBezTo>
                    <a:cubicBezTo>
                      <a:pt x="223" y="57"/>
                      <a:pt x="223" y="57"/>
                      <a:pt x="223" y="57"/>
                    </a:cubicBezTo>
                    <a:cubicBezTo>
                      <a:pt x="224" y="55"/>
                      <a:pt x="224" y="55"/>
                      <a:pt x="224" y="55"/>
                    </a:cubicBezTo>
                    <a:cubicBezTo>
                      <a:pt x="224" y="55"/>
                      <a:pt x="224" y="55"/>
                      <a:pt x="224" y="55"/>
                    </a:cubicBezTo>
                    <a:cubicBezTo>
                      <a:pt x="227" y="56"/>
                      <a:pt x="227" y="56"/>
                      <a:pt x="227" y="56"/>
                    </a:cubicBezTo>
                    <a:cubicBezTo>
                      <a:pt x="227" y="56"/>
                      <a:pt x="224" y="58"/>
                      <a:pt x="228" y="56"/>
                    </a:cubicBezTo>
                    <a:cubicBezTo>
                      <a:pt x="227" y="55"/>
                      <a:pt x="227" y="55"/>
                      <a:pt x="227" y="55"/>
                    </a:cubicBezTo>
                    <a:cubicBezTo>
                      <a:pt x="229" y="54"/>
                      <a:pt x="229" y="54"/>
                      <a:pt x="229" y="54"/>
                    </a:cubicBezTo>
                    <a:cubicBezTo>
                      <a:pt x="232" y="55"/>
                      <a:pt x="232" y="55"/>
                      <a:pt x="232" y="55"/>
                    </a:cubicBezTo>
                    <a:cubicBezTo>
                      <a:pt x="235" y="55"/>
                      <a:pt x="235" y="55"/>
                      <a:pt x="235" y="55"/>
                    </a:cubicBezTo>
                    <a:cubicBezTo>
                      <a:pt x="235" y="55"/>
                      <a:pt x="235" y="55"/>
                      <a:pt x="235" y="55"/>
                    </a:cubicBezTo>
                    <a:cubicBezTo>
                      <a:pt x="237" y="54"/>
                      <a:pt x="226" y="58"/>
                      <a:pt x="238" y="53"/>
                    </a:cubicBezTo>
                    <a:cubicBezTo>
                      <a:pt x="246" y="49"/>
                      <a:pt x="246" y="49"/>
                      <a:pt x="246" y="49"/>
                    </a:cubicBezTo>
                    <a:cubicBezTo>
                      <a:pt x="245" y="48"/>
                      <a:pt x="245" y="48"/>
                      <a:pt x="245" y="46"/>
                    </a:cubicBezTo>
                    <a:cubicBezTo>
                      <a:pt x="246" y="46"/>
                      <a:pt x="246" y="46"/>
                      <a:pt x="246" y="46"/>
                    </a:cubicBezTo>
                    <a:cubicBezTo>
                      <a:pt x="250" y="46"/>
                      <a:pt x="250" y="46"/>
                      <a:pt x="250" y="46"/>
                    </a:cubicBezTo>
                    <a:cubicBezTo>
                      <a:pt x="249" y="46"/>
                      <a:pt x="249" y="45"/>
                      <a:pt x="248" y="47"/>
                    </a:cubicBezTo>
                    <a:cubicBezTo>
                      <a:pt x="249" y="48"/>
                      <a:pt x="249" y="48"/>
                      <a:pt x="249" y="48"/>
                    </a:cubicBezTo>
                    <a:cubicBezTo>
                      <a:pt x="248" y="49"/>
                      <a:pt x="248" y="49"/>
                      <a:pt x="248" y="49"/>
                    </a:cubicBezTo>
                    <a:cubicBezTo>
                      <a:pt x="250" y="49"/>
                      <a:pt x="250" y="49"/>
                      <a:pt x="250" y="49"/>
                    </a:cubicBezTo>
                    <a:cubicBezTo>
                      <a:pt x="251" y="45"/>
                      <a:pt x="251" y="45"/>
                      <a:pt x="251" y="45"/>
                    </a:cubicBezTo>
                    <a:cubicBezTo>
                      <a:pt x="252" y="45"/>
                      <a:pt x="252" y="45"/>
                      <a:pt x="252" y="45"/>
                    </a:cubicBezTo>
                    <a:cubicBezTo>
                      <a:pt x="253" y="47"/>
                      <a:pt x="253" y="47"/>
                      <a:pt x="253" y="47"/>
                    </a:cubicBezTo>
                    <a:cubicBezTo>
                      <a:pt x="256" y="45"/>
                      <a:pt x="256" y="45"/>
                      <a:pt x="256" y="45"/>
                    </a:cubicBezTo>
                    <a:cubicBezTo>
                      <a:pt x="257" y="46"/>
                      <a:pt x="257" y="46"/>
                      <a:pt x="257" y="46"/>
                    </a:cubicBezTo>
                    <a:cubicBezTo>
                      <a:pt x="259" y="45"/>
                      <a:pt x="259" y="45"/>
                      <a:pt x="259" y="45"/>
                    </a:cubicBezTo>
                    <a:cubicBezTo>
                      <a:pt x="260" y="46"/>
                      <a:pt x="255" y="44"/>
                      <a:pt x="261" y="46"/>
                    </a:cubicBezTo>
                    <a:cubicBezTo>
                      <a:pt x="262" y="43"/>
                      <a:pt x="262" y="43"/>
                      <a:pt x="262" y="43"/>
                    </a:cubicBezTo>
                    <a:cubicBezTo>
                      <a:pt x="266" y="43"/>
                      <a:pt x="266" y="43"/>
                      <a:pt x="266" y="43"/>
                    </a:cubicBezTo>
                    <a:cubicBezTo>
                      <a:pt x="268" y="41"/>
                      <a:pt x="268" y="41"/>
                      <a:pt x="268" y="41"/>
                    </a:cubicBezTo>
                    <a:cubicBezTo>
                      <a:pt x="268" y="39"/>
                      <a:pt x="268" y="39"/>
                      <a:pt x="268" y="39"/>
                    </a:cubicBezTo>
                    <a:cubicBezTo>
                      <a:pt x="269" y="39"/>
                      <a:pt x="269" y="39"/>
                      <a:pt x="269" y="39"/>
                    </a:cubicBezTo>
                    <a:cubicBezTo>
                      <a:pt x="271" y="40"/>
                      <a:pt x="271" y="40"/>
                      <a:pt x="271" y="40"/>
                    </a:cubicBezTo>
                    <a:cubicBezTo>
                      <a:pt x="272" y="39"/>
                      <a:pt x="272" y="39"/>
                      <a:pt x="272" y="39"/>
                    </a:cubicBezTo>
                    <a:cubicBezTo>
                      <a:pt x="273" y="39"/>
                      <a:pt x="273" y="39"/>
                      <a:pt x="273" y="39"/>
                    </a:cubicBezTo>
                    <a:cubicBezTo>
                      <a:pt x="276" y="38"/>
                      <a:pt x="276" y="38"/>
                      <a:pt x="276" y="38"/>
                    </a:cubicBezTo>
                    <a:cubicBezTo>
                      <a:pt x="278" y="38"/>
                      <a:pt x="278" y="38"/>
                      <a:pt x="278" y="38"/>
                    </a:cubicBezTo>
                    <a:cubicBezTo>
                      <a:pt x="279" y="37"/>
                      <a:pt x="276" y="39"/>
                      <a:pt x="279" y="37"/>
                    </a:cubicBezTo>
                    <a:cubicBezTo>
                      <a:pt x="280" y="37"/>
                      <a:pt x="280" y="37"/>
                      <a:pt x="280" y="37"/>
                    </a:cubicBezTo>
                    <a:cubicBezTo>
                      <a:pt x="281" y="34"/>
                      <a:pt x="281" y="34"/>
                      <a:pt x="281" y="34"/>
                    </a:cubicBezTo>
                    <a:cubicBezTo>
                      <a:pt x="285" y="34"/>
                      <a:pt x="285" y="34"/>
                      <a:pt x="285" y="34"/>
                    </a:cubicBezTo>
                    <a:cubicBezTo>
                      <a:pt x="285" y="34"/>
                      <a:pt x="285" y="34"/>
                      <a:pt x="285" y="34"/>
                    </a:cubicBezTo>
                    <a:cubicBezTo>
                      <a:pt x="283" y="35"/>
                      <a:pt x="287" y="32"/>
                      <a:pt x="283" y="33"/>
                    </a:cubicBezTo>
                    <a:cubicBezTo>
                      <a:pt x="285" y="32"/>
                      <a:pt x="285" y="32"/>
                      <a:pt x="285" y="32"/>
                    </a:cubicBezTo>
                    <a:cubicBezTo>
                      <a:pt x="285" y="33"/>
                      <a:pt x="285" y="33"/>
                      <a:pt x="285" y="33"/>
                    </a:cubicBezTo>
                    <a:cubicBezTo>
                      <a:pt x="286" y="31"/>
                      <a:pt x="286" y="31"/>
                      <a:pt x="286" y="31"/>
                    </a:cubicBezTo>
                    <a:cubicBezTo>
                      <a:pt x="288" y="33"/>
                      <a:pt x="288" y="33"/>
                      <a:pt x="288" y="33"/>
                    </a:cubicBezTo>
                    <a:cubicBezTo>
                      <a:pt x="290" y="31"/>
                      <a:pt x="290" y="31"/>
                      <a:pt x="290" y="31"/>
                    </a:cubicBezTo>
                    <a:cubicBezTo>
                      <a:pt x="293" y="31"/>
                      <a:pt x="293" y="31"/>
                      <a:pt x="293" y="31"/>
                    </a:cubicBezTo>
                    <a:cubicBezTo>
                      <a:pt x="294" y="31"/>
                      <a:pt x="294" y="31"/>
                      <a:pt x="294" y="31"/>
                    </a:cubicBezTo>
                    <a:cubicBezTo>
                      <a:pt x="297" y="30"/>
                      <a:pt x="297" y="30"/>
                      <a:pt x="297" y="30"/>
                    </a:cubicBezTo>
                    <a:cubicBezTo>
                      <a:pt x="297" y="30"/>
                      <a:pt x="294" y="30"/>
                      <a:pt x="298" y="30"/>
                    </a:cubicBezTo>
                    <a:cubicBezTo>
                      <a:pt x="298" y="28"/>
                      <a:pt x="298" y="28"/>
                      <a:pt x="298" y="28"/>
                    </a:cubicBezTo>
                    <a:cubicBezTo>
                      <a:pt x="303" y="27"/>
                      <a:pt x="303" y="27"/>
                      <a:pt x="303" y="27"/>
                    </a:cubicBezTo>
                    <a:cubicBezTo>
                      <a:pt x="304" y="26"/>
                      <a:pt x="304" y="26"/>
                      <a:pt x="304" y="26"/>
                    </a:cubicBezTo>
                    <a:cubicBezTo>
                      <a:pt x="306" y="26"/>
                      <a:pt x="306" y="26"/>
                      <a:pt x="306" y="26"/>
                    </a:cubicBezTo>
                    <a:cubicBezTo>
                      <a:pt x="308" y="24"/>
                      <a:pt x="308" y="24"/>
                      <a:pt x="308" y="24"/>
                    </a:cubicBezTo>
                    <a:cubicBezTo>
                      <a:pt x="311" y="23"/>
                      <a:pt x="311" y="23"/>
                      <a:pt x="311" y="23"/>
                    </a:cubicBezTo>
                    <a:cubicBezTo>
                      <a:pt x="313" y="21"/>
                      <a:pt x="313" y="21"/>
                      <a:pt x="313" y="21"/>
                    </a:cubicBezTo>
                    <a:cubicBezTo>
                      <a:pt x="317" y="19"/>
                      <a:pt x="317" y="19"/>
                      <a:pt x="317" y="19"/>
                    </a:cubicBezTo>
                    <a:cubicBezTo>
                      <a:pt x="317" y="20"/>
                      <a:pt x="317" y="20"/>
                      <a:pt x="317" y="20"/>
                    </a:cubicBezTo>
                    <a:cubicBezTo>
                      <a:pt x="319" y="20"/>
                      <a:pt x="319" y="20"/>
                      <a:pt x="319" y="20"/>
                    </a:cubicBezTo>
                    <a:cubicBezTo>
                      <a:pt x="321" y="19"/>
                      <a:pt x="321" y="19"/>
                      <a:pt x="321" y="19"/>
                    </a:cubicBezTo>
                    <a:cubicBezTo>
                      <a:pt x="325" y="18"/>
                      <a:pt x="325" y="18"/>
                      <a:pt x="325" y="18"/>
                    </a:cubicBezTo>
                    <a:cubicBezTo>
                      <a:pt x="324" y="17"/>
                      <a:pt x="324" y="18"/>
                      <a:pt x="327" y="16"/>
                    </a:cubicBezTo>
                    <a:cubicBezTo>
                      <a:pt x="326" y="15"/>
                      <a:pt x="326" y="15"/>
                      <a:pt x="326" y="15"/>
                    </a:cubicBezTo>
                    <a:cubicBezTo>
                      <a:pt x="323" y="15"/>
                      <a:pt x="323" y="15"/>
                      <a:pt x="323" y="15"/>
                    </a:cubicBezTo>
                    <a:cubicBezTo>
                      <a:pt x="326" y="14"/>
                      <a:pt x="326" y="14"/>
                      <a:pt x="326" y="14"/>
                    </a:cubicBezTo>
                    <a:cubicBezTo>
                      <a:pt x="328" y="15"/>
                      <a:pt x="328" y="15"/>
                      <a:pt x="328" y="15"/>
                    </a:cubicBezTo>
                    <a:cubicBezTo>
                      <a:pt x="328" y="16"/>
                      <a:pt x="324" y="14"/>
                      <a:pt x="329" y="17"/>
                    </a:cubicBezTo>
                    <a:cubicBezTo>
                      <a:pt x="331" y="16"/>
                      <a:pt x="331" y="16"/>
                      <a:pt x="331" y="16"/>
                    </a:cubicBezTo>
                    <a:cubicBezTo>
                      <a:pt x="331" y="14"/>
                      <a:pt x="331" y="14"/>
                      <a:pt x="331" y="14"/>
                    </a:cubicBezTo>
                    <a:cubicBezTo>
                      <a:pt x="334" y="14"/>
                      <a:pt x="334" y="14"/>
                      <a:pt x="334" y="14"/>
                    </a:cubicBezTo>
                    <a:cubicBezTo>
                      <a:pt x="334" y="12"/>
                      <a:pt x="334" y="12"/>
                      <a:pt x="334" y="12"/>
                    </a:cubicBezTo>
                    <a:cubicBezTo>
                      <a:pt x="335" y="13"/>
                      <a:pt x="335" y="13"/>
                      <a:pt x="335" y="13"/>
                    </a:cubicBezTo>
                    <a:cubicBezTo>
                      <a:pt x="335" y="13"/>
                      <a:pt x="337" y="13"/>
                      <a:pt x="338" y="11"/>
                    </a:cubicBezTo>
                    <a:cubicBezTo>
                      <a:pt x="337" y="10"/>
                      <a:pt x="337" y="10"/>
                      <a:pt x="337" y="10"/>
                    </a:cubicBezTo>
                    <a:cubicBezTo>
                      <a:pt x="339" y="9"/>
                      <a:pt x="339" y="9"/>
                      <a:pt x="339" y="9"/>
                    </a:cubicBezTo>
                    <a:cubicBezTo>
                      <a:pt x="342" y="10"/>
                      <a:pt x="342" y="10"/>
                      <a:pt x="342" y="10"/>
                    </a:cubicBezTo>
                    <a:cubicBezTo>
                      <a:pt x="344" y="8"/>
                      <a:pt x="344" y="8"/>
                      <a:pt x="344" y="8"/>
                    </a:cubicBezTo>
                    <a:cubicBezTo>
                      <a:pt x="343" y="7"/>
                      <a:pt x="343" y="7"/>
                      <a:pt x="343" y="7"/>
                    </a:cubicBezTo>
                    <a:cubicBezTo>
                      <a:pt x="339" y="6"/>
                      <a:pt x="339" y="6"/>
                      <a:pt x="339" y="6"/>
                    </a:cubicBezTo>
                    <a:cubicBezTo>
                      <a:pt x="337" y="6"/>
                      <a:pt x="337" y="6"/>
                      <a:pt x="337" y="6"/>
                    </a:cubicBezTo>
                    <a:cubicBezTo>
                      <a:pt x="335" y="6"/>
                      <a:pt x="337" y="9"/>
                      <a:pt x="335" y="6"/>
                    </a:cubicBezTo>
                    <a:cubicBezTo>
                      <a:pt x="337" y="5"/>
                      <a:pt x="337" y="5"/>
                      <a:pt x="337" y="5"/>
                    </a:cubicBezTo>
                    <a:cubicBezTo>
                      <a:pt x="347" y="3"/>
                      <a:pt x="347" y="3"/>
                      <a:pt x="347" y="3"/>
                    </a:cubicBezTo>
                    <a:cubicBezTo>
                      <a:pt x="347" y="2"/>
                      <a:pt x="347" y="2"/>
                      <a:pt x="347" y="2"/>
                    </a:cubicBezTo>
                    <a:cubicBezTo>
                      <a:pt x="347" y="1"/>
                      <a:pt x="347" y="1"/>
                      <a:pt x="347" y="1"/>
                    </a:cubicBezTo>
                    <a:cubicBezTo>
                      <a:pt x="349" y="2"/>
                      <a:pt x="349" y="2"/>
                      <a:pt x="349" y="2"/>
                    </a:cubicBezTo>
                    <a:cubicBezTo>
                      <a:pt x="349" y="3"/>
                      <a:pt x="349" y="3"/>
                      <a:pt x="349" y="3"/>
                    </a:cubicBezTo>
                    <a:cubicBezTo>
                      <a:pt x="350" y="3"/>
                      <a:pt x="350" y="3"/>
                      <a:pt x="350" y="3"/>
                    </a:cubicBezTo>
                    <a:cubicBezTo>
                      <a:pt x="351" y="3"/>
                      <a:pt x="353" y="4"/>
                      <a:pt x="353" y="3"/>
                    </a:cubicBezTo>
                    <a:cubicBezTo>
                      <a:pt x="354" y="4"/>
                      <a:pt x="354" y="4"/>
                      <a:pt x="354" y="4"/>
                    </a:cubicBezTo>
                    <a:cubicBezTo>
                      <a:pt x="353" y="5"/>
                      <a:pt x="353" y="5"/>
                      <a:pt x="353" y="5"/>
                    </a:cubicBezTo>
                    <a:cubicBezTo>
                      <a:pt x="355" y="7"/>
                      <a:pt x="355" y="7"/>
                      <a:pt x="355" y="7"/>
                    </a:cubicBezTo>
                    <a:cubicBezTo>
                      <a:pt x="355" y="7"/>
                      <a:pt x="355" y="7"/>
                      <a:pt x="355" y="7"/>
                    </a:cubicBezTo>
                    <a:cubicBezTo>
                      <a:pt x="355" y="8"/>
                      <a:pt x="355" y="8"/>
                      <a:pt x="355" y="8"/>
                    </a:cubicBezTo>
                    <a:cubicBezTo>
                      <a:pt x="351" y="8"/>
                      <a:pt x="351" y="8"/>
                      <a:pt x="351" y="8"/>
                    </a:cubicBezTo>
                    <a:cubicBezTo>
                      <a:pt x="350" y="10"/>
                      <a:pt x="350" y="10"/>
                      <a:pt x="350" y="10"/>
                    </a:cubicBezTo>
                    <a:cubicBezTo>
                      <a:pt x="353" y="11"/>
                      <a:pt x="353" y="11"/>
                      <a:pt x="353" y="11"/>
                    </a:cubicBezTo>
                    <a:cubicBezTo>
                      <a:pt x="354" y="9"/>
                      <a:pt x="354" y="9"/>
                      <a:pt x="354" y="9"/>
                    </a:cubicBezTo>
                    <a:cubicBezTo>
                      <a:pt x="367" y="10"/>
                      <a:pt x="367" y="10"/>
                      <a:pt x="367" y="10"/>
                    </a:cubicBezTo>
                    <a:cubicBezTo>
                      <a:pt x="368" y="9"/>
                      <a:pt x="370" y="9"/>
                      <a:pt x="371" y="10"/>
                    </a:cubicBezTo>
                    <a:cubicBezTo>
                      <a:pt x="371" y="11"/>
                      <a:pt x="371" y="11"/>
                      <a:pt x="371" y="11"/>
                    </a:cubicBezTo>
                    <a:cubicBezTo>
                      <a:pt x="369" y="10"/>
                      <a:pt x="369" y="10"/>
                      <a:pt x="369" y="10"/>
                    </a:cubicBezTo>
                    <a:cubicBezTo>
                      <a:pt x="369" y="11"/>
                      <a:pt x="369" y="11"/>
                      <a:pt x="369" y="11"/>
                    </a:cubicBezTo>
                    <a:cubicBezTo>
                      <a:pt x="367" y="11"/>
                      <a:pt x="370" y="7"/>
                      <a:pt x="369" y="12"/>
                    </a:cubicBezTo>
                    <a:cubicBezTo>
                      <a:pt x="367" y="12"/>
                      <a:pt x="367" y="12"/>
                      <a:pt x="367" y="12"/>
                    </a:cubicBezTo>
                    <a:cubicBezTo>
                      <a:pt x="367" y="14"/>
                      <a:pt x="364" y="15"/>
                      <a:pt x="361" y="14"/>
                    </a:cubicBezTo>
                    <a:cubicBezTo>
                      <a:pt x="360" y="14"/>
                      <a:pt x="368" y="15"/>
                      <a:pt x="358" y="15"/>
                    </a:cubicBezTo>
                    <a:cubicBezTo>
                      <a:pt x="358" y="15"/>
                      <a:pt x="360" y="13"/>
                      <a:pt x="357" y="15"/>
                    </a:cubicBezTo>
                    <a:cubicBezTo>
                      <a:pt x="357" y="16"/>
                      <a:pt x="357" y="16"/>
                      <a:pt x="357" y="16"/>
                    </a:cubicBezTo>
                    <a:cubicBezTo>
                      <a:pt x="358" y="15"/>
                      <a:pt x="357" y="14"/>
                      <a:pt x="360" y="17"/>
                    </a:cubicBezTo>
                    <a:cubicBezTo>
                      <a:pt x="359" y="17"/>
                      <a:pt x="359" y="17"/>
                      <a:pt x="359" y="17"/>
                    </a:cubicBezTo>
                    <a:cubicBezTo>
                      <a:pt x="360" y="18"/>
                      <a:pt x="360" y="18"/>
                      <a:pt x="360" y="18"/>
                    </a:cubicBezTo>
                    <a:cubicBezTo>
                      <a:pt x="361" y="17"/>
                      <a:pt x="361" y="17"/>
                      <a:pt x="361" y="17"/>
                    </a:cubicBezTo>
                    <a:cubicBezTo>
                      <a:pt x="362" y="16"/>
                      <a:pt x="363" y="19"/>
                      <a:pt x="363" y="15"/>
                    </a:cubicBezTo>
                    <a:cubicBezTo>
                      <a:pt x="367" y="15"/>
                      <a:pt x="367" y="15"/>
                      <a:pt x="367" y="15"/>
                    </a:cubicBezTo>
                    <a:cubicBezTo>
                      <a:pt x="370" y="14"/>
                      <a:pt x="370" y="14"/>
                      <a:pt x="370" y="14"/>
                    </a:cubicBezTo>
                    <a:cubicBezTo>
                      <a:pt x="369" y="17"/>
                      <a:pt x="369" y="17"/>
                      <a:pt x="369" y="17"/>
                    </a:cubicBezTo>
                    <a:cubicBezTo>
                      <a:pt x="366" y="17"/>
                      <a:pt x="366" y="17"/>
                      <a:pt x="366" y="17"/>
                    </a:cubicBezTo>
                    <a:cubicBezTo>
                      <a:pt x="365" y="18"/>
                      <a:pt x="365" y="18"/>
                      <a:pt x="365" y="18"/>
                    </a:cubicBezTo>
                    <a:cubicBezTo>
                      <a:pt x="365" y="17"/>
                      <a:pt x="365" y="17"/>
                      <a:pt x="365" y="17"/>
                    </a:cubicBezTo>
                    <a:cubicBezTo>
                      <a:pt x="363" y="19"/>
                      <a:pt x="363" y="19"/>
                      <a:pt x="363" y="19"/>
                    </a:cubicBezTo>
                    <a:cubicBezTo>
                      <a:pt x="357" y="23"/>
                      <a:pt x="357" y="23"/>
                      <a:pt x="357" y="23"/>
                    </a:cubicBezTo>
                    <a:cubicBezTo>
                      <a:pt x="357" y="23"/>
                      <a:pt x="357" y="23"/>
                      <a:pt x="357" y="23"/>
                    </a:cubicBezTo>
                    <a:cubicBezTo>
                      <a:pt x="358" y="22"/>
                      <a:pt x="360" y="25"/>
                      <a:pt x="361" y="22"/>
                    </a:cubicBezTo>
                    <a:cubicBezTo>
                      <a:pt x="364" y="21"/>
                      <a:pt x="362" y="22"/>
                      <a:pt x="366" y="23"/>
                    </a:cubicBezTo>
                    <a:cubicBezTo>
                      <a:pt x="366" y="21"/>
                      <a:pt x="366" y="21"/>
                      <a:pt x="366" y="21"/>
                    </a:cubicBezTo>
                    <a:cubicBezTo>
                      <a:pt x="367" y="22"/>
                      <a:pt x="369" y="22"/>
                      <a:pt x="370" y="20"/>
                    </a:cubicBezTo>
                    <a:cubicBezTo>
                      <a:pt x="370" y="20"/>
                      <a:pt x="371" y="20"/>
                      <a:pt x="372" y="20"/>
                    </a:cubicBezTo>
                    <a:cubicBezTo>
                      <a:pt x="372" y="22"/>
                      <a:pt x="372" y="22"/>
                      <a:pt x="372" y="22"/>
                    </a:cubicBezTo>
                    <a:cubicBezTo>
                      <a:pt x="375" y="21"/>
                      <a:pt x="375" y="21"/>
                      <a:pt x="375" y="21"/>
                    </a:cubicBezTo>
                    <a:cubicBezTo>
                      <a:pt x="377" y="22"/>
                      <a:pt x="377" y="22"/>
                      <a:pt x="377" y="22"/>
                    </a:cubicBezTo>
                    <a:cubicBezTo>
                      <a:pt x="379" y="22"/>
                      <a:pt x="379" y="22"/>
                      <a:pt x="379" y="22"/>
                    </a:cubicBezTo>
                    <a:cubicBezTo>
                      <a:pt x="380" y="19"/>
                      <a:pt x="380" y="19"/>
                      <a:pt x="380" y="19"/>
                    </a:cubicBezTo>
                    <a:cubicBezTo>
                      <a:pt x="381" y="20"/>
                      <a:pt x="382" y="19"/>
                      <a:pt x="382" y="19"/>
                    </a:cubicBezTo>
                    <a:cubicBezTo>
                      <a:pt x="382" y="18"/>
                      <a:pt x="382" y="18"/>
                      <a:pt x="382" y="18"/>
                    </a:cubicBezTo>
                    <a:cubicBezTo>
                      <a:pt x="382" y="18"/>
                      <a:pt x="382" y="18"/>
                      <a:pt x="382" y="18"/>
                    </a:cubicBezTo>
                    <a:cubicBezTo>
                      <a:pt x="384" y="18"/>
                      <a:pt x="381" y="21"/>
                      <a:pt x="384" y="17"/>
                    </a:cubicBezTo>
                    <a:cubicBezTo>
                      <a:pt x="381" y="16"/>
                      <a:pt x="381" y="16"/>
                      <a:pt x="381" y="16"/>
                    </a:cubicBezTo>
                    <a:cubicBezTo>
                      <a:pt x="379" y="17"/>
                      <a:pt x="379" y="17"/>
                      <a:pt x="379" y="17"/>
                    </a:cubicBezTo>
                    <a:cubicBezTo>
                      <a:pt x="379" y="15"/>
                      <a:pt x="379" y="15"/>
                      <a:pt x="379" y="15"/>
                    </a:cubicBezTo>
                    <a:cubicBezTo>
                      <a:pt x="379" y="14"/>
                      <a:pt x="379" y="14"/>
                      <a:pt x="379" y="14"/>
                    </a:cubicBezTo>
                    <a:cubicBezTo>
                      <a:pt x="378" y="14"/>
                      <a:pt x="378" y="14"/>
                      <a:pt x="378" y="14"/>
                    </a:cubicBezTo>
                    <a:cubicBezTo>
                      <a:pt x="377" y="13"/>
                      <a:pt x="376" y="15"/>
                      <a:pt x="376" y="13"/>
                    </a:cubicBezTo>
                    <a:cubicBezTo>
                      <a:pt x="376" y="13"/>
                      <a:pt x="375" y="14"/>
                      <a:pt x="376" y="12"/>
                    </a:cubicBezTo>
                    <a:cubicBezTo>
                      <a:pt x="379" y="14"/>
                      <a:pt x="379" y="14"/>
                      <a:pt x="379" y="14"/>
                    </a:cubicBezTo>
                    <a:cubicBezTo>
                      <a:pt x="380" y="14"/>
                      <a:pt x="380" y="14"/>
                      <a:pt x="380" y="14"/>
                    </a:cubicBezTo>
                    <a:cubicBezTo>
                      <a:pt x="380" y="13"/>
                      <a:pt x="380" y="13"/>
                      <a:pt x="380" y="13"/>
                    </a:cubicBezTo>
                    <a:cubicBezTo>
                      <a:pt x="379" y="12"/>
                      <a:pt x="379" y="12"/>
                      <a:pt x="379" y="12"/>
                    </a:cubicBezTo>
                    <a:cubicBezTo>
                      <a:pt x="375" y="12"/>
                      <a:pt x="375" y="12"/>
                      <a:pt x="375" y="12"/>
                    </a:cubicBezTo>
                    <a:cubicBezTo>
                      <a:pt x="374" y="13"/>
                      <a:pt x="374" y="13"/>
                      <a:pt x="374" y="13"/>
                    </a:cubicBezTo>
                    <a:cubicBezTo>
                      <a:pt x="373" y="13"/>
                      <a:pt x="373" y="13"/>
                      <a:pt x="373" y="13"/>
                    </a:cubicBezTo>
                    <a:cubicBezTo>
                      <a:pt x="371" y="14"/>
                      <a:pt x="371" y="14"/>
                      <a:pt x="371" y="14"/>
                    </a:cubicBezTo>
                    <a:cubicBezTo>
                      <a:pt x="370" y="13"/>
                      <a:pt x="370" y="13"/>
                      <a:pt x="370" y="13"/>
                    </a:cubicBezTo>
                    <a:cubicBezTo>
                      <a:pt x="371" y="12"/>
                      <a:pt x="371" y="12"/>
                      <a:pt x="371" y="12"/>
                    </a:cubicBezTo>
                    <a:cubicBezTo>
                      <a:pt x="370" y="12"/>
                      <a:pt x="371" y="15"/>
                      <a:pt x="374" y="11"/>
                    </a:cubicBezTo>
                    <a:cubicBezTo>
                      <a:pt x="374" y="11"/>
                      <a:pt x="374" y="11"/>
                      <a:pt x="374" y="11"/>
                    </a:cubicBezTo>
                    <a:cubicBezTo>
                      <a:pt x="372" y="11"/>
                      <a:pt x="372" y="11"/>
                      <a:pt x="372" y="11"/>
                    </a:cubicBezTo>
                    <a:cubicBezTo>
                      <a:pt x="371" y="10"/>
                      <a:pt x="371" y="10"/>
                      <a:pt x="371" y="10"/>
                    </a:cubicBezTo>
                    <a:cubicBezTo>
                      <a:pt x="372" y="10"/>
                      <a:pt x="372" y="10"/>
                      <a:pt x="372" y="10"/>
                    </a:cubicBezTo>
                    <a:cubicBezTo>
                      <a:pt x="377" y="10"/>
                      <a:pt x="377" y="10"/>
                      <a:pt x="377" y="10"/>
                    </a:cubicBezTo>
                    <a:cubicBezTo>
                      <a:pt x="378" y="11"/>
                      <a:pt x="377" y="9"/>
                      <a:pt x="379" y="9"/>
                    </a:cubicBezTo>
                    <a:cubicBezTo>
                      <a:pt x="379" y="11"/>
                      <a:pt x="379" y="11"/>
                      <a:pt x="379" y="11"/>
                    </a:cubicBezTo>
                    <a:cubicBezTo>
                      <a:pt x="383" y="9"/>
                      <a:pt x="383" y="9"/>
                      <a:pt x="383" y="9"/>
                    </a:cubicBezTo>
                    <a:cubicBezTo>
                      <a:pt x="387" y="9"/>
                      <a:pt x="387" y="9"/>
                      <a:pt x="387" y="9"/>
                    </a:cubicBezTo>
                    <a:cubicBezTo>
                      <a:pt x="387" y="11"/>
                      <a:pt x="387" y="11"/>
                      <a:pt x="387" y="11"/>
                    </a:cubicBezTo>
                    <a:cubicBezTo>
                      <a:pt x="389" y="10"/>
                      <a:pt x="389" y="10"/>
                      <a:pt x="389" y="10"/>
                    </a:cubicBezTo>
                    <a:cubicBezTo>
                      <a:pt x="391" y="9"/>
                      <a:pt x="391" y="9"/>
                      <a:pt x="391" y="9"/>
                    </a:cubicBezTo>
                    <a:cubicBezTo>
                      <a:pt x="389" y="11"/>
                      <a:pt x="389" y="11"/>
                      <a:pt x="389" y="11"/>
                    </a:cubicBezTo>
                    <a:cubicBezTo>
                      <a:pt x="389" y="12"/>
                      <a:pt x="389" y="12"/>
                      <a:pt x="389" y="12"/>
                    </a:cubicBezTo>
                    <a:cubicBezTo>
                      <a:pt x="389" y="13"/>
                      <a:pt x="389" y="13"/>
                      <a:pt x="389" y="13"/>
                    </a:cubicBezTo>
                    <a:cubicBezTo>
                      <a:pt x="386" y="14"/>
                      <a:pt x="386" y="14"/>
                      <a:pt x="386" y="14"/>
                    </a:cubicBezTo>
                    <a:cubicBezTo>
                      <a:pt x="387" y="14"/>
                      <a:pt x="387" y="14"/>
                      <a:pt x="387" y="14"/>
                    </a:cubicBezTo>
                    <a:cubicBezTo>
                      <a:pt x="386" y="15"/>
                      <a:pt x="386" y="15"/>
                      <a:pt x="386" y="15"/>
                    </a:cubicBezTo>
                    <a:cubicBezTo>
                      <a:pt x="386" y="15"/>
                      <a:pt x="392" y="13"/>
                      <a:pt x="384" y="15"/>
                    </a:cubicBezTo>
                    <a:cubicBezTo>
                      <a:pt x="384" y="17"/>
                      <a:pt x="384" y="17"/>
                      <a:pt x="384" y="17"/>
                    </a:cubicBezTo>
                    <a:cubicBezTo>
                      <a:pt x="385" y="18"/>
                      <a:pt x="385" y="18"/>
                      <a:pt x="385" y="18"/>
                    </a:cubicBezTo>
                    <a:cubicBezTo>
                      <a:pt x="385" y="18"/>
                      <a:pt x="385" y="18"/>
                      <a:pt x="386" y="17"/>
                    </a:cubicBezTo>
                    <a:cubicBezTo>
                      <a:pt x="385" y="18"/>
                      <a:pt x="385" y="18"/>
                      <a:pt x="385" y="18"/>
                    </a:cubicBezTo>
                    <a:cubicBezTo>
                      <a:pt x="386" y="18"/>
                      <a:pt x="386" y="18"/>
                      <a:pt x="386" y="18"/>
                    </a:cubicBezTo>
                    <a:cubicBezTo>
                      <a:pt x="383" y="17"/>
                      <a:pt x="385" y="20"/>
                      <a:pt x="383" y="20"/>
                    </a:cubicBezTo>
                    <a:cubicBezTo>
                      <a:pt x="382" y="20"/>
                      <a:pt x="382" y="20"/>
                      <a:pt x="382" y="20"/>
                    </a:cubicBezTo>
                    <a:cubicBezTo>
                      <a:pt x="382" y="21"/>
                      <a:pt x="382" y="21"/>
                      <a:pt x="382" y="21"/>
                    </a:cubicBezTo>
                    <a:cubicBezTo>
                      <a:pt x="382" y="21"/>
                      <a:pt x="382" y="21"/>
                      <a:pt x="382" y="21"/>
                    </a:cubicBezTo>
                    <a:cubicBezTo>
                      <a:pt x="380" y="23"/>
                      <a:pt x="380" y="23"/>
                      <a:pt x="380" y="23"/>
                    </a:cubicBezTo>
                    <a:cubicBezTo>
                      <a:pt x="380" y="23"/>
                      <a:pt x="380" y="23"/>
                      <a:pt x="380" y="23"/>
                    </a:cubicBezTo>
                    <a:cubicBezTo>
                      <a:pt x="378" y="23"/>
                      <a:pt x="378" y="23"/>
                      <a:pt x="378" y="23"/>
                    </a:cubicBezTo>
                    <a:cubicBezTo>
                      <a:pt x="377" y="25"/>
                      <a:pt x="377" y="25"/>
                      <a:pt x="377" y="25"/>
                    </a:cubicBezTo>
                    <a:cubicBezTo>
                      <a:pt x="375" y="25"/>
                      <a:pt x="375" y="25"/>
                      <a:pt x="375" y="25"/>
                    </a:cubicBezTo>
                    <a:cubicBezTo>
                      <a:pt x="378" y="26"/>
                      <a:pt x="378" y="26"/>
                      <a:pt x="378" y="26"/>
                    </a:cubicBezTo>
                    <a:cubicBezTo>
                      <a:pt x="378" y="27"/>
                      <a:pt x="378" y="27"/>
                      <a:pt x="378" y="27"/>
                    </a:cubicBezTo>
                    <a:cubicBezTo>
                      <a:pt x="377" y="26"/>
                      <a:pt x="377" y="26"/>
                      <a:pt x="377" y="26"/>
                    </a:cubicBezTo>
                    <a:cubicBezTo>
                      <a:pt x="375" y="28"/>
                      <a:pt x="384" y="26"/>
                      <a:pt x="373" y="28"/>
                    </a:cubicBezTo>
                    <a:cubicBezTo>
                      <a:pt x="375" y="29"/>
                      <a:pt x="375" y="29"/>
                      <a:pt x="375" y="29"/>
                    </a:cubicBezTo>
                    <a:cubicBezTo>
                      <a:pt x="373" y="29"/>
                      <a:pt x="373" y="29"/>
                      <a:pt x="373" y="29"/>
                    </a:cubicBezTo>
                    <a:cubicBezTo>
                      <a:pt x="373" y="30"/>
                      <a:pt x="377" y="27"/>
                      <a:pt x="372" y="31"/>
                    </a:cubicBezTo>
                    <a:cubicBezTo>
                      <a:pt x="372" y="31"/>
                      <a:pt x="375" y="30"/>
                      <a:pt x="371" y="30"/>
                    </a:cubicBezTo>
                    <a:cubicBezTo>
                      <a:pt x="371" y="31"/>
                      <a:pt x="373" y="29"/>
                      <a:pt x="371" y="31"/>
                    </a:cubicBezTo>
                    <a:cubicBezTo>
                      <a:pt x="375" y="31"/>
                      <a:pt x="375" y="31"/>
                      <a:pt x="375" y="31"/>
                    </a:cubicBezTo>
                    <a:cubicBezTo>
                      <a:pt x="372" y="33"/>
                      <a:pt x="372" y="33"/>
                      <a:pt x="372" y="33"/>
                    </a:cubicBezTo>
                    <a:cubicBezTo>
                      <a:pt x="372" y="34"/>
                      <a:pt x="372" y="34"/>
                      <a:pt x="372" y="34"/>
                    </a:cubicBezTo>
                    <a:cubicBezTo>
                      <a:pt x="378" y="34"/>
                      <a:pt x="378" y="34"/>
                      <a:pt x="378" y="34"/>
                    </a:cubicBezTo>
                    <a:cubicBezTo>
                      <a:pt x="381" y="35"/>
                      <a:pt x="381" y="35"/>
                      <a:pt x="381" y="35"/>
                    </a:cubicBezTo>
                    <a:cubicBezTo>
                      <a:pt x="379" y="35"/>
                      <a:pt x="379" y="35"/>
                      <a:pt x="379" y="35"/>
                    </a:cubicBezTo>
                    <a:cubicBezTo>
                      <a:pt x="379" y="36"/>
                      <a:pt x="379" y="36"/>
                      <a:pt x="380" y="36"/>
                    </a:cubicBezTo>
                    <a:cubicBezTo>
                      <a:pt x="376" y="36"/>
                      <a:pt x="376" y="36"/>
                      <a:pt x="376" y="36"/>
                    </a:cubicBezTo>
                    <a:cubicBezTo>
                      <a:pt x="377" y="37"/>
                      <a:pt x="377" y="37"/>
                      <a:pt x="377" y="37"/>
                    </a:cubicBezTo>
                    <a:cubicBezTo>
                      <a:pt x="376" y="37"/>
                      <a:pt x="376" y="37"/>
                      <a:pt x="376" y="37"/>
                    </a:cubicBezTo>
                    <a:cubicBezTo>
                      <a:pt x="375" y="35"/>
                      <a:pt x="375" y="35"/>
                      <a:pt x="375" y="35"/>
                    </a:cubicBezTo>
                    <a:cubicBezTo>
                      <a:pt x="370" y="36"/>
                      <a:pt x="370" y="36"/>
                      <a:pt x="370" y="36"/>
                    </a:cubicBezTo>
                    <a:cubicBezTo>
                      <a:pt x="371" y="37"/>
                      <a:pt x="371" y="37"/>
                      <a:pt x="371" y="37"/>
                    </a:cubicBezTo>
                    <a:cubicBezTo>
                      <a:pt x="369" y="37"/>
                      <a:pt x="369" y="37"/>
                      <a:pt x="369" y="37"/>
                    </a:cubicBezTo>
                    <a:cubicBezTo>
                      <a:pt x="369" y="37"/>
                      <a:pt x="368" y="37"/>
                      <a:pt x="369" y="36"/>
                    </a:cubicBezTo>
                    <a:cubicBezTo>
                      <a:pt x="365" y="38"/>
                      <a:pt x="365" y="38"/>
                      <a:pt x="365" y="38"/>
                    </a:cubicBezTo>
                    <a:cubicBezTo>
                      <a:pt x="365" y="39"/>
                      <a:pt x="365" y="39"/>
                      <a:pt x="365" y="39"/>
                    </a:cubicBezTo>
                    <a:cubicBezTo>
                      <a:pt x="369" y="38"/>
                      <a:pt x="361" y="41"/>
                      <a:pt x="369" y="39"/>
                    </a:cubicBezTo>
                    <a:cubicBezTo>
                      <a:pt x="365" y="40"/>
                      <a:pt x="365" y="40"/>
                      <a:pt x="365" y="40"/>
                    </a:cubicBezTo>
                    <a:cubicBezTo>
                      <a:pt x="366" y="41"/>
                      <a:pt x="366" y="41"/>
                      <a:pt x="366" y="41"/>
                    </a:cubicBezTo>
                    <a:cubicBezTo>
                      <a:pt x="366" y="41"/>
                      <a:pt x="365" y="41"/>
                      <a:pt x="367" y="41"/>
                    </a:cubicBezTo>
                    <a:cubicBezTo>
                      <a:pt x="365" y="42"/>
                      <a:pt x="365" y="42"/>
                      <a:pt x="365" y="42"/>
                    </a:cubicBezTo>
                    <a:cubicBezTo>
                      <a:pt x="364" y="42"/>
                      <a:pt x="364" y="42"/>
                      <a:pt x="364" y="42"/>
                    </a:cubicBezTo>
                    <a:cubicBezTo>
                      <a:pt x="363" y="40"/>
                      <a:pt x="369" y="43"/>
                      <a:pt x="362" y="40"/>
                    </a:cubicBezTo>
                    <a:cubicBezTo>
                      <a:pt x="362" y="42"/>
                      <a:pt x="362" y="42"/>
                      <a:pt x="362" y="42"/>
                    </a:cubicBezTo>
                    <a:cubicBezTo>
                      <a:pt x="361" y="42"/>
                      <a:pt x="361" y="42"/>
                      <a:pt x="361" y="42"/>
                    </a:cubicBezTo>
                    <a:cubicBezTo>
                      <a:pt x="360" y="40"/>
                      <a:pt x="360" y="40"/>
                      <a:pt x="360" y="40"/>
                    </a:cubicBezTo>
                    <a:cubicBezTo>
                      <a:pt x="358" y="41"/>
                      <a:pt x="370" y="41"/>
                      <a:pt x="355" y="41"/>
                    </a:cubicBezTo>
                    <a:cubicBezTo>
                      <a:pt x="353" y="42"/>
                      <a:pt x="355" y="43"/>
                      <a:pt x="355" y="44"/>
                    </a:cubicBezTo>
                    <a:cubicBezTo>
                      <a:pt x="356" y="43"/>
                      <a:pt x="356" y="44"/>
                      <a:pt x="354" y="44"/>
                    </a:cubicBezTo>
                    <a:cubicBezTo>
                      <a:pt x="354" y="45"/>
                      <a:pt x="354" y="45"/>
                      <a:pt x="354" y="45"/>
                    </a:cubicBezTo>
                    <a:cubicBezTo>
                      <a:pt x="355" y="46"/>
                      <a:pt x="356" y="46"/>
                      <a:pt x="359" y="43"/>
                    </a:cubicBezTo>
                    <a:cubicBezTo>
                      <a:pt x="360" y="43"/>
                      <a:pt x="360" y="43"/>
                      <a:pt x="360" y="43"/>
                    </a:cubicBezTo>
                    <a:cubicBezTo>
                      <a:pt x="359" y="44"/>
                      <a:pt x="359" y="44"/>
                      <a:pt x="359" y="44"/>
                    </a:cubicBezTo>
                    <a:cubicBezTo>
                      <a:pt x="361" y="45"/>
                      <a:pt x="361" y="45"/>
                      <a:pt x="361" y="45"/>
                    </a:cubicBezTo>
                    <a:cubicBezTo>
                      <a:pt x="362" y="44"/>
                      <a:pt x="362" y="44"/>
                      <a:pt x="362" y="44"/>
                    </a:cubicBezTo>
                    <a:cubicBezTo>
                      <a:pt x="364" y="43"/>
                      <a:pt x="364" y="43"/>
                      <a:pt x="364" y="43"/>
                    </a:cubicBezTo>
                    <a:cubicBezTo>
                      <a:pt x="365" y="44"/>
                      <a:pt x="365" y="44"/>
                      <a:pt x="365" y="44"/>
                    </a:cubicBezTo>
                    <a:cubicBezTo>
                      <a:pt x="367" y="43"/>
                      <a:pt x="367" y="43"/>
                      <a:pt x="367" y="43"/>
                    </a:cubicBezTo>
                    <a:cubicBezTo>
                      <a:pt x="367" y="43"/>
                      <a:pt x="367" y="46"/>
                      <a:pt x="367" y="43"/>
                    </a:cubicBezTo>
                    <a:cubicBezTo>
                      <a:pt x="371" y="43"/>
                      <a:pt x="371" y="43"/>
                      <a:pt x="371" y="43"/>
                    </a:cubicBezTo>
                    <a:cubicBezTo>
                      <a:pt x="376" y="40"/>
                      <a:pt x="376" y="40"/>
                      <a:pt x="376" y="40"/>
                    </a:cubicBezTo>
                    <a:cubicBezTo>
                      <a:pt x="376" y="39"/>
                      <a:pt x="375" y="44"/>
                      <a:pt x="376" y="39"/>
                    </a:cubicBezTo>
                    <a:cubicBezTo>
                      <a:pt x="379" y="39"/>
                      <a:pt x="379" y="39"/>
                      <a:pt x="379" y="39"/>
                    </a:cubicBezTo>
                    <a:cubicBezTo>
                      <a:pt x="382" y="38"/>
                      <a:pt x="382" y="38"/>
                      <a:pt x="382" y="38"/>
                    </a:cubicBezTo>
                    <a:cubicBezTo>
                      <a:pt x="382" y="38"/>
                      <a:pt x="382" y="38"/>
                      <a:pt x="382" y="38"/>
                    </a:cubicBezTo>
                    <a:cubicBezTo>
                      <a:pt x="382" y="38"/>
                      <a:pt x="382" y="38"/>
                      <a:pt x="382" y="38"/>
                    </a:cubicBezTo>
                    <a:cubicBezTo>
                      <a:pt x="382" y="36"/>
                      <a:pt x="382" y="36"/>
                      <a:pt x="382" y="36"/>
                    </a:cubicBezTo>
                    <a:cubicBezTo>
                      <a:pt x="383" y="36"/>
                      <a:pt x="383" y="36"/>
                      <a:pt x="383" y="36"/>
                    </a:cubicBezTo>
                    <a:cubicBezTo>
                      <a:pt x="384" y="36"/>
                      <a:pt x="384" y="36"/>
                      <a:pt x="384" y="36"/>
                    </a:cubicBezTo>
                    <a:cubicBezTo>
                      <a:pt x="383" y="37"/>
                      <a:pt x="383" y="37"/>
                      <a:pt x="383" y="37"/>
                    </a:cubicBezTo>
                    <a:cubicBezTo>
                      <a:pt x="386" y="37"/>
                      <a:pt x="379" y="38"/>
                      <a:pt x="386" y="38"/>
                    </a:cubicBezTo>
                    <a:cubicBezTo>
                      <a:pt x="387" y="39"/>
                      <a:pt x="387" y="39"/>
                      <a:pt x="387" y="39"/>
                    </a:cubicBezTo>
                    <a:cubicBezTo>
                      <a:pt x="389" y="38"/>
                      <a:pt x="389" y="38"/>
                      <a:pt x="389" y="38"/>
                    </a:cubicBezTo>
                    <a:cubicBezTo>
                      <a:pt x="392" y="36"/>
                      <a:pt x="392" y="36"/>
                      <a:pt x="392" y="36"/>
                    </a:cubicBezTo>
                    <a:cubicBezTo>
                      <a:pt x="392" y="36"/>
                      <a:pt x="392" y="36"/>
                      <a:pt x="392" y="36"/>
                    </a:cubicBezTo>
                    <a:cubicBezTo>
                      <a:pt x="394" y="35"/>
                      <a:pt x="394" y="35"/>
                      <a:pt x="394" y="35"/>
                    </a:cubicBezTo>
                    <a:cubicBezTo>
                      <a:pt x="396" y="36"/>
                      <a:pt x="396" y="36"/>
                      <a:pt x="396" y="36"/>
                    </a:cubicBezTo>
                    <a:cubicBezTo>
                      <a:pt x="397" y="36"/>
                      <a:pt x="397" y="36"/>
                      <a:pt x="397" y="36"/>
                    </a:cubicBezTo>
                    <a:cubicBezTo>
                      <a:pt x="400" y="34"/>
                      <a:pt x="400" y="34"/>
                      <a:pt x="400" y="34"/>
                    </a:cubicBezTo>
                    <a:cubicBezTo>
                      <a:pt x="400" y="33"/>
                      <a:pt x="400" y="33"/>
                      <a:pt x="400" y="33"/>
                    </a:cubicBezTo>
                    <a:cubicBezTo>
                      <a:pt x="401" y="33"/>
                      <a:pt x="401" y="33"/>
                      <a:pt x="401" y="33"/>
                    </a:cubicBezTo>
                    <a:cubicBezTo>
                      <a:pt x="401" y="32"/>
                      <a:pt x="403" y="35"/>
                      <a:pt x="401" y="31"/>
                    </a:cubicBezTo>
                    <a:cubicBezTo>
                      <a:pt x="402" y="31"/>
                      <a:pt x="402" y="31"/>
                      <a:pt x="402" y="31"/>
                    </a:cubicBezTo>
                    <a:cubicBezTo>
                      <a:pt x="405" y="29"/>
                      <a:pt x="405" y="29"/>
                      <a:pt x="405" y="29"/>
                    </a:cubicBezTo>
                    <a:cubicBezTo>
                      <a:pt x="407" y="29"/>
                      <a:pt x="407" y="29"/>
                      <a:pt x="407" y="29"/>
                    </a:cubicBezTo>
                    <a:cubicBezTo>
                      <a:pt x="409" y="26"/>
                      <a:pt x="409" y="26"/>
                      <a:pt x="409" y="26"/>
                    </a:cubicBezTo>
                    <a:cubicBezTo>
                      <a:pt x="409" y="26"/>
                      <a:pt x="409" y="27"/>
                      <a:pt x="410" y="26"/>
                    </a:cubicBezTo>
                    <a:cubicBezTo>
                      <a:pt x="410" y="28"/>
                      <a:pt x="410" y="28"/>
                      <a:pt x="410" y="28"/>
                    </a:cubicBezTo>
                    <a:cubicBezTo>
                      <a:pt x="410" y="28"/>
                      <a:pt x="411" y="26"/>
                      <a:pt x="409" y="28"/>
                    </a:cubicBezTo>
                    <a:cubicBezTo>
                      <a:pt x="411" y="29"/>
                      <a:pt x="411" y="29"/>
                      <a:pt x="411" y="29"/>
                    </a:cubicBezTo>
                    <a:cubicBezTo>
                      <a:pt x="413" y="28"/>
                      <a:pt x="413" y="28"/>
                      <a:pt x="413" y="28"/>
                    </a:cubicBezTo>
                    <a:cubicBezTo>
                      <a:pt x="413" y="29"/>
                      <a:pt x="413" y="29"/>
                      <a:pt x="413" y="29"/>
                    </a:cubicBezTo>
                    <a:cubicBezTo>
                      <a:pt x="415" y="31"/>
                      <a:pt x="415" y="31"/>
                      <a:pt x="415" y="31"/>
                    </a:cubicBezTo>
                    <a:cubicBezTo>
                      <a:pt x="416" y="32"/>
                      <a:pt x="417" y="29"/>
                      <a:pt x="417" y="33"/>
                    </a:cubicBezTo>
                    <a:cubicBezTo>
                      <a:pt x="418" y="32"/>
                      <a:pt x="418" y="32"/>
                      <a:pt x="418" y="32"/>
                    </a:cubicBezTo>
                    <a:cubicBezTo>
                      <a:pt x="419" y="33"/>
                      <a:pt x="419" y="33"/>
                      <a:pt x="419" y="33"/>
                    </a:cubicBezTo>
                    <a:cubicBezTo>
                      <a:pt x="420" y="31"/>
                      <a:pt x="420" y="31"/>
                      <a:pt x="420" y="31"/>
                    </a:cubicBezTo>
                    <a:cubicBezTo>
                      <a:pt x="420" y="29"/>
                      <a:pt x="420" y="29"/>
                      <a:pt x="420" y="29"/>
                    </a:cubicBezTo>
                    <a:cubicBezTo>
                      <a:pt x="418" y="30"/>
                      <a:pt x="418" y="30"/>
                      <a:pt x="418" y="30"/>
                    </a:cubicBezTo>
                    <a:cubicBezTo>
                      <a:pt x="419" y="29"/>
                      <a:pt x="419" y="29"/>
                      <a:pt x="419" y="29"/>
                    </a:cubicBezTo>
                    <a:cubicBezTo>
                      <a:pt x="416" y="28"/>
                      <a:pt x="416" y="28"/>
                      <a:pt x="416" y="28"/>
                    </a:cubicBezTo>
                    <a:cubicBezTo>
                      <a:pt x="415" y="27"/>
                      <a:pt x="415" y="27"/>
                      <a:pt x="415" y="27"/>
                    </a:cubicBezTo>
                    <a:cubicBezTo>
                      <a:pt x="415" y="26"/>
                      <a:pt x="415" y="26"/>
                      <a:pt x="415" y="26"/>
                    </a:cubicBezTo>
                    <a:cubicBezTo>
                      <a:pt x="417" y="25"/>
                      <a:pt x="417" y="25"/>
                      <a:pt x="417" y="25"/>
                    </a:cubicBezTo>
                    <a:cubicBezTo>
                      <a:pt x="419" y="23"/>
                      <a:pt x="419" y="23"/>
                      <a:pt x="419" y="23"/>
                    </a:cubicBezTo>
                    <a:cubicBezTo>
                      <a:pt x="419" y="23"/>
                      <a:pt x="419" y="23"/>
                      <a:pt x="419" y="23"/>
                    </a:cubicBezTo>
                    <a:cubicBezTo>
                      <a:pt x="419" y="25"/>
                      <a:pt x="419" y="25"/>
                      <a:pt x="419" y="25"/>
                    </a:cubicBezTo>
                    <a:cubicBezTo>
                      <a:pt x="420" y="25"/>
                      <a:pt x="420" y="25"/>
                      <a:pt x="420" y="25"/>
                    </a:cubicBezTo>
                    <a:cubicBezTo>
                      <a:pt x="421" y="23"/>
                      <a:pt x="421" y="23"/>
                      <a:pt x="421" y="23"/>
                    </a:cubicBezTo>
                    <a:cubicBezTo>
                      <a:pt x="423" y="23"/>
                      <a:pt x="423" y="23"/>
                      <a:pt x="423" y="23"/>
                    </a:cubicBezTo>
                    <a:cubicBezTo>
                      <a:pt x="424" y="20"/>
                      <a:pt x="408" y="32"/>
                      <a:pt x="428" y="17"/>
                    </a:cubicBezTo>
                    <a:cubicBezTo>
                      <a:pt x="433" y="13"/>
                      <a:pt x="433" y="13"/>
                      <a:pt x="433" y="13"/>
                    </a:cubicBezTo>
                    <a:cubicBezTo>
                      <a:pt x="433" y="14"/>
                      <a:pt x="433" y="14"/>
                      <a:pt x="433" y="14"/>
                    </a:cubicBezTo>
                    <a:cubicBezTo>
                      <a:pt x="432" y="15"/>
                      <a:pt x="432" y="15"/>
                      <a:pt x="432" y="15"/>
                    </a:cubicBezTo>
                    <a:cubicBezTo>
                      <a:pt x="431" y="16"/>
                      <a:pt x="431" y="16"/>
                      <a:pt x="431" y="16"/>
                    </a:cubicBezTo>
                    <a:cubicBezTo>
                      <a:pt x="433" y="15"/>
                      <a:pt x="429" y="18"/>
                      <a:pt x="433" y="16"/>
                    </a:cubicBezTo>
                    <a:cubicBezTo>
                      <a:pt x="434" y="16"/>
                      <a:pt x="434" y="16"/>
                      <a:pt x="434" y="16"/>
                    </a:cubicBezTo>
                    <a:cubicBezTo>
                      <a:pt x="434" y="15"/>
                      <a:pt x="434" y="15"/>
                      <a:pt x="434" y="15"/>
                    </a:cubicBezTo>
                    <a:cubicBezTo>
                      <a:pt x="437" y="15"/>
                      <a:pt x="437" y="15"/>
                      <a:pt x="437" y="15"/>
                    </a:cubicBezTo>
                    <a:cubicBezTo>
                      <a:pt x="437" y="14"/>
                      <a:pt x="437" y="14"/>
                      <a:pt x="437" y="14"/>
                    </a:cubicBezTo>
                    <a:cubicBezTo>
                      <a:pt x="436" y="13"/>
                      <a:pt x="436" y="13"/>
                      <a:pt x="436" y="13"/>
                    </a:cubicBezTo>
                    <a:cubicBezTo>
                      <a:pt x="438" y="13"/>
                      <a:pt x="435" y="12"/>
                      <a:pt x="441" y="11"/>
                    </a:cubicBezTo>
                    <a:cubicBezTo>
                      <a:pt x="441" y="9"/>
                      <a:pt x="441" y="9"/>
                      <a:pt x="441" y="9"/>
                    </a:cubicBezTo>
                    <a:cubicBezTo>
                      <a:pt x="444" y="8"/>
                      <a:pt x="444" y="8"/>
                      <a:pt x="444" y="8"/>
                    </a:cubicBezTo>
                    <a:cubicBezTo>
                      <a:pt x="444" y="7"/>
                      <a:pt x="444" y="7"/>
                      <a:pt x="444" y="7"/>
                    </a:cubicBezTo>
                    <a:cubicBezTo>
                      <a:pt x="452" y="3"/>
                      <a:pt x="452" y="3"/>
                      <a:pt x="452" y="3"/>
                    </a:cubicBezTo>
                    <a:cubicBezTo>
                      <a:pt x="452" y="3"/>
                      <a:pt x="452" y="3"/>
                      <a:pt x="452" y="3"/>
                    </a:cubicBezTo>
                    <a:cubicBezTo>
                      <a:pt x="457" y="0"/>
                      <a:pt x="457" y="0"/>
                      <a:pt x="457" y="0"/>
                    </a:cubicBezTo>
                    <a:cubicBezTo>
                      <a:pt x="457" y="3"/>
                      <a:pt x="457" y="3"/>
                      <a:pt x="457" y="3"/>
                    </a:cubicBezTo>
                    <a:lnTo>
                      <a:pt x="4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5" name="Freeform 13">
                <a:extLst>
                  <a:ext uri="{FF2B5EF4-FFF2-40B4-BE49-F238E27FC236}">
                    <a16:creationId xmlns:a16="http://schemas.microsoft.com/office/drawing/2014/main" id="{7E504662-CB08-4A11-91E7-F0961E6EA4EC}"/>
                  </a:ext>
                </a:extLst>
              </p:cNvPr>
              <p:cNvSpPr/>
              <p:nvPr/>
            </p:nvSpPr>
            <p:spPr bwMode="auto">
              <a:xfrm>
                <a:off x="3148" y="998"/>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6" name="Freeform 14">
                <a:extLst>
                  <a:ext uri="{FF2B5EF4-FFF2-40B4-BE49-F238E27FC236}">
                    <a16:creationId xmlns:a16="http://schemas.microsoft.com/office/drawing/2014/main" id="{9542B1C9-30DD-4A64-AC74-4D0597F82924}"/>
                  </a:ext>
                </a:extLst>
              </p:cNvPr>
              <p:cNvSpPr/>
              <p:nvPr/>
            </p:nvSpPr>
            <p:spPr bwMode="auto">
              <a:xfrm>
                <a:off x="2712" y="993"/>
                <a:ext cx="62" cy="24"/>
              </a:xfrm>
              <a:custGeom>
                <a:gdLst>
                  <a:gd name="T0" fmla="*/ 20 w 23"/>
                  <a:gd name="T1" fmla="*/ 3 h 9"/>
                  <a:gd name="T2" fmla="*/ 23 w 23"/>
                  <a:gd name="T3" fmla="*/ 2 h 9"/>
                  <a:gd name="T4" fmla="*/ 21 w 23"/>
                  <a:gd name="T5" fmla="*/ 4 h 9"/>
                  <a:gd name="T6" fmla="*/ 20 w 23"/>
                  <a:gd name="T7" fmla="*/ 4 h 9"/>
                  <a:gd name="T8" fmla="*/ 20 w 23"/>
                  <a:gd name="T9" fmla="*/ 3 h 9"/>
                  <a:gd name="T10" fmla="*/ 14 w 23"/>
                  <a:gd name="T11" fmla="*/ 4 h 9"/>
                  <a:gd name="T12" fmla="*/ 13 w 23"/>
                  <a:gd name="T13" fmla="*/ 5 h 9"/>
                  <a:gd name="T14" fmla="*/ 11 w 23"/>
                  <a:gd name="T15" fmla="*/ 5 h 9"/>
                  <a:gd name="T16" fmla="*/ 7 w 23"/>
                  <a:gd name="T17" fmla="*/ 5 h 9"/>
                  <a:gd name="T18" fmla="*/ 4 w 23"/>
                  <a:gd name="T19" fmla="*/ 6 h 9"/>
                  <a:gd name="T20" fmla="*/ 0 w 23"/>
                  <a:gd name="T21" fmla="*/ 7 h 9"/>
                  <a:gd name="T22" fmla="*/ 0 w 23"/>
                  <a:gd name="T23" fmla="*/ 7 h 9"/>
                  <a:gd name="T24" fmla="*/ 1 w 23"/>
                  <a:gd name="T25" fmla="*/ 6 h 9"/>
                  <a:gd name="T26" fmla="*/ 1 w 23"/>
                  <a:gd name="T27" fmla="*/ 6 h 9"/>
                  <a:gd name="T28" fmla="*/ 6 w 23"/>
                  <a:gd name="T29" fmla="*/ 5 h 9"/>
                  <a:gd name="T30" fmla="*/ 8 w 23"/>
                  <a:gd name="T31" fmla="*/ 5 h 9"/>
                  <a:gd name="T32" fmla="*/ 9 w 23"/>
                  <a:gd name="T33" fmla="*/ 4 h 9"/>
                  <a:gd name="T34" fmla="*/ 13 w 23"/>
                  <a:gd name="T35" fmla="*/ 4 h 9"/>
                  <a:gd name="T36" fmla="*/ 18 w 23"/>
                  <a:gd name="T37" fmla="*/ 2 h 9"/>
                  <a:gd name="T38" fmla="*/ 20 w 23"/>
                  <a:gd name="T3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9">
                    <a:moveTo>
                      <a:pt x="20" y="3"/>
                    </a:moveTo>
                    <a:cubicBezTo>
                      <a:pt x="22" y="3"/>
                      <a:pt x="22" y="2"/>
                      <a:pt x="23" y="2"/>
                    </a:cubicBezTo>
                    <a:cubicBezTo>
                      <a:pt x="23" y="4"/>
                      <a:pt x="22" y="3"/>
                      <a:pt x="21" y="4"/>
                    </a:cubicBezTo>
                    <a:cubicBezTo>
                      <a:pt x="20" y="4"/>
                      <a:pt x="20" y="4"/>
                      <a:pt x="20" y="4"/>
                    </a:cubicBezTo>
                    <a:cubicBezTo>
                      <a:pt x="20" y="3"/>
                      <a:pt x="20" y="3"/>
                      <a:pt x="20" y="3"/>
                    </a:cubicBezTo>
                    <a:cubicBezTo>
                      <a:pt x="18" y="3"/>
                      <a:pt x="17" y="4"/>
                      <a:pt x="14" y="4"/>
                    </a:cubicBezTo>
                    <a:cubicBezTo>
                      <a:pt x="13" y="5"/>
                      <a:pt x="13" y="5"/>
                      <a:pt x="13" y="5"/>
                    </a:cubicBezTo>
                    <a:cubicBezTo>
                      <a:pt x="13" y="4"/>
                      <a:pt x="12" y="5"/>
                      <a:pt x="11" y="5"/>
                    </a:cubicBezTo>
                    <a:cubicBezTo>
                      <a:pt x="10" y="5"/>
                      <a:pt x="8" y="5"/>
                      <a:pt x="7" y="5"/>
                    </a:cubicBezTo>
                    <a:cubicBezTo>
                      <a:pt x="6" y="6"/>
                      <a:pt x="5" y="6"/>
                      <a:pt x="4" y="6"/>
                    </a:cubicBezTo>
                    <a:cubicBezTo>
                      <a:pt x="2" y="7"/>
                      <a:pt x="1" y="9"/>
                      <a:pt x="0" y="7"/>
                    </a:cubicBezTo>
                    <a:cubicBezTo>
                      <a:pt x="0" y="7"/>
                      <a:pt x="0" y="7"/>
                      <a:pt x="0" y="7"/>
                    </a:cubicBezTo>
                    <a:cubicBezTo>
                      <a:pt x="1" y="6"/>
                      <a:pt x="1" y="6"/>
                      <a:pt x="1" y="6"/>
                    </a:cubicBezTo>
                    <a:cubicBezTo>
                      <a:pt x="1" y="6"/>
                      <a:pt x="1" y="6"/>
                      <a:pt x="1" y="6"/>
                    </a:cubicBezTo>
                    <a:cubicBezTo>
                      <a:pt x="3" y="5"/>
                      <a:pt x="6" y="7"/>
                      <a:pt x="6" y="5"/>
                    </a:cubicBezTo>
                    <a:cubicBezTo>
                      <a:pt x="7" y="4"/>
                      <a:pt x="7" y="5"/>
                      <a:pt x="8" y="5"/>
                    </a:cubicBezTo>
                    <a:cubicBezTo>
                      <a:pt x="8" y="5"/>
                      <a:pt x="9" y="4"/>
                      <a:pt x="9" y="4"/>
                    </a:cubicBezTo>
                    <a:cubicBezTo>
                      <a:pt x="10" y="5"/>
                      <a:pt x="11" y="2"/>
                      <a:pt x="13" y="4"/>
                    </a:cubicBezTo>
                    <a:cubicBezTo>
                      <a:pt x="14" y="0"/>
                      <a:pt x="16" y="5"/>
                      <a:pt x="18" y="2"/>
                    </a:cubicBezTo>
                    <a:cubicBezTo>
                      <a:pt x="19" y="2"/>
                      <a:pt x="20" y="2"/>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7" name="Freeform 15">
                <a:extLst>
                  <a:ext uri="{FF2B5EF4-FFF2-40B4-BE49-F238E27FC236}">
                    <a16:creationId xmlns:a16="http://schemas.microsoft.com/office/drawing/2014/main" id="{88FD1A42-9831-4E66-9851-F0CE3460A98C}"/>
                  </a:ext>
                </a:extLst>
              </p:cNvPr>
              <p:cNvSpPr/>
              <p:nvPr/>
            </p:nvSpPr>
            <p:spPr bwMode="auto">
              <a:xfrm>
                <a:off x="3623" y="9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8" name="Freeform 16">
                <a:extLst>
                  <a:ext uri="{FF2B5EF4-FFF2-40B4-BE49-F238E27FC236}">
                    <a16:creationId xmlns:a16="http://schemas.microsoft.com/office/drawing/2014/main" id="{809D9535-D27B-4BC1-B99C-4AFCB432538E}"/>
                  </a:ext>
                </a:extLst>
              </p:cNvPr>
              <p:cNvSpPr/>
              <p:nvPr/>
            </p:nvSpPr>
            <p:spPr bwMode="auto">
              <a:xfrm>
                <a:off x="2784" y="996"/>
                <a:ext cx="32" cy="29"/>
              </a:xfrm>
              <a:custGeom>
                <a:gdLst>
                  <a:gd name="T0" fmla="*/ 7 w 12"/>
                  <a:gd name="T1" fmla="*/ 3 h 11"/>
                  <a:gd name="T2" fmla="*/ 7 w 12"/>
                  <a:gd name="T3" fmla="*/ 5 h 11"/>
                  <a:gd name="T4" fmla="*/ 9 w 12"/>
                  <a:gd name="T5" fmla="*/ 4 h 11"/>
                  <a:gd name="T6" fmla="*/ 11 w 12"/>
                  <a:gd name="T7" fmla="*/ 6 h 11"/>
                  <a:gd name="T8" fmla="*/ 12 w 12"/>
                  <a:gd name="T9" fmla="*/ 7 h 11"/>
                  <a:gd name="T10" fmla="*/ 7 w 12"/>
                  <a:gd name="T11" fmla="*/ 7 h 11"/>
                  <a:gd name="T12" fmla="*/ 6 w 12"/>
                  <a:gd name="T13" fmla="*/ 8 h 11"/>
                  <a:gd name="T14" fmla="*/ 5 w 12"/>
                  <a:gd name="T15" fmla="*/ 10 h 11"/>
                  <a:gd name="T16" fmla="*/ 5 w 12"/>
                  <a:gd name="T17" fmla="*/ 8 h 11"/>
                  <a:gd name="T18" fmla="*/ 2 w 12"/>
                  <a:gd name="T19" fmla="*/ 7 h 11"/>
                  <a:gd name="T20" fmla="*/ 2 w 12"/>
                  <a:gd name="T21" fmla="*/ 10 h 11"/>
                  <a:gd name="T22" fmla="*/ 0 w 12"/>
                  <a:gd name="T23" fmla="*/ 9 h 11"/>
                  <a:gd name="T24" fmla="*/ 1 w 12"/>
                  <a:gd name="T25" fmla="*/ 9 h 11"/>
                  <a:gd name="T26" fmla="*/ 1 w 12"/>
                  <a:gd name="T27" fmla="*/ 7 h 11"/>
                  <a:gd name="T28" fmla="*/ 5 w 12"/>
                  <a:gd name="T29" fmla="*/ 5 h 11"/>
                  <a:gd name="T30" fmla="*/ 0 w 12"/>
                  <a:gd name="T31" fmla="*/ 2 h 11"/>
                  <a:gd name="T32" fmla="*/ 7 w 12"/>
                  <a:gd name="T33" fmla="*/ 3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3"/>
                    </a:moveTo>
                    <a:cubicBezTo>
                      <a:pt x="7" y="4"/>
                      <a:pt x="5" y="5"/>
                      <a:pt x="7" y="5"/>
                    </a:cubicBezTo>
                    <a:cubicBezTo>
                      <a:pt x="9" y="4"/>
                      <a:pt x="9" y="4"/>
                      <a:pt x="9" y="4"/>
                    </a:cubicBezTo>
                    <a:cubicBezTo>
                      <a:pt x="10" y="5"/>
                      <a:pt x="11" y="5"/>
                      <a:pt x="11" y="6"/>
                    </a:cubicBezTo>
                    <a:cubicBezTo>
                      <a:pt x="12" y="7"/>
                      <a:pt x="12" y="7"/>
                      <a:pt x="12" y="7"/>
                    </a:cubicBezTo>
                    <a:cubicBezTo>
                      <a:pt x="10" y="6"/>
                      <a:pt x="9" y="9"/>
                      <a:pt x="7" y="7"/>
                    </a:cubicBezTo>
                    <a:cubicBezTo>
                      <a:pt x="7" y="7"/>
                      <a:pt x="6" y="7"/>
                      <a:pt x="6" y="8"/>
                    </a:cubicBezTo>
                    <a:cubicBezTo>
                      <a:pt x="8" y="8"/>
                      <a:pt x="5" y="9"/>
                      <a:pt x="5" y="10"/>
                    </a:cubicBezTo>
                    <a:cubicBezTo>
                      <a:pt x="5" y="9"/>
                      <a:pt x="5" y="9"/>
                      <a:pt x="5" y="8"/>
                    </a:cubicBezTo>
                    <a:cubicBezTo>
                      <a:pt x="2" y="7"/>
                      <a:pt x="2" y="7"/>
                      <a:pt x="2" y="7"/>
                    </a:cubicBezTo>
                    <a:cubicBezTo>
                      <a:pt x="2" y="10"/>
                      <a:pt x="2" y="10"/>
                      <a:pt x="2" y="10"/>
                    </a:cubicBezTo>
                    <a:cubicBezTo>
                      <a:pt x="1" y="8"/>
                      <a:pt x="0" y="11"/>
                      <a:pt x="0" y="9"/>
                    </a:cubicBezTo>
                    <a:cubicBezTo>
                      <a:pt x="1" y="9"/>
                      <a:pt x="1" y="9"/>
                      <a:pt x="1" y="9"/>
                    </a:cubicBezTo>
                    <a:cubicBezTo>
                      <a:pt x="0" y="8"/>
                      <a:pt x="1" y="8"/>
                      <a:pt x="1" y="7"/>
                    </a:cubicBezTo>
                    <a:cubicBezTo>
                      <a:pt x="2" y="6"/>
                      <a:pt x="5" y="7"/>
                      <a:pt x="5" y="5"/>
                    </a:cubicBezTo>
                    <a:cubicBezTo>
                      <a:pt x="4" y="3"/>
                      <a:pt x="2" y="3"/>
                      <a:pt x="0" y="2"/>
                    </a:cubicBezTo>
                    <a:cubicBezTo>
                      <a:pt x="2" y="0"/>
                      <a:pt x="4" y="4"/>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9" name="Freeform 17">
                <a:extLst>
                  <a:ext uri="{FF2B5EF4-FFF2-40B4-BE49-F238E27FC236}">
                    <a16:creationId xmlns:a16="http://schemas.microsoft.com/office/drawing/2014/main" id="{ADFFE522-555D-4296-AEA7-CCA0473E226B}"/>
                  </a:ext>
                </a:extLst>
              </p:cNvPr>
              <p:cNvSpPr/>
              <p:nvPr/>
            </p:nvSpPr>
            <p:spPr bwMode="auto">
              <a:xfrm>
                <a:off x="3166" y="1001"/>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0" name="Freeform 18">
                <a:extLst>
                  <a:ext uri="{FF2B5EF4-FFF2-40B4-BE49-F238E27FC236}">
                    <a16:creationId xmlns:a16="http://schemas.microsoft.com/office/drawing/2014/main" id="{F6D36F3B-AE9E-43F4-956F-242EE0B59B07}"/>
                  </a:ext>
                </a:extLst>
              </p:cNvPr>
              <p:cNvSpPr/>
              <p:nvPr/>
            </p:nvSpPr>
            <p:spPr bwMode="auto">
              <a:xfrm>
                <a:off x="2958" y="1004"/>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2" y="0"/>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1" name="Freeform 19">
                <a:extLst>
                  <a:ext uri="{FF2B5EF4-FFF2-40B4-BE49-F238E27FC236}">
                    <a16:creationId xmlns:a16="http://schemas.microsoft.com/office/drawing/2014/main" id="{C1759911-178E-4888-9E95-56C817B78E41}"/>
                  </a:ext>
                </a:extLst>
              </p:cNvPr>
              <p:cNvSpPr/>
              <p:nvPr/>
            </p:nvSpPr>
            <p:spPr bwMode="auto">
              <a:xfrm>
                <a:off x="3150" y="1004"/>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0"/>
                      <a:pt x="0" y="1"/>
                      <a:pt x="0" y="2"/>
                    </a:cubicBezTo>
                    <a:cubicBezTo>
                      <a:pt x="0" y="2"/>
                      <a:pt x="0"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2" name="Freeform 20">
                <a:extLst>
                  <a:ext uri="{FF2B5EF4-FFF2-40B4-BE49-F238E27FC236}">
                    <a16:creationId xmlns:a16="http://schemas.microsoft.com/office/drawing/2014/main" id="{B3308B8E-2A6C-47F0-8D04-6FA50543F806}"/>
                  </a:ext>
                </a:extLst>
              </p:cNvPr>
              <p:cNvSpPr/>
              <p:nvPr/>
            </p:nvSpPr>
            <p:spPr bwMode="auto">
              <a:xfrm>
                <a:off x="3158" y="1006"/>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3" name="Freeform 21">
                <a:extLst>
                  <a:ext uri="{FF2B5EF4-FFF2-40B4-BE49-F238E27FC236}">
                    <a16:creationId xmlns:a16="http://schemas.microsoft.com/office/drawing/2014/main" id="{5E142DCF-3329-4CA8-B6BC-A2DAB867E8B1}"/>
                  </a:ext>
                </a:extLst>
              </p:cNvPr>
              <p:cNvSpPr/>
              <p:nvPr/>
            </p:nvSpPr>
            <p:spPr bwMode="auto">
              <a:xfrm>
                <a:off x="3172" y="100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4" name="Freeform 22">
                <a:extLst>
                  <a:ext uri="{FF2B5EF4-FFF2-40B4-BE49-F238E27FC236}">
                    <a16:creationId xmlns:a16="http://schemas.microsoft.com/office/drawing/2014/main" id="{88AF4D37-FA67-4C06-BCF4-FCC5B8648D01}"/>
                  </a:ext>
                </a:extLst>
              </p:cNvPr>
              <p:cNvSpPr/>
              <p:nvPr/>
            </p:nvSpPr>
            <p:spPr bwMode="auto">
              <a:xfrm>
                <a:off x="2950" y="1009"/>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5" name="Freeform 23">
                <a:extLst>
                  <a:ext uri="{FF2B5EF4-FFF2-40B4-BE49-F238E27FC236}">
                    <a16:creationId xmlns:a16="http://schemas.microsoft.com/office/drawing/2014/main" id="{CC32F4F6-57B3-4961-B769-5EFE51FAC732}"/>
                  </a:ext>
                </a:extLst>
              </p:cNvPr>
              <p:cNvSpPr/>
              <p:nvPr/>
            </p:nvSpPr>
            <p:spPr bwMode="auto">
              <a:xfrm>
                <a:off x="2851" y="1004"/>
                <a:ext cx="13" cy="13"/>
              </a:xfrm>
              <a:custGeom>
                <a:gdLst>
                  <a:gd name="T0" fmla="*/ 5 w 5"/>
                  <a:gd name="T1" fmla="*/ 3 h 5"/>
                  <a:gd name="T2" fmla="*/ 4 w 5"/>
                  <a:gd name="T3" fmla="*/ 3 h 5"/>
                  <a:gd name="T4" fmla="*/ 5 w 5"/>
                  <a:gd name="T5" fmla="*/ 4 h 5"/>
                  <a:gd name="T6" fmla="*/ 1 w 5"/>
                  <a:gd name="T7" fmla="*/ 5 h 5"/>
                  <a:gd name="T8" fmla="*/ 1 w 5"/>
                  <a:gd name="T9" fmla="*/ 5 h 5"/>
                  <a:gd name="T10" fmla="*/ 1 w 5"/>
                  <a:gd name="T11" fmla="*/ 4 h 5"/>
                  <a:gd name="T12" fmla="*/ 5 w 5"/>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3"/>
                      <a:pt x="4" y="2"/>
                      <a:pt x="4" y="3"/>
                    </a:cubicBezTo>
                    <a:cubicBezTo>
                      <a:pt x="4" y="3"/>
                      <a:pt x="5" y="3"/>
                      <a:pt x="5" y="4"/>
                    </a:cubicBezTo>
                    <a:cubicBezTo>
                      <a:pt x="5" y="5"/>
                      <a:pt x="2" y="4"/>
                      <a:pt x="1" y="5"/>
                    </a:cubicBezTo>
                    <a:cubicBezTo>
                      <a:pt x="1" y="5"/>
                      <a:pt x="1" y="5"/>
                      <a:pt x="1" y="5"/>
                    </a:cubicBezTo>
                    <a:cubicBezTo>
                      <a:pt x="0" y="4"/>
                      <a:pt x="1" y="4"/>
                      <a:pt x="1" y="4"/>
                    </a:cubicBezTo>
                    <a:cubicBezTo>
                      <a:pt x="3" y="5"/>
                      <a:pt x="3"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6" name="Freeform 24">
                <a:extLst>
                  <a:ext uri="{FF2B5EF4-FFF2-40B4-BE49-F238E27FC236}">
                    <a16:creationId xmlns:a16="http://schemas.microsoft.com/office/drawing/2014/main" id="{7536B7A2-4DBE-40BB-94FE-50DB1CC410CB}"/>
                  </a:ext>
                </a:extLst>
              </p:cNvPr>
              <p:cNvSpPr/>
              <p:nvPr/>
            </p:nvSpPr>
            <p:spPr bwMode="auto">
              <a:xfrm>
                <a:off x="2942" y="101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7" name="Freeform 25">
                <a:extLst>
                  <a:ext uri="{FF2B5EF4-FFF2-40B4-BE49-F238E27FC236}">
                    <a16:creationId xmlns:a16="http://schemas.microsoft.com/office/drawing/2014/main" id="{4B6256E7-4582-4259-9DB3-EE5ED9AE78C3}"/>
                  </a:ext>
                </a:extLst>
              </p:cNvPr>
              <p:cNvSpPr/>
              <p:nvPr/>
            </p:nvSpPr>
            <p:spPr bwMode="auto">
              <a:xfrm>
                <a:off x="3156" y="101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8" name="Freeform 26">
                <a:extLst>
                  <a:ext uri="{FF2B5EF4-FFF2-40B4-BE49-F238E27FC236}">
                    <a16:creationId xmlns:a16="http://schemas.microsoft.com/office/drawing/2014/main" id="{4AC4C50B-B517-4B89-9723-10D3E2415E0F}"/>
                  </a:ext>
                </a:extLst>
              </p:cNvPr>
              <p:cNvSpPr/>
              <p:nvPr/>
            </p:nvSpPr>
            <p:spPr bwMode="auto">
              <a:xfrm>
                <a:off x="2905" y="1014"/>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9" name="Freeform 27">
                <a:extLst>
                  <a:ext uri="{FF2B5EF4-FFF2-40B4-BE49-F238E27FC236}">
                    <a16:creationId xmlns:a16="http://schemas.microsoft.com/office/drawing/2014/main" id="{C2C82EDD-1853-4D31-BFE8-41847C2FECA5}"/>
                  </a:ext>
                </a:extLst>
              </p:cNvPr>
              <p:cNvSpPr/>
              <p:nvPr/>
            </p:nvSpPr>
            <p:spPr bwMode="auto">
              <a:xfrm>
                <a:off x="2969" y="1014"/>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0" name="Freeform 28">
                <a:extLst>
                  <a:ext uri="{FF2B5EF4-FFF2-40B4-BE49-F238E27FC236}">
                    <a16:creationId xmlns:a16="http://schemas.microsoft.com/office/drawing/2014/main" id="{AB6CD825-4B3F-476B-A47A-D805093D339C}"/>
                  </a:ext>
                </a:extLst>
              </p:cNvPr>
              <p:cNvSpPr/>
              <p:nvPr/>
            </p:nvSpPr>
            <p:spPr bwMode="auto">
              <a:xfrm>
                <a:off x="3490" y="1014"/>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1" name="Freeform 29">
                <a:extLst>
                  <a:ext uri="{FF2B5EF4-FFF2-40B4-BE49-F238E27FC236}">
                    <a16:creationId xmlns:a16="http://schemas.microsoft.com/office/drawing/2014/main" id="{2666DF8D-86D7-4DFC-AF78-22711C2094BB}"/>
                  </a:ext>
                </a:extLst>
              </p:cNvPr>
              <p:cNvSpPr/>
              <p:nvPr/>
            </p:nvSpPr>
            <p:spPr bwMode="auto">
              <a:xfrm>
                <a:off x="2963" y="1014"/>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2" name="Freeform 30">
                <a:extLst>
                  <a:ext uri="{FF2B5EF4-FFF2-40B4-BE49-F238E27FC236}">
                    <a16:creationId xmlns:a16="http://schemas.microsoft.com/office/drawing/2014/main" id="{92B9EE37-7B9A-4461-A281-202287AD4537}"/>
                  </a:ext>
                </a:extLst>
              </p:cNvPr>
              <p:cNvSpPr/>
              <p:nvPr/>
            </p:nvSpPr>
            <p:spPr bwMode="auto">
              <a:xfrm>
                <a:off x="3658" y="1014"/>
                <a:ext cx="16" cy="14"/>
              </a:xfrm>
              <a:custGeom>
                <a:gdLst>
                  <a:gd name="T0" fmla="*/ 0 w 6"/>
                  <a:gd name="T1" fmla="*/ 5 h 5"/>
                  <a:gd name="T2" fmla="*/ 6 w 6"/>
                  <a:gd name="T3" fmla="*/ 0 h 5"/>
                  <a:gd name="T4" fmla="*/ 0 w 6"/>
                  <a:gd name="T5" fmla="*/ 5 h 5"/>
                </a:gdLst>
                <a:cxnLst>
                  <a:cxn ang="0">
                    <a:pos x="T0" y="T1"/>
                  </a:cxn>
                  <a:cxn ang="0">
                    <a:pos x="T2" y="T3"/>
                  </a:cxn>
                  <a:cxn ang="0">
                    <a:pos x="T4" y="T5"/>
                  </a:cxn>
                </a:cxnLst>
                <a:rect l="0" t="0" r="r" b="b"/>
                <a:pathLst>
                  <a:path w="6" h="5">
                    <a:moveTo>
                      <a:pt x="0" y="5"/>
                    </a:moveTo>
                    <a:cubicBezTo>
                      <a:pt x="1" y="3"/>
                      <a:pt x="4" y="2"/>
                      <a:pt x="6" y="0"/>
                    </a:cubicBezTo>
                    <a:cubicBezTo>
                      <a:pt x="6" y="2"/>
                      <a:pt x="2"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3" name="Freeform 31">
                <a:extLst>
                  <a:ext uri="{FF2B5EF4-FFF2-40B4-BE49-F238E27FC236}">
                    <a16:creationId xmlns:a16="http://schemas.microsoft.com/office/drawing/2014/main" id="{8AC62A10-653D-4EFB-B22B-C05EC109C220}"/>
                  </a:ext>
                </a:extLst>
              </p:cNvPr>
              <p:cNvSpPr/>
              <p:nvPr/>
            </p:nvSpPr>
            <p:spPr bwMode="auto">
              <a:xfrm>
                <a:off x="3148" y="1014"/>
                <a:ext cx="5" cy="6"/>
              </a:xfrm>
              <a:custGeom>
                <a:gdLst>
                  <a:gd name="T0" fmla="*/ 2 w 2"/>
                  <a:gd name="T1" fmla="*/ 1 h 2"/>
                  <a:gd name="T2" fmla="*/ 1 w 2"/>
                  <a:gd name="T3" fmla="*/ 2 h 2"/>
                  <a:gd name="T4" fmla="*/ 0 w 2"/>
                  <a:gd name="T5" fmla="*/ 2 h 2"/>
                  <a:gd name="T6" fmla="*/ 1 w 2"/>
                  <a:gd name="T7" fmla="*/ 1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1" y="1"/>
                      <a:pt x="1" y="2"/>
                    </a:cubicBezTo>
                    <a:cubicBezTo>
                      <a:pt x="0" y="2"/>
                      <a:pt x="0" y="2"/>
                      <a:pt x="0" y="2"/>
                    </a:cubicBezTo>
                    <a:cubicBezTo>
                      <a:pt x="1" y="1"/>
                      <a:pt x="1"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4" name="Freeform 32">
                <a:extLst>
                  <a:ext uri="{FF2B5EF4-FFF2-40B4-BE49-F238E27FC236}">
                    <a16:creationId xmlns:a16="http://schemas.microsoft.com/office/drawing/2014/main" id="{19D2050A-4102-48B1-ADC9-165E8A07228D}"/>
                  </a:ext>
                </a:extLst>
              </p:cNvPr>
              <p:cNvSpPr/>
              <p:nvPr/>
            </p:nvSpPr>
            <p:spPr bwMode="auto">
              <a:xfrm>
                <a:off x="2843" y="101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5" name="Freeform 33">
                <a:extLst>
                  <a:ext uri="{FF2B5EF4-FFF2-40B4-BE49-F238E27FC236}">
                    <a16:creationId xmlns:a16="http://schemas.microsoft.com/office/drawing/2014/main" id="{261C3182-355A-4A76-B520-5F0C86502064}"/>
                  </a:ext>
                </a:extLst>
              </p:cNvPr>
              <p:cNvSpPr/>
              <p:nvPr/>
            </p:nvSpPr>
            <p:spPr bwMode="auto">
              <a:xfrm>
                <a:off x="2854" y="1017"/>
                <a:ext cx="2" cy="5"/>
              </a:xfrm>
              <a:custGeom>
                <a:gdLst>
                  <a:gd name="T0" fmla="*/ 1 w 1"/>
                  <a:gd name="T1" fmla="*/ 2 h 2"/>
                  <a:gd name="T2" fmla="*/ 1 w 1"/>
                  <a:gd name="T3" fmla="*/ 2 h 2"/>
                  <a:gd name="T4" fmla="*/ 1 w 1"/>
                  <a:gd name="T5" fmla="*/ 1 h 2"/>
                  <a:gd name="T6" fmla="*/ 0 w 1"/>
                  <a:gd name="T7" fmla="*/ 1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2"/>
                      <a:pt x="1" y="2"/>
                    </a:cubicBezTo>
                    <a:cubicBezTo>
                      <a:pt x="1" y="1"/>
                      <a:pt x="1" y="1"/>
                      <a:pt x="1"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6" name="Freeform 34">
                <a:extLst>
                  <a:ext uri="{FF2B5EF4-FFF2-40B4-BE49-F238E27FC236}">
                    <a16:creationId xmlns:a16="http://schemas.microsoft.com/office/drawing/2014/main" id="{69EBE1C4-2133-43AA-8FB5-D06D0E198945}"/>
                  </a:ext>
                </a:extLst>
              </p:cNvPr>
              <p:cNvSpPr/>
              <p:nvPr/>
            </p:nvSpPr>
            <p:spPr bwMode="auto">
              <a:xfrm>
                <a:off x="3177" y="10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7" name="Freeform 35">
                <a:extLst>
                  <a:ext uri="{FF2B5EF4-FFF2-40B4-BE49-F238E27FC236}">
                    <a16:creationId xmlns:a16="http://schemas.microsoft.com/office/drawing/2014/main" id="{74292F6D-A9DE-441D-BE94-9706325B37E6}"/>
                  </a:ext>
                </a:extLst>
              </p:cNvPr>
              <p:cNvSpPr/>
              <p:nvPr/>
            </p:nvSpPr>
            <p:spPr bwMode="auto">
              <a:xfrm>
                <a:off x="3474" y="1022"/>
                <a:ext cx="2" cy="8"/>
              </a:xfrm>
              <a:custGeom>
                <a:gdLst>
                  <a:gd name="T0" fmla="*/ 1 w 1"/>
                  <a:gd name="T1" fmla="*/ 0 h 3"/>
                  <a:gd name="T2" fmla="*/ 0 w 1"/>
                  <a:gd name="T3" fmla="*/ 3 h 3"/>
                  <a:gd name="T4" fmla="*/ 1 w 1"/>
                  <a:gd name="T5" fmla="*/ 0 h 3"/>
                </a:gdLst>
                <a:cxnLst>
                  <a:cxn ang="0">
                    <a:pos x="T0" y="T1"/>
                  </a:cxn>
                  <a:cxn ang="0">
                    <a:pos x="T2" y="T3"/>
                  </a:cxn>
                  <a:cxn ang="0">
                    <a:pos x="T4" y="T5"/>
                  </a:cxn>
                </a:cxnLst>
                <a:rect l="0" t="0" r="r" b="b"/>
                <a:pathLst>
                  <a:path w="1" h="3">
                    <a:moveTo>
                      <a:pt x="1" y="0"/>
                    </a:moveTo>
                    <a:cubicBezTo>
                      <a:pt x="1" y="1"/>
                      <a:pt x="1" y="2"/>
                      <a:pt x="0" y="3"/>
                    </a:cubicBezTo>
                    <a:cubicBezTo>
                      <a:pt x="0" y="2"/>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8" name="Freeform 36">
                <a:extLst>
                  <a:ext uri="{FF2B5EF4-FFF2-40B4-BE49-F238E27FC236}">
                    <a16:creationId xmlns:a16="http://schemas.microsoft.com/office/drawing/2014/main" id="{6E33FDF2-2EB7-4756-9868-FFF21AA5B162}"/>
                  </a:ext>
                </a:extLst>
              </p:cNvPr>
              <p:cNvSpPr/>
              <p:nvPr/>
            </p:nvSpPr>
            <p:spPr bwMode="auto">
              <a:xfrm>
                <a:off x="2768" y="1022"/>
                <a:ext cx="3" cy="3"/>
              </a:xfrm>
              <a:custGeom>
                <a:gdLst>
                  <a:gd name="T0" fmla="*/ 3 w 3"/>
                  <a:gd name="T1" fmla="*/ 3 h 3"/>
                  <a:gd name="T2" fmla="*/ 0 w 3"/>
                  <a:gd name="T3" fmla="*/ 3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9" name="Freeform 37">
                <a:extLst>
                  <a:ext uri="{FF2B5EF4-FFF2-40B4-BE49-F238E27FC236}">
                    <a16:creationId xmlns:a16="http://schemas.microsoft.com/office/drawing/2014/main" id="{BE1B4AFC-1F1C-44E7-BE77-A1D3C3A23206}"/>
                  </a:ext>
                </a:extLst>
              </p:cNvPr>
              <p:cNvSpPr/>
              <p:nvPr/>
            </p:nvSpPr>
            <p:spPr bwMode="auto">
              <a:xfrm>
                <a:off x="2766" y="1022"/>
                <a:ext cx="18" cy="14"/>
              </a:xfrm>
              <a:custGeom>
                <a:gdLst>
                  <a:gd name="T0" fmla="*/ 7 w 7"/>
                  <a:gd name="T1" fmla="*/ 1 h 5"/>
                  <a:gd name="T2" fmla="*/ 3 w 7"/>
                  <a:gd name="T3" fmla="*/ 2 h 5"/>
                  <a:gd name="T4" fmla="*/ 0 w 7"/>
                  <a:gd name="T5" fmla="*/ 5 h 5"/>
                  <a:gd name="T6" fmla="*/ 0 w 7"/>
                  <a:gd name="T7" fmla="*/ 4 h 5"/>
                  <a:gd name="T8" fmla="*/ 0 w 7"/>
                  <a:gd name="T9" fmla="*/ 4 h 5"/>
                  <a:gd name="T10" fmla="*/ 7 w 7"/>
                  <a:gd name="T11" fmla="*/ 0 h 5"/>
                  <a:gd name="T12" fmla="*/ 7 w 7"/>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1"/>
                    </a:moveTo>
                    <a:cubicBezTo>
                      <a:pt x="6" y="2"/>
                      <a:pt x="5" y="3"/>
                      <a:pt x="3" y="2"/>
                    </a:cubicBezTo>
                    <a:cubicBezTo>
                      <a:pt x="4" y="4"/>
                      <a:pt x="1" y="4"/>
                      <a:pt x="0" y="5"/>
                    </a:cubicBezTo>
                    <a:cubicBezTo>
                      <a:pt x="0" y="4"/>
                      <a:pt x="0" y="4"/>
                      <a:pt x="0" y="4"/>
                    </a:cubicBezTo>
                    <a:cubicBezTo>
                      <a:pt x="0" y="4"/>
                      <a:pt x="0" y="4"/>
                      <a:pt x="0" y="4"/>
                    </a:cubicBezTo>
                    <a:cubicBezTo>
                      <a:pt x="2" y="3"/>
                      <a:pt x="4" y="1"/>
                      <a:pt x="7"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0" name="Freeform 38">
                <a:extLst>
                  <a:ext uri="{FF2B5EF4-FFF2-40B4-BE49-F238E27FC236}">
                    <a16:creationId xmlns:a16="http://schemas.microsoft.com/office/drawing/2014/main" id="{4C91B0E4-14C6-4291-8320-562B1040CDC4}"/>
                  </a:ext>
                </a:extLst>
              </p:cNvPr>
              <p:cNvSpPr/>
              <p:nvPr/>
            </p:nvSpPr>
            <p:spPr bwMode="auto">
              <a:xfrm>
                <a:off x="2667" y="1025"/>
                <a:ext cx="16" cy="8"/>
              </a:xfrm>
              <a:custGeom>
                <a:gdLst>
                  <a:gd name="T0" fmla="*/ 3 w 6"/>
                  <a:gd name="T1" fmla="*/ 1 h 3"/>
                  <a:gd name="T2" fmla="*/ 6 w 6"/>
                  <a:gd name="T3" fmla="*/ 0 h 3"/>
                  <a:gd name="T4" fmla="*/ 2 w 6"/>
                  <a:gd name="T5" fmla="*/ 2 h 3"/>
                  <a:gd name="T6" fmla="*/ 3 w 6"/>
                  <a:gd name="T7" fmla="*/ 1 h 3"/>
                  <a:gd name="T8" fmla="*/ 1 w 6"/>
                  <a:gd name="T9" fmla="*/ 2 h 3"/>
                  <a:gd name="T10" fmla="*/ 1 w 6"/>
                  <a:gd name="T11" fmla="*/ 3 h 3"/>
                  <a:gd name="T12" fmla="*/ 0 w 6"/>
                  <a:gd name="T13" fmla="*/ 2 h 3"/>
                  <a:gd name="T14" fmla="*/ 1 w 6"/>
                  <a:gd name="T15" fmla="*/ 0 h 3"/>
                  <a:gd name="T16" fmla="*/ 3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1"/>
                    </a:moveTo>
                    <a:cubicBezTo>
                      <a:pt x="6" y="0"/>
                      <a:pt x="6" y="0"/>
                      <a:pt x="6" y="0"/>
                    </a:cubicBezTo>
                    <a:cubicBezTo>
                      <a:pt x="6" y="2"/>
                      <a:pt x="3" y="2"/>
                      <a:pt x="2" y="2"/>
                    </a:cubicBezTo>
                    <a:cubicBezTo>
                      <a:pt x="4" y="2"/>
                      <a:pt x="2" y="2"/>
                      <a:pt x="3" y="1"/>
                    </a:cubicBezTo>
                    <a:cubicBezTo>
                      <a:pt x="2" y="1"/>
                      <a:pt x="1" y="1"/>
                      <a:pt x="1" y="2"/>
                    </a:cubicBezTo>
                    <a:cubicBezTo>
                      <a:pt x="1" y="2"/>
                      <a:pt x="2" y="2"/>
                      <a:pt x="1" y="3"/>
                    </a:cubicBezTo>
                    <a:cubicBezTo>
                      <a:pt x="1" y="3"/>
                      <a:pt x="1" y="2"/>
                      <a:pt x="0" y="2"/>
                    </a:cubicBezTo>
                    <a:cubicBezTo>
                      <a:pt x="0" y="1"/>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1" name="Freeform 39">
                <a:extLst>
                  <a:ext uri="{FF2B5EF4-FFF2-40B4-BE49-F238E27FC236}">
                    <a16:creationId xmlns:a16="http://schemas.microsoft.com/office/drawing/2014/main" id="{9FB62B36-14A6-449F-A555-E1EB28116220}"/>
                  </a:ext>
                </a:extLst>
              </p:cNvPr>
              <p:cNvSpPr/>
              <p:nvPr/>
            </p:nvSpPr>
            <p:spPr bwMode="auto">
              <a:xfrm>
                <a:off x="2843" y="102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2" name="Freeform 40">
                <a:extLst>
                  <a:ext uri="{FF2B5EF4-FFF2-40B4-BE49-F238E27FC236}">
                    <a16:creationId xmlns:a16="http://schemas.microsoft.com/office/drawing/2014/main" id="{DE5FCF07-0318-48BC-BE3A-A4FF06EF0B58}"/>
                  </a:ext>
                </a:extLst>
              </p:cNvPr>
              <p:cNvSpPr/>
              <p:nvPr/>
            </p:nvSpPr>
            <p:spPr bwMode="auto">
              <a:xfrm>
                <a:off x="2677" y="1028"/>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3" name="Freeform 41">
                <a:extLst>
                  <a:ext uri="{FF2B5EF4-FFF2-40B4-BE49-F238E27FC236}">
                    <a16:creationId xmlns:a16="http://schemas.microsoft.com/office/drawing/2014/main" id="{6811922F-3641-442B-9F89-0CD1794B76EB}"/>
                  </a:ext>
                </a:extLst>
              </p:cNvPr>
              <p:cNvSpPr/>
              <p:nvPr/>
            </p:nvSpPr>
            <p:spPr bwMode="auto">
              <a:xfrm>
                <a:off x="2803" y="10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4" name="Rectangle 42">
                <a:extLst>
                  <a:ext uri="{FF2B5EF4-FFF2-40B4-BE49-F238E27FC236}">
                    <a16:creationId xmlns:a16="http://schemas.microsoft.com/office/drawing/2014/main" id="{9A0DC6F1-9F69-4E0F-A351-9E95490313B8}"/>
                  </a:ext>
                </a:extLst>
              </p:cNvPr>
              <p:cNvSpPr>
                <a:spLocks noChangeArrowheads="1"/>
              </p:cNvSpPr>
              <p:nvPr/>
            </p:nvSpPr>
            <p:spPr bwMode="auto">
              <a:xfrm>
                <a:off x="3086" y="1028"/>
                <a:ext cx="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5" name="Freeform 43">
                <a:extLst>
                  <a:ext uri="{FF2B5EF4-FFF2-40B4-BE49-F238E27FC236}">
                    <a16:creationId xmlns:a16="http://schemas.microsoft.com/office/drawing/2014/main" id="{82624EC5-E373-4252-B926-E7FACEF3CB3F}"/>
                  </a:ext>
                </a:extLst>
              </p:cNvPr>
              <p:cNvSpPr/>
              <p:nvPr/>
            </p:nvSpPr>
            <p:spPr bwMode="auto">
              <a:xfrm>
                <a:off x="3140" y="1030"/>
                <a:ext cx="5" cy="3"/>
              </a:xfrm>
              <a:custGeom>
                <a:gdLst>
                  <a:gd name="T0" fmla="*/ 2 w 2"/>
                  <a:gd name="T1" fmla="*/ 0 h 1"/>
                  <a:gd name="T2" fmla="*/ 0 w 2"/>
                  <a:gd name="T3" fmla="*/ 1 h 1"/>
                  <a:gd name="T4" fmla="*/ 0 w 2"/>
                  <a:gd name="T5" fmla="*/ 1 h 1"/>
                  <a:gd name="T6" fmla="*/ 0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0"/>
                      <a:pt x="1" y="0"/>
                      <a:pt x="0" y="1"/>
                    </a:cubicBezTo>
                    <a:cubicBezTo>
                      <a:pt x="0" y="1"/>
                      <a:pt x="0" y="1"/>
                      <a:pt x="0" y="1"/>
                    </a:cubicBezTo>
                    <a:cubicBezTo>
                      <a:pt x="0" y="1"/>
                      <a:pt x="0" y="1"/>
                      <a:pt x="0" y="1"/>
                    </a:cubicBezTo>
                    <a:cubicBezTo>
                      <a:pt x="1"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6" name="Freeform 44">
                <a:extLst>
                  <a:ext uri="{FF2B5EF4-FFF2-40B4-BE49-F238E27FC236}">
                    <a16:creationId xmlns:a16="http://schemas.microsoft.com/office/drawing/2014/main" id="{A26642FB-ED58-4A2E-B9B7-EF7BBB030BED}"/>
                  </a:ext>
                </a:extLst>
              </p:cNvPr>
              <p:cNvSpPr/>
              <p:nvPr/>
            </p:nvSpPr>
            <p:spPr bwMode="auto">
              <a:xfrm>
                <a:off x="3570" y="1030"/>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7" name="Freeform 45">
                <a:extLst>
                  <a:ext uri="{FF2B5EF4-FFF2-40B4-BE49-F238E27FC236}">
                    <a16:creationId xmlns:a16="http://schemas.microsoft.com/office/drawing/2014/main" id="{A653C65C-C7D7-4A49-81BC-1E6BD1335062}"/>
                  </a:ext>
                </a:extLst>
              </p:cNvPr>
              <p:cNvSpPr/>
              <p:nvPr/>
            </p:nvSpPr>
            <p:spPr bwMode="auto">
              <a:xfrm>
                <a:off x="2958" y="1033"/>
                <a:ext cx="11" cy="11"/>
              </a:xfrm>
              <a:custGeom>
                <a:gdLst>
                  <a:gd name="T0" fmla="*/ 4 w 4"/>
                  <a:gd name="T1" fmla="*/ 3 h 4"/>
                  <a:gd name="T2" fmla="*/ 2 w 4"/>
                  <a:gd name="T3" fmla="*/ 2 h 4"/>
                  <a:gd name="T4" fmla="*/ 0 w 4"/>
                  <a:gd name="T5" fmla="*/ 3 h 4"/>
                  <a:gd name="T6" fmla="*/ 0 w 4"/>
                  <a:gd name="T7" fmla="*/ 2 h 4"/>
                  <a:gd name="T8" fmla="*/ 0 w 4"/>
                  <a:gd name="T9" fmla="*/ 2 h 4"/>
                  <a:gd name="T10" fmla="*/ 2 w 4"/>
                  <a:gd name="T11" fmla="*/ 0 h 4"/>
                  <a:gd name="T12" fmla="*/ 4 w 4"/>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3" y="3"/>
                      <a:pt x="3" y="3"/>
                      <a:pt x="2" y="2"/>
                    </a:cubicBezTo>
                    <a:cubicBezTo>
                      <a:pt x="2" y="4"/>
                      <a:pt x="1" y="2"/>
                      <a:pt x="0" y="3"/>
                    </a:cubicBezTo>
                    <a:cubicBezTo>
                      <a:pt x="0" y="3"/>
                      <a:pt x="0" y="2"/>
                      <a:pt x="0" y="2"/>
                    </a:cubicBezTo>
                    <a:cubicBezTo>
                      <a:pt x="0" y="2"/>
                      <a:pt x="0" y="2"/>
                      <a:pt x="0" y="2"/>
                    </a:cubicBezTo>
                    <a:cubicBezTo>
                      <a:pt x="1" y="1"/>
                      <a:pt x="2" y="1"/>
                      <a:pt x="2" y="0"/>
                    </a:cubicBezTo>
                    <a:cubicBezTo>
                      <a:pt x="4" y="0"/>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8" name="Freeform 46">
                <a:extLst>
                  <a:ext uri="{FF2B5EF4-FFF2-40B4-BE49-F238E27FC236}">
                    <a16:creationId xmlns:a16="http://schemas.microsoft.com/office/drawing/2014/main" id="{747DF0F0-340E-4650-8D80-1D74FDFE4509}"/>
                  </a:ext>
                </a:extLst>
              </p:cNvPr>
              <p:cNvSpPr/>
              <p:nvPr/>
            </p:nvSpPr>
            <p:spPr bwMode="auto">
              <a:xfrm>
                <a:off x="2752" y="1033"/>
                <a:ext cx="11" cy="8"/>
              </a:xfrm>
              <a:custGeom>
                <a:gdLst>
                  <a:gd name="T0" fmla="*/ 2 w 4"/>
                  <a:gd name="T1" fmla="*/ 3 h 3"/>
                  <a:gd name="T2" fmla="*/ 0 w 4"/>
                  <a:gd name="T3" fmla="*/ 1 h 3"/>
                  <a:gd name="T4" fmla="*/ 0 w 4"/>
                  <a:gd name="T5" fmla="*/ 1 h 3"/>
                  <a:gd name="T6" fmla="*/ 2 w 4"/>
                  <a:gd name="T7" fmla="*/ 0 h 3"/>
                  <a:gd name="T8" fmla="*/ 4 w 4"/>
                  <a:gd name="T9" fmla="*/ 1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1"/>
                      <a:pt x="0" y="1"/>
                    </a:cubicBezTo>
                    <a:cubicBezTo>
                      <a:pt x="0" y="1"/>
                      <a:pt x="0" y="1"/>
                      <a:pt x="0" y="1"/>
                    </a:cubicBezTo>
                    <a:cubicBezTo>
                      <a:pt x="2" y="0"/>
                      <a:pt x="2" y="2"/>
                      <a:pt x="2" y="0"/>
                    </a:cubicBezTo>
                    <a:cubicBezTo>
                      <a:pt x="4" y="1"/>
                      <a:pt x="4" y="1"/>
                      <a:pt x="4" y="1"/>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9" name="Freeform 47">
                <a:extLst>
                  <a:ext uri="{FF2B5EF4-FFF2-40B4-BE49-F238E27FC236}">
                    <a16:creationId xmlns:a16="http://schemas.microsoft.com/office/drawing/2014/main" id="{3ED5DE74-3D34-4C09-A67D-CE31E2471A94}"/>
                  </a:ext>
                </a:extLst>
              </p:cNvPr>
              <p:cNvSpPr/>
              <p:nvPr/>
            </p:nvSpPr>
            <p:spPr bwMode="auto">
              <a:xfrm>
                <a:off x="3599" y="1033"/>
                <a:ext cx="8" cy="11"/>
              </a:xfrm>
              <a:custGeom>
                <a:gdLst>
                  <a:gd name="T0" fmla="*/ 2 w 3"/>
                  <a:gd name="T1" fmla="*/ 3 h 4"/>
                  <a:gd name="T2" fmla="*/ 0 w 3"/>
                  <a:gd name="T3" fmla="*/ 3 h 4"/>
                  <a:gd name="T4" fmla="*/ 0 w 3"/>
                  <a:gd name="T5" fmla="*/ 2 h 4"/>
                  <a:gd name="T6" fmla="*/ 0 w 3"/>
                  <a:gd name="T7" fmla="*/ 1 h 4"/>
                  <a:gd name="T8" fmla="*/ 1 w 3"/>
                  <a:gd name="T9" fmla="*/ 0 h 4"/>
                  <a:gd name="T10" fmla="*/ 2 w 3"/>
                  <a:gd name="T11" fmla="*/ 3 h 4"/>
                </a:gdLst>
                <a:cxnLst>
                  <a:cxn ang="0">
                    <a:pos x="T0" y="T1"/>
                  </a:cxn>
                  <a:cxn ang="0">
                    <a:pos x="T2" y="T3"/>
                  </a:cxn>
                  <a:cxn ang="0">
                    <a:pos x="T4" y="T5"/>
                  </a:cxn>
                  <a:cxn ang="0">
                    <a:pos x="T6" y="T7"/>
                  </a:cxn>
                  <a:cxn ang="0">
                    <a:pos x="T8" y="T9"/>
                  </a:cxn>
                  <a:cxn ang="0">
                    <a:pos x="T10" y="T11"/>
                  </a:cxn>
                </a:cxnLst>
                <a:rect l="0" t="0" r="r" b="b"/>
                <a:pathLst>
                  <a:path w="3" h="4">
                    <a:moveTo>
                      <a:pt x="2" y="3"/>
                    </a:moveTo>
                    <a:cubicBezTo>
                      <a:pt x="2" y="4"/>
                      <a:pt x="0" y="2"/>
                      <a:pt x="0" y="3"/>
                    </a:cubicBezTo>
                    <a:cubicBezTo>
                      <a:pt x="0" y="2"/>
                      <a:pt x="0" y="2"/>
                      <a:pt x="0" y="2"/>
                    </a:cubicBezTo>
                    <a:cubicBezTo>
                      <a:pt x="0" y="1"/>
                      <a:pt x="0" y="1"/>
                      <a:pt x="0" y="1"/>
                    </a:cubicBezTo>
                    <a:cubicBezTo>
                      <a:pt x="1" y="2"/>
                      <a:pt x="0" y="1"/>
                      <a:pt x="1" y="0"/>
                    </a:cubicBezTo>
                    <a:cubicBezTo>
                      <a:pt x="1"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0" name="Freeform 48">
                <a:extLst>
                  <a:ext uri="{FF2B5EF4-FFF2-40B4-BE49-F238E27FC236}">
                    <a16:creationId xmlns:a16="http://schemas.microsoft.com/office/drawing/2014/main" id="{0632E90C-B422-4D74-BCDA-90BCBBC8D544}"/>
                  </a:ext>
                </a:extLst>
              </p:cNvPr>
              <p:cNvSpPr/>
              <p:nvPr/>
            </p:nvSpPr>
            <p:spPr bwMode="auto">
              <a:xfrm>
                <a:off x="2384" y="1036"/>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1" name="Freeform 49">
                <a:extLst>
                  <a:ext uri="{FF2B5EF4-FFF2-40B4-BE49-F238E27FC236}">
                    <a16:creationId xmlns:a16="http://schemas.microsoft.com/office/drawing/2014/main" id="{91CF2B4E-F539-4E49-B64F-35DE806806C4}"/>
                  </a:ext>
                </a:extLst>
              </p:cNvPr>
              <p:cNvSpPr/>
              <p:nvPr/>
            </p:nvSpPr>
            <p:spPr bwMode="auto">
              <a:xfrm>
                <a:off x="3562" y="1036"/>
                <a:ext cx="8" cy="5"/>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0" y="2"/>
                      <a:pt x="1" y="1"/>
                      <a:pt x="1" y="0"/>
                    </a:cubicBezTo>
                    <a:cubicBezTo>
                      <a:pt x="3" y="1"/>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2" name="Freeform 50">
                <a:extLst>
                  <a:ext uri="{FF2B5EF4-FFF2-40B4-BE49-F238E27FC236}">
                    <a16:creationId xmlns:a16="http://schemas.microsoft.com/office/drawing/2014/main" id="{86D34A6A-D5EB-4180-B8D4-4FF76151DD63}"/>
                  </a:ext>
                </a:extLst>
              </p:cNvPr>
              <p:cNvSpPr/>
              <p:nvPr/>
            </p:nvSpPr>
            <p:spPr bwMode="auto">
              <a:xfrm>
                <a:off x="2744" y="1038"/>
                <a:ext cx="11" cy="8"/>
              </a:xfrm>
              <a:custGeom>
                <a:gdLst>
                  <a:gd name="T0" fmla="*/ 4 w 4"/>
                  <a:gd name="T1" fmla="*/ 0 h 3"/>
                  <a:gd name="T2" fmla="*/ 2 w 4"/>
                  <a:gd name="T3" fmla="*/ 3 h 3"/>
                  <a:gd name="T4" fmla="*/ 0 w 4"/>
                  <a:gd name="T5" fmla="*/ 2 h 3"/>
                  <a:gd name="T6" fmla="*/ 3 w 4"/>
                  <a:gd name="T7" fmla="*/ 0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3" y="0"/>
                      <a:pt x="2" y="1"/>
                      <a:pt x="2" y="3"/>
                    </a:cubicBezTo>
                    <a:cubicBezTo>
                      <a:pt x="0" y="2"/>
                      <a:pt x="0" y="2"/>
                      <a:pt x="0" y="2"/>
                    </a:cubicBezTo>
                    <a:cubicBezTo>
                      <a:pt x="0" y="2"/>
                      <a:pt x="3" y="2"/>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3" name="Freeform 51">
                <a:extLst>
                  <a:ext uri="{FF2B5EF4-FFF2-40B4-BE49-F238E27FC236}">
                    <a16:creationId xmlns:a16="http://schemas.microsoft.com/office/drawing/2014/main" id="{DAD78DAE-563D-4329-80A7-36A9F4E3FF45}"/>
                  </a:ext>
                </a:extLst>
              </p:cNvPr>
              <p:cNvSpPr/>
              <p:nvPr/>
            </p:nvSpPr>
            <p:spPr bwMode="auto">
              <a:xfrm>
                <a:off x="3695" y="1036"/>
                <a:ext cx="14" cy="10"/>
              </a:xfrm>
              <a:custGeom>
                <a:gdLst>
                  <a:gd name="T0" fmla="*/ 5 w 5"/>
                  <a:gd name="T1" fmla="*/ 1 h 4"/>
                  <a:gd name="T2" fmla="*/ 1 w 5"/>
                  <a:gd name="T3" fmla="*/ 3 h 4"/>
                  <a:gd name="T4" fmla="*/ 2 w 5"/>
                  <a:gd name="T5" fmla="*/ 1 h 4"/>
                  <a:gd name="T6" fmla="*/ 5 w 5"/>
                  <a:gd name="T7" fmla="*/ 1 h 4"/>
                </a:gdLst>
                <a:cxnLst>
                  <a:cxn ang="0">
                    <a:pos x="T0" y="T1"/>
                  </a:cxn>
                  <a:cxn ang="0">
                    <a:pos x="T2" y="T3"/>
                  </a:cxn>
                  <a:cxn ang="0">
                    <a:pos x="T4" y="T5"/>
                  </a:cxn>
                  <a:cxn ang="0">
                    <a:pos x="T6" y="T7"/>
                  </a:cxn>
                </a:cxnLst>
                <a:rect l="0" t="0" r="r" b="b"/>
                <a:pathLst>
                  <a:path w="5" h="4">
                    <a:moveTo>
                      <a:pt x="5" y="1"/>
                    </a:moveTo>
                    <a:cubicBezTo>
                      <a:pt x="3" y="1"/>
                      <a:pt x="3" y="4"/>
                      <a:pt x="1" y="3"/>
                    </a:cubicBezTo>
                    <a:cubicBezTo>
                      <a:pt x="0" y="2"/>
                      <a:pt x="1" y="2"/>
                      <a:pt x="2" y="1"/>
                    </a:cubicBezTo>
                    <a:cubicBezTo>
                      <a:pt x="3"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4" name="Rectangle 52">
                <a:extLst>
                  <a:ext uri="{FF2B5EF4-FFF2-40B4-BE49-F238E27FC236}">
                    <a16:creationId xmlns:a16="http://schemas.microsoft.com/office/drawing/2014/main" id="{B8A2EB59-E75B-41CC-BC1D-2C53C3D29FC7}"/>
                  </a:ext>
                </a:extLst>
              </p:cNvPr>
              <p:cNvSpPr>
                <a:spLocks noChangeArrowheads="1"/>
              </p:cNvSpPr>
              <p:nvPr/>
            </p:nvSpPr>
            <p:spPr bwMode="auto">
              <a:xfrm>
                <a:off x="3466" y="103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5" name="Freeform 53">
                <a:extLst>
                  <a:ext uri="{FF2B5EF4-FFF2-40B4-BE49-F238E27FC236}">
                    <a16:creationId xmlns:a16="http://schemas.microsoft.com/office/drawing/2014/main" id="{14249C9A-6DD5-4648-BF2D-2563ADE0FB07}"/>
                  </a:ext>
                </a:extLst>
              </p:cNvPr>
              <p:cNvSpPr/>
              <p:nvPr/>
            </p:nvSpPr>
            <p:spPr bwMode="auto">
              <a:xfrm>
                <a:off x="2843" y="1038"/>
                <a:ext cx="21" cy="8"/>
              </a:xfrm>
              <a:custGeom>
                <a:gdLst>
                  <a:gd name="T0" fmla="*/ 8 w 8"/>
                  <a:gd name="T1" fmla="*/ 3 h 3"/>
                  <a:gd name="T2" fmla="*/ 7 w 8"/>
                  <a:gd name="T3" fmla="*/ 2 h 3"/>
                  <a:gd name="T4" fmla="*/ 6 w 8"/>
                  <a:gd name="T5" fmla="*/ 1 h 3"/>
                  <a:gd name="T6" fmla="*/ 1 w 8"/>
                  <a:gd name="T7" fmla="*/ 3 h 3"/>
                  <a:gd name="T8" fmla="*/ 1 w 8"/>
                  <a:gd name="T9" fmla="*/ 3 h 3"/>
                  <a:gd name="T10" fmla="*/ 4 w 8"/>
                  <a:gd name="T11" fmla="*/ 2 h 3"/>
                  <a:gd name="T12" fmla="*/ 4 w 8"/>
                  <a:gd name="T13" fmla="*/ 2 h 3"/>
                  <a:gd name="T14" fmla="*/ 8 w 8"/>
                  <a:gd name="T15" fmla="*/ 1 h 3"/>
                  <a:gd name="T16" fmla="*/ 8 w 8"/>
                  <a:gd name="T17"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3"/>
                    </a:moveTo>
                    <a:cubicBezTo>
                      <a:pt x="8" y="2"/>
                      <a:pt x="8" y="2"/>
                      <a:pt x="7" y="2"/>
                    </a:cubicBezTo>
                    <a:cubicBezTo>
                      <a:pt x="8" y="2"/>
                      <a:pt x="6" y="2"/>
                      <a:pt x="6" y="1"/>
                    </a:cubicBezTo>
                    <a:cubicBezTo>
                      <a:pt x="5" y="3"/>
                      <a:pt x="2" y="2"/>
                      <a:pt x="1" y="3"/>
                    </a:cubicBezTo>
                    <a:cubicBezTo>
                      <a:pt x="1" y="3"/>
                      <a:pt x="1" y="3"/>
                      <a:pt x="1" y="3"/>
                    </a:cubicBezTo>
                    <a:cubicBezTo>
                      <a:pt x="0" y="1"/>
                      <a:pt x="3" y="3"/>
                      <a:pt x="4" y="2"/>
                    </a:cubicBezTo>
                    <a:cubicBezTo>
                      <a:pt x="4" y="2"/>
                      <a:pt x="4" y="2"/>
                      <a:pt x="4" y="2"/>
                    </a:cubicBezTo>
                    <a:cubicBezTo>
                      <a:pt x="5" y="2"/>
                      <a:pt x="6" y="0"/>
                      <a:pt x="8" y="1"/>
                    </a:cubicBez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6" name="Freeform 54">
                <a:extLst>
                  <a:ext uri="{FF2B5EF4-FFF2-40B4-BE49-F238E27FC236}">
                    <a16:creationId xmlns:a16="http://schemas.microsoft.com/office/drawing/2014/main" id="{BC6BBBAF-7EC6-4EAE-B42B-311CF103E965}"/>
                  </a:ext>
                </a:extLst>
              </p:cNvPr>
              <p:cNvSpPr/>
              <p:nvPr/>
            </p:nvSpPr>
            <p:spPr bwMode="auto">
              <a:xfrm>
                <a:off x="2891" y="1041"/>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7" name="Freeform 55">
                <a:extLst>
                  <a:ext uri="{FF2B5EF4-FFF2-40B4-BE49-F238E27FC236}">
                    <a16:creationId xmlns:a16="http://schemas.microsoft.com/office/drawing/2014/main" id="{F71F8F64-2B11-4183-8B73-DFF5BC85348D}"/>
                  </a:ext>
                </a:extLst>
              </p:cNvPr>
              <p:cNvSpPr/>
              <p:nvPr/>
            </p:nvSpPr>
            <p:spPr bwMode="auto">
              <a:xfrm>
                <a:off x="2902" y="1044"/>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0" y="0"/>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8" name="Freeform 56">
                <a:extLst>
                  <a:ext uri="{FF2B5EF4-FFF2-40B4-BE49-F238E27FC236}">
                    <a16:creationId xmlns:a16="http://schemas.microsoft.com/office/drawing/2014/main" id="{BCD07D5A-290D-4CA0-AB7F-89FCE524686C}"/>
                  </a:ext>
                </a:extLst>
              </p:cNvPr>
              <p:cNvSpPr/>
              <p:nvPr/>
            </p:nvSpPr>
            <p:spPr bwMode="auto">
              <a:xfrm flipH="1">
                <a:off x="2434" y="1044"/>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9" name="Freeform 57">
                <a:extLst>
                  <a:ext uri="{FF2B5EF4-FFF2-40B4-BE49-F238E27FC236}">
                    <a16:creationId xmlns:a16="http://schemas.microsoft.com/office/drawing/2014/main" id="{5F2D2006-B900-4041-B959-B3A6E1B60C44}"/>
                  </a:ext>
                </a:extLst>
              </p:cNvPr>
              <p:cNvSpPr/>
              <p:nvPr/>
            </p:nvSpPr>
            <p:spPr bwMode="auto">
              <a:xfrm>
                <a:off x="3027" y="1044"/>
                <a:ext cx="6" cy="8"/>
              </a:xfrm>
              <a:custGeom>
                <a:gdLst>
                  <a:gd name="T0" fmla="*/ 0 w 2"/>
                  <a:gd name="T1" fmla="*/ 3 h 3"/>
                  <a:gd name="T2" fmla="*/ 1 w 2"/>
                  <a:gd name="T3" fmla="*/ 0 h 3"/>
                  <a:gd name="T4" fmla="*/ 0 w 2"/>
                  <a:gd name="T5" fmla="*/ 3 h 3"/>
                </a:gdLst>
                <a:cxnLst>
                  <a:cxn ang="0">
                    <a:pos x="T0" y="T1"/>
                  </a:cxn>
                  <a:cxn ang="0">
                    <a:pos x="T2" y="T3"/>
                  </a:cxn>
                  <a:cxn ang="0">
                    <a:pos x="T4" y="T5"/>
                  </a:cxn>
                </a:cxnLst>
                <a:rect l="0" t="0" r="r" b="b"/>
                <a:pathLst>
                  <a:path w="2" h="3">
                    <a:moveTo>
                      <a:pt x="0" y="3"/>
                    </a:moveTo>
                    <a:cubicBezTo>
                      <a:pt x="0" y="2"/>
                      <a:pt x="1" y="1"/>
                      <a:pt x="1" y="0"/>
                    </a:cubicBezTo>
                    <a:cubicBezTo>
                      <a:pt x="2" y="1"/>
                      <a:pt x="0"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0" name="Freeform 58">
                <a:extLst>
                  <a:ext uri="{FF2B5EF4-FFF2-40B4-BE49-F238E27FC236}">
                    <a16:creationId xmlns:a16="http://schemas.microsoft.com/office/drawing/2014/main" id="{9C1353DB-F8D2-4001-BE70-E3A954BCF1FB}"/>
                  </a:ext>
                </a:extLst>
              </p:cNvPr>
              <p:cNvSpPr/>
              <p:nvPr/>
            </p:nvSpPr>
            <p:spPr bwMode="auto">
              <a:xfrm>
                <a:off x="2723" y="1044"/>
                <a:ext cx="19" cy="10"/>
              </a:xfrm>
              <a:custGeom>
                <a:gdLst>
                  <a:gd name="T0" fmla="*/ 7 w 7"/>
                  <a:gd name="T1" fmla="*/ 1 h 4"/>
                  <a:gd name="T2" fmla="*/ 6 w 7"/>
                  <a:gd name="T3" fmla="*/ 1 h 4"/>
                  <a:gd name="T4" fmla="*/ 7 w 7"/>
                  <a:gd name="T5" fmla="*/ 2 h 4"/>
                  <a:gd name="T6" fmla="*/ 4 w 7"/>
                  <a:gd name="T7" fmla="*/ 3 h 4"/>
                  <a:gd name="T8" fmla="*/ 4 w 7"/>
                  <a:gd name="T9" fmla="*/ 2 h 4"/>
                  <a:gd name="T10" fmla="*/ 2 w 7"/>
                  <a:gd name="T11" fmla="*/ 4 h 4"/>
                  <a:gd name="T12" fmla="*/ 0 w 7"/>
                  <a:gd name="T13" fmla="*/ 3 h 4"/>
                  <a:gd name="T14" fmla="*/ 6 w 7"/>
                  <a:gd name="T15" fmla="*/ 0 h 4"/>
                  <a:gd name="T16" fmla="*/ 7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1"/>
                    </a:moveTo>
                    <a:cubicBezTo>
                      <a:pt x="6" y="1"/>
                      <a:pt x="6" y="1"/>
                      <a:pt x="6" y="1"/>
                    </a:cubicBezTo>
                    <a:cubicBezTo>
                      <a:pt x="7" y="2"/>
                      <a:pt x="7" y="2"/>
                      <a:pt x="7" y="2"/>
                    </a:cubicBezTo>
                    <a:cubicBezTo>
                      <a:pt x="6" y="3"/>
                      <a:pt x="5" y="3"/>
                      <a:pt x="4" y="3"/>
                    </a:cubicBezTo>
                    <a:cubicBezTo>
                      <a:pt x="4" y="3"/>
                      <a:pt x="4" y="2"/>
                      <a:pt x="4" y="2"/>
                    </a:cubicBezTo>
                    <a:cubicBezTo>
                      <a:pt x="3" y="3"/>
                      <a:pt x="3" y="4"/>
                      <a:pt x="2" y="4"/>
                    </a:cubicBezTo>
                    <a:cubicBezTo>
                      <a:pt x="1" y="4"/>
                      <a:pt x="1" y="3"/>
                      <a:pt x="0" y="3"/>
                    </a:cubicBezTo>
                    <a:cubicBezTo>
                      <a:pt x="2" y="1"/>
                      <a:pt x="4" y="2"/>
                      <a:pt x="6" y="0"/>
                    </a:cubicBezTo>
                    <a:cubicBezTo>
                      <a:pt x="6" y="1"/>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1" name="Freeform 59">
                <a:extLst>
                  <a:ext uri="{FF2B5EF4-FFF2-40B4-BE49-F238E27FC236}">
                    <a16:creationId xmlns:a16="http://schemas.microsoft.com/office/drawing/2014/main" id="{0D071D1B-E6A3-4CB8-9545-B296897F66DE}"/>
                  </a:ext>
                </a:extLst>
              </p:cNvPr>
              <p:cNvSpPr/>
              <p:nvPr/>
            </p:nvSpPr>
            <p:spPr bwMode="auto">
              <a:xfrm>
                <a:off x="2923" y="1046"/>
                <a:ext cx="8" cy="6"/>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2" name="Freeform 60">
                <a:extLst>
                  <a:ext uri="{FF2B5EF4-FFF2-40B4-BE49-F238E27FC236}">
                    <a16:creationId xmlns:a16="http://schemas.microsoft.com/office/drawing/2014/main" id="{5E86318C-7F47-4C89-AAE3-BB330E50C7E8}"/>
                  </a:ext>
                </a:extLst>
              </p:cNvPr>
              <p:cNvSpPr/>
              <p:nvPr/>
            </p:nvSpPr>
            <p:spPr bwMode="auto">
              <a:xfrm>
                <a:off x="3690" y="104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1"/>
                      <a:pt x="0"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3" name="Freeform 61">
                <a:extLst>
                  <a:ext uri="{FF2B5EF4-FFF2-40B4-BE49-F238E27FC236}">
                    <a16:creationId xmlns:a16="http://schemas.microsoft.com/office/drawing/2014/main" id="{E3E1C094-EE44-4ACF-8248-226F0A8112A0}"/>
                  </a:ext>
                </a:extLst>
              </p:cNvPr>
              <p:cNvSpPr/>
              <p:nvPr/>
            </p:nvSpPr>
            <p:spPr bwMode="auto">
              <a:xfrm flipH="1">
                <a:off x="2963" y="1049"/>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4" name="Freeform 62">
                <a:extLst>
                  <a:ext uri="{FF2B5EF4-FFF2-40B4-BE49-F238E27FC236}">
                    <a16:creationId xmlns:a16="http://schemas.microsoft.com/office/drawing/2014/main" id="{43DB8CA8-C48A-4343-BE4B-E908EC462147}"/>
                  </a:ext>
                </a:extLst>
              </p:cNvPr>
              <p:cNvSpPr/>
              <p:nvPr/>
            </p:nvSpPr>
            <p:spPr bwMode="auto">
              <a:xfrm>
                <a:off x="2437" y="1049"/>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5" name="Rectangle 63">
                <a:extLst>
                  <a:ext uri="{FF2B5EF4-FFF2-40B4-BE49-F238E27FC236}">
                    <a16:creationId xmlns:a16="http://schemas.microsoft.com/office/drawing/2014/main" id="{B5A16340-0A1A-4093-B764-1E3A87E6D396}"/>
                  </a:ext>
                </a:extLst>
              </p:cNvPr>
              <p:cNvSpPr>
                <a:spLocks noChangeArrowheads="1"/>
              </p:cNvSpPr>
              <p:nvPr/>
            </p:nvSpPr>
            <p:spPr bwMode="auto">
              <a:xfrm>
                <a:off x="2830" y="104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6" name="Freeform 64">
                <a:extLst>
                  <a:ext uri="{FF2B5EF4-FFF2-40B4-BE49-F238E27FC236}">
                    <a16:creationId xmlns:a16="http://schemas.microsoft.com/office/drawing/2014/main" id="{E78D9944-7FAD-4B20-8039-57D78BAFFAF1}"/>
                  </a:ext>
                </a:extLst>
              </p:cNvPr>
              <p:cNvSpPr/>
              <p:nvPr/>
            </p:nvSpPr>
            <p:spPr bwMode="auto">
              <a:xfrm>
                <a:off x="3597" y="1049"/>
                <a:ext cx="80" cy="80"/>
              </a:xfrm>
              <a:custGeom>
                <a:gdLst>
                  <a:gd name="T0" fmla="*/ 30 w 30"/>
                  <a:gd name="T1" fmla="*/ 0 h 30"/>
                  <a:gd name="T2" fmla="*/ 27 w 30"/>
                  <a:gd name="T3" fmla="*/ 6 h 30"/>
                  <a:gd name="T4" fmla="*/ 26 w 30"/>
                  <a:gd name="T5" fmla="*/ 6 h 30"/>
                  <a:gd name="T6" fmla="*/ 26 w 30"/>
                  <a:gd name="T7" fmla="*/ 9 h 30"/>
                  <a:gd name="T8" fmla="*/ 25 w 30"/>
                  <a:gd name="T9" fmla="*/ 8 h 30"/>
                  <a:gd name="T10" fmla="*/ 15 w 30"/>
                  <a:gd name="T11" fmla="*/ 17 h 30"/>
                  <a:gd name="T12" fmla="*/ 15 w 30"/>
                  <a:gd name="T13" fmla="*/ 17 h 30"/>
                  <a:gd name="T14" fmla="*/ 10 w 30"/>
                  <a:gd name="T15" fmla="*/ 22 h 30"/>
                  <a:gd name="T16" fmla="*/ 4 w 30"/>
                  <a:gd name="T17" fmla="*/ 28 h 30"/>
                  <a:gd name="T18" fmla="*/ 2 w 30"/>
                  <a:gd name="T19" fmla="*/ 30 h 30"/>
                  <a:gd name="T20" fmla="*/ 1 w 30"/>
                  <a:gd name="T21" fmla="*/ 28 h 30"/>
                  <a:gd name="T22" fmla="*/ 4 w 30"/>
                  <a:gd name="T23" fmla="*/ 26 h 30"/>
                  <a:gd name="T24" fmla="*/ 4 w 30"/>
                  <a:gd name="T25" fmla="*/ 27 h 30"/>
                  <a:gd name="T26" fmla="*/ 7 w 30"/>
                  <a:gd name="T27" fmla="*/ 24 h 30"/>
                  <a:gd name="T28" fmla="*/ 6 w 30"/>
                  <a:gd name="T29" fmla="*/ 24 h 30"/>
                  <a:gd name="T30" fmla="*/ 10 w 30"/>
                  <a:gd name="T31" fmla="*/ 20 h 30"/>
                  <a:gd name="T32" fmla="*/ 11 w 30"/>
                  <a:gd name="T33" fmla="*/ 19 h 30"/>
                  <a:gd name="T34" fmla="*/ 9 w 30"/>
                  <a:gd name="T35" fmla="*/ 18 h 30"/>
                  <a:gd name="T36" fmla="*/ 10 w 30"/>
                  <a:gd name="T37" fmla="*/ 17 h 30"/>
                  <a:gd name="T38" fmla="*/ 10 w 30"/>
                  <a:gd name="T39" fmla="*/ 18 h 30"/>
                  <a:gd name="T40" fmla="*/ 12 w 30"/>
                  <a:gd name="T41" fmla="*/ 17 h 30"/>
                  <a:gd name="T42" fmla="*/ 12 w 30"/>
                  <a:gd name="T43" fmla="*/ 17 h 30"/>
                  <a:gd name="T44" fmla="*/ 13 w 30"/>
                  <a:gd name="T45" fmla="*/ 15 h 30"/>
                  <a:gd name="T46" fmla="*/ 10 w 30"/>
                  <a:gd name="T47" fmla="*/ 15 h 30"/>
                  <a:gd name="T48" fmla="*/ 12 w 30"/>
                  <a:gd name="T49" fmla="*/ 13 h 30"/>
                  <a:gd name="T50" fmla="*/ 15 w 30"/>
                  <a:gd name="T51" fmla="*/ 11 h 30"/>
                  <a:gd name="T52" fmla="*/ 15 w 30"/>
                  <a:gd name="T53" fmla="*/ 12 h 30"/>
                  <a:gd name="T54" fmla="*/ 14 w 30"/>
                  <a:gd name="T55" fmla="*/ 14 h 30"/>
                  <a:gd name="T56" fmla="*/ 15 w 30"/>
                  <a:gd name="T57" fmla="*/ 14 h 30"/>
                  <a:gd name="T58" fmla="*/ 15 w 30"/>
                  <a:gd name="T59" fmla="*/ 14 h 30"/>
                  <a:gd name="T60" fmla="*/ 15 w 30"/>
                  <a:gd name="T61" fmla="*/ 14 h 30"/>
                  <a:gd name="T62" fmla="*/ 19 w 30"/>
                  <a:gd name="T63" fmla="*/ 10 h 30"/>
                  <a:gd name="T64" fmla="*/ 21 w 30"/>
                  <a:gd name="T65" fmla="*/ 8 h 30"/>
                  <a:gd name="T66" fmla="*/ 21 w 30"/>
                  <a:gd name="T67" fmla="*/ 7 h 30"/>
                  <a:gd name="T68" fmla="*/ 26 w 30"/>
                  <a:gd name="T69" fmla="*/ 4 h 30"/>
                  <a:gd name="T70" fmla="*/ 30 w 30"/>
                  <a:gd name="T71"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30" y="0"/>
                    </a:moveTo>
                    <a:cubicBezTo>
                      <a:pt x="30" y="3"/>
                      <a:pt x="28" y="4"/>
                      <a:pt x="27" y="6"/>
                    </a:cubicBezTo>
                    <a:cubicBezTo>
                      <a:pt x="26" y="6"/>
                      <a:pt x="26" y="6"/>
                      <a:pt x="26" y="6"/>
                    </a:cubicBezTo>
                    <a:cubicBezTo>
                      <a:pt x="27" y="7"/>
                      <a:pt x="24" y="7"/>
                      <a:pt x="26" y="9"/>
                    </a:cubicBezTo>
                    <a:cubicBezTo>
                      <a:pt x="25" y="8"/>
                      <a:pt x="25" y="8"/>
                      <a:pt x="25" y="8"/>
                    </a:cubicBezTo>
                    <a:cubicBezTo>
                      <a:pt x="22" y="11"/>
                      <a:pt x="19" y="15"/>
                      <a:pt x="15" y="17"/>
                    </a:cubicBezTo>
                    <a:cubicBezTo>
                      <a:pt x="15" y="17"/>
                      <a:pt x="15" y="17"/>
                      <a:pt x="15" y="17"/>
                    </a:cubicBezTo>
                    <a:cubicBezTo>
                      <a:pt x="15" y="19"/>
                      <a:pt x="12" y="20"/>
                      <a:pt x="10" y="22"/>
                    </a:cubicBezTo>
                    <a:cubicBezTo>
                      <a:pt x="9" y="24"/>
                      <a:pt x="8" y="27"/>
                      <a:pt x="4" y="28"/>
                    </a:cubicBezTo>
                    <a:cubicBezTo>
                      <a:pt x="4" y="29"/>
                      <a:pt x="3" y="29"/>
                      <a:pt x="2" y="30"/>
                    </a:cubicBezTo>
                    <a:cubicBezTo>
                      <a:pt x="2" y="29"/>
                      <a:pt x="0" y="29"/>
                      <a:pt x="1" y="28"/>
                    </a:cubicBezTo>
                    <a:cubicBezTo>
                      <a:pt x="3" y="27"/>
                      <a:pt x="3" y="27"/>
                      <a:pt x="4" y="26"/>
                    </a:cubicBezTo>
                    <a:cubicBezTo>
                      <a:pt x="4" y="27"/>
                      <a:pt x="4" y="27"/>
                      <a:pt x="4" y="27"/>
                    </a:cubicBezTo>
                    <a:cubicBezTo>
                      <a:pt x="6" y="26"/>
                      <a:pt x="7" y="26"/>
                      <a:pt x="7" y="24"/>
                    </a:cubicBezTo>
                    <a:cubicBezTo>
                      <a:pt x="6" y="24"/>
                      <a:pt x="6" y="24"/>
                      <a:pt x="6" y="24"/>
                    </a:cubicBezTo>
                    <a:cubicBezTo>
                      <a:pt x="7" y="21"/>
                      <a:pt x="11" y="23"/>
                      <a:pt x="10" y="20"/>
                    </a:cubicBezTo>
                    <a:cubicBezTo>
                      <a:pt x="10" y="19"/>
                      <a:pt x="11" y="19"/>
                      <a:pt x="11" y="19"/>
                    </a:cubicBezTo>
                    <a:cubicBezTo>
                      <a:pt x="10" y="18"/>
                      <a:pt x="9" y="19"/>
                      <a:pt x="9" y="18"/>
                    </a:cubicBezTo>
                    <a:cubicBezTo>
                      <a:pt x="10" y="17"/>
                      <a:pt x="10" y="17"/>
                      <a:pt x="10" y="17"/>
                    </a:cubicBezTo>
                    <a:cubicBezTo>
                      <a:pt x="10" y="18"/>
                      <a:pt x="10" y="18"/>
                      <a:pt x="10" y="18"/>
                    </a:cubicBezTo>
                    <a:cubicBezTo>
                      <a:pt x="12" y="17"/>
                      <a:pt x="12" y="17"/>
                      <a:pt x="12" y="17"/>
                    </a:cubicBezTo>
                    <a:cubicBezTo>
                      <a:pt x="12" y="17"/>
                      <a:pt x="12" y="17"/>
                      <a:pt x="12" y="17"/>
                    </a:cubicBezTo>
                    <a:cubicBezTo>
                      <a:pt x="13" y="15"/>
                      <a:pt x="13" y="15"/>
                      <a:pt x="13" y="15"/>
                    </a:cubicBezTo>
                    <a:cubicBezTo>
                      <a:pt x="10" y="15"/>
                      <a:pt x="10" y="15"/>
                      <a:pt x="10" y="15"/>
                    </a:cubicBezTo>
                    <a:cubicBezTo>
                      <a:pt x="12" y="13"/>
                      <a:pt x="12" y="13"/>
                      <a:pt x="12" y="13"/>
                    </a:cubicBezTo>
                    <a:cubicBezTo>
                      <a:pt x="11" y="12"/>
                      <a:pt x="14" y="13"/>
                      <a:pt x="15" y="11"/>
                    </a:cubicBezTo>
                    <a:cubicBezTo>
                      <a:pt x="15" y="12"/>
                      <a:pt x="15" y="12"/>
                      <a:pt x="15" y="12"/>
                    </a:cubicBezTo>
                    <a:cubicBezTo>
                      <a:pt x="14" y="12"/>
                      <a:pt x="14" y="13"/>
                      <a:pt x="14" y="14"/>
                    </a:cubicBezTo>
                    <a:cubicBezTo>
                      <a:pt x="14" y="14"/>
                      <a:pt x="14" y="14"/>
                      <a:pt x="15" y="14"/>
                    </a:cubicBezTo>
                    <a:cubicBezTo>
                      <a:pt x="15" y="14"/>
                      <a:pt x="15" y="14"/>
                      <a:pt x="15" y="14"/>
                    </a:cubicBezTo>
                    <a:cubicBezTo>
                      <a:pt x="15" y="14"/>
                      <a:pt x="15" y="14"/>
                      <a:pt x="15" y="14"/>
                    </a:cubicBezTo>
                    <a:cubicBezTo>
                      <a:pt x="17" y="12"/>
                      <a:pt x="18" y="12"/>
                      <a:pt x="19" y="10"/>
                    </a:cubicBezTo>
                    <a:cubicBezTo>
                      <a:pt x="20" y="10"/>
                      <a:pt x="21" y="8"/>
                      <a:pt x="21" y="8"/>
                    </a:cubicBezTo>
                    <a:cubicBezTo>
                      <a:pt x="21" y="7"/>
                      <a:pt x="21" y="7"/>
                      <a:pt x="21" y="7"/>
                    </a:cubicBezTo>
                    <a:cubicBezTo>
                      <a:pt x="23" y="6"/>
                      <a:pt x="23" y="3"/>
                      <a:pt x="26" y="4"/>
                    </a:cubicBezTo>
                    <a:cubicBezTo>
                      <a:pt x="27" y="2"/>
                      <a:pt x="29" y="1"/>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7" name="Rectangle 65">
                <a:extLst>
                  <a:ext uri="{FF2B5EF4-FFF2-40B4-BE49-F238E27FC236}">
                    <a16:creationId xmlns:a16="http://schemas.microsoft.com/office/drawing/2014/main" id="{974BFEBB-1854-4FF6-A90F-9A999F9137A5}"/>
                  </a:ext>
                </a:extLst>
              </p:cNvPr>
              <p:cNvSpPr>
                <a:spLocks noChangeArrowheads="1"/>
              </p:cNvSpPr>
              <p:nvPr/>
            </p:nvSpPr>
            <p:spPr bwMode="auto">
              <a:xfrm>
                <a:off x="2632" y="105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8" name="Freeform 66">
                <a:extLst>
                  <a:ext uri="{FF2B5EF4-FFF2-40B4-BE49-F238E27FC236}">
                    <a16:creationId xmlns:a16="http://schemas.microsoft.com/office/drawing/2014/main" id="{078E3881-89A4-43C5-95D0-A1E734096903}"/>
                  </a:ext>
                </a:extLst>
              </p:cNvPr>
              <p:cNvSpPr/>
              <p:nvPr/>
            </p:nvSpPr>
            <p:spPr bwMode="auto">
              <a:xfrm>
                <a:off x="3121" y="1052"/>
                <a:ext cx="5" cy="2"/>
              </a:xfrm>
              <a:custGeom>
                <a:gdLst>
                  <a:gd name="T0" fmla="*/ 0 w 5"/>
                  <a:gd name="T1" fmla="*/ 2 h 2"/>
                  <a:gd name="T2" fmla="*/ 5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9" name="Freeform 67">
                <a:extLst>
                  <a:ext uri="{FF2B5EF4-FFF2-40B4-BE49-F238E27FC236}">
                    <a16:creationId xmlns:a16="http://schemas.microsoft.com/office/drawing/2014/main" id="{7607B455-C3F0-42B7-BB75-581323D1C982}"/>
                  </a:ext>
                </a:extLst>
              </p:cNvPr>
              <p:cNvSpPr/>
              <p:nvPr/>
            </p:nvSpPr>
            <p:spPr bwMode="auto">
              <a:xfrm>
                <a:off x="2752" y="1052"/>
                <a:ext cx="3" cy="2"/>
              </a:xfrm>
              <a:custGeom>
                <a:gdLst>
                  <a:gd name="T0" fmla="*/ 0 w 3"/>
                  <a:gd name="T1" fmla="*/ 2 h 2"/>
                  <a:gd name="T2" fmla="*/ 3 w 3"/>
                  <a:gd name="T3" fmla="*/ 0 h 2"/>
                  <a:gd name="T4" fmla="*/ 0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0" name="Freeform 68">
                <a:extLst>
                  <a:ext uri="{FF2B5EF4-FFF2-40B4-BE49-F238E27FC236}">
                    <a16:creationId xmlns:a16="http://schemas.microsoft.com/office/drawing/2014/main" id="{5C30745F-385B-4FA6-BF8D-8914F603DD88}"/>
                  </a:ext>
                </a:extLst>
              </p:cNvPr>
              <p:cNvSpPr/>
              <p:nvPr/>
            </p:nvSpPr>
            <p:spPr bwMode="auto">
              <a:xfrm>
                <a:off x="3022" y="1052"/>
                <a:ext cx="5"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1" name="Freeform 69">
                <a:extLst>
                  <a:ext uri="{FF2B5EF4-FFF2-40B4-BE49-F238E27FC236}">
                    <a16:creationId xmlns:a16="http://schemas.microsoft.com/office/drawing/2014/main" id="{E9A1DA97-91B1-4ECB-BB64-9688C58C648F}"/>
                  </a:ext>
                </a:extLst>
              </p:cNvPr>
              <p:cNvSpPr/>
              <p:nvPr/>
            </p:nvSpPr>
            <p:spPr bwMode="auto">
              <a:xfrm>
                <a:off x="3137" y="1052"/>
                <a:ext cx="19" cy="13"/>
              </a:xfrm>
              <a:custGeom>
                <a:gdLst>
                  <a:gd name="T0" fmla="*/ 7 w 7"/>
                  <a:gd name="T1" fmla="*/ 0 h 5"/>
                  <a:gd name="T2" fmla="*/ 2 w 7"/>
                  <a:gd name="T3" fmla="*/ 3 h 5"/>
                  <a:gd name="T4" fmla="*/ 4 w 7"/>
                  <a:gd name="T5" fmla="*/ 4 h 5"/>
                  <a:gd name="T6" fmla="*/ 0 w 7"/>
                  <a:gd name="T7" fmla="*/ 4 h 5"/>
                  <a:gd name="T8" fmla="*/ 4 w 7"/>
                  <a:gd name="T9" fmla="*/ 1 h 5"/>
                  <a:gd name="T10" fmla="*/ 6 w 7"/>
                  <a:gd name="T11" fmla="*/ 0 h 5"/>
                  <a:gd name="T12" fmla="*/ 7 w 7"/>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5" y="4"/>
                      <a:pt x="2" y="3"/>
                    </a:cubicBezTo>
                    <a:cubicBezTo>
                      <a:pt x="4" y="4"/>
                      <a:pt x="4" y="4"/>
                      <a:pt x="4" y="4"/>
                    </a:cubicBezTo>
                    <a:cubicBezTo>
                      <a:pt x="2" y="4"/>
                      <a:pt x="1" y="5"/>
                      <a:pt x="0" y="4"/>
                    </a:cubicBezTo>
                    <a:cubicBezTo>
                      <a:pt x="3" y="5"/>
                      <a:pt x="1" y="1"/>
                      <a:pt x="4" y="1"/>
                    </a:cubicBezTo>
                    <a:cubicBezTo>
                      <a:pt x="4" y="0"/>
                      <a:pt x="6" y="2"/>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2" name="Freeform 70">
                <a:extLst>
                  <a:ext uri="{FF2B5EF4-FFF2-40B4-BE49-F238E27FC236}">
                    <a16:creationId xmlns:a16="http://schemas.microsoft.com/office/drawing/2014/main" id="{67C21B40-315E-4C45-AA98-DF7CAF838322}"/>
                  </a:ext>
                </a:extLst>
              </p:cNvPr>
              <p:cNvSpPr/>
              <p:nvPr/>
            </p:nvSpPr>
            <p:spPr bwMode="auto">
              <a:xfrm>
                <a:off x="2704" y="1052"/>
                <a:ext cx="16" cy="10"/>
              </a:xfrm>
              <a:custGeom>
                <a:gdLst>
                  <a:gd name="T0" fmla="*/ 6 w 6"/>
                  <a:gd name="T1" fmla="*/ 3 h 4"/>
                  <a:gd name="T2" fmla="*/ 1 w 6"/>
                  <a:gd name="T3" fmla="*/ 4 h 4"/>
                  <a:gd name="T4" fmla="*/ 2 w 6"/>
                  <a:gd name="T5" fmla="*/ 2 h 4"/>
                  <a:gd name="T6" fmla="*/ 5 w 6"/>
                  <a:gd name="T7" fmla="*/ 3 h 4"/>
                  <a:gd name="T8" fmla="*/ 6 w 6"/>
                  <a:gd name="T9" fmla="*/ 2 h 4"/>
                  <a:gd name="T10" fmla="*/ 5 w 6"/>
                  <a:gd name="T11" fmla="*/ 1 h 4"/>
                  <a:gd name="T12" fmla="*/ 6 w 6"/>
                  <a:gd name="T13" fmla="*/ 0 h 4"/>
                  <a:gd name="T14" fmla="*/ 6 w 6"/>
                  <a:gd name="T15" fmla="*/ 3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3"/>
                    </a:moveTo>
                    <a:cubicBezTo>
                      <a:pt x="5" y="4"/>
                      <a:pt x="2" y="4"/>
                      <a:pt x="1" y="4"/>
                    </a:cubicBezTo>
                    <a:cubicBezTo>
                      <a:pt x="0" y="3"/>
                      <a:pt x="2" y="3"/>
                      <a:pt x="2" y="2"/>
                    </a:cubicBezTo>
                    <a:cubicBezTo>
                      <a:pt x="3" y="3"/>
                      <a:pt x="4" y="3"/>
                      <a:pt x="5" y="3"/>
                    </a:cubicBezTo>
                    <a:cubicBezTo>
                      <a:pt x="5" y="3"/>
                      <a:pt x="5" y="2"/>
                      <a:pt x="6" y="2"/>
                    </a:cubicBezTo>
                    <a:cubicBezTo>
                      <a:pt x="5" y="1"/>
                      <a:pt x="5" y="1"/>
                      <a:pt x="5" y="1"/>
                    </a:cubicBezTo>
                    <a:cubicBezTo>
                      <a:pt x="6" y="0"/>
                      <a:pt x="6" y="0"/>
                      <a:pt x="6" y="0"/>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3" name="Freeform 71">
                <a:extLst>
                  <a:ext uri="{FF2B5EF4-FFF2-40B4-BE49-F238E27FC236}">
                    <a16:creationId xmlns:a16="http://schemas.microsoft.com/office/drawing/2014/main" id="{17792C22-36CA-4DFE-B418-701FD9889D8D}"/>
                  </a:ext>
                </a:extLst>
              </p:cNvPr>
              <p:cNvSpPr/>
              <p:nvPr/>
            </p:nvSpPr>
            <p:spPr bwMode="auto">
              <a:xfrm>
                <a:off x="2947" y="105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4" name="Freeform 72">
                <a:extLst>
                  <a:ext uri="{FF2B5EF4-FFF2-40B4-BE49-F238E27FC236}">
                    <a16:creationId xmlns:a16="http://schemas.microsoft.com/office/drawing/2014/main" id="{44D47633-C422-4D9A-ACB4-C83CE54194AE}"/>
                  </a:ext>
                </a:extLst>
              </p:cNvPr>
              <p:cNvSpPr/>
              <p:nvPr/>
            </p:nvSpPr>
            <p:spPr bwMode="auto">
              <a:xfrm>
                <a:off x="2953" y="1052"/>
                <a:ext cx="8" cy="2"/>
              </a:xfrm>
              <a:custGeom>
                <a:gdLst>
                  <a:gd name="T0" fmla="*/ 8 w 8"/>
                  <a:gd name="T1" fmla="*/ 2 h 2"/>
                  <a:gd name="T2" fmla="*/ 0 w 8"/>
                  <a:gd name="T3" fmla="*/ 0 h 2"/>
                  <a:gd name="T4" fmla="*/ 5 w 8"/>
                  <a:gd name="T5" fmla="*/ 0 h 2"/>
                  <a:gd name="T6" fmla="*/ 8 w 8"/>
                  <a:gd name="T7" fmla="*/ 2 h 2"/>
                </a:gdLst>
                <a:cxnLst>
                  <a:cxn ang="0">
                    <a:pos x="T0" y="T1"/>
                  </a:cxn>
                  <a:cxn ang="0">
                    <a:pos x="T2" y="T3"/>
                  </a:cxn>
                  <a:cxn ang="0">
                    <a:pos x="T4" y="T5"/>
                  </a:cxn>
                  <a:cxn ang="0">
                    <a:pos x="T6" y="T7"/>
                  </a:cxn>
                </a:cxnLst>
                <a:rect l="0" t="0" r="r" b="b"/>
                <a:pathLst>
                  <a:path w="8" h="2">
                    <a:moveTo>
                      <a:pt x="8" y="2"/>
                    </a:moveTo>
                    <a:lnTo>
                      <a:pt x="0" y="0"/>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5" name="Freeform 73">
                <a:extLst>
                  <a:ext uri="{FF2B5EF4-FFF2-40B4-BE49-F238E27FC236}">
                    <a16:creationId xmlns:a16="http://schemas.microsoft.com/office/drawing/2014/main" id="{665B26D9-C75C-45F4-B833-4921FAFA7DFE}"/>
                  </a:ext>
                </a:extLst>
              </p:cNvPr>
              <p:cNvSpPr/>
              <p:nvPr/>
            </p:nvSpPr>
            <p:spPr bwMode="auto">
              <a:xfrm>
                <a:off x="2838" y="1054"/>
                <a:ext cx="24" cy="8"/>
              </a:xfrm>
              <a:custGeom>
                <a:gdLst>
                  <a:gd name="T0" fmla="*/ 6 w 9"/>
                  <a:gd name="T1" fmla="*/ 1 h 3"/>
                  <a:gd name="T2" fmla="*/ 7 w 9"/>
                  <a:gd name="T3" fmla="*/ 2 h 3"/>
                  <a:gd name="T4" fmla="*/ 8 w 9"/>
                  <a:gd name="T5" fmla="*/ 1 h 3"/>
                  <a:gd name="T6" fmla="*/ 9 w 9"/>
                  <a:gd name="T7" fmla="*/ 3 h 3"/>
                  <a:gd name="T8" fmla="*/ 0 w 9"/>
                  <a:gd name="T9" fmla="*/ 2 h 3"/>
                  <a:gd name="T10" fmla="*/ 2 w 9"/>
                  <a:gd name="T11" fmla="*/ 1 h 3"/>
                  <a:gd name="T12" fmla="*/ 2 w 9"/>
                  <a:gd name="T13" fmla="*/ 0 h 3"/>
                  <a:gd name="T14" fmla="*/ 4 w 9"/>
                  <a:gd name="T15" fmla="*/ 1 h 3"/>
                  <a:gd name="T16" fmla="*/ 4 w 9"/>
                  <a:gd name="T17" fmla="*/ 0 h 3"/>
                  <a:gd name="T18" fmla="*/ 6 w 9"/>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6" y="1"/>
                    </a:moveTo>
                    <a:cubicBezTo>
                      <a:pt x="6" y="2"/>
                      <a:pt x="6" y="2"/>
                      <a:pt x="7" y="2"/>
                    </a:cubicBezTo>
                    <a:cubicBezTo>
                      <a:pt x="7" y="3"/>
                      <a:pt x="8" y="1"/>
                      <a:pt x="8" y="1"/>
                    </a:cubicBezTo>
                    <a:cubicBezTo>
                      <a:pt x="9" y="3"/>
                      <a:pt x="9" y="3"/>
                      <a:pt x="9" y="3"/>
                    </a:cubicBezTo>
                    <a:cubicBezTo>
                      <a:pt x="6" y="2"/>
                      <a:pt x="3" y="3"/>
                      <a:pt x="0" y="2"/>
                    </a:cubicBezTo>
                    <a:cubicBezTo>
                      <a:pt x="2" y="1"/>
                      <a:pt x="2" y="1"/>
                      <a:pt x="2" y="1"/>
                    </a:cubicBezTo>
                    <a:cubicBezTo>
                      <a:pt x="2" y="1"/>
                      <a:pt x="1" y="0"/>
                      <a:pt x="2" y="0"/>
                    </a:cubicBezTo>
                    <a:cubicBezTo>
                      <a:pt x="3" y="0"/>
                      <a:pt x="3" y="2"/>
                      <a:pt x="4" y="1"/>
                    </a:cubicBezTo>
                    <a:cubicBezTo>
                      <a:pt x="4" y="0"/>
                      <a:pt x="4" y="0"/>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6" name="Freeform 74">
                <a:extLst>
                  <a:ext uri="{FF2B5EF4-FFF2-40B4-BE49-F238E27FC236}">
                    <a16:creationId xmlns:a16="http://schemas.microsoft.com/office/drawing/2014/main" id="{5A17D8CA-B607-4D36-A498-B5CD4848B8E2}"/>
                  </a:ext>
                </a:extLst>
              </p:cNvPr>
              <p:cNvSpPr/>
              <p:nvPr/>
            </p:nvSpPr>
            <p:spPr bwMode="auto">
              <a:xfrm>
                <a:off x="3089" y="105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7" name="Freeform 75">
                <a:extLst>
                  <a:ext uri="{FF2B5EF4-FFF2-40B4-BE49-F238E27FC236}">
                    <a16:creationId xmlns:a16="http://schemas.microsoft.com/office/drawing/2014/main" id="{636446D5-568C-4429-BEE6-D48C510C9F4C}"/>
                  </a:ext>
                </a:extLst>
              </p:cNvPr>
              <p:cNvSpPr/>
              <p:nvPr/>
            </p:nvSpPr>
            <p:spPr bwMode="auto">
              <a:xfrm>
                <a:off x="2603" y="1054"/>
                <a:ext cx="2" cy="6"/>
              </a:xfrm>
              <a:custGeom>
                <a:gdLst>
                  <a:gd name="T0" fmla="*/ 0 w 1"/>
                  <a:gd name="T1" fmla="*/ 1 h 2"/>
                  <a:gd name="T2" fmla="*/ 0 w 1"/>
                  <a:gd name="T3" fmla="*/ 2 h 2"/>
                  <a:gd name="T4" fmla="*/ 0 w 1"/>
                  <a:gd name="T5" fmla="*/ 0 h 2"/>
                  <a:gd name="T6" fmla="*/ 0 w 1"/>
                  <a:gd name="T7" fmla="*/ 1 h 2"/>
                </a:gdLst>
                <a:cxnLst>
                  <a:cxn ang="0">
                    <a:pos x="T0" y="T1"/>
                  </a:cxn>
                  <a:cxn ang="0">
                    <a:pos x="T2" y="T3"/>
                  </a:cxn>
                  <a:cxn ang="0">
                    <a:pos x="T4" y="T5"/>
                  </a:cxn>
                  <a:cxn ang="0">
                    <a:pos x="T6" y="T7"/>
                  </a:cxn>
                </a:cxnLst>
                <a:rect l="0" t="0" r="r" b="b"/>
                <a:pathLst>
                  <a:path w="1" h="2">
                    <a:moveTo>
                      <a:pt x="0" y="1"/>
                    </a:moveTo>
                    <a:cubicBezTo>
                      <a:pt x="0" y="2"/>
                      <a:pt x="0" y="2"/>
                      <a:pt x="0" y="2"/>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8" name="Freeform 76">
                <a:extLst>
                  <a:ext uri="{FF2B5EF4-FFF2-40B4-BE49-F238E27FC236}">
                    <a16:creationId xmlns:a16="http://schemas.microsoft.com/office/drawing/2014/main" id="{CD7AFB67-C4D8-4C1C-8292-338B6670A1A7}"/>
                  </a:ext>
                </a:extLst>
              </p:cNvPr>
              <p:cNvSpPr/>
              <p:nvPr/>
            </p:nvSpPr>
            <p:spPr bwMode="auto">
              <a:xfrm>
                <a:off x="2798" y="1054"/>
                <a:ext cx="21" cy="16"/>
              </a:xfrm>
              <a:custGeom>
                <a:gdLst>
                  <a:gd name="T0" fmla="*/ 8 w 8"/>
                  <a:gd name="T1" fmla="*/ 1 h 6"/>
                  <a:gd name="T2" fmla="*/ 7 w 8"/>
                  <a:gd name="T3" fmla="*/ 3 h 6"/>
                  <a:gd name="T4" fmla="*/ 5 w 8"/>
                  <a:gd name="T5" fmla="*/ 2 h 6"/>
                  <a:gd name="T6" fmla="*/ 5 w 8"/>
                  <a:gd name="T7" fmla="*/ 3 h 6"/>
                  <a:gd name="T8" fmla="*/ 4 w 8"/>
                  <a:gd name="T9" fmla="*/ 4 h 6"/>
                  <a:gd name="T10" fmla="*/ 4 w 8"/>
                  <a:gd name="T11" fmla="*/ 4 h 6"/>
                  <a:gd name="T12" fmla="*/ 4 w 8"/>
                  <a:gd name="T13" fmla="*/ 5 h 6"/>
                  <a:gd name="T14" fmla="*/ 3 w 8"/>
                  <a:gd name="T15" fmla="*/ 4 h 6"/>
                  <a:gd name="T16" fmla="*/ 2 w 8"/>
                  <a:gd name="T17" fmla="*/ 5 h 6"/>
                  <a:gd name="T18" fmla="*/ 2 w 8"/>
                  <a:gd name="T19" fmla="*/ 4 h 6"/>
                  <a:gd name="T20" fmla="*/ 0 w 8"/>
                  <a:gd name="T21" fmla="*/ 4 h 6"/>
                  <a:gd name="T22" fmla="*/ 2 w 8"/>
                  <a:gd name="T23" fmla="*/ 2 h 6"/>
                  <a:gd name="T24" fmla="*/ 2 w 8"/>
                  <a:gd name="T25" fmla="*/ 4 h 6"/>
                  <a:gd name="T26" fmla="*/ 3 w 8"/>
                  <a:gd name="T27" fmla="*/ 1 h 6"/>
                  <a:gd name="T28" fmla="*/ 4 w 8"/>
                  <a:gd name="T29" fmla="*/ 2 h 6"/>
                  <a:gd name="T30" fmla="*/ 5 w 8"/>
                  <a:gd name="T31" fmla="*/ 1 h 6"/>
                  <a:gd name="T32" fmla="*/ 7 w 8"/>
                  <a:gd name="T33" fmla="*/ 1 h 6"/>
                  <a:gd name="T34" fmla="*/ 8 w 8"/>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1"/>
                    </a:moveTo>
                    <a:cubicBezTo>
                      <a:pt x="7" y="3"/>
                      <a:pt x="7" y="3"/>
                      <a:pt x="7" y="3"/>
                    </a:cubicBezTo>
                    <a:cubicBezTo>
                      <a:pt x="6" y="3"/>
                      <a:pt x="7" y="0"/>
                      <a:pt x="5" y="2"/>
                    </a:cubicBezTo>
                    <a:cubicBezTo>
                      <a:pt x="5" y="3"/>
                      <a:pt x="5" y="3"/>
                      <a:pt x="5" y="3"/>
                    </a:cubicBezTo>
                    <a:cubicBezTo>
                      <a:pt x="5" y="3"/>
                      <a:pt x="4" y="3"/>
                      <a:pt x="4" y="4"/>
                    </a:cubicBezTo>
                    <a:cubicBezTo>
                      <a:pt x="4" y="4"/>
                      <a:pt x="4" y="4"/>
                      <a:pt x="4" y="4"/>
                    </a:cubicBezTo>
                    <a:cubicBezTo>
                      <a:pt x="4" y="5"/>
                      <a:pt x="4" y="5"/>
                      <a:pt x="4" y="5"/>
                    </a:cubicBezTo>
                    <a:cubicBezTo>
                      <a:pt x="4" y="5"/>
                      <a:pt x="3" y="4"/>
                      <a:pt x="3" y="4"/>
                    </a:cubicBezTo>
                    <a:cubicBezTo>
                      <a:pt x="2" y="4"/>
                      <a:pt x="4" y="6"/>
                      <a:pt x="2" y="5"/>
                    </a:cubicBezTo>
                    <a:cubicBezTo>
                      <a:pt x="2" y="5"/>
                      <a:pt x="2" y="4"/>
                      <a:pt x="2" y="4"/>
                    </a:cubicBezTo>
                    <a:cubicBezTo>
                      <a:pt x="1" y="3"/>
                      <a:pt x="1" y="4"/>
                      <a:pt x="0" y="4"/>
                    </a:cubicBezTo>
                    <a:cubicBezTo>
                      <a:pt x="2" y="2"/>
                      <a:pt x="2" y="2"/>
                      <a:pt x="2" y="2"/>
                    </a:cubicBezTo>
                    <a:cubicBezTo>
                      <a:pt x="2" y="2"/>
                      <a:pt x="1" y="3"/>
                      <a:pt x="2" y="4"/>
                    </a:cubicBezTo>
                    <a:cubicBezTo>
                      <a:pt x="3" y="3"/>
                      <a:pt x="4" y="2"/>
                      <a:pt x="3" y="1"/>
                    </a:cubicBezTo>
                    <a:cubicBezTo>
                      <a:pt x="3" y="2"/>
                      <a:pt x="3" y="2"/>
                      <a:pt x="4" y="2"/>
                    </a:cubicBezTo>
                    <a:cubicBezTo>
                      <a:pt x="5" y="1"/>
                      <a:pt x="3" y="1"/>
                      <a:pt x="5" y="1"/>
                    </a:cubicBezTo>
                    <a:cubicBezTo>
                      <a:pt x="5" y="2"/>
                      <a:pt x="7" y="1"/>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9" name="Freeform 77">
                <a:extLst>
                  <a:ext uri="{FF2B5EF4-FFF2-40B4-BE49-F238E27FC236}">
                    <a16:creationId xmlns:a16="http://schemas.microsoft.com/office/drawing/2014/main" id="{752FC573-B8BE-4972-8702-9FAC059E2C71}"/>
                  </a:ext>
                </a:extLst>
              </p:cNvPr>
              <p:cNvSpPr/>
              <p:nvPr/>
            </p:nvSpPr>
            <p:spPr bwMode="auto">
              <a:xfrm>
                <a:off x="3110" y="1054"/>
                <a:ext cx="8" cy="6"/>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1" y="2"/>
                      <a:pt x="0" y="2"/>
                    </a:cubicBezTo>
                    <a:cubicBezTo>
                      <a:pt x="0" y="1"/>
                      <a:pt x="0" y="1"/>
                      <a:pt x="0" y="1"/>
                    </a:cubicBezTo>
                    <a:cubicBezTo>
                      <a:pt x="2"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0" name="Freeform 78">
                <a:extLst>
                  <a:ext uri="{FF2B5EF4-FFF2-40B4-BE49-F238E27FC236}">
                    <a16:creationId xmlns:a16="http://schemas.microsoft.com/office/drawing/2014/main" id="{D57562A6-3C05-40A5-9A99-34D2415A9276}"/>
                  </a:ext>
                </a:extLst>
              </p:cNvPr>
              <p:cNvSpPr/>
              <p:nvPr/>
            </p:nvSpPr>
            <p:spPr bwMode="auto">
              <a:xfrm>
                <a:off x="3030" y="1054"/>
                <a:ext cx="5" cy="8"/>
              </a:xfrm>
              <a:custGeom>
                <a:gdLst>
                  <a:gd name="T0" fmla="*/ 2 w 2"/>
                  <a:gd name="T1" fmla="*/ 1 h 3"/>
                  <a:gd name="T2" fmla="*/ 1 w 2"/>
                  <a:gd name="T3" fmla="*/ 2 h 3"/>
                  <a:gd name="T4" fmla="*/ 1 w 2"/>
                  <a:gd name="T5" fmla="*/ 3 h 3"/>
                  <a:gd name="T6" fmla="*/ 0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2"/>
                      <a:pt x="1" y="2"/>
                      <a:pt x="1" y="2"/>
                    </a:cubicBezTo>
                    <a:cubicBezTo>
                      <a:pt x="1" y="3"/>
                      <a:pt x="1" y="3"/>
                      <a:pt x="1" y="3"/>
                    </a:cubicBezTo>
                    <a:cubicBezTo>
                      <a:pt x="1" y="3"/>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1" name="Freeform 79">
                <a:extLst>
                  <a:ext uri="{FF2B5EF4-FFF2-40B4-BE49-F238E27FC236}">
                    <a16:creationId xmlns:a16="http://schemas.microsoft.com/office/drawing/2014/main" id="{9BBF272E-73BC-4DF9-B138-FC10C4770C48}"/>
                  </a:ext>
                </a:extLst>
              </p:cNvPr>
              <p:cNvSpPr/>
              <p:nvPr/>
            </p:nvSpPr>
            <p:spPr bwMode="auto">
              <a:xfrm>
                <a:off x="2848" y="1054"/>
                <a:ext cx="78" cy="38"/>
              </a:xfrm>
              <a:custGeom>
                <a:gdLst>
                  <a:gd name="T0" fmla="*/ 29 w 29"/>
                  <a:gd name="T1" fmla="*/ 2 h 14"/>
                  <a:gd name="T2" fmla="*/ 24 w 29"/>
                  <a:gd name="T3" fmla="*/ 4 h 14"/>
                  <a:gd name="T4" fmla="*/ 23 w 29"/>
                  <a:gd name="T5" fmla="*/ 3 h 14"/>
                  <a:gd name="T6" fmla="*/ 21 w 29"/>
                  <a:gd name="T7" fmla="*/ 3 h 14"/>
                  <a:gd name="T8" fmla="*/ 21 w 29"/>
                  <a:gd name="T9" fmla="*/ 5 h 14"/>
                  <a:gd name="T10" fmla="*/ 20 w 29"/>
                  <a:gd name="T11" fmla="*/ 5 h 14"/>
                  <a:gd name="T12" fmla="*/ 20 w 29"/>
                  <a:gd name="T13" fmla="*/ 4 h 14"/>
                  <a:gd name="T14" fmla="*/ 20 w 29"/>
                  <a:gd name="T15" fmla="*/ 5 h 14"/>
                  <a:gd name="T16" fmla="*/ 21 w 29"/>
                  <a:gd name="T17" fmla="*/ 4 h 14"/>
                  <a:gd name="T18" fmla="*/ 17 w 29"/>
                  <a:gd name="T19" fmla="*/ 4 h 14"/>
                  <a:gd name="T20" fmla="*/ 18 w 29"/>
                  <a:gd name="T21" fmla="*/ 5 h 14"/>
                  <a:gd name="T22" fmla="*/ 18 w 29"/>
                  <a:gd name="T23" fmla="*/ 6 h 14"/>
                  <a:gd name="T24" fmla="*/ 14 w 29"/>
                  <a:gd name="T25" fmla="*/ 6 h 14"/>
                  <a:gd name="T26" fmla="*/ 14 w 29"/>
                  <a:gd name="T27" fmla="*/ 8 h 14"/>
                  <a:gd name="T28" fmla="*/ 12 w 29"/>
                  <a:gd name="T29" fmla="*/ 9 h 14"/>
                  <a:gd name="T30" fmla="*/ 13 w 29"/>
                  <a:gd name="T31" fmla="*/ 10 h 14"/>
                  <a:gd name="T32" fmla="*/ 12 w 29"/>
                  <a:gd name="T33" fmla="*/ 10 h 14"/>
                  <a:gd name="T34" fmla="*/ 12 w 29"/>
                  <a:gd name="T35" fmla="*/ 9 h 14"/>
                  <a:gd name="T36" fmla="*/ 11 w 29"/>
                  <a:gd name="T37" fmla="*/ 9 h 14"/>
                  <a:gd name="T38" fmla="*/ 8 w 29"/>
                  <a:gd name="T39" fmla="*/ 11 h 14"/>
                  <a:gd name="T40" fmla="*/ 8 w 29"/>
                  <a:gd name="T41" fmla="*/ 10 h 14"/>
                  <a:gd name="T42" fmla="*/ 3 w 29"/>
                  <a:gd name="T43" fmla="*/ 13 h 14"/>
                  <a:gd name="T44" fmla="*/ 0 w 29"/>
                  <a:gd name="T45" fmla="*/ 11 h 14"/>
                  <a:gd name="T46" fmla="*/ 2 w 29"/>
                  <a:gd name="T47" fmla="*/ 10 h 14"/>
                  <a:gd name="T48" fmla="*/ 2 w 29"/>
                  <a:gd name="T49" fmla="*/ 11 h 14"/>
                  <a:gd name="T50" fmla="*/ 7 w 29"/>
                  <a:gd name="T51" fmla="*/ 8 h 14"/>
                  <a:gd name="T52" fmla="*/ 7 w 29"/>
                  <a:gd name="T53" fmla="*/ 8 h 14"/>
                  <a:gd name="T54" fmla="*/ 10 w 29"/>
                  <a:gd name="T55" fmla="*/ 6 h 14"/>
                  <a:gd name="T56" fmla="*/ 9 w 29"/>
                  <a:gd name="T57" fmla="*/ 5 h 14"/>
                  <a:gd name="T58" fmla="*/ 16 w 29"/>
                  <a:gd name="T59" fmla="*/ 4 h 14"/>
                  <a:gd name="T60" fmla="*/ 16 w 29"/>
                  <a:gd name="T61" fmla="*/ 3 h 14"/>
                  <a:gd name="T62" fmla="*/ 25 w 29"/>
                  <a:gd name="T63" fmla="*/ 1 h 14"/>
                  <a:gd name="T64" fmla="*/ 25 w 29"/>
                  <a:gd name="T65" fmla="*/ 2 h 14"/>
                  <a:gd name="T66" fmla="*/ 29 w 29"/>
                  <a:gd name="T6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14">
                    <a:moveTo>
                      <a:pt x="29" y="2"/>
                    </a:moveTo>
                    <a:cubicBezTo>
                      <a:pt x="28" y="4"/>
                      <a:pt x="25" y="3"/>
                      <a:pt x="24" y="4"/>
                    </a:cubicBezTo>
                    <a:cubicBezTo>
                      <a:pt x="24" y="3"/>
                      <a:pt x="23" y="3"/>
                      <a:pt x="23" y="3"/>
                    </a:cubicBezTo>
                    <a:cubicBezTo>
                      <a:pt x="21" y="3"/>
                      <a:pt x="21" y="3"/>
                      <a:pt x="21" y="3"/>
                    </a:cubicBezTo>
                    <a:cubicBezTo>
                      <a:pt x="21" y="4"/>
                      <a:pt x="23" y="6"/>
                      <a:pt x="21" y="5"/>
                    </a:cubicBezTo>
                    <a:cubicBezTo>
                      <a:pt x="21" y="5"/>
                      <a:pt x="20" y="5"/>
                      <a:pt x="20" y="5"/>
                    </a:cubicBezTo>
                    <a:cubicBezTo>
                      <a:pt x="20" y="4"/>
                      <a:pt x="20" y="4"/>
                      <a:pt x="20" y="4"/>
                    </a:cubicBezTo>
                    <a:cubicBezTo>
                      <a:pt x="20" y="5"/>
                      <a:pt x="20" y="5"/>
                      <a:pt x="20" y="5"/>
                    </a:cubicBezTo>
                    <a:cubicBezTo>
                      <a:pt x="21" y="4"/>
                      <a:pt x="21" y="4"/>
                      <a:pt x="21" y="4"/>
                    </a:cubicBezTo>
                    <a:cubicBezTo>
                      <a:pt x="19" y="4"/>
                      <a:pt x="18" y="3"/>
                      <a:pt x="17" y="4"/>
                    </a:cubicBezTo>
                    <a:cubicBezTo>
                      <a:pt x="18" y="5"/>
                      <a:pt x="18" y="5"/>
                      <a:pt x="18" y="5"/>
                    </a:cubicBezTo>
                    <a:cubicBezTo>
                      <a:pt x="17" y="5"/>
                      <a:pt x="18" y="6"/>
                      <a:pt x="18" y="6"/>
                    </a:cubicBezTo>
                    <a:cubicBezTo>
                      <a:pt x="17" y="5"/>
                      <a:pt x="16" y="6"/>
                      <a:pt x="14" y="6"/>
                    </a:cubicBezTo>
                    <a:cubicBezTo>
                      <a:pt x="14" y="7"/>
                      <a:pt x="15" y="7"/>
                      <a:pt x="14" y="8"/>
                    </a:cubicBezTo>
                    <a:cubicBezTo>
                      <a:pt x="13" y="8"/>
                      <a:pt x="13" y="8"/>
                      <a:pt x="12" y="9"/>
                    </a:cubicBezTo>
                    <a:cubicBezTo>
                      <a:pt x="12" y="9"/>
                      <a:pt x="13" y="9"/>
                      <a:pt x="13" y="10"/>
                    </a:cubicBezTo>
                    <a:cubicBezTo>
                      <a:pt x="12" y="10"/>
                      <a:pt x="12" y="10"/>
                      <a:pt x="12" y="10"/>
                    </a:cubicBezTo>
                    <a:cubicBezTo>
                      <a:pt x="12" y="9"/>
                      <a:pt x="13" y="9"/>
                      <a:pt x="12" y="9"/>
                    </a:cubicBezTo>
                    <a:cubicBezTo>
                      <a:pt x="12" y="8"/>
                      <a:pt x="11" y="9"/>
                      <a:pt x="11" y="9"/>
                    </a:cubicBezTo>
                    <a:cubicBezTo>
                      <a:pt x="10" y="9"/>
                      <a:pt x="10" y="11"/>
                      <a:pt x="8" y="11"/>
                    </a:cubicBezTo>
                    <a:cubicBezTo>
                      <a:pt x="8" y="10"/>
                      <a:pt x="8" y="10"/>
                      <a:pt x="8" y="10"/>
                    </a:cubicBezTo>
                    <a:cubicBezTo>
                      <a:pt x="7" y="14"/>
                      <a:pt x="2" y="9"/>
                      <a:pt x="3" y="13"/>
                    </a:cubicBezTo>
                    <a:cubicBezTo>
                      <a:pt x="1" y="13"/>
                      <a:pt x="2" y="11"/>
                      <a:pt x="0" y="11"/>
                    </a:cubicBezTo>
                    <a:cubicBezTo>
                      <a:pt x="0" y="10"/>
                      <a:pt x="1" y="11"/>
                      <a:pt x="2" y="10"/>
                    </a:cubicBezTo>
                    <a:cubicBezTo>
                      <a:pt x="2" y="11"/>
                      <a:pt x="2" y="11"/>
                      <a:pt x="2" y="11"/>
                    </a:cubicBezTo>
                    <a:cubicBezTo>
                      <a:pt x="2" y="9"/>
                      <a:pt x="6" y="9"/>
                      <a:pt x="7" y="8"/>
                    </a:cubicBezTo>
                    <a:cubicBezTo>
                      <a:pt x="7" y="8"/>
                      <a:pt x="7" y="8"/>
                      <a:pt x="7" y="8"/>
                    </a:cubicBezTo>
                    <a:cubicBezTo>
                      <a:pt x="10" y="6"/>
                      <a:pt x="10" y="6"/>
                      <a:pt x="10" y="6"/>
                    </a:cubicBezTo>
                    <a:cubicBezTo>
                      <a:pt x="10" y="6"/>
                      <a:pt x="10" y="5"/>
                      <a:pt x="9" y="5"/>
                    </a:cubicBezTo>
                    <a:cubicBezTo>
                      <a:pt x="10" y="6"/>
                      <a:pt x="14" y="5"/>
                      <a:pt x="16" y="4"/>
                    </a:cubicBezTo>
                    <a:cubicBezTo>
                      <a:pt x="16" y="4"/>
                      <a:pt x="16" y="4"/>
                      <a:pt x="16" y="3"/>
                    </a:cubicBezTo>
                    <a:cubicBezTo>
                      <a:pt x="19" y="2"/>
                      <a:pt x="22" y="4"/>
                      <a:pt x="25" y="1"/>
                    </a:cubicBezTo>
                    <a:cubicBezTo>
                      <a:pt x="25" y="2"/>
                      <a:pt x="25" y="2"/>
                      <a:pt x="25" y="2"/>
                    </a:cubicBezTo>
                    <a:cubicBezTo>
                      <a:pt x="26" y="1"/>
                      <a:pt x="29" y="0"/>
                      <a:pt x="2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2" name="Freeform 80">
                <a:extLst>
                  <a:ext uri="{FF2B5EF4-FFF2-40B4-BE49-F238E27FC236}">
                    <a16:creationId xmlns:a16="http://schemas.microsoft.com/office/drawing/2014/main" id="{BAB93A9A-1D3D-4594-B7DB-A4251A4422E8}"/>
                  </a:ext>
                </a:extLst>
              </p:cNvPr>
              <p:cNvSpPr/>
              <p:nvPr/>
            </p:nvSpPr>
            <p:spPr bwMode="auto">
              <a:xfrm>
                <a:off x="2942" y="1057"/>
                <a:ext cx="19" cy="5"/>
              </a:xfrm>
              <a:custGeom>
                <a:gdLst>
                  <a:gd name="T0" fmla="*/ 6 w 7"/>
                  <a:gd name="T1" fmla="*/ 0 h 2"/>
                  <a:gd name="T2" fmla="*/ 7 w 7"/>
                  <a:gd name="T3" fmla="*/ 0 h 2"/>
                  <a:gd name="T4" fmla="*/ 6 w 7"/>
                  <a:gd name="T5" fmla="*/ 1 h 2"/>
                  <a:gd name="T6" fmla="*/ 6 w 7"/>
                  <a:gd name="T7" fmla="*/ 2 h 2"/>
                  <a:gd name="T8" fmla="*/ 1 w 7"/>
                  <a:gd name="T9" fmla="*/ 2 h 2"/>
                  <a:gd name="T10" fmla="*/ 3 w 7"/>
                  <a:gd name="T11" fmla="*/ 0 h 2"/>
                  <a:gd name="T12" fmla="*/ 6 w 7"/>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7" y="0"/>
                      <a:pt x="7" y="0"/>
                      <a:pt x="7" y="0"/>
                    </a:cubicBezTo>
                    <a:cubicBezTo>
                      <a:pt x="6" y="1"/>
                      <a:pt x="6" y="1"/>
                      <a:pt x="6" y="1"/>
                    </a:cubicBezTo>
                    <a:cubicBezTo>
                      <a:pt x="6" y="2"/>
                      <a:pt x="6" y="2"/>
                      <a:pt x="6" y="2"/>
                    </a:cubicBezTo>
                    <a:cubicBezTo>
                      <a:pt x="4" y="2"/>
                      <a:pt x="2" y="0"/>
                      <a:pt x="1" y="2"/>
                    </a:cubicBezTo>
                    <a:cubicBezTo>
                      <a:pt x="0" y="1"/>
                      <a:pt x="2" y="1"/>
                      <a:pt x="3" y="0"/>
                    </a:cubicBezTo>
                    <a:cubicBezTo>
                      <a:pt x="5" y="0"/>
                      <a:pt x="5"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3" name="Freeform 81">
                <a:extLst>
                  <a:ext uri="{FF2B5EF4-FFF2-40B4-BE49-F238E27FC236}">
                    <a16:creationId xmlns:a16="http://schemas.microsoft.com/office/drawing/2014/main" id="{89D3A11D-D037-49C0-A74E-2275690498EC}"/>
                  </a:ext>
                </a:extLst>
              </p:cNvPr>
              <p:cNvSpPr/>
              <p:nvPr/>
            </p:nvSpPr>
            <p:spPr bwMode="auto">
              <a:xfrm>
                <a:off x="3019" y="10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4" name="Freeform 82">
                <a:extLst>
                  <a:ext uri="{FF2B5EF4-FFF2-40B4-BE49-F238E27FC236}">
                    <a16:creationId xmlns:a16="http://schemas.microsoft.com/office/drawing/2014/main" id="{4D5BA4D3-46AA-49C4-8CDD-89846CA3EA9D}"/>
                  </a:ext>
                </a:extLst>
              </p:cNvPr>
              <p:cNvSpPr/>
              <p:nvPr/>
            </p:nvSpPr>
            <p:spPr bwMode="auto">
              <a:xfrm>
                <a:off x="2448" y="1060"/>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5" name="Freeform 83">
                <a:extLst>
                  <a:ext uri="{FF2B5EF4-FFF2-40B4-BE49-F238E27FC236}">
                    <a16:creationId xmlns:a16="http://schemas.microsoft.com/office/drawing/2014/main" id="{B2DE5FB3-ACC8-446D-BEC0-4A70771B86FE}"/>
                  </a:ext>
                </a:extLst>
              </p:cNvPr>
              <p:cNvSpPr/>
              <p:nvPr/>
            </p:nvSpPr>
            <p:spPr bwMode="auto">
              <a:xfrm>
                <a:off x="2413" y="1062"/>
                <a:ext cx="5" cy="8"/>
              </a:xfrm>
              <a:custGeom>
                <a:gdLst>
                  <a:gd name="T0" fmla="*/ 2 w 2"/>
                  <a:gd name="T1" fmla="*/ 2 h 3"/>
                  <a:gd name="T2" fmla="*/ 0 w 2"/>
                  <a:gd name="T3" fmla="*/ 1 h 3"/>
                  <a:gd name="T4" fmla="*/ 2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0" y="2"/>
                      <a:pt x="0" y="1"/>
                    </a:cubicBezTo>
                    <a:cubicBezTo>
                      <a:pt x="2" y="0"/>
                      <a:pt x="2" y="0"/>
                      <a:pt x="2" y="0"/>
                    </a:cubicBezTo>
                    <a:cubicBezTo>
                      <a:pt x="1" y="1"/>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6" name="Rectangle 84">
                <a:extLst>
                  <a:ext uri="{FF2B5EF4-FFF2-40B4-BE49-F238E27FC236}">
                    <a16:creationId xmlns:a16="http://schemas.microsoft.com/office/drawing/2014/main" id="{A0023667-3D1F-441B-B400-B023DF8B0270}"/>
                  </a:ext>
                </a:extLst>
              </p:cNvPr>
              <p:cNvSpPr>
                <a:spLocks noChangeArrowheads="1"/>
              </p:cNvSpPr>
              <p:nvPr/>
            </p:nvSpPr>
            <p:spPr bwMode="auto">
              <a:xfrm>
                <a:off x="3674" y="106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7" name="Freeform 85">
                <a:extLst>
                  <a:ext uri="{FF2B5EF4-FFF2-40B4-BE49-F238E27FC236}">
                    <a16:creationId xmlns:a16="http://schemas.microsoft.com/office/drawing/2014/main" id="{72D4C5B7-1D6D-4FF1-9B17-02128EF85D39}"/>
                  </a:ext>
                </a:extLst>
              </p:cNvPr>
              <p:cNvSpPr/>
              <p:nvPr/>
            </p:nvSpPr>
            <p:spPr bwMode="auto">
              <a:xfrm>
                <a:off x="3607" y="106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8" name="Freeform 86">
                <a:extLst>
                  <a:ext uri="{FF2B5EF4-FFF2-40B4-BE49-F238E27FC236}">
                    <a16:creationId xmlns:a16="http://schemas.microsoft.com/office/drawing/2014/main" id="{6DBA5A11-C1AF-4E91-A981-753AD852A835}"/>
                  </a:ext>
                </a:extLst>
              </p:cNvPr>
              <p:cNvSpPr/>
              <p:nvPr/>
            </p:nvSpPr>
            <p:spPr bwMode="auto">
              <a:xfrm>
                <a:off x="2699" y="10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9" name="Freeform 87">
                <a:extLst>
                  <a:ext uri="{FF2B5EF4-FFF2-40B4-BE49-F238E27FC236}">
                    <a16:creationId xmlns:a16="http://schemas.microsoft.com/office/drawing/2014/main" id="{6DB2DAEE-C2F1-471E-AB1F-764E5AD00809}"/>
                  </a:ext>
                </a:extLst>
              </p:cNvPr>
              <p:cNvSpPr/>
              <p:nvPr/>
            </p:nvSpPr>
            <p:spPr bwMode="auto">
              <a:xfrm>
                <a:off x="3084" y="1065"/>
                <a:ext cx="24" cy="27"/>
              </a:xfrm>
              <a:custGeom>
                <a:gdLst>
                  <a:gd name="T0" fmla="*/ 7 w 9"/>
                  <a:gd name="T1" fmla="*/ 0 h 10"/>
                  <a:gd name="T2" fmla="*/ 6 w 9"/>
                  <a:gd name="T3" fmla="*/ 2 h 10"/>
                  <a:gd name="T4" fmla="*/ 9 w 9"/>
                  <a:gd name="T5" fmla="*/ 5 h 10"/>
                  <a:gd name="T6" fmla="*/ 2 w 9"/>
                  <a:gd name="T7" fmla="*/ 9 h 10"/>
                  <a:gd name="T8" fmla="*/ 1 w 9"/>
                  <a:gd name="T9" fmla="*/ 10 h 10"/>
                  <a:gd name="T10" fmla="*/ 3 w 9"/>
                  <a:gd name="T11" fmla="*/ 7 h 10"/>
                  <a:gd name="T12" fmla="*/ 4 w 9"/>
                  <a:gd name="T13" fmla="*/ 6 h 10"/>
                  <a:gd name="T14" fmla="*/ 4 w 9"/>
                  <a:gd name="T15" fmla="*/ 7 h 10"/>
                  <a:gd name="T16" fmla="*/ 5 w 9"/>
                  <a:gd name="T17" fmla="*/ 6 h 10"/>
                  <a:gd name="T18" fmla="*/ 6 w 9"/>
                  <a:gd name="T19" fmla="*/ 4 h 10"/>
                  <a:gd name="T20" fmla="*/ 3 w 9"/>
                  <a:gd name="T21" fmla="*/ 5 h 10"/>
                  <a:gd name="T22" fmla="*/ 5 w 9"/>
                  <a:gd name="T23" fmla="*/ 0 h 10"/>
                  <a:gd name="T24" fmla="*/ 7 w 9"/>
                  <a:gd name="T2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0"/>
                    </a:moveTo>
                    <a:cubicBezTo>
                      <a:pt x="8" y="0"/>
                      <a:pt x="7" y="1"/>
                      <a:pt x="6" y="2"/>
                    </a:cubicBezTo>
                    <a:cubicBezTo>
                      <a:pt x="7" y="3"/>
                      <a:pt x="9" y="4"/>
                      <a:pt x="9" y="5"/>
                    </a:cubicBezTo>
                    <a:cubicBezTo>
                      <a:pt x="6" y="6"/>
                      <a:pt x="3" y="7"/>
                      <a:pt x="2" y="9"/>
                    </a:cubicBezTo>
                    <a:cubicBezTo>
                      <a:pt x="2" y="10"/>
                      <a:pt x="1" y="10"/>
                      <a:pt x="1" y="10"/>
                    </a:cubicBezTo>
                    <a:cubicBezTo>
                      <a:pt x="0" y="9"/>
                      <a:pt x="3" y="8"/>
                      <a:pt x="3" y="7"/>
                    </a:cubicBezTo>
                    <a:cubicBezTo>
                      <a:pt x="4" y="6"/>
                      <a:pt x="4" y="6"/>
                      <a:pt x="4" y="6"/>
                    </a:cubicBezTo>
                    <a:cubicBezTo>
                      <a:pt x="4" y="7"/>
                      <a:pt x="4" y="7"/>
                      <a:pt x="4" y="7"/>
                    </a:cubicBezTo>
                    <a:cubicBezTo>
                      <a:pt x="5" y="7"/>
                      <a:pt x="5" y="7"/>
                      <a:pt x="5" y="6"/>
                    </a:cubicBezTo>
                    <a:cubicBezTo>
                      <a:pt x="3" y="5"/>
                      <a:pt x="6" y="5"/>
                      <a:pt x="6" y="4"/>
                    </a:cubicBezTo>
                    <a:cubicBezTo>
                      <a:pt x="5" y="3"/>
                      <a:pt x="4" y="5"/>
                      <a:pt x="3" y="5"/>
                    </a:cubicBezTo>
                    <a:cubicBezTo>
                      <a:pt x="8" y="4"/>
                      <a:pt x="0" y="1"/>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0" name="Freeform 88">
                <a:extLst>
                  <a:ext uri="{FF2B5EF4-FFF2-40B4-BE49-F238E27FC236}">
                    <a16:creationId xmlns:a16="http://schemas.microsoft.com/office/drawing/2014/main" id="{B067B7B5-C9F9-4174-832D-2D9CBF40C791}"/>
                  </a:ext>
                </a:extLst>
              </p:cNvPr>
              <p:cNvSpPr/>
              <p:nvPr/>
            </p:nvSpPr>
            <p:spPr bwMode="auto">
              <a:xfrm>
                <a:off x="3132" y="106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1" name="Rectangle 89">
                <a:extLst>
                  <a:ext uri="{FF2B5EF4-FFF2-40B4-BE49-F238E27FC236}">
                    <a16:creationId xmlns:a16="http://schemas.microsoft.com/office/drawing/2014/main" id="{6ADF3ECE-0D8C-4AB5-9C7C-33DE9F50F39E}"/>
                  </a:ext>
                </a:extLst>
              </p:cNvPr>
              <p:cNvSpPr>
                <a:spLocks noChangeArrowheads="1"/>
              </p:cNvSpPr>
              <p:nvPr/>
            </p:nvSpPr>
            <p:spPr bwMode="auto">
              <a:xfrm>
                <a:off x="3642" y="1065"/>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2" name="Freeform 90">
                <a:extLst>
                  <a:ext uri="{FF2B5EF4-FFF2-40B4-BE49-F238E27FC236}">
                    <a16:creationId xmlns:a16="http://schemas.microsoft.com/office/drawing/2014/main" id="{FFB1D387-49DC-4693-81B0-98D7762193CD}"/>
                  </a:ext>
                </a:extLst>
              </p:cNvPr>
              <p:cNvSpPr/>
              <p:nvPr/>
            </p:nvSpPr>
            <p:spPr bwMode="auto">
              <a:xfrm>
                <a:off x="2832" y="1068"/>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3" name="Freeform 91">
                <a:extLst>
                  <a:ext uri="{FF2B5EF4-FFF2-40B4-BE49-F238E27FC236}">
                    <a16:creationId xmlns:a16="http://schemas.microsoft.com/office/drawing/2014/main" id="{BD73EA1F-6C48-4677-A03F-A70A7CBC163A}"/>
                  </a:ext>
                </a:extLst>
              </p:cNvPr>
              <p:cNvSpPr/>
              <p:nvPr/>
            </p:nvSpPr>
            <p:spPr bwMode="auto">
              <a:xfrm>
                <a:off x="2822" y="1068"/>
                <a:ext cx="8" cy="5"/>
              </a:xfrm>
              <a:custGeom>
                <a:gdLst>
                  <a:gd name="T0" fmla="*/ 2 w 3"/>
                  <a:gd name="T1" fmla="*/ 2 h 2"/>
                  <a:gd name="T2" fmla="*/ 1 w 3"/>
                  <a:gd name="T3" fmla="*/ 0 h 2"/>
                  <a:gd name="T4" fmla="*/ 2 w 3"/>
                  <a:gd name="T5" fmla="*/ 2 h 2"/>
                </a:gdLst>
                <a:cxnLst>
                  <a:cxn ang="0">
                    <a:pos x="T0" y="T1"/>
                  </a:cxn>
                  <a:cxn ang="0">
                    <a:pos x="T2" y="T3"/>
                  </a:cxn>
                  <a:cxn ang="0">
                    <a:pos x="T4" y="T5"/>
                  </a:cxn>
                </a:cxnLst>
                <a:rect l="0" t="0" r="r" b="b"/>
                <a:pathLst>
                  <a:path w="3" h="2">
                    <a:moveTo>
                      <a:pt x="2" y="2"/>
                    </a:moveTo>
                    <a:cubicBezTo>
                      <a:pt x="1" y="1"/>
                      <a:pt x="0" y="1"/>
                      <a:pt x="1"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4" name="Freeform 92">
                <a:extLst>
                  <a:ext uri="{FF2B5EF4-FFF2-40B4-BE49-F238E27FC236}">
                    <a16:creationId xmlns:a16="http://schemas.microsoft.com/office/drawing/2014/main" id="{FCCB1FC4-5515-4F59-969F-18F2B5C79250}"/>
                  </a:ext>
                </a:extLst>
              </p:cNvPr>
              <p:cNvSpPr/>
              <p:nvPr/>
            </p:nvSpPr>
            <p:spPr bwMode="auto">
              <a:xfrm>
                <a:off x="3599" y="1068"/>
                <a:ext cx="6" cy="5"/>
              </a:xfrm>
              <a:custGeom>
                <a:gdLst>
                  <a:gd name="T0" fmla="*/ 2 w 2"/>
                  <a:gd name="T1" fmla="*/ 1 h 2"/>
                  <a:gd name="T2" fmla="*/ 1 w 2"/>
                  <a:gd name="T3" fmla="*/ 1 h 2"/>
                  <a:gd name="T4" fmla="*/ 0 w 2"/>
                  <a:gd name="T5" fmla="*/ 2 h 2"/>
                  <a:gd name="T6" fmla="*/ 0 w 2"/>
                  <a:gd name="T7" fmla="*/ 1 h 2"/>
                  <a:gd name="T8" fmla="*/ 0 w 2"/>
                  <a:gd name="T9" fmla="*/ 1 h 2"/>
                  <a:gd name="T10" fmla="*/ 2 w 2"/>
                  <a:gd name="T11" fmla="*/ 0 h 2"/>
                  <a:gd name="T12" fmla="*/ 2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1"/>
                      <a:pt x="1" y="2"/>
                      <a:pt x="0" y="2"/>
                    </a:cubicBezTo>
                    <a:cubicBezTo>
                      <a:pt x="0" y="1"/>
                      <a:pt x="0" y="1"/>
                      <a:pt x="0" y="1"/>
                    </a:cubicBezTo>
                    <a:cubicBezTo>
                      <a:pt x="0" y="1"/>
                      <a:pt x="0" y="1"/>
                      <a:pt x="0" y="1"/>
                    </a:cubicBezTo>
                    <a:cubicBezTo>
                      <a:pt x="2" y="0"/>
                      <a:pt x="2"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5" name="Freeform 93">
                <a:extLst>
                  <a:ext uri="{FF2B5EF4-FFF2-40B4-BE49-F238E27FC236}">
                    <a16:creationId xmlns:a16="http://schemas.microsoft.com/office/drawing/2014/main" id="{8560CB8B-404A-43DF-A859-E8DE8F5FA96D}"/>
                  </a:ext>
                </a:extLst>
              </p:cNvPr>
              <p:cNvSpPr/>
              <p:nvPr/>
            </p:nvSpPr>
            <p:spPr bwMode="auto">
              <a:xfrm>
                <a:off x="2792" y="1068"/>
                <a:ext cx="3" cy="5"/>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6" name="Freeform 94">
                <a:extLst>
                  <a:ext uri="{FF2B5EF4-FFF2-40B4-BE49-F238E27FC236}">
                    <a16:creationId xmlns:a16="http://schemas.microsoft.com/office/drawing/2014/main" id="{7425CC38-4849-49BE-85B0-8690F5A8321E}"/>
                  </a:ext>
                </a:extLst>
              </p:cNvPr>
              <p:cNvSpPr/>
              <p:nvPr/>
            </p:nvSpPr>
            <p:spPr bwMode="auto">
              <a:xfrm>
                <a:off x="3639" y="1065"/>
                <a:ext cx="11" cy="14"/>
              </a:xfrm>
              <a:custGeom>
                <a:gdLst>
                  <a:gd name="T0" fmla="*/ 4 w 4"/>
                  <a:gd name="T1" fmla="*/ 2 h 5"/>
                  <a:gd name="T2" fmla="*/ 1 w 4"/>
                  <a:gd name="T3" fmla="*/ 3 h 5"/>
                  <a:gd name="T4" fmla="*/ 4 w 4"/>
                  <a:gd name="T5" fmla="*/ 2 h 5"/>
                </a:gdLst>
                <a:cxnLst>
                  <a:cxn ang="0">
                    <a:pos x="T0" y="T1"/>
                  </a:cxn>
                  <a:cxn ang="0">
                    <a:pos x="T2" y="T3"/>
                  </a:cxn>
                  <a:cxn ang="0">
                    <a:pos x="T4" y="T5"/>
                  </a:cxn>
                </a:cxnLst>
                <a:rect l="0" t="0" r="r" b="b"/>
                <a:pathLst>
                  <a:path w="4" h="5">
                    <a:moveTo>
                      <a:pt x="4" y="2"/>
                    </a:moveTo>
                    <a:cubicBezTo>
                      <a:pt x="1" y="0"/>
                      <a:pt x="2" y="5"/>
                      <a:pt x="1" y="3"/>
                    </a:cubicBezTo>
                    <a:cubicBezTo>
                      <a:pt x="0" y="1"/>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7" name="Freeform 95">
                <a:extLst>
                  <a:ext uri="{FF2B5EF4-FFF2-40B4-BE49-F238E27FC236}">
                    <a16:creationId xmlns:a16="http://schemas.microsoft.com/office/drawing/2014/main" id="{BB9B7816-1991-462B-B0B4-E3AE7EAE2E12}"/>
                  </a:ext>
                </a:extLst>
              </p:cNvPr>
              <p:cNvSpPr/>
              <p:nvPr/>
            </p:nvSpPr>
            <p:spPr bwMode="auto">
              <a:xfrm>
                <a:off x="2929" y="1070"/>
                <a:ext cx="10" cy="3"/>
              </a:xfrm>
              <a:custGeom>
                <a:gdLst>
                  <a:gd name="T0" fmla="*/ 3 w 4"/>
                  <a:gd name="T1" fmla="*/ 0 h 1"/>
                  <a:gd name="T2" fmla="*/ 4 w 4"/>
                  <a:gd name="T3" fmla="*/ 0 h 1"/>
                  <a:gd name="T4" fmla="*/ 4 w 4"/>
                  <a:gd name="T5" fmla="*/ 0 h 1"/>
                  <a:gd name="T6" fmla="*/ 1 w 4"/>
                  <a:gd name="T7" fmla="*/ 1 h 1"/>
                  <a:gd name="T8" fmla="*/ 0 w 4"/>
                  <a:gd name="T9" fmla="*/ 0 h 1"/>
                  <a:gd name="T10" fmla="*/ 3 w 4"/>
                  <a:gd name="T11" fmla="*/ 0 h 1"/>
                </a:gdLst>
                <a:cxnLst>
                  <a:cxn ang="0">
                    <a:pos x="T0" y="T1"/>
                  </a:cxn>
                  <a:cxn ang="0">
                    <a:pos x="T2" y="T3"/>
                  </a:cxn>
                  <a:cxn ang="0">
                    <a:pos x="T4" y="T5"/>
                  </a:cxn>
                  <a:cxn ang="0">
                    <a:pos x="T6" y="T7"/>
                  </a:cxn>
                  <a:cxn ang="0">
                    <a:pos x="T8" y="T9"/>
                  </a:cxn>
                  <a:cxn ang="0">
                    <a:pos x="T10" y="T11"/>
                  </a:cxn>
                </a:cxnLst>
                <a:rect l="0" t="0" r="r" b="b"/>
                <a:pathLst>
                  <a:path w="4" h="1">
                    <a:moveTo>
                      <a:pt x="3" y="0"/>
                    </a:moveTo>
                    <a:cubicBezTo>
                      <a:pt x="4" y="0"/>
                      <a:pt x="4" y="0"/>
                      <a:pt x="4" y="0"/>
                    </a:cubicBezTo>
                    <a:cubicBezTo>
                      <a:pt x="4" y="0"/>
                      <a:pt x="4" y="0"/>
                      <a:pt x="4" y="0"/>
                    </a:cubicBezTo>
                    <a:cubicBezTo>
                      <a:pt x="3" y="1"/>
                      <a:pt x="2" y="0"/>
                      <a:pt x="1" y="1"/>
                    </a:cubicBezTo>
                    <a:cubicBezTo>
                      <a:pt x="0" y="1"/>
                      <a:pt x="0" y="1"/>
                      <a:pt x="0" y="0"/>
                    </a:cubicBezTo>
                    <a:cubicBezTo>
                      <a:pt x="1"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8" name="Freeform 96">
                <a:extLst>
                  <a:ext uri="{FF2B5EF4-FFF2-40B4-BE49-F238E27FC236}">
                    <a16:creationId xmlns:a16="http://schemas.microsoft.com/office/drawing/2014/main" id="{6F666666-0464-4C81-B301-B0DA9C51CD8E}"/>
                  </a:ext>
                </a:extLst>
              </p:cNvPr>
              <p:cNvSpPr/>
              <p:nvPr/>
            </p:nvSpPr>
            <p:spPr bwMode="auto">
              <a:xfrm>
                <a:off x="2947" y="1070"/>
                <a:ext cx="30" cy="14"/>
              </a:xfrm>
              <a:custGeom>
                <a:gdLst>
                  <a:gd name="T0" fmla="*/ 7 w 11"/>
                  <a:gd name="T1" fmla="*/ 1 h 5"/>
                  <a:gd name="T2" fmla="*/ 10 w 11"/>
                  <a:gd name="T3" fmla="*/ 1 h 5"/>
                  <a:gd name="T4" fmla="*/ 9 w 11"/>
                  <a:gd name="T5" fmla="*/ 3 h 5"/>
                  <a:gd name="T6" fmla="*/ 9 w 11"/>
                  <a:gd name="T7" fmla="*/ 3 h 5"/>
                  <a:gd name="T8" fmla="*/ 6 w 11"/>
                  <a:gd name="T9" fmla="*/ 5 h 5"/>
                  <a:gd name="T10" fmla="*/ 5 w 11"/>
                  <a:gd name="T11" fmla="*/ 5 h 5"/>
                  <a:gd name="T12" fmla="*/ 7 w 11"/>
                  <a:gd name="T13" fmla="*/ 1 h 5"/>
                  <a:gd name="T14" fmla="*/ 3 w 11"/>
                  <a:gd name="T15" fmla="*/ 2 h 5"/>
                  <a:gd name="T16" fmla="*/ 0 w 11"/>
                  <a:gd name="T17" fmla="*/ 0 h 5"/>
                  <a:gd name="T18" fmla="*/ 7 w 11"/>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7" y="1"/>
                    </a:moveTo>
                    <a:cubicBezTo>
                      <a:pt x="10" y="1"/>
                      <a:pt x="10" y="1"/>
                      <a:pt x="10" y="1"/>
                    </a:cubicBezTo>
                    <a:cubicBezTo>
                      <a:pt x="10" y="1"/>
                      <a:pt x="11" y="3"/>
                      <a:pt x="9" y="3"/>
                    </a:cubicBezTo>
                    <a:cubicBezTo>
                      <a:pt x="9" y="3"/>
                      <a:pt x="9" y="3"/>
                      <a:pt x="9" y="3"/>
                    </a:cubicBezTo>
                    <a:cubicBezTo>
                      <a:pt x="9" y="5"/>
                      <a:pt x="7" y="5"/>
                      <a:pt x="6" y="5"/>
                    </a:cubicBezTo>
                    <a:cubicBezTo>
                      <a:pt x="5" y="5"/>
                      <a:pt x="5" y="5"/>
                      <a:pt x="5" y="5"/>
                    </a:cubicBezTo>
                    <a:cubicBezTo>
                      <a:pt x="6" y="4"/>
                      <a:pt x="8" y="3"/>
                      <a:pt x="7" y="1"/>
                    </a:cubicBezTo>
                    <a:cubicBezTo>
                      <a:pt x="6" y="3"/>
                      <a:pt x="5" y="1"/>
                      <a:pt x="3" y="2"/>
                    </a:cubicBezTo>
                    <a:cubicBezTo>
                      <a:pt x="3" y="1"/>
                      <a:pt x="0" y="2"/>
                      <a:pt x="0" y="0"/>
                    </a:cubicBezTo>
                    <a:cubicBezTo>
                      <a:pt x="2" y="1"/>
                      <a:pt x="5"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9" name="Freeform 97">
                <a:extLst>
                  <a:ext uri="{FF2B5EF4-FFF2-40B4-BE49-F238E27FC236}">
                    <a16:creationId xmlns:a16="http://schemas.microsoft.com/office/drawing/2014/main" id="{1CE219D8-84B8-4558-919D-516B34624E55}"/>
                  </a:ext>
                </a:extLst>
              </p:cNvPr>
              <p:cNvSpPr/>
              <p:nvPr/>
            </p:nvSpPr>
            <p:spPr bwMode="auto">
              <a:xfrm>
                <a:off x="2669" y="1073"/>
                <a:ext cx="11" cy="6"/>
              </a:xfrm>
              <a:custGeom>
                <a:gdLst>
                  <a:gd name="T0" fmla="*/ 4 w 4"/>
                  <a:gd name="T1" fmla="*/ 0 h 2"/>
                  <a:gd name="T2" fmla="*/ 4 w 4"/>
                  <a:gd name="T3" fmla="*/ 1 h 2"/>
                  <a:gd name="T4" fmla="*/ 2 w 4"/>
                  <a:gd name="T5" fmla="*/ 1 h 2"/>
                  <a:gd name="T6" fmla="*/ 2 w 4"/>
                  <a:gd name="T7" fmla="*/ 2 h 2"/>
                  <a:gd name="T8" fmla="*/ 0 w 4"/>
                  <a:gd name="T9" fmla="*/ 2 h 2"/>
                  <a:gd name="T10" fmla="*/ 3 w 4"/>
                  <a:gd name="T11" fmla="*/ 0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4" y="1"/>
                      <a:pt x="4" y="1"/>
                    </a:cubicBezTo>
                    <a:cubicBezTo>
                      <a:pt x="3" y="0"/>
                      <a:pt x="2" y="1"/>
                      <a:pt x="2" y="1"/>
                    </a:cubicBezTo>
                    <a:cubicBezTo>
                      <a:pt x="2" y="2"/>
                      <a:pt x="2" y="2"/>
                      <a:pt x="2" y="2"/>
                    </a:cubicBezTo>
                    <a:cubicBezTo>
                      <a:pt x="0" y="2"/>
                      <a:pt x="0" y="2"/>
                      <a:pt x="0" y="2"/>
                    </a:cubicBezTo>
                    <a:cubicBezTo>
                      <a:pt x="0" y="0"/>
                      <a:pt x="2"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0" name="Freeform 98">
                <a:extLst>
                  <a:ext uri="{FF2B5EF4-FFF2-40B4-BE49-F238E27FC236}">
                    <a16:creationId xmlns:a16="http://schemas.microsoft.com/office/drawing/2014/main" id="{CBF06CB2-A744-4AF7-92AA-07D89881F120}"/>
                  </a:ext>
                </a:extLst>
              </p:cNvPr>
              <p:cNvSpPr/>
              <p:nvPr/>
            </p:nvSpPr>
            <p:spPr bwMode="auto">
              <a:xfrm>
                <a:off x="2437" y="1073"/>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3" y="2"/>
                      <a:pt x="2" y="2"/>
                      <a:pt x="1" y="2"/>
                    </a:cubicBezTo>
                    <a:cubicBezTo>
                      <a:pt x="0"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1" name="Freeform 99">
                <a:extLst>
                  <a:ext uri="{FF2B5EF4-FFF2-40B4-BE49-F238E27FC236}">
                    <a16:creationId xmlns:a16="http://schemas.microsoft.com/office/drawing/2014/main" id="{D5585A60-D4BB-433C-B2E9-F5E93000A45D}"/>
                  </a:ext>
                </a:extLst>
              </p:cNvPr>
              <p:cNvSpPr/>
              <p:nvPr/>
            </p:nvSpPr>
            <p:spPr bwMode="auto">
              <a:xfrm>
                <a:off x="2835" y="1076"/>
                <a:ext cx="24" cy="11"/>
              </a:xfrm>
              <a:custGeom>
                <a:gdLst>
                  <a:gd name="T0" fmla="*/ 9 w 9"/>
                  <a:gd name="T1" fmla="*/ 0 h 4"/>
                  <a:gd name="T2" fmla="*/ 5 w 9"/>
                  <a:gd name="T3" fmla="*/ 2 h 4"/>
                  <a:gd name="T4" fmla="*/ 2 w 9"/>
                  <a:gd name="T5" fmla="*/ 4 h 4"/>
                  <a:gd name="T6" fmla="*/ 5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6" y="0"/>
                      <a:pt x="5" y="2"/>
                    </a:cubicBezTo>
                    <a:cubicBezTo>
                      <a:pt x="3" y="2"/>
                      <a:pt x="1" y="3"/>
                      <a:pt x="2" y="4"/>
                    </a:cubicBezTo>
                    <a:cubicBezTo>
                      <a:pt x="0" y="2"/>
                      <a:pt x="4" y="2"/>
                      <a:pt x="5" y="1"/>
                    </a:cubicBezTo>
                    <a:cubicBezTo>
                      <a:pt x="6" y="2"/>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2" name="Freeform 100">
                <a:extLst>
                  <a:ext uri="{FF2B5EF4-FFF2-40B4-BE49-F238E27FC236}">
                    <a16:creationId xmlns:a16="http://schemas.microsoft.com/office/drawing/2014/main" id="{51F17731-9E96-45E1-BEA1-655B7728A290}"/>
                  </a:ext>
                </a:extLst>
              </p:cNvPr>
              <p:cNvSpPr/>
              <p:nvPr/>
            </p:nvSpPr>
            <p:spPr bwMode="auto">
              <a:xfrm>
                <a:off x="3597" y="1076"/>
                <a:ext cx="2" cy="3"/>
              </a:xfrm>
              <a:custGeom>
                <a:gdLst>
                  <a:gd name="T0" fmla="*/ 0 w 2"/>
                  <a:gd name="T1" fmla="*/ 0 h 3"/>
                  <a:gd name="T2" fmla="*/ 2 w 2"/>
                  <a:gd name="T3" fmla="*/ 0 h 3"/>
                  <a:gd name="T4" fmla="*/ 0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3" name="Freeform 101">
                <a:extLst>
                  <a:ext uri="{FF2B5EF4-FFF2-40B4-BE49-F238E27FC236}">
                    <a16:creationId xmlns:a16="http://schemas.microsoft.com/office/drawing/2014/main" id="{F865D29A-1A9A-4FD3-B1E5-622F47143BD0}"/>
                  </a:ext>
                </a:extLst>
              </p:cNvPr>
              <p:cNvSpPr/>
              <p:nvPr/>
            </p:nvSpPr>
            <p:spPr bwMode="auto">
              <a:xfrm>
                <a:off x="3701" y="107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4" name="Freeform 102">
                <a:extLst>
                  <a:ext uri="{FF2B5EF4-FFF2-40B4-BE49-F238E27FC236}">
                    <a16:creationId xmlns:a16="http://schemas.microsoft.com/office/drawing/2014/main" id="{F33762F3-417F-4AAB-977D-AD0C99F59AC3}"/>
                  </a:ext>
                </a:extLst>
              </p:cNvPr>
              <p:cNvSpPr/>
              <p:nvPr/>
            </p:nvSpPr>
            <p:spPr bwMode="auto">
              <a:xfrm>
                <a:off x="2926" y="1076"/>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5" name="Freeform 103">
                <a:extLst>
                  <a:ext uri="{FF2B5EF4-FFF2-40B4-BE49-F238E27FC236}">
                    <a16:creationId xmlns:a16="http://schemas.microsoft.com/office/drawing/2014/main" id="{00E9C3E3-099F-4726-827F-2C5986F8C0B2}"/>
                  </a:ext>
                </a:extLst>
              </p:cNvPr>
              <p:cNvSpPr/>
              <p:nvPr/>
            </p:nvSpPr>
            <p:spPr bwMode="auto">
              <a:xfrm>
                <a:off x="2664" y="107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6" name="Freeform 104">
                <a:extLst>
                  <a:ext uri="{FF2B5EF4-FFF2-40B4-BE49-F238E27FC236}">
                    <a16:creationId xmlns:a16="http://schemas.microsoft.com/office/drawing/2014/main" id="{590CEAA3-2349-4008-A678-269C79E78E04}"/>
                  </a:ext>
                </a:extLst>
              </p:cNvPr>
              <p:cNvSpPr/>
              <p:nvPr/>
            </p:nvSpPr>
            <p:spPr bwMode="auto">
              <a:xfrm>
                <a:off x="3434" y="1079"/>
                <a:ext cx="5" cy="2"/>
              </a:xfrm>
              <a:custGeom>
                <a:gdLst>
                  <a:gd name="T0" fmla="*/ 1 w 2"/>
                  <a:gd name="T1" fmla="*/ 0 h 1"/>
                  <a:gd name="T2" fmla="*/ 2 w 2"/>
                  <a:gd name="T3" fmla="*/ 0 h 1"/>
                  <a:gd name="T4" fmla="*/ 2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0" y="0"/>
                      <a:pt x="2" y="1"/>
                      <a:pt x="2" y="0"/>
                    </a:cubicBezTo>
                    <a:cubicBezTo>
                      <a:pt x="2" y="1"/>
                      <a:pt x="2" y="1"/>
                      <a:pt x="2"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7" name="Rectangle 105">
                <a:extLst>
                  <a:ext uri="{FF2B5EF4-FFF2-40B4-BE49-F238E27FC236}">
                    <a16:creationId xmlns:a16="http://schemas.microsoft.com/office/drawing/2014/main" id="{7992E092-62F8-4EB7-9CA2-908871D75B96}"/>
                  </a:ext>
                </a:extLst>
              </p:cNvPr>
              <p:cNvSpPr>
                <a:spLocks noChangeArrowheads="1"/>
              </p:cNvSpPr>
              <p:nvPr/>
            </p:nvSpPr>
            <p:spPr bwMode="auto">
              <a:xfrm>
                <a:off x="3591" y="107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8" name="Freeform 106">
                <a:extLst>
                  <a:ext uri="{FF2B5EF4-FFF2-40B4-BE49-F238E27FC236}">
                    <a16:creationId xmlns:a16="http://schemas.microsoft.com/office/drawing/2014/main" id="{D2EC1368-92D8-4026-8DB1-F82375EE4662}"/>
                  </a:ext>
                </a:extLst>
              </p:cNvPr>
              <p:cNvSpPr/>
              <p:nvPr/>
            </p:nvSpPr>
            <p:spPr bwMode="auto">
              <a:xfrm>
                <a:off x="3637" y="1079"/>
                <a:ext cx="5" cy="2"/>
              </a:xfrm>
              <a:custGeom>
                <a:gdLst>
                  <a:gd name="T0" fmla="*/ 0 w 5"/>
                  <a:gd name="T1" fmla="*/ 0 h 2"/>
                  <a:gd name="T2" fmla="*/ 2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2" y="0"/>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9" name="Freeform 107">
                <a:extLst>
                  <a:ext uri="{FF2B5EF4-FFF2-40B4-BE49-F238E27FC236}">
                    <a16:creationId xmlns:a16="http://schemas.microsoft.com/office/drawing/2014/main" id="{1E33A085-881E-4FDF-89CB-7E051AEAF8DA}"/>
                  </a:ext>
                </a:extLst>
              </p:cNvPr>
              <p:cNvSpPr/>
              <p:nvPr/>
            </p:nvSpPr>
            <p:spPr bwMode="auto">
              <a:xfrm>
                <a:off x="2333" y="1079"/>
                <a:ext cx="8" cy="8"/>
              </a:xfrm>
              <a:custGeom>
                <a:gdLst>
                  <a:gd name="T0" fmla="*/ 3 w 3"/>
                  <a:gd name="T1" fmla="*/ 0 h 3"/>
                  <a:gd name="T2" fmla="*/ 0 w 3"/>
                  <a:gd name="T3" fmla="*/ 0 h 3"/>
                  <a:gd name="T4" fmla="*/ 2 w 3"/>
                  <a:gd name="T5" fmla="*/ 1 h 3"/>
                  <a:gd name="T6" fmla="*/ 2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cubicBezTo>
                      <a:pt x="2" y="3"/>
                      <a:pt x="0" y="0"/>
                      <a:pt x="0" y="0"/>
                    </a:cubicBezTo>
                    <a:cubicBezTo>
                      <a:pt x="1" y="0"/>
                      <a:pt x="1"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0" name="Freeform 108">
                <a:extLst>
                  <a:ext uri="{FF2B5EF4-FFF2-40B4-BE49-F238E27FC236}">
                    <a16:creationId xmlns:a16="http://schemas.microsoft.com/office/drawing/2014/main" id="{DD1B4EE4-EDE3-4A5E-86E2-C69321DA9C7D}"/>
                  </a:ext>
                </a:extLst>
              </p:cNvPr>
              <p:cNvSpPr/>
              <p:nvPr/>
            </p:nvSpPr>
            <p:spPr bwMode="auto">
              <a:xfrm>
                <a:off x="2782" y="1079"/>
                <a:ext cx="21" cy="13"/>
              </a:xfrm>
              <a:custGeom>
                <a:gdLst>
                  <a:gd name="T0" fmla="*/ 7 w 8"/>
                  <a:gd name="T1" fmla="*/ 2 h 5"/>
                  <a:gd name="T2" fmla="*/ 2 w 8"/>
                  <a:gd name="T3" fmla="*/ 4 h 5"/>
                  <a:gd name="T4" fmla="*/ 3 w 8"/>
                  <a:gd name="T5" fmla="*/ 2 h 5"/>
                  <a:gd name="T6" fmla="*/ 4 w 8"/>
                  <a:gd name="T7" fmla="*/ 3 h 5"/>
                  <a:gd name="T8" fmla="*/ 6 w 8"/>
                  <a:gd name="T9" fmla="*/ 0 h 5"/>
                  <a:gd name="T10" fmla="*/ 7 w 8"/>
                  <a:gd name="T11" fmla="*/ 2 h 5"/>
                </a:gdLst>
                <a:cxnLst>
                  <a:cxn ang="0">
                    <a:pos x="T0" y="T1"/>
                  </a:cxn>
                  <a:cxn ang="0">
                    <a:pos x="T2" y="T3"/>
                  </a:cxn>
                  <a:cxn ang="0">
                    <a:pos x="T4" y="T5"/>
                  </a:cxn>
                  <a:cxn ang="0">
                    <a:pos x="T6" y="T7"/>
                  </a:cxn>
                  <a:cxn ang="0">
                    <a:pos x="T8" y="T9"/>
                  </a:cxn>
                  <a:cxn ang="0">
                    <a:pos x="T10" y="T11"/>
                  </a:cxn>
                </a:cxnLst>
                <a:rect l="0" t="0" r="r" b="b"/>
                <a:pathLst>
                  <a:path w="8" h="5">
                    <a:moveTo>
                      <a:pt x="7" y="2"/>
                    </a:moveTo>
                    <a:cubicBezTo>
                      <a:pt x="6" y="5"/>
                      <a:pt x="3" y="2"/>
                      <a:pt x="2" y="4"/>
                    </a:cubicBezTo>
                    <a:cubicBezTo>
                      <a:pt x="4" y="4"/>
                      <a:pt x="0" y="1"/>
                      <a:pt x="3" y="2"/>
                    </a:cubicBezTo>
                    <a:cubicBezTo>
                      <a:pt x="3" y="2"/>
                      <a:pt x="3" y="3"/>
                      <a:pt x="4" y="3"/>
                    </a:cubicBezTo>
                    <a:cubicBezTo>
                      <a:pt x="6" y="2"/>
                      <a:pt x="4" y="0"/>
                      <a:pt x="6" y="0"/>
                    </a:cubicBezTo>
                    <a:cubicBezTo>
                      <a:pt x="5" y="1"/>
                      <a:pt x="8"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1" name="Freeform 109">
                <a:extLst>
                  <a:ext uri="{FF2B5EF4-FFF2-40B4-BE49-F238E27FC236}">
                    <a16:creationId xmlns:a16="http://schemas.microsoft.com/office/drawing/2014/main" id="{3DEDE139-31C7-4A98-A61E-103A09003DB1}"/>
                  </a:ext>
                </a:extLst>
              </p:cNvPr>
              <p:cNvSpPr/>
              <p:nvPr/>
            </p:nvSpPr>
            <p:spPr bwMode="auto">
              <a:xfrm>
                <a:off x="2247" y="1076"/>
                <a:ext cx="19" cy="13"/>
              </a:xfrm>
              <a:custGeom>
                <a:gdLst>
                  <a:gd name="T0" fmla="*/ 7 w 7"/>
                  <a:gd name="T1" fmla="*/ 2 h 5"/>
                  <a:gd name="T2" fmla="*/ 6 w 7"/>
                  <a:gd name="T3" fmla="*/ 4 h 5"/>
                  <a:gd name="T4" fmla="*/ 0 w 7"/>
                  <a:gd name="T5" fmla="*/ 4 h 5"/>
                  <a:gd name="T6" fmla="*/ 4 w 7"/>
                  <a:gd name="T7" fmla="*/ 3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2"/>
                      <a:pt x="7" y="3"/>
                      <a:pt x="6" y="4"/>
                    </a:cubicBezTo>
                    <a:cubicBezTo>
                      <a:pt x="4" y="3"/>
                      <a:pt x="2" y="5"/>
                      <a:pt x="0" y="4"/>
                    </a:cubicBezTo>
                    <a:cubicBezTo>
                      <a:pt x="1" y="4"/>
                      <a:pt x="2" y="2"/>
                      <a:pt x="4" y="3"/>
                    </a:cubicBezTo>
                    <a:cubicBezTo>
                      <a:pt x="6" y="2"/>
                      <a:pt x="6" y="0"/>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2" name="Freeform 110">
                <a:extLst>
                  <a:ext uri="{FF2B5EF4-FFF2-40B4-BE49-F238E27FC236}">
                    <a16:creationId xmlns:a16="http://schemas.microsoft.com/office/drawing/2014/main" id="{0BC09E46-28F7-4291-8AEB-93442A616E53}"/>
                  </a:ext>
                </a:extLst>
              </p:cNvPr>
              <p:cNvSpPr/>
              <p:nvPr/>
            </p:nvSpPr>
            <p:spPr bwMode="auto">
              <a:xfrm>
                <a:off x="2987" y="1079"/>
                <a:ext cx="46" cy="45"/>
              </a:xfrm>
              <a:custGeom>
                <a:gdLst>
                  <a:gd name="T0" fmla="*/ 10 w 17"/>
                  <a:gd name="T1" fmla="*/ 2 h 17"/>
                  <a:gd name="T2" fmla="*/ 8 w 17"/>
                  <a:gd name="T3" fmla="*/ 3 h 17"/>
                  <a:gd name="T4" fmla="*/ 13 w 17"/>
                  <a:gd name="T5" fmla="*/ 5 h 17"/>
                  <a:gd name="T6" fmla="*/ 17 w 17"/>
                  <a:gd name="T7" fmla="*/ 5 h 17"/>
                  <a:gd name="T8" fmla="*/ 15 w 17"/>
                  <a:gd name="T9" fmla="*/ 5 h 17"/>
                  <a:gd name="T10" fmla="*/ 15 w 17"/>
                  <a:gd name="T11" fmla="*/ 8 h 17"/>
                  <a:gd name="T12" fmla="*/ 14 w 17"/>
                  <a:gd name="T13" fmla="*/ 8 h 17"/>
                  <a:gd name="T14" fmla="*/ 14 w 17"/>
                  <a:gd name="T15" fmla="*/ 7 h 17"/>
                  <a:gd name="T16" fmla="*/ 12 w 17"/>
                  <a:gd name="T17" fmla="*/ 8 h 17"/>
                  <a:gd name="T18" fmla="*/ 11 w 17"/>
                  <a:gd name="T19" fmla="*/ 10 h 17"/>
                  <a:gd name="T20" fmla="*/ 11 w 17"/>
                  <a:gd name="T21" fmla="*/ 8 h 17"/>
                  <a:gd name="T22" fmla="*/ 10 w 17"/>
                  <a:gd name="T23" fmla="*/ 8 h 17"/>
                  <a:gd name="T24" fmla="*/ 10 w 17"/>
                  <a:gd name="T25" fmla="*/ 8 h 17"/>
                  <a:gd name="T26" fmla="*/ 9 w 17"/>
                  <a:gd name="T27" fmla="*/ 7 h 17"/>
                  <a:gd name="T28" fmla="*/ 8 w 17"/>
                  <a:gd name="T29" fmla="*/ 8 h 17"/>
                  <a:gd name="T30" fmla="*/ 10 w 17"/>
                  <a:gd name="T31" fmla="*/ 9 h 17"/>
                  <a:gd name="T32" fmla="*/ 9 w 17"/>
                  <a:gd name="T33" fmla="*/ 11 h 17"/>
                  <a:gd name="T34" fmla="*/ 5 w 17"/>
                  <a:gd name="T35" fmla="*/ 14 h 17"/>
                  <a:gd name="T36" fmla="*/ 4 w 17"/>
                  <a:gd name="T37" fmla="*/ 15 h 17"/>
                  <a:gd name="T38" fmla="*/ 0 w 17"/>
                  <a:gd name="T39" fmla="*/ 15 h 17"/>
                  <a:gd name="T40" fmla="*/ 0 w 17"/>
                  <a:gd name="T41" fmla="*/ 14 h 17"/>
                  <a:gd name="T42" fmla="*/ 4 w 17"/>
                  <a:gd name="T43" fmla="*/ 13 h 17"/>
                  <a:gd name="T44" fmla="*/ 5 w 17"/>
                  <a:gd name="T45" fmla="*/ 10 h 17"/>
                  <a:gd name="T46" fmla="*/ 1 w 17"/>
                  <a:gd name="T47" fmla="*/ 12 h 17"/>
                  <a:gd name="T48" fmla="*/ 2 w 17"/>
                  <a:gd name="T49" fmla="*/ 12 h 17"/>
                  <a:gd name="T50" fmla="*/ 0 w 17"/>
                  <a:gd name="T51" fmla="*/ 10 h 17"/>
                  <a:gd name="T52" fmla="*/ 4 w 17"/>
                  <a:gd name="T53" fmla="*/ 10 h 17"/>
                  <a:gd name="T54" fmla="*/ 4 w 17"/>
                  <a:gd name="T55" fmla="*/ 9 h 17"/>
                  <a:gd name="T56" fmla="*/ 7 w 17"/>
                  <a:gd name="T57" fmla="*/ 10 h 17"/>
                  <a:gd name="T58" fmla="*/ 7 w 17"/>
                  <a:gd name="T59" fmla="*/ 10 h 17"/>
                  <a:gd name="T60" fmla="*/ 7 w 17"/>
                  <a:gd name="T61" fmla="*/ 8 h 17"/>
                  <a:gd name="T62" fmla="*/ 7 w 17"/>
                  <a:gd name="T63" fmla="*/ 7 h 17"/>
                  <a:gd name="T64" fmla="*/ 6 w 17"/>
                  <a:gd name="T65" fmla="*/ 6 h 17"/>
                  <a:gd name="T66" fmla="*/ 3 w 17"/>
                  <a:gd name="T67" fmla="*/ 7 h 17"/>
                  <a:gd name="T68" fmla="*/ 3 w 17"/>
                  <a:gd name="T69" fmla="*/ 7 h 17"/>
                  <a:gd name="T70" fmla="*/ 2 w 17"/>
                  <a:gd name="T71" fmla="*/ 6 h 17"/>
                  <a:gd name="T72" fmla="*/ 2 w 17"/>
                  <a:gd name="T73" fmla="*/ 7 h 17"/>
                  <a:gd name="T74" fmla="*/ 2 w 17"/>
                  <a:gd name="T75" fmla="*/ 5 h 17"/>
                  <a:gd name="T76" fmla="*/ 8 w 17"/>
                  <a:gd name="T77" fmla="*/ 4 h 17"/>
                  <a:gd name="T78" fmla="*/ 6 w 17"/>
                  <a:gd name="T79" fmla="*/ 3 h 17"/>
                  <a:gd name="T80" fmla="*/ 6 w 17"/>
                  <a:gd name="T81" fmla="*/ 1 h 17"/>
                  <a:gd name="T82" fmla="*/ 9 w 17"/>
                  <a:gd name="T83" fmla="*/ 1 h 17"/>
                  <a:gd name="T84" fmla="*/ 9 w 17"/>
                  <a:gd name="T85" fmla="*/ 0 h 17"/>
                  <a:gd name="T86" fmla="*/ 10 w 17"/>
                  <a:gd name="T8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7">
                    <a:moveTo>
                      <a:pt x="10" y="2"/>
                    </a:moveTo>
                    <a:cubicBezTo>
                      <a:pt x="9" y="2"/>
                      <a:pt x="9" y="3"/>
                      <a:pt x="8" y="3"/>
                    </a:cubicBezTo>
                    <a:cubicBezTo>
                      <a:pt x="10" y="3"/>
                      <a:pt x="11" y="7"/>
                      <a:pt x="13" y="5"/>
                    </a:cubicBezTo>
                    <a:cubicBezTo>
                      <a:pt x="14" y="6"/>
                      <a:pt x="16" y="3"/>
                      <a:pt x="17" y="5"/>
                    </a:cubicBezTo>
                    <a:cubicBezTo>
                      <a:pt x="16" y="5"/>
                      <a:pt x="16" y="5"/>
                      <a:pt x="15" y="5"/>
                    </a:cubicBezTo>
                    <a:cubicBezTo>
                      <a:pt x="16" y="6"/>
                      <a:pt x="14" y="7"/>
                      <a:pt x="15" y="8"/>
                    </a:cubicBezTo>
                    <a:cubicBezTo>
                      <a:pt x="14" y="9"/>
                      <a:pt x="14" y="8"/>
                      <a:pt x="14" y="8"/>
                    </a:cubicBezTo>
                    <a:cubicBezTo>
                      <a:pt x="14" y="8"/>
                      <a:pt x="14" y="7"/>
                      <a:pt x="14" y="7"/>
                    </a:cubicBezTo>
                    <a:cubicBezTo>
                      <a:pt x="13" y="6"/>
                      <a:pt x="13" y="7"/>
                      <a:pt x="12" y="8"/>
                    </a:cubicBezTo>
                    <a:cubicBezTo>
                      <a:pt x="13" y="8"/>
                      <a:pt x="12" y="9"/>
                      <a:pt x="11" y="10"/>
                    </a:cubicBezTo>
                    <a:cubicBezTo>
                      <a:pt x="13" y="9"/>
                      <a:pt x="11" y="9"/>
                      <a:pt x="11" y="8"/>
                    </a:cubicBezTo>
                    <a:cubicBezTo>
                      <a:pt x="10" y="8"/>
                      <a:pt x="10" y="8"/>
                      <a:pt x="10" y="8"/>
                    </a:cubicBezTo>
                    <a:cubicBezTo>
                      <a:pt x="10" y="8"/>
                      <a:pt x="10" y="8"/>
                      <a:pt x="10" y="8"/>
                    </a:cubicBezTo>
                    <a:cubicBezTo>
                      <a:pt x="10" y="7"/>
                      <a:pt x="9" y="7"/>
                      <a:pt x="9" y="7"/>
                    </a:cubicBezTo>
                    <a:cubicBezTo>
                      <a:pt x="8" y="8"/>
                      <a:pt x="8" y="8"/>
                      <a:pt x="8" y="8"/>
                    </a:cubicBezTo>
                    <a:cubicBezTo>
                      <a:pt x="10" y="9"/>
                      <a:pt x="10" y="9"/>
                      <a:pt x="10" y="9"/>
                    </a:cubicBezTo>
                    <a:cubicBezTo>
                      <a:pt x="9" y="10"/>
                      <a:pt x="9" y="11"/>
                      <a:pt x="9" y="11"/>
                    </a:cubicBezTo>
                    <a:cubicBezTo>
                      <a:pt x="8" y="12"/>
                      <a:pt x="8" y="15"/>
                      <a:pt x="5" y="14"/>
                    </a:cubicBezTo>
                    <a:cubicBezTo>
                      <a:pt x="4" y="15"/>
                      <a:pt x="4" y="15"/>
                      <a:pt x="4" y="15"/>
                    </a:cubicBezTo>
                    <a:cubicBezTo>
                      <a:pt x="3" y="14"/>
                      <a:pt x="1" y="17"/>
                      <a:pt x="0" y="15"/>
                    </a:cubicBezTo>
                    <a:cubicBezTo>
                      <a:pt x="0" y="14"/>
                      <a:pt x="0" y="14"/>
                      <a:pt x="0" y="14"/>
                    </a:cubicBezTo>
                    <a:cubicBezTo>
                      <a:pt x="1" y="16"/>
                      <a:pt x="3" y="14"/>
                      <a:pt x="4" y="13"/>
                    </a:cubicBezTo>
                    <a:cubicBezTo>
                      <a:pt x="2" y="11"/>
                      <a:pt x="10" y="11"/>
                      <a:pt x="5" y="10"/>
                    </a:cubicBezTo>
                    <a:cubicBezTo>
                      <a:pt x="4" y="11"/>
                      <a:pt x="2" y="12"/>
                      <a:pt x="1" y="12"/>
                    </a:cubicBezTo>
                    <a:cubicBezTo>
                      <a:pt x="1" y="12"/>
                      <a:pt x="1" y="12"/>
                      <a:pt x="2" y="12"/>
                    </a:cubicBezTo>
                    <a:cubicBezTo>
                      <a:pt x="1" y="11"/>
                      <a:pt x="0" y="11"/>
                      <a:pt x="0" y="10"/>
                    </a:cubicBezTo>
                    <a:cubicBezTo>
                      <a:pt x="2" y="10"/>
                      <a:pt x="4" y="11"/>
                      <a:pt x="4" y="10"/>
                    </a:cubicBezTo>
                    <a:cubicBezTo>
                      <a:pt x="4" y="9"/>
                      <a:pt x="4" y="9"/>
                      <a:pt x="4" y="9"/>
                    </a:cubicBezTo>
                    <a:cubicBezTo>
                      <a:pt x="5" y="9"/>
                      <a:pt x="6" y="9"/>
                      <a:pt x="7" y="10"/>
                    </a:cubicBezTo>
                    <a:cubicBezTo>
                      <a:pt x="7" y="10"/>
                      <a:pt x="7" y="10"/>
                      <a:pt x="7" y="10"/>
                    </a:cubicBezTo>
                    <a:cubicBezTo>
                      <a:pt x="5" y="9"/>
                      <a:pt x="8" y="8"/>
                      <a:pt x="7" y="8"/>
                    </a:cubicBezTo>
                    <a:cubicBezTo>
                      <a:pt x="7" y="7"/>
                      <a:pt x="7" y="7"/>
                      <a:pt x="7" y="7"/>
                    </a:cubicBezTo>
                    <a:cubicBezTo>
                      <a:pt x="8" y="6"/>
                      <a:pt x="6" y="6"/>
                      <a:pt x="6" y="6"/>
                    </a:cubicBezTo>
                    <a:cubicBezTo>
                      <a:pt x="5" y="6"/>
                      <a:pt x="4" y="5"/>
                      <a:pt x="3" y="7"/>
                    </a:cubicBezTo>
                    <a:cubicBezTo>
                      <a:pt x="3" y="7"/>
                      <a:pt x="3" y="7"/>
                      <a:pt x="3" y="7"/>
                    </a:cubicBezTo>
                    <a:cubicBezTo>
                      <a:pt x="2" y="6"/>
                      <a:pt x="2" y="6"/>
                      <a:pt x="2" y="6"/>
                    </a:cubicBezTo>
                    <a:cubicBezTo>
                      <a:pt x="2" y="7"/>
                      <a:pt x="2" y="7"/>
                      <a:pt x="2" y="7"/>
                    </a:cubicBezTo>
                    <a:cubicBezTo>
                      <a:pt x="2" y="7"/>
                      <a:pt x="2" y="6"/>
                      <a:pt x="2" y="5"/>
                    </a:cubicBezTo>
                    <a:cubicBezTo>
                      <a:pt x="3" y="2"/>
                      <a:pt x="7" y="7"/>
                      <a:pt x="8" y="4"/>
                    </a:cubicBezTo>
                    <a:cubicBezTo>
                      <a:pt x="7" y="2"/>
                      <a:pt x="6" y="4"/>
                      <a:pt x="6" y="3"/>
                    </a:cubicBezTo>
                    <a:cubicBezTo>
                      <a:pt x="6" y="1"/>
                      <a:pt x="6" y="1"/>
                      <a:pt x="6" y="1"/>
                    </a:cubicBezTo>
                    <a:cubicBezTo>
                      <a:pt x="7" y="1"/>
                      <a:pt x="8" y="2"/>
                      <a:pt x="9" y="1"/>
                    </a:cubicBezTo>
                    <a:cubicBezTo>
                      <a:pt x="9" y="0"/>
                      <a:pt x="9" y="0"/>
                      <a:pt x="9" y="0"/>
                    </a:cubicBezTo>
                    <a:cubicBezTo>
                      <a:pt x="10" y="1"/>
                      <a:pt x="10" y="1"/>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3" name="Freeform 111">
                <a:extLst>
                  <a:ext uri="{FF2B5EF4-FFF2-40B4-BE49-F238E27FC236}">
                    <a16:creationId xmlns:a16="http://schemas.microsoft.com/office/drawing/2014/main" id="{39AB2B96-BAA2-4455-A82B-E2C1D1F6A409}"/>
                  </a:ext>
                </a:extLst>
              </p:cNvPr>
              <p:cNvSpPr/>
              <p:nvPr/>
            </p:nvSpPr>
            <p:spPr bwMode="auto">
              <a:xfrm>
                <a:off x="3580" y="1079"/>
                <a:ext cx="14" cy="10"/>
              </a:xfrm>
              <a:custGeom>
                <a:gdLst>
                  <a:gd name="T0" fmla="*/ 4 w 5"/>
                  <a:gd name="T1" fmla="*/ 2 h 4"/>
                  <a:gd name="T2" fmla="*/ 4 w 5"/>
                  <a:gd name="T3" fmla="*/ 1 h 4"/>
                  <a:gd name="T4" fmla="*/ 4 w 5"/>
                  <a:gd name="T5" fmla="*/ 2 h 4"/>
                  <a:gd name="T6" fmla="*/ 3 w 5"/>
                  <a:gd name="T7" fmla="*/ 3 h 4"/>
                  <a:gd name="T8" fmla="*/ 3 w 5"/>
                  <a:gd name="T9" fmla="*/ 4 h 4"/>
                  <a:gd name="T10" fmla="*/ 0 w 5"/>
                  <a:gd name="T11" fmla="*/ 3 h 4"/>
                  <a:gd name="T12" fmla="*/ 2 w 5"/>
                  <a:gd name="T13" fmla="*/ 0 h 4"/>
                  <a:gd name="T14" fmla="*/ 4 w 5"/>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cubicBezTo>
                      <a:pt x="4" y="1"/>
                      <a:pt x="4" y="1"/>
                      <a:pt x="4" y="1"/>
                    </a:cubicBezTo>
                    <a:cubicBezTo>
                      <a:pt x="5" y="2"/>
                      <a:pt x="4" y="2"/>
                      <a:pt x="4" y="2"/>
                    </a:cubicBezTo>
                    <a:cubicBezTo>
                      <a:pt x="3" y="2"/>
                      <a:pt x="3" y="3"/>
                      <a:pt x="3" y="3"/>
                    </a:cubicBezTo>
                    <a:cubicBezTo>
                      <a:pt x="3" y="3"/>
                      <a:pt x="3" y="3"/>
                      <a:pt x="3" y="4"/>
                    </a:cubicBezTo>
                    <a:cubicBezTo>
                      <a:pt x="2" y="3"/>
                      <a:pt x="1" y="4"/>
                      <a:pt x="0" y="3"/>
                    </a:cubicBezTo>
                    <a:cubicBezTo>
                      <a:pt x="2" y="0"/>
                      <a:pt x="2" y="0"/>
                      <a:pt x="2" y="0"/>
                    </a:cubicBezTo>
                    <a:cubicBezTo>
                      <a:pt x="3"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4" name="Freeform 112">
                <a:extLst>
                  <a:ext uri="{FF2B5EF4-FFF2-40B4-BE49-F238E27FC236}">
                    <a16:creationId xmlns:a16="http://schemas.microsoft.com/office/drawing/2014/main" id="{4C46B2E3-65CF-4D76-B309-323B8ED91230}"/>
                  </a:ext>
                </a:extLst>
              </p:cNvPr>
              <p:cNvSpPr/>
              <p:nvPr/>
            </p:nvSpPr>
            <p:spPr bwMode="auto">
              <a:xfrm>
                <a:off x="2907" y="1081"/>
                <a:ext cx="11" cy="6"/>
              </a:xfrm>
              <a:custGeom>
                <a:gdLst>
                  <a:gd name="T0" fmla="*/ 4 w 4"/>
                  <a:gd name="T1" fmla="*/ 2 h 2"/>
                  <a:gd name="T2" fmla="*/ 0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2"/>
                      <a:pt x="1" y="1"/>
                      <a:pt x="0" y="1"/>
                    </a:cubicBezTo>
                    <a:cubicBezTo>
                      <a:pt x="0" y="0"/>
                      <a:pt x="2" y="0"/>
                      <a:pt x="2" y="0"/>
                    </a:cubicBezTo>
                    <a:cubicBezTo>
                      <a:pt x="2"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5" name="Freeform 113">
                <a:extLst>
                  <a:ext uri="{FF2B5EF4-FFF2-40B4-BE49-F238E27FC236}">
                    <a16:creationId xmlns:a16="http://schemas.microsoft.com/office/drawing/2014/main" id="{92C1F670-C0ED-4886-92F6-3ED680DCDF21}"/>
                  </a:ext>
                </a:extLst>
              </p:cNvPr>
              <p:cNvSpPr/>
              <p:nvPr/>
            </p:nvSpPr>
            <p:spPr bwMode="auto">
              <a:xfrm>
                <a:off x="2453" y="1081"/>
                <a:ext cx="3"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2"/>
                      <a:pt x="0"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6" name="Freeform 114">
                <a:extLst>
                  <a:ext uri="{FF2B5EF4-FFF2-40B4-BE49-F238E27FC236}">
                    <a16:creationId xmlns:a16="http://schemas.microsoft.com/office/drawing/2014/main" id="{5523381E-F6C2-4324-AF20-67DA0A2B83E0}"/>
                  </a:ext>
                </a:extLst>
              </p:cNvPr>
              <p:cNvSpPr/>
              <p:nvPr/>
            </p:nvSpPr>
            <p:spPr bwMode="auto">
              <a:xfrm>
                <a:off x="2221" y="1081"/>
                <a:ext cx="24" cy="8"/>
              </a:xfrm>
              <a:custGeom>
                <a:gdLst>
                  <a:gd name="T0" fmla="*/ 2 w 9"/>
                  <a:gd name="T1" fmla="*/ 1 h 3"/>
                  <a:gd name="T2" fmla="*/ 5 w 9"/>
                  <a:gd name="T3" fmla="*/ 1 h 3"/>
                  <a:gd name="T4" fmla="*/ 9 w 9"/>
                  <a:gd name="T5" fmla="*/ 2 h 3"/>
                  <a:gd name="T6" fmla="*/ 0 w 9"/>
                  <a:gd name="T7" fmla="*/ 3 h 3"/>
                  <a:gd name="T8" fmla="*/ 1 w 9"/>
                  <a:gd name="T9" fmla="*/ 1 h 3"/>
                  <a:gd name="T10" fmla="*/ 2 w 9"/>
                  <a:gd name="T11" fmla="*/ 1 h 3"/>
                </a:gdLst>
                <a:cxnLst>
                  <a:cxn ang="0">
                    <a:pos x="T0" y="T1"/>
                  </a:cxn>
                  <a:cxn ang="0">
                    <a:pos x="T2" y="T3"/>
                  </a:cxn>
                  <a:cxn ang="0">
                    <a:pos x="T4" y="T5"/>
                  </a:cxn>
                  <a:cxn ang="0">
                    <a:pos x="T6" y="T7"/>
                  </a:cxn>
                  <a:cxn ang="0">
                    <a:pos x="T8" y="T9"/>
                  </a:cxn>
                  <a:cxn ang="0">
                    <a:pos x="T10" y="T11"/>
                  </a:cxn>
                </a:cxnLst>
                <a:rect l="0" t="0" r="r" b="b"/>
                <a:pathLst>
                  <a:path w="9" h="3">
                    <a:moveTo>
                      <a:pt x="2" y="1"/>
                    </a:moveTo>
                    <a:cubicBezTo>
                      <a:pt x="3" y="1"/>
                      <a:pt x="4" y="2"/>
                      <a:pt x="5" y="1"/>
                    </a:cubicBezTo>
                    <a:cubicBezTo>
                      <a:pt x="6" y="2"/>
                      <a:pt x="8" y="0"/>
                      <a:pt x="9" y="2"/>
                    </a:cubicBezTo>
                    <a:cubicBezTo>
                      <a:pt x="6" y="3"/>
                      <a:pt x="3" y="3"/>
                      <a:pt x="0" y="3"/>
                    </a:cubicBezTo>
                    <a:cubicBezTo>
                      <a:pt x="1" y="3"/>
                      <a:pt x="1" y="1"/>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7" name="Freeform 115">
                <a:extLst>
                  <a:ext uri="{FF2B5EF4-FFF2-40B4-BE49-F238E27FC236}">
                    <a16:creationId xmlns:a16="http://schemas.microsoft.com/office/drawing/2014/main" id="{FCCCFA30-A206-45E8-8779-4226DDB7A274}"/>
                  </a:ext>
                </a:extLst>
              </p:cNvPr>
              <p:cNvSpPr/>
              <p:nvPr/>
            </p:nvSpPr>
            <p:spPr bwMode="auto">
              <a:xfrm>
                <a:off x="2838" y="1081"/>
                <a:ext cx="53" cy="22"/>
              </a:xfrm>
              <a:custGeom>
                <a:gdLst>
                  <a:gd name="T0" fmla="*/ 20 w 20"/>
                  <a:gd name="T1" fmla="*/ 1 h 8"/>
                  <a:gd name="T2" fmla="*/ 15 w 20"/>
                  <a:gd name="T3" fmla="*/ 1 h 8"/>
                  <a:gd name="T4" fmla="*/ 15 w 20"/>
                  <a:gd name="T5" fmla="*/ 2 h 8"/>
                  <a:gd name="T6" fmla="*/ 16 w 20"/>
                  <a:gd name="T7" fmla="*/ 3 h 8"/>
                  <a:gd name="T8" fmla="*/ 11 w 20"/>
                  <a:gd name="T9" fmla="*/ 5 h 8"/>
                  <a:gd name="T10" fmla="*/ 6 w 20"/>
                  <a:gd name="T11" fmla="*/ 8 h 8"/>
                  <a:gd name="T12" fmla="*/ 1 w 20"/>
                  <a:gd name="T13" fmla="*/ 8 h 8"/>
                  <a:gd name="T14" fmla="*/ 2 w 20"/>
                  <a:gd name="T15" fmla="*/ 7 h 8"/>
                  <a:gd name="T16" fmla="*/ 0 w 20"/>
                  <a:gd name="T17" fmla="*/ 7 h 8"/>
                  <a:gd name="T18" fmla="*/ 1 w 20"/>
                  <a:gd name="T19" fmla="*/ 6 h 8"/>
                  <a:gd name="T20" fmla="*/ 1 w 20"/>
                  <a:gd name="T21" fmla="*/ 6 h 8"/>
                  <a:gd name="T22" fmla="*/ 0 w 20"/>
                  <a:gd name="T23" fmla="*/ 6 h 8"/>
                  <a:gd name="T24" fmla="*/ 0 w 20"/>
                  <a:gd name="T25" fmla="*/ 4 h 8"/>
                  <a:gd name="T26" fmla="*/ 1 w 20"/>
                  <a:gd name="T27" fmla="*/ 5 h 8"/>
                  <a:gd name="T28" fmla="*/ 2 w 20"/>
                  <a:gd name="T29" fmla="*/ 3 h 8"/>
                  <a:gd name="T30" fmla="*/ 3 w 20"/>
                  <a:gd name="T31" fmla="*/ 5 h 8"/>
                  <a:gd name="T32" fmla="*/ 9 w 20"/>
                  <a:gd name="T33" fmla="*/ 3 h 8"/>
                  <a:gd name="T34" fmla="*/ 12 w 20"/>
                  <a:gd name="T35" fmla="*/ 2 h 8"/>
                  <a:gd name="T36" fmla="*/ 20 w 20"/>
                  <a:gd name="T37"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8">
                    <a:moveTo>
                      <a:pt x="20" y="1"/>
                    </a:moveTo>
                    <a:cubicBezTo>
                      <a:pt x="19" y="2"/>
                      <a:pt x="17" y="2"/>
                      <a:pt x="15" y="1"/>
                    </a:cubicBezTo>
                    <a:cubicBezTo>
                      <a:pt x="15" y="2"/>
                      <a:pt x="15" y="2"/>
                      <a:pt x="15" y="2"/>
                    </a:cubicBezTo>
                    <a:cubicBezTo>
                      <a:pt x="16" y="3"/>
                      <a:pt x="16" y="3"/>
                      <a:pt x="16" y="3"/>
                    </a:cubicBezTo>
                    <a:cubicBezTo>
                      <a:pt x="16" y="4"/>
                      <a:pt x="13" y="5"/>
                      <a:pt x="11" y="5"/>
                    </a:cubicBezTo>
                    <a:cubicBezTo>
                      <a:pt x="10" y="6"/>
                      <a:pt x="7" y="7"/>
                      <a:pt x="6" y="8"/>
                    </a:cubicBezTo>
                    <a:cubicBezTo>
                      <a:pt x="1" y="8"/>
                      <a:pt x="1" y="8"/>
                      <a:pt x="1" y="8"/>
                    </a:cubicBezTo>
                    <a:cubicBezTo>
                      <a:pt x="1" y="8"/>
                      <a:pt x="2" y="8"/>
                      <a:pt x="2" y="7"/>
                    </a:cubicBezTo>
                    <a:cubicBezTo>
                      <a:pt x="0" y="7"/>
                      <a:pt x="0" y="7"/>
                      <a:pt x="0" y="7"/>
                    </a:cubicBezTo>
                    <a:cubicBezTo>
                      <a:pt x="0" y="7"/>
                      <a:pt x="1" y="7"/>
                      <a:pt x="1" y="6"/>
                    </a:cubicBezTo>
                    <a:cubicBezTo>
                      <a:pt x="1" y="6"/>
                      <a:pt x="1" y="6"/>
                      <a:pt x="1" y="6"/>
                    </a:cubicBezTo>
                    <a:cubicBezTo>
                      <a:pt x="0" y="6"/>
                      <a:pt x="0" y="6"/>
                      <a:pt x="0" y="6"/>
                    </a:cubicBezTo>
                    <a:cubicBezTo>
                      <a:pt x="0" y="4"/>
                      <a:pt x="0" y="4"/>
                      <a:pt x="0" y="4"/>
                    </a:cubicBezTo>
                    <a:cubicBezTo>
                      <a:pt x="0" y="4"/>
                      <a:pt x="0" y="5"/>
                      <a:pt x="1" y="5"/>
                    </a:cubicBezTo>
                    <a:cubicBezTo>
                      <a:pt x="2" y="4"/>
                      <a:pt x="1" y="3"/>
                      <a:pt x="2" y="3"/>
                    </a:cubicBezTo>
                    <a:cubicBezTo>
                      <a:pt x="3" y="5"/>
                      <a:pt x="3" y="5"/>
                      <a:pt x="3" y="5"/>
                    </a:cubicBezTo>
                    <a:cubicBezTo>
                      <a:pt x="5" y="4"/>
                      <a:pt x="8" y="5"/>
                      <a:pt x="9" y="3"/>
                    </a:cubicBezTo>
                    <a:cubicBezTo>
                      <a:pt x="11" y="4"/>
                      <a:pt x="11" y="2"/>
                      <a:pt x="12" y="2"/>
                    </a:cubicBezTo>
                    <a:cubicBezTo>
                      <a:pt x="15" y="2"/>
                      <a:pt x="18" y="0"/>
                      <a:pt x="2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8" name="Freeform 116">
                <a:extLst>
                  <a:ext uri="{FF2B5EF4-FFF2-40B4-BE49-F238E27FC236}">
                    <a16:creationId xmlns:a16="http://schemas.microsoft.com/office/drawing/2014/main" id="{60B815A3-2787-4AB9-969D-FEDFB178B53D}"/>
                  </a:ext>
                </a:extLst>
              </p:cNvPr>
              <p:cNvSpPr/>
              <p:nvPr/>
            </p:nvSpPr>
            <p:spPr bwMode="auto">
              <a:xfrm>
                <a:off x="3017" y="1084"/>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9" name="Freeform 117">
                <a:extLst>
                  <a:ext uri="{FF2B5EF4-FFF2-40B4-BE49-F238E27FC236}">
                    <a16:creationId xmlns:a16="http://schemas.microsoft.com/office/drawing/2014/main" id="{03EAE51D-99BE-4463-B2B3-5386666350EF}"/>
                  </a:ext>
                </a:extLst>
              </p:cNvPr>
              <p:cNvSpPr/>
              <p:nvPr/>
            </p:nvSpPr>
            <p:spPr bwMode="auto">
              <a:xfrm>
                <a:off x="2643" y="1084"/>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0" name="Freeform 118">
                <a:extLst>
                  <a:ext uri="{FF2B5EF4-FFF2-40B4-BE49-F238E27FC236}">
                    <a16:creationId xmlns:a16="http://schemas.microsoft.com/office/drawing/2014/main" id="{96D8B96B-20D2-4860-AA87-13FF74AF58A8}"/>
                  </a:ext>
                </a:extLst>
              </p:cNvPr>
              <p:cNvSpPr/>
              <p:nvPr/>
            </p:nvSpPr>
            <p:spPr bwMode="auto">
              <a:xfrm>
                <a:off x="2760" y="1081"/>
                <a:ext cx="6" cy="6"/>
              </a:xfrm>
              <a:custGeom>
                <a:gdLst>
                  <a:gd name="T0" fmla="*/ 2 w 2"/>
                  <a:gd name="T1" fmla="*/ 2 h 2"/>
                  <a:gd name="T2" fmla="*/ 2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1"/>
                      <a:pt x="0" y="1"/>
                      <a:pt x="0" y="1"/>
                    </a:cubicBezTo>
                    <a:cubicBezTo>
                      <a:pt x="1" y="0"/>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1" name="Freeform 119">
                <a:extLst>
                  <a:ext uri="{FF2B5EF4-FFF2-40B4-BE49-F238E27FC236}">
                    <a16:creationId xmlns:a16="http://schemas.microsoft.com/office/drawing/2014/main" id="{71420F96-345D-4ACA-9119-E9783D20D8B5}"/>
                  </a:ext>
                </a:extLst>
              </p:cNvPr>
              <p:cNvSpPr/>
              <p:nvPr/>
            </p:nvSpPr>
            <p:spPr bwMode="auto">
              <a:xfrm>
                <a:off x="2736" y="1084"/>
                <a:ext cx="6" cy="3"/>
              </a:xfrm>
              <a:custGeom>
                <a:gdLst>
                  <a:gd name="T0" fmla="*/ 0 w 6"/>
                  <a:gd name="T1" fmla="*/ 3 h 3"/>
                  <a:gd name="T2" fmla="*/ 6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2" name="Freeform 120">
                <a:extLst>
                  <a:ext uri="{FF2B5EF4-FFF2-40B4-BE49-F238E27FC236}">
                    <a16:creationId xmlns:a16="http://schemas.microsoft.com/office/drawing/2014/main" id="{295183BA-1C74-4693-96D2-E235F086B7ED}"/>
                  </a:ext>
                </a:extLst>
              </p:cNvPr>
              <p:cNvSpPr/>
              <p:nvPr/>
            </p:nvSpPr>
            <p:spPr bwMode="auto">
              <a:xfrm>
                <a:off x="2953" y="1084"/>
                <a:ext cx="10" cy="11"/>
              </a:xfrm>
              <a:custGeom>
                <a:gdLst>
                  <a:gd name="T0" fmla="*/ 3 w 4"/>
                  <a:gd name="T1" fmla="*/ 0 h 4"/>
                  <a:gd name="T2" fmla="*/ 1 w 4"/>
                  <a:gd name="T3" fmla="*/ 4 h 4"/>
                  <a:gd name="T4" fmla="*/ 0 w 4"/>
                  <a:gd name="T5" fmla="*/ 3 h 4"/>
                  <a:gd name="T6" fmla="*/ 1 w 4"/>
                  <a:gd name="T7" fmla="*/ 1 h 4"/>
                  <a:gd name="T8" fmla="*/ 3 w 4"/>
                  <a:gd name="T9" fmla="*/ 0 h 4"/>
                </a:gdLst>
                <a:cxnLst>
                  <a:cxn ang="0">
                    <a:pos x="T0" y="T1"/>
                  </a:cxn>
                  <a:cxn ang="0">
                    <a:pos x="T2" y="T3"/>
                  </a:cxn>
                  <a:cxn ang="0">
                    <a:pos x="T4" y="T5"/>
                  </a:cxn>
                  <a:cxn ang="0">
                    <a:pos x="T6" y="T7"/>
                  </a:cxn>
                  <a:cxn ang="0">
                    <a:pos x="T8" y="T9"/>
                  </a:cxn>
                </a:cxnLst>
                <a:rect l="0" t="0" r="r" b="b"/>
                <a:pathLst>
                  <a:path w="4" h="4">
                    <a:moveTo>
                      <a:pt x="3" y="0"/>
                    </a:moveTo>
                    <a:cubicBezTo>
                      <a:pt x="4" y="2"/>
                      <a:pt x="1" y="2"/>
                      <a:pt x="1" y="4"/>
                    </a:cubicBezTo>
                    <a:cubicBezTo>
                      <a:pt x="0" y="4"/>
                      <a:pt x="0" y="4"/>
                      <a:pt x="0" y="3"/>
                    </a:cubicBezTo>
                    <a:cubicBezTo>
                      <a:pt x="0" y="2"/>
                      <a:pt x="2" y="2"/>
                      <a:pt x="1" y="1"/>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3" name="Freeform 121">
                <a:extLst>
                  <a:ext uri="{FF2B5EF4-FFF2-40B4-BE49-F238E27FC236}">
                    <a16:creationId xmlns:a16="http://schemas.microsoft.com/office/drawing/2014/main" id="{9375041C-CD1B-4D35-8EA5-D45A644277B8}"/>
                  </a:ext>
                </a:extLst>
              </p:cNvPr>
              <p:cNvSpPr/>
              <p:nvPr/>
            </p:nvSpPr>
            <p:spPr bwMode="auto">
              <a:xfrm>
                <a:off x="2159" y="1084"/>
                <a:ext cx="35" cy="16"/>
              </a:xfrm>
              <a:custGeom>
                <a:gdLst>
                  <a:gd name="T0" fmla="*/ 13 w 13"/>
                  <a:gd name="T1" fmla="*/ 2 h 6"/>
                  <a:gd name="T2" fmla="*/ 9 w 13"/>
                  <a:gd name="T3" fmla="*/ 4 h 6"/>
                  <a:gd name="T4" fmla="*/ 3 w 13"/>
                  <a:gd name="T5" fmla="*/ 4 h 6"/>
                  <a:gd name="T6" fmla="*/ 1 w 13"/>
                  <a:gd name="T7" fmla="*/ 3 h 6"/>
                  <a:gd name="T8" fmla="*/ 1 w 13"/>
                  <a:gd name="T9" fmla="*/ 2 h 6"/>
                  <a:gd name="T10" fmla="*/ 0 w 13"/>
                  <a:gd name="T11" fmla="*/ 2 h 6"/>
                  <a:gd name="T12" fmla="*/ 0 w 13"/>
                  <a:gd name="T13" fmla="*/ 1 h 6"/>
                  <a:gd name="T14" fmla="*/ 6 w 13"/>
                  <a:gd name="T15" fmla="*/ 2 h 6"/>
                  <a:gd name="T16" fmla="*/ 7 w 13"/>
                  <a:gd name="T17" fmla="*/ 2 h 6"/>
                  <a:gd name="T18" fmla="*/ 7 w 13"/>
                  <a:gd name="T19" fmla="*/ 1 h 6"/>
                  <a:gd name="T20" fmla="*/ 13 w 13"/>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
                    <a:moveTo>
                      <a:pt x="13" y="2"/>
                    </a:moveTo>
                    <a:cubicBezTo>
                      <a:pt x="12" y="3"/>
                      <a:pt x="11" y="3"/>
                      <a:pt x="9" y="4"/>
                    </a:cubicBezTo>
                    <a:cubicBezTo>
                      <a:pt x="7" y="1"/>
                      <a:pt x="5" y="6"/>
                      <a:pt x="3" y="4"/>
                    </a:cubicBezTo>
                    <a:cubicBezTo>
                      <a:pt x="2" y="4"/>
                      <a:pt x="1" y="4"/>
                      <a:pt x="1" y="3"/>
                    </a:cubicBezTo>
                    <a:cubicBezTo>
                      <a:pt x="1" y="3"/>
                      <a:pt x="1" y="3"/>
                      <a:pt x="1" y="2"/>
                    </a:cubicBezTo>
                    <a:cubicBezTo>
                      <a:pt x="1" y="2"/>
                      <a:pt x="1" y="2"/>
                      <a:pt x="0" y="2"/>
                    </a:cubicBezTo>
                    <a:cubicBezTo>
                      <a:pt x="0" y="1"/>
                      <a:pt x="0" y="1"/>
                      <a:pt x="0" y="1"/>
                    </a:cubicBezTo>
                    <a:cubicBezTo>
                      <a:pt x="2" y="2"/>
                      <a:pt x="4" y="0"/>
                      <a:pt x="6" y="2"/>
                    </a:cubicBezTo>
                    <a:cubicBezTo>
                      <a:pt x="6" y="2"/>
                      <a:pt x="6" y="2"/>
                      <a:pt x="7" y="2"/>
                    </a:cubicBezTo>
                    <a:cubicBezTo>
                      <a:pt x="7" y="1"/>
                      <a:pt x="6" y="1"/>
                      <a:pt x="7" y="1"/>
                    </a:cubicBezTo>
                    <a:cubicBezTo>
                      <a:pt x="9" y="2"/>
                      <a:pt x="11" y="1"/>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4" name="Freeform 122">
                <a:extLst>
                  <a:ext uri="{FF2B5EF4-FFF2-40B4-BE49-F238E27FC236}">
                    <a16:creationId xmlns:a16="http://schemas.microsoft.com/office/drawing/2014/main" id="{14F1409A-709D-45A1-9EF4-6278B9C313AA}"/>
                  </a:ext>
                </a:extLst>
              </p:cNvPr>
              <p:cNvSpPr/>
              <p:nvPr/>
            </p:nvSpPr>
            <p:spPr bwMode="auto">
              <a:xfrm>
                <a:off x="2445" y="1087"/>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5" name="Freeform 123">
                <a:extLst>
                  <a:ext uri="{FF2B5EF4-FFF2-40B4-BE49-F238E27FC236}">
                    <a16:creationId xmlns:a16="http://schemas.microsoft.com/office/drawing/2014/main" id="{6465890B-5FAA-4EE1-AF76-22A20F5CD648}"/>
                  </a:ext>
                </a:extLst>
              </p:cNvPr>
              <p:cNvSpPr/>
              <p:nvPr/>
            </p:nvSpPr>
            <p:spPr bwMode="auto">
              <a:xfrm>
                <a:off x="2696" y="1087"/>
                <a:ext cx="24" cy="10"/>
              </a:xfrm>
              <a:custGeom>
                <a:gdLst>
                  <a:gd name="T0" fmla="*/ 9 w 9"/>
                  <a:gd name="T1" fmla="*/ 0 h 4"/>
                  <a:gd name="T2" fmla="*/ 4 w 9"/>
                  <a:gd name="T3" fmla="*/ 4 h 4"/>
                  <a:gd name="T4" fmla="*/ 0 w 9"/>
                  <a:gd name="T5" fmla="*/ 4 h 4"/>
                  <a:gd name="T6" fmla="*/ 2 w 9"/>
                  <a:gd name="T7" fmla="*/ 1 h 4"/>
                  <a:gd name="T8" fmla="*/ 5 w 9"/>
                  <a:gd name="T9" fmla="*/ 2 h 4"/>
                  <a:gd name="T10" fmla="*/ 8 w 9"/>
                  <a:gd name="T11" fmla="*/ 0 h 4"/>
                  <a:gd name="T12" fmla="*/ 9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2"/>
                      <a:pt x="6" y="3"/>
                      <a:pt x="4" y="4"/>
                    </a:cubicBezTo>
                    <a:cubicBezTo>
                      <a:pt x="3" y="3"/>
                      <a:pt x="2" y="4"/>
                      <a:pt x="0" y="4"/>
                    </a:cubicBezTo>
                    <a:cubicBezTo>
                      <a:pt x="1" y="3"/>
                      <a:pt x="4" y="2"/>
                      <a:pt x="2" y="1"/>
                    </a:cubicBezTo>
                    <a:cubicBezTo>
                      <a:pt x="3" y="1"/>
                      <a:pt x="4" y="3"/>
                      <a:pt x="5" y="2"/>
                    </a:cubicBezTo>
                    <a:cubicBezTo>
                      <a:pt x="5" y="1"/>
                      <a:pt x="7" y="0"/>
                      <a:pt x="8" y="0"/>
                    </a:cubicBezTo>
                    <a:cubicBezTo>
                      <a:pt x="8"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6" name="Freeform 124">
                <a:extLst>
                  <a:ext uri="{FF2B5EF4-FFF2-40B4-BE49-F238E27FC236}">
                    <a16:creationId xmlns:a16="http://schemas.microsoft.com/office/drawing/2014/main" id="{8A4D7D7D-C921-4933-BA49-ED335AEBC3BF}"/>
                  </a:ext>
                </a:extLst>
              </p:cNvPr>
              <p:cNvSpPr/>
              <p:nvPr/>
            </p:nvSpPr>
            <p:spPr bwMode="auto">
              <a:xfrm>
                <a:off x="2303" y="1087"/>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7" name="Freeform 125">
                <a:extLst>
                  <a:ext uri="{FF2B5EF4-FFF2-40B4-BE49-F238E27FC236}">
                    <a16:creationId xmlns:a16="http://schemas.microsoft.com/office/drawing/2014/main" id="{FCF88967-4906-4EBB-A688-FA2373656299}"/>
                  </a:ext>
                </a:extLst>
              </p:cNvPr>
              <p:cNvSpPr/>
              <p:nvPr/>
            </p:nvSpPr>
            <p:spPr bwMode="auto">
              <a:xfrm>
                <a:off x="2317" y="1087"/>
                <a:ext cx="29" cy="16"/>
              </a:xfrm>
              <a:custGeom>
                <a:gdLst>
                  <a:gd name="T0" fmla="*/ 7 w 11"/>
                  <a:gd name="T1" fmla="*/ 0 h 6"/>
                  <a:gd name="T2" fmla="*/ 6 w 11"/>
                  <a:gd name="T3" fmla="*/ 1 h 6"/>
                  <a:gd name="T4" fmla="*/ 11 w 11"/>
                  <a:gd name="T5" fmla="*/ 1 h 6"/>
                  <a:gd name="T6" fmla="*/ 11 w 11"/>
                  <a:gd name="T7" fmla="*/ 2 h 6"/>
                  <a:gd name="T8" fmla="*/ 9 w 11"/>
                  <a:gd name="T9" fmla="*/ 2 h 6"/>
                  <a:gd name="T10" fmla="*/ 9 w 11"/>
                  <a:gd name="T11" fmla="*/ 2 h 6"/>
                  <a:gd name="T12" fmla="*/ 2 w 11"/>
                  <a:gd name="T13" fmla="*/ 4 h 6"/>
                  <a:gd name="T14" fmla="*/ 2 w 11"/>
                  <a:gd name="T15" fmla="*/ 4 h 6"/>
                  <a:gd name="T16" fmla="*/ 3 w 11"/>
                  <a:gd name="T17" fmla="*/ 5 h 6"/>
                  <a:gd name="T18" fmla="*/ 0 w 11"/>
                  <a:gd name="T19" fmla="*/ 4 h 6"/>
                  <a:gd name="T20" fmla="*/ 3 w 11"/>
                  <a:gd name="T21" fmla="*/ 1 h 6"/>
                  <a:gd name="T22" fmla="*/ 7 w 11"/>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7" y="0"/>
                    </a:moveTo>
                    <a:cubicBezTo>
                      <a:pt x="7" y="1"/>
                      <a:pt x="6" y="1"/>
                      <a:pt x="6" y="1"/>
                    </a:cubicBezTo>
                    <a:cubicBezTo>
                      <a:pt x="8" y="0"/>
                      <a:pt x="9" y="2"/>
                      <a:pt x="11" y="1"/>
                    </a:cubicBezTo>
                    <a:cubicBezTo>
                      <a:pt x="11" y="2"/>
                      <a:pt x="11" y="2"/>
                      <a:pt x="11" y="2"/>
                    </a:cubicBezTo>
                    <a:cubicBezTo>
                      <a:pt x="10" y="1"/>
                      <a:pt x="10" y="2"/>
                      <a:pt x="9" y="2"/>
                    </a:cubicBezTo>
                    <a:cubicBezTo>
                      <a:pt x="9" y="2"/>
                      <a:pt x="9" y="2"/>
                      <a:pt x="9" y="2"/>
                    </a:cubicBezTo>
                    <a:cubicBezTo>
                      <a:pt x="7" y="3"/>
                      <a:pt x="5" y="5"/>
                      <a:pt x="2" y="4"/>
                    </a:cubicBezTo>
                    <a:cubicBezTo>
                      <a:pt x="2" y="4"/>
                      <a:pt x="2" y="4"/>
                      <a:pt x="2" y="4"/>
                    </a:cubicBezTo>
                    <a:cubicBezTo>
                      <a:pt x="3" y="5"/>
                      <a:pt x="3" y="5"/>
                      <a:pt x="3" y="5"/>
                    </a:cubicBezTo>
                    <a:cubicBezTo>
                      <a:pt x="2" y="4"/>
                      <a:pt x="0" y="6"/>
                      <a:pt x="0" y="4"/>
                    </a:cubicBezTo>
                    <a:cubicBezTo>
                      <a:pt x="0" y="2"/>
                      <a:pt x="3" y="3"/>
                      <a:pt x="3" y="1"/>
                    </a:cubicBezTo>
                    <a:cubicBezTo>
                      <a:pt x="5" y="2"/>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8" name="Freeform 126">
                <a:extLst>
                  <a:ext uri="{FF2B5EF4-FFF2-40B4-BE49-F238E27FC236}">
                    <a16:creationId xmlns:a16="http://schemas.microsoft.com/office/drawing/2014/main" id="{87EA7358-B1F8-4A4B-AC0B-05844853F21C}"/>
                  </a:ext>
                </a:extLst>
              </p:cNvPr>
              <p:cNvSpPr/>
              <p:nvPr/>
            </p:nvSpPr>
            <p:spPr bwMode="auto">
              <a:xfrm>
                <a:off x="2523" y="1087"/>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9" name="Freeform 127">
                <a:extLst>
                  <a:ext uri="{FF2B5EF4-FFF2-40B4-BE49-F238E27FC236}">
                    <a16:creationId xmlns:a16="http://schemas.microsoft.com/office/drawing/2014/main" id="{2055A41B-A8BC-49CD-ADC8-001D601F74C8}"/>
                  </a:ext>
                </a:extLst>
              </p:cNvPr>
              <p:cNvSpPr/>
              <p:nvPr/>
            </p:nvSpPr>
            <p:spPr bwMode="auto">
              <a:xfrm>
                <a:off x="3140" y="1087"/>
                <a:ext cx="2"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0" name="Freeform 128">
                <a:extLst>
                  <a:ext uri="{FF2B5EF4-FFF2-40B4-BE49-F238E27FC236}">
                    <a16:creationId xmlns:a16="http://schemas.microsoft.com/office/drawing/2014/main" id="{117F0571-A19D-492C-9C76-876F8D2B0020}"/>
                  </a:ext>
                </a:extLst>
              </p:cNvPr>
              <p:cNvSpPr/>
              <p:nvPr/>
            </p:nvSpPr>
            <p:spPr bwMode="auto">
              <a:xfrm>
                <a:off x="2205" y="1084"/>
                <a:ext cx="10" cy="11"/>
              </a:xfrm>
              <a:custGeom>
                <a:gdLst>
                  <a:gd name="T0" fmla="*/ 4 w 4"/>
                  <a:gd name="T1" fmla="*/ 2 h 4"/>
                  <a:gd name="T2" fmla="*/ 1 w 4"/>
                  <a:gd name="T3" fmla="*/ 2 h 4"/>
                  <a:gd name="T4" fmla="*/ 1 w 4"/>
                  <a:gd name="T5" fmla="*/ 3 h 4"/>
                  <a:gd name="T6" fmla="*/ 0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1" y="2"/>
                      <a:pt x="1" y="2"/>
                      <a:pt x="1" y="2"/>
                    </a:cubicBezTo>
                    <a:cubicBezTo>
                      <a:pt x="1" y="3"/>
                      <a:pt x="1" y="3"/>
                      <a:pt x="1" y="3"/>
                    </a:cubicBezTo>
                    <a:cubicBezTo>
                      <a:pt x="0" y="3"/>
                      <a:pt x="0" y="2"/>
                      <a:pt x="0" y="2"/>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1" name="Freeform 129">
                <a:extLst>
                  <a:ext uri="{FF2B5EF4-FFF2-40B4-BE49-F238E27FC236}">
                    <a16:creationId xmlns:a16="http://schemas.microsoft.com/office/drawing/2014/main" id="{FE0A4D8E-6B68-42AC-9010-834ECE627C40}"/>
                  </a:ext>
                </a:extLst>
              </p:cNvPr>
              <p:cNvSpPr/>
              <p:nvPr/>
            </p:nvSpPr>
            <p:spPr bwMode="auto">
              <a:xfrm>
                <a:off x="2846" y="1089"/>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2" name="Freeform 130">
                <a:extLst>
                  <a:ext uri="{FF2B5EF4-FFF2-40B4-BE49-F238E27FC236}">
                    <a16:creationId xmlns:a16="http://schemas.microsoft.com/office/drawing/2014/main" id="{2FF17EEA-258A-4480-A4C9-D31E3A22CD94}"/>
                  </a:ext>
                </a:extLst>
              </p:cNvPr>
              <p:cNvSpPr/>
              <p:nvPr/>
            </p:nvSpPr>
            <p:spPr bwMode="auto">
              <a:xfrm>
                <a:off x="3118" y="1089"/>
                <a:ext cx="6"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0"/>
                      <a:pt x="1" y="1"/>
                      <a:pt x="2" y="0"/>
                    </a:cubicBezTo>
                    <a:cubicBezTo>
                      <a:pt x="2"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3" name="Freeform 131">
                <a:extLst>
                  <a:ext uri="{FF2B5EF4-FFF2-40B4-BE49-F238E27FC236}">
                    <a16:creationId xmlns:a16="http://schemas.microsoft.com/office/drawing/2014/main" id="{3BA0A569-1842-4696-8F13-9CD8506E3118}"/>
                  </a:ext>
                </a:extLst>
              </p:cNvPr>
              <p:cNvSpPr/>
              <p:nvPr/>
            </p:nvSpPr>
            <p:spPr bwMode="auto">
              <a:xfrm>
                <a:off x="2143" y="1087"/>
                <a:ext cx="11" cy="13"/>
              </a:xfrm>
              <a:custGeom>
                <a:gdLst>
                  <a:gd name="T0" fmla="*/ 4 w 4"/>
                  <a:gd name="T1" fmla="*/ 4 h 5"/>
                  <a:gd name="T2" fmla="*/ 2 w 4"/>
                  <a:gd name="T3" fmla="*/ 5 h 5"/>
                  <a:gd name="T4" fmla="*/ 1 w 4"/>
                  <a:gd name="T5" fmla="*/ 4 h 5"/>
                  <a:gd name="T6" fmla="*/ 3 w 4"/>
                  <a:gd name="T7" fmla="*/ 2 h 5"/>
                  <a:gd name="T8" fmla="*/ 4 w 4"/>
                  <a:gd name="T9" fmla="*/ 4 h 5"/>
                </a:gdLst>
                <a:cxnLst>
                  <a:cxn ang="0">
                    <a:pos x="T0" y="T1"/>
                  </a:cxn>
                  <a:cxn ang="0">
                    <a:pos x="T2" y="T3"/>
                  </a:cxn>
                  <a:cxn ang="0">
                    <a:pos x="T4" y="T5"/>
                  </a:cxn>
                  <a:cxn ang="0">
                    <a:pos x="T6" y="T7"/>
                  </a:cxn>
                  <a:cxn ang="0">
                    <a:pos x="T8" y="T9"/>
                  </a:cxn>
                </a:cxnLst>
                <a:rect l="0" t="0" r="r" b="b"/>
                <a:pathLst>
                  <a:path w="4" h="5">
                    <a:moveTo>
                      <a:pt x="4" y="4"/>
                    </a:moveTo>
                    <a:cubicBezTo>
                      <a:pt x="3" y="4"/>
                      <a:pt x="2" y="5"/>
                      <a:pt x="2" y="5"/>
                    </a:cubicBezTo>
                    <a:cubicBezTo>
                      <a:pt x="1" y="4"/>
                      <a:pt x="1" y="4"/>
                      <a:pt x="1" y="4"/>
                    </a:cubicBezTo>
                    <a:cubicBezTo>
                      <a:pt x="3" y="4"/>
                      <a:pt x="0" y="0"/>
                      <a:pt x="3" y="2"/>
                    </a:cubicBezTo>
                    <a:cubicBezTo>
                      <a:pt x="2" y="3"/>
                      <a:pt x="3" y="3"/>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4" name="Freeform 132">
                <a:extLst>
                  <a:ext uri="{FF2B5EF4-FFF2-40B4-BE49-F238E27FC236}">
                    <a16:creationId xmlns:a16="http://schemas.microsoft.com/office/drawing/2014/main" id="{278D24BB-E039-470A-AAD2-E738FE589AE4}"/>
                  </a:ext>
                </a:extLst>
              </p:cNvPr>
              <p:cNvSpPr/>
              <p:nvPr/>
            </p:nvSpPr>
            <p:spPr bwMode="auto">
              <a:xfrm>
                <a:off x="2747" y="1089"/>
                <a:ext cx="8" cy="8"/>
              </a:xfrm>
              <a:custGeom>
                <a:gdLst>
                  <a:gd name="T0" fmla="*/ 2 w 3"/>
                  <a:gd name="T1" fmla="*/ 3 h 3"/>
                  <a:gd name="T2" fmla="*/ 0 w 3"/>
                  <a:gd name="T3" fmla="*/ 2 h 3"/>
                  <a:gd name="T4" fmla="*/ 2 w 3"/>
                  <a:gd name="T5" fmla="*/ 1 h 3"/>
                  <a:gd name="T6" fmla="*/ 2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1" y="3"/>
                      <a:pt x="1" y="3"/>
                      <a:pt x="0" y="2"/>
                    </a:cubicBezTo>
                    <a:cubicBezTo>
                      <a:pt x="2" y="1"/>
                      <a:pt x="2" y="1"/>
                      <a:pt x="2" y="1"/>
                    </a:cubicBezTo>
                    <a:cubicBezTo>
                      <a:pt x="2" y="1"/>
                      <a:pt x="1" y="1"/>
                      <a:pt x="2"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5" name="Freeform 133">
                <a:extLst>
                  <a:ext uri="{FF2B5EF4-FFF2-40B4-BE49-F238E27FC236}">
                    <a16:creationId xmlns:a16="http://schemas.microsoft.com/office/drawing/2014/main" id="{2E3C2EF7-A50D-4F7C-A039-1AF3DFE62383}"/>
                  </a:ext>
                </a:extLst>
              </p:cNvPr>
              <p:cNvSpPr/>
              <p:nvPr/>
            </p:nvSpPr>
            <p:spPr bwMode="auto">
              <a:xfrm>
                <a:off x="3134" y="1089"/>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1"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6" name="Freeform 134">
                <a:extLst>
                  <a:ext uri="{FF2B5EF4-FFF2-40B4-BE49-F238E27FC236}">
                    <a16:creationId xmlns:a16="http://schemas.microsoft.com/office/drawing/2014/main" id="{C0622910-8EE3-4AD0-AE6F-94DE0E8AF5AE}"/>
                  </a:ext>
                </a:extLst>
              </p:cNvPr>
              <p:cNvSpPr/>
              <p:nvPr/>
            </p:nvSpPr>
            <p:spPr bwMode="auto">
              <a:xfrm>
                <a:off x="3610" y="1089"/>
                <a:ext cx="13" cy="14"/>
              </a:xfrm>
              <a:custGeom>
                <a:gdLst>
                  <a:gd name="T0" fmla="*/ 1 w 5"/>
                  <a:gd name="T1" fmla="*/ 4 h 5"/>
                  <a:gd name="T2" fmla="*/ 0 w 5"/>
                  <a:gd name="T3" fmla="*/ 4 h 5"/>
                  <a:gd name="T4" fmla="*/ 0 w 5"/>
                  <a:gd name="T5" fmla="*/ 4 h 5"/>
                  <a:gd name="T6" fmla="*/ 0 w 5"/>
                  <a:gd name="T7" fmla="*/ 5 h 5"/>
                  <a:gd name="T8" fmla="*/ 0 w 5"/>
                  <a:gd name="T9" fmla="*/ 5 h 5"/>
                  <a:gd name="T10" fmla="*/ 0 w 5"/>
                  <a:gd name="T11" fmla="*/ 3 h 5"/>
                  <a:gd name="T12" fmla="*/ 4 w 5"/>
                  <a:gd name="T13" fmla="*/ 0 h 5"/>
                  <a:gd name="T14" fmla="*/ 1 w 5"/>
                  <a:gd name="T15" fmla="*/ 4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cubicBezTo>
                      <a:pt x="1" y="4"/>
                      <a:pt x="0" y="4"/>
                      <a:pt x="0" y="4"/>
                    </a:cubicBezTo>
                    <a:cubicBezTo>
                      <a:pt x="0" y="4"/>
                      <a:pt x="0" y="4"/>
                      <a:pt x="0" y="4"/>
                    </a:cubicBezTo>
                    <a:cubicBezTo>
                      <a:pt x="0" y="5"/>
                      <a:pt x="0" y="5"/>
                      <a:pt x="0" y="5"/>
                    </a:cubicBezTo>
                    <a:cubicBezTo>
                      <a:pt x="0" y="5"/>
                      <a:pt x="0" y="5"/>
                      <a:pt x="0" y="5"/>
                    </a:cubicBezTo>
                    <a:cubicBezTo>
                      <a:pt x="0" y="3"/>
                      <a:pt x="0" y="3"/>
                      <a:pt x="0" y="3"/>
                    </a:cubicBezTo>
                    <a:cubicBezTo>
                      <a:pt x="2" y="4"/>
                      <a:pt x="2" y="1"/>
                      <a:pt x="4" y="0"/>
                    </a:cubicBezTo>
                    <a:cubicBezTo>
                      <a:pt x="5" y="2"/>
                      <a:pt x="2"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7" name="Freeform 135">
                <a:extLst>
                  <a:ext uri="{FF2B5EF4-FFF2-40B4-BE49-F238E27FC236}">
                    <a16:creationId xmlns:a16="http://schemas.microsoft.com/office/drawing/2014/main" id="{1160C3D6-9F70-44A5-ADDE-2003CC6B5AA6}"/>
                  </a:ext>
                </a:extLst>
              </p:cNvPr>
              <p:cNvSpPr/>
              <p:nvPr/>
            </p:nvSpPr>
            <p:spPr bwMode="auto">
              <a:xfrm>
                <a:off x="2450" y="108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8" name="Freeform 136">
                <a:extLst>
                  <a:ext uri="{FF2B5EF4-FFF2-40B4-BE49-F238E27FC236}">
                    <a16:creationId xmlns:a16="http://schemas.microsoft.com/office/drawing/2014/main" id="{F84F20E9-A643-41BD-858C-F5F23055226A}"/>
                  </a:ext>
                </a:extLst>
              </p:cNvPr>
              <p:cNvSpPr/>
              <p:nvPr/>
            </p:nvSpPr>
            <p:spPr bwMode="auto">
              <a:xfrm>
                <a:off x="3009" y="1089"/>
                <a:ext cx="2" cy="3"/>
              </a:xfrm>
              <a:custGeom>
                <a:gdLst>
                  <a:gd name="T0" fmla="*/ 2 w 2"/>
                  <a:gd name="T1" fmla="*/ 0 h 3"/>
                  <a:gd name="T2" fmla="*/ 0 w 2"/>
                  <a:gd name="T3" fmla="*/ 3 h 3"/>
                  <a:gd name="T4" fmla="*/ 0 w 2"/>
                  <a:gd name="T5" fmla="*/ 3 h 3"/>
                  <a:gd name="T6" fmla="*/ 0 w 2"/>
                  <a:gd name="T7" fmla="*/ 0 h 3"/>
                  <a:gd name="T8" fmla="*/ 2 w 2"/>
                  <a:gd name="T9" fmla="*/ 0 h 3"/>
                </a:gdLst>
                <a:cxnLst>
                  <a:cxn ang="0">
                    <a:pos x="T0" y="T1"/>
                  </a:cxn>
                  <a:cxn ang="0">
                    <a:pos x="T2" y="T3"/>
                  </a:cxn>
                  <a:cxn ang="0">
                    <a:pos x="T4" y="T5"/>
                  </a:cxn>
                  <a:cxn ang="0">
                    <a:pos x="T6" y="T7"/>
                  </a:cxn>
                  <a:cxn ang="0">
                    <a:pos x="T8" y="T9"/>
                  </a:cxn>
                </a:cxnLst>
                <a:rect l="0" t="0" r="r" b="b"/>
                <a:pathLst>
                  <a:path w="2" h="3">
                    <a:moveTo>
                      <a:pt x="2" y="0"/>
                    </a:moveTo>
                    <a:lnTo>
                      <a:pt x="0" y="3"/>
                    </a:lnTo>
                    <a:lnTo>
                      <a:pt x="0" y="3"/>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9" name="Freeform 137">
                <a:extLst>
                  <a:ext uri="{FF2B5EF4-FFF2-40B4-BE49-F238E27FC236}">
                    <a16:creationId xmlns:a16="http://schemas.microsoft.com/office/drawing/2014/main" id="{41BBA74E-DD1E-4405-975B-A1F8643E07E4}"/>
                  </a:ext>
                </a:extLst>
              </p:cNvPr>
              <p:cNvSpPr/>
              <p:nvPr/>
            </p:nvSpPr>
            <p:spPr bwMode="auto">
              <a:xfrm>
                <a:off x="2063" y="109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0" name="Freeform 138">
                <a:extLst>
                  <a:ext uri="{FF2B5EF4-FFF2-40B4-BE49-F238E27FC236}">
                    <a16:creationId xmlns:a16="http://schemas.microsoft.com/office/drawing/2014/main" id="{A250B1BD-D462-4128-A744-DA9BA08F9427}"/>
                  </a:ext>
                </a:extLst>
              </p:cNvPr>
              <p:cNvSpPr/>
              <p:nvPr/>
            </p:nvSpPr>
            <p:spPr bwMode="auto">
              <a:xfrm>
                <a:off x="2247" y="109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1" name="Freeform 139">
                <a:extLst>
                  <a:ext uri="{FF2B5EF4-FFF2-40B4-BE49-F238E27FC236}">
                    <a16:creationId xmlns:a16="http://schemas.microsoft.com/office/drawing/2014/main" id="{76E69746-4B3D-4584-AA65-A9321E682358}"/>
                  </a:ext>
                </a:extLst>
              </p:cNvPr>
              <p:cNvSpPr/>
              <p:nvPr/>
            </p:nvSpPr>
            <p:spPr bwMode="auto">
              <a:xfrm>
                <a:off x="2456" y="109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2" name="Freeform 140">
                <a:extLst>
                  <a:ext uri="{FF2B5EF4-FFF2-40B4-BE49-F238E27FC236}">
                    <a16:creationId xmlns:a16="http://schemas.microsoft.com/office/drawing/2014/main" id="{5CDA8EDB-DF42-474D-9546-619D5030B512}"/>
                  </a:ext>
                </a:extLst>
              </p:cNvPr>
              <p:cNvSpPr/>
              <p:nvPr/>
            </p:nvSpPr>
            <p:spPr bwMode="auto">
              <a:xfrm>
                <a:off x="3695" y="1092"/>
                <a:ext cx="6"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3" name="Freeform 141">
                <a:extLst>
                  <a:ext uri="{FF2B5EF4-FFF2-40B4-BE49-F238E27FC236}">
                    <a16:creationId xmlns:a16="http://schemas.microsoft.com/office/drawing/2014/main" id="{3BE0E903-1659-43A1-AD3D-01A4155D744B}"/>
                  </a:ext>
                </a:extLst>
              </p:cNvPr>
              <p:cNvSpPr/>
              <p:nvPr/>
            </p:nvSpPr>
            <p:spPr bwMode="auto">
              <a:xfrm>
                <a:off x="3081" y="1095"/>
                <a:ext cx="5" cy="2"/>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0"/>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4" name="Freeform 142">
                <a:extLst>
                  <a:ext uri="{FF2B5EF4-FFF2-40B4-BE49-F238E27FC236}">
                    <a16:creationId xmlns:a16="http://schemas.microsoft.com/office/drawing/2014/main" id="{957F6C49-A999-468B-8261-9D228CCBF0AA}"/>
                  </a:ext>
                </a:extLst>
              </p:cNvPr>
              <p:cNvSpPr/>
              <p:nvPr/>
            </p:nvSpPr>
            <p:spPr bwMode="auto">
              <a:xfrm>
                <a:off x="2897" y="10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5" name="Freeform 143">
                <a:extLst>
                  <a:ext uri="{FF2B5EF4-FFF2-40B4-BE49-F238E27FC236}">
                    <a16:creationId xmlns:a16="http://schemas.microsoft.com/office/drawing/2014/main" id="{B298B16C-8219-42AC-8983-83694450E2CB}"/>
                  </a:ext>
                </a:extLst>
              </p:cNvPr>
              <p:cNvSpPr/>
              <p:nvPr/>
            </p:nvSpPr>
            <p:spPr bwMode="auto">
              <a:xfrm>
                <a:off x="3572" y="1097"/>
                <a:ext cx="6"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6" name="Freeform 144">
                <a:extLst>
                  <a:ext uri="{FF2B5EF4-FFF2-40B4-BE49-F238E27FC236}">
                    <a16:creationId xmlns:a16="http://schemas.microsoft.com/office/drawing/2014/main" id="{8D275572-1746-4A6B-B99F-660C3019C73D}"/>
                  </a:ext>
                </a:extLst>
              </p:cNvPr>
              <p:cNvSpPr/>
              <p:nvPr/>
            </p:nvSpPr>
            <p:spPr bwMode="auto">
              <a:xfrm>
                <a:off x="2889" y="1097"/>
                <a:ext cx="5" cy="6"/>
              </a:xfrm>
              <a:custGeom>
                <a:gdLst>
                  <a:gd name="T0" fmla="*/ 2 w 2"/>
                  <a:gd name="T1" fmla="*/ 0 h 2"/>
                  <a:gd name="T2" fmla="*/ 2 w 2"/>
                  <a:gd name="T3" fmla="*/ 1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2" y="1"/>
                    </a:cubicBezTo>
                    <a:cubicBezTo>
                      <a:pt x="2" y="1"/>
                      <a:pt x="0" y="2"/>
                      <a:pt x="0" y="1"/>
                    </a:cubicBezTo>
                    <a:cubicBezTo>
                      <a:pt x="0" y="1"/>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7" name="Freeform 145">
                <a:extLst>
                  <a:ext uri="{FF2B5EF4-FFF2-40B4-BE49-F238E27FC236}">
                    <a16:creationId xmlns:a16="http://schemas.microsoft.com/office/drawing/2014/main" id="{ACFE2F37-4C06-4536-B3B1-D84FF07438E4}"/>
                  </a:ext>
                </a:extLst>
              </p:cNvPr>
              <p:cNvSpPr/>
              <p:nvPr/>
            </p:nvSpPr>
            <p:spPr bwMode="auto">
              <a:xfrm>
                <a:off x="3057" y="1097"/>
                <a:ext cx="24" cy="19"/>
              </a:xfrm>
              <a:custGeom>
                <a:gdLst>
                  <a:gd name="T0" fmla="*/ 9 w 9"/>
                  <a:gd name="T1" fmla="*/ 0 h 7"/>
                  <a:gd name="T2" fmla="*/ 9 w 9"/>
                  <a:gd name="T3" fmla="*/ 1 h 7"/>
                  <a:gd name="T4" fmla="*/ 8 w 9"/>
                  <a:gd name="T5" fmla="*/ 1 h 7"/>
                  <a:gd name="T6" fmla="*/ 7 w 9"/>
                  <a:gd name="T7" fmla="*/ 3 h 7"/>
                  <a:gd name="T8" fmla="*/ 6 w 9"/>
                  <a:gd name="T9" fmla="*/ 3 h 7"/>
                  <a:gd name="T10" fmla="*/ 3 w 9"/>
                  <a:gd name="T11" fmla="*/ 5 h 7"/>
                  <a:gd name="T12" fmla="*/ 3 w 9"/>
                  <a:gd name="T13" fmla="*/ 7 h 7"/>
                  <a:gd name="T14" fmla="*/ 3 w 9"/>
                  <a:gd name="T15" fmla="*/ 7 h 7"/>
                  <a:gd name="T16" fmla="*/ 2 w 9"/>
                  <a:gd name="T17" fmla="*/ 7 h 7"/>
                  <a:gd name="T18" fmla="*/ 1 w 9"/>
                  <a:gd name="T19" fmla="*/ 6 h 7"/>
                  <a:gd name="T20" fmla="*/ 1 w 9"/>
                  <a:gd name="T21" fmla="*/ 7 h 7"/>
                  <a:gd name="T22" fmla="*/ 4 w 9"/>
                  <a:gd name="T23" fmla="*/ 2 h 7"/>
                  <a:gd name="T24" fmla="*/ 6 w 9"/>
                  <a:gd name="T25" fmla="*/ 1 h 7"/>
                  <a:gd name="T26" fmla="*/ 9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9" y="0"/>
                    </a:moveTo>
                    <a:cubicBezTo>
                      <a:pt x="9" y="1"/>
                      <a:pt x="9" y="1"/>
                      <a:pt x="9" y="1"/>
                    </a:cubicBezTo>
                    <a:cubicBezTo>
                      <a:pt x="8" y="1"/>
                      <a:pt x="8" y="1"/>
                      <a:pt x="8" y="1"/>
                    </a:cubicBezTo>
                    <a:cubicBezTo>
                      <a:pt x="7" y="3"/>
                      <a:pt x="7" y="3"/>
                      <a:pt x="7" y="3"/>
                    </a:cubicBezTo>
                    <a:cubicBezTo>
                      <a:pt x="6" y="3"/>
                      <a:pt x="6" y="3"/>
                      <a:pt x="6" y="3"/>
                    </a:cubicBezTo>
                    <a:cubicBezTo>
                      <a:pt x="6" y="4"/>
                      <a:pt x="4" y="3"/>
                      <a:pt x="3" y="5"/>
                    </a:cubicBezTo>
                    <a:cubicBezTo>
                      <a:pt x="3" y="6"/>
                      <a:pt x="6" y="7"/>
                      <a:pt x="3" y="7"/>
                    </a:cubicBezTo>
                    <a:cubicBezTo>
                      <a:pt x="3" y="7"/>
                      <a:pt x="3" y="7"/>
                      <a:pt x="3" y="7"/>
                    </a:cubicBezTo>
                    <a:cubicBezTo>
                      <a:pt x="2" y="7"/>
                      <a:pt x="2" y="7"/>
                      <a:pt x="2" y="7"/>
                    </a:cubicBezTo>
                    <a:cubicBezTo>
                      <a:pt x="2" y="7"/>
                      <a:pt x="1" y="7"/>
                      <a:pt x="1" y="6"/>
                    </a:cubicBezTo>
                    <a:cubicBezTo>
                      <a:pt x="1" y="7"/>
                      <a:pt x="1" y="7"/>
                      <a:pt x="1" y="7"/>
                    </a:cubicBezTo>
                    <a:cubicBezTo>
                      <a:pt x="0" y="4"/>
                      <a:pt x="4" y="4"/>
                      <a:pt x="4" y="2"/>
                    </a:cubicBezTo>
                    <a:cubicBezTo>
                      <a:pt x="5" y="1"/>
                      <a:pt x="7" y="3"/>
                      <a:pt x="6" y="1"/>
                    </a:cubicBezTo>
                    <a:cubicBezTo>
                      <a:pt x="7"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8" name="Freeform 146">
                <a:extLst>
                  <a:ext uri="{FF2B5EF4-FFF2-40B4-BE49-F238E27FC236}">
                    <a16:creationId xmlns:a16="http://schemas.microsoft.com/office/drawing/2014/main" id="{FB36E83A-05B9-425E-B311-0AA72FC8DE55}"/>
                  </a:ext>
                </a:extLst>
              </p:cNvPr>
              <p:cNvSpPr/>
              <p:nvPr/>
            </p:nvSpPr>
            <p:spPr bwMode="auto">
              <a:xfrm>
                <a:off x="3142" y="1097"/>
                <a:ext cx="19" cy="14"/>
              </a:xfrm>
              <a:custGeom>
                <a:gdLst>
                  <a:gd name="T0" fmla="*/ 7 w 7"/>
                  <a:gd name="T1" fmla="*/ 0 h 5"/>
                  <a:gd name="T2" fmla="*/ 4 w 7"/>
                  <a:gd name="T3" fmla="*/ 2 h 5"/>
                  <a:gd name="T4" fmla="*/ 1 w 7"/>
                  <a:gd name="T5" fmla="*/ 4 h 5"/>
                  <a:gd name="T6" fmla="*/ 0 w 7"/>
                  <a:gd name="T7" fmla="*/ 4 h 5"/>
                  <a:gd name="T8" fmla="*/ 6 w 7"/>
                  <a:gd name="T9" fmla="*/ 0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5" y="1"/>
                      <a:pt x="4" y="2"/>
                    </a:cubicBezTo>
                    <a:cubicBezTo>
                      <a:pt x="2" y="2"/>
                      <a:pt x="3" y="5"/>
                      <a:pt x="1" y="4"/>
                    </a:cubicBezTo>
                    <a:cubicBezTo>
                      <a:pt x="1" y="4"/>
                      <a:pt x="1" y="4"/>
                      <a:pt x="0" y="4"/>
                    </a:cubicBezTo>
                    <a:cubicBezTo>
                      <a:pt x="3" y="3"/>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9" name="Freeform 147">
                <a:extLst>
                  <a:ext uri="{FF2B5EF4-FFF2-40B4-BE49-F238E27FC236}">
                    <a16:creationId xmlns:a16="http://schemas.microsoft.com/office/drawing/2014/main" id="{C2B7B1D9-59F7-4015-B0C0-AA099C039D8B}"/>
                  </a:ext>
                </a:extLst>
              </p:cNvPr>
              <p:cNvSpPr/>
              <p:nvPr/>
            </p:nvSpPr>
            <p:spPr bwMode="auto">
              <a:xfrm>
                <a:off x="2050" y="1095"/>
                <a:ext cx="163" cy="24"/>
              </a:xfrm>
              <a:custGeom>
                <a:gdLst>
                  <a:gd name="T0" fmla="*/ 14 w 61"/>
                  <a:gd name="T1" fmla="*/ 4 h 9"/>
                  <a:gd name="T2" fmla="*/ 24 w 61"/>
                  <a:gd name="T3" fmla="*/ 4 h 9"/>
                  <a:gd name="T4" fmla="*/ 25 w 61"/>
                  <a:gd name="T5" fmla="*/ 5 h 9"/>
                  <a:gd name="T6" fmla="*/ 26 w 61"/>
                  <a:gd name="T7" fmla="*/ 6 h 9"/>
                  <a:gd name="T8" fmla="*/ 28 w 61"/>
                  <a:gd name="T9" fmla="*/ 4 h 9"/>
                  <a:gd name="T10" fmla="*/ 32 w 61"/>
                  <a:gd name="T11" fmla="*/ 5 h 9"/>
                  <a:gd name="T12" fmla="*/ 35 w 61"/>
                  <a:gd name="T13" fmla="*/ 2 h 9"/>
                  <a:gd name="T14" fmla="*/ 36 w 61"/>
                  <a:gd name="T15" fmla="*/ 3 h 9"/>
                  <a:gd name="T16" fmla="*/ 39 w 61"/>
                  <a:gd name="T17" fmla="*/ 2 h 9"/>
                  <a:gd name="T18" fmla="*/ 43 w 61"/>
                  <a:gd name="T19" fmla="*/ 2 h 9"/>
                  <a:gd name="T20" fmla="*/ 42 w 61"/>
                  <a:gd name="T21" fmla="*/ 3 h 9"/>
                  <a:gd name="T22" fmla="*/ 41 w 61"/>
                  <a:gd name="T23" fmla="*/ 2 h 9"/>
                  <a:gd name="T24" fmla="*/ 41 w 61"/>
                  <a:gd name="T25" fmla="*/ 5 h 9"/>
                  <a:gd name="T26" fmla="*/ 48 w 61"/>
                  <a:gd name="T27" fmla="*/ 5 h 9"/>
                  <a:gd name="T28" fmla="*/ 48 w 61"/>
                  <a:gd name="T29" fmla="*/ 4 h 9"/>
                  <a:gd name="T30" fmla="*/ 52 w 61"/>
                  <a:gd name="T31" fmla="*/ 4 h 9"/>
                  <a:gd name="T32" fmla="*/ 55 w 61"/>
                  <a:gd name="T33" fmla="*/ 3 h 9"/>
                  <a:gd name="T34" fmla="*/ 60 w 61"/>
                  <a:gd name="T35" fmla="*/ 3 h 9"/>
                  <a:gd name="T36" fmla="*/ 60 w 61"/>
                  <a:gd name="T37" fmla="*/ 4 h 9"/>
                  <a:gd name="T38" fmla="*/ 59 w 61"/>
                  <a:gd name="T39" fmla="*/ 4 h 9"/>
                  <a:gd name="T40" fmla="*/ 60 w 61"/>
                  <a:gd name="T41" fmla="*/ 6 h 9"/>
                  <a:gd name="T42" fmla="*/ 54 w 61"/>
                  <a:gd name="T43" fmla="*/ 7 h 9"/>
                  <a:gd name="T44" fmla="*/ 55 w 61"/>
                  <a:gd name="T45" fmla="*/ 5 h 9"/>
                  <a:gd name="T46" fmla="*/ 56 w 61"/>
                  <a:gd name="T47" fmla="*/ 5 h 9"/>
                  <a:gd name="T48" fmla="*/ 56 w 61"/>
                  <a:gd name="T49" fmla="*/ 5 h 9"/>
                  <a:gd name="T50" fmla="*/ 57 w 61"/>
                  <a:gd name="T51" fmla="*/ 4 h 9"/>
                  <a:gd name="T52" fmla="*/ 55 w 61"/>
                  <a:gd name="T53" fmla="*/ 3 h 9"/>
                  <a:gd name="T54" fmla="*/ 54 w 61"/>
                  <a:gd name="T55" fmla="*/ 5 h 9"/>
                  <a:gd name="T56" fmla="*/ 52 w 61"/>
                  <a:gd name="T57" fmla="*/ 4 h 9"/>
                  <a:gd name="T58" fmla="*/ 51 w 61"/>
                  <a:gd name="T59" fmla="*/ 5 h 9"/>
                  <a:gd name="T60" fmla="*/ 52 w 61"/>
                  <a:gd name="T61" fmla="*/ 6 h 9"/>
                  <a:gd name="T62" fmla="*/ 50 w 61"/>
                  <a:gd name="T63" fmla="*/ 6 h 9"/>
                  <a:gd name="T64" fmla="*/ 52 w 61"/>
                  <a:gd name="T65" fmla="*/ 8 h 9"/>
                  <a:gd name="T66" fmla="*/ 49 w 61"/>
                  <a:gd name="T67" fmla="*/ 8 h 9"/>
                  <a:gd name="T68" fmla="*/ 49 w 61"/>
                  <a:gd name="T69" fmla="*/ 6 h 9"/>
                  <a:gd name="T70" fmla="*/ 47 w 61"/>
                  <a:gd name="T71" fmla="*/ 6 h 9"/>
                  <a:gd name="T72" fmla="*/ 47 w 61"/>
                  <a:gd name="T73" fmla="*/ 8 h 9"/>
                  <a:gd name="T74" fmla="*/ 44 w 61"/>
                  <a:gd name="T75" fmla="*/ 8 h 9"/>
                  <a:gd name="T76" fmla="*/ 44 w 61"/>
                  <a:gd name="T77" fmla="*/ 7 h 9"/>
                  <a:gd name="T78" fmla="*/ 41 w 61"/>
                  <a:gd name="T79" fmla="*/ 9 h 9"/>
                  <a:gd name="T80" fmla="*/ 39 w 61"/>
                  <a:gd name="T81" fmla="*/ 9 h 9"/>
                  <a:gd name="T82" fmla="*/ 38 w 61"/>
                  <a:gd name="T83" fmla="*/ 9 h 9"/>
                  <a:gd name="T84" fmla="*/ 32 w 61"/>
                  <a:gd name="T85" fmla="*/ 8 h 9"/>
                  <a:gd name="T86" fmla="*/ 32 w 61"/>
                  <a:gd name="T87" fmla="*/ 9 h 9"/>
                  <a:gd name="T88" fmla="*/ 30 w 61"/>
                  <a:gd name="T89" fmla="*/ 6 h 9"/>
                  <a:gd name="T90" fmla="*/ 27 w 61"/>
                  <a:gd name="T91" fmla="*/ 7 h 9"/>
                  <a:gd name="T92" fmla="*/ 31 w 61"/>
                  <a:gd name="T93" fmla="*/ 8 h 9"/>
                  <a:gd name="T94" fmla="*/ 26 w 61"/>
                  <a:gd name="T95" fmla="*/ 8 h 9"/>
                  <a:gd name="T96" fmla="*/ 14 w 61"/>
                  <a:gd name="T97" fmla="*/ 6 h 9"/>
                  <a:gd name="T98" fmla="*/ 13 w 61"/>
                  <a:gd name="T99" fmla="*/ 7 h 9"/>
                  <a:gd name="T100" fmla="*/ 8 w 61"/>
                  <a:gd name="T101" fmla="*/ 5 h 9"/>
                  <a:gd name="T102" fmla="*/ 0 w 61"/>
                  <a:gd name="T103" fmla="*/ 2 h 9"/>
                  <a:gd name="T104" fmla="*/ 4 w 61"/>
                  <a:gd name="T105" fmla="*/ 2 h 9"/>
                  <a:gd name="T106" fmla="*/ 6 w 61"/>
                  <a:gd name="T107" fmla="*/ 4 h 9"/>
                  <a:gd name="T108" fmla="*/ 7 w 61"/>
                  <a:gd name="T109" fmla="*/ 3 h 9"/>
                  <a:gd name="T110" fmla="*/ 7 w 61"/>
                  <a:gd name="T111" fmla="*/ 2 h 9"/>
                  <a:gd name="T112" fmla="*/ 11 w 61"/>
                  <a:gd name="T113" fmla="*/ 2 h 9"/>
                  <a:gd name="T114" fmla="*/ 14 w 61"/>
                  <a:gd name="T115" fmla="*/ 4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9">
                    <a:moveTo>
                      <a:pt x="14" y="4"/>
                    </a:moveTo>
                    <a:cubicBezTo>
                      <a:pt x="16" y="5"/>
                      <a:pt x="21" y="5"/>
                      <a:pt x="24" y="4"/>
                    </a:cubicBezTo>
                    <a:cubicBezTo>
                      <a:pt x="25" y="4"/>
                      <a:pt x="26" y="4"/>
                      <a:pt x="25" y="5"/>
                    </a:cubicBezTo>
                    <a:cubicBezTo>
                      <a:pt x="25" y="6"/>
                      <a:pt x="26" y="6"/>
                      <a:pt x="26" y="6"/>
                    </a:cubicBezTo>
                    <a:cubicBezTo>
                      <a:pt x="28" y="6"/>
                      <a:pt x="27" y="5"/>
                      <a:pt x="28" y="4"/>
                    </a:cubicBezTo>
                    <a:cubicBezTo>
                      <a:pt x="29" y="4"/>
                      <a:pt x="31" y="4"/>
                      <a:pt x="32" y="5"/>
                    </a:cubicBezTo>
                    <a:cubicBezTo>
                      <a:pt x="33" y="4"/>
                      <a:pt x="34" y="3"/>
                      <a:pt x="35" y="2"/>
                    </a:cubicBezTo>
                    <a:cubicBezTo>
                      <a:pt x="35" y="3"/>
                      <a:pt x="35" y="3"/>
                      <a:pt x="36" y="3"/>
                    </a:cubicBezTo>
                    <a:cubicBezTo>
                      <a:pt x="37" y="2"/>
                      <a:pt x="39" y="5"/>
                      <a:pt x="39" y="2"/>
                    </a:cubicBezTo>
                    <a:cubicBezTo>
                      <a:pt x="40" y="2"/>
                      <a:pt x="41" y="2"/>
                      <a:pt x="43" y="2"/>
                    </a:cubicBezTo>
                    <a:cubicBezTo>
                      <a:pt x="43" y="3"/>
                      <a:pt x="42" y="3"/>
                      <a:pt x="42" y="3"/>
                    </a:cubicBezTo>
                    <a:cubicBezTo>
                      <a:pt x="41" y="2"/>
                      <a:pt x="41" y="2"/>
                      <a:pt x="41" y="2"/>
                    </a:cubicBezTo>
                    <a:cubicBezTo>
                      <a:pt x="40" y="3"/>
                      <a:pt x="40" y="4"/>
                      <a:pt x="41" y="5"/>
                    </a:cubicBezTo>
                    <a:cubicBezTo>
                      <a:pt x="44" y="5"/>
                      <a:pt x="46" y="2"/>
                      <a:pt x="48" y="5"/>
                    </a:cubicBezTo>
                    <a:cubicBezTo>
                      <a:pt x="48" y="4"/>
                      <a:pt x="48" y="4"/>
                      <a:pt x="48" y="4"/>
                    </a:cubicBezTo>
                    <a:cubicBezTo>
                      <a:pt x="49" y="5"/>
                      <a:pt x="50" y="3"/>
                      <a:pt x="52" y="4"/>
                    </a:cubicBezTo>
                    <a:cubicBezTo>
                      <a:pt x="53" y="4"/>
                      <a:pt x="54" y="0"/>
                      <a:pt x="55" y="3"/>
                    </a:cubicBezTo>
                    <a:cubicBezTo>
                      <a:pt x="57" y="2"/>
                      <a:pt x="58" y="3"/>
                      <a:pt x="60" y="3"/>
                    </a:cubicBezTo>
                    <a:cubicBezTo>
                      <a:pt x="60" y="3"/>
                      <a:pt x="61" y="4"/>
                      <a:pt x="60" y="4"/>
                    </a:cubicBezTo>
                    <a:cubicBezTo>
                      <a:pt x="60" y="4"/>
                      <a:pt x="60" y="4"/>
                      <a:pt x="59" y="4"/>
                    </a:cubicBezTo>
                    <a:cubicBezTo>
                      <a:pt x="58" y="5"/>
                      <a:pt x="59" y="5"/>
                      <a:pt x="60" y="6"/>
                    </a:cubicBezTo>
                    <a:cubicBezTo>
                      <a:pt x="58" y="7"/>
                      <a:pt x="55" y="7"/>
                      <a:pt x="54" y="7"/>
                    </a:cubicBezTo>
                    <a:cubicBezTo>
                      <a:pt x="54" y="6"/>
                      <a:pt x="57" y="5"/>
                      <a:pt x="55" y="5"/>
                    </a:cubicBezTo>
                    <a:cubicBezTo>
                      <a:pt x="56" y="5"/>
                      <a:pt x="56" y="5"/>
                      <a:pt x="56" y="5"/>
                    </a:cubicBezTo>
                    <a:cubicBezTo>
                      <a:pt x="56" y="5"/>
                      <a:pt x="56" y="5"/>
                      <a:pt x="56" y="5"/>
                    </a:cubicBezTo>
                    <a:cubicBezTo>
                      <a:pt x="58" y="5"/>
                      <a:pt x="56" y="4"/>
                      <a:pt x="57" y="4"/>
                    </a:cubicBezTo>
                    <a:cubicBezTo>
                      <a:pt x="55" y="3"/>
                      <a:pt x="55" y="3"/>
                      <a:pt x="55" y="3"/>
                    </a:cubicBezTo>
                    <a:cubicBezTo>
                      <a:pt x="54" y="5"/>
                      <a:pt x="54" y="5"/>
                      <a:pt x="54" y="5"/>
                    </a:cubicBezTo>
                    <a:cubicBezTo>
                      <a:pt x="53" y="5"/>
                      <a:pt x="53" y="4"/>
                      <a:pt x="52" y="4"/>
                    </a:cubicBezTo>
                    <a:cubicBezTo>
                      <a:pt x="52" y="4"/>
                      <a:pt x="51" y="5"/>
                      <a:pt x="51" y="5"/>
                    </a:cubicBezTo>
                    <a:cubicBezTo>
                      <a:pt x="52" y="6"/>
                      <a:pt x="52" y="6"/>
                      <a:pt x="52" y="6"/>
                    </a:cubicBezTo>
                    <a:cubicBezTo>
                      <a:pt x="50" y="6"/>
                      <a:pt x="50" y="6"/>
                      <a:pt x="50" y="6"/>
                    </a:cubicBezTo>
                    <a:cubicBezTo>
                      <a:pt x="51" y="7"/>
                      <a:pt x="52" y="7"/>
                      <a:pt x="52" y="8"/>
                    </a:cubicBezTo>
                    <a:cubicBezTo>
                      <a:pt x="51" y="8"/>
                      <a:pt x="50" y="8"/>
                      <a:pt x="49" y="8"/>
                    </a:cubicBezTo>
                    <a:cubicBezTo>
                      <a:pt x="50" y="7"/>
                      <a:pt x="49" y="7"/>
                      <a:pt x="49" y="6"/>
                    </a:cubicBezTo>
                    <a:cubicBezTo>
                      <a:pt x="47" y="6"/>
                      <a:pt x="47" y="6"/>
                      <a:pt x="47" y="6"/>
                    </a:cubicBezTo>
                    <a:cubicBezTo>
                      <a:pt x="47" y="7"/>
                      <a:pt x="50" y="7"/>
                      <a:pt x="47" y="8"/>
                    </a:cubicBezTo>
                    <a:cubicBezTo>
                      <a:pt x="46" y="8"/>
                      <a:pt x="45" y="6"/>
                      <a:pt x="44" y="8"/>
                    </a:cubicBezTo>
                    <a:cubicBezTo>
                      <a:pt x="44" y="7"/>
                      <a:pt x="44" y="7"/>
                      <a:pt x="44" y="7"/>
                    </a:cubicBezTo>
                    <a:cubicBezTo>
                      <a:pt x="43" y="8"/>
                      <a:pt x="42" y="9"/>
                      <a:pt x="41" y="9"/>
                    </a:cubicBezTo>
                    <a:cubicBezTo>
                      <a:pt x="40" y="8"/>
                      <a:pt x="40" y="9"/>
                      <a:pt x="39" y="9"/>
                    </a:cubicBezTo>
                    <a:cubicBezTo>
                      <a:pt x="38" y="9"/>
                      <a:pt x="38" y="9"/>
                      <a:pt x="38" y="9"/>
                    </a:cubicBezTo>
                    <a:cubicBezTo>
                      <a:pt x="38" y="8"/>
                      <a:pt x="34" y="9"/>
                      <a:pt x="32" y="8"/>
                    </a:cubicBezTo>
                    <a:cubicBezTo>
                      <a:pt x="32" y="9"/>
                      <a:pt x="32" y="9"/>
                      <a:pt x="32" y="9"/>
                    </a:cubicBezTo>
                    <a:cubicBezTo>
                      <a:pt x="32" y="8"/>
                      <a:pt x="31" y="7"/>
                      <a:pt x="30" y="6"/>
                    </a:cubicBezTo>
                    <a:cubicBezTo>
                      <a:pt x="29" y="7"/>
                      <a:pt x="28" y="6"/>
                      <a:pt x="27" y="7"/>
                    </a:cubicBezTo>
                    <a:cubicBezTo>
                      <a:pt x="31" y="8"/>
                      <a:pt x="31" y="8"/>
                      <a:pt x="31" y="8"/>
                    </a:cubicBezTo>
                    <a:cubicBezTo>
                      <a:pt x="29" y="9"/>
                      <a:pt x="27" y="7"/>
                      <a:pt x="26" y="8"/>
                    </a:cubicBezTo>
                    <a:cubicBezTo>
                      <a:pt x="23" y="6"/>
                      <a:pt x="18" y="7"/>
                      <a:pt x="14" y="6"/>
                    </a:cubicBezTo>
                    <a:cubicBezTo>
                      <a:pt x="14" y="6"/>
                      <a:pt x="14" y="7"/>
                      <a:pt x="13" y="7"/>
                    </a:cubicBezTo>
                    <a:cubicBezTo>
                      <a:pt x="12" y="4"/>
                      <a:pt x="8" y="9"/>
                      <a:pt x="8" y="5"/>
                    </a:cubicBezTo>
                    <a:cubicBezTo>
                      <a:pt x="6" y="5"/>
                      <a:pt x="1" y="5"/>
                      <a:pt x="0" y="2"/>
                    </a:cubicBezTo>
                    <a:cubicBezTo>
                      <a:pt x="1" y="2"/>
                      <a:pt x="3" y="2"/>
                      <a:pt x="4" y="2"/>
                    </a:cubicBezTo>
                    <a:cubicBezTo>
                      <a:pt x="4" y="3"/>
                      <a:pt x="5" y="3"/>
                      <a:pt x="6" y="4"/>
                    </a:cubicBezTo>
                    <a:cubicBezTo>
                      <a:pt x="7" y="4"/>
                      <a:pt x="8" y="4"/>
                      <a:pt x="7" y="3"/>
                    </a:cubicBezTo>
                    <a:cubicBezTo>
                      <a:pt x="7" y="2"/>
                      <a:pt x="7" y="2"/>
                      <a:pt x="7" y="2"/>
                    </a:cubicBezTo>
                    <a:cubicBezTo>
                      <a:pt x="8" y="2"/>
                      <a:pt x="10" y="1"/>
                      <a:pt x="11" y="2"/>
                    </a:cubicBezTo>
                    <a:cubicBezTo>
                      <a:pt x="11" y="3"/>
                      <a:pt x="12"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0" name="Freeform 148">
                <a:extLst>
                  <a:ext uri="{FF2B5EF4-FFF2-40B4-BE49-F238E27FC236}">
                    <a16:creationId xmlns:a16="http://schemas.microsoft.com/office/drawing/2014/main" id="{E4FF2F34-9748-4F20-BF5E-1CAC1167FB41}"/>
                  </a:ext>
                </a:extLst>
              </p:cNvPr>
              <p:cNvSpPr/>
              <p:nvPr/>
            </p:nvSpPr>
            <p:spPr bwMode="auto">
              <a:xfrm>
                <a:off x="2450" y="1097"/>
                <a:ext cx="43" cy="16"/>
              </a:xfrm>
              <a:custGeom>
                <a:gdLst>
                  <a:gd name="T0" fmla="*/ 5 w 16"/>
                  <a:gd name="T1" fmla="*/ 0 h 6"/>
                  <a:gd name="T2" fmla="*/ 7 w 16"/>
                  <a:gd name="T3" fmla="*/ 0 h 6"/>
                  <a:gd name="T4" fmla="*/ 6 w 16"/>
                  <a:gd name="T5" fmla="*/ 1 h 6"/>
                  <a:gd name="T6" fmla="*/ 13 w 16"/>
                  <a:gd name="T7" fmla="*/ 2 h 6"/>
                  <a:gd name="T8" fmla="*/ 14 w 16"/>
                  <a:gd name="T9" fmla="*/ 3 h 6"/>
                  <a:gd name="T10" fmla="*/ 16 w 16"/>
                  <a:gd name="T11" fmla="*/ 4 h 6"/>
                  <a:gd name="T12" fmla="*/ 16 w 16"/>
                  <a:gd name="T13" fmla="*/ 4 h 6"/>
                  <a:gd name="T14" fmla="*/ 13 w 16"/>
                  <a:gd name="T15" fmla="*/ 5 h 6"/>
                  <a:gd name="T16" fmla="*/ 10 w 16"/>
                  <a:gd name="T17" fmla="*/ 3 h 6"/>
                  <a:gd name="T18" fmla="*/ 8 w 16"/>
                  <a:gd name="T19" fmla="*/ 4 h 6"/>
                  <a:gd name="T20" fmla="*/ 9 w 16"/>
                  <a:gd name="T21" fmla="*/ 3 h 6"/>
                  <a:gd name="T22" fmla="*/ 8 w 16"/>
                  <a:gd name="T23" fmla="*/ 2 h 6"/>
                  <a:gd name="T24" fmla="*/ 5 w 16"/>
                  <a:gd name="T25" fmla="*/ 3 h 6"/>
                  <a:gd name="T26" fmla="*/ 3 w 16"/>
                  <a:gd name="T27" fmla="*/ 1 h 6"/>
                  <a:gd name="T28" fmla="*/ 3 w 16"/>
                  <a:gd name="T29" fmla="*/ 2 h 6"/>
                  <a:gd name="T30" fmla="*/ 0 w 16"/>
                  <a:gd name="T31" fmla="*/ 0 h 6"/>
                  <a:gd name="T32" fmla="*/ 5 w 16"/>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5" y="0"/>
                    </a:moveTo>
                    <a:cubicBezTo>
                      <a:pt x="7" y="0"/>
                      <a:pt x="7" y="0"/>
                      <a:pt x="7" y="0"/>
                    </a:cubicBezTo>
                    <a:cubicBezTo>
                      <a:pt x="6" y="1"/>
                      <a:pt x="6" y="1"/>
                      <a:pt x="6" y="1"/>
                    </a:cubicBezTo>
                    <a:cubicBezTo>
                      <a:pt x="8" y="3"/>
                      <a:pt x="10" y="0"/>
                      <a:pt x="13" y="2"/>
                    </a:cubicBezTo>
                    <a:cubicBezTo>
                      <a:pt x="12" y="2"/>
                      <a:pt x="13" y="3"/>
                      <a:pt x="14" y="3"/>
                    </a:cubicBezTo>
                    <a:cubicBezTo>
                      <a:pt x="15" y="3"/>
                      <a:pt x="15" y="3"/>
                      <a:pt x="16" y="4"/>
                    </a:cubicBezTo>
                    <a:cubicBezTo>
                      <a:pt x="16" y="4"/>
                      <a:pt x="16" y="4"/>
                      <a:pt x="16" y="4"/>
                    </a:cubicBezTo>
                    <a:cubicBezTo>
                      <a:pt x="15" y="4"/>
                      <a:pt x="15" y="6"/>
                      <a:pt x="13" y="5"/>
                    </a:cubicBezTo>
                    <a:cubicBezTo>
                      <a:pt x="14" y="3"/>
                      <a:pt x="11" y="4"/>
                      <a:pt x="10" y="3"/>
                    </a:cubicBezTo>
                    <a:cubicBezTo>
                      <a:pt x="10" y="4"/>
                      <a:pt x="9" y="3"/>
                      <a:pt x="8" y="4"/>
                    </a:cubicBezTo>
                    <a:cubicBezTo>
                      <a:pt x="9" y="3"/>
                      <a:pt x="9" y="3"/>
                      <a:pt x="9" y="3"/>
                    </a:cubicBezTo>
                    <a:cubicBezTo>
                      <a:pt x="9" y="2"/>
                      <a:pt x="8" y="2"/>
                      <a:pt x="8" y="2"/>
                    </a:cubicBezTo>
                    <a:cubicBezTo>
                      <a:pt x="7" y="3"/>
                      <a:pt x="6" y="3"/>
                      <a:pt x="5" y="3"/>
                    </a:cubicBezTo>
                    <a:cubicBezTo>
                      <a:pt x="7" y="2"/>
                      <a:pt x="4" y="2"/>
                      <a:pt x="3" y="1"/>
                    </a:cubicBezTo>
                    <a:cubicBezTo>
                      <a:pt x="3" y="2"/>
                      <a:pt x="3" y="2"/>
                      <a:pt x="3" y="2"/>
                    </a:cubicBezTo>
                    <a:cubicBezTo>
                      <a:pt x="3" y="0"/>
                      <a:pt x="1" y="2"/>
                      <a:pt x="0"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1" name="Freeform 149">
                <a:extLst>
                  <a:ext uri="{FF2B5EF4-FFF2-40B4-BE49-F238E27FC236}">
                    <a16:creationId xmlns:a16="http://schemas.microsoft.com/office/drawing/2014/main" id="{1DD09E10-DF3F-41F5-AA51-C51043207DD3}"/>
                  </a:ext>
                </a:extLst>
              </p:cNvPr>
              <p:cNvSpPr/>
              <p:nvPr/>
            </p:nvSpPr>
            <p:spPr bwMode="auto">
              <a:xfrm>
                <a:off x="2723" y="109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2" name="Freeform 150">
                <a:extLst>
                  <a:ext uri="{FF2B5EF4-FFF2-40B4-BE49-F238E27FC236}">
                    <a16:creationId xmlns:a16="http://schemas.microsoft.com/office/drawing/2014/main" id="{B17124DD-3075-4E4E-8B73-3A2DB3CE9869}"/>
                  </a:ext>
                </a:extLst>
              </p:cNvPr>
              <p:cNvSpPr/>
              <p:nvPr/>
            </p:nvSpPr>
            <p:spPr bwMode="auto">
              <a:xfrm>
                <a:off x="2680" y="1100"/>
                <a:ext cx="13" cy="8"/>
              </a:xfrm>
              <a:custGeom>
                <a:gdLst>
                  <a:gd name="T0" fmla="*/ 5 w 5"/>
                  <a:gd name="T1" fmla="*/ 0 h 3"/>
                  <a:gd name="T2" fmla="*/ 5 w 5"/>
                  <a:gd name="T3" fmla="*/ 1 h 3"/>
                  <a:gd name="T4" fmla="*/ 2 w 5"/>
                  <a:gd name="T5" fmla="*/ 3 h 3"/>
                  <a:gd name="T6" fmla="*/ 0 w 5"/>
                  <a:gd name="T7" fmla="*/ 1 h 3"/>
                  <a:gd name="T8" fmla="*/ 1 w 5"/>
                  <a:gd name="T9" fmla="*/ 2 h 3"/>
                  <a:gd name="T10" fmla="*/ 3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5" y="1"/>
                      <a:pt x="5" y="1"/>
                      <a:pt x="5" y="1"/>
                    </a:cubicBezTo>
                    <a:cubicBezTo>
                      <a:pt x="3" y="1"/>
                      <a:pt x="3" y="3"/>
                      <a:pt x="2" y="3"/>
                    </a:cubicBezTo>
                    <a:cubicBezTo>
                      <a:pt x="0" y="1"/>
                      <a:pt x="0" y="1"/>
                      <a:pt x="0" y="1"/>
                    </a:cubicBezTo>
                    <a:cubicBezTo>
                      <a:pt x="1" y="2"/>
                      <a:pt x="1" y="2"/>
                      <a:pt x="1" y="2"/>
                    </a:cubicBezTo>
                    <a:cubicBezTo>
                      <a:pt x="3" y="2"/>
                      <a:pt x="2" y="0"/>
                      <a:pt x="3" y="0"/>
                    </a:cubicBezTo>
                    <a:cubicBezTo>
                      <a:pt x="3"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3" name="Freeform 151">
                <a:extLst>
                  <a:ext uri="{FF2B5EF4-FFF2-40B4-BE49-F238E27FC236}">
                    <a16:creationId xmlns:a16="http://schemas.microsoft.com/office/drawing/2014/main" id="{85A9DB98-13EB-4CEA-B128-0208E0B97CC5}"/>
                  </a:ext>
                </a:extLst>
              </p:cNvPr>
              <p:cNvSpPr/>
              <p:nvPr/>
            </p:nvSpPr>
            <p:spPr bwMode="auto">
              <a:xfrm>
                <a:off x="2728" y="1097"/>
                <a:ext cx="6"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4" name="Freeform 152">
                <a:extLst>
                  <a:ext uri="{FF2B5EF4-FFF2-40B4-BE49-F238E27FC236}">
                    <a16:creationId xmlns:a16="http://schemas.microsoft.com/office/drawing/2014/main" id="{A9A5CCC7-581E-476B-882A-16F9EB42779C}"/>
                  </a:ext>
                </a:extLst>
              </p:cNvPr>
              <p:cNvSpPr/>
              <p:nvPr/>
            </p:nvSpPr>
            <p:spPr bwMode="auto">
              <a:xfrm>
                <a:off x="3623" y="1100"/>
                <a:ext cx="38" cy="29"/>
              </a:xfrm>
              <a:custGeom>
                <a:gdLst>
                  <a:gd name="T0" fmla="*/ 13 w 14"/>
                  <a:gd name="T1" fmla="*/ 0 h 11"/>
                  <a:gd name="T2" fmla="*/ 11 w 14"/>
                  <a:gd name="T3" fmla="*/ 4 h 11"/>
                  <a:gd name="T4" fmla="*/ 8 w 14"/>
                  <a:gd name="T5" fmla="*/ 6 h 11"/>
                  <a:gd name="T6" fmla="*/ 8 w 14"/>
                  <a:gd name="T7" fmla="*/ 6 h 11"/>
                  <a:gd name="T8" fmla="*/ 5 w 14"/>
                  <a:gd name="T9" fmla="*/ 8 h 11"/>
                  <a:gd name="T10" fmla="*/ 6 w 14"/>
                  <a:gd name="T11" fmla="*/ 8 h 11"/>
                  <a:gd name="T12" fmla="*/ 2 w 14"/>
                  <a:gd name="T13" fmla="*/ 11 h 11"/>
                  <a:gd name="T14" fmla="*/ 2 w 14"/>
                  <a:gd name="T15" fmla="*/ 10 h 11"/>
                  <a:gd name="T16" fmla="*/ 0 w 14"/>
                  <a:gd name="T17" fmla="*/ 10 h 11"/>
                  <a:gd name="T18" fmla="*/ 1 w 14"/>
                  <a:gd name="T19" fmla="*/ 8 h 11"/>
                  <a:gd name="T20" fmla="*/ 3 w 14"/>
                  <a:gd name="T21" fmla="*/ 7 h 11"/>
                  <a:gd name="T22" fmla="*/ 3 w 14"/>
                  <a:gd name="T23" fmla="*/ 7 h 11"/>
                  <a:gd name="T24" fmla="*/ 5 w 14"/>
                  <a:gd name="T25" fmla="*/ 6 h 11"/>
                  <a:gd name="T26" fmla="*/ 4 w 14"/>
                  <a:gd name="T27" fmla="*/ 5 h 11"/>
                  <a:gd name="T28" fmla="*/ 8 w 14"/>
                  <a:gd name="T29" fmla="*/ 4 h 11"/>
                  <a:gd name="T30" fmla="*/ 10 w 14"/>
                  <a:gd name="T31" fmla="*/ 1 h 11"/>
                  <a:gd name="T32" fmla="*/ 11 w 14"/>
                  <a:gd name="T33" fmla="*/ 0 h 11"/>
                  <a:gd name="T34" fmla="*/ 13 w 14"/>
                  <a:gd name="T35"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1">
                    <a:moveTo>
                      <a:pt x="13" y="0"/>
                    </a:moveTo>
                    <a:cubicBezTo>
                      <a:pt x="14" y="2"/>
                      <a:pt x="10" y="2"/>
                      <a:pt x="11" y="4"/>
                    </a:cubicBezTo>
                    <a:cubicBezTo>
                      <a:pt x="9" y="6"/>
                      <a:pt x="8" y="3"/>
                      <a:pt x="8" y="6"/>
                    </a:cubicBezTo>
                    <a:cubicBezTo>
                      <a:pt x="8" y="6"/>
                      <a:pt x="8" y="6"/>
                      <a:pt x="8" y="6"/>
                    </a:cubicBezTo>
                    <a:cubicBezTo>
                      <a:pt x="6" y="6"/>
                      <a:pt x="6" y="7"/>
                      <a:pt x="5" y="8"/>
                    </a:cubicBezTo>
                    <a:cubicBezTo>
                      <a:pt x="6" y="8"/>
                      <a:pt x="6" y="8"/>
                      <a:pt x="6" y="8"/>
                    </a:cubicBezTo>
                    <a:cubicBezTo>
                      <a:pt x="5" y="9"/>
                      <a:pt x="4" y="11"/>
                      <a:pt x="2" y="11"/>
                    </a:cubicBezTo>
                    <a:cubicBezTo>
                      <a:pt x="2" y="10"/>
                      <a:pt x="2" y="10"/>
                      <a:pt x="2" y="10"/>
                    </a:cubicBezTo>
                    <a:cubicBezTo>
                      <a:pt x="1" y="10"/>
                      <a:pt x="1" y="10"/>
                      <a:pt x="0" y="10"/>
                    </a:cubicBezTo>
                    <a:cubicBezTo>
                      <a:pt x="0" y="9"/>
                      <a:pt x="2" y="9"/>
                      <a:pt x="1" y="8"/>
                    </a:cubicBezTo>
                    <a:cubicBezTo>
                      <a:pt x="2" y="8"/>
                      <a:pt x="3" y="8"/>
                      <a:pt x="3" y="7"/>
                    </a:cubicBezTo>
                    <a:cubicBezTo>
                      <a:pt x="3" y="7"/>
                      <a:pt x="3" y="7"/>
                      <a:pt x="3" y="7"/>
                    </a:cubicBezTo>
                    <a:cubicBezTo>
                      <a:pt x="4" y="7"/>
                      <a:pt x="4" y="6"/>
                      <a:pt x="5" y="6"/>
                    </a:cubicBezTo>
                    <a:cubicBezTo>
                      <a:pt x="4" y="5"/>
                      <a:pt x="4" y="5"/>
                      <a:pt x="4" y="5"/>
                    </a:cubicBezTo>
                    <a:cubicBezTo>
                      <a:pt x="6" y="6"/>
                      <a:pt x="6" y="4"/>
                      <a:pt x="8" y="4"/>
                    </a:cubicBezTo>
                    <a:cubicBezTo>
                      <a:pt x="8" y="2"/>
                      <a:pt x="11" y="2"/>
                      <a:pt x="10" y="1"/>
                    </a:cubicBezTo>
                    <a:cubicBezTo>
                      <a:pt x="11" y="1"/>
                      <a:pt x="11" y="0"/>
                      <a:pt x="11" y="0"/>
                    </a:cubicBezTo>
                    <a:cubicBezTo>
                      <a:pt x="12" y="0"/>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5" name="Rectangle 153">
                <a:extLst>
                  <a:ext uri="{FF2B5EF4-FFF2-40B4-BE49-F238E27FC236}">
                    <a16:creationId xmlns:a16="http://schemas.microsoft.com/office/drawing/2014/main" id="{60A3E68E-BE0B-4314-BE1D-8E719860E47A}"/>
                  </a:ext>
                </a:extLst>
              </p:cNvPr>
              <p:cNvSpPr>
                <a:spLocks noChangeArrowheads="1"/>
              </p:cNvSpPr>
              <p:nvPr/>
            </p:nvSpPr>
            <p:spPr bwMode="auto">
              <a:xfrm>
                <a:off x="2215" y="11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6" name="Rectangle 154">
                <a:extLst>
                  <a:ext uri="{FF2B5EF4-FFF2-40B4-BE49-F238E27FC236}">
                    <a16:creationId xmlns:a16="http://schemas.microsoft.com/office/drawing/2014/main" id="{B08EC2BF-295B-4720-9A9C-1AC81FFECC17}"/>
                  </a:ext>
                </a:extLst>
              </p:cNvPr>
              <p:cNvSpPr>
                <a:spLocks noChangeArrowheads="1"/>
              </p:cNvSpPr>
              <p:nvPr/>
            </p:nvSpPr>
            <p:spPr bwMode="auto">
              <a:xfrm>
                <a:off x="2913" y="110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7" name="Freeform 155">
                <a:extLst>
                  <a:ext uri="{FF2B5EF4-FFF2-40B4-BE49-F238E27FC236}">
                    <a16:creationId xmlns:a16="http://schemas.microsoft.com/office/drawing/2014/main" id="{FA43A219-F633-4BFF-B0A0-E7BE761F67A8}"/>
                  </a:ext>
                </a:extLst>
              </p:cNvPr>
              <p:cNvSpPr/>
              <p:nvPr/>
            </p:nvSpPr>
            <p:spPr bwMode="auto">
              <a:xfrm>
                <a:off x="2939" y="1097"/>
                <a:ext cx="16" cy="11"/>
              </a:xfrm>
              <a:custGeom>
                <a:gdLst>
                  <a:gd name="T0" fmla="*/ 6 w 6"/>
                  <a:gd name="T1" fmla="*/ 2 h 4"/>
                  <a:gd name="T2" fmla="*/ 0 w 6"/>
                  <a:gd name="T3" fmla="*/ 4 h 4"/>
                  <a:gd name="T4" fmla="*/ 0 w 6"/>
                  <a:gd name="T5" fmla="*/ 3 h 4"/>
                  <a:gd name="T6" fmla="*/ 6 w 6"/>
                  <a:gd name="T7" fmla="*/ 2 h 4"/>
                </a:gdLst>
                <a:cxnLst>
                  <a:cxn ang="0">
                    <a:pos x="T0" y="T1"/>
                  </a:cxn>
                  <a:cxn ang="0">
                    <a:pos x="T2" y="T3"/>
                  </a:cxn>
                  <a:cxn ang="0">
                    <a:pos x="T4" y="T5"/>
                  </a:cxn>
                  <a:cxn ang="0">
                    <a:pos x="T6" y="T7"/>
                  </a:cxn>
                </a:cxnLst>
                <a:rect l="0" t="0" r="r" b="b"/>
                <a:pathLst>
                  <a:path w="6" h="4">
                    <a:moveTo>
                      <a:pt x="6" y="2"/>
                    </a:moveTo>
                    <a:cubicBezTo>
                      <a:pt x="5" y="2"/>
                      <a:pt x="3" y="3"/>
                      <a:pt x="0" y="4"/>
                    </a:cubicBezTo>
                    <a:cubicBezTo>
                      <a:pt x="0" y="3"/>
                      <a:pt x="0" y="3"/>
                      <a:pt x="0" y="3"/>
                    </a:cubicBezTo>
                    <a:cubicBezTo>
                      <a:pt x="2" y="3"/>
                      <a:pt x="4"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8" name="Freeform 156">
                <a:extLst>
                  <a:ext uri="{FF2B5EF4-FFF2-40B4-BE49-F238E27FC236}">
                    <a16:creationId xmlns:a16="http://schemas.microsoft.com/office/drawing/2014/main" id="{D62B1DB3-4E13-40EA-969A-7A603D44B5C6}"/>
                  </a:ext>
                </a:extLst>
              </p:cNvPr>
              <p:cNvSpPr/>
              <p:nvPr/>
            </p:nvSpPr>
            <p:spPr bwMode="auto">
              <a:xfrm>
                <a:off x="3046" y="1100"/>
                <a:ext cx="5" cy="5"/>
              </a:xfrm>
              <a:custGeom>
                <a:gdLst>
                  <a:gd name="T0" fmla="*/ 2 w 2"/>
                  <a:gd name="T1" fmla="*/ 2 h 2"/>
                  <a:gd name="T2" fmla="*/ 1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1"/>
                      <a:pt x="1" y="0"/>
                    </a:cubicBezTo>
                    <a:cubicBezTo>
                      <a:pt x="2"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9" name="Freeform 157">
                <a:extLst>
                  <a:ext uri="{FF2B5EF4-FFF2-40B4-BE49-F238E27FC236}">
                    <a16:creationId xmlns:a16="http://schemas.microsoft.com/office/drawing/2014/main" id="{0518E9F9-9C59-47A8-B87C-2AC105FD731C}"/>
                  </a:ext>
                </a:extLst>
              </p:cNvPr>
              <p:cNvSpPr/>
              <p:nvPr/>
            </p:nvSpPr>
            <p:spPr bwMode="auto">
              <a:xfrm>
                <a:off x="3594" y="1100"/>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0" name="Freeform 158">
                <a:extLst>
                  <a:ext uri="{FF2B5EF4-FFF2-40B4-BE49-F238E27FC236}">
                    <a16:creationId xmlns:a16="http://schemas.microsoft.com/office/drawing/2014/main" id="{9C2F5F09-1545-4431-A004-320FB5B0C4D0}"/>
                  </a:ext>
                </a:extLst>
              </p:cNvPr>
              <p:cNvSpPr/>
              <p:nvPr/>
            </p:nvSpPr>
            <p:spPr bwMode="auto">
              <a:xfrm>
                <a:off x="2352" y="1103"/>
                <a:ext cx="10" cy="5"/>
              </a:xfrm>
              <a:custGeom>
                <a:gdLst>
                  <a:gd name="T0" fmla="*/ 4 w 4"/>
                  <a:gd name="T1" fmla="*/ 0 h 2"/>
                  <a:gd name="T2" fmla="*/ 0 w 4"/>
                  <a:gd name="T3" fmla="*/ 2 h 2"/>
                  <a:gd name="T4" fmla="*/ 2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2"/>
                      <a:pt x="1" y="1"/>
                      <a:pt x="0" y="2"/>
                    </a:cubicBezTo>
                    <a:cubicBezTo>
                      <a:pt x="0" y="1"/>
                      <a:pt x="3" y="2"/>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1" name="Freeform 159">
                <a:extLst>
                  <a:ext uri="{FF2B5EF4-FFF2-40B4-BE49-F238E27FC236}">
                    <a16:creationId xmlns:a16="http://schemas.microsoft.com/office/drawing/2014/main" id="{EB4446E7-A252-4378-938F-5E490DEB67E8}"/>
                  </a:ext>
                </a:extLst>
              </p:cNvPr>
              <p:cNvSpPr/>
              <p:nvPr/>
            </p:nvSpPr>
            <p:spPr bwMode="auto">
              <a:xfrm>
                <a:off x="2750" y="1103"/>
                <a:ext cx="88" cy="56"/>
              </a:xfrm>
              <a:custGeom>
                <a:gdLst>
                  <a:gd name="T0" fmla="*/ 33 w 33"/>
                  <a:gd name="T1" fmla="*/ 0 h 21"/>
                  <a:gd name="T2" fmla="*/ 29 w 33"/>
                  <a:gd name="T3" fmla="*/ 3 h 21"/>
                  <a:gd name="T4" fmla="*/ 26 w 33"/>
                  <a:gd name="T5" fmla="*/ 5 h 21"/>
                  <a:gd name="T6" fmla="*/ 25 w 33"/>
                  <a:gd name="T7" fmla="*/ 5 h 21"/>
                  <a:gd name="T8" fmla="*/ 23 w 33"/>
                  <a:gd name="T9" fmla="*/ 7 h 21"/>
                  <a:gd name="T10" fmla="*/ 23 w 33"/>
                  <a:gd name="T11" fmla="*/ 6 h 21"/>
                  <a:gd name="T12" fmla="*/ 22 w 33"/>
                  <a:gd name="T13" fmla="*/ 7 h 21"/>
                  <a:gd name="T14" fmla="*/ 22 w 33"/>
                  <a:gd name="T15" fmla="*/ 7 h 21"/>
                  <a:gd name="T16" fmla="*/ 16 w 33"/>
                  <a:gd name="T17" fmla="*/ 9 h 21"/>
                  <a:gd name="T18" fmla="*/ 14 w 33"/>
                  <a:gd name="T19" fmla="*/ 12 h 21"/>
                  <a:gd name="T20" fmla="*/ 13 w 33"/>
                  <a:gd name="T21" fmla="*/ 12 h 21"/>
                  <a:gd name="T22" fmla="*/ 15 w 33"/>
                  <a:gd name="T23" fmla="*/ 10 h 21"/>
                  <a:gd name="T24" fmla="*/ 14 w 33"/>
                  <a:gd name="T25" fmla="*/ 9 h 21"/>
                  <a:gd name="T26" fmla="*/ 13 w 33"/>
                  <a:gd name="T27" fmla="*/ 11 h 21"/>
                  <a:gd name="T28" fmla="*/ 12 w 33"/>
                  <a:gd name="T29" fmla="*/ 10 h 21"/>
                  <a:gd name="T30" fmla="*/ 11 w 33"/>
                  <a:gd name="T31" fmla="*/ 13 h 21"/>
                  <a:gd name="T32" fmla="*/ 9 w 33"/>
                  <a:gd name="T33" fmla="*/ 14 h 21"/>
                  <a:gd name="T34" fmla="*/ 9 w 33"/>
                  <a:gd name="T35" fmla="*/ 15 h 21"/>
                  <a:gd name="T36" fmla="*/ 12 w 33"/>
                  <a:gd name="T37" fmla="*/ 14 h 21"/>
                  <a:gd name="T38" fmla="*/ 10 w 33"/>
                  <a:gd name="T39" fmla="*/ 16 h 21"/>
                  <a:gd name="T40" fmla="*/ 9 w 33"/>
                  <a:gd name="T41" fmla="*/ 15 h 21"/>
                  <a:gd name="T42" fmla="*/ 9 w 33"/>
                  <a:gd name="T43" fmla="*/ 17 h 21"/>
                  <a:gd name="T44" fmla="*/ 6 w 33"/>
                  <a:gd name="T45" fmla="*/ 18 h 21"/>
                  <a:gd name="T46" fmla="*/ 7 w 33"/>
                  <a:gd name="T47" fmla="*/ 18 h 21"/>
                  <a:gd name="T48" fmla="*/ 6 w 33"/>
                  <a:gd name="T49" fmla="*/ 19 h 21"/>
                  <a:gd name="T50" fmla="*/ 6 w 33"/>
                  <a:gd name="T51" fmla="*/ 17 h 21"/>
                  <a:gd name="T52" fmla="*/ 1 w 33"/>
                  <a:gd name="T53" fmla="*/ 21 h 21"/>
                  <a:gd name="T54" fmla="*/ 2 w 33"/>
                  <a:gd name="T55" fmla="*/ 19 h 21"/>
                  <a:gd name="T56" fmla="*/ 0 w 33"/>
                  <a:gd name="T57" fmla="*/ 19 h 21"/>
                  <a:gd name="T58" fmla="*/ 2 w 33"/>
                  <a:gd name="T59" fmla="*/ 18 h 21"/>
                  <a:gd name="T60" fmla="*/ 4 w 33"/>
                  <a:gd name="T61" fmla="*/ 15 h 21"/>
                  <a:gd name="T62" fmla="*/ 4 w 33"/>
                  <a:gd name="T63" fmla="*/ 15 h 21"/>
                  <a:gd name="T64" fmla="*/ 7 w 33"/>
                  <a:gd name="T65" fmla="*/ 13 h 21"/>
                  <a:gd name="T66" fmla="*/ 6 w 33"/>
                  <a:gd name="T67" fmla="*/ 13 h 21"/>
                  <a:gd name="T68" fmla="*/ 5 w 33"/>
                  <a:gd name="T69" fmla="*/ 13 h 21"/>
                  <a:gd name="T70" fmla="*/ 12 w 33"/>
                  <a:gd name="T71" fmla="*/ 9 h 21"/>
                  <a:gd name="T72" fmla="*/ 14 w 33"/>
                  <a:gd name="T73" fmla="*/ 6 h 21"/>
                  <a:gd name="T74" fmla="*/ 16 w 33"/>
                  <a:gd name="T75" fmla="*/ 7 h 21"/>
                  <a:gd name="T76" fmla="*/ 15 w 33"/>
                  <a:gd name="T77" fmla="*/ 6 h 21"/>
                  <a:gd name="T78" fmla="*/ 20 w 33"/>
                  <a:gd name="T79" fmla="*/ 4 h 21"/>
                  <a:gd name="T80" fmla="*/ 19 w 33"/>
                  <a:gd name="T81" fmla="*/ 5 h 21"/>
                  <a:gd name="T82" fmla="*/ 24 w 33"/>
                  <a:gd name="T83" fmla="*/ 3 h 21"/>
                  <a:gd name="T84" fmla="*/ 25 w 33"/>
                  <a:gd name="T85" fmla="*/ 3 h 21"/>
                  <a:gd name="T86" fmla="*/ 27 w 33"/>
                  <a:gd name="T87" fmla="*/ 3 h 21"/>
                  <a:gd name="T88" fmla="*/ 28 w 33"/>
                  <a:gd name="T89" fmla="*/ 1 h 21"/>
                  <a:gd name="T90" fmla="*/ 31 w 33"/>
                  <a:gd name="T91" fmla="*/ 1 h 21"/>
                  <a:gd name="T92" fmla="*/ 33 w 33"/>
                  <a:gd name="T9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1">
                    <a:moveTo>
                      <a:pt x="33" y="0"/>
                    </a:moveTo>
                    <a:cubicBezTo>
                      <a:pt x="33" y="2"/>
                      <a:pt x="29" y="0"/>
                      <a:pt x="29" y="3"/>
                    </a:cubicBezTo>
                    <a:cubicBezTo>
                      <a:pt x="28" y="4"/>
                      <a:pt x="26" y="4"/>
                      <a:pt x="26" y="5"/>
                    </a:cubicBezTo>
                    <a:cubicBezTo>
                      <a:pt x="25" y="5"/>
                      <a:pt x="25" y="5"/>
                      <a:pt x="25" y="5"/>
                    </a:cubicBezTo>
                    <a:cubicBezTo>
                      <a:pt x="23" y="7"/>
                      <a:pt x="23" y="7"/>
                      <a:pt x="23" y="7"/>
                    </a:cubicBezTo>
                    <a:cubicBezTo>
                      <a:pt x="23" y="6"/>
                      <a:pt x="23" y="6"/>
                      <a:pt x="23" y="6"/>
                    </a:cubicBezTo>
                    <a:cubicBezTo>
                      <a:pt x="22" y="6"/>
                      <a:pt x="22" y="6"/>
                      <a:pt x="22" y="7"/>
                    </a:cubicBezTo>
                    <a:cubicBezTo>
                      <a:pt x="22" y="7"/>
                      <a:pt x="22" y="7"/>
                      <a:pt x="22" y="7"/>
                    </a:cubicBezTo>
                    <a:cubicBezTo>
                      <a:pt x="20" y="8"/>
                      <a:pt x="17" y="7"/>
                      <a:pt x="16" y="9"/>
                    </a:cubicBezTo>
                    <a:cubicBezTo>
                      <a:pt x="16" y="10"/>
                      <a:pt x="15" y="12"/>
                      <a:pt x="14" y="12"/>
                    </a:cubicBezTo>
                    <a:cubicBezTo>
                      <a:pt x="13" y="12"/>
                      <a:pt x="13" y="12"/>
                      <a:pt x="13" y="12"/>
                    </a:cubicBezTo>
                    <a:cubicBezTo>
                      <a:pt x="15" y="10"/>
                      <a:pt x="15" y="10"/>
                      <a:pt x="15" y="10"/>
                    </a:cubicBezTo>
                    <a:cubicBezTo>
                      <a:pt x="14" y="9"/>
                      <a:pt x="14" y="9"/>
                      <a:pt x="14" y="9"/>
                    </a:cubicBezTo>
                    <a:cubicBezTo>
                      <a:pt x="13" y="10"/>
                      <a:pt x="14" y="11"/>
                      <a:pt x="13" y="11"/>
                    </a:cubicBezTo>
                    <a:cubicBezTo>
                      <a:pt x="12" y="10"/>
                      <a:pt x="12" y="10"/>
                      <a:pt x="12" y="10"/>
                    </a:cubicBezTo>
                    <a:cubicBezTo>
                      <a:pt x="12" y="12"/>
                      <a:pt x="10" y="11"/>
                      <a:pt x="11" y="13"/>
                    </a:cubicBezTo>
                    <a:cubicBezTo>
                      <a:pt x="11" y="13"/>
                      <a:pt x="9" y="13"/>
                      <a:pt x="9" y="14"/>
                    </a:cubicBezTo>
                    <a:cubicBezTo>
                      <a:pt x="8" y="14"/>
                      <a:pt x="9" y="15"/>
                      <a:pt x="9" y="15"/>
                    </a:cubicBezTo>
                    <a:cubicBezTo>
                      <a:pt x="10" y="14"/>
                      <a:pt x="11" y="15"/>
                      <a:pt x="12" y="14"/>
                    </a:cubicBezTo>
                    <a:cubicBezTo>
                      <a:pt x="12" y="15"/>
                      <a:pt x="10" y="14"/>
                      <a:pt x="10" y="16"/>
                    </a:cubicBezTo>
                    <a:cubicBezTo>
                      <a:pt x="9" y="15"/>
                      <a:pt x="9" y="15"/>
                      <a:pt x="9" y="15"/>
                    </a:cubicBezTo>
                    <a:cubicBezTo>
                      <a:pt x="9" y="17"/>
                      <a:pt x="9" y="17"/>
                      <a:pt x="9" y="17"/>
                    </a:cubicBezTo>
                    <a:cubicBezTo>
                      <a:pt x="8" y="17"/>
                      <a:pt x="7" y="17"/>
                      <a:pt x="6" y="18"/>
                    </a:cubicBezTo>
                    <a:cubicBezTo>
                      <a:pt x="7" y="18"/>
                      <a:pt x="7" y="18"/>
                      <a:pt x="7" y="18"/>
                    </a:cubicBezTo>
                    <a:cubicBezTo>
                      <a:pt x="6" y="19"/>
                      <a:pt x="6" y="19"/>
                      <a:pt x="6" y="19"/>
                    </a:cubicBezTo>
                    <a:cubicBezTo>
                      <a:pt x="7" y="18"/>
                      <a:pt x="6" y="17"/>
                      <a:pt x="6" y="17"/>
                    </a:cubicBezTo>
                    <a:cubicBezTo>
                      <a:pt x="3" y="18"/>
                      <a:pt x="4" y="21"/>
                      <a:pt x="1" y="21"/>
                    </a:cubicBezTo>
                    <a:cubicBezTo>
                      <a:pt x="2" y="19"/>
                      <a:pt x="2" y="19"/>
                      <a:pt x="2" y="19"/>
                    </a:cubicBezTo>
                    <a:cubicBezTo>
                      <a:pt x="2" y="18"/>
                      <a:pt x="1" y="20"/>
                      <a:pt x="0" y="19"/>
                    </a:cubicBezTo>
                    <a:cubicBezTo>
                      <a:pt x="1" y="19"/>
                      <a:pt x="2" y="18"/>
                      <a:pt x="2" y="18"/>
                    </a:cubicBezTo>
                    <a:cubicBezTo>
                      <a:pt x="1" y="16"/>
                      <a:pt x="3" y="15"/>
                      <a:pt x="4" y="15"/>
                    </a:cubicBezTo>
                    <a:cubicBezTo>
                      <a:pt x="4" y="15"/>
                      <a:pt x="4" y="15"/>
                      <a:pt x="4" y="15"/>
                    </a:cubicBezTo>
                    <a:cubicBezTo>
                      <a:pt x="5" y="15"/>
                      <a:pt x="6" y="14"/>
                      <a:pt x="7" y="13"/>
                    </a:cubicBezTo>
                    <a:cubicBezTo>
                      <a:pt x="6" y="13"/>
                      <a:pt x="6" y="13"/>
                      <a:pt x="6" y="13"/>
                    </a:cubicBezTo>
                    <a:cubicBezTo>
                      <a:pt x="6" y="13"/>
                      <a:pt x="6" y="13"/>
                      <a:pt x="5" y="13"/>
                    </a:cubicBezTo>
                    <a:cubicBezTo>
                      <a:pt x="7" y="11"/>
                      <a:pt x="10" y="10"/>
                      <a:pt x="12" y="9"/>
                    </a:cubicBezTo>
                    <a:cubicBezTo>
                      <a:pt x="11" y="7"/>
                      <a:pt x="14" y="8"/>
                      <a:pt x="14" y="6"/>
                    </a:cubicBezTo>
                    <a:cubicBezTo>
                      <a:pt x="14" y="7"/>
                      <a:pt x="15" y="7"/>
                      <a:pt x="16" y="7"/>
                    </a:cubicBezTo>
                    <a:cubicBezTo>
                      <a:pt x="17" y="7"/>
                      <a:pt x="15" y="7"/>
                      <a:pt x="15" y="6"/>
                    </a:cubicBezTo>
                    <a:cubicBezTo>
                      <a:pt x="18" y="6"/>
                      <a:pt x="17" y="4"/>
                      <a:pt x="20" y="4"/>
                    </a:cubicBezTo>
                    <a:cubicBezTo>
                      <a:pt x="20" y="4"/>
                      <a:pt x="19" y="4"/>
                      <a:pt x="19" y="5"/>
                    </a:cubicBezTo>
                    <a:cubicBezTo>
                      <a:pt x="20" y="5"/>
                      <a:pt x="22" y="4"/>
                      <a:pt x="24" y="3"/>
                    </a:cubicBezTo>
                    <a:cubicBezTo>
                      <a:pt x="25" y="3"/>
                      <a:pt x="25" y="3"/>
                      <a:pt x="25" y="3"/>
                    </a:cubicBezTo>
                    <a:cubicBezTo>
                      <a:pt x="25" y="2"/>
                      <a:pt x="26" y="4"/>
                      <a:pt x="27" y="3"/>
                    </a:cubicBezTo>
                    <a:cubicBezTo>
                      <a:pt x="27" y="2"/>
                      <a:pt x="28" y="1"/>
                      <a:pt x="28" y="1"/>
                    </a:cubicBezTo>
                    <a:cubicBezTo>
                      <a:pt x="29" y="2"/>
                      <a:pt x="30" y="1"/>
                      <a:pt x="31" y="1"/>
                    </a:cubicBezTo>
                    <a:cubicBezTo>
                      <a:pt x="31" y="0"/>
                      <a:pt x="32"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2" name="Freeform 160">
                <a:extLst>
                  <a:ext uri="{FF2B5EF4-FFF2-40B4-BE49-F238E27FC236}">
                    <a16:creationId xmlns:a16="http://schemas.microsoft.com/office/drawing/2014/main" id="{9DF6588A-91D9-4EAB-99D6-1AED78BBCA97}"/>
                  </a:ext>
                </a:extLst>
              </p:cNvPr>
              <p:cNvSpPr/>
              <p:nvPr/>
            </p:nvSpPr>
            <p:spPr bwMode="auto">
              <a:xfrm>
                <a:off x="2448" y="1103"/>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3" name="Freeform 161">
                <a:extLst>
                  <a:ext uri="{FF2B5EF4-FFF2-40B4-BE49-F238E27FC236}">
                    <a16:creationId xmlns:a16="http://schemas.microsoft.com/office/drawing/2014/main" id="{D17CE226-53E8-4BE4-B6BB-07156CB53A75}"/>
                  </a:ext>
                </a:extLst>
              </p:cNvPr>
              <p:cNvSpPr/>
              <p:nvPr/>
            </p:nvSpPr>
            <p:spPr bwMode="auto">
              <a:xfrm>
                <a:off x="3562" y="1103"/>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2"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4" name="Freeform 162">
                <a:extLst>
                  <a:ext uri="{FF2B5EF4-FFF2-40B4-BE49-F238E27FC236}">
                    <a16:creationId xmlns:a16="http://schemas.microsoft.com/office/drawing/2014/main" id="{7A63D6CA-EC98-46EC-ABD5-FA9BF4F6E7D5}"/>
                  </a:ext>
                </a:extLst>
              </p:cNvPr>
              <p:cNvSpPr/>
              <p:nvPr/>
            </p:nvSpPr>
            <p:spPr bwMode="auto">
              <a:xfrm>
                <a:off x="3586" y="1100"/>
                <a:ext cx="8" cy="8"/>
              </a:xfrm>
              <a:custGeom>
                <a:gdLst>
                  <a:gd name="T0" fmla="*/ 3 w 3"/>
                  <a:gd name="T1" fmla="*/ 2 h 3"/>
                  <a:gd name="T2" fmla="*/ 2 w 3"/>
                  <a:gd name="T3" fmla="*/ 3 h 3"/>
                  <a:gd name="T4" fmla="*/ 1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2" y="3"/>
                      <a:pt x="2" y="3"/>
                    </a:cubicBezTo>
                    <a:cubicBezTo>
                      <a:pt x="1" y="3"/>
                      <a:pt x="1" y="3"/>
                      <a:pt x="1" y="3"/>
                    </a:cubicBezTo>
                    <a:cubicBezTo>
                      <a:pt x="0"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5" name="Freeform 163">
                <a:extLst>
                  <a:ext uri="{FF2B5EF4-FFF2-40B4-BE49-F238E27FC236}">
                    <a16:creationId xmlns:a16="http://schemas.microsoft.com/office/drawing/2014/main" id="{01FA18DD-63B1-4127-AE39-E3531918ABCA}"/>
                  </a:ext>
                </a:extLst>
              </p:cNvPr>
              <p:cNvSpPr/>
              <p:nvPr/>
            </p:nvSpPr>
            <p:spPr bwMode="auto">
              <a:xfrm>
                <a:off x="3605" y="1103"/>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1" y="1"/>
                      <a:pt x="0" y="2"/>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6" name="Freeform 164">
                <a:extLst>
                  <a:ext uri="{FF2B5EF4-FFF2-40B4-BE49-F238E27FC236}">
                    <a16:creationId xmlns:a16="http://schemas.microsoft.com/office/drawing/2014/main" id="{E3A884B6-FD15-453D-994C-9515F3E23DA3}"/>
                  </a:ext>
                </a:extLst>
              </p:cNvPr>
              <p:cNvSpPr/>
              <p:nvPr/>
            </p:nvSpPr>
            <p:spPr bwMode="auto">
              <a:xfrm>
                <a:off x="3778" y="110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7" name="Freeform 165">
                <a:extLst>
                  <a:ext uri="{FF2B5EF4-FFF2-40B4-BE49-F238E27FC236}">
                    <a16:creationId xmlns:a16="http://schemas.microsoft.com/office/drawing/2014/main" id="{1EF52FD7-1128-48FC-BA8B-846F9BB823F2}"/>
                  </a:ext>
                </a:extLst>
              </p:cNvPr>
              <p:cNvSpPr/>
              <p:nvPr/>
            </p:nvSpPr>
            <p:spPr bwMode="auto">
              <a:xfrm>
                <a:off x="2202" y="1105"/>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8" name="Freeform 166">
                <a:extLst>
                  <a:ext uri="{FF2B5EF4-FFF2-40B4-BE49-F238E27FC236}">
                    <a16:creationId xmlns:a16="http://schemas.microsoft.com/office/drawing/2014/main" id="{C71E96CA-D15F-4DA9-ABB3-A31B256989B8}"/>
                  </a:ext>
                </a:extLst>
              </p:cNvPr>
              <p:cNvSpPr/>
              <p:nvPr/>
            </p:nvSpPr>
            <p:spPr bwMode="auto">
              <a:xfrm>
                <a:off x="3118" y="1103"/>
                <a:ext cx="14" cy="10"/>
              </a:xfrm>
              <a:custGeom>
                <a:gdLst>
                  <a:gd name="T0" fmla="*/ 5 w 5"/>
                  <a:gd name="T1" fmla="*/ 1 h 4"/>
                  <a:gd name="T2" fmla="*/ 0 w 5"/>
                  <a:gd name="T3" fmla="*/ 4 h 4"/>
                  <a:gd name="T4" fmla="*/ 5 w 5"/>
                  <a:gd name="T5" fmla="*/ 1 h 4"/>
                </a:gdLst>
                <a:cxnLst>
                  <a:cxn ang="0">
                    <a:pos x="T0" y="T1"/>
                  </a:cxn>
                  <a:cxn ang="0">
                    <a:pos x="T2" y="T3"/>
                  </a:cxn>
                  <a:cxn ang="0">
                    <a:pos x="T4" y="T5"/>
                  </a:cxn>
                </a:cxnLst>
                <a:rect l="0" t="0" r="r" b="b"/>
                <a:pathLst>
                  <a:path w="5" h="4">
                    <a:moveTo>
                      <a:pt x="5" y="1"/>
                    </a:moveTo>
                    <a:cubicBezTo>
                      <a:pt x="3" y="2"/>
                      <a:pt x="1" y="4"/>
                      <a:pt x="0" y="4"/>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9" name="Freeform 167">
                <a:extLst>
                  <a:ext uri="{FF2B5EF4-FFF2-40B4-BE49-F238E27FC236}">
                    <a16:creationId xmlns:a16="http://schemas.microsoft.com/office/drawing/2014/main" id="{42BCD91F-BCA1-49C7-9C24-0EE341105D88}"/>
                  </a:ext>
                </a:extLst>
              </p:cNvPr>
              <p:cNvSpPr/>
              <p:nvPr/>
            </p:nvSpPr>
            <p:spPr bwMode="auto">
              <a:xfrm>
                <a:off x="3661" y="1105"/>
                <a:ext cx="10" cy="8"/>
              </a:xfrm>
              <a:custGeom>
                <a:gdLst>
                  <a:gd name="T0" fmla="*/ 1 w 4"/>
                  <a:gd name="T1" fmla="*/ 1 h 3"/>
                  <a:gd name="T2" fmla="*/ 4 w 4"/>
                  <a:gd name="T3" fmla="*/ 1 h 3"/>
                  <a:gd name="T4" fmla="*/ 2 w 4"/>
                  <a:gd name="T5" fmla="*/ 3 h 3"/>
                  <a:gd name="T6" fmla="*/ 0 w 4"/>
                  <a:gd name="T7" fmla="*/ 2 h 3"/>
                  <a:gd name="T8" fmla="*/ 2 w 4"/>
                  <a:gd name="T9" fmla="*/ 0 h 3"/>
                  <a:gd name="T10" fmla="*/ 1 w 4"/>
                  <a:gd name="T11" fmla="*/ 1 h 3"/>
                </a:gdLst>
                <a:cxnLst>
                  <a:cxn ang="0">
                    <a:pos x="T0" y="T1"/>
                  </a:cxn>
                  <a:cxn ang="0">
                    <a:pos x="T2" y="T3"/>
                  </a:cxn>
                  <a:cxn ang="0">
                    <a:pos x="T4" y="T5"/>
                  </a:cxn>
                  <a:cxn ang="0">
                    <a:pos x="T6" y="T7"/>
                  </a:cxn>
                  <a:cxn ang="0">
                    <a:pos x="T8" y="T9"/>
                  </a:cxn>
                  <a:cxn ang="0">
                    <a:pos x="T10" y="T11"/>
                  </a:cxn>
                </a:cxnLst>
                <a:rect l="0" t="0" r="r" b="b"/>
                <a:pathLst>
                  <a:path w="4" h="3">
                    <a:moveTo>
                      <a:pt x="1" y="1"/>
                    </a:moveTo>
                    <a:cubicBezTo>
                      <a:pt x="4" y="1"/>
                      <a:pt x="4" y="1"/>
                      <a:pt x="4" y="1"/>
                    </a:cubicBezTo>
                    <a:cubicBezTo>
                      <a:pt x="4" y="2"/>
                      <a:pt x="3" y="2"/>
                      <a:pt x="2" y="3"/>
                    </a:cubicBezTo>
                    <a:cubicBezTo>
                      <a:pt x="1" y="3"/>
                      <a:pt x="2" y="1"/>
                      <a:pt x="0" y="2"/>
                    </a:cubicBezTo>
                    <a:cubicBezTo>
                      <a:pt x="0" y="2"/>
                      <a:pt x="1" y="0"/>
                      <a:pt x="2" y="0"/>
                    </a:cubicBezTo>
                    <a:cubicBezTo>
                      <a:pt x="3"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0" name="Freeform 168">
                <a:extLst>
                  <a:ext uri="{FF2B5EF4-FFF2-40B4-BE49-F238E27FC236}">
                    <a16:creationId xmlns:a16="http://schemas.microsoft.com/office/drawing/2014/main" id="{9FFEB4A1-03A5-4795-83C5-D90B8F0E2C51}"/>
                  </a:ext>
                </a:extLst>
              </p:cNvPr>
              <p:cNvSpPr/>
              <p:nvPr/>
            </p:nvSpPr>
            <p:spPr bwMode="auto">
              <a:xfrm>
                <a:off x="3693" y="1105"/>
                <a:ext cx="8" cy="6"/>
              </a:xfrm>
              <a:custGeom>
                <a:gdLst>
                  <a:gd name="T0" fmla="*/ 2 w 3"/>
                  <a:gd name="T1" fmla="*/ 2 h 2"/>
                  <a:gd name="T2" fmla="*/ 3 w 3"/>
                  <a:gd name="T3" fmla="*/ 0 h 2"/>
                  <a:gd name="T4" fmla="*/ 2 w 3"/>
                  <a:gd name="T5" fmla="*/ 2 h 2"/>
                </a:gdLst>
                <a:cxnLst>
                  <a:cxn ang="0">
                    <a:pos x="T0" y="T1"/>
                  </a:cxn>
                  <a:cxn ang="0">
                    <a:pos x="T2" y="T3"/>
                  </a:cxn>
                  <a:cxn ang="0">
                    <a:pos x="T4" y="T5"/>
                  </a:cxn>
                </a:cxnLst>
                <a:rect l="0" t="0" r="r" b="b"/>
                <a:pathLst>
                  <a:path w="3" h="2">
                    <a:moveTo>
                      <a:pt x="2" y="2"/>
                    </a:moveTo>
                    <a:cubicBezTo>
                      <a:pt x="2" y="2"/>
                      <a:pt x="0" y="0"/>
                      <a:pt x="3" y="0"/>
                    </a:cubicBezTo>
                    <a:cubicBezTo>
                      <a:pt x="3" y="0"/>
                      <a:pt x="3"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1" name="Freeform 169">
                <a:extLst>
                  <a:ext uri="{FF2B5EF4-FFF2-40B4-BE49-F238E27FC236}">
                    <a16:creationId xmlns:a16="http://schemas.microsoft.com/office/drawing/2014/main" id="{36E1141A-4A27-4632-946A-DE0D4CA948D8}"/>
                  </a:ext>
                </a:extLst>
              </p:cNvPr>
              <p:cNvSpPr/>
              <p:nvPr/>
            </p:nvSpPr>
            <p:spPr bwMode="auto">
              <a:xfrm>
                <a:off x="3594" y="1105"/>
                <a:ext cx="13" cy="6"/>
              </a:xfrm>
              <a:custGeom>
                <a:gdLst>
                  <a:gd name="T0" fmla="*/ 5 w 5"/>
                  <a:gd name="T1" fmla="*/ 2 h 2"/>
                  <a:gd name="T2" fmla="*/ 2 w 5"/>
                  <a:gd name="T3" fmla="*/ 2 h 2"/>
                  <a:gd name="T4" fmla="*/ 1 w 5"/>
                  <a:gd name="T5" fmla="*/ 0 h 2"/>
                  <a:gd name="T6" fmla="*/ 2 w 5"/>
                  <a:gd name="T7" fmla="*/ 1 h 2"/>
                  <a:gd name="T8" fmla="*/ 3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3" y="2"/>
                      <a:pt x="2" y="2"/>
                      <a:pt x="2" y="2"/>
                    </a:cubicBezTo>
                    <a:cubicBezTo>
                      <a:pt x="2" y="2"/>
                      <a:pt x="0" y="1"/>
                      <a:pt x="1" y="0"/>
                    </a:cubicBezTo>
                    <a:cubicBezTo>
                      <a:pt x="2" y="0"/>
                      <a:pt x="2" y="1"/>
                      <a:pt x="2" y="1"/>
                    </a:cubicBezTo>
                    <a:cubicBezTo>
                      <a:pt x="3" y="0"/>
                      <a:pt x="3" y="0"/>
                      <a:pt x="3" y="0"/>
                    </a:cubicBezTo>
                    <a:cubicBezTo>
                      <a:pt x="4" y="0"/>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2" name="Freeform 170">
                <a:extLst>
                  <a:ext uri="{FF2B5EF4-FFF2-40B4-BE49-F238E27FC236}">
                    <a16:creationId xmlns:a16="http://schemas.microsoft.com/office/drawing/2014/main" id="{2119042C-92BC-473E-8CD3-6F41BAD493AE}"/>
                  </a:ext>
                </a:extLst>
              </p:cNvPr>
              <p:cNvSpPr/>
              <p:nvPr/>
            </p:nvSpPr>
            <p:spPr bwMode="auto">
              <a:xfrm>
                <a:off x="2405" y="1108"/>
                <a:ext cx="8" cy="8"/>
              </a:xfrm>
              <a:custGeom>
                <a:gdLst>
                  <a:gd name="T0" fmla="*/ 1 w 3"/>
                  <a:gd name="T1" fmla="*/ 3 h 3"/>
                  <a:gd name="T2" fmla="*/ 3 w 3"/>
                  <a:gd name="T3" fmla="*/ 0 h 3"/>
                  <a:gd name="T4" fmla="*/ 1 w 3"/>
                  <a:gd name="T5" fmla="*/ 3 h 3"/>
                </a:gdLst>
                <a:cxnLst>
                  <a:cxn ang="0">
                    <a:pos x="T0" y="T1"/>
                  </a:cxn>
                  <a:cxn ang="0">
                    <a:pos x="T2" y="T3"/>
                  </a:cxn>
                  <a:cxn ang="0">
                    <a:pos x="T4" y="T5"/>
                  </a:cxn>
                </a:cxnLst>
                <a:rect l="0" t="0" r="r" b="b"/>
                <a:pathLst>
                  <a:path w="3" h="3">
                    <a:moveTo>
                      <a:pt x="1" y="3"/>
                    </a:moveTo>
                    <a:cubicBezTo>
                      <a:pt x="0" y="1"/>
                      <a:pt x="2" y="1"/>
                      <a:pt x="3" y="0"/>
                    </a:cubicBezTo>
                    <a:cubicBezTo>
                      <a:pt x="2" y="1"/>
                      <a:pt x="2"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3" name="Rectangle 171">
                <a:extLst>
                  <a:ext uri="{FF2B5EF4-FFF2-40B4-BE49-F238E27FC236}">
                    <a16:creationId xmlns:a16="http://schemas.microsoft.com/office/drawing/2014/main" id="{1916A6ED-1FB7-4B23-A195-6CAA64C492D0}"/>
                  </a:ext>
                </a:extLst>
              </p:cNvPr>
              <p:cNvSpPr>
                <a:spLocks noChangeArrowheads="1"/>
              </p:cNvSpPr>
              <p:nvPr/>
            </p:nvSpPr>
            <p:spPr bwMode="auto">
              <a:xfrm>
                <a:off x="2608" y="110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4" name="Freeform 172">
                <a:extLst>
                  <a:ext uri="{FF2B5EF4-FFF2-40B4-BE49-F238E27FC236}">
                    <a16:creationId xmlns:a16="http://schemas.microsoft.com/office/drawing/2014/main" id="{07EB2077-04A4-4801-8BC1-E40ABC6A6EBA}"/>
                  </a:ext>
                </a:extLst>
              </p:cNvPr>
              <p:cNvSpPr/>
              <p:nvPr/>
            </p:nvSpPr>
            <p:spPr bwMode="auto">
              <a:xfrm>
                <a:off x="2677" y="110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5" name="Freeform 173">
                <a:extLst>
                  <a:ext uri="{FF2B5EF4-FFF2-40B4-BE49-F238E27FC236}">
                    <a16:creationId xmlns:a16="http://schemas.microsoft.com/office/drawing/2014/main" id="{B4219243-B8FE-46F0-9AF6-B7558D526C92}"/>
                  </a:ext>
                </a:extLst>
              </p:cNvPr>
              <p:cNvSpPr/>
              <p:nvPr/>
            </p:nvSpPr>
            <p:spPr bwMode="auto">
              <a:xfrm>
                <a:off x="2619" y="1108"/>
                <a:ext cx="56" cy="32"/>
              </a:xfrm>
              <a:custGeom>
                <a:gdLst>
                  <a:gd name="T0" fmla="*/ 18 w 21"/>
                  <a:gd name="T1" fmla="*/ 1 h 12"/>
                  <a:gd name="T2" fmla="*/ 21 w 21"/>
                  <a:gd name="T3" fmla="*/ 2 h 12"/>
                  <a:gd name="T4" fmla="*/ 18 w 21"/>
                  <a:gd name="T5" fmla="*/ 3 h 12"/>
                  <a:gd name="T6" fmla="*/ 17 w 21"/>
                  <a:gd name="T7" fmla="*/ 3 h 12"/>
                  <a:gd name="T8" fmla="*/ 18 w 21"/>
                  <a:gd name="T9" fmla="*/ 4 h 12"/>
                  <a:gd name="T10" fmla="*/ 14 w 21"/>
                  <a:gd name="T11" fmla="*/ 5 h 12"/>
                  <a:gd name="T12" fmla="*/ 13 w 21"/>
                  <a:gd name="T13" fmla="*/ 7 h 12"/>
                  <a:gd name="T14" fmla="*/ 9 w 21"/>
                  <a:gd name="T15" fmla="*/ 9 h 12"/>
                  <a:gd name="T16" fmla="*/ 6 w 21"/>
                  <a:gd name="T17" fmla="*/ 10 h 12"/>
                  <a:gd name="T18" fmla="*/ 6 w 21"/>
                  <a:gd name="T19" fmla="*/ 10 h 12"/>
                  <a:gd name="T20" fmla="*/ 1 w 21"/>
                  <a:gd name="T21" fmla="*/ 12 h 12"/>
                  <a:gd name="T22" fmla="*/ 0 w 21"/>
                  <a:gd name="T23" fmla="*/ 11 h 12"/>
                  <a:gd name="T24" fmla="*/ 1 w 21"/>
                  <a:gd name="T25" fmla="*/ 10 h 12"/>
                  <a:gd name="T26" fmla="*/ 1 w 21"/>
                  <a:gd name="T27" fmla="*/ 11 h 12"/>
                  <a:gd name="T28" fmla="*/ 6 w 21"/>
                  <a:gd name="T29" fmla="*/ 8 h 12"/>
                  <a:gd name="T30" fmla="*/ 4 w 21"/>
                  <a:gd name="T31" fmla="*/ 7 h 12"/>
                  <a:gd name="T32" fmla="*/ 6 w 21"/>
                  <a:gd name="T33" fmla="*/ 7 h 12"/>
                  <a:gd name="T34" fmla="*/ 8 w 21"/>
                  <a:gd name="T35" fmla="*/ 6 h 12"/>
                  <a:gd name="T36" fmla="*/ 10 w 21"/>
                  <a:gd name="T37" fmla="*/ 6 h 12"/>
                  <a:gd name="T38" fmla="*/ 10 w 21"/>
                  <a:gd name="T39" fmla="*/ 4 h 12"/>
                  <a:gd name="T40" fmla="*/ 11 w 21"/>
                  <a:gd name="T41" fmla="*/ 4 h 12"/>
                  <a:gd name="T42" fmla="*/ 14 w 21"/>
                  <a:gd name="T43" fmla="*/ 3 h 12"/>
                  <a:gd name="T44" fmla="*/ 14 w 21"/>
                  <a:gd name="T45" fmla="*/ 1 h 12"/>
                  <a:gd name="T46" fmla="*/ 17 w 21"/>
                  <a:gd name="T47" fmla="*/ 1 h 12"/>
                  <a:gd name="T48" fmla="*/ 17 w 21"/>
                  <a:gd name="T49" fmla="*/ 0 h 12"/>
                  <a:gd name="T50" fmla="*/ 18 w 21"/>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2">
                    <a:moveTo>
                      <a:pt x="18" y="1"/>
                    </a:moveTo>
                    <a:cubicBezTo>
                      <a:pt x="19" y="1"/>
                      <a:pt x="19" y="2"/>
                      <a:pt x="21" y="2"/>
                    </a:cubicBezTo>
                    <a:cubicBezTo>
                      <a:pt x="20" y="2"/>
                      <a:pt x="19" y="4"/>
                      <a:pt x="18" y="3"/>
                    </a:cubicBezTo>
                    <a:cubicBezTo>
                      <a:pt x="18" y="3"/>
                      <a:pt x="18" y="3"/>
                      <a:pt x="17" y="3"/>
                    </a:cubicBezTo>
                    <a:cubicBezTo>
                      <a:pt x="18" y="4"/>
                      <a:pt x="18" y="4"/>
                      <a:pt x="18" y="4"/>
                    </a:cubicBezTo>
                    <a:cubicBezTo>
                      <a:pt x="17" y="4"/>
                      <a:pt x="15" y="3"/>
                      <a:pt x="14" y="5"/>
                    </a:cubicBezTo>
                    <a:cubicBezTo>
                      <a:pt x="16" y="6"/>
                      <a:pt x="14" y="6"/>
                      <a:pt x="13" y="7"/>
                    </a:cubicBezTo>
                    <a:cubicBezTo>
                      <a:pt x="12" y="7"/>
                      <a:pt x="10" y="7"/>
                      <a:pt x="9" y="9"/>
                    </a:cubicBezTo>
                    <a:cubicBezTo>
                      <a:pt x="8" y="9"/>
                      <a:pt x="6" y="9"/>
                      <a:pt x="6" y="10"/>
                    </a:cubicBezTo>
                    <a:cubicBezTo>
                      <a:pt x="6" y="10"/>
                      <a:pt x="6" y="10"/>
                      <a:pt x="6" y="10"/>
                    </a:cubicBezTo>
                    <a:cubicBezTo>
                      <a:pt x="4" y="10"/>
                      <a:pt x="3" y="11"/>
                      <a:pt x="1" y="12"/>
                    </a:cubicBezTo>
                    <a:cubicBezTo>
                      <a:pt x="2" y="11"/>
                      <a:pt x="0" y="10"/>
                      <a:pt x="0" y="11"/>
                    </a:cubicBezTo>
                    <a:cubicBezTo>
                      <a:pt x="0" y="10"/>
                      <a:pt x="0" y="10"/>
                      <a:pt x="1" y="10"/>
                    </a:cubicBezTo>
                    <a:cubicBezTo>
                      <a:pt x="1" y="11"/>
                      <a:pt x="1" y="11"/>
                      <a:pt x="1" y="11"/>
                    </a:cubicBezTo>
                    <a:cubicBezTo>
                      <a:pt x="3" y="11"/>
                      <a:pt x="4" y="9"/>
                      <a:pt x="6" y="8"/>
                    </a:cubicBezTo>
                    <a:cubicBezTo>
                      <a:pt x="6" y="7"/>
                      <a:pt x="4" y="8"/>
                      <a:pt x="4" y="7"/>
                    </a:cubicBezTo>
                    <a:cubicBezTo>
                      <a:pt x="5" y="6"/>
                      <a:pt x="6" y="8"/>
                      <a:pt x="6" y="7"/>
                    </a:cubicBezTo>
                    <a:cubicBezTo>
                      <a:pt x="6" y="7"/>
                      <a:pt x="8" y="7"/>
                      <a:pt x="8" y="6"/>
                    </a:cubicBezTo>
                    <a:cubicBezTo>
                      <a:pt x="8" y="5"/>
                      <a:pt x="9" y="7"/>
                      <a:pt x="10" y="6"/>
                    </a:cubicBezTo>
                    <a:cubicBezTo>
                      <a:pt x="9" y="5"/>
                      <a:pt x="10" y="4"/>
                      <a:pt x="10" y="4"/>
                    </a:cubicBezTo>
                    <a:cubicBezTo>
                      <a:pt x="10" y="4"/>
                      <a:pt x="11" y="4"/>
                      <a:pt x="11" y="4"/>
                    </a:cubicBezTo>
                    <a:cubicBezTo>
                      <a:pt x="12" y="3"/>
                      <a:pt x="13" y="3"/>
                      <a:pt x="14" y="3"/>
                    </a:cubicBezTo>
                    <a:cubicBezTo>
                      <a:pt x="14" y="1"/>
                      <a:pt x="14" y="1"/>
                      <a:pt x="14" y="1"/>
                    </a:cubicBezTo>
                    <a:cubicBezTo>
                      <a:pt x="15" y="2"/>
                      <a:pt x="16" y="2"/>
                      <a:pt x="17" y="1"/>
                    </a:cubicBezTo>
                    <a:cubicBezTo>
                      <a:pt x="17" y="0"/>
                      <a:pt x="17" y="0"/>
                      <a:pt x="17" y="0"/>
                    </a:cubicBezTo>
                    <a:cubicBezTo>
                      <a:pt x="17" y="0"/>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6" name="Freeform 174">
                <a:extLst>
                  <a:ext uri="{FF2B5EF4-FFF2-40B4-BE49-F238E27FC236}">
                    <a16:creationId xmlns:a16="http://schemas.microsoft.com/office/drawing/2014/main" id="{0D6A7B7A-A832-4B9B-B6DB-704FF5005C2B}"/>
                  </a:ext>
                </a:extLst>
              </p:cNvPr>
              <p:cNvSpPr/>
              <p:nvPr/>
            </p:nvSpPr>
            <p:spPr bwMode="auto">
              <a:xfrm>
                <a:off x="2154" y="1108"/>
                <a:ext cx="5" cy="5"/>
              </a:xfrm>
              <a:custGeom>
                <a:gdLst>
                  <a:gd name="T0" fmla="*/ 2 w 2"/>
                  <a:gd name="T1" fmla="*/ 2 h 2"/>
                  <a:gd name="T2" fmla="*/ 0 w 2"/>
                  <a:gd name="T3" fmla="*/ 0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0" y="1"/>
                      <a:pt x="0" y="0"/>
                    </a:cubicBezTo>
                    <a:cubicBezTo>
                      <a:pt x="2" y="1"/>
                      <a:pt x="2" y="1"/>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7" name="Freeform 175">
                <a:extLst>
                  <a:ext uri="{FF2B5EF4-FFF2-40B4-BE49-F238E27FC236}">
                    <a16:creationId xmlns:a16="http://schemas.microsoft.com/office/drawing/2014/main" id="{D470A167-E232-487C-9685-12B7B6B53B85}"/>
                  </a:ext>
                </a:extLst>
              </p:cNvPr>
              <p:cNvSpPr/>
              <p:nvPr/>
            </p:nvSpPr>
            <p:spPr bwMode="auto">
              <a:xfrm>
                <a:off x="3027" y="1108"/>
                <a:ext cx="16" cy="16"/>
              </a:xfrm>
              <a:custGeom>
                <a:gdLst>
                  <a:gd name="T0" fmla="*/ 0 w 16"/>
                  <a:gd name="T1" fmla="*/ 16 h 16"/>
                  <a:gd name="T2" fmla="*/ 16 w 16"/>
                  <a:gd name="T3" fmla="*/ 0 h 16"/>
                  <a:gd name="T4" fmla="*/ 14 w 16"/>
                  <a:gd name="T5" fmla="*/ 5 h 16"/>
                  <a:gd name="T6" fmla="*/ 0 w 16"/>
                  <a:gd name="T7" fmla="*/ 16 h 16"/>
                </a:gdLst>
                <a:cxnLst>
                  <a:cxn ang="0">
                    <a:pos x="T0" y="T1"/>
                  </a:cxn>
                  <a:cxn ang="0">
                    <a:pos x="T2" y="T3"/>
                  </a:cxn>
                  <a:cxn ang="0">
                    <a:pos x="T4" y="T5"/>
                  </a:cxn>
                  <a:cxn ang="0">
                    <a:pos x="T6" y="T7"/>
                  </a:cxn>
                </a:cxnLst>
                <a:rect l="0" t="0" r="r" b="b"/>
                <a:pathLst>
                  <a:path w="16" h="16">
                    <a:moveTo>
                      <a:pt x="0" y="16"/>
                    </a:moveTo>
                    <a:lnTo>
                      <a:pt x="16" y="0"/>
                    </a:lnTo>
                    <a:lnTo>
                      <a:pt x="14" y="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8" name="Freeform 176">
                <a:extLst>
                  <a:ext uri="{FF2B5EF4-FFF2-40B4-BE49-F238E27FC236}">
                    <a16:creationId xmlns:a16="http://schemas.microsoft.com/office/drawing/2014/main" id="{E38F5871-92B6-4FF3-A80F-35590417645D}"/>
                  </a:ext>
                </a:extLst>
              </p:cNvPr>
              <p:cNvSpPr/>
              <p:nvPr/>
            </p:nvSpPr>
            <p:spPr bwMode="auto">
              <a:xfrm>
                <a:off x="3546" y="1108"/>
                <a:ext cx="18" cy="24"/>
              </a:xfrm>
              <a:custGeom>
                <a:gdLst>
                  <a:gd name="T0" fmla="*/ 7 w 7"/>
                  <a:gd name="T1" fmla="*/ 0 h 9"/>
                  <a:gd name="T2" fmla="*/ 3 w 7"/>
                  <a:gd name="T3" fmla="*/ 5 h 9"/>
                  <a:gd name="T4" fmla="*/ 0 w 7"/>
                  <a:gd name="T5" fmla="*/ 7 h 9"/>
                  <a:gd name="T6" fmla="*/ 4 w 7"/>
                  <a:gd name="T7" fmla="*/ 3 h 9"/>
                  <a:gd name="T8" fmla="*/ 4 w 7"/>
                  <a:gd name="T9" fmla="*/ 1 h 9"/>
                  <a:gd name="T10" fmla="*/ 5 w 7"/>
                  <a:gd name="T11" fmla="*/ 2 h 9"/>
                  <a:gd name="T12" fmla="*/ 7 w 7"/>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cubicBezTo>
                      <a:pt x="6" y="4"/>
                      <a:pt x="4" y="2"/>
                      <a:pt x="3" y="5"/>
                    </a:cubicBezTo>
                    <a:cubicBezTo>
                      <a:pt x="0" y="5"/>
                      <a:pt x="2" y="9"/>
                      <a:pt x="0" y="7"/>
                    </a:cubicBezTo>
                    <a:cubicBezTo>
                      <a:pt x="1" y="6"/>
                      <a:pt x="2" y="3"/>
                      <a:pt x="4" y="3"/>
                    </a:cubicBezTo>
                    <a:cubicBezTo>
                      <a:pt x="4" y="2"/>
                      <a:pt x="4" y="2"/>
                      <a:pt x="4" y="1"/>
                    </a:cubicBezTo>
                    <a:cubicBezTo>
                      <a:pt x="5" y="2"/>
                      <a:pt x="5" y="2"/>
                      <a:pt x="5" y="2"/>
                    </a:cubicBezTo>
                    <a:cubicBezTo>
                      <a:pt x="5"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9" name="Freeform 177">
                <a:extLst>
                  <a:ext uri="{FF2B5EF4-FFF2-40B4-BE49-F238E27FC236}">
                    <a16:creationId xmlns:a16="http://schemas.microsoft.com/office/drawing/2014/main" id="{C1183D7A-9D3E-41B2-8ECB-9D786073D1F4}"/>
                  </a:ext>
                </a:extLst>
              </p:cNvPr>
              <p:cNvSpPr/>
              <p:nvPr/>
            </p:nvSpPr>
            <p:spPr bwMode="auto">
              <a:xfrm>
                <a:off x="2493" y="1111"/>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0" name="Freeform 178">
                <a:extLst>
                  <a:ext uri="{FF2B5EF4-FFF2-40B4-BE49-F238E27FC236}">
                    <a16:creationId xmlns:a16="http://schemas.microsoft.com/office/drawing/2014/main" id="{9F42C91A-AD26-48C0-8969-F86B9759DFD4}"/>
                  </a:ext>
                </a:extLst>
              </p:cNvPr>
              <p:cNvSpPr/>
              <p:nvPr/>
            </p:nvSpPr>
            <p:spPr bwMode="auto">
              <a:xfrm>
                <a:off x="2653" y="1111"/>
                <a:ext cx="89" cy="45"/>
              </a:xfrm>
              <a:custGeom>
                <a:gdLst>
                  <a:gd name="T0" fmla="*/ 30 w 33"/>
                  <a:gd name="T1" fmla="*/ 3 h 17"/>
                  <a:gd name="T2" fmla="*/ 25 w 33"/>
                  <a:gd name="T3" fmla="*/ 5 h 17"/>
                  <a:gd name="T4" fmla="*/ 26 w 33"/>
                  <a:gd name="T5" fmla="*/ 5 h 17"/>
                  <a:gd name="T6" fmla="*/ 23 w 33"/>
                  <a:gd name="T7" fmla="*/ 6 h 17"/>
                  <a:gd name="T8" fmla="*/ 23 w 33"/>
                  <a:gd name="T9" fmla="*/ 7 h 17"/>
                  <a:gd name="T10" fmla="*/ 19 w 33"/>
                  <a:gd name="T11" fmla="*/ 8 h 17"/>
                  <a:gd name="T12" fmla="*/ 14 w 33"/>
                  <a:gd name="T13" fmla="*/ 10 h 17"/>
                  <a:gd name="T14" fmla="*/ 12 w 33"/>
                  <a:gd name="T15" fmla="*/ 12 h 17"/>
                  <a:gd name="T16" fmla="*/ 0 w 33"/>
                  <a:gd name="T17" fmla="*/ 15 h 17"/>
                  <a:gd name="T18" fmla="*/ 3 w 33"/>
                  <a:gd name="T19" fmla="*/ 12 h 17"/>
                  <a:gd name="T20" fmla="*/ 3 w 33"/>
                  <a:gd name="T21" fmla="*/ 14 h 17"/>
                  <a:gd name="T22" fmla="*/ 6 w 33"/>
                  <a:gd name="T23" fmla="*/ 13 h 17"/>
                  <a:gd name="T24" fmla="*/ 6 w 33"/>
                  <a:gd name="T25" fmla="*/ 11 h 17"/>
                  <a:gd name="T26" fmla="*/ 12 w 33"/>
                  <a:gd name="T27" fmla="*/ 9 h 17"/>
                  <a:gd name="T28" fmla="*/ 15 w 33"/>
                  <a:gd name="T29" fmla="*/ 7 h 17"/>
                  <a:gd name="T30" fmla="*/ 16 w 33"/>
                  <a:gd name="T31" fmla="*/ 8 h 17"/>
                  <a:gd name="T32" fmla="*/ 16 w 33"/>
                  <a:gd name="T33" fmla="*/ 4 h 17"/>
                  <a:gd name="T34" fmla="*/ 17 w 33"/>
                  <a:gd name="T35" fmla="*/ 5 h 17"/>
                  <a:gd name="T36" fmla="*/ 17 w 33"/>
                  <a:gd name="T37" fmla="*/ 5 h 17"/>
                  <a:gd name="T38" fmla="*/ 23 w 33"/>
                  <a:gd name="T39" fmla="*/ 4 h 17"/>
                  <a:gd name="T40" fmla="*/ 29 w 33"/>
                  <a:gd name="T41" fmla="*/ 1 h 17"/>
                  <a:gd name="T42" fmla="*/ 30 w 33"/>
                  <a:gd name="T43" fmla="*/ 2 h 17"/>
                  <a:gd name="T44" fmla="*/ 33 w 33"/>
                  <a:gd name="T45" fmla="*/ 0 h 17"/>
                  <a:gd name="T46" fmla="*/ 30 w 33"/>
                  <a:gd name="T47"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7">
                    <a:moveTo>
                      <a:pt x="30" y="3"/>
                    </a:moveTo>
                    <a:cubicBezTo>
                      <a:pt x="28" y="2"/>
                      <a:pt x="28" y="5"/>
                      <a:pt x="25" y="5"/>
                    </a:cubicBezTo>
                    <a:cubicBezTo>
                      <a:pt x="26" y="5"/>
                      <a:pt x="26" y="5"/>
                      <a:pt x="26" y="5"/>
                    </a:cubicBezTo>
                    <a:cubicBezTo>
                      <a:pt x="25" y="7"/>
                      <a:pt x="23" y="6"/>
                      <a:pt x="23" y="6"/>
                    </a:cubicBezTo>
                    <a:cubicBezTo>
                      <a:pt x="23" y="7"/>
                      <a:pt x="23" y="7"/>
                      <a:pt x="23" y="7"/>
                    </a:cubicBezTo>
                    <a:cubicBezTo>
                      <a:pt x="22" y="8"/>
                      <a:pt x="20" y="7"/>
                      <a:pt x="19" y="8"/>
                    </a:cubicBezTo>
                    <a:cubicBezTo>
                      <a:pt x="17" y="7"/>
                      <a:pt x="17" y="10"/>
                      <a:pt x="14" y="10"/>
                    </a:cubicBezTo>
                    <a:cubicBezTo>
                      <a:pt x="14" y="11"/>
                      <a:pt x="11" y="11"/>
                      <a:pt x="12" y="12"/>
                    </a:cubicBezTo>
                    <a:cubicBezTo>
                      <a:pt x="7" y="11"/>
                      <a:pt x="5" y="17"/>
                      <a:pt x="0" y="15"/>
                    </a:cubicBezTo>
                    <a:cubicBezTo>
                      <a:pt x="1" y="15"/>
                      <a:pt x="2" y="13"/>
                      <a:pt x="3" y="12"/>
                    </a:cubicBezTo>
                    <a:cubicBezTo>
                      <a:pt x="3" y="13"/>
                      <a:pt x="2" y="13"/>
                      <a:pt x="3" y="14"/>
                    </a:cubicBezTo>
                    <a:cubicBezTo>
                      <a:pt x="5" y="13"/>
                      <a:pt x="5" y="13"/>
                      <a:pt x="6" y="13"/>
                    </a:cubicBezTo>
                    <a:cubicBezTo>
                      <a:pt x="6" y="11"/>
                      <a:pt x="6" y="11"/>
                      <a:pt x="6" y="11"/>
                    </a:cubicBezTo>
                    <a:cubicBezTo>
                      <a:pt x="8" y="11"/>
                      <a:pt x="9" y="9"/>
                      <a:pt x="12" y="9"/>
                    </a:cubicBezTo>
                    <a:cubicBezTo>
                      <a:pt x="13" y="9"/>
                      <a:pt x="14" y="8"/>
                      <a:pt x="15" y="7"/>
                    </a:cubicBezTo>
                    <a:cubicBezTo>
                      <a:pt x="16" y="8"/>
                      <a:pt x="16" y="8"/>
                      <a:pt x="16" y="8"/>
                    </a:cubicBezTo>
                    <a:cubicBezTo>
                      <a:pt x="16" y="7"/>
                      <a:pt x="17" y="5"/>
                      <a:pt x="16" y="4"/>
                    </a:cubicBezTo>
                    <a:cubicBezTo>
                      <a:pt x="17" y="4"/>
                      <a:pt x="18" y="4"/>
                      <a:pt x="17" y="5"/>
                    </a:cubicBezTo>
                    <a:cubicBezTo>
                      <a:pt x="17" y="5"/>
                      <a:pt x="17" y="5"/>
                      <a:pt x="17" y="5"/>
                    </a:cubicBezTo>
                    <a:cubicBezTo>
                      <a:pt x="19" y="6"/>
                      <a:pt x="21" y="5"/>
                      <a:pt x="23" y="4"/>
                    </a:cubicBezTo>
                    <a:cubicBezTo>
                      <a:pt x="25" y="3"/>
                      <a:pt x="26" y="2"/>
                      <a:pt x="29" y="1"/>
                    </a:cubicBezTo>
                    <a:cubicBezTo>
                      <a:pt x="30" y="2"/>
                      <a:pt x="30" y="2"/>
                      <a:pt x="30" y="2"/>
                    </a:cubicBezTo>
                    <a:cubicBezTo>
                      <a:pt x="30" y="0"/>
                      <a:pt x="32" y="1"/>
                      <a:pt x="33" y="0"/>
                    </a:cubicBezTo>
                    <a:cubicBezTo>
                      <a:pt x="33" y="2"/>
                      <a:pt x="30" y="1"/>
                      <a:pt x="3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1" name="Freeform 179">
                <a:extLst>
                  <a:ext uri="{FF2B5EF4-FFF2-40B4-BE49-F238E27FC236}">
                    <a16:creationId xmlns:a16="http://schemas.microsoft.com/office/drawing/2014/main" id="{66BA572B-2AA3-412B-B9A4-41823BD3F2A0}"/>
                  </a:ext>
                </a:extLst>
              </p:cNvPr>
              <p:cNvSpPr/>
              <p:nvPr/>
            </p:nvSpPr>
            <p:spPr bwMode="auto">
              <a:xfrm>
                <a:off x="2648" y="111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2" name="Freeform 180">
                <a:extLst>
                  <a:ext uri="{FF2B5EF4-FFF2-40B4-BE49-F238E27FC236}">
                    <a16:creationId xmlns:a16="http://schemas.microsoft.com/office/drawing/2014/main" id="{7B270562-2E83-4ECE-BCD5-A9A1A3E8AD09}"/>
                  </a:ext>
                </a:extLst>
              </p:cNvPr>
              <p:cNvSpPr/>
              <p:nvPr/>
            </p:nvSpPr>
            <p:spPr bwMode="auto">
              <a:xfrm>
                <a:off x="2848" y="1111"/>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3" name="Freeform 181">
                <a:extLst>
                  <a:ext uri="{FF2B5EF4-FFF2-40B4-BE49-F238E27FC236}">
                    <a16:creationId xmlns:a16="http://schemas.microsoft.com/office/drawing/2014/main" id="{90BF3567-66D5-427F-B9F2-8B12F29F3368}"/>
                  </a:ext>
                </a:extLst>
              </p:cNvPr>
              <p:cNvSpPr/>
              <p:nvPr/>
            </p:nvSpPr>
            <p:spPr bwMode="auto">
              <a:xfrm>
                <a:off x="2346" y="111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4" name="Freeform 182">
                <a:extLst>
                  <a:ext uri="{FF2B5EF4-FFF2-40B4-BE49-F238E27FC236}">
                    <a16:creationId xmlns:a16="http://schemas.microsoft.com/office/drawing/2014/main" id="{F71898D2-FF6C-4730-B7F5-9EBFF793CC47}"/>
                  </a:ext>
                </a:extLst>
              </p:cNvPr>
              <p:cNvSpPr/>
              <p:nvPr/>
            </p:nvSpPr>
            <p:spPr bwMode="auto">
              <a:xfrm>
                <a:off x="2864" y="1113"/>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5" name="Freeform 183">
                <a:extLst>
                  <a:ext uri="{FF2B5EF4-FFF2-40B4-BE49-F238E27FC236}">
                    <a16:creationId xmlns:a16="http://schemas.microsoft.com/office/drawing/2014/main" id="{6B39FD7F-202A-4FCD-B964-13FF65EFA19B}"/>
                  </a:ext>
                </a:extLst>
              </p:cNvPr>
              <p:cNvSpPr/>
              <p:nvPr/>
            </p:nvSpPr>
            <p:spPr bwMode="auto">
              <a:xfrm>
                <a:off x="3591" y="1113"/>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6" name="Freeform 184">
                <a:extLst>
                  <a:ext uri="{FF2B5EF4-FFF2-40B4-BE49-F238E27FC236}">
                    <a16:creationId xmlns:a16="http://schemas.microsoft.com/office/drawing/2014/main" id="{24734870-EA33-4E13-992A-519C140DDCE4}"/>
                  </a:ext>
                </a:extLst>
              </p:cNvPr>
              <p:cNvSpPr/>
              <p:nvPr/>
            </p:nvSpPr>
            <p:spPr bwMode="auto">
              <a:xfrm>
                <a:off x="3768" y="1111"/>
                <a:ext cx="8" cy="5"/>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2"/>
                      <a:pt x="0" y="2"/>
                    </a:cubicBez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7" name="Rectangle 185">
                <a:extLst>
                  <a:ext uri="{FF2B5EF4-FFF2-40B4-BE49-F238E27FC236}">
                    <a16:creationId xmlns:a16="http://schemas.microsoft.com/office/drawing/2014/main" id="{88FBFA1B-60B4-409E-A964-18BC54A0EAFB}"/>
                  </a:ext>
                </a:extLst>
              </p:cNvPr>
              <p:cNvSpPr>
                <a:spLocks noChangeArrowheads="1"/>
              </p:cNvSpPr>
              <p:nvPr/>
            </p:nvSpPr>
            <p:spPr bwMode="auto">
              <a:xfrm>
                <a:off x="2881" y="111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8" name="Freeform 186">
                <a:extLst>
                  <a:ext uri="{FF2B5EF4-FFF2-40B4-BE49-F238E27FC236}">
                    <a16:creationId xmlns:a16="http://schemas.microsoft.com/office/drawing/2014/main" id="{4DD58DAE-C7C2-48ED-A24B-B9398FA7EEBF}"/>
                  </a:ext>
                </a:extLst>
              </p:cNvPr>
              <p:cNvSpPr/>
              <p:nvPr/>
            </p:nvSpPr>
            <p:spPr bwMode="auto">
              <a:xfrm>
                <a:off x="3677" y="1116"/>
                <a:ext cx="10" cy="11"/>
              </a:xfrm>
              <a:custGeom>
                <a:gdLst>
                  <a:gd name="T0" fmla="*/ 0 w 4"/>
                  <a:gd name="T1" fmla="*/ 4 h 4"/>
                  <a:gd name="T2" fmla="*/ 0 w 4"/>
                  <a:gd name="T3" fmla="*/ 2 h 4"/>
                  <a:gd name="T4" fmla="*/ 3 w 4"/>
                  <a:gd name="T5" fmla="*/ 1 h 4"/>
                  <a:gd name="T6" fmla="*/ 4 w 4"/>
                  <a:gd name="T7" fmla="*/ 0 h 4"/>
                  <a:gd name="T8" fmla="*/ 0 w 4"/>
                  <a:gd name="T9" fmla="*/ 4 h 4"/>
                </a:gdLst>
                <a:cxnLst>
                  <a:cxn ang="0">
                    <a:pos x="T0" y="T1"/>
                  </a:cxn>
                  <a:cxn ang="0">
                    <a:pos x="T2" y="T3"/>
                  </a:cxn>
                  <a:cxn ang="0">
                    <a:pos x="T4" y="T5"/>
                  </a:cxn>
                  <a:cxn ang="0">
                    <a:pos x="T6" y="T7"/>
                  </a:cxn>
                  <a:cxn ang="0">
                    <a:pos x="T8" y="T9"/>
                  </a:cxn>
                </a:cxnLst>
                <a:rect l="0" t="0" r="r" b="b"/>
                <a:pathLst>
                  <a:path w="4" h="4">
                    <a:moveTo>
                      <a:pt x="0" y="4"/>
                    </a:moveTo>
                    <a:cubicBezTo>
                      <a:pt x="0" y="2"/>
                      <a:pt x="0" y="2"/>
                      <a:pt x="0" y="2"/>
                    </a:cubicBezTo>
                    <a:cubicBezTo>
                      <a:pt x="2" y="2"/>
                      <a:pt x="2" y="1"/>
                      <a:pt x="3" y="1"/>
                    </a:cubicBezTo>
                    <a:cubicBezTo>
                      <a:pt x="2" y="0"/>
                      <a:pt x="4" y="0"/>
                      <a:pt x="4" y="0"/>
                    </a:cubicBezTo>
                    <a:cubicBezTo>
                      <a:pt x="2" y="0"/>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9" name="Freeform 187">
                <a:extLst>
                  <a:ext uri="{FF2B5EF4-FFF2-40B4-BE49-F238E27FC236}">
                    <a16:creationId xmlns:a16="http://schemas.microsoft.com/office/drawing/2014/main" id="{EEFF900F-A58C-46B2-B3AD-154DAA84B793}"/>
                  </a:ext>
                </a:extLst>
              </p:cNvPr>
              <p:cNvSpPr/>
              <p:nvPr/>
            </p:nvSpPr>
            <p:spPr bwMode="auto">
              <a:xfrm>
                <a:off x="3759" y="111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0" name="Freeform 188">
                <a:extLst>
                  <a:ext uri="{FF2B5EF4-FFF2-40B4-BE49-F238E27FC236}">
                    <a16:creationId xmlns:a16="http://schemas.microsoft.com/office/drawing/2014/main" id="{90462CBF-B9BA-421E-8024-E681C2ADC740}"/>
                  </a:ext>
                </a:extLst>
              </p:cNvPr>
              <p:cNvSpPr/>
              <p:nvPr/>
            </p:nvSpPr>
            <p:spPr bwMode="auto">
              <a:xfrm>
                <a:off x="2071" y="1116"/>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1" y="1"/>
                      <a:pt x="0"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1" name="Freeform 189">
                <a:extLst>
                  <a:ext uri="{FF2B5EF4-FFF2-40B4-BE49-F238E27FC236}">
                    <a16:creationId xmlns:a16="http://schemas.microsoft.com/office/drawing/2014/main" id="{1B550BAE-80B9-4019-B94F-D28DC1ECBC30}"/>
                  </a:ext>
                </a:extLst>
              </p:cNvPr>
              <p:cNvSpPr/>
              <p:nvPr/>
            </p:nvSpPr>
            <p:spPr bwMode="auto">
              <a:xfrm>
                <a:off x="2854" y="1116"/>
                <a:ext cx="18" cy="8"/>
              </a:xfrm>
              <a:custGeom>
                <a:gdLst>
                  <a:gd name="T0" fmla="*/ 7 w 7"/>
                  <a:gd name="T1" fmla="*/ 1 h 3"/>
                  <a:gd name="T2" fmla="*/ 0 w 7"/>
                  <a:gd name="T3" fmla="*/ 3 h 3"/>
                  <a:gd name="T4" fmla="*/ 1 w 7"/>
                  <a:gd name="T5" fmla="*/ 1 h 3"/>
                  <a:gd name="T6" fmla="*/ 6 w 7"/>
                  <a:gd name="T7" fmla="*/ 1 h 3"/>
                  <a:gd name="T8" fmla="*/ 7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6" y="3"/>
                      <a:pt x="2" y="1"/>
                      <a:pt x="0" y="3"/>
                    </a:cubicBezTo>
                    <a:cubicBezTo>
                      <a:pt x="0" y="2"/>
                      <a:pt x="0" y="1"/>
                      <a:pt x="1" y="1"/>
                    </a:cubicBezTo>
                    <a:cubicBezTo>
                      <a:pt x="3" y="1"/>
                      <a:pt x="4" y="1"/>
                      <a:pt x="6" y="1"/>
                    </a:cubicBezTo>
                    <a:cubicBezTo>
                      <a:pt x="7" y="0"/>
                      <a:pt x="7" y="0"/>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2" name="Freeform 190">
                <a:extLst>
                  <a:ext uri="{FF2B5EF4-FFF2-40B4-BE49-F238E27FC236}">
                    <a16:creationId xmlns:a16="http://schemas.microsoft.com/office/drawing/2014/main" id="{CCA4C725-9303-447F-BC7D-06853CA583BB}"/>
                  </a:ext>
                </a:extLst>
              </p:cNvPr>
              <p:cNvSpPr/>
              <p:nvPr/>
            </p:nvSpPr>
            <p:spPr bwMode="auto">
              <a:xfrm>
                <a:off x="2084" y="111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3" name="Freeform 191">
                <a:extLst>
                  <a:ext uri="{FF2B5EF4-FFF2-40B4-BE49-F238E27FC236}">
                    <a16:creationId xmlns:a16="http://schemas.microsoft.com/office/drawing/2014/main" id="{56C6F6B9-C782-48C2-BE5D-3024768B481C}"/>
                  </a:ext>
                </a:extLst>
              </p:cNvPr>
              <p:cNvSpPr/>
              <p:nvPr/>
            </p:nvSpPr>
            <p:spPr bwMode="auto">
              <a:xfrm>
                <a:off x="3038" y="1119"/>
                <a:ext cx="19" cy="13"/>
              </a:xfrm>
              <a:custGeom>
                <a:gdLst>
                  <a:gd name="T0" fmla="*/ 6 w 7"/>
                  <a:gd name="T1" fmla="*/ 0 h 5"/>
                  <a:gd name="T2" fmla="*/ 5 w 7"/>
                  <a:gd name="T3" fmla="*/ 2 h 5"/>
                  <a:gd name="T4" fmla="*/ 2 w 7"/>
                  <a:gd name="T5" fmla="*/ 4 h 5"/>
                  <a:gd name="T6" fmla="*/ 2 w 7"/>
                  <a:gd name="T7" fmla="*/ 5 h 5"/>
                  <a:gd name="T8" fmla="*/ 1 w 7"/>
                  <a:gd name="T9" fmla="*/ 5 h 5"/>
                  <a:gd name="T10" fmla="*/ 1 w 7"/>
                  <a:gd name="T11" fmla="*/ 5 h 5"/>
                  <a:gd name="T12" fmla="*/ 0 w 7"/>
                  <a:gd name="T13" fmla="*/ 3 h 5"/>
                  <a:gd name="T14" fmla="*/ 6 w 7"/>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0"/>
                    </a:moveTo>
                    <a:cubicBezTo>
                      <a:pt x="7" y="1"/>
                      <a:pt x="5" y="2"/>
                      <a:pt x="5" y="2"/>
                    </a:cubicBezTo>
                    <a:cubicBezTo>
                      <a:pt x="4" y="2"/>
                      <a:pt x="3" y="3"/>
                      <a:pt x="2" y="4"/>
                    </a:cubicBezTo>
                    <a:cubicBezTo>
                      <a:pt x="2" y="5"/>
                      <a:pt x="2" y="5"/>
                      <a:pt x="2" y="5"/>
                    </a:cubicBezTo>
                    <a:cubicBezTo>
                      <a:pt x="2" y="5"/>
                      <a:pt x="2" y="5"/>
                      <a:pt x="1" y="5"/>
                    </a:cubicBezTo>
                    <a:cubicBezTo>
                      <a:pt x="1" y="5"/>
                      <a:pt x="1" y="5"/>
                      <a:pt x="1" y="5"/>
                    </a:cubicBezTo>
                    <a:cubicBezTo>
                      <a:pt x="1" y="4"/>
                      <a:pt x="0" y="4"/>
                      <a:pt x="0" y="3"/>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4" name="Freeform 192">
                <a:extLst>
                  <a:ext uri="{FF2B5EF4-FFF2-40B4-BE49-F238E27FC236}">
                    <a16:creationId xmlns:a16="http://schemas.microsoft.com/office/drawing/2014/main" id="{7BCC7143-515C-4566-B09C-AA71C5DF684D}"/>
                  </a:ext>
                </a:extLst>
              </p:cNvPr>
              <p:cNvSpPr/>
              <p:nvPr/>
            </p:nvSpPr>
            <p:spPr bwMode="auto">
              <a:xfrm>
                <a:off x="3118" y="1121"/>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2"/>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5" name="Freeform 193">
                <a:extLst>
                  <a:ext uri="{FF2B5EF4-FFF2-40B4-BE49-F238E27FC236}">
                    <a16:creationId xmlns:a16="http://schemas.microsoft.com/office/drawing/2014/main" id="{A397CDC3-05C5-49DA-938B-C2D2B26622CE}"/>
                  </a:ext>
                </a:extLst>
              </p:cNvPr>
              <p:cNvSpPr/>
              <p:nvPr/>
            </p:nvSpPr>
            <p:spPr bwMode="auto">
              <a:xfrm>
                <a:off x="2173" y="1124"/>
                <a:ext cx="10" cy="5"/>
              </a:xfrm>
              <a:custGeom>
                <a:gdLst>
                  <a:gd name="T0" fmla="*/ 4 w 4"/>
                  <a:gd name="T1" fmla="*/ 0 h 2"/>
                  <a:gd name="T2" fmla="*/ 0 w 4"/>
                  <a:gd name="T3" fmla="*/ 2 h 2"/>
                  <a:gd name="T4" fmla="*/ 1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1"/>
                      <a:pt x="1" y="1"/>
                      <a:pt x="0" y="2"/>
                    </a:cubicBezTo>
                    <a:cubicBezTo>
                      <a:pt x="1" y="2"/>
                      <a:pt x="1" y="1"/>
                      <a:pt x="1"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6" name="Freeform 194">
                <a:extLst>
                  <a:ext uri="{FF2B5EF4-FFF2-40B4-BE49-F238E27FC236}">
                    <a16:creationId xmlns:a16="http://schemas.microsoft.com/office/drawing/2014/main" id="{238EF638-F396-4B63-BBE3-53A962DE0199}"/>
                  </a:ext>
                </a:extLst>
              </p:cNvPr>
              <p:cNvSpPr/>
              <p:nvPr/>
            </p:nvSpPr>
            <p:spPr bwMode="auto">
              <a:xfrm>
                <a:off x="2327" y="1124"/>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7" name="Freeform 195">
                <a:extLst>
                  <a:ext uri="{FF2B5EF4-FFF2-40B4-BE49-F238E27FC236}">
                    <a16:creationId xmlns:a16="http://schemas.microsoft.com/office/drawing/2014/main" id="{11DAC774-87D3-4036-B5D7-A8031E732D19}"/>
                  </a:ext>
                </a:extLst>
              </p:cNvPr>
              <p:cNvSpPr/>
              <p:nvPr/>
            </p:nvSpPr>
            <p:spPr bwMode="auto">
              <a:xfrm>
                <a:off x="2317" y="1124"/>
                <a:ext cx="8" cy="5"/>
              </a:xfrm>
              <a:custGeom>
                <a:gdLst>
                  <a:gd name="T0" fmla="*/ 2 w 3"/>
                  <a:gd name="T1" fmla="*/ 0 h 2"/>
                  <a:gd name="T2" fmla="*/ 3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2" y="1"/>
                      <a:pt x="2" y="1"/>
                      <a:pt x="3" y="1"/>
                    </a:cubicBezTo>
                    <a:cubicBezTo>
                      <a:pt x="2" y="2"/>
                      <a:pt x="1" y="2"/>
                      <a:pt x="0"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8" name="Freeform 196">
                <a:extLst>
                  <a:ext uri="{FF2B5EF4-FFF2-40B4-BE49-F238E27FC236}">
                    <a16:creationId xmlns:a16="http://schemas.microsoft.com/office/drawing/2014/main" id="{DA5ED632-ED88-4B54-B43B-C866683A0E7E}"/>
                  </a:ext>
                </a:extLst>
              </p:cNvPr>
              <p:cNvSpPr/>
              <p:nvPr/>
            </p:nvSpPr>
            <p:spPr bwMode="auto">
              <a:xfrm>
                <a:off x="3770" y="112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9" name="Freeform 197">
                <a:extLst>
                  <a:ext uri="{FF2B5EF4-FFF2-40B4-BE49-F238E27FC236}">
                    <a16:creationId xmlns:a16="http://schemas.microsoft.com/office/drawing/2014/main" id="{5C977A6B-4B28-4E53-AE3F-A3C3529A4844}"/>
                  </a:ext>
                </a:extLst>
              </p:cNvPr>
              <p:cNvSpPr/>
              <p:nvPr/>
            </p:nvSpPr>
            <p:spPr bwMode="auto">
              <a:xfrm>
                <a:off x="3661" y="1124"/>
                <a:ext cx="16" cy="13"/>
              </a:xfrm>
              <a:custGeom>
                <a:gdLst>
                  <a:gd name="T0" fmla="*/ 6 w 6"/>
                  <a:gd name="T1" fmla="*/ 1 h 5"/>
                  <a:gd name="T2" fmla="*/ 4 w 6"/>
                  <a:gd name="T3" fmla="*/ 3 h 5"/>
                  <a:gd name="T4" fmla="*/ 4 w 6"/>
                  <a:gd name="T5" fmla="*/ 3 h 5"/>
                  <a:gd name="T6" fmla="*/ 0 w 6"/>
                  <a:gd name="T7" fmla="*/ 5 h 5"/>
                  <a:gd name="T8" fmla="*/ 6 w 6"/>
                  <a:gd name="T9" fmla="*/ 1 h 5"/>
                </a:gdLst>
                <a:cxnLst>
                  <a:cxn ang="0">
                    <a:pos x="T0" y="T1"/>
                  </a:cxn>
                  <a:cxn ang="0">
                    <a:pos x="T2" y="T3"/>
                  </a:cxn>
                  <a:cxn ang="0">
                    <a:pos x="T4" y="T5"/>
                  </a:cxn>
                  <a:cxn ang="0">
                    <a:pos x="T6" y="T7"/>
                  </a:cxn>
                  <a:cxn ang="0">
                    <a:pos x="T8" y="T9"/>
                  </a:cxn>
                </a:cxnLst>
                <a:rect l="0" t="0" r="r" b="b"/>
                <a:pathLst>
                  <a:path w="6" h="5">
                    <a:moveTo>
                      <a:pt x="6" y="1"/>
                    </a:moveTo>
                    <a:cubicBezTo>
                      <a:pt x="6" y="2"/>
                      <a:pt x="4" y="2"/>
                      <a:pt x="4" y="3"/>
                    </a:cubicBezTo>
                    <a:cubicBezTo>
                      <a:pt x="4" y="3"/>
                      <a:pt x="4" y="3"/>
                      <a:pt x="4" y="3"/>
                    </a:cubicBezTo>
                    <a:cubicBezTo>
                      <a:pt x="2" y="5"/>
                      <a:pt x="1" y="4"/>
                      <a:pt x="0" y="5"/>
                    </a:cubicBezTo>
                    <a:cubicBezTo>
                      <a:pt x="0" y="3"/>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0" name="Rectangle 198">
                <a:extLst>
                  <a:ext uri="{FF2B5EF4-FFF2-40B4-BE49-F238E27FC236}">
                    <a16:creationId xmlns:a16="http://schemas.microsoft.com/office/drawing/2014/main" id="{FAA14E78-EA1E-4EEA-89C7-5F0FAE68C53E}"/>
                  </a:ext>
                </a:extLst>
              </p:cNvPr>
              <p:cNvSpPr>
                <a:spLocks noChangeArrowheads="1"/>
              </p:cNvSpPr>
              <p:nvPr/>
            </p:nvSpPr>
            <p:spPr bwMode="auto">
              <a:xfrm>
                <a:off x="2098" y="112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1" name="Freeform 199">
                <a:extLst>
                  <a:ext uri="{FF2B5EF4-FFF2-40B4-BE49-F238E27FC236}">
                    <a16:creationId xmlns:a16="http://schemas.microsoft.com/office/drawing/2014/main" id="{6DD843BB-2977-4F1D-B2F4-82DBE0133495}"/>
                  </a:ext>
                </a:extLst>
              </p:cNvPr>
              <p:cNvSpPr/>
              <p:nvPr/>
            </p:nvSpPr>
            <p:spPr bwMode="auto">
              <a:xfrm>
                <a:off x="2563" y="1127"/>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2" name="Freeform 200">
                <a:extLst>
                  <a:ext uri="{FF2B5EF4-FFF2-40B4-BE49-F238E27FC236}">
                    <a16:creationId xmlns:a16="http://schemas.microsoft.com/office/drawing/2014/main" id="{0A932470-2EA1-483E-B9C3-731010574514}"/>
                  </a:ext>
                </a:extLst>
              </p:cNvPr>
              <p:cNvSpPr/>
              <p:nvPr/>
            </p:nvSpPr>
            <p:spPr bwMode="auto">
              <a:xfrm>
                <a:off x="3051" y="1127"/>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3" name="Freeform 201">
                <a:extLst>
                  <a:ext uri="{FF2B5EF4-FFF2-40B4-BE49-F238E27FC236}">
                    <a16:creationId xmlns:a16="http://schemas.microsoft.com/office/drawing/2014/main" id="{EB9BBD10-CCF3-4C50-B772-77E3A8B38D2A}"/>
                  </a:ext>
                </a:extLst>
              </p:cNvPr>
              <p:cNvSpPr/>
              <p:nvPr/>
            </p:nvSpPr>
            <p:spPr bwMode="auto">
              <a:xfrm>
                <a:off x="2156" y="1127"/>
                <a:ext cx="6" cy="2"/>
              </a:xfrm>
              <a:custGeom>
                <a:gdLst>
                  <a:gd name="T0" fmla="*/ 0 w 6"/>
                  <a:gd name="T1" fmla="*/ 2 h 2"/>
                  <a:gd name="T2" fmla="*/ 3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3"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4" name="Freeform 202">
                <a:extLst>
                  <a:ext uri="{FF2B5EF4-FFF2-40B4-BE49-F238E27FC236}">
                    <a16:creationId xmlns:a16="http://schemas.microsoft.com/office/drawing/2014/main" id="{CAF92E1D-362A-432F-AD2C-652C9FD39731}"/>
                  </a:ext>
                </a:extLst>
              </p:cNvPr>
              <p:cNvSpPr/>
              <p:nvPr/>
            </p:nvSpPr>
            <p:spPr bwMode="auto">
              <a:xfrm>
                <a:off x="2966" y="1129"/>
                <a:ext cx="21" cy="11"/>
              </a:xfrm>
              <a:custGeom>
                <a:gdLst>
                  <a:gd name="T0" fmla="*/ 8 w 8"/>
                  <a:gd name="T1" fmla="*/ 1 h 4"/>
                  <a:gd name="T2" fmla="*/ 4 w 8"/>
                  <a:gd name="T3" fmla="*/ 2 h 4"/>
                  <a:gd name="T4" fmla="*/ 5 w 8"/>
                  <a:gd name="T5" fmla="*/ 3 h 4"/>
                  <a:gd name="T6" fmla="*/ 0 w 8"/>
                  <a:gd name="T7" fmla="*/ 4 h 4"/>
                  <a:gd name="T8" fmla="*/ 1 w 8"/>
                  <a:gd name="T9" fmla="*/ 3 h 4"/>
                  <a:gd name="T10" fmla="*/ 1 w 8"/>
                  <a:gd name="T11" fmla="*/ 3 h 4"/>
                  <a:gd name="T12" fmla="*/ 5 w 8"/>
                  <a:gd name="T13" fmla="*/ 0 h 4"/>
                  <a:gd name="T14" fmla="*/ 8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6" y="1"/>
                      <a:pt x="6" y="2"/>
                      <a:pt x="4" y="2"/>
                    </a:cubicBezTo>
                    <a:cubicBezTo>
                      <a:pt x="5" y="3"/>
                      <a:pt x="5" y="3"/>
                      <a:pt x="5" y="3"/>
                    </a:cubicBezTo>
                    <a:cubicBezTo>
                      <a:pt x="3" y="4"/>
                      <a:pt x="2" y="3"/>
                      <a:pt x="0" y="4"/>
                    </a:cubicBezTo>
                    <a:cubicBezTo>
                      <a:pt x="0" y="4"/>
                      <a:pt x="1" y="4"/>
                      <a:pt x="1" y="3"/>
                    </a:cubicBezTo>
                    <a:cubicBezTo>
                      <a:pt x="1" y="3"/>
                      <a:pt x="1" y="3"/>
                      <a:pt x="1" y="3"/>
                    </a:cubicBezTo>
                    <a:cubicBezTo>
                      <a:pt x="2" y="1"/>
                      <a:pt x="4" y="1"/>
                      <a:pt x="5"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5" name="Freeform 203">
                <a:extLst>
                  <a:ext uri="{FF2B5EF4-FFF2-40B4-BE49-F238E27FC236}">
                    <a16:creationId xmlns:a16="http://schemas.microsoft.com/office/drawing/2014/main" id="{D691B8CF-D1D7-4713-9D24-6AF891DE16EA}"/>
                  </a:ext>
                </a:extLst>
              </p:cNvPr>
              <p:cNvSpPr/>
              <p:nvPr/>
            </p:nvSpPr>
            <p:spPr bwMode="auto">
              <a:xfrm>
                <a:off x="3530" y="112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6" name="Freeform 204">
                <a:extLst>
                  <a:ext uri="{FF2B5EF4-FFF2-40B4-BE49-F238E27FC236}">
                    <a16:creationId xmlns:a16="http://schemas.microsoft.com/office/drawing/2014/main" id="{261E3724-7752-412F-9AB2-ADD4ED032C6B}"/>
                  </a:ext>
                </a:extLst>
              </p:cNvPr>
              <p:cNvSpPr/>
              <p:nvPr/>
            </p:nvSpPr>
            <p:spPr bwMode="auto">
              <a:xfrm>
                <a:off x="2632" y="1129"/>
                <a:ext cx="21" cy="14"/>
              </a:xfrm>
              <a:custGeom>
                <a:gdLst>
                  <a:gd name="T0" fmla="*/ 6 w 8"/>
                  <a:gd name="T1" fmla="*/ 1 h 5"/>
                  <a:gd name="T2" fmla="*/ 7 w 8"/>
                  <a:gd name="T3" fmla="*/ 2 h 5"/>
                  <a:gd name="T4" fmla="*/ 7 w 8"/>
                  <a:gd name="T5" fmla="*/ 2 h 5"/>
                  <a:gd name="T6" fmla="*/ 3 w 8"/>
                  <a:gd name="T7" fmla="*/ 4 h 5"/>
                  <a:gd name="T8" fmla="*/ 3 w 8"/>
                  <a:gd name="T9" fmla="*/ 5 h 5"/>
                  <a:gd name="T10" fmla="*/ 0 w 8"/>
                  <a:gd name="T11" fmla="*/ 4 h 5"/>
                  <a:gd name="T12" fmla="*/ 2 w 8"/>
                  <a:gd name="T13" fmla="*/ 4 h 5"/>
                  <a:gd name="T14" fmla="*/ 8 w 8"/>
                  <a:gd name="T15" fmla="*/ 0 h 5"/>
                  <a:gd name="T16" fmla="*/ 6 w 8"/>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1"/>
                    </a:moveTo>
                    <a:cubicBezTo>
                      <a:pt x="6" y="2"/>
                      <a:pt x="7" y="2"/>
                      <a:pt x="7" y="2"/>
                    </a:cubicBezTo>
                    <a:cubicBezTo>
                      <a:pt x="7" y="2"/>
                      <a:pt x="7" y="2"/>
                      <a:pt x="7" y="2"/>
                    </a:cubicBezTo>
                    <a:cubicBezTo>
                      <a:pt x="6" y="2"/>
                      <a:pt x="6" y="5"/>
                      <a:pt x="3" y="4"/>
                    </a:cubicBezTo>
                    <a:cubicBezTo>
                      <a:pt x="3" y="5"/>
                      <a:pt x="3" y="5"/>
                      <a:pt x="3" y="5"/>
                    </a:cubicBezTo>
                    <a:cubicBezTo>
                      <a:pt x="2" y="5"/>
                      <a:pt x="1" y="5"/>
                      <a:pt x="0" y="4"/>
                    </a:cubicBezTo>
                    <a:cubicBezTo>
                      <a:pt x="1" y="4"/>
                      <a:pt x="2" y="3"/>
                      <a:pt x="2" y="4"/>
                    </a:cubicBezTo>
                    <a:cubicBezTo>
                      <a:pt x="4" y="3"/>
                      <a:pt x="6" y="0"/>
                      <a:pt x="8"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6" name="Group 406">
              <a:extLst>
                <a:ext uri="{FF2B5EF4-FFF2-40B4-BE49-F238E27FC236}">
                  <a16:creationId xmlns:a16="http://schemas.microsoft.com/office/drawing/2014/main" id="{62065884-87AF-4850-B431-EFB699C820EA}"/>
                </a:ext>
              </a:extLst>
            </p:cNvPr>
            <p:cNvGrpSpPr/>
            <p:nvPr/>
          </p:nvGrpSpPr>
          <p:grpSpPr>
            <a:xfrm>
              <a:off x="3262313" y="1792288"/>
              <a:ext cx="2847975" cy="184150"/>
              <a:chOff x="2055" y="1129"/>
              <a:chExt cx="1794" cy="116"/>
            </a:xfrm>
          </p:grpSpPr>
          <p:sp>
            <p:nvSpPr>
              <p:cNvPr id="5827" name="Freeform 206">
                <a:extLst>
                  <a:ext uri="{FF2B5EF4-FFF2-40B4-BE49-F238E27FC236}">
                    <a16:creationId xmlns:a16="http://schemas.microsoft.com/office/drawing/2014/main" id="{7CBE1C50-74B9-4832-854A-C89741EA49E5}"/>
                  </a:ext>
                </a:extLst>
              </p:cNvPr>
              <p:cNvSpPr/>
              <p:nvPr/>
            </p:nvSpPr>
            <p:spPr bwMode="auto">
              <a:xfrm>
                <a:off x="2279"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8" name="Freeform 207">
                <a:extLst>
                  <a:ext uri="{FF2B5EF4-FFF2-40B4-BE49-F238E27FC236}">
                    <a16:creationId xmlns:a16="http://schemas.microsoft.com/office/drawing/2014/main" id="{1C0877D2-79C6-439A-8119-D0AA1B04A58D}"/>
                  </a:ext>
                </a:extLst>
              </p:cNvPr>
              <p:cNvSpPr/>
              <p:nvPr/>
            </p:nvSpPr>
            <p:spPr bwMode="auto">
              <a:xfrm>
                <a:off x="2774" y="1129"/>
                <a:ext cx="2" cy="3"/>
              </a:xfrm>
              <a:custGeom>
                <a:gdLst>
                  <a:gd name="T0" fmla="*/ 0 w 2"/>
                  <a:gd name="T1" fmla="*/ 3 h 3"/>
                  <a:gd name="T2" fmla="*/ 0 w 2"/>
                  <a:gd name="T3" fmla="*/ 3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9" name="Freeform 208">
                <a:extLst>
                  <a:ext uri="{FF2B5EF4-FFF2-40B4-BE49-F238E27FC236}">
                    <a16:creationId xmlns:a16="http://schemas.microsoft.com/office/drawing/2014/main" id="{ABE8F74A-7335-40D5-B249-152E7FCB20A3}"/>
                  </a:ext>
                </a:extLst>
              </p:cNvPr>
              <p:cNvSpPr/>
              <p:nvPr/>
            </p:nvSpPr>
            <p:spPr bwMode="auto">
              <a:xfrm>
                <a:off x="3540" y="1129"/>
                <a:ext cx="6" cy="6"/>
              </a:xfrm>
              <a:custGeom>
                <a:gdLst>
                  <a:gd name="T0" fmla="*/ 2 w 2"/>
                  <a:gd name="T1" fmla="*/ 1 h 2"/>
                  <a:gd name="T2" fmla="*/ 1 w 2"/>
                  <a:gd name="T3" fmla="*/ 2 h 2"/>
                  <a:gd name="T4" fmla="*/ 0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0" y="1"/>
                      <a:pt x="1" y="2"/>
                    </a:cubicBezTo>
                    <a:cubicBezTo>
                      <a:pt x="0" y="2"/>
                      <a:pt x="0" y="2"/>
                      <a:pt x="0" y="2"/>
                    </a:cubicBezTo>
                    <a:cubicBezTo>
                      <a:pt x="0"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0" name="Freeform 209">
                <a:extLst>
                  <a:ext uri="{FF2B5EF4-FFF2-40B4-BE49-F238E27FC236}">
                    <a16:creationId xmlns:a16="http://schemas.microsoft.com/office/drawing/2014/main" id="{4A3D6E1E-E5B2-4532-A1BC-F304AC2EA729}"/>
                  </a:ext>
                </a:extLst>
              </p:cNvPr>
              <p:cNvSpPr/>
              <p:nvPr/>
            </p:nvSpPr>
            <p:spPr bwMode="auto">
              <a:xfrm>
                <a:off x="3618"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1" name="Freeform 210">
                <a:extLst>
                  <a:ext uri="{FF2B5EF4-FFF2-40B4-BE49-F238E27FC236}">
                    <a16:creationId xmlns:a16="http://schemas.microsoft.com/office/drawing/2014/main" id="{2027686E-0B5D-40E2-A2E3-660628B84F50}"/>
                  </a:ext>
                </a:extLst>
              </p:cNvPr>
              <p:cNvSpPr/>
              <p:nvPr/>
            </p:nvSpPr>
            <p:spPr bwMode="auto">
              <a:xfrm>
                <a:off x="2255" y="1132"/>
                <a:ext cx="6" cy="5"/>
              </a:xfrm>
              <a:custGeom>
                <a:gdLst>
                  <a:gd name="T0" fmla="*/ 2 w 2"/>
                  <a:gd name="T1" fmla="*/ 1 h 2"/>
                  <a:gd name="T2" fmla="*/ 0 w 2"/>
                  <a:gd name="T3" fmla="*/ 0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0"/>
                    </a:cubicBezTo>
                    <a:cubicBezTo>
                      <a:pt x="0" y="0"/>
                      <a:pt x="0" y="0"/>
                      <a:pt x="0" y="0"/>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2" name="Freeform 211">
                <a:extLst>
                  <a:ext uri="{FF2B5EF4-FFF2-40B4-BE49-F238E27FC236}">
                    <a16:creationId xmlns:a16="http://schemas.microsoft.com/office/drawing/2014/main" id="{578CC771-87A4-4E99-ABDF-FD44F9EB2C39}"/>
                  </a:ext>
                </a:extLst>
              </p:cNvPr>
              <p:cNvSpPr/>
              <p:nvPr/>
            </p:nvSpPr>
            <p:spPr bwMode="auto">
              <a:xfrm>
                <a:off x="2653" y="1132"/>
                <a:ext cx="14" cy="5"/>
              </a:xfrm>
              <a:custGeom>
                <a:gdLst>
                  <a:gd name="T0" fmla="*/ 5 w 5"/>
                  <a:gd name="T1" fmla="*/ 0 h 2"/>
                  <a:gd name="T2" fmla="*/ 2 w 5"/>
                  <a:gd name="T3" fmla="*/ 2 h 2"/>
                  <a:gd name="T4" fmla="*/ 1 w 5"/>
                  <a:gd name="T5" fmla="*/ 2 h 2"/>
                  <a:gd name="T6" fmla="*/ 2 w 5"/>
                  <a:gd name="T7" fmla="*/ 2 h 2"/>
                  <a:gd name="T8" fmla="*/ 0 w 5"/>
                  <a:gd name="T9" fmla="*/ 0 h 2"/>
                  <a:gd name="T10" fmla="*/ 5 w 5"/>
                  <a:gd name="T11" fmla="*/ 0 h 2"/>
                </a:gdLst>
                <a:cxnLst>
                  <a:cxn ang="0">
                    <a:pos x="T0" y="T1"/>
                  </a:cxn>
                  <a:cxn ang="0">
                    <a:pos x="T2" y="T3"/>
                  </a:cxn>
                  <a:cxn ang="0">
                    <a:pos x="T4" y="T5"/>
                  </a:cxn>
                  <a:cxn ang="0">
                    <a:pos x="T6" y="T7"/>
                  </a:cxn>
                  <a:cxn ang="0">
                    <a:pos x="T8" y="T9"/>
                  </a:cxn>
                  <a:cxn ang="0">
                    <a:pos x="T10" y="T11"/>
                  </a:cxn>
                </a:cxnLst>
                <a:rect l="0" t="0" r="r" b="b"/>
                <a:pathLst>
                  <a:path w="5" h="2">
                    <a:moveTo>
                      <a:pt x="5" y="0"/>
                    </a:moveTo>
                    <a:cubicBezTo>
                      <a:pt x="5" y="1"/>
                      <a:pt x="2" y="1"/>
                      <a:pt x="2" y="2"/>
                    </a:cubicBezTo>
                    <a:cubicBezTo>
                      <a:pt x="1" y="2"/>
                      <a:pt x="1" y="2"/>
                      <a:pt x="1" y="2"/>
                    </a:cubicBezTo>
                    <a:cubicBezTo>
                      <a:pt x="2" y="2"/>
                      <a:pt x="2" y="2"/>
                      <a:pt x="2" y="2"/>
                    </a:cubicBezTo>
                    <a:cubicBezTo>
                      <a:pt x="2" y="1"/>
                      <a:pt x="1" y="0"/>
                      <a:pt x="0" y="0"/>
                    </a:cubicBezTo>
                    <a:cubicBezTo>
                      <a:pt x="2"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3" name="Freeform 212">
                <a:extLst>
                  <a:ext uri="{FF2B5EF4-FFF2-40B4-BE49-F238E27FC236}">
                    <a16:creationId xmlns:a16="http://schemas.microsoft.com/office/drawing/2014/main" id="{E4DF6A74-5E57-4B38-81A8-23801B6C75F0}"/>
                  </a:ext>
                </a:extLst>
              </p:cNvPr>
              <p:cNvSpPr/>
              <p:nvPr/>
            </p:nvSpPr>
            <p:spPr bwMode="auto">
              <a:xfrm>
                <a:off x="3108" y="1132"/>
                <a:ext cx="5" cy="5"/>
              </a:xfrm>
              <a:custGeom>
                <a:gdLst>
                  <a:gd name="T0" fmla="*/ 1 w 2"/>
                  <a:gd name="T1" fmla="*/ 1 h 2"/>
                  <a:gd name="T2" fmla="*/ 0 w 2"/>
                  <a:gd name="T3" fmla="*/ 2 h 2"/>
                  <a:gd name="T4" fmla="*/ 1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0" y="2"/>
                      <a:pt x="0" y="2"/>
                      <a:pt x="0" y="2"/>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4" name="Freeform 213">
                <a:extLst>
                  <a:ext uri="{FF2B5EF4-FFF2-40B4-BE49-F238E27FC236}">
                    <a16:creationId xmlns:a16="http://schemas.microsoft.com/office/drawing/2014/main" id="{6F3744A5-776E-474B-8365-B18BCB55492A}"/>
                  </a:ext>
                </a:extLst>
              </p:cNvPr>
              <p:cNvSpPr/>
              <p:nvPr/>
            </p:nvSpPr>
            <p:spPr bwMode="auto">
              <a:xfrm>
                <a:off x="2490" y="1132"/>
                <a:ext cx="8" cy="8"/>
              </a:xfrm>
              <a:custGeom>
                <a:gdLst>
                  <a:gd name="T0" fmla="*/ 3 w 3"/>
                  <a:gd name="T1" fmla="*/ 1 h 3"/>
                  <a:gd name="T2" fmla="*/ 0 w 3"/>
                  <a:gd name="T3" fmla="*/ 3 h 3"/>
                  <a:gd name="T4" fmla="*/ 1 w 3"/>
                  <a:gd name="T5" fmla="*/ 0 h 3"/>
                  <a:gd name="T6" fmla="*/ 3 w 3"/>
                  <a:gd name="T7" fmla="*/ 1 h 3"/>
                </a:gdLst>
                <a:cxnLst>
                  <a:cxn ang="0">
                    <a:pos x="T0" y="T1"/>
                  </a:cxn>
                  <a:cxn ang="0">
                    <a:pos x="T2" y="T3"/>
                  </a:cxn>
                  <a:cxn ang="0">
                    <a:pos x="T4" y="T5"/>
                  </a:cxn>
                  <a:cxn ang="0">
                    <a:pos x="T6" y="T7"/>
                  </a:cxn>
                </a:cxnLst>
                <a:rect l="0" t="0" r="r" b="b"/>
                <a:pathLst>
                  <a:path w="3" h="3">
                    <a:moveTo>
                      <a:pt x="3" y="1"/>
                    </a:moveTo>
                    <a:cubicBezTo>
                      <a:pt x="2" y="2"/>
                      <a:pt x="1" y="3"/>
                      <a:pt x="0" y="3"/>
                    </a:cubicBezTo>
                    <a:cubicBezTo>
                      <a:pt x="0" y="0"/>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5" name="Freeform 214">
                <a:extLst>
                  <a:ext uri="{FF2B5EF4-FFF2-40B4-BE49-F238E27FC236}">
                    <a16:creationId xmlns:a16="http://schemas.microsoft.com/office/drawing/2014/main" id="{D7394583-7CE5-4B9E-9554-22DE3C842BA3}"/>
                  </a:ext>
                </a:extLst>
              </p:cNvPr>
              <p:cNvSpPr/>
              <p:nvPr/>
            </p:nvSpPr>
            <p:spPr bwMode="auto">
              <a:xfrm flipH="1">
                <a:off x="2624" y="1132"/>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6" name="Freeform 215">
                <a:extLst>
                  <a:ext uri="{FF2B5EF4-FFF2-40B4-BE49-F238E27FC236}">
                    <a16:creationId xmlns:a16="http://schemas.microsoft.com/office/drawing/2014/main" id="{D9E6AA6B-6B06-4670-B8CD-A8AF388F9570}"/>
                  </a:ext>
                </a:extLst>
              </p:cNvPr>
              <p:cNvSpPr/>
              <p:nvPr/>
            </p:nvSpPr>
            <p:spPr bwMode="auto">
              <a:xfrm>
                <a:off x="3033" y="1132"/>
                <a:ext cx="2" cy="5"/>
              </a:xfrm>
              <a:custGeom>
                <a:gdLst>
                  <a:gd name="T0" fmla="*/ 2 w 2"/>
                  <a:gd name="T1" fmla="*/ 3 h 5"/>
                  <a:gd name="T2" fmla="*/ 0 w 2"/>
                  <a:gd name="T3" fmla="*/ 5 h 5"/>
                  <a:gd name="T4" fmla="*/ 0 w 2"/>
                  <a:gd name="T5" fmla="*/ 3 h 5"/>
                  <a:gd name="T6" fmla="*/ 2 w 2"/>
                  <a:gd name="T7" fmla="*/ 0 h 5"/>
                  <a:gd name="T8" fmla="*/ 2 w 2"/>
                  <a:gd name="T9" fmla="*/ 3 h 5"/>
                </a:gdLst>
                <a:cxnLst>
                  <a:cxn ang="0">
                    <a:pos x="T0" y="T1"/>
                  </a:cxn>
                  <a:cxn ang="0">
                    <a:pos x="T2" y="T3"/>
                  </a:cxn>
                  <a:cxn ang="0">
                    <a:pos x="T4" y="T5"/>
                  </a:cxn>
                  <a:cxn ang="0">
                    <a:pos x="T6" y="T7"/>
                  </a:cxn>
                  <a:cxn ang="0">
                    <a:pos x="T8" y="T9"/>
                  </a:cxn>
                </a:cxnLst>
                <a:rect l="0" t="0" r="r" b="b"/>
                <a:pathLst>
                  <a:path w="2" h="5">
                    <a:moveTo>
                      <a:pt x="2" y="3"/>
                    </a:moveTo>
                    <a:lnTo>
                      <a:pt x="0" y="5"/>
                    </a:lnTo>
                    <a:lnTo>
                      <a:pt x="0" y="3"/>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7" name="Freeform 216">
                <a:extLst>
                  <a:ext uri="{FF2B5EF4-FFF2-40B4-BE49-F238E27FC236}">
                    <a16:creationId xmlns:a16="http://schemas.microsoft.com/office/drawing/2014/main" id="{BFFB31FE-E4DD-48C2-9243-23ECA457F154}"/>
                  </a:ext>
                </a:extLst>
              </p:cNvPr>
              <p:cNvSpPr/>
              <p:nvPr/>
            </p:nvSpPr>
            <p:spPr bwMode="auto">
              <a:xfrm>
                <a:off x="3594" y="113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8" name="Freeform 217">
                <a:extLst>
                  <a:ext uri="{FF2B5EF4-FFF2-40B4-BE49-F238E27FC236}">
                    <a16:creationId xmlns:a16="http://schemas.microsoft.com/office/drawing/2014/main" id="{10AB2A0F-53AF-4EE3-B8A0-E880F7781D7F}"/>
                  </a:ext>
                </a:extLst>
              </p:cNvPr>
              <p:cNvSpPr/>
              <p:nvPr/>
            </p:nvSpPr>
            <p:spPr bwMode="auto">
              <a:xfrm>
                <a:off x="3530" y="1135"/>
                <a:ext cx="10" cy="8"/>
              </a:xfrm>
              <a:custGeom>
                <a:gdLst>
                  <a:gd name="T0" fmla="*/ 3 w 4"/>
                  <a:gd name="T1" fmla="*/ 2 h 3"/>
                  <a:gd name="T2" fmla="*/ 1 w 4"/>
                  <a:gd name="T3" fmla="*/ 3 h 3"/>
                  <a:gd name="T4" fmla="*/ 0 w 4"/>
                  <a:gd name="T5" fmla="*/ 2 h 3"/>
                  <a:gd name="T6" fmla="*/ 3 w 4"/>
                  <a:gd name="T7" fmla="*/ 0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3" y="3"/>
                      <a:pt x="0" y="1"/>
                      <a:pt x="1" y="3"/>
                    </a:cubicBezTo>
                    <a:cubicBezTo>
                      <a:pt x="0" y="2"/>
                      <a:pt x="0" y="2"/>
                      <a:pt x="0" y="2"/>
                    </a:cubicBezTo>
                    <a:cubicBezTo>
                      <a:pt x="3" y="0"/>
                      <a:pt x="3" y="0"/>
                      <a:pt x="3" y="0"/>
                    </a:cubicBezTo>
                    <a:cubicBezTo>
                      <a:pt x="4"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9" name="Freeform 218">
                <a:extLst>
                  <a:ext uri="{FF2B5EF4-FFF2-40B4-BE49-F238E27FC236}">
                    <a16:creationId xmlns:a16="http://schemas.microsoft.com/office/drawing/2014/main" id="{0C47797A-79B8-4C5F-A12F-861103D3782A}"/>
                  </a:ext>
                </a:extLst>
              </p:cNvPr>
              <p:cNvSpPr/>
              <p:nvPr/>
            </p:nvSpPr>
            <p:spPr bwMode="auto">
              <a:xfrm>
                <a:off x="3599" y="113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0" name="Freeform 219">
                <a:extLst>
                  <a:ext uri="{FF2B5EF4-FFF2-40B4-BE49-F238E27FC236}">
                    <a16:creationId xmlns:a16="http://schemas.microsoft.com/office/drawing/2014/main" id="{6962546E-DA68-4BF9-B5C0-2ABD275E74D6}"/>
                  </a:ext>
                </a:extLst>
              </p:cNvPr>
              <p:cNvSpPr/>
              <p:nvPr/>
            </p:nvSpPr>
            <p:spPr bwMode="auto">
              <a:xfrm flipH="1">
                <a:off x="3591" y="1137"/>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1" name="Freeform 220">
                <a:extLst>
                  <a:ext uri="{FF2B5EF4-FFF2-40B4-BE49-F238E27FC236}">
                    <a16:creationId xmlns:a16="http://schemas.microsoft.com/office/drawing/2014/main" id="{26EADC30-EE5A-41E0-B031-F559B894830C}"/>
                  </a:ext>
                </a:extLst>
              </p:cNvPr>
              <p:cNvSpPr/>
              <p:nvPr/>
            </p:nvSpPr>
            <p:spPr bwMode="auto">
              <a:xfrm>
                <a:off x="2440" y="1137"/>
                <a:ext cx="8" cy="3"/>
              </a:xfrm>
              <a:custGeom>
                <a:gdLst>
                  <a:gd name="T0" fmla="*/ 2 w 3"/>
                  <a:gd name="T1" fmla="*/ 0 h 1"/>
                  <a:gd name="T2" fmla="*/ 3 w 3"/>
                  <a:gd name="T3" fmla="*/ 0 h 1"/>
                  <a:gd name="T4" fmla="*/ 0 w 3"/>
                  <a:gd name="T5" fmla="*/ 1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0"/>
                      <a:pt x="3" y="0"/>
                      <a:pt x="3" y="0"/>
                    </a:cubicBezTo>
                    <a:cubicBezTo>
                      <a:pt x="2" y="1"/>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2" name="Freeform 221">
                <a:extLst>
                  <a:ext uri="{FF2B5EF4-FFF2-40B4-BE49-F238E27FC236}">
                    <a16:creationId xmlns:a16="http://schemas.microsoft.com/office/drawing/2014/main" id="{FC1589FB-E332-441F-BA58-6C54CACBFBAA}"/>
                  </a:ext>
                </a:extLst>
              </p:cNvPr>
              <p:cNvSpPr/>
              <p:nvPr/>
            </p:nvSpPr>
            <p:spPr bwMode="auto">
              <a:xfrm>
                <a:off x="3110" y="1137"/>
                <a:ext cx="6"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3" name="Freeform 222">
                <a:extLst>
                  <a:ext uri="{FF2B5EF4-FFF2-40B4-BE49-F238E27FC236}">
                    <a16:creationId xmlns:a16="http://schemas.microsoft.com/office/drawing/2014/main" id="{562A969B-98CC-443F-9131-18209A67D1A2}"/>
                  </a:ext>
                </a:extLst>
              </p:cNvPr>
              <p:cNvSpPr/>
              <p:nvPr/>
            </p:nvSpPr>
            <p:spPr bwMode="auto">
              <a:xfrm>
                <a:off x="2357" y="11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4" name="Freeform 223">
                <a:extLst>
                  <a:ext uri="{FF2B5EF4-FFF2-40B4-BE49-F238E27FC236}">
                    <a16:creationId xmlns:a16="http://schemas.microsoft.com/office/drawing/2014/main" id="{6AC59DDF-4EDC-4DDC-84F5-77430ED158BF}"/>
                  </a:ext>
                </a:extLst>
              </p:cNvPr>
              <p:cNvSpPr/>
              <p:nvPr/>
            </p:nvSpPr>
            <p:spPr bwMode="auto">
              <a:xfrm>
                <a:off x="2381" y="1137"/>
                <a:ext cx="53" cy="25"/>
              </a:xfrm>
              <a:custGeom>
                <a:gdLst>
                  <a:gd name="T0" fmla="*/ 20 w 20"/>
                  <a:gd name="T1" fmla="*/ 2 h 9"/>
                  <a:gd name="T2" fmla="*/ 16 w 20"/>
                  <a:gd name="T3" fmla="*/ 4 h 9"/>
                  <a:gd name="T4" fmla="*/ 19 w 20"/>
                  <a:gd name="T5" fmla="*/ 4 h 9"/>
                  <a:gd name="T6" fmla="*/ 18 w 20"/>
                  <a:gd name="T7" fmla="*/ 5 h 9"/>
                  <a:gd name="T8" fmla="*/ 17 w 20"/>
                  <a:gd name="T9" fmla="*/ 4 h 9"/>
                  <a:gd name="T10" fmla="*/ 13 w 20"/>
                  <a:gd name="T11" fmla="*/ 6 h 9"/>
                  <a:gd name="T12" fmla="*/ 16 w 20"/>
                  <a:gd name="T13" fmla="*/ 6 h 9"/>
                  <a:gd name="T14" fmla="*/ 13 w 20"/>
                  <a:gd name="T15" fmla="*/ 7 h 9"/>
                  <a:gd name="T16" fmla="*/ 13 w 20"/>
                  <a:gd name="T17" fmla="*/ 6 h 9"/>
                  <a:gd name="T18" fmla="*/ 9 w 20"/>
                  <a:gd name="T19" fmla="*/ 8 h 9"/>
                  <a:gd name="T20" fmla="*/ 10 w 20"/>
                  <a:gd name="T21" fmla="*/ 4 h 9"/>
                  <a:gd name="T22" fmla="*/ 2 w 20"/>
                  <a:gd name="T23" fmla="*/ 9 h 9"/>
                  <a:gd name="T24" fmla="*/ 0 w 20"/>
                  <a:gd name="T25" fmla="*/ 9 h 9"/>
                  <a:gd name="T26" fmla="*/ 1 w 20"/>
                  <a:gd name="T27" fmla="*/ 8 h 9"/>
                  <a:gd name="T28" fmla="*/ 3 w 20"/>
                  <a:gd name="T29" fmla="*/ 8 h 9"/>
                  <a:gd name="T30" fmla="*/ 3 w 20"/>
                  <a:gd name="T31" fmla="*/ 5 h 9"/>
                  <a:gd name="T32" fmla="*/ 3 w 20"/>
                  <a:gd name="T33" fmla="*/ 4 h 9"/>
                  <a:gd name="T34" fmla="*/ 5 w 20"/>
                  <a:gd name="T35" fmla="*/ 4 h 9"/>
                  <a:gd name="T36" fmla="*/ 5 w 20"/>
                  <a:gd name="T37" fmla="*/ 3 h 9"/>
                  <a:gd name="T38" fmla="*/ 9 w 20"/>
                  <a:gd name="T39" fmla="*/ 1 h 9"/>
                  <a:gd name="T40" fmla="*/ 10 w 20"/>
                  <a:gd name="T41" fmla="*/ 2 h 9"/>
                  <a:gd name="T42" fmla="*/ 8 w 20"/>
                  <a:gd name="T43" fmla="*/ 4 h 9"/>
                  <a:gd name="T44" fmla="*/ 16 w 20"/>
                  <a:gd name="T45" fmla="*/ 1 h 9"/>
                  <a:gd name="T46" fmla="*/ 18 w 20"/>
                  <a:gd name="T47" fmla="*/ 0 h 9"/>
                  <a:gd name="T48" fmla="*/ 20 w 20"/>
                  <a:gd name="T49"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20" y="2"/>
                    </a:moveTo>
                    <a:cubicBezTo>
                      <a:pt x="20" y="3"/>
                      <a:pt x="18" y="3"/>
                      <a:pt x="16" y="4"/>
                    </a:cubicBezTo>
                    <a:cubicBezTo>
                      <a:pt x="19" y="4"/>
                      <a:pt x="19" y="4"/>
                      <a:pt x="19" y="4"/>
                    </a:cubicBezTo>
                    <a:cubicBezTo>
                      <a:pt x="18" y="5"/>
                      <a:pt x="18" y="5"/>
                      <a:pt x="18" y="5"/>
                    </a:cubicBezTo>
                    <a:cubicBezTo>
                      <a:pt x="18" y="4"/>
                      <a:pt x="17" y="4"/>
                      <a:pt x="17" y="4"/>
                    </a:cubicBezTo>
                    <a:cubicBezTo>
                      <a:pt x="16" y="5"/>
                      <a:pt x="14" y="5"/>
                      <a:pt x="13" y="6"/>
                    </a:cubicBezTo>
                    <a:cubicBezTo>
                      <a:pt x="14" y="8"/>
                      <a:pt x="15" y="6"/>
                      <a:pt x="16" y="6"/>
                    </a:cubicBezTo>
                    <a:cubicBezTo>
                      <a:pt x="15" y="8"/>
                      <a:pt x="14" y="7"/>
                      <a:pt x="13" y="7"/>
                    </a:cubicBezTo>
                    <a:cubicBezTo>
                      <a:pt x="13" y="6"/>
                      <a:pt x="13" y="6"/>
                      <a:pt x="13" y="6"/>
                    </a:cubicBezTo>
                    <a:cubicBezTo>
                      <a:pt x="12" y="8"/>
                      <a:pt x="10" y="7"/>
                      <a:pt x="9" y="8"/>
                    </a:cubicBezTo>
                    <a:cubicBezTo>
                      <a:pt x="10" y="7"/>
                      <a:pt x="10" y="5"/>
                      <a:pt x="10" y="4"/>
                    </a:cubicBezTo>
                    <a:cubicBezTo>
                      <a:pt x="6" y="5"/>
                      <a:pt x="5" y="8"/>
                      <a:pt x="2" y="9"/>
                    </a:cubicBezTo>
                    <a:cubicBezTo>
                      <a:pt x="1" y="9"/>
                      <a:pt x="0" y="9"/>
                      <a:pt x="0" y="9"/>
                    </a:cubicBezTo>
                    <a:cubicBezTo>
                      <a:pt x="1" y="8"/>
                      <a:pt x="1" y="8"/>
                      <a:pt x="1" y="8"/>
                    </a:cubicBezTo>
                    <a:cubicBezTo>
                      <a:pt x="1" y="9"/>
                      <a:pt x="2" y="9"/>
                      <a:pt x="3" y="8"/>
                    </a:cubicBezTo>
                    <a:cubicBezTo>
                      <a:pt x="4" y="7"/>
                      <a:pt x="1" y="6"/>
                      <a:pt x="3" y="5"/>
                    </a:cubicBezTo>
                    <a:cubicBezTo>
                      <a:pt x="3" y="4"/>
                      <a:pt x="3" y="4"/>
                      <a:pt x="3" y="4"/>
                    </a:cubicBezTo>
                    <a:cubicBezTo>
                      <a:pt x="4" y="4"/>
                      <a:pt x="4" y="5"/>
                      <a:pt x="5" y="4"/>
                    </a:cubicBezTo>
                    <a:cubicBezTo>
                      <a:pt x="5" y="3"/>
                      <a:pt x="5" y="3"/>
                      <a:pt x="5" y="3"/>
                    </a:cubicBezTo>
                    <a:cubicBezTo>
                      <a:pt x="5" y="1"/>
                      <a:pt x="8" y="2"/>
                      <a:pt x="9" y="1"/>
                    </a:cubicBezTo>
                    <a:cubicBezTo>
                      <a:pt x="9" y="1"/>
                      <a:pt x="10" y="2"/>
                      <a:pt x="10" y="2"/>
                    </a:cubicBezTo>
                    <a:cubicBezTo>
                      <a:pt x="9" y="2"/>
                      <a:pt x="8" y="3"/>
                      <a:pt x="8" y="4"/>
                    </a:cubicBezTo>
                    <a:cubicBezTo>
                      <a:pt x="12" y="6"/>
                      <a:pt x="13" y="0"/>
                      <a:pt x="16" y="1"/>
                    </a:cubicBezTo>
                    <a:cubicBezTo>
                      <a:pt x="18" y="0"/>
                      <a:pt x="18" y="0"/>
                      <a:pt x="18" y="0"/>
                    </a:cubicBezTo>
                    <a:cubicBezTo>
                      <a:pt x="19" y="1"/>
                      <a:pt x="20" y="0"/>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5" name="Freeform 224">
                <a:extLst>
                  <a:ext uri="{FF2B5EF4-FFF2-40B4-BE49-F238E27FC236}">
                    <a16:creationId xmlns:a16="http://schemas.microsoft.com/office/drawing/2014/main" id="{D5D7E6DE-698E-42C3-9B2B-4D6581E2B626}"/>
                  </a:ext>
                </a:extLst>
              </p:cNvPr>
              <p:cNvSpPr/>
              <p:nvPr/>
            </p:nvSpPr>
            <p:spPr bwMode="auto">
              <a:xfrm>
                <a:off x="3027" y="1135"/>
                <a:ext cx="6" cy="8"/>
              </a:xfrm>
              <a:custGeom>
                <a:gdLst>
                  <a:gd name="T0" fmla="*/ 2 w 2"/>
                  <a:gd name="T1" fmla="*/ 2 h 3"/>
                  <a:gd name="T2" fmla="*/ 1 w 2"/>
                  <a:gd name="T3" fmla="*/ 2 h 3"/>
                  <a:gd name="T4" fmla="*/ 1 w 2"/>
                  <a:gd name="T5" fmla="*/ 3 h 3"/>
                  <a:gd name="T6" fmla="*/ 0 w 2"/>
                  <a:gd name="T7" fmla="*/ 3 h 3"/>
                  <a:gd name="T8" fmla="*/ 0 w 2"/>
                  <a:gd name="T9" fmla="*/ 1 h 3"/>
                  <a:gd name="T10" fmla="*/ 2 w 2"/>
                  <a:gd name="T11" fmla="*/ 2 h 3"/>
                </a:gdLst>
                <a:cxnLst>
                  <a:cxn ang="0">
                    <a:pos x="T0" y="T1"/>
                  </a:cxn>
                  <a:cxn ang="0">
                    <a:pos x="T2" y="T3"/>
                  </a:cxn>
                  <a:cxn ang="0">
                    <a:pos x="T4" y="T5"/>
                  </a:cxn>
                  <a:cxn ang="0">
                    <a:pos x="T6" y="T7"/>
                  </a:cxn>
                  <a:cxn ang="0">
                    <a:pos x="T8" y="T9"/>
                  </a:cxn>
                  <a:cxn ang="0">
                    <a:pos x="T10" y="T11"/>
                  </a:cxn>
                </a:cxnLst>
                <a:rect l="0" t="0" r="r" b="b"/>
                <a:pathLst>
                  <a:path w="2" h="3">
                    <a:moveTo>
                      <a:pt x="2" y="2"/>
                    </a:moveTo>
                    <a:cubicBezTo>
                      <a:pt x="1" y="2"/>
                      <a:pt x="1" y="2"/>
                      <a:pt x="1" y="2"/>
                    </a:cubicBezTo>
                    <a:cubicBezTo>
                      <a:pt x="1" y="3"/>
                      <a:pt x="1" y="3"/>
                      <a:pt x="1" y="3"/>
                    </a:cubicBezTo>
                    <a:cubicBezTo>
                      <a:pt x="0" y="3"/>
                      <a:pt x="0" y="3"/>
                      <a:pt x="0" y="3"/>
                    </a:cubicBezTo>
                    <a:cubicBezTo>
                      <a:pt x="0" y="1"/>
                      <a:pt x="0" y="1"/>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6" name="Freeform 225">
                <a:extLst>
                  <a:ext uri="{FF2B5EF4-FFF2-40B4-BE49-F238E27FC236}">
                    <a16:creationId xmlns:a16="http://schemas.microsoft.com/office/drawing/2014/main" id="{6842F625-EAC2-4C6F-A642-AC40A28F9732}"/>
                  </a:ext>
                </a:extLst>
              </p:cNvPr>
              <p:cNvSpPr/>
              <p:nvPr/>
            </p:nvSpPr>
            <p:spPr bwMode="auto">
              <a:xfrm>
                <a:off x="2613" y="1137"/>
                <a:ext cx="6" cy="11"/>
              </a:xfrm>
              <a:custGeom>
                <a:gdLst>
                  <a:gd name="T0" fmla="*/ 1 w 2"/>
                  <a:gd name="T1" fmla="*/ 2 h 4"/>
                  <a:gd name="T2" fmla="*/ 2 w 2"/>
                  <a:gd name="T3" fmla="*/ 4 h 4"/>
                  <a:gd name="T4" fmla="*/ 0 w 2"/>
                  <a:gd name="T5" fmla="*/ 2 h 4"/>
                  <a:gd name="T6" fmla="*/ 2 w 2"/>
                  <a:gd name="T7" fmla="*/ 1 h 4"/>
                  <a:gd name="T8" fmla="*/ 1 w 2"/>
                  <a:gd name="T9" fmla="*/ 2 h 4"/>
                </a:gdLst>
                <a:cxnLst>
                  <a:cxn ang="0">
                    <a:pos x="T0" y="T1"/>
                  </a:cxn>
                  <a:cxn ang="0">
                    <a:pos x="T2" y="T3"/>
                  </a:cxn>
                  <a:cxn ang="0">
                    <a:pos x="T4" y="T5"/>
                  </a:cxn>
                  <a:cxn ang="0">
                    <a:pos x="T6" y="T7"/>
                  </a:cxn>
                  <a:cxn ang="0">
                    <a:pos x="T8" y="T9"/>
                  </a:cxn>
                </a:cxnLst>
                <a:rect l="0" t="0" r="r" b="b"/>
                <a:pathLst>
                  <a:path w="2" h="4">
                    <a:moveTo>
                      <a:pt x="1" y="2"/>
                    </a:moveTo>
                    <a:cubicBezTo>
                      <a:pt x="2" y="2"/>
                      <a:pt x="2" y="3"/>
                      <a:pt x="2" y="4"/>
                    </a:cubicBezTo>
                    <a:cubicBezTo>
                      <a:pt x="0" y="4"/>
                      <a:pt x="0" y="3"/>
                      <a:pt x="0" y="2"/>
                    </a:cubicBezTo>
                    <a:cubicBezTo>
                      <a:pt x="0"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7" name="Freeform 226">
                <a:extLst>
                  <a:ext uri="{FF2B5EF4-FFF2-40B4-BE49-F238E27FC236}">
                    <a16:creationId xmlns:a16="http://schemas.microsoft.com/office/drawing/2014/main" id="{498FFF69-1A66-47FA-A789-AFFD96785C04}"/>
                  </a:ext>
                </a:extLst>
              </p:cNvPr>
              <p:cNvSpPr/>
              <p:nvPr/>
            </p:nvSpPr>
            <p:spPr bwMode="auto">
              <a:xfrm>
                <a:off x="2429" y="1140"/>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8" name="Freeform 227">
                <a:extLst>
                  <a:ext uri="{FF2B5EF4-FFF2-40B4-BE49-F238E27FC236}">
                    <a16:creationId xmlns:a16="http://schemas.microsoft.com/office/drawing/2014/main" id="{760C49D2-24FE-406E-9837-EA96C4679538}"/>
                  </a:ext>
                </a:extLst>
              </p:cNvPr>
              <p:cNvSpPr/>
              <p:nvPr/>
            </p:nvSpPr>
            <p:spPr bwMode="auto">
              <a:xfrm>
                <a:off x="3003" y="114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9" name="Freeform 228">
                <a:extLst>
                  <a:ext uri="{FF2B5EF4-FFF2-40B4-BE49-F238E27FC236}">
                    <a16:creationId xmlns:a16="http://schemas.microsoft.com/office/drawing/2014/main" id="{FFCEFFFD-E208-4DB9-9F44-65512294AF3C}"/>
                  </a:ext>
                </a:extLst>
              </p:cNvPr>
              <p:cNvSpPr/>
              <p:nvPr/>
            </p:nvSpPr>
            <p:spPr bwMode="auto">
              <a:xfrm>
                <a:off x="2055" y="1140"/>
                <a:ext cx="11" cy="8"/>
              </a:xfrm>
              <a:custGeom>
                <a:gdLst>
                  <a:gd name="T0" fmla="*/ 4 w 4"/>
                  <a:gd name="T1" fmla="*/ 3 h 3"/>
                  <a:gd name="T2" fmla="*/ 0 w 4"/>
                  <a:gd name="T3" fmla="*/ 3 h 3"/>
                  <a:gd name="T4" fmla="*/ 2 w 4"/>
                  <a:gd name="T5" fmla="*/ 0 h 3"/>
                  <a:gd name="T6" fmla="*/ 4 w 4"/>
                  <a:gd name="T7" fmla="*/ 3 h 3"/>
                </a:gdLst>
                <a:cxnLst>
                  <a:cxn ang="0">
                    <a:pos x="T0" y="T1"/>
                  </a:cxn>
                  <a:cxn ang="0">
                    <a:pos x="T2" y="T3"/>
                  </a:cxn>
                  <a:cxn ang="0">
                    <a:pos x="T4" y="T5"/>
                  </a:cxn>
                  <a:cxn ang="0">
                    <a:pos x="T6" y="T7"/>
                  </a:cxn>
                </a:cxnLst>
                <a:rect l="0" t="0" r="r" b="b"/>
                <a:pathLst>
                  <a:path w="4" h="3">
                    <a:moveTo>
                      <a:pt x="4" y="3"/>
                    </a:moveTo>
                    <a:cubicBezTo>
                      <a:pt x="3" y="3"/>
                      <a:pt x="2" y="3"/>
                      <a:pt x="0" y="3"/>
                    </a:cubicBezTo>
                    <a:cubicBezTo>
                      <a:pt x="2" y="3"/>
                      <a:pt x="2" y="1"/>
                      <a:pt x="2" y="0"/>
                    </a:cubicBezTo>
                    <a:cubicBezTo>
                      <a:pt x="4" y="0"/>
                      <a:pt x="2"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0" name="Freeform 229">
                <a:extLst>
                  <a:ext uri="{FF2B5EF4-FFF2-40B4-BE49-F238E27FC236}">
                    <a16:creationId xmlns:a16="http://schemas.microsoft.com/office/drawing/2014/main" id="{5923AE7F-1C29-469C-8B69-8DD388FC3F98}"/>
                  </a:ext>
                </a:extLst>
              </p:cNvPr>
              <p:cNvSpPr/>
              <p:nvPr/>
            </p:nvSpPr>
            <p:spPr bwMode="auto">
              <a:xfrm>
                <a:off x="3132" y="1140"/>
                <a:ext cx="2"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1" name="Freeform 230">
                <a:extLst>
                  <a:ext uri="{FF2B5EF4-FFF2-40B4-BE49-F238E27FC236}">
                    <a16:creationId xmlns:a16="http://schemas.microsoft.com/office/drawing/2014/main" id="{8A634C88-3650-4233-8A36-E68BAEB78461}"/>
                  </a:ext>
                </a:extLst>
              </p:cNvPr>
              <p:cNvSpPr/>
              <p:nvPr/>
            </p:nvSpPr>
            <p:spPr bwMode="auto">
              <a:xfrm>
                <a:off x="2758" y="1143"/>
                <a:ext cx="13" cy="5"/>
              </a:xfrm>
              <a:custGeom>
                <a:gdLst>
                  <a:gd name="T0" fmla="*/ 1 w 5"/>
                  <a:gd name="T1" fmla="*/ 2 h 2"/>
                  <a:gd name="T2" fmla="*/ 0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0" y="2"/>
                      <a:pt x="0" y="2"/>
                      <a:pt x="0" y="2"/>
                    </a:cubicBezTo>
                    <a:cubicBezTo>
                      <a:pt x="1" y="0"/>
                      <a:pt x="3" y="2"/>
                      <a:pt x="4" y="0"/>
                    </a:cubicBezTo>
                    <a:cubicBezTo>
                      <a:pt x="5" y="2"/>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2" name="Freeform 231">
                <a:extLst>
                  <a:ext uri="{FF2B5EF4-FFF2-40B4-BE49-F238E27FC236}">
                    <a16:creationId xmlns:a16="http://schemas.microsoft.com/office/drawing/2014/main" id="{5BDCCCC3-EE7E-4AF4-BC86-14F783E189BF}"/>
                  </a:ext>
                </a:extLst>
              </p:cNvPr>
              <p:cNvSpPr/>
              <p:nvPr/>
            </p:nvSpPr>
            <p:spPr bwMode="auto">
              <a:xfrm>
                <a:off x="3022" y="114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3" name="Freeform 232">
                <a:extLst>
                  <a:ext uri="{FF2B5EF4-FFF2-40B4-BE49-F238E27FC236}">
                    <a16:creationId xmlns:a16="http://schemas.microsoft.com/office/drawing/2014/main" id="{C1E998F7-B595-4558-9E86-2410280D4FBC}"/>
                  </a:ext>
                </a:extLst>
              </p:cNvPr>
              <p:cNvSpPr/>
              <p:nvPr/>
            </p:nvSpPr>
            <p:spPr bwMode="auto">
              <a:xfrm>
                <a:off x="3599" y="1143"/>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4" name="Rectangle 233">
                <a:extLst>
                  <a:ext uri="{FF2B5EF4-FFF2-40B4-BE49-F238E27FC236}">
                    <a16:creationId xmlns:a16="http://schemas.microsoft.com/office/drawing/2014/main" id="{7CAE2B5A-6C53-4391-BA12-6258364FD604}"/>
                  </a:ext>
                </a:extLst>
              </p:cNvPr>
              <p:cNvSpPr>
                <a:spLocks noChangeArrowheads="1"/>
              </p:cNvSpPr>
              <p:nvPr/>
            </p:nvSpPr>
            <p:spPr bwMode="auto">
              <a:xfrm>
                <a:off x="2466" y="114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5" name="Freeform 234">
                <a:extLst>
                  <a:ext uri="{FF2B5EF4-FFF2-40B4-BE49-F238E27FC236}">
                    <a16:creationId xmlns:a16="http://schemas.microsoft.com/office/drawing/2014/main" id="{12EDEAE8-C21B-44A9-A455-95C45D4E72D0}"/>
                  </a:ext>
                </a:extLst>
              </p:cNvPr>
              <p:cNvSpPr/>
              <p:nvPr/>
            </p:nvSpPr>
            <p:spPr bwMode="auto">
              <a:xfrm>
                <a:off x="2627" y="1143"/>
                <a:ext cx="5" cy="8"/>
              </a:xfrm>
              <a:custGeom>
                <a:gdLst>
                  <a:gd name="T0" fmla="*/ 2 w 2"/>
                  <a:gd name="T1" fmla="*/ 2 h 3"/>
                  <a:gd name="T2" fmla="*/ 1 w 2"/>
                  <a:gd name="T3" fmla="*/ 3 h 3"/>
                  <a:gd name="T4" fmla="*/ 2 w 2"/>
                  <a:gd name="T5" fmla="*/ 3 h 3"/>
                  <a:gd name="T6" fmla="*/ 1 w 2"/>
                  <a:gd name="T7" fmla="*/ 3 h 3"/>
                  <a:gd name="T8" fmla="*/ 0 w 2"/>
                  <a:gd name="T9" fmla="*/ 2 h 3"/>
                  <a:gd name="T10" fmla="*/ 1 w 2"/>
                  <a:gd name="T11" fmla="*/ 0 h 3"/>
                  <a:gd name="T12" fmla="*/ 2 w 2"/>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2"/>
                      <a:pt x="1" y="2"/>
                      <a:pt x="1" y="3"/>
                    </a:cubicBezTo>
                    <a:cubicBezTo>
                      <a:pt x="2" y="3"/>
                      <a:pt x="2" y="3"/>
                      <a:pt x="2" y="3"/>
                    </a:cubicBezTo>
                    <a:cubicBezTo>
                      <a:pt x="1" y="3"/>
                      <a:pt x="1" y="3"/>
                      <a:pt x="1" y="3"/>
                    </a:cubicBezTo>
                    <a:cubicBezTo>
                      <a:pt x="0" y="3"/>
                      <a:pt x="2" y="1"/>
                      <a:pt x="0" y="2"/>
                    </a:cubicBezTo>
                    <a:cubicBezTo>
                      <a:pt x="1" y="0"/>
                      <a:pt x="1" y="0"/>
                      <a:pt x="1" y="0"/>
                    </a:cubicBezTo>
                    <a:cubicBezTo>
                      <a:pt x="2"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6" name="Freeform 235">
                <a:extLst>
                  <a:ext uri="{FF2B5EF4-FFF2-40B4-BE49-F238E27FC236}">
                    <a16:creationId xmlns:a16="http://schemas.microsoft.com/office/drawing/2014/main" id="{E6B7B3F2-2AEF-4A51-AED7-5E30AF9F23B2}"/>
                  </a:ext>
                </a:extLst>
              </p:cNvPr>
              <p:cNvSpPr/>
              <p:nvPr/>
            </p:nvSpPr>
            <p:spPr bwMode="auto">
              <a:xfrm>
                <a:off x="3575" y="1143"/>
                <a:ext cx="5" cy="11"/>
              </a:xfrm>
              <a:custGeom>
                <a:gdLst>
                  <a:gd name="T0" fmla="*/ 2 w 2"/>
                  <a:gd name="T1" fmla="*/ 2 h 4"/>
                  <a:gd name="T2" fmla="*/ 1 w 2"/>
                  <a:gd name="T3" fmla="*/ 4 h 4"/>
                  <a:gd name="T4" fmla="*/ 1 w 2"/>
                  <a:gd name="T5" fmla="*/ 0 h 4"/>
                  <a:gd name="T6" fmla="*/ 2 w 2"/>
                  <a:gd name="T7" fmla="*/ 2 h 4"/>
                </a:gdLst>
                <a:cxnLst>
                  <a:cxn ang="0">
                    <a:pos x="T0" y="T1"/>
                  </a:cxn>
                  <a:cxn ang="0">
                    <a:pos x="T2" y="T3"/>
                  </a:cxn>
                  <a:cxn ang="0">
                    <a:pos x="T4" y="T5"/>
                  </a:cxn>
                  <a:cxn ang="0">
                    <a:pos x="T6" y="T7"/>
                  </a:cxn>
                </a:cxnLst>
                <a:rect l="0" t="0" r="r" b="b"/>
                <a:pathLst>
                  <a:path w="2" h="4">
                    <a:moveTo>
                      <a:pt x="2" y="2"/>
                    </a:moveTo>
                    <a:cubicBezTo>
                      <a:pt x="1" y="4"/>
                      <a:pt x="1" y="4"/>
                      <a:pt x="1" y="4"/>
                    </a:cubicBezTo>
                    <a:cubicBezTo>
                      <a:pt x="0" y="2"/>
                      <a:pt x="1" y="2"/>
                      <a:pt x="1" y="0"/>
                    </a:cubicBezTo>
                    <a:cubicBezTo>
                      <a:pt x="2"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7" name="Freeform 236">
                <a:extLst>
                  <a:ext uri="{FF2B5EF4-FFF2-40B4-BE49-F238E27FC236}">
                    <a16:creationId xmlns:a16="http://schemas.microsoft.com/office/drawing/2014/main" id="{E5DCDE03-9E87-4F8A-B034-C1F13A8BD699}"/>
                  </a:ext>
                </a:extLst>
              </p:cNvPr>
              <p:cNvSpPr/>
              <p:nvPr/>
            </p:nvSpPr>
            <p:spPr bwMode="auto">
              <a:xfrm>
                <a:off x="3591" y="1140"/>
                <a:ext cx="8" cy="11"/>
              </a:xfrm>
              <a:custGeom>
                <a:gdLst>
                  <a:gd name="T0" fmla="*/ 3 w 3"/>
                  <a:gd name="T1" fmla="*/ 3 h 4"/>
                  <a:gd name="T2" fmla="*/ 0 w 3"/>
                  <a:gd name="T3" fmla="*/ 3 h 4"/>
                  <a:gd name="T4" fmla="*/ 3 w 3"/>
                  <a:gd name="T5" fmla="*/ 3 h 4"/>
                </a:gdLst>
                <a:cxnLst>
                  <a:cxn ang="0">
                    <a:pos x="T0" y="T1"/>
                  </a:cxn>
                  <a:cxn ang="0">
                    <a:pos x="T2" y="T3"/>
                  </a:cxn>
                  <a:cxn ang="0">
                    <a:pos x="T4" y="T5"/>
                  </a:cxn>
                </a:cxnLst>
                <a:rect l="0" t="0" r="r" b="b"/>
                <a:pathLst>
                  <a:path w="3" h="4">
                    <a:moveTo>
                      <a:pt x="3" y="3"/>
                    </a:moveTo>
                    <a:cubicBezTo>
                      <a:pt x="2" y="4"/>
                      <a:pt x="1" y="3"/>
                      <a:pt x="0" y="3"/>
                    </a:cubicBezTo>
                    <a:cubicBezTo>
                      <a:pt x="1" y="4"/>
                      <a:pt x="3" y="0"/>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8" name="Freeform 237">
                <a:extLst>
                  <a:ext uri="{FF2B5EF4-FFF2-40B4-BE49-F238E27FC236}">
                    <a16:creationId xmlns:a16="http://schemas.microsoft.com/office/drawing/2014/main" id="{10D996E6-C984-4C09-A0B2-123678D547C6}"/>
                  </a:ext>
                </a:extLst>
              </p:cNvPr>
              <p:cNvSpPr/>
              <p:nvPr/>
            </p:nvSpPr>
            <p:spPr bwMode="auto">
              <a:xfrm>
                <a:off x="2189" y="1145"/>
                <a:ext cx="8" cy="6"/>
              </a:xfrm>
              <a:custGeom>
                <a:gdLst>
                  <a:gd name="T0" fmla="*/ 3 w 3"/>
                  <a:gd name="T1" fmla="*/ 1 h 2"/>
                  <a:gd name="T2" fmla="*/ 2 w 3"/>
                  <a:gd name="T3" fmla="*/ 2 h 2"/>
                  <a:gd name="T4" fmla="*/ 0 w 3"/>
                  <a:gd name="T5" fmla="*/ 2 h 2"/>
                  <a:gd name="T6" fmla="*/ 1 w 3"/>
                  <a:gd name="T7" fmla="*/ 1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3" y="2"/>
                      <a:pt x="2" y="2"/>
                    </a:cubicBezTo>
                    <a:cubicBezTo>
                      <a:pt x="0" y="2"/>
                      <a:pt x="0" y="2"/>
                      <a:pt x="0" y="2"/>
                    </a:cubicBezTo>
                    <a:cubicBezTo>
                      <a:pt x="0" y="2"/>
                      <a:pt x="1" y="2"/>
                      <a:pt x="1" y="1"/>
                    </a:cubicBezTo>
                    <a:cubicBezTo>
                      <a:pt x="0" y="1"/>
                      <a:pt x="0" y="1"/>
                      <a:pt x="0" y="1"/>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9" name="Freeform 238">
                <a:extLst>
                  <a:ext uri="{FF2B5EF4-FFF2-40B4-BE49-F238E27FC236}">
                    <a16:creationId xmlns:a16="http://schemas.microsoft.com/office/drawing/2014/main" id="{45CC92A7-51BB-4B14-99F7-B0F4B15D760D}"/>
                  </a:ext>
                </a:extLst>
              </p:cNvPr>
              <p:cNvSpPr/>
              <p:nvPr/>
            </p:nvSpPr>
            <p:spPr bwMode="auto">
              <a:xfrm>
                <a:off x="2418" y="11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0" name="Rectangle 239">
                <a:extLst>
                  <a:ext uri="{FF2B5EF4-FFF2-40B4-BE49-F238E27FC236}">
                    <a16:creationId xmlns:a16="http://schemas.microsoft.com/office/drawing/2014/main" id="{134A1075-446E-4F9C-8C93-A891EC3969A7}"/>
                  </a:ext>
                </a:extLst>
              </p:cNvPr>
              <p:cNvSpPr>
                <a:spLocks noChangeArrowheads="1"/>
              </p:cNvSpPr>
              <p:nvPr/>
            </p:nvSpPr>
            <p:spPr bwMode="auto">
              <a:xfrm>
                <a:off x="3009" y="1145"/>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1" name="Freeform 240">
                <a:extLst>
                  <a:ext uri="{FF2B5EF4-FFF2-40B4-BE49-F238E27FC236}">
                    <a16:creationId xmlns:a16="http://schemas.microsoft.com/office/drawing/2014/main" id="{F44AF727-0F64-4637-AFA8-48E792CB1DE4}"/>
                  </a:ext>
                </a:extLst>
              </p:cNvPr>
              <p:cNvSpPr/>
              <p:nvPr/>
            </p:nvSpPr>
            <p:spPr bwMode="auto">
              <a:xfrm>
                <a:off x="3674" y="1145"/>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2" name="Freeform 241">
                <a:extLst>
                  <a:ext uri="{FF2B5EF4-FFF2-40B4-BE49-F238E27FC236}">
                    <a16:creationId xmlns:a16="http://schemas.microsoft.com/office/drawing/2014/main" id="{5661BDA6-2534-42A1-9CAC-A8784718E887}"/>
                  </a:ext>
                </a:extLst>
              </p:cNvPr>
              <p:cNvSpPr/>
              <p:nvPr/>
            </p:nvSpPr>
            <p:spPr bwMode="auto">
              <a:xfrm>
                <a:off x="3011" y="11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3" name="Freeform 242">
                <a:extLst>
                  <a:ext uri="{FF2B5EF4-FFF2-40B4-BE49-F238E27FC236}">
                    <a16:creationId xmlns:a16="http://schemas.microsoft.com/office/drawing/2014/main" id="{86565E40-0608-43C6-B47B-CC46E79A1699}"/>
                  </a:ext>
                </a:extLst>
              </p:cNvPr>
              <p:cNvSpPr/>
              <p:nvPr/>
            </p:nvSpPr>
            <p:spPr bwMode="auto">
              <a:xfrm>
                <a:off x="3113" y="1143"/>
                <a:ext cx="8" cy="8"/>
              </a:xfrm>
              <a:custGeom>
                <a:gdLst>
                  <a:gd name="T0" fmla="*/ 3 w 3"/>
                  <a:gd name="T1" fmla="*/ 3 h 3"/>
                  <a:gd name="T2" fmla="*/ 1 w 3"/>
                  <a:gd name="T3" fmla="*/ 3 h 3"/>
                  <a:gd name="T4" fmla="*/ 2 w 3"/>
                  <a:gd name="T5" fmla="*/ 3 h 3"/>
                  <a:gd name="T6" fmla="*/ 0 w 3"/>
                  <a:gd name="T7" fmla="*/ 2 h 3"/>
                  <a:gd name="T8" fmla="*/ 3 w 3"/>
                  <a:gd name="T9" fmla="*/ 3 h 3"/>
                </a:gdLst>
                <a:cxnLst>
                  <a:cxn ang="0">
                    <a:pos x="T0" y="T1"/>
                  </a:cxn>
                  <a:cxn ang="0">
                    <a:pos x="T2" y="T3"/>
                  </a:cxn>
                  <a:cxn ang="0">
                    <a:pos x="T4" y="T5"/>
                  </a:cxn>
                  <a:cxn ang="0">
                    <a:pos x="T6" y="T7"/>
                  </a:cxn>
                  <a:cxn ang="0">
                    <a:pos x="T8" y="T9"/>
                  </a:cxn>
                </a:cxnLst>
                <a:rect l="0" t="0" r="r" b="b"/>
                <a:pathLst>
                  <a:path w="3" h="3">
                    <a:moveTo>
                      <a:pt x="3" y="3"/>
                    </a:moveTo>
                    <a:cubicBezTo>
                      <a:pt x="1" y="3"/>
                      <a:pt x="1" y="3"/>
                      <a:pt x="1" y="3"/>
                    </a:cubicBezTo>
                    <a:cubicBezTo>
                      <a:pt x="2" y="3"/>
                      <a:pt x="2" y="3"/>
                      <a:pt x="2" y="3"/>
                    </a:cubicBezTo>
                    <a:cubicBezTo>
                      <a:pt x="0" y="2"/>
                      <a:pt x="0" y="2"/>
                      <a:pt x="0" y="2"/>
                    </a:cubicBezTo>
                    <a:cubicBezTo>
                      <a:pt x="1" y="0"/>
                      <a:pt x="2"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4" name="Freeform 243">
                <a:extLst>
                  <a:ext uri="{FF2B5EF4-FFF2-40B4-BE49-F238E27FC236}">
                    <a16:creationId xmlns:a16="http://schemas.microsoft.com/office/drawing/2014/main" id="{D699F495-DE39-4B13-BAA4-F1068E02DCEA}"/>
                  </a:ext>
                </a:extLst>
              </p:cNvPr>
              <p:cNvSpPr/>
              <p:nvPr/>
            </p:nvSpPr>
            <p:spPr bwMode="auto">
              <a:xfrm>
                <a:off x="2525" y="1148"/>
                <a:ext cx="91" cy="54"/>
              </a:xfrm>
              <a:custGeom>
                <a:gdLst>
                  <a:gd name="T0" fmla="*/ 32 w 34"/>
                  <a:gd name="T1" fmla="*/ 0 h 20"/>
                  <a:gd name="T2" fmla="*/ 32 w 34"/>
                  <a:gd name="T3" fmla="*/ 1 h 20"/>
                  <a:gd name="T4" fmla="*/ 28 w 34"/>
                  <a:gd name="T5" fmla="*/ 2 h 20"/>
                  <a:gd name="T6" fmla="*/ 34 w 34"/>
                  <a:gd name="T7" fmla="*/ 4 h 20"/>
                  <a:gd name="T8" fmla="*/ 32 w 34"/>
                  <a:gd name="T9" fmla="*/ 5 h 20"/>
                  <a:gd name="T10" fmla="*/ 28 w 34"/>
                  <a:gd name="T11" fmla="*/ 6 h 20"/>
                  <a:gd name="T12" fmla="*/ 25 w 34"/>
                  <a:gd name="T13" fmla="*/ 8 h 20"/>
                  <a:gd name="T14" fmla="*/ 25 w 34"/>
                  <a:gd name="T15" fmla="*/ 9 h 20"/>
                  <a:gd name="T16" fmla="*/ 23 w 34"/>
                  <a:gd name="T17" fmla="*/ 8 h 20"/>
                  <a:gd name="T18" fmla="*/ 21 w 34"/>
                  <a:gd name="T19" fmla="*/ 10 h 20"/>
                  <a:gd name="T20" fmla="*/ 21 w 34"/>
                  <a:gd name="T21" fmla="*/ 13 h 20"/>
                  <a:gd name="T22" fmla="*/ 19 w 34"/>
                  <a:gd name="T23" fmla="*/ 12 h 20"/>
                  <a:gd name="T24" fmla="*/ 15 w 34"/>
                  <a:gd name="T25" fmla="*/ 15 h 20"/>
                  <a:gd name="T26" fmla="*/ 16 w 34"/>
                  <a:gd name="T27" fmla="*/ 15 h 20"/>
                  <a:gd name="T28" fmla="*/ 15 w 34"/>
                  <a:gd name="T29" fmla="*/ 14 h 20"/>
                  <a:gd name="T30" fmla="*/ 14 w 34"/>
                  <a:gd name="T31" fmla="*/ 16 h 20"/>
                  <a:gd name="T32" fmla="*/ 8 w 34"/>
                  <a:gd name="T33" fmla="*/ 18 h 20"/>
                  <a:gd name="T34" fmla="*/ 8 w 34"/>
                  <a:gd name="T35" fmla="*/ 18 h 20"/>
                  <a:gd name="T36" fmla="*/ 8 w 34"/>
                  <a:gd name="T37" fmla="*/ 18 h 20"/>
                  <a:gd name="T38" fmla="*/ 3 w 34"/>
                  <a:gd name="T39" fmla="*/ 18 h 20"/>
                  <a:gd name="T40" fmla="*/ 2 w 34"/>
                  <a:gd name="T41" fmla="*/ 18 h 20"/>
                  <a:gd name="T42" fmla="*/ 2 w 34"/>
                  <a:gd name="T43" fmla="*/ 17 h 20"/>
                  <a:gd name="T44" fmla="*/ 3 w 34"/>
                  <a:gd name="T45" fmla="*/ 18 h 20"/>
                  <a:gd name="T46" fmla="*/ 3 w 34"/>
                  <a:gd name="T47" fmla="*/ 15 h 20"/>
                  <a:gd name="T48" fmla="*/ 8 w 34"/>
                  <a:gd name="T49" fmla="*/ 15 h 20"/>
                  <a:gd name="T50" fmla="*/ 9 w 34"/>
                  <a:gd name="T51" fmla="*/ 14 h 20"/>
                  <a:gd name="T52" fmla="*/ 7 w 34"/>
                  <a:gd name="T53" fmla="*/ 12 h 20"/>
                  <a:gd name="T54" fmla="*/ 8 w 34"/>
                  <a:gd name="T55" fmla="*/ 11 h 20"/>
                  <a:gd name="T56" fmla="*/ 6 w 34"/>
                  <a:gd name="T57" fmla="*/ 12 h 20"/>
                  <a:gd name="T58" fmla="*/ 2 w 34"/>
                  <a:gd name="T59" fmla="*/ 13 h 20"/>
                  <a:gd name="T60" fmla="*/ 1 w 34"/>
                  <a:gd name="T61" fmla="*/ 13 h 20"/>
                  <a:gd name="T62" fmla="*/ 0 w 34"/>
                  <a:gd name="T63" fmla="*/ 12 h 20"/>
                  <a:gd name="T64" fmla="*/ 7 w 34"/>
                  <a:gd name="T65" fmla="*/ 9 h 20"/>
                  <a:gd name="T66" fmla="*/ 12 w 34"/>
                  <a:gd name="T67" fmla="*/ 6 h 20"/>
                  <a:gd name="T68" fmla="*/ 16 w 34"/>
                  <a:gd name="T69" fmla="*/ 4 h 20"/>
                  <a:gd name="T70" fmla="*/ 21 w 34"/>
                  <a:gd name="T71" fmla="*/ 3 h 20"/>
                  <a:gd name="T72" fmla="*/ 27 w 34"/>
                  <a:gd name="T73" fmla="*/ 4 h 20"/>
                  <a:gd name="T74" fmla="*/ 27 w 34"/>
                  <a:gd name="T75" fmla="*/ 4 h 20"/>
                  <a:gd name="T76" fmla="*/ 24 w 34"/>
                  <a:gd name="T77" fmla="*/ 3 h 20"/>
                  <a:gd name="T78" fmla="*/ 19 w 34"/>
                  <a:gd name="T79" fmla="*/ 5 h 20"/>
                  <a:gd name="T80" fmla="*/ 18 w 34"/>
                  <a:gd name="T81" fmla="*/ 4 h 20"/>
                  <a:gd name="T82" fmla="*/ 17 w 34"/>
                  <a:gd name="T83" fmla="*/ 8 h 20"/>
                  <a:gd name="T84" fmla="*/ 16 w 34"/>
                  <a:gd name="T85" fmla="*/ 7 h 20"/>
                  <a:gd name="T86" fmla="*/ 15 w 34"/>
                  <a:gd name="T87" fmla="*/ 8 h 20"/>
                  <a:gd name="T88" fmla="*/ 16 w 34"/>
                  <a:gd name="T89" fmla="*/ 9 h 20"/>
                  <a:gd name="T90" fmla="*/ 15 w 34"/>
                  <a:gd name="T91" fmla="*/ 10 h 20"/>
                  <a:gd name="T92" fmla="*/ 18 w 34"/>
                  <a:gd name="T93" fmla="*/ 10 h 20"/>
                  <a:gd name="T94" fmla="*/ 21 w 34"/>
                  <a:gd name="T95" fmla="*/ 7 h 20"/>
                  <a:gd name="T96" fmla="*/ 28 w 34"/>
                  <a:gd name="T97" fmla="*/ 5 h 20"/>
                  <a:gd name="T98" fmla="*/ 30 w 34"/>
                  <a:gd name="T99" fmla="*/ 3 h 20"/>
                  <a:gd name="T100" fmla="*/ 27 w 34"/>
                  <a:gd name="T101" fmla="*/ 1 h 20"/>
                  <a:gd name="T102" fmla="*/ 26 w 34"/>
                  <a:gd name="T103" fmla="*/ 0 h 20"/>
                  <a:gd name="T104" fmla="*/ 29 w 34"/>
                  <a:gd name="T105" fmla="*/ 0 h 20"/>
                  <a:gd name="T106" fmla="*/ 28 w 34"/>
                  <a:gd name="T107" fmla="*/ 0 h 20"/>
                  <a:gd name="T108" fmla="*/ 32 w 34"/>
                  <a:gd name="T109"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32" y="0"/>
                    </a:moveTo>
                    <a:cubicBezTo>
                      <a:pt x="32" y="1"/>
                      <a:pt x="32" y="1"/>
                      <a:pt x="32" y="1"/>
                    </a:cubicBezTo>
                    <a:cubicBezTo>
                      <a:pt x="31" y="1"/>
                      <a:pt x="29" y="1"/>
                      <a:pt x="28" y="2"/>
                    </a:cubicBezTo>
                    <a:cubicBezTo>
                      <a:pt x="30" y="4"/>
                      <a:pt x="32" y="2"/>
                      <a:pt x="34" y="4"/>
                    </a:cubicBezTo>
                    <a:cubicBezTo>
                      <a:pt x="34" y="5"/>
                      <a:pt x="29" y="3"/>
                      <a:pt x="32" y="5"/>
                    </a:cubicBezTo>
                    <a:cubicBezTo>
                      <a:pt x="31" y="6"/>
                      <a:pt x="28" y="4"/>
                      <a:pt x="28" y="6"/>
                    </a:cubicBezTo>
                    <a:cubicBezTo>
                      <a:pt x="26" y="6"/>
                      <a:pt x="27" y="8"/>
                      <a:pt x="25" y="8"/>
                    </a:cubicBezTo>
                    <a:cubicBezTo>
                      <a:pt x="25" y="8"/>
                      <a:pt x="25" y="9"/>
                      <a:pt x="25" y="9"/>
                    </a:cubicBezTo>
                    <a:cubicBezTo>
                      <a:pt x="23" y="8"/>
                      <a:pt x="23" y="8"/>
                      <a:pt x="23" y="8"/>
                    </a:cubicBezTo>
                    <a:cubicBezTo>
                      <a:pt x="22" y="9"/>
                      <a:pt x="23" y="10"/>
                      <a:pt x="21" y="10"/>
                    </a:cubicBezTo>
                    <a:cubicBezTo>
                      <a:pt x="23" y="11"/>
                      <a:pt x="21" y="12"/>
                      <a:pt x="21" y="13"/>
                    </a:cubicBezTo>
                    <a:cubicBezTo>
                      <a:pt x="20" y="13"/>
                      <a:pt x="20" y="13"/>
                      <a:pt x="19" y="12"/>
                    </a:cubicBezTo>
                    <a:cubicBezTo>
                      <a:pt x="17" y="12"/>
                      <a:pt x="17" y="16"/>
                      <a:pt x="15" y="15"/>
                    </a:cubicBezTo>
                    <a:cubicBezTo>
                      <a:pt x="16" y="15"/>
                      <a:pt x="16" y="15"/>
                      <a:pt x="16" y="15"/>
                    </a:cubicBezTo>
                    <a:cubicBezTo>
                      <a:pt x="15" y="14"/>
                      <a:pt x="15" y="14"/>
                      <a:pt x="15" y="14"/>
                    </a:cubicBezTo>
                    <a:cubicBezTo>
                      <a:pt x="14" y="14"/>
                      <a:pt x="14" y="15"/>
                      <a:pt x="14" y="16"/>
                    </a:cubicBezTo>
                    <a:cubicBezTo>
                      <a:pt x="12" y="15"/>
                      <a:pt x="11" y="18"/>
                      <a:pt x="8" y="18"/>
                    </a:cubicBezTo>
                    <a:cubicBezTo>
                      <a:pt x="8" y="18"/>
                      <a:pt x="8" y="18"/>
                      <a:pt x="8" y="18"/>
                    </a:cubicBezTo>
                    <a:cubicBezTo>
                      <a:pt x="8" y="18"/>
                      <a:pt x="8" y="18"/>
                      <a:pt x="8" y="18"/>
                    </a:cubicBezTo>
                    <a:cubicBezTo>
                      <a:pt x="7" y="18"/>
                      <a:pt x="4" y="20"/>
                      <a:pt x="3" y="18"/>
                    </a:cubicBezTo>
                    <a:cubicBezTo>
                      <a:pt x="3" y="18"/>
                      <a:pt x="2" y="18"/>
                      <a:pt x="2" y="18"/>
                    </a:cubicBezTo>
                    <a:cubicBezTo>
                      <a:pt x="2" y="17"/>
                      <a:pt x="2" y="17"/>
                      <a:pt x="2" y="17"/>
                    </a:cubicBezTo>
                    <a:cubicBezTo>
                      <a:pt x="2" y="17"/>
                      <a:pt x="3" y="18"/>
                      <a:pt x="3" y="18"/>
                    </a:cubicBezTo>
                    <a:cubicBezTo>
                      <a:pt x="4" y="17"/>
                      <a:pt x="3" y="16"/>
                      <a:pt x="3" y="15"/>
                    </a:cubicBezTo>
                    <a:cubicBezTo>
                      <a:pt x="5" y="16"/>
                      <a:pt x="6" y="14"/>
                      <a:pt x="8" y="15"/>
                    </a:cubicBezTo>
                    <a:cubicBezTo>
                      <a:pt x="8" y="14"/>
                      <a:pt x="9" y="14"/>
                      <a:pt x="9" y="14"/>
                    </a:cubicBezTo>
                    <a:cubicBezTo>
                      <a:pt x="8" y="13"/>
                      <a:pt x="8" y="13"/>
                      <a:pt x="7" y="12"/>
                    </a:cubicBezTo>
                    <a:cubicBezTo>
                      <a:pt x="8" y="12"/>
                      <a:pt x="9" y="12"/>
                      <a:pt x="8" y="11"/>
                    </a:cubicBezTo>
                    <a:cubicBezTo>
                      <a:pt x="7" y="11"/>
                      <a:pt x="7" y="12"/>
                      <a:pt x="6" y="12"/>
                    </a:cubicBezTo>
                    <a:cubicBezTo>
                      <a:pt x="4" y="14"/>
                      <a:pt x="2" y="9"/>
                      <a:pt x="2" y="13"/>
                    </a:cubicBezTo>
                    <a:cubicBezTo>
                      <a:pt x="2" y="13"/>
                      <a:pt x="1" y="13"/>
                      <a:pt x="1" y="13"/>
                    </a:cubicBezTo>
                    <a:cubicBezTo>
                      <a:pt x="0" y="12"/>
                      <a:pt x="0" y="12"/>
                      <a:pt x="0" y="12"/>
                    </a:cubicBezTo>
                    <a:cubicBezTo>
                      <a:pt x="4" y="12"/>
                      <a:pt x="3" y="7"/>
                      <a:pt x="7" y="9"/>
                    </a:cubicBezTo>
                    <a:cubicBezTo>
                      <a:pt x="7" y="7"/>
                      <a:pt x="11" y="7"/>
                      <a:pt x="12" y="6"/>
                    </a:cubicBezTo>
                    <a:cubicBezTo>
                      <a:pt x="13" y="4"/>
                      <a:pt x="16" y="6"/>
                      <a:pt x="16" y="4"/>
                    </a:cubicBezTo>
                    <a:cubicBezTo>
                      <a:pt x="18" y="5"/>
                      <a:pt x="20" y="3"/>
                      <a:pt x="21" y="3"/>
                    </a:cubicBezTo>
                    <a:cubicBezTo>
                      <a:pt x="22" y="2"/>
                      <a:pt x="25" y="3"/>
                      <a:pt x="27" y="4"/>
                    </a:cubicBezTo>
                    <a:cubicBezTo>
                      <a:pt x="27" y="4"/>
                      <a:pt x="27" y="4"/>
                      <a:pt x="27" y="4"/>
                    </a:cubicBezTo>
                    <a:cubicBezTo>
                      <a:pt x="26" y="3"/>
                      <a:pt x="25" y="3"/>
                      <a:pt x="24" y="3"/>
                    </a:cubicBezTo>
                    <a:cubicBezTo>
                      <a:pt x="23" y="6"/>
                      <a:pt x="19" y="3"/>
                      <a:pt x="19" y="5"/>
                    </a:cubicBezTo>
                    <a:cubicBezTo>
                      <a:pt x="18" y="5"/>
                      <a:pt x="19" y="4"/>
                      <a:pt x="18" y="4"/>
                    </a:cubicBezTo>
                    <a:cubicBezTo>
                      <a:pt x="16" y="6"/>
                      <a:pt x="20" y="7"/>
                      <a:pt x="17" y="8"/>
                    </a:cubicBezTo>
                    <a:cubicBezTo>
                      <a:pt x="17" y="7"/>
                      <a:pt x="16" y="7"/>
                      <a:pt x="16" y="7"/>
                    </a:cubicBezTo>
                    <a:cubicBezTo>
                      <a:pt x="15" y="8"/>
                      <a:pt x="15" y="8"/>
                      <a:pt x="15" y="8"/>
                    </a:cubicBezTo>
                    <a:cubicBezTo>
                      <a:pt x="15" y="8"/>
                      <a:pt x="17" y="8"/>
                      <a:pt x="16" y="9"/>
                    </a:cubicBezTo>
                    <a:cubicBezTo>
                      <a:pt x="16" y="9"/>
                      <a:pt x="15" y="10"/>
                      <a:pt x="15" y="10"/>
                    </a:cubicBezTo>
                    <a:cubicBezTo>
                      <a:pt x="16" y="10"/>
                      <a:pt x="17" y="11"/>
                      <a:pt x="18" y="10"/>
                    </a:cubicBezTo>
                    <a:cubicBezTo>
                      <a:pt x="18" y="7"/>
                      <a:pt x="21" y="10"/>
                      <a:pt x="21" y="7"/>
                    </a:cubicBezTo>
                    <a:cubicBezTo>
                      <a:pt x="25" y="9"/>
                      <a:pt x="25" y="4"/>
                      <a:pt x="28" y="5"/>
                    </a:cubicBezTo>
                    <a:cubicBezTo>
                      <a:pt x="29" y="4"/>
                      <a:pt x="31" y="4"/>
                      <a:pt x="30" y="3"/>
                    </a:cubicBezTo>
                    <a:cubicBezTo>
                      <a:pt x="29" y="2"/>
                      <a:pt x="27" y="2"/>
                      <a:pt x="27" y="1"/>
                    </a:cubicBezTo>
                    <a:cubicBezTo>
                      <a:pt x="26" y="0"/>
                      <a:pt x="26" y="0"/>
                      <a:pt x="26" y="0"/>
                    </a:cubicBezTo>
                    <a:cubicBezTo>
                      <a:pt x="27" y="0"/>
                      <a:pt x="28" y="2"/>
                      <a:pt x="29" y="0"/>
                    </a:cubicBezTo>
                    <a:cubicBezTo>
                      <a:pt x="28" y="0"/>
                      <a:pt x="28" y="0"/>
                      <a:pt x="28" y="0"/>
                    </a:cubicBezTo>
                    <a:cubicBezTo>
                      <a:pt x="29" y="0"/>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5" name="Freeform 244">
                <a:extLst>
                  <a:ext uri="{FF2B5EF4-FFF2-40B4-BE49-F238E27FC236}">
                    <a16:creationId xmlns:a16="http://schemas.microsoft.com/office/drawing/2014/main" id="{EA75723D-35DC-4AB4-A08C-2D5E7DA32C3C}"/>
                  </a:ext>
                </a:extLst>
              </p:cNvPr>
              <p:cNvSpPr/>
              <p:nvPr/>
            </p:nvSpPr>
            <p:spPr bwMode="auto">
              <a:xfrm>
                <a:off x="2637" y="1145"/>
                <a:ext cx="6" cy="6"/>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1" y="2"/>
                    </a:cubicBezTo>
                    <a:cubicBezTo>
                      <a:pt x="1" y="2"/>
                      <a:pt x="0" y="1"/>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6" name="Freeform 245">
                <a:extLst>
                  <a:ext uri="{FF2B5EF4-FFF2-40B4-BE49-F238E27FC236}">
                    <a16:creationId xmlns:a16="http://schemas.microsoft.com/office/drawing/2014/main" id="{1C591ABC-8AB5-4F3B-9F4A-C7FCCADD63B5}"/>
                  </a:ext>
                </a:extLst>
              </p:cNvPr>
              <p:cNvSpPr/>
              <p:nvPr/>
            </p:nvSpPr>
            <p:spPr bwMode="auto">
              <a:xfrm>
                <a:off x="3663" y="1148"/>
                <a:ext cx="14" cy="14"/>
              </a:xfrm>
              <a:custGeom>
                <a:gdLst>
                  <a:gd name="T0" fmla="*/ 4 w 5"/>
                  <a:gd name="T1" fmla="*/ 0 h 5"/>
                  <a:gd name="T2" fmla="*/ 5 w 5"/>
                  <a:gd name="T3" fmla="*/ 1 h 5"/>
                  <a:gd name="T4" fmla="*/ 4 w 5"/>
                  <a:gd name="T5" fmla="*/ 4 h 5"/>
                  <a:gd name="T6" fmla="*/ 3 w 5"/>
                  <a:gd name="T7" fmla="*/ 5 h 5"/>
                  <a:gd name="T8" fmla="*/ 1 w 5"/>
                  <a:gd name="T9" fmla="*/ 5 h 5"/>
                  <a:gd name="T10" fmla="*/ 3 w 5"/>
                  <a:gd name="T11" fmla="*/ 1 h 5"/>
                  <a:gd name="T12" fmla="*/ 3 w 5"/>
                  <a:gd name="T13" fmla="*/ 0 h 5"/>
                  <a:gd name="T14" fmla="*/ 3 w 5"/>
                  <a:gd name="T15" fmla="*/ 0 h 5"/>
                  <a:gd name="T16" fmla="*/ 4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1"/>
                      <a:pt x="5" y="1"/>
                      <a:pt x="5" y="1"/>
                    </a:cubicBezTo>
                    <a:cubicBezTo>
                      <a:pt x="4" y="4"/>
                      <a:pt x="4" y="4"/>
                      <a:pt x="4" y="4"/>
                    </a:cubicBezTo>
                    <a:cubicBezTo>
                      <a:pt x="4" y="5"/>
                      <a:pt x="1" y="2"/>
                      <a:pt x="3" y="5"/>
                    </a:cubicBezTo>
                    <a:cubicBezTo>
                      <a:pt x="2" y="4"/>
                      <a:pt x="1" y="5"/>
                      <a:pt x="1" y="5"/>
                    </a:cubicBezTo>
                    <a:cubicBezTo>
                      <a:pt x="0" y="3"/>
                      <a:pt x="3" y="2"/>
                      <a:pt x="3" y="1"/>
                    </a:cubicBezTo>
                    <a:cubicBezTo>
                      <a:pt x="3" y="0"/>
                      <a:pt x="3" y="0"/>
                      <a:pt x="3" y="0"/>
                    </a:cubicBezTo>
                    <a:cubicBezTo>
                      <a:pt x="3" y="0"/>
                      <a:pt x="3" y="0"/>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7" name="Freeform 246">
                <a:extLst>
                  <a:ext uri="{FF2B5EF4-FFF2-40B4-BE49-F238E27FC236}">
                    <a16:creationId xmlns:a16="http://schemas.microsoft.com/office/drawing/2014/main" id="{BAE70C5E-8759-4602-B571-D8837D014D38}"/>
                  </a:ext>
                </a:extLst>
              </p:cNvPr>
              <p:cNvSpPr/>
              <p:nvPr/>
            </p:nvSpPr>
            <p:spPr bwMode="auto">
              <a:xfrm>
                <a:off x="2410" y="1148"/>
                <a:ext cx="3" cy="6"/>
              </a:xfrm>
              <a:custGeom>
                <a:gdLst>
                  <a:gd name="T0" fmla="*/ 0 w 1"/>
                  <a:gd name="T1" fmla="*/ 1 h 2"/>
                  <a:gd name="T2" fmla="*/ 1 w 1"/>
                  <a:gd name="T3" fmla="*/ 1 h 2"/>
                  <a:gd name="T4" fmla="*/ 1 w 1"/>
                  <a:gd name="T5" fmla="*/ 2 h 2"/>
                  <a:gd name="T6" fmla="*/ 0 w 1"/>
                  <a:gd name="T7" fmla="*/ 2 h 2"/>
                  <a:gd name="T8" fmla="*/ 1 w 1"/>
                  <a:gd name="T9" fmla="*/ 0 h 2"/>
                  <a:gd name="T10" fmla="*/ 0 w 1"/>
                  <a:gd name="T11" fmla="*/ 1 h 2"/>
                </a:gd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1" y="1"/>
                      <a:pt x="1" y="1"/>
                    </a:cubicBezTo>
                    <a:cubicBezTo>
                      <a:pt x="1" y="2"/>
                      <a:pt x="1" y="2"/>
                      <a:pt x="1" y="2"/>
                    </a:cubicBezTo>
                    <a:cubicBezTo>
                      <a:pt x="1" y="2"/>
                      <a:pt x="0" y="2"/>
                      <a:pt x="0" y="2"/>
                    </a:cubicBezTo>
                    <a:cubicBezTo>
                      <a:pt x="1" y="2"/>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8" name="Freeform 247">
                <a:extLst>
                  <a:ext uri="{FF2B5EF4-FFF2-40B4-BE49-F238E27FC236}">
                    <a16:creationId xmlns:a16="http://schemas.microsoft.com/office/drawing/2014/main" id="{2A3E6196-B214-4A04-AB5B-C046F3489335}"/>
                  </a:ext>
                </a:extLst>
              </p:cNvPr>
              <p:cNvSpPr/>
              <p:nvPr/>
            </p:nvSpPr>
            <p:spPr bwMode="auto">
              <a:xfrm>
                <a:off x="2720" y="1148"/>
                <a:ext cx="6" cy="6"/>
              </a:xfrm>
              <a:custGeom>
                <a:gdLst>
                  <a:gd name="T0" fmla="*/ 1 w 2"/>
                  <a:gd name="T1" fmla="*/ 0 h 2"/>
                  <a:gd name="T2" fmla="*/ 2 w 2"/>
                  <a:gd name="T3" fmla="*/ 1 h 2"/>
                  <a:gd name="T4" fmla="*/ 0 w 2"/>
                  <a:gd name="T5" fmla="*/ 2 h 2"/>
                  <a:gd name="T6" fmla="*/ 1 w 2"/>
                  <a:gd name="T7" fmla="*/ 0 h 2"/>
                </a:gdLst>
                <a:cxnLst>
                  <a:cxn ang="0">
                    <a:pos x="T0" y="T1"/>
                  </a:cxn>
                  <a:cxn ang="0">
                    <a:pos x="T2" y="T3"/>
                  </a:cxn>
                  <a:cxn ang="0">
                    <a:pos x="T4" y="T5"/>
                  </a:cxn>
                  <a:cxn ang="0">
                    <a:pos x="T6" y="T7"/>
                  </a:cxn>
                </a:cxnLst>
                <a:rect l="0" t="0" r="r" b="b"/>
                <a:pathLst>
                  <a:path w="2" h="2">
                    <a:moveTo>
                      <a:pt x="1" y="0"/>
                    </a:moveTo>
                    <a:cubicBezTo>
                      <a:pt x="1" y="1"/>
                      <a:pt x="1" y="1"/>
                      <a:pt x="2" y="1"/>
                    </a:cubicBezTo>
                    <a:cubicBezTo>
                      <a:pt x="1" y="2"/>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9" name="Freeform 248">
                <a:extLst>
                  <a:ext uri="{FF2B5EF4-FFF2-40B4-BE49-F238E27FC236}">
                    <a16:creationId xmlns:a16="http://schemas.microsoft.com/office/drawing/2014/main" id="{D9789AD3-3089-4DF4-9AE4-AD4CC7BA4F4A}"/>
                  </a:ext>
                </a:extLst>
              </p:cNvPr>
              <p:cNvSpPr/>
              <p:nvPr/>
            </p:nvSpPr>
            <p:spPr bwMode="auto">
              <a:xfrm>
                <a:off x="2742" y="1148"/>
                <a:ext cx="10" cy="8"/>
              </a:xfrm>
              <a:custGeom>
                <a:gdLst>
                  <a:gd name="T0" fmla="*/ 4 w 4"/>
                  <a:gd name="T1" fmla="*/ 0 h 3"/>
                  <a:gd name="T2" fmla="*/ 0 w 4"/>
                  <a:gd name="T3" fmla="*/ 3 h 3"/>
                  <a:gd name="T4" fmla="*/ 1 w 4"/>
                  <a:gd name="T5" fmla="*/ 2 h 3"/>
                  <a:gd name="T6" fmla="*/ 0 w 4"/>
                  <a:gd name="T7" fmla="*/ 1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2" y="2"/>
                      <a:pt x="2" y="2"/>
                      <a:pt x="0" y="3"/>
                    </a:cubicBezTo>
                    <a:cubicBezTo>
                      <a:pt x="0" y="3"/>
                      <a:pt x="0" y="2"/>
                      <a:pt x="1" y="2"/>
                    </a:cubicBezTo>
                    <a:cubicBezTo>
                      <a:pt x="0" y="1"/>
                      <a:pt x="0" y="1"/>
                      <a:pt x="0" y="1"/>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0" name="Freeform 249">
                <a:extLst>
                  <a:ext uri="{FF2B5EF4-FFF2-40B4-BE49-F238E27FC236}">
                    <a16:creationId xmlns:a16="http://schemas.microsoft.com/office/drawing/2014/main" id="{E99438A8-B56E-4BB3-8F50-DAFBCDC892DA}"/>
                  </a:ext>
                </a:extLst>
              </p:cNvPr>
              <p:cNvSpPr/>
              <p:nvPr/>
            </p:nvSpPr>
            <p:spPr bwMode="auto">
              <a:xfrm>
                <a:off x="2603" y="1151"/>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1" name="Freeform 250">
                <a:extLst>
                  <a:ext uri="{FF2B5EF4-FFF2-40B4-BE49-F238E27FC236}">
                    <a16:creationId xmlns:a16="http://schemas.microsoft.com/office/drawing/2014/main" id="{885F6DCC-5F59-48CE-8D09-08C0958ECD90}"/>
                  </a:ext>
                </a:extLst>
              </p:cNvPr>
              <p:cNvSpPr/>
              <p:nvPr/>
            </p:nvSpPr>
            <p:spPr bwMode="auto">
              <a:xfrm>
                <a:off x="3722" y="1151"/>
                <a:ext cx="46" cy="43"/>
              </a:xfrm>
              <a:custGeom>
                <a:gdLst>
                  <a:gd name="T0" fmla="*/ 17 w 17"/>
                  <a:gd name="T1" fmla="*/ 0 h 16"/>
                  <a:gd name="T2" fmla="*/ 13 w 17"/>
                  <a:gd name="T3" fmla="*/ 5 h 16"/>
                  <a:gd name="T4" fmla="*/ 11 w 17"/>
                  <a:gd name="T5" fmla="*/ 4 h 16"/>
                  <a:gd name="T6" fmla="*/ 6 w 17"/>
                  <a:gd name="T7" fmla="*/ 8 h 16"/>
                  <a:gd name="T8" fmla="*/ 6 w 17"/>
                  <a:gd name="T9" fmla="*/ 8 h 16"/>
                  <a:gd name="T10" fmla="*/ 7 w 17"/>
                  <a:gd name="T11" fmla="*/ 10 h 16"/>
                  <a:gd name="T12" fmla="*/ 7 w 17"/>
                  <a:gd name="T13" fmla="*/ 11 h 16"/>
                  <a:gd name="T14" fmla="*/ 5 w 17"/>
                  <a:gd name="T15" fmla="*/ 15 h 16"/>
                  <a:gd name="T16" fmla="*/ 4 w 17"/>
                  <a:gd name="T17" fmla="*/ 15 h 16"/>
                  <a:gd name="T18" fmla="*/ 3 w 17"/>
                  <a:gd name="T19" fmla="*/ 16 h 16"/>
                  <a:gd name="T20" fmla="*/ 2 w 17"/>
                  <a:gd name="T21" fmla="*/ 15 h 16"/>
                  <a:gd name="T22" fmla="*/ 1 w 17"/>
                  <a:gd name="T23" fmla="*/ 16 h 16"/>
                  <a:gd name="T24" fmla="*/ 2 w 17"/>
                  <a:gd name="T25" fmla="*/ 11 h 16"/>
                  <a:gd name="T26" fmla="*/ 5 w 17"/>
                  <a:gd name="T27" fmla="*/ 10 h 16"/>
                  <a:gd name="T28" fmla="*/ 7 w 17"/>
                  <a:gd name="T29" fmla="*/ 5 h 16"/>
                  <a:gd name="T30" fmla="*/ 8 w 17"/>
                  <a:gd name="T31" fmla="*/ 6 h 16"/>
                  <a:gd name="T32" fmla="*/ 8 w 17"/>
                  <a:gd name="T33" fmla="*/ 4 h 16"/>
                  <a:gd name="T34" fmla="*/ 8 w 17"/>
                  <a:gd name="T35" fmla="*/ 3 h 16"/>
                  <a:gd name="T36" fmla="*/ 10 w 17"/>
                  <a:gd name="T37" fmla="*/ 3 h 16"/>
                  <a:gd name="T38" fmla="*/ 17 w 17"/>
                  <a:gd name="T3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7" y="0"/>
                    </a:moveTo>
                    <a:cubicBezTo>
                      <a:pt x="14" y="1"/>
                      <a:pt x="16" y="3"/>
                      <a:pt x="13" y="5"/>
                    </a:cubicBezTo>
                    <a:cubicBezTo>
                      <a:pt x="12" y="4"/>
                      <a:pt x="12" y="4"/>
                      <a:pt x="11" y="4"/>
                    </a:cubicBezTo>
                    <a:cubicBezTo>
                      <a:pt x="11" y="8"/>
                      <a:pt x="7" y="6"/>
                      <a:pt x="6" y="8"/>
                    </a:cubicBezTo>
                    <a:cubicBezTo>
                      <a:pt x="6" y="8"/>
                      <a:pt x="6" y="8"/>
                      <a:pt x="6" y="8"/>
                    </a:cubicBezTo>
                    <a:cubicBezTo>
                      <a:pt x="5" y="9"/>
                      <a:pt x="7" y="10"/>
                      <a:pt x="7" y="10"/>
                    </a:cubicBezTo>
                    <a:cubicBezTo>
                      <a:pt x="7" y="10"/>
                      <a:pt x="6" y="11"/>
                      <a:pt x="7" y="11"/>
                    </a:cubicBezTo>
                    <a:cubicBezTo>
                      <a:pt x="6" y="12"/>
                      <a:pt x="6" y="14"/>
                      <a:pt x="5" y="15"/>
                    </a:cubicBezTo>
                    <a:cubicBezTo>
                      <a:pt x="4" y="15"/>
                      <a:pt x="4" y="15"/>
                      <a:pt x="4" y="15"/>
                    </a:cubicBezTo>
                    <a:cubicBezTo>
                      <a:pt x="4" y="15"/>
                      <a:pt x="4" y="16"/>
                      <a:pt x="3" y="16"/>
                    </a:cubicBezTo>
                    <a:cubicBezTo>
                      <a:pt x="2" y="15"/>
                      <a:pt x="2" y="15"/>
                      <a:pt x="2" y="15"/>
                    </a:cubicBezTo>
                    <a:cubicBezTo>
                      <a:pt x="1" y="16"/>
                      <a:pt x="1" y="16"/>
                      <a:pt x="1" y="16"/>
                    </a:cubicBezTo>
                    <a:cubicBezTo>
                      <a:pt x="0" y="14"/>
                      <a:pt x="5" y="12"/>
                      <a:pt x="2" y="11"/>
                    </a:cubicBezTo>
                    <a:cubicBezTo>
                      <a:pt x="3" y="9"/>
                      <a:pt x="4" y="11"/>
                      <a:pt x="5" y="10"/>
                    </a:cubicBezTo>
                    <a:cubicBezTo>
                      <a:pt x="3" y="8"/>
                      <a:pt x="6" y="8"/>
                      <a:pt x="7" y="5"/>
                    </a:cubicBezTo>
                    <a:cubicBezTo>
                      <a:pt x="8" y="6"/>
                      <a:pt x="8" y="6"/>
                      <a:pt x="8" y="6"/>
                    </a:cubicBezTo>
                    <a:cubicBezTo>
                      <a:pt x="8" y="5"/>
                      <a:pt x="8" y="5"/>
                      <a:pt x="8" y="4"/>
                    </a:cubicBezTo>
                    <a:cubicBezTo>
                      <a:pt x="8" y="4"/>
                      <a:pt x="8" y="4"/>
                      <a:pt x="8" y="3"/>
                    </a:cubicBezTo>
                    <a:cubicBezTo>
                      <a:pt x="8" y="2"/>
                      <a:pt x="9" y="3"/>
                      <a:pt x="10" y="3"/>
                    </a:cubicBezTo>
                    <a:cubicBezTo>
                      <a:pt x="12" y="3"/>
                      <a:pt x="14"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2" name="Freeform 251">
                <a:extLst>
                  <a:ext uri="{FF2B5EF4-FFF2-40B4-BE49-F238E27FC236}">
                    <a16:creationId xmlns:a16="http://schemas.microsoft.com/office/drawing/2014/main" id="{0D5DFB1D-B0F7-4121-8861-527724DDCDF3}"/>
                  </a:ext>
                </a:extLst>
              </p:cNvPr>
              <p:cNvSpPr/>
              <p:nvPr/>
            </p:nvSpPr>
            <p:spPr bwMode="auto">
              <a:xfrm>
                <a:off x="2245" y="1151"/>
                <a:ext cx="13" cy="11"/>
              </a:xfrm>
              <a:custGeom>
                <a:gdLst>
                  <a:gd name="T0" fmla="*/ 5 w 5"/>
                  <a:gd name="T1" fmla="*/ 1 h 4"/>
                  <a:gd name="T2" fmla="*/ 5 w 5"/>
                  <a:gd name="T3" fmla="*/ 2 h 4"/>
                  <a:gd name="T4" fmla="*/ 2 w 5"/>
                  <a:gd name="T5" fmla="*/ 3 h 4"/>
                  <a:gd name="T6" fmla="*/ 3 w 5"/>
                  <a:gd name="T7" fmla="*/ 2 h 4"/>
                  <a:gd name="T8" fmla="*/ 0 w 5"/>
                  <a:gd name="T9" fmla="*/ 1 h 4"/>
                  <a:gd name="T10" fmla="*/ 1 w 5"/>
                  <a:gd name="T11" fmla="*/ 1 h 4"/>
                  <a:gd name="T12" fmla="*/ 1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1"/>
                      <a:pt x="5" y="2"/>
                      <a:pt x="5" y="2"/>
                    </a:cubicBezTo>
                    <a:cubicBezTo>
                      <a:pt x="4" y="4"/>
                      <a:pt x="2" y="2"/>
                      <a:pt x="2" y="3"/>
                    </a:cubicBezTo>
                    <a:cubicBezTo>
                      <a:pt x="3" y="2"/>
                      <a:pt x="3" y="2"/>
                      <a:pt x="3" y="2"/>
                    </a:cubicBezTo>
                    <a:cubicBezTo>
                      <a:pt x="2" y="1"/>
                      <a:pt x="0" y="3"/>
                      <a:pt x="0" y="1"/>
                    </a:cubicBezTo>
                    <a:cubicBezTo>
                      <a:pt x="0" y="1"/>
                      <a:pt x="0" y="1"/>
                      <a:pt x="1" y="1"/>
                    </a:cubicBezTo>
                    <a:cubicBezTo>
                      <a:pt x="1" y="0"/>
                      <a:pt x="1" y="0"/>
                      <a:pt x="1" y="0"/>
                    </a:cubicBezTo>
                    <a:cubicBezTo>
                      <a:pt x="2" y="0"/>
                      <a:pt x="3" y="3"/>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3" name="Freeform 252">
                <a:extLst>
                  <a:ext uri="{FF2B5EF4-FFF2-40B4-BE49-F238E27FC236}">
                    <a16:creationId xmlns:a16="http://schemas.microsoft.com/office/drawing/2014/main" id="{81250ABD-B9B0-4F81-B8FF-30AC052E8DD8}"/>
                  </a:ext>
                </a:extLst>
              </p:cNvPr>
              <p:cNvSpPr/>
              <p:nvPr/>
            </p:nvSpPr>
            <p:spPr bwMode="auto">
              <a:xfrm>
                <a:off x="3233" y="1151"/>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4" name="Freeform 253">
                <a:extLst>
                  <a:ext uri="{FF2B5EF4-FFF2-40B4-BE49-F238E27FC236}">
                    <a16:creationId xmlns:a16="http://schemas.microsoft.com/office/drawing/2014/main" id="{B55A93CB-FD1B-49F7-815F-C22335C30CE4}"/>
                  </a:ext>
                </a:extLst>
              </p:cNvPr>
              <p:cNvSpPr/>
              <p:nvPr/>
            </p:nvSpPr>
            <p:spPr bwMode="auto">
              <a:xfrm>
                <a:off x="3583" y="1151"/>
                <a:ext cx="11" cy="11"/>
              </a:xfrm>
              <a:custGeom>
                <a:gdLst>
                  <a:gd name="T0" fmla="*/ 4 w 4"/>
                  <a:gd name="T1" fmla="*/ 0 h 4"/>
                  <a:gd name="T2" fmla="*/ 1 w 4"/>
                  <a:gd name="T3" fmla="*/ 4 h 4"/>
                  <a:gd name="T4" fmla="*/ 1 w 4"/>
                  <a:gd name="T5" fmla="*/ 2 h 4"/>
                  <a:gd name="T6" fmla="*/ 3 w 4"/>
                  <a:gd name="T7" fmla="*/ 1 h 4"/>
                  <a:gd name="T8" fmla="*/ 2 w 4"/>
                  <a:gd name="T9" fmla="*/ 1 h 4"/>
                  <a:gd name="T10" fmla="*/ 4 w 4"/>
                  <a:gd name="T11" fmla="*/ 0 h 4"/>
                </a:gdLst>
                <a:cxnLst>
                  <a:cxn ang="0">
                    <a:pos x="T0" y="T1"/>
                  </a:cxn>
                  <a:cxn ang="0">
                    <a:pos x="T2" y="T3"/>
                  </a:cxn>
                  <a:cxn ang="0">
                    <a:pos x="T4" y="T5"/>
                  </a:cxn>
                  <a:cxn ang="0">
                    <a:pos x="T6" y="T7"/>
                  </a:cxn>
                  <a:cxn ang="0">
                    <a:pos x="T8" y="T9"/>
                  </a:cxn>
                  <a:cxn ang="0">
                    <a:pos x="T10" y="T11"/>
                  </a:cxn>
                </a:cxnLst>
                <a:rect l="0" t="0" r="r" b="b"/>
                <a:pathLst>
                  <a:path w="4" h="4">
                    <a:moveTo>
                      <a:pt x="4" y="0"/>
                    </a:moveTo>
                    <a:cubicBezTo>
                      <a:pt x="3" y="2"/>
                      <a:pt x="2" y="2"/>
                      <a:pt x="1" y="4"/>
                    </a:cubicBezTo>
                    <a:cubicBezTo>
                      <a:pt x="0" y="3"/>
                      <a:pt x="1" y="3"/>
                      <a:pt x="1" y="2"/>
                    </a:cubicBezTo>
                    <a:cubicBezTo>
                      <a:pt x="2" y="2"/>
                      <a:pt x="3" y="2"/>
                      <a:pt x="3" y="1"/>
                    </a:cubicBezTo>
                    <a:cubicBezTo>
                      <a:pt x="3" y="1"/>
                      <a:pt x="2" y="1"/>
                      <a:pt x="2"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5" name="Freeform 254">
                <a:extLst>
                  <a:ext uri="{FF2B5EF4-FFF2-40B4-BE49-F238E27FC236}">
                    <a16:creationId xmlns:a16="http://schemas.microsoft.com/office/drawing/2014/main" id="{1B641A4A-ACF1-454A-973C-29F6CF34BC10}"/>
                  </a:ext>
                </a:extLst>
              </p:cNvPr>
              <p:cNvSpPr/>
              <p:nvPr/>
            </p:nvSpPr>
            <p:spPr bwMode="auto">
              <a:xfrm>
                <a:off x="3842" y="1151"/>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6" name="Freeform 255">
                <a:extLst>
                  <a:ext uri="{FF2B5EF4-FFF2-40B4-BE49-F238E27FC236}">
                    <a16:creationId xmlns:a16="http://schemas.microsoft.com/office/drawing/2014/main" id="{0FB87B85-64AF-4E19-BA1B-EEE426CE77EE}"/>
                  </a:ext>
                </a:extLst>
              </p:cNvPr>
              <p:cNvSpPr/>
              <p:nvPr/>
            </p:nvSpPr>
            <p:spPr bwMode="auto">
              <a:xfrm>
                <a:off x="2223" y="115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7" name="Freeform 256">
                <a:extLst>
                  <a:ext uri="{FF2B5EF4-FFF2-40B4-BE49-F238E27FC236}">
                    <a16:creationId xmlns:a16="http://schemas.microsoft.com/office/drawing/2014/main" id="{4DE92FA1-4B35-41BB-AB71-6365360A044A}"/>
                  </a:ext>
                </a:extLst>
              </p:cNvPr>
              <p:cNvSpPr/>
              <p:nvPr/>
            </p:nvSpPr>
            <p:spPr bwMode="auto">
              <a:xfrm>
                <a:off x="3703" y="1148"/>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3"/>
                      <a:pt x="1" y="2"/>
                      <a:pt x="0" y="3"/>
                    </a:cubicBezTo>
                    <a:cubicBezTo>
                      <a:pt x="0" y="3"/>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8" name="Freeform 257">
                <a:extLst>
                  <a:ext uri="{FF2B5EF4-FFF2-40B4-BE49-F238E27FC236}">
                    <a16:creationId xmlns:a16="http://schemas.microsoft.com/office/drawing/2014/main" id="{41EF3717-E282-4B4F-9FB4-649E464EB87F}"/>
                  </a:ext>
                </a:extLst>
              </p:cNvPr>
              <p:cNvSpPr/>
              <p:nvPr/>
            </p:nvSpPr>
            <p:spPr bwMode="auto">
              <a:xfrm>
                <a:off x="2181" y="1151"/>
                <a:ext cx="5" cy="5"/>
              </a:xfrm>
              <a:custGeom>
                <a:gdLst>
                  <a:gd name="T0" fmla="*/ 0 w 2"/>
                  <a:gd name="T1" fmla="*/ 2 h 2"/>
                  <a:gd name="T2" fmla="*/ 0 w 2"/>
                  <a:gd name="T3" fmla="*/ 1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9" name="Freeform 258">
                <a:extLst>
                  <a:ext uri="{FF2B5EF4-FFF2-40B4-BE49-F238E27FC236}">
                    <a16:creationId xmlns:a16="http://schemas.microsoft.com/office/drawing/2014/main" id="{E5AD8D66-D407-45E5-8DC4-06DB6B45249B}"/>
                  </a:ext>
                </a:extLst>
              </p:cNvPr>
              <p:cNvSpPr/>
              <p:nvPr/>
            </p:nvSpPr>
            <p:spPr bwMode="auto">
              <a:xfrm>
                <a:off x="3567" y="1154"/>
                <a:ext cx="8" cy="5"/>
              </a:xfrm>
              <a:custGeom>
                <a:gdLst>
                  <a:gd name="T0" fmla="*/ 0 w 8"/>
                  <a:gd name="T1" fmla="*/ 5 h 5"/>
                  <a:gd name="T2" fmla="*/ 8 w 8"/>
                  <a:gd name="T3" fmla="*/ 0 h 5"/>
                  <a:gd name="T4" fmla="*/ 3 w 8"/>
                  <a:gd name="T5" fmla="*/ 5 h 5"/>
                  <a:gd name="T6" fmla="*/ 0 w 8"/>
                  <a:gd name="T7" fmla="*/ 5 h 5"/>
                </a:gdLst>
                <a:cxnLst>
                  <a:cxn ang="0">
                    <a:pos x="T0" y="T1"/>
                  </a:cxn>
                  <a:cxn ang="0">
                    <a:pos x="T2" y="T3"/>
                  </a:cxn>
                  <a:cxn ang="0">
                    <a:pos x="T4" y="T5"/>
                  </a:cxn>
                  <a:cxn ang="0">
                    <a:pos x="T6" y="T7"/>
                  </a:cxn>
                </a:cxnLst>
                <a:rect l="0" t="0" r="r" b="b"/>
                <a:pathLst>
                  <a:path w="8" h="5">
                    <a:moveTo>
                      <a:pt x="0" y="5"/>
                    </a:moveTo>
                    <a:lnTo>
                      <a:pt x="8"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0" name="Freeform 259">
                <a:extLst>
                  <a:ext uri="{FF2B5EF4-FFF2-40B4-BE49-F238E27FC236}">
                    <a16:creationId xmlns:a16="http://schemas.microsoft.com/office/drawing/2014/main" id="{6EE92980-383D-48AB-B7E0-EC042B77188D}"/>
                  </a:ext>
                </a:extLst>
              </p:cNvPr>
              <p:cNvSpPr/>
              <p:nvPr/>
            </p:nvSpPr>
            <p:spPr bwMode="auto">
              <a:xfrm>
                <a:off x="2830" y="1154"/>
                <a:ext cx="5"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1"/>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1" name="Freeform 260">
                <a:extLst>
                  <a:ext uri="{FF2B5EF4-FFF2-40B4-BE49-F238E27FC236}">
                    <a16:creationId xmlns:a16="http://schemas.microsoft.com/office/drawing/2014/main" id="{42F286ED-20AB-44E1-8690-AA7FAC676ED3}"/>
                  </a:ext>
                </a:extLst>
              </p:cNvPr>
              <p:cNvSpPr/>
              <p:nvPr/>
            </p:nvSpPr>
            <p:spPr bwMode="auto">
              <a:xfrm>
                <a:off x="3514" y="1156"/>
                <a:ext cx="5" cy="6"/>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2"/>
                      <a:pt x="2"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2" name="Freeform 261">
                <a:extLst>
                  <a:ext uri="{FF2B5EF4-FFF2-40B4-BE49-F238E27FC236}">
                    <a16:creationId xmlns:a16="http://schemas.microsoft.com/office/drawing/2014/main" id="{4E71D849-43EB-44A0-8320-3E9ECCFC3463}"/>
                  </a:ext>
                </a:extLst>
              </p:cNvPr>
              <p:cNvSpPr/>
              <p:nvPr/>
            </p:nvSpPr>
            <p:spPr bwMode="auto">
              <a:xfrm>
                <a:off x="2239" y="1156"/>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0"/>
                      <a:pt x="0"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3" name="Freeform 262">
                <a:extLst>
                  <a:ext uri="{FF2B5EF4-FFF2-40B4-BE49-F238E27FC236}">
                    <a16:creationId xmlns:a16="http://schemas.microsoft.com/office/drawing/2014/main" id="{5F8D2BDB-0E50-4E5C-AD00-8BE98605E175}"/>
                  </a:ext>
                </a:extLst>
              </p:cNvPr>
              <p:cNvSpPr/>
              <p:nvPr/>
            </p:nvSpPr>
            <p:spPr bwMode="auto">
              <a:xfrm>
                <a:off x="2974" y="1156"/>
                <a:ext cx="11" cy="16"/>
              </a:xfrm>
              <a:custGeom>
                <a:gdLst>
                  <a:gd name="T0" fmla="*/ 4 w 4"/>
                  <a:gd name="T1" fmla="*/ 2 h 6"/>
                  <a:gd name="T2" fmla="*/ 4 w 4"/>
                  <a:gd name="T3" fmla="*/ 2 h 6"/>
                  <a:gd name="T4" fmla="*/ 4 w 4"/>
                  <a:gd name="T5" fmla="*/ 3 h 6"/>
                  <a:gd name="T6" fmla="*/ 1 w 4"/>
                  <a:gd name="T7" fmla="*/ 5 h 6"/>
                  <a:gd name="T8" fmla="*/ 1 w 4"/>
                  <a:gd name="T9" fmla="*/ 6 h 6"/>
                  <a:gd name="T10" fmla="*/ 0 w 4"/>
                  <a:gd name="T11" fmla="*/ 5 h 6"/>
                  <a:gd name="T12" fmla="*/ 2 w 4"/>
                  <a:gd name="T13" fmla="*/ 4 h 6"/>
                  <a:gd name="T14" fmla="*/ 2 w 4"/>
                  <a:gd name="T15" fmla="*/ 3 h 6"/>
                  <a:gd name="T16" fmla="*/ 3 w 4"/>
                  <a:gd name="T17" fmla="*/ 2 h 6"/>
                  <a:gd name="T18" fmla="*/ 4 w 4"/>
                  <a:gd name="T19" fmla="*/ 0 h 6"/>
                  <a:gd name="T20" fmla="*/ 4 w 4"/>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cubicBezTo>
                      <a:pt x="4" y="2"/>
                      <a:pt x="4" y="2"/>
                      <a:pt x="4" y="2"/>
                    </a:cubicBezTo>
                    <a:cubicBezTo>
                      <a:pt x="2" y="3"/>
                      <a:pt x="4" y="3"/>
                      <a:pt x="4" y="3"/>
                    </a:cubicBezTo>
                    <a:cubicBezTo>
                      <a:pt x="3" y="3"/>
                      <a:pt x="2" y="5"/>
                      <a:pt x="1" y="5"/>
                    </a:cubicBezTo>
                    <a:cubicBezTo>
                      <a:pt x="1" y="6"/>
                      <a:pt x="1" y="6"/>
                      <a:pt x="1" y="6"/>
                    </a:cubicBezTo>
                    <a:cubicBezTo>
                      <a:pt x="0" y="5"/>
                      <a:pt x="0" y="5"/>
                      <a:pt x="0" y="5"/>
                    </a:cubicBezTo>
                    <a:cubicBezTo>
                      <a:pt x="0" y="5"/>
                      <a:pt x="2" y="5"/>
                      <a:pt x="2" y="4"/>
                    </a:cubicBezTo>
                    <a:cubicBezTo>
                      <a:pt x="2" y="3"/>
                      <a:pt x="2" y="3"/>
                      <a:pt x="2" y="3"/>
                    </a:cubicBezTo>
                    <a:cubicBezTo>
                      <a:pt x="3" y="4"/>
                      <a:pt x="2" y="2"/>
                      <a:pt x="3" y="2"/>
                    </a:cubicBezTo>
                    <a:cubicBezTo>
                      <a:pt x="4" y="0"/>
                      <a:pt x="4" y="0"/>
                      <a:pt x="4"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4" name="Freeform 263">
                <a:extLst>
                  <a:ext uri="{FF2B5EF4-FFF2-40B4-BE49-F238E27FC236}">
                    <a16:creationId xmlns:a16="http://schemas.microsoft.com/office/drawing/2014/main" id="{83CFB94A-B789-470D-B60C-254317984063}"/>
                  </a:ext>
                </a:extLst>
              </p:cNvPr>
              <p:cNvSpPr/>
              <p:nvPr/>
            </p:nvSpPr>
            <p:spPr bwMode="auto">
              <a:xfrm>
                <a:off x="3105" y="1156"/>
                <a:ext cx="5"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5" name="Freeform 264">
                <a:extLst>
                  <a:ext uri="{FF2B5EF4-FFF2-40B4-BE49-F238E27FC236}">
                    <a16:creationId xmlns:a16="http://schemas.microsoft.com/office/drawing/2014/main" id="{F3263B25-88EE-44D8-9886-749DC8B31E8D}"/>
                  </a:ext>
                </a:extLst>
              </p:cNvPr>
              <p:cNvSpPr/>
              <p:nvPr/>
            </p:nvSpPr>
            <p:spPr bwMode="auto">
              <a:xfrm>
                <a:off x="3225" y="1156"/>
                <a:ext cx="6" cy="3"/>
              </a:xfrm>
              <a:custGeom>
                <a:gdLst>
                  <a:gd name="T0" fmla="*/ 1 w 2"/>
                  <a:gd name="T1" fmla="*/ 0 h 1"/>
                  <a:gd name="T2" fmla="*/ 0 w 2"/>
                  <a:gd name="T3" fmla="*/ 1 h 1"/>
                  <a:gd name="T4" fmla="*/ 1 w 2"/>
                  <a:gd name="T5" fmla="*/ 0 h 1"/>
                </a:gdLst>
                <a:cxnLst>
                  <a:cxn ang="0">
                    <a:pos x="T0" y="T1"/>
                  </a:cxn>
                  <a:cxn ang="0">
                    <a:pos x="T2" y="T3"/>
                  </a:cxn>
                  <a:cxn ang="0">
                    <a:pos x="T4" y="T5"/>
                  </a:cxn>
                </a:cxnLst>
                <a:rect l="0" t="0" r="r" b="b"/>
                <a:pathLst>
                  <a:path w="2" h="1">
                    <a:moveTo>
                      <a:pt x="1" y="0"/>
                    </a:moveTo>
                    <a:cubicBezTo>
                      <a:pt x="2"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6" name="Freeform 265">
                <a:extLst>
                  <a:ext uri="{FF2B5EF4-FFF2-40B4-BE49-F238E27FC236}">
                    <a16:creationId xmlns:a16="http://schemas.microsoft.com/office/drawing/2014/main" id="{BB09DB67-6FB9-41E5-9938-3FE2DA1A316E}"/>
                  </a:ext>
                </a:extLst>
              </p:cNvPr>
              <p:cNvSpPr/>
              <p:nvPr/>
            </p:nvSpPr>
            <p:spPr bwMode="auto">
              <a:xfrm>
                <a:off x="2146" y="1159"/>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7" name="Freeform 266">
                <a:extLst>
                  <a:ext uri="{FF2B5EF4-FFF2-40B4-BE49-F238E27FC236}">
                    <a16:creationId xmlns:a16="http://schemas.microsoft.com/office/drawing/2014/main" id="{2018A9D4-FCB9-4BC7-B88B-736F55CFE55C}"/>
                  </a:ext>
                </a:extLst>
              </p:cNvPr>
              <p:cNvSpPr/>
              <p:nvPr/>
            </p:nvSpPr>
            <p:spPr bwMode="auto">
              <a:xfrm>
                <a:off x="3634" y="1151"/>
                <a:ext cx="16" cy="19"/>
              </a:xfrm>
              <a:custGeom>
                <a:gdLst>
                  <a:gd name="T0" fmla="*/ 6 w 6"/>
                  <a:gd name="T1" fmla="*/ 3 h 7"/>
                  <a:gd name="T2" fmla="*/ 5 w 6"/>
                  <a:gd name="T3" fmla="*/ 5 h 7"/>
                  <a:gd name="T4" fmla="*/ 2 w 6"/>
                  <a:gd name="T5" fmla="*/ 5 h 7"/>
                  <a:gd name="T6" fmla="*/ 1 w 6"/>
                  <a:gd name="T7" fmla="*/ 7 h 7"/>
                  <a:gd name="T8" fmla="*/ 0 w 6"/>
                  <a:gd name="T9" fmla="*/ 7 h 7"/>
                  <a:gd name="T10" fmla="*/ 0 w 6"/>
                  <a:gd name="T11" fmla="*/ 6 h 7"/>
                  <a:gd name="T12" fmla="*/ 6 w 6"/>
                  <a:gd name="T13" fmla="*/ 3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5" y="5"/>
                      <a:pt x="5" y="5"/>
                      <a:pt x="5" y="5"/>
                    </a:cubicBezTo>
                    <a:cubicBezTo>
                      <a:pt x="4" y="4"/>
                      <a:pt x="4" y="6"/>
                      <a:pt x="2" y="5"/>
                    </a:cubicBezTo>
                    <a:cubicBezTo>
                      <a:pt x="1" y="6"/>
                      <a:pt x="1" y="6"/>
                      <a:pt x="1" y="7"/>
                    </a:cubicBezTo>
                    <a:cubicBezTo>
                      <a:pt x="0" y="7"/>
                      <a:pt x="0" y="7"/>
                      <a:pt x="0" y="7"/>
                    </a:cubicBezTo>
                    <a:cubicBezTo>
                      <a:pt x="0" y="6"/>
                      <a:pt x="0" y="6"/>
                      <a:pt x="0" y="6"/>
                    </a:cubicBezTo>
                    <a:cubicBezTo>
                      <a:pt x="3" y="6"/>
                      <a:pt x="2" y="0"/>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8" name="Freeform 267">
                <a:extLst>
                  <a:ext uri="{FF2B5EF4-FFF2-40B4-BE49-F238E27FC236}">
                    <a16:creationId xmlns:a16="http://schemas.microsoft.com/office/drawing/2014/main" id="{E9669A37-B093-4A0E-8A5B-9E13EB1C9AE8}"/>
                  </a:ext>
                </a:extLst>
              </p:cNvPr>
              <p:cNvSpPr/>
              <p:nvPr/>
            </p:nvSpPr>
            <p:spPr bwMode="auto">
              <a:xfrm>
                <a:off x="2536" y="1159"/>
                <a:ext cx="5"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1" y="2"/>
                    </a:cubicBezTo>
                    <a:cubicBezTo>
                      <a:pt x="0" y="0"/>
                      <a:pt x="0" y="0"/>
                      <a:pt x="0" y="0"/>
                    </a:cubicBezTo>
                    <a:cubicBezTo>
                      <a:pt x="2"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9" name="Freeform 268">
                <a:extLst>
                  <a:ext uri="{FF2B5EF4-FFF2-40B4-BE49-F238E27FC236}">
                    <a16:creationId xmlns:a16="http://schemas.microsoft.com/office/drawing/2014/main" id="{BFD564CE-BE10-4E9E-BC55-45C259F6B755}"/>
                  </a:ext>
                </a:extLst>
              </p:cNvPr>
              <p:cNvSpPr/>
              <p:nvPr/>
            </p:nvSpPr>
            <p:spPr bwMode="auto">
              <a:xfrm>
                <a:off x="3722" y="11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0" name="Freeform 269">
                <a:extLst>
                  <a:ext uri="{FF2B5EF4-FFF2-40B4-BE49-F238E27FC236}">
                    <a16:creationId xmlns:a16="http://schemas.microsoft.com/office/drawing/2014/main" id="{C3E90006-2EC7-48A9-8359-687C4ECD5606}"/>
                  </a:ext>
                </a:extLst>
              </p:cNvPr>
              <p:cNvSpPr/>
              <p:nvPr/>
            </p:nvSpPr>
            <p:spPr bwMode="auto">
              <a:xfrm>
                <a:off x="2702" y="1159"/>
                <a:ext cx="42" cy="24"/>
              </a:xfrm>
              <a:custGeom>
                <a:gdLst>
                  <a:gd name="T0" fmla="*/ 16 w 16"/>
                  <a:gd name="T1" fmla="*/ 3 h 9"/>
                  <a:gd name="T2" fmla="*/ 15 w 16"/>
                  <a:gd name="T3" fmla="*/ 4 h 9"/>
                  <a:gd name="T4" fmla="*/ 15 w 16"/>
                  <a:gd name="T5" fmla="*/ 3 h 9"/>
                  <a:gd name="T6" fmla="*/ 13 w 16"/>
                  <a:gd name="T7" fmla="*/ 3 h 9"/>
                  <a:gd name="T8" fmla="*/ 11 w 16"/>
                  <a:gd name="T9" fmla="*/ 2 h 9"/>
                  <a:gd name="T10" fmla="*/ 9 w 16"/>
                  <a:gd name="T11" fmla="*/ 3 h 9"/>
                  <a:gd name="T12" fmla="*/ 11 w 16"/>
                  <a:gd name="T13" fmla="*/ 3 h 9"/>
                  <a:gd name="T14" fmla="*/ 8 w 16"/>
                  <a:gd name="T15" fmla="*/ 5 h 9"/>
                  <a:gd name="T16" fmla="*/ 0 w 16"/>
                  <a:gd name="T17" fmla="*/ 9 h 9"/>
                  <a:gd name="T18" fmla="*/ 0 w 16"/>
                  <a:gd name="T19" fmla="*/ 8 h 9"/>
                  <a:gd name="T20" fmla="*/ 2 w 16"/>
                  <a:gd name="T21" fmla="*/ 8 h 9"/>
                  <a:gd name="T22" fmla="*/ 7 w 16"/>
                  <a:gd name="T23" fmla="*/ 5 h 9"/>
                  <a:gd name="T24" fmla="*/ 6 w 16"/>
                  <a:gd name="T25" fmla="*/ 5 h 9"/>
                  <a:gd name="T26" fmla="*/ 10 w 16"/>
                  <a:gd name="T27" fmla="*/ 2 h 9"/>
                  <a:gd name="T28" fmla="*/ 14 w 16"/>
                  <a:gd name="T29" fmla="*/ 0 h 9"/>
                  <a:gd name="T30" fmla="*/ 16 w 16"/>
                  <a:gd name="T31"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3"/>
                    </a:moveTo>
                    <a:cubicBezTo>
                      <a:pt x="16" y="3"/>
                      <a:pt x="15" y="4"/>
                      <a:pt x="15" y="4"/>
                    </a:cubicBezTo>
                    <a:cubicBezTo>
                      <a:pt x="15" y="3"/>
                      <a:pt x="15" y="3"/>
                      <a:pt x="15" y="3"/>
                    </a:cubicBezTo>
                    <a:cubicBezTo>
                      <a:pt x="13" y="3"/>
                      <a:pt x="13" y="3"/>
                      <a:pt x="13" y="3"/>
                    </a:cubicBezTo>
                    <a:cubicBezTo>
                      <a:pt x="14" y="2"/>
                      <a:pt x="12" y="2"/>
                      <a:pt x="11" y="2"/>
                    </a:cubicBezTo>
                    <a:cubicBezTo>
                      <a:pt x="9" y="3"/>
                      <a:pt x="9" y="3"/>
                      <a:pt x="9" y="3"/>
                    </a:cubicBezTo>
                    <a:cubicBezTo>
                      <a:pt x="10" y="4"/>
                      <a:pt x="11" y="3"/>
                      <a:pt x="11" y="3"/>
                    </a:cubicBezTo>
                    <a:cubicBezTo>
                      <a:pt x="11" y="4"/>
                      <a:pt x="8" y="3"/>
                      <a:pt x="8" y="5"/>
                    </a:cubicBezTo>
                    <a:cubicBezTo>
                      <a:pt x="5" y="7"/>
                      <a:pt x="3" y="7"/>
                      <a:pt x="0" y="9"/>
                    </a:cubicBezTo>
                    <a:cubicBezTo>
                      <a:pt x="0" y="8"/>
                      <a:pt x="0" y="8"/>
                      <a:pt x="0" y="8"/>
                    </a:cubicBezTo>
                    <a:cubicBezTo>
                      <a:pt x="0" y="8"/>
                      <a:pt x="1" y="8"/>
                      <a:pt x="2" y="8"/>
                    </a:cubicBezTo>
                    <a:cubicBezTo>
                      <a:pt x="1" y="5"/>
                      <a:pt x="6" y="7"/>
                      <a:pt x="7" y="5"/>
                    </a:cubicBezTo>
                    <a:cubicBezTo>
                      <a:pt x="6" y="5"/>
                      <a:pt x="6" y="5"/>
                      <a:pt x="6" y="5"/>
                    </a:cubicBezTo>
                    <a:cubicBezTo>
                      <a:pt x="7" y="4"/>
                      <a:pt x="8" y="4"/>
                      <a:pt x="10" y="2"/>
                    </a:cubicBezTo>
                    <a:cubicBezTo>
                      <a:pt x="11" y="1"/>
                      <a:pt x="12" y="1"/>
                      <a:pt x="14" y="0"/>
                    </a:cubicBezTo>
                    <a:cubicBezTo>
                      <a:pt x="13" y="2"/>
                      <a:pt x="16" y="1"/>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1" name="Freeform 270">
                <a:extLst>
                  <a:ext uri="{FF2B5EF4-FFF2-40B4-BE49-F238E27FC236}">
                    <a16:creationId xmlns:a16="http://schemas.microsoft.com/office/drawing/2014/main" id="{0FC43FFB-6611-4FBB-9C6A-943EDC97AECC}"/>
                  </a:ext>
                </a:extLst>
              </p:cNvPr>
              <p:cNvSpPr/>
              <p:nvPr/>
            </p:nvSpPr>
            <p:spPr bwMode="auto">
              <a:xfrm>
                <a:off x="2771" y="1162"/>
                <a:ext cx="5" cy="2"/>
              </a:xfrm>
              <a:custGeom>
                <a:gdLst>
                  <a:gd name="T0" fmla="*/ 0 w 2"/>
                  <a:gd name="T1" fmla="*/ 1 h 1"/>
                  <a:gd name="T2" fmla="*/ 2 w 2"/>
                  <a:gd name="T3" fmla="*/ 0 h 1"/>
                  <a:gd name="T4" fmla="*/ 0 w 2"/>
                  <a:gd name="T5" fmla="*/ 1 h 1"/>
                </a:gdLst>
                <a:cxnLst>
                  <a:cxn ang="0">
                    <a:pos x="T0" y="T1"/>
                  </a:cxn>
                  <a:cxn ang="0">
                    <a:pos x="T2" y="T3"/>
                  </a:cxn>
                  <a:cxn ang="0">
                    <a:pos x="T4" y="T5"/>
                  </a:cxn>
                </a:cxnLst>
                <a:rect l="0" t="0" r="r" b="b"/>
                <a:pathLst>
                  <a:path w="2" h="1">
                    <a:moveTo>
                      <a:pt x="0" y="1"/>
                    </a:moveTo>
                    <a:cubicBezTo>
                      <a:pt x="0" y="1"/>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2" name="Freeform 271">
                <a:extLst>
                  <a:ext uri="{FF2B5EF4-FFF2-40B4-BE49-F238E27FC236}">
                    <a16:creationId xmlns:a16="http://schemas.microsoft.com/office/drawing/2014/main" id="{6956106A-D4D6-4D21-9434-B1B48675B0EF}"/>
                  </a:ext>
                </a:extLst>
              </p:cNvPr>
              <p:cNvSpPr/>
              <p:nvPr/>
            </p:nvSpPr>
            <p:spPr bwMode="auto">
              <a:xfrm>
                <a:off x="3220" y="1162"/>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3" name="Freeform 272">
                <a:extLst>
                  <a:ext uri="{FF2B5EF4-FFF2-40B4-BE49-F238E27FC236}">
                    <a16:creationId xmlns:a16="http://schemas.microsoft.com/office/drawing/2014/main" id="{15D358A8-0111-4825-8719-720CD52FB62B}"/>
                  </a:ext>
                </a:extLst>
              </p:cNvPr>
              <p:cNvSpPr/>
              <p:nvPr/>
            </p:nvSpPr>
            <p:spPr bwMode="auto">
              <a:xfrm>
                <a:off x="2122" y="1162"/>
                <a:ext cx="24" cy="8"/>
              </a:xfrm>
              <a:custGeom>
                <a:gdLst>
                  <a:gd name="T0" fmla="*/ 4 w 9"/>
                  <a:gd name="T1" fmla="*/ 1 h 3"/>
                  <a:gd name="T2" fmla="*/ 9 w 9"/>
                  <a:gd name="T3" fmla="*/ 2 h 3"/>
                  <a:gd name="T4" fmla="*/ 1 w 9"/>
                  <a:gd name="T5" fmla="*/ 2 h 3"/>
                  <a:gd name="T6" fmla="*/ 0 w 9"/>
                  <a:gd name="T7" fmla="*/ 0 h 3"/>
                  <a:gd name="T8" fmla="*/ 4 w 9"/>
                  <a:gd name="T9" fmla="*/ 1 h 3"/>
                </a:gdLst>
                <a:cxnLst>
                  <a:cxn ang="0">
                    <a:pos x="T0" y="T1"/>
                  </a:cxn>
                  <a:cxn ang="0">
                    <a:pos x="T2" y="T3"/>
                  </a:cxn>
                  <a:cxn ang="0">
                    <a:pos x="T4" y="T5"/>
                  </a:cxn>
                  <a:cxn ang="0">
                    <a:pos x="T6" y="T7"/>
                  </a:cxn>
                  <a:cxn ang="0">
                    <a:pos x="T8" y="T9"/>
                  </a:cxn>
                </a:cxnLst>
                <a:rect l="0" t="0" r="r" b="b"/>
                <a:pathLst>
                  <a:path w="9" h="3">
                    <a:moveTo>
                      <a:pt x="4" y="1"/>
                    </a:moveTo>
                    <a:cubicBezTo>
                      <a:pt x="6" y="1"/>
                      <a:pt x="7" y="3"/>
                      <a:pt x="9" y="2"/>
                    </a:cubicBezTo>
                    <a:cubicBezTo>
                      <a:pt x="7" y="3"/>
                      <a:pt x="4" y="1"/>
                      <a:pt x="1" y="2"/>
                    </a:cubicBezTo>
                    <a:cubicBezTo>
                      <a:pt x="1" y="1"/>
                      <a:pt x="0" y="1"/>
                      <a:pt x="0" y="0"/>
                    </a:cubicBezTo>
                    <a:cubicBezTo>
                      <a:pt x="1"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4" name="Freeform 273">
                <a:extLst>
                  <a:ext uri="{FF2B5EF4-FFF2-40B4-BE49-F238E27FC236}">
                    <a16:creationId xmlns:a16="http://schemas.microsoft.com/office/drawing/2014/main" id="{69E77997-FD98-49F9-AF67-FA20C999B4AD}"/>
                  </a:ext>
                </a:extLst>
              </p:cNvPr>
              <p:cNvSpPr/>
              <p:nvPr/>
            </p:nvSpPr>
            <p:spPr bwMode="auto">
              <a:xfrm>
                <a:off x="2213" y="1162"/>
                <a:ext cx="13" cy="5"/>
              </a:xfrm>
              <a:custGeom>
                <a:gdLst>
                  <a:gd name="T0" fmla="*/ 4 w 5"/>
                  <a:gd name="T1" fmla="*/ 1 h 2"/>
                  <a:gd name="T2" fmla="*/ 0 w 5"/>
                  <a:gd name="T3" fmla="*/ 1 h 2"/>
                  <a:gd name="T4" fmla="*/ 4 w 5"/>
                  <a:gd name="T5" fmla="*/ 0 h 2"/>
                  <a:gd name="T6" fmla="*/ 4 w 5"/>
                  <a:gd name="T7" fmla="*/ 1 h 2"/>
                </a:gdLst>
                <a:cxnLst>
                  <a:cxn ang="0">
                    <a:pos x="T0" y="T1"/>
                  </a:cxn>
                  <a:cxn ang="0">
                    <a:pos x="T2" y="T3"/>
                  </a:cxn>
                  <a:cxn ang="0">
                    <a:pos x="T4" y="T5"/>
                  </a:cxn>
                  <a:cxn ang="0">
                    <a:pos x="T6" y="T7"/>
                  </a:cxn>
                </a:cxnLst>
                <a:rect l="0" t="0" r="r" b="b"/>
                <a:pathLst>
                  <a:path w="5" h="2">
                    <a:moveTo>
                      <a:pt x="4" y="1"/>
                    </a:moveTo>
                    <a:cubicBezTo>
                      <a:pt x="3" y="0"/>
                      <a:pt x="1" y="2"/>
                      <a:pt x="0" y="1"/>
                    </a:cubicBezTo>
                    <a:cubicBezTo>
                      <a:pt x="1" y="0"/>
                      <a:pt x="3"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5" name="Freeform 274">
                <a:extLst>
                  <a:ext uri="{FF2B5EF4-FFF2-40B4-BE49-F238E27FC236}">
                    <a16:creationId xmlns:a16="http://schemas.microsoft.com/office/drawing/2014/main" id="{E3B357C7-3813-4DAC-89A4-23704AB6F2F5}"/>
                  </a:ext>
                </a:extLst>
              </p:cNvPr>
              <p:cNvSpPr/>
              <p:nvPr/>
            </p:nvSpPr>
            <p:spPr bwMode="auto">
              <a:xfrm>
                <a:off x="3530" y="11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6" name="Freeform 275">
                <a:extLst>
                  <a:ext uri="{FF2B5EF4-FFF2-40B4-BE49-F238E27FC236}">
                    <a16:creationId xmlns:a16="http://schemas.microsoft.com/office/drawing/2014/main" id="{0A0E59A6-01DA-4823-BB7E-D752F69E85F5}"/>
                  </a:ext>
                </a:extLst>
              </p:cNvPr>
              <p:cNvSpPr/>
              <p:nvPr/>
            </p:nvSpPr>
            <p:spPr bwMode="auto">
              <a:xfrm>
                <a:off x="2474" y="116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7" name="Freeform 276">
                <a:extLst>
                  <a:ext uri="{FF2B5EF4-FFF2-40B4-BE49-F238E27FC236}">
                    <a16:creationId xmlns:a16="http://schemas.microsoft.com/office/drawing/2014/main" id="{489F3475-8543-4509-B68C-EEF4F79CFCC6}"/>
                  </a:ext>
                </a:extLst>
              </p:cNvPr>
              <p:cNvSpPr/>
              <p:nvPr/>
            </p:nvSpPr>
            <p:spPr bwMode="auto">
              <a:xfrm>
                <a:off x="2683" y="1162"/>
                <a:ext cx="13" cy="8"/>
              </a:xfrm>
              <a:custGeom>
                <a:gdLst>
                  <a:gd name="T0" fmla="*/ 4 w 5"/>
                  <a:gd name="T1" fmla="*/ 1 h 3"/>
                  <a:gd name="T2" fmla="*/ 5 w 5"/>
                  <a:gd name="T3" fmla="*/ 2 h 3"/>
                  <a:gd name="T4" fmla="*/ 0 w 5"/>
                  <a:gd name="T5" fmla="*/ 2 h 3"/>
                  <a:gd name="T6" fmla="*/ 1 w 5"/>
                  <a:gd name="T7" fmla="*/ 1 h 3"/>
                  <a:gd name="T8" fmla="*/ 5 w 5"/>
                  <a:gd name="T9" fmla="*/ 0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2"/>
                      <a:pt x="5" y="2"/>
                      <a:pt x="5" y="2"/>
                    </a:cubicBezTo>
                    <a:cubicBezTo>
                      <a:pt x="3" y="3"/>
                      <a:pt x="2" y="2"/>
                      <a:pt x="0" y="2"/>
                    </a:cubicBezTo>
                    <a:cubicBezTo>
                      <a:pt x="0" y="1"/>
                      <a:pt x="1" y="2"/>
                      <a:pt x="1" y="1"/>
                    </a:cubicBezTo>
                    <a:cubicBezTo>
                      <a:pt x="3" y="2"/>
                      <a:pt x="4" y="0"/>
                      <a:pt x="5"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8" name="Freeform 277">
                <a:extLst>
                  <a:ext uri="{FF2B5EF4-FFF2-40B4-BE49-F238E27FC236}">
                    <a16:creationId xmlns:a16="http://schemas.microsoft.com/office/drawing/2014/main" id="{F7C6B291-664E-48F6-91C5-1FBE0D000546}"/>
                  </a:ext>
                </a:extLst>
              </p:cNvPr>
              <p:cNvSpPr/>
              <p:nvPr/>
            </p:nvSpPr>
            <p:spPr bwMode="auto">
              <a:xfrm>
                <a:off x="2531" y="1162"/>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9" name="Rectangle 278">
                <a:extLst>
                  <a:ext uri="{FF2B5EF4-FFF2-40B4-BE49-F238E27FC236}">
                    <a16:creationId xmlns:a16="http://schemas.microsoft.com/office/drawing/2014/main" id="{579F8F73-F8BC-4C6B-8D27-A05E22371973}"/>
                  </a:ext>
                </a:extLst>
              </p:cNvPr>
              <p:cNvSpPr>
                <a:spLocks noChangeArrowheads="1"/>
              </p:cNvSpPr>
              <p:nvPr/>
            </p:nvSpPr>
            <p:spPr bwMode="auto">
              <a:xfrm>
                <a:off x="3727" y="1162"/>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0" name="Freeform 279">
                <a:extLst>
                  <a:ext uri="{FF2B5EF4-FFF2-40B4-BE49-F238E27FC236}">
                    <a16:creationId xmlns:a16="http://schemas.microsoft.com/office/drawing/2014/main" id="{18124584-1BA9-4B62-B76D-0CAD47E9FEC1}"/>
                  </a:ext>
                </a:extLst>
              </p:cNvPr>
              <p:cNvSpPr/>
              <p:nvPr/>
            </p:nvSpPr>
            <p:spPr bwMode="auto">
              <a:xfrm>
                <a:off x="3556" y="1164"/>
                <a:ext cx="8" cy="6"/>
              </a:xfrm>
              <a:custGeom>
                <a:gdLst>
                  <a:gd name="T0" fmla="*/ 0 w 8"/>
                  <a:gd name="T1" fmla="*/ 6 h 6"/>
                  <a:gd name="T2" fmla="*/ 8 w 8"/>
                  <a:gd name="T3" fmla="*/ 0 h 6"/>
                  <a:gd name="T4" fmla="*/ 6 w 8"/>
                  <a:gd name="T5" fmla="*/ 3 h 6"/>
                  <a:gd name="T6" fmla="*/ 0 w 8"/>
                  <a:gd name="T7" fmla="*/ 6 h 6"/>
                </a:gdLst>
                <a:cxnLst>
                  <a:cxn ang="0">
                    <a:pos x="T0" y="T1"/>
                  </a:cxn>
                  <a:cxn ang="0">
                    <a:pos x="T2" y="T3"/>
                  </a:cxn>
                  <a:cxn ang="0">
                    <a:pos x="T4" y="T5"/>
                  </a:cxn>
                  <a:cxn ang="0">
                    <a:pos x="T6" y="T7"/>
                  </a:cxn>
                </a:cxnLst>
                <a:rect l="0" t="0" r="r" b="b"/>
                <a:pathLst>
                  <a:path w="8" h="6">
                    <a:moveTo>
                      <a:pt x="0" y="6"/>
                    </a:moveTo>
                    <a:lnTo>
                      <a:pt x="8" y="0"/>
                    </a:lnTo>
                    <a:lnTo>
                      <a:pt x="6"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1" name="Rectangle 280">
                <a:extLst>
                  <a:ext uri="{FF2B5EF4-FFF2-40B4-BE49-F238E27FC236}">
                    <a16:creationId xmlns:a16="http://schemas.microsoft.com/office/drawing/2014/main" id="{B89D386F-A9D2-4001-A692-EC5B9262F861}"/>
                  </a:ext>
                </a:extLst>
              </p:cNvPr>
              <p:cNvSpPr>
                <a:spLocks noChangeArrowheads="1"/>
              </p:cNvSpPr>
              <p:nvPr/>
            </p:nvSpPr>
            <p:spPr bwMode="auto">
              <a:xfrm>
                <a:off x="2205" y="116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2" name="Freeform 281">
                <a:extLst>
                  <a:ext uri="{FF2B5EF4-FFF2-40B4-BE49-F238E27FC236}">
                    <a16:creationId xmlns:a16="http://schemas.microsoft.com/office/drawing/2014/main" id="{C962C0D8-A5D0-4C66-9903-210A7185746F}"/>
                  </a:ext>
                </a:extLst>
              </p:cNvPr>
              <p:cNvSpPr/>
              <p:nvPr/>
            </p:nvSpPr>
            <p:spPr bwMode="auto">
              <a:xfrm>
                <a:off x="2183" y="1164"/>
                <a:ext cx="14" cy="6"/>
              </a:xfrm>
              <a:custGeom>
                <a:gdLst>
                  <a:gd name="T0" fmla="*/ 4 w 5"/>
                  <a:gd name="T1" fmla="*/ 0 h 2"/>
                  <a:gd name="T2" fmla="*/ 5 w 5"/>
                  <a:gd name="T3" fmla="*/ 0 h 2"/>
                  <a:gd name="T4" fmla="*/ 2 w 5"/>
                  <a:gd name="T5" fmla="*/ 1 h 2"/>
                  <a:gd name="T6" fmla="*/ 0 w 5"/>
                  <a:gd name="T7" fmla="*/ 1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5" y="0"/>
                      <a:pt x="5" y="0"/>
                      <a:pt x="5" y="0"/>
                    </a:cubicBezTo>
                    <a:cubicBezTo>
                      <a:pt x="4" y="1"/>
                      <a:pt x="2" y="2"/>
                      <a:pt x="2" y="1"/>
                    </a:cubicBezTo>
                    <a:cubicBezTo>
                      <a:pt x="1" y="1"/>
                      <a:pt x="1" y="1"/>
                      <a:pt x="0" y="1"/>
                    </a:cubicBezTo>
                    <a:cubicBezTo>
                      <a:pt x="0" y="0"/>
                      <a:pt x="0" y="0"/>
                      <a:pt x="0"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3" name="Freeform 282">
                <a:extLst>
                  <a:ext uri="{FF2B5EF4-FFF2-40B4-BE49-F238E27FC236}">
                    <a16:creationId xmlns:a16="http://schemas.microsoft.com/office/drawing/2014/main" id="{658218FB-2F57-449A-BCD8-629F10A63D1B}"/>
                  </a:ext>
                </a:extLst>
              </p:cNvPr>
              <p:cNvSpPr/>
              <p:nvPr/>
            </p:nvSpPr>
            <p:spPr bwMode="auto">
              <a:xfrm>
                <a:off x="3597" y="1164"/>
                <a:ext cx="13" cy="11"/>
              </a:xfrm>
              <a:custGeom>
                <a:gdLst>
                  <a:gd name="T0" fmla="*/ 5 w 5"/>
                  <a:gd name="T1" fmla="*/ 1 h 4"/>
                  <a:gd name="T2" fmla="*/ 1 w 5"/>
                  <a:gd name="T3" fmla="*/ 3 h 4"/>
                  <a:gd name="T4" fmla="*/ 1 w 5"/>
                  <a:gd name="T5" fmla="*/ 4 h 4"/>
                  <a:gd name="T6" fmla="*/ 0 w 5"/>
                  <a:gd name="T7" fmla="*/ 4 h 4"/>
                  <a:gd name="T8" fmla="*/ 2 w 5"/>
                  <a:gd name="T9" fmla="*/ 2 h 4"/>
                  <a:gd name="T10" fmla="*/ 1 w 5"/>
                  <a:gd name="T11" fmla="*/ 1 h 4"/>
                  <a:gd name="T12" fmla="*/ 3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3" y="0"/>
                      <a:pt x="4" y="4"/>
                      <a:pt x="1" y="3"/>
                    </a:cubicBezTo>
                    <a:cubicBezTo>
                      <a:pt x="1" y="4"/>
                      <a:pt x="1" y="4"/>
                      <a:pt x="1" y="4"/>
                    </a:cubicBezTo>
                    <a:cubicBezTo>
                      <a:pt x="1" y="4"/>
                      <a:pt x="1" y="4"/>
                      <a:pt x="0" y="4"/>
                    </a:cubicBezTo>
                    <a:cubicBezTo>
                      <a:pt x="0" y="2"/>
                      <a:pt x="1" y="2"/>
                      <a:pt x="2" y="2"/>
                    </a:cubicBezTo>
                    <a:cubicBezTo>
                      <a:pt x="1" y="1"/>
                      <a:pt x="1" y="1"/>
                      <a:pt x="1" y="1"/>
                    </a:cubicBezTo>
                    <a:cubicBezTo>
                      <a:pt x="1" y="1"/>
                      <a:pt x="3" y="1"/>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4" name="Freeform 283">
                <a:extLst>
                  <a:ext uri="{FF2B5EF4-FFF2-40B4-BE49-F238E27FC236}">
                    <a16:creationId xmlns:a16="http://schemas.microsoft.com/office/drawing/2014/main" id="{3D172F91-FB54-4FEC-B141-3AC6EA9F21EF}"/>
                  </a:ext>
                </a:extLst>
              </p:cNvPr>
              <p:cNvSpPr/>
              <p:nvPr/>
            </p:nvSpPr>
            <p:spPr bwMode="auto">
              <a:xfrm>
                <a:off x="2279" y="1164"/>
                <a:ext cx="14" cy="6"/>
              </a:xfrm>
              <a:custGeom>
                <a:gdLst>
                  <a:gd name="T0" fmla="*/ 5 w 5"/>
                  <a:gd name="T1" fmla="*/ 1 h 2"/>
                  <a:gd name="T2" fmla="*/ 1 w 5"/>
                  <a:gd name="T3" fmla="*/ 2 h 2"/>
                  <a:gd name="T4" fmla="*/ 3 w 5"/>
                  <a:gd name="T5" fmla="*/ 0 h 2"/>
                  <a:gd name="T6" fmla="*/ 5 w 5"/>
                  <a:gd name="T7" fmla="*/ 1 h 2"/>
                </a:gdLst>
                <a:cxnLst>
                  <a:cxn ang="0">
                    <a:pos x="T0" y="T1"/>
                  </a:cxn>
                  <a:cxn ang="0">
                    <a:pos x="T2" y="T3"/>
                  </a:cxn>
                  <a:cxn ang="0">
                    <a:pos x="T4" y="T5"/>
                  </a:cxn>
                  <a:cxn ang="0">
                    <a:pos x="T6" y="T7"/>
                  </a:cxn>
                </a:cxnLst>
                <a:rect l="0" t="0" r="r" b="b"/>
                <a:pathLst>
                  <a:path w="5" h="2">
                    <a:moveTo>
                      <a:pt x="5" y="1"/>
                    </a:moveTo>
                    <a:cubicBezTo>
                      <a:pt x="3" y="0"/>
                      <a:pt x="3" y="2"/>
                      <a:pt x="1" y="2"/>
                    </a:cubicBezTo>
                    <a:cubicBezTo>
                      <a:pt x="0" y="1"/>
                      <a:pt x="3" y="1"/>
                      <a:pt x="3" y="0"/>
                    </a:cubicBezTo>
                    <a:cubicBezTo>
                      <a:pt x="4"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5" name="Rectangle 284">
                <a:extLst>
                  <a:ext uri="{FF2B5EF4-FFF2-40B4-BE49-F238E27FC236}">
                    <a16:creationId xmlns:a16="http://schemas.microsoft.com/office/drawing/2014/main" id="{4329C3AC-9369-4B22-AA20-D3A582AAB891}"/>
                  </a:ext>
                </a:extLst>
              </p:cNvPr>
              <p:cNvSpPr>
                <a:spLocks noChangeArrowheads="1"/>
              </p:cNvSpPr>
              <p:nvPr/>
            </p:nvSpPr>
            <p:spPr bwMode="auto">
              <a:xfrm>
                <a:off x="3848" y="116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6" name="Freeform 285">
                <a:extLst>
                  <a:ext uri="{FF2B5EF4-FFF2-40B4-BE49-F238E27FC236}">
                    <a16:creationId xmlns:a16="http://schemas.microsoft.com/office/drawing/2014/main" id="{D45B6040-4A92-4AED-9F98-7F7B0F0D2A51}"/>
                  </a:ext>
                </a:extLst>
              </p:cNvPr>
              <p:cNvSpPr/>
              <p:nvPr/>
            </p:nvSpPr>
            <p:spPr bwMode="auto">
              <a:xfrm>
                <a:off x="2173" y="1167"/>
                <a:ext cx="8" cy="3"/>
              </a:xfrm>
              <a:custGeom>
                <a:gdLst>
                  <a:gd name="T0" fmla="*/ 3 w 3"/>
                  <a:gd name="T1" fmla="*/ 1 h 1"/>
                  <a:gd name="T2" fmla="*/ 1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3" y="1"/>
                      <a:pt x="2" y="1"/>
                      <a:pt x="1" y="1"/>
                    </a:cubicBezTo>
                    <a:cubicBezTo>
                      <a:pt x="1" y="1"/>
                      <a:pt x="0" y="0"/>
                      <a:pt x="1" y="0"/>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7" name="Freeform 286">
                <a:extLst>
                  <a:ext uri="{FF2B5EF4-FFF2-40B4-BE49-F238E27FC236}">
                    <a16:creationId xmlns:a16="http://schemas.microsoft.com/office/drawing/2014/main" id="{736A827C-64DC-41D9-9C86-843318C420CF}"/>
                  </a:ext>
                </a:extLst>
              </p:cNvPr>
              <p:cNvSpPr/>
              <p:nvPr/>
            </p:nvSpPr>
            <p:spPr bwMode="auto">
              <a:xfrm>
                <a:off x="3214" y="116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8" name="Freeform 287">
                <a:extLst>
                  <a:ext uri="{FF2B5EF4-FFF2-40B4-BE49-F238E27FC236}">
                    <a16:creationId xmlns:a16="http://schemas.microsoft.com/office/drawing/2014/main" id="{45F0F48B-8B9E-4418-BFD3-9249113BB500}"/>
                  </a:ext>
                </a:extLst>
              </p:cNvPr>
              <p:cNvSpPr/>
              <p:nvPr/>
            </p:nvSpPr>
            <p:spPr bwMode="auto">
              <a:xfrm>
                <a:off x="3722" y="1167"/>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9" name="Freeform 288">
                <a:extLst>
                  <a:ext uri="{FF2B5EF4-FFF2-40B4-BE49-F238E27FC236}">
                    <a16:creationId xmlns:a16="http://schemas.microsoft.com/office/drawing/2014/main" id="{0CCDC94B-921A-4E39-965C-5551909C8F54}"/>
                  </a:ext>
                </a:extLst>
              </p:cNvPr>
              <p:cNvSpPr/>
              <p:nvPr/>
            </p:nvSpPr>
            <p:spPr bwMode="auto">
              <a:xfrm>
                <a:off x="3011" y="11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0" name="Freeform 289">
                <a:extLst>
                  <a:ext uri="{FF2B5EF4-FFF2-40B4-BE49-F238E27FC236}">
                    <a16:creationId xmlns:a16="http://schemas.microsoft.com/office/drawing/2014/main" id="{99DEC1EE-63AD-4BCC-A807-3D2557F02BE3}"/>
                  </a:ext>
                </a:extLst>
              </p:cNvPr>
              <p:cNvSpPr/>
              <p:nvPr/>
            </p:nvSpPr>
            <p:spPr bwMode="auto">
              <a:xfrm>
                <a:off x="3639" y="116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1" name="Freeform 290">
                <a:extLst>
                  <a:ext uri="{FF2B5EF4-FFF2-40B4-BE49-F238E27FC236}">
                    <a16:creationId xmlns:a16="http://schemas.microsoft.com/office/drawing/2014/main" id="{6E2D7F31-A7E3-43E7-984E-0E1B5EFD36D3}"/>
                  </a:ext>
                </a:extLst>
              </p:cNvPr>
              <p:cNvSpPr/>
              <p:nvPr/>
            </p:nvSpPr>
            <p:spPr bwMode="auto">
              <a:xfrm>
                <a:off x="2269" y="117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2" name="Freeform 291">
                <a:extLst>
                  <a:ext uri="{FF2B5EF4-FFF2-40B4-BE49-F238E27FC236}">
                    <a16:creationId xmlns:a16="http://schemas.microsoft.com/office/drawing/2014/main" id="{DC9015B8-C227-430C-9804-D857DF457AF9}"/>
                  </a:ext>
                </a:extLst>
              </p:cNvPr>
              <p:cNvSpPr/>
              <p:nvPr/>
            </p:nvSpPr>
            <p:spPr bwMode="auto">
              <a:xfrm>
                <a:off x="2672" y="1170"/>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2" y="0"/>
                      <a:pt x="1"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3" name="Freeform 292">
                <a:extLst>
                  <a:ext uri="{FF2B5EF4-FFF2-40B4-BE49-F238E27FC236}">
                    <a16:creationId xmlns:a16="http://schemas.microsoft.com/office/drawing/2014/main" id="{56268254-13D7-4894-ABD3-F76F2098FCE4}"/>
                  </a:ext>
                </a:extLst>
              </p:cNvPr>
              <p:cNvSpPr/>
              <p:nvPr/>
            </p:nvSpPr>
            <p:spPr bwMode="auto">
              <a:xfrm>
                <a:off x="2253" y="1167"/>
                <a:ext cx="8" cy="8"/>
              </a:xfrm>
              <a:custGeom>
                <a:gdLst>
                  <a:gd name="T0" fmla="*/ 3 w 3"/>
                  <a:gd name="T1" fmla="*/ 2 h 3"/>
                  <a:gd name="T2" fmla="*/ 0 w 3"/>
                  <a:gd name="T3" fmla="*/ 2 h 3"/>
                  <a:gd name="T4" fmla="*/ 3 w 3"/>
                  <a:gd name="T5" fmla="*/ 2 h 3"/>
                </a:gdLst>
                <a:cxnLst>
                  <a:cxn ang="0">
                    <a:pos x="T0" y="T1"/>
                  </a:cxn>
                  <a:cxn ang="0">
                    <a:pos x="T2" y="T3"/>
                  </a:cxn>
                  <a:cxn ang="0">
                    <a:pos x="T4" y="T5"/>
                  </a:cxn>
                </a:cxnLst>
                <a:rect l="0" t="0" r="r" b="b"/>
                <a:pathLst>
                  <a:path w="3" h="3">
                    <a:moveTo>
                      <a:pt x="3" y="2"/>
                    </a:moveTo>
                    <a:cubicBezTo>
                      <a:pt x="2" y="3"/>
                      <a:pt x="1" y="2"/>
                      <a:pt x="0" y="2"/>
                    </a:cubicBezTo>
                    <a:cubicBezTo>
                      <a:pt x="1"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4" name="Freeform 293">
                <a:extLst>
                  <a:ext uri="{FF2B5EF4-FFF2-40B4-BE49-F238E27FC236}">
                    <a16:creationId xmlns:a16="http://schemas.microsoft.com/office/drawing/2014/main" id="{F84AC80F-D2A7-45A1-BEDB-765970E2DDF7}"/>
                  </a:ext>
                </a:extLst>
              </p:cNvPr>
              <p:cNvSpPr/>
              <p:nvPr/>
            </p:nvSpPr>
            <p:spPr bwMode="auto">
              <a:xfrm>
                <a:off x="3209" y="117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5" name="Freeform 294">
                <a:extLst>
                  <a:ext uri="{FF2B5EF4-FFF2-40B4-BE49-F238E27FC236}">
                    <a16:creationId xmlns:a16="http://schemas.microsoft.com/office/drawing/2014/main" id="{F1EB2B6A-F47E-4E34-9E3C-281D32159BC4}"/>
                  </a:ext>
                </a:extLst>
              </p:cNvPr>
              <p:cNvSpPr/>
              <p:nvPr/>
            </p:nvSpPr>
            <p:spPr bwMode="auto">
              <a:xfrm>
                <a:off x="3717" y="1170"/>
                <a:ext cx="5" cy="5"/>
              </a:xfrm>
              <a:custGeom>
                <a:gdLst>
                  <a:gd name="T0" fmla="*/ 1 w 2"/>
                  <a:gd name="T1" fmla="*/ 2 h 2"/>
                  <a:gd name="T2" fmla="*/ 0 w 2"/>
                  <a:gd name="T3" fmla="*/ 1 h 2"/>
                  <a:gd name="T4" fmla="*/ 2 w 2"/>
                  <a:gd name="T5" fmla="*/ 1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1"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6" name="Rectangle 295">
                <a:extLst>
                  <a:ext uri="{FF2B5EF4-FFF2-40B4-BE49-F238E27FC236}">
                    <a16:creationId xmlns:a16="http://schemas.microsoft.com/office/drawing/2014/main" id="{AE336F25-F345-4744-B2A7-039EF8B58375}"/>
                  </a:ext>
                </a:extLst>
              </p:cNvPr>
              <p:cNvSpPr>
                <a:spLocks noChangeArrowheads="1"/>
              </p:cNvSpPr>
              <p:nvPr/>
            </p:nvSpPr>
            <p:spPr bwMode="auto">
              <a:xfrm>
                <a:off x="3642" y="1172"/>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7" name="Freeform 296">
                <a:extLst>
                  <a:ext uri="{FF2B5EF4-FFF2-40B4-BE49-F238E27FC236}">
                    <a16:creationId xmlns:a16="http://schemas.microsoft.com/office/drawing/2014/main" id="{08A9DA5B-B442-425A-B2B9-108BACE8408B}"/>
                  </a:ext>
                </a:extLst>
              </p:cNvPr>
              <p:cNvSpPr/>
              <p:nvPr/>
            </p:nvSpPr>
            <p:spPr bwMode="auto">
              <a:xfrm>
                <a:off x="3001" y="117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8" name="Freeform 297">
                <a:extLst>
                  <a:ext uri="{FF2B5EF4-FFF2-40B4-BE49-F238E27FC236}">
                    <a16:creationId xmlns:a16="http://schemas.microsoft.com/office/drawing/2014/main" id="{617B600A-69E3-4DF4-B615-9F210E34F891}"/>
                  </a:ext>
                </a:extLst>
              </p:cNvPr>
              <p:cNvSpPr/>
              <p:nvPr/>
            </p:nvSpPr>
            <p:spPr bwMode="auto">
              <a:xfrm>
                <a:off x="3743" y="1172"/>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9" name="Freeform 298">
                <a:extLst>
                  <a:ext uri="{FF2B5EF4-FFF2-40B4-BE49-F238E27FC236}">
                    <a16:creationId xmlns:a16="http://schemas.microsoft.com/office/drawing/2014/main" id="{48F2268A-7AB2-4A17-9148-C82855A2F416}"/>
                  </a:ext>
                </a:extLst>
              </p:cNvPr>
              <p:cNvSpPr/>
              <p:nvPr/>
            </p:nvSpPr>
            <p:spPr bwMode="auto">
              <a:xfrm>
                <a:off x="2549" y="1175"/>
                <a:ext cx="14" cy="8"/>
              </a:xfrm>
              <a:custGeom>
                <a:gdLst>
                  <a:gd name="T0" fmla="*/ 5 w 5"/>
                  <a:gd name="T1" fmla="*/ 0 h 3"/>
                  <a:gd name="T2" fmla="*/ 4 w 5"/>
                  <a:gd name="T3" fmla="*/ 1 h 3"/>
                  <a:gd name="T4" fmla="*/ 5 w 5"/>
                  <a:gd name="T5" fmla="*/ 2 h 3"/>
                  <a:gd name="T6" fmla="*/ 1 w 5"/>
                  <a:gd name="T7" fmla="*/ 2 h 3"/>
                  <a:gd name="T8" fmla="*/ 0 w 5"/>
                  <a:gd name="T9" fmla="*/ 2 h 3"/>
                  <a:gd name="T10" fmla="*/ 2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4" y="1"/>
                      <a:pt x="4" y="1"/>
                      <a:pt x="4" y="1"/>
                    </a:cubicBezTo>
                    <a:cubicBezTo>
                      <a:pt x="5" y="2"/>
                      <a:pt x="5" y="2"/>
                      <a:pt x="5" y="2"/>
                    </a:cubicBezTo>
                    <a:cubicBezTo>
                      <a:pt x="3" y="3"/>
                      <a:pt x="2" y="0"/>
                      <a:pt x="1" y="2"/>
                    </a:cubicBezTo>
                    <a:cubicBezTo>
                      <a:pt x="0" y="2"/>
                      <a:pt x="0" y="2"/>
                      <a:pt x="0" y="2"/>
                    </a:cubicBezTo>
                    <a:cubicBezTo>
                      <a:pt x="0" y="0"/>
                      <a:pt x="1" y="0"/>
                      <a:pt x="2" y="0"/>
                    </a:cubicBezTo>
                    <a:cubicBezTo>
                      <a:pt x="3"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0" name="Freeform 299">
                <a:extLst>
                  <a:ext uri="{FF2B5EF4-FFF2-40B4-BE49-F238E27FC236}">
                    <a16:creationId xmlns:a16="http://schemas.microsoft.com/office/drawing/2014/main" id="{EE09927F-2A69-426E-9786-A989B78F116F}"/>
                  </a:ext>
                </a:extLst>
              </p:cNvPr>
              <p:cNvSpPr/>
              <p:nvPr/>
            </p:nvSpPr>
            <p:spPr bwMode="auto">
              <a:xfrm>
                <a:off x="2653" y="1172"/>
                <a:ext cx="19" cy="11"/>
              </a:xfrm>
              <a:custGeom>
                <a:gdLst>
                  <a:gd name="T0" fmla="*/ 6 w 7"/>
                  <a:gd name="T1" fmla="*/ 1 h 4"/>
                  <a:gd name="T2" fmla="*/ 6 w 7"/>
                  <a:gd name="T3" fmla="*/ 2 h 4"/>
                  <a:gd name="T4" fmla="*/ 7 w 7"/>
                  <a:gd name="T5" fmla="*/ 3 h 4"/>
                  <a:gd name="T6" fmla="*/ 4 w 7"/>
                  <a:gd name="T7" fmla="*/ 3 h 4"/>
                  <a:gd name="T8" fmla="*/ 2 w 7"/>
                  <a:gd name="T9" fmla="*/ 3 h 4"/>
                  <a:gd name="T10" fmla="*/ 0 w 7"/>
                  <a:gd name="T11" fmla="*/ 4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6" y="2"/>
                      <a:pt x="6" y="2"/>
                      <a:pt x="6" y="2"/>
                    </a:cubicBezTo>
                    <a:cubicBezTo>
                      <a:pt x="7" y="3"/>
                      <a:pt x="7" y="3"/>
                      <a:pt x="7" y="3"/>
                    </a:cubicBezTo>
                    <a:cubicBezTo>
                      <a:pt x="4" y="3"/>
                      <a:pt x="4" y="3"/>
                      <a:pt x="4" y="3"/>
                    </a:cubicBezTo>
                    <a:cubicBezTo>
                      <a:pt x="5" y="3"/>
                      <a:pt x="1" y="1"/>
                      <a:pt x="2" y="3"/>
                    </a:cubicBezTo>
                    <a:cubicBezTo>
                      <a:pt x="1" y="3"/>
                      <a:pt x="1" y="4"/>
                      <a:pt x="0" y="4"/>
                    </a:cubicBezTo>
                    <a:cubicBezTo>
                      <a:pt x="2" y="3"/>
                      <a:pt x="3"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1" name="Freeform 300">
                <a:extLst>
                  <a:ext uri="{FF2B5EF4-FFF2-40B4-BE49-F238E27FC236}">
                    <a16:creationId xmlns:a16="http://schemas.microsoft.com/office/drawing/2014/main" id="{E1089D6F-1D04-4AC5-904F-4D64872BC5DC}"/>
                  </a:ext>
                </a:extLst>
              </p:cNvPr>
              <p:cNvSpPr/>
              <p:nvPr/>
            </p:nvSpPr>
            <p:spPr bwMode="auto">
              <a:xfrm>
                <a:off x="3204" y="1175"/>
                <a:ext cx="5" cy="5"/>
              </a:xfrm>
              <a:custGeom>
                <a:gdLst>
                  <a:gd name="T0" fmla="*/ 1 w 2"/>
                  <a:gd name="T1" fmla="*/ 2 h 2"/>
                  <a:gd name="T2" fmla="*/ 1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1" y="0"/>
                    </a:cubicBezTo>
                    <a:cubicBezTo>
                      <a:pt x="2"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2" name="Freeform 301">
                <a:extLst>
                  <a:ext uri="{FF2B5EF4-FFF2-40B4-BE49-F238E27FC236}">
                    <a16:creationId xmlns:a16="http://schemas.microsoft.com/office/drawing/2014/main" id="{F688211D-FC6E-43B4-B9C3-0F7FE5805CCB}"/>
                  </a:ext>
                </a:extLst>
              </p:cNvPr>
              <p:cNvSpPr/>
              <p:nvPr/>
            </p:nvSpPr>
            <p:spPr bwMode="auto">
              <a:xfrm>
                <a:off x="3805" y="1175"/>
                <a:ext cx="3" cy="5"/>
              </a:xfrm>
              <a:custGeom>
                <a:gdLst>
                  <a:gd name="T0" fmla="*/ 1 w 1"/>
                  <a:gd name="T1" fmla="*/ 2 h 2"/>
                  <a:gd name="T2" fmla="*/ 1 w 1"/>
                  <a:gd name="T3" fmla="*/ 2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1" y="2"/>
                      <a:pt x="1" y="2"/>
                    </a:cubicBezTo>
                    <a:cubicBezTo>
                      <a:pt x="0" y="1"/>
                      <a:pt x="1" y="1"/>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3" name="Freeform 302">
                <a:extLst>
                  <a:ext uri="{FF2B5EF4-FFF2-40B4-BE49-F238E27FC236}">
                    <a16:creationId xmlns:a16="http://schemas.microsoft.com/office/drawing/2014/main" id="{192D30C7-55D0-4E9B-952C-7A02458722C3}"/>
                  </a:ext>
                </a:extLst>
              </p:cNvPr>
              <p:cNvSpPr/>
              <p:nvPr/>
            </p:nvSpPr>
            <p:spPr bwMode="auto">
              <a:xfrm>
                <a:off x="2573" y="1175"/>
                <a:ext cx="3" cy="5"/>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4" name="Freeform 303">
                <a:extLst>
                  <a:ext uri="{FF2B5EF4-FFF2-40B4-BE49-F238E27FC236}">
                    <a16:creationId xmlns:a16="http://schemas.microsoft.com/office/drawing/2014/main" id="{557C2F7F-A7C6-4312-8348-38479B36A748}"/>
                  </a:ext>
                </a:extLst>
              </p:cNvPr>
              <p:cNvSpPr/>
              <p:nvPr/>
            </p:nvSpPr>
            <p:spPr bwMode="auto">
              <a:xfrm>
                <a:off x="2752" y="1175"/>
                <a:ext cx="6" cy="5"/>
              </a:xfrm>
              <a:custGeom>
                <a:gdLst>
                  <a:gd name="T0" fmla="*/ 2 w 2"/>
                  <a:gd name="T1" fmla="*/ 2 h 2"/>
                  <a:gd name="T2" fmla="*/ 0 w 2"/>
                  <a:gd name="T3" fmla="*/ 1 h 2"/>
                  <a:gd name="T4" fmla="*/ 0 w 2"/>
                  <a:gd name="T5" fmla="*/ 1 h 2"/>
                  <a:gd name="T6" fmla="*/ 1 w 2"/>
                  <a:gd name="T7" fmla="*/ 1 h 2"/>
                  <a:gd name="T8" fmla="*/ 2 w 2"/>
                  <a:gd name="T9" fmla="*/ 0 h 2"/>
                  <a:gd name="T10" fmla="*/ 2 w 2"/>
                  <a:gd name="T11" fmla="*/ 2 h 2"/>
                </a:gdLst>
                <a:cxnLst>
                  <a:cxn ang="0">
                    <a:pos x="T0" y="T1"/>
                  </a:cxn>
                  <a:cxn ang="0">
                    <a:pos x="T2" y="T3"/>
                  </a:cxn>
                  <a:cxn ang="0">
                    <a:pos x="T4" y="T5"/>
                  </a:cxn>
                  <a:cxn ang="0">
                    <a:pos x="T6" y="T7"/>
                  </a:cxn>
                  <a:cxn ang="0">
                    <a:pos x="T8" y="T9"/>
                  </a:cxn>
                  <a:cxn ang="0">
                    <a:pos x="T10" y="T11"/>
                  </a:cxn>
                </a:cxnLst>
                <a:rect l="0" t="0" r="r" b="b"/>
                <a:pathLst>
                  <a:path w="2" h="2">
                    <a:moveTo>
                      <a:pt x="2" y="2"/>
                    </a:moveTo>
                    <a:cubicBezTo>
                      <a:pt x="1" y="1"/>
                      <a:pt x="0" y="1"/>
                      <a:pt x="0" y="1"/>
                    </a:cubicBezTo>
                    <a:cubicBezTo>
                      <a:pt x="0" y="1"/>
                      <a:pt x="0" y="1"/>
                      <a:pt x="0" y="1"/>
                    </a:cubicBezTo>
                    <a:cubicBezTo>
                      <a:pt x="1" y="1"/>
                      <a:pt x="1" y="1"/>
                      <a:pt x="1" y="1"/>
                    </a:cubicBezTo>
                    <a:cubicBezTo>
                      <a:pt x="2" y="0"/>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5" name="Freeform 304">
                <a:extLst>
                  <a:ext uri="{FF2B5EF4-FFF2-40B4-BE49-F238E27FC236}">
                    <a16:creationId xmlns:a16="http://schemas.microsoft.com/office/drawing/2014/main" id="{01065BBB-850A-4AA8-A1AE-B1EF03671597}"/>
                  </a:ext>
                </a:extLst>
              </p:cNvPr>
              <p:cNvSpPr/>
              <p:nvPr/>
            </p:nvSpPr>
            <p:spPr bwMode="auto">
              <a:xfrm>
                <a:off x="3110" y="117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2"/>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6" name="Freeform 305">
                <a:extLst>
                  <a:ext uri="{FF2B5EF4-FFF2-40B4-BE49-F238E27FC236}">
                    <a16:creationId xmlns:a16="http://schemas.microsoft.com/office/drawing/2014/main" id="{3EA6BA76-1905-4DEF-B170-DAD80F4AB832}"/>
                  </a:ext>
                </a:extLst>
              </p:cNvPr>
              <p:cNvSpPr/>
              <p:nvPr/>
            </p:nvSpPr>
            <p:spPr bwMode="auto">
              <a:xfrm>
                <a:off x="3490" y="1175"/>
                <a:ext cx="5" cy="5"/>
              </a:xfrm>
              <a:custGeom>
                <a:gdLst>
                  <a:gd name="T0" fmla="*/ 2 w 2"/>
                  <a:gd name="T1" fmla="*/ 0 h 2"/>
                  <a:gd name="T2" fmla="*/ 1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7" name="Freeform 306">
                <a:extLst>
                  <a:ext uri="{FF2B5EF4-FFF2-40B4-BE49-F238E27FC236}">
                    <a16:creationId xmlns:a16="http://schemas.microsoft.com/office/drawing/2014/main" id="{9563B107-05AF-45C1-B556-A320C3D3288E}"/>
                  </a:ext>
                </a:extLst>
              </p:cNvPr>
              <p:cNvSpPr/>
              <p:nvPr/>
            </p:nvSpPr>
            <p:spPr bwMode="auto">
              <a:xfrm>
                <a:off x="3647" y="1175"/>
                <a:ext cx="6" cy="5"/>
              </a:xfrm>
              <a:custGeom>
                <a:gdLst>
                  <a:gd name="T0" fmla="*/ 2 w 2"/>
                  <a:gd name="T1" fmla="*/ 1 h 2"/>
                  <a:gd name="T2" fmla="*/ 1 w 2"/>
                  <a:gd name="T3" fmla="*/ 2 h 2"/>
                  <a:gd name="T4" fmla="*/ 1 w 2"/>
                  <a:gd name="T5" fmla="*/ 0 h 2"/>
                  <a:gd name="T6" fmla="*/ 2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2"/>
                      <a:pt x="1" y="2"/>
                      <a:pt x="1" y="2"/>
                    </a:cubicBezTo>
                    <a:cubicBezTo>
                      <a:pt x="0" y="1"/>
                      <a:pt x="1" y="1"/>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8" name="Freeform 307">
                <a:extLst>
                  <a:ext uri="{FF2B5EF4-FFF2-40B4-BE49-F238E27FC236}">
                    <a16:creationId xmlns:a16="http://schemas.microsoft.com/office/drawing/2014/main" id="{D359114E-533B-4DCD-A5FA-58DAE9C6CCD3}"/>
                  </a:ext>
                </a:extLst>
              </p:cNvPr>
              <p:cNvSpPr/>
              <p:nvPr/>
            </p:nvSpPr>
            <p:spPr bwMode="auto">
              <a:xfrm>
                <a:off x="3679" y="11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9" name="Freeform 308">
                <a:extLst>
                  <a:ext uri="{FF2B5EF4-FFF2-40B4-BE49-F238E27FC236}">
                    <a16:creationId xmlns:a16="http://schemas.microsoft.com/office/drawing/2014/main" id="{164EAC07-646A-4872-AB2B-7360BCF1BF2E}"/>
                  </a:ext>
                </a:extLst>
              </p:cNvPr>
              <p:cNvSpPr/>
              <p:nvPr/>
            </p:nvSpPr>
            <p:spPr bwMode="auto">
              <a:xfrm>
                <a:off x="3239" y="1178"/>
                <a:ext cx="13" cy="8"/>
              </a:xfrm>
              <a:custGeom>
                <a:gdLst>
                  <a:gd name="T0" fmla="*/ 5 w 5"/>
                  <a:gd name="T1" fmla="*/ 0 h 3"/>
                  <a:gd name="T2" fmla="*/ 0 w 5"/>
                  <a:gd name="T3" fmla="*/ 2 h 3"/>
                  <a:gd name="T4" fmla="*/ 1 w 5"/>
                  <a:gd name="T5" fmla="*/ 1 h 3"/>
                  <a:gd name="T6" fmla="*/ 5 w 5"/>
                  <a:gd name="T7" fmla="*/ 0 h 3"/>
                </a:gdLst>
                <a:cxnLst>
                  <a:cxn ang="0">
                    <a:pos x="T0" y="T1"/>
                  </a:cxn>
                  <a:cxn ang="0">
                    <a:pos x="T2" y="T3"/>
                  </a:cxn>
                  <a:cxn ang="0">
                    <a:pos x="T4" y="T5"/>
                  </a:cxn>
                  <a:cxn ang="0">
                    <a:pos x="T6" y="T7"/>
                  </a:cxn>
                </a:cxnLst>
                <a:rect l="0" t="0" r="r" b="b"/>
                <a:pathLst>
                  <a:path w="5" h="3">
                    <a:moveTo>
                      <a:pt x="5" y="0"/>
                    </a:moveTo>
                    <a:cubicBezTo>
                      <a:pt x="4" y="1"/>
                      <a:pt x="2" y="3"/>
                      <a:pt x="0" y="2"/>
                    </a:cubicBezTo>
                    <a:cubicBezTo>
                      <a:pt x="0" y="2"/>
                      <a:pt x="0" y="1"/>
                      <a:pt x="1" y="1"/>
                    </a:cubicBezTo>
                    <a:cubicBezTo>
                      <a:pt x="2" y="2"/>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0" name="Freeform 309">
                <a:extLst>
                  <a:ext uri="{FF2B5EF4-FFF2-40B4-BE49-F238E27FC236}">
                    <a16:creationId xmlns:a16="http://schemas.microsoft.com/office/drawing/2014/main" id="{B1F9BEBC-498B-4A2E-9457-ADE22666341B}"/>
                  </a:ext>
                </a:extLst>
              </p:cNvPr>
              <p:cNvSpPr/>
              <p:nvPr/>
            </p:nvSpPr>
            <p:spPr bwMode="auto">
              <a:xfrm>
                <a:off x="3629" y="1175"/>
                <a:ext cx="13" cy="11"/>
              </a:xfrm>
              <a:custGeom>
                <a:gdLst>
                  <a:gd name="T0" fmla="*/ 3 w 5"/>
                  <a:gd name="T1" fmla="*/ 4 h 4"/>
                  <a:gd name="T2" fmla="*/ 0 w 5"/>
                  <a:gd name="T3" fmla="*/ 2 h 4"/>
                  <a:gd name="T4" fmla="*/ 3 w 5"/>
                  <a:gd name="T5" fmla="*/ 1 h 4"/>
                  <a:gd name="T6" fmla="*/ 5 w 5"/>
                  <a:gd name="T7" fmla="*/ 2 h 4"/>
                  <a:gd name="T8" fmla="*/ 3 w 5"/>
                  <a:gd name="T9" fmla="*/ 4 h 4"/>
                </a:gdLst>
                <a:cxnLst>
                  <a:cxn ang="0">
                    <a:pos x="T0" y="T1"/>
                  </a:cxn>
                  <a:cxn ang="0">
                    <a:pos x="T2" y="T3"/>
                  </a:cxn>
                  <a:cxn ang="0">
                    <a:pos x="T4" y="T5"/>
                  </a:cxn>
                  <a:cxn ang="0">
                    <a:pos x="T6" y="T7"/>
                  </a:cxn>
                  <a:cxn ang="0">
                    <a:pos x="T8" y="T9"/>
                  </a:cxn>
                </a:cxnLst>
                <a:rect l="0" t="0" r="r" b="b"/>
                <a:pathLst>
                  <a:path w="5" h="4">
                    <a:moveTo>
                      <a:pt x="3" y="4"/>
                    </a:moveTo>
                    <a:cubicBezTo>
                      <a:pt x="1" y="4"/>
                      <a:pt x="1" y="2"/>
                      <a:pt x="0" y="2"/>
                    </a:cubicBezTo>
                    <a:cubicBezTo>
                      <a:pt x="1" y="0"/>
                      <a:pt x="3" y="4"/>
                      <a:pt x="3" y="1"/>
                    </a:cubicBezTo>
                    <a:cubicBezTo>
                      <a:pt x="5" y="2"/>
                      <a:pt x="5" y="2"/>
                      <a:pt x="5" y="2"/>
                    </a:cubicBez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1" name="Freeform 310">
                <a:extLst>
                  <a:ext uri="{FF2B5EF4-FFF2-40B4-BE49-F238E27FC236}">
                    <a16:creationId xmlns:a16="http://schemas.microsoft.com/office/drawing/2014/main" id="{79F3B69F-80B1-48B7-83B0-C983019AF13F}"/>
                  </a:ext>
                </a:extLst>
              </p:cNvPr>
              <p:cNvSpPr/>
              <p:nvPr/>
            </p:nvSpPr>
            <p:spPr bwMode="auto">
              <a:xfrm>
                <a:off x="3065" y="118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0"/>
                      <a:pt x="0" y="0"/>
                      <a:pt x="0" y="0"/>
                    </a:cubicBezTo>
                    <a:cubicBezTo>
                      <a:pt x="1" y="0"/>
                      <a:pt x="1" y="0"/>
                      <a:pt x="1"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2" name="Freeform 311">
                <a:extLst>
                  <a:ext uri="{FF2B5EF4-FFF2-40B4-BE49-F238E27FC236}">
                    <a16:creationId xmlns:a16="http://schemas.microsoft.com/office/drawing/2014/main" id="{AFC5DAC0-72E6-4A13-85CA-7010B2310C3F}"/>
                  </a:ext>
                </a:extLst>
              </p:cNvPr>
              <p:cNvSpPr/>
              <p:nvPr/>
            </p:nvSpPr>
            <p:spPr bwMode="auto">
              <a:xfrm>
                <a:off x="3685" y="1180"/>
                <a:ext cx="5" cy="6"/>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1" y="0"/>
                      <a:pt x="2" y="2"/>
                      <a:pt x="0" y="2"/>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3" name="Freeform 312">
                <a:extLst>
                  <a:ext uri="{FF2B5EF4-FFF2-40B4-BE49-F238E27FC236}">
                    <a16:creationId xmlns:a16="http://schemas.microsoft.com/office/drawing/2014/main" id="{D4C67FA7-C65F-4356-A368-4CCC558F93B0}"/>
                  </a:ext>
                </a:extLst>
              </p:cNvPr>
              <p:cNvSpPr/>
              <p:nvPr/>
            </p:nvSpPr>
            <p:spPr bwMode="auto">
              <a:xfrm>
                <a:off x="3492" y="1180"/>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4" name="Freeform 313">
                <a:extLst>
                  <a:ext uri="{FF2B5EF4-FFF2-40B4-BE49-F238E27FC236}">
                    <a16:creationId xmlns:a16="http://schemas.microsoft.com/office/drawing/2014/main" id="{57DCD582-2306-4BDE-91A0-A0C7827FC37E}"/>
                  </a:ext>
                </a:extLst>
              </p:cNvPr>
              <p:cNvSpPr/>
              <p:nvPr/>
            </p:nvSpPr>
            <p:spPr bwMode="auto">
              <a:xfrm>
                <a:off x="3468" y="1180"/>
                <a:ext cx="3" cy="6"/>
              </a:xfrm>
              <a:custGeom>
                <a:gdLst>
                  <a:gd name="T0" fmla="*/ 0 w 3"/>
                  <a:gd name="T1" fmla="*/ 6 h 6"/>
                  <a:gd name="T2" fmla="*/ 3 w 3"/>
                  <a:gd name="T3" fmla="*/ 0 h 6"/>
                  <a:gd name="T4" fmla="*/ 0 w 3"/>
                  <a:gd name="T5" fmla="*/ 3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0"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5" name="Freeform 314">
                <a:extLst>
                  <a:ext uri="{FF2B5EF4-FFF2-40B4-BE49-F238E27FC236}">
                    <a16:creationId xmlns:a16="http://schemas.microsoft.com/office/drawing/2014/main" id="{E9F89032-A071-4C16-B21A-9715ED95FFE7}"/>
                  </a:ext>
                </a:extLst>
              </p:cNvPr>
              <p:cNvSpPr/>
              <p:nvPr/>
            </p:nvSpPr>
            <p:spPr bwMode="auto">
              <a:xfrm>
                <a:off x="3196" y="1180"/>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6" name="Freeform 315">
                <a:extLst>
                  <a:ext uri="{FF2B5EF4-FFF2-40B4-BE49-F238E27FC236}">
                    <a16:creationId xmlns:a16="http://schemas.microsoft.com/office/drawing/2014/main" id="{B68D01F7-05EB-4F02-8D5D-2F5903226C13}"/>
                  </a:ext>
                </a:extLst>
              </p:cNvPr>
              <p:cNvSpPr/>
              <p:nvPr/>
            </p:nvSpPr>
            <p:spPr bwMode="auto">
              <a:xfrm flipH="1">
                <a:off x="3570" y="1183"/>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7" name="Freeform 316">
                <a:extLst>
                  <a:ext uri="{FF2B5EF4-FFF2-40B4-BE49-F238E27FC236}">
                    <a16:creationId xmlns:a16="http://schemas.microsoft.com/office/drawing/2014/main" id="{1A45F882-589F-4C5C-9650-293805B5CE0F}"/>
                  </a:ext>
                </a:extLst>
              </p:cNvPr>
              <p:cNvSpPr/>
              <p:nvPr/>
            </p:nvSpPr>
            <p:spPr bwMode="auto">
              <a:xfrm>
                <a:off x="3035" y="1183"/>
                <a:ext cx="25" cy="21"/>
              </a:xfrm>
              <a:custGeom>
                <a:gdLst>
                  <a:gd name="T0" fmla="*/ 9 w 9"/>
                  <a:gd name="T1" fmla="*/ 1 h 8"/>
                  <a:gd name="T2" fmla="*/ 8 w 9"/>
                  <a:gd name="T3" fmla="*/ 2 h 8"/>
                  <a:gd name="T4" fmla="*/ 8 w 9"/>
                  <a:gd name="T5" fmla="*/ 3 h 8"/>
                  <a:gd name="T6" fmla="*/ 6 w 9"/>
                  <a:gd name="T7" fmla="*/ 4 h 8"/>
                  <a:gd name="T8" fmla="*/ 4 w 9"/>
                  <a:gd name="T9" fmla="*/ 5 h 8"/>
                  <a:gd name="T10" fmla="*/ 5 w 9"/>
                  <a:gd name="T11" fmla="*/ 6 h 8"/>
                  <a:gd name="T12" fmla="*/ 2 w 9"/>
                  <a:gd name="T13" fmla="*/ 8 h 8"/>
                  <a:gd name="T14" fmla="*/ 1 w 9"/>
                  <a:gd name="T15" fmla="*/ 6 h 8"/>
                  <a:gd name="T16" fmla="*/ 5 w 9"/>
                  <a:gd name="T17" fmla="*/ 3 h 8"/>
                  <a:gd name="T18" fmla="*/ 7 w 9"/>
                  <a:gd name="T19" fmla="*/ 0 h 8"/>
                  <a:gd name="T20" fmla="*/ 9 w 9"/>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1"/>
                    </a:moveTo>
                    <a:cubicBezTo>
                      <a:pt x="8" y="2"/>
                      <a:pt x="8" y="2"/>
                      <a:pt x="8" y="2"/>
                    </a:cubicBezTo>
                    <a:cubicBezTo>
                      <a:pt x="8" y="3"/>
                      <a:pt x="8" y="3"/>
                      <a:pt x="8" y="3"/>
                    </a:cubicBezTo>
                    <a:cubicBezTo>
                      <a:pt x="8" y="3"/>
                      <a:pt x="6" y="3"/>
                      <a:pt x="6" y="4"/>
                    </a:cubicBezTo>
                    <a:cubicBezTo>
                      <a:pt x="6" y="4"/>
                      <a:pt x="5" y="4"/>
                      <a:pt x="4" y="5"/>
                    </a:cubicBezTo>
                    <a:cubicBezTo>
                      <a:pt x="5" y="6"/>
                      <a:pt x="5" y="6"/>
                      <a:pt x="5" y="6"/>
                    </a:cubicBezTo>
                    <a:cubicBezTo>
                      <a:pt x="3" y="6"/>
                      <a:pt x="4" y="8"/>
                      <a:pt x="2" y="8"/>
                    </a:cubicBezTo>
                    <a:cubicBezTo>
                      <a:pt x="3" y="6"/>
                      <a:pt x="0" y="8"/>
                      <a:pt x="1" y="6"/>
                    </a:cubicBezTo>
                    <a:cubicBezTo>
                      <a:pt x="2" y="5"/>
                      <a:pt x="5" y="5"/>
                      <a:pt x="5" y="3"/>
                    </a:cubicBezTo>
                    <a:cubicBezTo>
                      <a:pt x="5" y="2"/>
                      <a:pt x="7" y="1"/>
                      <a:pt x="7"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8" name="Freeform 317">
                <a:extLst>
                  <a:ext uri="{FF2B5EF4-FFF2-40B4-BE49-F238E27FC236}">
                    <a16:creationId xmlns:a16="http://schemas.microsoft.com/office/drawing/2014/main" id="{9246B5CD-3D36-4F25-A6DE-4BD8DFCA74A4}"/>
                  </a:ext>
                </a:extLst>
              </p:cNvPr>
              <p:cNvSpPr/>
              <p:nvPr/>
            </p:nvSpPr>
            <p:spPr bwMode="auto">
              <a:xfrm>
                <a:off x="3706" y="1183"/>
                <a:ext cx="3" cy="5"/>
              </a:xfrm>
              <a:custGeom>
                <a:gdLst>
                  <a:gd name="T0" fmla="*/ 1 w 1"/>
                  <a:gd name="T1" fmla="*/ 2 h 2"/>
                  <a:gd name="T2" fmla="*/ 0 w 1"/>
                  <a:gd name="T3" fmla="*/ 0 h 2"/>
                  <a:gd name="T4" fmla="*/ 1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9" name="Freeform 318">
                <a:extLst>
                  <a:ext uri="{FF2B5EF4-FFF2-40B4-BE49-F238E27FC236}">
                    <a16:creationId xmlns:a16="http://schemas.microsoft.com/office/drawing/2014/main" id="{6823FC40-926C-40B8-B068-2B50F47DFB5F}"/>
                  </a:ext>
                </a:extLst>
              </p:cNvPr>
              <p:cNvSpPr/>
              <p:nvPr/>
            </p:nvSpPr>
            <p:spPr bwMode="auto">
              <a:xfrm>
                <a:off x="3800" y="1183"/>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0" name="Freeform 319">
                <a:extLst>
                  <a:ext uri="{FF2B5EF4-FFF2-40B4-BE49-F238E27FC236}">
                    <a16:creationId xmlns:a16="http://schemas.microsoft.com/office/drawing/2014/main" id="{914A1D07-5291-44A9-ACE2-F199EBBFD7E9}"/>
                  </a:ext>
                </a:extLst>
              </p:cNvPr>
              <p:cNvSpPr/>
              <p:nvPr/>
            </p:nvSpPr>
            <p:spPr bwMode="auto">
              <a:xfrm>
                <a:off x="2691" y="1186"/>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0"/>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1" name="Freeform 320">
                <a:extLst>
                  <a:ext uri="{FF2B5EF4-FFF2-40B4-BE49-F238E27FC236}">
                    <a16:creationId xmlns:a16="http://schemas.microsoft.com/office/drawing/2014/main" id="{7AC695AF-C085-452F-B98C-03625766BB5E}"/>
                  </a:ext>
                </a:extLst>
              </p:cNvPr>
              <p:cNvSpPr/>
              <p:nvPr/>
            </p:nvSpPr>
            <p:spPr bwMode="auto">
              <a:xfrm>
                <a:off x="3100" y="1186"/>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2" name="Rectangle 321">
                <a:extLst>
                  <a:ext uri="{FF2B5EF4-FFF2-40B4-BE49-F238E27FC236}">
                    <a16:creationId xmlns:a16="http://schemas.microsoft.com/office/drawing/2014/main" id="{0E2C50B6-E6A6-4468-BA68-ED7B980E595E}"/>
                  </a:ext>
                </a:extLst>
              </p:cNvPr>
              <p:cNvSpPr>
                <a:spLocks noChangeArrowheads="1"/>
              </p:cNvSpPr>
              <p:nvPr/>
            </p:nvSpPr>
            <p:spPr bwMode="auto">
              <a:xfrm>
                <a:off x="2512" y="118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3" name="Freeform 322">
                <a:extLst>
                  <a:ext uri="{FF2B5EF4-FFF2-40B4-BE49-F238E27FC236}">
                    <a16:creationId xmlns:a16="http://schemas.microsoft.com/office/drawing/2014/main" id="{2553B3ED-85DA-4BE3-8F07-4B52D91E0AE6}"/>
                  </a:ext>
                </a:extLst>
              </p:cNvPr>
              <p:cNvSpPr/>
              <p:nvPr/>
            </p:nvSpPr>
            <p:spPr bwMode="auto">
              <a:xfrm>
                <a:off x="3674" y="1186"/>
                <a:ext cx="8" cy="5"/>
              </a:xfrm>
              <a:custGeom>
                <a:gdLst>
                  <a:gd name="T0" fmla="*/ 2 w 3"/>
                  <a:gd name="T1" fmla="*/ 1 h 2"/>
                  <a:gd name="T2" fmla="*/ 3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2"/>
                      <a:pt x="3" y="2"/>
                      <a:pt x="3" y="2"/>
                    </a:cubicBezTo>
                    <a:cubicBezTo>
                      <a:pt x="1" y="1"/>
                      <a:pt x="1" y="2"/>
                      <a:pt x="0" y="2"/>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4" name="Freeform 323">
                <a:extLst>
                  <a:ext uri="{FF2B5EF4-FFF2-40B4-BE49-F238E27FC236}">
                    <a16:creationId xmlns:a16="http://schemas.microsoft.com/office/drawing/2014/main" id="{A82AC2CA-6021-4D40-A6F2-6FC77B8D2132}"/>
                  </a:ext>
                </a:extLst>
              </p:cNvPr>
              <p:cNvSpPr/>
              <p:nvPr/>
            </p:nvSpPr>
            <p:spPr bwMode="auto">
              <a:xfrm>
                <a:off x="2621" y="1186"/>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2" y="1"/>
                      <a:pt x="1" y="1"/>
                    </a:cubicBezTo>
                    <a:cubicBezTo>
                      <a:pt x="0" y="0"/>
                      <a:pt x="0" y="0"/>
                      <a:pt x="0" y="0"/>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5" name="Rectangle 324">
                <a:extLst>
                  <a:ext uri="{FF2B5EF4-FFF2-40B4-BE49-F238E27FC236}">
                    <a16:creationId xmlns:a16="http://schemas.microsoft.com/office/drawing/2014/main" id="{9DEE3300-3AB9-4C7A-B18D-497E52B3C13B}"/>
                  </a:ext>
                </a:extLst>
              </p:cNvPr>
              <p:cNvSpPr>
                <a:spLocks noChangeArrowheads="1"/>
              </p:cNvSpPr>
              <p:nvPr/>
            </p:nvSpPr>
            <p:spPr bwMode="auto">
              <a:xfrm>
                <a:off x="3193" y="118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6" name="Freeform 325">
                <a:extLst>
                  <a:ext uri="{FF2B5EF4-FFF2-40B4-BE49-F238E27FC236}">
                    <a16:creationId xmlns:a16="http://schemas.microsoft.com/office/drawing/2014/main" id="{4B4A5A98-3393-4D3B-890A-91D4208DF7AC}"/>
                  </a:ext>
                </a:extLst>
              </p:cNvPr>
              <p:cNvSpPr/>
              <p:nvPr/>
            </p:nvSpPr>
            <p:spPr bwMode="auto">
              <a:xfrm>
                <a:off x="3551" y="118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7" name="Freeform 326">
                <a:extLst>
                  <a:ext uri="{FF2B5EF4-FFF2-40B4-BE49-F238E27FC236}">
                    <a16:creationId xmlns:a16="http://schemas.microsoft.com/office/drawing/2014/main" id="{604922DF-7572-4AFF-BF12-691C35FE27D8}"/>
                  </a:ext>
                </a:extLst>
              </p:cNvPr>
              <p:cNvSpPr/>
              <p:nvPr/>
            </p:nvSpPr>
            <p:spPr bwMode="auto">
              <a:xfrm>
                <a:off x="3121" y="1186"/>
                <a:ext cx="59" cy="40"/>
              </a:xfrm>
              <a:custGeom>
                <a:gdLst>
                  <a:gd name="T0" fmla="*/ 17 w 22"/>
                  <a:gd name="T1" fmla="*/ 1 h 15"/>
                  <a:gd name="T2" fmla="*/ 20 w 22"/>
                  <a:gd name="T3" fmla="*/ 5 h 15"/>
                  <a:gd name="T4" fmla="*/ 19 w 22"/>
                  <a:gd name="T5" fmla="*/ 5 h 15"/>
                  <a:gd name="T6" fmla="*/ 19 w 22"/>
                  <a:gd name="T7" fmla="*/ 4 h 15"/>
                  <a:gd name="T8" fmla="*/ 20 w 22"/>
                  <a:gd name="T9" fmla="*/ 4 h 15"/>
                  <a:gd name="T10" fmla="*/ 17 w 22"/>
                  <a:gd name="T11" fmla="*/ 3 h 15"/>
                  <a:gd name="T12" fmla="*/ 16 w 22"/>
                  <a:gd name="T13" fmla="*/ 6 h 15"/>
                  <a:gd name="T14" fmla="*/ 18 w 22"/>
                  <a:gd name="T15" fmla="*/ 6 h 15"/>
                  <a:gd name="T16" fmla="*/ 16 w 22"/>
                  <a:gd name="T17" fmla="*/ 9 h 15"/>
                  <a:gd name="T18" fmla="*/ 14 w 22"/>
                  <a:gd name="T19" fmla="*/ 10 h 15"/>
                  <a:gd name="T20" fmla="*/ 9 w 22"/>
                  <a:gd name="T21" fmla="*/ 13 h 15"/>
                  <a:gd name="T22" fmla="*/ 8 w 22"/>
                  <a:gd name="T23" fmla="*/ 13 h 15"/>
                  <a:gd name="T24" fmla="*/ 8 w 22"/>
                  <a:gd name="T25" fmla="*/ 12 h 15"/>
                  <a:gd name="T26" fmla="*/ 8 w 22"/>
                  <a:gd name="T27" fmla="*/ 13 h 15"/>
                  <a:gd name="T28" fmla="*/ 9 w 22"/>
                  <a:gd name="T29" fmla="*/ 11 h 15"/>
                  <a:gd name="T30" fmla="*/ 9 w 22"/>
                  <a:gd name="T31" fmla="*/ 12 h 15"/>
                  <a:gd name="T32" fmla="*/ 10 w 22"/>
                  <a:gd name="T33" fmla="*/ 11 h 15"/>
                  <a:gd name="T34" fmla="*/ 10 w 22"/>
                  <a:gd name="T35" fmla="*/ 11 h 15"/>
                  <a:gd name="T36" fmla="*/ 12 w 22"/>
                  <a:gd name="T37" fmla="*/ 7 h 15"/>
                  <a:gd name="T38" fmla="*/ 5 w 22"/>
                  <a:gd name="T39" fmla="*/ 10 h 15"/>
                  <a:gd name="T40" fmla="*/ 3 w 22"/>
                  <a:gd name="T41" fmla="*/ 13 h 15"/>
                  <a:gd name="T42" fmla="*/ 2 w 22"/>
                  <a:gd name="T43" fmla="*/ 15 h 15"/>
                  <a:gd name="T44" fmla="*/ 2 w 22"/>
                  <a:gd name="T45" fmla="*/ 13 h 15"/>
                  <a:gd name="T46" fmla="*/ 0 w 22"/>
                  <a:gd name="T47" fmla="*/ 14 h 15"/>
                  <a:gd name="T48" fmla="*/ 3 w 22"/>
                  <a:gd name="T49" fmla="*/ 11 h 15"/>
                  <a:gd name="T50" fmla="*/ 7 w 22"/>
                  <a:gd name="T51" fmla="*/ 7 h 15"/>
                  <a:gd name="T52" fmla="*/ 8 w 22"/>
                  <a:gd name="T53" fmla="*/ 6 h 15"/>
                  <a:gd name="T54" fmla="*/ 8 w 22"/>
                  <a:gd name="T55" fmla="*/ 6 h 15"/>
                  <a:gd name="T56" fmla="*/ 10 w 22"/>
                  <a:gd name="T57" fmla="*/ 5 h 15"/>
                  <a:gd name="T58" fmla="*/ 10 w 22"/>
                  <a:gd name="T59" fmla="*/ 3 h 15"/>
                  <a:gd name="T60" fmla="*/ 13 w 22"/>
                  <a:gd name="T61" fmla="*/ 1 h 15"/>
                  <a:gd name="T62" fmla="*/ 13 w 22"/>
                  <a:gd name="T63" fmla="*/ 1 h 15"/>
                  <a:gd name="T64" fmla="*/ 16 w 22"/>
                  <a:gd name="T65" fmla="*/ 2 h 15"/>
                  <a:gd name="T66" fmla="*/ 17 w 22"/>
                  <a:gd name="T67"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7" y="1"/>
                    </a:moveTo>
                    <a:cubicBezTo>
                      <a:pt x="16" y="4"/>
                      <a:pt x="22" y="2"/>
                      <a:pt x="20" y="5"/>
                    </a:cubicBezTo>
                    <a:cubicBezTo>
                      <a:pt x="19" y="5"/>
                      <a:pt x="19" y="5"/>
                      <a:pt x="19" y="5"/>
                    </a:cubicBezTo>
                    <a:cubicBezTo>
                      <a:pt x="19" y="4"/>
                      <a:pt x="19" y="4"/>
                      <a:pt x="19" y="4"/>
                    </a:cubicBezTo>
                    <a:cubicBezTo>
                      <a:pt x="19" y="4"/>
                      <a:pt x="20" y="5"/>
                      <a:pt x="20" y="4"/>
                    </a:cubicBezTo>
                    <a:cubicBezTo>
                      <a:pt x="19" y="2"/>
                      <a:pt x="18" y="4"/>
                      <a:pt x="17" y="3"/>
                    </a:cubicBezTo>
                    <a:cubicBezTo>
                      <a:pt x="15" y="4"/>
                      <a:pt x="16" y="5"/>
                      <a:pt x="16" y="6"/>
                    </a:cubicBezTo>
                    <a:cubicBezTo>
                      <a:pt x="17" y="6"/>
                      <a:pt x="18" y="5"/>
                      <a:pt x="18" y="6"/>
                    </a:cubicBezTo>
                    <a:cubicBezTo>
                      <a:pt x="18" y="7"/>
                      <a:pt x="17" y="8"/>
                      <a:pt x="16" y="9"/>
                    </a:cubicBezTo>
                    <a:cubicBezTo>
                      <a:pt x="15" y="7"/>
                      <a:pt x="15" y="9"/>
                      <a:pt x="14" y="10"/>
                    </a:cubicBezTo>
                    <a:cubicBezTo>
                      <a:pt x="12" y="10"/>
                      <a:pt x="10" y="12"/>
                      <a:pt x="9" y="13"/>
                    </a:cubicBezTo>
                    <a:cubicBezTo>
                      <a:pt x="8" y="13"/>
                      <a:pt x="8" y="13"/>
                      <a:pt x="8" y="13"/>
                    </a:cubicBezTo>
                    <a:cubicBezTo>
                      <a:pt x="8" y="13"/>
                      <a:pt x="8" y="12"/>
                      <a:pt x="8" y="12"/>
                    </a:cubicBezTo>
                    <a:cubicBezTo>
                      <a:pt x="8" y="13"/>
                      <a:pt x="8" y="13"/>
                      <a:pt x="8" y="13"/>
                    </a:cubicBezTo>
                    <a:cubicBezTo>
                      <a:pt x="9" y="12"/>
                      <a:pt x="8" y="11"/>
                      <a:pt x="9" y="11"/>
                    </a:cubicBezTo>
                    <a:cubicBezTo>
                      <a:pt x="9" y="12"/>
                      <a:pt x="9" y="12"/>
                      <a:pt x="9" y="12"/>
                    </a:cubicBezTo>
                    <a:cubicBezTo>
                      <a:pt x="10" y="11"/>
                      <a:pt x="10" y="11"/>
                      <a:pt x="10" y="11"/>
                    </a:cubicBezTo>
                    <a:cubicBezTo>
                      <a:pt x="10" y="11"/>
                      <a:pt x="10" y="11"/>
                      <a:pt x="10" y="11"/>
                    </a:cubicBezTo>
                    <a:cubicBezTo>
                      <a:pt x="10" y="8"/>
                      <a:pt x="16" y="9"/>
                      <a:pt x="12" y="7"/>
                    </a:cubicBezTo>
                    <a:cubicBezTo>
                      <a:pt x="8" y="6"/>
                      <a:pt x="8" y="10"/>
                      <a:pt x="5" y="10"/>
                    </a:cubicBezTo>
                    <a:cubicBezTo>
                      <a:pt x="6" y="13"/>
                      <a:pt x="3" y="10"/>
                      <a:pt x="3" y="13"/>
                    </a:cubicBezTo>
                    <a:cubicBezTo>
                      <a:pt x="3" y="13"/>
                      <a:pt x="4" y="15"/>
                      <a:pt x="2" y="15"/>
                    </a:cubicBezTo>
                    <a:cubicBezTo>
                      <a:pt x="2" y="13"/>
                      <a:pt x="2" y="13"/>
                      <a:pt x="2" y="13"/>
                    </a:cubicBezTo>
                    <a:cubicBezTo>
                      <a:pt x="2" y="13"/>
                      <a:pt x="1" y="14"/>
                      <a:pt x="0" y="14"/>
                    </a:cubicBezTo>
                    <a:cubicBezTo>
                      <a:pt x="1" y="13"/>
                      <a:pt x="1" y="11"/>
                      <a:pt x="3" y="11"/>
                    </a:cubicBezTo>
                    <a:cubicBezTo>
                      <a:pt x="4" y="10"/>
                      <a:pt x="6" y="9"/>
                      <a:pt x="7" y="7"/>
                    </a:cubicBezTo>
                    <a:cubicBezTo>
                      <a:pt x="8" y="6"/>
                      <a:pt x="8" y="6"/>
                      <a:pt x="8" y="6"/>
                    </a:cubicBezTo>
                    <a:cubicBezTo>
                      <a:pt x="8" y="6"/>
                      <a:pt x="8" y="6"/>
                      <a:pt x="8" y="6"/>
                    </a:cubicBezTo>
                    <a:cubicBezTo>
                      <a:pt x="9" y="6"/>
                      <a:pt x="10" y="5"/>
                      <a:pt x="10" y="5"/>
                    </a:cubicBezTo>
                    <a:cubicBezTo>
                      <a:pt x="10" y="4"/>
                      <a:pt x="10" y="4"/>
                      <a:pt x="10" y="3"/>
                    </a:cubicBezTo>
                    <a:cubicBezTo>
                      <a:pt x="11" y="2"/>
                      <a:pt x="14" y="5"/>
                      <a:pt x="13" y="1"/>
                    </a:cubicBezTo>
                    <a:cubicBezTo>
                      <a:pt x="13" y="1"/>
                      <a:pt x="13" y="1"/>
                      <a:pt x="13" y="1"/>
                    </a:cubicBezTo>
                    <a:cubicBezTo>
                      <a:pt x="14" y="0"/>
                      <a:pt x="15" y="2"/>
                      <a:pt x="16" y="2"/>
                    </a:cubicBezTo>
                    <a:cubicBezTo>
                      <a:pt x="17" y="1"/>
                      <a:pt x="16" y="1"/>
                      <a:pt x="1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8" name="Freeform 327">
                <a:extLst>
                  <a:ext uri="{FF2B5EF4-FFF2-40B4-BE49-F238E27FC236}">
                    <a16:creationId xmlns:a16="http://schemas.microsoft.com/office/drawing/2014/main" id="{EEF509B3-3EE9-41C2-A010-19AE377CC462}"/>
                  </a:ext>
                </a:extLst>
              </p:cNvPr>
              <p:cNvSpPr/>
              <p:nvPr/>
            </p:nvSpPr>
            <p:spPr bwMode="auto">
              <a:xfrm>
                <a:off x="2477" y="1188"/>
                <a:ext cx="21" cy="14"/>
              </a:xfrm>
              <a:custGeom>
                <a:gdLst>
                  <a:gd name="T0" fmla="*/ 8 w 8"/>
                  <a:gd name="T1" fmla="*/ 0 h 5"/>
                  <a:gd name="T2" fmla="*/ 4 w 8"/>
                  <a:gd name="T3" fmla="*/ 2 h 5"/>
                  <a:gd name="T4" fmla="*/ 1 w 8"/>
                  <a:gd name="T5" fmla="*/ 5 h 5"/>
                  <a:gd name="T6" fmla="*/ 0 w 8"/>
                  <a:gd name="T7" fmla="*/ 5 h 5"/>
                  <a:gd name="T8" fmla="*/ 0 w 8"/>
                  <a:gd name="T9" fmla="*/ 2 h 5"/>
                  <a:gd name="T10" fmla="*/ 5 w 8"/>
                  <a:gd name="T11" fmla="*/ 1 h 5"/>
                  <a:gd name="T12" fmla="*/ 5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0"/>
                      <a:pt x="7" y="3"/>
                      <a:pt x="4" y="2"/>
                    </a:cubicBezTo>
                    <a:cubicBezTo>
                      <a:pt x="5" y="5"/>
                      <a:pt x="2" y="3"/>
                      <a:pt x="1" y="5"/>
                    </a:cubicBezTo>
                    <a:cubicBezTo>
                      <a:pt x="0" y="5"/>
                      <a:pt x="0" y="5"/>
                      <a:pt x="0" y="5"/>
                    </a:cubicBezTo>
                    <a:cubicBezTo>
                      <a:pt x="1" y="4"/>
                      <a:pt x="2" y="3"/>
                      <a:pt x="0" y="2"/>
                    </a:cubicBezTo>
                    <a:cubicBezTo>
                      <a:pt x="3" y="3"/>
                      <a:pt x="2" y="0"/>
                      <a:pt x="5" y="1"/>
                    </a:cubicBezTo>
                    <a:cubicBezTo>
                      <a:pt x="5" y="0"/>
                      <a:pt x="5" y="0"/>
                      <a:pt x="5"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9" name="Freeform 328">
                <a:extLst>
                  <a:ext uri="{FF2B5EF4-FFF2-40B4-BE49-F238E27FC236}">
                    <a16:creationId xmlns:a16="http://schemas.microsoft.com/office/drawing/2014/main" id="{CFB16FF0-2CFC-49F9-A471-50B85D65A52E}"/>
                  </a:ext>
                </a:extLst>
              </p:cNvPr>
              <p:cNvSpPr/>
              <p:nvPr/>
            </p:nvSpPr>
            <p:spPr bwMode="auto">
              <a:xfrm>
                <a:off x="3653" y="118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0" name="Freeform 329">
                <a:extLst>
                  <a:ext uri="{FF2B5EF4-FFF2-40B4-BE49-F238E27FC236}">
                    <a16:creationId xmlns:a16="http://schemas.microsoft.com/office/drawing/2014/main" id="{AC86D4F2-912F-4F89-84DE-482BE729B98E}"/>
                  </a:ext>
                </a:extLst>
              </p:cNvPr>
              <p:cNvSpPr/>
              <p:nvPr/>
            </p:nvSpPr>
            <p:spPr bwMode="auto">
              <a:xfrm>
                <a:off x="3797" y="1186"/>
                <a:ext cx="3" cy="5"/>
              </a:xfrm>
              <a:custGeom>
                <a:gdLst>
                  <a:gd name="T0" fmla="*/ 1 w 1"/>
                  <a:gd name="T1" fmla="*/ 1 h 2"/>
                  <a:gd name="T2" fmla="*/ 0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0" y="2"/>
                    </a:cubicBez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1" name="Freeform 330">
                <a:extLst>
                  <a:ext uri="{FF2B5EF4-FFF2-40B4-BE49-F238E27FC236}">
                    <a16:creationId xmlns:a16="http://schemas.microsoft.com/office/drawing/2014/main" id="{13FCE55D-940A-4318-A483-C0D71E459240}"/>
                  </a:ext>
                </a:extLst>
              </p:cNvPr>
              <p:cNvSpPr/>
              <p:nvPr/>
            </p:nvSpPr>
            <p:spPr bwMode="auto">
              <a:xfrm>
                <a:off x="2509" y="11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2" name="Freeform 331">
                <a:extLst>
                  <a:ext uri="{FF2B5EF4-FFF2-40B4-BE49-F238E27FC236}">
                    <a16:creationId xmlns:a16="http://schemas.microsoft.com/office/drawing/2014/main" id="{3528DCB2-E3BD-4310-8E7E-4DDCEBD29DE8}"/>
                  </a:ext>
                </a:extLst>
              </p:cNvPr>
              <p:cNvSpPr/>
              <p:nvPr/>
            </p:nvSpPr>
            <p:spPr bwMode="auto">
              <a:xfrm>
                <a:off x="2613" y="1188"/>
                <a:ext cx="11" cy="6"/>
              </a:xfrm>
              <a:custGeom>
                <a:gdLst>
                  <a:gd name="T0" fmla="*/ 4 w 4"/>
                  <a:gd name="T1" fmla="*/ 1 h 2"/>
                  <a:gd name="T2" fmla="*/ 1 w 4"/>
                  <a:gd name="T3" fmla="*/ 2 h 2"/>
                  <a:gd name="T4" fmla="*/ 0 w 4"/>
                  <a:gd name="T5" fmla="*/ 2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1" y="2"/>
                    </a:cubicBezTo>
                    <a:cubicBezTo>
                      <a:pt x="0" y="2"/>
                      <a:pt x="0" y="2"/>
                      <a:pt x="0" y="2"/>
                    </a:cubicBezTo>
                    <a:cubicBezTo>
                      <a:pt x="1" y="1"/>
                      <a:pt x="0" y="0"/>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3" name="Freeform 332">
                <a:extLst>
                  <a:ext uri="{FF2B5EF4-FFF2-40B4-BE49-F238E27FC236}">
                    <a16:creationId xmlns:a16="http://schemas.microsoft.com/office/drawing/2014/main" id="{AE25E0E7-B5E2-4246-B0EB-554754E72624}"/>
                  </a:ext>
                </a:extLst>
              </p:cNvPr>
              <p:cNvSpPr/>
              <p:nvPr/>
            </p:nvSpPr>
            <p:spPr bwMode="auto">
              <a:xfrm>
                <a:off x="3802" y="1188"/>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4" name="Freeform 333">
                <a:extLst>
                  <a:ext uri="{FF2B5EF4-FFF2-40B4-BE49-F238E27FC236}">
                    <a16:creationId xmlns:a16="http://schemas.microsoft.com/office/drawing/2014/main" id="{5286511B-D517-4B80-BC8D-267E7C22F612}"/>
                  </a:ext>
                </a:extLst>
              </p:cNvPr>
              <p:cNvSpPr/>
              <p:nvPr/>
            </p:nvSpPr>
            <p:spPr bwMode="auto">
              <a:xfrm>
                <a:off x="2675" y="1188"/>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5" name="Freeform 334">
                <a:extLst>
                  <a:ext uri="{FF2B5EF4-FFF2-40B4-BE49-F238E27FC236}">
                    <a16:creationId xmlns:a16="http://schemas.microsoft.com/office/drawing/2014/main" id="{B275CE23-ED14-4594-9E6F-178926300DED}"/>
                  </a:ext>
                </a:extLst>
              </p:cNvPr>
              <p:cNvSpPr/>
              <p:nvPr/>
            </p:nvSpPr>
            <p:spPr bwMode="auto">
              <a:xfrm>
                <a:off x="3225" y="1191"/>
                <a:ext cx="6" cy="3"/>
              </a:xfrm>
              <a:custGeom>
                <a:gdLst>
                  <a:gd name="T0" fmla="*/ 0 w 2"/>
                  <a:gd name="T1" fmla="*/ 1 h 1"/>
                  <a:gd name="T2" fmla="*/ 0 w 2"/>
                  <a:gd name="T3" fmla="*/ 0 h 1"/>
                  <a:gd name="T4" fmla="*/ 1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1" y="0"/>
                      <a:pt x="1" y="0"/>
                      <a:pt x="1" y="0"/>
                    </a:cubicBezTo>
                    <a:cubicBezTo>
                      <a:pt x="0"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6" name="Freeform 335">
                <a:extLst>
                  <a:ext uri="{FF2B5EF4-FFF2-40B4-BE49-F238E27FC236}">
                    <a16:creationId xmlns:a16="http://schemas.microsoft.com/office/drawing/2014/main" id="{7969D6F9-001D-4C80-A553-27A1D58ADC01}"/>
                  </a:ext>
                </a:extLst>
              </p:cNvPr>
              <p:cNvSpPr/>
              <p:nvPr/>
            </p:nvSpPr>
            <p:spPr bwMode="auto">
              <a:xfrm>
                <a:off x="3655" y="1191"/>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7" name="Freeform 336">
                <a:extLst>
                  <a:ext uri="{FF2B5EF4-FFF2-40B4-BE49-F238E27FC236}">
                    <a16:creationId xmlns:a16="http://schemas.microsoft.com/office/drawing/2014/main" id="{985C1380-F09C-4355-B605-82DD8A9D1307}"/>
                  </a:ext>
                </a:extLst>
              </p:cNvPr>
              <p:cNvSpPr/>
              <p:nvPr/>
            </p:nvSpPr>
            <p:spPr bwMode="auto">
              <a:xfrm>
                <a:off x="2683" y="1191"/>
                <a:ext cx="10" cy="8"/>
              </a:xfrm>
              <a:custGeom>
                <a:gdLst>
                  <a:gd name="T0" fmla="*/ 4 w 4"/>
                  <a:gd name="T1" fmla="*/ 2 h 3"/>
                  <a:gd name="T2" fmla="*/ 2 w 4"/>
                  <a:gd name="T3" fmla="*/ 3 h 3"/>
                  <a:gd name="T4" fmla="*/ 2 w 4"/>
                  <a:gd name="T5" fmla="*/ 0 h 3"/>
                  <a:gd name="T6" fmla="*/ 4 w 4"/>
                  <a:gd name="T7" fmla="*/ 2 h 3"/>
                </a:gdLst>
                <a:cxnLst>
                  <a:cxn ang="0">
                    <a:pos x="T0" y="T1"/>
                  </a:cxn>
                  <a:cxn ang="0">
                    <a:pos x="T2" y="T3"/>
                  </a:cxn>
                  <a:cxn ang="0">
                    <a:pos x="T4" y="T5"/>
                  </a:cxn>
                  <a:cxn ang="0">
                    <a:pos x="T6" y="T7"/>
                  </a:cxn>
                </a:cxnLst>
                <a:rect l="0" t="0" r="r" b="b"/>
                <a:pathLst>
                  <a:path w="4" h="3">
                    <a:moveTo>
                      <a:pt x="4" y="2"/>
                    </a:moveTo>
                    <a:cubicBezTo>
                      <a:pt x="4" y="2"/>
                      <a:pt x="3" y="3"/>
                      <a:pt x="2" y="3"/>
                    </a:cubicBezTo>
                    <a:cubicBezTo>
                      <a:pt x="0" y="2"/>
                      <a:pt x="4" y="2"/>
                      <a:pt x="2"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8" name="Freeform 337">
                <a:extLst>
                  <a:ext uri="{FF2B5EF4-FFF2-40B4-BE49-F238E27FC236}">
                    <a16:creationId xmlns:a16="http://schemas.microsoft.com/office/drawing/2014/main" id="{22C838DE-30E9-4D37-A623-D15CB3E177F4}"/>
                  </a:ext>
                </a:extLst>
              </p:cNvPr>
              <p:cNvSpPr/>
              <p:nvPr/>
            </p:nvSpPr>
            <p:spPr bwMode="auto">
              <a:xfrm>
                <a:off x="3078" y="1191"/>
                <a:ext cx="24" cy="16"/>
              </a:xfrm>
              <a:custGeom>
                <a:gdLst>
                  <a:gd name="T0" fmla="*/ 5 w 9"/>
                  <a:gd name="T1" fmla="*/ 2 h 6"/>
                  <a:gd name="T2" fmla="*/ 0 w 9"/>
                  <a:gd name="T3" fmla="*/ 6 h 6"/>
                  <a:gd name="T4" fmla="*/ 6 w 9"/>
                  <a:gd name="T5" fmla="*/ 0 h 6"/>
                  <a:gd name="T6" fmla="*/ 5 w 9"/>
                  <a:gd name="T7" fmla="*/ 2 h 6"/>
                </a:gdLst>
                <a:cxnLst>
                  <a:cxn ang="0">
                    <a:pos x="T0" y="T1"/>
                  </a:cxn>
                  <a:cxn ang="0">
                    <a:pos x="T2" y="T3"/>
                  </a:cxn>
                  <a:cxn ang="0">
                    <a:pos x="T4" y="T5"/>
                  </a:cxn>
                  <a:cxn ang="0">
                    <a:pos x="T6" y="T7"/>
                  </a:cxn>
                </a:cxnLst>
                <a:rect l="0" t="0" r="r" b="b"/>
                <a:pathLst>
                  <a:path w="9" h="6">
                    <a:moveTo>
                      <a:pt x="5" y="2"/>
                    </a:moveTo>
                    <a:cubicBezTo>
                      <a:pt x="2" y="2"/>
                      <a:pt x="3" y="5"/>
                      <a:pt x="0" y="6"/>
                    </a:cubicBezTo>
                    <a:cubicBezTo>
                      <a:pt x="0" y="4"/>
                      <a:pt x="4" y="2"/>
                      <a:pt x="6" y="0"/>
                    </a:cubicBezTo>
                    <a:cubicBezTo>
                      <a:pt x="9"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9" name="Freeform 338">
                <a:extLst>
                  <a:ext uri="{FF2B5EF4-FFF2-40B4-BE49-F238E27FC236}">
                    <a16:creationId xmlns:a16="http://schemas.microsoft.com/office/drawing/2014/main" id="{EF3BE283-02A3-4231-950D-F219E7C2042C}"/>
                  </a:ext>
                </a:extLst>
              </p:cNvPr>
              <p:cNvSpPr/>
              <p:nvPr/>
            </p:nvSpPr>
            <p:spPr bwMode="auto">
              <a:xfrm>
                <a:off x="2731" y="1191"/>
                <a:ext cx="3" cy="5"/>
              </a:xfrm>
              <a:custGeom>
                <a:gdLst>
                  <a:gd name="T0" fmla="*/ 3 w 3"/>
                  <a:gd name="T1" fmla="*/ 3 h 5"/>
                  <a:gd name="T2" fmla="*/ 0 w 3"/>
                  <a:gd name="T3" fmla="*/ 5 h 5"/>
                  <a:gd name="T4" fmla="*/ 3 w 3"/>
                  <a:gd name="T5" fmla="*/ 0 h 5"/>
                  <a:gd name="T6" fmla="*/ 3 w 3"/>
                  <a:gd name="T7" fmla="*/ 3 h 5"/>
                </a:gdLst>
                <a:cxnLst>
                  <a:cxn ang="0">
                    <a:pos x="T0" y="T1"/>
                  </a:cxn>
                  <a:cxn ang="0">
                    <a:pos x="T2" y="T3"/>
                  </a:cxn>
                  <a:cxn ang="0">
                    <a:pos x="T4" y="T5"/>
                  </a:cxn>
                  <a:cxn ang="0">
                    <a:pos x="T6" y="T7"/>
                  </a:cxn>
                </a:cxnLst>
                <a:rect l="0" t="0" r="r" b="b"/>
                <a:pathLst>
                  <a:path w="3" h="5">
                    <a:moveTo>
                      <a:pt x="3" y="3"/>
                    </a:moveTo>
                    <a:lnTo>
                      <a:pt x="0" y="5"/>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0" name="Freeform 339">
                <a:extLst>
                  <a:ext uri="{FF2B5EF4-FFF2-40B4-BE49-F238E27FC236}">
                    <a16:creationId xmlns:a16="http://schemas.microsoft.com/office/drawing/2014/main" id="{F01EA6D6-C5B7-451E-BB3B-A6188630D662}"/>
                  </a:ext>
                </a:extLst>
              </p:cNvPr>
              <p:cNvSpPr/>
              <p:nvPr/>
            </p:nvSpPr>
            <p:spPr bwMode="auto">
              <a:xfrm>
                <a:off x="2541" y="1194"/>
                <a:ext cx="72" cy="37"/>
              </a:xfrm>
              <a:custGeom>
                <a:gdLst>
                  <a:gd name="T0" fmla="*/ 27 w 27"/>
                  <a:gd name="T1" fmla="*/ 1 h 14"/>
                  <a:gd name="T2" fmla="*/ 21 w 27"/>
                  <a:gd name="T3" fmla="*/ 4 h 14"/>
                  <a:gd name="T4" fmla="*/ 18 w 27"/>
                  <a:gd name="T5" fmla="*/ 4 h 14"/>
                  <a:gd name="T6" fmla="*/ 17 w 27"/>
                  <a:gd name="T7" fmla="*/ 3 h 14"/>
                  <a:gd name="T8" fmla="*/ 14 w 27"/>
                  <a:gd name="T9" fmla="*/ 5 h 14"/>
                  <a:gd name="T10" fmla="*/ 16 w 27"/>
                  <a:gd name="T11" fmla="*/ 7 h 14"/>
                  <a:gd name="T12" fmla="*/ 12 w 27"/>
                  <a:gd name="T13" fmla="*/ 9 h 14"/>
                  <a:gd name="T14" fmla="*/ 11 w 27"/>
                  <a:gd name="T15" fmla="*/ 8 h 14"/>
                  <a:gd name="T16" fmla="*/ 9 w 27"/>
                  <a:gd name="T17" fmla="*/ 11 h 14"/>
                  <a:gd name="T18" fmla="*/ 3 w 27"/>
                  <a:gd name="T19" fmla="*/ 11 h 14"/>
                  <a:gd name="T20" fmla="*/ 2 w 27"/>
                  <a:gd name="T21" fmla="*/ 11 h 14"/>
                  <a:gd name="T22" fmla="*/ 3 w 27"/>
                  <a:gd name="T23" fmla="*/ 12 h 14"/>
                  <a:gd name="T24" fmla="*/ 4 w 27"/>
                  <a:gd name="T25" fmla="*/ 12 h 14"/>
                  <a:gd name="T26" fmla="*/ 1 w 27"/>
                  <a:gd name="T27" fmla="*/ 13 h 14"/>
                  <a:gd name="T28" fmla="*/ 0 w 27"/>
                  <a:gd name="T29" fmla="*/ 12 h 14"/>
                  <a:gd name="T30" fmla="*/ 3 w 27"/>
                  <a:gd name="T31" fmla="*/ 10 h 14"/>
                  <a:gd name="T32" fmla="*/ 8 w 27"/>
                  <a:gd name="T33" fmla="*/ 8 h 14"/>
                  <a:gd name="T34" fmla="*/ 9 w 27"/>
                  <a:gd name="T35" fmla="*/ 7 h 14"/>
                  <a:gd name="T36" fmla="*/ 7 w 27"/>
                  <a:gd name="T37" fmla="*/ 7 h 14"/>
                  <a:gd name="T38" fmla="*/ 6 w 27"/>
                  <a:gd name="T39" fmla="*/ 6 h 14"/>
                  <a:gd name="T40" fmla="*/ 10 w 27"/>
                  <a:gd name="T41" fmla="*/ 6 h 14"/>
                  <a:gd name="T42" fmla="*/ 13 w 27"/>
                  <a:gd name="T43" fmla="*/ 3 h 14"/>
                  <a:gd name="T44" fmla="*/ 18 w 27"/>
                  <a:gd name="T45" fmla="*/ 2 h 14"/>
                  <a:gd name="T46" fmla="*/ 18 w 27"/>
                  <a:gd name="T47" fmla="*/ 4 h 14"/>
                  <a:gd name="T48" fmla="*/ 21 w 27"/>
                  <a:gd name="T49" fmla="*/ 1 h 14"/>
                  <a:gd name="T50" fmla="*/ 21 w 27"/>
                  <a:gd name="T51" fmla="*/ 1 h 14"/>
                  <a:gd name="T52" fmla="*/ 26 w 27"/>
                  <a:gd name="T53" fmla="*/ 0 h 14"/>
                  <a:gd name="T54" fmla="*/ 27 w 27"/>
                  <a:gd name="T5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1"/>
                    </a:moveTo>
                    <a:cubicBezTo>
                      <a:pt x="26" y="3"/>
                      <a:pt x="23" y="2"/>
                      <a:pt x="21" y="4"/>
                    </a:cubicBezTo>
                    <a:cubicBezTo>
                      <a:pt x="19" y="5"/>
                      <a:pt x="19" y="5"/>
                      <a:pt x="18" y="4"/>
                    </a:cubicBezTo>
                    <a:cubicBezTo>
                      <a:pt x="17" y="3"/>
                      <a:pt x="17" y="3"/>
                      <a:pt x="17" y="3"/>
                    </a:cubicBezTo>
                    <a:cubicBezTo>
                      <a:pt x="16" y="2"/>
                      <a:pt x="15" y="4"/>
                      <a:pt x="14" y="5"/>
                    </a:cubicBezTo>
                    <a:cubicBezTo>
                      <a:pt x="16" y="7"/>
                      <a:pt x="16" y="7"/>
                      <a:pt x="16" y="7"/>
                    </a:cubicBezTo>
                    <a:cubicBezTo>
                      <a:pt x="14" y="8"/>
                      <a:pt x="14" y="8"/>
                      <a:pt x="12" y="9"/>
                    </a:cubicBezTo>
                    <a:cubicBezTo>
                      <a:pt x="11" y="8"/>
                      <a:pt x="11" y="8"/>
                      <a:pt x="11" y="8"/>
                    </a:cubicBezTo>
                    <a:cubicBezTo>
                      <a:pt x="12" y="9"/>
                      <a:pt x="10" y="10"/>
                      <a:pt x="9" y="11"/>
                    </a:cubicBezTo>
                    <a:cubicBezTo>
                      <a:pt x="7" y="8"/>
                      <a:pt x="5" y="12"/>
                      <a:pt x="3" y="11"/>
                    </a:cubicBezTo>
                    <a:cubicBezTo>
                      <a:pt x="2" y="11"/>
                      <a:pt x="2" y="11"/>
                      <a:pt x="2" y="11"/>
                    </a:cubicBezTo>
                    <a:cubicBezTo>
                      <a:pt x="3" y="12"/>
                      <a:pt x="3" y="12"/>
                      <a:pt x="3" y="12"/>
                    </a:cubicBezTo>
                    <a:cubicBezTo>
                      <a:pt x="3" y="12"/>
                      <a:pt x="4" y="12"/>
                      <a:pt x="4" y="12"/>
                    </a:cubicBezTo>
                    <a:cubicBezTo>
                      <a:pt x="3" y="12"/>
                      <a:pt x="2" y="14"/>
                      <a:pt x="1" y="13"/>
                    </a:cubicBezTo>
                    <a:cubicBezTo>
                      <a:pt x="0" y="12"/>
                      <a:pt x="0" y="12"/>
                      <a:pt x="0" y="12"/>
                    </a:cubicBezTo>
                    <a:cubicBezTo>
                      <a:pt x="1" y="11"/>
                      <a:pt x="3" y="11"/>
                      <a:pt x="3" y="10"/>
                    </a:cubicBezTo>
                    <a:cubicBezTo>
                      <a:pt x="5" y="10"/>
                      <a:pt x="5" y="7"/>
                      <a:pt x="8" y="8"/>
                    </a:cubicBezTo>
                    <a:cubicBezTo>
                      <a:pt x="8" y="8"/>
                      <a:pt x="8" y="7"/>
                      <a:pt x="9" y="7"/>
                    </a:cubicBezTo>
                    <a:cubicBezTo>
                      <a:pt x="8" y="6"/>
                      <a:pt x="8" y="6"/>
                      <a:pt x="7" y="7"/>
                    </a:cubicBezTo>
                    <a:cubicBezTo>
                      <a:pt x="7" y="6"/>
                      <a:pt x="6" y="6"/>
                      <a:pt x="6" y="6"/>
                    </a:cubicBezTo>
                    <a:cubicBezTo>
                      <a:pt x="6" y="5"/>
                      <a:pt x="9" y="4"/>
                      <a:pt x="10" y="6"/>
                    </a:cubicBezTo>
                    <a:cubicBezTo>
                      <a:pt x="10" y="4"/>
                      <a:pt x="12" y="4"/>
                      <a:pt x="13" y="3"/>
                    </a:cubicBezTo>
                    <a:cubicBezTo>
                      <a:pt x="15" y="6"/>
                      <a:pt x="16" y="0"/>
                      <a:pt x="18" y="2"/>
                    </a:cubicBezTo>
                    <a:cubicBezTo>
                      <a:pt x="18" y="3"/>
                      <a:pt x="17" y="3"/>
                      <a:pt x="18" y="4"/>
                    </a:cubicBezTo>
                    <a:cubicBezTo>
                      <a:pt x="19" y="3"/>
                      <a:pt x="22" y="3"/>
                      <a:pt x="21" y="1"/>
                    </a:cubicBezTo>
                    <a:cubicBezTo>
                      <a:pt x="21" y="1"/>
                      <a:pt x="21" y="1"/>
                      <a:pt x="21" y="1"/>
                    </a:cubicBezTo>
                    <a:cubicBezTo>
                      <a:pt x="23" y="1"/>
                      <a:pt x="25" y="2"/>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1" name="Freeform 340">
                <a:extLst>
                  <a:ext uri="{FF2B5EF4-FFF2-40B4-BE49-F238E27FC236}">
                    <a16:creationId xmlns:a16="http://schemas.microsoft.com/office/drawing/2014/main" id="{41683F10-2B0C-4B8E-BB10-125E04CA8D7C}"/>
                  </a:ext>
                </a:extLst>
              </p:cNvPr>
              <p:cNvSpPr/>
              <p:nvPr/>
            </p:nvSpPr>
            <p:spPr bwMode="auto">
              <a:xfrm>
                <a:off x="3669" y="1194"/>
                <a:ext cx="8" cy="5"/>
              </a:xfrm>
              <a:custGeom>
                <a:gdLst>
                  <a:gd name="T0" fmla="*/ 3 w 3"/>
                  <a:gd name="T1" fmla="*/ 0 h 2"/>
                  <a:gd name="T2" fmla="*/ 2 w 3"/>
                  <a:gd name="T3" fmla="*/ 2 h 2"/>
                  <a:gd name="T4" fmla="*/ 3 w 3"/>
                  <a:gd name="T5" fmla="*/ 2 h 2"/>
                  <a:gd name="T6" fmla="*/ 1 w 3"/>
                  <a:gd name="T7" fmla="*/ 2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3" y="1"/>
                      <a:pt x="1" y="2"/>
                      <a:pt x="2" y="2"/>
                    </a:cubicBezTo>
                    <a:cubicBezTo>
                      <a:pt x="3" y="2"/>
                      <a:pt x="3" y="2"/>
                      <a:pt x="3" y="2"/>
                    </a:cubicBezTo>
                    <a:cubicBezTo>
                      <a:pt x="1" y="2"/>
                      <a:pt x="1" y="2"/>
                      <a:pt x="1" y="2"/>
                    </a:cubicBezTo>
                    <a:cubicBezTo>
                      <a:pt x="0"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2" name="Freeform 341">
                <a:extLst>
                  <a:ext uri="{FF2B5EF4-FFF2-40B4-BE49-F238E27FC236}">
                    <a16:creationId xmlns:a16="http://schemas.microsoft.com/office/drawing/2014/main" id="{4F893FC1-2A60-4E1E-AC7F-A0EB71EC7C24}"/>
                  </a:ext>
                </a:extLst>
              </p:cNvPr>
              <p:cNvSpPr/>
              <p:nvPr/>
            </p:nvSpPr>
            <p:spPr bwMode="auto">
              <a:xfrm>
                <a:off x="3751" y="1194"/>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3" name="Freeform 342">
                <a:extLst>
                  <a:ext uri="{FF2B5EF4-FFF2-40B4-BE49-F238E27FC236}">
                    <a16:creationId xmlns:a16="http://schemas.microsoft.com/office/drawing/2014/main" id="{483C929F-2E78-41F1-A22B-21391E266B1E}"/>
                  </a:ext>
                </a:extLst>
              </p:cNvPr>
              <p:cNvSpPr/>
              <p:nvPr/>
            </p:nvSpPr>
            <p:spPr bwMode="auto">
              <a:xfrm>
                <a:off x="3792" y="1194"/>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4" name="Freeform 343">
                <a:extLst>
                  <a:ext uri="{FF2B5EF4-FFF2-40B4-BE49-F238E27FC236}">
                    <a16:creationId xmlns:a16="http://schemas.microsoft.com/office/drawing/2014/main" id="{0C108B97-DB12-4E59-AC1D-9F97C193B79F}"/>
                  </a:ext>
                </a:extLst>
              </p:cNvPr>
              <p:cNvSpPr/>
              <p:nvPr/>
            </p:nvSpPr>
            <p:spPr bwMode="auto">
              <a:xfrm>
                <a:off x="2127" y="1194"/>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0" y="2"/>
                      <a:pt x="0" y="2"/>
                      <a:pt x="0" y="2"/>
                    </a:cubicBezTo>
                    <a:cubicBezTo>
                      <a:pt x="2" y="1"/>
                      <a:pt x="2" y="1"/>
                      <a:pt x="2" y="1"/>
                    </a:cubicBezTo>
                    <a:cubicBezTo>
                      <a:pt x="2" y="1"/>
                      <a:pt x="3" y="1"/>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5" name="Freeform 344">
                <a:extLst>
                  <a:ext uri="{FF2B5EF4-FFF2-40B4-BE49-F238E27FC236}">
                    <a16:creationId xmlns:a16="http://schemas.microsoft.com/office/drawing/2014/main" id="{896AC3BE-9B3C-4A32-964D-9FD36BACBEC8}"/>
                  </a:ext>
                </a:extLst>
              </p:cNvPr>
              <p:cNvSpPr/>
              <p:nvPr/>
            </p:nvSpPr>
            <p:spPr bwMode="auto">
              <a:xfrm>
                <a:off x="3466" y="1194"/>
                <a:ext cx="8" cy="5"/>
              </a:xfrm>
              <a:custGeom>
                <a:gdLst>
                  <a:gd name="T0" fmla="*/ 3 w 3"/>
                  <a:gd name="T1" fmla="*/ 1 h 2"/>
                  <a:gd name="T2" fmla="*/ 1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6" name="Freeform 345">
                <a:extLst>
                  <a:ext uri="{FF2B5EF4-FFF2-40B4-BE49-F238E27FC236}">
                    <a16:creationId xmlns:a16="http://schemas.microsoft.com/office/drawing/2014/main" id="{1499FFA0-EEE9-4862-AA06-BBCE18EE8832}"/>
                  </a:ext>
                </a:extLst>
              </p:cNvPr>
              <p:cNvSpPr/>
              <p:nvPr/>
            </p:nvSpPr>
            <p:spPr bwMode="auto">
              <a:xfrm>
                <a:off x="3527" y="119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7" name="Freeform 346">
                <a:extLst>
                  <a:ext uri="{FF2B5EF4-FFF2-40B4-BE49-F238E27FC236}">
                    <a16:creationId xmlns:a16="http://schemas.microsoft.com/office/drawing/2014/main" id="{4E85D47C-73A2-4743-993B-7DBD21EE0835}"/>
                  </a:ext>
                </a:extLst>
              </p:cNvPr>
              <p:cNvSpPr/>
              <p:nvPr/>
            </p:nvSpPr>
            <p:spPr bwMode="auto">
              <a:xfrm>
                <a:off x="3222" y="1196"/>
                <a:ext cx="3"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8" name="Freeform 347">
                <a:extLst>
                  <a:ext uri="{FF2B5EF4-FFF2-40B4-BE49-F238E27FC236}">
                    <a16:creationId xmlns:a16="http://schemas.microsoft.com/office/drawing/2014/main" id="{E4021942-AE1E-451A-9A4E-581423D8DB2C}"/>
                  </a:ext>
                </a:extLst>
              </p:cNvPr>
              <p:cNvSpPr/>
              <p:nvPr/>
            </p:nvSpPr>
            <p:spPr bwMode="auto">
              <a:xfrm>
                <a:off x="3540" y="119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9" name="Freeform 348">
                <a:extLst>
                  <a:ext uri="{FF2B5EF4-FFF2-40B4-BE49-F238E27FC236}">
                    <a16:creationId xmlns:a16="http://schemas.microsoft.com/office/drawing/2014/main" id="{C5E9C959-4B4B-4FD4-A2A8-CAF29DEA4F1C}"/>
                  </a:ext>
                </a:extLst>
              </p:cNvPr>
              <p:cNvSpPr/>
              <p:nvPr/>
            </p:nvSpPr>
            <p:spPr bwMode="auto">
              <a:xfrm>
                <a:off x="3661" y="1194"/>
                <a:ext cx="2"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0" name="Freeform 349">
                <a:extLst>
                  <a:ext uri="{FF2B5EF4-FFF2-40B4-BE49-F238E27FC236}">
                    <a16:creationId xmlns:a16="http://schemas.microsoft.com/office/drawing/2014/main" id="{16CFBDC0-FEE6-41DA-8ABC-513AFFF75DBC}"/>
                  </a:ext>
                </a:extLst>
              </p:cNvPr>
              <p:cNvSpPr/>
              <p:nvPr/>
            </p:nvSpPr>
            <p:spPr bwMode="auto">
              <a:xfrm>
                <a:off x="2512" y="1196"/>
                <a:ext cx="19" cy="11"/>
              </a:xfrm>
              <a:custGeom>
                <a:gdLst>
                  <a:gd name="T0" fmla="*/ 7 w 7"/>
                  <a:gd name="T1" fmla="*/ 2 h 4"/>
                  <a:gd name="T2" fmla="*/ 3 w 7"/>
                  <a:gd name="T3" fmla="*/ 3 h 4"/>
                  <a:gd name="T4" fmla="*/ 1 w 7"/>
                  <a:gd name="T5" fmla="*/ 4 h 4"/>
                  <a:gd name="T6" fmla="*/ 6 w 7"/>
                  <a:gd name="T7" fmla="*/ 0 h 4"/>
                  <a:gd name="T8" fmla="*/ 7 w 7"/>
                  <a:gd name="T9" fmla="*/ 2 h 4"/>
                </a:gdLst>
                <a:cxnLst>
                  <a:cxn ang="0">
                    <a:pos x="T0" y="T1"/>
                  </a:cxn>
                  <a:cxn ang="0">
                    <a:pos x="T2" y="T3"/>
                  </a:cxn>
                  <a:cxn ang="0">
                    <a:pos x="T4" y="T5"/>
                  </a:cxn>
                  <a:cxn ang="0">
                    <a:pos x="T6" y="T7"/>
                  </a:cxn>
                  <a:cxn ang="0">
                    <a:pos x="T8" y="T9"/>
                  </a:cxn>
                </a:cxnLst>
                <a:rect l="0" t="0" r="r" b="b"/>
                <a:pathLst>
                  <a:path w="7" h="4">
                    <a:moveTo>
                      <a:pt x="7" y="2"/>
                    </a:moveTo>
                    <a:cubicBezTo>
                      <a:pt x="6" y="3"/>
                      <a:pt x="4" y="4"/>
                      <a:pt x="3" y="3"/>
                    </a:cubicBezTo>
                    <a:cubicBezTo>
                      <a:pt x="2" y="4"/>
                      <a:pt x="2" y="4"/>
                      <a:pt x="1" y="4"/>
                    </a:cubicBezTo>
                    <a:cubicBezTo>
                      <a:pt x="0" y="1"/>
                      <a:pt x="5" y="2"/>
                      <a:pt x="6" y="0"/>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1" name="Freeform 350">
                <a:extLst>
                  <a:ext uri="{FF2B5EF4-FFF2-40B4-BE49-F238E27FC236}">
                    <a16:creationId xmlns:a16="http://schemas.microsoft.com/office/drawing/2014/main" id="{DF4AC3B1-B8C2-46C7-8088-41200ADD6D91}"/>
                  </a:ext>
                </a:extLst>
              </p:cNvPr>
              <p:cNvSpPr/>
              <p:nvPr/>
            </p:nvSpPr>
            <p:spPr bwMode="auto">
              <a:xfrm>
                <a:off x="2677" y="1196"/>
                <a:ext cx="6"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2" name="Freeform 351">
                <a:extLst>
                  <a:ext uri="{FF2B5EF4-FFF2-40B4-BE49-F238E27FC236}">
                    <a16:creationId xmlns:a16="http://schemas.microsoft.com/office/drawing/2014/main" id="{1E1C0189-8BE1-4265-A9EF-2D2E4952E4E0}"/>
                  </a:ext>
                </a:extLst>
              </p:cNvPr>
              <p:cNvSpPr/>
              <p:nvPr/>
            </p:nvSpPr>
            <p:spPr bwMode="auto">
              <a:xfrm>
                <a:off x="3786" y="1196"/>
                <a:ext cx="6"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1"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3" name="Freeform 352">
                <a:extLst>
                  <a:ext uri="{FF2B5EF4-FFF2-40B4-BE49-F238E27FC236}">
                    <a16:creationId xmlns:a16="http://schemas.microsoft.com/office/drawing/2014/main" id="{F30446E8-B421-4ED7-A387-CF743F45048A}"/>
                  </a:ext>
                </a:extLst>
              </p:cNvPr>
              <p:cNvSpPr/>
              <p:nvPr/>
            </p:nvSpPr>
            <p:spPr bwMode="auto">
              <a:xfrm>
                <a:off x="2124" y="1196"/>
                <a:ext cx="113" cy="41"/>
              </a:xfrm>
              <a:custGeom>
                <a:gdLst>
                  <a:gd name="T0" fmla="*/ 20 w 42"/>
                  <a:gd name="T1" fmla="*/ 2 h 15"/>
                  <a:gd name="T2" fmla="*/ 28 w 42"/>
                  <a:gd name="T3" fmla="*/ 1 h 15"/>
                  <a:gd name="T4" fmla="*/ 30 w 42"/>
                  <a:gd name="T5" fmla="*/ 2 h 15"/>
                  <a:gd name="T6" fmla="*/ 30 w 42"/>
                  <a:gd name="T7" fmla="*/ 2 h 15"/>
                  <a:gd name="T8" fmla="*/ 33 w 42"/>
                  <a:gd name="T9" fmla="*/ 2 h 15"/>
                  <a:gd name="T10" fmla="*/ 34 w 42"/>
                  <a:gd name="T11" fmla="*/ 1 h 15"/>
                  <a:gd name="T12" fmla="*/ 34 w 42"/>
                  <a:gd name="T13" fmla="*/ 1 h 15"/>
                  <a:gd name="T14" fmla="*/ 34 w 42"/>
                  <a:gd name="T15" fmla="*/ 1 h 15"/>
                  <a:gd name="T16" fmla="*/ 41 w 42"/>
                  <a:gd name="T17" fmla="*/ 4 h 15"/>
                  <a:gd name="T18" fmla="*/ 41 w 42"/>
                  <a:gd name="T19" fmla="*/ 3 h 15"/>
                  <a:gd name="T20" fmla="*/ 42 w 42"/>
                  <a:gd name="T21" fmla="*/ 3 h 15"/>
                  <a:gd name="T22" fmla="*/ 36 w 42"/>
                  <a:gd name="T23" fmla="*/ 5 h 15"/>
                  <a:gd name="T24" fmla="*/ 35 w 42"/>
                  <a:gd name="T25" fmla="*/ 7 h 15"/>
                  <a:gd name="T26" fmla="*/ 35 w 42"/>
                  <a:gd name="T27" fmla="*/ 6 h 15"/>
                  <a:gd name="T28" fmla="*/ 27 w 42"/>
                  <a:gd name="T29" fmla="*/ 6 h 15"/>
                  <a:gd name="T30" fmla="*/ 21 w 42"/>
                  <a:gd name="T31" fmla="*/ 5 h 15"/>
                  <a:gd name="T32" fmla="*/ 19 w 42"/>
                  <a:gd name="T33" fmla="*/ 5 h 15"/>
                  <a:gd name="T34" fmla="*/ 17 w 42"/>
                  <a:gd name="T35" fmla="*/ 6 h 15"/>
                  <a:gd name="T36" fmla="*/ 16 w 42"/>
                  <a:gd name="T37" fmla="*/ 5 h 15"/>
                  <a:gd name="T38" fmla="*/ 21 w 42"/>
                  <a:gd name="T39" fmla="*/ 5 h 15"/>
                  <a:gd name="T40" fmla="*/ 23 w 42"/>
                  <a:gd name="T41" fmla="*/ 4 h 15"/>
                  <a:gd name="T42" fmla="*/ 20 w 42"/>
                  <a:gd name="T43" fmla="*/ 2 h 15"/>
                  <a:gd name="T44" fmla="*/ 17 w 42"/>
                  <a:gd name="T45" fmla="*/ 3 h 15"/>
                  <a:gd name="T46" fmla="*/ 15 w 42"/>
                  <a:gd name="T47" fmla="*/ 5 h 15"/>
                  <a:gd name="T48" fmla="*/ 12 w 42"/>
                  <a:gd name="T49" fmla="*/ 6 h 15"/>
                  <a:gd name="T50" fmla="*/ 15 w 42"/>
                  <a:gd name="T51" fmla="*/ 7 h 15"/>
                  <a:gd name="T52" fmla="*/ 14 w 42"/>
                  <a:gd name="T53" fmla="*/ 9 h 15"/>
                  <a:gd name="T54" fmla="*/ 19 w 42"/>
                  <a:gd name="T55" fmla="*/ 7 h 15"/>
                  <a:gd name="T56" fmla="*/ 24 w 42"/>
                  <a:gd name="T57" fmla="*/ 8 h 15"/>
                  <a:gd name="T58" fmla="*/ 25 w 42"/>
                  <a:gd name="T59" fmla="*/ 10 h 15"/>
                  <a:gd name="T60" fmla="*/ 19 w 42"/>
                  <a:gd name="T61" fmla="*/ 11 h 15"/>
                  <a:gd name="T62" fmla="*/ 18 w 42"/>
                  <a:gd name="T63" fmla="*/ 10 h 15"/>
                  <a:gd name="T64" fmla="*/ 17 w 42"/>
                  <a:gd name="T65" fmla="*/ 11 h 15"/>
                  <a:gd name="T66" fmla="*/ 17 w 42"/>
                  <a:gd name="T67" fmla="*/ 12 h 15"/>
                  <a:gd name="T68" fmla="*/ 16 w 42"/>
                  <a:gd name="T69" fmla="*/ 11 h 15"/>
                  <a:gd name="T70" fmla="*/ 15 w 42"/>
                  <a:gd name="T71" fmla="*/ 15 h 15"/>
                  <a:gd name="T72" fmla="*/ 14 w 42"/>
                  <a:gd name="T73" fmla="*/ 14 h 15"/>
                  <a:gd name="T74" fmla="*/ 15 w 42"/>
                  <a:gd name="T75" fmla="*/ 14 h 15"/>
                  <a:gd name="T76" fmla="*/ 13 w 42"/>
                  <a:gd name="T77" fmla="*/ 13 h 15"/>
                  <a:gd name="T78" fmla="*/ 15 w 42"/>
                  <a:gd name="T79" fmla="*/ 12 h 15"/>
                  <a:gd name="T80" fmla="*/ 11 w 42"/>
                  <a:gd name="T81" fmla="*/ 11 h 15"/>
                  <a:gd name="T82" fmla="*/ 12 w 42"/>
                  <a:gd name="T83" fmla="*/ 10 h 15"/>
                  <a:gd name="T84" fmla="*/ 11 w 42"/>
                  <a:gd name="T85" fmla="*/ 10 h 15"/>
                  <a:gd name="T86" fmla="*/ 14 w 42"/>
                  <a:gd name="T87" fmla="*/ 9 h 15"/>
                  <a:gd name="T88" fmla="*/ 14 w 42"/>
                  <a:gd name="T89" fmla="*/ 8 h 15"/>
                  <a:gd name="T90" fmla="*/ 3 w 42"/>
                  <a:gd name="T91" fmla="*/ 6 h 15"/>
                  <a:gd name="T92" fmla="*/ 0 w 42"/>
                  <a:gd name="T93" fmla="*/ 6 h 15"/>
                  <a:gd name="T94" fmla="*/ 4 w 42"/>
                  <a:gd name="T95" fmla="*/ 4 h 15"/>
                  <a:gd name="T96" fmla="*/ 9 w 42"/>
                  <a:gd name="T97" fmla="*/ 5 h 15"/>
                  <a:gd name="T98" fmla="*/ 9 w 42"/>
                  <a:gd name="T99" fmla="*/ 5 h 15"/>
                  <a:gd name="T100" fmla="*/ 12 w 42"/>
                  <a:gd name="T101" fmla="*/ 5 h 15"/>
                  <a:gd name="T102" fmla="*/ 13 w 42"/>
                  <a:gd name="T103" fmla="*/ 5 h 15"/>
                  <a:gd name="T104" fmla="*/ 9 w 42"/>
                  <a:gd name="T105" fmla="*/ 1 h 15"/>
                  <a:gd name="T106" fmla="*/ 13 w 42"/>
                  <a:gd name="T107" fmla="*/ 2 h 15"/>
                  <a:gd name="T108" fmla="*/ 16 w 42"/>
                  <a:gd name="T109" fmla="*/ 3 h 15"/>
                  <a:gd name="T110" fmla="*/ 16 w 42"/>
                  <a:gd name="T111" fmla="*/ 1 h 15"/>
                  <a:gd name="T112" fmla="*/ 19 w 42"/>
                  <a:gd name="T113" fmla="*/ 2 h 15"/>
                  <a:gd name="T114" fmla="*/ 20 w 42"/>
                  <a:gd name="T115" fmla="*/ 1 h 15"/>
                  <a:gd name="T116" fmla="*/ 20 w 42"/>
                  <a:gd name="T117"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15">
                    <a:moveTo>
                      <a:pt x="20" y="2"/>
                    </a:moveTo>
                    <a:cubicBezTo>
                      <a:pt x="23" y="1"/>
                      <a:pt x="24" y="1"/>
                      <a:pt x="28" y="1"/>
                    </a:cubicBezTo>
                    <a:cubicBezTo>
                      <a:pt x="29" y="1"/>
                      <a:pt x="29" y="1"/>
                      <a:pt x="30" y="2"/>
                    </a:cubicBezTo>
                    <a:cubicBezTo>
                      <a:pt x="30" y="2"/>
                      <a:pt x="30" y="2"/>
                      <a:pt x="30" y="2"/>
                    </a:cubicBezTo>
                    <a:cubicBezTo>
                      <a:pt x="31" y="2"/>
                      <a:pt x="32" y="0"/>
                      <a:pt x="33" y="2"/>
                    </a:cubicBezTo>
                    <a:cubicBezTo>
                      <a:pt x="34" y="1"/>
                      <a:pt x="34" y="1"/>
                      <a:pt x="34" y="1"/>
                    </a:cubicBezTo>
                    <a:cubicBezTo>
                      <a:pt x="34" y="1"/>
                      <a:pt x="34" y="1"/>
                      <a:pt x="34" y="1"/>
                    </a:cubicBezTo>
                    <a:cubicBezTo>
                      <a:pt x="34" y="1"/>
                      <a:pt x="34" y="1"/>
                      <a:pt x="34" y="1"/>
                    </a:cubicBezTo>
                    <a:cubicBezTo>
                      <a:pt x="36" y="3"/>
                      <a:pt x="39" y="2"/>
                      <a:pt x="41" y="4"/>
                    </a:cubicBezTo>
                    <a:cubicBezTo>
                      <a:pt x="41" y="3"/>
                      <a:pt x="41" y="3"/>
                      <a:pt x="41" y="3"/>
                    </a:cubicBezTo>
                    <a:cubicBezTo>
                      <a:pt x="42" y="3"/>
                      <a:pt x="42" y="3"/>
                      <a:pt x="42" y="3"/>
                    </a:cubicBezTo>
                    <a:cubicBezTo>
                      <a:pt x="41" y="3"/>
                      <a:pt x="38" y="5"/>
                      <a:pt x="36" y="5"/>
                    </a:cubicBezTo>
                    <a:cubicBezTo>
                      <a:pt x="34" y="6"/>
                      <a:pt x="37" y="7"/>
                      <a:pt x="35" y="7"/>
                    </a:cubicBezTo>
                    <a:cubicBezTo>
                      <a:pt x="35" y="7"/>
                      <a:pt x="36" y="6"/>
                      <a:pt x="35" y="6"/>
                    </a:cubicBezTo>
                    <a:cubicBezTo>
                      <a:pt x="33" y="5"/>
                      <a:pt x="29" y="6"/>
                      <a:pt x="27" y="6"/>
                    </a:cubicBezTo>
                    <a:cubicBezTo>
                      <a:pt x="25" y="5"/>
                      <a:pt x="21" y="8"/>
                      <a:pt x="21" y="5"/>
                    </a:cubicBezTo>
                    <a:cubicBezTo>
                      <a:pt x="20" y="4"/>
                      <a:pt x="19" y="5"/>
                      <a:pt x="19" y="5"/>
                    </a:cubicBezTo>
                    <a:cubicBezTo>
                      <a:pt x="17" y="5"/>
                      <a:pt x="18" y="7"/>
                      <a:pt x="17" y="6"/>
                    </a:cubicBezTo>
                    <a:cubicBezTo>
                      <a:pt x="17" y="6"/>
                      <a:pt x="16" y="5"/>
                      <a:pt x="16" y="5"/>
                    </a:cubicBezTo>
                    <a:cubicBezTo>
                      <a:pt x="18" y="6"/>
                      <a:pt x="19" y="3"/>
                      <a:pt x="21" y="5"/>
                    </a:cubicBezTo>
                    <a:cubicBezTo>
                      <a:pt x="22" y="5"/>
                      <a:pt x="22" y="4"/>
                      <a:pt x="23" y="4"/>
                    </a:cubicBezTo>
                    <a:cubicBezTo>
                      <a:pt x="22" y="3"/>
                      <a:pt x="20" y="3"/>
                      <a:pt x="20" y="2"/>
                    </a:cubicBezTo>
                    <a:cubicBezTo>
                      <a:pt x="19" y="2"/>
                      <a:pt x="18" y="4"/>
                      <a:pt x="17" y="3"/>
                    </a:cubicBezTo>
                    <a:cubicBezTo>
                      <a:pt x="17" y="4"/>
                      <a:pt x="15" y="3"/>
                      <a:pt x="15" y="5"/>
                    </a:cubicBezTo>
                    <a:cubicBezTo>
                      <a:pt x="13" y="4"/>
                      <a:pt x="13" y="6"/>
                      <a:pt x="12" y="6"/>
                    </a:cubicBezTo>
                    <a:cubicBezTo>
                      <a:pt x="13" y="6"/>
                      <a:pt x="14" y="8"/>
                      <a:pt x="15" y="7"/>
                    </a:cubicBezTo>
                    <a:cubicBezTo>
                      <a:pt x="15" y="8"/>
                      <a:pt x="14" y="9"/>
                      <a:pt x="14" y="9"/>
                    </a:cubicBezTo>
                    <a:cubicBezTo>
                      <a:pt x="15" y="8"/>
                      <a:pt x="18" y="9"/>
                      <a:pt x="19" y="7"/>
                    </a:cubicBezTo>
                    <a:cubicBezTo>
                      <a:pt x="20" y="7"/>
                      <a:pt x="22" y="9"/>
                      <a:pt x="24" y="8"/>
                    </a:cubicBezTo>
                    <a:cubicBezTo>
                      <a:pt x="23" y="9"/>
                      <a:pt x="25" y="9"/>
                      <a:pt x="25" y="10"/>
                    </a:cubicBezTo>
                    <a:cubicBezTo>
                      <a:pt x="22" y="9"/>
                      <a:pt x="21" y="12"/>
                      <a:pt x="19" y="11"/>
                    </a:cubicBezTo>
                    <a:cubicBezTo>
                      <a:pt x="18" y="10"/>
                      <a:pt x="18" y="10"/>
                      <a:pt x="18" y="10"/>
                    </a:cubicBezTo>
                    <a:cubicBezTo>
                      <a:pt x="18" y="10"/>
                      <a:pt x="17" y="10"/>
                      <a:pt x="17" y="11"/>
                    </a:cubicBezTo>
                    <a:cubicBezTo>
                      <a:pt x="17" y="12"/>
                      <a:pt x="17" y="12"/>
                      <a:pt x="17" y="12"/>
                    </a:cubicBezTo>
                    <a:cubicBezTo>
                      <a:pt x="17" y="11"/>
                      <a:pt x="16" y="11"/>
                      <a:pt x="16" y="11"/>
                    </a:cubicBezTo>
                    <a:cubicBezTo>
                      <a:pt x="15" y="12"/>
                      <a:pt x="18" y="15"/>
                      <a:pt x="15" y="15"/>
                    </a:cubicBezTo>
                    <a:cubicBezTo>
                      <a:pt x="14" y="14"/>
                      <a:pt x="14" y="14"/>
                      <a:pt x="14" y="14"/>
                    </a:cubicBezTo>
                    <a:cubicBezTo>
                      <a:pt x="15" y="14"/>
                      <a:pt x="15" y="14"/>
                      <a:pt x="15" y="14"/>
                    </a:cubicBezTo>
                    <a:cubicBezTo>
                      <a:pt x="15" y="13"/>
                      <a:pt x="14" y="13"/>
                      <a:pt x="13" y="13"/>
                    </a:cubicBezTo>
                    <a:cubicBezTo>
                      <a:pt x="13" y="12"/>
                      <a:pt x="15" y="13"/>
                      <a:pt x="15" y="12"/>
                    </a:cubicBezTo>
                    <a:cubicBezTo>
                      <a:pt x="14" y="11"/>
                      <a:pt x="12" y="11"/>
                      <a:pt x="11" y="11"/>
                    </a:cubicBezTo>
                    <a:cubicBezTo>
                      <a:pt x="12" y="11"/>
                      <a:pt x="12" y="11"/>
                      <a:pt x="12" y="10"/>
                    </a:cubicBezTo>
                    <a:cubicBezTo>
                      <a:pt x="12" y="10"/>
                      <a:pt x="11" y="10"/>
                      <a:pt x="11" y="10"/>
                    </a:cubicBezTo>
                    <a:cubicBezTo>
                      <a:pt x="12" y="9"/>
                      <a:pt x="14" y="12"/>
                      <a:pt x="14" y="9"/>
                    </a:cubicBezTo>
                    <a:cubicBezTo>
                      <a:pt x="14" y="8"/>
                      <a:pt x="14" y="8"/>
                      <a:pt x="14" y="8"/>
                    </a:cubicBezTo>
                    <a:cubicBezTo>
                      <a:pt x="11" y="8"/>
                      <a:pt x="6" y="9"/>
                      <a:pt x="3" y="6"/>
                    </a:cubicBezTo>
                    <a:cubicBezTo>
                      <a:pt x="0" y="6"/>
                      <a:pt x="0" y="6"/>
                      <a:pt x="0" y="6"/>
                    </a:cubicBezTo>
                    <a:cubicBezTo>
                      <a:pt x="2" y="5"/>
                      <a:pt x="2" y="4"/>
                      <a:pt x="4" y="4"/>
                    </a:cubicBezTo>
                    <a:cubicBezTo>
                      <a:pt x="6" y="3"/>
                      <a:pt x="8" y="6"/>
                      <a:pt x="9" y="5"/>
                    </a:cubicBezTo>
                    <a:cubicBezTo>
                      <a:pt x="9" y="5"/>
                      <a:pt x="9" y="5"/>
                      <a:pt x="9" y="5"/>
                    </a:cubicBezTo>
                    <a:cubicBezTo>
                      <a:pt x="10" y="6"/>
                      <a:pt x="11" y="5"/>
                      <a:pt x="12" y="5"/>
                    </a:cubicBezTo>
                    <a:cubicBezTo>
                      <a:pt x="13" y="5"/>
                      <a:pt x="13" y="5"/>
                      <a:pt x="13" y="5"/>
                    </a:cubicBezTo>
                    <a:cubicBezTo>
                      <a:pt x="12" y="2"/>
                      <a:pt x="6" y="5"/>
                      <a:pt x="9" y="1"/>
                    </a:cubicBezTo>
                    <a:cubicBezTo>
                      <a:pt x="11" y="1"/>
                      <a:pt x="12" y="2"/>
                      <a:pt x="13" y="2"/>
                    </a:cubicBezTo>
                    <a:cubicBezTo>
                      <a:pt x="14" y="2"/>
                      <a:pt x="14" y="3"/>
                      <a:pt x="16" y="3"/>
                    </a:cubicBezTo>
                    <a:cubicBezTo>
                      <a:pt x="16" y="1"/>
                      <a:pt x="16" y="1"/>
                      <a:pt x="16" y="1"/>
                    </a:cubicBezTo>
                    <a:cubicBezTo>
                      <a:pt x="17" y="2"/>
                      <a:pt x="18" y="2"/>
                      <a:pt x="19" y="2"/>
                    </a:cubicBezTo>
                    <a:cubicBezTo>
                      <a:pt x="18" y="1"/>
                      <a:pt x="19" y="1"/>
                      <a:pt x="20" y="1"/>
                    </a:cubicBez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4" name="Freeform 353">
                <a:extLst>
                  <a:ext uri="{FF2B5EF4-FFF2-40B4-BE49-F238E27FC236}">
                    <a16:creationId xmlns:a16="http://schemas.microsoft.com/office/drawing/2014/main" id="{06EE20A5-B6A9-49DC-97CF-608BB3966263}"/>
                  </a:ext>
                </a:extLst>
              </p:cNvPr>
              <p:cNvSpPr/>
              <p:nvPr/>
            </p:nvSpPr>
            <p:spPr bwMode="auto">
              <a:xfrm>
                <a:off x="3746" y="1199"/>
                <a:ext cx="8" cy="5"/>
              </a:xfrm>
              <a:custGeom>
                <a:gdLst>
                  <a:gd name="T0" fmla="*/ 1 w 3"/>
                  <a:gd name="T1" fmla="*/ 1 h 2"/>
                  <a:gd name="T2" fmla="*/ 2 w 3"/>
                  <a:gd name="T3" fmla="*/ 2 h 2"/>
                  <a:gd name="T4" fmla="*/ 1 w 3"/>
                  <a:gd name="T5" fmla="*/ 2 h 2"/>
                  <a:gd name="T6" fmla="*/ 1 w 3"/>
                  <a:gd name="T7" fmla="*/ 0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1" y="2"/>
                      <a:pt x="1" y="2"/>
                      <a:pt x="1" y="2"/>
                    </a:cubicBezTo>
                    <a:cubicBezTo>
                      <a:pt x="2" y="0"/>
                      <a:pt x="0" y="1"/>
                      <a:pt x="1" y="0"/>
                    </a:cubicBezTo>
                    <a:cubicBezTo>
                      <a:pt x="1" y="1"/>
                      <a:pt x="3"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5" name="Freeform 354">
                <a:extLst>
                  <a:ext uri="{FF2B5EF4-FFF2-40B4-BE49-F238E27FC236}">
                    <a16:creationId xmlns:a16="http://schemas.microsoft.com/office/drawing/2014/main" id="{160024D2-7765-4BD7-9285-838503131471}"/>
                  </a:ext>
                </a:extLst>
              </p:cNvPr>
              <p:cNvSpPr/>
              <p:nvPr/>
            </p:nvSpPr>
            <p:spPr bwMode="auto">
              <a:xfrm>
                <a:off x="2661" y="1199"/>
                <a:ext cx="14" cy="13"/>
              </a:xfrm>
              <a:custGeom>
                <a:gdLst>
                  <a:gd name="T0" fmla="*/ 0 w 5"/>
                  <a:gd name="T1" fmla="*/ 5 h 5"/>
                  <a:gd name="T2" fmla="*/ 0 w 5"/>
                  <a:gd name="T3" fmla="*/ 4 h 5"/>
                  <a:gd name="T4" fmla="*/ 3 w 5"/>
                  <a:gd name="T5" fmla="*/ 2 h 5"/>
                  <a:gd name="T6" fmla="*/ 4 w 5"/>
                  <a:gd name="T7" fmla="*/ 0 h 5"/>
                  <a:gd name="T8" fmla="*/ 0 w 5"/>
                  <a:gd name="T9" fmla="*/ 5 h 5"/>
                </a:gdLst>
                <a:cxnLst>
                  <a:cxn ang="0">
                    <a:pos x="T0" y="T1"/>
                  </a:cxn>
                  <a:cxn ang="0">
                    <a:pos x="T2" y="T3"/>
                  </a:cxn>
                  <a:cxn ang="0">
                    <a:pos x="T4" y="T5"/>
                  </a:cxn>
                  <a:cxn ang="0">
                    <a:pos x="T6" y="T7"/>
                  </a:cxn>
                  <a:cxn ang="0">
                    <a:pos x="T8" y="T9"/>
                  </a:cxn>
                </a:cxnLst>
                <a:rect l="0" t="0" r="r" b="b"/>
                <a:pathLst>
                  <a:path w="5" h="5">
                    <a:moveTo>
                      <a:pt x="0" y="5"/>
                    </a:moveTo>
                    <a:cubicBezTo>
                      <a:pt x="0" y="4"/>
                      <a:pt x="0" y="4"/>
                      <a:pt x="0" y="4"/>
                    </a:cubicBezTo>
                    <a:cubicBezTo>
                      <a:pt x="1" y="4"/>
                      <a:pt x="2" y="2"/>
                      <a:pt x="3" y="2"/>
                    </a:cubicBezTo>
                    <a:cubicBezTo>
                      <a:pt x="2" y="1"/>
                      <a:pt x="3" y="1"/>
                      <a:pt x="4" y="0"/>
                    </a:cubicBezTo>
                    <a:cubicBezTo>
                      <a:pt x="5" y="3"/>
                      <a:pt x="1"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6" name="Freeform 355">
                <a:extLst>
                  <a:ext uri="{FF2B5EF4-FFF2-40B4-BE49-F238E27FC236}">
                    <a16:creationId xmlns:a16="http://schemas.microsoft.com/office/drawing/2014/main" id="{61FB025A-5400-45EB-8FA5-D7DD651D0B30}"/>
                  </a:ext>
                </a:extLst>
              </p:cNvPr>
              <p:cNvSpPr/>
              <p:nvPr/>
            </p:nvSpPr>
            <p:spPr bwMode="auto">
              <a:xfrm>
                <a:off x="3629" y="1199"/>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1" y="1"/>
                      <a:pt x="1" y="1"/>
                      <a:pt x="0"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7" name="Freeform 356">
                <a:extLst>
                  <a:ext uri="{FF2B5EF4-FFF2-40B4-BE49-F238E27FC236}">
                    <a16:creationId xmlns:a16="http://schemas.microsoft.com/office/drawing/2014/main" id="{9FC00CEF-FC47-40B1-AB23-7DD421D452A8}"/>
                  </a:ext>
                </a:extLst>
              </p:cNvPr>
              <p:cNvSpPr/>
              <p:nvPr/>
            </p:nvSpPr>
            <p:spPr bwMode="auto">
              <a:xfrm>
                <a:off x="2194" y="1196"/>
                <a:ext cx="11" cy="11"/>
              </a:xfrm>
              <a:custGeom>
                <a:gdLst>
                  <a:gd name="T0" fmla="*/ 4 w 4"/>
                  <a:gd name="T1" fmla="*/ 2 h 4"/>
                  <a:gd name="T2" fmla="*/ 3 w 4"/>
                  <a:gd name="T3" fmla="*/ 4 h 4"/>
                  <a:gd name="T4" fmla="*/ 2 w 4"/>
                  <a:gd name="T5" fmla="*/ 2 h 4"/>
                  <a:gd name="T6" fmla="*/ 2 w 4"/>
                  <a:gd name="T7" fmla="*/ 3 h 4"/>
                  <a:gd name="T8" fmla="*/ 0 w 4"/>
                  <a:gd name="T9" fmla="*/ 3 h 4"/>
                  <a:gd name="T10" fmla="*/ 0 w 4"/>
                  <a:gd name="T11" fmla="*/ 2 h 4"/>
                  <a:gd name="T12" fmla="*/ 4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4"/>
                      <a:pt x="3" y="4"/>
                      <a:pt x="3" y="4"/>
                    </a:cubicBezTo>
                    <a:cubicBezTo>
                      <a:pt x="2" y="3"/>
                      <a:pt x="3" y="2"/>
                      <a:pt x="2" y="2"/>
                    </a:cubicBezTo>
                    <a:cubicBezTo>
                      <a:pt x="2" y="3"/>
                      <a:pt x="2" y="3"/>
                      <a:pt x="2" y="3"/>
                    </a:cubicBezTo>
                    <a:cubicBezTo>
                      <a:pt x="1" y="3"/>
                      <a:pt x="1" y="3"/>
                      <a:pt x="0" y="3"/>
                    </a:cubicBezTo>
                    <a:cubicBezTo>
                      <a:pt x="0" y="2"/>
                      <a:pt x="0" y="2"/>
                      <a:pt x="0" y="2"/>
                    </a:cubicBezTo>
                    <a:cubicBezTo>
                      <a:pt x="1"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8" name="Rectangle 357">
                <a:extLst>
                  <a:ext uri="{FF2B5EF4-FFF2-40B4-BE49-F238E27FC236}">
                    <a16:creationId xmlns:a16="http://schemas.microsoft.com/office/drawing/2014/main" id="{C71E8699-64C9-4BA6-AC2A-760A09BB7DD2}"/>
                  </a:ext>
                </a:extLst>
              </p:cNvPr>
              <p:cNvSpPr>
                <a:spLocks noChangeArrowheads="1"/>
              </p:cNvSpPr>
              <p:nvPr/>
            </p:nvSpPr>
            <p:spPr bwMode="auto">
              <a:xfrm>
                <a:off x="3217" y="120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9" name="Freeform 358">
                <a:extLst>
                  <a:ext uri="{FF2B5EF4-FFF2-40B4-BE49-F238E27FC236}">
                    <a16:creationId xmlns:a16="http://schemas.microsoft.com/office/drawing/2014/main" id="{118B2F35-1E7F-4B54-BD52-8C521B2B6DCC}"/>
                  </a:ext>
                </a:extLst>
              </p:cNvPr>
              <p:cNvSpPr/>
              <p:nvPr/>
            </p:nvSpPr>
            <p:spPr bwMode="auto">
              <a:xfrm>
                <a:off x="3717" y="1202"/>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0" name="Freeform 359">
                <a:extLst>
                  <a:ext uri="{FF2B5EF4-FFF2-40B4-BE49-F238E27FC236}">
                    <a16:creationId xmlns:a16="http://schemas.microsoft.com/office/drawing/2014/main" id="{38E29CE7-5EBA-4EBB-A104-5D5FAC362895}"/>
                  </a:ext>
                </a:extLst>
              </p:cNvPr>
              <p:cNvSpPr/>
              <p:nvPr/>
            </p:nvSpPr>
            <p:spPr bwMode="auto">
              <a:xfrm>
                <a:off x="2215" y="1202"/>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1" name="Freeform 360">
                <a:extLst>
                  <a:ext uri="{FF2B5EF4-FFF2-40B4-BE49-F238E27FC236}">
                    <a16:creationId xmlns:a16="http://schemas.microsoft.com/office/drawing/2014/main" id="{5293DDD8-D515-4020-909A-D26534ED39B7}"/>
                  </a:ext>
                </a:extLst>
              </p:cNvPr>
              <p:cNvSpPr/>
              <p:nvPr/>
            </p:nvSpPr>
            <p:spPr bwMode="auto">
              <a:xfrm>
                <a:off x="3639" y="120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2" name="Freeform 361">
                <a:extLst>
                  <a:ext uri="{FF2B5EF4-FFF2-40B4-BE49-F238E27FC236}">
                    <a16:creationId xmlns:a16="http://schemas.microsoft.com/office/drawing/2014/main" id="{A17AB311-D54D-4ACE-A2F7-D898E5785B81}"/>
                  </a:ext>
                </a:extLst>
              </p:cNvPr>
              <p:cNvSpPr/>
              <p:nvPr/>
            </p:nvSpPr>
            <p:spPr bwMode="auto">
              <a:xfrm>
                <a:off x="2702" y="1202"/>
                <a:ext cx="26" cy="21"/>
              </a:xfrm>
              <a:custGeom>
                <a:gdLst>
                  <a:gd name="T0" fmla="*/ 10 w 10"/>
                  <a:gd name="T1" fmla="*/ 1 h 8"/>
                  <a:gd name="T2" fmla="*/ 7 w 10"/>
                  <a:gd name="T3" fmla="*/ 2 h 8"/>
                  <a:gd name="T4" fmla="*/ 8 w 10"/>
                  <a:gd name="T5" fmla="*/ 4 h 8"/>
                  <a:gd name="T6" fmla="*/ 7 w 10"/>
                  <a:gd name="T7" fmla="*/ 3 h 8"/>
                  <a:gd name="T8" fmla="*/ 6 w 10"/>
                  <a:gd name="T9" fmla="*/ 4 h 8"/>
                  <a:gd name="T10" fmla="*/ 6 w 10"/>
                  <a:gd name="T11" fmla="*/ 4 h 8"/>
                  <a:gd name="T12" fmla="*/ 0 w 10"/>
                  <a:gd name="T13" fmla="*/ 6 h 8"/>
                  <a:gd name="T14" fmla="*/ 0 w 10"/>
                  <a:gd name="T15" fmla="*/ 5 h 8"/>
                  <a:gd name="T16" fmla="*/ 5 w 10"/>
                  <a:gd name="T17" fmla="*/ 3 h 8"/>
                  <a:gd name="T18" fmla="*/ 6 w 10"/>
                  <a:gd name="T19" fmla="*/ 2 h 8"/>
                  <a:gd name="T20" fmla="*/ 6 w 10"/>
                  <a:gd name="T21" fmla="*/ 2 h 8"/>
                  <a:gd name="T22" fmla="*/ 7 w 10"/>
                  <a:gd name="T23" fmla="*/ 1 h 8"/>
                  <a:gd name="T24" fmla="*/ 10 w 10"/>
                  <a:gd name="T2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1"/>
                    </a:moveTo>
                    <a:cubicBezTo>
                      <a:pt x="9" y="2"/>
                      <a:pt x="8" y="1"/>
                      <a:pt x="7" y="2"/>
                    </a:cubicBezTo>
                    <a:cubicBezTo>
                      <a:pt x="8" y="3"/>
                      <a:pt x="9" y="3"/>
                      <a:pt x="8" y="4"/>
                    </a:cubicBezTo>
                    <a:cubicBezTo>
                      <a:pt x="7" y="4"/>
                      <a:pt x="8" y="3"/>
                      <a:pt x="7" y="3"/>
                    </a:cubicBezTo>
                    <a:cubicBezTo>
                      <a:pt x="6" y="4"/>
                      <a:pt x="6" y="4"/>
                      <a:pt x="6" y="4"/>
                    </a:cubicBezTo>
                    <a:cubicBezTo>
                      <a:pt x="6" y="4"/>
                      <a:pt x="6" y="4"/>
                      <a:pt x="6" y="4"/>
                    </a:cubicBezTo>
                    <a:cubicBezTo>
                      <a:pt x="5" y="8"/>
                      <a:pt x="2" y="5"/>
                      <a:pt x="0" y="6"/>
                    </a:cubicBezTo>
                    <a:cubicBezTo>
                      <a:pt x="0" y="5"/>
                      <a:pt x="0" y="5"/>
                      <a:pt x="0" y="5"/>
                    </a:cubicBezTo>
                    <a:cubicBezTo>
                      <a:pt x="2" y="5"/>
                      <a:pt x="3" y="3"/>
                      <a:pt x="5" y="3"/>
                    </a:cubicBezTo>
                    <a:cubicBezTo>
                      <a:pt x="6" y="2"/>
                      <a:pt x="6" y="2"/>
                      <a:pt x="6" y="2"/>
                    </a:cubicBezTo>
                    <a:cubicBezTo>
                      <a:pt x="6" y="2"/>
                      <a:pt x="6" y="2"/>
                      <a:pt x="6" y="2"/>
                    </a:cubicBezTo>
                    <a:cubicBezTo>
                      <a:pt x="7" y="1"/>
                      <a:pt x="7" y="1"/>
                      <a:pt x="7" y="1"/>
                    </a:cubicBezTo>
                    <a:cubicBezTo>
                      <a:pt x="8"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3" name="Freeform 362">
                <a:extLst>
                  <a:ext uri="{FF2B5EF4-FFF2-40B4-BE49-F238E27FC236}">
                    <a16:creationId xmlns:a16="http://schemas.microsoft.com/office/drawing/2014/main" id="{F31F6F0D-E1EC-4556-A274-C88FFA7D2A05}"/>
                  </a:ext>
                </a:extLst>
              </p:cNvPr>
              <p:cNvSpPr/>
              <p:nvPr/>
            </p:nvSpPr>
            <p:spPr bwMode="auto">
              <a:xfrm>
                <a:off x="3778" y="1204"/>
                <a:ext cx="11" cy="8"/>
              </a:xfrm>
              <a:custGeom>
                <a:gdLst>
                  <a:gd name="T0" fmla="*/ 4 w 4"/>
                  <a:gd name="T1" fmla="*/ 1 h 3"/>
                  <a:gd name="T2" fmla="*/ 0 w 4"/>
                  <a:gd name="T3" fmla="*/ 2 h 3"/>
                  <a:gd name="T4" fmla="*/ 1 w 4"/>
                  <a:gd name="T5" fmla="*/ 1 h 3"/>
                  <a:gd name="T6" fmla="*/ 2 w 4"/>
                  <a:gd name="T7" fmla="*/ 1 h 3"/>
                  <a:gd name="T8" fmla="*/ 3 w 4"/>
                  <a:gd name="T9" fmla="*/ 0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2" y="1"/>
                      <a:pt x="2" y="3"/>
                      <a:pt x="0" y="2"/>
                    </a:cubicBezTo>
                    <a:cubicBezTo>
                      <a:pt x="0" y="1"/>
                      <a:pt x="0" y="1"/>
                      <a:pt x="1" y="1"/>
                    </a:cubicBezTo>
                    <a:cubicBezTo>
                      <a:pt x="2" y="1"/>
                      <a:pt x="2" y="1"/>
                      <a:pt x="2" y="1"/>
                    </a:cubicBezTo>
                    <a:cubicBezTo>
                      <a:pt x="3" y="0"/>
                      <a:pt x="3" y="0"/>
                      <a:pt x="3"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4" name="Freeform 363">
                <a:extLst>
                  <a:ext uri="{FF2B5EF4-FFF2-40B4-BE49-F238E27FC236}">
                    <a16:creationId xmlns:a16="http://schemas.microsoft.com/office/drawing/2014/main" id="{F077D3B4-9CBE-4B85-969A-76B0A37C8A85}"/>
                  </a:ext>
                </a:extLst>
              </p:cNvPr>
              <p:cNvSpPr/>
              <p:nvPr/>
            </p:nvSpPr>
            <p:spPr bwMode="auto">
              <a:xfrm>
                <a:off x="2108" y="120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5" name="Freeform 364">
                <a:extLst>
                  <a:ext uri="{FF2B5EF4-FFF2-40B4-BE49-F238E27FC236}">
                    <a16:creationId xmlns:a16="http://schemas.microsoft.com/office/drawing/2014/main" id="{9BFEF948-A4DB-485F-82AD-580960F0C9A9}"/>
                  </a:ext>
                </a:extLst>
              </p:cNvPr>
              <p:cNvSpPr/>
              <p:nvPr/>
            </p:nvSpPr>
            <p:spPr bwMode="auto">
              <a:xfrm>
                <a:off x="2159" y="1204"/>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6" name="Freeform 365">
                <a:extLst>
                  <a:ext uri="{FF2B5EF4-FFF2-40B4-BE49-F238E27FC236}">
                    <a16:creationId xmlns:a16="http://schemas.microsoft.com/office/drawing/2014/main" id="{EB8AA80C-9A45-4516-A9FE-533CF22CEB88}"/>
                  </a:ext>
                </a:extLst>
              </p:cNvPr>
              <p:cNvSpPr/>
              <p:nvPr/>
            </p:nvSpPr>
            <p:spPr bwMode="auto">
              <a:xfrm>
                <a:off x="3212" y="1207"/>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7" name="Rectangle 366">
                <a:extLst>
                  <a:ext uri="{FF2B5EF4-FFF2-40B4-BE49-F238E27FC236}">
                    <a16:creationId xmlns:a16="http://schemas.microsoft.com/office/drawing/2014/main" id="{50F51EF3-3FD8-4A7C-8A01-2F062019AB66}"/>
                  </a:ext>
                </a:extLst>
              </p:cNvPr>
              <p:cNvSpPr>
                <a:spLocks noChangeArrowheads="1"/>
              </p:cNvSpPr>
              <p:nvPr/>
            </p:nvSpPr>
            <p:spPr bwMode="auto">
              <a:xfrm>
                <a:off x="2659" y="120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8" name="Freeform 367">
                <a:extLst>
                  <a:ext uri="{FF2B5EF4-FFF2-40B4-BE49-F238E27FC236}">
                    <a16:creationId xmlns:a16="http://schemas.microsoft.com/office/drawing/2014/main" id="{0BCF7A0A-622A-4B8B-8772-C8B4D32C5BC0}"/>
                  </a:ext>
                </a:extLst>
              </p:cNvPr>
              <p:cNvSpPr/>
              <p:nvPr/>
            </p:nvSpPr>
            <p:spPr bwMode="auto">
              <a:xfrm>
                <a:off x="3709" y="1207"/>
                <a:ext cx="2"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9" name="Freeform 368">
                <a:extLst>
                  <a:ext uri="{FF2B5EF4-FFF2-40B4-BE49-F238E27FC236}">
                    <a16:creationId xmlns:a16="http://schemas.microsoft.com/office/drawing/2014/main" id="{35DBA6A4-829E-4E0A-A2BB-B64C26D8264C}"/>
                  </a:ext>
                </a:extLst>
              </p:cNvPr>
              <p:cNvSpPr/>
              <p:nvPr/>
            </p:nvSpPr>
            <p:spPr bwMode="auto">
              <a:xfrm>
                <a:off x="2132" y="1207"/>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0" name="Freeform 369">
                <a:extLst>
                  <a:ext uri="{FF2B5EF4-FFF2-40B4-BE49-F238E27FC236}">
                    <a16:creationId xmlns:a16="http://schemas.microsoft.com/office/drawing/2014/main" id="{FD47BDDA-61A4-4994-B325-CE2D5F00D5C9}"/>
                  </a:ext>
                </a:extLst>
              </p:cNvPr>
              <p:cNvSpPr/>
              <p:nvPr/>
            </p:nvSpPr>
            <p:spPr bwMode="auto">
              <a:xfrm>
                <a:off x="3447" y="1204"/>
                <a:ext cx="5" cy="8"/>
              </a:xfrm>
              <a:custGeom>
                <a:gdLst>
                  <a:gd name="T0" fmla="*/ 2 w 2"/>
                  <a:gd name="T1" fmla="*/ 2 h 3"/>
                  <a:gd name="T2" fmla="*/ 1 w 2"/>
                  <a:gd name="T3" fmla="*/ 2 h 3"/>
                  <a:gd name="T4" fmla="*/ 0 w 2"/>
                  <a:gd name="T5" fmla="*/ 2 h 3"/>
                  <a:gd name="T6" fmla="*/ 2 w 2"/>
                  <a:gd name="T7" fmla="*/ 2 h 3"/>
                </a:gdLst>
                <a:cxnLst>
                  <a:cxn ang="0">
                    <a:pos x="T0" y="T1"/>
                  </a:cxn>
                  <a:cxn ang="0">
                    <a:pos x="T2" y="T3"/>
                  </a:cxn>
                  <a:cxn ang="0">
                    <a:pos x="T4" y="T5"/>
                  </a:cxn>
                  <a:cxn ang="0">
                    <a:pos x="T6" y="T7"/>
                  </a:cxn>
                </a:cxnLst>
                <a:rect l="0" t="0" r="r" b="b"/>
                <a:pathLst>
                  <a:path w="2" h="3">
                    <a:moveTo>
                      <a:pt x="2" y="2"/>
                    </a:moveTo>
                    <a:cubicBezTo>
                      <a:pt x="1" y="2"/>
                      <a:pt x="1" y="2"/>
                      <a:pt x="1" y="2"/>
                    </a:cubicBez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1" name="Rectangle 370">
                <a:extLst>
                  <a:ext uri="{FF2B5EF4-FFF2-40B4-BE49-F238E27FC236}">
                    <a16:creationId xmlns:a16="http://schemas.microsoft.com/office/drawing/2014/main" id="{76373AFE-00E2-4AD9-BAF9-E3583E74A38C}"/>
                  </a:ext>
                </a:extLst>
              </p:cNvPr>
              <p:cNvSpPr>
                <a:spLocks noChangeArrowheads="1"/>
              </p:cNvSpPr>
              <p:nvPr/>
            </p:nvSpPr>
            <p:spPr bwMode="auto">
              <a:xfrm>
                <a:off x="2143" y="121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2" name="Freeform 371">
                <a:extLst>
                  <a:ext uri="{FF2B5EF4-FFF2-40B4-BE49-F238E27FC236}">
                    <a16:creationId xmlns:a16="http://schemas.microsoft.com/office/drawing/2014/main" id="{E18D47EA-C960-463E-B85D-33F105D37F06}"/>
                  </a:ext>
                </a:extLst>
              </p:cNvPr>
              <p:cNvSpPr/>
              <p:nvPr/>
            </p:nvSpPr>
            <p:spPr bwMode="auto">
              <a:xfrm>
                <a:off x="2103" y="1210"/>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3" name="Freeform 372">
                <a:extLst>
                  <a:ext uri="{FF2B5EF4-FFF2-40B4-BE49-F238E27FC236}">
                    <a16:creationId xmlns:a16="http://schemas.microsoft.com/office/drawing/2014/main" id="{85BDC3E9-737F-43B3-8365-51AF9D499C57}"/>
                  </a:ext>
                </a:extLst>
              </p:cNvPr>
              <p:cNvSpPr/>
              <p:nvPr/>
            </p:nvSpPr>
            <p:spPr bwMode="auto">
              <a:xfrm>
                <a:off x="2608" y="1210"/>
                <a:ext cx="3" cy="2"/>
              </a:xfrm>
              <a:custGeom>
                <a:gdLst>
                  <a:gd name="T0" fmla="*/ 3 w 3"/>
                  <a:gd name="T1" fmla="*/ 2 h 2"/>
                  <a:gd name="T2" fmla="*/ 0 w 3"/>
                  <a:gd name="T3" fmla="*/ 0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4" name="Freeform 373">
                <a:extLst>
                  <a:ext uri="{FF2B5EF4-FFF2-40B4-BE49-F238E27FC236}">
                    <a16:creationId xmlns:a16="http://schemas.microsoft.com/office/drawing/2014/main" id="{6440C2E1-5461-467A-96DC-5A3EFC95EFC6}"/>
                  </a:ext>
                </a:extLst>
              </p:cNvPr>
              <p:cNvSpPr/>
              <p:nvPr/>
            </p:nvSpPr>
            <p:spPr bwMode="auto">
              <a:xfrm>
                <a:off x="3706" y="1210"/>
                <a:ext cx="3" cy="5"/>
              </a:xfrm>
              <a:custGeom>
                <a:gdLst>
                  <a:gd name="T0" fmla="*/ 3 w 3"/>
                  <a:gd name="T1" fmla="*/ 2 h 5"/>
                  <a:gd name="T2" fmla="*/ 3 w 3"/>
                  <a:gd name="T3" fmla="*/ 5 h 5"/>
                  <a:gd name="T4" fmla="*/ 0 w 3"/>
                  <a:gd name="T5" fmla="*/ 0 h 5"/>
                  <a:gd name="T6" fmla="*/ 3 w 3"/>
                  <a:gd name="T7" fmla="*/ 2 h 5"/>
                </a:gdLst>
                <a:cxnLst>
                  <a:cxn ang="0">
                    <a:pos x="T0" y="T1"/>
                  </a:cxn>
                  <a:cxn ang="0">
                    <a:pos x="T2" y="T3"/>
                  </a:cxn>
                  <a:cxn ang="0">
                    <a:pos x="T4" y="T5"/>
                  </a:cxn>
                  <a:cxn ang="0">
                    <a:pos x="T6" y="T7"/>
                  </a:cxn>
                </a:cxnLst>
                <a:rect l="0" t="0" r="r" b="b"/>
                <a:pathLst>
                  <a:path w="3" h="5">
                    <a:moveTo>
                      <a:pt x="3" y="2"/>
                    </a:moveTo>
                    <a:lnTo>
                      <a:pt x="3" y="5"/>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5" name="Freeform 374">
                <a:extLst>
                  <a:ext uri="{FF2B5EF4-FFF2-40B4-BE49-F238E27FC236}">
                    <a16:creationId xmlns:a16="http://schemas.microsoft.com/office/drawing/2014/main" id="{EDB8F6E2-E5C1-4498-B40E-2A65FB63D048}"/>
                  </a:ext>
                </a:extLst>
              </p:cNvPr>
              <p:cNvSpPr/>
              <p:nvPr/>
            </p:nvSpPr>
            <p:spPr bwMode="auto">
              <a:xfrm>
                <a:off x="2450" y="1212"/>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6" name="Freeform 375">
                <a:extLst>
                  <a:ext uri="{FF2B5EF4-FFF2-40B4-BE49-F238E27FC236}">
                    <a16:creationId xmlns:a16="http://schemas.microsoft.com/office/drawing/2014/main" id="{5F730FE2-0028-4F02-BD33-0EDB6C8E1A18}"/>
                  </a:ext>
                </a:extLst>
              </p:cNvPr>
              <p:cNvSpPr/>
              <p:nvPr/>
            </p:nvSpPr>
            <p:spPr bwMode="auto">
              <a:xfrm>
                <a:off x="3198" y="1212"/>
                <a:ext cx="8" cy="3"/>
              </a:xfrm>
              <a:custGeom>
                <a:gdLst>
                  <a:gd name="T0" fmla="*/ 1 w 3"/>
                  <a:gd name="T1" fmla="*/ 1 h 1"/>
                  <a:gd name="T2" fmla="*/ 3 w 3"/>
                  <a:gd name="T3" fmla="*/ 0 h 1"/>
                  <a:gd name="T4" fmla="*/ 1 w 3"/>
                  <a:gd name="T5" fmla="*/ 1 h 1"/>
                </a:gdLst>
                <a:cxnLst>
                  <a:cxn ang="0">
                    <a:pos x="T0" y="T1"/>
                  </a:cxn>
                  <a:cxn ang="0">
                    <a:pos x="T2" y="T3"/>
                  </a:cxn>
                  <a:cxn ang="0">
                    <a:pos x="T4" y="T5"/>
                  </a:cxn>
                </a:cxnLst>
                <a:rect l="0" t="0" r="r" b="b"/>
                <a:pathLst>
                  <a:path w="3" h="1">
                    <a:moveTo>
                      <a:pt x="1" y="1"/>
                    </a:moveTo>
                    <a:cubicBezTo>
                      <a:pt x="0" y="0"/>
                      <a:pt x="2" y="0"/>
                      <a:pt x="3"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7" name="Freeform 376">
                <a:extLst>
                  <a:ext uri="{FF2B5EF4-FFF2-40B4-BE49-F238E27FC236}">
                    <a16:creationId xmlns:a16="http://schemas.microsoft.com/office/drawing/2014/main" id="{C222EE3A-0FF4-486C-A7D9-A2959FD50678}"/>
                  </a:ext>
                </a:extLst>
              </p:cNvPr>
              <p:cNvSpPr/>
              <p:nvPr/>
            </p:nvSpPr>
            <p:spPr bwMode="auto">
              <a:xfrm>
                <a:off x="3065" y="1210"/>
                <a:ext cx="5" cy="8"/>
              </a:xfrm>
              <a:custGeom>
                <a:gdLst>
                  <a:gd name="T0" fmla="*/ 2 w 2"/>
                  <a:gd name="T1" fmla="*/ 1 h 3"/>
                  <a:gd name="T2" fmla="*/ 2 w 2"/>
                  <a:gd name="T3" fmla="*/ 2 h 3"/>
                  <a:gd name="T4" fmla="*/ 0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0" y="2"/>
                      <a:pt x="0" y="2"/>
                      <a:pt x="0" y="2"/>
                    </a:cubicBezTo>
                    <a:cubicBezTo>
                      <a:pt x="0" y="3"/>
                      <a:pt x="0" y="3"/>
                      <a:pt x="0" y="3"/>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8" name="Freeform 377">
                <a:extLst>
                  <a:ext uri="{FF2B5EF4-FFF2-40B4-BE49-F238E27FC236}">
                    <a16:creationId xmlns:a16="http://schemas.microsoft.com/office/drawing/2014/main" id="{539D0802-0759-4166-99CF-4787F7DBC5CD}"/>
                  </a:ext>
                </a:extLst>
              </p:cNvPr>
              <p:cNvSpPr/>
              <p:nvPr/>
            </p:nvSpPr>
            <p:spPr bwMode="auto">
              <a:xfrm>
                <a:off x="3439" y="1212"/>
                <a:ext cx="5" cy="6"/>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1" y="2"/>
                      <a:pt x="0" y="2"/>
                    </a:cubicBezTo>
                    <a:cubicBezTo>
                      <a:pt x="0" y="1"/>
                      <a:pt x="0" y="1"/>
                      <a:pt x="0" y="1"/>
                    </a:cubicBezTo>
                    <a:cubicBezTo>
                      <a:pt x="1" y="1"/>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9" name="Freeform 378">
                <a:extLst>
                  <a:ext uri="{FF2B5EF4-FFF2-40B4-BE49-F238E27FC236}">
                    <a16:creationId xmlns:a16="http://schemas.microsoft.com/office/drawing/2014/main" id="{A2289AE6-65EF-4D24-A366-E4C4DEE7331A}"/>
                  </a:ext>
                </a:extLst>
              </p:cNvPr>
              <p:cNvSpPr/>
              <p:nvPr/>
            </p:nvSpPr>
            <p:spPr bwMode="auto">
              <a:xfrm>
                <a:off x="3586" y="1212"/>
                <a:ext cx="8" cy="6"/>
              </a:xfrm>
              <a:custGeom>
                <a:gdLst>
                  <a:gd name="T0" fmla="*/ 3 w 3"/>
                  <a:gd name="T1" fmla="*/ 2 h 2"/>
                  <a:gd name="T2" fmla="*/ 3 w 3"/>
                  <a:gd name="T3" fmla="*/ 1 h 2"/>
                  <a:gd name="T4" fmla="*/ 3 w 3"/>
                  <a:gd name="T5" fmla="*/ 2 h 2"/>
                  <a:gd name="T6" fmla="*/ 2 w 3"/>
                  <a:gd name="T7" fmla="*/ 2 h 2"/>
                  <a:gd name="T8" fmla="*/ 2 w 3"/>
                  <a:gd name="T9" fmla="*/ 2 h 2"/>
                  <a:gd name="T10" fmla="*/ 0 w 3"/>
                  <a:gd name="T11" fmla="*/ 1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1"/>
                      <a:pt x="3" y="1"/>
                      <a:pt x="3" y="1"/>
                    </a:cubicBezTo>
                    <a:cubicBezTo>
                      <a:pt x="3" y="2"/>
                      <a:pt x="3" y="2"/>
                      <a:pt x="3" y="2"/>
                    </a:cubicBezTo>
                    <a:cubicBezTo>
                      <a:pt x="3" y="2"/>
                      <a:pt x="2" y="2"/>
                      <a:pt x="2" y="2"/>
                    </a:cubicBezTo>
                    <a:cubicBezTo>
                      <a:pt x="2" y="2"/>
                      <a:pt x="2" y="2"/>
                      <a:pt x="2" y="2"/>
                    </a:cubicBezTo>
                    <a:cubicBezTo>
                      <a:pt x="0" y="1"/>
                      <a:pt x="0" y="1"/>
                      <a:pt x="0" y="1"/>
                    </a:cubicBezTo>
                    <a:cubicBezTo>
                      <a:pt x="1" y="0"/>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0" name="Freeform 379">
                <a:extLst>
                  <a:ext uri="{FF2B5EF4-FFF2-40B4-BE49-F238E27FC236}">
                    <a16:creationId xmlns:a16="http://schemas.microsoft.com/office/drawing/2014/main" id="{DA407664-EB43-4F9B-B9AE-65E82906B883}"/>
                  </a:ext>
                </a:extLst>
              </p:cNvPr>
              <p:cNvSpPr/>
              <p:nvPr/>
            </p:nvSpPr>
            <p:spPr bwMode="auto">
              <a:xfrm>
                <a:off x="2640" y="1210"/>
                <a:ext cx="13" cy="10"/>
              </a:xfrm>
              <a:custGeom>
                <a:gdLst>
                  <a:gd name="T0" fmla="*/ 5 w 5"/>
                  <a:gd name="T1" fmla="*/ 1 h 4"/>
                  <a:gd name="T2" fmla="*/ 4 w 5"/>
                  <a:gd name="T3" fmla="*/ 2 h 4"/>
                  <a:gd name="T4" fmla="*/ 4 w 5"/>
                  <a:gd name="T5" fmla="*/ 2 h 4"/>
                  <a:gd name="T6" fmla="*/ 0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5" y="2"/>
                      <a:pt x="5" y="2"/>
                      <a:pt x="4" y="2"/>
                    </a:cubicBezTo>
                    <a:cubicBezTo>
                      <a:pt x="4" y="2"/>
                      <a:pt x="4" y="2"/>
                      <a:pt x="4" y="2"/>
                    </a:cubicBezTo>
                    <a:cubicBezTo>
                      <a:pt x="4" y="4"/>
                      <a:pt x="2" y="3"/>
                      <a:pt x="0" y="3"/>
                    </a:cubicBezTo>
                    <a:cubicBezTo>
                      <a:pt x="0" y="2"/>
                      <a:pt x="2" y="3"/>
                      <a:pt x="2" y="1"/>
                    </a:cubicBezTo>
                    <a:cubicBezTo>
                      <a:pt x="3" y="3"/>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1" name="Freeform 380">
                <a:extLst>
                  <a:ext uri="{FF2B5EF4-FFF2-40B4-BE49-F238E27FC236}">
                    <a16:creationId xmlns:a16="http://schemas.microsoft.com/office/drawing/2014/main" id="{EE5037F0-5604-4803-9811-5DB25AA27D84}"/>
                  </a:ext>
                </a:extLst>
              </p:cNvPr>
              <p:cNvSpPr/>
              <p:nvPr/>
            </p:nvSpPr>
            <p:spPr bwMode="auto">
              <a:xfrm>
                <a:off x="3762" y="1212"/>
                <a:ext cx="16" cy="11"/>
              </a:xfrm>
              <a:custGeom>
                <a:gdLst>
                  <a:gd name="T0" fmla="*/ 6 w 6"/>
                  <a:gd name="T1" fmla="*/ 1 h 4"/>
                  <a:gd name="T2" fmla="*/ 4 w 6"/>
                  <a:gd name="T3" fmla="*/ 2 h 4"/>
                  <a:gd name="T4" fmla="*/ 4 w 6"/>
                  <a:gd name="T5" fmla="*/ 2 h 4"/>
                  <a:gd name="T6" fmla="*/ 1 w 6"/>
                  <a:gd name="T7" fmla="*/ 4 h 4"/>
                  <a:gd name="T8" fmla="*/ 0 w 6"/>
                  <a:gd name="T9" fmla="*/ 4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5" y="2"/>
                      <a:pt x="5" y="2"/>
                      <a:pt x="4" y="2"/>
                    </a:cubicBezTo>
                    <a:cubicBezTo>
                      <a:pt x="4" y="2"/>
                      <a:pt x="4" y="2"/>
                      <a:pt x="4" y="2"/>
                    </a:cubicBezTo>
                    <a:cubicBezTo>
                      <a:pt x="3" y="3"/>
                      <a:pt x="2" y="4"/>
                      <a:pt x="1" y="4"/>
                    </a:cubicBezTo>
                    <a:cubicBezTo>
                      <a:pt x="0" y="4"/>
                      <a:pt x="0" y="4"/>
                      <a:pt x="0" y="4"/>
                    </a:cubicBezTo>
                    <a:cubicBezTo>
                      <a:pt x="2" y="3"/>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2" name="Freeform 381">
                <a:extLst>
                  <a:ext uri="{FF2B5EF4-FFF2-40B4-BE49-F238E27FC236}">
                    <a16:creationId xmlns:a16="http://schemas.microsoft.com/office/drawing/2014/main" id="{928D7CFA-8287-4195-BAAF-55225D019BAC}"/>
                  </a:ext>
                </a:extLst>
              </p:cNvPr>
              <p:cNvSpPr/>
              <p:nvPr/>
            </p:nvSpPr>
            <p:spPr bwMode="auto">
              <a:xfrm>
                <a:off x="2429" y="1212"/>
                <a:ext cx="13" cy="8"/>
              </a:xfrm>
              <a:custGeom>
                <a:gdLst>
                  <a:gd name="T0" fmla="*/ 5 w 5"/>
                  <a:gd name="T1" fmla="*/ 1 h 3"/>
                  <a:gd name="T2" fmla="*/ 0 w 5"/>
                  <a:gd name="T3" fmla="*/ 1 h 3"/>
                  <a:gd name="T4" fmla="*/ 0 w 5"/>
                  <a:gd name="T5" fmla="*/ 1 h 3"/>
                  <a:gd name="T6" fmla="*/ 5 w 5"/>
                  <a:gd name="T7" fmla="*/ 1 h 3"/>
                </a:gdLst>
                <a:cxnLst>
                  <a:cxn ang="0">
                    <a:pos x="T0" y="T1"/>
                  </a:cxn>
                  <a:cxn ang="0">
                    <a:pos x="T2" y="T3"/>
                  </a:cxn>
                  <a:cxn ang="0">
                    <a:pos x="T4" y="T5"/>
                  </a:cxn>
                  <a:cxn ang="0">
                    <a:pos x="T6" y="T7"/>
                  </a:cxn>
                </a:cxnLst>
                <a:rect l="0" t="0" r="r" b="b"/>
                <a:pathLst>
                  <a:path w="5" h="3">
                    <a:moveTo>
                      <a:pt x="5" y="1"/>
                    </a:moveTo>
                    <a:cubicBezTo>
                      <a:pt x="4" y="3"/>
                      <a:pt x="2" y="0"/>
                      <a:pt x="0" y="1"/>
                    </a:cubicBezTo>
                    <a:cubicBezTo>
                      <a:pt x="0" y="1"/>
                      <a:pt x="0" y="1"/>
                      <a:pt x="0" y="1"/>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3" name="Freeform 382">
                <a:extLst>
                  <a:ext uri="{FF2B5EF4-FFF2-40B4-BE49-F238E27FC236}">
                    <a16:creationId xmlns:a16="http://schemas.microsoft.com/office/drawing/2014/main" id="{4488B90F-9A96-45F8-9663-FBB1B679E308}"/>
                  </a:ext>
                </a:extLst>
              </p:cNvPr>
              <p:cNvSpPr/>
              <p:nvPr/>
            </p:nvSpPr>
            <p:spPr bwMode="auto">
              <a:xfrm>
                <a:off x="2565" y="1212"/>
                <a:ext cx="3" cy="6"/>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1" y="1"/>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4" name="Freeform 383">
                <a:extLst>
                  <a:ext uri="{FF2B5EF4-FFF2-40B4-BE49-F238E27FC236}">
                    <a16:creationId xmlns:a16="http://schemas.microsoft.com/office/drawing/2014/main" id="{591405AF-5743-461E-ADBA-03E955B28B72}"/>
                  </a:ext>
                </a:extLst>
              </p:cNvPr>
              <p:cNvSpPr/>
              <p:nvPr/>
            </p:nvSpPr>
            <p:spPr bwMode="auto">
              <a:xfrm>
                <a:off x="2592"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5" name="Freeform 384">
                <a:extLst>
                  <a:ext uri="{FF2B5EF4-FFF2-40B4-BE49-F238E27FC236}">
                    <a16:creationId xmlns:a16="http://schemas.microsoft.com/office/drawing/2014/main" id="{2FC145EA-80E1-486E-A8D8-7EB99A21E9E8}"/>
                  </a:ext>
                </a:extLst>
              </p:cNvPr>
              <p:cNvSpPr/>
              <p:nvPr/>
            </p:nvSpPr>
            <p:spPr bwMode="auto">
              <a:xfrm>
                <a:off x="3025"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6" name="Freeform 385">
                <a:extLst>
                  <a:ext uri="{FF2B5EF4-FFF2-40B4-BE49-F238E27FC236}">
                    <a16:creationId xmlns:a16="http://schemas.microsoft.com/office/drawing/2014/main" id="{A479F69C-32D0-477E-9A42-AB42D257E578}"/>
                  </a:ext>
                </a:extLst>
              </p:cNvPr>
              <p:cNvSpPr/>
              <p:nvPr/>
            </p:nvSpPr>
            <p:spPr bwMode="auto">
              <a:xfrm>
                <a:off x="2600" y="1215"/>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7" name="Freeform 386">
                <a:extLst>
                  <a:ext uri="{FF2B5EF4-FFF2-40B4-BE49-F238E27FC236}">
                    <a16:creationId xmlns:a16="http://schemas.microsoft.com/office/drawing/2014/main" id="{F76C9C4F-AFBB-4B8F-8797-325790D5F28A}"/>
                  </a:ext>
                </a:extLst>
              </p:cNvPr>
              <p:cNvSpPr/>
              <p:nvPr/>
            </p:nvSpPr>
            <p:spPr bwMode="auto">
              <a:xfrm>
                <a:off x="2734" y="1215"/>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3"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8" name="Freeform 387">
                <a:extLst>
                  <a:ext uri="{FF2B5EF4-FFF2-40B4-BE49-F238E27FC236}">
                    <a16:creationId xmlns:a16="http://schemas.microsoft.com/office/drawing/2014/main" id="{14B660F5-7426-43E5-88F9-BF23CAFAE221}"/>
                  </a:ext>
                </a:extLst>
              </p:cNvPr>
              <p:cNvSpPr/>
              <p:nvPr/>
            </p:nvSpPr>
            <p:spPr bwMode="auto">
              <a:xfrm>
                <a:off x="3519" y="1215"/>
                <a:ext cx="5"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9" name="Freeform 388">
                <a:extLst>
                  <a:ext uri="{FF2B5EF4-FFF2-40B4-BE49-F238E27FC236}">
                    <a16:creationId xmlns:a16="http://schemas.microsoft.com/office/drawing/2014/main" id="{68A1E837-AFF1-494B-A583-DAFEAE0629DD}"/>
                  </a:ext>
                </a:extLst>
              </p:cNvPr>
              <p:cNvSpPr/>
              <p:nvPr/>
            </p:nvSpPr>
            <p:spPr bwMode="auto">
              <a:xfrm>
                <a:off x="3166" y="1218"/>
                <a:ext cx="6"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0"/>
                      <a:pt x="0" y="0"/>
                      <a:pt x="0" y="0"/>
                    </a:cubicBezTo>
                    <a:cubicBezTo>
                      <a:pt x="0" y="1"/>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0" name="Freeform 389">
                <a:extLst>
                  <a:ext uri="{FF2B5EF4-FFF2-40B4-BE49-F238E27FC236}">
                    <a16:creationId xmlns:a16="http://schemas.microsoft.com/office/drawing/2014/main" id="{FDDC7EC0-5A7B-4C17-82E7-DED3B36DD879}"/>
                  </a:ext>
                </a:extLst>
              </p:cNvPr>
              <p:cNvSpPr/>
              <p:nvPr/>
            </p:nvSpPr>
            <p:spPr bwMode="auto">
              <a:xfrm>
                <a:off x="3185" y="1218"/>
                <a:ext cx="11" cy="11"/>
              </a:xfrm>
              <a:custGeom>
                <a:gdLst>
                  <a:gd name="T0" fmla="*/ 4 w 4"/>
                  <a:gd name="T1" fmla="*/ 0 h 4"/>
                  <a:gd name="T2" fmla="*/ 3 w 4"/>
                  <a:gd name="T3" fmla="*/ 3 h 4"/>
                  <a:gd name="T4" fmla="*/ 0 w 4"/>
                  <a:gd name="T5" fmla="*/ 3 h 4"/>
                  <a:gd name="T6" fmla="*/ 0 w 4"/>
                  <a:gd name="T7" fmla="*/ 2 h 4"/>
                  <a:gd name="T8" fmla="*/ 1 w 4"/>
                  <a:gd name="T9" fmla="*/ 2 h 4"/>
                  <a:gd name="T10" fmla="*/ 1 w 4"/>
                  <a:gd name="T11" fmla="*/ 2 h 4"/>
                  <a:gd name="T12" fmla="*/ 4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1"/>
                      <a:pt x="2" y="2"/>
                      <a:pt x="3" y="3"/>
                    </a:cubicBezTo>
                    <a:cubicBezTo>
                      <a:pt x="2" y="3"/>
                      <a:pt x="1" y="4"/>
                      <a:pt x="0" y="3"/>
                    </a:cubicBezTo>
                    <a:cubicBezTo>
                      <a:pt x="0" y="2"/>
                      <a:pt x="0" y="2"/>
                      <a:pt x="0" y="2"/>
                    </a:cubicBezTo>
                    <a:cubicBezTo>
                      <a:pt x="0" y="2"/>
                      <a:pt x="1" y="3"/>
                      <a:pt x="1" y="2"/>
                    </a:cubicBezTo>
                    <a:cubicBezTo>
                      <a:pt x="1" y="2"/>
                      <a:pt x="1" y="2"/>
                      <a:pt x="1" y="2"/>
                    </a:cubicBezTo>
                    <a:cubicBezTo>
                      <a:pt x="3"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1" name="Freeform 390">
                <a:extLst>
                  <a:ext uri="{FF2B5EF4-FFF2-40B4-BE49-F238E27FC236}">
                    <a16:creationId xmlns:a16="http://schemas.microsoft.com/office/drawing/2014/main" id="{E44898CC-E617-4C53-8D20-7852F510D01D}"/>
                  </a:ext>
                </a:extLst>
              </p:cNvPr>
              <p:cNvSpPr/>
              <p:nvPr/>
            </p:nvSpPr>
            <p:spPr bwMode="auto">
              <a:xfrm>
                <a:off x="3503" y="1218"/>
                <a:ext cx="3" cy="2"/>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2" name="Freeform 391">
                <a:extLst>
                  <a:ext uri="{FF2B5EF4-FFF2-40B4-BE49-F238E27FC236}">
                    <a16:creationId xmlns:a16="http://schemas.microsoft.com/office/drawing/2014/main" id="{B42FC00B-7B64-425D-B48A-D98D85334B20}"/>
                  </a:ext>
                </a:extLst>
              </p:cNvPr>
              <p:cNvSpPr/>
              <p:nvPr/>
            </p:nvSpPr>
            <p:spPr bwMode="auto">
              <a:xfrm>
                <a:off x="3639" y="1218"/>
                <a:ext cx="14" cy="13"/>
              </a:xfrm>
              <a:custGeom>
                <a:gdLst>
                  <a:gd name="T0" fmla="*/ 5 w 5"/>
                  <a:gd name="T1" fmla="*/ 0 h 5"/>
                  <a:gd name="T2" fmla="*/ 2 w 5"/>
                  <a:gd name="T3" fmla="*/ 4 h 5"/>
                  <a:gd name="T4" fmla="*/ 0 w 5"/>
                  <a:gd name="T5" fmla="*/ 5 h 5"/>
                  <a:gd name="T6" fmla="*/ 0 w 5"/>
                  <a:gd name="T7" fmla="*/ 4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4"/>
                      <a:pt x="2" y="4"/>
                    </a:cubicBezTo>
                    <a:cubicBezTo>
                      <a:pt x="1" y="4"/>
                      <a:pt x="1" y="5"/>
                      <a:pt x="0" y="5"/>
                    </a:cubicBezTo>
                    <a:cubicBezTo>
                      <a:pt x="0" y="4"/>
                      <a:pt x="0" y="4"/>
                      <a:pt x="0" y="4"/>
                    </a:cubicBezTo>
                    <a:cubicBezTo>
                      <a:pt x="1" y="2"/>
                      <a:pt x="4" y="2"/>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3" name="Freeform 392">
                <a:extLst>
                  <a:ext uri="{FF2B5EF4-FFF2-40B4-BE49-F238E27FC236}">
                    <a16:creationId xmlns:a16="http://schemas.microsoft.com/office/drawing/2014/main" id="{EB1FC2B9-8289-4D09-8450-F5E31409EF37}"/>
                  </a:ext>
                </a:extLst>
              </p:cNvPr>
              <p:cNvSpPr/>
              <p:nvPr/>
            </p:nvSpPr>
            <p:spPr bwMode="auto">
              <a:xfrm>
                <a:off x="2683" y="1218"/>
                <a:ext cx="19" cy="11"/>
              </a:xfrm>
              <a:custGeom>
                <a:gdLst>
                  <a:gd name="T0" fmla="*/ 6 w 7"/>
                  <a:gd name="T1" fmla="*/ 1 h 4"/>
                  <a:gd name="T2" fmla="*/ 7 w 7"/>
                  <a:gd name="T3" fmla="*/ 1 h 4"/>
                  <a:gd name="T4" fmla="*/ 1 w 7"/>
                  <a:gd name="T5" fmla="*/ 2 h 4"/>
                  <a:gd name="T6" fmla="*/ 1 w 7"/>
                  <a:gd name="T7" fmla="*/ 4 h 4"/>
                  <a:gd name="T8" fmla="*/ 0 w 7"/>
                  <a:gd name="T9" fmla="*/ 3 h 4"/>
                  <a:gd name="T10" fmla="*/ 5 w 7"/>
                  <a:gd name="T11" fmla="*/ 0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7" y="1"/>
                      <a:pt x="7" y="1"/>
                      <a:pt x="7" y="1"/>
                    </a:cubicBezTo>
                    <a:cubicBezTo>
                      <a:pt x="4" y="0"/>
                      <a:pt x="4" y="4"/>
                      <a:pt x="1" y="2"/>
                    </a:cubicBezTo>
                    <a:cubicBezTo>
                      <a:pt x="1" y="3"/>
                      <a:pt x="3" y="4"/>
                      <a:pt x="1" y="4"/>
                    </a:cubicBezTo>
                    <a:cubicBezTo>
                      <a:pt x="1" y="4"/>
                      <a:pt x="1" y="3"/>
                      <a:pt x="0" y="3"/>
                    </a:cubicBezTo>
                    <a:cubicBezTo>
                      <a:pt x="1" y="2"/>
                      <a:pt x="4" y="2"/>
                      <a:pt x="5"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4" name="Freeform 393">
                <a:extLst>
                  <a:ext uri="{FF2B5EF4-FFF2-40B4-BE49-F238E27FC236}">
                    <a16:creationId xmlns:a16="http://schemas.microsoft.com/office/drawing/2014/main" id="{58186700-FFB4-4554-A9A1-BDC66C586FEF}"/>
                  </a:ext>
                </a:extLst>
              </p:cNvPr>
              <p:cNvSpPr/>
              <p:nvPr/>
            </p:nvSpPr>
            <p:spPr bwMode="auto">
              <a:xfrm>
                <a:off x="3583" y="1218"/>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5" name="Freeform 394">
                <a:extLst>
                  <a:ext uri="{FF2B5EF4-FFF2-40B4-BE49-F238E27FC236}">
                    <a16:creationId xmlns:a16="http://schemas.microsoft.com/office/drawing/2014/main" id="{60FD6027-B309-477F-B86E-490C8422FA8E}"/>
                  </a:ext>
                </a:extLst>
              </p:cNvPr>
              <p:cNvSpPr/>
              <p:nvPr/>
            </p:nvSpPr>
            <p:spPr bwMode="auto">
              <a:xfrm>
                <a:off x="3019" y="1218"/>
                <a:ext cx="6" cy="5"/>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0"/>
                      <a:pt x="2" y="2"/>
                      <a:pt x="2" y="1"/>
                    </a:cubicBezTo>
                    <a:cubicBezTo>
                      <a:pt x="2" y="1"/>
                      <a:pt x="2"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6" name="Freeform 395">
                <a:extLst>
                  <a:ext uri="{FF2B5EF4-FFF2-40B4-BE49-F238E27FC236}">
                    <a16:creationId xmlns:a16="http://schemas.microsoft.com/office/drawing/2014/main" id="{FF122852-F82C-4AFD-8AE1-70F25EF81B76}"/>
                  </a:ext>
                </a:extLst>
              </p:cNvPr>
              <p:cNvSpPr/>
              <p:nvPr/>
            </p:nvSpPr>
            <p:spPr bwMode="auto">
              <a:xfrm>
                <a:off x="3057" y="1220"/>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7" name="Freeform 396">
                <a:extLst>
                  <a:ext uri="{FF2B5EF4-FFF2-40B4-BE49-F238E27FC236}">
                    <a16:creationId xmlns:a16="http://schemas.microsoft.com/office/drawing/2014/main" id="{1DD20685-F70C-4240-8830-2D9ED1DA8619}"/>
                  </a:ext>
                </a:extLst>
              </p:cNvPr>
              <p:cNvSpPr/>
              <p:nvPr/>
            </p:nvSpPr>
            <p:spPr bwMode="auto">
              <a:xfrm>
                <a:off x="2114" y="1220"/>
                <a:ext cx="2"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0"/>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8" name="Freeform 397">
                <a:extLst>
                  <a:ext uri="{FF2B5EF4-FFF2-40B4-BE49-F238E27FC236}">
                    <a16:creationId xmlns:a16="http://schemas.microsoft.com/office/drawing/2014/main" id="{955FB975-B84C-4ED4-814B-3400C529E95B}"/>
                  </a:ext>
                </a:extLst>
              </p:cNvPr>
              <p:cNvSpPr/>
              <p:nvPr/>
            </p:nvSpPr>
            <p:spPr bwMode="auto">
              <a:xfrm flipH="1">
                <a:off x="2536" y="1220"/>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9" name="Freeform 398">
                <a:extLst>
                  <a:ext uri="{FF2B5EF4-FFF2-40B4-BE49-F238E27FC236}">
                    <a16:creationId xmlns:a16="http://schemas.microsoft.com/office/drawing/2014/main" id="{CE4F7C64-4326-4530-8304-B1E8D3B19812}"/>
                  </a:ext>
                </a:extLst>
              </p:cNvPr>
              <p:cNvSpPr/>
              <p:nvPr/>
            </p:nvSpPr>
            <p:spPr bwMode="auto">
              <a:xfrm>
                <a:off x="2603" y="122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0" name="Freeform 399">
                <a:extLst>
                  <a:ext uri="{FF2B5EF4-FFF2-40B4-BE49-F238E27FC236}">
                    <a16:creationId xmlns:a16="http://schemas.microsoft.com/office/drawing/2014/main" id="{48141370-58D0-44FD-8F7B-36F1C244C3F9}"/>
                  </a:ext>
                </a:extLst>
              </p:cNvPr>
              <p:cNvSpPr/>
              <p:nvPr/>
            </p:nvSpPr>
            <p:spPr bwMode="auto">
              <a:xfrm>
                <a:off x="2851" y="1220"/>
                <a:ext cx="5"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1" name="Freeform 400">
                <a:extLst>
                  <a:ext uri="{FF2B5EF4-FFF2-40B4-BE49-F238E27FC236}">
                    <a16:creationId xmlns:a16="http://schemas.microsoft.com/office/drawing/2014/main" id="{2FB37E94-28E9-4350-A31D-0F7BFC0D16AF}"/>
                  </a:ext>
                </a:extLst>
              </p:cNvPr>
              <p:cNvSpPr/>
              <p:nvPr/>
            </p:nvSpPr>
            <p:spPr bwMode="auto">
              <a:xfrm>
                <a:off x="2867" y="1220"/>
                <a:ext cx="5" cy="9"/>
              </a:xfrm>
              <a:custGeom>
                <a:gdLst>
                  <a:gd name="T0" fmla="*/ 2 w 2"/>
                  <a:gd name="T1" fmla="*/ 1 h 3"/>
                  <a:gd name="T2" fmla="*/ 0 w 2"/>
                  <a:gd name="T3" fmla="*/ 3 h 3"/>
                  <a:gd name="T4" fmla="*/ 0 w 2"/>
                  <a:gd name="T5" fmla="*/ 2 h 3"/>
                  <a:gd name="T6" fmla="*/ 0 w 2"/>
                  <a:gd name="T7" fmla="*/ 2 h 3"/>
                  <a:gd name="T8" fmla="*/ 1 w 2"/>
                  <a:gd name="T9" fmla="*/ 0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2" y="2"/>
                      <a:pt x="1" y="3"/>
                      <a:pt x="0" y="3"/>
                    </a:cubicBezTo>
                    <a:cubicBezTo>
                      <a:pt x="0" y="2"/>
                      <a:pt x="0" y="2"/>
                      <a:pt x="0" y="2"/>
                    </a:cubicBezTo>
                    <a:cubicBezTo>
                      <a:pt x="0" y="2"/>
                      <a:pt x="0" y="2"/>
                      <a:pt x="0" y="2"/>
                    </a:cubicBezTo>
                    <a:cubicBezTo>
                      <a:pt x="2" y="2"/>
                      <a:pt x="0" y="1"/>
                      <a:pt x="1"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2" name="Freeform 401">
                <a:extLst>
                  <a:ext uri="{FF2B5EF4-FFF2-40B4-BE49-F238E27FC236}">
                    <a16:creationId xmlns:a16="http://schemas.microsoft.com/office/drawing/2014/main" id="{7A5F94B2-039A-41CD-A1AA-5CA56CBC2B16}"/>
                  </a:ext>
                </a:extLst>
              </p:cNvPr>
              <p:cNvSpPr/>
              <p:nvPr/>
            </p:nvSpPr>
            <p:spPr bwMode="auto">
              <a:xfrm>
                <a:off x="3687" y="122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0"/>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3" name="Freeform 402">
                <a:extLst>
                  <a:ext uri="{FF2B5EF4-FFF2-40B4-BE49-F238E27FC236}">
                    <a16:creationId xmlns:a16="http://schemas.microsoft.com/office/drawing/2014/main" id="{9C9CC2A4-9C15-4216-8D17-2040CBD551D5}"/>
                  </a:ext>
                </a:extLst>
              </p:cNvPr>
              <p:cNvSpPr/>
              <p:nvPr/>
            </p:nvSpPr>
            <p:spPr bwMode="auto">
              <a:xfrm>
                <a:off x="2993" y="1223"/>
                <a:ext cx="24" cy="22"/>
              </a:xfrm>
              <a:custGeom>
                <a:gdLst>
                  <a:gd name="T0" fmla="*/ 3 w 9"/>
                  <a:gd name="T1" fmla="*/ 6 h 8"/>
                  <a:gd name="T2" fmla="*/ 1 w 9"/>
                  <a:gd name="T3" fmla="*/ 8 h 8"/>
                  <a:gd name="T4" fmla="*/ 0 w 9"/>
                  <a:gd name="T5" fmla="*/ 7 h 8"/>
                  <a:gd name="T6" fmla="*/ 1 w 9"/>
                  <a:gd name="T7" fmla="*/ 7 h 8"/>
                  <a:gd name="T8" fmla="*/ 1 w 9"/>
                  <a:gd name="T9" fmla="*/ 6 h 8"/>
                  <a:gd name="T10" fmla="*/ 0 w 9"/>
                  <a:gd name="T11" fmla="*/ 5 h 8"/>
                  <a:gd name="T12" fmla="*/ 1 w 9"/>
                  <a:gd name="T13" fmla="*/ 4 h 8"/>
                  <a:gd name="T14" fmla="*/ 5 w 9"/>
                  <a:gd name="T15" fmla="*/ 2 h 8"/>
                  <a:gd name="T16" fmla="*/ 9 w 9"/>
                  <a:gd name="T17" fmla="*/ 0 h 8"/>
                  <a:gd name="T18" fmla="*/ 3 w 9"/>
                  <a:gd name="T19" fmla="*/ 6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3" y="6"/>
                    </a:moveTo>
                    <a:cubicBezTo>
                      <a:pt x="3" y="7"/>
                      <a:pt x="2" y="7"/>
                      <a:pt x="1" y="8"/>
                    </a:cubicBezTo>
                    <a:cubicBezTo>
                      <a:pt x="1" y="8"/>
                      <a:pt x="0" y="8"/>
                      <a:pt x="0" y="7"/>
                    </a:cubicBezTo>
                    <a:cubicBezTo>
                      <a:pt x="1" y="7"/>
                      <a:pt x="1" y="7"/>
                      <a:pt x="1" y="7"/>
                    </a:cubicBezTo>
                    <a:cubicBezTo>
                      <a:pt x="2" y="7"/>
                      <a:pt x="1" y="6"/>
                      <a:pt x="1" y="6"/>
                    </a:cubicBezTo>
                    <a:cubicBezTo>
                      <a:pt x="1" y="5"/>
                      <a:pt x="0" y="6"/>
                      <a:pt x="0" y="5"/>
                    </a:cubicBezTo>
                    <a:cubicBezTo>
                      <a:pt x="0" y="6"/>
                      <a:pt x="1" y="4"/>
                      <a:pt x="1" y="4"/>
                    </a:cubicBezTo>
                    <a:cubicBezTo>
                      <a:pt x="2" y="3"/>
                      <a:pt x="4" y="3"/>
                      <a:pt x="5" y="2"/>
                    </a:cubicBezTo>
                    <a:cubicBezTo>
                      <a:pt x="7" y="3"/>
                      <a:pt x="8" y="1"/>
                      <a:pt x="9" y="0"/>
                    </a:cubicBezTo>
                    <a:cubicBezTo>
                      <a:pt x="8" y="2"/>
                      <a:pt x="6" y="6"/>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4" name="Freeform 403">
                <a:extLst>
                  <a:ext uri="{FF2B5EF4-FFF2-40B4-BE49-F238E27FC236}">
                    <a16:creationId xmlns:a16="http://schemas.microsoft.com/office/drawing/2014/main" id="{E9EC9AF3-DF8D-47EF-B5A6-D0F941A10180}"/>
                  </a:ext>
                </a:extLst>
              </p:cNvPr>
              <p:cNvSpPr/>
              <p:nvPr/>
            </p:nvSpPr>
            <p:spPr bwMode="auto">
              <a:xfrm>
                <a:off x="3580" y="1220"/>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5" name="Freeform 404">
                <a:extLst>
                  <a:ext uri="{FF2B5EF4-FFF2-40B4-BE49-F238E27FC236}">
                    <a16:creationId xmlns:a16="http://schemas.microsoft.com/office/drawing/2014/main" id="{61A67E7B-D8C1-41C7-90A6-B01EE3E13380}"/>
                  </a:ext>
                </a:extLst>
              </p:cNvPr>
              <p:cNvSpPr/>
              <p:nvPr/>
            </p:nvSpPr>
            <p:spPr bwMode="auto">
              <a:xfrm>
                <a:off x="3781" y="1220"/>
                <a:ext cx="21" cy="17"/>
              </a:xfrm>
              <a:custGeom>
                <a:gdLst>
                  <a:gd name="T0" fmla="*/ 8 w 8"/>
                  <a:gd name="T1" fmla="*/ 2 h 6"/>
                  <a:gd name="T2" fmla="*/ 4 w 8"/>
                  <a:gd name="T3" fmla="*/ 4 h 6"/>
                  <a:gd name="T4" fmla="*/ 3 w 8"/>
                  <a:gd name="T5" fmla="*/ 3 h 6"/>
                  <a:gd name="T6" fmla="*/ 0 w 8"/>
                  <a:gd name="T7" fmla="*/ 6 h 6"/>
                  <a:gd name="T8" fmla="*/ 0 w 8"/>
                  <a:gd name="T9" fmla="*/ 6 h 6"/>
                  <a:gd name="T10" fmla="*/ 2 w 8"/>
                  <a:gd name="T11" fmla="*/ 4 h 6"/>
                  <a:gd name="T12" fmla="*/ 1 w 8"/>
                  <a:gd name="T13" fmla="*/ 2 h 6"/>
                  <a:gd name="T14" fmla="*/ 6 w 8"/>
                  <a:gd name="T15" fmla="*/ 1 h 6"/>
                  <a:gd name="T16" fmla="*/ 8 w 8"/>
                  <a:gd name="T1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cubicBezTo>
                      <a:pt x="7" y="3"/>
                      <a:pt x="5" y="4"/>
                      <a:pt x="4" y="4"/>
                    </a:cubicBezTo>
                    <a:cubicBezTo>
                      <a:pt x="3" y="4"/>
                      <a:pt x="4" y="3"/>
                      <a:pt x="3" y="3"/>
                    </a:cubicBezTo>
                    <a:cubicBezTo>
                      <a:pt x="2" y="4"/>
                      <a:pt x="1" y="5"/>
                      <a:pt x="0" y="6"/>
                    </a:cubicBezTo>
                    <a:cubicBezTo>
                      <a:pt x="0" y="6"/>
                      <a:pt x="0" y="6"/>
                      <a:pt x="0" y="6"/>
                    </a:cubicBezTo>
                    <a:cubicBezTo>
                      <a:pt x="2" y="4"/>
                      <a:pt x="2" y="4"/>
                      <a:pt x="2" y="4"/>
                    </a:cubicBezTo>
                    <a:cubicBezTo>
                      <a:pt x="1" y="4"/>
                      <a:pt x="1" y="2"/>
                      <a:pt x="1" y="2"/>
                    </a:cubicBezTo>
                    <a:cubicBezTo>
                      <a:pt x="3" y="0"/>
                      <a:pt x="4" y="3"/>
                      <a:pt x="6"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6" name="Freeform 405">
                <a:extLst>
                  <a:ext uri="{FF2B5EF4-FFF2-40B4-BE49-F238E27FC236}">
                    <a16:creationId xmlns:a16="http://schemas.microsoft.com/office/drawing/2014/main" id="{A33D72E0-E3EA-4319-82A1-C3CCFA8319C3}"/>
                  </a:ext>
                </a:extLst>
              </p:cNvPr>
              <p:cNvSpPr/>
              <p:nvPr/>
            </p:nvSpPr>
            <p:spPr bwMode="auto">
              <a:xfrm>
                <a:off x="3126" y="1220"/>
                <a:ext cx="16" cy="19"/>
              </a:xfrm>
              <a:custGeom>
                <a:gdLst>
                  <a:gd name="T0" fmla="*/ 6 w 6"/>
                  <a:gd name="T1" fmla="*/ 1 h 7"/>
                  <a:gd name="T2" fmla="*/ 5 w 6"/>
                  <a:gd name="T3" fmla="*/ 3 h 7"/>
                  <a:gd name="T4" fmla="*/ 6 w 6"/>
                  <a:gd name="T5" fmla="*/ 3 h 7"/>
                  <a:gd name="T6" fmla="*/ 1 w 6"/>
                  <a:gd name="T7" fmla="*/ 7 h 7"/>
                  <a:gd name="T8" fmla="*/ 1 w 6"/>
                  <a:gd name="T9" fmla="*/ 4 h 7"/>
                  <a:gd name="T10" fmla="*/ 1 w 6"/>
                  <a:gd name="T11" fmla="*/ 4 h 7"/>
                  <a:gd name="T12" fmla="*/ 1 w 6"/>
                  <a:gd name="T13" fmla="*/ 5 h 7"/>
                  <a:gd name="T14" fmla="*/ 4 w 6"/>
                  <a:gd name="T15" fmla="*/ 4 h 7"/>
                  <a:gd name="T16" fmla="*/ 3 w 6"/>
                  <a:gd name="T17" fmla="*/ 3 h 7"/>
                  <a:gd name="T18" fmla="*/ 6 w 6"/>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cubicBezTo>
                      <a:pt x="5" y="3"/>
                      <a:pt x="5" y="3"/>
                      <a:pt x="5" y="3"/>
                    </a:cubicBezTo>
                    <a:cubicBezTo>
                      <a:pt x="5" y="3"/>
                      <a:pt x="5" y="3"/>
                      <a:pt x="6" y="3"/>
                    </a:cubicBezTo>
                    <a:cubicBezTo>
                      <a:pt x="1" y="7"/>
                      <a:pt x="1" y="7"/>
                      <a:pt x="1" y="7"/>
                    </a:cubicBezTo>
                    <a:cubicBezTo>
                      <a:pt x="1" y="5"/>
                      <a:pt x="0" y="6"/>
                      <a:pt x="1" y="4"/>
                    </a:cubicBezTo>
                    <a:cubicBezTo>
                      <a:pt x="1" y="4"/>
                      <a:pt x="1" y="4"/>
                      <a:pt x="1" y="4"/>
                    </a:cubicBezTo>
                    <a:cubicBezTo>
                      <a:pt x="1" y="5"/>
                      <a:pt x="1" y="5"/>
                      <a:pt x="1" y="5"/>
                    </a:cubicBezTo>
                    <a:cubicBezTo>
                      <a:pt x="2" y="5"/>
                      <a:pt x="3" y="4"/>
                      <a:pt x="4" y="4"/>
                    </a:cubicBezTo>
                    <a:cubicBezTo>
                      <a:pt x="4" y="3"/>
                      <a:pt x="2" y="4"/>
                      <a:pt x="3" y="3"/>
                    </a:cubicBezTo>
                    <a:cubicBezTo>
                      <a:pt x="5"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7" name="Group 607">
              <a:extLst>
                <a:ext uri="{FF2B5EF4-FFF2-40B4-BE49-F238E27FC236}">
                  <a16:creationId xmlns:a16="http://schemas.microsoft.com/office/drawing/2014/main" id="{A1BB5803-E29C-4F02-8854-BDC5CBD5785B}"/>
                </a:ext>
              </a:extLst>
            </p:cNvPr>
            <p:cNvGrpSpPr/>
            <p:nvPr/>
          </p:nvGrpSpPr>
          <p:grpSpPr>
            <a:xfrm>
              <a:off x="3054350" y="1941513"/>
              <a:ext cx="3338513" cy="280988"/>
              <a:chOff x="1924" y="1223"/>
              <a:chExt cx="2103" cy="177"/>
            </a:xfrm>
          </p:grpSpPr>
          <p:sp>
            <p:nvSpPr>
              <p:cNvPr id="5627" name="Freeform 407">
                <a:extLst>
                  <a:ext uri="{FF2B5EF4-FFF2-40B4-BE49-F238E27FC236}">
                    <a16:creationId xmlns:a16="http://schemas.microsoft.com/office/drawing/2014/main" id="{00839D89-E56B-4208-BD98-CB30E1CDDED2}"/>
                  </a:ext>
                </a:extLst>
              </p:cNvPr>
              <p:cNvSpPr/>
              <p:nvPr/>
            </p:nvSpPr>
            <p:spPr bwMode="auto">
              <a:xfrm>
                <a:off x="2050" y="1223"/>
                <a:ext cx="2" cy="3"/>
              </a:xfrm>
              <a:custGeom>
                <a:gdLst>
                  <a:gd name="T0" fmla="*/ 2 w 2"/>
                  <a:gd name="T1" fmla="*/ 3 h 3"/>
                  <a:gd name="T2" fmla="*/ 0 w 2"/>
                  <a:gd name="T3" fmla="*/ 0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8" name="Freeform 408">
                <a:extLst>
                  <a:ext uri="{FF2B5EF4-FFF2-40B4-BE49-F238E27FC236}">
                    <a16:creationId xmlns:a16="http://schemas.microsoft.com/office/drawing/2014/main" id="{3C00496C-F720-4E49-87E6-524A193DF03D}"/>
                  </a:ext>
                </a:extLst>
              </p:cNvPr>
              <p:cNvSpPr/>
              <p:nvPr/>
            </p:nvSpPr>
            <p:spPr bwMode="auto">
              <a:xfrm>
                <a:off x="2496" y="1223"/>
                <a:ext cx="8" cy="8"/>
              </a:xfrm>
              <a:custGeom>
                <a:gdLst>
                  <a:gd name="T0" fmla="*/ 2 w 3"/>
                  <a:gd name="T1" fmla="*/ 0 h 3"/>
                  <a:gd name="T2" fmla="*/ 1 w 3"/>
                  <a:gd name="T3" fmla="*/ 3 h 3"/>
                  <a:gd name="T4" fmla="*/ 2 w 3"/>
                  <a:gd name="T5" fmla="*/ 0 h 3"/>
                </a:gdLst>
                <a:cxnLst>
                  <a:cxn ang="0">
                    <a:pos x="T0" y="T1"/>
                  </a:cxn>
                  <a:cxn ang="0">
                    <a:pos x="T2" y="T3"/>
                  </a:cxn>
                  <a:cxn ang="0">
                    <a:pos x="T4" y="T5"/>
                  </a:cxn>
                </a:cxnLst>
                <a:rect l="0" t="0" r="r" b="b"/>
                <a:pathLst>
                  <a:path w="3" h="3">
                    <a:moveTo>
                      <a:pt x="2" y="0"/>
                    </a:moveTo>
                    <a:cubicBezTo>
                      <a:pt x="1" y="1"/>
                      <a:pt x="3" y="3"/>
                      <a:pt x="1" y="3"/>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9" name="Freeform 409">
                <a:extLst>
                  <a:ext uri="{FF2B5EF4-FFF2-40B4-BE49-F238E27FC236}">
                    <a16:creationId xmlns:a16="http://schemas.microsoft.com/office/drawing/2014/main" id="{44AB2BF7-D2FC-41BD-9005-9D7960C884D2}"/>
                  </a:ext>
                </a:extLst>
              </p:cNvPr>
              <p:cNvSpPr/>
              <p:nvPr/>
            </p:nvSpPr>
            <p:spPr bwMode="auto">
              <a:xfrm>
                <a:off x="3426" y="1223"/>
                <a:ext cx="26" cy="24"/>
              </a:xfrm>
              <a:custGeom>
                <a:gdLst>
                  <a:gd name="T0" fmla="*/ 8 w 10"/>
                  <a:gd name="T1" fmla="*/ 1 h 9"/>
                  <a:gd name="T2" fmla="*/ 10 w 10"/>
                  <a:gd name="T3" fmla="*/ 2 h 9"/>
                  <a:gd name="T4" fmla="*/ 7 w 10"/>
                  <a:gd name="T5" fmla="*/ 4 h 9"/>
                  <a:gd name="T6" fmla="*/ 1 w 10"/>
                  <a:gd name="T7" fmla="*/ 9 h 9"/>
                  <a:gd name="T8" fmla="*/ 1 w 10"/>
                  <a:gd name="T9" fmla="*/ 7 h 9"/>
                  <a:gd name="T10" fmla="*/ 3 w 10"/>
                  <a:gd name="T11" fmla="*/ 6 h 9"/>
                  <a:gd name="T12" fmla="*/ 5 w 10"/>
                  <a:gd name="T13" fmla="*/ 5 h 9"/>
                  <a:gd name="T14" fmla="*/ 5 w 10"/>
                  <a:gd name="T15" fmla="*/ 4 h 9"/>
                  <a:gd name="T16" fmla="*/ 5 w 10"/>
                  <a:gd name="T17" fmla="*/ 4 h 9"/>
                  <a:gd name="T18" fmla="*/ 5 w 10"/>
                  <a:gd name="T19" fmla="*/ 4 h 9"/>
                  <a:gd name="T20" fmla="*/ 4 w 10"/>
                  <a:gd name="T21" fmla="*/ 4 h 9"/>
                  <a:gd name="T22" fmla="*/ 5 w 10"/>
                  <a:gd name="T23" fmla="*/ 3 h 9"/>
                  <a:gd name="T24" fmla="*/ 5 w 10"/>
                  <a:gd name="T25" fmla="*/ 2 h 9"/>
                  <a:gd name="T26" fmla="*/ 7 w 10"/>
                  <a:gd name="T27" fmla="*/ 0 h 9"/>
                  <a:gd name="T28" fmla="*/ 8 w 10"/>
                  <a:gd name="T29" fmla="*/ 0 h 9"/>
                  <a:gd name="T30" fmla="*/ 8 w 10"/>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8" y="1"/>
                    </a:moveTo>
                    <a:cubicBezTo>
                      <a:pt x="10" y="2"/>
                      <a:pt x="10" y="2"/>
                      <a:pt x="10" y="2"/>
                    </a:cubicBezTo>
                    <a:cubicBezTo>
                      <a:pt x="10" y="3"/>
                      <a:pt x="7" y="2"/>
                      <a:pt x="7" y="4"/>
                    </a:cubicBezTo>
                    <a:cubicBezTo>
                      <a:pt x="6" y="7"/>
                      <a:pt x="4" y="8"/>
                      <a:pt x="1" y="9"/>
                    </a:cubicBezTo>
                    <a:cubicBezTo>
                      <a:pt x="2" y="8"/>
                      <a:pt x="0" y="8"/>
                      <a:pt x="1" y="7"/>
                    </a:cubicBezTo>
                    <a:cubicBezTo>
                      <a:pt x="1" y="7"/>
                      <a:pt x="2" y="4"/>
                      <a:pt x="3" y="6"/>
                    </a:cubicBezTo>
                    <a:cubicBezTo>
                      <a:pt x="4" y="7"/>
                      <a:pt x="5" y="5"/>
                      <a:pt x="5" y="5"/>
                    </a:cubicBezTo>
                    <a:cubicBezTo>
                      <a:pt x="5" y="4"/>
                      <a:pt x="5" y="4"/>
                      <a:pt x="5" y="4"/>
                    </a:cubicBezTo>
                    <a:cubicBezTo>
                      <a:pt x="5" y="4"/>
                      <a:pt x="5" y="4"/>
                      <a:pt x="5" y="4"/>
                    </a:cubicBezTo>
                    <a:cubicBezTo>
                      <a:pt x="5" y="4"/>
                      <a:pt x="5" y="4"/>
                      <a:pt x="5" y="4"/>
                    </a:cubicBezTo>
                    <a:cubicBezTo>
                      <a:pt x="4" y="4"/>
                      <a:pt x="4" y="4"/>
                      <a:pt x="4" y="4"/>
                    </a:cubicBezTo>
                    <a:cubicBezTo>
                      <a:pt x="4" y="2"/>
                      <a:pt x="5" y="4"/>
                      <a:pt x="5" y="3"/>
                    </a:cubicBezTo>
                    <a:cubicBezTo>
                      <a:pt x="5" y="3"/>
                      <a:pt x="5" y="2"/>
                      <a:pt x="5" y="2"/>
                    </a:cubicBezTo>
                    <a:cubicBezTo>
                      <a:pt x="6" y="1"/>
                      <a:pt x="8" y="2"/>
                      <a:pt x="7" y="0"/>
                    </a:cubicBezTo>
                    <a:cubicBezTo>
                      <a:pt x="8" y="0"/>
                      <a:pt x="8"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0" name="Freeform 410">
                <a:extLst>
                  <a:ext uri="{FF2B5EF4-FFF2-40B4-BE49-F238E27FC236}">
                    <a16:creationId xmlns:a16="http://schemas.microsoft.com/office/drawing/2014/main" id="{22664D20-864F-46E4-B43A-590D05BBFAB0}"/>
                  </a:ext>
                </a:extLst>
              </p:cNvPr>
              <p:cNvSpPr/>
              <p:nvPr/>
            </p:nvSpPr>
            <p:spPr bwMode="auto">
              <a:xfrm>
                <a:off x="2082" y="1226"/>
                <a:ext cx="8" cy="5"/>
              </a:xfrm>
              <a:custGeom>
                <a:gdLst>
                  <a:gd name="T0" fmla="*/ 3 w 3"/>
                  <a:gd name="T1" fmla="*/ 1 h 2"/>
                  <a:gd name="T2" fmla="*/ 0 w 3"/>
                  <a:gd name="T3" fmla="*/ 1 h 2"/>
                  <a:gd name="T4" fmla="*/ 2 w 3"/>
                  <a:gd name="T5" fmla="*/ 1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2"/>
                      <a:pt x="0" y="1"/>
                    </a:cubicBezTo>
                    <a:cubicBezTo>
                      <a:pt x="2" y="1"/>
                      <a:pt x="2" y="1"/>
                      <a:pt x="2" y="1"/>
                    </a:cubicBezTo>
                    <a:cubicBezTo>
                      <a:pt x="1" y="0"/>
                      <a:pt x="1" y="0"/>
                      <a:pt x="1"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1" name="Freeform 411">
                <a:extLst>
                  <a:ext uri="{FF2B5EF4-FFF2-40B4-BE49-F238E27FC236}">
                    <a16:creationId xmlns:a16="http://schemas.microsoft.com/office/drawing/2014/main" id="{EBA6BAB3-550D-4A3D-9234-F86065BC3C53}"/>
                  </a:ext>
                </a:extLst>
              </p:cNvPr>
              <p:cNvSpPr/>
              <p:nvPr/>
            </p:nvSpPr>
            <p:spPr bwMode="auto">
              <a:xfrm>
                <a:off x="3575" y="1226"/>
                <a:ext cx="5" cy="3"/>
              </a:xfrm>
              <a:custGeom>
                <a:gdLst>
                  <a:gd name="T0" fmla="*/ 1 w 2"/>
                  <a:gd name="T1" fmla="*/ 1 h 1"/>
                  <a:gd name="T2" fmla="*/ 0 w 2"/>
                  <a:gd name="T3" fmla="*/ 1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2" name="Freeform 412">
                <a:extLst>
                  <a:ext uri="{FF2B5EF4-FFF2-40B4-BE49-F238E27FC236}">
                    <a16:creationId xmlns:a16="http://schemas.microsoft.com/office/drawing/2014/main" id="{6858A935-99BD-4D0F-A934-07972F623AA0}"/>
                  </a:ext>
                </a:extLst>
              </p:cNvPr>
              <p:cNvSpPr/>
              <p:nvPr/>
            </p:nvSpPr>
            <p:spPr bwMode="auto">
              <a:xfrm>
                <a:off x="2191" y="12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3" name="Freeform 413">
                <a:extLst>
                  <a:ext uri="{FF2B5EF4-FFF2-40B4-BE49-F238E27FC236}">
                    <a16:creationId xmlns:a16="http://schemas.microsoft.com/office/drawing/2014/main" id="{ECA897BB-913D-4535-9199-61A9E40EEE24}"/>
                  </a:ext>
                </a:extLst>
              </p:cNvPr>
              <p:cNvSpPr/>
              <p:nvPr/>
            </p:nvSpPr>
            <p:spPr bwMode="auto">
              <a:xfrm>
                <a:off x="2608" y="1226"/>
                <a:ext cx="13" cy="11"/>
              </a:xfrm>
              <a:custGeom>
                <a:gdLst>
                  <a:gd name="T0" fmla="*/ 5 w 5"/>
                  <a:gd name="T1" fmla="*/ 1 h 4"/>
                  <a:gd name="T2" fmla="*/ 2 w 5"/>
                  <a:gd name="T3" fmla="*/ 4 h 4"/>
                  <a:gd name="T4" fmla="*/ 1 w 5"/>
                  <a:gd name="T5" fmla="*/ 3 h 4"/>
                  <a:gd name="T6" fmla="*/ 0 w 5"/>
                  <a:gd name="T7" fmla="*/ 3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2" y="1"/>
                      <a:pt x="4" y="3"/>
                      <a:pt x="2" y="4"/>
                    </a:cubicBezTo>
                    <a:cubicBezTo>
                      <a:pt x="2" y="3"/>
                      <a:pt x="2" y="3"/>
                      <a:pt x="1" y="3"/>
                    </a:cubicBezTo>
                    <a:cubicBezTo>
                      <a:pt x="0" y="3"/>
                      <a:pt x="0" y="3"/>
                      <a:pt x="0" y="3"/>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4" name="Freeform 414">
                <a:extLst>
                  <a:ext uri="{FF2B5EF4-FFF2-40B4-BE49-F238E27FC236}">
                    <a16:creationId xmlns:a16="http://schemas.microsoft.com/office/drawing/2014/main" id="{BFD04C64-CF7A-46D7-8D3F-94214203AC8F}"/>
                  </a:ext>
                </a:extLst>
              </p:cNvPr>
              <p:cNvSpPr/>
              <p:nvPr/>
            </p:nvSpPr>
            <p:spPr bwMode="auto">
              <a:xfrm>
                <a:off x="2675" y="1226"/>
                <a:ext cx="8" cy="5"/>
              </a:xfrm>
              <a:custGeom>
                <a:gdLst>
                  <a:gd name="T0" fmla="*/ 3 w 3"/>
                  <a:gd name="T1" fmla="*/ 2 h 2"/>
                  <a:gd name="T2" fmla="*/ 1 w 3"/>
                  <a:gd name="T3" fmla="*/ 2 h 2"/>
                  <a:gd name="T4" fmla="*/ 0 w 3"/>
                  <a:gd name="T5" fmla="*/ 1 h 2"/>
                  <a:gd name="T6" fmla="*/ 3 w 3"/>
                  <a:gd name="T7" fmla="*/ 2 h 2"/>
                </a:gdLst>
                <a:cxnLst>
                  <a:cxn ang="0">
                    <a:pos x="T0" y="T1"/>
                  </a:cxn>
                  <a:cxn ang="0">
                    <a:pos x="T2" y="T3"/>
                  </a:cxn>
                  <a:cxn ang="0">
                    <a:pos x="T4" y="T5"/>
                  </a:cxn>
                  <a:cxn ang="0">
                    <a:pos x="T6" y="T7"/>
                  </a:cxn>
                </a:cxnLst>
                <a:rect l="0" t="0" r="r" b="b"/>
                <a:pathLst>
                  <a:path w="3" h="2">
                    <a:moveTo>
                      <a:pt x="3" y="2"/>
                    </a:moveTo>
                    <a:cubicBezTo>
                      <a:pt x="2" y="2"/>
                      <a:pt x="1" y="2"/>
                      <a:pt x="1" y="2"/>
                    </a:cubicBezTo>
                    <a:cubicBezTo>
                      <a:pt x="1" y="1"/>
                      <a:pt x="0" y="1"/>
                      <a:pt x="0" y="1"/>
                    </a:cubicBezTo>
                    <a:cubicBezTo>
                      <a:pt x="1" y="0"/>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5" name="Freeform 415">
                <a:extLst>
                  <a:ext uri="{FF2B5EF4-FFF2-40B4-BE49-F238E27FC236}">
                    <a16:creationId xmlns:a16="http://schemas.microsoft.com/office/drawing/2014/main" id="{BAA9F89B-4C2F-4245-A253-7FD2EB8E4389}"/>
                  </a:ext>
                </a:extLst>
              </p:cNvPr>
              <p:cNvSpPr/>
              <p:nvPr/>
            </p:nvSpPr>
            <p:spPr bwMode="auto">
              <a:xfrm>
                <a:off x="2862" y="1229"/>
                <a:ext cx="5" cy="0"/>
              </a:xfrm>
              <a:custGeom>
                <a:gdLst>
                  <a:gd name="T0" fmla="*/ 0 w 5"/>
                  <a:gd name="T1" fmla="*/ 2 w 5"/>
                  <a:gd name="T2" fmla="*/ 5 w 5"/>
                  <a:gd name="T3" fmla="*/ 0 w 5"/>
                </a:gdLst>
                <a:cxnLst>
                  <a:cxn ang="0">
                    <a:pos x="T0" y="0"/>
                  </a:cxn>
                  <a:cxn ang="0">
                    <a:pos x="T1" y="0"/>
                  </a:cxn>
                  <a:cxn ang="0">
                    <a:pos x="T2" y="0"/>
                  </a:cxn>
                  <a:cxn ang="0">
                    <a:pos x="T3" y="0"/>
                  </a:cxn>
                </a:cxnLst>
                <a:rect l="0" t="0" r="r" b="b"/>
                <a:pathLst>
                  <a:path w="5">
                    <a:moveTo>
                      <a:pt x="0" y="0"/>
                    </a:moveTo>
                    <a:lnTo>
                      <a:pt x="2"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6" name="Freeform 416">
                <a:extLst>
                  <a:ext uri="{FF2B5EF4-FFF2-40B4-BE49-F238E27FC236}">
                    <a16:creationId xmlns:a16="http://schemas.microsoft.com/office/drawing/2014/main" id="{01B8BD14-46C9-403F-8E04-729EE223C2C8}"/>
                  </a:ext>
                </a:extLst>
              </p:cNvPr>
              <p:cNvSpPr/>
              <p:nvPr/>
            </p:nvSpPr>
            <p:spPr bwMode="auto">
              <a:xfrm>
                <a:off x="3423" y="1229"/>
                <a:ext cx="5" cy="5"/>
              </a:xfrm>
              <a:custGeom>
                <a:gdLst>
                  <a:gd name="T0" fmla="*/ 1 w 2"/>
                  <a:gd name="T1" fmla="*/ 2 h 2"/>
                  <a:gd name="T2" fmla="*/ 0 w 2"/>
                  <a:gd name="T3" fmla="*/ 2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2" y="0"/>
                      <a:pt x="2" y="0"/>
                      <a:pt x="2" y="0"/>
                    </a:cubicBezTo>
                    <a:cubicBezTo>
                      <a:pt x="2" y="0"/>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7" name="Freeform 417">
                <a:extLst>
                  <a:ext uri="{FF2B5EF4-FFF2-40B4-BE49-F238E27FC236}">
                    <a16:creationId xmlns:a16="http://schemas.microsoft.com/office/drawing/2014/main" id="{BF07ABAC-2713-41CF-BE17-5D2BD549EE85}"/>
                  </a:ext>
                </a:extLst>
              </p:cNvPr>
              <p:cNvSpPr/>
              <p:nvPr/>
            </p:nvSpPr>
            <p:spPr bwMode="auto">
              <a:xfrm>
                <a:off x="3182" y="1229"/>
                <a:ext cx="6"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8" name="Freeform 418">
                <a:extLst>
                  <a:ext uri="{FF2B5EF4-FFF2-40B4-BE49-F238E27FC236}">
                    <a16:creationId xmlns:a16="http://schemas.microsoft.com/office/drawing/2014/main" id="{9E1B5BA8-74D6-443D-856D-59A5E41741D1}"/>
                  </a:ext>
                </a:extLst>
              </p:cNvPr>
              <p:cNvSpPr/>
              <p:nvPr/>
            </p:nvSpPr>
            <p:spPr bwMode="auto">
              <a:xfrm>
                <a:off x="3677" y="1229"/>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9" name="Freeform 419">
                <a:extLst>
                  <a:ext uri="{FF2B5EF4-FFF2-40B4-BE49-F238E27FC236}">
                    <a16:creationId xmlns:a16="http://schemas.microsoft.com/office/drawing/2014/main" id="{30980BBB-9CC8-462B-A75A-30EC2A59B34F}"/>
                  </a:ext>
                </a:extLst>
              </p:cNvPr>
              <p:cNvSpPr/>
              <p:nvPr/>
            </p:nvSpPr>
            <p:spPr bwMode="auto">
              <a:xfrm>
                <a:off x="3754" y="122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2" y="2"/>
                      <a:pt x="0" y="2"/>
                    </a:cubicBezTo>
                    <a:cubicBezTo>
                      <a:pt x="0" y="1"/>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0" name="Freeform 420">
                <a:extLst>
                  <a:ext uri="{FF2B5EF4-FFF2-40B4-BE49-F238E27FC236}">
                    <a16:creationId xmlns:a16="http://schemas.microsoft.com/office/drawing/2014/main" id="{FF7138B5-FEE3-43A3-9D9D-8E44FADA63A9}"/>
                  </a:ext>
                </a:extLst>
              </p:cNvPr>
              <p:cNvSpPr/>
              <p:nvPr/>
            </p:nvSpPr>
            <p:spPr bwMode="auto">
              <a:xfrm>
                <a:off x="2170" y="1229"/>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1" name="Freeform 421">
                <a:extLst>
                  <a:ext uri="{FF2B5EF4-FFF2-40B4-BE49-F238E27FC236}">
                    <a16:creationId xmlns:a16="http://schemas.microsoft.com/office/drawing/2014/main" id="{5660EDAF-2283-4C95-8EFE-AA7430552100}"/>
                  </a:ext>
                </a:extLst>
              </p:cNvPr>
              <p:cNvSpPr/>
              <p:nvPr/>
            </p:nvSpPr>
            <p:spPr bwMode="auto">
              <a:xfrm>
                <a:off x="3118" y="1226"/>
                <a:ext cx="6" cy="5"/>
              </a:xfrm>
              <a:custGeom>
                <a:gdLst>
                  <a:gd name="T0" fmla="*/ 2 w 2"/>
                  <a:gd name="T1" fmla="*/ 2 h 2"/>
                  <a:gd name="T2" fmla="*/ 1 w 2"/>
                  <a:gd name="T3" fmla="*/ 2 h 2"/>
                  <a:gd name="T4" fmla="*/ 0 w 2"/>
                  <a:gd name="T5" fmla="*/ 2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2"/>
                      <a:pt x="0" y="2"/>
                      <a:pt x="0" y="2"/>
                    </a:cubicBezTo>
                    <a:cubicBezTo>
                      <a:pt x="1" y="2"/>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2" name="Freeform 422">
                <a:extLst>
                  <a:ext uri="{FF2B5EF4-FFF2-40B4-BE49-F238E27FC236}">
                    <a16:creationId xmlns:a16="http://schemas.microsoft.com/office/drawing/2014/main" id="{066DBA9F-1E5C-4115-95BB-F15DECC547E7}"/>
                  </a:ext>
                </a:extLst>
              </p:cNvPr>
              <p:cNvSpPr/>
              <p:nvPr/>
            </p:nvSpPr>
            <p:spPr bwMode="auto">
              <a:xfrm flipH="1">
                <a:off x="3511" y="1229"/>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3" name="Freeform 423">
                <a:extLst>
                  <a:ext uri="{FF2B5EF4-FFF2-40B4-BE49-F238E27FC236}">
                    <a16:creationId xmlns:a16="http://schemas.microsoft.com/office/drawing/2014/main" id="{1002A32C-4FFD-466D-B992-A6FD927FF9FC}"/>
                  </a:ext>
                </a:extLst>
              </p:cNvPr>
              <p:cNvSpPr/>
              <p:nvPr/>
            </p:nvSpPr>
            <p:spPr bwMode="auto">
              <a:xfrm>
                <a:off x="3800" y="1229"/>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4" name="Freeform 424">
                <a:extLst>
                  <a:ext uri="{FF2B5EF4-FFF2-40B4-BE49-F238E27FC236}">
                    <a16:creationId xmlns:a16="http://schemas.microsoft.com/office/drawing/2014/main" id="{AC3EC90F-0C7F-4FFB-984A-4F710DA9CD5F}"/>
                  </a:ext>
                </a:extLst>
              </p:cNvPr>
              <p:cNvSpPr/>
              <p:nvPr/>
            </p:nvSpPr>
            <p:spPr bwMode="auto">
              <a:xfrm>
                <a:off x="2034" y="1229"/>
                <a:ext cx="8" cy="10"/>
              </a:xfrm>
              <a:custGeom>
                <a:gdLst>
                  <a:gd name="T0" fmla="*/ 3 w 3"/>
                  <a:gd name="T1" fmla="*/ 1 h 4"/>
                  <a:gd name="T2" fmla="*/ 0 w 3"/>
                  <a:gd name="T3" fmla="*/ 4 h 4"/>
                  <a:gd name="T4" fmla="*/ 3 w 3"/>
                  <a:gd name="T5" fmla="*/ 1 h 4"/>
                </a:gdLst>
                <a:cxnLst>
                  <a:cxn ang="0">
                    <a:pos x="T0" y="T1"/>
                  </a:cxn>
                  <a:cxn ang="0">
                    <a:pos x="T2" y="T3"/>
                  </a:cxn>
                  <a:cxn ang="0">
                    <a:pos x="T4" y="T5"/>
                  </a:cxn>
                </a:cxnLst>
                <a:rect l="0" t="0" r="r" b="b"/>
                <a:pathLst>
                  <a:path w="3" h="4">
                    <a:moveTo>
                      <a:pt x="3" y="1"/>
                    </a:moveTo>
                    <a:cubicBezTo>
                      <a:pt x="2" y="2"/>
                      <a:pt x="1" y="3"/>
                      <a:pt x="0" y="4"/>
                    </a:cubicBezTo>
                    <a:cubicBezTo>
                      <a:pt x="1" y="3"/>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5" name="Freeform 425">
                <a:extLst>
                  <a:ext uri="{FF2B5EF4-FFF2-40B4-BE49-F238E27FC236}">
                    <a16:creationId xmlns:a16="http://schemas.microsoft.com/office/drawing/2014/main" id="{56FFD796-50F4-47D5-BA3D-C039A50A6094}"/>
                  </a:ext>
                </a:extLst>
              </p:cNvPr>
              <p:cNvSpPr/>
              <p:nvPr/>
            </p:nvSpPr>
            <p:spPr bwMode="auto">
              <a:xfrm>
                <a:off x="2060" y="1229"/>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6" name="Freeform 426">
                <a:extLst>
                  <a:ext uri="{FF2B5EF4-FFF2-40B4-BE49-F238E27FC236}">
                    <a16:creationId xmlns:a16="http://schemas.microsoft.com/office/drawing/2014/main" id="{CCDEACDD-BE18-4FD7-B790-B717156BA133}"/>
                  </a:ext>
                </a:extLst>
              </p:cNvPr>
              <p:cNvSpPr/>
              <p:nvPr/>
            </p:nvSpPr>
            <p:spPr bwMode="auto">
              <a:xfrm>
                <a:off x="3038" y="1229"/>
                <a:ext cx="3"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7" name="Freeform 427">
                <a:extLst>
                  <a:ext uri="{FF2B5EF4-FFF2-40B4-BE49-F238E27FC236}">
                    <a16:creationId xmlns:a16="http://schemas.microsoft.com/office/drawing/2014/main" id="{6C191D85-9332-4031-8AF9-C6433EA86867}"/>
                  </a:ext>
                </a:extLst>
              </p:cNvPr>
              <p:cNvSpPr/>
              <p:nvPr/>
            </p:nvSpPr>
            <p:spPr bwMode="auto">
              <a:xfrm>
                <a:off x="2547" y="1231"/>
                <a:ext cx="8" cy="6"/>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3"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8" name="Freeform 428">
                <a:extLst>
                  <a:ext uri="{FF2B5EF4-FFF2-40B4-BE49-F238E27FC236}">
                    <a16:creationId xmlns:a16="http://schemas.microsoft.com/office/drawing/2014/main" id="{8F6C60BD-DDE2-4512-A212-16A19451AE36}"/>
                  </a:ext>
                </a:extLst>
              </p:cNvPr>
              <p:cNvSpPr/>
              <p:nvPr/>
            </p:nvSpPr>
            <p:spPr bwMode="auto">
              <a:xfrm>
                <a:off x="2627" y="1231"/>
                <a:ext cx="5" cy="6"/>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9" name="Freeform 429">
                <a:extLst>
                  <a:ext uri="{FF2B5EF4-FFF2-40B4-BE49-F238E27FC236}">
                    <a16:creationId xmlns:a16="http://schemas.microsoft.com/office/drawing/2014/main" id="{70C74D67-626D-47F9-9609-B8E56633AA31}"/>
                  </a:ext>
                </a:extLst>
              </p:cNvPr>
              <p:cNvSpPr/>
              <p:nvPr/>
            </p:nvSpPr>
            <p:spPr bwMode="auto">
              <a:xfrm>
                <a:off x="3602" y="1234"/>
                <a:ext cx="13" cy="8"/>
              </a:xfrm>
              <a:custGeom>
                <a:gdLst>
                  <a:gd name="T0" fmla="*/ 1 w 5"/>
                  <a:gd name="T1" fmla="*/ 3 h 3"/>
                  <a:gd name="T2" fmla="*/ 4 w 5"/>
                  <a:gd name="T3" fmla="*/ 0 h 3"/>
                  <a:gd name="T4" fmla="*/ 1 w 5"/>
                  <a:gd name="T5" fmla="*/ 3 h 3"/>
                </a:gdLst>
                <a:cxnLst>
                  <a:cxn ang="0">
                    <a:pos x="T0" y="T1"/>
                  </a:cxn>
                  <a:cxn ang="0">
                    <a:pos x="T2" y="T3"/>
                  </a:cxn>
                  <a:cxn ang="0">
                    <a:pos x="T4" y="T5"/>
                  </a:cxn>
                </a:cxnLst>
                <a:rect l="0" t="0" r="r" b="b"/>
                <a:pathLst>
                  <a:path w="5" h="3">
                    <a:moveTo>
                      <a:pt x="1" y="3"/>
                    </a:moveTo>
                    <a:cubicBezTo>
                      <a:pt x="0" y="0"/>
                      <a:pt x="3" y="2"/>
                      <a:pt x="4" y="0"/>
                    </a:cubicBezTo>
                    <a:cubicBezTo>
                      <a:pt x="5" y="2"/>
                      <a:pt x="1" y="0"/>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0" name="Freeform 430">
                <a:extLst>
                  <a:ext uri="{FF2B5EF4-FFF2-40B4-BE49-F238E27FC236}">
                    <a16:creationId xmlns:a16="http://schemas.microsoft.com/office/drawing/2014/main" id="{C22E1940-51B1-4FDD-A3E2-31A4E2339756}"/>
                  </a:ext>
                </a:extLst>
              </p:cNvPr>
              <p:cNvSpPr/>
              <p:nvPr/>
            </p:nvSpPr>
            <p:spPr bwMode="auto">
              <a:xfrm>
                <a:off x="3572" y="1234"/>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1" name="Freeform 431">
                <a:extLst>
                  <a:ext uri="{FF2B5EF4-FFF2-40B4-BE49-F238E27FC236}">
                    <a16:creationId xmlns:a16="http://schemas.microsoft.com/office/drawing/2014/main" id="{6FEB26DE-75D9-4875-8F62-697C53EC5A49}"/>
                  </a:ext>
                </a:extLst>
              </p:cNvPr>
              <p:cNvSpPr/>
              <p:nvPr/>
            </p:nvSpPr>
            <p:spPr bwMode="auto">
              <a:xfrm>
                <a:off x="2485" y="1234"/>
                <a:ext cx="5" cy="5"/>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0"/>
                      <a:pt x="1"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2" name="Freeform 432">
                <a:extLst>
                  <a:ext uri="{FF2B5EF4-FFF2-40B4-BE49-F238E27FC236}">
                    <a16:creationId xmlns:a16="http://schemas.microsoft.com/office/drawing/2014/main" id="{1A20D741-7C5F-4786-8F26-004CC5AE0013}"/>
                  </a:ext>
                </a:extLst>
              </p:cNvPr>
              <p:cNvSpPr/>
              <p:nvPr/>
            </p:nvSpPr>
            <p:spPr bwMode="auto">
              <a:xfrm>
                <a:off x="3631" y="1234"/>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3" name="Freeform 433">
                <a:extLst>
                  <a:ext uri="{FF2B5EF4-FFF2-40B4-BE49-F238E27FC236}">
                    <a16:creationId xmlns:a16="http://schemas.microsoft.com/office/drawing/2014/main" id="{7EF787DA-5B3F-43C6-8628-6E73A7FA159E}"/>
                  </a:ext>
                </a:extLst>
              </p:cNvPr>
              <p:cNvSpPr/>
              <p:nvPr/>
            </p:nvSpPr>
            <p:spPr bwMode="auto">
              <a:xfrm>
                <a:off x="2506" y="1231"/>
                <a:ext cx="22" cy="16"/>
              </a:xfrm>
              <a:custGeom>
                <a:gdLst>
                  <a:gd name="T0" fmla="*/ 6 w 8"/>
                  <a:gd name="T1" fmla="*/ 3 h 6"/>
                  <a:gd name="T2" fmla="*/ 5 w 8"/>
                  <a:gd name="T3" fmla="*/ 3 h 6"/>
                  <a:gd name="T4" fmla="*/ 1 w 8"/>
                  <a:gd name="T5" fmla="*/ 5 h 6"/>
                  <a:gd name="T6" fmla="*/ 0 w 8"/>
                  <a:gd name="T7" fmla="*/ 5 h 6"/>
                  <a:gd name="T8" fmla="*/ 2 w 8"/>
                  <a:gd name="T9" fmla="*/ 3 h 6"/>
                  <a:gd name="T10" fmla="*/ 8 w 8"/>
                  <a:gd name="T11" fmla="*/ 2 h 6"/>
                  <a:gd name="T12" fmla="*/ 6 w 8"/>
                  <a:gd name="T13" fmla="*/ 3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6" y="3"/>
                    </a:moveTo>
                    <a:cubicBezTo>
                      <a:pt x="6" y="3"/>
                      <a:pt x="5" y="3"/>
                      <a:pt x="5" y="3"/>
                    </a:cubicBezTo>
                    <a:cubicBezTo>
                      <a:pt x="5" y="6"/>
                      <a:pt x="2" y="4"/>
                      <a:pt x="1" y="5"/>
                    </a:cubicBezTo>
                    <a:cubicBezTo>
                      <a:pt x="0" y="5"/>
                      <a:pt x="0" y="5"/>
                      <a:pt x="0" y="5"/>
                    </a:cubicBezTo>
                    <a:cubicBezTo>
                      <a:pt x="1" y="4"/>
                      <a:pt x="3" y="5"/>
                      <a:pt x="2" y="3"/>
                    </a:cubicBezTo>
                    <a:cubicBezTo>
                      <a:pt x="6" y="5"/>
                      <a:pt x="4" y="0"/>
                      <a:pt x="8" y="2"/>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4" name="Freeform 434">
                <a:extLst>
                  <a:ext uri="{FF2B5EF4-FFF2-40B4-BE49-F238E27FC236}">
                    <a16:creationId xmlns:a16="http://schemas.microsoft.com/office/drawing/2014/main" id="{174CE05C-36D3-47CA-8480-8345E7659E3A}"/>
                  </a:ext>
                </a:extLst>
              </p:cNvPr>
              <p:cNvSpPr/>
              <p:nvPr/>
            </p:nvSpPr>
            <p:spPr bwMode="auto">
              <a:xfrm>
                <a:off x="3051" y="1237"/>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5" name="Freeform 435">
                <a:extLst>
                  <a:ext uri="{FF2B5EF4-FFF2-40B4-BE49-F238E27FC236}">
                    <a16:creationId xmlns:a16="http://schemas.microsoft.com/office/drawing/2014/main" id="{7157D744-3A48-42F9-8EA8-35C73EFC81B2}"/>
                  </a:ext>
                </a:extLst>
              </p:cNvPr>
              <p:cNvSpPr/>
              <p:nvPr/>
            </p:nvSpPr>
            <p:spPr bwMode="auto">
              <a:xfrm>
                <a:off x="2536" y="123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0"/>
                      <a:pt x="2" y="3"/>
                      <a:pt x="0" y="3"/>
                    </a:cubicBezTo>
                    <a:cubicBezTo>
                      <a:pt x="1" y="2"/>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6" name="Freeform 436">
                <a:extLst>
                  <a:ext uri="{FF2B5EF4-FFF2-40B4-BE49-F238E27FC236}">
                    <a16:creationId xmlns:a16="http://schemas.microsoft.com/office/drawing/2014/main" id="{A40EF953-E5CA-4C22-9FDA-A1555F34C9F2}"/>
                  </a:ext>
                </a:extLst>
              </p:cNvPr>
              <p:cNvSpPr/>
              <p:nvPr/>
            </p:nvSpPr>
            <p:spPr bwMode="auto">
              <a:xfrm>
                <a:off x="2600" y="1237"/>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7" name="Freeform 437">
                <a:extLst>
                  <a:ext uri="{FF2B5EF4-FFF2-40B4-BE49-F238E27FC236}">
                    <a16:creationId xmlns:a16="http://schemas.microsoft.com/office/drawing/2014/main" id="{62A9B57E-32FC-4929-A876-5A0AC21393C1}"/>
                  </a:ext>
                </a:extLst>
              </p:cNvPr>
              <p:cNvSpPr/>
              <p:nvPr/>
            </p:nvSpPr>
            <p:spPr bwMode="auto">
              <a:xfrm>
                <a:off x="3955" y="1237"/>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8" name="Freeform 438">
                <a:extLst>
                  <a:ext uri="{FF2B5EF4-FFF2-40B4-BE49-F238E27FC236}">
                    <a16:creationId xmlns:a16="http://schemas.microsoft.com/office/drawing/2014/main" id="{6D8307FC-424A-4003-83ED-A4327692010F}"/>
                  </a:ext>
                </a:extLst>
              </p:cNvPr>
              <p:cNvSpPr/>
              <p:nvPr/>
            </p:nvSpPr>
            <p:spPr bwMode="auto">
              <a:xfrm>
                <a:off x="3003" y="1237"/>
                <a:ext cx="8" cy="10"/>
              </a:xfrm>
              <a:custGeom>
                <a:gdLst>
                  <a:gd name="T0" fmla="*/ 2 w 3"/>
                  <a:gd name="T1" fmla="*/ 2 h 4"/>
                  <a:gd name="T2" fmla="*/ 2 w 3"/>
                  <a:gd name="T3" fmla="*/ 2 h 4"/>
                  <a:gd name="T4" fmla="*/ 2 w 3"/>
                  <a:gd name="T5" fmla="*/ 3 h 4"/>
                  <a:gd name="T6" fmla="*/ 2 w 3"/>
                  <a:gd name="T7" fmla="*/ 4 h 4"/>
                  <a:gd name="T8" fmla="*/ 1 w 3"/>
                  <a:gd name="T9" fmla="*/ 4 h 4"/>
                  <a:gd name="T10" fmla="*/ 0 w 3"/>
                  <a:gd name="T11" fmla="*/ 2 h 4"/>
                  <a:gd name="T12" fmla="*/ 1 w 3"/>
                  <a:gd name="T13" fmla="*/ 2 h 4"/>
                  <a:gd name="T14" fmla="*/ 3 w 3"/>
                  <a:gd name="T15" fmla="*/ 0 h 4"/>
                  <a:gd name="T16" fmla="*/ 2 w 3"/>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2" y="2"/>
                      <a:pt x="2" y="2"/>
                      <a:pt x="2" y="2"/>
                    </a:cubicBezTo>
                    <a:cubicBezTo>
                      <a:pt x="2" y="3"/>
                      <a:pt x="2" y="3"/>
                      <a:pt x="2" y="3"/>
                    </a:cubicBezTo>
                    <a:cubicBezTo>
                      <a:pt x="2" y="3"/>
                      <a:pt x="2" y="3"/>
                      <a:pt x="2" y="4"/>
                    </a:cubicBezTo>
                    <a:cubicBezTo>
                      <a:pt x="2" y="4"/>
                      <a:pt x="2" y="4"/>
                      <a:pt x="1" y="4"/>
                    </a:cubicBezTo>
                    <a:cubicBezTo>
                      <a:pt x="0" y="2"/>
                      <a:pt x="0" y="2"/>
                      <a:pt x="0" y="2"/>
                    </a:cubicBezTo>
                    <a:cubicBezTo>
                      <a:pt x="0" y="2"/>
                      <a:pt x="3" y="4"/>
                      <a:pt x="1" y="2"/>
                    </a:cubicBezTo>
                    <a:cubicBezTo>
                      <a:pt x="3" y="0"/>
                      <a:pt x="3" y="0"/>
                      <a:pt x="3" y="0"/>
                    </a:cubicBezTo>
                    <a:cubicBezTo>
                      <a:pt x="2" y="2"/>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9" name="Freeform 439">
                <a:extLst>
                  <a:ext uri="{FF2B5EF4-FFF2-40B4-BE49-F238E27FC236}">
                    <a16:creationId xmlns:a16="http://schemas.microsoft.com/office/drawing/2014/main" id="{EA14DC9D-95C9-4F22-ADB1-30F1D1F2232D}"/>
                  </a:ext>
                </a:extLst>
              </p:cNvPr>
              <p:cNvSpPr/>
              <p:nvPr/>
            </p:nvSpPr>
            <p:spPr bwMode="auto">
              <a:xfrm>
                <a:off x="2982" y="1237"/>
                <a:ext cx="110" cy="91"/>
              </a:xfrm>
              <a:custGeom>
                <a:gdLst>
                  <a:gd name="T0" fmla="*/ 41 w 41"/>
                  <a:gd name="T1" fmla="*/ 0 h 34"/>
                  <a:gd name="T2" fmla="*/ 40 w 41"/>
                  <a:gd name="T3" fmla="*/ 1 h 34"/>
                  <a:gd name="T4" fmla="*/ 40 w 41"/>
                  <a:gd name="T5" fmla="*/ 1 h 34"/>
                  <a:gd name="T6" fmla="*/ 39 w 41"/>
                  <a:gd name="T7" fmla="*/ 3 h 34"/>
                  <a:gd name="T8" fmla="*/ 38 w 41"/>
                  <a:gd name="T9" fmla="*/ 4 h 34"/>
                  <a:gd name="T10" fmla="*/ 38 w 41"/>
                  <a:gd name="T11" fmla="*/ 3 h 34"/>
                  <a:gd name="T12" fmla="*/ 36 w 41"/>
                  <a:gd name="T13" fmla="*/ 6 h 34"/>
                  <a:gd name="T14" fmla="*/ 32 w 41"/>
                  <a:gd name="T15" fmla="*/ 8 h 34"/>
                  <a:gd name="T16" fmla="*/ 25 w 41"/>
                  <a:gd name="T17" fmla="*/ 15 h 34"/>
                  <a:gd name="T18" fmla="*/ 20 w 41"/>
                  <a:gd name="T19" fmla="*/ 19 h 34"/>
                  <a:gd name="T20" fmla="*/ 18 w 41"/>
                  <a:gd name="T21" fmla="*/ 23 h 34"/>
                  <a:gd name="T22" fmla="*/ 13 w 41"/>
                  <a:gd name="T23" fmla="*/ 25 h 34"/>
                  <a:gd name="T24" fmla="*/ 15 w 41"/>
                  <a:gd name="T25" fmla="*/ 26 h 34"/>
                  <a:gd name="T26" fmla="*/ 8 w 41"/>
                  <a:gd name="T27" fmla="*/ 29 h 34"/>
                  <a:gd name="T28" fmla="*/ 0 w 41"/>
                  <a:gd name="T29" fmla="*/ 31 h 34"/>
                  <a:gd name="T30" fmla="*/ 0 w 41"/>
                  <a:gd name="T31" fmla="*/ 29 h 34"/>
                  <a:gd name="T32" fmla="*/ 6 w 41"/>
                  <a:gd name="T33" fmla="*/ 24 h 34"/>
                  <a:gd name="T34" fmla="*/ 10 w 41"/>
                  <a:gd name="T35" fmla="*/ 22 h 34"/>
                  <a:gd name="T36" fmla="*/ 11 w 41"/>
                  <a:gd name="T37" fmla="*/ 22 h 34"/>
                  <a:gd name="T38" fmla="*/ 13 w 41"/>
                  <a:gd name="T39" fmla="*/ 19 h 34"/>
                  <a:gd name="T40" fmla="*/ 14 w 41"/>
                  <a:gd name="T41" fmla="*/ 19 h 34"/>
                  <a:gd name="T42" fmla="*/ 38 w 41"/>
                  <a:gd name="T43" fmla="*/ 1 h 34"/>
                  <a:gd name="T44" fmla="*/ 41 w 41"/>
                  <a:gd name="T45"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34">
                    <a:moveTo>
                      <a:pt x="41" y="0"/>
                    </a:moveTo>
                    <a:cubicBezTo>
                      <a:pt x="41" y="0"/>
                      <a:pt x="40" y="1"/>
                      <a:pt x="40" y="1"/>
                    </a:cubicBezTo>
                    <a:cubicBezTo>
                      <a:pt x="40" y="1"/>
                      <a:pt x="40" y="1"/>
                      <a:pt x="40" y="1"/>
                    </a:cubicBezTo>
                    <a:cubicBezTo>
                      <a:pt x="40" y="2"/>
                      <a:pt x="38" y="2"/>
                      <a:pt x="39" y="3"/>
                    </a:cubicBezTo>
                    <a:cubicBezTo>
                      <a:pt x="38" y="4"/>
                      <a:pt x="38" y="4"/>
                      <a:pt x="38" y="4"/>
                    </a:cubicBezTo>
                    <a:cubicBezTo>
                      <a:pt x="38" y="4"/>
                      <a:pt x="40" y="3"/>
                      <a:pt x="38" y="3"/>
                    </a:cubicBezTo>
                    <a:cubicBezTo>
                      <a:pt x="37" y="3"/>
                      <a:pt x="35" y="4"/>
                      <a:pt x="36" y="6"/>
                    </a:cubicBezTo>
                    <a:cubicBezTo>
                      <a:pt x="34" y="6"/>
                      <a:pt x="34" y="9"/>
                      <a:pt x="32" y="8"/>
                    </a:cubicBezTo>
                    <a:cubicBezTo>
                      <a:pt x="32" y="12"/>
                      <a:pt x="27" y="12"/>
                      <a:pt x="25" y="15"/>
                    </a:cubicBezTo>
                    <a:cubicBezTo>
                      <a:pt x="22" y="16"/>
                      <a:pt x="23" y="18"/>
                      <a:pt x="20" y="19"/>
                    </a:cubicBezTo>
                    <a:cubicBezTo>
                      <a:pt x="20" y="22"/>
                      <a:pt x="15" y="20"/>
                      <a:pt x="18" y="23"/>
                    </a:cubicBezTo>
                    <a:cubicBezTo>
                      <a:pt x="15" y="22"/>
                      <a:pt x="15" y="25"/>
                      <a:pt x="13" y="25"/>
                    </a:cubicBezTo>
                    <a:cubicBezTo>
                      <a:pt x="15" y="26"/>
                      <a:pt x="15" y="26"/>
                      <a:pt x="15" y="26"/>
                    </a:cubicBezTo>
                    <a:cubicBezTo>
                      <a:pt x="14" y="27"/>
                      <a:pt x="8" y="25"/>
                      <a:pt x="8" y="29"/>
                    </a:cubicBezTo>
                    <a:cubicBezTo>
                      <a:pt x="5" y="29"/>
                      <a:pt x="3" y="34"/>
                      <a:pt x="0" y="31"/>
                    </a:cubicBezTo>
                    <a:cubicBezTo>
                      <a:pt x="0" y="30"/>
                      <a:pt x="0" y="30"/>
                      <a:pt x="0" y="29"/>
                    </a:cubicBezTo>
                    <a:cubicBezTo>
                      <a:pt x="1" y="27"/>
                      <a:pt x="5" y="26"/>
                      <a:pt x="6" y="24"/>
                    </a:cubicBezTo>
                    <a:cubicBezTo>
                      <a:pt x="8" y="24"/>
                      <a:pt x="9" y="22"/>
                      <a:pt x="10" y="22"/>
                    </a:cubicBezTo>
                    <a:cubicBezTo>
                      <a:pt x="11" y="22"/>
                      <a:pt x="11" y="22"/>
                      <a:pt x="11" y="22"/>
                    </a:cubicBezTo>
                    <a:cubicBezTo>
                      <a:pt x="11" y="21"/>
                      <a:pt x="13" y="20"/>
                      <a:pt x="13" y="19"/>
                    </a:cubicBezTo>
                    <a:cubicBezTo>
                      <a:pt x="14" y="19"/>
                      <a:pt x="14" y="19"/>
                      <a:pt x="14" y="19"/>
                    </a:cubicBezTo>
                    <a:cubicBezTo>
                      <a:pt x="23" y="12"/>
                      <a:pt x="32" y="8"/>
                      <a:pt x="38" y="1"/>
                    </a:cubicBezTo>
                    <a:cubicBezTo>
                      <a:pt x="40" y="1"/>
                      <a:pt x="40"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0" name="Rectangle 440">
                <a:extLst>
                  <a:ext uri="{FF2B5EF4-FFF2-40B4-BE49-F238E27FC236}">
                    <a16:creationId xmlns:a16="http://schemas.microsoft.com/office/drawing/2014/main" id="{ABF494EA-CBA3-49A5-B6DE-F185BF65AF54}"/>
                  </a:ext>
                </a:extLst>
              </p:cNvPr>
              <p:cNvSpPr>
                <a:spLocks noChangeArrowheads="1"/>
              </p:cNvSpPr>
              <p:nvPr/>
            </p:nvSpPr>
            <p:spPr bwMode="auto">
              <a:xfrm>
                <a:off x="3124" y="123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1" name="Freeform 441">
                <a:extLst>
                  <a:ext uri="{FF2B5EF4-FFF2-40B4-BE49-F238E27FC236}">
                    <a16:creationId xmlns:a16="http://schemas.microsoft.com/office/drawing/2014/main" id="{4835AFE0-405C-4003-81B3-BF4632B82F8D}"/>
                  </a:ext>
                </a:extLst>
              </p:cNvPr>
              <p:cNvSpPr/>
              <p:nvPr/>
            </p:nvSpPr>
            <p:spPr bwMode="auto">
              <a:xfrm>
                <a:off x="2616" y="1239"/>
                <a:ext cx="64" cy="32"/>
              </a:xfrm>
              <a:custGeom>
                <a:gdLst>
                  <a:gd name="T0" fmla="*/ 21 w 24"/>
                  <a:gd name="T1" fmla="*/ 1 h 12"/>
                  <a:gd name="T2" fmla="*/ 24 w 24"/>
                  <a:gd name="T3" fmla="*/ 0 h 12"/>
                  <a:gd name="T4" fmla="*/ 22 w 24"/>
                  <a:gd name="T5" fmla="*/ 1 h 12"/>
                  <a:gd name="T6" fmla="*/ 19 w 24"/>
                  <a:gd name="T7" fmla="*/ 3 h 12"/>
                  <a:gd name="T8" fmla="*/ 15 w 24"/>
                  <a:gd name="T9" fmla="*/ 5 h 12"/>
                  <a:gd name="T10" fmla="*/ 15 w 24"/>
                  <a:gd name="T11" fmla="*/ 6 h 12"/>
                  <a:gd name="T12" fmla="*/ 9 w 24"/>
                  <a:gd name="T13" fmla="*/ 7 h 12"/>
                  <a:gd name="T14" fmla="*/ 8 w 24"/>
                  <a:gd name="T15" fmla="*/ 6 h 12"/>
                  <a:gd name="T16" fmla="*/ 3 w 24"/>
                  <a:gd name="T17" fmla="*/ 9 h 12"/>
                  <a:gd name="T18" fmla="*/ 2 w 24"/>
                  <a:gd name="T19" fmla="*/ 12 h 12"/>
                  <a:gd name="T20" fmla="*/ 2 w 24"/>
                  <a:gd name="T21" fmla="*/ 12 h 12"/>
                  <a:gd name="T22" fmla="*/ 0 w 24"/>
                  <a:gd name="T23" fmla="*/ 12 h 12"/>
                  <a:gd name="T24" fmla="*/ 0 w 24"/>
                  <a:gd name="T25" fmla="*/ 12 h 12"/>
                  <a:gd name="T26" fmla="*/ 1 w 24"/>
                  <a:gd name="T27" fmla="*/ 12 h 12"/>
                  <a:gd name="T28" fmla="*/ 2 w 24"/>
                  <a:gd name="T29" fmla="*/ 10 h 12"/>
                  <a:gd name="T30" fmla="*/ 0 w 24"/>
                  <a:gd name="T31" fmla="*/ 10 h 12"/>
                  <a:gd name="T32" fmla="*/ 5 w 24"/>
                  <a:gd name="T33" fmla="*/ 7 h 12"/>
                  <a:gd name="T34" fmla="*/ 9 w 24"/>
                  <a:gd name="T35" fmla="*/ 5 h 12"/>
                  <a:gd name="T36" fmla="*/ 9 w 24"/>
                  <a:gd name="T37" fmla="*/ 6 h 12"/>
                  <a:gd name="T38" fmla="*/ 11 w 24"/>
                  <a:gd name="T39" fmla="*/ 6 h 12"/>
                  <a:gd name="T40" fmla="*/ 13 w 24"/>
                  <a:gd name="T41" fmla="*/ 4 h 12"/>
                  <a:gd name="T42" fmla="*/ 14 w 24"/>
                  <a:gd name="T43" fmla="*/ 3 h 12"/>
                  <a:gd name="T44" fmla="*/ 17 w 24"/>
                  <a:gd name="T45" fmla="*/ 3 h 12"/>
                  <a:gd name="T46" fmla="*/ 17 w 24"/>
                  <a:gd name="T47" fmla="*/ 1 h 12"/>
                  <a:gd name="T48" fmla="*/ 21 w 24"/>
                  <a:gd name="T49" fmla="*/ 0 h 12"/>
                  <a:gd name="T50" fmla="*/ 21 w 24"/>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21" y="1"/>
                    </a:moveTo>
                    <a:cubicBezTo>
                      <a:pt x="22" y="1"/>
                      <a:pt x="23" y="0"/>
                      <a:pt x="24" y="0"/>
                    </a:cubicBezTo>
                    <a:cubicBezTo>
                      <a:pt x="24" y="2"/>
                      <a:pt x="23" y="0"/>
                      <a:pt x="22" y="1"/>
                    </a:cubicBezTo>
                    <a:cubicBezTo>
                      <a:pt x="22" y="2"/>
                      <a:pt x="19" y="2"/>
                      <a:pt x="19" y="3"/>
                    </a:cubicBezTo>
                    <a:cubicBezTo>
                      <a:pt x="17" y="3"/>
                      <a:pt x="16" y="4"/>
                      <a:pt x="15" y="5"/>
                    </a:cubicBezTo>
                    <a:cubicBezTo>
                      <a:pt x="15" y="6"/>
                      <a:pt x="15" y="6"/>
                      <a:pt x="15" y="6"/>
                    </a:cubicBezTo>
                    <a:cubicBezTo>
                      <a:pt x="13" y="4"/>
                      <a:pt x="11" y="7"/>
                      <a:pt x="9" y="7"/>
                    </a:cubicBezTo>
                    <a:cubicBezTo>
                      <a:pt x="8" y="6"/>
                      <a:pt x="8" y="6"/>
                      <a:pt x="8" y="6"/>
                    </a:cubicBezTo>
                    <a:cubicBezTo>
                      <a:pt x="6" y="7"/>
                      <a:pt x="6" y="9"/>
                      <a:pt x="3" y="9"/>
                    </a:cubicBezTo>
                    <a:cubicBezTo>
                      <a:pt x="1" y="10"/>
                      <a:pt x="5" y="12"/>
                      <a:pt x="2" y="12"/>
                    </a:cubicBezTo>
                    <a:cubicBezTo>
                      <a:pt x="2" y="12"/>
                      <a:pt x="2" y="12"/>
                      <a:pt x="2" y="12"/>
                    </a:cubicBezTo>
                    <a:cubicBezTo>
                      <a:pt x="2" y="12"/>
                      <a:pt x="1" y="12"/>
                      <a:pt x="0" y="12"/>
                    </a:cubicBezTo>
                    <a:cubicBezTo>
                      <a:pt x="0" y="12"/>
                      <a:pt x="0" y="12"/>
                      <a:pt x="0" y="12"/>
                    </a:cubicBezTo>
                    <a:cubicBezTo>
                      <a:pt x="0" y="12"/>
                      <a:pt x="1" y="12"/>
                      <a:pt x="1" y="12"/>
                    </a:cubicBezTo>
                    <a:cubicBezTo>
                      <a:pt x="2" y="11"/>
                      <a:pt x="2" y="11"/>
                      <a:pt x="2" y="10"/>
                    </a:cubicBezTo>
                    <a:cubicBezTo>
                      <a:pt x="1" y="10"/>
                      <a:pt x="1" y="10"/>
                      <a:pt x="0" y="10"/>
                    </a:cubicBezTo>
                    <a:cubicBezTo>
                      <a:pt x="1" y="8"/>
                      <a:pt x="3" y="8"/>
                      <a:pt x="5" y="7"/>
                    </a:cubicBezTo>
                    <a:cubicBezTo>
                      <a:pt x="9" y="5"/>
                      <a:pt x="9" y="5"/>
                      <a:pt x="9" y="5"/>
                    </a:cubicBezTo>
                    <a:cubicBezTo>
                      <a:pt x="10" y="5"/>
                      <a:pt x="8" y="6"/>
                      <a:pt x="9" y="6"/>
                    </a:cubicBezTo>
                    <a:cubicBezTo>
                      <a:pt x="9" y="6"/>
                      <a:pt x="11" y="6"/>
                      <a:pt x="11" y="6"/>
                    </a:cubicBezTo>
                    <a:cubicBezTo>
                      <a:pt x="8" y="4"/>
                      <a:pt x="13" y="5"/>
                      <a:pt x="13" y="4"/>
                    </a:cubicBezTo>
                    <a:cubicBezTo>
                      <a:pt x="14" y="4"/>
                      <a:pt x="14" y="3"/>
                      <a:pt x="14" y="3"/>
                    </a:cubicBezTo>
                    <a:cubicBezTo>
                      <a:pt x="15" y="3"/>
                      <a:pt x="16" y="4"/>
                      <a:pt x="17" y="3"/>
                    </a:cubicBezTo>
                    <a:cubicBezTo>
                      <a:pt x="16" y="2"/>
                      <a:pt x="17" y="2"/>
                      <a:pt x="17" y="1"/>
                    </a:cubicBezTo>
                    <a:cubicBezTo>
                      <a:pt x="18" y="0"/>
                      <a:pt x="20" y="0"/>
                      <a:pt x="21" y="0"/>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2" name="Freeform 442">
                <a:extLst>
                  <a:ext uri="{FF2B5EF4-FFF2-40B4-BE49-F238E27FC236}">
                    <a16:creationId xmlns:a16="http://schemas.microsoft.com/office/drawing/2014/main" id="{FF51D8D2-05F8-49D7-ABA0-62AB7A66E174}"/>
                  </a:ext>
                </a:extLst>
              </p:cNvPr>
              <p:cNvSpPr/>
              <p:nvPr/>
            </p:nvSpPr>
            <p:spPr bwMode="auto">
              <a:xfrm>
                <a:off x="3166" y="1239"/>
                <a:ext cx="11" cy="11"/>
              </a:xfrm>
              <a:custGeom>
                <a:gdLst>
                  <a:gd name="T0" fmla="*/ 3 w 4"/>
                  <a:gd name="T1" fmla="*/ 0 h 4"/>
                  <a:gd name="T2" fmla="*/ 3 w 4"/>
                  <a:gd name="T3" fmla="*/ 1 h 4"/>
                  <a:gd name="T4" fmla="*/ 4 w 4"/>
                  <a:gd name="T5" fmla="*/ 1 h 4"/>
                  <a:gd name="T6" fmla="*/ 1 w 4"/>
                  <a:gd name="T7" fmla="*/ 4 h 4"/>
                  <a:gd name="T8" fmla="*/ 0 w 4"/>
                  <a:gd name="T9" fmla="*/ 3 h 4"/>
                  <a:gd name="T10" fmla="*/ 1 w 4"/>
                  <a:gd name="T11" fmla="*/ 2 h 4"/>
                  <a:gd name="T12" fmla="*/ 2 w 4"/>
                  <a:gd name="T13" fmla="*/ 2 h 4"/>
                  <a:gd name="T14" fmla="*/ 2 w 4"/>
                  <a:gd name="T15" fmla="*/ 0 h 4"/>
                  <a:gd name="T16" fmla="*/ 3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3" y="1"/>
                      <a:pt x="3" y="1"/>
                      <a:pt x="3" y="1"/>
                    </a:cubicBezTo>
                    <a:cubicBezTo>
                      <a:pt x="4" y="1"/>
                      <a:pt x="4" y="1"/>
                      <a:pt x="4" y="1"/>
                    </a:cubicBezTo>
                    <a:cubicBezTo>
                      <a:pt x="3" y="2"/>
                      <a:pt x="1" y="3"/>
                      <a:pt x="1" y="4"/>
                    </a:cubicBezTo>
                    <a:cubicBezTo>
                      <a:pt x="0" y="4"/>
                      <a:pt x="0" y="3"/>
                      <a:pt x="0" y="3"/>
                    </a:cubicBezTo>
                    <a:cubicBezTo>
                      <a:pt x="0" y="2"/>
                      <a:pt x="0" y="2"/>
                      <a:pt x="1" y="2"/>
                    </a:cubicBezTo>
                    <a:cubicBezTo>
                      <a:pt x="1" y="2"/>
                      <a:pt x="2" y="3"/>
                      <a:pt x="2" y="2"/>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3" name="Freeform 443">
                <a:extLst>
                  <a:ext uri="{FF2B5EF4-FFF2-40B4-BE49-F238E27FC236}">
                    <a16:creationId xmlns:a16="http://schemas.microsoft.com/office/drawing/2014/main" id="{7E56EF28-DE42-478A-B9C3-B94FFBA3C709}"/>
                  </a:ext>
                </a:extLst>
              </p:cNvPr>
              <p:cNvSpPr/>
              <p:nvPr/>
            </p:nvSpPr>
            <p:spPr bwMode="auto">
              <a:xfrm>
                <a:off x="3789" y="1239"/>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4" name="Freeform 444">
                <a:extLst>
                  <a:ext uri="{FF2B5EF4-FFF2-40B4-BE49-F238E27FC236}">
                    <a16:creationId xmlns:a16="http://schemas.microsoft.com/office/drawing/2014/main" id="{C931633E-0163-43CC-A276-C6AF910E0C97}"/>
                  </a:ext>
                </a:extLst>
              </p:cNvPr>
              <p:cNvSpPr/>
              <p:nvPr/>
            </p:nvSpPr>
            <p:spPr bwMode="auto">
              <a:xfrm>
                <a:off x="2063" y="1239"/>
                <a:ext cx="24" cy="8"/>
              </a:xfrm>
              <a:custGeom>
                <a:gdLst>
                  <a:gd name="T0" fmla="*/ 9 w 9"/>
                  <a:gd name="T1" fmla="*/ 1 h 3"/>
                  <a:gd name="T2" fmla="*/ 6 w 9"/>
                  <a:gd name="T3" fmla="*/ 2 h 3"/>
                  <a:gd name="T4" fmla="*/ 6 w 9"/>
                  <a:gd name="T5" fmla="*/ 2 h 3"/>
                  <a:gd name="T6" fmla="*/ 5 w 9"/>
                  <a:gd name="T7" fmla="*/ 2 h 3"/>
                  <a:gd name="T8" fmla="*/ 5 w 9"/>
                  <a:gd name="T9" fmla="*/ 3 h 3"/>
                  <a:gd name="T10" fmla="*/ 2 w 9"/>
                  <a:gd name="T11" fmla="*/ 2 h 3"/>
                  <a:gd name="T12" fmla="*/ 0 w 9"/>
                  <a:gd name="T13" fmla="*/ 2 h 3"/>
                  <a:gd name="T14" fmla="*/ 1 w 9"/>
                  <a:gd name="T15" fmla="*/ 0 h 3"/>
                  <a:gd name="T16" fmla="*/ 9 w 9"/>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9" y="1"/>
                    </a:moveTo>
                    <a:cubicBezTo>
                      <a:pt x="7" y="0"/>
                      <a:pt x="9" y="3"/>
                      <a:pt x="6" y="2"/>
                    </a:cubicBezTo>
                    <a:cubicBezTo>
                      <a:pt x="6" y="2"/>
                      <a:pt x="6" y="2"/>
                      <a:pt x="6" y="2"/>
                    </a:cubicBezTo>
                    <a:cubicBezTo>
                      <a:pt x="5" y="2"/>
                      <a:pt x="5" y="2"/>
                      <a:pt x="5" y="2"/>
                    </a:cubicBezTo>
                    <a:cubicBezTo>
                      <a:pt x="5" y="2"/>
                      <a:pt x="6" y="3"/>
                      <a:pt x="5" y="3"/>
                    </a:cubicBezTo>
                    <a:cubicBezTo>
                      <a:pt x="4" y="3"/>
                      <a:pt x="3" y="3"/>
                      <a:pt x="2" y="2"/>
                    </a:cubicBezTo>
                    <a:cubicBezTo>
                      <a:pt x="2" y="3"/>
                      <a:pt x="1" y="2"/>
                      <a:pt x="0" y="2"/>
                    </a:cubicBezTo>
                    <a:cubicBezTo>
                      <a:pt x="1" y="2"/>
                      <a:pt x="1" y="1"/>
                      <a:pt x="1" y="0"/>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5" name="Rectangle 445">
                <a:extLst>
                  <a:ext uri="{FF2B5EF4-FFF2-40B4-BE49-F238E27FC236}">
                    <a16:creationId xmlns:a16="http://schemas.microsoft.com/office/drawing/2014/main" id="{DCBADD1F-7809-48E3-A44F-39C63C42AF38}"/>
                  </a:ext>
                </a:extLst>
              </p:cNvPr>
              <p:cNvSpPr>
                <a:spLocks noChangeArrowheads="1"/>
              </p:cNvSpPr>
              <p:nvPr/>
            </p:nvSpPr>
            <p:spPr bwMode="auto">
              <a:xfrm>
                <a:off x="3500" y="1239"/>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6" name="Freeform 446">
                <a:extLst>
                  <a:ext uri="{FF2B5EF4-FFF2-40B4-BE49-F238E27FC236}">
                    <a16:creationId xmlns:a16="http://schemas.microsoft.com/office/drawing/2014/main" id="{F580B3BA-8A37-4E11-98AE-DD9083C02EFA}"/>
                  </a:ext>
                </a:extLst>
              </p:cNvPr>
              <p:cNvSpPr/>
              <p:nvPr/>
            </p:nvSpPr>
            <p:spPr bwMode="auto">
              <a:xfrm>
                <a:off x="3666" y="123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1"/>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7" name="Rectangle 447">
                <a:extLst>
                  <a:ext uri="{FF2B5EF4-FFF2-40B4-BE49-F238E27FC236}">
                    <a16:creationId xmlns:a16="http://schemas.microsoft.com/office/drawing/2014/main" id="{92FB90E6-E10A-4322-AD91-D4EFEA9E1750}"/>
                  </a:ext>
                </a:extLst>
              </p:cNvPr>
              <p:cNvSpPr>
                <a:spLocks noChangeArrowheads="1"/>
              </p:cNvSpPr>
              <p:nvPr/>
            </p:nvSpPr>
            <p:spPr bwMode="auto">
              <a:xfrm>
                <a:off x="2165" y="1242"/>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8" name="Freeform 448">
                <a:extLst>
                  <a:ext uri="{FF2B5EF4-FFF2-40B4-BE49-F238E27FC236}">
                    <a16:creationId xmlns:a16="http://schemas.microsoft.com/office/drawing/2014/main" id="{820CABD4-CA96-4DAF-B4C5-A239608932AB}"/>
                  </a:ext>
                </a:extLst>
              </p:cNvPr>
              <p:cNvSpPr/>
              <p:nvPr/>
            </p:nvSpPr>
            <p:spPr bwMode="auto">
              <a:xfrm>
                <a:off x="3770" y="1242"/>
                <a:ext cx="16" cy="11"/>
              </a:xfrm>
              <a:custGeom>
                <a:gdLst>
                  <a:gd name="T0" fmla="*/ 6 w 6"/>
                  <a:gd name="T1" fmla="*/ 1 h 4"/>
                  <a:gd name="T2" fmla="*/ 1 w 6"/>
                  <a:gd name="T3" fmla="*/ 4 h 4"/>
                  <a:gd name="T4" fmla="*/ 0 w 6"/>
                  <a:gd name="T5" fmla="*/ 3 h 4"/>
                  <a:gd name="T6" fmla="*/ 2 w 6"/>
                  <a:gd name="T7" fmla="*/ 1 h 4"/>
                  <a:gd name="T8" fmla="*/ 3 w 6"/>
                  <a:gd name="T9" fmla="*/ 1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4" y="2"/>
                      <a:pt x="2" y="3"/>
                      <a:pt x="1" y="4"/>
                    </a:cubicBezTo>
                    <a:cubicBezTo>
                      <a:pt x="0" y="4"/>
                      <a:pt x="0" y="3"/>
                      <a:pt x="0" y="3"/>
                    </a:cubicBezTo>
                    <a:cubicBezTo>
                      <a:pt x="1" y="2"/>
                      <a:pt x="3" y="3"/>
                      <a:pt x="2" y="1"/>
                    </a:cubicBezTo>
                    <a:cubicBezTo>
                      <a:pt x="3" y="1"/>
                      <a:pt x="3" y="1"/>
                      <a:pt x="3" y="1"/>
                    </a:cubicBezTo>
                    <a:cubicBezTo>
                      <a:pt x="3" y="0"/>
                      <a:pt x="5" y="1"/>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9" name="Freeform 449">
                <a:extLst>
                  <a:ext uri="{FF2B5EF4-FFF2-40B4-BE49-F238E27FC236}">
                    <a16:creationId xmlns:a16="http://schemas.microsoft.com/office/drawing/2014/main" id="{6CA59AD1-94B1-4CBB-910E-94AECBC1880F}"/>
                  </a:ext>
                </a:extLst>
              </p:cNvPr>
              <p:cNvSpPr/>
              <p:nvPr/>
            </p:nvSpPr>
            <p:spPr bwMode="auto">
              <a:xfrm>
                <a:off x="3108" y="1242"/>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0" name="Freeform 450">
                <a:extLst>
                  <a:ext uri="{FF2B5EF4-FFF2-40B4-BE49-F238E27FC236}">
                    <a16:creationId xmlns:a16="http://schemas.microsoft.com/office/drawing/2014/main" id="{8EF76EFE-6EAC-499F-9CCC-51A196F707BC}"/>
                  </a:ext>
                </a:extLst>
              </p:cNvPr>
              <p:cNvSpPr/>
              <p:nvPr/>
            </p:nvSpPr>
            <p:spPr bwMode="auto">
              <a:xfrm>
                <a:off x="2106" y="124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1" name="Freeform 451">
                <a:extLst>
                  <a:ext uri="{FF2B5EF4-FFF2-40B4-BE49-F238E27FC236}">
                    <a16:creationId xmlns:a16="http://schemas.microsoft.com/office/drawing/2014/main" id="{2A7887F1-D9A2-4769-8999-64EF535B1BBA}"/>
                  </a:ext>
                </a:extLst>
              </p:cNvPr>
              <p:cNvSpPr/>
              <p:nvPr/>
            </p:nvSpPr>
            <p:spPr bwMode="auto">
              <a:xfrm>
                <a:off x="2189" y="124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2" name="Rectangle 452">
                <a:extLst>
                  <a:ext uri="{FF2B5EF4-FFF2-40B4-BE49-F238E27FC236}">
                    <a16:creationId xmlns:a16="http://schemas.microsoft.com/office/drawing/2014/main" id="{039E101E-52C0-40EA-8DCA-C0131B1D2D23}"/>
                  </a:ext>
                </a:extLst>
              </p:cNvPr>
              <p:cNvSpPr>
                <a:spLocks noChangeArrowheads="1"/>
              </p:cNvSpPr>
              <p:nvPr/>
            </p:nvSpPr>
            <p:spPr bwMode="auto">
              <a:xfrm>
                <a:off x="2669" y="1242"/>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3" name="Freeform 453">
                <a:extLst>
                  <a:ext uri="{FF2B5EF4-FFF2-40B4-BE49-F238E27FC236}">
                    <a16:creationId xmlns:a16="http://schemas.microsoft.com/office/drawing/2014/main" id="{28495E39-0F7A-4B89-BC9A-EA215F4C14BB}"/>
                  </a:ext>
                </a:extLst>
              </p:cNvPr>
              <p:cNvSpPr/>
              <p:nvPr/>
            </p:nvSpPr>
            <p:spPr bwMode="auto">
              <a:xfrm>
                <a:off x="3118" y="1242"/>
                <a:ext cx="6" cy="8"/>
              </a:xfrm>
              <a:custGeom>
                <a:gdLst>
                  <a:gd name="T0" fmla="*/ 2 w 2"/>
                  <a:gd name="T1" fmla="*/ 0 h 3"/>
                  <a:gd name="T2" fmla="*/ 0 w 2"/>
                  <a:gd name="T3" fmla="*/ 2 h 3"/>
                  <a:gd name="T4" fmla="*/ 2 w 2"/>
                  <a:gd name="T5" fmla="*/ 0 h 3"/>
                </a:gdLst>
                <a:cxnLst>
                  <a:cxn ang="0">
                    <a:pos x="T0" y="T1"/>
                  </a:cxn>
                  <a:cxn ang="0">
                    <a:pos x="T2" y="T3"/>
                  </a:cxn>
                  <a:cxn ang="0">
                    <a:pos x="T4" y="T5"/>
                  </a:cxn>
                </a:cxnLst>
                <a:rect l="0" t="0" r="r" b="b"/>
                <a:pathLst>
                  <a:path w="2" h="3">
                    <a:moveTo>
                      <a:pt x="2" y="0"/>
                    </a:moveTo>
                    <a:cubicBezTo>
                      <a:pt x="1" y="1"/>
                      <a:pt x="2" y="3"/>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4" name="Freeform 454">
                <a:extLst>
                  <a:ext uri="{FF2B5EF4-FFF2-40B4-BE49-F238E27FC236}">
                    <a16:creationId xmlns:a16="http://schemas.microsoft.com/office/drawing/2014/main" id="{B55688FA-D583-4F31-87C4-9D9FC7F56553}"/>
                  </a:ext>
                </a:extLst>
              </p:cNvPr>
              <p:cNvSpPr/>
              <p:nvPr/>
            </p:nvSpPr>
            <p:spPr bwMode="auto">
              <a:xfrm>
                <a:off x="2966" y="1245"/>
                <a:ext cx="37" cy="24"/>
              </a:xfrm>
              <a:custGeom>
                <a:gdLst>
                  <a:gd name="T0" fmla="*/ 14 w 14"/>
                  <a:gd name="T1" fmla="*/ 1 h 9"/>
                  <a:gd name="T2" fmla="*/ 13 w 14"/>
                  <a:gd name="T3" fmla="*/ 2 h 9"/>
                  <a:gd name="T4" fmla="*/ 13 w 14"/>
                  <a:gd name="T5" fmla="*/ 2 h 9"/>
                  <a:gd name="T6" fmla="*/ 11 w 14"/>
                  <a:gd name="T7" fmla="*/ 2 h 9"/>
                  <a:gd name="T8" fmla="*/ 10 w 14"/>
                  <a:gd name="T9" fmla="*/ 3 h 9"/>
                  <a:gd name="T10" fmla="*/ 12 w 14"/>
                  <a:gd name="T11" fmla="*/ 3 h 9"/>
                  <a:gd name="T12" fmla="*/ 9 w 14"/>
                  <a:gd name="T13" fmla="*/ 4 h 9"/>
                  <a:gd name="T14" fmla="*/ 7 w 14"/>
                  <a:gd name="T15" fmla="*/ 6 h 9"/>
                  <a:gd name="T16" fmla="*/ 6 w 14"/>
                  <a:gd name="T17" fmla="*/ 6 h 9"/>
                  <a:gd name="T18" fmla="*/ 6 w 14"/>
                  <a:gd name="T19" fmla="*/ 7 h 9"/>
                  <a:gd name="T20" fmla="*/ 2 w 14"/>
                  <a:gd name="T21" fmla="*/ 9 h 9"/>
                  <a:gd name="T22" fmla="*/ 2 w 14"/>
                  <a:gd name="T23" fmla="*/ 9 h 9"/>
                  <a:gd name="T24" fmla="*/ 0 w 14"/>
                  <a:gd name="T25" fmla="*/ 9 h 9"/>
                  <a:gd name="T26" fmla="*/ 3 w 14"/>
                  <a:gd name="T27" fmla="*/ 7 h 9"/>
                  <a:gd name="T28" fmla="*/ 13 w 14"/>
                  <a:gd name="T29" fmla="*/ 0 h 9"/>
                  <a:gd name="T30" fmla="*/ 14 w 14"/>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14" y="1"/>
                    </a:moveTo>
                    <a:cubicBezTo>
                      <a:pt x="12" y="1"/>
                      <a:pt x="14" y="2"/>
                      <a:pt x="13" y="2"/>
                    </a:cubicBezTo>
                    <a:cubicBezTo>
                      <a:pt x="13" y="2"/>
                      <a:pt x="13" y="2"/>
                      <a:pt x="13" y="2"/>
                    </a:cubicBezTo>
                    <a:cubicBezTo>
                      <a:pt x="12" y="2"/>
                      <a:pt x="11" y="1"/>
                      <a:pt x="11" y="2"/>
                    </a:cubicBezTo>
                    <a:cubicBezTo>
                      <a:pt x="10" y="3"/>
                      <a:pt x="10" y="3"/>
                      <a:pt x="10" y="3"/>
                    </a:cubicBezTo>
                    <a:cubicBezTo>
                      <a:pt x="12" y="3"/>
                      <a:pt x="12" y="3"/>
                      <a:pt x="12" y="3"/>
                    </a:cubicBezTo>
                    <a:cubicBezTo>
                      <a:pt x="11" y="4"/>
                      <a:pt x="10" y="3"/>
                      <a:pt x="9" y="4"/>
                    </a:cubicBezTo>
                    <a:cubicBezTo>
                      <a:pt x="9" y="5"/>
                      <a:pt x="5" y="3"/>
                      <a:pt x="7" y="6"/>
                    </a:cubicBezTo>
                    <a:cubicBezTo>
                      <a:pt x="7" y="7"/>
                      <a:pt x="6" y="5"/>
                      <a:pt x="6" y="6"/>
                    </a:cubicBezTo>
                    <a:cubicBezTo>
                      <a:pt x="6" y="7"/>
                      <a:pt x="6" y="7"/>
                      <a:pt x="6" y="7"/>
                    </a:cubicBezTo>
                    <a:cubicBezTo>
                      <a:pt x="3" y="6"/>
                      <a:pt x="4" y="9"/>
                      <a:pt x="2" y="9"/>
                    </a:cubicBezTo>
                    <a:cubicBezTo>
                      <a:pt x="2" y="9"/>
                      <a:pt x="2" y="9"/>
                      <a:pt x="2" y="9"/>
                    </a:cubicBezTo>
                    <a:cubicBezTo>
                      <a:pt x="1" y="9"/>
                      <a:pt x="1" y="9"/>
                      <a:pt x="0" y="9"/>
                    </a:cubicBezTo>
                    <a:cubicBezTo>
                      <a:pt x="0" y="9"/>
                      <a:pt x="2" y="8"/>
                      <a:pt x="3" y="7"/>
                    </a:cubicBezTo>
                    <a:cubicBezTo>
                      <a:pt x="13" y="0"/>
                      <a:pt x="13" y="0"/>
                      <a:pt x="13" y="0"/>
                    </a:cubicBez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5" name="Freeform 455">
                <a:extLst>
                  <a:ext uri="{FF2B5EF4-FFF2-40B4-BE49-F238E27FC236}">
                    <a16:creationId xmlns:a16="http://schemas.microsoft.com/office/drawing/2014/main" id="{2B20924D-5AF7-4EDE-B56C-06B45E0682A3}"/>
                  </a:ext>
                </a:extLst>
              </p:cNvPr>
              <p:cNvSpPr/>
              <p:nvPr/>
            </p:nvSpPr>
            <p:spPr bwMode="auto">
              <a:xfrm>
                <a:off x="3623" y="1245"/>
                <a:ext cx="6" cy="5"/>
              </a:xfrm>
              <a:custGeom>
                <a:gdLst>
                  <a:gd name="T0" fmla="*/ 3 w 6"/>
                  <a:gd name="T1" fmla="*/ 5 h 5"/>
                  <a:gd name="T2" fmla="*/ 0 w 6"/>
                  <a:gd name="T3" fmla="*/ 0 h 5"/>
                  <a:gd name="T4" fmla="*/ 6 w 6"/>
                  <a:gd name="T5" fmla="*/ 0 h 5"/>
                  <a:gd name="T6" fmla="*/ 3 w 6"/>
                  <a:gd name="T7" fmla="*/ 5 h 5"/>
                </a:gdLst>
                <a:cxnLst>
                  <a:cxn ang="0">
                    <a:pos x="T0" y="T1"/>
                  </a:cxn>
                  <a:cxn ang="0">
                    <a:pos x="T2" y="T3"/>
                  </a:cxn>
                  <a:cxn ang="0">
                    <a:pos x="T4" y="T5"/>
                  </a:cxn>
                  <a:cxn ang="0">
                    <a:pos x="T6" y="T7"/>
                  </a:cxn>
                </a:cxnLst>
                <a:rect l="0" t="0" r="r" b="b"/>
                <a:pathLst>
                  <a:path w="6" h="5">
                    <a:moveTo>
                      <a:pt x="3" y="5"/>
                    </a:moveTo>
                    <a:lnTo>
                      <a:pt x="0" y="0"/>
                    </a:lnTo>
                    <a:lnTo>
                      <a:pt x="6"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6" name="Freeform 456">
                <a:extLst>
                  <a:ext uri="{FF2B5EF4-FFF2-40B4-BE49-F238E27FC236}">
                    <a16:creationId xmlns:a16="http://schemas.microsoft.com/office/drawing/2014/main" id="{E762D7D1-1FC8-44E3-8C69-55576E7B17EC}"/>
                  </a:ext>
                </a:extLst>
              </p:cNvPr>
              <p:cNvSpPr/>
              <p:nvPr/>
            </p:nvSpPr>
            <p:spPr bwMode="auto">
              <a:xfrm>
                <a:off x="3893" y="124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7" name="Freeform 457">
                <a:extLst>
                  <a:ext uri="{FF2B5EF4-FFF2-40B4-BE49-F238E27FC236}">
                    <a16:creationId xmlns:a16="http://schemas.microsoft.com/office/drawing/2014/main" id="{C4F429A2-60BB-47A4-9F39-62B7F9CB77EA}"/>
                  </a:ext>
                </a:extLst>
              </p:cNvPr>
              <p:cNvSpPr/>
              <p:nvPr/>
            </p:nvSpPr>
            <p:spPr bwMode="auto">
              <a:xfrm>
                <a:off x="2691" y="1245"/>
                <a:ext cx="2" cy="5"/>
              </a:xfrm>
              <a:custGeom>
                <a:gdLst>
                  <a:gd name="T0" fmla="*/ 0 w 2"/>
                  <a:gd name="T1" fmla="*/ 5 h 5"/>
                  <a:gd name="T2" fmla="*/ 0 w 2"/>
                  <a:gd name="T3" fmla="*/ 0 h 5"/>
                  <a:gd name="T4" fmla="*/ 2 w 2"/>
                  <a:gd name="T5" fmla="*/ 2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8" name="Freeform 458">
                <a:extLst>
                  <a:ext uri="{FF2B5EF4-FFF2-40B4-BE49-F238E27FC236}">
                    <a16:creationId xmlns:a16="http://schemas.microsoft.com/office/drawing/2014/main" id="{001B85EF-96E4-477E-A6F2-6EB6CF6ECC7A}"/>
                  </a:ext>
                </a:extLst>
              </p:cNvPr>
              <p:cNvSpPr/>
              <p:nvPr/>
            </p:nvSpPr>
            <p:spPr bwMode="auto">
              <a:xfrm>
                <a:off x="2974" y="1245"/>
                <a:ext cx="51" cy="32"/>
              </a:xfrm>
              <a:custGeom>
                <a:gdLst>
                  <a:gd name="T0" fmla="*/ 18 w 19"/>
                  <a:gd name="T1" fmla="*/ 0 h 12"/>
                  <a:gd name="T2" fmla="*/ 17 w 19"/>
                  <a:gd name="T3" fmla="*/ 2 h 12"/>
                  <a:gd name="T4" fmla="*/ 19 w 19"/>
                  <a:gd name="T5" fmla="*/ 2 h 12"/>
                  <a:gd name="T6" fmla="*/ 16 w 19"/>
                  <a:gd name="T7" fmla="*/ 3 h 12"/>
                  <a:gd name="T8" fmla="*/ 17 w 19"/>
                  <a:gd name="T9" fmla="*/ 6 h 12"/>
                  <a:gd name="T10" fmla="*/ 18 w 19"/>
                  <a:gd name="T11" fmla="*/ 5 h 12"/>
                  <a:gd name="T12" fmla="*/ 14 w 19"/>
                  <a:gd name="T13" fmla="*/ 8 h 12"/>
                  <a:gd name="T14" fmla="*/ 13 w 19"/>
                  <a:gd name="T15" fmla="*/ 8 h 12"/>
                  <a:gd name="T16" fmla="*/ 14 w 19"/>
                  <a:gd name="T17" fmla="*/ 7 h 12"/>
                  <a:gd name="T18" fmla="*/ 14 w 19"/>
                  <a:gd name="T19" fmla="*/ 6 h 12"/>
                  <a:gd name="T20" fmla="*/ 12 w 19"/>
                  <a:gd name="T21" fmla="*/ 8 h 12"/>
                  <a:gd name="T22" fmla="*/ 13 w 19"/>
                  <a:gd name="T23" fmla="*/ 10 h 12"/>
                  <a:gd name="T24" fmla="*/ 7 w 19"/>
                  <a:gd name="T25" fmla="*/ 9 h 12"/>
                  <a:gd name="T26" fmla="*/ 7 w 19"/>
                  <a:gd name="T27" fmla="*/ 10 h 12"/>
                  <a:gd name="T28" fmla="*/ 5 w 19"/>
                  <a:gd name="T29" fmla="*/ 10 h 12"/>
                  <a:gd name="T30" fmla="*/ 4 w 19"/>
                  <a:gd name="T31" fmla="*/ 10 h 12"/>
                  <a:gd name="T32" fmla="*/ 5 w 19"/>
                  <a:gd name="T33" fmla="*/ 10 h 12"/>
                  <a:gd name="T34" fmla="*/ 4 w 19"/>
                  <a:gd name="T35" fmla="*/ 11 h 12"/>
                  <a:gd name="T36" fmla="*/ 3 w 19"/>
                  <a:gd name="T37" fmla="*/ 11 h 12"/>
                  <a:gd name="T38" fmla="*/ 4 w 19"/>
                  <a:gd name="T39" fmla="*/ 8 h 12"/>
                  <a:gd name="T40" fmla="*/ 2 w 19"/>
                  <a:gd name="T41" fmla="*/ 10 h 12"/>
                  <a:gd name="T42" fmla="*/ 3 w 19"/>
                  <a:gd name="T43" fmla="*/ 10 h 12"/>
                  <a:gd name="T44" fmla="*/ 0 w 19"/>
                  <a:gd name="T45" fmla="*/ 11 h 12"/>
                  <a:gd name="T46" fmla="*/ 0 w 19"/>
                  <a:gd name="T47" fmla="*/ 11 h 12"/>
                  <a:gd name="T48" fmla="*/ 2 w 19"/>
                  <a:gd name="T49" fmla="*/ 8 h 12"/>
                  <a:gd name="T50" fmla="*/ 8 w 19"/>
                  <a:gd name="T51" fmla="*/ 6 h 12"/>
                  <a:gd name="T52" fmla="*/ 8 w 19"/>
                  <a:gd name="T53" fmla="*/ 7 h 12"/>
                  <a:gd name="T54" fmla="*/ 10 w 19"/>
                  <a:gd name="T55" fmla="*/ 6 h 12"/>
                  <a:gd name="T56" fmla="*/ 8 w 19"/>
                  <a:gd name="T57" fmla="*/ 5 h 12"/>
                  <a:gd name="T58" fmla="*/ 11 w 19"/>
                  <a:gd name="T59" fmla="*/ 3 h 12"/>
                  <a:gd name="T60" fmla="*/ 11 w 19"/>
                  <a:gd name="T61" fmla="*/ 3 h 12"/>
                  <a:gd name="T62" fmla="*/ 11 w 19"/>
                  <a:gd name="T63" fmla="*/ 3 h 12"/>
                  <a:gd name="T64" fmla="*/ 12 w 19"/>
                  <a:gd name="T65" fmla="*/ 3 h 12"/>
                  <a:gd name="T66" fmla="*/ 13 w 19"/>
                  <a:gd name="T67" fmla="*/ 2 h 12"/>
                  <a:gd name="T68" fmla="*/ 14 w 19"/>
                  <a:gd name="T69" fmla="*/ 3 h 12"/>
                  <a:gd name="T70" fmla="*/ 14 w 19"/>
                  <a:gd name="T71" fmla="*/ 2 h 12"/>
                  <a:gd name="T72" fmla="*/ 15 w 19"/>
                  <a:gd name="T73" fmla="*/ 2 h 12"/>
                  <a:gd name="T74" fmla="*/ 15 w 19"/>
                  <a:gd name="T75" fmla="*/ 1 h 12"/>
                  <a:gd name="T76" fmla="*/ 18 w 19"/>
                  <a:gd name="T7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8" y="0"/>
                    </a:moveTo>
                    <a:cubicBezTo>
                      <a:pt x="18" y="1"/>
                      <a:pt x="18" y="1"/>
                      <a:pt x="17" y="2"/>
                    </a:cubicBezTo>
                    <a:cubicBezTo>
                      <a:pt x="19" y="2"/>
                      <a:pt x="19" y="2"/>
                      <a:pt x="19" y="2"/>
                    </a:cubicBezTo>
                    <a:cubicBezTo>
                      <a:pt x="18" y="2"/>
                      <a:pt x="17" y="3"/>
                      <a:pt x="16" y="3"/>
                    </a:cubicBezTo>
                    <a:cubicBezTo>
                      <a:pt x="17" y="4"/>
                      <a:pt x="16" y="5"/>
                      <a:pt x="17" y="6"/>
                    </a:cubicBezTo>
                    <a:cubicBezTo>
                      <a:pt x="18" y="5"/>
                      <a:pt x="18" y="5"/>
                      <a:pt x="18" y="5"/>
                    </a:cubicBezTo>
                    <a:cubicBezTo>
                      <a:pt x="18" y="7"/>
                      <a:pt x="14" y="6"/>
                      <a:pt x="14" y="8"/>
                    </a:cubicBezTo>
                    <a:cubicBezTo>
                      <a:pt x="13" y="9"/>
                      <a:pt x="13" y="8"/>
                      <a:pt x="13" y="8"/>
                    </a:cubicBezTo>
                    <a:cubicBezTo>
                      <a:pt x="13" y="8"/>
                      <a:pt x="14" y="8"/>
                      <a:pt x="14" y="7"/>
                    </a:cubicBezTo>
                    <a:cubicBezTo>
                      <a:pt x="14" y="7"/>
                      <a:pt x="14" y="6"/>
                      <a:pt x="14" y="6"/>
                    </a:cubicBezTo>
                    <a:cubicBezTo>
                      <a:pt x="12" y="8"/>
                      <a:pt x="12" y="8"/>
                      <a:pt x="12" y="8"/>
                    </a:cubicBezTo>
                    <a:cubicBezTo>
                      <a:pt x="12" y="8"/>
                      <a:pt x="13" y="9"/>
                      <a:pt x="13" y="10"/>
                    </a:cubicBezTo>
                    <a:cubicBezTo>
                      <a:pt x="11" y="9"/>
                      <a:pt x="8" y="9"/>
                      <a:pt x="7" y="9"/>
                    </a:cubicBezTo>
                    <a:cubicBezTo>
                      <a:pt x="7" y="10"/>
                      <a:pt x="7" y="10"/>
                      <a:pt x="7" y="10"/>
                    </a:cubicBezTo>
                    <a:cubicBezTo>
                      <a:pt x="6" y="10"/>
                      <a:pt x="6" y="9"/>
                      <a:pt x="5" y="10"/>
                    </a:cubicBezTo>
                    <a:cubicBezTo>
                      <a:pt x="4" y="10"/>
                      <a:pt x="4" y="10"/>
                      <a:pt x="4" y="10"/>
                    </a:cubicBezTo>
                    <a:cubicBezTo>
                      <a:pt x="5" y="10"/>
                      <a:pt x="5" y="10"/>
                      <a:pt x="5" y="10"/>
                    </a:cubicBezTo>
                    <a:cubicBezTo>
                      <a:pt x="4" y="11"/>
                      <a:pt x="4" y="11"/>
                      <a:pt x="4" y="11"/>
                    </a:cubicBezTo>
                    <a:cubicBezTo>
                      <a:pt x="3" y="11"/>
                      <a:pt x="3" y="11"/>
                      <a:pt x="3" y="11"/>
                    </a:cubicBezTo>
                    <a:cubicBezTo>
                      <a:pt x="3" y="10"/>
                      <a:pt x="5" y="9"/>
                      <a:pt x="4" y="8"/>
                    </a:cubicBezTo>
                    <a:cubicBezTo>
                      <a:pt x="3" y="8"/>
                      <a:pt x="2" y="9"/>
                      <a:pt x="2" y="10"/>
                    </a:cubicBezTo>
                    <a:cubicBezTo>
                      <a:pt x="3" y="10"/>
                      <a:pt x="3" y="10"/>
                      <a:pt x="3" y="10"/>
                    </a:cubicBezTo>
                    <a:cubicBezTo>
                      <a:pt x="2" y="10"/>
                      <a:pt x="2" y="12"/>
                      <a:pt x="0" y="11"/>
                    </a:cubicBezTo>
                    <a:cubicBezTo>
                      <a:pt x="0" y="11"/>
                      <a:pt x="0" y="11"/>
                      <a:pt x="0" y="11"/>
                    </a:cubicBezTo>
                    <a:cubicBezTo>
                      <a:pt x="0" y="10"/>
                      <a:pt x="3" y="11"/>
                      <a:pt x="2" y="8"/>
                    </a:cubicBezTo>
                    <a:cubicBezTo>
                      <a:pt x="4" y="8"/>
                      <a:pt x="6" y="6"/>
                      <a:pt x="8" y="6"/>
                    </a:cubicBezTo>
                    <a:cubicBezTo>
                      <a:pt x="8" y="6"/>
                      <a:pt x="7" y="6"/>
                      <a:pt x="8" y="7"/>
                    </a:cubicBezTo>
                    <a:cubicBezTo>
                      <a:pt x="8" y="8"/>
                      <a:pt x="9" y="7"/>
                      <a:pt x="10" y="6"/>
                    </a:cubicBezTo>
                    <a:cubicBezTo>
                      <a:pt x="9" y="6"/>
                      <a:pt x="10" y="4"/>
                      <a:pt x="8" y="5"/>
                    </a:cubicBezTo>
                    <a:cubicBezTo>
                      <a:pt x="9" y="2"/>
                      <a:pt x="13" y="7"/>
                      <a:pt x="11" y="3"/>
                    </a:cubicBezTo>
                    <a:cubicBezTo>
                      <a:pt x="11" y="3"/>
                      <a:pt x="11" y="3"/>
                      <a:pt x="11" y="3"/>
                    </a:cubicBezTo>
                    <a:cubicBezTo>
                      <a:pt x="11" y="3"/>
                      <a:pt x="11" y="3"/>
                      <a:pt x="11" y="3"/>
                    </a:cubicBezTo>
                    <a:cubicBezTo>
                      <a:pt x="12" y="3"/>
                      <a:pt x="12" y="3"/>
                      <a:pt x="12" y="3"/>
                    </a:cubicBezTo>
                    <a:cubicBezTo>
                      <a:pt x="13" y="2"/>
                      <a:pt x="13" y="2"/>
                      <a:pt x="13" y="2"/>
                    </a:cubicBezTo>
                    <a:cubicBezTo>
                      <a:pt x="14" y="3"/>
                      <a:pt x="14" y="3"/>
                      <a:pt x="14" y="3"/>
                    </a:cubicBezTo>
                    <a:cubicBezTo>
                      <a:pt x="15" y="3"/>
                      <a:pt x="15" y="2"/>
                      <a:pt x="14" y="2"/>
                    </a:cubicBezTo>
                    <a:cubicBezTo>
                      <a:pt x="14" y="1"/>
                      <a:pt x="15" y="2"/>
                      <a:pt x="15" y="2"/>
                    </a:cubicBezTo>
                    <a:cubicBezTo>
                      <a:pt x="15" y="1"/>
                      <a:pt x="15" y="1"/>
                      <a:pt x="15" y="1"/>
                    </a:cubicBezTo>
                    <a:cubicBezTo>
                      <a:pt x="14" y="1"/>
                      <a:pt x="17"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9" name="Freeform 459">
                <a:extLst>
                  <a:ext uri="{FF2B5EF4-FFF2-40B4-BE49-F238E27FC236}">
                    <a16:creationId xmlns:a16="http://schemas.microsoft.com/office/drawing/2014/main" id="{5E78613D-2427-415E-B081-6B57ED23EB45}"/>
                  </a:ext>
                </a:extLst>
              </p:cNvPr>
              <p:cNvSpPr/>
              <p:nvPr/>
            </p:nvSpPr>
            <p:spPr bwMode="auto">
              <a:xfrm>
                <a:off x="3546" y="1242"/>
                <a:ext cx="13" cy="16"/>
              </a:xfrm>
              <a:custGeom>
                <a:gdLst>
                  <a:gd name="T0" fmla="*/ 4 w 5"/>
                  <a:gd name="T1" fmla="*/ 3 h 6"/>
                  <a:gd name="T2" fmla="*/ 4 w 5"/>
                  <a:gd name="T3" fmla="*/ 3 h 6"/>
                  <a:gd name="T4" fmla="*/ 3 w 5"/>
                  <a:gd name="T5" fmla="*/ 5 h 6"/>
                  <a:gd name="T6" fmla="*/ 0 w 5"/>
                  <a:gd name="T7" fmla="*/ 6 h 6"/>
                  <a:gd name="T8" fmla="*/ 1 w 5"/>
                  <a:gd name="T9" fmla="*/ 5 h 6"/>
                  <a:gd name="T10" fmla="*/ 0 w 5"/>
                  <a:gd name="T11" fmla="*/ 4 h 6"/>
                  <a:gd name="T12" fmla="*/ 4 w 5"/>
                  <a:gd name="T13" fmla="*/ 2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4" y="3"/>
                      <a:pt x="4" y="3"/>
                      <a:pt x="4" y="3"/>
                    </a:cubicBezTo>
                    <a:cubicBezTo>
                      <a:pt x="5" y="4"/>
                      <a:pt x="3" y="4"/>
                      <a:pt x="3" y="5"/>
                    </a:cubicBezTo>
                    <a:cubicBezTo>
                      <a:pt x="2" y="3"/>
                      <a:pt x="1" y="6"/>
                      <a:pt x="0" y="6"/>
                    </a:cubicBezTo>
                    <a:cubicBezTo>
                      <a:pt x="1" y="5"/>
                      <a:pt x="1" y="5"/>
                      <a:pt x="1" y="5"/>
                    </a:cubicBezTo>
                    <a:cubicBezTo>
                      <a:pt x="0" y="4"/>
                      <a:pt x="0" y="4"/>
                      <a:pt x="0" y="4"/>
                    </a:cubicBezTo>
                    <a:cubicBezTo>
                      <a:pt x="4" y="5"/>
                      <a:pt x="1" y="0"/>
                      <a:pt x="4"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0" name="Freeform 460">
                <a:extLst>
                  <a:ext uri="{FF2B5EF4-FFF2-40B4-BE49-F238E27FC236}">
                    <a16:creationId xmlns:a16="http://schemas.microsoft.com/office/drawing/2014/main" id="{A0BCC23F-9ED6-4B7F-B7B7-9A0EA9AA958E}"/>
                  </a:ext>
                </a:extLst>
              </p:cNvPr>
              <p:cNvSpPr/>
              <p:nvPr/>
            </p:nvSpPr>
            <p:spPr bwMode="auto">
              <a:xfrm>
                <a:off x="3658" y="1245"/>
                <a:ext cx="5" cy="5"/>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0" y="2"/>
                      <a:pt x="2"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1" name="Freeform 461">
                <a:extLst>
                  <a:ext uri="{FF2B5EF4-FFF2-40B4-BE49-F238E27FC236}">
                    <a16:creationId xmlns:a16="http://schemas.microsoft.com/office/drawing/2014/main" id="{72274611-BDD0-45DB-866D-B50C8260C2D5}"/>
                  </a:ext>
                </a:extLst>
              </p:cNvPr>
              <p:cNvSpPr/>
              <p:nvPr/>
            </p:nvSpPr>
            <p:spPr bwMode="auto">
              <a:xfrm>
                <a:off x="3674" y="1245"/>
                <a:ext cx="5" cy="5"/>
              </a:xfrm>
              <a:custGeom>
                <a:gdLst>
                  <a:gd name="T0" fmla="*/ 0 w 2"/>
                  <a:gd name="T1" fmla="*/ 2 h 2"/>
                  <a:gd name="T2" fmla="*/ 0 w 2"/>
                  <a:gd name="T3" fmla="*/ 2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2" name="Freeform 462">
                <a:extLst>
                  <a:ext uri="{FF2B5EF4-FFF2-40B4-BE49-F238E27FC236}">
                    <a16:creationId xmlns:a16="http://schemas.microsoft.com/office/drawing/2014/main" id="{F907C0B2-2EDD-4F3E-B94E-9DF11845264B}"/>
                  </a:ext>
                </a:extLst>
              </p:cNvPr>
              <p:cNvSpPr/>
              <p:nvPr/>
            </p:nvSpPr>
            <p:spPr bwMode="auto">
              <a:xfrm>
                <a:off x="2151" y="1247"/>
                <a:ext cx="5" cy="3"/>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3" name="Freeform 463">
                <a:extLst>
                  <a:ext uri="{FF2B5EF4-FFF2-40B4-BE49-F238E27FC236}">
                    <a16:creationId xmlns:a16="http://schemas.microsoft.com/office/drawing/2014/main" id="{207EEBBC-D2C6-4F1D-A593-8C2673FF0D5B}"/>
                  </a:ext>
                </a:extLst>
              </p:cNvPr>
              <p:cNvSpPr/>
              <p:nvPr/>
            </p:nvSpPr>
            <p:spPr bwMode="auto">
              <a:xfrm>
                <a:off x="2600" y="1247"/>
                <a:ext cx="3" cy="3"/>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4" name="Freeform 464">
                <a:extLst>
                  <a:ext uri="{FF2B5EF4-FFF2-40B4-BE49-F238E27FC236}">
                    <a16:creationId xmlns:a16="http://schemas.microsoft.com/office/drawing/2014/main" id="{6925C727-DCFB-43DA-95E0-A231837F8A62}"/>
                  </a:ext>
                </a:extLst>
              </p:cNvPr>
              <p:cNvSpPr/>
              <p:nvPr/>
            </p:nvSpPr>
            <p:spPr bwMode="auto">
              <a:xfrm>
                <a:off x="3840" y="1245"/>
                <a:ext cx="98" cy="21"/>
              </a:xfrm>
              <a:custGeom>
                <a:gdLst>
                  <a:gd name="T0" fmla="*/ 27 w 37"/>
                  <a:gd name="T1" fmla="*/ 2 h 8"/>
                  <a:gd name="T2" fmla="*/ 28 w 37"/>
                  <a:gd name="T3" fmla="*/ 2 h 8"/>
                  <a:gd name="T4" fmla="*/ 33 w 37"/>
                  <a:gd name="T5" fmla="*/ 1 h 8"/>
                  <a:gd name="T6" fmla="*/ 37 w 37"/>
                  <a:gd name="T7" fmla="*/ 2 h 8"/>
                  <a:gd name="T8" fmla="*/ 34 w 37"/>
                  <a:gd name="T9" fmla="*/ 4 h 8"/>
                  <a:gd name="T10" fmla="*/ 32 w 37"/>
                  <a:gd name="T11" fmla="*/ 3 h 8"/>
                  <a:gd name="T12" fmla="*/ 33 w 37"/>
                  <a:gd name="T13" fmla="*/ 2 h 8"/>
                  <a:gd name="T14" fmla="*/ 31 w 37"/>
                  <a:gd name="T15" fmla="*/ 3 h 8"/>
                  <a:gd name="T16" fmla="*/ 28 w 37"/>
                  <a:gd name="T17" fmla="*/ 3 h 8"/>
                  <a:gd name="T18" fmla="*/ 25 w 37"/>
                  <a:gd name="T19" fmla="*/ 3 h 8"/>
                  <a:gd name="T20" fmla="*/ 25 w 37"/>
                  <a:gd name="T21" fmla="*/ 4 h 8"/>
                  <a:gd name="T22" fmla="*/ 24 w 37"/>
                  <a:gd name="T23" fmla="*/ 3 h 8"/>
                  <a:gd name="T24" fmla="*/ 25 w 37"/>
                  <a:gd name="T25" fmla="*/ 3 h 8"/>
                  <a:gd name="T26" fmla="*/ 23 w 37"/>
                  <a:gd name="T27" fmla="*/ 3 h 8"/>
                  <a:gd name="T28" fmla="*/ 21 w 37"/>
                  <a:gd name="T29" fmla="*/ 5 h 8"/>
                  <a:gd name="T30" fmla="*/ 18 w 37"/>
                  <a:gd name="T31" fmla="*/ 4 h 8"/>
                  <a:gd name="T32" fmla="*/ 14 w 37"/>
                  <a:gd name="T33" fmla="*/ 5 h 8"/>
                  <a:gd name="T34" fmla="*/ 14 w 37"/>
                  <a:gd name="T35" fmla="*/ 4 h 8"/>
                  <a:gd name="T36" fmla="*/ 11 w 37"/>
                  <a:gd name="T37" fmla="*/ 4 h 8"/>
                  <a:gd name="T38" fmla="*/ 10 w 37"/>
                  <a:gd name="T39" fmla="*/ 5 h 8"/>
                  <a:gd name="T40" fmla="*/ 12 w 37"/>
                  <a:gd name="T41" fmla="*/ 6 h 8"/>
                  <a:gd name="T42" fmla="*/ 11 w 37"/>
                  <a:gd name="T43" fmla="*/ 6 h 8"/>
                  <a:gd name="T44" fmla="*/ 5 w 37"/>
                  <a:gd name="T45" fmla="*/ 6 h 8"/>
                  <a:gd name="T46" fmla="*/ 2 w 37"/>
                  <a:gd name="T47" fmla="*/ 7 h 8"/>
                  <a:gd name="T48" fmla="*/ 1 w 37"/>
                  <a:gd name="T49" fmla="*/ 4 h 8"/>
                  <a:gd name="T50" fmla="*/ 1 w 37"/>
                  <a:gd name="T51" fmla="*/ 5 h 8"/>
                  <a:gd name="T52" fmla="*/ 0 w 37"/>
                  <a:gd name="T53" fmla="*/ 5 h 8"/>
                  <a:gd name="T54" fmla="*/ 5 w 37"/>
                  <a:gd name="T55" fmla="*/ 4 h 8"/>
                  <a:gd name="T56" fmla="*/ 4 w 37"/>
                  <a:gd name="T57" fmla="*/ 5 h 8"/>
                  <a:gd name="T58" fmla="*/ 7 w 37"/>
                  <a:gd name="T59" fmla="*/ 5 h 8"/>
                  <a:gd name="T60" fmla="*/ 6 w 37"/>
                  <a:gd name="T61" fmla="*/ 4 h 8"/>
                  <a:gd name="T62" fmla="*/ 12 w 37"/>
                  <a:gd name="T63" fmla="*/ 3 h 8"/>
                  <a:gd name="T64" fmla="*/ 12 w 37"/>
                  <a:gd name="T65" fmla="*/ 3 h 8"/>
                  <a:gd name="T66" fmla="*/ 15 w 37"/>
                  <a:gd name="T67" fmla="*/ 2 h 8"/>
                  <a:gd name="T68" fmla="*/ 14 w 37"/>
                  <a:gd name="T69" fmla="*/ 2 h 8"/>
                  <a:gd name="T70" fmla="*/ 17 w 37"/>
                  <a:gd name="T71" fmla="*/ 2 h 8"/>
                  <a:gd name="T72" fmla="*/ 18 w 37"/>
                  <a:gd name="T73" fmla="*/ 3 h 8"/>
                  <a:gd name="T74" fmla="*/ 20 w 37"/>
                  <a:gd name="T75" fmla="*/ 2 h 8"/>
                  <a:gd name="T76" fmla="*/ 20 w 37"/>
                  <a:gd name="T77" fmla="*/ 2 h 8"/>
                  <a:gd name="T78" fmla="*/ 24 w 37"/>
                  <a:gd name="T79" fmla="*/ 2 h 8"/>
                  <a:gd name="T80" fmla="*/ 27 w 37"/>
                  <a:gd name="T81" fmla="*/ 1 h 8"/>
                  <a:gd name="T82" fmla="*/ 28 w 37"/>
                  <a:gd name="T83" fmla="*/ 1 h 8"/>
                  <a:gd name="T84" fmla="*/ 27 w 37"/>
                  <a:gd name="T85"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8">
                    <a:moveTo>
                      <a:pt x="27" y="2"/>
                    </a:moveTo>
                    <a:cubicBezTo>
                      <a:pt x="27" y="2"/>
                      <a:pt x="28" y="2"/>
                      <a:pt x="28" y="2"/>
                    </a:cubicBezTo>
                    <a:cubicBezTo>
                      <a:pt x="30" y="0"/>
                      <a:pt x="32" y="2"/>
                      <a:pt x="33" y="1"/>
                    </a:cubicBezTo>
                    <a:cubicBezTo>
                      <a:pt x="34" y="2"/>
                      <a:pt x="36" y="1"/>
                      <a:pt x="37" y="2"/>
                    </a:cubicBezTo>
                    <a:cubicBezTo>
                      <a:pt x="36" y="2"/>
                      <a:pt x="33" y="2"/>
                      <a:pt x="34" y="4"/>
                    </a:cubicBezTo>
                    <a:cubicBezTo>
                      <a:pt x="33" y="4"/>
                      <a:pt x="33" y="3"/>
                      <a:pt x="32" y="3"/>
                    </a:cubicBezTo>
                    <a:cubicBezTo>
                      <a:pt x="32" y="3"/>
                      <a:pt x="33" y="3"/>
                      <a:pt x="33" y="2"/>
                    </a:cubicBezTo>
                    <a:cubicBezTo>
                      <a:pt x="33" y="3"/>
                      <a:pt x="31" y="2"/>
                      <a:pt x="31" y="3"/>
                    </a:cubicBezTo>
                    <a:cubicBezTo>
                      <a:pt x="31" y="3"/>
                      <a:pt x="29" y="5"/>
                      <a:pt x="28" y="3"/>
                    </a:cubicBezTo>
                    <a:cubicBezTo>
                      <a:pt x="25" y="3"/>
                      <a:pt x="25" y="3"/>
                      <a:pt x="25" y="3"/>
                    </a:cubicBezTo>
                    <a:cubicBezTo>
                      <a:pt x="25" y="4"/>
                      <a:pt x="25" y="4"/>
                      <a:pt x="25" y="4"/>
                    </a:cubicBezTo>
                    <a:cubicBezTo>
                      <a:pt x="24" y="3"/>
                      <a:pt x="24" y="3"/>
                      <a:pt x="24" y="3"/>
                    </a:cubicBezTo>
                    <a:cubicBezTo>
                      <a:pt x="25" y="3"/>
                      <a:pt x="25" y="3"/>
                      <a:pt x="25" y="3"/>
                    </a:cubicBezTo>
                    <a:cubicBezTo>
                      <a:pt x="25" y="2"/>
                      <a:pt x="24" y="3"/>
                      <a:pt x="23" y="3"/>
                    </a:cubicBezTo>
                    <a:cubicBezTo>
                      <a:pt x="22" y="4"/>
                      <a:pt x="22" y="5"/>
                      <a:pt x="21" y="5"/>
                    </a:cubicBezTo>
                    <a:cubicBezTo>
                      <a:pt x="20" y="5"/>
                      <a:pt x="20" y="3"/>
                      <a:pt x="18" y="4"/>
                    </a:cubicBezTo>
                    <a:cubicBezTo>
                      <a:pt x="17" y="6"/>
                      <a:pt x="15" y="5"/>
                      <a:pt x="14" y="5"/>
                    </a:cubicBezTo>
                    <a:cubicBezTo>
                      <a:pt x="14" y="4"/>
                      <a:pt x="14" y="4"/>
                      <a:pt x="14" y="4"/>
                    </a:cubicBezTo>
                    <a:cubicBezTo>
                      <a:pt x="14" y="4"/>
                      <a:pt x="12" y="4"/>
                      <a:pt x="11" y="4"/>
                    </a:cubicBezTo>
                    <a:cubicBezTo>
                      <a:pt x="10" y="5"/>
                      <a:pt x="10" y="5"/>
                      <a:pt x="10" y="5"/>
                    </a:cubicBezTo>
                    <a:cubicBezTo>
                      <a:pt x="12" y="5"/>
                      <a:pt x="11" y="6"/>
                      <a:pt x="12" y="6"/>
                    </a:cubicBezTo>
                    <a:cubicBezTo>
                      <a:pt x="11" y="6"/>
                      <a:pt x="11" y="6"/>
                      <a:pt x="11" y="6"/>
                    </a:cubicBezTo>
                    <a:cubicBezTo>
                      <a:pt x="9" y="6"/>
                      <a:pt x="7" y="8"/>
                      <a:pt x="5" y="6"/>
                    </a:cubicBezTo>
                    <a:cubicBezTo>
                      <a:pt x="5" y="8"/>
                      <a:pt x="3" y="7"/>
                      <a:pt x="2" y="7"/>
                    </a:cubicBezTo>
                    <a:cubicBezTo>
                      <a:pt x="3" y="6"/>
                      <a:pt x="3" y="5"/>
                      <a:pt x="1" y="4"/>
                    </a:cubicBezTo>
                    <a:cubicBezTo>
                      <a:pt x="1" y="4"/>
                      <a:pt x="1" y="5"/>
                      <a:pt x="1" y="5"/>
                    </a:cubicBezTo>
                    <a:cubicBezTo>
                      <a:pt x="0" y="5"/>
                      <a:pt x="0" y="5"/>
                      <a:pt x="0" y="5"/>
                    </a:cubicBezTo>
                    <a:cubicBezTo>
                      <a:pt x="2" y="4"/>
                      <a:pt x="3" y="4"/>
                      <a:pt x="5" y="4"/>
                    </a:cubicBezTo>
                    <a:cubicBezTo>
                      <a:pt x="4" y="5"/>
                      <a:pt x="4" y="5"/>
                      <a:pt x="4" y="5"/>
                    </a:cubicBezTo>
                    <a:cubicBezTo>
                      <a:pt x="5" y="6"/>
                      <a:pt x="6" y="6"/>
                      <a:pt x="7" y="5"/>
                    </a:cubicBezTo>
                    <a:cubicBezTo>
                      <a:pt x="7" y="4"/>
                      <a:pt x="6" y="4"/>
                      <a:pt x="6" y="4"/>
                    </a:cubicBezTo>
                    <a:cubicBezTo>
                      <a:pt x="7" y="3"/>
                      <a:pt x="10" y="3"/>
                      <a:pt x="12" y="3"/>
                    </a:cubicBezTo>
                    <a:cubicBezTo>
                      <a:pt x="12" y="3"/>
                      <a:pt x="12" y="3"/>
                      <a:pt x="12" y="3"/>
                    </a:cubicBezTo>
                    <a:cubicBezTo>
                      <a:pt x="13" y="4"/>
                      <a:pt x="14" y="3"/>
                      <a:pt x="15" y="2"/>
                    </a:cubicBezTo>
                    <a:cubicBezTo>
                      <a:pt x="15" y="2"/>
                      <a:pt x="14" y="2"/>
                      <a:pt x="14" y="2"/>
                    </a:cubicBezTo>
                    <a:cubicBezTo>
                      <a:pt x="15" y="2"/>
                      <a:pt x="16" y="1"/>
                      <a:pt x="17" y="2"/>
                    </a:cubicBezTo>
                    <a:cubicBezTo>
                      <a:pt x="18" y="2"/>
                      <a:pt x="17" y="3"/>
                      <a:pt x="18" y="3"/>
                    </a:cubicBezTo>
                    <a:cubicBezTo>
                      <a:pt x="19" y="3"/>
                      <a:pt x="19" y="3"/>
                      <a:pt x="20" y="2"/>
                    </a:cubicBezTo>
                    <a:cubicBezTo>
                      <a:pt x="20" y="2"/>
                      <a:pt x="20" y="2"/>
                      <a:pt x="20" y="2"/>
                    </a:cubicBezTo>
                    <a:cubicBezTo>
                      <a:pt x="22" y="4"/>
                      <a:pt x="22" y="0"/>
                      <a:pt x="24" y="2"/>
                    </a:cubicBezTo>
                    <a:cubicBezTo>
                      <a:pt x="25" y="1"/>
                      <a:pt x="27" y="2"/>
                      <a:pt x="27" y="1"/>
                    </a:cubicBezTo>
                    <a:cubicBezTo>
                      <a:pt x="28" y="1"/>
                      <a:pt x="28" y="1"/>
                      <a:pt x="28" y="1"/>
                    </a:cubicBez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5" name="Rectangle 465">
                <a:extLst>
                  <a:ext uri="{FF2B5EF4-FFF2-40B4-BE49-F238E27FC236}">
                    <a16:creationId xmlns:a16="http://schemas.microsoft.com/office/drawing/2014/main" id="{D32B7625-7945-47C0-A3EA-08AF05AC7949}"/>
                  </a:ext>
                </a:extLst>
              </p:cNvPr>
              <p:cNvSpPr>
                <a:spLocks noChangeArrowheads="1"/>
              </p:cNvSpPr>
              <p:nvPr/>
            </p:nvSpPr>
            <p:spPr bwMode="auto">
              <a:xfrm>
                <a:off x="2140" y="124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6" name="Freeform 466">
                <a:extLst>
                  <a:ext uri="{FF2B5EF4-FFF2-40B4-BE49-F238E27FC236}">
                    <a16:creationId xmlns:a16="http://schemas.microsoft.com/office/drawing/2014/main" id="{BF84DE66-C44B-446A-B359-0BB511DCECB2}"/>
                  </a:ext>
                </a:extLst>
              </p:cNvPr>
              <p:cNvSpPr/>
              <p:nvPr/>
            </p:nvSpPr>
            <p:spPr bwMode="auto">
              <a:xfrm>
                <a:off x="3759" y="124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7" name="Freeform 467">
                <a:extLst>
                  <a:ext uri="{FF2B5EF4-FFF2-40B4-BE49-F238E27FC236}">
                    <a16:creationId xmlns:a16="http://schemas.microsoft.com/office/drawing/2014/main" id="{244C3F06-1FD4-4B1E-A3F8-3954984F3F99}"/>
                  </a:ext>
                </a:extLst>
              </p:cNvPr>
              <p:cNvSpPr/>
              <p:nvPr/>
            </p:nvSpPr>
            <p:spPr bwMode="auto">
              <a:xfrm>
                <a:off x="2608" y="1247"/>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8" name="Freeform 468">
                <a:extLst>
                  <a:ext uri="{FF2B5EF4-FFF2-40B4-BE49-F238E27FC236}">
                    <a16:creationId xmlns:a16="http://schemas.microsoft.com/office/drawing/2014/main" id="{16FE9D62-092B-4A63-8DFF-B640012354A5}"/>
                  </a:ext>
                </a:extLst>
              </p:cNvPr>
              <p:cNvSpPr/>
              <p:nvPr/>
            </p:nvSpPr>
            <p:spPr bwMode="auto">
              <a:xfrm>
                <a:off x="2621" y="1247"/>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9" name="Freeform 469">
                <a:extLst>
                  <a:ext uri="{FF2B5EF4-FFF2-40B4-BE49-F238E27FC236}">
                    <a16:creationId xmlns:a16="http://schemas.microsoft.com/office/drawing/2014/main" id="{B2ADCA97-5C44-4F63-B813-34DB70F3264C}"/>
                  </a:ext>
                </a:extLst>
              </p:cNvPr>
              <p:cNvSpPr/>
              <p:nvPr/>
            </p:nvSpPr>
            <p:spPr bwMode="auto">
              <a:xfrm>
                <a:off x="2651" y="124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0" name="Rectangle 470">
                <a:extLst>
                  <a:ext uri="{FF2B5EF4-FFF2-40B4-BE49-F238E27FC236}">
                    <a16:creationId xmlns:a16="http://schemas.microsoft.com/office/drawing/2014/main" id="{38774154-3F1D-4F55-9EC5-113EA726F61D}"/>
                  </a:ext>
                </a:extLst>
              </p:cNvPr>
              <p:cNvSpPr>
                <a:spLocks noChangeArrowheads="1"/>
              </p:cNvSpPr>
              <p:nvPr/>
            </p:nvSpPr>
            <p:spPr bwMode="auto">
              <a:xfrm>
                <a:off x="3861" y="125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1" name="Freeform 471">
                <a:extLst>
                  <a:ext uri="{FF2B5EF4-FFF2-40B4-BE49-F238E27FC236}">
                    <a16:creationId xmlns:a16="http://schemas.microsoft.com/office/drawing/2014/main" id="{DA441841-D0B1-4D9D-8B4C-E539AC2AB586}"/>
                  </a:ext>
                </a:extLst>
              </p:cNvPr>
              <p:cNvSpPr/>
              <p:nvPr/>
            </p:nvSpPr>
            <p:spPr bwMode="auto">
              <a:xfrm>
                <a:off x="3938" y="1247"/>
                <a:ext cx="9" cy="11"/>
              </a:xfrm>
              <a:custGeom>
                <a:gdLst>
                  <a:gd name="T0" fmla="*/ 3 w 3"/>
                  <a:gd name="T1" fmla="*/ 1 h 4"/>
                  <a:gd name="T2" fmla="*/ 0 w 3"/>
                  <a:gd name="T3" fmla="*/ 4 h 4"/>
                  <a:gd name="T4" fmla="*/ 0 w 3"/>
                  <a:gd name="T5" fmla="*/ 3 h 4"/>
                  <a:gd name="T6" fmla="*/ 2 w 3"/>
                  <a:gd name="T7" fmla="*/ 1 h 4"/>
                  <a:gd name="T8" fmla="*/ 3 w 3"/>
                  <a:gd name="T9" fmla="*/ 1 h 4"/>
                </a:gdLst>
                <a:cxnLst>
                  <a:cxn ang="0">
                    <a:pos x="T0" y="T1"/>
                  </a:cxn>
                  <a:cxn ang="0">
                    <a:pos x="T2" y="T3"/>
                  </a:cxn>
                  <a:cxn ang="0">
                    <a:pos x="T4" y="T5"/>
                  </a:cxn>
                  <a:cxn ang="0">
                    <a:pos x="T6" y="T7"/>
                  </a:cxn>
                  <a:cxn ang="0">
                    <a:pos x="T8" y="T9"/>
                  </a:cxn>
                </a:cxnLst>
                <a:rect l="0" t="0" r="r" b="b"/>
                <a:pathLst>
                  <a:path w="3" h="4">
                    <a:moveTo>
                      <a:pt x="3" y="1"/>
                    </a:moveTo>
                    <a:cubicBezTo>
                      <a:pt x="3" y="3"/>
                      <a:pt x="1" y="3"/>
                      <a:pt x="0" y="4"/>
                    </a:cubicBezTo>
                    <a:cubicBezTo>
                      <a:pt x="0" y="4"/>
                      <a:pt x="1" y="3"/>
                      <a:pt x="0" y="3"/>
                    </a:cubicBezTo>
                    <a:cubicBezTo>
                      <a:pt x="1" y="3"/>
                      <a:pt x="3" y="2"/>
                      <a:pt x="2" y="1"/>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2" name="Freeform 472">
                <a:extLst>
                  <a:ext uri="{FF2B5EF4-FFF2-40B4-BE49-F238E27FC236}">
                    <a16:creationId xmlns:a16="http://schemas.microsoft.com/office/drawing/2014/main" id="{8D4D6E34-5459-49F2-8E9A-2FDE1D190EC9}"/>
                  </a:ext>
                </a:extLst>
              </p:cNvPr>
              <p:cNvSpPr/>
              <p:nvPr/>
            </p:nvSpPr>
            <p:spPr bwMode="auto">
              <a:xfrm>
                <a:off x="3610" y="1250"/>
                <a:ext cx="13" cy="11"/>
              </a:xfrm>
              <a:custGeom>
                <a:gdLst>
                  <a:gd name="T0" fmla="*/ 0 w 5"/>
                  <a:gd name="T1" fmla="*/ 4 h 4"/>
                  <a:gd name="T2" fmla="*/ 2 w 5"/>
                  <a:gd name="T3" fmla="*/ 1 h 4"/>
                  <a:gd name="T4" fmla="*/ 5 w 5"/>
                  <a:gd name="T5" fmla="*/ 0 h 4"/>
                  <a:gd name="T6" fmla="*/ 0 w 5"/>
                  <a:gd name="T7" fmla="*/ 4 h 4"/>
                </a:gdLst>
                <a:cxnLst>
                  <a:cxn ang="0">
                    <a:pos x="T0" y="T1"/>
                  </a:cxn>
                  <a:cxn ang="0">
                    <a:pos x="T2" y="T3"/>
                  </a:cxn>
                  <a:cxn ang="0">
                    <a:pos x="T4" y="T5"/>
                  </a:cxn>
                  <a:cxn ang="0">
                    <a:pos x="T6" y="T7"/>
                  </a:cxn>
                </a:cxnLst>
                <a:rect l="0" t="0" r="r" b="b"/>
                <a:pathLst>
                  <a:path w="5" h="4">
                    <a:moveTo>
                      <a:pt x="0" y="4"/>
                    </a:moveTo>
                    <a:cubicBezTo>
                      <a:pt x="1" y="3"/>
                      <a:pt x="1" y="2"/>
                      <a:pt x="2" y="1"/>
                    </a:cubicBezTo>
                    <a:cubicBezTo>
                      <a:pt x="3" y="1"/>
                      <a:pt x="4" y="1"/>
                      <a:pt x="5" y="0"/>
                    </a:cubicBezTo>
                    <a:cubicBezTo>
                      <a:pt x="5" y="2"/>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3" name="Rectangle 473">
                <a:extLst>
                  <a:ext uri="{FF2B5EF4-FFF2-40B4-BE49-F238E27FC236}">
                    <a16:creationId xmlns:a16="http://schemas.microsoft.com/office/drawing/2014/main" id="{C11FE63A-D0FC-4C88-B09E-98E028D1CBF1}"/>
                  </a:ext>
                </a:extLst>
              </p:cNvPr>
              <p:cNvSpPr>
                <a:spLocks noChangeArrowheads="1"/>
              </p:cNvSpPr>
              <p:nvPr/>
            </p:nvSpPr>
            <p:spPr bwMode="auto">
              <a:xfrm>
                <a:off x="3797" y="125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4" name="Freeform 474">
                <a:extLst>
                  <a:ext uri="{FF2B5EF4-FFF2-40B4-BE49-F238E27FC236}">
                    <a16:creationId xmlns:a16="http://schemas.microsoft.com/office/drawing/2014/main" id="{7B589072-C409-4BB6-AB67-7A367BAE3E3D}"/>
                  </a:ext>
                </a:extLst>
              </p:cNvPr>
              <p:cNvSpPr/>
              <p:nvPr/>
            </p:nvSpPr>
            <p:spPr bwMode="auto">
              <a:xfrm>
                <a:off x="3743" y="1250"/>
                <a:ext cx="16" cy="16"/>
              </a:xfrm>
              <a:custGeom>
                <a:gdLst>
                  <a:gd name="T0" fmla="*/ 6 w 6"/>
                  <a:gd name="T1" fmla="*/ 1 h 6"/>
                  <a:gd name="T2" fmla="*/ 5 w 6"/>
                  <a:gd name="T3" fmla="*/ 3 h 6"/>
                  <a:gd name="T4" fmla="*/ 6 w 6"/>
                  <a:gd name="T5" fmla="*/ 3 h 6"/>
                  <a:gd name="T6" fmla="*/ 2 w 6"/>
                  <a:gd name="T7" fmla="*/ 5 h 6"/>
                  <a:gd name="T8" fmla="*/ 3 w 6"/>
                  <a:gd name="T9" fmla="*/ 5 h 6"/>
                  <a:gd name="T10" fmla="*/ 0 w 6"/>
                  <a:gd name="T11" fmla="*/ 6 h 6"/>
                  <a:gd name="T12" fmla="*/ 5 w 6"/>
                  <a:gd name="T13" fmla="*/ 0 h 6"/>
                  <a:gd name="T14" fmla="*/ 6 w 6"/>
                  <a:gd name="T15" fmla="*/ 1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1"/>
                    </a:moveTo>
                    <a:cubicBezTo>
                      <a:pt x="6" y="2"/>
                      <a:pt x="4" y="2"/>
                      <a:pt x="5" y="3"/>
                    </a:cubicBezTo>
                    <a:cubicBezTo>
                      <a:pt x="6" y="3"/>
                      <a:pt x="6" y="3"/>
                      <a:pt x="6" y="3"/>
                    </a:cubicBezTo>
                    <a:cubicBezTo>
                      <a:pt x="4" y="2"/>
                      <a:pt x="3" y="4"/>
                      <a:pt x="2" y="5"/>
                    </a:cubicBezTo>
                    <a:cubicBezTo>
                      <a:pt x="3" y="5"/>
                      <a:pt x="3" y="5"/>
                      <a:pt x="3" y="5"/>
                    </a:cubicBezTo>
                    <a:cubicBezTo>
                      <a:pt x="2" y="5"/>
                      <a:pt x="1" y="6"/>
                      <a:pt x="0" y="6"/>
                    </a:cubicBezTo>
                    <a:cubicBezTo>
                      <a:pt x="1" y="4"/>
                      <a:pt x="4" y="2"/>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5" name="Rectangle 475">
                <a:extLst>
                  <a:ext uri="{FF2B5EF4-FFF2-40B4-BE49-F238E27FC236}">
                    <a16:creationId xmlns:a16="http://schemas.microsoft.com/office/drawing/2014/main" id="{4E948A82-08D9-497C-B66F-2D6DEF238995}"/>
                  </a:ext>
                </a:extLst>
              </p:cNvPr>
              <p:cNvSpPr>
                <a:spLocks noChangeArrowheads="1"/>
              </p:cNvSpPr>
              <p:nvPr/>
            </p:nvSpPr>
            <p:spPr bwMode="auto">
              <a:xfrm>
                <a:off x="3853" y="125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6" name="Freeform 476">
                <a:extLst>
                  <a:ext uri="{FF2B5EF4-FFF2-40B4-BE49-F238E27FC236}">
                    <a16:creationId xmlns:a16="http://schemas.microsoft.com/office/drawing/2014/main" id="{C7BEB206-591B-4BFD-8367-8DE76E4C8FE7}"/>
                  </a:ext>
                </a:extLst>
              </p:cNvPr>
              <p:cNvSpPr/>
              <p:nvPr/>
            </p:nvSpPr>
            <p:spPr bwMode="auto">
              <a:xfrm flipH="1">
                <a:off x="3538" y="1253"/>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7" name="Freeform 477">
                <a:extLst>
                  <a:ext uri="{FF2B5EF4-FFF2-40B4-BE49-F238E27FC236}">
                    <a16:creationId xmlns:a16="http://schemas.microsoft.com/office/drawing/2014/main" id="{F5518058-1507-412E-BE0C-294562A7C4C5}"/>
                  </a:ext>
                </a:extLst>
              </p:cNvPr>
              <p:cNvSpPr/>
              <p:nvPr/>
            </p:nvSpPr>
            <p:spPr bwMode="auto">
              <a:xfrm>
                <a:off x="3009" y="1255"/>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8" name="Freeform 478">
                <a:extLst>
                  <a:ext uri="{FF2B5EF4-FFF2-40B4-BE49-F238E27FC236}">
                    <a16:creationId xmlns:a16="http://schemas.microsoft.com/office/drawing/2014/main" id="{97ADC54B-9379-4192-82A6-F7EFEF01B4EB}"/>
                  </a:ext>
                </a:extLst>
              </p:cNvPr>
              <p:cNvSpPr/>
              <p:nvPr/>
            </p:nvSpPr>
            <p:spPr bwMode="auto">
              <a:xfrm>
                <a:off x="3858" y="1255"/>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9" name="Freeform 479">
                <a:extLst>
                  <a:ext uri="{FF2B5EF4-FFF2-40B4-BE49-F238E27FC236}">
                    <a16:creationId xmlns:a16="http://schemas.microsoft.com/office/drawing/2014/main" id="{C3F40E61-E3A5-49C7-B748-D339A142060E}"/>
                  </a:ext>
                </a:extLst>
              </p:cNvPr>
              <p:cNvSpPr/>
              <p:nvPr/>
            </p:nvSpPr>
            <p:spPr bwMode="auto">
              <a:xfrm>
                <a:off x="2595" y="1255"/>
                <a:ext cx="2" cy="3"/>
              </a:xfrm>
              <a:custGeom>
                <a:gdLst>
                  <a:gd name="T0" fmla="*/ 0 w 2"/>
                  <a:gd name="T1" fmla="*/ 0 h 3"/>
                  <a:gd name="T2" fmla="*/ 2 w 2"/>
                  <a:gd name="T3" fmla="*/ 3 h 3"/>
                  <a:gd name="T4" fmla="*/ 0 w 2"/>
                  <a:gd name="T5" fmla="*/ 0 h 3"/>
                  <a:gd name="T6" fmla="*/ 0 w 2"/>
                  <a:gd name="T7" fmla="*/ 0 h 3"/>
                </a:gd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0" name="Freeform 480">
                <a:extLst>
                  <a:ext uri="{FF2B5EF4-FFF2-40B4-BE49-F238E27FC236}">
                    <a16:creationId xmlns:a16="http://schemas.microsoft.com/office/drawing/2014/main" id="{763B7B26-EF18-497D-BD05-8F52F186D748}"/>
                  </a:ext>
                </a:extLst>
              </p:cNvPr>
              <p:cNvSpPr/>
              <p:nvPr/>
            </p:nvSpPr>
            <p:spPr bwMode="auto">
              <a:xfrm>
                <a:off x="3399" y="1255"/>
                <a:ext cx="13" cy="11"/>
              </a:xfrm>
              <a:custGeom>
                <a:gdLst>
                  <a:gd name="T0" fmla="*/ 3 w 5"/>
                  <a:gd name="T1" fmla="*/ 1 h 4"/>
                  <a:gd name="T2" fmla="*/ 3 w 5"/>
                  <a:gd name="T3" fmla="*/ 1 h 4"/>
                  <a:gd name="T4" fmla="*/ 5 w 5"/>
                  <a:gd name="T5" fmla="*/ 2 h 4"/>
                  <a:gd name="T6" fmla="*/ 5 w 5"/>
                  <a:gd name="T7" fmla="*/ 3 h 4"/>
                  <a:gd name="T8" fmla="*/ 0 w 5"/>
                  <a:gd name="T9" fmla="*/ 3 h 4"/>
                  <a:gd name="T10" fmla="*/ 0 w 5"/>
                  <a:gd name="T11" fmla="*/ 2 h 4"/>
                  <a:gd name="T12" fmla="*/ 3 w 5"/>
                  <a:gd name="T13" fmla="*/ 1 h 4"/>
                  <a:gd name="T14" fmla="*/ 2 w 5"/>
                  <a:gd name="T15" fmla="*/ 0 h 4"/>
                  <a:gd name="T16" fmla="*/ 3 w 5"/>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1"/>
                    </a:moveTo>
                    <a:cubicBezTo>
                      <a:pt x="3" y="1"/>
                      <a:pt x="3" y="1"/>
                      <a:pt x="3" y="1"/>
                    </a:cubicBezTo>
                    <a:cubicBezTo>
                      <a:pt x="4" y="2"/>
                      <a:pt x="4" y="1"/>
                      <a:pt x="5" y="2"/>
                    </a:cubicBezTo>
                    <a:cubicBezTo>
                      <a:pt x="5" y="3"/>
                      <a:pt x="5" y="3"/>
                      <a:pt x="5" y="3"/>
                    </a:cubicBezTo>
                    <a:cubicBezTo>
                      <a:pt x="3" y="1"/>
                      <a:pt x="2" y="4"/>
                      <a:pt x="0" y="3"/>
                    </a:cubicBezTo>
                    <a:cubicBezTo>
                      <a:pt x="0" y="2"/>
                      <a:pt x="0" y="2"/>
                      <a:pt x="0" y="2"/>
                    </a:cubicBezTo>
                    <a:cubicBezTo>
                      <a:pt x="1" y="2"/>
                      <a:pt x="2" y="2"/>
                      <a:pt x="3" y="1"/>
                    </a:cubicBezTo>
                    <a:cubicBezTo>
                      <a:pt x="2" y="0"/>
                      <a:pt x="2" y="0"/>
                      <a:pt x="2"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1" name="Freeform 481">
                <a:extLst>
                  <a:ext uri="{FF2B5EF4-FFF2-40B4-BE49-F238E27FC236}">
                    <a16:creationId xmlns:a16="http://schemas.microsoft.com/office/drawing/2014/main" id="{6A050B71-C32A-494D-A298-44BEDA1BA38F}"/>
                  </a:ext>
                </a:extLst>
              </p:cNvPr>
              <p:cNvSpPr/>
              <p:nvPr/>
            </p:nvSpPr>
            <p:spPr bwMode="auto">
              <a:xfrm>
                <a:off x="3944" y="1255"/>
                <a:ext cx="3" cy="6"/>
              </a:xfrm>
              <a:custGeom>
                <a:gdLst>
                  <a:gd name="T0" fmla="*/ 1 w 1"/>
                  <a:gd name="T1" fmla="*/ 1 h 2"/>
                  <a:gd name="T2" fmla="*/ 1 w 1"/>
                  <a:gd name="T3" fmla="*/ 1 h 2"/>
                  <a:gd name="T4" fmla="*/ 0 w 1"/>
                  <a:gd name="T5" fmla="*/ 2 h 2"/>
                  <a:gd name="T6" fmla="*/ 1 w 1"/>
                  <a:gd name="T7" fmla="*/ 0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1"/>
                      <a:pt x="0" y="1"/>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2" name="Freeform 482">
                <a:extLst>
                  <a:ext uri="{FF2B5EF4-FFF2-40B4-BE49-F238E27FC236}">
                    <a16:creationId xmlns:a16="http://schemas.microsoft.com/office/drawing/2014/main" id="{608DEB78-7811-4DA1-9906-758EFF63EBFC}"/>
                  </a:ext>
                </a:extLst>
              </p:cNvPr>
              <p:cNvSpPr/>
              <p:nvPr/>
            </p:nvSpPr>
            <p:spPr bwMode="auto">
              <a:xfrm>
                <a:off x="3952" y="1258"/>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3" name="Freeform 483">
                <a:extLst>
                  <a:ext uri="{FF2B5EF4-FFF2-40B4-BE49-F238E27FC236}">
                    <a16:creationId xmlns:a16="http://schemas.microsoft.com/office/drawing/2014/main" id="{40FA9738-4AF7-4A09-B7AE-9AB93702247E}"/>
                  </a:ext>
                </a:extLst>
              </p:cNvPr>
              <p:cNvSpPr/>
              <p:nvPr/>
            </p:nvSpPr>
            <p:spPr bwMode="auto">
              <a:xfrm>
                <a:off x="3984" y="1258"/>
                <a:ext cx="3" cy="5"/>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0"/>
                      <a:pt x="1" y="2"/>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4" name="Freeform 484">
                <a:extLst>
                  <a:ext uri="{FF2B5EF4-FFF2-40B4-BE49-F238E27FC236}">
                    <a16:creationId xmlns:a16="http://schemas.microsoft.com/office/drawing/2014/main" id="{D1652F35-DA6C-4574-8204-FF7AAAA2A05B}"/>
                  </a:ext>
                </a:extLst>
              </p:cNvPr>
              <p:cNvSpPr/>
              <p:nvPr/>
            </p:nvSpPr>
            <p:spPr bwMode="auto">
              <a:xfrm>
                <a:off x="3538" y="1261"/>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5" name="Freeform 485">
                <a:extLst>
                  <a:ext uri="{FF2B5EF4-FFF2-40B4-BE49-F238E27FC236}">
                    <a16:creationId xmlns:a16="http://schemas.microsoft.com/office/drawing/2014/main" id="{0D64F9D8-5297-42E4-9D04-F5B2C53806EF}"/>
                  </a:ext>
                </a:extLst>
              </p:cNvPr>
              <p:cNvSpPr/>
              <p:nvPr/>
            </p:nvSpPr>
            <p:spPr bwMode="auto">
              <a:xfrm>
                <a:off x="3121" y="1261"/>
                <a:ext cx="13" cy="10"/>
              </a:xfrm>
              <a:custGeom>
                <a:gdLst>
                  <a:gd name="T0" fmla="*/ 5 w 5"/>
                  <a:gd name="T1" fmla="*/ 0 h 4"/>
                  <a:gd name="T2" fmla="*/ 0 w 5"/>
                  <a:gd name="T3" fmla="*/ 4 h 4"/>
                  <a:gd name="T4" fmla="*/ 3 w 5"/>
                  <a:gd name="T5" fmla="*/ 0 h 4"/>
                  <a:gd name="T6" fmla="*/ 5 w 5"/>
                  <a:gd name="T7" fmla="*/ 0 h 4"/>
                </a:gdLst>
                <a:cxnLst>
                  <a:cxn ang="0">
                    <a:pos x="T0" y="T1"/>
                  </a:cxn>
                  <a:cxn ang="0">
                    <a:pos x="T2" y="T3"/>
                  </a:cxn>
                  <a:cxn ang="0">
                    <a:pos x="T4" y="T5"/>
                  </a:cxn>
                  <a:cxn ang="0">
                    <a:pos x="T6" y="T7"/>
                  </a:cxn>
                </a:cxnLst>
                <a:rect l="0" t="0" r="r" b="b"/>
                <a:pathLst>
                  <a:path w="5" h="4">
                    <a:moveTo>
                      <a:pt x="5" y="0"/>
                    </a:moveTo>
                    <a:cubicBezTo>
                      <a:pt x="3" y="1"/>
                      <a:pt x="3" y="3"/>
                      <a:pt x="0" y="4"/>
                    </a:cubicBezTo>
                    <a:cubicBezTo>
                      <a:pt x="0" y="2"/>
                      <a:pt x="4" y="1"/>
                      <a:pt x="3" y="0"/>
                    </a:cubicBezTo>
                    <a:cubicBezTo>
                      <a:pt x="3"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6" name="Freeform 486">
                <a:extLst>
                  <a:ext uri="{FF2B5EF4-FFF2-40B4-BE49-F238E27FC236}">
                    <a16:creationId xmlns:a16="http://schemas.microsoft.com/office/drawing/2014/main" id="{8569514F-B475-425C-89C8-D886A2A251B6}"/>
                  </a:ext>
                </a:extLst>
              </p:cNvPr>
              <p:cNvSpPr/>
              <p:nvPr/>
            </p:nvSpPr>
            <p:spPr bwMode="auto">
              <a:xfrm>
                <a:off x="3602" y="1261"/>
                <a:ext cx="8" cy="2"/>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0"/>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7" name="Freeform 487">
                <a:extLst>
                  <a:ext uri="{FF2B5EF4-FFF2-40B4-BE49-F238E27FC236}">
                    <a16:creationId xmlns:a16="http://schemas.microsoft.com/office/drawing/2014/main" id="{B4881FCA-8A7C-415F-BE2F-6F71FF2ED601}"/>
                  </a:ext>
                </a:extLst>
              </p:cNvPr>
              <p:cNvSpPr/>
              <p:nvPr/>
            </p:nvSpPr>
            <p:spPr bwMode="auto">
              <a:xfrm>
                <a:off x="3789" y="126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0"/>
                      <a:pt x="1" y="2"/>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8" name="Freeform 488">
                <a:extLst>
                  <a:ext uri="{FF2B5EF4-FFF2-40B4-BE49-F238E27FC236}">
                    <a16:creationId xmlns:a16="http://schemas.microsoft.com/office/drawing/2014/main" id="{50FD19EB-3C4A-46A6-BBF8-FA71C8A24023}"/>
                  </a:ext>
                </a:extLst>
              </p:cNvPr>
              <p:cNvSpPr/>
              <p:nvPr/>
            </p:nvSpPr>
            <p:spPr bwMode="auto">
              <a:xfrm>
                <a:off x="2632" y="1261"/>
                <a:ext cx="11" cy="10"/>
              </a:xfrm>
              <a:custGeom>
                <a:gdLst>
                  <a:gd name="T0" fmla="*/ 4 w 4"/>
                  <a:gd name="T1" fmla="*/ 1 h 4"/>
                  <a:gd name="T2" fmla="*/ 2 w 4"/>
                  <a:gd name="T3" fmla="*/ 2 h 4"/>
                  <a:gd name="T4" fmla="*/ 4 w 4"/>
                  <a:gd name="T5" fmla="*/ 3 h 4"/>
                  <a:gd name="T6" fmla="*/ 2 w 4"/>
                  <a:gd name="T7" fmla="*/ 3 h 4"/>
                  <a:gd name="T8" fmla="*/ 2 w 4"/>
                  <a:gd name="T9" fmla="*/ 4 h 4"/>
                  <a:gd name="T10" fmla="*/ 2 w 4"/>
                  <a:gd name="T11" fmla="*/ 4 h 4"/>
                  <a:gd name="T12" fmla="*/ 1 w 4"/>
                  <a:gd name="T13" fmla="*/ 2 h 4"/>
                  <a:gd name="T14" fmla="*/ 0 w 4"/>
                  <a:gd name="T15" fmla="*/ 2 h 4"/>
                  <a:gd name="T16" fmla="*/ 2 w 4"/>
                  <a:gd name="T17" fmla="*/ 0 h 4"/>
                  <a:gd name="T18" fmla="*/ 4 w 4"/>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1"/>
                    </a:moveTo>
                    <a:cubicBezTo>
                      <a:pt x="3" y="1"/>
                      <a:pt x="2" y="1"/>
                      <a:pt x="2" y="2"/>
                    </a:cubicBezTo>
                    <a:cubicBezTo>
                      <a:pt x="2" y="3"/>
                      <a:pt x="4" y="1"/>
                      <a:pt x="4" y="3"/>
                    </a:cubicBezTo>
                    <a:cubicBezTo>
                      <a:pt x="2" y="3"/>
                      <a:pt x="2" y="3"/>
                      <a:pt x="2" y="3"/>
                    </a:cubicBezTo>
                    <a:cubicBezTo>
                      <a:pt x="2" y="4"/>
                      <a:pt x="2" y="4"/>
                      <a:pt x="2" y="4"/>
                    </a:cubicBezTo>
                    <a:cubicBezTo>
                      <a:pt x="2" y="4"/>
                      <a:pt x="2" y="4"/>
                      <a:pt x="2" y="4"/>
                    </a:cubicBezTo>
                    <a:cubicBezTo>
                      <a:pt x="2" y="4"/>
                      <a:pt x="2" y="2"/>
                      <a:pt x="1" y="2"/>
                    </a:cubicBezTo>
                    <a:cubicBezTo>
                      <a:pt x="0" y="2"/>
                      <a:pt x="0" y="2"/>
                      <a:pt x="0" y="2"/>
                    </a:cubicBezTo>
                    <a:cubicBezTo>
                      <a:pt x="0" y="1"/>
                      <a:pt x="2" y="1"/>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9" name="Freeform 489">
                <a:extLst>
                  <a:ext uri="{FF2B5EF4-FFF2-40B4-BE49-F238E27FC236}">
                    <a16:creationId xmlns:a16="http://schemas.microsoft.com/office/drawing/2014/main" id="{8F718627-6436-442C-8A31-80E7D7BB9FC1}"/>
                  </a:ext>
                </a:extLst>
              </p:cNvPr>
              <p:cNvSpPr/>
              <p:nvPr/>
            </p:nvSpPr>
            <p:spPr bwMode="auto">
              <a:xfrm>
                <a:off x="3311" y="1261"/>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0" name="Freeform 490">
                <a:extLst>
                  <a:ext uri="{FF2B5EF4-FFF2-40B4-BE49-F238E27FC236}">
                    <a16:creationId xmlns:a16="http://schemas.microsoft.com/office/drawing/2014/main" id="{2CAC5A31-9E96-430F-A5FB-23E2F4B81217}"/>
                  </a:ext>
                </a:extLst>
              </p:cNvPr>
              <p:cNvSpPr/>
              <p:nvPr/>
            </p:nvSpPr>
            <p:spPr bwMode="auto">
              <a:xfrm>
                <a:off x="3976" y="1261"/>
                <a:ext cx="8" cy="5"/>
              </a:xfrm>
              <a:custGeom>
                <a:gdLst>
                  <a:gd name="T0" fmla="*/ 2 w 3"/>
                  <a:gd name="T1" fmla="*/ 2 h 2"/>
                  <a:gd name="T2" fmla="*/ 0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0" y="2"/>
                    </a:cubicBezTo>
                    <a:cubicBezTo>
                      <a:pt x="0" y="1"/>
                      <a:pt x="1" y="1"/>
                      <a:pt x="2" y="0"/>
                    </a:cubicBezTo>
                    <a:cubicBezTo>
                      <a:pt x="3"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1" name="Rectangle 491">
                <a:extLst>
                  <a:ext uri="{FF2B5EF4-FFF2-40B4-BE49-F238E27FC236}">
                    <a16:creationId xmlns:a16="http://schemas.microsoft.com/office/drawing/2014/main" id="{4372A6A2-F7D1-4E48-A9D0-80511146D8A5}"/>
                  </a:ext>
                </a:extLst>
              </p:cNvPr>
              <p:cNvSpPr>
                <a:spLocks noChangeArrowheads="1"/>
              </p:cNvSpPr>
              <p:nvPr/>
            </p:nvSpPr>
            <p:spPr bwMode="auto">
              <a:xfrm>
                <a:off x="3578" y="126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2" name="Freeform 492">
                <a:extLst>
                  <a:ext uri="{FF2B5EF4-FFF2-40B4-BE49-F238E27FC236}">
                    <a16:creationId xmlns:a16="http://schemas.microsoft.com/office/drawing/2014/main" id="{EF0F1A96-62A0-4D6D-AAA7-67B806B7059B}"/>
                  </a:ext>
                </a:extLst>
              </p:cNvPr>
              <p:cNvSpPr/>
              <p:nvPr/>
            </p:nvSpPr>
            <p:spPr bwMode="auto">
              <a:xfrm>
                <a:off x="2549" y="1263"/>
                <a:ext cx="32" cy="19"/>
              </a:xfrm>
              <a:custGeom>
                <a:gdLst>
                  <a:gd name="T0" fmla="*/ 12 w 12"/>
                  <a:gd name="T1" fmla="*/ 0 h 7"/>
                  <a:gd name="T2" fmla="*/ 6 w 12"/>
                  <a:gd name="T3" fmla="*/ 3 h 7"/>
                  <a:gd name="T4" fmla="*/ 6 w 12"/>
                  <a:gd name="T5" fmla="*/ 4 h 7"/>
                  <a:gd name="T6" fmla="*/ 5 w 12"/>
                  <a:gd name="T7" fmla="*/ 5 h 7"/>
                  <a:gd name="T8" fmla="*/ 3 w 12"/>
                  <a:gd name="T9" fmla="*/ 5 h 7"/>
                  <a:gd name="T10" fmla="*/ 3 w 12"/>
                  <a:gd name="T11" fmla="*/ 6 h 7"/>
                  <a:gd name="T12" fmla="*/ 0 w 12"/>
                  <a:gd name="T13" fmla="*/ 5 h 7"/>
                  <a:gd name="T14" fmla="*/ 2 w 12"/>
                  <a:gd name="T15" fmla="*/ 5 h 7"/>
                  <a:gd name="T16" fmla="*/ 1 w 12"/>
                  <a:gd name="T17" fmla="*/ 4 h 7"/>
                  <a:gd name="T18" fmla="*/ 7 w 12"/>
                  <a:gd name="T19" fmla="*/ 1 h 7"/>
                  <a:gd name="T20" fmla="*/ 8 w 12"/>
                  <a:gd name="T21" fmla="*/ 2 h 7"/>
                  <a:gd name="T22" fmla="*/ 8 w 12"/>
                  <a:gd name="T23" fmla="*/ 1 h 7"/>
                  <a:gd name="T24" fmla="*/ 10 w 12"/>
                  <a:gd name="T25" fmla="*/ 1 h 7"/>
                  <a:gd name="T26" fmla="*/ 11 w 12"/>
                  <a:gd name="T27" fmla="*/ 0 h 7"/>
                  <a:gd name="T28" fmla="*/ 12 w 12"/>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0"/>
                    </a:moveTo>
                    <a:cubicBezTo>
                      <a:pt x="12" y="2"/>
                      <a:pt x="8" y="1"/>
                      <a:pt x="6" y="3"/>
                    </a:cubicBezTo>
                    <a:cubicBezTo>
                      <a:pt x="6" y="4"/>
                      <a:pt x="6" y="4"/>
                      <a:pt x="6" y="4"/>
                    </a:cubicBezTo>
                    <a:cubicBezTo>
                      <a:pt x="5" y="5"/>
                      <a:pt x="5" y="5"/>
                      <a:pt x="5" y="5"/>
                    </a:cubicBezTo>
                    <a:cubicBezTo>
                      <a:pt x="4" y="4"/>
                      <a:pt x="4" y="5"/>
                      <a:pt x="3" y="5"/>
                    </a:cubicBezTo>
                    <a:cubicBezTo>
                      <a:pt x="3" y="6"/>
                      <a:pt x="3" y="6"/>
                      <a:pt x="3" y="6"/>
                    </a:cubicBezTo>
                    <a:cubicBezTo>
                      <a:pt x="0" y="5"/>
                      <a:pt x="0" y="5"/>
                      <a:pt x="0" y="5"/>
                    </a:cubicBezTo>
                    <a:cubicBezTo>
                      <a:pt x="1" y="5"/>
                      <a:pt x="2" y="7"/>
                      <a:pt x="2" y="5"/>
                    </a:cubicBezTo>
                    <a:cubicBezTo>
                      <a:pt x="1" y="4"/>
                      <a:pt x="1" y="4"/>
                      <a:pt x="1" y="4"/>
                    </a:cubicBezTo>
                    <a:cubicBezTo>
                      <a:pt x="3" y="4"/>
                      <a:pt x="5" y="3"/>
                      <a:pt x="7" y="1"/>
                    </a:cubicBezTo>
                    <a:cubicBezTo>
                      <a:pt x="8" y="2"/>
                      <a:pt x="8" y="2"/>
                      <a:pt x="8" y="2"/>
                    </a:cubicBezTo>
                    <a:cubicBezTo>
                      <a:pt x="8" y="2"/>
                      <a:pt x="8" y="1"/>
                      <a:pt x="8" y="1"/>
                    </a:cubicBezTo>
                    <a:cubicBezTo>
                      <a:pt x="8" y="0"/>
                      <a:pt x="9" y="2"/>
                      <a:pt x="10" y="1"/>
                    </a:cubicBezTo>
                    <a:cubicBezTo>
                      <a:pt x="11" y="0"/>
                      <a:pt x="11" y="0"/>
                      <a:pt x="11" y="0"/>
                    </a:cubicBezTo>
                    <a:cubicBezTo>
                      <a:pt x="12" y="0"/>
                      <a:pt x="11"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3" name="Freeform 493">
                <a:extLst>
                  <a:ext uri="{FF2B5EF4-FFF2-40B4-BE49-F238E27FC236}">
                    <a16:creationId xmlns:a16="http://schemas.microsoft.com/office/drawing/2014/main" id="{164304C8-6EA8-4E1B-82C4-AAA4341D94E6}"/>
                  </a:ext>
                </a:extLst>
              </p:cNvPr>
              <p:cNvSpPr/>
              <p:nvPr/>
            </p:nvSpPr>
            <p:spPr bwMode="auto">
              <a:xfrm>
                <a:off x="3001" y="1263"/>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4" name="Freeform 494">
                <a:extLst>
                  <a:ext uri="{FF2B5EF4-FFF2-40B4-BE49-F238E27FC236}">
                    <a16:creationId xmlns:a16="http://schemas.microsoft.com/office/drawing/2014/main" id="{FED8385A-A703-4270-90F6-04770E4B0A68}"/>
                  </a:ext>
                </a:extLst>
              </p:cNvPr>
              <p:cNvSpPr/>
              <p:nvPr/>
            </p:nvSpPr>
            <p:spPr bwMode="auto">
              <a:xfrm>
                <a:off x="3559" y="1266"/>
                <a:ext cx="13" cy="8"/>
              </a:xfrm>
              <a:custGeom>
                <a:gdLst>
                  <a:gd name="T0" fmla="*/ 4 w 5"/>
                  <a:gd name="T1" fmla="*/ 0 h 3"/>
                  <a:gd name="T2" fmla="*/ 1 w 5"/>
                  <a:gd name="T3" fmla="*/ 3 h 3"/>
                  <a:gd name="T4" fmla="*/ 0 w 5"/>
                  <a:gd name="T5" fmla="*/ 3 h 3"/>
                  <a:gd name="T6" fmla="*/ 4 w 5"/>
                  <a:gd name="T7" fmla="*/ 0 h 3"/>
                </a:gdLst>
                <a:cxnLst>
                  <a:cxn ang="0">
                    <a:pos x="T0" y="T1"/>
                  </a:cxn>
                  <a:cxn ang="0">
                    <a:pos x="T2" y="T3"/>
                  </a:cxn>
                  <a:cxn ang="0">
                    <a:pos x="T4" y="T5"/>
                  </a:cxn>
                  <a:cxn ang="0">
                    <a:pos x="T6" y="T7"/>
                  </a:cxn>
                </a:cxnLst>
                <a:rect l="0" t="0" r="r" b="b"/>
                <a:pathLst>
                  <a:path w="5" h="3">
                    <a:moveTo>
                      <a:pt x="4" y="0"/>
                    </a:moveTo>
                    <a:cubicBezTo>
                      <a:pt x="5" y="2"/>
                      <a:pt x="2" y="2"/>
                      <a:pt x="1" y="3"/>
                    </a:cubicBezTo>
                    <a:cubicBezTo>
                      <a:pt x="0" y="3"/>
                      <a:pt x="0" y="3"/>
                      <a:pt x="0" y="3"/>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5" name="Freeform 495">
                <a:extLst>
                  <a:ext uri="{FF2B5EF4-FFF2-40B4-BE49-F238E27FC236}">
                    <a16:creationId xmlns:a16="http://schemas.microsoft.com/office/drawing/2014/main" id="{EE75364F-F25E-40E4-ABF8-C933EBA332E9}"/>
                  </a:ext>
                </a:extLst>
              </p:cNvPr>
              <p:cNvSpPr/>
              <p:nvPr/>
            </p:nvSpPr>
            <p:spPr bwMode="auto">
              <a:xfrm>
                <a:off x="2285" y="1263"/>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6" name="Freeform 496">
                <a:extLst>
                  <a:ext uri="{FF2B5EF4-FFF2-40B4-BE49-F238E27FC236}">
                    <a16:creationId xmlns:a16="http://schemas.microsoft.com/office/drawing/2014/main" id="{E44962AA-D950-4FB7-92A6-829E43602DE7}"/>
                  </a:ext>
                </a:extLst>
              </p:cNvPr>
              <p:cNvSpPr/>
              <p:nvPr/>
            </p:nvSpPr>
            <p:spPr bwMode="auto">
              <a:xfrm>
                <a:off x="3538" y="1266"/>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7" name="Freeform 497">
                <a:extLst>
                  <a:ext uri="{FF2B5EF4-FFF2-40B4-BE49-F238E27FC236}">
                    <a16:creationId xmlns:a16="http://schemas.microsoft.com/office/drawing/2014/main" id="{418EC082-1427-470D-9E17-9F14C6E36742}"/>
                  </a:ext>
                </a:extLst>
              </p:cNvPr>
              <p:cNvSpPr/>
              <p:nvPr/>
            </p:nvSpPr>
            <p:spPr bwMode="auto">
              <a:xfrm>
                <a:off x="3800" y="1263"/>
                <a:ext cx="10" cy="6"/>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3" y="2"/>
                      <a:pt x="1" y="2"/>
                      <a:pt x="0" y="2"/>
                    </a:cubicBezTo>
                    <a:cubicBezTo>
                      <a:pt x="0"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8" name="Freeform 498">
                <a:extLst>
                  <a:ext uri="{FF2B5EF4-FFF2-40B4-BE49-F238E27FC236}">
                    <a16:creationId xmlns:a16="http://schemas.microsoft.com/office/drawing/2014/main" id="{1A5C27DF-7210-4316-84A1-EA0240DB04AE}"/>
                  </a:ext>
                </a:extLst>
              </p:cNvPr>
              <p:cNvSpPr/>
              <p:nvPr/>
            </p:nvSpPr>
            <p:spPr bwMode="auto">
              <a:xfrm>
                <a:off x="3142" y="1266"/>
                <a:ext cx="8" cy="8"/>
              </a:xfrm>
              <a:custGeom>
                <a:gdLst>
                  <a:gd name="T0" fmla="*/ 3 w 3"/>
                  <a:gd name="T1" fmla="*/ 1 h 3"/>
                  <a:gd name="T2" fmla="*/ 2 w 3"/>
                  <a:gd name="T3" fmla="*/ 2 h 3"/>
                  <a:gd name="T4" fmla="*/ 2 w 3"/>
                  <a:gd name="T5" fmla="*/ 3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2"/>
                      <a:pt x="2" y="2"/>
                      <a:pt x="2" y="2"/>
                    </a:cubicBezTo>
                    <a:cubicBezTo>
                      <a:pt x="2" y="3"/>
                      <a:pt x="2" y="3"/>
                      <a:pt x="2" y="3"/>
                    </a:cubicBezTo>
                    <a:cubicBezTo>
                      <a:pt x="0" y="2"/>
                      <a:pt x="0" y="2"/>
                      <a:pt x="0" y="2"/>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9" name="Freeform 499">
                <a:extLst>
                  <a:ext uri="{FF2B5EF4-FFF2-40B4-BE49-F238E27FC236}">
                    <a16:creationId xmlns:a16="http://schemas.microsoft.com/office/drawing/2014/main" id="{EAD26C02-B745-47F3-9162-14AB4AE9EDC5}"/>
                  </a:ext>
                </a:extLst>
              </p:cNvPr>
              <p:cNvSpPr/>
              <p:nvPr/>
            </p:nvSpPr>
            <p:spPr bwMode="auto">
              <a:xfrm>
                <a:off x="2648" y="1269"/>
                <a:ext cx="8" cy="2"/>
              </a:xfrm>
              <a:custGeom>
                <a:gdLst>
                  <a:gd name="T0" fmla="*/ 0 w 3"/>
                  <a:gd name="T1" fmla="*/ 1 h 1"/>
                  <a:gd name="T2" fmla="*/ 1 w 3"/>
                  <a:gd name="T3" fmla="*/ 1 h 1"/>
                  <a:gd name="T4" fmla="*/ 0 w 3"/>
                  <a:gd name="T5" fmla="*/ 1 h 1"/>
                  <a:gd name="T6" fmla="*/ 3 w 3"/>
                  <a:gd name="T7" fmla="*/ 0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1"/>
                      <a:pt x="1" y="1"/>
                      <a:pt x="1" y="1"/>
                    </a:cubicBezTo>
                    <a:cubicBezTo>
                      <a:pt x="0" y="1"/>
                      <a:pt x="0" y="1"/>
                      <a:pt x="0" y="1"/>
                    </a:cubicBezTo>
                    <a:cubicBezTo>
                      <a:pt x="1"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0" name="Freeform 500">
                <a:extLst>
                  <a:ext uri="{FF2B5EF4-FFF2-40B4-BE49-F238E27FC236}">
                    <a16:creationId xmlns:a16="http://schemas.microsoft.com/office/drawing/2014/main" id="{7EE02BC4-AF41-4DCC-AB38-9C3C0D62F4B1}"/>
                  </a:ext>
                </a:extLst>
              </p:cNvPr>
              <p:cNvSpPr/>
              <p:nvPr/>
            </p:nvSpPr>
            <p:spPr bwMode="auto">
              <a:xfrm>
                <a:off x="2961" y="1271"/>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1" name="Freeform 501">
                <a:extLst>
                  <a:ext uri="{FF2B5EF4-FFF2-40B4-BE49-F238E27FC236}">
                    <a16:creationId xmlns:a16="http://schemas.microsoft.com/office/drawing/2014/main" id="{81CE923A-B466-4A38-98F2-F2F019A6098F}"/>
                  </a:ext>
                </a:extLst>
              </p:cNvPr>
              <p:cNvSpPr/>
              <p:nvPr/>
            </p:nvSpPr>
            <p:spPr bwMode="auto">
              <a:xfrm>
                <a:off x="2269" y="1271"/>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2" name="Freeform 502">
                <a:extLst>
                  <a:ext uri="{FF2B5EF4-FFF2-40B4-BE49-F238E27FC236}">
                    <a16:creationId xmlns:a16="http://schemas.microsoft.com/office/drawing/2014/main" id="{3C0FADB1-B6DF-4636-A537-458A75719E92}"/>
                  </a:ext>
                </a:extLst>
              </p:cNvPr>
              <p:cNvSpPr/>
              <p:nvPr/>
            </p:nvSpPr>
            <p:spPr bwMode="auto">
              <a:xfrm>
                <a:off x="3108" y="1271"/>
                <a:ext cx="13" cy="11"/>
              </a:xfrm>
              <a:custGeom>
                <a:gdLst>
                  <a:gd name="T0" fmla="*/ 4 w 5"/>
                  <a:gd name="T1" fmla="*/ 2 h 4"/>
                  <a:gd name="T2" fmla="*/ 5 w 5"/>
                  <a:gd name="T3" fmla="*/ 2 h 4"/>
                  <a:gd name="T4" fmla="*/ 0 w 5"/>
                  <a:gd name="T5" fmla="*/ 4 h 4"/>
                  <a:gd name="T6" fmla="*/ 2 w 5"/>
                  <a:gd name="T7" fmla="*/ 2 h 4"/>
                  <a:gd name="T8" fmla="*/ 2 w 5"/>
                  <a:gd name="T9" fmla="*/ 2 h 4"/>
                  <a:gd name="T10" fmla="*/ 5 w 5"/>
                  <a:gd name="T11" fmla="*/ 0 h 4"/>
                  <a:gd name="T12" fmla="*/ 4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5" y="2"/>
                      <a:pt x="5" y="2"/>
                      <a:pt x="5" y="2"/>
                    </a:cubicBezTo>
                    <a:cubicBezTo>
                      <a:pt x="4" y="3"/>
                      <a:pt x="1" y="4"/>
                      <a:pt x="0" y="4"/>
                    </a:cubicBezTo>
                    <a:cubicBezTo>
                      <a:pt x="1" y="3"/>
                      <a:pt x="1" y="3"/>
                      <a:pt x="2" y="2"/>
                    </a:cubicBezTo>
                    <a:cubicBezTo>
                      <a:pt x="2" y="2"/>
                      <a:pt x="2" y="2"/>
                      <a:pt x="2" y="2"/>
                    </a:cubicBezTo>
                    <a:cubicBezTo>
                      <a:pt x="3" y="2"/>
                      <a:pt x="4" y="0"/>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3" name="Freeform 503">
                <a:extLst>
                  <a:ext uri="{FF2B5EF4-FFF2-40B4-BE49-F238E27FC236}">
                    <a16:creationId xmlns:a16="http://schemas.microsoft.com/office/drawing/2014/main" id="{EBD1B768-F266-49D0-B3F8-18081DCC80D6}"/>
                  </a:ext>
                </a:extLst>
              </p:cNvPr>
              <p:cNvSpPr/>
              <p:nvPr/>
            </p:nvSpPr>
            <p:spPr bwMode="auto">
              <a:xfrm>
                <a:off x="3460" y="1274"/>
                <a:ext cx="6" cy="5"/>
              </a:xfrm>
              <a:custGeom>
                <a:gdLst>
                  <a:gd name="T0" fmla="*/ 2 w 2"/>
                  <a:gd name="T1" fmla="*/ 0 h 2"/>
                  <a:gd name="T2" fmla="*/ 2 w 2"/>
                  <a:gd name="T3" fmla="*/ 1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1" y="1"/>
                      <a:pt x="2" y="1"/>
                    </a:cubicBezTo>
                    <a:cubicBezTo>
                      <a:pt x="1" y="1"/>
                      <a:pt x="0" y="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4" name="Freeform 504">
                <a:extLst>
                  <a:ext uri="{FF2B5EF4-FFF2-40B4-BE49-F238E27FC236}">
                    <a16:creationId xmlns:a16="http://schemas.microsoft.com/office/drawing/2014/main" id="{1D1BA2EF-55ED-43E2-B303-5EA8262301E9}"/>
                  </a:ext>
                </a:extLst>
              </p:cNvPr>
              <p:cNvSpPr/>
              <p:nvPr/>
            </p:nvSpPr>
            <p:spPr bwMode="auto">
              <a:xfrm>
                <a:off x="3955" y="1274"/>
                <a:ext cx="8" cy="5"/>
              </a:xfrm>
              <a:custGeom>
                <a:gdLst>
                  <a:gd name="T0" fmla="*/ 2 w 3"/>
                  <a:gd name="T1" fmla="*/ 0 h 2"/>
                  <a:gd name="T2" fmla="*/ 3 w 3"/>
                  <a:gd name="T3" fmla="*/ 0 h 2"/>
                  <a:gd name="T4" fmla="*/ 2 w 3"/>
                  <a:gd name="T5" fmla="*/ 1 h 2"/>
                  <a:gd name="T6" fmla="*/ 0 w 3"/>
                  <a:gd name="T7" fmla="*/ 1 h 2"/>
                  <a:gd name="T8" fmla="*/ 1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3" y="0"/>
                      <a:pt x="3" y="0"/>
                      <a:pt x="3" y="0"/>
                    </a:cubicBezTo>
                    <a:cubicBezTo>
                      <a:pt x="3" y="1"/>
                      <a:pt x="2" y="1"/>
                      <a:pt x="2" y="1"/>
                    </a:cubicBezTo>
                    <a:cubicBezTo>
                      <a:pt x="1" y="2"/>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5" name="Freeform 505">
                <a:extLst>
                  <a:ext uri="{FF2B5EF4-FFF2-40B4-BE49-F238E27FC236}">
                    <a16:creationId xmlns:a16="http://schemas.microsoft.com/office/drawing/2014/main" id="{78C27BF3-F998-489E-BCCE-67EBEDE5BCB4}"/>
                  </a:ext>
                </a:extLst>
              </p:cNvPr>
              <p:cNvSpPr/>
              <p:nvPr/>
            </p:nvSpPr>
            <p:spPr bwMode="auto">
              <a:xfrm>
                <a:off x="3126" y="1274"/>
                <a:ext cx="16" cy="11"/>
              </a:xfrm>
              <a:custGeom>
                <a:gdLst>
                  <a:gd name="T0" fmla="*/ 6 w 6"/>
                  <a:gd name="T1" fmla="*/ 1 h 4"/>
                  <a:gd name="T2" fmla="*/ 3 w 6"/>
                  <a:gd name="T3" fmla="*/ 3 h 4"/>
                  <a:gd name="T4" fmla="*/ 3 w 6"/>
                  <a:gd name="T5" fmla="*/ 4 h 4"/>
                  <a:gd name="T6" fmla="*/ 4 w 6"/>
                  <a:gd name="T7" fmla="*/ 3 h 4"/>
                  <a:gd name="T8" fmla="*/ 1 w 6"/>
                  <a:gd name="T9" fmla="*/ 3 h 4"/>
                  <a:gd name="T10" fmla="*/ 1 w 6"/>
                  <a:gd name="T11" fmla="*/ 2 h 4"/>
                  <a:gd name="T12" fmla="*/ 0 w 6"/>
                  <a:gd name="T13" fmla="*/ 3 h 4"/>
                  <a:gd name="T14" fmla="*/ 1 w 6"/>
                  <a:gd name="T15" fmla="*/ 2 h 4"/>
                  <a:gd name="T16" fmla="*/ 2 w 6"/>
                  <a:gd name="T17" fmla="*/ 3 h 4"/>
                  <a:gd name="T18" fmla="*/ 2 w 6"/>
                  <a:gd name="T19" fmla="*/ 2 h 4"/>
                  <a:gd name="T20" fmla="*/ 2 w 6"/>
                  <a:gd name="T21" fmla="*/ 2 h 4"/>
                  <a:gd name="T22" fmla="*/ 6 w 6"/>
                  <a:gd name="T23" fmla="*/ 1 h 4"/>
                  <a:gd name="T24" fmla="*/ 6 w 6"/>
                  <a:gd name="T25" fmla="*/ 1 h 4"/>
                  <a:gd name="T26" fmla="*/ 6 w 6"/>
                  <a:gd name="T27" fmla="*/ 0 h 4"/>
                  <a:gd name="T28" fmla="*/ 6 w 6"/>
                  <a:gd name="T29" fmla="*/ 0 h 4"/>
                  <a:gd name="T30" fmla="*/ 6 w 6"/>
                  <a:gd name="T3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1"/>
                    </a:moveTo>
                    <a:cubicBezTo>
                      <a:pt x="4" y="1"/>
                      <a:pt x="4" y="3"/>
                      <a:pt x="3" y="3"/>
                    </a:cubicBezTo>
                    <a:cubicBezTo>
                      <a:pt x="3" y="4"/>
                      <a:pt x="3" y="4"/>
                      <a:pt x="3" y="4"/>
                    </a:cubicBezTo>
                    <a:cubicBezTo>
                      <a:pt x="3" y="3"/>
                      <a:pt x="4" y="3"/>
                      <a:pt x="4" y="3"/>
                    </a:cubicBezTo>
                    <a:cubicBezTo>
                      <a:pt x="3" y="4"/>
                      <a:pt x="2" y="3"/>
                      <a:pt x="1" y="3"/>
                    </a:cubicBezTo>
                    <a:cubicBezTo>
                      <a:pt x="1" y="3"/>
                      <a:pt x="2" y="2"/>
                      <a:pt x="1" y="2"/>
                    </a:cubicBezTo>
                    <a:cubicBezTo>
                      <a:pt x="1" y="2"/>
                      <a:pt x="1" y="3"/>
                      <a:pt x="0" y="3"/>
                    </a:cubicBezTo>
                    <a:cubicBezTo>
                      <a:pt x="1" y="2"/>
                      <a:pt x="1" y="2"/>
                      <a:pt x="1" y="2"/>
                    </a:cubicBezTo>
                    <a:cubicBezTo>
                      <a:pt x="2" y="3"/>
                      <a:pt x="2" y="3"/>
                      <a:pt x="2" y="3"/>
                    </a:cubicBezTo>
                    <a:cubicBezTo>
                      <a:pt x="2" y="2"/>
                      <a:pt x="2" y="2"/>
                      <a:pt x="2" y="2"/>
                    </a:cubicBezTo>
                    <a:cubicBezTo>
                      <a:pt x="2" y="2"/>
                      <a:pt x="2" y="2"/>
                      <a:pt x="2" y="2"/>
                    </a:cubicBezTo>
                    <a:cubicBezTo>
                      <a:pt x="6" y="1"/>
                      <a:pt x="6" y="1"/>
                      <a:pt x="6" y="1"/>
                    </a:cubicBezTo>
                    <a:cubicBezTo>
                      <a:pt x="6" y="1"/>
                      <a:pt x="6" y="1"/>
                      <a:pt x="6" y="1"/>
                    </a:cubicBezTo>
                    <a:cubicBezTo>
                      <a:pt x="6" y="0"/>
                      <a:pt x="6" y="0"/>
                      <a:pt x="6" y="0"/>
                    </a:cubicBezTo>
                    <a:cubicBezTo>
                      <a:pt x="6" y="0"/>
                      <a:pt x="6" y="0"/>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6" name="Freeform 506">
                <a:extLst>
                  <a:ext uri="{FF2B5EF4-FFF2-40B4-BE49-F238E27FC236}">
                    <a16:creationId xmlns:a16="http://schemas.microsoft.com/office/drawing/2014/main" id="{157A434C-50A4-4258-B4EC-45325EBD4041}"/>
                  </a:ext>
                </a:extLst>
              </p:cNvPr>
              <p:cNvSpPr/>
              <p:nvPr/>
            </p:nvSpPr>
            <p:spPr bwMode="auto">
              <a:xfrm>
                <a:off x="2856" y="1274"/>
                <a:ext cx="6" cy="5"/>
              </a:xfrm>
              <a:custGeom>
                <a:gdLst>
                  <a:gd name="T0" fmla="*/ 2 w 2"/>
                  <a:gd name="T1" fmla="*/ 1 h 2"/>
                  <a:gd name="T2" fmla="*/ 1 w 2"/>
                  <a:gd name="T3" fmla="*/ 1 h 2"/>
                  <a:gd name="T4" fmla="*/ 2 w 2"/>
                  <a:gd name="T5" fmla="*/ 2 h 2"/>
                  <a:gd name="T6" fmla="*/ 0 w 2"/>
                  <a:gd name="T7" fmla="*/ 2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2" y="2"/>
                      <a:pt x="2" y="2"/>
                      <a:pt x="2" y="2"/>
                    </a:cubicBezTo>
                    <a:cubicBezTo>
                      <a:pt x="0" y="2"/>
                      <a:pt x="0" y="2"/>
                      <a:pt x="0" y="2"/>
                    </a:cubicBezTo>
                    <a:cubicBezTo>
                      <a:pt x="2"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7" name="Freeform 507">
                <a:extLst>
                  <a:ext uri="{FF2B5EF4-FFF2-40B4-BE49-F238E27FC236}">
                    <a16:creationId xmlns:a16="http://schemas.microsoft.com/office/drawing/2014/main" id="{4B724BAA-5420-498D-9596-59F9ABF762FC}"/>
                  </a:ext>
                </a:extLst>
              </p:cNvPr>
              <p:cNvSpPr/>
              <p:nvPr/>
            </p:nvSpPr>
            <p:spPr bwMode="auto">
              <a:xfrm>
                <a:off x="2381" y="127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8" name="Freeform 508">
                <a:extLst>
                  <a:ext uri="{FF2B5EF4-FFF2-40B4-BE49-F238E27FC236}">
                    <a16:creationId xmlns:a16="http://schemas.microsoft.com/office/drawing/2014/main" id="{C72E161C-FE98-4502-908F-6FB1D9C7DA4D}"/>
                  </a:ext>
                </a:extLst>
              </p:cNvPr>
              <p:cNvSpPr/>
              <p:nvPr/>
            </p:nvSpPr>
            <p:spPr bwMode="auto">
              <a:xfrm>
                <a:off x="2953" y="1277"/>
                <a:ext cx="26" cy="16"/>
              </a:xfrm>
              <a:custGeom>
                <a:gdLst>
                  <a:gd name="T0" fmla="*/ 10 w 10"/>
                  <a:gd name="T1" fmla="*/ 1 h 6"/>
                  <a:gd name="T2" fmla="*/ 8 w 10"/>
                  <a:gd name="T3" fmla="*/ 3 h 6"/>
                  <a:gd name="T4" fmla="*/ 8 w 10"/>
                  <a:gd name="T5" fmla="*/ 4 h 6"/>
                  <a:gd name="T6" fmla="*/ 4 w 10"/>
                  <a:gd name="T7" fmla="*/ 4 h 6"/>
                  <a:gd name="T8" fmla="*/ 3 w 10"/>
                  <a:gd name="T9" fmla="*/ 6 h 6"/>
                  <a:gd name="T10" fmla="*/ 1 w 10"/>
                  <a:gd name="T11" fmla="*/ 5 h 6"/>
                  <a:gd name="T12" fmla="*/ 1 w 10"/>
                  <a:gd name="T13" fmla="*/ 4 h 6"/>
                  <a:gd name="T14" fmla="*/ 6 w 10"/>
                  <a:gd name="T15" fmla="*/ 2 h 6"/>
                  <a:gd name="T16" fmla="*/ 7 w 10"/>
                  <a:gd name="T17" fmla="*/ 0 h 6"/>
                  <a:gd name="T18" fmla="*/ 10 w 10"/>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1"/>
                    </a:moveTo>
                    <a:cubicBezTo>
                      <a:pt x="9" y="0"/>
                      <a:pt x="9" y="2"/>
                      <a:pt x="8" y="3"/>
                    </a:cubicBezTo>
                    <a:cubicBezTo>
                      <a:pt x="8" y="3"/>
                      <a:pt x="8" y="4"/>
                      <a:pt x="8" y="4"/>
                    </a:cubicBezTo>
                    <a:cubicBezTo>
                      <a:pt x="7" y="3"/>
                      <a:pt x="5" y="6"/>
                      <a:pt x="4" y="4"/>
                    </a:cubicBezTo>
                    <a:cubicBezTo>
                      <a:pt x="3" y="4"/>
                      <a:pt x="3" y="5"/>
                      <a:pt x="3" y="6"/>
                    </a:cubicBezTo>
                    <a:cubicBezTo>
                      <a:pt x="2" y="6"/>
                      <a:pt x="2" y="4"/>
                      <a:pt x="1" y="5"/>
                    </a:cubicBezTo>
                    <a:cubicBezTo>
                      <a:pt x="0" y="5"/>
                      <a:pt x="1" y="4"/>
                      <a:pt x="1" y="4"/>
                    </a:cubicBezTo>
                    <a:cubicBezTo>
                      <a:pt x="2" y="3"/>
                      <a:pt x="4" y="3"/>
                      <a:pt x="6" y="2"/>
                    </a:cubicBezTo>
                    <a:cubicBezTo>
                      <a:pt x="5" y="1"/>
                      <a:pt x="7" y="1"/>
                      <a:pt x="7" y="0"/>
                    </a:cubicBezTo>
                    <a:cubicBezTo>
                      <a:pt x="8" y="0"/>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9" name="Freeform 509">
                <a:extLst>
                  <a:ext uri="{FF2B5EF4-FFF2-40B4-BE49-F238E27FC236}">
                    <a16:creationId xmlns:a16="http://schemas.microsoft.com/office/drawing/2014/main" id="{8E67E00B-3CD8-4F60-8AB3-AC03092891B3}"/>
                  </a:ext>
                </a:extLst>
              </p:cNvPr>
              <p:cNvSpPr/>
              <p:nvPr/>
            </p:nvSpPr>
            <p:spPr bwMode="auto">
              <a:xfrm>
                <a:off x="2621" y="1279"/>
                <a:ext cx="19" cy="6"/>
              </a:xfrm>
              <a:custGeom>
                <a:gdLst>
                  <a:gd name="T0" fmla="*/ 6 w 7"/>
                  <a:gd name="T1" fmla="*/ 0 h 2"/>
                  <a:gd name="T2" fmla="*/ 4 w 7"/>
                  <a:gd name="T3" fmla="*/ 2 h 2"/>
                  <a:gd name="T4" fmla="*/ 1 w 7"/>
                  <a:gd name="T5" fmla="*/ 2 h 2"/>
                  <a:gd name="T6" fmla="*/ 2 w 7"/>
                  <a:gd name="T7" fmla="*/ 0 h 2"/>
                  <a:gd name="T8" fmla="*/ 2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2"/>
                      <a:pt x="4" y="1"/>
                      <a:pt x="4" y="2"/>
                    </a:cubicBezTo>
                    <a:cubicBezTo>
                      <a:pt x="1" y="2"/>
                      <a:pt x="1" y="2"/>
                      <a:pt x="1" y="2"/>
                    </a:cubicBezTo>
                    <a:cubicBezTo>
                      <a:pt x="0" y="2"/>
                      <a:pt x="4" y="2"/>
                      <a:pt x="2" y="0"/>
                    </a:cubicBezTo>
                    <a:cubicBezTo>
                      <a:pt x="2" y="0"/>
                      <a:pt x="2" y="0"/>
                      <a:pt x="2"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0" name="Freeform 510">
                <a:extLst>
                  <a:ext uri="{FF2B5EF4-FFF2-40B4-BE49-F238E27FC236}">
                    <a16:creationId xmlns:a16="http://schemas.microsoft.com/office/drawing/2014/main" id="{63ECBCAB-D5B2-476D-BA53-B9C3A77853DF}"/>
                  </a:ext>
                </a:extLst>
              </p:cNvPr>
              <p:cNvSpPr/>
              <p:nvPr/>
            </p:nvSpPr>
            <p:spPr bwMode="auto">
              <a:xfrm>
                <a:off x="2376" y="1279"/>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1" name="Freeform 511">
                <a:extLst>
                  <a:ext uri="{FF2B5EF4-FFF2-40B4-BE49-F238E27FC236}">
                    <a16:creationId xmlns:a16="http://schemas.microsoft.com/office/drawing/2014/main" id="{B5A1848B-9DF1-4C8D-8A9C-9E0EEDFCFDD7}"/>
                  </a:ext>
                </a:extLst>
              </p:cNvPr>
              <p:cNvSpPr/>
              <p:nvPr/>
            </p:nvSpPr>
            <p:spPr bwMode="auto">
              <a:xfrm>
                <a:off x="2539" y="1279"/>
                <a:ext cx="85" cy="38"/>
              </a:xfrm>
              <a:custGeom>
                <a:gdLst>
                  <a:gd name="T0" fmla="*/ 31 w 32"/>
                  <a:gd name="T1" fmla="*/ 0 h 14"/>
                  <a:gd name="T2" fmla="*/ 30 w 32"/>
                  <a:gd name="T3" fmla="*/ 1 h 14"/>
                  <a:gd name="T4" fmla="*/ 31 w 32"/>
                  <a:gd name="T5" fmla="*/ 1 h 14"/>
                  <a:gd name="T6" fmla="*/ 32 w 32"/>
                  <a:gd name="T7" fmla="*/ 1 h 14"/>
                  <a:gd name="T8" fmla="*/ 30 w 32"/>
                  <a:gd name="T9" fmla="*/ 2 h 14"/>
                  <a:gd name="T10" fmla="*/ 32 w 32"/>
                  <a:gd name="T11" fmla="*/ 3 h 14"/>
                  <a:gd name="T12" fmla="*/ 30 w 32"/>
                  <a:gd name="T13" fmla="*/ 4 h 14"/>
                  <a:gd name="T14" fmla="*/ 30 w 32"/>
                  <a:gd name="T15" fmla="*/ 3 h 14"/>
                  <a:gd name="T16" fmla="*/ 26 w 32"/>
                  <a:gd name="T17" fmla="*/ 4 h 14"/>
                  <a:gd name="T18" fmla="*/ 26 w 32"/>
                  <a:gd name="T19" fmla="*/ 6 h 14"/>
                  <a:gd name="T20" fmla="*/ 24 w 32"/>
                  <a:gd name="T21" fmla="*/ 6 h 14"/>
                  <a:gd name="T22" fmla="*/ 24 w 32"/>
                  <a:gd name="T23" fmla="*/ 5 h 14"/>
                  <a:gd name="T24" fmla="*/ 22 w 32"/>
                  <a:gd name="T25" fmla="*/ 6 h 14"/>
                  <a:gd name="T26" fmla="*/ 22 w 32"/>
                  <a:gd name="T27" fmla="*/ 6 h 14"/>
                  <a:gd name="T28" fmla="*/ 20 w 32"/>
                  <a:gd name="T29" fmla="*/ 5 h 14"/>
                  <a:gd name="T30" fmla="*/ 17 w 32"/>
                  <a:gd name="T31" fmla="*/ 7 h 14"/>
                  <a:gd name="T32" fmla="*/ 16 w 32"/>
                  <a:gd name="T33" fmla="*/ 7 h 14"/>
                  <a:gd name="T34" fmla="*/ 15 w 32"/>
                  <a:gd name="T35" fmla="*/ 7 h 14"/>
                  <a:gd name="T36" fmla="*/ 16 w 32"/>
                  <a:gd name="T37" fmla="*/ 7 h 14"/>
                  <a:gd name="T38" fmla="*/ 15 w 32"/>
                  <a:gd name="T39" fmla="*/ 8 h 14"/>
                  <a:gd name="T40" fmla="*/ 18 w 32"/>
                  <a:gd name="T41" fmla="*/ 9 h 14"/>
                  <a:gd name="T42" fmla="*/ 20 w 32"/>
                  <a:gd name="T43" fmla="*/ 8 h 14"/>
                  <a:gd name="T44" fmla="*/ 20 w 32"/>
                  <a:gd name="T45" fmla="*/ 8 h 14"/>
                  <a:gd name="T46" fmla="*/ 16 w 32"/>
                  <a:gd name="T47" fmla="*/ 10 h 14"/>
                  <a:gd name="T48" fmla="*/ 13 w 32"/>
                  <a:gd name="T49" fmla="*/ 10 h 14"/>
                  <a:gd name="T50" fmla="*/ 13 w 32"/>
                  <a:gd name="T51" fmla="*/ 11 h 14"/>
                  <a:gd name="T52" fmla="*/ 14 w 32"/>
                  <a:gd name="T53" fmla="*/ 11 h 14"/>
                  <a:gd name="T54" fmla="*/ 8 w 32"/>
                  <a:gd name="T55" fmla="*/ 12 h 14"/>
                  <a:gd name="T56" fmla="*/ 8 w 32"/>
                  <a:gd name="T57" fmla="*/ 13 h 14"/>
                  <a:gd name="T58" fmla="*/ 6 w 32"/>
                  <a:gd name="T59" fmla="*/ 13 h 14"/>
                  <a:gd name="T60" fmla="*/ 6 w 32"/>
                  <a:gd name="T61" fmla="*/ 12 h 14"/>
                  <a:gd name="T62" fmla="*/ 4 w 32"/>
                  <a:gd name="T63" fmla="*/ 13 h 14"/>
                  <a:gd name="T64" fmla="*/ 1 w 32"/>
                  <a:gd name="T65" fmla="*/ 13 h 14"/>
                  <a:gd name="T66" fmla="*/ 3 w 32"/>
                  <a:gd name="T67" fmla="*/ 11 h 14"/>
                  <a:gd name="T68" fmla="*/ 0 w 32"/>
                  <a:gd name="T69" fmla="*/ 11 h 14"/>
                  <a:gd name="T70" fmla="*/ 5 w 32"/>
                  <a:gd name="T71" fmla="*/ 11 h 14"/>
                  <a:gd name="T72" fmla="*/ 5 w 32"/>
                  <a:gd name="T73" fmla="*/ 10 h 14"/>
                  <a:gd name="T74" fmla="*/ 10 w 32"/>
                  <a:gd name="T75" fmla="*/ 8 h 14"/>
                  <a:gd name="T76" fmla="*/ 11 w 32"/>
                  <a:gd name="T77" fmla="*/ 10 h 14"/>
                  <a:gd name="T78" fmla="*/ 12 w 32"/>
                  <a:gd name="T79" fmla="*/ 9 h 14"/>
                  <a:gd name="T80" fmla="*/ 11 w 32"/>
                  <a:gd name="T81" fmla="*/ 10 h 14"/>
                  <a:gd name="T82" fmla="*/ 10 w 32"/>
                  <a:gd name="T83" fmla="*/ 10 h 14"/>
                  <a:gd name="T84" fmla="*/ 11 w 32"/>
                  <a:gd name="T85" fmla="*/ 11 h 14"/>
                  <a:gd name="T86" fmla="*/ 13 w 32"/>
                  <a:gd name="T87" fmla="*/ 9 h 14"/>
                  <a:gd name="T88" fmla="*/ 16 w 32"/>
                  <a:gd name="T89" fmla="*/ 9 h 14"/>
                  <a:gd name="T90" fmla="*/ 11 w 32"/>
                  <a:gd name="T91" fmla="*/ 7 h 14"/>
                  <a:gd name="T92" fmla="*/ 12 w 32"/>
                  <a:gd name="T93" fmla="*/ 7 h 14"/>
                  <a:gd name="T94" fmla="*/ 16 w 32"/>
                  <a:gd name="T95" fmla="*/ 6 h 14"/>
                  <a:gd name="T96" fmla="*/ 15 w 32"/>
                  <a:gd name="T97" fmla="*/ 5 h 14"/>
                  <a:gd name="T98" fmla="*/ 19 w 32"/>
                  <a:gd name="T99" fmla="*/ 3 h 14"/>
                  <a:gd name="T100" fmla="*/ 21 w 32"/>
                  <a:gd name="T101" fmla="*/ 3 h 14"/>
                  <a:gd name="T102" fmla="*/ 21 w 32"/>
                  <a:gd name="T103" fmla="*/ 1 h 14"/>
                  <a:gd name="T104" fmla="*/ 23 w 32"/>
                  <a:gd name="T105" fmla="*/ 1 h 14"/>
                  <a:gd name="T106" fmla="*/ 21 w 32"/>
                  <a:gd name="T107" fmla="*/ 4 h 14"/>
                  <a:gd name="T108" fmla="*/ 23 w 32"/>
                  <a:gd name="T109" fmla="*/ 3 h 14"/>
                  <a:gd name="T110" fmla="*/ 21 w 32"/>
                  <a:gd name="T111" fmla="*/ 5 h 14"/>
                  <a:gd name="T112" fmla="*/ 28 w 32"/>
                  <a:gd name="T113" fmla="*/ 1 h 14"/>
                  <a:gd name="T114" fmla="*/ 29 w 32"/>
                  <a:gd name="T115" fmla="*/ 2 h 14"/>
                  <a:gd name="T116" fmla="*/ 30 w 32"/>
                  <a:gd name="T117" fmla="*/ 1 h 14"/>
                  <a:gd name="T118" fmla="*/ 29 w 32"/>
                  <a:gd name="T119" fmla="*/ 1 h 14"/>
                  <a:gd name="T120" fmla="*/ 31 w 32"/>
                  <a:gd name="T1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
                    <a:moveTo>
                      <a:pt x="31" y="0"/>
                    </a:moveTo>
                    <a:cubicBezTo>
                      <a:pt x="30" y="1"/>
                      <a:pt x="30" y="1"/>
                      <a:pt x="30" y="1"/>
                    </a:cubicBezTo>
                    <a:cubicBezTo>
                      <a:pt x="31" y="1"/>
                      <a:pt x="31" y="1"/>
                      <a:pt x="31" y="1"/>
                    </a:cubicBezTo>
                    <a:cubicBezTo>
                      <a:pt x="31" y="1"/>
                      <a:pt x="31" y="1"/>
                      <a:pt x="32" y="1"/>
                    </a:cubicBezTo>
                    <a:cubicBezTo>
                      <a:pt x="30" y="2"/>
                      <a:pt x="30" y="2"/>
                      <a:pt x="30" y="2"/>
                    </a:cubicBezTo>
                    <a:cubicBezTo>
                      <a:pt x="30" y="3"/>
                      <a:pt x="31" y="3"/>
                      <a:pt x="32" y="3"/>
                    </a:cubicBezTo>
                    <a:cubicBezTo>
                      <a:pt x="31" y="4"/>
                      <a:pt x="30" y="4"/>
                      <a:pt x="30" y="4"/>
                    </a:cubicBezTo>
                    <a:cubicBezTo>
                      <a:pt x="30" y="3"/>
                      <a:pt x="30" y="3"/>
                      <a:pt x="30" y="3"/>
                    </a:cubicBezTo>
                    <a:cubicBezTo>
                      <a:pt x="29" y="2"/>
                      <a:pt x="28" y="4"/>
                      <a:pt x="26" y="4"/>
                    </a:cubicBezTo>
                    <a:cubicBezTo>
                      <a:pt x="28" y="5"/>
                      <a:pt x="23" y="4"/>
                      <a:pt x="26" y="6"/>
                    </a:cubicBezTo>
                    <a:cubicBezTo>
                      <a:pt x="25" y="6"/>
                      <a:pt x="24" y="6"/>
                      <a:pt x="24" y="6"/>
                    </a:cubicBezTo>
                    <a:cubicBezTo>
                      <a:pt x="24" y="6"/>
                      <a:pt x="24" y="5"/>
                      <a:pt x="24" y="5"/>
                    </a:cubicBezTo>
                    <a:cubicBezTo>
                      <a:pt x="23" y="5"/>
                      <a:pt x="23" y="6"/>
                      <a:pt x="22" y="6"/>
                    </a:cubicBezTo>
                    <a:cubicBezTo>
                      <a:pt x="22" y="6"/>
                      <a:pt x="22" y="6"/>
                      <a:pt x="22" y="6"/>
                    </a:cubicBezTo>
                    <a:cubicBezTo>
                      <a:pt x="21" y="6"/>
                      <a:pt x="22" y="4"/>
                      <a:pt x="20" y="5"/>
                    </a:cubicBezTo>
                    <a:cubicBezTo>
                      <a:pt x="20" y="6"/>
                      <a:pt x="18" y="5"/>
                      <a:pt x="17" y="7"/>
                    </a:cubicBezTo>
                    <a:cubicBezTo>
                      <a:pt x="17" y="6"/>
                      <a:pt x="16" y="7"/>
                      <a:pt x="16" y="7"/>
                    </a:cubicBezTo>
                    <a:cubicBezTo>
                      <a:pt x="15" y="7"/>
                      <a:pt x="15" y="7"/>
                      <a:pt x="15" y="7"/>
                    </a:cubicBezTo>
                    <a:cubicBezTo>
                      <a:pt x="16" y="7"/>
                      <a:pt x="16" y="7"/>
                      <a:pt x="16" y="7"/>
                    </a:cubicBezTo>
                    <a:cubicBezTo>
                      <a:pt x="16" y="8"/>
                      <a:pt x="15" y="7"/>
                      <a:pt x="15" y="8"/>
                    </a:cubicBezTo>
                    <a:cubicBezTo>
                      <a:pt x="15" y="9"/>
                      <a:pt x="17" y="9"/>
                      <a:pt x="18" y="9"/>
                    </a:cubicBezTo>
                    <a:cubicBezTo>
                      <a:pt x="19" y="8"/>
                      <a:pt x="19" y="8"/>
                      <a:pt x="20" y="8"/>
                    </a:cubicBezTo>
                    <a:cubicBezTo>
                      <a:pt x="20" y="8"/>
                      <a:pt x="20" y="8"/>
                      <a:pt x="20" y="8"/>
                    </a:cubicBezTo>
                    <a:cubicBezTo>
                      <a:pt x="19" y="9"/>
                      <a:pt x="16" y="9"/>
                      <a:pt x="16" y="10"/>
                    </a:cubicBezTo>
                    <a:cubicBezTo>
                      <a:pt x="15" y="10"/>
                      <a:pt x="14" y="9"/>
                      <a:pt x="13" y="10"/>
                    </a:cubicBezTo>
                    <a:cubicBezTo>
                      <a:pt x="13" y="10"/>
                      <a:pt x="13" y="10"/>
                      <a:pt x="13" y="11"/>
                    </a:cubicBezTo>
                    <a:cubicBezTo>
                      <a:pt x="14" y="11"/>
                      <a:pt x="14" y="11"/>
                      <a:pt x="14" y="11"/>
                    </a:cubicBezTo>
                    <a:cubicBezTo>
                      <a:pt x="12" y="12"/>
                      <a:pt x="10" y="12"/>
                      <a:pt x="8" y="12"/>
                    </a:cubicBezTo>
                    <a:cubicBezTo>
                      <a:pt x="8" y="12"/>
                      <a:pt x="8" y="13"/>
                      <a:pt x="8" y="13"/>
                    </a:cubicBezTo>
                    <a:cubicBezTo>
                      <a:pt x="6" y="13"/>
                      <a:pt x="6" y="13"/>
                      <a:pt x="6" y="13"/>
                    </a:cubicBezTo>
                    <a:cubicBezTo>
                      <a:pt x="5" y="13"/>
                      <a:pt x="8" y="12"/>
                      <a:pt x="6" y="12"/>
                    </a:cubicBezTo>
                    <a:cubicBezTo>
                      <a:pt x="4" y="13"/>
                      <a:pt x="4" y="13"/>
                      <a:pt x="4" y="13"/>
                    </a:cubicBezTo>
                    <a:cubicBezTo>
                      <a:pt x="4" y="11"/>
                      <a:pt x="2" y="14"/>
                      <a:pt x="1" y="13"/>
                    </a:cubicBezTo>
                    <a:cubicBezTo>
                      <a:pt x="1" y="12"/>
                      <a:pt x="3" y="13"/>
                      <a:pt x="3" y="11"/>
                    </a:cubicBezTo>
                    <a:cubicBezTo>
                      <a:pt x="0" y="11"/>
                      <a:pt x="0" y="11"/>
                      <a:pt x="0" y="11"/>
                    </a:cubicBezTo>
                    <a:cubicBezTo>
                      <a:pt x="1" y="11"/>
                      <a:pt x="4" y="11"/>
                      <a:pt x="5" y="11"/>
                    </a:cubicBezTo>
                    <a:cubicBezTo>
                      <a:pt x="5" y="10"/>
                      <a:pt x="5" y="10"/>
                      <a:pt x="5" y="10"/>
                    </a:cubicBezTo>
                    <a:cubicBezTo>
                      <a:pt x="7" y="13"/>
                      <a:pt x="8" y="6"/>
                      <a:pt x="10" y="8"/>
                    </a:cubicBezTo>
                    <a:cubicBezTo>
                      <a:pt x="10" y="9"/>
                      <a:pt x="10" y="9"/>
                      <a:pt x="11" y="10"/>
                    </a:cubicBezTo>
                    <a:cubicBezTo>
                      <a:pt x="12" y="9"/>
                      <a:pt x="12" y="9"/>
                      <a:pt x="12" y="9"/>
                    </a:cubicBezTo>
                    <a:cubicBezTo>
                      <a:pt x="12" y="10"/>
                      <a:pt x="11" y="10"/>
                      <a:pt x="11" y="10"/>
                    </a:cubicBezTo>
                    <a:cubicBezTo>
                      <a:pt x="10" y="10"/>
                      <a:pt x="10" y="10"/>
                      <a:pt x="10" y="10"/>
                    </a:cubicBezTo>
                    <a:cubicBezTo>
                      <a:pt x="9" y="11"/>
                      <a:pt x="10" y="11"/>
                      <a:pt x="11" y="11"/>
                    </a:cubicBezTo>
                    <a:cubicBezTo>
                      <a:pt x="11" y="11"/>
                      <a:pt x="13" y="10"/>
                      <a:pt x="13" y="9"/>
                    </a:cubicBezTo>
                    <a:cubicBezTo>
                      <a:pt x="14" y="10"/>
                      <a:pt x="15" y="10"/>
                      <a:pt x="16" y="9"/>
                    </a:cubicBezTo>
                    <a:cubicBezTo>
                      <a:pt x="14" y="7"/>
                      <a:pt x="11" y="10"/>
                      <a:pt x="11" y="7"/>
                    </a:cubicBezTo>
                    <a:cubicBezTo>
                      <a:pt x="11" y="7"/>
                      <a:pt x="12" y="7"/>
                      <a:pt x="12" y="7"/>
                    </a:cubicBezTo>
                    <a:cubicBezTo>
                      <a:pt x="14" y="7"/>
                      <a:pt x="15" y="6"/>
                      <a:pt x="16" y="6"/>
                    </a:cubicBezTo>
                    <a:cubicBezTo>
                      <a:pt x="15" y="5"/>
                      <a:pt x="15" y="5"/>
                      <a:pt x="15" y="5"/>
                    </a:cubicBezTo>
                    <a:cubicBezTo>
                      <a:pt x="16" y="4"/>
                      <a:pt x="17" y="4"/>
                      <a:pt x="19" y="3"/>
                    </a:cubicBezTo>
                    <a:cubicBezTo>
                      <a:pt x="19" y="4"/>
                      <a:pt x="20" y="3"/>
                      <a:pt x="21" y="3"/>
                    </a:cubicBezTo>
                    <a:cubicBezTo>
                      <a:pt x="21" y="1"/>
                      <a:pt x="21" y="1"/>
                      <a:pt x="21" y="1"/>
                    </a:cubicBezTo>
                    <a:cubicBezTo>
                      <a:pt x="23" y="1"/>
                      <a:pt x="23" y="1"/>
                      <a:pt x="23" y="1"/>
                    </a:cubicBezTo>
                    <a:cubicBezTo>
                      <a:pt x="23" y="3"/>
                      <a:pt x="20" y="3"/>
                      <a:pt x="21" y="4"/>
                    </a:cubicBezTo>
                    <a:cubicBezTo>
                      <a:pt x="23" y="3"/>
                      <a:pt x="23" y="3"/>
                      <a:pt x="23" y="3"/>
                    </a:cubicBezTo>
                    <a:cubicBezTo>
                      <a:pt x="22" y="4"/>
                      <a:pt x="22" y="4"/>
                      <a:pt x="21" y="5"/>
                    </a:cubicBezTo>
                    <a:cubicBezTo>
                      <a:pt x="24" y="5"/>
                      <a:pt x="26" y="2"/>
                      <a:pt x="28" y="1"/>
                    </a:cubicBezTo>
                    <a:cubicBezTo>
                      <a:pt x="28" y="2"/>
                      <a:pt x="29" y="2"/>
                      <a:pt x="29" y="2"/>
                    </a:cubicBezTo>
                    <a:cubicBezTo>
                      <a:pt x="30" y="1"/>
                      <a:pt x="30" y="1"/>
                      <a:pt x="30" y="1"/>
                    </a:cubicBezTo>
                    <a:cubicBezTo>
                      <a:pt x="30" y="1"/>
                      <a:pt x="29" y="1"/>
                      <a:pt x="29" y="1"/>
                    </a:cubicBezTo>
                    <a:cubicBezTo>
                      <a:pt x="30" y="1"/>
                      <a:pt x="30"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2" name="Freeform 512">
                <a:extLst>
                  <a:ext uri="{FF2B5EF4-FFF2-40B4-BE49-F238E27FC236}">
                    <a16:creationId xmlns:a16="http://schemas.microsoft.com/office/drawing/2014/main" id="{4ABFA532-CDA9-4A7A-AEA4-8A79F12154E7}"/>
                  </a:ext>
                </a:extLst>
              </p:cNvPr>
              <p:cNvSpPr/>
              <p:nvPr/>
            </p:nvSpPr>
            <p:spPr bwMode="auto">
              <a:xfrm>
                <a:off x="3677" y="1279"/>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3" name="Freeform 513">
                <a:extLst>
                  <a:ext uri="{FF2B5EF4-FFF2-40B4-BE49-F238E27FC236}">
                    <a16:creationId xmlns:a16="http://schemas.microsoft.com/office/drawing/2014/main" id="{DF379D35-0F44-4860-876E-C218EEB2F9BE}"/>
                  </a:ext>
                </a:extLst>
              </p:cNvPr>
              <p:cNvSpPr/>
              <p:nvPr/>
            </p:nvSpPr>
            <p:spPr bwMode="auto">
              <a:xfrm>
                <a:off x="3904" y="1279"/>
                <a:ext cx="43" cy="11"/>
              </a:xfrm>
              <a:custGeom>
                <a:gdLst>
                  <a:gd name="T0" fmla="*/ 16 w 16"/>
                  <a:gd name="T1" fmla="*/ 1 h 4"/>
                  <a:gd name="T2" fmla="*/ 16 w 16"/>
                  <a:gd name="T3" fmla="*/ 2 h 4"/>
                  <a:gd name="T4" fmla="*/ 8 w 16"/>
                  <a:gd name="T5" fmla="*/ 3 h 4"/>
                  <a:gd name="T6" fmla="*/ 7 w 16"/>
                  <a:gd name="T7" fmla="*/ 2 h 4"/>
                  <a:gd name="T8" fmla="*/ 7 w 16"/>
                  <a:gd name="T9" fmla="*/ 3 h 4"/>
                  <a:gd name="T10" fmla="*/ 1 w 16"/>
                  <a:gd name="T11" fmla="*/ 4 h 4"/>
                  <a:gd name="T12" fmla="*/ 0 w 16"/>
                  <a:gd name="T13" fmla="*/ 4 h 4"/>
                  <a:gd name="T14" fmla="*/ 1 w 16"/>
                  <a:gd name="T15" fmla="*/ 3 h 4"/>
                  <a:gd name="T16" fmla="*/ 6 w 16"/>
                  <a:gd name="T17" fmla="*/ 1 h 4"/>
                  <a:gd name="T18" fmla="*/ 6 w 16"/>
                  <a:gd name="T19" fmla="*/ 1 h 4"/>
                  <a:gd name="T20" fmla="*/ 16 w 16"/>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4">
                    <a:moveTo>
                      <a:pt x="16" y="1"/>
                    </a:moveTo>
                    <a:cubicBezTo>
                      <a:pt x="16" y="2"/>
                      <a:pt x="16" y="2"/>
                      <a:pt x="16" y="2"/>
                    </a:cubicBezTo>
                    <a:cubicBezTo>
                      <a:pt x="13" y="1"/>
                      <a:pt x="10" y="2"/>
                      <a:pt x="8" y="3"/>
                    </a:cubicBezTo>
                    <a:cubicBezTo>
                      <a:pt x="8" y="3"/>
                      <a:pt x="8" y="2"/>
                      <a:pt x="7" y="2"/>
                    </a:cubicBezTo>
                    <a:cubicBezTo>
                      <a:pt x="7" y="2"/>
                      <a:pt x="7" y="2"/>
                      <a:pt x="7" y="3"/>
                    </a:cubicBezTo>
                    <a:cubicBezTo>
                      <a:pt x="5" y="3"/>
                      <a:pt x="2" y="2"/>
                      <a:pt x="1" y="4"/>
                    </a:cubicBezTo>
                    <a:cubicBezTo>
                      <a:pt x="0" y="4"/>
                      <a:pt x="0" y="4"/>
                      <a:pt x="0" y="4"/>
                    </a:cubicBezTo>
                    <a:cubicBezTo>
                      <a:pt x="0" y="3"/>
                      <a:pt x="1" y="3"/>
                      <a:pt x="1" y="3"/>
                    </a:cubicBezTo>
                    <a:cubicBezTo>
                      <a:pt x="4" y="3"/>
                      <a:pt x="4" y="2"/>
                      <a:pt x="6" y="1"/>
                    </a:cubicBezTo>
                    <a:cubicBezTo>
                      <a:pt x="6" y="1"/>
                      <a:pt x="6" y="1"/>
                      <a:pt x="6" y="1"/>
                    </a:cubicBezTo>
                    <a:cubicBezTo>
                      <a:pt x="9" y="2"/>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4" name="Freeform 514">
                <a:extLst>
                  <a:ext uri="{FF2B5EF4-FFF2-40B4-BE49-F238E27FC236}">
                    <a16:creationId xmlns:a16="http://schemas.microsoft.com/office/drawing/2014/main" id="{57D5DA9E-5C0C-42B6-A2FA-CCCF7F3BE6FE}"/>
                  </a:ext>
                </a:extLst>
              </p:cNvPr>
              <p:cNvSpPr/>
              <p:nvPr/>
            </p:nvSpPr>
            <p:spPr bwMode="auto">
              <a:xfrm>
                <a:off x="2971" y="128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5" name="Freeform 515">
                <a:extLst>
                  <a:ext uri="{FF2B5EF4-FFF2-40B4-BE49-F238E27FC236}">
                    <a16:creationId xmlns:a16="http://schemas.microsoft.com/office/drawing/2014/main" id="{7242A7E7-FEBF-49AD-9D98-8D7D12994344}"/>
                  </a:ext>
                </a:extLst>
              </p:cNvPr>
              <p:cNvSpPr/>
              <p:nvPr/>
            </p:nvSpPr>
            <p:spPr bwMode="auto">
              <a:xfrm>
                <a:off x="2338" y="1282"/>
                <a:ext cx="8" cy="8"/>
              </a:xfrm>
              <a:custGeom>
                <a:gdLst>
                  <a:gd name="T0" fmla="*/ 3 w 3"/>
                  <a:gd name="T1" fmla="*/ 1 h 3"/>
                  <a:gd name="T2" fmla="*/ 2 w 3"/>
                  <a:gd name="T3" fmla="*/ 1 h 3"/>
                  <a:gd name="T4" fmla="*/ 1 w 3"/>
                  <a:gd name="T5" fmla="*/ 1 h 3"/>
                  <a:gd name="T6" fmla="*/ 2 w 3"/>
                  <a:gd name="T7" fmla="*/ 2 h 3"/>
                  <a:gd name="T8" fmla="*/ 0 w 3"/>
                  <a:gd name="T9" fmla="*/ 2 h 3"/>
                  <a:gd name="T10" fmla="*/ 3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2" y="1"/>
                      <a:pt x="2" y="1"/>
                    </a:cubicBezTo>
                    <a:cubicBezTo>
                      <a:pt x="1" y="1"/>
                      <a:pt x="1" y="1"/>
                      <a:pt x="1" y="1"/>
                    </a:cubicBezTo>
                    <a:cubicBezTo>
                      <a:pt x="2" y="2"/>
                      <a:pt x="2" y="2"/>
                      <a:pt x="2" y="2"/>
                    </a:cubicBezTo>
                    <a:cubicBezTo>
                      <a:pt x="1" y="1"/>
                      <a:pt x="1" y="3"/>
                      <a:pt x="0" y="2"/>
                    </a:cubicBezTo>
                    <a:cubicBezTo>
                      <a:pt x="1" y="1"/>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6" name="Freeform 516">
                <a:extLst>
                  <a:ext uri="{FF2B5EF4-FFF2-40B4-BE49-F238E27FC236}">
                    <a16:creationId xmlns:a16="http://schemas.microsoft.com/office/drawing/2014/main" id="{9182B18E-E0CE-47EB-9A32-4ADBAA0943D3}"/>
                  </a:ext>
                </a:extLst>
              </p:cNvPr>
              <p:cNvSpPr/>
              <p:nvPr/>
            </p:nvSpPr>
            <p:spPr bwMode="auto">
              <a:xfrm>
                <a:off x="3097" y="128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7" name="Freeform 517">
                <a:extLst>
                  <a:ext uri="{FF2B5EF4-FFF2-40B4-BE49-F238E27FC236}">
                    <a16:creationId xmlns:a16="http://schemas.microsoft.com/office/drawing/2014/main" id="{B4C96009-5B7E-42BF-9777-FFB24C9DB3B7}"/>
                  </a:ext>
                </a:extLst>
              </p:cNvPr>
              <p:cNvSpPr/>
              <p:nvPr/>
            </p:nvSpPr>
            <p:spPr bwMode="auto">
              <a:xfrm>
                <a:off x="3653" y="1285"/>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3"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8" name="Freeform 518">
                <a:extLst>
                  <a:ext uri="{FF2B5EF4-FFF2-40B4-BE49-F238E27FC236}">
                    <a16:creationId xmlns:a16="http://schemas.microsoft.com/office/drawing/2014/main" id="{C2AF8FDF-D910-4E7F-9343-98507478D190}"/>
                  </a:ext>
                </a:extLst>
              </p:cNvPr>
              <p:cNvSpPr/>
              <p:nvPr/>
            </p:nvSpPr>
            <p:spPr bwMode="auto">
              <a:xfrm>
                <a:off x="3049" y="1285"/>
                <a:ext cx="56" cy="40"/>
              </a:xfrm>
              <a:custGeom>
                <a:gdLst>
                  <a:gd name="T0" fmla="*/ 21 w 21"/>
                  <a:gd name="T1" fmla="*/ 0 h 15"/>
                  <a:gd name="T2" fmla="*/ 15 w 21"/>
                  <a:gd name="T3" fmla="*/ 6 h 15"/>
                  <a:gd name="T4" fmla="*/ 13 w 21"/>
                  <a:gd name="T5" fmla="*/ 6 h 15"/>
                  <a:gd name="T6" fmla="*/ 7 w 21"/>
                  <a:gd name="T7" fmla="*/ 11 h 15"/>
                  <a:gd name="T8" fmla="*/ 8 w 21"/>
                  <a:gd name="T9" fmla="*/ 12 h 15"/>
                  <a:gd name="T10" fmla="*/ 2 w 21"/>
                  <a:gd name="T11" fmla="*/ 14 h 15"/>
                  <a:gd name="T12" fmla="*/ 1 w 21"/>
                  <a:gd name="T13" fmla="*/ 15 h 15"/>
                  <a:gd name="T14" fmla="*/ 2 w 21"/>
                  <a:gd name="T15" fmla="*/ 13 h 15"/>
                  <a:gd name="T16" fmla="*/ 3 w 21"/>
                  <a:gd name="T17" fmla="*/ 13 h 15"/>
                  <a:gd name="T18" fmla="*/ 5 w 21"/>
                  <a:gd name="T19" fmla="*/ 12 h 15"/>
                  <a:gd name="T20" fmla="*/ 5 w 21"/>
                  <a:gd name="T21" fmla="*/ 12 h 15"/>
                  <a:gd name="T22" fmla="*/ 6 w 21"/>
                  <a:gd name="T23" fmla="*/ 11 h 15"/>
                  <a:gd name="T24" fmla="*/ 5 w 21"/>
                  <a:gd name="T25" fmla="*/ 11 h 15"/>
                  <a:gd name="T26" fmla="*/ 5 w 21"/>
                  <a:gd name="T27" fmla="*/ 10 h 15"/>
                  <a:gd name="T28" fmla="*/ 6 w 21"/>
                  <a:gd name="T29" fmla="*/ 11 h 15"/>
                  <a:gd name="T30" fmla="*/ 10 w 21"/>
                  <a:gd name="T31" fmla="*/ 7 h 15"/>
                  <a:gd name="T32" fmla="*/ 14 w 21"/>
                  <a:gd name="T33" fmla="*/ 5 h 15"/>
                  <a:gd name="T34" fmla="*/ 14 w 21"/>
                  <a:gd name="T35" fmla="*/ 5 h 15"/>
                  <a:gd name="T36" fmla="*/ 14 w 21"/>
                  <a:gd name="T37" fmla="*/ 4 h 15"/>
                  <a:gd name="T38" fmla="*/ 15 w 21"/>
                  <a:gd name="T39" fmla="*/ 4 h 15"/>
                  <a:gd name="T40" fmla="*/ 15 w 21"/>
                  <a:gd name="T41" fmla="*/ 3 h 15"/>
                  <a:gd name="T42" fmla="*/ 16 w 21"/>
                  <a:gd name="T43" fmla="*/ 3 h 15"/>
                  <a:gd name="T44" fmla="*/ 17 w 21"/>
                  <a:gd name="T45" fmla="*/ 2 h 15"/>
                  <a:gd name="T46" fmla="*/ 19 w 21"/>
                  <a:gd name="T47" fmla="*/ 1 h 15"/>
                  <a:gd name="T48" fmla="*/ 21 w 21"/>
                  <a:gd name="T4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5">
                    <a:moveTo>
                      <a:pt x="21" y="0"/>
                    </a:moveTo>
                    <a:cubicBezTo>
                      <a:pt x="20" y="2"/>
                      <a:pt x="16" y="4"/>
                      <a:pt x="15" y="6"/>
                    </a:cubicBezTo>
                    <a:cubicBezTo>
                      <a:pt x="13" y="6"/>
                      <a:pt x="13" y="6"/>
                      <a:pt x="13" y="6"/>
                    </a:cubicBezTo>
                    <a:cubicBezTo>
                      <a:pt x="11" y="8"/>
                      <a:pt x="10" y="10"/>
                      <a:pt x="7" y="11"/>
                    </a:cubicBezTo>
                    <a:cubicBezTo>
                      <a:pt x="8" y="12"/>
                      <a:pt x="8" y="12"/>
                      <a:pt x="8" y="12"/>
                    </a:cubicBezTo>
                    <a:cubicBezTo>
                      <a:pt x="6" y="13"/>
                      <a:pt x="4" y="15"/>
                      <a:pt x="2" y="14"/>
                    </a:cubicBezTo>
                    <a:cubicBezTo>
                      <a:pt x="1" y="15"/>
                      <a:pt x="1" y="15"/>
                      <a:pt x="1" y="15"/>
                    </a:cubicBezTo>
                    <a:cubicBezTo>
                      <a:pt x="0" y="14"/>
                      <a:pt x="1" y="13"/>
                      <a:pt x="2" y="13"/>
                    </a:cubicBezTo>
                    <a:cubicBezTo>
                      <a:pt x="3" y="13"/>
                      <a:pt x="3" y="13"/>
                      <a:pt x="3" y="13"/>
                    </a:cubicBezTo>
                    <a:cubicBezTo>
                      <a:pt x="3" y="12"/>
                      <a:pt x="4" y="12"/>
                      <a:pt x="5" y="12"/>
                    </a:cubicBezTo>
                    <a:cubicBezTo>
                      <a:pt x="5" y="12"/>
                      <a:pt x="5" y="12"/>
                      <a:pt x="5" y="12"/>
                    </a:cubicBezTo>
                    <a:cubicBezTo>
                      <a:pt x="6" y="11"/>
                      <a:pt x="6" y="11"/>
                      <a:pt x="6" y="11"/>
                    </a:cubicBezTo>
                    <a:cubicBezTo>
                      <a:pt x="6" y="11"/>
                      <a:pt x="6" y="11"/>
                      <a:pt x="5" y="11"/>
                    </a:cubicBezTo>
                    <a:cubicBezTo>
                      <a:pt x="5" y="10"/>
                      <a:pt x="5" y="10"/>
                      <a:pt x="5" y="10"/>
                    </a:cubicBezTo>
                    <a:cubicBezTo>
                      <a:pt x="6" y="10"/>
                      <a:pt x="6" y="10"/>
                      <a:pt x="6" y="11"/>
                    </a:cubicBezTo>
                    <a:cubicBezTo>
                      <a:pt x="6" y="8"/>
                      <a:pt x="10" y="10"/>
                      <a:pt x="10" y="7"/>
                    </a:cubicBezTo>
                    <a:cubicBezTo>
                      <a:pt x="11" y="5"/>
                      <a:pt x="14" y="8"/>
                      <a:pt x="14" y="5"/>
                    </a:cubicBezTo>
                    <a:cubicBezTo>
                      <a:pt x="14" y="5"/>
                      <a:pt x="14" y="5"/>
                      <a:pt x="14" y="5"/>
                    </a:cubicBezTo>
                    <a:cubicBezTo>
                      <a:pt x="14" y="4"/>
                      <a:pt x="14" y="4"/>
                      <a:pt x="14" y="4"/>
                    </a:cubicBezTo>
                    <a:cubicBezTo>
                      <a:pt x="14" y="4"/>
                      <a:pt x="15" y="4"/>
                      <a:pt x="15" y="4"/>
                    </a:cubicBezTo>
                    <a:cubicBezTo>
                      <a:pt x="15" y="3"/>
                      <a:pt x="15" y="3"/>
                      <a:pt x="15" y="3"/>
                    </a:cubicBezTo>
                    <a:cubicBezTo>
                      <a:pt x="15" y="4"/>
                      <a:pt x="16" y="4"/>
                      <a:pt x="16" y="3"/>
                    </a:cubicBezTo>
                    <a:cubicBezTo>
                      <a:pt x="17" y="3"/>
                      <a:pt x="17" y="2"/>
                      <a:pt x="17" y="2"/>
                    </a:cubicBezTo>
                    <a:cubicBezTo>
                      <a:pt x="17" y="3"/>
                      <a:pt x="19" y="2"/>
                      <a:pt x="19" y="1"/>
                    </a:cubicBezTo>
                    <a:cubicBezTo>
                      <a:pt x="20" y="1"/>
                      <a:pt x="20"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9" name="Freeform 519">
                <a:extLst>
                  <a:ext uri="{FF2B5EF4-FFF2-40B4-BE49-F238E27FC236}">
                    <a16:creationId xmlns:a16="http://schemas.microsoft.com/office/drawing/2014/main" id="{E776B383-FF0C-4B72-979F-E4610833E67C}"/>
                  </a:ext>
                </a:extLst>
              </p:cNvPr>
              <p:cNvSpPr/>
              <p:nvPr/>
            </p:nvSpPr>
            <p:spPr bwMode="auto">
              <a:xfrm>
                <a:off x="3591" y="1285"/>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0" name="Freeform 520">
                <a:extLst>
                  <a:ext uri="{FF2B5EF4-FFF2-40B4-BE49-F238E27FC236}">
                    <a16:creationId xmlns:a16="http://schemas.microsoft.com/office/drawing/2014/main" id="{92DC2AC0-69DE-44F3-9A8B-3A19333F38DC}"/>
                  </a:ext>
                </a:extLst>
              </p:cNvPr>
              <p:cNvSpPr/>
              <p:nvPr/>
            </p:nvSpPr>
            <p:spPr bwMode="auto">
              <a:xfrm>
                <a:off x="2319" y="1285"/>
                <a:ext cx="14" cy="8"/>
              </a:xfrm>
              <a:custGeom>
                <a:gdLst>
                  <a:gd name="T0" fmla="*/ 3 w 5"/>
                  <a:gd name="T1" fmla="*/ 2 h 3"/>
                  <a:gd name="T2" fmla="*/ 0 w 5"/>
                  <a:gd name="T3" fmla="*/ 3 h 3"/>
                  <a:gd name="T4" fmla="*/ 5 w 5"/>
                  <a:gd name="T5" fmla="*/ 0 h 3"/>
                  <a:gd name="T6" fmla="*/ 3 w 5"/>
                  <a:gd name="T7" fmla="*/ 2 h 3"/>
                </a:gdLst>
                <a:cxnLst>
                  <a:cxn ang="0">
                    <a:pos x="T0" y="T1"/>
                  </a:cxn>
                  <a:cxn ang="0">
                    <a:pos x="T2" y="T3"/>
                  </a:cxn>
                  <a:cxn ang="0">
                    <a:pos x="T4" y="T5"/>
                  </a:cxn>
                  <a:cxn ang="0">
                    <a:pos x="T6" y="T7"/>
                  </a:cxn>
                </a:cxnLst>
                <a:rect l="0" t="0" r="r" b="b"/>
                <a:pathLst>
                  <a:path w="5" h="3">
                    <a:moveTo>
                      <a:pt x="3" y="2"/>
                    </a:moveTo>
                    <a:cubicBezTo>
                      <a:pt x="2" y="2"/>
                      <a:pt x="1" y="3"/>
                      <a:pt x="0" y="3"/>
                    </a:cubicBezTo>
                    <a:cubicBezTo>
                      <a:pt x="1" y="2"/>
                      <a:pt x="3" y="0"/>
                      <a:pt x="5"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1" name="Freeform 521">
                <a:extLst>
                  <a:ext uri="{FF2B5EF4-FFF2-40B4-BE49-F238E27FC236}">
                    <a16:creationId xmlns:a16="http://schemas.microsoft.com/office/drawing/2014/main" id="{186B43B1-4473-4869-AE3F-9ADAC8A51D0C}"/>
                  </a:ext>
                </a:extLst>
              </p:cNvPr>
              <p:cNvSpPr/>
              <p:nvPr/>
            </p:nvSpPr>
            <p:spPr bwMode="auto">
              <a:xfrm>
                <a:off x="2963" y="1285"/>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2" name="Freeform 522">
                <a:extLst>
                  <a:ext uri="{FF2B5EF4-FFF2-40B4-BE49-F238E27FC236}">
                    <a16:creationId xmlns:a16="http://schemas.microsoft.com/office/drawing/2014/main" id="{36377A86-84D8-4F00-BE5C-3CFAAC0E11E4}"/>
                  </a:ext>
                </a:extLst>
              </p:cNvPr>
              <p:cNvSpPr/>
              <p:nvPr/>
            </p:nvSpPr>
            <p:spPr bwMode="auto">
              <a:xfrm>
                <a:off x="2736" y="128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3" name="Rectangle 523">
                <a:extLst>
                  <a:ext uri="{FF2B5EF4-FFF2-40B4-BE49-F238E27FC236}">
                    <a16:creationId xmlns:a16="http://schemas.microsoft.com/office/drawing/2014/main" id="{81148071-1C1C-487D-827F-53B63041F19A}"/>
                  </a:ext>
                </a:extLst>
              </p:cNvPr>
              <p:cNvSpPr>
                <a:spLocks noChangeArrowheads="1"/>
              </p:cNvSpPr>
              <p:nvPr/>
            </p:nvSpPr>
            <p:spPr bwMode="auto">
              <a:xfrm>
                <a:off x="2734" y="12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4" name="Freeform 524">
                <a:extLst>
                  <a:ext uri="{FF2B5EF4-FFF2-40B4-BE49-F238E27FC236}">
                    <a16:creationId xmlns:a16="http://schemas.microsoft.com/office/drawing/2014/main" id="{8BD4C864-9062-409C-8440-DB72A0D2FA08}"/>
                  </a:ext>
                </a:extLst>
              </p:cNvPr>
              <p:cNvSpPr/>
              <p:nvPr/>
            </p:nvSpPr>
            <p:spPr bwMode="auto">
              <a:xfrm>
                <a:off x="3281" y="1287"/>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5" name="Freeform 525">
                <a:extLst>
                  <a:ext uri="{FF2B5EF4-FFF2-40B4-BE49-F238E27FC236}">
                    <a16:creationId xmlns:a16="http://schemas.microsoft.com/office/drawing/2014/main" id="{581B78BB-9C6B-4D80-BCB4-A74BE759AD9E}"/>
                  </a:ext>
                </a:extLst>
              </p:cNvPr>
              <p:cNvSpPr/>
              <p:nvPr/>
            </p:nvSpPr>
            <p:spPr bwMode="auto">
              <a:xfrm>
                <a:off x="3364" y="1287"/>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6" name="Freeform 526">
                <a:extLst>
                  <a:ext uri="{FF2B5EF4-FFF2-40B4-BE49-F238E27FC236}">
                    <a16:creationId xmlns:a16="http://schemas.microsoft.com/office/drawing/2014/main" id="{29DEA26C-A8CE-4A6A-ACD0-BA8163896D1C}"/>
                  </a:ext>
                </a:extLst>
              </p:cNvPr>
              <p:cNvSpPr/>
              <p:nvPr/>
            </p:nvSpPr>
            <p:spPr bwMode="auto">
              <a:xfrm>
                <a:off x="3567" y="1287"/>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7" name="Freeform 527">
                <a:extLst>
                  <a:ext uri="{FF2B5EF4-FFF2-40B4-BE49-F238E27FC236}">
                    <a16:creationId xmlns:a16="http://schemas.microsoft.com/office/drawing/2014/main" id="{3BB6FF9A-0DC8-4595-ADD6-F482054F72F5}"/>
                  </a:ext>
                </a:extLst>
              </p:cNvPr>
              <p:cNvSpPr/>
              <p:nvPr/>
            </p:nvSpPr>
            <p:spPr bwMode="auto">
              <a:xfrm>
                <a:off x="3963" y="1285"/>
                <a:ext cx="8" cy="8"/>
              </a:xfrm>
              <a:custGeom>
                <a:gdLst>
                  <a:gd name="T0" fmla="*/ 3 w 3"/>
                  <a:gd name="T1" fmla="*/ 2 h 3"/>
                  <a:gd name="T2" fmla="*/ 2 w 3"/>
                  <a:gd name="T3" fmla="*/ 2 h 3"/>
                  <a:gd name="T4" fmla="*/ 0 w 3"/>
                  <a:gd name="T5" fmla="*/ 1 h 3"/>
                  <a:gd name="T6" fmla="*/ 0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3" y="3"/>
                      <a:pt x="2" y="2"/>
                      <a:pt x="2" y="2"/>
                    </a:cubicBezTo>
                    <a:cubicBezTo>
                      <a:pt x="1" y="2"/>
                      <a:pt x="1" y="1"/>
                      <a:pt x="0" y="1"/>
                    </a:cubicBezTo>
                    <a:cubicBezTo>
                      <a:pt x="0" y="1"/>
                      <a:pt x="0" y="1"/>
                      <a:pt x="0" y="1"/>
                    </a:cubicBezTo>
                    <a:cubicBezTo>
                      <a:pt x="1" y="0"/>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8" name="Freeform 528">
                <a:extLst>
                  <a:ext uri="{FF2B5EF4-FFF2-40B4-BE49-F238E27FC236}">
                    <a16:creationId xmlns:a16="http://schemas.microsoft.com/office/drawing/2014/main" id="{8A52CE0F-8A29-497B-B451-54F8B409CA91}"/>
                  </a:ext>
                </a:extLst>
              </p:cNvPr>
              <p:cNvSpPr/>
              <p:nvPr/>
            </p:nvSpPr>
            <p:spPr bwMode="auto">
              <a:xfrm>
                <a:off x="3869" y="1287"/>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9" name="Freeform 529">
                <a:extLst>
                  <a:ext uri="{FF2B5EF4-FFF2-40B4-BE49-F238E27FC236}">
                    <a16:creationId xmlns:a16="http://schemas.microsoft.com/office/drawing/2014/main" id="{F91530FA-1CC7-4C22-91A1-83D3BD777733}"/>
                  </a:ext>
                </a:extLst>
              </p:cNvPr>
              <p:cNvSpPr/>
              <p:nvPr/>
            </p:nvSpPr>
            <p:spPr bwMode="auto">
              <a:xfrm>
                <a:off x="3928" y="1287"/>
                <a:ext cx="5" cy="3"/>
              </a:xfrm>
              <a:custGeom>
                <a:gdLst>
                  <a:gd name="T0" fmla="*/ 0 w 5"/>
                  <a:gd name="T1" fmla="*/ 3 h 3"/>
                  <a:gd name="T2" fmla="*/ 5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0" name="Freeform 530">
                <a:extLst>
                  <a:ext uri="{FF2B5EF4-FFF2-40B4-BE49-F238E27FC236}">
                    <a16:creationId xmlns:a16="http://schemas.microsoft.com/office/drawing/2014/main" id="{7C5446B1-FA58-4E15-B385-8D296826E83A}"/>
                  </a:ext>
                </a:extLst>
              </p:cNvPr>
              <p:cNvSpPr/>
              <p:nvPr/>
            </p:nvSpPr>
            <p:spPr bwMode="auto">
              <a:xfrm>
                <a:off x="3936" y="1287"/>
                <a:ext cx="5" cy="3"/>
              </a:xfrm>
              <a:custGeom>
                <a:gdLst>
                  <a:gd name="T0" fmla="*/ 1 w 2"/>
                  <a:gd name="T1" fmla="*/ 1 h 1"/>
                  <a:gd name="T2" fmla="*/ 2 w 2"/>
                  <a:gd name="T3" fmla="*/ 1 h 1"/>
                  <a:gd name="T4" fmla="*/ 2 w 2"/>
                  <a:gd name="T5" fmla="*/ 1 h 1"/>
                  <a:gd name="T6" fmla="*/ 0 w 2"/>
                  <a:gd name="T7" fmla="*/ 0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2" y="1"/>
                      <a:pt x="2" y="1"/>
                    </a:cubicBez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1" name="Freeform 531">
                <a:extLst>
                  <a:ext uri="{FF2B5EF4-FFF2-40B4-BE49-F238E27FC236}">
                    <a16:creationId xmlns:a16="http://schemas.microsoft.com/office/drawing/2014/main" id="{528D60DF-CA10-4B53-ADC4-FE2C85622926}"/>
                  </a:ext>
                </a:extLst>
              </p:cNvPr>
              <p:cNvSpPr/>
              <p:nvPr/>
            </p:nvSpPr>
            <p:spPr bwMode="auto">
              <a:xfrm>
                <a:off x="3944" y="1287"/>
                <a:ext cx="5" cy="3"/>
              </a:xfrm>
              <a:custGeom>
                <a:gdLst>
                  <a:gd name="T0" fmla="*/ 1 w 2"/>
                  <a:gd name="T1" fmla="*/ 0 h 1"/>
                  <a:gd name="T2" fmla="*/ 2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1" y="1"/>
                      <a:pt x="1" y="1"/>
                      <a:pt x="2"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2" name="Freeform 532">
                <a:extLst>
                  <a:ext uri="{FF2B5EF4-FFF2-40B4-BE49-F238E27FC236}">
                    <a16:creationId xmlns:a16="http://schemas.microsoft.com/office/drawing/2014/main" id="{37A37217-5CC7-4037-8097-1694E2F7B50D}"/>
                  </a:ext>
                </a:extLst>
              </p:cNvPr>
              <p:cNvSpPr/>
              <p:nvPr/>
            </p:nvSpPr>
            <p:spPr bwMode="auto">
              <a:xfrm>
                <a:off x="2720" y="1287"/>
                <a:ext cx="8" cy="8"/>
              </a:xfrm>
              <a:custGeom>
                <a:gdLst>
                  <a:gd name="T0" fmla="*/ 2 w 3"/>
                  <a:gd name="T1" fmla="*/ 3 h 3"/>
                  <a:gd name="T2" fmla="*/ 0 w 3"/>
                  <a:gd name="T3" fmla="*/ 2 h 3"/>
                  <a:gd name="T4" fmla="*/ 3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2" y="3"/>
                      <a:pt x="1" y="2"/>
                      <a:pt x="0" y="2"/>
                    </a:cubicBezTo>
                    <a:cubicBezTo>
                      <a:pt x="1" y="1"/>
                      <a:pt x="3" y="2"/>
                      <a:pt x="3" y="0"/>
                    </a:cubicBezTo>
                    <a:cubicBezTo>
                      <a:pt x="3"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3" name="Freeform 533">
                <a:extLst>
                  <a:ext uri="{FF2B5EF4-FFF2-40B4-BE49-F238E27FC236}">
                    <a16:creationId xmlns:a16="http://schemas.microsoft.com/office/drawing/2014/main" id="{7F942C02-91FB-471E-8250-FD9C25AF665F}"/>
                  </a:ext>
                </a:extLst>
              </p:cNvPr>
              <p:cNvSpPr/>
              <p:nvPr/>
            </p:nvSpPr>
            <p:spPr bwMode="auto">
              <a:xfrm>
                <a:off x="3920" y="128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2"/>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4" name="Freeform 534">
                <a:extLst>
                  <a:ext uri="{FF2B5EF4-FFF2-40B4-BE49-F238E27FC236}">
                    <a16:creationId xmlns:a16="http://schemas.microsoft.com/office/drawing/2014/main" id="{B0504102-725A-443E-BABF-CB0A4025B2FB}"/>
                  </a:ext>
                </a:extLst>
              </p:cNvPr>
              <p:cNvSpPr/>
              <p:nvPr/>
            </p:nvSpPr>
            <p:spPr bwMode="auto">
              <a:xfrm>
                <a:off x="3971" y="1285"/>
                <a:ext cx="16" cy="16"/>
              </a:xfrm>
              <a:custGeom>
                <a:gdLst>
                  <a:gd name="T0" fmla="*/ 5 w 6"/>
                  <a:gd name="T1" fmla="*/ 2 h 6"/>
                  <a:gd name="T2" fmla="*/ 5 w 6"/>
                  <a:gd name="T3" fmla="*/ 1 h 6"/>
                  <a:gd name="T4" fmla="*/ 6 w 6"/>
                  <a:gd name="T5" fmla="*/ 2 h 6"/>
                  <a:gd name="T6" fmla="*/ 0 w 6"/>
                  <a:gd name="T7" fmla="*/ 2 h 6"/>
                  <a:gd name="T8" fmla="*/ 5 w 6"/>
                  <a:gd name="T9" fmla="*/ 2 h 6"/>
                </a:gdLst>
                <a:cxnLst>
                  <a:cxn ang="0">
                    <a:pos x="T0" y="T1"/>
                  </a:cxn>
                  <a:cxn ang="0">
                    <a:pos x="T2" y="T3"/>
                  </a:cxn>
                  <a:cxn ang="0">
                    <a:pos x="T4" y="T5"/>
                  </a:cxn>
                  <a:cxn ang="0">
                    <a:pos x="T6" y="T7"/>
                  </a:cxn>
                  <a:cxn ang="0">
                    <a:pos x="T8" y="T9"/>
                  </a:cxn>
                </a:cxnLst>
                <a:rect l="0" t="0" r="r" b="b"/>
                <a:pathLst>
                  <a:path w="6" h="6">
                    <a:moveTo>
                      <a:pt x="5" y="2"/>
                    </a:moveTo>
                    <a:cubicBezTo>
                      <a:pt x="5" y="1"/>
                      <a:pt x="5" y="1"/>
                      <a:pt x="5" y="1"/>
                    </a:cubicBezTo>
                    <a:cubicBezTo>
                      <a:pt x="5" y="2"/>
                      <a:pt x="6" y="2"/>
                      <a:pt x="6" y="2"/>
                    </a:cubicBezTo>
                    <a:cubicBezTo>
                      <a:pt x="4" y="6"/>
                      <a:pt x="3" y="1"/>
                      <a:pt x="0" y="2"/>
                    </a:cubicBezTo>
                    <a:cubicBezTo>
                      <a:pt x="2" y="0"/>
                      <a:pt x="3" y="4"/>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5" name="Freeform 535">
                <a:extLst>
                  <a:ext uri="{FF2B5EF4-FFF2-40B4-BE49-F238E27FC236}">
                    <a16:creationId xmlns:a16="http://schemas.microsoft.com/office/drawing/2014/main" id="{48A9D610-1B20-49BC-AB4D-5188C7493FCB}"/>
                  </a:ext>
                </a:extLst>
              </p:cNvPr>
              <p:cNvSpPr/>
              <p:nvPr/>
            </p:nvSpPr>
            <p:spPr bwMode="auto">
              <a:xfrm>
                <a:off x="3369" y="129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6" name="Freeform 536">
                <a:extLst>
                  <a:ext uri="{FF2B5EF4-FFF2-40B4-BE49-F238E27FC236}">
                    <a16:creationId xmlns:a16="http://schemas.microsoft.com/office/drawing/2014/main" id="{5E8EE38D-12FF-42D6-B342-DFBE52DFE538}"/>
                  </a:ext>
                </a:extLst>
              </p:cNvPr>
              <p:cNvSpPr/>
              <p:nvPr/>
            </p:nvSpPr>
            <p:spPr bwMode="auto">
              <a:xfrm>
                <a:off x="2603" y="129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7" name="Freeform 537">
                <a:extLst>
                  <a:ext uri="{FF2B5EF4-FFF2-40B4-BE49-F238E27FC236}">
                    <a16:creationId xmlns:a16="http://schemas.microsoft.com/office/drawing/2014/main" id="{8FA7B564-56C1-4903-9592-5BE2ACA6EA69}"/>
                  </a:ext>
                </a:extLst>
              </p:cNvPr>
              <p:cNvSpPr/>
              <p:nvPr/>
            </p:nvSpPr>
            <p:spPr bwMode="auto">
              <a:xfrm>
                <a:off x="3498" y="1290"/>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8" name="Freeform 538">
                <a:extLst>
                  <a:ext uri="{FF2B5EF4-FFF2-40B4-BE49-F238E27FC236}">
                    <a16:creationId xmlns:a16="http://schemas.microsoft.com/office/drawing/2014/main" id="{E25F57FB-F3AC-4AB7-982C-0E1BFB17D993}"/>
                  </a:ext>
                </a:extLst>
              </p:cNvPr>
              <p:cNvSpPr/>
              <p:nvPr/>
            </p:nvSpPr>
            <p:spPr bwMode="auto">
              <a:xfrm>
                <a:off x="3554" y="1290"/>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9" name="Freeform 539">
                <a:extLst>
                  <a:ext uri="{FF2B5EF4-FFF2-40B4-BE49-F238E27FC236}">
                    <a16:creationId xmlns:a16="http://schemas.microsoft.com/office/drawing/2014/main" id="{98F7085E-4C11-4E6D-AF39-6F19E34F680B}"/>
                  </a:ext>
                </a:extLst>
              </p:cNvPr>
              <p:cNvSpPr/>
              <p:nvPr/>
            </p:nvSpPr>
            <p:spPr bwMode="auto">
              <a:xfrm>
                <a:off x="2819" y="1290"/>
                <a:ext cx="21" cy="11"/>
              </a:xfrm>
              <a:custGeom>
                <a:gdLst>
                  <a:gd name="T0" fmla="*/ 4 w 8"/>
                  <a:gd name="T1" fmla="*/ 3 h 4"/>
                  <a:gd name="T2" fmla="*/ 0 w 8"/>
                  <a:gd name="T3" fmla="*/ 4 h 4"/>
                  <a:gd name="T4" fmla="*/ 7 w 8"/>
                  <a:gd name="T5" fmla="*/ 1 h 4"/>
                  <a:gd name="T6" fmla="*/ 7 w 8"/>
                  <a:gd name="T7" fmla="*/ 0 h 4"/>
                  <a:gd name="T8" fmla="*/ 4 w 8"/>
                  <a:gd name="T9" fmla="*/ 3 h 4"/>
                </a:gdLst>
                <a:cxnLst>
                  <a:cxn ang="0">
                    <a:pos x="T0" y="T1"/>
                  </a:cxn>
                  <a:cxn ang="0">
                    <a:pos x="T2" y="T3"/>
                  </a:cxn>
                  <a:cxn ang="0">
                    <a:pos x="T4" y="T5"/>
                  </a:cxn>
                  <a:cxn ang="0">
                    <a:pos x="T6" y="T7"/>
                  </a:cxn>
                  <a:cxn ang="0">
                    <a:pos x="T8" y="T9"/>
                  </a:cxn>
                </a:cxnLst>
                <a:rect l="0" t="0" r="r" b="b"/>
                <a:pathLst>
                  <a:path w="8" h="4">
                    <a:moveTo>
                      <a:pt x="4" y="3"/>
                    </a:moveTo>
                    <a:cubicBezTo>
                      <a:pt x="0" y="4"/>
                      <a:pt x="0" y="4"/>
                      <a:pt x="0" y="4"/>
                    </a:cubicBezTo>
                    <a:cubicBezTo>
                      <a:pt x="2" y="3"/>
                      <a:pt x="4" y="1"/>
                      <a:pt x="7" y="1"/>
                    </a:cubicBezTo>
                    <a:cubicBezTo>
                      <a:pt x="7" y="0"/>
                      <a:pt x="7" y="0"/>
                      <a:pt x="7" y="0"/>
                    </a:cubicBezTo>
                    <a:cubicBezTo>
                      <a:pt x="8" y="2"/>
                      <a:pt x="5"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0" name="Freeform 540">
                <a:extLst>
                  <a:ext uri="{FF2B5EF4-FFF2-40B4-BE49-F238E27FC236}">
                    <a16:creationId xmlns:a16="http://schemas.microsoft.com/office/drawing/2014/main" id="{0FB50967-AB0D-4A40-A391-F0AFEC1FCA6E}"/>
                  </a:ext>
                </a:extLst>
              </p:cNvPr>
              <p:cNvSpPr/>
              <p:nvPr/>
            </p:nvSpPr>
            <p:spPr bwMode="auto">
              <a:xfrm>
                <a:off x="2159" y="1293"/>
                <a:ext cx="14" cy="2"/>
              </a:xfrm>
              <a:custGeom>
                <a:gdLst>
                  <a:gd name="T0" fmla="*/ 5 w 5"/>
                  <a:gd name="T1" fmla="*/ 0 h 1"/>
                  <a:gd name="T2" fmla="*/ 1 w 5"/>
                  <a:gd name="T3" fmla="*/ 1 h 1"/>
                  <a:gd name="T4" fmla="*/ 0 w 5"/>
                  <a:gd name="T5" fmla="*/ 1 h 1"/>
                  <a:gd name="T6" fmla="*/ 5 w 5"/>
                  <a:gd name="T7" fmla="*/ 0 h 1"/>
                </a:gdLst>
                <a:cxnLst>
                  <a:cxn ang="0">
                    <a:pos x="T0" y="T1"/>
                  </a:cxn>
                  <a:cxn ang="0">
                    <a:pos x="T2" y="T3"/>
                  </a:cxn>
                  <a:cxn ang="0">
                    <a:pos x="T4" y="T5"/>
                  </a:cxn>
                  <a:cxn ang="0">
                    <a:pos x="T6" y="T7"/>
                  </a:cxn>
                </a:cxnLst>
                <a:rect l="0" t="0" r="r" b="b"/>
                <a:pathLst>
                  <a:path w="5" h="1">
                    <a:moveTo>
                      <a:pt x="5" y="0"/>
                    </a:moveTo>
                    <a:cubicBezTo>
                      <a:pt x="4" y="1"/>
                      <a:pt x="2" y="1"/>
                      <a:pt x="1" y="1"/>
                    </a:cubicBezTo>
                    <a:cubicBezTo>
                      <a:pt x="0" y="1"/>
                      <a:pt x="0" y="1"/>
                      <a:pt x="0" y="1"/>
                    </a:cubicBezTo>
                    <a:cubicBezTo>
                      <a:pt x="1"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1" name="Freeform 541">
                <a:extLst>
                  <a:ext uri="{FF2B5EF4-FFF2-40B4-BE49-F238E27FC236}">
                    <a16:creationId xmlns:a16="http://schemas.microsoft.com/office/drawing/2014/main" id="{6A17B24B-B4F6-4CFA-84F2-D96F63F7A1B2}"/>
                  </a:ext>
                </a:extLst>
              </p:cNvPr>
              <p:cNvSpPr/>
              <p:nvPr/>
            </p:nvSpPr>
            <p:spPr bwMode="auto">
              <a:xfrm>
                <a:off x="2985" y="1290"/>
                <a:ext cx="2" cy="5"/>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1" y="2"/>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2" name="Freeform 542">
                <a:extLst>
                  <a:ext uri="{FF2B5EF4-FFF2-40B4-BE49-F238E27FC236}">
                    <a16:creationId xmlns:a16="http://schemas.microsoft.com/office/drawing/2014/main" id="{523FDF68-0C27-4FCC-BE5E-66CD8F0330EC}"/>
                  </a:ext>
                </a:extLst>
              </p:cNvPr>
              <p:cNvSpPr/>
              <p:nvPr/>
            </p:nvSpPr>
            <p:spPr bwMode="auto">
              <a:xfrm>
                <a:off x="2560" y="129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3" name="Freeform 543">
                <a:extLst>
                  <a:ext uri="{FF2B5EF4-FFF2-40B4-BE49-F238E27FC236}">
                    <a16:creationId xmlns:a16="http://schemas.microsoft.com/office/drawing/2014/main" id="{401FE82F-D406-4DB6-8E50-1EE70301165C}"/>
                  </a:ext>
                </a:extLst>
              </p:cNvPr>
              <p:cNvSpPr/>
              <p:nvPr/>
            </p:nvSpPr>
            <p:spPr bwMode="auto">
              <a:xfrm>
                <a:off x="3653" y="1295"/>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4" name="Freeform 544">
                <a:extLst>
                  <a:ext uri="{FF2B5EF4-FFF2-40B4-BE49-F238E27FC236}">
                    <a16:creationId xmlns:a16="http://schemas.microsoft.com/office/drawing/2014/main" id="{A2A922D7-0A9A-48BB-A47B-CBE950D53DFC}"/>
                  </a:ext>
                </a:extLst>
              </p:cNvPr>
              <p:cNvSpPr/>
              <p:nvPr/>
            </p:nvSpPr>
            <p:spPr bwMode="auto">
              <a:xfrm>
                <a:off x="2074" y="1295"/>
                <a:ext cx="8" cy="6"/>
              </a:xfrm>
              <a:custGeom>
                <a:gdLst>
                  <a:gd name="T0" fmla="*/ 2 w 3"/>
                  <a:gd name="T1" fmla="*/ 2 h 2"/>
                  <a:gd name="T2" fmla="*/ 0 w 3"/>
                  <a:gd name="T3" fmla="*/ 2 h 2"/>
                  <a:gd name="T4" fmla="*/ 1 w 3"/>
                  <a:gd name="T5" fmla="*/ 1 h 2"/>
                  <a:gd name="T6" fmla="*/ 1 w 3"/>
                  <a:gd name="T7" fmla="*/ 1 h 2"/>
                  <a:gd name="T8" fmla="*/ 2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1" y="2"/>
                      <a:pt x="1" y="1"/>
                      <a:pt x="0" y="2"/>
                    </a:cubicBezTo>
                    <a:cubicBezTo>
                      <a:pt x="1" y="1"/>
                      <a:pt x="1" y="1"/>
                      <a:pt x="1" y="1"/>
                    </a:cubicBezTo>
                    <a:cubicBezTo>
                      <a:pt x="1" y="1"/>
                      <a:pt x="1" y="1"/>
                      <a:pt x="1" y="1"/>
                    </a:cubicBezTo>
                    <a:cubicBezTo>
                      <a:pt x="2" y="0"/>
                      <a:pt x="2" y="0"/>
                      <a:pt x="2" y="0"/>
                    </a:cubicBezTo>
                    <a:cubicBezTo>
                      <a:pt x="3"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5" name="Freeform 545">
                <a:extLst>
                  <a:ext uri="{FF2B5EF4-FFF2-40B4-BE49-F238E27FC236}">
                    <a16:creationId xmlns:a16="http://schemas.microsoft.com/office/drawing/2014/main" id="{20B3F86B-0C81-42E3-80AA-FBE0FFFB62E2}"/>
                  </a:ext>
                </a:extLst>
              </p:cNvPr>
              <p:cNvSpPr/>
              <p:nvPr/>
            </p:nvSpPr>
            <p:spPr bwMode="auto">
              <a:xfrm>
                <a:off x="2718" y="12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6" name="Freeform 546">
                <a:extLst>
                  <a:ext uri="{FF2B5EF4-FFF2-40B4-BE49-F238E27FC236}">
                    <a16:creationId xmlns:a16="http://schemas.microsoft.com/office/drawing/2014/main" id="{5EAD7CC9-C3F8-4853-952A-D8A6EE2BA33C}"/>
                  </a:ext>
                </a:extLst>
              </p:cNvPr>
              <p:cNvSpPr/>
              <p:nvPr/>
            </p:nvSpPr>
            <p:spPr bwMode="auto">
              <a:xfrm>
                <a:off x="3717" y="1295"/>
                <a:ext cx="5" cy="6"/>
              </a:xfrm>
              <a:custGeom>
                <a:gdLst>
                  <a:gd name="T0" fmla="*/ 2 w 2"/>
                  <a:gd name="T1" fmla="*/ 1 h 2"/>
                  <a:gd name="T2" fmla="*/ 0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7" name="Freeform 547">
                <a:extLst>
                  <a:ext uri="{FF2B5EF4-FFF2-40B4-BE49-F238E27FC236}">
                    <a16:creationId xmlns:a16="http://schemas.microsoft.com/office/drawing/2014/main" id="{5C549F9D-4E42-4F4C-AD3D-5E013020224E}"/>
                  </a:ext>
                </a:extLst>
              </p:cNvPr>
              <p:cNvSpPr/>
              <p:nvPr/>
            </p:nvSpPr>
            <p:spPr bwMode="auto">
              <a:xfrm>
                <a:off x="3856" y="1295"/>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8" name="Freeform 548">
                <a:extLst>
                  <a:ext uri="{FF2B5EF4-FFF2-40B4-BE49-F238E27FC236}">
                    <a16:creationId xmlns:a16="http://schemas.microsoft.com/office/drawing/2014/main" id="{96330893-99D1-4DB9-AB6D-8FFF894370CD}"/>
                  </a:ext>
                </a:extLst>
              </p:cNvPr>
              <p:cNvSpPr/>
              <p:nvPr/>
            </p:nvSpPr>
            <p:spPr bwMode="auto">
              <a:xfrm>
                <a:off x="3743" y="1295"/>
                <a:ext cx="11"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3" y="2"/>
                      <a:pt x="1" y="1"/>
                      <a:pt x="0" y="2"/>
                    </a:cubicBezTo>
                    <a:cubicBezTo>
                      <a:pt x="1"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9" name="Freeform 549">
                <a:extLst>
                  <a:ext uri="{FF2B5EF4-FFF2-40B4-BE49-F238E27FC236}">
                    <a16:creationId xmlns:a16="http://schemas.microsoft.com/office/drawing/2014/main" id="{267D0519-DB9E-4987-B026-382C6F461EFC}"/>
                  </a:ext>
                </a:extLst>
              </p:cNvPr>
              <p:cNvSpPr/>
              <p:nvPr/>
            </p:nvSpPr>
            <p:spPr bwMode="auto">
              <a:xfrm>
                <a:off x="3514" y="1293"/>
                <a:ext cx="173" cy="107"/>
              </a:xfrm>
              <a:custGeom>
                <a:gdLst>
                  <a:gd name="T0" fmla="*/ 64 w 65"/>
                  <a:gd name="T1" fmla="*/ 5 h 40"/>
                  <a:gd name="T2" fmla="*/ 62 w 65"/>
                  <a:gd name="T3" fmla="*/ 9 h 40"/>
                  <a:gd name="T4" fmla="*/ 58 w 65"/>
                  <a:gd name="T5" fmla="*/ 11 h 40"/>
                  <a:gd name="T6" fmla="*/ 59 w 65"/>
                  <a:gd name="T7" fmla="*/ 11 h 40"/>
                  <a:gd name="T8" fmla="*/ 55 w 65"/>
                  <a:gd name="T9" fmla="*/ 14 h 40"/>
                  <a:gd name="T10" fmla="*/ 50 w 65"/>
                  <a:gd name="T11" fmla="*/ 16 h 40"/>
                  <a:gd name="T12" fmla="*/ 50 w 65"/>
                  <a:gd name="T13" fmla="*/ 18 h 40"/>
                  <a:gd name="T14" fmla="*/ 47 w 65"/>
                  <a:gd name="T15" fmla="*/ 20 h 40"/>
                  <a:gd name="T16" fmla="*/ 45 w 65"/>
                  <a:gd name="T17" fmla="*/ 24 h 40"/>
                  <a:gd name="T18" fmla="*/ 43 w 65"/>
                  <a:gd name="T19" fmla="*/ 25 h 40"/>
                  <a:gd name="T20" fmla="*/ 42 w 65"/>
                  <a:gd name="T21" fmla="*/ 26 h 40"/>
                  <a:gd name="T22" fmla="*/ 41 w 65"/>
                  <a:gd name="T23" fmla="*/ 28 h 40"/>
                  <a:gd name="T24" fmla="*/ 38 w 65"/>
                  <a:gd name="T25" fmla="*/ 30 h 40"/>
                  <a:gd name="T26" fmla="*/ 32 w 65"/>
                  <a:gd name="T27" fmla="*/ 33 h 40"/>
                  <a:gd name="T28" fmla="*/ 29 w 65"/>
                  <a:gd name="T29" fmla="*/ 33 h 40"/>
                  <a:gd name="T30" fmla="*/ 23 w 65"/>
                  <a:gd name="T31" fmla="*/ 35 h 40"/>
                  <a:gd name="T32" fmla="*/ 23 w 65"/>
                  <a:gd name="T33" fmla="*/ 36 h 40"/>
                  <a:gd name="T34" fmla="*/ 20 w 65"/>
                  <a:gd name="T35" fmla="*/ 36 h 40"/>
                  <a:gd name="T36" fmla="*/ 7 w 65"/>
                  <a:gd name="T37" fmla="*/ 36 h 40"/>
                  <a:gd name="T38" fmla="*/ 5 w 65"/>
                  <a:gd name="T39" fmla="*/ 38 h 40"/>
                  <a:gd name="T40" fmla="*/ 0 w 65"/>
                  <a:gd name="T41" fmla="*/ 39 h 40"/>
                  <a:gd name="T42" fmla="*/ 5 w 65"/>
                  <a:gd name="T43" fmla="*/ 35 h 40"/>
                  <a:gd name="T44" fmla="*/ 11 w 65"/>
                  <a:gd name="T45" fmla="*/ 34 h 40"/>
                  <a:gd name="T46" fmla="*/ 6 w 65"/>
                  <a:gd name="T47" fmla="*/ 35 h 40"/>
                  <a:gd name="T48" fmla="*/ 8 w 65"/>
                  <a:gd name="T49" fmla="*/ 33 h 40"/>
                  <a:gd name="T50" fmla="*/ 11 w 65"/>
                  <a:gd name="T51" fmla="*/ 30 h 40"/>
                  <a:gd name="T52" fmla="*/ 12 w 65"/>
                  <a:gd name="T53" fmla="*/ 28 h 40"/>
                  <a:gd name="T54" fmla="*/ 18 w 65"/>
                  <a:gd name="T55" fmla="*/ 27 h 40"/>
                  <a:gd name="T56" fmla="*/ 23 w 65"/>
                  <a:gd name="T57" fmla="*/ 25 h 40"/>
                  <a:gd name="T58" fmla="*/ 24 w 65"/>
                  <a:gd name="T59" fmla="*/ 24 h 40"/>
                  <a:gd name="T60" fmla="*/ 25 w 65"/>
                  <a:gd name="T61" fmla="*/ 20 h 40"/>
                  <a:gd name="T62" fmla="*/ 22 w 65"/>
                  <a:gd name="T63" fmla="*/ 22 h 40"/>
                  <a:gd name="T64" fmla="*/ 20 w 65"/>
                  <a:gd name="T65" fmla="*/ 22 h 40"/>
                  <a:gd name="T66" fmla="*/ 17 w 65"/>
                  <a:gd name="T67" fmla="*/ 23 h 40"/>
                  <a:gd name="T68" fmla="*/ 23 w 65"/>
                  <a:gd name="T69" fmla="*/ 19 h 40"/>
                  <a:gd name="T70" fmla="*/ 29 w 65"/>
                  <a:gd name="T71" fmla="*/ 17 h 40"/>
                  <a:gd name="T72" fmla="*/ 31 w 65"/>
                  <a:gd name="T73" fmla="*/ 16 h 40"/>
                  <a:gd name="T74" fmla="*/ 31 w 65"/>
                  <a:gd name="T75" fmla="*/ 14 h 40"/>
                  <a:gd name="T76" fmla="*/ 33 w 65"/>
                  <a:gd name="T77" fmla="*/ 12 h 40"/>
                  <a:gd name="T78" fmla="*/ 34 w 65"/>
                  <a:gd name="T79" fmla="*/ 11 h 40"/>
                  <a:gd name="T80" fmla="*/ 37 w 65"/>
                  <a:gd name="T81" fmla="*/ 8 h 40"/>
                  <a:gd name="T82" fmla="*/ 42 w 65"/>
                  <a:gd name="T83" fmla="*/ 7 h 40"/>
                  <a:gd name="T84" fmla="*/ 48 w 65"/>
                  <a:gd name="T85" fmla="*/ 6 h 40"/>
                  <a:gd name="T86" fmla="*/ 49 w 65"/>
                  <a:gd name="T87" fmla="*/ 4 h 40"/>
                  <a:gd name="T88" fmla="*/ 51 w 65"/>
                  <a:gd name="T89" fmla="*/ 5 h 40"/>
                  <a:gd name="T90" fmla="*/ 56 w 65"/>
                  <a:gd name="T91" fmla="*/ 4 h 40"/>
                  <a:gd name="T92" fmla="*/ 56 w 65"/>
                  <a:gd name="T93" fmla="*/ 3 h 40"/>
                  <a:gd name="T94" fmla="*/ 58 w 65"/>
                  <a:gd name="T95" fmla="*/ 4 h 40"/>
                  <a:gd name="T96" fmla="*/ 64 w 65"/>
                  <a:gd name="T97" fmla="*/ 2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40">
                    <a:moveTo>
                      <a:pt x="64" y="2"/>
                    </a:moveTo>
                    <a:cubicBezTo>
                      <a:pt x="63" y="4"/>
                      <a:pt x="65" y="4"/>
                      <a:pt x="64" y="5"/>
                    </a:cubicBezTo>
                    <a:cubicBezTo>
                      <a:pt x="62" y="5"/>
                      <a:pt x="61" y="6"/>
                      <a:pt x="61" y="7"/>
                    </a:cubicBezTo>
                    <a:cubicBezTo>
                      <a:pt x="62" y="7"/>
                      <a:pt x="61" y="8"/>
                      <a:pt x="62" y="9"/>
                    </a:cubicBezTo>
                    <a:cubicBezTo>
                      <a:pt x="60" y="8"/>
                      <a:pt x="60" y="10"/>
                      <a:pt x="58" y="10"/>
                    </a:cubicBezTo>
                    <a:cubicBezTo>
                      <a:pt x="58" y="11"/>
                      <a:pt x="57" y="11"/>
                      <a:pt x="58" y="11"/>
                    </a:cubicBezTo>
                    <a:cubicBezTo>
                      <a:pt x="58" y="12"/>
                      <a:pt x="59" y="11"/>
                      <a:pt x="59" y="12"/>
                    </a:cubicBezTo>
                    <a:cubicBezTo>
                      <a:pt x="59" y="11"/>
                      <a:pt x="59" y="11"/>
                      <a:pt x="59" y="11"/>
                    </a:cubicBezTo>
                    <a:cubicBezTo>
                      <a:pt x="60" y="14"/>
                      <a:pt x="55" y="12"/>
                      <a:pt x="56" y="15"/>
                    </a:cubicBezTo>
                    <a:cubicBezTo>
                      <a:pt x="55" y="14"/>
                      <a:pt x="55" y="14"/>
                      <a:pt x="55" y="14"/>
                    </a:cubicBezTo>
                    <a:cubicBezTo>
                      <a:pt x="53" y="15"/>
                      <a:pt x="53" y="16"/>
                      <a:pt x="51" y="16"/>
                    </a:cubicBezTo>
                    <a:cubicBezTo>
                      <a:pt x="50" y="16"/>
                      <a:pt x="50" y="16"/>
                      <a:pt x="50" y="16"/>
                    </a:cubicBezTo>
                    <a:cubicBezTo>
                      <a:pt x="50" y="17"/>
                      <a:pt x="48" y="16"/>
                      <a:pt x="48" y="17"/>
                    </a:cubicBezTo>
                    <a:cubicBezTo>
                      <a:pt x="50" y="18"/>
                      <a:pt x="50" y="18"/>
                      <a:pt x="50" y="18"/>
                    </a:cubicBezTo>
                    <a:cubicBezTo>
                      <a:pt x="50" y="20"/>
                      <a:pt x="47" y="19"/>
                      <a:pt x="47" y="21"/>
                    </a:cubicBezTo>
                    <a:cubicBezTo>
                      <a:pt x="47" y="21"/>
                      <a:pt x="47" y="20"/>
                      <a:pt x="47" y="20"/>
                    </a:cubicBezTo>
                    <a:cubicBezTo>
                      <a:pt x="47" y="21"/>
                      <a:pt x="45" y="21"/>
                      <a:pt x="45" y="22"/>
                    </a:cubicBezTo>
                    <a:cubicBezTo>
                      <a:pt x="45" y="24"/>
                      <a:pt x="45" y="24"/>
                      <a:pt x="45" y="24"/>
                    </a:cubicBezTo>
                    <a:cubicBezTo>
                      <a:pt x="48" y="22"/>
                      <a:pt x="48" y="22"/>
                      <a:pt x="48" y="22"/>
                    </a:cubicBezTo>
                    <a:cubicBezTo>
                      <a:pt x="46" y="23"/>
                      <a:pt x="46" y="26"/>
                      <a:pt x="43" y="25"/>
                    </a:cubicBezTo>
                    <a:cubicBezTo>
                      <a:pt x="42" y="25"/>
                      <a:pt x="43" y="26"/>
                      <a:pt x="42" y="26"/>
                    </a:cubicBezTo>
                    <a:cubicBezTo>
                      <a:pt x="42" y="26"/>
                      <a:pt x="42" y="26"/>
                      <a:pt x="42" y="26"/>
                    </a:cubicBezTo>
                    <a:cubicBezTo>
                      <a:pt x="41" y="26"/>
                      <a:pt x="41" y="27"/>
                      <a:pt x="41" y="27"/>
                    </a:cubicBezTo>
                    <a:cubicBezTo>
                      <a:pt x="41" y="27"/>
                      <a:pt x="41" y="28"/>
                      <a:pt x="41" y="28"/>
                    </a:cubicBezTo>
                    <a:cubicBezTo>
                      <a:pt x="40" y="28"/>
                      <a:pt x="38" y="29"/>
                      <a:pt x="38" y="30"/>
                    </a:cubicBezTo>
                    <a:cubicBezTo>
                      <a:pt x="38" y="30"/>
                      <a:pt x="38" y="30"/>
                      <a:pt x="38" y="30"/>
                    </a:cubicBezTo>
                    <a:cubicBezTo>
                      <a:pt x="37" y="30"/>
                      <a:pt x="37" y="31"/>
                      <a:pt x="37" y="32"/>
                    </a:cubicBezTo>
                    <a:cubicBezTo>
                      <a:pt x="35" y="33"/>
                      <a:pt x="33" y="33"/>
                      <a:pt x="32" y="33"/>
                    </a:cubicBezTo>
                    <a:cubicBezTo>
                      <a:pt x="32" y="35"/>
                      <a:pt x="30" y="32"/>
                      <a:pt x="29" y="34"/>
                    </a:cubicBezTo>
                    <a:cubicBezTo>
                      <a:pt x="29" y="34"/>
                      <a:pt x="29" y="33"/>
                      <a:pt x="29" y="33"/>
                    </a:cubicBezTo>
                    <a:cubicBezTo>
                      <a:pt x="28" y="35"/>
                      <a:pt x="25" y="35"/>
                      <a:pt x="24" y="36"/>
                    </a:cubicBezTo>
                    <a:cubicBezTo>
                      <a:pt x="24" y="35"/>
                      <a:pt x="24" y="35"/>
                      <a:pt x="23" y="35"/>
                    </a:cubicBezTo>
                    <a:cubicBezTo>
                      <a:pt x="23" y="35"/>
                      <a:pt x="23" y="35"/>
                      <a:pt x="23" y="35"/>
                    </a:cubicBezTo>
                    <a:cubicBezTo>
                      <a:pt x="23" y="36"/>
                      <a:pt x="23" y="36"/>
                      <a:pt x="23" y="36"/>
                    </a:cubicBezTo>
                    <a:cubicBezTo>
                      <a:pt x="22" y="35"/>
                      <a:pt x="21" y="36"/>
                      <a:pt x="20" y="36"/>
                    </a:cubicBezTo>
                    <a:cubicBezTo>
                      <a:pt x="20" y="36"/>
                      <a:pt x="20" y="36"/>
                      <a:pt x="20" y="36"/>
                    </a:cubicBezTo>
                    <a:cubicBezTo>
                      <a:pt x="16" y="36"/>
                      <a:pt x="13" y="37"/>
                      <a:pt x="9" y="38"/>
                    </a:cubicBezTo>
                    <a:cubicBezTo>
                      <a:pt x="8" y="37"/>
                      <a:pt x="9" y="36"/>
                      <a:pt x="7" y="36"/>
                    </a:cubicBezTo>
                    <a:cubicBezTo>
                      <a:pt x="7" y="38"/>
                      <a:pt x="7" y="38"/>
                      <a:pt x="7" y="38"/>
                    </a:cubicBezTo>
                    <a:cubicBezTo>
                      <a:pt x="6" y="37"/>
                      <a:pt x="6" y="38"/>
                      <a:pt x="5" y="38"/>
                    </a:cubicBezTo>
                    <a:cubicBezTo>
                      <a:pt x="4" y="38"/>
                      <a:pt x="2" y="39"/>
                      <a:pt x="0" y="40"/>
                    </a:cubicBezTo>
                    <a:cubicBezTo>
                      <a:pt x="0" y="39"/>
                      <a:pt x="0" y="39"/>
                      <a:pt x="0" y="39"/>
                    </a:cubicBezTo>
                    <a:cubicBezTo>
                      <a:pt x="2" y="39"/>
                      <a:pt x="2" y="37"/>
                      <a:pt x="4" y="38"/>
                    </a:cubicBezTo>
                    <a:cubicBezTo>
                      <a:pt x="5" y="35"/>
                      <a:pt x="5" y="35"/>
                      <a:pt x="5" y="35"/>
                    </a:cubicBezTo>
                    <a:cubicBezTo>
                      <a:pt x="5" y="36"/>
                      <a:pt x="5" y="36"/>
                      <a:pt x="5" y="36"/>
                    </a:cubicBezTo>
                    <a:cubicBezTo>
                      <a:pt x="7" y="35"/>
                      <a:pt x="11" y="36"/>
                      <a:pt x="11" y="34"/>
                    </a:cubicBezTo>
                    <a:cubicBezTo>
                      <a:pt x="10" y="33"/>
                      <a:pt x="10" y="33"/>
                      <a:pt x="10" y="33"/>
                    </a:cubicBezTo>
                    <a:cubicBezTo>
                      <a:pt x="10" y="35"/>
                      <a:pt x="7" y="34"/>
                      <a:pt x="6" y="35"/>
                    </a:cubicBezTo>
                    <a:cubicBezTo>
                      <a:pt x="6" y="35"/>
                      <a:pt x="5" y="35"/>
                      <a:pt x="5" y="34"/>
                    </a:cubicBezTo>
                    <a:cubicBezTo>
                      <a:pt x="7" y="35"/>
                      <a:pt x="6" y="32"/>
                      <a:pt x="8" y="33"/>
                    </a:cubicBezTo>
                    <a:cubicBezTo>
                      <a:pt x="9" y="31"/>
                      <a:pt x="10" y="29"/>
                      <a:pt x="11" y="28"/>
                    </a:cubicBezTo>
                    <a:cubicBezTo>
                      <a:pt x="11" y="29"/>
                      <a:pt x="11" y="30"/>
                      <a:pt x="11" y="30"/>
                    </a:cubicBezTo>
                    <a:cubicBezTo>
                      <a:pt x="14" y="29"/>
                      <a:pt x="14" y="29"/>
                      <a:pt x="14" y="29"/>
                    </a:cubicBezTo>
                    <a:cubicBezTo>
                      <a:pt x="12" y="28"/>
                      <a:pt x="12" y="28"/>
                      <a:pt x="12" y="28"/>
                    </a:cubicBezTo>
                    <a:cubicBezTo>
                      <a:pt x="13" y="27"/>
                      <a:pt x="13" y="27"/>
                      <a:pt x="13" y="27"/>
                    </a:cubicBezTo>
                    <a:cubicBezTo>
                      <a:pt x="14" y="28"/>
                      <a:pt x="17" y="28"/>
                      <a:pt x="18" y="27"/>
                    </a:cubicBezTo>
                    <a:cubicBezTo>
                      <a:pt x="17" y="29"/>
                      <a:pt x="17" y="29"/>
                      <a:pt x="17" y="29"/>
                    </a:cubicBezTo>
                    <a:cubicBezTo>
                      <a:pt x="20" y="29"/>
                      <a:pt x="21" y="27"/>
                      <a:pt x="23" y="25"/>
                    </a:cubicBezTo>
                    <a:cubicBezTo>
                      <a:pt x="22" y="25"/>
                      <a:pt x="22" y="25"/>
                      <a:pt x="22" y="25"/>
                    </a:cubicBezTo>
                    <a:cubicBezTo>
                      <a:pt x="23" y="23"/>
                      <a:pt x="24" y="25"/>
                      <a:pt x="24" y="24"/>
                    </a:cubicBezTo>
                    <a:cubicBezTo>
                      <a:pt x="25" y="23"/>
                      <a:pt x="29" y="22"/>
                      <a:pt x="27" y="21"/>
                    </a:cubicBezTo>
                    <a:cubicBezTo>
                      <a:pt x="26" y="22"/>
                      <a:pt x="26" y="20"/>
                      <a:pt x="25" y="20"/>
                    </a:cubicBezTo>
                    <a:cubicBezTo>
                      <a:pt x="25" y="22"/>
                      <a:pt x="22" y="21"/>
                      <a:pt x="23" y="23"/>
                    </a:cubicBezTo>
                    <a:cubicBezTo>
                      <a:pt x="22" y="22"/>
                      <a:pt x="22" y="22"/>
                      <a:pt x="22" y="22"/>
                    </a:cubicBezTo>
                    <a:cubicBezTo>
                      <a:pt x="22" y="23"/>
                      <a:pt x="21" y="23"/>
                      <a:pt x="20" y="23"/>
                    </a:cubicBezTo>
                    <a:cubicBezTo>
                      <a:pt x="20" y="22"/>
                      <a:pt x="20" y="22"/>
                      <a:pt x="20" y="22"/>
                    </a:cubicBezTo>
                    <a:cubicBezTo>
                      <a:pt x="20" y="22"/>
                      <a:pt x="19" y="22"/>
                      <a:pt x="19" y="22"/>
                    </a:cubicBezTo>
                    <a:cubicBezTo>
                      <a:pt x="18" y="22"/>
                      <a:pt x="18" y="23"/>
                      <a:pt x="17" y="23"/>
                    </a:cubicBezTo>
                    <a:cubicBezTo>
                      <a:pt x="16" y="22"/>
                      <a:pt x="16" y="22"/>
                      <a:pt x="16" y="22"/>
                    </a:cubicBezTo>
                    <a:cubicBezTo>
                      <a:pt x="19" y="19"/>
                      <a:pt x="21" y="23"/>
                      <a:pt x="23" y="19"/>
                    </a:cubicBezTo>
                    <a:cubicBezTo>
                      <a:pt x="22" y="18"/>
                      <a:pt x="22" y="18"/>
                      <a:pt x="22" y="18"/>
                    </a:cubicBezTo>
                    <a:cubicBezTo>
                      <a:pt x="25" y="17"/>
                      <a:pt x="27" y="20"/>
                      <a:pt x="29" y="17"/>
                    </a:cubicBezTo>
                    <a:cubicBezTo>
                      <a:pt x="29" y="17"/>
                      <a:pt x="29" y="17"/>
                      <a:pt x="29" y="17"/>
                    </a:cubicBezTo>
                    <a:cubicBezTo>
                      <a:pt x="30" y="17"/>
                      <a:pt x="30" y="16"/>
                      <a:pt x="31" y="16"/>
                    </a:cubicBezTo>
                    <a:cubicBezTo>
                      <a:pt x="30" y="14"/>
                      <a:pt x="30" y="14"/>
                      <a:pt x="30" y="14"/>
                    </a:cubicBezTo>
                    <a:cubicBezTo>
                      <a:pt x="31" y="14"/>
                      <a:pt x="31" y="14"/>
                      <a:pt x="31" y="14"/>
                    </a:cubicBezTo>
                    <a:cubicBezTo>
                      <a:pt x="30" y="13"/>
                      <a:pt x="33" y="12"/>
                      <a:pt x="33" y="11"/>
                    </a:cubicBezTo>
                    <a:cubicBezTo>
                      <a:pt x="33" y="12"/>
                      <a:pt x="33" y="12"/>
                      <a:pt x="33" y="12"/>
                    </a:cubicBezTo>
                    <a:cubicBezTo>
                      <a:pt x="34" y="11"/>
                      <a:pt x="34" y="11"/>
                      <a:pt x="34" y="11"/>
                    </a:cubicBezTo>
                    <a:cubicBezTo>
                      <a:pt x="34" y="11"/>
                      <a:pt x="34" y="11"/>
                      <a:pt x="34" y="11"/>
                    </a:cubicBezTo>
                    <a:cubicBezTo>
                      <a:pt x="35" y="10"/>
                      <a:pt x="35" y="10"/>
                      <a:pt x="35" y="10"/>
                    </a:cubicBezTo>
                    <a:cubicBezTo>
                      <a:pt x="35" y="9"/>
                      <a:pt x="37" y="10"/>
                      <a:pt x="37" y="8"/>
                    </a:cubicBezTo>
                    <a:cubicBezTo>
                      <a:pt x="37" y="9"/>
                      <a:pt x="37" y="9"/>
                      <a:pt x="37" y="9"/>
                    </a:cubicBezTo>
                    <a:cubicBezTo>
                      <a:pt x="38" y="8"/>
                      <a:pt x="41" y="9"/>
                      <a:pt x="42" y="7"/>
                    </a:cubicBezTo>
                    <a:cubicBezTo>
                      <a:pt x="44" y="8"/>
                      <a:pt x="44" y="3"/>
                      <a:pt x="46" y="6"/>
                    </a:cubicBezTo>
                    <a:cubicBezTo>
                      <a:pt x="48" y="6"/>
                      <a:pt x="48" y="6"/>
                      <a:pt x="48" y="6"/>
                    </a:cubicBezTo>
                    <a:cubicBezTo>
                      <a:pt x="48" y="6"/>
                      <a:pt x="48" y="5"/>
                      <a:pt x="48" y="5"/>
                    </a:cubicBezTo>
                    <a:cubicBezTo>
                      <a:pt x="48" y="5"/>
                      <a:pt x="49" y="5"/>
                      <a:pt x="49" y="4"/>
                    </a:cubicBezTo>
                    <a:cubicBezTo>
                      <a:pt x="49" y="6"/>
                      <a:pt x="50" y="5"/>
                      <a:pt x="51" y="6"/>
                    </a:cubicBezTo>
                    <a:cubicBezTo>
                      <a:pt x="51" y="5"/>
                      <a:pt x="51" y="5"/>
                      <a:pt x="51" y="5"/>
                    </a:cubicBezTo>
                    <a:cubicBezTo>
                      <a:pt x="51" y="5"/>
                      <a:pt x="51" y="5"/>
                      <a:pt x="51" y="5"/>
                    </a:cubicBezTo>
                    <a:cubicBezTo>
                      <a:pt x="52" y="4"/>
                      <a:pt x="55" y="6"/>
                      <a:pt x="56" y="4"/>
                    </a:cubicBezTo>
                    <a:cubicBezTo>
                      <a:pt x="56" y="3"/>
                      <a:pt x="56" y="3"/>
                      <a:pt x="56" y="3"/>
                    </a:cubicBezTo>
                    <a:cubicBezTo>
                      <a:pt x="56" y="3"/>
                      <a:pt x="56" y="3"/>
                      <a:pt x="56" y="3"/>
                    </a:cubicBezTo>
                    <a:cubicBezTo>
                      <a:pt x="57" y="3"/>
                      <a:pt x="56" y="4"/>
                      <a:pt x="57" y="4"/>
                    </a:cubicBezTo>
                    <a:cubicBezTo>
                      <a:pt x="57" y="4"/>
                      <a:pt x="57" y="4"/>
                      <a:pt x="58" y="4"/>
                    </a:cubicBezTo>
                    <a:cubicBezTo>
                      <a:pt x="58" y="3"/>
                      <a:pt x="58" y="3"/>
                      <a:pt x="58" y="3"/>
                    </a:cubicBezTo>
                    <a:cubicBezTo>
                      <a:pt x="60" y="5"/>
                      <a:pt x="61" y="0"/>
                      <a:pt x="6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0" name="Freeform 550">
                <a:extLst>
                  <a:ext uri="{FF2B5EF4-FFF2-40B4-BE49-F238E27FC236}">
                    <a16:creationId xmlns:a16="http://schemas.microsoft.com/office/drawing/2014/main" id="{71426DBE-EF4E-4022-A104-8978001DD35F}"/>
                  </a:ext>
                </a:extLst>
              </p:cNvPr>
              <p:cNvSpPr/>
              <p:nvPr/>
            </p:nvSpPr>
            <p:spPr bwMode="auto">
              <a:xfrm>
                <a:off x="3960" y="129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1" name="Freeform 551">
                <a:extLst>
                  <a:ext uri="{FF2B5EF4-FFF2-40B4-BE49-F238E27FC236}">
                    <a16:creationId xmlns:a16="http://schemas.microsoft.com/office/drawing/2014/main" id="{CDFE8763-0711-4798-BAB7-F1C5322DF9E4}"/>
                  </a:ext>
                </a:extLst>
              </p:cNvPr>
              <p:cNvSpPr/>
              <p:nvPr/>
            </p:nvSpPr>
            <p:spPr bwMode="auto">
              <a:xfrm>
                <a:off x="3989" y="129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2" name="Freeform 552">
                <a:extLst>
                  <a:ext uri="{FF2B5EF4-FFF2-40B4-BE49-F238E27FC236}">
                    <a16:creationId xmlns:a16="http://schemas.microsoft.com/office/drawing/2014/main" id="{B63E242E-13E4-4CEB-A7C7-E1B0A24352A6}"/>
                  </a:ext>
                </a:extLst>
              </p:cNvPr>
              <p:cNvSpPr/>
              <p:nvPr/>
            </p:nvSpPr>
            <p:spPr bwMode="auto">
              <a:xfrm>
                <a:off x="2520" y="1295"/>
                <a:ext cx="8" cy="11"/>
              </a:xfrm>
              <a:custGeom>
                <a:gdLst>
                  <a:gd name="T0" fmla="*/ 3 w 3"/>
                  <a:gd name="T1" fmla="*/ 1 h 4"/>
                  <a:gd name="T2" fmla="*/ 1 w 3"/>
                  <a:gd name="T3" fmla="*/ 3 h 4"/>
                  <a:gd name="T4" fmla="*/ 0 w 3"/>
                  <a:gd name="T5" fmla="*/ 2 h 4"/>
                  <a:gd name="T6" fmla="*/ 3 w 3"/>
                  <a:gd name="T7" fmla="*/ 1 h 4"/>
                </a:gdLst>
                <a:cxnLst>
                  <a:cxn ang="0">
                    <a:pos x="T0" y="T1"/>
                  </a:cxn>
                  <a:cxn ang="0">
                    <a:pos x="T2" y="T3"/>
                  </a:cxn>
                  <a:cxn ang="0">
                    <a:pos x="T4" y="T5"/>
                  </a:cxn>
                  <a:cxn ang="0">
                    <a:pos x="T6" y="T7"/>
                  </a:cxn>
                </a:cxnLst>
                <a:rect l="0" t="0" r="r" b="b"/>
                <a:pathLst>
                  <a:path w="3" h="4">
                    <a:moveTo>
                      <a:pt x="3" y="1"/>
                    </a:moveTo>
                    <a:cubicBezTo>
                      <a:pt x="2" y="2"/>
                      <a:pt x="3" y="4"/>
                      <a:pt x="1" y="3"/>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3" name="Rectangle 553">
                <a:extLst>
                  <a:ext uri="{FF2B5EF4-FFF2-40B4-BE49-F238E27FC236}">
                    <a16:creationId xmlns:a16="http://schemas.microsoft.com/office/drawing/2014/main" id="{A599B622-BEE1-45AB-A922-DBABD881C5F8}"/>
                  </a:ext>
                </a:extLst>
              </p:cNvPr>
              <p:cNvSpPr>
                <a:spLocks noChangeArrowheads="1"/>
              </p:cNvSpPr>
              <p:nvPr/>
            </p:nvSpPr>
            <p:spPr bwMode="auto">
              <a:xfrm>
                <a:off x="2712" y="129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4" name="Freeform 554">
                <a:extLst>
                  <a:ext uri="{FF2B5EF4-FFF2-40B4-BE49-F238E27FC236}">
                    <a16:creationId xmlns:a16="http://schemas.microsoft.com/office/drawing/2014/main" id="{F84A0C97-DF9E-4644-9490-51A36849EEF5}"/>
                  </a:ext>
                </a:extLst>
              </p:cNvPr>
              <p:cNvSpPr/>
              <p:nvPr/>
            </p:nvSpPr>
            <p:spPr bwMode="auto">
              <a:xfrm>
                <a:off x="3060" y="1298"/>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5" name="Freeform 555">
                <a:extLst>
                  <a:ext uri="{FF2B5EF4-FFF2-40B4-BE49-F238E27FC236}">
                    <a16:creationId xmlns:a16="http://schemas.microsoft.com/office/drawing/2014/main" id="{AFA239B3-AB20-4FA9-858D-A5EC6CE3C22E}"/>
                  </a:ext>
                </a:extLst>
              </p:cNvPr>
              <p:cNvSpPr/>
              <p:nvPr/>
            </p:nvSpPr>
            <p:spPr bwMode="auto">
              <a:xfrm>
                <a:off x="3709" y="1298"/>
                <a:ext cx="5" cy="5"/>
              </a:xfrm>
              <a:custGeom>
                <a:gdLst>
                  <a:gd name="T0" fmla="*/ 1 w 2"/>
                  <a:gd name="T1" fmla="*/ 1 h 2"/>
                  <a:gd name="T2" fmla="*/ 2 w 2"/>
                  <a:gd name="T3" fmla="*/ 2 h 2"/>
                  <a:gd name="T4" fmla="*/ 0 w 2"/>
                  <a:gd name="T5" fmla="*/ 1 h 2"/>
                  <a:gd name="T6" fmla="*/ 2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2" y="1"/>
                      <a:pt x="2" y="2"/>
                      <a:pt x="2" y="2"/>
                    </a:cubicBezTo>
                    <a:cubicBezTo>
                      <a:pt x="1" y="2"/>
                      <a:pt x="1"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6" name="Freeform 556">
                <a:extLst>
                  <a:ext uri="{FF2B5EF4-FFF2-40B4-BE49-F238E27FC236}">
                    <a16:creationId xmlns:a16="http://schemas.microsoft.com/office/drawing/2014/main" id="{27D17B1E-42C6-408C-983C-9687CDFE55C5}"/>
                  </a:ext>
                </a:extLst>
              </p:cNvPr>
              <p:cNvSpPr/>
              <p:nvPr/>
            </p:nvSpPr>
            <p:spPr bwMode="auto">
              <a:xfrm>
                <a:off x="3102" y="12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7" name="Rectangle 557">
                <a:extLst>
                  <a:ext uri="{FF2B5EF4-FFF2-40B4-BE49-F238E27FC236}">
                    <a16:creationId xmlns:a16="http://schemas.microsoft.com/office/drawing/2014/main" id="{F4FCDFE6-910A-4A43-96CD-7935C2EA3AFD}"/>
                  </a:ext>
                </a:extLst>
              </p:cNvPr>
              <p:cNvSpPr>
                <a:spLocks noChangeArrowheads="1"/>
              </p:cNvSpPr>
              <p:nvPr/>
            </p:nvSpPr>
            <p:spPr bwMode="auto">
              <a:xfrm>
                <a:off x="3754" y="130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8" name="Freeform 558">
                <a:extLst>
                  <a:ext uri="{FF2B5EF4-FFF2-40B4-BE49-F238E27FC236}">
                    <a16:creationId xmlns:a16="http://schemas.microsoft.com/office/drawing/2014/main" id="{6F53B7F5-21E5-4A9A-AF75-CB3BD02652B6}"/>
                  </a:ext>
                </a:extLst>
              </p:cNvPr>
              <p:cNvSpPr/>
              <p:nvPr/>
            </p:nvSpPr>
            <p:spPr bwMode="auto">
              <a:xfrm>
                <a:off x="3922" y="1301"/>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9" name="Freeform 559">
                <a:extLst>
                  <a:ext uri="{FF2B5EF4-FFF2-40B4-BE49-F238E27FC236}">
                    <a16:creationId xmlns:a16="http://schemas.microsoft.com/office/drawing/2014/main" id="{4B72BF37-50F9-4757-A815-AE75C80A534E}"/>
                  </a:ext>
                </a:extLst>
              </p:cNvPr>
              <p:cNvSpPr/>
              <p:nvPr/>
            </p:nvSpPr>
            <p:spPr bwMode="auto">
              <a:xfrm>
                <a:off x="3116" y="1301"/>
                <a:ext cx="2"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0" name="Rectangle 560">
                <a:extLst>
                  <a:ext uri="{FF2B5EF4-FFF2-40B4-BE49-F238E27FC236}">
                    <a16:creationId xmlns:a16="http://schemas.microsoft.com/office/drawing/2014/main" id="{23810B37-FC3E-4DA0-B5C0-9E6C7161209E}"/>
                  </a:ext>
                </a:extLst>
              </p:cNvPr>
              <p:cNvSpPr>
                <a:spLocks noChangeArrowheads="1"/>
              </p:cNvSpPr>
              <p:nvPr/>
            </p:nvSpPr>
            <p:spPr bwMode="auto">
              <a:xfrm>
                <a:off x="3938" y="1301"/>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1" name="Freeform 561">
                <a:extLst>
                  <a:ext uri="{FF2B5EF4-FFF2-40B4-BE49-F238E27FC236}">
                    <a16:creationId xmlns:a16="http://schemas.microsoft.com/office/drawing/2014/main" id="{19858F72-A331-4DBB-AF77-0B2EBBAD5287}"/>
                  </a:ext>
                </a:extLst>
              </p:cNvPr>
              <p:cNvSpPr/>
              <p:nvPr/>
            </p:nvSpPr>
            <p:spPr bwMode="auto">
              <a:xfrm>
                <a:off x="2108" y="130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2" name="Freeform 562">
                <a:extLst>
                  <a:ext uri="{FF2B5EF4-FFF2-40B4-BE49-F238E27FC236}">
                    <a16:creationId xmlns:a16="http://schemas.microsoft.com/office/drawing/2014/main" id="{08FED0F4-5516-4FD9-9D1C-3A9056602E3E}"/>
                  </a:ext>
                </a:extLst>
              </p:cNvPr>
              <p:cNvSpPr/>
              <p:nvPr/>
            </p:nvSpPr>
            <p:spPr bwMode="auto">
              <a:xfrm>
                <a:off x="2704" y="1301"/>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3" name="Freeform 563">
                <a:extLst>
                  <a:ext uri="{FF2B5EF4-FFF2-40B4-BE49-F238E27FC236}">
                    <a16:creationId xmlns:a16="http://schemas.microsoft.com/office/drawing/2014/main" id="{552A5D73-74B6-4AA3-A598-CA7394579068}"/>
                  </a:ext>
                </a:extLst>
              </p:cNvPr>
              <p:cNvSpPr/>
              <p:nvPr/>
            </p:nvSpPr>
            <p:spPr bwMode="auto">
              <a:xfrm>
                <a:off x="3882" y="130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4" name="Freeform 564">
                <a:extLst>
                  <a:ext uri="{FF2B5EF4-FFF2-40B4-BE49-F238E27FC236}">
                    <a16:creationId xmlns:a16="http://schemas.microsoft.com/office/drawing/2014/main" id="{D5EB94B7-36BF-42B1-94A1-8D2672DA4E2C}"/>
                  </a:ext>
                </a:extLst>
              </p:cNvPr>
              <p:cNvSpPr/>
              <p:nvPr/>
            </p:nvSpPr>
            <p:spPr bwMode="auto">
              <a:xfrm>
                <a:off x="3944" y="1303"/>
                <a:ext cx="5" cy="6"/>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1" y="0"/>
                    </a:cubicBezTo>
                    <a:cubicBezTo>
                      <a:pt x="2" y="0"/>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5" name="Freeform 565">
                <a:extLst>
                  <a:ext uri="{FF2B5EF4-FFF2-40B4-BE49-F238E27FC236}">
                    <a16:creationId xmlns:a16="http://schemas.microsoft.com/office/drawing/2014/main" id="{9B08EABD-BE72-4229-83DB-B3A14AC2A7CE}"/>
                  </a:ext>
                </a:extLst>
              </p:cNvPr>
              <p:cNvSpPr/>
              <p:nvPr/>
            </p:nvSpPr>
            <p:spPr bwMode="auto">
              <a:xfrm>
                <a:off x="3989" y="1301"/>
                <a:ext cx="3" cy="5"/>
              </a:xfrm>
              <a:custGeom>
                <a:gdLst>
                  <a:gd name="T0" fmla="*/ 1 w 1"/>
                  <a:gd name="T1" fmla="*/ 1 h 2"/>
                  <a:gd name="T2" fmla="*/ 1 w 1"/>
                  <a:gd name="T3" fmla="*/ 1 h 2"/>
                  <a:gd name="T4" fmla="*/ 1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1"/>
                    </a:cubicBezTo>
                    <a:cubicBezTo>
                      <a:pt x="1" y="2"/>
                      <a:pt x="1" y="2"/>
                      <a:pt x="1"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6" name="Freeform 566">
                <a:extLst>
                  <a:ext uri="{FF2B5EF4-FFF2-40B4-BE49-F238E27FC236}">
                    <a16:creationId xmlns:a16="http://schemas.microsoft.com/office/drawing/2014/main" id="{864CCCEE-C026-4135-AD28-5EB2568E88EC}"/>
                  </a:ext>
                </a:extLst>
              </p:cNvPr>
              <p:cNvSpPr/>
              <p:nvPr/>
            </p:nvSpPr>
            <p:spPr bwMode="auto">
              <a:xfrm>
                <a:off x="3377" y="1303"/>
                <a:ext cx="3" cy="9"/>
              </a:xfrm>
              <a:custGeom>
                <a:gdLst>
                  <a:gd name="T0" fmla="*/ 1 w 1"/>
                  <a:gd name="T1" fmla="*/ 1 h 3"/>
                  <a:gd name="T2" fmla="*/ 0 w 1"/>
                  <a:gd name="T3" fmla="*/ 2 h 3"/>
                  <a:gd name="T4" fmla="*/ 0 w 1"/>
                  <a:gd name="T5" fmla="*/ 3 h 3"/>
                  <a:gd name="T6" fmla="*/ 0 w 1"/>
                  <a:gd name="T7" fmla="*/ 3 h 3"/>
                  <a:gd name="T8" fmla="*/ 0 w 1"/>
                  <a:gd name="T9" fmla="*/ 0 h 3"/>
                  <a:gd name="T10" fmla="*/ 1 w 1"/>
                  <a:gd name="T11" fmla="*/ 1 h 3"/>
                </a:gdLst>
                <a:cxnLst>
                  <a:cxn ang="0">
                    <a:pos x="T0" y="T1"/>
                  </a:cxn>
                  <a:cxn ang="0">
                    <a:pos x="T2" y="T3"/>
                  </a:cxn>
                  <a:cxn ang="0">
                    <a:pos x="T4" y="T5"/>
                  </a:cxn>
                  <a:cxn ang="0">
                    <a:pos x="T6" y="T7"/>
                  </a:cxn>
                  <a:cxn ang="0">
                    <a:pos x="T8" y="T9"/>
                  </a:cxn>
                  <a:cxn ang="0">
                    <a:pos x="T10" y="T11"/>
                  </a:cxn>
                </a:cxnLst>
                <a:rect l="0" t="0" r="r" b="b"/>
                <a:pathLst>
                  <a:path w="1" h="3">
                    <a:moveTo>
                      <a:pt x="1" y="1"/>
                    </a:moveTo>
                    <a:cubicBezTo>
                      <a:pt x="0" y="2"/>
                      <a:pt x="0" y="2"/>
                      <a:pt x="0" y="2"/>
                    </a:cubicBezTo>
                    <a:cubicBezTo>
                      <a:pt x="0" y="3"/>
                      <a:pt x="0" y="3"/>
                      <a:pt x="0" y="3"/>
                    </a:cubicBezTo>
                    <a:cubicBezTo>
                      <a:pt x="0" y="3"/>
                      <a:pt x="0" y="3"/>
                      <a:pt x="0" y="3"/>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7" name="Freeform 567">
                <a:extLst>
                  <a:ext uri="{FF2B5EF4-FFF2-40B4-BE49-F238E27FC236}">
                    <a16:creationId xmlns:a16="http://schemas.microsoft.com/office/drawing/2014/main" id="{119806B5-9139-4774-95D7-C05D66A9A028}"/>
                  </a:ext>
                </a:extLst>
              </p:cNvPr>
              <p:cNvSpPr/>
              <p:nvPr/>
            </p:nvSpPr>
            <p:spPr bwMode="auto">
              <a:xfrm>
                <a:off x="3102" y="1303"/>
                <a:ext cx="6" cy="3"/>
              </a:xfrm>
              <a:custGeom>
                <a:gdLst>
                  <a:gd name="T0" fmla="*/ 1 w 2"/>
                  <a:gd name="T1" fmla="*/ 0 h 1"/>
                  <a:gd name="T2" fmla="*/ 1 w 2"/>
                  <a:gd name="T3" fmla="*/ 1 h 1"/>
                  <a:gd name="T4" fmla="*/ 2 w 2"/>
                  <a:gd name="T5" fmla="*/ 1 h 1"/>
                  <a:gd name="T6" fmla="*/ 0 w 2"/>
                  <a:gd name="T7" fmla="*/ 1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1" y="0"/>
                      <a:pt x="1" y="1"/>
                      <a:pt x="1" y="1"/>
                    </a:cubicBezTo>
                    <a:cubicBezTo>
                      <a:pt x="2" y="1"/>
                      <a:pt x="2" y="1"/>
                      <a:pt x="2" y="1"/>
                    </a:cubicBezTo>
                    <a:cubicBezTo>
                      <a:pt x="2" y="1"/>
                      <a:pt x="0" y="1"/>
                      <a:pt x="0" y="1"/>
                    </a:cubicBezTo>
                    <a:cubicBezTo>
                      <a:pt x="1"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8" name="Freeform 568">
                <a:extLst>
                  <a:ext uri="{FF2B5EF4-FFF2-40B4-BE49-F238E27FC236}">
                    <a16:creationId xmlns:a16="http://schemas.microsoft.com/office/drawing/2014/main" id="{CF67B33A-C55B-46CB-B559-8F471686B6E7}"/>
                  </a:ext>
                </a:extLst>
              </p:cNvPr>
              <p:cNvSpPr/>
              <p:nvPr/>
            </p:nvSpPr>
            <p:spPr bwMode="auto">
              <a:xfrm>
                <a:off x="2119" y="1303"/>
                <a:ext cx="32" cy="17"/>
              </a:xfrm>
              <a:custGeom>
                <a:gdLst>
                  <a:gd name="T0" fmla="*/ 12 w 12"/>
                  <a:gd name="T1" fmla="*/ 1 h 6"/>
                  <a:gd name="T2" fmla="*/ 11 w 12"/>
                  <a:gd name="T3" fmla="*/ 2 h 6"/>
                  <a:gd name="T4" fmla="*/ 7 w 12"/>
                  <a:gd name="T5" fmla="*/ 2 h 6"/>
                  <a:gd name="T6" fmla="*/ 7 w 12"/>
                  <a:gd name="T7" fmla="*/ 1 h 6"/>
                  <a:gd name="T8" fmla="*/ 4 w 12"/>
                  <a:gd name="T9" fmla="*/ 2 h 6"/>
                  <a:gd name="T10" fmla="*/ 4 w 12"/>
                  <a:gd name="T11" fmla="*/ 5 h 6"/>
                  <a:gd name="T12" fmla="*/ 3 w 12"/>
                  <a:gd name="T13" fmla="*/ 5 h 6"/>
                  <a:gd name="T14" fmla="*/ 0 w 12"/>
                  <a:gd name="T15" fmla="*/ 4 h 6"/>
                  <a:gd name="T16" fmla="*/ 5 w 12"/>
                  <a:gd name="T17" fmla="*/ 0 h 6"/>
                  <a:gd name="T18" fmla="*/ 12 w 12"/>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1"/>
                    </a:moveTo>
                    <a:cubicBezTo>
                      <a:pt x="12" y="2"/>
                      <a:pt x="11" y="2"/>
                      <a:pt x="11" y="2"/>
                    </a:cubicBezTo>
                    <a:cubicBezTo>
                      <a:pt x="7" y="2"/>
                      <a:pt x="7" y="2"/>
                      <a:pt x="7" y="2"/>
                    </a:cubicBezTo>
                    <a:cubicBezTo>
                      <a:pt x="7" y="1"/>
                      <a:pt x="7" y="1"/>
                      <a:pt x="7" y="1"/>
                    </a:cubicBezTo>
                    <a:cubicBezTo>
                      <a:pt x="6" y="1"/>
                      <a:pt x="4" y="1"/>
                      <a:pt x="4" y="2"/>
                    </a:cubicBezTo>
                    <a:cubicBezTo>
                      <a:pt x="5" y="3"/>
                      <a:pt x="3" y="4"/>
                      <a:pt x="4" y="5"/>
                    </a:cubicBezTo>
                    <a:cubicBezTo>
                      <a:pt x="4" y="6"/>
                      <a:pt x="3" y="5"/>
                      <a:pt x="3" y="5"/>
                    </a:cubicBezTo>
                    <a:cubicBezTo>
                      <a:pt x="3" y="4"/>
                      <a:pt x="1" y="4"/>
                      <a:pt x="0" y="4"/>
                    </a:cubicBezTo>
                    <a:cubicBezTo>
                      <a:pt x="3" y="5"/>
                      <a:pt x="3" y="2"/>
                      <a:pt x="5" y="0"/>
                    </a:cubicBezTo>
                    <a:cubicBezTo>
                      <a:pt x="7" y="2"/>
                      <a:pt x="9"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9" name="Freeform 569">
                <a:extLst>
                  <a:ext uri="{FF2B5EF4-FFF2-40B4-BE49-F238E27FC236}">
                    <a16:creationId xmlns:a16="http://schemas.microsoft.com/office/drawing/2014/main" id="{8E864DA6-D530-4D95-9131-6F8F683F7B4F}"/>
                  </a:ext>
                </a:extLst>
              </p:cNvPr>
              <p:cNvSpPr/>
              <p:nvPr/>
            </p:nvSpPr>
            <p:spPr bwMode="auto">
              <a:xfrm>
                <a:off x="3778" y="1306"/>
                <a:ext cx="24" cy="8"/>
              </a:xfrm>
              <a:custGeom>
                <a:gdLst>
                  <a:gd name="T0" fmla="*/ 9 w 9"/>
                  <a:gd name="T1" fmla="*/ 0 h 3"/>
                  <a:gd name="T2" fmla="*/ 2 w 9"/>
                  <a:gd name="T3" fmla="*/ 2 h 3"/>
                  <a:gd name="T4" fmla="*/ 0 w 9"/>
                  <a:gd name="T5" fmla="*/ 3 h 3"/>
                  <a:gd name="T6" fmla="*/ 4 w 9"/>
                  <a:gd name="T7" fmla="*/ 1 h 3"/>
                  <a:gd name="T8" fmla="*/ 5 w 9"/>
                  <a:gd name="T9" fmla="*/ 2 h 3"/>
                  <a:gd name="T10" fmla="*/ 8 w 9"/>
                  <a:gd name="T11" fmla="*/ 0 h 3"/>
                  <a:gd name="T12" fmla="*/ 9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2"/>
                      <a:pt x="4" y="1"/>
                      <a:pt x="2" y="2"/>
                    </a:cubicBezTo>
                    <a:cubicBezTo>
                      <a:pt x="0" y="3"/>
                      <a:pt x="0" y="3"/>
                      <a:pt x="0" y="3"/>
                    </a:cubicBezTo>
                    <a:cubicBezTo>
                      <a:pt x="1" y="2"/>
                      <a:pt x="3" y="1"/>
                      <a:pt x="4" y="1"/>
                    </a:cubicBezTo>
                    <a:cubicBezTo>
                      <a:pt x="5" y="2"/>
                      <a:pt x="5" y="2"/>
                      <a:pt x="5" y="2"/>
                    </a:cubicBezTo>
                    <a:cubicBezTo>
                      <a:pt x="5" y="0"/>
                      <a:pt x="8" y="1"/>
                      <a:pt x="8"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0" name="Freeform 570">
                <a:extLst>
                  <a:ext uri="{FF2B5EF4-FFF2-40B4-BE49-F238E27FC236}">
                    <a16:creationId xmlns:a16="http://schemas.microsoft.com/office/drawing/2014/main" id="{9D3C90D2-C1BC-49B9-BE05-1AC2EA3DCE39}"/>
                  </a:ext>
                </a:extLst>
              </p:cNvPr>
              <p:cNvSpPr/>
              <p:nvPr/>
            </p:nvSpPr>
            <p:spPr bwMode="auto">
              <a:xfrm>
                <a:off x="2766" y="1306"/>
                <a:ext cx="53" cy="32"/>
              </a:xfrm>
              <a:custGeom>
                <a:gdLst>
                  <a:gd name="T0" fmla="*/ 17 w 20"/>
                  <a:gd name="T1" fmla="*/ 3 h 12"/>
                  <a:gd name="T2" fmla="*/ 17 w 20"/>
                  <a:gd name="T3" fmla="*/ 4 h 12"/>
                  <a:gd name="T4" fmla="*/ 16 w 20"/>
                  <a:gd name="T5" fmla="*/ 3 h 12"/>
                  <a:gd name="T6" fmla="*/ 14 w 20"/>
                  <a:gd name="T7" fmla="*/ 4 h 12"/>
                  <a:gd name="T8" fmla="*/ 15 w 20"/>
                  <a:gd name="T9" fmla="*/ 5 h 12"/>
                  <a:gd name="T10" fmla="*/ 13 w 20"/>
                  <a:gd name="T11" fmla="*/ 6 h 12"/>
                  <a:gd name="T12" fmla="*/ 10 w 20"/>
                  <a:gd name="T13" fmla="*/ 5 h 12"/>
                  <a:gd name="T14" fmla="*/ 10 w 20"/>
                  <a:gd name="T15" fmla="*/ 7 h 12"/>
                  <a:gd name="T16" fmla="*/ 1 w 20"/>
                  <a:gd name="T17" fmla="*/ 12 h 12"/>
                  <a:gd name="T18" fmla="*/ 4 w 20"/>
                  <a:gd name="T19" fmla="*/ 9 h 12"/>
                  <a:gd name="T20" fmla="*/ 8 w 20"/>
                  <a:gd name="T21" fmla="*/ 6 h 12"/>
                  <a:gd name="T22" fmla="*/ 15 w 20"/>
                  <a:gd name="T23" fmla="*/ 2 h 12"/>
                  <a:gd name="T24" fmla="*/ 20 w 20"/>
                  <a:gd name="T25" fmla="*/ 0 h 12"/>
                  <a:gd name="T26" fmla="*/ 17 w 20"/>
                  <a:gd name="T27"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7" y="3"/>
                    </a:moveTo>
                    <a:cubicBezTo>
                      <a:pt x="17" y="4"/>
                      <a:pt x="17" y="4"/>
                      <a:pt x="17" y="4"/>
                    </a:cubicBezTo>
                    <a:cubicBezTo>
                      <a:pt x="16" y="3"/>
                      <a:pt x="16" y="3"/>
                      <a:pt x="16" y="3"/>
                    </a:cubicBezTo>
                    <a:cubicBezTo>
                      <a:pt x="14" y="4"/>
                      <a:pt x="14" y="4"/>
                      <a:pt x="14" y="4"/>
                    </a:cubicBezTo>
                    <a:cubicBezTo>
                      <a:pt x="15" y="5"/>
                      <a:pt x="15" y="5"/>
                      <a:pt x="15" y="5"/>
                    </a:cubicBezTo>
                    <a:cubicBezTo>
                      <a:pt x="15" y="6"/>
                      <a:pt x="14" y="6"/>
                      <a:pt x="13" y="6"/>
                    </a:cubicBezTo>
                    <a:cubicBezTo>
                      <a:pt x="13" y="4"/>
                      <a:pt x="12" y="5"/>
                      <a:pt x="10" y="5"/>
                    </a:cubicBezTo>
                    <a:cubicBezTo>
                      <a:pt x="11" y="6"/>
                      <a:pt x="10" y="6"/>
                      <a:pt x="10" y="7"/>
                    </a:cubicBezTo>
                    <a:cubicBezTo>
                      <a:pt x="8" y="9"/>
                      <a:pt x="4" y="11"/>
                      <a:pt x="1" y="12"/>
                    </a:cubicBezTo>
                    <a:cubicBezTo>
                      <a:pt x="0" y="10"/>
                      <a:pt x="4" y="12"/>
                      <a:pt x="4" y="9"/>
                    </a:cubicBezTo>
                    <a:cubicBezTo>
                      <a:pt x="5" y="9"/>
                      <a:pt x="6" y="7"/>
                      <a:pt x="8" y="6"/>
                    </a:cubicBezTo>
                    <a:cubicBezTo>
                      <a:pt x="10" y="4"/>
                      <a:pt x="13" y="4"/>
                      <a:pt x="15" y="2"/>
                    </a:cubicBezTo>
                    <a:cubicBezTo>
                      <a:pt x="16" y="1"/>
                      <a:pt x="18" y="1"/>
                      <a:pt x="20" y="0"/>
                    </a:cubicBezTo>
                    <a:cubicBezTo>
                      <a:pt x="19" y="1"/>
                      <a:pt x="18" y="3"/>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1" name="Freeform 571">
                <a:extLst>
                  <a:ext uri="{FF2B5EF4-FFF2-40B4-BE49-F238E27FC236}">
                    <a16:creationId xmlns:a16="http://schemas.microsoft.com/office/drawing/2014/main" id="{41214B6B-A8AF-41FD-B0C8-2EAE894B3601}"/>
                  </a:ext>
                </a:extLst>
              </p:cNvPr>
              <p:cNvSpPr/>
              <p:nvPr/>
            </p:nvSpPr>
            <p:spPr bwMode="auto">
              <a:xfrm>
                <a:off x="3866" y="1306"/>
                <a:ext cx="6" cy="8"/>
              </a:xfrm>
              <a:custGeom>
                <a:gdLst>
                  <a:gd name="T0" fmla="*/ 2 w 2"/>
                  <a:gd name="T1" fmla="*/ 1 h 3"/>
                  <a:gd name="T2" fmla="*/ 2 w 2"/>
                  <a:gd name="T3" fmla="*/ 2 h 3"/>
                  <a:gd name="T4" fmla="*/ 0 w 2"/>
                  <a:gd name="T5" fmla="*/ 1 h 3"/>
                  <a:gd name="T6" fmla="*/ 0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1" y="3"/>
                      <a:pt x="1" y="1"/>
                      <a:pt x="0" y="1"/>
                    </a:cubicBezTo>
                    <a:cubicBezTo>
                      <a:pt x="0" y="0"/>
                      <a:pt x="0" y="0"/>
                      <a:pt x="0"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2" name="Freeform 572">
                <a:extLst>
                  <a:ext uri="{FF2B5EF4-FFF2-40B4-BE49-F238E27FC236}">
                    <a16:creationId xmlns:a16="http://schemas.microsoft.com/office/drawing/2014/main" id="{E22751FF-91E5-4ECE-B548-CB8E8302FD21}"/>
                  </a:ext>
                </a:extLst>
              </p:cNvPr>
              <p:cNvSpPr/>
              <p:nvPr/>
            </p:nvSpPr>
            <p:spPr bwMode="auto">
              <a:xfrm>
                <a:off x="3041" y="1306"/>
                <a:ext cx="5" cy="6"/>
              </a:xfrm>
              <a:custGeom>
                <a:gdLst>
                  <a:gd name="T0" fmla="*/ 2 w 2"/>
                  <a:gd name="T1" fmla="*/ 1 h 2"/>
                  <a:gd name="T2" fmla="*/ 1 w 2"/>
                  <a:gd name="T3" fmla="*/ 2 h 2"/>
                  <a:gd name="T4" fmla="*/ 1 w 2"/>
                  <a:gd name="T5" fmla="*/ 2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1" y="2"/>
                    </a:cubicBezTo>
                    <a:cubicBezTo>
                      <a:pt x="1" y="2"/>
                      <a:pt x="1" y="2"/>
                      <a:pt x="1" y="2"/>
                    </a:cubicBezTo>
                    <a:cubicBezTo>
                      <a:pt x="0" y="1"/>
                      <a:pt x="0" y="1"/>
                      <a:pt x="0" y="1"/>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3" name="Freeform 573">
                <a:extLst>
                  <a:ext uri="{FF2B5EF4-FFF2-40B4-BE49-F238E27FC236}">
                    <a16:creationId xmlns:a16="http://schemas.microsoft.com/office/drawing/2014/main" id="{E0602A91-5D7D-4585-8476-05CB81759FC8}"/>
                  </a:ext>
                </a:extLst>
              </p:cNvPr>
              <p:cNvSpPr/>
              <p:nvPr/>
            </p:nvSpPr>
            <p:spPr bwMode="auto">
              <a:xfrm>
                <a:off x="3535" y="1303"/>
                <a:ext cx="5" cy="9"/>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4" name="Freeform 574">
                <a:extLst>
                  <a:ext uri="{FF2B5EF4-FFF2-40B4-BE49-F238E27FC236}">
                    <a16:creationId xmlns:a16="http://schemas.microsoft.com/office/drawing/2014/main" id="{7D0C0E62-A7EB-48C5-B5AD-17C0B08C1B52}"/>
                  </a:ext>
                </a:extLst>
              </p:cNvPr>
              <p:cNvSpPr/>
              <p:nvPr/>
            </p:nvSpPr>
            <p:spPr bwMode="auto">
              <a:xfrm>
                <a:off x="2108" y="130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5" name="Freeform 575">
                <a:extLst>
                  <a:ext uri="{FF2B5EF4-FFF2-40B4-BE49-F238E27FC236}">
                    <a16:creationId xmlns:a16="http://schemas.microsoft.com/office/drawing/2014/main" id="{42BC9760-5E33-40F7-BF20-FB3C76A2A9DF}"/>
                  </a:ext>
                </a:extLst>
              </p:cNvPr>
              <p:cNvSpPr/>
              <p:nvPr/>
            </p:nvSpPr>
            <p:spPr bwMode="auto">
              <a:xfrm>
                <a:off x="3888" y="1312"/>
                <a:ext cx="112" cy="18"/>
              </a:xfrm>
              <a:custGeom>
                <a:gdLst>
                  <a:gd name="T0" fmla="*/ 42 w 42"/>
                  <a:gd name="T1" fmla="*/ 1 h 7"/>
                  <a:gd name="T2" fmla="*/ 34 w 42"/>
                  <a:gd name="T3" fmla="*/ 4 h 7"/>
                  <a:gd name="T4" fmla="*/ 33 w 42"/>
                  <a:gd name="T5" fmla="*/ 5 h 7"/>
                  <a:gd name="T6" fmla="*/ 31 w 42"/>
                  <a:gd name="T7" fmla="*/ 3 h 7"/>
                  <a:gd name="T8" fmla="*/ 20 w 42"/>
                  <a:gd name="T9" fmla="*/ 4 h 7"/>
                  <a:gd name="T10" fmla="*/ 13 w 42"/>
                  <a:gd name="T11" fmla="*/ 5 h 7"/>
                  <a:gd name="T12" fmla="*/ 12 w 42"/>
                  <a:gd name="T13" fmla="*/ 5 h 7"/>
                  <a:gd name="T14" fmla="*/ 1 w 42"/>
                  <a:gd name="T15" fmla="*/ 7 h 7"/>
                  <a:gd name="T16" fmla="*/ 0 w 42"/>
                  <a:gd name="T17" fmla="*/ 7 h 7"/>
                  <a:gd name="T18" fmla="*/ 1 w 42"/>
                  <a:gd name="T19" fmla="*/ 6 h 7"/>
                  <a:gd name="T20" fmla="*/ 7 w 42"/>
                  <a:gd name="T21" fmla="*/ 5 h 7"/>
                  <a:gd name="T22" fmla="*/ 11 w 42"/>
                  <a:gd name="T23" fmla="*/ 3 h 7"/>
                  <a:gd name="T24" fmla="*/ 11 w 42"/>
                  <a:gd name="T25" fmla="*/ 3 h 7"/>
                  <a:gd name="T26" fmla="*/ 19 w 42"/>
                  <a:gd name="T27" fmla="*/ 3 h 7"/>
                  <a:gd name="T28" fmla="*/ 25 w 42"/>
                  <a:gd name="T29" fmla="*/ 2 h 7"/>
                  <a:gd name="T30" fmla="*/ 30 w 42"/>
                  <a:gd name="T31" fmla="*/ 1 h 7"/>
                  <a:gd name="T32" fmla="*/ 35 w 42"/>
                  <a:gd name="T33" fmla="*/ 0 h 7"/>
                  <a:gd name="T34" fmla="*/ 42 w 42"/>
                  <a:gd name="T3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
                    <a:moveTo>
                      <a:pt x="42" y="1"/>
                    </a:moveTo>
                    <a:cubicBezTo>
                      <a:pt x="39" y="3"/>
                      <a:pt x="35" y="0"/>
                      <a:pt x="34" y="4"/>
                    </a:cubicBezTo>
                    <a:cubicBezTo>
                      <a:pt x="34" y="5"/>
                      <a:pt x="34" y="5"/>
                      <a:pt x="33" y="5"/>
                    </a:cubicBezTo>
                    <a:cubicBezTo>
                      <a:pt x="33" y="3"/>
                      <a:pt x="31" y="4"/>
                      <a:pt x="31" y="3"/>
                    </a:cubicBezTo>
                    <a:cubicBezTo>
                      <a:pt x="26" y="3"/>
                      <a:pt x="24" y="3"/>
                      <a:pt x="20" y="4"/>
                    </a:cubicBezTo>
                    <a:cubicBezTo>
                      <a:pt x="18" y="3"/>
                      <a:pt x="16" y="7"/>
                      <a:pt x="13" y="5"/>
                    </a:cubicBezTo>
                    <a:cubicBezTo>
                      <a:pt x="13" y="6"/>
                      <a:pt x="12" y="5"/>
                      <a:pt x="12" y="5"/>
                    </a:cubicBezTo>
                    <a:cubicBezTo>
                      <a:pt x="8" y="5"/>
                      <a:pt x="4" y="7"/>
                      <a:pt x="1" y="7"/>
                    </a:cubicBezTo>
                    <a:cubicBezTo>
                      <a:pt x="0" y="7"/>
                      <a:pt x="0" y="7"/>
                      <a:pt x="0" y="7"/>
                    </a:cubicBezTo>
                    <a:cubicBezTo>
                      <a:pt x="1" y="7"/>
                      <a:pt x="1" y="6"/>
                      <a:pt x="1" y="6"/>
                    </a:cubicBezTo>
                    <a:cubicBezTo>
                      <a:pt x="3" y="6"/>
                      <a:pt x="4" y="5"/>
                      <a:pt x="7" y="5"/>
                    </a:cubicBezTo>
                    <a:cubicBezTo>
                      <a:pt x="7" y="2"/>
                      <a:pt x="10" y="3"/>
                      <a:pt x="11" y="3"/>
                    </a:cubicBezTo>
                    <a:cubicBezTo>
                      <a:pt x="11" y="3"/>
                      <a:pt x="11" y="3"/>
                      <a:pt x="11" y="3"/>
                    </a:cubicBezTo>
                    <a:cubicBezTo>
                      <a:pt x="14" y="3"/>
                      <a:pt x="17" y="2"/>
                      <a:pt x="19" y="3"/>
                    </a:cubicBezTo>
                    <a:cubicBezTo>
                      <a:pt x="21" y="3"/>
                      <a:pt x="23" y="1"/>
                      <a:pt x="25" y="2"/>
                    </a:cubicBezTo>
                    <a:cubicBezTo>
                      <a:pt x="26" y="0"/>
                      <a:pt x="28" y="2"/>
                      <a:pt x="30" y="1"/>
                    </a:cubicBezTo>
                    <a:cubicBezTo>
                      <a:pt x="31" y="1"/>
                      <a:pt x="34" y="2"/>
                      <a:pt x="35" y="0"/>
                    </a:cubicBezTo>
                    <a:cubicBezTo>
                      <a:pt x="37" y="1"/>
                      <a:pt x="39" y="1"/>
                      <a:pt x="4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6" name="Freeform 576">
                <a:extLst>
                  <a:ext uri="{FF2B5EF4-FFF2-40B4-BE49-F238E27FC236}">
                    <a16:creationId xmlns:a16="http://schemas.microsoft.com/office/drawing/2014/main" id="{75685ADC-1FF9-43C0-BF04-9290FF3A0742}"/>
                  </a:ext>
                </a:extLst>
              </p:cNvPr>
              <p:cNvSpPr/>
              <p:nvPr/>
            </p:nvSpPr>
            <p:spPr bwMode="auto">
              <a:xfrm>
                <a:off x="3765" y="1312"/>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7" name="Freeform 577">
                <a:extLst>
                  <a:ext uri="{FF2B5EF4-FFF2-40B4-BE49-F238E27FC236}">
                    <a16:creationId xmlns:a16="http://schemas.microsoft.com/office/drawing/2014/main" id="{EA4C0B97-49D2-4398-9D23-958CA28FCB91}"/>
                  </a:ext>
                </a:extLst>
              </p:cNvPr>
              <p:cNvSpPr/>
              <p:nvPr/>
            </p:nvSpPr>
            <p:spPr bwMode="auto">
              <a:xfrm>
                <a:off x="3773" y="1312"/>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8" name="Freeform 578">
                <a:extLst>
                  <a:ext uri="{FF2B5EF4-FFF2-40B4-BE49-F238E27FC236}">
                    <a16:creationId xmlns:a16="http://schemas.microsoft.com/office/drawing/2014/main" id="{BE49C46C-250A-4006-B079-41C4B2711DAD}"/>
                  </a:ext>
                </a:extLst>
              </p:cNvPr>
              <p:cNvSpPr/>
              <p:nvPr/>
            </p:nvSpPr>
            <p:spPr bwMode="auto">
              <a:xfrm>
                <a:off x="3880" y="1312"/>
                <a:ext cx="18" cy="8"/>
              </a:xfrm>
              <a:custGeom>
                <a:gdLst>
                  <a:gd name="T0" fmla="*/ 7 w 7"/>
                  <a:gd name="T1" fmla="*/ 1 h 3"/>
                  <a:gd name="T2" fmla="*/ 5 w 7"/>
                  <a:gd name="T3" fmla="*/ 1 h 3"/>
                  <a:gd name="T4" fmla="*/ 6 w 7"/>
                  <a:gd name="T5" fmla="*/ 2 h 3"/>
                  <a:gd name="T6" fmla="*/ 0 w 7"/>
                  <a:gd name="T7" fmla="*/ 3 h 3"/>
                  <a:gd name="T8" fmla="*/ 1 w 7"/>
                  <a:gd name="T9" fmla="*/ 2 h 3"/>
                  <a:gd name="T10" fmla="*/ 0 w 7"/>
                  <a:gd name="T11" fmla="*/ 2 h 3"/>
                  <a:gd name="T12" fmla="*/ 4 w 7"/>
                  <a:gd name="T13" fmla="*/ 1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5" y="1"/>
                      <a:pt x="5" y="1"/>
                      <a:pt x="5" y="1"/>
                    </a:cubicBezTo>
                    <a:cubicBezTo>
                      <a:pt x="6" y="2"/>
                      <a:pt x="6" y="2"/>
                      <a:pt x="6" y="2"/>
                    </a:cubicBezTo>
                    <a:cubicBezTo>
                      <a:pt x="3" y="1"/>
                      <a:pt x="3" y="2"/>
                      <a:pt x="0" y="3"/>
                    </a:cubicBezTo>
                    <a:cubicBezTo>
                      <a:pt x="1" y="2"/>
                      <a:pt x="1" y="2"/>
                      <a:pt x="1" y="2"/>
                    </a:cubicBezTo>
                    <a:cubicBezTo>
                      <a:pt x="0" y="2"/>
                      <a:pt x="0" y="2"/>
                      <a:pt x="0" y="2"/>
                    </a:cubicBezTo>
                    <a:cubicBezTo>
                      <a:pt x="1" y="0"/>
                      <a:pt x="3" y="3"/>
                      <a:pt x="4" y="1"/>
                    </a:cubicBezTo>
                    <a:cubicBezTo>
                      <a:pt x="5" y="1"/>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9" name="Freeform 579">
                <a:extLst>
                  <a:ext uri="{FF2B5EF4-FFF2-40B4-BE49-F238E27FC236}">
                    <a16:creationId xmlns:a16="http://schemas.microsoft.com/office/drawing/2014/main" id="{47462209-F479-4266-BA14-F3E7F95FB029}"/>
                  </a:ext>
                </a:extLst>
              </p:cNvPr>
              <p:cNvSpPr/>
              <p:nvPr/>
            </p:nvSpPr>
            <p:spPr bwMode="auto">
              <a:xfrm>
                <a:off x="3757" y="1314"/>
                <a:ext cx="8" cy="3"/>
              </a:xfrm>
              <a:custGeom>
                <a:gdLst>
                  <a:gd name="T0" fmla="*/ 2 w 3"/>
                  <a:gd name="T1" fmla="*/ 0 h 1"/>
                  <a:gd name="T2" fmla="*/ 1 w 3"/>
                  <a:gd name="T3" fmla="*/ 1 h 1"/>
                  <a:gd name="T4" fmla="*/ 0 w 3"/>
                  <a:gd name="T5" fmla="*/ 1 h 1"/>
                  <a:gd name="T6" fmla="*/ 2 w 3"/>
                  <a:gd name="T7" fmla="*/ 0 h 1"/>
                </a:gdLst>
                <a:cxnLst>
                  <a:cxn ang="0">
                    <a:pos x="T0" y="T1"/>
                  </a:cxn>
                  <a:cxn ang="0">
                    <a:pos x="T2" y="T3"/>
                  </a:cxn>
                  <a:cxn ang="0">
                    <a:pos x="T4" y="T5"/>
                  </a:cxn>
                  <a:cxn ang="0">
                    <a:pos x="T6" y="T7"/>
                  </a:cxn>
                </a:cxnLst>
                <a:rect l="0" t="0" r="r" b="b"/>
                <a:pathLst>
                  <a:path w="3" h="1">
                    <a:moveTo>
                      <a:pt x="2" y="0"/>
                    </a:moveTo>
                    <a:cubicBezTo>
                      <a:pt x="3" y="1"/>
                      <a:pt x="1" y="1"/>
                      <a:pt x="1" y="1"/>
                    </a:cubicBezTo>
                    <a:cubicBezTo>
                      <a:pt x="0" y="1"/>
                      <a:pt x="0"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0" name="Freeform 580">
                <a:extLst>
                  <a:ext uri="{FF2B5EF4-FFF2-40B4-BE49-F238E27FC236}">
                    <a16:creationId xmlns:a16="http://schemas.microsoft.com/office/drawing/2014/main" id="{75EEC33B-2B3D-481F-B464-8DFE5ECB8B85}"/>
                  </a:ext>
                </a:extLst>
              </p:cNvPr>
              <p:cNvSpPr/>
              <p:nvPr/>
            </p:nvSpPr>
            <p:spPr bwMode="auto">
              <a:xfrm>
                <a:off x="4003" y="1314"/>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1" name="Freeform 581">
                <a:extLst>
                  <a:ext uri="{FF2B5EF4-FFF2-40B4-BE49-F238E27FC236}">
                    <a16:creationId xmlns:a16="http://schemas.microsoft.com/office/drawing/2014/main" id="{534B4AB8-2D60-49C5-BA02-38145E16B2A6}"/>
                  </a:ext>
                </a:extLst>
              </p:cNvPr>
              <p:cNvSpPr/>
              <p:nvPr/>
            </p:nvSpPr>
            <p:spPr bwMode="auto">
              <a:xfrm>
                <a:off x="3738" y="131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2" name="Freeform 582">
                <a:extLst>
                  <a:ext uri="{FF2B5EF4-FFF2-40B4-BE49-F238E27FC236}">
                    <a16:creationId xmlns:a16="http://schemas.microsoft.com/office/drawing/2014/main" id="{00960353-23DD-4133-9978-CCA90AC62265}"/>
                  </a:ext>
                </a:extLst>
              </p:cNvPr>
              <p:cNvSpPr/>
              <p:nvPr/>
            </p:nvSpPr>
            <p:spPr bwMode="auto">
              <a:xfrm>
                <a:off x="2549" y="1317"/>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3" name="Freeform 583">
                <a:extLst>
                  <a:ext uri="{FF2B5EF4-FFF2-40B4-BE49-F238E27FC236}">
                    <a16:creationId xmlns:a16="http://schemas.microsoft.com/office/drawing/2014/main" id="{B499FD75-4423-4510-B1A3-D5A27CB32EE6}"/>
                  </a:ext>
                </a:extLst>
              </p:cNvPr>
              <p:cNvSpPr/>
              <p:nvPr/>
            </p:nvSpPr>
            <p:spPr bwMode="auto">
              <a:xfrm>
                <a:off x="4008" y="1314"/>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0"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4" name="Freeform 584">
                <a:extLst>
                  <a:ext uri="{FF2B5EF4-FFF2-40B4-BE49-F238E27FC236}">
                    <a16:creationId xmlns:a16="http://schemas.microsoft.com/office/drawing/2014/main" id="{5ECFD4A0-D19F-476D-B308-BB3410BF59A0}"/>
                  </a:ext>
                </a:extLst>
              </p:cNvPr>
              <p:cNvSpPr/>
              <p:nvPr/>
            </p:nvSpPr>
            <p:spPr bwMode="auto">
              <a:xfrm>
                <a:off x="3329" y="131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5" name="Freeform 585">
                <a:extLst>
                  <a:ext uri="{FF2B5EF4-FFF2-40B4-BE49-F238E27FC236}">
                    <a16:creationId xmlns:a16="http://schemas.microsoft.com/office/drawing/2014/main" id="{292A23D2-E709-4201-8F7D-0278C60C2AAB}"/>
                  </a:ext>
                </a:extLst>
              </p:cNvPr>
              <p:cNvSpPr/>
              <p:nvPr/>
            </p:nvSpPr>
            <p:spPr bwMode="auto">
              <a:xfrm>
                <a:off x="2742" y="1320"/>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6" name="Freeform 586">
                <a:extLst>
                  <a:ext uri="{FF2B5EF4-FFF2-40B4-BE49-F238E27FC236}">
                    <a16:creationId xmlns:a16="http://schemas.microsoft.com/office/drawing/2014/main" id="{6DE1EEE8-C1E5-48EC-969A-4C52711E9FA7}"/>
                  </a:ext>
                </a:extLst>
              </p:cNvPr>
              <p:cNvSpPr/>
              <p:nvPr/>
            </p:nvSpPr>
            <p:spPr bwMode="auto">
              <a:xfrm>
                <a:off x="4013" y="1320"/>
                <a:ext cx="14" cy="8"/>
              </a:xfrm>
              <a:custGeom>
                <a:gdLst>
                  <a:gd name="T0" fmla="*/ 4 w 5"/>
                  <a:gd name="T1" fmla="*/ 1 h 3"/>
                  <a:gd name="T2" fmla="*/ 5 w 5"/>
                  <a:gd name="T3" fmla="*/ 0 h 3"/>
                  <a:gd name="T4" fmla="*/ 1 w 5"/>
                  <a:gd name="T5" fmla="*/ 2 h 3"/>
                  <a:gd name="T6" fmla="*/ 1 w 5"/>
                  <a:gd name="T7" fmla="*/ 0 h 3"/>
                  <a:gd name="T8" fmla="*/ 4 w 5"/>
                  <a:gd name="T9" fmla="*/ 1 h 3"/>
                </a:gdLst>
                <a:cxnLst>
                  <a:cxn ang="0">
                    <a:pos x="T0" y="T1"/>
                  </a:cxn>
                  <a:cxn ang="0">
                    <a:pos x="T2" y="T3"/>
                  </a:cxn>
                  <a:cxn ang="0">
                    <a:pos x="T4" y="T5"/>
                  </a:cxn>
                  <a:cxn ang="0">
                    <a:pos x="T6" y="T7"/>
                  </a:cxn>
                  <a:cxn ang="0">
                    <a:pos x="T8" y="T9"/>
                  </a:cxn>
                </a:cxnLst>
                <a:rect l="0" t="0" r="r" b="b"/>
                <a:pathLst>
                  <a:path w="5" h="3">
                    <a:moveTo>
                      <a:pt x="4" y="1"/>
                    </a:moveTo>
                    <a:cubicBezTo>
                      <a:pt x="4" y="1"/>
                      <a:pt x="5" y="1"/>
                      <a:pt x="5" y="0"/>
                    </a:cubicBezTo>
                    <a:cubicBezTo>
                      <a:pt x="5" y="2"/>
                      <a:pt x="2" y="3"/>
                      <a:pt x="1" y="2"/>
                    </a:cubicBezTo>
                    <a:cubicBezTo>
                      <a:pt x="0" y="1"/>
                      <a:pt x="1" y="0"/>
                      <a:pt x="1" y="0"/>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7" name="Freeform 587">
                <a:extLst>
                  <a:ext uri="{FF2B5EF4-FFF2-40B4-BE49-F238E27FC236}">
                    <a16:creationId xmlns:a16="http://schemas.microsoft.com/office/drawing/2014/main" id="{B3EE5EE9-6D4F-4364-AE90-FDAE3560F478}"/>
                  </a:ext>
                </a:extLst>
              </p:cNvPr>
              <p:cNvSpPr/>
              <p:nvPr/>
            </p:nvSpPr>
            <p:spPr bwMode="auto">
              <a:xfrm>
                <a:off x="2763" y="1320"/>
                <a:ext cx="13" cy="8"/>
              </a:xfrm>
              <a:custGeom>
                <a:gdLst>
                  <a:gd name="T0" fmla="*/ 4 w 5"/>
                  <a:gd name="T1" fmla="*/ 0 h 3"/>
                  <a:gd name="T2" fmla="*/ 0 w 5"/>
                  <a:gd name="T3" fmla="*/ 3 h 3"/>
                  <a:gd name="T4" fmla="*/ 1 w 5"/>
                  <a:gd name="T5" fmla="*/ 2 h 3"/>
                  <a:gd name="T6" fmla="*/ 1 w 5"/>
                  <a:gd name="T7" fmla="*/ 2 h 3"/>
                  <a:gd name="T8" fmla="*/ 1 w 5"/>
                  <a:gd name="T9" fmla="*/ 1 h 3"/>
                  <a:gd name="T10" fmla="*/ 4 w 5"/>
                  <a:gd name="T11" fmla="*/ 1 h 3"/>
                  <a:gd name="T12" fmla="*/ 2 w 5"/>
                  <a:gd name="T13" fmla="*/ 1 h 3"/>
                  <a:gd name="T14" fmla="*/ 4 w 5"/>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0"/>
                    </a:moveTo>
                    <a:cubicBezTo>
                      <a:pt x="5" y="2"/>
                      <a:pt x="2" y="2"/>
                      <a:pt x="0" y="3"/>
                    </a:cubicBezTo>
                    <a:cubicBezTo>
                      <a:pt x="1" y="2"/>
                      <a:pt x="1" y="2"/>
                      <a:pt x="1" y="2"/>
                    </a:cubicBezTo>
                    <a:cubicBezTo>
                      <a:pt x="1" y="2"/>
                      <a:pt x="1" y="2"/>
                      <a:pt x="1" y="2"/>
                    </a:cubicBezTo>
                    <a:cubicBezTo>
                      <a:pt x="1" y="1"/>
                      <a:pt x="1" y="1"/>
                      <a:pt x="1" y="1"/>
                    </a:cubicBezTo>
                    <a:cubicBezTo>
                      <a:pt x="2" y="1"/>
                      <a:pt x="3" y="2"/>
                      <a:pt x="4" y="1"/>
                    </a:cubicBezTo>
                    <a:cubicBezTo>
                      <a:pt x="3" y="1"/>
                      <a:pt x="3" y="1"/>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8" name="Freeform 588">
                <a:extLst>
                  <a:ext uri="{FF2B5EF4-FFF2-40B4-BE49-F238E27FC236}">
                    <a16:creationId xmlns:a16="http://schemas.microsoft.com/office/drawing/2014/main" id="{8B4D967B-672D-4965-A071-F0AF4AE2969C}"/>
                  </a:ext>
                </a:extLst>
              </p:cNvPr>
              <p:cNvSpPr/>
              <p:nvPr/>
            </p:nvSpPr>
            <p:spPr bwMode="auto">
              <a:xfrm>
                <a:off x="3717" y="132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9" name="Freeform 589">
                <a:extLst>
                  <a:ext uri="{FF2B5EF4-FFF2-40B4-BE49-F238E27FC236}">
                    <a16:creationId xmlns:a16="http://schemas.microsoft.com/office/drawing/2014/main" id="{C5096076-E1BC-47AE-85C3-28ED3A6A0DF8}"/>
                  </a:ext>
                </a:extLst>
              </p:cNvPr>
              <p:cNvSpPr/>
              <p:nvPr/>
            </p:nvSpPr>
            <p:spPr bwMode="auto">
              <a:xfrm>
                <a:off x="1924" y="1322"/>
                <a:ext cx="8" cy="8"/>
              </a:xfrm>
              <a:custGeom>
                <a:gdLst>
                  <a:gd name="T0" fmla="*/ 2 w 3"/>
                  <a:gd name="T1" fmla="*/ 3 h 3"/>
                  <a:gd name="T2" fmla="*/ 2 w 3"/>
                  <a:gd name="T3" fmla="*/ 3 h 3"/>
                  <a:gd name="T4" fmla="*/ 1 w 3"/>
                  <a:gd name="T5" fmla="*/ 2 h 3"/>
                  <a:gd name="T6" fmla="*/ 1 w 3"/>
                  <a:gd name="T7" fmla="*/ 1 h 3"/>
                  <a:gd name="T8" fmla="*/ 1 w 3"/>
                  <a:gd name="T9" fmla="*/ 0 h 3"/>
                  <a:gd name="T10" fmla="*/ 2 w 3"/>
                  <a:gd name="T11" fmla="*/ 3 h 3"/>
                </a:gdLst>
                <a:cxnLst>
                  <a:cxn ang="0">
                    <a:pos x="T0" y="T1"/>
                  </a:cxn>
                  <a:cxn ang="0">
                    <a:pos x="T2" y="T3"/>
                  </a:cxn>
                  <a:cxn ang="0">
                    <a:pos x="T4" y="T5"/>
                  </a:cxn>
                  <a:cxn ang="0">
                    <a:pos x="T6" y="T7"/>
                  </a:cxn>
                  <a:cxn ang="0">
                    <a:pos x="T8" y="T9"/>
                  </a:cxn>
                  <a:cxn ang="0">
                    <a:pos x="T10" y="T11"/>
                  </a:cxn>
                </a:cxnLst>
                <a:rect l="0" t="0" r="r" b="b"/>
                <a:pathLst>
                  <a:path w="3" h="3">
                    <a:moveTo>
                      <a:pt x="2" y="3"/>
                    </a:moveTo>
                    <a:cubicBezTo>
                      <a:pt x="2" y="3"/>
                      <a:pt x="2" y="3"/>
                      <a:pt x="2" y="3"/>
                    </a:cubicBezTo>
                    <a:cubicBezTo>
                      <a:pt x="2" y="3"/>
                      <a:pt x="1" y="2"/>
                      <a:pt x="1" y="2"/>
                    </a:cubicBezTo>
                    <a:cubicBezTo>
                      <a:pt x="1" y="1"/>
                      <a:pt x="1" y="1"/>
                      <a:pt x="1" y="1"/>
                    </a:cubicBezTo>
                    <a:cubicBezTo>
                      <a:pt x="0" y="1"/>
                      <a:pt x="1" y="0"/>
                      <a:pt x="1" y="0"/>
                    </a:cubicBezTo>
                    <a:cubicBezTo>
                      <a:pt x="3" y="0"/>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0" name="Freeform 590">
                <a:extLst>
                  <a:ext uri="{FF2B5EF4-FFF2-40B4-BE49-F238E27FC236}">
                    <a16:creationId xmlns:a16="http://schemas.microsoft.com/office/drawing/2014/main" id="{BFC071C3-125E-4519-90CB-50E6FAC200AB}"/>
                  </a:ext>
                </a:extLst>
              </p:cNvPr>
              <p:cNvSpPr/>
              <p:nvPr/>
            </p:nvSpPr>
            <p:spPr bwMode="auto">
              <a:xfrm>
                <a:off x="2531" y="1320"/>
                <a:ext cx="5" cy="5"/>
              </a:xfrm>
              <a:custGeom>
                <a:gdLst>
                  <a:gd name="T0" fmla="*/ 2 w 2"/>
                  <a:gd name="T1" fmla="*/ 2 h 2"/>
                  <a:gd name="T2" fmla="*/ 1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1"/>
                      <a:pt x="0" y="1"/>
                      <a:pt x="0" y="1"/>
                    </a:cubicBezTo>
                    <a:cubicBezTo>
                      <a:pt x="1"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1" name="Freeform 591">
                <a:extLst>
                  <a:ext uri="{FF2B5EF4-FFF2-40B4-BE49-F238E27FC236}">
                    <a16:creationId xmlns:a16="http://schemas.microsoft.com/office/drawing/2014/main" id="{0151A90A-43F0-4A9F-B294-07F0D206B0BA}"/>
                  </a:ext>
                </a:extLst>
              </p:cNvPr>
              <p:cNvSpPr/>
              <p:nvPr/>
            </p:nvSpPr>
            <p:spPr bwMode="auto">
              <a:xfrm>
                <a:off x="3607" y="1322"/>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2" name="Freeform 592">
                <a:extLst>
                  <a:ext uri="{FF2B5EF4-FFF2-40B4-BE49-F238E27FC236}">
                    <a16:creationId xmlns:a16="http://schemas.microsoft.com/office/drawing/2014/main" id="{45043320-1372-4DDB-A059-22E3C525997C}"/>
                  </a:ext>
                </a:extLst>
              </p:cNvPr>
              <p:cNvSpPr/>
              <p:nvPr/>
            </p:nvSpPr>
            <p:spPr bwMode="auto">
              <a:xfrm>
                <a:off x="3786" y="132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3" name="Freeform 593">
                <a:extLst>
                  <a:ext uri="{FF2B5EF4-FFF2-40B4-BE49-F238E27FC236}">
                    <a16:creationId xmlns:a16="http://schemas.microsoft.com/office/drawing/2014/main" id="{C9C42350-0C02-4016-BE1D-63FDA02267C8}"/>
                  </a:ext>
                </a:extLst>
              </p:cNvPr>
              <p:cNvSpPr/>
              <p:nvPr/>
            </p:nvSpPr>
            <p:spPr bwMode="auto">
              <a:xfrm>
                <a:off x="3826" y="1322"/>
                <a:ext cx="11" cy="6"/>
              </a:xfrm>
              <a:custGeom>
                <a:gdLst>
                  <a:gd name="T0" fmla="*/ 4 w 4"/>
                  <a:gd name="T1" fmla="*/ 1 h 2"/>
                  <a:gd name="T2" fmla="*/ 1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4" y="2"/>
                      <a:pt x="2" y="1"/>
                      <a:pt x="1" y="2"/>
                    </a:cubicBezTo>
                    <a:cubicBezTo>
                      <a:pt x="0" y="2"/>
                      <a:pt x="2" y="1"/>
                      <a:pt x="1"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4" name="Freeform 594">
                <a:extLst>
                  <a:ext uri="{FF2B5EF4-FFF2-40B4-BE49-F238E27FC236}">
                    <a16:creationId xmlns:a16="http://schemas.microsoft.com/office/drawing/2014/main" id="{0A554700-306A-478A-9B44-C396671D968B}"/>
                  </a:ext>
                </a:extLst>
              </p:cNvPr>
              <p:cNvSpPr/>
              <p:nvPr/>
            </p:nvSpPr>
            <p:spPr bwMode="auto">
              <a:xfrm>
                <a:off x="2311" y="1325"/>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5" name="Freeform 595">
                <a:extLst>
                  <a:ext uri="{FF2B5EF4-FFF2-40B4-BE49-F238E27FC236}">
                    <a16:creationId xmlns:a16="http://schemas.microsoft.com/office/drawing/2014/main" id="{D37FF3D8-3BBC-47DC-AE85-3AAE0797915A}"/>
                  </a:ext>
                </a:extLst>
              </p:cNvPr>
              <p:cNvSpPr/>
              <p:nvPr/>
            </p:nvSpPr>
            <p:spPr bwMode="auto">
              <a:xfrm>
                <a:off x="2528" y="132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6" name="Freeform 596">
                <a:extLst>
                  <a:ext uri="{FF2B5EF4-FFF2-40B4-BE49-F238E27FC236}">
                    <a16:creationId xmlns:a16="http://schemas.microsoft.com/office/drawing/2014/main" id="{023CC979-0176-41D9-B018-EFE2E4C07C13}"/>
                  </a:ext>
                </a:extLst>
              </p:cNvPr>
              <p:cNvSpPr/>
              <p:nvPr/>
            </p:nvSpPr>
            <p:spPr bwMode="auto">
              <a:xfrm>
                <a:off x="3703" y="1325"/>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7" name="Freeform 597">
                <a:extLst>
                  <a:ext uri="{FF2B5EF4-FFF2-40B4-BE49-F238E27FC236}">
                    <a16:creationId xmlns:a16="http://schemas.microsoft.com/office/drawing/2014/main" id="{D7A89EC5-2198-42D9-8187-C052098A343D}"/>
                  </a:ext>
                </a:extLst>
              </p:cNvPr>
              <p:cNvSpPr/>
              <p:nvPr/>
            </p:nvSpPr>
            <p:spPr bwMode="auto">
              <a:xfrm>
                <a:off x="3316" y="132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8" name="Freeform 598">
                <a:extLst>
                  <a:ext uri="{FF2B5EF4-FFF2-40B4-BE49-F238E27FC236}">
                    <a16:creationId xmlns:a16="http://schemas.microsoft.com/office/drawing/2014/main" id="{E6A6B52D-B5E2-47BF-9B4E-2D7C9B8C6CB1}"/>
                  </a:ext>
                </a:extLst>
              </p:cNvPr>
              <p:cNvSpPr/>
              <p:nvPr/>
            </p:nvSpPr>
            <p:spPr bwMode="auto">
              <a:xfrm>
                <a:off x="3938" y="132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9" name="Freeform 599">
                <a:extLst>
                  <a:ext uri="{FF2B5EF4-FFF2-40B4-BE49-F238E27FC236}">
                    <a16:creationId xmlns:a16="http://schemas.microsoft.com/office/drawing/2014/main" id="{FF145A9B-5116-4699-998A-2A36987C01AE}"/>
                  </a:ext>
                </a:extLst>
              </p:cNvPr>
              <p:cNvSpPr/>
              <p:nvPr/>
            </p:nvSpPr>
            <p:spPr bwMode="auto">
              <a:xfrm>
                <a:off x="3602" y="1325"/>
                <a:ext cx="5" cy="5"/>
              </a:xfrm>
              <a:custGeom>
                <a:gdLst>
                  <a:gd name="T0" fmla="*/ 2 w 2"/>
                  <a:gd name="T1" fmla="*/ 2 h 2"/>
                  <a:gd name="T2" fmla="*/ 1 w 2"/>
                  <a:gd name="T3" fmla="*/ 2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0"/>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0" name="Freeform 600">
                <a:extLst>
                  <a:ext uri="{FF2B5EF4-FFF2-40B4-BE49-F238E27FC236}">
                    <a16:creationId xmlns:a16="http://schemas.microsoft.com/office/drawing/2014/main" id="{013470A4-C4C8-42A3-A772-5604E03BE53E}"/>
                  </a:ext>
                </a:extLst>
              </p:cNvPr>
              <p:cNvSpPr/>
              <p:nvPr/>
            </p:nvSpPr>
            <p:spPr bwMode="auto">
              <a:xfrm>
                <a:off x="3773" y="1325"/>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1"/>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1" name="Rectangle 601">
                <a:extLst>
                  <a:ext uri="{FF2B5EF4-FFF2-40B4-BE49-F238E27FC236}">
                    <a16:creationId xmlns:a16="http://schemas.microsoft.com/office/drawing/2014/main" id="{8646C0C2-E94C-4222-9F08-F109B31ED74A}"/>
                  </a:ext>
                </a:extLst>
              </p:cNvPr>
              <p:cNvSpPr>
                <a:spLocks noChangeArrowheads="1"/>
              </p:cNvSpPr>
              <p:nvPr/>
            </p:nvSpPr>
            <p:spPr bwMode="auto">
              <a:xfrm>
                <a:off x="3102" y="132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2" name="Freeform 602">
                <a:extLst>
                  <a:ext uri="{FF2B5EF4-FFF2-40B4-BE49-F238E27FC236}">
                    <a16:creationId xmlns:a16="http://schemas.microsoft.com/office/drawing/2014/main" id="{B3FFFAA1-B596-4EE4-9079-3CFB16FD2262}"/>
                  </a:ext>
                </a:extLst>
              </p:cNvPr>
              <p:cNvSpPr/>
              <p:nvPr/>
            </p:nvSpPr>
            <p:spPr bwMode="auto">
              <a:xfrm>
                <a:off x="3257" y="1328"/>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3" name="Freeform 603">
                <a:extLst>
                  <a:ext uri="{FF2B5EF4-FFF2-40B4-BE49-F238E27FC236}">
                    <a16:creationId xmlns:a16="http://schemas.microsoft.com/office/drawing/2014/main" id="{ADD63A2B-2530-492D-BBA2-86C41509443A}"/>
                  </a:ext>
                </a:extLst>
              </p:cNvPr>
              <p:cNvSpPr/>
              <p:nvPr/>
            </p:nvSpPr>
            <p:spPr bwMode="auto">
              <a:xfrm>
                <a:off x="3685" y="132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4" name="Freeform 604">
                <a:extLst>
                  <a:ext uri="{FF2B5EF4-FFF2-40B4-BE49-F238E27FC236}">
                    <a16:creationId xmlns:a16="http://schemas.microsoft.com/office/drawing/2014/main" id="{44B26DD5-E3D7-41BB-AE03-5CCF3A3E48BF}"/>
                  </a:ext>
                </a:extLst>
              </p:cNvPr>
              <p:cNvSpPr/>
              <p:nvPr/>
            </p:nvSpPr>
            <p:spPr bwMode="auto">
              <a:xfrm>
                <a:off x="3703" y="1328"/>
                <a:ext cx="11" cy="5"/>
              </a:xfrm>
              <a:custGeom>
                <a:gdLst>
                  <a:gd name="T0" fmla="*/ 4 w 4"/>
                  <a:gd name="T1" fmla="*/ 1 h 2"/>
                  <a:gd name="T2" fmla="*/ 2 w 4"/>
                  <a:gd name="T3" fmla="*/ 1 h 2"/>
                  <a:gd name="T4" fmla="*/ 2 w 4"/>
                  <a:gd name="T5" fmla="*/ 1 h 2"/>
                  <a:gd name="T6" fmla="*/ 0 w 4"/>
                  <a:gd name="T7" fmla="*/ 2 h 2"/>
                  <a:gd name="T8" fmla="*/ 3 w 4"/>
                  <a:gd name="T9" fmla="*/ 1 h 2"/>
                  <a:gd name="T10" fmla="*/ 4 w 4"/>
                  <a:gd name="T11" fmla="*/ 0 h 2"/>
                  <a:gd name="T12" fmla="*/ 4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2" y="1"/>
                      <a:pt x="2" y="1"/>
                      <a:pt x="2" y="1"/>
                    </a:cubicBezTo>
                    <a:cubicBezTo>
                      <a:pt x="1" y="1"/>
                      <a:pt x="1" y="2"/>
                      <a:pt x="0" y="2"/>
                    </a:cubicBezTo>
                    <a:cubicBezTo>
                      <a:pt x="1" y="2"/>
                      <a:pt x="1" y="0"/>
                      <a:pt x="3" y="1"/>
                    </a:cubicBezTo>
                    <a:cubicBezTo>
                      <a:pt x="3" y="0"/>
                      <a:pt x="3"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5" name="Freeform 605">
                <a:extLst>
                  <a:ext uri="{FF2B5EF4-FFF2-40B4-BE49-F238E27FC236}">
                    <a16:creationId xmlns:a16="http://schemas.microsoft.com/office/drawing/2014/main" id="{7078D9E9-32F2-447C-9E27-47A471E1F84F}"/>
                  </a:ext>
                </a:extLst>
              </p:cNvPr>
              <p:cNvSpPr/>
              <p:nvPr/>
            </p:nvSpPr>
            <p:spPr bwMode="auto">
              <a:xfrm>
                <a:off x="3768" y="13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6" name="Freeform 606">
                <a:extLst>
                  <a:ext uri="{FF2B5EF4-FFF2-40B4-BE49-F238E27FC236}">
                    <a16:creationId xmlns:a16="http://schemas.microsoft.com/office/drawing/2014/main" id="{501B389D-C2E4-45B8-8863-B052D1FD68BE}"/>
                  </a:ext>
                </a:extLst>
              </p:cNvPr>
              <p:cNvSpPr/>
              <p:nvPr/>
            </p:nvSpPr>
            <p:spPr bwMode="auto">
              <a:xfrm>
                <a:off x="3789" y="1328"/>
                <a:ext cx="3" cy="2"/>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8" name="Group 808">
              <a:extLst>
                <a:ext uri="{FF2B5EF4-FFF2-40B4-BE49-F238E27FC236}">
                  <a16:creationId xmlns:a16="http://schemas.microsoft.com/office/drawing/2014/main" id="{ECD45F71-2F27-4494-A122-465B6BDCDB4E}"/>
                </a:ext>
              </a:extLst>
            </p:cNvPr>
            <p:cNvGrpSpPr/>
            <p:nvPr/>
          </p:nvGrpSpPr>
          <p:grpSpPr>
            <a:xfrm>
              <a:off x="3287713" y="2111375"/>
              <a:ext cx="3397250" cy="255588"/>
              <a:chOff x="2071" y="1330"/>
              <a:chExt cx="2140" cy="161"/>
            </a:xfrm>
          </p:grpSpPr>
          <p:sp>
            <p:nvSpPr>
              <p:cNvPr id="5427" name="Freeform 608">
                <a:extLst>
                  <a:ext uri="{FF2B5EF4-FFF2-40B4-BE49-F238E27FC236}">
                    <a16:creationId xmlns:a16="http://schemas.microsoft.com/office/drawing/2014/main" id="{CEF82E5C-20DD-4F23-A1D8-441E519BD30A}"/>
                  </a:ext>
                </a:extLst>
              </p:cNvPr>
              <p:cNvSpPr/>
              <p:nvPr/>
            </p:nvSpPr>
            <p:spPr bwMode="auto">
              <a:xfrm>
                <a:off x="3599" y="1330"/>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8" name="Freeform 609">
                <a:extLst>
                  <a:ext uri="{FF2B5EF4-FFF2-40B4-BE49-F238E27FC236}">
                    <a16:creationId xmlns:a16="http://schemas.microsoft.com/office/drawing/2014/main" id="{4DED9463-3E09-4928-AE8D-95075DED06CF}"/>
                  </a:ext>
                </a:extLst>
              </p:cNvPr>
              <p:cNvSpPr/>
              <p:nvPr/>
            </p:nvSpPr>
            <p:spPr bwMode="auto">
              <a:xfrm>
                <a:off x="3765" y="133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9" name="Freeform 610">
                <a:extLst>
                  <a:ext uri="{FF2B5EF4-FFF2-40B4-BE49-F238E27FC236}">
                    <a16:creationId xmlns:a16="http://schemas.microsoft.com/office/drawing/2014/main" id="{BF2183B8-43B5-4C02-B013-6D8F73F8E479}"/>
                  </a:ext>
                </a:extLst>
              </p:cNvPr>
              <p:cNvSpPr/>
              <p:nvPr/>
            </p:nvSpPr>
            <p:spPr bwMode="auto">
              <a:xfrm>
                <a:off x="3327" y="1330"/>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0" name="Freeform 611">
                <a:extLst>
                  <a:ext uri="{FF2B5EF4-FFF2-40B4-BE49-F238E27FC236}">
                    <a16:creationId xmlns:a16="http://schemas.microsoft.com/office/drawing/2014/main" id="{BD3C8024-7015-41C1-8EBC-00219F4483C3}"/>
                  </a:ext>
                </a:extLst>
              </p:cNvPr>
              <p:cNvSpPr/>
              <p:nvPr/>
            </p:nvSpPr>
            <p:spPr bwMode="auto">
              <a:xfrm>
                <a:off x="3025" y="1333"/>
                <a:ext cx="16" cy="11"/>
              </a:xfrm>
              <a:custGeom>
                <a:gdLst>
                  <a:gd name="T0" fmla="*/ 5 w 6"/>
                  <a:gd name="T1" fmla="*/ 0 h 4"/>
                  <a:gd name="T2" fmla="*/ 4 w 6"/>
                  <a:gd name="T3" fmla="*/ 3 h 4"/>
                  <a:gd name="T4" fmla="*/ 4 w 6"/>
                  <a:gd name="T5" fmla="*/ 3 h 4"/>
                  <a:gd name="T6" fmla="*/ 4 w 6"/>
                  <a:gd name="T7" fmla="*/ 2 h 4"/>
                  <a:gd name="T8" fmla="*/ 0 w 6"/>
                  <a:gd name="T9" fmla="*/ 4 h 4"/>
                  <a:gd name="T10" fmla="*/ 3 w 6"/>
                  <a:gd name="T11" fmla="*/ 0 h 4"/>
                  <a:gd name="T12" fmla="*/ 5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0"/>
                    </a:moveTo>
                    <a:cubicBezTo>
                      <a:pt x="6" y="1"/>
                      <a:pt x="3" y="1"/>
                      <a:pt x="4" y="3"/>
                    </a:cubicBezTo>
                    <a:cubicBezTo>
                      <a:pt x="4" y="3"/>
                      <a:pt x="4" y="3"/>
                      <a:pt x="4" y="3"/>
                    </a:cubicBezTo>
                    <a:cubicBezTo>
                      <a:pt x="4" y="3"/>
                      <a:pt x="4" y="2"/>
                      <a:pt x="4" y="2"/>
                    </a:cubicBezTo>
                    <a:cubicBezTo>
                      <a:pt x="2" y="2"/>
                      <a:pt x="1" y="3"/>
                      <a:pt x="0" y="4"/>
                    </a:cubicBezTo>
                    <a:cubicBezTo>
                      <a:pt x="0" y="3"/>
                      <a:pt x="4" y="2"/>
                      <a:pt x="3" y="0"/>
                    </a:cubicBezTo>
                    <a:cubicBezTo>
                      <a:pt x="4"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1" name="Freeform 612">
                <a:extLst>
                  <a:ext uri="{FF2B5EF4-FFF2-40B4-BE49-F238E27FC236}">
                    <a16:creationId xmlns:a16="http://schemas.microsoft.com/office/drawing/2014/main" id="{8B0AF4A4-CDD3-4B21-99E5-C3DBD5853AEF}"/>
                  </a:ext>
                </a:extLst>
              </p:cNvPr>
              <p:cNvSpPr/>
              <p:nvPr/>
            </p:nvSpPr>
            <p:spPr bwMode="auto">
              <a:xfrm>
                <a:off x="3866" y="1333"/>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1"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2" name="Freeform 613">
                <a:extLst>
                  <a:ext uri="{FF2B5EF4-FFF2-40B4-BE49-F238E27FC236}">
                    <a16:creationId xmlns:a16="http://schemas.microsoft.com/office/drawing/2014/main" id="{E0121688-0588-4534-AEF0-37D833EB4763}"/>
                  </a:ext>
                </a:extLst>
              </p:cNvPr>
              <p:cNvSpPr/>
              <p:nvPr/>
            </p:nvSpPr>
            <p:spPr bwMode="auto">
              <a:xfrm>
                <a:off x="2103" y="1333"/>
                <a:ext cx="8" cy="8"/>
              </a:xfrm>
              <a:custGeom>
                <a:gdLst>
                  <a:gd name="T0" fmla="*/ 3 w 3"/>
                  <a:gd name="T1" fmla="*/ 1 h 3"/>
                  <a:gd name="T2" fmla="*/ 1 w 3"/>
                  <a:gd name="T3" fmla="*/ 3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2" y="2"/>
                      <a:pt x="2" y="3"/>
                      <a:pt x="1" y="3"/>
                    </a:cubicBezTo>
                    <a:cubicBezTo>
                      <a:pt x="0" y="2"/>
                      <a:pt x="1" y="1"/>
                      <a:pt x="1" y="1"/>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3" name="Freeform 614">
                <a:extLst>
                  <a:ext uri="{FF2B5EF4-FFF2-40B4-BE49-F238E27FC236}">
                    <a16:creationId xmlns:a16="http://schemas.microsoft.com/office/drawing/2014/main" id="{07413B8A-CC31-42AD-88DC-A78284D966C1}"/>
                  </a:ext>
                </a:extLst>
              </p:cNvPr>
              <p:cNvSpPr/>
              <p:nvPr/>
            </p:nvSpPr>
            <p:spPr bwMode="auto">
              <a:xfrm>
                <a:off x="3754" y="133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1"/>
                      <a:pt x="0" y="2"/>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4" name="Freeform 615">
                <a:extLst>
                  <a:ext uri="{FF2B5EF4-FFF2-40B4-BE49-F238E27FC236}">
                    <a16:creationId xmlns:a16="http://schemas.microsoft.com/office/drawing/2014/main" id="{F99A5BFF-A92F-4576-A896-1DB503E9718D}"/>
                  </a:ext>
                </a:extLst>
              </p:cNvPr>
              <p:cNvSpPr/>
              <p:nvPr/>
            </p:nvSpPr>
            <p:spPr bwMode="auto">
              <a:xfrm>
                <a:off x="2715" y="133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5" name="Freeform 616">
                <a:extLst>
                  <a:ext uri="{FF2B5EF4-FFF2-40B4-BE49-F238E27FC236}">
                    <a16:creationId xmlns:a16="http://schemas.microsoft.com/office/drawing/2014/main" id="{24A81BA0-C07D-470D-98B2-A9D4336A6501}"/>
                  </a:ext>
                </a:extLst>
              </p:cNvPr>
              <p:cNvSpPr/>
              <p:nvPr/>
            </p:nvSpPr>
            <p:spPr bwMode="auto">
              <a:xfrm>
                <a:off x="3808" y="1336"/>
                <a:ext cx="8" cy="2"/>
              </a:xfrm>
              <a:custGeom>
                <a:gdLst>
                  <a:gd name="T0" fmla="*/ 3 w 3"/>
                  <a:gd name="T1" fmla="*/ 0 h 1"/>
                  <a:gd name="T2" fmla="*/ 2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0"/>
                      <a:pt x="3" y="1"/>
                      <a:pt x="2" y="1"/>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6" name="Freeform 617">
                <a:extLst>
                  <a:ext uri="{FF2B5EF4-FFF2-40B4-BE49-F238E27FC236}">
                    <a16:creationId xmlns:a16="http://schemas.microsoft.com/office/drawing/2014/main" id="{DD17D85F-9A8E-449F-AC4E-93F12D6BCE1E}"/>
                  </a:ext>
                </a:extLst>
              </p:cNvPr>
              <p:cNvSpPr/>
              <p:nvPr/>
            </p:nvSpPr>
            <p:spPr bwMode="auto">
              <a:xfrm>
                <a:off x="3965" y="1336"/>
                <a:ext cx="24" cy="16"/>
              </a:xfrm>
              <a:custGeom>
                <a:gdLst>
                  <a:gd name="T0" fmla="*/ 9 w 9"/>
                  <a:gd name="T1" fmla="*/ 1 h 6"/>
                  <a:gd name="T2" fmla="*/ 8 w 9"/>
                  <a:gd name="T3" fmla="*/ 5 h 6"/>
                  <a:gd name="T4" fmla="*/ 7 w 9"/>
                  <a:gd name="T5" fmla="*/ 6 h 6"/>
                  <a:gd name="T6" fmla="*/ 6 w 9"/>
                  <a:gd name="T7" fmla="*/ 4 h 6"/>
                  <a:gd name="T8" fmla="*/ 4 w 9"/>
                  <a:gd name="T9" fmla="*/ 6 h 6"/>
                  <a:gd name="T10" fmla="*/ 2 w 9"/>
                  <a:gd name="T11" fmla="*/ 4 h 6"/>
                  <a:gd name="T12" fmla="*/ 1 w 9"/>
                  <a:gd name="T13" fmla="*/ 4 h 6"/>
                  <a:gd name="T14" fmla="*/ 4 w 9"/>
                  <a:gd name="T15" fmla="*/ 0 h 6"/>
                  <a:gd name="T16" fmla="*/ 9 w 9"/>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1"/>
                    </a:moveTo>
                    <a:cubicBezTo>
                      <a:pt x="8" y="2"/>
                      <a:pt x="8" y="4"/>
                      <a:pt x="8" y="5"/>
                    </a:cubicBezTo>
                    <a:cubicBezTo>
                      <a:pt x="7" y="6"/>
                      <a:pt x="7" y="6"/>
                      <a:pt x="7" y="6"/>
                    </a:cubicBezTo>
                    <a:cubicBezTo>
                      <a:pt x="6" y="4"/>
                      <a:pt x="6" y="4"/>
                      <a:pt x="6" y="4"/>
                    </a:cubicBezTo>
                    <a:cubicBezTo>
                      <a:pt x="4" y="4"/>
                      <a:pt x="6" y="6"/>
                      <a:pt x="4" y="6"/>
                    </a:cubicBezTo>
                    <a:cubicBezTo>
                      <a:pt x="5" y="4"/>
                      <a:pt x="2" y="5"/>
                      <a:pt x="2" y="4"/>
                    </a:cubicBezTo>
                    <a:cubicBezTo>
                      <a:pt x="1" y="4"/>
                      <a:pt x="1" y="4"/>
                      <a:pt x="1" y="4"/>
                    </a:cubicBezTo>
                    <a:cubicBezTo>
                      <a:pt x="0" y="1"/>
                      <a:pt x="4" y="3"/>
                      <a:pt x="4" y="0"/>
                    </a:cubicBezTo>
                    <a:cubicBezTo>
                      <a:pt x="6" y="1"/>
                      <a:pt x="7"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7" name="Freeform 618">
                <a:extLst>
                  <a:ext uri="{FF2B5EF4-FFF2-40B4-BE49-F238E27FC236}">
                    <a16:creationId xmlns:a16="http://schemas.microsoft.com/office/drawing/2014/main" id="{1A9B8133-C735-4B8E-8B53-A861762C45F2}"/>
                  </a:ext>
                </a:extLst>
              </p:cNvPr>
              <p:cNvSpPr/>
              <p:nvPr/>
            </p:nvSpPr>
            <p:spPr bwMode="auto">
              <a:xfrm>
                <a:off x="3848" y="1336"/>
                <a:ext cx="16" cy="5"/>
              </a:xfrm>
              <a:custGeom>
                <a:gdLst>
                  <a:gd name="T0" fmla="*/ 6 w 6"/>
                  <a:gd name="T1" fmla="*/ 2 h 2"/>
                  <a:gd name="T2" fmla="*/ 2 w 6"/>
                  <a:gd name="T3" fmla="*/ 1 h 2"/>
                  <a:gd name="T4" fmla="*/ 0 w 6"/>
                  <a:gd name="T5" fmla="*/ 2 h 2"/>
                  <a:gd name="T6" fmla="*/ 6 w 6"/>
                  <a:gd name="T7" fmla="*/ 2 h 2"/>
                </a:gdLst>
                <a:cxnLst>
                  <a:cxn ang="0">
                    <a:pos x="T0" y="T1"/>
                  </a:cxn>
                  <a:cxn ang="0">
                    <a:pos x="T2" y="T3"/>
                  </a:cxn>
                  <a:cxn ang="0">
                    <a:pos x="T4" y="T5"/>
                  </a:cxn>
                  <a:cxn ang="0">
                    <a:pos x="T6" y="T7"/>
                  </a:cxn>
                </a:cxnLst>
                <a:rect l="0" t="0" r="r" b="b"/>
                <a:pathLst>
                  <a:path w="6" h="2">
                    <a:moveTo>
                      <a:pt x="6" y="2"/>
                    </a:moveTo>
                    <a:cubicBezTo>
                      <a:pt x="4" y="2"/>
                      <a:pt x="3" y="2"/>
                      <a:pt x="2" y="1"/>
                    </a:cubicBezTo>
                    <a:cubicBezTo>
                      <a:pt x="0" y="2"/>
                      <a:pt x="0" y="2"/>
                      <a:pt x="0" y="2"/>
                    </a:cubicBezTo>
                    <a:cubicBezTo>
                      <a:pt x="1" y="1"/>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8" name="Freeform 619">
                <a:extLst>
                  <a:ext uri="{FF2B5EF4-FFF2-40B4-BE49-F238E27FC236}">
                    <a16:creationId xmlns:a16="http://schemas.microsoft.com/office/drawing/2014/main" id="{A46D6B36-E319-44A3-BC36-1BC72C170B88}"/>
                  </a:ext>
                </a:extLst>
              </p:cNvPr>
              <p:cNvSpPr/>
              <p:nvPr/>
            </p:nvSpPr>
            <p:spPr bwMode="auto">
              <a:xfrm>
                <a:off x="3955" y="1336"/>
                <a:ext cx="8" cy="5"/>
              </a:xfrm>
              <a:custGeom>
                <a:gdLst>
                  <a:gd name="T0" fmla="*/ 1 w 3"/>
                  <a:gd name="T1" fmla="*/ 1 h 2"/>
                  <a:gd name="T2" fmla="*/ 1 w 3"/>
                  <a:gd name="T3" fmla="*/ 2 h 2"/>
                  <a:gd name="T4" fmla="*/ 0 w 3"/>
                  <a:gd name="T5" fmla="*/ 1 h 2"/>
                  <a:gd name="T6" fmla="*/ 3 w 3"/>
                  <a:gd name="T7" fmla="*/ 1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1" y="1"/>
                      <a:pt x="1" y="2"/>
                      <a:pt x="1" y="2"/>
                    </a:cubicBezTo>
                    <a:cubicBezTo>
                      <a:pt x="1" y="2"/>
                      <a:pt x="0" y="2"/>
                      <a:pt x="0" y="1"/>
                    </a:cubicBezTo>
                    <a:cubicBezTo>
                      <a:pt x="1" y="2"/>
                      <a:pt x="1" y="0"/>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9" name="Freeform 620">
                <a:extLst>
                  <a:ext uri="{FF2B5EF4-FFF2-40B4-BE49-F238E27FC236}">
                    <a16:creationId xmlns:a16="http://schemas.microsoft.com/office/drawing/2014/main" id="{EB536DCC-D8A9-4157-A50F-E699CAA3EC83}"/>
                  </a:ext>
                </a:extLst>
              </p:cNvPr>
              <p:cNvSpPr/>
              <p:nvPr/>
            </p:nvSpPr>
            <p:spPr bwMode="auto">
              <a:xfrm>
                <a:off x="3741" y="1338"/>
                <a:ext cx="8" cy="6"/>
              </a:xfrm>
              <a:custGeom>
                <a:gdLst>
                  <a:gd name="T0" fmla="*/ 3 w 3"/>
                  <a:gd name="T1" fmla="*/ 1 h 2"/>
                  <a:gd name="T2" fmla="*/ 0 w 3"/>
                  <a:gd name="T3" fmla="*/ 2 h 2"/>
                  <a:gd name="T4" fmla="*/ 0 w 3"/>
                  <a:gd name="T5" fmla="*/ 1 h 2"/>
                  <a:gd name="T6" fmla="*/ 1 w 3"/>
                  <a:gd name="T7" fmla="*/ 2 h 2"/>
                  <a:gd name="T8" fmla="*/ 0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1" y="1"/>
                      <a:pt x="0" y="2"/>
                    </a:cubicBezTo>
                    <a:cubicBezTo>
                      <a:pt x="0" y="1"/>
                      <a:pt x="0" y="1"/>
                      <a:pt x="0" y="1"/>
                    </a:cubicBezTo>
                    <a:cubicBezTo>
                      <a:pt x="1" y="2"/>
                      <a:pt x="1" y="2"/>
                      <a:pt x="1" y="2"/>
                    </a:cubicBezTo>
                    <a:cubicBezTo>
                      <a:pt x="2" y="1"/>
                      <a:pt x="0" y="1"/>
                      <a:pt x="0" y="0"/>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0" name="Freeform 621">
                <a:extLst>
                  <a:ext uri="{FF2B5EF4-FFF2-40B4-BE49-F238E27FC236}">
                    <a16:creationId xmlns:a16="http://schemas.microsoft.com/office/drawing/2014/main" id="{CDD216B3-A4C5-41A2-B670-CEF9B14EA77F}"/>
                  </a:ext>
                </a:extLst>
              </p:cNvPr>
              <p:cNvSpPr/>
              <p:nvPr/>
            </p:nvSpPr>
            <p:spPr bwMode="auto">
              <a:xfrm>
                <a:off x="3634" y="1341"/>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1" name="Freeform 622">
                <a:extLst>
                  <a:ext uri="{FF2B5EF4-FFF2-40B4-BE49-F238E27FC236}">
                    <a16:creationId xmlns:a16="http://schemas.microsoft.com/office/drawing/2014/main" id="{359E7BF8-8A50-4FE2-BEF2-88F3CD3A36FD}"/>
                  </a:ext>
                </a:extLst>
              </p:cNvPr>
              <p:cNvSpPr/>
              <p:nvPr/>
            </p:nvSpPr>
            <p:spPr bwMode="auto">
              <a:xfrm>
                <a:off x="3607" y="1341"/>
                <a:ext cx="353" cy="104"/>
              </a:xfrm>
              <a:custGeom>
                <a:gdLst>
                  <a:gd name="T0" fmla="*/ 126 w 132"/>
                  <a:gd name="T1" fmla="*/ 4 h 39"/>
                  <a:gd name="T2" fmla="*/ 132 w 132"/>
                  <a:gd name="T3" fmla="*/ 5 h 39"/>
                  <a:gd name="T4" fmla="*/ 118 w 132"/>
                  <a:gd name="T5" fmla="*/ 7 h 39"/>
                  <a:gd name="T6" fmla="*/ 115 w 132"/>
                  <a:gd name="T7" fmla="*/ 8 h 39"/>
                  <a:gd name="T8" fmla="*/ 99 w 132"/>
                  <a:gd name="T9" fmla="*/ 12 h 39"/>
                  <a:gd name="T10" fmla="*/ 104 w 132"/>
                  <a:gd name="T11" fmla="*/ 14 h 39"/>
                  <a:gd name="T12" fmla="*/ 95 w 132"/>
                  <a:gd name="T13" fmla="*/ 17 h 39"/>
                  <a:gd name="T14" fmla="*/ 86 w 132"/>
                  <a:gd name="T15" fmla="*/ 16 h 39"/>
                  <a:gd name="T16" fmla="*/ 77 w 132"/>
                  <a:gd name="T17" fmla="*/ 20 h 39"/>
                  <a:gd name="T18" fmla="*/ 72 w 132"/>
                  <a:gd name="T19" fmla="*/ 20 h 39"/>
                  <a:gd name="T20" fmla="*/ 75 w 132"/>
                  <a:gd name="T21" fmla="*/ 23 h 39"/>
                  <a:gd name="T22" fmla="*/ 69 w 132"/>
                  <a:gd name="T23" fmla="*/ 23 h 39"/>
                  <a:gd name="T24" fmla="*/ 63 w 132"/>
                  <a:gd name="T25" fmla="*/ 24 h 39"/>
                  <a:gd name="T26" fmla="*/ 65 w 132"/>
                  <a:gd name="T27" fmla="*/ 23 h 39"/>
                  <a:gd name="T28" fmla="*/ 66 w 132"/>
                  <a:gd name="T29" fmla="*/ 21 h 39"/>
                  <a:gd name="T30" fmla="*/ 59 w 132"/>
                  <a:gd name="T31" fmla="*/ 23 h 39"/>
                  <a:gd name="T32" fmla="*/ 56 w 132"/>
                  <a:gd name="T33" fmla="*/ 28 h 39"/>
                  <a:gd name="T34" fmla="*/ 58 w 132"/>
                  <a:gd name="T35" fmla="*/ 26 h 39"/>
                  <a:gd name="T36" fmla="*/ 56 w 132"/>
                  <a:gd name="T37" fmla="*/ 24 h 39"/>
                  <a:gd name="T38" fmla="*/ 55 w 132"/>
                  <a:gd name="T39" fmla="*/ 26 h 39"/>
                  <a:gd name="T40" fmla="*/ 50 w 132"/>
                  <a:gd name="T41" fmla="*/ 27 h 39"/>
                  <a:gd name="T42" fmla="*/ 46 w 132"/>
                  <a:gd name="T43" fmla="*/ 29 h 39"/>
                  <a:gd name="T44" fmla="*/ 45 w 132"/>
                  <a:gd name="T45" fmla="*/ 29 h 39"/>
                  <a:gd name="T46" fmla="*/ 41 w 132"/>
                  <a:gd name="T47" fmla="*/ 28 h 39"/>
                  <a:gd name="T48" fmla="*/ 43 w 132"/>
                  <a:gd name="T49" fmla="*/ 29 h 39"/>
                  <a:gd name="T50" fmla="*/ 39 w 132"/>
                  <a:gd name="T51" fmla="*/ 32 h 39"/>
                  <a:gd name="T52" fmla="*/ 33 w 132"/>
                  <a:gd name="T53" fmla="*/ 31 h 39"/>
                  <a:gd name="T54" fmla="*/ 30 w 132"/>
                  <a:gd name="T55" fmla="*/ 31 h 39"/>
                  <a:gd name="T56" fmla="*/ 36 w 132"/>
                  <a:gd name="T57" fmla="*/ 29 h 39"/>
                  <a:gd name="T58" fmla="*/ 39 w 132"/>
                  <a:gd name="T59" fmla="*/ 27 h 39"/>
                  <a:gd name="T60" fmla="*/ 33 w 132"/>
                  <a:gd name="T61" fmla="*/ 28 h 39"/>
                  <a:gd name="T62" fmla="*/ 31 w 132"/>
                  <a:gd name="T63" fmla="*/ 29 h 39"/>
                  <a:gd name="T64" fmla="*/ 24 w 132"/>
                  <a:gd name="T65" fmla="*/ 32 h 39"/>
                  <a:gd name="T66" fmla="*/ 23 w 132"/>
                  <a:gd name="T67" fmla="*/ 32 h 39"/>
                  <a:gd name="T68" fmla="*/ 10 w 132"/>
                  <a:gd name="T69" fmla="*/ 37 h 39"/>
                  <a:gd name="T70" fmla="*/ 4 w 132"/>
                  <a:gd name="T71" fmla="*/ 38 h 39"/>
                  <a:gd name="T72" fmla="*/ 3 w 132"/>
                  <a:gd name="T73" fmla="*/ 38 h 39"/>
                  <a:gd name="T74" fmla="*/ 0 w 132"/>
                  <a:gd name="T75" fmla="*/ 37 h 39"/>
                  <a:gd name="T76" fmla="*/ 6 w 132"/>
                  <a:gd name="T77" fmla="*/ 34 h 39"/>
                  <a:gd name="T78" fmla="*/ 11 w 132"/>
                  <a:gd name="T79" fmla="*/ 30 h 39"/>
                  <a:gd name="T80" fmla="*/ 15 w 132"/>
                  <a:gd name="T81" fmla="*/ 29 h 39"/>
                  <a:gd name="T82" fmla="*/ 18 w 132"/>
                  <a:gd name="T83" fmla="*/ 28 h 39"/>
                  <a:gd name="T84" fmla="*/ 14 w 132"/>
                  <a:gd name="T85" fmla="*/ 28 h 39"/>
                  <a:gd name="T86" fmla="*/ 12 w 132"/>
                  <a:gd name="T87" fmla="*/ 25 h 39"/>
                  <a:gd name="T88" fmla="*/ 14 w 132"/>
                  <a:gd name="T89" fmla="*/ 23 h 39"/>
                  <a:gd name="T90" fmla="*/ 15 w 132"/>
                  <a:gd name="T91" fmla="*/ 26 h 39"/>
                  <a:gd name="T92" fmla="*/ 18 w 132"/>
                  <a:gd name="T93" fmla="*/ 25 h 39"/>
                  <a:gd name="T94" fmla="*/ 28 w 132"/>
                  <a:gd name="T95" fmla="*/ 20 h 39"/>
                  <a:gd name="T96" fmla="*/ 16 w 132"/>
                  <a:gd name="T97" fmla="*/ 25 h 39"/>
                  <a:gd name="T98" fmla="*/ 15 w 132"/>
                  <a:gd name="T99" fmla="*/ 25 h 39"/>
                  <a:gd name="T100" fmla="*/ 21 w 132"/>
                  <a:gd name="T101" fmla="*/ 21 h 39"/>
                  <a:gd name="T102" fmla="*/ 30 w 132"/>
                  <a:gd name="T103" fmla="*/ 18 h 39"/>
                  <a:gd name="T104" fmla="*/ 54 w 132"/>
                  <a:gd name="T105" fmla="*/ 13 h 39"/>
                  <a:gd name="T106" fmla="*/ 65 w 132"/>
                  <a:gd name="T107" fmla="*/ 10 h 39"/>
                  <a:gd name="T108" fmla="*/ 69 w 132"/>
                  <a:gd name="T109" fmla="*/ 10 h 39"/>
                  <a:gd name="T110" fmla="*/ 78 w 132"/>
                  <a:gd name="T111" fmla="*/ 8 h 39"/>
                  <a:gd name="T112" fmla="*/ 100 w 132"/>
                  <a:gd name="T113" fmla="*/ 3 h 39"/>
                  <a:gd name="T114" fmla="*/ 91 w 132"/>
                  <a:gd name="T115" fmla="*/ 7 h 39"/>
                  <a:gd name="T116" fmla="*/ 102 w 132"/>
                  <a:gd name="T117" fmla="*/ 7 h 39"/>
                  <a:gd name="T118" fmla="*/ 105 w 132"/>
                  <a:gd name="T119" fmla="*/ 3 h 39"/>
                  <a:gd name="T120" fmla="*/ 102 w 132"/>
                  <a:gd name="T121" fmla="*/ 3 h 39"/>
                  <a:gd name="T122" fmla="*/ 109 w 132"/>
                  <a:gd name="T123" fmla="*/ 2 h 39"/>
                  <a:gd name="T124" fmla="*/ 119 w 132"/>
                  <a:gd name="T125"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9">
                    <a:moveTo>
                      <a:pt x="129" y="1"/>
                    </a:moveTo>
                    <a:cubicBezTo>
                      <a:pt x="129" y="2"/>
                      <a:pt x="129" y="2"/>
                      <a:pt x="129" y="2"/>
                    </a:cubicBezTo>
                    <a:cubicBezTo>
                      <a:pt x="127" y="1"/>
                      <a:pt x="128" y="4"/>
                      <a:pt x="126" y="4"/>
                    </a:cubicBezTo>
                    <a:cubicBezTo>
                      <a:pt x="127" y="5"/>
                      <a:pt x="128" y="4"/>
                      <a:pt x="129" y="4"/>
                    </a:cubicBezTo>
                    <a:cubicBezTo>
                      <a:pt x="129" y="4"/>
                      <a:pt x="129" y="5"/>
                      <a:pt x="129" y="5"/>
                    </a:cubicBezTo>
                    <a:cubicBezTo>
                      <a:pt x="130" y="4"/>
                      <a:pt x="131" y="5"/>
                      <a:pt x="132" y="5"/>
                    </a:cubicBezTo>
                    <a:cubicBezTo>
                      <a:pt x="131" y="6"/>
                      <a:pt x="130" y="8"/>
                      <a:pt x="127" y="7"/>
                    </a:cubicBezTo>
                    <a:cubicBezTo>
                      <a:pt x="126" y="8"/>
                      <a:pt x="126" y="6"/>
                      <a:pt x="124" y="5"/>
                    </a:cubicBezTo>
                    <a:cubicBezTo>
                      <a:pt x="123" y="7"/>
                      <a:pt x="120" y="6"/>
                      <a:pt x="118" y="7"/>
                    </a:cubicBezTo>
                    <a:cubicBezTo>
                      <a:pt x="118" y="7"/>
                      <a:pt x="118" y="7"/>
                      <a:pt x="118" y="7"/>
                    </a:cubicBezTo>
                    <a:cubicBezTo>
                      <a:pt x="118" y="8"/>
                      <a:pt x="118" y="8"/>
                      <a:pt x="118" y="8"/>
                    </a:cubicBezTo>
                    <a:cubicBezTo>
                      <a:pt x="117" y="8"/>
                      <a:pt x="114" y="6"/>
                      <a:pt x="115" y="8"/>
                    </a:cubicBezTo>
                    <a:cubicBezTo>
                      <a:pt x="112" y="9"/>
                      <a:pt x="109" y="9"/>
                      <a:pt x="107" y="8"/>
                    </a:cubicBezTo>
                    <a:cubicBezTo>
                      <a:pt x="105" y="8"/>
                      <a:pt x="100" y="9"/>
                      <a:pt x="99" y="11"/>
                    </a:cubicBezTo>
                    <a:cubicBezTo>
                      <a:pt x="99" y="12"/>
                      <a:pt x="99" y="12"/>
                      <a:pt x="99" y="12"/>
                    </a:cubicBezTo>
                    <a:cubicBezTo>
                      <a:pt x="100" y="13"/>
                      <a:pt x="101" y="11"/>
                      <a:pt x="102" y="12"/>
                    </a:cubicBezTo>
                    <a:cubicBezTo>
                      <a:pt x="101" y="12"/>
                      <a:pt x="101" y="12"/>
                      <a:pt x="101" y="12"/>
                    </a:cubicBezTo>
                    <a:cubicBezTo>
                      <a:pt x="101" y="13"/>
                      <a:pt x="103" y="14"/>
                      <a:pt x="104" y="14"/>
                    </a:cubicBezTo>
                    <a:cubicBezTo>
                      <a:pt x="104" y="16"/>
                      <a:pt x="101" y="13"/>
                      <a:pt x="100" y="15"/>
                    </a:cubicBezTo>
                    <a:cubicBezTo>
                      <a:pt x="100" y="15"/>
                      <a:pt x="100" y="15"/>
                      <a:pt x="100" y="15"/>
                    </a:cubicBezTo>
                    <a:cubicBezTo>
                      <a:pt x="99" y="17"/>
                      <a:pt x="95" y="15"/>
                      <a:pt x="95" y="17"/>
                    </a:cubicBezTo>
                    <a:cubicBezTo>
                      <a:pt x="93" y="17"/>
                      <a:pt x="90" y="18"/>
                      <a:pt x="88" y="16"/>
                    </a:cubicBezTo>
                    <a:cubicBezTo>
                      <a:pt x="88" y="17"/>
                      <a:pt x="88" y="17"/>
                      <a:pt x="88" y="17"/>
                    </a:cubicBezTo>
                    <a:cubicBezTo>
                      <a:pt x="88" y="17"/>
                      <a:pt x="87" y="15"/>
                      <a:pt x="86" y="16"/>
                    </a:cubicBezTo>
                    <a:cubicBezTo>
                      <a:pt x="85" y="18"/>
                      <a:pt x="83" y="16"/>
                      <a:pt x="82" y="18"/>
                    </a:cubicBezTo>
                    <a:cubicBezTo>
                      <a:pt x="84" y="18"/>
                      <a:pt x="85" y="18"/>
                      <a:pt x="87" y="17"/>
                    </a:cubicBezTo>
                    <a:cubicBezTo>
                      <a:pt x="84" y="20"/>
                      <a:pt x="79" y="17"/>
                      <a:pt x="77" y="20"/>
                    </a:cubicBezTo>
                    <a:cubicBezTo>
                      <a:pt x="76" y="20"/>
                      <a:pt x="75" y="21"/>
                      <a:pt x="74" y="21"/>
                    </a:cubicBezTo>
                    <a:cubicBezTo>
                      <a:pt x="74" y="20"/>
                      <a:pt x="74" y="20"/>
                      <a:pt x="74" y="20"/>
                    </a:cubicBezTo>
                    <a:cubicBezTo>
                      <a:pt x="74" y="20"/>
                      <a:pt x="73" y="19"/>
                      <a:pt x="72" y="20"/>
                    </a:cubicBezTo>
                    <a:cubicBezTo>
                      <a:pt x="72" y="21"/>
                      <a:pt x="73" y="21"/>
                      <a:pt x="73" y="21"/>
                    </a:cubicBezTo>
                    <a:cubicBezTo>
                      <a:pt x="72" y="22"/>
                      <a:pt x="72" y="22"/>
                      <a:pt x="72" y="22"/>
                    </a:cubicBezTo>
                    <a:cubicBezTo>
                      <a:pt x="73" y="23"/>
                      <a:pt x="74" y="22"/>
                      <a:pt x="75" y="23"/>
                    </a:cubicBezTo>
                    <a:cubicBezTo>
                      <a:pt x="74" y="22"/>
                      <a:pt x="72" y="24"/>
                      <a:pt x="71" y="23"/>
                    </a:cubicBezTo>
                    <a:cubicBezTo>
                      <a:pt x="72" y="23"/>
                      <a:pt x="72" y="23"/>
                      <a:pt x="73" y="22"/>
                    </a:cubicBezTo>
                    <a:cubicBezTo>
                      <a:pt x="72" y="21"/>
                      <a:pt x="70" y="23"/>
                      <a:pt x="69" y="23"/>
                    </a:cubicBezTo>
                    <a:cubicBezTo>
                      <a:pt x="69" y="24"/>
                      <a:pt x="69" y="24"/>
                      <a:pt x="69" y="24"/>
                    </a:cubicBezTo>
                    <a:cubicBezTo>
                      <a:pt x="66" y="24"/>
                      <a:pt x="65" y="26"/>
                      <a:pt x="62" y="25"/>
                    </a:cubicBezTo>
                    <a:cubicBezTo>
                      <a:pt x="62" y="25"/>
                      <a:pt x="62" y="25"/>
                      <a:pt x="63" y="24"/>
                    </a:cubicBezTo>
                    <a:cubicBezTo>
                      <a:pt x="63" y="25"/>
                      <a:pt x="64" y="25"/>
                      <a:pt x="65" y="25"/>
                    </a:cubicBezTo>
                    <a:cubicBezTo>
                      <a:pt x="65" y="24"/>
                      <a:pt x="65" y="24"/>
                      <a:pt x="65" y="24"/>
                    </a:cubicBezTo>
                    <a:cubicBezTo>
                      <a:pt x="65" y="23"/>
                      <a:pt x="65" y="23"/>
                      <a:pt x="65" y="23"/>
                    </a:cubicBezTo>
                    <a:cubicBezTo>
                      <a:pt x="64" y="23"/>
                      <a:pt x="64" y="24"/>
                      <a:pt x="64" y="24"/>
                    </a:cubicBezTo>
                    <a:cubicBezTo>
                      <a:pt x="64" y="23"/>
                      <a:pt x="66" y="23"/>
                      <a:pt x="66" y="22"/>
                    </a:cubicBezTo>
                    <a:cubicBezTo>
                      <a:pt x="66" y="21"/>
                      <a:pt x="66" y="21"/>
                      <a:pt x="66" y="21"/>
                    </a:cubicBezTo>
                    <a:cubicBezTo>
                      <a:pt x="64" y="24"/>
                      <a:pt x="62" y="20"/>
                      <a:pt x="61" y="23"/>
                    </a:cubicBezTo>
                    <a:cubicBezTo>
                      <a:pt x="61" y="23"/>
                      <a:pt x="60" y="23"/>
                      <a:pt x="60" y="23"/>
                    </a:cubicBezTo>
                    <a:cubicBezTo>
                      <a:pt x="59" y="23"/>
                      <a:pt x="59" y="23"/>
                      <a:pt x="59" y="23"/>
                    </a:cubicBezTo>
                    <a:cubicBezTo>
                      <a:pt x="59" y="24"/>
                      <a:pt x="61" y="24"/>
                      <a:pt x="61" y="25"/>
                    </a:cubicBezTo>
                    <a:cubicBezTo>
                      <a:pt x="59" y="25"/>
                      <a:pt x="59" y="28"/>
                      <a:pt x="57" y="27"/>
                    </a:cubicBezTo>
                    <a:cubicBezTo>
                      <a:pt x="56" y="28"/>
                      <a:pt x="56" y="28"/>
                      <a:pt x="56" y="28"/>
                    </a:cubicBezTo>
                    <a:cubicBezTo>
                      <a:pt x="56" y="27"/>
                      <a:pt x="55" y="27"/>
                      <a:pt x="56" y="26"/>
                    </a:cubicBezTo>
                    <a:cubicBezTo>
                      <a:pt x="57" y="27"/>
                      <a:pt x="57" y="27"/>
                      <a:pt x="57" y="27"/>
                    </a:cubicBezTo>
                    <a:cubicBezTo>
                      <a:pt x="58" y="26"/>
                      <a:pt x="58" y="26"/>
                      <a:pt x="58" y="26"/>
                    </a:cubicBezTo>
                    <a:cubicBezTo>
                      <a:pt x="57" y="25"/>
                      <a:pt x="57" y="25"/>
                      <a:pt x="57" y="25"/>
                    </a:cubicBezTo>
                    <a:cubicBezTo>
                      <a:pt x="58" y="25"/>
                      <a:pt x="56" y="25"/>
                      <a:pt x="58" y="24"/>
                    </a:cubicBezTo>
                    <a:cubicBezTo>
                      <a:pt x="57" y="24"/>
                      <a:pt x="57" y="23"/>
                      <a:pt x="56" y="24"/>
                    </a:cubicBezTo>
                    <a:cubicBezTo>
                      <a:pt x="56" y="25"/>
                      <a:pt x="56" y="24"/>
                      <a:pt x="55" y="25"/>
                    </a:cubicBezTo>
                    <a:cubicBezTo>
                      <a:pt x="55" y="25"/>
                      <a:pt x="55" y="24"/>
                      <a:pt x="54" y="24"/>
                    </a:cubicBezTo>
                    <a:cubicBezTo>
                      <a:pt x="54" y="25"/>
                      <a:pt x="55" y="25"/>
                      <a:pt x="55" y="26"/>
                    </a:cubicBezTo>
                    <a:cubicBezTo>
                      <a:pt x="53" y="27"/>
                      <a:pt x="51" y="25"/>
                      <a:pt x="49" y="26"/>
                    </a:cubicBezTo>
                    <a:cubicBezTo>
                      <a:pt x="49" y="26"/>
                      <a:pt x="49" y="27"/>
                      <a:pt x="50" y="27"/>
                    </a:cubicBezTo>
                    <a:cubicBezTo>
                      <a:pt x="50" y="27"/>
                      <a:pt x="50" y="27"/>
                      <a:pt x="50" y="27"/>
                    </a:cubicBezTo>
                    <a:cubicBezTo>
                      <a:pt x="50" y="27"/>
                      <a:pt x="50" y="27"/>
                      <a:pt x="50" y="27"/>
                    </a:cubicBezTo>
                    <a:cubicBezTo>
                      <a:pt x="49" y="27"/>
                      <a:pt x="49" y="27"/>
                      <a:pt x="49" y="27"/>
                    </a:cubicBezTo>
                    <a:cubicBezTo>
                      <a:pt x="48" y="28"/>
                      <a:pt x="46" y="27"/>
                      <a:pt x="46" y="29"/>
                    </a:cubicBezTo>
                    <a:cubicBezTo>
                      <a:pt x="47" y="29"/>
                      <a:pt x="47" y="29"/>
                      <a:pt x="47" y="29"/>
                    </a:cubicBezTo>
                    <a:cubicBezTo>
                      <a:pt x="43" y="31"/>
                      <a:pt x="43" y="31"/>
                      <a:pt x="43" y="31"/>
                    </a:cubicBezTo>
                    <a:cubicBezTo>
                      <a:pt x="43" y="30"/>
                      <a:pt x="46" y="31"/>
                      <a:pt x="45" y="29"/>
                    </a:cubicBezTo>
                    <a:cubicBezTo>
                      <a:pt x="45" y="30"/>
                      <a:pt x="44" y="29"/>
                      <a:pt x="43" y="29"/>
                    </a:cubicBezTo>
                    <a:cubicBezTo>
                      <a:pt x="44" y="29"/>
                      <a:pt x="44" y="29"/>
                      <a:pt x="44" y="29"/>
                    </a:cubicBezTo>
                    <a:cubicBezTo>
                      <a:pt x="44" y="28"/>
                      <a:pt x="42" y="28"/>
                      <a:pt x="41" y="28"/>
                    </a:cubicBezTo>
                    <a:cubicBezTo>
                      <a:pt x="41" y="28"/>
                      <a:pt x="41" y="28"/>
                      <a:pt x="41" y="28"/>
                    </a:cubicBezTo>
                    <a:cubicBezTo>
                      <a:pt x="41" y="29"/>
                      <a:pt x="41" y="29"/>
                      <a:pt x="41" y="29"/>
                    </a:cubicBezTo>
                    <a:cubicBezTo>
                      <a:pt x="42" y="28"/>
                      <a:pt x="42" y="29"/>
                      <a:pt x="43" y="29"/>
                    </a:cubicBezTo>
                    <a:cubicBezTo>
                      <a:pt x="42" y="30"/>
                      <a:pt x="42" y="30"/>
                      <a:pt x="42" y="30"/>
                    </a:cubicBezTo>
                    <a:cubicBezTo>
                      <a:pt x="42" y="30"/>
                      <a:pt x="42" y="30"/>
                      <a:pt x="42" y="30"/>
                    </a:cubicBezTo>
                    <a:cubicBezTo>
                      <a:pt x="41" y="30"/>
                      <a:pt x="41" y="33"/>
                      <a:pt x="39" y="32"/>
                    </a:cubicBezTo>
                    <a:cubicBezTo>
                      <a:pt x="38" y="30"/>
                      <a:pt x="38" y="30"/>
                      <a:pt x="38" y="30"/>
                    </a:cubicBezTo>
                    <a:cubicBezTo>
                      <a:pt x="36" y="30"/>
                      <a:pt x="35" y="31"/>
                      <a:pt x="34" y="32"/>
                    </a:cubicBezTo>
                    <a:cubicBezTo>
                      <a:pt x="34" y="33"/>
                      <a:pt x="35" y="30"/>
                      <a:pt x="33" y="31"/>
                    </a:cubicBezTo>
                    <a:cubicBezTo>
                      <a:pt x="32" y="32"/>
                      <a:pt x="33" y="34"/>
                      <a:pt x="31" y="32"/>
                    </a:cubicBezTo>
                    <a:cubicBezTo>
                      <a:pt x="31" y="32"/>
                      <a:pt x="32" y="32"/>
                      <a:pt x="32" y="31"/>
                    </a:cubicBezTo>
                    <a:cubicBezTo>
                      <a:pt x="31" y="30"/>
                      <a:pt x="31" y="32"/>
                      <a:pt x="30" y="31"/>
                    </a:cubicBezTo>
                    <a:cubicBezTo>
                      <a:pt x="30" y="30"/>
                      <a:pt x="33" y="31"/>
                      <a:pt x="34" y="29"/>
                    </a:cubicBezTo>
                    <a:cubicBezTo>
                      <a:pt x="33" y="30"/>
                      <a:pt x="33" y="30"/>
                      <a:pt x="33" y="30"/>
                    </a:cubicBezTo>
                    <a:cubicBezTo>
                      <a:pt x="34" y="30"/>
                      <a:pt x="35" y="30"/>
                      <a:pt x="36" y="29"/>
                    </a:cubicBezTo>
                    <a:cubicBezTo>
                      <a:pt x="38" y="30"/>
                      <a:pt x="36" y="28"/>
                      <a:pt x="37" y="29"/>
                    </a:cubicBezTo>
                    <a:cubicBezTo>
                      <a:pt x="38" y="29"/>
                      <a:pt x="39" y="28"/>
                      <a:pt x="40" y="27"/>
                    </a:cubicBezTo>
                    <a:cubicBezTo>
                      <a:pt x="39" y="27"/>
                      <a:pt x="39" y="27"/>
                      <a:pt x="39" y="27"/>
                    </a:cubicBezTo>
                    <a:cubicBezTo>
                      <a:pt x="38" y="28"/>
                      <a:pt x="37" y="27"/>
                      <a:pt x="35" y="28"/>
                    </a:cubicBezTo>
                    <a:cubicBezTo>
                      <a:pt x="35" y="27"/>
                      <a:pt x="35" y="27"/>
                      <a:pt x="35" y="27"/>
                    </a:cubicBezTo>
                    <a:cubicBezTo>
                      <a:pt x="34" y="28"/>
                      <a:pt x="35" y="28"/>
                      <a:pt x="33" y="28"/>
                    </a:cubicBezTo>
                    <a:cubicBezTo>
                      <a:pt x="32" y="28"/>
                      <a:pt x="33" y="29"/>
                      <a:pt x="32" y="29"/>
                    </a:cubicBezTo>
                    <a:cubicBezTo>
                      <a:pt x="32" y="29"/>
                      <a:pt x="32" y="29"/>
                      <a:pt x="32" y="29"/>
                    </a:cubicBezTo>
                    <a:cubicBezTo>
                      <a:pt x="32" y="28"/>
                      <a:pt x="31" y="29"/>
                      <a:pt x="31" y="29"/>
                    </a:cubicBezTo>
                    <a:cubicBezTo>
                      <a:pt x="29" y="30"/>
                      <a:pt x="27" y="30"/>
                      <a:pt x="25" y="31"/>
                    </a:cubicBezTo>
                    <a:cubicBezTo>
                      <a:pt x="25" y="32"/>
                      <a:pt x="23" y="31"/>
                      <a:pt x="23" y="32"/>
                    </a:cubicBezTo>
                    <a:cubicBezTo>
                      <a:pt x="24" y="32"/>
                      <a:pt x="24" y="32"/>
                      <a:pt x="24" y="32"/>
                    </a:cubicBezTo>
                    <a:cubicBezTo>
                      <a:pt x="23" y="33"/>
                      <a:pt x="25" y="33"/>
                      <a:pt x="25" y="33"/>
                    </a:cubicBezTo>
                    <a:cubicBezTo>
                      <a:pt x="25" y="33"/>
                      <a:pt x="24" y="34"/>
                      <a:pt x="24" y="33"/>
                    </a:cubicBezTo>
                    <a:cubicBezTo>
                      <a:pt x="23" y="33"/>
                      <a:pt x="23" y="33"/>
                      <a:pt x="23" y="32"/>
                    </a:cubicBezTo>
                    <a:cubicBezTo>
                      <a:pt x="22" y="34"/>
                      <a:pt x="21" y="32"/>
                      <a:pt x="19" y="34"/>
                    </a:cubicBezTo>
                    <a:cubicBezTo>
                      <a:pt x="16" y="33"/>
                      <a:pt x="13" y="37"/>
                      <a:pt x="10" y="35"/>
                    </a:cubicBezTo>
                    <a:cubicBezTo>
                      <a:pt x="10" y="37"/>
                      <a:pt x="10" y="37"/>
                      <a:pt x="10" y="37"/>
                    </a:cubicBezTo>
                    <a:cubicBezTo>
                      <a:pt x="10" y="36"/>
                      <a:pt x="8" y="37"/>
                      <a:pt x="8" y="37"/>
                    </a:cubicBezTo>
                    <a:cubicBezTo>
                      <a:pt x="8" y="36"/>
                      <a:pt x="9" y="37"/>
                      <a:pt x="8" y="36"/>
                    </a:cubicBezTo>
                    <a:cubicBezTo>
                      <a:pt x="6" y="35"/>
                      <a:pt x="5" y="38"/>
                      <a:pt x="4" y="38"/>
                    </a:cubicBezTo>
                    <a:cubicBezTo>
                      <a:pt x="5" y="39"/>
                      <a:pt x="5" y="39"/>
                      <a:pt x="5" y="39"/>
                    </a:cubicBezTo>
                    <a:cubicBezTo>
                      <a:pt x="3" y="39"/>
                      <a:pt x="3" y="39"/>
                      <a:pt x="3" y="39"/>
                    </a:cubicBezTo>
                    <a:cubicBezTo>
                      <a:pt x="3" y="38"/>
                      <a:pt x="3" y="38"/>
                      <a:pt x="3" y="38"/>
                    </a:cubicBezTo>
                    <a:cubicBezTo>
                      <a:pt x="2" y="38"/>
                      <a:pt x="2" y="39"/>
                      <a:pt x="1" y="39"/>
                    </a:cubicBezTo>
                    <a:cubicBezTo>
                      <a:pt x="0" y="39"/>
                      <a:pt x="2" y="39"/>
                      <a:pt x="2" y="38"/>
                    </a:cubicBezTo>
                    <a:cubicBezTo>
                      <a:pt x="0" y="37"/>
                      <a:pt x="0" y="37"/>
                      <a:pt x="0" y="37"/>
                    </a:cubicBezTo>
                    <a:cubicBezTo>
                      <a:pt x="0" y="37"/>
                      <a:pt x="1" y="36"/>
                      <a:pt x="1" y="35"/>
                    </a:cubicBezTo>
                    <a:cubicBezTo>
                      <a:pt x="3" y="36"/>
                      <a:pt x="3" y="33"/>
                      <a:pt x="4" y="33"/>
                    </a:cubicBezTo>
                    <a:cubicBezTo>
                      <a:pt x="5" y="33"/>
                      <a:pt x="4" y="34"/>
                      <a:pt x="6" y="34"/>
                    </a:cubicBezTo>
                    <a:cubicBezTo>
                      <a:pt x="7" y="33"/>
                      <a:pt x="5" y="31"/>
                      <a:pt x="8" y="31"/>
                    </a:cubicBezTo>
                    <a:cubicBezTo>
                      <a:pt x="10" y="31"/>
                      <a:pt x="11" y="29"/>
                      <a:pt x="11" y="29"/>
                    </a:cubicBezTo>
                    <a:cubicBezTo>
                      <a:pt x="11" y="29"/>
                      <a:pt x="11" y="29"/>
                      <a:pt x="11" y="30"/>
                    </a:cubicBezTo>
                    <a:cubicBezTo>
                      <a:pt x="12" y="30"/>
                      <a:pt x="12" y="29"/>
                      <a:pt x="13" y="29"/>
                    </a:cubicBezTo>
                    <a:cubicBezTo>
                      <a:pt x="13" y="28"/>
                      <a:pt x="13" y="28"/>
                      <a:pt x="13" y="28"/>
                    </a:cubicBezTo>
                    <a:cubicBezTo>
                      <a:pt x="14" y="29"/>
                      <a:pt x="13" y="30"/>
                      <a:pt x="15" y="29"/>
                    </a:cubicBezTo>
                    <a:cubicBezTo>
                      <a:pt x="16" y="29"/>
                      <a:pt x="16" y="28"/>
                      <a:pt x="15" y="28"/>
                    </a:cubicBezTo>
                    <a:cubicBezTo>
                      <a:pt x="16" y="29"/>
                      <a:pt x="17" y="29"/>
                      <a:pt x="17" y="28"/>
                    </a:cubicBezTo>
                    <a:cubicBezTo>
                      <a:pt x="18" y="28"/>
                      <a:pt x="18" y="28"/>
                      <a:pt x="18" y="28"/>
                    </a:cubicBezTo>
                    <a:cubicBezTo>
                      <a:pt x="17" y="27"/>
                      <a:pt x="15" y="28"/>
                      <a:pt x="15" y="28"/>
                    </a:cubicBezTo>
                    <a:cubicBezTo>
                      <a:pt x="15" y="28"/>
                      <a:pt x="15" y="28"/>
                      <a:pt x="15" y="28"/>
                    </a:cubicBezTo>
                    <a:cubicBezTo>
                      <a:pt x="14" y="28"/>
                      <a:pt x="14" y="28"/>
                      <a:pt x="14" y="28"/>
                    </a:cubicBezTo>
                    <a:cubicBezTo>
                      <a:pt x="14" y="28"/>
                      <a:pt x="14" y="27"/>
                      <a:pt x="15" y="27"/>
                    </a:cubicBezTo>
                    <a:cubicBezTo>
                      <a:pt x="14" y="26"/>
                      <a:pt x="13" y="27"/>
                      <a:pt x="11" y="26"/>
                    </a:cubicBezTo>
                    <a:cubicBezTo>
                      <a:pt x="11" y="26"/>
                      <a:pt x="12" y="25"/>
                      <a:pt x="12" y="25"/>
                    </a:cubicBezTo>
                    <a:cubicBezTo>
                      <a:pt x="11" y="24"/>
                      <a:pt x="10" y="25"/>
                      <a:pt x="10" y="24"/>
                    </a:cubicBezTo>
                    <a:cubicBezTo>
                      <a:pt x="11" y="24"/>
                      <a:pt x="12" y="21"/>
                      <a:pt x="13" y="23"/>
                    </a:cubicBezTo>
                    <a:cubicBezTo>
                      <a:pt x="14" y="23"/>
                      <a:pt x="14" y="23"/>
                      <a:pt x="14" y="23"/>
                    </a:cubicBezTo>
                    <a:cubicBezTo>
                      <a:pt x="11" y="25"/>
                      <a:pt x="16" y="23"/>
                      <a:pt x="14" y="25"/>
                    </a:cubicBezTo>
                    <a:cubicBezTo>
                      <a:pt x="14" y="26"/>
                      <a:pt x="14" y="26"/>
                      <a:pt x="14" y="26"/>
                    </a:cubicBezTo>
                    <a:cubicBezTo>
                      <a:pt x="15" y="26"/>
                      <a:pt x="15" y="26"/>
                      <a:pt x="15" y="26"/>
                    </a:cubicBezTo>
                    <a:cubicBezTo>
                      <a:pt x="15" y="26"/>
                      <a:pt x="14" y="26"/>
                      <a:pt x="15" y="27"/>
                    </a:cubicBezTo>
                    <a:cubicBezTo>
                      <a:pt x="16" y="27"/>
                      <a:pt x="17" y="27"/>
                      <a:pt x="18" y="26"/>
                    </a:cubicBezTo>
                    <a:cubicBezTo>
                      <a:pt x="18" y="25"/>
                      <a:pt x="18" y="25"/>
                      <a:pt x="18" y="25"/>
                    </a:cubicBezTo>
                    <a:cubicBezTo>
                      <a:pt x="22" y="25"/>
                      <a:pt x="25" y="23"/>
                      <a:pt x="30" y="22"/>
                    </a:cubicBezTo>
                    <a:cubicBezTo>
                      <a:pt x="31" y="21"/>
                      <a:pt x="31" y="21"/>
                      <a:pt x="31" y="21"/>
                    </a:cubicBezTo>
                    <a:cubicBezTo>
                      <a:pt x="31" y="19"/>
                      <a:pt x="29" y="22"/>
                      <a:pt x="28" y="20"/>
                    </a:cubicBezTo>
                    <a:cubicBezTo>
                      <a:pt x="28" y="21"/>
                      <a:pt x="26" y="21"/>
                      <a:pt x="26" y="22"/>
                    </a:cubicBezTo>
                    <a:cubicBezTo>
                      <a:pt x="22" y="23"/>
                      <a:pt x="20" y="23"/>
                      <a:pt x="16" y="25"/>
                    </a:cubicBezTo>
                    <a:cubicBezTo>
                      <a:pt x="16" y="25"/>
                      <a:pt x="16" y="25"/>
                      <a:pt x="16" y="25"/>
                    </a:cubicBezTo>
                    <a:cubicBezTo>
                      <a:pt x="16" y="26"/>
                      <a:pt x="17" y="25"/>
                      <a:pt x="16" y="25"/>
                    </a:cubicBezTo>
                    <a:cubicBezTo>
                      <a:pt x="15" y="25"/>
                      <a:pt x="15" y="25"/>
                      <a:pt x="15" y="25"/>
                    </a:cubicBezTo>
                    <a:cubicBezTo>
                      <a:pt x="15" y="25"/>
                      <a:pt x="15" y="25"/>
                      <a:pt x="15" y="25"/>
                    </a:cubicBezTo>
                    <a:cubicBezTo>
                      <a:pt x="17" y="23"/>
                      <a:pt x="17" y="23"/>
                      <a:pt x="17" y="23"/>
                    </a:cubicBezTo>
                    <a:cubicBezTo>
                      <a:pt x="16" y="22"/>
                      <a:pt x="16" y="22"/>
                      <a:pt x="16" y="22"/>
                    </a:cubicBezTo>
                    <a:cubicBezTo>
                      <a:pt x="18" y="22"/>
                      <a:pt x="18" y="20"/>
                      <a:pt x="21" y="21"/>
                    </a:cubicBezTo>
                    <a:cubicBezTo>
                      <a:pt x="21" y="21"/>
                      <a:pt x="20" y="22"/>
                      <a:pt x="21" y="22"/>
                    </a:cubicBezTo>
                    <a:cubicBezTo>
                      <a:pt x="22" y="20"/>
                      <a:pt x="25" y="21"/>
                      <a:pt x="26" y="19"/>
                    </a:cubicBezTo>
                    <a:cubicBezTo>
                      <a:pt x="27" y="20"/>
                      <a:pt x="29" y="18"/>
                      <a:pt x="30" y="18"/>
                    </a:cubicBezTo>
                    <a:cubicBezTo>
                      <a:pt x="34" y="21"/>
                      <a:pt x="35" y="15"/>
                      <a:pt x="38" y="17"/>
                    </a:cubicBezTo>
                    <a:cubicBezTo>
                      <a:pt x="38" y="16"/>
                      <a:pt x="38" y="16"/>
                      <a:pt x="38" y="16"/>
                    </a:cubicBezTo>
                    <a:cubicBezTo>
                      <a:pt x="43" y="16"/>
                      <a:pt x="49" y="14"/>
                      <a:pt x="54" y="13"/>
                    </a:cubicBezTo>
                    <a:cubicBezTo>
                      <a:pt x="54" y="14"/>
                      <a:pt x="54" y="14"/>
                      <a:pt x="54" y="14"/>
                    </a:cubicBezTo>
                    <a:cubicBezTo>
                      <a:pt x="55" y="11"/>
                      <a:pt x="57" y="15"/>
                      <a:pt x="58" y="12"/>
                    </a:cubicBezTo>
                    <a:cubicBezTo>
                      <a:pt x="61" y="13"/>
                      <a:pt x="63" y="11"/>
                      <a:pt x="65" y="10"/>
                    </a:cubicBezTo>
                    <a:cubicBezTo>
                      <a:pt x="65" y="9"/>
                      <a:pt x="65" y="9"/>
                      <a:pt x="65" y="9"/>
                    </a:cubicBezTo>
                    <a:cubicBezTo>
                      <a:pt x="66" y="9"/>
                      <a:pt x="68" y="11"/>
                      <a:pt x="69" y="10"/>
                    </a:cubicBezTo>
                    <a:cubicBezTo>
                      <a:pt x="69" y="10"/>
                      <a:pt x="69" y="10"/>
                      <a:pt x="69" y="10"/>
                    </a:cubicBezTo>
                    <a:cubicBezTo>
                      <a:pt x="70" y="11"/>
                      <a:pt x="69" y="9"/>
                      <a:pt x="70" y="10"/>
                    </a:cubicBezTo>
                    <a:cubicBezTo>
                      <a:pt x="71" y="8"/>
                      <a:pt x="74" y="10"/>
                      <a:pt x="75" y="8"/>
                    </a:cubicBezTo>
                    <a:cubicBezTo>
                      <a:pt x="75" y="9"/>
                      <a:pt x="77" y="8"/>
                      <a:pt x="78" y="8"/>
                    </a:cubicBezTo>
                    <a:cubicBezTo>
                      <a:pt x="78" y="6"/>
                      <a:pt x="80" y="8"/>
                      <a:pt x="81" y="7"/>
                    </a:cubicBezTo>
                    <a:cubicBezTo>
                      <a:pt x="83" y="6"/>
                      <a:pt x="87" y="7"/>
                      <a:pt x="88" y="5"/>
                    </a:cubicBezTo>
                    <a:cubicBezTo>
                      <a:pt x="92" y="5"/>
                      <a:pt x="97" y="4"/>
                      <a:pt x="100" y="3"/>
                    </a:cubicBezTo>
                    <a:cubicBezTo>
                      <a:pt x="98" y="5"/>
                      <a:pt x="95" y="4"/>
                      <a:pt x="94" y="7"/>
                    </a:cubicBezTo>
                    <a:cubicBezTo>
                      <a:pt x="93" y="7"/>
                      <a:pt x="91" y="6"/>
                      <a:pt x="91" y="8"/>
                    </a:cubicBezTo>
                    <a:cubicBezTo>
                      <a:pt x="91" y="7"/>
                      <a:pt x="91" y="7"/>
                      <a:pt x="91" y="7"/>
                    </a:cubicBezTo>
                    <a:cubicBezTo>
                      <a:pt x="90" y="7"/>
                      <a:pt x="90" y="8"/>
                      <a:pt x="90" y="9"/>
                    </a:cubicBezTo>
                    <a:cubicBezTo>
                      <a:pt x="92" y="9"/>
                      <a:pt x="95" y="8"/>
                      <a:pt x="96" y="6"/>
                    </a:cubicBezTo>
                    <a:cubicBezTo>
                      <a:pt x="98" y="6"/>
                      <a:pt x="100" y="5"/>
                      <a:pt x="102" y="7"/>
                    </a:cubicBezTo>
                    <a:cubicBezTo>
                      <a:pt x="100" y="5"/>
                      <a:pt x="104" y="6"/>
                      <a:pt x="104" y="4"/>
                    </a:cubicBezTo>
                    <a:cubicBezTo>
                      <a:pt x="106" y="4"/>
                      <a:pt x="106" y="4"/>
                      <a:pt x="106" y="4"/>
                    </a:cubicBezTo>
                    <a:cubicBezTo>
                      <a:pt x="106" y="4"/>
                      <a:pt x="106" y="3"/>
                      <a:pt x="105" y="3"/>
                    </a:cubicBezTo>
                    <a:cubicBezTo>
                      <a:pt x="103" y="3"/>
                      <a:pt x="103" y="3"/>
                      <a:pt x="103" y="3"/>
                    </a:cubicBezTo>
                    <a:cubicBezTo>
                      <a:pt x="103" y="3"/>
                      <a:pt x="103" y="3"/>
                      <a:pt x="103" y="3"/>
                    </a:cubicBezTo>
                    <a:cubicBezTo>
                      <a:pt x="103" y="3"/>
                      <a:pt x="102" y="3"/>
                      <a:pt x="102" y="3"/>
                    </a:cubicBezTo>
                    <a:cubicBezTo>
                      <a:pt x="102" y="2"/>
                      <a:pt x="105" y="3"/>
                      <a:pt x="106" y="2"/>
                    </a:cubicBezTo>
                    <a:cubicBezTo>
                      <a:pt x="106" y="2"/>
                      <a:pt x="106" y="3"/>
                      <a:pt x="106" y="3"/>
                    </a:cubicBezTo>
                    <a:cubicBezTo>
                      <a:pt x="108" y="3"/>
                      <a:pt x="107" y="1"/>
                      <a:pt x="109" y="2"/>
                    </a:cubicBezTo>
                    <a:cubicBezTo>
                      <a:pt x="109" y="2"/>
                      <a:pt x="108" y="2"/>
                      <a:pt x="108" y="2"/>
                    </a:cubicBezTo>
                    <a:cubicBezTo>
                      <a:pt x="109" y="4"/>
                      <a:pt x="110" y="1"/>
                      <a:pt x="112" y="3"/>
                    </a:cubicBezTo>
                    <a:cubicBezTo>
                      <a:pt x="113" y="2"/>
                      <a:pt x="117" y="2"/>
                      <a:pt x="119" y="0"/>
                    </a:cubicBezTo>
                    <a:cubicBezTo>
                      <a:pt x="119" y="1"/>
                      <a:pt x="120" y="0"/>
                      <a:pt x="121" y="0"/>
                    </a:cubicBezTo>
                    <a:cubicBezTo>
                      <a:pt x="124" y="0"/>
                      <a:pt x="127" y="0"/>
                      <a:pt x="1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2" name="Rectangle 623">
                <a:extLst>
                  <a:ext uri="{FF2B5EF4-FFF2-40B4-BE49-F238E27FC236}">
                    <a16:creationId xmlns:a16="http://schemas.microsoft.com/office/drawing/2014/main" id="{B253544B-0175-4275-A376-76DA2A5CB7BE}"/>
                  </a:ext>
                </a:extLst>
              </p:cNvPr>
              <p:cNvSpPr>
                <a:spLocks noChangeArrowheads="1"/>
              </p:cNvSpPr>
              <p:nvPr/>
            </p:nvSpPr>
            <p:spPr bwMode="auto">
              <a:xfrm>
                <a:off x="2290" y="134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3" name="Freeform 624">
                <a:extLst>
                  <a:ext uri="{FF2B5EF4-FFF2-40B4-BE49-F238E27FC236}">
                    <a16:creationId xmlns:a16="http://schemas.microsoft.com/office/drawing/2014/main" id="{D90E6EFD-C353-4137-8E88-B87AD2D14730}"/>
                  </a:ext>
                </a:extLst>
              </p:cNvPr>
              <p:cNvSpPr/>
              <p:nvPr/>
            </p:nvSpPr>
            <p:spPr bwMode="auto">
              <a:xfrm>
                <a:off x="2295" y="1341"/>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4" name="Freeform 625">
                <a:extLst>
                  <a:ext uri="{FF2B5EF4-FFF2-40B4-BE49-F238E27FC236}">
                    <a16:creationId xmlns:a16="http://schemas.microsoft.com/office/drawing/2014/main" id="{4EB3BBF6-D4CF-4931-98BB-EC5C4BD0924D}"/>
                  </a:ext>
                </a:extLst>
              </p:cNvPr>
              <p:cNvSpPr/>
              <p:nvPr/>
            </p:nvSpPr>
            <p:spPr bwMode="auto">
              <a:xfrm>
                <a:off x="3287" y="1341"/>
                <a:ext cx="18" cy="13"/>
              </a:xfrm>
              <a:custGeom>
                <a:gdLst>
                  <a:gd name="T0" fmla="*/ 7 w 7"/>
                  <a:gd name="T1" fmla="*/ 0 h 5"/>
                  <a:gd name="T2" fmla="*/ 2 w 7"/>
                  <a:gd name="T3" fmla="*/ 4 h 5"/>
                  <a:gd name="T4" fmla="*/ 1 w 7"/>
                  <a:gd name="T5" fmla="*/ 5 h 5"/>
                  <a:gd name="T6" fmla="*/ 2 w 7"/>
                  <a:gd name="T7" fmla="*/ 2 h 5"/>
                  <a:gd name="T8" fmla="*/ 7 w 7"/>
                  <a:gd name="T9" fmla="*/ 0 h 5"/>
                </a:gdLst>
                <a:cxnLst>
                  <a:cxn ang="0">
                    <a:pos x="T0" y="T1"/>
                  </a:cxn>
                  <a:cxn ang="0">
                    <a:pos x="T2" y="T3"/>
                  </a:cxn>
                  <a:cxn ang="0">
                    <a:pos x="T4" y="T5"/>
                  </a:cxn>
                  <a:cxn ang="0">
                    <a:pos x="T6" y="T7"/>
                  </a:cxn>
                  <a:cxn ang="0">
                    <a:pos x="T8" y="T9"/>
                  </a:cxn>
                </a:cxnLst>
                <a:rect l="0" t="0" r="r" b="b"/>
                <a:pathLst>
                  <a:path w="7" h="5">
                    <a:moveTo>
                      <a:pt x="7" y="0"/>
                    </a:moveTo>
                    <a:cubicBezTo>
                      <a:pt x="6" y="2"/>
                      <a:pt x="4" y="4"/>
                      <a:pt x="2" y="4"/>
                    </a:cubicBezTo>
                    <a:cubicBezTo>
                      <a:pt x="1" y="5"/>
                      <a:pt x="2" y="5"/>
                      <a:pt x="1" y="5"/>
                    </a:cubicBezTo>
                    <a:cubicBezTo>
                      <a:pt x="3" y="4"/>
                      <a:pt x="0" y="3"/>
                      <a:pt x="2" y="2"/>
                    </a:cubicBezTo>
                    <a:cubicBezTo>
                      <a:pt x="4" y="2"/>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5" name="Freeform 626">
                <a:extLst>
                  <a:ext uri="{FF2B5EF4-FFF2-40B4-BE49-F238E27FC236}">
                    <a16:creationId xmlns:a16="http://schemas.microsoft.com/office/drawing/2014/main" id="{03ACF106-C453-416C-ACEE-2E697481CEC2}"/>
                  </a:ext>
                </a:extLst>
              </p:cNvPr>
              <p:cNvSpPr/>
              <p:nvPr/>
            </p:nvSpPr>
            <p:spPr bwMode="auto">
              <a:xfrm>
                <a:off x="3995" y="1344"/>
                <a:ext cx="5"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6" name="Freeform 627">
                <a:extLst>
                  <a:ext uri="{FF2B5EF4-FFF2-40B4-BE49-F238E27FC236}">
                    <a16:creationId xmlns:a16="http://schemas.microsoft.com/office/drawing/2014/main" id="{26B1B089-BF9E-4797-BEA0-93AD78F97AF6}"/>
                  </a:ext>
                </a:extLst>
              </p:cNvPr>
              <p:cNvSpPr/>
              <p:nvPr/>
            </p:nvSpPr>
            <p:spPr bwMode="auto">
              <a:xfrm>
                <a:off x="3367" y="1344"/>
                <a:ext cx="5"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7" name="Freeform 628">
                <a:extLst>
                  <a:ext uri="{FF2B5EF4-FFF2-40B4-BE49-F238E27FC236}">
                    <a16:creationId xmlns:a16="http://schemas.microsoft.com/office/drawing/2014/main" id="{562646A2-9BD5-4357-9A3C-F375B125D443}"/>
                  </a:ext>
                </a:extLst>
              </p:cNvPr>
              <p:cNvSpPr/>
              <p:nvPr/>
            </p:nvSpPr>
            <p:spPr bwMode="auto">
              <a:xfrm>
                <a:off x="3610" y="13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8" name="Freeform 629">
                <a:extLst>
                  <a:ext uri="{FF2B5EF4-FFF2-40B4-BE49-F238E27FC236}">
                    <a16:creationId xmlns:a16="http://schemas.microsoft.com/office/drawing/2014/main" id="{1B047B4F-5EA2-43B0-8DBB-AC25EC545057}"/>
                  </a:ext>
                </a:extLst>
              </p:cNvPr>
              <p:cNvSpPr/>
              <p:nvPr/>
            </p:nvSpPr>
            <p:spPr bwMode="auto">
              <a:xfrm>
                <a:off x="3631" y="134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9" name="Freeform 630">
                <a:extLst>
                  <a:ext uri="{FF2B5EF4-FFF2-40B4-BE49-F238E27FC236}">
                    <a16:creationId xmlns:a16="http://schemas.microsoft.com/office/drawing/2014/main" id="{616CDFF0-D3CD-4E62-B805-F7D33DC7B0AC}"/>
                  </a:ext>
                </a:extLst>
              </p:cNvPr>
              <p:cNvSpPr/>
              <p:nvPr/>
            </p:nvSpPr>
            <p:spPr bwMode="auto">
              <a:xfrm>
                <a:off x="2357" y="1341"/>
                <a:ext cx="182" cy="104"/>
              </a:xfrm>
              <a:custGeom>
                <a:gdLst>
                  <a:gd name="T0" fmla="*/ 68 w 68"/>
                  <a:gd name="T1" fmla="*/ 3 h 39"/>
                  <a:gd name="T2" fmla="*/ 58 w 68"/>
                  <a:gd name="T3" fmla="*/ 9 h 39"/>
                  <a:gd name="T4" fmla="*/ 56 w 68"/>
                  <a:gd name="T5" fmla="*/ 9 h 39"/>
                  <a:gd name="T6" fmla="*/ 56 w 68"/>
                  <a:gd name="T7" fmla="*/ 9 h 39"/>
                  <a:gd name="T8" fmla="*/ 55 w 68"/>
                  <a:gd name="T9" fmla="*/ 9 h 39"/>
                  <a:gd name="T10" fmla="*/ 55 w 68"/>
                  <a:gd name="T11" fmla="*/ 11 h 39"/>
                  <a:gd name="T12" fmla="*/ 52 w 68"/>
                  <a:gd name="T13" fmla="*/ 12 h 39"/>
                  <a:gd name="T14" fmla="*/ 53 w 68"/>
                  <a:gd name="T15" fmla="*/ 12 h 39"/>
                  <a:gd name="T16" fmla="*/ 48 w 68"/>
                  <a:gd name="T17" fmla="*/ 15 h 39"/>
                  <a:gd name="T18" fmla="*/ 47 w 68"/>
                  <a:gd name="T19" fmla="*/ 12 h 39"/>
                  <a:gd name="T20" fmla="*/ 45 w 68"/>
                  <a:gd name="T21" fmla="*/ 13 h 39"/>
                  <a:gd name="T22" fmla="*/ 48 w 68"/>
                  <a:gd name="T23" fmla="*/ 15 h 39"/>
                  <a:gd name="T24" fmla="*/ 45 w 68"/>
                  <a:gd name="T25" fmla="*/ 16 h 39"/>
                  <a:gd name="T26" fmla="*/ 44 w 68"/>
                  <a:gd name="T27" fmla="*/ 19 h 39"/>
                  <a:gd name="T28" fmla="*/ 32 w 68"/>
                  <a:gd name="T29" fmla="*/ 23 h 39"/>
                  <a:gd name="T30" fmla="*/ 24 w 68"/>
                  <a:gd name="T31" fmla="*/ 28 h 39"/>
                  <a:gd name="T32" fmla="*/ 19 w 68"/>
                  <a:gd name="T33" fmla="*/ 29 h 39"/>
                  <a:gd name="T34" fmla="*/ 19 w 68"/>
                  <a:gd name="T35" fmla="*/ 30 h 39"/>
                  <a:gd name="T36" fmla="*/ 15 w 68"/>
                  <a:gd name="T37" fmla="*/ 32 h 39"/>
                  <a:gd name="T38" fmla="*/ 15 w 68"/>
                  <a:gd name="T39" fmla="*/ 32 h 39"/>
                  <a:gd name="T40" fmla="*/ 12 w 68"/>
                  <a:gd name="T41" fmla="*/ 33 h 39"/>
                  <a:gd name="T42" fmla="*/ 12 w 68"/>
                  <a:gd name="T43" fmla="*/ 32 h 39"/>
                  <a:gd name="T44" fmla="*/ 10 w 68"/>
                  <a:gd name="T45" fmla="*/ 34 h 39"/>
                  <a:gd name="T46" fmla="*/ 3 w 68"/>
                  <a:gd name="T47" fmla="*/ 35 h 39"/>
                  <a:gd name="T48" fmla="*/ 0 w 68"/>
                  <a:gd name="T49" fmla="*/ 36 h 39"/>
                  <a:gd name="T50" fmla="*/ 0 w 68"/>
                  <a:gd name="T51" fmla="*/ 35 h 39"/>
                  <a:gd name="T52" fmla="*/ 5 w 68"/>
                  <a:gd name="T53" fmla="*/ 32 h 39"/>
                  <a:gd name="T54" fmla="*/ 4 w 68"/>
                  <a:gd name="T55" fmla="*/ 33 h 39"/>
                  <a:gd name="T56" fmla="*/ 8 w 68"/>
                  <a:gd name="T57" fmla="*/ 33 h 39"/>
                  <a:gd name="T58" fmla="*/ 12 w 68"/>
                  <a:gd name="T59" fmla="*/ 29 h 39"/>
                  <a:gd name="T60" fmla="*/ 19 w 68"/>
                  <a:gd name="T61" fmla="*/ 25 h 39"/>
                  <a:gd name="T62" fmla="*/ 20 w 68"/>
                  <a:gd name="T63" fmla="*/ 26 h 39"/>
                  <a:gd name="T64" fmla="*/ 25 w 68"/>
                  <a:gd name="T65" fmla="*/ 22 h 39"/>
                  <a:gd name="T66" fmla="*/ 27 w 68"/>
                  <a:gd name="T67" fmla="*/ 21 h 39"/>
                  <a:gd name="T68" fmla="*/ 26 w 68"/>
                  <a:gd name="T69" fmla="*/ 21 h 39"/>
                  <a:gd name="T70" fmla="*/ 29 w 68"/>
                  <a:gd name="T71" fmla="*/ 19 h 39"/>
                  <a:gd name="T72" fmla="*/ 29 w 68"/>
                  <a:gd name="T73" fmla="*/ 19 h 39"/>
                  <a:gd name="T74" fmla="*/ 29 w 68"/>
                  <a:gd name="T75" fmla="*/ 20 h 39"/>
                  <a:gd name="T76" fmla="*/ 31 w 68"/>
                  <a:gd name="T77" fmla="*/ 19 h 39"/>
                  <a:gd name="T78" fmla="*/ 33 w 68"/>
                  <a:gd name="T79" fmla="*/ 19 h 39"/>
                  <a:gd name="T80" fmla="*/ 33 w 68"/>
                  <a:gd name="T81" fmla="*/ 19 h 39"/>
                  <a:gd name="T82" fmla="*/ 32 w 68"/>
                  <a:gd name="T83" fmla="*/ 19 h 39"/>
                  <a:gd name="T84" fmla="*/ 32 w 68"/>
                  <a:gd name="T85" fmla="*/ 18 h 39"/>
                  <a:gd name="T86" fmla="*/ 35 w 68"/>
                  <a:gd name="T87" fmla="*/ 18 h 39"/>
                  <a:gd name="T88" fmla="*/ 45 w 68"/>
                  <a:gd name="T89" fmla="*/ 13 h 39"/>
                  <a:gd name="T90" fmla="*/ 50 w 68"/>
                  <a:gd name="T91" fmla="*/ 9 h 39"/>
                  <a:gd name="T92" fmla="*/ 52 w 68"/>
                  <a:gd name="T93" fmla="*/ 10 h 39"/>
                  <a:gd name="T94" fmla="*/ 59 w 68"/>
                  <a:gd name="T95" fmla="*/ 4 h 39"/>
                  <a:gd name="T96" fmla="*/ 68 w 68"/>
                  <a:gd name="T97" fmla="*/ 3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9">
                    <a:moveTo>
                      <a:pt x="68" y="3"/>
                    </a:moveTo>
                    <a:cubicBezTo>
                      <a:pt x="65" y="6"/>
                      <a:pt x="60" y="5"/>
                      <a:pt x="58" y="9"/>
                    </a:cubicBezTo>
                    <a:cubicBezTo>
                      <a:pt x="58" y="9"/>
                      <a:pt x="57" y="9"/>
                      <a:pt x="56" y="9"/>
                    </a:cubicBezTo>
                    <a:cubicBezTo>
                      <a:pt x="56" y="9"/>
                      <a:pt x="56" y="9"/>
                      <a:pt x="56" y="9"/>
                    </a:cubicBezTo>
                    <a:cubicBezTo>
                      <a:pt x="55" y="8"/>
                      <a:pt x="55" y="9"/>
                      <a:pt x="55" y="9"/>
                    </a:cubicBezTo>
                    <a:cubicBezTo>
                      <a:pt x="55" y="10"/>
                      <a:pt x="55" y="10"/>
                      <a:pt x="55" y="11"/>
                    </a:cubicBezTo>
                    <a:cubicBezTo>
                      <a:pt x="54" y="10"/>
                      <a:pt x="54" y="12"/>
                      <a:pt x="52" y="12"/>
                    </a:cubicBezTo>
                    <a:cubicBezTo>
                      <a:pt x="53" y="12"/>
                      <a:pt x="53" y="12"/>
                      <a:pt x="53" y="12"/>
                    </a:cubicBezTo>
                    <a:cubicBezTo>
                      <a:pt x="52" y="14"/>
                      <a:pt x="49" y="12"/>
                      <a:pt x="48" y="15"/>
                    </a:cubicBezTo>
                    <a:cubicBezTo>
                      <a:pt x="48" y="14"/>
                      <a:pt x="48" y="12"/>
                      <a:pt x="47" y="12"/>
                    </a:cubicBezTo>
                    <a:cubicBezTo>
                      <a:pt x="47" y="13"/>
                      <a:pt x="45" y="12"/>
                      <a:pt x="45" y="13"/>
                    </a:cubicBezTo>
                    <a:cubicBezTo>
                      <a:pt x="46" y="14"/>
                      <a:pt x="47" y="14"/>
                      <a:pt x="48" y="15"/>
                    </a:cubicBezTo>
                    <a:cubicBezTo>
                      <a:pt x="47" y="15"/>
                      <a:pt x="45" y="15"/>
                      <a:pt x="45" y="16"/>
                    </a:cubicBezTo>
                    <a:cubicBezTo>
                      <a:pt x="46" y="17"/>
                      <a:pt x="43" y="18"/>
                      <a:pt x="44" y="19"/>
                    </a:cubicBezTo>
                    <a:cubicBezTo>
                      <a:pt x="39" y="19"/>
                      <a:pt x="36" y="22"/>
                      <a:pt x="32" y="23"/>
                    </a:cubicBezTo>
                    <a:cubicBezTo>
                      <a:pt x="29" y="25"/>
                      <a:pt x="26" y="26"/>
                      <a:pt x="24" y="28"/>
                    </a:cubicBezTo>
                    <a:cubicBezTo>
                      <a:pt x="23" y="28"/>
                      <a:pt x="21" y="28"/>
                      <a:pt x="19" y="29"/>
                    </a:cubicBezTo>
                    <a:cubicBezTo>
                      <a:pt x="19" y="30"/>
                      <a:pt x="19" y="30"/>
                      <a:pt x="19" y="30"/>
                    </a:cubicBezTo>
                    <a:cubicBezTo>
                      <a:pt x="18" y="30"/>
                      <a:pt x="17" y="31"/>
                      <a:pt x="15" y="32"/>
                    </a:cubicBezTo>
                    <a:cubicBezTo>
                      <a:pt x="15" y="32"/>
                      <a:pt x="15" y="32"/>
                      <a:pt x="15" y="32"/>
                    </a:cubicBezTo>
                    <a:cubicBezTo>
                      <a:pt x="14" y="32"/>
                      <a:pt x="13" y="31"/>
                      <a:pt x="12" y="33"/>
                    </a:cubicBezTo>
                    <a:cubicBezTo>
                      <a:pt x="12" y="32"/>
                      <a:pt x="12" y="32"/>
                      <a:pt x="12" y="32"/>
                    </a:cubicBezTo>
                    <a:cubicBezTo>
                      <a:pt x="11" y="33"/>
                      <a:pt x="10" y="34"/>
                      <a:pt x="10" y="34"/>
                    </a:cubicBezTo>
                    <a:cubicBezTo>
                      <a:pt x="7" y="33"/>
                      <a:pt x="5" y="39"/>
                      <a:pt x="3" y="35"/>
                    </a:cubicBezTo>
                    <a:cubicBezTo>
                      <a:pt x="1" y="34"/>
                      <a:pt x="1" y="35"/>
                      <a:pt x="0" y="36"/>
                    </a:cubicBezTo>
                    <a:cubicBezTo>
                      <a:pt x="0" y="37"/>
                      <a:pt x="0" y="35"/>
                      <a:pt x="0" y="35"/>
                    </a:cubicBezTo>
                    <a:cubicBezTo>
                      <a:pt x="3" y="35"/>
                      <a:pt x="2" y="32"/>
                      <a:pt x="5" y="32"/>
                    </a:cubicBezTo>
                    <a:cubicBezTo>
                      <a:pt x="4" y="33"/>
                      <a:pt x="4" y="33"/>
                      <a:pt x="4" y="33"/>
                    </a:cubicBezTo>
                    <a:cubicBezTo>
                      <a:pt x="5" y="34"/>
                      <a:pt x="7" y="32"/>
                      <a:pt x="8" y="33"/>
                    </a:cubicBezTo>
                    <a:cubicBezTo>
                      <a:pt x="8" y="31"/>
                      <a:pt x="11" y="31"/>
                      <a:pt x="12" y="29"/>
                    </a:cubicBezTo>
                    <a:cubicBezTo>
                      <a:pt x="14" y="29"/>
                      <a:pt x="17" y="27"/>
                      <a:pt x="19" y="25"/>
                    </a:cubicBezTo>
                    <a:cubicBezTo>
                      <a:pt x="20" y="26"/>
                      <a:pt x="20" y="26"/>
                      <a:pt x="20" y="26"/>
                    </a:cubicBezTo>
                    <a:cubicBezTo>
                      <a:pt x="21" y="24"/>
                      <a:pt x="24" y="24"/>
                      <a:pt x="25" y="22"/>
                    </a:cubicBezTo>
                    <a:cubicBezTo>
                      <a:pt x="26" y="23"/>
                      <a:pt x="26" y="22"/>
                      <a:pt x="27" y="21"/>
                    </a:cubicBezTo>
                    <a:cubicBezTo>
                      <a:pt x="27" y="20"/>
                      <a:pt x="26" y="21"/>
                      <a:pt x="26" y="21"/>
                    </a:cubicBezTo>
                    <a:cubicBezTo>
                      <a:pt x="29" y="19"/>
                      <a:pt x="29" y="19"/>
                      <a:pt x="29" y="19"/>
                    </a:cubicBezTo>
                    <a:cubicBezTo>
                      <a:pt x="29" y="19"/>
                      <a:pt x="29" y="19"/>
                      <a:pt x="29" y="19"/>
                    </a:cubicBezTo>
                    <a:cubicBezTo>
                      <a:pt x="29" y="20"/>
                      <a:pt x="29" y="20"/>
                      <a:pt x="29" y="20"/>
                    </a:cubicBezTo>
                    <a:cubicBezTo>
                      <a:pt x="29" y="19"/>
                      <a:pt x="31" y="20"/>
                      <a:pt x="31" y="19"/>
                    </a:cubicBezTo>
                    <a:cubicBezTo>
                      <a:pt x="31" y="19"/>
                      <a:pt x="32" y="19"/>
                      <a:pt x="33" y="19"/>
                    </a:cubicBezTo>
                    <a:cubicBezTo>
                      <a:pt x="33" y="19"/>
                      <a:pt x="33" y="19"/>
                      <a:pt x="33" y="19"/>
                    </a:cubicBezTo>
                    <a:cubicBezTo>
                      <a:pt x="33" y="18"/>
                      <a:pt x="32" y="19"/>
                      <a:pt x="32" y="19"/>
                    </a:cubicBezTo>
                    <a:cubicBezTo>
                      <a:pt x="32" y="18"/>
                      <a:pt x="32" y="18"/>
                      <a:pt x="32" y="18"/>
                    </a:cubicBezTo>
                    <a:cubicBezTo>
                      <a:pt x="33" y="19"/>
                      <a:pt x="34" y="17"/>
                      <a:pt x="35" y="18"/>
                    </a:cubicBezTo>
                    <a:cubicBezTo>
                      <a:pt x="38" y="16"/>
                      <a:pt x="41" y="13"/>
                      <a:pt x="45" y="13"/>
                    </a:cubicBezTo>
                    <a:cubicBezTo>
                      <a:pt x="47" y="11"/>
                      <a:pt x="47" y="10"/>
                      <a:pt x="50" y="9"/>
                    </a:cubicBezTo>
                    <a:cubicBezTo>
                      <a:pt x="52" y="10"/>
                      <a:pt x="52" y="10"/>
                      <a:pt x="52" y="10"/>
                    </a:cubicBezTo>
                    <a:cubicBezTo>
                      <a:pt x="52" y="6"/>
                      <a:pt x="57" y="8"/>
                      <a:pt x="59" y="4"/>
                    </a:cubicBezTo>
                    <a:cubicBezTo>
                      <a:pt x="63" y="5"/>
                      <a:pt x="65" y="0"/>
                      <a:pt x="6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0" name="Freeform 631">
                <a:extLst>
                  <a:ext uri="{FF2B5EF4-FFF2-40B4-BE49-F238E27FC236}">
                    <a16:creationId xmlns:a16="http://schemas.microsoft.com/office/drawing/2014/main" id="{8413E072-E210-44A1-B9AD-276A0E2DDEC3}"/>
                  </a:ext>
                </a:extLst>
              </p:cNvPr>
              <p:cNvSpPr/>
              <p:nvPr/>
            </p:nvSpPr>
            <p:spPr bwMode="auto">
              <a:xfrm>
                <a:off x="3498" y="1346"/>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1" name="Freeform 632">
                <a:extLst>
                  <a:ext uri="{FF2B5EF4-FFF2-40B4-BE49-F238E27FC236}">
                    <a16:creationId xmlns:a16="http://schemas.microsoft.com/office/drawing/2014/main" id="{272C537F-33F2-4DE1-85B8-D16031171F24}"/>
                  </a:ext>
                </a:extLst>
              </p:cNvPr>
              <p:cNvSpPr/>
              <p:nvPr/>
            </p:nvSpPr>
            <p:spPr bwMode="auto">
              <a:xfrm>
                <a:off x="3816" y="1346"/>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2" name="Freeform 633">
                <a:extLst>
                  <a:ext uri="{FF2B5EF4-FFF2-40B4-BE49-F238E27FC236}">
                    <a16:creationId xmlns:a16="http://schemas.microsoft.com/office/drawing/2014/main" id="{CDC60C58-D492-4FFB-BBD0-D5ECE262770D}"/>
                  </a:ext>
                </a:extLst>
              </p:cNvPr>
              <p:cNvSpPr/>
              <p:nvPr/>
            </p:nvSpPr>
            <p:spPr bwMode="auto">
              <a:xfrm>
                <a:off x="3094" y="134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3" name="Freeform 634">
                <a:extLst>
                  <a:ext uri="{FF2B5EF4-FFF2-40B4-BE49-F238E27FC236}">
                    <a16:creationId xmlns:a16="http://schemas.microsoft.com/office/drawing/2014/main" id="{A12CD92F-80A6-4712-9271-A29F58013AC7}"/>
                  </a:ext>
                </a:extLst>
              </p:cNvPr>
              <p:cNvSpPr/>
              <p:nvPr/>
            </p:nvSpPr>
            <p:spPr bwMode="auto">
              <a:xfrm>
                <a:off x="3591" y="1346"/>
                <a:ext cx="11" cy="6"/>
              </a:xfrm>
              <a:custGeom>
                <a:gdLst>
                  <a:gd name="T0" fmla="*/ 4 w 4"/>
                  <a:gd name="T1" fmla="*/ 1 h 2"/>
                  <a:gd name="T2" fmla="*/ 0 w 4"/>
                  <a:gd name="T3" fmla="*/ 1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0" y="1"/>
                      <a:pt x="0" y="1"/>
                      <a:pt x="0" y="1"/>
                    </a:cubicBezTo>
                    <a:cubicBezTo>
                      <a:pt x="0" y="1"/>
                      <a:pt x="1" y="2"/>
                      <a:pt x="1" y="0"/>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4" name="Freeform 635">
                <a:extLst>
                  <a:ext uri="{FF2B5EF4-FFF2-40B4-BE49-F238E27FC236}">
                    <a16:creationId xmlns:a16="http://schemas.microsoft.com/office/drawing/2014/main" id="{2C80355D-F569-4F80-9A20-6572C53FCC6A}"/>
                  </a:ext>
                </a:extLst>
              </p:cNvPr>
              <p:cNvSpPr/>
              <p:nvPr/>
            </p:nvSpPr>
            <p:spPr bwMode="auto">
              <a:xfrm>
                <a:off x="3914" y="1346"/>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5" name="Freeform 636">
                <a:extLst>
                  <a:ext uri="{FF2B5EF4-FFF2-40B4-BE49-F238E27FC236}">
                    <a16:creationId xmlns:a16="http://schemas.microsoft.com/office/drawing/2014/main" id="{F1B0A8FB-52E8-45E2-B942-092DCDD26DC0}"/>
                  </a:ext>
                </a:extLst>
              </p:cNvPr>
              <p:cNvSpPr/>
              <p:nvPr/>
            </p:nvSpPr>
            <p:spPr bwMode="auto">
              <a:xfrm>
                <a:off x="2076" y="1349"/>
                <a:ext cx="8" cy="8"/>
              </a:xfrm>
              <a:custGeom>
                <a:gdLst>
                  <a:gd name="T0" fmla="*/ 2 w 3"/>
                  <a:gd name="T1" fmla="*/ 2 h 3"/>
                  <a:gd name="T2" fmla="*/ 2 w 3"/>
                  <a:gd name="T3" fmla="*/ 2 h 3"/>
                  <a:gd name="T4" fmla="*/ 2 w 3"/>
                  <a:gd name="T5" fmla="*/ 3 h 3"/>
                  <a:gd name="T6" fmla="*/ 1 w 3"/>
                  <a:gd name="T7" fmla="*/ 3 h 3"/>
                  <a:gd name="T8" fmla="*/ 0 w 3"/>
                  <a:gd name="T9" fmla="*/ 3 h 3"/>
                  <a:gd name="T10" fmla="*/ 2 w 3"/>
                  <a:gd name="T11" fmla="*/ 2 h 3"/>
                  <a:gd name="T12" fmla="*/ 1 w 3"/>
                  <a:gd name="T13" fmla="*/ 1 h 3"/>
                  <a:gd name="T14" fmla="*/ 1 w 3"/>
                  <a:gd name="T15" fmla="*/ 1 h 3"/>
                  <a:gd name="T16" fmla="*/ 0 w 3"/>
                  <a:gd name="T17" fmla="*/ 1 h 3"/>
                  <a:gd name="T18" fmla="*/ 1 w 3"/>
                  <a:gd name="T19" fmla="*/ 0 h 3"/>
                  <a:gd name="T20" fmla="*/ 2 w 3"/>
                  <a:gd name="T21"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2"/>
                    </a:moveTo>
                    <a:cubicBezTo>
                      <a:pt x="2" y="2"/>
                      <a:pt x="2" y="2"/>
                      <a:pt x="2" y="2"/>
                    </a:cubicBezTo>
                    <a:cubicBezTo>
                      <a:pt x="2" y="3"/>
                      <a:pt x="2" y="3"/>
                      <a:pt x="2" y="3"/>
                    </a:cubicBezTo>
                    <a:cubicBezTo>
                      <a:pt x="2" y="3"/>
                      <a:pt x="1" y="3"/>
                      <a:pt x="1" y="3"/>
                    </a:cubicBezTo>
                    <a:cubicBezTo>
                      <a:pt x="0" y="3"/>
                      <a:pt x="0" y="3"/>
                      <a:pt x="0" y="3"/>
                    </a:cubicBezTo>
                    <a:cubicBezTo>
                      <a:pt x="1" y="2"/>
                      <a:pt x="1" y="2"/>
                      <a:pt x="2" y="2"/>
                    </a:cubicBezTo>
                    <a:cubicBezTo>
                      <a:pt x="1" y="1"/>
                      <a:pt x="1" y="1"/>
                      <a:pt x="1" y="1"/>
                    </a:cubicBezTo>
                    <a:cubicBezTo>
                      <a:pt x="1" y="1"/>
                      <a:pt x="1" y="1"/>
                      <a:pt x="1" y="1"/>
                    </a:cubicBezTo>
                    <a:cubicBezTo>
                      <a:pt x="1" y="0"/>
                      <a:pt x="0" y="1"/>
                      <a:pt x="0" y="1"/>
                    </a:cubicBezTo>
                    <a:cubicBezTo>
                      <a:pt x="1" y="0"/>
                      <a:pt x="1" y="0"/>
                      <a:pt x="1" y="0"/>
                    </a:cubicBezTo>
                    <a:cubicBezTo>
                      <a:pt x="3"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6" name="Freeform 637">
                <a:extLst>
                  <a:ext uri="{FF2B5EF4-FFF2-40B4-BE49-F238E27FC236}">
                    <a16:creationId xmlns:a16="http://schemas.microsoft.com/office/drawing/2014/main" id="{5E06A229-8BFA-4828-96E0-D05783BF235E}"/>
                  </a:ext>
                </a:extLst>
              </p:cNvPr>
              <p:cNvSpPr/>
              <p:nvPr/>
            </p:nvSpPr>
            <p:spPr bwMode="auto">
              <a:xfrm>
                <a:off x="2279" y="1349"/>
                <a:ext cx="6" cy="5"/>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0" y="1"/>
                    </a:cubicBezTo>
                    <a:cubicBezTo>
                      <a:pt x="0" y="0"/>
                      <a:pt x="2" y="2"/>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7" name="Freeform 638">
                <a:extLst>
                  <a:ext uri="{FF2B5EF4-FFF2-40B4-BE49-F238E27FC236}">
                    <a16:creationId xmlns:a16="http://schemas.microsoft.com/office/drawing/2014/main" id="{2639CB17-84C1-4543-A80B-71043AE07CE7}"/>
                  </a:ext>
                </a:extLst>
              </p:cNvPr>
              <p:cNvSpPr/>
              <p:nvPr/>
            </p:nvSpPr>
            <p:spPr bwMode="auto">
              <a:xfrm>
                <a:off x="3693" y="1349"/>
                <a:ext cx="112" cy="27"/>
              </a:xfrm>
              <a:custGeom>
                <a:gdLst>
                  <a:gd name="T0" fmla="*/ 42 w 42"/>
                  <a:gd name="T1" fmla="*/ 0 h 10"/>
                  <a:gd name="T2" fmla="*/ 37 w 42"/>
                  <a:gd name="T3" fmla="*/ 2 h 10"/>
                  <a:gd name="T4" fmla="*/ 29 w 42"/>
                  <a:gd name="T5" fmla="*/ 4 h 10"/>
                  <a:gd name="T6" fmla="*/ 27 w 42"/>
                  <a:gd name="T7" fmla="*/ 4 h 10"/>
                  <a:gd name="T8" fmla="*/ 18 w 42"/>
                  <a:gd name="T9" fmla="*/ 6 h 10"/>
                  <a:gd name="T10" fmla="*/ 18 w 42"/>
                  <a:gd name="T11" fmla="*/ 6 h 10"/>
                  <a:gd name="T12" fmla="*/ 7 w 42"/>
                  <a:gd name="T13" fmla="*/ 8 h 10"/>
                  <a:gd name="T14" fmla="*/ 0 w 42"/>
                  <a:gd name="T15" fmla="*/ 9 h 10"/>
                  <a:gd name="T16" fmla="*/ 0 w 42"/>
                  <a:gd name="T17" fmla="*/ 8 h 10"/>
                  <a:gd name="T18" fmla="*/ 5 w 42"/>
                  <a:gd name="T19" fmla="*/ 7 h 10"/>
                  <a:gd name="T20" fmla="*/ 5 w 42"/>
                  <a:gd name="T21" fmla="*/ 7 h 10"/>
                  <a:gd name="T22" fmla="*/ 14 w 42"/>
                  <a:gd name="T23" fmla="*/ 6 h 10"/>
                  <a:gd name="T24" fmla="*/ 22 w 42"/>
                  <a:gd name="T25" fmla="*/ 5 h 10"/>
                  <a:gd name="T26" fmla="*/ 30 w 42"/>
                  <a:gd name="T27" fmla="*/ 2 h 10"/>
                  <a:gd name="T28" fmla="*/ 36 w 42"/>
                  <a:gd name="T29" fmla="*/ 1 h 10"/>
                  <a:gd name="T30" fmla="*/ 38 w 42"/>
                  <a:gd name="T31" fmla="*/ 1 h 10"/>
                  <a:gd name="T32" fmla="*/ 38 w 42"/>
                  <a:gd name="T33" fmla="*/ 0 h 10"/>
                  <a:gd name="T34" fmla="*/ 42 w 42"/>
                  <a:gd name="T3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42" y="0"/>
                    </a:moveTo>
                    <a:cubicBezTo>
                      <a:pt x="41" y="1"/>
                      <a:pt x="39" y="1"/>
                      <a:pt x="37" y="2"/>
                    </a:cubicBezTo>
                    <a:cubicBezTo>
                      <a:pt x="35" y="3"/>
                      <a:pt x="31" y="3"/>
                      <a:pt x="29" y="4"/>
                    </a:cubicBezTo>
                    <a:cubicBezTo>
                      <a:pt x="27" y="4"/>
                      <a:pt x="27" y="4"/>
                      <a:pt x="27" y="4"/>
                    </a:cubicBezTo>
                    <a:cubicBezTo>
                      <a:pt x="24" y="5"/>
                      <a:pt x="22" y="5"/>
                      <a:pt x="18" y="6"/>
                    </a:cubicBezTo>
                    <a:cubicBezTo>
                      <a:pt x="18" y="6"/>
                      <a:pt x="18" y="6"/>
                      <a:pt x="18" y="6"/>
                    </a:cubicBezTo>
                    <a:cubicBezTo>
                      <a:pt x="15" y="7"/>
                      <a:pt x="11" y="7"/>
                      <a:pt x="7" y="8"/>
                    </a:cubicBezTo>
                    <a:cubicBezTo>
                      <a:pt x="5" y="8"/>
                      <a:pt x="2" y="10"/>
                      <a:pt x="0" y="9"/>
                    </a:cubicBezTo>
                    <a:cubicBezTo>
                      <a:pt x="0" y="8"/>
                      <a:pt x="0" y="8"/>
                      <a:pt x="0" y="8"/>
                    </a:cubicBezTo>
                    <a:cubicBezTo>
                      <a:pt x="1" y="9"/>
                      <a:pt x="4" y="8"/>
                      <a:pt x="5" y="7"/>
                    </a:cubicBezTo>
                    <a:cubicBezTo>
                      <a:pt x="5" y="7"/>
                      <a:pt x="5" y="7"/>
                      <a:pt x="5" y="7"/>
                    </a:cubicBezTo>
                    <a:cubicBezTo>
                      <a:pt x="8" y="7"/>
                      <a:pt x="11" y="5"/>
                      <a:pt x="14" y="6"/>
                    </a:cubicBezTo>
                    <a:cubicBezTo>
                      <a:pt x="17" y="6"/>
                      <a:pt x="20" y="3"/>
                      <a:pt x="22" y="5"/>
                    </a:cubicBezTo>
                    <a:cubicBezTo>
                      <a:pt x="24" y="4"/>
                      <a:pt x="27" y="2"/>
                      <a:pt x="30" y="2"/>
                    </a:cubicBezTo>
                    <a:cubicBezTo>
                      <a:pt x="32" y="1"/>
                      <a:pt x="34" y="2"/>
                      <a:pt x="36" y="1"/>
                    </a:cubicBezTo>
                    <a:cubicBezTo>
                      <a:pt x="38" y="1"/>
                      <a:pt x="38" y="1"/>
                      <a:pt x="38" y="1"/>
                    </a:cubicBezTo>
                    <a:cubicBezTo>
                      <a:pt x="38" y="0"/>
                      <a:pt x="38" y="0"/>
                      <a:pt x="38" y="0"/>
                    </a:cubicBezTo>
                    <a:cubicBezTo>
                      <a:pt x="39" y="1"/>
                      <a:pt x="40"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8" name="Freeform 639">
                <a:extLst>
                  <a:ext uri="{FF2B5EF4-FFF2-40B4-BE49-F238E27FC236}">
                    <a16:creationId xmlns:a16="http://schemas.microsoft.com/office/drawing/2014/main" id="{62AA6D93-ED13-4C41-AEB0-D67C823FFE87}"/>
                  </a:ext>
                </a:extLst>
              </p:cNvPr>
              <p:cNvSpPr/>
              <p:nvPr/>
            </p:nvSpPr>
            <p:spPr bwMode="auto">
              <a:xfrm>
                <a:off x="3890" y="1349"/>
                <a:ext cx="14" cy="5"/>
              </a:xfrm>
              <a:custGeom>
                <a:gdLst>
                  <a:gd name="T0" fmla="*/ 2 w 5"/>
                  <a:gd name="T1" fmla="*/ 1 h 2"/>
                  <a:gd name="T2" fmla="*/ 5 w 5"/>
                  <a:gd name="T3" fmla="*/ 0 h 2"/>
                  <a:gd name="T4" fmla="*/ 5 w 5"/>
                  <a:gd name="T5" fmla="*/ 1 h 2"/>
                  <a:gd name="T6" fmla="*/ 2 w 5"/>
                  <a:gd name="T7" fmla="*/ 1 h 2"/>
                  <a:gd name="T8" fmla="*/ 1 w 5"/>
                  <a:gd name="T9" fmla="*/ 1 h 2"/>
                  <a:gd name="T10" fmla="*/ 0 w 5"/>
                  <a:gd name="T11" fmla="*/ 1 h 2"/>
                  <a:gd name="T12" fmla="*/ 2 w 5"/>
                  <a:gd name="T13" fmla="*/ 0 h 2"/>
                  <a:gd name="T14" fmla="*/ 2 w 5"/>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1"/>
                    </a:moveTo>
                    <a:cubicBezTo>
                      <a:pt x="3" y="0"/>
                      <a:pt x="4" y="0"/>
                      <a:pt x="5" y="0"/>
                    </a:cubicBezTo>
                    <a:cubicBezTo>
                      <a:pt x="5" y="1"/>
                      <a:pt x="5" y="1"/>
                      <a:pt x="5" y="1"/>
                    </a:cubicBezTo>
                    <a:cubicBezTo>
                      <a:pt x="2" y="1"/>
                      <a:pt x="2" y="1"/>
                      <a:pt x="2" y="1"/>
                    </a:cubicBezTo>
                    <a:cubicBezTo>
                      <a:pt x="2" y="2"/>
                      <a:pt x="1" y="1"/>
                      <a:pt x="1" y="1"/>
                    </a:cubicBezTo>
                    <a:cubicBezTo>
                      <a:pt x="0" y="1"/>
                      <a:pt x="0" y="1"/>
                      <a:pt x="0" y="1"/>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9" name="Freeform 640">
                <a:extLst>
                  <a:ext uri="{FF2B5EF4-FFF2-40B4-BE49-F238E27FC236}">
                    <a16:creationId xmlns:a16="http://schemas.microsoft.com/office/drawing/2014/main" id="{5205F809-31C4-485D-897C-42AF4507571E}"/>
                  </a:ext>
                </a:extLst>
              </p:cNvPr>
              <p:cNvSpPr/>
              <p:nvPr/>
            </p:nvSpPr>
            <p:spPr bwMode="auto">
              <a:xfrm>
                <a:off x="2084" y="1352"/>
                <a:ext cx="8" cy="2"/>
              </a:xfrm>
              <a:custGeom>
                <a:gdLst>
                  <a:gd name="T0" fmla="*/ 1 w 3"/>
                  <a:gd name="T1" fmla="*/ 1 h 1"/>
                  <a:gd name="T2" fmla="*/ 0 w 3"/>
                  <a:gd name="T3" fmla="*/ 0 h 1"/>
                  <a:gd name="T4" fmla="*/ 1 w 3"/>
                  <a:gd name="T5" fmla="*/ 1 h 1"/>
                </a:gdLst>
                <a:cxnLst>
                  <a:cxn ang="0">
                    <a:pos x="T0" y="T1"/>
                  </a:cxn>
                  <a:cxn ang="0">
                    <a:pos x="T2" y="T3"/>
                  </a:cxn>
                  <a:cxn ang="0">
                    <a:pos x="T4" y="T5"/>
                  </a:cxn>
                </a:cxnLst>
                <a:rect l="0" t="0" r="r" b="b"/>
                <a:pathLst>
                  <a:path w="3" h="1">
                    <a:moveTo>
                      <a:pt x="1" y="1"/>
                    </a:moveTo>
                    <a:cubicBezTo>
                      <a:pt x="0" y="1"/>
                      <a:pt x="0" y="0"/>
                      <a:pt x="0" y="0"/>
                    </a:cubicBezTo>
                    <a:cubicBezTo>
                      <a:pt x="0" y="1"/>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0" name="Freeform 641">
                <a:extLst>
                  <a:ext uri="{FF2B5EF4-FFF2-40B4-BE49-F238E27FC236}">
                    <a16:creationId xmlns:a16="http://schemas.microsoft.com/office/drawing/2014/main" id="{94259CB2-BB31-48E0-9D7E-3ECD2C876DAF}"/>
                  </a:ext>
                </a:extLst>
              </p:cNvPr>
              <p:cNvSpPr/>
              <p:nvPr/>
            </p:nvSpPr>
            <p:spPr bwMode="auto">
              <a:xfrm flipH="1">
                <a:off x="2071" y="1352"/>
                <a:ext cx="0" cy="2"/>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1" name="Freeform 642">
                <a:extLst>
                  <a:ext uri="{FF2B5EF4-FFF2-40B4-BE49-F238E27FC236}">
                    <a16:creationId xmlns:a16="http://schemas.microsoft.com/office/drawing/2014/main" id="{31E693A1-942B-499B-A89D-C69A02B10C7A}"/>
                  </a:ext>
                </a:extLst>
              </p:cNvPr>
              <p:cNvSpPr/>
              <p:nvPr/>
            </p:nvSpPr>
            <p:spPr bwMode="auto">
              <a:xfrm>
                <a:off x="2429" y="135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2" name="Freeform 643">
                <a:extLst>
                  <a:ext uri="{FF2B5EF4-FFF2-40B4-BE49-F238E27FC236}">
                    <a16:creationId xmlns:a16="http://schemas.microsoft.com/office/drawing/2014/main" id="{F8E906E3-E042-4574-8CD7-4EAAB9FEB183}"/>
                  </a:ext>
                </a:extLst>
              </p:cNvPr>
              <p:cNvSpPr/>
              <p:nvPr/>
            </p:nvSpPr>
            <p:spPr bwMode="auto">
              <a:xfrm>
                <a:off x="2116" y="1352"/>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3" name="Freeform 644">
                <a:extLst>
                  <a:ext uri="{FF2B5EF4-FFF2-40B4-BE49-F238E27FC236}">
                    <a16:creationId xmlns:a16="http://schemas.microsoft.com/office/drawing/2014/main" id="{2A8FB83E-A6F0-4B26-85F5-9583AB6F8E58}"/>
                  </a:ext>
                </a:extLst>
              </p:cNvPr>
              <p:cNvSpPr/>
              <p:nvPr/>
            </p:nvSpPr>
            <p:spPr bwMode="auto">
              <a:xfrm>
                <a:off x="4104" y="1352"/>
                <a:ext cx="3" cy="2"/>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4" name="Freeform 645">
                <a:extLst>
                  <a:ext uri="{FF2B5EF4-FFF2-40B4-BE49-F238E27FC236}">
                    <a16:creationId xmlns:a16="http://schemas.microsoft.com/office/drawing/2014/main" id="{3663531B-6882-4026-A45E-0279C9E51318}"/>
                  </a:ext>
                </a:extLst>
              </p:cNvPr>
              <p:cNvSpPr/>
              <p:nvPr/>
            </p:nvSpPr>
            <p:spPr bwMode="auto">
              <a:xfrm>
                <a:off x="3591" y="1352"/>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5" name="Freeform 646">
                <a:extLst>
                  <a:ext uri="{FF2B5EF4-FFF2-40B4-BE49-F238E27FC236}">
                    <a16:creationId xmlns:a16="http://schemas.microsoft.com/office/drawing/2014/main" id="{01BBF209-138E-43E0-A05D-14D8471188A4}"/>
                  </a:ext>
                </a:extLst>
              </p:cNvPr>
              <p:cNvSpPr/>
              <p:nvPr/>
            </p:nvSpPr>
            <p:spPr bwMode="auto">
              <a:xfrm>
                <a:off x="2726" y="1352"/>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6" name="Freeform 647">
                <a:extLst>
                  <a:ext uri="{FF2B5EF4-FFF2-40B4-BE49-F238E27FC236}">
                    <a16:creationId xmlns:a16="http://schemas.microsoft.com/office/drawing/2014/main" id="{5D6B47EA-898E-4821-A3F8-F36FFBEFC89E}"/>
                  </a:ext>
                </a:extLst>
              </p:cNvPr>
              <p:cNvSpPr/>
              <p:nvPr/>
            </p:nvSpPr>
            <p:spPr bwMode="auto">
              <a:xfrm>
                <a:off x="3436" y="1352"/>
                <a:ext cx="8" cy="8"/>
              </a:xfrm>
              <a:custGeom>
                <a:gdLst>
                  <a:gd name="T0" fmla="*/ 3 w 3"/>
                  <a:gd name="T1" fmla="*/ 1 h 3"/>
                  <a:gd name="T2" fmla="*/ 3 w 3"/>
                  <a:gd name="T3" fmla="*/ 3 h 3"/>
                  <a:gd name="T4" fmla="*/ 1 w 3"/>
                  <a:gd name="T5" fmla="*/ 3 h 3"/>
                  <a:gd name="T6" fmla="*/ 3 w 3"/>
                  <a:gd name="T7" fmla="*/ 1 h 3"/>
                </a:gdLst>
                <a:cxnLst>
                  <a:cxn ang="0">
                    <a:pos x="T0" y="T1"/>
                  </a:cxn>
                  <a:cxn ang="0">
                    <a:pos x="T2" y="T3"/>
                  </a:cxn>
                  <a:cxn ang="0">
                    <a:pos x="T4" y="T5"/>
                  </a:cxn>
                  <a:cxn ang="0">
                    <a:pos x="T6" y="T7"/>
                  </a:cxn>
                </a:cxnLst>
                <a:rect l="0" t="0" r="r" b="b"/>
                <a:pathLst>
                  <a:path w="3" h="3">
                    <a:moveTo>
                      <a:pt x="3" y="1"/>
                    </a:moveTo>
                    <a:cubicBezTo>
                      <a:pt x="2" y="1"/>
                      <a:pt x="3" y="2"/>
                      <a:pt x="3" y="3"/>
                    </a:cubicBezTo>
                    <a:cubicBezTo>
                      <a:pt x="3" y="3"/>
                      <a:pt x="2" y="2"/>
                      <a:pt x="1"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7" name="Freeform 648">
                <a:extLst>
                  <a:ext uri="{FF2B5EF4-FFF2-40B4-BE49-F238E27FC236}">
                    <a16:creationId xmlns:a16="http://schemas.microsoft.com/office/drawing/2014/main" id="{239F321E-B939-4438-805F-662D7169AE66}"/>
                  </a:ext>
                </a:extLst>
              </p:cNvPr>
              <p:cNvSpPr/>
              <p:nvPr/>
            </p:nvSpPr>
            <p:spPr bwMode="auto">
              <a:xfrm>
                <a:off x="3936" y="1354"/>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3" y="0"/>
                      <a:pt x="0" y="1"/>
                      <a:pt x="1"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8" name="Rectangle 649">
                <a:extLst>
                  <a:ext uri="{FF2B5EF4-FFF2-40B4-BE49-F238E27FC236}">
                    <a16:creationId xmlns:a16="http://schemas.microsoft.com/office/drawing/2014/main" id="{E3EA8ED2-811C-4BFD-B573-0E4B13EEA0B0}"/>
                  </a:ext>
                </a:extLst>
              </p:cNvPr>
              <p:cNvSpPr>
                <a:spLocks noChangeArrowheads="1"/>
              </p:cNvSpPr>
              <p:nvPr/>
            </p:nvSpPr>
            <p:spPr bwMode="auto">
              <a:xfrm>
                <a:off x="2181" y="135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9" name="Freeform 650">
                <a:extLst>
                  <a:ext uri="{FF2B5EF4-FFF2-40B4-BE49-F238E27FC236}">
                    <a16:creationId xmlns:a16="http://schemas.microsoft.com/office/drawing/2014/main" id="{CFBDE2FC-8ABE-4086-BAE2-167F8CDCB3D1}"/>
                  </a:ext>
                </a:extLst>
              </p:cNvPr>
              <p:cNvSpPr/>
              <p:nvPr/>
            </p:nvSpPr>
            <p:spPr bwMode="auto">
              <a:xfrm>
                <a:off x="3484" y="1354"/>
                <a:ext cx="14" cy="8"/>
              </a:xfrm>
              <a:custGeom>
                <a:gdLst>
                  <a:gd name="T0" fmla="*/ 5 w 5"/>
                  <a:gd name="T1" fmla="*/ 0 h 3"/>
                  <a:gd name="T2" fmla="*/ 2 w 5"/>
                  <a:gd name="T3" fmla="*/ 2 h 3"/>
                  <a:gd name="T4" fmla="*/ 3 w 5"/>
                  <a:gd name="T5" fmla="*/ 0 h 3"/>
                  <a:gd name="T6" fmla="*/ 4 w 5"/>
                  <a:gd name="T7" fmla="*/ 1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1"/>
                      <a:pt x="3" y="3"/>
                      <a:pt x="2" y="2"/>
                    </a:cubicBezTo>
                    <a:cubicBezTo>
                      <a:pt x="3" y="1"/>
                      <a:pt x="0" y="0"/>
                      <a:pt x="3" y="0"/>
                    </a:cubicBezTo>
                    <a:cubicBezTo>
                      <a:pt x="4" y="1"/>
                      <a:pt x="4" y="1"/>
                      <a:pt x="4"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0" name="Freeform 651">
                <a:extLst>
                  <a:ext uri="{FF2B5EF4-FFF2-40B4-BE49-F238E27FC236}">
                    <a16:creationId xmlns:a16="http://schemas.microsoft.com/office/drawing/2014/main" id="{BE018ECA-F2F0-431B-A0F6-6ED2F71B872D}"/>
                  </a:ext>
                </a:extLst>
              </p:cNvPr>
              <p:cNvSpPr/>
              <p:nvPr/>
            </p:nvSpPr>
            <p:spPr bwMode="auto">
              <a:xfrm>
                <a:off x="3933" y="1354"/>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1" name="Freeform 652">
                <a:extLst>
                  <a:ext uri="{FF2B5EF4-FFF2-40B4-BE49-F238E27FC236}">
                    <a16:creationId xmlns:a16="http://schemas.microsoft.com/office/drawing/2014/main" id="{654F5779-CE72-4EEC-9357-593B5CDC06AD}"/>
                  </a:ext>
                </a:extLst>
              </p:cNvPr>
              <p:cNvSpPr/>
              <p:nvPr/>
            </p:nvSpPr>
            <p:spPr bwMode="auto">
              <a:xfrm>
                <a:off x="3046" y="1354"/>
                <a:ext cx="11"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2" y="3"/>
                      <a:pt x="1" y="1"/>
                      <a:pt x="3" y="0"/>
                    </a:cubicBezTo>
                    <a:cubicBezTo>
                      <a:pt x="4" y="1"/>
                      <a:pt x="1"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2" name="Freeform 653">
                <a:extLst>
                  <a:ext uri="{FF2B5EF4-FFF2-40B4-BE49-F238E27FC236}">
                    <a16:creationId xmlns:a16="http://schemas.microsoft.com/office/drawing/2014/main" id="{A9E10897-CB23-468E-A2B1-C2D734B0274C}"/>
                  </a:ext>
                </a:extLst>
              </p:cNvPr>
              <p:cNvSpPr/>
              <p:nvPr/>
            </p:nvSpPr>
            <p:spPr bwMode="auto">
              <a:xfrm flipH="1">
                <a:off x="3503" y="135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3" name="Freeform 654">
                <a:extLst>
                  <a:ext uri="{FF2B5EF4-FFF2-40B4-BE49-F238E27FC236}">
                    <a16:creationId xmlns:a16="http://schemas.microsoft.com/office/drawing/2014/main" id="{C4CF90C3-7F0B-4C69-BF2B-351F17C5C4AB}"/>
                  </a:ext>
                </a:extLst>
              </p:cNvPr>
              <p:cNvSpPr/>
              <p:nvPr/>
            </p:nvSpPr>
            <p:spPr bwMode="auto">
              <a:xfrm>
                <a:off x="2995" y="1354"/>
                <a:ext cx="11" cy="11"/>
              </a:xfrm>
              <a:custGeom>
                <a:gdLst>
                  <a:gd name="T0" fmla="*/ 4 w 4"/>
                  <a:gd name="T1" fmla="*/ 1 h 4"/>
                  <a:gd name="T2" fmla="*/ 0 w 4"/>
                  <a:gd name="T3" fmla="*/ 3 h 4"/>
                  <a:gd name="T4" fmla="*/ 0 w 4"/>
                  <a:gd name="T5" fmla="*/ 1 h 4"/>
                  <a:gd name="T6" fmla="*/ 3 w 4"/>
                  <a:gd name="T7" fmla="*/ 2 h 4"/>
                  <a:gd name="T8" fmla="*/ 2 w 4"/>
                  <a:gd name="T9" fmla="*/ 1 h 4"/>
                  <a:gd name="T10" fmla="*/ 4 w 4"/>
                  <a:gd name="T11" fmla="*/ 1 h 4"/>
                </a:gdLst>
                <a:cxnLst>
                  <a:cxn ang="0">
                    <a:pos x="T0" y="T1"/>
                  </a:cxn>
                  <a:cxn ang="0">
                    <a:pos x="T2" y="T3"/>
                  </a:cxn>
                  <a:cxn ang="0">
                    <a:pos x="T4" y="T5"/>
                  </a:cxn>
                  <a:cxn ang="0">
                    <a:pos x="T6" y="T7"/>
                  </a:cxn>
                  <a:cxn ang="0">
                    <a:pos x="T8" y="T9"/>
                  </a:cxn>
                  <a:cxn ang="0">
                    <a:pos x="T10" y="T11"/>
                  </a:cxn>
                </a:cxnLst>
                <a:rect l="0" t="0" r="r" b="b"/>
                <a:pathLst>
                  <a:path w="4" h="4">
                    <a:moveTo>
                      <a:pt x="4" y="1"/>
                    </a:moveTo>
                    <a:cubicBezTo>
                      <a:pt x="3" y="2"/>
                      <a:pt x="1" y="4"/>
                      <a:pt x="0" y="3"/>
                    </a:cubicBezTo>
                    <a:cubicBezTo>
                      <a:pt x="0" y="2"/>
                      <a:pt x="0" y="2"/>
                      <a:pt x="0" y="1"/>
                    </a:cubicBezTo>
                    <a:cubicBezTo>
                      <a:pt x="1" y="1"/>
                      <a:pt x="2" y="2"/>
                      <a:pt x="3" y="2"/>
                    </a:cubicBezTo>
                    <a:cubicBezTo>
                      <a:pt x="2" y="1"/>
                      <a:pt x="2" y="1"/>
                      <a:pt x="2" y="1"/>
                    </a:cubicBezTo>
                    <a:cubicBezTo>
                      <a:pt x="3" y="0"/>
                      <a:pt x="4"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4" name="Freeform 655">
                <a:extLst>
                  <a:ext uri="{FF2B5EF4-FFF2-40B4-BE49-F238E27FC236}">
                    <a16:creationId xmlns:a16="http://schemas.microsoft.com/office/drawing/2014/main" id="{6E306A0A-E86C-4900-B80E-438EF9404A91}"/>
                  </a:ext>
                </a:extLst>
              </p:cNvPr>
              <p:cNvSpPr/>
              <p:nvPr/>
            </p:nvSpPr>
            <p:spPr bwMode="auto">
              <a:xfrm>
                <a:off x="3281" y="1357"/>
                <a:ext cx="8" cy="3"/>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0"/>
                      <a:pt x="1"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5" name="Freeform 656">
                <a:extLst>
                  <a:ext uri="{FF2B5EF4-FFF2-40B4-BE49-F238E27FC236}">
                    <a16:creationId xmlns:a16="http://schemas.microsoft.com/office/drawing/2014/main" id="{C020A826-EE19-4221-A7C0-720766F6A4B0}"/>
                  </a:ext>
                </a:extLst>
              </p:cNvPr>
              <p:cNvSpPr/>
              <p:nvPr/>
            </p:nvSpPr>
            <p:spPr bwMode="auto">
              <a:xfrm flipH="1">
                <a:off x="3570" y="1357"/>
                <a:ext cx="0" cy="3"/>
              </a:xfrm>
              <a:custGeom>
                <a:gdLst>
                  <a:gd name="T0" fmla="*/ 0 h 3"/>
                  <a:gd name="T1" fmla="*/ 3 h 3"/>
                  <a:gd name="T2" fmla="*/ 0 h 3"/>
                  <a:gd name="T3" fmla="*/ 0 h 3"/>
                  <a:gd name="T4" fmla="*/ 0 h 3"/>
                </a:gd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6" name="Freeform 657">
                <a:extLst>
                  <a:ext uri="{FF2B5EF4-FFF2-40B4-BE49-F238E27FC236}">
                    <a16:creationId xmlns:a16="http://schemas.microsoft.com/office/drawing/2014/main" id="{01625884-11F6-4F63-83C7-493BD1BC5A18}"/>
                  </a:ext>
                </a:extLst>
              </p:cNvPr>
              <p:cNvSpPr/>
              <p:nvPr/>
            </p:nvSpPr>
            <p:spPr bwMode="auto">
              <a:xfrm>
                <a:off x="2715" y="1357"/>
                <a:ext cx="8" cy="5"/>
              </a:xfrm>
              <a:custGeom>
                <a:gdLst>
                  <a:gd name="T0" fmla="*/ 1 w 3"/>
                  <a:gd name="T1" fmla="*/ 2 h 2"/>
                  <a:gd name="T2" fmla="*/ 0 w 3"/>
                  <a:gd name="T3" fmla="*/ 1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1"/>
                      <a:pt x="0" y="1"/>
                      <a:pt x="0" y="1"/>
                    </a:cubicBezTo>
                    <a:cubicBezTo>
                      <a:pt x="1" y="0"/>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7" name="Freeform 658">
                <a:extLst>
                  <a:ext uri="{FF2B5EF4-FFF2-40B4-BE49-F238E27FC236}">
                    <a16:creationId xmlns:a16="http://schemas.microsoft.com/office/drawing/2014/main" id="{5DB81499-5747-49AE-B8AC-B07A617084FB}"/>
                  </a:ext>
                </a:extLst>
              </p:cNvPr>
              <p:cNvSpPr/>
              <p:nvPr/>
            </p:nvSpPr>
            <p:spPr bwMode="auto">
              <a:xfrm>
                <a:off x="3952" y="1354"/>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8" name="Freeform 659">
                <a:extLst>
                  <a:ext uri="{FF2B5EF4-FFF2-40B4-BE49-F238E27FC236}">
                    <a16:creationId xmlns:a16="http://schemas.microsoft.com/office/drawing/2014/main" id="{BB7FCB99-1B50-4A83-9B94-08C85D3502C6}"/>
                  </a:ext>
                </a:extLst>
              </p:cNvPr>
              <p:cNvSpPr/>
              <p:nvPr/>
            </p:nvSpPr>
            <p:spPr bwMode="auto">
              <a:xfrm>
                <a:off x="2135" y="1360"/>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9" name="Freeform 660">
                <a:extLst>
                  <a:ext uri="{FF2B5EF4-FFF2-40B4-BE49-F238E27FC236}">
                    <a16:creationId xmlns:a16="http://schemas.microsoft.com/office/drawing/2014/main" id="{9CB9AD39-D8C2-483E-85AC-F8D36AC96500}"/>
                  </a:ext>
                </a:extLst>
              </p:cNvPr>
              <p:cNvSpPr/>
              <p:nvPr/>
            </p:nvSpPr>
            <p:spPr bwMode="auto">
              <a:xfrm>
                <a:off x="3869" y="13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0" name="Freeform 661">
                <a:extLst>
                  <a:ext uri="{FF2B5EF4-FFF2-40B4-BE49-F238E27FC236}">
                    <a16:creationId xmlns:a16="http://schemas.microsoft.com/office/drawing/2014/main" id="{E6BE374C-DA54-40AD-9834-391FB1C4D949}"/>
                  </a:ext>
                </a:extLst>
              </p:cNvPr>
              <p:cNvSpPr/>
              <p:nvPr/>
            </p:nvSpPr>
            <p:spPr bwMode="auto">
              <a:xfrm>
                <a:off x="2961" y="1360"/>
                <a:ext cx="2" cy="5"/>
              </a:xfrm>
              <a:custGeom>
                <a:gdLst>
                  <a:gd name="T0" fmla="*/ 0 w 2"/>
                  <a:gd name="T1" fmla="*/ 5 h 5"/>
                  <a:gd name="T2" fmla="*/ 0 w 2"/>
                  <a:gd name="T3" fmla="*/ 0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1" name="Freeform 662">
                <a:extLst>
                  <a:ext uri="{FF2B5EF4-FFF2-40B4-BE49-F238E27FC236}">
                    <a16:creationId xmlns:a16="http://schemas.microsoft.com/office/drawing/2014/main" id="{37D0F368-7A8C-41F8-8C74-071F3644522C}"/>
                  </a:ext>
                </a:extLst>
              </p:cNvPr>
              <p:cNvSpPr/>
              <p:nvPr/>
            </p:nvSpPr>
            <p:spPr bwMode="auto">
              <a:xfrm>
                <a:off x="3431" y="1360"/>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2" name="Freeform 663">
                <a:extLst>
                  <a:ext uri="{FF2B5EF4-FFF2-40B4-BE49-F238E27FC236}">
                    <a16:creationId xmlns:a16="http://schemas.microsoft.com/office/drawing/2014/main" id="{2E2675D1-ADDC-4ED4-8E6A-C790AF3F6152}"/>
                  </a:ext>
                </a:extLst>
              </p:cNvPr>
              <p:cNvSpPr/>
              <p:nvPr/>
            </p:nvSpPr>
            <p:spPr bwMode="auto">
              <a:xfrm>
                <a:off x="3303" y="136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3" name="Freeform 664">
                <a:extLst>
                  <a:ext uri="{FF2B5EF4-FFF2-40B4-BE49-F238E27FC236}">
                    <a16:creationId xmlns:a16="http://schemas.microsoft.com/office/drawing/2014/main" id="{11DB20BB-8F9C-4A40-87D6-FC3C75AC7C7D}"/>
                  </a:ext>
                </a:extLst>
              </p:cNvPr>
              <p:cNvSpPr/>
              <p:nvPr/>
            </p:nvSpPr>
            <p:spPr bwMode="auto">
              <a:xfrm>
                <a:off x="3661" y="1362"/>
                <a:ext cx="10" cy="6"/>
              </a:xfrm>
              <a:custGeom>
                <a:gdLst>
                  <a:gd name="T0" fmla="*/ 4 w 4"/>
                  <a:gd name="T1" fmla="*/ 1 h 2"/>
                  <a:gd name="T2" fmla="*/ 0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2" y="2"/>
                      <a:pt x="1" y="2"/>
                      <a:pt x="0" y="2"/>
                    </a:cubicBezTo>
                    <a:cubicBezTo>
                      <a:pt x="0" y="2"/>
                      <a:pt x="1" y="1"/>
                      <a:pt x="1" y="0"/>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4" name="Freeform 665">
                <a:extLst>
                  <a:ext uri="{FF2B5EF4-FFF2-40B4-BE49-F238E27FC236}">
                    <a16:creationId xmlns:a16="http://schemas.microsoft.com/office/drawing/2014/main" id="{0B024321-0C84-4D81-AD30-F183280E7C59}"/>
                  </a:ext>
                </a:extLst>
              </p:cNvPr>
              <p:cNvSpPr/>
              <p:nvPr/>
            </p:nvSpPr>
            <p:spPr bwMode="auto">
              <a:xfrm>
                <a:off x="4027" y="1360"/>
                <a:ext cx="13" cy="10"/>
              </a:xfrm>
              <a:custGeom>
                <a:gdLst>
                  <a:gd name="T0" fmla="*/ 5 w 5"/>
                  <a:gd name="T1" fmla="*/ 2 h 4"/>
                  <a:gd name="T2" fmla="*/ 3 w 5"/>
                  <a:gd name="T3" fmla="*/ 4 h 4"/>
                  <a:gd name="T4" fmla="*/ 0 w 5"/>
                  <a:gd name="T5" fmla="*/ 4 h 4"/>
                  <a:gd name="T6" fmla="*/ 5 w 5"/>
                  <a:gd name="T7" fmla="*/ 2 h 4"/>
                </a:gdLst>
                <a:cxnLst>
                  <a:cxn ang="0">
                    <a:pos x="T0" y="T1"/>
                  </a:cxn>
                  <a:cxn ang="0">
                    <a:pos x="T2" y="T3"/>
                  </a:cxn>
                  <a:cxn ang="0">
                    <a:pos x="T4" y="T5"/>
                  </a:cxn>
                  <a:cxn ang="0">
                    <a:pos x="T6" y="T7"/>
                  </a:cxn>
                </a:cxnLst>
                <a:rect l="0" t="0" r="r" b="b"/>
                <a:pathLst>
                  <a:path w="5" h="4">
                    <a:moveTo>
                      <a:pt x="5" y="2"/>
                    </a:moveTo>
                    <a:cubicBezTo>
                      <a:pt x="5" y="3"/>
                      <a:pt x="2" y="2"/>
                      <a:pt x="3" y="4"/>
                    </a:cubicBezTo>
                    <a:cubicBezTo>
                      <a:pt x="0" y="4"/>
                      <a:pt x="0" y="4"/>
                      <a:pt x="0" y="4"/>
                    </a:cubicBezTo>
                    <a:cubicBezTo>
                      <a:pt x="2" y="3"/>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5" name="Freeform 666">
                <a:extLst>
                  <a:ext uri="{FF2B5EF4-FFF2-40B4-BE49-F238E27FC236}">
                    <a16:creationId xmlns:a16="http://schemas.microsoft.com/office/drawing/2014/main" id="{3B6F9590-6330-48BC-9979-68D0DC894D0C}"/>
                  </a:ext>
                </a:extLst>
              </p:cNvPr>
              <p:cNvSpPr/>
              <p:nvPr/>
            </p:nvSpPr>
            <p:spPr bwMode="auto">
              <a:xfrm>
                <a:off x="3043" y="136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6" name="Freeform 667">
                <a:extLst>
                  <a:ext uri="{FF2B5EF4-FFF2-40B4-BE49-F238E27FC236}">
                    <a16:creationId xmlns:a16="http://schemas.microsoft.com/office/drawing/2014/main" id="{9E254B55-7899-40ED-9CAD-596460097C90}"/>
                  </a:ext>
                </a:extLst>
              </p:cNvPr>
              <p:cNvSpPr/>
              <p:nvPr/>
            </p:nvSpPr>
            <p:spPr bwMode="auto">
              <a:xfrm>
                <a:off x="3941" y="1362"/>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7" name="Freeform 668">
                <a:extLst>
                  <a:ext uri="{FF2B5EF4-FFF2-40B4-BE49-F238E27FC236}">
                    <a16:creationId xmlns:a16="http://schemas.microsoft.com/office/drawing/2014/main" id="{433A0E58-567D-493C-977E-2C99C2164190}"/>
                  </a:ext>
                </a:extLst>
              </p:cNvPr>
              <p:cNvSpPr/>
              <p:nvPr/>
            </p:nvSpPr>
            <p:spPr bwMode="auto">
              <a:xfrm>
                <a:off x="2127" y="1362"/>
                <a:ext cx="8" cy="11"/>
              </a:xfrm>
              <a:custGeom>
                <a:gdLst>
                  <a:gd name="T0" fmla="*/ 3 w 3"/>
                  <a:gd name="T1" fmla="*/ 2 h 4"/>
                  <a:gd name="T2" fmla="*/ 3 w 3"/>
                  <a:gd name="T3" fmla="*/ 3 h 4"/>
                  <a:gd name="T4" fmla="*/ 3 w 3"/>
                  <a:gd name="T5" fmla="*/ 2 h 4"/>
                  <a:gd name="T6" fmla="*/ 0 w 3"/>
                  <a:gd name="T7" fmla="*/ 4 h 4"/>
                  <a:gd name="T8" fmla="*/ 1 w 3"/>
                  <a:gd name="T9" fmla="*/ 2 h 4"/>
                  <a:gd name="T10" fmla="*/ 0 w 3"/>
                  <a:gd name="T11" fmla="*/ 2 h 4"/>
                  <a:gd name="T12" fmla="*/ 1 w 3"/>
                  <a:gd name="T13" fmla="*/ 1 h 4"/>
                  <a:gd name="T14" fmla="*/ 3 w 3"/>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cubicBezTo>
                      <a:pt x="3" y="3"/>
                      <a:pt x="3" y="3"/>
                      <a:pt x="3" y="3"/>
                    </a:cubicBezTo>
                    <a:cubicBezTo>
                      <a:pt x="3" y="2"/>
                      <a:pt x="3" y="2"/>
                      <a:pt x="3" y="2"/>
                    </a:cubicBezTo>
                    <a:cubicBezTo>
                      <a:pt x="3" y="4"/>
                      <a:pt x="1" y="3"/>
                      <a:pt x="0" y="4"/>
                    </a:cubicBezTo>
                    <a:cubicBezTo>
                      <a:pt x="1" y="3"/>
                      <a:pt x="0" y="3"/>
                      <a:pt x="1" y="2"/>
                    </a:cubicBezTo>
                    <a:cubicBezTo>
                      <a:pt x="0" y="2"/>
                      <a:pt x="0" y="2"/>
                      <a:pt x="0" y="2"/>
                    </a:cubicBezTo>
                    <a:cubicBezTo>
                      <a:pt x="1" y="2"/>
                      <a:pt x="1" y="1"/>
                      <a:pt x="1" y="1"/>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8" name="Freeform 669">
                <a:extLst>
                  <a:ext uri="{FF2B5EF4-FFF2-40B4-BE49-F238E27FC236}">
                    <a16:creationId xmlns:a16="http://schemas.microsoft.com/office/drawing/2014/main" id="{C311B7C9-6A6D-4354-9208-F248E236B352}"/>
                  </a:ext>
                </a:extLst>
              </p:cNvPr>
              <p:cNvSpPr/>
              <p:nvPr/>
            </p:nvSpPr>
            <p:spPr bwMode="auto">
              <a:xfrm>
                <a:off x="2175" y="1365"/>
                <a:ext cx="6"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9" name="Freeform 670">
                <a:extLst>
                  <a:ext uri="{FF2B5EF4-FFF2-40B4-BE49-F238E27FC236}">
                    <a16:creationId xmlns:a16="http://schemas.microsoft.com/office/drawing/2014/main" id="{A8AA3AC9-B2AB-46C5-8865-A8A98EEDCB98}"/>
                  </a:ext>
                </a:extLst>
              </p:cNvPr>
              <p:cNvSpPr/>
              <p:nvPr/>
            </p:nvSpPr>
            <p:spPr bwMode="auto">
              <a:xfrm>
                <a:off x="3928" y="1365"/>
                <a:ext cx="10" cy="5"/>
              </a:xfrm>
              <a:custGeom>
                <a:gdLst>
                  <a:gd name="T0" fmla="*/ 3 w 4"/>
                  <a:gd name="T1" fmla="*/ 1 h 2"/>
                  <a:gd name="T2" fmla="*/ 3 w 4"/>
                  <a:gd name="T3" fmla="*/ 1 h 2"/>
                  <a:gd name="T4" fmla="*/ 3 w 4"/>
                  <a:gd name="T5" fmla="*/ 2 h 2"/>
                  <a:gd name="T6" fmla="*/ 0 w 4"/>
                  <a:gd name="T7" fmla="*/ 1 h 2"/>
                  <a:gd name="T8" fmla="*/ 4 w 4"/>
                  <a:gd name="T9" fmla="*/ 0 h 2"/>
                  <a:gd name="T10" fmla="*/ 3 w 4"/>
                  <a:gd name="T11" fmla="*/ 1 h 2"/>
                </a:gd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1"/>
                      <a:pt x="3" y="1"/>
                    </a:cubicBezTo>
                    <a:cubicBezTo>
                      <a:pt x="3" y="2"/>
                      <a:pt x="3" y="2"/>
                      <a:pt x="3" y="2"/>
                    </a:cubicBezTo>
                    <a:cubicBezTo>
                      <a:pt x="2" y="1"/>
                      <a:pt x="1" y="1"/>
                      <a:pt x="0" y="1"/>
                    </a:cubicBezTo>
                    <a:cubicBezTo>
                      <a:pt x="1" y="0"/>
                      <a:pt x="3"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0" name="Freeform 671">
                <a:extLst>
                  <a:ext uri="{FF2B5EF4-FFF2-40B4-BE49-F238E27FC236}">
                    <a16:creationId xmlns:a16="http://schemas.microsoft.com/office/drawing/2014/main" id="{4180C4C8-6A05-4E62-87B3-D5AF37D36582}"/>
                  </a:ext>
                </a:extLst>
              </p:cNvPr>
              <p:cNvSpPr/>
              <p:nvPr/>
            </p:nvSpPr>
            <p:spPr bwMode="auto">
              <a:xfrm>
                <a:off x="2189" y="1365"/>
                <a:ext cx="5" cy="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1" y="1"/>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1" name="Freeform 672">
                <a:extLst>
                  <a:ext uri="{FF2B5EF4-FFF2-40B4-BE49-F238E27FC236}">
                    <a16:creationId xmlns:a16="http://schemas.microsoft.com/office/drawing/2014/main" id="{EB122E31-3919-46C6-98F3-AFCCE4ADAD38}"/>
                  </a:ext>
                </a:extLst>
              </p:cNvPr>
              <p:cNvSpPr/>
              <p:nvPr/>
            </p:nvSpPr>
            <p:spPr bwMode="auto">
              <a:xfrm>
                <a:off x="2167" y="1365"/>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2" name="Freeform 673">
                <a:extLst>
                  <a:ext uri="{FF2B5EF4-FFF2-40B4-BE49-F238E27FC236}">
                    <a16:creationId xmlns:a16="http://schemas.microsoft.com/office/drawing/2014/main" id="{37E2F3D0-F7E2-41A2-9341-50218E48A895}"/>
                  </a:ext>
                </a:extLst>
              </p:cNvPr>
              <p:cNvSpPr/>
              <p:nvPr/>
            </p:nvSpPr>
            <p:spPr bwMode="auto">
              <a:xfrm>
                <a:off x="3468" y="1365"/>
                <a:ext cx="19" cy="11"/>
              </a:xfrm>
              <a:custGeom>
                <a:gdLst>
                  <a:gd name="T0" fmla="*/ 6 w 7"/>
                  <a:gd name="T1" fmla="*/ 0 h 4"/>
                  <a:gd name="T2" fmla="*/ 7 w 7"/>
                  <a:gd name="T3" fmla="*/ 3 h 4"/>
                  <a:gd name="T4" fmla="*/ 5 w 7"/>
                  <a:gd name="T5" fmla="*/ 3 h 4"/>
                  <a:gd name="T6" fmla="*/ 4 w 7"/>
                  <a:gd name="T7" fmla="*/ 2 h 4"/>
                  <a:gd name="T8" fmla="*/ 3 w 7"/>
                  <a:gd name="T9" fmla="*/ 3 h 4"/>
                  <a:gd name="T10" fmla="*/ 2 w 7"/>
                  <a:gd name="T11" fmla="*/ 3 h 4"/>
                  <a:gd name="T12" fmla="*/ 0 w 7"/>
                  <a:gd name="T13" fmla="*/ 4 h 4"/>
                  <a:gd name="T14" fmla="*/ 2 w 7"/>
                  <a:gd name="T15" fmla="*/ 1 h 4"/>
                  <a:gd name="T16" fmla="*/ 2 w 7"/>
                  <a:gd name="T17" fmla="*/ 2 h 4"/>
                  <a:gd name="T18" fmla="*/ 6 w 7"/>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0"/>
                    </a:moveTo>
                    <a:cubicBezTo>
                      <a:pt x="7" y="1"/>
                      <a:pt x="5" y="3"/>
                      <a:pt x="7" y="3"/>
                    </a:cubicBezTo>
                    <a:cubicBezTo>
                      <a:pt x="6" y="2"/>
                      <a:pt x="6" y="3"/>
                      <a:pt x="5" y="3"/>
                    </a:cubicBezTo>
                    <a:cubicBezTo>
                      <a:pt x="4" y="3"/>
                      <a:pt x="6" y="2"/>
                      <a:pt x="4" y="2"/>
                    </a:cubicBezTo>
                    <a:cubicBezTo>
                      <a:pt x="3" y="3"/>
                      <a:pt x="3" y="3"/>
                      <a:pt x="3" y="3"/>
                    </a:cubicBezTo>
                    <a:cubicBezTo>
                      <a:pt x="2" y="2"/>
                      <a:pt x="2" y="4"/>
                      <a:pt x="2" y="3"/>
                    </a:cubicBezTo>
                    <a:cubicBezTo>
                      <a:pt x="0" y="4"/>
                      <a:pt x="0" y="4"/>
                      <a:pt x="0" y="4"/>
                    </a:cubicBezTo>
                    <a:cubicBezTo>
                      <a:pt x="0" y="3"/>
                      <a:pt x="3" y="2"/>
                      <a:pt x="2" y="1"/>
                    </a:cubicBezTo>
                    <a:cubicBezTo>
                      <a:pt x="2" y="2"/>
                      <a:pt x="2" y="2"/>
                      <a:pt x="2" y="2"/>
                    </a:cubicBezTo>
                    <a:cubicBezTo>
                      <a:pt x="3" y="1"/>
                      <a:pt x="5"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3" name="Freeform 674">
                <a:extLst>
                  <a:ext uri="{FF2B5EF4-FFF2-40B4-BE49-F238E27FC236}">
                    <a16:creationId xmlns:a16="http://schemas.microsoft.com/office/drawing/2014/main" id="{3EED6959-FD66-4F68-9057-B071F46F9657}"/>
                  </a:ext>
                </a:extLst>
              </p:cNvPr>
              <p:cNvSpPr/>
              <p:nvPr/>
            </p:nvSpPr>
            <p:spPr bwMode="auto">
              <a:xfrm>
                <a:off x="3901" y="1365"/>
                <a:ext cx="8" cy="8"/>
              </a:xfrm>
              <a:custGeom>
                <a:gdLst>
                  <a:gd name="T0" fmla="*/ 2 w 3"/>
                  <a:gd name="T1" fmla="*/ 2 h 3"/>
                  <a:gd name="T2" fmla="*/ 1 w 3"/>
                  <a:gd name="T3" fmla="*/ 0 h 3"/>
                  <a:gd name="T4" fmla="*/ 2 w 3"/>
                  <a:gd name="T5" fmla="*/ 2 h 3"/>
                </a:gdLst>
                <a:cxnLst>
                  <a:cxn ang="0">
                    <a:pos x="T0" y="T1"/>
                  </a:cxn>
                  <a:cxn ang="0">
                    <a:pos x="T2" y="T3"/>
                  </a:cxn>
                  <a:cxn ang="0">
                    <a:pos x="T4" y="T5"/>
                  </a:cxn>
                </a:cxnLst>
                <a:rect l="0" t="0" r="r" b="b"/>
                <a:pathLst>
                  <a:path w="3" h="3">
                    <a:moveTo>
                      <a:pt x="2" y="2"/>
                    </a:moveTo>
                    <a:cubicBezTo>
                      <a:pt x="0" y="3"/>
                      <a:pt x="1" y="1"/>
                      <a:pt x="1" y="0"/>
                    </a:cubicBezTo>
                    <a:cubicBezTo>
                      <a:pt x="2"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4" name="Freeform 675">
                <a:extLst>
                  <a:ext uri="{FF2B5EF4-FFF2-40B4-BE49-F238E27FC236}">
                    <a16:creationId xmlns:a16="http://schemas.microsoft.com/office/drawing/2014/main" id="{9D74FCF9-663C-41DF-B353-0C9EE5FCED7A}"/>
                  </a:ext>
                </a:extLst>
              </p:cNvPr>
              <p:cNvSpPr/>
              <p:nvPr/>
            </p:nvSpPr>
            <p:spPr bwMode="auto">
              <a:xfrm>
                <a:off x="2648" y="1368"/>
                <a:ext cx="51" cy="27"/>
              </a:xfrm>
              <a:custGeom>
                <a:gdLst>
                  <a:gd name="T0" fmla="*/ 19 w 19"/>
                  <a:gd name="T1" fmla="*/ 0 h 10"/>
                  <a:gd name="T2" fmla="*/ 17 w 19"/>
                  <a:gd name="T3" fmla="*/ 1 h 10"/>
                  <a:gd name="T4" fmla="*/ 10 w 19"/>
                  <a:gd name="T5" fmla="*/ 5 h 10"/>
                  <a:gd name="T6" fmla="*/ 8 w 19"/>
                  <a:gd name="T7" fmla="*/ 7 h 10"/>
                  <a:gd name="T8" fmla="*/ 7 w 19"/>
                  <a:gd name="T9" fmla="*/ 7 h 10"/>
                  <a:gd name="T10" fmla="*/ 0 w 19"/>
                  <a:gd name="T11" fmla="*/ 10 h 10"/>
                  <a:gd name="T12" fmla="*/ 8 w 19"/>
                  <a:gd name="T13" fmla="*/ 6 h 10"/>
                  <a:gd name="T14" fmla="*/ 9 w 19"/>
                  <a:gd name="T15" fmla="*/ 5 h 10"/>
                  <a:gd name="T16" fmla="*/ 13 w 19"/>
                  <a:gd name="T17" fmla="*/ 3 h 10"/>
                  <a:gd name="T18" fmla="*/ 19 w 19"/>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0"/>
                    </a:moveTo>
                    <a:cubicBezTo>
                      <a:pt x="19" y="1"/>
                      <a:pt x="17" y="0"/>
                      <a:pt x="17" y="1"/>
                    </a:cubicBezTo>
                    <a:cubicBezTo>
                      <a:pt x="16" y="4"/>
                      <a:pt x="11" y="2"/>
                      <a:pt x="10" y="5"/>
                    </a:cubicBezTo>
                    <a:cubicBezTo>
                      <a:pt x="8" y="5"/>
                      <a:pt x="9" y="7"/>
                      <a:pt x="8" y="7"/>
                    </a:cubicBezTo>
                    <a:cubicBezTo>
                      <a:pt x="7" y="7"/>
                      <a:pt x="7" y="7"/>
                      <a:pt x="7" y="7"/>
                    </a:cubicBezTo>
                    <a:cubicBezTo>
                      <a:pt x="5" y="8"/>
                      <a:pt x="2" y="10"/>
                      <a:pt x="0" y="10"/>
                    </a:cubicBezTo>
                    <a:cubicBezTo>
                      <a:pt x="4" y="10"/>
                      <a:pt x="5" y="6"/>
                      <a:pt x="8" y="6"/>
                    </a:cubicBezTo>
                    <a:cubicBezTo>
                      <a:pt x="9" y="6"/>
                      <a:pt x="9" y="5"/>
                      <a:pt x="9" y="5"/>
                    </a:cubicBezTo>
                    <a:cubicBezTo>
                      <a:pt x="11" y="6"/>
                      <a:pt x="11" y="3"/>
                      <a:pt x="13" y="3"/>
                    </a:cubicBezTo>
                    <a:cubicBezTo>
                      <a:pt x="14" y="1"/>
                      <a:pt x="17"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5" name="Freeform 676">
                <a:extLst>
                  <a:ext uri="{FF2B5EF4-FFF2-40B4-BE49-F238E27FC236}">
                    <a16:creationId xmlns:a16="http://schemas.microsoft.com/office/drawing/2014/main" id="{AB9EB86F-0193-4C5E-ACED-C75F98E9DE67}"/>
                  </a:ext>
                </a:extLst>
              </p:cNvPr>
              <p:cNvSpPr/>
              <p:nvPr/>
            </p:nvSpPr>
            <p:spPr bwMode="auto">
              <a:xfrm>
                <a:off x="3038" y="1368"/>
                <a:ext cx="5"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6" name="Freeform 677">
                <a:extLst>
                  <a:ext uri="{FF2B5EF4-FFF2-40B4-BE49-F238E27FC236}">
                    <a16:creationId xmlns:a16="http://schemas.microsoft.com/office/drawing/2014/main" id="{167BD646-687A-48A6-9795-34FC38EF35F8}"/>
                  </a:ext>
                </a:extLst>
              </p:cNvPr>
              <p:cNvSpPr/>
              <p:nvPr/>
            </p:nvSpPr>
            <p:spPr bwMode="auto">
              <a:xfrm>
                <a:off x="3800" y="1368"/>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7" name="Freeform 678">
                <a:extLst>
                  <a:ext uri="{FF2B5EF4-FFF2-40B4-BE49-F238E27FC236}">
                    <a16:creationId xmlns:a16="http://schemas.microsoft.com/office/drawing/2014/main" id="{050D9778-CC83-4397-A10A-B0C67D5C5DB9}"/>
                  </a:ext>
                </a:extLst>
              </p:cNvPr>
              <p:cNvSpPr/>
              <p:nvPr/>
            </p:nvSpPr>
            <p:spPr bwMode="auto">
              <a:xfrm>
                <a:off x="3882" y="1368"/>
                <a:ext cx="6" cy="5"/>
              </a:xfrm>
              <a:custGeom>
                <a:gdLst>
                  <a:gd name="T0" fmla="*/ 1 w 2"/>
                  <a:gd name="T1" fmla="*/ 1 h 2"/>
                  <a:gd name="T2" fmla="*/ 2 w 2"/>
                  <a:gd name="T3" fmla="*/ 1 h 2"/>
                  <a:gd name="T4" fmla="*/ 2 w 2"/>
                  <a:gd name="T5" fmla="*/ 2 h 2"/>
                  <a:gd name="T6" fmla="*/ 0 w 2"/>
                  <a:gd name="T7" fmla="*/ 1 h 2"/>
                  <a:gd name="T8" fmla="*/ 1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2"/>
                      <a:pt x="2" y="2"/>
                    </a:cubicBezTo>
                    <a:cubicBezTo>
                      <a:pt x="1" y="2"/>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8" name="Freeform 679">
                <a:extLst>
                  <a:ext uri="{FF2B5EF4-FFF2-40B4-BE49-F238E27FC236}">
                    <a16:creationId xmlns:a16="http://schemas.microsoft.com/office/drawing/2014/main" id="{C69E6D18-9820-4FE0-B2DC-7B393BB87C7B}"/>
                  </a:ext>
                </a:extLst>
              </p:cNvPr>
              <p:cNvSpPr/>
              <p:nvPr/>
            </p:nvSpPr>
            <p:spPr bwMode="auto">
              <a:xfrm>
                <a:off x="3404" y="1370"/>
                <a:ext cx="27" cy="17"/>
              </a:xfrm>
              <a:custGeom>
                <a:gdLst>
                  <a:gd name="T0" fmla="*/ 9 w 10"/>
                  <a:gd name="T1" fmla="*/ 1 h 6"/>
                  <a:gd name="T2" fmla="*/ 10 w 10"/>
                  <a:gd name="T3" fmla="*/ 2 h 6"/>
                  <a:gd name="T4" fmla="*/ 5 w 10"/>
                  <a:gd name="T5" fmla="*/ 3 h 6"/>
                  <a:gd name="T6" fmla="*/ 7 w 10"/>
                  <a:gd name="T7" fmla="*/ 3 h 6"/>
                  <a:gd name="T8" fmla="*/ 7 w 10"/>
                  <a:gd name="T9" fmla="*/ 4 h 6"/>
                  <a:gd name="T10" fmla="*/ 1 w 10"/>
                  <a:gd name="T11" fmla="*/ 6 h 6"/>
                  <a:gd name="T12" fmla="*/ 1 w 10"/>
                  <a:gd name="T13" fmla="*/ 6 h 6"/>
                  <a:gd name="T14" fmla="*/ 0 w 10"/>
                  <a:gd name="T15" fmla="*/ 5 h 6"/>
                  <a:gd name="T16" fmla="*/ 4 w 10"/>
                  <a:gd name="T17" fmla="*/ 3 h 6"/>
                  <a:gd name="T18" fmla="*/ 5 w 10"/>
                  <a:gd name="T19" fmla="*/ 2 h 6"/>
                  <a:gd name="T20" fmla="*/ 5 w 10"/>
                  <a:gd name="T21" fmla="*/ 1 h 6"/>
                  <a:gd name="T22" fmla="*/ 7 w 10"/>
                  <a:gd name="T23" fmla="*/ 0 h 6"/>
                  <a:gd name="T24" fmla="*/ 7 w 10"/>
                  <a:gd name="T25" fmla="*/ 0 h 6"/>
                  <a:gd name="T26" fmla="*/ 9 w 10"/>
                  <a:gd name="T2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9" y="1"/>
                    </a:moveTo>
                    <a:cubicBezTo>
                      <a:pt x="10" y="2"/>
                      <a:pt x="10" y="2"/>
                      <a:pt x="10" y="2"/>
                    </a:cubicBezTo>
                    <a:cubicBezTo>
                      <a:pt x="8" y="2"/>
                      <a:pt x="6" y="1"/>
                      <a:pt x="5" y="3"/>
                    </a:cubicBezTo>
                    <a:cubicBezTo>
                      <a:pt x="6" y="4"/>
                      <a:pt x="6" y="2"/>
                      <a:pt x="7" y="3"/>
                    </a:cubicBezTo>
                    <a:cubicBezTo>
                      <a:pt x="7" y="3"/>
                      <a:pt x="6" y="3"/>
                      <a:pt x="7" y="4"/>
                    </a:cubicBezTo>
                    <a:cubicBezTo>
                      <a:pt x="6" y="6"/>
                      <a:pt x="3" y="4"/>
                      <a:pt x="1" y="6"/>
                    </a:cubicBezTo>
                    <a:cubicBezTo>
                      <a:pt x="1" y="6"/>
                      <a:pt x="1" y="6"/>
                      <a:pt x="1" y="6"/>
                    </a:cubicBezTo>
                    <a:cubicBezTo>
                      <a:pt x="1" y="6"/>
                      <a:pt x="1" y="6"/>
                      <a:pt x="0" y="5"/>
                    </a:cubicBezTo>
                    <a:cubicBezTo>
                      <a:pt x="3" y="6"/>
                      <a:pt x="1" y="3"/>
                      <a:pt x="4" y="3"/>
                    </a:cubicBezTo>
                    <a:cubicBezTo>
                      <a:pt x="5" y="2"/>
                      <a:pt x="5" y="2"/>
                      <a:pt x="5" y="2"/>
                    </a:cubicBezTo>
                    <a:cubicBezTo>
                      <a:pt x="5" y="1"/>
                      <a:pt x="5" y="1"/>
                      <a:pt x="5" y="1"/>
                    </a:cubicBezTo>
                    <a:cubicBezTo>
                      <a:pt x="5" y="0"/>
                      <a:pt x="6" y="1"/>
                      <a:pt x="7" y="0"/>
                    </a:cubicBezTo>
                    <a:cubicBezTo>
                      <a:pt x="7" y="0"/>
                      <a:pt x="7" y="0"/>
                      <a:pt x="7" y="0"/>
                    </a:cubicBezTo>
                    <a:cubicBezTo>
                      <a:pt x="8" y="0"/>
                      <a:pt x="8"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9" name="Freeform 680">
                <a:extLst>
                  <a:ext uri="{FF2B5EF4-FFF2-40B4-BE49-F238E27FC236}">
                    <a16:creationId xmlns:a16="http://schemas.microsoft.com/office/drawing/2014/main" id="{7F180782-78A4-4586-866A-A91BAAF896FE}"/>
                  </a:ext>
                </a:extLst>
              </p:cNvPr>
              <p:cNvSpPr/>
              <p:nvPr/>
            </p:nvSpPr>
            <p:spPr bwMode="auto">
              <a:xfrm>
                <a:off x="3845" y="1370"/>
                <a:ext cx="27" cy="14"/>
              </a:xfrm>
              <a:custGeom>
                <a:gdLst>
                  <a:gd name="T0" fmla="*/ 7 w 10"/>
                  <a:gd name="T1" fmla="*/ 0 h 5"/>
                  <a:gd name="T2" fmla="*/ 8 w 10"/>
                  <a:gd name="T3" fmla="*/ 2 h 5"/>
                  <a:gd name="T4" fmla="*/ 5 w 10"/>
                  <a:gd name="T5" fmla="*/ 3 h 5"/>
                  <a:gd name="T6" fmla="*/ 9 w 10"/>
                  <a:gd name="T7" fmla="*/ 2 h 5"/>
                  <a:gd name="T8" fmla="*/ 9 w 10"/>
                  <a:gd name="T9" fmla="*/ 2 h 5"/>
                  <a:gd name="T10" fmla="*/ 10 w 10"/>
                  <a:gd name="T11" fmla="*/ 2 h 5"/>
                  <a:gd name="T12" fmla="*/ 6 w 10"/>
                  <a:gd name="T13" fmla="*/ 4 h 5"/>
                  <a:gd name="T14" fmla="*/ 4 w 10"/>
                  <a:gd name="T15" fmla="*/ 5 h 5"/>
                  <a:gd name="T16" fmla="*/ 3 w 10"/>
                  <a:gd name="T17" fmla="*/ 4 h 5"/>
                  <a:gd name="T18" fmla="*/ 2 w 10"/>
                  <a:gd name="T19" fmla="*/ 4 h 5"/>
                  <a:gd name="T20" fmla="*/ 3 w 10"/>
                  <a:gd name="T21" fmla="*/ 5 h 5"/>
                  <a:gd name="T22" fmla="*/ 3 w 10"/>
                  <a:gd name="T23" fmla="*/ 5 h 5"/>
                  <a:gd name="T24" fmla="*/ 1 w 10"/>
                  <a:gd name="T25" fmla="*/ 4 h 5"/>
                  <a:gd name="T26" fmla="*/ 2 w 10"/>
                  <a:gd name="T27" fmla="*/ 3 h 5"/>
                  <a:gd name="T28" fmla="*/ 2 w 10"/>
                  <a:gd name="T29" fmla="*/ 1 h 5"/>
                  <a:gd name="T30" fmla="*/ 1 w 10"/>
                  <a:gd name="T31" fmla="*/ 1 h 5"/>
                  <a:gd name="T32" fmla="*/ 4 w 10"/>
                  <a:gd name="T33" fmla="*/ 0 h 5"/>
                  <a:gd name="T34" fmla="*/ 4 w 10"/>
                  <a:gd name="T35" fmla="*/ 1 h 5"/>
                  <a:gd name="T36" fmla="*/ 5 w 10"/>
                  <a:gd name="T37" fmla="*/ 0 h 5"/>
                  <a:gd name="T38" fmla="*/ 7 w 10"/>
                  <a:gd name="T3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7" y="0"/>
                    </a:moveTo>
                    <a:cubicBezTo>
                      <a:pt x="6" y="0"/>
                      <a:pt x="7" y="2"/>
                      <a:pt x="8" y="2"/>
                    </a:cubicBezTo>
                    <a:cubicBezTo>
                      <a:pt x="7" y="2"/>
                      <a:pt x="6" y="2"/>
                      <a:pt x="5" y="3"/>
                    </a:cubicBezTo>
                    <a:cubicBezTo>
                      <a:pt x="6" y="3"/>
                      <a:pt x="8" y="3"/>
                      <a:pt x="9" y="2"/>
                    </a:cubicBezTo>
                    <a:cubicBezTo>
                      <a:pt x="9" y="2"/>
                      <a:pt x="9" y="2"/>
                      <a:pt x="9" y="2"/>
                    </a:cubicBezTo>
                    <a:cubicBezTo>
                      <a:pt x="10" y="2"/>
                      <a:pt x="10" y="2"/>
                      <a:pt x="10" y="2"/>
                    </a:cubicBezTo>
                    <a:cubicBezTo>
                      <a:pt x="6" y="4"/>
                      <a:pt x="6" y="4"/>
                      <a:pt x="6" y="4"/>
                    </a:cubicBezTo>
                    <a:cubicBezTo>
                      <a:pt x="5" y="3"/>
                      <a:pt x="4" y="4"/>
                      <a:pt x="4" y="5"/>
                    </a:cubicBezTo>
                    <a:cubicBezTo>
                      <a:pt x="3" y="4"/>
                      <a:pt x="4" y="4"/>
                      <a:pt x="3" y="4"/>
                    </a:cubicBezTo>
                    <a:cubicBezTo>
                      <a:pt x="2" y="4"/>
                      <a:pt x="2" y="4"/>
                      <a:pt x="2" y="4"/>
                    </a:cubicBezTo>
                    <a:cubicBezTo>
                      <a:pt x="2" y="4"/>
                      <a:pt x="3" y="4"/>
                      <a:pt x="3" y="5"/>
                    </a:cubicBezTo>
                    <a:cubicBezTo>
                      <a:pt x="3" y="5"/>
                      <a:pt x="3" y="5"/>
                      <a:pt x="3" y="5"/>
                    </a:cubicBezTo>
                    <a:cubicBezTo>
                      <a:pt x="1" y="4"/>
                      <a:pt x="1" y="4"/>
                      <a:pt x="1" y="4"/>
                    </a:cubicBezTo>
                    <a:cubicBezTo>
                      <a:pt x="2" y="3"/>
                      <a:pt x="2" y="3"/>
                      <a:pt x="2" y="3"/>
                    </a:cubicBezTo>
                    <a:cubicBezTo>
                      <a:pt x="0" y="2"/>
                      <a:pt x="4" y="2"/>
                      <a:pt x="2" y="1"/>
                    </a:cubicBezTo>
                    <a:cubicBezTo>
                      <a:pt x="2" y="0"/>
                      <a:pt x="1" y="2"/>
                      <a:pt x="1" y="1"/>
                    </a:cubicBezTo>
                    <a:cubicBezTo>
                      <a:pt x="0" y="0"/>
                      <a:pt x="3" y="1"/>
                      <a:pt x="4" y="0"/>
                    </a:cubicBezTo>
                    <a:cubicBezTo>
                      <a:pt x="4" y="1"/>
                      <a:pt x="4" y="1"/>
                      <a:pt x="4" y="1"/>
                    </a:cubicBezTo>
                    <a:cubicBezTo>
                      <a:pt x="4" y="1"/>
                      <a:pt x="6" y="0"/>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0" name="Freeform 681">
                <a:extLst>
                  <a:ext uri="{FF2B5EF4-FFF2-40B4-BE49-F238E27FC236}">
                    <a16:creationId xmlns:a16="http://schemas.microsoft.com/office/drawing/2014/main" id="{9C282FA5-6FF3-4623-9AAA-54FA348CCBE0}"/>
                  </a:ext>
                </a:extLst>
              </p:cNvPr>
              <p:cNvSpPr/>
              <p:nvPr/>
            </p:nvSpPr>
            <p:spPr bwMode="auto">
              <a:xfrm>
                <a:off x="3890" y="137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1" name="Freeform 682">
                <a:extLst>
                  <a:ext uri="{FF2B5EF4-FFF2-40B4-BE49-F238E27FC236}">
                    <a16:creationId xmlns:a16="http://schemas.microsoft.com/office/drawing/2014/main" id="{61E9A0CE-5737-4AEE-B2C1-FAC9BDDFCD8B}"/>
                  </a:ext>
                </a:extLst>
              </p:cNvPr>
              <p:cNvSpPr/>
              <p:nvPr/>
            </p:nvSpPr>
            <p:spPr bwMode="auto">
              <a:xfrm>
                <a:off x="3829" y="1370"/>
                <a:ext cx="5" cy="3"/>
              </a:xfrm>
              <a:custGeom>
                <a:gdLst>
                  <a:gd name="T0" fmla="*/ 0 w 5"/>
                  <a:gd name="T1" fmla="*/ 0 h 3"/>
                  <a:gd name="T2" fmla="*/ 5 w 5"/>
                  <a:gd name="T3" fmla="*/ 3 h 3"/>
                  <a:gd name="T4" fmla="*/ 0 w 5"/>
                  <a:gd name="T5" fmla="*/ 0 h 3"/>
                </a:gd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2" name="Freeform 683">
                <a:extLst>
                  <a:ext uri="{FF2B5EF4-FFF2-40B4-BE49-F238E27FC236}">
                    <a16:creationId xmlns:a16="http://schemas.microsoft.com/office/drawing/2014/main" id="{A163E605-7C04-4FD4-A4CE-D8DD8453AC31}"/>
                  </a:ext>
                </a:extLst>
              </p:cNvPr>
              <p:cNvSpPr/>
              <p:nvPr/>
            </p:nvSpPr>
            <p:spPr bwMode="auto">
              <a:xfrm>
                <a:off x="3268" y="1373"/>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3" name="Freeform 684">
                <a:extLst>
                  <a:ext uri="{FF2B5EF4-FFF2-40B4-BE49-F238E27FC236}">
                    <a16:creationId xmlns:a16="http://schemas.microsoft.com/office/drawing/2014/main" id="{309D7B9E-6A68-4716-89D4-E74C4AEC5548}"/>
                  </a:ext>
                </a:extLst>
              </p:cNvPr>
              <p:cNvSpPr/>
              <p:nvPr/>
            </p:nvSpPr>
            <p:spPr bwMode="auto">
              <a:xfrm>
                <a:off x="3679" y="1373"/>
                <a:ext cx="14" cy="5"/>
              </a:xfrm>
              <a:custGeom>
                <a:gdLst>
                  <a:gd name="T0" fmla="*/ 4 w 5"/>
                  <a:gd name="T1" fmla="*/ 0 h 2"/>
                  <a:gd name="T2" fmla="*/ 3 w 5"/>
                  <a:gd name="T3" fmla="*/ 0 h 2"/>
                  <a:gd name="T4" fmla="*/ 5 w 5"/>
                  <a:gd name="T5" fmla="*/ 1 h 2"/>
                  <a:gd name="T6" fmla="*/ 0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3" y="0"/>
                      <a:pt x="3" y="0"/>
                      <a:pt x="3" y="0"/>
                    </a:cubicBezTo>
                    <a:cubicBezTo>
                      <a:pt x="4" y="1"/>
                      <a:pt x="4" y="1"/>
                      <a:pt x="5" y="1"/>
                    </a:cubicBezTo>
                    <a:cubicBezTo>
                      <a:pt x="0" y="2"/>
                      <a:pt x="0" y="2"/>
                      <a:pt x="0" y="2"/>
                    </a:cubicBezTo>
                    <a:cubicBezTo>
                      <a:pt x="2"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4" name="Freeform 685">
                <a:extLst>
                  <a:ext uri="{FF2B5EF4-FFF2-40B4-BE49-F238E27FC236}">
                    <a16:creationId xmlns:a16="http://schemas.microsoft.com/office/drawing/2014/main" id="{F7AE8C7D-5396-460B-8699-ADC92A18555F}"/>
                  </a:ext>
                </a:extLst>
              </p:cNvPr>
              <p:cNvSpPr/>
              <p:nvPr/>
            </p:nvSpPr>
            <p:spPr bwMode="auto">
              <a:xfrm>
                <a:off x="2953" y="1373"/>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5" name="Freeform 686">
                <a:extLst>
                  <a:ext uri="{FF2B5EF4-FFF2-40B4-BE49-F238E27FC236}">
                    <a16:creationId xmlns:a16="http://schemas.microsoft.com/office/drawing/2014/main" id="{0076E186-1920-46EB-9F3E-D33900DC8673}"/>
                  </a:ext>
                </a:extLst>
              </p:cNvPr>
              <p:cNvSpPr/>
              <p:nvPr/>
            </p:nvSpPr>
            <p:spPr bwMode="auto">
              <a:xfrm>
                <a:off x="4187" y="1373"/>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6" name="Freeform 687">
                <a:extLst>
                  <a:ext uri="{FF2B5EF4-FFF2-40B4-BE49-F238E27FC236}">
                    <a16:creationId xmlns:a16="http://schemas.microsoft.com/office/drawing/2014/main" id="{DB07DD12-E834-4057-80A6-00755BA168C7}"/>
                  </a:ext>
                </a:extLst>
              </p:cNvPr>
              <p:cNvSpPr/>
              <p:nvPr/>
            </p:nvSpPr>
            <p:spPr bwMode="auto">
              <a:xfrm>
                <a:off x="3832" y="1373"/>
                <a:ext cx="10" cy="8"/>
              </a:xfrm>
              <a:custGeom>
                <a:gdLst>
                  <a:gd name="T0" fmla="*/ 4 w 4"/>
                  <a:gd name="T1" fmla="*/ 2 h 3"/>
                  <a:gd name="T2" fmla="*/ 0 w 4"/>
                  <a:gd name="T3" fmla="*/ 3 h 3"/>
                  <a:gd name="T4" fmla="*/ 2 w 4"/>
                  <a:gd name="T5" fmla="*/ 0 h 3"/>
                  <a:gd name="T6" fmla="*/ 4 w 4"/>
                  <a:gd name="T7" fmla="*/ 0 h 3"/>
                  <a:gd name="T8" fmla="*/ 4 w 4"/>
                  <a:gd name="T9" fmla="*/ 2 h 3"/>
                </a:gdLst>
                <a:cxnLst>
                  <a:cxn ang="0">
                    <a:pos x="T0" y="T1"/>
                  </a:cxn>
                  <a:cxn ang="0">
                    <a:pos x="T2" y="T3"/>
                  </a:cxn>
                  <a:cxn ang="0">
                    <a:pos x="T4" y="T5"/>
                  </a:cxn>
                  <a:cxn ang="0">
                    <a:pos x="T6" y="T7"/>
                  </a:cxn>
                  <a:cxn ang="0">
                    <a:pos x="T8" y="T9"/>
                  </a:cxn>
                </a:cxnLst>
                <a:rect l="0" t="0" r="r" b="b"/>
                <a:pathLst>
                  <a:path w="4" h="3">
                    <a:moveTo>
                      <a:pt x="4" y="2"/>
                    </a:moveTo>
                    <a:cubicBezTo>
                      <a:pt x="3" y="0"/>
                      <a:pt x="1" y="3"/>
                      <a:pt x="0" y="3"/>
                    </a:cubicBezTo>
                    <a:cubicBezTo>
                      <a:pt x="0" y="2"/>
                      <a:pt x="1" y="1"/>
                      <a:pt x="2" y="0"/>
                    </a:cubicBezTo>
                    <a:cubicBezTo>
                      <a:pt x="3" y="1"/>
                      <a:pt x="4" y="0"/>
                      <a:pt x="4" y="0"/>
                    </a:cubicBezTo>
                    <a:cubicBezTo>
                      <a:pt x="4" y="1"/>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7" name="Freeform 688">
                <a:extLst>
                  <a:ext uri="{FF2B5EF4-FFF2-40B4-BE49-F238E27FC236}">
                    <a16:creationId xmlns:a16="http://schemas.microsoft.com/office/drawing/2014/main" id="{3F8D2AC0-F7DA-48C9-9E78-6EAEBE8258DC}"/>
                  </a:ext>
                </a:extLst>
              </p:cNvPr>
              <p:cNvSpPr/>
              <p:nvPr/>
            </p:nvSpPr>
            <p:spPr bwMode="auto">
              <a:xfrm>
                <a:off x="4048" y="1373"/>
                <a:ext cx="5" cy="3"/>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1" y="1"/>
                      <a:pt x="0" y="1"/>
                    </a:cubicBezTo>
                    <a:cubicBezTo>
                      <a:pt x="0" y="1"/>
                      <a:pt x="0" y="1"/>
                      <a:pt x="0" y="1"/>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8" name="Freeform 689">
                <a:extLst>
                  <a:ext uri="{FF2B5EF4-FFF2-40B4-BE49-F238E27FC236}">
                    <a16:creationId xmlns:a16="http://schemas.microsoft.com/office/drawing/2014/main" id="{A6427A34-A039-469A-9B7C-1D2D3EA7191A}"/>
                  </a:ext>
                </a:extLst>
              </p:cNvPr>
              <p:cNvSpPr/>
              <p:nvPr/>
            </p:nvSpPr>
            <p:spPr bwMode="auto">
              <a:xfrm>
                <a:off x="2432" y="1373"/>
                <a:ext cx="26" cy="14"/>
              </a:xfrm>
              <a:custGeom>
                <a:gdLst>
                  <a:gd name="T0" fmla="*/ 10 w 10"/>
                  <a:gd name="T1" fmla="*/ 1 h 5"/>
                  <a:gd name="T2" fmla="*/ 5 w 10"/>
                  <a:gd name="T3" fmla="*/ 3 h 5"/>
                  <a:gd name="T4" fmla="*/ 2 w 10"/>
                  <a:gd name="T5" fmla="*/ 5 h 5"/>
                  <a:gd name="T6" fmla="*/ 0 w 10"/>
                  <a:gd name="T7" fmla="*/ 4 h 5"/>
                  <a:gd name="T8" fmla="*/ 9 w 10"/>
                  <a:gd name="T9" fmla="*/ 0 h 5"/>
                  <a:gd name="T10" fmla="*/ 10 w 10"/>
                  <a:gd name="T11" fmla="*/ 1 h 5"/>
                </a:gdLst>
                <a:cxnLst>
                  <a:cxn ang="0">
                    <a:pos x="T0" y="T1"/>
                  </a:cxn>
                  <a:cxn ang="0">
                    <a:pos x="T2" y="T3"/>
                  </a:cxn>
                  <a:cxn ang="0">
                    <a:pos x="T4" y="T5"/>
                  </a:cxn>
                  <a:cxn ang="0">
                    <a:pos x="T6" y="T7"/>
                  </a:cxn>
                  <a:cxn ang="0">
                    <a:pos x="T8" y="T9"/>
                  </a:cxn>
                  <a:cxn ang="0">
                    <a:pos x="T10" y="T11"/>
                  </a:cxn>
                </a:cxnLst>
                <a:rect l="0" t="0" r="r" b="b"/>
                <a:pathLst>
                  <a:path w="10" h="5">
                    <a:moveTo>
                      <a:pt x="10" y="1"/>
                    </a:moveTo>
                    <a:cubicBezTo>
                      <a:pt x="8" y="1"/>
                      <a:pt x="7" y="3"/>
                      <a:pt x="5" y="3"/>
                    </a:cubicBezTo>
                    <a:cubicBezTo>
                      <a:pt x="5" y="4"/>
                      <a:pt x="3" y="4"/>
                      <a:pt x="2" y="5"/>
                    </a:cubicBezTo>
                    <a:cubicBezTo>
                      <a:pt x="0" y="4"/>
                      <a:pt x="0" y="4"/>
                      <a:pt x="0" y="4"/>
                    </a:cubicBezTo>
                    <a:cubicBezTo>
                      <a:pt x="3" y="2"/>
                      <a:pt x="6" y="3"/>
                      <a:pt x="9"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9" name="Freeform 690">
                <a:extLst>
                  <a:ext uri="{FF2B5EF4-FFF2-40B4-BE49-F238E27FC236}">
                    <a16:creationId xmlns:a16="http://schemas.microsoft.com/office/drawing/2014/main" id="{8C3D9CE4-1F0E-45F9-8CFD-B9E64D0E8D29}"/>
                  </a:ext>
                </a:extLst>
              </p:cNvPr>
              <p:cNvSpPr/>
              <p:nvPr/>
            </p:nvSpPr>
            <p:spPr bwMode="auto">
              <a:xfrm>
                <a:off x="3188" y="1373"/>
                <a:ext cx="8" cy="5"/>
              </a:xfrm>
              <a:custGeom>
                <a:gdLst>
                  <a:gd name="T0" fmla="*/ 1 w 3"/>
                  <a:gd name="T1" fmla="*/ 0 h 2"/>
                  <a:gd name="T2" fmla="*/ 2 w 3"/>
                  <a:gd name="T3" fmla="*/ 1 h 2"/>
                  <a:gd name="T4" fmla="*/ 2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1" y="1"/>
                      <a:pt x="2" y="1"/>
                      <a:pt x="2" y="1"/>
                    </a:cubicBezTo>
                    <a:cubicBezTo>
                      <a:pt x="2" y="1"/>
                      <a:pt x="2" y="1"/>
                      <a:pt x="2" y="1"/>
                    </a:cubicBezTo>
                    <a:cubicBezTo>
                      <a:pt x="3" y="1"/>
                      <a:pt x="1"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0" name="Freeform 691">
                <a:extLst>
                  <a:ext uri="{FF2B5EF4-FFF2-40B4-BE49-F238E27FC236}">
                    <a16:creationId xmlns:a16="http://schemas.microsoft.com/office/drawing/2014/main" id="{6C537B38-E45B-4468-B39A-1F71544F22C6}"/>
                  </a:ext>
                </a:extLst>
              </p:cNvPr>
              <p:cNvSpPr/>
              <p:nvPr/>
            </p:nvSpPr>
            <p:spPr bwMode="auto">
              <a:xfrm>
                <a:off x="4072" y="1373"/>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1" name="Freeform 692">
                <a:extLst>
                  <a:ext uri="{FF2B5EF4-FFF2-40B4-BE49-F238E27FC236}">
                    <a16:creationId xmlns:a16="http://schemas.microsoft.com/office/drawing/2014/main" id="{F5EC7797-E2E6-4CFE-9F2A-C118EE67D875}"/>
                  </a:ext>
                </a:extLst>
              </p:cNvPr>
              <p:cNvSpPr/>
              <p:nvPr/>
            </p:nvSpPr>
            <p:spPr bwMode="auto">
              <a:xfrm>
                <a:off x="4027" y="1376"/>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2" name="Freeform 693">
                <a:extLst>
                  <a:ext uri="{FF2B5EF4-FFF2-40B4-BE49-F238E27FC236}">
                    <a16:creationId xmlns:a16="http://schemas.microsoft.com/office/drawing/2014/main" id="{73636C7A-4289-4065-94A5-41EC801A8E40}"/>
                  </a:ext>
                </a:extLst>
              </p:cNvPr>
              <p:cNvSpPr/>
              <p:nvPr/>
            </p:nvSpPr>
            <p:spPr bwMode="auto">
              <a:xfrm>
                <a:off x="3027" y="1376"/>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3" name="Freeform 694">
                <a:extLst>
                  <a:ext uri="{FF2B5EF4-FFF2-40B4-BE49-F238E27FC236}">
                    <a16:creationId xmlns:a16="http://schemas.microsoft.com/office/drawing/2014/main" id="{4F496CD0-996B-4E3C-B7DB-6C775A4DDDEE}"/>
                  </a:ext>
                </a:extLst>
              </p:cNvPr>
              <p:cNvSpPr/>
              <p:nvPr/>
            </p:nvSpPr>
            <p:spPr bwMode="auto">
              <a:xfrm>
                <a:off x="3805" y="1376"/>
                <a:ext cx="21" cy="13"/>
              </a:xfrm>
              <a:custGeom>
                <a:gdLst>
                  <a:gd name="T0" fmla="*/ 8 w 8"/>
                  <a:gd name="T1" fmla="*/ 0 h 5"/>
                  <a:gd name="T2" fmla="*/ 6 w 8"/>
                  <a:gd name="T3" fmla="*/ 3 h 5"/>
                  <a:gd name="T4" fmla="*/ 2 w 8"/>
                  <a:gd name="T5" fmla="*/ 3 h 5"/>
                  <a:gd name="T6" fmla="*/ 0 w 8"/>
                  <a:gd name="T7" fmla="*/ 4 h 5"/>
                  <a:gd name="T8" fmla="*/ 0 w 8"/>
                  <a:gd name="T9" fmla="*/ 3 h 5"/>
                  <a:gd name="T10" fmla="*/ 5 w 8"/>
                  <a:gd name="T11" fmla="*/ 2 h 5"/>
                  <a:gd name="T12" fmla="*/ 6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8" y="2"/>
                      <a:pt x="7" y="2"/>
                      <a:pt x="6" y="3"/>
                    </a:cubicBezTo>
                    <a:cubicBezTo>
                      <a:pt x="4" y="1"/>
                      <a:pt x="3" y="3"/>
                      <a:pt x="2" y="3"/>
                    </a:cubicBezTo>
                    <a:cubicBezTo>
                      <a:pt x="1" y="4"/>
                      <a:pt x="1" y="5"/>
                      <a:pt x="0" y="4"/>
                    </a:cubicBezTo>
                    <a:cubicBezTo>
                      <a:pt x="0" y="4"/>
                      <a:pt x="0" y="4"/>
                      <a:pt x="0" y="3"/>
                    </a:cubicBezTo>
                    <a:cubicBezTo>
                      <a:pt x="2" y="4"/>
                      <a:pt x="2" y="0"/>
                      <a:pt x="5" y="2"/>
                    </a:cubicBezTo>
                    <a:cubicBezTo>
                      <a:pt x="7" y="1"/>
                      <a:pt x="5" y="1"/>
                      <a:pt x="6" y="0"/>
                    </a:cubicBezTo>
                    <a:cubicBezTo>
                      <a:pt x="7" y="0"/>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4" name="Freeform 695">
                <a:extLst>
                  <a:ext uri="{FF2B5EF4-FFF2-40B4-BE49-F238E27FC236}">
                    <a16:creationId xmlns:a16="http://schemas.microsoft.com/office/drawing/2014/main" id="{F428E310-1D39-4245-BD7C-157849DE20E5}"/>
                  </a:ext>
                </a:extLst>
              </p:cNvPr>
              <p:cNvSpPr/>
              <p:nvPr/>
            </p:nvSpPr>
            <p:spPr bwMode="auto">
              <a:xfrm>
                <a:off x="3853" y="1376"/>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1" y="1"/>
                      <a:pt x="1" y="1"/>
                    </a:cubicBezTo>
                    <a:cubicBezTo>
                      <a:pt x="1" y="2"/>
                      <a:pt x="0" y="0"/>
                      <a:pt x="0" y="1"/>
                    </a:cubicBezTo>
                    <a:cubicBezTo>
                      <a:pt x="1" y="0"/>
                      <a:pt x="1" y="0"/>
                      <a:pt x="1"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5" name="Freeform 696">
                <a:extLst>
                  <a:ext uri="{FF2B5EF4-FFF2-40B4-BE49-F238E27FC236}">
                    <a16:creationId xmlns:a16="http://schemas.microsoft.com/office/drawing/2014/main" id="{A4B19529-8D9E-4ADA-A104-D273FEF0433A}"/>
                  </a:ext>
                </a:extLst>
              </p:cNvPr>
              <p:cNvSpPr/>
              <p:nvPr/>
            </p:nvSpPr>
            <p:spPr bwMode="auto">
              <a:xfrm>
                <a:off x="3872" y="1376"/>
                <a:ext cx="5" cy="5"/>
              </a:xfrm>
              <a:custGeom>
                <a:gdLst>
                  <a:gd name="T0" fmla="*/ 2 w 2"/>
                  <a:gd name="T1" fmla="*/ 1 h 2"/>
                  <a:gd name="T2" fmla="*/ 0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2"/>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6" name="Freeform 697">
                <a:extLst>
                  <a:ext uri="{FF2B5EF4-FFF2-40B4-BE49-F238E27FC236}">
                    <a16:creationId xmlns:a16="http://schemas.microsoft.com/office/drawing/2014/main" id="{77A14C95-803F-4963-B27D-CAA7DCABD0E5}"/>
                  </a:ext>
                </a:extLst>
              </p:cNvPr>
              <p:cNvSpPr/>
              <p:nvPr/>
            </p:nvSpPr>
            <p:spPr bwMode="auto">
              <a:xfrm>
                <a:off x="3674" y="1376"/>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7" name="Rectangle 698">
                <a:extLst>
                  <a:ext uri="{FF2B5EF4-FFF2-40B4-BE49-F238E27FC236}">
                    <a16:creationId xmlns:a16="http://schemas.microsoft.com/office/drawing/2014/main" id="{A7B49433-ECB1-4BD5-8F7B-AA8A869FFE37}"/>
                  </a:ext>
                </a:extLst>
              </p:cNvPr>
              <p:cNvSpPr>
                <a:spLocks noChangeArrowheads="1"/>
              </p:cNvSpPr>
              <p:nvPr/>
            </p:nvSpPr>
            <p:spPr bwMode="auto">
              <a:xfrm>
                <a:off x="3789" y="1376"/>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8" name="Freeform 699">
                <a:extLst>
                  <a:ext uri="{FF2B5EF4-FFF2-40B4-BE49-F238E27FC236}">
                    <a16:creationId xmlns:a16="http://schemas.microsoft.com/office/drawing/2014/main" id="{7561A776-B33C-4D79-B33A-D3B82F7035F3}"/>
                  </a:ext>
                </a:extLst>
              </p:cNvPr>
              <p:cNvSpPr/>
              <p:nvPr/>
            </p:nvSpPr>
            <p:spPr bwMode="auto">
              <a:xfrm>
                <a:off x="4043" y="1376"/>
                <a:ext cx="5" cy="5"/>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0"/>
                      <a:pt x="0" y="0"/>
                      <a:pt x="0" y="0"/>
                    </a:cubicBezTo>
                    <a:cubicBezTo>
                      <a:pt x="1"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9" name="Freeform 700">
                <a:extLst>
                  <a:ext uri="{FF2B5EF4-FFF2-40B4-BE49-F238E27FC236}">
                    <a16:creationId xmlns:a16="http://schemas.microsoft.com/office/drawing/2014/main" id="{AD498AC4-AC1B-49A3-8C46-138769D9CEB9}"/>
                  </a:ext>
                </a:extLst>
              </p:cNvPr>
              <p:cNvSpPr/>
              <p:nvPr/>
            </p:nvSpPr>
            <p:spPr bwMode="auto">
              <a:xfrm>
                <a:off x="3538"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0" name="Freeform 701">
                <a:extLst>
                  <a:ext uri="{FF2B5EF4-FFF2-40B4-BE49-F238E27FC236}">
                    <a16:creationId xmlns:a16="http://schemas.microsoft.com/office/drawing/2014/main" id="{6AD8ADE3-E67B-4513-9307-5DF2CD1AE558}"/>
                  </a:ext>
                </a:extLst>
              </p:cNvPr>
              <p:cNvSpPr/>
              <p:nvPr/>
            </p:nvSpPr>
            <p:spPr bwMode="auto">
              <a:xfrm>
                <a:off x="3669"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1" name="Freeform 702">
                <a:extLst>
                  <a:ext uri="{FF2B5EF4-FFF2-40B4-BE49-F238E27FC236}">
                    <a16:creationId xmlns:a16="http://schemas.microsoft.com/office/drawing/2014/main" id="{FAF6E6E4-E2B3-4BEB-801B-1B577204DC64}"/>
                  </a:ext>
                </a:extLst>
              </p:cNvPr>
              <p:cNvSpPr/>
              <p:nvPr/>
            </p:nvSpPr>
            <p:spPr bwMode="auto">
              <a:xfrm>
                <a:off x="2114" y="1378"/>
                <a:ext cx="5" cy="6"/>
              </a:xfrm>
              <a:custGeom>
                <a:gdLst>
                  <a:gd name="T0" fmla="*/ 0 w 2"/>
                  <a:gd name="T1" fmla="*/ 1 h 2"/>
                  <a:gd name="T2" fmla="*/ 1 w 2"/>
                  <a:gd name="T3" fmla="*/ 2 h 2"/>
                  <a:gd name="T4" fmla="*/ 0 w 2"/>
                  <a:gd name="T5" fmla="*/ 2 h 2"/>
                  <a:gd name="T6" fmla="*/ 2 w 2"/>
                  <a:gd name="T7" fmla="*/ 0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0" y="2"/>
                      <a:pt x="0" y="2"/>
                      <a:pt x="0" y="2"/>
                    </a:cubicBezTo>
                    <a:cubicBezTo>
                      <a:pt x="0" y="0"/>
                      <a:pt x="2"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2" name="Freeform 703">
                <a:extLst>
                  <a:ext uri="{FF2B5EF4-FFF2-40B4-BE49-F238E27FC236}">
                    <a16:creationId xmlns:a16="http://schemas.microsoft.com/office/drawing/2014/main" id="{540B719C-C82B-45C5-9944-018E58C2B3EF}"/>
                  </a:ext>
                </a:extLst>
              </p:cNvPr>
              <p:cNvSpPr/>
              <p:nvPr/>
            </p:nvSpPr>
            <p:spPr bwMode="auto">
              <a:xfrm>
                <a:off x="3022" y="1378"/>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3" name="Freeform 704">
                <a:extLst>
                  <a:ext uri="{FF2B5EF4-FFF2-40B4-BE49-F238E27FC236}">
                    <a16:creationId xmlns:a16="http://schemas.microsoft.com/office/drawing/2014/main" id="{C55E7530-9FEE-41EF-B848-E86FF7B8B2B3}"/>
                  </a:ext>
                </a:extLst>
              </p:cNvPr>
              <p:cNvSpPr/>
              <p:nvPr/>
            </p:nvSpPr>
            <p:spPr bwMode="auto">
              <a:xfrm>
                <a:off x="4019" y="1378"/>
                <a:ext cx="8" cy="6"/>
              </a:xfrm>
              <a:custGeom>
                <a:gdLst>
                  <a:gd name="T0" fmla="*/ 3 w 3"/>
                  <a:gd name="T1" fmla="*/ 1 h 2"/>
                  <a:gd name="T2" fmla="*/ 0 w 3"/>
                  <a:gd name="T3" fmla="*/ 2 h 2"/>
                  <a:gd name="T4" fmla="*/ 0 w 3"/>
                  <a:gd name="T5" fmla="*/ 1 h 2"/>
                  <a:gd name="T6" fmla="*/ 0 w 3"/>
                  <a:gd name="T7" fmla="*/ 1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0" y="2"/>
                      <a:pt x="0" y="2"/>
                      <a:pt x="0" y="2"/>
                    </a:cubicBezTo>
                    <a:cubicBezTo>
                      <a:pt x="0" y="1"/>
                      <a:pt x="0" y="1"/>
                      <a:pt x="0" y="1"/>
                    </a:cubicBezTo>
                    <a:cubicBezTo>
                      <a:pt x="0" y="1"/>
                      <a:pt x="0" y="1"/>
                      <a:pt x="0" y="1"/>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4" name="Freeform 705">
                <a:extLst>
                  <a:ext uri="{FF2B5EF4-FFF2-40B4-BE49-F238E27FC236}">
                    <a16:creationId xmlns:a16="http://schemas.microsoft.com/office/drawing/2014/main" id="{58CC4192-9196-495F-88E5-AB772DFD389A}"/>
                  </a:ext>
                </a:extLst>
              </p:cNvPr>
              <p:cNvSpPr/>
              <p:nvPr/>
            </p:nvSpPr>
            <p:spPr bwMode="auto">
              <a:xfrm>
                <a:off x="4120" y="1378"/>
                <a:ext cx="6" cy="9"/>
              </a:xfrm>
              <a:custGeom>
                <a:gdLst>
                  <a:gd name="T0" fmla="*/ 2 w 2"/>
                  <a:gd name="T1" fmla="*/ 0 h 3"/>
                  <a:gd name="T2" fmla="*/ 1 w 2"/>
                  <a:gd name="T3" fmla="*/ 3 h 3"/>
                  <a:gd name="T4" fmla="*/ 1 w 2"/>
                  <a:gd name="T5" fmla="*/ 2 h 3"/>
                  <a:gd name="T6" fmla="*/ 0 w 2"/>
                  <a:gd name="T7" fmla="*/ 2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2" y="1"/>
                      <a:pt x="2" y="2"/>
                      <a:pt x="1" y="3"/>
                    </a:cubicBezTo>
                    <a:cubicBezTo>
                      <a:pt x="1" y="2"/>
                      <a:pt x="1" y="2"/>
                      <a:pt x="1" y="2"/>
                    </a:cubicBezTo>
                    <a:cubicBezTo>
                      <a:pt x="0" y="2"/>
                      <a:pt x="0" y="2"/>
                      <a:pt x="0" y="2"/>
                    </a:cubicBezTo>
                    <a:cubicBezTo>
                      <a:pt x="0"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5" name="Rectangle 706">
                <a:extLst>
                  <a:ext uri="{FF2B5EF4-FFF2-40B4-BE49-F238E27FC236}">
                    <a16:creationId xmlns:a16="http://schemas.microsoft.com/office/drawing/2014/main" id="{F5CF8876-346E-4D36-85C8-3D868F31FE86}"/>
                  </a:ext>
                </a:extLst>
              </p:cNvPr>
              <p:cNvSpPr>
                <a:spLocks noChangeArrowheads="1"/>
              </p:cNvSpPr>
              <p:nvPr/>
            </p:nvSpPr>
            <p:spPr bwMode="auto">
              <a:xfrm>
                <a:off x="3802" y="1381"/>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6" name="Freeform 707">
                <a:extLst>
                  <a:ext uri="{FF2B5EF4-FFF2-40B4-BE49-F238E27FC236}">
                    <a16:creationId xmlns:a16="http://schemas.microsoft.com/office/drawing/2014/main" id="{ADAE2F65-8BBB-40B6-8C29-A38527EE4F95}"/>
                  </a:ext>
                </a:extLst>
              </p:cNvPr>
              <p:cNvSpPr/>
              <p:nvPr/>
            </p:nvSpPr>
            <p:spPr bwMode="auto">
              <a:xfrm>
                <a:off x="2472" y="1381"/>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7" name="Freeform 708">
                <a:extLst>
                  <a:ext uri="{FF2B5EF4-FFF2-40B4-BE49-F238E27FC236}">
                    <a16:creationId xmlns:a16="http://schemas.microsoft.com/office/drawing/2014/main" id="{EAAC6C48-12DE-4F36-AFD2-6E78D14E264B}"/>
                  </a:ext>
                </a:extLst>
              </p:cNvPr>
              <p:cNvSpPr/>
              <p:nvPr/>
            </p:nvSpPr>
            <p:spPr bwMode="auto">
              <a:xfrm>
                <a:off x="3463" y="1381"/>
                <a:ext cx="5" cy="6"/>
              </a:xfrm>
              <a:custGeom>
                <a:gdLst>
                  <a:gd name="T0" fmla="*/ 0 w 5"/>
                  <a:gd name="T1" fmla="*/ 6 h 6"/>
                  <a:gd name="T2" fmla="*/ 5 w 5"/>
                  <a:gd name="T3" fmla="*/ 0 h 6"/>
                  <a:gd name="T4" fmla="*/ 5 w 5"/>
                  <a:gd name="T5" fmla="*/ 6 h 6"/>
                  <a:gd name="T6" fmla="*/ 0 w 5"/>
                  <a:gd name="T7" fmla="*/ 6 h 6"/>
                </a:gdLst>
                <a:cxnLst>
                  <a:cxn ang="0">
                    <a:pos x="T0" y="T1"/>
                  </a:cxn>
                  <a:cxn ang="0">
                    <a:pos x="T2" y="T3"/>
                  </a:cxn>
                  <a:cxn ang="0">
                    <a:pos x="T4" y="T5"/>
                  </a:cxn>
                  <a:cxn ang="0">
                    <a:pos x="T6" y="T7"/>
                  </a:cxn>
                </a:cxnLst>
                <a:rect l="0" t="0" r="r" b="b"/>
                <a:pathLst>
                  <a:path w="5" h="6">
                    <a:moveTo>
                      <a:pt x="0" y="6"/>
                    </a:moveTo>
                    <a:lnTo>
                      <a:pt x="5" y="0"/>
                    </a:lnTo>
                    <a:lnTo>
                      <a:pt x="5"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8" name="Freeform 709">
                <a:extLst>
                  <a:ext uri="{FF2B5EF4-FFF2-40B4-BE49-F238E27FC236}">
                    <a16:creationId xmlns:a16="http://schemas.microsoft.com/office/drawing/2014/main" id="{462135B4-0928-44F2-8399-03C74F02768F}"/>
                  </a:ext>
                </a:extLst>
              </p:cNvPr>
              <p:cNvSpPr/>
              <p:nvPr/>
            </p:nvSpPr>
            <p:spPr bwMode="auto">
              <a:xfrm>
                <a:off x="3546" y="1381"/>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9" name="Freeform 710">
                <a:extLst>
                  <a:ext uri="{FF2B5EF4-FFF2-40B4-BE49-F238E27FC236}">
                    <a16:creationId xmlns:a16="http://schemas.microsoft.com/office/drawing/2014/main" id="{BCF2020C-ECFA-4F05-9ECA-A19FED47905C}"/>
                  </a:ext>
                </a:extLst>
              </p:cNvPr>
              <p:cNvSpPr/>
              <p:nvPr/>
            </p:nvSpPr>
            <p:spPr bwMode="auto">
              <a:xfrm>
                <a:off x="3792" y="1381"/>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0" name="Freeform 711">
                <a:extLst>
                  <a:ext uri="{FF2B5EF4-FFF2-40B4-BE49-F238E27FC236}">
                    <a16:creationId xmlns:a16="http://schemas.microsoft.com/office/drawing/2014/main" id="{95D7C452-8B94-43D2-8656-E43EF68BF76E}"/>
                  </a:ext>
                </a:extLst>
              </p:cNvPr>
              <p:cNvSpPr/>
              <p:nvPr/>
            </p:nvSpPr>
            <p:spPr bwMode="auto">
              <a:xfrm>
                <a:off x="2135" y="1384"/>
                <a:ext cx="5" cy="5"/>
              </a:xfrm>
              <a:custGeom>
                <a:gdLst>
                  <a:gd name="T0" fmla="*/ 1 w 2"/>
                  <a:gd name="T1" fmla="*/ 0 h 2"/>
                  <a:gd name="T2" fmla="*/ 2 w 2"/>
                  <a:gd name="T3" fmla="*/ 1 h 2"/>
                  <a:gd name="T4" fmla="*/ 0 w 2"/>
                  <a:gd name="T5" fmla="*/ 0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1"/>
                      <a:pt x="2" y="1"/>
                      <a:pt x="2" y="1"/>
                    </a:cubicBezTo>
                    <a:cubicBezTo>
                      <a:pt x="0" y="2"/>
                      <a:pt x="2" y="0"/>
                      <a:pt x="0" y="0"/>
                    </a:cubicBezTo>
                    <a:cubicBezTo>
                      <a:pt x="2" y="0"/>
                      <a:pt x="2"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1" name="Freeform 712">
                <a:extLst>
                  <a:ext uri="{FF2B5EF4-FFF2-40B4-BE49-F238E27FC236}">
                    <a16:creationId xmlns:a16="http://schemas.microsoft.com/office/drawing/2014/main" id="{C4C9FDFE-A5DB-44DA-81D1-DCB04BFF9CAA}"/>
                  </a:ext>
                </a:extLst>
              </p:cNvPr>
              <p:cNvSpPr/>
              <p:nvPr/>
            </p:nvSpPr>
            <p:spPr bwMode="auto">
              <a:xfrm>
                <a:off x="2148" y="1381"/>
                <a:ext cx="3" cy="6"/>
              </a:xfrm>
              <a:custGeom>
                <a:gdLst>
                  <a:gd name="T0" fmla="*/ 1 w 1"/>
                  <a:gd name="T1" fmla="*/ 2 h 2"/>
                  <a:gd name="T2" fmla="*/ 0 w 1"/>
                  <a:gd name="T3" fmla="*/ 1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1" y="2"/>
                      <a:pt x="0" y="0"/>
                      <a:pt x="0" y="1"/>
                    </a:cubicBezTo>
                    <a:cubicBezTo>
                      <a:pt x="0" y="1"/>
                      <a:pt x="0" y="1"/>
                      <a:pt x="0"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2" name="Rectangle 713">
                <a:extLst>
                  <a:ext uri="{FF2B5EF4-FFF2-40B4-BE49-F238E27FC236}">
                    <a16:creationId xmlns:a16="http://schemas.microsoft.com/office/drawing/2014/main" id="{F62FCAE2-06A5-43ED-9B8A-3E18D2207349}"/>
                  </a:ext>
                </a:extLst>
              </p:cNvPr>
              <p:cNvSpPr>
                <a:spLocks noChangeArrowheads="1"/>
              </p:cNvSpPr>
              <p:nvPr/>
            </p:nvSpPr>
            <p:spPr bwMode="auto">
              <a:xfrm>
                <a:off x="3172" y="138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3" name="Freeform 714">
                <a:extLst>
                  <a:ext uri="{FF2B5EF4-FFF2-40B4-BE49-F238E27FC236}">
                    <a16:creationId xmlns:a16="http://schemas.microsoft.com/office/drawing/2014/main" id="{B2035A5D-945D-4D8D-B63D-4ABD69958599}"/>
                  </a:ext>
                </a:extLst>
              </p:cNvPr>
              <p:cNvSpPr/>
              <p:nvPr/>
            </p:nvSpPr>
            <p:spPr bwMode="auto">
              <a:xfrm>
                <a:off x="3287" y="1384"/>
                <a:ext cx="34" cy="27"/>
              </a:xfrm>
              <a:custGeom>
                <a:gdLst>
                  <a:gd name="T0" fmla="*/ 10 w 13"/>
                  <a:gd name="T1" fmla="*/ 1 h 10"/>
                  <a:gd name="T2" fmla="*/ 10 w 13"/>
                  <a:gd name="T3" fmla="*/ 4 h 10"/>
                  <a:gd name="T4" fmla="*/ 7 w 13"/>
                  <a:gd name="T5" fmla="*/ 6 h 10"/>
                  <a:gd name="T6" fmla="*/ 7 w 13"/>
                  <a:gd name="T7" fmla="*/ 7 h 10"/>
                  <a:gd name="T8" fmla="*/ 6 w 13"/>
                  <a:gd name="T9" fmla="*/ 6 h 10"/>
                  <a:gd name="T10" fmla="*/ 6 w 13"/>
                  <a:gd name="T11" fmla="*/ 8 h 10"/>
                  <a:gd name="T12" fmla="*/ 1 w 13"/>
                  <a:gd name="T13" fmla="*/ 10 h 10"/>
                  <a:gd name="T14" fmla="*/ 1 w 13"/>
                  <a:gd name="T15" fmla="*/ 9 h 10"/>
                  <a:gd name="T16" fmla="*/ 2 w 13"/>
                  <a:gd name="T17" fmla="*/ 7 h 10"/>
                  <a:gd name="T18" fmla="*/ 4 w 13"/>
                  <a:gd name="T19" fmla="*/ 6 h 10"/>
                  <a:gd name="T20" fmla="*/ 3 w 13"/>
                  <a:gd name="T21" fmla="*/ 5 h 10"/>
                  <a:gd name="T22" fmla="*/ 7 w 13"/>
                  <a:gd name="T23" fmla="*/ 2 h 10"/>
                  <a:gd name="T24" fmla="*/ 7 w 13"/>
                  <a:gd name="T25" fmla="*/ 3 h 10"/>
                  <a:gd name="T26" fmla="*/ 12 w 13"/>
                  <a:gd name="T27" fmla="*/ 0 h 10"/>
                  <a:gd name="T28" fmla="*/ 10 w 13"/>
                  <a:gd name="T2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
                    <a:moveTo>
                      <a:pt x="10" y="1"/>
                    </a:moveTo>
                    <a:cubicBezTo>
                      <a:pt x="11" y="2"/>
                      <a:pt x="8" y="3"/>
                      <a:pt x="10" y="4"/>
                    </a:cubicBezTo>
                    <a:cubicBezTo>
                      <a:pt x="8" y="4"/>
                      <a:pt x="7" y="5"/>
                      <a:pt x="7" y="6"/>
                    </a:cubicBezTo>
                    <a:cubicBezTo>
                      <a:pt x="7" y="6"/>
                      <a:pt x="7" y="7"/>
                      <a:pt x="7" y="7"/>
                    </a:cubicBezTo>
                    <a:cubicBezTo>
                      <a:pt x="6" y="6"/>
                      <a:pt x="6" y="6"/>
                      <a:pt x="6" y="6"/>
                    </a:cubicBezTo>
                    <a:cubicBezTo>
                      <a:pt x="4" y="7"/>
                      <a:pt x="5" y="8"/>
                      <a:pt x="6" y="8"/>
                    </a:cubicBezTo>
                    <a:cubicBezTo>
                      <a:pt x="4" y="8"/>
                      <a:pt x="2" y="9"/>
                      <a:pt x="1" y="10"/>
                    </a:cubicBezTo>
                    <a:cubicBezTo>
                      <a:pt x="0" y="10"/>
                      <a:pt x="1" y="9"/>
                      <a:pt x="1" y="9"/>
                    </a:cubicBezTo>
                    <a:cubicBezTo>
                      <a:pt x="3" y="9"/>
                      <a:pt x="2" y="7"/>
                      <a:pt x="2" y="7"/>
                    </a:cubicBezTo>
                    <a:cubicBezTo>
                      <a:pt x="3" y="8"/>
                      <a:pt x="3" y="6"/>
                      <a:pt x="4" y="6"/>
                    </a:cubicBezTo>
                    <a:cubicBezTo>
                      <a:pt x="3" y="5"/>
                      <a:pt x="3" y="5"/>
                      <a:pt x="3" y="5"/>
                    </a:cubicBezTo>
                    <a:cubicBezTo>
                      <a:pt x="7" y="2"/>
                      <a:pt x="7" y="2"/>
                      <a:pt x="7" y="2"/>
                    </a:cubicBezTo>
                    <a:cubicBezTo>
                      <a:pt x="7" y="3"/>
                      <a:pt x="7" y="3"/>
                      <a:pt x="7" y="3"/>
                    </a:cubicBezTo>
                    <a:cubicBezTo>
                      <a:pt x="8" y="2"/>
                      <a:pt x="11" y="1"/>
                      <a:pt x="12" y="0"/>
                    </a:cubicBezTo>
                    <a:cubicBezTo>
                      <a:pt x="13" y="1"/>
                      <a:pt x="11"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4" name="Freeform 715">
                <a:extLst>
                  <a:ext uri="{FF2B5EF4-FFF2-40B4-BE49-F238E27FC236}">
                    <a16:creationId xmlns:a16="http://schemas.microsoft.com/office/drawing/2014/main" id="{1DB28803-70FB-452B-8232-D4A33CB3F1E1}"/>
                  </a:ext>
                </a:extLst>
              </p:cNvPr>
              <p:cNvSpPr/>
              <p:nvPr/>
            </p:nvSpPr>
            <p:spPr bwMode="auto">
              <a:xfrm>
                <a:off x="4142" y="1381"/>
                <a:ext cx="10" cy="6"/>
              </a:xfrm>
              <a:custGeom>
                <a:gdLst>
                  <a:gd name="T0" fmla="*/ 3 w 4"/>
                  <a:gd name="T1" fmla="*/ 2 h 2"/>
                  <a:gd name="T2" fmla="*/ 0 w 4"/>
                  <a:gd name="T3" fmla="*/ 1 h 2"/>
                  <a:gd name="T4" fmla="*/ 4 w 4"/>
                  <a:gd name="T5" fmla="*/ 1 h 2"/>
                  <a:gd name="T6" fmla="*/ 3 w 4"/>
                  <a:gd name="T7" fmla="*/ 2 h 2"/>
                </a:gdLst>
                <a:cxnLst>
                  <a:cxn ang="0">
                    <a:pos x="T0" y="T1"/>
                  </a:cxn>
                  <a:cxn ang="0">
                    <a:pos x="T2" y="T3"/>
                  </a:cxn>
                  <a:cxn ang="0">
                    <a:pos x="T4" y="T5"/>
                  </a:cxn>
                  <a:cxn ang="0">
                    <a:pos x="T6" y="T7"/>
                  </a:cxn>
                </a:cxnLst>
                <a:rect l="0" t="0" r="r" b="b"/>
                <a:pathLst>
                  <a:path w="4" h="2">
                    <a:moveTo>
                      <a:pt x="3" y="2"/>
                    </a:moveTo>
                    <a:cubicBezTo>
                      <a:pt x="2" y="1"/>
                      <a:pt x="1" y="1"/>
                      <a:pt x="0" y="1"/>
                    </a:cubicBezTo>
                    <a:cubicBezTo>
                      <a:pt x="1" y="0"/>
                      <a:pt x="3" y="0"/>
                      <a:pt x="4"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5" name="Freeform 716">
                <a:extLst>
                  <a:ext uri="{FF2B5EF4-FFF2-40B4-BE49-F238E27FC236}">
                    <a16:creationId xmlns:a16="http://schemas.microsoft.com/office/drawing/2014/main" id="{5F933424-8C5D-42EA-B85B-916ADEC52235}"/>
                  </a:ext>
                </a:extLst>
              </p:cNvPr>
              <p:cNvSpPr/>
              <p:nvPr/>
            </p:nvSpPr>
            <p:spPr bwMode="auto">
              <a:xfrm>
                <a:off x="3995" y="1384"/>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6" name="Freeform 717">
                <a:extLst>
                  <a:ext uri="{FF2B5EF4-FFF2-40B4-BE49-F238E27FC236}">
                    <a16:creationId xmlns:a16="http://schemas.microsoft.com/office/drawing/2014/main" id="{BA42FDC7-E9B5-4B4A-B94F-160A9F2CBF31}"/>
                  </a:ext>
                </a:extLst>
              </p:cNvPr>
              <p:cNvSpPr/>
              <p:nvPr/>
            </p:nvSpPr>
            <p:spPr bwMode="auto">
              <a:xfrm>
                <a:off x="4131" y="1384"/>
                <a:ext cx="35" cy="27"/>
              </a:xfrm>
              <a:custGeom>
                <a:gdLst>
                  <a:gd name="T0" fmla="*/ 0 w 13"/>
                  <a:gd name="T1" fmla="*/ 1 h 10"/>
                  <a:gd name="T2" fmla="*/ 9 w 13"/>
                  <a:gd name="T3" fmla="*/ 2 h 10"/>
                  <a:gd name="T4" fmla="*/ 10 w 13"/>
                  <a:gd name="T5" fmla="*/ 3 h 10"/>
                  <a:gd name="T6" fmla="*/ 10 w 13"/>
                  <a:gd name="T7" fmla="*/ 4 h 10"/>
                  <a:gd name="T8" fmla="*/ 12 w 13"/>
                  <a:gd name="T9" fmla="*/ 5 h 10"/>
                  <a:gd name="T10" fmla="*/ 10 w 13"/>
                  <a:gd name="T11" fmla="*/ 5 h 10"/>
                  <a:gd name="T12" fmla="*/ 11 w 13"/>
                  <a:gd name="T13" fmla="*/ 7 h 10"/>
                  <a:gd name="T14" fmla="*/ 12 w 13"/>
                  <a:gd name="T15" fmla="*/ 5 h 10"/>
                  <a:gd name="T16" fmla="*/ 13 w 13"/>
                  <a:gd name="T17" fmla="*/ 8 h 10"/>
                  <a:gd name="T18" fmla="*/ 11 w 13"/>
                  <a:gd name="T19" fmla="*/ 8 h 10"/>
                  <a:gd name="T20" fmla="*/ 10 w 13"/>
                  <a:gd name="T21" fmla="*/ 10 h 10"/>
                  <a:gd name="T22" fmla="*/ 9 w 13"/>
                  <a:gd name="T23" fmla="*/ 10 h 10"/>
                  <a:gd name="T24" fmla="*/ 9 w 13"/>
                  <a:gd name="T25" fmla="*/ 7 h 10"/>
                  <a:gd name="T26" fmla="*/ 6 w 13"/>
                  <a:gd name="T27" fmla="*/ 5 h 10"/>
                  <a:gd name="T28" fmla="*/ 6 w 13"/>
                  <a:gd name="T29" fmla="*/ 4 h 10"/>
                  <a:gd name="T30" fmla="*/ 5 w 13"/>
                  <a:gd name="T31" fmla="*/ 5 h 10"/>
                  <a:gd name="T32" fmla="*/ 4 w 13"/>
                  <a:gd name="T33" fmla="*/ 4 h 10"/>
                  <a:gd name="T34" fmla="*/ 5 w 13"/>
                  <a:gd name="T35" fmla="*/ 3 h 10"/>
                  <a:gd name="T36" fmla="*/ 0 w 13"/>
                  <a:gd name="T37" fmla="*/ 2 h 10"/>
                  <a:gd name="T38" fmla="*/ 0 w 13"/>
                  <a:gd name="T39" fmla="*/ 0 h 10"/>
                  <a:gd name="T40" fmla="*/ 0 w 1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0" y="1"/>
                    </a:moveTo>
                    <a:cubicBezTo>
                      <a:pt x="4" y="1"/>
                      <a:pt x="6" y="1"/>
                      <a:pt x="9" y="2"/>
                    </a:cubicBezTo>
                    <a:cubicBezTo>
                      <a:pt x="9" y="2"/>
                      <a:pt x="10" y="3"/>
                      <a:pt x="10" y="3"/>
                    </a:cubicBezTo>
                    <a:cubicBezTo>
                      <a:pt x="10" y="4"/>
                      <a:pt x="10" y="4"/>
                      <a:pt x="10" y="4"/>
                    </a:cubicBezTo>
                    <a:cubicBezTo>
                      <a:pt x="10" y="4"/>
                      <a:pt x="11" y="5"/>
                      <a:pt x="12" y="5"/>
                    </a:cubicBezTo>
                    <a:cubicBezTo>
                      <a:pt x="11" y="5"/>
                      <a:pt x="11" y="5"/>
                      <a:pt x="10" y="5"/>
                    </a:cubicBezTo>
                    <a:cubicBezTo>
                      <a:pt x="11" y="7"/>
                      <a:pt x="11" y="7"/>
                      <a:pt x="11" y="7"/>
                    </a:cubicBezTo>
                    <a:cubicBezTo>
                      <a:pt x="12" y="5"/>
                      <a:pt x="12" y="5"/>
                      <a:pt x="12" y="5"/>
                    </a:cubicBezTo>
                    <a:cubicBezTo>
                      <a:pt x="12" y="6"/>
                      <a:pt x="13" y="7"/>
                      <a:pt x="13" y="8"/>
                    </a:cubicBezTo>
                    <a:cubicBezTo>
                      <a:pt x="11" y="8"/>
                      <a:pt x="11" y="8"/>
                      <a:pt x="11" y="8"/>
                    </a:cubicBezTo>
                    <a:cubicBezTo>
                      <a:pt x="11" y="9"/>
                      <a:pt x="11" y="9"/>
                      <a:pt x="10" y="10"/>
                    </a:cubicBezTo>
                    <a:cubicBezTo>
                      <a:pt x="9" y="10"/>
                      <a:pt x="9" y="10"/>
                      <a:pt x="9" y="10"/>
                    </a:cubicBezTo>
                    <a:cubicBezTo>
                      <a:pt x="11" y="10"/>
                      <a:pt x="9" y="8"/>
                      <a:pt x="9" y="7"/>
                    </a:cubicBezTo>
                    <a:cubicBezTo>
                      <a:pt x="8" y="7"/>
                      <a:pt x="8" y="4"/>
                      <a:pt x="6" y="5"/>
                    </a:cubicBezTo>
                    <a:cubicBezTo>
                      <a:pt x="6" y="4"/>
                      <a:pt x="6" y="4"/>
                      <a:pt x="6" y="4"/>
                    </a:cubicBezTo>
                    <a:cubicBezTo>
                      <a:pt x="6" y="4"/>
                      <a:pt x="5" y="4"/>
                      <a:pt x="5" y="5"/>
                    </a:cubicBezTo>
                    <a:cubicBezTo>
                      <a:pt x="5" y="3"/>
                      <a:pt x="4" y="5"/>
                      <a:pt x="4" y="4"/>
                    </a:cubicBezTo>
                    <a:cubicBezTo>
                      <a:pt x="5" y="3"/>
                      <a:pt x="5" y="3"/>
                      <a:pt x="5" y="3"/>
                    </a:cubicBezTo>
                    <a:cubicBezTo>
                      <a:pt x="3" y="2"/>
                      <a:pt x="1" y="2"/>
                      <a:pt x="0" y="2"/>
                    </a:cubicBezTo>
                    <a:cubicBezTo>
                      <a:pt x="0" y="0"/>
                      <a:pt x="0" y="0"/>
                      <a:pt x="0" y="0"/>
                    </a:cubicBezTo>
                    <a:cubicBezTo>
                      <a:pt x="0"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7" name="Freeform 718">
                <a:extLst>
                  <a:ext uri="{FF2B5EF4-FFF2-40B4-BE49-F238E27FC236}">
                    <a16:creationId xmlns:a16="http://schemas.microsoft.com/office/drawing/2014/main" id="{ACA6E9E7-26A2-41EB-85E7-5BA7352D52A0}"/>
                  </a:ext>
                </a:extLst>
              </p:cNvPr>
              <p:cNvSpPr/>
              <p:nvPr/>
            </p:nvSpPr>
            <p:spPr bwMode="auto">
              <a:xfrm>
                <a:off x="3046" y="1384"/>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8" name="Freeform 719">
                <a:extLst>
                  <a:ext uri="{FF2B5EF4-FFF2-40B4-BE49-F238E27FC236}">
                    <a16:creationId xmlns:a16="http://schemas.microsoft.com/office/drawing/2014/main" id="{24C773E3-1D3E-40C4-96D4-FCA3FB99FA92}"/>
                  </a:ext>
                </a:extLst>
              </p:cNvPr>
              <p:cNvSpPr/>
              <p:nvPr/>
            </p:nvSpPr>
            <p:spPr bwMode="auto">
              <a:xfrm>
                <a:off x="3829" y="138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9" name="Freeform 720">
                <a:extLst>
                  <a:ext uri="{FF2B5EF4-FFF2-40B4-BE49-F238E27FC236}">
                    <a16:creationId xmlns:a16="http://schemas.microsoft.com/office/drawing/2014/main" id="{96E29B5C-FD74-4A7E-89B3-3F12FBD8A757}"/>
                  </a:ext>
                </a:extLst>
              </p:cNvPr>
              <p:cNvSpPr/>
              <p:nvPr/>
            </p:nvSpPr>
            <p:spPr bwMode="auto">
              <a:xfrm>
                <a:off x="2931" y="138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0" name="Freeform 721">
                <a:extLst>
                  <a:ext uri="{FF2B5EF4-FFF2-40B4-BE49-F238E27FC236}">
                    <a16:creationId xmlns:a16="http://schemas.microsoft.com/office/drawing/2014/main" id="{074A8B62-3527-4572-8BAC-57C4AB68BC6B}"/>
                  </a:ext>
                </a:extLst>
              </p:cNvPr>
              <p:cNvSpPr/>
              <p:nvPr/>
            </p:nvSpPr>
            <p:spPr bwMode="auto">
              <a:xfrm>
                <a:off x="3735" y="1381"/>
                <a:ext cx="65" cy="22"/>
              </a:xfrm>
              <a:custGeom>
                <a:gdLst>
                  <a:gd name="T0" fmla="*/ 24 w 24"/>
                  <a:gd name="T1" fmla="*/ 2 h 8"/>
                  <a:gd name="T2" fmla="*/ 24 w 24"/>
                  <a:gd name="T3" fmla="*/ 4 h 8"/>
                  <a:gd name="T4" fmla="*/ 23 w 24"/>
                  <a:gd name="T5" fmla="*/ 3 h 8"/>
                  <a:gd name="T6" fmla="*/ 14 w 24"/>
                  <a:gd name="T7" fmla="*/ 5 h 8"/>
                  <a:gd name="T8" fmla="*/ 5 w 24"/>
                  <a:gd name="T9" fmla="*/ 7 h 8"/>
                  <a:gd name="T10" fmla="*/ 0 w 24"/>
                  <a:gd name="T11" fmla="*/ 7 h 8"/>
                  <a:gd name="T12" fmla="*/ 0 w 24"/>
                  <a:gd name="T13" fmla="*/ 6 h 8"/>
                  <a:gd name="T14" fmla="*/ 2 w 24"/>
                  <a:gd name="T15" fmla="*/ 6 h 8"/>
                  <a:gd name="T16" fmla="*/ 7 w 24"/>
                  <a:gd name="T17" fmla="*/ 4 h 8"/>
                  <a:gd name="T18" fmla="*/ 9 w 24"/>
                  <a:gd name="T19" fmla="*/ 4 h 8"/>
                  <a:gd name="T20" fmla="*/ 10 w 24"/>
                  <a:gd name="T21" fmla="*/ 5 h 8"/>
                  <a:gd name="T22" fmla="*/ 12 w 24"/>
                  <a:gd name="T23" fmla="*/ 4 h 8"/>
                  <a:gd name="T24" fmla="*/ 12 w 24"/>
                  <a:gd name="T25" fmla="*/ 5 h 8"/>
                  <a:gd name="T26" fmla="*/ 13 w 24"/>
                  <a:gd name="T27" fmla="*/ 3 h 8"/>
                  <a:gd name="T28" fmla="*/ 12 w 24"/>
                  <a:gd name="T29" fmla="*/ 3 h 8"/>
                  <a:gd name="T30" fmla="*/ 12 w 24"/>
                  <a:gd name="T31" fmla="*/ 2 h 8"/>
                  <a:gd name="T32" fmla="*/ 18 w 24"/>
                  <a:gd name="T33" fmla="*/ 2 h 8"/>
                  <a:gd name="T34" fmla="*/ 21 w 24"/>
                  <a:gd name="T35" fmla="*/ 2 h 8"/>
                  <a:gd name="T36" fmla="*/ 24 w 24"/>
                  <a:gd name="T37"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8">
                    <a:moveTo>
                      <a:pt x="24" y="2"/>
                    </a:moveTo>
                    <a:cubicBezTo>
                      <a:pt x="24" y="3"/>
                      <a:pt x="24" y="3"/>
                      <a:pt x="24" y="4"/>
                    </a:cubicBezTo>
                    <a:cubicBezTo>
                      <a:pt x="23" y="3"/>
                      <a:pt x="23" y="3"/>
                      <a:pt x="23" y="3"/>
                    </a:cubicBezTo>
                    <a:cubicBezTo>
                      <a:pt x="20" y="6"/>
                      <a:pt x="17" y="1"/>
                      <a:pt x="14" y="5"/>
                    </a:cubicBezTo>
                    <a:cubicBezTo>
                      <a:pt x="11" y="4"/>
                      <a:pt x="8" y="7"/>
                      <a:pt x="5" y="7"/>
                    </a:cubicBezTo>
                    <a:cubicBezTo>
                      <a:pt x="3" y="7"/>
                      <a:pt x="2" y="8"/>
                      <a:pt x="0" y="7"/>
                    </a:cubicBezTo>
                    <a:cubicBezTo>
                      <a:pt x="0" y="6"/>
                      <a:pt x="0" y="6"/>
                      <a:pt x="0" y="6"/>
                    </a:cubicBezTo>
                    <a:cubicBezTo>
                      <a:pt x="1" y="7"/>
                      <a:pt x="1" y="6"/>
                      <a:pt x="2" y="6"/>
                    </a:cubicBezTo>
                    <a:cubicBezTo>
                      <a:pt x="3" y="5"/>
                      <a:pt x="7" y="6"/>
                      <a:pt x="7" y="4"/>
                    </a:cubicBezTo>
                    <a:cubicBezTo>
                      <a:pt x="8" y="4"/>
                      <a:pt x="8" y="4"/>
                      <a:pt x="9" y="4"/>
                    </a:cubicBezTo>
                    <a:cubicBezTo>
                      <a:pt x="10" y="5"/>
                      <a:pt x="10" y="5"/>
                      <a:pt x="10" y="5"/>
                    </a:cubicBezTo>
                    <a:cubicBezTo>
                      <a:pt x="10" y="4"/>
                      <a:pt x="12" y="5"/>
                      <a:pt x="12" y="4"/>
                    </a:cubicBezTo>
                    <a:cubicBezTo>
                      <a:pt x="12" y="5"/>
                      <a:pt x="12" y="5"/>
                      <a:pt x="12" y="5"/>
                    </a:cubicBezTo>
                    <a:cubicBezTo>
                      <a:pt x="14" y="4"/>
                      <a:pt x="13" y="3"/>
                      <a:pt x="13" y="3"/>
                    </a:cubicBezTo>
                    <a:cubicBezTo>
                      <a:pt x="12" y="3"/>
                      <a:pt x="12" y="3"/>
                      <a:pt x="12" y="3"/>
                    </a:cubicBezTo>
                    <a:cubicBezTo>
                      <a:pt x="12" y="2"/>
                      <a:pt x="12" y="2"/>
                      <a:pt x="12" y="2"/>
                    </a:cubicBezTo>
                    <a:cubicBezTo>
                      <a:pt x="14" y="4"/>
                      <a:pt x="16" y="1"/>
                      <a:pt x="18" y="2"/>
                    </a:cubicBezTo>
                    <a:cubicBezTo>
                      <a:pt x="19" y="0"/>
                      <a:pt x="20" y="3"/>
                      <a:pt x="21" y="2"/>
                    </a:cubicBez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1" name="Freeform 722">
                <a:extLst>
                  <a:ext uri="{FF2B5EF4-FFF2-40B4-BE49-F238E27FC236}">
                    <a16:creationId xmlns:a16="http://schemas.microsoft.com/office/drawing/2014/main" id="{58674E21-CC22-402B-8F92-EA5DCD8C7B87}"/>
                  </a:ext>
                </a:extLst>
              </p:cNvPr>
              <p:cNvSpPr/>
              <p:nvPr/>
            </p:nvSpPr>
            <p:spPr bwMode="auto">
              <a:xfrm>
                <a:off x="3816" y="1384"/>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2" name="Freeform 723">
                <a:extLst>
                  <a:ext uri="{FF2B5EF4-FFF2-40B4-BE49-F238E27FC236}">
                    <a16:creationId xmlns:a16="http://schemas.microsoft.com/office/drawing/2014/main" id="{42A8D703-A4AA-4C14-8BA9-68E745437C2A}"/>
                  </a:ext>
                </a:extLst>
              </p:cNvPr>
              <p:cNvSpPr/>
              <p:nvPr/>
            </p:nvSpPr>
            <p:spPr bwMode="auto">
              <a:xfrm>
                <a:off x="3150" y="1384"/>
                <a:ext cx="16" cy="5"/>
              </a:xfrm>
              <a:custGeom>
                <a:gdLst>
                  <a:gd name="T0" fmla="*/ 4 w 6"/>
                  <a:gd name="T1" fmla="*/ 1 h 2"/>
                  <a:gd name="T2" fmla="*/ 5 w 6"/>
                  <a:gd name="T3" fmla="*/ 1 h 2"/>
                  <a:gd name="T4" fmla="*/ 6 w 6"/>
                  <a:gd name="T5" fmla="*/ 1 h 2"/>
                  <a:gd name="T6" fmla="*/ 0 w 6"/>
                  <a:gd name="T7" fmla="*/ 2 h 2"/>
                  <a:gd name="T8" fmla="*/ 4 w 6"/>
                  <a:gd name="T9" fmla="*/ 1 h 2"/>
                </a:gdLst>
                <a:cxnLst>
                  <a:cxn ang="0">
                    <a:pos x="T0" y="T1"/>
                  </a:cxn>
                  <a:cxn ang="0">
                    <a:pos x="T2" y="T3"/>
                  </a:cxn>
                  <a:cxn ang="0">
                    <a:pos x="T4" y="T5"/>
                  </a:cxn>
                  <a:cxn ang="0">
                    <a:pos x="T6" y="T7"/>
                  </a:cxn>
                  <a:cxn ang="0">
                    <a:pos x="T8" y="T9"/>
                  </a:cxn>
                </a:cxnLst>
                <a:rect l="0" t="0" r="r" b="b"/>
                <a:pathLst>
                  <a:path w="6" h="2">
                    <a:moveTo>
                      <a:pt x="4" y="1"/>
                    </a:moveTo>
                    <a:cubicBezTo>
                      <a:pt x="5" y="1"/>
                      <a:pt x="5" y="0"/>
                      <a:pt x="5" y="1"/>
                    </a:cubicBezTo>
                    <a:cubicBezTo>
                      <a:pt x="6" y="1"/>
                      <a:pt x="6" y="1"/>
                      <a:pt x="6" y="1"/>
                    </a:cubicBezTo>
                    <a:cubicBezTo>
                      <a:pt x="4" y="2"/>
                      <a:pt x="2" y="1"/>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3" name="Freeform 724">
                <a:extLst>
                  <a:ext uri="{FF2B5EF4-FFF2-40B4-BE49-F238E27FC236}">
                    <a16:creationId xmlns:a16="http://schemas.microsoft.com/office/drawing/2014/main" id="{EA457975-86A2-4743-9390-F51FA6A5408E}"/>
                  </a:ext>
                </a:extLst>
              </p:cNvPr>
              <p:cNvSpPr/>
              <p:nvPr/>
            </p:nvSpPr>
            <p:spPr bwMode="auto">
              <a:xfrm>
                <a:off x="3327" y="1384"/>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2" y="1"/>
                      <a:pt x="1" y="2"/>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4" name="Freeform 725">
                <a:extLst>
                  <a:ext uri="{FF2B5EF4-FFF2-40B4-BE49-F238E27FC236}">
                    <a16:creationId xmlns:a16="http://schemas.microsoft.com/office/drawing/2014/main" id="{CA74B2CA-B762-49D8-81DB-906F2F6F4B07}"/>
                  </a:ext>
                </a:extLst>
              </p:cNvPr>
              <p:cNvSpPr/>
              <p:nvPr/>
            </p:nvSpPr>
            <p:spPr bwMode="auto">
              <a:xfrm>
                <a:off x="3714" y="1387"/>
                <a:ext cx="5" cy="2"/>
              </a:xfrm>
              <a:custGeom>
                <a:gdLst>
                  <a:gd name="T0" fmla="*/ 1 w 2"/>
                  <a:gd name="T1" fmla="*/ 0 h 1"/>
                  <a:gd name="T2" fmla="*/ 2 w 2"/>
                  <a:gd name="T3" fmla="*/ 1 h 1"/>
                  <a:gd name="T4" fmla="*/ 1 w 2"/>
                  <a:gd name="T5" fmla="*/ 1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1" y="1"/>
                      <a:pt x="2" y="1"/>
                    </a:cubicBez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5" name="Freeform 726">
                <a:extLst>
                  <a:ext uri="{FF2B5EF4-FFF2-40B4-BE49-F238E27FC236}">
                    <a16:creationId xmlns:a16="http://schemas.microsoft.com/office/drawing/2014/main" id="{C35C6F43-0E54-4187-93E9-8765BF38673A}"/>
                  </a:ext>
                </a:extLst>
              </p:cNvPr>
              <p:cNvSpPr/>
              <p:nvPr/>
            </p:nvSpPr>
            <p:spPr bwMode="auto">
              <a:xfrm>
                <a:off x="3051" y="1387"/>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0"/>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6" name="Freeform 727">
                <a:extLst>
                  <a:ext uri="{FF2B5EF4-FFF2-40B4-BE49-F238E27FC236}">
                    <a16:creationId xmlns:a16="http://schemas.microsoft.com/office/drawing/2014/main" id="{2A7BBC7F-D742-43E8-BBF0-7C848E981484}"/>
                  </a:ext>
                </a:extLst>
              </p:cNvPr>
              <p:cNvSpPr/>
              <p:nvPr/>
            </p:nvSpPr>
            <p:spPr bwMode="auto">
              <a:xfrm>
                <a:off x="3746" y="1387"/>
                <a:ext cx="8" cy="5"/>
              </a:xfrm>
              <a:custGeom>
                <a:gdLst>
                  <a:gd name="T0" fmla="*/ 3 w 3"/>
                  <a:gd name="T1" fmla="*/ 2 h 2"/>
                  <a:gd name="T2" fmla="*/ 0 w 3"/>
                  <a:gd name="T3" fmla="*/ 2 h 2"/>
                  <a:gd name="T4" fmla="*/ 1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2"/>
                      <a:pt x="0" y="2"/>
                      <a:pt x="0" y="2"/>
                    </a:cubicBezTo>
                    <a:cubicBezTo>
                      <a:pt x="1" y="0"/>
                      <a:pt x="1" y="0"/>
                      <a:pt x="1" y="0"/>
                    </a:cubicBezTo>
                    <a:cubicBezTo>
                      <a:pt x="2" y="0"/>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7" name="Freeform 728">
                <a:extLst>
                  <a:ext uri="{FF2B5EF4-FFF2-40B4-BE49-F238E27FC236}">
                    <a16:creationId xmlns:a16="http://schemas.microsoft.com/office/drawing/2014/main" id="{0E6EC03B-0EC2-465B-A571-3F667E4451B9}"/>
                  </a:ext>
                </a:extLst>
              </p:cNvPr>
              <p:cNvSpPr/>
              <p:nvPr/>
            </p:nvSpPr>
            <p:spPr bwMode="auto">
              <a:xfrm>
                <a:off x="3818" y="1387"/>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8" name="Freeform 729">
                <a:extLst>
                  <a:ext uri="{FF2B5EF4-FFF2-40B4-BE49-F238E27FC236}">
                    <a16:creationId xmlns:a16="http://schemas.microsoft.com/office/drawing/2014/main" id="{4478D213-412C-4D73-A506-F005728B1439}"/>
                  </a:ext>
                </a:extLst>
              </p:cNvPr>
              <p:cNvSpPr/>
              <p:nvPr/>
            </p:nvSpPr>
            <p:spPr bwMode="auto">
              <a:xfrm>
                <a:off x="3434" y="1387"/>
                <a:ext cx="29" cy="26"/>
              </a:xfrm>
              <a:custGeom>
                <a:gdLst>
                  <a:gd name="T0" fmla="*/ 10 w 11"/>
                  <a:gd name="T1" fmla="*/ 4 h 10"/>
                  <a:gd name="T2" fmla="*/ 7 w 11"/>
                  <a:gd name="T3" fmla="*/ 5 h 10"/>
                  <a:gd name="T4" fmla="*/ 0 w 11"/>
                  <a:gd name="T5" fmla="*/ 10 h 10"/>
                  <a:gd name="T6" fmla="*/ 1 w 11"/>
                  <a:gd name="T7" fmla="*/ 8 h 10"/>
                  <a:gd name="T8" fmla="*/ 2 w 11"/>
                  <a:gd name="T9" fmla="*/ 7 h 10"/>
                  <a:gd name="T10" fmla="*/ 2 w 11"/>
                  <a:gd name="T11" fmla="*/ 6 h 10"/>
                  <a:gd name="T12" fmla="*/ 5 w 11"/>
                  <a:gd name="T13" fmla="*/ 4 h 10"/>
                  <a:gd name="T14" fmla="*/ 8 w 11"/>
                  <a:gd name="T15" fmla="*/ 0 h 10"/>
                  <a:gd name="T16" fmla="*/ 10 w 11"/>
                  <a:gd name="T17"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0" y="4"/>
                    </a:moveTo>
                    <a:cubicBezTo>
                      <a:pt x="8" y="3"/>
                      <a:pt x="8" y="5"/>
                      <a:pt x="7" y="5"/>
                    </a:cubicBezTo>
                    <a:cubicBezTo>
                      <a:pt x="6" y="9"/>
                      <a:pt x="3" y="9"/>
                      <a:pt x="0" y="10"/>
                    </a:cubicBezTo>
                    <a:cubicBezTo>
                      <a:pt x="0" y="9"/>
                      <a:pt x="0" y="9"/>
                      <a:pt x="1" y="8"/>
                    </a:cubicBezTo>
                    <a:cubicBezTo>
                      <a:pt x="1" y="8"/>
                      <a:pt x="2" y="8"/>
                      <a:pt x="2" y="7"/>
                    </a:cubicBezTo>
                    <a:cubicBezTo>
                      <a:pt x="2" y="6"/>
                      <a:pt x="2" y="6"/>
                      <a:pt x="2" y="6"/>
                    </a:cubicBezTo>
                    <a:cubicBezTo>
                      <a:pt x="3" y="5"/>
                      <a:pt x="6" y="6"/>
                      <a:pt x="5" y="4"/>
                    </a:cubicBezTo>
                    <a:cubicBezTo>
                      <a:pt x="7" y="3"/>
                      <a:pt x="8" y="2"/>
                      <a:pt x="8" y="0"/>
                    </a:cubicBezTo>
                    <a:cubicBezTo>
                      <a:pt x="8" y="1"/>
                      <a:pt x="11" y="3"/>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9" name="Freeform 730">
                <a:extLst>
                  <a:ext uri="{FF2B5EF4-FFF2-40B4-BE49-F238E27FC236}">
                    <a16:creationId xmlns:a16="http://schemas.microsoft.com/office/drawing/2014/main" id="{F34CA029-B7CB-44F9-B730-A84E646AD11E}"/>
                  </a:ext>
                </a:extLst>
              </p:cNvPr>
              <p:cNvSpPr/>
              <p:nvPr/>
            </p:nvSpPr>
            <p:spPr bwMode="auto">
              <a:xfrm>
                <a:off x="2926" y="138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0" name="Freeform 731">
                <a:extLst>
                  <a:ext uri="{FF2B5EF4-FFF2-40B4-BE49-F238E27FC236}">
                    <a16:creationId xmlns:a16="http://schemas.microsoft.com/office/drawing/2014/main" id="{6E68DFD1-0F5D-4F14-A3F4-E35415FE7DEB}"/>
                  </a:ext>
                </a:extLst>
              </p:cNvPr>
              <p:cNvSpPr/>
              <p:nvPr/>
            </p:nvSpPr>
            <p:spPr bwMode="auto">
              <a:xfrm>
                <a:off x="3391" y="1389"/>
                <a:ext cx="5" cy="3"/>
              </a:xfrm>
              <a:custGeom>
                <a:gdLst>
                  <a:gd name="T0" fmla="*/ 1 w 2"/>
                  <a:gd name="T1" fmla="*/ 1 h 1"/>
                  <a:gd name="T2" fmla="*/ 0 w 2"/>
                  <a:gd name="T3" fmla="*/ 1 h 1"/>
                  <a:gd name="T4" fmla="*/ 1 w 2"/>
                  <a:gd name="T5" fmla="*/ 0 h 1"/>
                  <a:gd name="T6" fmla="*/ 2 w 2"/>
                  <a:gd name="T7" fmla="*/ 1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1" name="Freeform 732">
                <a:extLst>
                  <a:ext uri="{FF2B5EF4-FFF2-40B4-BE49-F238E27FC236}">
                    <a16:creationId xmlns:a16="http://schemas.microsoft.com/office/drawing/2014/main" id="{04816647-2652-4FEE-BE0C-088B0A9A5131}"/>
                  </a:ext>
                </a:extLst>
              </p:cNvPr>
              <p:cNvSpPr/>
              <p:nvPr/>
            </p:nvSpPr>
            <p:spPr bwMode="auto">
              <a:xfrm>
                <a:off x="3703" y="138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2" name="Freeform 733">
                <a:extLst>
                  <a:ext uri="{FF2B5EF4-FFF2-40B4-BE49-F238E27FC236}">
                    <a16:creationId xmlns:a16="http://schemas.microsoft.com/office/drawing/2014/main" id="{A523993E-CD6A-41CF-930F-A936BD46A1D3}"/>
                  </a:ext>
                </a:extLst>
              </p:cNvPr>
              <p:cNvSpPr/>
              <p:nvPr/>
            </p:nvSpPr>
            <p:spPr bwMode="auto">
              <a:xfrm>
                <a:off x="3813" y="1389"/>
                <a:ext cx="5"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2" y="0"/>
                      <a:pt x="2"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3" name="Freeform 734">
                <a:extLst>
                  <a:ext uri="{FF2B5EF4-FFF2-40B4-BE49-F238E27FC236}">
                    <a16:creationId xmlns:a16="http://schemas.microsoft.com/office/drawing/2014/main" id="{3AD022A1-3948-4D1A-81C6-08A8F376763C}"/>
                  </a:ext>
                </a:extLst>
              </p:cNvPr>
              <p:cNvSpPr/>
              <p:nvPr/>
            </p:nvSpPr>
            <p:spPr bwMode="auto">
              <a:xfrm>
                <a:off x="3802" y="1387"/>
                <a:ext cx="8" cy="5"/>
              </a:xfrm>
              <a:custGeom>
                <a:gdLst>
                  <a:gd name="T0" fmla="*/ 3 w 3"/>
                  <a:gd name="T1" fmla="*/ 2 h 2"/>
                  <a:gd name="T2" fmla="*/ 0 w 3"/>
                  <a:gd name="T3" fmla="*/ 2 h 2"/>
                  <a:gd name="T4" fmla="*/ 3 w 3"/>
                  <a:gd name="T5" fmla="*/ 2 h 2"/>
                </a:gdLst>
                <a:cxnLst>
                  <a:cxn ang="0">
                    <a:pos x="T0" y="T1"/>
                  </a:cxn>
                  <a:cxn ang="0">
                    <a:pos x="T2" y="T3"/>
                  </a:cxn>
                  <a:cxn ang="0">
                    <a:pos x="T4" y="T5"/>
                  </a:cxn>
                </a:cxnLst>
                <a:rect l="0" t="0" r="r" b="b"/>
                <a:pathLst>
                  <a:path w="3" h="2">
                    <a:moveTo>
                      <a:pt x="3" y="2"/>
                    </a:moveTo>
                    <a:cubicBezTo>
                      <a:pt x="2" y="1"/>
                      <a:pt x="1" y="2"/>
                      <a:pt x="0" y="2"/>
                    </a:cubicBezTo>
                    <a:cubicBezTo>
                      <a:pt x="1"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4" name="Freeform 735">
                <a:extLst>
                  <a:ext uri="{FF2B5EF4-FFF2-40B4-BE49-F238E27FC236}">
                    <a16:creationId xmlns:a16="http://schemas.microsoft.com/office/drawing/2014/main" id="{35005F4A-153D-4BB8-85FA-1D47F28AEF0D}"/>
                  </a:ext>
                </a:extLst>
              </p:cNvPr>
              <p:cNvSpPr/>
              <p:nvPr/>
            </p:nvSpPr>
            <p:spPr bwMode="auto">
              <a:xfrm>
                <a:off x="3695" y="1389"/>
                <a:ext cx="6" cy="6"/>
              </a:xfrm>
              <a:custGeom>
                <a:gdLst>
                  <a:gd name="T0" fmla="*/ 2 w 2"/>
                  <a:gd name="T1" fmla="*/ 2 h 2"/>
                  <a:gd name="T2" fmla="*/ 0 w 2"/>
                  <a:gd name="T3" fmla="*/ 2 h 2"/>
                  <a:gd name="T4" fmla="*/ 0 w 2"/>
                  <a:gd name="T5" fmla="*/ 2 h 2"/>
                  <a:gd name="T6" fmla="*/ 1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1"/>
                      <a:pt x="1" y="2"/>
                      <a:pt x="0" y="2"/>
                    </a:cubicBezTo>
                    <a:cubicBezTo>
                      <a:pt x="0" y="2"/>
                      <a:pt x="0" y="2"/>
                      <a:pt x="0" y="2"/>
                    </a:cubicBezTo>
                    <a:cubicBezTo>
                      <a:pt x="0" y="1"/>
                      <a:pt x="1"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5" name="Freeform 736">
                <a:extLst>
                  <a:ext uri="{FF2B5EF4-FFF2-40B4-BE49-F238E27FC236}">
                    <a16:creationId xmlns:a16="http://schemas.microsoft.com/office/drawing/2014/main" id="{FD85B1DA-B16E-4EFA-AA78-C30DF6F6FBCE}"/>
                  </a:ext>
                </a:extLst>
              </p:cNvPr>
              <p:cNvSpPr/>
              <p:nvPr/>
            </p:nvSpPr>
            <p:spPr bwMode="auto">
              <a:xfrm>
                <a:off x="3260" y="1392"/>
                <a:ext cx="8" cy="3"/>
              </a:xfrm>
              <a:custGeom>
                <a:gdLst>
                  <a:gd name="T0" fmla="*/ 2 w 3"/>
                  <a:gd name="T1" fmla="*/ 1 h 1"/>
                  <a:gd name="T2" fmla="*/ 2 w 3"/>
                  <a:gd name="T3" fmla="*/ 0 h 1"/>
                  <a:gd name="T4" fmla="*/ 3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0" y="1"/>
                      <a:pt x="1" y="0"/>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6" name="Freeform 737">
                <a:extLst>
                  <a:ext uri="{FF2B5EF4-FFF2-40B4-BE49-F238E27FC236}">
                    <a16:creationId xmlns:a16="http://schemas.microsoft.com/office/drawing/2014/main" id="{329940C0-E22D-401A-9CE6-87DDCED933CB}"/>
                  </a:ext>
                </a:extLst>
              </p:cNvPr>
              <p:cNvSpPr/>
              <p:nvPr/>
            </p:nvSpPr>
            <p:spPr bwMode="auto">
              <a:xfrm>
                <a:off x="3738" y="1392"/>
                <a:ext cx="5" cy="3"/>
              </a:xfrm>
              <a:custGeom>
                <a:gdLst>
                  <a:gd name="T0" fmla="*/ 0 w 5"/>
                  <a:gd name="T1" fmla="*/ 0 h 3"/>
                  <a:gd name="T2" fmla="*/ 3 w 5"/>
                  <a:gd name="T3" fmla="*/ 0 h 3"/>
                  <a:gd name="T4" fmla="*/ 5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3" y="0"/>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7" name="Freeform 738">
                <a:extLst>
                  <a:ext uri="{FF2B5EF4-FFF2-40B4-BE49-F238E27FC236}">
                    <a16:creationId xmlns:a16="http://schemas.microsoft.com/office/drawing/2014/main" id="{43851933-5984-4948-B16C-8B95BBB59E9F}"/>
                  </a:ext>
                </a:extLst>
              </p:cNvPr>
              <p:cNvSpPr/>
              <p:nvPr/>
            </p:nvSpPr>
            <p:spPr bwMode="auto">
              <a:xfrm>
                <a:off x="3129" y="1392"/>
                <a:ext cx="8" cy="5"/>
              </a:xfrm>
              <a:custGeom>
                <a:gdLst>
                  <a:gd name="T0" fmla="*/ 2 w 3"/>
                  <a:gd name="T1" fmla="*/ 0 h 2"/>
                  <a:gd name="T2" fmla="*/ 1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2"/>
                      <a:pt x="1" y="0"/>
                      <a:pt x="1" y="1"/>
                    </a:cubicBezTo>
                    <a:cubicBezTo>
                      <a:pt x="0" y="1"/>
                      <a:pt x="0" y="1"/>
                      <a:pt x="0"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8" name="Freeform 739">
                <a:extLst>
                  <a:ext uri="{FF2B5EF4-FFF2-40B4-BE49-F238E27FC236}">
                    <a16:creationId xmlns:a16="http://schemas.microsoft.com/office/drawing/2014/main" id="{F90B9C70-0B51-449E-91AE-14611C8FE218}"/>
                  </a:ext>
                </a:extLst>
              </p:cNvPr>
              <p:cNvSpPr/>
              <p:nvPr/>
            </p:nvSpPr>
            <p:spPr bwMode="auto">
              <a:xfrm>
                <a:off x="2197" y="1395"/>
                <a:ext cx="18" cy="8"/>
              </a:xfrm>
              <a:custGeom>
                <a:gdLst>
                  <a:gd name="T0" fmla="*/ 7 w 7"/>
                  <a:gd name="T1" fmla="*/ 0 h 3"/>
                  <a:gd name="T2" fmla="*/ 6 w 7"/>
                  <a:gd name="T3" fmla="*/ 1 h 3"/>
                  <a:gd name="T4" fmla="*/ 6 w 7"/>
                  <a:gd name="T5" fmla="*/ 1 h 3"/>
                  <a:gd name="T6" fmla="*/ 1 w 7"/>
                  <a:gd name="T7" fmla="*/ 2 h 3"/>
                  <a:gd name="T8" fmla="*/ 0 w 7"/>
                  <a:gd name="T9" fmla="*/ 3 h 3"/>
                  <a:gd name="T10" fmla="*/ 0 w 7"/>
                  <a:gd name="T11" fmla="*/ 3 h 3"/>
                  <a:gd name="T12" fmla="*/ 6 w 7"/>
                  <a:gd name="T13" fmla="*/ 0 h 3"/>
                  <a:gd name="T14" fmla="*/ 7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cubicBezTo>
                      <a:pt x="7" y="0"/>
                      <a:pt x="6" y="0"/>
                      <a:pt x="6" y="1"/>
                    </a:cubicBezTo>
                    <a:cubicBezTo>
                      <a:pt x="6" y="1"/>
                      <a:pt x="6" y="1"/>
                      <a:pt x="6" y="1"/>
                    </a:cubicBezTo>
                    <a:cubicBezTo>
                      <a:pt x="5" y="2"/>
                      <a:pt x="2" y="1"/>
                      <a:pt x="1" y="2"/>
                    </a:cubicBezTo>
                    <a:cubicBezTo>
                      <a:pt x="0" y="3"/>
                      <a:pt x="0" y="3"/>
                      <a:pt x="0" y="3"/>
                    </a:cubicBezTo>
                    <a:cubicBezTo>
                      <a:pt x="0" y="3"/>
                      <a:pt x="0" y="3"/>
                      <a:pt x="0" y="3"/>
                    </a:cubicBezTo>
                    <a:cubicBezTo>
                      <a:pt x="2" y="0"/>
                      <a:pt x="4" y="1"/>
                      <a:pt x="6" y="0"/>
                    </a:cubicBezTo>
                    <a:cubicBezTo>
                      <a:pt x="6"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9" name="Freeform 740">
                <a:extLst>
                  <a:ext uri="{FF2B5EF4-FFF2-40B4-BE49-F238E27FC236}">
                    <a16:creationId xmlns:a16="http://schemas.microsoft.com/office/drawing/2014/main" id="{8BF4DF0C-5DC3-4BF3-9F6C-5EAE4FA42712}"/>
                  </a:ext>
                </a:extLst>
              </p:cNvPr>
              <p:cNvSpPr/>
              <p:nvPr/>
            </p:nvSpPr>
            <p:spPr bwMode="auto">
              <a:xfrm>
                <a:off x="3792" y="1395"/>
                <a:ext cx="5" cy="0"/>
              </a:xfrm>
              <a:custGeom>
                <a:gdLst>
                  <a:gd name="T0" fmla="*/ 2 w 2"/>
                  <a:gd name="T1" fmla="*/ 1 w 2"/>
                  <a:gd name="T2" fmla="*/ 1 w 2"/>
                  <a:gd name="T3" fmla="*/ 2 w 2"/>
                </a:gd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0" name="Freeform 741">
                <a:extLst>
                  <a:ext uri="{FF2B5EF4-FFF2-40B4-BE49-F238E27FC236}">
                    <a16:creationId xmlns:a16="http://schemas.microsoft.com/office/drawing/2014/main" id="{48F6F96B-CD4C-47C2-B114-B6A94DD8C0A9}"/>
                  </a:ext>
                </a:extLst>
              </p:cNvPr>
              <p:cNvSpPr/>
              <p:nvPr/>
            </p:nvSpPr>
            <p:spPr bwMode="auto">
              <a:xfrm>
                <a:off x="3808" y="13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1" name="Freeform 742">
                <a:extLst>
                  <a:ext uri="{FF2B5EF4-FFF2-40B4-BE49-F238E27FC236}">
                    <a16:creationId xmlns:a16="http://schemas.microsoft.com/office/drawing/2014/main" id="{13CE4E5C-473F-46C0-9E4A-D785C8864518}"/>
                  </a:ext>
                </a:extLst>
              </p:cNvPr>
              <p:cNvSpPr/>
              <p:nvPr/>
            </p:nvSpPr>
            <p:spPr bwMode="auto">
              <a:xfrm>
                <a:off x="4051" y="1395"/>
                <a:ext cx="72" cy="50"/>
              </a:xfrm>
              <a:custGeom>
                <a:gdLst>
                  <a:gd name="T0" fmla="*/ 24 w 27"/>
                  <a:gd name="T1" fmla="*/ 5 h 19"/>
                  <a:gd name="T2" fmla="*/ 21 w 27"/>
                  <a:gd name="T3" fmla="*/ 9 h 19"/>
                  <a:gd name="T4" fmla="*/ 23 w 27"/>
                  <a:gd name="T5" fmla="*/ 12 h 19"/>
                  <a:gd name="T6" fmla="*/ 24 w 27"/>
                  <a:gd name="T7" fmla="*/ 13 h 19"/>
                  <a:gd name="T8" fmla="*/ 21 w 27"/>
                  <a:gd name="T9" fmla="*/ 14 h 19"/>
                  <a:gd name="T10" fmla="*/ 21 w 27"/>
                  <a:gd name="T11" fmla="*/ 15 h 19"/>
                  <a:gd name="T12" fmla="*/ 19 w 27"/>
                  <a:gd name="T13" fmla="*/ 16 h 19"/>
                  <a:gd name="T14" fmla="*/ 11 w 27"/>
                  <a:gd name="T15" fmla="*/ 17 h 19"/>
                  <a:gd name="T16" fmla="*/ 10 w 27"/>
                  <a:gd name="T17" fmla="*/ 16 h 19"/>
                  <a:gd name="T18" fmla="*/ 0 w 27"/>
                  <a:gd name="T19" fmla="*/ 19 h 19"/>
                  <a:gd name="T20" fmla="*/ 1 w 27"/>
                  <a:gd name="T21" fmla="*/ 15 h 19"/>
                  <a:gd name="T22" fmla="*/ 2 w 27"/>
                  <a:gd name="T23" fmla="*/ 16 h 19"/>
                  <a:gd name="T24" fmla="*/ 3 w 27"/>
                  <a:gd name="T25" fmla="*/ 16 h 19"/>
                  <a:gd name="T26" fmla="*/ 3 w 27"/>
                  <a:gd name="T27" fmla="*/ 17 h 19"/>
                  <a:gd name="T28" fmla="*/ 2 w 27"/>
                  <a:gd name="T29" fmla="*/ 18 h 19"/>
                  <a:gd name="T30" fmla="*/ 5 w 27"/>
                  <a:gd name="T31" fmla="*/ 16 h 19"/>
                  <a:gd name="T32" fmla="*/ 5 w 27"/>
                  <a:gd name="T33" fmla="*/ 17 h 19"/>
                  <a:gd name="T34" fmla="*/ 8 w 27"/>
                  <a:gd name="T35" fmla="*/ 16 h 19"/>
                  <a:gd name="T36" fmla="*/ 8 w 27"/>
                  <a:gd name="T37" fmla="*/ 14 h 19"/>
                  <a:gd name="T38" fmla="*/ 7 w 27"/>
                  <a:gd name="T39" fmla="*/ 13 h 19"/>
                  <a:gd name="T40" fmla="*/ 9 w 27"/>
                  <a:gd name="T41" fmla="*/ 13 h 19"/>
                  <a:gd name="T42" fmla="*/ 8 w 27"/>
                  <a:gd name="T43" fmla="*/ 10 h 19"/>
                  <a:gd name="T44" fmla="*/ 10 w 27"/>
                  <a:gd name="T45" fmla="*/ 12 h 19"/>
                  <a:gd name="T46" fmla="*/ 20 w 27"/>
                  <a:gd name="T47" fmla="*/ 10 h 19"/>
                  <a:gd name="T48" fmla="*/ 17 w 27"/>
                  <a:gd name="T49" fmla="*/ 10 h 19"/>
                  <a:gd name="T50" fmla="*/ 16 w 27"/>
                  <a:gd name="T51" fmla="*/ 10 h 19"/>
                  <a:gd name="T52" fmla="*/ 15 w 27"/>
                  <a:gd name="T53" fmla="*/ 8 h 19"/>
                  <a:gd name="T54" fmla="*/ 12 w 27"/>
                  <a:gd name="T55" fmla="*/ 10 h 19"/>
                  <a:gd name="T56" fmla="*/ 13 w 27"/>
                  <a:gd name="T57" fmla="*/ 8 h 19"/>
                  <a:gd name="T58" fmla="*/ 15 w 27"/>
                  <a:gd name="T59" fmla="*/ 8 h 19"/>
                  <a:gd name="T60" fmla="*/ 18 w 27"/>
                  <a:gd name="T61" fmla="*/ 7 h 19"/>
                  <a:gd name="T62" fmla="*/ 11 w 27"/>
                  <a:gd name="T63" fmla="*/ 6 h 19"/>
                  <a:gd name="T64" fmla="*/ 12 w 27"/>
                  <a:gd name="T65" fmla="*/ 3 h 19"/>
                  <a:gd name="T66" fmla="*/ 13 w 27"/>
                  <a:gd name="T67" fmla="*/ 6 h 19"/>
                  <a:gd name="T68" fmla="*/ 16 w 27"/>
                  <a:gd name="T69" fmla="*/ 5 h 19"/>
                  <a:gd name="T70" fmla="*/ 16 w 27"/>
                  <a:gd name="T71" fmla="*/ 4 h 19"/>
                  <a:gd name="T72" fmla="*/ 18 w 27"/>
                  <a:gd name="T73" fmla="*/ 2 h 19"/>
                  <a:gd name="T74" fmla="*/ 17 w 27"/>
                  <a:gd name="T75"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9">
                    <a:moveTo>
                      <a:pt x="18" y="0"/>
                    </a:moveTo>
                    <a:cubicBezTo>
                      <a:pt x="17" y="3"/>
                      <a:pt x="24" y="2"/>
                      <a:pt x="24" y="5"/>
                    </a:cubicBezTo>
                    <a:cubicBezTo>
                      <a:pt x="25" y="6"/>
                      <a:pt x="26" y="5"/>
                      <a:pt x="27" y="5"/>
                    </a:cubicBezTo>
                    <a:cubicBezTo>
                      <a:pt x="27" y="8"/>
                      <a:pt x="23" y="7"/>
                      <a:pt x="21" y="9"/>
                    </a:cubicBezTo>
                    <a:cubicBezTo>
                      <a:pt x="24" y="10"/>
                      <a:pt x="19" y="11"/>
                      <a:pt x="23" y="11"/>
                    </a:cubicBezTo>
                    <a:cubicBezTo>
                      <a:pt x="23" y="12"/>
                      <a:pt x="23" y="12"/>
                      <a:pt x="23" y="12"/>
                    </a:cubicBezTo>
                    <a:cubicBezTo>
                      <a:pt x="23" y="12"/>
                      <a:pt x="23" y="12"/>
                      <a:pt x="23" y="12"/>
                    </a:cubicBezTo>
                    <a:cubicBezTo>
                      <a:pt x="24" y="13"/>
                      <a:pt x="24" y="13"/>
                      <a:pt x="24" y="13"/>
                    </a:cubicBezTo>
                    <a:cubicBezTo>
                      <a:pt x="23" y="13"/>
                      <a:pt x="22" y="12"/>
                      <a:pt x="21" y="12"/>
                    </a:cubicBezTo>
                    <a:cubicBezTo>
                      <a:pt x="20" y="13"/>
                      <a:pt x="22" y="13"/>
                      <a:pt x="21" y="14"/>
                    </a:cubicBezTo>
                    <a:cubicBezTo>
                      <a:pt x="20" y="12"/>
                      <a:pt x="18" y="14"/>
                      <a:pt x="18" y="14"/>
                    </a:cubicBezTo>
                    <a:cubicBezTo>
                      <a:pt x="19" y="16"/>
                      <a:pt x="19" y="13"/>
                      <a:pt x="21" y="15"/>
                    </a:cubicBezTo>
                    <a:cubicBezTo>
                      <a:pt x="20" y="15"/>
                      <a:pt x="19" y="15"/>
                      <a:pt x="19" y="15"/>
                    </a:cubicBezTo>
                    <a:cubicBezTo>
                      <a:pt x="19" y="15"/>
                      <a:pt x="19" y="16"/>
                      <a:pt x="19" y="16"/>
                    </a:cubicBezTo>
                    <a:cubicBezTo>
                      <a:pt x="18" y="16"/>
                      <a:pt x="16" y="15"/>
                      <a:pt x="16" y="16"/>
                    </a:cubicBezTo>
                    <a:cubicBezTo>
                      <a:pt x="15" y="16"/>
                      <a:pt x="12" y="17"/>
                      <a:pt x="11" y="17"/>
                    </a:cubicBezTo>
                    <a:cubicBezTo>
                      <a:pt x="11" y="17"/>
                      <a:pt x="11" y="17"/>
                      <a:pt x="11" y="17"/>
                    </a:cubicBezTo>
                    <a:cubicBezTo>
                      <a:pt x="10" y="16"/>
                      <a:pt x="10" y="16"/>
                      <a:pt x="10" y="16"/>
                    </a:cubicBezTo>
                    <a:cubicBezTo>
                      <a:pt x="10" y="18"/>
                      <a:pt x="8" y="15"/>
                      <a:pt x="9" y="17"/>
                    </a:cubicBezTo>
                    <a:cubicBezTo>
                      <a:pt x="6" y="18"/>
                      <a:pt x="3" y="19"/>
                      <a:pt x="0" y="19"/>
                    </a:cubicBezTo>
                    <a:cubicBezTo>
                      <a:pt x="1" y="18"/>
                      <a:pt x="1" y="17"/>
                      <a:pt x="2" y="16"/>
                    </a:cubicBezTo>
                    <a:cubicBezTo>
                      <a:pt x="1" y="16"/>
                      <a:pt x="1" y="15"/>
                      <a:pt x="1" y="15"/>
                    </a:cubicBezTo>
                    <a:cubicBezTo>
                      <a:pt x="2" y="15"/>
                      <a:pt x="2" y="15"/>
                      <a:pt x="2" y="15"/>
                    </a:cubicBezTo>
                    <a:cubicBezTo>
                      <a:pt x="2" y="16"/>
                      <a:pt x="2" y="16"/>
                      <a:pt x="2" y="16"/>
                    </a:cubicBezTo>
                    <a:cubicBezTo>
                      <a:pt x="2" y="17"/>
                      <a:pt x="2" y="17"/>
                      <a:pt x="2" y="17"/>
                    </a:cubicBezTo>
                    <a:cubicBezTo>
                      <a:pt x="3" y="16"/>
                      <a:pt x="3" y="16"/>
                      <a:pt x="3" y="16"/>
                    </a:cubicBezTo>
                    <a:cubicBezTo>
                      <a:pt x="4" y="15"/>
                      <a:pt x="2" y="16"/>
                      <a:pt x="3" y="17"/>
                    </a:cubicBezTo>
                    <a:cubicBezTo>
                      <a:pt x="3" y="17"/>
                      <a:pt x="3" y="17"/>
                      <a:pt x="3" y="17"/>
                    </a:cubicBezTo>
                    <a:cubicBezTo>
                      <a:pt x="2" y="17"/>
                      <a:pt x="2" y="17"/>
                      <a:pt x="2" y="17"/>
                    </a:cubicBezTo>
                    <a:cubicBezTo>
                      <a:pt x="2" y="17"/>
                      <a:pt x="2" y="18"/>
                      <a:pt x="2" y="18"/>
                    </a:cubicBezTo>
                    <a:cubicBezTo>
                      <a:pt x="3" y="19"/>
                      <a:pt x="4" y="17"/>
                      <a:pt x="5" y="17"/>
                    </a:cubicBezTo>
                    <a:cubicBezTo>
                      <a:pt x="5" y="16"/>
                      <a:pt x="5" y="16"/>
                      <a:pt x="5" y="16"/>
                    </a:cubicBezTo>
                    <a:cubicBezTo>
                      <a:pt x="5" y="16"/>
                      <a:pt x="5" y="16"/>
                      <a:pt x="5" y="16"/>
                    </a:cubicBezTo>
                    <a:cubicBezTo>
                      <a:pt x="5" y="17"/>
                      <a:pt x="5" y="17"/>
                      <a:pt x="5" y="17"/>
                    </a:cubicBezTo>
                    <a:cubicBezTo>
                      <a:pt x="6" y="18"/>
                      <a:pt x="7" y="16"/>
                      <a:pt x="8" y="16"/>
                    </a:cubicBezTo>
                    <a:cubicBezTo>
                      <a:pt x="8" y="16"/>
                      <a:pt x="8" y="16"/>
                      <a:pt x="8" y="16"/>
                    </a:cubicBezTo>
                    <a:cubicBezTo>
                      <a:pt x="7" y="16"/>
                      <a:pt x="7" y="16"/>
                      <a:pt x="7" y="16"/>
                    </a:cubicBezTo>
                    <a:cubicBezTo>
                      <a:pt x="8" y="14"/>
                      <a:pt x="8" y="14"/>
                      <a:pt x="8" y="14"/>
                    </a:cubicBezTo>
                    <a:cubicBezTo>
                      <a:pt x="7" y="14"/>
                      <a:pt x="6" y="14"/>
                      <a:pt x="5" y="13"/>
                    </a:cubicBezTo>
                    <a:cubicBezTo>
                      <a:pt x="5" y="12"/>
                      <a:pt x="6" y="15"/>
                      <a:pt x="7" y="13"/>
                    </a:cubicBezTo>
                    <a:cubicBezTo>
                      <a:pt x="6" y="13"/>
                      <a:pt x="6" y="13"/>
                      <a:pt x="6" y="13"/>
                    </a:cubicBezTo>
                    <a:cubicBezTo>
                      <a:pt x="6" y="13"/>
                      <a:pt x="9" y="11"/>
                      <a:pt x="9" y="13"/>
                    </a:cubicBezTo>
                    <a:cubicBezTo>
                      <a:pt x="10" y="12"/>
                      <a:pt x="9" y="12"/>
                      <a:pt x="10" y="11"/>
                    </a:cubicBezTo>
                    <a:cubicBezTo>
                      <a:pt x="9" y="11"/>
                      <a:pt x="9" y="10"/>
                      <a:pt x="8" y="10"/>
                    </a:cubicBezTo>
                    <a:cubicBezTo>
                      <a:pt x="8" y="10"/>
                      <a:pt x="9" y="10"/>
                      <a:pt x="10" y="10"/>
                    </a:cubicBezTo>
                    <a:cubicBezTo>
                      <a:pt x="10" y="12"/>
                      <a:pt x="10" y="12"/>
                      <a:pt x="10" y="12"/>
                    </a:cubicBezTo>
                    <a:cubicBezTo>
                      <a:pt x="13" y="11"/>
                      <a:pt x="18" y="11"/>
                      <a:pt x="21" y="11"/>
                    </a:cubicBezTo>
                    <a:cubicBezTo>
                      <a:pt x="21" y="10"/>
                      <a:pt x="21" y="10"/>
                      <a:pt x="20" y="10"/>
                    </a:cubicBezTo>
                    <a:cubicBezTo>
                      <a:pt x="19" y="9"/>
                      <a:pt x="22" y="9"/>
                      <a:pt x="21" y="8"/>
                    </a:cubicBezTo>
                    <a:cubicBezTo>
                      <a:pt x="18" y="8"/>
                      <a:pt x="19" y="11"/>
                      <a:pt x="17" y="10"/>
                    </a:cubicBezTo>
                    <a:cubicBezTo>
                      <a:pt x="17" y="10"/>
                      <a:pt x="17" y="9"/>
                      <a:pt x="17" y="9"/>
                    </a:cubicBezTo>
                    <a:cubicBezTo>
                      <a:pt x="16" y="9"/>
                      <a:pt x="16" y="10"/>
                      <a:pt x="16" y="10"/>
                    </a:cubicBezTo>
                    <a:cubicBezTo>
                      <a:pt x="15" y="10"/>
                      <a:pt x="17" y="8"/>
                      <a:pt x="15" y="9"/>
                    </a:cubicBezTo>
                    <a:cubicBezTo>
                      <a:pt x="15" y="8"/>
                      <a:pt x="15" y="8"/>
                      <a:pt x="15" y="8"/>
                    </a:cubicBezTo>
                    <a:cubicBezTo>
                      <a:pt x="14" y="8"/>
                      <a:pt x="14" y="8"/>
                      <a:pt x="14" y="8"/>
                    </a:cubicBezTo>
                    <a:cubicBezTo>
                      <a:pt x="15" y="9"/>
                      <a:pt x="13" y="10"/>
                      <a:pt x="12" y="10"/>
                    </a:cubicBezTo>
                    <a:cubicBezTo>
                      <a:pt x="11" y="10"/>
                      <a:pt x="11" y="10"/>
                      <a:pt x="10" y="9"/>
                    </a:cubicBezTo>
                    <a:cubicBezTo>
                      <a:pt x="11" y="10"/>
                      <a:pt x="12" y="9"/>
                      <a:pt x="13" y="8"/>
                    </a:cubicBezTo>
                    <a:cubicBezTo>
                      <a:pt x="13" y="9"/>
                      <a:pt x="14" y="7"/>
                      <a:pt x="15" y="7"/>
                    </a:cubicBezTo>
                    <a:cubicBezTo>
                      <a:pt x="15" y="8"/>
                      <a:pt x="15" y="8"/>
                      <a:pt x="15" y="8"/>
                    </a:cubicBezTo>
                    <a:cubicBezTo>
                      <a:pt x="15" y="9"/>
                      <a:pt x="16" y="9"/>
                      <a:pt x="17" y="8"/>
                    </a:cubicBezTo>
                    <a:cubicBezTo>
                      <a:pt x="16" y="8"/>
                      <a:pt x="17" y="7"/>
                      <a:pt x="18" y="7"/>
                    </a:cubicBezTo>
                    <a:cubicBezTo>
                      <a:pt x="18" y="7"/>
                      <a:pt x="18" y="7"/>
                      <a:pt x="18" y="7"/>
                    </a:cubicBezTo>
                    <a:cubicBezTo>
                      <a:pt x="16" y="5"/>
                      <a:pt x="12" y="8"/>
                      <a:pt x="11" y="6"/>
                    </a:cubicBezTo>
                    <a:cubicBezTo>
                      <a:pt x="12" y="7"/>
                      <a:pt x="11" y="5"/>
                      <a:pt x="11" y="4"/>
                    </a:cubicBezTo>
                    <a:cubicBezTo>
                      <a:pt x="12" y="3"/>
                      <a:pt x="12" y="3"/>
                      <a:pt x="12" y="3"/>
                    </a:cubicBezTo>
                    <a:cubicBezTo>
                      <a:pt x="12" y="4"/>
                      <a:pt x="13" y="5"/>
                      <a:pt x="15" y="4"/>
                    </a:cubicBezTo>
                    <a:cubicBezTo>
                      <a:pt x="14" y="4"/>
                      <a:pt x="13" y="6"/>
                      <a:pt x="13" y="6"/>
                    </a:cubicBezTo>
                    <a:cubicBezTo>
                      <a:pt x="14" y="7"/>
                      <a:pt x="16" y="6"/>
                      <a:pt x="17" y="6"/>
                    </a:cubicBezTo>
                    <a:cubicBezTo>
                      <a:pt x="16" y="5"/>
                      <a:pt x="16" y="5"/>
                      <a:pt x="16" y="5"/>
                    </a:cubicBezTo>
                    <a:cubicBezTo>
                      <a:pt x="16" y="4"/>
                      <a:pt x="16" y="4"/>
                      <a:pt x="16" y="4"/>
                    </a:cubicBezTo>
                    <a:cubicBezTo>
                      <a:pt x="16" y="4"/>
                      <a:pt x="16" y="4"/>
                      <a:pt x="16" y="4"/>
                    </a:cubicBezTo>
                    <a:cubicBezTo>
                      <a:pt x="18" y="4"/>
                      <a:pt x="16" y="2"/>
                      <a:pt x="16" y="1"/>
                    </a:cubicBezTo>
                    <a:cubicBezTo>
                      <a:pt x="17" y="2"/>
                      <a:pt x="17" y="2"/>
                      <a:pt x="18" y="2"/>
                    </a:cubicBezTo>
                    <a:cubicBezTo>
                      <a:pt x="19" y="1"/>
                      <a:pt x="18" y="1"/>
                      <a:pt x="18" y="1"/>
                    </a:cubicBezTo>
                    <a:cubicBezTo>
                      <a:pt x="17" y="0"/>
                      <a:pt x="16" y="0"/>
                      <a:pt x="17" y="0"/>
                    </a:cubicBezTo>
                    <a:cubicBezTo>
                      <a:pt x="17"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2" name="Freeform 743">
                <a:extLst>
                  <a:ext uri="{FF2B5EF4-FFF2-40B4-BE49-F238E27FC236}">
                    <a16:creationId xmlns:a16="http://schemas.microsoft.com/office/drawing/2014/main" id="{84F0A7C0-D338-4836-9CAF-82DEA48037A5}"/>
                  </a:ext>
                </a:extLst>
              </p:cNvPr>
              <p:cNvSpPr/>
              <p:nvPr/>
            </p:nvSpPr>
            <p:spPr bwMode="auto">
              <a:xfrm>
                <a:off x="4126" y="139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3" name="Freeform 744">
                <a:extLst>
                  <a:ext uri="{FF2B5EF4-FFF2-40B4-BE49-F238E27FC236}">
                    <a16:creationId xmlns:a16="http://schemas.microsoft.com/office/drawing/2014/main" id="{04CE7653-EA62-493A-BD67-93249AADCF66}"/>
                  </a:ext>
                </a:extLst>
              </p:cNvPr>
              <p:cNvSpPr/>
              <p:nvPr/>
            </p:nvSpPr>
            <p:spPr bwMode="auto">
              <a:xfrm>
                <a:off x="2159" y="139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4" name="Freeform 745">
                <a:extLst>
                  <a:ext uri="{FF2B5EF4-FFF2-40B4-BE49-F238E27FC236}">
                    <a16:creationId xmlns:a16="http://schemas.microsoft.com/office/drawing/2014/main" id="{5156935C-2BEB-4796-A7B1-18F948ED88FA}"/>
                  </a:ext>
                </a:extLst>
              </p:cNvPr>
              <p:cNvSpPr/>
              <p:nvPr/>
            </p:nvSpPr>
            <p:spPr bwMode="auto">
              <a:xfrm>
                <a:off x="3532" y="1395"/>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5" name="Freeform 746">
                <a:extLst>
                  <a:ext uri="{FF2B5EF4-FFF2-40B4-BE49-F238E27FC236}">
                    <a16:creationId xmlns:a16="http://schemas.microsoft.com/office/drawing/2014/main" id="{47A0B775-4345-48C6-B831-2EE26F28FAAF}"/>
                  </a:ext>
                </a:extLst>
              </p:cNvPr>
              <p:cNvSpPr/>
              <p:nvPr/>
            </p:nvSpPr>
            <p:spPr bwMode="auto">
              <a:xfrm>
                <a:off x="3717" y="1395"/>
                <a:ext cx="16" cy="8"/>
              </a:xfrm>
              <a:custGeom>
                <a:gdLst>
                  <a:gd name="T0" fmla="*/ 6 w 6"/>
                  <a:gd name="T1" fmla="*/ 3 h 3"/>
                  <a:gd name="T2" fmla="*/ 5 w 6"/>
                  <a:gd name="T3" fmla="*/ 3 h 3"/>
                  <a:gd name="T4" fmla="*/ 2 w 6"/>
                  <a:gd name="T5" fmla="*/ 1 h 3"/>
                  <a:gd name="T6" fmla="*/ 1 w 6"/>
                  <a:gd name="T7" fmla="*/ 1 h 3"/>
                  <a:gd name="T8" fmla="*/ 1 w 6"/>
                  <a:gd name="T9" fmla="*/ 1 h 3"/>
                  <a:gd name="T10" fmla="*/ 3 w 6"/>
                  <a:gd name="T11" fmla="*/ 0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cubicBezTo>
                      <a:pt x="5" y="3"/>
                      <a:pt x="5" y="3"/>
                      <a:pt x="5" y="3"/>
                    </a:cubicBezTo>
                    <a:cubicBezTo>
                      <a:pt x="5" y="1"/>
                      <a:pt x="3" y="2"/>
                      <a:pt x="2" y="1"/>
                    </a:cubicBezTo>
                    <a:cubicBezTo>
                      <a:pt x="1" y="1"/>
                      <a:pt x="1" y="2"/>
                      <a:pt x="1" y="1"/>
                    </a:cubicBezTo>
                    <a:cubicBezTo>
                      <a:pt x="0" y="1"/>
                      <a:pt x="1" y="1"/>
                      <a:pt x="1" y="1"/>
                    </a:cubicBezTo>
                    <a:cubicBezTo>
                      <a:pt x="1" y="1"/>
                      <a:pt x="2" y="1"/>
                      <a:pt x="3" y="0"/>
                    </a:cubicBezTo>
                    <a:cubicBezTo>
                      <a:pt x="4" y="1"/>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6" name="Freeform 747">
                <a:extLst>
                  <a:ext uri="{FF2B5EF4-FFF2-40B4-BE49-F238E27FC236}">
                    <a16:creationId xmlns:a16="http://schemas.microsoft.com/office/drawing/2014/main" id="{943C8C97-FC70-47B3-864F-C8876B5214A5}"/>
                  </a:ext>
                </a:extLst>
              </p:cNvPr>
              <p:cNvSpPr/>
              <p:nvPr/>
            </p:nvSpPr>
            <p:spPr bwMode="auto">
              <a:xfrm>
                <a:off x="2637" y="1397"/>
                <a:ext cx="8" cy="3"/>
              </a:xfrm>
              <a:custGeom>
                <a:gdLst>
                  <a:gd name="T0" fmla="*/ 3 w 3"/>
                  <a:gd name="T1" fmla="*/ 0 h 1"/>
                  <a:gd name="T2" fmla="*/ 1 w 3"/>
                  <a:gd name="T3" fmla="*/ 1 h 1"/>
                  <a:gd name="T4" fmla="*/ 0 w 3"/>
                  <a:gd name="T5" fmla="*/ 1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1"/>
                      <a:pt x="1" y="1"/>
                    </a:cubicBezTo>
                    <a:cubicBezTo>
                      <a:pt x="0" y="1"/>
                      <a:pt x="0" y="1"/>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7" name="Freeform 748">
                <a:extLst>
                  <a:ext uri="{FF2B5EF4-FFF2-40B4-BE49-F238E27FC236}">
                    <a16:creationId xmlns:a16="http://schemas.microsoft.com/office/drawing/2014/main" id="{EBC3C6C7-9CEE-42A0-82EB-79B8621659C5}"/>
                  </a:ext>
                </a:extLst>
              </p:cNvPr>
              <p:cNvSpPr/>
              <p:nvPr/>
            </p:nvSpPr>
            <p:spPr bwMode="auto">
              <a:xfrm>
                <a:off x="3148" y="1397"/>
                <a:ext cx="13" cy="11"/>
              </a:xfrm>
              <a:custGeom>
                <a:gdLst>
                  <a:gd name="T0" fmla="*/ 3 w 5"/>
                  <a:gd name="T1" fmla="*/ 0 h 4"/>
                  <a:gd name="T2" fmla="*/ 2 w 5"/>
                  <a:gd name="T3" fmla="*/ 1 h 4"/>
                  <a:gd name="T4" fmla="*/ 5 w 5"/>
                  <a:gd name="T5" fmla="*/ 2 h 4"/>
                  <a:gd name="T6" fmla="*/ 1 w 5"/>
                  <a:gd name="T7" fmla="*/ 4 h 4"/>
                  <a:gd name="T8" fmla="*/ 1 w 5"/>
                  <a:gd name="T9" fmla="*/ 3 h 4"/>
                  <a:gd name="T10" fmla="*/ 2 w 5"/>
                  <a:gd name="T11" fmla="*/ 2 h 4"/>
                  <a:gd name="T12" fmla="*/ 1 w 5"/>
                  <a:gd name="T13" fmla="*/ 0 h 4"/>
                  <a:gd name="T14" fmla="*/ 1 w 5"/>
                  <a:gd name="T15" fmla="*/ 0 h 4"/>
                  <a:gd name="T16" fmla="*/ 1 w 5"/>
                  <a:gd name="T17" fmla="*/ 1 h 4"/>
                  <a:gd name="T18" fmla="*/ 0 w 5"/>
                  <a:gd name="T19" fmla="*/ 0 h 4"/>
                  <a:gd name="T20" fmla="*/ 3 w 5"/>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cubicBezTo>
                      <a:pt x="2" y="1"/>
                      <a:pt x="2" y="1"/>
                      <a:pt x="2" y="1"/>
                    </a:cubicBezTo>
                    <a:cubicBezTo>
                      <a:pt x="5" y="2"/>
                      <a:pt x="5" y="2"/>
                      <a:pt x="5" y="2"/>
                    </a:cubicBezTo>
                    <a:cubicBezTo>
                      <a:pt x="5" y="4"/>
                      <a:pt x="2" y="3"/>
                      <a:pt x="1" y="4"/>
                    </a:cubicBezTo>
                    <a:cubicBezTo>
                      <a:pt x="1" y="3"/>
                      <a:pt x="1" y="3"/>
                      <a:pt x="1" y="3"/>
                    </a:cubicBezTo>
                    <a:cubicBezTo>
                      <a:pt x="0" y="3"/>
                      <a:pt x="2" y="3"/>
                      <a:pt x="2" y="2"/>
                    </a:cubicBezTo>
                    <a:cubicBezTo>
                      <a:pt x="3" y="1"/>
                      <a:pt x="2" y="1"/>
                      <a:pt x="1" y="0"/>
                    </a:cubicBezTo>
                    <a:cubicBezTo>
                      <a:pt x="1" y="0"/>
                      <a:pt x="1" y="0"/>
                      <a:pt x="1" y="0"/>
                    </a:cubicBezTo>
                    <a:cubicBezTo>
                      <a:pt x="1" y="1"/>
                      <a:pt x="1" y="1"/>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8" name="Freeform 749">
                <a:extLst>
                  <a:ext uri="{FF2B5EF4-FFF2-40B4-BE49-F238E27FC236}">
                    <a16:creationId xmlns:a16="http://schemas.microsoft.com/office/drawing/2014/main" id="{AA3DED71-79C9-4105-A1D2-612B6F2D8C02}"/>
                  </a:ext>
                </a:extLst>
              </p:cNvPr>
              <p:cNvSpPr/>
              <p:nvPr/>
            </p:nvSpPr>
            <p:spPr bwMode="auto">
              <a:xfrm>
                <a:off x="2910" y="1397"/>
                <a:ext cx="11" cy="6"/>
              </a:xfrm>
              <a:custGeom>
                <a:gdLst>
                  <a:gd name="T0" fmla="*/ 3 w 4"/>
                  <a:gd name="T1" fmla="*/ 0 h 2"/>
                  <a:gd name="T2" fmla="*/ 1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2"/>
                      <a:pt x="1" y="0"/>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9" name="Freeform 750">
                <a:extLst>
                  <a:ext uri="{FF2B5EF4-FFF2-40B4-BE49-F238E27FC236}">
                    <a16:creationId xmlns:a16="http://schemas.microsoft.com/office/drawing/2014/main" id="{B966402C-C2A5-4392-A7AD-07405D7B8222}"/>
                  </a:ext>
                </a:extLst>
              </p:cNvPr>
              <p:cNvSpPr/>
              <p:nvPr/>
            </p:nvSpPr>
            <p:spPr bwMode="auto">
              <a:xfrm>
                <a:off x="3792" y="13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0" name="Freeform 751">
                <a:extLst>
                  <a:ext uri="{FF2B5EF4-FFF2-40B4-BE49-F238E27FC236}">
                    <a16:creationId xmlns:a16="http://schemas.microsoft.com/office/drawing/2014/main" id="{B3AFF414-406F-4EFB-BAB6-CD742CBEEEEB}"/>
                  </a:ext>
                </a:extLst>
              </p:cNvPr>
              <p:cNvSpPr/>
              <p:nvPr/>
            </p:nvSpPr>
            <p:spPr bwMode="auto">
              <a:xfrm>
                <a:off x="2127" y="1400"/>
                <a:ext cx="3" cy="3"/>
              </a:xfrm>
              <a:custGeom>
                <a:gdLst>
                  <a:gd name="T0" fmla="*/ 3 w 3"/>
                  <a:gd name="T1" fmla="*/ 0 h 3"/>
                  <a:gd name="T2" fmla="*/ 3 w 3"/>
                  <a:gd name="T3" fmla="*/ 3 h 3"/>
                  <a:gd name="T4" fmla="*/ 0 w 3"/>
                  <a:gd name="T5" fmla="*/ 0 h 3"/>
                  <a:gd name="T6" fmla="*/ 3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1" name="Freeform 752">
                <a:extLst>
                  <a:ext uri="{FF2B5EF4-FFF2-40B4-BE49-F238E27FC236}">
                    <a16:creationId xmlns:a16="http://schemas.microsoft.com/office/drawing/2014/main" id="{9758A4A7-FAE5-4C07-9B99-F281F92CA06F}"/>
                  </a:ext>
                </a:extLst>
              </p:cNvPr>
              <p:cNvSpPr/>
              <p:nvPr/>
            </p:nvSpPr>
            <p:spPr bwMode="auto">
              <a:xfrm>
                <a:off x="3313" y="1400"/>
                <a:ext cx="8" cy="5"/>
              </a:xfrm>
              <a:custGeom>
                <a:gdLst>
                  <a:gd name="T0" fmla="*/ 2 w 3"/>
                  <a:gd name="T1" fmla="*/ 0 h 2"/>
                  <a:gd name="T2" fmla="*/ 2 w 3"/>
                  <a:gd name="T3" fmla="*/ 2 h 2"/>
                  <a:gd name="T4" fmla="*/ 2 w 3"/>
                  <a:gd name="T5" fmla="*/ 0 h 2"/>
                </a:gdLst>
                <a:cxnLst>
                  <a:cxn ang="0">
                    <a:pos x="T0" y="T1"/>
                  </a:cxn>
                  <a:cxn ang="0">
                    <a:pos x="T2" y="T3"/>
                  </a:cxn>
                  <a:cxn ang="0">
                    <a:pos x="T4" y="T5"/>
                  </a:cxn>
                </a:cxnLst>
                <a:rect l="0" t="0" r="r" b="b"/>
                <a:pathLst>
                  <a:path w="3" h="2">
                    <a:moveTo>
                      <a:pt x="2" y="0"/>
                    </a:moveTo>
                    <a:cubicBezTo>
                      <a:pt x="3" y="1"/>
                      <a:pt x="2" y="2"/>
                      <a:pt x="2"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2" name="Freeform 753">
                <a:extLst>
                  <a:ext uri="{FF2B5EF4-FFF2-40B4-BE49-F238E27FC236}">
                    <a16:creationId xmlns:a16="http://schemas.microsoft.com/office/drawing/2014/main" id="{30708756-299E-4A25-8757-A1D287661282}"/>
                  </a:ext>
                </a:extLst>
              </p:cNvPr>
              <p:cNvSpPr/>
              <p:nvPr/>
            </p:nvSpPr>
            <p:spPr bwMode="auto">
              <a:xfrm>
                <a:off x="4091" y="1400"/>
                <a:ext cx="2"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3" name="Freeform 754">
                <a:extLst>
                  <a:ext uri="{FF2B5EF4-FFF2-40B4-BE49-F238E27FC236}">
                    <a16:creationId xmlns:a16="http://schemas.microsoft.com/office/drawing/2014/main" id="{46BF90F5-4242-4A43-B466-B01BDC163F56}"/>
                  </a:ext>
                </a:extLst>
              </p:cNvPr>
              <p:cNvSpPr/>
              <p:nvPr/>
            </p:nvSpPr>
            <p:spPr bwMode="auto">
              <a:xfrm>
                <a:off x="3719" y="1400"/>
                <a:ext cx="3" cy="3"/>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4" name="Freeform 755">
                <a:extLst>
                  <a:ext uri="{FF2B5EF4-FFF2-40B4-BE49-F238E27FC236}">
                    <a16:creationId xmlns:a16="http://schemas.microsoft.com/office/drawing/2014/main" id="{0B5231C1-42E5-4C1E-99B4-4EA5728351A1}"/>
                  </a:ext>
                </a:extLst>
              </p:cNvPr>
              <p:cNvSpPr/>
              <p:nvPr/>
            </p:nvSpPr>
            <p:spPr bwMode="auto">
              <a:xfrm>
                <a:off x="3784" y="140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0"/>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5" name="Freeform 756">
                <a:extLst>
                  <a:ext uri="{FF2B5EF4-FFF2-40B4-BE49-F238E27FC236}">
                    <a16:creationId xmlns:a16="http://schemas.microsoft.com/office/drawing/2014/main" id="{8E8F3868-9D0E-4C3C-A2C1-A1103EB3A8DB}"/>
                  </a:ext>
                </a:extLst>
              </p:cNvPr>
              <p:cNvSpPr/>
              <p:nvPr/>
            </p:nvSpPr>
            <p:spPr bwMode="auto">
              <a:xfrm>
                <a:off x="4075" y="140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6" name="Freeform 757">
                <a:extLst>
                  <a:ext uri="{FF2B5EF4-FFF2-40B4-BE49-F238E27FC236}">
                    <a16:creationId xmlns:a16="http://schemas.microsoft.com/office/drawing/2014/main" id="{AD1A96D6-5BCF-4D01-8460-D427E205A4E2}"/>
                  </a:ext>
                </a:extLst>
              </p:cNvPr>
              <p:cNvSpPr/>
              <p:nvPr/>
            </p:nvSpPr>
            <p:spPr bwMode="auto">
              <a:xfrm>
                <a:off x="3292" y="1400"/>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7" name="Freeform 758">
                <a:extLst>
                  <a:ext uri="{FF2B5EF4-FFF2-40B4-BE49-F238E27FC236}">
                    <a16:creationId xmlns:a16="http://schemas.microsoft.com/office/drawing/2014/main" id="{47DE416B-7C6B-48E7-9267-B2F8CBD9C797}"/>
                  </a:ext>
                </a:extLst>
              </p:cNvPr>
              <p:cNvSpPr/>
              <p:nvPr/>
            </p:nvSpPr>
            <p:spPr bwMode="auto">
              <a:xfrm>
                <a:off x="2146" y="1403"/>
                <a:ext cx="2"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8" name="Freeform 759">
                <a:extLst>
                  <a:ext uri="{FF2B5EF4-FFF2-40B4-BE49-F238E27FC236}">
                    <a16:creationId xmlns:a16="http://schemas.microsoft.com/office/drawing/2014/main" id="{3FB29DA3-AD88-4260-BC48-A1769B2D9534}"/>
                  </a:ext>
                </a:extLst>
              </p:cNvPr>
              <p:cNvSpPr/>
              <p:nvPr/>
            </p:nvSpPr>
            <p:spPr bwMode="auto">
              <a:xfrm>
                <a:off x="2632" y="1403"/>
                <a:ext cx="8" cy="10"/>
              </a:xfrm>
              <a:custGeom>
                <a:gdLst>
                  <a:gd name="T0" fmla="*/ 3 w 3"/>
                  <a:gd name="T1" fmla="*/ 2 h 4"/>
                  <a:gd name="T2" fmla="*/ 1 w 3"/>
                  <a:gd name="T3" fmla="*/ 3 h 4"/>
                  <a:gd name="T4" fmla="*/ 1 w 3"/>
                  <a:gd name="T5" fmla="*/ 0 h 4"/>
                  <a:gd name="T6" fmla="*/ 3 w 3"/>
                  <a:gd name="T7" fmla="*/ 2 h 4"/>
                </a:gdLst>
                <a:cxnLst>
                  <a:cxn ang="0">
                    <a:pos x="T0" y="T1"/>
                  </a:cxn>
                  <a:cxn ang="0">
                    <a:pos x="T2" y="T3"/>
                  </a:cxn>
                  <a:cxn ang="0">
                    <a:pos x="T4" y="T5"/>
                  </a:cxn>
                  <a:cxn ang="0">
                    <a:pos x="T6" y="T7"/>
                  </a:cxn>
                </a:cxnLst>
                <a:rect l="0" t="0" r="r" b="b"/>
                <a:pathLst>
                  <a:path w="3" h="4">
                    <a:moveTo>
                      <a:pt x="3" y="2"/>
                    </a:moveTo>
                    <a:cubicBezTo>
                      <a:pt x="2" y="2"/>
                      <a:pt x="2" y="4"/>
                      <a:pt x="1" y="3"/>
                    </a:cubicBezTo>
                    <a:cubicBezTo>
                      <a:pt x="0" y="2"/>
                      <a:pt x="1" y="1"/>
                      <a:pt x="1" y="0"/>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9" name="Freeform 760">
                <a:extLst>
                  <a:ext uri="{FF2B5EF4-FFF2-40B4-BE49-F238E27FC236}">
                    <a16:creationId xmlns:a16="http://schemas.microsoft.com/office/drawing/2014/main" id="{6CBA712A-F823-4213-B108-EF1516FC440E}"/>
                  </a:ext>
                </a:extLst>
              </p:cNvPr>
              <p:cNvSpPr/>
              <p:nvPr/>
            </p:nvSpPr>
            <p:spPr bwMode="auto">
              <a:xfrm>
                <a:off x="3701" y="1403"/>
                <a:ext cx="10" cy="5"/>
              </a:xfrm>
              <a:custGeom>
                <a:gdLst>
                  <a:gd name="T0" fmla="*/ 4 w 4"/>
                  <a:gd name="T1" fmla="*/ 1 h 2"/>
                  <a:gd name="T2" fmla="*/ 2 w 4"/>
                  <a:gd name="T3" fmla="*/ 2 h 2"/>
                  <a:gd name="T4" fmla="*/ 0 w 4"/>
                  <a:gd name="T5" fmla="*/ 1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1"/>
                      <a:pt x="2" y="2"/>
                    </a:cubicBezTo>
                    <a:cubicBezTo>
                      <a:pt x="0" y="1"/>
                      <a:pt x="0" y="1"/>
                      <a:pt x="0" y="1"/>
                    </a:cubicBezTo>
                    <a:cubicBezTo>
                      <a:pt x="0" y="0"/>
                      <a:pt x="1" y="1"/>
                      <a:pt x="2"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0" name="Freeform 761">
                <a:extLst>
                  <a:ext uri="{FF2B5EF4-FFF2-40B4-BE49-F238E27FC236}">
                    <a16:creationId xmlns:a16="http://schemas.microsoft.com/office/drawing/2014/main" id="{3B92D8B3-7CA8-4262-9C8C-918ED6716CEF}"/>
                  </a:ext>
                </a:extLst>
              </p:cNvPr>
              <p:cNvSpPr/>
              <p:nvPr/>
            </p:nvSpPr>
            <p:spPr bwMode="auto">
              <a:xfrm>
                <a:off x="4168" y="1403"/>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1" name="Freeform 762">
                <a:extLst>
                  <a:ext uri="{FF2B5EF4-FFF2-40B4-BE49-F238E27FC236}">
                    <a16:creationId xmlns:a16="http://schemas.microsoft.com/office/drawing/2014/main" id="{02CC6A6A-26E8-42E4-9835-BB4B051B47B3}"/>
                  </a:ext>
                </a:extLst>
              </p:cNvPr>
              <p:cNvSpPr/>
              <p:nvPr/>
            </p:nvSpPr>
            <p:spPr bwMode="auto">
              <a:xfrm>
                <a:off x="2156" y="140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2" name="Freeform 763">
                <a:extLst>
                  <a:ext uri="{FF2B5EF4-FFF2-40B4-BE49-F238E27FC236}">
                    <a16:creationId xmlns:a16="http://schemas.microsoft.com/office/drawing/2014/main" id="{7C117689-DD9A-4AFE-AD8E-C581A1A3FD40}"/>
                  </a:ext>
                </a:extLst>
              </p:cNvPr>
              <p:cNvSpPr/>
              <p:nvPr/>
            </p:nvSpPr>
            <p:spPr bwMode="auto">
              <a:xfrm>
                <a:off x="3695" y="140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3" name="Freeform 764">
                <a:extLst>
                  <a:ext uri="{FF2B5EF4-FFF2-40B4-BE49-F238E27FC236}">
                    <a16:creationId xmlns:a16="http://schemas.microsoft.com/office/drawing/2014/main" id="{11A6A622-AFFE-4F4B-A786-D96DB3634136}"/>
                  </a:ext>
                </a:extLst>
              </p:cNvPr>
              <p:cNvSpPr/>
              <p:nvPr/>
            </p:nvSpPr>
            <p:spPr bwMode="auto">
              <a:xfrm>
                <a:off x="3762" y="1405"/>
                <a:ext cx="6" cy="6"/>
              </a:xfrm>
              <a:custGeom>
                <a:gdLst>
                  <a:gd name="T0" fmla="*/ 1 w 2"/>
                  <a:gd name="T1" fmla="*/ 1 h 2"/>
                  <a:gd name="T2" fmla="*/ 0 w 2"/>
                  <a:gd name="T3" fmla="*/ 0 h 2"/>
                  <a:gd name="T4" fmla="*/ 1 w 2"/>
                  <a:gd name="T5" fmla="*/ 1 h 2"/>
                </a:gdLst>
                <a:cxnLst>
                  <a:cxn ang="0">
                    <a:pos x="T0" y="T1"/>
                  </a:cxn>
                  <a:cxn ang="0">
                    <a:pos x="T2" y="T3"/>
                  </a:cxn>
                  <a:cxn ang="0">
                    <a:pos x="T4" y="T5"/>
                  </a:cxn>
                </a:cxnLst>
                <a:rect l="0" t="0" r="r" b="b"/>
                <a:pathLst>
                  <a:path w="2" h="2">
                    <a:moveTo>
                      <a:pt x="1" y="1"/>
                    </a:moveTo>
                    <a:cubicBezTo>
                      <a:pt x="1" y="0"/>
                      <a:pt x="0" y="2"/>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4" name="Freeform 765">
                <a:extLst>
                  <a:ext uri="{FF2B5EF4-FFF2-40B4-BE49-F238E27FC236}">
                    <a16:creationId xmlns:a16="http://schemas.microsoft.com/office/drawing/2014/main" id="{5137C4E5-132F-4A62-9712-061AF39375FB}"/>
                  </a:ext>
                </a:extLst>
              </p:cNvPr>
              <p:cNvSpPr/>
              <p:nvPr/>
            </p:nvSpPr>
            <p:spPr bwMode="auto">
              <a:xfrm>
                <a:off x="4053" y="1403"/>
                <a:ext cx="19" cy="16"/>
              </a:xfrm>
              <a:custGeom>
                <a:gdLst>
                  <a:gd name="T0" fmla="*/ 3 w 7"/>
                  <a:gd name="T1" fmla="*/ 1 h 6"/>
                  <a:gd name="T2" fmla="*/ 2 w 7"/>
                  <a:gd name="T3" fmla="*/ 3 h 6"/>
                  <a:gd name="T4" fmla="*/ 7 w 7"/>
                  <a:gd name="T5" fmla="*/ 4 h 6"/>
                  <a:gd name="T6" fmla="*/ 2 w 7"/>
                  <a:gd name="T7" fmla="*/ 6 h 6"/>
                  <a:gd name="T8" fmla="*/ 1 w 7"/>
                  <a:gd name="T9" fmla="*/ 5 h 6"/>
                  <a:gd name="T10" fmla="*/ 3 w 7"/>
                  <a:gd name="T11" fmla="*/ 5 h 6"/>
                  <a:gd name="T12" fmla="*/ 2 w 7"/>
                  <a:gd name="T13" fmla="*/ 4 h 6"/>
                  <a:gd name="T14" fmla="*/ 1 w 7"/>
                  <a:gd name="T15" fmla="*/ 4 h 6"/>
                  <a:gd name="T16" fmla="*/ 3 w 7"/>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1"/>
                    </a:moveTo>
                    <a:cubicBezTo>
                      <a:pt x="2" y="2"/>
                      <a:pt x="4" y="2"/>
                      <a:pt x="2" y="3"/>
                    </a:cubicBezTo>
                    <a:cubicBezTo>
                      <a:pt x="4" y="5"/>
                      <a:pt x="6" y="2"/>
                      <a:pt x="7" y="4"/>
                    </a:cubicBezTo>
                    <a:cubicBezTo>
                      <a:pt x="5" y="4"/>
                      <a:pt x="4" y="6"/>
                      <a:pt x="2" y="6"/>
                    </a:cubicBezTo>
                    <a:cubicBezTo>
                      <a:pt x="2" y="5"/>
                      <a:pt x="2" y="5"/>
                      <a:pt x="1" y="5"/>
                    </a:cubicBezTo>
                    <a:cubicBezTo>
                      <a:pt x="2" y="5"/>
                      <a:pt x="2" y="5"/>
                      <a:pt x="3" y="5"/>
                    </a:cubicBezTo>
                    <a:cubicBezTo>
                      <a:pt x="2" y="4"/>
                      <a:pt x="2" y="4"/>
                      <a:pt x="2" y="4"/>
                    </a:cubicBezTo>
                    <a:cubicBezTo>
                      <a:pt x="1" y="4"/>
                      <a:pt x="1" y="4"/>
                      <a:pt x="1" y="4"/>
                    </a:cubicBezTo>
                    <a:cubicBezTo>
                      <a:pt x="2" y="4"/>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5" name="Freeform 766">
                <a:extLst>
                  <a:ext uri="{FF2B5EF4-FFF2-40B4-BE49-F238E27FC236}">
                    <a16:creationId xmlns:a16="http://schemas.microsoft.com/office/drawing/2014/main" id="{AD5EFE1B-A499-496B-ACCC-58F85799324B}"/>
                  </a:ext>
                </a:extLst>
              </p:cNvPr>
              <p:cNvSpPr/>
              <p:nvPr/>
            </p:nvSpPr>
            <p:spPr bwMode="auto">
              <a:xfrm>
                <a:off x="3687" y="1405"/>
                <a:ext cx="8" cy="6"/>
              </a:xfrm>
              <a:custGeom>
                <a:gdLst>
                  <a:gd name="T0" fmla="*/ 2 w 3"/>
                  <a:gd name="T1" fmla="*/ 0 h 2"/>
                  <a:gd name="T2" fmla="*/ 3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1"/>
                      <a:pt x="3" y="1"/>
                      <a:pt x="3" y="1"/>
                    </a:cubicBezTo>
                    <a:cubicBezTo>
                      <a:pt x="2" y="0"/>
                      <a:pt x="1" y="2"/>
                      <a:pt x="0" y="1"/>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6" name="Freeform 767">
                <a:extLst>
                  <a:ext uri="{FF2B5EF4-FFF2-40B4-BE49-F238E27FC236}">
                    <a16:creationId xmlns:a16="http://schemas.microsoft.com/office/drawing/2014/main" id="{91B6BAF6-6101-4E0F-9869-6533F9DFBF8E}"/>
                  </a:ext>
                </a:extLst>
              </p:cNvPr>
              <p:cNvSpPr/>
              <p:nvPr/>
            </p:nvSpPr>
            <p:spPr bwMode="auto">
              <a:xfrm>
                <a:off x="2643" y="1408"/>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7" name="Freeform 768">
                <a:extLst>
                  <a:ext uri="{FF2B5EF4-FFF2-40B4-BE49-F238E27FC236}">
                    <a16:creationId xmlns:a16="http://schemas.microsoft.com/office/drawing/2014/main" id="{ABB2BAAF-E7BF-4CE6-8078-2691404F4C52}"/>
                  </a:ext>
                </a:extLst>
              </p:cNvPr>
              <p:cNvSpPr/>
              <p:nvPr/>
            </p:nvSpPr>
            <p:spPr bwMode="auto">
              <a:xfrm>
                <a:off x="3743" y="1405"/>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0"/>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8" name="Freeform 769">
                <a:extLst>
                  <a:ext uri="{FF2B5EF4-FFF2-40B4-BE49-F238E27FC236}">
                    <a16:creationId xmlns:a16="http://schemas.microsoft.com/office/drawing/2014/main" id="{71C82F6A-7E34-4139-AC32-A4C3C6335CEA}"/>
                  </a:ext>
                </a:extLst>
              </p:cNvPr>
              <p:cNvSpPr/>
              <p:nvPr/>
            </p:nvSpPr>
            <p:spPr bwMode="auto">
              <a:xfrm>
                <a:off x="3674" y="1408"/>
                <a:ext cx="11" cy="5"/>
              </a:xfrm>
              <a:custGeom>
                <a:gdLst>
                  <a:gd name="T0" fmla="*/ 3 w 4"/>
                  <a:gd name="T1" fmla="*/ 0 h 2"/>
                  <a:gd name="T2" fmla="*/ 4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1"/>
                      <a:pt x="4" y="1"/>
                      <a:pt x="4" y="1"/>
                    </a:cubicBezTo>
                    <a:cubicBezTo>
                      <a:pt x="2" y="1"/>
                      <a:pt x="2" y="2"/>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9" name="Freeform 770">
                <a:extLst>
                  <a:ext uri="{FF2B5EF4-FFF2-40B4-BE49-F238E27FC236}">
                    <a16:creationId xmlns:a16="http://schemas.microsoft.com/office/drawing/2014/main" id="{97CC5A75-75AD-4455-A9E0-C295489F1959}"/>
                  </a:ext>
                </a:extLst>
              </p:cNvPr>
              <p:cNvSpPr/>
              <p:nvPr/>
            </p:nvSpPr>
            <p:spPr bwMode="auto">
              <a:xfrm>
                <a:off x="2127" y="1408"/>
                <a:ext cx="29" cy="16"/>
              </a:xfrm>
              <a:custGeom>
                <a:gdLst>
                  <a:gd name="T0" fmla="*/ 7 w 11"/>
                  <a:gd name="T1" fmla="*/ 0 h 6"/>
                  <a:gd name="T2" fmla="*/ 6 w 11"/>
                  <a:gd name="T3" fmla="*/ 2 h 6"/>
                  <a:gd name="T4" fmla="*/ 11 w 11"/>
                  <a:gd name="T5" fmla="*/ 1 h 6"/>
                  <a:gd name="T6" fmla="*/ 9 w 11"/>
                  <a:gd name="T7" fmla="*/ 3 h 6"/>
                  <a:gd name="T8" fmla="*/ 6 w 11"/>
                  <a:gd name="T9" fmla="*/ 5 h 6"/>
                  <a:gd name="T10" fmla="*/ 6 w 11"/>
                  <a:gd name="T11" fmla="*/ 4 h 6"/>
                  <a:gd name="T12" fmla="*/ 4 w 11"/>
                  <a:gd name="T13" fmla="*/ 6 h 6"/>
                  <a:gd name="T14" fmla="*/ 7 w 11"/>
                  <a:gd name="T15" fmla="*/ 2 h 6"/>
                  <a:gd name="T16" fmla="*/ 6 w 11"/>
                  <a:gd name="T17" fmla="*/ 2 h 6"/>
                  <a:gd name="T18" fmla="*/ 1 w 11"/>
                  <a:gd name="T19" fmla="*/ 6 h 6"/>
                  <a:gd name="T20" fmla="*/ 1 w 11"/>
                  <a:gd name="T21" fmla="*/ 3 h 6"/>
                  <a:gd name="T22" fmla="*/ 2 w 11"/>
                  <a:gd name="T23" fmla="*/ 2 h 6"/>
                  <a:gd name="T24" fmla="*/ 3 w 11"/>
                  <a:gd name="T25" fmla="*/ 2 h 6"/>
                  <a:gd name="T26" fmla="*/ 4 w 11"/>
                  <a:gd name="T27" fmla="*/ 2 h 6"/>
                  <a:gd name="T28" fmla="*/ 7 w 11"/>
                  <a:gd name="T29" fmla="*/ 1 h 6"/>
                  <a:gd name="T30" fmla="*/ 6 w 11"/>
                  <a:gd name="T31" fmla="*/ 0 h 6"/>
                  <a:gd name="T32" fmla="*/ 7 w 11"/>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7" y="0"/>
                    </a:moveTo>
                    <a:cubicBezTo>
                      <a:pt x="8" y="1"/>
                      <a:pt x="6" y="1"/>
                      <a:pt x="6" y="2"/>
                    </a:cubicBezTo>
                    <a:cubicBezTo>
                      <a:pt x="8" y="2"/>
                      <a:pt x="10" y="2"/>
                      <a:pt x="11" y="1"/>
                    </a:cubicBezTo>
                    <a:cubicBezTo>
                      <a:pt x="10" y="1"/>
                      <a:pt x="11" y="4"/>
                      <a:pt x="9" y="3"/>
                    </a:cubicBezTo>
                    <a:cubicBezTo>
                      <a:pt x="9" y="4"/>
                      <a:pt x="6" y="3"/>
                      <a:pt x="6" y="5"/>
                    </a:cubicBezTo>
                    <a:cubicBezTo>
                      <a:pt x="6" y="4"/>
                      <a:pt x="6" y="4"/>
                      <a:pt x="6" y="4"/>
                    </a:cubicBezTo>
                    <a:cubicBezTo>
                      <a:pt x="5" y="5"/>
                      <a:pt x="6" y="6"/>
                      <a:pt x="4" y="6"/>
                    </a:cubicBezTo>
                    <a:cubicBezTo>
                      <a:pt x="3" y="5"/>
                      <a:pt x="6" y="3"/>
                      <a:pt x="7" y="2"/>
                    </a:cubicBezTo>
                    <a:cubicBezTo>
                      <a:pt x="6" y="2"/>
                      <a:pt x="6" y="2"/>
                      <a:pt x="6" y="2"/>
                    </a:cubicBezTo>
                    <a:cubicBezTo>
                      <a:pt x="4" y="2"/>
                      <a:pt x="3" y="6"/>
                      <a:pt x="1" y="6"/>
                    </a:cubicBezTo>
                    <a:cubicBezTo>
                      <a:pt x="0" y="5"/>
                      <a:pt x="0" y="3"/>
                      <a:pt x="1" y="3"/>
                    </a:cubicBezTo>
                    <a:cubicBezTo>
                      <a:pt x="2" y="3"/>
                      <a:pt x="2" y="2"/>
                      <a:pt x="2" y="2"/>
                    </a:cubicBezTo>
                    <a:cubicBezTo>
                      <a:pt x="2" y="2"/>
                      <a:pt x="4" y="3"/>
                      <a:pt x="3" y="2"/>
                    </a:cubicBezTo>
                    <a:cubicBezTo>
                      <a:pt x="4" y="2"/>
                      <a:pt x="4" y="2"/>
                      <a:pt x="4" y="2"/>
                    </a:cubicBezTo>
                    <a:cubicBezTo>
                      <a:pt x="7" y="1"/>
                      <a:pt x="7"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0" name="Freeform 771">
                <a:extLst>
                  <a:ext uri="{FF2B5EF4-FFF2-40B4-BE49-F238E27FC236}">
                    <a16:creationId xmlns:a16="http://schemas.microsoft.com/office/drawing/2014/main" id="{D9F2F8AE-3872-482B-BCB2-5D459B951404}"/>
                  </a:ext>
                </a:extLst>
              </p:cNvPr>
              <p:cNvSpPr/>
              <p:nvPr/>
            </p:nvSpPr>
            <p:spPr bwMode="auto">
              <a:xfrm>
                <a:off x="2531" y="1408"/>
                <a:ext cx="98" cy="62"/>
              </a:xfrm>
              <a:custGeom>
                <a:gdLst>
                  <a:gd name="T0" fmla="*/ 37 w 37"/>
                  <a:gd name="T1" fmla="*/ 0 h 23"/>
                  <a:gd name="T2" fmla="*/ 34 w 37"/>
                  <a:gd name="T3" fmla="*/ 2 h 23"/>
                  <a:gd name="T4" fmla="*/ 33 w 37"/>
                  <a:gd name="T5" fmla="*/ 4 h 23"/>
                  <a:gd name="T6" fmla="*/ 32 w 37"/>
                  <a:gd name="T7" fmla="*/ 3 h 23"/>
                  <a:gd name="T8" fmla="*/ 32 w 37"/>
                  <a:gd name="T9" fmla="*/ 5 h 23"/>
                  <a:gd name="T10" fmla="*/ 32 w 37"/>
                  <a:gd name="T11" fmla="*/ 4 h 23"/>
                  <a:gd name="T12" fmla="*/ 30 w 37"/>
                  <a:gd name="T13" fmla="*/ 4 h 23"/>
                  <a:gd name="T14" fmla="*/ 29 w 37"/>
                  <a:gd name="T15" fmla="*/ 6 h 23"/>
                  <a:gd name="T16" fmla="*/ 28 w 37"/>
                  <a:gd name="T17" fmla="*/ 5 h 23"/>
                  <a:gd name="T18" fmla="*/ 27 w 37"/>
                  <a:gd name="T19" fmla="*/ 7 h 23"/>
                  <a:gd name="T20" fmla="*/ 29 w 37"/>
                  <a:gd name="T21" fmla="*/ 7 h 23"/>
                  <a:gd name="T22" fmla="*/ 28 w 37"/>
                  <a:gd name="T23" fmla="*/ 8 h 23"/>
                  <a:gd name="T24" fmla="*/ 26 w 37"/>
                  <a:gd name="T25" fmla="*/ 7 h 23"/>
                  <a:gd name="T26" fmla="*/ 26 w 37"/>
                  <a:gd name="T27" fmla="*/ 8 h 23"/>
                  <a:gd name="T28" fmla="*/ 23 w 37"/>
                  <a:gd name="T29" fmla="*/ 10 h 23"/>
                  <a:gd name="T30" fmla="*/ 22 w 37"/>
                  <a:gd name="T31" fmla="*/ 9 h 23"/>
                  <a:gd name="T32" fmla="*/ 21 w 37"/>
                  <a:gd name="T33" fmla="*/ 9 h 23"/>
                  <a:gd name="T34" fmla="*/ 22 w 37"/>
                  <a:gd name="T35" fmla="*/ 12 h 23"/>
                  <a:gd name="T36" fmla="*/ 24 w 37"/>
                  <a:gd name="T37" fmla="*/ 11 h 23"/>
                  <a:gd name="T38" fmla="*/ 24 w 37"/>
                  <a:gd name="T39" fmla="*/ 11 h 23"/>
                  <a:gd name="T40" fmla="*/ 20 w 37"/>
                  <a:gd name="T41" fmla="*/ 13 h 23"/>
                  <a:gd name="T42" fmla="*/ 17 w 37"/>
                  <a:gd name="T43" fmla="*/ 14 h 23"/>
                  <a:gd name="T44" fmla="*/ 15 w 37"/>
                  <a:gd name="T45" fmla="*/ 14 h 23"/>
                  <a:gd name="T46" fmla="*/ 14 w 37"/>
                  <a:gd name="T47" fmla="*/ 16 h 23"/>
                  <a:gd name="T48" fmla="*/ 15 w 37"/>
                  <a:gd name="T49" fmla="*/ 17 h 23"/>
                  <a:gd name="T50" fmla="*/ 7 w 37"/>
                  <a:gd name="T51" fmla="*/ 20 h 23"/>
                  <a:gd name="T52" fmla="*/ 7 w 37"/>
                  <a:gd name="T53" fmla="*/ 20 h 23"/>
                  <a:gd name="T54" fmla="*/ 8 w 37"/>
                  <a:gd name="T55" fmla="*/ 21 h 23"/>
                  <a:gd name="T56" fmla="*/ 9 w 37"/>
                  <a:gd name="T57" fmla="*/ 20 h 23"/>
                  <a:gd name="T58" fmla="*/ 9 w 37"/>
                  <a:gd name="T59" fmla="*/ 21 h 23"/>
                  <a:gd name="T60" fmla="*/ 6 w 37"/>
                  <a:gd name="T61" fmla="*/ 23 h 23"/>
                  <a:gd name="T62" fmla="*/ 5 w 37"/>
                  <a:gd name="T63" fmla="*/ 22 h 23"/>
                  <a:gd name="T64" fmla="*/ 1 w 37"/>
                  <a:gd name="T65" fmla="*/ 23 h 23"/>
                  <a:gd name="T66" fmla="*/ 0 w 37"/>
                  <a:gd name="T67" fmla="*/ 23 h 23"/>
                  <a:gd name="T68" fmla="*/ 4 w 37"/>
                  <a:gd name="T69" fmla="*/ 19 h 23"/>
                  <a:gd name="T70" fmla="*/ 5 w 37"/>
                  <a:gd name="T71" fmla="*/ 19 h 23"/>
                  <a:gd name="T72" fmla="*/ 14 w 37"/>
                  <a:gd name="T73" fmla="*/ 14 h 23"/>
                  <a:gd name="T74" fmla="*/ 20 w 37"/>
                  <a:gd name="T75" fmla="*/ 10 h 23"/>
                  <a:gd name="T76" fmla="*/ 22 w 37"/>
                  <a:gd name="T77" fmla="*/ 8 h 23"/>
                  <a:gd name="T78" fmla="*/ 23 w 37"/>
                  <a:gd name="T79" fmla="*/ 8 h 23"/>
                  <a:gd name="T80" fmla="*/ 24 w 37"/>
                  <a:gd name="T81" fmla="*/ 9 h 23"/>
                  <a:gd name="T82" fmla="*/ 25 w 37"/>
                  <a:gd name="T83" fmla="*/ 7 h 23"/>
                  <a:gd name="T84" fmla="*/ 30 w 37"/>
                  <a:gd name="T85" fmla="*/ 4 h 23"/>
                  <a:gd name="T86" fmla="*/ 32 w 37"/>
                  <a:gd name="T87" fmla="*/ 2 h 23"/>
                  <a:gd name="T88" fmla="*/ 37 w 37"/>
                  <a:gd name="T8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37" y="0"/>
                    </a:moveTo>
                    <a:cubicBezTo>
                      <a:pt x="36" y="1"/>
                      <a:pt x="36" y="2"/>
                      <a:pt x="34" y="2"/>
                    </a:cubicBezTo>
                    <a:cubicBezTo>
                      <a:pt x="35" y="3"/>
                      <a:pt x="33" y="3"/>
                      <a:pt x="33" y="4"/>
                    </a:cubicBezTo>
                    <a:cubicBezTo>
                      <a:pt x="32" y="3"/>
                      <a:pt x="32" y="3"/>
                      <a:pt x="32" y="3"/>
                    </a:cubicBezTo>
                    <a:cubicBezTo>
                      <a:pt x="31" y="4"/>
                      <a:pt x="34" y="5"/>
                      <a:pt x="32" y="5"/>
                    </a:cubicBezTo>
                    <a:cubicBezTo>
                      <a:pt x="32" y="4"/>
                      <a:pt x="32" y="4"/>
                      <a:pt x="32" y="4"/>
                    </a:cubicBezTo>
                    <a:cubicBezTo>
                      <a:pt x="32" y="4"/>
                      <a:pt x="31" y="3"/>
                      <a:pt x="30" y="4"/>
                    </a:cubicBezTo>
                    <a:cubicBezTo>
                      <a:pt x="29" y="4"/>
                      <a:pt x="29" y="6"/>
                      <a:pt x="29" y="6"/>
                    </a:cubicBezTo>
                    <a:cubicBezTo>
                      <a:pt x="28" y="5"/>
                      <a:pt x="28" y="5"/>
                      <a:pt x="28" y="5"/>
                    </a:cubicBezTo>
                    <a:cubicBezTo>
                      <a:pt x="27" y="7"/>
                      <a:pt x="27" y="7"/>
                      <a:pt x="27" y="7"/>
                    </a:cubicBezTo>
                    <a:cubicBezTo>
                      <a:pt x="29" y="7"/>
                      <a:pt x="29" y="7"/>
                      <a:pt x="29" y="7"/>
                    </a:cubicBezTo>
                    <a:cubicBezTo>
                      <a:pt x="28" y="8"/>
                      <a:pt x="28" y="8"/>
                      <a:pt x="28" y="8"/>
                    </a:cubicBezTo>
                    <a:cubicBezTo>
                      <a:pt x="27" y="8"/>
                      <a:pt x="27" y="7"/>
                      <a:pt x="26" y="7"/>
                    </a:cubicBezTo>
                    <a:cubicBezTo>
                      <a:pt x="25" y="7"/>
                      <a:pt x="26" y="8"/>
                      <a:pt x="26" y="8"/>
                    </a:cubicBezTo>
                    <a:cubicBezTo>
                      <a:pt x="24" y="8"/>
                      <a:pt x="24" y="9"/>
                      <a:pt x="23" y="10"/>
                    </a:cubicBezTo>
                    <a:cubicBezTo>
                      <a:pt x="23" y="10"/>
                      <a:pt x="23" y="8"/>
                      <a:pt x="22" y="9"/>
                    </a:cubicBezTo>
                    <a:cubicBezTo>
                      <a:pt x="21" y="9"/>
                      <a:pt x="21" y="9"/>
                      <a:pt x="21" y="9"/>
                    </a:cubicBezTo>
                    <a:cubicBezTo>
                      <a:pt x="23" y="10"/>
                      <a:pt x="19" y="11"/>
                      <a:pt x="22" y="12"/>
                    </a:cubicBezTo>
                    <a:cubicBezTo>
                      <a:pt x="23" y="11"/>
                      <a:pt x="24" y="11"/>
                      <a:pt x="24" y="11"/>
                    </a:cubicBezTo>
                    <a:cubicBezTo>
                      <a:pt x="24" y="11"/>
                      <a:pt x="24" y="11"/>
                      <a:pt x="24" y="11"/>
                    </a:cubicBezTo>
                    <a:cubicBezTo>
                      <a:pt x="23" y="12"/>
                      <a:pt x="22" y="12"/>
                      <a:pt x="20" y="13"/>
                    </a:cubicBezTo>
                    <a:cubicBezTo>
                      <a:pt x="19" y="13"/>
                      <a:pt x="18" y="13"/>
                      <a:pt x="17" y="14"/>
                    </a:cubicBezTo>
                    <a:cubicBezTo>
                      <a:pt x="16" y="15"/>
                      <a:pt x="17" y="13"/>
                      <a:pt x="15" y="14"/>
                    </a:cubicBezTo>
                    <a:cubicBezTo>
                      <a:pt x="17" y="14"/>
                      <a:pt x="14" y="16"/>
                      <a:pt x="14" y="16"/>
                    </a:cubicBezTo>
                    <a:cubicBezTo>
                      <a:pt x="15" y="17"/>
                      <a:pt x="15" y="17"/>
                      <a:pt x="15" y="17"/>
                    </a:cubicBezTo>
                    <a:cubicBezTo>
                      <a:pt x="12" y="15"/>
                      <a:pt x="10" y="19"/>
                      <a:pt x="7" y="20"/>
                    </a:cubicBezTo>
                    <a:cubicBezTo>
                      <a:pt x="7" y="20"/>
                      <a:pt x="7" y="20"/>
                      <a:pt x="7" y="20"/>
                    </a:cubicBezTo>
                    <a:cubicBezTo>
                      <a:pt x="7" y="20"/>
                      <a:pt x="8" y="21"/>
                      <a:pt x="8" y="21"/>
                    </a:cubicBezTo>
                    <a:cubicBezTo>
                      <a:pt x="9" y="20"/>
                      <a:pt x="9" y="20"/>
                      <a:pt x="9" y="20"/>
                    </a:cubicBezTo>
                    <a:cubicBezTo>
                      <a:pt x="9" y="21"/>
                      <a:pt x="9" y="21"/>
                      <a:pt x="9" y="21"/>
                    </a:cubicBezTo>
                    <a:cubicBezTo>
                      <a:pt x="6" y="23"/>
                      <a:pt x="6" y="23"/>
                      <a:pt x="6" y="23"/>
                    </a:cubicBezTo>
                    <a:cubicBezTo>
                      <a:pt x="6" y="22"/>
                      <a:pt x="5" y="22"/>
                      <a:pt x="5" y="22"/>
                    </a:cubicBezTo>
                    <a:cubicBezTo>
                      <a:pt x="4" y="23"/>
                      <a:pt x="1" y="20"/>
                      <a:pt x="1" y="23"/>
                    </a:cubicBezTo>
                    <a:cubicBezTo>
                      <a:pt x="1" y="23"/>
                      <a:pt x="1" y="23"/>
                      <a:pt x="0" y="23"/>
                    </a:cubicBezTo>
                    <a:cubicBezTo>
                      <a:pt x="1" y="21"/>
                      <a:pt x="4" y="21"/>
                      <a:pt x="4" y="19"/>
                    </a:cubicBezTo>
                    <a:cubicBezTo>
                      <a:pt x="5" y="19"/>
                      <a:pt x="5" y="19"/>
                      <a:pt x="5" y="19"/>
                    </a:cubicBezTo>
                    <a:cubicBezTo>
                      <a:pt x="8" y="17"/>
                      <a:pt x="12" y="16"/>
                      <a:pt x="14" y="14"/>
                    </a:cubicBezTo>
                    <a:cubicBezTo>
                      <a:pt x="16" y="14"/>
                      <a:pt x="18" y="10"/>
                      <a:pt x="20" y="10"/>
                    </a:cubicBezTo>
                    <a:cubicBezTo>
                      <a:pt x="19" y="9"/>
                      <a:pt x="21" y="8"/>
                      <a:pt x="22" y="8"/>
                    </a:cubicBezTo>
                    <a:cubicBezTo>
                      <a:pt x="23" y="8"/>
                      <a:pt x="23" y="8"/>
                      <a:pt x="23" y="8"/>
                    </a:cubicBezTo>
                    <a:cubicBezTo>
                      <a:pt x="24" y="9"/>
                      <a:pt x="24" y="9"/>
                      <a:pt x="24" y="9"/>
                    </a:cubicBezTo>
                    <a:cubicBezTo>
                      <a:pt x="24" y="8"/>
                      <a:pt x="26" y="7"/>
                      <a:pt x="25" y="7"/>
                    </a:cubicBezTo>
                    <a:cubicBezTo>
                      <a:pt x="27" y="6"/>
                      <a:pt x="28" y="4"/>
                      <a:pt x="30" y="4"/>
                    </a:cubicBezTo>
                    <a:cubicBezTo>
                      <a:pt x="30" y="3"/>
                      <a:pt x="31" y="2"/>
                      <a:pt x="32" y="2"/>
                    </a:cubicBezTo>
                    <a:cubicBezTo>
                      <a:pt x="34" y="2"/>
                      <a:pt x="3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1" name="Freeform 772">
                <a:extLst>
                  <a:ext uri="{FF2B5EF4-FFF2-40B4-BE49-F238E27FC236}">
                    <a16:creationId xmlns:a16="http://schemas.microsoft.com/office/drawing/2014/main" id="{6040C80B-6648-4E0F-B8C3-0F0BB5E54710}"/>
                  </a:ext>
                </a:extLst>
              </p:cNvPr>
              <p:cNvSpPr/>
              <p:nvPr/>
            </p:nvSpPr>
            <p:spPr bwMode="auto">
              <a:xfrm>
                <a:off x="3714" y="1408"/>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2" name="Freeform 773">
                <a:extLst>
                  <a:ext uri="{FF2B5EF4-FFF2-40B4-BE49-F238E27FC236}">
                    <a16:creationId xmlns:a16="http://schemas.microsoft.com/office/drawing/2014/main" id="{B47CEF71-A3C3-4118-B1D6-1F2D1635001D}"/>
                  </a:ext>
                </a:extLst>
              </p:cNvPr>
              <p:cNvSpPr/>
              <p:nvPr/>
            </p:nvSpPr>
            <p:spPr bwMode="auto">
              <a:xfrm>
                <a:off x="3984" y="1408"/>
                <a:ext cx="8" cy="5"/>
              </a:xfrm>
              <a:custGeom>
                <a:gdLst>
                  <a:gd name="T0" fmla="*/ 3 w 3"/>
                  <a:gd name="T1" fmla="*/ 1 h 2"/>
                  <a:gd name="T2" fmla="*/ 1 w 3"/>
                  <a:gd name="T3" fmla="*/ 1 h 2"/>
                  <a:gd name="T4" fmla="*/ 1 w 3"/>
                  <a:gd name="T5" fmla="*/ 2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1" y="1"/>
                      <a:pt x="1" y="1"/>
                      <a:pt x="1" y="1"/>
                    </a:cubicBezTo>
                    <a:cubicBezTo>
                      <a:pt x="1" y="2"/>
                      <a:pt x="1" y="2"/>
                      <a:pt x="1" y="2"/>
                    </a:cubicBezTo>
                    <a:cubicBezTo>
                      <a:pt x="0" y="1"/>
                      <a:pt x="0" y="1"/>
                      <a:pt x="0" y="1"/>
                    </a:cubicBezTo>
                    <a:cubicBezTo>
                      <a:pt x="0" y="2"/>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3" name="Freeform 774">
                <a:extLst>
                  <a:ext uri="{FF2B5EF4-FFF2-40B4-BE49-F238E27FC236}">
                    <a16:creationId xmlns:a16="http://schemas.microsoft.com/office/drawing/2014/main" id="{274AD1B4-5A35-441E-90D1-71AC4E95ACAA}"/>
                  </a:ext>
                </a:extLst>
              </p:cNvPr>
              <p:cNvSpPr/>
              <p:nvPr/>
            </p:nvSpPr>
            <p:spPr bwMode="auto">
              <a:xfrm>
                <a:off x="4107" y="1408"/>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0"/>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4" name="Freeform 775">
                <a:extLst>
                  <a:ext uri="{FF2B5EF4-FFF2-40B4-BE49-F238E27FC236}">
                    <a16:creationId xmlns:a16="http://schemas.microsoft.com/office/drawing/2014/main" id="{E48EDBC1-27F4-4BF5-98FF-7707618FE389}"/>
                  </a:ext>
                </a:extLst>
              </p:cNvPr>
              <p:cNvSpPr/>
              <p:nvPr/>
            </p:nvSpPr>
            <p:spPr bwMode="auto">
              <a:xfrm>
                <a:off x="2953" y="1408"/>
                <a:ext cx="200" cy="83"/>
              </a:xfrm>
              <a:custGeom>
                <a:gdLst>
                  <a:gd name="T0" fmla="*/ 75 w 75"/>
                  <a:gd name="T1" fmla="*/ 4 h 31"/>
                  <a:gd name="T2" fmla="*/ 72 w 75"/>
                  <a:gd name="T3" fmla="*/ 7 h 31"/>
                  <a:gd name="T4" fmla="*/ 69 w 75"/>
                  <a:gd name="T5" fmla="*/ 10 h 31"/>
                  <a:gd name="T6" fmla="*/ 66 w 75"/>
                  <a:gd name="T7" fmla="*/ 11 h 31"/>
                  <a:gd name="T8" fmla="*/ 56 w 75"/>
                  <a:gd name="T9" fmla="*/ 15 h 31"/>
                  <a:gd name="T10" fmla="*/ 54 w 75"/>
                  <a:gd name="T11" fmla="*/ 17 h 31"/>
                  <a:gd name="T12" fmla="*/ 51 w 75"/>
                  <a:gd name="T13" fmla="*/ 17 h 31"/>
                  <a:gd name="T14" fmla="*/ 50 w 75"/>
                  <a:gd name="T15" fmla="*/ 17 h 31"/>
                  <a:gd name="T16" fmla="*/ 49 w 75"/>
                  <a:gd name="T17" fmla="*/ 18 h 31"/>
                  <a:gd name="T18" fmla="*/ 45 w 75"/>
                  <a:gd name="T19" fmla="*/ 19 h 31"/>
                  <a:gd name="T20" fmla="*/ 50 w 75"/>
                  <a:gd name="T21" fmla="*/ 13 h 31"/>
                  <a:gd name="T22" fmla="*/ 43 w 75"/>
                  <a:gd name="T23" fmla="*/ 18 h 31"/>
                  <a:gd name="T24" fmla="*/ 35 w 75"/>
                  <a:gd name="T25" fmla="*/ 21 h 31"/>
                  <a:gd name="T26" fmla="*/ 26 w 75"/>
                  <a:gd name="T27" fmla="*/ 24 h 31"/>
                  <a:gd name="T28" fmla="*/ 22 w 75"/>
                  <a:gd name="T29" fmla="*/ 26 h 31"/>
                  <a:gd name="T30" fmla="*/ 17 w 75"/>
                  <a:gd name="T31" fmla="*/ 27 h 31"/>
                  <a:gd name="T32" fmla="*/ 14 w 75"/>
                  <a:gd name="T33" fmla="*/ 27 h 31"/>
                  <a:gd name="T34" fmla="*/ 7 w 75"/>
                  <a:gd name="T35" fmla="*/ 28 h 31"/>
                  <a:gd name="T36" fmla="*/ 2 w 75"/>
                  <a:gd name="T37" fmla="*/ 30 h 31"/>
                  <a:gd name="T38" fmla="*/ 0 w 75"/>
                  <a:gd name="T39" fmla="*/ 31 h 31"/>
                  <a:gd name="T40" fmla="*/ 9 w 75"/>
                  <a:gd name="T41" fmla="*/ 27 h 31"/>
                  <a:gd name="T42" fmla="*/ 7 w 75"/>
                  <a:gd name="T43" fmla="*/ 26 h 31"/>
                  <a:gd name="T44" fmla="*/ 10 w 75"/>
                  <a:gd name="T45" fmla="*/ 25 h 31"/>
                  <a:gd name="T46" fmla="*/ 8 w 75"/>
                  <a:gd name="T47" fmla="*/ 24 h 31"/>
                  <a:gd name="T48" fmla="*/ 16 w 75"/>
                  <a:gd name="T49" fmla="*/ 19 h 31"/>
                  <a:gd name="T50" fmla="*/ 24 w 75"/>
                  <a:gd name="T51" fmla="*/ 14 h 31"/>
                  <a:gd name="T52" fmla="*/ 19 w 75"/>
                  <a:gd name="T53" fmla="*/ 15 h 31"/>
                  <a:gd name="T54" fmla="*/ 22 w 75"/>
                  <a:gd name="T55" fmla="*/ 13 h 31"/>
                  <a:gd name="T56" fmla="*/ 29 w 75"/>
                  <a:gd name="T57" fmla="*/ 11 h 31"/>
                  <a:gd name="T58" fmla="*/ 29 w 75"/>
                  <a:gd name="T59" fmla="*/ 10 h 31"/>
                  <a:gd name="T60" fmla="*/ 43 w 75"/>
                  <a:gd name="T61" fmla="*/ 8 h 31"/>
                  <a:gd name="T62" fmla="*/ 48 w 75"/>
                  <a:gd name="T63" fmla="*/ 6 h 31"/>
                  <a:gd name="T64" fmla="*/ 48 w 75"/>
                  <a:gd name="T65" fmla="*/ 3 h 31"/>
                  <a:gd name="T66" fmla="*/ 50 w 75"/>
                  <a:gd name="T67" fmla="*/ 4 h 31"/>
                  <a:gd name="T68" fmla="*/ 53 w 75"/>
                  <a:gd name="T69" fmla="*/ 6 h 31"/>
                  <a:gd name="T70" fmla="*/ 56 w 75"/>
                  <a:gd name="T71" fmla="*/ 6 h 31"/>
                  <a:gd name="T72" fmla="*/ 58 w 75"/>
                  <a:gd name="T73" fmla="*/ 7 h 31"/>
                  <a:gd name="T74" fmla="*/ 66 w 75"/>
                  <a:gd name="T75" fmla="*/ 5 h 31"/>
                  <a:gd name="T76" fmla="*/ 67 w 75"/>
                  <a:gd name="T77" fmla="*/ 2 h 31"/>
                  <a:gd name="T78" fmla="*/ 69 w 75"/>
                  <a:gd name="T79" fmla="*/ 4 h 31"/>
                  <a:gd name="T80" fmla="*/ 69 w 75"/>
                  <a:gd name="T81"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31">
                    <a:moveTo>
                      <a:pt x="73" y="2"/>
                    </a:moveTo>
                    <a:cubicBezTo>
                      <a:pt x="72" y="3"/>
                      <a:pt x="74" y="4"/>
                      <a:pt x="75" y="4"/>
                    </a:cubicBezTo>
                    <a:cubicBezTo>
                      <a:pt x="75" y="6"/>
                      <a:pt x="73" y="5"/>
                      <a:pt x="73" y="6"/>
                    </a:cubicBezTo>
                    <a:cubicBezTo>
                      <a:pt x="74" y="6"/>
                      <a:pt x="72" y="7"/>
                      <a:pt x="72" y="7"/>
                    </a:cubicBezTo>
                    <a:cubicBezTo>
                      <a:pt x="73" y="8"/>
                      <a:pt x="73" y="8"/>
                      <a:pt x="73" y="8"/>
                    </a:cubicBezTo>
                    <a:cubicBezTo>
                      <a:pt x="69" y="10"/>
                      <a:pt x="69" y="10"/>
                      <a:pt x="69" y="10"/>
                    </a:cubicBezTo>
                    <a:cubicBezTo>
                      <a:pt x="69" y="9"/>
                      <a:pt x="68" y="11"/>
                      <a:pt x="67" y="9"/>
                    </a:cubicBezTo>
                    <a:cubicBezTo>
                      <a:pt x="67" y="10"/>
                      <a:pt x="67" y="11"/>
                      <a:pt x="66" y="11"/>
                    </a:cubicBezTo>
                    <a:cubicBezTo>
                      <a:pt x="63" y="10"/>
                      <a:pt x="64" y="14"/>
                      <a:pt x="62" y="12"/>
                    </a:cubicBezTo>
                    <a:cubicBezTo>
                      <a:pt x="61" y="15"/>
                      <a:pt x="58" y="14"/>
                      <a:pt x="56" y="15"/>
                    </a:cubicBezTo>
                    <a:cubicBezTo>
                      <a:pt x="56" y="16"/>
                      <a:pt x="56" y="15"/>
                      <a:pt x="55" y="15"/>
                    </a:cubicBezTo>
                    <a:cubicBezTo>
                      <a:pt x="55" y="15"/>
                      <a:pt x="55" y="16"/>
                      <a:pt x="54" y="17"/>
                    </a:cubicBezTo>
                    <a:cubicBezTo>
                      <a:pt x="53" y="15"/>
                      <a:pt x="51" y="18"/>
                      <a:pt x="51" y="18"/>
                    </a:cubicBezTo>
                    <a:cubicBezTo>
                      <a:pt x="51" y="17"/>
                      <a:pt x="51" y="17"/>
                      <a:pt x="51" y="17"/>
                    </a:cubicBezTo>
                    <a:cubicBezTo>
                      <a:pt x="51" y="17"/>
                      <a:pt x="51" y="17"/>
                      <a:pt x="51" y="17"/>
                    </a:cubicBezTo>
                    <a:cubicBezTo>
                      <a:pt x="50" y="17"/>
                      <a:pt x="50" y="17"/>
                      <a:pt x="50" y="17"/>
                    </a:cubicBezTo>
                    <a:cubicBezTo>
                      <a:pt x="50" y="17"/>
                      <a:pt x="49" y="17"/>
                      <a:pt x="49" y="17"/>
                    </a:cubicBezTo>
                    <a:cubicBezTo>
                      <a:pt x="49" y="17"/>
                      <a:pt x="48" y="18"/>
                      <a:pt x="49" y="18"/>
                    </a:cubicBezTo>
                    <a:cubicBezTo>
                      <a:pt x="47" y="19"/>
                      <a:pt x="47" y="18"/>
                      <a:pt x="46" y="19"/>
                    </a:cubicBezTo>
                    <a:cubicBezTo>
                      <a:pt x="45" y="19"/>
                      <a:pt x="45" y="19"/>
                      <a:pt x="45" y="19"/>
                    </a:cubicBezTo>
                    <a:cubicBezTo>
                      <a:pt x="47" y="18"/>
                      <a:pt x="48" y="16"/>
                      <a:pt x="50" y="16"/>
                    </a:cubicBezTo>
                    <a:cubicBezTo>
                      <a:pt x="49" y="14"/>
                      <a:pt x="54" y="13"/>
                      <a:pt x="50" y="13"/>
                    </a:cubicBezTo>
                    <a:cubicBezTo>
                      <a:pt x="49" y="15"/>
                      <a:pt x="45" y="16"/>
                      <a:pt x="43" y="18"/>
                    </a:cubicBezTo>
                    <a:cubicBezTo>
                      <a:pt x="43" y="18"/>
                      <a:pt x="43" y="18"/>
                      <a:pt x="43" y="18"/>
                    </a:cubicBezTo>
                    <a:cubicBezTo>
                      <a:pt x="43" y="19"/>
                      <a:pt x="41" y="18"/>
                      <a:pt x="41" y="19"/>
                    </a:cubicBezTo>
                    <a:cubicBezTo>
                      <a:pt x="39" y="22"/>
                      <a:pt x="36" y="17"/>
                      <a:pt x="35" y="21"/>
                    </a:cubicBezTo>
                    <a:cubicBezTo>
                      <a:pt x="32" y="21"/>
                      <a:pt x="31" y="22"/>
                      <a:pt x="29" y="23"/>
                    </a:cubicBezTo>
                    <a:cubicBezTo>
                      <a:pt x="28" y="23"/>
                      <a:pt x="27" y="24"/>
                      <a:pt x="26" y="24"/>
                    </a:cubicBezTo>
                    <a:cubicBezTo>
                      <a:pt x="26" y="25"/>
                      <a:pt x="26" y="25"/>
                      <a:pt x="26" y="25"/>
                    </a:cubicBezTo>
                    <a:cubicBezTo>
                      <a:pt x="25" y="26"/>
                      <a:pt x="23" y="24"/>
                      <a:pt x="22" y="26"/>
                    </a:cubicBezTo>
                    <a:cubicBezTo>
                      <a:pt x="23" y="26"/>
                      <a:pt x="22" y="28"/>
                      <a:pt x="21" y="28"/>
                    </a:cubicBezTo>
                    <a:cubicBezTo>
                      <a:pt x="20" y="26"/>
                      <a:pt x="18" y="28"/>
                      <a:pt x="17" y="27"/>
                    </a:cubicBezTo>
                    <a:cubicBezTo>
                      <a:pt x="16" y="27"/>
                      <a:pt x="15" y="27"/>
                      <a:pt x="15" y="28"/>
                    </a:cubicBezTo>
                    <a:cubicBezTo>
                      <a:pt x="14" y="28"/>
                      <a:pt x="14" y="27"/>
                      <a:pt x="14" y="27"/>
                    </a:cubicBezTo>
                    <a:cubicBezTo>
                      <a:pt x="13" y="30"/>
                      <a:pt x="10" y="29"/>
                      <a:pt x="8" y="30"/>
                    </a:cubicBezTo>
                    <a:cubicBezTo>
                      <a:pt x="7" y="28"/>
                      <a:pt x="7" y="28"/>
                      <a:pt x="7" y="28"/>
                    </a:cubicBezTo>
                    <a:cubicBezTo>
                      <a:pt x="5" y="28"/>
                      <a:pt x="7" y="30"/>
                      <a:pt x="6" y="30"/>
                    </a:cubicBezTo>
                    <a:cubicBezTo>
                      <a:pt x="5" y="30"/>
                      <a:pt x="3" y="31"/>
                      <a:pt x="2" y="30"/>
                    </a:cubicBezTo>
                    <a:cubicBezTo>
                      <a:pt x="2" y="31"/>
                      <a:pt x="2" y="31"/>
                      <a:pt x="1" y="31"/>
                    </a:cubicBezTo>
                    <a:cubicBezTo>
                      <a:pt x="0" y="31"/>
                      <a:pt x="0" y="31"/>
                      <a:pt x="0" y="31"/>
                    </a:cubicBezTo>
                    <a:cubicBezTo>
                      <a:pt x="0" y="30"/>
                      <a:pt x="2" y="30"/>
                      <a:pt x="3" y="29"/>
                    </a:cubicBezTo>
                    <a:cubicBezTo>
                      <a:pt x="5" y="29"/>
                      <a:pt x="6" y="25"/>
                      <a:pt x="9" y="27"/>
                    </a:cubicBezTo>
                    <a:cubicBezTo>
                      <a:pt x="10" y="27"/>
                      <a:pt x="8" y="26"/>
                      <a:pt x="8" y="26"/>
                    </a:cubicBezTo>
                    <a:cubicBezTo>
                      <a:pt x="7" y="26"/>
                      <a:pt x="7" y="26"/>
                      <a:pt x="7" y="26"/>
                    </a:cubicBezTo>
                    <a:cubicBezTo>
                      <a:pt x="7" y="26"/>
                      <a:pt x="8" y="25"/>
                      <a:pt x="9" y="25"/>
                    </a:cubicBezTo>
                    <a:cubicBezTo>
                      <a:pt x="10" y="25"/>
                      <a:pt x="10" y="25"/>
                      <a:pt x="10" y="25"/>
                    </a:cubicBezTo>
                    <a:cubicBezTo>
                      <a:pt x="10" y="24"/>
                      <a:pt x="10" y="24"/>
                      <a:pt x="9" y="24"/>
                    </a:cubicBezTo>
                    <a:cubicBezTo>
                      <a:pt x="8" y="24"/>
                      <a:pt x="8" y="24"/>
                      <a:pt x="8" y="24"/>
                    </a:cubicBezTo>
                    <a:cubicBezTo>
                      <a:pt x="11" y="23"/>
                      <a:pt x="13" y="21"/>
                      <a:pt x="15" y="19"/>
                    </a:cubicBezTo>
                    <a:cubicBezTo>
                      <a:pt x="16" y="19"/>
                      <a:pt x="16" y="19"/>
                      <a:pt x="16" y="19"/>
                    </a:cubicBezTo>
                    <a:cubicBezTo>
                      <a:pt x="17" y="19"/>
                      <a:pt x="15" y="18"/>
                      <a:pt x="16" y="18"/>
                    </a:cubicBezTo>
                    <a:cubicBezTo>
                      <a:pt x="18" y="16"/>
                      <a:pt x="22" y="16"/>
                      <a:pt x="24" y="14"/>
                    </a:cubicBezTo>
                    <a:cubicBezTo>
                      <a:pt x="24" y="14"/>
                      <a:pt x="24" y="14"/>
                      <a:pt x="24" y="14"/>
                    </a:cubicBezTo>
                    <a:cubicBezTo>
                      <a:pt x="22" y="14"/>
                      <a:pt x="21" y="14"/>
                      <a:pt x="19" y="15"/>
                    </a:cubicBezTo>
                    <a:cubicBezTo>
                      <a:pt x="15" y="17"/>
                      <a:pt x="15" y="17"/>
                      <a:pt x="15" y="17"/>
                    </a:cubicBezTo>
                    <a:cubicBezTo>
                      <a:pt x="16" y="15"/>
                      <a:pt x="19" y="15"/>
                      <a:pt x="22" y="13"/>
                    </a:cubicBezTo>
                    <a:cubicBezTo>
                      <a:pt x="24" y="14"/>
                      <a:pt x="26" y="11"/>
                      <a:pt x="28" y="12"/>
                    </a:cubicBezTo>
                    <a:cubicBezTo>
                      <a:pt x="29" y="11"/>
                      <a:pt x="29" y="11"/>
                      <a:pt x="29" y="11"/>
                    </a:cubicBezTo>
                    <a:cubicBezTo>
                      <a:pt x="28" y="10"/>
                      <a:pt x="27" y="12"/>
                      <a:pt x="26" y="10"/>
                    </a:cubicBezTo>
                    <a:cubicBezTo>
                      <a:pt x="29" y="10"/>
                      <a:pt x="29" y="10"/>
                      <a:pt x="29" y="10"/>
                    </a:cubicBezTo>
                    <a:cubicBezTo>
                      <a:pt x="30" y="11"/>
                      <a:pt x="31" y="8"/>
                      <a:pt x="32" y="10"/>
                    </a:cubicBezTo>
                    <a:cubicBezTo>
                      <a:pt x="35" y="9"/>
                      <a:pt x="39" y="8"/>
                      <a:pt x="43" y="8"/>
                    </a:cubicBezTo>
                    <a:cubicBezTo>
                      <a:pt x="43" y="7"/>
                      <a:pt x="43" y="7"/>
                      <a:pt x="43" y="7"/>
                    </a:cubicBezTo>
                    <a:cubicBezTo>
                      <a:pt x="45" y="7"/>
                      <a:pt x="48" y="9"/>
                      <a:pt x="48" y="6"/>
                    </a:cubicBezTo>
                    <a:cubicBezTo>
                      <a:pt x="49" y="6"/>
                      <a:pt x="50" y="6"/>
                      <a:pt x="50" y="5"/>
                    </a:cubicBezTo>
                    <a:cubicBezTo>
                      <a:pt x="48" y="3"/>
                      <a:pt x="48" y="3"/>
                      <a:pt x="48" y="3"/>
                    </a:cubicBezTo>
                    <a:cubicBezTo>
                      <a:pt x="51" y="4"/>
                      <a:pt x="51" y="4"/>
                      <a:pt x="51" y="4"/>
                    </a:cubicBezTo>
                    <a:cubicBezTo>
                      <a:pt x="50" y="4"/>
                      <a:pt x="50" y="4"/>
                      <a:pt x="50" y="4"/>
                    </a:cubicBezTo>
                    <a:cubicBezTo>
                      <a:pt x="50" y="5"/>
                      <a:pt x="51" y="5"/>
                      <a:pt x="51" y="6"/>
                    </a:cubicBezTo>
                    <a:cubicBezTo>
                      <a:pt x="52" y="5"/>
                      <a:pt x="52" y="6"/>
                      <a:pt x="53" y="6"/>
                    </a:cubicBezTo>
                    <a:cubicBezTo>
                      <a:pt x="53" y="6"/>
                      <a:pt x="53" y="6"/>
                      <a:pt x="53" y="6"/>
                    </a:cubicBezTo>
                    <a:cubicBezTo>
                      <a:pt x="56" y="6"/>
                      <a:pt x="56" y="6"/>
                      <a:pt x="56" y="6"/>
                    </a:cubicBezTo>
                    <a:cubicBezTo>
                      <a:pt x="57" y="7"/>
                      <a:pt x="57" y="7"/>
                      <a:pt x="57" y="7"/>
                    </a:cubicBezTo>
                    <a:cubicBezTo>
                      <a:pt x="57" y="7"/>
                      <a:pt x="57" y="7"/>
                      <a:pt x="58" y="7"/>
                    </a:cubicBezTo>
                    <a:cubicBezTo>
                      <a:pt x="57" y="6"/>
                      <a:pt x="57" y="6"/>
                      <a:pt x="57" y="6"/>
                    </a:cubicBezTo>
                    <a:cubicBezTo>
                      <a:pt x="60" y="6"/>
                      <a:pt x="64" y="6"/>
                      <a:pt x="66" y="5"/>
                    </a:cubicBezTo>
                    <a:cubicBezTo>
                      <a:pt x="67" y="5"/>
                      <a:pt x="67" y="5"/>
                      <a:pt x="67" y="5"/>
                    </a:cubicBezTo>
                    <a:cubicBezTo>
                      <a:pt x="67" y="4"/>
                      <a:pt x="69" y="3"/>
                      <a:pt x="67" y="2"/>
                    </a:cubicBezTo>
                    <a:cubicBezTo>
                      <a:pt x="68" y="2"/>
                      <a:pt x="68" y="2"/>
                      <a:pt x="68" y="2"/>
                    </a:cubicBezTo>
                    <a:cubicBezTo>
                      <a:pt x="68" y="3"/>
                      <a:pt x="68" y="3"/>
                      <a:pt x="69" y="4"/>
                    </a:cubicBezTo>
                    <a:cubicBezTo>
                      <a:pt x="69" y="4"/>
                      <a:pt x="70" y="3"/>
                      <a:pt x="71" y="3"/>
                    </a:cubicBezTo>
                    <a:cubicBezTo>
                      <a:pt x="70" y="2"/>
                      <a:pt x="69" y="2"/>
                      <a:pt x="69" y="1"/>
                    </a:cubicBezTo>
                    <a:cubicBezTo>
                      <a:pt x="71" y="0"/>
                      <a:pt x="71" y="3"/>
                      <a:pt x="7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5" name="Freeform 776">
                <a:extLst>
                  <a:ext uri="{FF2B5EF4-FFF2-40B4-BE49-F238E27FC236}">
                    <a16:creationId xmlns:a16="http://schemas.microsoft.com/office/drawing/2014/main" id="{DFE54805-250E-4EDE-883A-D07175B4E198}"/>
                  </a:ext>
                </a:extLst>
              </p:cNvPr>
              <p:cNvSpPr/>
              <p:nvPr/>
            </p:nvSpPr>
            <p:spPr bwMode="auto">
              <a:xfrm>
                <a:off x="3626" y="1411"/>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6" name="Freeform 777">
                <a:extLst>
                  <a:ext uri="{FF2B5EF4-FFF2-40B4-BE49-F238E27FC236}">
                    <a16:creationId xmlns:a16="http://schemas.microsoft.com/office/drawing/2014/main" id="{9174597D-F14B-40BD-B762-4652B33CEA5F}"/>
                  </a:ext>
                </a:extLst>
              </p:cNvPr>
              <p:cNvSpPr/>
              <p:nvPr/>
            </p:nvSpPr>
            <p:spPr bwMode="auto">
              <a:xfrm>
                <a:off x="4051" y="1411"/>
                <a:ext cx="2" cy="2"/>
              </a:xfrm>
              <a:custGeom>
                <a:gdLst>
                  <a:gd name="T0" fmla="*/ 2 w 2"/>
                  <a:gd name="T1" fmla="*/ 2 h 2"/>
                  <a:gd name="T2" fmla="*/ 0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2"/>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7" name="Freeform 778">
                <a:extLst>
                  <a:ext uri="{FF2B5EF4-FFF2-40B4-BE49-F238E27FC236}">
                    <a16:creationId xmlns:a16="http://schemas.microsoft.com/office/drawing/2014/main" id="{10E687EF-DDD2-4146-9410-809A8E41ECA0}"/>
                  </a:ext>
                </a:extLst>
              </p:cNvPr>
              <p:cNvSpPr/>
              <p:nvPr/>
            </p:nvSpPr>
            <p:spPr bwMode="auto">
              <a:xfrm>
                <a:off x="4099" y="1411"/>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8" name="Freeform 779">
                <a:extLst>
                  <a:ext uri="{FF2B5EF4-FFF2-40B4-BE49-F238E27FC236}">
                    <a16:creationId xmlns:a16="http://schemas.microsoft.com/office/drawing/2014/main" id="{DC673B3B-6A27-4F8A-B016-6FA8A91D714F}"/>
                  </a:ext>
                </a:extLst>
              </p:cNvPr>
              <p:cNvSpPr/>
              <p:nvPr/>
            </p:nvSpPr>
            <p:spPr bwMode="auto">
              <a:xfrm>
                <a:off x="3102" y="1411"/>
                <a:ext cx="11" cy="5"/>
              </a:xfrm>
              <a:custGeom>
                <a:gdLst>
                  <a:gd name="T0" fmla="*/ 3 w 4"/>
                  <a:gd name="T1" fmla="*/ 1 h 2"/>
                  <a:gd name="T2" fmla="*/ 2 w 4"/>
                  <a:gd name="T3" fmla="*/ 1 h 2"/>
                  <a:gd name="T4" fmla="*/ 1 w 4"/>
                  <a:gd name="T5" fmla="*/ 2 h 2"/>
                  <a:gd name="T6" fmla="*/ 1 w 4"/>
                  <a:gd name="T7" fmla="*/ 2 h 2"/>
                  <a:gd name="T8" fmla="*/ 1 w 4"/>
                  <a:gd name="T9" fmla="*/ 2 h 2"/>
                  <a:gd name="T10" fmla="*/ 0 w 4"/>
                  <a:gd name="T11" fmla="*/ 0 h 2"/>
                  <a:gd name="T12" fmla="*/ 4 w 4"/>
                  <a:gd name="T13" fmla="*/ 0 h 2"/>
                  <a:gd name="T14" fmla="*/ 3 w 4"/>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1"/>
                    </a:moveTo>
                    <a:cubicBezTo>
                      <a:pt x="3" y="1"/>
                      <a:pt x="2" y="1"/>
                      <a:pt x="2" y="1"/>
                    </a:cubicBezTo>
                    <a:cubicBezTo>
                      <a:pt x="1" y="2"/>
                      <a:pt x="1" y="2"/>
                      <a:pt x="1" y="2"/>
                    </a:cubicBezTo>
                    <a:cubicBezTo>
                      <a:pt x="1" y="2"/>
                      <a:pt x="1" y="2"/>
                      <a:pt x="1" y="2"/>
                    </a:cubicBezTo>
                    <a:cubicBezTo>
                      <a:pt x="1" y="2"/>
                      <a:pt x="1" y="2"/>
                      <a:pt x="1" y="2"/>
                    </a:cubicBezTo>
                    <a:cubicBezTo>
                      <a:pt x="1" y="2"/>
                      <a:pt x="0" y="1"/>
                      <a:pt x="0" y="0"/>
                    </a:cubicBezTo>
                    <a:cubicBezTo>
                      <a:pt x="0"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9" name="Freeform 780">
                <a:extLst>
                  <a:ext uri="{FF2B5EF4-FFF2-40B4-BE49-F238E27FC236}">
                    <a16:creationId xmlns:a16="http://schemas.microsoft.com/office/drawing/2014/main" id="{B616A5ED-0115-4604-9D93-61DAC72510F7}"/>
                  </a:ext>
                </a:extLst>
              </p:cNvPr>
              <p:cNvSpPr/>
              <p:nvPr/>
            </p:nvSpPr>
            <p:spPr bwMode="auto">
              <a:xfrm>
                <a:off x="3733" y="1411"/>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0" name="Freeform 781">
                <a:extLst>
                  <a:ext uri="{FF2B5EF4-FFF2-40B4-BE49-F238E27FC236}">
                    <a16:creationId xmlns:a16="http://schemas.microsoft.com/office/drawing/2014/main" id="{36AEE0FB-09CA-48B2-93CA-430D924287A1}"/>
                  </a:ext>
                </a:extLst>
              </p:cNvPr>
              <p:cNvSpPr/>
              <p:nvPr/>
            </p:nvSpPr>
            <p:spPr bwMode="auto">
              <a:xfrm>
                <a:off x="3613" y="1413"/>
                <a:ext cx="13" cy="8"/>
              </a:xfrm>
              <a:custGeom>
                <a:gdLst>
                  <a:gd name="T0" fmla="*/ 5 w 5"/>
                  <a:gd name="T1" fmla="*/ 0 h 3"/>
                  <a:gd name="T2" fmla="*/ 4 w 5"/>
                  <a:gd name="T3" fmla="*/ 2 h 3"/>
                  <a:gd name="T4" fmla="*/ 2 w 5"/>
                  <a:gd name="T5" fmla="*/ 1 h 3"/>
                  <a:gd name="T6" fmla="*/ 1 w 5"/>
                  <a:gd name="T7" fmla="*/ 2 h 3"/>
                  <a:gd name="T8" fmla="*/ 0 w 5"/>
                  <a:gd name="T9" fmla="*/ 1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5" y="1"/>
                      <a:pt x="4" y="2"/>
                    </a:cubicBezTo>
                    <a:cubicBezTo>
                      <a:pt x="2" y="3"/>
                      <a:pt x="4" y="0"/>
                      <a:pt x="2" y="1"/>
                    </a:cubicBezTo>
                    <a:cubicBezTo>
                      <a:pt x="1" y="2"/>
                      <a:pt x="1" y="2"/>
                      <a:pt x="1" y="2"/>
                    </a:cubicBezTo>
                    <a:cubicBezTo>
                      <a:pt x="0" y="2"/>
                      <a:pt x="0" y="1"/>
                      <a:pt x="0" y="1"/>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1" name="Freeform 782">
                <a:extLst>
                  <a:ext uri="{FF2B5EF4-FFF2-40B4-BE49-F238E27FC236}">
                    <a16:creationId xmlns:a16="http://schemas.microsoft.com/office/drawing/2014/main" id="{21538A7A-74C7-4328-841C-C9677F6F5C81}"/>
                  </a:ext>
                </a:extLst>
              </p:cNvPr>
              <p:cNvSpPr/>
              <p:nvPr/>
            </p:nvSpPr>
            <p:spPr bwMode="auto">
              <a:xfrm>
                <a:off x="3719" y="1411"/>
                <a:ext cx="8" cy="5"/>
              </a:xfrm>
              <a:custGeom>
                <a:gdLst>
                  <a:gd name="T0" fmla="*/ 0 w 3"/>
                  <a:gd name="T1" fmla="*/ 1 h 2"/>
                  <a:gd name="T2" fmla="*/ 3 w 3"/>
                  <a:gd name="T3" fmla="*/ 1 h 2"/>
                  <a:gd name="T4" fmla="*/ 0 w 3"/>
                  <a:gd name="T5" fmla="*/ 1 h 2"/>
                </a:gdLst>
                <a:cxnLst>
                  <a:cxn ang="0">
                    <a:pos x="T0" y="T1"/>
                  </a:cxn>
                  <a:cxn ang="0">
                    <a:pos x="T2" y="T3"/>
                  </a:cxn>
                  <a:cxn ang="0">
                    <a:pos x="T4" y="T5"/>
                  </a:cxn>
                </a:cxnLst>
                <a:rect l="0" t="0" r="r" b="b"/>
                <a:pathLst>
                  <a:path w="3" h="2">
                    <a:moveTo>
                      <a:pt x="0" y="1"/>
                    </a:moveTo>
                    <a:cubicBezTo>
                      <a:pt x="0" y="0"/>
                      <a:pt x="2" y="2"/>
                      <a:pt x="3" y="1"/>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2" name="Freeform 783">
                <a:extLst>
                  <a:ext uri="{FF2B5EF4-FFF2-40B4-BE49-F238E27FC236}">
                    <a16:creationId xmlns:a16="http://schemas.microsoft.com/office/drawing/2014/main" id="{3FC886C9-58D7-465A-B1DA-51AB97DADFED}"/>
                  </a:ext>
                </a:extLst>
              </p:cNvPr>
              <p:cNvSpPr/>
              <p:nvPr/>
            </p:nvSpPr>
            <p:spPr bwMode="auto">
              <a:xfrm>
                <a:off x="3997" y="1411"/>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3" name="Freeform 784">
                <a:extLst>
                  <a:ext uri="{FF2B5EF4-FFF2-40B4-BE49-F238E27FC236}">
                    <a16:creationId xmlns:a16="http://schemas.microsoft.com/office/drawing/2014/main" id="{5A095ED9-B3AA-4CB6-A77A-D81BCA24AEE2}"/>
                  </a:ext>
                </a:extLst>
              </p:cNvPr>
              <p:cNvSpPr/>
              <p:nvPr/>
            </p:nvSpPr>
            <p:spPr bwMode="auto">
              <a:xfrm>
                <a:off x="3634" y="14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4" name="Freeform 785">
                <a:extLst>
                  <a:ext uri="{FF2B5EF4-FFF2-40B4-BE49-F238E27FC236}">
                    <a16:creationId xmlns:a16="http://schemas.microsoft.com/office/drawing/2014/main" id="{4B934726-68B7-464B-A069-BB34AF241DCF}"/>
                  </a:ext>
                </a:extLst>
              </p:cNvPr>
              <p:cNvSpPr/>
              <p:nvPr/>
            </p:nvSpPr>
            <p:spPr bwMode="auto">
              <a:xfrm>
                <a:off x="3655" y="1413"/>
                <a:ext cx="6" cy="6"/>
              </a:xfrm>
              <a:custGeom>
                <a:gdLst>
                  <a:gd name="T0" fmla="*/ 1 w 2"/>
                  <a:gd name="T1" fmla="*/ 1 h 2"/>
                  <a:gd name="T2" fmla="*/ 2 w 2"/>
                  <a:gd name="T3" fmla="*/ 0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0"/>
                      <a:pt x="2" y="0"/>
                      <a:pt x="2" y="0"/>
                    </a:cubicBezTo>
                    <a:cubicBezTo>
                      <a:pt x="2" y="2"/>
                      <a:pt x="1"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5" name="Freeform 786">
                <a:extLst>
                  <a:ext uri="{FF2B5EF4-FFF2-40B4-BE49-F238E27FC236}">
                    <a16:creationId xmlns:a16="http://schemas.microsoft.com/office/drawing/2014/main" id="{27E4DBF4-9B40-46F5-A5FB-0467B630E0CD}"/>
                  </a:ext>
                </a:extLst>
              </p:cNvPr>
              <p:cNvSpPr/>
              <p:nvPr/>
            </p:nvSpPr>
            <p:spPr bwMode="auto">
              <a:xfrm>
                <a:off x="3100" y="1413"/>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6" name="Freeform 787">
                <a:extLst>
                  <a:ext uri="{FF2B5EF4-FFF2-40B4-BE49-F238E27FC236}">
                    <a16:creationId xmlns:a16="http://schemas.microsoft.com/office/drawing/2014/main" id="{2409FF50-EC7C-49C7-A86A-18035C807622}"/>
                  </a:ext>
                </a:extLst>
              </p:cNvPr>
              <p:cNvSpPr/>
              <p:nvPr/>
            </p:nvSpPr>
            <p:spPr bwMode="auto">
              <a:xfrm>
                <a:off x="3231" y="1416"/>
                <a:ext cx="8" cy="5"/>
              </a:xfrm>
              <a:custGeom>
                <a:gdLst>
                  <a:gd name="T0" fmla="*/ 3 w 3"/>
                  <a:gd name="T1" fmla="*/ 1 h 2"/>
                  <a:gd name="T2" fmla="*/ 3 w 3"/>
                  <a:gd name="T3" fmla="*/ 2 h 2"/>
                  <a:gd name="T4" fmla="*/ 2 w 3"/>
                  <a:gd name="T5" fmla="*/ 2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3" y="2"/>
                      <a:pt x="2" y="1"/>
                      <a:pt x="2" y="2"/>
                    </a:cubicBezTo>
                    <a:cubicBezTo>
                      <a:pt x="1" y="2"/>
                      <a:pt x="0" y="0"/>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7" name="Freeform 788">
                <a:extLst>
                  <a:ext uri="{FF2B5EF4-FFF2-40B4-BE49-F238E27FC236}">
                    <a16:creationId xmlns:a16="http://schemas.microsoft.com/office/drawing/2014/main" id="{54C1ACE6-DBFE-450B-AF59-154C5632FFD1}"/>
                  </a:ext>
                </a:extLst>
              </p:cNvPr>
              <p:cNvSpPr/>
              <p:nvPr/>
            </p:nvSpPr>
            <p:spPr bwMode="auto">
              <a:xfrm>
                <a:off x="3746" y="1416"/>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8" name="Freeform 789">
                <a:extLst>
                  <a:ext uri="{FF2B5EF4-FFF2-40B4-BE49-F238E27FC236}">
                    <a16:creationId xmlns:a16="http://schemas.microsoft.com/office/drawing/2014/main" id="{1B3A2623-B446-415F-8E83-8F5A5853C2D7}"/>
                  </a:ext>
                </a:extLst>
              </p:cNvPr>
              <p:cNvSpPr/>
              <p:nvPr/>
            </p:nvSpPr>
            <p:spPr bwMode="auto">
              <a:xfrm>
                <a:off x="3944" y="1413"/>
                <a:ext cx="16" cy="11"/>
              </a:xfrm>
              <a:custGeom>
                <a:gdLst>
                  <a:gd name="T0" fmla="*/ 5 w 6"/>
                  <a:gd name="T1" fmla="*/ 1 h 4"/>
                  <a:gd name="T2" fmla="*/ 6 w 6"/>
                  <a:gd name="T3" fmla="*/ 3 h 4"/>
                  <a:gd name="T4" fmla="*/ 1 w 6"/>
                  <a:gd name="T5" fmla="*/ 2 h 4"/>
                  <a:gd name="T6" fmla="*/ 0 w 6"/>
                  <a:gd name="T7" fmla="*/ 2 h 4"/>
                  <a:gd name="T8" fmla="*/ 5 w 6"/>
                  <a:gd name="T9" fmla="*/ 1 h 4"/>
                </a:gdLst>
                <a:cxnLst>
                  <a:cxn ang="0">
                    <a:pos x="T0" y="T1"/>
                  </a:cxn>
                  <a:cxn ang="0">
                    <a:pos x="T2" y="T3"/>
                  </a:cxn>
                  <a:cxn ang="0">
                    <a:pos x="T4" y="T5"/>
                  </a:cxn>
                  <a:cxn ang="0">
                    <a:pos x="T6" y="T7"/>
                  </a:cxn>
                  <a:cxn ang="0">
                    <a:pos x="T8" y="T9"/>
                  </a:cxn>
                </a:cxnLst>
                <a:rect l="0" t="0" r="r" b="b"/>
                <a:pathLst>
                  <a:path w="6" h="4">
                    <a:moveTo>
                      <a:pt x="5" y="1"/>
                    </a:moveTo>
                    <a:cubicBezTo>
                      <a:pt x="4" y="1"/>
                      <a:pt x="6" y="2"/>
                      <a:pt x="6" y="3"/>
                    </a:cubicBezTo>
                    <a:cubicBezTo>
                      <a:pt x="4" y="4"/>
                      <a:pt x="3" y="0"/>
                      <a:pt x="1" y="2"/>
                    </a:cubicBezTo>
                    <a:cubicBezTo>
                      <a:pt x="0" y="2"/>
                      <a:pt x="0" y="2"/>
                      <a:pt x="0" y="2"/>
                    </a:cubicBezTo>
                    <a:cubicBezTo>
                      <a:pt x="1"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9" name="Freeform 790">
                <a:extLst>
                  <a:ext uri="{FF2B5EF4-FFF2-40B4-BE49-F238E27FC236}">
                    <a16:creationId xmlns:a16="http://schemas.microsoft.com/office/drawing/2014/main" id="{F4B9B7D9-86BD-4F5E-80AF-7FF0399CB4DB}"/>
                  </a:ext>
                </a:extLst>
              </p:cNvPr>
              <p:cNvSpPr/>
              <p:nvPr/>
            </p:nvSpPr>
            <p:spPr bwMode="auto">
              <a:xfrm>
                <a:off x="3960" y="1416"/>
                <a:ext cx="8" cy="3"/>
              </a:xfrm>
              <a:custGeom>
                <a:gdLst>
                  <a:gd name="T0" fmla="*/ 1 w 3"/>
                  <a:gd name="T1" fmla="*/ 1 h 1"/>
                  <a:gd name="T2" fmla="*/ 3 w 3"/>
                  <a:gd name="T3" fmla="*/ 0 h 1"/>
                  <a:gd name="T4" fmla="*/ 0 w 3"/>
                  <a:gd name="T5" fmla="*/ 1 h 1"/>
                  <a:gd name="T6" fmla="*/ 0 w 3"/>
                  <a:gd name="T7" fmla="*/ 0 h 1"/>
                  <a:gd name="T8" fmla="*/ 1 w 3"/>
                  <a:gd name="T9" fmla="*/ 1 h 1"/>
                </a:gdLst>
                <a:cxnLst>
                  <a:cxn ang="0">
                    <a:pos x="T0" y="T1"/>
                  </a:cxn>
                  <a:cxn ang="0">
                    <a:pos x="T2" y="T3"/>
                  </a:cxn>
                  <a:cxn ang="0">
                    <a:pos x="T4" y="T5"/>
                  </a:cxn>
                  <a:cxn ang="0">
                    <a:pos x="T6" y="T7"/>
                  </a:cxn>
                  <a:cxn ang="0">
                    <a:pos x="T8" y="T9"/>
                  </a:cxn>
                </a:cxnLst>
                <a:rect l="0" t="0" r="r" b="b"/>
                <a:pathLst>
                  <a:path w="3" h="1">
                    <a:moveTo>
                      <a:pt x="1" y="1"/>
                    </a:moveTo>
                    <a:cubicBezTo>
                      <a:pt x="3" y="0"/>
                      <a:pt x="3" y="0"/>
                      <a:pt x="3" y="0"/>
                    </a:cubicBezTo>
                    <a:cubicBezTo>
                      <a:pt x="2" y="1"/>
                      <a:pt x="1" y="1"/>
                      <a:pt x="0" y="1"/>
                    </a:cubicBezTo>
                    <a:cubicBezTo>
                      <a:pt x="0" y="0"/>
                      <a:pt x="0" y="0"/>
                      <a:pt x="0"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0" name="Freeform 791">
                <a:extLst>
                  <a:ext uri="{FF2B5EF4-FFF2-40B4-BE49-F238E27FC236}">
                    <a16:creationId xmlns:a16="http://schemas.microsoft.com/office/drawing/2014/main" id="{D7C316D5-9274-4D7E-A0C3-7E6CCE9860DA}"/>
                  </a:ext>
                </a:extLst>
              </p:cNvPr>
              <p:cNvSpPr/>
              <p:nvPr/>
            </p:nvSpPr>
            <p:spPr bwMode="auto">
              <a:xfrm>
                <a:off x="4112" y="1408"/>
                <a:ext cx="16" cy="19"/>
              </a:xfrm>
              <a:custGeom>
                <a:gdLst>
                  <a:gd name="T0" fmla="*/ 5 w 6"/>
                  <a:gd name="T1" fmla="*/ 4 h 7"/>
                  <a:gd name="T2" fmla="*/ 6 w 6"/>
                  <a:gd name="T3" fmla="*/ 4 h 7"/>
                  <a:gd name="T4" fmla="*/ 2 w 6"/>
                  <a:gd name="T5" fmla="*/ 5 h 7"/>
                  <a:gd name="T6" fmla="*/ 0 w 6"/>
                  <a:gd name="T7" fmla="*/ 5 h 7"/>
                  <a:gd name="T8" fmla="*/ 5 w 6"/>
                  <a:gd name="T9" fmla="*/ 4 h 7"/>
                </a:gdLst>
                <a:cxnLst>
                  <a:cxn ang="0">
                    <a:pos x="T0" y="T1"/>
                  </a:cxn>
                  <a:cxn ang="0">
                    <a:pos x="T2" y="T3"/>
                  </a:cxn>
                  <a:cxn ang="0">
                    <a:pos x="T4" y="T5"/>
                  </a:cxn>
                  <a:cxn ang="0">
                    <a:pos x="T6" y="T7"/>
                  </a:cxn>
                  <a:cxn ang="0">
                    <a:pos x="T8" y="T9"/>
                  </a:cxn>
                </a:cxnLst>
                <a:rect l="0" t="0" r="r" b="b"/>
                <a:pathLst>
                  <a:path w="6" h="7">
                    <a:moveTo>
                      <a:pt x="5" y="4"/>
                    </a:moveTo>
                    <a:cubicBezTo>
                      <a:pt x="6" y="4"/>
                      <a:pt x="6" y="4"/>
                      <a:pt x="6" y="4"/>
                    </a:cubicBezTo>
                    <a:cubicBezTo>
                      <a:pt x="4" y="4"/>
                      <a:pt x="3" y="7"/>
                      <a:pt x="2" y="5"/>
                    </a:cubicBezTo>
                    <a:cubicBezTo>
                      <a:pt x="1" y="4"/>
                      <a:pt x="0" y="6"/>
                      <a:pt x="0" y="5"/>
                    </a:cubicBezTo>
                    <a:cubicBezTo>
                      <a:pt x="3" y="6"/>
                      <a:pt x="3" y="0"/>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1" name="Freeform 792">
                <a:extLst>
                  <a:ext uri="{FF2B5EF4-FFF2-40B4-BE49-F238E27FC236}">
                    <a16:creationId xmlns:a16="http://schemas.microsoft.com/office/drawing/2014/main" id="{C47D1CF0-BC23-4D85-A080-031EFFFBEA06}"/>
                  </a:ext>
                </a:extLst>
              </p:cNvPr>
              <p:cNvSpPr/>
              <p:nvPr/>
            </p:nvSpPr>
            <p:spPr bwMode="auto">
              <a:xfrm>
                <a:off x="3735" y="1416"/>
                <a:ext cx="6"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2" name="Freeform 793">
                <a:extLst>
                  <a:ext uri="{FF2B5EF4-FFF2-40B4-BE49-F238E27FC236}">
                    <a16:creationId xmlns:a16="http://schemas.microsoft.com/office/drawing/2014/main" id="{EF64B6E4-87DA-43A2-BE57-C40F05EA3EA9}"/>
                  </a:ext>
                </a:extLst>
              </p:cNvPr>
              <p:cNvSpPr/>
              <p:nvPr/>
            </p:nvSpPr>
            <p:spPr bwMode="auto">
              <a:xfrm>
                <a:off x="2122" y="141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3" name="Freeform 794">
                <a:extLst>
                  <a:ext uri="{FF2B5EF4-FFF2-40B4-BE49-F238E27FC236}">
                    <a16:creationId xmlns:a16="http://schemas.microsoft.com/office/drawing/2014/main" id="{85BF1610-5B70-4F7C-A6FD-88723129F4EB}"/>
                  </a:ext>
                </a:extLst>
              </p:cNvPr>
              <p:cNvSpPr/>
              <p:nvPr/>
            </p:nvSpPr>
            <p:spPr bwMode="auto">
              <a:xfrm>
                <a:off x="2576" y="1416"/>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4" name="Freeform 795">
                <a:extLst>
                  <a:ext uri="{FF2B5EF4-FFF2-40B4-BE49-F238E27FC236}">
                    <a16:creationId xmlns:a16="http://schemas.microsoft.com/office/drawing/2014/main" id="{E3FF9BF7-601F-4876-86ED-F861CA10376B}"/>
                  </a:ext>
                </a:extLst>
              </p:cNvPr>
              <p:cNvSpPr/>
              <p:nvPr/>
            </p:nvSpPr>
            <p:spPr bwMode="auto">
              <a:xfrm>
                <a:off x="3014" y="1419"/>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5" name="Freeform 796">
                <a:extLst>
                  <a:ext uri="{FF2B5EF4-FFF2-40B4-BE49-F238E27FC236}">
                    <a16:creationId xmlns:a16="http://schemas.microsoft.com/office/drawing/2014/main" id="{9F379E0F-3436-47A0-BAAC-0B59ECC80F57}"/>
                  </a:ext>
                </a:extLst>
              </p:cNvPr>
              <p:cNvSpPr/>
              <p:nvPr/>
            </p:nvSpPr>
            <p:spPr bwMode="auto">
              <a:xfrm>
                <a:off x="3054" y="1416"/>
                <a:ext cx="24" cy="11"/>
              </a:xfrm>
              <a:custGeom>
                <a:gdLst>
                  <a:gd name="T0" fmla="*/ 8 w 9"/>
                  <a:gd name="T1" fmla="*/ 2 h 4"/>
                  <a:gd name="T2" fmla="*/ 8 w 9"/>
                  <a:gd name="T3" fmla="*/ 2 h 4"/>
                  <a:gd name="T4" fmla="*/ 5 w 9"/>
                  <a:gd name="T5" fmla="*/ 3 h 4"/>
                  <a:gd name="T6" fmla="*/ 1 w 9"/>
                  <a:gd name="T7" fmla="*/ 1 h 4"/>
                  <a:gd name="T8" fmla="*/ 6 w 9"/>
                  <a:gd name="T9" fmla="*/ 2 h 4"/>
                  <a:gd name="T10" fmla="*/ 9 w 9"/>
                  <a:gd name="T11" fmla="*/ 1 h 4"/>
                  <a:gd name="T12" fmla="*/ 8 w 9"/>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2"/>
                    </a:moveTo>
                    <a:cubicBezTo>
                      <a:pt x="8" y="2"/>
                      <a:pt x="8" y="2"/>
                      <a:pt x="8" y="2"/>
                    </a:cubicBezTo>
                    <a:cubicBezTo>
                      <a:pt x="7" y="2"/>
                      <a:pt x="5" y="2"/>
                      <a:pt x="5" y="3"/>
                    </a:cubicBezTo>
                    <a:cubicBezTo>
                      <a:pt x="3" y="2"/>
                      <a:pt x="0" y="4"/>
                      <a:pt x="1" y="1"/>
                    </a:cubicBezTo>
                    <a:cubicBezTo>
                      <a:pt x="2" y="3"/>
                      <a:pt x="4" y="1"/>
                      <a:pt x="6" y="2"/>
                    </a:cubicBezTo>
                    <a:cubicBezTo>
                      <a:pt x="7" y="1"/>
                      <a:pt x="7" y="0"/>
                      <a:pt x="9"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6" name="Freeform 797">
                <a:extLst>
                  <a:ext uri="{FF2B5EF4-FFF2-40B4-BE49-F238E27FC236}">
                    <a16:creationId xmlns:a16="http://schemas.microsoft.com/office/drawing/2014/main" id="{AF4D9F48-B6E7-4F7C-843A-8DE9872765B7}"/>
                  </a:ext>
                </a:extLst>
              </p:cNvPr>
              <p:cNvSpPr/>
              <p:nvPr/>
            </p:nvSpPr>
            <p:spPr bwMode="auto">
              <a:xfrm>
                <a:off x="3663" y="1416"/>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7" name="Freeform 798">
                <a:extLst>
                  <a:ext uri="{FF2B5EF4-FFF2-40B4-BE49-F238E27FC236}">
                    <a16:creationId xmlns:a16="http://schemas.microsoft.com/office/drawing/2014/main" id="{BCE36B02-BA8F-4559-AA21-9401C397D65A}"/>
                  </a:ext>
                </a:extLst>
              </p:cNvPr>
              <p:cNvSpPr/>
              <p:nvPr/>
            </p:nvSpPr>
            <p:spPr bwMode="auto">
              <a:xfrm>
                <a:off x="2191" y="1419"/>
                <a:ext cx="22" cy="13"/>
              </a:xfrm>
              <a:custGeom>
                <a:gdLst>
                  <a:gd name="T0" fmla="*/ 8 w 8"/>
                  <a:gd name="T1" fmla="*/ 0 h 5"/>
                  <a:gd name="T2" fmla="*/ 4 w 8"/>
                  <a:gd name="T3" fmla="*/ 3 h 5"/>
                  <a:gd name="T4" fmla="*/ 0 w 8"/>
                  <a:gd name="T5" fmla="*/ 5 h 5"/>
                  <a:gd name="T6" fmla="*/ 1 w 8"/>
                  <a:gd name="T7" fmla="*/ 3 h 5"/>
                  <a:gd name="T8" fmla="*/ 3 w 8"/>
                  <a:gd name="T9" fmla="*/ 2 h 5"/>
                  <a:gd name="T10" fmla="*/ 7 w 8"/>
                  <a:gd name="T11" fmla="*/ 1 h 5"/>
                  <a:gd name="T12" fmla="*/ 7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2"/>
                      <a:pt x="5" y="1"/>
                      <a:pt x="4" y="3"/>
                    </a:cubicBezTo>
                    <a:cubicBezTo>
                      <a:pt x="3" y="4"/>
                      <a:pt x="1" y="5"/>
                      <a:pt x="0" y="5"/>
                    </a:cubicBezTo>
                    <a:cubicBezTo>
                      <a:pt x="0" y="4"/>
                      <a:pt x="1" y="3"/>
                      <a:pt x="1" y="3"/>
                    </a:cubicBezTo>
                    <a:cubicBezTo>
                      <a:pt x="2" y="3"/>
                      <a:pt x="3" y="2"/>
                      <a:pt x="3" y="2"/>
                    </a:cubicBezTo>
                    <a:cubicBezTo>
                      <a:pt x="4" y="1"/>
                      <a:pt x="6" y="1"/>
                      <a:pt x="7" y="1"/>
                    </a:cubicBezTo>
                    <a:cubicBezTo>
                      <a:pt x="7" y="0"/>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8" name="Freeform 799">
                <a:extLst>
                  <a:ext uri="{FF2B5EF4-FFF2-40B4-BE49-F238E27FC236}">
                    <a16:creationId xmlns:a16="http://schemas.microsoft.com/office/drawing/2014/main" id="{CBA0B866-D7E1-49F7-9BE1-D0D48F70DCE2}"/>
                  </a:ext>
                </a:extLst>
              </p:cNvPr>
              <p:cNvSpPr/>
              <p:nvPr/>
            </p:nvSpPr>
            <p:spPr bwMode="auto">
              <a:xfrm>
                <a:off x="2616" y="1419"/>
                <a:ext cx="8" cy="5"/>
              </a:xfrm>
              <a:custGeom>
                <a:gdLst>
                  <a:gd name="T0" fmla="*/ 3 w 3"/>
                  <a:gd name="T1" fmla="*/ 1 h 2"/>
                  <a:gd name="T2" fmla="*/ 2 w 3"/>
                  <a:gd name="T3" fmla="*/ 1 h 2"/>
                  <a:gd name="T4" fmla="*/ 1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1"/>
                      <a:pt x="2" y="2"/>
                      <a:pt x="1" y="2"/>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9" name="Freeform 800">
                <a:extLst>
                  <a:ext uri="{FF2B5EF4-FFF2-40B4-BE49-F238E27FC236}">
                    <a16:creationId xmlns:a16="http://schemas.microsoft.com/office/drawing/2014/main" id="{BE65183F-D2F7-4575-A53A-65DF29BB5DBE}"/>
                  </a:ext>
                </a:extLst>
              </p:cNvPr>
              <p:cNvSpPr/>
              <p:nvPr/>
            </p:nvSpPr>
            <p:spPr bwMode="auto">
              <a:xfrm>
                <a:off x="3030" y="1419"/>
                <a:ext cx="24" cy="10"/>
              </a:xfrm>
              <a:custGeom>
                <a:gdLst>
                  <a:gd name="T0" fmla="*/ 9 w 9"/>
                  <a:gd name="T1" fmla="*/ 2 h 4"/>
                  <a:gd name="T2" fmla="*/ 8 w 9"/>
                  <a:gd name="T3" fmla="*/ 3 h 4"/>
                  <a:gd name="T4" fmla="*/ 7 w 9"/>
                  <a:gd name="T5" fmla="*/ 1 h 4"/>
                  <a:gd name="T6" fmla="*/ 7 w 9"/>
                  <a:gd name="T7" fmla="*/ 3 h 4"/>
                  <a:gd name="T8" fmla="*/ 5 w 9"/>
                  <a:gd name="T9" fmla="*/ 2 h 4"/>
                  <a:gd name="T10" fmla="*/ 3 w 9"/>
                  <a:gd name="T11" fmla="*/ 4 h 4"/>
                  <a:gd name="T12" fmla="*/ 0 w 9"/>
                  <a:gd name="T13" fmla="*/ 4 h 4"/>
                  <a:gd name="T14" fmla="*/ 2 w 9"/>
                  <a:gd name="T15" fmla="*/ 3 h 4"/>
                  <a:gd name="T16" fmla="*/ 3 w 9"/>
                  <a:gd name="T17" fmla="*/ 3 h 4"/>
                  <a:gd name="T18" fmla="*/ 3 w 9"/>
                  <a:gd name="T19" fmla="*/ 2 h 4"/>
                  <a:gd name="T20" fmla="*/ 6 w 9"/>
                  <a:gd name="T21" fmla="*/ 2 h 4"/>
                  <a:gd name="T22" fmla="*/ 9 w 9"/>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9" y="2"/>
                    </a:moveTo>
                    <a:cubicBezTo>
                      <a:pt x="8" y="3"/>
                      <a:pt x="8" y="3"/>
                      <a:pt x="8" y="3"/>
                    </a:cubicBezTo>
                    <a:cubicBezTo>
                      <a:pt x="7" y="2"/>
                      <a:pt x="8" y="2"/>
                      <a:pt x="7" y="1"/>
                    </a:cubicBezTo>
                    <a:cubicBezTo>
                      <a:pt x="7" y="2"/>
                      <a:pt x="7" y="2"/>
                      <a:pt x="7" y="3"/>
                    </a:cubicBezTo>
                    <a:cubicBezTo>
                      <a:pt x="5" y="2"/>
                      <a:pt x="5" y="2"/>
                      <a:pt x="5" y="2"/>
                    </a:cubicBezTo>
                    <a:cubicBezTo>
                      <a:pt x="5" y="3"/>
                      <a:pt x="2" y="2"/>
                      <a:pt x="3" y="4"/>
                    </a:cubicBezTo>
                    <a:cubicBezTo>
                      <a:pt x="0" y="4"/>
                      <a:pt x="0" y="4"/>
                      <a:pt x="0" y="4"/>
                    </a:cubicBezTo>
                    <a:cubicBezTo>
                      <a:pt x="1" y="4"/>
                      <a:pt x="1" y="3"/>
                      <a:pt x="2" y="3"/>
                    </a:cubicBezTo>
                    <a:cubicBezTo>
                      <a:pt x="2" y="3"/>
                      <a:pt x="3" y="2"/>
                      <a:pt x="3" y="3"/>
                    </a:cubicBezTo>
                    <a:cubicBezTo>
                      <a:pt x="4" y="2"/>
                      <a:pt x="3" y="2"/>
                      <a:pt x="3" y="2"/>
                    </a:cubicBezTo>
                    <a:cubicBezTo>
                      <a:pt x="4" y="3"/>
                      <a:pt x="5" y="2"/>
                      <a:pt x="6" y="2"/>
                    </a:cubicBezTo>
                    <a:cubicBezTo>
                      <a:pt x="7" y="0"/>
                      <a:pt x="9"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0" name="Freeform 801">
                <a:extLst>
                  <a:ext uri="{FF2B5EF4-FFF2-40B4-BE49-F238E27FC236}">
                    <a16:creationId xmlns:a16="http://schemas.microsoft.com/office/drawing/2014/main" id="{913E89A3-CD64-4F84-A747-55834D90474F}"/>
                  </a:ext>
                </a:extLst>
              </p:cNvPr>
              <p:cNvSpPr/>
              <p:nvPr/>
            </p:nvSpPr>
            <p:spPr bwMode="auto">
              <a:xfrm>
                <a:off x="4203" y="1419"/>
                <a:ext cx="8" cy="5"/>
              </a:xfrm>
              <a:custGeom>
                <a:gdLst>
                  <a:gd name="T0" fmla="*/ 2 w 3"/>
                  <a:gd name="T1" fmla="*/ 0 h 2"/>
                  <a:gd name="T2" fmla="*/ 3 w 3"/>
                  <a:gd name="T3" fmla="*/ 2 h 2"/>
                  <a:gd name="T4" fmla="*/ 2 w 3"/>
                  <a:gd name="T5" fmla="*/ 2 h 2"/>
                  <a:gd name="T6" fmla="*/ 1 w 3"/>
                  <a:gd name="T7" fmla="*/ 1 h 2"/>
                  <a:gd name="T8" fmla="*/ 0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2" y="2"/>
                      <a:pt x="3" y="2"/>
                    </a:cubicBezTo>
                    <a:cubicBezTo>
                      <a:pt x="2" y="2"/>
                      <a:pt x="2" y="2"/>
                      <a:pt x="2" y="2"/>
                    </a:cubicBezTo>
                    <a:cubicBezTo>
                      <a:pt x="1" y="2"/>
                      <a:pt x="1" y="1"/>
                      <a:pt x="1" y="1"/>
                    </a:cubicBezTo>
                    <a:cubicBezTo>
                      <a:pt x="1" y="0"/>
                      <a:pt x="0" y="2"/>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1" name="Freeform 802">
                <a:extLst>
                  <a:ext uri="{FF2B5EF4-FFF2-40B4-BE49-F238E27FC236}">
                    <a16:creationId xmlns:a16="http://schemas.microsoft.com/office/drawing/2014/main" id="{AB0FEB82-5D10-41FB-9820-0384986F581A}"/>
                  </a:ext>
                </a:extLst>
              </p:cNvPr>
              <p:cNvSpPr/>
              <p:nvPr/>
            </p:nvSpPr>
            <p:spPr bwMode="auto">
              <a:xfrm>
                <a:off x="3711" y="1419"/>
                <a:ext cx="8" cy="8"/>
              </a:xfrm>
              <a:custGeom>
                <a:gdLst>
                  <a:gd name="T0" fmla="*/ 3 w 3"/>
                  <a:gd name="T1" fmla="*/ 1 h 3"/>
                  <a:gd name="T2" fmla="*/ 0 w 3"/>
                  <a:gd name="T3" fmla="*/ 2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1" y="0"/>
                      <a:pt x="2" y="3"/>
                      <a:pt x="0" y="2"/>
                    </a:cubicBezTo>
                    <a:cubicBezTo>
                      <a:pt x="1" y="1"/>
                      <a:pt x="1" y="1"/>
                      <a:pt x="1"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2" name="Freeform 803">
                <a:extLst>
                  <a:ext uri="{FF2B5EF4-FFF2-40B4-BE49-F238E27FC236}">
                    <a16:creationId xmlns:a16="http://schemas.microsoft.com/office/drawing/2014/main" id="{97D2D608-13E9-4CC3-A2E7-FC4D6390D618}"/>
                  </a:ext>
                </a:extLst>
              </p:cNvPr>
              <p:cNvSpPr/>
              <p:nvPr/>
            </p:nvSpPr>
            <p:spPr bwMode="auto">
              <a:xfrm>
                <a:off x="3727" y="1419"/>
                <a:ext cx="217" cy="67"/>
              </a:xfrm>
              <a:custGeom>
                <a:gdLst>
                  <a:gd name="T0" fmla="*/ 81 w 81"/>
                  <a:gd name="T1" fmla="*/ 3 h 25"/>
                  <a:gd name="T2" fmla="*/ 77 w 81"/>
                  <a:gd name="T3" fmla="*/ 2 h 25"/>
                  <a:gd name="T4" fmla="*/ 78 w 81"/>
                  <a:gd name="T5" fmla="*/ 4 h 25"/>
                  <a:gd name="T6" fmla="*/ 77 w 81"/>
                  <a:gd name="T7" fmla="*/ 7 h 25"/>
                  <a:gd name="T8" fmla="*/ 74 w 81"/>
                  <a:gd name="T9" fmla="*/ 7 h 25"/>
                  <a:gd name="T10" fmla="*/ 71 w 81"/>
                  <a:gd name="T11" fmla="*/ 7 h 25"/>
                  <a:gd name="T12" fmla="*/ 70 w 81"/>
                  <a:gd name="T13" fmla="*/ 9 h 25"/>
                  <a:gd name="T14" fmla="*/ 69 w 81"/>
                  <a:gd name="T15" fmla="*/ 8 h 25"/>
                  <a:gd name="T16" fmla="*/ 69 w 81"/>
                  <a:gd name="T17" fmla="*/ 8 h 25"/>
                  <a:gd name="T18" fmla="*/ 69 w 81"/>
                  <a:gd name="T19" fmla="*/ 9 h 25"/>
                  <a:gd name="T20" fmla="*/ 64 w 81"/>
                  <a:gd name="T21" fmla="*/ 10 h 25"/>
                  <a:gd name="T22" fmla="*/ 64 w 81"/>
                  <a:gd name="T23" fmla="*/ 9 h 25"/>
                  <a:gd name="T24" fmla="*/ 55 w 81"/>
                  <a:gd name="T25" fmla="*/ 11 h 25"/>
                  <a:gd name="T26" fmla="*/ 50 w 81"/>
                  <a:gd name="T27" fmla="*/ 13 h 25"/>
                  <a:gd name="T28" fmla="*/ 38 w 81"/>
                  <a:gd name="T29" fmla="*/ 17 h 25"/>
                  <a:gd name="T30" fmla="*/ 35 w 81"/>
                  <a:gd name="T31" fmla="*/ 17 h 25"/>
                  <a:gd name="T32" fmla="*/ 32 w 81"/>
                  <a:gd name="T33" fmla="*/ 18 h 25"/>
                  <a:gd name="T34" fmla="*/ 31 w 81"/>
                  <a:gd name="T35" fmla="*/ 18 h 25"/>
                  <a:gd name="T36" fmla="*/ 29 w 81"/>
                  <a:gd name="T37" fmla="*/ 19 h 25"/>
                  <a:gd name="T38" fmla="*/ 25 w 81"/>
                  <a:gd name="T39" fmla="*/ 22 h 25"/>
                  <a:gd name="T40" fmla="*/ 19 w 81"/>
                  <a:gd name="T41" fmla="*/ 24 h 25"/>
                  <a:gd name="T42" fmla="*/ 21 w 81"/>
                  <a:gd name="T43" fmla="*/ 24 h 25"/>
                  <a:gd name="T44" fmla="*/ 19 w 81"/>
                  <a:gd name="T45" fmla="*/ 23 h 25"/>
                  <a:gd name="T46" fmla="*/ 26 w 81"/>
                  <a:gd name="T47" fmla="*/ 20 h 25"/>
                  <a:gd name="T48" fmla="*/ 25 w 81"/>
                  <a:gd name="T49" fmla="*/ 19 h 25"/>
                  <a:gd name="T50" fmla="*/ 15 w 81"/>
                  <a:gd name="T51" fmla="*/ 21 h 25"/>
                  <a:gd name="T52" fmla="*/ 11 w 81"/>
                  <a:gd name="T53" fmla="*/ 22 h 25"/>
                  <a:gd name="T54" fmla="*/ 7 w 81"/>
                  <a:gd name="T55" fmla="*/ 23 h 25"/>
                  <a:gd name="T56" fmla="*/ 7 w 81"/>
                  <a:gd name="T57" fmla="*/ 24 h 25"/>
                  <a:gd name="T58" fmla="*/ 5 w 81"/>
                  <a:gd name="T59" fmla="*/ 23 h 25"/>
                  <a:gd name="T60" fmla="*/ 1 w 81"/>
                  <a:gd name="T61" fmla="*/ 21 h 25"/>
                  <a:gd name="T62" fmla="*/ 10 w 81"/>
                  <a:gd name="T63" fmla="*/ 19 h 25"/>
                  <a:gd name="T64" fmla="*/ 20 w 81"/>
                  <a:gd name="T65" fmla="*/ 15 h 25"/>
                  <a:gd name="T66" fmla="*/ 17 w 81"/>
                  <a:gd name="T67" fmla="*/ 17 h 25"/>
                  <a:gd name="T68" fmla="*/ 25 w 81"/>
                  <a:gd name="T69" fmla="*/ 14 h 25"/>
                  <a:gd name="T70" fmla="*/ 35 w 81"/>
                  <a:gd name="T71" fmla="*/ 11 h 25"/>
                  <a:gd name="T72" fmla="*/ 38 w 81"/>
                  <a:gd name="T73" fmla="*/ 11 h 25"/>
                  <a:gd name="T74" fmla="*/ 40 w 81"/>
                  <a:gd name="T75" fmla="*/ 11 h 25"/>
                  <a:gd name="T76" fmla="*/ 38 w 81"/>
                  <a:gd name="T77" fmla="*/ 13 h 25"/>
                  <a:gd name="T78" fmla="*/ 48 w 81"/>
                  <a:gd name="T79" fmla="*/ 9 h 25"/>
                  <a:gd name="T80" fmla="*/ 49 w 81"/>
                  <a:gd name="T81" fmla="*/ 9 h 25"/>
                  <a:gd name="T82" fmla="*/ 55 w 81"/>
                  <a:gd name="T83" fmla="*/ 6 h 25"/>
                  <a:gd name="T84" fmla="*/ 57 w 81"/>
                  <a:gd name="T85" fmla="*/ 5 h 25"/>
                  <a:gd name="T86" fmla="*/ 58 w 81"/>
                  <a:gd name="T87" fmla="*/ 7 h 25"/>
                  <a:gd name="T88" fmla="*/ 60 w 81"/>
                  <a:gd name="T89" fmla="*/ 6 h 25"/>
                  <a:gd name="T90" fmla="*/ 65 w 81"/>
                  <a:gd name="T91" fmla="*/ 4 h 25"/>
                  <a:gd name="T92" fmla="*/ 66 w 81"/>
                  <a:gd name="T93" fmla="*/ 4 h 25"/>
                  <a:gd name="T94" fmla="*/ 79 w 81"/>
                  <a:gd name="T95" fmla="*/ 2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25">
                    <a:moveTo>
                      <a:pt x="80" y="2"/>
                    </a:moveTo>
                    <a:cubicBezTo>
                      <a:pt x="80" y="2"/>
                      <a:pt x="80" y="3"/>
                      <a:pt x="81" y="3"/>
                    </a:cubicBezTo>
                    <a:cubicBezTo>
                      <a:pt x="81" y="3"/>
                      <a:pt x="80" y="3"/>
                      <a:pt x="80" y="4"/>
                    </a:cubicBezTo>
                    <a:cubicBezTo>
                      <a:pt x="80" y="2"/>
                      <a:pt x="78" y="3"/>
                      <a:pt x="77" y="2"/>
                    </a:cubicBezTo>
                    <a:cubicBezTo>
                      <a:pt x="77" y="2"/>
                      <a:pt x="76" y="3"/>
                      <a:pt x="76" y="3"/>
                    </a:cubicBezTo>
                    <a:cubicBezTo>
                      <a:pt x="78" y="4"/>
                      <a:pt x="78" y="4"/>
                      <a:pt x="78" y="4"/>
                    </a:cubicBezTo>
                    <a:cubicBezTo>
                      <a:pt x="76" y="5"/>
                      <a:pt x="76" y="5"/>
                      <a:pt x="76" y="5"/>
                    </a:cubicBezTo>
                    <a:cubicBezTo>
                      <a:pt x="77" y="5"/>
                      <a:pt x="76" y="6"/>
                      <a:pt x="77" y="7"/>
                    </a:cubicBezTo>
                    <a:cubicBezTo>
                      <a:pt x="76" y="8"/>
                      <a:pt x="75" y="7"/>
                      <a:pt x="74" y="8"/>
                    </a:cubicBezTo>
                    <a:cubicBezTo>
                      <a:pt x="74" y="7"/>
                      <a:pt x="74" y="7"/>
                      <a:pt x="74" y="7"/>
                    </a:cubicBezTo>
                    <a:cubicBezTo>
                      <a:pt x="74" y="6"/>
                      <a:pt x="72" y="6"/>
                      <a:pt x="72" y="7"/>
                    </a:cubicBezTo>
                    <a:cubicBezTo>
                      <a:pt x="71" y="7"/>
                      <a:pt x="71" y="7"/>
                      <a:pt x="71" y="7"/>
                    </a:cubicBezTo>
                    <a:cubicBezTo>
                      <a:pt x="70" y="7"/>
                      <a:pt x="71" y="8"/>
                      <a:pt x="71" y="8"/>
                    </a:cubicBezTo>
                    <a:cubicBezTo>
                      <a:pt x="70" y="9"/>
                      <a:pt x="70" y="9"/>
                      <a:pt x="70" y="9"/>
                    </a:cubicBezTo>
                    <a:cubicBezTo>
                      <a:pt x="70" y="8"/>
                      <a:pt x="70" y="8"/>
                      <a:pt x="70" y="8"/>
                    </a:cubicBezTo>
                    <a:cubicBezTo>
                      <a:pt x="69" y="8"/>
                      <a:pt x="69" y="8"/>
                      <a:pt x="69" y="8"/>
                    </a:cubicBezTo>
                    <a:cubicBezTo>
                      <a:pt x="70" y="8"/>
                      <a:pt x="70" y="8"/>
                      <a:pt x="70" y="8"/>
                    </a:cubicBezTo>
                    <a:cubicBezTo>
                      <a:pt x="69" y="8"/>
                      <a:pt x="69" y="8"/>
                      <a:pt x="69" y="8"/>
                    </a:cubicBezTo>
                    <a:cubicBezTo>
                      <a:pt x="68" y="8"/>
                      <a:pt x="68" y="8"/>
                      <a:pt x="68" y="9"/>
                    </a:cubicBezTo>
                    <a:cubicBezTo>
                      <a:pt x="69" y="9"/>
                      <a:pt x="69" y="9"/>
                      <a:pt x="69" y="9"/>
                    </a:cubicBezTo>
                    <a:cubicBezTo>
                      <a:pt x="67" y="9"/>
                      <a:pt x="65" y="9"/>
                      <a:pt x="65" y="10"/>
                    </a:cubicBezTo>
                    <a:cubicBezTo>
                      <a:pt x="64" y="10"/>
                      <a:pt x="64" y="10"/>
                      <a:pt x="64" y="10"/>
                    </a:cubicBezTo>
                    <a:cubicBezTo>
                      <a:pt x="64" y="10"/>
                      <a:pt x="65" y="10"/>
                      <a:pt x="65" y="9"/>
                    </a:cubicBezTo>
                    <a:cubicBezTo>
                      <a:pt x="65" y="9"/>
                      <a:pt x="64" y="9"/>
                      <a:pt x="64" y="9"/>
                    </a:cubicBezTo>
                    <a:cubicBezTo>
                      <a:pt x="64" y="9"/>
                      <a:pt x="64" y="9"/>
                      <a:pt x="64" y="10"/>
                    </a:cubicBezTo>
                    <a:cubicBezTo>
                      <a:pt x="61" y="10"/>
                      <a:pt x="57" y="12"/>
                      <a:pt x="55" y="11"/>
                    </a:cubicBezTo>
                    <a:cubicBezTo>
                      <a:pt x="54" y="12"/>
                      <a:pt x="54" y="12"/>
                      <a:pt x="54" y="12"/>
                    </a:cubicBezTo>
                    <a:cubicBezTo>
                      <a:pt x="53" y="12"/>
                      <a:pt x="52" y="13"/>
                      <a:pt x="50" y="13"/>
                    </a:cubicBezTo>
                    <a:cubicBezTo>
                      <a:pt x="46" y="14"/>
                      <a:pt x="42" y="16"/>
                      <a:pt x="38" y="16"/>
                    </a:cubicBezTo>
                    <a:cubicBezTo>
                      <a:pt x="38" y="17"/>
                      <a:pt x="38" y="17"/>
                      <a:pt x="38" y="17"/>
                    </a:cubicBezTo>
                    <a:cubicBezTo>
                      <a:pt x="37" y="16"/>
                      <a:pt x="36" y="17"/>
                      <a:pt x="35" y="17"/>
                    </a:cubicBezTo>
                    <a:cubicBezTo>
                      <a:pt x="35" y="18"/>
                      <a:pt x="35" y="17"/>
                      <a:pt x="35" y="17"/>
                    </a:cubicBezTo>
                    <a:cubicBezTo>
                      <a:pt x="33" y="19"/>
                      <a:pt x="33" y="19"/>
                      <a:pt x="33" y="19"/>
                    </a:cubicBezTo>
                    <a:cubicBezTo>
                      <a:pt x="33" y="18"/>
                      <a:pt x="33" y="18"/>
                      <a:pt x="32" y="18"/>
                    </a:cubicBezTo>
                    <a:cubicBezTo>
                      <a:pt x="32" y="18"/>
                      <a:pt x="32" y="19"/>
                      <a:pt x="31" y="19"/>
                    </a:cubicBezTo>
                    <a:cubicBezTo>
                      <a:pt x="31" y="18"/>
                      <a:pt x="31" y="18"/>
                      <a:pt x="31" y="18"/>
                    </a:cubicBezTo>
                    <a:cubicBezTo>
                      <a:pt x="31" y="18"/>
                      <a:pt x="31" y="18"/>
                      <a:pt x="31" y="18"/>
                    </a:cubicBezTo>
                    <a:cubicBezTo>
                      <a:pt x="29" y="19"/>
                      <a:pt x="29" y="19"/>
                      <a:pt x="29" y="19"/>
                    </a:cubicBezTo>
                    <a:cubicBezTo>
                      <a:pt x="29" y="20"/>
                      <a:pt x="29" y="20"/>
                      <a:pt x="29" y="20"/>
                    </a:cubicBezTo>
                    <a:cubicBezTo>
                      <a:pt x="28" y="20"/>
                      <a:pt x="27" y="21"/>
                      <a:pt x="25" y="22"/>
                    </a:cubicBezTo>
                    <a:cubicBezTo>
                      <a:pt x="26" y="24"/>
                      <a:pt x="22" y="25"/>
                      <a:pt x="21" y="25"/>
                    </a:cubicBezTo>
                    <a:cubicBezTo>
                      <a:pt x="20" y="25"/>
                      <a:pt x="20" y="24"/>
                      <a:pt x="19" y="24"/>
                    </a:cubicBezTo>
                    <a:cubicBezTo>
                      <a:pt x="19" y="24"/>
                      <a:pt x="19" y="24"/>
                      <a:pt x="19" y="24"/>
                    </a:cubicBezTo>
                    <a:cubicBezTo>
                      <a:pt x="19" y="24"/>
                      <a:pt x="20" y="25"/>
                      <a:pt x="21" y="24"/>
                    </a:cubicBezTo>
                    <a:cubicBezTo>
                      <a:pt x="21" y="24"/>
                      <a:pt x="21" y="24"/>
                      <a:pt x="21" y="24"/>
                    </a:cubicBezTo>
                    <a:cubicBezTo>
                      <a:pt x="20" y="23"/>
                      <a:pt x="20" y="23"/>
                      <a:pt x="19" y="23"/>
                    </a:cubicBezTo>
                    <a:cubicBezTo>
                      <a:pt x="19" y="20"/>
                      <a:pt x="24" y="21"/>
                      <a:pt x="26" y="20"/>
                    </a:cubicBezTo>
                    <a:cubicBezTo>
                      <a:pt x="26" y="20"/>
                      <a:pt x="26" y="20"/>
                      <a:pt x="26" y="20"/>
                    </a:cubicBezTo>
                    <a:cubicBezTo>
                      <a:pt x="26" y="19"/>
                      <a:pt x="27" y="19"/>
                      <a:pt x="27" y="18"/>
                    </a:cubicBezTo>
                    <a:cubicBezTo>
                      <a:pt x="26" y="18"/>
                      <a:pt x="24" y="16"/>
                      <a:pt x="25" y="19"/>
                    </a:cubicBezTo>
                    <a:cubicBezTo>
                      <a:pt x="23" y="18"/>
                      <a:pt x="22" y="20"/>
                      <a:pt x="21" y="20"/>
                    </a:cubicBezTo>
                    <a:cubicBezTo>
                      <a:pt x="19" y="19"/>
                      <a:pt x="17" y="21"/>
                      <a:pt x="15" y="21"/>
                    </a:cubicBezTo>
                    <a:cubicBezTo>
                      <a:pt x="12" y="22"/>
                      <a:pt x="12" y="22"/>
                      <a:pt x="12" y="22"/>
                    </a:cubicBezTo>
                    <a:cubicBezTo>
                      <a:pt x="11" y="22"/>
                      <a:pt x="11" y="22"/>
                      <a:pt x="11" y="22"/>
                    </a:cubicBezTo>
                    <a:cubicBezTo>
                      <a:pt x="10" y="21"/>
                      <a:pt x="10" y="23"/>
                      <a:pt x="10" y="23"/>
                    </a:cubicBezTo>
                    <a:cubicBezTo>
                      <a:pt x="9" y="24"/>
                      <a:pt x="9" y="22"/>
                      <a:pt x="7" y="23"/>
                    </a:cubicBezTo>
                    <a:cubicBezTo>
                      <a:pt x="7" y="23"/>
                      <a:pt x="6" y="23"/>
                      <a:pt x="7" y="24"/>
                    </a:cubicBezTo>
                    <a:cubicBezTo>
                      <a:pt x="7" y="24"/>
                      <a:pt x="7" y="24"/>
                      <a:pt x="7" y="24"/>
                    </a:cubicBezTo>
                    <a:cubicBezTo>
                      <a:pt x="7" y="24"/>
                      <a:pt x="6" y="25"/>
                      <a:pt x="5" y="24"/>
                    </a:cubicBezTo>
                    <a:cubicBezTo>
                      <a:pt x="5" y="24"/>
                      <a:pt x="5" y="23"/>
                      <a:pt x="5" y="23"/>
                    </a:cubicBezTo>
                    <a:cubicBezTo>
                      <a:pt x="3" y="23"/>
                      <a:pt x="2" y="25"/>
                      <a:pt x="1" y="23"/>
                    </a:cubicBezTo>
                    <a:cubicBezTo>
                      <a:pt x="0" y="23"/>
                      <a:pt x="1" y="22"/>
                      <a:pt x="1" y="21"/>
                    </a:cubicBezTo>
                    <a:cubicBezTo>
                      <a:pt x="4" y="20"/>
                      <a:pt x="8" y="22"/>
                      <a:pt x="10" y="19"/>
                    </a:cubicBezTo>
                    <a:cubicBezTo>
                      <a:pt x="10" y="19"/>
                      <a:pt x="10" y="19"/>
                      <a:pt x="10" y="19"/>
                    </a:cubicBezTo>
                    <a:cubicBezTo>
                      <a:pt x="12" y="17"/>
                      <a:pt x="15" y="20"/>
                      <a:pt x="15" y="16"/>
                    </a:cubicBezTo>
                    <a:cubicBezTo>
                      <a:pt x="17" y="17"/>
                      <a:pt x="18" y="14"/>
                      <a:pt x="20" y="15"/>
                    </a:cubicBezTo>
                    <a:cubicBezTo>
                      <a:pt x="20" y="15"/>
                      <a:pt x="20" y="15"/>
                      <a:pt x="20" y="15"/>
                    </a:cubicBezTo>
                    <a:cubicBezTo>
                      <a:pt x="17" y="15"/>
                      <a:pt x="18" y="16"/>
                      <a:pt x="17" y="17"/>
                    </a:cubicBezTo>
                    <a:cubicBezTo>
                      <a:pt x="18" y="17"/>
                      <a:pt x="20" y="17"/>
                      <a:pt x="21" y="16"/>
                    </a:cubicBezTo>
                    <a:cubicBezTo>
                      <a:pt x="23" y="16"/>
                      <a:pt x="24" y="15"/>
                      <a:pt x="25" y="14"/>
                    </a:cubicBezTo>
                    <a:cubicBezTo>
                      <a:pt x="25" y="14"/>
                      <a:pt x="25" y="14"/>
                      <a:pt x="25" y="14"/>
                    </a:cubicBezTo>
                    <a:cubicBezTo>
                      <a:pt x="28" y="14"/>
                      <a:pt x="31" y="13"/>
                      <a:pt x="35" y="11"/>
                    </a:cubicBezTo>
                    <a:cubicBezTo>
                      <a:pt x="35" y="12"/>
                      <a:pt x="35" y="12"/>
                      <a:pt x="35" y="12"/>
                    </a:cubicBezTo>
                    <a:cubicBezTo>
                      <a:pt x="35" y="11"/>
                      <a:pt x="38" y="14"/>
                      <a:pt x="38" y="11"/>
                    </a:cubicBezTo>
                    <a:cubicBezTo>
                      <a:pt x="41" y="12"/>
                      <a:pt x="39" y="9"/>
                      <a:pt x="42" y="10"/>
                    </a:cubicBezTo>
                    <a:cubicBezTo>
                      <a:pt x="40" y="11"/>
                      <a:pt x="40" y="11"/>
                      <a:pt x="40" y="11"/>
                    </a:cubicBezTo>
                    <a:cubicBezTo>
                      <a:pt x="40" y="11"/>
                      <a:pt x="40" y="11"/>
                      <a:pt x="40" y="11"/>
                    </a:cubicBezTo>
                    <a:cubicBezTo>
                      <a:pt x="38" y="13"/>
                      <a:pt x="38" y="13"/>
                      <a:pt x="38" y="13"/>
                    </a:cubicBezTo>
                    <a:cubicBezTo>
                      <a:pt x="41" y="13"/>
                      <a:pt x="42" y="11"/>
                      <a:pt x="44" y="10"/>
                    </a:cubicBezTo>
                    <a:cubicBezTo>
                      <a:pt x="45" y="9"/>
                      <a:pt x="48" y="11"/>
                      <a:pt x="48" y="9"/>
                    </a:cubicBezTo>
                    <a:cubicBezTo>
                      <a:pt x="48" y="9"/>
                      <a:pt x="48" y="9"/>
                      <a:pt x="49" y="9"/>
                    </a:cubicBezTo>
                    <a:cubicBezTo>
                      <a:pt x="49" y="9"/>
                      <a:pt x="49" y="9"/>
                      <a:pt x="49" y="9"/>
                    </a:cubicBezTo>
                    <a:cubicBezTo>
                      <a:pt x="48" y="8"/>
                      <a:pt x="50" y="7"/>
                      <a:pt x="50" y="7"/>
                    </a:cubicBezTo>
                    <a:cubicBezTo>
                      <a:pt x="52" y="7"/>
                      <a:pt x="54" y="7"/>
                      <a:pt x="55" y="6"/>
                    </a:cubicBezTo>
                    <a:cubicBezTo>
                      <a:pt x="56" y="6"/>
                      <a:pt x="56" y="6"/>
                      <a:pt x="56" y="6"/>
                    </a:cubicBezTo>
                    <a:cubicBezTo>
                      <a:pt x="56" y="6"/>
                      <a:pt x="56" y="5"/>
                      <a:pt x="57" y="5"/>
                    </a:cubicBezTo>
                    <a:cubicBezTo>
                      <a:pt x="58" y="5"/>
                      <a:pt x="59" y="5"/>
                      <a:pt x="59" y="6"/>
                    </a:cubicBezTo>
                    <a:cubicBezTo>
                      <a:pt x="58" y="6"/>
                      <a:pt x="58" y="7"/>
                      <a:pt x="58" y="7"/>
                    </a:cubicBezTo>
                    <a:cubicBezTo>
                      <a:pt x="58" y="8"/>
                      <a:pt x="58" y="8"/>
                      <a:pt x="58" y="8"/>
                    </a:cubicBezTo>
                    <a:cubicBezTo>
                      <a:pt x="59" y="7"/>
                      <a:pt x="60" y="7"/>
                      <a:pt x="60" y="6"/>
                    </a:cubicBezTo>
                    <a:cubicBezTo>
                      <a:pt x="60" y="5"/>
                      <a:pt x="60" y="5"/>
                      <a:pt x="59" y="5"/>
                    </a:cubicBezTo>
                    <a:cubicBezTo>
                      <a:pt x="60" y="6"/>
                      <a:pt x="64" y="4"/>
                      <a:pt x="65" y="4"/>
                    </a:cubicBezTo>
                    <a:cubicBezTo>
                      <a:pt x="65" y="4"/>
                      <a:pt x="65" y="4"/>
                      <a:pt x="65" y="4"/>
                    </a:cubicBezTo>
                    <a:cubicBezTo>
                      <a:pt x="66" y="4"/>
                      <a:pt x="66" y="4"/>
                      <a:pt x="66" y="4"/>
                    </a:cubicBezTo>
                    <a:cubicBezTo>
                      <a:pt x="67" y="3"/>
                      <a:pt x="69" y="2"/>
                      <a:pt x="72" y="2"/>
                    </a:cubicBezTo>
                    <a:cubicBezTo>
                      <a:pt x="74" y="2"/>
                      <a:pt x="76" y="0"/>
                      <a:pt x="79" y="2"/>
                    </a:cubicBezTo>
                    <a:cubicBezTo>
                      <a:pt x="79" y="3"/>
                      <a:pt x="80" y="2"/>
                      <a:pt x="8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3" name="Freeform 804">
                <a:extLst>
                  <a:ext uri="{FF2B5EF4-FFF2-40B4-BE49-F238E27FC236}">
                    <a16:creationId xmlns:a16="http://schemas.microsoft.com/office/drawing/2014/main" id="{28BF8C01-00E6-4318-9E53-F0AF7D7F905D}"/>
                  </a:ext>
                </a:extLst>
              </p:cNvPr>
              <p:cNvSpPr/>
              <p:nvPr/>
            </p:nvSpPr>
            <p:spPr bwMode="auto">
              <a:xfrm>
                <a:off x="4128" y="1421"/>
                <a:ext cx="8" cy="8"/>
              </a:xfrm>
              <a:custGeom>
                <a:gdLst>
                  <a:gd name="T0" fmla="*/ 1 w 3"/>
                  <a:gd name="T1" fmla="*/ 2 h 3"/>
                  <a:gd name="T2" fmla="*/ 1 w 3"/>
                  <a:gd name="T3" fmla="*/ 3 h 3"/>
                  <a:gd name="T4" fmla="*/ 0 w 3"/>
                  <a:gd name="T5" fmla="*/ 1 h 3"/>
                  <a:gd name="T6" fmla="*/ 2 w 3"/>
                  <a:gd name="T7" fmla="*/ 0 h 3"/>
                  <a:gd name="T8" fmla="*/ 1 w 3"/>
                  <a:gd name="T9" fmla="*/ 2 h 3"/>
                </a:gdLst>
                <a:cxnLst>
                  <a:cxn ang="0">
                    <a:pos x="T0" y="T1"/>
                  </a:cxn>
                  <a:cxn ang="0">
                    <a:pos x="T2" y="T3"/>
                  </a:cxn>
                  <a:cxn ang="0">
                    <a:pos x="T4" y="T5"/>
                  </a:cxn>
                  <a:cxn ang="0">
                    <a:pos x="T6" y="T7"/>
                  </a:cxn>
                  <a:cxn ang="0">
                    <a:pos x="T8" y="T9"/>
                  </a:cxn>
                </a:cxnLst>
                <a:rect l="0" t="0" r="r" b="b"/>
                <a:pathLst>
                  <a:path w="3" h="3">
                    <a:moveTo>
                      <a:pt x="1" y="2"/>
                    </a:moveTo>
                    <a:cubicBezTo>
                      <a:pt x="1" y="3"/>
                      <a:pt x="1" y="3"/>
                      <a:pt x="1" y="3"/>
                    </a:cubicBezTo>
                    <a:cubicBezTo>
                      <a:pt x="0" y="2"/>
                      <a:pt x="0" y="2"/>
                      <a:pt x="0" y="1"/>
                    </a:cubicBezTo>
                    <a:cubicBezTo>
                      <a:pt x="1" y="2"/>
                      <a:pt x="2" y="1"/>
                      <a:pt x="2" y="0"/>
                    </a:cubicBezTo>
                    <a:cubicBezTo>
                      <a:pt x="3"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4" name="Freeform 805">
                <a:extLst>
                  <a:ext uri="{FF2B5EF4-FFF2-40B4-BE49-F238E27FC236}">
                    <a16:creationId xmlns:a16="http://schemas.microsoft.com/office/drawing/2014/main" id="{4BC4D174-24EB-4CDE-9F62-94B2894BE2E3}"/>
                  </a:ext>
                </a:extLst>
              </p:cNvPr>
              <p:cNvSpPr/>
              <p:nvPr/>
            </p:nvSpPr>
            <p:spPr bwMode="auto">
              <a:xfrm>
                <a:off x="3142" y="142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5" name="Freeform 806">
                <a:extLst>
                  <a:ext uri="{FF2B5EF4-FFF2-40B4-BE49-F238E27FC236}">
                    <a16:creationId xmlns:a16="http://schemas.microsoft.com/office/drawing/2014/main" id="{D17C9614-18F6-4440-8C32-91625CC54DEF}"/>
                  </a:ext>
                </a:extLst>
              </p:cNvPr>
              <p:cNvSpPr/>
              <p:nvPr/>
            </p:nvSpPr>
            <p:spPr bwMode="auto">
              <a:xfrm>
                <a:off x="2124" y="142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6" name="Freeform 807">
                <a:extLst>
                  <a:ext uri="{FF2B5EF4-FFF2-40B4-BE49-F238E27FC236}">
                    <a16:creationId xmlns:a16="http://schemas.microsoft.com/office/drawing/2014/main" id="{9E480E73-0CBE-486E-89C1-93D918E7CA47}"/>
                  </a:ext>
                </a:extLst>
              </p:cNvPr>
              <p:cNvSpPr/>
              <p:nvPr/>
            </p:nvSpPr>
            <p:spPr bwMode="auto">
              <a:xfrm>
                <a:off x="2148" y="1424"/>
                <a:ext cx="6" cy="5"/>
              </a:xfrm>
              <a:custGeom>
                <a:gdLst>
                  <a:gd name="T0" fmla="*/ 2 w 2"/>
                  <a:gd name="T1" fmla="*/ 1 h 2"/>
                  <a:gd name="T2" fmla="*/ 0 w 2"/>
                  <a:gd name="T3" fmla="*/ 2 h 2"/>
                  <a:gd name="T4" fmla="*/ 0 w 2"/>
                  <a:gd name="T5" fmla="*/ 1 h 2"/>
                  <a:gd name="T6" fmla="*/ 1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0" y="2"/>
                      <a:pt x="0" y="2"/>
                      <a:pt x="0" y="2"/>
                    </a:cubicBezTo>
                    <a:cubicBezTo>
                      <a:pt x="0" y="1"/>
                      <a:pt x="0" y="1"/>
                      <a:pt x="0" y="1"/>
                    </a:cubicBezTo>
                    <a:cubicBezTo>
                      <a:pt x="1" y="1"/>
                      <a:pt x="1" y="1"/>
                      <a:pt x="1" y="1"/>
                    </a:cubicBezTo>
                    <a:cubicBezTo>
                      <a:pt x="1" y="0"/>
                      <a:pt x="1" y="0"/>
                      <a:pt x="1"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9" name="Group 1009">
              <a:extLst>
                <a:ext uri="{FF2B5EF4-FFF2-40B4-BE49-F238E27FC236}">
                  <a16:creationId xmlns:a16="http://schemas.microsoft.com/office/drawing/2014/main" id="{391FE086-59A6-4B36-BF7B-688C31BC0A88}"/>
                </a:ext>
              </a:extLst>
            </p:cNvPr>
            <p:cNvGrpSpPr/>
            <p:nvPr/>
          </p:nvGrpSpPr>
          <p:grpSpPr>
            <a:xfrm>
              <a:off x="3067050" y="2260600"/>
              <a:ext cx="3719513" cy="349250"/>
              <a:chOff x="1932" y="1424"/>
              <a:chExt cx="2343" cy="220"/>
            </a:xfrm>
          </p:grpSpPr>
          <p:sp>
            <p:nvSpPr>
              <p:cNvPr id="5227" name="Freeform 809">
                <a:extLst>
                  <a:ext uri="{FF2B5EF4-FFF2-40B4-BE49-F238E27FC236}">
                    <a16:creationId xmlns:a16="http://schemas.microsoft.com/office/drawing/2014/main" id="{7DF89A43-8ED7-4EA2-980A-DDE56C83E536}"/>
                  </a:ext>
                </a:extLst>
              </p:cNvPr>
              <p:cNvSpPr/>
              <p:nvPr/>
            </p:nvSpPr>
            <p:spPr bwMode="auto">
              <a:xfrm>
                <a:off x="3222" y="1424"/>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8" name="Freeform 810">
                <a:extLst>
                  <a:ext uri="{FF2B5EF4-FFF2-40B4-BE49-F238E27FC236}">
                    <a16:creationId xmlns:a16="http://schemas.microsoft.com/office/drawing/2014/main" id="{64A10544-D15F-4126-B3E5-7410BEE78D47}"/>
                  </a:ext>
                </a:extLst>
              </p:cNvPr>
              <p:cNvSpPr/>
              <p:nvPr/>
            </p:nvSpPr>
            <p:spPr bwMode="auto">
              <a:xfrm>
                <a:off x="4053" y="1424"/>
                <a:ext cx="6" cy="3"/>
              </a:xfrm>
              <a:custGeom>
                <a:gdLst>
                  <a:gd name="T0" fmla="*/ 2 w 2"/>
                  <a:gd name="T1" fmla="*/ 1 h 1"/>
                  <a:gd name="T2" fmla="*/ 2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9" name="Freeform 811">
                <a:extLst>
                  <a:ext uri="{FF2B5EF4-FFF2-40B4-BE49-F238E27FC236}">
                    <a16:creationId xmlns:a16="http://schemas.microsoft.com/office/drawing/2014/main" id="{3208F933-CA05-4BCF-A617-4D1CC8532FD8}"/>
                  </a:ext>
                </a:extLst>
              </p:cNvPr>
              <p:cNvSpPr/>
              <p:nvPr/>
            </p:nvSpPr>
            <p:spPr bwMode="auto">
              <a:xfrm>
                <a:off x="3484" y="1427"/>
                <a:ext cx="59" cy="24"/>
              </a:xfrm>
              <a:custGeom>
                <a:gdLst>
                  <a:gd name="T0" fmla="*/ 17 w 22"/>
                  <a:gd name="T1" fmla="*/ 3 h 9"/>
                  <a:gd name="T2" fmla="*/ 20 w 22"/>
                  <a:gd name="T3" fmla="*/ 2 h 9"/>
                  <a:gd name="T4" fmla="*/ 21 w 22"/>
                  <a:gd name="T5" fmla="*/ 0 h 9"/>
                  <a:gd name="T6" fmla="*/ 22 w 22"/>
                  <a:gd name="T7" fmla="*/ 0 h 9"/>
                  <a:gd name="T8" fmla="*/ 20 w 22"/>
                  <a:gd name="T9" fmla="*/ 2 h 9"/>
                  <a:gd name="T10" fmla="*/ 20 w 22"/>
                  <a:gd name="T11" fmla="*/ 3 h 9"/>
                  <a:gd name="T12" fmla="*/ 17 w 22"/>
                  <a:gd name="T13" fmla="*/ 4 h 9"/>
                  <a:gd name="T14" fmla="*/ 17 w 22"/>
                  <a:gd name="T15" fmla="*/ 3 h 9"/>
                  <a:gd name="T16" fmla="*/ 15 w 22"/>
                  <a:gd name="T17" fmla="*/ 3 h 9"/>
                  <a:gd name="T18" fmla="*/ 13 w 22"/>
                  <a:gd name="T19" fmla="*/ 6 h 9"/>
                  <a:gd name="T20" fmla="*/ 12 w 22"/>
                  <a:gd name="T21" fmla="*/ 5 h 9"/>
                  <a:gd name="T22" fmla="*/ 12 w 22"/>
                  <a:gd name="T23" fmla="*/ 7 h 9"/>
                  <a:gd name="T24" fmla="*/ 5 w 22"/>
                  <a:gd name="T25" fmla="*/ 8 h 9"/>
                  <a:gd name="T26" fmla="*/ 2 w 22"/>
                  <a:gd name="T27" fmla="*/ 9 h 9"/>
                  <a:gd name="T28" fmla="*/ 1 w 22"/>
                  <a:gd name="T29" fmla="*/ 7 h 9"/>
                  <a:gd name="T30" fmla="*/ 4 w 22"/>
                  <a:gd name="T31" fmla="*/ 6 h 9"/>
                  <a:gd name="T32" fmla="*/ 3 w 22"/>
                  <a:gd name="T33" fmla="*/ 5 h 9"/>
                  <a:gd name="T34" fmla="*/ 5 w 22"/>
                  <a:gd name="T35" fmla="*/ 5 h 9"/>
                  <a:gd name="T36" fmla="*/ 6 w 22"/>
                  <a:gd name="T37" fmla="*/ 3 h 9"/>
                  <a:gd name="T38" fmla="*/ 6 w 22"/>
                  <a:gd name="T39" fmla="*/ 3 h 9"/>
                  <a:gd name="T40" fmla="*/ 7 w 22"/>
                  <a:gd name="T41" fmla="*/ 4 h 9"/>
                  <a:gd name="T42" fmla="*/ 9 w 22"/>
                  <a:gd name="T43" fmla="*/ 2 h 9"/>
                  <a:gd name="T44" fmla="*/ 8 w 22"/>
                  <a:gd name="T45" fmla="*/ 2 h 9"/>
                  <a:gd name="T46" fmla="*/ 7 w 22"/>
                  <a:gd name="T47" fmla="*/ 3 h 9"/>
                  <a:gd name="T48" fmla="*/ 8 w 22"/>
                  <a:gd name="T49" fmla="*/ 1 h 9"/>
                  <a:gd name="T50" fmla="*/ 13 w 22"/>
                  <a:gd name="T51" fmla="*/ 1 h 9"/>
                  <a:gd name="T52" fmla="*/ 14 w 22"/>
                  <a:gd name="T53" fmla="*/ 1 h 9"/>
                  <a:gd name="T54" fmla="*/ 14 w 22"/>
                  <a:gd name="T55" fmla="*/ 3 h 9"/>
                  <a:gd name="T56" fmla="*/ 16 w 22"/>
                  <a:gd name="T57" fmla="*/ 3 h 9"/>
                  <a:gd name="T58" fmla="*/ 16 w 22"/>
                  <a:gd name="T59" fmla="*/ 2 h 9"/>
                  <a:gd name="T60" fmla="*/ 15 w 22"/>
                  <a:gd name="T61" fmla="*/ 1 h 9"/>
                  <a:gd name="T62" fmla="*/ 17 w 22"/>
                  <a:gd name="T63" fmla="*/ 0 h 9"/>
                  <a:gd name="T64" fmla="*/ 19 w 22"/>
                  <a:gd name="T65" fmla="*/ 0 h 9"/>
                  <a:gd name="T66" fmla="*/ 17 w 22"/>
                  <a:gd name="T6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9">
                    <a:moveTo>
                      <a:pt x="17" y="3"/>
                    </a:moveTo>
                    <a:cubicBezTo>
                      <a:pt x="18" y="3"/>
                      <a:pt x="19" y="2"/>
                      <a:pt x="20" y="2"/>
                    </a:cubicBezTo>
                    <a:cubicBezTo>
                      <a:pt x="20" y="1"/>
                      <a:pt x="20" y="1"/>
                      <a:pt x="21" y="0"/>
                    </a:cubicBezTo>
                    <a:cubicBezTo>
                      <a:pt x="21" y="0"/>
                      <a:pt x="21" y="0"/>
                      <a:pt x="22" y="0"/>
                    </a:cubicBezTo>
                    <a:cubicBezTo>
                      <a:pt x="22" y="2"/>
                      <a:pt x="21" y="2"/>
                      <a:pt x="20" y="2"/>
                    </a:cubicBezTo>
                    <a:cubicBezTo>
                      <a:pt x="20" y="3"/>
                      <a:pt x="20" y="3"/>
                      <a:pt x="20" y="3"/>
                    </a:cubicBezTo>
                    <a:cubicBezTo>
                      <a:pt x="20" y="3"/>
                      <a:pt x="19" y="4"/>
                      <a:pt x="17" y="4"/>
                    </a:cubicBezTo>
                    <a:cubicBezTo>
                      <a:pt x="17" y="4"/>
                      <a:pt x="17" y="3"/>
                      <a:pt x="17" y="3"/>
                    </a:cubicBezTo>
                    <a:cubicBezTo>
                      <a:pt x="17" y="2"/>
                      <a:pt x="16" y="3"/>
                      <a:pt x="15" y="3"/>
                    </a:cubicBezTo>
                    <a:cubicBezTo>
                      <a:pt x="15" y="4"/>
                      <a:pt x="13" y="6"/>
                      <a:pt x="13" y="6"/>
                    </a:cubicBezTo>
                    <a:cubicBezTo>
                      <a:pt x="12" y="5"/>
                      <a:pt x="12" y="5"/>
                      <a:pt x="12" y="5"/>
                    </a:cubicBezTo>
                    <a:cubicBezTo>
                      <a:pt x="11" y="6"/>
                      <a:pt x="12" y="6"/>
                      <a:pt x="12" y="7"/>
                    </a:cubicBezTo>
                    <a:cubicBezTo>
                      <a:pt x="9" y="8"/>
                      <a:pt x="7" y="7"/>
                      <a:pt x="5" y="8"/>
                    </a:cubicBezTo>
                    <a:cubicBezTo>
                      <a:pt x="3" y="8"/>
                      <a:pt x="3" y="9"/>
                      <a:pt x="2" y="9"/>
                    </a:cubicBezTo>
                    <a:cubicBezTo>
                      <a:pt x="2" y="8"/>
                      <a:pt x="0" y="8"/>
                      <a:pt x="1" y="7"/>
                    </a:cubicBezTo>
                    <a:cubicBezTo>
                      <a:pt x="2" y="7"/>
                      <a:pt x="3" y="6"/>
                      <a:pt x="4" y="6"/>
                    </a:cubicBezTo>
                    <a:cubicBezTo>
                      <a:pt x="3" y="5"/>
                      <a:pt x="4" y="6"/>
                      <a:pt x="3" y="5"/>
                    </a:cubicBezTo>
                    <a:cubicBezTo>
                      <a:pt x="3" y="5"/>
                      <a:pt x="4" y="6"/>
                      <a:pt x="5" y="5"/>
                    </a:cubicBezTo>
                    <a:cubicBezTo>
                      <a:pt x="6" y="4"/>
                      <a:pt x="5" y="4"/>
                      <a:pt x="6" y="3"/>
                    </a:cubicBezTo>
                    <a:cubicBezTo>
                      <a:pt x="6" y="3"/>
                      <a:pt x="6" y="3"/>
                      <a:pt x="6" y="3"/>
                    </a:cubicBezTo>
                    <a:cubicBezTo>
                      <a:pt x="7" y="3"/>
                      <a:pt x="7" y="3"/>
                      <a:pt x="7" y="4"/>
                    </a:cubicBezTo>
                    <a:cubicBezTo>
                      <a:pt x="8" y="4"/>
                      <a:pt x="8" y="3"/>
                      <a:pt x="9" y="2"/>
                    </a:cubicBezTo>
                    <a:cubicBezTo>
                      <a:pt x="8" y="2"/>
                      <a:pt x="8" y="2"/>
                      <a:pt x="8" y="2"/>
                    </a:cubicBezTo>
                    <a:cubicBezTo>
                      <a:pt x="7" y="3"/>
                      <a:pt x="7" y="3"/>
                      <a:pt x="7" y="3"/>
                    </a:cubicBezTo>
                    <a:cubicBezTo>
                      <a:pt x="6" y="2"/>
                      <a:pt x="7" y="1"/>
                      <a:pt x="8" y="1"/>
                    </a:cubicBezTo>
                    <a:cubicBezTo>
                      <a:pt x="10" y="3"/>
                      <a:pt x="11" y="1"/>
                      <a:pt x="13" y="1"/>
                    </a:cubicBezTo>
                    <a:cubicBezTo>
                      <a:pt x="14" y="1"/>
                      <a:pt x="14" y="1"/>
                      <a:pt x="14" y="1"/>
                    </a:cubicBezTo>
                    <a:cubicBezTo>
                      <a:pt x="14" y="3"/>
                      <a:pt x="14" y="3"/>
                      <a:pt x="14" y="3"/>
                    </a:cubicBezTo>
                    <a:cubicBezTo>
                      <a:pt x="15" y="4"/>
                      <a:pt x="15" y="1"/>
                      <a:pt x="16" y="3"/>
                    </a:cubicBezTo>
                    <a:cubicBezTo>
                      <a:pt x="16" y="2"/>
                      <a:pt x="16" y="2"/>
                      <a:pt x="16" y="2"/>
                    </a:cubicBezTo>
                    <a:cubicBezTo>
                      <a:pt x="15" y="1"/>
                      <a:pt x="15" y="1"/>
                      <a:pt x="15" y="1"/>
                    </a:cubicBezTo>
                    <a:cubicBezTo>
                      <a:pt x="17" y="0"/>
                      <a:pt x="17" y="0"/>
                      <a:pt x="17" y="0"/>
                    </a:cubicBezTo>
                    <a:cubicBezTo>
                      <a:pt x="18" y="1"/>
                      <a:pt x="18" y="0"/>
                      <a:pt x="19" y="0"/>
                    </a:cubicBezTo>
                    <a:cubicBezTo>
                      <a:pt x="19" y="1"/>
                      <a:pt x="17" y="1"/>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0" name="Freeform 812">
                <a:extLst>
                  <a:ext uri="{FF2B5EF4-FFF2-40B4-BE49-F238E27FC236}">
                    <a16:creationId xmlns:a16="http://schemas.microsoft.com/office/drawing/2014/main" id="{B051D194-53F4-4CDF-9B7C-F9B7065D9A87}"/>
                  </a:ext>
                </a:extLst>
              </p:cNvPr>
              <p:cNvSpPr/>
              <p:nvPr/>
            </p:nvSpPr>
            <p:spPr bwMode="auto">
              <a:xfrm>
                <a:off x="2130" y="1427"/>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1" name="Freeform 813">
                <a:extLst>
                  <a:ext uri="{FF2B5EF4-FFF2-40B4-BE49-F238E27FC236}">
                    <a16:creationId xmlns:a16="http://schemas.microsoft.com/office/drawing/2014/main" id="{A88F7704-97F8-4ED4-8969-1B55B86F23C9}"/>
                  </a:ext>
                </a:extLst>
              </p:cNvPr>
              <p:cNvSpPr/>
              <p:nvPr/>
            </p:nvSpPr>
            <p:spPr bwMode="auto">
              <a:xfrm>
                <a:off x="3650" y="1427"/>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2" name="Freeform 814">
                <a:extLst>
                  <a:ext uri="{FF2B5EF4-FFF2-40B4-BE49-F238E27FC236}">
                    <a16:creationId xmlns:a16="http://schemas.microsoft.com/office/drawing/2014/main" id="{8159CC6D-5B17-42D2-8C90-1B05311A06FB}"/>
                  </a:ext>
                </a:extLst>
              </p:cNvPr>
              <p:cNvSpPr/>
              <p:nvPr/>
            </p:nvSpPr>
            <p:spPr bwMode="auto">
              <a:xfrm>
                <a:off x="3658" y="1427"/>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3" name="Freeform 815">
                <a:extLst>
                  <a:ext uri="{FF2B5EF4-FFF2-40B4-BE49-F238E27FC236}">
                    <a16:creationId xmlns:a16="http://schemas.microsoft.com/office/drawing/2014/main" id="{8AE9E17A-C553-4CFC-A201-674FADAA27AD}"/>
                  </a:ext>
                </a:extLst>
              </p:cNvPr>
              <p:cNvSpPr/>
              <p:nvPr/>
            </p:nvSpPr>
            <p:spPr bwMode="auto">
              <a:xfrm>
                <a:off x="3578" y="1427"/>
                <a:ext cx="147" cy="48"/>
              </a:xfrm>
              <a:custGeom>
                <a:gdLst>
                  <a:gd name="T0" fmla="*/ 54 w 55"/>
                  <a:gd name="T1" fmla="*/ 3 h 18"/>
                  <a:gd name="T2" fmla="*/ 54 w 55"/>
                  <a:gd name="T3" fmla="*/ 1 h 18"/>
                  <a:gd name="T4" fmla="*/ 47 w 55"/>
                  <a:gd name="T5" fmla="*/ 3 h 18"/>
                  <a:gd name="T6" fmla="*/ 45 w 55"/>
                  <a:gd name="T7" fmla="*/ 4 h 18"/>
                  <a:gd name="T8" fmla="*/ 46 w 55"/>
                  <a:gd name="T9" fmla="*/ 5 h 18"/>
                  <a:gd name="T10" fmla="*/ 44 w 55"/>
                  <a:gd name="T11" fmla="*/ 5 h 18"/>
                  <a:gd name="T12" fmla="*/ 36 w 55"/>
                  <a:gd name="T13" fmla="*/ 7 h 18"/>
                  <a:gd name="T14" fmla="*/ 33 w 55"/>
                  <a:gd name="T15" fmla="*/ 9 h 18"/>
                  <a:gd name="T16" fmla="*/ 33 w 55"/>
                  <a:gd name="T17" fmla="*/ 8 h 18"/>
                  <a:gd name="T18" fmla="*/ 32 w 55"/>
                  <a:gd name="T19" fmla="*/ 9 h 18"/>
                  <a:gd name="T20" fmla="*/ 32 w 55"/>
                  <a:gd name="T21" fmla="*/ 9 h 18"/>
                  <a:gd name="T22" fmla="*/ 30 w 55"/>
                  <a:gd name="T23" fmla="*/ 9 h 18"/>
                  <a:gd name="T24" fmla="*/ 27 w 55"/>
                  <a:gd name="T25" fmla="*/ 11 h 18"/>
                  <a:gd name="T26" fmla="*/ 8 w 55"/>
                  <a:gd name="T27" fmla="*/ 16 h 18"/>
                  <a:gd name="T28" fmla="*/ 7 w 55"/>
                  <a:gd name="T29" fmla="*/ 17 h 18"/>
                  <a:gd name="T30" fmla="*/ 2 w 55"/>
                  <a:gd name="T31" fmla="*/ 17 h 18"/>
                  <a:gd name="T32" fmla="*/ 2 w 55"/>
                  <a:gd name="T33" fmla="*/ 17 h 18"/>
                  <a:gd name="T34" fmla="*/ 2 w 55"/>
                  <a:gd name="T35" fmla="*/ 18 h 18"/>
                  <a:gd name="T36" fmla="*/ 1 w 55"/>
                  <a:gd name="T37" fmla="*/ 18 h 18"/>
                  <a:gd name="T38" fmla="*/ 2 w 55"/>
                  <a:gd name="T39" fmla="*/ 17 h 18"/>
                  <a:gd name="T40" fmla="*/ 1 w 55"/>
                  <a:gd name="T41" fmla="*/ 17 h 18"/>
                  <a:gd name="T42" fmla="*/ 0 w 55"/>
                  <a:gd name="T43" fmla="*/ 17 h 18"/>
                  <a:gd name="T44" fmla="*/ 3 w 55"/>
                  <a:gd name="T45" fmla="*/ 14 h 18"/>
                  <a:gd name="T46" fmla="*/ 4 w 55"/>
                  <a:gd name="T47" fmla="*/ 15 h 18"/>
                  <a:gd name="T48" fmla="*/ 4 w 55"/>
                  <a:gd name="T49" fmla="*/ 15 h 18"/>
                  <a:gd name="T50" fmla="*/ 7 w 55"/>
                  <a:gd name="T51" fmla="*/ 15 h 18"/>
                  <a:gd name="T52" fmla="*/ 8 w 55"/>
                  <a:gd name="T53" fmla="*/ 14 h 18"/>
                  <a:gd name="T54" fmla="*/ 5 w 55"/>
                  <a:gd name="T55" fmla="*/ 14 h 18"/>
                  <a:gd name="T56" fmla="*/ 5 w 55"/>
                  <a:gd name="T57" fmla="*/ 13 h 18"/>
                  <a:gd name="T58" fmla="*/ 4 w 55"/>
                  <a:gd name="T59" fmla="*/ 13 h 18"/>
                  <a:gd name="T60" fmla="*/ 7 w 55"/>
                  <a:gd name="T61" fmla="*/ 11 h 18"/>
                  <a:gd name="T62" fmla="*/ 12 w 55"/>
                  <a:gd name="T63" fmla="*/ 10 h 18"/>
                  <a:gd name="T64" fmla="*/ 17 w 55"/>
                  <a:gd name="T65" fmla="*/ 8 h 18"/>
                  <a:gd name="T66" fmla="*/ 23 w 55"/>
                  <a:gd name="T67" fmla="*/ 8 h 18"/>
                  <a:gd name="T68" fmla="*/ 21 w 55"/>
                  <a:gd name="T69" fmla="*/ 9 h 18"/>
                  <a:gd name="T70" fmla="*/ 25 w 55"/>
                  <a:gd name="T71" fmla="*/ 9 h 18"/>
                  <a:gd name="T72" fmla="*/ 24 w 55"/>
                  <a:gd name="T73" fmla="*/ 10 h 18"/>
                  <a:gd name="T74" fmla="*/ 25 w 55"/>
                  <a:gd name="T75" fmla="*/ 11 h 18"/>
                  <a:gd name="T76" fmla="*/ 26 w 55"/>
                  <a:gd name="T77" fmla="*/ 10 h 18"/>
                  <a:gd name="T78" fmla="*/ 25 w 55"/>
                  <a:gd name="T79" fmla="*/ 7 h 18"/>
                  <a:gd name="T80" fmla="*/ 24 w 55"/>
                  <a:gd name="T81" fmla="*/ 7 h 18"/>
                  <a:gd name="T82" fmla="*/ 24 w 55"/>
                  <a:gd name="T83" fmla="*/ 7 h 18"/>
                  <a:gd name="T84" fmla="*/ 31 w 55"/>
                  <a:gd name="T85" fmla="*/ 7 h 18"/>
                  <a:gd name="T86" fmla="*/ 32 w 55"/>
                  <a:gd name="T87" fmla="*/ 7 h 18"/>
                  <a:gd name="T88" fmla="*/ 31 w 55"/>
                  <a:gd name="T89" fmla="*/ 6 h 18"/>
                  <a:gd name="T90" fmla="*/ 32 w 55"/>
                  <a:gd name="T91" fmla="*/ 6 h 18"/>
                  <a:gd name="T92" fmla="*/ 31 w 55"/>
                  <a:gd name="T93" fmla="*/ 6 h 18"/>
                  <a:gd name="T94" fmla="*/ 35 w 55"/>
                  <a:gd name="T95" fmla="*/ 6 h 18"/>
                  <a:gd name="T96" fmla="*/ 40 w 55"/>
                  <a:gd name="T97" fmla="*/ 4 h 18"/>
                  <a:gd name="T98" fmla="*/ 51 w 55"/>
                  <a:gd name="T99" fmla="*/ 1 h 18"/>
                  <a:gd name="T100" fmla="*/ 54 w 55"/>
                  <a:gd name="T101" fmla="*/ 0 h 18"/>
                  <a:gd name="T102" fmla="*/ 54 w 55"/>
                  <a:gd name="T103" fmla="*/ 3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18">
                    <a:moveTo>
                      <a:pt x="54" y="3"/>
                    </a:moveTo>
                    <a:cubicBezTo>
                      <a:pt x="53" y="3"/>
                      <a:pt x="55" y="2"/>
                      <a:pt x="54" y="1"/>
                    </a:cubicBezTo>
                    <a:cubicBezTo>
                      <a:pt x="51" y="2"/>
                      <a:pt x="50" y="2"/>
                      <a:pt x="47" y="3"/>
                    </a:cubicBezTo>
                    <a:cubicBezTo>
                      <a:pt x="46" y="3"/>
                      <a:pt x="46" y="4"/>
                      <a:pt x="45" y="4"/>
                    </a:cubicBezTo>
                    <a:cubicBezTo>
                      <a:pt x="46" y="5"/>
                      <a:pt x="46" y="5"/>
                      <a:pt x="46" y="5"/>
                    </a:cubicBezTo>
                    <a:cubicBezTo>
                      <a:pt x="45" y="6"/>
                      <a:pt x="45" y="5"/>
                      <a:pt x="44" y="5"/>
                    </a:cubicBezTo>
                    <a:cubicBezTo>
                      <a:pt x="40" y="4"/>
                      <a:pt x="40" y="8"/>
                      <a:pt x="36" y="7"/>
                    </a:cubicBezTo>
                    <a:cubicBezTo>
                      <a:pt x="35" y="9"/>
                      <a:pt x="35" y="9"/>
                      <a:pt x="33" y="9"/>
                    </a:cubicBezTo>
                    <a:cubicBezTo>
                      <a:pt x="33" y="8"/>
                      <a:pt x="33" y="8"/>
                      <a:pt x="33" y="8"/>
                    </a:cubicBezTo>
                    <a:cubicBezTo>
                      <a:pt x="33" y="8"/>
                      <a:pt x="32" y="9"/>
                      <a:pt x="32" y="9"/>
                    </a:cubicBezTo>
                    <a:cubicBezTo>
                      <a:pt x="32" y="9"/>
                      <a:pt x="32" y="9"/>
                      <a:pt x="32" y="9"/>
                    </a:cubicBezTo>
                    <a:cubicBezTo>
                      <a:pt x="31" y="9"/>
                      <a:pt x="30" y="9"/>
                      <a:pt x="30" y="9"/>
                    </a:cubicBezTo>
                    <a:cubicBezTo>
                      <a:pt x="30" y="10"/>
                      <a:pt x="28" y="10"/>
                      <a:pt x="27" y="11"/>
                    </a:cubicBezTo>
                    <a:cubicBezTo>
                      <a:pt x="20" y="13"/>
                      <a:pt x="15" y="14"/>
                      <a:pt x="8" y="16"/>
                    </a:cubicBezTo>
                    <a:cubicBezTo>
                      <a:pt x="7" y="17"/>
                      <a:pt x="7" y="17"/>
                      <a:pt x="7" y="17"/>
                    </a:cubicBezTo>
                    <a:cubicBezTo>
                      <a:pt x="5" y="17"/>
                      <a:pt x="3" y="16"/>
                      <a:pt x="2" y="17"/>
                    </a:cubicBezTo>
                    <a:cubicBezTo>
                      <a:pt x="2" y="18"/>
                      <a:pt x="2" y="17"/>
                      <a:pt x="2" y="17"/>
                    </a:cubicBezTo>
                    <a:cubicBezTo>
                      <a:pt x="2" y="18"/>
                      <a:pt x="2" y="18"/>
                      <a:pt x="2" y="18"/>
                    </a:cubicBezTo>
                    <a:cubicBezTo>
                      <a:pt x="1" y="18"/>
                      <a:pt x="1" y="18"/>
                      <a:pt x="1" y="18"/>
                    </a:cubicBezTo>
                    <a:cubicBezTo>
                      <a:pt x="2" y="17"/>
                      <a:pt x="2" y="17"/>
                      <a:pt x="2" y="17"/>
                    </a:cubicBezTo>
                    <a:cubicBezTo>
                      <a:pt x="2" y="17"/>
                      <a:pt x="1" y="17"/>
                      <a:pt x="1" y="17"/>
                    </a:cubicBezTo>
                    <a:cubicBezTo>
                      <a:pt x="0" y="17"/>
                      <a:pt x="0" y="17"/>
                      <a:pt x="0" y="17"/>
                    </a:cubicBezTo>
                    <a:cubicBezTo>
                      <a:pt x="2" y="16"/>
                      <a:pt x="2" y="15"/>
                      <a:pt x="3" y="14"/>
                    </a:cubicBezTo>
                    <a:cubicBezTo>
                      <a:pt x="4" y="15"/>
                      <a:pt x="4" y="15"/>
                      <a:pt x="4" y="15"/>
                    </a:cubicBezTo>
                    <a:cubicBezTo>
                      <a:pt x="4" y="15"/>
                      <a:pt x="4" y="15"/>
                      <a:pt x="4" y="15"/>
                    </a:cubicBezTo>
                    <a:cubicBezTo>
                      <a:pt x="4" y="15"/>
                      <a:pt x="6" y="15"/>
                      <a:pt x="7" y="15"/>
                    </a:cubicBezTo>
                    <a:cubicBezTo>
                      <a:pt x="8" y="14"/>
                      <a:pt x="8" y="14"/>
                      <a:pt x="8" y="14"/>
                    </a:cubicBezTo>
                    <a:cubicBezTo>
                      <a:pt x="5" y="14"/>
                      <a:pt x="5" y="14"/>
                      <a:pt x="5" y="14"/>
                    </a:cubicBezTo>
                    <a:cubicBezTo>
                      <a:pt x="5" y="13"/>
                      <a:pt x="5" y="13"/>
                      <a:pt x="5" y="13"/>
                    </a:cubicBezTo>
                    <a:cubicBezTo>
                      <a:pt x="4" y="13"/>
                      <a:pt x="4" y="13"/>
                      <a:pt x="4" y="13"/>
                    </a:cubicBezTo>
                    <a:cubicBezTo>
                      <a:pt x="4" y="12"/>
                      <a:pt x="7" y="12"/>
                      <a:pt x="7" y="11"/>
                    </a:cubicBezTo>
                    <a:cubicBezTo>
                      <a:pt x="9" y="13"/>
                      <a:pt x="9" y="9"/>
                      <a:pt x="12" y="10"/>
                    </a:cubicBezTo>
                    <a:cubicBezTo>
                      <a:pt x="13" y="8"/>
                      <a:pt x="16" y="11"/>
                      <a:pt x="17" y="8"/>
                    </a:cubicBezTo>
                    <a:cubicBezTo>
                      <a:pt x="19" y="7"/>
                      <a:pt x="21" y="8"/>
                      <a:pt x="23" y="8"/>
                    </a:cubicBezTo>
                    <a:cubicBezTo>
                      <a:pt x="21" y="9"/>
                      <a:pt x="21" y="9"/>
                      <a:pt x="21" y="9"/>
                    </a:cubicBezTo>
                    <a:cubicBezTo>
                      <a:pt x="22" y="10"/>
                      <a:pt x="24" y="9"/>
                      <a:pt x="25" y="9"/>
                    </a:cubicBezTo>
                    <a:cubicBezTo>
                      <a:pt x="24" y="10"/>
                      <a:pt x="24" y="10"/>
                      <a:pt x="24" y="10"/>
                    </a:cubicBezTo>
                    <a:cubicBezTo>
                      <a:pt x="24" y="11"/>
                      <a:pt x="25" y="10"/>
                      <a:pt x="25" y="11"/>
                    </a:cubicBezTo>
                    <a:cubicBezTo>
                      <a:pt x="26" y="10"/>
                      <a:pt x="26" y="10"/>
                      <a:pt x="26" y="10"/>
                    </a:cubicBezTo>
                    <a:cubicBezTo>
                      <a:pt x="25" y="10"/>
                      <a:pt x="28" y="6"/>
                      <a:pt x="25" y="7"/>
                    </a:cubicBezTo>
                    <a:cubicBezTo>
                      <a:pt x="24" y="7"/>
                      <a:pt x="24" y="7"/>
                      <a:pt x="24" y="7"/>
                    </a:cubicBezTo>
                    <a:cubicBezTo>
                      <a:pt x="24" y="7"/>
                      <a:pt x="24" y="7"/>
                      <a:pt x="24" y="7"/>
                    </a:cubicBezTo>
                    <a:cubicBezTo>
                      <a:pt x="26" y="8"/>
                      <a:pt x="29" y="5"/>
                      <a:pt x="31" y="7"/>
                    </a:cubicBezTo>
                    <a:cubicBezTo>
                      <a:pt x="32" y="7"/>
                      <a:pt x="32" y="7"/>
                      <a:pt x="32" y="7"/>
                    </a:cubicBezTo>
                    <a:cubicBezTo>
                      <a:pt x="31" y="6"/>
                      <a:pt x="31" y="6"/>
                      <a:pt x="31" y="6"/>
                    </a:cubicBezTo>
                    <a:cubicBezTo>
                      <a:pt x="30" y="6"/>
                      <a:pt x="32" y="6"/>
                      <a:pt x="32" y="6"/>
                    </a:cubicBezTo>
                    <a:cubicBezTo>
                      <a:pt x="31" y="6"/>
                      <a:pt x="31" y="6"/>
                      <a:pt x="31" y="6"/>
                    </a:cubicBezTo>
                    <a:cubicBezTo>
                      <a:pt x="33" y="8"/>
                      <a:pt x="33" y="5"/>
                      <a:pt x="35" y="6"/>
                    </a:cubicBezTo>
                    <a:cubicBezTo>
                      <a:pt x="36" y="5"/>
                      <a:pt x="38" y="3"/>
                      <a:pt x="40" y="4"/>
                    </a:cubicBezTo>
                    <a:cubicBezTo>
                      <a:pt x="43" y="2"/>
                      <a:pt x="47" y="2"/>
                      <a:pt x="51" y="1"/>
                    </a:cubicBezTo>
                    <a:cubicBezTo>
                      <a:pt x="54" y="0"/>
                      <a:pt x="54" y="0"/>
                      <a:pt x="54" y="0"/>
                    </a:cubicBezTo>
                    <a:cubicBezTo>
                      <a:pt x="55" y="1"/>
                      <a:pt x="54" y="2"/>
                      <a:pt x="5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4" name="Freeform 816">
                <a:extLst>
                  <a:ext uri="{FF2B5EF4-FFF2-40B4-BE49-F238E27FC236}">
                    <a16:creationId xmlns:a16="http://schemas.microsoft.com/office/drawing/2014/main" id="{C4BB4D3B-AC35-4F1E-8D65-AD1097A5982C}"/>
                  </a:ext>
                </a:extLst>
              </p:cNvPr>
              <p:cNvSpPr/>
              <p:nvPr/>
            </p:nvSpPr>
            <p:spPr bwMode="auto">
              <a:xfrm>
                <a:off x="2146" y="1429"/>
                <a:ext cx="21" cy="14"/>
              </a:xfrm>
              <a:custGeom>
                <a:gdLst>
                  <a:gd name="T0" fmla="*/ 8 w 8"/>
                  <a:gd name="T1" fmla="*/ 3 h 5"/>
                  <a:gd name="T2" fmla="*/ 6 w 8"/>
                  <a:gd name="T3" fmla="*/ 3 h 5"/>
                  <a:gd name="T4" fmla="*/ 6 w 8"/>
                  <a:gd name="T5" fmla="*/ 2 h 5"/>
                  <a:gd name="T6" fmla="*/ 3 w 8"/>
                  <a:gd name="T7" fmla="*/ 3 h 5"/>
                  <a:gd name="T8" fmla="*/ 5 w 8"/>
                  <a:gd name="T9" fmla="*/ 4 h 5"/>
                  <a:gd name="T10" fmla="*/ 3 w 8"/>
                  <a:gd name="T11" fmla="*/ 5 h 5"/>
                  <a:gd name="T12" fmla="*/ 3 w 8"/>
                  <a:gd name="T13" fmla="*/ 4 h 5"/>
                  <a:gd name="T14" fmla="*/ 0 w 8"/>
                  <a:gd name="T15" fmla="*/ 4 h 5"/>
                  <a:gd name="T16" fmla="*/ 0 w 8"/>
                  <a:gd name="T17" fmla="*/ 4 h 5"/>
                  <a:gd name="T18" fmla="*/ 3 w 8"/>
                  <a:gd name="T19" fmla="*/ 3 h 5"/>
                  <a:gd name="T20" fmla="*/ 1 w 8"/>
                  <a:gd name="T21" fmla="*/ 2 h 5"/>
                  <a:gd name="T22" fmla="*/ 5 w 8"/>
                  <a:gd name="T23" fmla="*/ 0 h 5"/>
                  <a:gd name="T24" fmla="*/ 8 w 8"/>
                  <a:gd name="T25"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3"/>
                    </a:moveTo>
                    <a:cubicBezTo>
                      <a:pt x="6" y="3"/>
                      <a:pt x="6" y="3"/>
                      <a:pt x="6" y="3"/>
                    </a:cubicBezTo>
                    <a:cubicBezTo>
                      <a:pt x="6" y="3"/>
                      <a:pt x="7" y="2"/>
                      <a:pt x="6" y="2"/>
                    </a:cubicBezTo>
                    <a:cubicBezTo>
                      <a:pt x="5" y="2"/>
                      <a:pt x="4" y="1"/>
                      <a:pt x="3" y="3"/>
                    </a:cubicBezTo>
                    <a:cubicBezTo>
                      <a:pt x="3" y="4"/>
                      <a:pt x="5" y="4"/>
                      <a:pt x="5" y="4"/>
                    </a:cubicBezTo>
                    <a:cubicBezTo>
                      <a:pt x="5" y="4"/>
                      <a:pt x="4" y="5"/>
                      <a:pt x="3" y="5"/>
                    </a:cubicBezTo>
                    <a:cubicBezTo>
                      <a:pt x="3" y="4"/>
                      <a:pt x="3" y="4"/>
                      <a:pt x="3" y="4"/>
                    </a:cubicBezTo>
                    <a:cubicBezTo>
                      <a:pt x="3" y="4"/>
                      <a:pt x="0" y="5"/>
                      <a:pt x="0" y="4"/>
                    </a:cubicBezTo>
                    <a:cubicBezTo>
                      <a:pt x="0" y="4"/>
                      <a:pt x="0" y="4"/>
                      <a:pt x="0" y="4"/>
                    </a:cubicBezTo>
                    <a:cubicBezTo>
                      <a:pt x="1" y="3"/>
                      <a:pt x="3" y="5"/>
                      <a:pt x="3" y="3"/>
                    </a:cubicBezTo>
                    <a:cubicBezTo>
                      <a:pt x="1" y="2"/>
                      <a:pt x="1" y="2"/>
                      <a:pt x="1" y="2"/>
                    </a:cubicBezTo>
                    <a:cubicBezTo>
                      <a:pt x="2" y="1"/>
                      <a:pt x="3" y="0"/>
                      <a:pt x="5" y="0"/>
                    </a:cubicBezTo>
                    <a:cubicBezTo>
                      <a:pt x="7" y="0"/>
                      <a:pt x="7"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5" name="Freeform 817">
                <a:extLst>
                  <a:ext uri="{FF2B5EF4-FFF2-40B4-BE49-F238E27FC236}">
                    <a16:creationId xmlns:a16="http://schemas.microsoft.com/office/drawing/2014/main" id="{23880510-1D59-47A5-9076-DA52A7C014CB}"/>
                  </a:ext>
                </a:extLst>
              </p:cNvPr>
              <p:cNvSpPr/>
              <p:nvPr/>
            </p:nvSpPr>
            <p:spPr bwMode="auto">
              <a:xfrm>
                <a:off x="3979" y="142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6" name="Freeform 818">
                <a:extLst>
                  <a:ext uri="{FF2B5EF4-FFF2-40B4-BE49-F238E27FC236}">
                    <a16:creationId xmlns:a16="http://schemas.microsoft.com/office/drawing/2014/main" id="{F529C8BA-41F4-4BE6-85C5-A9D9F08DDE50}"/>
                  </a:ext>
                </a:extLst>
              </p:cNvPr>
              <p:cNvSpPr/>
              <p:nvPr/>
            </p:nvSpPr>
            <p:spPr bwMode="auto">
              <a:xfrm>
                <a:off x="4088" y="1429"/>
                <a:ext cx="3" cy="6"/>
              </a:xfrm>
              <a:custGeom>
                <a:gdLst>
                  <a:gd name="T0" fmla="*/ 0 w 1"/>
                  <a:gd name="T1" fmla="*/ 2 h 2"/>
                  <a:gd name="T2" fmla="*/ 0 w 1"/>
                  <a:gd name="T3" fmla="*/ 0 h 2"/>
                  <a:gd name="T4" fmla="*/ 1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1" y="1"/>
                      <a:pt x="0" y="0"/>
                      <a:pt x="0"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7" name="Freeform 819">
                <a:extLst>
                  <a:ext uri="{FF2B5EF4-FFF2-40B4-BE49-F238E27FC236}">
                    <a16:creationId xmlns:a16="http://schemas.microsoft.com/office/drawing/2014/main" id="{F77BF952-4181-4433-A43F-4A440BE75A1F}"/>
                  </a:ext>
                </a:extLst>
              </p:cNvPr>
              <p:cNvSpPr/>
              <p:nvPr/>
            </p:nvSpPr>
            <p:spPr bwMode="auto">
              <a:xfrm>
                <a:off x="2111" y="1429"/>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8" name="Freeform 820">
                <a:extLst>
                  <a:ext uri="{FF2B5EF4-FFF2-40B4-BE49-F238E27FC236}">
                    <a16:creationId xmlns:a16="http://schemas.microsoft.com/office/drawing/2014/main" id="{8851590D-1952-44FB-8871-9A6391885919}"/>
                  </a:ext>
                </a:extLst>
              </p:cNvPr>
              <p:cNvSpPr/>
              <p:nvPr/>
            </p:nvSpPr>
            <p:spPr bwMode="auto">
              <a:xfrm>
                <a:off x="3003" y="1427"/>
                <a:ext cx="14" cy="8"/>
              </a:xfrm>
              <a:custGeom>
                <a:gdLst>
                  <a:gd name="T0" fmla="*/ 5 w 5"/>
                  <a:gd name="T1" fmla="*/ 2 h 3"/>
                  <a:gd name="T2" fmla="*/ 0 w 5"/>
                  <a:gd name="T3" fmla="*/ 3 h 3"/>
                  <a:gd name="T4" fmla="*/ 5 w 5"/>
                  <a:gd name="T5" fmla="*/ 2 h 3"/>
                </a:gdLst>
                <a:cxnLst>
                  <a:cxn ang="0">
                    <a:pos x="T0" y="T1"/>
                  </a:cxn>
                  <a:cxn ang="0">
                    <a:pos x="T2" y="T3"/>
                  </a:cxn>
                  <a:cxn ang="0">
                    <a:pos x="T4" y="T5"/>
                  </a:cxn>
                </a:cxnLst>
                <a:rect l="0" t="0" r="r" b="b"/>
                <a:pathLst>
                  <a:path w="5" h="3">
                    <a:moveTo>
                      <a:pt x="5" y="2"/>
                    </a:moveTo>
                    <a:cubicBezTo>
                      <a:pt x="3" y="1"/>
                      <a:pt x="2" y="3"/>
                      <a:pt x="0" y="3"/>
                    </a:cubicBezTo>
                    <a:cubicBezTo>
                      <a:pt x="1"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9" name="Freeform 821">
                <a:extLst>
                  <a:ext uri="{FF2B5EF4-FFF2-40B4-BE49-F238E27FC236}">
                    <a16:creationId xmlns:a16="http://schemas.microsoft.com/office/drawing/2014/main" id="{FB0C676D-C550-4EF7-9D7E-734926C8FE24}"/>
                  </a:ext>
                </a:extLst>
              </p:cNvPr>
              <p:cNvSpPr/>
              <p:nvPr/>
            </p:nvSpPr>
            <p:spPr bwMode="auto">
              <a:xfrm>
                <a:off x="2063" y="1429"/>
                <a:ext cx="3" cy="3"/>
              </a:xfrm>
              <a:custGeom>
                <a:gdLst>
                  <a:gd name="T0" fmla="*/ 3 w 3"/>
                  <a:gd name="T1" fmla="*/ 3 h 3"/>
                  <a:gd name="T2" fmla="*/ 3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0" name="Freeform 822">
                <a:extLst>
                  <a:ext uri="{FF2B5EF4-FFF2-40B4-BE49-F238E27FC236}">
                    <a16:creationId xmlns:a16="http://schemas.microsoft.com/office/drawing/2014/main" id="{9808DCBB-3129-4C55-8C9A-B56BD64835BC}"/>
                  </a:ext>
                </a:extLst>
              </p:cNvPr>
              <p:cNvSpPr/>
              <p:nvPr/>
            </p:nvSpPr>
            <p:spPr bwMode="auto">
              <a:xfrm>
                <a:off x="2173" y="1429"/>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1" name="Freeform 823">
                <a:extLst>
                  <a:ext uri="{FF2B5EF4-FFF2-40B4-BE49-F238E27FC236}">
                    <a16:creationId xmlns:a16="http://schemas.microsoft.com/office/drawing/2014/main" id="{8700CA32-B1EB-4D07-9F31-78FCBCB07550}"/>
                  </a:ext>
                </a:extLst>
              </p:cNvPr>
              <p:cNvSpPr/>
              <p:nvPr/>
            </p:nvSpPr>
            <p:spPr bwMode="auto">
              <a:xfrm>
                <a:off x="2368" y="1432"/>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2" name="Freeform 824">
                <a:extLst>
                  <a:ext uri="{FF2B5EF4-FFF2-40B4-BE49-F238E27FC236}">
                    <a16:creationId xmlns:a16="http://schemas.microsoft.com/office/drawing/2014/main" id="{FA6E10FB-15C1-43B9-A53A-ECA99F46D084}"/>
                  </a:ext>
                </a:extLst>
              </p:cNvPr>
              <p:cNvSpPr/>
              <p:nvPr/>
            </p:nvSpPr>
            <p:spPr bwMode="auto">
              <a:xfrm>
                <a:off x="3669" y="1429"/>
                <a:ext cx="16" cy="6"/>
              </a:xfrm>
              <a:custGeom>
                <a:gdLst>
                  <a:gd name="T0" fmla="*/ 6 w 6"/>
                  <a:gd name="T1" fmla="*/ 1 h 2"/>
                  <a:gd name="T2" fmla="*/ 0 w 6"/>
                  <a:gd name="T3" fmla="*/ 2 h 2"/>
                  <a:gd name="T4" fmla="*/ 6 w 6"/>
                  <a:gd name="T5" fmla="*/ 1 h 2"/>
                </a:gdLst>
                <a:cxnLst>
                  <a:cxn ang="0">
                    <a:pos x="T0" y="T1"/>
                  </a:cxn>
                  <a:cxn ang="0">
                    <a:pos x="T2" y="T3"/>
                  </a:cxn>
                  <a:cxn ang="0">
                    <a:pos x="T4" y="T5"/>
                  </a:cxn>
                </a:cxnLst>
                <a:rect l="0" t="0" r="r" b="b"/>
                <a:pathLst>
                  <a:path w="6" h="2">
                    <a:moveTo>
                      <a:pt x="6" y="1"/>
                    </a:moveTo>
                    <a:cubicBezTo>
                      <a:pt x="5" y="2"/>
                      <a:pt x="2" y="2"/>
                      <a:pt x="0" y="2"/>
                    </a:cubicBezTo>
                    <a:cubicBezTo>
                      <a:pt x="2"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3" name="Freeform 825">
                <a:extLst>
                  <a:ext uri="{FF2B5EF4-FFF2-40B4-BE49-F238E27FC236}">
                    <a16:creationId xmlns:a16="http://schemas.microsoft.com/office/drawing/2014/main" id="{6C7F25E2-62AC-463B-8B04-3A786C967936}"/>
                  </a:ext>
                </a:extLst>
              </p:cNvPr>
              <p:cNvSpPr/>
              <p:nvPr/>
            </p:nvSpPr>
            <p:spPr bwMode="auto">
              <a:xfrm>
                <a:off x="4072" y="1432"/>
                <a:ext cx="5" cy="3"/>
              </a:xfrm>
              <a:custGeom>
                <a:gdLst>
                  <a:gd name="T0" fmla="*/ 2 w 2"/>
                  <a:gd name="T1" fmla="*/ 0 h 1"/>
                  <a:gd name="T2" fmla="*/ 2 w 2"/>
                  <a:gd name="T3" fmla="*/ 1 h 1"/>
                  <a:gd name="T4" fmla="*/ 2 w 2"/>
                  <a:gd name="T5" fmla="*/ 0 h 1"/>
                  <a:gd name="T6" fmla="*/ 1 w 2"/>
                  <a:gd name="T7" fmla="*/ 0 h 1"/>
                  <a:gd name="T8" fmla="*/ 1 w 2"/>
                  <a:gd name="T9" fmla="*/ 1 h 1"/>
                  <a:gd name="T10" fmla="*/ 0 w 2"/>
                  <a:gd name="T11" fmla="*/ 1 h 1"/>
                  <a:gd name="T12" fmla="*/ 0 w 2"/>
                  <a:gd name="T13" fmla="*/ 0 h 1"/>
                  <a:gd name="T14" fmla="*/ 2 w 2"/>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1"/>
                      <a:pt x="2" y="1"/>
                      <a:pt x="2" y="1"/>
                    </a:cubicBezTo>
                    <a:cubicBezTo>
                      <a:pt x="2" y="0"/>
                      <a:pt x="2" y="0"/>
                      <a:pt x="2" y="0"/>
                    </a:cubicBezTo>
                    <a:cubicBezTo>
                      <a:pt x="1" y="0"/>
                      <a:pt x="1" y="0"/>
                      <a:pt x="1" y="0"/>
                    </a:cubicBezTo>
                    <a:cubicBezTo>
                      <a:pt x="1" y="1"/>
                      <a:pt x="1" y="1"/>
                      <a:pt x="1" y="1"/>
                    </a:cubicBez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4" name="Freeform 826">
                <a:extLst>
                  <a:ext uri="{FF2B5EF4-FFF2-40B4-BE49-F238E27FC236}">
                    <a16:creationId xmlns:a16="http://schemas.microsoft.com/office/drawing/2014/main" id="{DFCDCB8B-0848-4415-9B82-0DFC8B51D70F}"/>
                  </a:ext>
                </a:extLst>
              </p:cNvPr>
              <p:cNvSpPr/>
              <p:nvPr/>
            </p:nvSpPr>
            <p:spPr bwMode="auto">
              <a:xfrm>
                <a:off x="2181" y="1432"/>
                <a:ext cx="5" cy="3"/>
              </a:xfrm>
              <a:custGeom>
                <a:gdLst>
                  <a:gd name="T0" fmla="*/ 2 w 2"/>
                  <a:gd name="T1" fmla="*/ 0 h 1"/>
                  <a:gd name="T2" fmla="*/ 2 w 2"/>
                  <a:gd name="T3" fmla="*/ 1 h 1"/>
                  <a:gd name="T4" fmla="*/ 1 w 2"/>
                  <a:gd name="T5" fmla="*/ 1 h 1"/>
                  <a:gd name="T6" fmla="*/ 1 w 2"/>
                  <a:gd name="T7" fmla="*/ 1 h 1"/>
                  <a:gd name="T8" fmla="*/ 0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2" y="1"/>
                      <a:pt x="2" y="1"/>
                    </a:cubicBezTo>
                    <a:cubicBezTo>
                      <a:pt x="1" y="1"/>
                      <a:pt x="1" y="1"/>
                      <a:pt x="1" y="1"/>
                    </a:cubicBezTo>
                    <a:cubicBezTo>
                      <a:pt x="1" y="1"/>
                      <a:pt x="1" y="1"/>
                      <a:pt x="1" y="1"/>
                    </a:cubicBez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5" name="Freeform 827">
                <a:extLst>
                  <a:ext uri="{FF2B5EF4-FFF2-40B4-BE49-F238E27FC236}">
                    <a16:creationId xmlns:a16="http://schemas.microsoft.com/office/drawing/2014/main" id="{CDC04708-C0E3-4E28-AF21-48418199BEDB}"/>
                  </a:ext>
                </a:extLst>
              </p:cNvPr>
              <p:cNvSpPr/>
              <p:nvPr/>
            </p:nvSpPr>
            <p:spPr bwMode="auto">
              <a:xfrm>
                <a:off x="3519" y="143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6" name="Freeform 828">
                <a:extLst>
                  <a:ext uri="{FF2B5EF4-FFF2-40B4-BE49-F238E27FC236}">
                    <a16:creationId xmlns:a16="http://schemas.microsoft.com/office/drawing/2014/main" id="{96AECBB9-1C7E-4548-9327-A5A7B7C0FFB8}"/>
                  </a:ext>
                </a:extLst>
              </p:cNvPr>
              <p:cNvSpPr/>
              <p:nvPr/>
            </p:nvSpPr>
            <p:spPr bwMode="auto">
              <a:xfrm>
                <a:off x="3594" y="1432"/>
                <a:ext cx="13" cy="13"/>
              </a:xfrm>
              <a:custGeom>
                <a:gdLst>
                  <a:gd name="T0" fmla="*/ 5 w 5"/>
                  <a:gd name="T1" fmla="*/ 0 h 5"/>
                  <a:gd name="T2" fmla="*/ 3 w 5"/>
                  <a:gd name="T3" fmla="*/ 3 h 5"/>
                  <a:gd name="T4" fmla="*/ 1 w 5"/>
                  <a:gd name="T5" fmla="*/ 3 h 5"/>
                  <a:gd name="T6" fmla="*/ 1 w 5"/>
                  <a:gd name="T7" fmla="*/ 3 h 5"/>
                  <a:gd name="T8" fmla="*/ 1 w 5"/>
                  <a:gd name="T9" fmla="*/ 4 h 5"/>
                  <a:gd name="T10" fmla="*/ 0 w 5"/>
                  <a:gd name="T11" fmla="*/ 4 h 5"/>
                  <a:gd name="T12" fmla="*/ 4 w 5"/>
                  <a:gd name="T13" fmla="*/ 0 h 5"/>
                  <a:gd name="T14" fmla="*/ 5 w 5"/>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0"/>
                    </a:moveTo>
                    <a:cubicBezTo>
                      <a:pt x="5" y="1"/>
                      <a:pt x="3" y="2"/>
                      <a:pt x="3" y="3"/>
                    </a:cubicBezTo>
                    <a:cubicBezTo>
                      <a:pt x="2" y="3"/>
                      <a:pt x="2" y="2"/>
                      <a:pt x="1" y="3"/>
                    </a:cubicBezTo>
                    <a:cubicBezTo>
                      <a:pt x="1" y="3"/>
                      <a:pt x="1" y="3"/>
                      <a:pt x="1" y="3"/>
                    </a:cubicBezTo>
                    <a:cubicBezTo>
                      <a:pt x="1" y="4"/>
                      <a:pt x="1" y="4"/>
                      <a:pt x="1" y="4"/>
                    </a:cubicBezTo>
                    <a:cubicBezTo>
                      <a:pt x="2" y="5"/>
                      <a:pt x="0" y="3"/>
                      <a:pt x="0" y="4"/>
                    </a:cubicBezTo>
                    <a:cubicBezTo>
                      <a:pt x="0" y="3"/>
                      <a:pt x="2"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7" name="Freeform 829">
                <a:extLst>
                  <a:ext uri="{FF2B5EF4-FFF2-40B4-BE49-F238E27FC236}">
                    <a16:creationId xmlns:a16="http://schemas.microsoft.com/office/drawing/2014/main" id="{8734CCE2-88BA-412F-B43F-F55C59EF0E05}"/>
                  </a:ext>
                </a:extLst>
              </p:cNvPr>
              <p:cNvSpPr/>
              <p:nvPr/>
            </p:nvSpPr>
            <p:spPr bwMode="auto">
              <a:xfrm>
                <a:off x="4120" y="14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8" name="Freeform 830">
                <a:extLst>
                  <a:ext uri="{FF2B5EF4-FFF2-40B4-BE49-F238E27FC236}">
                    <a16:creationId xmlns:a16="http://schemas.microsoft.com/office/drawing/2014/main" id="{84308E7B-A5CB-4037-A584-CCCDD400FBA6}"/>
                  </a:ext>
                </a:extLst>
              </p:cNvPr>
              <p:cNvSpPr/>
              <p:nvPr/>
            </p:nvSpPr>
            <p:spPr bwMode="auto">
              <a:xfrm>
                <a:off x="4208" y="1432"/>
                <a:ext cx="8" cy="5"/>
              </a:xfrm>
              <a:custGeom>
                <a:gdLst>
                  <a:gd name="T0" fmla="*/ 2 w 3"/>
                  <a:gd name="T1" fmla="*/ 2 h 2"/>
                  <a:gd name="T2" fmla="*/ 0 w 3"/>
                  <a:gd name="T3" fmla="*/ 1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1"/>
                      <a:pt x="0" y="1"/>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9" name="Freeform 831">
                <a:extLst>
                  <a:ext uri="{FF2B5EF4-FFF2-40B4-BE49-F238E27FC236}">
                    <a16:creationId xmlns:a16="http://schemas.microsoft.com/office/drawing/2014/main" id="{C9F4A7CD-784B-4749-8828-EC70A44039E6}"/>
                  </a:ext>
                </a:extLst>
              </p:cNvPr>
              <p:cNvSpPr/>
              <p:nvPr/>
            </p:nvSpPr>
            <p:spPr bwMode="auto">
              <a:xfrm>
                <a:off x="2122" y="1432"/>
                <a:ext cx="5" cy="5"/>
              </a:xfrm>
              <a:custGeom>
                <a:gdLst>
                  <a:gd name="T0" fmla="*/ 1 w 2"/>
                  <a:gd name="T1" fmla="*/ 1 h 2"/>
                  <a:gd name="T2" fmla="*/ 0 w 2"/>
                  <a:gd name="T3" fmla="*/ 2 h 2"/>
                  <a:gd name="T4" fmla="*/ 2 w 2"/>
                  <a:gd name="T5" fmla="*/ 2 h 2"/>
                  <a:gd name="T6" fmla="*/ 0 w 2"/>
                  <a:gd name="T7" fmla="*/ 2 h 2"/>
                  <a:gd name="T8" fmla="*/ 0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2"/>
                    </a:cubicBezTo>
                    <a:cubicBezTo>
                      <a:pt x="2" y="2"/>
                      <a:pt x="2" y="2"/>
                      <a:pt x="2" y="2"/>
                    </a:cubicBezTo>
                    <a:cubicBezTo>
                      <a:pt x="1" y="2"/>
                      <a:pt x="0" y="2"/>
                      <a:pt x="0" y="2"/>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0" name="Freeform 832">
                <a:extLst>
                  <a:ext uri="{FF2B5EF4-FFF2-40B4-BE49-F238E27FC236}">
                    <a16:creationId xmlns:a16="http://schemas.microsoft.com/office/drawing/2014/main" id="{0A693042-8B63-4003-99DC-094A4CB2043E}"/>
                  </a:ext>
                </a:extLst>
              </p:cNvPr>
              <p:cNvSpPr/>
              <p:nvPr/>
            </p:nvSpPr>
            <p:spPr bwMode="auto">
              <a:xfrm>
                <a:off x="4091" y="1432"/>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1" name="Rectangle 833">
                <a:extLst>
                  <a:ext uri="{FF2B5EF4-FFF2-40B4-BE49-F238E27FC236}">
                    <a16:creationId xmlns:a16="http://schemas.microsoft.com/office/drawing/2014/main" id="{CD90D43F-1718-464F-9CC5-119111272153}"/>
                  </a:ext>
                </a:extLst>
              </p:cNvPr>
              <p:cNvSpPr>
                <a:spLocks noChangeArrowheads="1"/>
              </p:cNvSpPr>
              <p:nvPr/>
            </p:nvSpPr>
            <p:spPr bwMode="auto">
              <a:xfrm>
                <a:off x="2178" y="143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2" name="Rectangle 834">
                <a:extLst>
                  <a:ext uri="{FF2B5EF4-FFF2-40B4-BE49-F238E27FC236}">
                    <a16:creationId xmlns:a16="http://schemas.microsoft.com/office/drawing/2014/main" id="{A4FEFFCA-2AC8-4584-B55D-55419CE52346}"/>
                  </a:ext>
                </a:extLst>
              </p:cNvPr>
              <p:cNvSpPr>
                <a:spLocks noChangeArrowheads="1"/>
              </p:cNvSpPr>
              <p:nvPr/>
            </p:nvSpPr>
            <p:spPr bwMode="auto">
              <a:xfrm>
                <a:off x="3629" y="143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3" name="Freeform 835">
                <a:extLst>
                  <a:ext uri="{FF2B5EF4-FFF2-40B4-BE49-F238E27FC236}">
                    <a16:creationId xmlns:a16="http://schemas.microsoft.com/office/drawing/2014/main" id="{1A7B791A-6A9B-452B-82BD-3BF10F6A9817}"/>
                  </a:ext>
                </a:extLst>
              </p:cNvPr>
              <p:cNvSpPr/>
              <p:nvPr/>
            </p:nvSpPr>
            <p:spPr bwMode="auto">
              <a:xfrm>
                <a:off x="3661" y="1435"/>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1"/>
                      <a:pt x="0" y="1"/>
                    </a:cubicBezTo>
                    <a:cubicBezTo>
                      <a:pt x="2" y="0"/>
                      <a:pt x="2" y="0"/>
                      <a:pt x="2"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4" name="Freeform 836">
                <a:extLst>
                  <a:ext uri="{FF2B5EF4-FFF2-40B4-BE49-F238E27FC236}">
                    <a16:creationId xmlns:a16="http://schemas.microsoft.com/office/drawing/2014/main" id="{E0639283-AFB0-40C1-BBBD-8FA125831455}"/>
                  </a:ext>
                </a:extLst>
              </p:cNvPr>
              <p:cNvSpPr/>
              <p:nvPr/>
            </p:nvSpPr>
            <p:spPr bwMode="auto">
              <a:xfrm>
                <a:off x="3511" y="1435"/>
                <a:ext cx="5" cy="5"/>
              </a:xfrm>
              <a:custGeom>
                <a:gdLst>
                  <a:gd name="T0" fmla="*/ 2 w 2"/>
                  <a:gd name="T1" fmla="*/ 1 h 2"/>
                  <a:gd name="T2" fmla="*/ 1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1" y="2"/>
                      <a:pt x="1" y="2"/>
                      <a:pt x="1" y="2"/>
                    </a:cubicBezTo>
                    <a:cubicBezTo>
                      <a:pt x="1" y="1"/>
                      <a:pt x="1" y="1"/>
                      <a:pt x="1" y="1"/>
                    </a:cubicBez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5" name="Freeform 837">
                <a:extLst>
                  <a:ext uri="{FF2B5EF4-FFF2-40B4-BE49-F238E27FC236}">
                    <a16:creationId xmlns:a16="http://schemas.microsoft.com/office/drawing/2014/main" id="{E6E7227E-3994-46D9-86EC-5773E0F9051F}"/>
                  </a:ext>
                </a:extLst>
              </p:cNvPr>
              <p:cNvSpPr/>
              <p:nvPr/>
            </p:nvSpPr>
            <p:spPr bwMode="auto">
              <a:xfrm>
                <a:off x="4027" y="1435"/>
                <a:ext cx="18" cy="10"/>
              </a:xfrm>
              <a:custGeom>
                <a:gdLst>
                  <a:gd name="T0" fmla="*/ 5 w 7"/>
                  <a:gd name="T1" fmla="*/ 1 h 4"/>
                  <a:gd name="T2" fmla="*/ 6 w 7"/>
                  <a:gd name="T3" fmla="*/ 1 h 4"/>
                  <a:gd name="T4" fmla="*/ 2 w 7"/>
                  <a:gd name="T5" fmla="*/ 4 h 4"/>
                  <a:gd name="T6" fmla="*/ 3 w 7"/>
                  <a:gd name="T7" fmla="*/ 3 h 4"/>
                  <a:gd name="T8" fmla="*/ 2 w 7"/>
                  <a:gd name="T9" fmla="*/ 2 h 4"/>
                  <a:gd name="T10" fmla="*/ 2 w 7"/>
                  <a:gd name="T11" fmla="*/ 2 h 4"/>
                  <a:gd name="T12" fmla="*/ 0 w 7"/>
                  <a:gd name="T13" fmla="*/ 2 h 4"/>
                  <a:gd name="T14" fmla="*/ 5 w 7"/>
                  <a:gd name="T15" fmla="*/ 0 h 4"/>
                  <a:gd name="T16" fmla="*/ 5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1"/>
                    </a:moveTo>
                    <a:cubicBezTo>
                      <a:pt x="6" y="1"/>
                      <a:pt x="6" y="1"/>
                      <a:pt x="6" y="1"/>
                    </a:cubicBezTo>
                    <a:cubicBezTo>
                      <a:pt x="7" y="4"/>
                      <a:pt x="3" y="3"/>
                      <a:pt x="2" y="4"/>
                    </a:cubicBezTo>
                    <a:cubicBezTo>
                      <a:pt x="3" y="3"/>
                      <a:pt x="3" y="3"/>
                      <a:pt x="3" y="3"/>
                    </a:cubicBezTo>
                    <a:cubicBezTo>
                      <a:pt x="3" y="3"/>
                      <a:pt x="2" y="2"/>
                      <a:pt x="2" y="2"/>
                    </a:cubicBezTo>
                    <a:cubicBezTo>
                      <a:pt x="2" y="2"/>
                      <a:pt x="2" y="2"/>
                      <a:pt x="2" y="2"/>
                    </a:cubicBezTo>
                    <a:cubicBezTo>
                      <a:pt x="1" y="1"/>
                      <a:pt x="0" y="3"/>
                      <a:pt x="0" y="2"/>
                    </a:cubicBezTo>
                    <a:cubicBezTo>
                      <a:pt x="2" y="1"/>
                      <a:pt x="3" y="0"/>
                      <a:pt x="5"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6" name="Freeform 838">
                <a:extLst>
                  <a:ext uri="{FF2B5EF4-FFF2-40B4-BE49-F238E27FC236}">
                    <a16:creationId xmlns:a16="http://schemas.microsoft.com/office/drawing/2014/main" id="{36B5280C-9372-4B8E-A504-C66FC2379EAC}"/>
                  </a:ext>
                </a:extLst>
              </p:cNvPr>
              <p:cNvSpPr/>
              <p:nvPr/>
            </p:nvSpPr>
            <p:spPr bwMode="auto">
              <a:xfrm>
                <a:off x="2579" y="1435"/>
                <a:ext cx="8" cy="5"/>
              </a:xfrm>
              <a:custGeom>
                <a:gdLst>
                  <a:gd name="T0" fmla="*/ 1 w 3"/>
                  <a:gd name="T1" fmla="*/ 1 h 2"/>
                  <a:gd name="T2" fmla="*/ 3 w 3"/>
                  <a:gd name="T3" fmla="*/ 1 h 2"/>
                  <a:gd name="T4" fmla="*/ 2 w 3"/>
                  <a:gd name="T5" fmla="*/ 2 h 2"/>
                  <a:gd name="T6" fmla="*/ 1 w 3"/>
                  <a:gd name="T7" fmla="*/ 2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2" y="2"/>
                      <a:pt x="2" y="2"/>
                      <a:pt x="2" y="2"/>
                    </a:cubicBezTo>
                    <a:cubicBezTo>
                      <a:pt x="2" y="1"/>
                      <a:pt x="1" y="2"/>
                      <a:pt x="1" y="2"/>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7" name="Freeform 839">
                <a:extLst>
                  <a:ext uri="{FF2B5EF4-FFF2-40B4-BE49-F238E27FC236}">
                    <a16:creationId xmlns:a16="http://schemas.microsoft.com/office/drawing/2014/main" id="{00FA271A-5B36-4B73-BB0F-F808DB17E2E3}"/>
                  </a:ext>
                </a:extLst>
              </p:cNvPr>
              <p:cNvSpPr/>
              <p:nvPr/>
            </p:nvSpPr>
            <p:spPr bwMode="auto">
              <a:xfrm>
                <a:off x="3535" y="1435"/>
                <a:ext cx="11" cy="10"/>
              </a:xfrm>
              <a:custGeom>
                <a:gdLst>
                  <a:gd name="T0" fmla="*/ 4 w 4"/>
                  <a:gd name="T1" fmla="*/ 1 h 4"/>
                  <a:gd name="T2" fmla="*/ 1 w 4"/>
                  <a:gd name="T3" fmla="*/ 3 h 4"/>
                  <a:gd name="T4" fmla="*/ 0 w 4"/>
                  <a:gd name="T5" fmla="*/ 2 h 4"/>
                  <a:gd name="T6" fmla="*/ 4 w 4"/>
                  <a:gd name="T7" fmla="*/ 1 h 4"/>
                </a:gdLst>
                <a:cxnLst>
                  <a:cxn ang="0">
                    <a:pos x="T0" y="T1"/>
                  </a:cxn>
                  <a:cxn ang="0">
                    <a:pos x="T2" y="T3"/>
                  </a:cxn>
                  <a:cxn ang="0">
                    <a:pos x="T4" y="T5"/>
                  </a:cxn>
                  <a:cxn ang="0">
                    <a:pos x="T6" y="T7"/>
                  </a:cxn>
                </a:cxnLst>
                <a:rect l="0" t="0" r="r" b="b"/>
                <a:pathLst>
                  <a:path w="4" h="4">
                    <a:moveTo>
                      <a:pt x="4" y="1"/>
                    </a:moveTo>
                    <a:cubicBezTo>
                      <a:pt x="3" y="1"/>
                      <a:pt x="2" y="4"/>
                      <a:pt x="1"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8" name="Freeform 840">
                <a:extLst>
                  <a:ext uri="{FF2B5EF4-FFF2-40B4-BE49-F238E27FC236}">
                    <a16:creationId xmlns:a16="http://schemas.microsoft.com/office/drawing/2014/main" id="{79776974-0809-4879-B14C-D97257CC5746}"/>
                  </a:ext>
                </a:extLst>
              </p:cNvPr>
              <p:cNvSpPr/>
              <p:nvPr/>
            </p:nvSpPr>
            <p:spPr bwMode="auto">
              <a:xfrm>
                <a:off x="3904" y="1435"/>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9" name="Freeform 841">
                <a:extLst>
                  <a:ext uri="{FF2B5EF4-FFF2-40B4-BE49-F238E27FC236}">
                    <a16:creationId xmlns:a16="http://schemas.microsoft.com/office/drawing/2014/main" id="{FCEF34E0-5E6D-43A0-9FCE-17DDF770D1C5}"/>
                  </a:ext>
                </a:extLst>
              </p:cNvPr>
              <p:cNvSpPr/>
              <p:nvPr/>
            </p:nvSpPr>
            <p:spPr bwMode="auto">
              <a:xfrm>
                <a:off x="2341" y="1437"/>
                <a:ext cx="13" cy="8"/>
              </a:xfrm>
              <a:custGeom>
                <a:gdLst>
                  <a:gd name="T0" fmla="*/ 4 w 5"/>
                  <a:gd name="T1" fmla="*/ 2 h 3"/>
                  <a:gd name="T2" fmla="*/ 0 w 5"/>
                  <a:gd name="T3" fmla="*/ 3 h 3"/>
                  <a:gd name="T4" fmla="*/ 0 w 5"/>
                  <a:gd name="T5" fmla="*/ 3 h 3"/>
                  <a:gd name="T6" fmla="*/ 5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2" y="2"/>
                      <a:pt x="0" y="3"/>
                    </a:cubicBezTo>
                    <a:cubicBezTo>
                      <a:pt x="0" y="3"/>
                      <a:pt x="0" y="3"/>
                      <a:pt x="0" y="3"/>
                    </a:cubicBezTo>
                    <a:cubicBezTo>
                      <a:pt x="1" y="0"/>
                      <a:pt x="4" y="2"/>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0" name="Freeform 842">
                <a:extLst>
                  <a:ext uri="{FF2B5EF4-FFF2-40B4-BE49-F238E27FC236}">
                    <a16:creationId xmlns:a16="http://schemas.microsoft.com/office/drawing/2014/main" id="{5DBB11ED-EEA0-4E8C-8A9E-F0BFDCC7AC29}"/>
                  </a:ext>
                </a:extLst>
              </p:cNvPr>
              <p:cNvSpPr/>
              <p:nvPr/>
            </p:nvSpPr>
            <p:spPr bwMode="auto">
              <a:xfrm>
                <a:off x="3017" y="1435"/>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1" name="Rectangle 843">
                <a:extLst>
                  <a:ext uri="{FF2B5EF4-FFF2-40B4-BE49-F238E27FC236}">
                    <a16:creationId xmlns:a16="http://schemas.microsoft.com/office/drawing/2014/main" id="{234E3EEF-EBD6-4E0B-B4B9-0285FE591B66}"/>
                  </a:ext>
                </a:extLst>
              </p:cNvPr>
              <p:cNvSpPr>
                <a:spLocks noChangeArrowheads="1"/>
              </p:cNvSpPr>
              <p:nvPr/>
            </p:nvSpPr>
            <p:spPr bwMode="auto">
              <a:xfrm>
                <a:off x="4158" y="143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2" name="Freeform 844">
                <a:extLst>
                  <a:ext uri="{FF2B5EF4-FFF2-40B4-BE49-F238E27FC236}">
                    <a16:creationId xmlns:a16="http://schemas.microsoft.com/office/drawing/2014/main" id="{EE020A4D-F102-404D-B01C-6B3D247ECB7E}"/>
                  </a:ext>
                </a:extLst>
              </p:cNvPr>
              <p:cNvSpPr/>
              <p:nvPr/>
            </p:nvSpPr>
            <p:spPr bwMode="auto">
              <a:xfrm>
                <a:off x="3583" y="1437"/>
                <a:ext cx="11" cy="14"/>
              </a:xfrm>
              <a:custGeom>
                <a:gdLst>
                  <a:gd name="T0" fmla="*/ 4 w 4"/>
                  <a:gd name="T1" fmla="*/ 0 h 5"/>
                  <a:gd name="T2" fmla="*/ 2 w 4"/>
                  <a:gd name="T3" fmla="*/ 3 h 5"/>
                  <a:gd name="T4" fmla="*/ 4 w 4"/>
                  <a:gd name="T5" fmla="*/ 3 h 5"/>
                  <a:gd name="T6" fmla="*/ 0 w 4"/>
                  <a:gd name="T7" fmla="*/ 5 h 5"/>
                  <a:gd name="T8" fmla="*/ 3 w 4"/>
                  <a:gd name="T9" fmla="*/ 3 h 5"/>
                  <a:gd name="T10" fmla="*/ 1 w 4"/>
                  <a:gd name="T11" fmla="*/ 3 h 5"/>
                  <a:gd name="T12" fmla="*/ 1 w 4"/>
                  <a:gd name="T13" fmla="*/ 2 h 5"/>
                  <a:gd name="T14" fmla="*/ 3 w 4"/>
                  <a:gd name="T15" fmla="*/ 1 h 5"/>
                  <a:gd name="T16" fmla="*/ 4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cubicBezTo>
                      <a:pt x="3" y="1"/>
                      <a:pt x="2" y="1"/>
                      <a:pt x="2" y="3"/>
                    </a:cubicBezTo>
                    <a:cubicBezTo>
                      <a:pt x="2" y="2"/>
                      <a:pt x="3" y="2"/>
                      <a:pt x="4" y="3"/>
                    </a:cubicBezTo>
                    <a:cubicBezTo>
                      <a:pt x="4" y="5"/>
                      <a:pt x="1" y="4"/>
                      <a:pt x="0" y="5"/>
                    </a:cubicBezTo>
                    <a:cubicBezTo>
                      <a:pt x="1" y="5"/>
                      <a:pt x="3" y="5"/>
                      <a:pt x="3" y="3"/>
                    </a:cubicBezTo>
                    <a:cubicBezTo>
                      <a:pt x="1" y="3"/>
                      <a:pt x="1" y="3"/>
                      <a:pt x="1" y="3"/>
                    </a:cubicBezTo>
                    <a:cubicBezTo>
                      <a:pt x="2" y="2"/>
                      <a:pt x="0" y="2"/>
                      <a:pt x="1" y="2"/>
                    </a:cubicBezTo>
                    <a:cubicBezTo>
                      <a:pt x="1" y="2"/>
                      <a:pt x="2" y="2"/>
                      <a:pt x="3"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3" name="Freeform 845">
                <a:extLst>
                  <a:ext uri="{FF2B5EF4-FFF2-40B4-BE49-F238E27FC236}">
                    <a16:creationId xmlns:a16="http://schemas.microsoft.com/office/drawing/2014/main" id="{9381F226-0C76-4051-AB7E-42B46A8E8EAF}"/>
                  </a:ext>
                </a:extLst>
              </p:cNvPr>
              <p:cNvSpPr/>
              <p:nvPr/>
            </p:nvSpPr>
            <p:spPr bwMode="auto">
              <a:xfrm>
                <a:off x="3877" y="14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4" name="Freeform 846">
                <a:extLst>
                  <a:ext uri="{FF2B5EF4-FFF2-40B4-BE49-F238E27FC236}">
                    <a16:creationId xmlns:a16="http://schemas.microsoft.com/office/drawing/2014/main" id="{3EDB435A-4098-4EA7-87D8-9C2336AB692E}"/>
                  </a:ext>
                </a:extLst>
              </p:cNvPr>
              <p:cNvSpPr/>
              <p:nvPr/>
            </p:nvSpPr>
            <p:spPr bwMode="auto">
              <a:xfrm>
                <a:off x="3500" y="143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5" name="Freeform 847">
                <a:extLst>
                  <a:ext uri="{FF2B5EF4-FFF2-40B4-BE49-F238E27FC236}">
                    <a16:creationId xmlns:a16="http://schemas.microsoft.com/office/drawing/2014/main" id="{F23555EB-E3F4-44D3-AB0B-AF449DBA53E2}"/>
                  </a:ext>
                </a:extLst>
              </p:cNvPr>
              <p:cNvSpPr/>
              <p:nvPr/>
            </p:nvSpPr>
            <p:spPr bwMode="auto">
              <a:xfrm>
                <a:off x="4208" y="1437"/>
                <a:ext cx="6" cy="6"/>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1" y="2"/>
                      <a:pt x="0" y="1"/>
                      <a:pt x="1"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6" name="Freeform 848">
                <a:extLst>
                  <a:ext uri="{FF2B5EF4-FFF2-40B4-BE49-F238E27FC236}">
                    <a16:creationId xmlns:a16="http://schemas.microsoft.com/office/drawing/2014/main" id="{AE4A19F6-1F8D-48F6-AD54-97F3DB73BD86}"/>
                  </a:ext>
                </a:extLst>
              </p:cNvPr>
              <p:cNvSpPr/>
              <p:nvPr/>
            </p:nvSpPr>
            <p:spPr bwMode="auto">
              <a:xfrm>
                <a:off x="3255" y="1440"/>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7" name="Freeform 849">
                <a:extLst>
                  <a:ext uri="{FF2B5EF4-FFF2-40B4-BE49-F238E27FC236}">
                    <a16:creationId xmlns:a16="http://schemas.microsoft.com/office/drawing/2014/main" id="{FE681074-D3D5-43F8-ABCD-69E352D55B66}"/>
                  </a:ext>
                </a:extLst>
              </p:cNvPr>
              <p:cNvSpPr/>
              <p:nvPr/>
            </p:nvSpPr>
            <p:spPr bwMode="auto">
              <a:xfrm>
                <a:off x="4013" y="1440"/>
                <a:ext cx="16" cy="8"/>
              </a:xfrm>
              <a:custGeom>
                <a:gdLst>
                  <a:gd name="T0" fmla="*/ 5 w 6"/>
                  <a:gd name="T1" fmla="*/ 1 h 3"/>
                  <a:gd name="T2" fmla="*/ 5 w 6"/>
                  <a:gd name="T3" fmla="*/ 1 h 3"/>
                  <a:gd name="T4" fmla="*/ 6 w 6"/>
                  <a:gd name="T5" fmla="*/ 2 h 3"/>
                  <a:gd name="T6" fmla="*/ 5 w 6"/>
                  <a:gd name="T7" fmla="*/ 2 h 3"/>
                  <a:gd name="T8" fmla="*/ 5 w 6"/>
                  <a:gd name="T9" fmla="*/ 1 h 3"/>
                  <a:gd name="T10" fmla="*/ 0 w 6"/>
                  <a:gd name="T11" fmla="*/ 2 h 3"/>
                  <a:gd name="T12" fmla="*/ 3 w 6"/>
                  <a:gd name="T13" fmla="*/ 0 h 3"/>
                  <a:gd name="T14" fmla="*/ 5 w 6"/>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1"/>
                    </a:moveTo>
                    <a:cubicBezTo>
                      <a:pt x="5" y="1"/>
                      <a:pt x="5" y="1"/>
                      <a:pt x="5" y="1"/>
                    </a:cubicBezTo>
                    <a:cubicBezTo>
                      <a:pt x="6" y="2"/>
                      <a:pt x="6" y="2"/>
                      <a:pt x="6" y="2"/>
                    </a:cubicBezTo>
                    <a:cubicBezTo>
                      <a:pt x="5" y="2"/>
                      <a:pt x="5" y="2"/>
                      <a:pt x="5" y="2"/>
                    </a:cubicBezTo>
                    <a:cubicBezTo>
                      <a:pt x="5" y="1"/>
                      <a:pt x="5" y="1"/>
                      <a:pt x="5" y="1"/>
                    </a:cubicBezTo>
                    <a:cubicBezTo>
                      <a:pt x="3" y="1"/>
                      <a:pt x="2" y="3"/>
                      <a:pt x="0" y="2"/>
                    </a:cubicBezTo>
                    <a:cubicBezTo>
                      <a:pt x="1" y="2"/>
                      <a:pt x="2" y="0"/>
                      <a:pt x="3" y="0"/>
                    </a:cubicBezTo>
                    <a:cubicBezTo>
                      <a:pt x="3" y="1"/>
                      <a:pt x="5"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8" name="Freeform 850">
                <a:extLst>
                  <a:ext uri="{FF2B5EF4-FFF2-40B4-BE49-F238E27FC236}">
                    <a16:creationId xmlns:a16="http://schemas.microsoft.com/office/drawing/2014/main" id="{4E7BDE8F-923D-4D79-AD50-E593FE0829C5}"/>
                  </a:ext>
                </a:extLst>
              </p:cNvPr>
              <p:cNvSpPr/>
              <p:nvPr/>
            </p:nvSpPr>
            <p:spPr bwMode="auto">
              <a:xfrm>
                <a:off x="4160" y="144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9" name="Freeform 851">
                <a:extLst>
                  <a:ext uri="{FF2B5EF4-FFF2-40B4-BE49-F238E27FC236}">
                    <a16:creationId xmlns:a16="http://schemas.microsoft.com/office/drawing/2014/main" id="{B7373329-48ED-4B1B-B778-B905942B320F}"/>
                  </a:ext>
                </a:extLst>
              </p:cNvPr>
              <p:cNvSpPr/>
              <p:nvPr/>
            </p:nvSpPr>
            <p:spPr bwMode="auto">
              <a:xfrm>
                <a:off x="4005" y="1440"/>
                <a:ext cx="11" cy="5"/>
              </a:xfrm>
              <a:custGeom>
                <a:gdLst>
                  <a:gd name="T0" fmla="*/ 4 w 4"/>
                  <a:gd name="T1" fmla="*/ 0 h 2"/>
                  <a:gd name="T2" fmla="*/ 2 w 4"/>
                  <a:gd name="T3" fmla="*/ 2 h 2"/>
                  <a:gd name="T4" fmla="*/ 0 w 4"/>
                  <a:gd name="T5" fmla="*/ 2 h 2"/>
                  <a:gd name="T6" fmla="*/ 4 w 4"/>
                  <a:gd name="T7" fmla="*/ 0 h 2"/>
                </a:gdLst>
                <a:cxnLst>
                  <a:cxn ang="0">
                    <a:pos x="T0" y="T1"/>
                  </a:cxn>
                  <a:cxn ang="0">
                    <a:pos x="T2" y="T3"/>
                  </a:cxn>
                  <a:cxn ang="0">
                    <a:pos x="T4" y="T5"/>
                  </a:cxn>
                  <a:cxn ang="0">
                    <a:pos x="T6" y="T7"/>
                  </a:cxn>
                </a:cxnLst>
                <a:rect l="0" t="0" r="r" b="b"/>
                <a:pathLst>
                  <a:path w="4" h="2">
                    <a:moveTo>
                      <a:pt x="4" y="0"/>
                    </a:moveTo>
                    <a:cubicBezTo>
                      <a:pt x="3" y="2"/>
                      <a:pt x="2" y="0"/>
                      <a:pt x="2" y="2"/>
                    </a:cubicBezTo>
                    <a:cubicBezTo>
                      <a:pt x="0" y="2"/>
                      <a:pt x="0" y="2"/>
                      <a:pt x="0" y="2"/>
                    </a:cubicBezTo>
                    <a:cubicBezTo>
                      <a:pt x="1" y="1"/>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0" name="Freeform 852">
                <a:extLst>
                  <a:ext uri="{FF2B5EF4-FFF2-40B4-BE49-F238E27FC236}">
                    <a16:creationId xmlns:a16="http://schemas.microsoft.com/office/drawing/2014/main" id="{EB5036B4-CE6E-4BFF-B7AF-CB044ADA85E8}"/>
                  </a:ext>
                </a:extLst>
              </p:cNvPr>
              <p:cNvSpPr/>
              <p:nvPr/>
            </p:nvSpPr>
            <p:spPr bwMode="auto">
              <a:xfrm>
                <a:off x="3236" y="1443"/>
                <a:ext cx="19" cy="19"/>
              </a:xfrm>
              <a:custGeom>
                <a:gdLst>
                  <a:gd name="T0" fmla="*/ 6 w 7"/>
                  <a:gd name="T1" fmla="*/ 0 h 7"/>
                  <a:gd name="T2" fmla="*/ 7 w 7"/>
                  <a:gd name="T3" fmla="*/ 2 h 7"/>
                  <a:gd name="T4" fmla="*/ 5 w 7"/>
                  <a:gd name="T5" fmla="*/ 3 h 7"/>
                  <a:gd name="T6" fmla="*/ 6 w 7"/>
                  <a:gd name="T7" fmla="*/ 5 h 7"/>
                  <a:gd name="T8" fmla="*/ 4 w 7"/>
                  <a:gd name="T9" fmla="*/ 6 h 7"/>
                  <a:gd name="T10" fmla="*/ 5 w 7"/>
                  <a:gd name="T11" fmla="*/ 7 h 7"/>
                  <a:gd name="T12" fmla="*/ 2 w 7"/>
                  <a:gd name="T13" fmla="*/ 6 h 7"/>
                  <a:gd name="T14" fmla="*/ 2 w 7"/>
                  <a:gd name="T15" fmla="*/ 5 h 7"/>
                  <a:gd name="T16" fmla="*/ 0 w 7"/>
                  <a:gd name="T17" fmla="*/ 6 h 7"/>
                  <a:gd name="T18" fmla="*/ 0 w 7"/>
                  <a:gd name="T19" fmla="*/ 5 h 7"/>
                  <a:gd name="T20" fmla="*/ 6 w 7"/>
                  <a:gd name="T21"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6" y="0"/>
                    </a:moveTo>
                    <a:cubicBezTo>
                      <a:pt x="7" y="1"/>
                      <a:pt x="5" y="2"/>
                      <a:pt x="7" y="2"/>
                    </a:cubicBezTo>
                    <a:cubicBezTo>
                      <a:pt x="5" y="3"/>
                      <a:pt x="5" y="3"/>
                      <a:pt x="5" y="3"/>
                    </a:cubicBezTo>
                    <a:cubicBezTo>
                      <a:pt x="6" y="5"/>
                      <a:pt x="6" y="5"/>
                      <a:pt x="6" y="5"/>
                    </a:cubicBezTo>
                    <a:cubicBezTo>
                      <a:pt x="5" y="5"/>
                      <a:pt x="4" y="5"/>
                      <a:pt x="4" y="6"/>
                    </a:cubicBezTo>
                    <a:cubicBezTo>
                      <a:pt x="5" y="7"/>
                      <a:pt x="5" y="7"/>
                      <a:pt x="5" y="7"/>
                    </a:cubicBezTo>
                    <a:cubicBezTo>
                      <a:pt x="2" y="6"/>
                      <a:pt x="2" y="6"/>
                      <a:pt x="2" y="6"/>
                    </a:cubicBezTo>
                    <a:cubicBezTo>
                      <a:pt x="2" y="5"/>
                      <a:pt x="3" y="5"/>
                      <a:pt x="2" y="5"/>
                    </a:cubicBezTo>
                    <a:cubicBezTo>
                      <a:pt x="0" y="6"/>
                      <a:pt x="0" y="6"/>
                      <a:pt x="0" y="6"/>
                    </a:cubicBezTo>
                    <a:cubicBezTo>
                      <a:pt x="0" y="5"/>
                      <a:pt x="0" y="5"/>
                      <a:pt x="0" y="5"/>
                    </a:cubicBezTo>
                    <a:cubicBezTo>
                      <a:pt x="2" y="4"/>
                      <a:pt x="3"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1" name="Freeform 853">
                <a:extLst>
                  <a:ext uri="{FF2B5EF4-FFF2-40B4-BE49-F238E27FC236}">
                    <a16:creationId xmlns:a16="http://schemas.microsoft.com/office/drawing/2014/main" id="{6111D0A3-7599-49DA-A97F-20BFD0C9B973}"/>
                  </a:ext>
                </a:extLst>
              </p:cNvPr>
              <p:cNvSpPr/>
              <p:nvPr/>
            </p:nvSpPr>
            <p:spPr bwMode="auto">
              <a:xfrm>
                <a:off x="4208" y="1443"/>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2" name="Freeform 854">
                <a:extLst>
                  <a:ext uri="{FF2B5EF4-FFF2-40B4-BE49-F238E27FC236}">
                    <a16:creationId xmlns:a16="http://schemas.microsoft.com/office/drawing/2014/main" id="{71EBE930-8CF8-49E8-B1FA-189D460681E7}"/>
                  </a:ext>
                </a:extLst>
              </p:cNvPr>
              <p:cNvSpPr/>
              <p:nvPr/>
            </p:nvSpPr>
            <p:spPr bwMode="auto">
              <a:xfrm>
                <a:off x="3872" y="1443"/>
                <a:ext cx="2" cy="5"/>
              </a:xfrm>
              <a:custGeom>
                <a:gdLst>
                  <a:gd name="T0" fmla="*/ 0 w 1"/>
                  <a:gd name="T1" fmla="*/ 2 h 2"/>
                  <a:gd name="T2" fmla="*/ 1 w 1"/>
                  <a:gd name="T3" fmla="*/ 0 h 2"/>
                  <a:gd name="T4" fmla="*/ 1 w 1"/>
                  <a:gd name="T5" fmla="*/ 2 h 2"/>
                  <a:gd name="T6" fmla="*/ 0 w 1"/>
                  <a:gd name="T7" fmla="*/ 2 h 2"/>
                </a:gdLst>
                <a:cxnLst>
                  <a:cxn ang="0">
                    <a:pos x="T0" y="T1"/>
                  </a:cxn>
                  <a:cxn ang="0">
                    <a:pos x="T2" y="T3"/>
                  </a:cxn>
                  <a:cxn ang="0">
                    <a:pos x="T4" y="T5"/>
                  </a:cxn>
                  <a:cxn ang="0">
                    <a:pos x="T6" y="T7"/>
                  </a:cxn>
                </a:cxnLst>
                <a:rect l="0" t="0" r="r" b="b"/>
                <a:pathLst>
                  <a:path w="1" h="2">
                    <a:moveTo>
                      <a:pt x="0" y="2"/>
                    </a:moveTo>
                    <a:cubicBezTo>
                      <a:pt x="1" y="1"/>
                      <a:pt x="0" y="1"/>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3" name="Freeform 855">
                <a:extLst>
                  <a:ext uri="{FF2B5EF4-FFF2-40B4-BE49-F238E27FC236}">
                    <a16:creationId xmlns:a16="http://schemas.microsoft.com/office/drawing/2014/main" id="{8968C1CD-167B-48A7-8048-35C106884CF3}"/>
                  </a:ext>
                </a:extLst>
              </p:cNvPr>
              <p:cNvSpPr/>
              <p:nvPr/>
            </p:nvSpPr>
            <p:spPr bwMode="auto">
              <a:xfrm>
                <a:off x="3498" y="1440"/>
                <a:ext cx="40" cy="22"/>
              </a:xfrm>
              <a:custGeom>
                <a:gdLst>
                  <a:gd name="T0" fmla="*/ 14 w 15"/>
                  <a:gd name="T1" fmla="*/ 3 h 8"/>
                  <a:gd name="T2" fmla="*/ 14 w 15"/>
                  <a:gd name="T3" fmla="*/ 3 h 8"/>
                  <a:gd name="T4" fmla="*/ 13 w 15"/>
                  <a:gd name="T5" fmla="*/ 4 h 8"/>
                  <a:gd name="T6" fmla="*/ 13 w 15"/>
                  <a:gd name="T7" fmla="*/ 3 h 8"/>
                  <a:gd name="T8" fmla="*/ 10 w 15"/>
                  <a:gd name="T9" fmla="*/ 2 h 8"/>
                  <a:gd name="T10" fmla="*/ 8 w 15"/>
                  <a:gd name="T11" fmla="*/ 4 h 8"/>
                  <a:gd name="T12" fmla="*/ 7 w 15"/>
                  <a:gd name="T13" fmla="*/ 4 h 8"/>
                  <a:gd name="T14" fmla="*/ 7 w 15"/>
                  <a:gd name="T15" fmla="*/ 6 h 8"/>
                  <a:gd name="T16" fmla="*/ 2 w 15"/>
                  <a:gd name="T17" fmla="*/ 7 h 8"/>
                  <a:gd name="T18" fmla="*/ 2 w 15"/>
                  <a:gd name="T19" fmla="*/ 6 h 8"/>
                  <a:gd name="T20" fmla="*/ 7 w 15"/>
                  <a:gd name="T21" fmla="*/ 5 h 8"/>
                  <a:gd name="T22" fmla="*/ 4 w 15"/>
                  <a:gd name="T23" fmla="*/ 4 h 8"/>
                  <a:gd name="T24" fmla="*/ 3 w 15"/>
                  <a:gd name="T25" fmla="*/ 4 h 8"/>
                  <a:gd name="T26" fmla="*/ 3 w 15"/>
                  <a:gd name="T27" fmla="*/ 5 h 8"/>
                  <a:gd name="T28" fmla="*/ 1 w 15"/>
                  <a:gd name="T29" fmla="*/ 5 h 8"/>
                  <a:gd name="T30" fmla="*/ 0 w 15"/>
                  <a:gd name="T31" fmla="*/ 5 h 8"/>
                  <a:gd name="T32" fmla="*/ 7 w 15"/>
                  <a:gd name="T33" fmla="*/ 4 h 8"/>
                  <a:gd name="T34" fmla="*/ 15 w 15"/>
                  <a:gd name="T35" fmla="*/ 2 h 8"/>
                  <a:gd name="T36" fmla="*/ 14 w 15"/>
                  <a:gd name="T37" fmla="*/ 3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8">
                    <a:moveTo>
                      <a:pt x="14" y="3"/>
                    </a:moveTo>
                    <a:cubicBezTo>
                      <a:pt x="14" y="3"/>
                      <a:pt x="14" y="3"/>
                      <a:pt x="14" y="3"/>
                    </a:cubicBezTo>
                    <a:cubicBezTo>
                      <a:pt x="13" y="4"/>
                      <a:pt x="13" y="4"/>
                      <a:pt x="13" y="4"/>
                    </a:cubicBezTo>
                    <a:cubicBezTo>
                      <a:pt x="13" y="3"/>
                      <a:pt x="13" y="3"/>
                      <a:pt x="13" y="3"/>
                    </a:cubicBezTo>
                    <a:cubicBezTo>
                      <a:pt x="12" y="2"/>
                      <a:pt x="10" y="3"/>
                      <a:pt x="10" y="2"/>
                    </a:cubicBezTo>
                    <a:cubicBezTo>
                      <a:pt x="9" y="3"/>
                      <a:pt x="9" y="4"/>
                      <a:pt x="8" y="4"/>
                    </a:cubicBezTo>
                    <a:cubicBezTo>
                      <a:pt x="8" y="3"/>
                      <a:pt x="8" y="4"/>
                      <a:pt x="7" y="4"/>
                    </a:cubicBezTo>
                    <a:cubicBezTo>
                      <a:pt x="7" y="5"/>
                      <a:pt x="7" y="5"/>
                      <a:pt x="7" y="6"/>
                    </a:cubicBezTo>
                    <a:cubicBezTo>
                      <a:pt x="5" y="6"/>
                      <a:pt x="3" y="8"/>
                      <a:pt x="2" y="7"/>
                    </a:cubicBezTo>
                    <a:cubicBezTo>
                      <a:pt x="2" y="6"/>
                      <a:pt x="2" y="6"/>
                      <a:pt x="2" y="6"/>
                    </a:cubicBezTo>
                    <a:cubicBezTo>
                      <a:pt x="4" y="8"/>
                      <a:pt x="5" y="5"/>
                      <a:pt x="7" y="5"/>
                    </a:cubicBezTo>
                    <a:cubicBezTo>
                      <a:pt x="6" y="4"/>
                      <a:pt x="5" y="4"/>
                      <a:pt x="4" y="4"/>
                    </a:cubicBezTo>
                    <a:cubicBezTo>
                      <a:pt x="3" y="4"/>
                      <a:pt x="3" y="4"/>
                      <a:pt x="3" y="4"/>
                    </a:cubicBezTo>
                    <a:cubicBezTo>
                      <a:pt x="3" y="5"/>
                      <a:pt x="3" y="5"/>
                      <a:pt x="3" y="5"/>
                    </a:cubicBezTo>
                    <a:cubicBezTo>
                      <a:pt x="3" y="5"/>
                      <a:pt x="2" y="5"/>
                      <a:pt x="1" y="5"/>
                    </a:cubicBezTo>
                    <a:cubicBezTo>
                      <a:pt x="0" y="5"/>
                      <a:pt x="0" y="5"/>
                      <a:pt x="0" y="5"/>
                    </a:cubicBezTo>
                    <a:cubicBezTo>
                      <a:pt x="3" y="5"/>
                      <a:pt x="4" y="1"/>
                      <a:pt x="7" y="4"/>
                    </a:cubicBezTo>
                    <a:cubicBezTo>
                      <a:pt x="8" y="0"/>
                      <a:pt x="13" y="3"/>
                      <a:pt x="15" y="2"/>
                    </a:cubicBez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4" name="Freeform 856">
                <a:extLst>
                  <a:ext uri="{FF2B5EF4-FFF2-40B4-BE49-F238E27FC236}">
                    <a16:creationId xmlns:a16="http://schemas.microsoft.com/office/drawing/2014/main" id="{54FA2D15-A5F3-4C38-857F-FDD8B5ED33D7}"/>
                  </a:ext>
                </a:extLst>
              </p:cNvPr>
              <p:cNvSpPr/>
              <p:nvPr/>
            </p:nvSpPr>
            <p:spPr bwMode="auto">
              <a:xfrm>
                <a:off x="4214" y="1445"/>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5" name="Freeform 857">
                <a:extLst>
                  <a:ext uri="{FF2B5EF4-FFF2-40B4-BE49-F238E27FC236}">
                    <a16:creationId xmlns:a16="http://schemas.microsoft.com/office/drawing/2014/main" id="{2CD617AF-5E02-49E6-BE80-35233BBE2071}"/>
                  </a:ext>
                </a:extLst>
              </p:cNvPr>
              <p:cNvSpPr/>
              <p:nvPr/>
            </p:nvSpPr>
            <p:spPr bwMode="auto">
              <a:xfrm>
                <a:off x="4176" y="1445"/>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6" name="Freeform 858">
                <a:extLst>
                  <a:ext uri="{FF2B5EF4-FFF2-40B4-BE49-F238E27FC236}">
                    <a16:creationId xmlns:a16="http://schemas.microsoft.com/office/drawing/2014/main" id="{5747738D-6411-454A-A593-F69CA9129B52}"/>
                  </a:ext>
                </a:extLst>
              </p:cNvPr>
              <p:cNvSpPr/>
              <p:nvPr/>
            </p:nvSpPr>
            <p:spPr bwMode="auto">
              <a:xfrm>
                <a:off x="2338" y="144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7" name="Freeform 859">
                <a:extLst>
                  <a:ext uri="{FF2B5EF4-FFF2-40B4-BE49-F238E27FC236}">
                    <a16:creationId xmlns:a16="http://schemas.microsoft.com/office/drawing/2014/main" id="{1E39A3DB-13B7-4928-A6C7-F29E6D8A2D8A}"/>
                  </a:ext>
                </a:extLst>
              </p:cNvPr>
              <p:cNvSpPr/>
              <p:nvPr/>
            </p:nvSpPr>
            <p:spPr bwMode="auto">
              <a:xfrm flipH="1">
                <a:off x="3650" y="144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8" name="Freeform 860">
                <a:extLst>
                  <a:ext uri="{FF2B5EF4-FFF2-40B4-BE49-F238E27FC236}">
                    <a16:creationId xmlns:a16="http://schemas.microsoft.com/office/drawing/2014/main" id="{09082607-1B18-4739-B042-3471752E0317}"/>
                  </a:ext>
                </a:extLst>
              </p:cNvPr>
              <p:cNvSpPr/>
              <p:nvPr/>
            </p:nvSpPr>
            <p:spPr bwMode="auto">
              <a:xfrm>
                <a:off x="4251" y="1448"/>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9" name="Freeform 861">
                <a:extLst>
                  <a:ext uri="{FF2B5EF4-FFF2-40B4-BE49-F238E27FC236}">
                    <a16:creationId xmlns:a16="http://schemas.microsoft.com/office/drawing/2014/main" id="{F6B42958-4961-4447-A25F-E11CAD5EFD7A}"/>
                  </a:ext>
                </a:extLst>
              </p:cNvPr>
              <p:cNvSpPr/>
              <p:nvPr/>
            </p:nvSpPr>
            <p:spPr bwMode="auto">
              <a:xfrm>
                <a:off x="2488" y="1448"/>
                <a:ext cx="8" cy="5"/>
              </a:xfrm>
              <a:custGeom>
                <a:gdLst>
                  <a:gd name="T0" fmla="*/ 3 w 3"/>
                  <a:gd name="T1" fmla="*/ 1 h 2"/>
                  <a:gd name="T2" fmla="*/ 2 w 3"/>
                  <a:gd name="T3" fmla="*/ 2 h 2"/>
                  <a:gd name="T4" fmla="*/ 0 w 3"/>
                  <a:gd name="T5" fmla="*/ 1 h 2"/>
                  <a:gd name="T6" fmla="*/ 1 w 3"/>
                  <a:gd name="T7" fmla="*/ 1 h 2"/>
                  <a:gd name="T8" fmla="*/ 1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2"/>
                      <a:pt x="2" y="2"/>
                    </a:cubicBezTo>
                    <a:cubicBezTo>
                      <a:pt x="0" y="1"/>
                      <a:pt x="0" y="1"/>
                      <a:pt x="0" y="1"/>
                    </a:cubicBezTo>
                    <a:cubicBezTo>
                      <a:pt x="1" y="1"/>
                      <a:pt x="1" y="1"/>
                      <a:pt x="1" y="1"/>
                    </a:cubicBezTo>
                    <a:cubicBezTo>
                      <a:pt x="1" y="2"/>
                      <a:pt x="1" y="2"/>
                      <a:pt x="1" y="2"/>
                    </a:cubicBezTo>
                    <a:cubicBezTo>
                      <a:pt x="2" y="1"/>
                      <a:pt x="1" y="1"/>
                      <a:pt x="1"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0" name="Freeform 862">
                <a:extLst>
                  <a:ext uri="{FF2B5EF4-FFF2-40B4-BE49-F238E27FC236}">
                    <a16:creationId xmlns:a16="http://schemas.microsoft.com/office/drawing/2014/main" id="{7C263359-09DB-41CF-85B0-E5721258F76B}"/>
                  </a:ext>
                </a:extLst>
              </p:cNvPr>
              <p:cNvSpPr/>
              <p:nvPr/>
            </p:nvSpPr>
            <p:spPr bwMode="auto">
              <a:xfrm>
                <a:off x="2966" y="1448"/>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1" name="Freeform 863">
                <a:extLst>
                  <a:ext uri="{FF2B5EF4-FFF2-40B4-BE49-F238E27FC236}">
                    <a16:creationId xmlns:a16="http://schemas.microsoft.com/office/drawing/2014/main" id="{4208D929-7718-478C-BA86-C183FC044BFA}"/>
                  </a:ext>
                </a:extLst>
              </p:cNvPr>
              <p:cNvSpPr/>
              <p:nvPr/>
            </p:nvSpPr>
            <p:spPr bwMode="auto">
              <a:xfrm>
                <a:off x="3110" y="1451"/>
                <a:ext cx="6" cy="8"/>
              </a:xfrm>
              <a:custGeom>
                <a:gdLst>
                  <a:gd name="T0" fmla="*/ 2 w 2"/>
                  <a:gd name="T1" fmla="*/ 1 h 3"/>
                  <a:gd name="T2" fmla="*/ 0 w 2"/>
                  <a:gd name="T3" fmla="*/ 2 h 3"/>
                  <a:gd name="T4" fmla="*/ 0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2" y="3"/>
                      <a:pt x="1" y="1"/>
                      <a:pt x="0" y="2"/>
                    </a:cubicBezTo>
                    <a:cubicBezTo>
                      <a:pt x="1" y="1"/>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2" name="Freeform 864">
                <a:extLst>
                  <a:ext uri="{FF2B5EF4-FFF2-40B4-BE49-F238E27FC236}">
                    <a16:creationId xmlns:a16="http://schemas.microsoft.com/office/drawing/2014/main" id="{CAB01B3C-ED2B-4635-B549-4991479A17EB}"/>
                  </a:ext>
                </a:extLst>
              </p:cNvPr>
              <p:cNvSpPr/>
              <p:nvPr/>
            </p:nvSpPr>
            <p:spPr bwMode="auto">
              <a:xfrm>
                <a:off x="3845" y="1448"/>
                <a:ext cx="48" cy="27"/>
              </a:xfrm>
              <a:custGeom>
                <a:gdLst>
                  <a:gd name="T0" fmla="*/ 16 w 18"/>
                  <a:gd name="T1" fmla="*/ 1 h 10"/>
                  <a:gd name="T2" fmla="*/ 15 w 18"/>
                  <a:gd name="T3" fmla="*/ 3 h 10"/>
                  <a:gd name="T4" fmla="*/ 13 w 18"/>
                  <a:gd name="T5" fmla="*/ 3 h 10"/>
                  <a:gd name="T6" fmla="*/ 13 w 18"/>
                  <a:gd name="T7" fmla="*/ 3 h 10"/>
                  <a:gd name="T8" fmla="*/ 16 w 18"/>
                  <a:gd name="T9" fmla="*/ 3 h 10"/>
                  <a:gd name="T10" fmla="*/ 18 w 18"/>
                  <a:gd name="T11" fmla="*/ 4 h 10"/>
                  <a:gd name="T12" fmla="*/ 12 w 18"/>
                  <a:gd name="T13" fmla="*/ 5 h 10"/>
                  <a:gd name="T14" fmla="*/ 13 w 18"/>
                  <a:gd name="T15" fmla="*/ 4 h 10"/>
                  <a:gd name="T16" fmla="*/ 11 w 18"/>
                  <a:gd name="T17" fmla="*/ 3 h 10"/>
                  <a:gd name="T18" fmla="*/ 10 w 18"/>
                  <a:gd name="T19" fmla="*/ 7 h 10"/>
                  <a:gd name="T20" fmla="*/ 8 w 18"/>
                  <a:gd name="T21" fmla="*/ 6 h 10"/>
                  <a:gd name="T22" fmla="*/ 4 w 18"/>
                  <a:gd name="T23" fmla="*/ 9 h 10"/>
                  <a:gd name="T24" fmla="*/ 0 w 18"/>
                  <a:gd name="T25" fmla="*/ 8 h 10"/>
                  <a:gd name="T26" fmla="*/ 5 w 18"/>
                  <a:gd name="T27" fmla="*/ 5 h 10"/>
                  <a:gd name="T28" fmla="*/ 2 w 18"/>
                  <a:gd name="T29" fmla="*/ 5 h 10"/>
                  <a:gd name="T30" fmla="*/ 1 w 18"/>
                  <a:gd name="T31" fmla="*/ 4 h 10"/>
                  <a:gd name="T32" fmla="*/ 6 w 18"/>
                  <a:gd name="T33" fmla="*/ 3 h 10"/>
                  <a:gd name="T34" fmla="*/ 16 w 18"/>
                  <a:gd name="T35"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16" y="1"/>
                    </a:moveTo>
                    <a:cubicBezTo>
                      <a:pt x="16" y="2"/>
                      <a:pt x="14" y="1"/>
                      <a:pt x="15" y="3"/>
                    </a:cubicBezTo>
                    <a:cubicBezTo>
                      <a:pt x="14" y="3"/>
                      <a:pt x="14" y="2"/>
                      <a:pt x="13" y="3"/>
                    </a:cubicBezTo>
                    <a:cubicBezTo>
                      <a:pt x="13" y="3"/>
                      <a:pt x="13" y="3"/>
                      <a:pt x="13" y="3"/>
                    </a:cubicBezTo>
                    <a:cubicBezTo>
                      <a:pt x="14" y="3"/>
                      <a:pt x="17" y="4"/>
                      <a:pt x="16" y="3"/>
                    </a:cubicBezTo>
                    <a:cubicBezTo>
                      <a:pt x="16" y="4"/>
                      <a:pt x="18" y="3"/>
                      <a:pt x="18" y="4"/>
                    </a:cubicBezTo>
                    <a:cubicBezTo>
                      <a:pt x="15" y="2"/>
                      <a:pt x="15" y="6"/>
                      <a:pt x="12" y="5"/>
                    </a:cubicBezTo>
                    <a:cubicBezTo>
                      <a:pt x="13" y="4"/>
                      <a:pt x="13" y="4"/>
                      <a:pt x="13" y="4"/>
                    </a:cubicBezTo>
                    <a:cubicBezTo>
                      <a:pt x="11" y="3"/>
                      <a:pt x="12" y="4"/>
                      <a:pt x="11" y="3"/>
                    </a:cubicBezTo>
                    <a:cubicBezTo>
                      <a:pt x="9" y="4"/>
                      <a:pt x="14" y="7"/>
                      <a:pt x="10" y="7"/>
                    </a:cubicBezTo>
                    <a:cubicBezTo>
                      <a:pt x="9" y="6"/>
                      <a:pt x="9" y="6"/>
                      <a:pt x="8" y="6"/>
                    </a:cubicBezTo>
                    <a:cubicBezTo>
                      <a:pt x="10" y="9"/>
                      <a:pt x="6" y="7"/>
                      <a:pt x="4" y="9"/>
                    </a:cubicBezTo>
                    <a:cubicBezTo>
                      <a:pt x="3" y="10"/>
                      <a:pt x="1" y="9"/>
                      <a:pt x="0" y="8"/>
                    </a:cubicBezTo>
                    <a:cubicBezTo>
                      <a:pt x="1" y="6"/>
                      <a:pt x="3" y="7"/>
                      <a:pt x="5" y="5"/>
                    </a:cubicBezTo>
                    <a:cubicBezTo>
                      <a:pt x="2" y="5"/>
                      <a:pt x="2" y="5"/>
                      <a:pt x="2" y="5"/>
                    </a:cubicBezTo>
                    <a:cubicBezTo>
                      <a:pt x="2" y="4"/>
                      <a:pt x="1" y="5"/>
                      <a:pt x="1" y="4"/>
                    </a:cubicBezTo>
                    <a:cubicBezTo>
                      <a:pt x="2" y="5"/>
                      <a:pt x="5" y="4"/>
                      <a:pt x="6" y="3"/>
                    </a:cubicBezTo>
                    <a:cubicBezTo>
                      <a:pt x="9" y="5"/>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3" name="Freeform 865">
                <a:extLst>
                  <a:ext uri="{FF2B5EF4-FFF2-40B4-BE49-F238E27FC236}">
                    <a16:creationId xmlns:a16="http://schemas.microsoft.com/office/drawing/2014/main" id="{5520EE4A-75C0-432F-B78E-A3C8FCECC248}"/>
                  </a:ext>
                </a:extLst>
              </p:cNvPr>
              <p:cNvSpPr/>
              <p:nvPr/>
            </p:nvSpPr>
            <p:spPr bwMode="auto">
              <a:xfrm>
                <a:off x="4208" y="1451"/>
                <a:ext cx="6" cy="11"/>
              </a:xfrm>
              <a:custGeom>
                <a:gdLst>
                  <a:gd name="T0" fmla="*/ 1 w 2"/>
                  <a:gd name="T1" fmla="*/ 4 h 4"/>
                  <a:gd name="T2" fmla="*/ 2 w 2"/>
                  <a:gd name="T3" fmla="*/ 0 h 4"/>
                  <a:gd name="T4" fmla="*/ 1 w 2"/>
                  <a:gd name="T5" fmla="*/ 4 h 4"/>
                </a:gdLst>
                <a:cxnLst>
                  <a:cxn ang="0">
                    <a:pos x="T0" y="T1"/>
                  </a:cxn>
                  <a:cxn ang="0">
                    <a:pos x="T2" y="T3"/>
                  </a:cxn>
                  <a:cxn ang="0">
                    <a:pos x="T4" y="T5"/>
                  </a:cxn>
                </a:cxnLst>
                <a:rect l="0" t="0" r="r" b="b"/>
                <a:pathLst>
                  <a:path w="2" h="4">
                    <a:moveTo>
                      <a:pt x="1" y="4"/>
                    </a:moveTo>
                    <a:cubicBezTo>
                      <a:pt x="0" y="3"/>
                      <a:pt x="1" y="1"/>
                      <a:pt x="2" y="0"/>
                    </a:cubicBezTo>
                    <a:cubicBezTo>
                      <a:pt x="2" y="2"/>
                      <a:pt x="1"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4" name="Freeform 866">
                <a:extLst>
                  <a:ext uri="{FF2B5EF4-FFF2-40B4-BE49-F238E27FC236}">
                    <a16:creationId xmlns:a16="http://schemas.microsoft.com/office/drawing/2014/main" id="{70D721DE-4A07-4CA7-928B-CE1DFCEFDFDC}"/>
                  </a:ext>
                </a:extLst>
              </p:cNvPr>
              <p:cNvSpPr/>
              <p:nvPr/>
            </p:nvSpPr>
            <p:spPr bwMode="auto">
              <a:xfrm>
                <a:off x="3474" y="1451"/>
                <a:ext cx="8" cy="8"/>
              </a:xfrm>
              <a:custGeom>
                <a:gdLst>
                  <a:gd name="T0" fmla="*/ 3 w 3"/>
                  <a:gd name="T1" fmla="*/ 1 h 3"/>
                  <a:gd name="T2" fmla="*/ 1 w 3"/>
                  <a:gd name="T3" fmla="*/ 2 h 3"/>
                  <a:gd name="T4" fmla="*/ 2 w 3"/>
                  <a:gd name="T5" fmla="*/ 2 h 3"/>
                  <a:gd name="T6" fmla="*/ 0 w 3"/>
                  <a:gd name="T7" fmla="*/ 3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1"/>
                      <a:pt x="1" y="1"/>
                      <a:pt x="1" y="2"/>
                    </a:cubicBezTo>
                    <a:cubicBezTo>
                      <a:pt x="2" y="2"/>
                      <a:pt x="2" y="2"/>
                      <a:pt x="2" y="2"/>
                    </a:cubicBezTo>
                    <a:cubicBezTo>
                      <a:pt x="1" y="2"/>
                      <a:pt x="1" y="3"/>
                      <a:pt x="0"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5" name="Freeform 867">
                <a:extLst>
                  <a:ext uri="{FF2B5EF4-FFF2-40B4-BE49-F238E27FC236}">
                    <a16:creationId xmlns:a16="http://schemas.microsoft.com/office/drawing/2014/main" id="{C36311D0-D0D9-4EF1-8E5A-21839B94F322}"/>
                  </a:ext>
                </a:extLst>
              </p:cNvPr>
              <p:cNvSpPr/>
              <p:nvPr/>
            </p:nvSpPr>
            <p:spPr bwMode="auto">
              <a:xfrm>
                <a:off x="3637" y="1453"/>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6" name="Freeform 868">
                <a:extLst>
                  <a:ext uri="{FF2B5EF4-FFF2-40B4-BE49-F238E27FC236}">
                    <a16:creationId xmlns:a16="http://schemas.microsoft.com/office/drawing/2014/main" id="{734F392D-6E1C-4DE2-89FB-99A69F14790B}"/>
                  </a:ext>
                </a:extLst>
              </p:cNvPr>
              <p:cNvSpPr/>
              <p:nvPr/>
            </p:nvSpPr>
            <p:spPr bwMode="auto">
              <a:xfrm>
                <a:off x="3615" y="1453"/>
                <a:ext cx="14" cy="9"/>
              </a:xfrm>
              <a:custGeom>
                <a:gdLst>
                  <a:gd name="T0" fmla="*/ 5 w 5"/>
                  <a:gd name="T1" fmla="*/ 1 h 3"/>
                  <a:gd name="T2" fmla="*/ 2 w 5"/>
                  <a:gd name="T3" fmla="*/ 2 h 3"/>
                  <a:gd name="T4" fmla="*/ 2 w 5"/>
                  <a:gd name="T5" fmla="*/ 3 h 3"/>
                  <a:gd name="T6" fmla="*/ 0 w 5"/>
                  <a:gd name="T7" fmla="*/ 2 h 3"/>
                  <a:gd name="T8" fmla="*/ 1 w 5"/>
                  <a:gd name="T9" fmla="*/ 1 h 3"/>
                  <a:gd name="T10" fmla="*/ 1 w 5"/>
                  <a:gd name="T11" fmla="*/ 1 h 3"/>
                  <a:gd name="T12" fmla="*/ 2 w 5"/>
                  <a:gd name="T13" fmla="*/ 1 h 3"/>
                  <a:gd name="T14" fmla="*/ 3 w 5"/>
                  <a:gd name="T15" fmla="*/ 1 h 3"/>
                  <a:gd name="T16" fmla="*/ 3 w 5"/>
                  <a:gd name="T17" fmla="*/ 0 h 3"/>
                  <a:gd name="T18" fmla="*/ 5 w 5"/>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1"/>
                    </a:moveTo>
                    <a:cubicBezTo>
                      <a:pt x="2" y="2"/>
                      <a:pt x="2" y="2"/>
                      <a:pt x="2" y="2"/>
                    </a:cubicBezTo>
                    <a:cubicBezTo>
                      <a:pt x="2" y="3"/>
                      <a:pt x="2" y="3"/>
                      <a:pt x="2" y="3"/>
                    </a:cubicBezTo>
                    <a:cubicBezTo>
                      <a:pt x="0" y="2"/>
                      <a:pt x="0" y="2"/>
                      <a:pt x="0" y="2"/>
                    </a:cubicBezTo>
                    <a:cubicBezTo>
                      <a:pt x="1" y="1"/>
                      <a:pt x="1" y="1"/>
                      <a:pt x="1" y="1"/>
                    </a:cubicBezTo>
                    <a:cubicBezTo>
                      <a:pt x="1" y="1"/>
                      <a:pt x="1" y="1"/>
                      <a:pt x="1" y="1"/>
                    </a:cubicBezTo>
                    <a:cubicBezTo>
                      <a:pt x="2" y="1"/>
                      <a:pt x="2" y="1"/>
                      <a:pt x="2" y="1"/>
                    </a:cubicBezTo>
                    <a:cubicBezTo>
                      <a:pt x="2" y="1"/>
                      <a:pt x="2" y="1"/>
                      <a:pt x="3" y="1"/>
                    </a:cubicBezTo>
                    <a:cubicBezTo>
                      <a:pt x="3" y="1"/>
                      <a:pt x="2" y="0"/>
                      <a:pt x="3" y="0"/>
                    </a:cubicBezTo>
                    <a:cubicBezTo>
                      <a:pt x="4"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7" name="Freeform 869">
                <a:extLst>
                  <a:ext uri="{FF2B5EF4-FFF2-40B4-BE49-F238E27FC236}">
                    <a16:creationId xmlns:a16="http://schemas.microsoft.com/office/drawing/2014/main" id="{D09E033F-3F53-4B36-8352-44AE44582868}"/>
                  </a:ext>
                </a:extLst>
              </p:cNvPr>
              <p:cNvSpPr/>
              <p:nvPr/>
            </p:nvSpPr>
            <p:spPr bwMode="auto">
              <a:xfrm>
                <a:off x="3824" y="1453"/>
                <a:ext cx="5" cy="6"/>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1"/>
                      <a:pt x="0" y="0"/>
                    </a:cubicBezTo>
                    <a:cubicBezTo>
                      <a:pt x="1" y="0"/>
                      <a:pt x="2" y="0"/>
                      <a:pt x="2" y="0"/>
                    </a:cubicBezTo>
                    <a:cubicBezTo>
                      <a:pt x="2" y="2"/>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8" name="Freeform 870">
                <a:extLst>
                  <a:ext uri="{FF2B5EF4-FFF2-40B4-BE49-F238E27FC236}">
                    <a16:creationId xmlns:a16="http://schemas.microsoft.com/office/drawing/2014/main" id="{C3114507-5100-4257-9FAE-5EEA4BDA4870}"/>
                  </a:ext>
                </a:extLst>
              </p:cNvPr>
              <p:cNvSpPr/>
              <p:nvPr/>
            </p:nvSpPr>
            <p:spPr bwMode="auto">
              <a:xfrm>
                <a:off x="2116" y="1453"/>
                <a:ext cx="24" cy="11"/>
              </a:xfrm>
              <a:custGeom>
                <a:gdLst>
                  <a:gd name="T0" fmla="*/ 7 w 9"/>
                  <a:gd name="T1" fmla="*/ 1 h 4"/>
                  <a:gd name="T2" fmla="*/ 7 w 9"/>
                  <a:gd name="T3" fmla="*/ 1 h 4"/>
                  <a:gd name="T4" fmla="*/ 8 w 9"/>
                  <a:gd name="T5" fmla="*/ 2 h 4"/>
                  <a:gd name="T6" fmla="*/ 8 w 9"/>
                  <a:gd name="T7" fmla="*/ 1 h 4"/>
                  <a:gd name="T8" fmla="*/ 9 w 9"/>
                  <a:gd name="T9" fmla="*/ 2 h 4"/>
                  <a:gd name="T10" fmla="*/ 0 w 9"/>
                  <a:gd name="T11" fmla="*/ 4 h 4"/>
                  <a:gd name="T12" fmla="*/ 4 w 9"/>
                  <a:gd name="T13" fmla="*/ 1 h 4"/>
                  <a:gd name="T14" fmla="*/ 5 w 9"/>
                  <a:gd name="T15" fmla="*/ 1 h 4"/>
                  <a:gd name="T16" fmla="*/ 5 w 9"/>
                  <a:gd name="T17" fmla="*/ 0 h 4"/>
                  <a:gd name="T18" fmla="*/ 7 w 9"/>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7" y="1"/>
                    </a:moveTo>
                    <a:cubicBezTo>
                      <a:pt x="7" y="1"/>
                      <a:pt x="7" y="1"/>
                      <a:pt x="7" y="1"/>
                    </a:cubicBezTo>
                    <a:cubicBezTo>
                      <a:pt x="8" y="2"/>
                      <a:pt x="8" y="2"/>
                      <a:pt x="8" y="2"/>
                    </a:cubicBezTo>
                    <a:cubicBezTo>
                      <a:pt x="8" y="1"/>
                      <a:pt x="8" y="1"/>
                      <a:pt x="8" y="1"/>
                    </a:cubicBezTo>
                    <a:cubicBezTo>
                      <a:pt x="9" y="2"/>
                      <a:pt x="9" y="2"/>
                      <a:pt x="9" y="2"/>
                    </a:cubicBezTo>
                    <a:cubicBezTo>
                      <a:pt x="6" y="1"/>
                      <a:pt x="4" y="4"/>
                      <a:pt x="0" y="4"/>
                    </a:cubicBezTo>
                    <a:cubicBezTo>
                      <a:pt x="0" y="2"/>
                      <a:pt x="2" y="1"/>
                      <a:pt x="4" y="1"/>
                    </a:cubicBezTo>
                    <a:cubicBezTo>
                      <a:pt x="5" y="1"/>
                      <a:pt x="5" y="1"/>
                      <a:pt x="5" y="1"/>
                    </a:cubicBezTo>
                    <a:cubicBezTo>
                      <a:pt x="5" y="0"/>
                      <a:pt x="5" y="0"/>
                      <a:pt x="5" y="0"/>
                    </a:cubicBezTo>
                    <a:cubicBezTo>
                      <a:pt x="5" y="0"/>
                      <a:pt x="6" y="2"/>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9" name="Freeform 871">
                <a:extLst>
                  <a:ext uri="{FF2B5EF4-FFF2-40B4-BE49-F238E27FC236}">
                    <a16:creationId xmlns:a16="http://schemas.microsoft.com/office/drawing/2014/main" id="{0E23417B-F0EC-4762-94C9-E4DCE25C35B1}"/>
                  </a:ext>
                </a:extLst>
              </p:cNvPr>
              <p:cNvSpPr/>
              <p:nvPr/>
            </p:nvSpPr>
            <p:spPr bwMode="auto">
              <a:xfrm>
                <a:off x="2995" y="1456"/>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0" name="Freeform 872">
                <a:extLst>
                  <a:ext uri="{FF2B5EF4-FFF2-40B4-BE49-F238E27FC236}">
                    <a16:creationId xmlns:a16="http://schemas.microsoft.com/office/drawing/2014/main" id="{476CD743-88E6-498A-9063-CB7CEBB8B0B7}"/>
                  </a:ext>
                </a:extLst>
              </p:cNvPr>
              <p:cNvSpPr/>
              <p:nvPr/>
            </p:nvSpPr>
            <p:spPr bwMode="auto">
              <a:xfrm>
                <a:off x="3578" y="1456"/>
                <a:ext cx="5" cy="3"/>
              </a:xfrm>
              <a:custGeom>
                <a:gdLst>
                  <a:gd name="T0" fmla="*/ 2 w 2"/>
                  <a:gd name="T1" fmla="*/ 0 h 1"/>
                  <a:gd name="T2" fmla="*/ 0 w 2"/>
                  <a:gd name="T3" fmla="*/ 0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1" name="Freeform 873">
                <a:extLst>
                  <a:ext uri="{FF2B5EF4-FFF2-40B4-BE49-F238E27FC236}">
                    <a16:creationId xmlns:a16="http://schemas.microsoft.com/office/drawing/2014/main" id="{6FC11F13-85C9-4E26-AAA5-5C8EF2FF4C7B}"/>
                  </a:ext>
                </a:extLst>
              </p:cNvPr>
              <p:cNvSpPr/>
              <p:nvPr/>
            </p:nvSpPr>
            <p:spPr bwMode="auto">
              <a:xfrm>
                <a:off x="3808" y="1456"/>
                <a:ext cx="16" cy="8"/>
              </a:xfrm>
              <a:custGeom>
                <a:gdLst>
                  <a:gd name="T0" fmla="*/ 6 w 6"/>
                  <a:gd name="T1" fmla="*/ 2 h 3"/>
                  <a:gd name="T2" fmla="*/ 4 w 6"/>
                  <a:gd name="T3" fmla="*/ 3 h 3"/>
                  <a:gd name="T4" fmla="*/ 5 w 6"/>
                  <a:gd name="T5" fmla="*/ 2 h 3"/>
                  <a:gd name="T6" fmla="*/ 4 w 6"/>
                  <a:gd name="T7" fmla="*/ 1 h 3"/>
                  <a:gd name="T8" fmla="*/ 4 w 6"/>
                  <a:gd name="T9" fmla="*/ 2 h 3"/>
                  <a:gd name="T10" fmla="*/ 0 w 6"/>
                  <a:gd name="T11" fmla="*/ 2 h 3"/>
                  <a:gd name="T12" fmla="*/ 2 w 6"/>
                  <a:gd name="T13" fmla="*/ 0 h 3"/>
                  <a:gd name="T14" fmla="*/ 3 w 6"/>
                  <a:gd name="T15" fmla="*/ 1 h 3"/>
                  <a:gd name="T16" fmla="*/ 4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4" y="3"/>
                      <a:pt x="4" y="3"/>
                      <a:pt x="4" y="3"/>
                    </a:cubicBezTo>
                    <a:cubicBezTo>
                      <a:pt x="5" y="2"/>
                      <a:pt x="5" y="2"/>
                      <a:pt x="5" y="2"/>
                    </a:cubicBezTo>
                    <a:cubicBezTo>
                      <a:pt x="5" y="1"/>
                      <a:pt x="5" y="1"/>
                      <a:pt x="4" y="1"/>
                    </a:cubicBezTo>
                    <a:cubicBezTo>
                      <a:pt x="4" y="1"/>
                      <a:pt x="4" y="2"/>
                      <a:pt x="4" y="2"/>
                    </a:cubicBezTo>
                    <a:cubicBezTo>
                      <a:pt x="2" y="2"/>
                      <a:pt x="1" y="2"/>
                      <a:pt x="0" y="2"/>
                    </a:cubicBezTo>
                    <a:cubicBezTo>
                      <a:pt x="0" y="2"/>
                      <a:pt x="1" y="1"/>
                      <a:pt x="2" y="0"/>
                    </a:cubicBezTo>
                    <a:cubicBezTo>
                      <a:pt x="2" y="1"/>
                      <a:pt x="3" y="1"/>
                      <a:pt x="3" y="1"/>
                    </a:cubicBezTo>
                    <a:cubicBezTo>
                      <a:pt x="4" y="0"/>
                      <a:pt x="4" y="0"/>
                      <a:pt x="4" y="0"/>
                    </a:cubicBezTo>
                    <a:cubicBezTo>
                      <a:pt x="4" y="1"/>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2" name="Freeform 874">
                <a:extLst>
                  <a:ext uri="{FF2B5EF4-FFF2-40B4-BE49-F238E27FC236}">
                    <a16:creationId xmlns:a16="http://schemas.microsoft.com/office/drawing/2014/main" id="{97C8CEFF-9891-48B6-9F2A-7A6D2C855455}"/>
                  </a:ext>
                </a:extLst>
              </p:cNvPr>
              <p:cNvSpPr/>
              <p:nvPr/>
            </p:nvSpPr>
            <p:spPr bwMode="auto">
              <a:xfrm>
                <a:off x="2945" y="1456"/>
                <a:ext cx="10"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4" y="2"/>
                      <a:pt x="2" y="1"/>
                      <a:pt x="0" y="2"/>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3" name="Freeform 875">
                <a:extLst>
                  <a:ext uri="{FF2B5EF4-FFF2-40B4-BE49-F238E27FC236}">
                    <a16:creationId xmlns:a16="http://schemas.microsoft.com/office/drawing/2014/main" id="{FB20411A-CFD2-4EB5-BE5C-CC598C1698D7}"/>
                  </a:ext>
                </a:extLst>
              </p:cNvPr>
              <p:cNvSpPr/>
              <p:nvPr/>
            </p:nvSpPr>
            <p:spPr bwMode="auto">
              <a:xfrm>
                <a:off x="3466" y="1456"/>
                <a:ext cx="34" cy="16"/>
              </a:xfrm>
              <a:custGeom>
                <a:gdLst>
                  <a:gd name="T0" fmla="*/ 9 w 13"/>
                  <a:gd name="T1" fmla="*/ 1 h 6"/>
                  <a:gd name="T2" fmla="*/ 8 w 13"/>
                  <a:gd name="T3" fmla="*/ 1 h 6"/>
                  <a:gd name="T4" fmla="*/ 12 w 13"/>
                  <a:gd name="T5" fmla="*/ 1 h 6"/>
                  <a:gd name="T6" fmla="*/ 12 w 13"/>
                  <a:gd name="T7" fmla="*/ 1 h 6"/>
                  <a:gd name="T8" fmla="*/ 13 w 13"/>
                  <a:gd name="T9" fmla="*/ 2 h 6"/>
                  <a:gd name="T10" fmla="*/ 11 w 13"/>
                  <a:gd name="T11" fmla="*/ 2 h 6"/>
                  <a:gd name="T12" fmla="*/ 5 w 13"/>
                  <a:gd name="T13" fmla="*/ 4 h 6"/>
                  <a:gd name="T14" fmla="*/ 0 w 13"/>
                  <a:gd name="T15" fmla="*/ 6 h 6"/>
                  <a:gd name="T16" fmla="*/ 0 w 13"/>
                  <a:gd name="T17" fmla="*/ 5 h 6"/>
                  <a:gd name="T18" fmla="*/ 3 w 13"/>
                  <a:gd name="T19" fmla="*/ 5 h 6"/>
                  <a:gd name="T20" fmla="*/ 4 w 13"/>
                  <a:gd name="T21" fmla="*/ 4 h 6"/>
                  <a:gd name="T22" fmla="*/ 5 w 13"/>
                  <a:gd name="T23" fmla="*/ 3 h 6"/>
                  <a:gd name="T24" fmla="*/ 2 w 13"/>
                  <a:gd name="T25" fmla="*/ 2 h 6"/>
                  <a:gd name="T26" fmla="*/ 5 w 13"/>
                  <a:gd name="T27" fmla="*/ 1 h 6"/>
                  <a:gd name="T28" fmla="*/ 6 w 13"/>
                  <a:gd name="T29" fmla="*/ 1 h 6"/>
                  <a:gd name="T30" fmla="*/ 6 w 13"/>
                  <a:gd name="T31" fmla="*/ 1 h 6"/>
                  <a:gd name="T32" fmla="*/ 9 w 13"/>
                  <a:gd name="T33" fmla="*/ 0 h 6"/>
                  <a:gd name="T34" fmla="*/ 9 w 13"/>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9" y="1"/>
                    </a:moveTo>
                    <a:cubicBezTo>
                      <a:pt x="9" y="1"/>
                      <a:pt x="8" y="0"/>
                      <a:pt x="8" y="1"/>
                    </a:cubicBezTo>
                    <a:cubicBezTo>
                      <a:pt x="8" y="3"/>
                      <a:pt x="10" y="1"/>
                      <a:pt x="12" y="1"/>
                    </a:cubicBezTo>
                    <a:cubicBezTo>
                      <a:pt x="12" y="1"/>
                      <a:pt x="12" y="1"/>
                      <a:pt x="12" y="1"/>
                    </a:cubicBezTo>
                    <a:cubicBezTo>
                      <a:pt x="12" y="1"/>
                      <a:pt x="13" y="1"/>
                      <a:pt x="13" y="2"/>
                    </a:cubicBezTo>
                    <a:cubicBezTo>
                      <a:pt x="12" y="3"/>
                      <a:pt x="11" y="1"/>
                      <a:pt x="11" y="2"/>
                    </a:cubicBezTo>
                    <a:cubicBezTo>
                      <a:pt x="9" y="3"/>
                      <a:pt x="7" y="3"/>
                      <a:pt x="5" y="4"/>
                    </a:cubicBezTo>
                    <a:cubicBezTo>
                      <a:pt x="4" y="3"/>
                      <a:pt x="2" y="6"/>
                      <a:pt x="0" y="6"/>
                    </a:cubicBezTo>
                    <a:cubicBezTo>
                      <a:pt x="0" y="5"/>
                      <a:pt x="0" y="5"/>
                      <a:pt x="0" y="5"/>
                    </a:cubicBezTo>
                    <a:cubicBezTo>
                      <a:pt x="1" y="6"/>
                      <a:pt x="2" y="5"/>
                      <a:pt x="3" y="5"/>
                    </a:cubicBezTo>
                    <a:cubicBezTo>
                      <a:pt x="2" y="3"/>
                      <a:pt x="4" y="4"/>
                      <a:pt x="4" y="4"/>
                    </a:cubicBezTo>
                    <a:cubicBezTo>
                      <a:pt x="5" y="3"/>
                      <a:pt x="5" y="3"/>
                      <a:pt x="5" y="3"/>
                    </a:cubicBezTo>
                    <a:cubicBezTo>
                      <a:pt x="4" y="2"/>
                      <a:pt x="3" y="2"/>
                      <a:pt x="2" y="2"/>
                    </a:cubicBezTo>
                    <a:cubicBezTo>
                      <a:pt x="3" y="2"/>
                      <a:pt x="4" y="1"/>
                      <a:pt x="5" y="1"/>
                    </a:cubicBezTo>
                    <a:cubicBezTo>
                      <a:pt x="6" y="1"/>
                      <a:pt x="6" y="1"/>
                      <a:pt x="6" y="1"/>
                    </a:cubicBezTo>
                    <a:cubicBezTo>
                      <a:pt x="6" y="1"/>
                      <a:pt x="6" y="1"/>
                      <a:pt x="6" y="1"/>
                    </a:cubicBezTo>
                    <a:cubicBezTo>
                      <a:pt x="7" y="0"/>
                      <a:pt x="8" y="1"/>
                      <a:pt x="9"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4" name="Freeform 876">
                <a:extLst>
                  <a:ext uri="{FF2B5EF4-FFF2-40B4-BE49-F238E27FC236}">
                    <a16:creationId xmlns:a16="http://schemas.microsoft.com/office/drawing/2014/main" id="{9D38A3D9-C78D-44A4-BCE4-CFF7933E62CC}"/>
                  </a:ext>
                </a:extLst>
              </p:cNvPr>
              <p:cNvSpPr/>
              <p:nvPr/>
            </p:nvSpPr>
            <p:spPr bwMode="auto">
              <a:xfrm>
                <a:off x="4184" y="1459"/>
                <a:ext cx="8" cy="8"/>
              </a:xfrm>
              <a:custGeom>
                <a:gdLst>
                  <a:gd name="T0" fmla="*/ 2 w 3"/>
                  <a:gd name="T1" fmla="*/ 3 h 3"/>
                  <a:gd name="T2" fmla="*/ 1 w 3"/>
                  <a:gd name="T3" fmla="*/ 3 h 3"/>
                  <a:gd name="T4" fmla="*/ 2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2" y="3"/>
                      <a:pt x="2" y="3"/>
                      <a:pt x="1" y="3"/>
                    </a:cubicBezTo>
                    <a:cubicBezTo>
                      <a:pt x="2" y="2"/>
                      <a:pt x="1" y="2"/>
                      <a:pt x="2" y="1"/>
                    </a:cubicBezTo>
                    <a:cubicBezTo>
                      <a:pt x="1" y="1"/>
                      <a:pt x="0" y="0"/>
                      <a:pt x="1"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5" name="Freeform 877">
                <a:extLst>
                  <a:ext uri="{FF2B5EF4-FFF2-40B4-BE49-F238E27FC236}">
                    <a16:creationId xmlns:a16="http://schemas.microsoft.com/office/drawing/2014/main" id="{A883CF97-1CCB-4EED-BEB2-D259C571EE8D}"/>
                  </a:ext>
                </a:extLst>
              </p:cNvPr>
              <p:cNvSpPr/>
              <p:nvPr/>
            </p:nvSpPr>
            <p:spPr bwMode="auto">
              <a:xfrm>
                <a:off x="4128" y="1453"/>
                <a:ext cx="48" cy="33"/>
              </a:xfrm>
              <a:custGeom>
                <a:gdLst>
                  <a:gd name="T0" fmla="*/ 10 w 18"/>
                  <a:gd name="T1" fmla="*/ 3 h 12"/>
                  <a:gd name="T2" fmla="*/ 11 w 18"/>
                  <a:gd name="T3" fmla="*/ 4 h 12"/>
                  <a:gd name="T4" fmla="*/ 16 w 18"/>
                  <a:gd name="T5" fmla="*/ 5 h 12"/>
                  <a:gd name="T6" fmla="*/ 18 w 18"/>
                  <a:gd name="T7" fmla="*/ 7 h 12"/>
                  <a:gd name="T8" fmla="*/ 18 w 18"/>
                  <a:gd name="T9" fmla="*/ 10 h 12"/>
                  <a:gd name="T10" fmla="*/ 11 w 18"/>
                  <a:gd name="T11" fmla="*/ 12 h 12"/>
                  <a:gd name="T12" fmla="*/ 11 w 18"/>
                  <a:gd name="T13" fmla="*/ 9 h 12"/>
                  <a:gd name="T14" fmla="*/ 4 w 18"/>
                  <a:gd name="T15" fmla="*/ 9 h 12"/>
                  <a:gd name="T16" fmla="*/ 3 w 18"/>
                  <a:gd name="T17" fmla="*/ 7 h 12"/>
                  <a:gd name="T18" fmla="*/ 1 w 18"/>
                  <a:gd name="T19" fmla="*/ 8 h 12"/>
                  <a:gd name="T20" fmla="*/ 2 w 18"/>
                  <a:gd name="T21" fmla="*/ 5 h 12"/>
                  <a:gd name="T22" fmla="*/ 4 w 18"/>
                  <a:gd name="T23" fmla="*/ 5 h 12"/>
                  <a:gd name="T24" fmla="*/ 0 w 18"/>
                  <a:gd name="T25" fmla="*/ 5 h 12"/>
                  <a:gd name="T26" fmla="*/ 1 w 18"/>
                  <a:gd name="T27" fmla="*/ 3 h 12"/>
                  <a:gd name="T28" fmla="*/ 0 w 18"/>
                  <a:gd name="T29" fmla="*/ 3 h 12"/>
                  <a:gd name="T30" fmla="*/ 1 w 18"/>
                  <a:gd name="T31" fmla="*/ 2 h 12"/>
                  <a:gd name="T32" fmla="*/ 2 w 18"/>
                  <a:gd name="T33" fmla="*/ 3 h 12"/>
                  <a:gd name="T34" fmla="*/ 2 w 18"/>
                  <a:gd name="T35" fmla="*/ 3 h 12"/>
                  <a:gd name="T36" fmla="*/ 1 w 18"/>
                  <a:gd name="T37" fmla="*/ 3 h 12"/>
                  <a:gd name="T38" fmla="*/ 4 w 18"/>
                  <a:gd name="T39" fmla="*/ 3 h 12"/>
                  <a:gd name="T40" fmla="*/ 8 w 18"/>
                  <a:gd name="T41" fmla="*/ 2 h 12"/>
                  <a:gd name="T42" fmla="*/ 10 w 18"/>
                  <a:gd name="T43"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10" y="3"/>
                    </a:moveTo>
                    <a:cubicBezTo>
                      <a:pt x="11" y="4"/>
                      <a:pt x="11" y="4"/>
                      <a:pt x="11" y="4"/>
                    </a:cubicBezTo>
                    <a:cubicBezTo>
                      <a:pt x="14" y="3"/>
                      <a:pt x="14" y="4"/>
                      <a:pt x="16" y="5"/>
                    </a:cubicBezTo>
                    <a:cubicBezTo>
                      <a:pt x="16" y="6"/>
                      <a:pt x="17" y="6"/>
                      <a:pt x="18" y="7"/>
                    </a:cubicBezTo>
                    <a:cubicBezTo>
                      <a:pt x="17" y="7"/>
                      <a:pt x="17" y="9"/>
                      <a:pt x="18" y="10"/>
                    </a:cubicBezTo>
                    <a:cubicBezTo>
                      <a:pt x="11" y="12"/>
                      <a:pt x="11" y="12"/>
                      <a:pt x="11" y="12"/>
                    </a:cubicBezTo>
                    <a:cubicBezTo>
                      <a:pt x="12" y="11"/>
                      <a:pt x="10" y="10"/>
                      <a:pt x="11" y="9"/>
                    </a:cubicBezTo>
                    <a:cubicBezTo>
                      <a:pt x="9" y="12"/>
                      <a:pt x="6" y="8"/>
                      <a:pt x="4" y="9"/>
                    </a:cubicBezTo>
                    <a:cubicBezTo>
                      <a:pt x="3" y="9"/>
                      <a:pt x="3" y="8"/>
                      <a:pt x="3" y="7"/>
                    </a:cubicBezTo>
                    <a:cubicBezTo>
                      <a:pt x="2" y="7"/>
                      <a:pt x="2" y="9"/>
                      <a:pt x="1" y="8"/>
                    </a:cubicBezTo>
                    <a:cubicBezTo>
                      <a:pt x="2" y="5"/>
                      <a:pt x="2" y="5"/>
                      <a:pt x="2" y="5"/>
                    </a:cubicBezTo>
                    <a:cubicBezTo>
                      <a:pt x="3" y="5"/>
                      <a:pt x="3" y="5"/>
                      <a:pt x="4" y="5"/>
                    </a:cubicBezTo>
                    <a:cubicBezTo>
                      <a:pt x="2" y="3"/>
                      <a:pt x="1" y="5"/>
                      <a:pt x="0" y="5"/>
                    </a:cubicBezTo>
                    <a:cubicBezTo>
                      <a:pt x="0" y="4"/>
                      <a:pt x="0" y="4"/>
                      <a:pt x="1" y="3"/>
                    </a:cubicBezTo>
                    <a:cubicBezTo>
                      <a:pt x="0" y="3"/>
                      <a:pt x="0" y="3"/>
                      <a:pt x="0" y="3"/>
                    </a:cubicBezTo>
                    <a:cubicBezTo>
                      <a:pt x="0" y="3"/>
                      <a:pt x="1" y="3"/>
                      <a:pt x="1" y="2"/>
                    </a:cubicBezTo>
                    <a:cubicBezTo>
                      <a:pt x="2" y="2"/>
                      <a:pt x="2" y="3"/>
                      <a:pt x="2" y="3"/>
                    </a:cubicBezTo>
                    <a:cubicBezTo>
                      <a:pt x="2" y="3"/>
                      <a:pt x="2" y="3"/>
                      <a:pt x="2" y="3"/>
                    </a:cubicBezTo>
                    <a:cubicBezTo>
                      <a:pt x="1" y="3"/>
                      <a:pt x="1" y="3"/>
                      <a:pt x="1" y="3"/>
                    </a:cubicBezTo>
                    <a:cubicBezTo>
                      <a:pt x="2" y="4"/>
                      <a:pt x="3" y="4"/>
                      <a:pt x="4" y="3"/>
                    </a:cubicBezTo>
                    <a:cubicBezTo>
                      <a:pt x="3" y="0"/>
                      <a:pt x="7" y="3"/>
                      <a:pt x="8" y="2"/>
                    </a:cubicBezTo>
                    <a:cubicBezTo>
                      <a:pt x="9" y="2"/>
                      <a:pt x="9"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6" name="Freeform 878">
                <a:extLst>
                  <a:ext uri="{FF2B5EF4-FFF2-40B4-BE49-F238E27FC236}">
                    <a16:creationId xmlns:a16="http://schemas.microsoft.com/office/drawing/2014/main" id="{28BCC2EE-DB1C-4E05-BBD2-EA5C7AC6B74B}"/>
                  </a:ext>
                </a:extLst>
              </p:cNvPr>
              <p:cNvSpPr/>
              <p:nvPr/>
            </p:nvSpPr>
            <p:spPr bwMode="auto">
              <a:xfrm>
                <a:off x="3182" y="1459"/>
                <a:ext cx="6" cy="3"/>
              </a:xfrm>
              <a:custGeom>
                <a:gdLst>
                  <a:gd name="T0" fmla="*/ 0 w 6"/>
                  <a:gd name="T1" fmla="*/ 3 h 3"/>
                  <a:gd name="T2" fmla="*/ 3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7" name="Freeform 879">
                <a:extLst>
                  <a:ext uri="{FF2B5EF4-FFF2-40B4-BE49-F238E27FC236}">
                    <a16:creationId xmlns:a16="http://schemas.microsoft.com/office/drawing/2014/main" id="{AA983528-AEA7-4B4D-BC3B-0AAD95763191}"/>
                  </a:ext>
                </a:extLst>
              </p:cNvPr>
              <p:cNvSpPr/>
              <p:nvPr/>
            </p:nvSpPr>
            <p:spPr bwMode="auto">
              <a:xfrm>
                <a:off x="3866" y="14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8" name="Freeform 880">
                <a:extLst>
                  <a:ext uri="{FF2B5EF4-FFF2-40B4-BE49-F238E27FC236}">
                    <a16:creationId xmlns:a16="http://schemas.microsoft.com/office/drawing/2014/main" id="{7A7D249F-4055-41D9-94F0-00451CA1A24B}"/>
                  </a:ext>
                </a:extLst>
              </p:cNvPr>
              <p:cNvSpPr/>
              <p:nvPr/>
            </p:nvSpPr>
            <p:spPr bwMode="auto">
              <a:xfrm>
                <a:off x="3613" y="1462"/>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9" name="Freeform 881">
                <a:extLst>
                  <a:ext uri="{FF2B5EF4-FFF2-40B4-BE49-F238E27FC236}">
                    <a16:creationId xmlns:a16="http://schemas.microsoft.com/office/drawing/2014/main" id="{956CD47E-802B-4892-B63B-C8B83EF3EBDE}"/>
                  </a:ext>
                </a:extLst>
              </p:cNvPr>
              <p:cNvSpPr/>
              <p:nvPr/>
            </p:nvSpPr>
            <p:spPr bwMode="auto">
              <a:xfrm>
                <a:off x="3842" y="1459"/>
                <a:ext cx="3" cy="8"/>
              </a:xfrm>
              <a:custGeom>
                <a:gdLst>
                  <a:gd name="T0" fmla="*/ 1 w 1"/>
                  <a:gd name="T1" fmla="*/ 1 h 3"/>
                  <a:gd name="T2" fmla="*/ 0 w 1"/>
                  <a:gd name="T3" fmla="*/ 2 h 3"/>
                  <a:gd name="T4" fmla="*/ 0 w 1"/>
                  <a:gd name="T5" fmla="*/ 2 h 3"/>
                  <a:gd name="T6" fmla="*/ 0 w 1"/>
                  <a:gd name="T7" fmla="*/ 2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0" y="1"/>
                      <a:pt x="1" y="3"/>
                      <a:pt x="0" y="2"/>
                    </a:cubicBezTo>
                    <a:cubicBezTo>
                      <a:pt x="0" y="2"/>
                      <a:pt x="0" y="2"/>
                      <a:pt x="0" y="2"/>
                    </a:cubicBezTo>
                    <a:cubicBezTo>
                      <a:pt x="0" y="2"/>
                      <a:pt x="0" y="2"/>
                      <a:pt x="0" y="2"/>
                    </a:cubicBezTo>
                    <a:cubicBezTo>
                      <a:pt x="1"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0" name="Freeform 882">
                <a:extLst>
                  <a:ext uri="{FF2B5EF4-FFF2-40B4-BE49-F238E27FC236}">
                    <a16:creationId xmlns:a16="http://schemas.microsoft.com/office/drawing/2014/main" id="{96A57DAA-CA60-41DF-AEB5-6F596F88DF78}"/>
                  </a:ext>
                </a:extLst>
              </p:cNvPr>
              <p:cNvSpPr/>
              <p:nvPr/>
            </p:nvSpPr>
            <p:spPr bwMode="auto">
              <a:xfrm>
                <a:off x="3062" y="1459"/>
                <a:ext cx="8" cy="8"/>
              </a:xfrm>
              <a:custGeom>
                <a:gdLst>
                  <a:gd name="T0" fmla="*/ 3 w 3"/>
                  <a:gd name="T1" fmla="*/ 1 h 3"/>
                  <a:gd name="T2" fmla="*/ 1 w 3"/>
                  <a:gd name="T3" fmla="*/ 3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1" y="3"/>
                      <a:pt x="1" y="3"/>
                      <a:pt x="1" y="3"/>
                    </a:cubicBezTo>
                    <a:cubicBezTo>
                      <a:pt x="0" y="2"/>
                      <a:pt x="0" y="2"/>
                      <a:pt x="0" y="2"/>
                    </a:cubicBezTo>
                    <a:cubicBezTo>
                      <a:pt x="2"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1" name="Freeform 883">
                <a:extLst>
                  <a:ext uri="{FF2B5EF4-FFF2-40B4-BE49-F238E27FC236}">
                    <a16:creationId xmlns:a16="http://schemas.microsoft.com/office/drawing/2014/main" id="{ECFC8892-137A-469A-9116-4FCBFA73335D}"/>
                  </a:ext>
                </a:extLst>
              </p:cNvPr>
              <p:cNvSpPr/>
              <p:nvPr/>
            </p:nvSpPr>
            <p:spPr bwMode="auto">
              <a:xfrm>
                <a:off x="3597" y="1462"/>
                <a:ext cx="16" cy="5"/>
              </a:xfrm>
              <a:custGeom>
                <a:gdLst>
                  <a:gd name="T0" fmla="*/ 6 w 6"/>
                  <a:gd name="T1" fmla="*/ 1 h 2"/>
                  <a:gd name="T2" fmla="*/ 1 w 6"/>
                  <a:gd name="T3" fmla="*/ 2 h 2"/>
                  <a:gd name="T4" fmla="*/ 1 w 6"/>
                  <a:gd name="T5" fmla="*/ 0 h 2"/>
                  <a:gd name="T6" fmla="*/ 5 w 6"/>
                  <a:gd name="T7" fmla="*/ 0 h 2"/>
                  <a:gd name="T8" fmla="*/ 6 w 6"/>
                  <a:gd name="T9" fmla="*/ 1 h 2"/>
                </a:gdLst>
                <a:cxnLst>
                  <a:cxn ang="0">
                    <a:pos x="T0" y="T1"/>
                  </a:cxn>
                  <a:cxn ang="0">
                    <a:pos x="T2" y="T3"/>
                  </a:cxn>
                  <a:cxn ang="0">
                    <a:pos x="T4" y="T5"/>
                  </a:cxn>
                  <a:cxn ang="0">
                    <a:pos x="T6" y="T7"/>
                  </a:cxn>
                  <a:cxn ang="0">
                    <a:pos x="T8" y="T9"/>
                  </a:cxn>
                </a:cxnLst>
                <a:rect l="0" t="0" r="r" b="b"/>
                <a:pathLst>
                  <a:path w="6" h="2">
                    <a:moveTo>
                      <a:pt x="6" y="1"/>
                    </a:moveTo>
                    <a:cubicBezTo>
                      <a:pt x="4" y="2"/>
                      <a:pt x="2" y="1"/>
                      <a:pt x="1" y="2"/>
                    </a:cubicBezTo>
                    <a:cubicBezTo>
                      <a:pt x="2" y="1"/>
                      <a:pt x="0" y="1"/>
                      <a:pt x="1" y="0"/>
                    </a:cubicBezTo>
                    <a:cubicBezTo>
                      <a:pt x="2" y="0"/>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2" name="Freeform 884">
                <a:extLst>
                  <a:ext uri="{FF2B5EF4-FFF2-40B4-BE49-F238E27FC236}">
                    <a16:creationId xmlns:a16="http://schemas.microsoft.com/office/drawing/2014/main" id="{6DE874F6-1520-4D3F-B001-261F89181A23}"/>
                  </a:ext>
                </a:extLst>
              </p:cNvPr>
              <p:cNvSpPr/>
              <p:nvPr/>
            </p:nvSpPr>
            <p:spPr bwMode="auto">
              <a:xfrm>
                <a:off x="2108" y="1462"/>
                <a:ext cx="8" cy="8"/>
              </a:xfrm>
              <a:custGeom>
                <a:gdLst>
                  <a:gd name="T0" fmla="*/ 3 w 3"/>
                  <a:gd name="T1" fmla="*/ 2 h 3"/>
                  <a:gd name="T2" fmla="*/ 1 w 3"/>
                  <a:gd name="T3" fmla="*/ 3 h 3"/>
                  <a:gd name="T4" fmla="*/ 2 w 3"/>
                  <a:gd name="T5" fmla="*/ 0 h 3"/>
                  <a:gd name="T6" fmla="*/ 3 w 3"/>
                  <a:gd name="T7" fmla="*/ 2 h 3"/>
                </a:gdLst>
                <a:cxnLst>
                  <a:cxn ang="0">
                    <a:pos x="T0" y="T1"/>
                  </a:cxn>
                  <a:cxn ang="0">
                    <a:pos x="T2" y="T3"/>
                  </a:cxn>
                  <a:cxn ang="0">
                    <a:pos x="T4" y="T5"/>
                  </a:cxn>
                  <a:cxn ang="0">
                    <a:pos x="T6" y="T7"/>
                  </a:cxn>
                </a:cxnLst>
                <a:rect l="0" t="0" r="r" b="b"/>
                <a:pathLst>
                  <a:path w="3" h="3">
                    <a:moveTo>
                      <a:pt x="3" y="2"/>
                    </a:moveTo>
                    <a:cubicBezTo>
                      <a:pt x="3" y="2"/>
                      <a:pt x="2" y="2"/>
                      <a:pt x="1" y="3"/>
                    </a:cubicBezTo>
                    <a:cubicBezTo>
                      <a:pt x="0" y="2"/>
                      <a:pt x="2" y="1"/>
                      <a:pt x="2"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3" name="Freeform 885">
                <a:extLst>
                  <a:ext uri="{FF2B5EF4-FFF2-40B4-BE49-F238E27FC236}">
                    <a16:creationId xmlns:a16="http://schemas.microsoft.com/office/drawing/2014/main" id="{F3CC121F-F8D7-4AB4-BA59-9BEE0E535107}"/>
                  </a:ext>
                </a:extLst>
              </p:cNvPr>
              <p:cNvSpPr/>
              <p:nvPr/>
            </p:nvSpPr>
            <p:spPr bwMode="auto">
              <a:xfrm>
                <a:off x="3466" y="14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4" name="Freeform 886">
                <a:extLst>
                  <a:ext uri="{FF2B5EF4-FFF2-40B4-BE49-F238E27FC236}">
                    <a16:creationId xmlns:a16="http://schemas.microsoft.com/office/drawing/2014/main" id="{62733B13-ED02-4AC6-9F5E-DA22B49C9D8F}"/>
                  </a:ext>
                </a:extLst>
              </p:cNvPr>
              <p:cNvSpPr/>
              <p:nvPr/>
            </p:nvSpPr>
            <p:spPr bwMode="auto">
              <a:xfrm>
                <a:off x="4139" y="1462"/>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5" name="Freeform 887">
                <a:extLst>
                  <a:ext uri="{FF2B5EF4-FFF2-40B4-BE49-F238E27FC236}">
                    <a16:creationId xmlns:a16="http://schemas.microsoft.com/office/drawing/2014/main" id="{AFF1A5C3-95D3-41E9-AD2D-2C2D8080480A}"/>
                  </a:ext>
                </a:extLst>
              </p:cNvPr>
              <p:cNvSpPr/>
              <p:nvPr/>
            </p:nvSpPr>
            <p:spPr bwMode="auto">
              <a:xfrm>
                <a:off x="2173" y="1462"/>
                <a:ext cx="18" cy="13"/>
              </a:xfrm>
              <a:custGeom>
                <a:gdLst>
                  <a:gd name="T0" fmla="*/ 6 w 7"/>
                  <a:gd name="T1" fmla="*/ 3 h 5"/>
                  <a:gd name="T2" fmla="*/ 3 w 7"/>
                  <a:gd name="T3" fmla="*/ 4 h 5"/>
                  <a:gd name="T4" fmla="*/ 6 w 7"/>
                  <a:gd name="T5" fmla="*/ 3 h 5"/>
                  <a:gd name="T6" fmla="*/ 3 w 7"/>
                  <a:gd name="T7" fmla="*/ 5 h 5"/>
                  <a:gd name="T8" fmla="*/ 3 w 7"/>
                  <a:gd name="T9" fmla="*/ 4 h 5"/>
                  <a:gd name="T10" fmla="*/ 0 w 7"/>
                  <a:gd name="T11" fmla="*/ 4 h 5"/>
                  <a:gd name="T12" fmla="*/ 0 w 7"/>
                  <a:gd name="T13" fmla="*/ 4 h 5"/>
                  <a:gd name="T14" fmla="*/ 4 w 7"/>
                  <a:gd name="T15" fmla="*/ 2 h 5"/>
                  <a:gd name="T16" fmla="*/ 6 w 7"/>
                  <a:gd name="T17" fmla="*/ 1 h 5"/>
                  <a:gd name="T18" fmla="*/ 6 w 7"/>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3"/>
                    </a:moveTo>
                    <a:cubicBezTo>
                      <a:pt x="5" y="3"/>
                      <a:pt x="4" y="3"/>
                      <a:pt x="3" y="4"/>
                    </a:cubicBezTo>
                    <a:cubicBezTo>
                      <a:pt x="4" y="5"/>
                      <a:pt x="6" y="4"/>
                      <a:pt x="6" y="3"/>
                    </a:cubicBezTo>
                    <a:cubicBezTo>
                      <a:pt x="6" y="4"/>
                      <a:pt x="5" y="5"/>
                      <a:pt x="3" y="5"/>
                    </a:cubicBezTo>
                    <a:cubicBezTo>
                      <a:pt x="3" y="4"/>
                      <a:pt x="3" y="4"/>
                      <a:pt x="3" y="4"/>
                    </a:cubicBezTo>
                    <a:cubicBezTo>
                      <a:pt x="3" y="5"/>
                      <a:pt x="0" y="5"/>
                      <a:pt x="0" y="4"/>
                    </a:cubicBezTo>
                    <a:cubicBezTo>
                      <a:pt x="0" y="4"/>
                      <a:pt x="0" y="4"/>
                      <a:pt x="0" y="4"/>
                    </a:cubicBezTo>
                    <a:cubicBezTo>
                      <a:pt x="1" y="3"/>
                      <a:pt x="2" y="0"/>
                      <a:pt x="4" y="2"/>
                    </a:cubicBezTo>
                    <a:cubicBezTo>
                      <a:pt x="5" y="2"/>
                      <a:pt x="6" y="3"/>
                      <a:pt x="6" y="1"/>
                    </a:cubicBezTo>
                    <a:cubicBezTo>
                      <a:pt x="7" y="2"/>
                      <a:pt x="5" y="2"/>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6" name="Freeform 888">
                <a:extLst>
                  <a:ext uri="{FF2B5EF4-FFF2-40B4-BE49-F238E27FC236}">
                    <a16:creationId xmlns:a16="http://schemas.microsoft.com/office/drawing/2014/main" id="{73E109C0-54E1-4CA6-8614-3F43A6A84F58}"/>
                  </a:ext>
                </a:extLst>
              </p:cNvPr>
              <p:cNvSpPr/>
              <p:nvPr/>
            </p:nvSpPr>
            <p:spPr bwMode="auto">
              <a:xfrm>
                <a:off x="3003" y="1462"/>
                <a:ext cx="83" cy="45"/>
              </a:xfrm>
              <a:custGeom>
                <a:gdLst>
                  <a:gd name="T0" fmla="*/ 31 w 31"/>
                  <a:gd name="T1" fmla="*/ 3 h 17"/>
                  <a:gd name="T2" fmla="*/ 27 w 31"/>
                  <a:gd name="T3" fmla="*/ 5 h 17"/>
                  <a:gd name="T4" fmla="*/ 25 w 31"/>
                  <a:gd name="T5" fmla="*/ 5 h 17"/>
                  <a:gd name="T6" fmla="*/ 24 w 31"/>
                  <a:gd name="T7" fmla="*/ 6 h 17"/>
                  <a:gd name="T8" fmla="*/ 25 w 31"/>
                  <a:gd name="T9" fmla="*/ 5 h 17"/>
                  <a:gd name="T10" fmla="*/ 23 w 31"/>
                  <a:gd name="T11" fmla="*/ 6 h 17"/>
                  <a:gd name="T12" fmla="*/ 23 w 31"/>
                  <a:gd name="T13" fmla="*/ 7 h 17"/>
                  <a:gd name="T14" fmla="*/ 21 w 31"/>
                  <a:gd name="T15" fmla="*/ 7 h 17"/>
                  <a:gd name="T16" fmla="*/ 18 w 31"/>
                  <a:gd name="T17" fmla="*/ 8 h 17"/>
                  <a:gd name="T18" fmla="*/ 17 w 31"/>
                  <a:gd name="T19" fmla="*/ 9 h 17"/>
                  <a:gd name="T20" fmla="*/ 11 w 31"/>
                  <a:gd name="T21" fmla="*/ 10 h 17"/>
                  <a:gd name="T22" fmla="*/ 10 w 31"/>
                  <a:gd name="T23" fmla="*/ 11 h 17"/>
                  <a:gd name="T24" fmla="*/ 11 w 31"/>
                  <a:gd name="T25" fmla="*/ 12 h 17"/>
                  <a:gd name="T26" fmla="*/ 7 w 31"/>
                  <a:gd name="T27" fmla="*/ 14 h 17"/>
                  <a:gd name="T28" fmla="*/ 2 w 31"/>
                  <a:gd name="T29" fmla="*/ 15 h 17"/>
                  <a:gd name="T30" fmla="*/ 0 w 31"/>
                  <a:gd name="T31" fmla="*/ 17 h 17"/>
                  <a:gd name="T32" fmla="*/ 7 w 31"/>
                  <a:gd name="T33" fmla="*/ 10 h 17"/>
                  <a:gd name="T34" fmla="*/ 15 w 31"/>
                  <a:gd name="T35" fmla="*/ 5 h 17"/>
                  <a:gd name="T36" fmla="*/ 17 w 31"/>
                  <a:gd name="T37" fmla="*/ 6 h 17"/>
                  <a:gd name="T38" fmla="*/ 26 w 31"/>
                  <a:gd name="T39" fmla="*/ 3 h 17"/>
                  <a:gd name="T40" fmla="*/ 27 w 31"/>
                  <a:gd name="T41" fmla="*/ 3 h 17"/>
                  <a:gd name="T42" fmla="*/ 31 w 31"/>
                  <a:gd name="T43"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7">
                    <a:moveTo>
                      <a:pt x="31" y="3"/>
                    </a:moveTo>
                    <a:cubicBezTo>
                      <a:pt x="31" y="3"/>
                      <a:pt x="28" y="3"/>
                      <a:pt x="27" y="5"/>
                    </a:cubicBezTo>
                    <a:cubicBezTo>
                      <a:pt x="26" y="5"/>
                      <a:pt x="26" y="5"/>
                      <a:pt x="25" y="5"/>
                    </a:cubicBezTo>
                    <a:cubicBezTo>
                      <a:pt x="25" y="5"/>
                      <a:pt x="25" y="6"/>
                      <a:pt x="24" y="6"/>
                    </a:cubicBezTo>
                    <a:cubicBezTo>
                      <a:pt x="23" y="6"/>
                      <a:pt x="25" y="6"/>
                      <a:pt x="25" y="5"/>
                    </a:cubicBezTo>
                    <a:cubicBezTo>
                      <a:pt x="24" y="5"/>
                      <a:pt x="23" y="5"/>
                      <a:pt x="23" y="6"/>
                    </a:cubicBezTo>
                    <a:cubicBezTo>
                      <a:pt x="23" y="7"/>
                      <a:pt x="23" y="7"/>
                      <a:pt x="23" y="7"/>
                    </a:cubicBezTo>
                    <a:cubicBezTo>
                      <a:pt x="23" y="6"/>
                      <a:pt x="22" y="7"/>
                      <a:pt x="21" y="7"/>
                    </a:cubicBezTo>
                    <a:cubicBezTo>
                      <a:pt x="21" y="8"/>
                      <a:pt x="18" y="8"/>
                      <a:pt x="18" y="8"/>
                    </a:cubicBezTo>
                    <a:cubicBezTo>
                      <a:pt x="18" y="9"/>
                      <a:pt x="17" y="9"/>
                      <a:pt x="17" y="9"/>
                    </a:cubicBezTo>
                    <a:cubicBezTo>
                      <a:pt x="15" y="9"/>
                      <a:pt x="13" y="12"/>
                      <a:pt x="11" y="10"/>
                    </a:cubicBezTo>
                    <a:cubicBezTo>
                      <a:pt x="10" y="11"/>
                      <a:pt x="10" y="11"/>
                      <a:pt x="10" y="11"/>
                    </a:cubicBezTo>
                    <a:cubicBezTo>
                      <a:pt x="11" y="12"/>
                      <a:pt x="11" y="12"/>
                      <a:pt x="11" y="12"/>
                    </a:cubicBezTo>
                    <a:cubicBezTo>
                      <a:pt x="10" y="14"/>
                      <a:pt x="8" y="12"/>
                      <a:pt x="7" y="14"/>
                    </a:cubicBezTo>
                    <a:cubicBezTo>
                      <a:pt x="6" y="14"/>
                      <a:pt x="3" y="15"/>
                      <a:pt x="2" y="15"/>
                    </a:cubicBezTo>
                    <a:cubicBezTo>
                      <a:pt x="1" y="15"/>
                      <a:pt x="0" y="16"/>
                      <a:pt x="0" y="17"/>
                    </a:cubicBezTo>
                    <a:cubicBezTo>
                      <a:pt x="1" y="13"/>
                      <a:pt x="5" y="13"/>
                      <a:pt x="7" y="10"/>
                    </a:cubicBezTo>
                    <a:cubicBezTo>
                      <a:pt x="9" y="9"/>
                      <a:pt x="13" y="7"/>
                      <a:pt x="15" y="5"/>
                    </a:cubicBezTo>
                    <a:cubicBezTo>
                      <a:pt x="15" y="6"/>
                      <a:pt x="16" y="6"/>
                      <a:pt x="17" y="6"/>
                    </a:cubicBezTo>
                    <a:cubicBezTo>
                      <a:pt x="18" y="3"/>
                      <a:pt x="24" y="5"/>
                      <a:pt x="26" y="3"/>
                    </a:cubicBezTo>
                    <a:cubicBezTo>
                      <a:pt x="27" y="3"/>
                      <a:pt x="27" y="3"/>
                      <a:pt x="27" y="3"/>
                    </a:cubicBezTo>
                    <a:cubicBezTo>
                      <a:pt x="28" y="2"/>
                      <a:pt x="30" y="0"/>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7" name="Freeform 889">
                <a:extLst>
                  <a:ext uri="{FF2B5EF4-FFF2-40B4-BE49-F238E27FC236}">
                    <a16:creationId xmlns:a16="http://schemas.microsoft.com/office/drawing/2014/main" id="{9174427A-8630-4923-A000-B6705294A0B5}"/>
                  </a:ext>
                </a:extLst>
              </p:cNvPr>
              <p:cNvSpPr/>
              <p:nvPr/>
            </p:nvSpPr>
            <p:spPr bwMode="auto">
              <a:xfrm>
                <a:off x="3172" y="1464"/>
                <a:ext cx="10" cy="8"/>
              </a:xfrm>
              <a:custGeom>
                <a:gdLst>
                  <a:gd name="T0" fmla="*/ 3 w 4"/>
                  <a:gd name="T1" fmla="*/ 0 h 3"/>
                  <a:gd name="T2" fmla="*/ 2 w 4"/>
                  <a:gd name="T3" fmla="*/ 2 h 3"/>
                  <a:gd name="T4" fmla="*/ 0 w 4"/>
                  <a:gd name="T5" fmla="*/ 3 h 3"/>
                  <a:gd name="T6" fmla="*/ 3 w 4"/>
                  <a:gd name="T7" fmla="*/ 0 h 3"/>
                </a:gdLst>
                <a:cxnLst>
                  <a:cxn ang="0">
                    <a:pos x="T0" y="T1"/>
                  </a:cxn>
                  <a:cxn ang="0">
                    <a:pos x="T2" y="T3"/>
                  </a:cxn>
                  <a:cxn ang="0">
                    <a:pos x="T4" y="T5"/>
                  </a:cxn>
                  <a:cxn ang="0">
                    <a:pos x="T6" y="T7"/>
                  </a:cxn>
                </a:cxnLst>
                <a:rect l="0" t="0" r="r" b="b"/>
                <a:pathLst>
                  <a:path w="4" h="3">
                    <a:moveTo>
                      <a:pt x="3" y="0"/>
                    </a:moveTo>
                    <a:cubicBezTo>
                      <a:pt x="4" y="1"/>
                      <a:pt x="1" y="2"/>
                      <a:pt x="2" y="2"/>
                    </a:cubicBezTo>
                    <a:cubicBezTo>
                      <a:pt x="0" y="3"/>
                      <a:pt x="0" y="3"/>
                      <a:pt x="0" y="3"/>
                    </a:cubicBezTo>
                    <a:cubicBezTo>
                      <a:pt x="3" y="3"/>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8" name="Freeform 890">
                <a:extLst>
                  <a:ext uri="{FF2B5EF4-FFF2-40B4-BE49-F238E27FC236}">
                    <a16:creationId xmlns:a16="http://schemas.microsoft.com/office/drawing/2014/main" id="{D9CDDB36-CDAB-435C-9BA7-AF66ED0FF14C}"/>
                  </a:ext>
                </a:extLst>
              </p:cNvPr>
              <p:cNvSpPr/>
              <p:nvPr/>
            </p:nvSpPr>
            <p:spPr bwMode="auto">
              <a:xfrm>
                <a:off x="2194" y="1467"/>
                <a:ext cx="16" cy="5"/>
              </a:xfrm>
              <a:custGeom>
                <a:gdLst>
                  <a:gd name="T0" fmla="*/ 6 w 6"/>
                  <a:gd name="T1" fmla="*/ 0 h 2"/>
                  <a:gd name="T2" fmla="*/ 5 w 6"/>
                  <a:gd name="T3" fmla="*/ 1 h 2"/>
                  <a:gd name="T4" fmla="*/ 0 w 6"/>
                  <a:gd name="T5" fmla="*/ 2 h 2"/>
                  <a:gd name="T6" fmla="*/ 0 w 6"/>
                  <a:gd name="T7" fmla="*/ 1 h 2"/>
                  <a:gd name="T8" fmla="*/ 5 w 6"/>
                  <a:gd name="T9" fmla="*/ 1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1"/>
                      <a:pt x="5" y="1"/>
                      <a:pt x="5" y="1"/>
                    </a:cubicBezTo>
                    <a:cubicBezTo>
                      <a:pt x="3" y="1"/>
                      <a:pt x="2" y="2"/>
                      <a:pt x="0" y="2"/>
                    </a:cubicBezTo>
                    <a:cubicBezTo>
                      <a:pt x="0" y="1"/>
                      <a:pt x="0" y="1"/>
                      <a:pt x="0" y="1"/>
                    </a:cubicBezTo>
                    <a:cubicBezTo>
                      <a:pt x="2" y="1"/>
                      <a:pt x="3" y="1"/>
                      <a:pt x="5" y="1"/>
                    </a:cubicBezTo>
                    <a:cubicBezTo>
                      <a:pt x="5" y="0"/>
                      <a:pt x="5" y="0"/>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9" name="Freeform 891">
                <a:extLst>
                  <a:ext uri="{FF2B5EF4-FFF2-40B4-BE49-F238E27FC236}">
                    <a16:creationId xmlns:a16="http://schemas.microsoft.com/office/drawing/2014/main" id="{703DC881-9A99-43EC-832C-EDF95032ABA1}"/>
                  </a:ext>
                </a:extLst>
              </p:cNvPr>
              <p:cNvSpPr/>
              <p:nvPr/>
            </p:nvSpPr>
            <p:spPr bwMode="auto">
              <a:xfrm>
                <a:off x="3009" y="1467"/>
                <a:ext cx="5" cy="5"/>
              </a:xfrm>
              <a:custGeom>
                <a:gdLst>
                  <a:gd name="T0" fmla="*/ 2 w 2"/>
                  <a:gd name="T1" fmla="*/ 1 h 2"/>
                  <a:gd name="T2" fmla="*/ 0 w 2"/>
                  <a:gd name="T3" fmla="*/ 0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0"/>
                      <a:pt x="0" y="0"/>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0" name="Freeform 892">
                <a:extLst>
                  <a:ext uri="{FF2B5EF4-FFF2-40B4-BE49-F238E27FC236}">
                    <a16:creationId xmlns:a16="http://schemas.microsoft.com/office/drawing/2014/main" id="{FB8568EA-5C3F-4E37-8511-9E9E0DCE84B7}"/>
                  </a:ext>
                </a:extLst>
              </p:cNvPr>
              <p:cNvSpPr/>
              <p:nvPr/>
            </p:nvSpPr>
            <p:spPr bwMode="auto">
              <a:xfrm>
                <a:off x="3829" y="1467"/>
                <a:ext cx="8" cy="3"/>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1" name="Freeform 893">
                <a:extLst>
                  <a:ext uri="{FF2B5EF4-FFF2-40B4-BE49-F238E27FC236}">
                    <a16:creationId xmlns:a16="http://schemas.microsoft.com/office/drawing/2014/main" id="{DC273A32-B4F7-4751-BD8A-9113E7230DCA}"/>
                  </a:ext>
                </a:extLst>
              </p:cNvPr>
              <p:cNvSpPr/>
              <p:nvPr/>
            </p:nvSpPr>
            <p:spPr bwMode="auto">
              <a:xfrm>
                <a:off x="3554" y="1467"/>
                <a:ext cx="16" cy="13"/>
              </a:xfrm>
              <a:custGeom>
                <a:gdLst>
                  <a:gd name="T0" fmla="*/ 4 w 6"/>
                  <a:gd name="T1" fmla="*/ 0 h 5"/>
                  <a:gd name="T2" fmla="*/ 3 w 6"/>
                  <a:gd name="T3" fmla="*/ 1 h 5"/>
                  <a:gd name="T4" fmla="*/ 4 w 6"/>
                  <a:gd name="T5" fmla="*/ 1 h 5"/>
                  <a:gd name="T6" fmla="*/ 6 w 6"/>
                  <a:gd name="T7" fmla="*/ 1 h 5"/>
                  <a:gd name="T8" fmla="*/ 3 w 6"/>
                  <a:gd name="T9" fmla="*/ 3 h 5"/>
                  <a:gd name="T10" fmla="*/ 3 w 6"/>
                  <a:gd name="T11" fmla="*/ 4 h 5"/>
                  <a:gd name="T12" fmla="*/ 0 w 6"/>
                  <a:gd name="T13" fmla="*/ 4 h 5"/>
                  <a:gd name="T14" fmla="*/ 1 w 6"/>
                  <a:gd name="T15" fmla="*/ 2 h 5"/>
                  <a:gd name="T16" fmla="*/ 2 w 6"/>
                  <a:gd name="T17" fmla="*/ 3 h 5"/>
                  <a:gd name="T18" fmla="*/ 3 w 6"/>
                  <a:gd name="T19" fmla="*/ 0 h 5"/>
                  <a:gd name="T20" fmla="*/ 4 w 6"/>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cubicBezTo>
                      <a:pt x="4" y="0"/>
                      <a:pt x="4" y="0"/>
                      <a:pt x="3" y="1"/>
                    </a:cubicBezTo>
                    <a:cubicBezTo>
                      <a:pt x="4" y="1"/>
                      <a:pt x="4" y="1"/>
                      <a:pt x="4" y="1"/>
                    </a:cubicBezTo>
                    <a:cubicBezTo>
                      <a:pt x="5" y="0"/>
                      <a:pt x="5" y="2"/>
                      <a:pt x="6" y="1"/>
                    </a:cubicBezTo>
                    <a:cubicBezTo>
                      <a:pt x="6" y="2"/>
                      <a:pt x="4" y="2"/>
                      <a:pt x="3" y="3"/>
                    </a:cubicBezTo>
                    <a:cubicBezTo>
                      <a:pt x="4" y="3"/>
                      <a:pt x="3" y="3"/>
                      <a:pt x="3" y="4"/>
                    </a:cubicBezTo>
                    <a:cubicBezTo>
                      <a:pt x="1" y="3"/>
                      <a:pt x="1" y="5"/>
                      <a:pt x="0" y="4"/>
                    </a:cubicBezTo>
                    <a:cubicBezTo>
                      <a:pt x="1" y="2"/>
                      <a:pt x="1" y="2"/>
                      <a:pt x="1" y="2"/>
                    </a:cubicBezTo>
                    <a:cubicBezTo>
                      <a:pt x="2" y="3"/>
                      <a:pt x="2" y="3"/>
                      <a:pt x="2" y="3"/>
                    </a:cubicBezTo>
                    <a:cubicBezTo>
                      <a:pt x="2" y="2"/>
                      <a:pt x="4" y="1"/>
                      <a:pt x="3" y="0"/>
                    </a:cubicBezTo>
                    <a:cubicBezTo>
                      <a:pt x="3"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2" name="Freeform 894">
                <a:extLst>
                  <a:ext uri="{FF2B5EF4-FFF2-40B4-BE49-F238E27FC236}">
                    <a16:creationId xmlns:a16="http://schemas.microsoft.com/office/drawing/2014/main" id="{18D38906-ED12-48F0-BE1D-AA1EBC4FAFDD}"/>
                  </a:ext>
                </a:extLst>
              </p:cNvPr>
              <p:cNvSpPr/>
              <p:nvPr/>
            </p:nvSpPr>
            <p:spPr bwMode="auto">
              <a:xfrm>
                <a:off x="4155" y="146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3" name="Freeform 895">
                <a:extLst>
                  <a:ext uri="{FF2B5EF4-FFF2-40B4-BE49-F238E27FC236}">
                    <a16:creationId xmlns:a16="http://schemas.microsoft.com/office/drawing/2014/main" id="{A979A89D-7776-43D0-AA33-319471B6175A}"/>
                  </a:ext>
                </a:extLst>
              </p:cNvPr>
              <p:cNvSpPr/>
              <p:nvPr/>
            </p:nvSpPr>
            <p:spPr bwMode="auto">
              <a:xfrm>
                <a:off x="2103" y="1467"/>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2"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4" name="Freeform 896">
                <a:extLst>
                  <a:ext uri="{FF2B5EF4-FFF2-40B4-BE49-F238E27FC236}">
                    <a16:creationId xmlns:a16="http://schemas.microsoft.com/office/drawing/2014/main" id="{B2E3CE51-8A8A-4D47-B6F3-8F4E03FD9730}"/>
                  </a:ext>
                </a:extLst>
              </p:cNvPr>
              <p:cNvSpPr/>
              <p:nvPr/>
            </p:nvSpPr>
            <p:spPr bwMode="auto">
              <a:xfrm flipH="1">
                <a:off x="2998" y="146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5" name="Freeform 897">
                <a:extLst>
                  <a:ext uri="{FF2B5EF4-FFF2-40B4-BE49-F238E27FC236}">
                    <a16:creationId xmlns:a16="http://schemas.microsoft.com/office/drawing/2014/main" id="{AFE89E8B-2F41-4749-8A72-851BE35FF01D}"/>
                  </a:ext>
                </a:extLst>
              </p:cNvPr>
              <p:cNvSpPr/>
              <p:nvPr/>
            </p:nvSpPr>
            <p:spPr bwMode="auto">
              <a:xfrm>
                <a:off x="2442" y="1467"/>
                <a:ext cx="46" cy="27"/>
              </a:xfrm>
              <a:custGeom>
                <a:gdLst>
                  <a:gd name="T0" fmla="*/ 17 w 17"/>
                  <a:gd name="T1" fmla="*/ 0 h 10"/>
                  <a:gd name="T2" fmla="*/ 16 w 17"/>
                  <a:gd name="T3" fmla="*/ 1 h 10"/>
                  <a:gd name="T4" fmla="*/ 16 w 17"/>
                  <a:gd name="T5" fmla="*/ 2 h 10"/>
                  <a:gd name="T6" fmla="*/ 10 w 17"/>
                  <a:gd name="T7" fmla="*/ 4 h 10"/>
                  <a:gd name="T8" fmla="*/ 8 w 17"/>
                  <a:gd name="T9" fmla="*/ 5 h 10"/>
                  <a:gd name="T10" fmla="*/ 8 w 17"/>
                  <a:gd name="T11" fmla="*/ 4 h 10"/>
                  <a:gd name="T12" fmla="*/ 3 w 17"/>
                  <a:gd name="T13" fmla="*/ 8 h 10"/>
                  <a:gd name="T14" fmla="*/ 0 w 17"/>
                  <a:gd name="T15" fmla="*/ 10 h 10"/>
                  <a:gd name="T16" fmla="*/ 0 w 17"/>
                  <a:gd name="T17" fmla="*/ 8 h 10"/>
                  <a:gd name="T18" fmla="*/ 3 w 17"/>
                  <a:gd name="T19" fmla="*/ 7 h 10"/>
                  <a:gd name="T20" fmla="*/ 1 w 17"/>
                  <a:gd name="T21" fmla="*/ 7 h 10"/>
                  <a:gd name="T22" fmla="*/ 4 w 17"/>
                  <a:gd name="T23" fmla="*/ 6 h 10"/>
                  <a:gd name="T24" fmla="*/ 4 w 17"/>
                  <a:gd name="T25" fmla="*/ 6 h 10"/>
                  <a:gd name="T26" fmla="*/ 8 w 17"/>
                  <a:gd name="T27" fmla="*/ 3 h 10"/>
                  <a:gd name="T28" fmla="*/ 13 w 17"/>
                  <a:gd name="T29" fmla="*/ 2 h 10"/>
                  <a:gd name="T30" fmla="*/ 16 w 17"/>
                  <a:gd name="T31" fmla="*/ 0 h 10"/>
                  <a:gd name="T32" fmla="*/ 17 w 17"/>
                  <a:gd name="T33"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7" y="0"/>
                    </a:moveTo>
                    <a:cubicBezTo>
                      <a:pt x="16" y="0"/>
                      <a:pt x="16" y="1"/>
                      <a:pt x="16" y="1"/>
                    </a:cubicBezTo>
                    <a:cubicBezTo>
                      <a:pt x="16" y="2"/>
                      <a:pt x="16" y="2"/>
                      <a:pt x="16" y="2"/>
                    </a:cubicBezTo>
                    <a:cubicBezTo>
                      <a:pt x="13" y="0"/>
                      <a:pt x="13" y="4"/>
                      <a:pt x="10" y="4"/>
                    </a:cubicBezTo>
                    <a:cubicBezTo>
                      <a:pt x="10" y="4"/>
                      <a:pt x="9" y="5"/>
                      <a:pt x="8" y="5"/>
                    </a:cubicBezTo>
                    <a:cubicBezTo>
                      <a:pt x="8" y="4"/>
                      <a:pt x="8" y="4"/>
                      <a:pt x="8" y="4"/>
                    </a:cubicBezTo>
                    <a:cubicBezTo>
                      <a:pt x="8" y="7"/>
                      <a:pt x="5" y="6"/>
                      <a:pt x="3" y="8"/>
                    </a:cubicBezTo>
                    <a:cubicBezTo>
                      <a:pt x="4" y="9"/>
                      <a:pt x="0" y="8"/>
                      <a:pt x="0" y="10"/>
                    </a:cubicBezTo>
                    <a:cubicBezTo>
                      <a:pt x="0" y="9"/>
                      <a:pt x="1" y="8"/>
                      <a:pt x="0" y="8"/>
                    </a:cubicBezTo>
                    <a:cubicBezTo>
                      <a:pt x="1" y="7"/>
                      <a:pt x="2" y="9"/>
                      <a:pt x="3" y="7"/>
                    </a:cubicBezTo>
                    <a:cubicBezTo>
                      <a:pt x="1" y="7"/>
                      <a:pt x="1" y="7"/>
                      <a:pt x="1" y="7"/>
                    </a:cubicBezTo>
                    <a:cubicBezTo>
                      <a:pt x="3" y="7"/>
                      <a:pt x="4" y="6"/>
                      <a:pt x="4" y="6"/>
                    </a:cubicBezTo>
                    <a:cubicBezTo>
                      <a:pt x="4" y="6"/>
                      <a:pt x="4" y="6"/>
                      <a:pt x="4" y="6"/>
                    </a:cubicBezTo>
                    <a:cubicBezTo>
                      <a:pt x="5" y="5"/>
                      <a:pt x="7" y="4"/>
                      <a:pt x="8" y="3"/>
                    </a:cubicBezTo>
                    <a:cubicBezTo>
                      <a:pt x="9" y="3"/>
                      <a:pt x="12" y="3"/>
                      <a:pt x="13" y="2"/>
                    </a:cubicBezTo>
                    <a:cubicBezTo>
                      <a:pt x="14" y="1"/>
                      <a:pt x="16" y="2"/>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6" name="Freeform 898">
                <a:extLst>
                  <a:ext uri="{FF2B5EF4-FFF2-40B4-BE49-F238E27FC236}">
                    <a16:creationId xmlns:a16="http://schemas.microsoft.com/office/drawing/2014/main" id="{0B3296CE-A4EE-44EF-AAE4-308C6547943E}"/>
                  </a:ext>
                </a:extLst>
              </p:cNvPr>
              <p:cNvSpPr/>
              <p:nvPr/>
            </p:nvSpPr>
            <p:spPr bwMode="auto">
              <a:xfrm>
                <a:off x="3500" y="1467"/>
                <a:ext cx="11" cy="5"/>
              </a:xfrm>
              <a:custGeom>
                <a:gdLst>
                  <a:gd name="T0" fmla="*/ 1 w 4"/>
                  <a:gd name="T1" fmla="*/ 2 h 2"/>
                  <a:gd name="T2" fmla="*/ 0 w 4"/>
                  <a:gd name="T3" fmla="*/ 1 h 2"/>
                  <a:gd name="T4" fmla="*/ 1 w 4"/>
                  <a:gd name="T5" fmla="*/ 2 h 2"/>
                  <a:gd name="T6" fmla="*/ 3 w 4"/>
                  <a:gd name="T7" fmla="*/ 0 h 2"/>
                  <a:gd name="T8" fmla="*/ 4 w 4"/>
                  <a:gd name="T9" fmla="*/ 0 h 2"/>
                  <a:gd name="T10" fmla="*/ 1 w 4"/>
                  <a:gd name="T11" fmla="*/ 2 h 2"/>
                </a:gdLst>
                <a:cxnLst>
                  <a:cxn ang="0">
                    <a:pos x="T0" y="T1"/>
                  </a:cxn>
                  <a:cxn ang="0">
                    <a:pos x="T2" y="T3"/>
                  </a:cxn>
                  <a:cxn ang="0">
                    <a:pos x="T4" y="T5"/>
                  </a:cxn>
                  <a:cxn ang="0">
                    <a:pos x="T6" y="T7"/>
                  </a:cxn>
                  <a:cxn ang="0">
                    <a:pos x="T8" y="T9"/>
                  </a:cxn>
                  <a:cxn ang="0">
                    <a:pos x="T10" y="T11"/>
                  </a:cxn>
                </a:cxnLst>
                <a:rect l="0" t="0" r="r" b="b"/>
                <a:pathLst>
                  <a:path w="4" h="2">
                    <a:moveTo>
                      <a:pt x="1" y="2"/>
                    </a:moveTo>
                    <a:cubicBezTo>
                      <a:pt x="0" y="2"/>
                      <a:pt x="0" y="2"/>
                      <a:pt x="0" y="1"/>
                    </a:cubicBezTo>
                    <a:cubicBezTo>
                      <a:pt x="1" y="2"/>
                      <a:pt x="1" y="2"/>
                      <a:pt x="1" y="2"/>
                    </a:cubicBezTo>
                    <a:cubicBezTo>
                      <a:pt x="1" y="1"/>
                      <a:pt x="2" y="1"/>
                      <a:pt x="3" y="0"/>
                    </a:cubicBezTo>
                    <a:cubicBezTo>
                      <a:pt x="4" y="0"/>
                      <a:pt x="4" y="0"/>
                      <a:pt x="4"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7" name="Freeform 899">
                <a:extLst>
                  <a:ext uri="{FF2B5EF4-FFF2-40B4-BE49-F238E27FC236}">
                    <a16:creationId xmlns:a16="http://schemas.microsoft.com/office/drawing/2014/main" id="{45CC2EB0-FACD-495C-AF84-68DCA1B0A8EB}"/>
                  </a:ext>
                </a:extLst>
              </p:cNvPr>
              <p:cNvSpPr/>
              <p:nvPr/>
            </p:nvSpPr>
            <p:spPr bwMode="auto">
              <a:xfrm>
                <a:off x="3570" y="1467"/>
                <a:ext cx="8" cy="8"/>
              </a:xfrm>
              <a:custGeom>
                <a:gdLst>
                  <a:gd name="T0" fmla="*/ 2 w 3"/>
                  <a:gd name="T1" fmla="*/ 1 h 3"/>
                  <a:gd name="T2" fmla="*/ 3 w 3"/>
                  <a:gd name="T3" fmla="*/ 1 h 3"/>
                  <a:gd name="T4" fmla="*/ 2 w 3"/>
                  <a:gd name="T5" fmla="*/ 2 h 3"/>
                  <a:gd name="T6" fmla="*/ 2 w 3"/>
                  <a:gd name="T7" fmla="*/ 3 h 3"/>
                  <a:gd name="T8" fmla="*/ 0 w 3"/>
                  <a:gd name="T9" fmla="*/ 2 h 3"/>
                  <a:gd name="T10" fmla="*/ 2 w 3"/>
                  <a:gd name="T11" fmla="*/ 2 h 3"/>
                  <a:gd name="T12" fmla="*/ 1 w 3"/>
                  <a:gd name="T13" fmla="*/ 0 h 3"/>
                  <a:gd name="T14" fmla="*/ 2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3" y="1"/>
                      <a:pt x="3" y="1"/>
                      <a:pt x="3" y="1"/>
                    </a:cubicBezTo>
                    <a:cubicBezTo>
                      <a:pt x="2" y="1"/>
                      <a:pt x="1" y="2"/>
                      <a:pt x="2" y="2"/>
                    </a:cubicBezTo>
                    <a:cubicBezTo>
                      <a:pt x="2" y="3"/>
                      <a:pt x="2" y="3"/>
                      <a:pt x="2" y="3"/>
                    </a:cubicBezTo>
                    <a:cubicBezTo>
                      <a:pt x="0" y="2"/>
                      <a:pt x="0" y="2"/>
                      <a:pt x="0" y="2"/>
                    </a:cubicBezTo>
                    <a:cubicBezTo>
                      <a:pt x="1" y="2"/>
                      <a:pt x="1" y="2"/>
                      <a:pt x="2" y="2"/>
                    </a:cubicBezTo>
                    <a:cubicBezTo>
                      <a:pt x="1" y="1"/>
                      <a:pt x="1"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8" name="Freeform 900">
                <a:extLst>
                  <a:ext uri="{FF2B5EF4-FFF2-40B4-BE49-F238E27FC236}">
                    <a16:creationId xmlns:a16="http://schemas.microsoft.com/office/drawing/2014/main" id="{2D56DC5C-1781-4D18-BE3C-0B7FA06C0187}"/>
                  </a:ext>
                </a:extLst>
              </p:cNvPr>
              <p:cNvSpPr/>
              <p:nvPr/>
            </p:nvSpPr>
            <p:spPr bwMode="auto">
              <a:xfrm>
                <a:off x="2178" y="14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9" name="Freeform 901">
                <a:extLst>
                  <a:ext uri="{FF2B5EF4-FFF2-40B4-BE49-F238E27FC236}">
                    <a16:creationId xmlns:a16="http://schemas.microsoft.com/office/drawing/2014/main" id="{A4C635DE-9462-4C61-83CE-F95EF9DE2E5C}"/>
                  </a:ext>
                </a:extLst>
              </p:cNvPr>
              <p:cNvSpPr/>
              <p:nvPr/>
            </p:nvSpPr>
            <p:spPr bwMode="auto">
              <a:xfrm>
                <a:off x="3794" y="1464"/>
                <a:ext cx="51" cy="27"/>
              </a:xfrm>
              <a:custGeom>
                <a:gdLst>
                  <a:gd name="T0" fmla="*/ 13 w 19"/>
                  <a:gd name="T1" fmla="*/ 2 h 10"/>
                  <a:gd name="T2" fmla="*/ 11 w 19"/>
                  <a:gd name="T3" fmla="*/ 4 h 10"/>
                  <a:gd name="T4" fmla="*/ 9 w 19"/>
                  <a:gd name="T5" fmla="*/ 4 h 10"/>
                  <a:gd name="T6" fmla="*/ 19 w 19"/>
                  <a:gd name="T7" fmla="*/ 5 h 10"/>
                  <a:gd name="T8" fmla="*/ 16 w 19"/>
                  <a:gd name="T9" fmla="*/ 5 h 10"/>
                  <a:gd name="T10" fmla="*/ 16 w 19"/>
                  <a:gd name="T11" fmla="*/ 4 h 10"/>
                  <a:gd name="T12" fmla="*/ 12 w 19"/>
                  <a:gd name="T13" fmla="*/ 7 h 10"/>
                  <a:gd name="T14" fmla="*/ 8 w 19"/>
                  <a:gd name="T15" fmla="*/ 7 h 10"/>
                  <a:gd name="T16" fmla="*/ 8 w 19"/>
                  <a:gd name="T17" fmla="*/ 8 h 10"/>
                  <a:gd name="T18" fmla="*/ 7 w 19"/>
                  <a:gd name="T19" fmla="*/ 7 h 10"/>
                  <a:gd name="T20" fmla="*/ 7 w 19"/>
                  <a:gd name="T21" fmla="*/ 8 h 10"/>
                  <a:gd name="T22" fmla="*/ 7 w 19"/>
                  <a:gd name="T23" fmla="*/ 9 h 10"/>
                  <a:gd name="T24" fmla="*/ 2 w 19"/>
                  <a:gd name="T25" fmla="*/ 10 h 10"/>
                  <a:gd name="T26" fmla="*/ 1 w 19"/>
                  <a:gd name="T27" fmla="*/ 9 h 10"/>
                  <a:gd name="T28" fmla="*/ 1 w 19"/>
                  <a:gd name="T29" fmla="*/ 7 h 10"/>
                  <a:gd name="T30" fmla="*/ 8 w 19"/>
                  <a:gd name="T31" fmla="*/ 5 h 10"/>
                  <a:gd name="T32" fmla="*/ 8 w 19"/>
                  <a:gd name="T33" fmla="*/ 3 h 10"/>
                  <a:gd name="T34" fmla="*/ 10 w 19"/>
                  <a:gd name="T35" fmla="*/ 3 h 10"/>
                  <a:gd name="T36" fmla="*/ 10 w 19"/>
                  <a:gd name="T37" fmla="*/ 2 h 10"/>
                  <a:gd name="T38" fmla="*/ 10 w 19"/>
                  <a:gd name="T39" fmla="*/ 2 h 10"/>
                  <a:gd name="T40" fmla="*/ 11 w 19"/>
                  <a:gd name="T41" fmla="*/ 2 h 10"/>
                  <a:gd name="T42" fmla="*/ 13 w 19"/>
                  <a:gd name="T43"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13" y="2"/>
                    </a:moveTo>
                    <a:cubicBezTo>
                      <a:pt x="12" y="3"/>
                      <a:pt x="12" y="3"/>
                      <a:pt x="11" y="4"/>
                    </a:cubicBezTo>
                    <a:cubicBezTo>
                      <a:pt x="10" y="3"/>
                      <a:pt x="9" y="3"/>
                      <a:pt x="9" y="4"/>
                    </a:cubicBezTo>
                    <a:cubicBezTo>
                      <a:pt x="11" y="7"/>
                      <a:pt x="17" y="0"/>
                      <a:pt x="19" y="5"/>
                    </a:cubicBezTo>
                    <a:cubicBezTo>
                      <a:pt x="16" y="5"/>
                      <a:pt x="16" y="5"/>
                      <a:pt x="16" y="5"/>
                    </a:cubicBezTo>
                    <a:cubicBezTo>
                      <a:pt x="16" y="4"/>
                      <a:pt x="16" y="4"/>
                      <a:pt x="16" y="4"/>
                    </a:cubicBezTo>
                    <a:cubicBezTo>
                      <a:pt x="15" y="6"/>
                      <a:pt x="12" y="4"/>
                      <a:pt x="12" y="7"/>
                    </a:cubicBezTo>
                    <a:cubicBezTo>
                      <a:pt x="11" y="6"/>
                      <a:pt x="10" y="7"/>
                      <a:pt x="8" y="7"/>
                    </a:cubicBezTo>
                    <a:cubicBezTo>
                      <a:pt x="8" y="7"/>
                      <a:pt x="8" y="8"/>
                      <a:pt x="8" y="8"/>
                    </a:cubicBezTo>
                    <a:cubicBezTo>
                      <a:pt x="7" y="7"/>
                      <a:pt x="7" y="7"/>
                      <a:pt x="7" y="7"/>
                    </a:cubicBezTo>
                    <a:cubicBezTo>
                      <a:pt x="7" y="8"/>
                      <a:pt x="7" y="8"/>
                      <a:pt x="7" y="8"/>
                    </a:cubicBezTo>
                    <a:cubicBezTo>
                      <a:pt x="7" y="8"/>
                      <a:pt x="7" y="9"/>
                      <a:pt x="7" y="9"/>
                    </a:cubicBezTo>
                    <a:cubicBezTo>
                      <a:pt x="5" y="10"/>
                      <a:pt x="3" y="7"/>
                      <a:pt x="2" y="10"/>
                    </a:cubicBezTo>
                    <a:cubicBezTo>
                      <a:pt x="2" y="10"/>
                      <a:pt x="0" y="9"/>
                      <a:pt x="1" y="9"/>
                    </a:cubicBezTo>
                    <a:cubicBezTo>
                      <a:pt x="1" y="8"/>
                      <a:pt x="1" y="8"/>
                      <a:pt x="1" y="7"/>
                    </a:cubicBezTo>
                    <a:cubicBezTo>
                      <a:pt x="3" y="7"/>
                      <a:pt x="7" y="7"/>
                      <a:pt x="8" y="5"/>
                    </a:cubicBezTo>
                    <a:cubicBezTo>
                      <a:pt x="7" y="4"/>
                      <a:pt x="8" y="4"/>
                      <a:pt x="8" y="3"/>
                    </a:cubicBezTo>
                    <a:cubicBezTo>
                      <a:pt x="9" y="3"/>
                      <a:pt x="9" y="4"/>
                      <a:pt x="10" y="3"/>
                    </a:cubicBezTo>
                    <a:cubicBezTo>
                      <a:pt x="10" y="2"/>
                      <a:pt x="10" y="2"/>
                      <a:pt x="10" y="2"/>
                    </a:cubicBezTo>
                    <a:cubicBezTo>
                      <a:pt x="10" y="2"/>
                      <a:pt x="10" y="2"/>
                      <a:pt x="10" y="2"/>
                    </a:cubicBezTo>
                    <a:cubicBezTo>
                      <a:pt x="11" y="2"/>
                      <a:pt x="11" y="2"/>
                      <a:pt x="11" y="2"/>
                    </a:cubicBez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0" name="Freeform 902">
                <a:extLst>
                  <a:ext uri="{FF2B5EF4-FFF2-40B4-BE49-F238E27FC236}">
                    <a16:creationId xmlns:a16="http://schemas.microsoft.com/office/drawing/2014/main" id="{20C0A182-F03D-44FB-8A33-471751C807E1}"/>
                  </a:ext>
                </a:extLst>
              </p:cNvPr>
              <p:cNvSpPr/>
              <p:nvPr/>
            </p:nvSpPr>
            <p:spPr bwMode="auto">
              <a:xfrm>
                <a:off x="2124" y="14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1" name="Freeform 903">
                <a:extLst>
                  <a:ext uri="{FF2B5EF4-FFF2-40B4-BE49-F238E27FC236}">
                    <a16:creationId xmlns:a16="http://schemas.microsoft.com/office/drawing/2014/main" id="{717E2DAC-1B34-4B79-95EF-A0EA4BE4D862}"/>
                  </a:ext>
                </a:extLst>
              </p:cNvPr>
              <p:cNvSpPr/>
              <p:nvPr/>
            </p:nvSpPr>
            <p:spPr bwMode="auto">
              <a:xfrm>
                <a:off x="3800" y="1470"/>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2" name="Freeform 904">
                <a:extLst>
                  <a:ext uri="{FF2B5EF4-FFF2-40B4-BE49-F238E27FC236}">
                    <a16:creationId xmlns:a16="http://schemas.microsoft.com/office/drawing/2014/main" id="{229B04D9-FAE1-4872-B8B1-A44B838B45CA}"/>
                  </a:ext>
                </a:extLst>
              </p:cNvPr>
              <p:cNvSpPr/>
              <p:nvPr/>
            </p:nvSpPr>
            <p:spPr bwMode="auto">
              <a:xfrm>
                <a:off x="2512" y="1467"/>
                <a:ext cx="19" cy="13"/>
              </a:xfrm>
              <a:custGeom>
                <a:gdLst>
                  <a:gd name="T0" fmla="*/ 7 w 7"/>
                  <a:gd name="T1" fmla="*/ 2 h 5"/>
                  <a:gd name="T2" fmla="*/ 2 w 7"/>
                  <a:gd name="T3" fmla="*/ 5 h 5"/>
                  <a:gd name="T4" fmla="*/ 0 w 7"/>
                  <a:gd name="T5" fmla="*/ 5 h 5"/>
                  <a:gd name="T6" fmla="*/ 4 w 7"/>
                  <a:gd name="T7" fmla="*/ 2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4"/>
                      <a:pt x="2" y="3"/>
                      <a:pt x="2" y="5"/>
                    </a:cubicBezTo>
                    <a:cubicBezTo>
                      <a:pt x="2" y="5"/>
                      <a:pt x="1" y="5"/>
                      <a:pt x="0" y="5"/>
                    </a:cubicBezTo>
                    <a:cubicBezTo>
                      <a:pt x="2" y="5"/>
                      <a:pt x="2" y="2"/>
                      <a:pt x="4" y="2"/>
                    </a:cubicBezTo>
                    <a:cubicBezTo>
                      <a:pt x="4" y="0"/>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3" name="Freeform 905">
                <a:extLst>
                  <a:ext uri="{FF2B5EF4-FFF2-40B4-BE49-F238E27FC236}">
                    <a16:creationId xmlns:a16="http://schemas.microsoft.com/office/drawing/2014/main" id="{262C6637-01AD-40C4-88C8-86CBA4C2C9BE}"/>
                  </a:ext>
                </a:extLst>
              </p:cNvPr>
              <p:cNvSpPr/>
              <p:nvPr/>
            </p:nvSpPr>
            <p:spPr bwMode="auto">
              <a:xfrm>
                <a:off x="4144" y="1470"/>
                <a:ext cx="19" cy="10"/>
              </a:xfrm>
              <a:custGeom>
                <a:gdLst>
                  <a:gd name="T0" fmla="*/ 4 w 7"/>
                  <a:gd name="T1" fmla="*/ 2 h 4"/>
                  <a:gd name="T2" fmla="*/ 5 w 7"/>
                  <a:gd name="T3" fmla="*/ 1 h 4"/>
                  <a:gd name="T4" fmla="*/ 6 w 7"/>
                  <a:gd name="T5" fmla="*/ 2 h 4"/>
                  <a:gd name="T6" fmla="*/ 7 w 7"/>
                  <a:gd name="T7" fmla="*/ 1 h 4"/>
                  <a:gd name="T8" fmla="*/ 6 w 7"/>
                  <a:gd name="T9" fmla="*/ 3 h 4"/>
                  <a:gd name="T10" fmla="*/ 1 w 7"/>
                  <a:gd name="T11" fmla="*/ 2 h 4"/>
                  <a:gd name="T12" fmla="*/ 0 w 7"/>
                  <a:gd name="T13" fmla="*/ 0 h 4"/>
                  <a:gd name="T14" fmla="*/ 4 w 7"/>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2"/>
                    </a:moveTo>
                    <a:cubicBezTo>
                      <a:pt x="5" y="1"/>
                      <a:pt x="5" y="1"/>
                      <a:pt x="5" y="1"/>
                    </a:cubicBezTo>
                    <a:cubicBezTo>
                      <a:pt x="6" y="2"/>
                      <a:pt x="6" y="2"/>
                      <a:pt x="6" y="2"/>
                    </a:cubicBezTo>
                    <a:cubicBezTo>
                      <a:pt x="6" y="2"/>
                      <a:pt x="6" y="2"/>
                      <a:pt x="7" y="1"/>
                    </a:cubicBezTo>
                    <a:cubicBezTo>
                      <a:pt x="7" y="2"/>
                      <a:pt x="7" y="2"/>
                      <a:pt x="6" y="3"/>
                    </a:cubicBezTo>
                    <a:cubicBezTo>
                      <a:pt x="4" y="4"/>
                      <a:pt x="3" y="1"/>
                      <a:pt x="1" y="2"/>
                    </a:cubicBezTo>
                    <a:cubicBezTo>
                      <a:pt x="1" y="1"/>
                      <a:pt x="0" y="1"/>
                      <a:pt x="0" y="0"/>
                    </a:cubicBezTo>
                    <a:cubicBezTo>
                      <a:pt x="1" y="1"/>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4" name="Freeform 906">
                <a:extLst>
                  <a:ext uri="{FF2B5EF4-FFF2-40B4-BE49-F238E27FC236}">
                    <a16:creationId xmlns:a16="http://schemas.microsoft.com/office/drawing/2014/main" id="{4BC29941-3123-4B06-A030-FC18546ACFBE}"/>
                  </a:ext>
                </a:extLst>
              </p:cNvPr>
              <p:cNvSpPr/>
              <p:nvPr/>
            </p:nvSpPr>
            <p:spPr bwMode="auto">
              <a:xfrm>
                <a:off x="3452" y="1470"/>
                <a:ext cx="35" cy="18"/>
              </a:xfrm>
              <a:custGeom>
                <a:gdLst>
                  <a:gd name="T0" fmla="*/ 13 w 13"/>
                  <a:gd name="T1" fmla="*/ 1 h 7"/>
                  <a:gd name="T2" fmla="*/ 10 w 13"/>
                  <a:gd name="T3" fmla="*/ 4 h 7"/>
                  <a:gd name="T4" fmla="*/ 4 w 13"/>
                  <a:gd name="T5" fmla="*/ 6 h 7"/>
                  <a:gd name="T6" fmla="*/ 4 w 13"/>
                  <a:gd name="T7" fmla="*/ 5 h 7"/>
                  <a:gd name="T8" fmla="*/ 3 w 13"/>
                  <a:gd name="T9" fmla="*/ 7 h 7"/>
                  <a:gd name="T10" fmla="*/ 0 w 13"/>
                  <a:gd name="T11" fmla="*/ 7 h 7"/>
                  <a:gd name="T12" fmla="*/ 0 w 13"/>
                  <a:gd name="T13" fmla="*/ 5 h 7"/>
                  <a:gd name="T14" fmla="*/ 0 w 13"/>
                  <a:gd name="T15" fmla="*/ 5 h 7"/>
                  <a:gd name="T16" fmla="*/ 11 w 13"/>
                  <a:gd name="T17" fmla="*/ 2 h 7"/>
                  <a:gd name="T18" fmla="*/ 13 w 13"/>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1"/>
                    </a:moveTo>
                    <a:cubicBezTo>
                      <a:pt x="13" y="2"/>
                      <a:pt x="11" y="4"/>
                      <a:pt x="10" y="4"/>
                    </a:cubicBezTo>
                    <a:cubicBezTo>
                      <a:pt x="9" y="3"/>
                      <a:pt x="6" y="7"/>
                      <a:pt x="4" y="6"/>
                    </a:cubicBezTo>
                    <a:cubicBezTo>
                      <a:pt x="4" y="5"/>
                      <a:pt x="4" y="5"/>
                      <a:pt x="4" y="5"/>
                    </a:cubicBezTo>
                    <a:cubicBezTo>
                      <a:pt x="3" y="7"/>
                      <a:pt x="3" y="7"/>
                      <a:pt x="3" y="7"/>
                    </a:cubicBezTo>
                    <a:cubicBezTo>
                      <a:pt x="2" y="6"/>
                      <a:pt x="1" y="6"/>
                      <a:pt x="0" y="7"/>
                    </a:cubicBezTo>
                    <a:cubicBezTo>
                      <a:pt x="0" y="6"/>
                      <a:pt x="2" y="6"/>
                      <a:pt x="0" y="5"/>
                    </a:cubicBezTo>
                    <a:cubicBezTo>
                      <a:pt x="0" y="5"/>
                      <a:pt x="0" y="5"/>
                      <a:pt x="0" y="5"/>
                    </a:cubicBezTo>
                    <a:cubicBezTo>
                      <a:pt x="4" y="4"/>
                      <a:pt x="7" y="2"/>
                      <a:pt x="11" y="2"/>
                    </a:cubicBezTo>
                    <a:cubicBezTo>
                      <a:pt x="11" y="0"/>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5" name="Freeform 907">
                <a:extLst>
                  <a:ext uri="{FF2B5EF4-FFF2-40B4-BE49-F238E27FC236}">
                    <a16:creationId xmlns:a16="http://schemas.microsoft.com/office/drawing/2014/main" id="{55776D32-1E31-4E8D-AA8C-C10A2DF69471}"/>
                  </a:ext>
                </a:extLst>
              </p:cNvPr>
              <p:cNvSpPr/>
              <p:nvPr/>
            </p:nvSpPr>
            <p:spPr bwMode="auto">
              <a:xfrm>
                <a:off x="3495" y="147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6" name="Freeform 908">
                <a:extLst>
                  <a:ext uri="{FF2B5EF4-FFF2-40B4-BE49-F238E27FC236}">
                    <a16:creationId xmlns:a16="http://schemas.microsoft.com/office/drawing/2014/main" id="{3EC17DE8-C4AF-4723-8DDB-D77AD6BA228A}"/>
                  </a:ext>
                </a:extLst>
              </p:cNvPr>
              <p:cNvSpPr/>
              <p:nvPr/>
            </p:nvSpPr>
            <p:spPr bwMode="auto">
              <a:xfrm>
                <a:off x="2100" y="147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7" name="Freeform 909">
                <a:extLst>
                  <a:ext uri="{FF2B5EF4-FFF2-40B4-BE49-F238E27FC236}">
                    <a16:creationId xmlns:a16="http://schemas.microsoft.com/office/drawing/2014/main" id="{2554E904-A7B0-472A-ADFF-72BC9B3A08DE}"/>
                  </a:ext>
                </a:extLst>
              </p:cNvPr>
              <p:cNvSpPr/>
              <p:nvPr/>
            </p:nvSpPr>
            <p:spPr bwMode="auto">
              <a:xfrm>
                <a:off x="2095" y="14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8" name="Freeform 910">
                <a:extLst>
                  <a:ext uri="{FF2B5EF4-FFF2-40B4-BE49-F238E27FC236}">
                    <a16:creationId xmlns:a16="http://schemas.microsoft.com/office/drawing/2014/main" id="{5397D5C9-BC32-44E8-9775-752ABF4F23F1}"/>
                  </a:ext>
                </a:extLst>
              </p:cNvPr>
              <p:cNvSpPr/>
              <p:nvPr/>
            </p:nvSpPr>
            <p:spPr bwMode="auto">
              <a:xfrm>
                <a:off x="2167" y="1475"/>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9" name="Freeform 911">
                <a:extLst>
                  <a:ext uri="{FF2B5EF4-FFF2-40B4-BE49-F238E27FC236}">
                    <a16:creationId xmlns:a16="http://schemas.microsoft.com/office/drawing/2014/main" id="{AFC2F5B3-5FDA-4990-97F8-AF1BC9D4EAAE}"/>
                  </a:ext>
                </a:extLst>
              </p:cNvPr>
              <p:cNvSpPr/>
              <p:nvPr/>
            </p:nvSpPr>
            <p:spPr bwMode="auto">
              <a:xfrm>
                <a:off x="2982" y="1475"/>
                <a:ext cx="8" cy="5"/>
              </a:xfrm>
              <a:custGeom>
                <a:gdLst>
                  <a:gd name="T0" fmla="*/ 3 w 3"/>
                  <a:gd name="T1" fmla="*/ 1 h 2"/>
                  <a:gd name="T2" fmla="*/ 3 w 3"/>
                  <a:gd name="T3" fmla="*/ 2 h 2"/>
                  <a:gd name="T4" fmla="*/ 2 w 3"/>
                  <a:gd name="T5" fmla="*/ 1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2"/>
                    </a:cubicBezTo>
                    <a:cubicBezTo>
                      <a:pt x="2" y="1"/>
                      <a:pt x="2" y="1"/>
                      <a:pt x="2" y="1"/>
                    </a:cubicBez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0" name="Freeform 912">
                <a:extLst>
                  <a:ext uri="{FF2B5EF4-FFF2-40B4-BE49-F238E27FC236}">
                    <a16:creationId xmlns:a16="http://schemas.microsoft.com/office/drawing/2014/main" id="{28FE17D4-3D6B-445B-AB83-14B3B41B876B}"/>
                  </a:ext>
                </a:extLst>
              </p:cNvPr>
              <p:cNvSpPr/>
              <p:nvPr/>
            </p:nvSpPr>
            <p:spPr bwMode="auto">
              <a:xfrm>
                <a:off x="3043" y="1478"/>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1" name="Freeform 913">
                <a:extLst>
                  <a:ext uri="{FF2B5EF4-FFF2-40B4-BE49-F238E27FC236}">
                    <a16:creationId xmlns:a16="http://schemas.microsoft.com/office/drawing/2014/main" id="{B51D2C14-1709-4BB6-A01C-9BA0B4BE2E15}"/>
                  </a:ext>
                </a:extLst>
              </p:cNvPr>
              <p:cNvSpPr/>
              <p:nvPr/>
            </p:nvSpPr>
            <p:spPr bwMode="auto">
              <a:xfrm>
                <a:off x="3786" y="1478"/>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2" name="Freeform 914">
                <a:extLst>
                  <a:ext uri="{FF2B5EF4-FFF2-40B4-BE49-F238E27FC236}">
                    <a16:creationId xmlns:a16="http://schemas.microsoft.com/office/drawing/2014/main" id="{9492E9AB-9C8E-422A-AF9A-2D6EEC2271CE}"/>
                  </a:ext>
                </a:extLst>
              </p:cNvPr>
              <p:cNvSpPr/>
              <p:nvPr/>
            </p:nvSpPr>
            <p:spPr bwMode="auto">
              <a:xfrm>
                <a:off x="2071" y="1475"/>
                <a:ext cx="21" cy="16"/>
              </a:xfrm>
              <a:custGeom>
                <a:gdLst>
                  <a:gd name="T0" fmla="*/ 7 w 8"/>
                  <a:gd name="T1" fmla="*/ 1 h 6"/>
                  <a:gd name="T2" fmla="*/ 8 w 8"/>
                  <a:gd name="T3" fmla="*/ 2 h 6"/>
                  <a:gd name="T4" fmla="*/ 6 w 8"/>
                  <a:gd name="T5" fmla="*/ 3 h 6"/>
                  <a:gd name="T6" fmla="*/ 7 w 8"/>
                  <a:gd name="T7" fmla="*/ 3 h 6"/>
                  <a:gd name="T8" fmla="*/ 6 w 8"/>
                  <a:gd name="T9" fmla="*/ 4 h 6"/>
                  <a:gd name="T10" fmla="*/ 5 w 8"/>
                  <a:gd name="T11" fmla="*/ 3 h 6"/>
                  <a:gd name="T12" fmla="*/ 0 w 8"/>
                  <a:gd name="T13" fmla="*/ 6 h 6"/>
                  <a:gd name="T14" fmla="*/ 2 w 8"/>
                  <a:gd name="T15" fmla="*/ 3 h 6"/>
                  <a:gd name="T16" fmla="*/ 2 w 8"/>
                  <a:gd name="T17" fmla="*/ 4 h 6"/>
                  <a:gd name="T18" fmla="*/ 7 w 8"/>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7" y="1"/>
                    </a:moveTo>
                    <a:cubicBezTo>
                      <a:pt x="8" y="2"/>
                      <a:pt x="8" y="2"/>
                      <a:pt x="8" y="2"/>
                    </a:cubicBezTo>
                    <a:cubicBezTo>
                      <a:pt x="6" y="3"/>
                      <a:pt x="6" y="3"/>
                      <a:pt x="6" y="3"/>
                    </a:cubicBezTo>
                    <a:cubicBezTo>
                      <a:pt x="7" y="3"/>
                      <a:pt x="7" y="3"/>
                      <a:pt x="7" y="3"/>
                    </a:cubicBezTo>
                    <a:cubicBezTo>
                      <a:pt x="6" y="4"/>
                      <a:pt x="6" y="4"/>
                      <a:pt x="6" y="4"/>
                    </a:cubicBezTo>
                    <a:cubicBezTo>
                      <a:pt x="5" y="3"/>
                      <a:pt x="5" y="3"/>
                      <a:pt x="5" y="3"/>
                    </a:cubicBezTo>
                    <a:cubicBezTo>
                      <a:pt x="4" y="5"/>
                      <a:pt x="2" y="5"/>
                      <a:pt x="0" y="6"/>
                    </a:cubicBezTo>
                    <a:cubicBezTo>
                      <a:pt x="0" y="5"/>
                      <a:pt x="1" y="4"/>
                      <a:pt x="2" y="3"/>
                    </a:cubicBezTo>
                    <a:cubicBezTo>
                      <a:pt x="2" y="4"/>
                      <a:pt x="2" y="4"/>
                      <a:pt x="2" y="4"/>
                    </a:cubicBezTo>
                    <a:cubicBezTo>
                      <a:pt x="4" y="5"/>
                      <a:pt x="4"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3" name="Freeform 915">
                <a:extLst>
                  <a:ext uri="{FF2B5EF4-FFF2-40B4-BE49-F238E27FC236}">
                    <a16:creationId xmlns:a16="http://schemas.microsoft.com/office/drawing/2014/main" id="{888BC82D-4388-4089-BECB-BAE6C23006C8}"/>
                  </a:ext>
                </a:extLst>
              </p:cNvPr>
              <p:cNvSpPr/>
              <p:nvPr/>
            </p:nvSpPr>
            <p:spPr bwMode="auto">
              <a:xfrm>
                <a:off x="2456" y="1475"/>
                <a:ext cx="8" cy="8"/>
              </a:xfrm>
              <a:custGeom>
                <a:gdLst>
                  <a:gd name="T0" fmla="*/ 2 w 3"/>
                  <a:gd name="T1" fmla="*/ 3 h 3"/>
                  <a:gd name="T2" fmla="*/ 0 w 3"/>
                  <a:gd name="T3" fmla="*/ 3 h 3"/>
                  <a:gd name="T4" fmla="*/ 2 w 3"/>
                  <a:gd name="T5" fmla="*/ 3 h 3"/>
                </a:gdLst>
                <a:cxnLst>
                  <a:cxn ang="0">
                    <a:pos x="T0" y="T1"/>
                  </a:cxn>
                  <a:cxn ang="0">
                    <a:pos x="T2" y="T3"/>
                  </a:cxn>
                  <a:cxn ang="0">
                    <a:pos x="T4" y="T5"/>
                  </a:cxn>
                </a:cxnLst>
                <a:rect l="0" t="0" r="r" b="b"/>
                <a:pathLst>
                  <a:path w="3" h="3">
                    <a:moveTo>
                      <a:pt x="2" y="3"/>
                    </a:moveTo>
                    <a:cubicBezTo>
                      <a:pt x="1" y="2"/>
                      <a:pt x="1" y="3"/>
                      <a:pt x="0" y="3"/>
                    </a:cubicBezTo>
                    <a:cubicBezTo>
                      <a:pt x="0" y="2"/>
                      <a:pt x="3" y="0"/>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4" name="Freeform 916">
                <a:extLst>
                  <a:ext uri="{FF2B5EF4-FFF2-40B4-BE49-F238E27FC236}">
                    <a16:creationId xmlns:a16="http://schemas.microsoft.com/office/drawing/2014/main" id="{98018409-A044-4D0B-AE30-95EA72D267F8}"/>
                  </a:ext>
                </a:extLst>
              </p:cNvPr>
              <p:cNvSpPr/>
              <p:nvPr/>
            </p:nvSpPr>
            <p:spPr bwMode="auto">
              <a:xfrm>
                <a:off x="3546" y="1478"/>
                <a:ext cx="5" cy="5"/>
              </a:xfrm>
              <a:custGeom>
                <a:gdLst>
                  <a:gd name="T0" fmla="*/ 2 w 2"/>
                  <a:gd name="T1" fmla="*/ 1 h 2"/>
                  <a:gd name="T2" fmla="*/ 0 w 2"/>
                  <a:gd name="T3" fmla="*/ 1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1"/>
                    </a:cubicBezTo>
                    <a:cubicBezTo>
                      <a:pt x="0" y="1"/>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5" name="Freeform 917">
                <a:extLst>
                  <a:ext uri="{FF2B5EF4-FFF2-40B4-BE49-F238E27FC236}">
                    <a16:creationId xmlns:a16="http://schemas.microsoft.com/office/drawing/2014/main" id="{9D400DF5-FEFC-42EC-95D7-B813F3292D9A}"/>
                  </a:ext>
                </a:extLst>
              </p:cNvPr>
              <p:cNvSpPr/>
              <p:nvPr/>
            </p:nvSpPr>
            <p:spPr bwMode="auto">
              <a:xfrm>
                <a:off x="2098" y="1478"/>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6" name="Freeform 918">
                <a:extLst>
                  <a:ext uri="{FF2B5EF4-FFF2-40B4-BE49-F238E27FC236}">
                    <a16:creationId xmlns:a16="http://schemas.microsoft.com/office/drawing/2014/main" id="{93DCC224-1D51-4AAC-A7FE-0EE90E3EB55B}"/>
                  </a:ext>
                </a:extLst>
              </p:cNvPr>
              <p:cNvSpPr/>
              <p:nvPr/>
            </p:nvSpPr>
            <p:spPr bwMode="auto">
              <a:xfrm>
                <a:off x="4158" y="1480"/>
                <a:ext cx="5" cy="3"/>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0"/>
                      <a:pt x="2" y="1"/>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7" name="Freeform 919">
                <a:extLst>
                  <a:ext uri="{FF2B5EF4-FFF2-40B4-BE49-F238E27FC236}">
                    <a16:creationId xmlns:a16="http://schemas.microsoft.com/office/drawing/2014/main" id="{7F4BBC5E-D3D4-47B5-9CA9-4C444EE9CBE2}"/>
                  </a:ext>
                </a:extLst>
              </p:cNvPr>
              <p:cNvSpPr/>
              <p:nvPr/>
            </p:nvSpPr>
            <p:spPr bwMode="auto">
              <a:xfrm>
                <a:off x="4109" y="1478"/>
                <a:ext cx="8" cy="10"/>
              </a:xfrm>
              <a:custGeom>
                <a:gdLst>
                  <a:gd name="T0" fmla="*/ 3 w 3"/>
                  <a:gd name="T1" fmla="*/ 2 h 4"/>
                  <a:gd name="T2" fmla="*/ 1 w 3"/>
                  <a:gd name="T3" fmla="*/ 2 h 4"/>
                  <a:gd name="T4" fmla="*/ 2 w 3"/>
                  <a:gd name="T5" fmla="*/ 3 h 4"/>
                  <a:gd name="T6" fmla="*/ 0 w 3"/>
                  <a:gd name="T7" fmla="*/ 2 h 4"/>
                  <a:gd name="T8" fmla="*/ 0 w 3"/>
                  <a:gd name="T9" fmla="*/ 1 h 4"/>
                  <a:gd name="T10" fmla="*/ 3 w 3"/>
                  <a:gd name="T11" fmla="*/ 2 h 4"/>
                </a:gdLst>
                <a:cxnLst>
                  <a:cxn ang="0">
                    <a:pos x="T0" y="T1"/>
                  </a:cxn>
                  <a:cxn ang="0">
                    <a:pos x="T2" y="T3"/>
                  </a:cxn>
                  <a:cxn ang="0">
                    <a:pos x="T4" y="T5"/>
                  </a:cxn>
                  <a:cxn ang="0">
                    <a:pos x="T6" y="T7"/>
                  </a:cxn>
                  <a:cxn ang="0">
                    <a:pos x="T8" y="T9"/>
                  </a:cxn>
                  <a:cxn ang="0">
                    <a:pos x="T10" y="T11"/>
                  </a:cxn>
                </a:cxnLst>
                <a:rect l="0" t="0" r="r" b="b"/>
                <a:pathLst>
                  <a:path w="3" h="4">
                    <a:moveTo>
                      <a:pt x="3" y="2"/>
                    </a:moveTo>
                    <a:cubicBezTo>
                      <a:pt x="2" y="4"/>
                      <a:pt x="2" y="0"/>
                      <a:pt x="1" y="2"/>
                    </a:cubicBezTo>
                    <a:cubicBezTo>
                      <a:pt x="2" y="3"/>
                      <a:pt x="2" y="3"/>
                      <a:pt x="2" y="3"/>
                    </a:cubicBezTo>
                    <a:cubicBezTo>
                      <a:pt x="1" y="3"/>
                      <a:pt x="0" y="2"/>
                      <a:pt x="0" y="2"/>
                    </a:cubicBezTo>
                    <a:cubicBezTo>
                      <a:pt x="0" y="1"/>
                      <a:pt x="0" y="1"/>
                      <a:pt x="0" y="1"/>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8" name="Freeform 920">
                <a:extLst>
                  <a:ext uri="{FF2B5EF4-FFF2-40B4-BE49-F238E27FC236}">
                    <a16:creationId xmlns:a16="http://schemas.microsoft.com/office/drawing/2014/main" id="{5E41363E-A41E-47D1-AF7F-BE447D9D4C8C}"/>
                  </a:ext>
                </a:extLst>
              </p:cNvPr>
              <p:cNvSpPr/>
              <p:nvPr/>
            </p:nvSpPr>
            <p:spPr bwMode="auto">
              <a:xfrm>
                <a:off x="2282" y="1483"/>
                <a:ext cx="19" cy="8"/>
              </a:xfrm>
              <a:custGeom>
                <a:gdLst>
                  <a:gd name="T0" fmla="*/ 7 w 7"/>
                  <a:gd name="T1" fmla="*/ 0 h 3"/>
                  <a:gd name="T2" fmla="*/ 1 w 7"/>
                  <a:gd name="T3" fmla="*/ 3 h 3"/>
                  <a:gd name="T4" fmla="*/ 0 w 7"/>
                  <a:gd name="T5" fmla="*/ 2 h 3"/>
                  <a:gd name="T6" fmla="*/ 6 w 7"/>
                  <a:gd name="T7" fmla="*/ 0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5" y="1"/>
                      <a:pt x="2" y="0"/>
                      <a:pt x="1" y="3"/>
                    </a:cubicBezTo>
                    <a:cubicBezTo>
                      <a:pt x="1" y="2"/>
                      <a:pt x="0" y="3"/>
                      <a:pt x="0" y="2"/>
                    </a:cubicBezTo>
                    <a:cubicBezTo>
                      <a:pt x="1" y="1"/>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9" name="Freeform 921">
                <a:extLst>
                  <a:ext uri="{FF2B5EF4-FFF2-40B4-BE49-F238E27FC236}">
                    <a16:creationId xmlns:a16="http://schemas.microsoft.com/office/drawing/2014/main" id="{26035924-3C5E-4DB4-A18B-2D7F9056CDB7}"/>
                  </a:ext>
                </a:extLst>
              </p:cNvPr>
              <p:cNvSpPr/>
              <p:nvPr/>
            </p:nvSpPr>
            <p:spPr bwMode="auto">
              <a:xfrm>
                <a:off x="3753" y="1493"/>
                <a:ext cx="144" cy="58"/>
              </a:xfrm>
              <a:custGeom>
                <a:gdLst>
                  <a:gd name="T0" fmla="*/ 51 w 54"/>
                  <a:gd name="T1" fmla="*/ 2 h 22"/>
                  <a:gd name="T2" fmla="*/ 50 w 54"/>
                  <a:gd name="T3" fmla="*/ 2 h 22"/>
                  <a:gd name="T4" fmla="*/ 50 w 54"/>
                  <a:gd name="T5" fmla="*/ 2 h 22"/>
                  <a:gd name="T6" fmla="*/ 52 w 54"/>
                  <a:gd name="T7" fmla="*/ 2 h 22"/>
                  <a:gd name="T8" fmla="*/ 54 w 54"/>
                  <a:gd name="T9" fmla="*/ 3 h 22"/>
                  <a:gd name="T10" fmla="*/ 48 w 54"/>
                  <a:gd name="T11" fmla="*/ 5 h 22"/>
                  <a:gd name="T12" fmla="*/ 48 w 54"/>
                  <a:gd name="T13" fmla="*/ 5 h 22"/>
                  <a:gd name="T14" fmla="*/ 45 w 54"/>
                  <a:gd name="T15" fmla="*/ 6 h 22"/>
                  <a:gd name="T16" fmla="*/ 45 w 54"/>
                  <a:gd name="T17" fmla="*/ 6 h 22"/>
                  <a:gd name="T18" fmla="*/ 45 w 54"/>
                  <a:gd name="T19" fmla="*/ 6 h 22"/>
                  <a:gd name="T20" fmla="*/ 44 w 54"/>
                  <a:gd name="T21" fmla="*/ 6 h 22"/>
                  <a:gd name="T22" fmla="*/ 45 w 54"/>
                  <a:gd name="T23" fmla="*/ 7 h 22"/>
                  <a:gd name="T24" fmla="*/ 40 w 54"/>
                  <a:gd name="T25" fmla="*/ 7 h 22"/>
                  <a:gd name="T26" fmla="*/ 40 w 54"/>
                  <a:gd name="T27" fmla="*/ 7 h 22"/>
                  <a:gd name="T28" fmla="*/ 40 w 54"/>
                  <a:gd name="T29" fmla="*/ 8 h 22"/>
                  <a:gd name="T30" fmla="*/ 38 w 54"/>
                  <a:gd name="T31" fmla="*/ 10 h 22"/>
                  <a:gd name="T32" fmla="*/ 36 w 54"/>
                  <a:gd name="T33" fmla="*/ 9 h 22"/>
                  <a:gd name="T34" fmla="*/ 31 w 54"/>
                  <a:gd name="T35" fmla="*/ 12 h 22"/>
                  <a:gd name="T36" fmla="*/ 26 w 54"/>
                  <a:gd name="T37" fmla="*/ 14 h 22"/>
                  <a:gd name="T38" fmla="*/ 25 w 54"/>
                  <a:gd name="T39" fmla="*/ 13 h 22"/>
                  <a:gd name="T40" fmla="*/ 21 w 54"/>
                  <a:gd name="T41" fmla="*/ 16 h 22"/>
                  <a:gd name="T42" fmla="*/ 19 w 54"/>
                  <a:gd name="T43" fmla="*/ 15 h 22"/>
                  <a:gd name="T44" fmla="*/ 14 w 54"/>
                  <a:gd name="T45" fmla="*/ 18 h 22"/>
                  <a:gd name="T46" fmla="*/ 15 w 54"/>
                  <a:gd name="T47" fmla="*/ 18 h 22"/>
                  <a:gd name="T48" fmla="*/ 11 w 54"/>
                  <a:gd name="T49" fmla="*/ 19 h 22"/>
                  <a:gd name="T50" fmla="*/ 10 w 54"/>
                  <a:gd name="T51" fmla="*/ 18 h 22"/>
                  <a:gd name="T52" fmla="*/ 6 w 54"/>
                  <a:gd name="T53" fmla="*/ 20 h 22"/>
                  <a:gd name="T54" fmla="*/ 5 w 54"/>
                  <a:gd name="T55" fmla="*/ 21 h 22"/>
                  <a:gd name="T56" fmla="*/ 4 w 54"/>
                  <a:gd name="T57" fmla="*/ 20 h 22"/>
                  <a:gd name="T58" fmla="*/ 1 w 54"/>
                  <a:gd name="T59" fmla="*/ 21 h 22"/>
                  <a:gd name="T60" fmla="*/ 0 w 54"/>
                  <a:gd name="T61" fmla="*/ 21 h 22"/>
                  <a:gd name="T62" fmla="*/ 4 w 54"/>
                  <a:gd name="T63" fmla="*/ 19 h 22"/>
                  <a:gd name="T64" fmla="*/ 7 w 54"/>
                  <a:gd name="T65" fmla="*/ 18 h 22"/>
                  <a:gd name="T66" fmla="*/ 8 w 54"/>
                  <a:gd name="T67" fmla="*/ 18 h 22"/>
                  <a:gd name="T68" fmla="*/ 12 w 54"/>
                  <a:gd name="T69" fmla="*/ 16 h 22"/>
                  <a:gd name="T70" fmla="*/ 15 w 54"/>
                  <a:gd name="T71" fmla="*/ 15 h 22"/>
                  <a:gd name="T72" fmla="*/ 24 w 54"/>
                  <a:gd name="T73" fmla="*/ 11 h 22"/>
                  <a:gd name="T74" fmla="*/ 26 w 54"/>
                  <a:gd name="T75" fmla="*/ 11 h 22"/>
                  <a:gd name="T76" fmla="*/ 26 w 54"/>
                  <a:gd name="T77" fmla="*/ 10 h 22"/>
                  <a:gd name="T78" fmla="*/ 28 w 54"/>
                  <a:gd name="T79" fmla="*/ 10 h 22"/>
                  <a:gd name="T80" fmla="*/ 25 w 54"/>
                  <a:gd name="T81" fmla="*/ 13 h 22"/>
                  <a:gd name="T82" fmla="*/ 31 w 54"/>
                  <a:gd name="T83" fmla="*/ 10 h 22"/>
                  <a:gd name="T84" fmla="*/ 32 w 54"/>
                  <a:gd name="T85" fmla="*/ 8 h 22"/>
                  <a:gd name="T86" fmla="*/ 31 w 54"/>
                  <a:gd name="T87" fmla="*/ 8 h 22"/>
                  <a:gd name="T88" fmla="*/ 33 w 54"/>
                  <a:gd name="T89" fmla="*/ 8 h 22"/>
                  <a:gd name="T90" fmla="*/ 33 w 54"/>
                  <a:gd name="T91" fmla="*/ 9 h 22"/>
                  <a:gd name="T92" fmla="*/ 38 w 54"/>
                  <a:gd name="T93" fmla="*/ 7 h 22"/>
                  <a:gd name="T94" fmla="*/ 39 w 54"/>
                  <a:gd name="T95" fmla="*/ 7 h 22"/>
                  <a:gd name="T96" fmla="*/ 41 w 54"/>
                  <a:gd name="T97" fmla="*/ 6 h 22"/>
                  <a:gd name="T98" fmla="*/ 48 w 54"/>
                  <a:gd name="T99" fmla="*/ 4 h 22"/>
                  <a:gd name="T100" fmla="*/ 48 w 54"/>
                  <a:gd name="T101" fmla="*/ 4 h 22"/>
                  <a:gd name="T102" fmla="*/ 48 w 54"/>
                  <a:gd name="T103" fmla="*/ 3 h 22"/>
                  <a:gd name="T104" fmla="*/ 51 w 54"/>
                  <a:gd name="T105"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2">
                    <a:moveTo>
                      <a:pt x="51" y="2"/>
                    </a:moveTo>
                    <a:cubicBezTo>
                      <a:pt x="50" y="2"/>
                      <a:pt x="50" y="2"/>
                      <a:pt x="50" y="2"/>
                    </a:cubicBezTo>
                    <a:cubicBezTo>
                      <a:pt x="50" y="2"/>
                      <a:pt x="50" y="2"/>
                      <a:pt x="50" y="2"/>
                    </a:cubicBezTo>
                    <a:cubicBezTo>
                      <a:pt x="50" y="2"/>
                      <a:pt x="51" y="2"/>
                      <a:pt x="52" y="2"/>
                    </a:cubicBezTo>
                    <a:cubicBezTo>
                      <a:pt x="53" y="2"/>
                      <a:pt x="53" y="4"/>
                      <a:pt x="54" y="3"/>
                    </a:cubicBezTo>
                    <a:cubicBezTo>
                      <a:pt x="52" y="6"/>
                      <a:pt x="48" y="0"/>
                      <a:pt x="48" y="5"/>
                    </a:cubicBezTo>
                    <a:cubicBezTo>
                      <a:pt x="48" y="5"/>
                      <a:pt x="48" y="5"/>
                      <a:pt x="48" y="5"/>
                    </a:cubicBezTo>
                    <a:cubicBezTo>
                      <a:pt x="48" y="6"/>
                      <a:pt x="46" y="6"/>
                      <a:pt x="45" y="6"/>
                    </a:cubicBezTo>
                    <a:cubicBezTo>
                      <a:pt x="45" y="6"/>
                      <a:pt x="45" y="6"/>
                      <a:pt x="45" y="6"/>
                    </a:cubicBezTo>
                    <a:cubicBezTo>
                      <a:pt x="45" y="6"/>
                      <a:pt x="45" y="6"/>
                      <a:pt x="45" y="6"/>
                    </a:cubicBezTo>
                    <a:cubicBezTo>
                      <a:pt x="44" y="6"/>
                      <a:pt x="44" y="6"/>
                      <a:pt x="44" y="6"/>
                    </a:cubicBezTo>
                    <a:cubicBezTo>
                      <a:pt x="45" y="6"/>
                      <a:pt x="45" y="7"/>
                      <a:pt x="45" y="7"/>
                    </a:cubicBezTo>
                    <a:cubicBezTo>
                      <a:pt x="44" y="6"/>
                      <a:pt x="41" y="5"/>
                      <a:pt x="40" y="7"/>
                    </a:cubicBezTo>
                    <a:cubicBezTo>
                      <a:pt x="40" y="7"/>
                      <a:pt x="40" y="7"/>
                      <a:pt x="40" y="7"/>
                    </a:cubicBezTo>
                    <a:cubicBezTo>
                      <a:pt x="40" y="8"/>
                      <a:pt x="40" y="8"/>
                      <a:pt x="40" y="8"/>
                    </a:cubicBezTo>
                    <a:cubicBezTo>
                      <a:pt x="40" y="9"/>
                      <a:pt x="37" y="8"/>
                      <a:pt x="38" y="10"/>
                    </a:cubicBezTo>
                    <a:cubicBezTo>
                      <a:pt x="36" y="9"/>
                      <a:pt x="36" y="9"/>
                      <a:pt x="36" y="9"/>
                    </a:cubicBezTo>
                    <a:cubicBezTo>
                      <a:pt x="35" y="12"/>
                      <a:pt x="32" y="10"/>
                      <a:pt x="31" y="12"/>
                    </a:cubicBezTo>
                    <a:cubicBezTo>
                      <a:pt x="29" y="13"/>
                      <a:pt x="28" y="13"/>
                      <a:pt x="26" y="14"/>
                    </a:cubicBezTo>
                    <a:cubicBezTo>
                      <a:pt x="25" y="13"/>
                      <a:pt x="25" y="13"/>
                      <a:pt x="25" y="13"/>
                    </a:cubicBezTo>
                    <a:cubicBezTo>
                      <a:pt x="24" y="16"/>
                      <a:pt x="21" y="13"/>
                      <a:pt x="21" y="16"/>
                    </a:cubicBezTo>
                    <a:cubicBezTo>
                      <a:pt x="21" y="16"/>
                      <a:pt x="19" y="15"/>
                      <a:pt x="19" y="15"/>
                    </a:cubicBezTo>
                    <a:cubicBezTo>
                      <a:pt x="15" y="14"/>
                      <a:pt x="18" y="18"/>
                      <a:pt x="14" y="18"/>
                    </a:cubicBezTo>
                    <a:cubicBezTo>
                      <a:pt x="15" y="18"/>
                      <a:pt x="15" y="18"/>
                      <a:pt x="15" y="18"/>
                    </a:cubicBezTo>
                    <a:cubicBezTo>
                      <a:pt x="13" y="16"/>
                      <a:pt x="12" y="18"/>
                      <a:pt x="11" y="19"/>
                    </a:cubicBezTo>
                    <a:cubicBezTo>
                      <a:pt x="10" y="18"/>
                      <a:pt x="10" y="18"/>
                      <a:pt x="10" y="18"/>
                    </a:cubicBezTo>
                    <a:cubicBezTo>
                      <a:pt x="9" y="21"/>
                      <a:pt x="7" y="17"/>
                      <a:pt x="6" y="20"/>
                    </a:cubicBezTo>
                    <a:cubicBezTo>
                      <a:pt x="5" y="21"/>
                      <a:pt x="5" y="21"/>
                      <a:pt x="5" y="21"/>
                    </a:cubicBezTo>
                    <a:cubicBezTo>
                      <a:pt x="5" y="20"/>
                      <a:pt x="4" y="20"/>
                      <a:pt x="4" y="20"/>
                    </a:cubicBezTo>
                    <a:cubicBezTo>
                      <a:pt x="2" y="20"/>
                      <a:pt x="3" y="22"/>
                      <a:pt x="1" y="21"/>
                    </a:cubicBezTo>
                    <a:cubicBezTo>
                      <a:pt x="0" y="21"/>
                      <a:pt x="0" y="21"/>
                      <a:pt x="0" y="21"/>
                    </a:cubicBezTo>
                    <a:cubicBezTo>
                      <a:pt x="2" y="20"/>
                      <a:pt x="2" y="19"/>
                      <a:pt x="4" y="19"/>
                    </a:cubicBezTo>
                    <a:cubicBezTo>
                      <a:pt x="5" y="17"/>
                      <a:pt x="7" y="20"/>
                      <a:pt x="7" y="18"/>
                    </a:cubicBezTo>
                    <a:cubicBezTo>
                      <a:pt x="8" y="18"/>
                      <a:pt x="8" y="18"/>
                      <a:pt x="8" y="18"/>
                    </a:cubicBezTo>
                    <a:cubicBezTo>
                      <a:pt x="8" y="16"/>
                      <a:pt x="11" y="18"/>
                      <a:pt x="12" y="16"/>
                    </a:cubicBezTo>
                    <a:cubicBezTo>
                      <a:pt x="12" y="14"/>
                      <a:pt x="14" y="16"/>
                      <a:pt x="15" y="15"/>
                    </a:cubicBezTo>
                    <a:cubicBezTo>
                      <a:pt x="18" y="13"/>
                      <a:pt x="21" y="12"/>
                      <a:pt x="24" y="11"/>
                    </a:cubicBezTo>
                    <a:cubicBezTo>
                      <a:pt x="24" y="12"/>
                      <a:pt x="26" y="12"/>
                      <a:pt x="26" y="11"/>
                    </a:cubicBezTo>
                    <a:cubicBezTo>
                      <a:pt x="26" y="10"/>
                      <a:pt x="26" y="10"/>
                      <a:pt x="26" y="10"/>
                    </a:cubicBezTo>
                    <a:cubicBezTo>
                      <a:pt x="27" y="12"/>
                      <a:pt x="28" y="9"/>
                      <a:pt x="28" y="10"/>
                    </a:cubicBezTo>
                    <a:cubicBezTo>
                      <a:pt x="25" y="13"/>
                      <a:pt x="25" y="13"/>
                      <a:pt x="25" y="13"/>
                    </a:cubicBezTo>
                    <a:cubicBezTo>
                      <a:pt x="28" y="14"/>
                      <a:pt x="29" y="10"/>
                      <a:pt x="31" y="10"/>
                    </a:cubicBezTo>
                    <a:cubicBezTo>
                      <a:pt x="31" y="9"/>
                      <a:pt x="32" y="9"/>
                      <a:pt x="32" y="8"/>
                    </a:cubicBezTo>
                    <a:cubicBezTo>
                      <a:pt x="31" y="8"/>
                      <a:pt x="31" y="8"/>
                      <a:pt x="31" y="8"/>
                    </a:cubicBezTo>
                    <a:cubicBezTo>
                      <a:pt x="33" y="8"/>
                      <a:pt x="33" y="8"/>
                      <a:pt x="33" y="8"/>
                    </a:cubicBezTo>
                    <a:cubicBezTo>
                      <a:pt x="32" y="8"/>
                      <a:pt x="33" y="9"/>
                      <a:pt x="33" y="9"/>
                    </a:cubicBezTo>
                    <a:cubicBezTo>
                      <a:pt x="34" y="7"/>
                      <a:pt x="37" y="8"/>
                      <a:pt x="38" y="7"/>
                    </a:cubicBezTo>
                    <a:cubicBezTo>
                      <a:pt x="39" y="7"/>
                      <a:pt x="39" y="7"/>
                      <a:pt x="39" y="7"/>
                    </a:cubicBezTo>
                    <a:cubicBezTo>
                      <a:pt x="39" y="6"/>
                      <a:pt x="40" y="6"/>
                      <a:pt x="41" y="6"/>
                    </a:cubicBezTo>
                    <a:cubicBezTo>
                      <a:pt x="43" y="3"/>
                      <a:pt x="45" y="3"/>
                      <a:pt x="48" y="4"/>
                    </a:cubicBezTo>
                    <a:cubicBezTo>
                      <a:pt x="48" y="4"/>
                      <a:pt x="48" y="4"/>
                      <a:pt x="48" y="4"/>
                    </a:cubicBezTo>
                    <a:cubicBezTo>
                      <a:pt x="48" y="3"/>
                      <a:pt x="48" y="3"/>
                      <a:pt x="48" y="3"/>
                    </a:cubicBezTo>
                    <a:cubicBezTo>
                      <a:pt x="49" y="3"/>
                      <a:pt x="49" y="1"/>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0" name="Freeform 922">
                <a:extLst>
                  <a:ext uri="{FF2B5EF4-FFF2-40B4-BE49-F238E27FC236}">
                    <a16:creationId xmlns:a16="http://schemas.microsoft.com/office/drawing/2014/main" id="{C593192F-4078-4227-9E3A-72F5435DD304}"/>
                  </a:ext>
                </a:extLst>
              </p:cNvPr>
              <p:cNvSpPr/>
              <p:nvPr/>
            </p:nvSpPr>
            <p:spPr bwMode="auto">
              <a:xfrm>
                <a:off x="2504" y="1483"/>
                <a:ext cx="8" cy="5"/>
              </a:xfrm>
              <a:custGeom>
                <a:gdLst>
                  <a:gd name="T0" fmla="*/ 3 w 3"/>
                  <a:gd name="T1" fmla="*/ 0 h 2"/>
                  <a:gd name="T2" fmla="*/ 0 w 3"/>
                  <a:gd name="T3" fmla="*/ 1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1"/>
                      <a:pt x="1" y="2"/>
                      <a:pt x="0" y="1"/>
                    </a:cubicBezTo>
                    <a:cubicBezTo>
                      <a:pt x="0"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1" name="Freeform 923">
                <a:extLst>
                  <a:ext uri="{FF2B5EF4-FFF2-40B4-BE49-F238E27FC236}">
                    <a16:creationId xmlns:a16="http://schemas.microsoft.com/office/drawing/2014/main" id="{2FB117B2-34EB-4DC8-AAD0-4619957C1A75}"/>
                  </a:ext>
                </a:extLst>
              </p:cNvPr>
              <p:cNvSpPr/>
              <p:nvPr/>
            </p:nvSpPr>
            <p:spPr bwMode="auto">
              <a:xfrm>
                <a:off x="3714" y="1483"/>
                <a:ext cx="5" cy="3"/>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2" name="Freeform 924">
                <a:extLst>
                  <a:ext uri="{FF2B5EF4-FFF2-40B4-BE49-F238E27FC236}">
                    <a16:creationId xmlns:a16="http://schemas.microsoft.com/office/drawing/2014/main" id="{788DAF1C-1D1A-461B-8036-02839D27F212}"/>
                  </a:ext>
                </a:extLst>
              </p:cNvPr>
              <p:cNvSpPr/>
              <p:nvPr/>
            </p:nvSpPr>
            <p:spPr bwMode="auto">
              <a:xfrm>
                <a:off x="3567" y="1483"/>
                <a:ext cx="5" cy="5"/>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3" name="Freeform 925">
                <a:extLst>
                  <a:ext uri="{FF2B5EF4-FFF2-40B4-BE49-F238E27FC236}">
                    <a16:creationId xmlns:a16="http://schemas.microsoft.com/office/drawing/2014/main" id="{09830005-2E6F-4C91-AC53-FA2BD9468B18}"/>
                  </a:ext>
                </a:extLst>
              </p:cNvPr>
              <p:cNvSpPr/>
              <p:nvPr/>
            </p:nvSpPr>
            <p:spPr bwMode="auto">
              <a:xfrm>
                <a:off x="4190" y="1483"/>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4" name="Freeform 926">
                <a:extLst>
                  <a:ext uri="{FF2B5EF4-FFF2-40B4-BE49-F238E27FC236}">
                    <a16:creationId xmlns:a16="http://schemas.microsoft.com/office/drawing/2014/main" id="{C56289B3-3E20-4631-B4A7-08B786D82454}"/>
                  </a:ext>
                </a:extLst>
              </p:cNvPr>
              <p:cNvSpPr/>
              <p:nvPr/>
            </p:nvSpPr>
            <p:spPr bwMode="auto">
              <a:xfrm>
                <a:off x="3482" y="1483"/>
                <a:ext cx="13" cy="11"/>
              </a:xfrm>
              <a:custGeom>
                <a:gdLst>
                  <a:gd name="T0" fmla="*/ 5 w 5"/>
                  <a:gd name="T1" fmla="*/ 1 h 4"/>
                  <a:gd name="T2" fmla="*/ 2 w 5"/>
                  <a:gd name="T3" fmla="*/ 4 h 4"/>
                  <a:gd name="T4" fmla="*/ 1 w 5"/>
                  <a:gd name="T5" fmla="*/ 3 h 4"/>
                  <a:gd name="T6" fmla="*/ 1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3" y="2"/>
                      <a:pt x="4" y="4"/>
                      <a:pt x="2" y="4"/>
                    </a:cubicBezTo>
                    <a:cubicBezTo>
                      <a:pt x="1" y="3"/>
                      <a:pt x="2" y="3"/>
                      <a:pt x="1" y="3"/>
                    </a:cubicBezTo>
                    <a:cubicBezTo>
                      <a:pt x="1" y="3"/>
                      <a:pt x="1" y="3"/>
                      <a:pt x="1" y="3"/>
                    </a:cubicBezTo>
                    <a:cubicBezTo>
                      <a:pt x="2" y="2"/>
                      <a:pt x="0" y="0"/>
                      <a:pt x="2" y="1"/>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5" name="Freeform 927">
                <a:extLst>
                  <a:ext uri="{FF2B5EF4-FFF2-40B4-BE49-F238E27FC236}">
                    <a16:creationId xmlns:a16="http://schemas.microsoft.com/office/drawing/2014/main" id="{2C67F61C-9808-4197-A06C-5AC0C38D658C}"/>
                  </a:ext>
                </a:extLst>
              </p:cNvPr>
              <p:cNvSpPr/>
              <p:nvPr/>
            </p:nvSpPr>
            <p:spPr bwMode="auto">
              <a:xfrm>
                <a:off x="2341" y="1486"/>
                <a:ext cx="96" cy="50"/>
              </a:xfrm>
              <a:custGeom>
                <a:gdLst>
                  <a:gd name="T0" fmla="*/ 34 w 36"/>
                  <a:gd name="T1" fmla="*/ 1 h 19"/>
                  <a:gd name="T2" fmla="*/ 35 w 36"/>
                  <a:gd name="T3" fmla="*/ 1 h 19"/>
                  <a:gd name="T4" fmla="*/ 29 w 36"/>
                  <a:gd name="T5" fmla="*/ 3 h 19"/>
                  <a:gd name="T6" fmla="*/ 22 w 36"/>
                  <a:gd name="T7" fmla="*/ 8 h 19"/>
                  <a:gd name="T8" fmla="*/ 20 w 36"/>
                  <a:gd name="T9" fmla="*/ 9 h 19"/>
                  <a:gd name="T10" fmla="*/ 14 w 36"/>
                  <a:gd name="T11" fmla="*/ 12 h 19"/>
                  <a:gd name="T12" fmla="*/ 15 w 36"/>
                  <a:gd name="T13" fmla="*/ 13 h 19"/>
                  <a:gd name="T14" fmla="*/ 11 w 36"/>
                  <a:gd name="T15" fmla="*/ 14 h 19"/>
                  <a:gd name="T16" fmla="*/ 12 w 36"/>
                  <a:gd name="T17" fmla="*/ 15 h 19"/>
                  <a:gd name="T18" fmla="*/ 9 w 36"/>
                  <a:gd name="T19" fmla="*/ 16 h 19"/>
                  <a:gd name="T20" fmla="*/ 8 w 36"/>
                  <a:gd name="T21" fmla="*/ 15 h 19"/>
                  <a:gd name="T22" fmla="*/ 7 w 36"/>
                  <a:gd name="T23" fmla="*/ 16 h 19"/>
                  <a:gd name="T24" fmla="*/ 8 w 36"/>
                  <a:gd name="T25" fmla="*/ 17 h 19"/>
                  <a:gd name="T26" fmla="*/ 5 w 36"/>
                  <a:gd name="T27" fmla="*/ 17 h 19"/>
                  <a:gd name="T28" fmla="*/ 1 w 36"/>
                  <a:gd name="T29" fmla="*/ 19 h 19"/>
                  <a:gd name="T30" fmla="*/ 1 w 36"/>
                  <a:gd name="T31" fmla="*/ 18 h 19"/>
                  <a:gd name="T32" fmla="*/ 0 w 36"/>
                  <a:gd name="T33" fmla="*/ 18 h 19"/>
                  <a:gd name="T34" fmla="*/ 4 w 36"/>
                  <a:gd name="T35" fmla="*/ 16 h 19"/>
                  <a:gd name="T36" fmla="*/ 5 w 36"/>
                  <a:gd name="T37" fmla="*/ 15 h 19"/>
                  <a:gd name="T38" fmla="*/ 5 w 36"/>
                  <a:gd name="T39" fmla="*/ 15 h 19"/>
                  <a:gd name="T40" fmla="*/ 7 w 36"/>
                  <a:gd name="T41" fmla="*/ 12 h 19"/>
                  <a:gd name="T42" fmla="*/ 7 w 36"/>
                  <a:gd name="T43" fmla="*/ 12 h 19"/>
                  <a:gd name="T44" fmla="*/ 8 w 36"/>
                  <a:gd name="T45" fmla="*/ 13 h 19"/>
                  <a:gd name="T46" fmla="*/ 25 w 36"/>
                  <a:gd name="T47" fmla="*/ 4 h 19"/>
                  <a:gd name="T48" fmla="*/ 36 w 36"/>
                  <a:gd name="T49" fmla="*/ 0 h 19"/>
                  <a:gd name="T50" fmla="*/ 34 w 36"/>
                  <a:gd name="T51" fmla="*/ 1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9">
                    <a:moveTo>
                      <a:pt x="34" y="1"/>
                    </a:moveTo>
                    <a:cubicBezTo>
                      <a:pt x="35" y="1"/>
                      <a:pt x="35" y="1"/>
                      <a:pt x="35" y="1"/>
                    </a:cubicBezTo>
                    <a:cubicBezTo>
                      <a:pt x="33" y="1"/>
                      <a:pt x="31" y="4"/>
                      <a:pt x="29" y="3"/>
                    </a:cubicBezTo>
                    <a:cubicBezTo>
                      <a:pt x="28" y="5"/>
                      <a:pt x="23" y="5"/>
                      <a:pt x="22" y="8"/>
                    </a:cubicBezTo>
                    <a:cubicBezTo>
                      <a:pt x="21" y="8"/>
                      <a:pt x="20" y="7"/>
                      <a:pt x="20" y="9"/>
                    </a:cubicBezTo>
                    <a:cubicBezTo>
                      <a:pt x="18" y="9"/>
                      <a:pt x="16" y="11"/>
                      <a:pt x="14" y="12"/>
                    </a:cubicBezTo>
                    <a:cubicBezTo>
                      <a:pt x="15" y="13"/>
                      <a:pt x="15" y="13"/>
                      <a:pt x="15" y="13"/>
                    </a:cubicBezTo>
                    <a:cubicBezTo>
                      <a:pt x="14" y="13"/>
                      <a:pt x="12" y="13"/>
                      <a:pt x="11" y="14"/>
                    </a:cubicBezTo>
                    <a:cubicBezTo>
                      <a:pt x="12" y="15"/>
                      <a:pt x="12" y="15"/>
                      <a:pt x="12" y="15"/>
                    </a:cubicBezTo>
                    <a:cubicBezTo>
                      <a:pt x="10" y="15"/>
                      <a:pt x="9" y="14"/>
                      <a:pt x="9" y="16"/>
                    </a:cubicBezTo>
                    <a:cubicBezTo>
                      <a:pt x="9" y="16"/>
                      <a:pt x="8" y="15"/>
                      <a:pt x="8" y="15"/>
                    </a:cubicBezTo>
                    <a:cubicBezTo>
                      <a:pt x="7" y="16"/>
                      <a:pt x="7" y="16"/>
                      <a:pt x="7" y="16"/>
                    </a:cubicBezTo>
                    <a:cubicBezTo>
                      <a:pt x="8" y="16"/>
                      <a:pt x="9" y="16"/>
                      <a:pt x="8" y="17"/>
                    </a:cubicBezTo>
                    <a:cubicBezTo>
                      <a:pt x="7" y="16"/>
                      <a:pt x="6" y="16"/>
                      <a:pt x="5" y="17"/>
                    </a:cubicBezTo>
                    <a:cubicBezTo>
                      <a:pt x="4" y="18"/>
                      <a:pt x="2" y="18"/>
                      <a:pt x="1" y="19"/>
                    </a:cubicBezTo>
                    <a:cubicBezTo>
                      <a:pt x="1" y="18"/>
                      <a:pt x="1" y="18"/>
                      <a:pt x="1" y="18"/>
                    </a:cubicBezTo>
                    <a:cubicBezTo>
                      <a:pt x="0" y="18"/>
                      <a:pt x="0" y="18"/>
                      <a:pt x="0" y="18"/>
                    </a:cubicBezTo>
                    <a:cubicBezTo>
                      <a:pt x="2" y="18"/>
                      <a:pt x="2" y="14"/>
                      <a:pt x="4" y="16"/>
                    </a:cubicBezTo>
                    <a:cubicBezTo>
                      <a:pt x="5" y="16"/>
                      <a:pt x="5" y="15"/>
                      <a:pt x="5" y="15"/>
                    </a:cubicBezTo>
                    <a:cubicBezTo>
                      <a:pt x="5" y="15"/>
                      <a:pt x="5" y="15"/>
                      <a:pt x="5" y="15"/>
                    </a:cubicBezTo>
                    <a:cubicBezTo>
                      <a:pt x="6" y="14"/>
                      <a:pt x="7" y="13"/>
                      <a:pt x="7" y="12"/>
                    </a:cubicBezTo>
                    <a:cubicBezTo>
                      <a:pt x="7" y="12"/>
                      <a:pt x="7" y="12"/>
                      <a:pt x="7" y="12"/>
                    </a:cubicBezTo>
                    <a:cubicBezTo>
                      <a:pt x="8" y="12"/>
                      <a:pt x="7" y="13"/>
                      <a:pt x="8" y="13"/>
                    </a:cubicBezTo>
                    <a:cubicBezTo>
                      <a:pt x="14" y="10"/>
                      <a:pt x="19" y="8"/>
                      <a:pt x="25" y="4"/>
                    </a:cubicBezTo>
                    <a:cubicBezTo>
                      <a:pt x="29" y="4"/>
                      <a:pt x="31" y="1"/>
                      <a:pt x="36" y="0"/>
                    </a:cubicBez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6" name="Freeform 928">
                <a:extLst>
                  <a:ext uri="{FF2B5EF4-FFF2-40B4-BE49-F238E27FC236}">
                    <a16:creationId xmlns:a16="http://schemas.microsoft.com/office/drawing/2014/main" id="{EBEFDB3A-8B5C-4426-855A-1EE4BADBE7A4}"/>
                  </a:ext>
                </a:extLst>
              </p:cNvPr>
              <p:cNvSpPr/>
              <p:nvPr/>
            </p:nvSpPr>
            <p:spPr bwMode="auto">
              <a:xfrm>
                <a:off x="4139" y="14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7" name="Freeform 929">
                <a:extLst>
                  <a:ext uri="{FF2B5EF4-FFF2-40B4-BE49-F238E27FC236}">
                    <a16:creationId xmlns:a16="http://schemas.microsoft.com/office/drawing/2014/main" id="{6CB03929-6406-4491-9007-B238B72BDC24}"/>
                  </a:ext>
                </a:extLst>
              </p:cNvPr>
              <p:cNvSpPr/>
              <p:nvPr/>
            </p:nvSpPr>
            <p:spPr bwMode="auto">
              <a:xfrm>
                <a:off x="2498" y="1488"/>
                <a:ext cx="6" cy="3"/>
              </a:xfrm>
              <a:custGeom>
                <a:gdLst>
                  <a:gd name="T0" fmla="*/ 2 w 2"/>
                  <a:gd name="T1" fmla="*/ 0 h 1"/>
                  <a:gd name="T2" fmla="*/ 1 w 2"/>
                  <a:gd name="T3" fmla="*/ 1 h 1"/>
                  <a:gd name="T4" fmla="*/ 1 w 2"/>
                  <a:gd name="T5" fmla="*/ 0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0"/>
                      <a:pt x="0" y="0"/>
                      <a:pt x="1" y="0"/>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8" name="Freeform 930">
                <a:extLst>
                  <a:ext uri="{FF2B5EF4-FFF2-40B4-BE49-F238E27FC236}">
                    <a16:creationId xmlns:a16="http://schemas.microsoft.com/office/drawing/2014/main" id="{2B94B257-452B-43B1-98CF-8D1F64F10662}"/>
                  </a:ext>
                </a:extLst>
              </p:cNvPr>
              <p:cNvSpPr/>
              <p:nvPr/>
            </p:nvSpPr>
            <p:spPr bwMode="auto">
              <a:xfrm>
                <a:off x="3407" y="1488"/>
                <a:ext cx="72" cy="32"/>
              </a:xfrm>
              <a:custGeom>
                <a:gdLst>
                  <a:gd name="T0" fmla="*/ 23 w 27"/>
                  <a:gd name="T1" fmla="*/ 0 h 12"/>
                  <a:gd name="T2" fmla="*/ 27 w 27"/>
                  <a:gd name="T3" fmla="*/ 0 h 12"/>
                  <a:gd name="T4" fmla="*/ 27 w 27"/>
                  <a:gd name="T5" fmla="*/ 1 h 12"/>
                  <a:gd name="T6" fmla="*/ 27 w 27"/>
                  <a:gd name="T7" fmla="*/ 2 h 12"/>
                  <a:gd name="T8" fmla="*/ 24 w 27"/>
                  <a:gd name="T9" fmla="*/ 2 h 12"/>
                  <a:gd name="T10" fmla="*/ 24 w 27"/>
                  <a:gd name="T11" fmla="*/ 2 h 12"/>
                  <a:gd name="T12" fmla="*/ 23 w 27"/>
                  <a:gd name="T13" fmla="*/ 2 h 12"/>
                  <a:gd name="T14" fmla="*/ 24 w 27"/>
                  <a:gd name="T15" fmla="*/ 4 h 12"/>
                  <a:gd name="T16" fmla="*/ 25 w 27"/>
                  <a:gd name="T17" fmla="*/ 4 h 12"/>
                  <a:gd name="T18" fmla="*/ 20 w 27"/>
                  <a:gd name="T19" fmla="*/ 6 h 12"/>
                  <a:gd name="T20" fmla="*/ 18 w 27"/>
                  <a:gd name="T21" fmla="*/ 7 h 12"/>
                  <a:gd name="T22" fmla="*/ 18 w 27"/>
                  <a:gd name="T23" fmla="*/ 7 h 12"/>
                  <a:gd name="T24" fmla="*/ 15 w 27"/>
                  <a:gd name="T25" fmla="*/ 7 h 12"/>
                  <a:gd name="T26" fmla="*/ 14 w 27"/>
                  <a:gd name="T27" fmla="*/ 8 h 12"/>
                  <a:gd name="T28" fmla="*/ 14 w 27"/>
                  <a:gd name="T29" fmla="*/ 8 h 12"/>
                  <a:gd name="T30" fmla="*/ 7 w 27"/>
                  <a:gd name="T31" fmla="*/ 9 h 12"/>
                  <a:gd name="T32" fmla="*/ 5 w 27"/>
                  <a:gd name="T33" fmla="*/ 10 h 12"/>
                  <a:gd name="T34" fmla="*/ 1 w 27"/>
                  <a:gd name="T35" fmla="*/ 11 h 12"/>
                  <a:gd name="T36" fmla="*/ 1 w 27"/>
                  <a:gd name="T37" fmla="*/ 10 h 12"/>
                  <a:gd name="T38" fmla="*/ 2 w 27"/>
                  <a:gd name="T39" fmla="*/ 11 h 12"/>
                  <a:gd name="T40" fmla="*/ 2 w 27"/>
                  <a:gd name="T41" fmla="*/ 10 h 12"/>
                  <a:gd name="T42" fmla="*/ 1 w 27"/>
                  <a:gd name="T43" fmla="*/ 10 h 12"/>
                  <a:gd name="T44" fmla="*/ 0 w 27"/>
                  <a:gd name="T45" fmla="*/ 10 h 12"/>
                  <a:gd name="T46" fmla="*/ 0 w 27"/>
                  <a:gd name="T47" fmla="*/ 10 h 12"/>
                  <a:gd name="T48" fmla="*/ 0 w 27"/>
                  <a:gd name="T49" fmla="*/ 10 h 12"/>
                  <a:gd name="T50" fmla="*/ 1 w 27"/>
                  <a:gd name="T51" fmla="*/ 9 h 12"/>
                  <a:gd name="T52" fmla="*/ 0 w 27"/>
                  <a:gd name="T53" fmla="*/ 9 h 12"/>
                  <a:gd name="T54" fmla="*/ 2 w 27"/>
                  <a:gd name="T55" fmla="*/ 8 h 12"/>
                  <a:gd name="T56" fmla="*/ 2 w 27"/>
                  <a:gd name="T57" fmla="*/ 9 h 12"/>
                  <a:gd name="T58" fmla="*/ 5 w 27"/>
                  <a:gd name="T59" fmla="*/ 7 h 12"/>
                  <a:gd name="T60" fmla="*/ 10 w 27"/>
                  <a:gd name="T61" fmla="*/ 7 h 12"/>
                  <a:gd name="T62" fmla="*/ 14 w 27"/>
                  <a:gd name="T63" fmla="*/ 3 h 12"/>
                  <a:gd name="T64" fmla="*/ 19 w 27"/>
                  <a:gd name="T65" fmla="*/ 2 h 12"/>
                  <a:gd name="T66" fmla="*/ 22 w 27"/>
                  <a:gd name="T67" fmla="*/ 3 h 12"/>
                  <a:gd name="T68" fmla="*/ 23 w 27"/>
                  <a:gd name="T69" fmla="*/ 2 h 12"/>
                  <a:gd name="T70" fmla="*/ 22 w 27"/>
                  <a:gd name="T71" fmla="*/ 2 h 12"/>
                  <a:gd name="T72" fmla="*/ 22 w 27"/>
                  <a:gd name="T73" fmla="*/ 2 h 12"/>
                  <a:gd name="T74" fmla="*/ 21 w 27"/>
                  <a:gd name="T75" fmla="*/ 1 h 12"/>
                  <a:gd name="T76" fmla="*/ 22 w 27"/>
                  <a:gd name="T77" fmla="*/ 0 h 12"/>
                  <a:gd name="T78" fmla="*/ 24 w 27"/>
                  <a:gd name="T79" fmla="*/ 0 h 12"/>
                  <a:gd name="T80" fmla="*/ 23 w 27"/>
                  <a:gd name="T8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2">
                    <a:moveTo>
                      <a:pt x="23" y="0"/>
                    </a:moveTo>
                    <a:cubicBezTo>
                      <a:pt x="24" y="0"/>
                      <a:pt x="26" y="0"/>
                      <a:pt x="27" y="0"/>
                    </a:cubicBezTo>
                    <a:cubicBezTo>
                      <a:pt x="27" y="0"/>
                      <a:pt x="26" y="1"/>
                      <a:pt x="27" y="1"/>
                    </a:cubicBezTo>
                    <a:cubicBezTo>
                      <a:pt x="27" y="2"/>
                      <a:pt x="27" y="2"/>
                      <a:pt x="27" y="2"/>
                    </a:cubicBezTo>
                    <a:cubicBezTo>
                      <a:pt x="27" y="3"/>
                      <a:pt x="25" y="2"/>
                      <a:pt x="24" y="2"/>
                    </a:cubicBezTo>
                    <a:cubicBezTo>
                      <a:pt x="24" y="2"/>
                      <a:pt x="24" y="2"/>
                      <a:pt x="24" y="2"/>
                    </a:cubicBezTo>
                    <a:cubicBezTo>
                      <a:pt x="23" y="2"/>
                      <a:pt x="23" y="2"/>
                      <a:pt x="23" y="2"/>
                    </a:cubicBezTo>
                    <a:cubicBezTo>
                      <a:pt x="23" y="2"/>
                      <a:pt x="23" y="4"/>
                      <a:pt x="24" y="4"/>
                    </a:cubicBezTo>
                    <a:cubicBezTo>
                      <a:pt x="25" y="4"/>
                      <a:pt x="25" y="4"/>
                      <a:pt x="25" y="4"/>
                    </a:cubicBezTo>
                    <a:cubicBezTo>
                      <a:pt x="24" y="5"/>
                      <a:pt x="21" y="3"/>
                      <a:pt x="20" y="6"/>
                    </a:cubicBezTo>
                    <a:cubicBezTo>
                      <a:pt x="19" y="6"/>
                      <a:pt x="19" y="6"/>
                      <a:pt x="18" y="7"/>
                    </a:cubicBezTo>
                    <a:cubicBezTo>
                      <a:pt x="18" y="7"/>
                      <a:pt x="18" y="7"/>
                      <a:pt x="18" y="7"/>
                    </a:cubicBezTo>
                    <a:cubicBezTo>
                      <a:pt x="17" y="6"/>
                      <a:pt x="16" y="7"/>
                      <a:pt x="15" y="7"/>
                    </a:cubicBezTo>
                    <a:cubicBezTo>
                      <a:pt x="14" y="8"/>
                      <a:pt x="14" y="8"/>
                      <a:pt x="14" y="8"/>
                    </a:cubicBezTo>
                    <a:cubicBezTo>
                      <a:pt x="14" y="8"/>
                      <a:pt x="14" y="8"/>
                      <a:pt x="14" y="8"/>
                    </a:cubicBezTo>
                    <a:cubicBezTo>
                      <a:pt x="12" y="8"/>
                      <a:pt x="9" y="10"/>
                      <a:pt x="7" y="9"/>
                    </a:cubicBezTo>
                    <a:cubicBezTo>
                      <a:pt x="6" y="10"/>
                      <a:pt x="3" y="7"/>
                      <a:pt x="5" y="10"/>
                    </a:cubicBezTo>
                    <a:cubicBezTo>
                      <a:pt x="4" y="12"/>
                      <a:pt x="2" y="9"/>
                      <a:pt x="1" y="11"/>
                    </a:cubicBezTo>
                    <a:cubicBezTo>
                      <a:pt x="1" y="10"/>
                      <a:pt x="1" y="10"/>
                      <a:pt x="1" y="10"/>
                    </a:cubicBezTo>
                    <a:cubicBezTo>
                      <a:pt x="2" y="11"/>
                      <a:pt x="2" y="11"/>
                      <a:pt x="2" y="11"/>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1" y="9"/>
                      <a:pt x="1" y="9"/>
                      <a:pt x="1" y="9"/>
                    </a:cubicBezTo>
                    <a:cubicBezTo>
                      <a:pt x="1" y="9"/>
                      <a:pt x="0" y="9"/>
                      <a:pt x="0" y="9"/>
                    </a:cubicBezTo>
                    <a:cubicBezTo>
                      <a:pt x="1" y="8"/>
                      <a:pt x="1" y="8"/>
                      <a:pt x="2" y="8"/>
                    </a:cubicBezTo>
                    <a:cubicBezTo>
                      <a:pt x="2" y="8"/>
                      <a:pt x="2" y="9"/>
                      <a:pt x="2" y="9"/>
                    </a:cubicBezTo>
                    <a:cubicBezTo>
                      <a:pt x="2" y="7"/>
                      <a:pt x="5" y="9"/>
                      <a:pt x="5" y="7"/>
                    </a:cubicBezTo>
                    <a:cubicBezTo>
                      <a:pt x="7" y="6"/>
                      <a:pt x="8" y="4"/>
                      <a:pt x="10" y="7"/>
                    </a:cubicBezTo>
                    <a:cubicBezTo>
                      <a:pt x="10" y="4"/>
                      <a:pt x="12" y="4"/>
                      <a:pt x="14" y="3"/>
                    </a:cubicBezTo>
                    <a:cubicBezTo>
                      <a:pt x="16" y="4"/>
                      <a:pt x="17" y="1"/>
                      <a:pt x="19" y="2"/>
                    </a:cubicBezTo>
                    <a:cubicBezTo>
                      <a:pt x="19" y="1"/>
                      <a:pt x="21" y="2"/>
                      <a:pt x="22" y="3"/>
                    </a:cubicBezTo>
                    <a:cubicBezTo>
                      <a:pt x="22" y="3"/>
                      <a:pt x="22" y="2"/>
                      <a:pt x="23" y="2"/>
                    </a:cubicBezTo>
                    <a:cubicBezTo>
                      <a:pt x="23" y="2"/>
                      <a:pt x="23" y="1"/>
                      <a:pt x="22" y="2"/>
                    </a:cubicBezTo>
                    <a:cubicBezTo>
                      <a:pt x="22" y="2"/>
                      <a:pt x="22" y="2"/>
                      <a:pt x="22" y="2"/>
                    </a:cubicBezTo>
                    <a:cubicBezTo>
                      <a:pt x="21" y="1"/>
                      <a:pt x="21" y="1"/>
                      <a:pt x="21" y="1"/>
                    </a:cubicBezTo>
                    <a:cubicBezTo>
                      <a:pt x="22" y="0"/>
                      <a:pt x="22" y="0"/>
                      <a:pt x="22" y="0"/>
                    </a:cubicBezTo>
                    <a:cubicBezTo>
                      <a:pt x="23" y="1"/>
                      <a:pt x="24" y="0"/>
                      <a:pt x="24"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9" name="Freeform 931">
                <a:extLst>
                  <a:ext uri="{FF2B5EF4-FFF2-40B4-BE49-F238E27FC236}">
                    <a16:creationId xmlns:a16="http://schemas.microsoft.com/office/drawing/2014/main" id="{A2B6B59E-D62F-414F-AF70-40122CC6A41F}"/>
                  </a:ext>
                </a:extLst>
              </p:cNvPr>
              <p:cNvSpPr/>
              <p:nvPr/>
            </p:nvSpPr>
            <p:spPr bwMode="auto">
              <a:xfrm>
                <a:off x="3711" y="1488"/>
                <a:ext cx="11" cy="3"/>
              </a:xfrm>
              <a:custGeom>
                <a:gdLst>
                  <a:gd name="T0" fmla="*/ 3 w 4"/>
                  <a:gd name="T1" fmla="*/ 0 h 1"/>
                  <a:gd name="T2" fmla="*/ 3 w 4"/>
                  <a:gd name="T3" fmla="*/ 0 h 1"/>
                  <a:gd name="T4" fmla="*/ 3 w 4"/>
                  <a:gd name="T5" fmla="*/ 0 h 1"/>
                  <a:gd name="T6" fmla="*/ 4 w 4"/>
                  <a:gd name="T7" fmla="*/ 0 h 1"/>
                  <a:gd name="T8" fmla="*/ 4 w 4"/>
                  <a:gd name="T9" fmla="*/ 0 h 1"/>
                  <a:gd name="T10" fmla="*/ 4 w 4"/>
                  <a:gd name="T11" fmla="*/ 1 h 1"/>
                  <a:gd name="T12" fmla="*/ 0 w 4"/>
                  <a:gd name="T13" fmla="*/ 1 h 1"/>
                  <a:gd name="T14" fmla="*/ 2 w 4"/>
                  <a:gd name="T15" fmla="*/ 0 h 1"/>
                  <a:gd name="T16" fmla="*/ 3 w 4"/>
                  <a:gd name="T17"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0"/>
                      <a:pt x="3" y="0"/>
                    </a:cubicBezTo>
                    <a:cubicBezTo>
                      <a:pt x="4" y="0"/>
                      <a:pt x="4" y="0"/>
                      <a:pt x="4" y="0"/>
                    </a:cubicBezTo>
                    <a:cubicBezTo>
                      <a:pt x="4" y="0"/>
                      <a:pt x="4" y="0"/>
                      <a:pt x="4" y="0"/>
                    </a:cubicBezTo>
                    <a:cubicBezTo>
                      <a:pt x="4" y="1"/>
                      <a:pt x="4" y="1"/>
                      <a:pt x="4" y="1"/>
                    </a:cubicBezTo>
                    <a:cubicBezTo>
                      <a:pt x="3" y="0"/>
                      <a:pt x="1" y="0"/>
                      <a:pt x="0" y="1"/>
                    </a:cubicBezTo>
                    <a:cubicBezTo>
                      <a:pt x="1"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0" name="Freeform 932">
                <a:extLst>
                  <a:ext uri="{FF2B5EF4-FFF2-40B4-BE49-F238E27FC236}">
                    <a16:creationId xmlns:a16="http://schemas.microsoft.com/office/drawing/2014/main" id="{CB4E4E3F-EFB5-4CCF-8A1E-15B7F89A9C01}"/>
                  </a:ext>
                </a:extLst>
              </p:cNvPr>
              <p:cNvSpPr/>
              <p:nvPr/>
            </p:nvSpPr>
            <p:spPr bwMode="auto">
              <a:xfrm>
                <a:off x="4069" y="1486"/>
                <a:ext cx="8" cy="8"/>
              </a:xfrm>
              <a:custGeom>
                <a:gdLst>
                  <a:gd name="T0" fmla="*/ 2 w 3"/>
                  <a:gd name="T1" fmla="*/ 1 h 3"/>
                  <a:gd name="T2" fmla="*/ 0 w 3"/>
                  <a:gd name="T3" fmla="*/ 1 h 3"/>
                  <a:gd name="T4" fmla="*/ 2 w 3"/>
                  <a:gd name="T5" fmla="*/ 1 h 3"/>
                </a:gdLst>
                <a:cxnLst>
                  <a:cxn ang="0">
                    <a:pos x="T0" y="T1"/>
                  </a:cxn>
                  <a:cxn ang="0">
                    <a:pos x="T2" y="T3"/>
                  </a:cxn>
                  <a:cxn ang="0">
                    <a:pos x="T4" y="T5"/>
                  </a:cxn>
                </a:cxnLst>
                <a:rect l="0" t="0" r="r" b="b"/>
                <a:pathLst>
                  <a:path w="3" h="3">
                    <a:moveTo>
                      <a:pt x="2" y="1"/>
                    </a:moveTo>
                    <a:cubicBezTo>
                      <a:pt x="3" y="3"/>
                      <a:pt x="2" y="0"/>
                      <a:pt x="0" y="1"/>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1" name="Freeform 933">
                <a:extLst>
                  <a:ext uri="{FF2B5EF4-FFF2-40B4-BE49-F238E27FC236}">
                    <a16:creationId xmlns:a16="http://schemas.microsoft.com/office/drawing/2014/main" id="{72B9E3B1-E4F6-4BFE-99E8-7B33D565FC60}"/>
                  </a:ext>
                </a:extLst>
              </p:cNvPr>
              <p:cNvSpPr/>
              <p:nvPr/>
            </p:nvSpPr>
            <p:spPr bwMode="auto">
              <a:xfrm>
                <a:off x="2905" y="1488"/>
                <a:ext cx="88" cy="40"/>
              </a:xfrm>
              <a:custGeom>
                <a:gdLst>
                  <a:gd name="T0" fmla="*/ 30 w 33"/>
                  <a:gd name="T1" fmla="*/ 1 h 15"/>
                  <a:gd name="T2" fmla="*/ 30 w 33"/>
                  <a:gd name="T3" fmla="*/ 1 h 15"/>
                  <a:gd name="T4" fmla="*/ 31 w 33"/>
                  <a:gd name="T5" fmla="*/ 3 h 15"/>
                  <a:gd name="T6" fmla="*/ 33 w 33"/>
                  <a:gd name="T7" fmla="*/ 2 h 15"/>
                  <a:gd name="T8" fmla="*/ 30 w 33"/>
                  <a:gd name="T9" fmla="*/ 4 h 15"/>
                  <a:gd name="T10" fmla="*/ 27 w 33"/>
                  <a:gd name="T11" fmla="*/ 6 h 15"/>
                  <a:gd name="T12" fmla="*/ 26 w 33"/>
                  <a:gd name="T13" fmla="*/ 5 h 15"/>
                  <a:gd name="T14" fmla="*/ 24 w 33"/>
                  <a:gd name="T15" fmla="*/ 5 h 15"/>
                  <a:gd name="T16" fmla="*/ 24 w 33"/>
                  <a:gd name="T17" fmla="*/ 5 h 15"/>
                  <a:gd name="T18" fmla="*/ 26 w 33"/>
                  <a:gd name="T19" fmla="*/ 4 h 15"/>
                  <a:gd name="T20" fmla="*/ 28 w 33"/>
                  <a:gd name="T21" fmla="*/ 2 h 15"/>
                  <a:gd name="T22" fmla="*/ 25 w 33"/>
                  <a:gd name="T23" fmla="*/ 3 h 15"/>
                  <a:gd name="T24" fmla="*/ 26 w 33"/>
                  <a:gd name="T25" fmla="*/ 3 h 15"/>
                  <a:gd name="T26" fmla="*/ 23 w 33"/>
                  <a:gd name="T27" fmla="*/ 4 h 15"/>
                  <a:gd name="T28" fmla="*/ 17 w 33"/>
                  <a:gd name="T29" fmla="*/ 5 h 15"/>
                  <a:gd name="T30" fmla="*/ 17 w 33"/>
                  <a:gd name="T31" fmla="*/ 6 h 15"/>
                  <a:gd name="T32" fmla="*/ 12 w 33"/>
                  <a:gd name="T33" fmla="*/ 8 h 15"/>
                  <a:gd name="T34" fmla="*/ 10 w 33"/>
                  <a:gd name="T35" fmla="*/ 11 h 15"/>
                  <a:gd name="T36" fmla="*/ 3 w 33"/>
                  <a:gd name="T37" fmla="*/ 14 h 15"/>
                  <a:gd name="T38" fmla="*/ 0 w 33"/>
                  <a:gd name="T39" fmla="*/ 15 h 15"/>
                  <a:gd name="T40" fmla="*/ 8 w 33"/>
                  <a:gd name="T41" fmla="*/ 9 h 15"/>
                  <a:gd name="T42" fmla="*/ 11 w 33"/>
                  <a:gd name="T43" fmla="*/ 6 h 15"/>
                  <a:gd name="T44" fmla="*/ 8 w 33"/>
                  <a:gd name="T45" fmla="*/ 8 h 15"/>
                  <a:gd name="T46" fmla="*/ 13 w 33"/>
                  <a:gd name="T47" fmla="*/ 4 h 15"/>
                  <a:gd name="T48" fmla="*/ 12 w 33"/>
                  <a:gd name="T49" fmla="*/ 3 h 15"/>
                  <a:gd name="T50" fmla="*/ 9 w 33"/>
                  <a:gd name="T51" fmla="*/ 5 h 15"/>
                  <a:gd name="T52" fmla="*/ 13 w 33"/>
                  <a:gd name="T53" fmla="*/ 4 h 15"/>
                  <a:gd name="T54" fmla="*/ 26 w 33"/>
                  <a:gd name="T55" fmla="*/ 1 h 15"/>
                  <a:gd name="T56" fmla="*/ 32 w 33"/>
                  <a:gd name="T57" fmla="*/ 0 h 15"/>
                  <a:gd name="T58" fmla="*/ 30 w 33"/>
                  <a:gd name="T5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5">
                    <a:moveTo>
                      <a:pt x="30" y="1"/>
                    </a:moveTo>
                    <a:cubicBezTo>
                      <a:pt x="30" y="1"/>
                      <a:pt x="30" y="1"/>
                      <a:pt x="30" y="1"/>
                    </a:cubicBezTo>
                    <a:cubicBezTo>
                      <a:pt x="28" y="3"/>
                      <a:pt x="30" y="2"/>
                      <a:pt x="31" y="3"/>
                    </a:cubicBezTo>
                    <a:cubicBezTo>
                      <a:pt x="32" y="2"/>
                      <a:pt x="32" y="2"/>
                      <a:pt x="33" y="2"/>
                    </a:cubicBezTo>
                    <a:cubicBezTo>
                      <a:pt x="32" y="3"/>
                      <a:pt x="31" y="3"/>
                      <a:pt x="30" y="4"/>
                    </a:cubicBezTo>
                    <a:cubicBezTo>
                      <a:pt x="29" y="4"/>
                      <a:pt x="28" y="5"/>
                      <a:pt x="27" y="6"/>
                    </a:cubicBezTo>
                    <a:cubicBezTo>
                      <a:pt x="28" y="5"/>
                      <a:pt x="27" y="5"/>
                      <a:pt x="26" y="5"/>
                    </a:cubicBezTo>
                    <a:cubicBezTo>
                      <a:pt x="26" y="6"/>
                      <a:pt x="25" y="5"/>
                      <a:pt x="24" y="5"/>
                    </a:cubicBezTo>
                    <a:cubicBezTo>
                      <a:pt x="24" y="5"/>
                      <a:pt x="24" y="5"/>
                      <a:pt x="24" y="5"/>
                    </a:cubicBezTo>
                    <a:cubicBezTo>
                      <a:pt x="25" y="5"/>
                      <a:pt x="26" y="4"/>
                      <a:pt x="26" y="4"/>
                    </a:cubicBezTo>
                    <a:cubicBezTo>
                      <a:pt x="26" y="3"/>
                      <a:pt x="31" y="3"/>
                      <a:pt x="28" y="2"/>
                    </a:cubicBezTo>
                    <a:cubicBezTo>
                      <a:pt x="27" y="2"/>
                      <a:pt x="25" y="2"/>
                      <a:pt x="25" y="3"/>
                    </a:cubicBezTo>
                    <a:cubicBezTo>
                      <a:pt x="26" y="3"/>
                      <a:pt x="26" y="3"/>
                      <a:pt x="26" y="3"/>
                    </a:cubicBezTo>
                    <a:cubicBezTo>
                      <a:pt x="25" y="3"/>
                      <a:pt x="24" y="5"/>
                      <a:pt x="23" y="4"/>
                    </a:cubicBezTo>
                    <a:cubicBezTo>
                      <a:pt x="21" y="5"/>
                      <a:pt x="19" y="4"/>
                      <a:pt x="17" y="5"/>
                    </a:cubicBezTo>
                    <a:cubicBezTo>
                      <a:pt x="17" y="6"/>
                      <a:pt x="17" y="6"/>
                      <a:pt x="17" y="6"/>
                    </a:cubicBezTo>
                    <a:cubicBezTo>
                      <a:pt x="12" y="8"/>
                      <a:pt x="12" y="8"/>
                      <a:pt x="12" y="8"/>
                    </a:cubicBezTo>
                    <a:cubicBezTo>
                      <a:pt x="13" y="10"/>
                      <a:pt x="10" y="10"/>
                      <a:pt x="10" y="11"/>
                    </a:cubicBezTo>
                    <a:cubicBezTo>
                      <a:pt x="7" y="11"/>
                      <a:pt x="5" y="13"/>
                      <a:pt x="3" y="14"/>
                    </a:cubicBezTo>
                    <a:cubicBezTo>
                      <a:pt x="2" y="15"/>
                      <a:pt x="2" y="15"/>
                      <a:pt x="0" y="15"/>
                    </a:cubicBezTo>
                    <a:cubicBezTo>
                      <a:pt x="1" y="13"/>
                      <a:pt x="7" y="12"/>
                      <a:pt x="8" y="9"/>
                    </a:cubicBezTo>
                    <a:cubicBezTo>
                      <a:pt x="9" y="8"/>
                      <a:pt x="13" y="8"/>
                      <a:pt x="11" y="6"/>
                    </a:cubicBezTo>
                    <a:cubicBezTo>
                      <a:pt x="10" y="7"/>
                      <a:pt x="9" y="7"/>
                      <a:pt x="8" y="8"/>
                    </a:cubicBezTo>
                    <a:cubicBezTo>
                      <a:pt x="13" y="4"/>
                      <a:pt x="13" y="4"/>
                      <a:pt x="13" y="4"/>
                    </a:cubicBezTo>
                    <a:cubicBezTo>
                      <a:pt x="12" y="3"/>
                      <a:pt x="12" y="3"/>
                      <a:pt x="12" y="3"/>
                    </a:cubicBezTo>
                    <a:cubicBezTo>
                      <a:pt x="9" y="5"/>
                      <a:pt x="9" y="5"/>
                      <a:pt x="9" y="5"/>
                    </a:cubicBezTo>
                    <a:cubicBezTo>
                      <a:pt x="10" y="4"/>
                      <a:pt x="12" y="3"/>
                      <a:pt x="13" y="4"/>
                    </a:cubicBezTo>
                    <a:cubicBezTo>
                      <a:pt x="17" y="2"/>
                      <a:pt x="22" y="2"/>
                      <a:pt x="26" y="1"/>
                    </a:cubicBezTo>
                    <a:cubicBezTo>
                      <a:pt x="28" y="0"/>
                      <a:pt x="30" y="1"/>
                      <a:pt x="32" y="0"/>
                    </a:cubicBez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2" name="Freeform 934">
                <a:extLst>
                  <a:ext uri="{FF2B5EF4-FFF2-40B4-BE49-F238E27FC236}">
                    <a16:creationId xmlns:a16="http://schemas.microsoft.com/office/drawing/2014/main" id="{6E84B47B-7E44-4D97-92CC-EACB647B12E0}"/>
                  </a:ext>
                </a:extLst>
              </p:cNvPr>
              <p:cNvSpPr/>
              <p:nvPr/>
            </p:nvSpPr>
            <p:spPr bwMode="auto">
              <a:xfrm>
                <a:off x="3068" y="1488"/>
                <a:ext cx="8" cy="6"/>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0"/>
                      <a:pt x="2" y="2"/>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3" name="Freeform 935">
                <a:extLst>
                  <a:ext uri="{FF2B5EF4-FFF2-40B4-BE49-F238E27FC236}">
                    <a16:creationId xmlns:a16="http://schemas.microsoft.com/office/drawing/2014/main" id="{98708938-2AB5-465C-AEC2-40A41E5BC1CA}"/>
                  </a:ext>
                </a:extLst>
              </p:cNvPr>
              <p:cNvSpPr/>
              <p:nvPr/>
            </p:nvSpPr>
            <p:spPr bwMode="auto">
              <a:xfrm>
                <a:off x="3727" y="1488"/>
                <a:ext cx="6" cy="0"/>
              </a:xfrm>
              <a:custGeom>
                <a:gdLst>
                  <a:gd name="T0" fmla="*/ 0 w 6"/>
                  <a:gd name="T1" fmla="*/ 3 w 6"/>
                  <a:gd name="T2" fmla="*/ 6 w 6"/>
                  <a:gd name="T3" fmla="*/ 0 w 6"/>
                </a:gdLst>
                <a:cxnLst>
                  <a:cxn ang="0">
                    <a:pos x="T0" y="0"/>
                  </a:cxn>
                  <a:cxn ang="0">
                    <a:pos x="T1" y="0"/>
                  </a:cxn>
                  <a:cxn ang="0">
                    <a:pos x="T2" y="0"/>
                  </a:cxn>
                  <a:cxn ang="0">
                    <a:pos x="T3" y="0"/>
                  </a:cxn>
                </a:cxnLst>
                <a:rect l="0" t="0" r="r" b="b"/>
                <a:pathLst>
                  <a:path w="6">
                    <a:moveTo>
                      <a:pt x="0" y="0"/>
                    </a:moveTo>
                    <a:lnTo>
                      <a:pt x="3"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4" name="Freeform 936">
                <a:extLst>
                  <a:ext uri="{FF2B5EF4-FFF2-40B4-BE49-F238E27FC236}">
                    <a16:creationId xmlns:a16="http://schemas.microsoft.com/office/drawing/2014/main" id="{6D1B3DC8-5906-4231-9E73-79F9510070D2}"/>
                  </a:ext>
                </a:extLst>
              </p:cNvPr>
              <p:cNvSpPr/>
              <p:nvPr/>
            </p:nvSpPr>
            <p:spPr bwMode="auto">
              <a:xfrm>
                <a:off x="4235" y="1488"/>
                <a:ext cx="3"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5" name="Freeform 937">
                <a:extLst>
                  <a:ext uri="{FF2B5EF4-FFF2-40B4-BE49-F238E27FC236}">
                    <a16:creationId xmlns:a16="http://schemas.microsoft.com/office/drawing/2014/main" id="{D2A62151-33F9-4AA4-AE81-B0C60DFA6D68}"/>
                  </a:ext>
                </a:extLst>
              </p:cNvPr>
              <p:cNvSpPr/>
              <p:nvPr/>
            </p:nvSpPr>
            <p:spPr bwMode="auto">
              <a:xfrm>
                <a:off x="2485" y="1488"/>
                <a:ext cx="13" cy="11"/>
              </a:xfrm>
              <a:custGeom>
                <a:gdLst>
                  <a:gd name="T0" fmla="*/ 5 w 5"/>
                  <a:gd name="T1" fmla="*/ 2 h 4"/>
                  <a:gd name="T2" fmla="*/ 0 w 5"/>
                  <a:gd name="T3" fmla="*/ 4 h 4"/>
                  <a:gd name="T4" fmla="*/ 3 w 5"/>
                  <a:gd name="T5" fmla="*/ 0 h 4"/>
                  <a:gd name="T6" fmla="*/ 5 w 5"/>
                  <a:gd name="T7" fmla="*/ 2 h 4"/>
                </a:gdLst>
                <a:cxnLst>
                  <a:cxn ang="0">
                    <a:pos x="T0" y="T1"/>
                  </a:cxn>
                  <a:cxn ang="0">
                    <a:pos x="T2" y="T3"/>
                  </a:cxn>
                  <a:cxn ang="0">
                    <a:pos x="T4" y="T5"/>
                  </a:cxn>
                  <a:cxn ang="0">
                    <a:pos x="T6" y="T7"/>
                  </a:cxn>
                </a:cxnLst>
                <a:rect l="0" t="0" r="r" b="b"/>
                <a:pathLst>
                  <a:path w="5" h="4">
                    <a:moveTo>
                      <a:pt x="5" y="2"/>
                    </a:moveTo>
                    <a:cubicBezTo>
                      <a:pt x="3" y="3"/>
                      <a:pt x="2" y="4"/>
                      <a:pt x="0" y="4"/>
                    </a:cubicBezTo>
                    <a:cubicBezTo>
                      <a:pt x="3" y="0"/>
                      <a:pt x="3" y="0"/>
                      <a:pt x="3" y="0"/>
                    </a:cubicBezTo>
                    <a:cubicBezTo>
                      <a:pt x="4"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6" name="Freeform 938">
                <a:extLst>
                  <a:ext uri="{FF2B5EF4-FFF2-40B4-BE49-F238E27FC236}">
                    <a16:creationId xmlns:a16="http://schemas.microsoft.com/office/drawing/2014/main" id="{B4BD94DB-B85F-439C-A8AF-695F7F752CA5}"/>
                  </a:ext>
                </a:extLst>
              </p:cNvPr>
              <p:cNvSpPr/>
              <p:nvPr/>
            </p:nvSpPr>
            <p:spPr bwMode="auto">
              <a:xfrm>
                <a:off x="3789" y="1488"/>
                <a:ext cx="5" cy="6"/>
              </a:xfrm>
              <a:custGeom>
                <a:gdLst>
                  <a:gd name="T0" fmla="*/ 2 w 2"/>
                  <a:gd name="T1" fmla="*/ 2 h 2"/>
                  <a:gd name="T2" fmla="*/ 0 w 2"/>
                  <a:gd name="T3" fmla="*/ 1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1"/>
                    </a:cubicBezTo>
                    <a:cubicBezTo>
                      <a:pt x="1" y="0"/>
                      <a:pt x="1" y="0"/>
                      <a:pt x="1"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7" name="Freeform 939">
                <a:extLst>
                  <a:ext uri="{FF2B5EF4-FFF2-40B4-BE49-F238E27FC236}">
                    <a16:creationId xmlns:a16="http://schemas.microsoft.com/office/drawing/2014/main" id="{4C04CB86-0FAC-4A0E-8A93-1475B6C468AD}"/>
                  </a:ext>
                </a:extLst>
              </p:cNvPr>
              <p:cNvSpPr/>
              <p:nvPr/>
            </p:nvSpPr>
            <p:spPr bwMode="auto">
              <a:xfrm>
                <a:off x="4123" y="1488"/>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8" name="Freeform 940">
                <a:extLst>
                  <a:ext uri="{FF2B5EF4-FFF2-40B4-BE49-F238E27FC236}">
                    <a16:creationId xmlns:a16="http://schemas.microsoft.com/office/drawing/2014/main" id="{EA6DE98C-7652-4380-A3D7-9CC02DBEB689}"/>
                  </a:ext>
                </a:extLst>
              </p:cNvPr>
              <p:cNvSpPr/>
              <p:nvPr/>
            </p:nvSpPr>
            <p:spPr bwMode="auto">
              <a:xfrm>
                <a:off x="4072" y="1491"/>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9" name="Freeform 941">
                <a:extLst>
                  <a:ext uri="{FF2B5EF4-FFF2-40B4-BE49-F238E27FC236}">
                    <a16:creationId xmlns:a16="http://schemas.microsoft.com/office/drawing/2014/main" id="{81A476E4-B184-4BA0-B7C8-C8C843C21CD2}"/>
                  </a:ext>
                </a:extLst>
              </p:cNvPr>
              <p:cNvSpPr/>
              <p:nvPr/>
            </p:nvSpPr>
            <p:spPr bwMode="auto">
              <a:xfrm>
                <a:off x="4115" y="149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0" name="Freeform 942">
                <a:extLst>
                  <a:ext uri="{FF2B5EF4-FFF2-40B4-BE49-F238E27FC236}">
                    <a16:creationId xmlns:a16="http://schemas.microsoft.com/office/drawing/2014/main" id="{10546502-63A2-4F38-8BD2-D1922B112C1E}"/>
                  </a:ext>
                </a:extLst>
              </p:cNvPr>
              <p:cNvSpPr/>
              <p:nvPr/>
            </p:nvSpPr>
            <p:spPr bwMode="auto">
              <a:xfrm>
                <a:off x="4171" y="1488"/>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1" name="Freeform 943">
                <a:extLst>
                  <a:ext uri="{FF2B5EF4-FFF2-40B4-BE49-F238E27FC236}">
                    <a16:creationId xmlns:a16="http://schemas.microsoft.com/office/drawing/2014/main" id="{9CC01DCE-3C31-4827-AB1A-646A2F7F5AF7}"/>
                  </a:ext>
                </a:extLst>
              </p:cNvPr>
              <p:cNvSpPr/>
              <p:nvPr/>
            </p:nvSpPr>
            <p:spPr bwMode="auto">
              <a:xfrm>
                <a:off x="4208" y="1491"/>
                <a:ext cx="8" cy="5"/>
              </a:xfrm>
              <a:custGeom>
                <a:gdLst>
                  <a:gd name="T0" fmla="*/ 2 w 3"/>
                  <a:gd name="T1" fmla="*/ 2 h 2"/>
                  <a:gd name="T2" fmla="*/ 0 w 3"/>
                  <a:gd name="T3" fmla="*/ 1 h 2"/>
                  <a:gd name="T4" fmla="*/ 1 w 3"/>
                  <a:gd name="T5" fmla="*/ 0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0" y="2"/>
                      <a:pt x="0" y="1"/>
                    </a:cubicBezTo>
                    <a:cubicBezTo>
                      <a:pt x="1" y="0"/>
                      <a:pt x="1" y="0"/>
                      <a:pt x="1" y="0"/>
                    </a:cubicBezTo>
                    <a:cubicBezTo>
                      <a:pt x="3" y="1"/>
                      <a:pt x="3" y="1"/>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2" name="Freeform 944">
                <a:extLst>
                  <a:ext uri="{FF2B5EF4-FFF2-40B4-BE49-F238E27FC236}">
                    <a16:creationId xmlns:a16="http://schemas.microsoft.com/office/drawing/2014/main" id="{7C5A55D3-A47E-48B6-A145-A4EDE95DF34F}"/>
                  </a:ext>
                </a:extLst>
              </p:cNvPr>
              <p:cNvSpPr/>
              <p:nvPr/>
            </p:nvSpPr>
            <p:spPr bwMode="auto">
              <a:xfrm>
                <a:off x="3778" y="1491"/>
                <a:ext cx="11" cy="8"/>
              </a:xfrm>
              <a:custGeom>
                <a:gdLst>
                  <a:gd name="T0" fmla="*/ 3 w 4"/>
                  <a:gd name="T1" fmla="*/ 1 h 3"/>
                  <a:gd name="T2" fmla="*/ 0 w 4"/>
                  <a:gd name="T3" fmla="*/ 2 h 3"/>
                  <a:gd name="T4" fmla="*/ 3 w 4"/>
                  <a:gd name="T5" fmla="*/ 1 h 3"/>
                </a:gdLst>
                <a:cxnLst>
                  <a:cxn ang="0">
                    <a:pos x="T0" y="T1"/>
                  </a:cxn>
                  <a:cxn ang="0">
                    <a:pos x="T2" y="T3"/>
                  </a:cxn>
                  <a:cxn ang="0">
                    <a:pos x="T4" y="T5"/>
                  </a:cxn>
                </a:cxnLst>
                <a:rect l="0" t="0" r="r" b="b"/>
                <a:pathLst>
                  <a:path w="4" h="3">
                    <a:moveTo>
                      <a:pt x="3" y="1"/>
                    </a:moveTo>
                    <a:cubicBezTo>
                      <a:pt x="4" y="3"/>
                      <a:pt x="1" y="0"/>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3" name="Freeform 945">
                <a:extLst>
                  <a:ext uri="{FF2B5EF4-FFF2-40B4-BE49-F238E27FC236}">
                    <a16:creationId xmlns:a16="http://schemas.microsoft.com/office/drawing/2014/main" id="{DB57CCD0-44EE-46EC-8A94-90C468F62B93}"/>
                  </a:ext>
                </a:extLst>
              </p:cNvPr>
              <p:cNvSpPr/>
              <p:nvPr/>
            </p:nvSpPr>
            <p:spPr bwMode="auto">
              <a:xfrm>
                <a:off x="2437" y="1494"/>
                <a:ext cx="3" cy="2"/>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0"/>
                      <a:pt x="0"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4" name="Freeform 946">
                <a:extLst>
                  <a:ext uri="{FF2B5EF4-FFF2-40B4-BE49-F238E27FC236}">
                    <a16:creationId xmlns:a16="http://schemas.microsoft.com/office/drawing/2014/main" id="{16B0E8BC-38E6-49A4-BEF4-59F632291007}"/>
                  </a:ext>
                </a:extLst>
              </p:cNvPr>
              <p:cNvSpPr/>
              <p:nvPr/>
            </p:nvSpPr>
            <p:spPr bwMode="auto">
              <a:xfrm>
                <a:off x="4238" y="1494"/>
                <a:ext cx="10" cy="26"/>
              </a:xfrm>
              <a:custGeom>
                <a:gdLst>
                  <a:gd name="T0" fmla="*/ 4 w 4"/>
                  <a:gd name="T1" fmla="*/ 4 h 10"/>
                  <a:gd name="T2" fmla="*/ 2 w 4"/>
                  <a:gd name="T3" fmla="*/ 7 h 10"/>
                  <a:gd name="T4" fmla="*/ 2 w 4"/>
                  <a:gd name="T5" fmla="*/ 10 h 10"/>
                  <a:gd name="T6" fmla="*/ 1 w 4"/>
                  <a:gd name="T7" fmla="*/ 10 h 10"/>
                  <a:gd name="T8" fmla="*/ 2 w 4"/>
                  <a:gd name="T9" fmla="*/ 4 h 10"/>
                  <a:gd name="T10" fmla="*/ 2 w 4"/>
                  <a:gd name="T11" fmla="*/ 1 h 10"/>
                  <a:gd name="T12" fmla="*/ 1 w 4"/>
                  <a:gd name="T13" fmla="*/ 0 h 10"/>
                  <a:gd name="T14" fmla="*/ 4 w 4"/>
                  <a:gd name="T15" fmla="*/ 4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4"/>
                    </a:moveTo>
                    <a:cubicBezTo>
                      <a:pt x="3" y="5"/>
                      <a:pt x="3" y="6"/>
                      <a:pt x="2" y="7"/>
                    </a:cubicBezTo>
                    <a:cubicBezTo>
                      <a:pt x="4" y="8"/>
                      <a:pt x="1" y="9"/>
                      <a:pt x="2" y="10"/>
                    </a:cubicBezTo>
                    <a:cubicBezTo>
                      <a:pt x="1" y="10"/>
                      <a:pt x="1" y="10"/>
                      <a:pt x="1" y="10"/>
                    </a:cubicBezTo>
                    <a:cubicBezTo>
                      <a:pt x="1" y="8"/>
                      <a:pt x="0" y="6"/>
                      <a:pt x="2" y="4"/>
                    </a:cubicBezTo>
                    <a:cubicBezTo>
                      <a:pt x="0" y="3"/>
                      <a:pt x="2" y="2"/>
                      <a:pt x="2" y="1"/>
                    </a:cubicBezTo>
                    <a:cubicBezTo>
                      <a:pt x="1" y="0"/>
                      <a:pt x="1" y="0"/>
                      <a:pt x="1" y="0"/>
                    </a:cubicBezTo>
                    <a:cubicBezTo>
                      <a:pt x="3" y="0"/>
                      <a:pt x="2"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5" name="Freeform 947">
                <a:extLst>
                  <a:ext uri="{FF2B5EF4-FFF2-40B4-BE49-F238E27FC236}">
                    <a16:creationId xmlns:a16="http://schemas.microsoft.com/office/drawing/2014/main" id="{2340EA43-B7A0-470D-B351-0068D091D918}"/>
                  </a:ext>
                </a:extLst>
              </p:cNvPr>
              <p:cNvSpPr/>
              <p:nvPr/>
            </p:nvSpPr>
            <p:spPr bwMode="auto">
              <a:xfrm>
                <a:off x="3570" y="1494"/>
                <a:ext cx="139" cy="53"/>
              </a:xfrm>
              <a:custGeom>
                <a:gdLst>
                  <a:gd name="T0" fmla="*/ 45 w 52"/>
                  <a:gd name="T1" fmla="*/ 2 h 20"/>
                  <a:gd name="T2" fmla="*/ 51 w 52"/>
                  <a:gd name="T3" fmla="*/ 1 h 20"/>
                  <a:gd name="T4" fmla="*/ 49 w 52"/>
                  <a:gd name="T5" fmla="*/ 2 h 20"/>
                  <a:gd name="T6" fmla="*/ 48 w 52"/>
                  <a:gd name="T7" fmla="*/ 2 h 20"/>
                  <a:gd name="T8" fmla="*/ 45 w 52"/>
                  <a:gd name="T9" fmla="*/ 3 h 20"/>
                  <a:gd name="T10" fmla="*/ 43 w 52"/>
                  <a:gd name="T11" fmla="*/ 4 h 20"/>
                  <a:gd name="T12" fmla="*/ 38 w 52"/>
                  <a:gd name="T13" fmla="*/ 7 h 20"/>
                  <a:gd name="T14" fmla="*/ 36 w 52"/>
                  <a:gd name="T15" fmla="*/ 5 h 20"/>
                  <a:gd name="T16" fmla="*/ 34 w 52"/>
                  <a:gd name="T17" fmla="*/ 5 h 20"/>
                  <a:gd name="T18" fmla="*/ 32 w 52"/>
                  <a:gd name="T19" fmla="*/ 9 h 20"/>
                  <a:gd name="T20" fmla="*/ 24 w 52"/>
                  <a:gd name="T21" fmla="*/ 8 h 20"/>
                  <a:gd name="T22" fmla="*/ 24 w 52"/>
                  <a:gd name="T23" fmla="*/ 7 h 20"/>
                  <a:gd name="T24" fmla="*/ 22 w 52"/>
                  <a:gd name="T25" fmla="*/ 10 h 20"/>
                  <a:gd name="T26" fmla="*/ 23 w 52"/>
                  <a:gd name="T27" fmla="*/ 11 h 20"/>
                  <a:gd name="T28" fmla="*/ 26 w 52"/>
                  <a:gd name="T29" fmla="*/ 11 h 20"/>
                  <a:gd name="T30" fmla="*/ 23 w 52"/>
                  <a:gd name="T31" fmla="*/ 12 h 20"/>
                  <a:gd name="T32" fmla="*/ 19 w 52"/>
                  <a:gd name="T33" fmla="*/ 12 h 20"/>
                  <a:gd name="T34" fmla="*/ 16 w 52"/>
                  <a:gd name="T35" fmla="*/ 14 h 20"/>
                  <a:gd name="T36" fmla="*/ 5 w 52"/>
                  <a:gd name="T37" fmla="*/ 16 h 20"/>
                  <a:gd name="T38" fmla="*/ 8 w 52"/>
                  <a:gd name="T39" fmla="*/ 16 h 20"/>
                  <a:gd name="T40" fmla="*/ 4 w 52"/>
                  <a:gd name="T41" fmla="*/ 18 h 20"/>
                  <a:gd name="T42" fmla="*/ 5 w 52"/>
                  <a:gd name="T43" fmla="*/ 17 h 20"/>
                  <a:gd name="T44" fmla="*/ 6 w 52"/>
                  <a:gd name="T45" fmla="*/ 14 h 20"/>
                  <a:gd name="T46" fmla="*/ 12 w 52"/>
                  <a:gd name="T47" fmla="*/ 12 h 20"/>
                  <a:gd name="T48" fmla="*/ 16 w 52"/>
                  <a:gd name="T49" fmla="*/ 13 h 20"/>
                  <a:gd name="T50" fmla="*/ 17 w 52"/>
                  <a:gd name="T51" fmla="*/ 9 h 20"/>
                  <a:gd name="T52" fmla="*/ 29 w 52"/>
                  <a:gd name="T53" fmla="*/ 6 h 20"/>
                  <a:gd name="T54" fmla="*/ 29 w 52"/>
                  <a:gd name="T55" fmla="*/ 5 h 20"/>
                  <a:gd name="T56" fmla="*/ 32 w 52"/>
                  <a:gd name="T57" fmla="*/ 5 h 20"/>
                  <a:gd name="T58" fmla="*/ 35 w 52"/>
                  <a:gd name="T59" fmla="*/ 4 h 20"/>
                  <a:gd name="T60" fmla="*/ 38 w 52"/>
                  <a:gd name="T61" fmla="*/ 3 h 20"/>
                  <a:gd name="T62" fmla="*/ 47 w 52"/>
                  <a:gd name="T6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0">
                    <a:moveTo>
                      <a:pt x="47" y="0"/>
                    </a:moveTo>
                    <a:cubicBezTo>
                      <a:pt x="46" y="2"/>
                      <a:pt x="42" y="1"/>
                      <a:pt x="45" y="2"/>
                    </a:cubicBezTo>
                    <a:cubicBezTo>
                      <a:pt x="46" y="3"/>
                      <a:pt x="45" y="1"/>
                      <a:pt x="46" y="2"/>
                    </a:cubicBezTo>
                    <a:cubicBezTo>
                      <a:pt x="47" y="0"/>
                      <a:pt x="49" y="0"/>
                      <a:pt x="51" y="1"/>
                    </a:cubicBezTo>
                    <a:cubicBezTo>
                      <a:pt x="52" y="1"/>
                      <a:pt x="52" y="1"/>
                      <a:pt x="52" y="1"/>
                    </a:cubicBezTo>
                    <a:cubicBezTo>
                      <a:pt x="51" y="1"/>
                      <a:pt x="50" y="1"/>
                      <a:pt x="49" y="2"/>
                    </a:cubicBezTo>
                    <a:cubicBezTo>
                      <a:pt x="50" y="2"/>
                      <a:pt x="50" y="2"/>
                      <a:pt x="50" y="2"/>
                    </a:cubicBezTo>
                    <a:cubicBezTo>
                      <a:pt x="48" y="2"/>
                      <a:pt x="48" y="2"/>
                      <a:pt x="48" y="2"/>
                    </a:cubicBezTo>
                    <a:cubicBezTo>
                      <a:pt x="48" y="2"/>
                      <a:pt x="48" y="2"/>
                      <a:pt x="48" y="2"/>
                    </a:cubicBezTo>
                    <a:cubicBezTo>
                      <a:pt x="46" y="2"/>
                      <a:pt x="46" y="3"/>
                      <a:pt x="45" y="3"/>
                    </a:cubicBezTo>
                    <a:cubicBezTo>
                      <a:pt x="46" y="4"/>
                      <a:pt x="46" y="4"/>
                      <a:pt x="46" y="4"/>
                    </a:cubicBezTo>
                    <a:cubicBezTo>
                      <a:pt x="45" y="3"/>
                      <a:pt x="44" y="3"/>
                      <a:pt x="43" y="4"/>
                    </a:cubicBezTo>
                    <a:cubicBezTo>
                      <a:pt x="43" y="4"/>
                      <a:pt x="43" y="4"/>
                      <a:pt x="43" y="4"/>
                    </a:cubicBezTo>
                    <a:cubicBezTo>
                      <a:pt x="43" y="5"/>
                      <a:pt x="39" y="5"/>
                      <a:pt x="38" y="7"/>
                    </a:cubicBezTo>
                    <a:cubicBezTo>
                      <a:pt x="36" y="7"/>
                      <a:pt x="36" y="7"/>
                      <a:pt x="36" y="7"/>
                    </a:cubicBezTo>
                    <a:cubicBezTo>
                      <a:pt x="36" y="5"/>
                      <a:pt x="36" y="5"/>
                      <a:pt x="36" y="5"/>
                    </a:cubicBezTo>
                    <a:cubicBezTo>
                      <a:pt x="36" y="6"/>
                      <a:pt x="35" y="6"/>
                      <a:pt x="35" y="6"/>
                    </a:cubicBezTo>
                    <a:cubicBezTo>
                      <a:pt x="34" y="5"/>
                      <a:pt x="34" y="5"/>
                      <a:pt x="34" y="5"/>
                    </a:cubicBezTo>
                    <a:cubicBezTo>
                      <a:pt x="34" y="7"/>
                      <a:pt x="31" y="7"/>
                      <a:pt x="31" y="9"/>
                    </a:cubicBezTo>
                    <a:cubicBezTo>
                      <a:pt x="32" y="9"/>
                      <a:pt x="32" y="9"/>
                      <a:pt x="32" y="9"/>
                    </a:cubicBezTo>
                    <a:cubicBezTo>
                      <a:pt x="31" y="10"/>
                      <a:pt x="29" y="9"/>
                      <a:pt x="28" y="10"/>
                    </a:cubicBezTo>
                    <a:cubicBezTo>
                      <a:pt x="27" y="8"/>
                      <a:pt x="25" y="9"/>
                      <a:pt x="24" y="8"/>
                    </a:cubicBezTo>
                    <a:cubicBezTo>
                      <a:pt x="24" y="8"/>
                      <a:pt x="24" y="8"/>
                      <a:pt x="24" y="8"/>
                    </a:cubicBezTo>
                    <a:cubicBezTo>
                      <a:pt x="24" y="7"/>
                      <a:pt x="24" y="7"/>
                      <a:pt x="24" y="7"/>
                    </a:cubicBezTo>
                    <a:cubicBezTo>
                      <a:pt x="22" y="7"/>
                      <a:pt x="22" y="7"/>
                      <a:pt x="22" y="7"/>
                    </a:cubicBezTo>
                    <a:cubicBezTo>
                      <a:pt x="24" y="8"/>
                      <a:pt x="22" y="9"/>
                      <a:pt x="22" y="10"/>
                    </a:cubicBezTo>
                    <a:cubicBezTo>
                      <a:pt x="21" y="10"/>
                      <a:pt x="20" y="10"/>
                      <a:pt x="19" y="11"/>
                    </a:cubicBezTo>
                    <a:cubicBezTo>
                      <a:pt x="20" y="12"/>
                      <a:pt x="22" y="10"/>
                      <a:pt x="23" y="11"/>
                    </a:cubicBezTo>
                    <a:cubicBezTo>
                      <a:pt x="24" y="12"/>
                      <a:pt x="25" y="10"/>
                      <a:pt x="25" y="11"/>
                    </a:cubicBezTo>
                    <a:cubicBezTo>
                      <a:pt x="26" y="11"/>
                      <a:pt x="26" y="11"/>
                      <a:pt x="26" y="11"/>
                    </a:cubicBezTo>
                    <a:cubicBezTo>
                      <a:pt x="26" y="11"/>
                      <a:pt x="25" y="12"/>
                      <a:pt x="24" y="12"/>
                    </a:cubicBezTo>
                    <a:cubicBezTo>
                      <a:pt x="23" y="12"/>
                      <a:pt x="23" y="12"/>
                      <a:pt x="23" y="12"/>
                    </a:cubicBezTo>
                    <a:cubicBezTo>
                      <a:pt x="24" y="13"/>
                      <a:pt x="22" y="11"/>
                      <a:pt x="21" y="13"/>
                    </a:cubicBezTo>
                    <a:cubicBezTo>
                      <a:pt x="21" y="12"/>
                      <a:pt x="19" y="12"/>
                      <a:pt x="19" y="12"/>
                    </a:cubicBezTo>
                    <a:cubicBezTo>
                      <a:pt x="18" y="13"/>
                      <a:pt x="18" y="13"/>
                      <a:pt x="19" y="14"/>
                    </a:cubicBezTo>
                    <a:cubicBezTo>
                      <a:pt x="17" y="14"/>
                      <a:pt x="17" y="15"/>
                      <a:pt x="16" y="14"/>
                    </a:cubicBezTo>
                    <a:cubicBezTo>
                      <a:pt x="16" y="12"/>
                      <a:pt x="13" y="13"/>
                      <a:pt x="12" y="13"/>
                    </a:cubicBezTo>
                    <a:cubicBezTo>
                      <a:pt x="10" y="15"/>
                      <a:pt x="7" y="14"/>
                      <a:pt x="5" y="16"/>
                    </a:cubicBezTo>
                    <a:cubicBezTo>
                      <a:pt x="6" y="17"/>
                      <a:pt x="7" y="15"/>
                      <a:pt x="8" y="16"/>
                    </a:cubicBezTo>
                    <a:cubicBezTo>
                      <a:pt x="8" y="15"/>
                      <a:pt x="8" y="16"/>
                      <a:pt x="8" y="16"/>
                    </a:cubicBezTo>
                    <a:cubicBezTo>
                      <a:pt x="8" y="17"/>
                      <a:pt x="9" y="17"/>
                      <a:pt x="8" y="18"/>
                    </a:cubicBezTo>
                    <a:cubicBezTo>
                      <a:pt x="7" y="20"/>
                      <a:pt x="5" y="16"/>
                      <a:pt x="4" y="18"/>
                    </a:cubicBezTo>
                    <a:cubicBezTo>
                      <a:pt x="3" y="18"/>
                      <a:pt x="3" y="18"/>
                      <a:pt x="3" y="18"/>
                    </a:cubicBezTo>
                    <a:cubicBezTo>
                      <a:pt x="4" y="18"/>
                      <a:pt x="5" y="18"/>
                      <a:pt x="5" y="17"/>
                    </a:cubicBezTo>
                    <a:cubicBezTo>
                      <a:pt x="5" y="16"/>
                      <a:pt x="0" y="18"/>
                      <a:pt x="2" y="15"/>
                    </a:cubicBezTo>
                    <a:cubicBezTo>
                      <a:pt x="3" y="14"/>
                      <a:pt x="5" y="16"/>
                      <a:pt x="6" y="14"/>
                    </a:cubicBezTo>
                    <a:cubicBezTo>
                      <a:pt x="7" y="14"/>
                      <a:pt x="6" y="13"/>
                      <a:pt x="6" y="13"/>
                    </a:cubicBezTo>
                    <a:cubicBezTo>
                      <a:pt x="9" y="13"/>
                      <a:pt x="10" y="10"/>
                      <a:pt x="12" y="12"/>
                    </a:cubicBezTo>
                    <a:cubicBezTo>
                      <a:pt x="12" y="11"/>
                      <a:pt x="14" y="10"/>
                      <a:pt x="14" y="11"/>
                    </a:cubicBezTo>
                    <a:cubicBezTo>
                      <a:pt x="17" y="11"/>
                      <a:pt x="14" y="13"/>
                      <a:pt x="16" y="13"/>
                    </a:cubicBezTo>
                    <a:cubicBezTo>
                      <a:pt x="16" y="13"/>
                      <a:pt x="19" y="11"/>
                      <a:pt x="17" y="11"/>
                    </a:cubicBezTo>
                    <a:cubicBezTo>
                      <a:pt x="17" y="10"/>
                      <a:pt x="17" y="10"/>
                      <a:pt x="17" y="9"/>
                    </a:cubicBezTo>
                    <a:cubicBezTo>
                      <a:pt x="18" y="10"/>
                      <a:pt x="20" y="8"/>
                      <a:pt x="21" y="8"/>
                    </a:cubicBezTo>
                    <a:cubicBezTo>
                      <a:pt x="24" y="6"/>
                      <a:pt x="26" y="7"/>
                      <a:pt x="29" y="6"/>
                    </a:cubicBezTo>
                    <a:cubicBezTo>
                      <a:pt x="28" y="5"/>
                      <a:pt x="28" y="5"/>
                      <a:pt x="28" y="5"/>
                    </a:cubicBezTo>
                    <a:cubicBezTo>
                      <a:pt x="29" y="5"/>
                      <a:pt x="29" y="5"/>
                      <a:pt x="29" y="5"/>
                    </a:cubicBezTo>
                    <a:cubicBezTo>
                      <a:pt x="29" y="5"/>
                      <a:pt x="29" y="5"/>
                      <a:pt x="29" y="5"/>
                    </a:cubicBezTo>
                    <a:cubicBezTo>
                      <a:pt x="30" y="7"/>
                      <a:pt x="31" y="4"/>
                      <a:pt x="32" y="5"/>
                    </a:cubicBezTo>
                    <a:cubicBezTo>
                      <a:pt x="31" y="4"/>
                      <a:pt x="32" y="3"/>
                      <a:pt x="33" y="3"/>
                    </a:cubicBezTo>
                    <a:cubicBezTo>
                      <a:pt x="34" y="3"/>
                      <a:pt x="34" y="4"/>
                      <a:pt x="35" y="4"/>
                    </a:cubicBezTo>
                    <a:cubicBezTo>
                      <a:pt x="35" y="2"/>
                      <a:pt x="37" y="5"/>
                      <a:pt x="37" y="3"/>
                    </a:cubicBezTo>
                    <a:cubicBezTo>
                      <a:pt x="37" y="4"/>
                      <a:pt x="38" y="3"/>
                      <a:pt x="38" y="3"/>
                    </a:cubicBezTo>
                    <a:cubicBezTo>
                      <a:pt x="38" y="2"/>
                      <a:pt x="38" y="2"/>
                      <a:pt x="38" y="2"/>
                    </a:cubicBezTo>
                    <a:cubicBezTo>
                      <a:pt x="39" y="1"/>
                      <a:pt x="44" y="1"/>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6" name="Freeform 948">
                <a:extLst>
                  <a:ext uri="{FF2B5EF4-FFF2-40B4-BE49-F238E27FC236}">
                    <a16:creationId xmlns:a16="http://schemas.microsoft.com/office/drawing/2014/main" id="{787A0E85-0B0C-4153-B521-793089369769}"/>
                  </a:ext>
                </a:extLst>
              </p:cNvPr>
              <p:cNvSpPr/>
              <p:nvPr/>
            </p:nvSpPr>
            <p:spPr bwMode="auto">
              <a:xfrm>
                <a:off x="2047" y="1494"/>
                <a:ext cx="11" cy="5"/>
              </a:xfrm>
              <a:custGeom>
                <a:gdLst>
                  <a:gd name="T0" fmla="*/ 4 w 4"/>
                  <a:gd name="T1" fmla="*/ 1 h 2"/>
                  <a:gd name="T2" fmla="*/ 1 w 4"/>
                  <a:gd name="T3" fmla="*/ 2 h 2"/>
                  <a:gd name="T4" fmla="*/ 2 w 4"/>
                  <a:gd name="T5" fmla="*/ 1 h 2"/>
                  <a:gd name="T6" fmla="*/ 0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2" y="1"/>
                      <a:pt x="1" y="2"/>
                    </a:cubicBezTo>
                    <a:cubicBezTo>
                      <a:pt x="2" y="1"/>
                      <a:pt x="2" y="1"/>
                      <a:pt x="2" y="1"/>
                    </a:cubicBezTo>
                    <a:cubicBezTo>
                      <a:pt x="1" y="1"/>
                      <a:pt x="1" y="1"/>
                      <a:pt x="0" y="1"/>
                    </a:cubicBezTo>
                    <a:cubicBezTo>
                      <a:pt x="0" y="0"/>
                      <a:pt x="0" y="0"/>
                      <a:pt x="0" y="0"/>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7" name="Freeform 949">
                <a:extLst>
                  <a:ext uri="{FF2B5EF4-FFF2-40B4-BE49-F238E27FC236}">
                    <a16:creationId xmlns:a16="http://schemas.microsoft.com/office/drawing/2014/main" id="{C00412D2-DE4D-45BA-A1BA-A17D56066FAC}"/>
                  </a:ext>
                </a:extLst>
              </p:cNvPr>
              <p:cNvSpPr/>
              <p:nvPr/>
            </p:nvSpPr>
            <p:spPr bwMode="auto">
              <a:xfrm>
                <a:off x="2124" y="149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8" name="Freeform 950">
                <a:extLst>
                  <a:ext uri="{FF2B5EF4-FFF2-40B4-BE49-F238E27FC236}">
                    <a16:creationId xmlns:a16="http://schemas.microsoft.com/office/drawing/2014/main" id="{30E9F65A-60F1-43F4-8755-712971194B5E}"/>
                  </a:ext>
                </a:extLst>
              </p:cNvPr>
              <p:cNvSpPr/>
              <p:nvPr/>
            </p:nvSpPr>
            <p:spPr bwMode="auto">
              <a:xfrm>
                <a:off x="2942" y="149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9" name="Freeform 951">
                <a:extLst>
                  <a:ext uri="{FF2B5EF4-FFF2-40B4-BE49-F238E27FC236}">
                    <a16:creationId xmlns:a16="http://schemas.microsoft.com/office/drawing/2014/main" id="{0D2D8999-6487-4244-B5BF-9BB69B8F687A}"/>
                  </a:ext>
                </a:extLst>
              </p:cNvPr>
              <p:cNvSpPr/>
              <p:nvPr/>
            </p:nvSpPr>
            <p:spPr bwMode="auto">
              <a:xfrm>
                <a:off x="3738" y="1499"/>
                <a:ext cx="27" cy="13"/>
              </a:xfrm>
              <a:custGeom>
                <a:gdLst>
                  <a:gd name="T0" fmla="*/ 10 w 10"/>
                  <a:gd name="T1" fmla="*/ 0 h 5"/>
                  <a:gd name="T2" fmla="*/ 9 w 10"/>
                  <a:gd name="T3" fmla="*/ 2 h 5"/>
                  <a:gd name="T4" fmla="*/ 6 w 10"/>
                  <a:gd name="T5" fmla="*/ 3 h 5"/>
                  <a:gd name="T6" fmla="*/ 5 w 10"/>
                  <a:gd name="T7" fmla="*/ 2 h 5"/>
                  <a:gd name="T8" fmla="*/ 4 w 10"/>
                  <a:gd name="T9" fmla="*/ 3 h 5"/>
                  <a:gd name="T10" fmla="*/ 3 w 10"/>
                  <a:gd name="T11" fmla="*/ 3 h 5"/>
                  <a:gd name="T12" fmla="*/ 1 w 10"/>
                  <a:gd name="T13" fmla="*/ 4 h 5"/>
                  <a:gd name="T14" fmla="*/ 0 w 10"/>
                  <a:gd name="T15" fmla="*/ 3 h 5"/>
                  <a:gd name="T16" fmla="*/ 1 w 10"/>
                  <a:gd name="T17" fmla="*/ 4 h 5"/>
                  <a:gd name="T18" fmla="*/ 1 w 10"/>
                  <a:gd name="T19" fmla="*/ 3 h 5"/>
                  <a:gd name="T20" fmla="*/ 10 w 10"/>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0" y="0"/>
                    </a:moveTo>
                    <a:cubicBezTo>
                      <a:pt x="10" y="1"/>
                      <a:pt x="10" y="2"/>
                      <a:pt x="9" y="2"/>
                    </a:cubicBezTo>
                    <a:cubicBezTo>
                      <a:pt x="8" y="1"/>
                      <a:pt x="6" y="2"/>
                      <a:pt x="6" y="3"/>
                    </a:cubicBezTo>
                    <a:cubicBezTo>
                      <a:pt x="5" y="2"/>
                      <a:pt x="5" y="2"/>
                      <a:pt x="5" y="2"/>
                    </a:cubicBezTo>
                    <a:cubicBezTo>
                      <a:pt x="4" y="3"/>
                      <a:pt x="4" y="3"/>
                      <a:pt x="4" y="3"/>
                    </a:cubicBezTo>
                    <a:cubicBezTo>
                      <a:pt x="3" y="3"/>
                      <a:pt x="3" y="3"/>
                      <a:pt x="3" y="3"/>
                    </a:cubicBezTo>
                    <a:cubicBezTo>
                      <a:pt x="1" y="3"/>
                      <a:pt x="2" y="5"/>
                      <a:pt x="1" y="4"/>
                    </a:cubicBezTo>
                    <a:cubicBezTo>
                      <a:pt x="0" y="3"/>
                      <a:pt x="0" y="3"/>
                      <a:pt x="0" y="3"/>
                    </a:cubicBezTo>
                    <a:cubicBezTo>
                      <a:pt x="1" y="4"/>
                      <a:pt x="1" y="4"/>
                      <a:pt x="1" y="4"/>
                    </a:cubicBezTo>
                    <a:cubicBezTo>
                      <a:pt x="1" y="3"/>
                      <a:pt x="1" y="3"/>
                      <a:pt x="1" y="3"/>
                    </a:cubicBezTo>
                    <a:cubicBezTo>
                      <a:pt x="4" y="1"/>
                      <a:pt x="7"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0" name="Freeform 952">
                <a:extLst>
                  <a:ext uri="{FF2B5EF4-FFF2-40B4-BE49-F238E27FC236}">
                    <a16:creationId xmlns:a16="http://schemas.microsoft.com/office/drawing/2014/main" id="{CDD24024-EA9A-4336-A04B-6924CD9FD801}"/>
                  </a:ext>
                </a:extLst>
              </p:cNvPr>
              <p:cNvSpPr/>
              <p:nvPr/>
            </p:nvSpPr>
            <p:spPr bwMode="auto">
              <a:xfrm>
                <a:off x="2042" y="1496"/>
                <a:ext cx="5" cy="6"/>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1" name="Freeform 953">
                <a:extLst>
                  <a:ext uri="{FF2B5EF4-FFF2-40B4-BE49-F238E27FC236}">
                    <a16:creationId xmlns:a16="http://schemas.microsoft.com/office/drawing/2014/main" id="{C7679B14-8676-41D1-9077-DA9F70E17625}"/>
                  </a:ext>
                </a:extLst>
              </p:cNvPr>
              <p:cNvSpPr/>
              <p:nvPr/>
            </p:nvSpPr>
            <p:spPr bwMode="auto">
              <a:xfrm>
                <a:off x="2028" y="1499"/>
                <a:ext cx="8" cy="11"/>
              </a:xfrm>
              <a:custGeom>
                <a:gdLst>
                  <a:gd name="T0" fmla="*/ 2 w 3"/>
                  <a:gd name="T1" fmla="*/ 2 h 4"/>
                  <a:gd name="T2" fmla="*/ 3 w 3"/>
                  <a:gd name="T3" fmla="*/ 2 h 4"/>
                  <a:gd name="T4" fmla="*/ 0 w 3"/>
                  <a:gd name="T5" fmla="*/ 4 h 4"/>
                  <a:gd name="T6" fmla="*/ 0 w 3"/>
                  <a:gd name="T7" fmla="*/ 0 h 4"/>
                  <a:gd name="T8" fmla="*/ 2 w 3"/>
                  <a:gd name="T9" fmla="*/ 2 h 4"/>
                </a:gdLst>
                <a:cxnLst>
                  <a:cxn ang="0">
                    <a:pos x="T0" y="T1"/>
                  </a:cxn>
                  <a:cxn ang="0">
                    <a:pos x="T2" y="T3"/>
                  </a:cxn>
                  <a:cxn ang="0">
                    <a:pos x="T4" y="T5"/>
                  </a:cxn>
                  <a:cxn ang="0">
                    <a:pos x="T6" y="T7"/>
                  </a:cxn>
                  <a:cxn ang="0">
                    <a:pos x="T8" y="T9"/>
                  </a:cxn>
                </a:cxnLst>
                <a:rect l="0" t="0" r="r" b="b"/>
                <a:pathLst>
                  <a:path w="3" h="4">
                    <a:moveTo>
                      <a:pt x="2" y="2"/>
                    </a:moveTo>
                    <a:cubicBezTo>
                      <a:pt x="2" y="2"/>
                      <a:pt x="3" y="1"/>
                      <a:pt x="3" y="2"/>
                    </a:cubicBezTo>
                    <a:cubicBezTo>
                      <a:pt x="2" y="2"/>
                      <a:pt x="1" y="3"/>
                      <a:pt x="0" y="4"/>
                    </a:cubicBezTo>
                    <a:cubicBezTo>
                      <a:pt x="1" y="3"/>
                      <a:pt x="0" y="1"/>
                      <a:pt x="0" y="0"/>
                    </a:cubicBezTo>
                    <a:cubicBezTo>
                      <a:pt x="0"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2" name="Freeform 954">
                <a:extLst>
                  <a:ext uri="{FF2B5EF4-FFF2-40B4-BE49-F238E27FC236}">
                    <a16:creationId xmlns:a16="http://schemas.microsoft.com/office/drawing/2014/main" id="{2A60ABC5-9136-49B1-A180-BD95D76884DE}"/>
                  </a:ext>
                </a:extLst>
              </p:cNvPr>
              <p:cNvSpPr/>
              <p:nvPr/>
            </p:nvSpPr>
            <p:spPr bwMode="auto">
              <a:xfrm>
                <a:off x="3679" y="1499"/>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3" name="Freeform 955">
                <a:extLst>
                  <a:ext uri="{FF2B5EF4-FFF2-40B4-BE49-F238E27FC236}">
                    <a16:creationId xmlns:a16="http://schemas.microsoft.com/office/drawing/2014/main" id="{1DCC3662-8066-42B6-9DAA-41A92B01CE85}"/>
                  </a:ext>
                </a:extLst>
              </p:cNvPr>
              <p:cNvSpPr/>
              <p:nvPr/>
            </p:nvSpPr>
            <p:spPr bwMode="auto">
              <a:xfrm>
                <a:off x="2082" y="1499"/>
                <a:ext cx="42" cy="19"/>
              </a:xfrm>
              <a:custGeom>
                <a:gdLst>
                  <a:gd name="T0" fmla="*/ 15 w 16"/>
                  <a:gd name="T1" fmla="*/ 1 h 7"/>
                  <a:gd name="T2" fmla="*/ 15 w 16"/>
                  <a:gd name="T3" fmla="*/ 2 h 7"/>
                  <a:gd name="T4" fmla="*/ 16 w 16"/>
                  <a:gd name="T5" fmla="*/ 2 h 7"/>
                  <a:gd name="T6" fmla="*/ 16 w 16"/>
                  <a:gd name="T7" fmla="*/ 3 h 7"/>
                  <a:gd name="T8" fmla="*/ 9 w 16"/>
                  <a:gd name="T9" fmla="*/ 4 h 7"/>
                  <a:gd name="T10" fmla="*/ 0 w 16"/>
                  <a:gd name="T11" fmla="*/ 7 h 7"/>
                  <a:gd name="T12" fmla="*/ 4 w 16"/>
                  <a:gd name="T13" fmla="*/ 4 h 7"/>
                  <a:gd name="T14" fmla="*/ 9 w 16"/>
                  <a:gd name="T15" fmla="*/ 3 h 7"/>
                  <a:gd name="T16" fmla="*/ 8 w 16"/>
                  <a:gd name="T17" fmla="*/ 2 h 7"/>
                  <a:gd name="T18" fmla="*/ 10 w 16"/>
                  <a:gd name="T19" fmla="*/ 2 h 7"/>
                  <a:gd name="T20" fmla="*/ 11 w 16"/>
                  <a:gd name="T21" fmla="*/ 1 h 7"/>
                  <a:gd name="T22" fmla="*/ 11 w 16"/>
                  <a:gd name="T23" fmla="*/ 1 h 7"/>
                  <a:gd name="T24" fmla="*/ 15 w 1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5" y="1"/>
                    </a:moveTo>
                    <a:cubicBezTo>
                      <a:pt x="15" y="2"/>
                      <a:pt x="15" y="2"/>
                      <a:pt x="15" y="2"/>
                    </a:cubicBezTo>
                    <a:cubicBezTo>
                      <a:pt x="15" y="2"/>
                      <a:pt x="16" y="2"/>
                      <a:pt x="16" y="2"/>
                    </a:cubicBezTo>
                    <a:cubicBezTo>
                      <a:pt x="16" y="3"/>
                      <a:pt x="16" y="3"/>
                      <a:pt x="16" y="3"/>
                    </a:cubicBezTo>
                    <a:cubicBezTo>
                      <a:pt x="13" y="1"/>
                      <a:pt x="12" y="3"/>
                      <a:pt x="9" y="4"/>
                    </a:cubicBezTo>
                    <a:cubicBezTo>
                      <a:pt x="6" y="6"/>
                      <a:pt x="3" y="5"/>
                      <a:pt x="0" y="7"/>
                    </a:cubicBezTo>
                    <a:cubicBezTo>
                      <a:pt x="0" y="5"/>
                      <a:pt x="3" y="5"/>
                      <a:pt x="4" y="4"/>
                    </a:cubicBezTo>
                    <a:cubicBezTo>
                      <a:pt x="5" y="3"/>
                      <a:pt x="7" y="2"/>
                      <a:pt x="9" y="3"/>
                    </a:cubicBezTo>
                    <a:cubicBezTo>
                      <a:pt x="10" y="3"/>
                      <a:pt x="8" y="3"/>
                      <a:pt x="8" y="2"/>
                    </a:cubicBezTo>
                    <a:cubicBezTo>
                      <a:pt x="10" y="3"/>
                      <a:pt x="9" y="1"/>
                      <a:pt x="10" y="2"/>
                    </a:cubicBezTo>
                    <a:cubicBezTo>
                      <a:pt x="11" y="1"/>
                      <a:pt x="11" y="1"/>
                      <a:pt x="11" y="1"/>
                    </a:cubicBezTo>
                    <a:cubicBezTo>
                      <a:pt x="11" y="1"/>
                      <a:pt x="11" y="1"/>
                      <a:pt x="11" y="1"/>
                    </a:cubicBezTo>
                    <a:cubicBezTo>
                      <a:pt x="11" y="0"/>
                      <a:pt x="14"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4" name="Freeform 956">
                <a:extLst>
                  <a:ext uri="{FF2B5EF4-FFF2-40B4-BE49-F238E27FC236}">
                    <a16:creationId xmlns:a16="http://schemas.microsoft.com/office/drawing/2014/main" id="{429443C0-9EC8-4848-99B3-1BE444B9FC32}"/>
                  </a:ext>
                </a:extLst>
              </p:cNvPr>
              <p:cNvSpPr/>
              <p:nvPr/>
            </p:nvSpPr>
            <p:spPr bwMode="auto">
              <a:xfrm>
                <a:off x="4168" y="1499"/>
                <a:ext cx="14" cy="8"/>
              </a:xfrm>
              <a:custGeom>
                <a:gdLst>
                  <a:gd name="T0" fmla="*/ 3 w 5"/>
                  <a:gd name="T1" fmla="*/ 2 h 3"/>
                  <a:gd name="T2" fmla="*/ 5 w 5"/>
                  <a:gd name="T3" fmla="*/ 2 h 3"/>
                  <a:gd name="T4" fmla="*/ 1 w 5"/>
                  <a:gd name="T5" fmla="*/ 3 h 3"/>
                  <a:gd name="T6" fmla="*/ 0 w 5"/>
                  <a:gd name="T7" fmla="*/ 3 h 3"/>
                  <a:gd name="T8" fmla="*/ 3 w 5"/>
                  <a:gd name="T9" fmla="*/ 1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5" y="2"/>
                      <a:pt x="5" y="2"/>
                      <a:pt x="5" y="2"/>
                    </a:cubicBezTo>
                    <a:cubicBezTo>
                      <a:pt x="4" y="3"/>
                      <a:pt x="1" y="2"/>
                      <a:pt x="1" y="3"/>
                    </a:cubicBezTo>
                    <a:cubicBezTo>
                      <a:pt x="0" y="3"/>
                      <a:pt x="0" y="3"/>
                      <a:pt x="0" y="3"/>
                    </a:cubicBezTo>
                    <a:cubicBezTo>
                      <a:pt x="0"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5" name="Freeform 957">
                <a:extLst>
                  <a:ext uri="{FF2B5EF4-FFF2-40B4-BE49-F238E27FC236}">
                    <a16:creationId xmlns:a16="http://schemas.microsoft.com/office/drawing/2014/main" id="{638FE056-6AD6-4E44-AC08-14393D4F5ED7}"/>
                  </a:ext>
                </a:extLst>
              </p:cNvPr>
              <p:cNvSpPr/>
              <p:nvPr/>
            </p:nvSpPr>
            <p:spPr bwMode="auto">
              <a:xfrm>
                <a:off x="3717" y="1502"/>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6" name="Freeform 958">
                <a:extLst>
                  <a:ext uri="{FF2B5EF4-FFF2-40B4-BE49-F238E27FC236}">
                    <a16:creationId xmlns:a16="http://schemas.microsoft.com/office/drawing/2014/main" id="{C0063C32-AD1B-4F44-9844-1DB35B0E0F97}"/>
                  </a:ext>
                </a:extLst>
              </p:cNvPr>
              <p:cNvSpPr/>
              <p:nvPr/>
            </p:nvSpPr>
            <p:spPr bwMode="auto">
              <a:xfrm>
                <a:off x="4214" y="1502"/>
                <a:ext cx="8" cy="5"/>
              </a:xfrm>
              <a:custGeom>
                <a:gdLst>
                  <a:gd name="T0" fmla="*/ 2 w 3"/>
                  <a:gd name="T1" fmla="*/ 0 h 2"/>
                  <a:gd name="T2" fmla="*/ 1 w 3"/>
                  <a:gd name="T3" fmla="*/ 2 h 2"/>
                  <a:gd name="T4" fmla="*/ 2 w 3"/>
                  <a:gd name="T5" fmla="*/ 0 h 2"/>
                </a:gdLst>
                <a:cxnLst>
                  <a:cxn ang="0">
                    <a:pos x="T0" y="T1"/>
                  </a:cxn>
                  <a:cxn ang="0">
                    <a:pos x="T2" y="T3"/>
                  </a:cxn>
                  <a:cxn ang="0">
                    <a:pos x="T4" y="T5"/>
                  </a:cxn>
                </a:cxnLst>
                <a:rect l="0" t="0" r="r" b="b"/>
                <a:pathLst>
                  <a:path w="3" h="2">
                    <a:moveTo>
                      <a:pt x="2" y="0"/>
                    </a:moveTo>
                    <a:cubicBezTo>
                      <a:pt x="3"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7" name="Freeform 959">
                <a:extLst>
                  <a:ext uri="{FF2B5EF4-FFF2-40B4-BE49-F238E27FC236}">
                    <a16:creationId xmlns:a16="http://schemas.microsoft.com/office/drawing/2014/main" id="{EA2FDF6D-48AB-4BAC-8C08-F816060A405D}"/>
                  </a:ext>
                </a:extLst>
              </p:cNvPr>
              <p:cNvSpPr/>
              <p:nvPr/>
            </p:nvSpPr>
            <p:spPr bwMode="auto">
              <a:xfrm>
                <a:off x="3455" y="1502"/>
                <a:ext cx="3"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8" name="Freeform 960">
                <a:extLst>
                  <a:ext uri="{FF2B5EF4-FFF2-40B4-BE49-F238E27FC236}">
                    <a16:creationId xmlns:a16="http://schemas.microsoft.com/office/drawing/2014/main" id="{1D701A73-468A-4500-B839-ACF024263613}"/>
                  </a:ext>
                </a:extLst>
              </p:cNvPr>
              <p:cNvSpPr/>
              <p:nvPr/>
            </p:nvSpPr>
            <p:spPr bwMode="auto">
              <a:xfrm>
                <a:off x="2408" y="1504"/>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9" name="Freeform 961">
                <a:extLst>
                  <a:ext uri="{FF2B5EF4-FFF2-40B4-BE49-F238E27FC236}">
                    <a16:creationId xmlns:a16="http://schemas.microsoft.com/office/drawing/2014/main" id="{C0D9873C-947B-4B4D-A592-A27804DB1DA2}"/>
                  </a:ext>
                </a:extLst>
              </p:cNvPr>
              <p:cNvSpPr/>
              <p:nvPr/>
            </p:nvSpPr>
            <p:spPr bwMode="auto">
              <a:xfrm>
                <a:off x="2923" y="150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0" name="Freeform 962">
                <a:extLst>
                  <a:ext uri="{FF2B5EF4-FFF2-40B4-BE49-F238E27FC236}">
                    <a16:creationId xmlns:a16="http://schemas.microsoft.com/office/drawing/2014/main" id="{15B7F2F8-CFA4-45E7-889D-BA6A882C0A68}"/>
                  </a:ext>
                </a:extLst>
              </p:cNvPr>
              <p:cNvSpPr/>
              <p:nvPr/>
            </p:nvSpPr>
            <p:spPr bwMode="auto">
              <a:xfrm>
                <a:off x="4211" y="1504"/>
                <a:ext cx="8" cy="11"/>
              </a:xfrm>
              <a:custGeom>
                <a:gdLst>
                  <a:gd name="T0" fmla="*/ 3 w 3"/>
                  <a:gd name="T1" fmla="*/ 2 h 4"/>
                  <a:gd name="T2" fmla="*/ 3 w 3"/>
                  <a:gd name="T3" fmla="*/ 2 h 4"/>
                  <a:gd name="T4" fmla="*/ 2 w 3"/>
                  <a:gd name="T5" fmla="*/ 3 h 4"/>
                  <a:gd name="T6" fmla="*/ 0 w 3"/>
                  <a:gd name="T7" fmla="*/ 0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2"/>
                      <a:pt x="3" y="2"/>
                      <a:pt x="3" y="2"/>
                    </a:cubicBezTo>
                    <a:cubicBezTo>
                      <a:pt x="2" y="1"/>
                      <a:pt x="3" y="4"/>
                      <a:pt x="2" y="3"/>
                    </a:cubicBezTo>
                    <a:cubicBezTo>
                      <a:pt x="1" y="2"/>
                      <a:pt x="1" y="1"/>
                      <a:pt x="0" y="0"/>
                    </a:cubicBezTo>
                    <a:cubicBezTo>
                      <a:pt x="1" y="1"/>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1" name="Freeform 963">
                <a:extLst>
                  <a:ext uri="{FF2B5EF4-FFF2-40B4-BE49-F238E27FC236}">
                    <a16:creationId xmlns:a16="http://schemas.microsoft.com/office/drawing/2014/main" id="{354B6AF0-7392-4CD4-BA82-0E23F5E7026F}"/>
                  </a:ext>
                </a:extLst>
              </p:cNvPr>
              <p:cNvSpPr/>
              <p:nvPr/>
            </p:nvSpPr>
            <p:spPr bwMode="auto">
              <a:xfrm>
                <a:off x="2386" y="1507"/>
                <a:ext cx="22" cy="8"/>
              </a:xfrm>
              <a:custGeom>
                <a:gdLst>
                  <a:gd name="T0" fmla="*/ 8 w 8"/>
                  <a:gd name="T1" fmla="*/ 0 h 3"/>
                  <a:gd name="T2" fmla="*/ 0 w 8"/>
                  <a:gd name="T3" fmla="*/ 3 h 3"/>
                  <a:gd name="T4" fmla="*/ 3 w 8"/>
                  <a:gd name="T5" fmla="*/ 2 h 3"/>
                  <a:gd name="T6" fmla="*/ 2 w 8"/>
                  <a:gd name="T7" fmla="*/ 2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6" y="1"/>
                      <a:pt x="3" y="3"/>
                      <a:pt x="0" y="3"/>
                    </a:cubicBezTo>
                    <a:cubicBezTo>
                      <a:pt x="3" y="2"/>
                      <a:pt x="3" y="2"/>
                      <a:pt x="3" y="2"/>
                    </a:cubicBezTo>
                    <a:cubicBezTo>
                      <a:pt x="2" y="2"/>
                      <a:pt x="2" y="2"/>
                      <a:pt x="2" y="2"/>
                    </a:cubicBezTo>
                    <a:cubicBezTo>
                      <a:pt x="5"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2" name="Freeform 964">
                <a:extLst>
                  <a:ext uri="{FF2B5EF4-FFF2-40B4-BE49-F238E27FC236}">
                    <a16:creationId xmlns:a16="http://schemas.microsoft.com/office/drawing/2014/main" id="{760731D4-31D1-48FB-82E6-F87D9A0762F4}"/>
                  </a:ext>
                </a:extLst>
              </p:cNvPr>
              <p:cNvSpPr/>
              <p:nvPr/>
            </p:nvSpPr>
            <p:spPr bwMode="auto">
              <a:xfrm>
                <a:off x="1935" y="1510"/>
                <a:ext cx="13" cy="16"/>
              </a:xfrm>
              <a:custGeom>
                <a:gdLst>
                  <a:gd name="T0" fmla="*/ 5 w 5"/>
                  <a:gd name="T1" fmla="*/ 0 h 6"/>
                  <a:gd name="T2" fmla="*/ 1 w 5"/>
                  <a:gd name="T3" fmla="*/ 6 h 6"/>
                  <a:gd name="T4" fmla="*/ 0 w 5"/>
                  <a:gd name="T5" fmla="*/ 5 h 6"/>
                  <a:gd name="T6" fmla="*/ 2 w 5"/>
                  <a:gd name="T7" fmla="*/ 3 h 6"/>
                  <a:gd name="T8" fmla="*/ 1 w 5"/>
                  <a:gd name="T9" fmla="*/ 3 h 6"/>
                  <a:gd name="T10" fmla="*/ 4 w 5"/>
                  <a:gd name="T11" fmla="*/ 0 h 6"/>
                  <a:gd name="T12" fmla="*/ 5 w 5"/>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cubicBezTo>
                      <a:pt x="4" y="3"/>
                      <a:pt x="2" y="5"/>
                      <a:pt x="1" y="6"/>
                    </a:cubicBezTo>
                    <a:cubicBezTo>
                      <a:pt x="0" y="6"/>
                      <a:pt x="0" y="6"/>
                      <a:pt x="0" y="5"/>
                    </a:cubicBezTo>
                    <a:cubicBezTo>
                      <a:pt x="1" y="4"/>
                      <a:pt x="2" y="4"/>
                      <a:pt x="2" y="3"/>
                    </a:cubicBezTo>
                    <a:cubicBezTo>
                      <a:pt x="1" y="3"/>
                      <a:pt x="1" y="3"/>
                      <a:pt x="1" y="3"/>
                    </a:cubicBezTo>
                    <a:cubicBezTo>
                      <a:pt x="2" y="1"/>
                      <a:pt x="4"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3" name="Freeform 965">
                <a:extLst>
                  <a:ext uri="{FF2B5EF4-FFF2-40B4-BE49-F238E27FC236}">
                    <a16:creationId xmlns:a16="http://schemas.microsoft.com/office/drawing/2014/main" id="{63050A5B-A146-4F66-B2D8-51279D25C2F9}"/>
                  </a:ext>
                </a:extLst>
              </p:cNvPr>
              <p:cNvSpPr/>
              <p:nvPr/>
            </p:nvSpPr>
            <p:spPr bwMode="auto">
              <a:xfrm>
                <a:off x="3730" y="151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4" name="Freeform 966">
                <a:extLst>
                  <a:ext uri="{FF2B5EF4-FFF2-40B4-BE49-F238E27FC236}">
                    <a16:creationId xmlns:a16="http://schemas.microsoft.com/office/drawing/2014/main" id="{70C5D2B1-EED0-4756-AD14-7DBEE35B062D}"/>
                  </a:ext>
                </a:extLst>
              </p:cNvPr>
              <p:cNvSpPr/>
              <p:nvPr/>
            </p:nvSpPr>
            <p:spPr bwMode="auto">
              <a:xfrm>
                <a:off x="4093" y="1510"/>
                <a:ext cx="16" cy="8"/>
              </a:xfrm>
              <a:custGeom>
                <a:gdLst>
                  <a:gd name="T0" fmla="*/ 6 w 6"/>
                  <a:gd name="T1" fmla="*/ 1 h 3"/>
                  <a:gd name="T2" fmla="*/ 5 w 6"/>
                  <a:gd name="T3" fmla="*/ 0 h 3"/>
                  <a:gd name="T4" fmla="*/ 3 w 6"/>
                  <a:gd name="T5" fmla="*/ 3 h 3"/>
                  <a:gd name="T6" fmla="*/ 2 w 6"/>
                  <a:gd name="T7" fmla="*/ 2 h 3"/>
                  <a:gd name="T8" fmla="*/ 1 w 6"/>
                  <a:gd name="T9" fmla="*/ 3 h 3"/>
                  <a:gd name="T10" fmla="*/ 0 w 6"/>
                  <a:gd name="T11" fmla="*/ 1 h 3"/>
                  <a:gd name="T12" fmla="*/ 4 w 6"/>
                  <a:gd name="T13" fmla="*/ 1 h 3"/>
                  <a:gd name="T14" fmla="*/ 5 w 6"/>
                  <a:gd name="T15" fmla="*/ 0 h 3"/>
                  <a:gd name="T16" fmla="*/ 6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1"/>
                    </a:moveTo>
                    <a:cubicBezTo>
                      <a:pt x="5" y="0"/>
                      <a:pt x="5" y="0"/>
                      <a:pt x="5" y="0"/>
                    </a:cubicBezTo>
                    <a:cubicBezTo>
                      <a:pt x="6" y="1"/>
                      <a:pt x="4" y="2"/>
                      <a:pt x="3" y="3"/>
                    </a:cubicBezTo>
                    <a:cubicBezTo>
                      <a:pt x="2" y="2"/>
                      <a:pt x="2" y="2"/>
                      <a:pt x="2" y="2"/>
                    </a:cubicBezTo>
                    <a:cubicBezTo>
                      <a:pt x="1" y="3"/>
                      <a:pt x="1" y="3"/>
                      <a:pt x="1" y="3"/>
                    </a:cubicBezTo>
                    <a:cubicBezTo>
                      <a:pt x="0" y="1"/>
                      <a:pt x="0" y="1"/>
                      <a:pt x="0" y="1"/>
                    </a:cubicBezTo>
                    <a:cubicBezTo>
                      <a:pt x="2" y="2"/>
                      <a:pt x="3" y="2"/>
                      <a:pt x="4" y="1"/>
                    </a:cubicBezTo>
                    <a:cubicBezTo>
                      <a:pt x="5" y="0"/>
                      <a:pt x="5" y="0"/>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5" name="Freeform 967">
                <a:extLst>
                  <a:ext uri="{FF2B5EF4-FFF2-40B4-BE49-F238E27FC236}">
                    <a16:creationId xmlns:a16="http://schemas.microsoft.com/office/drawing/2014/main" id="{89783C3E-5FB5-468C-9385-493A402EA246}"/>
                  </a:ext>
                </a:extLst>
              </p:cNvPr>
              <p:cNvSpPr/>
              <p:nvPr/>
            </p:nvSpPr>
            <p:spPr bwMode="auto">
              <a:xfrm>
                <a:off x="2913" y="1512"/>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6" name="Freeform 968">
                <a:extLst>
                  <a:ext uri="{FF2B5EF4-FFF2-40B4-BE49-F238E27FC236}">
                    <a16:creationId xmlns:a16="http://schemas.microsoft.com/office/drawing/2014/main" id="{F344C971-59DD-46EC-95E3-7C86F5704B9F}"/>
                  </a:ext>
                </a:extLst>
              </p:cNvPr>
              <p:cNvSpPr/>
              <p:nvPr/>
            </p:nvSpPr>
            <p:spPr bwMode="auto">
              <a:xfrm>
                <a:off x="2918" y="151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7" name="Freeform 969">
                <a:extLst>
                  <a:ext uri="{FF2B5EF4-FFF2-40B4-BE49-F238E27FC236}">
                    <a16:creationId xmlns:a16="http://schemas.microsoft.com/office/drawing/2014/main" id="{37B37459-B2FD-4883-B05D-C7D42A4217C5}"/>
                  </a:ext>
                </a:extLst>
              </p:cNvPr>
              <p:cNvSpPr/>
              <p:nvPr/>
            </p:nvSpPr>
            <p:spPr bwMode="auto">
              <a:xfrm>
                <a:off x="2905" y="1518"/>
                <a:ext cx="5" cy="2"/>
              </a:xfrm>
              <a:custGeom>
                <a:gdLst>
                  <a:gd name="T0" fmla="*/ 2 w 2"/>
                  <a:gd name="T1" fmla="*/ 0 h 1"/>
                  <a:gd name="T2" fmla="*/ 2 w 2"/>
                  <a:gd name="T3" fmla="*/ 0 h 1"/>
                  <a:gd name="T4" fmla="*/ 0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0"/>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8" name="Freeform 970">
                <a:extLst>
                  <a:ext uri="{FF2B5EF4-FFF2-40B4-BE49-F238E27FC236}">
                    <a16:creationId xmlns:a16="http://schemas.microsoft.com/office/drawing/2014/main" id="{3F9DD04E-6978-404C-9E75-055B62A86A4F}"/>
                  </a:ext>
                </a:extLst>
              </p:cNvPr>
              <p:cNvSpPr/>
              <p:nvPr/>
            </p:nvSpPr>
            <p:spPr bwMode="auto">
              <a:xfrm>
                <a:off x="3682" y="1520"/>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9" name="Freeform 971">
                <a:extLst>
                  <a:ext uri="{FF2B5EF4-FFF2-40B4-BE49-F238E27FC236}">
                    <a16:creationId xmlns:a16="http://schemas.microsoft.com/office/drawing/2014/main" id="{DEEBF84F-064E-4811-84B4-CBE93F264A90}"/>
                  </a:ext>
                </a:extLst>
              </p:cNvPr>
              <p:cNvSpPr/>
              <p:nvPr/>
            </p:nvSpPr>
            <p:spPr bwMode="auto">
              <a:xfrm flipH="1">
                <a:off x="1937" y="1528"/>
                <a:ext cx="0" cy="11"/>
              </a:xfrm>
              <a:custGeom>
                <a:gdLst>
                  <a:gd name="T0" fmla="*/ 11 h 11"/>
                  <a:gd name="T1" fmla="*/ 0 h 11"/>
                  <a:gd name="T2" fmla="*/ 8 h 11"/>
                  <a:gd name="T3" fmla="*/ 11 h 11"/>
                </a:gdLst>
                <a:cxnLst>
                  <a:cxn ang="0">
                    <a:pos x="0" y="T0"/>
                  </a:cxn>
                  <a:cxn ang="0">
                    <a:pos x="0" y="T1"/>
                  </a:cxn>
                  <a:cxn ang="0">
                    <a:pos x="0" y="T2"/>
                  </a:cxn>
                  <a:cxn ang="0">
                    <a:pos x="0" y="T3"/>
                  </a:cxn>
                </a:cxnLst>
                <a:rect l="0" t="0" r="r" b="b"/>
                <a:pathLst>
                  <a:path h="11">
                    <a:moveTo>
                      <a:pt x="0" y="11"/>
                    </a:moveTo>
                    <a:lnTo>
                      <a:pt x="0" y="0"/>
                    </a:lnTo>
                    <a:lnTo>
                      <a:pt x="0" y="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0" name="Freeform 972">
                <a:extLst>
                  <a:ext uri="{FF2B5EF4-FFF2-40B4-BE49-F238E27FC236}">
                    <a16:creationId xmlns:a16="http://schemas.microsoft.com/office/drawing/2014/main" id="{144A38CB-54DF-4A0B-8195-C28171F73A59}"/>
                  </a:ext>
                </a:extLst>
              </p:cNvPr>
              <p:cNvSpPr/>
              <p:nvPr/>
            </p:nvSpPr>
            <p:spPr bwMode="auto">
              <a:xfrm>
                <a:off x="3597" y="1531"/>
                <a:ext cx="10" cy="8"/>
              </a:xfrm>
              <a:custGeom>
                <a:gdLst>
                  <a:gd name="T0" fmla="*/ 2 w 4"/>
                  <a:gd name="T1" fmla="*/ 0 h 3"/>
                  <a:gd name="T2" fmla="*/ 2 w 4"/>
                  <a:gd name="T3" fmla="*/ 2 h 3"/>
                  <a:gd name="T4" fmla="*/ 4 w 4"/>
                  <a:gd name="T5" fmla="*/ 1 h 3"/>
                  <a:gd name="T6" fmla="*/ 4 w 4"/>
                  <a:gd name="T7" fmla="*/ 2 h 3"/>
                  <a:gd name="T8" fmla="*/ 0 w 4"/>
                  <a:gd name="T9" fmla="*/ 3 h 3"/>
                  <a:gd name="T10" fmla="*/ 0 w 4"/>
                  <a:gd name="T11" fmla="*/ 2 h 3"/>
                  <a:gd name="T12" fmla="*/ 0 w 4"/>
                  <a:gd name="T13" fmla="*/ 3 h 3"/>
                  <a:gd name="T14" fmla="*/ 2 w 4"/>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1" y="1"/>
                      <a:pt x="2" y="1"/>
                      <a:pt x="2" y="2"/>
                    </a:cubicBezTo>
                    <a:cubicBezTo>
                      <a:pt x="4" y="1"/>
                      <a:pt x="4" y="1"/>
                      <a:pt x="4" y="1"/>
                    </a:cubicBezTo>
                    <a:cubicBezTo>
                      <a:pt x="4" y="2"/>
                      <a:pt x="4" y="2"/>
                      <a:pt x="4" y="2"/>
                    </a:cubicBezTo>
                    <a:cubicBezTo>
                      <a:pt x="3" y="2"/>
                      <a:pt x="1" y="2"/>
                      <a:pt x="0" y="3"/>
                    </a:cubicBezTo>
                    <a:cubicBezTo>
                      <a:pt x="0" y="2"/>
                      <a:pt x="0" y="2"/>
                      <a:pt x="0" y="2"/>
                    </a:cubicBezTo>
                    <a:cubicBezTo>
                      <a:pt x="0" y="3"/>
                      <a:pt x="0" y="3"/>
                      <a:pt x="0" y="3"/>
                    </a:cubicBezTo>
                    <a:cubicBezTo>
                      <a:pt x="0"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1" name="Freeform 973">
                <a:extLst>
                  <a:ext uri="{FF2B5EF4-FFF2-40B4-BE49-F238E27FC236}">
                    <a16:creationId xmlns:a16="http://schemas.microsoft.com/office/drawing/2014/main" id="{4F6B7777-FC99-4A22-8232-457927A1D156}"/>
                  </a:ext>
                </a:extLst>
              </p:cNvPr>
              <p:cNvSpPr/>
              <p:nvPr/>
            </p:nvSpPr>
            <p:spPr bwMode="auto">
              <a:xfrm>
                <a:off x="3898" y="1534"/>
                <a:ext cx="8" cy="8"/>
              </a:xfrm>
              <a:custGeom>
                <a:gdLst>
                  <a:gd name="T0" fmla="*/ 3 w 3"/>
                  <a:gd name="T1" fmla="*/ 0 h 3"/>
                  <a:gd name="T2" fmla="*/ 2 w 3"/>
                  <a:gd name="T3" fmla="*/ 2 h 3"/>
                  <a:gd name="T4" fmla="*/ 1 w 3"/>
                  <a:gd name="T5" fmla="*/ 3 h 3"/>
                  <a:gd name="T6" fmla="*/ 1 w 3"/>
                  <a:gd name="T7" fmla="*/ 2 h 3"/>
                  <a:gd name="T8" fmla="*/ 2 w 3"/>
                  <a:gd name="T9" fmla="*/ 2 h 3"/>
                  <a:gd name="T10" fmla="*/ 0 w 3"/>
                  <a:gd name="T11" fmla="*/ 2 h 3"/>
                  <a:gd name="T12" fmla="*/ 3 w 3"/>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3" y="1"/>
                      <a:pt x="1" y="1"/>
                      <a:pt x="2" y="2"/>
                    </a:cubicBezTo>
                    <a:cubicBezTo>
                      <a:pt x="2" y="2"/>
                      <a:pt x="1" y="3"/>
                      <a:pt x="1" y="3"/>
                    </a:cubicBezTo>
                    <a:cubicBezTo>
                      <a:pt x="1" y="2"/>
                      <a:pt x="1" y="2"/>
                      <a:pt x="1" y="2"/>
                    </a:cubicBezTo>
                    <a:cubicBezTo>
                      <a:pt x="2" y="2"/>
                      <a:pt x="2" y="2"/>
                      <a:pt x="2" y="2"/>
                    </a:cubicBezTo>
                    <a:cubicBezTo>
                      <a:pt x="1" y="1"/>
                      <a:pt x="0" y="2"/>
                      <a:pt x="0" y="2"/>
                    </a:cubicBezTo>
                    <a:cubicBezTo>
                      <a:pt x="0"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2" name="Freeform 974">
                <a:extLst>
                  <a:ext uri="{FF2B5EF4-FFF2-40B4-BE49-F238E27FC236}">
                    <a16:creationId xmlns:a16="http://schemas.microsoft.com/office/drawing/2014/main" id="{5161262F-6EE6-478A-9DE6-10458A8F00FC}"/>
                  </a:ext>
                </a:extLst>
              </p:cNvPr>
              <p:cNvSpPr/>
              <p:nvPr/>
            </p:nvSpPr>
            <p:spPr bwMode="auto">
              <a:xfrm>
                <a:off x="4214" y="153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3" name="Freeform 975">
                <a:extLst>
                  <a:ext uri="{FF2B5EF4-FFF2-40B4-BE49-F238E27FC236}">
                    <a16:creationId xmlns:a16="http://schemas.microsoft.com/office/drawing/2014/main" id="{19AA7AA3-C5DA-4A3C-8929-2BBB600A3894}"/>
                  </a:ext>
                </a:extLst>
              </p:cNvPr>
              <p:cNvSpPr/>
              <p:nvPr/>
            </p:nvSpPr>
            <p:spPr bwMode="auto">
              <a:xfrm>
                <a:off x="2319" y="1536"/>
                <a:ext cx="19" cy="6"/>
              </a:xfrm>
              <a:custGeom>
                <a:gdLst>
                  <a:gd name="T0" fmla="*/ 6 w 7"/>
                  <a:gd name="T1" fmla="*/ 0 h 2"/>
                  <a:gd name="T2" fmla="*/ 7 w 7"/>
                  <a:gd name="T3" fmla="*/ 1 h 2"/>
                  <a:gd name="T4" fmla="*/ 4 w 7"/>
                  <a:gd name="T5" fmla="*/ 2 h 2"/>
                  <a:gd name="T6" fmla="*/ 4 w 7"/>
                  <a:gd name="T7" fmla="*/ 1 h 2"/>
                  <a:gd name="T8" fmla="*/ 0 w 7"/>
                  <a:gd name="T9" fmla="*/ 2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1"/>
                      <a:pt x="7" y="1"/>
                      <a:pt x="7" y="1"/>
                    </a:cubicBezTo>
                    <a:cubicBezTo>
                      <a:pt x="7" y="2"/>
                      <a:pt x="5" y="1"/>
                      <a:pt x="4" y="2"/>
                    </a:cubicBezTo>
                    <a:cubicBezTo>
                      <a:pt x="4" y="2"/>
                      <a:pt x="5" y="1"/>
                      <a:pt x="4" y="1"/>
                    </a:cubicBezTo>
                    <a:cubicBezTo>
                      <a:pt x="4" y="2"/>
                      <a:pt x="1" y="2"/>
                      <a:pt x="0" y="2"/>
                    </a:cubicBezTo>
                    <a:cubicBezTo>
                      <a:pt x="3" y="2"/>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4" name="Freeform 976">
                <a:extLst>
                  <a:ext uri="{FF2B5EF4-FFF2-40B4-BE49-F238E27FC236}">
                    <a16:creationId xmlns:a16="http://schemas.microsoft.com/office/drawing/2014/main" id="{62DFDC22-5B1B-410B-B528-33A423361321}"/>
                  </a:ext>
                </a:extLst>
              </p:cNvPr>
              <p:cNvSpPr/>
              <p:nvPr/>
            </p:nvSpPr>
            <p:spPr bwMode="auto">
              <a:xfrm>
                <a:off x="4203" y="1534"/>
                <a:ext cx="16" cy="16"/>
              </a:xfrm>
              <a:custGeom>
                <a:gdLst>
                  <a:gd name="T0" fmla="*/ 5 w 6"/>
                  <a:gd name="T1" fmla="*/ 2 h 6"/>
                  <a:gd name="T2" fmla="*/ 4 w 6"/>
                  <a:gd name="T3" fmla="*/ 6 h 6"/>
                  <a:gd name="T4" fmla="*/ 3 w 6"/>
                  <a:gd name="T5" fmla="*/ 6 h 6"/>
                  <a:gd name="T6" fmla="*/ 2 w 6"/>
                  <a:gd name="T7" fmla="*/ 3 h 6"/>
                  <a:gd name="T8" fmla="*/ 2 w 6"/>
                  <a:gd name="T9" fmla="*/ 3 h 6"/>
                  <a:gd name="T10" fmla="*/ 0 w 6"/>
                  <a:gd name="T11" fmla="*/ 2 h 6"/>
                  <a:gd name="T12" fmla="*/ 0 w 6"/>
                  <a:gd name="T13" fmla="*/ 1 h 6"/>
                  <a:gd name="T14" fmla="*/ 5 w 6"/>
                  <a:gd name="T15" fmla="*/ 2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6" y="3"/>
                      <a:pt x="4" y="4"/>
                      <a:pt x="4" y="6"/>
                    </a:cubicBezTo>
                    <a:cubicBezTo>
                      <a:pt x="3" y="6"/>
                      <a:pt x="3" y="6"/>
                      <a:pt x="3" y="6"/>
                    </a:cubicBezTo>
                    <a:cubicBezTo>
                      <a:pt x="5" y="4"/>
                      <a:pt x="3" y="4"/>
                      <a:pt x="2" y="3"/>
                    </a:cubicBezTo>
                    <a:cubicBezTo>
                      <a:pt x="2" y="3"/>
                      <a:pt x="2" y="3"/>
                      <a:pt x="2" y="3"/>
                    </a:cubicBezTo>
                    <a:cubicBezTo>
                      <a:pt x="2" y="3"/>
                      <a:pt x="1" y="1"/>
                      <a:pt x="0" y="2"/>
                    </a:cubicBezTo>
                    <a:cubicBezTo>
                      <a:pt x="0" y="1"/>
                      <a:pt x="0" y="1"/>
                      <a:pt x="0" y="1"/>
                    </a:cubicBezTo>
                    <a:cubicBezTo>
                      <a:pt x="2"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5" name="Freeform 977">
                <a:extLst>
                  <a:ext uri="{FF2B5EF4-FFF2-40B4-BE49-F238E27FC236}">
                    <a16:creationId xmlns:a16="http://schemas.microsoft.com/office/drawing/2014/main" id="{1CE9B28C-CC55-4B43-B38D-16581C922DAB}"/>
                  </a:ext>
                </a:extLst>
              </p:cNvPr>
              <p:cNvSpPr/>
              <p:nvPr/>
            </p:nvSpPr>
            <p:spPr bwMode="auto">
              <a:xfrm>
                <a:off x="3474" y="1536"/>
                <a:ext cx="98" cy="38"/>
              </a:xfrm>
              <a:custGeom>
                <a:gdLst>
                  <a:gd name="T0" fmla="*/ 37 w 37"/>
                  <a:gd name="T1" fmla="*/ 1 h 14"/>
                  <a:gd name="T2" fmla="*/ 32 w 37"/>
                  <a:gd name="T3" fmla="*/ 4 h 14"/>
                  <a:gd name="T4" fmla="*/ 29 w 37"/>
                  <a:gd name="T5" fmla="*/ 5 h 14"/>
                  <a:gd name="T6" fmla="*/ 28 w 37"/>
                  <a:gd name="T7" fmla="*/ 6 h 14"/>
                  <a:gd name="T8" fmla="*/ 21 w 37"/>
                  <a:gd name="T9" fmla="*/ 8 h 14"/>
                  <a:gd name="T10" fmla="*/ 21 w 37"/>
                  <a:gd name="T11" fmla="*/ 7 h 14"/>
                  <a:gd name="T12" fmla="*/ 19 w 37"/>
                  <a:gd name="T13" fmla="*/ 8 h 14"/>
                  <a:gd name="T14" fmla="*/ 19 w 37"/>
                  <a:gd name="T15" fmla="*/ 9 h 14"/>
                  <a:gd name="T16" fmla="*/ 14 w 37"/>
                  <a:gd name="T17" fmla="*/ 9 h 14"/>
                  <a:gd name="T18" fmla="*/ 11 w 37"/>
                  <a:gd name="T19" fmla="*/ 10 h 14"/>
                  <a:gd name="T20" fmla="*/ 12 w 37"/>
                  <a:gd name="T21" fmla="*/ 11 h 14"/>
                  <a:gd name="T22" fmla="*/ 11 w 37"/>
                  <a:gd name="T23" fmla="*/ 11 h 14"/>
                  <a:gd name="T24" fmla="*/ 11 w 37"/>
                  <a:gd name="T25" fmla="*/ 11 h 14"/>
                  <a:gd name="T26" fmla="*/ 9 w 37"/>
                  <a:gd name="T27" fmla="*/ 11 h 14"/>
                  <a:gd name="T28" fmla="*/ 9 w 37"/>
                  <a:gd name="T29" fmla="*/ 12 h 14"/>
                  <a:gd name="T30" fmla="*/ 0 w 37"/>
                  <a:gd name="T31" fmla="*/ 14 h 14"/>
                  <a:gd name="T32" fmla="*/ 4 w 37"/>
                  <a:gd name="T33" fmla="*/ 12 h 14"/>
                  <a:gd name="T34" fmla="*/ 14 w 37"/>
                  <a:gd name="T35" fmla="*/ 7 h 14"/>
                  <a:gd name="T36" fmla="*/ 16 w 37"/>
                  <a:gd name="T37" fmla="*/ 7 h 14"/>
                  <a:gd name="T38" fmla="*/ 20 w 37"/>
                  <a:gd name="T39" fmla="*/ 5 h 14"/>
                  <a:gd name="T40" fmla="*/ 21 w 37"/>
                  <a:gd name="T41" fmla="*/ 6 h 14"/>
                  <a:gd name="T42" fmla="*/ 25 w 37"/>
                  <a:gd name="T43" fmla="*/ 3 h 14"/>
                  <a:gd name="T44" fmla="*/ 26 w 37"/>
                  <a:gd name="T45" fmla="*/ 4 h 14"/>
                  <a:gd name="T46" fmla="*/ 26 w 37"/>
                  <a:gd name="T47" fmla="*/ 3 h 14"/>
                  <a:gd name="T48" fmla="*/ 31 w 37"/>
                  <a:gd name="T49" fmla="*/ 2 h 14"/>
                  <a:gd name="T50" fmla="*/ 31 w 37"/>
                  <a:gd name="T51" fmla="*/ 1 h 14"/>
                  <a:gd name="T52" fmla="*/ 37 w 37"/>
                  <a:gd name="T53"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4">
                    <a:moveTo>
                      <a:pt x="37" y="1"/>
                    </a:moveTo>
                    <a:cubicBezTo>
                      <a:pt x="36" y="3"/>
                      <a:pt x="30" y="1"/>
                      <a:pt x="32" y="4"/>
                    </a:cubicBezTo>
                    <a:cubicBezTo>
                      <a:pt x="31" y="4"/>
                      <a:pt x="30" y="5"/>
                      <a:pt x="29" y="5"/>
                    </a:cubicBezTo>
                    <a:cubicBezTo>
                      <a:pt x="28" y="5"/>
                      <a:pt x="27" y="6"/>
                      <a:pt x="28" y="6"/>
                    </a:cubicBezTo>
                    <a:cubicBezTo>
                      <a:pt x="26" y="8"/>
                      <a:pt x="23" y="8"/>
                      <a:pt x="21" y="8"/>
                    </a:cubicBezTo>
                    <a:cubicBezTo>
                      <a:pt x="21" y="7"/>
                      <a:pt x="21" y="7"/>
                      <a:pt x="21" y="7"/>
                    </a:cubicBezTo>
                    <a:cubicBezTo>
                      <a:pt x="20" y="7"/>
                      <a:pt x="19" y="7"/>
                      <a:pt x="19" y="8"/>
                    </a:cubicBezTo>
                    <a:cubicBezTo>
                      <a:pt x="19" y="9"/>
                      <a:pt x="19" y="9"/>
                      <a:pt x="19" y="9"/>
                    </a:cubicBezTo>
                    <a:cubicBezTo>
                      <a:pt x="17" y="9"/>
                      <a:pt x="16" y="13"/>
                      <a:pt x="14" y="9"/>
                    </a:cubicBezTo>
                    <a:cubicBezTo>
                      <a:pt x="13" y="9"/>
                      <a:pt x="13" y="11"/>
                      <a:pt x="11" y="10"/>
                    </a:cubicBezTo>
                    <a:cubicBezTo>
                      <a:pt x="12" y="11"/>
                      <a:pt x="12" y="11"/>
                      <a:pt x="12" y="11"/>
                    </a:cubicBezTo>
                    <a:cubicBezTo>
                      <a:pt x="12" y="11"/>
                      <a:pt x="11" y="11"/>
                      <a:pt x="11" y="11"/>
                    </a:cubicBezTo>
                    <a:cubicBezTo>
                      <a:pt x="11" y="11"/>
                      <a:pt x="11" y="11"/>
                      <a:pt x="11" y="11"/>
                    </a:cubicBezTo>
                    <a:cubicBezTo>
                      <a:pt x="11" y="11"/>
                      <a:pt x="10" y="10"/>
                      <a:pt x="9" y="11"/>
                    </a:cubicBezTo>
                    <a:cubicBezTo>
                      <a:pt x="9" y="12"/>
                      <a:pt x="9" y="12"/>
                      <a:pt x="9" y="12"/>
                    </a:cubicBezTo>
                    <a:cubicBezTo>
                      <a:pt x="6" y="12"/>
                      <a:pt x="3" y="13"/>
                      <a:pt x="0" y="14"/>
                    </a:cubicBezTo>
                    <a:cubicBezTo>
                      <a:pt x="0" y="13"/>
                      <a:pt x="2" y="12"/>
                      <a:pt x="4" y="12"/>
                    </a:cubicBezTo>
                    <a:cubicBezTo>
                      <a:pt x="7" y="12"/>
                      <a:pt x="11" y="8"/>
                      <a:pt x="14" y="7"/>
                    </a:cubicBezTo>
                    <a:cubicBezTo>
                      <a:pt x="15" y="6"/>
                      <a:pt x="16" y="8"/>
                      <a:pt x="16" y="7"/>
                    </a:cubicBezTo>
                    <a:cubicBezTo>
                      <a:pt x="17" y="6"/>
                      <a:pt x="20" y="8"/>
                      <a:pt x="20" y="5"/>
                    </a:cubicBezTo>
                    <a:cubicBezTo>
                      <a:pt x="20" y="6"/>
                      <a:pt x="20" y="6"/>
                      <a:pt x="21" y="6"/>
                    </a:cubicBezTo>
                    <a:cubicBezTo>
                      <a:pt x="21" y="4"/>
                      <a:pt x="23" y="4"/>
                      <a:pt x="25" y="3"/>
                    </a:cubicBezTo>
                    <a:cubicBezTo>
                      <a:pt x="26" y="4"/>
                      <a:pt x="26" y="4"/>
                      <a:pt x="26" y="4"/>
                    </a:cubicBezTo>
                    <a:cubicBezTo>
                      <a:pt x="27" y="4"/>
                      <a:pt x="26" y="3"/>
                      <a:pt x="26" y="3"/>
                    </a:cubicBezTo>
                    <a:cubicBezTo>
                      <a:pt x="28" y="3"/>
                      <a:pt x="29" y="1"/>
                      <a:pt x="31" y="2"/>
                    </a:cubicBezTo>
                    <a:cubicBezTo>
                      <a:pt x="31" y="1"/>
                      <a:pt x="31" y="1"/>
                      <a:pt x="31" y="1"/>
                    </a:cubicBezTo>
                    <a:cubicBezTo>
                      <a:pt x="33" y="2"/>
                      <a:pt x="35" y="0"/>
                      <a:pt x="3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6" name="Freeform 978">
                <a:extLst>
                  <a:ext uri="{FF2B5EF4-FFF2-40B4-BE49-F238E27FC236}">
                    <a16:creationId xmlns:a16="http://schemas.microsoft.com/office/drawing/2014/main" id="{1C15E682-A197-4A75-A8B2-39B98FB3A806}"/>
                  </a:ext>
                </a:extLst>
              </p:cNvPr>
              <p:cNvSpPr/>
              <p:nvPr/>
            </p:nvSpPr>
            <p:spPr bwMode="auto">
              <a:xfrm>
                <a:off x="3882" y="1539"/>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7" name="Freeform 979">
                <a:extLst>
                  <a:ext uri="{FF2B5EF4-FFF2-40B4-BE49-F238E27FC236}">
                    <a16:creationId xmlns:a16="http://schemas.microsoft.com/office/drawing/2014/main" id="{88E11F85-FAC5-4DA8-8BF4-56FCB56A7CED}"/>
                  </a:ext>
                </a:extLst>
              </p:cNvPr>
              <p:cNvSpPr/>
              <p:nvPr/>
            </p:nvSpPr>
            <p:spPr bwMode="auto">
              <a:xfrm>
                <a:off x="3853" y="1539"/>
                <a:ext cx="11" cy="8"/>
              </a:xfrm>
              <a:custGeom>
                <a:gdLst>
                  <a:gd name="T0" fmla="*/ 4 w 4"/>
                  <a:gd name="T1" fmla="*/ 2 h 3"/>
                  <a:gd name="T2" fmla="*/ 1 w 4"/>
                  <a:gd name="T3" fmla="*/ 3 h 3"/>
                  <a:gd name="T4" fmla="*/ 0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4" y="3"/>
                      <a:pt x="2" y="2"/>
                      <a:pt x="1" y="3"/>
                    </a:cubicBezTo>
                    <a:cubicBezTo>
                      <a:pt x="0" y="1"/>
                      <a:pt x="0" y="1"/>
                      <a:pt x="0" y="1"/>
                    </a:cubicBezTo>
                    <a:cubicBezTo>
                      <a:pt x="1"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8" name="Freeform 980">
                <a:extLst>
                  <a:ext uri="{FF2B5EF4-FFF2-40B4-BE49-F238E27FC236}">
                    <a16:creationId xmlns:a16="http://schemas.microsoft.com/office/drawing/2014/main" id="{6B82C74B-C300-4113-A0EE-5FF7F46AD1E7}"/>
                  </a:ext>
                </a:extLst>
              </p:cNvPr>
              <p:cNvSpPr/>
              <p:nvPr/>
            </p:nvSpPr>
            <p:spPr bwMode="auto">
              <a:xfrm>
                <a:off x="3570" y="1545"/>
                <a:ext cx="8" cy="2"/>
              </a:xfrm>
              <a:custGeom>
                <a:gdLst>
                  <a:gd name="T0" fmla="*/ 2 w 3"/>
                  <a:gd name="T1" fmla="*/ 0 h 1"/>
                  <a:gd name="T2" fmla="*/ 2 w 3"/>
                  <a:gd name="T3" fmla="*/ 1 h 1"/>
                  <a:gd name="T4" fmla="*/ 1 w 3"/>
                  <a:gd name="T5" fmla="*/ 1 h 1"/>
                  <a:gd name="T6" fmla="*/ 0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2" y="0"/>
                      <a:pt x="3" y="1"/>
                      <a:pt x="2" y="1"/>
                    </a:cubicBezTo>
                    <a:cubicBezTo>
                      <a:pt x="2" y="1"/>
                      <a:pt x="1" y="0"/>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9" name="Freeform 981">
                <a:extLst>
                  <a:ext uri="{FF2B5EF4-FFF2-40B4-BE49-F238E27FC236}">
                    <a16:creationId xmlns:a16="http://schemas.microsoft.com/office/drawing/2014/main" id="{D8933F8D-E178-4FA6-88A2-E5D0A736ADF3}"/>
                  </a:ext>
                </a:extLst>
              </p:cNvPr>
              <p:cNvSpPr/>
              <p:nvPr/>
            </p:nvSpPr>
            <p:spPr bwMode="auto">
              <a:xfrm>
                <a:off x="3786" y="1545"/>
                <a:ext cx="70" cy="34"/>
              </a:xfrm>
              <a:custGeom>
                <a:gdLst>
                  <a:gd name="T0" fmla="*/ 25 w 26"/>
                  <a:gd name="T1" fmla="*/ 1 h 13"/>
                  <a:gd name="T2" fmla="*/ 26 w 26"/>
                  <a:gd name="T3" fmla="*/ 1 h 13"/>
                  <a:gd name="T4" fmla="*/ 26 w 26"/>
                  <a:gd name="T5" fmla="*/ 2 h 13"/>
                  <a:gd name="T6" fmla="*/ 25 w 26"/>
                  <a:gd name="T7" fmla="*/ 3 h 13"/>
                  <a:gd name="T8" fmla="*/ 21 w 26"/>
                  <a:gd name="T9" fmla="*/ 2 h 13"/>
                  <a:gd name="T10" fmla="*/ 18 w 26"/>
                  <a:gd name="T11" fmla="*/ 3 h 13"/>
                  <a:gd name="T12" fmla="*/ 13 w 26"/>
                  <a:gd name="T13" fmla="*/ 4 h 13"/>
                  <a:gd name="T14" fmla="*/ 14 w 26"/>
                  <a:gd name="T15" fmla="*/ 4 h 13"/>
                  <a:gd name="T16" fmla="*/ 14 w 26"/>
                  <a:gd name="T17" fmla="*/ 6 h 13"/>
                  <a:gd name="T18" fmla="*/ 16 w 26"/>
                  <a:gd name="T19" fmla="*/ 5 h 13"/>
                  <a:gd name="T20" fmla="*/ 19 w 26"/>
                  <a:gd name="T21" fmla="*/ 4 h 13"/>
                  <a:gd name="T22" fmla="*/ 16 w 26"/>
                  <a:gd name="T23" fmla="*/ 6 h 13"/>
                  <a:gd name="T24" fmla="*/ 16 w 26"/>
                  <a:gd name="T25" fmla="*/ 6 h 13"/>
                  <a:gd name="T26" fmla="*/ 12 w 26"/>
                  <a:gd name="T27" fmla="*/ 4 h 13"/>
                  <a:gd name="T28" fmla="*/ 11 w 26"/>
                  <a:gd name="T29" fmla="*/ 5 h 13"/>
                  <a:gd name="T30" fmla="*/ 12 w 26"/>
                  <a:gd name="T31" fmla="*/ 5 h 13"/>
                  <a:gd name="T32" fmla="*/ 11 w 26"/>
                  <a:gd name="T33" fmla="*/ 6 h 13"/>
                  <a:gd name="T34" fmla="*/ 10 w 26"/>
                  <a:gd name="T35" fmla="*/ 6 h 13"/>
                  <a:gd name="T36" fmla="*/ 9 w 26"/>
                  <a:gd name="T37" fmla="*/ 7 h 13"/>
                  <a:gd name="T38" fmla="*/ 6 w 26"/>
                  <a:gd name="T39" fmla="*/ 7 h 13"/>
                  <a:gd name="T40" fmla="*/ 8 w 26"/>
                  <a:gd name="T41" fmla="*/ 9 h 13"/>
                  <a:gd name="T42" fmla="*/ 9 w 26"/>
                  <a:gd name="T43" fmla="*/ 11 h 13"/>
                  <a:gd name="T44" fmla="*/ 7 w 26"/>
                  <a:gd name="T45" fmla="*/ 12 h 13"/>
                  <a:gd name="T46" fmla="*/ 5 w 26"/>
                  <a:gd name="T47" fmla="*/ 11 h 13"/>
                  <a:gd name="T48" fmla="*/ 6 w 26"/>
                  <a:gd name="T49" fmla="*/ 9 h 13"/>
                  <a:gd name="T50" fmla="*/ 5 w 26"/>
                  <a:gd name="T51" fmla="*/ 9 h 13"/>
                  <a:gd name="T52" fmla="*/ 5 w 26"/>
                  <a:gd name="T53" fmla="*/ 8 h 13"/>
                  <a:gd name="T54" fmla="*/ 4 w 26"/>
                  <a:gd name="T55" fmla="*/ 8 h 13"/>
                  <a:gd name="T56" fmla="*/ 5 w 26"/>
                  <a:gd name="T57" fmla="*/ 7 h 13"/>
                  <a:gd name="T58" fmla="*/ 3 w 26"/>
                  <a:gd name="T59" fmla="*/ 6 h 13"/>
                  <a:gd name="T60" fmla="*/ 3 w 26"/>
                  <a:gd name="T61" fmla="*/ 8 h 13"/>
                  <a:gd name="T62" fmla="*/ 0 w 26"/>
                  <a:gd name="T63" fmla="*/ 7 h 13"/>
                  <a:gd name="T64" fmla="*/ 0 w 26"/>
                  <a:gd name="T65" fmla="*/ 7 h 13"/>
                  <a:gd name="T66" fmla="*/ 2 w 26"/>
                  <a:gd name="T67" fmla="*/ 7 h 13"/>
                  <a:gd name="T68" fmla="*/ 0 w 26"/>
                  <a:gd name="T69" fmla="*/ 5 h 13"/>
                  <a:gd name="T70" fmla="*/ 4 w 26"/>
                  <a:gd name="T71" fmla="*/ 4 h 13"/>
                  <a:gd name="T72" fmla="*/ 5 w 26"/>
                  <a:gd name="T73" fmla="*/ 4 h 13"/>
                  <a:gd name="T74" fmla="*/ 5 w 26"/>
                  <a:gd name="T75" fmla="*/ 3 h 13"/>
                  <a:gd name="T76" fmla="*/ 11 w 26"/>
                  <a:gd name="T77" fmla="*/ 4 h 13"/>
                  <a:gd name="T78" fmla="*/ 18 w 26"/>
                  <a:gd name="T79" fmla="*/ 1 h 13"/>
                  <a:gd name="T80" fmla="*/ 19 w 26"/>
                  <a:gd name="T81" fmla="*/ 2 h 13"/>
                  <a:gd name="T82" fmla="*/ 23 w 26"/>
                  <a:gd name="T83" fmla="*/ 0 h 13"/>
                  <a:gd name="T84" fmla="*/ 25 w 26"/>
                  <a:gd name="T8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5" y="1"/>
                    </a:moveTo>
                    <a:cubicBezTo>
                      <a:pt x="25" y="1"/>
                      <a:pt x="25" y="1"/>
                      <a:pt x="26" y="1"/>
                    </a:cubicBezTo>
                    <a:cubicBezTo>
                      <a:pt x="25" y="2"/>
                      <a:pt x="26" y="2"/>
                      <a:pt x="26" y="2"/>
                    </a:cubicBezTo>
                    <a:cubicBezTo>
                      <a:pt x="25" y="3"/>
                      <a:pt x="25" y="3"/>
                      <a:pt x="25" y="3"/>
                    </a:cubicBezTo>
                    <a:cubicBezTo>
                      <a:pt x="24" y="3"/>
                      <a:pt x="22" y="3"/>
                      <a:pt x="21" y="2"/>
                    </a:cubicBezTo>
                    <a:cubicBezTo>
                      <a:pt x="20" y="2"/>
                      <a:pt x="20" y="5"/>
                      <a:pt x="18" y="3"/>
                    </a:cubicBezTo>
                    <a:cubicBezTo>
                      <a:pt x="16" y="4"/>
                      <a:pt x="13" y="1"/>
                      <a:pt x="13" y="4"/>
                    </a:cubicBezTo>
                    <a:cubicBezTo>
                      <a:pt x="13" y="4"/>
                      <a:pt x="14" y="4"/>
                      <a:pt x="14" y="4"/>
                    </a:cubicBezTo>
                    <a:cubicBezTo>
                      <a:pt x="15" y="5"/>
                      <a:pt x="13" y="5"/>
                      <a:pt x="14" y="6"/>
                    </a:cubicBezTo>
                    <a:cubicBezTo>
                      <a:pt x="15" y="6"/>
                      <a:pt x="15" y="5"/>
                      <a:pt x="16" y="5"/>
                    </a:cubicBezTo>
                    <a:cubicBezTo>
                      <a:pt x="17" y="5"/>
                      <a:pt x="18" y="5"/>
                      <a:pt x="19" y="4"/>
                    </a:cubicBezTo>
                    <a:cubicBezTo>
                      <a:pt x="20" y="6"/>
                      <a:pt x="17" y="6"/>
                      <a:pt x="16" y="6"/>
                    </a:cubicBezTo>
                    <a:cubicBezTo>
                      <a:pt x="16" y="6"/>
                      <a:pt x="16" y="6"/>
                      <a:pt x="16" y="6"/>
                    </a:cubicBezTo>
                    <a:cubicBezTo>
                      <a:pt x="15" y="6"/>
                      <a:pt x="13" y="5"/>
                      <a:pt x="12" y="4"/>
                    </a:cubicBezTo>
                    <a:cubicBezTo>
                      <a:pt x="11" y="5"/>
                      <a:pt x="11" y="5"/>
                      <a:pt x="11" y="5"/>
                    </a:cubicBezTo>
                    <a:cubicBezTo>
                      <a:pt x="12" y="5"/>
                      <a:pt x="12" y="5"/>
                      <a:pt x="12" y="5"/>
                    </a:cubicBezTo>
                    <a:cubicBezTo>
                      <a:pt x="11" y="5"/>
                      <a:pt x="12" y="6"/>
                      <a:pt x="11" y="6"/>
                    </a:cubicBezTo>
                    <a:cubicBezTo>
                      <a:pt x="11" y="6"/>
                      <a:pt x="11" y="6"/>
                      <a:pt x="10" y="6"/>
                    </a:cubicBezTo>
                    <a:cubicBezTo>
                      <a:pt x="9" y="5"/>
                      <a:pt x="10" y="6"/>
                      <a:pt x="9" y="7"/>
                    </a:cubicBezTo>
                    <a:cubicBezTo>
                      <a:pt x="9" y="5"/>
                      <a:pt x="7" y="7"/>
                      <a:pt x="6" y="7"/>
                    </a:cubicBezTo>
                    <a:cubicBezTo>
                      <a:pt x="7" y="7"/>
                      <a:pt x="4" y="10"/>
                      <a:pt x="8" y="9"/>
                    </a:cubicBezTo>
                    <a:cubicBezTo>
                      <a:pt x="7" y="11"/>
                      <a:pt x="9" y="11"/>
                      <a:pt x="9" y="11"/>
                    </a:cubicBezTo>
                    <a:cubicBezTo>
                      <a:pt x="8" y="11"/>
                      <a:pt x="8" y="13"/>
                      <a:pt x="7" y="12"/>
                    </a:cubicBezTo>
                    <a:cubicBezTo>
                      <a:pt x="5" y="11"/>
                      <a:pt x="5" y="11"/>
                      <a:pt x="5" y="11"/>
                    </a:cubicBezTo>
                    <a:cubicBezTo>
                      <a:pt x="5" y="11"/>
                      <a:pt x="5" y="10"/>
                      <a:pt x="6" y="9"/>
                    </a:cubicBezTo>
                    <a:cubicBezTo>
                      <a:pt x="5" y="9"/>
                      <a:pt x="5" y="9"/>
                      <a:pt x="5" y="9"/>
                    </a:cubicBezTo>
                    <a:cubicBezTo>
                      <a:pt x="5" y="9"/>
                      <a:pt x="6" y="9"/>
                      <a:pt x="5" y="8"/>
                    </a:cubicBezTo>
                    <a:cubicBezTo>
                      <a:pt x="5" y="8"/>
                      <a:pt x="5" y="8"/>
                      <a:pt x="4" y="8"/>
                    </a:cubicBezTo>
                    <a:cubicBezTo>
                      <a:pt x="5" y="7"/>
                      <a:pt x="5" y="7"/>
                      <a:pt x="5" y="7"/>
                    </a:cubicBezTo>
                    <a:cubicBezTo>
                      <a:pt x="3" y="6"/>
                      <a:pt x="3" y="6"/>
                      <a:pt x="3" y="6"/>
                    </a:cubicBezTo>
                    <a:cubicBezTo>
                      <a:pt x="3" y="7"/>
                      <a:pt x="2" y="7"/>
                      <a:pt x="3" y="8"/>
                    </a:cubicBezTo>
                    <a:cubicBezTo>
                      <a:pt x="2" y="8"/>
                      <a:pt x="1" y="7"/>
                      <a:pt x="0" y="7"/>
                    </a:cubicBezTo>
                    <a:cubicBezTo>
                      <a:pt x="0" y="7"/>
                      <a:pt x="0" y="7"/>
                      <a:pt x="0" y="7"/>
                    </a:cubicBezTo>
                    <a:cubicBezTo>
                      <a:pt x="1" y="6"/>
                      <a:pt x="2" y="8"/>
                      <a:pt x="2" y="7"/>
                    </a:cubicBezTo>
                    <a:cubicBezTo>
                      <a:pt x="0" y="6"/>
                      <a:pt x="3" y="5"/>
                      <a:pt x="0" y="5"/>
                    </a:cubicBezTo>
                    <a:cubicBezTo>
                      <a:pt x="1" y="5"/>
                      <a:pt x="3" y="3"/>
                      <a:pt x="4" y="4"/>
                    </a:cubicBezTo>
                    <a:cubicBezTo>
                      <a:pt x="5" y="4"/>
                      <a:pt x="5" y="4"/>
                      <a:pt x="5" y="4"/>
                    </a:cubicBezTo>
                    <a:cubicBezTo>
                      <a:pt x="5" y="4"/>
                      <a:pt x="4" y="4"/>
                      <a:pt x="5" y="3"/>
                    </a:cubicBezTo>
                    <a:cubicBezTo>
                      <a:pt x="8" y="3"/>
                      <a:pt x="9" y="2"/>
                      <a:pt x="11" y="4"/>
                    </a:cubicBezTo>
                    <a:cubicBezTo>
                      <a:pt x="13" y="3"/>
                      <a:pt x="16" y="2"/>
                      <a:pt x="18" y="1"/>
                    </a:cubicBezTo>
                    <a:cubicBezTo>
                      <a:pt x="19" y="2"/>
                      <a:pt x="19" y="2"/>
                      <a:pt x="19" y="2"/>
                    </a:cubicBezTo>
                    <a:cubicBezTo>
                      <a:pt x="19" y="0"/>
                      <a:pt x="22" y="1"/>
                      <a:pt x="23" y="0"/>
                    </a:cubicBez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0" name="Freeform 982">
                <a:extLst>
                  <a:ext uri="{FF2B5EF4-FFF2-40B4-BE49-F238E27FC236}">
                    <a16:creationId xmlns:a16="http://schemas.microsoft.com/office/drawing/2014/main" id="{B9E1521F-B7AC-41E1-AB6E-C189CC070343}"/>
                  </a:ext>
                </a:extLst>
              </p:cNvPr>
              <p:cNvSpPr/>
              <p:nvPr/>
            </p:nvSpPr>
            <p:spPr bwMode="auto">
              <a:xfrm>
                <a:off x="2108" y="1542"/>
                <a:ext cx="217" cy="102"/>
              </a:xfrm>
              <a:custGeom>
                <a:gdLst>
                  <a:gd name="T0" fmla="*/ 70 w 81"/>
                  <a:gd name="T1" fmla="*/ 6 h 38"/>
                  <a:gd name="T2" fmla="*/ 60 w 81"/>
                  <a:gd name="T3" fmla="*/ 12 h 38"/>
                  <a:gd name="T4" fmla="*/ 52 w 81"/>
                  <a:gd name="T5" fmla="*/ 14 h 38"/>
                  <a:gd name="T6" fmla="*/ 39 w 81"/>
                  <a:gd name="T7" fmla="*/ 19 h 38"/>
                  <a:gd name="T8" fmla="*/ 39 w 81"/>
                  <a:gd name="T9" fmla="*/ 17 h 38"/>
                  <a:gd name="T10" fmla="*/ 31 w 81"/>
                  <a:gd name="T11" fmla="*/ 22 h 38"/>
                  <a:gd name="T12" fmla="*/ 19 w 81"/>
                  <a:gd name="T13" fmla="*/ 26 h 38"/>
                  <a:gd name="T14" fmla="*/ 18 w 81"/>
                  <a:gd name="T15" fmla="*/ 28 h 38"/>
                  <a:gd name="T16" fmla="*/ 39 w 81"/>
                  <a:gd name="T17" fmla="*/ 23 h 38"/>
                  <a:gd name="T18" fmla="*/ 45 w 81"/>
                  <a:gd name="T19" fmla="*/ 20 h 38"/>
                  <a:gd name="T20" fmla="*/ 50 w 81"/>
                  <a:gd name="T21" fmla="*/ 16 h 38"/>
                  <a:gd name="T22" fmla="*/ 49 w 81"/>
                  <a:gd name="T23" fmla="*/ 18 h 38"/>
                  <a:gd name="T24" fmla="*/ 38 w 81"/>
                  <a:gd name="T25" fmla="*/ 23 h 38"/>
                  <a:gd name="T26" fmla="*/ 41 w 81"/>
                  <a:gd name="T27" fmla="*/ 26 h 38"/>
                  <a:gd name="T28" fmla="*/ 38 w 81"/>
                  <a:gd name="T29" fmla="*/ 26 h 38"/>
                  <a:gd name="T30" fmla="*/ 40 w 81"/>
                  <a:gd name="T31" fmla="*/ 29 h 38"/>
                  <a:gd name="T32" fmla="*/ 32 w 81"/>
                  <a:gd name="T33" fmla="*/ 29 h 38"/>
                  <a:gd name="T34" fmla="*/ 29 w 81"/>
                  <a:gd name="T35" fmla="*/ 28 h 38"/>
                  <a:gd name="T36" fmla="*/ 27 w 81"/>
                  <a:gd name="T37" fmla="*/ 30 h 38"/>
                  <a:gd name="T38" fmla="*/ 24 w 81"/>
                  <a:gd name="T39" fmla="*/ 31 h 38"/>
                  <a:gd name="T40" fmla="*/ 28 w 81"/>
                  <a:gd name="T41" fmla="*/ 31 h 38"/>
                  <a:gd name="T42" fmla="*/ 20 w 81"/>
                  <a:gd name="T43" fmla="*/ 36 h 38"/>
                  <a:gd name="T44" fmla="*/ 15 w 81"/>
                  <a:gd name="T45" fmla="*/ 36 h 38"/>
                  <a:gd name="T46" fmla="*/ 6 w 81"/>
                  <a:gd name="T47" fmla="*/ 36 h 38"/>
                  <a:gd name="T48" fmla="*/ 7 w 81"/>
                  <a:gd name="T49" fmla="*/ 35 h 38"/>
                  <a:gd name="T50" fmla="*/ 9 w 81"/>
                  <a:gd name="T51" fmla="*/ 34 h 38"/>
                  <a:gd name="T52" fmla="*/ 11 w 81"/>
                  <a:gd name="T53" fmla="*/ 35 h 38"/>
                  <a:gd name="T54" fmla="*/ 11 w 81"/>
                  <a:gd name="T55" fmla="*/ 32 h 38"/>
                  <a:gd name="T56" fmla="*/ 19 w 81"/>
                  <a:gd name="T57" fmla="*/ 29 h 38"/>
                  <a:gd name="T58" fmla="*/ 10 w 81"/>
                  <a:gd name="T59" fmla="*/ 31 h 38"/>
                  <a:gd name="T60" fmla="*/ 3 w 81"/>
                  <a:gd name="T61" fmla="*/ 31 h 38"/>
                  <a:gd name="T62" fmla="*/ 20 w 81"/>
                  <a:gd name="T63" fmla="*/ 23 h 38"/>
                  <a:gd name="T64" fmla="*/ 25 w 81"/>
                  <a:gd name="T65" fmla="*/ 20 h 38"/>
                  <a:gd name="T66" fmla="*/ 28 w 81"/>
                  <a:gd name="T67" fmla="*/ 21 h 38"/>
                  <a:gd name="T68" fmla="*/ 28 w 81"/>
                  <a:gd name="T69" fmla="*/ 20 h 38"/>
                  <a:gd name="T70" fmla="*/ 38 w 81"/>
                  <a:gd name="T71" fmla="*/ 14 h 38"/>
                  <a:gd name="T72" fmla="*/ 43 w 81"/>
                  <a:gd name="T73" fmla="*/ 12 h 38"/>
                  <a:gd name="T74" fmla="*/ 45 w 81"/>
                  <a:gd name="T75" fmla="*/ 12 h 38"/>
                  <a:gd name="T76" fmla="*/ 55 w 81"/>
                  <a:gd name="T77" fmla="*/ 10 h 38"/>
                  <a:gd name="T78" fmla="*/ 66 w 81"/>
                  <a:gd name="T79" fmla="*/ 6 h 38"/>
                  <a:gd name="T80" fmla="*/ 65 w 81"/>
                  <a:gd name="T81" fmla="*/ 6 h 38"/>
                  <a:gd name="T82" fmla="*/ 68 w 81"/>
                  <a:gd name="T83" fmla="*/ 6 h 38"/>
                  <a:gd name="T84" fmla="*/ 70 w 81"/>
                  <a:gd name="T85" fmla="*/ 5 h 38"/>
                  <a:gd name="T86" fmla="*/ 67 w 81"/>
                  <a:gd name="T87" fmla="*/ 4 h 38"/>
                  <a:gd name="T88" fmla="*/ 71 w 81"/>
                  <a:gd name="T89" fmla="*/ 4 h 38"/>
                  <a:gd name="T90" fmla="*/ 72 w 81"/>
                  <a:gd name="T91" fmla="*/ 3 h 38"/>
                  <a:gd name="T92" fmla="*/ 74 w 81"/>
                  <a:gd name="T93" fmla="*/ 3 h 38"/>
                  <a:gd name="T94" fmla="*/ 78 w 81"/>
                  <a:gd name="T95" fmla="*/ 1 h 38"/>
                  <a:gd name="T96" fmla="*/ 79 w 81"/>
                  <a:gd name="T9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8">
                    <a:moveTo>
                      <a:pt x="81" y="1"/>
                    </a:moveTo>
                    <a:cubicBezTo>
                      <a:pt x="79" y="2"/>
                      <a:pt x="78" y="4"/>
                      <a:pt x="76" y="4"/>
                    </a:cubicBezTo>
                    <a:cubicBezTo>
                      <a:pt x="74" y="5"/>
                      <a:pt x="73" y="6"/>
                      <a:pt x="70" y="6"/>
                    </a:cubicBezTo>
                    <a:cubicBezTo>
                      <a:pt x="68" y="8"/>
                      <a:pt x="68" y="8"/>
                      <a:pt x="68" y="8"/>
                    </a:cubicBezTo>
                    <a:cubicBezTo>
                      <a:pt x="68" y="8"/>
                      <a:pt x="68" y="8"/>
                      <a:pt x="68" y="8"/>
                    </a:cubicBezTo>
                    <a:cubicBezTo>
                      <a:pt x="66" y="10"/>
                      <a:pt x="62" y="10"/>
                      <a:pt x="60" y="12"/>
                    </a:cubicBezTo>
                    <a:cubicBezTo>
                      <a:pt x="58" y="13"/>
                      <a:pt x="57" y="15"/>
                      <a:pt x="55" y="14"/>
                    </a:cubicBezTo>
                    <a:cubicBezTo>
                      <a:pt x="55" y="17"/>
                      <a:pt x="52" y="14"/>
                      <a:pt x="51" y="15"/>
                    </a:cubicBezTo>
                    <a:cubicBezTo>
                      <a:pt x="51" y="15"/>
                      <a:pt x="52" y="15"/>
                      <a:pt x="52" y="14"/>
                    </a:cubicBezTo>
                    <a:cubicBezTo>
                      <a:pt x="50" y="14"/>
                      <a:pt x="49" y="15"/>
                      <a:pt x="47" y="16"/>
                    </a:cubicBezTo>
                    <a:cubicBezTo>
                      <a:pt x="47" y="16"/>
                      <a:pt x="47" y="16"/>
                      <a:pt x="47" y="16"/>
                    </a:cubicBezTo>
                    <a:cubicBezTo>
                      <a:pt x="44" y="17"/>
                      <a:pt x="42" y="19"/>
                      <a:pt x="39" y="19"/>
                    </a:cubicBezTo>
                    <a:cubicBezTo>
                      <a:pt x="42" y="18"/>
                      <a:pt x="42" y="18"/>
                      <a:pt x="42" y="18"/>
                    </a:cubicBezTo>
                    <a:cubicBezTo>
                      <a:pt x="41" y="17"/>
                      <a:pt x="40" y="17"/>
                      <a:pt x="40" y="17"/>
                    </a:cubicBezTo>
                    <a:cubicBezTo>
                      <a:pt x="39" y="17"/>
                      <a:pt x="39" y="17"/>
                      <a:pt x="39" y="17"/>
                    </a:cubicBezTo>
                    <a:cubicBezTo>
                      <a:pt x="40" y="18"/>
                      <a:pt x="40" y="18"/>
                      <a:pt x="40" y="18"/>
                    </a:cubicBezTo>
                    <a:cubicBezTo>
                      <a:pt x="39" y="20"/>
                      <a:pt x="35" y="17"/>
                      <a:pt x="34" y="20"/>
                    </a:cubicBezTo>
                    <a:cubicBezTo>
                      <a:pt x="32" y="20"/>
                      <a:pt x="32" y="21"/>
                      <a:pt x="31" y="22"/>
                    </a:cubicBezTo>
                    <a:cubicBezTo>
                      <a:pt x="31" y="23"/>
                      <a:pt x="31" y="23"/>
                      <a:pt x="31" y="23"/>
                    </a:cubicBezTo>
                    <a:cubicBezTo>
                      <a:pt x="26" y="23"/>
                      <a:pt x="24" y="27"/>
                      <a:pt x="19" y="27"/>
                    </a:cubicBezTo>
                    <a:cubicBezTo>
                      <a:pt x="20" y="26"/>
                      <a:pt x="19" y="26"/>
                      <a:pt x="19" y="26"/>
                    </a:cubicBezTo>
                    <a:cubicBezTo>
                      <a:pt x="17" y="26"/>
                      <a:pt x="17" y="27"/>
                      <a:pt x="16" y="27"/>
                    </a:cubicBezTo>
                    <a:cubicBezTo>
                      <a:pt x="17" y="28"/>
                      <a:pt x="18" y="28"/>
                      <a:pt x="19" y="28"/>
                    </a:cubicBezTo>
                    <a:cubicBezTo>
                      <a:pt x="18" y="28"/>
                      <a:pt x="18" y="28"/>
                      <a:pt x="18" y="28"/>
                    </a:cubicBezTo>
                    <a:cubicBezTo>
                      <a:pt x="21" y="30"/>
                      <a:pt x="23" y="27"/>
                      <a:pt x="25" y="27"/>
                    </a:cubicBezTo>
                    <a:cubicBezTo>
                      <a:pt x="26" y="24"/>
                      <a:pt x="30" y="27"/>
                      <a:pt x="32" y="24"/>
                    </a:cubicBezTo>
                    <a:cubicBezTo>
                      <a:pt x="34" y="25"/>
                      <a:pt x="36" y="22"/>
                      <a:pt x="39" y="23"/>
                    </a:cubicBezTo>
                    <a:cubicBezTo>
                      <a:pt x="40" y="20"/>
                      <a:pt x="43" y="22"/>
                      <a:pt x="43" y="19"/>
                    </a:cubicBezTo>
                    <a:cubicBezTo>
                      <a:pt x="45" y="19"/>
                      <a:pt x="45" y="19"/>
                      <a:pt x="45" y="19"/>
                    </a:cubicBezTo>
                    <a:cubicBezTo>
                      <a:pt x="45" y="19"/>
                      <a:pt x="44" y="19"/>
                      <a:pt x="45" y="20"/>
                    </a:cubicBezTo>
                    <a:cubicBezTo>
                      <a:pt x="46" y="19"/>
                      <a:pt x="47" y="19"/>
                      <a:pt x="49" y="18"/>
                    </a:cubicBezTo>
                    <a:cubicBezTo>
                      <a:pt x="48" y="17"/>
                      <a:pt x="47" y="19"/>
                      <a:pt x="47" y="18"/>
                    </a:cubicBezTo>
                    <a:cubicBezTo>
                      <a:pt x="48" y="17"/>
                      <a:pt x="49" y="16"/>
                      <a:pt x="50" y="16"/>
                    </a:cubicBezTo>
                    <a:cubicBezTo>
                      <a:pt x="51" y="17"/>
                      <a:pt x="51" y="17"/>
                      <a:pt x="51" y="17"/>
                    </a:cubicBezTo>
                    <a:cubicBezTo>
                      <a:pt x="50" y="17"/>
                      <a:pt x="50" y="17"/>
                      <a:pt x="49" y="18"/>
                    </a:cubicBezTo>
                    <a:cubicBezTo>
                      <a:pt x="49" y="18"/>
                      <a:pt x="49" y="18"/>
                      <a:pt x="49" y="18"/>
                    </a:cubicBezTo>
                    <a:cubicBezTo>
                      <a:pt x="49" y="19"/>
                      <a:pt x="45" y="20"/>
                      <a:pt x="44" y="21"/>
                    </a:cubicBezTo>
                    <a:cubicBezTo>
                      <a:pt x="44" y="23"/>
                      <a:pt x="41" y="22"/>
                      <a:pt x="40" y="23"/>
                    </a:cubicBezTo>
                    <a:cubicBezTo>
                      <a:pt x="39" y="23"/>
                      <a:pt x="39" y="23"/>
                      <a:pt x="38" y="23"/>
                    </a:cubicBezTo>
                    <a:cubicBezTo>
                      <a:pt x="38" y="23"/>
                      <a:pt x="38" y="23"/>
                      <a:pt x="38" y="23"/>
                    </a:cubicBezTo>
                    <a:cubicBezTo>
                      <a:pt x="39" y="24"/>
                      <a:pt x="42" y="24"/>
                      <a:pt x="42" y="24"/>
                    </a:cubicBezTo>
                    <a:cubicBezTo>
                      <a:pt x="41" y="26"/>
                      <a:pt x="41" y="26"/>
                      <a:pt x="41" y="26"/>
                    </a:cubicBezTo>
                    <a:cubicBezTo>
                      <a:pt x="40" y="25"/>
                      <a:pt x="40" y="25"/>
                      <a:pt x="40" y="25"/>
                    </a:cubicBezTo>
                    <a:cubicBezTo>
                      <a:pt x="39" y="26"/>
                      <a:pt x="39" y="26"/>
                      <a:pt x="39" y="26"/>
                    </a:cubicBezTo>
                    <a:cubicBezTo>
                      <a:pt x="39" y="26"/>
                      <a:pt x="38" y="26"/>
                      <a:pt x="38" y="26"/>
                    </a:cubicBezTo>
                    <a:cubicBezTo>
                      <a:pt x="37" y="26"/>
                      <a:pt x="37" y="27"/>
                      <a:pt x="37" y="28"/>
                    </a:cubicBezTo>
                    <a:cubicBezTo>
                      <a:pt x="38" y="28"/>
                      <a:pt x="38" y="28"/>
                      <a:pt x="38" y="28"/>
                    </a:cubicBezTo>
                    <a:cubicBezTo>
                      <a:pt x="39" y="27"/>
                      <a:pt x="39" y="29"/>
                      <a:pt x="40" y="29"/>
                    </a:cubicBezTo>
                    <a:cubicBezTo>
                      <a:pt x="40" y="31"/>
                      <a:pt x="38" y="28"/>
                      <a:pt x="37" y="30"/>
                    </a:cubicBezTo>
                    <a:cubicBezTo>
                      <a:pt x="36" y="30"/>
                      <a:pt x="35" y="29"/>
                      <a:pt x="35" y="29"/>
                    </a:cubicBezTo>
                    <a:cubicBezTo>
                      <a:pt x="34" y="30"/>
                      <a:pt x="33" y="27"/>
                      <a:pt x="32" y="29"/>
                    </a:cubicBezTo>
                    <a:cubicBezTo>
                      <a:pt x="33" y="29"/>
                      <a:pt x="33" y="29"/>
                      <a:pt x="33" y="29"/>
                    </a:cubicBezTo>
                    <a:cubicBezTo>
                      <a:pt x="34" y="29"/>
                      <a:pt x="32" y="29"/>
                      <a:pt x="32" y="28"/>
                    </a:cubicBezTo>
                    <a:cubicBezTo>
                      <a:pt x="31" y="29"/>
                      <a:pt x="30" y="29"/>
                      <a:pt x="29" y="28"/>
                    </a:cubicBezTo>
                    <a:cubicBezTo>
                      <a:pt x="30" y="30"/>
                      <a:pt x="27" y="29"/>
                      <a:pt x="27" y="31"/>
                    </a:cubicBezTo>
                    <a:cubicBezTo>
                      <a:pt x="26" y="30"/>
                      <a:pt x="25" y="31"/>
                      <a:pt x="25" y="30"/>
                    </a:cubicBezTo>
                    <a:cubicBezTo>
                      <a:pt x="26" y="29"/>
                      <a:pt x="26" y="30"/>
                      <a:pt x="27" y="30"/>
                    </a:cubicBezTo>
                    <a:cubicBezTo>
                      <a:pt x="26" y="28"/>
                      <a:pt x="24" y="30"/>
                      <a:pt x="24" y="28"/>
                    </a:cubicBezTo>
                    <a:cubicBezTo>
                      <a:pt x="22" y="28"/>
                      <a:pt x="22" y="28"/>
                      <a:pt x="22" y="28"/>
                    </a:cubicBezTo>
                    <a:cubicBezTo>
                      <a:pt x="24" y="29"/>
                      <a:pt x="24" y="30"/>
                      <a:pt x="24" y="31"/>
                    </a:cubicBezTo>
                    <a:cubicBezTo>
                      <a:pt x="24" y="31"/>
                      <a:pt x="23" y="32"/>
                      <a:pt x="24" y="33"/>
                    </a:cubicBezTo>
                    <a:cubicBezTo>
                      <a:pt x="25" y="34"/>
                      <a:pt x="25" y="32"/>
                      <a:pt x="26" y="33"/>
                    </a:cubicBezTo>
                    <a:cubicBezTo>
                      <a:pt x="28" y="31"/>
                      <a:pt x="28" y="31"/>
                      <a:pt x="28" y="31"/>
                    </a:cubicBezTo>
                    <a:cubicBezTo>
                      <a:pt x="28" y="34"/>
                      <a:pt x="23" y="32"/>
                      <a:pt x="25" y="35"/>
                    </a:cubicBezTo>
                    <a:cubicBezTo>
                      <a:pt x="23" y="34"/>
                      <a:pt x="22" y="33"/>
                      <a:pt x="21" y="35"/>
                    </a:cubicBezTo>
                    <a:cubicBezTo>
                      <a:pt x="21" y="35"/>
                      <a:pt x="20" y="36"/>
                      <a:pt x="20" y="36"/>
                    </a:cubicBezTo>
                    <a:cubicBezTo>
                      <a:pt x="20" y="34"/>
                      <a:pt x="19" y="35"/>
                      <a:pt x="18" y="34"/>
                    </a:cubicBezTo>
                    <a:cubicBezTo>
                      <a:pt x="18" y="35"/>
                      <a:pt x="16" y="36"/>
                      <a:pt x="16" y="37"/>
                    </a:cubicBezTo>
                    <a:cubicBezTo>
                      <a:pt x="16" y="37"/>
                      <a:pt x="15" y="36"/>
                      <a:pt x="15" y="36"/>
                    </a:cubicBezTo>
                    <a:cubicBezTo>
                      <a:pt x="14" y="37"/>
                      <a:pt x="13" y="38"/>
                      <a:pt x="12" y="37"/>
                    </a:cubicBezTo>
                    <a:cubicBezTo>
                      <a:pt x="12" y="36"/>
                      <a:pt x="13" y="36"/>
                      <a:pt x="13" y="36"/>
                    </a:cubicBezTo>
                    <a:cubicBezTo>
                      <a:pt x="11" y="36"/>
                      <a:pt x="9" y="37"/>
                      <a:pt x="6" y="36"/>
                    </a:cubicBezTo>
                    <a:cubicBezTo>
                      <a:pt x="6" y="36"/>
                      <a:pt x="6" y="36"/>
                      <a:pt x="6" y="36"/>
                    </a:cubicBezTo>
                    <a:cubicBezTo>
                      <a:pt x="7" y="36"/>
                      <a:pt x="7" y="36"/>
                      <a:pt x="7" y="36"/>
                    </a:cubicBezTo>
                    <a:cubicBezTo>
                      <a:pt x="7" y="35"/>
                      <a:pt x="7" y="35"/>
                      <a:pt x="7" y="35"/>
                    </a:cubicBezTo>
                    <a:cubicBezTo>
                      <a:pt x="4" y="36"/>
                      <a:pt x="4" y="36"/>
                      <a:pt x="4" y="36"/>
                    </a:cubicBezTo>
                    <a:cubicBezTo>
                      <a:pt x="4" y="34"/>
                      <a:pt x="3" y="36"/>
                      <a:pt x="3" y="35"/>
                    </a:cubicBezTo>
                    <a:cubicBezTo>
                      <a:pt x="4" y="34"/>
                      <a:pt x="7" y="32"/>
                      <a:pt x="9" y="34"/>
                    </a:cubicBezTo>
                    <a:cubicBezTo>
                      <a:pt x="10" y="33"/>
                      <a:pt x="8" y="33"/>
                      <a:pt x="10" y="33"/>
                    </a:cubicBezTo>
                    <a:cubicBezTo>
                      <a:pt x="9" y="33"/>
                      <a:pt x="9" y="34"/>
                      <a:pt x="8" y="34"/>
                    </a:cubicBezTo>
                    <a:cubicBezTo>
                      <a:pt x="9" y="35"/>
                      <a:pt x="10" y="35"/>
                      <a:pt x="11" y="35"/>
                    </a:cubicBezTo>
                    <a:cubicBezTo>
                      <a:pt x="11" y="34"/>
                      <a:pt x="10" y="34"/>
                      <a:pt x="10" y="34"/>
                    </a:cubicBezTo>
                    <a:cubicBezTo>
                      <a:pt x="12" y="33"/>
                      <a:pt x="12" y="33"/>
                      <a:pt x="12" y="33"/>
                    </a:cubicBezTo>
                    <a:cubicBezTo>
                      <a:pt x="11" y="32"/>
                      <a:pt x="11" y="32"/>
                      <a:pt x="11" y="32"/>
                    </a:cubicBezTo>
                    <a:cubicBezTo>
                      <a:pt x="12" y="32"/>
                      <a:pt x="14" y="31"/>
                      <a:pt x="15" y="30"/>
                    </a:cubicBezTo>
                    <a:cubicBezTo>
                      <a:pt x="17" y="30"/>
                      <a:pt x="17" y="30"/>
                      <a:pt x="18" y="29"/>
                    </a:cubicBezTo>
                    <a:cubicBezTo>
                      <a:pt x="19" y="29"/>
                      <a:pt x="19" y="29"/>
                      <a:pt x="19" y="29"/>
                    </a:cubicBezTo>
                    <a:cubicBezTo>
                      <a:pt x="17" y="28"/>
                      <a:pt x="17" y="28"/>
                      <a:pt x="15" y="28"/>
                    </a:cubicBezTo>
                    <a:cubicBezTo>
                      <a:pt x="13" y="29"/>
                      <a:pt x="11" y="29"/>
                      <a:pt x="9" y="30"/>
                    </a:cubicBezTo>
                    <a:cubicBezTo>
                      <a:pt x="10" y="31"/>
                      <a:pt x="10" y="31"/>
                      <a:pt x="10" y="31"/>
                    </a:cubicBezTo>
                    <a:cubicBezTo>
                      <a:pt x="7" y="31"/>
                      <a:pt x="4" y="32"/>
                      <a:pt x="2" y="34"/>
                    </a:cubicBezTo>
                    <a:cubicBezTo>
                      <a:pt x="0" y="34"/>
                      <a:pt x="0" y="34"/>
                      <a:pt x="0" y="34"/>
                    </a:cubicBezTo>
                    <a:cubicBezTo>
                      <a:pt x="1" y="32"/>
                      <a:pt x="3" y="33"/>
                      <a:pt x="3" y="31"/>
                    </a:cubicBezTo>
                    <a:cubicBezTo>
                      <a:pt x="3" y="31"/>
                      <a:pt x="2" y="32"/>
                      <a:pt x="1" y="32"/>
                    </a:cubicBezTo>
                    <a:cubicBezTo>
                      <a:pt x="3" y="31"/>
                      <a:pt x="4" y="29"/>
                      <a:pt x="8" y="30"/>
                    </a:cubicBezTo>
                    <a:cubicBezTo>
                      <a:pt x="11" y="27"/>
                      <a:pt x="16" y="24"/>
                      <a:pt x="20" y="23"/>
                    </a:cubicBezTo>
                    <a:cubicBezTo>
                      <a:pt x="21" y="22"/>
                      <a:pt x="22" y="20"/>
                      <a:pt x="23" y="20"/>
                    </a:cubicBezTo>
                    <a:cubicBezTo>
                      <a:pt x="23" y="20"/>
                      <a:pt x="23" y="21"/>
                      <a:pt x="23" y="21"/>
                    </a:cubicBezTo>
                    <a:cubicBezTo>
                      <a:pt x="24" y="21"/>
                      <a:pt x="25" y="21"/>
                      <a:pt x="25" y="20"/>
                    </a:cubicBezTo>
                    <a:cubicBezTo>
                      <a:pt x="25" y="20"/>
                      <a:pt x="24" y="20"/>
                      <a:pt x="24" y="20"/>
                    </a:cubicBezTo>
                    <a:cubicBezTo>
                      <a:pt x="26" y="20"/>
                      <a:pt x="26" y="20"/>
                      <a:pt x="26" y="20"/>
                    </a:cubicBezTo>
                    <a:cubicBezTo>
                      <a:pt x="26" y="21"/>
                      <a:pt x="27" y="21"/>
                      <a:pt x="28" y="21"/>
                    </a:cubicBezTo>
                    <a:cubicBezTo>
                      <a:pt x="28" y="21"/>
                      <a:pt x="29" y="21"/>
                      <a:pt x="29" y="20"/>
                    </a:cubicBezTo>
                    <a:cubicBezTo>
                      <a:pt x="28" y="20"/>
                      <a:pt x="28" y="20"/>
                      <a:pt x="28" y="20"/>
                    </a:cubicBezTo>
                    <a:cubicBezTo>
                      <a:pt x="28" y="20"/>
                      <a:pt x="28" y="20"/>
                      <a:pt x="28" y="20"/>
                    </a:cubicBezTo>
                    <a:cubicBezTo>
                      <a:pt x="27" y="19"/>
                      <a:pt x="27" y="19"/>
                      <a:pt x="27" y="19"/>
                    </a:cubicBezTo>
                    <a:cubicBezTo>
                      <a:pt x="30" y="17"/>
                      <a:pt x="34" y="16"/>
                      <a:pt x="37" y="14"/>
                    </a:cubicBezTo>
                    <a:cubicBezTo>
                      <a:pt x="37" y="14"/>
                      <a:pt x="38" y="15"/>
                      <a:pt x="38" y="14"/>
                    </a:cubicBezTo>
                    <a:cubicBezTo>
                      <a:pt x="38" y="13"/>
                      <a:pt x="38" y="13"/>
                      <a:pt x="38" y="13"/>
                    </a:cubicBezTo>
                    <a:cubicBezTo>
                      <a:pt x="40" y="12"/>
                      <a:pt x="40" y="12"/>
                      <a:pt x="40" y="12"/>
                    </a:cubicBezTo>
                    <a:cubicBezTo>
                      <a:pt x="40" y="13"/>
                      <a:pt x="42" y="12"/>
                      <a:pt x="43" y="12"/>
                    </a:cubicBezTo>
                    <a:cubicBezTo>
                      <a:pt x="44" y="12"/>
                      <a:pt x="45" y="12"/>
                      <a:pt x="44" y="11"/>
                    </a:cubicBezTo>
                    <a:cubicBezTo>
                      <a:pt x="44" y="11"/>
                      <a:pt x="44" y="11"/>
                      <a:pt x="44" y="11"/>
                    </a:cubicBezTo>
                    <a:cubicBezTo>
                      <a:pt x="44" y="10"/>
                      <a:pt x="46" y="11"/>
                      <a:pt x="45" y="12"/>
                    </a:cubicBezTo>
                    <a:cubicBezTo>
                      <a:pt x="48" y="11"/>
                      <a:pt x="49" y="10"/>
                      <a:pt x="52" y="10"/>
                    </a:cubicBezTo>
                    <a:cubicBezTo>
                      <a:pt x="52" y="11"/>
                      <a:pt x="52" y="11"/>
                      <a:pt x="52" y="11"/>
                    </a:cubicBezTo>
                    <a:cubicBezTo>
                      <a:pt x="53" y="11"/>
                      <a:pt x="54" y="9"/>
                      <a:pt x="55" y="10"/>
                    </a:cubicBezTo>
                    <a:cubicBezTo>
                      <a:pt x="56" y="9"/>
                      <a:pt x="59" y="9"/>
                      <a:pt x="61" y="9"/>
                    </a:cubicBezTo>
                    <a:cubicBezTo>
                      <a:pt x="61" y="6"/>
                      <a:pt x="64" y="7"/>
                      <a:pt x="65" y="6"/>
                    </a:cubicBezTo>
                    <a:cubicBezTo>
                      <a:pt x="66" y="6"/>
                      <a:pt x="66" y="6"/>
                      <a:pt x="66" y="6"/>
                    </a:cubicBezTo>
                    <a:cubicBezTo>
                      <a:pt x="66" y="7"/>
                      <a:pt x="66" y="7"/>
                      <a:pt x="66" y="7"/>
                    </a:cubicBezTo>
                    <a:cubicBezTo>
                      <a:pt x="65" y="7"/>
                      <a:pt x="65" y="7"/>
                      <a:pt x="65" y="7"/>
                    </a:cubicBezTo>
                    <a:cubicBezTo>
                      <a:pt x="65" y="6"/>
                      <a:pt x="65" y="6"/>
                      <a:pt x="65" y="6"/>
                    </a:cubicBezTo>
                    <a:cubicBezTo>
                      <a:pt x="64" y="6"/>
                      <a:pt x="64" y="6"/>
                      <a:pt x="64" y="6"/>
                    </a:cubicBezTo>
                    <a:cubicBezTo>
                      <a:pt x="64" y="7"/>
                      <a:pt x="65" y="7"/>
                      <a:pt x="65" y="7"/>
                    </a:cubicBezTo>
                    <a:cubicBezTo>
                      <a:pt x="67" y="8"/>
                      <a:pt x="67" y="7"/>
                      <a:pt x="68" y="6"/>
                    </a:cubicBezTo>
                    <a:cubicBezTo>
                      <a:pt x="67" y="5"/>
                      <a:pt x="66" y="6"/>
                      <a:pt x="66" y="6"/>
                    </a:cubicBezTo>
                    <a:cubicBezTo>
                      <a:pt x="66" y="6"/>
                      <a:pt x="68" y="5"/>
                      <a:pt x="69" y="6"/>
                    </a:cubicBezTo>
                    <a:cubicBezTo>
                      <a:pt x="70" y="5"/>
                      <a:pt x="70" y="5"/>
                      <a:pt x="70" y="5"/>
                    </a:cubicBezTo>
                    <a:cubicBezTo>
                      <a:pt x="70" y="5"/>
                      <a:pt x="69" y="3"/>
                      <a:pt x="68" y="4"/>
                    </a:cubicBezTo>
                    <a:cubicBezTo>
                      <a:pt x="68" y="4"/>
                      <a:pt x="68" y="4"/>
                      <a:pt x="68" y="4"/>
                    </a:cubicBezTo>
                    <a:cubicBezTo>
                      <a:pt x="67" y="4"/>
                      <a:pt x="67" y="4"/>
                      <a:pt x="67" y="4"/>
                    </a:cubicBezTo>
                    <a:cubicBezTo>
                      <a:pt x="69" y="5"/>
                      <a:pt x="69" y="3"/>
                      <a:pt x="70" y="3"/>
                    </a:cubicBezTo>
                    <a:cubicBezTo>
                      <a:pt x="70" y="3"/>
                      <a:pt x="69" y="4"/>
                      <a:pt x="70" y="4"/>
                    </a:cubicBezTo>
                    <a:cubicBezTo>
                      <a:pt x="71" y="4"/>
                      <a:pt x="71" y="5"/>
                      <a:pt x="71" y="4"/>
                    </a:cubicBezTo>
                    <a:cubicBezTo>
                      <a:pt x="71" y="5"/>
                      <a:pt x="71" y="5"/>
                      <a:pt x="71" y="5"/>
                    </a:cubicBezTo>
                    <a:cubicBezTo>
                      <a:pt x="71" y="6"/>
                      <a:pt x="72" y="5"/>
                      <a:pt x="73" y="5"/>
                    </a:cubicBezTo>
                    <a:cubicBezTo>
                      <a:pt x="73" y="4"/>
                      <a:pt x="72" y="4"/>
                      <a:pt x="72" y="3"/>
                    </a:cubicBezTo>
                    <a:cubicBezTo>
                      <a:pt x="71" y="4"/>
                      <a:pt x="71" y="4"/>
                      <a:pt x="71" y="4"/>
                    </a:cubicBezTo>
                    <a:cubicBezTo>
                      <a:pt x="71" y="3"/>
                      <a:pt x="73" y="3"/>
                      <a:pt x="72" y="2"/>
                    </a:cubicBezTo>
                    <a:cubicBezTo>
                      <a:pt x="74" y="3"/>
                      <a:pt x="74" y="3"/>
                      <a:pt x="74" y="3"/>
                    </a:cubicBezTo>
                    <a:cubicBezTo>
                      <a:pt x="73" y="3"/>
                      <a:pt x="72" y="4"/>
                      <a:pt x="74" y="4"/>
                    </a:cubicBezTo>
                    <a:cubicBezTo>
                      <a:pt x="75" y="4"/>
                      <a:pt x="74" y="3"/>
                      <a:pt x="75" y="2"/>
                    </a:cubicBezTo>
                    <a:cubicBezTo>
                      <a:pt x="76" y="2"/>
                      <a:pt x="77" y="2"/>
                      <a:pt x="78" y="1"/>
                    </a:cubicBezTo>
                    <a:cubicBezTo>
                      <a:pt x="77" y="2"/>
                      <a:pt x="77" y="2"/>
                      <a:pt x="77" y="2"/>
                    </a:cubicBezTo>
                    <a:cubicBezTo>
                      <a:pt x="78" y="2"/>
                      <a:pt x="78" y="2"/>
                      <a:pt x="78" y="2"/>
                    </a:cubicBezTo>
                    <a:cubicBezTo>
                      <a:pt x="78" y="2"/>
                      <a:pt x="79" y="2"/>
                      <a:pt x="79" y="2"/>
                    </a:cubicBezTo>
                    <a:cubicBezTo>
                      <a:pt x="79" y="1"/>
                      <a:pt x="79" y="1"/>
                      <a:pt x="79" y="1"/>
                    </a:cubicBezTo>
                    <a:cubicBezTo>
                      <a:pt x="80" y="2"/>
                      <a:pt x="80" y="0"/>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1" name="Freeform 983">
                <a:extLst>
                  <a:ext uri="{FF2B5EF4-FFF2-40B4-BE49-F238E27FC236}">
                    <a16:creationId xmlns:a16="http://schemas.microsoft.com/office/drawing/2014/main" id="{1E6CB958-C305-43BC-AB11-4675B1C3086B}"/>
                  </a:ext>
                </a:extLst>
              </p:cNvPr>
              <p:cNvSpPr/>
              <p:nvPr/>
            </p:nvSpPr>
            <p:spPr bwMode="auto">
              <a:xfrm>
                <a:off x="4267" y="1545"/>
                <a:ext cx="8" cy="5"/>
              </a:xfrm>
              <a:custGeom>
                <a:gdLst>
                  <a:gd name="T0" fmla="*/ 3 w 3"/>
                  <a:gd name="T1" fmla="*/ 1 h 2"/>
                  <a:gd name="T2" fmla="*/ 3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1"/>
                      <a:pt x="0"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2" name="Freeform 984">
                <a:extLst>
                  <a:ext uri="{FF2B5EF4-FFF2-40B4-BE49-F238E27FC236}">
                    <a16:creationId xmlns:a16="http://schemas.microsoft.com/office/drawing/2014/main" id="{E2761A9D-25B1-480C-9DD9-D4226A8CA58B}"/>
                  </a:ext>
                </a:extLst>
              </p:cNvPr>
              <p:cNvSpPr/>
              <p:nvPr/>
            </p:nvSpPr>
            <p:spPr bwMode="auto">
              <a:xfrm>
                <a:off x="4171" y="1545"/>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3" name="Freeform 985">
                <a:extLst>
                  <a:ext uri="{FF2B5EF4-FFF2-40B4-BE49-F238E27FC236}">
                    <a16:creationId xmlns:a16="http://schemas.microsoft.com/office/drawing/2014/main" id="{4086AABD-5F75-40C4-A564-BDC8DC847B4E}"/>
                  </a:ext>
                </a:extLst>
              </p:cNvPr>
              <p:cNvSpPr/>
              <p:nvPr/>
            </p:nvSpPr>
            <p:spPr bwMode="auto">
              <a:xfrm>
                <a:off x="3551" y="154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4" name="Freeform 986">
                <a:extLst>
                  <a:ext uri="{FF2B5EF4-FFF2-40B4-BE49-F238E27FC236}">
                    <a16:creationId xmlns:a16="http://schemas.microsoft.com/office/drawing/2014/main" id="{940B1140-7403-488D-AC84-448F946110DB}"/>
                  </a:ext>
                </a:extLst>
              </p:cNvPr>
              <p:cNvSpPr/>
              <p:nvPr/>
            </p:nvSpPr>
            <p:spPr bwMode="auto">
              <a:xfrm>
                <a:off x="3564" y="1547"/>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5" name="Freeform 987">
                <a:extLst>
                  <a:ext uri="{FF2B5EF4-FFF2-40B4-BE49-F238E27FC236}">
                    <a16:creationId xmlns:a16="http://schemas.microsoft.com/office/drawing/2014/main" id="{B8E256A0-2ACC-4EF5-B439-E8E4D66F8450}"/>
                  </a:ext>
                </a:extLst>
              </p:cNvPr>
              <p:cNvSpPr/>
              <p:nvPr/>
            </p:nvSpPr>
            <p:spPr bwMode="auto">
              <a:xfrm>
                <a:off x="4163" y="154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6" name="Freeform 988">
                <a:extLst>
                  <a:ext uri="{FF2B5EF4-FFF2-40B4-BE49-F238E27FC236}">
                    <a16:creationId xmlns:a16="http://schemas.microsoft.com/office/drawing/2014/main" id="{E2975F68-8AF9-4CAC-B791-987DF17AB8D8}"/>
                  </a:ext>
                </a:extLst>
              </p:cNvPr>
              <p:cNvSpPr/>
              <p:nvPr/>
            </p:nvSpPr>
            <p:spPr bwMode="auto">
              <a:xfrm>
                <a:off x="1932" y="1547"/>
                <a:ext cx="5"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7" name="Freeform 989">
                <a:extLst>
                  <a:ext uri="{FF2B5EF4-FFF2-40B4-BE49-F238E27FC236}">
                    <a16:creationId xmlns:a16="http://schemas.microsoft.com/office/drawing/2014/main" id="{668BFE71-FD83-4869-891B-470750992E08}"/>
                  </a:ext>
                </a:extLst>
              </p:cNvPr>
              <p:cNvSpPr/>
              <p:nvPr/>
            </p:nvSpPr>
            <p:spPr bwMode="auto">
              <a:xfrm>
                <a:off x="1943" y="1547"/>
                <a:ext cx="10" cy="6"/>
              </a:xfrm>
              <a:custGeom>
                <a:gdLst>
                  <a:gd name="T0" fmla="*/ 0 w 4"/>
                  <a:gd name="T1" fmla="*/ 0 h 2"/>
                  <a:gd name="T2" fmla="*/ 2 w 4"/>
                  <a:gd name="T3" fmla="*/ 2 h 2"/>
                  <a:gd name="T4" fmla="*/ 4 w 4"/>
                  <a:gd name="T5" fmla="*/ 1 h 2"/>
                  <a:gd name="T6" fmla="*/ 3 w 4"/>
                  <a:gd name="T7" fmla="*/ 2 h 2"/>
                  <a:gd name="T8" fmla="*/ 1 w 4"/>
                  <a:gd name="T9" fmla="*/ 2 h 2"/>
                  <a:gd name="T10" fmla="*/ 0 w 4"/>
                  <a:gd name="T11" fmla="*/ 1 h 2"/>
                  <a:gd name="T12" fmla="*/ 0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0" y="1"/>
                      <a:pt x="1" y="1"/>
                      <a:pt x="2" y="2"/>
                    </a:cubicBezTo>
                    <a:cubicBezTo>
                      <a:pt x="3" y="1"/>
                      <a:pt x="3" y="0"/>
                      <a:pt x="4" y="1"/>
                    </a:cubicBezTo>
                    <a:cubicBezTo>
                      <a:pt x="4" y="2"/>
                      <a:pt x="3" y="2"/>
                      <a:pt x="3" y="2"/>
                    </a:cubicBezTo>
                    <a:cubicBezTo>
                      <a:pt x="2" y="2"/>
                      <a:pt x="2" y="2"/>
                      <a:pt x="1" y="2"/>
                    </a:cubicBezTo>
                    <a:cubicBezTo>
                      <a:pt x="1" y="1"/>
                      <a:pt x="0" y="2"/>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8" name="Freeform 990">
                <a:extLst>
                  <a:ext uri="{FF2B5EF4-FFF2-40B4-BE49-F238E27FC236}">
                    <a16:creationId xmlns:a16="http://schemas.microsoft.com/office/drawing/2014/main" id="{4586006D-6E60-4E46-B052-81AABB854A60}"/>
                  </a:ext>
                </a:extLst>
              </p:cNvPr>
              <p:cNvSpPr/>
              <p:nvPr/>
            </p:nvSpPr>
            <p:spPr bwMode="auto">
              <a:xfrm>
                <a:off x="2397" y="1547"/>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9" name="Freeform 991">
                <a:extLst>
                  <a:ext uri="{FF2B5EF4-FFF2-40B4-BE49-F238E27FC236}">
                    <a16:creationId xmlns:a16="http://schemas.microsoft.com/office/drawing/2014/main" id="{EB9F6A0F-0B71-4A35-B10C-423040EE1BA1}"/>
                  </a:ext>
                </a:extLst>
              </p:cNvPr>
              <p:cNvSpPr/>
              <p:nvPr/>
            </p:nvSpPr>
            <p:spPr bwMode="auto">
              <a:xfrm>
                <a:off x="2979" y="1547"/>
                <a:ext cx="19" cy="11"/>
              </a:xfrm>
              <a:custGeom>
                <a:gdLst>
                  <a:gd name="T0" fmla="*/ 5 w 7"/>
                  <a:gd name="T1" fmla="*/ 2 h 4"/>
                  <a:gd name="T2" fmla="*/ 6 w 7"/>
                  <a:gd name="T3" fmla="*/ 2 h 4"/>
                  <a:gd name="T4" fmla="*/ 6 w 7"/>
                  <a:gd name="T5" fmla="*/ 1 h 4"/>
                  <a:gd name="T6" fmla="*/ 7 w 7"/>
                  <a:gd name="T7" fmla="*/ 1 h 4"/>
                  <a:gd name="T8" fmla="*/ 6 w 7"/>
                  <a:gd name="T9" fmla="*/ 3 h 4"/>
                  <a:gd name="T10" fmla="*/ 4 w 7"/>
                  <a:gd name="T11" fmla="*/ 3 h 4"/>
                  <a:gd name="T12" fmla="*/ 4 w 7"/>
                  <a:gd name="T13" fmla="*/ 2 h 4"/>
                  <a:gd name="T14" fmla="*/ 1 w 7"/>
                  <a:gd name="T15" fmla="*/ 3 h 4"/>
                  <a:gd name="T16" fmla="*/ 1 w 7"/>
                  <a:gd name="T17" fmla="*/ 1 h 4"/>
                  <a:gd name="T18" fmla="*/ 3 w 7"/>
                  <a:gd name="T19" fmla="*/ 1 h 4"/>
                  <a:gd name="T20" fmla="*/ 4 w 7"/>
                  <a:gd name="T21" fmla="*/ 0 h 4"/>
                  <a:gd name="T22" fmla="*/ 5 w 7"/>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5" y="2"/>
                    </a:moveTo>
                    <a:cubicBezTo>
                      <a:pt x="5" y="2"/>
                      <a:pt x="6" y="2"/>
                      <a:pt x="6" y="2"/>
                    </a:cubicBezTo>
                    <a:cubicBezTo>
                      <a:pt x="6" y="1"/>
                      <a:pt x="6" y="1"/>
                      <a:pt x="6" y="1"/>
                    </a:cubicBezTo>
                    <a:cubicBezTo>
                      <a:pt x="7" y="1"/>
                      <a:pt x="7" y="1"/>
                      <a:pt x="7" y="1"/>
                    </a:cubicBezTo>
                    <a:cubicBezTo>
                      <a:pt x="6" y="3"/>
                      <a:pt x="6" y="3"/>
                      <a:pt x="6" y="3"/>
                    </a:cubicBezTo>
                    <a:cubicBezTo>
                      <a:pt x="6" y="2"/>
                      <a:pt x="5" y="4"/>
                      <a:pt x="4" y="3"/>
                    </a:cubicBezTo>
                    <a:cubicBezTo>
                      <a:pt x="4" y="2"/>
                      <a:pt x="4" y="2"/>
                      <a:pt x="4" y="2"/>
                    </a:cubicBezTo>
                    <a:cubicBezTo>
                      <a:pt x="3" y="2"/>
                      <a:pt x="2" y="2"/>
                      <a:pt x="1" y="3"/>
                    </a:cubicBezTo>
                    <a:cubicBezTo>
                      <a:pt x="0" y="3"/>
                      <a:pt x="1" y="2"/>
                      <a:pt x="1" y="1"/>
                    </a:cubicBezTo>
                    <a:cubicBezTo>
                      <a:pt x="2" y="2"/>
                      <a:pt x="3" y="0"/>
                      <a:pt x="3" y="1"/>
                    </a:cubicBezTo>
                    <a:cubicBezTo>
                      <a:pt x="4" y="1"/>
                      <a:pt x="4" y="1"/>
                      <a:pt x="4" y="0"/>
                    </a:cubicBezTo>
                    <a:cubicBezTo>
                      <a:pt x="5" y="1"/>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0" name="Freeform 992">
                <a:extLst>
                  <a:ext uri="{FF2B5EF4-FFF2-40B4-BE49-F238E27FC236}">
                    <a16:creationId xmlns:a16="http://schemas.microsoft.com/office/drawing/2014/main" id="{4E5A4B38-ABD3-46F3-A167-80AF82EF298D}"/>
                  </a:ext>
                </a:extLst>
              </p:cNvPr>
              <p:cNvSpPr/>
              <p:nvPr/>
            </p:nvSpPr>
            <p:spPr bwMode="auto">
              <a:xfrm>
                <a:off x="3848" y="154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1" name="Freeform 993">
                <a:extLst>
                  <a:ext uri="{FF2B5EF4-FFF2-40B4-BE49-F238E27FC236}">
                    <a16:creationId xmlns:a16="http://schemas.microsoft.com/office/drawing/2014/main" id="{7F93FF36-1B73-49E9-BD50-2FC319F48494}"/>
                  </a:ext>
                </a:extLst>
              </p:cNvPr>
              <p:cNvSpPr/>
              <p:nvPr/>
            </p:nvSpPr>
            <p:spPr bwMode="auto">
              <a:xfrm>
                <a:off x="2392" y="1550"/>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2" name="Freeform 994">
                <a:extLst>
                  <a:ext uri="{FF2B5EF4-FFF2-40B4-BE49-F238E27FC236}">
                    <a16:creationId xmlns:a16="http://schemas.microsoft.com/office/drawing/2014/main" id="{149F7C8D-43D2-40B5-8C58-87A43B2D6F89}"/>
                  </a:ext>
                </a:extLst>
              </p:cNvPr>
              <p:cNvSpPr/>
              <p:nvPr/>
            </p:nvSpPr>
            <p:spPr bwMode="auto">
              <a:xfrm>
                <a:off x="1999" y="1550"/>
                <a:ext cx="5" cy="5"/>
              </a:xfrm>
              <a:custGeom>
                <a:gdLst>
                  <a:gd name="T0" fmla="*/ 2 w 2"/>
                  <a:gd name="T1" fmla="*/ 2 h 2"/>
                  <a:gd name="T2" fmla="*/ 1 w 2"/>
                  <a:gd name="T3" fmla="*/ 2 h 2"/>
                  <a:gd name="T4" fmla="*/ 0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1" y="2"/>
                      <a:pt x="1" y="1"/>
                      <a:pt x="0" y="1"/>
                    </a:cubicBezTo>
                    <a:cubicBezTo>
                      <a:pt x="2" y="0"/>
                      <a:pt x="2" y="0"/>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3" name="Freeform 995">
                <a:extLst>
                  <a:ext uri="{FF2B5EF4-FFF2-40B4-BE49-F238E27FC236}">
                    <a16:creationId xmlns:a16="http://schemas.microsoft.com/office/drawing/2014/main" id="{DEA36011-392E-49D4-9D24-9CCC5EE83EEF}"/>
                  </a:ext>
                </a:extLst>
              </p:cNvPr>
              <p:cNvSpPr/>
              <p:nvPr/>
            </p:nvSpPr>
            <p:spPr bwMode="auto">
              <a:xfrm>
                <a:off x="3538" y="1550"/>
                <a:ext cx="8" cy="5"/>
              </a:xfrm>
              <a:custGeom>
                <a:gdLst>
                  <a:gd name="T0" fmla="*/ 3 w 3"/>
                  <a:gd name="T1" fmla="*/ 1 h 2"/>
                  <a:gd name="T2" fmla="*/ 1 w 3"/>
                  <a:gd name="T3" fmla="*/ 1 h 2"/>
                  <a:gd name="T4" fmla="*/ 1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2" y="0"/>
                      <a:pt x="1" y="1"/>
                    </a:cubicBezTo>
                    <a:cubicBezTo>
                      <a:pt x="1" y="2"/>
                      <a:pt x="1" y="2"/>
                      <a:pt x="1" y="2"/>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4" name="Freeform 996">
                <a:extLst>
                  <a:ext uri="{FF2B5EF4-FFF2-40B4-BE49-F238E27FC236}">
                    <a16:creationId xmlns:a16="http://schemas.microsoft.com/office/drawing/2014/main" id="{8403EF21-6EEA-4628-A549-6C36DA54FFC7}"/>
                  </a:ext>
                </a:extLst>
              </p:cNvPr>
              <p:cNvSpPr/>
              <p:nvPr/>
            </p:nvSpPr>
            <p:spPr bwMode="auto">
              <a:xfrm>
                <a:off x="3556" y="155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5" name="Freeform 997">
                <a:extLst>
                  <a:ext uri="{FF2B5EF4-FFF2-40B4-BE49-F238E27FC236}">
                    <a16:creationId xmlns:a16="http://schemas.microsoft.com/office/drawing/2014/main" id="{15DE9CC8-43DC-4CFF-B3C3-2DD662352468}"/>
                  </a:ext>
                </a:extLst>
              </p:cNvPr>
              <p:cNvSpPr/>
              <p:nvPr/>
            </p:nvSpPr>
            <p:spPr bwMode="auto">
              <a:xfrm>
                <a:off x="3829" y="155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6" name="Freeform 998">
                <a:extLst>
                  <a:ext uri="{FF2B5EF4-FFF2-40B4-BE49-F238E27FC236}">
                    <a16:creationId xmlns:a16="http://schemas.microsoft.com/office/drawing/2014/main" id="{FD57191E-AE67-422D-A5D2-522BB881FB0F}"/>
                  </a:ext>
                </a:extLst>
              </p:cNvPr>
              <p:cNvSpPr/>
              <p:nvPr/>
            </p:nvSpPr>
            <p:spPr bwMode="auto">
              <a:xfrm>
                <a:off x="4152" y="1550"/>
                <a:ext cx="19" cy="13"/>
              </a:xfrm>
              <a:custGeom>
                <a:gdLst>
                  <a:gd name="T0" fmla="*/ 7 w 7"/>
                  <a:gd name="T1" fmla="*/ 1 h 5"/>
                  <a:gd name="T2" fmla="*/ 5 w 7"/>
                  <a:gd name="T3" fmla="*/ 3 h 5"/>
                  <a:gd name="T4" fmla="*/ 0 w 7"/>
                  <a:gd name="T5" fmla="*/ 4 h 5"/>
                  <a:gd name="T6" fmla="*/ 2 w 7"/>
                  <a:gd name="T7" fmla="*/ 3 h 5"/>
                  <a:gd name="T8" fmla="*/ 1 w 7"/>
                  <a:gd name="T9" fmla="*/ 2 h 5"/>
                  <a:gd name="T10" fmla="*/ 0 w 7"/>
                  <a:gd name="T11" fmla="*/ 3 h 5"/>
                  <a:gd name="T12" fmla="*/ 5 w 7"/>
                  <a:gd name="T13" fmla="*/ 1 h 5"/>
                  <a:gd name="T14" fmla="*/ 5 w 7"/>
                  <a:gd name="T15" fmla="*/ 0 h 5"/>
                  <a:gd name="T16" fmla="*/ 7 w 7"/>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cubicBezTo>
                      <a:pt x="7" y="2"/>
                      <a:pt x="4" y="2"/>
                      <a:pt x="5" y="3"/>
                    </a:cubicBezTo>
                    <a:cubicBezTo>
                      <a:pt x="3" y="3"/>
                      <a:pt x="2" y="5"/>
                      <a:pt x="0" y="4"/>
                    </a:cubicBezTo>
                    <a:cubicBezTo>
                      <a:pt x="2" y="3"/>
                      <a:pt x="2" y="3"/>
                      <a:pt x="2" y="3"/>
                    </a:cubicBezTo>
                    <a:cubicBezTo>
                      <a:pt x="1" y="2"/>
                      <a:pt x="1" y="2"/>
                      <a:pt x="1" y="2"/>
                    </a:cubicBezTo>
                    <a:cubicBezTo>
                      <a:pt x="1" y="3"/>
                      <a:pt x="0" y="2"/>
                      <a:pt x="0" y="3"/>
                    </a:cubicBezTo>
                    <a:cubicBezTo>
                      <a:pt x="1" y="3"/>
                      <a:pt x="4" y="2"/>
                      <a:pt x="5" y="1"/>
                    </a:cubicBezTo>
                    <a:cubicBezTo>
                      <a:pt x="5" y="0"/>
                      <a:pt x="5" y="0"/>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7" name="Freeform 999">
                <a:extLst>
                  <a:ext uri="{FF2B5EF4-FFF2-40B4-BE49-F238E27FC236}">
                    <a16:creationId xmlns:a16="http://schemas.microsoft.com/office/drawing/2014/main" id="{D9332A0F-5AC9-4B8D-B943-96C7FD5CA6BA}"/>
                  </a:ext>
                </a:extLst>
              </p:cNvPr>
              <p:cNvSpPr/>
              <p:nvPr/>
            </p:nvSpPr>
            <p:spPr bwMode="auto">
              <a:xfrm>
                <a:off x="4256" y="1550"/>
                <a:ext cx="14" cy="13"/>
              </a:xfrm>
              <a:custGeom>
                <a:gdLst>
                  <a:gd name="T0" fmla="*/ 5 w 5"/>
                  <a:gd name="T1" fmla="*/ 0 h 5"/>
                  <a:gd name="T2" fmla="*/ 2 w 5"/>
                  <a:gd name="T3" fmla="*/ 5 h 5"/>
                  <a:gd name="T4" fmla="*/ 1 w 5"/>
                  <a:gd name="T5" fmla="*/ 4 h 5"/>
                  <a:gd name="T6" fmla="*/ 3 w 5"/>
                  <a:gd name="T7" fmla="*/ 1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3"/>
                      <a:pt x="2" y="5"/>
                    </a:cubicBezTo>
                    <a:cubicBezTo>
                      <a:pt x="1" y="4"/>
                      <a:pt x="1" y="4"/>
                      <a:pt x="1" y="4"/>
                    </a:cubicBezTo>
                    <a:cubicBezTo>
                      <a:pt x="0" y="2"/>
                      <a:pt x="4" y="3"/>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8" name="Freeform 1000">
                <a:extLst>
                  <a:ext uri="{FF2B5EF4-FFF2-40B4-BE49-F238E27FC236}">
                    <a16:creationId xmlns:a16="http://schemas.microsoft.com/office/drawing/2014/main" id="{B4B1A175-8951-4C28-B33D-B71E9EF55E3D}"/>
                  </a:ext>
                </a:extLst>
              </p:cNvPr>
              <p:cNvSpPr/>
              <p:nvPr/>
            </p:nvSpPr>
            <p:spPr bwMode="auto">
              <a:xfrm>
                <a:off x="2977" y="15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9" name="Freeform 1001">
                <a:extLst>
                  <a:ext uri="{FF2B5EF4-FFF2-40B4-BE49-F238E27FC236}">
                    <a16:creationId xmlns:a16="http://schemas.microsoft.com/office/drawing/2014/main" id="{E1B08354-9BE1-43EB-A45A-59671F7613AC}"/>
                  </a:ext>
                </a:extLst>
              </p:cNvPr>
              <p:cNvSpPr/>
              <p:nvPr/>
            </p:nvSpPr>
            <p:spPr bwMode="auto">
              <a:xfrm>
                <a:off x="4272" y="1553"/>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0" name="Freeform 1002">
                <a:extLst>
                  <a:ext uri="{FF2B5EF4-FFF2-40B4-BE49-F238E27FC236}">
                    <a16:creationId xmlns:a16="http://schemas.microsoft.com/office/drawing/2014/main" id="{1E2ECFD7-2EE5-41C5-B85F-12CA22B4EBF4}"/>
                  </a:ext>
                </a:extLst>
              </p:cNvPr>
              <p:cNvSpPr/>
              <p:nvPr/>
            </p:nvSpPr>
            <p:spPr bwMode="auto">
              <a:xfrm>
                <a:off x="1943" y="1555"/>
                <a:ext cx="8" cy="6"/>
              </a:xfrm>
              <a:custGeom>
                <a:gdLst>
                  <a:gd name="T0" fmla="*/ 2 w 3"/>
                  <a:gd name="T1" fmla="*/ 0 h 2"/>
                  <a:gd name="T2" fmla="*/ 1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3" y="0"/>
                      <a:pt x="2" y="2"/>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1" name="Freeform 1003">
                <a:extLst>
                  <a:ext uri="{FF2B5EF4-FFF2-40B4-BE49-F238E27FC236}">
                    <a16:creationId xmlns:a16="http://schemas.microsoft.com/office/drawing/2014/main" id="{774C5307-6835-419D-86F2-EC631DEEA79A}"/>
                  </a:ext>
                </a:extLst>
              </p:cNvPr>
              <p:cNvSpPr/>
              <p:nvPr/>
            </p:nvSpPr>
            <p:spPr bwMode="auto">
              <a:xfrm>
                <a:off x="3810" y="1555"/>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2" name="Freeform 1004">
                <a:extLst>
                  <a:ext uri="{FF2B5EF4-FFF2-40B4-BE49-F238E27FC236}">
                    <a16:creationId xmlns:a16="http://schemas.microsoft.com/office/drawing/2014/main" id="{660486A7-2A54-4C06-B6CF-BA2D54846989}"/>
                  </a:ext>
                </a:extLst>
              </p:cNvPr>
              <p:cNvSpPr/>
              <p:nvPr/>
            </p:nvSpPr>
            <p:spPr bwMode="auto">
              <a:xfrm>
                <a:off x="2376" y="1555"/>
                <a:ext cx="8" cy="8"/>
              </a:xfrm>
              <a:custGeom>
                <a:gdLst>
                  <a:gd name="T0" fmla="*/ 3 w 3"/>
                  <a:gd name="T1" fmla="*/ 1 h 3"/>
                  <a:gd name="T2" fmla="*/ 1 w 3"/>
                  <a:gd name="T3" fmla="*/ 2 h 3"/>
                  <a:gd name="T4" fmla="*/ 1 w 3"/>
                  <a:gd name="T5" fmla="*/ 2 h 3"/>
                  <a:gd name="T6" fmla="*/ 0 w 3"/>
                  <a:gd name="T7" fmla="*/ 1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1"/>
                      <a:pt x="1" y="2"/>
                    </a:cubicBezTo>
                    <a:cubicBezTo>
                      <a:pt x="1" y="2"/>
                      <a:pt x="1" y="2"/>
                      <a:pt x="1" y="2"/>
                    </a:cubicBezTo>
                    <a:cubicBezTo>
                      <a:pt x="0" y="3"/>
                      <a:pt x="1" y="2"/>
                      <a:pt x="0"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3" name="Freeform 1005">
                <a:extLst>
                  <a:ext uri="{FF2B5EF4-FFF2-40B4-BE49-F238E27FC236}">
                    <a16:creationId xmlns:a16="http://schemas.microsoft.com/office/drawing/2014/main" id="{FA51EF91-765F-496F-A20F-406D884511B8}"/>
                  </a:ext>
                </a:extLst>
              </p:cNvPr>
              <p:cNvSpPr/>
              <p:nvPr/>
            </p:nvSpPr>
            <p:spPr bwMode="auto">
              <a:xfrm>
                <a:off x="2945" y="1558"/>
                <a:ext cx="40" cy="21"/>
              </a:xfrm>
              <a:custGeom>
                <a:gdLst>
                  <a:gd name="T0" fmla="*/ 14 w 15"/>
                  <a:gd name="T1" fmla="*/ 0 h 8"/>
                  <a:gd name="T2" fmla="*/ 13 w 15"/>
                  <a:gd name="T3" fmla="*/ 1 h 8"/>
                  <a:gd name="T4" fmla="*/ 15 w 15"/>
                  <a:gd name="T5" fmla="*/ 3 h 8"/>
                  <a:gd name="T6" fmla="*/ 13 w 15"/>
                  <a:gd name="T7" fmla="*/ 4 h 8"/>
                  <a:gd name="T8" fmla="*/ 10 w 15"/>
                  <a:gd name="T9" fmla="*/ 5 h 8"/>
                  <a:gd name="T10" fmla="*/ 8 w 15"/>
                  <a:gd name="T11" fmla="*/ 5 h 8"/>
                  <a:gd name="T12" fmla="*/ 7 w 15"/>
                  <a:gd name="T13" fmla="*/ 5 h 8"/>
                  <a:gd name="T14" fmla="*/ 7 w 15"/>
                  <a:gd name="T15" fmla="*/ 6 h 8"/>
                  <a:gd name="T16" fmla="*/ 7 w 15"/>
                  <a:gd name="T17" fmla="*/ 5 h 8"/>
                  <a:gd name="T18" fmla="*/ 6 w 15"/>
                  <a:gd name="T19" fmla="*/ 6 h 8"/>
                  <a:gd name="T20" fmla="*/ 0 w 15"/>
                  <a:gd name="T21" fmla="*/ 8 h 8"/>
                  <a:gd name="T22" fmla="*/ 0 w 15"/>
                  <a:gd name="T23" fmla="*/ 7 h 8"/>
                  <a:gd name="T24" fmla="*/ 3 w 15"/>
                  <a:gd name="T25" fmla="*/ 6 h 8"/>
                  <a:gd name="T26" fmla="*/ 3 w 15"/>
                  <a:gd name="T27" fmla="*/ 6 h 8"/>
                  <a:gd name="T28" fmla="*/ 6 w 15"/>
                  <a:gd name="T29" fmla="*/ 4 h 8"/>
                  <a:gd name="T30" fmla="*/ 6 w 15"/>
                  <a:gd name="T31" fmla="*/ 4 h 8"/>
                  <a:gd name="T32" fmla="*/ 7 w 15"/>
                  <a:gd name="T33" fmla="*/ 4 h 8"/>
                  <a:gd name="T34" fmla="*/ 8 w 15"/>
                  <a:gd name="T35" fmla="*/ 4 h 8"/>
                  <a:gd name="T36" fmla="*/ 7 w 15"/>
                  <a:gd name="T37" fmla="*/ 2 h 8"/>
                  <a:gd name="T38" fmla="*/ 10 w 15"/>
                  <a:gd name="T39" fmla="*/ 0 h 8"/>
                  <a:gd name="T40" fmla="*/ 14 w 15"/>
                  <a:gd name="T4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8">
                    <a:moveTo>
                      <a:pt x="14" y="0"/>
                    </a:moveTo>
                    <a:cubicBezTo>
                      <a:pt x="14" y="1"/>
                      <a:pt x="14" y="1"/>
                      <a:pt x="13" y="1"/>
                    </a:cubicBezTo>
                    <a:cubicBezTo>
                      <a:pt x="14" y="2"/>
                      <a:pt x="15" y="2"/>
                      <a:pt x="15" y="3"/>
                    </a:cubicBezTo>
                    <a:cubicBezTo>
                      <a:pt x="14" y="2"/>
                      <a:pt x="13" y="4"/>
                      <a:pt x="13" y="4"/>
                    </a:cubicBezTo>
                    <a:cubicBezTo>
                      <a:pt x="12" y="3"/>
                      <a:pt x="11" y="5"/>
                      <a:pt x="10" y="5"/>
                    </a:cubicBezTo>
                    <a:cubicBezTo>
                      <a:pt x="10" y="4"/>
                      <a:pt x="8" y="6"/>
                      <a:pt x="8" y="5"/>
                    </a:cubicBezTo>
                    <a:cubicBezTo>
                      <a:pt x="7" y="5"/>
                      <a:pt x="7" y="5"/>
                      <a:pt x="7" y="5"/>
                    </a:cubicBezTo>
                    <a:cubicBezTo>
                      <a:pt x="8" y="5"/>
                      <a:pt x="7" y="6"/>
                      <a:pt x="7" y="6"/>
                    </a:cubicBezTo>
                    <a:cubicBezTo>
                      <a:pt x="7" y="5"/>
                      <a:pt x="7" y="5"/>
                      <a:pt x="7" y="5"/>
                    </a:cubicBezTo>
                    <a:cubicBezTo>
                      <a:pt x="6" y="5"/>
                      <a:pt x="5" y="6"/>
                      <a:pt x="6" y="6"/>
                    </a:cubicBezTo>
                    <a:cubicBezTo>
                      <a:pt x="4" y="8"/>
                      <a:pt x="2" y="6"/>
                      <a:pt x="0" y="8"/>
                    </a:cubicBezTo>
                    <a:cubicBezTo>
                      <a:pt x="0" y="7"/>
                      <a:pt x="0" y="7"/>
                      <a:pt x="0" y="7"/>
                    </a:cubicBezTo>
                    <a:cubicBezTo>
                      <a:pt x="3" y="6"/>
                      <a:pt x="3" y="6"/>
                      <a:pt x="3" y="6"/>
                    </a:cubicBezTo>
                    <a:cubicBezTo>
                      <a:pt x="3" y="6"/>
                      <a:pt x="3" y="6"/>
                      <a:pt x="3" y="6"/>
                    </a:cubicBezTo>
                    <a:cubicBezTo>
                      <a:pt x="4" y="6"/>
                      <a:pt x="5" y="5"/>
                      <a:pt x="6" y="4"/>
                    </a:cubicBezTo>
                    <a:cubicBezTo>
                      <a:pt x="6" y="4"/>
                      <a:pt x="6" y="4"/>
                      <a:pt x="6" y="4"/>
                    </a:cubicBezTo>
                    <a:cubicBezTo>
                      <a:pt x="7" y="4"/>
                      <a:pt x="7" y="4"/>
                      <a:pt x="7" y="4"/>
                    </a:cubicBezTo>
                    <a:cubicBezTo>
                      <a:pt x="8" y="4"/>
                      <a:pt x="8" y="4"/>
                      <a:pt x="8" y="4"/>
                    </a:cubicBezTo>
                    <a:cubicBezTo>
                      <a:pt x="7" y="2"/>
                      <a:pt x="7" y="2"/>
                      <a:pt x="7" y="2"/>
                    </a:cubicBezTo>
                    <a:cubicBezTo>
                      <a:pt x="8" y="2"/>
                      <a:pt x="9" y="1"/>
                      <a:pt x="10" y="0"/>
                    </a:cubicBez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4" name="Freeform 1006">
                <a:extLst>
                  <a:ext uri="{FF2B5EF4-FFF2-40B4-BE49-F238E27FC236}">
                    <a16:creationId xmlns:a16="http://schemas.microsoft.com/office/drawing/2014/main" id="{FB04C1BF-ABF5-45BC-AAAD-580F2F366802}"/>
                  </a:ext>
                </a:extLst>
              </p:cNvPr>
              <p:cNvSpPr/>
              <p:nvPr/>
            </p:nvSpPr>
            <p:spPr bwMode="auto">
              <a:xfrm>
                <a:off x="3856" y="155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5" name="Freeform 1007">
                <a:extLst>
                  <a:ext uri="{FF2B5EF4-FFF2-40B4-BE49-F238E27FC236}">
                    <a16:creationId xmlns:a16="http://schemas.microsoft.com/office/drawing/2014/main" id="{B776CBEC-D92F-4EAE-A124-0EB2C1082156}"/>
                  </a:ext>
                </a:extLst>
              </p:cNvPr>
              <p:cNvSpPr/>
              <p:nvPr/>
            </p:nvSpPr>
            <p:spPr bwMode="auto">
              <a:xfrm>
                <a:off x="4112" y="155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6" name="Freeform 1008">
                <a:extLst>
                  <a:ext uri="{FF2B5EF4-FFF2-40B4-BE49-F238E27FC236}">
                    <a16:creationId xmlns:a16="http://schemas.microsoft.com/office/drawing/2014/main" id="{7594F1A8-6977-43EE-930F-96A393A6439D}"/>
                  </a:ext>
                </a:extLst>
              </p:cNvPr>
              <p:cNvSpPr/>
              <p:nvPr/>
            </p:nvSpPr>
            <p:spPr bwMode="auto">
              <a:xfrm>
                <a:off x="4171" y="1558"/>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0" name="Group 1210">
              <a:extLst>
                <a:ext uri="{FF2B5EF4-FFF2-40B4-BE49-F238E27FC236}">
                  <a16:creationId xmlns:a16="http://schemas.microsoft.com/office/drawing/2014/main" id="{722C2BB7-FDA0-4B15-A980-9CB865F84855}"/>
                </a:ext>
              </a:extLst>
            </p:cNvPr>
            <p:cNvGrpSpPr/>
            <p:nvPr/>
          </p:nvGrpSpPr>
          <p:grpSpPr>
            <a:xfrm>
              <a:off x="3084513" y="2473325"/>
              <a:ext cx="3752850" cy="374650"/>
              <a:chOff x="1943" y="1558"/>
              <a:chExt cx="2364" cy="236"/>
            </a:xfrm>
          </p:grpSpPr>
          <p:sp>
            <p:nvSpPr>
              <p:cNvPr id="5027" name="Freeform 1010">
                <a:extLst>
                  <a:ext uri="{FF2B5EF4-FFF2-40B4-BE49-F238E27FC236}">
                    <a16:creationId xmlns:a16="http://schemas.microsoft.com/office/drawing/2014/main" id="{EC717575-4E46-4778-A96D-0511B1EC8085}"/>
                  </a:ext>
                </a:extLst>
              </p:cNvPr>
              <p:cNvSpPr/>
              <p:nvPr/>
            </p:nvSpPr>
            <p:spPr bwMode="auto">
              <a:xfrm>
                <a:off x="3519" y="155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8" name="Freeform 1011">
                <a:extLst>
                  <a:ext uri="{FF2B5EF4-FFF2-40B4-BE49-F238E27FC236}">
                    <a16:creationId xmlns:a16="http://schemas.microsoft.com/office/drawing/2014/main" id="{A6C1BBC3-3D03-41BE-82CA-954813724E64}"/>
                  </a:ext>
                </a:extLst>
              </p:cNvPr>
              <p:cNvSpPr/>
              <p:nvPr/>
            </p:nvSpPr>
            <p:spPr bwMode="auto">
              <a:xfrm>
                <a:off x="4267" y="1558"/>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9" name="Freeform 1012">
                <a:extLst>
                  <a:ext uri="{FF2B5EF4-FFF2-40B4-BE49-F238E27FC236}">
                    <a16:creationId xmlns:a16="http://schemas.microsoft.com/office/drawing/2014/main" id="{B5B9A396-F23B-4E59-ADF5-B3D81F89F253}"/>
                  </a:ext>
                </a:extLst>
              </p:cNvPr>
              <p:cNvSpPr/>
              <p:nvPr/>
            </p:nvSpPr>
            <p:spPr bwMode="auto">
              <a:xfrm>
                <a:off x="3564" y="1558"/>
                <a:ext cx="225" cy="83"/>
              </a:xfrm>
              <a:custGeom>
                <a:gdLst>
                  <a:gd name="T0" fmla="*/ 82 w 84"/>
                  <a:gd name="T1" fmla="*/ 4 h 31"/>
                  <a:gd name="T2" fmla="*/ 83 w 84"/>
                  <a:gd name="T3" fmla="*/ 5 h 31"/>
                  <a:gd name="T4" fmla="*/ 82 w 84"/>
                  <a:gd name="T5" fmla="*/ 7 h 31"/>
                  <a:gd name="T6" fmla="*/ 80 w 84"/>
                  <a:gd name="T7" fmla="*/ 4 h 31"/>
                  <a:gd name="T8" fmla="*/ 79 w 84"/>
                  <a:gd name="T9" fmla="*/ 6 h 31"/>
                  <a:gd name="T10" fmla="*/ 76 w 84"/>
                  <a:gd name="T11" fmla="*/ 6 h 31"/>
                  <a:gd name="T12" fmla="*/ 79 w 84"/>
                  <a:gd name="T13" fmla="*/ 8 h 31"/>
                  <a:gd name="T14" fmla="*/ 82 w 84"/>
                  <a:gd name="T15" fmla="*/ 9 h 31"/>
                  <a:gd name="T16" fmla="*/ 75 w 84"/>
                  <a:gd name="T17" fmla="*/ 11 h 31"/>
                  <a:gd name="T18" fmla="*/ 72 w 84"/>
                  <a:gd name="T19" fmla="*/ 8 h 31"/>
                  <a:gd name="T20" fmla="*/ 71 w 84"/>
                  <a:gd name="T21" fmla="*/ 7 h 31"/>
                  <a:gd name="T22" fmla="*/ 68 w 84"/>
                  <a:gd name="T23" fmla="*/ 8 h 31"/>
                  <a:gd name="T24" fmla="*/ 63 w 84"/>
                  <a:gd name="T25" fmla="*/ 11 h 31"/>
                  <a:gd name="T26" fmla="*/ 54 w 84"/>
                  <a:gd name="T27" fmla="*/ 13 h 31"/>
                  <a:gd name="T28" fmla="*/ 44 w 84"/>
                  <a:gd name="T29" fmla="*/ 16 h 31"/>
                  <a:gd name="T30" fmla="*/ 38 w 84"/>
                  <a:gd name="T31" fmla="*/ 19 h 31"/>
                  <a:gd name="T32" fmla="*/ 30 w 84"/>
                  <a:gd name="T33" fmla="*/ 22 h 31"/>
                  <a:gd name="T34" fmla="*/ 26 w 84"/>
                  <a:gd name="T35" fmla="*/ 24 h 31"/>
                  <a:gd name="T36" fmla="*/ 22 w 84"/>
                  <a:gd name="T37" fmla="*/ 25 h 31"/>
                  <a:gd name="T38" fmla="*/ 20 w 84"/>
                  <a:gd name="T39" fmla="*/ 24 h 31"/>
                  <a:gd name="T40" fmla="*/ 22 w 84"/>
                  <a:gd name="T41" fmla="*/ 26 h 31"/>
                  <a:gd name="T42" fmla="*/ 19 w 84"/>
                  <a:gd name="T43" fmla="*/ 27 h 31"/>
                  <a:gd name="T44" fmla="*/ 16 w 84"/>
                  <a:gd name="T45" fmla="*/ 27 h 31"/>
                  <a:gd name="T46" fmla="*/ 15 w 84"/>
                  <a:gd name="T47" fmla="*/ 27 h 31"/>
                  <a:gd name="T48" fmla="*/ 9 w 84"/>
                  <a:gd name="T49" fmla="*/ 29 h 31"/>
                  <a:gd name="T50" fmla="*/ 0 w 84"/>
                  <a:gd name="T51" fmla="*/ 30 h 31"/>
                  <a:gd name="T52" fmla="*/ 19 w 84"/>
                  <a:gd name="T53" fmla="*/ 24 h 31"/>
                  <a:gd name="T54" fmla="*/ 22 w 84"/>
                  <a:gd name="T55" fmla="*/ 22 h 31"/>
                  <a:gd name="T56" fmla="*/ 35 w 84"/>
                  <a:gd name="T57" fmla="*/ 16 h 31"/>
                  <a:gd name="T58" fmla="*/ 35 w 84"/>
                  <a:gd name="T59" fmla="*/ 16 h 31"/>
                  <a:gd name="T60" fmla="*/ 40 w 84"/>
                  <a:gd name="T61" fmla="*/ 14 h 31"/>
                  <a:gd name="T62" fmla="*/ 47 w 84"/>
                  <a:gd name="T63" fmla="*/ 12 h 31"/>
                  <a:gd name="T64" fmla="*/ 45 w 84"/>
                  <a:gd name="T65" fmla="*/ 11 h 31"/>
                  <a:gd name="T66" fmla="*/ 43 w 84"/>
                  <a:gd name="T67" fmla="*/ 11 h 31"/>
                  <a:gd name="T68" fmla="*/ 47 w 84"/>
                  <a:gd name="T69" fmla="*/ 9 h 31"/>
                  <a:gd name="T70" fmla="*/ 52 w 84"/>
                  <a:gd name="T71" fmla="*/ 8 h 31"/>
                  <a:gd name="T72" fmla="*/ 55 w 84"/>
                  <a:gd name="T73" fmla="*/ 7 h 31"/>
                  <a:gd name="T74" fmla="*/ 58 w 84"/>
                  <a:gd name="T75" fmla="*/ 6 h 31"/>
                  <a:gd name="T76" fmla="*/ 62 w 84"/>
                  <a:gd name="T77" fmla="*/ 6 h 31"/>
                  <a:gd name="T78" fmla="*/ 62 w 84"/>
                  <a:gd name="T79" fmla="*/ 6 h 31"/>
                  <a:gd name="T80" fmla="*/ 70 w 84"/>
                  <a:gd name="T81" fmla="*/ 4 h 31"/>
                  <a:gd name="T82" fmla="*/ 66 w 84"/>
                  <a:gd name="T83" fmla="*/ 4 h 31"/>
                  <a:gd name="T84" fmla="*/ 69 w 84"/>
                  <a:gd name="T85" fmla="*/ 3 h 31"/>
                  <a:gd name="T86" fmla="*/ 72 w 84"/>
                  <a:gd name="T87" fmla="*/ 6 h 31"/>
                  <a:gd name="T88" fmla="*/ 74 w 84"/>
                  <a:gd name="T89" fmla="*/ 6 h 31"/>
                  <a:gd name="T90" fmla="*/ 74 w 84"/>
                  <a:gd name="T91" fmla="*/ 3 h 31"/>
                  <a:gd name="T92" fmla="*/ 78 w 84"/>
                  <a:gd name="T93" fmla="*/ 3 h 31"/>
                  <a:gd name="T94" fmla="*/ 79 w 84"/>
                  <a:gd name="T95"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31">
                    <a:moveTo>
                      <a:pt x="83" y="1"/>
                    </a:moveTo>
                    <a:cubicBezTo>
                      <a:pt x="83" y="2"/>
                      <a:pt x="81" y="3"/>
                      <a:pt x="82" y="4"/>
                    </a:cubicBezTo>
                    <a:cubicBezTo>
                      <a:pt x="83" y="3"/>
                      <a:pt x="84" y="3"/>
                      <a:pt x="84" y="4"/>
                    </a:cubicBezTo>
                    <a:cubicBezTo>
                      <a:pt x="83" y="5"/>
                      <a:pt x="83" y="5"/>
                      <a:pt x="83" y="5"/>
                    </a:cubicBezTo>
                    <a:cubicBezTo>
                      <a:pt x="84" y="6"/>
                      <a:pt x="84" y="6"/>
                      <a:pt x="84" y="6"/>
                    </a:cubicBezTo>
                    <a:cubicBezTo>
                      <a:pt x="83" y="6"/>
                      <a:pt x="83" y="7"/>
                      <a:pt x="82" y="7"/>
                    </a:cubicBezTo>
                    <a:cubicBezTo>
                      <a:pt x="83" y="6"/>
                      <a:pt x="83" y="6"/>
                      <a:pt x="83" y="6"/>
                    </a:cubicBezTo>
                    <a:cubicBezTo>
                      <a:pt x="80" y="4"/>
                      <a:pt x="80" y="4"/>
                      <a:pt x="80" y="4"/>
                    </a:cubicBezTo>
                    <a:cubicBezTo>
                      <a:pt x="81" y="6"/>
                      <a:pt x="79" y="4"/>
                      <a:pt x="79" y="5"/>
                    </a:cubicBezTo>
                    <a:cubicBezTo>
                      <a:pt x="79" y="6"/>
                      <a:pt x="79" y="6"/>
                      <a:pt x="79" y="6"/>
                    </a:cubicBezTo>
                    <a:cubicBezTo>
                      <a:pt x="79" y="6"/>
                      <a:pt x="79" y="6"/>
                      <a:pt x="78" y="5"/>
                    </a:cubicBezTo>
                    <a:cubicBezTo>
                      <a:pt x="78" y="6"/>
                      <a:pt x="77" y="6"/>
                      <a:pt x="76" y="6"/>
                    </a:cubicBezTo>
                    <a:cubicBezTo>
                      <a:pt x="75" y="6"/>
                      <a:pt x="76" y="7"/>
                      <a:pt x="76" y="8"/>
                    </a:cubicBezTo>
                    <a:cubicBezTo>
                      <a:pt x="77" y="9"/>
                      <a:pt x="77" y="7"/>
                      <a:pt x="79" y="8"/>
                    </a:cubicBezTo>
                    <a:cubicBezTo>
                      <a:pt x="78" y="9"/>
                      <a:pt x="76" y="8"/>
                      <a:pt x="76" y="9"/>
                    </a:cubicBezTo>
                    <a:cubicBezTo>
                      <a:pt x="78" y="10"/>
                      <a:pt x="79" y="9"/>
                      <a:pt x="82" y="9"/>
                    </a:cubicBezTo>
                    <a:cubicBezTo>
                      <a:pt x="80" y="10"/>
                      <a:pt x="78" y="9"/>
                      <a:pt x="77" y="11"/>
                    </a:cubicBezTo>
                    <a:cubicBezTo>
                      <a:pt x="77" y="10"/>
                      <a:pt x="76" y="11"/>
                      <a:pt x="75" y="11"/>
                    </a:cubicBezTo>
                    <a:cubicBezTo>
                      <a:pt x="76" y="11"/>
                      <a:pt x="75" y="9"/>
                      <a:pt x="76" y="9"/>
                    </a:cubicBezTo>
                    <a:cubicBezTo>
                      <a:pt x="75" y="9"/>
                      <a:pt x="73" y="7"/>
                      <a:pt x="72" y="8"/>
                    </a:cubicBezTo>
                    <a:cubicBezTo>
                      <a:pt x="72" y="7"/>
                      <a:pt x="72" y="7"/>
                      <a:pt x="72" y="7"/>
                    </a:cubicBezTo>
                    <a:cubicBezTo>
                      <a:pt x="71" y="7"/>
                      <a:pt x="71" y="7"/>
                      <a:pt x="71" y="7"/>
                    </a:cubicBezTo>
                    <a:cubicBezTo>
                      <a:pt x="71" y="7"/>
                      <a:pt x="71" y="8"/>
                      <a:pt x="71" y="8"/>
                    </a:cubicBezTo>
                    <a:cubicBezTo>
                      <a:pt x="70" y="8"/>
                      <a:pt x="69" y="8"/>
                      <a:pt x="68" y="8"/>
                    </a:cubicBezTo>
                    <a:cubicBezTo>
                      <a:pt x="66" y="9"/>
                      <a:pt x="64" y="9"/>
                      <a:pt x="62" y="10"/>
                    </a:cubicBezTo>
                    <a:cubicBezTo>
                      <a:pt x="63" y="11"/>
                      <a:pt x="63" y="11"/>
                      <a:pt x="63" y="11"/>
                    </a:cubicBezTo>
                    <a:cubicBezTo>
                      <a:pt x="61" y="11"/>
                      <a:pt x="58" y="11"/>
                      <a:pt x="57" y="13"/>
                    </a:cubicBezTo>
                    <a:cubicBezTo>
                      <a:pt x="56" y="13"/>
                      <a:pt x="55" y="15"/>
                      <a:pt x="54" y="13"/>
                    </a:cubicBezTo>
                    <a:cubicBezTo>
                      <a:pt x="53" y="15"/>
                      <a:pt x="50" y="15"/>
                      <a:pt x="49" y="16"/>
                    </a:cubicBezTo>
                    <a:cubicBezTo>
                      <a:pt x="47" y="14"/>
                      <a:pt x="46" y="17"/>
                      <a:pt x="44" y="16"/>
                    </a:cubicBezTo>
                    <a:cubicBezTo>
                      <a:pt x="44" y="17"/>
                      <a:pt x="44" y="18"/>
                      <a:pt x="43" y="18"/>
                    </a:cubicBezTo>
                    <a:cubicBezTo>
                      <a:pt x="41" y="17"/>
                      <a:pt x="40" y="19"/>
                      <a:pt x="38" y="19"/>
                    </a:cubicBezTo>
                    <a:cubicBezTo>
                      <a:pt x="38" y="19"/>
                      <a:pt x="38" y="18"/>
                      <a:pt x="38" y="18"/>
                    </a:cubicBezTo>
                    <a:cubicBezTo>
                      <a:pt x="36" y="21"/>
                      <a:pt x="33" y="21"/>
                      <a:pt x="30" y="22"/>
                    </a:cubicBezTo>
                    <a:cubicBezTo>
                      <a:pt x="29" y="22"/>
                      <a:pt x="27" y="22"/>
                      <a:pt x="26" y="23"/>
                    </a:cubicBezTo>
                    <a:cubicBezTo>
                      <a:pt x="26" y="23"/>
                      <a:pt x="26" y="23"/>
                      <a:pt x="26" y="24"/>
                    </a:cubicBezTo>
                    <a:cubicBezTo>
                      <a:pt x="24" y="23"/>
                      <a:pt x="22" y="24"/>
                      <a:pt x="21" y="24"/>
                    </a:cubicBezTo>
                    <a:cubicBezTo>
                      <a:pt x="21" y="25"/>
                      <a:pt x="22" y="25"/>
                      <a:pt x="22" y="25"/>
                    </a:cubicBezTo>
                    <a:cubicBezTo>
                      <a:pt x="22" y="25"/>
                      <a:pt x="22" y="25"/>
                      <a:pt x="22" y="25"/>
                    </a:cubicBezTo>
                    <a:cubicBezTo>
                      <a:pt x="22" y="24"/>
                      <a:pt x="21" y="24"/>
                      <a:pt x="20" y="24"/>
                    </a:cubicBezTo>
                    <a:cubicBezTo>
                      <a:pt x="20" y="24"/>
                      <a:pt x="19" y="25"/>
                      <a:pt x="19" y="25"/>
                    </a:cubicBezTo>
                    <a:cubicBezTo>
                      <a:pt x="22" y="26"/>
                      <a:pt x="22" y="26"/>
                      <a:pt x="22" y="26"/>
                    </a:cubicBezTo>
                    <a:cubicBezTo>
                      <a:pt x="21" y="27"/>
                      <a:pt x="19" y="25"/>
                      <a:pt x="18" y="26"/>
                    </a:cubicBezTo>
                    <a:cubicBezTo>
                      <a:pt x="19" y="27"/>
                      <a:pt x="19" y="27"/>
                      <a:pt x="19" y="27"/>
                    </a:cubicBezTo>
                    <a:cubicBezTo>
                      <a:pt x="18" y="26"/>
                      <a:pt x="18" y="26"/>
                      <a:pt x="18" y="26"/>
                    </a:cubicBezTo>
                    <a:cubicBezTo>
                      <a:pt x="17" y="27"/>
                      <a:pt x="18" y="28"/>
                      <a:pt x="16" y="27"/>
                    </a:cubicBezTo>
                    <a:cubicBezTo>
                      <a:pt x="16" y="27"/>
                      <a:pt x="16" y="26"/>
                      <a:pt x="16" y="26"/>
                    </a:cubicBezTo>
                    <a:cubicBezTo>
                      <a:pt x="15" y="26"/>
                      <a:pt x="16" y="27"/>
                      <a:pt x="15" y="27"/>
                    </a:cubicBezTo>
                    <a:cubicBezTo>
                      <a:pt x="14" y="26"/>
                      <a:pt x="13" y="27"/>
                      <a:pt x="11" y="28"/>
                    </a:cubicBezTo>
                    <a:cubicBezTo>
                      <a:pt x="9" y="29"/>
                      <a:pt x="9" y="29"/>
                      <a:pt x="9" y="29"/>
                    </a:cubicBezTo>
                    <a:cubicBezTo>
                      <a:pt x="9" y="28"/>
                      <a:pt x="9" y="28"/>
                      <a:pt x="9" y="28"/>
                    </a:cubicBezTo>
                    <a:cubicBezTo>
                      <a:pt x="7" y="30"/>
                      <a:pt x="2" y="31"/>
                      <a:pt x="0" y="30"/>
                    </a:cubicBezTo>
                    <a:cubicBezTo>
                      <a:pt x="5" y="27"/>
                      <a:pt x="12" y="26"/>
                      <a:pt x="17" y="23"/>
                    </a:cubicBezTo>
                    <a:cubicBezTo>
                      <a:pt x="17" y="24"/>
                      <a:pt x="18" y="23"/>
                      <a:pt x="19" y="24"/>
                    </a:cubicBezTo>
                    <a:cubicBezTo>
                      <a:pt x="18" y="21"/>
                      <a:pt x="21" y="23"/>
                      <a:pt x="22" y="22"/>
                    </a:cubicBezTo>
                    <a:cubicBezTo>
                      <a:pt x="22" y="22"/>
                      <a:pt x="22" y="22"/>
                      <a:pt x="22" y="22"/>
                    </a:cubicBezTo>
                    <a:cubicBezTo>
                      <a:pt x="23" y="21"/>
                      <a:pt x="26" y="22"/>
                      <a:pt x="26" y="20"/>
                    </a:cubicBezTo>
                    <a:cubicBezTo>
                      <a:pt x="31" y="21"/>
                      <a:pt x="30" y="16"/>
                      <a:pt x="35" y="16"/>
                    </a:cubicBezTo>
                    <a:cubicBezTo>
                      <a:pt x="35" y="17"/>
                      <a:pt x="34" y="17"/>
                      <a:pt x="35" y="17"/>
                    </a:cubicBezTo>
                    <a:cubicBezTo>
                      <a:pt x="36" y="17"/>
                      <a:pt x="36" y="16"/>
                      <a:pt x="35" y="16"/>
                    </a:cubicBezTo>
                    <a:cubicBezTo>
                      <a:pt x="37" y="14"/>
                      <a:pt x="39" y="14"/>
                      <a:pt x="42" y="14"/>
                    </a:cubicBezTo>
                    <a:cubicBezTo>
                      <a:pt x="41" y="14"/>
                      <a:pt x="41" y="14"/>
                      <a:pt x="40" y="14"/>
                    </a:cubicBezTo>
                    <a:cubicBezTo>
                      <a:pt x="43" y="18"/>
                      <a:pt x="45" y="13"/>
                      <a:pt x="47" y="13"/>
                    </a:cubicBezTo>
                    <a:cubicBezTo>
                      <a:pt x="47" y="12"/>
                      <a:pt x="47" y="12"/>
                      <a:pt x="47" y="12"/>
                    </a:cubicBezTo>
                    <a:cubicBezTo>
                      <a:pt x="47" y="12"/>
                      <a:pt x="46" y="13"/>
                      <a:pt x="45" y="13"/>
                    </a:cubicBezTo>
                    <a:cubicBezTo>
                      <a:pt x="46" y="12"/>
                      <a:pt x="45" y="12"/>
                      <a:pt x="45" y="11"/>
                    </a:cubicBezTo>
                    <a:cubicBezTo>
                      <a:pt x="43" y="11"/>
                      <a:pt x="45" y="13"/>
                      <a:pt x="44" y="12"/>
                    </a:cubicBezTo>
                    <a:cubicBezTo>
                      <a:pt x="43" y="11"/>
                      <a:pt x="43" y="11"/>
                      <a:pt x="43" y="11"/>
                    </a:cubicBezTo>
                    <a:cubicBezTo>
                      <a:pt x="40" y="13"/>
                      <a:pt x="40" y="13"/>
                      <a:pt x="40" y="13"/>
                    </a:cubicBezTo>
                    <a:cubicBezTo>
                      <a:pt x="41" y="10"/>
                      <a:pt x="45" y="11"/>
                      <a:pt x="47" y="9"/>
                    </a:cubicBezTo>
                    <a:cubicBezTo>
                      <a:pt x="50" y="10"/>
                      <a:pt x="49" y="7"/>
                      <a:pt x="52" y="8"/>
                    </a:cubicBezTo>
                    <a:cubicBezTo>
                      <a:pt x="52" y="8"/>
                      <a:pt x="52" y="8"/>
                      <a:pt x="52" y="8"/>
                    </a:cubicBezTo>
                    <a:cubicBezTo>
                      <a:pt x="53" y="9"/>
                      <a:pt x="54" y="8"/>
                      <a:pt x="55" y="8"/>
                    </a:cubicBezTo>
                    <a:cubicBezTo>
                      <a:pt x="55" y="7"/>
                      <a:pt x="55" y="7"/>
                      <a:pt x="55" y="7"/>
                    </a:cubicBezTo>
                    <a:cubicBezTo>
                      <a:pt x="56" y="8"/>
                      <a:pt x="57" y="6"/>
                      <a:pt x="58" y="6"/>
                    </a:cubicBezTo>
                    <a:cubicBezTo>
                      <a:pt x="58" y="6"/>
                      <a:pt x="58" y="6"/>
                      <a:pt x="58" y="6"/>
                    </a:cubicBezTo>
                    <a:cubicBezTo>
                      <a:pt x="59" y="7"/>
                      <a:pt x="60" y="6"/>
                      <a:pt x="61" y="5"/>
                    </a:cubicBezTo>
                    <a:cubicBezTo>
                      <a:pt x="62" y="6"/>
                      <a:pt x="62" y="6"/>
                      <a:pt x="62" y="6"/>
                    </a:cubicBezTo>
                    <a:cubicBezTo>
                      <a:pt x="63" y="5"/>
                      <a:pt x="63" y="5"/>
                      <a:pt x="64" y="5"/>
                    </a:cubicBezTo>
                    <a:cubicBezTo>
                      <a:pt x="64" y="6"/>
                      <a:pt x="63" y="5"/>
                      <a:pt x="62" y="6"/>
                    </a:cubicBezTo>
                    <a:cubicBezTo>
                      <a:pt x="64" y="7"/>
                      <a:pt x="65" y="6"/>
                      <a:pt x="66" y="6"/>
                    </a:cubicBezTo>
                    <a:cubicBezTo>
                      <a:pt x="68" y="5"/>
                      <a:pt x="69" y="5"/>
                      <a:pt x="70" y="4"/>
                    </a:cubicBezTo>
                    <a:cubicBezTo>
                      <a:pt x="68" y="4"/>
                      <a:pt x="67" y="4"/>
                      <a:pt x="65" y="5"/>
                    </a:cubicBezTo>
                    <a:cubicBezTo>
                      <a:pt x="66" y="5"/>
                      <a:pt x="65" y="4"/>
                      <a:pt x="66" y="4"/>
                    </a:cubicBezTo>
                    <a:cubicBezTo>
                      <a:pt x="68" y="4"/>
                      <a:pt x="68" y="3"/>
                      <a:pt x="70" y="3"/>
                    </a:cubicBezTo>
                    <a:cubicBezTo>
                      <a:pt x="69" y="3"/>
                      <a:pt x="69" y="3"/>
                      <a:pt x="69" y="3"/>
                    </a:cubicBezTo>
                    <a:cubicBezTo>
                      <a:pt x="70" y="4"/>
                      <a:pt x="71" y="2"/>
                      <a:pt x="73" y="2"/>
                    </a:cubicBezTo>
                    <a:cubicBezTo>
                      <a:pt x="74" y="4"/>
                      <a:pt x="73" y="6"/>
                      <a:pt x="72" y="6"/>
                    </a:cubicBezTo>
                    <a:cubicBezTo>
                      <a:pt x="73" y="8"/>
                      <a:pt x="74" y="7"/>
                      <a:pt x="75" y="6"/>
                    </a:cubicBezTo>
                    <a:cubicBezTo>
                      <a:pt x="76" y="5"/>
                      <a:pt x="74" y="6"/>
                      <a:pt x="74" y="6"/>
                    </a:cubicBezTo>
                    <a:cubicBezTo>
                      <a:pt x="77" y="5"/>
                      <a:pt x="77" y="5"/>
                      <a:pt x="77" y="5"/>
                    </a:cubicBezTo>
                    <a:cubicBezTo>
                      <a:pt x="77" y="5"/>
                      <a:pt x="76" y="3"/>
                      <a:pt x="74" y="3"/>
                    </a:cubicBezTo>
                    <a:cubicBezTo>
                      <a:pt x="76" y="4"/>
                      <a:pt x="77" y="0"/>
                      <a:pt x="79" y="2"/>
                    </a:cubicBezTo>
                    <a:cubicBezTo>
                      <a:pt x="78" y="3"/>
                      <a:pt x="78" y="3"/>
                      <a:pt x="78" y="3"/>
                    </a:cubicBezTo>
                    <a:cubicBezTo>
                      <a:pt x="79" y="4"/>
                      <a:pt x="80" y="3"/>
                      <a:pt x="81" y="2"/>
                    </a:cubicBezTo>
                    <a:cubicBezTo>
                      <a:pt x="80" y="1"/>
                      <a:pt x="79" y="3"/>
                      <a:pt x="79" y="1"/>
                    </a:cubicBezTo>
                    <a:cubicBezTo>
                      <a:pt x="80" y="1"/>
                      <a:pt x="82" y="1"/>
                      <a:pt x="8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0" name="Freeform 1013">
                <a:extLst>
                  <a:ext uri="{FF2B5EF4-FFF2-40B4-BE49-F238E27FC236}">
                    <a16:creationId xmlns:a16="http://schemas.microsoft.com/office/drawing/2014/main" id="{3962455B-774C-4C15-90D8-5F180BE65174}"/>
                  </a:ext>
                </a:extLst>
              </p:cNvPr>
              <p:cNvSpPr/>
              <p:nvPr/>
            </p:nvSpPr>
            <p:spPr bwMode="auto">
              <a:xfrm>
                <a:off x="3837"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1"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1" name="Freeform 1014">
                <a:extLst>
                  <a:ext uri="{FF2B5EF4-FFF2-40B4-BE49-F238E27FC236}">
                    <a16:creationId xmlns:a16="http://schemas.microsoft.com/office/drawing/2014/main" id="{2B75CE61-C9C2-4E7F-A519-B65A7F1B119E}"/>
                  </a:ext>
                </a:extLst>
              </p:cNvPr>
              <p:cNvSpPr/>
              <p:nvPr/>
            </p:nvSpPr>
            <p:spPr bwMode="auto">
              <a:xfrm>
                <a:off x="2322"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1"/>
                      <a:pt x="1" y="3"/>
                      <a:pt x="0" y="2"/>
                    </a:cubicBezTo>
                    <a:cubicBezTo>
                      <a:pt x="1" y="0"/>
                      <a:pt x="2" y="3"/>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2" name="Freeform 1015">
                <a:extLst>
                  <a:ext uri="{FF2B5EF4-FFF2-40B4-BE49-F238E27FC236}">
                    <a16:creationId xmlns:a16="http://schemas.microsoft.com/office/drawing/2014/main" id="{1F705585-6878-4AF0-BF1E-D65704FAB5E2}"/>
                  </a:ext>
                </a:extLst>
              </p:cNvPr>
              <p:cNvSpPr/>
              <p:nvPr/>
            </p:nvSpPr>
            <p:spPr bwMode="auto">
              <a:xfrm>
                <a:off x="2360" y="156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3" name="Freeform 1016">
                <a:extLst>
                  <a:ext uri="{FF2B5EF4-FFF2-40B4-BE49-F238E27FC236}">
                    <a16:creationId xmlns:a16="http://schemas.microsoft.com/office/drawing/2014/main" id="{DAE4F698-5686-401B-8E1A-9DFD5CF19118}"/>
                  </a:ext>
                </a:extLst>
              </p:cNvPr>
              <p:cNvSpPr/>
              <p:nvPr/>
            </p:nvSpPr>
            <p:spPr bwMode="auto">
              <a:xfrm>
                <a:off x="2004" y="1558"/>
                <a:ext cx="102" cy="59"/>
              </a:xfrm>
              <a:custGeom>
                <a:gdLst>
                  <a:gd name="T0" fmla="*/ 38 w 38"/>
                  <a:gd name="T1" fmla="*/ 2 h 22"/>
                  <a:gd name="T2" fmla="*/ 34 w 38"/>
                  <a:gd name="T3" fmla="*/ 4 h 22"/>
                  <a:gd name="T4" fmla="*/ 32 w 38"/>
                  <a:gd name="T5" fmla="*/ 5 h 22"/>
                  <a:gd name="T6" fmla="*/ 36 w 38"/>
                  <a:gd name="T7" fmla="*/ 5 h 22"/>
                  <a:gd name="T8" fmla="*/ 31 w 38"/>
                  <a:gd name="T9" fmla="*/ 9 h 22"/>
                  <a:gd name="T10" fmla="*/ 34 w 38"/>
                  <a:gd name="T11" fmla="*/ 8 h 22"/>
                  <a:gd name="T12" fmla="*/ 27 w 38"/>
                  <a:gd name="T13" fmla="*/ 9 h 22"/>
                  <a:gd name="T14" fmla="*/ 23 w 38"/>
                  <a:gd name="T15" fmla="*/ 11 h 22"/>
                  <a:gd name="T16" fmla="*/ 21 w 38"/>
                  <a:gd name="T17" fmla="*/ 12 h 22"/>
                  <a:gd name="T18" fmla="*/ 16 w 38"/>
                  <a:gd name="T19" fmla="*/ 14 h 22"/>
                  <a:gd name="T20" fmla="*/ 10 w 38"/>
                  <a:gd name="T21" fmla="*/ 16 h 22"/>
                  <a:gd name="T22" fmla="*/ 9 w 38"/>
                  <a:gd name="T23" fmla="*/ 16 h 22"/>
                  <a:gd name="T24" fmla="*/ 9 w 38"/>
                  <a:gd name="T25" fmla="*/ 17 h 22"/>
                  <a:gd name="T26" fmla="*/ 6 w 38"/>
                  <a:gd name="T27" fmla="*/ 17 h 22"/>
                  <a:gd name="T28" fmla="*/ 6 w 38"/>
                  <a:gd name="T29" fmla="*/ 20 h 22"/>
                  <a:gd name="T30" fmla="*/ 7 w 38"/>
                  <a:gd name="T31" fmla="*/ 20 h 22"/>
                  <a:gd name="T32" fmla="*/ 7 w 38"/>
                  <a:gd name="T33" fmla="*/ 21 h 22"/>
                  <a:gd name="T34" fmla="*/ 0 w 38"/>
                  <a:gd name="T35" fmla="*/ 20 h 22"/>
                  <a:gd name="T36" fmla="*/ 2 w 38"/>
                  <a:gd name="T37" fmla="*/ 19 h 22"/>
                  <a:gd name="T38" fmla="*/ 0 w 38"/>
                  <a:gd name="T39" fmla="*/ 18 h 22"/>
                  <a:gd name="T40" fmla="*/ 6 w 38"/>
                  <a:gd name="T41" fmla="*/ 15 h 22"/>
                  <a:gd name="T42" fmla="*/ 6 w 38"/>
                  <a:gd name="T43" fmla="*/ 14 h 22"/>
                  <a:gd name="T44" fmla="*/ 11 w 38"/>
                  <a:gd name="T45" fmla="*/ 12 h 22"/>
                  <a:gd name="T46" fmla="*/ 15 w 38"/>
                  <a:gd name="T47" fmla="*/ 12 h 22"/>
                  <a:gd name="T48" fmla="*/ 20 w 38"/>
                  <a:gd name="T49" fmla="*/ 11 h 22"/>
                  <a:gd name="T50" fmla="*/ 26 w 38"/>
                  <a:gd name="T51" fmla="*/ 5 h 22"/>
                  <a:gd name="T52" fmla="*/ 30 w 38"/>
                  <a:gd name="T53" fmla="*/ 4 h 22"/>
                  <a:gd name="T54" fmla="*/ 31 w 38"/>
                  <a:gd name="T55" fmla="*/ 2 h 22"/>
                  <a:gd name="T56" fmla="*/ 35 w 38"/>
                  <a:gd name="T57" fmla="*/ 2 h 22"/>
                  <a:gd name="T58" fmla="*/ 35 w 38"/>
                  <a:gd name="T59" fmla="*/ 2 h 22"/>
                  <a:gd name="T60" fmla="*/ 38 w 38"/>
                  <a:gd name="T61"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22">
                    <a:moveTo>
                      <a:pt x="38" y="2"/>
                    </a:moveTo>
                    <a:cubicBezTo>
                      <a:pt x="36" y="3"/>
                      <a:pt x="33" y="2"/>
                      <a:pt x="34" y="4"/>
                    </a:cubicBezTo>
                    <a:cubicBezTo>
                      <a:pt x="33" y="4"/>
                      <a:pt x="33" y="4"/>
                      <a:pt x="32" y="5"/>
                    </a:cubicBezTo>
                    <a:cubicBezTo>
                      <a:pt x="34" y="8"/>
                      <a:pt x="35" y="3"/>
                      <a:pt x="36" y="5"/>
                    </a:cubicBezTo>
                    <a:cubicBezTo>
                      <a:pt x="35" y="6"/>
                      <a:pt x="31" y="6"/>
                      <a:pt x="31" y="9"/>
                    </a:cubicBezTo>
                    <a:cubicBezTo>
                      <a:pt x="32" y="8"/>
                      <a:pt x="33" y="8"/>
                      <a:pt x="34" y="8"/>
                    </a:cubicBezTo>
                    <a:cubicBezTo>
                      <a:pt x="31" y="9"/>
                      <a:pt x="30" y="9"/>
                      <a:pt x="27" y="9"/>
                    </a:cubicBezTo>
                    <a:cubicBezTo>
                      <a:pt x="26" y="10"/>
                      <a:pt x="25" y="12"/>
                      <a:pt x="23" y="11"/>
                    </a:cubicBezTo>
                    <a:cubicBezTo>
                      <a:pt x="22" y="11"/>
                      <a:pt x="21" y="12"/>
                      <a:pt x="21" y="12"/>
                    </a:cubicBezTo>
                    <a:cubicBezTo>
                      <a:pt x="19" y="12"/>
                      <a:pt x="18" y="14"/>
                      <a:pt x="16" y="14"/>
                    </a:cubicBezTo>
                    <a:cubicBezTo>
                      <a:pt x="14" y="15"/>
                      <a:pt x="11" y="13"/>
                      <a:pt x="10" y="16"/>
                    </a:cubicBezTo>
                    <a:cubicBezTo>
                      <a:pt x="9" y="16"/>
                      <a:pt x="9" y="16"/>
                      <a:pt x="9" y="16"/>
                    </a:cubicBezTo>
                    <a:cubicBezTo>
                      <a:pt x="9" y="17"/>
                      <a:pt x="9" y="17"/>
                      <a:pt x="9" y="17"/>
                    </a:cubicBezTo>
                    <a:cubicBezTo>
                      <a:pt x="8" y="17"/>
                      <a:pt x="7" y="18"/>
                      <a:pt x="6" y="17"/>
                    </a:cubicBezTo>
                    <a:cubicBezTo>
                      <a:pt x="6" y="18"/>
                      <a:pt x="4" y="19"/>
                      <a:pt x="6" y="20"/>
                    </a:cubicBezTo>
                    <a:cubicBezTo>
                      <a:pt x="7" y="20"/>
                      <a:pt x="7" y="20"/>
                      <a:pt x="7" y="20"/>
                    </a:cubicBezTo>
                    <a:cubicBezTo>
                      <a:pt x="7" y="21"/>
                      <a:pt x="7" y="21"/>
                      <a:pt x="7" y="21"/>
                    </a:cubicBezTo>
                    <a:cubicBezTo>
                      <a:pt x="4" y="22"/>
                      <a:pt x="3" y="20"/>
                      <a:pt x="0" y="20"/>
                    </a:cubicBezTo>
                    <a:cubicBezTo>
                      <a:pt x="2" y="19"/>
                      <a:pt x="2" y="19"/>
                      <a:pt x="2" y="19"/>
                    </a:cubicBezTo>
                    <a:cubicBezTo>
                      <a:pt x="1" y="18"/>
                      <a:pt x="0" y="19"/>
                      <a:pt x="0" y="18"/>
                    </a:cubicBezTo>
                    <a:cubicBezTo>
                      <a:pt x="0" y="16"/>
                      <a:pt x="5" y="17"/>
                      <a:pt x="6" y="15"/>
                    </a:cubicBezTo>
                    <a:cubicBezTo>
                      <a:pt x="6" y="15"/>
                      <a:pt x="6" y="14"/>
                      <a:pt x="6" y="14"/>
                    </a:cubicBezTo>
                    <a:cubicBezTo>
                      <a:pt x="8" y="13"/>
                      <a:pt x="9" y="13"/>
                      <a:pt x="11" y="12"/>
                    </a:cubicBezTo>
                    <a:cubicBezTo>
                      <a:pt x="12" y="13"/>
                      <a:pt x="14" y="12"/>
                      <a:pt x="15" y="12"/>
                    </a:cubicBezTo>
                    <a:cubicBezTo>
                      <a:pt x="17" y="11"/>
                      <a:pt x="18" y="11"/>
                      <a:pt x="20" y="11"/>
                    </a:cubicBezTo>
                    <a:cubicBezTo>
                      <a:pt x="22" y="9"/>
                      <a:pt x="25" y="8"/>
                      <a:pt x="26" y="5"/>
                    </a:cubicBezTo>
                    <a:cubicBezTo>
                      <a:pt x="28" y="6"/>
                      <a:pt x="29" y="4"/>
                      <a:pt x="30" y="4"/>
                    </a:cubicBezTo>
                    <a:cubicBezTo>
                      <a:pt x="30" y="3"/>
                      <a:pt x="31" y="3"/>
                      <a:pt x="31" y="2"/>
                    </a:cubicBezTo>
                    <a:cubicBezTo>
                      <a:pt x="32" y="4"/>
                      <a:pt x="33" y="2"/>
                      <a:pt x="35" y="2"/>
                    </a:cubicBezTo>
                    <a:cubicBezTo>
                      <a:pt x="35" y="2"/>
                      <a:pt x="35" y="2"/>
                      <a:pt x="35" y="2"/>
                    </a:cubicBezTo>
                    <a:cubicBezTo>
                      <a:pt x="36" y="3"/>
                      <a:pt x="37" y="0"/>
                      <a:pt x="3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4" name="Freeform 1017">
                <a:extLst>
                  <a:ext uri="{FF2B5EF4-FFF2-40B4-BE49-F238E27FC236}">
                    <a16:creationId xmlns:a16="http://schemas.microsoft.com/office/drawing/2014/main" id="{CED39E35-A7ED-4309-BCA7-8C40BF25AB62}"/>
                  </a:ext>
                </a:extLst>
              </p:cNvPr>
              <p:cNvSpPr/>
              <p:nvPr/>
            </p:nvSpPr>
            <p:spPr bwMode="auto">
              <a:xfrm>
                <a:off x="2215" y="1563"/>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2" y="0"/>
                      <a:pt x="2" y="1"/>
                      <a:pt x="0" y="1"/>
                    </a:cubicBezTo>
                    <a:cubicBezTo>
                      <a:pt x="1" y="0"/>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5" name="Freeform 1018">
                <a:extLst>
                  <a:ext uri="{FF2B5EF4-FFF2-40B4-BE49-F238E27FC236}">
                    <a16:creationId xmlns:a16="http://schemas.microsoft.com/office/drawing/2014/main" id="{5DA3D6E6-073E-46FB-92A6-C3D33CF9F931}"/>
                  </a:ext>
                </a:extLst>
              </p:cNvPr>
              <p:cNvSpPr/>
              <p:nvPr/>
            </p:nvSpPr>
            <p:spPr bwMode="auto">
              <a:xfrm>
                <a:off x="2990" y="1561"/>
                <a:ext cx="5" cy="8"/>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2" y="3"/>
                      <a:pt x="1"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6" name="Freeform 1019">
                <a:extLst>
                  <a:ext uri="{FF2B5EF4-FFF2-40B4-BE49-F238E27FC236}">
                    <a16:creationId xmlns:a16="http://schemas.microsoft.com/office/drawing/2014/main" id="{B654D1D0-276C-4057-8346-2BCC70B51B58}"/>
                  </a:ext>
                </a:extLst>
              </p:cNvPr>
              <p:cNvSpPr/>
              <p:nvPr/>
            </p:nvSpPr>
            <p:spPr bwMode="auto">
              <a:xfrm>
                <a:off x="2966" y="1563"/>
                <a:ext cx="5"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2"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7" name="Freeform 1020">
                <a:extLst>
                  <a:ext uri="{FF2B5EF4-FFF2-40B4-BE49-F238E27FC236}">
                    <a16:creationId xmlns:a16="http://schemas.microsoft.com/office/drawing/2014/main" id="{EA496E7D-1C14-4598-BC9B-887B1C362A3D}"/>
                  </a:ext>
                </a:extLst>
              </p:cNvPr>
              <p:cNvSpPr/>
              <p:nvPr/>
            </p:nvSpPr>
            <p:spPr bwMode="auto">
              <a:xfrm>
                <a:off x="2971" y="1561"/>
                <a:ext cx="8" cy="8"/>
              </a:xfrm>
              <a:custGeom>
                <a:gdLst>
                  <a:gd name="T0" fmla="*/ 3 w 3"/>
                  <a:gd name="T1" fmla="*/ 2 h 3"/>
                  <a:gd name="T2" fmla="*/ 1 w 3"/>
                  <a:gd name="T3" fmla="*/ 2 h 3"/>
                  <a:gd name="T4" fmla="*/ 0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3"/>
                      <a:pt x="2" y="1"/>
                      <a:pt x="1" y="2"/>
                    </a:cubicBezTo>
                    <a:cubicBezTo>
                      <a:pt x="0" y="1"/>
                      <a:pt x="0" y="1"/>
                      <a:pt x="0" y="1"/>
                    </a:cubicBezTo>
                    <a:cubicBezTo>
                      <a:pt x="2" y="0"/>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8" name="Freeform 1021">
                <a:extLst>
                  <a:ext uri="{FF2B5EF4-FFF2-40B4-BE49-F238E27FC236}">
                    <a16:creationId xmlns:a16="http://schemas.microsoft.com/office/drawing/2014/main" id="{98D05B76-ACD2-4397-8331-FEE8767A034B}"/>
                  </a:ext>
                </a:extLst>
              </p:cNvPr>
              <p:cNvSpPr/>
              <p:nvPr/>
            </p:nvSpPr>
            <p:spPr bwMode="auto">
              <a:xfrm>
                <a:off x="3829" y="1561"/>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2"/>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9" name="Freeform 1022">
                <a:extLst>
                  <a:ext uri="{FF2B5EF4-FFF2-40B4-BE49-F238E27FC236}">
                    <a16:creationId xmlns:a16="http://schemas.microsoft.com/office/drawing/2014/main" id="{42859714-2D01-4AD0-84BB-11A41076CAB6}"/>
                  </a:ext>
                </a:extLst>
              </p:cNvPr>
              <p:cNvSpPr/>
              <p:nvPr/>
            </p:nvSpPr>
            <p:spPr bwMode="auto">
              <a:xfrm>
                <a:off x="3813" y="1563"/>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0" name="Freeform 1023">
                <a:extLst>
                  <a:ext uri="{FF2B5EF4-FFF2-40B4-BE49-F238E27FC236}">
                    <a16:creationId xmlns:a16="http://schemas.microsoft.com/office/drawing/2014/main" id="{81AE43B8-9FA6-4020-BB2E-9666240D9DBC}"/>
                  </a:ext>
                </a:extLst>
              </p:cNvPr>
              <p:cNvSpPr/>
              <p:nvPr/>
            </p:nvSpPr>
            <p:spPr bwMode="auto">
              <a:xfrm>
                <a:off x="2108" y="1566"/>
                <a:ext cx="11" cy="5"/>
              </a:xfrm>
              <a:custGeom>
                <a:gdLst>
                  <a:gd name="T0" fmla="*/ 4 w 4"/>
                  <a:gd name="T1" fmla="*/ 1 h 2"/>
                  <a:gd name="T2" fmla="*/ 0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3" y="2"/>
                      <a:pt x="1" y="2"/>
                      <a:pt x="0" y="2"/>
                    </a:cubicBezTo>
                    <a:cubicBezTo>
                      <a:pt x="0" y="1"/>
                      <a:pt x="1" y="0"/>
                      <a:pt x="2" y="0"/>
                    </a:cubicBezTo>
                    <a:cubicBezTo>
                      <a:pt x="3"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1" name="Freeform 1024">
                <a:extLst>
                  <a:ext uri="{FF2B5EF4-FFF2-40B4-BE49-F238E27FC236}">
                    <a16:creationId xmlns:a16="http://schemas.microsoft.com/office/drawing/2014/main" id="{6A78607C-6FCA-4686-8903-6AF926DE22A9}"/>
                  </a:ext>
                </a:extLst>
              </p:cNvPr>
              <p:cNvSpPr/>
              <p:nvPr/>
            </p:nvSpPr>
            <p:spPr bwMode="auto">
              <a:xfrm>
                <a:off x="2306" y="1563"/>
                <a:ext cx="16" cy="8"/>
              </a:xfrm>
              <a:custGeom>
                <a:gdLst>
                  <a:gd name="T0" fmla="*/ 6 w 6"/>
                  <a:gd name="T1" fmla="*/ 1 h 3"/>
                  <a:gd name="T2" fmla="*/ 3 w 6"/>
                  <a:gd name="T3" fmla="*/ 3 h 3"/>
                  <a:gd name="T4" fmla="*/ 0 w 6"/>
                  <a:gd name="T5" fmla="*/ 2 h 3"/>
                  <a:gd name="T6" fmla="*/ 6 w 6"/>
                  <a:gd name="T7" fmla="*/ 1 h 3"/>
                </a:gdLst>
                <a:cxnLst>
                  <a:cxn ang="0">
                    <a:pos x="T0" y="T1"/>
                  </a:cxn>
                  <a:cxn ang="0">
                    <a:pos x="T2" y="T3"/>
                  </a:cxn>
                  <a:cxn ang="0">
                    <a:pos x="T4" y="T5"/>
                  </a:cxn>
                  <a:cxn ang="0">
                    <a:pos x="T6" y="T7"/>
                  </a:cxn>
                </a:cxnLst>
                <a:rect l="0" t="0" r="r" b="b"/>
                <a:pathLst>
                  <a:path w="6" h="3">
                    <a:moveTo>
                      <a:pt x="6" y="1"/>
                    </a:moveTo>
                    <a:cubicBezTo>
                      <a:pt x="6" y="2"/>
                      <a:pt x="3" y="1"/>
                      <a:pt x="3" y="3"/>
                    </a:cubicBezTo>
                    <a:cubicBezTo>
                      <a:pt x="0" y="2"/>
                      <a:pt x="0" y="2"/>
                      <a:pt x="0" y="2"/>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2" name="Freeform 1025">
                <a:extLst>
                  <a:ext uri="{FF2B5EF4-FFF2-40B4-BE49-F238E27FC236}">
                    <a16:creationId xmlns:a16="http://schemas.microsoft.com/office/drawing/2014/main" id="{235FF64F-AE72-4A99-A132-86B7EA06A490}"/>
                  </a:ext>
                </a:extLst>
              </p:cNvPr>
              <p:cNvSpPr/>
              <p:nvPr/>
            </p:nvSpPr>
            <p:spPr bwMode="auto">
              <a:xfrm>
                <a:off x="2966" y="1566"/>
                <a:ext cx="5" cy="5"/>
              </a:xfrm>
              <a:custGeom>
                <a:gdLst>
                  <a:gd name="T0" fmla="*/ 2 w 2"/>
                  <a:gd name="T1" fmla="*/ 1 h 2"/>
                  <a:gd name="T2" fmla="*/ 2 w 2"/>
                  <a:gd name="T3" fmla="*/ 1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1"/>
                      <a:pt x="2" y="1"/>
                    </a:cubicBezTo>
                    <a:cubicBezTo>
                      <a:pt x="1" y="2"/>
                      <a:pt x="0" y="1"/>
                      <a:pt x="1"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3" name="Freeform 1026">
                <a:extLst>
                  <a:ext uri="{FF2B5EF4-FFF2-40B4-BE49-F238E27FC236}">
                    <a16:creationId xmlns:a16="http://schemas.microsoft.com/office/drawing/2014/main" id="{ECEFF53C-568B-408C-8988-FFED333D9371}"/>
                  </a:ext>
                </a:extLst>
              </p:cNvPr>
              <p:cNvSpPr/>
              <p:nvPr/>
            </p:nvSpPr>
            <p:spPr bwMode="auto">
              <a:xfrm>
                <a:off x="2258" y="1569"/>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4" name="Freeform 1027">
                <a:extLst>
                  <a:ext uri="{FF2B5EF4-FFF2-40B4-BE49-F238E27FC236}">
                    <a16:creationId xmlns:a16="http://schemas.microsoft.com/office/drawing/2014/main" id="{6FE9132F-384C-49E3-8D92-85EB1C5B9001}"/>
                  </a:ext>
                </a:extLst>
              </p:cNvPr>
              <p:cNvSpPr/>
              <p:nvPr/>
            </p:nvSpPr>
            <p:spPr bwMode="auto">
              <a:xfrm>
                <a:off x="2194" y="1566"/>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1"/>
                      <a:pt x="1" y="3"/>
                      <a:pt x="0" y="3"/>
                    </a:cubicBezTo>
                    <a:cubicBezTo>
                      <a:pt x="1" y="2"/>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5" name="Freeform 1028">
                <a:extLst>
                  <a:ext uri="{FF2B5EF4-FFF2-40B4-BE49-F238E27FC236}">
                    <a16:creationId xmlns:a16="http://schemas.microsoft.com/office/drawing/2014/main" id="{9A15275A-C333-48CA-9914-CA366FEF9E27}"/>
                  </a:ext>
                </a:extLst>
              </p:cNvPr>
              <p:cNvSpPr/>
              <p:nvPr/>
            </p:nvSpPr>
            <p:spPr bwMode="auto">
              <a:xfrm>
                <a:off x="3816" y="1569"/>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6" name="Freeform 1029">
                <a:extLst>
                  <a:ext uri="{FF2B5EF4-FFF2-40B4-BE49-F238E27FC236}">
                    <a16:creationId xmlns:a16="http://schemas.microsoft.com/office/drawing/2014/main" id="{6C5166EC-3B1E-4260-BB16-947962315666}"/>
                  </a:ext>
                </a:extLst>
              </p:cNvPr>
              <p:cNvSpPr/>
              <p:nvPr/>
            </p:nvSpPr>
            <p:spPr bwMode="auto">
              <a:xfrm>
                <a:off x="4126" y="1571"/>
                <a:ext cx="13" cy="6"/>
              </a:xfrm>
              <a:custGeom>
                <a:gdLst>
                  <a:gd name="T0" fmla="*/ 5 w 5"/>
                  <a:gd name="T1" fmla="*/ 0 h 2"/>
                  <a:gd name="T2" fmla="*/ 2 w 5"/>
                  <a:gd name="T3" fmla="*/ 2 h 2"/>
                  <a:gd name="T4" fmla="*/ 0 w 5"/>
                  <a:gd name="T5" fmla="*/ 0 h 2"/>
                  <a:gd name="T6" fmla="*/ 1 w 5"/>
                  <a:gd name="T7" fmla="*/ 0 h 2"/>
                  <a:gd name="T8" fmla="*/ 1 w 5"/>
                  <a:gd name="T9" fmla="*/ 1 h 2"/>
                  <a:gd name="T10" fmla="*/ 3 w 5"/>
                  <a:gd name="T11" fmla="*/ 0 h 2"/>
                  <a:gd name="T12" fmla="*/ 2 w 5"/>
                  <a:gd name="T13" fmla="*/ 1 h 2"/>
                  <a:gd name="T14" fmla="*/ 4 w 5"/>
                  <a:gd name="T15" fmla="*/ 1 h 2"/>
                  <a:gd name="T16" fmla="*/ 4 w 5"/>
                  <a:gd name="T17" fmla="*/ 0 h 2"/>
                  <a:gd name="T18" fmla="*/ 5 w 5"/>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5" y="0"/>
                    </a:moveTo>
                    <a:cubicBezTo>
                      <a:pt x="5" y="0"/>
                      <a:pt x="3" y="2"/>
                      <a:pt x="2" y="2"/>
                    </a:cubicBezTo>
                    <a:cubicBezTo>
                      <a:pt x="0" y="2"/>
                      <a:pt x="0" y="1"/>
                      <a:pt x="0" y="0"/>
                    </a:cubicBezTo>
                    <a:cubicBezTo>
                      <a:pt x="1" y="0"/>
                      <a:pt x="1" y="0"/>
                      <a:pt x="1" y="0"/>
                    </a:cubicBezTo>
                    <a:cubicBezTo>
                      <a:pt x="1" y="1"/>
                      <a:pt x="1" y="1"/>
                      <a:pt x="1" y="1"/>
                    </a:cubicBezTo>
                    <a:cubicBezTo>
                      <a:pt x="3" y="2"/>
                      <a:pt x="1" y="0"/>
                      <a:pt x="3" y="0"/>
                    </a:cubicBezTo>
                    <a:cubicBezTo>
                      <a:pt x="2" y="1"/>
                      <a:pt x="2" y="1"/>
                      <a:pt x="2" y="1"/>
                    </a:cubicBezTo>
                    <a:cubicBezTo>
                      <a:pt x="3" y="2"/>
                      <a:pt x="3" y="1"/>
                      <a:pt x="4" y="1"/>
                    </a:cubicBezTo>
                    <a:cubicBezTo>
                      <a:pt x="4" y="0"/>
                      <a:pt x="4" y="0"/>
                      <a:pt x="4" y="0"/>
                    </a:cubicBezTo>
                    <a:cubicBezTo>
                      <a:pt x="4"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7" name="Freeform 1030">
                <a:extLst>
                  <a:ext uri="{FF2B5EF4-FFF2-40B4-BE49-F238E27FC236}">
                    <a16:creationId xmlns:a16="http://schemas.microsoft.com/office/drawing/2014/main" id="{C674302E-7029-46AA-BC50-F94035DA78CE}"/>
                  </a:ext>
                </a:extLst>
              </p:cNvPr>
              <p:cNvSpPr/>
              <p:nvPr/>
            </p:nvSpPr>
            <p:spPr bwMode="auto">
              <a:xfrm>
                <a:off x="2087" y="1569"/>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8" name="Freeform 1031">
                <a:extLst>
                  <a:ext uri="{FF2B5EF4-FFF2-40B4-BE49-F238E27FC236}">
                    <a16:creationId xmlns:a16="http://schemas.microsoft.com/office/drawing/2014/main" id="{DA18DF8D-2705-405E-8B39-B8F11DAB5B97}"/>
                  </a:ext>
                </a:extLst>
              </p:cNvPr>
              <p:cNvSpPr/>
              <p:nvPr/>
            </p:nvSpPr>
            <p:spPr bwMode="auto">
              <a:xfrm>
                <a:off x="2181" y="1569"/>
                <a:ext cx="10" cy="10"/>
              </a:xfrm>
              <a:custGeom>
                <a:gdLst>
                  <a:gd name="T0" fmla="*/ 4 w 4"/>
                  <a:gd name="T1" fmla="*/ 1 h 4"/>
                  <a:gd name="T2" fmla="*/ 0 w 4"/>
                  <a:gd name="T3" fmla="*/ 3 h 4"/>
                  <a:gd name="T4" fmla="*/ 4 w 4"/>
                  <a:gd name="T5" fmla="*/ 1 h 4"/>
                </a:gdLst>
                <a:cxnLst>
                  <a:cxn ang="0">
                    <a:pos x="T0" y="T1"/>
                  </a:cxn>
                  <a:cxn ang="0">
                    <a:pos x="T2" y="T3"/>
                  </a:cxn>
                  <a:cxn ang="0">
                    <a:pos x="T4" y="T5"/>
                  </a:cxn>
                </a:cxnLst>
                <a:rect l="0" t="0" r="r" b="b"/>
                <a:pathLst>
                  <a:path w="4" h="4">
                    <a:moveTo>
                      <a:pt x="4" y="1"/>
                    </a:moveTo>
                    <a:cubicBezTo>
                      <a:pt x="2" y="0"/>
                      <a:pt x="3" y="4"/>
                      <a:pt x="0" y="3"/>
                    </a:cubicBezTo>
                    <a:cubicBezTo>
                      <a:pt x="2" y="3"/>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9" name="Freeform 1032">
                <a:extLst>
                  <a:ext uri="{FF2B5EF4-FFF2-40B4-BE49-F238E27FC236}">
                    <a16:creationId xmlns:a16="http://schemas.microsoft.com/office/drawing/2014/main" id="{DEEAAE79-153E-460C-9FF1-E61ED68EB7AE}"/>
                  </a:ext>
                </a:extLst>
              </p:cNvPr>
              <p:cNvSpPr/>
              <p:nvPr/>
            </p:nvSpPr>
            <p:spPr bwMode="auto">
              <a:xfrm>
                <a:off x="2202" y="1571"/>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0" name="Freeform 1033">
                <a:extLst>
                  <a:ext uri="{FF2B5EF4-FFF2-40B4-BE49-F238E27FC236}">
                    <a16:creationId xmlns:a16="http://schemas.microsoft.com/office/drawing/2014/main" id="{D1AE83C8-A8FA-4AB0-A77D-66B9911ED384}"/>
                  </a:ext>
                </a:extLst>
              </p:cNvPr>
              <p:cNvSpPr/>
              <p:nvPr/>
            </p:nvSpPr>
            <p:spPr bwMode="auto">
              <a:xfrm>
                <a:off x="2306" y="157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1" name="Freeform 1034">
                <a:extLst>
                  <a:ext uri="{FF2B5EF4-FFF2-40B4-BE49-F238E27FC236}">
                    <a16:creationId xmlns:a16="http://schemas.microsoft.com/office/drawing/2014/main" id="{68F1CF7E-8B8B-483C-8AF5-79E3D2773FA4}"/>
                  </a:ext>
                </a:extLst>
              </p:cNvPr>
              <p:cNvSpPr/>
              <p:nvPr/>
            </p:nvSpPr>
            <p:spPr bwMode="auto">
              <a:xfrm>
                <a:off x="4224" y="157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2" name="Freeform 1035">
                <a:extLst>
                  <a:ext uri="{FF2B5EF4-FFF2-40B4-BE49-F238E27FC236}">
                    <a16:creationId xmlns:a16="http://schemas.microsoft.com/office/drawing/2014/main" id="{723DD15D-2A84-4F99-9E81-07311D3A7A84}"/>
                  </a:ext>
                </a:extLst>
              </p:cNvPr>
              <p:cNvSpPr/>
              <p:nvPr/>
            </p:nvSpPr>
            <p:spPr bwMode="auto">
              <a:xfrm>
                <a:off x="2071" y="1571"/>
                <a:ext cx="11" cy="8"/>
              </a:xfrm>
              <a:custGeom>
                <a:gdLst>
                  <a:gd name="T0" fmla="*/ 4 w 4"/>
                  <a:gd name="T1" fmla="*/ 1 h 3"/>
                  <a:gd name="T2" fmla="*/ 4 w 4"/>
                  <a:gd name="T3" fmla="*/ 1 h 3"/>
                  <a:gd name="T4" fmla="*/ 2 w 4"/>
                  <a:gd name="T5" fmla="*/ 3 h 3"/>
                  <a:gd name="T6" fmla="*/ 0 w 4"/>
                  <a:gd name="T7" fmla="*/ 3 h 3"/>
                  <a:gd name="T8" fmla="*/ 3 w 4"/>
                  <a:gd name="T9" fmla="*/ 1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1"/>
                      <a:pt x="4" y="1"/>
                      <a:pt x="4" y="1"/>
                    </a:cubicBezTo>
                    <a:cubicBezTo>
                      <a:pt x="4" y="2"/>
                      <a:pt x="2" y="2"/>
                      <a:pt x="2" y="3"/>
                    </a:cubicBezTo>
                    <a:cubicBezTo>
                      <a:pt x="0" y="3"/>
                      <a:pt x="0" y="3"/>
                      <a:pt x="0" y="3"/>
                    </a:cubicBezTo>
                    <a:cubicBezTo>
                      <a:pt x="0" y="0"/>
                      <a:pt x="3" y="1"/>
                      <a:pt x="3"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3" name="Freeform 1036">
                <a:extLst>
                  <a:ext uri="{FF2B5EF4-FFF2-40B4-BE49-F238E27FC236}">
                    <a16:creationId xmlns:a16="http://schemas.microsoft.com/office/drawing/2014/main" id="{B28B7F2B-E3AB-4F6B-9558-37AAF4E0FA4D}"/>
                  </a:ext>
                </a:extLst>
              </p:cNvPr>
              <p:cNvSpPr/>
              <p:nvPr/>
            </p:nvSpPr>
            <p:spPr bwMode="auto">
              <a:xfrm>
                <a:off x="2087" y="1574"/>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4" name="Freeform 1037">
                <a:extLst>
                  <a:ext uri="{FF2B5EF4-FFF2-40B4-BE49-F238E27FC236}">
                    <a16:creationId xmlns:a16="http://schemas.microsoft.com/office/drawing/2014/main" id="{07D65002-9CF2-4864-91F4-2742848826C5}"/>
                  </a:ext>
                </a:extLst>
              </p:cNvPr>
              <p:cNvSpPr/>
              <p:nvPr/>
            </p:nvSpPr>
            <p:spPr bwMode="auto">
              <a:xfrm>
                <a:off x="2247" y="1574"/>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1"/>
                      <a:pt x="0" y="2"/>
                    </a:cubicBezTo>
                    <a:cubicBezTo>
                      <a:pt x="1"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5" name="Freeform 1038">
                <a:extLst>
                  <a:ext uri="{FF2B5EF4-FFF2-40B4-BE49-F238E27FC236}">
                    <a16:creationId xmlns:a16="http://schemas.microsoft.com/office/drawing/2014/main" id="{725FFAE2-C3F6-49C4-8CD6-EA23BF44C03A}"/>
                  </a:ext>
                </a:extLst>
              </p:cNvPr>
              <p:cNvSpPr/>
              <p:nvPr/>
            </p:nvSpPr>
            <p:spPr bwMode="auto">
              <a:xfrm>
                <a:off x="2277" y="1571"/>
                <a:ext cx="21" cy="14"/>
              </a:xfrm>
              <a:custGeom>
                <a:gdLst>
                  <a:gd name="T0" fmla="*/ 8 w 8"/>
                  <a:gd name="T1" fmla="*/ 2 h 5"/>
                  <a:gd name="T2" fmla="*/ 5 w 8"/>
                  <a:gd name="T3" fmla="*/ 2 h 5"/>
                  <a:gd name="T4" fmla="*/ 3 w 8"/>
                  <a:gd name="T5" fmla="*/ 5 h 5"/>
                  <a:gd name="T6" fmla="*/ 1 w 8"/>
                  <a:gd name="T7" fmla="*/ 5 h 5"/>
                  <a:gd name="T8" fmla="*/ 1 w 8"/>
                  <a:gd name="T9" fmla="*/ 5 h 5"/>
                  <a:gd name="T10" fmla="*/ 1 w 8"/>
                  <a:gd name="T11" fmla="*/ 5 h 5"/>
                  <a:gd name="T12" fmla="*/ 3 w 8"/>
                  <a:gd name="T13" fmla="*/ 3 h 5"/>
                  <a:gd name="T14" fmla="*/ 8 w 8"/>
                  <a:gd name="T15" fmla="*/ 2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2"/>
                    </a:moveTo>
                    <a:cubicBezTo>
                      <a:pt x="8" y="2"/>
                      <a:pt x="6" y="3"/>
                      <a:pt x="5" y="2"/>
                    </a:cubicBezTo>
                    <a:cubicBezTo>
                      <a:pt x="7" y="4"/>
                      <a:pt x="3" y="3"/>
                      <a:pt x="3" y="5"/>
                    </a:cubicBezTo>
                    <a:cubicBezTo>
                      <a:pt x="2" y="4"/>
                      <a:pt x="2" y="5"/>
                      <a:pt x="1" y="5"/>
                    </a:cubicBezTo>
                    <a:cubicBezTo>
                      <a:pt x="1" y="5"/>
                      <a:pt x="1" y="5"/>
                      <a:pt x="1" y="5"/>
                    </a:cubicBezTo>
                    <a:cubicBezTo>
                      <a:pt x="1" y="5"/>
                      <a:pt x="1" y="5"/>
                      <a:pt x="1" y="5"/>
                    </a:cubicBezTo>
                    <a:cubicBezTo>
                      <a:pt x="0" y="4"/>
                      <a:pt x="2" y="4"/>
                      <a:pt x="3" y="3"/>
                    </a:cubicBezTo>
                    <a:cubicBezTo>
                      <a:pt x="5" y="3"/>
                      <a:pt x="7"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6" name="Rectangle 1039">
                <a:extLst>
                  <a:ext uri="{FF2B5EF4-FFF2-40B4-BE49-F238E27FC236}">
                    <a16:creationId xmlns:a16="http://schemas.microsoft.com/office/drawing/2014/main" id="{FF7A685D-0E81-4761-B02F-3652F8820233}"/>
                  </a:ext>
                </a:extLst>
              </p:cNvPr>
              <p:cNvSpPr>
                <a:spLocks noChangeArrowheads="1"/>
              </p:cNvSpPr>
              <p:nvPr/>
            </p:nvSpPr>
            <p:spPr bwMode="auto">
              <a:xfrm>
                <a:off x="4243" y="157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7" name="Freeform 1040">
                <a:extLst>
                  <a:ext uri="{FF2B5EF4-FFF2-40B4-BE49-F238E27FC236}">
                    <a16:creationId xmlns:a16="http://schemas.microsoft.com/office/drawing/2014/main" id="{34451586-2853-4E42-8ABE-852C9B8B430D}"/>
                  </a:ext>
                </a:extLst>
              </p:cNvPr>
              <p:cNvSpPr/>
              <p:nvPr/>
            </p:nvSpPr>
            <p:spPr bwMode="auto">
              <a:xfrm>
                <a:off x="2143" y="1574"/>
                <a:ext cx="8" cy="5"/>
              </a:xfrm>
              <a:custGeom>
                <a:gdLst>
                  <a:gd name="T0" fmla="*/ 2 w 3"/>
                  <a:gd name="T1" fmla="*/ 1 h 2"/>
                  <a:gd name="T2" fmla="*/ 3 w 3"/>
                  <a:gd name="T3" fmla="*/ 1 h 2"/>
                  <a:gd name="T4" fmla="*/ 1 w 3"/>
                  <a:gd name="T5" fmla="*/ 2 h 2"/>
                  <a:gd name="T6" fmla="*/ 0 w 3"/>
                  <a:gd name="T7" fmla="*/ 1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1" y="2"/>
                      <a:pt x="1" y="2"/>
                      <a:pt x="1" y="2"/>
                    </a:cubicBez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8" name="Freeform 1041">
                <a:extLst>
                  <a:ext uri="{FF2B5EF4-FFF2-40B4-BE49-F238E27FC236}">
                    <a16:creationId xmlns:a16="http://schemas.microsoft.com/office/drawing/2014/main" id="{4682A36F-D26A-46DE-94EE-7D09AFB5585A}"/>
                  </a:ext>
                </a:extLst>
              </p:cNvPr>
              <p:cNvSpPr/>
              <p:nvPr/>
            </p:nvSpPr>
            <p:spPr bwMode="auto">
              <a:xfrm>
                <a:off x="3727" y="1574"/>
                <a:ext cx="6"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1"/>
                      <a:pt x="0" y="1"/>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9" name="Freeform 1042">
                <a:extLst>
                  <a:ext uri="{FF2B5EF4-FFF2-40B4-BE49-F238E27FC236}">
                    <a16:creationId xmlns:a16="http://schemas.microsoft.com/office/drawing/2014/main" id="{4DF884EF-9DD4-4806-9350-FB5EE0D9EFAE}"/>
                  </a:ext>
                </a:extLst>
              </p:cNvPr>
              <p:cNvSpPr/>
              <p:nvPr/>
            </p:nvSpPr>
            <p:spPr bwMode="auto">
              <a:xfrm>
                <a:off x="4174" y="1574"/>
                <a:ext cx="5"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0" name="Freeform 1043">
                <a:extLst>
                  <a:ext uri="{FF2B5EF4-FFF2-40B4-BE49-F238E27FC236}">
                    <a16:creationId xmlns:a16="http://schemas.microsoft.com/office/drawing/2014/main" id="{DA671BA4-DDD9-419E-9909-2F6AE7617024}"/>
                  </a:ext>
                </a:extLst>
              </p:cNvPr>
              <p:cNvSpPr/>
              <p:nvPr/>
            </p:nvSpPr>
            <p:spPr bwMode="auto">
              <a:xfrm>
                <a:off x="4208" y="1574"/>
                <a:ext cx="14" cy="11"/>
              </a:xfrm>
              <a:custGeom>
                <a:gdLst>
                  <a:gd name="T0" fmla="*/ 5 w 5"/>
                  <a:gd name="T1" fmla="*/ 1 h 4"/>
                  <a:gd name="T2" fmla="*/ 0 w 5"/>
                  <a:gd name="T3" fmla="*/ 2 h 4"/>
                  <a:gd name="T4" fmla="*/ 5 w 5"/>
                  <a:gd name="T5" fmla="*/ 1 h 4"/>
                </a:gdLst>
                <a:cxnLst>
                  <a:cxn ang="0">
                    <a:pos x="T0" y="T1"/>
                  </a:cxn>
                  <a:cxn ang="0">
                    <a:pos x="T2" y="T3"/>
                  </a:cxn>
                  <a:cxn ang="0">
                    <a:pos x="T4" y="T5"/>
                  </a:cxn>
                </a:cxnLst>
                <a:rect l="0" t="0" r="r" b="b"/>
                <a:pathLst>
                  <a:path w="5" h="4">
                    <a:moveTo>
                      <a:pt x="5" y="1"/>
                    </a:moveTo>
                    <a:cubicBezTo>
                      <a:pt x="3" y="1"/>
                      <a:pt x="1" y="4"/>
                      <a:pt x="0" y="2"/>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1" name="Freeform 1044">
                <a:extLst>
                  <a:ext uri="{FF2B5EF4-FFF2-40B4-BE49-F238E27FC236}">
                    <a16:creationId xmlns:a16="http://schemas.microsoft.com/office/drawing/2014/main" id="{79B8BA2E-1CAB-412C-A037-44C2728AE71C}"/>
                  </a:ext>
                </a:extLst>
              </p:cNvPr>
              <p:cNvSpPr/>
              <p:nvPr/>
            </p:nvSpPr>
            <p:spPr bwMode="auto">
              <a:xfrm>
                <a:off x="2124" y="1577"/>
                <a:ext cx="11" cy="10"/>
              </a:xfrm>
              <a:custGeom>
                <a:gdLst>
                  <a:gd name="T0" fmla="*/ 3 w 4"/>
                  <a:gd name="T1" fmla="*/ 1 h 4"/>
                  <a:gd name="T2" fmla="*/ 2 w 4"/>
                  <a:gd name="T3" fmla="*/ 2 h 4"/>
                  <a:gd name="T4" fmla="*/ 4 w 4"/>
                  <a:gd name="T5" fmla="*/ 2 h 4"/>
                  <a:gd name="T6" fmla="*/ 1 w 4"/>
                  <a:gd name="T7" fmla="*/ 2 h 4"/>
                  <a:gd name="T8" fmla="*/ 2 w 4"/>
                  <a:gd name="T9" fmla="*/ 0 h 4"/>
                  <a:gd name="T10" fmla="*/ 2 w 4"/>
                  <a:gd name="T11" fmla="*/ 2 h 4"/>
                  <a:gd name="T12" fmla="*/ 3 w 4"/>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1"/>
                    </a:moveTo>
                    <a:cubicBezTo>
                      <a:pt x="2" y="1"/>
                      <a:pt x="2" y="2"/>
                      <a:pt x="2" y="2"/>
                    </a:cubicBezTo>
                    <a:cubicBezTo>
                      <a:pt x="4" y="2"/>
                      <a:pt x="4" y="2"/>
                      <a:pt x="4" y="2"/>
                    </a:cubicBezTo>
                    <a:cubicBezTo>
                      <a:pt x="3" y="4"/>
                      <a:pt x="2" y="2"/>
                      <a:pt x="1" y="2"/>
                    </a:cubicBezTo>
                    <a:cubicBezTo>
                      <a:pt x="0" y="2"/>
                      <a:pt x="1" y="0"/>
                      <a:pt x="2"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2" name="Freeform 1045">
                <a:extLst>
                  <a:ext uri="{FF2B5EF4-FFF2-40B4-BE49-F238E27FC236}">
                    <a16:creationId xmlns:a16="http://schemas.microsoft.com/office/drawing/2014/main" id="{73DCCA3E-E1DC-4864-B26D-244FF60C4128}"/>
                  </a:ext>
                </a:extLst>
              </p:cNvPr>
              <p:cNvSpPr/>
              <p:nvPr/>
            </p:nvSpPr>
            <p:spPr bwMode="auto">
              <a:xfrm>
                <a:off x="3719" y="157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1"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3" name="Freeform 1046">
                <a:extLst>
                  <a:ext uri="{FF2B5EF4-FFF2-40B4-BE49-F238E27FC236}">
                    <a16:creationId xmlns:a16="http://schemas.microsoft.com/office/drawing/2014/main" id="{159CF47E-254D-4F27-B4C6-920AF104BF6D}"/>
                  </a:ext>
                </a:extLst>
              </p:cNvPr>
              <p:cNvSpPr/>
              <p:nvPr/>
            </p:nvSpPr>
            <p:spPr bwMode="auto">
              <a:xfrm>
                <a:off x="2159" y="1579"/>
                <a:ext cx="16" cy="8"/>
              </a:xfrm>
              <a:custGeom>
                <a:gdLst>
                  <a:gd name="T0" fmla="*/ 1 w 6"/>
                  <a:gd name="T1" fmla="*/ 3 h 3"/>
                  <a:gd name="T2" fmla="*/ 0 w 6"/>
                  <a:gd name="T3" fmla="*/ 3 h 3"/>
                  <a:gd name="T4" fmla="*/ 1 w 6"/>
                  <a:gd name="T5" fmla="*/ 2 h 3"/>
                  <a:gd name="T6" fmla="*/ 0 w 6"/>
                  <a:gd name="T7" fmla="*/ 1 h 3"/>
                  <a:gd name="T8" fmla="*/ 2 w 6"/>
                  <a:gd name="T9" fmla="*/ 2 h 3"/>
                  <a:gd name="T10" fmla="*/ 6 w 6"/>
                  <a:gd name="T11" fmla="*/ 0 h 3"/>
                  <a:gd name="T12" fmla="*/ 1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cubicBezTo>
                      <a:pt x="0" y="3"/>
                      <a:pt x="0" y="3"/>
                      <a:pt x="0" y="3"/>
                    </a:cubicBezTo>
                    <a:cubicBezTo>
                      <a:pt x="1" y="2"/>
                      <a:pt x="1" y="2"/>
                      <a:pt x="1" y="2"/>
                    </a:cubicBezTo>
                    <a:cubicBezTo>
                      <a:pt x="1" y="2"/>
                      <a:pt x="0" y="2"/>
                      <a:pt x="0" y="1"/>
                    </a:cubicBezTo>
                    <a:cubicBezTo>
                      <a:pt x="1" y="0"/>
                      <a:pt x="1" y="2"/>
                      <a:pt x="2" y="2"/>
                    </a:cubicBezTo>
                    <a:cubicBezTo>
                      <a:pt x="6" y="0"/>
                      <a:pt x="6" y="0"/>
                      <a:pt x="6" y="0"/>
                    </a:cubicBezTo>
                    <a:cubicBezTo>
                      <a:pt x="5" y="2"/>
                      <a:pt x="2"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4" name="Freeform 1047">
                <a:extLst>
                  <a:ext uri="{FF2B5EF4-FFF2-40B4-BE49-F238E27FC236}">
                    <a16:creationId xmlns:a16="http://schemas.microsoft.com/office/drawing/2014/main" id="{47239B68-0267-4EFC-A8B7-6D83E3522D68}"/>
                  </a:ext>
                </a:extLst>
              </p:cNvPr>
              <p:cNvSpPr/>
              <p:nvPr/>
            </p:nvSpPr>
            <p:spPr bwMode="auto">
              <a:xfrm flipH="1">
                <a:off x="3786" y="1579"/>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5" name="Freeform 1048">
                <a:extLst>
                  <a:ext uri="{FF2B5EF4-FFF2-40B4-BE49-F238E27FC236}">
                    <a16:creationId xmlns:a16="http://schemas.microsoft.com/office/drawing/2014/main" id="{544D61B7-238D-4470-86C9-C083594FDEB4}"/>
                  </a:ext>
                </a:extLst>
              </p:cNvPr>
              <p:cNvSpPr/>
              <p:nvPr/>
            </p:nvSpPr>
            <p:spPr bwMode="auto">
              <a:xfrm>
                <a:off x="4168" y="1579"/>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6" name="Freeform 1049">
                <a:extLst>
                  <a:ext uri="{FF2B5EF4-FFF2-40B4-BE49-F238E27FC236}">
                    <a16:creationId xmlns:a16="http://schemas.microsoft.com/office/drawing/2014/main" id="{83B8FA72-1370-404E-88FF-291EDF1F11E4}"/>
                  </a:ext>
                </a:extLst>
              </p:cNvPr>
              <p:cNvSpPr/>
              <p:nvPr/>
            </p:nvSpPr>
            <p:spPr bwMode="auto">
              <a:xfrm>
                <a:off x="3693" y="1582"/>
                <a:ext cx="16" cy="11"/>
              </a:xfrm>
              <a:custGeom>
                <a:gdLst>
                  <a:gd name="T0" fmla="*/ 4 w 6"/>
                  <a:gd name="T1" fmla="*/ 2 h 4"/>
                  <a:gd name="T2" fmla="*/ 0 w 6"/>
                  <a:gd name="T3" fmla="*/ 3 h 4"/>
                  <a:gd name="T4" fmla="*/ 3 w 6"/>
                  <a:gd name="T5" fmla="*/ 1 h 4"/>
                  <a:gd name="T6" fmla="*/ 5 w 6"/>
                  <a:gd name="T7" fmla="*/ 1 h 4"/>
                  <a:gd name="T8" fmla="*/ 4 w 6"/>
                  <a:gd name="T9" fmla="*/ 0 h 4"/>
                  <a:gd name="T10" fmla="*/ 5 w 6"/>
                  <a:gd name="T11" fmla="*/ 0 h 4"/>
                  <a:gd name="T12" fmla="*/ 4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2"/>
                    </a:moveTo>
                    <a:cubicBezTo>
                      <a:pt x="3" y="2"/>
                      <a:pt x="2" y="4"/>
                      <a:pt x="0" y="3"/>
                    </a:cubicBezTo>
                    <a:cubicBezTo>
                      <a:pt x="0" y="2"/>
                      <a:pt x="3" y="3"/>
                      <a:pt x="3" y="1"/>
                    </a:cubicBezTo>
                    <a:cubicBezTo>
                      <a:pt x="4" y="1"/>
                      <a:pt x="4" y="2"/>
                      <a:pt x="5" y="1"/>
                    </a:cubicBezTo>
                    <a:cubicBezTo>
                      <a:pt x="4" y="0"/>
                      <a:pt x="4" y="0"/>
                      <a:pt x="4" y="0"/>
                    </a:cubicBezTo>
                    <a:cubicBezTo>
                      <a:pt x="5" y="0"/>
                      <a:pt x="5" y="0"/>
                      <a:pt x="5" y="0"/>
                    </a:cubicBezTo>
                    <a:cubicBezTo>
                      <a:pt x="5" y="1"/>
                      <a:pt x="6"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7" name="Rectangle 1050">
                <a:extLst>
                  <a:ext uri="{FF2B5EF4-FFF2-40B4-BE49-F238E27FC236}">
                    <a16:creationId xmlns:a16="http://schemas.microsoft.com/office/drawing/2014/main" id="{3B79112C-8FCD-4FD8-9103-81E5ED50E405}"/>
                  </a:ext>
                </a:extLst>
              </p:cNvPr>
              <p:cNvSpPr>
                <a:spLocks noChangeArrowheads="1"/>
              </p:cNvSpPr>
              <p:nvPr/>
            </p:nvSpPr>
            <p:spPr bwMode="auto">
              <a:xfrm>
                <a:off x="4200" y="15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8" name="Oval 1051">
                <a:extLst>
                  <a:ext uri="{FF2B5EF4-FFF2-40B4-BE49-F238E27FC236}">
                    <a16:creationId xmlns:a16="http://schemas.microsoft.com/office/drawing/2014/main" id="{A81DCFF2-C769-426A-A1FD-556AA2120552}"/>
                  </a:ext>
                </a:extLst>
              </p:cNvPr>
              <p:cNvSpPr>
                <a:spLocks noChangeArrowheads="1"/>
              </p:cNvSpPr>
              <p:nvPr/>
            </p:nvSpPr>
            <p:spPr bwMode="auto">
              <a:xfrm>
                <a:off x="2213" y="1582"/>
                <a:ext cx="1" cy="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9" name="Freeform 1052">
                <a:extLst>
                  <a:ext uri="{FF2B5EF4-FFF2-40B4-BE49-F238E27FC236}">
                    <a16:creationId xmlns:a16="http://schemas.microsoft.com/office/drawing/2014/main" id="{B534CB1E-F7AF-40A4-8648-69A52A00698A}"/>
                  </a:ext>
                </a:extLst>
              </p:cNvPr>
              <p:cNvSpPr/>
              <p:nvPr/>
            </p:nvSpPr>
            <p:spPr bwMode="auto">
              <a:xfrm>
                <a:off x="2325" y="1582"/>
                <a:ext cx="8" cy="5"/>
              </a:xfrm>
              <a:custGeom>
                <a:gdLst>
                  <a:gd name="T0" fmla="*/ 1 w 3"/>
                  <a:gd name="T1" fmla="*/ 2 h 2"/>
                  <a:gd name="T2" fmla="*/ 0 w 3"/>
                  <a:gd name="T3" fmla="*/ 2 h 2"/>
                  <a:gd name="T4" fmla="*/ 2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2" y="0"/>
                      <a:pt x="2" y="0"/>
                      <a:pt x="2" y="0"/>
                    </a:cubicBezTo>
                    <a:cubicBezTo>
                      <a:pt x="3"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0" name="Freeform 1053">
                <a:extLst>
                  <a:ext uri="{FF2B5EF4-FFF2-40B4-BE49-F238E27FC236}">
                    <a16:creationId xmlns:a16="http://schemas.microsoft.com/office/drawing/2014/main" id="{A7C96297-AD09-4316-ABAD-C762C797401D}"/>
                  </a:ext>
                </a:extLst>
              </p:cNvPr>
              <p:cNvSpPr/>
              <p:nvPr/>
            </p:nvSpPr>
            <p:spPr bwMode="auto">
              <a:xfrm>
                <a:off x="3709" y="1582"/>
                <a:ext cx="2" cy="3"/>
              </a:xfrm>
              <a:custGeom>
                <a:gdLst>
                  <a:gd name="T0" fmla="*/ 2 w 2"/>
                  <a:gd name="T1" fmla="*/ 3 h 3"/>
                  <a:gd name="T2" fmla="*/ 0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3"/>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1" name="Freeform 1054">
                <a:extLst>
                  <a:ext uri="{FF2B5EF4-FFF2-40B4-BE49-F238E27FC236}">
                    <a16:creationId xmlns:a16="http://schemas.microsoft.com/office/drawing/2014/main" id="{3044213F-837F-4552-8C35-56F829004855}"/>
                  </a:ext>
                </a:extLst>
              </p:cNvPr>
              <p:cNvSpPr/>
              <p:nvPr/>
            </p:nvSpPr>
            <p:spPr bwMode="auto">
              <a:xfrm>
                <a:off x="4182" y="158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2" name="Freeform 1055">
                <a:extLst>
                  <a:ext uri="{FF2B5EF4-FFF2-40B4-BE49-F238E27FC236}">
                    <a16:creationId xmlns:a16="http://schemas.microsoft.com/office/drawing/2014/main" id="{799EE6F5-A691-432D-AB7B-99094AFA9718}"/>
                  </a:ext>
                </a:extLst>
              </p:cNvPr>
              <p:cNvSpPr/>
              <p:nvPr/>
            </p:nvSpPr>
            <p:spPr bwMode="auto">
              <a:xfrm>
                <a:off x="4053" y="1585"/>
                <a:ext cx="11" cy="5"/>
              </a:xfrm>
              <a:custGeom>
                <a:gdLst>
                  <a:gd name="T0" fmla="*/ 4 w 4"/>
                  <a:gd name="T1" fmla="*/ 0 h 2"/>
                  <a:gd name="T2" fmla="*/ 2 w 4"/>
                  <a:gd name="T3" fmla="*/ 2 h 2"/>
                  <a:gd name="T4" fmla="*/ 4 w 4"/>
                  <a:gd name="T5" fmla="*/ 0 h 2"/>
                </a:gdLst>
                <a:cxnLst>
                  <a:cxn ang="0">
                    <a:pos x="T0" y="T1"/>
                  </a:cxn>
                  <a:cxn ang="0">
                    <a:pos x="T2" y="T3"/>
                  </a:cxn>
                  <a:cxn ang="0">
                    <a:pos x="T4" y="T5"/>
                  </a:cxn>
                </a:cxnLst>
                <a:rect l="0" t="0" r="r" b="b"/>
                <a:pathLst>
                  <a:path w="4" h="2">
                    <a:moveTo>
                      <a:pt x="4" y="0"/>
                    </a:moveTo>
                    <a:cubicBezTo>
                      <a:pt x="3" y="0"/>
                      <a:pt x="2" y="1"/>
                      <a:pt x="2" y="2"/>
                    </a:cubicBezTo>
                    <a:cubicBezTo>
                      <a:pt x="0"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3" name="Freeform 1056">
                <a:extLst>
                  <a:ext uri="{FF2B5EF4-FFF2-40B4-BE49-F238E27FC236}">
                    <a16:creationId xmlns:a16="http://schemas.microsoft.com/office/drawing/2014/main" id="{F8218854-450D-4561-828A-59E0BD0AB3D9}"/>
                  </a:ext>
                </a:extLst>
              </p:cNvPr>
              <p:cNvSpPr/>
              <p:nvPr/>
            </p:nvSpPr>
            <p:spPr bwMode="auto">
              <a:xfrm>
                <a:off x="2269" y="1585"/>
                <a:ext cx="8" cy="8"/>
              </a:xfrm>
              <a:custGeom>
                <a:gdLst>
                  <a:gd name="T0" fmla="*/ 3 w 3"/>
                  <a:gd name="T1" fmla="*/ 1 h 3"/>
                  <a:gd name="T2" fmla="*/ 1 w 3"/>
                  <a:gd name="T3" fmla="*/ 2 h 3"/>
                  <a:gd name="T4" fmla="*/ 2 w 3"/>
                  <a:gd name="T5" fmla="*/ 1 h 3"/>
                  <a:gd name="T6" fmla="*/ 1 w 3"/>
                  <a:gd name="T7" fmla="*/ 1 h 3"/>
                  <a:gd name="T8" fmla="*/ 1 w 3"/>
                  <a:gd name="T9" fmla="*/ 1 h 3"/>
                  <a:gd name="T10" fmla="*/ 0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1" y="2"/>
                      <a:pt x="3" y="3"/>
                      <a:pt x="1" y="2"/>
                    </a:cubicBezTo>
                    <a:cubicBezTo>
                      <a:pt x="2" y="1"/>
                      <a:pt x="2" y="1"/>
                      <a:pt x="2" y="1"/>
                    </a:cubicBezTo>
                    <a:cubicBezTo>
                      <a:pt x="2" y="1"/>
                      <a:pt x="2" y="1"/>
                      <a:pt x="1" y="1"/>
                    </a:cubicBezTo>
                    <a:cubicBezTo>
                      <a:pt x="1" y="1"/>
                      <a:pt x="1" y="1"/>
                      <a:pt x="1" y="1"/>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4" name="Freeform 1057">
                <a:extLst>
                  <a:ext uri="{FF2B5EF4-FFF2-40B4-BE49-F238E27FC236}">
                    <a16:creationId xmlns:a16="http://schemas.microsoft.com/office/drawing/2014/main" id="{ACBB4824-8A2A-4AE0-8612-01FEC46288CB}"/>
                  </a:ext>
                </a:extLst>
              </p:cNvPr>
              <p:cNvSpPr/>
              <p:nvPr/>
            </p:nvSpPr>
            <p:spPr bwMode="auto">
              <a:xfrm>
                <a:off x="4027" y="1585"/>
                <a:ext cx="13" cy="8"/>
              </a:xfrm>
              <a:custGeom>
                <a:gdLst>
                  <a:gd name="T0" fmla="*/ 3 w 5"/>
                  <a:gd name="T1" fmla="*/ 2 h 3"/>
                  <a:gd name="T2" fmla="*/ 3 w 5"/>
                  <a:gd name="T3" fmla="*/ 2 h 3"/>
                  <a:gd name="T4" fmla="*/ 1 w 5"/>
                  <a:gd name="T5" fmla="*/ 3 h 3"/>
                  <a:gd name="T6" fmla="*/ 1 w 5"/>
                  <a:gd name="T7" fmla="*/ 2 h 3"/>
                  <a:gd name="T8" fmla="*/ 5 w 5"/>
                  <a:gd name="T9" fmla="*/ 0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3" y="2"/>
                      <a:pt x="3" y="2"/>
                      <a:pt x="3" y="2"/>
                    </a:cubicBezTo>
                    <a:cubicBezTo>
                      <a:pt x="1" y="3"/>
                      <a:pt x="1" y="3"/>
                      <a:pt x="1" y="3"/>
                    </a:cubicBezTo>
                    <a:cubicBezTo>
                      <a:pt x="0" y="3"/>
                      <a:pt x="1" y="2"/>
                      <a:pt x="1" y="2"/>
                    </a:cubicBezTo>
                    <a:cubicBezTo>
                      <a:pt x="5" y="0"/>
                      <a:pt x="5" y="0"/>
                      <a:pt x="5" y="0"/>
                    </a:cubicBezTo>
                    <a:cubicBezTo>
                      <a:pt x="4" y="1"/>
                      <a:pt x="4"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5" name="Freeform 1058">
                <a:extLst>
                  <a:ext uri="{FF2B5EF4-FFF2-40B4-BE49-F238E27FC236}">
                    <a16:creationId xmlns:a16="http://schemas.microsoft.com/office/drawing/2014/main" id="{AB99C00E-951C-4005-8A26-EB238B51F646}"/>
                  </a:ext>
                </a:extLst>
              </p:cNvPr>
              <p:cNvSpPr/>
              <p:nvPr/>
            </p:nvSpPr>
            <p:spPr bwMode="auto">
              <a:xfrm>
                <a:off x="3749" y="1585"/>
                <a:ext cx="13" cy="10"/>
              </a:xfrm>
              <a:custGeom>
                <a:gdLst>
                  <a:gd name="T0" fmla="*/ 4 w 5"/>
                  <a:gd name="T1" fmla="*/ 1 h 4"/>
                  <a:gd name="T2" fmla="*/ 1 w 5"/>
                  <a:gd name="T3" fmla="*/ 3 h 4"/>
                  <a:gd name="T4" fmla="*/ 0 w 5"/>
                  <a:gd name="T5" fmla="*/ 3 h 4"/>
                  <a:gd name="T6" fmla="*/ 1 w 5"/>
                  <a:gd name="T7" fmla="*/ 2 h 4"/>
                  <a:gd name="T8" fmla="*/ 4 w 5"/>
                  <a:gd name="T9" fmla="*/ 1 h 4"/>
                </a:gdLst>
                <a:cxnLst>
                  <a:cxn ang="0">
                    <a:pos x="T0" y="T1"/>
                  </a:cxn>
                  <a:cxn ang="0">
                    <a:pos x="T2" y="T3"/>
                  </a:cxn>
                  <a:cxn ang="0">
                    <a:pos x="T4" y="T5"/>
                  </a:cxn>
                  <a:cxn ang="0">
                    <a:pos x="T6" y="T7"/>
                  </a:cxn>
                  <a:cxn ang="0">
                    <a:pos x="T8" y="T9"/>
                  </a:cxn>
                </a:cxnLst>
                <a:rect l="0" t="0" r="r" b="b"/>
                <a:pathLst>
                  <a:path w="5" h="4">
                    <a:moveTo>
                      <a:pt x="4" y="1"/>
                    </a:moveTo>
                    <a:cubicBezTo>
                      <a:pt x="5" y="4"/>
                      <a:pt x="2" y="1"/>
                      <a:pt x="1" y="3"/>
                    </a:cubicBezTo>
                    <a:cubicBezTo>
                      <a:pt x="0" y="3"/>
                      <a:pt x="0" y="3"/>
                      <a:pt x="0" y="3"/>
                    </a:cubicBezTo>
                    <a:cubicBezTo>
                      <a:pt x="0" y="3"/>
                      <a:pt x="1" y="2"/>
                      <a:pt x="1" y="2"/>
                    </a:cubicBezTo>
                    <a:cubicBezTo>
                      <a:pt x="3"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6" name="Freeform 1059">
                <a:extLst>
                  <a:ext uri="{FF2B5EF4-FFF2-40B4-BE49-F238E27FC236}">
                    <a16:creationId xmlns:a16="http://schemas.microsoft.com/office/drawing/2014/main" id="{8F077B69-DC42-4981-B4D1-761F8ABC4198}"/>
                  </a:ext>
                </a:extLst>
              </p:cNvPr>
              <p:cNvSpPr/>
              <p:nvPr/>
            </p:nvSpPr>
            <p:spPr bwMode="auto">
              <a:xfrm>
                <a:off x="2923" y="1585"/>
                <a:ext cx="30" cy="18"/>
              </a:xfrm>
              <a:custGeom>
                <a:gdLst>
                  <a:gd name="T0" fmla="*/ 8 w 11"/>
                  <a:gd name="T1" fmla="*/ 2 h 7"/>
                  <a:gd name="T2" fmla="*/ 8 w 11"/>
                  <a:gd name="T3" fmla="*/ 1 h 7"/>
                  <a:gd name="T4" fmla="*/ 7 w 11"/>
                  <a:gd name="T5" fmla="*/ 3 h 7"/>
                  <a:gd name="T6" fmla="*/ 6 w 11"/>
                  <a:gd name="T7" fmla="*/ 4 h 7"/>
                  <a:gd name="T8" fmla="*/ 7 w 11"/>
                  <a:gd name="T9" fmla="*/ 4 h 7"/>
                  <a:gd name="T10" fmla="*/ 11 w 11"/>
                  <a:gd name="T11" fmla="*/ 3 h 7"/>
                  <a:gd name="T12" fmla="*/ 2 w 11"/>
                  <a:gd name="T13" fmla="*/ 6 h 7"/>
                  <a:gd name="T14" fmla="*/ 0 w 11"/>
                  <a:gd name="T15" fmla="*/ 7 h 7"/>
                  <a:gd name="T16" fmla="*/ 1 w 11"/>
                  <a:gd name="T17" fmla="*/ 5 h 7"/>
                  <a:gd name="T18" fmla="*/ 0 w 11"/>
                  <a:gd name="T19" fmla="*/ 5 h 7"/>
                  <a:gd name="T20" fmla="*/ 6 w 11"/>
                  <a:gd name="T21" fmla="*/ 3 h 7"/>
                  <a:gd name="T22" fmla="*/ 7 w 11"/>
                  <a:gd name="T23" fmla="*/ 2 h 7"/>
                  <a:gd name="T24" fmla="*/ 5 w 11"/>
                  <a:gd name="T25" fmla="*/ 2 h 7"/>
                  <a:gd name="T26" fmla="*/ 7 w 11"/>
                  <a:gd name="T27" fmla="*/ 2 h 7"/>
                  <a:gd name="T28" fmla="*/ 8 w 11"/>
                  <a:gd name="T29" fmla="*/ 1 h 7"/>
                  <a:gd name="T30" fmla="*/ 8 w 11"/>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8" y="2"/>
                    </a:moveTo>
                    <a:cubicBezTo>
                      <a:pt x="8" y="1"/>
                      <a:pt x="8" y="1"/>
                      <a:pt x="8" y="1"/>
                    </a:cubicBezTo>
                    <a:cubicBezTo>
                      <a:pt x="6" y="2"/>
                      <a:pt x="8" y="3"/>
                      <a:pt x="7" y="3"/>
                    </a:cubicBezTo>
                    <a:cubicBezTo>
                      <a:pt x="7" y="3"/>
                      <a:pt x="6" y="3"/>
                      <a:pt x="6" y="4"/>
                    </a:cubicBezTo>
                    <a:cubicBezTo>
                      <a:pt x="7" y="4"/>
                      <a:pt x="7" y="4"/>
                      <a:pt x="7" y="4"/>
                    </a:cubicBezTo>
                    <a:cubicBezTo>
                      <a:pt x="8" y="2"/>
                      <a:pt x="9" y="3"/>
                      <a:pt x="11" y="3"/>
                    </a:cubicBezTo>
                    <a:cubicBezTo>
                      <a:pt x="7" y="4"/>
                      <a:pt x="6" y="5"/>
                      <a:pt x="2" y="6"/>
                    </a:cubicBezTo>
                    <a:cubicBezTo>
                      <a:pt x="1" y="5"/>
                      <a:pt x="1" y="6"/>
                      <a:pt x="0" y="7"/>
                    </a:cubicBezTo>
                    <a:cubicBezTo>
                      <a:pt x="0" y="6"/>
                      <a:pt x="1" y="6"/>
                      <a:pt x="1" y="5"/>
                    </a:cubicBezTo>
                    <a:cubicBezTo>
                      <a:pt x="0" y="5"/>
                      <a:pt x="0" y="5"/>
                      <a:pt x="0" y="5"/>
                    </a:cubicBezTo>
                    <a:cubicBezTo>
                      <a:pt x="2" y="4"/>
                      <a:pt x="4" y="3"/>
                      <a:pt x="6" y="3"/>
                    </a:cubicBezTo>
                    <a:cubicBezTo>
                      <a:pt x="6" y="3"/>
                      <a:pt x="7" y="3"/>
                      <a:pt x="7" y="2"/>
                    </a:cubicBezTo>
                    <a:cubicBezTo>
                      <a:pt x="5" y="2"/>
                      <a:pt x="5" y="2"/>
                      <a:pt x="5" y="2"/>
                    </a:cubicBezTo>
                    <a:cubicBezTo>
                      <a:pt x="6" y="2"/>
                      <a:pt x="6" y="1"/>
                      <a:pt x="7" y="2"/>
                    </a:cubicBezTo>
                    <a:cubicBezTo>
                      <a:pt x="8" y="2"/>
                      <a:pt x="7" y="0"/>
                      <a:pt x="8"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7" name="Freeform 1060">
                <a:extLst>
                  <a:ext uri="{FF2B5EF4-FFF2-40B4-BE49-F238E27FC236}">
                    <a16:creationId xmlns:a16="http://schemas.microsoft.com/office/drawing/2014/main" id="{26B165B2-607B-4524-98F8-0A60689D5A94}"/>
                  </a:ext>
                </a:extLst>
              </p:cNvPr>
              <p:cNvSpPr/>
              <p:nvPr/>
            </p:nvSpPr>
            <p:spPr bwMode="auto">
              <a:xfrm>
                <a:off x="2194" y="1587"/>
                <a:ext cx="8" cy="6"/>
              </a:xfrm>
              <a:custGeom>
                <a:gdLst>
                  <a:gd name="T0" fmla="*/ 3 w 3"/>
                  <a:gd name="T1" fmla="*/ 0 h 2"/>
                  <a:gd name="T2" fmla="*/ 0 w 3"/>
                  <a:gd name="T3" fmla="*/ 1 h 2"/>
                  <a:gd name="T4" fmla="*/ 0 w 3"/>
                  <a:gd name="T5" fmla="*/ 1 h 2"/>
                  <a:gd name="T6" fmla="*/ 1 w 3"/>
                  <a:gd name="T7" fmla="*/ 1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0"/>
                      <a:pt x="1" y="2"/>
                      <a:pt x="0" y="1"/>
                    </a:cubicBezTo>
                    <a:cubicBezTo>
                      <a:pt x="0" y="0"/>
                      <a:pt x="0" y="1"/>
                      <a:pt x="0" y="1"/>
                    </a:cubicBezTo>
                    <a:cubicBezTo>
                      <a:pt x="1" y="1"/>
                      <a:pt x="1" y="1"/>
                      <a:pt x="1"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8" name="Freeform 1061">
                <a:extLst>
                  <a:ext uri="{FF2B5EF4-FFF2-40B4-BE49-F238E27FC236}">
                    <a16:creationId xmlns:a16="http://schemas.microsoft.com/office/drawing/2014/main" id="{407F0B30-5D7D-43A6-9C06-ADD49D8DE4D6}"/>
                  </a:ext>
                </a:extLst>
              </p:cNvPr>
              <p:cNvSpPr/>
              <p:nvPr/>
            </p:nvSpPr>
            <p:spPr bwMode="auto">
              <a:xfrm>
                <a:off x="3687" y="1587"/>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9" name="Freeform 1062">
                <a:extLst>
                  <a:ext uri="{FF2B5EF4-FFF2-40B4-BE49-F238E27FC236}">
                    <a16:creationId xmlns:a16="http://schemas.microsoft.com/office/drawing/2014/main" id="{DC782B89-AF99-4CEF-91C1-56C74D507611}"/>
                  </a:ext>
                </a:extLst>
              </p:cNvPr>
              <p:cNvSpPr/>
              <p:nvPr/>
            </p:nvSpPr>
            <p:spPr bwMode="auto">
              <a:xfrm>
                <a:off x="3743" y="1590"/>
                <a:ext cx="6" cy="5"/>
              </a:xfrm>
              <a:custGeom>
                <a:gdLst>
                  <a:gd name="T0" fmla="*/ 2 w 2"/>
                  <a:gd name="T1" fmla="*/ 0 h 2"/>
                  <a:gd name="T2" fmla="*/ 1 w 2"/>
                  <a:gd name="T3" fmla="*/ 2 h 2"/>
                  <a:gd name="T4" fmla="*/ 0 w 2"/>
                  <a:gd name="T5" fmla="*/ 2 h 2"/>
                  <a:gd name="T6" fmla="*/ 0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1"/>
                      <a:pt x="0" y="1"/>
                      <a:pt x="1" y="2"/>
                    </a:cubicBezTo>
                    <a:cubicBezTo>
                      <a:pt x="0" y="2"/>
                      <a:pt x="0" y="2"/>
                      <a:pt x="0" y="2"/>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0" name="Rectangle 1063">
                <a:extLst>
                  <a:ext uri="{FF2B5EF4-FFF2-40B4-BE49-F238E27FC236}">
                    <a16:creationId xmlns:a16="http://schemas.microsoft.com/office/drawing/2014/main" id="{F6D6028B-DFFC-4990-AF91-01E144BC9C27}"/>
                  </a:ext>
                </a:extLst>
              </p:cNvPr>
              <p:cNvSpPr>
                <a:spLocks noChangeArrowheads="1"/>
              </p:cNvSpPr>
              <p:nvPr/>
            </p:nvSpPr>
            <p:spPr bwMode="auto">
              <a:xfrm>
                <a:off x="3768" y="15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1" name="Freeform 1064">
                <a:extLst>
                  <a:ext uri="{FF2B5EF4-FFF2-40B4-BE49-F238E27FC236}">
                    <a16:creationId xmlns:a16="http://schemas.microsoft.com/office/drawing/2014/main" id="{76EC6F76-A828-4946-9C6B-25303ECBB34C}"/>
                  </a:ext>
                </a:extLst>
              </p:cNvPr>
              <p:cNvSpPr/>
              <p:nvPr/>
            </p:nvSpPr>
            <p:spPr bwMode="auto">
              <a:xfrm>
                <a:off x="4291" y="159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2" name="Rectangle 1065">
                <a:extLst>
                  <a:ext uri="{FF2B5EF4-FFF2-40B4-BE49-F238E27FC236}">
                    <a16:creationId xmlns:a16="http://schemas.microsoft.com/office/drawing/2014/main" id="{20EAE809-98B0-4C84-8A3E-BA1E7DDAEDCD}"/>
                  </a:ext>
                </a:extLst>
              </p:cNvPr>
              <p:cNvSpPr>
                <a:spLocks noChangeArrowheads="1"/>
              </p:cNvSpPr>
              <p:nvPr/>
            </p:nvSpPr>
            <p:spPr bwMode="auto">
              <a:xfrm>
                <a:off x="2194" y="159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3" name="Freeform 1066">
                <a:extLst>
                  <a:ext uri="{FF2B5EF4-FFF2-40B4-BE49-F238E27FC236}">
                    <a16:creationId xmlns:a16="http://schemas.microsoft.com/office/drawing/2014/main" id="{122B3A1F-93F4-4A95-B408-BC8611BC6B78}"/>
                  </a:ext>
                </a:extLst>
              </p:cNvPr>
              <p:cNvSpPr/>
              <p:nvPr/>
            </p:nvSpPr>
            <p:spPr bwMode="auto">
              <a:xfrm>
                <a:off x="3703" y="1593"/>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4" name="Freeform 1067">
                <a:extLst>
                  <a:ext uri="{FF2B5EF4-FFF2-40B4-BE49-F238E27FC236}">
                    <a16:creationId xmlns:a16="http://schemas.microsoft.com/office/drawing/2014/main" id="{20053650-0586-45CC-9F59-7C92B7C58E11}"/>
                  </a:ext>
                </a:extLst>
              </p:cNvPr>
              <p:cNvSpPr/>
              <p:nvPr/>
            </p:nvSpPr>
            <p:spPr bwMode="auto">
              <a:xfrm>
                <a:off x="3725" y="1593"/>
                <a:ext cx="16" cy="10"/>
              </a:xfrm>
              <a:custGeom>
                <a:gdLst>
                  <a:gd name="T0" fmla="*/ 6 w 6"/>
                  <a:gd name="T1" fmla="*/ 2 h 4"/>
                  <a:gd name="T2" fmla="*/ 2 w 6"/>
                  <a:gd name="T3" fmla="*/ 4 h 4"/>
                  <a:gd name="T4" fmla="*/ 0 w 6"/>
                  <a:gd name="T5" fmla="*/ 2 h 4"/>
                  <a:gd name="T6" fmla="*/ 1 w 6"/>
                  <a:gd name="T7" fmla="*/ 1 h 4"/>
                  <a:gd name="T8" fmla="*/ 3 w 6"/>
                  <a:gd name="T9" fmla="*/ 1 h 4"/>
                  <a:gd name="T10" fmla="*/ 5 w 6"/>
                  <a:gd name="T11" fmla="*/ 0 h 4"/>
                  <a:gd name="T12" fmla="*/ 6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cubicBezTo>
                      <a:pt x="5" y="4"/>
                      <a:pt x="3" y="3"/>
                      <a:pt x="2" y="4"/>
                    </a:cubicBezTo>
                    <a:cubicBezTo>
                      <a:pt x="0" y="4"/>
                      <a:pt x="2" y="3"/>
                      <a:pt x="0" y="2"/>
                    </a:cubicBezTo>
                    <a:cubicBezTo>
                      <a:pt x="1" y="1"/>
                      <a:pt x="1" y="1"/>
                      <a:pt x="1" y="1"/>
                    </a:cubicBezTo>
                    <a:cubicBezTo>
                      <a:pt x="2" y="1"/>
                      <a:pt x="3" y="2"/>
                      <a:pt x="3" y="1"/>
                    </a:cubicBezTo>
                    <a:cubicBezTo>
                      <a:pt x="4" y="1"/>
                      <a:pt x="4" y="0"/>
                      <a:pt x="5" y="0"/>
                    </a:cubicBezTo>
                    <a:cubicBezTo>
                      <a:pt x="4"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5" name="Freeform 1068">
                <a:extLst>
                  <a:ext uri="{FF2B5EF4-FFF2-40B4-BE49-F238E27FC236}">
                    <a16:creationId xmlns:a16="http://schemas.microsoft.com/office/drawing/2014/main" id="{1C61501A-8A9F-4ACF-93AB-F6A0D19CBB78}"/>
                  </a:ext>
                </a:extLst>
              </p:cNvPr>
              <p:cNvSpPr/>
              <p:nvPr/>
            </p:nvSpPr>
            <p:spPr bwMode="auto">
              <a:xfrm>
                <a:off x="2207" y="1595"/>
                <a:ext cx="6" cy="0"/>
              </a:xfrm>
              <a:custGeom>
                <a:gdLst>
                  <a:gd name="T0" fmla="*/ 2 w 2"/>
                  <a:gd name="T1" fmla="*/ 1 w 2"/>
                  <a:gd name="T2" fmla="*/ 0 w 2"/>
                  <a:gd name="T3" fmla="*/ 2 w 2"/>
                </a:gd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6" name="Freeform 1069">
                <a:extLst>
                  <a:ext uri="{FF2B5EF4-FFF2-40B4-BE49-F238E27FC236}">
                    <a16:creationId xmlns:a16="http://schemas.microsoft.com/office/drawing/2014/main" id="{DB711728-52D5-44B9-8133-374AA9DF9760}"/>
                  </a:ext>
                </a:extLst>
              </p:cNvPr>
              <p:cNvSpPr/>
              <p:nvPr/>
            </p:nvSpPr>
            <p:spPr bwMode="auto">
              <a:xfrm>
                <a:off x="2042" y="1595"/>
                <a:ext cx="13" cy="8"/>
              </a:xfrm>
              <a:custGeom>
                <a:gdLst>
                  <a:gd name="T0" fmla="*/ 5 w 5"/>
                  <a:gd name="T1" fmla="*/ 3 h 3"/>
                  <a:gd name="T2" fmla="*/ 4 w 5"/>
                  <a:gd name="T3" fmla="*/ 3 h 3"/>
                  <a:gd name="T4" fmla="*/ 2 w 5"/>
                  <a:gd name="T5" fmla="*/ 1 h 3"/>
                  <a:gd name="T6" fmla="*/ 2 w 5"/>
                  <a:gd name="T7" fmla="*/ 3 h 3"/>
                  <a:gd name="T8" fmla="*/ 0 w 5"/>
                  <a:gd name="T9" fmla="*/ 2 h 3"/>
                  <a:gd name="T10" fmla="*/ 0 w 5"/>
                  <a:gd name="T11" fmla="*/ 2 h 3"/>
                  <a:gd name="T12" fmla="*/ 3 w 5"/>
                  <a:gd name="T13" fmla="*/ 0 h 3"/>
                  <a:gd name="T14" fmla="*/ 5 w 5"/>
                  <a:gd name="T15" fmla="*/ 3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3"/>
                      <a:pt x="4" y="3"/>
                    </a:cubicBezTo>
                    <a:cubicBezTo>
                      <a:pt x="5" y="1"/>
                      <a:pt x="3" y="2"/>
                      <a:pt x="2" y="1"/>
                    </a:cubicBezTo>
                    <a:cubicBezTo>
                      <a:pt x="2" y="2"/>
                      <a:pt x="3" y="2"/>
                      <a:pt x="2" y="3"/>
                    </a:cubicBezTo>
                    <a:cubicBezTo>
                      <a:pt x="1" y="3"/>
                      <a:pt x="1" y="1"/>
                      <a:pt x="0" y="2"/>
                    </a:cubicBezTo>
                    <a:cubicBezTo>
                      <a:pt x="0" y="2"/>
                      <a:pt x="0" y="2"/>
                      <a:pt x="0" y="2"/>
                    </a:cubicBezTo>
                    <a:cubicBezTo>
                      <a:pt x="1" y="2"/>
                      <a:pt x="2" y="1"/>
                      <a:pt x="3" y="0"/>
                    </a:cubicBezTo>
                    <a:cubicBezTo>
                      <a:pt x="2" y="2"/>
                      <a:pt x="5" y="1"/>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7" name="Freeform 1070">
                <a:extLst>
                  <a:ext uri="{FF2B5EF4-FFF2-40B4-BE49-F238E27FC236}">
                    <a16:creationId xmlns:a16="http://schemas.microsoft.com/office/drawing/2014/main" id="{3FD23815-FD2B-4BA2-AE5A-5733B814AD3E}"/>
                  </a:ext>
                </a:extLst>
              </p:cNvPr>
              <p:cNvSpPr/>
              <p:nvPr/>
            </p:nvSpPr>
            <p:spPr bwMode="auto">
              <a:xfrm flipH="1">
                <a:off x="3749" y="159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8" name="Freeform 1071">
                <a:extLst>
                  <a:ext uri="{FF2B5EF4-FFF2-40B4-BE49-F238E27FC236}">
                    <a16:creationId xmlns:a16="http://schemas.microsoft.com/office/drawing/2014/main" id="{CB7E6D08-1E3B-456C-81EE-F13AEA369E9B}"/>
                  </a:ext>
                </a:extLst>
              </p:cNvPr>
              <p:cNvSpPr/>
              <p:nvPr/>
            </p:nvSpPr>
            <p:spPr bwMode="auto">
              <a:xfrm>
                <a:off x="2189" y="1595"/>
                <a:ext cx="2" cy="6"/>
              </a:xfrm>
              <a:custGeom>
                <a:gdLst>
                  <a:gd name="T0" fmla="*/ 0 w 2"/>
                  <a:gd name="T1" fmla="*/ 3 h 6"/>
                  <a:gd name="T2" fmla="*/ 2 w 2"/>
                  <a:gd name="T3" fmla="*/ 6 h 6"/>
                  <a:gd name="T4" fmla="*/ 0 w 2"/>
                  <a:gd name="T5" fmla="*/ 6 h 6"/>
                  <a:gd name="T6" fmla="*/ 0 w 2"/>
                  <a:gd name="T7" fmla="*/ 0 h 6"/>
                  <a:gd name="T8" fmla="*/ 2 w 2"/>
                  <a:gd name="T9" fmla="*/ 0 h 6"/>
                  <a:gd name="T10" fmla="*/ 0 w 2"/>
                  <a:gd name="T11" fmla="*/ 3 h 6"/>
                </a:gdLst>
                <a:cxnLst>
                  <a:cxn ang="0">
                    <a:pos x="T0" y="T1"/>
                  </a:cxn>
                  <a:cxn ang="0">
                    <a:pos x="T2" y="T3"/>
                  </a:cxn>
                  <a:cxn ang="0">
                    <a:pos x="T4" y="T5"/>
                  </a:cxn>
                  <a:cxn ang="0">
                    <a:pos x="T6" y="T7"/>
                  </a:cxn>
                  <a:cxn ang="0">
                    <a:pos x="T8" y="T9"/>
                  </a:cxn>
                  <a:cxn ang="0">
                    <a:pos x="T10" y="T11"/>
                  </a:cxn>
                </a:cxnLst>
                <a:rect l="0" t="0" r="r" b="b"/>
                <a:pathLst>
                  <a:path w="2" h="6">
                    <a:moveTo>
                      <a:pt x="0" y="3"/>
                    </a:moveTo>
                    <a:lnTo>
                      <a:pt x="2" y="6"/>
                    </a:lnTo>
                    <a:lnTo>
                      <a:pt x="0" y="6"/>
                    </a:ln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9" name="Freeform 1072">
                <a:extLst>
                  <a:ext uri="{FF2B5EF4-FFF2-40B4-BE49-F238E27FC236}">
                    <a16:creationId xmlns:a16="http://schemas.microsoft.com/office/drawing/2014/main" id="{7C781078-5B90-4F4D-9A02-7C10C8C367DA}"/>
                  </a:ext>
                </a:extLst>
              </p:cNvPr>
              <p:cNvSpPr/>
              <p:nvPr/>
            </p:nvSpPr>
            <p:spPr bwMode="auto">
              <a:xfrm>
                <a:off x="3671" y="159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0" name="Freeform 1073">
                <a:extLst>
                  <a:ext uri="{FF2B5EF4-FFF2-40B4-BE49-F238E27FC236}">
                    <a16:creationId xmlns:a16="http://schemas.microsoft.com/office/drawing/2014/main" id="{A7CC631C-319B-4DE6-8E0C-1ADA4D75F2A3}"/>
                  </a:ext>
                </a:extLst>
              </p:cNvPr>
              <p:cNvSpPr/>
              <p:nvPr/>
            </p:nvSpPr>
            <p:spPr bwMode="auto">
              <a:xfrm>
                <a:off x="3727" y="1598"/>
                <a:ext cx="6"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1" name="Freeform 1074">
                <a:extLst>
                  <a:ext uri="{FF2B5EF4-FFF2-40B4-BE49-F238E27FC236}">
                    <a16:creationId xmlns:a16="http://schemas.microsoft.com/office/drawing/2014/main" id="{022084B5-97A4-4AEA-B773-FA6AF03D80DE}"/>
                  </a:ext>
                </a:extLst>
              </p:cNvPr>
              <p:cNvSpPr/>
              <p:nvPr/>
            </p:nvSpPr>
            <p:spPr bwMode="auto">
              <a:xfrm>
                <a:off x="3735" y="1598"/>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2" name="Freeform 1075">
                <a:extLst>
                  <a:ext uri="{FF2B5EF4-FFF2-40B4-BE49-F238E27FC236}">
                    <a16:creationId xmlns:a16="http://schemas.microsoft.com/office/drawing/2014/main" id="{E7E411DB-52E6-4F99-AADE-75054B23E16D}"/>
                  </a:ext>
                </a:extLst>
              </p:cNvPr>
              <p:cNvSpPr/>
              <p:nvPr/>
            </p:nvSpPr>
            <p:spPr bwMode="auto">
              <a:xfrm>
                <a:off x="4144" y="1595"/>
                <a:ext cx="8" cy="8"/>
              </a:xfrm>
              <a:custGeom>
                <a:gdLst>
                  <a:gd name="T0" fmla="*/ 3 w 3"/>
                  <a:gd name="T1" fmla="*/ 1 h 3"/>
                  <a:gd name="T2" fmla="*/ 1 w 3"/>
                  <a:gd name="T3" fmla="*/ 3 h 3"/>
                  <a:gd name="T4" fmla="*/ 3 w 3"/>
                  <a:gd name="T5" fmla="*/ 1 h 3"/>
                </a:gdLst>
                <a:cxnLst>
                  <a:cxn ang="0">
                    <a:pos x="T0" y="T1"/>
                  </a:cxn>
                  <a:cxn ang="0">
                    <a:pos x="T2" y="T3"/>
                  </a:cxn>
                  <a:cxn ang="0">
                    <a:pos x="T4" y="T5"/>
                  </a:cxn>
                </a:cxnLst>
                <a:rect l="0" t="0" r="r" b="b"/>
                <a:pathLst>
                  <a:path w="3" h="3">
                    <a:moveTo>
                      <a:pt x="3" y="1"/>
                    </a:moveTo>
                    <a:cubicBezTo>
                      <a:pt x="2" y="0"/>
                      <a:pt x="2" y="2"/>
                      <a:pt x="1" y="3"/>
                    </a:cubicBezTo>
                    <a:cubicBezTo>
                      <a:pt x="0"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3" name="Freeform 1076">
                <a:extLst>
                  <a:ext uri="{FF2B5EF4-FFF2-40B4-BE49-F238E27FC236}">
                    <a16:creationId xmlns:a16="http://schemas.microsoft.com/office/drawing/2014/main" id="{4F966516-37A8-428A-BB24-A97FE9A709C2}"/>
                  </a:ext>
                </a:extLst>
              </p:cNvPr>
              <p:cNvSpPr/>
              <p:nvPr/>
            </p:nvSpPr>
            <p:spPr bwMode="auto">
              <a:xfrm>
                <a:off x="2063" y="159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4" name="Freeform 1077">
                <a:extLst>
                  <a:ext uri="{FF2B5EF4-FFF2-40B4-BE49-F238E27FC236}">
                    <a16:creationId xmlns:a16="http://schemas.microsoft.com/office/drawing/2014/main" id="{C35EADB7-33E7-4C11-922B-3496BCD8B6BF}"/>
                  </a:ext>
                </a:extLst>
              </p:cNvPr>
              <p:cNvSpPr/>
              <p:nvPr/>
            </p:nvSpPr>
            <p:spPr bwMode="auto">
              <a:xfrm>
                <a:off x="3666" y="1598"/>
                <a:ext cx="5" cy="3"/>
              </a:xfrm>
              <a:custGeom>
                <a:gdLst>
                  <a:gd name="T0" fmla="*/ 1 w 2"/>
                  <a:gd name="T1" fmla="*/ 1 h 1"/>
                  <a:gd name="T2" fmla="*/ 0 w 2"/>
                  <a:gd name="T3" fmla="*/ 1 h 1"/>
                  <a:gd name="T4" fmla="*/ 2 w 2"/>
                  <a:gd name="T5" fmla="*/ 1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5" name="Freeform 1078">
                <a:extLst>
                  <a:ext uri="{FF2B5EF4-FFF2-40B4-BE49-F238E27FC236}">
                    <a16:creationId xmlns:a16="http://schemas.microsoft.com/office/drawing/2014/main" id="{C38F2166-1DB4-4C4E-92B4-FCA23B0CAF43}"/>
                  </a:ext>
                </a:extLst>
              </p:cNvPr>
              <p:cNvSpPr/>
              <p:nvPr/>
            </p:nvSpPr>
            <p:spPr bwMode="auto">
              <a:xfrm>
                <a:off x="3709" y="1595"/>
                <a:ext cx="10" cy="11"/>
              </a:xfrm>
              <a:custGeom>
                <a:gdLst>
                  <a:gd name="T0" fmla="*/ 3 w 4"/>
                  <a:gd name="T1" fmla="*/ 2 h 4"/>
                  <a:gd name="T2" fmla="*/ 2 w 4"/>
                  <a:gd name="T3" fmla="*/ 4 h 4"/>
                  <a:gd name="T4" fmla="*/ 1 w 4"/>
                  <a:gd name="T5" fmla="*/ 4 h 4"/>
                  <a:gd name="T6" fmla="*/ 0 w 4"/>
                  <a:gd name="T7" fmla="*/ 3 h 4"/>
                  <a:gd name="T8" fmla="*/ 1 w 4"/>
                  <a:gd name="T9" fmla="*/ 2 h 4"/>
                  <a:gd name="T10" fmla="*/ 0 w 4"/>
                  <a:gd name="T11" fmla="*/ 2 h 4"/>
                  <a:gd name="T12" fmla="*/ 3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cubicBezTo>
                      <a:pt x="4" y="3"/>
                      <a:pt x="2" y="3"/>
                      <a:pt x="2" y="4"/>
                    </a:cubicBezTo>
                    <a:cubicBezTo>
                      <a:pt x="1" y="4"/>
                      <a:pt x="1" y="4"/>
                      <a:pt x="1" y="4"/>
                    </a:cubicBezTo>
                    <a:cubicBezTo>
                      <a:pt x="1" y="3"/>
                      <a:pt x="0" y="3"/>
                      <a:pt x="0" y="3"/>
                    </a:cubicBezTo>
                    <a:cubicBezTo>
                      <a:pt x="0" y="3"/>
                      <a:pt x="0" y="2"/>
                      <a:pt x="1" y="2"/>
                    </a:cubicBezTo>
                    <a:cubicBezTo>
                      <a:pt x="0" y="2"/>
                      <a:pt x="0" y="2"/>
                      <a:pt x="0" y="2"/>
                    </a:cubicBezTo>
                    <a:cubicBezTo>
                      <a:pt x="2" y="3"/>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6" name="Freeform 1079">
                <a:extLst>
                  <a:ext uri="{FF2B5EF4-FFF2-40B4-BE49-F238E27FC236}">
                    <a16:creationId xmlns:a16="http://schemas.microsoft.com/office/drawing/2014/main" id="{9D69B2CD-D5F4-4C9B-AADE-75F25CC94D1B}"/>
                  </a:ext>
                </a:extLst>
              </p:cNvPr>
              <p:cNvSpPr/>
              <p:nvPr/>
            </p:nvSpPr>
            <p:spPr bwMode="auto">
              <a:xfrm>
                <a:off x="3965" y="1598"/>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7" name="Freeform 1080">
                <a:extLst>
                  <a:ext uri="{FF2B5EF4-FFF2-40B4-BE49-F238E27FC236}">
                    <a16:creationId xmlns:a16="http://schemas.microsoft.com/office/drawing/2014/main" id="{1D156218-D7D0-4B42-8985-088CDD31F66B}"/>
                  </a:ext>
                </a:extLst>
              </p:cNvPr>
              <p:cNvSpPr/>
              <p:nvPr/>
            </p:nvSpPr>
            <p:spPr bwMode="auto">
              <a:xfrm>
                <a:off x="2165" y="1598"/>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1"/>
                      <a:pt x="0" y="2"/>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8" name="Freeform 1081">
                <a:extLst>
                  <a:ext uri="{FF2B5EF4-FFF2-40B4-BE49-F238E27FC236}">
                    <a16:creationId xmlns:a16="http://schemas.microsoft.com/office/drawing/2014/main" id="{89614FDC-0639-4484-B964-5418DDBD558E}"/>
                  </a:ext>
                </a:extLst>
              </p:cNvPr>
              <p:cNvSpPr/>
              <p:nvPr/>
            </p:nvSpPr>
            <p:spPr bwMode="auto">
              <a:xfrm>
                <a:off x="2119" y="1598"/>
                <a:ext cx="8" cy="8"/>
              </a:xfrm>
              <a:custGeom>
                <a:gdLst>
                  <a:gd name="T0" fmla="*/ 3 w 3"/>
                  <a:gd name="T1" fmla="*/ 2 h 3"/>
                  <a:gd name="T2" fmla="*/ 0 w 3"/>
                  <a:gd name="T3" fmla="*/ 2 h 3"/>
                  <a:gd name="T4" fmla="*/ 3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1"/>
                      <a:pt x="2" y="3"/>
                      <a:pt x="0" y="2"/>
                    </a:cubicBezTo>
                    <a:cubicBezTo>
                      <a:pt x="1"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9" name="Freeform 1082">
                <a:extLst>
                  <a:ext uri="{FF2B5EF4-FFF2-40B4-BE49-F238E27FC236}">
                    <a16:creationId xmlns:a16="http://schemas.microsoft.com/office/drawing/2014/main" id="{AC56A4BE-5B69-4D8A-ADA5-4B02D175D016}"/>
                  </a:ext>
                </a:extLst>
              </p:cNvPr>
              <p:cNvSpPr/>
              <p:nvPr/>
            </p:nvSpPr>
            <p:spPr bwMode="auto">
              <a:xfrm>
                <a:off x="3952" y="1601"/>
                <a:ext cx="5" cy="2"/>
              </a:xfrm>
              <a:custGeom>
                <a:gdLst>
                  <a:gd name="T0" fmla="*/ 2 w 2"/>
                  <a:gd name="T1" fmla="*/ 0 h 1"/>
                  <a:gd name="T2" fmla="*/ 1 w 2"/>
                  <a:gd name="T3" fmla="*/ 1 h 1"/>
                  <a:gd name="T4" fmla="*/ 0 w 2"/>
                  <a:gd name="T5" fmla="*/ 1 h 1"/>
                  <a:gd name="T6" fmla="*/ 2 w 2"/>
                  <a:gd name="T7" fmla="*/ 1 h 1"/>
                  <a:gd name="T8" fmla="*/ 1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1" y="1"/>
                      <a:pt x="1" y="1"/>
                    </a:cubicBezTo>
                    <a:cubicBezTo>
                      <a:pt x="0" y="1"/>
                      <a:pt x="0" y="1"/>
                      <a:pt x="0" y="1"/>
                    </a:cubicBezTo>
                    <a:cubicBezTo>
                      <a:pt x="2" y="1"/>
                      <a:pt x="2" y="1"/>
                      <a:pt x="2"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0" name="Freeform 1083">
                <a:extLst>
                  <a:ext uri="{FF2B5EF4-FFF2-40B4-BE49-F238E27FC236}">
                    <a16:creationId xmlns:a16="http://schemas.microsoft.com/office/drawing/2014/main" id="{DD39A07E-347D-424E-9DA0-B44983692769}"/>
                  </a:ext>
                </a:extLst>
              </p:cNvPr>
              <p:cNvSpPr/>
              <p:nvPr/>
            </p:nvSpPr>
            <p:spPr bwMode="auto">
              <a:xfrm flipH="1">
                <a:off x="2242" y="160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1" name="Freeform 1084">
                <a:extLst>
                  <a:ext uri="{FF2B5EF4-FFF2-40B4-BE49-F238E27FC236}">
                    <a16:creationId xmlns:a16="http://schemas.microsoft.com/office/drawing/2014/main" id="{63711C0F-1ED8-4ED3-8744-F24331F9444B}"/>
                  </a:ext>
                </a:extLst>
              </p:cNvPr>
              <p:cNvSpPr/>
              <p:nvPr/>
            </p:nvSpPr>
            <p:spPr bwMode="auto">
              <a:xfrm>
                <a:off x="3717" y="1601"/>
                <a:ext cx="13" cy="8"/>
              </a:xfrm>
              <a:custGeom>
                <a:gdLst>
                  <a:gd name="T0" fmla="*/ 3 w 5"/>
                  <a:gd name="T1" fmla="*/ 1 h 3"/>
                  <a:gd name="T2" fmla="*/ 5 w 5"/>
                  <a:gd name="T3" fmla="*/ 2 h 3"/>
                  <a:gd name="T4" fmla="*/ 2 w 5"/>
                  <a:gd name="T5" fmla="*/ 3 h 3"/>
                  <a:gd name="T6" fmla="*/ 3 w 5"/>
                  <a:gd name="T7" fmla="*/ 2 h 3"/>
                  <a:gd name="T8" fmla="*/ 3 w 5"/>
                  <a:gd name="T9" fmla="*/ 2 h 3"/>
                  <a:gd name="T10" fmla="*/ 0 w 5"/>
                  <a:gd name="T11" fmla="*/ 2 h 3"/>
                  <a:gd name="T12" fmla="*/ 3 w 5"/>
                  <a:gd name="T13" fmla="*/ 0 h 3"/>
                  <a:gd name="T14" fmla="*/ 3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cubicBezTo>
                      <a:pt x="5" y="2"/>
                      <a:pt x="5" y="2"/>
                      <a:pt x="5" y="2"/>
                    </a:cubicBezTo>
                    <a:cubicBezTo>
                      <a:pt x="3" y="3"/>
                      <a:pt x="3" y="2"/>
                      <a:pt x="2" y="3"/>
                    </a:cubicBezTo>
                    <a:cubicBezTo>
                      <a:pt x="2" y="3"/>
                      <a:pt x="2" y="2"/>
                      <a:pt x="3" y="2"/>
                    </a:cubicBezTo>
                    <a:cubicBezTo>
                      <a:pt x="3" y="2"/>
                      <a:pt x="3" y="2"/>
                      <a:pt x="3" y="2"/>
                    </a:cubicBezTo>
                    <a:cubicBezTo>
                      <a:pt x="2" y="1"/>
                      <a:pt x="1" y="3"/>
                      <a:pt x="0" y="2"/>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2" name="Freeform 1085">
                <a:extLst>
                  <a:ext uri="{FF2B5EF4-FFF2-40B4-BE49-F238E27FC236}">
                    <a16:creationId xmlns:a16="http://schemas.microsoft.com/office/drawing/2014/main" id="{9732B5A8-65FB-440B-987A-786BA56A106C}"/>
                  </a:ext>
                </a:extLst>
              </p:cNvPr>
              <p:cNvSpPr/>
              <p:nvPr/>
            </p:nvSpPr>
            <p:spPr bwMode="auto">
              <a:xfrm>
                <a:off x="4126" y="1598"/>
                <a:ext cx="8" cy="5"/>
              </a:xfrm>
              <a:custGeom>
                <a:gdLst>
                  <a:gd name="T0" fmla="*/ 3 w 3"/>
                  <a:gd name="T1" fmla="*/ 1 h 2"/>
                  <a:gd name="T2" fmla="*/ 1 w 3"/>
                  <a:gd name="T3" fmla="*/ 2 h 2"/>
                  <a:gd name="T4" fmla="*/ 0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2"/>
                      <a:pt x="0" y="2"/>
                      <a:pt x="0" y="2"/>
                    </a:cubicBezTo>
                    <a:cubicBezTo>
                      <a:pt x="1" y="1"/>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3" name="Freeform 1086">
                <a:extLst>
                  <a:ext uri="{FF2B5EF4-FFF2-40B4-BE49-F238E27FC236}">
                    <a16:creationId xmlns:a16="http://schemas.microsoft.com/office/drawing/2014/main" id="{B59AEB7A-E9CC-4575-83E3-F1C54493B729}"/>
                  </a:ext>
                </a:extLst>
              </p:cNvPr>
              <p:cNvSpPr/>
              <p:nvPr/>
            </p:nvSpPr>
            <p:spPr bwMode="auto">
              <a:xfrm>
                <a:off x="2023" y="1601"/>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4" name="Freeform 1087">
                <a:extLst>
                  <a:ext uri="{FF2B5EF4-FFF2-40B4-BE49-F238E27FC236}">
                    <a16:creationId xmlns:a16="http://schemas.microsoft.com/office/drawing/2014/main" id="{CBCC8282-4E5B-4274-A803-958291E8631D}"/>
                  </a:ext>
                </a:extLst>
              </p:cNvPr>
              <p:cNvSpPr/>
              <p:nvPr/>
            </p:nvSpPr>
            <p:spPr bwMode="auto">
              <a:xfrm>
                <a:off x="2034" y="160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5" name="Freeform 1088">
                <a:extLst>
                  <a:ext uri="{FF2B5EF4-FFF2-40B4-BE49-F238E27FC236}">
                    <a16:creationId xmlns:a16="http://schemas.microsoft.com/office/drawing/2014/main" id="{67740302-9872-4984-BAA8-448993BF00A0}"/>
                  </a:ext>
                </a:extLst>
              </p:cNvPr>
              <p:cNvSpPr/>
              <p:nvPr/>
            </p:nvSpPr>
            <p:spPr bwMode="auto">
              <a:xfrm>
                <a:off x="3685" y="1601"/>
                <a:ext cx="2" cy="5"/>
              </a:xfrm>
              <a:custGeom>
                <a:gdLst>
                  <a:gd name="T0" fmla="*/ 1 w 1"/>
                  <a:gd name="T1" fmla="*/ 1 h 2"/>
                  <a:gd name="T2" fmla="*/ 0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6" name="Freeform 1089">
                <a:extLst>
                  <a:ext uri="{FF2B5EF4-FFF2-40B4-BE49-F238E27FC236}">
                    <a16:creationId xmlns:a16="http://schemas.microsoft.com/office/drawing/2014/main" id="{4195FF6A-52C9-4F12-8FF6-0EFAF1EA678D}"/>
                  </a:ext>
                </a:extLst>
              </p:cNvPr>
              <p:cNvSpPr/>
              <p:nvPr/>
            </p:nvSpPr>
            <p:spPr bwMode="auto">
              <a:xfrm>
                <a:off x="2079" y="1603"/>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7" name="Freeform 1090">
                <a:extLst>
                  <a:ext uri="{FF2B5EF4-FFF2-40B4-BE49-F238E27FC236}">
                    <a16:creationId xmlns:a16="http://schemas.microsoft.com/office/drawing/2014/main" id="{EA306CA3-7CE4-4FF2-96E7-6542229D881D}"/>
                  </a:ext>
                </a:extLst>
              </p:cNvPr>
              <p:cNvSpPr/>
              <p:nvPr/>
            </p:nvSpPr>
            <p:spPr bwMode="auto">
              <a:xfrm>
                <a:off x="3955" y="1598"/>
                <a:ext cx="13" cy="13"/>
              </a:xfrm>
              <a:custGeom>
                <a:gdLst>
                  <a:gd name="T0" fmla="*/ 5 w 5"/>
                  <a:gd name="T1" fmla="*/ 3 h 5"/>
                  <a:gd name="T2" fmla="*/ 1 w 5"/>
                  <a:gd name="T3" fmla="*/ 4 h 5"/>
                  <a:gd name="T4" fmla="*/ 1 w 5"/>
                  <a:gd name="T5" fmla="*/ 4 h 5"/>
                  <a:gd name="T6" fmla="*/ 0 w 5"/>
                  <a:gd name="T7" fmla="*/ 3 h 5"/>
                  <a:gd name="T8" fmla="*/ 5 w 5"/>
                  <a:gd name="T9" fmla="*/ 3 h 5"/>
                </a:gdLst>
                <a:cxnLst>
                  <a:cxn ang="0">
                    <a:pos x="T0" y="T1"/>
                  </a:cxn>
                  <a:cxn ang="0">
                    <a:pos x="T2" y="T3"/>
                  </a:cxn>
                  <a:cxn ang="0">
                    <a:pos x="T4" y="T5"/>
                  </a:cxn>
                  <a:cxn ang="0">
                    <a:pos x="T6" y="T7"/>
                  </a:cxn>
                  <a:cxn ang="0">
                    <a:pos x="T8" y="T9"/>
                  </a:cxn>
                </a:cxnLst>
                <a:rect l="0" t="0" r="r" b="b"/>
                <a:pathLst>
                  <a:path w="5" h="5">
                    <a:moveTo>
                      <a:pt x="5" y="3"/>
                    </a:moveTo>
                    <a:cubicBezTo>
                      <a:pt x="4" y="4"/>
                      <a:pt x="2" y="3"/>
                      <a:pt x="1" y="4"/>
                    </a:cubicBezTo>
                    <a:cubicBezTo>
                      <a:pt x="1" y="4"/>
                      <a:pt x="1" y="4"/>
                      <a:pt x="1" y="4"/>
                    </a:cubicBezTo>
                    <a:cubicBezTo>
                      <a:pt x="0" y="3"/>
                      <a:pt x="0" y="3"/>
                      <a:pt x="0" y="3"/>
                    </a:cubicBezTo>
                    <a:cubicBezTo>
                      <a:pt x="2" y="5"/>
                      <a:pt x="2"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8" name="Freeform 1091">
                <a:extLst>
                  <a:ext uri="{FF2B5EF4-FFF2-40B4-BE49-F238E27FC236}">
                    <a16:creationId xmlns:a16="http://schemas.microsoft.com/office/drawing/2014/main" id="{CA11AF6F-EE0B-4E0F-A002-93260741D776}"/>
                  </a:ext>
                </a:extLst>
              </p:cNvPr>
              <p:cNvSpPr/>
              <p:nvPr/>
            </p:nvSpPr>
            <p:spPr bwMode="auto">
              <a:xfrm>
                <a:off x="2221" y="1603"/>
                <a:ext cx="21" cy="11"/>
              </a:xfrm>
              <a:custGeom>
                <a:gdLst>
                  <a:gd name="T0" fmla="*/ 8 w 8"/>
                  <a:gd name="T1" fmla="*/ 1 h 4"/>
                  <a:gd name="T2" fmla="*/ 6 w 8"/>
                  <a:gd name="T3" fmla="*/ 1 h 4"/>
                  <a:gd name="T4" fmla="*/ 5 w 8"/>
                  <a:gd name="T5" fmla="*/ 2 h 4"/>
                  <a:gd name="T6" fmla="*/ 5 w 8"/>
                  <a:gd name="T7" fmla="*/ 1 h 4"/>
                  <a:gd name="T8" fmla="*/ 0 w 8"/>
                  <a:gd name="T9" fmla="*/ 4 h 4"/>
                  <a:gd name="T10" fmla="*/ 1 w 8"/>
                  <a:gd name="T11" fmla="*/ 3 h 4"/>
                  <a:gd name="T12" fmla="*/ 0 w 8"/>
                  <a:gd name="T13" fmla="*/ 3 h 4"/>
                  <a:gd name="T14" fmla="*/ 1 w 8"/>
                  <a:gd name="T15" fmla="*/ 3 h 4"/>
                  <a:gd name="T16" fmla="*/ 2 w 8"/>
                  <a:gd name="T17" fmla="*/ 1 h 4"/>
                  <a:gd name="T18" fmla="*/ 2 w 8"/>
                  <a:gd name="T19" fmla="*/ 1 h 4"/>
                  <a:gd name="T20" fmla="*/ 2 w 8"/>
                  <a:gd name="T21" fmla="*/ 2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7" y="2"/>
                      <a:pt x="7" y="1"/>
                      <a:pt x="6" y="1"/>
                    </a:cubicBezTo>
                    <a:cubicBezTo>
                      <a:pt x="5" y="1"/>
                      <a:pt x="7" y="2"/>
                      <a:pt x="5" y="2"/>
                    </a:cubicBezTo>
                    <a:cubicBezTo>
                      <a:pt x="5" y="1"/>
                      <a:pt x="5" y="1"/>
                      <a:pt x="5" y="1"/>
                    </a:cubicBezTo>
                    <a:cubicBezTo>
                      <a:pt x="5" y="4"/>
                      <a:pt x="2" y="2"/>
                      <a:pt x="0" y="4"/>
                    </a:cubicBezTo>
                    <a:cubicBezTo>
                      <a:pt x="1" y="3"/>
                      <a:pt x="1" y="3"/>
                      <a:pt x="1" y="3"/>
                    </a:cubicBezTo>
                    <a:cubicBezTo>
                      <a:pt x="0" y="3"/>
                      <a:pt x="0" y="3"/>
                      <a:pt x="0" y="3"/>
                    </a:cubicBezTo>
                    <a:cubicBezTo>
                      <a:pt x="1" y="3"/>
                      <a:pt x="1" y="3"/>
                      <a:pt x="1" y="3"/>
                    </a:cubicBezTo>
                    <a:cubicBezTo>
                      <a:pt x="2" y="1"/>
                      <a:pt x="2" y="1"/>
                      <a:pt x="2" y="1"/>
                    </a:cubicBezTo>
                    <a:cubicBezTo>
                      <a:pt x="2" y="1"/>
                      <a:pt x="2" y="1"/>
                      <a:pt x="2" y="1"/>
                    </a:cubicBezTo>
                    <a:cubicBezTo>
                      <a:pt x="2" y="2"/>
                      <a:pt x="2" y="2"/>
                      <a:pt x="2" y="2"/>
                    </a:cubicBezTo>
                    <a:cubicBezTo>
                      <a:pt x="4" y="2"/>
                      <a:pt x="6"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9" name="Freeform 1092">
                <a:extLst>
                  <a:ext uri="{FF2B5EF4-FFF2-40B4-BE49-F238E27FC236}">
                    <a16:creationId xmlns:a16="http://schemas.microsoft.com/office/drawing/2014/main" id="{5883CF72-F771-4C93-BDD8-9B24E96D2F7B}"/>
                  </a:ext>
                </a:extLst>
              </p:cNvPr>
              <p:cNvSpPr/>
              <p:nvPr/>
            </p:nvSpPr>
            <p:spPr bwMode="auto">
              <a:xfrm>
                <a:off x="4123" y="1606"/>
                <a:ext cx="3"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0" name="Freeform 1093">
                <a:extLst>
                  <a:ext uri="{FF2B5EF4-FFF2-40B4-BE49-F238E27FC236}">
                    <a16:creationId xmlns:a16="http://schemas.microsoft.com/office/drawing/2014/main" id="{BEF54A00-C1E5-4494-9688-22663EA2F570}"/>
                  </a:ext>
                </a:extLst>
              </p:cNvPr>
              <p:cNvSpPr/>
              <p:nvPr/>
            </p:nvSpPr>
            <p:spPr bwMode="auto">
              <a:xfrm>
                <a:off x="2052" y="160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1" name="Freeform 1094">
                <a:extLst>
                  <a:ext uri="{FF2B5EF4-FFF2-40B4-BE49-F238E27FC236}">
                    <a16:creationId xmlns:a16="http://schemas.microsoft.com/office/drawing/2014/main" id="{038079A8-393E-44E0-9C7E-E5FC29F15D90}"/>
                  </a:ext>
                </a:extLst>
              </p:cNvPr>
              <p:cNvSpPr/>
              <p:nvPr/>
            </p:nvSpPr>
            <p:spPr bwMode="auto">
              <a:xfrm>
                <a:off x="4104" y="1606"/>
                <a:ext cx="13" cy="8"/>
              </a:xfrm>
              <a:custGeom>
                <a:gdLst>
                  <a:gd name="T0" fmla="*/ 2 w 5"/>
                  <a:gd name="T1" fmla="*/ 1 h 3"/>
                  <a:gd name="T2" fmla="*/ 2 w 5"/>
                  <a:gd name="T3" fmla="*/ 2 h 3"/>
                  <a:gd name="T4" fmla="*/ 4 w 5"/>
                  <a:gd name="T5" fmla="*/ 1 h 3"/>
                  <a:gd name="T6" fmla="*/ 4 w 5"/>
                  <a:gd name="T7" fmla="*/ 3 h 3"/>
                  <a:gd name="T8" fmla="*/ 4 w 5"/>
                  <a:gd name="T9" fmla="*/ 1 h 3"/>
                  <a:gd name="T10" fmla="*/ 3 w 5"/>
                  <a:gd name="T11" fmla="*/ 2 h 3"/>
                  <a:gd name="T12" fmla="*/ 3 w 5"/>
                  <a:gd name="T13" fmla="*/ 2 h 3"/>
                  <a:gd name="T14" fmla="*/ 1 w 5"/>
                  <a:gd name="T15" fmla="*/ 2 h 3"/>
                  <a:gd name="T16" fmla="*/ 2 w 5"/>
                  <a:gd name="T17" fmla="*/ 2 h 3"/>
                  <a:gd name="T18" fmla="*/ 1 w 5"/>
                  <a:gd name="T19" fmla="*/ 1 h 3"/>
                  <a:gd name="T20" fmla="*/ 0 w 5"/>
                  <a:gd name="T21" fmla="*/ 1 h 3"/>
                  <a:gd name="T22" fmla="*/ 2 w 5"/>
                  <a:gd name="T23" fmla="*/ 0 h 3"/>
                  <a:gd name="T24" fmla="*/ 2 w 5"/>
                  <a:gd name="T25"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1"/>
                    </a:moveTo>
                    <a:cubicBezTo>
                      <a:pt x="2" y="2"/>
                      <a:pt x="2" y="2"/>
                      <a:pt x="2" y="2"/>
                    </a:cubicBezTo>
                    <a:cubicBezTo>
                      <a:pt x="3" y="1"/>
                      <a:pt x="3" y="0"/>
                      <a:pt x="4" y="1"/>
                    </a:cubicBezTo>
                    <a:cubicBezTo>
                      <a:pt x="4" y="3"/>
                      <a:pt x="4" y="3"/>
                      <a:pt x="4" y="3"/>
                    </a:cubicBezTo>
                    <a:cubicBezTo>
                      <a:pt x="3" y="2"/>
                      <a:pt x="5" y="2"/>
                      <a:pt x="4" y="1"/>
                    </a:cubicBezTo>
                    <a:cubicBezTo>
                      <a:pt x="4" y="1"/>
                      <a:pt x="3" y="1"/>
                      <a:pt x="3" y="2"/>
                    </a:cubicBezTo>
                    <a:cubicBezTo>
                      <a:pt x="3" y="2"/>
                      <a:pt x="3" y="2"/>
                      <a:pt x="3" y="2"/>
                    </a:cubicBezTo>
                    <a:cubicBezTo>
                      <a:pt x="2" y="1"/>
                      <a:pt x="1" y="3"/>
                      <a:pt x="1" y="2"/>
                    </a:cubicBezTo>
                    <a:cubicBezTo>
                      <a:pt x="2" y="2"/>
                      <a:pt x="2" y="2"/>
                      <a:pt x="2" y="2"/>
                    </a:cubicBezTo>
                    <a:cubicBezTo>
                      <a:pt x="2" y="1"/>
                      <a:pt x="2" y="1"/>
                      <a:pt x="1" y="1"/>
                    </a:cubicBezTo>
                    <a:cubicBezTo>
                      <a:pt x="0" y="1"/>
                      <a:pt x="0" y="1"/>
                      <a:pt x="0" y="1"/>
                    </a:cubicBezTo>
                    <a:cubicBezTo>
                      <a:pt x="1" y="1"/>
                      <a:pt x="2" y="1"/>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2" name="Freeform 1095">
                <a:extLst>
                  <a:ext uri="{FF2B5EF4-FFF2-40B4-BE49-F238E27FC236}">
                    <a16:creationId xmlns:a16="http://schemas.microsoft.com/office/drawing/2014/main" id="{2AE6E2A2-23FA-431D-9A44-F45EAD50AFAD}"/>
                  </a:ext>
                </a:extLst>
              </p:cNvPr>
              <p:cNvSpPr/>
              <p:nvPr/>
            </p:nvSpPr>
            <p:spPr bwMode="auto">
              <a:xfrm>
                <a:off x="2207" y="1606"/>
                <a:ext cx="6" cy="3"/>
              </a:xfrm>
              <a:custGeom>
                <a:gdLst>
                  <a:gd name="T0" fmla="*/ 6 w 6"/>
                  <a:gd name="T1" fmla="*/ 3 h 3"/>
                  <a:gd name="T2" fmla="*/ 3 w 6"/>
                  <a:gd name="T3" fmla="*/ 3 h 3"/>
                  <a:gd name="T4" fmla="*/ 3 w 6"/>
                  <a:gd name="T5" fmla="*/ 0 h 3"/>
                  <a:gd name="T6" fmla="*/ 0 w 6"/>
                  <a:gd name="T7" fmla="*/ 3 h 3"/>
                  <a:gd name="T8" fmla="*/ 0 w 6"/>
                  <a:gd name="T9" fmla="*/ 0 h 3"/>
                  <a:gd name="T10" fmla="*/ 6 w 6"/>
                  <a:gd name="T11" fmla="*/ 3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3" y="3"/>
                    </a:lnTo>
                    <a:lnTo>
                      <a:pt x="3" y="0"/>
                    </a:lnTo>
                    <a:lnTo>
                      <a:pt x="0" y="3"/>
                    </a:lnTo>
                    <a:lnTo>
                      <a:pt x="0"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3" name="Freeform 1096">
                <a:extLst>
                  <a:ext uri="{FF2B5EF4-FFF2-40B4-BE49-F238E27FC236}">
                    <a16:creationId xmlns:a16="http://schemas.microsoft.com/office/drawing/2014/main" id="{E0F109FE-8BBB-4CB1-B640-DB6994DDACFE}"/>
                  </a:ext>
                </a:extLst>
              </p:cNvPr>
              <p:cNvSpPr/>
              <p:nvPr/>
            </p:nvSpPr>
            <p:spPr bwMode="auto">
              <a:xfrm>
                <a:off x="1956" y="1609"/>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0"/>
                      <a:pt x="0"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4" name="Freeform 1097">
                <a:extLst>
                  <a:ext uri="{FF2B5EF4-FFF2-40B4-BE49-F238E27FC236}">
                    <a16:creationId xmlns:a16="http://schemas.microsoft.com/office/drawing/2014/main" id="{FF3289CB-047E-40EB-B6B5-E4B3E3BE9430}"/>
                  </a:ext>
                </a:extLst>
              </p:cNvPr>
              <p:cNvSpPr/>
              <p:nvPr/>
            </p:nvSpPr>
            <p:spPr bwMode="auto">
              <a:xfrm>
                <a:off x="3690" y="1609"/>
                <a:ext cx="21" cy="11"/>
              </a:xfrm>
              <a:custGeom>
                <a:gdLst>
                  <a:gd name="T0" fmla="*/ 8 w 8"/>
                  <a:gd name="T1" fmla="*/ 2 h 4"/>
                  <a:gd name="T2" fmla="*/ 5 w 8"/>
                  <a:gd name="T3" fmla="*/ 2 h 4"/>
                  <a:gd name="T4" fmla="*/ 4 w 8"/>
                  <a:gd name="T5" fmla="*/ 1 h 4"/>
                  <a:gd name="T6" fmla="*/ 3 w 8"/>
                  <a:gd name="T7" fmla="*/ 2 h 4"/>
                  <a:gd name="T8" fmla="*/ 4 w 8"/>
                  <a:gd name="T9" fmla="*/ 3 h 4"/>
                  <a:gd name="T10" fmla="*/ 3 w 8"/>
                  <a:gd name="T11" fmla="*/ 3 h 4"/>
                  <a:gd name="T12" fmla="*/ 1 w 8"/>
                  <a:gd name="T13" fmla="*/ 4 h 4"/>
                  <a:gd name="T14" fmla="*/ 2 w 8"/>
                  <a:gd name="T15" fmla="*/ 1 h 4"/>
                  <a:gd name="T16" fmla="*/ 5 w 8"/>
                  <a:gd name="T17" fmla="*/ 0 h 4"/>
                  <a:gd name="T18" fmla="*/ 8 w 8"/>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2"/>
                    </a:moveTo>
                    <a:cubicBezTo>
                      <a:pt x="5" y="2"/>
                      <a:pt x="5" y="2"/>
                      <a:pt x="5" y="2"/>
                    </a:cubicBezTo>
                    <a:cubicBezTo>
                      <a:pt x="6" y="2"/>
                      <a:pt x="5" y="0"/>
                      <a:pt x="4" y="1"/>
                    </a:cubicBezTo>
                    <a:cubicBezTo>
                      <a:pt x="3" y="2"/>
                      <a:pt x="3" y="2"/>
                      <a:pt x="3" y="2"/>
                    </a:cubicBezTo>
                    <a:cubicBezTo>
                      <a:pt x="4" y="3"/>
                      <a:pt x="4" y="3"/>
                      <a:pt x="4" y="3"/>
                    </a:cubicBezTo>
                    <a:cubicBezTo>
                      <a:pt x="3" y="3"/>
                      <a:pt x="3" y="3"/>
                      <a:pt x="3" y="3"/>
                    </a:cubicBezTo>
                    <a:cubicBezTo>
                      <a:pt x="2" y="2"/>
                      <a:pt x="2" y="3"/>
                      <a:pt x="1" y="4"/>
                    </a:cubicBezTo>
                    <a:cubicBezTo>
                      <a:pt x="0" y="3"/>
                      <a:pt x="4" y="3"/>
                      <a:pt x="2" y="1"/>
                    </a:cubicBezTo>
                    <a:cubicBezTo>
                      <a:pt x="3" y="2"/>
                      <a:pt x="4" y="1"/>
                      <a:pt x="5" y="0"/>
                    </a:cubicBezTo>
                    <a:cubicBezTo>
                      <a:pt x="6" y="1"/>
                      <a:pt x="8"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5" name="Freeform 1098">
                <a:extLst>
                  <a:ext uri="{FF2B5EF4-FFF2-40B4-BE49-F238E27FC236}">
                    <a16:creationId xmlns:a16="http://schemas.microsoft.com/office/drawing/2014/main" id="{276162FF-C694-4DFC-8EA5-AC875359D6B7}"/>
                  </a:ext>
                </a:extLst>
              </p:cNvPr>
              <p:cNvSpPr/>
              <p:nvPr/>
            </p:nvSpPr>
            <p:spPr bwMode="auto">
              <a:xfrm>
                <a:off x="2108" y="1609"/>
                <a:ext cx="3"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6" name="Freeform 1099">
                <a:extLst>
                  <a:ext uri="{FF2B5EF4-FFF2-40B4-BE49-F238E27FC236}">
                    <a16:creationId xmlns:a16="http://schemas.microsoft.com/office/drawing/2014/main" id="{113CE663-0826-409E-946E-579B2EF57741}"/>
                  </a:ext>
                </a:extLst>
              </p:cNvPr>
              <p:cNvSpPr/>
              <p:nvPr/>
            </p:nvSpPr>
            <p:spPr bwMode="auto">
              <a:xfrm>
                <a:off x="2931" y="1609"/>
                <a:ext cx="6"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7" name="Freeform 1100">
                <a:extLst>
                  <a:ext uri="{FF2B5EF4-FFF2-40B4-BE49-F238E27FC236}">
                    <a16:creationId xmlns:a16="http://schemas.microsoft.com/office/drawing/2014/main" id="{50A08E0B-C422-4845-AF0D-B32C2C24FD5D}"/>
                  </a:ext>
                </a:extLst>
              </p:cNvPr>
              <p:cNvSpPr/>
              <p:nvPr/>
            </p:nvSpPr>
            <p:spPr bwMode="auto">
              <a:xfrm>
                <a:off x="3938" y="1609"/>
                <a:ext cx="11" cy="5"/>
              </a:xfrm>
              <a:custGeom>
                <a:gdLst>
                  <a:gd name="T0" fmla="*/ 2 w 4"/>
                  <a:gd name="T1" fmla="*/ 2 h 2"/>
                  <a:gd name="T2" fmla="*/ 1 w 4"/>
                  <a:gd name="T3" fmla="*/ 0 h 2"/>
                  <a:gd name="T4" fmla="*/ 2 w 4"/>
                  <a:gd name="T5" fmla="*/ 2 h 2"/>
                </a:gdLst>
                <a:cxnLst>
                  <a:cxn ang="0">
                    <a:pos x="T0" y="T1"/>
                  </a:cxn>
                  <a:cxn ang="0">
                    <a:pos x="T2" y="T3"/>
                  </a:cxn>
                  <a:cxn ang="0">
                    <a:pos x="T4" y="T5"/>
                  </a:cxn>
                </a:cxnLst>
                <a:rect l="0" t="0" r="r" b="b"/>
                <a:pathLst>
                  <a:path w="4" h="2">
                    <a:moveTo>
                      <a:pt x="2" y="2"/>
                    </a:moveTo>
                    <a:cubicBezTo>
                      <a:pt x="2" y="1"/>
                      <a:pt x="0" y="1"/>
                      <a:pt x="1" y="0"/>
                    </a:cubicBezTo>
                    <a:cubicBezTo>
                      <a:pt x="1" y="1"/>
                      <a:pt x="4"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8" name="Freeform 1101">
                <a:extLst>
                  <a:ext uri="{FF2B5EF4-FFF2-40B4-BE49-F238E27FC236}">
                    <a16:creationId xmlns:a16="http://schemas.microsoft.com/office/drawing/2014/main" id="{A0EF995C-FFF6-4E4E-A5AB-D3059ECA951B}"/>
                  </a:ext>
                </a:extLst>
              </p:cNvPr>
              <p:cNvSpPr/>
              <p:nvPr/>
            </p:nvSpPr>
            <p:spPr bwMode="auto">
              <a:xfrm>
                <a:off x="2881" y="1609"/>
                <a:ext cx="37" cy="16"/>
              </a:xfrm>
              <a:custGeom>
                <a:gdLst>
                  <a:gd name="T0" fmla="*/ 10 w 14"/>
                  <a:gd name="T1" fmla="*/ 1 h 6"/>
                  <a:gd name="T2" fmla="*/ 12 w 14"/>
                  <a:gd name="T3" fmla="*/ 1 h 6"/>
                  <a:gd name="T4" fmla="*/ 11 w 14"/>
                  <a:gd name="T5" fmla="*/ 2 h 6"/>
                  <a:gd name="T6" fmla="*/ 12 w 14"/>
                  <a:gd name="T7" fmla="*/ 2 h 6"/>
                  <a:gd name="T8" fmla="*/ 12 w 14"/>
                  <a:gd name="T9" fmla="*/ 3 h 6"/>
                  <a:gd name="T10" fmla="*/ 14 w 14"/>
                  <a:gd name="T11" fmla="*/ 3 h 6"/>
                  <a:gd name="T12" fmla="*/ 8 w 14"/>
                  <a:gd name="T13" fmla="*/ 5 h 6"/>
                  <a:gd name="T14" fmla="*/ 4 w 14"/>
                  <a:gd name="T15" fmla="*/ 5 h 6"/>
                  <a:gd name="T16" fmla="*/ 4 w 14"/>
                  <a:gd name="T17" fmla="*/ 6 h 6"/>
                  <a:gd name="T18" fmla="*/ 1 w 14"/>
                  <a:gd name="T19" fmla="*/ 6 h 6"/>
                  <a:gd name="T20" fmla="*/ 4 w 14"/>
                  <a:gd name="T21" fmla="*/ 3 h 6"/>
                  <a:gd name="T22" fmla="*/ 0 w 14"/>
                  <a:gd name="T23" fmla="*/ 4 h 6"/>
                  <a:gd name="T24" fmla="*/ 4 w 14"/>
                  <a:gd name="T25" fmla="*/ 2 h 6"/>
                  <a:gd name="T26" fmla="*/ 3 w 14"/>
                  <a:gd name="T27" fmla="*/ 2 h 6"/>
                  <a:gd name="T28" fmla="*/ 4 w 14"/>
                  <a:gd name="T29" fmla="*/ 3 h 6"/>
                  <a:gd name="T30" fmla="*/ 4 w 14"/>
                  <a:gd name="T31" fmla="*/ 1 h 6"/>
                  <a:gd name="T32" fmla="*/ 6 w 14"/>
                  <a:gd name="T33" fmla="*/ 2 h 6"/>
                  <a:gd name="T34" fmla="*/ 7 w 14"/>
                  <a:gd name="T35" fmla="*/ 1 h 6"/>
                  <a:gd name="T36" fmla="*/ 6 w 14"/>
                  <a:gd name="T37" fmla="*/ 1 h 6"/>
                  <a:gd name="T38" fmla="*/ 10 w 14"/>
                  <a:gd name="T3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0" y="1"/>
                    </a:moveTo>
                    <a:cubicBezTo>
                      <a:pt x="10" y="1"/>
                      <a:pt x="11" y="1"/>
                      <a:pt x="12" y="1"/>
                    </a:cubicBezTo>
                    <a:cubicBezTo>
                      <a:pt x="11" y="1"/>
                      <a:pt x="10" y="0"/>
                      <a:pt x="11" y="2"/>
                    </a:cubicBezTo>
                    <a:cubicBezTo>
                      <a:pt x="11" y="2"/>
                      <a:pt x="12" y="2"/>
                      <a:pt x="12" y="2"/>
                    </a:cubicBezTo>
                    <a:cubicBezTo>
                      <a:pt x="12" y="2"/>
                      <a:pt x="11" y="3"/>
                      <a:pt x="12" y="3"/>
                    </a:cubicBezTo>
                    <a:cubicBezTo>
                      <a:pt x="14" y="3"/>
                      <a:pt x="14" y="3"/>
                      <a:pt x="14" y="3"/>
                    </a:cubicBezTo>
                    <a:cubicBezTo>
                      <a:pt x="12" y="4"/>
                      <a:pt x="10" y="4"/>
                      <a:pt x="8" y="5"/>
                    </a:cubicBezTo>
                    <a:cubicBezTo>
                      <a:pt x="4" y="5"/>
                      <a:pt x="4" y="5"/>
                      <a:pt x="4" y="5"/>
                    </a:cubicBezTo>
                    <a:cubicBezTo>
                      <a:pt x="4" y="6"/>
                      <a:pt x="4" y="6"/>
                      <a:pt x="4" y="6"/>
                    </a:cubicBezTo>
                    <a:cubicBezTo>
                      <a:pt x="3" y="5"/>
                      <a:pt x="2" y="6"/>
                      <a:pt x="1" y="6"/>
                    </a:cubicBezTo>
                    <a:cubicBezTo>
                      <a:pt x="2" y="5"/>
                      <a:pt x="3" y="5"/>
                      <a:pt x="4" y="3"/>
                    </a:cubicBezTo>
                    <a:cubicBezTo>
                      <a:pt x="2" y="2"/>
                      <a:pt x="2" y="5"/>
                      <a:pt x="0" y="4"/>
                    </a:cubicBezTo>
                    <a:cubicBezTo>
                      <a:pt x="2" y="3"/>
                      <a:pt x="2" y="2"/>
                      <a:pt x="4" y="2"/>
                    </a:cubicBezTo>
                    <a:cubicBezTo>
                      <a:pt x="4" y="2"/>
                      <a:pt x="3" y="2"/>
                      <a:pt x="3" y="2"/>
                    </a:cubicBezTo>
                    <a:cubicBezTo>
                      <a:pt x="3" y="3"/>
                      <a:pt x="4" y="3"/>
                      <a:pt x="4" y="3"/>
                    </a:cubicBezTo>
                    <a:cubicBezTo>
                      <a:pt x="6" y="2"/>
                      <a:pt x="4" y="2"/>
                      <a:pt x="4" y="1"/>
                    </a:cubicBezTo>
                    <a:cubicBezTo>
                      <a:pt x="5" y="2"/>
                      <a:pt x="6" y="2"/>
                      <a:pt x="6" y="2"/>
                    </a:cubicBezTo>
                    <a:cubicBezTo>
                      <a:pt x="7" y="1"/>
                      <a:pt x="7" y="1"/>
                      <a:pt x="7" y="1"/>
                    </a:cubicBezTo>
                    <a:cubicBezTo>
                      <a:pt x="6" y="1"/>
                      <a:pt x="6" y="1"/>
                      <a:pt x="6" y="1"/>
                    </a:cubicBezTo>
                    <a:cubicBezTo>
                      <a:pt x="7" y="1"/>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9" name="Freeform 1102">
                <a:extLst>
                  <a:ext uri="{FF2B5EF4-FFF2-40B4-BE49-F238E27FC236}">
                    <a16:creationId xmlns:a16="http://schemas.microsoft.com/office/drawing/2014/main" id="{8662EAEC-5416-4ED4-BBDC-90AF100327AD}"/>
                  </a:ext>
                </a:extLst>
              </p:cNvPr>
              <p:cNvSpPr/>
              <p:nvPr/>
            </p:nvSpPr>
            <p:spPr bwMode="auto">
              <a:xfrm>
                <a:off x="4182" y="1609"/>
                <a:ext cx="16" cy="8"/>
              </a:xfrm>
              <a:custGeom>
                <a:gdLst>
                  <a:gd name="T0" fmla="*/ 1 w 6"/>
                  <a:gd name="T1" fmla="*/ 2 h 3"/>
                  <a:gd name="T2" fmla="*/ 5 w 6"/>
                  <a:gd name="T3" fmla="*/ 1 h 3"/>
                  <a:gd name="T4" fmla="*/ 6 w 6"/>
                  <a:gd name="T5" fmla="*/ 2 h 3"/>
                  <a:gd name="T6" fmla="*/ 4 w 6"/>
                  <a:gd name="T7" fmla="*/ 3 h 3"/>
                  <a:gd name="T8" fmla="*/ 4 w 6"/>
                  <a:gd name="T9" fmla="*/ 3 h 3"/>
                  <a:gd name="T10" fmla="*/ 1 w 6"/>
                  <a:gd name="T11" fmla="*/ 3 h 3"/>
                  <a:gd name="T12" fmla="*/ 0 w 6"/>
                  <a:gd name="T13" fmla="*/ 2 h 3"/>
                  <a:gd name="T14" fmla="*/ 1 w 6"/>
                  <a:gd name="T15" fmla="*/ 1 h 3"/>
                  <a:gd name="T16" fmla="*/ 1 w 6"/>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2"/>
                    </a:moveTo>
                    <a:cubicBezTo>
                      <a:pt x="3" y="3"/>
                      <a:pt x="3" y="1"/>
                      <a:pt x="5" y="1"/>
                    </a:cubicBezTo>
                    <a:cubicBezTo>
                      <a:pt x="6" y="0"/>
                      <a:pt x="6" y="1"/>
                      <a:pt x="6" y="2"/>
                    </a:cubicBezTo>
                    <a:cubicBezTo>
                      <a:pt x="5" y="2"/>
                      <a:pt x="5" y="3"/>
                      <a:pt x="4" y="3"/>
                    </a:cubicBezTo>
                    <a:cubicBezTo>
                      <a:pt x="4" y="3"/>
                      <a:pt x="4" y="3"/>
                      <a:pt x="4" y="3"/>
                    </a:cubicBezTo>
                    <a:cubicBezTo>
                      <a:pt x="1" y="3"/>
                      <a:pt x="1" y="3"/>
                      <a:pt x="1" y="3"/>
                    </a:cubicBezTo>
                    <a:cubicBezTo>
                      <a:pt x="2" y="2"/>
                      <a:pt x="0" y="2"/>
                      <a:pt x="0" y="2"/>
                    </a:cubicBezTo>
                    <a:cubicBezTo>
                      <a:pt x="1" y="1"/>
                      <a:pt x="1" y="1"/>
                      <a:pt x="1" y="1"/>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0" name="Freeform 1103">
                <a:extLst>
                  <a:ext uri="{FF2B5EF4-FFF2-40B4-BE49-F238E27FC236}">
                    <a16:creationId xmlns:a16="http://schemas.microsoft.com/office/drawing/2014/main" id="{1906341C-7E7C-4F8C-B843-3E137F46BA28}"/>
                  </a:ext>
                </a:extLst>
              </p:cNvPr>
              <p:cNvSpPr/>
              <p:nvPr/>
            </p:nvSpPr>
            <p:spPr bwMode="auto">
              <a:xfrm>
                <a:off x="2122" y="161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1" name="Freeform 1104">
                <a:extLst>
                  <a:ext uri="{FF2B5EF4-FFF2-40B4-BE49-F238E27FC236}">
                    <a16:creationId xmlns:a16="http://schemas.microsoft.com/office/drawing/2014/main" id="{308F932B-E373-4AC5-81DC-585FDBED2D43}"/>
                  </a:ext>
                </a:extLst>
              </p:cNvPr>
              <p:cNvSpPr/>
              <p:nvPr/>
            </p:nvSpPr>
            <p:spPr bwMode="auto">
              <a:xfrm>
                <a:off x="3856" y="1609"/>
                <a:ext cx="88" cy="43"/>
              </a:xfrm>
              <a:custGeom>
                <a:gdLst>
                  <a:gd name="T0" fmla="*/ 32 w 33"/>
                  <a:gd name="T1" fmla="*/ 2 h 16"/>
                  <a:gd name="T2" fmla="*/ 31 w 33"/>
                  <a:gd name="T3" fmla="*/ 2 h 16"/>
                  <a:gd name="T4" fmla="*/ 29 w 33"/>
                  <a:gd name="T5" fmla="*/ 4 h 16"/>
                  <a:gd name="T6" fmla="*/ 31 w 33"/>
                  <a:gd name="T7" fmla="*/ 4 h 16"/>
                  <a:gd name="T8" fmla="*/ 31 w 33"/>
                  <a:gd name="T9" fmla="*/ 4 h 16"/>
                  <a:gd name="T10" fmla="*/ 31 w 33"/>
                  <a:gd name="T11" fmla="*/ 5 h 16"/>
                  <a:gd name="T12" fmla="*/ 32 w 33"/>
                  <a:gd name="T13" fmla="*/ 4 h 16"/>
                  <a:gd name="T14" fmla="*/ 32 w 33"/>
                  <a:gd name="T15" fmla="*/ 4 h 16"/>
                  <a:gd name="T16" fmla="*/ 33 w 33"/>
                  <a:gd name="T17" fmla="*/ 5 h 16"/>
                  <a:gd name="T18" fmla="*/ 31 w 33"/>
                  <a:gd name="T19" fmla="*/ 5 h 16"/>
                  <a:gd name="T20" fmla="*/ 30 w 33"/>
                  <a:gd name="T21" fmla="*/ 4 h 16"/>
                  <a:gd name="T22" fmla="*/ 26 w 33"/>
                  <a:gd name="T23" fmla="*/ 5 h 16"/>
                  <a:gd name="T24" fmla="*/ 27 w 33"/>
                  <a:gd name="T25" fmla="*/ 5 h 16"/>
                  <a:gd name="T26" fmla="*/ 27 w 33"/>
                  <a:gd name="T27" fmla="*/ 4 h 16"/>
                  <a:gd name="T28" fmla="*/ 24 w 33"/>
                  <a:gd name="T29" fmla="*/ 5 h 16"/>
                  <a:gd name="T30" fmla="*/ 27 w 33"/>
                  <a:gd name="T31" fmla="*/ 9 h 16"/>
                  <a:gd name="T32" fmla="*/ 25 w 33"/>
                  <a:gd name="T33" fmla="*/ 8 h 16"/>
                  <a:gd name="T34" fmla="*/ 25 w 33"/>
                  <a:gd name="T35" fmla="*/ 7 h 16"/>
                  <a:gd name="T36" fmla="*/ 19 w 33"/>
                  <a:gd name="T37" fmla="*/ 7 h 16"/>
                  <a:gd name="T38" fmla="*/ 19 w 33"/>
                  <a:gd name="T39" fmla="*/ 6 h 16"/>
                  <a:gd name="T40" fmla="*/ 18 w 33"/>
                  <a:gd name="T41" fmla="*/ 7 h 16"/>
                  <a:gd name="T42" fmla="*/ 19 w 33"/>
                  <a:gd name="T43" fmla="*/ 9 h 16"/>
                  <a:gd name="T44" fmla="*/ 18 w 33"/>
                  <a:gd name="T45" fmla="*/ 11 h 16"/>
                  <a:gd name="T46" fmla="*/ 13 w 33"/>
                  <a:gd name="T47" fmla="*/ 11 h 16"/>
                  <a:gd name="T48" fmla="*/ 13 w 33"/>
                  <a:gd name="T49" fmla="*/ 12 h 16"/>
                  <a:gd name="T50" fmla="*/ 14 w 33"/>
                  <a:gd name="T51" fmla="*/ 12 h 16"/>
                  <a:gd name="T52" fmla="*/ 11 w 33"/>
                  <a:gd name="T53" fmla="*/ 12 h 16"/>
                  <a:gd name="T54" fmla="*/ 7 w 33"/>
                  <a:gd name="T55" fmla="*/ 14 h 16"/>
                  <a:gd name="T56" fmla="*/ 3 w 33"/>
                  <a:gd name="T57" fmla="*/ 15 h 16"/>
                  <a:gd name="T58" fmla="*/ 1 w 33"/>
                  <a:gd name="T59" fmla="*/ 16 h 16"/>
                  <a:gd name="T60" fmla="*/ 0 w 33"/>
                  <a:gd name="T61" fmla="*/ 16 h 16"/>
                  <a:gd name="T62" fmla="*/ 4 w 33"/>
                  <a:gd name="T63" fmla="*/ 13 h 16"/>
                  <a:gd name="T64" fmla="*/ 8 w 33"/>
                  <a:gd name="T65" fmla="*/ 11 h 16"/>
                  <a:gd name="T66" fmla="*/ 11 w 33"/>
                  <a:gd name="T67" fmla="*/ 10 h 16"/>
                  <a:gd name="T68" fmla="*/ 11 w 33"/>
                  <a:gd name="T69" fmla="*/ 10 h 16"/>
                  <a:gd name="T70" fmla="*/ 19 w 33"/>
                  <a:gd name="T71" fmla="*/ 6 h 16"/>
                  <a:gd name="T72" fmla="*/ 19 w 33"/>
                  <a:gd name="T73" fmla="*/ 5 h 16"/>
                  <a:gd name="T74" fmla="*/ 26 w 33"/>
                  <a:gd name="T75" fmla="*/ 3 h 16"/>
                  <a:gd name="T76" fmla="*/ 27 w 33"/>
                  <a:gd name="T77" fmla="*/ 3 h 16"/>
                  <a:gd name="T78" fmla="*/ 27 w 33"/>
                  <a:gd name="T79" fmla="*/ 4 h 16"/>
                  <a:gd name="T80" fmla="*/ 29 w 33"/>
                  <a:gd name="T81" fmla="*/ 4 h 16"/>
                  <a:gd name="T82" fmla="*/ 28 w 33"/>
                  <a:gd name="T83" fmla="*/ 2 h 16"/>
                  <a:gd name="T84" fmla="*/ 32 w 33"/>
                  <a:gd name="T8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16">
                    <a:moveTo>
                      <a:pt x="32" y="2"/>
                    </a:moveTo>
                    <a:cubicBezTo>
                      <a:pt x="31" y="2"/>
                      <a:pt x="31" y="2"/>
                      <a:pt x="31" y="2"/>
                    </a:cubicBezTo>
                    <a:cubicBezTo>
                      <a:pt x="30" y="2"/>
                      <a:pt x="30" y="3"/>
                      <a:pt x="29" y="4"/>
                    </a:cubicBezTo>
                    <a:cubicBezTo>
                      <a:pt x="30" y="4"/>
                      <a:pt x="30" y="4"/>
                      <a:pt x="31" y="4"/>
                    </a:cubicBezTo>
                    <a:cubicBezTo>
                      <a:pt x="31" y="4"/>
                      <a:pt x="31" y="4"/>
                      <a:pt x="31" y="4"/>
                    </a:cubicBezTo>
                    <a:cubicBezTo>
                      <a:pt x="31" y="5"/>
                      <a:pt x="31" y="5"/>
                      <a:pt x="31" y="5"/>
                    </a:cubicBezTo>
                    <a:cubicBezTo>
                      <a:pt x="32" y="4"/>
                      <a:pt x="32" y="4"/>
                      <a:pt x="32" y="4"/>
                    </a:cubicBezTo>
                    <a:cubicBezTo>
                      <a:pt x="32" y="4"/>
                      <a:pt x="32" y="4"/>
                      <a:pt x="32" y="4"/>
                    </a:cubicBezTo>
                    <a:cubicBezTo>
                      <a:pt x="33" y="5"/>
                      <a:pt x="33" y="5"/>
                      <a:pt x="33" y="5"/>
                    </a:cubicBezTo>
                    <a:cubicBezTo>
                      <a:pt x="32" y="4"/>
                      <a:pt x="32" y="5"/>
                      <a:pt x="31" y="5"/>
                    </a:cubicBezTo>
                    <a:cubicBezTo>
                      <a:pt x="30" y="4"/>
                      <a:pt x="30" y="4"/>
                      <a:pt x="30" y="4"/>
                    </a:cubicBezTo>
                    <a:cubicBezTo>
                      <a:pt x="26" y="5"/>
                      <a:pt x="26" y="5"/>
                      <a:pt x="26" y="5"/>
                    </a:cubicBezTo>
                    <a:cubicBezTo>
                      <a:pt x="27" y="5"/>
                      <a:pt x="27" y="5"/>
                      <a:pt x="27" y="5"/>
                    </a:cubicBezTo>
                    <a:cubicBezTo>
                      <a:pt x="27" y="4"/>
                      <a:pt x="27" y="4"/>
                      <a:pt x="27" y="4"/>
                    </a:cubicBezTo>
                    <a:cubicBezTo>
                      <a:pt x="26" y="5"/>
                      <a:pt x="24" y="3"/>
                      <a:pt x="24" y="5"/>
                    </a:cubicBezTo>
                    <a:cubicBezTo>
                      <a:pt x="24" y="7"/>
                      <a:pt x="30" y="6"/>
                      <a:pt x="27" y="9"/>
                    </a:cubicBezTo>
                    <a:cubicBezTo>
                      <a:pt x="25" y="8"/>
                      <a:pt x="25" y="8"/>
                      <a:pt x="25" y="8"/>
                    </a:cubicBezTo>
                    <a:cubicBezTo>
                      <a:pt x="25" y="7"/>
                      <a:pt x="25" y="7"/>
                      <a:pt x="25" y="7"/>
                    </a:cubicBezTo>
                    <a:cubicBezTo>
                      <a:pt x="23" y="7"/>
                      <a:pt x="20" y="8"/>
                      <a:pt x="19" y="7"/>
                    </a:cubicBezTo>
                    <a:cubicBezTo>
                      <a:pt x="19" y="6"/>
                      <a:pt x="19" y="6"/>
                      <a:pt x="19" y="6"/>
                    </a:cubicBezTo>
                    <a:cubicBezTo>
                      <a:pt x="18" y="7"/>
                      <a:pt x="19" y="7"/>
                      <a:pt x="18" y="7"/>
                    </a:cubicBezTo>
                    <a:cubicBezTo>
                      <a:pt x="19" y="8"/>
                      <a:pt x="19" y="8"/>
                      <a:pt x="19" y="9"/>
                    </a:cubicBezTo>
                    <a:cubicBezTo>
                      <a:pt x="18" y="9"/>
                      <a:pt x="17" y="10"/>
                      <a:pt x="18" y="11"/>
                    </a:cubicBezTo>
                    <a:cubicBezTo>
                      <a:pt x="17" y="10"/>
                      <a:pt x="15" y="10"/>
                      <a:pt x="13" y="11"/>
                    </a:cubicBezTo>
                    <a:cubicBezTo>
                      <a:pt x="13" y="12"/>
                      <a:pt x="13" y="12"/>
                      <a:pt x="13" y="12"/>
                    </a:cubicBezTo>
                    <a:cubicBezTo>
                      <a:pt x="13" y="12"/>
                      <a:pt x="13" y="12"/>
                      <a:pt x="14" y="12"/>
                    </a:cubicBezTo>
                    <a:cubicBezTo>
                      <a:pt x="13" y="13"/>
                      <a:pt x="12" y="12"/>
                      <a:pt x="11" y="12"/>
                    </a:cubicBezTo>
                    <a:cubicBezTo>
                      <a:pt x="10" y="14"/>
                      <a:pt x="7" y="12"/>
                      <a:pt x="7" y="14"/>
                    </a:cubicBezTo>
                    <a:cubicBezTo>
                      <a:pt x="6" y="14"/>
                      <a:pt x="4" y="15"/>
                      <a:pt x="3" y="15"/>
                    </a:cubicBezTo>
                    <a:cubicBezTo>
                      <a:pt x="3" y="16"/>
                      <a:pt x="2" y="16"/>
                      <a:pt x="1" y="16"/>
                    </a:cubicBezTo>
                    <a:cubicBezTo>
                      <a:pt x="0" y="16"/>
                      <a:pt x="0" y="16"/>
                      <a:pt x="0" y="16"/>
                    </a:cubicBezTo>
                    <a:cubicBezTo>
                      <a:pt x="0" y="14"/>
                      <a:pt x="3" y="16"/>
                      <a:pt x="4" y="13"/>
                    </a:cubicBezTo>
                    <a:cubicBezTo>
                      <a:pt x="5" y="13"/>
                      <a:pt x="9" y="13"/>
                      <a:pt x="8" y="11"/>
                    </a:cubicBezTo>
                    <a:cubicBezTo>
                      <a:pt x="9" y="11"/>
                      <a:pt x="10" y="11"/>
                      <a:pt x="11" y="10"/>
                    </a:cubicBezTo>
                    <a:cubicBezTo>
                      <a:pt x="11" y="10"/>
                      <a:pt x="11" y="10"/>
                      <a:pt x="11" y="10"/>
                    </a:cubicBezTo>
                    <a:cubicBezTo>
                      <a:pt x="14" y="9"/>
                      <a:pt x="17" y="7"/>
                      <a:pt x="19" y="6"/>
                    </a:cubicBezTo>
                    <a:cubicBezTo>
                      <a:pt x="19" y="5"/>
                      <a:pt x="19" y="5"/>
                      <a:pt x="19" y="5"/>
                    </a:cubicBezTo>
                    <a:cubicBezTo>
                      <a:pt x="21" y="7"/>
                      <a:pt x="24" y="3"/>
                      <a:pt x="26" y="3"/>
                    </a:cubicBezTo>
                    <a:cubicBezTo>
                      <a:pt x="27" y="3"/>
                      <a:pt x="27" y="3"/>
                      <a:pt x="27" y="3"/>
                    </a:cubicBezTo>
                    <a:cubicBezTo>
                      <a:pt x="27" y="4"/>
                      <a:pt x="27" y="4"/>
                      <a:pt x="27" y="4"/>
                    </a:cubicBezTo>
                    <a:cubicBezTo>
                      <a:pt x="28" y="4"/>
                      <a:pt x="28" y="4"/>
                      <a:pt x="29" y="4"/>
                    </a:cubicBezTo>
                    <a:cubicBezTo>
                      <a:pt x="28" y="2"/>
                      <a:pt x="28" y="2"/>
                      <a:pt x="28" y="2"/>
                    </a:cubicBezTo>
                    <a:cubicBezTo>
                      <a:pt x="29" y="2"/>
                      <a:pt x="31"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2" name="Rectangle 1105">
                <a:extLst>
                  <a:ext uri="{FF2B5EF4-FFF2-40B4-BE49-F238E27FC236}">
                    <a16:creationId xmlns:a16="http://schemas.microsoft.com/office/drawing/2014/main" id="{17962314-B3D8-4D9E-BBA3-24865ABD6400}"/>
                  </a:ext>
                </a:extLst>
              </p:cNvPr>
              <p:cNvSpPr>
                <a:spLocks noChangeArrowheads="1"/>
              </p:cNvSpPr>
              <p:nvPr/>
            </p:nvSpPr>
            <p:spPr bwMode="auto">
              <a:xfrm>
                <a:off x="2221" y="161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3" name="Freeform 1106">
                <a:extLst>
                  <a:ext uri="{FF2B5EF4-FFF2-40B4-BE49-F238E27FC236}">
                    <a16:creationId xmlns:a16="http://schemas.microsoft.com/office/drawing/2014/main" id="{A2AD1FFE-0440-4C9B-BDA5-A336E19F7DCD}"/>
                  </a:ext>
                </a:extLst>
              </p:cNvPr>
              <p:cNvSpPr/>
              <p:nvPr/>
            </p:nvSpPr>
            <p:spPr bwMode="auto">
              <a:xfrm>
                <a:off x="3893" y="1614"/>
                <a:ext cx="21" cy="14"/>
              </a:xfrm>
              <a:custGeom>
                <a:gdLst>
                  <a:gd name="T0" fmla="*/ 8 w 8"/>
                  <a:gd name="T1" fmla="*/ 0 h 5"/>
                  <a:gd name="T2" fmla="*/ 6 w 8"/>
                  <a:gd name="T3" fmla="*/ 2 h 5"/>
                  <a:gd name="T4" fmla="*/ 5 w 8"/>
                  <a:gd name="T5" fmla="*/ 1 h 5"/>
                  <a:gd name="T6" fmla="*/ 3 w 8"/>
                  <a:gd name="T7" fmla="*/ 2 h 5"/>
                  <a:gd name="T8" fmla="*/ 5 w 8"/>
                  <a:gd name="T9" fmla="*/ 2 h 5"/>
                  <a:gd name="T10" fmla="*/ 1 w 8"/>
                  <a:gd name="T11" fmla="*/ 4 h 5"/>
                  <a:gd name="T12" fmla="*/ 0 w 8"/>
                  <a:gd name="T13" fmla="*/ 4 h 5"/>
                  <a:gd name="T14" fmla="*/ 6 w 8"/>
                  <a:gd name="T15" fmla="*/ 1 h 5"/>
                  <a:gd name="T16" fmla="*/ 8 w 8"/>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0"/>
                    </a:moveTo>
                    <a:cubicBezTo>
                      <a:pt x="7" y="1"/>
                      <a:pt x="5" y="1"/>
                      <a:pt x="6" y="2"/>
                    </a:cubicBezTo>
                    <a:cubicBezTo>
                      <a:pt x="5" y="1"/>
                      <a:pt x="5" y="1"/>
                      <a:pt x="5" y="1"/>
                    </a:cubicBezTo>
                    <a:cubicBezTo>
                      <a:pt x="5" y="1"/>
                      <a:pt x="4" y="2"/>
                      <a:pt x="3" y="2"/>
                    </a:cubicBezTo>
                    <a:cubicBezTo>
                      <a:pt x="4" y="2"/>
                      <a:pt x="4" y="2"/>
                      <a:pt x="5" y="2"/>
                    </a:cubicBezTo>
                    <a:cubicBezTo>
                      <a:pt x="4" y="5"/>
                      <a:pt x="2" y="1"/>
                      <a:pt x="1" y="4"/>
                    </a:cubicBezTo>
                    <a:cubicBezTo>
                      <a:pt x="0" y="4"/>
                      <a:pt x="0" y="4"/>
                      <a:pt x="0" y="4"/>
                    </a:cubicBezTo>
                    <a:cubicBezTo>
                      <a:pt x="2" y="3"/>
                      <a:pt x="3" y="1"/>
                      <a:pt x="6" y="1"/>
                    </a:cubicBezTo>
                    <a:cubicBezTo>
                      <a:pt x="6"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4" name="Freeform 1107">
                <a:extLst>
                  <a:ext uri="{FF2B5EF4-FFF2-40B4-BE49-F238E27FC236}">
                    <a16:creationId xmlns:a16="http://schemas.microsoft.com/office/drawing/2014/main" id="{A018A8B7-3129-4F0D-88D3-08FA758A9B76}"/>
                  </a:ext>
                </a:extLst>
              </p:cNvPr>
              <p:cNvSpPr/>
              <p:nvPr/>
            </p:nvSpPr>
            <p:spPr bwMode="auto">
              <a:xfrm>
                <a:off x="3768" y="1614"/>
                <a:ext cx="416" cy="180"/>
              </a:xfrm>
              <a:custGeom>
                <a:gdLst>
                  <a:gd name="T0" fmla="*/ 154 w 156"/>
                  <a:gd name="T1" fmla="*/ 4 h 67"/>
                  <a:gd name="T2" fmla="*/ 152 w 156"/>
                  <a:gd name="T3" fmla="*/ 4 h 67"/>
                  <a:gd name="T4" fmla="*/ 147 w 156"/>
                  <a:gd name="T5" fmla="*/ 6 h 67"/>
                  <a:gd name="T6" fmla="*/ 144 w 156"/>
                  <a:gd name="T7" fmla="*/ 9 h 67"/>
                  <a:gd name="T8" fmla="*/ 142 w 156"/>
                  <a:gd name="T9" fmla="*/ 8 h 67"/>
                  <a:gd name="T10" fmla="*/ 134 w 156"/>
                  <a:gd name="T11" fmla="*/ 11 h 67"/>
                  <a:gd name="T12" fmla="*/ 137 w 156"/>
                  <a:gd name="T13" fmla="*/ 17 h 67"/>
                  <a:gd name="T14" fmla="*/ 127 w 156"/>
                  <a:gd name="T15" fmla="*/ 23 h 67"/>
                  <a:gd name="T16" fmla="*/ 125 w 156"/>
                  <a:gd name="T17" fmla="*/ 24 h 67"/>
                  <a:gd name="T18" fmla="*/ 121 w 156"/>
                  <a:gd name="T19" fmla="*/ 28 h 67"/>
                  <a:gd name="T20" fmla="*/ 111 w 156"/>
                  <a:gd name="T21" fmla="*/ 26 h 67"/>
                  <a:gd name="T22" fmla="*/ 109 w 156"/>
                  <a:gd name="T23" fmla="*/ 28 h 67"/>
                  <a:gd name="T24" fmla="*/ 105 w 156"/>
                  <a:gd name="T25" fmla="*/ 31 h 67"/>
                  <a:gd name="T26" fmla="*/ 99 w 156"/>
                  <a:gd name="T27" fmla="*/ 33 h 67"/>
                  <a:gd name="T28" fmla="*/ 103 w 156"/>
                  <a:gd name="T29" fmla="*/ 30 h 67"/>
                  <a:gd name="T30" fmla="*/ 105 w 156"/>
                  <a:gd name="T31" fmla="*/ 28 h 67"/>
                  <a:gd name="T32" fmla="*/ 76 w 156"/>
                  <a:gd name="T33" fmla="*/ 43 h 67"/>
                  <a:gd name="T34" fmla="*/ 60 w 156"/>
                  <a:gd name="T35" fmla="*/ 47 h 67"/>
                  <a:gd name="T36" fmla="*/ 53 w 156"/>
                  <a:gd name="T37" fmla="*/ 49 h 67"/>
                  <a:gd name="T38" fmla="*/ 47 w 156"/>
                  <a:gd name="T39" fmla="*/ 50 h 67"/>
                  <a:gd name="T40" fmla="*/ 41 w 156"/>
                  <a:gd name="T41" fmla="*/ 51 h 67"/>
                  <a:gd name="T42" fmla="*/ 36 w 156"/>
                  <a:gd name="T43" fmla="*/ 54 h 67"/>
                  <a:gd name="T44" fmla="*/ 24 w 156"/>
                  <a:gd name="T45" fmla="*/ 57 h 67"/>
                  <a:gd name="T46" fmla="*/ 17 w 156"/>
                  <a:gd name="T47" fmla="*/ 60 h 67"/>
                  <a:gd name="T48" fmla="*/ 17 w 156"/>
                  <a:gd name="T49" fmla="*/ 62 h 67"/>
                  <a:gd name="T50" fmla="*/ 12 w 156"/>
                  <a:gd name="T51" fmla="*/ 62 h 67"/>
                  <a:gd name="T52" fmla="*/ 10 w 156"/>
                  <a:gd name="T53" fmla="*/ 63 h 67"/>
                  <a:gd name="T54" fmla="*/ 8 w 156"/>
                  <a:gd name="T55" fmla="*/ 64 h 67"/>
                  <a:gd name="T56" fmla="*/ 5 w 156"/>
                  <a:gd name="T57" fmla="*/ 65 h 67"/>
                  <a:gd name="T58" fmla="*/ 0 w 156"/>
                  <a:gd name="T59" fmla="*/ 65 h 67"/>
                  <a:gd name="T60" fmla="*/ 13 w 156"/>
                  <a:gd name="T61" fmla="*/ 60 h 67"/>
                  <a:gd name="T62" fmla="*/ 30 w 156"/>
                  <a:gd name="T63" fmla="*/ 50 h 67"/>
                  <a:gd name="T64" fmla="*/ 36 w 156"/>
                  <a:gd name="T65" fmla="*/ 47 h 67"/>
                  <a:gd name="T66" fmla="*/ 38 w 156"/>
                  <a:gd name="T67" fmla="*/ 44 h 67"/>
                  <a:gd name="T68" fmla="*/ 39 w 156"/>
                  <a:gd name="T69" fmla="*/ 45 h 67"/>
                  <a:gd name="T70" fmla="*/ 47 w 156"/>
                  <a:gd name="T71" fmla="*/ 42 h 67"/>
                  <a:gd name="T72" fmla="*/ 58 w 156"/>
                  <a:gd name="T73" fmla="*/ 37 h 67"/>
                  <a:gd name="T74" fmla="*/ 63 w 156"/>
                  <a:gd name="T75" fmla="*/ 33 h 67"/>
                  <a:gd name="T76" fmla="*/ 64 w 156"/>
                  <a:gd name="T77" fmla="*/ 33 h 67"/>
                  <a:gd name="T78" fmla="*/ 67 w 156"/>
                  <a:gd name="T79" fmla="*/ 31 h 67"/>
                  <a:gd name="T80" fmla="*/ 73 w 156"/>
                  <a:gd name="T81" fmla="*/ 28 h 67"/>
                  <a:gd name="T82" fmla="*/ 75 w 156"/>
                  <a:gd name="T83" fmla="*/ 28 h 67"/>
                  <a:gd name="T84" fmla="*/ 78 w 156"/>
                  <a:gd name="T85" fmla="*/ 26 h 67"/>
                  <a:gd name="T86" fmla="*/ 81 w 156"/>
                  <a:gd name="T87" fmla="*/ 26 h 67"/>
                  <a:gd name="T88" fmla="*/ 81 w 156"/>
                  <a:gd name="T89" fmla="*/ 24 h 67"/>
                  <a:gd name="T90" fmla="*/ 83 w 156"/>
                  <a:gd name="T91" fmla="*/ 23 h 67"/>
                  <a:gd name="T92" fmla="*/ 88 w 156"/>
                  <a:gd name="T93" fmla="*/ 20 h 67"/>
                  <a:gd name="T94" fmla="*/ 94 w 156"/>
                  <a:gd name="T95" fmla="*/ 18 h 67"/>
                  <a:gd name="T96" fmla="*/ 98 w 156"/>
                  <a:gd name="T97" fmla="*/ 16 h 67"/>
                  <a:gd name="T98" fmla="*/ 102 w 156"/>
                  <a:gd name="T99" fmla="*/ 17 h 67"/>
                  <a:gd name="T100" fmla="*/ 102 w 156"/>
                  <a:gd name="T101" fmla="*/ 15 h 67"/>
                  <a:gd name="T102" fmla="*/ 113 w 156"/>
                  <a:gd name="T103" fmla="*/ 11 h 67"/>
                  <a:gd name="T104" fmla="*/ 116 w 156"/>
                  <a:gd name="T105" fmla="*/ 10 h 67"/>
                  <a:gd name="T106" fmla="*/ 124 w 156"/>
                  <a:gd name="T107" fmla="*/ 9 h 67"/>
                  <a:gd name="T108" fmla="*/ 127 w 156"/>
                  <a:gd name="T109" fmla="*/ 11 h 67"/>
                  <a:gd name="T110" fmla="*/ 129 w 156"/>
                  <a:gd name="T111" fmla="*/ 10 h 67"/>
                  <a:gd name="T112" fmla="*/ 127 w 156"/>
                  <a:gd name="T113" fmla="*/ 7 h 67"/>
                  <a:gd name="T114" fmla="*/ 130 w 156"/>
                  <a:gd name="T115" fmla="*/ 10 h 67"/>
                  <a:gd name="T116" fmla="*/ 139 w 156"/>
                  <a:gd name="T117" fmla="*/ 6 h 67"/>
                  <a:gd name="T118" fmla="*/ 141 w 156"/>
                  <a:gd name="T119" fmla="*/ 7 h 67"/>
                  <a:gd name="T120" fmla="*/ 145 w 156"/>
                  <a:gd name="T121" fmla="*/ 5 h 67"/>
                  <a:gd name="T122" fmla="*/ 146 w 156"/>
                  <a:gd name="T123" fmla="*/ 4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67">
                    <a:moveTo>
                      <a:pt x="151" y="3"/>
                    </a:moveTo>
                    <a:cubicBezTo>
                      <a:pt x="153" y="3"/>
                      <a:pt x="154" y="2"/>
                      <a:pt x="155" y="2"/>
                    </a:cubicBezTo>
                    <a:cubicBezTo>
                      <a:pt x="154" y="3"/>
                      <a:pt x="156" y="3"/>
                      <a:pt x="154" y="4"/>
                    </a:cubicBezTo>
                    <a:cubicBezTo>
                      <a:pt x="155" y="4"/>
                      <a:pt x="155" y="4"/>
                      <a:pt x="155" y="4"/>
                    </a:cubicBezTo>
                    <a:cubicBezTo>
                      <a:pt x="155" y="4"/>
                      <a:pt x="155" y="4"/>
                      <a:pt x="155" y="4"/>
                    </a:cubicBezTo>
                    <a:cubicBezTo>
                      <a:pt x="155" y="5"/>
                      <a:pt x="153" y="3"/>
                      <a:pt x="152" y="4"/>
                    </a:cubicBezTo>
                    <a:cubicBezTo>
                      <a:pt x="152" y="3"/>
                      <a:pt x="151" y="3"/>
                      <a:pt x="151" y="2"/>
                    </a:cubicBezTo>
                    <a:cubicBezTo>
                      <a:pt x="150" y="3"/>
                      <a:pt x="150" y="3"/>
                      <a:pt x="150" y="3"/>
                    </a:cubicBezTo>
                    <a:cubicBezTo>
                      <a:pt x="152" y="4"/>
                      <a:pt x="148" y="5"/>
                      <a:pt x="147" y="6"/>
                    </a:cubicBezTo>
                    <a:cubicBezTo>
                      <a:pt x="146" y="6"/>
                      <a:pt x="146" y="6"/>
                      <a:pt x="146" y="6"/>
                    </a:cubicBezTo>
                    <a:cubicBezTo>
                      <a:pt x="146" y="7"/>
                      <a:pt x="146" y="7"/>
                      <a:pt x="146" y="7"/>
                    </a:cubicBezTo>
                    <a:cubicBezTo>
                      <a:pt x="144" y="6"/>
                      <a:pt x="145" y="8"/>
                      <a:pt x="144" y="9"/>
                    </a:cubicBezTo>
                    <a:cubicBezTo>
                      <a:pt x="144" y="9"/>
                      <a:pt x="144" y="9"/>
                      <a:pt x="144" y="9"/>
                    </a:cubicBezTo>
                    <a:cubicBezTo>
                      <a:pt x="142" y="9"/>
                      <a:pt x="142" y="9"/>
                      <a:pt x="142" y="9"/>
                    </a:cubicBezTo>
                    <a:cubicBezTo>
                      <a:pt x="142" y="8"/>
                      <a:pt x="142" y="8"/>
                      <a:pt x="142" y="8"/>
                    </a:cubicBezTo>
                    <a:cubicBezTo>
                      <a:pt x="141" y="7"/>
                      <a:pt x="140" y="9"/>
                      <a:pt x="140" y="9"/>
                    </a:cubicBezTo>
                    <a:cubicBezTo>
                      <a:pt x="140" y="10"/>
                      <a:pt x="140" y="10"/>
                      <a:pt x="140" y="10"/>
                    </a:cubicBezTo>
                    <a:cubicBezTo>
                      <a:pt x="137" y="10"/>
                      <a:pt x="136" y="13"/>
                      <a:pt x="134" y="11"/>
                    </a:cubicBezTo>
                    <a:cubicBezTo>
                      <a:pt x="133" y="12"/>
                      <a:pt x="130" y="13"/>
                      <a:pt x="133" y="15"/>
                    </a:cubicBezTo>
                    <a:cubicBezTo>
                      <a:pt x="133" y="15"/>
                      <a:pt x="135" y="15"/>
                      <a:pt x="134" y="16"/>
                    </a:cubicBezTo>
                    <a:cubicBezTo>
                      <a:pt x="137" y="17"/>
                      <a:pt x="137" y="17"/>
                      <a:pt x="137" y="17"/>
                    </a:cubicBezTo>
                    <a:cubicBezTo>
                      <a:pt x="138" y="17"/>
                      <a:pt x="137" y="16"/>
                      <a:pt x="138" y="16"/>
                    </a:cubicBezTo>
                    <a:cubicBezTo>
                      <a:pt x="136" y="19"/>
                      <a:pt x="132" y="20"/>
                      <a:pt x="129" y="22"/>
                    </a:cubicBezTo>
                    <a:cubicBezTo>
                      <a:pt x="128" y="22"/>
                      <a:pt x="127" y="23"/>
                      <a:pt x="127" y="23"/>
                    </a:cubicBezTo>
                    <a:cubicBezTo>
                      <a:pt x="127" y="24"/>
                      <a:pt x="127" y="24"/>
                      <a:pt x="127" y="24"/>
                    </a:cubicBezTo>
                    <a:cubicBezTo>
                      <a:pt x="126" y="23"/>
                      <a:pt x="126" y="23"/>
                      <a:pt x="126" y="23"/>
                    </a:cubicBezTo>
                    <a:cubicBezTo>
                      <a:pt x="126" y="24"/>
                      <a:pt x="125" y="23"/>
                      <a:pt x="125" y="24"/>
                    </a:cubicBezTo>
                    <a:cubicBezTo>
                      <a:pt x="126" y="25"/>
                      <a:pt x="126" y="25"/>
                      <a:pt x="126" y="25"/>
                    </a:cubicBezTo>
                    <a:cubicBezTo>
                      <a:pt x="125" y="26"/>
                      <a:pt x="123" y="27"/>
                      <a:pt x="121" y="27"/>
                    </a:cubicBezTo>
                    <a:cubicBezTo>
                      <a:pt x="121" y="28"/>
                      <a:pt x="121" y="28"/>
                      <a:pt x="121" y="28"/>
                    </a:cubicBezTo>
                    <a:cubicBezTo>
                      <a:pt x="121" y="27"/>
                      <a:pt x="121" y="27"/>
                      <a:pt x="121" y="27"/>
                    </a:cubicBezTo>
                    <a:cubicBezTo>
                      <a:pt x="117" y="30"/>
                      <a:pt x="116" y="24"/>
                      <a:pt x="113" y="27"/>
                    </a:cubicBezTo>
                    <a:cubicBezTo>
                      <a:pt x="113" y="27"/>
                      <a:pt x="112" y="27"/>
                      <a:pt x="111" y="26"/>
                    </a:cubicBezTo>
                    <a:cubicBezTo>
                      <a:pt x="111" y="27"/>
                      <a:pt x="111" y="27"/>
                      <a:pt x="111" y="27"/>
                    </a:cubicBezTo>
                    <a:cubicBezTo>
                      <a:pt x="111" y="28"/>
                      <a:pt x="110" y="26"/>
                      <a:pt x="110" y="27"/>
                    </a:cubicBezTo>
                    <a:cubicBezTo>
                      <a:pt x="109" y="27"/>
                      <a:pt x="110" y="28"/>
                      <a:pt x="109" y="28"/>
                    </a:cubicBezTo>
                    <a:cubicBezTo>
                      <a:pt x="110" y="29"/>
                      <a:pt x="110" y="29"/>
                      <a:pt x="110" y="29"/>
                    </a:cubicBezTo>
                    <a:cubicBezTo>
                      <a:pt x="110" y="29"/>
                      <a:pt x="107" y="29"/>
                      <a:pt x="105" y="30"/>
                    </a:cubicBezTo>
                    <a:cubicBezTo>
                      <a:pt x="105" y="31"/>
                      <a:pt x="105" y="31"/>
                      <a:pt x="105" y="31"/>
                    </a:cubicBezTo>
                    <a:cubicBezTo>
                      <a:pt x="106" y="31"/>
                      <a:pt x="106" y="31"/>
                      <a:pt x="106" y="31"/>
                    </a:cubicBezTo>
                    <a:cubicBezTo>
                      <a:pt x="104" y="32"/>
                      <a:pt x="101" y="32"/>
                      <a:pt x="100" y="34"/>
                    </a:cubicBezTo>
                    <a:cubicBezTo>
                      <a:pt x="99" y="34"/>
                      <a:pt x="99" y="33"/>
                      <a:pt x="99" y="33"/>
                    </a:cubicBezTo>
                    <a:cubicBezTo>
                      <a:pt x="98" y="34"/>
                      <a:pt x="98" y="34"/>
                      <a:pt x="98" y="34"/>
                    </a:cubicBezTo>
                    <a:cubicBezTo>
                      <a:pt x="98" y="33"/>
                      <a:pt x="98" y="33"/>
                      <a:pt x="98" y="33"/>
                    </a:cubicBezTo>
                    <a:cubicBezTo>
                      <a:pt x="99" y="32"/>
                      <a:pt x="102" y="31"/>
                      <a:pt x="103" y="30"/>
                    </a:cubicBezTo>
                    <a:cubicBezTo>
                      <a:pt x="103" y="30"/>
                      <a:pt x="103" y="30"/>
                      <a:pt x="103" y="30"/>
                    </a:cubicBezTo>
                    <a:cubicBezTo>
                      <a:pt x="104" y="31"/>
                      <a:pt x="105" y="30"/>
                      <a:pt x="106" y="29"/>
                    </a:cubicBezTo>
                    <a:cubicBezTo>
                      <a:pt x="106" y="28"/>
                      <a:pt x="105" y="29"/>
                      <a:pt x="105" y="28"/>
                    </a:cubicBezTo>
                    <a:cubicBezTo>
                      <a:pt x="102" y="28"/>
                      <a:pt x="101" y="31"/>
                      <a:pt x="99" y="32"/>
                    </a:cubicBezTo>
                    <a:cubicBezTo>
                      <a:pt x="93" y="34"/>
                      <a:pt x="88" y="38"/>
                      <a:pt x="82" y="39"/>
                    </a:cubicBezTo>
                    <a:cubicBezTo>
                      <a:pt x="80" y="41"/>
                      <a:pt x="77" y="40"/>
                      <a:pt x="76" y="43"/>
                    </a:cubicBezTo>
                    <a:cubicBezTo>
                      <a:pt x="74" y="41"/>
                      <a:pt x="71" y="44"/>
                      <a:pt x="70" y="43"/>
                    </a:cubicBezTo>
                    <a:cubicBezTo>
                      <a:pt x="68" y="43"/>
                      <a:pt x="67" y="45"/>
                      <a:pt x="64" y="45"/>
                    </a:cubicBezTo>
                    <a:cubicBezTo>
                      <a:pt x="64" y="46"/>
                      <a:pt x="61" y="46"/>
                      <a:pt x="60" y="47"/>
                    </a:cubicBezTo>
                    <a:cubicBezTo>
                      <a:pt x="59" y="47"/>
                      <a:pt x="59" y="45"/>
                      <a:pt x="58" y="45"/>
                    </a:cubicBezTo>
                    <a:cubicBezTo>
                      <a:pt x="58" y="47"/>
                      <a:pt x="56" y="46"/>
                      <a:pt x="57" y="47"/>
                    </a:cubicBezTo>
                    <a:cubicBezTo>
                      <a:pt x="55" y="47"/>
                      <a:pt x="53" y="48"/>
                      <a:pt x="53" y="49"/>
                    </a:cubicBezTo>
                    <a:cubicBezTo>
                      <a:pt x="53" y="48"/>
                      <a:pt x="52" y="48"/>
                      <a:pt x="52" y="48"/>
                    </a:cubicBezTo>
                    <a:cubicBezTo>
                      <a:pt x="52" y="50"/>
                      <a:pt x="50" y="49"/>
                      <a:pt x="49" y="50"/>
                    </a:cubicBezTo>
                    <a:cubicBezTo>
                      <a:pt x="49" y="49"/>
                      <a:pt x="48" y="50"/>
                      <a:pt x="47" y="50"/>
                    </a:cubicBezTo>
                    <a:cubicBezTo>
                      <a:pt x="47" y="51"/>
                      <a:pt x="44" y="52"/>
                      <a:pt x="42" y="52"/>
                    </a:cubicBezTo>
                    <a:cubicBezTo>
                      <a:pt x="42" y="52"/>
                      <a:pt x="42" y="52"/>
                      <a:pt x="42" y="52"/>
                    </a:cubicBezTo>
                    <a:cubicBezTo>
                      <a:pt x="41" y="51"/>
                      <a:pt x="41" y="51"/>
                      <a:pt x="41" y="51"/>
                    </a:cubicBezTo>
                    <a:cubicBezTo>
                      <a:pt x="40" y="51"/>
                      <a:pt x="41" y="52"/>
                      <a:pt x="41" y="52"/>
                    </a:cubicBezTo>
                    <a:cubicBezTo>
                      <a:pt x="40" y="53"/>
                      <a:pt x="39" y="53"/>
                      <a:pt x="36" y="53"/>
                    </a:cubicBezTo>
                    <a:cubicBezTo>
                      <a:pt x="36" y="53"/>
                      <a:pt x="36" y="53"/>
                      <a:pt x="36" y="54"/>
                    </a:cubicBezTo>
                    <a:cubicBezTo>
                      <a:pt x="37" y="54"/>
                      <a:pt x="37" y="54"/>
                      <a:pt x="37" y="54"/>
                    </a:cubicBezTo>
                    <a:cubicBezTo>
                      <a:pt x="35" y="53"/>
                      <a:pt x="34" y="55"/>
                      <a:pt x="33" y="55"/>
                    </a:cubicBezTo>
                    <a:cubicBezTo>
                      <a:pt x="30" y="56"/>
                      <a:pt x="26" y="58"/>
                      <a:pt x="24" y="57"/>
                    </a:cubicBezTo>
                    <a:cubicBezTo>
                      <a:pt x="23" y="60"/>
                      <a:pt x="20" y="58"/>
                      <a:pt x="19" y="59"/>
                    </a:cubicBezTo>
                    <a:cubicBezTo>
                      <a:pt x="18" y="60"/>
                      <a:pt x="17" y="58"/>
                      <a:pt x="17" y="59"/>
                    </a:cubicBezTo>
                    <a:cubicBezTo>
                      <a:pt x="17" y="60"/>
                      <a:pt x="17" y="60"/>
                      <a:pt x="17" y="60"/>
                    </a:cubicBezTo>
                    <a:cubicBezTo>
                      <a:pt x="16" y="61"/>
                      <a:pt x="16" y="61"/>
                      <a:pt x="16" y="61"/>
                    </a:cubicBezTo>
                    <a:cubicBezTo>
                      <a:pt x="17" y="61"/>
                      <a:pt x="17" y="61"/>
                      <a:pt x="17" y="61"/>
                    </a:cubicBezTo>
                    <a:cubicBezTo>
                      <a:pt x="17" y="62"/>
                      <a:pt x="17" y="62"/>
                      <a:pt x="17" y="62"/>
                    </a:cubicBezTo>
                    <a:cubicBezTo>
                      <a:pt x="17" y="61"/>
                      <a:pt x="16" y="60"/>
                      <a:pt x="15" y="61"/>
                    </a:cubicBezTo>
                    <a:cubicBezTo>
                      <a:pt x="13" y="62"/>
                      <a:pt x="13" y="62"/>
                      <a:pt x="13" y="62"/>
                    </a:cubicBezTo>
                    <a:cubicBezTo>
                      <a:pt x="12" y="62"/>
                      <a:pt x="12" y="62"/>
                      <a:pt x="12" y="62"/>
                    </a:cubicBezTo>
                    <a:cubicBezTo>
                      <a:pt x="11" y="63"/>
                      <a:pt x="11" y="63"/>
                      <a:pt x="11" y="63"/>
                    </a:cubicBezTo>
                    <a:cubicBezTo>
                      <a:pt x="11" y="62"/>
                      <a:pt x="11" y="62"/>
                      <a:pt x="11" y="62"/>
                    </a:cubicBezTo>
                    <a:cubicBezTo>
                      <a:pt x="10" y="63"/>
                      <a:pt x="10" y="63"/>
                      <a:pt x="10" y="63"/>
                    </a:cubicBezTo>
                    <a:cubicBezTo>
                      <a:pt x="10" y="62"/>
                      <a:pt x="10" y="62"/>
                      <a:pt x="10" y="62"/>
                    </a:cubicBezTo>
                    <a:cubicBezTo>
                      <a:pt x="10" y="62"/>
                      <a:pt x="10" y="62"/>
                      <a:pt x="10" y="62"/>
                    </a:cubicBezTo>
                    <a:cubicBezTo>
                      <a:pt x="8" y="62"/>
                      <a:pt x="10" y="64"/>
                      <a:pt x="8" y="64"/>
                    </a:cubicBezTo>
                    <a:cubicBezTo>
                      <a:pt x="8" y="63"/>
                      <a:pt x="7" y="64"/>
                      <a:pt x="6" y="63"/>
                    </a:cubicBezTo>
                    <a:cubicBezTo>
                      <a:pt x="6" y="64"/>
                      <a:pt x="6" y="64"/>
                      <a:pt x="6" y="64"/>
                    </a:cubicBezTo>
                    <a:cubicBezTo>
                      <a:pt x="6" y="63"/>
                      <a:pt x="4" y="64"/>
                      <a:pt x="5" y="65"/>
                    </a:cubicBezTo>
                    <a:cubicBezTo>
                      <a:pt x="4" y="64"/>
                      <a:pt x="3" y="67"/>
                      <a:pt x="2" y="65"/>
                    </a:cubicBezTo>
                    <a:cubicBezTo>
                      <a:pt x="2" y="66"/>
                      <a:pt x="2" y="66"/>
                      <a:pt x="2" y="66"/>
                    </a:cubicBezTo>
                    <a:cubicBezTo>
                      <a:pt x="0" y="65"/>
                      <a:pt x="0" y="65"/>
                      <a:pt x="0" y="65"/>
                    </a:cubicBezTo>
                    <a:cubicBezTo>
                      <a:pt x="2" y="64"/>
                      <a:pt x="4" y="64"/>
                      <a:pt x="5" y="63"/>
                    </a:cubicBezTo>
                    <a:cubicBezTo>
                      <a:pt x="7" y="62"/>
                      <a:pt x="8" y="62"/>
                      <a:pt x="9" y="61"/>
                    </a:cubicBezTo>
                    <a:cubicBezTo>
                      <a:pt x="11" y="61"/>
                      <a:pt x="12" y="59"/>
                      <a:pt x="13" y="60"/>
                    </a:cubicBezTo>
                    <a:cubicBezTo>
                      <a:pt x="13" y="58"/>
                      <a:pt x="17" y="57"/>
                      <a:pt x="18" y="56"/>
                    </a:cubicBezTo>
                    <a:cubicBezTo>
                      <a:pt x="20" y="55"/>
                      <a:pt x="23" y="54"/>
                      <a:pt x="24" y="53"/>
                    </a:cubicBezTo>
                    <a:cubicBezTo>
                      <a:pt x="25" y="51"/>
                      <a:pt x="28" y="52"/>
                      <a:pt x="30" y="50"/>
                    </a:cubicBezTo>
                    <a:cubicBezTo>
                      <a:pt x="29" y="49"/>
                      <a:pt x="29" y="49"/>
                      <a:pt x="29" y="49"/>
                    </a:cubicBezTo>
                    <a:cubicBezTo>
                      <a:pt x="31" y="50"/>
                      <a:pt x="32" y="48"/>
                      <a:pt x="33" y="48"/>
                    </a:cubicBezTo>
                    <a:cubicBezTo>
                      <a:pt x="34" y="48"/>
                      <a:pt x="36" y="48"/>
                      <a:pt x="36" y="47"/>
                    </a:cubicBezTo>
                    <a:cubicBezTo>
                      <a:pt x="35" y="47"/>
                      <a:pt x="34" y="46"/>
                      <a:pt x="35" y="45"/>
                    </a:cubicBezTo>
                    <a:cubicBezTo>
                      <a:pt x="37" y="44"/>
                      <a:pt x="37" y="42"/>
                      <a:pt x="40" y="42"/>
                    </a:cubicBezTo>
                    <a:cubicBezTo>
                      <a:pt x="40" y="43"/>
                      <a:pt x="39" y="44"/>
                      <a:pt x="38" y="44"/>
                    </a:cubicBezTo>
                    <a:cubicBezTo>
                      <a:pt x="36" y="44"/>
                      <a:pt x="36" y="45"/>
                      <a:pt x="35" y="46"/>
                    </a:cubicBezTo>
                    <a:cubicBezTo>
                      <a:pt x="36" y="47"/>
                      <a:pt x="37" y="47"/>
                      <a:pt x="38" y="46"/>
                    </a:cubicBezTo>
                    <a:cubicBezTo>
                      <a:pt x="39" y="46"/>
                      <a:pt x="39" y="45"/>
                      <a:pt x="39" y="45"/>
                    </a:cubicBezTo>
                    <a:cubicBezTo>
                      <a:pt x="40" y="46"/>
                      <a:pt x="42" y="45"/>
                      <a:pt x="43" y="44"/>
                    </a:cubicBezTo>
                    <a:cubicBezTo>
                      <a:pt x="42" y="42"/>
                      <a:pt x="42" y="42"/>
                      <a:pt x="42" y="42"/>
                    </a:cubicBezTo>
                    <a:cubicBezTo>
                      <a:pt x="43" y="43"/>
                      <a:pt x="46" y="42"/>
                      <a:pt x="47" y="42"/>
                    </a:cubicBezTo>
                    <a:cubicBezTo>
                      <a:pt x="49" y="42"/>
                      <a:pt x="50" y="39"/>
                      <a:pt x="52" y="41"/>
                    </a:cubicBezTo>
                    <a:cubicBezTo>
                      <a:pt x="52" y="38"/>
                      <a:pt x="54" y="39"/>
                      <a:pt x="56" y="38"/>
                    </a:cubicBezTo>
                    <a:cubicBezTo>
                      <a:pt x="56" y="38"/>
                      <a:pt x="57" y="38"/>
                      <a:pt x="58" y="37"/>
                    </a:cubicBezTo>
                    <a:cubicBezTo>
                      <a:pt x="57" y="36"/>
                      <a:pt x="57" y="36"/>
                      <a:pt x="57" y="36"/>
                    </a:cubicBezTo>
                    <a:cubicBezTo>
                      <a:pt x="60" y="36"/>
                      <a:pt x="62" y="35"/>
                      <a:pt x="64" y="33"/>
                    </a:cubicBezTo>
                    <a:cubicBezTo>
                      <a:pt x="63" y="33"/>
                      <a:pt x="63" y="33"/>
                      <a:pt x="63" y="33"/>
                    </a:cubicBezTo>
                    <a:cubicBezTo>
                      <a:pt x="64" y="33"/>
                      <a:pt x="64" y="34"/>
                      <a:pt x="65" y="33"/>
                    </a:cubicBezTo>
                    <a:cubicBezTo>
                      <a:pt x="66" y="33"/>
                      <a:pt x="66" y="33"/>
                      <a:pt x="66" y="33"/>
                    </a:cubicBezTo>
                    <a:cubicBezTo>
                      <a:pt x="65" y="33"/>
                      <a:pt x="65" y="32"/>
                      <a:pt x="64" y="33"/>
                    </a:cubicBezTo>
                    <a:cubicBezTo>
                      <a:pt x="65" y="32"/>
                      <a:pt x="65" y="32"/>
                      <a:pt x="65" y="32"/>
                    </a:cubicBezTo>
                    <a:cubicBezTo>
                      <a:pt x="65" y="32"/>
                      <a:pt x="65" y="33"/>
                      <a:pt x="66" y="33"/>
                    </a:cubicBezTo>
                    <a:cubicBezTo>
                      <a:pt x="66" y="33"/>
                      <a:pt x="67" y="32"/>
                      <a:pt x="67" y="31"/>
                    </a:cubicBezTo>
                    <a:cubicBezTo>
                      <a:pt x="68" y="32"/>
                      <a:pt x="69" y="30"/>
                      <a:pt x="70" y="31"/>
                    </a:cubicBezTo>
                    <a:cubicBezTo>
                      <a:pt x="70" y="30"/>
                      <a:pt x="69" y="30"/>
                      <a:pt x="69" y="29"/>
                    </a:cubicBezTo>
                    <a:cubicBezTo>
                      <a:pt x="71" y="29"/>
                      <a:pt x="71" y="28"/>
                      <a:pt x="73" y="28"/>
                    </a:cubicBezTo>
                    <a:cubicBezTo>
                      <a:pt x="73" y="30"/>
                      <a:pt x="74" y="28"/>
                      <a:pt x="75" y="29"/>
                    </a:cubicBezTo>
                    <a:cubicBezTo>
                      <a:pt x="75" y="29"/>
                      <a:pt x="75" y="29"/>
                      <a:pt x="75" y="29"/>
                    </a:cubicBezTo>
                    <a:cubicBezTo>
                      <a:pt x="75" y="28"/>
                      <a:pt x="75" y="28"/>
                      <a:pt x="75" y="28"/>
                    </a:cubicBezTo>
                    <a:cubicBezTo>
                      <a:pt x="76" y="28"/>
                      <a:pt x="78" y="29"/>
                      <a:pt x="79" y="28"/>
                    </a:cubicBezTo>
                    <a:cubicBezTo>
                      <a:pt x="79" y="27"/>
                      <a:pt x="78" y="27"/>
                      <a:pt x="79" y="27"/>
                    </a:cubicBezTo>
                    <a:cubicBezTo>
                      <a:pt x="78" y="26"/>
                      <a:pt x="78" y="26"/>
                      <a:pt x="78" y="26"/>
                    </a:cubicBezTo>
                    <a:cubicBezTo>
                      <a:pt x="79" y="26"/>
                      <a:pt x="79" y="27"/>
                      <a:pt x="80" y="27"/>
                    </a:cubicBezTo>
                    <a:cubicBezTo>
                      <a:pt x="81" y="26"/>
                      <a:pt x="80" y="26"/>
                      <a:pt x="81" y="25"/>
                    </a:cubicBezTo>
                    <a:cubicBezTo>
                      <a:pt x="80" y="25"/>
                      <a:pt x="81" y="26"/>
                      <a:pt x="81" y="26"/>
                    </a:cubicBezTo>
                    <a:cubicBezTo>
                      <a:pt x="82" y="27"/>
                      <a:pt x="83" y="26"/>
                      <a:pt x="84" y="25"/>
                    </a:cubicBezTo>
                    <a:cubicBezTo>
                      <a:pt x="83" y="24"/>
                      <a:pt x="82" y="25"/>
                      <a:pt x="82" y="24"/>
                    </a:cubicBezTo>
                    <a:cubicBezTo>
                      <a:pt x="81" y="24"/>
                      <a:pt x="81" y="24"/>
                      <a:pt x="81" y="24"/>
                    </a:cubicBezTo>
                    <a:cubicBezTo>
                      <a:pt x="81" y="23"/>
                      <a:pt x="81" y="23"/>
                      <a:pt x="81" y="23"/>
                    </a:cubicBezTo>
                    <a:cubicBezTo>
                      <a:pt x="82" y="24"/>
                      <a:pt x="82" y="24"/>
                      <a:pt x="83" y="24"/>
                    </a:cubicBezTo>
                    <a:cubicBezTo>
                      <a:pt x="84" y="24"/>
                      <a:pt x="83" y="23"/>
                      <a:pt x="83" y="23"/>
                    </a:cubicBezTo>
                    <a:cubicBezTo>
                      <a:pt x="84" y="22"/>
                      <a:pt x="87" y="23"/>
                      <a:pt x="87" y="21"/>
                    </a:cubicBezTo>
                    <a:cubicBezTo>
                      <a:pt x="87" y="22"/>
                      <a:pt x="87" y="21"/>
                      <a:pt x="88" y="21"/>
                    </a:cubicBezTo>
                    <a:cubicBezTo>
                      <a:pt x="88" y="21"/>
                      <a:pt x="88" y="21"/>
                      <a:pt x="88" y="20"/>
                    </a:cubicBezTo>
                    <a:cubicBezTo>
                      <a:pt x="89" y="21"/>
                      <a:pt x="89" y="21"/>
                      <a:pt x="89" y="21"/>
                    </a:cubicBezTo>
                    <a:cubicBezTo>
                      <a:pt x="90" y="19"/>
                      <a:pt x="92" y="18"/>
                      <a:pt x="94" y="18"/>
                    </a:cubicBezTo>
                    <a:cubicBezTo>
                      <a:pt x="94" y="18"/>
                      <a:pt x="94" y="18"/>
                      <a:pt x="94" y="18"/>
                    </a:cubicBezTo>
                    <a:cubicBezTo>
                      <a:pt x="95" y="18"/>
                      <a:pt x="95" y="18"/>
                      <a:pt x="95" y="18"/>
                    </a:cubicBezTo>
                    <a:cubicBezTo>
                      <a:pt x="95" y="17"/>
                      <a:pt x="95" y="17"/>
                      <a:pt x="95" y="17"/>
                    </a:cubicBezTo>
                    <a:cubicBezTo>
                      <a:pt x="96" y="16"/>
                      <a:pt x="98" y="19"/>
                      <a:pt x="98" y="16"/>
                    </a:cubicBezTo>
                    <a:cubicBezTo>
                      <a:pt x="98" y="16"/>
                      <a:pt x="100" y="18"/>
                      <a:pt x="99" y="16"/>
                    </a:cubicBezTo>
                    <a:cubicBezTo>
                      <a:pt x="100" y="17"/>
                      <a:pt x="100" y="17"/>
                      <a:pt x="100" y="18"/>
                    </a:cubicBezTo>
                    <a:cubicBezTo>
                      <a:pt x="101" y="18"/>
                      <a:pt x="102" y="17"/>
                      <a:pt x="102" y="17"/>
                    </a:cubicBezTo>
                    <a:cubicBezTo>
                      <a:pt x="102" y="16"/>
                      <a:pt x="102" y="16"/>
                      <a:pt x="102" y="15"/>
                    </a:cubicBezTo>
                    <a:cubicBezTo>
                      <a:pt x="101" y="16"/>
                      <a:pt x="101" y="16"/>
                      <a:pt x="101" y="16"/>
                    </a:cubicBezTo>
                    <a:cubicBezTo>
                      <a:pt x="100" y="16"/>
                      <a:pt x="102" y="15"/>
                      <a:pt x="102" y="15"/>
                    </a:cubicBezTo>
                    <a:cubicBezTo>
                      <a:pt x="103" y="15"/>
                      <a:pt x="103" y="15"/>
                      <a:pt x="105" y="15"/>
                    </a:cubicBezTo>
                    <a:cubicBezTo>
                      <a:pt x="106" y="13"/>
                      <a:pt x="108" y="14"/>
                      <a:pt x="109" y="13"/>
                    </a:cubicBezTo>
                    <a:cubicBezTo>
                      <a:pt x="110" y="12"/>
                      <a:pt x="111" y="13"/>
                      <a:pt x="113" y="11"/>
                    </a:cubicBezTo>
                    <a:cubicBezTo>
                      <a:pt x="114" y="11"/>
                      <a:pt x="114" y="11"/>
                      <a:pt x="114" y="11"/>
                    </a:cubicBezTo>
                    <a:cubicBezTo>
                      <a:pt x="114" y="11"/>
                      <a:pt x="114" y="11"/>
                      <a:pt x="114" y="11"/>
                    </a:cubicBezTo>
                    <a:cubicBezTo>
                      <a:pt x="115" y="11"/>
                      <a:pt x="116" y="11"/>
                      <a:pt x="116" y="10"/>
                    </a:cubicBezTo>
                    <a:cubicBezTo>
                      <a:pt x="118" y="10"/>
                      <a:pt x="120" y="8"/>
                      <a:pt x="123" y="9"/>
                    </a:cubicBezTo>
                    <a:cubicBezTo>
                      <a:pt x="122" y="9"/>
                      <a:pt x="122" y="9"/>
                      <a:pt x="122" y="9"/>
                    </a:cubicBezTo>
                    <a:cubicBezTo>
                      <a:pt x="123" y="10"/>
                      <a:pt x="124" y="10"/>
                      <a:pt x="124" y="9"/>
                    </a:cubicBezTo>
                    <a:cubicBezTo>
                      <a:pt x="125" y="9"/>
                      <a:pt x="125" y="9"/>
                      <a:pt x="125" y="9"/>
                    </a:cubicBezTo>
                    <a:cubicBezTo>
                      <a:pt x="122" y="11"/>
                      <a:pt x="122" y="11"/>
                      <a:pt x="122" y="11"/>
                    </a:cubicBezTo>
                    <a:cubicBezTo>
                      <a:pt x="123" y="11"/>
                      <a:pt x="126" y="10"/>
                      <a:pt x="127" y="11"/>
                    </a:cubicBezTo>
                    <a:cubicBezTo>
                      <a:pt x="127" y="11"/>
                      <a:pt x="128" y="11"/>
                      <a:pt x="128" y="10"/>
                    </a:cubicBezTo>
                    <a:cubicBezTo>
                      <a:pt x="128" y="10"/>
                      <a:pt x="128" y="10"/>
                      <a:pt x="128" y="10"/>
                    </a:cubicBezTo>
                    <a:cubicBezTo>
                      <a:pt x="129" y="10"/>
                      <a:pt x="129" y="10"/>
                      <a:pt x="129" y="10"/>
                    </a:cubicBezTo>
                    <a:cubicBezTo>
                      <a:pt x="128" y="9"/>
                      <a:pt x="127" y="10"/>
                      <a:pt x="127" y="10"/>
                    </a:cubicBezTo>
                    <a:cubicBezTo>
                      <a:pt x="126" y="9"/>
                      <a:pt x="126" y="9"/>
                      <a:pt x="125" y="9"/>
                    </a:cubicBezTo>
                    <a:cubicBezTo>
                      <a:pt x="126" y="9"/>
                      <a:pt x="127" y="8"/>
                      <a:pt x="127" y="7"/>
                    </a:cubicBezTo>
                    <a:cubicBezTo>
                      <a:pt x="127" y="10"/>
                      <a:pt x="127" y="10"/>
                      <a:pt x="127" y="10"/>
                    </a:cubicBezTo>
                    <a:cubicBezTo>
                      <a:pt x="128" y="9"/>
                      <a:pt x="128" y="9"/>
                      <a:pt x="128" y="9"/>
                    </a:cubicBezTo>
                    <a:cubicBezTo>
                      <a:pt x="130" y="10"/>
                      <a:pt x="130" y="10"/>
                      <a:pt x="130" y="10"/>
                    </a:cubicBezTo>
                    <a:cubicBezTo>
                      <a:pt x="131" y="10"/>
                      <a:pt x="130" y="9"/>
                      <a:pt x="131" y="9"/>
                    </a:cubicBezTo>
                    <a:cubicBezTo>
                      <a:pt x="133" y="10"/>
                      <a:pt x="135" y="7"/>
                      <a:pt x="137" y="8"/>
                    </a:cubicBezTo>
                    <a:cubicBezTo>
                      <a:pt x="137" y="7"/>
                      <a:pt x="140" y="7"/>
                      <a:pt x="139" y="6"/>
                    </a:cubicBezTo>
                    <a:cubicBezTo>
                      <a:pt x="139" y="7"/>
                      <a:pt x="139" y="7"/>
                      <a:pt x="139" y="7"/>
                    </a:cubicBezTo>
                    <a:cubicBezTo>
                      <a:pt x="141" y="6"/>
                      <a:pt x="141" y="6"/>
                      <a:pt x="141" y="6"/>
                    </a:cubicBezTo>
                    <a:cubicBezTo>
                      <a:pt x="141" y="7"/>
                      <a:pt x="141" y="7"/>
                      <a:pt x="141" y="7"/>
                    </a:cubicBezTo>
                    <a:cubicBezTo>
                      <a:pt x="142" y="7"/>
                      <a:pt x="141" y="6"/>
                      <a:pt x="142" y="5"/>
                    </a:cubicBezTo>
                    <a:cubicBezTo>
                      <a:pt x="143" y="6"/>
                      <a:pt x="143" y="4"/>
                      <a:pt x="144" y="5"/>
                    </a:cubicBezTo>
                    <a:cubicBezTo>
                      <a:pt x="145" y="5"/>
                      <a:pt x="145" y="5"/>
                      <a:pt x="145" y="5"/>
                    </a:cubicBezTo>
                    <a:cubicBezTo>
                      <a:pt x="145" y="5"/>
                      <a:pt x="145" y="5"/>
                      <a:pt x="146" y="5"/>
                    </a:cubicBezTo>
                    <a:cubicBezTo>
                      <a:pt x="147" y="6"/>
                      <a:pt x="146" y="5"/>
                      <a:pt x="146" y="4"/>
                    </a:cubicBezTo>
                    <a:cubicBezTo>
                      <a:pt x="146" y="4"/>
                      <a:pt x="146" y="4"/>
                      <a:pt x="146" y="4"/>
                    </a:cubicBezTo>
                    <a:cubicBezTo>
                      <a:pt x="149" y="3"/>
                      <a:pt x="151" y="0"/>
                      <a:pt x="154" y="0"/>
                    </a:cubicBez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5" name="Freeform 1108">
                <a:extLst>
                  <a:ext uri="{FF2B5EF4-FFF2-40B4-BE49-F238E27FC236}">
                    <a16:creationId xmlns:a16="http://schemas.microsoft.com/office/drawing/2014/main" id="{67F472A0-567F-46C4-A754-86D249220AFA}"/>
                  </a:ext>
                </a:extLst>
              </p:cNvPr>
              <p:cNvSpPr/>
              <p:nvPr/>
            </p:nvSpPr>
            <p:spPr bwMode="auto">
              <a:xfrm>
                <a:off x="2095" y="1614"/>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6" name="Freeform 1109">
                <a:extLst>
                  <a:ext uri="{FF2B5EF4-FFF2-40B4-BE49-F238E27FC236}">
                    <a16:creationId xmlns:a16="http://schemas.microsoft.com/office/drawing/2014/main" id="{70A0366C-72E3-48AF-A51A-A64BE06A9EA0}"/>
                  </a:ext>
                </a:extLst>
              </p:cNvPr>
              <p:cNvSpPr/>
              <p:nvPr/>
            </p:nvSpPr>
            <p:spPr bwMode="auto">
              <a:xfrm>
                <a:off x="2034" y="1617"/>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7" name="Freeform 1110">
                <a:extLst>
                  <a:ext uri="{FF2B5EF4-FFF2-40B4-BE49-F238E27FC236}">
                    <a16:creationId xmlns:a16="http://schemas.microsoft.com/office/drawing/2014/main" id="{78F1E3D6-10A4-45D8-B4FC-C76E641642C3}"/>
                  </a:ext>
                </a:extLst>
              </p:cNvPr>
              <p:cNvSpPr/>
              <p:nvPr/>
            </p:nvSpPr>
            <p:spPr bwMode="auto">
              <a:xfrm>
                <a:off x="2050" y="161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8" name="Freeform 1111">
                <a:extLst>
                  <a:ext uri="{FF2B5EF4-FFF2-40B4-BE49-F238E27FC236}">
                    <a16:creationId xmlns:a16="http://schemas.microsoft.com/office/drawing/2014/main" id="{4C7A66B3-7DF8-4885-8E7B-DC1AAE679D5A}"/>
                  </a:ext>
                </a:extLst>
              </p:cNvPr>
              <p:cNvSpPr/>
              <p:nvPr/>
            </p:nvSpPr>
            <p:spPr bwMode="auto">
              <a:xfrm>
                <a:off x="2058" y="1617"/>
                <a:ext cx="18" cy="8"/>
              </a:xfrm>
              <a:custGeom>
                <a:gdLst>
                  <a:gd name="T0" fmla="*/ 3 w 7"/>
                  <a:gd name="T1" fmla="*/ 0 h 3"/>
                  <a:gd name="T2" fmla="*/ 2 w 7"/>
                  <a:gd name="T3" fmla="*/ 2 h 3"/>
                  <a:gd name="T4" fmla="*/ 7 w 7"/>
                  <a:gd name="T5" fmla="*/ 1 h 3"/>
                  <a:gd name="T6" fmla="*/ 5 w 7"/>
                  <a:gd name="T7" fmla="*/ 2 h 3"/>
                  <a:gd name="T8" fmla="*/ 5 w 7"/>
                  <a:gd name="T9" fmla="*/ 1 h 3"/>
                  <a:gd name="T10" fmla="*/ 0 w 7"/>
                  <a:gd name="T11" fmla="*/ 3 h 3"/>
                  <a:gd name="T12" fmla="*/ 2 w 7"/>
                  <a:gd name="T13" fmla="*/ 0 h 3"/>
                  <a:gd name="T14" fmla="*/ 3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1"/>
                      <a:pt x="2" y="1"/>
                      <a:pt x="2" y="2"/>
                    </a:cubicBezTo>
                    <a:cubicBezTo>
                      <a:pt x="4" y="2"/>
                      <a:pt x="5" y="0"/>
                      <a:pt x="7" y="1"/>
                    </a:cubicBezTo>
                    <a:cubicBezTo>
                      <a:pt x="5" y="2"/>
                      <a:pt x="5" y="2"/>
                      <a:pt x="5" y="2"/>
                    </a:cubicBezTo>
                    <a:cubicBezTo>
                      <a:pt x="5" y="1"/>
                      <a:pt x="5" y="1"/>
                      <a:pt x="5" y="1"/>
                    </a:cubicBezTo>
                    <a:cubicBezTo>
                      <a:pt x="3" y="2"/>
                      <a:pt x="2" y="3"/>
                      <a:pt x="0" y="3"/>
                    </a:cubicBezTo>
                    <a:cubicBezTo>
                      <a:pt x="1" y="2"/>
                      <a:pt x="4"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9" name="Freeform 1112">
                <a:extLst>
                  <a:ext uri="{FF2B5EF4-FFF2-40B4-BE49-F238E27FC236}">
                    <a16:creationId xmlns:a16="http://schemas.microsoft.com/office/drawing/2014/main" id="{71214D80-5CAE-4525-AA94-40421AD0466A}"/>
                  </a:ext>
                </a:extLst>
              </p:cNvPr>
              <p:cNvSpPr/>
              <p:nvPr/>
            </p:nvSpPr>
            <p:spPr bwMode="auto">
              <a:xfrm>
                <a:off x="2237" y="161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0" name="Freeform 1113">
                <a:extLst>
                  <a:ext uri="{FF2B5EF4-FFF2-40B4-BE49-F238E27FC236}">
                    <a16:creationId xmlns:a16="http://schemas.microsoft.com/office/drawing/2014/main" id="{D9356B68-9A8F-4E8C-A325-9A341A69EC71}"/>
                  </a:ext>
                </a:extLst>
              </p:cNvPr>
              <p:cNvSpPr/>
              <p:nvPr/>
            </p:nvSpPr>
            <p:spPr bwMode="auto">
              <a:xfrm>
                <a:off x="3658" y="1617"/>
                <a:ext cx="8" cy="5"/>
              </a:xfrm>
              <a:custGeom>
                <a:gdLst>
                  <a:gd name="T0" fmla="*/ 2 w 3"/>
                  <a:gd name="T1" fmla="*/ 2 h 2"/>
                  <a:gd name="T2" fmla="*/ 0 w 3"/>
                  <a:gd name="T3" fmla="*/ 1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1"/>
                      <a:pt x="0" y="1"/>
                      <a:pt x="0" y="1"/>
                    </a:cubicBezTo>
                    <a:cubicBezTo>
                      <a:pt x="2" y="0"/>
                      <a:pt x="2" y="0"/>
                      <a:pt x="2"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1" name="Freeform 1114">
                <a:extLst>
                  <a:ext uri="{FF2B5EF4-FFF2-40B4-BE49-F238E27FC236}">
                    <a16:creationId xmlns:a16="http://schemas.microsoft.com/office/drawing/2014/main" id="{AF1BF42F-A5F7-4330-B9D6-B8AB1EFE097C}"/>
                  </a:ext>
                </a:extLst>
              </p:cNvPr>
              <p:cNvSpPr/>
              <p:nvPr/>
            </p:nvSpPr>
            <p:spPr bwMode="auto">
              <a:xfrm>
                <a:off x="2039" y="16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2" name="Freeform 1115">
                <a:extLst>
                  <a:ext uri="{FF2B5EF4-FFF2-40B4-BE49-F238E27FC236}">
                    <a16:creationId xmlns:a16="http://schemas.microsoft.com/office/drawing/2014/main" id="{31E7D476-171F-43A7-A20B-CA652AC5D8CB}"/>
                  </a:ext>
                </a:extLst>
              </p:cNvPr>
              <p:cNvSpPr/>
              <p:nvPr/>
            </p:nvSpPr>
            <p:spPr bwMode="auto">
              <a:xfrm>
                <a:off x="2082" y="1620"/>
                <a:ext cx="13" cy="8"/>
              </a:xfrm>
              <a:custGeom>
                <a:gdLst>
                  <a:gd name="T0" fmla="*/ 5 w 5"/>
                  <a:gd name="T1" fmla="*/ 1 h 3"/>
                  <a:gd name="T2" fmla="*/ 0 w 5"/>
                  <a:gd name="T3" fmla="*/ 2 h 3"/>
                  <a:gd name="T4" fmla="*/ 5 w 5"/>
                  <a:gd name="T5" fmla="*/ 1 h 3"/>
                </a:gdLst>
                <a:cxnLst>
                  <a:cxn ang="0">
                    <a:pos x="T0" y="T1"/>
                  </a:cxn>
                  <a:cxn ang="0">
                    <a:pos x="T2" y="T3"/>
                  </a:cxn>
                  <a:cxn ang="0">
                    <a:pos x="T4" y="T5"/>
                  </a:cxn>
                </a:cxnLst>
                <a:rect l="0" t="0" r="r" b="b"/>
                <a:pathLst>
                  <a:path w="5" h="3">
                    <a:moveTo>
                      <a:pt x="5" y="1"/>
                    </a:moveTo>
                    <a:cubicBezTo>
                      <a:pt x="3" y="0"/>
                      <a:pt x="2" y="3"/>
                      <a:pt x="0" y="2"/>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3" name="Freeform 1116">
                <a:extLst>
                  <a:ext uri="{FF2B5EF4-FFF2-40B4-BE49-F238E27FC236}">
                    <a16:creationId xmlns:a16="http://schemas.microsoft.com/office/drawing/2014/main" id="{77470357-CD7C-4D68-9C84-A3EEA91A4E3D}"/>
                  </a:ext>
                </a:extLst>
              </p:cNvPr>
              <p:cNvSpPr/>
              <p:nvPr/>
            </p:nvSpPr>
            <p:spPr bwMode="auto">
              <a:xfrm>
                <a:off x="2018" y="162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4" name="Freeform 1117">
                <a:extLst>
                  <a:ext uri="{FF2B5EF4-FFF2-40B4-BE49-F238E27FC236}">
                    <a16:creationId xmlns:a16="http://schemas.microsoft.com/office/drawing/2014/main" id="{2D9E74F1-C79F-40FD-A542-F5F92BFEB283}"/>
                  </a:ext>
                </a:extLst>
              </p:cNvPr>
              <p:cNvSpPr/>
              <p:nvPr/>
            </p:nvSpPr>
            <p:spPr bwMode="auto">
              <a:xfrm>
                <a:off x="1999" y="1622"/>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5" name="Freeform 1118">
                <a:extLst>
                  <a:ext uri="{FF2B5EF4-FFF2-40B4-BE49-F238E27FC236}">
                    <a16:creationId xmlns:a16="http://schemas.microsoft.com/office/drawing/2014/main" id="{5908FBFE-7318-432C-9F0B-3CF007428EDE}"/>
                  </a:ext>
                </a:extLst>
              </p:cNvPr>
              <p:cNvSpPr/>
              <p:nvPr/>
            </p:nvSpPr>
            <p:spPr bwMode="auto">
              <a:xfrm>
                <a:off x="3562" y="1622"/>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6" name="Freeform 1119">
                <a:extLst>
                  <a:ext uri="{FF2B5EF4-FFF2-40B4-BE49-F238E27FC236}">
                    <a16:creationId xmlns:a16="http://schemas.microsoft.com/office/drawing/2014/main" id="{E8F29985-8864-41DE-9A4B-D814BE0876BE}"/>
                  </a:ext>
                </a:extLst>
              </p:cNvPr>
              <p:cNvSpPr/>
              <p:nvPr/>
            </p:nvSpPr>
            <p:spPr bwMode="auto">
              <a:xfrm>
                <a:off x="1994" y="1625"/>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7" name="Freeform 1120">
                <a:extLst>
                  <a:ext uri="{FF2B5EF4-FFF2-40B4-BE49-F238E27FC236}">
                    <a16:creationId xmlns:a16="http://schemas.microsoft.com/office/drawing/2014/main" id="{7A589A58-12B2-4561-BC6B-C9456E62025D}"/>
                  </a:ext>
                </a:extLst>
              </p:cNvPr>
              <p:cNvSpPr/>
              <p:nvPr/>
            </p:nvSpPr>
            <p:spPr bwMode="auto">
              <a:xfrm>
                <a:off x="3906" y="1625"/>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8" name="Freeform 1121">
                <a:extLst>
                  <a:ext uri="{FF2B5EF4-FFF2-40B4-BE49-F238E27FC236}">
                    <a16:creationId xmlns:a16="http://schemas.microsoft.com/office/drawing/2014/main" id="{20C9BA77-0554-4CD3-9566-9A1B08DB959F}"/>
                  </a:ext>
                </a:extLst>
              </p:cNvPr>
              <p:cNvSpPr/>
              <p:nvPr/>
            </p:nvSpPr>
            <p:spPr bwMode="auto">
              <a:xfrm>
                <a:off x="3872" y="1625"/>
                <a:ext cx="18" cy="8"/>
              </a:xfrm>
              <a:custGeom>
                <a:gdLst>
                  <a:gd name="T0" fmla="*/ 0 w 7"/>
                  <a:gd name="T1" fmla="*/ 3 h 3"/>
                  <a:gd name="T2" fmla="*/ 1 w 7"/>
                  <a:gd name="T3" fmla="*/ 2 h 3"/>
                  <a:gd name="T4" fmla="*/ 4 w 7"/>
                  <a:gd name="T5" fmla="*/ 1 h 3"/>
                  <a:gd name="T6" fmla="*/ 4 w 7"/>
                  <a:gd name="T7" fmla="*/ 0 h 3"/>
                  <a:gd name="T8" fmla="*/ 7 w 7"/>
                  <a:gd name="T9" fmla="*/ 0 h 3"/>
                  <a:gd name="T10" fmla="*/ 0 w 7"/>
                  <a:gd name="T11" fmla="*/ 3 h 3"/>
                </a:gd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1" y="2"/>
                      <a:pt x="1" y="2"/>
                    </a:cubicBezTo>
                    <a:cubicBezTo>
                      <a:pt x="2" y="2"/>
                      <a:pt x="3" y="1"/>
                      <a:pt x="4" y="1"/>
                    </a:cubicBezTo>
                    <a:cubicBezTo>
                      <a:pt x="4" y="0"/>
                      <a:pt x="4" y="0"/>
                      <a:pt x="4" y="0"/>
                    </a:cubicBezTo>
                    <a:cubicBezTo>
                      <a:pt x="5" y="0"/>
                      <a:pt x="7" y="1"/>
                      <a:pt x="7" y="0"/>
                    </a:cubicBezTo>
                    <a:cubicBezTo>
                      <a:pt x="6"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9" name="Freeform 1122">
                <a:extLst>
                  <a:ext uri="{FF2B5EF4-FFF2-40B4-BE49-F238E27FC236}">
                    <a16:creationId xmlns:a16="http://schemas.microsoft.com/office/drawing/2014/main" id="{3744FF16-1E84-4CF1-87C5-DA6B67DCA276}"/>
                  </a:ext>
                </a:extLst>
              </p:cNvPr>
              <p:cNvSpPr/>
              <p:nvPr/>
            </p:nvSpPr>
            <p:spPr bwMode="auto">
              <a:xfrm>
                <a:off x="2004" y="1625"/>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0" name="Freeform 1123">
                <a:extLst>
                  <a:ext uri="{FF2B5EF4-FFF2-40B4-BE49-F238E27FC236}">
                    <a16:creationId xmlns:a16="http://schemas.microsoft.com/office/drawing/2014/main" id="{AD247234-C4E5-459A-9F1C-0748E83F928B}"/>
                  </a:ext>
                </a:extLst>
              </p:cNvPr>
              <p:cNvSpPr/>
              <p:nvPr/>
            </p:nvSpPr>
            <p:spPr bwMode="auto">
              <a:xfrm>
                <a:off x="3551" y="162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0"/>
                    </a:cubicBezTo>
                    <a:cubicBezTo>
                      <a:pt x="1"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1" name="Freeform 1124">
                <a:extLst>
                  <a:ext uri="{FF2B5EF4-FFF2-40B4-BE49-F238E27FC236}">
                    <a16:creationId xmlns:a16="http://schemas.microsoft.com/office/drawing/2014/main" id="{04509094-9B02-48A2-BEA7-FED2148B1B88}"/>
                  </a:ext>
                </a:extLst>
              </p:cNvPr>
              <p:cNvSpPr/>
              <p:nvPr/>
            </p:nvSpPr>
            <p:spPr bwMode="auto">
              <a:xfrm>
                <a:off x="4131" y="1628"/>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2" name="Freeform 1125">
                <a:extLst>
                  <a:ext uri="{FF2B5EF4-FFF2-40B4-BE49-F238E27FC236}">
                    <a16:creationId xmlns:a16="http://schemas.microsoft.com/office/drawing/2014/main" id="{BE5E2DAD-A15F-45B6-AD5C-FCE44F28A1F7}"/>
                  </a:ext>
                </a:extLst>
              </p:cNvPr>
              <p:cNvSpPr/>
              <p:nvPr/>
            </p:nvSpPr>
            <p:spPr bwMode="auto">
              <a:xfrm>
                <a:off x="4187" y="1628"/>
                <a:ext cx="3" cy="5"/>
              </a:xfrm>
              <a:custGeom>
                <a:gdLst>
                  <a:gd name="T0" fmla="*/ 1 w 1"/>
                  <a:gd name="T1" fmla="*/ 2 h 2"/>
                  <a:gd name="T2" fmla="*/ 0 w 1"/>
                  <a:gd name="T3" fmla="*/ 1 h 2"/>
                  <a:gd name="T4" fmla="*/ 1 w 1"/>
                  <a:gd name="T5" fmla="*/ 1 h 2"/>
                  <a:gd name="T6" fmla="*/ 0 w 1"/>
                  <a:gd name="T7" fmla="*/ 0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0" y="1"/>
                    </a:cubicBezTo>
                    <a:cubicBezTo>
                      <a:pt x="1" y="1"/>
                      <a:pt x="1" y="1"/>
                      <a:pt x="1" y="1"/>
                    </a:cubicBezTo>
                    <a:cubicBezTo>
                      <a:pt x="0" y="0"/>
                      <a:pt x="0" y="0"/>
                      <a:pt x="0" y="0"/>
                    </a:cubicBezTo>
                    <a:cubicBezTo>
                      <a:pt x="0"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3" name="Freeform 1126">
                <a:extLst>
                  <a:ext uri="{FF2B5EF4-FFF2-40B4-BE49-F238E27FC236}">
                    <a16:creationId xmlns:a16="http://schemas.microsoft.com/office/drawing/2014/main" id="{E83B97C5-E26F-4753-ABE0-E388235F2CA5}"/>
                  </a:ext>
                </a:extLst>
              </p:cNvPr>
              <p:cNvSpPr/>
              <p:nvPr/>
            </p:nvSpPr>
            <p:spPr bwMode="auto">
              <a:xfrm>
                <a:off x="4171" y="162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4" name="Freeform 1127">
                <a:extLst>
                  <a:ext uri="{FF2B5EF4-FFF2-40B4-BE49-F238E27FC236}">
                    <a16:creationId xmlns:a16="http://schemas.microsoft.com/office/drawing/2014/main" id="{783CFE13-DBD9-4E35-8B6B-365AD37863BB}"/>
                  </a:ext>
                </a:extLst>
              </p:cNvPr>
              <p:cNvSpPr/>
              <p:nvPr/>
            </p:nvSpPr>
            <p:spPr bwMode="auto">
              <a:xfrm>
                <a:off x="2143" y="1628"/>
                <a:ext cx="5" cy="2"/>
              </a:xfrm>
              <a:custGeom>
                <a:gdLst>
                  <a:gd name="T0" fmla="*/ 0 w 5"/>
                  <a:gd name="T1" fmla="*/ 2 h 2"/>
                  <a:gd name="T2" fmla="*/ 3 w 5"/>
                  <a:gd name="T3" fmla="*/ 0 h 2"/>
                  <a:gd name="T4" fmla="*/ 5 w 5"/>
                  <a:gd name="T5" fmla="*/ 2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5" name="Freeform 1128">
                <a:extLst>
                  <a:ext uri="{FF2B5EF4-FFF2-40B4-BE49-F238E27FC236}">
                    <a16:creationId xmlns:a16="http://schemas.microsoft.com/office/drawing/2014/main" id="{CA90D93E-3400-4FA9-B3B5-54885B736CF5}"/>
                  </a:ext>
                </a:extLst>
              </p:cNvPr>
              <p:cNvSpPr/>
              <p:nvPr/>
            </p:nvSpPr>
            <p:spPr bwMode="auto">
              <a:xfrm>
                <a:off x="2194" y="1628"/>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6" name="Freeform 1129">
                <a:extLst>
                  <a:ext uri="{FF2B5EF4-FFF2-40B4-BE49-F238E27FC236}">
                    <a16:creationId xmlns:a16="http://schemas.microsoft.com/office/drawing/2014/main" id="{57A82628-59F3-40B8-AB40-FBDFA0D9F84A}"/>
                  </a:ext>
                </a:extLst>
              </p:cNvPr>
              <p:cNvSpPr/>
              <p:nvPr/>
            </p:nvSpPr>
            <p:spPr bwMode="auto">
              <a:xfrm>
                <a:off x="4128" y="163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7" name="Rectangle 1130">
                <a:extLst>
                  <a:ext uri="{FF2B5EF4-FFF2-40B4-BE49-F238E27FC236}">
                    <a16:creationId xmlns:a16="http://schemas.microsoft.com/office/drawing/2014/main" id="{1C2B581E-AF5C-42A0-82F8-5C712E1033D2}"/>
                  </a:ext>
                </a:extLst>
              </p:cNvPr>
              <p:cNvSpPr>
                <a:spLocks noChangeArrowheads="1"/>
              </p:cNvSpPr>
              <p:nvPr/>
            </p:nvSpPr>
            <p:spPr bwMode="auto">
              <a:xfrm>
                <a:off x="4182" y="163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8" name="Freeform 1131">
                <a:extLst>
                  <a:ext uri="{FF2B5EF4-FFF2-40B4-BE49-F238E27FC236}">
                    <a16:creationId xmlns:a16="http://schemas.microsoft.com/office/drawing/2014/main" id="{1B5D1C1C-8541-4584-9D5C-AAD73D8B56DC}"/>
                  </a:ext>
                </a:extLst>
              </p:cNvPr>
              <p:cNvSpPr/>
              <p:nvPr/>
            </p:nvSpPr>
            <p:spPr bwMode="auto">
              <a:xfrm>
                <a:off x="2146" y="1630"/>
                <a:ext cx="8" cy="3"/>
              </a:xfrm>
              <a:custGeom>
                <a:gdLst>
                  <a:gd name="T0" fmla="*/ 3 w 3"/>
                  <a:gd name="T1" fmla="*/ 0 h 1"/>
                  <a:gd name="T2" fmla="*/ 1 w 3"/>
                  <a:gd name="T3" fmla="*/ 1 h 1"/>
                  <a:gd name="T4" fmla="*/ 2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0"/>
                      <a:pt x="1" y="1"/>
                    </a:cubicBezTo>
                    <a:cubicBezTo>
                      <a:pt x="2" y="1"/>
                      <a:pt x="2" y="1"/>
                      <a:pt x="2" y="1"/>
                    </a:cubicBez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9" name="Freeform 1132">
                <a:extLst>
                  <a:ext uri="{FF2B5EF4-FFF2-40B4-BE49-F238E27FC236}">
                    <a16:creationId xmlns:a16="http://schemas.microsoft.com/office/drawing/2014/main" id="{FB563365-231D-4DDF-8731-1936F4615801}"/>
                  </a:ext>
                </a:extLst>
              </p:cNvPr>
              <p:cNvSpPr/>
              <p:nvPr/>
            </p:nvSpPr>
            <p:spPr bwMode="auto">
              <a:xfrm>
                <a:off x="2183" y="1630"/>
                <a:ext cx="8" cy="6"/>
              </a:xfrm>
              <a:custGeom>
                <a:gdLst>
                  <a:gd name="T0" fmla="*/ 3 w 3"/>
                  <a:gd name="T1" fmla="*/ 1 h 2"/>
                  <a:gd name="T2" fmla="*/ 1 w 3"/>
                  <a:gd name="T3" fmla="*/ 1 h 2"/>
                  <a:gd name="T4" fmla="*/ 1 w 3"/>
                  <a:gd name="T5" fmla="*/ 1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0"/>
                      <a:pt x="1" y="1"/>
                    </a:cubicBezTo>
                    <a:cubicBezTo>
                      <a:pt x="1" y="1"/>
                      <a:pt x="1" y="1"/>
                      <a:pt x="1" y="1"/>
                    </a:cubicBezTo>
                    <a:cubicBezTo>
                      <a:pt x="0" y="2"/>
                      <a:pt x="0"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0" name="Freeform 1133">
                <a:extLst>
                  <a:ext uri="{FF2B5EF4-FFF2-40B4-BE49-F238E27FC236}">
                    <a16:creationId xmlns:a16="http://schemas.microsoft.com/office/drawing/2014/main" id="{DFBD68F0-B675-4281-A9A1-EB6BFF0D36CD}"/>
                  </a:ext>
                </a:extLst>
              </p:cNvPr>
              <p:cNvSpPr/>
              <p:nvPr/>
            </p:nvSpPr>
            <p:spPr bwMode="auto">
              <a:xfrm>
                <a:off x="3864" y="1630"/>
                <a:ext cx="8" cy="3"/>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1" name="Freeform 1134">
                <a:extLst>
                  <a:ext uri="{FF2B5EF4-FFF2-40B4-BE49-F238E27FC236}">
                    <a16:creationId xmlns:a16="http://schemas.microsoft.com/office/drawing/2014/main" id="{A2E7CF9E-A5E3-4D1F-AF14-49CDE8A19585}"/>
                  </a:ext>
                </a:extLst>
              </p:cNvPr>
              <p:cNvSpPr/>
              <p:nvPr/>
            </p:nvSpPr>
            <p:spPr bwMode="auto">
              <a:xfrm>
                <a:off x="4296" y="1628"/>
                <a:ext cx="11" cy="5"/>
              </a:xfrm>
              <a:custGeom>
                <a:gdLst>
                  <a:gd name="T0" fmla="*/ 4 w 4"/>
                  <a:gd name="T1" fmla="*/ 2 h 2"/>
                  <a:gd name="T2" fmla="*/ 0 w 4"/>
                  <a:gd name="T3" fmla="*/ 2 h 2"/>
                  <a:gd name="T4" fmla="*/ 4 w 4"/>
                  <a:gd name="T5" fmla="*/ 2 h 2"/>
                </a:gdLst>
                <a:cxnLst>
                  <a:cxn ang="0">
                    <a:pos x="T0" y="T1"/>
                  </a:cxn>
                  <a:cxn ang="0">
                    <a:pos x="T2" y="T3"/>
                  </a:cxn>
                  <a:cxn ang="0">
                    <a:pos x="T4" y="T5"/>
                  </a:cxn>
                </a:cxnLst>
                <a:rect l="0" t="0" r="r" b="b"/>
                <a:pathLst>
                  <a:path w="4" h="2">
                    <a:moveTo>
                      <a:pt x="4" y="2"/>
                    </a:moveTo>
                    <a:cubicBezTo>
                      <a:pt x="4" y="1"/>
                      <a:pt x="0" y="2"/>
                      <a:pt x="0" y="2"/>
                    </a:cubicBezTo>
                    <a:cubicBezTo>
                      <a:pt x="1"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2" name="Freeform 1135">
                <a:extLst>
                  <a:ext uri="{FF2B5EF4-FFF2-40B4-BE49-F238E27FC236}">
                    <a16:creationId xmlns:a16="http://schemas.microsoft.com/office/drawing/2014/main" id="{F5F7E83A-E4BA-4BB5-871D-086B97C79CF2}"/>
                  </a:ext>
                </a:extLst>
              </p:cNvPr>
              <p:cNvSpPr/>
              <p:nvPr/>
            </p:nvSpPr>
            <p:spPr bwMode="auto">
              <a:xfrm flipH="1">
                <a:off x="4150" y="163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3" name="Rectangle 1136">
                <a:extLst>
                  <a:ext uri="{FF2B5EF4-FFF2-40B4-BE49-F238E27FC236}">
                    <a16:creationId xmlns:a16="http://schemas.microsoft.com/office/drawing/2014/main" id="{61B6027B-56F0-4BB4-A9C0-99DF843C274E}"/>
                  </a:ext>
                </a:extLst>
              </p:cNvPr>
              <p:cNvSpPr>
                <a:spLocks noChangeArrowheads="1"/>
              </p:cNvSpPr>
              <p:nvPr/>
            </p:nvSpPr>
            <p:spPr bwMode="auto">
              <a:xfrm>
                <a:off x="202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4" name="Freeform 1137">
                <a:extLst>
                  <a:ext uri="{FF2B5EF4-FFF2-40B4-BE49-F238E27FC236}">
                    <a16:creationId xmlns:a16="http://schemas.microsoft.com/office/drawing/2014/main" id="{1A004B8F-AD0D-409D-991E-F438CF2D3545}"/>
                  </a:ext>
                </a:extLst>
              </p:cNvPr>
              <p:cNvSpPr/>
              <p:nvPr/>
            </p:nvSpPr>
            <p:spPr bwMode="auto">
              <a:xfrm>
                <a:off x="2060" y="1630"/>
                <a:ext cx="3" cy="6"/>
              </a:xfrm>
              <a:custGeom>
                <a:gdLst>
                  <a:gd name="T0" fmla="*/ 0 w 1"/>
                  <a:gd name="T1" fmla="*/ 1 h 2"/>
                  <a:gd name="T2" fmla="*/ 0 w 1"/>
                  <a:gd name="T3" fmla="*/ 1 h 2"/>
                  <a:gd name="T4" fmla="*/ 1 w 1"/>
                  <a:gd name="T5" fmla="*/ 1 h 2"/>
                  <a:gd name="T6" fmla="*/ 0 w 1"/>
                  <a:gd name="T7" fmla="*/ 1 h 2"/>
                </a:gd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5" name="Freeform 1138">
                <a:extLst>
                  <a:ext uri="{FF2B5EF4-FFF2-40B4-BE49-F238E27FC236}">
                    <a16:creationId xmlns:a16="http://schemas.microsoft.com/office/drawing/2014/main" id="{8C86C15A-D896-4042-8444-78F369F2B639}"/>
                  </a:ext>
                </a:extLst>
              </p:cNvPr>
              <p:cNvSpPr/>
              <p:nvPr/>
            </p:nvSpPr>
            <p:spPr bwMode="auto">
              <a:xfrm>
                <a:off x="3583" y="16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6" name="Freeform 1139">
                <a:extLst>
                  <a:ext uri="{FF2B5EF4-FFF2-40B4-BE49-F238E27FC236}">
                    <a16:creationId xmlns:a16="http://schemas.microsoft.com/office/drawing/2014/main" id="{1FF7902A-7646-4D2B-B148-A6BEA4FBE309}"/>
                  </a:ext>
                </a:extLst>
              </p:cNvPr>
              <p:cNvSpPr/>
              <p:nvPr/>
            </p:nvSpPr>
            <p:spPr bwMode="auto">
              <a:xfrm>
                <a:off x="4291" y="163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7" name="Rectangle 1140">
                <a:extLst>
                  <a:ext uri="{FF2B5EF4-FFF2-40B4-BE49-F238E27FC236}">
                    <a16:creationId xmlns:a16="http://schemas.microsoft.com/office/drawing/2014/main" id="{AE0DE1A7-94E9-499D-A48B-601E664402EC}"/>
                  </a:ext>
                </a:extLst>
              </p:cNvPr>
              <p:cNvSpPr>
                <a:spLocks noChangeArrowheads="1"/>
              </p:cNvSpPr>
              <p:nvPr/>
            </p:nvSpPr>
            <p:spPr bwMode="auto">
              <a:xfrm>
                <a:off x="198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8" name="Freeform 1141">
                <a:extLst>
                  <a:ext uri="{FF2B5EF4-FFF2-40B4-BE49-F238E27FC236}">
                    <a16:creationId xmlns:a16="http://schemas.microsoft.com/office/drawing/2014/main" id="{70EFB811-2C98-44AF-9853-D5F60FCDD824}"/>
                  </a:ext>
                </a:extLst>
              </p:cNvPr>
              <p:cNvSpPr/>
              <p:nvPr/>
            </p:nvSpPr>
            <p:spPr bwMode="auto">
              <a:xfrm>
                <a:off x="4096" y="1633"/>
                <a:ext cx="5" cy="3"/>
              </a:xfrm>
              <a:custGeom>
                <a:gdLst>
                  <a:gd name="T0" fmla="*/ 0 w 5"/>
                  <a:gd name="T1" fmla="*/ 3 h 3"/>
                  <a:gd name="T2" fmla="*/ 0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9" name="Freeform 1142">
                <a:extLst>
                  <a:ext uri="{FF2B5EF4-FFF2-40B4-BE49-F238E27FC236}">
                    <a16:creationId xmlns:a16="http://schemas.microsoft.com/office/drawing/2014/main" id="{26501FBD-974A-4AAC-BA9D-7E2498F2CA85}"/>
                  </a:ext>
                </a:extLst>
              </p:cNvPr>
              <p:cNvSpPr/>
              <p:nvPr/>
            </p:nvSpPr>
            <p:spPr bwMode="auto">
              <a:xfrm>
                <a:off x="3575" y="1633"/>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0" name="Freeform 1143">
                <a:extLst>
                  <a:ext uri="{FF2B5EF4-FFF2-40B4-BE49-F238E27FC236}">
                    <a16:creationId xmlns:a16="http://schemas.microsoft.com/office/drawing/2014/main" id="{7BFF5EEA-8BE0-4D5B-8027-39861770046E}"/>
                  </a:ext>
                </a:extLst>
              </p:cNvPr>
              <p:cNvSpPr/>
              <p:nvPr/>
            </p:nvSpPr>
            <p:spPr bwMode="auto">
              <a:xfrm>
                <a:off x="3850" y="1633"/>
                <a:ext cx="14" cy="8"/>
              </a:xfrm>
              <a:custGeom>
                <a:gdLst>
                  <a:gd name="T0" fmla="*/ 5 w 5"/>
                  <a:gd name="T1" fmla="*/ 0 h 3"/>
                  <a:gd name="T2" fmla="*/ 2 w 5"/>
                  <a:gd name="T3" fmla="*/ 3 h 3"/>
                  <a:gd name="T4" fmla="*/ 2 w 5"/>
                  <a:gd name="T5" fmla="*/ 1 h 3"/>
                  <a:gd name="T6" fmla="*/ 4 w 5"/>
                  <a:gd name="T7" fmla="*/ 2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3"/>
                      <a:pt x="3" y="3"/>
                      <a:pt x="2" y="3"/>
                    </a:cubicBezTo>
                    <a:cubicBezTo>
                      <a:pt x="0" y="3"/>
                      <a:pt x="2" y="2"/>
                      <a:pt x="2" y="1"/>
                    </a:cubicBezTo>
                    <a:cubicBezTo>
                      <a:pt x="3" y="2"/>
                      <a:pt x="3" y="1"/>
                      <a:pt x="4" y="2"/>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1" name="Freeform 1144">
                <a:extLst>
                  <a:ext uri="{FF2B5EF4-FFF2-40B4-BE49-F238E27FC236}">
                    <a16:creationId xmlns:a16="http://schemas.microsoft.com/office/drawing/2014/main" id="{06B59735-2337-49E1-A0BF-261069325FFC}"/>
                  </a:ext>
                </a:extLst>
              </p:cNvPr>
              <p:cNvSpPr/>
              <p:nvPr/>
            </p:nvSpPr>
            <p:spPr bwMode="auto">
              <a:xfrm>
                <a:off x="2012" y="1636"/>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0" y="1"/>
                      <a:pt x="0"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2" name="Rectangle 1145">
                <a:extLst>
                  <a:ext uri="{FF2B5EF4-FFF2-40B4-BE49-F238E27FC236}">
                    <a16:creationId xmlns:a16="http://schemas.microsoft.com/office/drawing/2014/main" id="{149C1488-68E4-40AE-9043-9559F8D767D6}"/>
                  </a:ext>
                </a:extLst>
              </p:cNvPr>
              <p:cNvSpPr>
                <a:spLocks noChangeArrowheads="1"/>
              </p:cNvSpPr>
              <p:nvPr/>
            </p:nvSpPr>
            <p:spPr bwMode="auto">
              <a:xfrm>
                <a:off x="1975" y="163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3" name="Freeform 1146">
                <a:extLst>
                  <a:ext uri="{FF2B5EF4-FFF2-40B4-BE49-F238E27FC236}">
                    <a16:creationId xmlns:a16="http://schemas.microsoft.com/office/drawing/2014/main" id="{D831A484-949E-4920-BB90-DB800872EB4A}"/>
                  </a:ext>
                </a:extLst>
              </p:cNvPr>
              <p:cNvSpPr/>
              <p:nvPr/>
            </p:nvSpPr>
            <p:spPr bwMode="auto">
              <a:xfrm>
                <a:off x="3629" y="1638"/>
                <a:ext cx="2"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0" y="0"/>
                      <a:pt x="0" y="2"/>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4" name="Freeform 1147">
                <a:extLst>
                  <a:ext uri="{FF2B5EF4-FFF2-40B4-BE49-F238E27FC236}">
                    <a16:creationId xmlns:a16="http://schemas.microsoft.com/office/drawing/2014/main" id="{CAB33142-CFAD-460A-A895-04EC4143A22B}"/>
                  </a:ext>
                </a:extLst>
              </p:cNvPr>
              <p:cNvSpPr/>
              <p:nvPr/>
            </p:nvSpPr>
            <p:spPr bwMode="auto">
              <a:xfrm>
                <a:off x="1999" y="1638"/>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5" name="Freeform 1148">
                <a:extLst>
                  <a:ext uri="{FF2B5EF4-FFF2-40B4-BE49-F238E27FC236}">
                    <a16:creationId xmlns:a16="http://schemas.microsoft.com/office/drawing/2014/main" id="{1852AB0E-81A8-49A2-BC3F-9DE1E7E2D08D}"/>
                  </a:ext>
                </a:extLst>
              </p:cNvPr>
              <p:cNvSpPr/>
              <p:nvPr/>
            </p:nvSpPr>
            <p:spPr bwMode="auto">
              <a:xfrm>
                <a:off x="4088" y="1638"/>
                <a:ext cx="3" cy="6"/>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1"/>
                      <a:pt x="0" y="1"/>
                    </a:cubicBezTo>
                    <a:cubicBezTo>
                      <a:pt x="0" y="1"/>
                      <a:pt x="0"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6" name="Freeform 1149">
                <a:extLst>
                  <a:ext uri="{FF2B5EF4-FFF2-40B4-BE49-F238E27FC236}">
                    <a16:creationId xmlns:a16="http://schemas.microsoft.com/office/drawing/2014/main" id="{74601BA4-2357-4506-99B5-D9A73625B413}"/>
                  </a:ext>
                </a:extLst>
              </p:cNvPr>
              <p:cNvSpPr/>
              <p:nvPr/>
            </p:nvSpPr>
            <p:spPr bwMode="auto">
              <a:xfrm>
                <a:off x="4083" y="1638"/>
                <a:ext cx="37" cy="19"/>
              </a:xfrm>
              <a:custGeom>
                <a:gdLst>
                  <a:gd name="T0" fmla="*/ 14 w 14"/>
                  <a:gd name="T1" fmla="*/ 1 h 7"/>
                  <a:gd name="T2" fmla="*/ 11 w 14"/>
                  <a:gd name="T3" fmla="*/ 4 h 7"/>
                  <a:gd name="T4" fmla="*/ 12 w 14"/>
                  <a:gd name="T5" fmla="*/ 4 h 7"/>
                  <a:gd name="T6" fmla="*/ 6 w 14"/>
                  <a:gd name="T7" fmla="*/ 5 h 7"/>
                  <a:gd name="T8" fmla="*/ 5 w 14"/>
                  <a:gd name="T9" fmla="*/ 5 h 7"/>
                  <a:gd name="T10" fmla="*/ 6 w 14"/>
                  <a:gd name="T11" fmla="*/ 4 h 7"/>
                  <a:gd name="T12" fmla="*/ 4 w 14"/>
                  <a:gd name="T13" fmla="*/ 5 h 7"/>
                  <a:gd name="T14" fmla="*/ 5 w 14"/>
                  <a:gd name="T15" fmla="*/ 6 h 7"/>
                  <a:gd name="T16" fmla="*/ 0 w 14"/>
                  <a:gd name="T17" fmla="*/ 7 h 7"/>
                  <a:gd name="T18" fmla="*/ 2 w 14"/>
                  <a:gd name="T19" fmla="*/ 6 h 7"/>
                  <a:gd name="T20" fmla="*/ 0 w 14"/>
                  <a:gd name="T21" fmla="*/ 5 h 7"/>
                  <a:gd name="T22" fmla="*/ 2 w 14"/>
                  <a:gd name="T23" fmla="*/ 5 h 7"/>
                  <a:gd name="T24" fmla="*/ 13 w 14"/>
                  <a:gd name="T25" fmla="*/ 2 h 7"/>
                  <a:gd name="T26" fmla="*/ 13 w 14"/>
                  <a:gd name="T27" fmla="*/ 0 h 7"/>
                  <a:gd name="T28" fmla="*/ 14 w 14"/>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2"/>
                      <a:pt x="12" y="2"/>
                      <a:pt x="11" y="4"/>
                    </a:cubicBezTo>
                    <a:cubicBezTo>
                      <a:pt x="12" y="4"/>
                      <a:pt x="12" y="4"/>
                      <a:pt x="12" y="4"/>
                    </a:cubicBezTo>
                    <a:cubicBezTo>
                      <a:pt x="10" y="3"/>
                      <a:pt x="8" y="7"/>
                      <a:pt x="6" y="5"/>
                    </a:cubicBezTo>
                    <a:cubicBezTo>
                      <a:pt x="5" y="5"/>
                      <a:pt x="5" y="5"/>
                      <a:pt x="5" y="5"/>
                    </a:cubicBezTo>
                    <a:cubicBezTo>
                      <a:pt x="5" y="5"/>
                      <a:pt x="6" y="5"/>
                      <a:pt x="6" y="4"/>
                    </a:cubicBezTo>
                    <a:cubicBezTo>
                      <a:pt x="5" y="3"/>
                      <a:pt x="5" y="5"/>
                      <a:pt x="4" y="5"/>
                    </a:cubicBezTo>
                    <a:cubicBezTo>
                      <a:pt x="3" y="6"/>
                      <a:pt x="4" y="6"/>
                      <a:pt x="5" y="6"/>
                    </a:cubicBezTo>
                    <a:cubicBezTo>
                      <a:pt x="0" y="7"/>
                      <a:pt x="0" y="7"/>
                      <a:pt x="0" y="7"/>
                    </a:cubicBezTo>
                    <a:cubicBezTo>
                      <a:pt x="0" y="6"/>
                      <a:pt x="1" y="6"/>
                      <a:pt x="2" y="6"/>
                    </a:cubicBezTo>
                    <a:cubicBezTo>
                      <a:pt x="0" y="5"/>
                      <a:pt x="0" y="5"/>
                      <a:pt x="0" y="5"/>
                    </a:cubicBezTo>
                    <a:cubicBezTo>
                      <a:pt x="0" y="4"/>
                      <a:pt x="1" y="5"/>
                      <a:pt x="2" y="5"/>
                    </a:cubicBezTo>
                    <a:cubicBezTo>
                      <a:pt x="6" y="4"/>
                      <a:pt x="10" y="2"/>
                      <a:pt x="13" y="2"/>
                    </a:cubicBezTo>
                    <a:cubicBezTo>
                      <a:pt x="13" y="0"/>
                      <a:pt x="13" y="0"/>
                      <a:pt x="13" y="0"/>
                    </a:cubicBezTo>
                    <a:cubicBezTo>
                      <a:pt x="14" y="0"/>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7" name="Freeform 1150">
                <a:extLst>
                  <a:ext uri="{FF2B5EF4-FFF2-40B4-BE49-F238E27FC236}">
                    <a16:creationId xmlns:a16="http://schemas.microsoft.com/office/drawing/2014/main" id="{2BAD8231-DEE9-4167-9D1D-B056DD281114}"/>
                  </a:ext>
                </a:extLst>
              </p:cNvPr>
              <p:cNvSpPr/>
              <p:nvPr/>
            </p:nvSpPr>
            <p:spPr bwMode="auto">
              <a:xfrm>
                <a:off x="1996" y="1641"/>
                <a:ext cx="6" cy="3"/>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8" name="Freeform 1151">
                <a:extLst>
                  <a:ext uri="{FF2B5EF4-FFF2-40B4-BE49-F238E27FC236}">
                    <a16:creationId xmlns:a16="http://schemas.microsoft.com/office/drawing/2014/main" id="{1281C45B-D42B-4C98-BE38-7136BC4BA976}"/>
                  </a:ext>
                </a:extLst>
              </p:cNvPr>
              <p:cNvSpPr/>
              <p:nvPr/>
            </p:nvSpPr>
            <p:spPr bwMode="auto">
              <a:xfrm>
                <a:off x="3589" y="1641"/>
                <a:ext cx="13" cy="8"/>
              </a:xfrm>
              <a:custGeom>
                <a:gdLst>
                  <a:gd name="T0" fmla="*/ 5 w 5"/>
                  <a:gd name="T1" fmla="*/ 1 h 3"/>
                  <a:gd name="T2" fmla="*/ 4 w 5"/>
                  <a:gd name="T3" fmla="*/ 2 h 3"/>
                  <a:gd name="T4" fmla="*/ 3 w 5"/>
                  <a:gd name="T5" fmla="*/ 1 h 3"/>
                  <a:gd name="T6" fmla="*/ 0 w 5"/>
                  <a:gd name="T7" fmla="*/ 3 h 3"/>
                  <a:gd name="T8" fmla="*/ 0 w 5"/>
                  <a:gd name="T9" fmla="*/ 2 h 3"/>
                  <a:gd name="T10" fmla="*/ 3 w 5"/>
                  <a:gd name="T11" fmla="*/ 0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4" y="2"/>
                      <a:pt x="4" y="2"/>
                      <a:pt x="4" y="2"/>
                    </a:cubicBezTo>
                    <a:cubicBezTo>
                      <a:pt x="4" y="1"/>
                      <a:pt x="3" y="1"/>
                      <a:pt x="3" y="1"/>
                    </a:cubicBezTo>
                    <a:cubicBezTo>
                      <a:pt x="4" y="3"/>
                      <a:pt x="0" y="3"/>
                      <a:pt x="0" y="3"/>
                    </a:cubicBezTo>
                    <a:cubicBezTo>
                      <a:pt x="0" y="2"/>
                      <a:pt x="0" y="2"/>
                      <a:pt x="0" y="2"/>
                    </a:cubicBezTo>
                    <a:cubicBezTo>
                      <a:pt x="1" y="2"/>
                      <a:pt x="3" y="1"/>
                      <a:pt x="3" y="0"/>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9" name="Freeform 1152">
                <a:extLst>
                  <a:ext uri="{FF2B5EF4-FFF2-40B4-BE49-F238E27FC236}">
                    <a16:creationId xmlns:a16="http://schemas.microsoft.com/office/drawing/2014/main" id="{16756E76-65E2-4920-8346-B6931CEB2C11}"/>
                  </a:ext>
                </a:extLst>
              </p:cNvPr>
              <p:cNvSpPr/>
              <p:nvPr/>
            </p:nvSpPr>
            <p:spPr bwMode="auto">
              <a:xfrm>
                <a:off x="3834" y="1641"/>
                <a:ext cx="6" cy="0"/>
              </a:xfrm>
              <a:custGeom>
                <a:gdLst>
                  <a:gd name="T0" fmla="*/ 2 w 2"/>
                  <a:gd name="T1" fmla="*/ 0 w 2"/>
                  <a:gd name="T2" fmla="*/ 1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0" name="Freeform 1153">
                <a:extLst>
                  <a:ext uri="{FF2B5EF4-FFF2-40B4-BE49-F238E27FC236}">
                    <a16:creationId xmlns:a16="http://schemas.microsoft.com/office/drawing/2014/main" id="{41CB3E35-A7E1-471C-BDC6-898E2CDA73D4}"/>
                  </a:ext>
                </a:extLst>
              </p:cNvPr>
              <p:cNvSpPr/>
              <p:nvPr/>
            </p:nvSpPr>
            <p:spPr bwMode="auto">
              <a:xfrm>
                <a:off x="2004" y="1641"/>
                <a:ext cx="16" cy="19"/>
              </a:xfrm>
              <a:custGeom>
                <a:gdLst>
                  <a:gd name="T0" fmla="*/ 5 w 6"/>
                  <a:gd name="T1" fmla="*/ 1 h 7"/>
                  <a:gd name="T2" fmla="*/ 4 w 6"/>
                  <a:gd name="T3" fmla="*/ 4 h 7"/>
                  <a:gd name="T4" fmla="*/ 6 w 6"/>
                  <a:gd name="T5" fmla="*/ 5 h 7"/>
                  <a:gd name="T6" fmla="*/ 6 w 6"/>
                  <a:gd name="T7" fmla="*/ 5 h 7"/>
                  <a:gd name="T8" fmla="*/ 5 w 6"/>
                  <a:gd name="T9" fmla="*/ 4 h 7"/>
                  <a:gd name="T10" fmla="*/ 1 w 6"/>
                  <a:gd name="T11" fmla="*/ 6 h 7"/>
                  <a:gd name="T12" fmla="*/ 0 w 6"/>
                  <a:gd name="T13" fmla="*/ 6 h 7"/>
                  <a:gd name="T14" fmla="*/ 4 w 6"/>
                  <a:gd name="T15" fmla="*/ 5 h 7"/>
                  <a:gd name="T16" fmla="*/ 2 w 6"/>
                  <a:gd name="T17" fmla="*/ 2 h 7"/>
                  <a:gd name="T18" fmla="*/ 1 w 6"/>
                  <a:gd name="T19" fmla="*/ 2 h 7"/>
                  <a:gd name="T20" fmla="*/ 3 w 6"/>
                  <a:gd name="T21" fmla="*/ 1 h 7"/>
                  <a:gd name="T22" fmla="*/ 5 w 6"/>
                  <a:gd name="T23" fmla="*/ 0 h 7"/>
                  <a:gd name="T24" fmla="*/ 5 w 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1"/>
                    </a:moveTo>
                    <a:cubicBezTo>
                      <a:pt x="4" y="1"/>
                      <a:pt x="4" y="3"/>
                      <a:pt x="4" y="4"/>
                    </a:cubicBezTo>
                    <a:cubicBezTo>
                      <a:pt x="4" y="4"/>
                      <a:pt x="6" y="3"/>
                      <a:pt x="6" y="5"/>
                    </a:cubicBezTo>
                    <a:cubicBezTo>
                      <a:pt x="6" y="5"/>
                      <a:pt x="6" y="5"/>
                      <a:pt x="6" y="5"/>
                    </a:cubicBezTo>
                    <a:cubicBezTo>
                      <a:pt x="5" y="4"/>
                      <a:pt x="5" y="4"/>
                      <a:pt x="5" y="4"/>
                    </a:cubicBezTo>
                    <a:cubicBezTo>
                      <a:pt x="4" y="6"/>
                      <a:pt x="3" y="7"/>
                      <a:pt x="1" y="6"/>
                    </a:cubicBezTo>
                    <a:cubicBezTo>
                      <a:pt x="0" y="6"/>
                      <a:pt x="0" y="6"/>
                      <a:pt x="0" y="6"/>
                    </a:cubicBezTo>
                    <a:cubicBezTo>
                      <a:pt x="1" y="6"/>
                      <a:pt x="3" y="5"/>
                      <a:pt x="4" y="5"/>
                    </a:cubicBezTo>
                    <a:cubicBezTo>
                      <a:pt x="4" y="4"/>
                      <a:pt x="1" y="4"/>
                      <a:pt x="2" y="2"/>
                    </a:cubicBezTo>
                    <a:cubicBezTo>
                      <a:pt x="1" y="2"/>
                      <a:pt x="1" y="2"/>
                      <a:pt x="1" y="2"/>
                    </a:cubicBezTo>
                    <a:cubicBezTo>
                      <a:pt x="1" y="1"/>
                      <a:pt x="3" y="3"/>
                      <a:pt x="3" y="1"/>
                    </a:cubicBezTo>
                    <a:cubicBezTo>
                      <a:pt x="3" y="0"/>
                      <a:pt x="5" y="2"/>
                      <a:pt x="5"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1" name="Freeform 1154">
                <a:extLst>
                  <a:ext uri="{FF2B5EF4-FFF2-40B4-BE49-F238E27FC236}">
                    <a16:creationId xmlns:a16="http://schemas.microsoft.com/office/drawing/2014/main" id="{408D323A-C628-4B3E-8077-7EEC929890BA}"/>
                  </a:ext>
                </a:extLst>
              </p:cNvPr>
              <p:cNvSpPr/>
              <p:nvPr/>
            </p:nvSpPr>
            <p:spPr bwMode="auto">
              <a:xfrm>
                <a:off x="2100" y="1641"/>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0" y="2"/>
                    </a:cubicBezTo>
                    <a:cubicBezTo>
                      <a:pt x="0"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2" name="Freeform 1155">
                <a:extLst>
                  <a:ext uri="{FF2B5EF4-FFF2-40B4-BE49-F238E27FC236}">
                    <a16:creationId xmlns:a16="http://schemas.microsoft.com/office/drawing/2014/main" id="{7D1F5BC8-001B-48B1-94D9-5CFD5D5D41A3}"/>
                  </a:ext>
                </a:extLst>
              </p:cNvPr>
              <p:cNvSpPr/>
              <p:nvPr/>
            </p:nvSpPr>
            <p:spPr bwMode="auto">
              <a:xfrm>
                <a:off x="2108" y="1644"/>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3" name="Rectangle 1156">
                <a:extLst>
                  <a:ext uri="{FF2B5EF4-FFF2-40B4-BE49-F238E27FC236}">
                    <a16:creationId xmlns:a16="http://schemas.microsoft.com/office/drawing/2014/main" id="{4F9422A6-AC1D-4CB5-B519-E9652DBEE43A}"/>
                  </a:ext>
                </a:extLst>
              </p:cNvPr>
              <p:cNvSpPr>
                <a:spLocks noChangeArrowheads="1"/>
              </p:cNvSpPr>
              <p:nvPr/>
            </p:nvSpPr>
            <p:spPr bwMode="auto">
              <a:xfrm>
                <a:off x="4296" y="1644"/>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4" name="Freeform 1157">
                <a:extLst>
                  <a:ext uri="{FF2B5EF4-FFF2-40B4-BE49-F238E27FC236}">
                    <a16:creationId xmlns:a16="http://schemas.microsoft.com/office/drawing/2014/main" id="{BB9C7C31-61E3-4092-ABB2-EC56AFCD7D01}"/>
                  </a:ext>
                </a:extLst>
              </p:cNvPr>
              <p:cNvSpPr/>
              <p:nvPr/>
            </p:nvSpPr>
            <p:spPr bwMode="auto">
              <a:xfrm>
                <a:off x="3824" y="1644"/>
                <a:ext cx="5" cy="2"/>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5" name="Freeform 1158">
                <a:extLst>
                  <a:ext uri="{FF2B5EF4-FFF2-40B4-BE49-F238E27FC236}">
                    <a16:creationId xmlns:a16="http://schemas.microsoft.com/office/drawing/2014/main" id="{0A5398FD-84F9-4067-B5CC-0A987BC7545D}"/>
                  </a:ext>
                </a:extLst>
              </p:cNvPr>
              <p:cNvSpPr/>
              <p:nvPr/>
            </p:nvSpPr>
            <p:spPr bwMode="auto">
              <a:xfrm>
                <a:off x="4144" y="1644"/>
                <a:ext cx="11" cy="10"/>
              </a:xfrm>
              <a:custGeom>
                <a:gdLst>
                  <a:gd name="T0" fmla="*/ 4 w 4"/>
                  <a:gd name="T1" fmla="*/ 0 h 4"/>
                  <a:gd name="T2" fmla="*/ 2 w 4"/>
                  <a:gd name="T3" fmla="*/ 3 h 4"/>
                  <a:gd name="T4" fmla="*/ 0 w 4"/>
                  <a:gd name="T5" fmla="*/ 2 h 4"/>
                  <a:gd name="T6" fmla="*/ 4 w 4"/>
                  <a:gd name="T7" fmla="*/ 0 h 4"/>
                </a:gdLst>
                <a:cxnLst>
                  <a:cxn ang="0">
                    <a:pos x="T0" y="T1"/>
                  </a:cxn>
                  <a:cxn ang="0">
                    <a:pos x="T2" y="T3"/>
                  </a:cxn>
                  <a:cxn ang="0">
                    <a:pos x="T4" y="T5"/>
                  </a:cxn>
                  <a:cxn ang="0">
                    <a:pos x="T6" y="T7"/>
                  </a:cxn>
                </a:cxnLst>
                <a:rect l="0" t="0" r="r" b="b"/>
                <a:pathLst>
                  <a:path w="4" h="4">
                    <a:moveTo>
                      <a:pt x="4" y="0"/>
                    </a:moveTo>
                    <a:cubicBezTo>
                      <a:pt x="4" y="1"/>
                      <a:pt x="3" y="2"/>
                      <a:pt x="2" y="3"/>
                    </a:cubicBezTo>
                    <a:cubicBezTo>
                      <a:pt x="0" y="2"/>
                      <a:pt x="0" y="2"/>
                      <a:pt x="0" y="2"/>
                    </a:cubicBezTo>
                    <a:cubicBezTo>
                      <a:pt x="2" y="4"/>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6" name="Freeform 1159">
                <a:extLst>
                  <a:ext uri="{FF2B5EF4-FFF2-40B4-BE49-F238E27FC236}">
                    <a16:creationId xmlns:a16="http://schemas.microsoft.com/office/drawing/2014/main" id="{3A50B10B-F62F-49DE-BCD0-97649CEC7676}"/>
                  </a:ext>
                </a:extLst>
              </p:cNvPr>
              <p:cNvSpPr/>
              <p:nvPr/>
            </p:nvSpPr>
            <p:spPr bwMode="auto">
              <a:xfrm>
                <a:off x="1991" y="1644"/>
                <a:ext cx="5" cy="2"/>
              </a:xfrm>
              <a:custGeom>
                <a:gdLst>
                  <a:gd name="T0" fmla="*/ 5 w 5"/>
                  <a:gd name="T1" fmla="*/ 2 h 2"/>
                  <a:gd name="T2" fmla="*/ 0 w 5"/>
                  <a:gd name="T3" fmla="*/ 2 h 2"/>
                  <a:gd name="T4" fmla="*/ 0 w 5"/>
                  <a:gd name="T5" fmla="*/ 0 h 2"/>
                  <a:gd name="T6" fmla="*/ 5 w 5"/>
                  <a:gd name="T7" fmla="*/ 2 h 2"/>
                  <a:gd name="T8" fmla="*/ 5 w 5"/>
                  <a:gd name="T9" fmla="*/ 2 h 2"/>
                </a:gdLst>
                <a:cxnLst>
                  <a:cxn ang="0">
                    <a:pos x="T0" y="T1"/>
                  </a:cxn>
                  <a:cxn ang="0">
                    <a:pos x="T2" y="T3"/>
                  </a:cxn>
                  <a:cxn ang="0">
                    <a:pos x="T4" y="T5"/>
                  </a:cxn>
                  <a:cxn ang="0">
                    <a:pos x="T6" y="T7"/>
                  </a:cxn>
                  <a:cxn ang="0">
                    <a:pos x="T8" y="T9"/>
                  </a:cxn>
                </a:cxnLst>
                <a:rect l="0" t="0" r="r" b="b"/>
                <a:pathLst>
                  <a:path w="5" h="2">
                    <a:moveTo>
                      <a:pt x="5" y="2"/>
                    </a:moveTo>
                    <a:lnTo>
                      <a:pt x="0" y="2"/>
                    </a:lnTo>
                    <a:lnTo>
                      <a:pt x="0"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7" name="Freeform 1160">
                <a:extLst>
                  <a:ext uri="{FF2B5EF4-FFF2-40B4-BE49-F238E27FC236}">
                    <a16:creationId xmlns:a16="http://schemas.microsoft.com/office/drawing/2014/main" id="{CF16DC09-F660-4CD1-870C-9D3B45A31AD0}"/>
                  </a:ext>
                </a:extLst>
              </p:cNvPr>
              <p:cNvSpPr/>
              <p:nvPr/>
            </p:nvSpPr>
            <p:spPr bwMode="auto">
              <a:xfrm>
                <a:off x="4080" y="1644"/>
                <a:ext cx="8" cy="5"/>
              </a:xfrm>
              <a:custGeom>
                <a:gdLst>
                  <a:gd name="T0" fmla="*/ 3 w 3"/>
                  <a:gd name="T1" fmla="*/ 1 h 2"/>
                  <a:gd name="T2" fmla="*/ 3 w 3"/>
                  <a:gd name="T3" fmla="*/ 1 h 2"/>
                  <a:gd name="T4" fmla="*/ 2 w 3"/>
                  <a:gd name="T5" fmla="*/ 1 h 2"/>
                  <a:gd name="T6" fmla="*/ 0 w 3"/>
                  <a:gd name="T7" fmla="*/ 2 h 2"/>
                  <a:gd name="T8" fmla="*/ 2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1"/>
                      <a:pt x="2" y="1"/>
                    </a:cubicBezTo>
                    <a:cubicBezTo>
                      <a:pt x="1" y="1"/>
                      <a:pt x="1" y="2"/>
                      <a:pt x="0" y="2"/>
                    </a:cubicBezTo>
                    <a:cubicBezTo>
                      <a:pt x="0" y="1"/>
                      <a:pt x="1" y="1"/>
                      <a:pt x="2"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8" name="Freeform 1161">
                <a:extLst>
                  <a:ext uri="{FF2B5EF4-FFF2-40B4-BE49-F238E27FC236}">
                    <a16:creationId xmlns:a16="http://schemas.microsoft.com/office/drawing/2014/main" id="{76F898B9-F7BD-44CB-AC89-7EFA67DECAB0}"/>
                  </a:ext>
                </a:extLst>
              </p:cNvPr>
              <p:cNvSpPr/>
              <p:nvPr/>
            </p:nvSpPr>
            <p:spPr bwMode="auto">
              <a:xfrm>
                <a:off x="3816" y="1646"/>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2"/>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9" name="Freeform 1162">
                <a:extLst>
                  <a:ext uri="{FF2B5EF4-FFF2-40B4-BE49-F238E27FC236}">
                    <a16:creationId xmlns:a16="http://schemas.microsoft.com/office/drawing/2014/main" id="{B7A01EE8-F324-43AC-9575-B020E64D9EAA}"/>
                  </a:ext>
                </a:extLst>
              </p:cNvPr>
              <p:cNvSpPr/>
              <p:nvPr/>
            </p:nvSpPr>
            <p:spPr bwMode="auto">
              <a:xfrm>
                <a:off x="3960" y="1646"/>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0" name="Freeform 1163">
                <a:extLst>
                  <a:ext uri="{FF2B5EF4-FFF2-40B4-BE49-F238E27FC236}">
                    <a16:creationId xmlns:a16="http://schemas.microsoft.com/office/drawing/2014/main" id="{105A5035-4166-40C1-9348-C426B586A82A}"/>
                  </a:ext>
                </a:extLst>
              </p:cNvPr>
              <p:cNvSpPr/>
              <p:nvPr/>
            </p:nvSpPr>
            <p:spPr bwMode="auto">
              <a:xfrm>
                <a:off x="4134" y="1646"/>
                <a:ext cx="8" cy="3"/>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1" y="1"/>
                      <a:pt x="1" y="1"/>
                      <a:pt x="1"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1" name="Freeform 1164">
                <a:extLst>
                  <a:ext uri="{FF2B5EF4-FFF2-40B4-BE49-F238E27FC236}">
                    <a16:creationId xmlns:a16="http://schemas.microsoft.com/office/drawing/2014/main" id="{30BB781F-3D07-41EB-A5A7-ED5BAD4A94BB}"/>
                  </a:ext>
                </a:extLst>
              </p:cNvPr>
              <p:cNvSpPr/>
              <p:nvPr/>
            </p:nvSpPr>
            <p:spPr bwMode="auto">
              <a:xfrm>
                <a:off x="2130" y="16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2" name="Freeform 1165">
                <a:extLst>
                  <a:ext uri="{FF2B5EF4-FFF2-40B4-BE49-F238E27FC236}">
                    <a16:creationId xmlns:a16="http://schemas.microsoft.com/office/drawing/2014/main" id="{37530CEC-7F40-48AA-ACF6-74BB4DD4CCFF}"/>
                  </a:ext>
                </a:extLst>
              </p:cNvPr>
              <p:cNvSpPr/>
              <p:nvPr/>
            </p:nvSpPr>
            <p:spPr bwMode="auto">
              <a:xfrm>
                <a:off x="2079" y="1646"/>
                <a:ext cx="19" cy="14"/>
              </a:xfrm>
              <a:custGeom>
                <a:gdLst>
                  <a:gd name="T0" fmla="*/ 7 w 7"/>
                  <a:gd name="T1" fmla="*/ 0 h 5"/>
                  <a:gd name="T2" fmla="*/ 4 w 7"/>
                  <a:gd name="T3" fmla="*/ 3 h 5"/>
                  <a:gd name="T4" fmla="*/ 6 w 7"/>
                  <a:gd name="T5" fmla="*/ 3 h 5"/>
                  <a:gd name="T6" fmla="*/ 0 w 7"/>
                  <a:gd name="T7" fmla="*/ 3 h 5"/>
                  <a:gd name="T8" fmla="*/ 2 w 7"/>
                  <a:gd name="T9" fmla="*/ 1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6" y="1"/>
                      <a:pt x="4" y="3"/>
                    </a:cubicBezTo>
                    <a:cubicBezTo>
                      <a:pt x="6" y="3"/>
                      <a:pt x="6" y="3"/>
                      <a:pt x="6" y="3"/>
                    </a:cubicBezTo>
                    <a:cubicBezTo>
                      <a:pt x="4" y="5"/>
                      <a:pt x="2" y="1"/>
                      <a:pt x="0" y="3"/>
                    </a:cubicBezTo>
                    <a:cubicBezTo>
                      <a:pt x="0" y="1"/>
                      <a:pt x="2" y="2"/>
                      <a:pt x="2" y="1"/>
                    </a:cubicBezTo>
                    <a:cubicBezTo>
                      <a:pt x="4" y="0"/>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3" name="Freeform 1166">
                <a:extLst>
                  <a:ext uri="{FF2B5EF4-FFF2-40B4-BE49-F238E27FC236}">
                    <a16:creationId xmlns:a16="http://schemas.microsoft.com/office/drawing/2014/main" id="{7EACB440-1F62-4531-8C40-C1A53E6A45CD}"/>
                  </a:ext>
                </a:extLst>
              </p:cNvPr>
              <p:cNvSpPr/>
              <p:nvPr/>
            </p:nvSpPr>
            <p:spPr bwMode="auto">
              <a:xfrm>
                <a:off x="4101" y="1646"/>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4" name="Freeform 1167">
                <a:extLst>
                  <a:ext uri="{FF2B5EF4-FFF2-40B4-BE49-F238E27FC236}">
                    <a16:creationId xmlns:a16="http://schemas.microsoft.com/office/drawing/2014/main" id="{EA5B32EB-226D-4C11-81D8-7CB97AC8AE43}"/>
                  </a:ext>
                </a:extLst>
              </p:cNvPr>
              <p:cNvSpPr/>
              <p:nvPr/>
            </p:nvSpPr>
            <p:spPr bwMode="auto">
              <a:xfrm>
                <a:off x="2042" y="1644"/>
                <a:ext cx="24" cy="18"/>
              </a:xfrm>
              <a:custGeom>
                <a:gdLst>
                  <a:gd name="T0" fmla="*/ 9 w 9"/>
                  <a:gd name="T1" fmla="*/ 3 h 7"/>
                  <a:gd name="T2" fmla="*/ 8 w 9"/>
                  <a:gd name="T3" fmla="*/ 3 h 7"/>
                  <a:gd name="T4" fmla="*/ 8 w 9"/>
                  <a:gd name="T5" fmla="*/ 3 h 7"/>
                  <a:gd name="T6" fmla="*/ 7 w 9"/>
                  <a:gd name="T7" fmla="*/ 3 h 7"/>
                  <a:gd name="T8" fmla="*/ 6 w 9"/>
                  <a:gd name="T9" fmla="*/ 3 h 7"/>
                  <a:gd name="T10" fmla="*/ 7 w 9"/>
                  <a:gd name="T11" fmla="*/ 3 h 7"/>
                  <a:gd name="T12" fmla="*/ 0 w 9"/>
                  <a:gd name="T13" fmla="*/ 5 h 7"/>
                  <a:gd name="T14" fmla="*/ 4 w 9"/>
                  <a:gd name="T15" fmla="*/ 3 h 7"/>
                  <a:gd name="T16" fmla="*/ 9 w 9"/>
                  <a:gd name="T17"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cubicBezTo>
                      <a:pt x="9" y="3"/>
                      <a:pt x="8" y="1"/>
                      <a:pt x="8" y="3"/>
                    </a:cubicBezTo>
                    <a:cubicBezTo>
                      <a:pt x="8" y="3"/>
                      <a:pt x="8" y="3"/>
                      <a:pt x="8" y="3"/>
                    </a:cubicBezTo>
                    <a:cubicBezTo>
                      <a:pt x="7" y="3"/>
                      <a:pt x="7" y="3"/>
                      <a:pt x="7" y="3"/>
                    </a:cubicBezTo>
                    <a:cubicBezTo>
                      <a:pt x="6" y="3"/>
                      <a:pt x="6" y="3"/>
                      <a:pt x="6" y="3"/>
                    </a:cubicBezTo>
                    <a:cubicBezTo>
                      <a:pt x="7" y="3"/>
                      <a:pt x="7" y="3"/>
                      <a:pt x="7" y="3"/>
                    </a:cubicBezTo>
                    <a:cubicBezTo>
                      <a:pt x="6" y="7"/>
                      <a:pt x="3" y="4"/>
                      <a:pt x="0" y="5"/>
                    </a:cubicBezTo>
                    <a:cubicBezTo>
                      <a:pt x="3" y="6"/>
                      <a:pt x="1" y="3"/>
                      <a:pt x="4" y="3"/>
                    </a:cubicBezTo>
                    <a:cubicBezTo>
                      <a:pt x="6" y="3"/>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5" name="Freeform 1168">
                <a:extLst>
                  <a:ext uri="{FF2B5EF4-FFF2-40B4-BE49-F238E27FC236}">
                    <a16:creationId xmlns:a16="http://schemas.microsoft.com/office/drawing/2014/main" id="{B3703C54-7A77-4FDD-97FA-D462B0340B1E}"/>
                  </a:ext>
                </a:extLst>
              </p:cNvPr>
              <p:cNvSpPr/>
              <p:nvPr/>
            </p:nvSpPr>
            <p:spPr bwMode="auto">
              <a:xfrm>
                <a:off x="2106" y="164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6" name="Freeform 1169">
                <a:extLst>
                  <a:ext uri="{FF2B5EF4-FFF2-40B4-BE49-F238E27FC236}">
                    <a16:creationId xmlns:a16="http://schemas.microsoft.com/office/drawing/2014/main" id="{1400A2F3-3791-47EF-BD15-AC03B0C84419}"/>
                  </a:ext>
                </a:extLst>
              </p:cNvPr>
              <p:cNvSpPr/>
              <p:nvPr/>
            </p:nvSpPr>
            <p:spPr bwMode="auto">
              <a:xfrm>
                <a:off x="4171" y="1646"/>
                <a:ext cx="5" cy="3"/>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7" name="Freeform 1170">
                <a:extLst>
                  <a:ext uri="{FF2B5EF4-FFF2-40B4-BE49-F238E27FC236}">
                    <a16:creationId xmlns:a16="http://schemas.microsoft.com/office/drawing/2014/main" id="{E163F0F2-4D58-40B4-B818-1D7BEF00D930}"/>
                  </a:ext>
                </a:extLst>
              </p:cNvPr>
              <p:cNvSpPr/>
              <p:nvPr/>
            </p:nvSpPr>
            <p:spPr bwMode="auto">
              <a:xfrm>
                <a:off x="2205" y="1649"/>
                <a:ext cx="2"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8" name="Freeform 1171">
                <a:extLst>
                  <a:ext uri="{FF2B5EF4-FFF2-40B4-BE49-F238E27FC236}">
                    <a16:creationId xmlns:a16="http://schemas.microsoft.com/office/drawing/2014/main" id="{65F2A716-EB67-4460-9A9F-CF43F095BEF5}"/>
                  </a:ext>
                </a:extLst>
              </p:cNvPr>
              <p:cNvSpPr/>
              <p:nvPr/>
            </p:nvSpPr>
            <p:spPr bwMode="auto">
              <a:xfrm>
                <a:off x="3834" y="1649"/>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9" name="Freeform 1172">
                <a:extLst>
                  <a:ext uri="{FF2B5EF4-FFF2-40B4-BE49-F238E27FC236}">
                    <a16:creationId xmlns:a16="http://schemas.microsoft.com/office/drawing/2014/main" id="{5EB7A0A4-88BD-4188-AFC7-EF6D53BFB57D}"/>
                  </a:ext>
                </a:extLst>
              </p:cNvPr>
              <p:cNvSpPr/>
              <p:nvPr/>
            </p:nvSpPr>
            <p:spPr bwMode="auto">
              <a:xfrm>
                <a:off x="3938" y="1652"/>
                <a:ext cx="19" cy="5"/>
              </a:xfrm>
              <a:custGeom>
                <a:gdLst>
                  <a:gd name="T0" fmla="*/ 7 w 7"/>
                  <a:gd name="T1" fmla="*/ 0 h 2"/>
                  <a:gd name="T2" fmla="*/ 3 w 7"/>
                  <a:gd name="T3" fmla="*/ 2 h 2"/>
                  <a:gd name="T4" fmla="*/ 1 w 7"/>
                  <a:gd name="T5" fmla="*/ 2 h 2"/>
                  <a:gd name="T6" fmla="*/ 0 w 7"/>
                  <a:gd name="T7" fmla="*/ 1 h 2"/>
                  <a:gd name="T8" fmla="*/ 2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4" y="1"/>
                      <a:pt x="3" y="2"/>
                    </a:cubicBezTo>
                    <a:cubicBezTo>
                      <a:pt x="3" y="1"/>
                      <a:pt x="2" y="2"/>
                      <a:pt x="1" y="2"/>
                    </a:cubicBezTo>
                    <a:cubicBezTo>
                      <a:pt x="0" y="1"/>
                      <a:pt x="0" y="1"/>
                      <a:pt x="0" y="1"/>
                    </a:cubicBezTo>
                    <a:cubicBezTo>
                      <a:pt x="1" y="1"/>
                      <a:pt x="3" y="2"/>
                      <a:pt x="2" y="0"/>
                    </a:cubicBezTo>
                    <a:cubicBezTo>
                      <a:pt x="4"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0" name="Freeform 1173">
                <a:extLst>
                  <a:ext uri="{FF2B5EF4-FFF2-40B4-BE49-F238E27FC236}">
                    <a16:creationId xmlns:a16="http://schemas.microsoft.com/office/drawing/2014/main" id="{6B1D66CB-6879-49E7-8E42-CDD505DC3ADA}"/>
                  </a:ext>
                </a:extLst>
              </p:cNvPr>
              <p:cNvSpPr/>
              <p:nvPr/>
            </p:nvSpPr>
            <p:spPr bwMode="auto">
              <a:xfrm>
                <a:off x="2175" y="1652"/>
                <a:ext cx="22" cy="13"/>
              </a:xfrm>
              <a:custGeom>
                <a:gdLst>
                  <a:gd name="T0" fmla="*/ 6 w 8"/>
                  <a:gd name="T1" fmla="*/ 1 h 5"/>
                  <a:gd name="T2" fmla="*/ 8 w 8"/>
                  <a:gd name="T3" fmla="*/ 1 h 5"/>
                  <a:gd name="T4" fmla="*/ 5 w 8"/>
                  <a:gd name="T5" fmla="*/ 3 h 5"/>
                  <a:gd name="T6" fmla="*/ 6 w 8"/>
                  <a:gd name="T7" fmla="*/ 3 h 5"/>
                  <a:gd name="T8" fmla="*/ 6 w 8"/>
                  <a:gd name="T9" fmla="*/ 4 h 5"/>
                  <a:gd name="T10" fmla="*/ 5 w 8"/>
                  <a:gd name="T11" fmla="*/ 2 h 5"/>
                  <a:gd name="T12" fmla="*/ 2 w 8"/>
                  <a:gd name="T13" fmla="*/ 2 h 5"/>
                  <a:gd name="T14" fmla="*/ 4 w 8"/>
                  <a:gd name="T15" fmla="*/ 5 h 5"/>
                  <a:gd name="T16" fmla="*/ 1 w 8"/>
                  <a:gd name="T17" fmla="*/ 5 h 5"/>
                  <a:gd name="T18" fmla="*/ 3 w 8"/>
                  <a:gd name="T19" fmla="*/ 3 h 5"/>
                  <a:gd name="T20" fmla="*/ 0 w 8"/>
                  <a:gd name="T21" fmla="*/ 4 h 5"/>
                  <a:gd name="T22" fmla="*/ 2 w 8"/>
                  <a:gd name="T23" fmla="*/ 3 h 5"/>
                  <a:gd name="T24" fmla="*/ 7 w 8"/>
                  <a:gd name="T25" fmla="*/ 0 h 5"/>
                  <a:gd name="T26" fmla="*/ 6 w 8"/>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1"/>
                    </a:moveTo>
                    <a:cubicBezTo>
                      <a:pt x="7" y="2"/>
                      <a:pt x="6" y="0"/>
                      <a:pt x="8" y="1"/>
                    </a:cubicBezTo>
                    <a:cubicBezTo>
                      <a:pt x="7" y="1"/>
                      <a:pt x="7" y="2"/>
                      <a:pt x="5" y="3"/>
                    </a:cubicBezTo>
                    <a:cubicBezTo>
                      <a:pt x="6" y="3"/>
                      <a:pt x="6" y="3"/>
                      <a:pt x="6" y="3"/>
                    </a:cubicBezTo>
                    <a:cubicBezTo>
                      <a:pt x="6" y="4"/>
                      <a:pt x="6" y="4"/>
                      <a:pt x="6" y="4"/>
                    </a:cubicBezTo>
                    <a:cubicBezTo>
                      <a:pt x="5" y="2"/>
                      <a:pt x="5" y="2"/>
                      <a:pt x="5" y="2"/>
                    </a:cubicBezTo>
                    <a:cubicBezTo>
                      <a:pt x="4" y="3"/>
                      <a:pt x="3" y="1"/>
                      <a:pt x="2" y="2"/>
                    </a:cubicBezTo>
                    <a:cubicBezTo>
                      <a:pt x="4" y="5"/>
                      <a:pt x="4" y="5"/>
                      <a:pt x="4" y="5"/>
                    </a:cubicBezTo>
                    <a:cubicBezTo>
                      <a:pt x="3" y="4"/>
                      <a:pt x="1" y="5"/>
                      <a:pt x="1" y="5"/>
                    </a:cubicBezTo>
                    <a:cubicBezTo>
                      <a:pt x="2" y="5"/>
                      <a:pt x="3" y="4"/>
                      <a:pt x="3" y="3"/>
                    </a:cubicBezTo>
                    <a:cubicBezTo>
                      <a:pt x="2" y="2"/>
                      <a:pt x="1" y="4"/>
                      <a:pt x="0" y="4"/>
                    </a:cubicBezTo>
                    <a:cubicBezTo>
                      <a:pt x="0" y="2"/>
                      <a:pt x="1" y="3"/>
                      <a:pt x="2" y="3"/>
                    </a:cubicBezTo>
                    <a:cubicBezTo>
                      <a:pt x="3" y="1"/>
                      <a:pt x="6" y="1"/>
                      <a:pt x="7" y="0"/>
                    </a:cubicBezTo>
                    <a:cubicBezTo>
                      <a:pt x="7"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1" name="Freeform 1174">
                <a:extLst>
                  <a:ext uri="{FF2B5EF4-FFF2-40B4-BE49-F238E27FC236}">
                    <a16:creationId xmlns:a16="http://schemas.microsoft.com/office/drawing/2014/main" id="{2B4FC495-B4AB-492A-8370-21409519DFAB}"/>
                  </a:ext>
                </a:extLst>
              </p:cNvPr>
              <p:cNvSpPr/>
              <p:nvPr/>
            </p:nvSpPr>
            <p:spPr bwMode="auto">
              <a:xfrm>
                <a:off x="2031" y="1652"/>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2" name="Freeform 1175">
                <a:extLst>
                  <a:ext uri="{FF2B5EF4-FFF2-40B4-BE49-F238E27FC236}">
                    <a16:creationId xmlns:a16="http://schemas.microsoft.com/office/drawing/2014/main" id="{D2B7E2B9-47CB-4324-8BEF-80486C441A4B}"/>
                  </a:ext>
                </a:extLst>
              </p:cNvPr>
              <p:cNvSpPr/>
              <p:nvPr/>
            </p:nvSpPr>
            <p:spPr bwMode="auto">
              <a:xfrm>
                <a:off x="4077" y="1652"/>
                <a:ext cx="49" cy="34"/>
              </a:xfrm>
              <a:custGeom>
                <a:gdLst>
                  <a:gd name="T0" fmla="*/ 15 w 18"/>
                  <a:gd name="T1" fmla="*/ 1 h 13"/>
                  <a:gd name="T2" fmla="*/ 13 w 18"/>
                  <a:gd name="T3" fmla="*/ 2 h 13"/>
                  <a:gd name="T4" fmla="*/ 15 w 18"/>
                  <a:gd name="T5" fmla="*/ 3 h 13"/>
                  <a:gd name="T6" fmla="*/ 15 w 18"/>
                  <a:gd name="T7" fmla="*/ 3 h 13"/>
                  <a:gd name="T8" fmla="*/ 15 w 18"/>
                  <a:gd name="T9" fmla="*/ 2 h 13"/>
                  <a:gd name="T10" fmla="*/ 16 w 18"/>
                  <a:gd name="T11" fmla="*/ 3 h 13"/>
                  <a:gd name="T12" fmla="*/ 18 w 18"/>
                  <a:gd name="T13" fmla="*/ 3 h 13"/>
                  <a:gd name="T14" fmla="*/ 18 w 18"/>
                  <a:gd name="T15" fmla="*/ 4 h 13"/>
                  <a:gd name="T16" fmla="*/ 17 w 18"/>
                  <a:gd name="T17" fmla="*/ 4 h 13"/>
                  <a:gd name="T18" fmla="*/ 17 w 18"/>
                  <a:gd name="T19" fmla="*/ 3 h 13"/>
                  <a:gd name="T20" fmla="*/ 17 w 18"/>
                  <a:gd name="T21" fmla="*/ 3 h 13"/>
                  <a:gd name="T22" fmla="*/ 15 w 18"/>
                  <a:gd name="T23" fmla="*/ 4 h 13"/>
                  <a:gd name="T24" fmla="*/ 15 w 18"/>
                  <a:gd name="T25" fmla="*/ 4 h 13"/>
                  <a:gd name="T26" fmla="*/ 14 w 18"/>
                  <a:gd name="T27" fmla="*/ 5 h 13"/>
                  <a:gd name="T28" fmla="*/ 13 w 18"/>
                  <a:gd name="T29" fmla="*/ 5 h 13"/>
                  <a:gd name="T30" fmla="*/ 14 w 18"/>
                  <a:gd name="T31" fmla="*/ 4 h 13"/>
                  <a:gd name="T32" fmla="*/ 11 w 18"/>
                  <a:gd name="T33" fmla="*/ 3 h 13"/>
                  <a:gd name="T34" fmla="*/ 11 w 18"/>
                  <a:gd name="T35" fmla="*/ 4 h 13"/>
                  <a:gd name="T36" fmla="*/ 12 w 18"/>
                  <a:gd name="T37" fmla="*/ 4 h 13"/>
                  <a:gd name="T38" fmla="*/ 12 w 18"/>
                  <a:gd name="T39" fmla="*/ 5 h 13"/>
                  <a:gd name="T40" fmla="*/ 12 w 18"/>
                  <a:gd name="T41" fmla="*/ 6 h 13"/>
                  <a:gd name="T42" fmla="*/ 9 w 18"/>
                  <a:gd name="T43" fmla="*/ 8 h 13"/>
                  <a:gd name="T44" fmla="*/ 9 w 18"/>
                  <a:gd name="T45" fmla="*/ 9 h 13"/>
                  <a:gd name="T46" fmla="*/ 7 w 18"/>
                  <a:gd name="T47" fmla="*/ 10 h 13"/>
                  <a:gd name="T48" fmla="*/ 9 w 18"/>
                  <a:gd name="T49" fmla="*/ 10 h 13"/>
                  <a:gd name="T50" fmla="*/ 9 w 18"/>
                  <a:gd name="T51" fmla="*/ 11 h 13"/>
                  <a:gd name="T52" fmla="*/ 5 w 18"/>
                  <a:gd name="T53" fmla="*/ 12 h 13"/>
                  <a:gd name="T54" fmla="*/ 8 w 18"/>
                  <a:gd name="T55" fmla="*/ 11 h 13"/>
                  <a:gd name="T56" fmla="*/ 3 w 18"/>
                  <a:gd name="T57" fmla="*/ 12 h 13"/>
                  <a:gd name="T58" fmla="*/ 4 w 18"/>
                  <a:gd name="T59" fmla="*/ 13 h 13"/>
                  <a:gd name="T60" fmla="*/ 3 w 18"/>
                  <a:gd name="T61" fmla="*/ 13 h 13"/>
                  <a:gd name="T62" fmla="*/ 3 w 18"/>
                  <a:gd name="T63" fmla="*/ 12 h 13"/>
                  <a:gd name="T64" fmla="*/ 0 w 18"/>
                  <a:gd name="T65" fmla="*/ 12 h 13"/>
                  <a:gd name="T66" fmla="*/ 0 w 18"/>
                  <a:gd name="T67" fmla="*/ 12 h 13"/>
                  <a:gd name="T68" fmla="*/ 1 w 18"/>
                  <a:gd name="T69" fmla="*/ 10 h 13"/>
                  <a:gd name="T70" fmla="*/ 0 w 18"/>
                  <a:gd name="T71" fmla="*/ 10 h 13"/>
                  <a:gd name="T72" fmla="*/ 1 w 18"/>
                  <a:gd name="T73" fmla="*/ 10 h 13"/>
                  <a:gd name="T74" fmla="*/ 4 w 18"/>
                  <a:gd name="T75" fmla="*/ 10 h 13"/>
                  <a:gd name="T76" fmla="*/ 4 w 18"/>
                  <a:gd name="T77" fmla="*/ 9 h 13"/>
                  <a:gd name="T78" fmla="*/ 7 w 18"/>
                  <a:gd name="T79" fmla="*/ 8 h 13"/>
                  <a:gd name="T80" fmla="*/ 7 w 18"/>
                  <a:gd name="T81" fmla="*/ 9 h 13"/>
                  <a:gd name="T82" fmla="*/ 7 w 18"/>
                  <a:gd name="T83" fmla="*/ 10 h 13"/>
                  <a:gd name="T84" fmla="*/ 10 w 18"/>
                  <a:gd name="T85" fmla="*/ 7 h 13"/>
                  <a:gd name="T86" fmla="*/ 11 w 18"/>
                  <a:gd name="T87" fmla="*/ 5 h 13"/>
                  <a:gd name="T88" fmla="*/ 9 w 18"/>
                  <a:gd name="T89" fmla="*/ 4 h 13"/>
                  <a:gd name="T90" fmla="*/ 13 w 18"/>
                  <a:gd name="T91" fmla="*/ 1 h 13"/>
                  <a:gd name="T92" fmla="*/ 15 w 18"/>
                  <a:gd name="T93" fmla="*/ 0 h 13"/>
                  <a:gd name="T94" fmla="*/ 15 w 18"/>
                  <a:gd name="T9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5" y="1"/>
                    </a:moveTo>
                    <a:cubicBezTo>
                      <a:pt x="15" y="2"/>
                      <a:pt x="14" y="2"/>
                      <a:pt x="13" y="2"/>
                    </a:cubicBezTo>
                    <a:cubicBezTo>
                      <a:pt x="14" y="2"/>
                      <a:pt x="13" y="5"/>
                      <a:pt x="15" y="3"/>
                    </a:cubicBezTo>
                    <a:cubicBezTo>
                      <a:pt x="15" y="3"/>
                      <a:pt x="15" y="3"/>
                      <a:pt x="15" y="3"/>
                    </a:cubicBezTo>
                    <a:cubicBezTo>
                      <a:pt x="15" y="2"/>
                      <a:pt x="15" y="2"/>
                      <a:pt x="15" y="2"/>
                    </a:cubicBezTo>
                    <a:cubicBezTo>
                      <a:pt x="16" y="3"/>
                      <a:pt x="16" y="3"/>
                      <a:pt x="16" y="3"/>
                    </a:cubicBezTo>
                    <a:cubicBezTo>
                      <a:pt x="17" y="2"/>
                      <a:pt x="18" y="3"/>
                      <a:pt x="18" y="3"/>
                    </a:cubicBezTo>
                    <a:cubicBezTo>
                      <a:pt x="18" y="3"/>
                      <a:pt x="18" y="3"/>
                      <a:pt x="18" y="4"/>
                    </a:cubicBezTo>
                    <a:cubicBezTo>
                      <a:pt x="17" y="4"/>
                      <a:pt x="17" y="4"/>
                      <a:pt x="17" y="4"/>
                    </a:cubicBezTo>
                    <a:cubicBezTo>
                      <a:pt x="17" y="3"/>
                      <a:pt x="17" y="3"/>
                      <a:pt x="17" y="3"/>
                    </a:cubicBezTo>
                    <a:cubicBezTo>
                      <a:pt x="17" y="3"/>
                      <a:pt x="17" y="3"/>
                      <a:pt x="17" y="3"/>
                    </a:cubicBezTo>
                    <a:cubicBezTo>
                      <a:pt x="15" y="4"/>
                      <a:pt x="15" y="4"/>
                      <a:pt x="15" y="4"/>
                    </a:cubicBezTo>
                    <a:cubicBezTo>
                      <a:pt x="15" y="4"/>
                      <a:pt x="15" y="4"/>
                      <a:pt x="15" y="4"/>
                    </a:cubicBezTo>
                    <a:cubicBezTo>
                      <a:pt x="14" y="5"/>
                      <a:pt x="14" y="5"/>
                      <a:pt x="14" y="5"/>
                    </a:cubicBezTo>
                    <a:cubicBezTo>
                      <a:pt x="13" y="5"/>
                      <a:pt x="13" y="5"/>
                      <a:pt x="13" y="5"/>
                    </a:cubicBezTo>
                    <a:cubicBezTo>
                      <a:pt x="14" y="4"/>
                      <a:pt x="14" y="4"/>
                      <a:pt x="14" y="4"/>
                    </a:cubicBezTo>
                    <a:cubicBezTo>
                      <a:pt x="13" y="4"/>
                      <a:pt x="12" y="3"/>
                      <a:pt x="11" y="3"/>
                    </a:cubicBezTo>
                    <a:cubicBezTo>
                      <a:pt x="11" y="4"/>
                      <a:pt x="11" y="4"/>
                      <a:pt x="11" y="4"/>
                    </a:cubicBezTo>
                    <a:cubicBezTo>
                      <a:pt x="11" y="4"/>
                      <a:pt x="12" y="6"/>
                      <a:pt x="12" y="4"/>
                    </a:cubicBezTo>
                    <a:cubicBezTo>
                      <a:pt x="12" y="5"/>
                      <a:pt x="12" y="5"/>
                      <a:pt x="12" y="5"/>
                    </a:cubicBezTo>
                    <a:cubicBezTo>
                      <a:pt x="13" y="6"/>
                      <a:pt x="11" y="6"/>
                      <a:pt x="12" y="6"/>
                    </a:cubicBezTo>
                    <a:cubicBezTo>
                      <a:pt x="10" y="6"/>
                      <a:pt x="11" y="9"/>
                      <a:pt x="9" y="8"/>
                    </a:cubicBezTo>
                    <a:cubicBezTo>
                      <a:pt x="8" y="8"/>
                      <a:pt x="9" y="8"/>
                      <a:pt x="9" y="9"/>
                    </a:cubicBezTo>
                    <a:cubicBezTo>
                      <a:pt x="7" y="10"/>
                      <a:pt x="7" y="10"/>
                      <a:pt x="7" y="10"/>
                    </a:cubicBezTo>
                    <a:cubicBezTo>
                      <a:pt x="8" y="11"/>
                      <a:pt x="8" y="10"/>
                      <a:pt x="9" y="10"/>
                    </a:cubicBezTo>
                    <a:cubicBezTo>
                      <a:pt x="9" y="11"/>
                      <a:pt x="9" y="11"/>
                      <a:pt x="9" y="11"/>
                    </a:cubicBezTo>
                    <a:cubicBezTo>
                      <a:pt x="5" y="12"/>
                      <a:pt x="5" y="12"/>
                      <a:pt x="5" y="12"/>
                    </a:cubicBezTo>
                    <a:cubicBezTo>
                      <a:pt x="8" y="11"/>
                      <a:pt x="8" y="11"/>
                      <a:pt x="8" y="11"/>
                    </a:cubicBezTo>
                    <a:cubicBezTo>
                      <a:pt x="5" y="8"/>
                      <a:pt x="5" y="12"/>
                      <a:pt x="3" y="12"/>
                    </a:cubicBezTo>
                    <a:cubicBezTo>
                      <a:pt x="4" y="13"/>
                      <a:pt x="4" y="13"/>
                      <a:pt x="4" y="13"/>
                    </a:cubicBezTo>
                    <a:cubicBezTo>
                      <a:pt x="4" y="13"/>
                      <a:pt x="3" y="13"/>
                      <a:pt x="3" y="13"/>
                    </a:cubicBezTo>
                    <a:cubicBezTo>
                      <a:pt x="3" y="12"/>
                      <a:pt x="3" y="12"/>
                      <a:pt x="3" y="12"/>
                    </a:cubicBezTo>
                    <a:cubicBezTo>
                      <a:pt x="2" y="12"/>
                      <a:pt x="1" y="13"/>
                      <a:pt x="0" y="12"/>
                    </a:cubicBezTo>
                    <a:cubicBezTo>
                      <a:pt x="0" y="12"/>
                      <a:pt x="0" y="12"/>
                      <a:pt x="0" y="12"/>
                    </a:cubicBezTo>
                    <a:cubicBezTo>
                      <a:pt x="0" y="11"/>
                      <a:pt x="4" y="12"/>
                      <a:pt x="1" y="10"/>
                    </a:cubicBezTo>
                    <a:cubicBezTo>
                      <a:pt x="1" y="10"/>
                      <a:pt x="1" y="10"/>
                      <a:pt x="0" y="10"/>
                    </a:cubicBezTo>
                    <a:cubicBezTo>
                      <a:pt x="0" y="10"/>
                      <a:pt x="1" y="10"/>
                      <a:pt x="1" y="10"/>
                    </a:cubicBezTo>
                    <a:cubicBezTo>
                      <a:pt x="2" y="9"/>
                      <a:pt x="3" y="11"/>
                      <a:pt x="4" y="10"/>
                    </a:cubicBezTo>
                    <a:cubicBezTo>
                      <a:pt x="4" y="9"/>
                      <a:pt x="4" y="9"/>
                      <a:pt x="4" y="9"/>
                    </a:cubicBezTo>
                    <a:cubicBezTo>
                      <a:pt x="5" y="9"/>
                      <a:pt x="6" y="8"/>
                      <a:pt x="7" y="8"/>
                    </a:cubicBezTo>
                    <a:cubicBezTo>
                      <a:pt x="7" y="9"/>
                      <a:pt x="6" y="9"/>
                      <a:pt x="7" y="9"/>
                    </a:cubicBezTo>
                    <a:cubicBezTo>
                      <a:pt x="7" y="10"/>
                      <a:pt x="7" y="10"/>
                      <a:pt x="7" y="10"/>
                    </a:cubicBezTo>
                    <a:cubicBezTo>
                      <a:pt x="9" y="9"/>
                      <a:pt x="7" y="6"/>
                      <a:pt x="10" y="7"/>
                    </a:cubicBezTo>
                    <a:cubicBezTo>
                      <a:pt x="10" y="6"/>
                      <a:pt x="11" y="6"/>
                      <a:pt x="11" y="5"/>
                    </a:cubicBezTo>
                    <a:cubicBezTo>
                      <a:pt x="9" y="4"/>
                      <a:pt x="9" y="4"/>
                      <a:pt x="9" y="4"/>
                    </a:cubicBezTo>
                    <a:cubicBezTo>
                      <a:pt x="10" y="2"/>
                      <a:pt x="13" y="3"/>
                      <a:pt x="13" y="1"/>
                    </a:cubicBezTo>
                    <a:cubicBezTo>
                      <a:pt x="15" y="0"/>
                      <a:pt x="15" y="0"/>
                      <a:pt x="15" y="0"/>
                    </a:cubicBez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3" name="Freeform 1176">
                <a:extLst>
                  <a:ext uri="{FF2B5EF4-FFF2-40B4-BE49-F238E27FC236}">
                    <a16:creationId xmlns:a16="http://schemas.microsoft.com/office/drawing/2014/main" id="{5F42EA7C-4FE4-4E9C-A7D2-8842851DA8E3}"/>
                  </a:ext>
                </a:extLst>
              </p:cNvPr>
              <p:cNvSpPr/>
              <p:nvPr/>
            </p:nvSpPr>
            <p:spPr bwMode="auto">
              <a:xfrm>
                <a:off x="4176" y="1652"/>
                <a:ext cx="3" cy="5"/>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1" y="2"/>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4" name="Freeform 1177">
                <a:extLst>
                  <a:ext uri="{FF2B5EF4-FFF2-40B4-BE49-F238E27FC236}">
                    <a16:creationId xmlns:a16="http://schemas.microsoft.com/office/drawing/2014/main" id="{9CEBD785-F353-49BD-A136-DA92E1FE1CCF}"/>
                  </a:ext>
                </a:extLst>
              </p:cNvPr>
              <p:cNvSpPr/>
              <p:nvPr/>
            </p:nvSpPr>
            <p:spPr bwMode="auto">
              <a:xfrm>
                <a:off x="4064" y="1652"/>
                <a:ext cx="13" cy="10"/>
              </a:xfrm>
              <a:custGeom>
                <a:gdLst>
                  <a:gd name="T0" fmla="*/ 5 w 5"/>
                  <a:gd name="T1" fmla="*/ 2 h 4"/>
                  <a:gd name="T2" fmla="*/ 2 w 5"/>
                  <a:gd name="T3" fmla="*/ 3 h 4"/>
                  <a:gd name="T4" fmla="*/ 4 w 5"/>
                  <a:gd name="T5" fmla="*/ 1 h 4"/>
                  <a:gd name="T6" fmla="*/ 0 w 5"/>
                  <a:gd name="T7" fmla="*/ 2 h 4"/>
                  <a:gd name="T8" fmla="*/ 1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4" y="4"/>
                      <a:pt x="3" y="2"/>
                      <a:pt x="2" y="3"/>
                    </a:cubicBezTo>
                    <a:cubicBezTo>
                      <a:pt x="2" y="2"/>
                      <a:pt x="4" y="2"/>
                      <a:pt x="4" y="1"/>
                    </a:cubicBezTo>
                    <a:cubicBezTo>
                      <a:pt x="3" y="2"/>
                      <a:pt x="1" y="1"/>
                      <a:pt x="0" y="2"/>
                    </a:cubicBezTo>
                    <a:cubicBezTo>
                      <a:pt x="0" y="1"/>
                      <a:pt x="1" y="1"/>
                      <a:pt x="1" y="0"/>
                    </a:cubicBezTo>
                    <a:cubicBezTo>
                      <a:pt x="2"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5" name="Freeform 1178">
                <a:extLst>
                  <a:ext uri="{FF2B5EF4-FFF2-40B4-BE49-F238E27FC236}">
                    <a16:creationId xmlns:a16="http://schemas.microsoft.com/office/drawing/2014/main" id="{96C55B49-A639-4750-B6BB-98EFA05C3DD8}"/>
                  </a:ext>
                </a:extLst>
              </p:cNvPr>
              <p:cNvSpPr/>
              <p:nvPr/>
            </p:nvSpPr>
            <p:spPr bwMode="auto">
              <a:xfrm>
                <a:off x="4158" y="1652"/>
                <a:ext cx="8" cy="8"/>
              </a:xfrm>
              <a:custGeom>
                <a:gdLst>
                  <a:gd name="T0" fmla="*/ 2 w 3"/>
                  <a:gd name="T1" fmla="*/ 3 h 3"/>
                  <a:gd name="T2" fmla="*/ 0 w 3"/>
                  <a:gd name="T3" fmla="*/ 1 h 3"/>
                  <a:gd name="T4" fmla="*/ 1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0" y="3"/>
                      <a:pt x="0" y="2"/>
                      <a:pt x="0" y="1"/>
                    </a:cubicBezTo>
                    <a:cubicBezTo>
                      <a:pt x="1" y="0"/>
                      <a:pt x="1" y="0"/>
                      <a:pt x="1" y="0"/>
                    </a:cubicBezTo>
                    <a:cubicBezTo>
                      <a:pt x="1"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6" name="Freeform 1179">
                <a:extLst>
                  <a:ext uri="{FF2B5EF4-FFF2-40B4-BE49-F238E27FC236}">
                    <a16:creationId xmlns:a16="http://schemas.microsoft.com/office/drawing/2014/main" id="{78F3D3CD-957B-4F62-9058-B6253F44C86D}"/>
                  </a:ext>
                </a:extLst>
              </p:cNvPr>
              <p:cNvSpPr/>
              <p:nvPr/>
            </p:nvSpPr>
            <p:spPr bwMode="auto">
              <a:xfrm>
                <a:off x="4184" y="1652"/>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7" name="Rectangle 1180">
                <a:extLst>
                  <a:ext uri="{FF2B5EF4-FFF2-40B4-BE49-F238E27FC236}">
                    <a16:creationId xmlns:a16="http://schemas.microsoft.com/office/drawing/2014/main" id="{B80BB7D9-E600-4FB6-A057-7C1F327ABD7F}"/>
                  </a:ext>
                </a:extLst>
              </p:cNvPr>
              <p:cNvSpPr>
                <a:spLocks noChangeArrowheads="1"/>
              </p:cNvSpPr>
              <p:nvPr/>
            </p:nvSpPr>
            <p:spPr bwMode="auto">
              <a:xfrm>
                <a:off x="2002"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8" name="Rectangle 1181">
                <a:extLst>
                  <a:ext uri="{FF2B5EF4-FFF2-40B4-BE49-F238E27FC236}">
                    <a16:creationId xmlns:a16="http://schemas.microsoft.com/office/drawing/2014/main" id="{A90189FF-9473-4C65-A5BE-F6924D6440E2}"/>
                  </a:ext>
                </a:extLst>
              </p:cNvPr>
              <p:cNvSpPr>
                <a:spLocks noChangeArrowheads="1"/>
              </p:cNvSpPr>
              <p:nvPr/>
            </p:nvSpPr>
            <p:spPr bwMode="auto">
              <a:xfrm>
                <a:off x="2881"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9" name="Freeform 1182">
                <a:extLst>
                  <a:ext uri="{FF2B5EF4-FFF2-40B4-BE49-F238E27FC236}">
                    <a16:creationId xmlns:a16="http://schemas.microsoft.com/office/drawing/2014/main" id="{FE1D33BC-7425-4E33-A5E8-82E46CDA6A42}"/>
                  </a:ext>
                </a:extLst>
              </p:cNvPr>
              <p:cNvSpPr/>
              <p:nvPr/>
            </p:nvSpPr>
            <p:spPr bwMode="auto">
              <a:xfrm>
                <a:off x="2987" y="1652"/>
                <a:ext cx="6" cy="8"/>
              </a:xfrm>
              <a:custGeom>
                <a:gdLst>
                  <a:gd name="T0" fmla="*/ 2 w 2"/>
                  <a:gd name="T1" fmla="*/ 1 h 3"/>
                  <a:gd name="T2" fmla="*/ 1 w 2"/>
                  <a:gd name="T3" fmla="*/ 2 h 3"/>
                  <a:gd name="T4" fmla="*/ 2 w 2"/>
                  <a:gd name="T5" fmla="*/ 1 h 3"/>
                </a:gdLst>
                <a:cxnLst>
                  <a:cxn ang="0">
                    <a:pos x="T0" y="T1"/>
                  </a:cxn>
                  <a:cxn ang="0">
                    <a:pos x="T2" y="T3"/>
                  </a:cxn>
                  <a:cxn ang="0">
                    <a:pos x="T4" y="T5"/>
                  </a:cxn>
                </a:cxnLst>
                <a:rect l="0" t="0" r="r" b="b"/>
                <a:pathLst>
                  <a:path w="2" h="3">
                    <a:moveTo>
                      <a:pt x="2" y="1"/>
                    </a:moveTo>
                    <a:cubicBezTo>
                      <a:pt x="1" y="1"/>
                      <a:pt x="1" y="3"/>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0" name="Freeform 1183">
                <a:extLst>
                  <a:ext uri="{FF2B5EF4-FFF2-40B4-BE49-F238E27FC236}">
                    <a16:creationId xmlns:a16="http://schemas.microsoft.com/office/drawing/2014/main" id="{CFF00CB8-C830-443D-BE9B-47006DA48F91}"/>
                  </a:ext>
                </a:extLst>
              </p:cNvPr>
              <p:cNvSpPr/>
              <p:nvPr/>
            </p:nvSpPr>
            <p:spPr bwMode="auto">
              <a:xfrm>
                <a:off x="3821" y="1654"/>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1" name="Freeform 1184">
                <a:extLst>
                  <a:ext uri="{FF2B5EF4-FFF2-40B4-BE49-F238E27FC236}">
                    <a16:creationId xmlns:a16="http://schemas.microsoft.com/office/drawing/2014/main" id="{FD5614FE-EAA9-470B-AF2C-8452CFFC16F6}"/>
                  </a:ext>
                </a:extLst>
              </p:cNvPr>
              <p:cNvSpPr/>
              <p:nvPr/>
            </p:nvSpPr>
            <p:spPr bwMode="auto">
              <a:xfrm>
                <a:off x="2084" y="165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2" name="Freeform 1185">
                <a:extLst>
                  <a:ext uri="{FF2B5EF4-FFF2-40B4-BE49-F238E27FC236}">
                    <a16:creationId xmlns:a16="http://schemas.microsoft.com/office/drawing/2014/main" id="{D50A486F-BBF6-4610-BB28-35CD27127C2B}"/>
                  </a:ext>
                </a:extLst>
              </p:cNvPr>
              <p:cNvSpPr/>
              <p:nvPr/>
            </p:nvSpPr>
            <p:spPr bwMode="auto">
              <a:xfrm>
                <a:off x="2186" y="165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3" name="Freeform 1186">
                <a:extLst>
                  <a:ext uri="{FF2B5EF4-FFF2-40B4-BE49-F238E27FC236}">
                    <a16:creationId xmlns:a16="http://schemas.microsoft.com/office/drawing/2014/main" id="{EBACBB8E-E5B7-4493-8D88-EF21C4D7A53E}"/>
                  </a:ext>
                </a:extLst>
              </p:cNvPr>
              <p:cNvSpPr/>
              <p:nvPr/>
            </p:nvSpPr>
            <p:spPr bwMode="auto">
              <a:xfrm>
                <a:off x="4256" y="165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4" name="Freeform 1187">
                <a:extLst>
                  <a:ext uri="{FF2B5EF4-FFF2-40B4-BE49-F238E27FC236}">
                    <a16:creationId xmlns:a16="http://schemas.microsoft.com/office/drawing/2014/main" id="{2316BA7B-E5BB-4D1A-A378-9A06F329EC44}"/>
                  </a:ext>
                </a:extLst>
              </p:cNvPr>
              <p:cNvSpPr/>
              <p:nvPr/>
            </p:nvSpPr>
            <p:spPr bwMode="auto">
              <a:xfrm>
                <a:off x="2020" y="1657"/>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2" y="1"/>
                      <a:pt x="0" y="2"/>
                    </a:cubicBezTo>
                    <a:cubicBezTo>
                      <a:pt x="2" y="2"/>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5" name="Freeform 1188">
                <a:extLst>
                  <a:ext uri="{FF2B5EF4-FFF2-40B4-BE49-F238E27FC236}">
                    <a16:creationId xmlns:a16="http://schemas.microsoft.com/office/drawing/2014/main" id="{F3A121BB-A73B-4FFD-B4DF-37F985052A51}"/>
                  </a:ext>
                </a:extLst>
              </p:cNvPr>
              <p:cNvSpPr/>
              <p:nvPr/>
            </p:nvSpPr>
            <p:spPr bwMode="auto">
              <a:xfrm>
                <a:off x="2111" y="165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6" name="Freeform 1189">
                <a:extLst>
                  <a:ext uri="{FF2B5EF4-FFF2-40B4-BE49-F238E27FC236}">
                    <a16:creationId xmlns:a16="http://schemas.microsoft.com/office/drawing/2014/main" id="{759CF268-9DFE-42AF-A7B2-C4A804E52393}"/>
                  </a:ext>
                </a:extLst>
              </p:cNvPr>
              <p:cNvSpPr/>
              <p:nvPr/>
            </p:nvSpPr>
            <p:spPr bwMode="auto">
              <a:xfrm flipH="1">
                <a:off x="2872" y="1657"/>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7" name="Freeform 1190">
                <a:extLst>
                  <a:ext uri="{FF2B5EF4-FFF2-40B4-BE49-F238E27FC236}">
                    <a16:creationId xmlns:a16="http://schemas.microsoft.com/office/drawing/2014/main" id="{91D62A65-412E-467A-8299-13FA655B1133}"/>
                  </a:ext>
                </a:extLst>
              </p:cNvPr>
              <p:cNvSpPr/>
              <p:nvPr/>
            </p:nvSpPr>
            <p:spPr bwMode="auto">
              <a:xfrm>
                <a:off x="4061" y="1657"/>
                <a:ext cx="6"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2"/>
                      <a:pt x="0" y="2"/>
                    </a:cubicBezTo>
                    <a:cubicBezTo>
                      <a:pt x="0" y="0"/>
                      <a:pt x="0" y="0"/>
                      <a:pt x="0" y="0"/>
                    </a:cubicBezTo>
                    <a:cubicBezTo>
                      <a:pt x="0" y="1"/>
                      <a:pt x="2"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8" name="Freeform 1191">
                <a:extLst>
                  <a:ext uri="{FF2B5EF4-FFF2-40B4-BE49-F238E27FC236}">
                    <a16:creationId xmlns:a16="http://schemas.microsoft.com/office/drawing/2014/main" id="{9C8FDC76-902A-4C40-B819-4F6E485BE34C}"/>
                  </a:ext>
                </a:extLst>
              </p:cNvPr>
              <p:cNvSpPr/>
              <p:nvPr/>
            </p:nvSpPr>
            <p:spPr bwMode="auto">
              <a:xfrm>
                <a:off x="2124" y="1657"/>
                <a:ext cx="3" cy="3"/>
              </a:xfrm>
              <a:custGeom>
                <a:gdLst>
                  <a:gd name="T0" fmla="*/ 0 w 3"/>
                  <a:gd name="T1" fmla="*/ 3 h 3"/>
                  <a:gd name="T2" fmla="*/ 0 w 3"/>
                  <a:gd name="T3" fmla="*/ 3 h 3"/>
                  <a:gd name="T4" fmla="*/ 3 w 3"/>
                  <a:gd name="T5" fmla="*/ 0 h 3"/>
                  <a:gd name="T6" fmla="*/ 3 w 3"/>
                  <a:gd name="T7" fmla="*/ 0 h 3"/>
                  <a:gd name="T8" fmla="*/ 0 w 3"/>
                  <a:gd name="T9" fmla="*/ 3 h 3"/>
                </a:gd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9" name="Freeform 1192">
                <a:extLst>
                  <a:ext uri="{FF2B5EF4-FFF2-40B4-BE49-F238E27FC236}">
                    <a16:creationId xmlns:a16="http://schemas.microsoft.com/office/drawing/2014/main" id="{7E4B9B60-2CE9-4F2E-9702-34D538A59AF5}"/>
                  </a:ext>
                </a:extLst>
              </p:cNvPr>
              <p:cNvSpPr/>
              <p:nvPr/>
            </p:nvSpPr>
            <p:spPr bwMode="auto">
              <a:xfrm>
                <a:off x="2135" y="165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0" name="Freeform 1193">
                <a:extLst>
                  <a:ext uri="{FF2B5EF4-FFF2-40B4-BE49-F238E27FC236}">
                    <a16:creationId xmlns:a16="http://schemas.microsoft.com/office/drawing/2014/main" id="{12B6A52D-393B-4CBF-9C78-8061A6A1103F}"/>
                  </a:ext>
                </a:extLst>
              </p:cNvPr>
              <p:cNvSpPr/>
              <p:nvPr/>
            </p:nvSpPr>
            <p:spPr bwMode="auto">
              <a:xfrm>
                <a:off x="3995" y="1657"/>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1" name="Freeform 1194">
                <a:extLst>
                  <a:ext uri="{FF2B5EF4-FFF2-40B4-BE49-F238E27FC236}">
                    <a16:creationId xmlns:a16="http://schemas.microsoft.com/office/drawing/2014/main" id="{FDC37276-2265-459C-9425-942D022016F4}"/>
                  </a:ext>
                </a:extLst>
              </p:cNvPr>
              <p:cNvSpPr/>
              <p:nvPr/>
            </p:nvSpPr>
            <p:spPr bwMode="auto">
              <a:xfrm>
                <a:off x="1943" y="165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2" name="Freeform 1195">
                <a:extLst>
                  <a:ext uri="{FF2B5EF4-FFF2-40B4-BE49-F238E27FC236}">
                    <a16:creationId xmlns:a16="http://schemas.microsoft.com/office/drawing/2014/main" id="{197835C6-A5EA-4CB6-8E07-E5C0A6660DFC}"/>
                  </a:ext>
                </a:extLst>
              </p:cNvPr>
              <p:cNvSpPr/>
              <p:nvPr/>
            </p:nvSpPr>
            <p:spPr bwMode="auto">
              <a:xfrm>
                <a:off x="1977" y="1660"/>
                <a:ext cx="11" cy="5"/>
              </a:xfrm>
              <a:custGeom>
                <a:gdLst>
                  <a:gd name="T0" fmla="*/ 3 w 4"/>
                  <a:gd name="T1" fmla="*/ 0 h 2"/>
                  <a:gd name="T2" fmla="*/ 2 w 4"/>
                  <a:gd name="T3" fmla="*/ 1 h 2"/>
                  <a:gd name="T4" fmla="*/ 1 w 4"/>
                  <a:gd name="T5" fmla="*/ 1 h 2"/>
                  <a:gd name="T6" fmla="*/ 0 w 4"/>
                  <a:gd name="T7" fmla="*/ 2 h 2"/>
                  <a:gd name="T8" fmla="*/ 0 w 4"/>
                  <a:gd name="T9" fmla="*/ 1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0"/>
                      <a:pt x="3" y="1"/>
                      <a:pt x="2" y="1"/>
                    </a:cubicBezTo>
                    <a:cubicBezTo>
                      <a:pt x="2" y="1"/>
                      <a:pt x="1" y="0"/>
                      <a:pt x="1" y="1"/>
                    </a:cubicBezTo>
                    <a:cubicBezTo>
                      <a:pt x="1" y="2"/>
                      <a:pt x="0" y="2"/>
                      <a:pt x="0" y="2"/>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3" name="Freeform 1196">
                <a:extLst>
                  <a:ext uri="{FF2B5EF4-FFF2-40B4-BE49-F238E27FC236}">
                    <a16:creationId xmlns:a16="http://schemas.microsoft.com/office/drawing/2014/main" id="{5FF7D6B9-E23B-4B9A-AAD6-DD5F8972303A}"/>
                  </a:ext>
                </a:extLst>
              </p:cNvPr>
              <p:cNvSpPr/>
              <p:nvPr/>
            </p:nvSpPr>
            <p:spPr bwMode="auto">
              <a:xfrm>
                <a:off x="2087" y="1660"/>
                <a:ext cx="19" cy="10"/>
              </a:xfrm>
              <a:custGeom>
                <a:gdLst>
                  <a:gd name="T0" fmla="*/ 7 w 7"/>
                  <a:gd name="T1" fmla="*/ 1 h 4"/>
                  <a:gd name="T2" fmla="*/ 4 w 7"/>
                  <a:gd name="T3" fmla="*/ 1 h 4"/>
                  <a:gd name="T4" fmla="*/ 5 w 7"/>
                  <a:gd name="T5" fmla="*/ 0 h 4"/>
                  <a:gd name="T6" fmla="*/ 0 w 7"/>
                  <a:gd name="T7" fmla="*/ 1 h 4"/>
                  <a:gd name="T8" fmla="*/ 5 w 7"/>
                  <a:gd name="T9" fmla="*/ 0 h 4"/>
                  <a:gd name="T10" fmla="*/ 7 w 7"/>
                  <a:gd name="T11" fmla="*/ 1 h 4"/>
                </a:gdLst>
                <a:cxnLst>
                  <a:cxn ang="0">
                    <a:pos x="T0" y="T1"/>
                  </a:cxn>
                  <a:cxn ang="0">
                    <a:pos x="T2" y="T3"/>
                  </a:cxn>
                  <a:cxn ang="0">
                    <a:pos x="T4" y="T5"/>
                  </a:cxn>
                  <a:cxn ang="0">
                    <a:pos x="T6" y="T7"/>
                  </a:cxn>
                  <a:cxn ang="0">
                    <a:pos x="T8" y="T9"/>
                  </a:cxn>
                  <a:cxn ang="0">
                    <a:pos x="T10" y="T11"/>
                  </a:cxn>
                </a:cxnLst>
                <a:rect l="0" t="0" r="r" b="b"/>
                <a:pathLst>
                  <a:path w="7" h="4">
                    <a:moveTo>
                      <a:pt x="7" y="1"/>
                    </a:moveTo>
                    <a:cubicBezTo>
                      <a:pt x="4" y="1"/>
                      <a:pt x="4" y="1"/>
                      <a:pt x="4" y="1"/>
                    </a:cubicBezTo>
                    <a:cubicBezTo>
                      <a:pt x="5" y="0"/>
                      <a:pt x="5" y="0"/>
                      <a:pt x="5" y="0"/>
                    </a:cubicBezTo>
                    <a:cubicBezTo>
                      <a:pt x="3" y="0"/>
                      <a:pt x="2" y="4"/>
                      <a:pt x="0" y="1"/>
                    </a:cubicBezTo>
                    <a:cubicBezTo>
                      <a:pt x="2" y="1"/>
                      <a:pt x="4" y="1"/>
                      <a:pt x="5" y="0"/>
                    </a:cubicBezTo>
                    <a:cubicBezTo>
                      <a:pt x="4" y="0"/>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4" name="Freeform 1197">
                <a:extLst>
                  <a:ext uri="{FF2B5EF4-FFF2-40B4-BE49-F238E27FC236}">
                    <a16:creationId xmlns:a16="http://schemas.microsoft.com/office/drawing/2014/main" id="{8D6E9BF6-B4FA-4F99-8F29-F96EE3E6F015}"/>
                  </a:ext>
                </a:extLst>
              </p:cNvPr>
              <p:cNvSpPr/>
              <p:nvPr/>
            </p:nvSpPr>
            <p:spPr bwMode="auto">
              <a:xfrm>
                <a:off x="3687" y="1654"/>
                <a:ext cx="97" cy="46"/>
              </a:xfrm>
              <a:custGeom>
                <a:gdLst>
                  <a:gd name="T0" fmla="*/ 35 w 36"/>
                  <a:gd name="T1" fmla="*/ 2 h 17"/>
                  <a:gd name="T2" fmla="*/ 35 w 36"/>
                  <a:gd name="T3" fmla="*/ 3 h 17"/>
                  <a:gd name="T4" fmla="*/ 36 w 36"/>
                  <a:gd name="T5" fmla="*/ 3 h 17"/>
                  <a:gd name="T6" fmla="*/ 34 w 36"/>
                  <a:gd name="T7" fmla="*/ 4 h 17"/>
                  <a:gd name="T8" fmla="*/ 36 w 36"/>
                  <a:gd name="T9" fmla="*/ 4 h 17"/>
                  <a:gd name="T10" fmla="*/ 35 w 36"/>
                  <a:gd name="T11" fmla="*/ 5 h 17"/>
                  <a:gd name="T12" fmla="*/ 35 w 36"/>
                  <a:gd name="T13" fmla="*/ 4 h 17"/>
                  <a:gd name="T14" fmla="*/ 28 w 36"/>
                  <a:gd name="T15" fmla="*/ 6 h 17"/>
                  <a:gd name="T16" fmla="*/ 27 w 36"/>
                  <a:gd name="T17" fmla="*/ 9 h 17"/>
                  <a:gd name="T18" fmla="*/ 22 w 36"/>
                  <a:gd name="T19" fmla="*/ 10 h 17"/>
                  <a:gd name="T20" fmla="*/ 16 w 36"/>
                  <a:gd name="T21" fmla="*/ 12 h 17"/>
                  <a:gd name="T22" fmla="*/ 9 w 36"/>
                  <a:gd name="T23" fmla="*/ 14 h 17"/>
                  <a:gd name="T24" fmla="*/ 5 w 36"/>
                  <a:gd name="T25" fmla="*/ 16 h 17"/>
                  <a:gd name="T26" fmla="*/ 3 w 36"/>
                  <a:gd name="T27" fmla="*/ 16 h 17"/>
                  <a:gd name="T28" fmla="*/ 3 w 36"/>
                  <a:gd name="T29" fmla="*/ 17 h 17"/>
                  <a:gd name="T30" fmla="*/ 1 w 36"/>
                  <a:gd name="T31" fmla="*/ 17 h 17"/>
                  <a:gd name="T32" fmla="*/ 2 w 36"/>
                  <a:gd name="T33" fmla="*/ 16 h 17"/>
                  <a:gd name="T34" fmla="*/ 3 w 36"/>
                  <a:gd name="T35" fmla="*/ 14 h 17"/>
                  <a:gd name="T36" fmla="*/ 6 w 36"/>
                  <a:gd name="T37" fmla="*/ 14 h 17"/>
                  <a:gd name="T38" fmla="*/ 7 w 36"/>
                  <a:gd name="T39" fmla="*/ 11 h 17"/>
                  <a:gd name="T40" fmla="*/ 11 w 36"/>
                  <a:gd name="T41" fmla="*/ 11 h 17"/>
                  <a:gd name="T42" fmla="*/ 11 w 36"/>
                  <a:gd name="T43" fmla="*/ 10 h 17"/>
                  <a:gd name="T44" fmla="*/ 12 w 36"/>
                  <a:gd name="T45" fmla="*/ 10 h 17"/>
                  <a:gd name="T46" fmla="*/ 13 w 36"/>
                  <a:gd name="T47" fmla="*/ 8 h 17"/>
                  <a:gd name="T48" fmla="*/ 14 w 36"/>
                  <a:gd name="T49" fmla="*/ 8 h 17"/>
                  <a:gd name="T50" fmla="*/ 14 w 36"/>
                  <a:gd name="T51" fmla="*/ 9 h 17"/>
                  <a:gd name="T52" fmla="*/ 17 w 36"/>
                  <a:gd name="T53" fmla="*/ 8 h 17"/>
                  <a:gd name="T54" fmla="*/ 17 w 36"/>
                  <a:gd name="T55" fmla="*/ 9 h 17"/>
                  <a:gd name="T56" fmla="*/ 20 w 36"/>
                  <a:gd name="T57" fmla="*/ 7 h 17"/>
                  <a:gd name="T58" fmla="*/ 18 w 36"/>
                  <a:gd name="T59" fmla="*/ 6 h 17"/>
                  <a:gd name="T60" fmla="*/ 20 w 36"/>
                  <a:gd name="T61" fmla="*/ 6 h 17"/>
                  <a:gd name="T62" fmla="*/ 21 w 36"/>
                  <a:gd name="T63" fmla="*/ 7 h 17"/>
                  <a:gd name="T64" fmla="*/ 27 w 36"/>
                  <a:gd name="T65" fmla="*/ 4 h 17"/>
                  <a:gd name="T66" fmla="*/ 35 w 36"/>
                  <a:gd name="T6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7">
                    <a:moveTo>
                      <a:pt x="35" y="2"/>
                    </a:moveTo>
                    <a:cubicBezTo>
                      <a:pt x="35" y="3"/>
                      <a:pt x="35" y="3"/>
                      <a:pt x="35" y="3"/>
                    </a:cubicBezTo>
                    <a:cubicBezTo>
                      <a:pt x="36" y="3"/>
                      <a:pt x="36" y="3"/>
                      <a:pt x="36" y="3"/>
                    </a:cubicBezTo>
                    <a:cubicBezTo>
                      <a:pt x="36" y="3"/>
                      <a:pt x="35" y="3"/>
                      <a:pt x="34" y="4"/>
                    </a:cubicBezTo>
                    <a:cubicBezTo>
                      <a:pt x="35" y="5"/>
                      <a:pt x="35" y="4"/>
                      <a:pt x="36" y="4"/>
                    </a:cubicBezTo>
                    <a:cubicBezTo>
                      <a:pt x="36" y="5"/>
                      <a:pt x="35" y="5"/>
                      <a:pt x="35" y="5"/>
                    </a:cubicBezTo>
                    <a:cubicBezTo>
                      <a:pt x="35" y="4"/>
                      <a:pt x="35" y="4"/>
                      <a:pt x="35" y="4"/>
                    </a:cubicBezTo>
                    <a:cubicBezTo>
                      <a:pt x="32" y="3"/>
                      <a:pt x="30" y="5"/>
                      <a:pt x="28" y="6"/>
                    </a:cubicBezTo>
                    <a:cubicBezTo>
                      <a:pt x="30" y="7"/>
                      <a:pt x="28" y="8"/>
                      <a:pt x="27" y="9"/>
                    </a:cubicBezTo>
                    <a:cubicBezTo>
                      <a:pt x="25" y="10"/>
                      <a:pt x="23" y="8"/>
                      <a:pt x="22" y="10"/>
                    </a:cubicBezTo>
                    <a:cubicBezTo>
                      <a:pt x="20" y="11"/>
                      <a:pt x="18" y="10"/>
                      <a:pt x="16" y="12"/>
                    </a:cubicBezTo>
                    <a:cubicBezTo>
                      <a:pt x="13" y="12"/>
                      <a:pt x="13" y="14"/>
                      <a:pt x="9" y="14"/>
                    </a:cubicBezTo>
                    <a:cubicBezTo>
                      <a:pt x="9" y="16"/>
                      <a:pt x="6" y="15"/>
                      <a:pt x="5" y="16"/>
                    </a:cubicBezTo>
                    <a:cubicBezTo>
                      <a:pt x="5" y="15"/>
                      <a:pt x="3" y="16"/>
                      <a:pt x="3" y="16"/>
                    </a:cubicBezTo>
                    <a:cubicBezTo>
                      <a:pt x="3" y="17"/>
                      <a:pt x="3" y="17"/>
                      <a:pt x="3" y="17"/>
                    </a:cubicBezTo>
                    <a:cubicBezTo>
                      <a:pt x="1" y="17"/>
                      <a:pt x="1" y="17"/>
                      <a:pt x="1" y="17"/>
                    </a:cubicBezTo>
                    <a:cubicBezTo>
                      <a:pt x="0" y="17"/>
                      <a:pt x="1" y="15"/>
                      <a:pt x="2" y="16"/>
                    </a:cubicBezTo>
                    <a:cubicBezTo>
                      <a:pt x="3" y="15"/>
                      <a:pt x="1" y="14"/>
                      <a:pt x="3" y="14"/>
                    </a:cubicBezTo>
                    <a:cubicBezTo>
                      <a:pt x="6" y="14"/>
                      <a:pt x="6" y="14"/>
                      <a:pt x="6" y="14"/>
                    </a:cubicBezTo>
                    <a:cubicBezTo>
                      <a:pt x="6" y="14"/>
                      <a:pt x="8" y="13"/>
                      <a:pt x="7" y="11"/>
                    </a:cubicBezTo>
                    <a:cubicBezTo>
                      <a:pt x="9" y="11"/>
                      <a:pt x="10" y="12"/>
                      <a:pt x="11" y="11"/>
                    </a:cubicBezTo>
                    <a:cubicBezTo>
                      <a:pt x="11" y="10"/>
                      <a:pt x="11" y="10"/>
                      <a:pt x="11" y="10"/>
                    </a:cubicBezTo>
                    <a:cubicBezTo>
                      <a:pt x="11" y="9"/>
                      <a:pt x="12" y="10"/>
                      <a:pt x="12" y="10"/>
                    </a:cubicBezTo>
                    <a:cubicBezTo>
                      <a:pt x="13" y="9"/>
                      <a:pt x="15" y="10"/>
                      <a:pt x="13" y="8"/>
                    </a:cubicBezTo>
                    <a:cubicBezTo>
                      <a:pt x="14" y="8"/>
                      <a:pt x="14" y="8"/>
                      <a:pt x="14" y="8"/>
                    </a:cubicBezTo>
                    <a:cubicBezTo>
                      <a:pt x="14" y="9"/>
                      <a:pt x="14" y="9"/>
                      <a:pt x="14" y="9"/>
                    </a:cubicBezTo>
                    <a:cubicBezTo>
                      <a:pt x="15" y="9"/>
                      <a:pt x="16" y="9"/>
                      <a:pt x="17" y="8"/>
                    </a:cubicBezTo>
                    <a:cubicBezTo>
                      <a:pt x="17" y="9"/>
                      <a:pt x="17" y="9"/>
                      <a:pt x="17" y="9"/>
                    </a:cubicBezTo>
                    <a:cubicBezTo>
                      <a:pt x="18" y="9"/>
                      <a:pt x="19" y="8"/>
                      <a:pt x="20" y="7"/>
                    </a:cubicBezTo>
                    <a:cubicBezTo>
                      <a:pt x="20" y="7"/>
                      <a:pt x="19" y="6"/>
                      <a:pt x="18" y="6"/>
                    </a:cubicBezTo>
                    <a:cubicBezTo>
                      <a:pt x="19" y="5"/>
                      <a:pt x="20" y="7"/>
                      <a:pt x="20" y="6"/>
                    </a:cubicBezTo>
                    <a:cubicBezTo>
                      <a:pt x="19" y="6"/>
                      <a:pt x="20" y="7"/>
                      <a:pt x="21" y="7"/>
                    </a:cubicBezTo>
                    <a:cubicBezTo>
                      <a:pt x="21" y="4"/>
                      <a:pt x="26" y="7"/>
                      <a:pt x="27" y="4"/>
                    </a:cubicBezTo>
                    <a:cubicBezTo>
                      <a:pt x="30" y="4"/>
                      <a:pt x="31" y="0"/>
                      <a:pt x="3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5" name="Freeform 1198">
                <a:extLst>
                  <a:ext uri="{FF2B5EF4-FFF2-40B4-BE49-F238E27FC236}">
                    <a16:creationId xmlns:a16="http://schemas.microsoft.com/office/drawing/2014/main" id="{4F239F6F-27B1-41ED-AD88-B06716E63283}"/>
                  </a:ext>
                </a:extLst>
              </p:cNvPr>
              <p:cNvSpPr/>
              <p:nvPr/>
            </p:nvSpPr>
            <p:spPr bwMode="auto">
              <a:xfrm>
                <a:off x="4091" y="1657"/>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6" name="Freeform 1199">
                <a:extLst>
                  <a:ext uri="{FF2B5EF4-FFF2-40B4-BE49-F238E27FC236}">
                    <a16:creationId xmlns:a16="http://schemas.microsoft.com/office/drawing/2014/main" id="{CC5EB312-2727-4472-95C1-D589234AC1A8}"/>
                  </a:ext>
                </a:extLst>
              </p:cNvPr>
              <p:cNvSpPr/>
              <p:nvPr/>
            </p:nvSpPr>
            <p:spPr bwMode="auto">
              <a:xfrm>
                <a:off x="2063" y="1660"/>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7" name="Freeform 1200">
                <a:extLst>
                  <a:ext uri="{FF2B5EF4-FFF2-40B4-BE49-F238E27FC236}">
                    <a16:creationId xmlns:a16="http://schemas.microsoft.com/office/drawing/2014/main" id="{6F664F21-FE9D-4B1E-A8E9-6DDE22913CE0}"/>
                  </a:ext>
                </a:extLst>
              </p:cNvPr>
              <p:cNvSpPr/>
              <p:nvPr/>
            </p:nvSpPr>
            <p:spPr bwMode="auto">
              <a:xfrm>
                <a:off x="2958" y="1660"/>
                <a:ext cx="8" cy="5"/>
              </a:xfrm>
              <a:custGeom>
                <a:gdLst>
                  <a:gd name="T0" fmla="*/ 3 w 3"/>
                  <a:gd name="T1" fmla="*/ 1 h 2"/>
                  <a:gd name="T2" fmla="*/ 2 w 3"/>
                  <a:gd name="T3" fmla="*/ 2 h 2"/>
                  <a:gd name="T4" fmla="*/ 2 w 3"/>
                  <a:gd name="T5" fmla="*/ 2 h 2"/>
                  <a:gd name="T6" fmla="*/ 1 w 3"/>
                  <a:gd name="T7" fmla="*/ 2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2" y="2"/>
                    </a:cubicBezTo>
                    <a:cubicBezTo>
                      <a:pt x="2" y="2"/>
                      <a:pt x="2" y="2"/>
                      <a:pt x="2" y="2"/>
                    </a:cubicBezTo>
                    <a:cubicBezTo>
                      <a:pt x="1" y="2"/>
                      <a:pt x="1" y="2"/>
                      <a:pt x="1" y="2"/>
                    </a:cubicBezTo>
                    <a:cubicBezTo>
                      <a:pt x="1" y="2"/>
                      <a:pt x="1" y="2"/>
                      <a:pt x="0" y="1"/>
                    </a:cubicBezTo>
                    <a:cubicBezTo>
                      <a:pt x="1" y="0"/>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8" name="Freeform 1201">
                <a:extLst>
                  <a:ext uri="{FF2B5EF4-FFF2-40B4-BE49-F238E27FC236}">
                    <a16:creationId xmlns:a16="http://schemas.microsoft.com/office/drawing/2014/main" id="{5E7ECD27-077D-4563-8875-25FACDFF5009}"/>
                  </a:ext>
                </a:extLst>
              </p:cNvPr>
              <p:cNvSpPr/>
              <p:nvPr/>
            </p:nvSpPr>
            <p:spPr bwMode="auto">
              <a:xfrm>
                <a:off x="2114" y="1660"/>
                <a:ext cx="2" cy="2"/>
              </a:xfrm>
              <a:custGeom>
                <a:gdLst>
                  <a:gd name="T0" fmla="*/ 2 w 2"/>
                  <a:gd name="T1" fmla="*/ 0 h 2"/>
                  <a:gd name="T2" fmla="*/ 2 w 2"/>
                  <a:gd name="T3" fmla="*/ 2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lnTo>
                      <a:pt x="2" y="2"/>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9" name="Freeform 1202">
                <a:extLst>
                  <a:ext uri="{FF2B5EF4-FFF2-40B4-BE49-F238E27FC236}">
                    <a16:creationId xmlns:a16="http://schemas.microsoft.com/office/drawing/2014/main" id="{EAB8011D-6EE8-4336-B05F-19FC5F80491A}"/>
                  </a:ext>
                </a:extLst>
              </p:cNvPr>
              <p:cNvSpPr/>
              <p:nvPr/>
            </p:nvSpPr>
            <p:spPr bwMode="auto">
              <a:xfrm>
                <a:off x="3810" y="1660"/>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0" name="Freeform 1203">
                <a:extLst>
                  <a:ext uri="{FF2B5EF4-FFF2-40B4-BE49-F238E27FC236}">
                    <a16:creationId xmlns:a16="http://schemas.microsoft.com/office/drawing/2014/main" id="{D2F2C792-D841-4C02-88FF-F69FEBF1EF24}"/>
                  </a:ext>
                </a:extLst>
              </p:cNvPr>
              <p:cNvSpPr/>
              <p:nvPr/>
            </p:nvSpPr>
            <p:spPr bwMode="auto">
              <a:xfrm>
                <a:off x="4051" y="166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1"/>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1" name="Freeform 1204">
                <a:extLst>
                  <a:ext uri="{FF2B5EF4-FFF2-40B4-BE49-F238E27FC236}">
                    <a16:creationId xmlns:a16="http://schemas.microsoft.com/office/drawing/2014/main" id="{752F253D-0BEB-442F-A5A6-E536BC7FEC43}"/>
                  </a:ext>
                </a:extLst>
              </p:cNvPr>
              <p:cNvSpPr/>
              <p:nvPr/>
            </p:nvSpPr>
            <p:spPr bwMode="auto">
              <a:xfrm>
                <a:off x="4064" y="1660"/>
                <a:ext cx="11" cy="8"/>
              </a:xfrm>
              <a:custGeom>
                <a:gdLst>
                  <a:gd name="T0" fmla="*/ 0 w 4"/>
                  <a:gd name="T1" fmla="*/ 3 h 3"/>
                  <a:gd name="T2" fmla="*/ 0 w 4"/>
                  <a:gd name="T3" fmla="*/ 2 h 3"/>
                  <a:gd name="T4" fmla="*/ 4 w 4"/>
                  <a:gd name="T5" fmla="*/ 0 h 3"/>
                  <a:gd name="T6" fmla="*/ 0 w 4"/>
                  <a:gd name="T7" fmla="*/ 3 h 3"/>
                </a:gdLst>
                <a:cxnLst>
                  <a:cxn ang="0">
                    <a:pos x="T0" y="T1"/>
                  </a:cxn>
                  <a:cxn ang="0">
                    <a:pos x="T2" y="T3"/>
                  </a:cxn>
                  <a:cxn ang="0">
                    <a:pos x="T4" y="T5"/>
                  </a:cxn>
                  <a:cxn ang="0">
                    <a:pos x="T6" y="T7"/>
                  </a:cxn>
                </a:cxnLst>
                <a:rect l="0" t="0" r="r" b="b"/>
                <a:pathLst>
                  <a:path w="4" h="3">
                    <a:moveTo>
                      <a:pt x="0" y="3"/>
                    </a:moveTo>
                    <a:cubicBezTo>
                      <a:pt x="0" y="2"/>
                      <a:pt x="0" y="2"/>
                      <a:pt x="0" y="2"/>
                    </a:cubicBezTo>
                    <a:cubicBezTo>
                      <a:pt x="4" y="0"/>
                      <a:pt x="4" y="0"/>
                      <a:pt x="4" y="0"/>
                    </a:cubicBezTo>
                    <a:cubicBezTo>
                      <a:pt x="4" y="1"/>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2" name="Freeform 1205">
                <a:extLst>
                  <a:ext uri="{FF2B5EF4-FFF2-40B4-BE49-F238E27FC236}">
                    <a16:creationId xmlns:a16="http://schemas.microsoft.com/office/drawing/2014/main" id="{C1FA62F9-CA33-4123-AF49-867EB680131F}"/>
                  </a:ext>
                </a:extLst>
              </p:cNvPr>
              <p:cNvSpPr/>
              <p:nvPr/>
            </p:nvSpPr>
            <p:spPr bwMode="auto">
              <a:xfrm>
                <a:off x="2170" y="1662"/>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3" name="Freeform 1206">
                <a:extLst>
                  <a:ext uri="{FF2B5EF4-FFF2-40B4-BE49-F238E27FC236}">
                    <a16:creationId xmlns:a16="http://schemas.microsoft.com/office/drawing/2014/main" id="{EAD780E5-3B37-4769-BBBF-4145296F75D5}"/>
                  </a:ext>
                </a:extLst>
              </p:cNvPr>
              <p:cNvSpPr/>
              <p:nvPr/>
            </p:nvSpPr>
            <p:spPr bwMode="auto">
              <a:xfrm>
                <a:off x="4099" y="1662"/>
                <a:ext cx="2" cy="6"/>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4" name="Freeform 1207">
                <a:extLst>
                  <a:ext uri="{FF2B5EF4-FFF2-40B4-BE49-F238E27FC236}">
                    <a16:creationId xmlns:a16="http://schemas.microsoft.com/office/drawing/2014/main" id="{498EADA7-8152-4F8C-BFDE-43FB92ED9A4E}"/>
                  </a:ext>
                </a:extLst>
              </p:cNvPr>
              <p:cNvSpPr/>
              <p:nvPr/>
            </p:nvSpPr>
            <p:spPr bwMode="auto">
              <a:xfrm>
                <a:off x="4016" y="1662"/>
                <a:ext cx="11" cy="8"/>
              </a:xfrm>
              <a:custGeom>
                <a:gdLst>
                  <a:gd name="T0" fmla="*/ 4 w 4"/>
                  <a:gd name="T1" fmla="*/ 1 h 3"/>
                  <a:gd name="T2" fmla="*/ 0 w 4"/>
                  <a:gd name="T3" fmla="*/ 2 h 3"/>
                  <a:gd name="T4" fmla="*/ 1 w 4"/>
                  <a:gd name="T5" fmla="*/ 1 h 3"/>
                  <a:gd name="T6" fmla="*/ 4 w 4"/>
                  <a:gd name="T7" fmla="*/ 1 h 3"/>
                </a:gdLst>
                <a:cxnLst>
                  <a:cxn ang="0">
                    <a:pos x="T0" y="T1"/>
                  </a:cxn>
                  <a:cxn ang="0">
                    <a:pos x="T2" y="T3"/>
                  </a:cxn>
                  <a:cxn ang="0">
                    <a:pos x="T4" y="T5"/>
                  </a:cxn>
                  <a:cxn ang="0">
                    <a:pos x="T6" y="T7"/>
                  </a:cxn>
                </a:cxnLst>
                <a:rect l="0" t="0" r="r" b="b"/>
                <a:pathLst>
                  <a:path w="4" h="3">
                    <a:moveTo>
                      <a:pt x="4" y="1"/>
                    </a:moveTo>
                    <a:cubicBezTo>
                      <a:pt x="3" y="2"/>
                      <a:pt x="1" y="3"/>
                      <a:pt x="0" y="2"/>
                    </a:cubicBezTo>
                    <a:cubicBezTo>
                      <a:pt x="1" y="1"/>
                      <a:pt x="0" y="1"/>
                      <a:pt x="1"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5" name="Freeform 1208">
                <a:extLst>
                  <a:ext uri="{FF2B5EF4-FFF2-40B4-BE49-F238E27FC236}">
                    <a16:creationId xmlns:a16="http://schemas.microsoft.com/office/drawing/2014/main" id="{4FBD8F41-423D-41F7-BAB6-CB8037DFA730}"/>
                  </a:ext>
                </a:extLst>
              </p:cNvPr>
              <p:cNvSpPr/>
              <p:nvPr/>
            </p:nvSpPr>
            <p:spPr bwMode="auto">
              <a:xfrm>
                <a:off x="4206" y="1665"/>
                <a:ext cx="13"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0" y="2"/>
                      <a:pt x="0"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6" name="Freeform 1209">
                <a:extLst>
                  <a:ext uri="{FF2B5EF4-FFF2-40B4-BE49-F238E27FC236}">
                    <a16:creationId xmlns:a16="http://schemas.microsoft.com/office/drawing/2014/main" id="{52A3723C-4616-4B16-B3FA-92E5F009631E}"/>
                  </a:ext>
                </a:extLst>
              </p:cNvPr>
              <p:cNvSpPr/>
              <p:nvPr/>
            </p:nvSpPr>
            <p:spPr bwMode="auto">
              <a:xfrm>
                <a:off x="2052" y="1665"/>
                <a:ext cx="22" cy="11"/>
              </a:xfrm>
              <a:custGeom>
                <a:gdLst>
                  <a:gd name="T0" fmla="*/ 7 w 8"/>
                  <a:gd name="T1" fmla="*/ 1 h 4"/>
                  <a:gd name="T2" fmla="*/ 8 w 8"/>
                  <a:gd name="T3" fmla="*/ 1 h 4"/>
                  <a:gd name="T4" fmla="*/ 7 w 8"/>
                  <a:gd name="T5" fmla="*/ 2 h 4"/>
                  <a:gd name="T6" fmla="*/ 6 w 8"/>
                  <a:gd name="T7" fmla="*/ 1 h 4"/>
                  <a:gd name="T8" fmla="*/ 5 w 8"/>
                  <a:gd name="T9" fmla="*/ 2 h 4"/>
                  <a:gd name="T10" fmla="*/ 6 w 8"/>
                  <a:gd name="T11" fmla="*/ 2 h 4"/>
                  <a:gd name="T12" fmla="*/ 7 w 8"/>
                  <a:gd name="T13" fmla="*/ 2 h 4"/>
                  <a:gd name="T14" fmla="*/ 7 w 8"/>
                  <a:gd name="T15" fmla="*/ 3 h 4"/>
                  <a:gd name="T16" fmla="*/ 3 w 8"/>
                  <a:gd name="T17" fmla="*/ 3 h 4"/>
                  <a:gd name="T18" fmla="*/ 1 w 8"/>
                  <a:gd name="T19" fmla="*/ 3 h 4"/>
                  <a:gd name="T20" fmla="*/ 1 w 8"/>
                  <a:gd name="T21" fmla="*/ 4 h 4"/>
                  <a:gd name="T22" fmla="*/ 0 w 8"/>
                  <a:gd name="T23" fmla="*/ 3 h 4"/>
                  <a:gd name="T24" fmla="*/ 3 w 8"/>
                  <a:gd name="T25" fmla="*/ 2 h 4"/>
                  <a:gd name="T26" fmla="*/ 1 w 8"/>
                  <a:gd name="T27" fmla="*/ 1 h 4"/>
                  <a:gd name="T28" fmla="*/ 3 w 8"/>
                  <a:gd name="T29" fmla="*/ 1 h 4"/>
                  <a:gd name="T30" fmla="*/ 2 w 8"/>
                  <a:gd name="T31" fmla="*/ 1 h 4"/>
                  <a:gd name="T32" fmla="*/ 5 w 8"/>
                  <a:gd name="T33" fmla="*/ 1 h 4"/>
                  <a:gd name="T34" fmla="*/ 5 w 8"/>
                  <a:gd name="T35" fmla="*/ 0 h 4"/>
                  <a:gd name="T36" fmla="*/ 7 w 8"/>
                  <a:gd name="T3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7" y="1"/>
                    </a:moveTo>
                    <a:cubicBezTo>
                      <a:pt x="8" y="1"/>
                      <a:pt x="8" y="1"/>
                      <a:pt x="8" y="1"/>
                    </a:cubicBezTo>
                    <a:cubicBezTo>
                      <a:pt x="7" y="2"/>
                      <a:pt x="7" y="2"/>
                      <a:pt x="7" y="2"/>
                    </a:cubicBezTo>
                    <a:cubicBezTo>
                      <a:pt x="7" y="2"/>
                      <a:pt x="6" y="1"/>
                      <a:pt x="6" y="1"/>
                    </a:cubicBezTo>
                    <a:cubicBezTo>
                      <a:pt x="6" y="1"/>
                      <a:pt x="5" y="1"/>
                      <a:pt x="5" y="2"/>
                    </a:cubicBezTo>
                    <a:cubicBezTo>
                      <a:pt x="5" y="2"/>
                      <a:pt x="5" y="3"/>
                      <a:pt x="6" y="2"/>
                    </a:cubicBezTo>
                    <a:cubicBezTo>
                      <a:pt x="7" y="2"/>
                      <a:pt x="7" y="2"/>
                      <a:pt x="7" y="2"/>
                    </a:cubicBezTo>
                    <a:cubicBezTo>
                      <a:pt x="7" y="3"/>
                      <a:pt x="7" y="3"/>
                      <a:pt x="7" y="3"/>
                    </a:cubicBezTo>
                    <a:cubicBezTo>
                      <a:pt x="5" y="4"/>
                      <a:pt x="5" y="2"/>
                      <a:pt x="3" y="3"/>
                    </a:cubicBezTo>
                    <a:cubicBezTo>
                      <a:pt x="2" y="2"/>
                      <a:pt x="2" y="4"/>
                      <a:pt x="1" y="3"/>
                    </a:cubicBezTo>
                    <a:cubicBezTo>
                      <a:pt x="0" y="3"/>
                      <a:pt x="2" y="4"/>
                      <a:pt x="1" y="4"/>
                    </a:cubicBezTo>
                    <a:cubicBezTo>
                      <a:pt x="0" y="3"/>
                      <a:pt x="0" y="3"/>
                      <a:pt x="0" y="3"/>
                    </a:cubicBezTo>
                    <a:cubicBezTo>
                      <a:pt x="1" y="3"/>
                      <a:pt x="3" y="3"/>
                      <a:pt x="3" y="2"/>
                    </a:cubicBezTo>
                    <a:cubicBezTo>
                      <a:pt x="1" y="1"/>
                      <a:pt x="1" y="1"/>
                      <a:pt x="1" y="1"/>
                    </a:cubicBezTo>
                    <a:cubicBezTo>
                      <a:pt x="3" y="1"/>
                      <a:pt x="3" y="1"/>
                      <a:pt x="3" y="1"/>
                    </a:cubicBezTo>
                    <a:cubicBezTo>
                      <a:pt x="2" y="1"/>
                      <a:pt x="2" y="1"/>
                      <a:pt x="2" y="1"/>
                    </a:cubicBezTo>
                    <a:cubicBezTo>
                      <a:pt x="3" y="2"/>
                      <a:pt x="4" y="1"/>
                      <a:pt x="5" y="1"/>
                    </a:cubicBezTo>
                    <a:cubicBezTo>
                      <a:pt x="5" y="0"/>
                      <a:pt x="5" y="0"/>
                      <a:pt x="5"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1" name="Group 1411">
              <a:extLst>
                <a:ext uri="{FF2B5EF4-FFF2-40B4-BE49-F238E27FC236}">
                  <a16:creationId xmlns:a16="http://schemas.microsoft.com/office/drawing/2014/main" id="{E41B89FF-FC2D-4FB3-BE97-EF33D6C7096D}"/>
                </a:ext>
              </a:extLst>
            </p:cNvPr>
            <p:cNvGrpSpPr/>
            <p:nvPr/>
          </p:nvGrpSpPr>
          <p:grpSpPr>
            <a:xfrm>
              <a:off x="3054350" y="2643188"/>
              <a:ext cx="3940175" cy="174625"/>
              <a:chOff x="1924" y="1665"/>
              <a:chExt cx="2482" cy="110"/>
            </a:xfrm>
          </p:grpSpPr>
          <p:sp>
            <p:nvSpPr>
              <p:cNvPr id="4827" name="Freeform 1211">
                <a:extLst>
                  <a:ext uri="{FF2B5EF4-FFF2-40B4-BE49-F238E27FC236}">
                    <a16:creationId xmlns:a16="http://schemas.microsoft.com/office/drawing/2014/main" id="{A0CA7EA8-99DF-4CAE-87F3-CBBE39AFABE5}"/>
                  </a:ext>
                </a:extLst>
              </p:cNvPr>
              <p:cNvSpPr/>
              <p:nvPr/>
            </p:nvSpPr>
            <p:spPr bwMode="auto">
              <a:xfrm>
                <a:off x="2079" y="1665"/>
                <a:ext cx="19" cy="11"/>
              </a:xfrm>
              <a:custGeom>
                <a:gdLst>
                  <a:gd name="T0" fmla="*/ 7 w 7"/>
                  <a:gd name="T1" fmla="*/ 1 h 4"/>
                  <a:gd name="T2" fmla="*/ 3 w 7"/>
                  <a:gd name="T3" fmla="*/ 3 h 4"/>
                  <a:gd name="T4" fmla="*/ 3 w 7"/>
                  <a:gd name="T5" fmla="*/ 3 h 4"/>
                  <a:gd name="T6" fmla="*/ 5 w 7"/>
                  <a:gd name="T7" fmla="*/ 3 h 4"/>
                  <a:gd name="T8" fmla="*/ 3 w 7"/>
                  <a:gd name="T9" fmla="*/ 4 h 4"/>
                  <a:gd name="T10" fmla="*/ 1 w 7"/>
                  <a:gd name="T11" fmla="*/ 3 h 4"/>
                  <a:gd name="T12" fmla="*/ 0 w 7"/>
                  <a:gd name="T13" fmla="*/ 3 h 4"/>
                  <a:gd name="T14" fmla="*/ 1 w 7"/>
                  <a:gd name="T15" fmla="*/ 1 h 4"/>
                  <a:gd name="T16" fmla="*/ 2 w 7"/>
                  <a:gd name="T17" fmla="*/ 0 h 4"/>
                  <a:gd name="T18" fmla="*/ 5 w 7"/>
                  <a:gd name="T19" fmla="*/ 1 h 4"/>
                  <a:gd name="T20" fmla="*/ 7 w 7"/>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1"/>
                    </a:moveTo>
                    <a:cubicBezTo>
                      <a:pt x="5" y="2"/>
                      <a:pt x="2" y="0"/>
                      <a:pt x="3" y="3"/>
                    </a:cubicBezTo>
                    <a:cubicBezTo>
                      <a:pt x="3" y="3"/>
                      <a:pt x="3" y="3"/>
                      <a:pt x="3" y="3"/>
                    </a:cubicBezTo>
                    <a:cubicBezTo>
                      <a:pt x="3" y="3"/>
                      <a:pt x="5" y="2"/>
                      <a:pt x="5" y="3"/>
                    </a:cubicBezTo>
                    <a:cubicBezTo>
                      <a:pt x="5" y="3"/>
                      <a:pt x="3" y="4"/>
                      <a:pt x="3" y="4"/>
                    </a:cubicBezTo>
                    <a:cubicBezTo>
                      <a:pt x="1" y="3"/>
                      <a:pt x="1" y="3"/>
                      <a:pt x="1" y="3"/>
                    </a:cubicBezTo>
                    <a:cubicBezTo>
                      <a:pt x="1" y="4"/>
                      <a:pt x="0" y="2"/>
                      <a:pt x="0" y="3"/>
                    </a:cubicBezTo>
                    <a:cubicBezTo>
                      <a:pt x="1" y="3"/>
                      <a:pt x="2" y="2"/>
                      <a:pt x="1" y="1"/>
                    </a:cubicBezTo>
                    <a:cubicBezTo>
                      <a:pt x="2" y="0"/>
                      <a:pt x="2" y="0"/>
                      <a:pt x="2" y="0"/>
                    </a:cubicBezTo>
                    <a:cubicBezTo>
                      <a:pt x="3" y="1"/>
                      <a:pt x="4" y="1"/>
                      <a:pt x="5" y="1"/>
                    </a:cubicBezTo>
                    <a:cubicBezTo>
                      <a:pt x="6"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8" name="Rectangle 1212">
                <a:extLst>
                  <a:ext uri="{FF2B5EF4-FFF2-40B4-BE49-F238E27FC236}">
                    <a16:creationId xmlns:a16="http://schemas.microsoft.com/office/drawing/2014/main" id="{763796C9-447A-4E9F-BDEE-897492D426EC}"/>
                  </a:ext>
                </a:extLst>
              </p:cNvPr>
              <p:cNvSpPr>
                <a:spLocks noChangeArrowheads="1"/>
              </p:cNvSpPr>
              <p:nvPr/>
            </p:nvSpPr>
            <p:spPr bwMode="auto">
              <a:xfrm>
                <a:off x="2108" y="1665"/>
                <a:ext cx="6"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9" name="Freeform 1213">
                <a:extLst>
                  <a:ext uri="{FF2B5EF4-FFF2-40B4-BE49-F238E27FC236}">
                    <a16:creationId xmlns:a16="http://schemas.microsoft.com/office/drawing/2014/main" id="{E5A32ADF-9189-4757-B0CB-4FE0686DA609}"/>
                  </a:ext>
                </a:extLst>
              </p:cNvPr>
              <p:cNvSpPr/>
              <p:nvPr/>
            </p:nvSpPr>
            <p:spPr bwMode="auto">
              <a:xfrm>
                <a:off x="1937" y="1665"/>
                <a:ext cx="8" cy="5"/>
              </a:xfrm>
              <a:custGeom>
                <a:gdLst>
                  <a:gd name="T0" fmla="*/ 2 w 3"/>
                  <a:gd name="T1" fmla="*/ 1 h 2"/>
                  <a:gd name="T2" fmla="*/ 2 w 3"/>
                  <a:gd name="T3" fmla="*/ 1 h 2"/>
                  <a:gd name="T4" fmla="*/ 3 w 3"/>
                  <a:gd name="T5" fmla="*/ 2 h 2"/>
                  <a:gd name="T6" fmla="*/ 0 w 3"/>
                  <a:gd name="T7" fmla="*/ 1 h 2"/>
                  <a:gd name="T8" fmla="*/ 1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2"/>
                      <a:pt x="3" y="2"/>
                      <a:pt x="3" y="2"/>
                    </a:cubicBezTo>
                    <a:cubicBezTo>
                      <a:pt x="3" y="1"/>
                      <a:pt x="1" y="1"/>
                      <a:pt x="0" y="1"/>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0" name="Freeform 1214">
                <a:extLst>
                  <a:ext uri="{FF2B5EF4-FFF2-40B4-BE49-F238E27FC236}">
                    <a16:creationId xmlns:a16="http://schemas.microsoft.com/office/drawing/2014/main" id="{B1F92C6F-4BB4-4A98-AF7F-81F64A69AB08}"/>
                  </a:ext>
                </a:extLst>
              </p:cNvPr>
              <p:cNvSpPr/>
              <p:nvPr/>
            </p:nvSpPr>
            <p:spPr bwMode="auto">
              <a:xfrm>
                <a:off x="1983" y="1665"/>
                <a:ext cx="3" cy="5"/>
              </a:xfrm>
              <a:custGeom>
                <a:gdLst>
                  <a:gd name="T0" fmla="*/ 0 w 3"/>
                  <a:gd name="T1" fmla="*/ 5 h 5"/>
                  <a:gd name="T2" fmla="*/ 3 w 3"/>
                  <a:gd name="T3" fmla="*/ 0 h 5"/>
                  <a:gd name="T4" fmla="*/ 3 w 3"/>
                  <a:gd name="T5" fmla="*/ 5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1" name="Freeform 1215">
                <a:extLst>
                  <a:ext uri="{FF2B5EF4-FFF2-40B4-BE49-F238E27FC236}">
                    <a16:creationId xmlns:a16="http://schemas.microsoft.com/office/drawing/2014/main" id="{9F5A1257-184C-4AB0-B225-B0653FEB4AE5}"/>
                  </a:ext>
                </a:extLst>
              </p:cNvPr>
              <p:cNvSpPr/>
              <p:nvPr/>
            </p:nvSpPr>
            <p:spPr bwMode="auto">
              <a:xfrm>
                <a:off x="2165" y="1665"/>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2" name="Freeform 1216">
                <a:extLst>
                  <a:ext uri="{FF2B5EF4-FFF2-40B4-BE49-F238E27FC236}">
                    <a16:creationId xmlns:a16="http://schemas.microsoft.com/office/drawing/2014/main" id="{1ED7EBB1-8C3C-4D42-87CE-9F80F22E8FBF}"/>
                  </a:ext>
                </a:extLst>
              </p:cNvPr>
              <p:cNvSpPr/>
              <p:nvPr/>
            </p:nvSpPr>
            <p:spPr bwMode="auto">
              <a:xfrm>
                <a:off x="3901" y="1665"/>
                <a:ext cx="8" cy="5"/>
              </a:xfrm>
              <a:custGeom>
                <a:gdLst>
                  <a:gd name="T0" fmla="*/ 3 w 3"/>
                  <a:gd name="T1" fmla="*/ 0 h 2"/>
                  <a:gd name="T2" fmla="*/ 0 w 3"/>
                  <a:gd name="T3" fmla="*/ 2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0"/>
                      <a:pt x="1" y="2"/>
                      <a:pt x="0" y="2"/>
                    </a:cubicBezTo>
                    <a:cubicBezTo>
                      <a:pt x="0" y="1"/>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3" name="Freeform 1217">
                <a:extLst>
                  <a:ext uri="{FF2B5EF4-FFF2-40B4-BE49-F238E27FC236}">
                    <a16:creationId xmlns:a16="http://schemas.microsoft.com/office/drawing/2014/main" id="{4EBD30CD-10DF-478C-8B5F-AEF13D4B8E49}"/>
                  </a:ext>
                </a:extLst>
              </p:cNvPr>
              <p:cNvSpPr/>
              <p:nvPr/>
            </p:nvSpPr>
            <p:spPr bwMode="auto">
              <a:xfrm>
                <a:off x="4077" y="1665"/>
                <a:ext cx="6" cy="5"/>
              </a:xfrm>
              <a:custGeom>
                <a:gdLst>
                  <a:gd name="T0" fmla="*/ 0 w 2"/>
                  <a:gd name="T1" fmla="*/ 2 h 2"/>
                  <a:gd name="T2" fmla="*/ 0 w 2"/>
                  <a:gd name="T3" fmla="*/ 1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2" y="0"/>
                      <a:pt x="2" y="0"/>
                      <a:pt x="2" y="0"/>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4" name="Freeform 1218">
                <a:extLst>
                  <a:ext uri="{FF2B5EF4-FFF2-40B4-BE49-F238E27FC236}">
                    <a16:creationId xmlns:a16="http://schemas.microsoft.com/office/drawing/2014/main" id="{50AFCF6E-94EF-4ABE-8568-629EBBF61079}"/>
                  </a:ext>
                </a:extLst>
              </p:cNvPr>
              <p:cNvSpPr/>
              <p:nvPr/>
            </p:nvSpPr>
            <p:spPr bwMode="auto">
              <a:xfrm>
                <a:off x="1996" y="166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5" name="Freeform 1219">
                <a:extLst>
                  <a:ext uri="{FF2B5EF4-FFF2-40B4-BE49-F238E27FC236}">
                    <a16:creationId xmlns:a16="http://schemas.microsoft.com/office/drawing/2014/main" id="{A0EEF392-2E53-4640-8A6D-FA1C0C0FF196}"/>
                  </a:ext>
                </a:extLst>
              </p:cNvPr>
              <p:cNvSpPr/>
              <p:nvPr/>
            </p:nvSpPr>
            <p:spPr bwMode="auto">
              <a:xfrm>
                <a:off x="2124" y="1665"/>
                <a:ext cx="62" cy="30"/>
              </a:xfrm>
              <a:custGeom>
                <a:gdLst>
                  <a:gd name="T0" fmla="*/ 23 w 23"/>
                  <a:gd name="T1" fmla="*/ 1 h 11"/>
                  <a:gd name="T2" fmla="*/ 20 w 23"/>
                  <a:gd name="T3" fmla="*/ 2 h 11"/>
                  <a:gd name="T4" fmla="*/ 19 w 23"/>
                  <a:gd name="T5" fmla="*/ 4 h 11"/>
                  <a:gd name="T6" fmla="*/ 15 w 23"/>
                  <a:gd name="T7" fmla="*/ 5 h 11"/>
                  <a:gd name="T8" fmla="*/ 16 w 23"/>
                  <a:gd name="T9" fmla="*/ 4 h 11"/>
                  <a:gd name="T10" fmla="*/ 13 w 23"/>
                  <a:gd name="T11" fmla="*/ 4 h 11"/>
                  <a:gd name="T12" fmla="*/ 14 w 23"/>
                  <a:gd name="T13" fmla="*/ 5 h 11"/>
                  <a:gd name="T14" fmla="*/ 12 w 23"/>
                  <a:gd name="T15" fmla="*/ 6 h 11"/>
                  <a:gd name="T16" fmla="*/ 14 w 23"/>
                  <a:gd name="T17" fmla="*/ 6 h 11"/>
                  <a:gd name="T18" fmla="*/ 14 w 23"/>
                  <a:gd name="T19" fmla="*/ 6 h 11"/>
                  <a:gd name="T20" fmla="*/ 15 w 23"/>
                  <a:gd name="T21" fmla="*/ 7 h 11"/>
                  <a:gd name="T22" fmla="*/ 12 w 23"/>
                  <a:gd name="T23" fmla="*/ 8 h 11"/>
                  <a:gd name="T24" fmla="*/ 14 w 23"/>
                  <a:gd name="T25" fmla="*/ 9 h 11"/>
                  <a:gd name="T26" fmla="*/ 10 w 23"/>
                  <a:gd name="T27" fmla="*/ 10 h 11"/>
                  <a:gd name="T28" fmla="*/ 14 w 23"/>
                  <a:gd name="T29" fmla="*/ 7 h 11"/>
                  <a:gd name="T30" fmla="*/ 12 w 23"/>
                  <a:gd name="T31" fmla="*/ 7 h 11"/>
                  <a:gd name="T32" fmla="*/ 12 w 23"/>
                  <a:gd name="T33" fmla="*/ 6 h 11"/>
                  <a:gd name="T34" fmla="*/ 11 w 23"/>
                  <a:gd name="T35" fmla="*/ 8 h 11"/>
                  <a:gd name="T36" fmla="*/ 9 w 23"/>
                  <a:gd name="T37" fmla="*/ 7 h 11"/>
                  <a:gd name="T38" fmla="*/ 5 w 23"/>
                  <a:gd name="T39" fmla="*/ 10 h 11"/>
                  <a:gd name="T40" fmla="*/ 4 w 23"/>
                  <a:gd name="T41" fmla="*/ 9 h 11"/>
                  <a:gd name="T42" fmla="*/ 3 w 23"/>
                  <a:gd name="T43" fmla="*/ 11 h 11"/>
                  <a:gd name="T44" fmla="*/ 0 w 23"/>
                  <a:gd name="T45" fmla="*/ 9 h 11"/>
                  <a:gd name="T46" fmla="*/ 3 w 23"/>
                  <a:gd name="T47" fmla="*/ 7 h 11"/>
                  <a:gd name="T48" fmla="*/ 4 w 23"/>
                  <a:gd name="T49" fmla="*/ 8 h 11"/>
                  <a:gd name="T50" fmla="*/ 11 w 23"/>
                  <a:gd name="T51" fmla="*/ 5 h 11"/>
                  <a:gd name="T52" fmla="*/ 16 w 23"/>
                  <a:gd name="T53" fmla="*/ 3 h 11"/>
                  <a:gd name="T54" fmla="*/ 17 w 23"/>
                  <a:gd name="T55" fmla="*/ 4 h 11"/>
                  <a:gd name="T56" fmla="*/ 17 w 23"/>
                  <a:gd name="T57" fmla="*/ 2 h 11"/>
                  <a:gd name="T58" fmla="*/ 21 w 23"/>
                  <a:gd name="T59" fmla="*/ 1 h 11"/>
                  <a:gd name="T60" fmla="*/ 23 w 23"/>
                  <a:gd name="T61" fmla="*/ 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1">
                    <a:moveTo>
                      <a:pt x="23" y="1"/>
                    </a:moveTo>
                    <a:cubicBezTo>
                      <a:pt x="23" y="2"/>
                      <a:pt x="19" y="1"/>
                      <a:pt x="20" y="2"/>
                    </a:cubicBezTo>
                    <a:cubicBezTo>
                      <a:pt x="20" y="3"/>
                      <a:pt x="18" y="3"/>
                      <a:pt x="19" y="4"/>
                    </a:cubicBezTo>
                    <a:cubicBezTo>
                      <a:pt x="15" y="5"/>
                      <a:pt x="15" y="5"/>
                      <a:pt x="15" y="5"/>
                    </a:cubicBezTo>
                    <a:cubicBezTo>
                      <a:pt x="14" y="6"/>
                      <a:pt x="16" y="4"/>
                      <a:pt x="16" y="4"/>
                    </a:cubicBezTo>
                    <a:cubicBezTo>
                      <a:pt x="16" y="3"/>
                      <a:pt x="14" y="5"/>
                      <a:pt x="13" y="4"/>
                    </a:cubicBezTo>
                    <a:cubicBezTo>
                      <a:pt x="13" y="5"/>
                      <a:pt x="13" y="5"/>
                      <a:pt x="14" y="5"/>
                    </a:cubicBezTo>
                    <a:cubicBezTo>
                      <a:pt x="13" y="5"/>
                      <a:pt x="12" y="6"/>
                      <a:pt x="12" y="6"/>
                    </a:cubicBezTo>
                    <a:cubicBezTo>
                      <a:pt x="13" y="8"/>
                      <a:pt x="13" y="5"/>
                      <a:pt x="14" y="6"/>
                    </a:cubicBezTo>
                    <a:cubicBezTo>
                      <a:pt x="14" y="6"/>
                      <a:pt x="14" y="6"/>
                      <a:pt x="14" y="6"/>
                    </a:cubicBezTo>
                    <a:cubicBezTo>
                      <a:pt x="15" y="7"/>
                      <a:pt x="15" y="7"/>
                      <a:pt x="15" y="7"/>
                    </a:cubicBezTo>
                    <a:cubicBezTo>
                      <a:pt x="12" y="8"/>
                      <a:pt x="12" y="8"/>
                      <a:pt x="12" y="8"/>
                    </a:cubicBezTo>
                    <a:cubicBezTo>
                      <a:pt x="13" y="9"/>
                      <a:pt x="13" y="9"/>
                      <a:pt x="14" y="9"/>
                    </a:cubicBezTo>
                    <a:cubicBezTo>
                      <a:pt x="10" y="10"/>
                      <a:pt x="10" y="10"/>
                      <a:pt x="10" y="10"/>
                    </a:cubicBezTo>
                    <a:cubicBezTo>
                      <a:pt x="11" y="10"/>
                      <a:pt x="12" y="8"/>
                      <a:pt x="14" y="7"/>
                    </a:cubicBezTo>
                    <a:cubicBezTo>
                      <a:pt x="13" y="6"/>
                      <a:pt x="13" y="7"/>
                      <a:pt x="12" y="7"/>
                    </a:cubicBezTo>
                    <a:cubicBezTo>
                      <a:pt x="12" y="6"/>
                      <a:pt x="12" y="6"/>
                      <a:pt x="12" y="6"/>
                    </a:cubicBezTo>
                    <a:cubicBezTo>
                      <a:pt x="11" y="7"/>
                      <a:pt x="11" y="7"/>
                      <a:pt x="11" y="8"/>
                    </a:cubicBezTo>
                    <a:cubicBezTo>
                      <a:pt x="11" y="8"/>
                      <a:pt x="10" y="7"/>
                      <a:pt x="9" y="7"/>
                    </a:cubicBezTo>
                    <a:cubicBezTo>
                      <a:pt x="9" y="9"/>
                      <a:pt x="6" y="8"/>
                      <a:pt x="5" y="10"/>
                    </a:cubicBezTo>
                    <a:cubicBezTo>
                      <a:pt x="4" y="9"/>
                      <a:pt x="4" y="9"/>
                      <a:pt x="4" y="9"/>
                    </a:cubicBezTo>
                    <a:cubicBezTo>
                      <a:pt x="3" y="9"/>
                      <a:pt x="2" y="11"/>
                      <a:pt x="3" y="11"/>
                    </a:cubicBezTo>
                    <a:cubicBezTo>
                      <a:pt x="0" y="11"/>
                      <a:pt x="2" y="10"/>
                      <a:pt x="0" y="9"/>
                    </a:cubicBezTo>
                    <a:cubicBezTo>
                      <a:pt x="1" y="7"/>
                      <a:pt x="2" y="8"/>
                      <a:pt x="3" y="7"/>
                    </a:cubicBezTo>
                    <a:cubicBezTo>
                      <a:pt x="4" y="8"/>
                      <a:pt x="4" y="8"/>
                      <a:pt x="4" y="8"/>
                    </a:cubicBezTo>
                    <a:cubicBezTo>
                      <a:pt x="5" y="5"/>
                      <a:pt x="8" y="6"/>
                      <a:pt x="11" y="5"/>
                    </a:cubicBezTo>
                    <a:cubicBezTo>
                      <a:pt x="12" y="3"/>
                      <a:pt x="14" y="5"/>
                      <a:pt x="16" y="3"/>
                    </a:cubicBezTo>
                    <a:cubicBezTo>
                      <a:pt x="16" y="3"/>
                      <a:pt x="16" y="4"/>
                      <a:pt x="17" y="4"/>
                    </a:cubicBezTo>
                    <a:cubicBezTo>
                      <a:pt x="17" y="2"/>
                      <a:pt x="17" y="2"/>
                      <a:pt x="17" y="2"/>
                    </a:cubicBezTo>
                    <a:cubicBezTo>
                      <a:pt x="19" y="3"/>
                      <a:pt x="19" y="0"/>
                      <a:pt x="21" y="1"/>
                    </a:cubicBezTo>
                    <a:cubicBezTo>
                      <a:pt x="22" y="1"/>
                      <a:pt x="22"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6" name="Rectangle 1220">
                <a:extLst>
                  <a:ext uri="{FF2B5EF4-FFF2-40B4-BE49-F238E27FC236}">
                    <a16:creationId xmlns:a16="http://schemas.microsoft.com/office/drawing/2014/main" id="{3AFE6082-4F9F-4CD6-855D-9588F3A02529}"/>
                  </a:ext>
                </a:extLst>
              </p:cNvPr>
              <p:cNvSpPr>
                <a:spLocks noChangeArrowheads="1"/>
              </p:cNvSpPr>
              <p:nvPr/>
            </p:nvSpPr>
            <p:spPr bwMode="auto">
              <a:xfrm>
                <a:off x="2995" y="166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7" name="Rectangle 1221">
                <a:extLst>
                  <a:ext uri="{FF2B5EF4-FFF2-40B4-BE49-F238E27FC236}">
                    <a16:creationId xmlns:a16="http://schemas.microsoft.com/office/drawing/2014/main" id="{072163E7-B958-416D-A562-242D7F1846BD}"/>
                  </a:ext>
                </a:extLst>
              </p:cNvPr>
              <p:cNvSpPr>
                <a:spLocks noChangeArrowheads="1"/>
              </p:cNvSpPr>
              <p:nvPr/>
            </p:nvSpPr>
            <p:spPr bwMode="auto">
              <a:xfrm>
                <a:off x="2154" y="1668"/>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8" name="Freeform 1222">
                <a:extLst>
                  <a:ext uri="{FF2B5EF4-FFF2-40B4-BE49-F238E27FC236}">
                    <a16:creationId xmlns:a16="http://schemas.microsoft.com/office/drawing/2014/main" id="{156EBCCE-A292-49D3-962F-47D65E6B7DC1}"/>
                  </a:ext>
                </a:extLst>
              </p:cNvPr>
              <p:cNvSpPr/>
              <p:nvPr/>
            </p:nvSpPr>
            <p:spPr bwMode="auto">
              <a:xfrm>
                <a:off x="4080" y="1668"/>
                <a:ext cx="13" cy="5"/>
              </a:xfrm>
              <a:custGeom>
                <a:gdLst>
                  <a:gd name="T0" fmla="*/ 5 w 5"/>
                  <a:gd name="T1" fmla="*/ 1 h 2"/>
                  <a:gd name="T2" fmla="*/ 2 w 5"/>
                  <a:gd name="T3" fmla="*/ 2 h 2"/>
                  <a:gd name="T4" fmla="*/ 5 w 5"/>
                  <a:gd name="T5" fmla="*/ 1 h 2"/>
                </a:gdLst>
                <a:cxnLst>
                  <a:cxn ang="0">
                    <a:pos x="T0" y="T1"/>
                  </a:cxn>
                  <a:cxn ang="0">
                    <a:pos x="T2" y="T3"/>
                  </a:cxn>
                  <a:cxn ang="0">
                    <a:pos x="T4" y="T5"/>
                  </a:cxn>
                </a:cxnLst>
                <a:rect l="0" t="0" r="r" b="b"/>
                <a:pathLst>
                  <a:path w="5" h="2">
                    <a:moveTo>
                      <a:pt x="5" y="1"/>
                    </a:moveTo>
                    <a:cubicBezTo>
                      <a:pt x="3" y="0"/>
                      <a:pt x="4" y="2"/>
                      <a:pt x="2" y="2"/>
                    </a:cubicBezTo>
                    <a:cubicBezTo>
                      <a:pt x="0"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9" name="Freeform 1223">
                <a:extLst>
                  <a:ext uri="{FF2B5EF4-FFF2-40B4-BE49-F238E27FC236}">
                    <a16:creationId xmlns:a16="http://schemas.microsoft.com/office/drawing/2014/main" id="{B728FB2D-F30C-4715-9527-50E3CE108B47}"/>
                  </a:ext>
                </a:extLst>
              </p:cNvPr>
              <p:cNvSpPr/>
              <p:nvPr/>
            </p:nvSpPr>
            <p:spPr bwMode="auto">
              <a:xfrm>
                <a:off x="4013" y="16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0" name="Rectangle 1224">
                <a:extLst>
                  <a:ext uri="{FF2B5EF4-FFF2-40B4-BE49-F238E27FC236}">
                    <a16:creationId xmlns:a16="http://schemas.microsoft.com/office/drawing/2014/main" id="{E1CCB150-BF91-4956-9173-62D567C8FAD8}"/>
                  </a:ext>
                </a:extLst>
              </p:cNvPr>
              <p:cNvSpPr>
                <a:spLocks noChangeArrowheads="1"/>
              </p:cNvSpPr>
              <p:nvPr/>
            </p:nvSpPr>
            <p:spPr bwMode="auto">
              <a:xfrm>
                <a:off x="4048" y="16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1" name="Freeform 1225">
                <a:extLst>
                  <a:ext uri="{FF2B5EF4-FFF2-40B4-BE49-F238E27FC236}">
                    <a16:creationId xmlns:a16="http://schemas.microsoft.com/office/drawing/2014/main" id="{53000AF9-55E2-4F42-8FCA-FAD5F5B211B3}"/>
                  </a:ext>
                </a:extLst>
              </p:cNvPr>
              <p:cNvSpPr/>
              <p:nvPr/>
            </p:nvSpPr>
            <p:spPr bwMode="auto">
              <a:xfrm>
                <a:off x="2146" y="1670"/>
                <a:ext cx="8" cy="8"/>
              </a:xfrm>
              <a:custGeom>
                <a:gdLst>
                  <a:gd name="T0" fmla="*/ 3 w 3"/>
                  <a:gd name="T1" fmla="*/ 1 h 3"/>
                  <a:gd name="T2" fmla="*/ 0 w 3"/>
                  <a:gd name="T3" fmla="*/ 2 h 3"/>
                  <a:gd name="T4" fmla="*/ 2 w 3"/>
                  <a:gd name="T5" fmla="*/ 1 h 3"/>
                  <a:gd name="T6" fmla="*/ 2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1"/>
                      <a:pt x="1" y="3"/>
                      <a:pt x="0" y="2"/>
                    </a:cubicBezTo>
                    <a:cubicBezTo>
                      <a:pt x="1" y="1"/>
                      <a:pt x="0" y="0"/>
                      <a:pt x="2"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2" name="Freeform 1226">
                <a:extLst>
                  <a:ext uri="{FF2B5EF4-FFF2-40B4-BE49-F238E27FC236}">
                    <a16:creationId xmlns:a16="http://schemas.microsoft.com/office/drawing/2014/main" id="{458D8611-0781-44C2-AFD0-D4961AA9AD38}"/>
                  </a:ext>
                </a:extLst>
              </p:cNvPr>
              <p:cNvSpPr/>
              <p:nvPr/>
            </p:nvSpPr>
            <p:spPr bwMode="auto">
              <a:xfrm>
                <a:off x="3882" y="1668"/>
                <a:ext cx="105" cy="59"/>
              </a:xfrm>
              <a:custGeom>
                <a:gdLst>
                  <a:gd name="T0" fmla="*/ 39 w 39"/>
                  <a:gd name="T1" fmla="*/ 1 h 22"/>
                  <a:gd name="T2" fmla="*/ 34 w 39"/>
                  <a:gd name="T3" fmla="*/ 4 h 22"/>
                  <a:gd name="T4" fmla="*/ 34 w 39"/>
                  <a:gd name="T5" fmla="*/ 5 h 22"/>
                  <a:gd name="T6" fmla="*/ 33 w 39"/>
                  <a:gd name="T7" fmla="*/ 6 h 22"/>
                  <a:gd name="T8" fmla="*/ 30 w 39"/>
                  <a:gd name="T9" fmla="*/ 6 h 22"/>
                  <a:gd name="T10" fmla="*/ 27 w 39"/>
                  <a:gd name="T11" fmla="*/ 8 h 22"/>
                  <a:gd name="T12" fmla="*/ 25 w 39"/>
                  <a:gd name="T13" fmla="*/ 8 h 22"/>
                  <a:gd name="T14" fmla="*/ 24 w 39"/>
                  <a:gd name="T15" fmla="*/ 9 h 22"/>
                  <a:gd name="T16" fmla="*/ 24 w 39"/>
                  <a:gd name="T17" fmla="*/ 9 h 22"/>
                  <a:gd name="T18" fmla="*/ 23 w 39"/>
                  <a:gd name="T19" fmla="*/ 11 h 22"/>
                  <a:gd name="T20" fmla="*/ 20 w 39"/>
                  <a:gd name="T21" fmla="*/ 10 h 22"/>
                  <a:gd name="T22" fmla="*/ 21 w 39"/>
                  <a:gd name="T23" fmla="*/ 11 h 22"/>
                  <a:gd name="T24" fmla="*/ 19 w 39"/>
                  <a:gd name="T25" fmla="*/ 13 h 22"/>
                  <a:gd name="T26" fmla="*/ 19 w 39"/>
                  <a:gd name="T27" fmla="*/ 13 h 22"/>
                  <a:gd name="T28" fmla="*/ 18 w 39"/>
                  <a:gd name="T29" fmla="*/ 12 h 22"/>
                  <a:gd name="T30" fmla="*/ 17 w 39"/>
                  <a:gd name="T31" fmla="*/ 13 h 22"/>
                  <a:gd name="T32" fmla="*/ 18 w 39"/>
                  <a:gd name="T33" fmla="*/ 14 h 22"/>
                  <a:gd name="T34" fmla="*/ 15 w 39"/>
                  <a:gd name="T35" fmla="*/ 14 h 22"/>
                  <a:gd name="T36" fmla="*/ 16 w 39"/>
                  <a:gd name="T37" fmla="*/ 15 h 22"/>
                  <a:gd name="T38" fmla="*/ 10 w 39"/>
                  <a:gd name="T39" fmla="*/ 17 h 22"/>
                  <a:gd name="T40" fmla="*/ 8 w 39"/>
                  <a:gd name="T41" fmla="*/ 18 h 22"/>
                  <a:gd name="T42" fmla="*/ 8 w 39"/>
                  <a:gd name="T43" fmla="*/ 19 h 22"/>
                  <a:gd name="T44" fmla="*/ 1 w 39"/>
                  <a:gd name="T45" fmla="*/ 21 h 22"/>
                  <a:gd name="T46" fmla="*/ 1 w 39"/>
                  <a:gd name="T47" fmla="*/ 18 h 22"/>
                  <a:gd name="T48" fmla="*/ 0 w 39"/>
                  <a:gd name="T49" fmla="*/ 18 h 22"/>
                  <a:gd name="T50" fmla="*/ 4 w 39"/>
                  <a:gd name="T51" fmla="*/ 18 h 22"/>
                  <a:gd name="T52" fmla="*/ 4 w 39"/>
                  <a:gd name="T53" fmla="*/ 17 h 22"/>
                  <a:gd name="T54" fmla="*/ 6 w 39"/>
                  <a:gd name="T55" fmla="*/ 17 h 22"/>
                  <a:gd name="T56" fmla="*/ 6 w 39"/>
                  <a:gd name="T57" fmla="*/ 16 h 22"/>
                  <a:gd name="T58" fmla="*/ 10 w 39"/>
                  <a:gd name="T59" fmla="*/ 16 h 22"/>
                  <a:gd name="T60" fmla="*/ 10 w 39"/>
                  <a:gd name="T61" fmla="*/ 15 h 22"/>
                  <a:gd name="T62" fmla="*/ 8 w 39"/>
                  <a:gd name="T63" fmla="*/ 16 h 22"/>
                  <a:gd name="T64" fmla="*/ 9 w 39"/>
                  <a:gd name="T65" fmla="*/ 14 h 22"/>
                  <a:gd name="T66" fmla="*/ 13 w 39"/>
                  <a:gd name="T67" fmla="*/ 13 h 22"/>
                  <a:gd name="T68" fmla="*/ 18 w 39"/>
                  <a:gd name="T69" fmla="*/ 12 h 22"/>
                  <a:gd name="T70" fmla="*/ 19 w 39"/>
                  <a:gd name="T71" fmla="*/ 9 h 22"/>
                  <a:gd name="T72" fmla="*/ 21 w 39"/>
                  <a:gd name="T73" fmla="*/ 9 h 22"/>
                  <a:gd name="T74" fmla="*/ 21 w 39"/>
                  <a:gd name="T75" fmla="*/ 8 h 22"/>
                  <a:gd name="T76" fmla="*/ 23 w 39"/>
                  <a:gd name="T77" fmla="*/ 7 h 22"/>
                  <a:gd name="T78" fmla="*/ 29 w 39"/>
                  <a:gd name="T79" fmla="*/ 5 h 22"/>
                  <a:gd name="T80" fmla="*/ 29 w 39"/>
                  <a:gd name="T81" fmla="*/ 5 h 22"/>
                  <a:gd name="T82" fmla="*/ 33 w 39"/>
                  <a:gd name="T83" fmla="*/ 5 h 22"/>
                  <a:gd name="T84" fmla="*/ 36 w 39"/>
                  <a:gd name="T85" fmla="*/ 2 h 22"/>
                  <a:gd name="T86" fmla="*/ 37 w 39"/>
                  <a:gd name="T87" fmla="*/ 2 h 22"/>
                  <a:gd name="T88" fmla="*/ 37 w 39"/>
                  <a:gd name="T89" fmla="*/ 1 h 22"/>
                  <a:gd name="T90" fmla="*/ 39 w 39"/>
                  <a:gd name="T91" fmla="*/ 1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1"/>
                    </a:moveTo>
                    <a:cubicBezTo>
                      <a:pt x="39" y="2"/>
                      <a:pt x="34" y="3"/>
                      <a:pt x="34" y="4"/>
                    </a:cubicBezTo>
                    <a:cubicBezTo>
                      <a:pt x="34" y="5"/>
                      <a:pt x="34" y="5"/>
                      <a:pt x="34" y="5"/>
                    </a:cubicBezTo>
                    <a:cubicBezTo>
                      <a:pt x="34" y="5"/>
                      <a:pt x="32" y="5"/>
                      <a:pt x="33" y="6"/>
                    </a:cubicBezTo>
                    <a:cubicBezTo>
                      <a:pt x="32" y="5"/>
                      <a:pt x="31" y="6"/>
                      <a:pt x="30" y="6"/>
                    </a:cubicBezTo>
                    <a:cubicBezTo>
                      <a:pt x="30" y="8"/>
                      <a:pt x="27" y="7"/>
                      <a:pt x="27" y="8"/>
                    </a:cubicBezTo>
                    <a:cubicBezTo>
                      <a:pt x="26" y="8"/>
                      <a:pt x="26" y="8"/>
                      <a:pt x="25" y="8"/>
                    </a:cubicBezTo>
                    <a:cubicBezTo>
                      <a:pt x="24" y="9"/>
                      <a:pt x="24" y="9"/>
                      <a:pt x="24" y="9"/>
                    </a:cubicBezTo>
                    <a:cubicBezTo>
                      <a:pt x="24" y="11"/>
                      <a:pt x="24" y="9"/>
                      <a:pt x="24" y="9"/>
                    </a:cubicBezTo>
                    <a:cubicBezTo>
                      <a:pt x="22" y="10"/>
                      <a:pt x="24" y="11"/>
                      <a:pt x="23" y="11"/>
                    </a:cubicBezTo>
                    <a:cubicBezTo>
                      <a:pt x="22" y="11"/>
                      <a:pt x="21" y="8"/>
                      <a:pt x="20" y="10"/>
                    </a:cubicBezTo>
                    <a:cubicBezTo>
                      <a:pt x="21" y="11"/>
                      <a:pt x="21" y="11"/>
                      <a:pt x="21" y="11"/>
                    </a:cubicBezTo>
                    <a:cubicBezTo>
                      <a:pt x="21" y="12"/>
                      <a:pt x="18" y="12"/>
                      <a:pt x="19" y="13"/>
                    </a:cubicBezTo>
                    <a:cubicBezTo>
                      <a:pt x="19" y="13"/>
                      <a:pt x="19" y="13"/>
                      <a:pt x="19" y="13"/>
                    </a:cubicBezTo>
                    <a:cubicBezTo>
                      <a:pt x="19" y="13"/>
                      <a:pt x="19" y="12"/>
                      <a:pt x="18" y="12"/>
                    </a:cubicBezTo>
                    <a:cubicBezTo>
                      <a:pt x="18" y="12"/>
                      <a:pt x="17" y="13"/>
                      <a:pt x="17" y="13"/>
                    </a:cubicBezTo>
                    <a:cubicBezTo>
                      <a:pt x="18" y="14"/>
                      <a:pt x="18" y="14"/>
                      <a:pt x="18" y="14"/>
                    </a:cubicBezTo>
                    <a:cubicBezTo>
                      <a:pt x="17" y="13"/>
                      <a:pt x="16" y="14"/>
                      <a:pt x="15" y="14"/>
                    </a:cubicBezTo>
                    <a:cubicBezTo>
                      <a:pt x="16" y="15"/>
                      <a:pt x="16" y="15"/>
                      <a:pt x="16" y="15"/>
                    </a:cubicBezTo>
                    <a:cubicBezTo>
                      <a:pt x="14" y="16"/>
                      <a:pt x="11" y="15"/>
                      <a:pt x="10" y="17"/>
                    </a:cubicBezTo>
                    <a:cubicBezTo>
                      <a:pt x="9" y="16"/>
                      <a:pt x="9" y="18"/>
                      <a:pt x="8" y="18"/>
                    </a:cubicBezTo>
                    <a:cubicBezTo>
                      <a:pt x="8" y="19"/>
                      <a:pt x="8" y="19"/>
                      <a:pt x="8" y="19"/>
                    </a:cubicBezTo>
                    <a:cubicBezTo>
                      <a:pt x="5" y="18"/>
                      <a:pt x="3" y="22"/>
                      <a:pt x="1" y="21"/>
                    </a:cubicBezTo>
                    <a:cubicBezTo>
                      <a:pt x="1" y="19"/>
                      <a:pt x="1" y="19"/>
                      <a:pt x="1" y="18"/>
                    </a:cubicBezTo>
                    <a:cubicBezTo>
                      <a:pt x="0" y="18"/>
                      <a:pt x="0" y="18"/>
                      <a:pt x="0" y="18"/>
                    </a:cubicBezTo>
                    <a:cubicBezTo>
                      <a:pt x="2" y="17"/>
                      <a:pt x="3" y="20"/>
                      <a:pt x="4" y="18"/>
                    </a:cubicBezTo>
                    <a:cubicBezTo>
                      <a:pt x="4" y="17"/>
                      <a:pt x="4" y="17"/>
                      <a:pt x="4" y="17"/>
                    </a:cubicBezTo>
                    <a:cubicBezTo>
                      <a:pt x="5" y="17"/>
                      <a:pt x="6" y="18"/>
                      <a:pt x="6" y="17"/>
                    </a:cubicBezTo>
                    <a:cubicBezTo>
                      <a:pt x="6" y="16"/>
                      <a:pt x="6" y="16"/>
                      <a:pt x="6" y="16"/>
                    </a:cubicBezTo>
                    <a:cubicBezTo>
                      <a:pt x="6" y="18"/>
                      <a:pt x="9" y="16"/>
                      <a:pt x="10" y="16"/>
                    </a:cubicBezTo>
                    <a:cubicBezTo>
                      <a:pt x="11" y="16"/>
                      <a:pt x="11" y="15"/>
                      <a:pt x="10" y="15"/>
                    </a:cubicBezTo>
                    <a:cubicBezTo>
                      <a:pt x="9" y="14"/>
                      <a:pt x="8" y="15"/>
                      <a:pt x="8" y="16"/>
                    </a:cubicBezTo>
                    <a:cubicBezTo>
                      <a:pt x="8" y="15"/>
                      <a:pt x="9" y="14"/>
                      <a:pt x="9" y="14"/>
                    </a:cubicBezTo>
                    <a:cubicBezTo>
                      <a:pt x="10" y="13"/>
                      <a:pt x="13" y="15"/>
                      <a:pt x="13" y="13"/>
                    </a:cubicBezTo>
                    <a:cubicBezTo>
                      <a:pt x="18" y="12"/>
                      <a:pt x="18" y="12"/>
                      <a:pt x="18" y="12"/>
                    </a:cubicBezTo>
                    <a:cubicBezTo>
                      <a:pt x="18" y="11"/>
                      <a:pt x="17" y="10"/>
                      <a:pt x="19" y="9"/>
                    </a:cubicBezTo>
                    <a:cubicBezTo>
                      <a:pt x="19" y="8"/>
                      <a:pt x="20" y="10"/>
                      <a:pt x="21" y="9"/>
                    </a:cubicBezTo>
                    <a:cubicBezTo>
                      <a:pt x="21" y="8"/>
                      <a:pt x="21" y="8"/>
                      <a:pt x="21" y="8"/>
                    </a:cubicBezTo>
                    <a:cubicBezTo>
                      <a:pt x="22" y="9"/>
                      <a:pt x="22" y="7"/>
                      <a:pt x="23" y="7"/>
                    </a:cubicBezTo>
                    <a:cubicBezTo>
                      <a:pt x="25" y="6"/>
                      <a:pt x="28" y="6"/>
                      <a:pt x="29" y="5"/>
                    </a:cubicBezTo>
                    <a:cubicBezTo>
                      <a:pt x="29" y="5"/>
                      <a:pt x="29" y="5"/>
                      <a:pt x="29" y="5"/>
                    </a:cubicBezTo>
                    <a:cubicBezTo>
                      <a:pt x="30" y="6"/>
                      <a:pt x="31" y="4"/>
                      <a:pt x="33" y="5"/>
                    </a:cubicBezTo>
                    <a:cubicBezTo>
                      <a:pt x="34" y="4"/>
                      <a:pt x="34" y="1"/>
                      <a:pt x="36" y="2"/>
                    </a:cubicBezTo>
                    <a:cubicBezTo>
                      <a:pt x="37" y="2"/>
                      <a:pt x="37" y="2"/>
                      <a:pt x="37" y="2"/>
                    </a:cubicBezTo>
                    <a:cubicBezTo>
                      <a:pt x="37" y="1"/>
                      <a:pt x="37" y="1"/>
                      <a:pt x="37" y="1"/>
                    </a:cubicBezTo>
                    <a:cubicBezTo>
                      <a:pt x="38" y="2"/>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3" name="Freeform 1227">
                <a:extLst>
                  <a:ext uri="{FF2B5EF4-FFF2-40B4-BE49-F238E27FC236}">
                    <a16:creationId xmlns:a16="http://schemas.microsoft.com/office/drawing/2014/main" id="{48CDD9A5-DF23-4949-8AFB-79C207454887}"/>
                  </a:ext>
                </a:extLst>
              </p:cNvPr>
              <p:cNvSpPr/>
              <p:nvPr/>
            </p:nvSpPr>
            <p:spPr bwMode="auto">
              <a:xfrm>
                <a:off x="4024" y="1670"/>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4" name="Freeform 1228">
                <a:extLst>
                  <a:ext uri="{FF2B5EF4-FFF2-40B4-BE49-F238E27FC236}">
                    <a16:creationId xmlns:a16="http://schemas.microsoft.com/office/drawing/2014/main" id="{A6832275-74D6-4307-86B5-A8D2EED4688B}"/>
                  </a:ext>
                </a:extLst>
              </p:cNvPr>
              <p:cNvSpPr/>
              <p:nvPr/>
            </p:nvSpPr>
            <p:spPr bwMode="auto">
              <a:xfrm>
                <a:off x="2012" y="1670"/>
                <a:ext cx="38" cy="38"/>
              </a:xfrm>
              <a:custGeom>
                <a:gdLst>
                  <a:gd name="T0" fmla="*/ 12 w 14"/>
                  <a:gd name="T1" fmla="*/ 2 h 14"/>
                  <a:gd name="T2" fmla="*/ 14 w 14"/>
                  <a:gd name="T3" fmla="*/ 3 h 14"/>
                  <a:gd name="T4" fmla="*/ 12 w 14"/>
                  <a:gd name="T5" fmla="*/ 5 h 14"/>
                  <a:gd name="T6" fmla="*/ 10 w 14"/>
                  <a:gd name="T7" fmla="*/ 5 h 14"/>
                  <a:gd name="T8" fmla="*/ 11 w 14"/>
                  <a:gd name="T9" fmla="*/ 6 h 14"/>
                  <a:gd name="T10" fmla="*/ 11 w 14"/>
                  <a:gd name="T11" fmla="*/ 7 h 14"/>
                  <a:gd name="T12" fmla="*/ 11 w 14"/>
                  <a:gd name="T13" fmla="*/ 7 h 14"/>
                  <a:gd name="T14" fmla="*/ 11 w 14"/>
                  <a:gd name="T15" fmla="*/ 8 h 14"/>
                  <a:gd name="T16" fmla="*/ 6 w 14"/>
                  <a:gd name="T17" fmla="*/ 8 h 14"/>
                  <a:gd name="T18" fmla="*/ 8 w 14"/>
                  <a:gd name="T19" fmla="*/ 10 h 14"/>
                  <a:gd name="T20" fmla="*/ 10 w 14"/>
                  <a:gd name="T21" fmla="*/ 10 h 14"/>
                  <a:gd name="T22" fmla="*/ 11 w 14"/>
                  <a:gd name="T23" fmla="*/ 11 h 14"/>
                  <a:gd name="T24" fmla="*/ 13 w 14"/>
                  <a:gd name="T25" fmla="*/ 10 h 14"/>
                  <a:gd name="T26" fmla="*/ 12 w 14"/>
                  <a:gd name="T27" fmla="*/ 12 h 14"/>
                  <a:gd name="T28" fmla="*/ 5 w 14"/>
                  <a:gd name="T29" fmla="*/ 8 h 14"/>
                  <a:gd name="T30" fmla="*/ 5 w 14"/>
                  <a:gd name="T31" fmla="*/ 7 h 14"/>
                  <a:gd name="T32" fmla="*/ 5 w 14"/>
                  <a:gd name="T33" fmla="*/ 7 h 14"/>
                  <a:gd name="T34" fmla="*/ 3 w 14"/>
                  <a:gd name="T35" fmla="*/ 7 h 14"/>
                  <a:gd name="T36" fmla="*/ 2 w 14"/>
                  <a:gd name="T37" fmla="*/ 10 h 14"/>
                  <a:gd name="T38" fmla="*/ 3 w 14"/>
                  <a:gd name="T39" fmla="*/ 10 h 14"/>
                  <a:gd name="T40" fmla="*/ 5 w 14"/>
                  <a:gd name="T41" fmla="*/ 11 h 14"/>
                  <a:gd name="T42" fmla="*/ 9 w 14"/>
                  <a:gd name="T43" fmla="*/ 12 h 14"/>
                  <a:gd name="T44" fmla="*/ 10 w 14"/>
                  <a:gd name="T45" fmla="*/ 11 h 14"/>
                  <a:gd name="T46" fmla="*/ 11 w 14"/>
                  <a:gd name="T47" fmla="*/ 12 h 14"/>
                  <a:gd name="T48" fmla="*/ 9 w 14"/>
                  <a:gd name="T49" fmla="*/ 12 h 14"/>
                  <a:gd name="T50" fmla="*/ 10 w 14"/>
                  <a:gd name="T51" fmla="*/ 14 h 14"/>
                  <a:gd name="T52" fmla="*/ 3 w 14"/>
                  <a:gd name="T53" fmla="*/ 11 h 14"/>
                  <a:gd name="T54" fmla="*/ 1 w 14"/>
                  <a:gd name="T55" fmla="*/ 11 h 14"/>
                  <a:gd name="T56" fmla="*/ 0 w 14"/>
                  <a:gd name="T57" fmla="*/ 10 h 14"/>
                  <a:gd name="T58" fmla="*/ 3 w 14"/>
                  <a:gd name="T59" fmla="*/ 7 h 14"/>
                  <a:gd name="T60" fmla="*/ 2 w 14"/>
                  <a:gd name="T61" fmla="*/ 6 h 14"/>
                  <a:gd name="T62" fmla="*/ 6 w 14"/>
                  <a:gd name="T63" fmla="*/ 6 h 14"/>
                  <a:gd name="T64" fmla="*/ 9 w 14"/>
                  <a:gd name="T65" fmla="*/ 2 h 14"/>
                  <a:gd name="T66" fmla="*/ 11 w 14"/>
                  <a:gd name="T67" fmla="*/ 2 h 14"/>
                  <a:gd name="T68" fmla="*/ 10 w 14"/>
                  <a:gd name="T69" fmla="*/ 2 h 14"/>
                  <a:gd name="T70" fmla="*/ 14 w 14"/>
                  <a:gd name="T71" fmla="*/ 0 h 14"/>
                  <a:gd name="T72" fmla="*/ 12 w 14"/>
                  <a:gd name="T73"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12" y="2"/>
                    </a:moveTo>
                    <a:cubicBezTo>
                      <a:pt x="13" y="3"/>
                      <a:pt x="13" y="2"/>
                      <a:pt x="14" y="3"/>
                    </a:cubicBezTo>
                    <a:cubicBezTo>
                      <a:pt x="13" y="3"/>
                      <a:pt x="12" y="4"/>
                      <a:pt x="12" y="5"/>
                    </a:cubicBezTo>
                    <a:cubicBezTo>
                      <a:pt x="11" y="4"/>
                      <a:pt x="10" y="5"/>
                      <a:pt x="10" y="5"/>
                    </a:cubicBezTo>
                    <a:cubicBezTo>
                      <a:pt x="10" y="6"/>
                      <a:pt x="11" y="6"/>
                      <a:pt x="11" y="6"/>
                    </a:cubicBezTo>
                    <a:cubicBezTo>
                      <a:pt x="11" y="6"/>
                      <a:pt x="10" y="6"/>
                      <a:pt x="11" y="7"/>
                    </a:cubicBezTo>
                    <a:cubicBezTo>
                      <a:pt x="11" y="7"/>
                      <a:pt x="11" y="7"/>
                      <a:pt x="11" y="7"/>
                    </a:cubicBezTo>
                    <a:cubicBezTo>
                      <a:pt x="11" y="8"/>
                      <a:pt x="11" y="8"/>
                      <a:pt x="11" y="8"/>
                    </a:cubicBezTo>
                    <a:cubicBezTo>
                      <a:pt x="10" y="8"/>
                      <a:pt x="8" y="7"/>
                      <a:pt x="6" y="8"/>
                    </a:cubicBezTo>
                    <a:cubicBezTo>
                      <a:pt x="7" y="9"/>
                      <a:pt x="8" y="9"/>
                      <a:pt x="8" y="10"/>
                    </a:cubicBezTo>
                    <a:cubicBezTo>
                      <a:pt x="10" y="10"/>
                      <a:pt x="10" y="10"/>
                      <a:pt x="10" y="10"/>
                    </a:cubicBezTo>
                    <a:cubicBezTo>
                      <a:pt x="10" y="11"/>
                      <a:pt x="11" y="10"/>
                      <a:pt x="11" y="11"/>
                    </a:cubicBezTo>
                    <a:cubicBezTo>
                      <a:pt x="12" y="11"/>
                      <a:pt x="12" y="10"/>
                      <a:pt x="13" y="10"/>
                    </a:cubicBezTo>
                    <a:cubicBezTo>
                      <a:pt x="13" y="11"/>
                      <a:pt x="12" y="11"/>
                      <a:pt x="12" y="12"/>
                    </a:cubicBezTo>
                    <a:cubicBezTo>
                      <a:pt x="10" y="9"/>
                      <a:pt x="7" y="11"/>
                      <a:pt x="5" y="8"/>
                    </a:cubicBezTo>
                    <a:cubicBezTo>
                      <a:pt x="5" y="7"/>
                      <a:pt x="5" y="7"/>
                      <a:pt x="5" y="7"/>
                    </a:cubicBezTo>
                    <a:cubicBezTo>
                      <a:pt x="5" y="7"/>
                      <a:pt x="5" y="7"/>
                      <a:pt x="5" y="7"/>
                    </a:cubicBezTo>
                    <a:cubicBezTo>
                      <a:pt x="4" y="8"/>
                      <a:pt x="4" y="7"/>
                      <a:pt x="3" y="7"/>
                    </a:cubicBezTo>
                    <a:cubicBezTo>
                      <a:pt x="2" y="8"/>
                      <a:pt x="3" y="9"/>
                      <a:pt x="2" y="10"/>
                    </a:cubicBezTo>
                    <a:cubicBezTo>
                      <a:pt x="3" y="10"/>
                      <a:pt x="3" y="10"/>
                      <a:pt x="3" y="10"/>
                    </a:cubicBezTo>
                    <a:cubicBezTo>
                      <a:pt x="4" y="9"/>
                      <a:pt x="4" y="11"/>
                      <a:pt x="5" y="11"/>
                    </a:cubicBezTo>
                    <a:cubicBezTo>
                      <a:pt x="6" y="12"/>
                      <a:pt x="8" y="13"/>
                      <a:pt x="9" y="12"/>
                    </a:cubicBezTo>
                    <a:cubicBezTo>
                      <a:pt x="10" y="11"/>
                      <a:pt x="10" y="11"/>
                      <a:pt x="10" y="11"/>
                    </a:cubicBezTo>
                    <a:cubicBezTo>
                      <a:pt x="11" y="12"/>
                      <a:pt x="11" y="12"/>
                      <a:pt x="11" y="12"/>
                    </a:cubicBezTo>
                    <a:cubicBezTo>
                      <a:pt x="9" y="12"/>
                      <a:pt x="9" y="12"/>
                      <a:pt x="9" y="12"/>
                    </a:cubicBezTo>
                    <a:cubicBezTo>
                      <a:pt x="10" y="13"/>
                      <a:pt x="8" y="14"/>
                      <a:pt x="10" y="14"/>
                    </a:cubicBezTo>
                    <a:cubicBezTo>
                      <a:pt x="7" y="13"/>
                      <a:pt x="4" y="14"/>
                      <a:pt x="3" y="11"/>
                    </a:cubicBezTo>
                    <a:cubicBezTo>
                      <a:pt x="2" y="11"/>
                      <a:pt x="2" y="11"/>
                      <a:pt x="1" y="11"/>
                    </a:cubicBezTo>
                    <a:cubicBezTo>
                      <a:pt x="0" y="10"/>
                      <a:pt x="0" y="10"/>
                      <a:pt x="0" y="10"/>
                    </a:cubicBezTo>
                    <a:cubicBezTo>
                      <a:pt x="2" y="10"/>
                      <a:pt x="2" y="8"/>
                      <a:pt x="3" y="7"/>
                    </a:cubicBezTo>
                    <a:cubicBezTo>
                      <a:pt x="2" y="7"/>
                      <a:pt x="2" y="6"/>
                      <a:pt x="2" y="6"/>
                    </a:cubicBezTo>
                    <a:cubicBezTo>
                      <a:pt x="4" y="6"/>
                      <a:pt x="5" y="6"/>
                      <a:pt x="6" y="6"/>
                    </a:cubicBezTo>
                    <a:cubicBezTo>
                      <a:pt x="5" y="4"/>
                      <a:pt x="8" y="3"/>
                      <a:pt x="9" y="2"/>
                    </a:cubicBezTo>
                    <a:cubicBezTo>
                      <a:pt x="11" y="2"/>
                      <a:pt x="11" y="2"/>
                      <a:pt x="11" y="2"/>
                    </a:cubicBezTo>
                    <a:cubicBezTo>
                      <a:pt x="10" y="2"/>
                      <a:pt x="10" y="2"/>
                      <a:pt x="10" y="2"/>
                    </a:cubicBezTo>
                    <a:cubicBezTo>
                      <a:pt x="12" y="3"/>
                      <a:pt x="12" y="1"/>
                      <a:pt x="14" y="0"/>
                    </a:cubicBez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5" name="Freeform 1229">
                <a:extLst>
                  <a:ext uri="{FF2B5EF4-FFF2-40B4-BE49-F238E27FC236}">
                    <a16:creationId xmlns:a16="http://schemas.microsoft.com/office/drawing/2014/main" id="{1369326D-AA68-43B9-9C22-3269AB0DBFC7}"/>
                  </a:ext>
                </a:extLst>
              </p:cNvPr>
              <p:cNvSpPr/>
              <p:nvPr/>
            </p:nvSpPr>
            <p:spPr bwMode="auto">
              <a:xfrm>
                <a:off x="2007" y="167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6" name="Freeform 1230">
                <a:extLst>
                  <a:ext uri="{FF2B5EF4-FFF2-40B4-BE49-F238E27FC236}">
                    <a16:creationId xmlns:a16="http://schemas.microsoft.com/office/drawing/2014/main" id="{ABA2F6E8-BFDD-41A4-A940-A938B18B20BB}"/>
                  </a:ext>
                </a:extLst>
              </p:cNvPr>
              <p:cNvSpPr/>
              <p:nvPr/>
            </p:nvSpPr>
            <p:spPr bwMode="auto">
              <a:xfrm>
                <a:off x="2108" y="1673"/>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7" name="Freeform 1231">
                <a:extLst>
                  <a:ext uri="{FF2B5EF4-FFF2-40B4-BE49-F238E27FC236}">
                    <a16:creationId xmlns:a16="http://schemas.microsoft.com/office/drawing/2014/main" id="{F746DB79-F306-48EC-A4A0-C85F7081E255}"/>
                  </a:ext>
                </a:extLst>
              </p:cNvPr>
              <p:cNvSpPr/>
              <p:nvPr/>
            </p:nvSpPr>
            <p:spPr bwMode="auto">
              <a:xfrm>
                <a:off x="4003" y="1673"/>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8" name="Freeform 1232">
                <a:extLst>
                  <a:ext uri="{FF2B5EF4-FFF2-40B4-BE49-F238E27FC236}">
                    <a16:creationId xmlns:a16="http://schemas.microsoft.com/office/drawing/2014/main" id="{32CF0183-2789-406A-923C-3B48608C9B38}"/>
                  </a:ext>
                </a:extLst>
              </p:cNvPr>
              <p:cNvSpPr/>
              <p:nvPr/>
            </p:nvSpPr>
            <p:spPr bwMode="auto">
              <a:xfrm>
                <a:off x="4019" y="1670"/>
                <a:ext cx="2" cy="6"/>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9" name="Freeform 1233">
                <a:extLst>
                  <a:ext uri="{FF2B5EF4-FFF2-40B4-BE49-F238E27FC236}">
                    <a16:creationId xmlns:a16="http://schemas.microsoft.com/office/drawing/2014/main" id="{A2FC2EB1-1A95-41CC-9799-70CD57D05099}"/>
                  </a:ext>
                </a:extLst>
              </p:cNvPr>
              <p:cNvSpPr/>
              <p:nvPr/>
            </p:nvSpPr>
            <p:spPr bwMode="auto">
              <a:xfrm>
                <a:off x="4035" y="1673"/>
                <a:ext cx="8" cy="8"/>
              </a:xfrm>
              <a:custGeom>
                <a:gdLst>
                  <a:gd name="T0" fmla="*/ 2 w 3"/>
                  <a:gd name="T1" fmla="*/ 3 h 3"/>
                  <a:gd name="T2" fmla="*/ 0 w 3"/>
                  <a:gd name="T3" fmla="*/ 1 h 3"/>
                  <a:gd name="T4" fmla="*/ 1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0" y="1"/>
                      <a:pt x="0" y="1"/>
                      <a:pt x="0" y="1"/>
                    </a:cubicBezTo>
                    <a:cubicBezTo>
                      <a:pt x="0" y="1"/>
                      <a:pt x="1" y="2"/>
                      <a:pt x="1" y="1"/>
                    </a:cubicBezTo>
                    <a:cubicBezTo>
                      <a:pt x="2" y="0"/>
                      <a:pt x="0" y="0"/>
                      <a:pt x="1" y="0"/>
                    </a:cubicBezTo>
                    <a:cubicBezTo>
                      <a:pt x="3" y="1"/>
                      <a:pt x="1"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0" name="Freeform 1234">
                <a:extLst>
                  <a:ext uri="{FF2B5EF4-FFF2-40B4-BE49-F238E27FC236}">
                    <a16:creationId xmlns:a16="http://schemas.microsoft.com/office/drawing/2014/main" id="{5EC05A43-78AB-41C8-A280-E1885541B77C}"/>
                  </a:ext>
                </a:extLst>
              </p:cNvPr>
              <p:cNvSpPr/>
              <p:nvPr/>
            </p:nvSpPr>
            <p:spPr bwMode="auto">
              <a:xfrm>
                <a:off x="1967" y="167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1" name="Freeform 1235">
                <a:extLst>
                  <a:ext uri="{FF2B5EF4-FFF2-40B4-BE49-F238E27FC236}">
                    <a16:creationId xmlns:a16="http://schemas.microsoft.com/office/drawing/2014/main" id="{15321AEE-65F0-4F9B-BE57-4C707C458A41}"/>
                  </a:ext>
                </a:extLst>
              </p:cNvPr>
              <p:cNvSpPr/>
              <p:nvPr/>
            </p:nvSpPr>
            <p:spPr bwMode="auto">
              <a:xfrm>
                <a:off x="1999" y="1673"/>
                <a:ext cx="8" cy="5"/>
              </a:xfrm>
              <a:custGeom>
                <a:gdLst>
                  <a:gd name="T0" fmla="*/ 2 w 3"/>
                  <a:gd name="T1" fmla="*/ 1 h 2"/>
                  <a:gd name="T2" fmla="*/ 1 w 3"/>
                  <a:gd name="T3" fmla="*/ 2 h 2"/>
                  <a:gd name="T4" fmla="*/ 0 w 3"/>
                  <a:gd name="T5" fmla="*/ 1 h 2"/>
                  <a:gd name="T6" fmla="*/ 1 w 3"/>
                  <a:gd name="T7" fmla="*/ 1 h 2"/>
                  <a:gd name="T8" fmla="*/ 2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1" y="1"/>
                      <a:pt x="1" y="2"/>
                    </a:cubicBezTo>
                    <a:cubicBezTo>
                      <a:pt x="0" y="1"/>
                      <a:pt x="0" y="1"/>
                      <a:pt x="0" y="1"/>
                    </a:cubicBezTo>
                    <a:cubicBezTo>
                      <a:pt x="1" y="1"/>
                      <a:pt x="1" y="1"/>
                      <a:pt x="1" y="1"/>
                    </a:cubicBezTo>
                    <a:cubicBezTo>
                      <a:pt x="2" y="0"/>
                      <a:pt x="2" y="0"/>
                      <a:pt x="2" y="0"/>
                    </a:cubicBezTo>
                    <a:cubicBezTo>
                      <a:pt x="2" y="0"/>
                      <a:pt x="3"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2" name="Freeform 1236">
                <a:extLst>
                  <a:ext uri="{FF2B5EF4-FFF2-40B4-BE49-F238E27FC236}">
                    <a16:creationId xmlns:a16="http://schemas.microsoft.com/office/drawing/2014/main" id="{5F47C8B8-B02F-4483-B8C1-E0720E0A5824}"/>
                  </a:ext>
                </a:extLst>
              </p:cNvPr>
              <p:cNvSpPr/>
              <p:nvPr/>
            </p:nvSpPr>
            <p:spPr bwMode="auto">
              <a:xfrm>
                <a:off x="4048" y="1673"/>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3" name="Freeform 1237">
                <a:extLst>
                  <a:ext uri="{FF2B5EF4-FFF2-40B4-BE49-F238E27FC236}">
                    <a16:creationId xmlns:a16="http://schemas.microsoft.com/office/drawing/2014/main" id="{D2850A2D-F2F7-4D92-A345-7C02DF7081D4}"/>
                  </a:ext>
                </a:extLst>
              </p:cNvPr>
              <p:cNvSpPr/>
              <p:nvPr/>
            </p:nvSpPr>
            <p:spPr bwMode="auto">
              <a:xfrm>
                <a:off x="4053" y="1673"/>
                <a:ext cx="22" cy="19"/>
              </a:xfrm>
              <a:custGeom>
                <a:gdLst>
                  <a:gd name="T0" fmla="*/ 6 w 8"/>
                  <a:gd name="T1" fmla="*/ 2 h 7"/>
                  <a:gd name="T2" fmla="*/ 8 w 8"/>
                  <a:gd name="T3" fmla="*/ 4 h 7"/>
                  <a:gd name="T4" fmla="*/ 6 w 8"/>
                  <a:gd name="T5" fmla="*/ 4 h 7"/>
                  <a:gd name="T6" fmla="*/ 7 w 8"/>
                  <a:gd name="T7" fmla="*/ 3 h 7"/>
                  <a:gd name="T8" fmla="*/ 7 w 8"/>
                  <a:gd name="T9" fmla="*/ 2 h 7"/>
                  <a:gd name="T10" fmla="*/ 6 w 8"/>
                  <a:gd name="T11" fmla="*/ 3 h 7"/>
                  <a:gd name="T12" fmla="*/ 5 w 8"/>
                  <a:gd name="T13" fmla="*/ 2 h 7"/>
                  <a:gd name="T14" fmla="*/ 2 w 8"/>
                  <a:gd name="T15" fmla="*/ 4 h 7"/>
                  <a:gd name="T16" fmla="*/ 4 w 8"/>
                  <a:gd name="T17" fmla="*/ 4 h 7"/>
                  <a:gd name="T18" fmla="*/ 0 w 8"/>
                  <a:gd name="T19" fmla="*/ 4 h 7"/>
                  <a:gd name="T20" fmla="*/ 0 w 8"/>
                  <a:gd name="T21" fmla="*/ 4 h 7"/>
                  <a:gd name="T22" fmla="*/ 1 w 8"/>
                  <a:gd name="T23" fmla="*/ 5 h 7"/>
                  <a:gd name="T24" fmla="*/ 7 w 8"/>
                  <a:gd name="T25" fmla="*/ 0 h 7"/>
                  <a:gd name="T26" fmla="*/ 6 w 8"/>
                  <a:gd name="T27"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6" y="2"/>
                    </a:moveTo>
                    <a:cubicBezTo>
                      <a:pt x="8" y="1"/>
                      <a:pt x="7" y="3"/>
                      <a:pt x="8" y="4"/>
                    </a:cubicBezTo>
                    <a:cubicBezTo>
                      <a:pt x="7" y="4"/>
                      <a:pt x="7" y="4"/>
                      <a:pt x="6" y="4"/>
                    </a:cubicBezTo>
                    <a:cubicBezTo>
                      <a:pt x="7" y="3"/>
                      <a:pt x="7" y="3"/>
                      <a:pt x="7" y="3"/>
                    </a:cubicBezTo>
                    <a:cubicBezTo>
                      <a:pt x="7" y="2"/>
                      <a:pt x="7" y="2"/>
                      <a:pt x="7" y="2"/>
                    </a:cubicBezTo>
                    <a:cubicBezTo>
                      <a:pt x="6" y="3"/>
                      <a:pt x="6" y="3"/>
                      <a:pt x="6" y="3"/>
                    </a:cubicBezTo>
                    <a:cubicBezTo>
                      <a:pt x="5" y="2"/>
                      <a:pt x="5" y="2"/>
                      <a:pt x="5" y="2"/>
                    </a:cubicBezTo>
                    <a:cubicBezTo>
                      <a:pt x="4" y="2"/>
                      <a:pt x="3" y="4"/>
                      <a:pt x="2" y="4"/>
                    </a:cubicBezTo>
                    <a:cubicBezTo>
                      <a:pt x="4" y="4"/>
                      <a:pt x="4" y="4"/>
                      <a:pt x="4" y="4"/>
                    </a:cubicBezTo>
                    <a:cubicBezTo>
                      <a:pt x="2" y="3"/>
                      <a:pt x="1" y="7"/>
                      <a:pt x="0" y="4"/>
                    </a:cubicBezTo>
                    <a:cubicBezTo>
                      <a:pt x="0" y="4"/>
                      <a:pt x="0" y="4"/>
                      <a:pt x="0" y="4"/>
                    </a:cubicBezTo>
                    <a:cubicBezTo>
                      <a:pt x="1" y="5"/>
                      <a:pt x="1" y="5"/>
                      <a:pt x="1" y="5"/>
                    </a:cubicBezTo>
                    <a:cubicBezTo>
                      <a:pt x="1" y="2"/>
                      <a:pt x="4" y="2"/>
                      <a:pt x="7" y="0"/>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4" name="Freeform 1238">
                <a:extLst>
                  <a:ext uri="{FF2B5EF4-FFF2-40B4-BE49-F238E27FC236}">
                    <a16:creationId xmlns:a16="http://schemas.microsoft.com/office/drawing/2014/main" id="{7DE73216-7991-4F7D-8872-2496E66E19FD}"/>
                  </a:ext>
                </a:extLst>
              </p:cNvPr>
              <p:cNvSpPr/>
              <p:nvPr/>
            </p:nvSpPr>
            <p:spPr bwMode="auto">
              <a:xfrm>
                <a:off x="1977" y="1673"/>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1" y="2"/>
                    </a:cubicBezTo>
                    <a:cubicBezTo>
                      <a:pt x="1" y="2"/>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5" name="Freeform 1239">
                <a:extLst>
                  <a:ext uri="{FF2B5EF4-FFF2-40B4-BE49-F238E27FC236}">
                    <a16:creationId xmlns:a16="http://schemas.microsoft.com/office/drawing/2014/main" id="{3C8143B1-E4B6-4C3A-9AC0-AE4051076DFF}"/>
                  </a:ext>
                </a:extLst>
              </p:cNvPr>
              <p:cNvSpPr/>
              <p:nvPr/>
            </p:nvSpPr>
            <p:spPr bwMode="auto">
              <a:xfrm>
                <a:off x="3746" y="1676"/>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6" name="Freeform 1240">
                <a:extLst>
                  <a:ext uri="{FF2B5EF4-FFF2-40B4-BE49-F238E27FC236}">
                    <a16:creationId xmlns:a16="http://schemas.microsoft.com/office/drawing/2014/main" id="{95A415D6-0F4D-4E26-B05D-489D079A1712}"/>
                  </a:ext>
                </a:extLst>
              </p:cNvPr>
              <p:cNvSpPr/>
              <p:nvPr/>
            </p:nvSpPr>
            <p:spPr bwMode="auto">
              <a:xfrm>
                <a:off x="1953" y="1676"/>
                <a:ext cx="3" cy="5"/>
              </a:xfrm>
              <a:custGeom>
                <a:gdLst>
                  <a:gd name="T0" fmla="*/ 1 w 1"/>
                  <a:gd name="T1" fmla="*/ 0 h 2"/>
                  <a:gd name="T2" fmla="*/ 1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1"/>
                      <a:pt x="1" y="2"/>
                    </a:cubicBezTo>
                    <a:cubicBezTo>
                      <a:pt x="0" y="2"/>
                      <a:pt x="0"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7" name="Freeform 1241">
                <a:extLst>
                  <a:ext uri="{FF2B5EF4-FFF2-40B4-BE49-F238E27FC236}">
                    <a16:creationId xmlns:a16="http://schemas.microsoft.com/office/drawing/2014/main" id="{B3587AC5-D4A0-45C8-9F9E-6B98EF213DDE}"/>
                  </a:ext>
                </a:extLst>
              </p:cNvPr>
              <p:cNvSpPr/>
              <p:nvPr/>
            </p:nvSpPr>
            <p:spPr bwMode="auto">
              <a:xfrm>
                <a:off x="4144" y="1676"/>
                <a:ext cx="6" cy="2"/>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8" name="Freeform 1242">
                <a:extLst>
                  <a:ext uri="{FF2B5EF4-FFF2-40B4-BE49-F238E27FC236}">
                    <a16:creationId xmlns:a16="http://schemas.microsoft.com/office/drawing/2014/main" id="{67951BAF-53EB-4BF8-A530-A33E0855446A}"/>
                  </a:ext>
                </a:extLst>
              </p:cNvPr>
              <p:cNvSpPr/>
              <p:nvPr/>
            </p:nvSpPr>
            <p:spPr bwMode="auto">
              <a:xfrm>
                <a:off x="4211" y="1676"/>
                <a:ext cx="13" cy="8"/>
              </a:xfrm>
              <a:custGeom>
                <a:gdLst>
                  <a:gd name="T0" fmla="*/ 5 w 5"/>
                  <a:gd name="T1" fmla="*/ 0 h 3"/>
                  <a:gd name="T2" fmla="*/ 0 w 5"/>
                  <a:gd name="T3" fmla="*/ 2 h 3"/>
                  <a:gd name="T4" fmla="*/ 1 w 5"/>
                  <a:gd name="T5" fmla="*/ 3 h 3"/>
                  <a:gd name="T6" fmla="*/ 0 w 5"/>
                  <a:gd name="T7" fmla="*/ 3 h 3"/>
                  <a:gd name="T8" fmla="*/ 4 w 5"/>
                  <a:gd name="T9" fmla="*/ 0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3"/>
                      <a:pt x="2" y="0"/>
                      <a:pt x="0" y="2"/>
                    </a:cubicBezTo>
                    <a:cubicBezTo>
                      <a:pt x="1" y="3"/>
                      <a:pt x="1" y="3"/>
                      <a:pt x="1" y="3"/>
                    </a:cubicBezTo>
                    <a:cubicBezTo>
                      <a:pt x="1" y="3"/>
                      <a:pt x="0" y="3"/>
                      <a:pt x="0" y="3"/>
                    </a:cubicBezTo>
                    <a:cubicBezTo>
                      <a:pt x="0" y="1"/>
                      <a:pt x="3" y="1"/>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9" name="Freeform 1243">
                <a:extLst>
                  <a:ext uri="{FF2B5EF4-FFF2-40B4-BE49-F238E27FC236}">
                    <a16:creationId xmlns:a16="http://schemas.microsoft.com/office/drawing/2014/main" id="{C4E7159C-31F4-4003-B2F4-B2B42FB65437}"/>
                  </a:ext>
                </a:extLst>
              </p:cNvPr>
              <p:cNvSpPr/>
              <p:nvPr/>
            </p:nvSpPr>
            <p:spPr bwMode="auto">
              <a:xfrm>
                <a:off x="2044" y="1676"/>
                <a:ext cx="40" cy="21"/>
              </a:xfrm>
              <a:custGeom>
                <a:gdLst>
                  <a:gd name="T0" fmla="*/ 3 w 15"/>
                  <a:gd name="T1" fmla="*/ 0 h 8"/>
                  <a:gd name="T2" fmla="*/ 2 w 15"/>
                  <a:gd name="T3" fmla="*/ 2 h 8"/>
                  <a:gd name="T4" fmla="*/ 2 w 15"/>
                  <a:gd name="T5" fmla="*/ 4 h 8"/>
                  <a:gd name="T6" fmla="*/ 4 w 15"/>
                  <a:gd name="T7" fmla="*/ 3 h 8"/>
                  <a:gd name="T8" fmla="*/ 12 w 15"/>
                  <a:gd name="T9" fmla="*/ 2 h 8"/>
                  <a:gd name="T10" fmla="*/ 12 w 15"/>
                  <a:gd name="T11" fmla="*/ 2 h 8"/>
                  <a:gd name="T12" fmla="*/ 10 w 15"/>
                  <a:gd name="T13" fmla="*/ 0 h 8"/>
                  <a:gd name="T14" fmla="*/ 11 w 15"/>
                  <a:gd name="T15" fmla="*/ 0 h 8"/>
                  <a:gd name="T16" fmla="*/ 12 w 15"/>
                  <a:gd name="T17" fmla="*/ 1 h 8"/>
                  <a:gd name="T18" fmla="*/ 15 w 15"/>
                  <a:gd name="T19" fmla="*/ 0 h 8"/>
                  <a:gd name="T20" fmla="*/ 10 w 15"/>
                  <a:gd name="T21" fmla="*/ 4 h 8"/>
                  <a:gd name="T22" fmla="*/ 9 w 15"/>
                  <a:gd name="T23" fmla="*/ 5 h 8"/>
                  <a:gd name="T24" fmla="*/ 10 w 15"/>
                  <a:gd name="T25" fmla="*/ 4 h 8"/>
                  <a:gd name="T26" fmla="*/ 5 w 15"/>
                  <a:gd name="T27" fmla="*/ 6 h 8"/>
                  <a:gd name="T28" fmla="*/ 3 w 15"/>
                  <a:gd name="T29" fmla="*/ 7 h 8"/>
                  <a:gd name="T30" fmla="*/ 0 w 15"/>
                  <a:gd name="T31" fmla="*/ 6 h 8"/>
                  <a:gd name="T32" fmla="*/ 2 w 15"/>
                  <a:gd name="T33" fmla="*/ 2 h 8"/>
                  <a:gd name="T34" fmla="*/ 3 w 15"/>
                  <a:gd name="T3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0"/>
                    </a:moveTo>
                    <a:cubicBezTo>
                      <a:pt x="3" y="1"/>
                      <a:pt x="4" y="2"/>
                      <a:pt x="2" y="2"/>
                    </a:cubicBezTo>
                    <a:cubicBezTo>
                      <a:pt x="2" y="3"/>
                      <a:pt x="3" y="3"/>
                      <a:pt x="2" y="4"/>
                    </a:cubicBezTo>
                    <a:cubicBezTo>
                      <a:pt x="3" y="4"/>
                      <a:pt x="4" y="4"/>
                      <a:pt x="4" y="3"/>
                    </a:cubicBezTo>
                    <a:cubicBezTo>
                      <a:pt x="6" y="6"/>
                      <a:pt x="9" y="2"/>
                      <a:pt x="12" y="2"/>
                    </a:cubicBezTo>
                    <a:cubicBezTo>
                      <a:pt x="12" y="2"/>
                      <a:pt x="12" y="2"/>
                      <a:pt x="12" y="2"/>
                    </a:cubicBezTo>
                    <a:cubicBezTo>
                      <a:pt x="10" y="0"/>
                      <a:pt x="10" y="0"/>
                      <a:pt x="10" y="0"/>
                    </a:cubicBezTo>
                    <a:cubicBezTo>
                      <a:pt x="10" y="0"/>
                      <a:pt x="10" y="0"/>
                      <a:pt x="11" y="0"/>
                    </a:cubicBezTo>
                    <a:cubicBezTo>
                      <a:pt x="11" y="1"/>
                      <a:pt x="11" y="1"/>
                      <a:pt x="12" y="1"/>
                    </a:cubicBezTo>
                    <a:cubicBezTo>
                      <a:pt x="13" y="1"/>
                      <a:pt x="13" y="0"/>
                      <a:pt x="15" y="0"/>
                    </a:cubicBezTo>
                    <a:cubicBezTo>
                      <a:pt x="12" y="1"/>
                      <a:pt x="12" y="4"/>
                      <a:pt x="10" y="4"/>
                    </a:cubicBezTo>
                    <a:cubicBezTo>
                      <a:pt x="9" y="5"/>
                      <a:pt x="9" y="5"/>
                      <a:pt x="9" y="5"/>
                    </a:cubicBezTo>
                    <a:cubicBezTo>
                      <a:pt x="10" y="4"/>
                      <a:pt x="10" y="4"/>
                      <a:pt x="10" y="4"/>
                    </a:cubicBezTo>
                    <a:cubicBezTo>
                      <a:pt x="7" y="3"/>
                      <a:pt x="8" y="7"/>
                      <a:pt x="5" y="6"/>
                    </a:cubicBezTo>
                    <a:cubicBezTo>
                      <a:pt x="7" y="8"/>
                      <a:pt x="3" y="6"/>
                      <a:pt x="3" y="7"/>
                    </a:cubicBezTo>
                    <a:cubicBezTo>
                      <a:pt x="2" y="7"/>
                      <a:pt x="1" y="6"/>
                      <a:pt x="0" y="6"/>
                    </a:cubicBezTo>
                    <a:cubicBezTo>
                      <a:pt x="2" y="5"/>
                      <a:pt x="0" y="2"/>
                      <a:pt x="2" y="2"/>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0" name="Freeform 1244">
                <a:extLst>
                  <a:ext uri="{FF2B5EF4-FFF2-40B4-BE49-F238E27FC236}">
                    <a16:creationId xmlns:a16="http://schemas.microsoft.com/office/drawing/2014/main" id="{A1E5A1BE-EAE7-405E-9BEC-ACFBA75AC80E}"/>
                  </a:ext>
                </a:extLst>
              </p:cNvPr>
              <p:cNvSpPr/>
              <p:nvPr/>
            </p:nvSpPr>
            <p:spPr bwMode="auto">
              <a:xfrm>
                <a:off x="2955" y="1678"/>
                <a:ext cx="8" cy="6"/>
              </a:xfrm>
              <a:custGeom>
                <a:gdLst>
                  <a:gd name="T0" fmla="*/ 2 w 3"/>
                  <a:gd name="T1" fmla="*/ 2 h 2"/>
                  <a:gd name="T2" fmla="*/ 0 w 3"/>
                  <a:gd name="T3" fmla="*/ 2 h 2"/>
                  <a:gd name="T4" fmla="*/ 0 w 3"/>
                  <a:gd name="T5" fmla="*/ 1 h 2"/>
                  <a:gd name="T6" fmla="*/ 2 w 3"/>
                  <a:gd name="T7" fmla="*/ 0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2"/>
                      <a:pt x="0" y="2"/>
                      <a:pt x="0" y="2"/>
                    </a:cubicBezTo>
                    <a:cubicBezTo>
                      <a:pt x="0" y="1"/>
                      <a:pt x="0" y="1"/>
                      <a:pt x="0" y="1"/>
                    </a:cubicBezTo>
                    <a:cubicBezTo>
                      <a:pt x="0" y="2"/>
                      <a:pt x="2"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1" name="Freeform 1245">
                <a:extLst>
                  <a:ext uri="{FF2B5EF4-FFF2-40B4-BE49-F238E27FC236}">
                    <a16:creationId xmlns:a16="http://schemas.microsoft.com/office/drawing/2014/main" id="{10734744-3793-44AD-B9EA-2B9116C8BBA0}"/>
                  </a:ext>
                </a:extLst>
              </p:cNvPr>
              <p:cNvSpPr/>
              <p:nvPr/>
            </p:nvSpPr>
            <p:spPr bwMode="auto">
              <a:xfrm>
                <a:off x="4032" y="167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2" name="Freeform 1246">
                <a:extLst>
                  <a:ext uri="{FF2B5EF4-FFF2-40B4-BE49-F238E27FC236}">
                    <a16:creationId xmlns:a16="http://schemas.microsoft.com/office/drawing/2014/main" id="{FD4D18FC-CF5A-4074-9ED3-D3B3D12869E3}"/>
                  </a:ext>
                </a:extLst>
              </p:cNvPr>
              <p:cNvSpPr/>
              <p:nvPr/>
            </p:nvSpPr>
            <p:spPr bwMode="auto">
              <a:xfrm>
                <a:off x="1969" y="1681"/>
                <a:ext cx="17" cy="8"/>
              </a:xfrm>
              <a:custGeom>
                <a:gdLst>
                  <a:gd name="T0" fmla="*/ 4 w 6"/>
                  <a:gd name="T1" fmla="*/ 3 h 3"/>
                  <a:gd name="T2" fmla="*/ 3 w 6"/>
                  <a:gd name="T3" fmla="*/ 2 h 3"/>
                  <a:gd name="T4" fmla="*/ 4 w 6"/>
                  <a:gd name="T5" fmla="*/ 1 h 3"/>
                  <a:gd name="T6" fmla="*/ 2 w 6"/>
                  <a:gd name="T7" fmla="*/ 1 h 3"/>
                  <a:gd name="T8" fmla="*/ 2 w 6"/>
                  <a:gd name="T9" fmla="*/ 1 h 3"/>
                  <a:gd name="T10" fmla="*/ 0 w 6"/>
                  <a:gd name="T11" fmla="*/ 0 h 3"/>
                  <a:gd name="T12" fmla="*/ 2 w 6"/>
                  <a:gd name="T13" fmla="*/ 1 h 3"/>
                  <a:gd name="T14" fmla="*/ 2 w 6"/>
                  <a:gd name="T15" fmla="*/ 0 h 3"/>
                  <a:gd name="T16" fmla="*/ 1 w 6"/>
                  <a:gd name="T17" fmla="*/ 0 h 3"/>
                  <a:gd name="T18" fmla="*/ 4 w 6"/>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3"/>
                    </a:moveTo>
                    <a:cubicBezTo>
                      <a:pt x="4" y="3"/>
                      <a:pt x="3" y="3"/>
                      <a:pt x="3" y="2"/>
                    </a:cubicBezTo>
                    <a:cubicBezTo>
                      <a:pt x="4" y="1"/>
                      <a:pt x="4" y="1"/>
                      <a:pt x="4" y="1"/>
                    </a:cubicBezTo>
                    <a:cubicBezTo>
                      <a:pt x="3" y="1"/>
                      <a:pt x="3" y="1"/>
                      <a:pt x="2" y="1"/>
                    </a:cubicBezTo>
                    <a:cubicBezTo>
                      <a:pt x="2" y="1"/>
                      <a:pt x="2" y="1"/>
                      <a:pt x="2" y="1"/>
                    </a:cubicBezTo>
                    <a:cubicBezTo>
                      <a:pt x="1" y="1"/>
                      <a:pt x="1" y="1"/>
                      <a:pt x="0" y="0"/>
                    </a:cubicBezTo>
                    <a:cubicBezTo>
                      <a:pt x="0" y="0"/>
                      <a:pt x="1" y="0"/>
                      <a:pt x="2" y="1"/>
                    </a:cubicBezTo>
                    <a:cubicBezTo>
                      <a:pt x="2" y="1"/>
                      <a:pt x="2" y="0"/>
                      <a:pt x="2" y="0"/>
                    </a:cubicBezTo>
                    <a:cubicBezTo>
                      <a:pt x="1" y="0"/>
                      <a:pt x="1" y="0"/>
                      <a:pt x="1" y="0"/>
                    </a:cubicBezTo>
                    <a:cubicBezTo>
                      <a:pt x="3" y="0"/>
                      <a:pt x="6"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3" name="Freeform 1247">
                <a:extLst>
                  <a:ext uri="{FF2B5EF4-FFF2-40B4-BE49-F238E27FC236}">
                    <a16:creationId xmlns:a16="http://schemas.microsoft.com/office/drawing/2014/main" id="{DDD1E056-EC05-4D86-B86D-BBF066A15810}"/>
                  </a:ext>
                </a:extLst>
              </p:cNvPr>
              <p:cNvSpPr/>
              <p:nvPr/>
            </p:nvSpPr>
            <p:spPr bwMode="auto">
              <a:xfrm>
                <a:off x="2194" y="1678"/>
                <a:ext cx="8" cy="8"/>
              </a:xfrm>
              <a:custGeom>
                <a:gdLst>
                  <a:gd name="T0" fmla="*/ 3 w 3"/>
                  <a:gd name="T1" fmla="*/ 1 h 3"/>
                  <a:gd name="T2" fmla="*/ 0 w 3"/>
                  <a:gd name="T3" fmla="*/ 3 h 3"/>
                  <a:gd name="T4" fmla="*/ 0 w 3"/>
                  <a:gd name="T5" fmla="*/ 2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0" y="3"/>
                    </a:cubicBezTo>
                    <a:cubicBezTo>
                      <a:pt x="0" y="2"/>
                      <a:pt x="0" y="2"/>
                      <a:pt x="0" y="2"/>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4" name="Freeform 1248">
                <a:extLst>
                  <a:ext uri="{FF2B5EF4-FFF2-40B4-BE49-F238E27FC236}">
                    <a16:creationId xmlns:a16="http://schemas.microsoft.com/office/drawing/2014/main" id="{35F44756-BA8D-44C7-B14E-5478C3E0F773}"/>
                  </a:ext>
                </a:extLst>
              </p:cNvPr>
              <p:cNvSpPr/>
              <p:nvPr/>
            </p:nvSpPr>
            <p:spPr bwMode="auto">
              <a:xfrm>
                <a:off x="2854" y="1681"/>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5" name="Freeform 1249">
                <a:extLst>
                  <a:ext uri="{FF2B5EF4-FFF2-40B4-BE49-F238E27FC236}">
                    <a16:creationId xmlns:a16="http://schemas.microsoft.com/office/drawing/2014/main" id="{E03253F3-A5A8-4882-BC49-1307534DD865}"/>
                  </a:ext>
                </a:extLst>
              </p:cNvPr>
              <p:cNvSpPr/>
              <p:nvPr/>
            </p:nvSpPr>
            <p:spPr bwMode="auto">
              <a:xfrm>
                <a:off x="4027" y="1681"/>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2"/>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6" name="Freeform 1250">
                <a:extLst>
                  <a:ext uri="{FF2B5EF4-FFF2-40B4-BE49-F238E27FC236}">
                    <a16:creationId xmlns:a16="http://schemas.microsoft.com/office/drawing/2014/main" id="{BBF62FB2-37FA-46DE-AF4E-63BD63D43905}"/>
                  </a:ext>
                </a:extLst>
              </p:cNvPr>
              <p:cNvSpPr/>
              <p:nvPr/>
            </p:nvSpPr>
            <p:spPr bwMode="auto">
              <a:xfrm>
                <a:off x="1996" y="1684"/>
                <a:ext cx="6" cy="2"/>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7" name="Freeform 1251">
                <a:extLst>
                  <a:ext uri="{FF2B5EF4-FFF2-40B4-BE49-F238E27FC236}">
                    <a16:creationId xmlns:a16="http://schemas.microsoft.com/office/drawing/2014/main" id="{42C7D423-158A-47BD-9BD6-4290238F390B}"/>
                  </a:ext>
                </a:extLst>
              </p:cNvPr>
              <p:cNvSpPr/>
              <p:nvPr/>
            </p:nvSpPr>
            <p:spPr bwMode="auto">
              <a:xfrm>
                <a:off x="4019" y="1684"/>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8" name="Freeform 1252">
                <a:extLst>
                  <a:ext uri="{FF2B5EF4-FFF2-40B4-BE49-F238E27FC236}">
                    <a16:creationId xmlns:a16="http://schemas.microsoft.com/office/drawing/2014/main" id="{1A5BD814-9E05-4BCD-AE27-883D223135E3}"/>
                  </a:ext>
                </a:extLst>
              </p:cNvPr>
              <p:cNvSpPr/>
              <p:nvPr/>
            </p:nvSpPr>
            <p:spPr bwMode="auto">
              <a:xfrm>
                <a:off x="2950" y="1684"/>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9" name="Freeform 1253">
                <a:extLst>
                  <a:ext uri="{FF2B5EF4-FFF2-40B4-BE49-F238E27FC236}">
                    <a16:creationId xmlns:a16="http://schemas.microsoft.com/office/drawing/2014/main" id="{2892E0D1-2CD2-4C03-B45A-6674CBADFD67}"/>
                  </a:ext>
                </a:extLst>
              </p:cNvPr>
              <p:cNvSpPr/>
              <p:nvPr/>
            </p:nvSpPr>
            <p:spPr bwMode="auto">
              <a:xfrm>
                <a:off x="2031" y="1684"/>
                <a:ext cx="3" cy="5"/>
              </a:xfrm>
              <a:custGeom>
                <a:gdLst>
                  <a:gd name="T0" fmla="*/ 1 w 1"/>
                  <a:gd name="T1" fmla="*/ 2 h 2"/>
                  <a:gd name="T2" fmla="*/ 0 w 1"/>
                  <a:gd name="T3" fmla="*/ 1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1"/>
                      <a:pt x="0" y="1"/>
                      <a:pt x="0" y="1"/>
                    </a:cubicBezTo>
                    <a:cubicBezTo>
                      <a:pt x="1" y="1"/>
                      <a:pt x="1" y="1"/>
                      <a:pt x="0"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0" name="Rectangle 1254">
                <a:extLst>
                  <a:ext uri="{FF2B5EF4-FFF2-40B4-BE49-F238E27FC236}">
                    <a16:creationId xmlns:a16="http://schemas.microsoft.com/office/drawing/2014/main" id="{3F3A5442-E311-4496-94DC-586C5BCBEE54}"/>
                  </a:ext>
                </a:extLst>
              </p:cNvPr>
              <p:cNvSpPr>
                <a:spLocks noChangeArrowheads="1"/>
              </p:cNvSpPr>
              <p:nvPr/>
            </p:nvSpPr>
            <p:spPr bwMode="auto">
              <a:xfrm>
                <a:off x="4203" y="1684"/>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1" name="Freeform 1255">
                <a:extLst>
                  <a:ext uri="{FF2B5EF4-FFF2-40B4-BE49-F238E27FC236}">
                    <a16:creationId xmlns:a16="http://schemas.microsoft.com/office/drawing/2014/main" id="{A97A8267-B265-4DA5-9AC3-5FC158E904CB}"/>
                  </a:ext>
                </a:extLst>
              </p:cNvPr>
              <p:cNvSpPr/>
              <p:nvPr/>
            </p:nvSpPr>
            <p:spPr bwMode="auto">
              <a:xfrm>
                <a:off x="4048" y="1686"/>
                <a:ext cx="5" cy="3"/>
              </a:xfrm>
              <a:custGeom>
                <a:gdLst>
                  <a:gd name="T0" fmla="*/ 0 w 2"/>
                  <a:gd name="T1" fmla="*/ 0 h 1"/>
                  <a:gd name="T2" fmla="*/ 0 w 2"/>
                  <a:gd name="T3" fmla="*/ 1 h 1"/>
                  <a:gd name="T4" fmla="*/ 1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1"/>
                      <a:pt x="0" y="1"/>
                      <a:pt x="0" y="1"/>
                    </a:cubicBezTo>
                    <a:cubicBezTo>
                      <a:pt x="0" y="0"/>
                      <a:pt x="1" y="1"/>
                      <a:pt x="1" y="0"/>
                    </a:cubicBezTo>
                    <a:cubicBezTo>
                      <a:pt x="2"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2" name="Freeform 1256">
                <a:extLst>
                  <a:ext uri="{FF2B5EF4-FFF2-40B4-BE49-F238E27FC236}">
                    <a16:creationId xmlns:a16="http://schemas.microsoft.com/office/drawing/2014/main" id="{BB339D98-1F52-44AB-AE25-905E2F4F9C31}"/>
                  </a:ext>
                </a:extLst>
              </p:cNvPr>
              <p:cNvSpPr/>
              <p:nvPr/>
            </p:nvSpPr>
            <p:spPr bwMode="auto">
              <a:xfrm>
                <a:off x="2929" y="1686"/>
                <a:ext cx="10" cy="6"/>
              </a:xfrm>
              <a:custGeom>
                <a:gdLst>
                  <a:gd name="T0" fmla="*/ 3 w 4"/>
                  <a:gd name="T1" fmla="*/ 0 h 2"/>
                  <a:gd name="T2" fmla="*/ 0 w 4"/>
                  <a:gd name="T3" fmla="*/ 2 h 2"/>
                  <a:gd name="T4" fmla="*/ 2 w 4"/>
                  <a:gd name="T5" fmla="*/ 0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0" y="2"/>
                    </a:cubicBezTo>
                    <a:cubicBezTo>
                      <a:pt x="1" y="0"/>
                      <a:pt x="2" y="2"/>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3" name="Freeform 1257">
                <a:extLst>
                  <a:ext uri="{FF2B5EF4-FFF2-40B4-BE49-F238E27FC236}">
                    <a16:creationId xmlns:a16="http://schemas.microsoft.com/office/drawing/2014/main" id="{4E290E7F-0D0F-4BF4-A61F-C39189E42B3E}"/>
                  </a:ext>
                </a:extLst>
              </p:cNvPr>
              <p:cNvSpPr/>
              <p:nvPr/>
            </p:nvSpPr>
            <p:spPr bwMode="auto">
              <a:xfrm>
                <a:off x="3412" y="1684"/>
                <a:ext cx="75" cy="32"/>
              </a:xfrm>
              <a:custGeom>
                <a:gdLst>
                  <a:gd name="T0" fmla="*/ 27 w 28"/>
                  <a:gd name="T1" fmla="*/ 1 h 12"/>
                  <a:gd name="T2" fmla="*/ 25 w 28"/>
                  <a:gd name="T3" fmla="*/ 3 h 12"/>
                  <a:gd name="T4" fmla="*/ 23 w 28"/>
                  <a:gd name="T5" fmla="*/ 4 h 12"/>
                  <a:gd name="T6" fmla="*/ 18 w 28"/>
                  <a:gd name="T7" fmla="*/ 4 h 12"/>
                  <a:gd name="T8" fmla="*/ 12 w 28"/>
                  <a:gd name="T9" fmla="*/ 7 h 12"/>
                  <a:gd name="T10" fmla="*/ 6 w 28"/>
                  <a:gd name="T11" fmla="*/ 9 h 12"/>
                  <a:gd name="T12" fmla="*/ 5 w 28"/>
                  <a:gd name="T13" fmla="*/ 10 h 12"/>
                  <a:gd name="T14" fmla="*/ 2 w 28"/>
                  <a:gd name="T15" fmla="*/ 10 h 12"/>
                  <a:gd name="T16" fmla="*/ 0 w 28"/>
                  <a:gd name="T17" fmla="*/ 9 h 12"/>
                  <a:gd name="T18" fmla="*/ 2 w 28"/>
                  <a:gd name="T19" fmla="*/ 9 h 12"/>
                  <a:gd name="T20" fmla="*/ 6 w 28"/>
                  <a:gd name="T21" fmla="*/ 7 h 12"/>
                  <a:gd name="T22" fmla="*/ 22 w 28"/>
                  <a:gd name="T23" fmla="*/ 2 h 12"/>
                  <a:gd name="T24" fmla="*/ 27 w 28"/>
                  <a:gd name="T25"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7" y="1"/>
                    </a:moveTo>
                    <a:cubicBezTo>
                      <a:pt x="24" y="1"/>
                      <a:pt x="28" y="4"/>
                      <a:pt x="25" y="3"/>
                    </a:cubicBezTo>
                    <a:cubicBezTo>
                      <a:pt x="24" y="3"/>
                      <a:pt x="23" y="2"/>
                      <a:pt x="23" y="4"/>
                    </a:cubicBezTo>
                    <a:cubicBezTo>
                      <a:pt x="20" y="1"/>
                      <a:pt x="20" y="5"/>
                      <a:pt x="18" y="4"/>
                    </a:cubicBezTo>
                    <a:cubicBezTo>
                      <a:pt x="16" y="5"/>
                      <a:pt x="15" y="7"/>
                      <a:pt x="12" y="7"/>
                    </a:cubicBezTo>
                    <a:cubicBezTo>
                      <a:pt x="10" y="6"/>
                      <a:pt x="9" y="9"/>
                      <a:pt x="6" y="9"/>
                    </a:cubicBezTo>
                    <a:cubicBezTo>
                      <a:pt x="7" y="10"/>
                      <a:pt x="5" y="9"/>
                      <a:pt x="5" y="10"/>
                    </a:cubicBezTo>
                    <a:cubicBezTo>
                      <a:pt x="4" y="8"/>
                      <a:pt x="4" y="12"/>
                      <a:pt x="2" y="10"/>
                    </a:cubicBezTo>
                    <a:cubicBezTo>
                      <a:pt x="1" y="10"/>
                      <a:pt x="1" y="10"/>
                      <a:pt x="0" y="9"/>
                    </a:cubicBezTo>
                    <a:cubicBezTo>
                      <a:pt x="0" y="9"/>
                      <a:pt x="2" y="9"/>
                      <a:pt x="2" y="9"/>
                    </a:cubicBezTo>
                    <a:cubicBezTo>
                      <a:pt x="4" y="8"/>
                      <a:pt x="6" y="9"/>
                      <a:pt x="6" y="7"/>
                    </a:cubicBezTo>
                    <a:cubicBezTo>
                      <a:pt x="11" y="6"/>
                      <a:pt x="17" y="4"/>
                      <a:pt x="22" y="2"/>
                    </a:cubicBezTo>
                    <a:cubicBezTo>
                      <a:pt x="24" y="2"/>
                      <a:pt x="25" y="0"/>
                      <a:pt x="2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4" name="Freeform 1258">
                <a:extLst>
                  <a:ext uri="{FF2B5EF4-FFF2-40B4-BE49-F238E27FC236}">
                    <a16:creationId xmlns:a16="http://schemas.microsoft.com/office/drawing/2014/main" id="{84E9E8CD-2CC9-422F-90AB-1CA2D8640284}"/>
                  </a:ext>
                </a:extLst>
              </p:cNvPr>
              <p:cNvSpPr/>
              <p:nvPr/>
            </p:nvSpPr>
            <p:spPr bwMode="auto">
              <a:xfrm>
                <a:off x="4013" y="1684"/>
                <a:ext cx="3" cy="8"/>
              </a:xfrm>
              <a:custGeom>
                <a:gdLst>
                  <a:gd name="T0" fmla="*/ 1 w 1"/>
                  <a:gd name="T1" fmla="*/ 1 h 3"/>
                  <a:gd name="T2" fmla="*/ 1 w 1"/>
                  <a:gd name="T3" fmla="*/ 2 h 3"/>
                  <a:gd name="T4" fmla="*/ 0 w 1"/>
                  <a:gd name="T5" fmla="*/ 3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1" y="2"/>
                    </a:cubicBezTo>
                    <a:cubicBezTo>
                      <a:pt x="0" y="2"/>
                      <a:pt x="0" y="2"/>
                      <a:pt x="0" y="3"/>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5" name="Freeform 1259">
                <a:extLst>
                  <a:ext uri="{FF2B5EF4-FFF2-40B4-BE49-F238E27FC236}">
                    <a16:creationId xmlns:a16="http://schemas.microsoft.com/office/drawing/2014/main" id="{82E3A2EC-11AF-4314-8BC2-189CF4FA52B0}"/>
                  </a:ext>
                </a:extLst>
              </p:cNvPr>
              <p:cNvSpPr/>
              <p:nvPr/>
            </p:nvSpPr>
            <p:spPr bwMode="auto">
              <a:xfrm>
                <a:off x="1951" y="1686"/>
                <a:ext cx="8" cy="6"/>
              </a:xfrm>
              <a:custGeom>
                <a:gdLst>
                  <a:gd name="T0" fmla="*/ 3 w 3"/>
                  <a:gd name="T1" fmla="*/ 1 h 2"/>
                  <a:gd name="T2" fmla="*/ 1 w 3"/>
                  <a:gd name="T3" fmla="*/ 2 h 2"/>
                  <a:gd name="T4" fmla="*/ 1 w 3"/>
                  <a:gd name="T5" fmla="*/ 2 h 2"/>
                  <a:gd name="T6" fmla="*/ 2 w 3"/>
                  <a:gd name="T7" fmla="*/ 1 h 2"/>
                  <a:gd name="T8" fmla="*/ 0 w 3"/>
                  <a:gd name="T9" fmla="*/ 1 h 2"/>
                  <a:gd name="T10" fmla="*/ 2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1" y="1"/>
                      <a:pt x="2" y="2"/>
                      <a:pt x="1" y="2"/>
                    </a:cubicBezTo>
                    <a:cubicBezTo>
                      <a:pt x="1" y="2"/>
                      <a:pt x="1" y="2"/>
                      <a:pt x="1" y="2"/>
                    </a:cubicBezTo>
                    <a:cubicBezTo>
                      <a:pt x="2" y="1"/>
                      <a:pt x="2" y="1"/>
                      <a:pt x="2" y="1"/>
                    </a:cubicBezTo>
                    <a:cubicBezTo>
                      <a:pt x="0" y="1"/>
                      <a:pt x="0" y="1"/>
                      <a:pt x="0" y="1"/>
                    </a:cubicBezTo>
                    <a:cubicBezTo>
                      <a:pt x="1" y="1"/>
                      <a:pt x="1" y="0"/>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6" name="Freeform 1260">
                <a:extLst>
                  <a:ext uri="{FF2B5EF4-FFF2-40B4-BE49-F238E27FC236}">
                    <a16:creationId xmlns:a16="http://schemas.microsoft.com/office/drawing/2014/main" id="{51BDA69F-3549-4D1A-9EF7-21875CCF5809}"/>
                  </a:ext>
                </a:extLst>
              </p:cNvPr>
              <p:cNvSpPr/>
              <p:nvPr/>
            </p:nvSpPr>
            <p:spPr bwMode="auto">
              <a:xfrm>
                <a:off x="2108" y="1686"/>
                <a:ext cx="16" cy="11"/>
              </a:xfrm>
              <a:custGeom>
                <a:gdLst>
                  <a:gd name="T0" fmla="*/ 6 w 6"/>
                  <a:gd name="T1" fmla="*/ 0 h 4"/>
                  <a:gd name="T2" fmla="*/ 6 w 6"/>
                  <a:gd name="T3" fmla="*/ 1 h 4"/>
                  <a:gd name="T4" fmla="*/ 3 w 6"/>
                  <a:gd name="T5" fmla="*/ 2 h 4"/>
                  <a:gd name="T6" fmla="*/ 4 w 6"/>
                  <a:gd name="T7" fmla="*/ 3 h 4"/>
                  <a:gd name="T8" fmla="*/ 4 w 6"/>
                  <a:gd name="T9" fmla="*/ 3 h 4"/>
                  <a:gd name="T10" fmla="*/ 2 w 6"/>
                  <a:gd name="T11" fmla="*/ 4 h 4"/>
                  <a:gd name="T12" fmla="*/ 1 w 6"/>
                  <a:gd name="T13" fmla="*/ 3 h 4"/>
                  <a:gd name="T14" fmla="*/ 0 w 6"/>
                  <a:gd name="T15" fmla="*/ 4 h 4"/>
                  <a:gd name="T16" fmla="*/ 5 w 6"/>
                  <a:gd name="T17" fmla="*/ 0 h 4"/>
                  <a:gd name="T18" fmla="*/ 6 w 6"/>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cubicBezTo>
                      <a:pt x="6" y="1"/>
                      <a:pt x="6" y="1"/>
                      <a:pt x="6" y="1"/>
                    </a:cubicBezTo>
                    <a:cubicBezTo>
                      <a:pt x="5" y="1"/>
                      <a:pt x="4" y="1"/>
                      <a:pt x="3" y="2"/>
                    </a:cubicBezTo>
                    <a:cubicBezTo>
                      <a:pt x="3" y="2"/>
                      <a:pt x="3" y="2"/>
                      <a:pt x="4" y="3"/>
                    </a:cubicBezTo>
                    <a:cubicBezTo>
                      <a:pt x="4" y="3"/>
                      <a:pt x="4" y="3"/>
                      <a:pt x="4" y="3"/>
                    </a:cubicBezTo>
                    <a:cubicBezTo>
                      <a:pt x="2" y="4"/>
                      <a:pt x="2" y="4"/>
                      <a:pt x="2" y="4"/>
                    </a:cubicBezTo>
                    <a:cubicBezTo>
                      <a:pt x="1" y="3"/>
                      <a:pt x="1" y="3"/>
                      <a:pt x="1" y="3"/>
                    </a:cubicBezTo>
                    <a:cubicBezTo>
                      <a:pt x="0" y="4"/>
                      <a:pt x="0" y="4"/>
                      <a:pt x="0" y="4"/>
                    </a:cubicBezTo>
                    <a:cubicBezTo>
                      <a:pt x="1" y="2"/>
                      <a:pt x="3"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7" name="Freeform 1261">
                <a:extLst>
                  <a:ext uri="{FF2B5EF4-FFF2-40B4-BE49-F238E27FC236}">
                    <a16:creationId xmlns:a16="http://schemas.microsoft.com/office/drawing/2014/main" id="{1DE8AE13-B6DE-4270-9709-EF1C1D62743D}"/>
                  </a:ext>
                </a:extLst>
              </p:cNvPr>
              <p:cNvSpPr/>
              <p:nvPr/>
            </p:nvSpPr>
            <p:spPr bwMode="auto">
              <a:xfrm>
                <a:off x="4019" y="168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3"/>
                      <a:pt x="1" y="2"/>
                      <a:pt x="0" y="3"/>
                    </a:cubicBezTo>
                    <a:cubicBezTo>
                      <a:pt x="1"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8" name="Freeform 1262">
                <a:extLst>
                  <a:ext uri="{FF2B5EF4-FFF2-40B4-BE49-F238E27FC236}">
                    <a16:creationId xmlns:a16="http://schemas.microsoft.com/office/drawing/2014/main" id="{2EDC25D5-7E04-4C55-A3E5-79A6B045B2AE}"/>
                  </a:ext>
                </a:extLst>
              </p:cNvPr>
              <p:cNvSpPr/>
              <p:nvPr/>
            </p:nvSpPr>
            <p:spPr bwMode="auto">
              <a:xfrm>
                <a:off x="4190" y="1686"/>
                <a:ext cx="13" cy="9"/>
              </a:xfrm>
              <a:custGeom>
                <a:gdLst>
                  <a:gd name="T0" fmla="*/ 5 w 5"/>
                  <a:gd name="T1" fmla="*/ 0 h 3"/>
                  <a:gd name="T2" fmla="*/ 3 w 5"/>
                  <a:gd name="T3" fmla="*/ 3 h 3"/>
                  <a:gd name="T4" fmla="*/ 2 w 5"/>
                  <a:gd name="T5" fmla="*/ 2 h 3"/>
                  <a:gd name="T6" fmla="*/ 0 w 5"/>
                  <a:gd name="T7" fmla="*/ 3 h 3"/>
                  <a:gd name="T8" fmla="*/ 0 w 5"/>
                  <a:gd name="T9" fmla="*/ 2 h 3"/>
                  <a:gd name="T10" fmla="*/ 1 w 5"/>
                  <a:gd name="T11" fmla="*/ 2 h 3"/>
                  <a:gd name="T12" fmla="*/ 2 w 5"/>
                  <a:gd name="T13" fmla="*/ 1 h 3"/>
                  <a:gd name="T14" fmla="*/ 3 w 5"/>
                  <a:gd name="T15" fmla="*/ 2 h 3"/>
                  <a:gd name="T16" fmla="*/ 4 w 5"/>
                  <a:gd name="T17" fmla="*/ 0 h 3"/>
                  <a:gd name="T18" fmla="*/ 5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cubicBezTo>
                      <a:pt x="5" y="1"/>
                      <a:pt x="3" y="2"/>
                      <a:pt x="3" y="3"/>
                    </a:cubicBezTo>
                    <a:cubicBezTo>
                      <a:pt x="2" y="2"/>
                      <a:pt x="2" y="2"/>
                      <a:pt x="2" y="2"/>
                    </a:cubicBezTo>
                    <a:cubicBezTo>
                      <a:pt x="2" y="2"/>
                      <a:pt x="1" y="3"/>
                      <a:pt x="0" y="3"/>
                    </a:cubicBezTo>
                    <a:cubicBezTo>
                      <a:pt x="0" y="2"/>
                      <a:pt x="0" y="2"/>
                      <a:pt x="0" y="2"/>
                    </a:cubicBezTo>
                    <a:cubicBezTo>
                      <a:pt x="1" y="2"/>
                      <a:pt x="1" y="2"/>
                      <a:pt x="1" y="2"/>
                    </a:cubicBezTo>
                    <a:cubicBezTo>
                      <a:pt x="2" y="1"/>
                      <a:pt x="2" y="1"/>
                      <a:pt x="2" y="1"/>
                    </a:cubicBezTo>
                    <a:cubicBezTo>
                      <a:pt x="2" y="1"/>
                      <a:pt x="2" y="2"/>
                      <a:pt x="3" y="2"/>
                    </a:cubicBezTo>
                    <a:cubicBezTo>
                      <a:pt x="4" y="0"/>
                      <a:pt x="4" y="0"/>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9" name="Freeform 1263">
                <a:extLst>
                  <a:ext uri="{FF2B5EF4-FFF2-40B4-BE49-F238E27FC236}">
                    <a16:creationId xmlns:a16="http://schemas.microsoft.com/office/drawing/2014/main" id="{F0C8E530-6207-4F45-988F-0C50A60EFF9C}"/>
                  </a:ext>
                </a:extLst>
              </p:cNvPr>
              <p:cNvSpPr/>
              <p:nvPr/>
            </p:nvSpPr>
            <p:spPr bwMode="auto">
              <a:xfrm flipH="1">
                <a:off x="2076" y="1686"/>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0" name="Freeform 1264">
                <a:extLst>
                  <a:ext uri="{FF2B5EF4-FFF2-40B4-BE49-F238E27FC236}">
                    <a16:creationId xmlns:a16="http://schemas.microsoft.com/office/drawing/2014/main" id="{196DFD24-620E-4A67-AF12-D682226FE2C1}"/>
                  </a:ext>
                </a:extLst>
              </p:cNvPr>
              <p:cNvSpPr/>
              <p:nvPr/>
            </p:nvSpPr>
            <p:spPr bwMode="auto">
              <a:xfrm>
                <a:off x="4147" y="1686"/>
                <a:ext cx="8" cy="6"/>
              </a:xfrm>
              <a:custGeom>
                <a:gdLst>
                  <a:gd name="T0" fmla="*/ 1 w 3"/>
                  <a:gd name="T1" fmla="*/ 2 h 2"/>
                  <a:gd name="T2" fmla="*/ 0 w 3"/>
                  <a:gd name="T3" fmla="*/ 2 h 2"/>
                  <a:gd name="T4" fmla="*/ 2 w 3"/>
                  <a:gd name="T5" fmla="*/ 0 h 2"/>
                  <a:gd name="T6" fmla="*/ 3 w 3"/>
                  <a:gd name="T7" fmla="*/ 1 h 2"/>
                  <a:gd name="T8" fmla="*/ 1 w 3"/>
                  <a:gd name="T9" fmla="*/ 2 h 2"/>
                </a:gdLst>
                <a:cxnLst>
                  <a:cxn ang="0">
                    <a:pos x="T0" y="T1"/>
                  </a:cxn>
                  <a:cxn ang="0">
                    <a:pos x="T2" y="T3"/>
                  </a:cxn>
                  <a:cxn ang="0">
                    <a:pos x="T4" y="T5"/>
                  </a:cxn>
                  <a:cxn ang="0">
                    <a:pos x="T6" y="T7"/>
                  </a:cxn>
                  <a:cxn ang="0">
                    <a:pos x="T8" y="T9"/>
                  </a:cxn>
                </a:cxnLst>
                <a:rect l="0" t="0" r="r" b="b"/>
                <a:pathLst>
                  <a:path w="3" h="2">
                    <a:moveTo>
                      <a:pt x="1" y="2"/>
                    </a:moveTo>
                    <a:cubicBezTo>
                      <a:pt x="0" y="2"/>
                      <a:pt x="0" y="2"/>
                      <a:pt x="0" y="2"/>
                    </a:cubicBezTo>
                    <a:cubicBezTo>
                      <a:pt x="0" y="0"/>
                      <a:pt x="2" y="2"/>
                      <a:pt x="2" y="0"/>
                    </a:cubicBezTo>
                    <a:cubicBezTo>
                      <a:pt x="3" y="1"/>
                      <a:pt x="3"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1" name="Freeform 1265">
                <a:extLst>
                  <a:ext uri="{FF2B5EF4-FFF2-40B4-BE49-F238E27FC236}">
                    <a16:creationId xmlns:a16="http://schemas.microsoft.com/office/drawing/2014/main" id="{991200D3-4EF7-43D8-9024-82DD777888ED}"/>
                  </a:ext>
                </a:extLst>
              </p:cNvPr>
              <p:cNvSpPr/>
              <p:nvPr/>
            </p:nvSpPr>
            <p:spPr bwMode="auto">
              <a:xfrm>
                <a:off x="1983" y="1689"/>
                <a:ext cx="8" cy="6"/>
              </a:xfrm>
              <a:custGeom>
                <a:gdLst>
                  <a:gd name="T0" fmla="*/ 3 w 3"/>
                  <a:gd name="T1" fmla="*/ 1 h 2"/>
                  <a:gd name="T2" fmla="*/ 3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1" y="2"/>
                      <a:pt x="1" y="2"/>
                      <a:pt x="1" y="2"/>
                    </a:cubicBezTo>
                    <a:cubicBezTo>
                      <a:pt x="3" y="1"/>
                      <a:pt x="0" y="0"/>
                      <a:pt x="2" y="0"/>
                    </a:cubicBezTo>
                    <a:cubicBezTo>
                      <a:pt x="3"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2" name="Freeform 1266">
                <a:extLst>
                  <a:ext uri="{FF2B5EF4-FFF2-40B4-BE49-F238E27FC236}">
                    <a16:creationId xmlns:a16="http://schemas.microsoft.com/office/drawing/2014/main" id="{56AC46B4-71EA-4B44-9D92-D1687612EBF1}"/>
                  </a:ext>
                </a:extLst>
              </p:cNvPr>
              <p:cNvSpPr/>
              <p:nvPr/>
            </p:nvSpPr>
            <p:spPr bwMode="auto">
              <a:xfrm>
                <a:off x="3955" y="1686"/>
                <a:ext cx="5" cy="9"/>
              </a:xfrm>
              <a:custGeom>
                <a:gdLst>
                  <a:gd name="T0" fmla="*/ 2 w 2"/>
                  <a:gd name="T1" fmla="*/ 2 h 3"/>
                  <a:gd name="T2" fmla="*/ 0 w 2"/>
                  <a:gd name="T3" fmla="*/ 3 h 3"/>
                  <a:gd name="T4" fmla="*/ 0 w 2"/>
                  <a:gd name="T5" fmla="*/ 3 h 3"/>
                  <a:gd name="T6" fmla="*/ 2 w 2"/>
                  <a:gd name="T7" fmla="*/ 2 h 3"/>
                </a:gdLst>
                <a:cxnLst>
                  <a:cxn ang="0">
                    <a:pos x="T0" y="T1"/>
                  </a:cxn>
                  <a:cxn ang="0">
                    <a:pos x="T2" y="T3"/>
                  </a:cxn>
                  <a:cxn ang="0">
                    <a:pos x="T4" y="T5"/>
                  </a:cxn>
                  <a:cxn ang="0">
                    <a:pos x="T6" y="T7"/>
                  </a:cxn>
                </a:cxnLst>
                <a:rect l="0" t="0" r="r" b="b"/>
                <a:pathLst>
                  <a:path w="2" h="3">
                    <a:moveTo>
                      <a:pt x="2" y="2"/>
                    </a:moveTo>
                    <a:cubicBezTo>
                      <a:pt x="0" y="3"/>
                      <a:pt x="0" y="3"/>
                      <a:pt x="0" y="3"/>
                    </a:cubicBezTo>
                    <a:cubicBezTo>
                      <a:pt x="0" y="3"/>
                      <a:pt x="0" y="3"/>
                      <a:pt x="0" y="3"/>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3" name="Freeform 1267">
                <a:extLst>
                  <a:ext uri="{FF2B5EF4-FFF2-40B4-BE49-F238E27FC236}">
                    <a16:creationId xmlns:a16="http://schemas.microsoft.com/office/drawing/2014/main" id="{67F46773-2218-4C4B-9B8E-09DCF11626B7}"/>
                  </a:ext>
                </a:extLst>
              </p:cNvPr>
              <p:cNvSpPr/>
              <p:nvPr/>
            </p:nvSpPr>
            <p:spPr bwMode="auto">
              <a:xfrm>
                <a:off x="4000" y="1692"/>
                <a:ext cx="11" cy="3"/>
              </a:xfrm>
              <a:custGeom>
                <a:gdLst>
                  <a:gd name="T0" fmla="*/ 4 w 4"/>
                  <a:gd name="T1" fmla="*/ 0 h 1"/>
                  <a:gd name="T2" fmla="*/ 2 w 4"/>
                  <a:gd name="T3" fmla="*/ 1 h 1"/>
                  <a:gd name="T4" fmla="*/ 0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4" y="1"/>
                      <a:pt x="2" y="0"/>
                      <a:pt x="2" y="1"/>
                    </a:cubicBezTo>
                    <a:cubicBezTo>
                      <a:pt x="0" y="1"/>
                      <a:pt x="1" y="0"/>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4" name="Freeform 1268">
                <a:extLst>
                  <a:ext uri="{FF2B5EF4-FFF2-40B4-BE49-F238E27FC236}">
                    <a16:creationId xmlns:a16="http://schemas.microsoft.com/office/drawing/2014/main" id="{208F5380-C96D-480E-980B-3FA9B9C1E297}"/>
                  </a:ext>
                </a:extLst>
              </p:cNvPr>
              <p:cNvSpPr/>
              <p:nvPr/>
            </p:nvSpPr>
            <p:spPr bwMode="auto">
              <a:xfrm>
                <a:off x="4142" y="169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0"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5" name="Freeform 1269">
                <a:extLst>
                  <a:ext uri="{FF2B5EF4-FFF2-40B4-BE49-F238E27FC236}">
                    <a16:creationId xmlns:a16="http://schemas.microsoft.com/office/drawing/2014/main" id="{B00BA800-B1F7-41F8-B685-B04C73865D1A}"/>
                  </a:ext>
                </a:extLst>
              </p:cNvPr>
              <p:cNvSpPr/>
              <p:nvPr/>
            </p:nvSpPr>
            <p:spPr bwMode="auto">
              <a:xfrm>
                <a:off x="2162" y="1692"/>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6" name="Freeform 1270">
                <a:extLst>
                  <a:ext uri="{FF2B5EF4-FFF2-40B4-BE49-F238E27FC236}">
                    <a16:creationId xmlns:a16="http://schemas.microsoft.com/office/drawing/2014/main" id="{9D1B8A5C-B44B-466B-86F8-196A018B66E9}"/>
                  </a:ext>
                </a:extLst>
              </p:cNvPr>
              <p:cNvSpPr/>
              <p:nvPr/>
            </p:nvSpPr>
            <p:spPr bwMode="auto">
              <a:xfrm>
                <a:off x="2806" y="1692"/>
                <a:ext cx="16" cy="11"/>
              </a:xfrm>
              <a:custGeom>
                <a:gdLst>
                  <a:gd name="T0" fmla="*/ 5 w 6"/>
                  <a:gd name="T1" fmla="*/ 1 h 4"/>
                  <a:gd name="T2" fmla="*/ 6 w 6"/>
                  <a:gd name="T3" fmla="*/ 1 h 4"/>
                  <a:gd name="T4" fmla="*/ 4 w 6"/>
                  <a:gd name="T5" fmla="*/ 1 h 4"/>
                  <a:gd name="T6" fmla="*/ 2 w 6"/>
                  <a:gd name="T7" fmla="*/ 3 h 4"/>
                  <a:gd name="T8" fmla="*/ 0 w 6"/>
                  <a:gd name="T9" fmla="*/ 2 h 4"/>
                  <a:gd name="T10" fmla="*/ 3 w 6"/>
                  <a:gd name="T11" fmla="*/ 1 h 4"/>
                  <a:gd name="T12" fmla="*/ 2 w 6"/>
                  <a:gd name="T13" fmla="*/ 1 h 4"/>
                  <a:gd name="T14" fmla="*/ 2 w 6"/>
                  <a:gd name="T15" fmla="*/ 1 h 4"/>
                  <a:gd name="T16" fmla="*/ 6 w 6"/>
                  <a:gd name="T17" fmla="*/ 0 h 4"/>
                  <a:gd name="T18" fmla="*/ 5 w 6"/>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5" y="1"/>
                    </a:moveTo>
                    <a:cubicBezTo>
                      <a:pt x="6" y="1"/>
                      <a:pt x="6" y="1"/>
                      <a:pt x="6" y="1"/>
                    </a:cubicBezTo>
                    <a:cubicBezTo>
                      <a:pt x="5" y="2"/>
                      <a:pt x="5" y="0"/>
                      <a:pt x="4" y="1"/>
                    </a:cubicBezTo>
                    <a:cubicBezTo>
                      <a:pt x="4" y="2"/>
                      <a:pt x="2" y="1"/>
                      <a:pt x="2" y="3"/>
                    </a:cubicBezTo>
                    <a:cubicBezTo>
                      <a:pt x="1" y="1"/>
                      <a:pt x="1" y="4"/>
                      <a:pt x="0" y="2"/>
                    </a:cubicBezTo>
                    <a:cubicBezTo>
                      <a:pt x="0" y="2"/>
                      <a:pt x="2" y="2"/>
                      <a:pt x="3" y="1"/>
                    </a:cubicBezTo>
                    <a:cubicBezTo>
                      <a:pt x="2" y="1"/>
                      <a:pt x="2" y="1"/>
                      <a:pt x="2" y="1"/>
                    </a:cubicBezTo>
                    <a:cubicBezTo>
                      <a:pt x="2" y="1"/>
                      <a:pt x="2" y="1"/>
                      <a:pt x="2" y="1"/>
                    </a:cubicBezTo>
                    <a:cubicBezTo>
                      <a:pt x="3" y="1"/>
                      <a:pt x="5"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7" name="Freeform 1271">
                <a:extLst>
                  <a:ext uri="{FF2B5EF4-FFF2-40B4-BE49-F238E27FC236}">
                    <a16:creationId xmlns:a16="http://schemas.microsoft.com/office/drawing/2014/main" id="{A0C81E99-EC77-4DED-9BB4-8F7367C9EECF}"/>
                  </a:ext>
                </a:extLst>
              </p:cNvPr>
              <p:cNvSpPr/>
              <p:nvPr/>
            </p:nvSpPr>
            <p:spPr bwMode="auto">
              <a:xfrm>
                <a:off x="1994" y="1692"/>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8" name="Freeform 1272">
                <a:extLst>
                  <a:ext uri="{FF2B5EF4-FFF2-40B4-BE49-F238E27FC236}">
                    <a16:creationId xmlns:a16="http://schemas.microsoft.com/office/drawing/2014/main" id="{4CEF6FE8-5371-4294-B4A9-60463DCD27D3}"/>
                  </a:ext>
                </a:extLst>
              </p:cNvPr>
              <p:cNvSpPr/>
              <p:nvPr/>
            </p:nvSpPr>
            <p:spPr bwMode="auto">
              <a:xfrm>
                <a:off x="3979" y="169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9" name="Freeform 1273">
                <a:extLst>
                  <a:ext uri="{FF2B5EF4-FFF2-40B4-BE49-F238E27FC236}">
                    <a16:creationId xmlns:a16="http://schemas.microsoft.com/office/drawing/2014/main" id="{E09F894A-7603-4F30-812C-D10C47859800}"/>
                  </a:ext>
                </a:extLst>
              </p:cNvPr>
              <p:cNvSpPr/>
              <p:nvPr/>
            </p:nvSpPr>
            <p:spPr bwMode="auto">
              <a:xfrm>
                <a:off x="4061" y="1692"/>
                <a:ext cx="11" cy="5"/>
              </a:xfrm>
              <a:custGeom>
                <a:gdLst>
                  <a:gd name="T0" fmla="*/ 0 w 11"/>
                  <a:gd name="T1" fmla="*/ 5 h 5"/>
                  <a:gd name="T2" fmla="*/ 11 w 11"/>
                  <a:gd name="T3" fmla="*/ 0 h 5"/>
                  <a:gd name="T4" fmla="*/ 6 w 11"/>
                  <a:gd name="T5" fmla="*/ 3 h 5"/>
                  <a:gd name="T6" fmla="*/ 0 w 11"/>
                  <a:gd name="T7" fmla="*/ 5 h 5"/>
                </a:gdLst>
                <a:cxnLst>
                  <a:cxn ang="0">
                    <a:pos x="T0" y="T1"/>
                  </a:cxn>
                  <a:cxn ang="0">
                    <a:pos x="T2" y="T3"/>
                  </a:cxn>
                  <a:cxn ang="0">
                    <a:pos x="T4" y="T5"/>
                  </a:cxn>
                  <a:cxn ang="0">
                    <a:pos x="T6" y="T7"/>
                  </a:cxn>
                </a:cxnLst>
                <a:rect l="0" t="0" r="r" b="b"/>
                <a:pathLst>
                  <a:path w="11" h="5">
                    <a:moveTo>
                      <a:pt x="0" y="5"/>
                    </a:moveTo>
                    <a:lnTo>
                      <a:pt x="11"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0" name="Freeform 1274">
                <a:extLst>
                  <a:ext uri="{FF2B5EF4-FFF2-40B4-BE49-F238E27FC236}">
                    <a16:creationId xmlns:a16="http://schemas.microsoft.com/office/drawing/2014/main" id="{111E24E9-AD87-4146-B284-FDB89D368702}"/>
                  </a:ext>
                </a:extLst>
              </p:cNvPr>
              <p:cNvSpPr/>
              <p:nvPr/>
            </p:nvSpPr>
            <p:spPr bwMode="auto">
              <a:xfrm>
                <a:off x="4267" y="1692"/>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1" name="Freeform 1275">
                <a:extLst>
                  <a:ext uri="{FF2B5EF4-FFF2-40B4-BE49-F238E27FC236}">
                    <a16:creationId xmlns:a16="http://schemas.microsoft.com/office/drawing/2014/main" id="{9F230136-2DC8-4014-AEB0-99B80B20160A}"/>
                  </a:ext>
                </a:extLst>
              </p:cNvPr>
              <p:cNvSpPr/>
              <p:nvPr/>
            </p:nvSpPr>
            <p:spPr bwMode="auto">
              <a:xfrm>
                <a:off x="4013" y="169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2" name="Rectangle 1276">
                <a:extLst>
                  <a:ext uri="{FF2B5EF4-FFF2-40B4-BE49-F238E27FC236}">
                    <a16:creationId xmlns:a16="http://schemas.microsoft.com/office/drawing/2014/main" id="{A50E1AD2-DE67-45EB-8D04-FB4A0F98DF5E}"/>
                  </a:ext>
                </a:extLst>
              </p:cNvPr>
              <p:cNvSpPr>
                <a:spLocks noChangeArrowheads="1"/>
              </p:cNvSpPr>
              <p:nvPr/>
            </p:nvSpPr>
            <p:spPr bwMode="auto">
              <a:xfrm>
                <a:off x="2143" y="16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3" name="Freeform 1277">
                <a:extLst>
                  <a:ext uri="{FF2B5EF4-FFF2-40B4-BE49-F238E27FC236}">
                    <a16:creationId xmlns:a16="http://schemas.microsoft.com/office/drawing/2014/main" id="{94B7D32D-F59A-4E8F-B85D-C8ACD465474A}"/>
                  </a:ext>
                </a:extLst>
              </p:cNvPr>
              <p:cNvSpPr/>
              <p:nvPr/>
            </p:nvSpPr>
            <p:spPr bwMode="auto">
              <a:xfrm>
                <a:off x="2100" y="1695"/>
                <a:ext cx="73" cy="40"/>
              </a:xfrm>
              <a:custGeom>
                <a:gdLst>
                  <a:gd name="T0" fmla="*/ 27 w 27"/>
                  <a:gd name="T1" fmla="*/ 2 h 15"/>
                  <a:gd name="T2" fmla="*/ 13 w 27"/>
                  <a:gd name="T3" fmla="*/ 8 h 15"/>
                  <a:gd name="T4" fmla="*/ 13 w 27"/>
                  <a:gd name="T5" fmla="*/ 9 h 15"/>
                  <a:gd name="T6" fmla="*/ 14 w 27"/>
                  <a:gd name="T7" fmla="*/ 9 h 15"/>
                  <a:gd name="T8" fmla="*/ 13 w 27"/>
                  <a:gd name="T9" fmla="*/ 9 h 15"/>
                  <a:gd name="T10" fmla="*/ 12 w 27"/>
                  <a:gd name="T11" fmla="*/ 9 h 15"/>
                  <a:gd name="T12" fmla="*/ 7 w 27"/>
                  <a:gd name="T13" fmla="*/ 11 h 15"/>
                  <a:gd name="T14" fmla="*/ 8 w 27"/>
                  <a:gd name="T15" fmla="*/ 11 h 15"/>
                  <a:gd name="T16" fmla="*/ 9 w 27"/>
                  <a:gd name="T17" fmla="*/ 11 h 15"/>
                  <a:gd name="T18" fmla="*/ 7 w 27"/>
                  <a:gd name="T19" fmla="*/ 12 h 15"/>
                  <a:gd name="T20" fmla="*/ 7 w 27"/>
                  <a:gd name="T21" fmla="*/ 13 h 15"/>
                  <a:gd name="T22" fmla="*/ 2 w 27"/>
                  <a:gd name="T23" fmla="*/ 15 h 15"/>
                  <a:gd name="T24" fmla="*/ 2 w 27"/>
                  <a:gd name="T25" fmla="*/ 15 h 15"/>
                  <a:gd name="T26" fmla="*/ 1 w 27"/>
                  <a:gd name="T27" fmla="*/ 14 h 15"/>
                  <a:gd name="T28" fmla="*/ 0 w 27"/>
                  <a:gd name="T29" fmla="*/ 14 h 15"/>
                  <a:gd name="T30" fmla="*/ 2 w 27"/>
                  <a:gd name="T31" fmla="*/ 12 h 15"/>
                  <a:gd name="T32" fmla="*/ 3 w 27"/>
                  <a:gd name="T33" fmla="*/ 12 h 15"/>
                  <a:gd name="T34" fmla="*/ 6 w 27"/>
                  <a:gd name="T35" fmla="*/ 11 h 15"/>
                  <a:gd name="T36" fmla="*/ 6 w 27"/>
                  <a:gd name="T37" fmla="*/ 10 h 15"/>
                  <a:gd name="T38" fmla="*/ 5 w 27"/>
                  <a:gd name="T39" fmla="*/ 11 h 15"/>
                  <a:gd name="T40" fmla="*/ 5 w 27"/>
                  <a:gd name="T41" fmla="*/ 9 h 15"/>
                  <a:gd name="T42" fmla="*/ 3 w 27"/>
                  <a:gd name="T43" fmla="*/ 9 h 15"/>
                  <a:gd name="T44" fmla="*/ 5 w 27"/>
                  <a:gd name="T45" fmla="*/ 7 h 15"/>
                  <a:gd name="T46" fmla="*/ 4 w 27"/>
                  <a:gd name="T47" fmla="*/ 7 h 15"/>
                  <a:gd name="T48" fmla="*/ 8 w 27"/>
                  <a:gd name="T49" fmla="*/ 5 h 15"/>
                  <a:gd name="T50" fmla="*/ 8 w 27"/>
                  <a:gd name="T51" fmla="*/ 4 h 15"/>
                  <a:gd name="T52" fmla="*/ 3 w 27"/>
                  <a:gd name="T53" fmla="*/ 4 h 15"/>
                  <a:gd name="T54" fmla="*/ 5 w 27"/>
                  <a:gd name="T55" fmla="*/ 3 h 15"/>
                  <a:gd name="T56" fmla="*/ 5 w 27"/>
                  <a:gd name="T57" fmla="*/ 3 h 15"/>
                  <a:gd name="T58" fmla="*/ 7 w 27"/>
                  <a:gd name="T59" fmla="*/ 3 h 15"/>
                  <a:gd name="T60" fmla="*/ 6 w 27"/>
                  <a:gd name="T61" fmla="*/ 4 h 15"/>
                  <a:gd name="T62" fmla="*/ 7 w 27"/>
                  <a:gd name="T63" fmla="*/ 4 h 15"/>
                  <a:gd name="T64" fmla="*/ 9 w 27"/>
                  <a:gd name="T65" fmla="*/ 3 h 15"/>
                  <a:gd name="T66" fmla="*/ 11 w 27"/>
                  <a:gd name="T67" fmla="*/ 5 h 15"/>
                  <a:gd name="T68" fmla="*/ 13 w 27"/>
                  <a:gd name="T69" fmla="*/ 5 h 15"/>
                  <a:gd name="T70" fmla="*/ 11 w 27"/>
                  <a:gd name="T71" fmla="*/ 3 h 15"/>
                  <a:gd name="T72" fmla="*/ 11 w 27"/>
                  <a:gd name="T73" fmla="*/ 3 h 15"/>
                  <a:gd name="T74" fmla="*/ 12 w 27"/>
                  <a:gd name="T75" fmla="*/ 2 h 15"/>
                  <a:gd name="T76" fmla="*/ 13 w 27"/>
                  <a:gd name="T77" fmla="*/ 4 h 15"/>
                  <a:gd name="T78" fmla="*/ 26 w 27"/>
                  <a:gd name="T79" fmla="*/ 0 h 15"/>
                  <a:gd name="T80" fmla="*/ 27 w 27"/>
                  <a:gd name="T81"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5">
                    <a:moveTo>
                      <a:pt x="27" y="2"/>
                    </a:moveTo>
                    <a:cubicBezTo>
                      <a:pt x="23" y="5"/>
                      <a:pt x="18" y="7"/>
                      <a:pt x="13" y="8"/>
                    </a:cubicBezTo>
                    <a:cubicBezTo>
                      <a:pt x="13" y="9"/>
                      <a:pt x="13" y="9"/>
                      <a:pt x="13" y="9"/>
                    </a:cubicBezTo>
                    <a:cubicBezTo>
                      <a:pt x="14" y="9"/>
                      <a:pt x="14" y="9"/>
                      <a:pt x="14" y="9"/>
                    </a:cubicBezTo>
                    <a:cubicBezTo>
                      <a:pt x="13" y="9"/>
                      <a:pt x="13" y="9"/>
                      <a:pt x="13" y="9"/>
                    </a:cubicBezTo>
                    <a:cubicBezTo>
                      <a:pt x="12" y="9"/>
                      <a:pt x="12" y="9"/>
                      <a:pt x="12" y="9"/>
                    </a:cubicBezTo>
                    <a:cubicBezTo>
                      <a:pt x="10" y="10"/>
                      <a:pt x="8" y="8"/>
                      <a:pt x="7" y="11"/>
                    </a:cubicBezTo>
                    <a:cubicBezTo>
                      <a:pt x="7" y="11"/>
                      <a:pt x="8" y="11"/>
                      <a:pt x="8" y="11"/>
                    </a:cubicBezTo>
                    <a:cubicBezTo>
                      <a:pt x="9" y="11"/>
                      <a:pt x="9" y="11"/>
                      <a:pt x="9" y="11"/>
                    </a:cubicBezTo>
                    <a:cubicBezTo>
                      <a:pt x="8" y="11"/>
                      <a:pt x="7" y="12"/>
                      <a:pt x="7" y="12"/>
                    </a:cubicBezTo>
                    <a:cubicBezTo>
                      <a:pt x="7" y="12"/>
                      <a:pt x="7" y="13"/>
                      <a:pt x="7" y="13"/>
                    </a:cubicBezTo>
                    <a:cubicBezTo>
                      <a:pt x="5" y="14"/>
                      <a:pt x="4" y="15"/>
                      <a:pt x="2" y="15"/>
                    </a:cubicBezTo>
                    <a:cubicBezTo>
                      <a:pt x="2" y="15"/>
                      <a:pt x="2" y="15"/>
                      <a:pt x="2" y="15"/>
                    </a:cubicBezTo>
                    <a:cubicBezTo>
                      <a:pt x="1" y="14"/>
                      <a:pt x="1" y="14"/>
                      <a:pt x="1" y="14"/>
                    </a:cubicBezTo>
                    <a:cubicBezTo>
                      <a:pt x="0" y="14"/>
                      <a:pt x="0" y="14"/>
                      <a:pt x="0" y="14"/>
                    </a:cubicBezTo>
                    <a:cubicBezTo>
                      <a:pt x="0" y="13"/>
                      <a:pt x="1" y="13"/>
                      <a:pt x="2" y="12"/>
                    </a:cubicBezTo>
                    <a:cubicBezTo>
                      <a:pt x="3" y="12"/>
                      <a:pt x="3" y="12"/>
                      <a:pt x="3" y="12"/>
                    </a:cubicBezTo>
                    <a:cubicBezTo>
                      <a:pt x="3" y="11"/>
                      <a:pt x="6" y="13"/>
                      <a:pt x="6" y="11"/>
                    </a:cubicBezTo>
                    <a:cubicBezTo>
                      <a:pt x="6" y="10"/>
                      <a:pt x="6" y="10"/>
                      <a:pt x="6" y="10"/>
                    </a:cubicBezTo>
                    <a:cubicBezTo>
                      <a:pt x="5" y="10"/>
                      <a:pt x="5" y="11"/>
                      <a:pt x="5" y="11"/>
                    </a:cubicBezTo>
                    <a:cubicBezTo>
                      <a:pt x="5" y="10"/>
                      <a:pt x="5" y="10"/>
                      <a:pt x="5" y="9"/>
                    </a:cubicBezTo>
                    <a:cubicBezTo>
                      <a:pt x="4" y="8"/>
                      <a:pt x="4" y="10"/>
                      <a:pt x="3" y="9"/>
                    </a:cubicBezTo>
                    <a:cubicBezTo>
                      <a:pt x="4" y="8"/>
                      <a:pt x="6" y="9"/>
                      <a:pt x="5" y="7"/>
                    </a:cubicBezTo>
                    <a:cubicBezTo>
                      <a:pt x="4" y="7"/>
                      <a:pt x="4" y="7"/>
                      <a:pt x="4" y="7"/>
                    </a:cubicBezTo>
                    <a:cubicBezTo>
                      <a:pt x="6" y="7"/>
                      <a:pt x="6" y="6"/>
                      <a:pt x="8" y="5"/>
                    </a:cubicBezTo>
                    <a:cubicBezTo>
                      <a:pt x="8" y="5"/>
                      <a:pt x="9" y="4"/>
                      <a:pt x="8" y="4"/>
                    </a:cubicBezTo>
                    <a:cubicBezTo>
                      <a:pt x="7" y="6"/>
                      <a:pt x="5" y="4"/>
                      <a:pt x="3" y="4"/>
                    </a:cubicBezTo>
                    <a:cubicBezTo>
                      <a:pt x="5" y="5"/>
                      <a:pt x="2" y="1"/>
                      <a:pt x="5" y="3"/>
                    </a:cubicBezTo>
                    <a:cubicBezTo>
                      <a:pt x="5" y="3"/>
                      <a:pt x="5" y="3"/>
                      <a:pt x="5" y="3"/>
                    </a:cubicBezTo>
                    <a:cubicBezTo>
                      <a:pt x="7" y="3"/>
                      <a:pt x="7" y="3"/>
                      <a:pt x="7" y="3"/>
                    </a:cubicBezTo>
                    <a:cubicBezTo>
                      <a:pt x="6" y="4"/>
                      <a:pt x="6" y="4"/>
                      <a:pt x="6" y="4"/>
                    </a:cubicBezTo>
                    <a:cubicBezTo>
                      <a:pt x="7" y="4"/>
                      <a:pt x="7" y="4"/>
                      <a:pt x="7" y="4"/>
                    </a:cubicBezTo>
                    <a:cubicBezTo>
                      <a:pt x="8" y="4"/>
                      <a:pt x="7" y="2"/>
                      <a:pt x="9" y="3"/>
                    </a:cubicBezTo>
                    <a:cubicBezTo>
                      <a:pt x="9" y="4"/>
                      <a:pt x="11" y="4"/>
                      <a:pt x="11" y="5"/>
                    </a:cubicBezTo>
                    <a:cubicBezTo>
                      <a:pt x="13" y="5"/>
                      <a:pt x="13" y="5"/>
                      <a:pt x="13" y="5"/>
                    </a:cubicBezTo>
                    <a:cubicBezTo>
                      <a:pt x="11" y="3"/>
                      <a:pt x="11" y="3"/>
                      <a:pt x="11" y="3"/>
                    </a:cubicBezTo>
                    <a:cubicBezTo>
                      <a:pt x="11" y="3"/>
                      <a:pt x="11" y="3"/>
                      <a:pt x="11" y="3"/>
                    </a:cubicBezTo>
                    <a:cubicBezTo>
                      <a:pt x="12" y="2"/>
                      <a:pt x="12" y="2"/>
                      <a:pt x="12" y="2"/>
                    </a:cubicBezTo>
                    <a:cubicBezTo>
                      <a:pt x="12" y="2"/>
                      <a:pt x="11" y="3"/>
                      <a:pt x="13" y="4"/>
                    </a:cubicBezTo>
                    <a:cubicBezTo>
                      <a:pt x="17" y="1"/>
                      <a:pt x="22" y="2"/>
                      <a:pt x="26" y="0"/>
                    </a:cubicBezTo>
                    <a:cubicBezTo>
                      <a:pt x="27" y="0"/>
                      <a:pt x="27" y="1"/>
                      <a:pt x="2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4" name="Freeform 1278">
                <a:extLst>
                  <a:ext uri="{FF2B5EF4-FFF2-40B4-BE49-F238E27FC236}">
                    <a16:creationId xmlns:a16="http://schemas.microsoft.com/office/drawing/2014/main" id="{56154871-EC13-4055-9007-711085A0610F}"/>
                  </a:ext>
                </a:extLst>
              </p:cNvPr>
              <p:cNvSpPr/>
              <p:nvPr/>
            </p:nvSpPr>
            <p:spPr bwMode="auto">
              <a:xfrm flipH="1">
                <a:off x="4139" y="1695"/>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5" name="Freeform 1279">
                <a:extLst>
                  <a:ext uri="{FF2B5EF4-FFF2-40B4-BE49-F238E27FC236}">
                    <a16:creationId xmlns:a16="http://schemas.microsoft.com/office/drawing/2014/main" id="{B1EA5C57-3A62-429B-9E23-23FA1B22C31E}"/>
                  </a:ext>
                </a:extLst>
              </p:cNvPr>
              <p:cNvSpPr/>
              <p:nvPr/>
            </p:nvSpPr>
            <p:spPr bwMode="auto">
              <a:xfrm>
                <a:off x="1959" y="1695"/>
                <a:ext cx="21" cy="10"/>
              </a:xfrm>
              <a:custGeom>
                <a:gdLst>
                  <a:gd name="T0" fmla="*/ 8 w 8"/>
                  <a:gd name="T1" fmla="*/ 1 h 4"/>
                  <a:gd name="T2" fmla="*/ 7 w 8"/>
                  <a:gd name="T3" fmla="*/ 1 h 4"/>
                  <a:gd name="T4" fmla="*/ 6 w 8"/>
                  <a:gd name="T5" fmla="*/ 1 h 4"/>
                  <a:gd name="T6" fmla="*/ 7 w 8"/>
                  <a:gd name="T7" fmla="*/ 2 h 4"/>
                  <a:gd name="T8" fmla="*/ 4 w 8"/>
                  <a:gd name="T9" fmla="*/ 3 h 4"/>
                  <a:gd name="T10" fmla="*/ 2 w 8"/>
                  <a:gd name="T11" fmla="*/ 4 h 4"/>
                  <a:gd name="T12" fmla="*/ 3 w 8"/>
                  <a:gd name="T13" fmla="*/ 3 h 4"/>
                  <a:gd name="T14" fmla="*/ 1 w 8"/>
                  <a:gd name="T15" fmla="*/ 3 h 4"/>
                  <a:gd name="T16" fmla="*/ 2 w 8"/>
                  <a:gd name="T17" fmla="*/ 1 h 4"/>
                  <a:gd name="T18" fmla="*/ 3 w 8"/>
                  <a:gd name="T19" fmla="*/ 2 h 4"/>
                  <a:gd name="T20" fmla="*/ 4 w 8"/>
                  <a:gd name="T21" fmla="*/ 2 h 4"/>
                  <a:gd name="T22" fmla="*/ 4 w 8"/>
                  <a:gd name="T23" fmla="*/ 0 h 4"/>
                  <a:gd name="T24" fmla="*/ 5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7" y="1"/>
                      <a:pt x="7" y="1"/>
                      <a:pt x="7" y="1"/>
                    </a:cubicBezTo>
                    <a:cubicBezTo>
                      <a:pt x="6" y="1"/>
                      <a:pt x="6" y="1"/>
                      <a:pt x="6" y="1"/>
                    </a:cubicBezTo>
                    <a:cubicBezTo>
                      <a:pt x="6" y="1"/>
                      <a:pt x="6" y="2"/>
                      <a:pt x="7" y="2"/>
                    </a:cubicBezTo>
                    <a:cubicBezTo>
                      <a:pt x="6" y="2"/>
                      <a:pt x="5" y="3"/>
                      <a:pt x="4" y="3"/>
                    </a:cubicBezTo>
                    <a:cubicBezTo>
                      <a:pt x="4" y="3"/>
                      <a:pt x="4" y="4"/>
                      <a:pt x="2" y="4"/>
                    </a:cubicBezTo>
                    <a:cubicBezTo>
                      <a:pt x="3" y="3"/>
                      <a:pt x="3" y="3"/>
                      <a:pt x="3" y="3"/>
                    </a:cubicBezTo>
                    <a:cubicBezTo>
                      <a:pt x="1" y="3"/>
                      <a:pt x="1" y="3"/>
                      <a:pt x="1" y="3"/>
                    </a:cubicBezTo>
                    <a:cubicBezTo>
                      <a:pt x="0" y="2"/>
                      <a:pt x="2" y="2"/>
                      <a:pt x="2" y="1"/>
                    </a:cubicBezTo>
                    <a:cubicBezTo>
                      <a:pt x="1" y="2"/>
                      <a:pt x="2" y="2"/>
                      <a:pt x="3" y="2"/>
                    </a:cubicBezTo>
                    <a:cubicBezTo>
                      <a:pt x="3" y="2"/>
                      <a:pt x="4" y="3"/>
                      <a:pt x="4" y="2"/>
                    </a:cubicBezTo>
                    <a:cubicBezTo>
                      <a:pt x="4" y="0"/>
                      <a:pt x="4" y="0"/>
                      <a:pt x="4" y="0"/>
                    </a:cubicBezTo>
                    <a:cubicBezTo>
                      <a:pt x="4" y="0"/>
                      <a:pt x="5" y="1"/>
                      <a:pt x="5" y="0"/>
                    </a:cubicBezTo>
                    <a:cubicBezTo>
                      <a:pt x="6"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6" name="Freeform 1280">
                <a:extLst>
                  <a:ext uri="{FF2B5EF4-FFF2-40B4-BE49-F238E27FC236}">
                    <a16:creationId xmlns:a16="http://schemas.microsoft.com/office/drawing/2014/main" id="{6DAC96BD-42F9-4138-8558-169D07680C90}"/>
                  </a:ext>
                </a:extLst>
              </p:cNvPr>
              <p:cNvSpPr/>
              <p:nvPr/>
            </p:nvSpPr>
            <p:spPr bwMode="auto">
              <a:xfrm>
                <a:off x="4190" y="16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7" name="Freeform 1281">
                <a:extLst>
                  <a:ext uri="{FF2B5EF4-FFF2-40B4-BE49-F238E27FC236}">
                    <a16:creationId xmlns:a16="http://schemas.microsoft.com/office/drawing/2014/main" id="{5B7719A4-8EDF-4EE2-99EF-27D26D610FCA}"/>
                  </a:ext>
                </a:extLst>
              </p:cNvPr>
              <p:cNvSpPr/>
              <p:nvPr/>
            </p:nvSpPr>
            <p:spPr bwMode="auto">
              <a:xfrm>
                <a:off x="1959" y="1695"/>
                <a:ext cx="5" cy="2"/>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8" name="Freeform 1282">
                <a:extLst>
                  <a:ext uri="{FF2B5EF4-FFF2-40B4-BE49-F238E27FC236}">
                    <a16:creationId xmlns:a16="http://schemas.microsoft.com/office/drawing/2014/main" id="{E604EF00-884B-4186-AE78-846531142A3A}"/>
                  </a:ext>
                </a:extLst>
              </p:cNvPr>
              <p:cNvSpPr/>
              <p:nvPr/>
            </p:nvSpPr>
            <p:spPr bwMode="auto">
              <a:xfrm>
                <a:off x="3997" y="1695"/>
                <a:ext cx="6"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1"/>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9" name="Freeform 1283">
                <a:extLst>
                  <a:ext uri="{FF2B5EF4-FFF2-40B4-BE49-F238E27FC236}">
                    <a16:creationId xmlns:a16="http://schemas.microsoft.com/office/drawing/2014/main" id="{C8BD21CA-10FB-48F0-B251-8CD79151DFFC}"/>
                  </a:ext>
                </a:extLst>
              </p:cNvPr>
              <p:cNvSpPr/>
              <p:nvPr/>
            </p:nvSpPr>
            <p:spPr bwMode="auto">
              <a:xfrm>
                <a:off x="4115" y="1697"/>
                <a:ext cx="19" cy="6"/>
              </a:xfrm>
              <a:custGeom>
                <a:gdLst>
                  <a:gd name="T0" fmla="*/ 7 w 7"/>
                  <a:gd name="T1" fmla="*/ 0 h 2"/>
                  <a:gd name="T2" fmla="*/ 0 w 7"/>
                  <a:gd name="T3" fmla="*/ 2 h 2"/>
                  <a:gd name="T4" fmla="*/ 0 w 7"/>
                  <a:gd name="T5" fmla="*/ 2 h 2"/>
                  <a:gd name="T6" fmla="*/ 7 w 7"/>
                  <a:gd name="T7" fmla="*/ 0 h 2"/>
                </a:gdLst>
                <a:cxnLst>
                  <a:cxn ang="0">
                    <a:pos x="T0" y="T1"/>
                  </a:cxn>
                  <a:cxn ang="0">
                    <a:pos x="T2" y="T3"/>
                  </a:cxn>
                  <a:cxn ang="0">
                    <a:pos x="T4" y="T5"/>
                  </a:cxn>
                  <a:cxn ang="0">
                    <a:pos x="T6" y="T7"/>
                  </a:cxn>
                </a:cxnLst>
                <a:rect l="0" t="0" r="r" b="b"/>
                <a:pathLst>
                  <a:path w="7" h="2">
                    <a:moveTo>
                      <a:pt x="7" y="0"/>
                    </a:moveTo>
                    <a:cubicBezTo>
                      <a:pt x="5" y="0"/>
                      <a:pt x="3" y="2"/>
                      <a:pt x="0" y="2"/>
                    </a:cubicBezTo>
                    <a:cubicBezTo>
                      <a:pt x="0" y="2"/>
                      <a:pt x="0" y="2"/>
                      <a:pt x="0" y="2"/>
                    </a:cubicBezTo>
                    <a:cubicBezTo>
                      <a:pt x="2" y="1"/>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0" name="Freeform 1284">
                <a:extLst>
                  <a:ext uri="{FF2B5EF4-FFF2-40B4-BE49-F238E27FC236}">
                    <a16:creationId xmlns:a16="http://schemas.microsoft.com/office/drawing/2014/main" id="{7CC760BC-3222-4EBE-BDA5-68382FB15088}"/>
                  </a:ext>
                </a:extLst>
              </p:cNvPr>
              <p:cNvSpPr/>
              <p:nvPr/>
            </p:nvSpPr>
            <p:spPr bwMode="auto">
              <a:xfrm>
                <a:off x="1935" y="1697"/>
                <a:ext cx="26" cy="24"/>
              </a:xfrm>
              <a:custGeom>
                <a:gdLst>
                  <a:gd name="T0" fmla="*/ 5 w 10"/>
                  <a:gd name="T1" fmla="*/ 1 h 9"/>
                  <a:gd name="T2" fmla="*/ 6 w 10"/>
                  <a:gd name="T3" fmla="*/ 0 h 9"/>
                  <a:gd name="T4" fmla="*/ 9 w 10"/>
                  <a:gd name="T5" fmla="*/ 2 h 9"/>
                  <a:gd name="T6" fmla="*/ 10 w 10"/>
                  <a:gd name="T7" fmla="*/ 2 h 9"/>
                  <a:gd name="T8" fmla="*/ 7 w 10"/>
                  <a:gd name="T9" fmla="*/ 5 h 9"/>
                  <a:gd name="T10" fmla="*/ 9 w 10"/>
                  <a:gd name="T11" fmla="*/ 6 h 9"/>
                  <a:gd name="T12" fmla="*/ 8 w 10"/>
                  <a:gd name="T13" fmla="*/ 7 h 9"/>
                  <a:gd name="T14" fmla="*/ 8 w 10"/>
                  <a:gd name="T15" fmla="*/ 7 h 9"/>
                  <a:gd name="T16" fmla="*/ 8 w 10"/>
                  <a:gd name="T17" fmla="*/ 8 h 9"/>
                  <a:gd name="T18" fmla="*/ 9 w 10"/>
                  <a:gd name="T19" fmla="*/ 9 h 9"/>
                  <a:gd name="T20" fmla="*/ 8 w 10"/>
                  <a:gd name="T21" fmla="*/ 9 h 9"/>
                  <a:gd name="T22" fmla="*/ 7 w 10"/>
                  <a:gd name="T23" fmla="*/ 7 h 9"/>
                  <a:gd name="T24" fmla="*/ 8 w 10"/>
                  <a:gd name="T25" fmla="*/ 7 h 9"/>
                  <a:gd name="T26" fmla="*/ 6 w 10"/>
                  <a:gd name="T27" fmla="*/ 7 h 9"/>
                  <a:gd name="T28" fmla="*/ 4 w 10"/>
                  <a:gd name="T29" fmla="*/ 6 h 9"/>
                  <a:gd name="T30" fmla="*/ 3 w 10"/>
                  <a:gd name="T31" fmla="*/ 5 h 9"/>
                  <a:gd name="T32" fmla="*/ 2 w 10"/>
                  <a:gd name="T33" fmla="*/ 2 h 9"/>
                  <a:gd name="T34" fmla="*/ 3 w 10"/>
                  <a:gd name="T35" fmla="*/ 4 h 9"/>
                  <a:gd name="T36" fmla="*/ 6 w 10"/>
                  <a:gd name="T37" fmla="*/ 5 h 9"/>
                  <a:gd name="T38" fmla="*/ 6 w 10"/>
                  <a:gd name="T39" fmla="*/ 2 h 9"/>
                  <a:gd name="T40" fmla="*/ 4 w 10"/>
                  <a:gd name="T41" fmla="*/ 3 h 9"/>
                  <a:gd name="T42" fmla="*/ 4 w 10"/>
                  <a:gd name="T43" fmla="*/ 2 h 9"/>
                  <a:gd name="T44" fmla="*/ 3 w 10"/>
                  <a:gd name="T45" fmla="*/ 1 h 9"/>
                  <a:gd name="T46" fmla="*/ 2 w 10"/>
                  <a:gd name="T47" fmla="*/ 0 h 9"/>
                  <a:gd name="T48" fmla="*/ 1 w 10"/>
                  <a:gd name="T49" fmla="*/ 0 h 9"/>
                  <a:gd name="T50" fmla="*/ 2 w 10"/>
                  <a:gd name="T51" fmla="*/ 0 h 9"/>
                  <a:gd name="T52" fmla="*/ 5 w 10"/>
                  <a:gd name="T53"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1"/>
                    </a:moveTo>
                    <a:cubicBezTo>
                      <a:pt x="6" y="0"/>
                      <a:pt x="6" y="0"/>
                      <a:pt x="6" y="0"/>
                    </a:cubicBezTo>
                    <a:cubicBezTo>
                      <a:pt x="8" y="0"/>
                      <a:pt x="6" y="6"/>
                      <a:pt x="9" y="2"/>
                    </a:cubicBezTo>
                    <a:cubicBezTo>
                      <a:pt x="10" y="2"/>
                      <a:pt x="10" y="2"/>
                      <a:pt x="10" y="2"/>
                    </a:cubicBezTo>
                    <a:cubicBezTo>
                      <a:pt x="10" y="4"/>
                      <a:pt x="9" y="4"/>
                      <a:pt x="7" y="5"/>
                    </a:cubicBezTo>
                    <a:cubicBezTo>
                      <a:pt x="9" y="6"/>
                      <a:pt x="9" y="6"/>
                      <a:pt x="9" y="6"/>
                    </a:cubicBezTo>
                    <a:cubicBezTo>
                      <a:pt x="8" y="7"/>
                      <a:pt x="8" y="7"/>
                      <a:pt x="8" y="7"/>
                    </a:cubicBezTo>
                    <a:cubicBezTo>
                      <a:pt x="8" y="7"/>
                      <a:pt x="8" y="7"/>
                      <a:pt x="8" y="7"/>
                    </a:cubicBezTo>
                    <a:cubicBezTo>
                      <a:pt x="8" y="8"/>
                      <a:pt x="8" y="8"/>
                      <a:pt x="8" y="8"/>
                    </a:cubicBezTo>
                    <a:cubicBezTo>
                      <a:pt x="8" y="8"/>
                      <a:pt x="9" y="8"/>
                      <a:pt x="9" y="9"/>
                    </a:cubicBezTo>
                    <a:cubicBezTo>
                      <a:pt x="8" y="9"/>
                      <a:pt x="8" y="9"/>
                      <a:pt x="8" y="9"/>
                    </a:cubicBezTo>
                    <a:cubicBezTo>
                      <a:pt x="8" y="9"/>
                      <a:pt x="7" y="8"/>
                      <a:pt x="7" y="7"/>
                    </a:cubicBezTo>
                    <a:cubicBezTo>
                      <a:pt x="8" y="7"/>
                      <a:pt x="8" y="7"/>
                      <a:pt x="8" y="7"/>
                    </a:cubicBezTo>
                    <a:cubicBezTo>
                      <a:pt x="7" y="6"/>
                      <a:pt x="7" y="7"/>
                      <a:pt x="6" y="7"/>
                    </a:cubicBezTo>
                    <a:cubicBezTo>
                      <a:pt x="4" y="6"/>
                      <a:pt x="4" y="6"/>
                      <a:pt x="4" y="6"/>
                    </a:cubicBezTo>
                    <a:cubicBezTo>
                      <a:pt x="4" y="6"/>
                      <a:pt x="3" y="5"/>
                      <a:pt x="3" y="5"/>
                    </a:cubicBezTo>
                    <a:cubicBezTo>
                      <a:pt x="3" y="5"/>
                      <a:pt x="0" y="4"/>
                      <a:pt x="2" y="2"/>
                    </a:cubicBezTo>
                    <a:cubicBezTo>
                      <a:pt x="2" y="2"/>
                      <a:pt x="2" y="4"/>
                      <a:pt x="3" y="4"/>
                    </a:cubicBezTo>
                    <a:cubicBezTo>
                      <a:pt x="5" y="3"/>
                      <a:pt x="4" y="6"/>
                      <a:pt x="6" y="5"/>
                    </a:cubicBezTo>
                    <a:cubicBezTo>
                      <a:pt x="6" y="4"/>
                      <a:pt x="7" y="3"/>
                      <a:pt x="6" y="2"/>
                    </a:cubicBezTo>
                    <a:cubicBezTo>
                      <a:pt x="4" y="3"/>
                      <a:pt x="4" y="3"/>
                      <a:pt x="4" y="3"/>
                    </a:cubicBezTo>
                    <a:cubicBezTo>
                      <a:pt x="4" y="2"/>
                      <a:pt x="4" y="2"/>
                      <a:pt x="4" y="2"/>
                    </a:cubicBezTo>
                    <a:cubicBezTo>
                      <a:pt x="3" y="2"/>
                      <a:pt x="3" y="1"/>
                      <a:pt x="3" y="1"/>
                    </a:cubicBezTo>
                    <a:cubicBezTo>
                      <a:pt x="3" y="1"/>
                      <a:pt x="3" y="0"/>
                      <a:pt x="2" y="0"/>
                    </a:cubicBezTo>
                    <a:cubicBezTo>
                      <a:pt x="1" y="0"/>
                      <a:pt x="1" y="0"/>
                      <a:pt x="1" y="0"/>
                    </a:cubicBezTo>
                    <a:cubicBezTo>
                      <a:pt x="2" y="0"/>
                      <a:pt x="2" y="0"/>
                      <a:pt x="2" y="0"/>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1" name="Freeform 1285">
                <a:extLst>
                  <a:ext uri="{FF2B5EF4-FFF2-40B4-BE49-F238E27FC236}">
                    <a16:creationId xmlns:a16="http://schemas.microsoft.com/office/drawing/2014/main" id="{7CC17B60-5606-49AE-91AB-B13B83DF5FBD}"/>
                  </a:ext>
                </a:extLst>
              </p:cNvPr>
              <p:cNvSpPr/>
              <p:nvPr/>
            </p:nvSpPr>
            <p:spPr bwMode="auto">
              <a:xfrm>
                <a:off x="1991" y="1697"/>
                <a:ext cx="5" cy="6"/>
              </a:xfrm>
              <a:custGeom>
                <a:gdLst>
                  <a:gd name="T0" fmla="*/ 2 w 2"/>
                  <a:gd name="T1" fmla="*/ 1 h 2"/>
                  <a:gd name="T2" fmla="*/ 2 w 2"/>
                  <a:gd name="T3" fmla="*/ 2 h 2"/>
                  <a:gd name="T4" fmla="*/ 1 w 2"/>
                  <a:gd name="T5" fmla="*/ 0 h 2"/>
                  <a:gd name="T6" fmla="*/ 0 w 2"/>
                  <a:gd name="T7" fmla="*/ 1 h 2"/>
                  <a:gd name="T8" fmla="*/ 0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0"/>
                      <a:pt x="1" y="0"/>
                      <a:pt x="1" y="0"/>
                    </a:cubicBez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2" name="Freeform 1286">
                <a:extLst>
                  <a:ext uri="{FF2B5EF4-FFF2-40B4-BE49-F238E27FC236}">
                    <a16:creationId xmlns:a16="http://schemas.microsoft.com/office/drawing/2014/main" id="{AB73D0C5-D1D4-4A61-937F-30310E100025}"/>
                  </a:ext>
                </a:extLst>
              </p:cNvPr>
              <p:cNvSpPr/>
              <p:nvPr/>
            </p:nvSpPr>
            <p:spPr bwMode="auto">
              <a:xfrm>
                <a:off x="2140" y="169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3" name="Freeform 1287">
                <a:extLst>
                  <a:ext uri="{FF2B5EF4-FFF2-40B4-BE49-F238E27FC236}">
                    <a16:creationId xmlns:a16="http://schemas.microsoft.com/office/drawing/2014/main" id="{71A48D85-9EF7-47CA-AEE8-CC0AABD4A75F}"/>
                  </a:ext>
                </a:extLst>
              </p:cNvPr>
              <p:cNvSpPr/>
              <p:nvPr/>
            </p:nvSpPr>
            <p:spPr bwMode="auto">
              <a:xfrm>
                <a:off x="1975" y="1697"/>
                <a:ext cx="11" cy="6"/>
              </a:xfrm>
              <a:custGeom>
                <a:gdLst>
                  <a:gd name="T0" fmla="*/ 4 w 4"/>
                  <a:gd name="T1" fmla="*/ 0 h 2"/>
                  <a:gd name="T2" fmla="*/ 1 w 4"/>
                  <a:gd name="T3" fmla="*/ 2 h 2"/>
                  <a:gd name="T4" fmla="*/ 0 w 4"/>
                  <a:gd name="T5" fmla="*/ 2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0" y="2"/>
                    </a:cubicBezTo>
                    <a:cubicBezTo>
                      <a:pt x="1" y="1"/>
                      <a:pt x="3"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4" name="Freeform 1288">
                <a:extLst>
                  <a:ext uri="{FF2B5EF4-FFF2-40B4-BE49-F238E27FC236}">
                    <a16:creationId xmlns:a16="http://schemas.microsoft.com/office/drawing/2014/main" id="{18C56F3C-A036-4F87-946E-6B35D967ED07}"/>
                  </a:ext>
                </a:extLst>
              </p:cNvPr>
              <p:cNvSpPr/>
              <p:nvPr/>
            </p:nvSpPr>
            <p:spPr bwMode="auto">
              <a:xfrm>
                <a:off x="4176" y="1697"/>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5" name="Freeform 1289">
                <a:extLst>
                  <a:ext uri="{FF2B5EF4-FFF2-40B4-BE49-F238E27FC236}">
                    <a16:creationId xmlns:a16="http://schemas.microsoft.com/office/drawing/2014/main" id="{158B79CF-BBC4-4114-9F11-98888C3A413E}"/>
                  </a:ext>
                </a:extLst>
              </p:cNvPr>
              <p:cNvSpPr/>
              <p:nvPr/>
            </p:nvSpPr>
            <p:spPr bwMode="auto">
              <a:xfrm>
                <a:off x="4005" y="169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6" name="Freeform 1290">
                <a:extLst>
                  <a:ext uri="{FF2B5EF4-FFF2-40B4-BE49-F238E27FC236}">
                    <a16:creationId xmlns:a16="http://schemas.microsoft.com/office/drawing/2014/main" id="{F729356E-652E-43BD-BD27-0BF20B6D8E7B}"/>
                  </a:ext>
                </a:extLst>
              </p:cNvPr>
              <p:cNvSpPr/>
              <p:nvPr/>
            </p:nvSpPr>
            <p:spPr bwMode="auto">
              <a:xfrm>
                <a:off x="4275" y="1697"/>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7" name="Rectangle 1291">
                <a:extLst>
                  <a:ext uri="{FF2B5EF4-FFF2-40B4-BE49-F238E27FC236}">
                    <a16:creationId xmlns:a16="http://schemas.microsoft.com/office/drawing/2014/main" id="{CAD9EEDD-1D0C-4142-B70B-576D1C838F5D}"/>
                  </a:ext>
                </a:extLst>
              </p:cNvPr>
              <p:cNvSpPr>
                <a:spLocks noChangeArrowheads="1"/>
              </p:cNvSpPr>
              <p:nvPr/>
            </p:nvSpPr>
            <p:spPr bwMode="auto">
              <a:xfrm>
                <a:off x="1959" y="17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8" name="Freeform 1292">
                <a:extLst>
                  <a:ext uri="{FF2B5EF4-FFF2-40B4-BE49-F238E27FC236}">
                    <a16:creationId xmlns:a16="http://schemas.microsoft.com/office/drawing/2014/main" id="{AC3DA955-2AA6-4B72-BDB6-256EEC06BDF8}"/>
                  </a:ext>
                </a:extLst>
              </p:cNvPr>
              <p:cNvSpPr/>
              <p:nvPr/>
            </p:nvSpPr>
            <p:spPr bwMode="auto">
              <a:xfrm>
                <a:off x="2859" y="1697"/>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2" y="3"/>
                      <a:pt x="0" y="2"/>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9" name="Freeform 1293">
                <a:extLst>
                  <a:ext uri="{FF2B5EF4-FFF2-40B4-BE49-F238E27FC236}">
                    <a16:creationId xmlns:a16="http://schemas.microsoft.com/office/drawing/2014/main" id="{BBE5342A-A94A-480B-82DA-26636187CFFF}"/>
                  </a:ext>
                </a:extLst>
              </p:cNvPr>
              <p:cNvSpPr/>
              <p:nvPr/>
            </p:nvSpPr>
            <p:spPr bwMode="auto">
              <a:xfrm>
                <a:off x="2087" y="1697"/>
                <a:ext cx="19" cy="14"/>
              </a:xfrm>
              <a:custGeom>
                <a:gdLst>
                  <a:gd name="T0" fmla="*/ 7 w 7"/>
                  <a:gd name="T1" fmla="*/ 2 h 5"/>
                  <a:gd name="T2" fmla="*/ 7 w 7"/>
                  <a:gd name="T3" fmla="*/ 3 h 5"/>
                  <a:gd name="T4" fmla="*/ 0 w 7"/>
                  <a:gd name="T5" fmla="*/ 4 h 5"/>
                  <a:gd name="T6" fmla="*/ 1 w 7"/>
                  <a:gd name="T7" fmla="*/ 3 h 5"/>
                  <a:gd name="T8" fmla="*/ 4 w 7"/>
                  <a:gd name="T9" fmla="*/ 2 h 5"/>
                  <a:gd name="T10" fmla="*/ 4 w 7"/>
                  <a:gd name="T11" fmla="*/ 1 h 5"/>
                  <a:gd name="T12" fmla="*/ 7 w 7"/>
                  <a:gd name="T13" fmla="*/ 2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cubicBezTo>
                      <a:pt x="7" y="3"/>
                      <a:pt x="7" y="3"/>
                      <a:pt x="7" y="3"/>
                    </a:cubicBezTo>
                    <a:cubicBezTo>
                      <a:pt x="4" y="0"/>
                      <a:pt x="4" y="5"/>
                      <a:pt x="0" y="4"/>
                    </a:cubicBezTo>
                    <a:cubicBezTo>
                      <a:pt x="0" y="4"/>
                      <a:pt x="1" y="3"/>
                      <a:pt x="1" y="3"/>
                    </a:cubicBezTo>
                    <a:cubicBezTo>
                      <a:pt x="2" y="3"/>
                      <a:pt x="3" y="2"/>
                      <a:pt x="4" y="2"/>
                    </a:cubicBezTo>
                    <a:cubicBezTo>
                      <a:pt x="4" y="1"/>
                      <a:pt x="4" y="1"/>
                      <a:pt x="4" y="1"/>
                    </a:cubicBezTo>
                    <a:cubicBezTo>
                      <a:pt x="5" y="3"/>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0" name="Freeform 1294">
                <a:extLst>
                  <a:ext uri="{FF2B5EF4-FFF2-40B4-BE49-F238E27FC236}">
                    <a16:creationId xmlns:a16="http://schemas.microsoft.com/office/drawing/2014/main" id="{D80306EF-5415-4E2A-B2DA-6165863E7DD3}"/>
                  </a:ext>
                </a:extLst>
              </p:cNvPr>
              <p:cNvSpPr/>
              <p:nvPr/>
            </p:nvSpPr>
            <p:spPr bwMode="auto">
              <a:xfrm>
                <a:off x="3661" y="1700"/>
                <a:ext cx="16" cy="8"/>
              </a:xfrm>
              <a:custGeom>
                <a:gdLst>
                  <a:gd name="T0" fmla="*/ 4 w 6"/>
                  <a:gd name="T1" fmla="*/ 1 h 3"/>
                  <a:gd name="T2" fmla="*/ 6 w 6"/>
                  <a:gd name="T3" fmla="*/ 2 h 3"/>
                  <a:gd name="T4" fmla="*/ 2 w 6"/>
                  <a:gd name="T5" fmla="*/ 2 h 3"/>
                  <a:gd name="T6" fmla="*/ 2 w 6"/>
                  <a:gd name="T7" fmla="*/ 1 h 3"/>
                  <a:gd name="T8" fmla="*/ 0 w 6"/>
                  <a:gd name="T9" fmla="*/ 2 h 3"/>
                  <a:gd name="T10" fmla="*/ 6 w 6"/>
                  <a:gd name="T11" fmla="*/ 0 h 3"/>
                  <a:gd name="T12" fmla="*/ 4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6" y="2"/>
                      <a:pt x="6" y="2"/>
                      <a:pt x="6" y="2"/>
                    </a:cubicBezTo>
                    <a:cubicBezTo>
                      <a:pt x="5" y="2"/>
                      <a:pt x="3" y="3"/>
                      <a:pt x="2" y="2"/>
                    </a:cubicBezTo>
                    <a:cubicBezTo>
                      <a:pt x="2" y="1"/>
                      <a:pt x="2" y="1"/>
                      <a:pt x="2" y="1"/>
                    </a:cubicBezTo>
                    <a:cubicBezTo>
                      <a:pt x="0" y="2"/>
                      <a:pt x="0" y="2"/>
                      <a:pt x="0" y="2"/>
                    </a:cubicBezTo>
                    <a:cubicBezTo>
                      <a:pt x="2" y="1"/>
                      <a:pt x="4" y="0"/>
                      <a:pt x="6"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1" name="Freeform 1295">
                <a:extLst>
                  <a:ext uri="{FF2B5EF4-FFF2-40B4-BE49-F238E27FC236}">
                    <a16:creationId xmlns:a16="http://schemas.microsoft.com/office/drawing/2014/main" id="{A9D8452C-255F-4E1B-B395-B0B39F9AA0BD}"/>
                  </a:ext>
                </a:extLst>
              </p:cNvPr>
              <p:cNvSpPr/>
              <p:nvPr/>
            </p:nvSpPr>
            <p:spPr bwMode="auto">
              <a:xfrm>
                <a:off x="3965" y="170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2" name="Freeform 1296">
                <a:extLst>
                  <a:ext uri="{FF2B5EF4-FFF2-40B4-BE49-F238E27FC236}">
                    <a16:creationId xmlns:a16="http://schemas.microsoft.com/office/drawing/2014/main" id="{2F92EFCD-7A5B-41D4-8D08-5B1E04783A4E}"/>
                  </a:ext>
                </a:extLst>
              </p:cNvPr>
              <p:cNvSpPr/>
              <p:nvPr/>
            </p:nvSpPr>
            <p:spPr bwMode="auto">
              <a:xfrm>
                <a:off x="3997" y="1697"/>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3" name="Freeform 1297">
                <a:extLst>
                  <a:ext uri="{FF2B5EF4-FFF2-40B4-BE49-F238E27FC236}">
                    <a16:creationId xmlns:a16="http://schemas.microsoft.com/office/drawing/2014/main" id="{779E1603-5CC0-48C2-93F1-A791C3A087DB}"/>
                  </a:ext>
                </a:extLst>
              </p:cNvPr>
              <p:cNvSpPr/>
              <p:nvPr/>
            </p:nvSpPr>
            <p:spPr bwMode="auto">
              <a:xfrm>
                <a:off x="4214" y="1700"/>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4" name="Freeform 1298">
                <a:extLst>
                  <a:ext uri="{FF2B5EF4-FFF2-40B4-BE49-F238E27FC236}">
                    <a16:creationId xmlns:a16="http://schemas.microsoft.com/office/drawing/2014/main" id="{FADAAB0C-6F1C-44FB-ACB6-11EB47403461}"/>
                  </a:ext>
                </a:extLst>
              </p:cNvPr>
              <p:cNvSpPr/>
              <p:nvPr/>
            </p:nvSpPr>
            <p:spPr bwMode="auto">
              <a:xfrm>
                <a:off x="4243" y="1700"/>
                <a:ext cx="19" cy="13"/>
              </a:xfrm>
              <a:custGeom>
                <a:gdLst>
                  <a:gd name="T0" fmla="*/ 5 w 7"/>
                  <a:gd name="T1" fmla="*/ 2 h 5"/>
                  <a:gd name="T2" fmla="*/ 5 w 7"/>
                  <a:gd name="T3" fmla="*/ 2 h 5"/>
                  <a:gd name="T4" fmla="*/ 3 w 7"/>
                  <a:gd name="T5" fmla="*/ 4 h 5"/>
                  <a:gd name="T6" fmla="*/ 3 w 7"/>
                  <a:gd name="T7" fmla="*/ 4 h 5"/>
                  <a:gd name="T8" fmla="*/ 3 w 7"/>
                  <a:gd name="T9" fmla="*/ 4 h 5"/>
                  <a:gd name="T10" fmla="*/ 2 w 7"/>
                  <a:gd name="T11" fmla="*/ 4 h 5"/>
                  <a:gd name="T12" fmla="*/ 0 w 7"/>
                  <a:gd name="T13" fmla="*/ 4 h 5"/>
                  <a:gd name="T14" fmla="*/ 6 w 7"/>
                  <a:gd name="T15" fmla="*/ 0 h 5"/>
                  <a:gd name="T16" fmla="*/ 5 w 7"/>
                  <a:gd name="T17"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2"/>
                    </a:moveTo>
                    <a:cubicBezTo>
                      <a:pt x="6" y="2"/>
                      <a:pt x="5" y="2"/>
                      <a:pt x="5" y="2"/>
                    </a:cubicBezTo>
                    <a:cubicBezTo>
                      <a:pt x="5" y="3"/>
                      <a:pt x="3" y="3"/>
                      <a:pt x="3" y="4"/>
                    </a:cubicBezTo>
                    <a:cubicBezTo>
                      <a:pt x="3" y="4"/>
                      <a:pt x="3" y="4"/>
                      <a:pt x="3" y="4"/>
                    </a:cubicBezTo>
                    <a:cubicBezTo>
                      <a:pt x="3" y="4"/>
                      <a:pt x="3" y="4"/>
                      <a:pt x="3" y="4"/>
                    </a:cubicBezTo>
                    <a:cubicBezTo>
                      <a:pt x="2" y="4"/>
                      <a:pt x="2" y="4"/>
                      <a:pt x="2" y="4"/>
                    </a:cubicBezTo>
                    <a:cubicBezTo>
                      <a:pt x="2" y="5"/>
                      <a:pt x="1" y="5"/>
                      <a:pt x="0" y="4"/>
                    </a:cubicBezTo>
                    <a:cubicBezTo>
                      <a:pt x="2" y="3"/>
                      <a:pt x="4" y="2"/>
                      <a:pt x="6" y="0"/>
                    </a:cubicBezTo>
                    <a:cubicBezTo>
                      <a:pt x="7" y="1"/>
                      <a:pt x="6"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5" name="Freeform 1299">
                <a:extLst>
                  <a:ext uri="{FF2B5EF4-FFF2-40B4-BE49-F238E27FC236}">
                    <a16:creationId xmlns:a16="http://schemas.microsoft.com/office/drawing/2014/main" id="{E7E70221-FFFC-499C-9D5E-DE60BA862911}"/>
                  </a:ext>
                </a:extLst>
              </p:cNvPr>
              <p:cNvSpPr/>
              <p:nvPr/>
            </p:nvSpPr>
            <p:spPr bwMode="auto">
              <a:xfrm>
                <a:off x="3698" y="1703"/>
                <a:ext cx="8" cy="5"/>
              </a:xfrm>
              <a:custGeom>
                <a:gdLst>
                  <a:gd name="T0" fmla="*/ 3 w 3"/>
                  <a:gd name="T1" fmla="*/ 0 h 2"/>
                  <a:gd name="T2" fmla="*/ 1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0"/>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6" name="Freeform 1300">
                <a:extLst>
                  <a:ext uri="{FF2B5EF4-FFF2-40B4-BE49-F238E27FC236}">
                    <a16:creationId xmlns:a16="http://schemas.microsoft.com/office/drawing/2014/main" id="{E0390DAA-8C3B-4AB1-A289-1506FDA2F23B}"/>
                  </a:ext>
                </a:extLst>
              </p:cNvPr>
              <p:cNvSpPr/>
              <p:nvPr/>
            </p:nvSpPr>
            <p:spPr bwMode="auto">
              <a:xfrm>
                <a:off x="3947" y="1703"/>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7" name="Freeform 1301">
                <a:extLst>
                  <a:ext uri="{FF2B5EF4-FFF2-40B4-BE49-F238E27FC236}">
                    <a16:creationId xmlns:a16="http://schemas.microsoft.com/office/drawing/2014/main" id="{6E022028-5F08-48A7-B60D-0805D18337AB}"/>
                  </a:ext>
                </a:extLst>
              </p:cNvPr>
              <p:cNvSpPr/>
              <p:nvPr/>
            </p:nvSpPr>
            <p:spPr bwMode="auto">
              <a:xfrm>
                <a:off x="1986" y="1703"/>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8" name="Freeform 1302">
                <a:extLst>
                  <a:ext uri="{FF2B5EF4-FFF2-40B4-BE49-F238E27FC236}">
                    <a16:creationId xmlns:a16="http://schemas.microsoft.com/office/drawing/2014/main" id="{2A1E3ECC-655A-46E7-96AE-D53DE4AB46CD}"/>
                  </a:ext>
                </a:extLst>
              </p:cNvPr>
              <p:cNvSpPr/>
              <p:nvPr/>
            </p:nvSpPr>
            <p:spPr bwMode="auto">
              <a:xfrm flipH="1">
                <a:off x="3685" y="1703"/>
                <a:ext cx="0" cy="2"/>
              </a:xfrm>
              <a:custGeom>
                <a:gdLst>
                  <a:gd name="T0" fmla="*/ 0 h 1"/>
                  <a:gd name="T1" fmla="*/ 1 h 1"/>
                  <a:gd name="T2" fmla="*/ 0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9" name="Freeform 1303">
                <a:extLst>
                  <a:ext uri="{FF2B5EF4-FFF2-40B4-BE49-F238E27FC236}">
                    <a16:creationId xmlns:a16="http://schemas.microsoft.com/office/drawing/2014/main" id="{713D4682-146E-469C-ADF4-1E0D6115260D}"/>
                  </a:ext>
                </a:extLst>
              </p:cNvPr>
              <p:cNvSpPr/>
              <p:nvPr/>
            </p:nvSpPr>
            <p:spPr bwMode="auto">
              <a:xfrm>
                <a:off x="4179" y="1703"/>
                <a:ext cx="16" cy="10"/>
              </a:xfrm>
              <a:custGeom>
                <a:gdLst>
                  <a:gd name="T0" fmla="*/ 6 w 6"/>
                  <a:gd name="T1" fmla="*/ 1 h 4"/>
                  <a:gd name="T2" fmla="*/ 1 w 6"/>
                  <a:gd name="T3" fmla="*/ 4 h 4"/>
                  <a:gd name="T4" fmla="*/ 5 w 6"/>
                  <a:gd name="T5" fmla="*/ 0 h 4"/>
                  <a:gd name="T6" fmla="*/ 6 w 6"/>
                  <a:gd name="T7" fmla="*/ 1 h 4"/>
                </a:gdLst>
                <a:cxnLst>
                  <a:cxn ang="0">
                    <a:pos x="T0" y="T1"/>
                  </a:cxn>
                  <a:cxn ang="0">
                    <a:pos x="T2" y="T3"/>
                  </a:cxn>
                  <a:cxn ang="0">
                    <a:pos x="T4" y="T5"/>
                  </a:cxn>
                  <a:cxn ang="0">
                    <a:pos x="T6" y="T7"/>
                  </a:cxn>
                </a:cxnLst>
                <a:rect l="0" t="0" r="r" b="b"/>
                <a:pathLst>
                  <a:path w="6" h="4">
                    <a:moveTo>
                      <a:pt x="6" y="1"/>
                    </a:moveTo>
                    <a:cubicBezTo>
                      <a:pt x="4" y="2"/>
                      <a:pt x="2" y="2"/>
                      <a:pt x="1" y="4"/>
                    </a:cubicBezTo>
                    <a:cubicBezTo>
                      <a:pt x="0" y="0"/>
                      <a:pt x="4" y="3"/>
                      <a:pt x="5" y="0"/>
                    </a:cubicBezTo>
                    <a:cubicBezTo>
                      <a:pt x="5"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0" name="Freeform 1304">
                <a:extLst>
                  <a:ext uri="{FF2B5EF4-FFF2-40B4-BE49-F238E27FC236}">
                    <a16:creationId xmlns:a16="http://schemas.microsoft.com/office/drawing/2014/main" id="{4967D040-607C-4E3C-9213-B1D9597FFD50}"/>
                  </a:ext>
                </a:extLst>
              </p:cNvPr>
              <p:cNvSpPr/>
              <p:nvPr/>
            </p:nvSpPr>
            <p:spPr bwMode="auto">
              <a:xfrm>
                <a:off x="2114" y="1703"/>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1" name="Freeform 1305">
                <a:extLst>
                  <a:ext uri="{FF2B5EF4-FFF2-40B4-BE49-F238E27FC236}">
                    <a16:creationId xmlns:a16="http://schemas.microsoft.com/office/drawing/2014/main" id="{B0396B2B-1DBF-4027-8CC6-8EFFF3F12553}"/>
                  </a:ext>
                </a:extLst>
              </p:cNvPr>
              <p:cNvSpPr/>
              <p:nvPr/>
            </p:nvSpPr>
            <p:spPr bwMode="auto">
              <a:xfrm>
                <a:off x="3938" y="1705"/>
                <a:ext cx="9"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3"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2" name="Freeform 1306">
                <a:extLst>
                  <a:ext uri="{FF2B5EF4-FFF2-40B4-BE49-F238E27FC236}">
                    <a16:creationId xmlns:a16="http://schemas.microsoft.com/office/drawing/2014/main" id="{3E289603-1CCF-470D-8790-D937688ED559}"/>
                  </a:ext>
                </a:extLst>
              </p:cNvPr>
              <p:cNvSpPr/>
              <p:nvPr/>
            </p:nvSpPr>
            <p:spPr bwMode="auto">
              <a:xfrm>
                <a:off x="3979" y="1705"/>
                <a:ext cx="13" cy="11"/>
              </a:xfrm>
              <a:custGeom>
                <a:gdLst>
                  <a:gd name="T0" fmla="*/ 5 w 5"/>
                  <a:gd name="T1" fmla="*/ 0 h 4"/>
                  <a:gd name="T2" fmla="*/ 2 w 5"/>
                  <a:gd name="T3" fmla="*/ 3 h 4"/>
                  <a:gd name="T4" fmla="*/ 0 w 5"/>
                  <a:gd name="T5" fmla="*/ 4 h 4"/>
                  <a:gd name="T6" fmla="*/ 2 w 5"/>
                  <a:gd name="T7" fmla="*/ 1 h 4"/>
                  <a:gd name="T8" fmla="*/ 1 w 5"/>
                  <a:gd name="T9" fmla="*/ 1 h 4"/>
                  <a:gd name="T10" fmla="*/ 1 w 5"/>
                  <a:gd name="T11" fmla="*/ 0 h 4"/>
                  <a:gd name="T12" fmla="*/ 5 w 5"/>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2" y="2"/>
                      <a:pt x="2" y="3"/>
                    </a:cubicBezTo>
                    <a:cubicBezTo>
                      <a:pt x="1" y="4"/>
                      <a:pt x="0" y="4"/>
                      <a:pt x="0" y="4"/>
                    </a:cubicBezTo>
                    <a:cubicBezTo>
                      <a:pt x="0" y="3"/>
                      <a:pt x="2" y="3"/>
                      <a:pt x="2" y="1"/>
                    </a:cubicBezTo>
                    <a:cubicBezTo>
                      <a:pt x="1" y="1"/>
                      <a:pt x="1" y="1"/>
                      <a:pt x="1" y="1"/>
                    </a:cubicBezTo>
                    <a:cubicBezTo>
                      <a:pt x="1" y="0"/>
                      <a:pt x="1" y="0"/>
                      <a:pt x="1"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3" name="Freeform 1307">
                <a:extLst>
                  <a:ext uri="{FF2B5EF4-FFF2-40B4-BE49-F238E27FC236}">
                    <a16:creationId xmlns:a16="http://schemas.microsoft.com/office/drawing/2014/main" id="{70E0BEFB-38CD-48D5-80A8-8925A16D77C9}"/>
                  </a:ext>
                </a:extLst>
              </p:cNvPr>
              <p:cNvSpPr/>
              <p:nvPr/>
            </p:nvSpPr>
            <p:spPr bwMode="auto">
              <a:xfrm>
                <a:off x="2122" y="1705"/>
                <a:ext cx="8" cy="8"/>
              </a:xfrm>
              <a:custGeom>
                <a:gdLst>
                  <a:gd name="T0" fmla="*/ 3 w 3"/>
                  <a:gd name="T1" fmla="*/ 0 h 3"/>
                  <a:gd name="T2" fmla="*/ 1 w 3"/>
                  <a:gd name="T3" fmla="*/ 2 h 3"/>
                  <a:gd name="T4" fmla="*/ 3 w 3"/>
                  <a:gd name="T5" fmla="*/ 2 h 3"/>
                  <a:gd name="T6" fmla="*/ 3 w 3"/>
                  <a:gd name="T7" fmla="*/ 2 h 3"/>
                  <a:gd name="T8" fmla="*/ 3 w 3"/>
                  <a:gd name="T9" fmla="*/ 3 h 3"/>
                  <a:gd name="T10" fmla="*/ 1 w 3"/>
                  <a:gd name="T11" fmla="*/ 2 h 3"/>
                  <a:gd name="T12" fmla="*/ 1 w 3"/>
                  <a:gd name="T13" fmla="*/ 0 h 3"/>
                  <a:gd name="T14" fmla="*/ 3 w 3"/>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1" y="2"/>
                      <a:pt x="1" y="2"/>
                      <a:pt x="1" y="2"/>
                    </a:cubicBezTo>
                    <a:cubicBezTo>
                      <a:pt x="2" y="3"/>
                      <a:pt x="2" y="2"/>
                      <a:pt x="3" y="2"/>
                    </a:cubicBezTo>
                    <a:cubicBezTo>
                      <a:pt x="3" y="2"/>
                      <a:pt x="3" y="2"/>
                      <a:pt x="3" y="2"/>
                    </a:cubicBezTo>
                    <a:cubicBezTo>
                      <a:pt x="3" y="3"/>
                      <a:pt x="3" y="3"/>
                      <a:pt x="3" y="3"/>
                    </a:cubicBezTo>
                    <a:cubicBezTo>
                      <a:pt x="3" y="3"/>
                      <a:pt x="1" y="3"/>
                      <a:pt x="1" y="2"/>
                    </a:cubicBezTo>
                    <a:cubicBezTo>
                      <a:pt x="1" y="1"/>
                      <a:pt x="0" y="1"/>
                      <a:pt x="1" y="0"/>
                    </a:cubicBezTo>
                    <a:cubicBezTo>
                      <a:pt x="2"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4" name="Freeform 1308">
                <a:extLst>
                  <a:ext uri="{FF2B5EF4-FFF2-40B4-BE49-F238E27FC236}">
                    <a16:creationId xmlns:a16="http://schemas.microsoft.com/office/drawing/2014/main" id="{75ED6C52-9A9D-428F-9C4F-A063559B4DCC}"/>
                  </a:ext>
                </a:extLst>
              </p:cNvPr>
              <p:cNvSpPr/>
              <p:nvPr/>
            </p:nvSpPr>
            <p:spPr bwMode="auto">
              <a:xfrm>
                <a:off x="4019" y="1705"/>
                <a:ext cx="10" cy="6"/>
              </a:xfrm>
              <a:custGeom>
                <a:gdLst>
                  <a:gd name="T0" fmla="*/ 4 w 4"/>
                  <a:gd name="T1" fmla="*/ 0 h 2"/>
                  <a:gd name="T2" fmla="*/ 0 w 4"/>
                  <a:gd name="T3" fmla="*/ 1 h 2"/>
                  <a:gd name="T4" fmla="*/ 4 w 4"/>
                  <a:gd name="T5" fmla="*/ 0 h 2"/>
                </a:gdLst>
                <a:cxnLst>
                  <a:cxn ang="0">
                    <a:pos x="T0" y="T1"/>
                  </a:cxn>
                  <a:cxn ang="0">
                    <a:pos x="T2" y="T3"/>
                  </a:cxn>
                  <a:cxn ang="0">
                    <a:pos x="T4" y="T5"/>
                  </a:cxn>
                </a:cxnLst>
                <a:rect l="0" t="0" r="r" b="b"/>
                <a:pathLst>
                  <a:path w="4" h="2">
                    <a:moveTo>
                      <a:pt x="4" y="0"/>
                    </a:moveTo>
                    <a:cubicBezTo>
                      <a:pt x="4" y="2"/>
                      <a:pt x="1" y="1"/>
                      <a:pt x="0" y="1"/>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5" name="Freeform 1309">
                <a:extLst>
                  <a:ext uri="{FF2B5EF4-FFF2-40B4-BE49-F238E27FC236}">
                    <a16:creationId xmlns:a16="http://schemas.microsoft.com/office/drawing/2014/main" id="{81488836-973E-4269-807E-C1EB98C95382}"/>
                  </a:ext>
                </a:extLst>
              </p:cNvPr>
              <p:cNvSpPr/>
              <p:nvPr/>
            </p:nvSpPr>
            <p:spPr bwMode="auto">
              <a:xfrm>
                <a:off x="4155" y="1705"/>
                <a:ext cx="16" cy="14"/>
              </a:xfrm>
              <a:custGeom>
                <a:gdLst>
                  <a:gd name="T0" fmla="*/ 4 w 6"/>
                  <a:gd name="T1" fmla="*/ 1 h 5"/>
                  <a:gd name="T2" fmla="*/ 6 w 6"/>
                  <a:gd name="T3" fmla="*/ 1 h 5"/>
                  <a:gd name="T4" fmla="*/ 1 w 6"/>
                  <a:gd name="T5" fmla="*/ 4 h 5"/>
                  <a:gd name="T6" fmla="*/ 1 w 6"/>
                  <a:gd name="T7" fmla="*/ 4 h 5"/>
                  <a:gd name="T8" fmla="*/ 0 w 6"/>
                  <a:gd name="T9" fmla="*/ 3 h 5"/>
                  <a:gd name="T10" fmla="*/ 0 w 6"/>
                  <a:gd name="T11" fmla="*/ 3 h 5"/>
                  <a:gd name="T12" fmla="*/ 0 w 6"/>
                  <a:gd name="T13" fmla="*/ 1 h 5"/>
                  <a:gd name="T14" fmla="*/ 4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1"/>
                    </a:moveTo>
                    <a:cubicBezTo>
                      <a:pt x="4" y="0"/>
                      <a:pt x="5" y="1"/>
                      <a:pt x="6" y="1"/>
                    </a:cubicBezTo>
                    <a:cubicBezTo>
                      <a:pt x="4" y="3"/>
                      <a:pt x="2" y="1"/>
                      <a:pt x="1" y="4"/>
                    </a:cubicBezTo>
                    <a:cubicBezTo>
                      <a:pt x="1" y="4"/>
                      <a:pt x="1" y="4"/>
                      <a:pt x="1" y="4"/>
                    </a:cubicBezTo>
                    <a:cubicBezTo>
                      <a:pt x="0" y="5"/>
                      <a:pt x="0" y="4"/>
                      <a:pt x="0" y="3"/>
                    </a:cubicBezTo>
                    <a:cubicBezTo>
                      <a:pt x="0" y="3"/>
                      <a:pt x="0" y="3"/>
                      <a:pt x="0" y="3"/>
                    </a:cubicBezTo>
                    <a:cubicBezTo>
                      <a:pt x="1" y="3"/>
                      <a:pt x="0" y="2"/>
                      <a:pt x="0" y="1"/>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6" name="Freeform 1310">
                <a:extLst>
                  <a:ext uri="{FF2B5EF4-FFF2-40B4-BE49-F238E27FC236}">
                    <a16:creationId xmlns:a16="http://schemas.microsoft.com/office/drawing/2014/main" id="{7660A081-3D3D-47EA-B8A3-4934B8757362}"/>
                  </a:ext>
                </a:extLst>
              </p:cNvPr>
              <p:cNvSpPr/>
              <p:nvPr/>
            </p:nvSpPr>
            <p:spPr bwMode="auto">
              <a:xfrm>
                <a:off x="3917" y="1705"/>
                <a:ext cx="3" cy="3"/>
              </a:xfrm>
              <a:custGeom>
                <a:gdLst>
                  <a:gd name="T0" fmla="*/ 3 w 3"/>
                  <a:gd name="T1" fmla="*/ 0 h 3"/>
                  <a:gd name="T2" fmla="*/ 3 w 3"/>
                  <a:gd name="T3" fmla="*/ 3 h 3"/>
                  <a:gd name="T4" fmla="*/ 0 w 3"/>
                  <a:gd name="T5" fmla="*/ 3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7" name="Rectangle 1311">
                <a:extLst>
                  <a:ext uri="{FF2B5EF4-FFF2-40B4-BE49-F238E27FC236}">
                    <a16:creationId xmlns:a16="http://schemas.microsoft.com/office/drawing/2014/main" id="{88A59410-02E6-446E-B1B9-2EF0665418DD}"/>
                  </a:ext>
                </a:extLst>
              </p:cNvPr>
              <p:cNvSpPr>
                <a:spLocks noChangeArrowheads="1"/>
              </p:cNvSpPr>
              <p:nvPr/>
            </p:nvSpPr>
            <p:spPr bwMode="auto">
              <a:xfrm>
                <a:off x="2023" y="170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8" name="Freeform 1312">
                <a:extLst>
                  <a:ext uri="{FF2B5EF4-FFF2-40B4-BE49-F238E27FC236}">
                    <a16:creationId xmlns:a16="http://schemas.microsoft.com/office/drawing/2014/main" id="{51215433-5873-42D3-B583-F6727EA9F2A7}"/>
                  </a:ext>
                </a:extLst>
              </p:cNvPr>
              <p:cNvSpPr/>
              <p:nvPr/>
            </p:nvSpPr>
            <p:spPr bwMode="auto">
              <a:xfrm>
                <a:off x="3952" y="170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9" name="Freeform 1313">
                <a:extLst>
                  <a:ext uri="{FF2B5EF4-FFF2-40B4-BE49-F238E27FC236}">
                    <a16:creationId xmlns:a16="http://schemas.microsoft.com/office/drawing/2014/main" id="{EAF76A6D-6EA0-4FDE-A0FE-8711909473B6}"/>
                  </a:ext>
                </a:extLst>
              </p:cNvPr>
              <p:cNvSpPr/>
              <p:nvPr/>
            </p:nvSpPr>
            <p:spPr bwMode="auto">
              <a:xfrm>
                <a:off x="3973" y="1708"/>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2" y="1"/>
                      <a:pt x="0" y="1"/>
                      <a:pt x="1" y="0"/>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0" name="Freeform 1314">
                <a:extLst>
                  <a:ext uri="{FF2B5EF4-FFF2-40B4-BE49-F238E27FC236}">
                    <a16:creationId xmlns:a16="http://schemas.microsoft.com/office/drawing/2014/main" id="{7B430B1C-260A-40B6-9661-BF6525D7DB50}"/>
                  </a:ext>
                </a:extLst>
              </p:cNvPr>
              <p:cNvSpPr/>
              <p:nvPr/>
            </p:nvSpPr>
            <p:spPr bwMode="auto">
              <a:xfrm>
                <a:off x="1924" y="1708"/>
                <a:ext cx="8" cy="11"/>
              </a:xfrm>
              <a:custGeom>
                <a:gdLst>
                  <a:gd name="T0" fmla="*/ 3 w 3"/>
                  <a:gd name="T1" fmla="*/ 0 h 4"/>
                  <a:gd name="T2" fmla="*/ 2 w 3"/>
                  <a:gd name="T3" fmla="*/ 4 h 4"/>
                  <a:gd name="T4" fmla="*/ 0 w 3"/>
                  <a:gd name="T5" fmla="*/ 2 h 4"/>
                  <a:gd name="T6" fmla="*/ 3 w 3"/>
                  <a:gd name="T7" fmla="*/ 0 h 4"/>
                </a:gdLst>
                <a:cxnLst>
                  <a:cxn ang="0">
                    <a:pos x="T0" y="T1"/>
                  </a:cxn>
                  <a:cxn ang="0">
                    <a:pos x="T2" y="T3"/>
                  </a:cxn>
                  <a:cxn ang="0">
                    <a:pos x="T4" y="T5"/>
                  </a:cxn>
                  <a:cxn ang="0">
                    <a:pos x="T6" y="T7"/>
                  </a:cxn>
                </a:cxnLst>
                <a:rect l="0" t="0" r="r" b="b"/>
                <a:pathLst>
                  <a:path w="3" h="4">
                    <a:moveTo>
                      <a:pt x="3" y="0"/>
                    </a:moveTo>
                    <a:cubicBezTo>
                      <a:pt x="2" y="1"/>
                      <a:pt x="2" y="2"/>
                      <a:pt x="2" y="4"/>
                    </a:cubicBezTo>
                    <a:cubicBezTo>
                      <a:pt x="1" y="4"/>
                      <a:pt x="1" y="2"/>
                      <a:pt x="0" y="2"/>
                    </a:cubicBezTo>
                    <a:cubicBezTo>
                      <a:pt x="0"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1" name="Freeform 1315">
                <a:extLst>
                  <a:ext uri="{FF2B5EF4-FFF2-40B4-BE49-F238E27FC236}">
                    <a16:creationId xmlns:a16="http://schemas.microsoft.com/office/drawing/2014/main" id="{37B0CE4D-968A-4F1C-A205-32DF684D968F}"/>
                  </a:ext>
                </a:extLst>
              </p:cNvPr>
              <p:cNvSpPr/>
              <p:nvPr/>
            </p:nvSpPr>
            <p:spPr bwMode="auto">
              <a:xfrm>
                <a:off x="3658" y="1708"/>
                <a:ext cx="8" cy="5"/>
              </a:xfrm>
              <a:custGeom>
                <a:gdLst>
                  <a:gd name="T0" fmla="*/ 2 w 3"/>
                  <a:gd name="T1" fmla="*/ 2 h 2"/>
                  <a:gd name="T2" fmla="*/ 0 w 3"/>
                  <a:gd name="T3" fmla="*/ 1 h 2"/>
                  <a:gd name="T4" fmla="*/ 0 w 3"/>
                  <a:gd name="T5" fmla="*/ 1 h 2"/>
                  <a:gd name="T6" fmla="*/ 3 w 3"/>
                  <a:gd name="T7" fmla="*/ 0 h 2"/>
                  <a:gd name="T8" fmla="*/ 3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1" y="0"/>
                      <a:pt x="0" y="1"/>
                    </a:cubicBezTo>
                    <a:cubicBezTo>
                      <a:pt x="0" y="1"/>
                      <a:pt x="0" y="1"/>
                      <a:pt x="0" y="1"/>
                    </a:cubicBezTo>
                    <a:cubicBezTo>
                      <a:pt x="3" y="0"/>
                      <a:pt x="3" y="0"/>
                      <a:pt x="3" y="0"/>
                    </a:cubicBezTo>
                    <a:cubicBezTo>
                      <a:pt x="3" y="0"/>
                      <a:pt x="3" y="0"/>
                      <a:pt x="3" y="0"/>
                    </a:cubicBezTo>
                    <a:cubicBezTo>
                      <a:pt x="3" y="0"/>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2" name="Freeform 1316">
                <a:extLst>
                  <a:ext uri="{FF2B5EF4-FFF2-40B4-BE49-F238E27FC236}">
                    <a16:creationId xmlns:a16="http://schemas.microsoft.com/office/drawing/2014/main" id="{DA425E94-53A8-4444-8AA6-A81646B8F082}"/>
                  </a:ext>
                </a:extLst>
              </p:cNvPr>
              <p:cNvSpPr/>
              <p:nvPr/>
            </p:nvSpPr>
            <p:spPr bwMode="auto">
              <a:xfrm>
                <a:off x="3327" y="1708"/>
                <a:ext cx="13" cy="8"/>
              </a:xfrm>
              <a:custGeom>
                <a:gdLst>
                  <a:gd name="T0" fmla="*/ 0 w 5"/>
                  <a:gd name="T1" fmla="*/ 3 h 3"/>
                  <a:gd name="T2" fmla="*/ 3 w 5"/>
                  <a:gd name="T3" fmla="*/ 1 h 3"/>
                  <a:gd name="T4" fmla="*/ 3 w 5"/>
                  <a:gd name="T5" fmla="*/ 0 h 3"/>
                  <a:gd name="T6" fmla="*/ 4 w 5"/>
                  <a:gd name="T7" fmla="*/ 1 h 3"/>
                  <a:gd name="T8" fmla="*/ 5 w 5"/>
                  <a:gd name="T9" fmla="*/ 0 h 3"/>
                  <a:gd name="T10" fmla="*/ 0 w 5"/>
                  <a:gd name="T11" fmla="*/ 3 h 3"/>
                </a:gdLst>
                <a:cxnLst>
                  <a:cxn ang="0">
                    <a:pos x="T0" y="T1"/>
                  </a:cxn>
                  <a:cxn ang="0">
                    <a:pos x="T2" y="T3"/>
                  </a:cxn>
                  <a:cxn ang="0">
                    <a:pos x="T4" y="T5"/>
                  </a:cxn>
                  <a:cxn ang="0">
                    <a:pos x="T6" y="T7"/>
                  </a:cxn>
                  <a:cxn ang="0">
                    <a:pos x="T8" y="T9"/>
                  </a:cxn>
                  <a:cxn ang="0">
                    <a:pos x="T10" y="T11"/>
                  </a:cxn>
                </a:cxnLst>
                <a:rect l="0" t="0" r="r" b="b"/>
                <a:pathLst>
                  <a:path w="5" h="3">
                    <a:moveTo>
                      <a:pt x="0" y="3"/>
                    </a:moveTo>
                    <a:cubicBezTo>
                      <a:pt x="1" y="2"/>
                      <a:pt x="1" y="0"/>
                      <a:pt x="3" y="1"/>
                    </a:cubicBezTo>
                    <a:cubicBezTo>
                      <a:pt x="3" y="0"/>
                      <a:pt x="3" y="0"/>
                      <a:pt x="3" y="0"/>
                    </a:cubicBezTo>
                    <a:cubicBezTo>
                      <a:pt x="4" y="1"/>
                      <a:pt x="4" y="1"/>
                      <a:pt x="4" y="1"/>
                    </a:cubicBezTo>
                    <a:cubicBezTo>
                      <a:pt x="5" y="0"/>
                      <a:pt x="5" y="0"/>
                      <a:pt x="5" y="0"/>
                    </a:cubicBezTo>
                    <a:cubicBezTo>
                      <a:pt x="4" y="2"/>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3" name="Freeform 1317">
                <a:extLst>
                  <a:ext uri="{FF2B5EF4-FFF2-40B4-BE49-F238E27FC236}">
                    <a16:creationId xmlns:a16="http://schemas.microsoft.com/office/drawing/2014/main" id="{9F46B507-28E8-44CD-9179-3D7F99EF85BF}"/>
                  </a:ext>
                </a:extLst>
              </p:cNvPr>
              <p:cNvSpPr/>
              <p:nvPr/>
            </p:nvSpPr>
            <p:spPr bwMode="auto">
              <a:xfrm>
                <a:off x="2018" y="1708"/>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4" name="Freeform 1318">
                <a:extLst>
                  <a:ext uri="{FF2B5EF4-FFF2-40B4-BE49-F238E27FC236}">
                    <a16:creationId xmlns:a16="http://schemas.microsoft.com/office/drawing/2014/main" id="{02080E01-DFDB-444B-B874-BDF822F059B2}"/>
                  </a:ext>
                </a:extLst>
              </p:cNvPr>
              <p:cNvSpPr/>
              <p:nvPr/>
            </p:nvSpPr>
            <p:spPr bwMode="auto">
              <a:xfrm>
                <a:off x="2044" y="1708"/>
                <a:ext cx="11" cy="8"/>
              </a:xfrm>
              <a:custGeom>
                <a:gdLst>
                  <a:gd name="T0" fmla="*/ 4 w 4"/>
                  <a:gd name="T1" fmla="*/ 1 h 3"/>
                  <a:gd name="T2" fmla="*/ 0 w 4"/>
                  <a:gd name="T3" fmla="*/ 3 h 3"/>
                  <a:gd name="T4" fmla="*/ 3 w 4"/>
                  <a:gd name="T5" fmla="*/ 0 h 3"/>
                  <a:gd name="T6" fmla="*/ 4 w 4"/>
                  <a:gd name="T7" fmla="*/ 1 h 3"/>
                </a:gdLst>
                <a:cxnLst>
                  <a:cxn ang="0">
                    <a:pos x="T0" y="T1"/>
                  </a:cxn>
                  <a:cxn ang="0">
                    <a:pos x="T2" y="T3"/>
                  </a:cxn>
                  <a:cxn ang="0">
                    <a:pos x="T4" y="T5"/>
                  </a:cxn>
                  <a:cxn ang="0">
                    <a:pos x="T6" y="T7"/>
                  </a:cxn>
                </a:cxnLst>
                <a:rect l="0" t="0" r="r" b="b"/>
                <a:pathLst>
                  <a:path w="4" h="3">
                    <a:moveTo>
                      <a:pt x="4" y="1"/>
                    </a:moveTo>
                    <a:cubicBezTo>
                      <a:pt x="2" y="0"/>
                      <a:pt x="2" y="3"/>
                      <a:pt x="0" y="3"/>
                    </a:cubicBezTo>
                    <a:cubicBezTo>
                      <a:pt x="3" y="0"/>
                      <a:pt x="3" y="0"/>
                      <a:pt x="3"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5" name="Freeform 1319">
                <a:extLst>
                  <a:ext uri="{FF2B5EF4-FFF2-40B4-BE49-F238E27FC236}">
                    <a16:creationId xmlns:a16="http://schemas.microsoft.com/office/drawing/2014/main" id="{A3071CFB-63C0-451A-B466-258D20EF571D}"/>
                  </a:ext>
                </a:extLst>
              </p:cNvPr>
              <p:cNvSpPr/>
              <p:nvPr/>
            </p:nvSpPr>
            <p:spPr bwMode="auto">
              <a:xfrm>
                <a:off x="2098" y="1708"/>
                <a:ext cx="2" cy="3"/>
              </a:xfrm>
              <a:custGeom>
                <a:gdLst>
                  <a:gd name="T0" fmla="*/ 0 w 2"/>
                  <a:gd name="T1" fmla="*/ 0 h 3"/>
                  <a:gd name="T2" fmla="*/ 2 w 2"/>
                  <a:gd name="T3" fmla="*/ 3 h 3"/>
                  <a:gd name="T4" fmla="*/ 0 w 2"/>
                  <a:gd name="T5" fmla="*/ 0 h 3"/>
                </a:gdLst>
                <a:cxnLst>
                  <a:cxn ang="0">
                    <a:pos x="T0" y="T1"/>
                  </a:cxn>
                  <a:cxn ang="0">
                    <a:pos x="T2" y="T3"/>
                  </a:cxn>
                  <a:cxn ang="0">
                    <a:pos x="T4" y="T5"/>
                  </a:cxn>
                </a:cxnLst>
                <a:rect l="0" t="0" r="r" b="b"/>
                <a:pathLst>
                  <a:path w="2" h="3">
                    <a:moveTo>
                      <a:pt x="0" y="0"/>
                    </a:move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6" name="Freeform 1320">
                <a:extLst>
                  <a:ext uri="{FF2B5EF4-FFF2-40B4-BE49-F238E27FC236}">
                    <a16:creationId xmlns:a16="http://schemas.microsoft.com/office/drawing/2014/main" id="{2D16A657-70CA-4882-AD18-C7D262182869}"/>
                  </a:ext>
                </a:extLst>
              </p:cNvPr>
              <p:cNvSpPr/>
              <p:nvPr/>
            </p:nvSpPr>
            <p:spPr bwMode="auto">
              <a:xfrm>
                <a:off x="4315" y="1711"/>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7" name="Freeform 1321">
                <a:extLst>
                  <a:ext uri="{FF2B5EF4-FFF2-40B4-BE49-F238E27FC236}">
                    <a16:creationId xmlns:a16="http://schemas.microsoft.com/office/drawing/2014/main" id="{77C98572-2120-467E-8345-F38AB3D9F9BA}"/>
                  </a:ext>
                </a:extLst>
              </p:cNvPr>
              <p:cNvSpPr/>
              <p:nvPr/>
            </p:nvSpPr>
            <p:spPr bwMode="auto">
              <a:xfrm>
                <a:off x="3928" y="171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8" name="Freeform 1322">
                <a:extLst>
                  <a:ext uri="{FF2B5EF4-FFF2-40B4-BE49-F238E27FC236}">
                    <a16:creationId xmlns:a16="http://schemas.microsoft.com/office/drawing/2014/main" id="{6E01BDC5-1E23-48CC-AF87-B4402E91865F}"/>
                  </a:ext>
                </a:extLst>
              </p:cNvPr>
              <p:cNvSpPr/>
              <p:nvPr/>
            </p:nvSpPr>
            <p:spPr bwMode="auto">
              <a:xfrm>
                <a:off x="4171" y="1711"/>
                <a:ext cx="11" cy="5"/>
              </a:xfrm>
              <a:custGeom>
                <a:gdLst>
                  <a:gd name="T0" fmla="*/ 1 w 4"/>
                  <a:gd name="T1" fmla="*/ 2 h 2"/>
                  <a:gd name="T2" fmla="*/ 0 w 4"/>
                  <a:gd name="T3" fmla="*/ 1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0" y="2"/>
                      <a:pt x="0" y="1"/>
                      <a:pt x="0" y="1"/>
                    </a:cubicBezTo>
                    <a:cubicBezTo>
                      <a:pt x="1" y="2"/>
                      <a:pt x="2" y="0"/>
                      <a:pt x="3" y="0"/>
                    </a:cubicBezTo>
                    <a:cubicBezTo>
                      <a:pt x="4"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9" name="Freeform 1323">
                <a:extLst>
                  <a:ext uri="{FF2B5EF4-FFF2-40B4-BE49-F238E27FC236}">
                    <a16:creationId xmlns:a16="http://schemas.microsoft.com/office/drawing/2014/main" id="{479651F8-F56C-476E-A190-98C6FEFA7F80}"/>
                  </a:ext>
                </a:extLst>
              </p:cNvPr>
              <p:cNvSpPr/>
              <p:nvPr/>
            </p:nvSpPr>
            <p:spPr bwMode="auto">
              <a:xfrm>
                <a:off x="2071" y="1711"/>
                <a:ext cx="37" cy="13"/>
              </a:xfrm>
              <a:custGeom>
                <a:gdLst>
                  <a:gd name="T0" fmla="*/ 14 w 14"/>
                  <a:gd name="T1" fmla="*/ 0 h 5"/>
                  <a:gd name="T2" fmla="*/ 10 w 14"/>
                  <a:gd name="T3" fmla="*/ 2 h 5"/>
                  <a:gd name="T4" fmla="*/ 11 w 14"/>
                  <a:gd name="T5" fmla="*/ 2 h 5"/>
                  <a:gd name="T6" fmla="*/ 3 w 14"/>
                  <a:gd name="T7" fmla="*/ 3 h 5"/>
                  <a:gd name="T8" fmla="*/ 1 w 14"/>
                  <a:gd name="T9" fmla="*/ 5 h 5"/>
                  <a:gd name="T10" fmla="*/ 0 w 14"/>
                  <a:gd name="T11" fmla="*/ 3 h 5"/>
                  <a:gd name="T12" fmla="*/ 1 w 14"/>
                  <a:gd name="T13" fmla="*/ 2 h 5"/>
                  <a:gd name="T14" fmla="*/ 2 w 14"/>
                  <a:gd name="T15" fmla="*/ 2 h 5"/>
                  <a:gd name="T16" fmla="*/ 3 w 14"/>
                  <a:gd name="T17" fmla="*/ 3 h 5"/>
                  <a:gd name="T18" fmla="*/ 4 w 14"/>
                  <a:gd name="T19" fmla="*/ 2 h 5"/>
                  <a:gd name="T20" fmla="*/ 4 w 14"/>
                  <a:gd name="T21" fmla="*/ 2 h 5"/>
                  <a:gd name="T22" fmla="*/ 5 w 14"/>
                  <a:gd name="T23" fmla="*/ 1 h 5"/>
                  <a:gd name="T24" fmla="*/ 5 w 14"/>
                  <a:gd name="T25" fmla="*/ 2 h 5"/>
                  <a:gd name="T26" fmla="*/ 9 w 14"/>
                  <a:gd name="T27" fmla="*/ 1 h 5"/>
                  <a:gd name="T28" fmla="*/ 14 w 14"/>
                  <a:gd name="T2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4" y="0"/>
                    </a:moveTo>
                    <a:cubicBezTo>
                      <a:pt x="13" y="3"/>
                      <a:pt x="11" y="0"/>
                      <a:pt x="10" y="2"/>
                    </a:cubicBezTo>
                    <a:cubicBezTo>
                      <a:pt x="11" y="2"/>
                      <a:pt x="11" y="2"/>
                      <a:pt x="11" y="2"/>
                    </a:cubicBezTo>
                    <a:cubicBezTo>
                      <a:pt x="9" y="2"/>
                      <a:pt x="6" y="3"/>
                      <a:pt x="3" y="3"/>
                    </a:cubicBezTo>
                    <a:cubicBezTo>
                      <a:pt x="1" y="5"/>
                      <a:pt x="1" y="5"/>
                      <a:pt x="1" y="5"/>
                    </a:cubicBezTo>
                    <a:cubicBezTo>
                      <a:pt x="0" y="3"/>
                      <a:pt x="0" y="3"/>
                      <a:pt x="0" y="3"/>
                    </a:cubicBezTo>
                    <a:cubicBezTo>
                      <a:pt x="0" y="3"/>
                      <a:pt x="2" y="3"/>
                      <a:pt x="1" y="2"/>
                    </a:cubicBezTo>
                    <a:cubicBezTo>
                      <a:pt x="2" y="2"/>
                      <a:pt x="2" y="2"/>
                      <a:pt x="2" y="2"/>
                    </a:cubicBezTo>
                    <a:cubicBezTo>
                      <a:pt x="3" y="3"/>
                      <a:pt x="2" y="3"/>
                      <a:pt x="3" y="3"/>
                    </a:cubicBezTo>
                    <a:cubicBezTo>
                      <a:pt x="4" y="2"/>
                      <a:pt x="4" y="2"/>
                      <a:pt x="4" y="2"/>
                    </a:cubicBezTo>
                    <a:cubicBezTo>
                      <a:pt x="4" y="2"/>
                      <a:pt x="4" y="2"/>
                      <a:pt x="4" y="2"/>
                    </a:cubicBezTo>
                    <a:cubicBezTo>
                      <a:pt x="5" y="3"/>
                      <a:pt x="4" y="1"/>
                      <a:pt x="5" y="1"/>
                    </a:cubicBezTo>
                    <a:cubicBezTo>
                      <a:pt x="5" y="2"/>
                      <a:pt x="5" y="2"/>
                      <a:pt x="5" y="2"/>
                    </a:cubicBezTo>
                    <a:cubicBezTo>
                      <a:pt x="6" y="2"/>
                      <a:pt x="9" y="1"/>
                      <a:pt x="9" y="1"/>
                    </a:cubicBezTo>
                    <a:cubicBezTo>
                      <a:pt x="10" y="0"/>
                      <a:pt x="12"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0" name="Freeform 1324">
                <a:extLst>
                  <a:ext uri="{FF2B5EF4-FFF2-40B4-BE49-F238E27FC236}">
                    <a16:creationId xmlns:a16="http://schemas.microsoft.com/office/drawing/2014/main" id="{6A9C22B2-C7F9-4553-94FA-3DF281E3524A}"/>
                  </a:ext>
                </a:extLst>
              </p:cNvPr>
              <p:cNvSpPr/>
              <p:nvPr/>
            </p:nvSpPr>
            <p:spPr bwMode="auto">
              <a:xfrm>
                <a:off x="4053" y="1708"/>
                <a:ext cx="22" cy="11"/>
              </a:xfrm>
              <a:custGeom>
                <a:gdLst>
                  <a:gd name="T0" fmla="*/ 8 w 8"/>
                  <a:gd name="T1" fmla="*/ 2 h 4"/>
                  <a:gd name="T2" fmla="*/ 0 w 8"/>
                  <a:gd name="T3" fmla="*/ 4 h 4"/>
                  <a:gd name="T4" fmla="*/ 8 w 8"/>
                  <a:gd name="T5" fmla="*/ 2 h 4"/>
                </a:gdLst>
                <a:cxnLst>
                  <a:cxn ang="0">
                    <a:pos x="T0" y="T1"/>
                  </a:cxn>
                  <a:cxn ang="0">
                    <a:pos x="T2" y="T3"/>
                  </a:cxn>
                  <a:cxn ang="0">
                    <a:pos x="T4" y="T5"/>
                  </a:cxn>
                </a:cxnLst>
                <a:rect l="0" t="0" r="r" b="b"/>
                <a:pathLst>
                  <a:path w="8" h="4">
                    <a:moveTo>
                      <a:pt x="8" y="2"/>
                    </a:moveTo>
                    <a:cubicBezTo>
                      <a:pt x="6" y="1"/>
                      <a:pt x="3" y="3"/>
                      <a:pt x="0" y="4"/>
                    </a:cubicBezTo>
                    <a:cubicBezTo>
                      <a:pt x="3" y="3"/>
                      <a:pt x="5"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1" name="Freeform 1325">
                <a:extLst>
                  <a:ext uri="{FF2B5EF4-FFF2-40B4-BE49-F238E27FC236}">
                    <a16:creationId xmlns:a16="http://schemas.microsoft.com/office/drawing/2014/main" id="{CFE89D0D-7CCB-45FF-8140-2F77B50B3AB5}"/>
                  </a:ext>
                </a:extLst>
              </p:cNvPr>
              <p:cNvSpPr/>
              <p:nvPr/>
            </p:nvSpPr>
            <p:spPr bwMode="auto">
              <a:xfrm>
                <a:off x="4232" y="171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0" y="2"/>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2" name="Freeform 1326">
                <a:extLst>
                  <a:ext uri="{FF2B5EF4-FFF2-40B4-BE49-F238E27FC236}">
                    <a16:creationId xmlns:a16="http://schemas.microsoft.com/office/drawing/2014/main" id="{D0624CB7-BFD3-4AF6-804F-941F86A58E28}"/>
                  </a:ext>
                </a:extLst>
              </p:cNvPr>
              <p:cNvSpPr/>
              <p:nvPr/>
            </p:nvSpPr>
            <p:spPr bwMode="auto">
              <a:xfrm>
                <a:off x="2007" y="1711"/>
                <a:ext cx="8" cy="8"/>
              </a:xfrm>
              <a:custGeom>
                <a:gdLst>
                  <a:gd name="T0" fmla="*/ 3 w 3"/>
                  <a:gd name="T1" fmla="*/ 1 h 3"/>
                  <a:gd name="T2" fmla="*/ 3 w 3"/>
                  <a:gd name="T3" fmla="*/ 2 h 3"/>
                  <a:gd name="T4" fmla="*/ 2 w 3"/>
                  <a:gd name="T5" fmla="*/ 3 h 3"/>
                  <a:gd name="T6" fmla="*/ 1 w 3"/>
                  <a:gd name="T7" fmla="*/ 2 h 3"/>
                  <a:gd name="T8" fmla="*/ 1 w 3"/>
                  <a:gd name="T9" fmla="*/ 3 h 3"/>
                  <a:gd name="T10" fmla="*/ 0 w 3"/>
                  <a:gd name="T11" fmla="*/ 1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3" y="2"/>
                      <a:pt x="3" y="2"/>
                    </a:cubicBezTo>
                    <a:cubicBezTo>
                      <a:pt x="2" y="3"/>
                      <a:pt x="2" y="3"/>
                      <a:pt x="2" y="3"/>
                    </a:cubicBezTo>
                    <a:cubicBezTo>
                      <a:pt x="1" y="2"/>
                      <a:pt x="1" y="2"/>
                      <a:pt x="1" y="2"/>
                    </a:cubicBezTo>
                    <a:cubicBezTo>
                      <a:pt x="1" y="3"/>
                      <a:pt x="1" y="3"/>
                      <a:pt x="1" y="3"/>
                    </a:cubicBezTo>
                    <a:cubicBezTo>
                      <a:pt x="0" y="1"/>
                      <a:pt x="0" y="1"/>
                      <a:pt x="0" y="1"/>
                    </a:cubicBezTo>
                    <a:cubicBezTo>
                      <a:pt x="0"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3" name="Rectangle 1327">
                <a:extLst>
                  <a:ext uri="{FF2B5EF4-FFF2-40B4-BE49-F238E27FC236}">
                    <a16:creationId xmlns:a16="http://schemas.microsoft.com/office/drawing/2014/main" id="{6B596259-FA99-4515-9D3E-B82E14718D74}"/>
                  </a:ext>
                </a:extLst>
              </p:cNvPr>
              <p:cNvSpPr>
                <a:spLocks noChangeArrowheads="1"/>
              </p:cNvSpPr>
              <p:nvPr/>
            </p:nvSpPr>
            <p:spPr bwMode="auto">
              <a:xfrm>
                <a:off x="3399" y="1713"/>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4" name="Freeform 1328">
                <a:extLst>
                  <a:ext uri="{FF2B5EF4-FFF2-40B4-BE49-F238E27FC236}">
                    <a16:creationId xmlns:a16="http://schemas.microsoft.com/office/drawing/2014/main" id="{2C908E09-A87B-40E9-AB92-413080B8CEF6}"/>
                  </a:ext>
                </a:extLst>
              </p:cNvPr>
              <p:cNvSpPr/>
              <p:nvPr/>
            </p:nvSpPr>
            <p:spPr bwMode="auto">
              <a:xfrm>
                <a:off x="3666" y="1711"/>
                <a:ext cx="5" cy="2"/>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5" name="Freeform 1329">
                <a:extLst>
                  <a:ext uri="{FF2B5EF4-FFF2-40B4-BE49-F238E27FC236}">
                    <a16:creationId xmlns:a16="http://schemas.microsoft.com/office/drawing/2014/main" id="{67EE82C7-806D-487A-B4FE-E01958D7D55B}"/>
                  </a:ext>
                </a:extLst>
              </p:cNvPr>
              <p:cNvSpPr/>
              <p:nvPr/>
            </p:nvSpPr>
            <p:spPr bwMode="auto">
              <a:xfrm>
                <a:off x="4275" y="1713"/>
                <a:ext cx="16" cy="6"/>
              </a:xfrm>
              <a:custGeom>
                <a:gdLst>
                  <a:gd name="T0" fmla="*/ 6 w 6"/>
                  <a:gd name="T1" fmla="*/ 0 h 2"/>
                  <a:gd name="T2" fmla="*/ 6 w 6"/>
                  <a:gd name="T3" fmla="*/ 0 h 2"/>
                  <a:gd name="T4" fmla="*/ 3 w 6"/>
                  <a:gd name="T5" fmla="*/ 1 h 2"/>
                  <a:gd name="T6" fmla="*/ 0 w 6"/>
                  <a:gd name="T7" fmla="*/ 1 h 2"/>
                  <a:gd name="T8" fmla="*/ 3 w 6"/>
                  <a:gd name="T9" fmla="*/ 1 h 2"/>
                  <a:gd name="T10" fmla="*/ 3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0"/>
                      <a:pt x="6" y="0"/>
                      <a:pt x="6" y="0"/>
                    </a:cubicBezTo>
                    <a:cubicBezTo>
                      <a:pt x="6" y="1"/>
                      <a:pt x="4" y="1"/>
                      <a:pt x="3" y="1"/>
                    </a:cubicBezTo>
                    <a:cubicBezTo>
                      <a:pt x="0" y="1"/>
                      <a:pt x="0" y="1"/>
                      <a:pt x="0" y="1"/>
                    </a:cubicBezTo>
                    <a:cubicBezTo>
                      <a:pt x="1" y="1"/>
                      <a:pt x="2" y="0"/>
                      <a:pt x="3" y="1"/>
                    </a:cubicBezTo>
                    <a:cubicBezTo>
                      <a:pt x="3" y="0"/>
                      <a:pt x="3" y="0"/>
                      <a:pt x="3" y="0"/>
                    </a:cubicBezTo>
                    <a:cubicBezTo>
                      <a:pt x="3" y="2"/>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6" name="Freeform 1330">
                <a:extLst>
                  <a:ext uri="{FF2B5EF4-FFF2-40B4-BE49-F238E27FC236}">
                    <a16:creationId xmlns:a16="http://schemas.microsoft.com/office/drawing/2014/main" id="{5AAADDD3-BB15-4C60-A7BE-C1E6644065E1}"/>
                  </a:ext>
                </a:extLst>
              </p:cNvPr>
              <p:cNvSpPr/>
              <p:nvPr/>
            </p:nvSpPr>
            <p:spPr bwMode="auto">
              <a:xfrm>
                <a:off x="4144" y="1711"/>
                <a:ext cx="11" cy="8"/>
              </a:xfrm>
              <a:custGeom>
                <a:gdLst>
                  <a:gd name="T0" fmla="*/ 3 w 4"/>
                  <a:gd name="T1" fmla="*/ 1 h 3"/>
                  <a:gd name="T2" fmla="*/ 3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2" y="1"/>
                      <a:pt x="4" y="3"/>
                      <a:pt x="3" y="3"/>
                    </a:cubicBezTo>
                    <a:cubicBezTo>
                      <a:pt x="2" y="3"/>
                      <a:pt x="1" y="3"/>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7" name="Freeform 1331">
                <a:extLst>
                  <a:ext uri="{FF2B5EF4-FFF2-40B4-BE49-F238E27FC236}">
                    <a16:creationId xmlns:a16="http://schemas.microsoft.com/office/drawing/2014/main" id="{824FCA7E-6E11-41E9-B747-FE50F1F78BA4}"/>
                  </a:ext>
                </a:extLst>
              </p:cNvPr>
              <p:cNvSpPr/>
              <p:nvPr/>
            </p:nvSpPr>
            <p:spPr bwMode="auto">
              <a:xfrm>
                <a:off x="3960" y="1713"/>
                <a:ext cx="11" cy="8"/>
              </a:xfrm>
              <a:custGeom>
                <a:gdLst>
                  <a:gd name="T0" fmla="*/ 3 w 4"/>
                  <a:gd name="T1" fmla="*/ 2 h 3"/>
                  <a:gd name="T2" fmla="*/ 2 w 4"/>
                  <a:gd name="T3" fmla="*/ 1 h 3"/>
                  <a:gd name="T4" fmla="*/ 1 w 4"/>
                  <a:gd name="T5" fmla="*/ 3 h 3"/>
                  <a:gd name="T6" fmla="*/ 0 w 4"/>
                  <a:gd name="T7" fmla="*/ 3 h 3"/>
                  <a:gd name="T8" fmla="*/ 3 w 4"/>
                  <a:gd name="T9" fmla="*/ 0 h 3"/>
                  <a:gd name="T10" fmla="*/ 3 w 4"/>
                  <a:gd name="T11" fmla="*/ 2 h 3"/>
                </a:gdLst>
                <a:cxnLst>
                  <a:cxn ang="0">
                    <a:pos x="T0" y="T1"/>
                  </a:cxn>
                  <a:cxn ang="0">
                    <a:pos x="T2" y="T3"/>
                  </a:cxn>
                  <a:cxn ang="0">
                    <a:pos x="T4" y="T5"/>
                  </a:cxn>
                  <a:cxn ang="0">
                    <a:pos x="T6" y="T7"/>
                  </a:cxn>
                  <a:cxn ang="0">
                    <a:pos x="T8" y="T9"/>
                  </a:cxn>
                  <a:cxn ang="0">
                    <a:pos x="T10" y="T11"/>
                  </a:cxn>
                </a:cxnLst>
                <a:rect l="0" t="0" r="r" b="b"/>
                <a:pathLst>
                  <a:path w="4" h="3">
                    <a:moveTo>
                      <a:pt x="3" y="2"/>
                    </a:moveTo>
                    <a:cubicBezTo>
                      <a:pt x="2" y="1"/>
                      <a:pt x="2" y="1"/>
                      <a:pt x="2" y="1"/>
                    </a:cubicBezTo>
                    <a:cubicBezTo>
                      <a:pt x="3" y="2"/>
                      <a:pt x="2" y="3"/>
                      <a:pt x="1" y="3"/>
                    </a:cubicBezTo>
                    <a:cubicBezTo>
                      <a:pt x="0" y="3"/>
                      <a:pt x="0" y="3"/>
                      <a:pt x="0" y="3"/>
                    </a:cubicBezTo>
                    <a:cubicBezTo>
                      <a:pt x="3" y="0"/>
                      <a:pt x="3" y="0"/>
                      <a:pt x="3" y="0"/>
                    </a:cubicBezTo>
                    <a:cubicBezTo>
                      <a:pt x="3" y="1"/>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8" name="Freeform 1332">
                <a:extLst>
                  <a:ext uri="{FF2B5EF4-FFF2-40B4-BE49-F238E27FC236}">
                    <a16:creationId xmlns:a16="http://schemas.microsoft.com/office/drawing/2014/main" id="{C4ACF3D6-C801-4535-A460-10213D78509A}"/>
                  </a:ext>
                </a:extLst>
              </p:cNvPr>
              <p:cNvSpPr/>
              <p:nvPr/>
            </p:nvSpPr>
            <p:spPr bwMode="auto">
              <a:xfrm>
                <a:off x="4142" y="1713"/>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9" name="Freeform 1333">
                <a:extLst>
                  <a:ext uri="{FF2B5EF4-FFF2-40B4-BE49-F238E27FC236}">
                    <a16:creationId xmlns:a16="http://schemas.microsoft.com/office/drawing/2014/main" id="{9D795979-11E1-4759-9FCF-2354F8C1F84B}"/>
                  </a:ext>
                </a:extLst>
              </p:cNvPr>
              <p:cNvSpPr/>
              <p:nvPr/>
            </p:nvSpPr>
            <p:spPr bwMode="auto">
              <a:xfrm>
                <a:off x="3319" y="1716"/>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0" name="Freeform 1334">
                <a:extLst>
                  <a:ext uri="{FF2B5EF4-FFF2-40B4-BE49-F238E27FC236}">
                    <a16:creationId xmlns:a16="http://schemas.microsoft.com/office/drawing/2014/main" id="{55F89386-6FE7-4A62-9F4C-D4107614C1E4}"/>
                  </a:ext>
                </a:extLst>
              </p:cNvPr>
              <p:cNvSpPr/>
              <p:nvPr/>
            </p:nvSpPr>
            <p:spPr bwMode="auto">
              <a:xfrm>
                <a:off x="4190" y="1716"/>
                <a:ext cx="18" cy="8"/>
              </a:xfrm>
              <a:custGeom>
                <a:gdLst>
                  <a:gd name="T0" fmla="*/ 6 w 7"/>
                  <a:gd name="T1" fmla="*/ 1 h 3"/>
                  <a:gd name="T2" fmla="*/ 5 w 7"/>
                  <a:gd name="T3" fmla="*/ 2 h 3"/>
                  <a:gd name="T4" fmla="*/ 4 w 7"/>
                  <a:gd name="T5" fmla="*/ 2 h 3"/>
                  <a:gd name="T6" fmla="*/ 1 w 7"/>
                  <a:gd name="T7" fmla="*/ 3 h 3"/>
                  <a:gd name="T8" fmla="*/ 0 w 7"/>
                  <a:gd name="T9" fmla="*/ 2 h 3"/>
                  <a:gd name="T10" fmla="*/ 4 w 7"/>
                  <a:gd name="T11" fmla="*/ 1 h 3"/>
                  <a:gd name="T12" fmla="*/ 5 w 7"/>
                  <a:gd name="T13" fmla="*/ 0 h 3"/>
                  <a:gd name="T14" fmla="*/ 6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1"/>
                    </a:moveTo>
                    <a:cubicBezTo>
                      <a:pt x="5" y="2"/>
                      <a:pt x="5" y="2"/>
                      <a:pt x="5" y="2"/>
                    </a:cubicBezTo>
                    <a:cubicBezTo>
                      <a:pt x="4" y="2"/>
                      <a:pt x="4" y="2"/>
                      <a:pt x="4" y="2"/>
                    </a:cubicBezTo>
                    <a:cubicBezTo>
                      <a:pt x="4" y="2"/>
                      <a:pt x="2" y="2"/>
                      <a:pt x="1" y="3"/>
                    </a:cubicBezTo>
                    <a:cubicBezTo>
                      <a:pt x="0" y="2"/>
                      <a:pt x="0" y="2"/>
                      <a:pt x="0" y="2"/>
                    </a:cubicBezTo>
                    <a:cubicBezTo>
                      <a:pt x="1" y="2"/>
                      <a:pt x="4" y="2"/>
                      <a:pt x="4" y="1"/>
                    </a:cubicBezTo>
                    <a:cubicBezTo>
                      <a:pt x="5" y="0"/>
                      <a:pt x="5" y="0"/>
                      <a:pt x="5" y="0"/>
                    </a:cubicBezTo>
                    <a:cubicBezTo>
                      <a:pt x="5" y="0"/>
                      <a:pt x="7"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1" name="Freeform 1335">
                <a:extLst>
                  <a:ext uri="{FF2B5EF4-FFF2-40B4-BE49-F238E27FC236}">
                    <a16:creationId xmlns:a16="http://schemas.microsoft.com/office/drawing/2014/main" id="{2AE46EB0-9F88-4F22-BD1D-0EB33DFA4DF0}"/>
                  </a:ext>
                </a:extLst>
              </p:cNvPr>
              <p:cNvSpPr/>
              <p:nvPr/>
            </p:nvSpPr>
            <p:spPr bwMode="auto">
              <a:xfrm>
                <a:off x="4166" y="1716"/>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1"/>
                      <a:pt x="0"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2" name="Rectangle 1336">
                <a:extLst>
                  <a:ext uri="{FF2B5EF4-FFF2-40B4-BE49-F238E27FC236}">
                    <a16:creationId xmlns:a16="http://schemas.microsoft.com/office/drawing/2014/main" id="{F08A6507-5A6D-42DF-BBCB-777061876C6D}"/>
                  </a:ext>
                </a:extLst>
              </p:cNvPr>
              <p:cNvSpPr>
                <a:spLocks noChangeArrowheads="1"/>
              </p:cNvSpPr>
              <p:nvPr/>
            </p:nvSpPr>
            <p:spPr bwMode="auto">
              <a:xfrm>
                <a:off x="2119" y="171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3" name="Freeform 1337">
                <a:extLst>
                  <a:ext uri="{FF2B5EF4-FFF2-40B4-BE49-F238E27FC236}">
                    <a16:creationId xmlns:a16="http://schemas.microsoft.com/office/drawing/2014/main" id="{458EBE14-BC77-473A-A9B7-1C30D5AC76FA}"/>
                  </a:ext>
                </a:extLst>
              </p:cNvPr>
              <p:cNvSpPr/>
              <p:nvPr/>
            </p:nvSpPr>
            <p:spPr bwMode="auto">
              <a:xfrm>
                <a:off x="3917" y="1716"/>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4" name="Freeform 1338">
                <a:extLst>
                  <a:ext uri="{FF2B5EF4-FFF2-40B4-BE49-F238E27FC236}">
                    <a16:creationId xmlns:a16="http://schemas.microsoft.com/office/drawing/2014/main" id="{39B7DB6F-1BEE-4EE5-9FC2-2FE391AA97A4}"/>
                  </a:ext>
                </a:extLst>
              </p:cNvPr>
              <p:cNvSpPr/>
              <p:nvPr/>
            </p:nvSpPr>
            <p:spPr bwMode="auto">
              <a:xfrm>
                <a:off x="3952" y="1716"/>
                <a:ext cx="8" cy="5"/>
              </a:xfrm>
              <a:custGeom>
                <a:gdLst>
                  <a:gd name="T0" fmla="*/ 3 w 3"/>
                  <a:gd name="T1" fmla="*/ 1 h 2"/>
                  <a:gd name="T2" fmla="*/ 3 w 3"/>
                  <a:gd name="T3" fmla="*/ 2 h 2"/>
                  <a:gd name="T4" fmla="*/ 2 w 3"/>
                  <a:gd name="T5" fmla="*/ 1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2"/>
                    </a:cubicBezTo>
                    <a:cubicBezTo>
                      <a:pt x="2" y="1"/>
                      <a:pt x="2" y="1"/>
                      <a:pt x="2" y="1"/>
                    </a:cubicBezTo>
                    <a:cubicBezTo>
                      <a:pt x="1" y="2"/>
                      <a:pt x="1" y="2"/>
                      <a:pt x="1" y="2"/>
                    </a:cubicBezTo>
                    <a:cubicBezTo>
                      <a:pt x="0" y="1"/>
                      <a:pt x="0" y="1"/>
                      <a:pt x="0" y="1"/>
                    </a:cubicBezTo>
                    <a:cubicBezTo>
                      <a:pt x="1"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5" name="Freeform 1339">
                <a:extLst>
                  <a:ext uri="{FF2B5EF4-FFF2-40B4-BE49-F238E27FC236}">
                    <a16:creationId xmlns:a16="http://schemas.microsoft.com/office/drawing/2014/main" id="{107078AA-D5FB-43A1-814D-125E833F7916}"/>
                  </a:ext>
                </a:extLst>
              </p:cNvPr>
              <p:cNvSpPr/>
              <p:nvPr/>
            </p:nvSpPr>
            <p:spPr bwMode="auto">
              <a:xfrm>
                <a:off x="1994" y="1716"/>
                <a:ext cx="8" cy="5"/>
              </a:xfrm>
              <a:custGeom>
                <a:gdLst>
                  <a:gd name="T0" fmla="*/ 3 w 3"/>
                  <a:gd name="T1" fmla="*/ 1 h 2"/>
                  <a:gd name="T2" fmla="*/ 3 w 3"/>
                  <a:gd name="T3" fmla="*/ 1 h 2"/>
                  <a:gd name="T4" fmla="*/ 2 w 3"/>
                  <a:gd name="T5" fmla="*/ 2 h 2"/>
                  <a:gd name="T6" fmla="*/ 2 w 3"/>
                  <a:gd name="T7" fmla="*/ 1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2"/>
                      <a:pt x="2" y="2"/>
                    </a:cubicBezTo>
                    <a:cubicBezTo>
                      <a:pt x="2" y="1"/>
                      <a:pt x="2" y="1"/>
                      <a:pt x="2" y="1"/>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6" name="Freeform 1340">
                <a:extLst>
                  <a:ext uri="{FF2B5EF4-FFF2-40B4-BE49-F238E27FC236}">
                    <a16:creationId xmlns:a16="http://schemas.microsoft.com/office/drawing/2014/main" id="{B44C645F-445B-40BE-8404-57C02342EC4A}"/>
                  </a:ext>
                </a:extLst>
              </p:cNvPr>
              <p:cNvSpPr/>
              <p:nvPr/>
            </p:nvSpPr>
            <p:spPr bwMode="auto">
              <a:xfrm>
                <a:off x="2100" y="1719"/>
                <a:ext cx="6" cy="5"/>
              </a:xfrm>
              <a:custGeom>
                <a:gdLst>
                  <a:gd name="T0" fmla="*/ 0 w 2"/>
                  <a:gd name="T1" fmla="*/ 2 h 2"/>
                  <a:gd name="T2" fmla="*/ 2 w 2"/>
                  <a:gd name="T3" fmla="*/ 0 h 2"/>
                  <a:gd name="T4" fmla="*/ 1 w 2"/>
                  <a:gd name="T5" fmla="*/ 0 h 2"/>
                  <a:gd name="T6" fmla="*/ 2 w 2"/>
                  <a:gd name="T7" fmla="*/ 0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1"/>
                      <a:pt x="1" y="1"/>
                      <a:pt x="2" y="0"/>
                    </a:cubicBezTo>
                    <a:cubicBezTo>
                      <a:pt x="1" y="0"/>
                      <a:pt x="1" y="0"/>
                      <a:pt x="1" y="0"/>
                    </a:cubicBezTo>
                    <a:cubicBezTo>
                      <a:pt x="2" y="0"/>
                      <a:pt x="2"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7" name="Freeform 1341">
                <a:extLst>
                  <a:ext uri="{FF2B5EF4-FFF2-40B4-BE49-F238E27FC236}">
                    <a16:creationId xmlns:a16="http://schemas.microsoft.com/office/drawing/2014/main" id="{F09F6BF4-62DD-4EBE-889F-32AF91BF59E7}"/>
                  </a:ext>
                </a:extLst>
              </p:cNvPr>
              <p:cNvSpPr/>
              <p:nvPr/>
            </p:nvSpPr>
            <p:spPr bwMode="auto">
              <a:xfrm>
                <a:off x="2034" y="1719"/>
                <a:ext cx="42" cy="26"/>
              </a:xfrm>
              <a:custGeom>
                <a:gdLst>
                  <a:gd name="T0" fmla="*/ 13 w 16"/>
                  <a:gd name="T1" fmla="*/ 3 h 10"/>
                  <a:gd name="T2" fmla="*/ 14 w 16"/>
                  <a:gd name="T3" fmla="*/ 3 h 10"/>
                  <a:gd name="T4" fmla="*/ 13 w 16"/>
                  <a:gd name="T5" fmla="*/ 5 h 10"/>
                  <a:gd name="T6" fmla="*/ 13 w 16"/>
                  <a:gd name="T7" fmla="*/ 5 h 10"/>
                  <a:gd name="T8" fmla="*/ 16 w 16"/>
                  <a:gd name="T9" fmla="*/ 3 h 10"/>
                  <a:gd name="T10" fmla="*/ 11 w 16"/>
                  <a:gd name="T11" fmla="*/ 7 h 10"/>
                  <a:gd name="T12" fmla="*/ 9 w 16"/>
                  <a:gd name="T13" fmla="*/ 8 h 10"/>
                  <a:gd name="T14" fmla="*/ 9 w 16"/>
                  <a:gd name="T15" fmla="*/ 7 h 10"/>
                  <a:gd name="T16" fmla="*/ 8 w 16"/>
                  <a:gd name="T17" fmla="*/ 7 h 10"/>
                  <a:gd name="T18" fmla="*/ 8 w 16"/>
                  <a:gd name="T19" fmla="*/ 7 h 10"/>
                  <a:gd name="T20" fmla="*/ 4 w 16"/>
                  <a:gd name="T21" fmla="*/ 7 h 10"/>
                  <a:gd name="T22" fmla="*/ 5 w 16"/>
                  <a:gd name="T23" fmla="*/ 9 h 10"/>
                  <a:gd name="T24" fmla="*/ 6 w 16"/>
                  <a:gd name="T25" fmla="*/ 9 h 10"/>
                  <a:gd name="T26" fmla="*/ 6 w 16"/>
                  <a:gd name="T27" fmla="*/ 10 h 10"/>
                  <a:gd name="T28" fmla="*/ 4 w 16"/>
                  <a:gd name="T29" fmla="*/ 10 h 10"/>
                  <a:gd name="T30" fmla="*/ 4 w 16"/>
                  <a:gd name="T31" fmla="*/ 10 h 10"/>
                  <a:gd name="T32" fmla="*/ 1 w 16"/>
                  <a:gd name="T33" fmla="*/ 10 h 10"/>
                  <a:gd name="T34" fmla="*/ 2 w 16"/>
                  <a:gd name="T35" fmla="*/ 9 h 10"/>
                  <a:gd name="T36" fmla="*/ 1 w 16"/>
                  <a:gd name="T37" fmla="*/ 9 h 10"/>
                  <a:gd name="T38" fmla="*/ 1 w 16"/>
                  <a:gd name="T39" fmla="*/ 9 h 10"/>
                  <a:gd name="T40" fmla="*/ 0 w 16"/>
                  <a:gd name="T41" fmla="*/ 9 h 10"/>
                  <a:gd name="T42" fmla="*/ 2 w 16"/>
                  <a:gd name="T43" fmla="*/ 8 h 10"/>
                  <a:gd name="T44" fmla="*/ 1 w 16"/>
                  <a:gd name="T45" fmla="*/ 7 h 10"/>
                  <a:gd name="T46" fmla="*/ 2 w 16"/>
                  <a:gd name="T47" fmla="*/ 6 h 10"/>
                  <a:gd name="T48" fmla="*/ 2 w 16"/>
                  <a:gd name="T49" fmla="*/ 6 h 10"/>
                  <a:gd name="T50" fmla="*/ 3 w 16"/>
                  <a:gd name="T51" fmla="*/ 5 h 10"/>
                  <a:gd name="T52" fmla="*/ 2 w 16"/>
                  <a:gd name="T53" fmla="*/ 4 h 10"/>
                  <a:gd name="T54" fmla="*/ 10 w 16"/>
                  <a:gd name="T55" fmla="*/ 0 h 10"/>
                  <a:gd name="T56" fmla="*/ 13 w 16"/>
                  <a:gd name="T5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
                    <a:moveTo>
                      <a:pt x="13" y="3"/>
                    </a:moveTo>
                    <a:cubicBezTo>
                      <a:pt x="14" y="3"/>
                      <a:pt x="14" y="3"/>
                      <a:pt x="14" y="3"/>
                    </a:cubicBezTo>
                    <a:cubicBezTo>
                      <a:pt x="13" y="3"/>
                      <a:pt x="13" y="4"/>
                      <a:pt x="13" y="5"/>
                    </a:cubicBezTo>
                    <a:cubicBezTo>
                      <a:pt x="13" y="5"/>
                      <a:pt x="13" y="5"/>
                      <a:pt x="13" y="5"/>
                    </a:cubicBezTo>
                    <a:cubicBezTo>
                      <a:pt x="16" y="3"/>
                      <a:pt x="16" y="3"/>
                      <a:pt x="16" y="3"/>
                    </a:cubicBezTo>
                    <a:cubicBezTo>
                      <a:pt x="15" y="5"/>
                      <a:pt x="12" y="5"/>
                      <a:pt x="11" y="7"/>
                    </a:cubicBezTo>
                    <a:cubicBezTo>
                      <a:pt x="11" y="7"/>
                      <a:pt x="8" y="7"/>
                      <a:pt x="9" y="8"/>
                    </a:cubicBezTo>
                    <a:cubicBezTo>
                      <a:pt x="9" y="7"/>
                      <a:pt x="9" y="7"/>
                      <a:pt x="9" y="7"/>
                    </a:cubicBezTo>
                    <a:cubicBezTo>
                      <a:pt x="8" y="7"/>
                      <a:pt x="8" y="7"/>
                      <a:pt x="8" y="7"/>
                    </a:cubicBezTo>
                    <a:cubicBezTo>
                      <a:pt x="8" y="7"/>
                      <a:pt x="8" y="7"/>
                      <a:pt x="8" y="7"/>
                    </a:cubicBezTo>
                    <a:cubicBezTo>
                      <a:pt x="7" y="6"/>
                      <a:pt x="5" y="7"/>
                      <a:pt x="4" y="7"/>
                    </a:cubicBezTo>
                    <a:cubicBezTo>
                      <a:pt x="3" y="7"/>
                      <a:pt x="4" y="9"/>
                      <a:pt x="5" y="9"/>
                    </a:cubicBezTo>
                    <a:cubicBezTo>
                      <a:pt x="6" y="9"/>
                      <a:pt x="6" y="9"/>
                      <a:pt x="6" y="9"/>
                    </a:cubicBezTo>
                    <a:cubicBezTo>
                      <a:pt x="6" y="10"/>
                      <a:pt x="6" y="10"/>
                      <a:pt x="6" y="10"/>
                    </a:cubicBezTo>
                    <a:cubicBezTo>
                      <a:pt x="5" y="9"/>
                      <a:pt x="4" y="9"/>
                      <a:pt x="4" y="10"/>
                    </a:cubicBezTo>
                    <a:cubicBezTo>
                      <a:pt x="4" y="10"/>
                      <a:pt x="4" y="10"/>
                      <a:pt x="4" y="10"/>
                    </a:cubicBezTo>
                    <a:cubicBezTo>
                      <a:pt x="1" y="10"/>
                      <a:pt x="1" y="10"/>
                      <a:pt x="1" y="10"/>
                    </a:cubicBezTo>
                    <a:cubicBezTo>
                      <a:pt x="2" y="9"/>
                      <a:pt x="2" y="9"/>
                      <a:pt x="2" y="9"/>
                    </a:cubicBezTo>
                    <a:cubicBezTo>
                      <a:pt x="1" y="9"/>
                      <a:pt x="1" y="9"/>
                      <a:pt x="1" y="9"/>
                    </a:cubicBezTo>
                    <a:cubicBezTo>
                      <a:pt x="1" y="9"/>
                      <a:pt x="1" y="9"/>
                      <a:pt x="1" y="9"/>
                    </a:cubicBezTo>
                    <a:cubicBezTo>
                      <a:pt x="1" y="8"/>
                      <a:pt x="0" y="8"/>
                      <a:pt x="0" y="9"/>
                    </a:cubicBezTo>
                    <a:cubicBezTo>
                      <a:pt x="0" y="8"/>
                      <a:pt x="1" y="10"/>
                      <a:pt x="2" y="8"/>
                    </a:cubicBezTo>
                    <a:cubicBezTo>
                      <a:pt x="2" y="7"/>
                      <a:pt x="0" y="8"/>
                      <a:pt x="1" y="7"/>
                    </a:cubicBezTo>
                    <a:cubicBezTo>
                      <a:pt x="2" y="7"/>
                      <a:pt x="2" y="6"/>
                      <a:pt x="2" y="6"/>
                    </a:cubicBezTo>
                    <a:cubicBezTo>
                      <a:pt x="2" y="6"/>
                      <a:pt x="2" y="6"/>
                      <a:pt x="2" y="6"/>
                    </a:cubicBezTo>
                    <a:cubicBezTo>
                      <a:pt x="3" y="5"/>
                      <a:pt x="3" y="5"/>
                      <a:pt x="3" y="5"/>
                    </a:cubicBezTo>
                    <a:cubicBezTo>
                      <a:pt x="2" y="5"/>
                      <a:pt x="2" y="4"/>
                      <a:pt x="2" y="4"/>
                    </a:cubicBezTo>
                    <a:cubicBezTo>
                      <a:pt x="5" y="3"/>
                      <a:pt x="8" y="2"/>
                      <a:pt x="10" y="0"/>
                    </a:cubicBezTo>
                    <a:cubicBezTo>
                      <a:pt x="11" y="1"/>
                      <a:pt x="14" y="1"/>
                      <a:pt x="1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8" name="Freeform 1342">
                <a:extLst>
                  <a:ext uri="{FF2B5EF4-FFF2-40B4-BE49-F238E27FC236}">
                    <a16:creationId xmlns:a16="http://schemas.microsoft.com/office/drawing/2014/main" id="{D5B9BF24-51C9-4714-8447-C33F33957628}"/>
                  </a:ext>
                </a:extLst>
              </p:cNvPr>
              <p:cNvSpPr/>
              <p:nvPr/>
            </p:nvSpPr>
            <p:spPr bwMode="auto">
              <a:xfrm>
                <a:off x="2114" y="1716"/>
                <a:ext cx="5" cy="5"/>
              </a:xfrm>
              <a:custGeom>
                <a:gdLst>
                  <a:gd name="T0" fmla="*/ 2 w 2"/>
                  <a:gd name="T1" fmla="*/ 1 h 2"/>
                  <a:gd name="T2" fmla="*/ 2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9" name="Freeform 1343">
                <a:extLst>
                  <a:ext uri="{FF2B5EF4-FFF2-40B4-BE49-F238E27FC236}">
                    <a16:creationId xmlns:a16="http://schemas.microsoft.com/office/drawing/2014/main" id="{2EA17D94-E40A-4CE8-9F2B-DC4190B98BBE}"/>
                  </a:ext>
                </a:extLst>
              </p:cNvPr>
              <p:cNvSpPr/>
              <p:nvPr/>
            </p:nvSpPr>
            <p:spPr bwMode="auto">
              <a:xfrm>
                <a:off x="3631" y="1719"/>
                <a:ext cx="6" cy="5"/>
              </a:xfrm>
              <a:custGeom>
                <a:gdLst>
                  <a:gd name="T0" fmla="*/ 2 w 2"/>
                  <a:gd name="T1" fmla="*/ 0 h 2"/>
                  <a:gd name="T2" fmla="*/ 2 w 2"/>
                  <a:gd name="T3" fmla="*/ 1 h 2"/>
                  <a:gd name="T4" fmla="*/ 1 w 2"/>
                  <a:gd name="T5" fmla="*/ 1 h 2"/>
                  <a:gd name="T6" fmla="*/ 0 w 2"/>
                  <a:gd name="T7" fmla="*/ 1 h 2"/>
                  <a:gd name="T8" fmla="*/ 2 w 2"/>
                  <a:gd name="T9" fmla="*/ 2 h 2"/>
                  <a:gd name="T10" fmla="*/ 0 w 2"/>
                  <a:gd name="T11" fmla="*/ 2 h 2"/>
                  <a:gd name="T12" fmla="*/ 1 w 2"/>
                  <a:gd name="T13" fmla="*/ 1 h 2"/>
                  <a:gd name="T14" fmla="*/ 1 w 2"/>
                  <a:gd name="T15" fmla="*/ 0 h 2"/>
                  <a:gd name="T16" fmla="*/ 2 w 2"/>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cubicBezTo>
                      <a:pt x="2" y="1"/>
                      <a:pt x="2" y="1"/>
                      <a:pt x="2" y="1"/>
                    </a:cubicBezTo>
                    <a:cubicBezTo>
                      <a:pt x="1" y="1"/>
                      <a:pt x="1" y="1"/>
                      <a:pt x="1" y="1"/>
                    </a:cubicBezTo>
                    <a:cubicBezTo>
                      <a:pt x="0" y="1"/>
                      <a:pt x="0" y="1"/>
                      <a:pt x="0" y="1"/>
                    </a:cubicBezTo>
                    <a:cubicBezTo>
                      <a:pt x="2" y="2"/>
                      <a:pt x="2" y="2"/>
                      <a:pt x="2" y="2"/>
                    </a:cubicBezTo>
                    <a:cubicBezTo>
                      <a:pt x="0" y="2"/>
                      <a:pt x="0" y="2"/>
                      <a:pt x="0" y="2"/>
                    </a:cubicBezTo>
                    <a:cubicBezTo>
                      <a:pt x="0" y="2"/>
                      <a:pt x="0"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0" name="Freeform 1344">
                <a:extLst>
                  <a:ext uri="{FF2B5EF4-FFF2-40B4-BE49-F238E27FC236}">
                    <a16:creationId xmlns:a16="http://schemas.microsoft.com/office/drawing/2014/main" id="{1CFCB2A0-C2B2-4A88-8A28-66FA2612C523}"/>
                  </a:ext>
                </a:extLst>
              </p:cNvPr>
              <p:cNvSpPr/>
              <p:nvPr/>
            </p:nvSpPr>
            <p:spPr bwMode="auto">
              <a:xfrm>
                <a:off x="3968" y="1719"/>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1" name="Freeform 1345">
                <a:extLst>
                  <a:ext uri="{FF2B5EF4-FFF2-40B4-BE49-F238E27FC236}">
                    <a16:creationId xmlns:a16="http://schemas.microsoft.com/office/drawing/2014/main" id="{DB9EBB2C-E1D9-4C8B-84D4-1C2AD7732CBF}"/>
                  </a:ext>
                </a:extLst>
              </p:cNvPr>
              <p:cNvSpPr/>
              <p:nvPr/>
            </p:nvSpPr>
            <p:spPr bwMode="auto">
              <a:xfrm>
                <a:off x="1961" y="1716"/>
                <a:ext cx="14" cy="11"/>
              </a:xfrm>
              <a:custGeom>
                <a:gdLst>
                  <a:gd name="T0" fmla="*/ 3 w 5"/>
                  <a:gd name="T1" fmla="*/ 4 h 4"/>
                  <a:gd name="T2" fmla="*/ 0 w 5"/>
                  <a:gd name="T3" fmla="*/ 3 h 4"/>
                  <a:gd name="T4" fmla="*/ 0 w 5"/>
                  <a:gd name="T5" fmla="*/ 1 h 4"/>
                  <a:gd name="T6" fmla="*/ 3 w 5"/>
                  <a:gd name="T7" fmla="*/ 4 h 4"/>
                </a:gdLst>
                <a:cxnLst>
                  <a:cxn ang="0">
                    <a:pos x="T0" y="T1"/>
                  </a:cxn>
                  <a:cxn ang="0">
                    <a:pos x="T2" y="T3"/>
                  </a:cxn>
                  <a:cxn ang="0">
                    <a:pos x="T4" y="T5"/>
                  </a:cxn>
                  <a:cxn ang="0">
                    <a:pos x="T6" y="T7"/>
                  </a:cxn>
                </a:cxnLst>
                <a:rect l="0" t="0" r="r" b="b"/>
                <a:pathLst>
                  <a:path w="5" h="4">
                    <a:moveTo>
                      <a:pt x="3" y="4"/>
                    </a:moveTo>
                    <a:cubicBezTo>
                      <a:pt x="0" y="3"/>
                      <a:pt x="0" y="3"/>
                      <a:pt x="0" y="3"/>
                    </a:cubicBezTo>
                    <a:cubicBezTo>
                      <a:pt x="0" y="1"/>
                      <a:pt x="0" y="1"/>
                      <a:pt x="0" y="1"/>
                    </a:cubicBezTo>
                    <a:cubicBezTo>
                      <a:pt x="0" y="4"/>
                      <a:pt x="5" y="0"/>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2" name="Freeform 1346">
                <a:extLst>
                  <a:ext uri="{FF2B5EF4-FFF2-40B4-BE49-F238E27FC236}">
                    <a16:creationId xmlns:a16="http://schemas.microsoft.com/office/drawing/2014/main" id="{10526C81-3149-4C68-8B65-37F7EC3169F1}"/>
                  </a:ext>
                </a:extLst>
              </p:cNvPr>
              <p:cNvSpPr/>
              <p:nvPr/>
            </p:nvSpPr>
            <p:spPr bwMode="auto">
              <a:xfrm>
                <a:off x="2010" y="1719"/>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3" name="Freeform 1347">
                <a:extLst>
                  <a:ext uri="{FF2B5EF4-FFF2-40B4-BE49-F238E27FC236}">
                    <a16:creationId xmlns:a16="http://schemas.microsoft.com/office/drawing/2014/main" id="{E844278C-EDED-4C59-AE0B-F932FF688E8B}"/>
                  </a:ext>
                </a:extLst>
              </p:cNvPr>
              <p:cNvSpPr/>
              <p:nvPr/>
            </p:nvSpPr>
            <p:spPr bwMode="auto">
              <a:xfrm>
                <a:off x="4075" y="1721"/>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4" name="Freeform 1348">
                <a:extLst>
                  <a:ext uri="{FF2B5EF4-FFF2-40B4-BE49-F238E27FC236}">
                    <a16:creationId xmlns:a16="http://schemas.microsoft.com/office/drawing/2014/main" id="{DD446A69-7175-4F54-980F-4F170CFF58DB}"/>
                  </a:ext>
                </a:extLst>
              </p:cNvPr>
              <p:cNvSpPr/>
              <p:nvPr/>
            </p:nvSpPr>
            <p:spPr bwMode="auto">
              <a:xfrm>
                <a:off x="4318" y="1721"/>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1" y="0"/>
                      <a:pt x="2" y="1"/>
                      <a:pt x="3" y="0"/>
                    </a:cubicBezTo>
                    <a:cubicBezTo>
                      <a:pt x="3"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5" name="Freeform 1349">
                <a:extLst>
                  <a:ext uri="{FF2B5EF4-FFF2-40B4-BE49-F238E27FC236}">
                    <a16:creationId xmlns:a16="http://schemas.microsoft.com/office/drawing/2014/main" id="{0E8A30C8-245C-4BD6-9A4C-50B506425A0D}"/>
                  </a:ext>
                </a:extLst>
              </p:cNvPr>
              <p:cNvSpPr/>
              <p:nvPr/>
            </p:nvSpPr>
            <p:spPr bwMode="auto">
              <a:xfrm>
                <a:off x="1948"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6" name="Freeform 1350">
                <a:extLst>
                  <a:ext uri="{FF2B5EF4-FFF2-40B4-BE49-F238E27FC236}">
                    <a16:creationId xmlns:a16="http://schemas.microsoft.com/office/drawing/2014/main" id="{E4F4E5F9-F725-4398-B3D5-2E0BEF9639DE}"/>
                  </a:ext>
                </a:extLst>
              </p:cNvPr>
              <p:cNvSpPr/>
              <p:nvPr/>
            </p:nvSpPr>
            <p:spPr bwMode="auto">
              <a:xfrm>
                <a:off x="2124" y="1721"/>
                <a:ext cx="8" cy="3"/>
              </a:xfrm>
              <a:custGeom>
                <a:gdLst>
                  <a:gd name="T0" fmla="*/ 2 w 3"/>
                  <a:gd name="T1" fmla="*/ 1 h 1"/>
                  <a:gd name="T2" fmla="*/ 2 w 3"/>
                  <a:gd name="T3" fmla="*/ 1 h 1"/>
                  <a:gd name="T4" fmla="*/ 0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3" y="1"/>
                      <a:pt x="2" y="1"/>
                      <a:pt x="2"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7" name="Freeform 1351">
                <a:extLst>
                  <a:ext uri="{FF2B5EF4-FFF2-40B4-BE49-F238E27FC236}">
                    <a16:creationId xmlns:a16="http://schemas.microsoft.com/office/drawing/2014/main" id="{A049DB82-0CC6-48C4-B6C9-58078CD4D3EB}"/>
                  </a:ext>
                </a:extLst>
              </p:cNvPr>
              <p:cNvSpPr/>
              <p:nvPr/>
            </p:nvSpPr>
            <p:spPr bwMode="auto">
              <a:xfrm>
                <a:off x="3963" y="1721"/>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8" name="Freeform 1352">
                <a:extLst>
                  <a:ext uri="{FF2B5EF4-FFF2-40B4-BE49-F238E27FC236}">
                    <a16:creationId xmlns:a16="http://schemas.microsoft.com/office/drawing/2014/main" id="{7B956FF8-5010-4236-AF51-F5A50F214665}"/>
                  </a:ext>
                </a:extLst>
              </p:cNvPr>
              <p:cNvSpPr/>
              <p:nvPr/>
            </p:nvSpPr>
            <p:spPr bwMode="auto">
              <a:xfrm>
                <a:off x="4184" y="1724"/>
                <a:ext cx="6" cy="3"/>
              </a:xfrm>
              <a:custGeom>
                <a:gdLst>
                  <a:gd name="T0" fmla="*/ 2 w 2"/>
                  <a:gd name="T1" fmla="*/ 1 h 1"/>
                  <a:gd name="T2" fmla="*/ 0 w 2"/>
                  <a:gd name="T3" fmla="*/ 0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9" name="Freeform 1353">
                <a:extLst>
                  <a:ext uri="{FF2B5EF4-FFF2-40B4-BE49-F238E27FC236}">
                    <a16:creationId xmlns:a16="http://schemas.microsoft.com/office/drawing/2014/main" id="{FC0D0A1D-8C29-484A-94D2-545DCE7877DB}"/>
                  </a:ext>
                </a:extLst>
              </p:cNvPr>
              <p:cNvSpPr/>
              <p:nvPr/>
            </p:nvSpPr>
            <p:spPr bwMode="auto">
              <a:xfrm>
                <a:off x="4216"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0" name="Freeform 1354">
                <a:extLst>
                  <a:ext uri="{FF2B5EF4-FFF2-40B4-BE49-F238E27FC236}">
                    <a16:creationId xmlns:a16="http://schemas.microsoft.com/office/drawing/2014/main" id="{3D200E15-121B-4613-A2AD-F61D0DD432A1}"/>
                  </a:ext>
                </a:extLst>
              </p:cNvPr>
              <p:cNvSpPr/>
              <p:nvPr/>
            </p:nvSpPr>
            <p:spPr bwMode="auto">
              <a:xfrm>
                <a:off x="1953" y="1724"/>
                <a:ext cx="38" cy="27"/>
              </a:xfrm>
              <a:custGeom>
                <a:gdLst>
                  <a:gd name="T0" fmla="*/ 14 w 14"/>
                  <a:gd name="T1" fmla="*/ 0 h 10"/>
                  <a:gd name="T2" fmla="*/ 13 w 14"/>
                  <a:gd name="T3" fmla="*/ 2 h 10"/>
                  <a:gd name="T4" fmla="*/ 10 w 14"/>
                  <a:gd name="T5" fmla="*/ 2 h 10"/>
                  <a:gd name="T6" fmla="*/ 9 w 14"/>
                  <a:gd name="T7" fmla="*/ 4 h 10"/>
                  <a:gd name="T8" fmla="*/ 8 w 14"/>
                  <a:gd name="T9" fmla="*/ 4 h 10"/>
                  <a:gd name="T10" fmla="*/ 8 w 14"/>
                  <a:gd name="T11" fmla="*/ 3 h 10"/>
                  <a:gd name="T12" fmla="*/ 7 w 14"/>
                  <a:gd name="T13" fmla="*/ 4 h 10"/>
                  <a:gd name="T14" fmla="*/ 7 w 14"/>
                  <a:gd name="T15" fmla="*/ 4 h 10"/>
                  <a:gd name="T16" fmla="*/ 3 w 14"/>
                  <a:gd name="T17" fmla="*/ 6 h 10"/>
                  <a:gd name="T18" fmla="*/ 7 w 14"/>
                  <a:gd name="T19" fmla="*/ 7 h 10"/>
                  <a:gd name="T20" fmla="*/ 8 w 14"/>
                  <a:gd name="T21" fmla="*/ 6 h 10"/>
                  <a:gd name="T22" fmla="*/ 8 w 14"/>
                  <a:gd name="T23" fmla="*/ 6 h 10"/>
                  <a:gd name="T24" fmla="*/ 11 w 14"/>
                  <a:gd name="T25" fmla="*/ 3 h 10"/>
                  <a:gd name="T26" fmla="*/ 13 w 14"/>
                  <a:gd name="T27" fmla="*/ 2 h 10"/>
                  <a:gd name="T28" fmla="*/ 10 w 14"/>
                  <a:gd name="T29" fmla="*/ 4 h 10"/>
                  <a:gd name="T30" fmla="*/ 11 w 14"/>
                  <a:gd name="T31" fmla="*/ 6 h 10"/>
                  <a:gd name="T32" fmla="*/ 11 w 14"/>
                  <a:gd name="T33" fmla="*/ 7 h 10"/>
                  <a:gd name="T34" fmla="*/ 11 w 14"/>
                  <a:gd name="T35" fmla="*/ 6 h 10"/>
                  <a:gd name="T36" fmla="*/ 7 w 14"/>
                  <a:gd name="T37" fmla="*/ 10 h 10"/>
                  <a:gd name="T38" fmla="*/ 3 w 14"/>
                  <a:gd name="T39" fmla="*/ 9 h 10"/>
                  <a:gd name="T40" fmla="*/ 1 w 14"/>
                  <a:gd name="T41" fmla="*/ 9 h 10"/>
                  <a:gd name="T42" fmla="*/ 0 w 14"/>
                  <a:gd name="T43" fmla="*/ 8 h 10"/>
                  <a:gd name="T44" fmla="*/ 2 w 14"/>
                  <a:gd name="T45" fmla="*/ 4 h 10"/>
                  <a:gd name="T46" fmla="*/ 2 w 14"/>
                  <a:gd name="T47" fmla="*/ 4 h 10"/>
                  <a:gd name="T48" fmla="*/ 3 w 14"/>
                  <a:gd name="T49" fmla="*/ 3 h 10"/>
                  <a:gd name="T50" fmla="*/ 4 w 14"/>
                  <a:gd name="T51" fmla="*/ 4 h 10"/>
                  <a:gd name="T52" fmla="*/ 9 w 14"/>
                  <a:gd name="T53" fmla="*/ 1 h 10"/>
                  <a:gd name="T54" fmla="*/ 14 w 14"/>
                  <a:gd name="T5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4" y="0"/>
                    </a:moveTo>
                    <a:cubicBezTo>
                      <a:pt x="14" y="1"/>
                      <a:pt x="14" y="1"/>
                      <a:pt x="13" y="2"/>
                    </a:cubicBezTo>
                    <a:cubicBezTo>
                      <a:pt x="12" y="1"/>
                      <a:pt x="11" y="2"/>
                      <a:pt x="10" y="2"/>
                    </a:cubicBezTo>
                    <a:cubicBezTo>
                      <a:pt x="10" y="3"/>
                      <a:pt x="9" y="3"/>
                      <a:pt x="9" y="4"/>
                    </a:cubicBezTo>
                    <a:cubicBezTo>
                      <a:pt x="8" y="4"/>
                      <a:pt x="8" y="4"/>
                      <a:pt x="8" y="4"/>
                    </a:cubicBezTo>
                    <a:cubicBezTo>
                      <a:pt x="8" y="3"/>
                      <a:pt x="8" y="3"/>
                      <a:pt x="8" y="3"/>
                    </a:cubicBezTo>
                    <a:cubicBezTo>
                      <a:pt x="8" y="2"/>
                      <a:pt x="8" y="4"/>
                      <a:pt x="7" y="4"/>
                    </a:cubicBezTo>
                    <a:cubicBezTo>
                      <a:pt x="7" y="4"/>
                      <a:pt x="7" y="4"/>
                      <a:pt x="7" y="4"/>
                    </a:cubicBezTo>
                    <a:cubicBezTo>
                      <a:pt x="6" y="4"/>
                      <a:pt x="5" y="5"/>
                      <a:pt x="3" y="6"/>
                    </a:cubicBezTo>
                    <a:cubicBezTo>
                      <a:pt x="5" y="6"/>
                      <a:pt x="5" y="7"/>
                      <a:pt x="7" y="7"/>
                    </a:cubicBezTo>
                    <a:cubicBezTo>
                      <a:pt x="8" y="7"/>
                      <a:pt x="7" y="6"/>
                      <a:pt x="8" y="6"/>
                    </a:cubicBezTo>
                    <a:cubicBezTo>
                      <a:pt x="8" y="6"/>
                      <a:pt x="8" y="6"/>
                      <a:pt x="8" y="6"/>
                    </a:cubicBezTo>
                    <a:cubicBezTo>
                      <a:pt x="10" y="5"/>
                      <a:pt x="9" y="3"/>
                      <a:pt x="11" y="3"/>
                    </a:cubicBezTo>
                    <a:cubicBezTo>
                      <a:pt x="12" y="3"/>
                      <a:pt x="12" y="3"/>
                      <a:pt x="13" y="2"/>
                    </a:cubicBezTo>
                    <a:cubicBezTo>
                      <a:pt x="13" y="4"/>
                      <a:pt x="11" y="3"/>
                      <a:pt x="10" y="4"/>
                    </a:cubicBezTo>
                    <a:cubicBezTo>
                      <a:pt x="10" y="5"/>
                      <a:pt x="11" y="5"/>
                      <a:pt x="11" y="6"/>
                    </a:cubicBezTo>
                    <a:cubicBezTo>
                      <a:pt x="10" y="6"/>
                      <a:pt x="12" y="7"/>
                      <a:pt x="11" y="7"/>
                    </a:cubicBezTo>
                    <a:cubicBezTo>
                      <a:pt x="10" y="6"/>
                      <a:pt x="11" y="6"/>
                      <a:pt x="11" y="6"/>
                    </a:cubicBezTo>
                    <a:cubicBezTo>
                      <a:pt x="7" y="10"/>
                      <a:pt x="7" y="10"/>
                      <a:pt x="7" y="10"/>
                    </a:cubicBezTo>
                    <a:cubicBezTo>
                      <a:pt x="6" y="9"/>
                      <a:pt x="4" y="9"/>
                      <a:pt x="3" y="9"/>
                    </a:cubicBezTo>
                    <a:cubicBezTo>
                      <a:pt x="2" y="9"/>
                      <a:pt x="1" y="10"/>
                      <a:pt x="1" y="9"/>
                    </a:cubicBezTo>
                    <a:cubicBezTo>
                      <a:pt x="0" y="8"/>
                      <a:pt x="0" y="8"/>
                      <a:pt x="0" y="8"/>
                    </a:cubicBezTo>
                    <a:cubicBezTo>
                      <a:pt x="0" y="6"/>
                      <a:pt x="5" y="6"/>
                      <a:pt x="2" y="4"/>
                    </a:cubicBezTo>
                    <a:cubicBezTo>
                      <a:pt x="2" y="4"/>
                      <a:pt x="2" y="4"/>
                      <a:pt x="2" y="4"/>
                    </a:cubicBezTo>
                    <a:cubicBezTo>
                      <a:pt x="1" y="4"/>
                      <a:pt x="3" y="4"/>
                      <a:pt x="3" y="3"/>
                    </a:cubicBezTo>
                    <a:cubicBezTo>
                      <a:pt x="4" y="4"/>
                      <a:pt x="4" y="4"/>
                      <a:pt x="4" y="4"/>
                    </a:cubicBezTo>
                    <a:cubicBezTo>
                      <a:pt x="4" y="1"/>
                      <a:pt x="9" y="4"/>
                      <a:pt x="9" y="1"/>
                    </a:cubicBezTo>
                    <a:cubicBezTo>
                      <a:pt x="11" y="2"/>
                      <a:pt x="13"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1" name="Freeform 1355">
                <a:extLst>
                  <a:ext uri="{FF2B5EF4-FFF2-40B4-BE49-F238E27FC236}">
                    <a16:creationId xmlns:a16="http://schemas.microsoft.com/office/drawing/2014/main" id="{1F69302A-893F-4E0C-98B3-72AB76C204C1}"/>
                  </a:ext>
                </a:extLst>
              </p:cNvPr>
              <p:cNvSpPr/>
              <p:nvPr/>
            </p:nvSpPr>
            <p:spPr bwMode="auto">
              <a:xfrm>
                <a:off x="2060" y="172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2" name="Freeform 1356">
                <a:extLst>
                  <a:ext uri="{FF2B5EF4-FFF2-40B4-BE49-F238E27FC236}">
                    <a16:creationId xmlns:a16="http://schemas.microsoft.com/office/drawing/2014/main" id="{A9711B87-25AD-40CD-AF52-1CBFE89FCA3D}"/>
                  </a:ext>
                </a:extLst>
              </p:cNvPr>
              <p:cNvSpPr/>
              <p:nvPr/>
            </p:nvSpPr>
            <p:spPr bwMode="auto">
              <a:xfrm>
                <a:off x="4198" y="1721"/>
                <a:ext cx="10" cy="8"/>
              </a:xfrm>
              <a:custGeom>
                <a:gdLst>
                  <a:gd name="T0" fmla="*/ 4 w 4"/>
                  <a:gd name="T1" fmla="*/ 1 h 3"/>
                  <a:gd name="T2" fmla="*/ 0 w 4"/>
                  <a:gd name="T3" fmla="*/ 1 h 3"/>
                  <a:gd name="T4" fmla="*/ 4 w 4"/>
                  <a:gd name="T5" fmla="*/ 1 h 3"/>
                </a:gdLst>
                <a:cxnLst>
                  <a:cxn ang="0">
                    <a:pos x="T0" y="T1"/>
                  </a:cxn>
                  <a:cxn ang="0">
                    <a:pos x="T2" y="T3"/>
                  </a:cxn>
                  <a:cxn ang="0">
                    <a:pos x="T4" y="T5"/>
                  </a:cxn>
                </a:cxnLst>
                <a:rect l="0" t="0" r="r" b="b"/>
                <a:pathLst>
                  <a:path w="4" h="3">
                    <a:moveTo>
                      <a:pt x="4" y="1"/>
                    </a:moveTo>
                    <a:cubicBezTo>
                      <a:pt x="3" y="1"/>
                      <a:pt x="1" y="3"/>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3" name="Freeform 1357">
                <a:extLst>
                  <a:ext uri="{FF2B5EF4-FFF2-40B4-BE49-F238E27FC236}">
                    <a16:creationId xmlns:a16="http://schemas.microsoft.com/office/drawing/2014/main" id="{CDE3A03C-E8BB-4DD9-86E8-AAAFE9691796}"/>
                  </a:ext>
                </a:extLst>
              </p:cNvPr>
              <p:cNvSpPr/>
              <p:nvPr/>
            </p:nvSpPr>
            <p:spPr bwMode="auto">
              <a:xfrm>
                <a:off x="4305" y="1724"/>
                <a:ext cx="8" cy="5"/>
              </a:xfrm>
              <a:custGeom>
                <a:gdLst>
                  <a:gd name="T0" fmla="*/ 0 w 3"/>
                  <a:gd name="T1" fmla="*/ 2 h 2"/>
                  <a:gd name="T2" fmla="*/ 0 w 3"/>
                  <a:gd name="T3" fmla="*/ 1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0" y="1"/>
                      <a:pt x="0" y="1"/>
                    </a:cubicBezTo>
                    <a:cubicBezTo>
                      <a:pt x="3" y="0"/>
                      <a:pt x="3" y="0"/>
                      <a:pt x="3" y="0"/>
                    </a:cubicBezTo>
                    <a:cubicBezTo>
                      <a:pt x="3" y="2"/>
                      <a:pt x="1" y="0"/>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4" name="Freeform 1358">
                <a:extLst>
                  <a:ext uri="{FF2B5EF4-FFF2-40B4-BE49-F238E27FC236}">
                    <a16:creationId xmlns:a16="http://schemas.microsoft.com/office/drawing/2014/main" id="{3EB24DCF-CA1D-4DB6-A317-EF7A8206D571}"/>
                  </a:ext>
                </a:extLst>
              </p:cNvPr>
              <p:cNvSpPr/>
              <p:nvPr/>
            </p:nvSpPr>
            <p:spPr bwMode="auto">
              <a:xfrm>
                <a:off x="3933" y="1727"/>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5" name="Freeform 1359">
                <a:extLst>
                  <a:ext uri="{FF2B5EF4-FFF2-40B4-BE49-F238E27FC236}">
                    <a16:creationId xmlns:a16="http://schemas.microsoft.com/office/drawing/2014/main" id="{66C6A786-4299-4B2D-A107-2AF8E8C992D2}"/>
                  </a:ext>
                </a:extLst>
              </p:cNvPr>
              <p:cNvSpPr/>
              <p:nvPr/>
            </p:nvSpPr>
            <p:spPr bwMode="auto">
              <a:xfrm>
                <a:off x="4040" y="1724"/>
                <a:ext cx="5" cy="8"/>
              </a:xfrm>
              <a:custGeom>
                <a:gdLst>
                  <a:gd name="T0" fmla="*/ 2 w 2"/>
                  <a:gd name="T1" fmla="*/ 1 h 3"/>
                  <a:gd name="T2" fmla="*/ 0 w 2"/>
                  <a:gd name="T3" fmla="*/ 3 h 3"/>
                  <a:gd name="T4" fmla="*/ 0 w 2"/>
                  <a:gd name="T5" fmla="*/ 2 h 3"/>
                  <a:gd name="T6" fmla="*/ 0 w 2"/>
                  <a:gd name="T7" fmla="*/ 2 h 3"/>
                  <a:gd name="T8" fmla="*/ 1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0" y="3"/>
                      <a:pt x="0" y="3"/>
                      <a:pt x="0" y="3"/>
                    </a:cubicBezTo>
                    <a:cubicBezTo>
                      <a:pt x="0" y="2"/>
                      <a:pt x="0" y="2"/>
                      <a:pt x="0" y="2"/>
                    </a:cubicBezTo>
                    <a:cubicBezTo>
                      <a:pt x="0" y="2"/>
                      <a:pt x="0" y="2"/>
                      <a:pt x="0" y="2"/>
                    </a:cubicBezTo>
                    <a:cubicBezTo>
                      <a:pt x="0" y="2"/>
                      <a:pt x="0" y="0"/>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6" name="Freeform 1360">
                <a:extLst>
                  <a:ext uri="{FF2B5EF4-FFF2-40B4-BE49-F238E27FC236}">
                    <a16:creationId xmlns:a16="http://schemas.microsoft.com/office/drawing/2014/main" id="{4EAD735A-D4C6-4023-A7E3-46D58E720AB5}"/>
                  </a:ext>
                </a:extLst>
              </p:cNvPr>
              <p:cNvSpPr/>
              <p:nvPr/>
            </p:nvSpPr>
            <p:spPr bwMode="auto">
              <a:xfrm>
                <a:off x="3351" y="1727"/>
                <a:ext cx="16" cy="5"/>
              </a:xfrm>
              <a:custGeom>
                <a:gdLst>
                  <a:gd name="T0" fmla="*/ 6 w 6"/>
                  <a:gd name="T1" fmla="*/ 0 h 2"/>
                  <a:gd name="T2" fmla="*/ 3 w 6"/>
                  <a:gd name="T3" fmla="*/ 2 h 2"/>
                  <a:gd name="T4" fmla="*/ 0 w 6"/>
                  <a:gd name="T5" fmla="*/ 1 h 2"/>
                  <a:gd name="T6" fmla="*/ 6 w 6"/>
                  <a:gd name="T7" fmla="*/ 0 h 2"/>
                </a:gdLst>
                <a:cxnLst>
                  <a:cxn ang="0">
                    <a:pos x="T0" y="T1"/>
                  </a:cxn>
                  <a:cxn ang="0">
                    <a:pos x="T2" y="T3"/>
                  </a:cxn>
                  <a:cxn ang="0">
                    <a:pos x="T4" y="T5"/>
                  </a:cxn>
                  <a:cxn ang="0">
                    <a:pos x="T6" y="T7"/>
                  </a:cxn>
                </a:cxnLst>
                <a:rect l="0" t="0" r="r" b="b"/>
                <a:pathLst>
                  <a:path w="6" h="2">
                    <a:moveTo>
                      <a:pt x="6" y="0"/>
                    </a:moveTo>
                    <a:cubicBezTo>
                      <a:pt x="6" y="1"/>
                      <a:pt x="3" y="1"/>
                      <a:pt x="3" y="2"/>
                    </a:cubicBezTo>
                    <a:cubicBezTo>
                      <a:pt x="0" y="1"/>
                      <a:pt x="0" y="1"/>
                      <a:pt x="0" y="1"/>
                    </a:cubicBezTo>
                    <a:cubicBezTo>
                      <a:pt x="2"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7" name="Freeform 1361">
                <a:extLst>
                  <a:ext uri="{FF2B5EF4-FFF2-40B4-BE49-F238E27FC236}">
                    <a16:creationId xmlns:a16="http://schemas.microsoft.com/office/drawing/2014/main" id="{F11F23BA-9D63-4860-86F2-736ACF87AD0D}"/>
                  </a:ext>
                </a:extLst>
              </p:cNvPr>
              <p:cNvSpPr/>
              <p:nvPr/>
            </p:nvSpPr>
            <p:spPr bwMode="auto">
              <a:xfrm>
                <a:off x="3605" y="1727"/>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8" name="Freeform 1362">
                <a:extLst>
                  <a:ext uri="{FF2B5EF4-FFF2-40B4-BE49-F238E27FC236}">
                    <a16:creationId xmlns:a16="http://schemas.microsoft.com/office/drawing/2014/main" id="{A0FFE9AD-3F64-4F96-B59F-3FBC1A44E984}"/>
                  </a:ext>
                </a:extLst>
              </p:cNvPr>
              <p:cNvSpPr/>
              <p:nvPr/>
            </p:nvSpPr>
            <p:spPr bwMode="auto">
              <a:xfrm>
                <a:off x="4195" y="172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9" name="Freeform 1363">
                <a:extLst>
                  <a:ext uri="{FF2B5EF4-FFF2-40B4-BE49-F238E27FC236}">
                    <a16:creationId xmlns:a16="http://schemas.microsoft.com/office/drawing/2014/main" id="{B88CC09F-FB19-4FCB-A2CD-8C7AD486BB0F}"/>
                  </a:ext>
                </a:extLst>
              </p:cNvPr>
              <p:cNvSpPr/>
              <p:nvPr/>
            </p:nvSpPr>
            <p:spPr bwMode="auto">
              <a:xfrm>
                <a:off x="1999" y="1727"/>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0" name="Freeform 1364">
                <a:extLst>
                  <a:ext uri="{FF2B5EF4-FFF2-40B4-BE49-F238E27FC236}">
                    <a16:creationId xmlns:a16="http://schemas.microsoft.com/office/drawing/2014/main" id="{18B33882-750D-40C8-A60D-C17E552A164D}"/>
                  </a:ext>
                </a:extLst>
              </p:cNvPr>
              <p:cNvSpPr/>
              <p:nvPr/>
            </p:nvSpPr>
            <p:spPr bwMode="auto">
              <a:xfrm>
                <a:off x="2018" y="1727"/>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1" name="Freeform 1365">
                <a:extLst>
                  <a:ext uri="{FF2B5EF4-FFF2-40B4-BE49-F238E27FC236}">
                    <a16:creationId xmlns:a16="http://schemas.microsoft.com/office/drawing/2014/main" id="{ACA8040F-459B-4DFB-BC1A-A71F831FF472}"/>
                  </a:ext>
                </a:extLst>
              </p:cNvPr>
              <p:cNvSpPr/>
              <p:nvPr/>
            </p:nvSpPr>
            <p:spPr bwMode="auto">
              <a:xfrm>
                <a:off x="3610" y="1727"/>
                <a:ext cx="8" cy="5"/>
              </a:xfrm>
              <a:custGeom>
                <a:gdLst>
                  <a:gd name="T0" fmla="*/ 3 w 3"/>
                  <a:gd name="T1" fmla="*/ 1 h 2"/>
                  <a:gd name="T2" fmla="*/ 2 w 3"/>
                  <a:gd name="T3" fmla="*/ 1 h 2"/>
                  <a:gd name="T4" fmla="*/ 2 w 3"/>
                  <a:gd name="T5" fmla="*/ 1 h 2"/>
                  <a:gd name="T6" fmla="*/ 0 w 3"/>
                  <a:gd name="T7" fmla="*/ 2 h 2"/>
                  <a:gd name="T8" fmla="*/ 1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1"/>
                      <a:pt x="2" y="1"/>
                    </a:cubicBezTo>
                    <a:cubicBezTo>
                      <a:pt x="2" y="1"/>
                      <a:pt x="2" y="1"/>
                      <a:pt x="2" y="1"/>
                    </a:cubicBezTo>
                    <a:cubicBezTo>
                      <a:pt x="2" y="2"/>
                      <a:pt x="0" y="2"/>
                      <a:pt x="0" y="2"/>
                    </a:cubicBezTo>
                    <a:cubicBezTo>
                      <a:pt x="1" y="0"/>
                      <a:pt x="1" y="0"/>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2" name="Freeform 1366">
                <a:extLst>
                  <a:ext uri="{FF2B5EF4-FFF2-40B4-BE49-F238E27FC236}">
                    <a16:creationId xmlns:a16="http://schemas.microsoft.com/office/drawing/2014/main" id="{E772BCF2-205D-4C9C-AD67-C9120F5C4B53}"/>
                  </a:ext>
                </a:extLst>
              </p:cNvPr>
              <p:cNvSpPr/>
              <p:nvPr/>
            </p:nvSpPr>
            <p:spPr bwMode="auto">
              <a:xfrm>
                <a:off x="4240" y="17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3" name="Freeform 1367">
                <a:extLst>
                  <a:ext uri="{FF2B5EF4-FFF2-40B4-BE49-F238E27FC236}">
                    <a16:creationId xmlns:a16="http://schemas.microsoft.com/office/drawing/2014/main" id="{63C23490-5994-4D78-B4CD-96CA210A5CA7}"/>
                  </a:ext>
                </a:extLst>
              </p:cNvPr>
              <p:cNvSpPr/>
              <p:nvPr/>
            </p:nvSpPr>
            <p:spPr bwMode="auto">
              <a:xfrm>
                <a:off x="4115" y="1727"/>
                <a:ext cx="2" cy="5"/>
              </a:xfrm>
              <a:custGeom>
                <a:gdLst>
                  <a:gd name="T0" fmla="*/ 2 w 2"/>
                  <a:gd name="T1" fmla="*/ 5 h 5"/>
                  <a:gd name="T2" fmla="*/ 0 w 2"/>
                  <a:gd name="T3" fmla="*/ 0 h 5"/>
                  <a:gd name="T4" fmla="*/ 2 w 2"/>
                  <a:gd name="T5" fmla="*/ 0 h 5"/>
                  <a:gd name="T6" fmla="*/ 2 w 2"/>
                  <a:gd name="T7" fmla="*/ 5 h 5"/>
                </a:gd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4" name="Freeform 1368">
                <a:extLst>
                  <a:ext uri="{FF2B5EF4-FFF2-40B4-BE49-F238E27FC236}">
                    <a16:creationId xmlns:a16="http://schemas.microsoft.com/office/drawing/2014/main" id="{48C7BA5E-2EC7-4AA5-AA0A-FC3577D9DB89}"/>
                  </a:ext>
                </a:extLst>
              </p:cNvPr>
              <p:cNvSpPr/>
              <p:nvPr/>
            </p:nvSpPr>
            <p:spPr bwMode="auto">
              <a:xfrm>
                <a:off x="4163" y="172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5" name="Freeform 1369">
                <a:extLst>
                  <a:ext uri="{FF2B5EF4-FFF2-40B4-BE49-F238E27FC236}">
                    <a16:creationId xmlns:a16="http://schemas.microsoft.com/office/drawing/2014/main" id="{AD058AB9-C0E6-4D6C-918D-5572C57E0CEC}"/>
                  </a:ext>
                </a:extLst>
              </p:cNvPr>
              <p:cNvSpPr/>
              <p:nvPr/>
            </p:nvSpPr>
            <p:spPr bwMode="auto">
              <a:xfrm flipH="1">
                <a:off x="4296" y="1729"/>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6" name="Freeform 1370">
                <a:extLst>
                  <a:ext uri="{FF2B5EF4-FFF2-40B4-BE49-F238E27FC236}">
                    <a16:creationId xmlns:a16="http://schemas.microsoft.com/office/drawing/2014/main" id="{B4A2D0E8-8B50-4169-AED3-EF3546BD6B61}"/>
                  </a:ext>
                </a:extLst>
              </p:cNvPr>
              <p:cNvSpPr/>
              <p:nvPr/>
            </p:nvSpPr>
            <p:spPr bwMode="auto">
              <a:xfrm>
                <a:off x="2060" y="1729"/>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7" name="Freeform 1371">
                <a:extLst>
                  <a:ext uri="{FF2B5EF4-FFF2-40B4-BE49-F238E27FC236}">
                    <a16:creationId xmlns:a16="http://schemas.microsoft.com/office/drawing/2014/main" id="{E7F589E5-1F72-4E04-8F29-5CAA83857642}"/>
                  </a:ext>
                </a:extLst>
              </p:cNvPr>
              <p:cNvSpPr/>
              <p:nvPr/>
            </p:nvSpPr>
            <p:spPr bwMode="auto">
              <a:xfrm>
                <a:off x="3936" y="172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8" name="Freeform 1372">
                <a:extLst>
                  <a:ext uri="{FF2B5EF4-FFF2-40B4-BE49-F238E27FC236}">
                    <a16:creationId xmlns:a16="http://schemas.microsoft.com/office/drawing/2014/main" id="{54C10582-90CF-4114-9458-45C7583D9D9F}"/>
                  </a:ext>
                </a:extLst>
              </p:cNvPr>
              <p:cNvSpPr/>
              <p:nvPr/>
            </p:nvSpPr>
            <p:spPr bwMode="auto">
              <a:xfrm>
                <a:off x="4235" y="1729"/>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9" name="Freeform 1373">
                <a:extLst>
                  <a:ext uri="{FF2B5EF4-FFF2-40B4-BE49-F238E27FC236}">
                    <a16:creationId xmlns:a16="http://schemas.microsoft.com/office/drawing/2014/main" id="{A4E678DC-FE51-4530-9B20-1ABFF821B3A2}"/>
                  </a:ext>
                </a:extLst>
              </p:cNvPr>
              <p:cNvSpPr/>
              <p:nvPr/>
            </p:nvSpPr>
            <p:spPr bwMode="auto">
              <a:xfrm>
                <a:off x="4288" y="1729"/>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0" name="Freeform 1374">
                <a:extLst>
                  <a:ext uri="{FF2B5EF4-FFF2-40B4-BE49-F238E27FC236}">
                    <a16:creationId xmlns:a16="http://schemas.microsoft.com/office/drawing/2014/main" id="{DB9B6A55-B108-4A70-80B3-7FC23E1647EB}"/>
                  </a:ext>
                </a:extLst>
              </p:cNvPr>
              <p:cNvSpPr/>
              <p:nvPr/>
            </p:nvSpPr>
            <p:spPr bwMode="auto">
              <a:xfrm>
                <a:off x="1994" y="1729"/>
                <a:ext cx="26" cy="19"/>
              </a:xfrm>
              <a:custGeom>
                <a:gdLst>
                  <a:gd name="T0" fmla="*/ 8 w 10"/>
                  <a:gd name="T1" fmla="*/ 1 h 7"/>
                  <a:gd name="T2" fmla="*/ 10 w 10"/>
                  <a:gd name="T3" fmla="*/ 1 h 7"/>
                  <a:gd name="T4" fmla="*/ 10 w 10"/>
                  <a:gd name="T5" fmla="*/ 1 h 7"/>
                  <a:gd name="T6" fmla="*/ 5 w 10"/>
                  <a:gd name="T7" fmla="*/ 4 h 7"/>
                  <a:gd name="T8" fmla="*/ 4 w 10"/>
                  <a:gd name="T9" fmla="*/ 5 h 7"/>
                  <a:gd name="T10" fmla="*/ 4 w 10"/>
                  <a:gd name="T11" fmla="*/ 4 h 7"/>
                  <a:gd name="T12" fmla="*/ 3 w 10"/>
                  <a:gd name="T13" fmla="*/ 6 h 7"/>
                  <a:gd name="T14" fmla="*/ 1 w 10"/>
                  <a:gd name="T15" fmla="*/ 7 h 7"/>
                  <a:gd name="T16" fmla="*/ 0 w 10"/>
                  <a:gd name="T17" fmla="*/ 6 h 7"/>
                  <a:gd name="T18" fmla="*/ 8 w 10"/>
                  <a:gd name="T19" fmla="*/ 1 h 7"/>
                  <a:gd name="T20" fmla="*/ 7 w 10"/>
                  <a:gd name="T21" fmla="*/ 0 h 7"/>
                  <a:gd name="T22" fmla="*/ 8 w 10"/>
                  <a:gd name="T23" fmla="*/ 0 h 7"/>
                  <a:gd name="T24" fmla="*/ 8 w 10"/>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8" y="1"/>
                    </a:moveTo>
                    <a:cubicBezTo>
                      <a:pt x="10" y="1"/>
                      <a:pt x="10" y="1"/>
                      <a:pt x="10" y="1"/>
                    </a:cubicBezTo>
                    <a:cubicBezTo>
                      <a:pt x="10" y="1"/>
                      <a:pt x="10" y="1"/>
                      <a:pt x="10" y="1"/>
                    </a:cubicBezTo>
                    <a:cubicBezTo>
                      <a:pt x="7" y="0"/>
                      <a:pt x="8" y="5"/>
                      <a:pt x="5" y="4"/>
                    </a:cubicBezTo>
                    <a:cubicBezTo>
                      <a:pt x="4" y="5"/>
                      <a:pt x="4" y="5"/>
                      <a:pt x="4" y="5"/>
                    </a:cubicBezTo>
                    <a:cubicBezTo>
                      <a:pt x="4" y="5"/>
                      <a:pt x="4" y="4"/>
                      <a:pt x="4" y="4"/>
                    </a:cubicBezTo>
                    <a:cubicBezTo>
                      <a:pt x="4" y="4"/>
                      <a:pt x="2" y="5"/>
                      <a:pt x="3" y="6"/>
                    </a:cubicBezTo>
                    <a:cubicBezTo>
                      <a:pt x="3" y="7"/>
                      <a:pt x="1" y="6"/>
                      <a:pt x="1" y="7"/>
                    </a:cubicBezTo>
                    <a:cubicBezTo>
                      <a:pt x="0" y="6"/>
                      <a:pt x="0" y="6"/>
                      <a:pt x="0" y="6"/>
                    </a:cubicBezTo>
                    <a:cubicBezTo>
                      <a:pt x="2" y="4"/>
                      <a:pt x="4" y="2"/>
                      <a:pt x="8" y="1"/>
                    </a:cubicBezTo>
                    <a:cubicBezTo>
                      <a:pt x="7" y="0"/>
                      <a:pt x="7" y="0"/>
                      <a:pt x="7" y="0"/>
                    </a:cubicBezTo>
                    <a:cubicBezTo>
                      <a:pt x="8" y="0"/>
                      <a:pt x="8" y="0"/>
                      <a:pt x="8" y="0"/>
                    </a:cubicBezTo>
                    <a:cubicBezTo>
                      <a:pt x="8"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1" name="Freeform 1375">
                <a:extLst>
                  <a:ext uri="{FF2B5EF4-FFF2-40B4-BE49-F238E27FC236}">
                    <a16:creationId xmlns:a16="http://schemas.microsoft.com/office/drawing/2014/main" id="{8D4BEDA5-4378-40CF-B38E-0C56CC8C7EC2}"/>
                  </a:ext>
                </a:extLst>
              </p:cNvPr>
              <p:cNvSpPr/>
              <p:nvPr/>
            </p:nvSpPr>
            <p:spPr bwMode="auto">
              <a:xfrm>
                <a:off x="4032" y="172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2" name="Freeform 1376">
                <a:extLst>
                  <a:ext uri="{FF2B5EF4-FFF2-40B4-BE49-F238E27FC236}">
                    <a16:creationId xmlns:a16="http://schemas.microsoft.com/office/drawing/2014/main" id="{C03A4DCD-99BA-471B-89B5-F040B66B98D5}"/>
                  </a:ext>
                </a:extLst>
              </p:cNvPr>
              <p:cNvSpPr/>
              <p:nvPr/>
            </p:nvSpPr>
            <p:spPr bwMode="auto">
              <a:xfrm flipH="1">
                <a:off x="3893" y="1732"/>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3" name="Freeform 1377">
                <a:extLst>
                  <a:ext uri="{FF2B5EF4-FFF2-40B4-BE49-F238E27FC236}">
                    <a16:creationId xmlns:a16="http://schemas.microsoft.com/office/drawing/2014/main" id="{95B3E2D7-86DA-4FBE-94E9-F58F474302BF}"/>
                  </a:ext>
                </a:extLst>
              </p:cNvPr>
              <p:cNvSpPr/>
              <p:nvPr/>
            </p:nvSpPr>
            <p:spPr bwMode="auto">
              <a:xfrm>
                <a:off x="3906" y="173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4" name="Freeform 1378">
                <a:extLst>
                  <a:ext uri="{FF2B5EF4-FFF2-40B4-BE49-F238E27FC236}">
                    <a16:creationId xmlns:a16="http://schemas.microsoft.com/office/drawing/2014/main" id="{94C0FA5F-B5E4-4896-ADD2-6C2A88FC7DC3}"/>
                  </a:ext>
                </a:extLst>
              </p:cNvPr>
              <p:cNvSpPr/>
              <p:nvPr/>
            </p:nvSpPr>
            <p:spPr bwMode="auto">
              <a:xfrm>
                <a:off x="4227" y="1732"/>
                <a:ext cx="5" cy="3"/>
              </a:xfrm>
              <a:custGeom>
                <a:gdLst>
                  <a:gd name="T0" fmla="*/ 3 w 5"/>
                  <a:gd name="T1" fmla="*/ 3 h 3"/>
                  <a:gd name="T2" fmla="*/ 0 w 5"/>
                  <a:gd name="T3" fmla="*/ 3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3"/>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5" name="Freeform 1379">
                <a:extLst>
                  <a:ext uri="{FF2B5EF4-FFF2-40B4-BE49-F238E27FC236}">
                    <a16:creationId xmlns:a16="http://schemas.microsoft.com/office/drawing/2014/main" id="{E64DFE21-B3CF-467D-9977-33C47A06F3B2}"/>
                  </a:ext>
                </a:extLst>
              </p:cNvPr>
              <p:cNvSpPr/>
              <p:nvPr/>
            </p:nvSpPr>
            <p:spPr bwMode="auto">
              <a:xfrm>
                <a:off x="2090" y="1732"/>
                <a:ext cx="5" cy="5"/>
              </a:xfrm>
              <a:custGeom>
                <a:gdLst>
                  <a:gd name="T0" fmla="*/ 0 w 2"/>
                  <a:gd name="T1" fmla="*/ 2 h 2"/>
                  <a:gd name="T2" fmla="*/ 1 w 2"/>
                  <a:gd name="T3" fmla="*/ 2 h 2"/>
                  <a:gd name="T4" fmla="*/ 0 w 2"/>
                  <a:gd name="T5" fmla="*/ 0 h 2"/>
                  <a:gd name="T6" fmla="*/ 2 w 2"/>
                  <a:gd name="T7" fmla="*/ 2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1" y="1"/>
                      <a:pt x="0" y="1"/>
                      <a:pt x="0" y="0"/>
                    </a:cubicBezTo>
                    <a:cubicBezTo>
                      <a:pt x="2" y="2"/>
                      <a:pt x="2" y="2"/>
                      <a:pt x="2"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6" name="Freeform 1380">
                <a:extLst>
                  <a:ext uri="{FF2B5EF4-FFF2-40B4-BE49-F238E27FC236}">
                    <a16:creationId xmlns:a16="http://schemas.microsoft.com/office/drawing/2014/main" id="{3F9EB62A-79B6-4EA6-8964-E75E08A276A2}"/>
                  </a:ext>
                </a:extLst>
              </p:cNvPr>
              <p:cNvSpPr/>
              <p:nvPr/>
            </p:nvSpPr>
            <p:spPr bwMode="auto">
              <a:xfrm>
                <a:off x="4256" y="1732"/>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7" name="Freeform 1381">
                <a:extLst>
                  <a:ext uri="{FF2B5EF4-FFF2-40B4-BE49-F238E27FC236}">
                    <a16:creationId xmlns:a16="http://schemas.microsoft.com/office/drawing/2014/main" id="{06B4C92E-1EF0-4B4C-A655-48939357202B}"/>
                  </a:ext>
                </a:extLst>
              </p:cNvPr>
              <p:cNvSpPr/>
              <p:nvPr/>
            </p:nvSpPr>
            <p:spPr bwMode="auto">
              <a:xfrm>
                <a:off x="2095" y="1735"/>
                <a:ext cx="5" cy="2"/>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8" name="Freeform 1382">
                <a:extLst>
                  <a:ext uri="{FF2B5EF4-FFF2-40B4-BE49-F238E27FC236}">
                    <a16:creationId xmlns:a16="http://schemas.microsoft.com/office/drawing/2014/main" id="{6F9243B2-0A19-453C-AFC5-70F4E525FEC0}"/>
                  </a:ext>
                </a:extLst>
              </p:cNvPr>
              <p:cNvSpPr/>
              <p:nvPr/>
            </p:nvSpPr>
            <p:spPr bwMode="auto">
              <a:xfrm>
                <a:off x="3837" y="1735"/>
                <a:ext cx="16" cy="13"/>
              </a:xfrm>
              <a:custGeom>
                <a:gdLst>
                  <a:gd name="T0" fmla="*/ 5 w 6"/>
                  <a:gd name="T1" fmla="*/ 1 h 5"/>
                  <a:gd name="T2" fmla="*/ 6 w 6"/>
                  <a:gd name="T3" fmla="*/ 2 h 5"/>
                  <a:gd name="T4" fmla="*/ 4 w 6"/>
                  <a:gd name="T5" fmla="*/ 2 h 5"/>
                  <a:gd name="T6" fmla="*/ 4 w 6"/>
                  <a:gd name="T7" fmla="*/ 3 h 5"/>
                  <a:gd name="T8" fmla="*/ 5 w 6"/>
                  <a:gd name="T9" fmla="*/ 3 h 5"/>
                  <a:gd name="T10" fmla="*/ 0 w 6"/>
                  <a:gd name="T11" fmla="*/ 2 h 5"/>
                  <a:gd name="T12" fmla="*/ 1 w 6"/>
                  <a:gd name="T13" fmla="*/ 0 h 5"/>
                  <a:gd name="T14" fmla="*/ 5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1"/>
                    </a:moveTo>
                    <a:cubicBezTo>
                      <a:pt x="6" y="2"/>
                      <a:pt x="6" y="2"/>
                      <a:pt x="6" y="2"/>
                    </a:cubicBezTo>
                    <a:cubicBezTo>
                      <a:pt x="5" y="2"/>
                      <a:pt x="5" y="2"/>
                      <a:pt x="4" y="2"/>
                    </a:cubicBezTo>
                    <a:cubicBezTo>
                      <a:pt x="4" y="3"/>
                      <a:pt x="4" y="3"/>
                      <a:pt x="4" y="3"/>
                    </a:cubicBezTo>
                    <a:cubicBezTo>
                      <a:pt x="5" y="3"/>
                      <a:pt x="5" y="3"/>
                      <a:pt x="5" y="3"/>
                    </a:cubicBezTo>
                    <a:cubicBezTo>
                      <a:pt x="3" y="2"/>
                      <a:pt x="1" y="5"/>
                      <a:pt x="0" y="2"/>
                    </a:cubicBezTo>
                    <a:cubicBezTo>
                      <a:pt x="1" y="0"/>
                      <a:pt x="1" y="0"/>
                      <a:pt x="1" y="0"/>
                    </a:cubicBezTo>
                    <a:cubicBezTo>
                      <a:pt x="3" y="0"/>
                      <a:pt x="3"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9" name="Freeform 1383">
                <a:extLst>
                  <a:ext uri="{FF2B5EF4-FFF2-40B4-BE49-F238E27FC236}">
                    <a16:creationId xmlns:a16="http://schemas.microsoft.com/office/drawing/2014/main" id="{FF9C6CB3-FA80-4671-86A2-1CCBB9ADF01A}"/>
                  </a:ext>
                </a:extLst>
              </p:cNvPr>
              <p:cNvSpPr/>
              <p:nvPr/>
            </p:nvSpPr>
            <p:spPr bwMode="auto">
              <a:xfrm>
                <a:off x="3925" y="1732"/>
                <a:ext cx="11" cy="5"/>
              </a:xfrm>
              <a:custGeom>
                <a:gdLst>
                  <a:gd name="T0" fmla="*/ 4 w 4"/>
                  <a:gd name="T1" fmla="*/ 1 h 2"/>
                  <a:gd name="T2" fmla="*/ 4 w 4"/>
                  <a:gd name="T3" fmla="*/ 1 h 2"/>
                  <a:gd name="T4" fmla="*/ 0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4" y="1"/>
                      <a:pt x="4" y="1"/>
                    </a:cubicBezTo>
                    <a:cubicBezTo>
                      <a:pt x="3" y="2"/>
                      <a:pt x="1" y="2"/>
                      <a:pt x="0" y="2"/>
                    </a:cubicBezTo>
                    <a:cubicBezTo>
                      <a:pt x="0" y="0"/>
                      <a:pt x="1" y="2"/>
                      <a:pt x="1"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0" name="Freeform 1384">
                <a:extLst>
                  <a:ext uri="{FF2B5EF4-FFF2-40B4-BE49-F238E27FC236}">
                    <a16:creationId xmlns:a16="http://schemas.microsoft.com/office/drawing/2014/main" id="{2CDE969F-F5E0-46AA-8874-9C721D87E958}"/>
                  </a:ext>
                </a:extLst>
              </p:cNvPr>
              <p:cNvSpPr/>
              <p:nvPr/>
            </p:nvSpPr>
            <p:spPr bwMode="auto">
              <a:xfrm>
                <a:off x="1951" y="1735"/>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1" name="Freeform 1385">
                <a:extLst>
                  <a:ext uri="{FF2B5EF4-FFF2-40B4-BE49-F238E27FC236}">
                    <a16:creationId xmlns:a16="http://schemas.microsoft.com/office/drawing/2014/main" id="{7B188071-D1CA-4034-B7A3-E0ACFC8F2D52}"/>
                  </a:ext>
                </a:extLst>
              </p:cNvPr>
              <p:cNvSpPr/>
              <p:nvPr/>
            </p:nvSpPr>
            <p:spPr bwMode="auto">
              <a:xfrm>
                <a:off x="1983" y="173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2" name="Freeform 1386">
                <a:extLst>
                  <a:ext uri="{FF2B5EF4-FFF2-40B4-BE49-F238E27FC236}">
                    <a16:creationId xmlns:a16="http://schemas.microsoft.com/office/drawing/2014/main" id="{9ACA4217-223E-404D-A73B-4577FD17AEB6}"/>
                  </a:ext>
                </a:extLst>
              </p:cNvPr>
              <p:cNvSpPr/>
              <p:nvPr/>
            </p:nvSpPr>
            <p:spPr bwMode="auto">
              <a:xfrm>
                <a:off x="2074" y="1732"/>
                <a:ext cx="5" cy="5"/>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3" name="Freeform 1387">
                <a:extLst>
                  <a:ext uri="{FF2B5EF4-FFF2-40B4-BE49-F238E27FC236}">
                    <a16:creationId xmlns:a16="http://schemas.microsoft.com/office/drawing/2014/main" id="{B8647A6F-E5F1-46DD-A7B3-6684A1FC5E20}"/>
                  </a:ext>
                </a:extLst>
              </p:cNvPr>
              <p:cNvSpPr/>
              <p:nvPr/>
            </p:nvSpPr>
            <p:spPr bwMode="auto">
              <a:xfrm>
                <a:off x="3759" y="1735"/>
                <a:ext cx="33" cy="13"/>
              </a:xfrm>
              <a:custGeom>
                <a:gdLst>
                  <a:gd name="T0" fmla="*/ 12 w 12"/>
                  <a:gd name="T1" fmla="*/ 1 h 5"/>
                  <a:gd name="T2" fmla="*/ 6 w 12"/>
                  <a:gd name="T3" fmla="*/ 4 h 5"/>
                  <a:gd name="T4" fmla="*/ 6 w 12"/>
                  <a:gd name="T5" fmla="*/ 5 h 5"/>
                  <a:gd name="T6" fmla="*/ 5 w 12"/>
                  <a:gd name="T7" fmla="*/ 4 h 5"/>
                  <a:gd name="T8" fmla="*/ 0 w 12"/>
                  <a:gd name="T9" fmla="*/ 4 h 5"/>
                  <a:gd name="T10" fmla="*/ 1 w 12"/>
                  <a:gd name="T11" fmla="*/ 2 h 5"/>
                  <a:gd name="T12" fmla="*/ 6 w 12"/>
                  <a:gd name="T13" fmla="*/ 2 h 5"/>
                  <a:gd name="T14" fmla="*/ 6 w 12"/>
                  <a:gd name="T15" fmla="*/ 1 h 5"/>
                  <a:gd name="T16" fmla="*/ 6 w 12"/>
                  <a:gd name="T17" fmla="*/ 1 h 5"/>
                  <a:gd name="T18" fmla="*/ 11 w 12"/>
                  <a:gd name="T19" fmla="*/ 0 h 5"/>
                  <a:gd name="T20" fmla="*/ 12 w 12"/>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2" y="1"/>
                    </a:moveTo>
                    <a:cubicBezTo>
                      <a:pt x="9" y="0"/>
                      <a:pt x="8" y="3"/>
                      <a:pt x="6" y="4"/>
                    </a:cubicBezTo>
                    <a:cubicBezTo>
                      <a:pt x="6" y="5"/>
                      <a:pt x="6" y="5"/>
                      <a:pt x="6" y="5"/>
                    </a:cubicBezTo>
                    <a:cubicBezTo>
                      <a:pt x="6" y="4"/>
                      <a:pt x="5" y="4"/>
                      <a:pt x="5" y="4"/>
                    </a:cubicBezTo>
                    <a:cubicBezTo>
                      <a:pt x="3" y="4"/>
                      <a:pt x="2" y="3"/>
                      <a:pt x="0" y="4"/>
                    </a:cubicBezTo>
                    <a:cubicBezTo>
                      <a:pt x="0" y="3"/>
                      <a:pt x="2" y="3"/>
                      <a:pt x="1" y="2"/>
                    </a:cubicBezTo>
                    <a:cubicBezTo>
                      <a:pt x="3" y="2"/>
                      <a:pt x="4" y="1"/>
                      <a:pt x="6" y="2"/>
                    </a:cubicBezTo>
                    <a:cubicBezTo>
                      <a:pt x="6" y="1"/>
                      <a:pt x="6" y="1"/>
                      <a:pt x="6" y="1"/>
                    </a:cubicBezTo>
                    <a:cubicBezTo>
                      <a:pt x="6" y="1"/>
                      <a:pt x="6" y="1"/>
                      <a:pt x="6" y="1"/>
                    </a:cubicBezTo>
                    <a:cubicBezTo>
                      <a:pt x="7" y="0"/>
                      <a:pt x="9" y="1"/>
                      <a:pt x="11"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4" name="Freeform 1388">
                <a:extLst>
                  <a:ext uri="{FF2B5EF4-FFF2-40B4-BE49-F238E27FC236}">
                    <a16:creationId xmlns:a16="http://schemas.microsoft.com/office/drawing/2014/main" id="{EDC6D8AF-62C0-4D5B-91C7-793133DE4FAE}"/>
                  </a:ext>
                </a:extLst>
              </p:cNvPr>
              <p:cNvSpPr/>
              <p:nvPr/>
            </p:nvSpPr>
            <p:spPr bwMode="auto">
              <a:xfrm>
                <a:off x="4085" y="1735"/>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5" name="Freeform 1389">
                <a:extLst>
                  <a:ext uri="{FF2B5EF4-FFF2-40B4-BE49-F238E27FC236}">
                    <a16:creationId xmlns:a16="http://schemas.microsoft.com/office/drawing/2014/main" id="{017A6BB3-469A-4DC5-8805-550D5A4C11BD}"/>
                  </a:ext>
                </a:extLst>
              </p:cNvPr>
              <p:cNvSpPr/>
              <p:nvPr/>
            </p:nvSpPr>
            <p:spPr bwMode="auto">
              <a:xfrm>
                <a:off x="3853" y="17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6" name="Freeform 1390">
                <a:extLst>
                  <a:ext uri="{FF2B5EF4-FFF2-40B4-BE49-F238E27FC236}">
                    <a16:creationId xmlns:a16="http://schemas.microsoft.com/office/drawing/2014/main" id="{40FE7187-CA4F-4C47-B2EE-023DF9F1ED73}"/>
                  </a:ext>
                </a:extLst>
              </p:cNvPr>
              <p:cNvSpPr/>
              <p:nvPr/>
            </p:nvSpPr>
            <p:spPr bwMode="auto">
              <a:xfrm>
                <a:off x="3824" y="1737"/>
                <a:ext cx="13" cy="11"/>
              </a:xfrm>
              <a:custGeom>
                <a:gdLst>
                  <a:gd name="T0" fmla="*/ 3 w 5"/>
                  <a:gd name="T1" fmla="*/ 0 h 4"/>
                  <a:gd name="T2" fmla="*/ 2 w 5"/>
                  <a:gd name="T3" fmla="*/ 1 h 4"/>
                  <a:gd name="T4" fmla="*/ 5 w 5"/>
                  <a:gd name="T5" fmla="*/ 2 h 4"/>
                  <a:gd name="T6" fmla="*/ 0 w 5"/>
                  <a:gd name="T7" fmla="*/ 3 h 4"/>
                  <a:gd name="T8" fmla="*/ 1 w 5"/>
                  <a:gd name="T9" fmla="*/ 2 h 4"/>
                  <a:gd name="T10" fmla="*/ 0 w 5"/>
                  <a:gd name="T11" fmla="*/ 2 h 4"/>
                  <a:gd name="T12" fmla="*/ 2 w 5"/>
                  <a:gd name="T13" fmla="*/ 0 h 4"/>
                  <a:gd name="T14" fmla="*/ 3 w 5"/>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3" y="0"/>
                      <a:pt x="2" y="1"/>
                      <a:pt x="2" y="1"/>
                    </a:cubicBezTo>
                    <a:cubicBezTo>
                      <a:pt x="5" y="2"/>
                      <a:pt x="5" y="2"/>
                      <a:pt x="5" y="2"/>
                    </a:cubicBezTo>
                    <a:cubicBezTo>
                      <a:pt x="3" y="1"/>
                      <a:pt x="2" y="4"/>
                      <a:pt x="0" y="3"/>
                    </a:cubicBezTo>
                    <a:cubicBezTo>
                      <a:pt x="1" y="2"/>
                      <a:pt x="1" y="2"/>
                      <a:pt x="1" y="2"/>
                    </a:cubicBezTo>
                    <a:cubicBezTo>
                      <a:pt x="0" y="2"/>
                      <a:pt x="0" y="2"/>
                      <a:pt x="0" y="2"/>
                    </a:cubicBezTo>
                    <a:cubicBezTo>
                      <a:pt x="0" y="2"/>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7" name="Freeform 1391">
                <a:extLst>
                  <a:ext uri="{FF2B5EF4-FFF2-40B4-BE49-F238E27FC236}">
                    <a16:creationId xmlns:a16="http://schemas.microsoft.com/office/drawing/2014/main" id="{762B01AC-AE4E-4E90-AD10-314BE220DB2D}"/>
                  </a:ext>
                </a:extLst>
              </p:cNvPr>
              <p:cNvSpPr/>
              <p:nvPr/>
            </p:nvSpPr>
            <p:spPr bwMode="auto">
              <a:xfrm>
                <a:off x="3580" y="1737"/>
                <a:ext cx="9" cy="3"/>
              </a:xfrm>
              <a:custGeom>
                <a:gdLst>
                  <a:gd name="T0" fmla="*/ 3 w 3"/>
                  <a:gd name="T1" fmla="*/ 0 h 1"/>
                  <a:gd name="T2" fmla="*/ 3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3" y="1"/>
                      <a:pt x="3"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8" name="Freeform 1392">
                <a:extLst>
                  <a:ext uri="{FF2B5EF4-FFF2-40B4-BE49-F238E27FC236}">
                    <a16:creationId xmlns:a16="http://schemas.microsoft.com/office/drawing/2014/main" id="{2EEFD966-D1A0-4CD3-8EF1-180D4442A975}"/>
                  </a:ext>
                </a:extLst>
              </p:cNvPr>
              <p:cNvSpPr/>
              <p:nvPr/>
            </p:nvSpPr>
            <p:spPr bwMode="auto">
              <a:xfrm>
                <a:off x="3840" y="1735"/>
                <a:ext cx="2"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2"/>
                      <a:pt x="1" y="2"/>
                    </a:cubicBezTo>
                    <a:cubicBezTo>
                      <a:pt x="0" y="2"/>
                      <a:pt x="0" y="2"/>
                      <a:pt x="0" y="2"/>
                    </a:cubicBezTo>
                    <a:cubicBezTo>
                      <a:pt x="0" y="0"/>
                      <a:pt x="1" y="2"/>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9" name="Freeform 1393">
                <a:extLst>
                  <a:ext uri="{FF2B5EF4-FFF2-40B4-BE49-F238E27FC236}">
                    <a16:creationId xmlns:a16="http://schemas.microsoft.com/office/drawing/2014/main" id="{00A72A61-9B7C-414F-B8CA-1DAD77BD2516}"/>
                  </a:ext>
                </a:extLst>
              </p:cNvPr>
              <p:cNvSpPr/>
              <p:nvPr/>
            </p:nvSpPr>
            <p:spPr bwMode="auto">
              <a:xfrm>
                <a:off x="2028" y="17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0" name="Freeform 1394">
                <a:extLst>
                  <a:ext uri="{FF2B5EF4-FFF2-40B4-BE49-F238E27FC236}">
                    <a16:creationId xmlns:a16="http://schemas.microsoft.com/office/drawing/2014/main" id="{666198A1-D7FB-4D3A-AFA1-2EB1B62A74A2}"/>
                  </a:ext>
                </a:extLst>
              </p:cNvPr>
              <p:cNvSpPr/>
              <p:nvPr/>
            </p:nvSpPr>
            <p:spPr bwMode="auto">
              <a:xfrm>
                <a:off x="2018" y="1737"/>
                <a:ext cx="77" cy="38"/>
              </a:xfrm>
              <a:custGeom>
                <a:gdLst>
                  <a:gd name="T0" fmla="*/ 23 w 29"/>
                  <a:gd name="T1" fmla="*/ 2 h 14"/>
                  <a:gd name="T2" fmla="*/ 24 w 29"/>
                  <a:gd name="T3" fmla="*/ 1 h 14"/>
                  <a:gd name="T4" fmla="*/ 29 w 29"/>
                  <a:gd name="T5" fmla="*/ 2 h 14"/>
                  <a:gd name="T6" fmla="*/ 26 w 29"/>
                  <a:gd name="T7" fmla="*/ 4 h 14"/>
                  <a:gd name="T8" fmla="*/ 23 w 29"/>
                  <a:gd name="T9" fmla="*/ 6 h 14"/>
                  <a:gd name="T10" fmla="*/ 22 w 29"/>
                  <a:gd name="T11" fmla="*/ 6 h 14"/>
                  <a:gd name="T12" fmla="*/ 22 w 29"/>
                  <a:gd name="T13" fmla="*/ 5 h 14"/>
                  <a:gd name="T14" fmla="*/ 18 w 29"/>
                  <a:gd name="T15" fmla="*/ 5 h 14"/>
                  <a:gd name="T16" fmla="*/ 17 w 29"/>
                  <a:gd name="T17" fmla="*/ 6 h 14"/>
                  <a:gd name="T18" fmla="*/ 19 w 29"/>
                  <a:gd name="T19" fmla="*/ 8 h 14"/>
                  <a:gd name="T20" fmla="*/ 15 w 29"/>
                  <a:gd name="T21" fmla="*/ 7 h 14"/>
                  <a:gd name="T22" fmla="*/ 14 w 29"/>
                  <a:gd name="T23" fmla="*/ 11 h 14"/>
                  <a:gd name="T24" fmla="*/ 11 w 29"/>
                  <a:gd name="T25" fmla="*/ 12 h 14"/>
                  <a:gd name="T26" fmla="*/ 12 w 29"/>
                  <a:gd name="T27" fmla="*/ 13 h 14"/>
                  <a:gd name="T28" fmla="*/ 6 w 29"/>
                  <a:gd name="T29" fmla="*/ 14 h 14"/>
                  <a:gd name="T30" fmla="*/ 8 w 29"/>
                  <a:gd name="T31" fmla="*/ 13 h 14"/>
                  <a:gd name="T32" fmla="*/ 4 w 29"/>
                  <a:gd name="T33" fmla="*/ 13 h 14"/>
                  <a:gd name="T34" fmla="*/ 2 w 29"/>
                  <a:gd name="T35" fmla="*/ 14 h 14"/>
                  <a:gd name="T36" fmla="*/ 2 w 29"/>
                  <a:gd name="T37" fmla="*/ 13 h 14"/>
                  <a:gd name="T38" fmla="*/ 2 w 29"/>
                  <a:gd name="T39" fmla="*/ 13 h 14"/>
                  <a:gd name="T40" fmla="*/ 1 w 29"/>
                  <a:gd name="T41" fmla="*/ 12 h 14"/>
                  <a:gd name="T42" fmla="*/ 2 w 29"/>
                  <a:gd name="T43" fmla="*/ 10 h 14"/>
                  <a:gd name="T44" fmla="*/ 3 w 29"/>
                  <a:gd name="T45" fmla="*/ 11 h 14"/>
                  <a:gd name="T46" fmla="*/ 5 w 29"/>
                  <a:gd name="T47" fmla="*/ 11 h 14"/>
                  <a:gd name="T48" fmla="*/ 5 w 29"/>
                  <a:gd name="T49" fmla="*/ 9 h 14"/>
                  <a:gd name="T50" fmla="*/ 10 w 29"/>
                  <a:gd name="T51" fmla="*/ 9 h 14"/>
                  <a:gd name="T52" fmla="*/ 11 w 29"/>
                  <a:gd name="T53" fmla="*/ 8 h 14"/>
                  <a:gd name="T54" fmla="*/ 14 w 29"/>
                  <a:gd name="T55" fmla="*/ 9 h 14"/>
                  <a:gd name="T56" fmla="*/ 14 w 29"/>
                  <a:gd name="T57" fmla="*/ 8 h 14"/>
                  <a:gd name="T58" fmla="*/ 12 w 29"/>
                  <a:gd name="T59" fmla="*/ 8 h 14"/>
                  <a:gd name="T60" fmla="*/ 13 w 29"/>
                  <a:gd name="T61" fmla="*/ 7 h 14"/>
                  <a:gd name="T62" fmla="*/ 8 w 29"/>
                  <a:gd name="T63" fmla="*/ 6 h 14"/>
                  <a:gd name="T64" fmla="*/ 11 w 29"/>
                  <a:gd name="T65" fmla="*/ 6 h 14"/>
                  <a:gd name="T66" fmla="*/ 11 w 29"/>
                  <a:gd name="T67" fmla="*/ 5 h 14"/>
                  <a:gd name="T68" fmla="*/ 16 w 29"/>
                  <a:gd name="T69" fmla="*/ 6 h 14"/>
                  <a:gd name="T70" fmla="*/ 18 w 29"/>
                  <a:gd name="T71" fmla="*/ 3 h 14"/>
                  <a:gd name="T72" fmla="*/ 16 w 29"/>
                  <a:gd name="T73" fmla="*/ 3 h 14"/>
                  <a:gd name="T74" fmla="*/ 16 w 29"/>
                  <a:gd name="T75" fmla="*/ 3 h 14"/>
                  <a:gd name="T76" fmla="*/ 16 w 29"/>
                  <a:gd name="T77" fmla="*/ 5 h 14"/>
                  <a:gd name="T78" fmla="*/ 16 w 29"/>
                  <a:gd name="T79" fmla="*/ 4 h 14"/>
                  <a:gd name="T80" fmla="*/ 15 w 29"/>
                  <a:gd name="T81" fmla="*/ 5 h 14"/>
                  <a:gd name="T82" fmla="*/ 15 w 29"/>
                  <a:gd name="T83" fmla="*/ 5 h 14"/>
                  <a:gd name="T84" fmla="*/ 13 w 29"/>
                  <a:gd name="T85" fmla="*/ 5 h 14"/>
                  <a:gd name="T86" fmla="*/ 13 w 29"/>
                  <a:gd name="T87" fmla="*/ 4 h 14"/>
                  <a:gd name="T88" fmla="*/ 13 w 29"/>
                  <a:gd name="T89" fmla="*/ 4 h 14"/>
                  <a:gd name="T90" fmla="*/ 14 w 29"/>
                  <a:gd name="T91" fmla="*/ 3 h 14"/>
                  <a:gd name="T92" fmla="*/ 13 w 29"/>
                  <a:gd name="T93" fmla="*/ 3 h 14"/>
                  <a:gd name="T94" fmla="*/ 18 w 29"/>
                  <a:gd name="T95" fmla="*/ 0 h 14"/>
                  <a:gd name="T96" fmla="*/ 23 w 29"/>
                  <a:gd name="T9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4">
                    <a:moveTo>
                      <a:pt x="23" y="2"/>
                    </a:moveTo>
                    <a:cubicBezTo>
                      <a:pt x="24" y="1"/>
                      <a:pt x="24" y="1"/>
                      <a:pt x="24" y="1"/>
                    </a:cubicBezTo>
                    <a:cubicBezTo>
                      <a:pt x="25" y="3"/>
                      <a:pt x="27" y="2"/>
                      <a:pt x="29" y="2"/>
                    </a:cubicBezTo>
                    <a:cubicBezTo>
                      <a:pt x="28" y="4"/>
                      <a:pt x="25" y="1"/>
                      <a:pt x="26" y="4"/>
                    </a:cubicBezTo>
                    <a:cubicBezTo>
                      <a:pt x="25" y="5"/>
                      <a:pt x="23" y="3"/>
                      <a:pt x="23" y="6"/>
                    </a:cubicBezTo>
                    <a:cubicBezTo>
                      <a:pt x="22" y="6"/>
                      <a:pt x="22" y="6"/>
                      <a:pt x="22" y="6"/>
                    </a:cubicBezTo>
                    <a:cubicBezTo>
                      <a:pt x="22" y="5"/>
                      <a:pt x="22" y="5"/>
                      <a:pt x="22" y="5"/>
                    </a:cubicBezTo>
                    <a:cubicBezTo>
                      <a:pt x="20" y="5"/>
                      <a:pt x="19" y="6"/>
                      <a:pt x="18" y="5"/>
                    </a:cubicBezTo>
                    <a:cubicBezTo>
                      <a:pt x="17" y="6"/>
                      <a:pt x="17" y="6"/>
                      <a:pt x="17" y="6"/>
                    </a:cubicBezTo>
                    <a:cubicBezTo>
                      <a:pt x="18" y="6"/>
                      <a:pt x="21" y="7"/>
                      <a:pt x="19" y="8"/>
                    </a:cubicBezTo>
                    <a:cubicBezTo>
                      <a:pt x="18" y="6"/>
                      <a:pt x="17" y="9"/>
                      <a:pt x="15" y="7"/>
                    </a:cubicBezTo>
                    <a:cubicBezTo>
                      <a:pt x="15" y="8"/>
                      <a:pt x="15" y="9"/>
                      <a:pt x="14" y="11"/>
                    </a:cubicBezTo>
                    <a:cubicBezTo>
                      <a:pt x="11" y="12"/>
                      <a:pt x="11" y="12"/>
                      <a:pt x="11" y="12"/>
                    </a:cubicBezTo>
                    <a:cubicBezTo>
                      <a:pt x="12" y="13"/>
                      <a:pt x="12" y="13"/>
                      <a:pt x="12" y="13"/>
                    </a:cubicBezTo>
                    <a:cubicBezTo>
                      <a:pt x="10" y="13"/>
                      <a:pt x="8" y="13"/>
                      <a:pt x="6" y="14"/>
                    </a:cubicBezTo>
                    <a:cubicBezTo>
                      <a:pt x="8" y="13"/>
                      <a:pt x="8" y="13"/>
                      <a:pt x="8" y="13"/>
                    </a:cubicBezTo>
                    <a:cubicBezTo>
                      <a:pt x="6" y="12"/>
                      <a:pt x="5" y="14"/>
                      <a:pt x="4" y="13"/>
                    </a:cubicBezTo>
                    <a:cubicBezTo>
                      <a:pt x="3" y="13"/>
                      <a:pt x="3" y="14"/>
                      <a:pt x="2" y="14"/>
                    </a:cubicBezTo>
                    <a:cubicBezTo>
                      <a:pt x="2" y="14"/>
                      <a:pt x="2" y="14"/>
                      <a:pt x="2" y="13"/>
                    </a:cubicBezTo>
                    <a:cubicBezTo>
                      <a:pt x="2" y="13"/>
                      <a:pt x="2" y="13"/>
                      <a:pt x="2" y="13"/>
                    </a:cubicBezTo>
                    <a:cubicBezTo>
                      <a:pt x="2" y="11"/>
                      <a:pt x="0" y="13"/>
                      <a:pt x="1" y="12"/>
                    </a:cubicBezTo>
                    <a:cubicBezTo>
                      <a:pt x="2" y="11"/>
                      <a:pt x="3" y="10"/>
                      <a:pt x="2" y="10"/>
                    </a:cubicBezTo>
                    <a:cubicBezTo>
                      <a:pt x="3" y="11"/>
                      <a:pt x="3" y="11"/>
                      <a:pt x="3" y="11"/>
                    </a:cubicBezTo>
                    <a:cubicBezTo>
                      <a:pt x="4" y="11"/>
                      <a:pt x="4" y="10"/>
                      <a:pt x="5" y="11"/>
                    </a:cubicBezTo>
                    <a:cubicBezTo>
                      <a:pt x="6" y="10"/>
                      <a:pt x="5" y="9"/>
                      <a:pt x="5" y="9"/>
                    </a:cubicBezTo>
                    <a:cubicBezTo>
                      <a:pt x="6" y="9"/>
                      <a:pt x="9" y="7"/>
                      <a:pt x="10" y="9"/>
                    </a:cubicBezTo>
                    <a:cubicBezTo>
                      <a:pt x="10" y="8"/>
                      <a:pt x="11" y="9"/>
                      <a:pt x="11" y="8"/>
                    </a:cubicBezTo>
                    <a:cubicBezTo>
                      <a:pt x="11" y="10"/>
                      <a:pt x="13" y="9"/>
                      <a:pt x="14" y="9"/>
                    </a:cubicBezTo>
                    <a:cubicBezTo>
                      <a:pt x="14" y="9"/>
                      <a:pt x="15" y="9"/>
                      <a:pt x="14" y="8"/>
                    </a:cubicBezTo>
                    <a:cubicBezTo>
                      <a:pt x="14" y="8"/>
                      <a:pt x="13" y="8"/>
                      <a:pt x="12" y="8"/>
                    </a:cubicBezTo>
                    <a:cubicBezTo>
                      <a:pt x="13" y="7"/>
                      <a:pt x="13" y="7"/>
                      <a:pt x="13" y="7"/>
                    </a:cubicBezTo>
                    <a:cubicBezTo>
                      <a:pt x="12" y="7"/>
                      <a:pt x="9" y="7"/>
                      <a:pt x="8" y="6"/>
                    </a:cubicBezTo>
                    <a:cubicBezTo>
                      <a:pt x="9" y="6"/>
                      <a:pt x="10" y="5"/>
                      <a:pt x="11" y="6"/>
                    </a:cubicBezTo>
                    <a:cubicBezTo>
                      <a:pt x="11" y="5"/>
                      <a:pt x="11" y="5"/>
                      <a:pt x="11" y="5"/>
                    </a:cubicBezTo>
                    <a:cubicBezTo>
                      <a:pt x="13" y="7"/>
                      <a:pt x="14" y="6"/>
                      <a:pt x="16" y="6"/>
                    </a:cubicBezTo>
                    <a:cubicBezTo>
                      <a:pt x="16" y="5"/>
                      <a:pt x="20" y="5"/>
                      <a:pt x="18" y="3"/>
                    </a:cubicBezTo>
                    <a:cubicBezTo>
                      <a:pt x="18" y="2"/>
                      <a:pt x="17" y="3"/>
                      <a:pt x="16" y="3"/>
                    </a:cubicBezTo>
                    <a:cubicBezTo>
                      <a:pt x="16" y="3"/>
                      <a:pt x="16" y="3"/>
                      <a:pt x="16" y="3"/>
                    </a:cubicBezTo>
                    <a:cubicBezTo>
                      <a:pt x="17" y="3"/>
                      <a:pt x="17" y="5"/>
                      <a:pt x="16" y="5"/>
                    </a:cubicBezTo>
                    <a:cubicBezTo>
                      <a:pt x="16" y="4"/>
                      <a:pt x="16" y="4"/>
                      <a:pt x="16" y="4"/>
                    </a:cubicBezTo>
                    <a:cubicBezTo>
                      <a:pt x="16" y="4"/>
                      <a:pt x="15" y="5"/>
                      <a:pt x="15" y="5"/>
                    </a:cubicBezTo>
                    <a:cubicBezTo>
                      <a:pt x="15" y="5"/>
                      <a:pt x="15" y="5"/>
                      <a:pt x="15" y="5"/>
                    </a:cubicBezTo>
                    <a:cubicBezTo>
                      <a:pt x="13" y="5"/>
                      <a:pt x="14" y="2"/>
                      <a:pt x="13" y="5"/>
                    </a:cubicBezTo>
                    <a:cubicBezTo>
                      <a:pt x="13" y="4"/>
                      <a:pt x="13" y="4"/>
                      <a:pt x="13" y="4"/>
                    </a:cubicBezTo>
                    <a:cubicBezTo>
                      <a:pt x="13" y="4"/>
                      <a:pt x="13" y="4"/>
                      <a:pt x="13" y="4"/>
                    </a:cubicBezTo>
                    <a:cubicBezTo>
                      <a:pt x="12" y="3"/>
                      <a:pt x="15" y="5"/>
                      <a:pt x="14" y="3"/>
                    </a:cubicBezTo>
                    <a:cubicBezTo>
                      <a:pt x="13" y="3"/>
                      <a:pt x="13" y="3"/>
                      <a:pt x="13" y="3"/>
                    </a:cubicBezTo>
                    <a:cubicBezTo>
                      <a:pt x="15" y="2"/>
                      <a:pt x="17" y="2"/>
                      <a:pt x="18" y="0"/>
                    </a:cubicBezTo>
                    <a:cubicBezTo>
                      <a:pt x="19" y="2"/>
                      <a:pt x="21"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1" name="Freeform 1395">
                <a:extLst>
                  <a:ext uri="{FF2B5EF4-FFF2-40B4-BE49-F238E27FC236}">
                    <a16:creationId xmlns:a16="http://schemas.microsoft.com/office/drawing/2014/main" id="{C99AFF2F-67E0-48CD-BD1D-EF5F09F48494}"/>
                  </a:ext>
                </a:extLst>
              </p:cNvPr>
              <p:cNvSpPr/>
              <p:nvPr/>
            </p:nvSpPr>
            <p:spPr bwMode="auto">
              <a:xfrm>
                <a:off x="4013" y="173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2" name="Freeform 1396">
                <a:extLst>
                  <a:ext uri="{FF2B5EF4-FFF2-40B4-BE49-F238E27FC236}">
                    <a16:creationId xmlns:a16="http://schemas.microsoft.com/office/drawing/2014/main" id="{05B37BDB-F542-479D-9E0D-57801CF3DB33}"/>
                  </a:ext>
                </a:extLst>
              </p:cNvPr>
              <p:cNvSpPr/>
              <p:nvPr/>
            </p:nvSpPr>
            <p:spPr bwMode="auto">
              <a:xfrm>
                <a:off x="4072" y="17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3" name="Freeform 1397">
                <a:extLst>
                  <a:ext uri="{FF2B5EF4-FFF2-40B4-BE49-F238E27FC236}">
                    <a16:creationId xmlns:a16="http://schemas.microsoft.com/office/drawing/2014/main" id="{F6509769-AAE9-459F-8EE4-511FC572A92F}"/>
                  </a:ext>
                </a:extLst>
              </p:cNvPr>
              <p:cNvSpPr/>
              <p:nvPr/>
            </p:nvSpPr>
            <p:spPr bwMode="auto">
              <a:xfrm>
                <a:off x="4171" y="1737"/>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2" y="0"/>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4" name="Freeform 1398">
                <a:extLst>
                  <a:ext uri="{FF2B5EF4-FFF2-40B4-BE49-F238E27FC236}">
                    <a16:creationId xmlns:a16="http://schemas.microsoft.com/office/drawing/2014/main" id="{DD9F074C-6BF9-444C-890F-0A960A791D25}"/>
                  </a:ext>
                </a:extLst>
              </p:cNvPr>
              <p:cNvSpPr/>
              <p:nvPr/>
            </p:nvSpPr>
            <p:spPr bwMode="auto">
              <a:xfrm>
                <a:off x="3893" y="17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5" name="Freeform 1399">
                <a:extLst>
                  <a:ext uri="{FF2B5EF4-FFF2-40B4-BE49-F238E27FC236}">
                    <a16:creationId xmlns:a16="http://schemas.microsoft.com/office/drawing/2014/main" id="{E50F691C-F382-4C9B-B797-D2DB3AFB1B0A}"/>
                  </a:ext>
                </a:extLst>
              </p:cNvPr>
              <p:cNvSpPr/>
              <p:nvPr/>
            </p:nvSpPr>
            <p:spPr bwMode="auto">
              <a:xfrm>
                <a:off x="4168" y="1740"/>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6" name="Freeform 1400">
                <a:extLst>
                  <a:ext uri="{FF2B5EF4-FFF2-40B4-BE49-F238E27FC236}">
                    <a16:creationId xmlns:a16="http://schemas.microsoft.com/office/drawing/2014/main" id="{19720303-30F6-4436-BF34-C585D448CAF0}"/>
                  </a:ext>
                </a:extLst>
              </p:cNvPr>
              <p:cNvSpPr/>
              <p:nvPr/>
            </p:nvSpPr>
            <p:spPr bwMode="auto">
              <a:xfrm>
                <a:off x="3842" y="1740"/>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7" name="Freeform 1401">
                <a:extLst>
                  <a:ext uri="{FF2B5EF4-FFF2-40B4-BE49-F238E27FC236}">
                    <a16:creationId xmlns:a16="http://schemas.microsoft.com/office/drawing/2014/main" id="{7B83DA37-5F5D-4702-9626-6EE111756227}"/>
                  </a:ext>
                </a:extLst>
              </p:cNvPr>
              <p:cNvSpPr/>
              <p:nvPr/>
            </p:nvSpPr>
            <p:spPr bwMode="auto">
              <a:xfrm>
                <a:off x="3872"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8" name="Freeform 1402">
                <a:extLst>
                  <a:ext uri="{FF2B5EF4-FFF2-40B4-BE49-F238E27FC236}">
                    <a16:creationId xmlns:a16="http://schemas.microsoft.com/office/drawing/2014/main" id="{D09AEE80-4C6D-4EC2-8950-7564ECF73B47}"/>
                  </a:ext>
                </a:extLst>
              </p:cNvPr>
              <p:cNvSpPr/>
              <p:nvPr/>
            </p:nvSpPr>
            <p:spPr bwMode="auto">
              <a:xfrm>
                <a:off x="3992" y="1740"/>
                <a:ext cx="8" cy="5"/>
              </a:xfrm>
              <a:custGeom>
                <a:gdLst>
                  <a:gd name="T0" fmla="*/ 3 w 3"/>
                  <a:gd name="T1" fmla="*/ 0 h 2"/>
                  <a:gd name="T2" fmla="*/ 2 w 3"/>
                  <a:gd name="T3" fmla="*/ 1 h 2"/>
                  <a:gd name="T4" fmla="*/ 3 w 3"/>
                  <a:gd name="T5" fmla="*/ 2 h 2"/>
                  <a:gd name="T6" fmla="*/ 2 w 3"/>
                  <a:gd name="T7" fmla="*/ 1 h 2"/>
                  <a:gd name="T8" fmla="*/ 2 w 3"/>
                  <a:gd name="T9" fmla="*/ 1 h 2"/>
                  <a:gd name="T10" fmla="*/ 0 w 3"/>
                  <a:gd name="T11" fmla="*/ 1 h 2"/>
                  <a:gd name="T12" fmla="*/ 3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2" y="1"/>
                      <a:pt x="2" y="1"/>
                      <a:pt x="2" y="1"/>
                    </a:cubicBezTo>
                    <a:cubicBezTo>
                      <a:pt x="3" y="2"/>
                      <a:pt x="3" y="2"/>
                      <a:pt x="3" y="2"/>
                    </a:cubicBezTo>
                    <a:cubicBezTo>
                      <a:pt x="3" y="2"/>
                      <a:pt x="2" y="1"/>
                      <a:pt x="2" y="1"/>
                    </a:cubicBezTo>
                    <a:cubicBezTo>
                      <a:pt x="2" y="1"/>
                      <a:pt x="2" y="1"/>
                      <a:pt x="2"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9" name="Freeform 1403">
                <a:extLst>
                  <a:ext uri="{FF2B5EF4-FFF2-40B4-BE49-F238E27FC236}">
                    <a16:creationId xmlns:a16="http://schemas.microsoft.com/office/drawing/2014/main" id="{A93866DB-A152-4550-9168-D0BDE10485A7}"/>
                  </a:ext>
                </a:extLst>
              </p:cNvPr>
              <p:cNvSpPr/>
              <p:nvPr/>
            </p:nvSpPr>
            <p:spPr bwMode="auto">
              <a:xfrm>
                <a:off x="4051" y="1740"/>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0" name="Rectangle 1404">
                <a:extLst>
                  <a:ext uri="{FF2B5EF4-FFF2-40B4-BE49-F238E27FC236}">
                    <a16:creationId xmlns:a16="http://schemas.microsoft.com/office/drawing/2014/main" id="{5246479B-BA8B-441D-AE4D-E6ADF925AF69}"/>
                  </a:ext>
                </a:extLst>
              </p:cNvPr>
              <p:cNvSpPr>
                <a:spLocks noChangeArrowheads="1"/>
              </p:cNvSpPr>
              <p:nvPr/>
            </p:nvSpPr>
            <p:spPr bwMode="auto">
              <a:xfrm>
                <a:off x="4155" y="174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1" name="Freeform 1405">
                <a:extLst>
                  <a:ext uri="{FF2B5EF4-FFF2-40B4-BE49-F238E27FC236}">
                    <a16:creationId xmlns:a16="http://schemas.microsoft.com/office/drawing/2014/main" id="{DCC958EB-CCCE-4BA4-8D7C-A3D24D09756B}"/>
                  </a:ext>
                </a:extLst>
              </p:cNvPr>
              <p:cNvSpPr/>
              <p:nvPr/>
            </p:nvSpPr>
            <p:spPr bwMode="auto">
              <a:xfrm>
                <a:off x="4403" y="174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2" name="Freeform 1406">
                <a:extLst>
                  <a:ext uri="{FF2B5EF4-FFF2-40B4-BE49-F238E27FC236}">
                    <a16:creationId xmlns:a16="http://schemas.microsoft.com/office/drawing/2014/main" id="{9539C3E3-44FD-4B70-8688-741A15F51E03}"/>
                  </a:ext>
                </a:extLst>
              </p:cNvPr>
              <p:cNvSpPr/>
              <p:nvPr/>
            </p:nvSpPr>
            <p:spPr bwMode="auto">
              <a:xfrm>
                <a:off x="4067"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3" name="Freeform 1407">
                <a:extLst>
                  <a:ext uri="{FF2B5EF4-FFF2-40B4-BE49-F238E27FC236}">
                    <a16:creationId xmlns:a16="http://schemas.microsoft.com/office/drawing/2014/main" id="{511DC62E-C6E9-46E2-9816-AB225D325067}"/>
                  </a:ext>
                </a:extLst>
              </p:cNvPr>
              <p:cNvSpPr/>
              <p:nvPr/>
            </p:nvSpPr>
            <p:spPr bwMode="auto">
              <a:xfrm>
                <a:off x="2004" y="1743"/>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0"/>
                      <a:pt x="2" y="1"/>
                      <a:pt x="1" y="2"/>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4" name="Freeform 1408">
                <a:extLst>
                  <a:ext uri="{FF2B5EF4-FFF2-40B4-BE49-F238E27FC236}">
                    <a16:creationId xmlns:a16="http://schemas.microsoft.com/office/drawing/2014/main" id="{FF345BF1-650A-4D9D-BF9A-A998B9CC1DE3}"/>
                  </a:ext>
                </a:extLst>
              </p:cNvPr>
              <p:cNvSpPr/>
              <p:nvPr/>
            </p:nvSpPr>
            <p:spPr bwMode="auto">
              <a:xfrm>
                <a:off x="3917"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5" name="Freeform 1409">
                <a:extLst>
                  <a:ext uri="{FF2B5EF4-FFF2-40B4-BE49-F238E27FC236}">
                    <a16:creationId xmlns:a16="http://schemas.microsoft.com/office/drawing/2014/main" id="{00BEE2A0-3AF3-47A8-AAF1-435DDC75200A}"/>
                  </a:ext>
                </a:extLst>
              </p:cNvPr>
              <p:cNvSpPr/>
              <p:nvPr/>
            </p:nvSpPr>
            <p:spPr bwMode="auto">
              <a:xfrm>
                <a:off x="2066" y="1743"/>
                <a:ext cx="5" cy="8"/>
              </a:xfrm>
              <a:custGeom>
                <a:gdLst>
                  <a:gd name="T0" fmla="*/ 2 w 2"/>
                  <a:gd name="T1" fmla="*/ 0 h 3"/>
                  <a:gd name="T2" fmla="*/ 1 w 2"/>
                  <a:gd name="T3" fmla="*/ 2 h 3"/>
                  <a:gd name="T4" fmla="*/ 2 w 2"/>
                  <a:gd name="T5" fmla="*/ 2 h 3"/>
                  <a:gd name="T6" fmla="*/ 1 w 2"/>
                  <a:gd name="T7" fmla="*/ 3 h 3"/>
                  <a:gd name="T8" fmla="*/ 0 w 2"/>
                  <a:gd name="T9" fmla="*/ 1 h 3"/>
                  <a:gd name="T10" fmla="*/ 2 w 2"/>
                  <a:gd name="T11" fmla="*/ 0 h 3"/>
                </a:gdLst>
                <a:cxnLst>
                  <a:cxn ang="0">
                    <a:pos x="T0" y="T1"/>
                  </a:cxn>
                  <a:cxn ang="0">
                    <a:pos x="T2" y="T3"/>
                  </a:cxn>
                  <a:cxn ang="0">
                    <a:pos x="T4" y="T5"/>
                  </a:cxn>
                  <a:cxn ang="0">
                    <a:pos x="T6" y="T7"/>
                  </a:cxn>
                  <a:cxn ang="0">
                    <a:pos x="T8" y="T9"/>
                  </a:cxn>
                  <a:cxn ang="0">
                    <a:pos x="T10" y="T11"/>
                  </a:cxn>
                </a:cxnLst>
                <a:rect l="0" t="0" r="r" b="b"/>
                <a:pathLst>
                  <a:path w="2" h="3">
                    <a:moveTo>
                      <a:pt x="2" y="0"/>
                    </a:moveTo>
                    <a:cubicBezTo>
                      <a:pt x="2" y="1"/>
                      <a:pt x="1" y="1"/>
                      <a:pt x="1" y="2"/>
                    </a:cubicBezTo>
                    <a:cubicBezTo>
                      <a:pt x="1" y="2"/>
                      <a:pt x="2" y="2"/>
                      <a:pt x="2" y="2"/>
                    </a:cubicBezTo>
                    <a:cubicBezTo>
                      <a:pt x="1" y="3"/>
                      <a:pt x="1" y="3"/>
                      <a:pt x="1" y="3"/>
                    </a:cubicBezTo>
                    <a:cubicBezTo>
                      <a:pt x="0" y="2"/>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6" name="Freeform 1410">
                <a:extLst>
                  <a:ext uri="{FF2B5EF4-FFF2-40B4-BE49-F238E27FC236}">
                    <a16:creationId xmlns:a16="http://schemas.microsoft.com/office/drawing/2014/main" id="{3FD6BCE4-38F7-4450-BEA1-AA8241DFDE2A}"/>
                  </a:ext>
                </a:extLst>
              </p:cNvPr>
              <p:cNvSpPr/>
              <p:nvPr/>
            </p:nvSpPr>
            <p:spPr bwMode="auto">
              <a:xfrm>
                <a:off x="3781"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2" name="Group 1612">
              <a:extLst>
                <a:ext uri="{FF2B5EF4-FFF2-40B4-BE49-F238E27FC236}">
                  <a16:creationId xmlns:a16="http://schemas.microsoft.com/office/drawing/2014/main" id="{5D5041A6-A968-48AA-BD24-4D98C92D8B9B}"/>
                </a:ext>
              </a:extLst>
            </p:cNvPr>
            <p:cNvGrpSpPr/>
            <p:nvPr/>
          </p:nvGrpSpPr>
          <p:grpSpPr>
            <a:xfrm>
              <a:off x="3059113" y="2767013"/>
              <a:ext cx="3935413" cy="266700"/>
              <a:chOff x="1927" y="1743"/>
              <a:chExt cx="2479" cy="168"/>
            </a:xfrm>
          </p:grpSpPr>
          <p:sp>
            <p:nvSpPr>
              <p:cNvPr id="4627" name="Freeform 1412">
                <a:extLst>
                  <a:ext uri="{FF2B5EF4-FFF2-40B4-BE49-F238E27FC236}">
                    <a16:creationId xmlns:a16="http://schemas.microsoft.com/office/drawing/2014/main" id="{651E75C8-F30A-40D1-BCE6-2B7C30CA95B7}"/>
                  </a:ext>
                </a:extLst>
              </p:cNvPr>
              <p:cNvSpPr/>
              <p:nvPr/>
            </p:nvSpPr>
            <p:spPr bwMode="auto">
              <a:xfrm>
                <a:off x="3987" y="1743"/>
                <a:ext cx="5"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0"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8" name="Freeform 1413">
                <a:extLst>
                  <a:ext uri="{FF2B5EF4-FFF2-40B4-BE49-F238E27FC236}">
                    <a16:creationId xmlns:a16="http://schemas.microsoft.com/office/drawing/2014/main" id="{7BEF88D2-D0A4-4E4B-8F81-068B8CCC21A4}"/>
                  </a:ext>
                </a:extLst>
              </p:cNvPr>
              <p:cNvSpPr/>
              <p:nvPr/>
            </p:nvSpPr>
            <p:spPr bwMode="auto">
              <a:xfrm>
                <a:off x="4051" y="1743"/>
                <a:ext cx="24" cy="16"/>
              </a:xfrm>
              <a:custGeom>
                <a:gdLst>
                  <a:gd name="T0" fmla="*/ 3 w 9"/>
                  <a:gd name="T1" fmla="*/ 2 h 6"/>
                  <a:gd name="T2" fmla="*/ 4 w 9"/>
                  <a:gd name="T3" fmla="*/ 2 h 6"/>
                  <a:gd name="T4" fmla="*/ 3 w 9"/>
                  <a:gd name="T5" fmla="*/ 1 h 6"/>
                  <a:gd name="T6" fmla="*/ 5 w 9"/>
                  <a:gd name="T7" fmla="*/ 1 h 6"/>
                  <a:gd name="T8" fmla="*/ 4 w 9"/>
                  <a:gd name="T9" fmla="*/ 1 h 6"/>
                  <a:gd name="T10" fmla="*/ 8 w 9"/>
                  <a:gd name="T11" fmla="*/ 2 h 6"/>
                  <a:gd name="T12" fmla="*/ 7 w 9"/>
                  <a:gd name="T13" fmla="*/ 2 h 6"/>
                  <a:gd name="T14" fmla="*/ 8 w 9"/>
                  <a:gd name="T15" fmla="*/ 4 h 6"/>
                  <a:gd name="T16" fmla="*/ 3 w 9"/>
                  <a:gd name="T17" fmla="*/ 5 h 6"/>
                  <a:gd name="T18" fmla="*/ 5 w 9"/>
                  <a:gd name="T19" fmla="*/ 4 h 6"/>
                  <a:gd name="T20" fmla="*/ 0 w 9"/>
                  <a:gd name="T21" fmla="*/ 1 h 6"/>
                  <a:gd name="T22" fmla="*/ 2 w 9"/>
                  <a:gd name="T23" fmla="*/ 0 h 6"/>
                  <a:gd name="T24" fmla="*/ 3 w 9"/>
                  <a:gd name="T25"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3" y="2"/>
                    </a:moveTo>
                    <a:cubicBezTo>
                      <a:pt x="4" y="2"/>
                      <a:pt x="4" y="2"/>
                      <a:pt x="4" y="2"/>
                    </a:cubicBezTo>
                    <a:cubicBezTo>
                      <a:pt x="4" y="2"/>
                      <a:pt x="4" y="1"/>
                      <a:pt x="3" y="1"/>
                    </a:cubicBezTo>
                    <a:cubicBezTo>
                      <a:pt x="5" y="1"/>
                      <a:pt x="5" y="1"/>
                      <a:pt x="5" y="1"/>
                    </a:cubicBezTo>
                    <a:cubicBezTo>
                      <a:pt x="5" y="1"/>
                      <a:pt x="4" y="1"/>
                      <a:pt x="4" y="1"/>
                    </a:cubicBezTo>
                    <a:cubicBezTo>
                      <a:pt x="8" y="2"/>
                      <a:pt x="8" y="2"/>
                      <a:pt x="8" y="2"/>
                    </a:cubicBezTo>
                    <a:cubicBezTo>
                      <a:pt x="7" y="2"/>
                      <a:pt x="7" y="2"/>
                      <a:pt x="7" y="2"/>
                    </a:cubicBezTo>
                    <a:cubicBezTo>
                      <a:pt x="7" y="3"/>
                      <a:pt x="9" y="3"/>
                      <a:pt x="8" y="4"/>
                    </a:cubicBezTo>
                    <a:cubicBezTo>
                      <a:pt x="6" y="4"/>
                      <a:pt x="5" y="6"/>
                      <a:pt x="3" y="5"/>
                    </a:cubicBezTo>
                    <a:cubicBezTo>
                      <a:pt x="4" y="4"/>
                      <a:pt x="4" y="5"/>
                      <a:pt x="5" y="4"/>
                    </a:cubicBezTo>
                    <a:cubicBezTo>
                      <a:pt x="4" y="2"/>
                      <a:pt x="2" y="3"/>
                      <a:pt x="0" y="1"/>
                    </a:cubicBezTo>
                    <a:cubicBezTo>
                      <a:pt x="0" y="0"/>
                      <a:pt x="1" y="0"/>
                      <a:pt x="2" y="0"/>
                    </a:cubicBezTo>
                    <a:cubicBezTo>
                      <a:pt x="3" y="1"/>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9" name="Freeform 1414">
                <a:extLst>
                  <a:ext uri="{FF2B5EF4-FFF2-40B4-BE49-F238E27FC236}">
                    <a16:creationId xmlns:a16="http://schemas.microsoft.com/office/drawing/2014/main" id="{C34D7CB9-8DA4-4298-8C01-7D972EC537D1}"/>
                  </a:ext>
                </a:extLst>
              </p:cNvPr>
              <p:cNvSpPr/>
              <p:nvPr/>
            </p:nvSpPr>
            <p:spPr bwMode="auto">
              <a:xfrm>
                <a:off x="2026" y="174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0" name="Freeform 1415">
                <a:extLst>
                  <a:ext uri="{FF2B5EF4-FFF2-40B4-BE49-F238E27FC236}">
                    <a16:creationId xmlns:a16="http://schemas.microsoft.com/office/drawing/2014/main" id="{3FBCAB63-AA61-4F9C-A0C7-7D2121768FF2}"/>
                  </a:ext>
                </a:extLst>
              </p:cNvPr>
              <p:cNvSpPr/>
              <p:nvPr/>
            </p:nvSpPr>
            <p:spPr bwMode="auto">
              <a:xfrm>
                <a:off x="4032" y="1745"/>
                <a:ext cx="5" cy="3"/>
              </a:xfrm>
              <a:custGeom>
                <a:gdLst>
                  <a:gd name="T0" fmla="*/ 1 w 2"/>
                  <a:gd name="T1" fmla="*/ 0 h 1"/>
                  <a:gd name="T2" fmla="*/ 2 w 2"/>
                  <a:gd name="T3" fmla="*/ 0 h 1"/>
                  <a:gd name="T4" fmla="*/ 0 w 2"/>
                  <a:gd name="T5" fmla="*/ 0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1" y="1"/>
                      <a:pt x="1"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1" name="Freeform 1416">
                <a:extLst>
                  <a:ext uri="{FF2B5EF4-FFF2-40B4-BE49-F238E27FC236}">
                    <a16:creationId xmlns:a16="http://schemas.microsoft.com/office/drawing/2014/main" id="{A27C4196-6B22-4F8D-9DD4-5A581674211D}"/>
                  </a:ext>
                </a:extLst>
              </p:cNvPr>
              <p:cNvSpPr/>
              <p:nvPr/>
            </p:nvSpPr>
            <p:spPr bwMode="auto">
              <a:xfrm>
                <a:off x="3981" y="17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2" name="Freeform 1417">
                <a:extLst>
                  <a:ext uri="{FF2B5EF4-FFF2-40B4-BE49-F238E27FC236}">
                    <a16:creationId xmlns:a16="http://schemas.microsoft.com/office/drawing/2014/main" id="{403A5907-F2AE-4D93-80D0-935246F96052}"/>
                  </a:ext>
                </a:extLst>
              </p:cNvPr>
              <p:cNvSpPr/>
              <p:nvPr/>
            </p:nvSpPr>
            <p:spPr bwMode="auto">
              <a:xfrm>
                <a:off x="4072" y="1745"/>
                <a:ext cx="5" cy="3"/>
              </a:xfrm>
              <a:custGeom>
                <a:gdLst>
                  <a:gd name="T0" fmla="*/ 3 w 5"/>
                  <a:gd name="T1" fmla="*/ 3 h 3"/>
                  <a:gd name="T2" fmla="*/ 0 w 5"/>
                  <a:gd name="T3" fmla="*/ 0 h 3"/>
                  <a:gd name="T4" fmla="*/ 5 w 5"/>
                  <a:gd name="T5" fmla="*/ 3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3" name="Freeform 1418">
                <a:extLst>
                  <a:ext uri="{FF2B5EF4-FFF2-40B4-BE49-F238E27FC236}">
                    <a16:creationId xmlns:a16="http://schemas.microsoft.com/office/drawing/2014/main" id="{A52CD88C-04CF-46D9-A98F-6D79E352659B}"/>
                  </a:ext>
                </a:extLst>
              </p:cNvPr>
              <p:cNvSpPr/>
              <p:nvPr/>
            </p:nvSpPr>
            <p:spPr bwMode="auto">
              <a:xfrm>
                <a:off x="3556" y="1743"/>
                <a:ext cx="11" cy="8"/>
              </a:xfrm>
              <a:custGeom>
                <a:gdLst>
                  <a:gd name="T0" fmla="*/ 3 w 4"/>
                  <a:gd name="T1" fmla="*/ 1 h 3"/>
                  <a:gd name="T2" fmla="*/ 3 w 4"/>
                  <a:gd name="T3" fmla="*/ 2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2"/>
                      <a:pt x="3" y="2"/>
                      <a:pt x="3" y="2"/>
                    </a:cubicBezTo>
                    <a:cubicBezTo>
                      <a:pt x="2" y="3"/>
                      <a:pt x="1" y="2"/>
                      <a:pt x="0" y="2"/>
                    </a:cubicBezTo>
                    <a:cubicBezTo>
                      <a:pt x="1"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4" name="Freeform 1419">
                <a:extLst>
                  <a:ext uri="{FF2B5EF4-FFF2-40B4-BE49-F238E27FC236}">
                    <a16:creationId xmlns:a16="http://schemas.microsoft.com/office/drawing/2014/main" id="{09720243-2332-499A-A975-A67CB76AAF87}"/>
                  </a:ext>
                </a:extLst>
              </p:cNvPr>
              <p:cNvSpPr/>
              <p:nvPr/>
            </p:nvSpPr>
            <p:spPr bwMode="auto">
              <a:xfrm>
                <a:off x="3861" y="174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5" name="Freeform 1420">
                <a:extLst>
                  <a:ext uri="{FF2B5EF4-FFF2-40B4-BE49-F238E27FC236}">
                    <a16:creationId xmlns:a16="http://schemas.microsoft.com/office/drawing/2014/main" id="{18806DF6-03C2-4341-8DB4-59360BBF5312}"/>
                  </a:ext>
                </a:extLst>
              </p:cNvPr>
              <p:cNvSpPr/>
              <p:nvPr/>
            </p:nvSpPr>
            <p:spPr bwMode="auto">
              <a:xfrm>
                <a:off x="4120" y="1745"/>
                <a:ext cx="19" cy="11"/>
              </a:xfrm>
              <a:custGeom>
                <a:gdLst>
                  <a:gd name="T0" fmla="*/ 7 w 7"/>
                  <a:gd name="T1" fmla="*/ 1 h 4"/>
                  <a:gd name="T2" fmla="*/ 6 w 7"/>
                  <a:gd name="T3" fmla="*/ 1 h 4"/>
                  <a:gd name="T4" fmla="*/ 6 w 7"/>
                  <a:gd name="T5" fmla="*/ 2 h 4"/>
                  <a:gd name="T6" fmla="*/ 4 w 7"/>
                  <a:gd name="T7" fmla="*/ 2 h 4"/>
                  <a:gd name="T8" fmla="*/ 5 w 7"/>
                  <a:gd name="T9" fmla="*/ 3 h 4"/>
                  <a:gd name="T10" fmla="*/ 4 w 7"/>
                  <a:gd name="T11" fmla="*/ 4 h 4"/>
                  <a:gd name="T12" fmla="*/ 3 w 7"/>
                  <a:gd name="T13" fmla="*/ 3 h 4"/>
                  <a:gd name="T14" fmla="*/ 1 w 7"/>
                  <a:gd name="T15" fmla="*/ 4 h 4"/>
                  <a:gd name="T16" fmla="*/ 2 w 7"/>
                  <a:gd name="T17" fmla="*/ 3 h 4"/>
                  <a:gd name="T18" fmla="*/ 0 w 7"/>
                  <a:gd name="T19" fmla="*/ 2 h 4"/>
                  <a:gd name="T20" fmla="*/ 6 w 7"/>
                  <a:gd name="T21" fmla="*/ 1 h 4"/>
                  <a:gd name="T22" fmla="*/ 7 w 7"/>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cubicBezTo>
                      <a:pt x="6" y="1"/>
                      <a:pt x="6" y="1"/>
                      <a:pt x="6" y="1"/>
                    </a:cubicBezTo>
                    <a:cubicBezTo>
                      <a:pt x="6" y="2"/>
                      <a:pt x="6" y="2"/>
                      <a:pt x="6" y="2"/>
                    </a:cubicBezTo>
                    <a:cubicBezTo>
                      <a:pt x="4" y="2"/>
                      <a:pt x="4" y="2"/>
                      <a:pt x="4" y="2"/>
                    </a:cubicBezTo>
                    <a:cubicBezTo>
                      <a:pt x="5" y="3"/>
                      <a:pt x="5" y="3"/>
                      <a:pt x="5" y="3"/>
                    </a:cubicBezTo>
                    <a:cubicBezTo>
                      <a:pt x="5" y="3"/>
                      <a:pt x="4" y="4"/>
                      <a:pt x="4" y="4"/>
                    </a:cubicBezTo>
                    <a:cubicBezTo>
                      <a:pt x="3" y="3"/>
                      <a:pt x="3" y="3"/>
                      <a:pt x="3" y="3"/>
                    </a:cubicBezTo>
                    <a:cubicBezTo>
                      <a:pt x="2" y="3"/>
                      <a:pt x="3" y="4"/>
                      <a:pt x="1" y="4"/>
                    </a:cubicBezTo>
                    <a:cubicBezTo>
                      <a:pt x="2" y="3"/>
                      <a:pt x="2" y="3"/>
                      <a:pt x="2" y="3"/>
                    </a:cubicBezTo>
                    <a:cubicBezTo>
                      <a:pt x="0" y="2"/>
                      <a:pt x="0" y="2"/>
                      <a:pt x="0" y="2"/>
                    </a:cubicBezTo>
                    <a:cubicBezTo>
                      <a:pt x="2" y="2"/>
                      <a:pt x="4" y="1"/>
                      <a:pt x="6" y="1"/>
                    </a:cubicBezTo>
                    <a:cubicBezTo>
                      <a:pt x="7"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6" name="Freeform 1421">
                <a:extLst>
                  <a:ext uri="{FF2B5EF4-FFF2-40B4-BE49-F238E27FC236}">
                    <a16:creationId xmlns:a16="http://schemas.microsoft.com/office/drawing/2014/main" id="{A47AB94C-CC9F-4120-B914-5F7F80667DCF}"/>
                  </a:ext>
                </a:extLst>
              </p:cNvPr>
              <p:cNvSpPr/>
              <p:nvPr/>
            </p:nvSpPr>
            <p:spPr bwMode="auto">
              <a:xfrm>
                <a:off x="4027" y="1748"/>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7" name="Freeform 1422">
                <a:extLst>
                  <a:ext uri="{FF2B5EF4-FFF2-40B4-BE49-F238E27FC236}">
                    <a16:creationId xmlns:a16="http://schemas.microsoft.com/office/drawing/2014/main" id="{76BA0BFA-683E-4C68-9F6A-79F4A89EFB3E}"/>
                  </a:ext>
                </a:extLst>
              </p:cNvPr>
              <p:cNvSpPr/>
              <p:nvPr/>
            </p:nvSpPr>
            <p:spPr bwMode="auto">
              <a:xfrm>
                <a:off x="4040" y="17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8" name="Freeform 1423">
                <a:extLst>
                  <a:ext uri="{FF2B5EF4-FFF2-40B4-BE49-F238E27FC236}">
                    <a16:creationId xmlns:a16="http://schemas.microsoft.com/office/drawing/2014/main" id="{76466FF7-E9CD-4975-99AE-3C59483EF1F4}"/>
                  </a:ext>
                </a:extLst>
              </p:cNvPr>
              <p:cNvSpPr/>
              <p:nvPr/>
            </p:nvSpPr>
            <p:spPr bwMode="auto">
              <a:xfrm>
                <a:off x="2028" y="1748"/>
                <a:ext cx="6" cy="3"/>
              </a:xfrm>
              <a:custGeom>
                <a:gdLst>
                  <a:gd name="T0" fmla="*/ 1 w 2"/>
                  <a:gd name="T1" fmla="*/ 0 h 1"/>
                  <a:gd name="T2" fmla="*/ 1 w 2"/>
                  <a:gd name="T3" fmla="*/ 0 h 1"/>
                  <a:gd name="T4" fmla="*/ 0 w 2"/>
                  <a:gd name="T5" fmla="*/ 1 h 1"/>
                  <a:gd name="T6" fmla="*/ 0 w 2"/>
                  <a:gd name="T7" fmla="*/ 1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1" y="0"/>
                      <a:pt x="1" y="0"/>
                    </a:cubicBezTo>
                    <a:cubicBezTo>
                      <a:pt x="0" y="0"/>
                      <a:pt x="0" y="1"/>
                      <a:pt x="0"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9" name="Rectangle 1424">
                <a:extLst>
                  <a:ext uri="{FF2B5EF4-FFF2-40B4-BE49-F238E27FC236}">
                    <a16:creationId xmlns:a16="http://schemas.microsoft.com/office/drawing/2014/main" id="{E606FAF6-5C6D-4F49-8C6C-A01B2D1E40C0}"/>
                  </a:ext>
                </a:extLst>
              </p:cNvPr>
              <p:cNvSpPr>
                <a:spLocks noChangeArrowheads="1"/>
              </p:cNvSpPr>
              <p:nvPr/>
            </p:nvSpPr>
            <p:spPr bwMode="auto">
              <a:xfrm>
                <a:off x="3818" y="174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0" name="Freeform 1425">
                <a:extLst>
                  <a:ext uri="{FF2B5EF4-FFF2-40B4-BE49-F238E27FC236}">
                    <a16:creationId xmlns:a16="http://schemas.microsoft.com/office/drawing/2014/main" id="{0AE1ED92-0062-4088-851A-F973B4F8D0AD}"/>
                  </a:ext>
                </a:extLst>
              </p:cNvPr>
              <p:cNvSpPr/>
              <p:nvPr/>
            </p:nvSpPr>
            <p:spPr bwMode="auto">
              <a:xfrm>
                <a:off x="3794" y="1748"/>
                <a:ext cx="19" cy="16"/>
              </a:xfrm>
              <a:custGeom>
                <a:gdLst>
                  <a:gd name="T0" fmla="*/ 7 w 7"/>
                  <a:gd name="T1" fmla="*/ 0 h 6"/>
                  <a:gd name="T2" fmla="*/ 7 w 7"/>
                  <a:gd name="T3" fmla="*/ 4 h 6"/>
                  <a:gd name="T4" fmla="*/ 3 w 7"/>
                  <a:gd name="T5" fmla="*/ 6 h 6"/>
                  <a:gd name="T6" fmla="*/ 3 w 7"/>
                  <a:gd name="T7" fmla="*/ 4 h 6"/>
                  <a:gd name="T8" fmla="*/ 1 w 7"/>
                  <a:gd name="T9" fmla="*/ 5 h 6"/>
                  <a:gd name="T10" fmla="*/ 1 w 7"/>
                  <a:gd name="T11" fmla="*/ 4 h 6"/>
                  <a:gd name="T12" fmla="*/ 5 w 7"/>
                  <a:gd name="T13" fmla="*/ 1 h 6"/>
                  <a:gd name="T14" fmla="*/ 7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7" y="0"/>
                    </a:moveTo>
                    <a:cubicBezTo>
                      <a:pt x="5" y="2"/>
                      <a:pt x="7" y="4"/>
                      <a:pt x="7" y="4"/>
                    </a:cubicBezTo>
                    <a:cubicBezTo>
                      <a:pt x="7" y="5"/>
                      <a:pt x="5" y="5"/>
                      <a:pt x="3" y="6"/>
                    </a:cubicBezTo>
                    <a:cubicBezTo>
                      <a:pt x="3" y="4"/>
                      <a:pt x="3" y="4"/>
                      <a:pt x="3" y="4"/>
                    </a:cubicBezTo>
                    <a:cubicBezTo>
                      <a:pt x="1" y="5"/>
                      <a:pt x="1" y="5"/>
                      <a:pt x="1" y="5"/>
                    </a:cubicBezTo>
                    <a:cubicBezTo>
                      <a:pt x="2" y="4"/>
                      <a:pt x="0" y="4"/>
                      <a:pt x="1" y="4"/>
                    </a:cubicBezTo>
                    <a:cubicBezTo>
                      <a:pt x="2" y="3"/>
                      <a:pt x="3" y="1"/>
                      <a:pt x="5" y="1"/>
                    </a:cubicBezTo>
                    <a:cubicBezTo>
                      <a:pt x="6" y="1"/>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1" name="Freeform 1426">
                <a:extLst>
                  <a:ext uri="{FF2B5EF4-FFF2-40B4-BE49-F238E27FC236}">
                    <a16:creationId xmlns:a16="http://schemas.microsoft.com/office/drawing/2014/main" id="{146EB80C-3244-4643-90F1-72A3B1B84F2C}"/>
                  </a:ext>
                </a:extLst>
              </p:cNvPr>
              <p:cNvSpPr/>
              <p:nvPr/>
            </p:nvSpPr>
            <p:spPr bwMode="auto">
              <a:xfrm>
                <a:off x="3816" y="1751"/>
                <a:ext cx="18" cy="8"/>
              </a:xfrm>
              <a:custGeom>
                <a:gdLst>
                  <a:gd name="T0" fmla="*/ 7 w 7"/>
                  <a:gd name="T1" fmla="*/ 0 h 3"/>
                  <a:gd name="T2" fmla="*/ 1 w 7"/>
                  <a:gd name="T3" fmla="*/ 2 h 3"/>
                  <a:gd name="T4" fmla="*/ 0 w 7"/>
                  <a:gd name="T5" fmla="*/ 1 h 3"/>
                  <a:gd name="T6" fmla="*/ 7 w 7"/>
                  <a:gd name="T7" fmla="*/ 0 h 3"/>
                </a:gdLst>
                <a:cxnLst>
                  <a:cxn ang="0">
                    <a:pos x="T0" y="T1"/>
                  </a:cxn>
                  <a:cxn ang="0">
                    <a:pos x="T2" y="T3"/>
                  </a:cxn>
                  <a:cxn ang="0">
                    <a:pos x="T4" y="T5"/>
                  </a:cxn>
                  <a:cxn ang="0">
                    <a:pos x="T6" y="T7"/>
                  </a:cxn>
                </a:cxnLst>
                <a:rect l="0" t="0" r="r" b="b"/>
                <a:pathLst>
                  <a:path w="7" h="3">
                    <a:moveTo>
                      <a:pt x="7" y="0"/>
                    </a:moveTo>
                    <a:cubicBezTo>
                      <a:pt x="6" y="3"/>
                      <a:pt x="3" y="0"/>
                      <a:pt x="1" y="2"/>
                    </a:cubicBezTo>
                    <a:cubicBezTo>
                      <a:pt x="0" y="2"/>
                      <a:pt x="0" y="1"/>
                      <a:pt x="0" y="1"/>
                    </a:cubicBezTo>
                    <a:cubicBezTo>
                      <a:pt x="2"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2" name="Freeform 1427">
                <a:extLst>
                  <a:ext uri="{FF2B5EF4-FFF2-40B4-BE49-F238E27FC236}">
                    <a16:creationId xmlns:a16="http://schemas.microsoft.com/office/drawing/2014/main" id="{DC2E6D34-516A-4B93-B2D6-9524BD3E12F0}"/>
                  </a:ext>
                </a:extLst>
              </p:cNvPr>
              <p:cNvSpPr/>
              <p:nvPr/>
            </p:nvSpPr>
            <p:spPr bwMode="auto">
              <a:xfrm>
                <a:off x="3848" y="1751"/>
                <a:ext cx="8" cy="5"/>
              </a:xfrm>
              <a:custGeom>
                <a:gdLst>
                  <a:gd name="T0" fmla="*/ 3 w 3"/>
                  <a:gd name="T1" fmla="*/ 2 h 2"/>
                  <a:gd name="T2" fmla="*/ 1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1" y="1"/>
                      <a:pt x="1" y="1"/>
                      <a:pt x="1" y="1"/>
                    </a:cubicBezTo>
                    <a:cubicBezTo>
                      <a:pt x="0" y="0"/>
                      <a:pt x="2" y="1"/>
                      <a:pt x="2"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3" name="Freeform 1428">
                <a:extLst>
                  <a:ext uri="{FF2B5EF4-FFF2-40B4-BE49-F238E27FC236}">
                    <a16:creationId xmlns:a16="http://schemas.microsoft.com/office/drawing/2014/main" id="{AD1D1F6C-D8D4-4D81-A8EF-E55286692D24}"/>
                  </a:ext>
                </a:extLst>
              </p:cNvPr>
              <p:cNvSpPr/>
              <p:nvPr/>
            </p:nvSpPr>
            <p:spPr bwMode="auto">
              <a:xfrm>
                <a:off x="3976" y="1748"/>
                <a:ext cx="75" cy="30"/>
              </a:xfrm>
              <a:custGeom>
                <a:gdLst>
                  <a:gd name="T0" fmla="*/ 24 w 28"/>
                  <a:gd name="T1" fmla="*/ 2 h 11"/>
                  <a:gd name="T2" fmla="*/ 25 w 28"/>
                  <a:gd name="T3" fmla="*/ 1 h 11"/>
                  <a:gd name="T4" fmla="*/ 25 w 28"/>
                  <a:gd name="T5" fmla="*/ 2 h 11"/>
                  <a:gd name="T6" fmla="*/ 26 w 28"/>
                  <a:gd name="T7" fmla="*/ 4 h 11"/>
                  <a:gd name="T8" fmla="*/ 28 w 28"/>
                  <a:gd name="T9" fmla="*/ 4 h 11"/>
                  <a:gd name="T10" fmla="*/ 27 w 28"/>
                  <a:gd name="T11" fmla="*/ 4 h 11"/>
                  <a:gd name="T12" fmla="*/ 27 w 28"/>
                  <a:gd name="T13" fmla="*/ 5 h 11"/>
                  <a:gd name="T14" fmla="*/ 23 w 28"/>
                  <a:gd name="T15" fmla="*/ 5 h 11"/>
                  <a:gd name="T16" fmla="*/ 24 w 28"/>
                  <a:gd name="T17" fmla="*/ 4 h 11"/>
                  <a:gd name="T18" fmla="*/ 21 w 28"/>
                  <a:gd name="T19" fmla="*/ 4 h 11"/>
                  <a:gd name="T20" fmla="*/ 20 w 28"/>
                  <a:gd name="T21" fmla="*/ 4 h 11"/>
                  <a:gd name="T22" fmla="*/ 20 w 28"/>
                  <a:gd name="T23" fmla="*/ 5 h 11"/>
                  <a:gd name="T24" fmla="*/ 17 w 28"/>
                  <a:gd name="T25" fmla="*/ 7 h 11"/>
                  <a:gd name="T26" fmla="*/ 9 w 28"/>
                  <a:gd name="T27" fmla="*/ 9 h 11"/>
                  <a:gd name="T28" fmla="*/ 10 w 28"/>
                  <a:gd name="T29" fmla="*/ 9 h 11"/>
                  <a:gd name="T30" fmla="*/ 8 w 28"/>
                  <a:gd name="T31" fmla="*/ 9 h 11"/>
                  <a:gd name="T32" fmla="*/ 3 w 28"/>
                  <a:gd name="T33" fmla="*/ 9 h 11"/>
                  <a:gd name="T34" fmla="*/ 3 w 28"/>
                  <a:gd name="T35" fmla="*/ 10 h 11"/>
                  <a:gd name="T36" fmla="*/ 2 w 28"/>
                  <a:gd name="T37" fmla="*/ 10 h 11"/>
                  <a:gd name="T38" fmla="*/ 1 w 28"/>
                  <a:gd name="T39" fmla="*/ 10 h 11"/>
                  <a:gd name="T40" fmla="*/ 2 w 28"/>
                  <a:gd name="T41" fmla="*/ 11 h 11"/>
                  <a:gd name="T42" fmla="*/ 0 w 28"/>
                  <a:gd name="T43" fmla="*/ 10 h 11"/>
                  <a:gd name="T44" fmla="*/ 0 w 28"/>
                  <a:gd name="T45" fmla="*/ 9 h 11"/>
                  <a:gd name="T46" fmla="*/ 5 w 28"/>
                  <a:gd name="T47" fmla="*/ 8 h 11"/>
                  <a:gd name="T48" fmla="*/ 1 w 28"/>
                  <a:gd name="T49" fmla="*/ 8 h 11"/>
                  <a:gd name="T50" fmla="*/ 1 w 28"/>
                  <a:gd name="T51" fmla="*/ 7 h 11"/>
                  <a:gd name="T52" fmla="*/ 5 w 28"/>
                  <a:gd name="T53" fmla="*/ 6 h 11"/>
                  <a:gd name="T54" fmla="*/ 6 w 28"/>
                  <a:gd name="T55" fmla="*/ 7 h 11"/>
                  <a:gd name="T56" fmla="*/ 8 w 28"/>
                  <a:gd name="T57" fmla="*/ 7 h 11"/>
                  <a:gd name="T58" fmla="*/ 8 w 28"/>
                  <a:gd name="T59" fmla="*/ 6 h 11"/>
                  <a:gd name="T60" fmla="*/ 9 w 28"/>
                  <a:gd name="T61" fmla="*/ 7 h 11"/>
                  <a:gd name="T62" fmla="*/ 9 w 28"/>
                  <a:gd name="T63" fmla="*/ 5 h 11"/>
                  <a:gd name="T64" fmla="*/ 8 w 28"/>
                  <a:gd name="T65" fmla="*/ 4 h 11"/>
                  <a:gd name="T66" fmla="*/ 9 w 28"/>
                  <a:gd name="T67" fmla="*/ 3 h 11"/>
                  <a:gd name="T68" fmla="*/ 11 w 28"/>
                  <a:gd name="T69" fmla="*/ 5 h 11"/>
                  <a:gd name="T70" fmla="*/ 10 w 28"/>
                  <a:gd name="T71" fmla="*/ 5 h 11"/>
                  <a:gd name="T72" fmla="*/ 13 w 28"/>
                  <a:gd name="T73" fmla="*/ 6 h 11"/>
                  <a:gd name="T74" fmla="*/ 16 w 28"/>
                  <a:gd name="T75" fmla="*/ 4 h 11"/>
                  <a:gd name="T76" fmla="*/ 15 w 28"/>
                  <a:gd name="T77" fmla="*/ 4 h 11"/>
                  <a:gd name="T78" fmla="*/ 17 w 28"/>
                  <a:gd name="T79" fmla="*/ 3 h 11"/>
                  <a:gd name="T80" fmla="*/ 16 w 28"/>
                  <a:gd name="T81" fmla="*/ 3 h 11"/>
                  <a:gd name="T82" fmla="*/ 13 w 28"/>
                  <a:gd name="T83" fmla="*/ 2 h 11"/>
                  <a:gd name="T84" fmla="*/ 16 w 28"/>
                  <a:gd name="T85" fmla="*/ 1 h 11"/>
                  <a:gd name="T86" fmla="*/ 18 w 28"/>
                  <a:gd name="T87" fmla="*/ 2 h 11"/>
                  <a:gd name="T88" fmla="*/ 17 w 28"/>
                  <a:gd name="T89" fmla="*/ 3 h 11"/>
                  <a:gd name="T90" fmla="*/ 19 w 28"/>
                  <a:gd name="T91" fmla="*/ 4 h 11"/>
                  <a:gd name="T92" fmla="*/ 20 w 28"/>
                  <a:gd name="T93" fmla="*/ 3 h 11"/>
                  <a:gd name="T94" fmla="*/ 19 w 28"/>
                  <a:gd name="T95" fmla="*/ 2 h 11"/>
                  <a:gd name="T96" fmla="*/ 22 w 28"/>
                  <a:gd name="T97" fmla="*/ 2 h 11"/>
                  <a:gd name="T98" fmla="*/ 21 w 28"/>
                  <a:gd name="T99" fmla="*/ 1 h 11"/>
                  <a:gd name="T100" fmla="*/ 24 w 28"/>
                  <a:gd name="T101" fmla="*/ 2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1">
                    <a:moveTo>
                      <a:pt x="24" y="2"/>
                    </a:moveTo>
                    <a:cubicBezTo>
                      <a:pt x="25" y="1"/>
                      <a:pt x="25" y="1"/>
                      <a:pt x="25" y="1"/>
                    </a:cubicBezTo>
                    <a:cubicBezTo>
                      <a:pt x="25" y="2"/>
                      <a:pt x="25" y="2"/>
                      <a:pt x="25" y="2"/>
                    </a:cubicBezTo>
                    <a:cubicBezTo>
                      <a:pt x="26" y="2"/>
                      <a:pt x="24" y="4"/>
                      <a:pt x="26" y="4"/>
                    </a:cubicBezTo>
                    <a:cubicBezTo>
                      <a:pt x="28" y="4"/>
                      <a:pt x="28" y="4"/>
                      <a:pt x="28" y="4"/>
                    </a:cubicBezTo>
                    <a:cubicBezTo>
                      <a:pt x="27" y="4"/>
                      <a:pt x="27" y="4"/>
                      <a:pt x="27" y="4"/>
                    </a:cubicBezTo>
                    <a:cubicBezTo>
                      <a:pt x="27" y="5"/>
                      <a:pt x="27" y="5"/>
                      <a:pt x="27" y="5"/>
                    </a:cubicBezTo>
                    <a:cubicBezTo>
                      <a:pt x="26" y="7"/>
                      <a:pt x="25" y="3"/>
                      <a:pt x="23" y="5"/>
                    </a:cubicBezTo>
                    <a:cubicBezTo>
                      <a:pt x="24" y="4"/>
                      <a:pt x="24" y="4"/>
                      <a:pt x="24" y="4"/>
                    </a:cubicBezTo>
                    <a:cubicBezTo>
                      <a:pt x="23" y="4"/>
                      <a:pt x="22" y="5"/>
                      <a:pt x="21" y="4"/>
                    </a:cubicBezTo>
                    <a:cubicBezTo>
                      <a:pt x="20" y="4"/>
                      <a:pt x="20" y="4"/>
                      <a:pt x="20" y="4"/>
                    </a:cubicBezTo>
                    <a:cubicBezTo>
                      <a:pt x="20" y="5"/>
                      <a:pt x="20" y="5"/>
                      <a:pt x="20" y="5"/>
                    </a:cubicBezTo>
                    <a:cubicBezTo>
                      <a:pt x="19" y="6"/>
                      <a:pt x="17" y="6"/>
                      <a:pt x="17" y="7"/>
                    </a:cubicBezTo>
                    <a:cubicBezTo>
                      <a:pt x="15" y="9"/>
                      <a:pt x="11" y="8"/>
                      <a:pt x="9" y="9"/>
                    </a:cubicBezTo>
                    <a:cubicBezTo>
                      <a:pt x="10" y="9"/>
                      <a:pt x="10" y="9"/>
                      <a:pt x="10" y="9"/>
                    </a:cubicBezTo>
                    <a:cubicBezTo>
                      <a:pt x="9" y="10"/>
                      <a:pt x="9" y="10"/>
                      <a:pt x="8" y="9"/>
                    </a:cubicBezTo>
                    <a:cubicBezTo>
                      <a:pt x="7" y="8"/>
                      <a:pt x="4" y="8"/>
                      <a:pt x="3" y="9"/>
                    </a:cubicBezTo>
                    <a:cubicBezTo>
                      <a:pt x="3" y="10"/>
                      <a:pt x="3" y="10"/>
                      <a:pt x="3" y="10"/>
                    </a:cubicBezTo>
                    <a:cubicBezTo>
                      <a:pt x="2" y="10"/>
                      <a:pt x="2" y="10"/>
                      <a:pt x="2" y="10"/>
                    </a:cubicBezTo>
                    <a:cubicBezTo>
                      <a:pt x="1" y="10"/>
                      <a:pt x="1" y="10"/>
                      <a:pt x="1" y="10"/>
                    </a:cubicBezTo>
                    <a:cubicBezTo>
                      <a:pt x="2" y="11"/>
                      <a:pt x="2" y="11"/>
                      <a:pt x="2" y="11"/>
                    </a:cubicBezTo>
                    <a:cubicBezTo>
                      <a:pt x="2" y="11"/>
                      <a:pt x="0" y="10"/>
                      <a:pt x="0" y="10"/>
                    </a:cubicBezTo>
                    <a:cubicBezTo>
                      <a:pt x="0" y="9"/>
                      <a:pt x="0" y="9"/>
                      <a:pt x="0" y="9"/>
                    </a:cubicBezTo>
                    <a:cubicBezTo>
                      <a:pt x="2" y="9"/>
                      <a:pt x="3" y="8"/>
                      <a:pt x="5" y="8"/>
                    </a:cubicBezTo>
                    <a:cubicBezTo>
                      <a:pt x="3" y="8"/>
                      <a:pt x="2" y="6"/>
                      <a:pt x="1" y="8"/>
                    </a:cubicBezTo>
                    <a:cubicBezTo>
                      <a:pt x="0" y="7"/>
                      <a:pt x="1" y="7"/>
                      <a:pt x="1" y="7"/>
                    </a:cubicBezTo>
                    <a:cubicBezTo>
                      <a:pt x="2" y="6"/>
                      <a:pt x="3" y="7"/>
                      <a:pt x="5" y="6"/>
                    </a:cubicBezTo>
                    <a:cubicBezTo>
                      <a:pt x="5" y="6"/>
                      <a:pt x="5" y="7"/>
                      <a:pt x="6" y="7"/>
                    </a:cubicBezTo>
                    <a:cubicBezTo>
                      <a:pt x="7" y="7"/>
                      <a:pt x="7" y="7"/>
                      <a:pt x="8" y="7"/>
                    </a:cubicBezTo>
                    <a:cubicBezTo>
                      <a:pt x="8" y="6"/>
                      <a:pt x="8" y="6"/>
                      <a:pt x="8" y="6"/>
                    </a:cubicBezTo>
                    <a:cubicBezTo>
                      <a:pt x="8" y="6"/>
                      <a:pt x="7" y="7"/>
                      <a:pt x="9" y="7"/>
                    </a:cubicBezTo>
                    <a:cubicBezTo>
                      <a:pt x="10" y="7"/>
                      <a:pt x="10" y="5"/>
                      <a:pt x="9" y="5"/>
                    </a:cubicBezTo>
                    <a:cubicBezTo>
                      <a:pt x="8" y="4"/>
                      <a:pt x="8" y="4"/>
                      <a:pt x="8" y="4"/>
                    </a:cubicBezTo>
                    <a:cubicBezTo>
                      <a:pt x="8" y="4"/>
                      <a:pt x="8" y="3"/>
                      <a:pt x="9" y="3"/>
                    </a:cubicBezTo>
                    <a:cubicBezTo>
                      <a:pt x="9" y="4"/>
                      <a:pt x="12" y="4"/>
                      <a:pt x="11" y="5"/>
                    </a:cubicBezTo>
                    <a:cubicBezTo>
                      <a:pt x="10" y="5"/>
                      <a:pt x="10" y="5"/>
                      <a:pt x="10" y="5"/>
                    </a:cubicBezTo>
                    <a:cubicBezTo>
                      <a:pt x="13" y="6"/>
                      <a:pt x="13" y="6"/>
                      <a:pt x="13" y="6"/>
                    </a:cubicBezTo>
                    <a:cubicBezTo>
                      <a:pt x="12" y="4"/>
                      <a:pt x="16" y="6"/>
                      <a:pt x="16" y="4"/>
                    </a:cubicBezTo>
                    <a:cubicBezTo>
                      <a:pt x="15" y="4"/>
                      <a:pt x="15" y="4"/>
                      <a:pt x="15" y="4"/>
                    </a:cubicBezTo>
                    <a:cubicBezTo>
                      <a:pt x="17" y="3"/>
                      <a:pt x="17" y="3"/>
                      <a:pt x="17" y="3"/>
                    </a:cubicBezTo>
                    <a:cubicBezTo>
                      <a:pt x="16" y="3"/>
                      <a:pt x="16" y="3"/>
                      <a:pt x="16" y="3"/>
                    </a:cubicBezTo>
                    <a:cubicBezTo>
                      <a:pt x="15" y="2"/>
                      <a:pt x="13" y="5"/>
                      <a:pt x="13" y="2"/>
                    </a:cubicBezTo>
                    <a:cubicBezTo>
                      <a:pt x="14" y="3"/>
                      <a:pt x="16" y="2"/>
                      <a:pt x="16" y="1"/>
                    </a:cubicBezTo>
                    <a:cubicBezTo>
                      <a:pt x="17" y="1"/>
                      <a:pt x="17" y="3"/>
                      <a:pt x="18" y="2"/>
                    </a:cubicBezTo>
                    <a:cubicBezTo>
                      <a:pt x="17" y="3"/>
                      <a:pt x="17" y="3"/>
                      <a:pt x="17" y="3"/>
                    </a:cubicBezTo>
                    <a:cubicBezTo>
                      <a:pt x="18" y="3"/>
                      <a:pt x="18" y="5"/>
                      <a:pt x="19" y="4"/>
                    </a:cubicBezTo>
                    <a:cubicBezTo>
                      <a:pt x="20" y="3"/>
                      <a:pt x="20" y="3"/>
                      <a:pt x="20" y="3"/>
                    </a:cubicBezTo>
                    <a:cubicBezTo>
                      <a:pt x="19" y="2"/>
                      <a:pt x="19" y="2"/>
                      <a:pt x="19" y="2"/>
                    </a:cubicBezTo>
                    <a:cubicBezTo>
                      <a:pt x="21" y="0"/>
                      <a:pt x="21" y="4"/>
                      <a:pt x="22" y="2"/>
                    </a:cubicBezTo>
                    <a:cubicBezTo>
                      <a:pt x="21" y="1"/>
                      <a:pt x="21" y="1"/>
                      <a:pt x="21" y="1"/>
                    </a:cubicBezTo>
                    <a:cubicBezTo>
                      <a:pt x="22" y="0"/>
                      <a:pt x="24" y="1"/>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4" name="Freeform 1429">
                <a:extLst>
                  <a:ext uri="{FF2B5EF4-FFF2-40B4-BE49-F238E27FC236}">
                    <a16:creationId xmlns:a16="http://schemas.microsoft.com/office/drawing/2014/main" id="{CAC85B19-2B20-4B40-91D8-599627A56998}"/>
                  </a:ext>
                </a:extLst>
              </p:cNvPr>
              <p:cNvSpPr/>
              <p:nvPr/>
            </p:nvSpPr>
            <p:spPr bwMode="auto">
              <a:xfrm>
                <a:off x="1994" y="1751"/>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5" name="Freeform 1430">
                <a:extLst>
                  <a:ext uri="{FF2B5EF4-FFF2-40B4-BE49-F238E27FC236}">
                    <a16:creationId xmlns:a16="http://schemas.microsoft.com/office/drawing/2014/main" id="{4F63D616-EC02-40A8-90A5-7E87A5C8664E}"/>
                  </a:ext>
                </a:extLst>
              </p:cNvPr>
              <p:cNvSpPr/>
              <p:nvPr/>
            </p:nvSpPr>
            <p:spPr bwMode="auto">
              <a:xfrm>
                <a:off x="3730" y="1748"/>
                <a:ext cx="16" cy="13"/>
              </a:xfrm>
              <a:custGeom>
                <a:gdLst>
                  <a:gd name="T0" fmla="*/ 6 w 6"/>
                  <a:gd name="T1" fmla="*/ 1 h 5"/>
                  <a:gd name="T2" fmla="*/ 3 w 6"/>
                  <a:gd name="T3" fmla="*/ 2 h 5"/>
                  <a:gd name="T4" fmla="*/ 4 w 6"/>
                  <a:gd name="T5" fmla="*/ 4 h 5"/>
                  <a:gd name="T6" fmla="*/ 2 w 6"/>
                  <a:gd name="T7" fmla="*/ 5 h 5"/>
                  <a:gd name="T8" fmla="*/ 1 w 6"/>
                  <a:gd name="T9" fmla="*/ 4 h 5"/>
                  <a:gd name="T10" fmla="*/ 3 w 6"/>
                  <a:gd name="T11" fmla="*/ 3 h 5"/>
                  <a:gd name="T12" fmla="*/ 0 w 6"/>
                  <a:gd name="T13" fmla="*/ 3 h 5"/>
                  <a:gd name="T14" fmla="*/ 0 w 6"/>
                  <a:gd name="T15" fmla="*/ 2 h 5"/>
                  <a:gd name="T16" fmla="*/ 6 w 6"/>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1"/>
                    </a:moveTo>
                    <a:cubicBezTo>
                      <a:pt x="5" y="1"/>
                      <a:pt x="3" y="1"/>
                      <a:pt x="3" y="2"/>
                    </a:cubicBezTo>
                    <a:cubicBezTo>
                      <a:pt x="3" y="3"/>
                      <a:pt x="4" y="4"/>
                      <a:pt x="4" y="4"/>
                    </a:cubicBezTo>
                    <a:cubicBezTo>
                      <a:pt x="4" y="4"/>
                      <a:pt x="2" y="4"/>
                      <a:pt x="2" y="5"/>
                    </a:cubicBezTo>
                    <a:cubicBezTo>
                      <a:pt x="2" y="5"/>
                      <a:pt x="1" y="4"/>
                      <a:pt x="1" y="4"/>
                    </a:cubicBezTo>
                    <a:cubicBezTo>
                      <a:pt x="1" y="4"/>
                      <a:pt x="3" y="3"/>
                      <a:pt x="3" y="3"/>
                    </a:cubicBezTo>
                    <a:cubicBezTo>
                      <a:pt x="3" y="1"/>
                      <a:pt x="1" y="3"/>
                      <a:pt x="0" y="3"/>
                    </a:cubicBezTo>
                    <a:cubicBezTo>
                      <a:pt x="0" y="2"/>
                      <a:pt x="0" y="2"/>
                      <a:pt x="0" y="2"/>
                    </a:cubicBezTo>
                    <a:cubicBezTo>
                      <a:pt x="2"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6" name="Freeform 1431">
                <a:extLst>
                  <a:ext uri="{FF2B5EF4-FFF2-40B4-BE49-F238E27FC236}">
                    <a16:creationId xmlns:a16="http://schemas.microsoft.com/office/drawing/2014/main" id="{26F64A0C-41B5-4456-A351-E9E6968FDCD1}"/>
                  </a:ext>
                </a:extLst>
              </p:cNvPr>
              <p:cNvSpPr/>
              <p:nvPr/>
            </p:nvSpPr>
            <p:spPr bwMode="auto">
              <a:xfrm flipH="1">
                <a:off x="3981" y="175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7" name="Freeform 1432">
                <a:extLst>
                  <a:ext uri="{FF2B5EF4-FFF2-40B4-BE49-F238E27FC236}">
                    <a16:creationId xmlns:a16="http://schemas.microsoft.com/office/drawing/2014/main" id="{3FBFF3BF-3267-4CF9-9F34-1E30380D7ED3}"/>
                  </a:ext>
                </a:extLst>
              </p:cNvPr>
              <p:cNvSpPr/>
              <p:nvPr/>
            </p:nvSpPr>
            <p:spPr bwMode="auto">
              <a:xfrm>
                <a:off x="1999" y="1751"/>
                <a:ext cx="24" cy="16"/>
              </a:xfrm>
              <a:custGeom>
                <a:gdLst>
                  <a:gd name="T0" fmla="*/ 5 w 9"/>
                  <a:gd name="T1" fmla="*/ 0 h 6"/>
                  <a:gd name="T2" fmla="*/ 5 w 9"/>
                  <a:gd name="T3" fmla="*/ 2 h 6"/>
                  <a:gd name="T4" fmla="*/ 6 w 9"/>
                  <a:gd name="T5" fmla="*/ 3 h 6"/>
                  <a:gd name="T6" fmla="*/ 6 w 9"/>
                  <a:gd name="T7" fmla="*/ 1 h 6"/>
                  <a:gd name="T8" fmla="*/ 8 w 9"/>
                  <a:gd name="T9" fmla="*/ 2 h 6"/>
                  <a:gd name="T10" fmla="*/ 8 w 9"/>
                  <a:gd name="T11" fmla="*/ 4 h 6"/>
                  <a:gd name="T12" fmla="*/ 6 w 9"/>
                  <a:gd name="T13" fmla="*/ 4 h 6"/>
                  <a:gd name="T14" fmla="*/ 3 w 9"/>
                  <a:gd name="T15" fmla="*/ 6 h 6"/>
                  <a:gd name="T16" fmla="*/ 2 w 9"/>
                  <a:gd name="T17" fmla="*/ 5 h 6"/>
                  <a:gd name="T18" fmla="*/ 4 w 9"/>
                  <a:gd name="T19" fmla="*/ 5 h 6"/>
                  <a:gd name="T20" fmla="*/ 4 w 9"/>
                  <a:gd name="T21" fmla="*/ 3 h 6"/>
                  <a:gd name="T22" fmla="*/ 1 w 9"/>
                  <a:gd name="T23" fmla="*/ 4 h 6"/>
                  <a:gd name="T24" fmla="*/ 2 w 9"/>
                  <a:gd name="T25" fmla="*/ 3 h 6"/>
                  <a:gd name="T26" fmla="*/ 1 w 9"/>
                  <a:gd name="T27" fmla="*/ 1 h 6"/>
                  <a:gd name="T28" fmla="*/ 3 w 9"/>
                  <a:gd name="T29" fmla="*/ 0 h 6"/>
                  <a:gd name="T30" fmla="*/ 3 w 9"/>
                  <a:gd name="T31" fmla="*/ 0 h 6"/>
                  <a:gd name="T32" fmla="*/ 5 w 9"/>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
                    <a:moveTo>
                      <a:pt x="5" y="0"/>
                    </a:moveTo>
                    <a:cubicBezTo>
                      <a:pt x="4" y="1"/>
                      <a:pt x="4" y="2"/>
                      <a:pt x="5" y="2"/>
                    </a:cubicBezTo>
                    <a:cubicBezTo>
                      <a:pt x="5" y="2"/>
                      <a:pt x="5" y="3"/>
                      <a:pt x="6" y="3"/>
                    </a:cubicBezTo>
                    <a:cubicBezTo>
                      <a:pt x="7" y="2"/>
                      <a:pt x="6" y="2"/>
                      <a:pt x="6" y="1"/>
                    </a:cubicBezTo>
                    <a:cubicBezTo>
                      <a:pt x="8" y="0"/>
                      <a:pt x="7" y="3"/>
                      <a:pt x="8" y="2"/>
                    </a:cubicBezTo>
                    <a:cubicBezTo>
                      <a:pt x="9" y="3"/>
                      <a:pt x="8" y="3"/>
                      <a:pt x="8" y="4"/>
                    </a:cubicBezTo>
                    <a:cubicBezTo>
                      <a:pt x="7" y="4"/>
                      <a:pt x="6" y="2"/>
                      <a:pt x="6" y="4"/>
                    </a:cubicBezTo>
                    <a:cubicBezTo>
                      <a:pt x="7" y="5"/>
                      <a:pt x="4" y="5"/>
                      <a:pt x="3" y="6"/>
                    </a:cubicBezTo>
                    <a:cubicBezTo>
                      <a:pt x="3" y="6"/>
                      <a:pt x="2" y="6"/>
                      <a:pt x="2" y="5"/>
                    </a:cubicBezTo>
                    <a:cubicBezTo>
                      <a:pt x="4" y="5"/>
                      <a:pt x="4" y="5"/>
                      <a:pt x="4" y="5"/>
                    </a:cubicBezTo>
                    <a:cubicBezTo>
                      <a:pt x="4" y="4"/>
                      <a:pt x="3" y="4"/>
                      <a:pt x="4" y="3"/>
                    </a:cubicBezTo>
                    <a:cubicBezTo>
                      <a:pt x="1" y="4"/>
                      <a:pt x="1" y="4"/>
                      <a:pt x="1" y="4"/>
                    </a:cubicBezTo>
                    <a:cubicBezTo>
                      <a:pt x="2" y="3"/>
                      <a:pt x="2" y="3"/>
                      <a:pt x="2" y="3"/>
                    </a:cubicBezTo>
                    <a:cubicBezTo>
                      <a:pt x="0" y="3"/>
                      <a:pt x="1" y="2"/>
                      <a:pt x="1" y="1"/>
                    </a:cubicBezTo>
                    <a:cubicBezTo>
                      <a:pt x="2" y="1"/>
                      <a:pt x="3"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8" name="Freeform 1433">
                <a:extLst>
                  <a:ext uri="{FF2B5EF4-FFF2-40B4-BE49-F238E27FC236}">
                    <a16:creationId xmlns:a16="http://schemas.microsoft.com/office/drawing/2014/main" id="{B5481C97-82C0-4A71-8D38-A9E799AF3BB1}"/>
                  </a:ext>
                </a:extLst>
              </p:cNvPr>
              <p:cNvSpPr/>
              <p:nvPr/>
            </p:nvSpPr>
            <p:spPr bwMode="auto">
              <a:xfrm>
                <a:off x="1964" y="1751"/>
                <a:ext cx="3" cy="2"/>
              </a:xfrm>
              <a:custGeom>
                <a:gdLst>
                  <a:gd name="T0" fmla="*/ 3 w 3"/>
                  <a:gd name="T1" fmla="*/ 2 h 2"/>
                  <a:gd name="T2" fmla="*/ 3 w 3"/>
                  <a:gd name="T3" fmla="*/ 2 h 2"/>
                  <a:gd name="T4" fmla="*/ 0 w 3"/>
                  <a:gd name="T5" fmla="*/ 2 h 2"/>
                  <a:gd name="T6" fmla="*/ 0 w 3"/>
                  <a:gd name="T7" fmla="*/ 0 h 2"/>
                  <a:gd name="T8" fmla="*/ 3 w 3"/>
                  <a:gd name="T9" fmla="*/ 2 h 2"/>
                </a:gdLst>
                <a:cxnLst>
                  <a:cxn ang="0">
                    <a:pos x="T0" y="T1"/>
                  </a:cxn>
                  <a:cxn ang="0">
                    <a:pos x="T2" y="T3"/>
                  </a:cxn>
                  <a:cxn ang="0">
                    <a:pos x="T4" y="T5"/>
                  </a:cxn>
                  <a:cxn ang="0">
                    <a:pos x="T6" y="T7"/>
                  </a:cxn>
                  <a:cxn ang="0">
                    <a:pos x="T8" y="T9"/>
                  </a:cxn>
                </a:cxnLst>
                <a:rect l="0" t="0" r="r" b="b"/>
                <a:pathLst>
                  <a:path w="3" h="2">
                    <a:moveTo>
                      <a:pt x="3" y="2"/>
                    </a:moveTo>
                    <a:lnTo>
                      <a:pt x="3" y="2"/>
                    </a:ln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9" name="Freeform 1434">
                <a:extLst>
                  <a:ext uri="{FF2B5EF4-FFF2-40B4-BE49-F238E27FC236}">
                    <a16:creationId xmlns:a16="http://schemas.microsoft.com/office/drawing/2014/main" id="{3DD0625E-B0B4-4ED0-ABD2-7E330134A274}"/>
                  </a:ext>
                </a:extLst>
              </p:cNvPr>
              <p:cNvSpPr/>
              <p:nvPr/>
            </p:nvSpPr>
            <p:spPr bwMode="auto">
              <a:xfrm>
                <a:off x="2760" y="17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0" name="Rectangle 1435">
                <a:extLst>
                  <a:ext uri="{FF2B5EF4-FFF2-40B4-BE49-F238E27FC236}">
                    <a16:creationId xmlns:a16="http://schemas.microsoft.com/office/drawing/2014/main" id="{743954FA-5EDE-44FC-9DCF-42AC25046C52}"/>
                  </a:ext>
                </a:extLst>
              </p:cNvPr>
              <p:cNvSpPr>
                <a:spLocks noChangeArrowheads="1"/>
              </p:cNvSpPr>
              <p:nvPr/>
            </p:nvSpPr>
            <p:spPr bwMode="auto">
              <a:xfrm>
                <a:off x="3808" y="1753"/>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1" name="Freeform 1436">
                <a:extLst>
                  <a:ext uri="{FF2B5EF4-FFF2-40B4-BE49-F238E27FC236}">
                    <a16:creationId xmlns:a16="http://schemas.microsoft.com/office/drawing/2014/main" id="{D04AC414-D2FC-48B1-92D4-CAD7D97D5BAA}"/>
                  </a:ext>
                </a:extLst>
              </p:cNvPr>
              <p:cNvSpPr/>
              <p:nvPr/>
            </p:nvSpPr>
            <p:spPr bwMode="auto">
              <a:xfrm>
                <a:off x="3842" y="1753"/>
                <a:ext cx="11" cy="6"/>
              </a:xfrm>
              <a:custGeom>
                <a:gdLst>
                  <a:gd name="T0" fmla="*/ 4 w 4"/>
                  <a:gd name="T1" fmla="*/ 1 h 2"/>
                  <a:gd name="T2" fmla="*/ 4 w 4"/>
                  <a:gd name="T3" fmla="*/ 2 h 2"/>
                  <a:gd name="T4" fmla="*/ 0 w 4"/>
                  <a:gd name="T5" fmla="*/ 2 h 2"/>
                  <a:gd name="T6" fmla="*/ 1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4" y="2"/>
                      <a:pt x="4" y="2"/>
                    </a:cubicBezTo>
                    <a:cubicBezTo>
                      <a:pt x="2" y="0"/>
                      <a:pt x="2" y="1"/>
                      <a:pt x="0" y="2"/>
                    </a:cubicBezTo>
                    <a:cubicBezTo>
                      <a:pt x="1" y="1"/>
                      <a:pt x="1" y="1"/>
                      <a:pt x="1" y="1"/>
                    </a:cubicBezTo>
                    <a:cubicBezTo>
                      <a:pt x="0" y="0"/>
                      <a:pt x="0" y="0"/>
                      <a:pt x="0" y="0"/>
                    </a:cubicBezTo>
                    <a:cubicBezTo>
                      <a:pt x="2" y="1"/>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2" name="Freeform 1437">
                <a:extLst>
                  <a:ext uri="{FF2B5EF4-FFF2-40B4-BE49-F238E27FC236}">
                    <a16:creationId xmlns:a16="http://schemas.microsoft.com/office/drawing/2014/main" id="{263AB394-91BA-4C18-9CEC-D1C055404569}"/>
                  </a:ext>
                </a:extLst>
              </p:cNvPr>
              <p:cNvSpPr/>
              <p:nvPr/>
            </p:nvSpPr>
            <p:spPr bwMode="auto">
              <a:xfrm>
                <a:off x="3933" y="1753"/>
                <a:ext cx="14" cy="11"/>
              </a:xfrm>
              <a:custGeom>
                <a:gdLst>
                  <a:gd name="T0" fmla="*/ 5 w 5"/>
                  <a:gd name="T1" fmla="*/ 2 h 4"/>
                  <a:gd name="T2" fmla="*/ 1 w 5"/>
                  <a:gd name="T3" fmla="*/ 4 h 4"/>
                  <a:gd name="T4" fmla="*/ 0 w 5"/>
                  <a:gd name="T5" fmla="*/ 3 h 4"/>
                  <a:gd name="T6" fmla="*/ 0 w 5"/>
                  <a:gd name="T7" fmla="*/ 4 h 4"/>
                  <a:gd name="T8" fmla="*/ 0 w 5"/>
                  <a:gd name="T9" fmla="*/ 4 h 4"/>
                  <a:gd name="T10" fmla="*/ 5 w 5"/>
                  <a:gd name="T11" fmla="*/ 0 h 4"/>
                  <a:gd name="T12" fmla="*/ 5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3" y="2"/>
                      <a:pt x="2" y="3"/>
                      <a:pt x="1" y="4"/>
                    </a:cubicBezTo>
                    <a:cubicBezTo>
                      <a:pt x="0" y="3"/>
                      <a:pt x="0" y="3"/>
                      <a:pt x="0" y="3"/>
                    </a:cubicBezTo>
                    <a:cubicBezTo>
                      <a:pt x="0" y="4"/>
                      <a:pt x="0" y="4"/>
                      <a:pt x="0" y="4"/>
                    </a:cubicBezTo>
                    <a:cubicBezTo>
                      <a:pt x="0" y="4"/>
                      <a:pt x="0" y="4"/>
                      <a:pt x="0" y="4"/>
                    </a:cubicBezTo>
                    <a:cubicBezTo>
                      <a:pt x="0" y="2"/>
                      <a:pt x="5" y="3"/>
                      <a:pt x="5" y="0"/>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3" name="Freeform 1438">
                <a:extLst>
                  <a:ext uri="{FF2B5EF4-FFF2-40B4-BE49-F238E27FC236}">
                    <a16:creationId xmlns:a16="http://schemas.microsoft.com/office/drawing/2014/main" id="{5814FDD3-70E1-4849-A225-264D785CF1FD}"/>
                  </a:ext>
                </a:extLst>
              </p:cNvPr>
              <p:cNvSpPr/>
              <p:nvPr/>
            </p:nvSpPr>
            <p:spPr bwMode="auto">
              <a:xfrm flipH="1">
                <a:off x="3949" y="1753"/>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4" name="Freeform 1439">
                <a:extLst>
                  <a:ext uri="{FF2B5EF4-FFF2-40B4-BE49-F238E27FC236}">
                    <a16:creationId xmlns:a16="http://schemas.microsoft.com/office/drawing/2014/main" id="{DA456787-AD75-45B8-80E3-D6B8729A6688}"/>
                  </a:ext>
                </a:extLst>
              </p:cNvPr>
              <p:cNvSpPr/>
              <p:nvPr/>
            </p:nvSpPr>
            <p:spPr bwMode="auto">
              <a:xfrm>
                <a:off x="3580" y="1753"/>
                <a:ext cx="147" cy="70"/>
              </a:xfrm>
              <a:custGeom>
                <a:gdLst>
                  <a:gd name="T0" fmla="*/ 55 w 55"/>
                  <a:gd name="T1" fmla="*/ 3 h 26"/>
                  <a:gd name="T2" fmla="*/ 53 w 55"/>
                  <a:gd name="T3" fmla="*/ 5 h 26"/>
                  <a:gd name="T4" fmla="*/ 52 w 55"/>
                  <a:gd name="T5" fmla="*/ 4 h 26"/>
                  <a:gd name="T6" fmla="*/ 50 w 55"/>
                  <a:gd name="T7" fmla="*/ 4 h 26"/>
                  <a:gd name="T8" fmla="*/ 47 w 55"/>
                  <a:gd name="T9" fmla="*/ 6 h 26"/>
                  <a:gd name="T10" fmla="*/ 37 w 55"/>
                  <a:gd name="T11" fmla="*/ 10 h 26"/>
                  <a:gd name="T12" fmla="*/ 33 w 55"/>
                  <a:gd name="T13" fmla="*/ 10 h 26"/>
                  <a:gd name="T14" fmla="*/ 29 w 55"/>
                  <a:gd name="T15" fmla="*/ 13 h 26"/>
                  <a:gd name="T16" fmla="*/ 28 w 55"/>
                  <a:gd name="T17" fmla="*/ 13 h 26"/>
                  <a:gd name="T18" fmla="*/ 26 w 55"/>
                  <a:gd name="T19" fmla="*/ 15 h 26"/>
                  <a:gd name="T20" fmla="*/ 24 w 55"/>
                  <a:gd name="T21" fmla="*/ 15 h 26"/>
                  <a:gd name="T22" fmla="*/ 33 w 55"/>
                  <a:gd name="T23" fmla="*/ 14 h 26"/>
                  <a:gd name="T24" fmla="*/ 37 w 55"/>
                  <a:gd name="T25" fmla="*/ 11 h 26"/>
                  <a:gd name="T26" fmla="*/ 41 w 55"/>
                  <a:gd name="T27" fmla="*/ 10 h 26"/>
                  <a:gd name="T28" fmla="*/ 41 w 55"/>
                  <a:gd name="T29" fmla="*/ 11 h 26"/>
                  <a:gd name="T30" fmla="*/ 37 w 55"/>
                  <a:gd name="T31" fmla="*/ 14 h 26"/>
                  <a:gd name="T32" fmla="*/ 27 w 55"/>
                  <a:gd name="T33" fmla="*/ 17 h 26"/>
                  <a:gd name="T34" fmla="*/ 26 w 55"/>
                  <a:gd name="T35" fmla="*/ 18 h 26"/>
                  <a:gd name="T36" fmla="*/ 27 w 55"/>
                  <a:gd name="T37" fmla="*/ 19 h 26"/>
                  <a:gd name="T38" fmla="*/ 22 w 55"/>
                  <a:gd name="T39" fmla="*/ 19 h 26"/>
                  <a:gd name="T40" fmla="*/ 21 w 55"/>
                  <a:gd name="T41" fmla="*/ 18 h 26"/>
                  <a:gd name="T42" fmla="*/ 16 w 55"/>
                  <a:gd name="T43" fmla="*/ 19 h 26"/>
                  <a:gd name="T44" fmla="*/ 15 w 55"/>
                  <a:gd name="T45" fmla="*/ 19 h 26"/>
                  <a:gd name="T46" fmla="*/ 15 w 55"/>
                  <a:gd name="T47" fmla="*/ 20 h 26"/>
                  <a:gd name="T48" fmla="*/ 15 w 55"/>
                  <a:gd name="T49" fmla="*/ 22 h 26"/>
                  <a:gd name="T50" fmla="*/ 20 w 55"/>
                  <a:gd name="T51" fmla="*/ 20 h 26"/>
                  <a:gd name="T52" fmla="*/ 13 w 55"/>
                  <a:gd name="T53" fmla="*/ 23 h 26"/>
                  <a:gd name="T54" fmla="*/ 6 w 55"/>
                  <a:gd name="T55" fmla="*/ 26 h 26"/>
                  <a:gd name="T56" fmla="*/ 0 w 55"/>
                  <a:gd name="T57" fmla="*/ 24 h 26"/>
                  <a:gd name="T58" fmla="*/ 0 w 55"/>
                  <a:gd name="T59" fmla="*/ 23 h 26"/>
                  <a:gd name="T60" fmla="*/ 9 w 55"/>
                  <a:gd name="T61" fmla="*/ 22 h 26"/>
                  <a:gd name="T62" fmla="*/ 7 w 55"/>
                  <a:gd name="T63" fmla="*/ 21 h 26"/>
                  <a:gd name="T64" fmla="*/ 8 w 55"/>
                  <a:gd name="T65" fmla="*/ 19 h 26"/>
                  <a:gd name="T66" fmla="*/ 11 w 55"/>
                  <a:gd name="T67" fmla="*/ 18 h 26"/>
                  <a:gd name="T68" fmla="*/ 14 w 55"/>
                  <a:gd name="T69" fmla="*/ 17 h 26"/>
                  <a:gd name="T70" fmla="*/ 17 w 55"/>
                  <a:gd name="T71" fmla="*/ 15 h 26"/>
                  <a:gd name="T72" fmla="*/ 30 w 55"/>
                  <a:gd name="T73" fmla="*/ 10 h 26"/>
                  <a:gd name="T74" fmla="*/ 32 w 55"/>
                  <a:gd name="T75" fmla="*/ 9 h 26"/>
                  <a:gd name="T76" fmla="*/ 36 w 55"/>
                  <a:gd name="T77" fmla="*/ 8 h 26"/>
                  <a:gd name="T78" fmla="*/ 39 w 55"/>
                  <a:gd name="T79" fmla="*/ 6 h 26"/>
                  <a:gd name="T80" fmla="*/ 44 w 55"/>
                  <a:gd name="T81" fmla="*/ 4 h 26"/>
                  <a:gd name="T82" fmla="*/ 44 w 55"/>
                  <a:gd name="T83" fmla="*/ 5 h 26"/>
                  <a:gd name="T84" fmla="*/ 48 w 55"/>
                  <a:gd name="T85" fmla="*/ 3 h 26"/>
                  <a:gd name="T86" fmla="*/ 54 w 55"/>
                  <a:gd name="T87" fmla="*/ 1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6">
                    <a:moveTo>
                      <a:pt x="53" y="3"/>
                    </a:moveTo>
                    <a:cubicBezTo>
                      <a:pt x="55" y="3"/>
                      <a:pt x="55" y="3"/>
                      <a:pt x="55" y="3"/>
                    </a:cubicBezTo>
                    <a:cubicBezTo>
                      <a:pt x="55" y="4"/>
                      <a:pt x="54" y="4"/>
                      <a:pt x="54" y="5"/>
                    </a:cubicBezTo>
                    <a:cubicBezTo>
                      <a:pt x="54" y="5"/>
                      <a:pt x="53" y="4"/>
                      <a:pt x="53" y="5"/>
                    </a:cubicBezTo>
                    <a:cubicBezTo>
                      <a:pt x="52" y="5"/>
                      <a:pt x="52" y="5"/>
                      <a:pt x="52" y="5"/>
                    </a:cubicBezTo>
                    <a:cubicBezTo>
                      <a:pt x="52" y="5"/>
                      <a:pt x="52" y="4"/>
                      <a:pt x="52" y="4"/>
                    </a:cubicBezTo>
                    <a:cubicBezTo>
                      <a:pt x="52" y="4"/>
                      <a:pt x="52" y="4"/>
                      <a:pt x="52" y="4"/>
                    </a:cubicBezTo>
                    <a:cubicBezTo>
                      <a:pt x="51" y="3"/>
                      <a:pt x="51" y="4"/>
                      <a:pt x="50" y="4"/>
                    </a:cubicBezTo>
                    <a:cubicBezTo>
                      <a:pt x="49" y="4"/>
                      <a:pt x="48" y="4"/>
                      <a:pt x="47" y="5"/>
                    </a:cubicBezTo>
                    <a:cubicBezTo>
                      <a:pt x="47" y="6"/>
                      <a:pt x="47" y="6"/>
                      <a:pt x="47" y="6"/>
                    </a:cubicBezTo>
                    <a:cubicBezTo>
                      <a:pt x="45" y="5"/>
                      <a:pt x="45" y="8"/>
                      <a:pt x="43" y="7"/>
                    </a:cubicBezTo>
                    <a:cubicBezTo>
                      <a:pt x="41" y="10"/>
                      <a:pt x="39" y="8"/>
                      <a:pt x="37" y="10"/>
                    </a:cubicBezTo>
                    <a:cubicBezTo>
                      <a:pt x="36" y="9"/>
                      <a:pt x="36" y="9"/>
                      <a:pt x="36" y="9"/>
                    </a:cubicBezTo>
                    <a:cubicBezTo>
                      <a:pt x="36" y="10"/>
                      <a:pt x="34" y="10"/>
                      <a:pt x="33" y="10"/>
                    </a:cubicBezTo>
                    <a:cubicBezTo>
                      <a:pt x="34" y="12"/>
                      <a:pt x="31" y="11"/>
                      <a:pt x="30" y="13"/>
                    </a:cubicBezTo>
                    <a:cubicBezTo>
                      <a:pt x="29" y="13"/>
                      <a:pt x="29" y="13"/>
                      <a:pt x="29" y="13"/>
                    </a:cubicBezTo>
                    <a:cubicBezTo>
                      <a:pt x="30" y="13"/>
                      <a:pt x="30" y="12"/>
                      <a:pt x="29" y="12"/>
                    </a:cubicBezTo>
                    <a:cubicBezTo>
                      <a:pt x="29" y="12"/>
                      <a:pt x="29" y="12"/>
                      <a:pt x="28" y="13"/>
                    </a:cubicBezTo>
                    <a:cubicBezTo>
                      <a:pt x="28" y="13"/>
                      <a:pt x="29" y="13"/>
                      <a:pt x="29" y="13"/>
                    </a:cubicBezTo>
                    <a:cubicBezTo>
                      <a:pt x="28" y="14"/>
                      <a:pt x="27" y="14"/>
                      <a:pt x="26" y="15"/>
                    </a:cubicBezTo>
                    <a:cubicBezTo>
                      <a:pt x="25" y="15"/>
                      <a:pt x="25" y="14"/>
                      <a:pt x="24" y="14"/>
                    </a:cubicBezTo>
                    <a:cubicBezTo>
                      <a:pt x="24" y="15"/>
                      <a:pt x="24" y="15"/>
                      <a:pt x="24" y="15"/>
                    </a:cubicBezTo>
                    <a:cubicBezTo>
                      <a:pt x="25" y="17"/>
                      <a:pt x="27" y="14"/>
                      <a:pt x="28" y="16"/>
                    </a:cubicBezTo>
                    <a:cubicBezTo>
                      <a:pt x="30" y="15"/>
                      <a:pt x="31" y="14"/>
                      <a:pt x="33" y="14"/>
                    </a:cubicBezTo>
                    <a:cubicBezTo>
                      <a:pt x="33" y="13"/>
                      <a:pt x="33" y="13"/>
                      <a:pt x="33" y="13"/>
                    </a:cubicBezTo>
                    <a:cubicBezTo>
                      <a:pt x="34" y="13"/>
                      <a:pt x="36" y="12"/>
                      <a:pt x="37" y="11"/>
                    </a:cubicBezTo>
                    <a:cubicBezTo>
                      <a:pt x="38" y="12"/>
                      <a:pt x="39" y="11"/>
                      <a:pt x="40" y="11"/>
                    </a:cubicBezTo>
                    <a:cubicBezTo>
                      <a:pt x="39" y="10"/>
                      <a:pt x="40" y="10"/>
                      <a:pt x="41" y="10"/>
                    </a:cubicBezTo>
                    <a:cubicBezTo>
                      <a:pt x="40" y="10"/>
                      <a:pt x="40" y="10"/>
                      <a:pt x="40" y="10"/>
                    </a:cubicBezTo>
                    <a:cubicBezTo>
                      <a:pt x="40" y="11"/>
                      <a:pt x="41" y="10"/>
                      <a:pt x="41" y="11"/>
                    </a:cubicBezTo>
                    <a:cubicBezTo>
                      <a:pt x="41" y="11"/>
                      <a:pt x="41" y="11"/>
                      <a:pt x="41" y="12"/>
                    </a:cubicBezTo>
                    <a:cubicBezTo>
                      <a:pt x="39" y="12"/>
                      <a:pt x="39" y="13"/>
                      <a:pt x="37" y="14"/>
                    </a:cubicBezTo>
                    <a:cubicBezTo>
                      <a:pt x="36" y="15"/>
                      <a:pt x="35" y="14"/>
                      <a:pt x="34" y="14"/>
                    </a:cubicBezTo>
                    <a:cubicBezTo>
                      <a:pt x="32" y="16"/>
                      <a:pt x="29" y="15"/>
                      <a:pt x="27" y="17"/>
                    </a:cubicBezTo>
                    <a:cubicBezTo>
                      <a:pt x="28" y="18"/>
                      <a:pt x="28" y="18"/>
                      <a:pt x="28" y="18"/>
                    </a:cubicBezTo>
                    <a:cubicBezTo>
                      <a:pt x="28" y="17"/>
                      <a:pt x="27" y="18"/>
                      <a:pt x="26" y="18"/>
                    </a:cubicBezTo>
                    <a:cubicBezTo>
                      <a:pt x="26" y="18"/>
                      <a:pt x="26" y="18"/>
                      <a:pt x="26" y="18"/>
                    </a:cubicBezTo>
                    <a:cubicBezTo>
                      <a:pt x="27" y="19"/>
                      <a:pt x="27" y="19"/>
                      <a:pt x="27" y="19"/>
                    </a:cubicBezTo>
                    <a:cubicBezTo>
                      <a:pt x="26" y="19"/>
                      <a:pt x="26" y="19"/>
                      <a:pt x="26" y="18"/>
                    </a:cubicBezTo>
                    <a:cubicBezTo>
                      <a:pt x="24" y="20"/>
                      <a:pt x="24" y="17"/>
                      <a:pt x="22" y="19"/>
                    </a:cubicBezTo>
                    <a:cubicBezTo>
                      <a:pt x="22" y="17"/>
                      <a:pt x="22" y="17"/>
                      <a:pt x="22" y="17"/>
                    </a:cubicBezTo>
                    <a:cubicBezTo>
                      <a:pt x="21" y="17"/>
                      <a:pt x="20" y="17"/>
                      <a:pt x="21" y="18"/>
                    </a:cubicBezTo>
                    <a:cubicBezTo>
                      <a:pt x="19" y="16"/>
                      <a:pt x="18" y="19"/>
                      <a:pt x="17" y="19"/>
                    </a:cubicBezTo>
                    <a:cubicBezTo>
                      <a:pt x="16" y="19"/>
                      <a:pt x="16" y="19"/>
                      <a:pt x="16" y="19"/>
                    </a:cubicBezTo>
                    <a:cubicBezTo>
                      <a:pt x="18" y="19"/>
                      <a:pt x="18" y="19"/>
                      <a:pt x="18" y="19"/>
                    </a:cubicBezTo>
                    <a:cubicBezTo>
                      <a:pt x="16" y="20"/>
                      <a:pt x="17" y="19"/>
                      <a:pt x="15" y="19"/>
                    </a:cubicBezTo>
                    <a:cubicBezTo>
                      <a:pt x="15" y="19"/>
                      <a:pt x="15" y="19"/>
                      <a:pt x="15" y="20"/>
                    </a:cubicBezTo>
                    <a:cubicBezTo>
                      <a:pt x="15" y="20"/>
                      <a:pt x="15" y="20"/>
                      <a:pt x="15" y="20"/>
                    </a:cubicBezTo>
                    <a:cubicBezTo>
                      <a:pt x="15" y="20"/>
                      <a:pt x="15" y="21"/>
                      <a:pt x="14" y="21"/>
                    </a:cubicBezTo>
                    <a:cubicBezTo>
                      <a:pt x="15" y="22"/>
                      <a:pt x="15" y="22"/>
                      <a:pt x="15" y="22"/>
                    </a:cubicBezTo>
                    <a:cubicBezTo>
                      <a:pt x="21" y="19"/>
                      <a:pt x="21" y="19"/>
                      <a:pt x="21" y="19"/>
                    </a:cubicBezTo>
                    <a:cubicBezTo>
                      <a:pt x="20" y="20"/>
                      <a:pt x="20" y="20"/>
                      <a:pt x="20" y="20"/>
                    </a:cubicBezTo>
                    <a:cubicBezTo>
                      <a:pt x="20" y="20"/>
                      <a:pt x="19" y="20"/>
                      <a:pt x="19" y="20"/>
                    </a:cubicBezTo>
                    <a:cubicBezTo>
                      <a:pt x="18" y="23"/>
                      <a:pt x="15" y="21"/>
                      <a:pt x="13" y="23"/>
                    </a:cubicBezTo>
                    <a:cubicBezTo>
                      <a:pt x="12" y="23"/>
                      <a:pt x="10" y="24"/>
                      <a:pt x="8" y="25"/>
                    </a:cubicBezTo>
                    <a:cubicBezTo>
                      <a:pt x="6" y="26"/>
                      <a:pt x="6" y="26"/>
                      <a:pt x="6" y="26"/>
                    </a:cubicBezTo>
                    <a:cubicBezTo>
                      <a:pt x="6" y="25"/>
                      <a:pt x="6" y="25"/>
                      <a:pt x="6" y="25"/>
                    </a:cubicBezTo>
                    <a:cubicBezTo>
                      <a:pt x="4" y="24"/>
                      <a:pt x="2" y="24"/>
                      <a:pt x="0" y="24"/>
                    </a:cubicBezTo>
                    <a:cubicBezTo>
                      <a:pt x="0" y="23"/>
                      <a:pt x="0" y="23"/>
                      <a:pt x="0" y="23"/>
                    </a:cubicBezTo>
                    <a:cubicBezTo>
                      <a:pt x="0" y="23"/>
                      <a:pt x="0" y="23"/>
                      <a:pt x="0" y="23"/>
                    </a:cubicBezTo>
                    <a:cubicBezTo>
                      <a:pt x="1" y="22"/>
                      <a:pt x="3" y="23"/>
                      <a:pt x="5" y="22"/>
                    </a:cubicBezTo>
                    <a:cubicBezTo>
                      <a:pt x="7" y="21"/>
                      <a:pt x="8" y="23"/>
                      <a:pt x="9" y="22"/>
                    </a:cubicBezTo>
                    <a:cubicBezTo>
                      <a:pt x="7" y="21"/>
                      <a:pt x="7" y="21"/>
                      <a:pt x="7" y="21"/>
                    </a:cubicBezTo>
                    <a:cubicBezTo>
                      <a:pt x="7" y="21"/>
                      <a:pt x="7" y="21"/>
                      <a:pt x="7" y="21"/>
                    </a:cubicBezTo>
                    <a:cubicBezTo>
                      <a:pt x="8" y="20"/>
                      <a:pt x="8" y="20"/>
                      <a:pt x="8" y="20"/>
                    </a:cubicBezTo>
                    <a:cubicBezTo>
                      <a:pt x="8" y="19"/>
                      <a:pt x="8" y="19"/>
                      <a:pt x="8" y="19"/>
                    </a:cubicBezTo>
                    <a:cubicBezTo>
                      <a:pt x="9" y="19"/>
                      <a:pt x="10" y="20"/>
                      <a:pt x="11" y="18"/>
                    </a:cubicBezTo>
                    <a:cubicBezTo>
                      <a:pt x="11" y="18"/>
                      <a:pt x="11" y="18"/>
                      <a:pt x="11" y="18"/>
                    </a:cubicBezTo>
                    <a:cubicBezTo>
                      <a:pt x="11" y="19"/>
                      <a:pt x="11" y="19"/>
                      <a:pt x="11" y="19"/>
                    </a:cubicBezTo>
                    <a:cubicBezTo>
                      <a:pt x="13" y="18"/>
                      <a:pt x="13" y="18"/>
                      <a:pt x="14" y="17"/>
                    </a:cubicBezTo>
                    <a:cubicBezTo>
                      <a:pt x="15" y="16"/>
                      <a:pt x="17" y="17"/>
                      <a:pt x="18" y="17"/>
                    </a:cubicBezTo>
                    <a:cubicBezTo>
                      <a:pt x="18" y="16"/>
                      <a:pt x="16" y="16"/>
                      <a:pt x="17" y="15"/>
                    </a:cubicBezTo>
                    <a:cubicBezTo>
                      <a:pt x="20" y="17"/>
                      <a:pt x="21" y="12"/>
                      <a:pt x="24" y="13"/>
                    </a:cubicBezTo>
                    <a:cubicBezTo>
                      <a:pt x="26" y="12"/>
                      <a:pt x="28" y="11"/>
                      <a:pt x="30" y="10"/>
                    </a:cubicBezTo>
                    <a:cubicBezTo>
                      <a:pt x="30" y="10"/>
                      <a:pt x="31" y="11"/>
                      <a:pt x="31" y="11"/>
                    </a:cubicBezTo>
                    <a:cubicBezTo>
                      <a:pt x="32" y="10"/>
                      <a:pt x="32" y="10"/>
                      <a:pt x="32" y="9"/>
                    </a:cubicBezTo>
                    <a:cubicBezTo>
                      <a:pt x="32" y="9"/>
                      <a:pt x="32" y="9"/>
                      <a:pt x="32" y="9"/>
                    </a:cubicBezTo>
                    <a:cubicBezTo>
                      <a:pt x="34" y="8"/>
                      <a:pt x="35" y="10"/>
                      <a:pt x="36" y="8"/>
                    </a:cubicBezTo>
                    <a:cubicBezTo>
                      <a:pt x="37" y="9"/>
                      <a:pt x="37" y="9"/>
                      <a:pt x="37" y="9"/>
                    </a:cubicBezTo>
                    <a:cubicBezTo>
                      <a:pt x="36" y="6"/>
                      <a:pt x="39" y="8"/>
                      <a:pt x="39" y="6"/>
                    </a:cubicBezTo>
                    <a:cubicBezTo>
                      <a:pt x="41" y="5"/>
                      <a:pt x="42" y="6"/>
                      <a:pt x="43" y="4"/>
                    </a:cubicBezTo>
                    <a:cubicBezTo>
                      <a:pt x="44" y="4"/>
                      <a:pt x="44" y="4"/>
                      <a:pt x="44" y="4"/>
                    </a:cubicBezTo>
                    <a:cubicBezTo>
                      <a:pt x="44" y="5"/>
                      <a:pt x="44" y="5"/>
                      <a:pt x="44" y="5"/>
                    </a:cubicBezTo>
                    <a:cubicBezTo>
                      <a:pt x="44" y="5"/>
                      <a:pt x="44" y="5"/>
                      <a:pt x="44" y="5"/>
                    </a:cubicBezTo>
                    <a:cubicBezTo>
                      <a:pt x="44" y="3"/>
                      <a:pt x="47" y="4"/>
                      <a:pt x="48" y="3"/>
                    </a:cubicBezTo>
                    <a:cubicBezTo>
                      <a:pt x="48" y="3"/>
                      <a:pt x="48" y="3"/>
                      <a:pt x="48" y="3"/>
                    </a:cubicBezTo>
                    <a:cubicBezTo>
                      <a:pt x="48" y="3"/>
                      <a:pt x="50" y="2"/>
                      <a:pt x="50" y="1"/>
                    </a:cubicBezTo>
                    <a:cubicBezTo>
                      <a:pt x="52" y="2"/>
                      <a:pt x="53" y="0"/>
                      <a:pt x="54" y="1"/>
                    </a:cubicBezTo>
                    <a:cubicBezTo>
                      <a:pt x="54" y="2"/>
                      <a:pt x="53" y="3"/>
                      <a:pt x="5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5" name="Freeform 1440">
                <a:extLst>
                  <a:ext uri="{FF2B5EF4-FFF2-40B4-BE49-F238E27FC236}">
                    <a16:creationId xmlns:a16="http://schemas.microsoft.com/office/drawing/2014/main" id="{B754B279-DBA6-46C3-B819-2ADD365C6AF1}"/>
                  </a:ext>
                </a:extLst>
              </p:cNvPr>
              <p:cNvSpPr/>
              <p:nvPr/>
            </p:nvSpPr>
            <p:spPr bwMode="auto">
              <a:xfrm>
                <a:off x="4104" y="1756"/>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6" name="Freeform 1441">
                <a:extLst>
                  <a:ext uri="{FF2B5EF4-FFF2-40B4-BE49-F238E27FC236}">
                    <a16:creationId xmlns:a16="http://schemas.microsoft.com/office/drawing/2014/main" id="{B68A65A5-FFCC-4ED1-8459-BF259D4D7117}"/>
                  </a:ext>
                </a:extLst>
              </p:cNvPr>
              <p:cNvSpPr/>
              <p:nvPr/>
            </p:nvSpPr>
            <p:spPr bwMode="auto">
              <a:xfrm>
                <a:off x="1959" y="1759"/>
                <a:ext cx="2" cy="0"/>
              </a:xfrm>
              <a:custGeom>
                <a:gdLst>
                  <a:gd name="T0" fmla="*/ 2 w 2"/>
                  <a:gd name="T1" fmla="*/ 0 w 2"/>
                  <a:gd name="T2" fmla="*/ 0 w 2"/>
                  <a:gd name="T3" fmla="*/ 0 w 2"/>
                  <a:gd name="T4" fmla="*/ 2 w 2"/>
                </a:gd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7" name="Freeform 1442">
                <a:extLst>
                  <a:ext uri="{FF2B5EF4-FFF2-40B4-BE49-F238E27FC236}">
                    <a16:creationId xmlns:a16="http://schemas.microsoft.com/office/drawing/2014/main" id="{1BE08263-4E22-416D-9D79-1F369BF2F382}"/>
                  </a:ext>
                </a:extLst>
              </p:cNvPr>
              <p:cNvSpPr/>
              <p:nvPr/>
            </p:nvSpPr>
            <p:spPr bwMode="auto">
              <a:xfrm>
                <a:off x="3017" y="1759"/>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8" name="Freeform 1443">
                <a:extLst>
                  <a:ext uri="{FF2B5EF4-FFF2-40B4-BE49-F238E27FC236}">
                    <a16:creationId xmlns:a16="http://schemas.microsoft.com/office/drawing/2014/main" id="{2A7CBB47-7C85-4562-9452-1AE1A7B9D50F}"/>
                  </a:ext>
                </a:extLst>
              </p:cNvPr>
              <p:cNvSpPr/>
              <p:nvPr/>
            </p:nvSpPr>
            <p:spPr bwMode="auto">
              <a:xfrm>
                <a:off x="4069" y="1759"/>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3"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9" name="Freeform 1444">
                <a:extLst>
                  <a:ext uri="{FF2B5EF4-FFF2-40B4-BE49-F238E27FC236}">
                    <a16:creationId xmlns:a16="http://schemas.microsoft.com/office/drawing/2014/main" id="{FDFDC09D-4F7E-403E-B599-A3CAF1189465}"/>
                  </a:ext>
                </a:extLst>
              </p:cNvPr>
              <p:cNvSpPr/>
              <p:nvPr/>
            </p:nvSpPr>
            <p:spPr bwMode="auto">
              <a:xfrm>
                <a:off x="2715" y="1759"/>
                <a:ext cx="8" cy="2"/>
              </a:xfrm>
              <a:custGeom>
                <a:gdLst>
                  <a:gd name="T0" fmla="*/ 1 w 3"/>
                  <a:gd name="T1" fmla="*/ 0 h 1"/>
                  <a:gd name="T2" fmla="*/ 1 w 3"/>
                  <a:gd name="T3" fmla="*/ 1 h 1"/>
                  <a:gd name="T4" fmla="*/ 2 w 3"/>
                  <a:gd name="T5" fmla="*/ 0 h 1"/>
                  <a:gd name="T6" fmla="*/ 2 w 3"/>
                  <a:gd name="T7" fmla="*/ 1 h 1"/>
                  <a:gd name="T8" fmla="*/ 0 w 3"/>
                  <a:gd name="T9" fmla="*/ 0 h 1"/>
                  <a:gd name="T10" fmla="*/ 1 w 3"/>
                  <a:gd name="T11" fmla="*/ 0 h 1"/>
                </a:gd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1" y="1"/>
                      <a:pt x="1" y="1"/>
                    </a:cubicBezTo>
                    <a:cubicBezTo>
                      <a:pt x="3" y="1"/>
                      <a:pt x="1" y="0"/>
                      <a:pt x="2" y="0"/>
                    </a:cubicBezTo>
                    <a:cubicBezTo>
                      <a:pt x="3" y="1"/>
                      <a:pt x="2" y="1"/>
                      <a:pt x="2" y="1"/>
                    </a:cubicBezTo>
                    <a:cubicBezTo>
                      <a:pt x="1" y="1"/>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0" name="Freeform 1445">
                <a:extLst>
                  <a:ext uri="{FF2B5EF4-FFF2-40B4-BE49-F238E27FC236}">
                    <a16:creationId xmlns:a16="http://schemas.microsoft.com/office/drawing/2014/main" id="{A9B83D5C-9FBA-4201-AE97-520819EE9D0D}"/>
                  </a:ext>
                </a:extLst>
              </p:cNvPr>
              <p:cNvSpPr/>
              <p:nvPr/>
            </p:nvSpPr>
            <p:spPr bwMode="auto">
              <a:xfrm>
                <a:off x="3784" y="1756"/>
                <a:ext cx="10" cy="11"/>
              </a:xfrm>
              <a:custGeom>
                <a:gdLst>
                  <a:gd name="T0" fmla="*/ 4 w 4"/>
                  <a:gd name="T1" fmla="*/ 2 h 4"/>
                  <a:gd name="T2" fmla="*/ 4 w 4"/>
                  <a:gd name="T3" fmla="*/ 3 h 4"/>
                  <a:gd name="T4" fmla="*/ 0 w 4"/>
                  <a:gd name="T5" fmla="*/ 4 h 4"/>
                  <a:gd name="T6" fmla="*/ 0 w 4"/>
                  <a:gd name="T7" fmla="*/ 4 h 4"/>
                  <a:gd name="T8" fmla="*/ 0 w 4"/>
                  <a:gd name="T9" fmla="*/ 4 h 4"/>
                  <a:gd name="T10" fmla="*/ 1 w 4"/>
                  <a:gd name="T11" fmla="*/ 3 h 4"/>
                  <a:gd name="T12" fmla="*/ 2 w 4"/>
                  <a:gd name="T13" fmla="*/ 2 h 4"/>
                  <a:gd name="T14" fmla="*/ 2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3"/>
                      <a:pt x="2" y="4"/>
                      <a:pt x="0" y="4"/>
                    </a:cubicBezTo>
                    <a:cubicBezTo>
                      <a:pt x="0" y="4"/>
                      <a:pt x="0" y="4"/>
                      <a:pt x="0" y="4"/>
                    </a:cubicBezTo>
                    <a:cubicBezTo>
                      <a:pt x="0" y="4"/>
                      <a:pt x="0" y="4"/>
                      <a:pt x="0" y="4"/>
                    </a:cubicBezTo>
                    <a:cubicBezTo>
                      <a:pt x="1" y="3"/>
                      <a:pt x="1" y="3"/>
                      <a:pt x="1" y="3"/>
                    </a:cubicBezTo>
                    <a:cubicBezTo>
                      <a:pt x="2" y="4"/>
                      <a:pt x="1" y="2"/>
                      <a:pt x="2" y="2"/>
                    </a:cubicBezTo>
                    <a:cubicBezTo>
                      <a:pt x="2" y="1"/>
                      <a:pt x="1" y="2"/>
                      <a:pt x="2" y="1"/>
                    </a:cubicBezTo>
                    <a:cubicBezTo>
                      <a:pt x="3"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1" name="Freeform 1446">
                <a:extLst>
                  <a:ext uri="{FF2B5EF4-FFF2-40B4-BE49-F238E27FC236}">
                    <a16:creationId xmlns:a16="http://schemas.microsoft.com/office/drawing/2014/main" id="{10352965-ABFA-4B23-8409-0A10C0B1EEAF}"/>
                  </a:ext>
                </a:extLst>
              </p:cNvPr>
              <p:cNvSpPr/>
              <p:nvPr/>
            </p:nvSpPr>
            <p:spPr bwMode="auto">
              <a:xfrm>
                <a:off x="3893" y="1761"/>
                <a:ext cx="27" cy="9"/>
              </a:xfrm>
              <a:custGeom>
                <a:gdLst>
                  <a:gd name="T0" fmla="*/ 10 w 10"/>
                  <a:gd name="T1" fmla="*/ 0 h 3"/>
                  <a:gd name="T2" fmla="*/ 0 w 10"/>
                  <a:gd name="T3" fmla="*/ 3 h 3"/>
                  <a:gd name="T4" fmla="*/ 3 w 10"/>
                  <a:gd name="T5" fmla="*/ 2 h 3"/>
                  <a:gd name="T6" fmla="*/ 3 w 10"/>
                  <a:gd name="T7" fmla="*/ 2 h 3"/>
                  <a:gd name="T8" fmla="*/ 10 w 10"/>
                  <a:gd name="T9" fmla="*/ 0 h 3"/>
                </a:gdLst>
                <a:cxnLst>
                  <a:cxn ang="0">
                    <a:pos x="T0" y="T1"/>
                  </a:cxn>
                  <a:cxn ang="0">
                    <a:pos x="T2" y="T3"/>
                  </a:cxn>
                  <a:cxn ang="0">
                    <a:pos x="T4" y="T5"/>
                  </a:cxn>
                  <a:cxn ang="0">
                    <a:pos x="T6" y="T7"/>
                  </a:cxn>
                  <a:cxn ang="0">
                    <a:pos x="T8" y="T9"/>
                  </a:cxn>
                </a:cxnLst>
                <a:rect l="0" t="0" r="r" b="b"/>
                <a:pathLst>
                  <a:path w="10" h="3">
                    <a:moveTo>
                      <a:pt x="10" y="0"/>
                    </a:moveTo>
                    <a:cubicBezTo>
                      <a:pt x="9" y="2"/>
                      <a:pt x="4" y="3"/>
                      <a:pt x="0" y="3"/>
                    </a:cubicBezTo>
                    <a:cubicBezTo>
                      <a:pt x="1" y="3"/>
                      <a:pt x="2" y="3"/>
                      <a:pt x="3" y="2"/>
                    </a:cubicBezTo>
                    <a:cubicBezTo>
                      <a:pt x="3" y="2"/>
                      <a:pt x="3" y="2"/>
                      <a:pt x="3" y="2"/>
                    </a:cubicBezTo>
                    <a:cubicBezTo>
                      <a:pt x="5" y="1"/>
                      <a:pt x="8"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2" name="Freeform 1447">
                <a:extLst>
                  <a:ext uri="{FF2B5EF4-FFF2-40B4-BE49-F238E27FC236}">
                    <a16:creationId xmlns:a16="http://schemas.microsoft.com/office/drawing/2014/main" id="{859A45E1-F0BB-4893-9124-2DBE1A28A5FD}"/>
                  </a:ext>
                </a:extLst>
              </p:cNvPr>
              <p:cNvSpPr/>
              <p:nvPr/>
            </p:nvSpPr>
            <p:spPr bwMode="auto">
              <a:xfrm>
                <a:off x="3989" y="1761"/>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3" name="Freeform 1448">
                <a:extLst>
                  <a:ext uri="{FF2B5EF4-FFF2-40B4-BE49-F238E27FC236}">
                    <a16:creationId xmlns:a16="http://schemas.microsoft.com/office/drawing/2014/main" id="{A11A40F0-9047-4DE9-84BC-8546F44B47C0}"/>
                  </a:ext>
                </a:extLst>
              </p:cNvPr>
              <p:cNvSpPr/>
              <p:nvPr/>
            </p:nvSpPr>
            <p:spPr bwMode="auto">
              <a:xfrm>
                <a:off x="1994" y="176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4" name="Freeform 1449">
                <a:extLst>
                  <a:ext uri="{FF2B5EF4-FFF2-40B4-BE49-F238E27FC236}">
                    <a16:creationId xmlns:a16="http://schemas.microsoft.com/office/drawing/2014/main" id="{3B580EB9-12C1-4B7A-9FC3-AF2DC4892A93}"/>
                  </a:ext>
                </a:extLst>
              </p:cNvPr>
              <p:cNvSpPr/>
              <p:nvPr/>
            </p:nvSpPr>
            <p:spPr bwMode="auto">
              <a:xfrm flipH="1">
                <a:off x="4013" y="176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5" name="Freeform 1450">
                <a:extLst>
                  <a:ext uri="{FF2B5EF4-FFF2-40B4-BE49-F238E27FC236}">
                    <a16:creationId xmlns:a16="http://schemas.microsoft.com/office/drawing/2014/main" id="{FC3A7815-1896-49DA-BDAA-D5CF6654FDB7}"/>
                  </a:ext>
                </a:extLst>
              </p:cNvPr>
              <p:cNvSpPr/>
              <p:nvPr/>
            </p:nvSpPr>
            <p:spPr bwMode="auto">
              <a:xfrm>
                <a:off x="3714" y="1767"/>
                <a:ext cx="32" cy="16"/>
              </a:xfrm>
              <a:custGeom>
                <a:gdLst>
                  <a:gd name="T0" fmla="*/ 12 w 12"/>
                  <a:gd name="T1" fmla="*/ 1 h 6"/>
                  <a:gd name="T2" fmla="*/ 10 w 12"/>
                  <a:gd name="T3" fmla="*/ 2 h 6"/>
                  <a:gd name="T4" fmla="*/ 9 w 12"/>
                  <a:gd name="T5" fmla="*/ 2 h 6"/>
                  <a:gd name="T6" fmla="*/ 5 w 12"/>
                  <a:gd name="T7" fmla="*/ 3 h 6"/>
                  <a:gd name="T8" fmla="*/ 7 w 12"/>
                  <a:gd name="T9" fmla="*/ 4 h 6"/>
                  <a:gd name="T10" fmla="*/ 4 w 12"/>
                  <a:gd name="T11" fmla="*/ 4 h 6"/>
                  <a:gd name="T12" fmla="*/ 4 w 12"/>
                  <a:gd name="T13" fmla="*/ 5 h 6"/>
                  <a:gd name="T14" fmla="*/ 3 w 12"/>
                  <a:gd name="T15" fmla="*/ 6 h 6"/>
                  <a:gd name="T16" fmla="*/ 1 w 12"/>
                  <a:gd name="T17" fmla="*/ 5 h 6"/>
                  <a:gd name="T18" fmla="*/ 0 w 12"/>
                  <a:gd name="T19" fmla="*/ 5 h 6"/>
                  <a:gd name="T20" fmla="*/ 1 w 12"/>
                  <a:gd name="T21" fmla="*/ 4 h 6"/>
                  <a:gd name="T22" fmla="*/ 1 w 12"/>
                  <a:gd name="T23" fmla="*/ 4 h 6"/>
                  <a:gd name="T24" fmla="*/ 3 w 12"/>
                  <a:gd name="T25" fmla="*/ 4 h 6"/>
                  <a:gd name="T26" fmla="*/ 7 w 12"/>
                  <a:gd name="T27" fmla="*/ 1 h 6"/>
                  <a:gd name="T28" fmla="*/ 10 w 12"/>
                  <a:gd name="T29" fmla="*/ 0 h 6"/>
                  <a:gd name="T30" fmla="*/ 12 w 12"/>
                  <a:gd name="T31"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2" y="1"/>
                    </a:moveTo>
                    <a:cubicBezTo>
                      <a:pt x="12" y="2"/>
                      <a:pt x="10" y="1"/>
                      <a:pt x="10" y="2"/>
                    </a:cubicBezTo>
                    <a:cubicBezTo>
                      <a:pt x="9" y="1"/>
                      <a:pt x="9" y="1"/>
                      <a:pt x="9" y="2"/>
                    </a:cubicBezTo>
                    <a:cubicBezTo>
                      <a:pt x="7" y="2"/>
                      <a:pt x="6" y="2"/>
                      <a:pt x="5" y="3"/>
                    </a:cubicBezTo>
                    <a:cubicBezTo>
                      <a:pt x="5" y="5"/>
                      <a:pt x="7" y="2"/>
                      <a:pt x="7" y="4"/>
                    </a:cubicBezTo>
                    <a:cubicBezTo>
                      <a:pt x="6" y="5"/>
                      <a:pt x="5" y="4"/>
                      <a:pt x="4" y="4"/>
                    </a:cubicBezTo>
                    <a:cubicBezTo>
                      <a:pt x="4" y="5"/>
                      <a:pt x="4" y="5"/>
                      <a:pt x="4" y="5"/>
                    </a:cubicBezTo>
                    <a:cubicBezTo>
                      <a:pt x="3" y="5"/>
                      <a:pt x="3" y="6"/>
                      <a:pt x="3" y="6"/>
                    </a:cubicBezTo>
                    <a:cubicBezTo>
                      <a:pt x="2" y="5"/>
                      <a:pt x="2" y="4"/>
                      <a:pt x="1" y="5"/>
                    </a:cubicBezTo>
                    <a:cubicBezTo>
                      <a:pt x="0" y="5"/>
                      <a:pt x="0" y="5"/>
                      <a:pt x="0" y="5"/>
                    </a:cubicBezTo>
                    <a:cubicBezTo>
                      <a:pt x="0" y="5"/>
                      <a:pt x="1" y="5"/>
                      <a:pt x="1" y="4"/>
                    </a:cubicBezTo>
                    <a:cubicBezTo>
                      <a:pt x="1" y="4"/>
                      <a:pt x="1" y="4"/>
                      <a:pt x="1" y="4"/>
                    </a:cubicBezTo>
                    <a:cubicBezTo>
                      <a:pt x="3" y="4"/>
                      <a:pt x="3" y="4"/>
                      <a:pt x="3" y="4"/>
                    </a:cubicBezTo>
                    <a:cubicBezTo>
                      <a:pt x="4" y="1"/>
                      <a:pt x="7" y="3"/>
                      <a:pt x="7" y="1"/>
                    </a:cubicBezTo>
                    <a:cubicBezTo>
                      <a:pt x="8" y="0"/>
                      <a:pt x="10" y="1"/>
                      <a:pt x="10" y="0"/>
                    </a:cubicBezTo>
                    <a:cubicBezTo>
                      <a:pt x="11" y="0"/>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6" name="Freeform 1451">
                <a:extLst>
                  <a:ext uri="{FF2B5EF4-FFF2-40B4-BE49-F238E27FC236}">
                    <a16:creationId xmlns:a16="http://schemas.microsoft.com/office/drawing/2014/main" id="{2C714176-A48C-4305-A0AE-52095141077F}"/>
                  </a:ext>
                </a:extLst>
              </p:cNvPr>
              <p:cNvSpPr/>
              <p:nvPr/>
            </p:nvSpPr>
            <p:spPr bwMode="auto">
              <a:xfrm>
                <a:off x="2026" y="1764"/>
                <a:ext cx="5" cy="6"/>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7" name="Freeform 1452">
                <a:extLst>
                  <a:ext uri="{FF2B5EF4-FFF2-40B4-BE49-F238E27FC236}">
                    <a16:creationId xmlns:a16="http://schemas.microsoft.com/office/drawing/2014/main" id="{6C8B1441-4D89-41B5-A151-C5A91ABF2831}"/>
                  </a:ext>
                </a:extLst>
              </p:cNvPr>
              <p:cNvSpPr/>
              <p:nvPr/>
            </p:nvSpPr>
            <p:spPr bwMode="auto">
              <a:xfrm>
                <a:off x="2704" y="1767"/>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2"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8" name="Freeform 1453">
                <a:extLst>
                  <a:ext uri="{FF2B5EF4-FFF2-40B4-BE49-F238E27FC236}">
                    <a16:creationId xmlns:a16="http://schemas.microsoft.com/office/drawing/2014/main" id="{86D1E68F-5E3A-404B-BAF6-204AC32144AE}"/>
                  </a:ext>
                </a:extLst>
              </p:cNvPr>
              <p:cNvSpPr/>
              <p:nvPr/>
            </p:nvSpPr>
            <p:spPr bwMode="auto">
              <a:xfrm>
                <a:off x="3920" y="1764"/>
                <a:ext cx="5" cy="8"/>
              </a:xfrm>
              <a:custGeom>
                <a:gdLst>
                  <a:gd name="T0" fmla="*/ 2 w 2"/>
                  <a:gd name="T1" fmla="*/ 1 h 3"/>
                  <a:gd name="T2" fmla="*/ 2 w 2"/>
                  <a:gd name="T3" fmla="*/ 2 h 3"/>
                  <a:gd name="T4" fmla="*/ 2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2" y="2"/>
                      <a:pt x="2" y="2"/>
                    </a:cubicBezTo>
                    <a:cubicBezTo>
                      <a:pt x="0" y="3"/>
                      <a:pt x="0" y="3"/>
                      <a:pt x="0" y="3"/>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9" name="Freeform 1454">
                <a:extLst>
                  <a:ext uri="{FF2B5EF4-FFF2-40B4-BE49-F238E27FC236}">
                    <a16:creationId xmlns:a16="http://schemas.microsoft.com/office/drawing/2014/main" id="{6ABAC763-047F-4239-8776-751F2A4C6D3D}"/>
                  </a:ext>
                </a:extLst>
              </p:cNvPr>
              <p:cNvSpPr/>
              <p:nvPr/>
            </p:nvSpPr>
            <p:spPr bwMode="auto">
              <a:xfrm>
                <a:off x="3965" y="1767"/>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0" name="Freeform 1455">
                <a:extLst>
                  <a:ext uri="{FF2B5EF4-FFF2-40B4-BE49-F238E27FC236}">
                    <a16:creationId xmlns:a16="http://schemas.microsoft.com/office/drawing/2014/main" id="{CE75C5FB-B20B-4803-8EDB-2541BD2172BA}"/>
                  </a:ext>
                </a:extLst>
              </p:cNvPr>
              <p:cNvSpPr/>
              <p:nvPr/>
            </p:nvSpPr>
            <p:spPr bwMode="auto">
              <a:xfrm>
                <a:off x="2675" y="1767"/>
                <a:ext cx="27" cy="13"/>
              </a:xfrm>
              <a:custGeom>
                <a:gdLst>
                  <a:gd name="T0" fmla="*/ 10 w 10"/>
                  <a:gd name="T1" fmla="*/ 1 h 5"/>
                  <a:gd name="T2" fmla="*/ 3 w 10"/>
                  <a:gd name="T3" fmla="*/ 3 h 5"/>
                  <a:gd name="T4" fmla="*/ 0 w 10"/>
                  <a:gd name="T5" fmla="*/ 4 h 5"/>
                  <a:gd name="T6" fmla="*/ 1 w 10"/>
                  <a:gd name="T7" fmla="*/ 2 h 5"/>
                  <a:gd name="T8" fmla="*/ 2 w 10"/>
                  <a:gd name="T9" fmla="*/ 2 h 5"/>
                  <a:gd name="T10" fmla="*/ 3 w 10"/>
                  <a:gd name="T11" fmla="*/ 3 h 5"/>
                  <a:gd name="T12" fmla="*/ 5 w 10"/>
                  <a:gd name="T13" fmla="*/ 2 h 5"/>
                  <a:gd name="T14" fmla="*/ 7 w 10"/>
                  <a:gd name="T15" fmla="*/ 2 h 5"/>
                  <a:gd name="T16" fmla="*/ 8 w 10"/>
                  <a:gd name="T17" fmla="*/ 1 h 5"/>
                  <a:gd name="T18" fmla="*/ 10 w 10"/>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1"/>
                    </a:moveTo>
                    <a:cubicBezTo>
                      <a:pt x="7" y="1"/>
                      <a:pt x="6" y="5"/>
                      <a:pt x="3" y="3"/>
                    </a:cubicBezTo>
                    <a:cubicBezTo>
                      <a:pt x="2" y="5"/>
                      <a:pt x="1" y="4"/>
                      <a:pt x="0" y="4"/>
                    </a:cubicBezTo>
                    <a:cubicBezTo>
                      <a:pt x="1" y="4"/>
                      <a:pt x="2" y="4"/>
                      <a:pt x="1" y="2"/>
                    </a:cubicBezTo>
                    <a:cubicBezTo>
                      <a:pt x="2" y="2"/>
                      <a:pt x="2" y="3"/>
                      <a:pt x="2" y="2"/>
                    </a:cubicBezTo>
                    <a:cubicBezTo>
                      <a:pt x="2" y="3"/>
                      <a:pt x="2" y="3"/>
                      <a:pt x="3" y="3"/>
                    </a:cubicBezTo>
                    <a:cubicBezTo>
                      <a:pt x="4" y="3"/>
                      <a:pt x="6" y="2"/>
                      <a:pt x="5" y="2"/>
                    </a:cubicBezTo>
                    <a:cubicBezTo>
                      <a:pt x="6" y="3"/>
                      <a:pt x="6" y="2"/>
                      <a:pt x="7" y="2"/>
                    </a:cubicBezTo>
                    <a:cubicBezTo>
                      <a:pt x="8" y="1"/>
                      <a:pt x="8" y="1"/>
                      <a:pt x="8" y="1"/>
                    </a:cubicBezTo>
                    <a:cubicBezTo>
                      <a:pt x="9"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1" name="Freeform 1456">
                <a:extLst>
                  <a:ext uri="{FF2B5EF4-FFF2-40B4-BE49-F238E27FC236}">
                    <a16:creationId xmlns:a16="http://schemas.microsoft.com/office/drawing/2014/main" id="{2A52ADA9-85D6-46EE-9530-CF8D52B88F07}"/>
                  </a:ext>
                </a:extLst>
              </p:cNvPr>
              <p:cNvSpPr/>
              <p:nvPr/>
            </p:nvSpPr>
            <p:spPr bwMode="auto">
              <a:xfrm>
                <a:off x="3784" y="1770"/>
                <a:ext cx="16" cy="5"/>
              </a:xfrm>
              <a:custGeom>
                <a:gdLst>
                  <a:gd name="T0" fmla="*/ 6 w 6"/>
                  <a:gd name="T1" fmla="*/ 0 h 2"/>
                  <a:gd name="T2" fmla="*/ 0 w 6"/>
                  <a:gd name="T3" fmla="*/ 2 h 2"/>
                  <a:gd name="T4" fmla="*/ 1 w 6"/>
                  <a:gd name="T5" fmla="*/ 0 h 2"/>
                  <a:gd name="T6" fmla="*/ 2 w 6"/>
                  <a:gd name="T7" fmla="*/ 1 h 2"/>
                  <a:gd name="T8" fmla="*/ 2 w 6"/>
                  <a:gd name="T9" fmla="*/ 0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4" y="0"/>
                      <a:pt x="2" y="2"/>
                      <a:pt x="0" y="2"/>
                    </a:cubicBezTo>
                    <a:cubicBezTo>
                      <a:pt x="1" y="2"/>
                      <a:pt x="0" y="1"/>
                      <a:pt x="1" y="0"/>
                    </a:cubicBezTo>
                    <a:cubicBezTo>
                      <a:pt x="1" y="0"/>
                      <a:pt x="1" y="1"/>
                      <a:pt x="2" y="1"/>
                    </a:cubicBezTo>
                    <a:cubicBezTo>
                      <a:pt x="2" y="1"/>
                      <a:pt x="2" y="0"/>
                      <a:pt x="2" y="0"/>
                    </a:cubicBezTo>
                    <a:cubicBezTo>
                      <a:pt x="3" y="1"/>
                      <a:pt x="4" y="0"/>
                      <a:pt x="5" y="0"/>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2" name="Rectangle 1457">
                <a:extLst>
                  <a:ext uri="{FF2B5EF4-FFF2-40B4-BE49-F238E27FC236}">
                    <a16:creationId xmlns:a16="http://schemas.microsoft.com/office/drawing/2014/main" id="{F98CADBD-17AF-4C53-A46F-29DCECD4705E}"/>
                  </a:ext>
                </a:extLst>
              </p:cNvPr>
              <p:cNvSpPr>
                <a:spLocks noChangeArrowheads="1"/>
              </p:cNvSpPr>
              <p:nvPr/>
            </p:nvSpPr>
            <p:spPr bwMode="auto">
              <a:xfrm>
                <a:off x="4075" y="177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3" name="Freeform 1458">
                <a:extLst>
                  <a:ext uri="{FF2B5EF4-FFF2-40B4-BE49-F238E27FC236}">
                    <a16:creationId xmlns:a16="http://schemas.microsoft.com/office/drawing/2014/main" id="{11CB96D2-2B2B-4DFB-9B99-E820F7B318A7}"/>
                  </a:ext>
                </a:extLst>
              </p:cNvPr>
              <p:cNvSpPr/>
              <p:nvPr/>
            </p:nvSpPr>
            <p:spPr bwMode="auto">
              <a:xfrm>
                <a:off x="3906" y="1770"/>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4" name="Freeform 1459">
                <a:extLst>
                  <a:ext uri="{FF2B5EF4-FFF2-40B4-BE49-F238E27FC236}">
                    <a16:creationId xmlns:a16="http://schemas.microsoft.com/office/drawing/2014/main" id="{7C094477-4A94-406A-A336-D40E6DA8B4D5}"/>
                  </a:ext>
                </a:extLst>
              </p:cNvPr>
              <p:cNvSpPr/>
              <p:nvPr/>
            </p:nvSpPr>
            <p:spPr bwMode="auto">
              <a:xfrm>
                <a:off x="4045" y="1767"/>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4" y="2"/>
                      <a:pt x="2" y="3"/>
                      <a:pt x="0" y="2"/>
                    </a:cubicBezTo>
                    <a:cubicBezTo>
                      <a:pt x="2"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5" name="Freeform 1460">
                <a:extLst>
                  <a:ext uri="{FF2B5EF4-FFF2-40B4-BE49-F238E27FC236}">
                    <a16:creationId xmlns:a16="http://schemas.microsoft.com/office/drawing/2014/main" id="{561FF230-F485-41D3-BC74-91B0589AB13C}"/>
                  </a:ext>
                </a:extLst>
              </p:cNvPr>
              <p:cNvSpPr/>
              <p:nvPr/>
            </p:nvSpPr>
            <p:spPr bwMode="auto">
              <a:xfrm>
                <a:off x="3757" y="1770"/>
                <a:ext cx="21" cy="10"/>
              </a:xfrm>
              <a:custGeom>
                <a:gdLst>
                  <a:gd name="T0" fmla="*/ 8 w 8"/>
                  <a:gd name="T1" fmla="*/ 1 h 4"/>
                  <a:gd name="T2" fmla="*/ 7 w 8"/>
                  <a:gd name="T3" fmla="*/ 1 h 4"/>
                  <a:gd name="T4" fmla="*/ 8 w 8"/>
                  <a:gd name="T5" fmla="*/ 2 h 4"/>
                  <a:gd name="T6" fmla="*/ 5 w 8"/>
                  <a:gd name="T7" fmla="*/ 3 h 4"/>
                  <a:gd name="T8" fmla="*/ 5 w 8"/>
                  <a:gd name="T9" fmla="*/ 2 h 4"/>
                  <a:gd name="T10" fmla="*/ 4 w 8"/>
                  <a:gd name="T11" fmla="*/ 2 h 4"/>
                  <a:gd name="T12" fmla="*/ 2 w 8"/>
                  <a:gd name="T13" fmla="*/ 3 h 4"/>
                  <a:gd name="T14" fmla="*/ 0 w 8"/>
                  <a:gd name="T15" fmla="*/ 3 h 4"/>
                  <a:gd name="T16" fmla="*/ 2 w 8"/>
                  <a:gd name="T17" fmla="*/ 2 h 4"/>
                  <a:gd name="T18" fmla="*/ 2 w 8"/>
                  <a:gd name="T19" fmla="*/ 3 h 4"/>
                  <a:gd name="T20" fmla="*/ 4 w 8"/>
                  <a:gd name="T21" fmla="*/ 1 h 4"/>
                  <a:gd name="T22" fmla="*/ 4 w 8"/>
                  <a:gd name="T23" fmla="*/ 2 h 4"/>
                  <a:gd name="T24" fmla="*/ 8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7" y="1"/>
                      <a:pt x="7" y="1"/>
                    </a:cubicBezTo>
                    <a:cubicBezTo>
                      <a:pt x="8" y="2"/>
                      <a:pt x="8" y="2"/>
                      <a:pt x="8" y="2"/>
                    </a:cubicBezTo>
                    <a:cubicBezTo>
                      <a:pt x="7" y="3"/>
                      <a:pt x="6" y="3"/>
                      <a:pt x="5" y="3"/>
                    </a:cubicBezTo>
                    <a:cubicBezTo>
                      <a:pt x="5" y="3"/>
                      <a:pt x="5" y="3"/>
                      <a:pt x="5" y="2"/>
                    </a:cubicBezTo>
                    <a:cubicBezTo>
                      <a:pt x="5" y="1"/>
                      <a:pt x="4" y="3"/>
                      <a:pt x="4" y="2"/>
                    </a:cubicBezTo>
                    <a:cubicBezTo>
                      <a:pt x="3" y="1"/>
                      <a:pt x="3" y="2"/>
                      <a:pt x="2" y="3"/>
                    </a:cubicBezTo>
                    <a:cubicBezTo>
                      <a:pt x="2" y="4"/>
                      <a:pt x="1" y="2"/>
                      <a:pt x="0" y="3"/>
                    </a:cubicBezTo>
                    <a:cubicBezTo>
                      <a:pt x="0" y="3"/>
                      <a:pt x="2" y="3"/>
                      <a:pt x="2" y="2"/>
                    </a:cubicBezTo>
                    <a:cubicBezTo>
                      <a:pt x="2" y="3"/>
                      <a:pt x="2" y="3"/>
                      <a:pt x="2" y="3"/>
                    </a:cubicBezTo>
                    <a:cubicBezTo>
                      <a:pt x="3" y="2"/>
                      <a:pt x="4" y="1"/>
                      <a:pt x="4" y="1"/>
                    </a:cubicBezTo>
                    <a:cubicBezTo>
                      <a:pt x="4" y="2"/>
                      <a:pt x="4" y="2"/>
                      <a:pt x="4" y="2"/>
                    </a:cubicBezTo>
                    <a:cubicBezTo>
                      <a:pt x="6" y="3"/>
                      <a:pt x="6"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6" name="Freeform 1461">
                <a:extLst>
                  <a:ext uri="{FF2B5EF4-FFF2-40B4-BE49-F238E27FC236}">
                    <a16:creationId xmlns:a16="http://schemas.microsoft.com/office/drawing/2014/main" id="{9682857D-DF03-4EEF-8A20-CD79FD8B0881}"/>
                  </a:ext>
                </a:extLst>
              </p:cNvPr>
              <p:cNvSpPr/>
              <p:nvPr/>
            </p:nvSpPr>
            <p:spPr bwMode="auto">
              <a:xfrm>
                <a:off x="1975" y="1770"/>
                <a:ext cx="8" cy="5"/>
              </a:xfrm>
              <a:custGeom>
                <a:gdLst>
                  <a:gd name="T0" fmla="*/ 3 w 3"/>
                  <a:gd name="T1" fmla="*/ 1 h 2"/>
                  <a:gd name="T2" fmla="*/ 1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1"/>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7" name="Freeform 1462">
                <a:extLst>
                  <a:ext uri="{FF2B5EF4-FFF2-40B4-BE49-F238E27FC236}">
                    <a16:creationId xmlns:a16="http://schemas.microsoft.com/office/drawing/2014/main" id="{EB9D4A00-7B75-4F32-97B3-027EFF78B511}"/>
                  </a:ext>
                </a:extLst>
              </p:cNvPr>
              <p:cNvSpPr/>
              <p:nvPr/>
            </p:nvSpPr>
            <p:spPr bwMode="auto">
              <a:xfrm>
                <a:off x="3861" y="1772"/>
                <a:ext cx="45" cy="19"/>
              </a:xfrm>
              <a:custGeom>
                <a:gdLst>
                  <a:gd name="T0" fmla="*/ 15 w 17"/>
                  <a:gd name="T1" fmla="*/ 0 h 7"/>
                  <a:gd name="T2" fmla="*/ 15 w 17"/>
                  <a:gd name="T3" fmla="*/ 2 h 7"/>
                  <a:gd name="T4" fmla="*/ 13 w 17"/>
                  <a:gd name="T5" fmla="*/ 3 h 7"/>
                  <a:gd name="T6" fmla="*/ 13 w 17"/>
                  <a:gd name="T7" fmla="*/ 2 h 7"/>
                  <a:gd name="T8" fmla="*/ 6 w 17"/>
                  <a:gd name="T9" fmla="*/ 4 h 7"/>
                  <a:gd name="T10" fmla="*/ 6 w 17"/>
                  <a:gd name="T11" fmla="*/ 6 h 7"/>
                  <a:gd name="T12" fmla="*/ 1 w 17"/>
                  <a:gd name="T13" fmla="*/ 6 h 7"/>
                  <a:gd name="T14" fmla="*/ 2 w 17"/>
                  <a:gd name="T15" fmla="*/ 6 h 7"/>
                  <a:gd name="T16" fmla="*/ 0 w 17"/>
                  <a:gd name="T17" fmla="*/ 6 h 7"/>
                  <a:gd name="T18" fmla="*/ 5 w 17"/>
                  <a:gd name="T19" fmla="*/ 2 h 7"/>
                  <a:gd name="T20" fmla="*/ 9 w 17"/>
                  <a:gd name="T21" fmla="*/ 1 h 7"/>
                  <a:gd name="T22" fmla="*/ 17 w 17"/>
                  <a:gd name="T23" fmla="*/ 0 h 7"/>
                  <a:gd name="T24" fmla="*/ 15 w 1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15" y="0"/>
                    </a:moveTo>
                    <a:cubicBezTo>
                      <a:pt x="14" y="1"/>
                      <a:pt x="15" y="2"/>
                      <a:pt x="15" y="2"/>
                    </a:cubicBezTo>
                    <a:cubicBezTo>
                      <a:pt x="13" y="3"/>
                      <a:pt x="13" y="3"/>
                      <a:pt x="13" y="3"/>
                    </a:cubicBezTo>
                    <a:cubicBezTo>
                      <a:pt x="13" y="2"/>
                      <a:pt x="13" y="2"/>
                      <a:pt x="13" y="2"/>
                    </a:cubicBezTo>
                    <a:cubicBezTo>
                      <a:pt x="11" y="2"/>
                      <a:pt x="8" y="2"/>
                      <a:pt x="6" y="4"/>
                    </a:cubicBezTo>
                    <a:cubicBezTo>
                      <a:pt x="6" y="5"/>
                      <a:pt x="6" y="5"/>
                      <a:pt x="6" y="6"/>
                    </a:cubicBezTo>
                    <a:cubicBezTo>
                      <a:pt x="4" y="6"/>
                      <a:pt x="2" y="4"/>
                      <a:pt x="1" y="6"/>
                    </a:cubicBezTo>
                    <a:cubicBezTo>
                      <a:pt x="2" y="6"/>
                      <a:pt x="2" y="6"/>
                      <a:pt x="2" y="6"/>
                    </a:cubicBezTo>
                    <a:cubicBezTo>
                      <a:pt x="1" y="7"/>
                      <a:pt x="1" y="5"/>
                      <a:pt x="0" y="6"/>
                    </a:cubicBezTo>
                    <a:cubicBezTo>
                      <a:pt x="1" y="4"/>
                      <a:pt x="3" y="3"/>
                      <a:pt x="5" y="2"/>
                    </a:cubicBezTo>
                    <a:cubicBezTo>
                      <a:pt x="7" y="2"/>
                      <a:pt x="9" y="3"/>
                      <a:pt x="9" y="1"/>
                    </a:cubicBezTo>
                    <a:cubicBezTo>
                      <a:pt x="11" y="1"/>
                      <a:pt x="14" y="0"/>
                      <a:pt x="17" y="0"/>
                    </a:cubicBezTo>
                    <a:cubicBezTo>
                      <a:pt x="17" y="0"/>
                      <a:pt x="14" y="1"/>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8" name="Freeform 1463">
                <a:extLst>
                  <a:ext uri="{FF2B5EF4-FFF2-40B4-BE49-F238E27FC236}">
                    <a16:creationId xmlns:a16="http://schemas.microsoft.com/office/drawing/2014/main" id="{0D425D19-5385-4722-9032-8EB181A2EF4E}"/>
                  </a:ext>
                </a:extLst>
              </p:cNvPr>
              <p:cNvSpPr/>
              <p:nvPr/>
            </p:nvSpPr>
            <p:spPr bwMode="auto">
              <a:xfrm>
                <a:off x="3941" y="17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9" name="Freeform 1464">
                <a:extLst>
                  <a:ext uri="{FF2B5EF4-FFF2-40B4-BE49-F238E27FC236}">
                    <a16:creationId xmlns:a16="http://schemas.microsoft.com/office/drawing/2014/main" id="{C2F57EE2-C936-427F-81EC-C1BEA9ACBA6F}"/>
                  </a:ext>
                </a:extLst>
              </p:cNvPr>
              <p:cNvSpPr/>
              <p:nvPr/>
            </p:nvSpPr>
            <p:spPr bwMode="auto">
              <a:xfrm>
                <a:off x="1988" y="1770"/>
                <a:ext cx="54" cy="42"/>
              </a:xfrm>
              <a:custGeom>
                <a:gdLst>
                  <a:gd name="T0" fmla="*/ 16 w 20"/>
                  <a:gd name="T1" fmla="*/ 4 h 16"/>
                  <a:gd name="T2" fmla="*/ 18 w 20"/>
                  <a:gd name="T3" fmla="*/ 4 h 16"/>
                  <a:gd name="T4" fmla="*/ 18 w 20"/>
                  <a:gd name="T5" fmla="*/ 3 h 16"/>
                  <a:gd name="T6" fmla="*/ 19 w 20"/>
                  <a:gd name="T7" fmla="*/ 4 h 16"/>
                  <a:gd name="T8" fmla="*/ 20 w 20"/>
                  <a:gd name="T9" fmla="*/ 3 h 16"/>
                  <a:gd name="T10" fmla="*/ 13 w 20"/>
                  <a:gd name="T11" fmla="*/ 9 h 16"/>
                  <a:gd name="T12" fmla="*/ 13 w 20"/>
                  <a:gd name="T13" fmla="*/ 8 h 16"/>
                  <a:gd name="T14" fmla="*/ 10 w 20"/>
                  <a:gd name="T15" fmla="*/ 10 h 16"/>
                  <a:gd name="T16" fmla="*/ 12 w 20"/>
                  <a:gd name="T17" fmla="*/ 10 h 16"/>
                  <a:gd name="T18" fmla="*/ 11 w 20"/>
                  <a:gd name="T19" fmla="*/ 13 h 16"/>
                  <a:gd name="T20" fmla="*/ 7 w 20"/>
                  <a:gd name="T21" fmla="*/ 14 h 16"/>
                  <a:gd name="T22" fmla="*/ 4 w 20"/>
                  <a:gd name="T23" fmla="*/ 13 h 16"/>
                  <a:gd name="T24" fmla="*/ 4 w 20"/>
                  <a:gd name="T25" fmla="*/ 14 h 16"/>
                  <a:gd name="T26" fmla="*/ 4 w 20"/>
                  <a:gd name="T27" fmla="*/ 14 h 16"/>
                  <a:gd name="T28" fmla="*/ 2 w 20"/>
                  <a:gd name="T29" fmla="*/ 13 h 16"/>
                  <a:gd name="T30" fmla="*/ 6 w 20"/>
                  <a:gd name="T31" fmla="*/ 12 h 16"/>
                  <a:gd name="T32" fmla="*/ 7 w 20"/>
                  <a:gd name="T33" fmla="*/ 14 h 16"/>
                  <a:gd name="T34" fmla="*/ 9 w 20"/>
                  <a:gd name="T35" fmla="*/ 12 h 16"/>
                  <a:gd name="T36" fmla="*/ 6 w 20"/>
                  <a:gd name="T37" fmla="*/ 11 h 16"/>
                  <a:gd name="T38" fmla="*/ 7 w 20"/>
                  <a:gd name="T39" fmla="*/ 10 h 16"/>
                  <a:gd name="T40" fmla="*/ 1 w 20"/>
                  <a:gd name="T41" fmla="*/ 10 h 16"/>
                  <a:gd name="T42" fmla="*/ 1 w 20"/>
                  <a:gd name="T43" fmla="*/ 10 h 16"/>
                  <a:gd name="T44" fmla="*/ 3 w 20"/>
                  <a:gd name="T45" fmla="*/ 7 h 16"/>
                  <a:gd name="T46" fmla="*/ 8 w 20"/>
                  <a:gd name="T47" fmla="*/ 3 h 16"/>
                  <a:gd name="T48" fmla="*/ 9 w 20"/>
                  <a:gd name="T49" fmla="*/ 3 h 16"/>
                  <a:gd name="T50" fmla="*/ 15 w 20"/>
                  <a:gd name="T51" fmla="*/ 3 h 16"/>
                  <a:gd name="T52" fmla="*/ 16 w 20"/>
                  <a:gd name="T53" fmla="*/ 4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6">
                    <a:moveTo>
                      <a:pt x="16" y="4"/>
                    </a:moveTo>
                    <a:cubicBezTo>
                      <a:pt x="17" y="2"/>
                      <a:pt x="17" y="4"/>
                      <a:pt x="18" y="4"/>
                    </a:cubicBezTo>
                    <a:cubicBezTo>
                      <a:pt x="18" y="3"/>
                      <a:pt x="18" y="3"/>
                      <a:pt x="18" y="3"/>
                    </a:cubicBezTo>
                    <a:cubicBezTo>
                      <a:pt x="19" y="4"/>
                      <a:pt x="19" y="4"/>
                      <a:pt x="19" y="4"/>
                    </a:cubicBezTo>
                    <a:cubicBezTo>
                      <a:pt x="20" y="3"/>
                      <a:pt x="20" y="3"/>
                      <a:pt x="20" y="3"/>
                    </a:cubicBezTo>
                    <a:cubicBezTo>
                      <a:pt x="18" y="4"/>
                      <a:pt x="14" y="7"/>
                      <a:pt x="13" y="9"/>
                    </a:cubicBezTo>
                    <a:cubicBezTo>
                      <a:pt x="13" y="8"/>
                      <a:pt x="13" y="8"/>
                      <a:pt x="13" y="8"/>
                    </a:cubicBezTo>
                    <a:cubicBezTo>
                      <a:pt x="12" y="9"/>
                      <a:pt x="11" y="9"/>
                      <a:pt x="10" y="10"/>
                    </a:cubicBezTo>
                    <a:cubicBezTo>
                      <a:pt x="10" y="11"/>
                      <a:pt x="12" y="10"/>
                      <a:pt x="12" y="10"/>
                    </a:cubicBezTo>
                    <a:cubicBezTo>
                      <a:pt x="12" y="11"/>
                      <a:pt x="10" y="11"/>
                      <a:pt x="11" y="13"/>
                    </a:cubicBezTo>
                    <a:cubicBezTo>
                      <a:pt x="9" y="13"/>
                      <a:pt x="9" y="16"/>
                      <a:pt x="7" y="14"/>
                    </a:cubicBezTo>
                    <a:cubicBezTo>
                      <a:pt x="7" y="13"/>
                      <a:pt x="5" y="14"/>
                      <a:pt x="4" y="13"/>
                    </a:cubicBezTo>
                    <a:cubicBezTo>
                      <a:pt x="4" y="14"/>
                      <a:pt x="4" y="14"/>
                      <a:pt x="4" y="14"/>
                    </a:cubicBezTo>
                    <a:cubicBezTo>
                      <a:pt x="4" y="14"/>
                      <a:pt x="4" y="14"/>
                      <a:pt x="4" y="14"/>
                    </a:cubicBezTo>
                    <a:cubicBezTo>
                      <a:pt x="3" y="15"/>
                      <a:pt x="2" y="14"/>
                      <a:pt x="2" y="13"/>
                    </a:cubicBezTo>
                    <a:cubicBezTo>
                      <a:pt x="4" y="14"/>
                      <a:pt x="4" y="10"/>
                      <a:pt x="6" y="12"/>
                    </a:cubicBezTo>
                    <a:cubicBezTo>
                      <a:pt x="6" y="13"/>
                      <a:pt x="7" y="13"/>
                      <a:pt x="7" y="14"/>
                    </a:cubicBezTo>
                    <a:cubicBezTo>
                      <a:pt x="6" y="12"/>
                      <a:pt x="9" y="14"/>
                      <a:pt x="9" y="12"/>
                    </a:cubicBezTo>
                    <a:cubicBezTo>
                      <a:pt x="8" y="12"/>
                      <a:pt x="7" y="11"/>
                      <a:pt x="6" y="11"/>
                    </a:cubicBezTo>
                    <a:cubicBezTo>
                      <a:pt x="7" y="10"/>
                      <a:pt x="7" y="10"/>
                      <a:pt x="7" y="10"/>
                    </a:cubicBezTo>
                    <a:cubicBezTo>
                      <a:pt x="5" y="9"/>
                      <a:pt x="3" y="12"/>
                      <a:pt x="1" y="10"/>
                    </a:cubicBezTo>
                    <a:cubicBezTo>
                      <a:pt x="1" y="10"/>
                      <a:pt x="1" y="10"/>
                      <a:pt x="1" y="10"/>
                    </a:cubicBezTo>
                    <a:cubicBezTo>
                      <a:pt x="0" y="9"/>
                      <a:pt x="1" y="7"/>
                      <a:pt x="3" y="7"/>
                    </a:cubicBezTo>
                    <a:cubicBezTo>
                      <a:pt x="5" y="5"/>
                      <a:pt x="7" y="4"/>
                      <a:pt x="8" y="3"/>
                    </a:cubicBezTo>
                    <a:cubicBezTo>
                      <a:pt x="9" y="3"/>
                      <a:pt x="9" y="3"/>
                      <a:pt x="9" y="3"/>
                    </a:cubicBezTo>
                    <a:cubicBezTo>
                      <a:pt x="11" y="0"/>
                      <a:pt x="12" y="5"/>
                      <a:pt x="15" y="3"/>
                    </a:cubicBez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0" name="Freeform 1465">
                <a:extLst>
                  <a:ext uri="{FF2B5EF4-FFF2-40B4-BE49-F238E27FC236}">
                    <a16:creationId xmlns:a16="http://schemas.microsoft.com/office/drawing/2014/main" id="{ED6DA62E-4828-450B-91A6-08FE91D88744}"/>
                  </a:ext>
                </a:extLst>
              </p:cNvPr>
              <p:cNvSpPr/>
              <p:nvPr/>
            </p:nvSpPr>
            <p:spPr bwMode="auto">
              <a:xfrm>
                <a:off x="2068" y="1772"/>
                <a:ext cx="11" cy="11"/>
              </a:xfrm>
              <a:custGeom>
                <a:gdLst>
                  <a:gd name="T0" fmla="*/ 4 w 4"/>
                  <a:gd name="T1" fmla="*/ 2 h 4"/>
                  <a:gd name="T2" fmla="*/ 0 w 4"/>
                  <a:gd name="T3" fmla="*/ 3 h 4"/>
                  <a:gd name="T4" fmla="*/ 0 w 4"/>
                  <a:gd name="T5" fmla="*/ 2 h 4"/>
                  <a:gd name="T6" fmla="*/ 3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3" y="3"/>
                      <a:pt x="2" y="4"/>
                      <a:pt x="0" y="3"/>
                    </a:cubicBezTo>
                    <a:cubicBezTo>
                      <a:pt x="0" y="3"/>
                      <a:pt x="0" y="3"/>
                      <a:pt x="0" y="2"/>
                    </a:cubicBezTo>
                    <a:cubicBezTo>
                      <a:pt x="1" y="3"/>
                      <a:pt x="2" y="0"/>
                      <a:pt x="3" y="2"/>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1" name="Freeform 1466">
                <a:extLst>
                  <a:ext uri="{FF2B5EF4-FFF2-40B4-BE49-F238E27FC236}">
                    <a16:creationId xmlns:a16="http://schemas.microsoft.com/office/drawing/2014/main" id="{5980247C-3682-4EDC-B918-849ACC18F3C8}"/>
                  </a:ext>
                </a:extLst>
              </p:cNvPr>
              <p:cNvSpPr/>
              <p:nvPr/>
            </p:nvSpPr>
            <p:spPr bwMode="auto">
              <a:xfrm>
                <a:off x="4027" y="177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0"/>
                      <a:pt x="0" y="0"/>
                    </a:cubicBezTo>
                    <a:cubicBezTo>
                      <a:pt x="0"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2" name="Freeform 1467">
                <a:extLst>
                  <a:ext uri="{FF2B5EF4-FFF2-40B4-BE49-F238E27FC236}">
                    <a16:creationId xmlns:a16="http://schemas.microsoft.com/office/drawing/2014/main" id="{44C7D465-FD8C-41ED-8E08-9A62F7C66CAC}"/>
                  </a:ext>
                </a:extLst>
              </p:cNvPr>
              <p:cNvSpPr/>
              <p:nvPr/>
            </p:nvSpPr>
            <p:spPr bwMode="auto">
              <a:xfrm>
                <a:off x="1972" y="1778"/>
                <a:ext cx="5" cy="2"/>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1"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3" name="Freeform 1468">
                <a:extLst>
                  <a:ext uri="{FF2B5EF4-FFF2-40B4-BE49-F238E27FC236}">
                    <a16:creationId xmlns:a16="http://schemas.microsoft.com/office/drawing/2014/main" id="{13199F94-5C74-4915-8C2E-74AA02B3EFCD}"/>
                  </a:ext>
                </a:extLst>
              </p:cNvPr>
              <p:cNvSpPr/>
              <p:nvPr/>
            </p:nvSpPr>
            <p:spPr bwMode="auto">
              <a:xfrm>
                <a:off x="3693" y="1778"/>
                <a:ext cx="10" cy="2"/>
              </a:xfrm>
              <a:custGeom>
                <a:gdLst>
                  <a:gd name="T0" fmla="*/ 0 w 10"/>
                  <a:gd name="T1" fmla="*/ 2 h 2"/>
                  <a:gd name="T2" fmla="*/ 2 w 10"/>
                  <a:gd name="T3" fmla="*/ 0 h 2"/>
                  <a:gd name="T4" fmla="*/ 2 w 10"/>
                  <a:gd name="T5" fmla="*/ 0 h 2"/>
                  <a:gd name="T6" fmla="*/ 10 w 10"/>
                  <a:gd name="T7" fmla="*/ 0 h 2"/>
                  <a:gd name="T8" fmla="*/ 0 w 10"/>
                  <a:gd name="T9" fmla="*/ 2 h 2"/>
                </a:gdLst>
                <a:cxnLst>
                  <a:cxn ang="0">
                    <a:pos x="T0" y="T1"/>
                  </a:cxn>
                  <a:cxn ang="0">
                    <a:pos x="T2" y="T3"/>
                  </a:cxn>
                  <a:cxn ang="0">
                    <a:pos x="T4" y="T5"/>
                  </a:cxn>
                  <a:cxn ang="0">
                    <a:pos x="T6" y="T7"/>
                  </a:cxn>
                  <a:cxn ang="0">
                    <a:pos x="T8" y="T9"/>
                  </a:cxn>
                </a:cxnLst>
                <a:rect l="0" t="0" r="r" b="b"/>
                <a:pathLst>
                  <a:path w="10" h="2">
                    <a:moveTo>
                      <a:pt x="0" y="2"/>
                    </a:moveTo>
                    <a:lnTo>
                      <a:pt x="2" y="0"/>
                    </a:lnTo>
                    <a:lnTo>
                      <a:pt x="2" y="0"/>
                    </a:lnTo>
                    <a:lnTo>
                      <a:pt x="1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4" name="Freeform 1469">
                <a:extLst>
                  <a:ext uri="{FF2B5EF4-FFF2-40B4-BE49-F238E27FC236}">
                    <a16:creationId xmlns:a16="http://schemas.microsoft.com/office/drawing/2014/main" id="{EBC63021-342C-4FB2-AB14-044F849248E2}"/>
                  </a:ext>
                </a:extLst>
              </p:cNvPr>
              <p:cNvSpPr/>
              <p:nvPr/>
            </p:nvSpPr>
            <p:spPr bwMode="auto">
              <a:xfrm>
                <a:off x="3727" y="1775"/>
                <a:ext cx="134" cy="61"/>
              </a:xfrm>
              <a:custGeom>
                <a:gdLst>
                  <a:gd name="T0" fmla="*/ 50 w 50"/>
                  <a:gd name="T1" fmla="*/ 2 h 23"/>
                  <a:gd name="T2" fmla="*/ 46 w 50"/>
                  <a:gd name="T3" fmla="*/ 4 h 23"/>
                  <a:gd name="T4" fmla="*/ 43 w 50"/>
                  <a:gd name="T5" fmla="*/ 5 h 23"/>
                  <a:gd name="T6" fmla="*/ 40 w 50"/>
                  <a:gd name="T7" fmla="*/ 7 h 23"/>
                  <a:gd name="T8" fmla="*/ 40 w 50"/>
                  <a:gd name="T9" fmla="*/ 7 h 23"/>
                  <a:gd name="T10" fmla="*/ 35 w 50"/>
                  <a:gd name="T11" fmla="*/ 9 h 23"/>
                  <a:gd name="T12" fmla="*/ 33 w 50"/>
                  <a:gd name="T13" fmla="*/ 10 h 23"/>
                  <a:gd name="T14" fmla="*/ 26 w 50"/>
                  <a:gd name="T15" fmla="*/ 14 h 23"/>
                  <a:gd name="T16" fmla="*/ 27 w 50"/>
                  <a:gd name="T17" fmla="*/ 16 h 23"/>
                  <a:gd name="T18" fmla="*/ 26 w 50"/>
                  <a:gd name="T19" fmla="*/ 18 h 23"/>
                  <a:gd name="T20" fmla="*/ 24 w 50"/>
                  <a:gd name="T21" fmla="*/ 17 h 23"/>
                  <a:gd name="T22" fmla="*/ 25 w 50"/>
                  <a:gd name="T23" fmla="*/ 19 h 23"/>
                  <a:gd name="T24" fmla="*/ 23 w 50"/>
                  <a:gd name="T25" fmla="*/ 20 h 23"/>
                  <a:gd name="T26" fmla="*/ 21 w 50"/>
                  <a:gd name="T27" fmla="*/ 18 h 23"/>
                  <a:gd name="T28" fmla="*/ 25 w 50"/>
                  <a:gd name="T29" fmla="*/ 16 h 23"/>
                  <a:gd name="T30" fmla="*/ 26 w 50"/>
                  <a:gd name="T31" fmla="*/ 15 h 23"/>
                  <a:gd name="T32" fmla="*/ 23 w 50"/>
                  <a:gd name="T33" fmla="*/ 15 h 23"/>
                  <a:gd name="T34" fmla="*/ 17 w 50"/>
                  <a:gd name="T35" fmla="*/ 17 h 23"/>
                  <a:gd name="T36" fmla="*/ 13 w 50"/>
                  <a:gd name="T37" fmla="*/ 19 h 23"/>
                  <a:gd name="T38" fmla="*/ 12 w 50"/>
                  <a:gd name="T39" fmla="*/ 18 h 23"/>
                  <a:gd name="T40" fmla="*/ 11 w 50"/>
                  <a:gd name="T41" fmla="*/ 18 h 23"/>
                  <a:gd name="T42" fmla="*/ 11 w 50"/>
                  <a:gd name="T43" fmla="*/ 19 h 23"/>
                  <a:gd name="T44" fmla="*/ 11 w 50"/>
                  <a:gd name="T45" fmla="*/ 19 h 23"/>
                  <a:gd name="T46" fmla="*/ 7 w 50"/>
                  <a:gd name="T47" fmla="*/ 20 h 23"/>
                  <a:gd name="T48" fmla="*/ 4 w 50"/>
                  <a:gd name="T49" fmla="*/ 23 h 23"/>
                  <a:gd name="T50" fmla="*/ 3 w 50"/>
                  <a:gd name="T51" fmla="*/ 23 h 23"/>
                  <a:gd name="T52" fmla="*/ 4 w 50"/>
                  <a:gd name="T53" fmla="*/ 22 h 23"/>
                  <a:gd name="T54" fmla="*/ 0 w 50"/>
                  <a:gd name="T55" fmla="*/ 21 h 23"/>
                  <a:gd name="T56" fmla="*/ 1 w 50"/>
                  <a:gd name="T57" fmla="*/ 21 h 23"/>
                  <a:gd name="T58" fmla="*/ 0 w 50"/>
                  <a:gd name="T59" fmla="*/ 21 h 23"/>
                  <a:gd name="T60" fmla="*/ 1 w 50"/>
                  <a:gd name="T61" fmla="*/ 21 h 23"/>
                  <a:gd name="T62" fmla="*/ 1 w 50"/>
                  <a:gd name="T63" fmla="*/ 20 h 23"/>
                  <a:gd name="T64" fmla="*/ 8 w 50"/>
                  <a:gd name="T65" fmla="*/ 19 h 23"/>
                  <a:gd name="T66" fmla="*/ 9 w 50"/>
                  <a:gd name="T67" fmla="*/ 18 h 23"/>
                  <a:gd name="T68" fmla="*/ 9 w 50"/>
                  <a:gd name="T69" fmla="*/ 16 h 23"/>
                  <a:gd name="T70" fmla="*/ 9 w 50"/>
                  <a:gd name="T71" fmla="*/ 17 h 23"/>
                  <a:gd name="T72" fmla="*/ 10 w 50"/>
                  <a:gd name="T73" fmla="*/ 17 h 23"/>
                  <a:gd name="T74" fmla="*/ 10 w 50"/>
                  <a:gd name="T75" fmla="*/ 17 h 23"/>
                  <a:gd name="T76" fmla="*/ 10 w 50"/>
                  <a:gd name="T77" fmla="*/ 17 h 23"/>
                  <a:gd name="T78" fmla="*/ 14 w 50"/>
                  <a:gd name="T79" fmla="*/ 15 h 23"/>
                  <a:gd name="T80" fmla="*/ 16 w 50"/>
                  <a:gd name="T81" fmla="*/ 16 h 23"/>
                  <a:gd name="T82" fmla="*/ 17 w 50"/>
                  <a:gd name="T83" fmla="*/ 15 h 23"/>
                  <a:gd name="T84" fmla="*/ 17 w 50"/>
                  <a:gd name="T85" fmla="*/ 13 h 23"/>
                  <a:gd name="T86" fmla="*/ 21 w 50"/>
                  <a:gd name="T87" fmla="*/ 12 h 23"/>
                  <a:gd name="T88" fmla="*/ 21 w 50"/>
                  <a:gd name="T89" fmla="*/ 13 h 23"/>
                  <a:gd name="T90" fmla="*/ 21 w 50"/>
                  <a:gd name="T91" fmla="*/ 13 h 23"/>
                  <a:gd name="T92" fmla="*/ 23 w 50"/>
                  <a:gd name="T93" fmla="*/ 12 h 23"/>
                  <a:gd name="T94" fmla="*/ 22 w 50"/>
                  <a:gd name="T95" fmla="*/ 13 h 23"/>
                  <a:gd name="T96" fmla="*/ 27 w 50"/>
                  <a:gd name="T97" fmla="*/ 12 h 23"/>
                  <a:gd name="T98" fmla="*/ 27 w 50"/>
                  <a:gd name="T99" fmla="*/ 11 h 23"/>
                  <a:gd name="T100" fmla="*/ 24 w 50"/>
                  <a:gd name="T101" fmla="*/ 12 h 23"/>
                  <a:gd name="T102" fmla="*/ 29 w 50"/>
                  <a:gd name="T103" fmla="*/ 9 h 23"/>
                  <a:gd name="T104" fmla="*/ 30 w 50"/>
                  <a:gd name="T105" fmla="*/ 10 h 23"/>
                  <a:gd name="T106" fmla="*/ 35 w 50"/>
                  <a:gd name="T107" fmla="*/ 8 h 23"/>
                  <a:gd name="T108" fmla="*/ 33 w 50"/>
                  <a:gd name="T109" fmla="*/ 8 h 23"/>
                  <a:gd name="T110" fmla="*/ 30 w 50"/>
                  <a:gd name="T111" fmla="*/ 8 h 23"/>
                  <a:gd name="T112" fmla="*/ 35 w 50"/>
                  <a:gd name="T113" fmla="*/ 6 h 23"/>
                  <a:gd name="T114" fmla="*/ 38 w 50"/>
                  <a:gd name="T115" fmla="*/ 5 h 23"/>
                  <a:gd name="T116" fmla="*/ 45 w 50"/>
                  <a:gd name="T117" fmla="*/ 3 h 23"/>
                  <a:gd name="T118" fmla="*/ 49 w 50"/>
                  <a:gd name="T119" fmla="*/ 2 h 23"/>
                  <a:gd name="T120" fmla="*/ 50 w 50"/>
                  <a:gd name="T121" fmla="*/ 2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50" y="2"/>
                    </a:moveTo>
                    <a:cubicBezTo>
                      <a:pt x="48" y="1"/>
                      <a:pt x="49" y="5"/>
                      <a:pt x="46" y="4"/>
                    </a:cubicBezTo>
                    <a:cubicBezTo>
                      <a:pt x="44" y="4"/>
                      <a:pt x="44" y="6"/>
                      <a:pt x="43" y="5"/>
                    </a:cubicBezTo>
                    <a:cubicBezTo>
                      <a:pt x="42" y="6"/>
                      <a:pt x="39" y="5"/>
                      <a:pt x="40" y="7"/>
                    </a:cubicBezTo>
                    <a:cubicBezTo>
                      <a:pt x="40" y="7"/>
                      <a:pt x="40" y="7"/>
                      <a:pt x="40" y="7"/>
                    </a:cubicBezTo>
                    <a:cubicBezTo>
                      <a:pt x="39" y="7"/>
                      <a:pt x="37" y="8"/>
                      <a:pt x="35" y="9"/>
                    </a:cubicBezTo>
                    <a:cubicBezTo>
                      <a:pt x="34" y="8"/>
                      <a:pt x="34" y="10"/>
                      <a:pt x="33" y="10"/>
                    </a:cubicBezTo>
                    <a:cubicBezTo>
                      <a:pt x="32" y="13"/>
                      <a:pt x="28" y="12"/>
                      <a:pt x="26" y="14"/>
                    </a:cubicBezTo>
                    <a:cubicBezTo>
                      <a:pt x="27" y="16"/>
                      <a:pt x="27" y="16"/>
                      <a:pt x="27" y="16"/>
                    </a:cubicBezTo>
                    <a:cubicBezTo>
                      <a:pt x="26" y="18"/>
                      <a:pt x="26" y="18"/>
                      <a:pt x="26" y="18"/>
                    </a:cubicBezTo>
                    <a:cubicBezTo>
                      <a:pt x="25" y="17"/>
                      <a:pt x="25" y="18"/>
                      <a:pt x="24" y="17"/>
                    </a:cubicBezTo>
                    <a:cubicBezTo>
                      <a:pt x="24" y="18"/>
                      <a:pt x="24" y="19"/>
                      <a:pt x="25" y="19"/>
                    </a:cubicBezTo>
                    <a:cubicBezTo>
                      <a:pt x="23" y="20"/>
                      <a:pt x="23" y="20"/>
                      <a:pt x="23" y="20"/>
                    </a:cubicBezTo>
                    <a:cubicBezTo>
                      <a:pt x="23" y="19"/>
                      <a:pt x="22" y="18"/>
                      <a:pt x="21" y="18"/>
                    </a:cubicBezTo>
                    <a:cubicBezTo>
                      <a:pt x="22" y="17"/>
                      <a:pt x="25" y="18"/>
                      <a:pt x="25" y="16"/>
                    </a:cubicBezTo>
                    <a:cubicBezTo>
                      <a:pt x="25" y="16"/>
                      <a:pt x="26" y="16"/>
                      <a:pt x="26" y="15"/>
                    </a:cubicBezTo>
                    <a:cubicBezTo>
                      <a:pt x="25" y="14"/>
                      <a:pt x="24" y="16"/>
                      <a:pt x="23" y="15"/>
                    </a:cubicBezTo>
                    <a:cubicBezTo>
                      <a:pt x="21" y="16"/>
                      <a:pt x="19" y="15"/>
                      <a:pt x="17" y="17"/>
                    </a:cubicBezTo>
                    <a:cubicBezTo>
                      <a:pt x="15" y="16"/>
                      <a:pt x="15" y="20"/>
                      <a:pt x="13" y="19"/>
                    </a:cubicBezTo>
                    <a:cubicBezTo>
                      <a:pt x="13" y="19"/>
                      <a:pt x="13" y="18"/>
                      <a:pt x="12" y="18"/>
                    </a:cubicBezTo>
                    <a:cubicBezTo>
                      <a:pt x="11" y="18"/>
                      <a:pt x="11" y="18"/>
                      <a:pt x="11" y="18"/>
                    </a:cubicBezTo>
                    <a:cubicBezTo>
                      <a:pt x="11" y="19"/>
                      <a:pt x="11" y="19"/>
                      <a:pt x="11" y="19"/>
                    </a:cubicBezTo>
                    <a:cubicBezTo>
                      <a:pt x="11" y="19"/>
                      <a:pt x="11" y="19"/>
                      <a:pt x="11" y="19"/>
                    </a:cubicBezTo>
                    <a:cubicBezTo>
                      <a:pt x="9" y="17"/>
                      <a:pt x="8" y="20"/>
                      <a:pt x="7" y="20"/>
                    </a:cubicBezTo>
                    <a:cubicBezTo>
                      <a:pt x="7" y="22"/>
                      <a:pt x="4" y="21"/>
                      <a:pt x="4" y="23"/>
                    </a:cubicBezTo>
                    <a:cubicBezTo>
                      <a:pt x="3" y="23"/>
                      <a:pt x="3" y="23"/>
                      <a:pt x="3" y="23"/>
                    </a:cubicBezTo>
                    <a:cubicBezTo>
                      <a:pt x="3" y="23"/>
                      <a:pt x="4" y="22"/>
                      <a:pt x="4" y="22"/>
                    </a:cubicBezTo>
                    <a:cubicBezTo>
                      <a:pt x="3" y="21"/>
                      <a:pt x="1" y="23"/>
                      <a:pt x="0" y="21"/>
                    </a:cubicBezTo>
                    <a:cubicBezTo>
                      <a:pt x="1" y="21"/>
                      <a:pt x="1" y="21"/>
                      <a:pt x="1" y="21"/>
                    </a:cubicBezTo>
                    <a:cubicBezTo>
                      <a:pt x="0" y="21"/>
                      <a:pt x="0" y="21"/>
                      <a:pt x="0" y="21"/>
                    </a:cubicBezTo>
                    <a:cubicBezTo>
                      <a:pt x="0" y="21"/>
                      <a:pt x="1" y="20"/>
                      <a:pt x="1" y="21"/>
                    </a:cubicBezTo>
                    <a:cubicBezTo>
                      <a:pt x="1" y="21"/>
                      <a:pt x="2" y="20"/>
                      <a:pt x="1" y="20"/>
                    </a:cubicBezTo>
                    <a:cubicBezTo>
                      <a:pt x="4" y="20"/>
                      <a:pt x="5" y="18"/>
                      <a:pt x="8" y="19"/>
                    </a:cubicBezTo>
                    <a:cubicBezTo>
                      <a:pt x="8" y="19"/>
                      <a:pt x="9" y="18"/>
                      <a:pt x="9" y="18"/>
                    </a:cubicBezTo>
                    <a:cubicBezTo>
                      <a:pt x="8" y="17"/>
                      <a:pt x="9" y="17"/>
                      <a:pt x="9" y="16"/>
                    </a:cubicBezTo>
                    <a:cubicBezTo>
                      <a:pt x="9" y="17"/>
                      <a:pt x="9" y="17"/>
                      <a:pt x="9" y="17"/>
                    </a:cubicBezTo>
                    <a:cubicBezTo>
                      <a:pt x="10" y="17"/>
                      <a:pt x="10" y="17"/>
                      <a:pt x="10" y="17"/>
                    </a:cubicBezTo>
                    <a:cubicBezTo>
                      <a:pt x="10" y="17"/>
                      <a:pt x="10" y="17"/>
                      <a:pt x="10" y="17"/>
                    </a:cubicBezTo>
                    <a:cubicBezTo>
                      <a:pt x="10" y="17"/>
                      <a:pt x="10" y="17"/>
                      <a:pt x="10" y="17"/>
                    </a:cubicBezTo>
                    <a:cubicBezTo>
                      <a:pt x="10" y="15"/>
                      <a:pt x="14" y="18"/>
                      <a:pt x="14" y="15"/>
                    </a:cubicBezTo>
                    <a:cubicBezTo>
                      <a:pt x="15" y="17"/>
                      <a:pt x="15" y="14"/>
                      <a:pt x="16" y="16"/>
                    </a:cubicBezTo>
                    <a:cubicBezTo>
                      <a:pt x="17" y="15"/>
                      <a:pt x="17" y="15"/>
                      <a:pt x="17" y="15"/>
                    </a:cubicBezTo>
                    <a:cubicBezTo>
                      <a:pt x="17" y="14"/>
                      <a:pt x="17" y="14"/>
                      <a:pt x="17" y="13"/>
                    </a:cubicBezTo>
                    <a:cubicBezTo>
                      <a:pt x="18" y="13"/>
                      <a:pt x="20" y="13"/>
                      <a:pt x="21" y="12"/>
                    </a:cubicBezTo>
                    <a:cubicBezTo>
                      <a:pt x="21" y="13"/>
                      <a:pt x="21" y="13"/>
                      <a:pt x="21" y="13"/>
                    </a:cubicBezTo>
                    <a:cubicBezTo>
                      <a:pt x="21" y="13"/>
                      <a:pt x="21" y="13"/>
                      <a:pt x="21" y="13"/>
                    </a:cubicBezTo>
                    <a:cubicBezTo>
                      <a:pt x="23" y="13"/>
                      <a:pt x="21" y="11"/>
                      <a:pt x="23" y="12"/>
                    </a:cubicBezTo>
                    <a:cubicBezTo>
                      <a:pt x="22" y="13"/>
                      <a:pt x="22" y="13"/>
                      <a:pt x="22" y="13"/>
                    </a:cubicBezTo>
                    <a:cubicBezTo>
                      <a:pt x="23" y="14"/>
                      <a:pt x="26" y="13"/>
                      <a:pt x="27" y="12"/>
                    </a:cubicBezTo>
                    <a:cubicBezTo>
                      <a:pt x="27" y="11"/>
                      <a:pt x="27" y="11"/>
                      <a:pt x="27" y="11"/>
                    </a:cubicBezTo>
                    <a:cubicBezTo>
                      <a:pt x="26" y="11"/>
                      <a:pt x="25" y="12"/>
                      <a:pt x="24" y="12"/>
                    </a:cubicBezTo>
                    <a:cubicBezTo>
                      <a:pt x="26" y="11"/>
                      <a:pt x="27" y="9"/>
                      <a:pt x="29" y="9"/>
                    </a:cubicBezTo>
                    <a:cubicBezTo>
                      <a:pt x="29" y="9"/>
                      <a:pt x="29" y="10"/>
                      <a:pt x="30" y="10"/>
                    </a:cubicBezTo>
                    <a:cubicBezTo>
                      <a:pt x="32" y="9"/>
                      <a:pt x="34" y="9"/>
                      <a:pt x="35" y="8"/>
                    </a:cubicBezTo>
                    <a:cubicBezTo>
                      <a:pt x="35" y="5"/>
                      <a:pt x="34" y="9"/>
                      <a:pt x="33" y="8"/>
                    </a:cubicBezTo>
                    <a:cubicBezTo>
                      <a:pt x="30" y="8"/>
                      <a:pt x="30" y="8"/>
                      <a:pt x="30" y="8"/>
                    </a:cubicBezTo>
                    <a:cubicBezTo>
                      <a:pt x="32" y="8"/>
                      <a:pt x="33" y="7"/>
                      <a:pt x="35" y="6"/>
                    </a:cubicBezTo>
                    <a:cubicBezTo>
                      <a:pt x="37" y="7"/>
                      <a:pt x="37" y="6"/>
                      <a:pt x="38" y="5"/>
                    </a:cubicBezTo>
                    <a:cubicBezTo>
                      <a:pt x="41" y="4"/>
                      <a:pt x="45" y="5"/>
                      <a:pt x="45" y="3"/>
                    </a:cubicBezTo>
                    <a:cubicBezTo>
                      <a:pt x="47" y="3"/>
                      <a:pt x="48" y="3"/>
                      <a:pt x="49" y="2"/>
                    </a:cubicBezTo>
                    <a:cubicBezTo>
                      <a:pt x="49" y="0"/>
                      <a:pt x="50" y="2"/>
                      <a:pt x="5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5" name="Freeform 1470">
                <a:extLst>
                  <a:ext uri="{FF2B5EF4-FFF2-40B4-BE49-F238E27FC236}">
                    <a16:creationId xmlns:a16="http://schemas.microsoft.com/office/drawing/2014/main" id="{6B8A14BF-8AC4-4258-AB79-36B5E080466B}"/>
                  </a:ext>
                </a:extLst>
              </p:cNvPr>
              <p:cNvSpPr/>
              <p:nvPr/>
            </p:nvSpPr>
            <p:spPr bwMode="auto">
              <a:xfrm>
                <a:off x="3730" y="1778"/>
                <a:ext cx="27" cy="18"/>
              </a:xfrm>
              <a:custGeom>
                <a:gdLst>
                  <a:gd name="T0" fmla="*/ 9 w 10"/>
                  <a:gd name="T1" fmla="*/ 1 h 7"/>
                  <a:gd name="T2" fmla="*/ 9 w 10"/>
                  <a:gd name="T3" fmla="*/ 1 h 7"/>
                  <a:gd name="T4" fmla="*/ 10 w 10"/>
                  <a:gd name="T5" fmla="*/ 2 h 7"/>
                  <a:gd name="T6" fmla="*/ 8 w 10"/>
                  <a:gd name="T7" fmla="*/ 4 h 7"/>
                  <a:gd name="T8" fmla="*/ 5 w 10"/>
                  <a:gd name="T9" fmla="*/ 4 h 7"/>
                  <a:gd name="T10" fmla="*/ 4 w 10"/>
                  <a:gd name="T11" fmla="*/ 4 h 7"/>
                  <a:gd name="T12" fmla="*/ 3 w 10"/>
                  <a:gd name="T13" fmla="*/ 6 h 7"/>
                  <a:gd name="T14" fmla="*/ 0 w 10"/>
                  <a:gd name="T15" fmla="*/ 6 h 7"/>
                  <a:gd name="T16" fmla="*/ 0 w 10"/>
                  <a:gd name="T17" fmla="*/ 5 h 7"/>
                  <a:gd name="T18" fmla="*/ 0 w 10"/>
                  <a:gd name="T19" fmla="*/ 5 h 7"/>
                  <a:gd name="T20" fmla="*/ 5 w 10"/>
                  <a:gd name="T21" fmla="*/ 2 h 7"/>
                  <a:gd name="T22" fmla="*/ 7 w 10"/>
                  <a:gd name="T23" fmla="*/ 2 h 7"/>
                  <a:gd name="T24" fmla="*/ 6 w 10"/>
                  <a:gd name="T25" fmla="*/ 2 h 7"/>
                  <a:gd name="T26" fmla="*/ 8 w 10"/>
                  <a:gd name="T27" fmla="*/ 0 h 7"/>
                  <a:gd name="T28" fmla="*/ 9 w 10"/>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7">
                    <a:moveTo>
                      <a:pt x="9" y="1"/>
                    </a:moveTo>
                    <a:cubicBezTo>
                      <a:pt x="9" y="1"/>
                      <a:pt x="9" y="1"/>
                      <a:pt x="9" y="1"/>
                    </a:cubicBezTo>
                    <a:cubicBezTo>
                      <a:pt x="10" y="2"/>
                      <a:pt x="10" y="2"/>
                      <a:pt x="10" y="2"/>
                    </a:cubicBezTo>
                    <a:cubicBezTo>
                      <a:pt x="10" y="2"/>
                      <a:pt x="9" y="4"/>
                      <a:pt x="8" y="4"/>
                    </a:cubicBezTo>
                    <a:cubicBezTo>
                      <a:pt x="7" y="2"/>
                      <a:pt x="6" y="5"/>
                      <a:pt x="5" y="4"/>
                    </a:cubicBezTo>
                    <a:cubicBezTo>
                      <a:pt x="5" y="3"/>
                      <a:pt x="4" y="4"/>
                      <a:pt x="4" y="4"/>
                    </a:cubicBezTo>
                    <a:cubicBezTo>
                      <a:pt x="5" y="4"/>
                      <a:pt x="3" y="5"/>
                      <a:pt x="3" y="6"/>
                    </a:cubicBezTo>
                    <a:cubicBezTo>
                      <a:pt x="2" y="5"/>
                      <a:pt x="1" y="7"/>
                      <a:pt x="0" y="6"/>
                    </a:cubicBezTo>
                    <a:cubicBezTo>
                      <a:pt x="0" y="6"/>
                      <a:pt x="0" y="5"/>
                      <a:pt x="0" y="5"/>
                    </a:cubicBezTo>
                    <a:cubicBezTo>
                      <a:pt x="0" y="5"/>
                      <a:pt x="0" y="5"/>
                      <a:pt x="0" y="5"/>
                    </a:cubicBezTo>
                    <a:cubicBezTo>
                      <a:pt x="2" y="2"/>
                      <a:pt x="4" y="6"/>
                      <a:pt x="5" y="2"/>
                    </a:cubicBezTo>
                    <a:cubicBezTo>
                      <a:pt x="6" y="2"/>
                      <a:pt x="6" y="3"/>
                      <a:pt x="7" y="2"/>
                    </a:cubicBezTo>
                    <a:cubicBezTo>
                      <a:pt x="6" y="2"/>
                      <a:pt x="6" y="2"/>
                      <a:pt x="6" y="2"/>
                    </a:cubicBezTo>
                    <a:cubicBezTo>
                      <a:pt x="7" y="1"/>
                      <a:pt x="8" y="1"/>
                      <a:pt x="8" y="0"/>
                    </a:cubicBezTo>
                    <a:cubicBezTo>
                      <a:pt x="8" y="0"/>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6" name="Freeform 1471">
                <a:extLst>
                  <a:ext uri="{FF2B5EF4-FFF2-40B4-BE49-F238E27FC236}">
                    <a16:creationId xmlns:a16="http://schemas.microsoft.com/office/drawing/2014/main" id="{A3918192-CE3A-4DF4-BAD0-82FC8610FB51}"/>
                  </a:ext>
                </a:extLst>
              </p:cNvPr>
              <p:cNvSpPr/>
              <p:nvPr/>
            </p:nvSpPr>
            <p:spPr bwMode="auto">
              <a:xfrm>
                <a:off x="3936" y="1778"/>
                <a:ext cx="11" cy="5"/>
              </a:xfrm>
              <a:custGeom>
                <a:gdLst>
                  <a:gd name="T0" fmla="*/ 3 w 4"/>
                  <a:gd name="T1" fmla="*/ 2 h 2"/>
                  <a:gd name="T2" fmla="*/ 3 w 4"/>
                  <a:gd name="T3" fmla="*/ 1 h 2"/>
                  <a:gd name="T4" fmla="*/ 0 w 4"/>
                  <a:gd name="T5" fmla="*/ 2 h 2"/>
                  <a:gd name="T6" fmla="*/ 4 w 4"/>
                  <a:gd name="T7" fmla="*/ 0 h 2"/>
                  <a:gd name="T8" fmla="*/ 3 w 4"/>
                  <a:gd name="T9" fmla="*/ 2 h 2"/>
                </a:gdLst>
                <a:cxnLst>
                  <a:cxn ang="0">
                    <a:pos x="T0" y="T1"/>
                  </a:cxn>
                  <a:cxn ang="0">
                    <a:pos x="T2" y="T3"/>
                  </a:cxn>
                  <a:cxn ang="0">
                    <a:pos x="T4" y="T5"/>
                  </a:cxn>
                  <a:cxn ang="0">
                    <a:pos x="T6" y="T7"/>
                  </a:cxn>
                  <a:cxn ang="0">
                    <a:pos x="T8" y="T9"/>
                  </a:cxn>
                </a:cxnLst>
                <a:rect l="0" t="0" r="r" b="b"/>
                <a:pathLst>
                  <a:path w="4" h="2">
                    <a:moveTo>
                      <a:pt x="3" y="2"/>
                    </a:moveTo>
                    <a:cubicBezTo>
                      <a:pt x="3" y="1"/>
                      <a:pt x="3" y="1"/>
                      <a:pt x="3" y="1"/>
                    </a:cubicBezTo>
                    <a:cubicBezTo>
                      <a:pt x="0" y="2"/>
                      <a:pt x="0" y="2"/>
                      <a:pt x="0" y="2"/>
                    </a:cubicBezTo>
                    <a:cubicBezTo>
                      <a:pt x="2" y="1"/>
                      <a:pt x="2" y="1"/>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7" name="Freeform 1472">
                <a:extLst>
                  <a:ext uri="{FF2B5EF4-FFF2-40B4-BE49-F238E27FC236}">
                    <a16:creationId xmlns:a16="http://schemas.microsoft.com/office/drawing/2014/main" id="{A5DEEB73-B358-450E-919B-88E3C8E91716}"/>
                  </a:ext>
                </a:extLst>
              </p:cNvPr>
              <p:cNvSpPr/>
              <p:nvPr/>
            </p:nvSpPr>
            <p:spPr bwMode="auto">
              <a:xfrm>
                <a:off x="3957" y="1778"/>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8" name="Freeform 1473">
                <a:extLst>
                  <a:ext uri="{FF2B5EF4-FFF2-40B4-BE49-F238E27FC236}">
                    <a16:creationId xmlns:a16="http://schemas.microsoft.com/office/drawing/2014/main" id="{A8ABFF02-55C0-4B54-9A73-EEAA654B2916}"/>
                  </a:ext>
                </a:extLst>
              </p:cNvPr>
              <p:cNvSpPr/>
              <p:nvPr/>
            </p:nvSpPr>
            <p:spPr bwMode="auto">
              <a:xfrm>
                <a:off x="1996" y="1780"/>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0"/>
                      <a:pt x="2" y="0"/>
                    </a:cubicBezTo>
                    <a:cubicBezTo>
                      <a:pt x="2"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9" name="Freeform 1474">
                <a:extLst>
                  <a:ext uri="{FF2B5EF4-FFF2-40B4-BE49-F238E27FC236}">
                    <a16:creationId xmlns:a16="http://schemas.microsoft.com/office/drawing/2014/main" id="{D86DEB6D-5D3C-4F4B-9917-85DF45A31FF1}"/>
                  </a:ext>
                </a:extLst>
              </p:cNvPr>
              <p:cNvSpPr/>
              <p:nvPr/>
            </p:nvSpPr>
            <p:spPr bwMode="auto">
              <a:xfrm>
                <a:off x="1980" y="178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0" name="Freeform 1475">
                <a:extLst>
                  <a:ext uri="{FF2B5EF4-FFF2-40B4-BE49-F238E27FC236}">
                    <a16:creationId xmlns:a16="http://schemas.microsoft.com/office/drawing/2014/main" id="{C74299D2-DAE5-4425-9DC0-60A50E6628B3}"/>
                  </a:ext>
                </a:extLst>
              </p:cNvPr>
              <p:cNvSpPr/>
              <p:nvPr/>
            </p:nvSpPr>
            <p:spPr bwMode="auto">
              <a:xfrm>
                <a:off x="3762" y="1780"/>
                <a:ext cx="3"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0" y="2"/>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1" name="Freeform 1476">
                <a:extLst>
                  <a:ext uri="{FF2B5EF4-FFF2-40B4-BE49-F238E27FC236}">
                    <a16:creationId xmlns:a16="http://schemas.microsoft.com/office/drawing/2014/main" id="{22A13E6F-4E35-4AAC-B745-489DB65A62E6}"/>
                  </a:ext>
                </a:extLst>
              </p:cNvPr>
              <p:cNvSpPr/>
              <p:nvPr/>
            </p:nvSpPr>
            <p:spPr bwMode="auto">
              <a:xfrm>
                <a:off x="3709" y="1780"/>
                <a:ext cx="8" cy="6"/>
              </a:xfrm>
              <a:custGeom>
                <a:gdLst>
                  <a:gd name="T0" fmla="*/ 1 w 3"/>
                  <a:gd name="T1" fmla="*/ 2 h 2"/>
                  <a:gd name="T2" fmla="*/ 0 w 3"/>
                  <a:gd name="T3" fmla="*/ 1 h 2"/>
                  <a:gd name="T4" fmla="*/ 3 w 3"/>
                  <a:gd name="T5" fmla="*/ 1 h 2"/>
                  <a:gd name="T6" fmla="*/ 1 w 3"/>
                  <a:gd name="T7" fmla="*/ 2 h 2"/>
                </a:gdLst>
                <a:cxnLst>
                  <a:cxn ang="0">
                    <a:pos x="T0" y="T1"/>
                  </a:cxn>
                  <a:cxn ang="0">
                    <a:pos x="T2" y="T3"/>
                  </a:cxn>
                  <a:cxn ang="0">
                    <a:pos x="T4" y="T5"/>
                  </a:cxn>
                  <a:cxn ang="0">
                    <a:pos x="T6" y="T7"/>
                  </a:cxn>
                </a:cxnLst>
                <a:rect l="0" t="0" r="r" b="b"/>
                <a:pathLst>
                  <a:path w="3" h="2">
                    <a:moveTo>
                      <a:pt x="1" y="2"/>
                    </a:moveTo>
                    <a:cubicBezTo>
                      <a:pt x="1" y="1"/>
                      <a:pt x="1" y="1"/>
                      <a:pt x="0" y="1"/>
                    </a:cubicBezTo>
                    <a:cubicBezTo>
                      <a:pt x="1" y="0"/>
                      <a:pt x="2"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2" name="Freeform 1477">
                <a:extLst>
                  <a:ext uri="{FF2B5EF4-FFF2-40B4-BE49-F238E27FC236}">
                    <a16:creationId xmlns:a16="http://schemas.microsoft.com/office/drawing/2014/main" id="{4981FFEA-9BAF-4DFB-B655-9F9D7EAF17A0}"/>
                  </a:ext>
                </a:extLst>
              </p:cNvPr>
              <p:cNvSpPr/>
              <p:nvPr/>
            </p:nvSpPr>
            <p:spPr bwMode="auto">
              <a:xfrm>
                <a:off x="3701" y="1783"/>
                <a:ext cx="8" cy="5"/>
              </a:xfrm>
              <a:custGeom>
                <a:gdLst>
                  <a:gd name="T0" fmla="*/ 3 w 3"/>
                  <a:gd name="T1" fmla="*/ 2 h 2"/>
                  <a:gd name="T2" fmla="*/ 0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1"/>
                      <a:pt x="0" y="1"/>
                      <a:pt x="0" y="1"/>
                    </a:cubicBezTo>
                    <a:cubicBezTo>
                      <a:pt x="1" y="1"/>
                      <a:pt x="2" y="1"/>
                      <a:pt x="2" y="0"/>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3" name="Freeform 1478">
                <a:extLst>
                  <a:ext uri="{FF2B5EF4-FFF2-40B4-BE49-F238E27FC236}">
                    <a16:creationId xmlns:a16="http://schemas.microsoft.com/office/drawing/2014/main" id="{C4919C62-4DD0-475F-8969-1D5FBD6784F0}"/>
                  </a:ext>
                </a:extLst>
              </p:cNvPr>
              <p:cNvSpPr/>
              <p:nvPr/>
            </p:nvSpPr>
            <p:spPr bwMode="auto">
              <a:xfrm>
                <a:off x="4331" y="1783"/>
                <a:ext cx="3" cy="5"/>
              </a:xfrm>
              <a:custGeom>
                <a:gdLst>
                  <a:gd name="T0" fmla="*/ 0 w 3"/>
                  <a:gd name="T1" fmla="*/ 3 h 5"/>
                  <a:gd name="T2" fmla="*/ 3 w 3"/>
                  <a:gd name="T3" fmla="*/ 0 h 5"/>
                  <a:gd name="T4" fmla="*/ 3 w 3"/>
                  <a:gd name="T5" fmla="*/ 5 h 5"/>
                  <a:gd name="T6" fmla="*/ 0 w 3"/>
                  <a:gd name="T7" fmla="*/ 3 h 5"/>
                </a:gdLst>
                <a:cxnLst>
                  <a:cxn ang="0">
                    <a:pos x="T0" y="T1"/>
                  </a:cxn>
                  <a:cxn ang="0">
                    <a:pos x="T2" y="T3"/>
                  </a:cxn>
                  <a:cxn ang="0">
                    <a:pos x="T4" y="T5"/>
                  </a:cxn>
                  <a:cxn ang="0">
                    <a:pos x="T6" y="T7"/>
                  </a:cxn>
                </a:cxnLst>
                <a:rect l="0" t="0" r="r" b="b"/>
                <a:pathLst>
                  <a:path w="3" h="5">
                    <a:moveTo>
                      <a:pt x="0" y="3"/>
                    </a:moveTo>
                    <a:lnTo>
                      <a:pt x="3" y="0"/>
                    </a:lnTo>
                    <a:lnTo>
                      <a:pt x="3"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4" name="Freeform 1479">
                <a:extLst>
                  <a:ext uri="{FF2B5EF4-FFF2-40B4-BE49-F238E27FC236}">
                    <a16:creationId xmlns:a16="http://schemas.microsoft.com/office/drawing/2014/main" id="{278ED6C0-65E0-492B-AC4D-CA8D0EFE7DE1}"/>
                  </a:ext>
                </a:extLst>
              </p:cNvPr>
              <p:cNvSpPr/>
              <p:nvPr/>
            </p:nvSpPr>
            <p:spPr bwMode="auto">
              <a:xfrm>
                <a:off x="4342" y="1786"/>
                <a:ext cx="11" cy="8"/>
              </a:xfrm>
              <a:custGeom>
                <a:gdLst>
                  <a:gd name="T0" fmla="*/ 4 w 4"/>
                  <a:gd name="T1" fmla="*/ 1 h 3"/>
                  <a:gd name="T2" fmla="*/ 3 w 4"/>
                  <a:gd name="T3" fmla="*/ 2 h 3"/>
                  <a:gd name="T4" fmla="*/ 0 w 4"/>
                  <a:gd name="T5" fmla="*/ 2 h 3"/>
                  <a:gd name="T6" fmla="*/ 2 w 4"/>
                  <a:gd name="T7" fmla="*/ 1 h 3"/>
                  <a:gd name="T8" fmla="*/ 2 w 4"/>
                  <a:gd name="T9" fmla="*/ 1 h 3"/>
                  <a:gd name="T10" fmla="*/ 2 w 4"/>
                  <a:gd name="T11" fmla="*/ 0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2"/>
                      <a:pt x="3" y="2"/>
                      <a:pt x="3" y="2"/>
                    </a:cubicBezTo>
                    <a:cubicBezTo>
                      <a:pt x="2" y="1"/>
                      <a:pt x="1" y="3"/>
                      <a:pt x="0" y="2"/>
                    </a:cubicBezTo>
                    <a:cubicBezTo>
                      <a:pt x="0" y="1"/>
                      <a:pt x="1" y="1"/>
                      <a:pt x="2" y="1"/>
                    </a:cubicBezTo>
                    <a:cubicBezTo>
                      <a:pt x="2" y="1"/>
                      <a:pt x="2" y="1"/>
                      <a:pt x="2" y="1"/>
                    </a:cubicBezTo>
                    <a:cubicBezTo>
                      <a:pt x="2" y="0"/>
                      <a:pt x="2"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5" name="Freeform 1480">
                <a:extLst>
                  <a:ext uri="{FF2B5EF4-FFF2-40B4-BE49-F238E27FC236}">
                    <a16:creationId xmlns:a16="http://schemas.microsoft.com/office/drawing/2014/main" id="{11BADDA1-CA7D-4FA4-B5D3-6D73F53EEF4C}"/>
                  </a:ext>
                </a:extLst>
              </p:cNvPr>
              <p:cNvSpPr/>
              <p:nvPr/>
            </p:nvSpPr>
            <p:spPr bwMode="auto">
              <a:xfrm>
                <a:off x="3842" y="1783"/>
                <a:ext cx="19" cy="16"/>
              </a:xfrm>
              <a:custGeom>
                <a:gdLst>
                  <a:gd name="T0" fmla="*/ 6 w 7"/>
                  <a:gd name="T1" fmla="*/ 2 h 6"/>
                  <a:gd name="T2" fmla="*/ 3 w 7"/>
                  <a:gd name="T3" fmla="*/ 4 h 6"/>
                  <a:gd name="T4" fmla="*/ 4 w 7"/>
                  <a:gd name="T5" fmla="*/ 4 h 6"/>
                  <a:gd name="T6" fmla="*/ 4 w 7"/>
                  <a:gd name="T7" fmla="*/ 6 h 6"/>
                  <a:gd name="T8" fmla="*/ 0 w 7"/>
                  <a:gd name="T9" fmla="*/ 4 h 6"/>
                  <a:gd name="T10" fmla="*/ 1 w 7"/>
                  <a:gd name="T11" fmla="*/ 3 h 6"/>
                  <a:gd name="T12" fmla="*/ 1 w 7"/>
                  <a:gd name="T13" fmla="*/ 4 h 6"/>
                  <a:gd name="T14" fmla="*/ 3 w 7"/>
                  <a:gd name="T15" fmla="*/ 4 h 6"/>
                  <a:gd name="T16" fmla="*/ 2 w 7"/>
                  <a:gd name="T17" fmla="*/ 3 h 6"/>
                  <a:gd name="T18" fmla="*/ 6 w 7"/>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cubicBezTo>
                      <a:pt x="7" y="4"/>
                      <a:pt x="4" y="3"/>
                      <a:pt x="3" y="4"/>
                    </a:cubicBezTo>
                    <a:cubicBezTo>
                      <a:pt x="3" y="4"/>
                      <a:pt x="3" y="4"/>
                      <a:pt x="4" y="4"/>
                    </a:cubicBezTo>
                    <a:cubicBezTo>
                      <a:pt x="3" y="5"/>
                      <a:pt x="3" y="5"/>
                      <a:pt x="4" y="6"/>
                    </a:cubicBezTo>
                    <a:cubicBezTo>
                      <a:pt x="2" y="6"/>
                      <a:pt x="1" y="5"/>
                      <a:pt x="0" y="4"/>
                    </a:cubicBezTo>
                    <a:cubicBezTo>
                      <a:pt x="0" y="5"/>
                      <a:pt x="1" y="4"/>
                      <a:pt x="1" y="3"/>
                    </a:cubicBezTo>
                    <a:cubicBezTo>
                      <a:pt x="1" y="4"/>
                      <a:pt x="1" y="4"/>
                      <a:pt x="1" y="4"/>
                    </a:cubicBezTo>
                    <a:cubicBezTo>
                      <a:pt x="2" y="4"/>
                      <a:pt x="3" y="4"/>
                      <a:pt x="3" y="4"/>
                    </a:cubicBezTo>
                    <a:cubicBezTo>
                      <a:pt x="2" y="3"/>
                      <a:pt x="2" y="3"/>
                      <a:pt x="2" y="3"/>
                    </a:cubicBezTo>
                    <a:cubicBezTo>
                      <a:pt x="4" y="5"/>
                      <a:pt x="3"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6" name="Freeform 1481">
                <a:extLst>
                  <a:ext uri="{FF2B5EF4-FFF2-40B4-BE49-F238E27FC236}">
                    <a16:creationId xmlns:a16="http://schemas.microsoft.com/office/drawing/2014/main" id="{181DDEDD-1040-45B7-B849-845D1C186306}"/>
                  </a:ext>
                </a:extLst>
              </p:cNvPr>
              <p:cNvSpPr/>
              <p:nvPr/>
            </p:nvSpPr>
            <p:spPr bwMode="auto">
              <a:xfrm>
                <a:off x="3949" y="1786"/>
                <a:ext cx="8" cy="10"/>
              </a:xfrm>
              <a:custGeom>
                <a:gdLst>
                  <a:gd name="T0" fmla="*/ 3 w 3"/>
                  <a:gd name="T1" fmla="*/ 1 h 4"/>
                  <a:gd name="T2" fmla="*/ 2 w 3"/>
                  <a:gd name="T3" fmla="*/ 2 h 4"/>
                  <a:gd name="T4" fmla="*/ 3 w 3"/>
                  <a:gd name="T5" fmla="*/ 4 h 4"/>
                  <a:gd name="T6" fmla="*/ 2 w 3"/>
                  <a:gd name="T7" fmla="*/ 4 h 4"/>
                  <a:gd name="T8" fmla="*/ 3 w 3"/>
                  <a:gd name="T9" fmla="*/ 3 h 4"/>
                  <a:gd name="T10" fmla="*/ 0 w 3"/>
                  <a:gd name="T11" fmla="*/ 1 h 4"/>
                  <a:gd name="T12" fmla="*/ 3 w 3"/>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2"/>
                      <a:pt x="2" y="2"/>
                      <a:pt x="2" y="2"/>
                    </a:cubicBezTo>
                    <a:cubicBezTo>
                      <a:pt x="3" y="2"/>
                      <a:pt x="3" y="3"/>
                      <a:pt x="3" y="4"/>
                    </a:cubicBezTo>
                    <a:cubicBezTo>
                      <a:pt x="3" y="4"/>
                      <a:pt x="3" y="4"/>
                      <a:pt x="2" y="4"/>
                    </a:cubicBezTo>
                    <a:cubicBezTo>
                      <a:pt x="3" y="3"/>
                      <a:pt x="3" y="3"/>
                      <a:pt x="3" y="3"/>
                    </a:cubicBezTo>
                    <a:cubicBezTo>
                      <a:pt x="2" y="3"/>
                      <a:pt x="2"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7" name="Freeform 1482">
                <a:extLst>
                  <a:ext uri="{FF2B5EF4-FFF2-40B4-BE49-F238E27FC236}">
                    <a16:creationId xmlns:a16="http://schemas.microsoft.com/office/drawing/2014/main" id="{5E498125-BFC9-4CE8-851B-886EEA0D37EB}"/>
                  </a:ext>
                </a:extLst>
              </p:cNvPr>
              <p:cNvSpPr/>
              <p:nvPr/>
            </p:nvSpPr>
            <p:spPr bwMode="auto">
              <a:xfrm>
                <a:off x="4355" y="178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8" name="Freeform 1483">
                <a:extLst>
                  <a:ext uri="{FF2B5EF4-FFF2-40B4-BE49-F238E27FC236}">
                    <a16:creationId xmlns:a16="http://schemas.microsoft.com/office/drawing/2014/main" id="{D509D086-9712-4B76-9131-5FF0932D94CD}"/>
                  </a:ext>
                </a:extLst>
              </p:cNvPr>
              <p:cNvSpPr/>
              <p:nvPr/>
            </p:nvSpPr>
            <p:spPr bwMode="auto">
              <a:xfrm>
                <a:off x="3925" y="1791"/>
                <a:ext cx="13" cy="8"/>
              </a:xfrm>
              <a:custGeom>
                <a:gdLst>
                  <a:gd name="T0" fmla="*/ 5 w 5"/>
                  <a:gd name="T1" fmla="*/ 0 h 3"/>
                  <a:gd name="T2" fmla="*/ 0 w 5"/>
                  <a:gd name="T3" fmla="*/ 1 h 3"/>
                  <a:gd name="T4" fmla="*/ 3 w 5"/>
                  <a:gd name="T5" fmla="*/ 0 h 3"/>
                  <a:gd name="T6" fmla="*/ 3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1" y="3"/>
                      <a:pt x="0" y="1"/>
                    </a:cubicBezTo>
                    <a:cubicBezTo>
                      <a:pt x="1" y="1"/>
                      <a:pt x="2"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9" name="Freeform 1484">
                <a:extLst>
                  <a:ext uri="{FF2B5EF4-FFF2-40B4-BE49-F238E27FC236}">
                    <a16:creationId xmlns:a16="http://schemas.microsoft.com/office/drawing/2014/main" id="{22C6EF49-B5A0-4D4A-8E0C-C02378056901}"/>
                  </a:ext>
                </a:extLst>
              </p:cNvPr>
              <p:cNvSpPr/>
              <p:nvPr/>
            </p:nvSpPr>
            <p:spPr bwMode="auto">
              <a:xfrm>
                <a:off x="4334" y="1788"/>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2"/>
                      <a:pt x="1" y="2"/>
                      <a:pt x="1"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0" name="Freeform 1485">
                <a:extLst>
                  <a:ext uri="{FF2B5EF4-FFF2-40B4-BE49-F238E27FC236}">
                    <a16:creationId xmlns:a16="http://schemas.microsoft.com/office/drawing/2014/main" id="{E8EA7AA5-0095-40C2-8F22-46AC1A8E1002}"/>
                  </a:ext>
                </a:extLst>
              </p:cNvPr>
              <p:cNvSpPr/>
              <p:nvPr/>
            </p:nvSpPr>
            <p:spPr bwMode="auto">
              <a:xfrm>
                <a:off x="3701" y="1788"/>
                <a:ext cx="26" cy="14"/>
              </a:xfrm>
              <a:custGeom>
                <a:gdLst>
                  <a:gd name="T0" fmla="*/ 10 w 10"/>
                  <a:gd name="T1" fmla="*/ 2 h 5"/>
                  <a:gd name="T2" fmla="*/ 8 w 10"/>
                  <a:gd name="T3" fmla="*/ 4 h 5"/>
                  <a:gd name="T4" fmla="*/ 7 w 10"/>
                  <a:gd name="T5" fmla="*/ 3 h 5"/>
                  <a:gd name="T6" fmla="*/ 7 w 10"/>
                  <a:gd name="T7" fmla="*/ 3 h 5"/>
                  <a:gd name="T8" fmla="*/ 3 w 10"/>
                  <a:gd name="T9" fmla="*/ 4 h 5"/>
                  <a:gd name="T10" fmla="*/ 3 w 10"/>
                  <a:gd name="T11" fmla="*/ 4 h 5"/>
                  <a:gd name="T12" fmla="*/ 1 w 10"/>
                  <a:gd name="T13" fmla="*/ 4 h 5"/>
                  <a:gd name="T14" fmla="*/ 1 w 10"/>
                  <a:gd name="T15" fmla="*/ 4 h 5"/>
                  <a:gd name="T16" fmla="*/ 1 w 10"/>
                  <a:gd name="T17" fmla="*/ 3 h 5"/>
                  <a:gd name="T18" fmla="*/ 0 w 10"/>
                  <a:gd name="T19" fmla="*/ 4 h 5"/>
                  <a:gd name="T20" fmla="*/ 0 w 10"/>
                  <a:gd name="T21" fmla="*/ 3 h 5"/>
                  <a:gd name="T22" fmla="*/ 3 w 10"/>
                  <a:gd name="T23" fmla="*/ 3 h 5"/>
                  <a:gd name="T24" fmla="*/ 4 w 10"/>
                  <a:gd name="T25" fmla="*/ 2 h 5"/>
                  <a:gd name="T26" fmla="*/ 5 w 10"/>
                  <a:gd name="T27" fmla="*/ 2 h 5"/>
                  <a:gd name="T28" fmla="*/ 5 w 10"/>
                  <a:gd name="T29" fmla="*/ 2 h 5"/>
                  <a:gd name="T30" fmla="*/ 5 w 10"/>
                  <a:gd name="T31" fmla="*/ 3 h 5"/>
                  <a:gd name="T32" fmla="*/ 10 w 10"/>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
                    <a:moveTo>
                      <a:pt x="10" y="2"/>
                    </a:moveTo>
                    <a:cubicBezTo>
                      <a:pt x="9" y="2"/>
                      <a:pt x="10" y="5"/>
                      <a:pt x="8" y="4"/>
                    </a:cubicBezTo>
                    <a:cubicBezTo>
                      <a:pt x="8" y="4"/>
                      <a:pt x="7" y="4"/>
                      <a:pt x="7" y="3"/>
                    </a:cubicBezTo>
                    <a:cubicBezTo>
                      <a:pt x="7" y="3"/>
                      <a:pt x="7" y="3"/>
                      <a:pt x="7" y="3"/>
                    </a:cubicBezTo>
                    <a:cubicBezTo>
                      <a:pt x="5" y="1"/>
                      <a:pt x="5" y="5"/>
                      <a:pt x="3" y="4"/>
                    </a:cubicBezTo>
                    <a:cubicBezTo>
                      <a:pt x="3" y="4"/>
                      <a:pt x="3" y="4"/>
                      <a:pt x="3" y="4"/>
                    </a:cubicBezTo>
                    <a:cubicBezTo>
                      <a:pt x="3" y="3"/>
                      <a:pt x="1" y="3"/>
                      <a:pt x="1" y="4"/>
                    </a:cubicBezTo>
                    <a:cubicBezTo>
                      <a:pt x="1" y="4"/>
                      <a:pt x="1" y="4"/>
                      <a:pt x="1" y="4"/>
                    </a:cubicBezTo>
                    <a:cubicBezTo>
                      <a:pt x="1" y="3"/>
                      <a:pt x="1" y="3"/>
                      <a:pt x="1" y="3"/>
                    </a:cubicBezTo>
                    <a:cubicBezTo>
                      <a:pt x="0" y="4"/>
                      <a:pt x="0" y="4"/>
                      <a:pt x="0" y="4"/>
                    </a:cubicBezTo>
                    <a:cubicBezTo>
                      <a:pt x="0" y="3"/>
                      <a:pt x="0" y="3"/>
                      <a:pt x="0" y="3"/>
                    </a:cubicBezTo>
                    <a:cubicBezTo>
                      <a:pt x="1" y="3"/>
                      <a:pt x="3" y="3"/>
                      <a:pt x="3" y="3"/>
                    </a:cubicBezTo>
                    <a:cubicBezTo>
                      <a:pt x="3" y="2"/>
                      <a:pt x="4" y="2"/>
                      <a:pt x="4" y="2"/>
                    </a:cubicBezTo>
                    <a:cubicBezTo>
                      <a:pt x="5" y="2"/>
                      <a:pt x="5" y="2"/>
                      <a:pt x="5" y="2"/>
                    </a:cubicBezTo>
                    <a:cubicBezTo>
                      <a:pt x="5" y="2"/>
                      <a:pt x="5" y="2"/>
                      <a:pt x="5" y="2"/>
                    </a:cubicBezTo>
                    <a:cubicBezTo>
                      <a:pt x="5" y="3"/>
                      <a:pt x="5" y="3"/>
                      <a:pt x="5" y="3"/>
                    </a:cubicBezTo>
                    <a:cubicBezTo>
                      <a:pt x="7" y="2"/>
                      <a:pt x="8"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1" name="Freeform 1486">
                <a:extLst>
                  <a:ext uri="{FF2B5EF4-FFF2-40B4-BE49-F238E27FC236}">
                    <a16:creationId xmlns:a16="http://schemas.microsoft.com/office/drawing/2014/main" id="{2AFE6713-78DE-46BE-9F79-002CD33633BD}"/>
                  </a:ext>
                </a:extLst>
              </p:cNvPr>
              <p:cNvSpPr/>
              <p:nvPr/>
            </p:nvSpPr>
            <p:spPr bwMode="auto">
              <a:xfrm>
                <a:off x="4246" y="1791"/>
                <a:ext cx="16" cy="8"/>
              </a:xfrm>
              <a:custGeom>
                <a:gdLst>
                  <a:gd name="T0" fmla="*/ 5 w 6"/>
                  <a:gd name="T1" fmla="*/ 1 h 3"/>
                  <a:gd name="T2" fmla="*/ 6 w 6"/>
                  <a:gd name="T3" fmla="*/ 1 h 3"/>
                  <a:gd name="T4" fmla="*/ 4 w 6"/>
                  <a:gd name="T5" fmla="*/ 2 h 3"/>
                  <a:gd name="T6" fmla="*/ 3 w 6"/>
                  <a:gd name="T7" fmla="*/ 2 h 3"/>
                  <a:gd name="T8" fmla="*/ 3 w 6"/>
                  <a:gd name="T9" fmla="*/ 3 h 3"/>
                  <a:gd name="T10" fmla="*/ 0 w 6"/>
                  <a:gd name="T11" fmla="*/ 2 h 3"/>
                  <a:gd name="T12" fmla="*/ 0 w 6"/>
                  <a:gd name="T13" fmla="*/ 1 h 3"/>
                  <a:gd name="T14" fmla="*/ 4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6" y="1"/>
                      <a:pt x="4" y="1"/>
                      <a:pt x="4" y="2"/>
                    </a:cubicBezTo>
                    <a:cubicBezTo>
                      <a:pt x="3" y="3"/>
                      <a:pt x="3" y="1"/>
                      <a:pt x="3" y="2"/>
                    </a:cubicBezTo>
                    <a:cubicBezTo>
                      <a:pt x="3" y="3"/>
                      <a:pt x="3" y="3"/>
                      <a:pt x="3" y="3"/>
                    </a:cubicBezTo>
                    <a:cubicBezTo>
                      <a:pt x="2" y="3"/>
                      <a:pt x="1" y="3"/>
                      <a:pt x="0" y="2"/>
                    </a:cubicBezTo>
                    <a:cubicBezTo>
                      <a:pt x="0" y="1"/>
                      <a:pt x="0" y="1"/>
                      <a:pt x="0" y="1"/>
                    </a:cubicBezTo>
                    <a:cubicBezTo>
                      <a:pt x="2" y="2"/>
                      <a:pt x="2" y="0"/>
                      <a:pt x="4" y="0"/>
                    </a:cubicBezTo>
                    <a:cubicBezTo>
                      <a:pt x="4" y="0"/>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2" name="Freeform 1487">
                <a:extLst>
                  <a:ext uri="{FF2B5EF4-FFF2-40B4-BE49-F238E27FC236}">
                    <a16:creationId xmlns:a16="http://schemas.microsoft.com/office/drawing/2014/main" id="{985BFCC7-0E3A-49B3-B61E-D109D3FB9567}"/>
                  </a:ext>
                </a:extLst>
              </p:cNvPr>
              <p:cNvSpPr/>
              <p:nvPr/>
            </p:nvSpPr>
            <p:spPr bwMode="auto">
              <a:xfrm>
                <a:off x="4278" y="1791"/>
                <a:ext cx="128" cy="37"/>
              </a:xfrm>
              <a:custGeom>
                <a:gdLst>
                  <a:gd name="T0" fmla="*/ 48 w 48"/>
                  <a:gd name="T1" fmla="*/ 1 h 14"/>
                  <a:gd name="T2" fmla="*/ 45 w 48"/>
                  <a:gd name="T3" fmla="*/ 3 h 14"/>
                  <a:gd name="T4" fmla="*/ 45 w 48"/>
                  <a:gd name="T5" fmla="*/ 4 h 14"/>
                  <a:gd name="T6" fmla="*/ 43 w 48"/>
                  <a:gd name="T7" fmla="*/ 5 h 14"/>
                  <a:gd name="T8" fmla="*/ 40 w 48"/>
                  <a:gd name="T9" fmla="*/ 4 h 14"/>
                  <a:gd name="T10" fmla="*/ 41 w 48"/>
                  <a:gd name="T11" fmla="*/ 5 h 14"/>
                  <a:gd name="T12" fmla="*/ 39 w 48"/>
                  <a:gd name="T13" fmla="*/ 5 h 14"/>
                  <a:gd name="T14" fmla="*/ 39 w 48"/>
                  <a:gd name="T15" fmla="*/ 6 h 14"/>
                  <a:gd name="T16" fmla="*/ 34 w 48"/>
                  <a:gd name="T17" fmla="*/ 7 h 14"/>
                  <a:gd name="T18" fmla="*/ 33 w 48"/>
                  <a:gd name="T19" fmla="*/ 7 h 14"/>
                  <a:gd name="T20" fmla="*/ 33 w 48"/>
                  <a:gd name="T21" fmla="*/ 6 h 14"/>
                  <a:gd name="T22" fmla="*/ 31 w 48"/>
                  <a:gd name="T23" fmla="*/ 6 h 14"/>
                  <a:gd name="T24" fmla="*/ 32 w 48"/>
                  <a:gd name="T25" fmla="*/ 7 h 14"/>
                  <a:gd name="T26" fmla="*/ 31 w 48"/>
                  <a:gd name="T27" fmla="*/ 7 h 14"/>
                  <a:gd name="T28" fmla="*/ 32 w 48"/>
                  <a:gd name="T29" fmla="*/ 8 h 14"/>
                  <a:gd name="T30" fmla="*/ 28 w 48"/>
                  <a:gd name="T31" fmla="*/ 9 h 14"/>
                  <a:gd name="T32" fmla="*/ 19 w 48"/>
                  <a:gd name="T33" fmla="*/ 10 h 14"/>
                  <a:gd name="T34" fmla="*/ 11 w 48"/>
                  <a:gd name="T35" fmla="*/ 12 h 14"/>
                  <a:gd name="T36" fmla="*/ 2 w 48"/>
                  <a:gd name="T37" fmla="*/ 14 h 14"/>
                  <a:gd name="T38" fmla="*/ 3 w 48"/>
                  <a:gd name="T39" fmla="*/ 12 h 14"/>
                  <a:gd name="T40" fmla="*/ 1 w 48"/>
                  <a:gd name="T41" fmla="*/ 12 h 14"/>
                  <a:gd name="T42" fmla="*/ 0 w 48"/>
                  <a:gd name="T43" fmla="*/ 11 h 14"/>
                  <a:gd name="T44" fmla="*/ 3 w 48"/>
                  <a:gd name="T45" fmla="*/ 11 h 14"/>
                  <a:gd name="T46" fmla="*/ 4 w 48"/>
                  <a:gd name="T47" fmla="*/ 11 h 14"/>
                  <a:gd name="T48" fmla="*/ 4 w 48"/>
                  <a:gd name="T49" fmla="*/ 10 h 14"/>
                  <a:gd name="T50" fmla="*/ 5 w 48"/>
                  <a:gd name="T51" fmla="*/ 10 h 14"/>
                  <a:gd name="T52" fmla="*/ 6 w 48"/>
                  <a:gd name="T53" fmla="*/ 11 h 14"/>
                  <a:gd name="T54" fmla="*/ 9 w 48"/>
                  <a:gd name="T55" fmla="*/ 10 h 14"/>
                  <a:gd name="T56" fmla="*/ 11 w 48"/>
                  <a:gd name="T57" fmla="*/ 9 h 14"/>
                  <a:gd name="T58" fmla="*/ 14 w 48"/>
                  <a:gd name="T59" fmla="*/ 8 h 14"/>
                  <a:gd name="T60" fmla="*/ 14 w 48"/>
                  <a:gd name="T61" fmla="*/ 8 h 14"/>
                  <a:gd name="T62" fmla="*/ 17 w 48"/>
                  <a:gd name="T63" fmla="*/ 8 h 14"/>
                  <a:gd name="T64" fmla="*/ 17 w 48"/>
                  <a:gd name="T65" fmla="*/ 8 h 14"/>
                  <a:gd name="T66" fmla="*/ 19 w 48"/>
                  <a:gd name="T67" fmla="*/ 8 h 14"/>
                  <a:gd name="T68" fmla="*/ 18 w 48"/>
                  <a:gd name="T69" fmla="*/ 8 h 14"/>
                  <a:gd name="T70" fmla="*/ 23 w 48"/>
                  <a:gd name="T71" fmla="*/ 6 h 14"/>
                  <a:gd name="T72" fmla="*/ 28 w 48"/>
                  <a:gd name="T73" fmla="*/ 2 h 14"/>
                  <a:gd name="T74" fmla="*/ 31 w 48"/>
                  <a:gd name="T75" fmla="*/ 2 h 14"/>
                  <a:gd name="T76" fmla="*/ 48 w 48"/>
                  <a:gd name="T7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14">
                    <a:moveTo>
                      <a:pt x="48" y="1"/>
                    </a:moveTo>
                    <a:cubicBezTo>
                      <a:pt x="46" y="1"/>
                      <a:pt x="47" y="4"/>
                      <a:pt x="45" y="3"/>
                    </a:cubicBezTo>
                    <a:cubicBezTo>
                      <a:pt x="45" y="4"/>
                      <a:pt x="45" y="4"/>
                      <a:pt x="45" y="4"/>
                    </a:cubicBezTo>
                    <a:cubicBezTo>
                      <a:pt x="44" y="3"/>
                      <a:pt x="43" y="4"/>
                      <a:pt x="43" y="5"/>
                    </a:cubicBezTo>
                    <a:cubicBezTo>
                      <a:pt x="42" y="4"/>
                      <a:pt x="41" y="4"/>
                      <a:pt x="40" y="4"/>
                    </a:cubicBezTo>
                    <a:cubicBezTo>
                      <a:pt x="41" y="5"/>
                      <a:pt x="41" y="5"/>
                      <a:pt x="41" y="5"/>
                    </a:cubicBezTo>
                    <a:cubicBezTo>
                      <a:pt x="40" y="5"/>
                      <a:pt x="40" y="5"/>
                      <a:pt x="39" y="5"/>
                    </a:cubicBezTo>
                    <a:cubicBezTo>
                      <a:pt x="39" y="6"/>
                      <a:pt x="39" y="6"/>
                      <a:pt x="39" y="6"/>
                    </a:cubicBezTo>
                    <a:cubicBezTo>
                      <a:pt x="37" y="6"/>
                      <a:pt x="36" y="7"/>
                      <a:pt x="34" y="7"/>
                    </a:cubicBezTo>
                    <a:cubicBezTo>
                      <a:pt x="34" y="7"/>
                      <a:pt x="34" y="7"/>
                      <a:pt x="33" y="7"/>
                    </a:cubicBezTo>
                    <a:cubicBezTo>
                      <a:pt x="33" y="6"/>
                      <a:pt x="33" y="6"/>
                      <a:pt x="33" y="6"/>
                    </a:cubicBezTo>
                    <a:cubicBezTo>
                      <a:pt x="32" y="6"/>
                      <a:pt x="32" y="6"/>
                      <a:pt x="31" y="6"/>
                    </a:cubicBezTo>
                    <a:cubicBezTo>
                      <a:pt x="32" y="7"/>
                      <a:pt x="32" y="7"/>
                      <a:pt x="32" y="7"/>
                    </a:cubicBezTo>
                    <a:cubicBezTo>
                      <a:pt x="31" y="7"/>
                      <a:pt x="31" y="7"/>
                      <a:pt x="31" y="7"/>
                    </a:cubicBezTo>
                    <a:cubicBezTo>
                      <a:pt x="31" y="8"/>
                      <a:pt x="32" y="7"/>
                      <a:pt x="32" y="8"/>
                    </a:cubicBezTo>
                    <a:cubicBezTo>
                      <a:pt x="31" y="8"/>
                      <a:pt x="29" y="8"/>
                      <a:pt x="28" y="9"/>
                    </a:cubicBezTo>
                    <a:cubicBezTo>
                      <a:pt x="25" y="9"/>
                      <a:pt x="22" y="11"/>
                      <a:pt x="19" y="10"/>
                    </a:cubicBezTo>
                    <a:cubicBezTo>
                      <a:pt x="16" y="12"/>
                      <a:pt x="13" y="9"/>
                      <a:pt x="11" y="12"/>
                    </a:cubicBezTo>
                    <a:cubicBezTo>
                      <a:pt x="8" y="13"/>
                      <a:pt x="4" y="12"/>
                      <a:pt x="2" y="14"/>
                    </a:cubicBezTo>
                    <a:cubicBezTo>
                      <a:pt x="1" y="13"/>
                      <a:pt x="3" y="13"/>
                      <a:pt x="3" y="12"/>
                    </a:cubicBezTo>
                    <a:cubicBezTo>
                      <a:pt x="2" y="12"/>
                      <a:pt x="1" y="12"/>
                      <a:pt x="1" y="12"/>
                    </a:cubicBezTo>
                    <a:cubicBezTo>
                      <a:pt x="1" y="12"/>
                      <a:pt x="1" y="11"/>
                      <a:pt x="0" y="11"/>
                    </a:cubicBezTo>
                    <a:cubicBezTo>
                      <a:pt x="1" y="11"/>
                      <a:pt x="2" y="10"/>
                      <a:pt x="3" y="11"/>
                    </a:cubicBezTo>
                    <a:cubicBezTo>
                      <a:pt x="3" y="11"/>
                      <a:pt x="4" y="11"/>
                      <a:pt x="4" y="11"/>
                    </a:cubicBezTo>
                    <a:cubicBezTo>
                      <a:pt x="5" y="11"/>
                      <a:pt x="4" y="11"/>
                      <a:pt x="4" y="10"/>
                    </a:cubicBezTo>
                    <a:cubicBezTo>
                      <a:pt x="5" y="10"/>
                      <a:pt x="5" y="10"/>
                      <a:pt x="5" y="10"/>
                    </a:cubicBezTo>
                    <a:cubicBezTo>
                      <a:pt x="5" y="9"/>
                      <a:pt x="5" y="12"/>
                      <a:pt x="6" y="11"/>
                    </a:cubicBezTo>
                    <a:cubicBezTo>
                      <a:pt x="7" y="10"/>
                      <a:pt x="9" y="12"/>
                      <a:pt x="9" y="10"/>
                    </a:cubicBezTo>
                    <a:cubicBezTo>
                      <a:pt x="10" y="10"/>
                      <a:pt x="11" y="10"/>
                      <a:pt x="11" y="9"/>
                    </a:cubicBezTo>
                    <a:cubicBezTo>
                      <a:pt x="12" y="9"/>
                      <a:pt x="13" y="9"/>
                      <a:pt x="14" y="8"/>
                    </a:cubicBezTo>
                    <a:cubicBezTo>
                      <a:pt x="14" y="8"/>
                      <a:pt x="14" y="8"/>
                      <a:pt x="14" y="8"/>
                    </a:cubicBezTo>
                    <a:cubicBezTo>
                      <a:pt x="17" y="8"/>
                      <a:pt x="17" y="8"/>
                      <a:pt x="17" y="8"/>
                    </a:cubicBezTo>
                    <a:cubicBezTo>
                      <a:pt x="17" y="8"/>
                      <a:pt x="17" y="8"/>
                      <a:pt x="17" y="8"/>
                    </a:cubicBezTo>
                    <a:cubicBezTo>
                      <a:pt x="17" y="8"/>
                      <a:pt x="18" y="8"/>
                      <a:pt x="19" y="8"/>
                    </a:cubicBezTo>
                    <a:cubicBezTo>
                      <a:pt x="18" y="8"/>
                      <a:pt x="18" y="8"/>
                      <a:pt x="18" y="8"/>
                    </a:cubicBezTo>
                    <a:cubicBezTo>
                      <a:pt x="21" y="9"/>
                      <a:pt x="20" y="6"/>
                      <a:pt x="23" y="6"/>
                    </a:cubicBezTo>
                    <a:cubicBezTo>
                      <a:pt x="25" y="6"/>
                      <a:pt x="26" y="3"/>
                      <a:pt x="28" y="2"/>
                    </a:cubicBezTo>
                    <a:cubicBezTo>
                      <a:pt x="29" y="3"/>
                      <a:pt x="29" y="2"/>
                      <a:pt x="31" y="2"/>
                    </a:cubicBezTo>
                    <a:cubicBezTo>
                      <a:pt x="35" y="1"/>
                      <a:pt x="43" y="0"/>
                      <a:pt x="4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3" name="Freeform 1488">
                <a:extLst>
                  <a:ext uri="{FF2B5EF4-FFF2-40B4-BE49-F238E27FC236}">
                    <a16:creationId xmlns:a16="http://schemas.microsoft.com/office/drawing/2014/main" id="{1E79CDDC-9188-416D-B1D7-1DABB33E1F15}"/>
                  </a:ext>
                </a:extLst>
              </p:cNvPr>
              <p:cNvSpPr/>
              <p:nvPr/>
            </p:nvSpPr>
            <p:spPr bwMode="auto">
              <a:xfrm>
                <a:off x="3914" y="1794"/>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4" name="Freeform 1489">
                <a:extLst>
                  <a:ext uri="{FF2B5EF4-FFF2-40B4-BE49-F238E27FC236}">
                    <a16:creationId xmlns:a16="http://schemas.microsoft.com/office/drawing/2014/main" id="{4E86943E-6757-4069-8E2A-B697A6CC88D8}"/>
                  </a:ext>
                </a:extLst>
              </p:cNvPr>
              <p:cNvSpPr/>
              <p:nvPr/>
            </p:nvSpPr>
            <p:spPr bwMode="auto">
              <a:xfrm>
                <a:off x="2004" y="1794"/>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5" name="Freeform 1490">
                <a:extLst>
                  <a:ext uri="{FF2B5EF4-FFF2-40B4-BE49-F238E27FC236}">
                    <a16:creationId xmlns:a16="http://schemas.microsoft.com/office/drawing/2014/main" id="{B27D0652-C154-48FE-A9D7-98474AE4E99A}"/>
                  </a:ext>
                </a:extLst>
              </p:cNvPr>
              <p:cNvSpPr/>
              <p:nvPr/>
            </p:nvSpPr>
            <p:spPr bwMode="auto">
              <a:xfrm>
                <a:off x="3722" y="179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6" name="Freeform 1491">
                <a:extLst>
                  <a:ext uri="{FF2B5EF4-FFF2-40B4-BE49-F238E27FC236}">
                    <a16:creationId xmlns:a16="http://schemas.microsoft.com/office/drawing/2014/main" id="{5115D8F3-C262-4579-BBDF-7460F12E10BB}"/>
                  </a:ext>
                </a:extLst>
              </p:cNvPr>
              <p:cNvSpPr/>
              <p:nvPr/>
            </p:nvSpPr>
            <p:spPr bwMode="auto">
              <a:xfrm>
                <a:off x="1927" y="1794"/>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7" name="Freeform 1492">
                <a:extLst>
                  <a:ext uri="{FF2B5EF4-FFF2-40B4-BE49-F238E27FC236}">
                    <a16:creationId xmlns:a16="http://schemas.microsoft.com/office/drawing/2014/main" id="{3F71D6F7-BE50-4454-A2AA-547431B2E7BC}"/>
                  </a:ext>
                </a:extLst>
              </p:cNvPr>
              <p:cNvSpPr/>
              <p:nvPr/>
            </p:nvSpPr>
            <p:spPr bwMode="auto">
              <a:xfrm>
                <a:off x="3108" y="179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8" name="Freeform 1493">
                <a:extLst>
                  <a:ext uri="{FF2B5EF4-FFF2-40B4-BE49-F238E27FC236}">
                    <a16:creationId xmlns:a16="http://schemas.microsoft.com/office/drawing/2014/main" id="{E17BFB9D-B98E-4929-B7A3-E09D6062DE91}"/>
                  </a:ext>
                </a:extLst>
              </p:cNvPr>
              <p:cNvSpPr/>
              <p:nvPr/>
            </p:nvSpPr>
            <p:spPr bwMode="auto">
              <a:xfrm>
                <a:off x="3759" y="179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9" name="Freeform 1494">
                <a:extLst>
                  <a:ext uri="{FF2B5EF4-FFF2-40B4-BE49-F238E27FC236}">
                    <a16:creationId xmlns:a16="http://schemas.microsoft.com/office/drawing/2014/main" id="{9A2548F8-2D33-4871-AEDC-C19D80414F34}"/>
                  </a:ext>
                </a:extLst>
              </p:cNvPr>
              <p:cNvSpPr/>
              <p:nvPr/>
            </p:nvSpPr>
            <p:spPr bwMode="auto">
              <a:xfrm>
                <a:off x="3647" y="1796"/>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0" name="Freeform 1495">
                <a:extLst>
                  <a:ext uri="{FF2B5EF4-FFF2-40B4-BE49-F238E27FC236}">
                    <a16:creationId xmlns:a16="http://schemas.microsoft.com/office/drawing/2014/main" id="{082B8640-E492-440B-8F28-241B87B30724}"/>
                  </a:ext>
                </a:extLst>
              </p:cNvPr>
              <p:cNvSpPr/>
              <p:nvPr/>
            </p:nvSpPr>
            <p:spPr bwMode="auto">
              <a:xfrm>
                <a:off x="3802" y="1794"/>
                <a:ext cx="40" cy="24"/>
              </a:xfrm>
              <a:custGeom>
                <a:gdLst>
                  <a:gd name="T0" fmla="*/ 15 w 15"/>
                  <a:gd name="T1" fmla="*/ 3 h 9"/>
                  <a:gd name="T2" fmla="*/ 11 w 15"/>
                  <a:gd name="T3" fmla="*/ 4 h 9"/>
                  <a:gd name="T4" fmla="*/ 10 w 15"/>
                  <a:gd name="T5" fmla="*/ 5 h 9"/>
                  <a:gd name="T6" fmla="*/ 10 w 15"/>
                  <a:gd name="T7" fmla="*/ 5 h 9"/>
                  <a:gd name="T8" fmla="*/ 7 w 15"/>
                  <a:gd name="T9" fmla="*/ 7 h 9"/>
                  <a:gd name="T10" fmla="*/ 3 w 15"/>
                  <a:gd name="T11" fmla="*/ 9 h 9"/>
                  <a:gd name="T12" fmla="*/ 0 w 15"/>
                  <a:gd name="T13" fmla="*/ 8 h 9"/>
                  <a:gd name="T14" fmla="*/ 5 w 15"/>
                  <a:gd name="T15" fmla="*/ 7 h 9"/>
                  <a:gd name="T16" fmla="*/ 4 w 15"/>
                  <a:gd name="T17" fmla="*/ 6 h 9"/>
                  <a:gd name="T18" fmla="*/ 9 w 15"/>
                  <a:gd name="T19" fmla="*/ 3 h 9"/>
                  <a:gd name="T20" fmla="*/ 12 w 15"/>
                  <a:gd name="T21" fmla="*/ 2 h 9"/>
                  <a:gd name="T22" fmla="*/ 12 w 15"/>
                  <a:gd name="T23" fmla="*/ 3 h 9"/>
                  <a:gd name="T24" fmla="*/ 15 w 15"/>
                  <a:gd name="T25" fmla="*/ 1 h 9"/>
                  <a:gd name="T26" fmla="*/ 15 w 15"/>
                  <a:gd name="T2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3"/>
                    </a:moveTo>
                    <a:cubicBezTo>
                      <a:pt x="13" y="3"/>
                      <a:pt x="13" y="6"/>
                      <a:pt x="11" y="4"/>
                    </a:cubicBezTo>
                    <a:cubicBezTo>
                      <a:pt x="10" y="5"/>
                      <a:pt x="10" y="5"/>
                      <a:pt x="10" y="5"/>
                    </a:cubicBezTo>
                    <a:cubicBezTo>
                      <a:pt x="10" y="5"/>
                      <a:pt x="10" y="5"/>
                      <a:pt x="10" y="5"/>
                    </a:cubicBezTo>
                    <a:cubicBezTo>
                      <a:pt x="9" y="5"/>
                      <a:pt x="8" y="7"/>
                      <a:pt x="7" y="7"/>
                    </a:cubicBezTo>
                    <a:cubicBezTo>
                      <a:pt x="7" y="9"/>
                      <a:pt x="3" y="6"/>
                      <a:pt x="3" y="9"/>
                    </a:cubicBezTo>
                    <a:cubicBezTo>
                      <a:pt x="2" y="9"/>
                      <a:pt x="1" y="8"/>
                      <a:pt x="0" y="8"/>
                    </a:cubicBezTo>
                    <a:cubicBezTo>
                      <a:pt x="2" y="5"/>
                      <a:pt x="3" y="9"/>
                      <a:pt x="5" y="7"/>
                    </a:cubicBezTo>
                    <a:cubicBezTo>
                      <a:pt x="4" y="6"/>
                      <a:pt x="4" y="6"/>
                      <a:pt x="4" y="6"/>
                    </a:cubicBezTo>
                    <a:cubicBezTo>
                      <a:pt x="7" y="6"/>
                      <a:pt x="7" y="3"/>
                      <a:pt x="9" y="3"/>
                    </a:cubicBezTo>
                    <a:cubicBezTo>
                      <a:pt x="9" y="2"/>
                      <a:pt x="11" y="2"/>
                      <a:pt x="12" y="2"/>
                    </a:cubicBezTo>
                    <a:cubicBezTo>
                      <a:pt x="12" y="2"/>
                      <a:pt x="11" y="3"/>
                      <a:pt x="12" y="3"/>
                    </a:cubicBezTo>
                    <a:cubicBezTo>
                      <a:pt x="14" y="4"/>
                      <a:pt x="13" y="0"/>
                      <a:pt x="15" y="1"/>
                    </a:cubicBez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1" name="Freeform 1496">
                <a:extLst>
                  <a:ext uri="{FF2B5EF4-FFF2-40B4-BE49-F238E27FC236}">
                    <a16:creationId xmlns:a16="http://schemas.microsoft.com/office/drawing/2014/main" id="{762B4F49-FF23-40DD-8B6B-7BBE42EFD779}"/>
                  </a:ext>
                </a:extLst>
              </p:cNvPr>
              <p:cNvSpPr/>
              <p:nvPr/>
            </p:nvSpPr>
            <p:spPr bwMode="auto">
              <a:xfrm>
                <a:off x="4337" y="1796"/>
                <a:ext cx="5" cy="6"/>
              </a:xfrm>
              <a:custGeom>
                <a:gdLst>
                  <a:gd name="T0" fmla="*/ 2 w 2"/>
                  <a:gd name="T1" fmla="*/ 2 h 2"/>
                  <a:gd name="T2" fmla="*/ 1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1" y="2"/>
                      <a:pt x="1" y="2"/>
                    </a:cubicBezTo>
                    <a:cubicBezTo>
                      <a:pt x="0" y="1"/>
                      <a:pt x="2" y="1"/>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2" name="Freeform 1497">
                <a:extLst>
                  <a:ext uri="{FF2B5EF4-FFF2-40B4-BE49-F238E27FC236}">
                    <a16:creationId xmlns:a16="http://schemas.microsoft.com/office/drawing/2014/main" id="{9321A6C3-70BD-4884-99EB-5A5A4EB2DEC2}"/>
                  </a:ext>
                </a:extLst>
              </p:cNvPr>
              <p:cNvSpPr/>
              <p:nvPr/>
            </p:nvSpPr>
            <p:spPr bwMode="auto">
              <a:xfrm>
                <a:off x="3631" y="179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3" name="Freeform 1498">
                <a:extLst>
                  <a:ext uri="{FF2B5EF4-FFF2-40B4-BE49-F238E27FC236}">
                    <a16:creationId xmlns:a16="http://schemas.microsoft.com/office/drawing/2014/main" id="{07958C56-E36A-4843-B6FC-CD16F9C41923}"/>
                  </a:ext>
                </a:extLst>
              </p:cNvPr>
              <p:cNvSpPr/>
              <p:nvPr/>
            </p:nvSpPr>
            <p:spPr bwMode="auto">
              <a:xfrm>
                <a:off x="3682" y="1799"/>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4" name="Freeform 1499">
                <a:extLst>
                  <a:ext uri="{FF2B5EF4-FFF2-40B4-BE49-F238E27FC236}">
                    <a16:creationId xmlns:a16="http://schemas.microsoft.com/office/drawing/2014/main" id="{AB1E48FA-53EC-4F45-9E15-80C48159C624}"/>
                  </a:ext>
                </a:extLst>
              </p:cNvPr>
              <p:cNvSpPr/>
              <p:nvPr/>
            </p:nvSpPr>
            <p:spPr bwMode="auto">
              <a:xfrm>
                <a:off x="3658" y="1799"/>
                <a:ext cx="19" cy="8"/>
              </a:xfrm>
              <a:custGeom>
                <a:gdLst>
                  <a:gd name="T0" fmla="*/ 7 w 7"/>
                  <a:gd name="T1" fmla="*/ 1 h 3"/>
                  <a:gd name="T2" fmla="*/ 4 w 7"/>
                  <a:gd name="T3" fmla="*/ 3 h 3"/>
                  <a:gd name="T4" fmla="*/ 0 w 7"/>
                  <a:gd name="T5" fmla="*/ 3 h 3"/>
                  <a:gd name="T6" fmla="*/ 2 w 7"/>
                  <a:gd name="T7" fmla="*/ 2 h 3"/>
                  <a:gd name="T8" fmla="*/ 5 w 7"/>
                  <a:gd name="T9" fmla="*/ 2 h 3"/>
                  <a:gd name="T10" fmla="*/ 4 w 7"/>
                  <a:gd name="T11" fmla="*/ 1 h 3"/>
                  <a:gd name="T12" fmla="*/ 7 w 7"/>
                  <a:gd name="T13" fmla="*/ 0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6" y="2"/>
                      <a:pt x="3" y="1"/>
                      <a:pt x="4" y="3"/>
                    </a:cubicBezTo>
                    <a:cubicBezTo>
                      <a:pt x="0" y="3"/>
                      <a:pt x="0" y="3"/>
                      <a:pt x="0" y="3"/>
                    </a:cubicBezTo>
                    <a:cubicBezTo>
                      <a:pt x="2" y="2"/>
                      <a:pt x="2" y="2"/>
                      <a:pt x="2" y="2"/>
                    </a:cubicBezTo>
                    <a:cubicBezTo>
                      <a:pt x="3" y="3"/>
                      <a:pt x="4" y="2"/>
                      <a:pt x="5" y="2"/>
                    </a:cubicBezTo>
                    <a:cubicBezTo>
                      <a:pt x="4" y="1"/>
                      <a:pt x="4" y="1"/>
                      <a:pt x="4" y="1"/>
                    </a:cubicBezTo>
                    <a:cubicBezTo>
                      <a:pt x="5" y="0"/>
                      <a:pt x="7" y="2"/>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5" name="Freeform 1500">
                <a:extLst>
                  <a:ext uri="{FF2B5EF4-FFF2-40B4-BE49-F238E27FC236}">
                    <a16:creationId xmlns:a16="http://schemas.microsoft.com/office/drawing/2014/main" id="{53D0C817-B0CB-469E-B8FF-026203DBA21F}"/>
                  </a:ext>
                </a:extLst>
              </p:cNvPr>
              <p:cNvSpPr/>
              <p:nvPr/>
            </p:nvSpPr>
            <p:spPr bwMode="auto">
              <a:xfrm>
                <a:off x="3709" y="1796"/>
                <a:ext cx="10" cy="8"/>
              </a:xfrm>
              <a:custGeom>
                <a:gdLst>
                  <a:gd name="T0" fmla="*/ 3 w 4"/>
                  <a:gd name="T1" fmla="*/ 2 h 3"/>
                  <a:gd name="T2" fmla="*/ 4 w 4"/>
                  <a:gd name="T3" fmla="*/ 1 h 3"/>
                  <a:gd name="T4" fmla="*/ 3 w 4"/>
                  <a:gd name="T5" fmla="*/ 2 h 3"/>
                  <a:gd name="T6" fmla="*/ 0 w 4"/>
                  <a:gd name="T7" fmla="*/ 2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4" y="1"/>
                      <a:pt x="4" y="1"/>
                      <a:pt x="4" y="1"/>
                    </a:cubicBezTo>
                    <a:cubicBezTo>
                      <a:pt x="3" y="1"/>
                      <a:pt x="3" y="2"/>
                      <a:pt x="3" y="2"/>
                    </a:cubicBezTo>
                    <a:cubicBezTo>
                      <a:pt x="2" y="1"/>
                      <a:pt x="2" y="3"/>
                      <a:pt x="0" y="2"/>
                    </a:cubicBezTo>
                    <a:cubicBezTo>
                      <a:pt x="1"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6" name="Freeform 1501">
                <a:extLst>
                  <a:ext uri="{FF2B5EF4-FFF2-40B4-BE49-F238E27FC236}">
                    <a16:creationId xmlns:a16="http://schemas.microsoft.com/office/drawing/2014/main" id="{8EF5B1A0-0C7A-4D63-BCE4-4009DF187CD5}"/>
                  </a:ext>
                </a:extLst>
              </p:cNvPr>
              <p:cNvSpPr/>
              <p:nvPr/>
            </p:nvSpPr>
            <p:spPr bwMode="auto">
              <a:xfrm>
                <a:off x="1953" y="1799"/>
                <a:ext cx="14" cy="16"/>
              </a:xfrm>
              <a:custGeom>
                <a:gdLst>
                  <a:gd name="T0" fmla="*/ 4 w 5"/>
                  <a:gd name="T1" fmla="*/ 3 h 6"/>
                  <a:gd name="T2" fmla="*/ 3 w 5"/>
                  <a:gd name="T3" fmla="*/ 4 h 6"/>
                  <a:gd name="T4" fmla="*/ 5 w 5"/>
                  <a:gd name="T5" fmla="*/ 5 h 6"/>
                  <a:gd name="T6" fmla="*/ 2 w 5"/>
                  <a:gd name="T7" fmla="*/ 5 h 6"/>
                  <a:gd name="T8" fmla="*/ 3 w 5"/>
                  <a:gd name="T9" fmla="*/ 4 h 6"/>
                  <a:gd name="T10" fmla="*/ 0 w 5"/>
                  <a:gd name="T11" fmla="*/ 2 h 6"/>
                  <a:gd name="T12" fmla="*/ 2 w 5"/>
                  <a:gd name="T13" fmla="*/ 0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3" y="2"/>
                      <a:pt x="3" y="3"/>
                      <a:pt x="3" y="4"/>
                    </a:cubicBezTo>
                    <a:cubicBezTo>
                      <a:pt x="3" y="5"/>
                      <a:pt x="4" y="5"/>
                      <a:pt x="5" y="5"/>
                    </a:cubicBezTo>
                    <a:cubicBezTo>
                      <a:pt x="4" y="6"/>
                      <a:pt x="3" y="5"/>
                      <a:pt x="2" y="5"/>
                    </a:cubicBezTo>
                    <a:cubicBezTo>
                      <a:pt x="3" y="4"/>
                      <a:pt x="3" y="4"/>
                      <a:pt x="3" y="4"/>
                    </a:cubicBezTo>
                    <a:cubicBezTo>
                      <a:pt x="0" y="2"/>
                      <a:pt x="0" y="2"/>
                      <a:pt x="0" y="2"/>
                    </a:cubicBezTo>
                    <a:cubicBezTo>
                      <a:pt x="2" y="0"/>
                      <a:pt x="2" y="0"/>
                      <a:pt x="2" y="0"/>
                    </a:cubicBezTo>
                    <a:cubicBezTo>
                      <a:pt x="3" y="1"/>
                      <a:pt x="2"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7" name="Freeform 1502">
                <a:extLst>
                  <a:ext uri="{FF2B5EF4-FFF2-40B4-BE49-F238E27FC236}">
                    <a16:creationId xmlns:a16="http://schemas.microsoft.com/office/drawing/2014/main" id="{8D5749A5-FA01-4F7F-BFF3-8924D41B5D84}"/>
                  </a:ext>
                </a:extLst>
              </p:cNvPr>
              <p:cNvSpPr/>
              <p:nvPr/>
            </p:nvSpPr>
            <p:spPr bwMode="auto">
              <a:xfrm>
                <a:off x="3800" y="1799"/>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8" name="Freeform 1503">
                <a:extLst>
                  <a:ext uri="{FF2B5EF4-FFF2-40B4-BE49-F238E27FC236}">
                    <a16:creationId xmlns:a16="http://schemas.microsoft.com/office/drawing/2014/main" id="{82363F94-1389-4672-9C39-235DF9974D21}"/>
                  </a:ext>
                </a:extLst>
              </p:cNvPr>
              <p:cNvSpPr/>
              <p:nvPr/>
            </p:nvSpPr>
            <p:spPr bwMode="auto">
              <a:xfrm>
                <a:off x="4286" y="1799"/>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9" name="Freeform 1504">
                <a:extLst>
                  <a:ext uri="{FF2B5EF4-FFF2-40B4-BE49-F238E27FC236}">
                    <a16:creationId xmlns:a16="http://schemas.microsoft.com/office/drawing/2014/main" id="{033840A2-5C3A-4F7E-8A3F-9A53BBD5C540}"/>
                  </a:ext>
                </a:extLst>
              </p:cNvPr>
              <p:cNvSpPr/>
              <p:nvPr/>
            </p:nvSpPr>
            <p:spPr bwMode="auto">
              <a:xfrm>
                <a:off x="4230" y="1799"/>
                <a:ext cx="10" cy="5"/>
              </a:xfrm>
              <a:custGeom>
                <a:gdLst>
                  <a:gd name="T0" fmla="*/ 4 w 4"/>
                  <a:gd name="T1" fmla="*/ 1 h 2"/>
                  <a:gd name="T2" fmla="*/ 0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0"/>
                      <a:pt x="1" y="2"/>
                      <a:pt x="0" y="2"/>
                    </a:cubicBezTo>
                    <a:cubicBezTo>
                      <a:pt x="0" y="1"/>
                      <a:pt x="0" y="1"/>
                      <a:pt x="0" y="1"/>
                    </a:cubicBezTo>
                    <a:cubicBezTo>
                      <a:pt x="1"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0" name="Freeform 1505">
                <a:extLst>
                  <a:ext uri="{FF2B5EF4-FFF2-40B4-BE49-F238E27FC236}">
                    <a16:creationId xmlns:a16="http://schemas.microsoft.com/office/drawing/2014/main" id="{C31DE9AA-EF79-4152-95E0-F11B4CE06ACB}"/>
                  </a:ext>
                </a:extLst>
              </p:cNvPr>
              <p:cNvSpPr/>
              <p:nvPr/>
            </p:nvSpPr>
            <p:spPr bwMode="auto">
              <a:xfrm>
                <a:off x="3621" y="1802"/>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1" name="Freeform 1506">
                <a:extLst>
                  <a:ext uri="{FF2B5EF4-FFF2-40B4-BE49-F238E27FC236}">
                    <a16:creationId xmlns:a16="http://schemas.microsoft.com/office/drawing/2014/main" id="{51BE176D-E763-4C91-B75B-50AFA7D0133E}"/>
                  </a:ext>
                </a:extLst>
              </p:cNvPr>
              <p:cNvSpPr/>
              <p:nvPr/>
            </p:nvSpPr>
            <p:spPr bwMode="auto">
              <a:xfrm>
                <a:off x="3645" y="1802"/>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2" name="Freeform 1507">
                <a:extLst>
                  <a:ext uri="{FF2B5EF4-FFF2-40B4-BE49-F238E27FC236}">
                    <a16:creationId xmlns:a16="http://schemas.microsoft.com/office/drawing/2014/main" id="{AA6AD346-0DDD-44DF-9701-AB3602337050}"/>
                  </a:ext>
                </a:extLst>
              </p:cNvPr>
              <p:cNvSpPr/>
              <p:nvPr/>
            </p:nvSpPr>
            <p:spPr bwMode="auto">
              <a:xfrm>
                <a:off x="4398" y="180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3" name="Freeform 1508">
                <a:extLst>
                  <a:ext uri="{FF2B5EF4-FFF2-40B4-BE49-F238E27FC236}">
                    <a16:creationId xmlns:a16="http://schemas.microsoft.com/office/drawing/2014/main" id="{7A771611-2CB1-4C56-BC62-FC832B43F6BF}"/>
                  </a:ext>
                </a:extLst>
              </p:cNvPr>
              <p:cNvSpPr/>
              <p:nvPr/>
            </p:nvSpPr>
            <p:spPr bwMode="auto">
              <a:xfrm>
                <a:off x="1943" y="180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4" name="Freeform 1509">
                <a:extLst>
                  <a:ext uri="{FF2B5EF4-FFF2-40B4-BE49-F238E27FC236}">
                    <a16:creationId xmlns:a16="http://schemas.microsoft.com/office/drawing/2014/main" id="{8354BA65-741C-4A4E-8C28-7F298D354F13}"/>
                  </a:ext>
                </a:extLst>
              </p:cNvPr>
              <p:cNvSpPr/>
              <p:nvPr/>
            </p:nvSpPr>
            <p:spPr bwMode="auto">
              <a:xfrm>
                <a:off x="3802" y="180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5" name="Freeform 1510">
                <a:extLst>
                  <a:ext uri="{FF2B5EF4-FFF2-40B4-BE49-F238E27FC236}">
                    <a16:creationId xmlns:a16="http://schemas.microsoft.com/office/drawing/2014/main" id="{A6B1F176-8BF5-427F-8D38-DCFE1BE7F1DD}"/>
                  </a:ext>
                </a:extLst>
              </p:cNvPr>
              <p:cNvSpPr/>
              <p:nvPr/>
            </p:nvSpPr>
            <p:spPr bwMode="auto">
              <a:xfrm>
                <a:off x="4208" y="1804"/>
                <a:ext cx="16" cy="6"/>
              </a:xfrm>
              <a:custGeom>
                <a:gdLst>
                  <a:gd name="T0" fmla="*/ 6 w 6"/>
                  <a:gd name="T1" fmla="*/ 1 h 2"/>
                  <a:gd name="T2" fmla="*/ 5 w 6"/>
                  <a:gd name="T3" fmla="*/ 2 h 2"/>
                  <a:gd name="T4" fmla="*/ 1 w 6"/>
                  <a:gd name="T5" fmla="*/ 1 h 2"/>
                  <a:gd name="T6" fmla="*/ 0 w 6"/>
                  <a:gd name="T7" fmla="*/ 1 h 2"/>
                  <a:gd name="T8" fmla="*/ 2 w 6"/>
                  <a:gd name="T9" fmla="*/ 0 h 2"/>
                  <a:gd name="T10" fmla="*/ 6 w 6"/>
                  <a:gd name="T11" fmla="*/ 1 h 2"/>
                </a:gdLst>
                <a:cxnLst>
                  <a:cxn ang="0">
                    <a:pos x="T0" y="T1"/>
                  </a:cxn>
                  <a:cxn ang="0">
                    <a:pos x="T2" y="T3"/>
                  </a:cxn>
                  <a:cxn ang="0">
                    <a:pos x="T4" y="T5"/>
                  </a:cxn>
                  <a:cxn ang="0">
                    <a:pos x="T6" y="T7"/>
                  </a:cxn>
                  <a:cxn ang="0">
                    <a:pos x="T8" y="T9"/>
                  </a:cxn>
                  <a:cxn ang="0">
                    <a:pos x="T10" y="T11"/>
                  </a:cxn>
                </a:cxnLst>
                <a:rect l="0" t="0" r="r" b="b"/>
                <a:pathLst>
                  <a:path w="6" h="2">
                    <a:moveTo>
                      <a:pt x="6" y="1"/>
                    </a:moveTo>
                    <a:cubicBezTo>
                      <a:pt x="5" y="1"/>
                      <a:pt x="5" y="1"/>
                      <a:pt x="5" y="2"/>
                    </a:cubicBezTo>
                    <a:cubicBezTo>
                      <a:pt x="4" y="0"/>
                      <a:pt x="3" y="1"/>
                      <a:pt x="1" y="1"/>
                    </a:cubicBezTo>
                    <a:cubicBezTo>
                      <a:pt x="1" y="1"/>
                      <a:pt x="1" y="2"/>
                      <a:pt x="0" y="1"/>
                    </a:cubicBezTo>
                    <a:cubicBezTo>
                      <a:pt x="0" y="0"/>
                      <a:pt x="2" y="1"/>
                      <a:pt x="2" y="0"/>
                    </a:cubicBezTo>
                    <a:cubicBezTo>
                      <a:pt x="3" y="1"/>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6" name="Freeform 1511">
                <a:extLst>
                  <a:ext uri="{FF2B5EF4-FFF2-40B4-BE49-F238E27FC236}">
                    <a16:creationId xmlns:a16="http://schemas.microsoft.com/office/drawing/2014/main" id="{94EEC068-6998-4FDE-BD87-E0CC8986DD71}"/>
                  </a:ext>
                </a:extLst>
              </p:cNvPr>
              <p:cNvSpPr/>
              <p:nvPr/>
            </p:nvSpPr>
            <p:spPr bwMode="auto">
              <a:xfrm flipH="1">
                <a:off x="3618" y="1807"/>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7" name="Freeform 1512">
                <a:extLst>
                  <a:ext uri="{FF2B5EF4-FFF2-40B4-BE49-F238E27FC236}">
                    <a16:creationId xmlns:a16="http://schemas.microsoft.com/office/drawing/2014/main" id="{36525288-BE7F-4C1E-A9B8-C65BF7E64A91}"/>
                  </a:ext>
                </a:extLst>
              </p:cNvPr>
              <p:cNvSpPr/>
              <p:nvPr/>
            </p:nvSpPr>
            <p:spPr bwMode="auto">
              <a:xfrm>
                <a:off x="1953" y="180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8" name="Freeform 1513">
                <a:extLst>
                  <a:ext uri="{FF2B5EF4-FFF2-40B4-BE49-F238E27FC236}">
                    <a16:creationId xmlns:a16="http://schemas.microsoft.com/office/drawing/2014/main" id="{CDC08551-9A4A-40FC-9594-B2039B802D9E}"/>
                  </a:ext>
                </a:extLst>
              </p:cNvPr>
              <p:cNvSpPr/>
              <p:nvPr/>
            </p:nvSpPr>
            <p:spPr bwMode="auto">
              <a:xfrm>
                <a:off x="3693" y="1810"/>
                <a:ext cx="2" cy="2"/>
              </a:xfrm>
              <a:custGeom>
                <a:gdLst>
                  <a:gd name="T0" fmla="*/ 0 w 2"/>
                  <a:gd name="T1" fmla="*/ 2 h 2"/>
                  <a:gd name="T2" fmla="*/ 2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9" name="Freeform 1514">
                <a:extLst>
                  <a:ext uri="{FF2B5EF4-FFF2-40B4-BE49-F238E27FC236}">
                    <a16:creationId xmlns:a16="http://schemas.microsoft.com/office/drawing/2014/main" id="{9C21A921-D2C5-444F-BBE7-AB487AA6FA91}"/>
                  </a:ext>
                </a:extLst>
              </p:cNvPr>
              <p:cNvSpPr/>
              <p:nvPr/>
            </p:nvSpPr>
            <p:spPr bwMode="auto">
              <a:xfrm>
                <a:off x="3607" y="1810"/>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0" name="Freeform 1515">
                <a:extLst>
                  <a:ext uri="{FF2B5EF4-FFF2-40B4-BE49-F238E27FC236}">
                    <a16:creationId xmlns:a16="http://schemas.microsoft.com/office/drawing/2014/main" id="{E9120B48-5E7F-49D9-A8B9-DA175C52C6B0}"/>
                  </a:ext>
                </a:extLst>
              </p:cNvPr>
              <p:cNvSpPr/>
              <p:nvPr/>
            </p:nvSpPr>
            <p:spPr bwMode="auto">
              <a:xfrm>
                <a:off x="3607" y="1810"/>
                <a:ext cx="43" cy="18"/>
              </a:xfrm>
              <a:custGeom>
                <a:gdLst>
                  <a:gd name="T0" fmla="*/ 16 w 16"/>
                  <a:gd name="T1" fmla="*/ 3 h 7"/>
                  <a:gd name="T2" fmla="*/ 14 w 16"/>
                  <a:gd name="T3" fmla="*/ 3 h 7"/>
                  <a:gd name="T4" fmla="*/ 13 w 16"/>
                  <a:gd name="T5" fmla="*/ 2 h 7"/>
                  <a:gd name="T6" fmla="*/ 12 w 16"/>
                  <a:gd name="T7" fmla="*/ 4 h 7"/>
                  <a:gd name="T8" fmla="*/ 9 w 16"/>
                  <a:gd name="T9" fmla="*/ 4 h 7"/>
                  <a:gd name="T10" fmla="*/ 9 w 16"/>
                  <a:gd name="T11" fmla="*/ 5 h 7"/>
                  <a:gd name="T12" fmla="*/ 6 w 16"/>
                  <a:gd name="T13" fmla="*/ 4 h 7"/>
                  <a:gd name="T14" fmla="*/ 0 w 16"/>
                  <a:gd name="T15" fmla="*/ 7 h 7"/>
                  <a:gd name="T16" fmla="*/ 4 w 16"/>
                  <a:gd name="T17" fmla="*/ 5 h 7"/>
                  <a:gd name="T18" fmla="*/ 14 w 16"/>
                  <a:gd name="T19" fmla="*/ 1 h 7"/>
                  <a:gd name="T20" fmla="*/ 14 w 16"/>
                  <a:gd name="T21" fmla="*/ 2 h 7"/>
                  <a:gd name="T22" fmla="*/ 15 w 16"/>
                  <a:gd name="T23" fmla="*/ 0 h 7"/>
                  <a:gd name="T24" fmla="*/ 16 w 16"/>
                  <a:gd name="T25"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6" y="3"/>
                    </a:moveTo>
                    <a:cubicBezTo>
                      <a:pt x="15" y="3"/>
                      <a:pt x="15" y="4"/>
                      <a:pt x="14" y="3"/>
                    </a:cubicBezTo>
                    <a:cubicBezTo>
                      <a:pt x="14" y="3"/>
                      <a:pt x="14" y="2"/>
                      <a:pt x="13" y="2"/>
                    </a:cubicBezTo>
                    <a:cubicBezTo>
                      <a:pt x="12" y="3"/>
                      <a:pt x="14" y="4"/>
                      <a:pt x="12" y="4"/>
                    </a:cubicBezTo>
                    <a:cubicBezTo>
                      <a:pt x="9" y="4"/>
                      <a:pt x="9" y="4"/>
                      <a:pt x="9" y="4"/>
                    </a:cubicBezTo>
                    <a:cubicBezTo>
                      <a:pt x="9" y="5"/>
                      <a:pt x="9" y="5"/>
                      <a:pt x="9" y="5"/>
                    </a:cubicBezTo>
                    <a:cubicBezTo>
                      <a:pt x="9" y="4"/>
                      <a:pt x="7" y="4"/>
                      <a:pt x="6" y="4"/>
                    </a:cubicBezTo>
                    <a:cubicBezTo>
                      <a:pt x="6" y="7"/>
                      <a:pt x="2" y="6"/>
                      <a:pt x="0" y="7"/>
                    </a:cubicBezTo>
                    <a:cubicBezTo>
                      <a:pt x="0" y="6"/>
                      <a:pt x="3" y="6"/>
                      <a:pt x="4" y="5"/>
                    </a:cubicBezTo>
                    <a:cubicBezTo>
                      <a:pt x="8" y="5"/>
                      <a:pt x="10" y="1"/>
                      <a:pt x="14" y="1"/>
                    </a:cubicBezTo>
                    <a:cubicBezTo>
                      <a:pt x="14" y="2"/>
                      <a:pt x="14" y="2"/>
                      <a:pt x="14" y="2"/>
                    </a:cubicBezTo>
                    <a:cubicBezTo>
                      <a:pt x="15" y="0"/>
                      <a:pt x="15" y="0"/>
                      <a:pt x="15" y="0"/>
                    </a:cubicBezTo>
                    <a:cubicBezTo>
                      <a:pt x="16" y="1"/>
                      <a:pt x="15" y="2"/>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1" name="Freeform 1516">
                <a:extLst>
                  <a:ext uri="{FF2B5EF4-FFF2-40B4-BE49-F238E27FC236}">
                    <a16:creationId xmlns:a16="http://schemas.microsoft.com/office/drawing/2014/main" id="{6BCF7DD1-B11F-489C-B0EC-14CBA71B3A6C}"/>
                  </a:ext>
                </a:extLst>
              </p:cNvPr>
              <p:cNvSpPr/>
              <p:nvPr/>
            </p:nvSpPr>
            <p:spPr bwMode="auto">
              <a:xfrm>
                <a:off x="3682" y="1812"/>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2" name="Freeform 1517">
                <a:extLst>
                  <a:ext uri="{FF2B5EF4-FFF2-40B4-BE49-F238E27FC236}">
                    <a16:creationId xmlns:a16="http://schemas.microsoft.com/office/drawing/2014/main" id="{BB23557E-2353-4951-B05F-332D335930DE}"/>
                  </a:ext>
                </a:extLst>
              </p:cNvPr>
              <p:cNvSpPr/>
              <p:nvPr/>
            </p:nvSpPr>
            <p:spPr bwMode="auto">
              <a:xfrm>
                <a:off x="1969" y="1812"/>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3" name="Freeform 1518">
                <a:extLst>
                  <a:ext uri="{FF2B5EF4-FFF2-40B4-BE49-F238E27FC236}">
                    <a16:creationId xmlns:a16="http://schemas.microsoft.com/office/drawing/2014/main" id="{8F5A3996-C152-47FC-9991-7E4709A8E53D}"/>
                  </a:ext>
                </a:extLst>
              </p:cNvPr>
              <p:cNvSpPr/>
              <p:nvPr/>
            </p:nvSpPr>
            <p:spPr bwMode="auto">
              <a:xfrm>
                <a:off x="4286" y="1812"/>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4" name="Freeform 1519">
                <a:extLst>
                  <a:ext uri="{FF2B5EF4-FFF2-40B4-BE49-F238E27FC236}">
                    <a16:creationId xmlns:a16="http://schemas.microsoft.com/office/drawing/2014/main" id="{1DE6D332-A1FF-4597-99A0-26307F2F6663}"/>
                  </a:ext>
                </a:extLst>
              </p:cNvPr>
              <p:cNvSpPr/>
              <p:nvPr/>
            </p:nvSpPr>
            <p:spPr bwMode="auto">
              <a:xfrm>
                <a:off x="3888" y="181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5" name="Freeform 1520">
                <a:extLst>
                  <a:ext uri="{FF2B5EF4-FFF2-40B4-BE49-F238E27FC236}">
                    <a16:creationId xmlns:a16="http://schemas.microsoft.com/office/drawing/2014/main" id="{F7486A2D-D84C-4264-B5BE-0EB7F33F1625}"/>
                  </a:ext>
                </a:extLst>
              </p:cNvPr>
              <p:cNvSpPr/>
              <p:nvPr/>
            </p:nvSpPr>
            <p:spPr bwMode="auto">
              <a:xfrm>
                <a:off x="1953" y="1815"/>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6" name="Freeform 1521">
                <a:extLst>
                  <a:ext uri="{FF2B5EF4-FFF2-40B4-BE49-F238E27FC236}">
                    <a16:creationId xmlns:a16="http://schemas.microsoft.com/office/drawing/2014/main" id="{C2D8D654-E49E-4C18-B63A-F87CD9D99450}"/>
                  </a:ext>
                </a:extLst>
              </p:cNvPr>
              <p:cNvSpPr/>
              <p:nvPr/>
            </p:nvSpPr>
            <p:spPr bwMode="auto">
              <a:xfrm>
                <a:off x="4278" y="1815"/>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7" name="Freeform 1522">
                <a:extLst>
                  <a:ext uri="{FF2B5EF4-FFF2-40B4-BE49-F238E27FC236}">
                    <a16:creationId xmlns:a16="http://schemas.microsoft.com/office/drawing/2014/main" id="{AB9D228C-64C3-4A5C-B462-BD595BA43A73}"/>
                  </a:ext>
                </a:extLst>
              </p:cNvPr>
              <p:cNvSpPr/>
              <p:nvPr/>
            </p:nvSpPr>
            <p:spPr bwMode="auto">
              <a:xfrm>
                <a:off x="3599" y="181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8" name="Freeform 1523">
                <a:extLst>
                  <a:ext uri="{FF2B5EF4-FFF2-40B4-BE49-F238E27FC236}">
                    <a16:creationId xmlns:a16="http://schemas.microsoft.com/office/drawing/2014/main" id="{7DF1CEDA-EB4F-4C83-BA9E-A85B8A492738}"/>
                  </a:ext>
                </a:extLst>
              </p:cNvPr>
              <p:cNvSpPr/>
              <p:nvPr/>
            </p:nvSpPr>
            <p:spPr bwMode="auto">
              <a:xfrm>
                <a:off x="3813" y="1815"/>
                <a:ext cx="3" cy="3"/>
              </a:xfrm>
              <a:custGeom>
                <a:gdLst>
                  <a:gd name="T0" fmla="*/ 0 w 1"/>
                  <a:gd name="T1" fmla="*/ 1 h 1"/>
                  <a:gd name="T2" fmla="*/ 1 w 1"/>
                  <a:gd name="T3" fmla="*/ 1 h 1"/>
                  <a:gd name="T4" fmla="*/ 0 w 1"/>
                  <a:gd name="T5" fmla="*/ 1 h 1"/>
                  <a:gd name="T6" fmla="*/ 1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9" name="Freeform 1524">
                <a:extLst>
                  <a:ext uri="{FF2B5EF4-FFF2-40B4-BE49-F238E27FC236}">
                    <a16:creationId xmlns:a16="http://schemas.microsoft.com/office/drawing/2014/main" id="{F52A131A-ED3A-4BBF-9F09-AC444FE6F815}"/>
                  </a:ext>
                </a:extLst>
              </p:cNvPr>
              <p:cNvSpPr/>
              <p:nvPr/>
            </p:nvSpPr>
            <p:spPr bwMode="auto">
              <a:xfrm>
                <a:off x="4294" y="18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0" name="Freeform 1525">
                <a:extLst>
                  <a:ext uri="{FF2B5EF4-FFF2-40B4-BE49-F238E27FC236}">
                    <a16:creationId xmlns:a16="http://schemas.microsoft.com/office/drawing/2014/main" id="{4C20DBC6-9EC8-4827-8427-7054556233E2}"/>
                  </a:ext>
                </a:extLst>
              </p:cNvPr>
              <p:cNvSpPr/>
              <p:nvPr/>
            </p:nvSpPr>
            <p:spPr bwMode="auto">
              <a:xfrm>
                <a:off x="3543" y="1818"/>
                <a:ext cx="48" cy="24"/>
              </a:xfrm>
              <a:custGeom>
                <a:gdLst>
                  <a:gd name="T0" fmla="*/ 12 w 18"/>
                  <a:gd name="T1" fmla="*/ 0 h 9"/>
                  <a:gd name="T2" fmla="*/ 13 w 18"/>
                  <a:gd name="T3" fmla="*/ 1 h 9"/>
                  <a:gd name="T4" fmla="*/ 16 w 18"/>
                  <a:gd name="T5" fmla="*/ 1 h 9"/>
                  <a:gd name="T6" fmla="*/ 15 w 18"/>
                  <a:gd name="T7" fmla="*/ 2 h 9"/>
                  <a:gd name="T8" fmla="*/ 16 w 18"/>
                  <a:gd name="T9" fmla="*/ 2 h 9"/>
                  <a:gd name="T10" fmla="*/ 15 w 18"/>
                  <a:gd name="T11" fmla="*/ 3 h 9"/>
                  <a:gd name="T12" fmla="*/ 18 w 18"/>
                  <a:gd name="T13" fmla="*/ 3 h 9"/>
                  <a:gd name="T14" fmla="*/ 15 w 18"/>
                  <a:gd name="T15" fmla="*/ 4 h 9"/>
                  <a:gd name="T16" fmla="*/ 15 w 18"/>
                  <a:gd name="T17" fmla="*/ 4 h 9"/>
                  <a:gd name="T18" fmla="*/ 14 w 18"/>
                  <a:gd name="T19" fmla="*/ 4 h 9"/>
                  <a:gd name="T20" fmla="*/ 15 w 18"/>
                  <a:gd name="T21" fmla="*/ 5 h 9"/>
                  <a:gd name="T22" fmla="*/ 13 w 18"/>
                  <a:gd name="T23" fmla="*/ 5 h 9"/>
                  <a:gd name="T24" fmla="*/ 13 w 18"/>
                  <a:gd name="T25" fmla="*/ 4 h 9"/>
                  <a:gd name="T26" fmla="*/ 14 w 18"/>
                  <a:gd name="T27" fmla="*/ 4 h 9"/>
                  <a:gd name="T28" fmla="*/ 14 w 18"/>
                  <a:gd name="T29" fmla="*/ 3 h 9"/>
                  <a:gd name="T30" fmla="*/ 11 w 18"/>
                  <a:gd name="T31" fmla="*/ 4 h 9"/>
                  <a:gd name="T32" fmla="*/ 10 w 18"/>
                  <a:gd name="T33" fmla="*/ 3 h 9"/>
                  <a:gd name="T34" fmla="*/ 9 w 18"/>
                  <a:gd name="T35" fmla="*/ 4 h 9"/>
                  <a:gd name="T36" fmla="*/ 11 w 18"/>
                  <a:gd name="T37" fmla="*/ 5 h 9"/>
                  <a:gd name="T38" fmla="*/ 5 w 18"/>
                  <a:gd name="T39" fmla="*/ 7 h 9"/>
                  <a:gd name="T40" fmla="*/ 3 w 18"/>
                  <a:gd name="T41" fmla="*/ 8 h 9"/>
                  <a:gd name="T42" fmla="*/ 3 w 18"/>
                  <a:gd name="T43" fmla="*/ 9 h 9"/>
                  <a:gd name="T44" fmla="*/ 1 w 18"/>
                  <a:gd name="T45" fmla="*/ 6 h 9"/>
                  <a:gd name="T46" fmla="*/ 6 w 18"/>
                  <a:gd name="T47" fmla="*/ 5 h 9"/>
                  <a:gd name="T48" fmla="*/ 7 w 18"/>
                  <a:gd name="T49" fmla="*/ 6 h 9"/>
                  <a:gd name="T50" fmla="*/ 8 w 18"/>
                  <a:gd name="T51" fmla="*/ 5 h 9"/>
                  <a:gd name="T52" fmla="*/ 4 w 18"/>
                  <a:gd name="T53" fmla="*/ 5 h 9"/>
                  <a:gd name="T54" fmla="*/ 5 w 18"/>
                  <a:gd name="T55" fmla="*/ 2 h 9"/>
                  <a:gd name="T56" fmla="*/ 6 w 18"/>
                  <a:gd name="T57" fmla="*/ 2 h 9"/>
                  <a:gd name="T58" fmla="*/ 12 w 18"/>
                  <a:gd name="T59"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12" y="0"/>
                    </a:moveTo>
                    <a:cubicBezTo>
                      <a:pt x="12" y="1"/>
                      <a:pt x="12" y="1"/>
                      <a:pt x="13" y="1"/>
                    </a:cubicBezTo>
                    <a:cubicBezTo>
                      <a:pt x="13" y="0"/>
                      <a:pt x="15" y="2"/>
                      <a:pt x="16" y="1"/>
                    </a:cubicBezTo>
                    <a:cubicBezTo>
                      <a:pt x="15" y="2"/>
                      <a:pt x="15" y="2"/>
                      <a:pt x="15" y="2"/>
                    </a:cubicBezTo>
                    <a:cubicBezTo>
                      <a:pt x="15" y="3"/>
                      <a:pt x="15" y="2"/>
                      <a:pt x="16" y="2"/>
                    </a:cubicBezTo>
                    <a:cubicBezTo>
                      <a:pt x="15" y="3"/>
                      <a:pt x="15" y="3"/>
                      <a:pt x="15" y="3"/>
                    </a:cubicBezTo>
                    <a:cubicBezTo>
                      <a:pt x="16" y="3"/>
                      <a:pt x="17" y="2"/>
                      <a:pt x="18" y="3"/>
                    </a:cubicBezTo>
                    <a:cubicBezTo>
                      <a:pt x="17" y="3"/>
                      <a:pt x="16" y="3"/>
                      <a:pt x="15" y="4"/>
                    </a:cubicBezTo>
                    <a:cubicBezTo>
                      <a:pt x="15" y="4"/>
                      <a:pt x="15" y="4"/>
                      <a:pt x="15" y="4"/>
                    </a:cubicBezTo>
                    <a:cubicBezTo>
                      <a:pt x="14" y="4"/>
                      <a:pt x="14" y="4"/>
                      <a:pt x="14" y="4"/>
                    </a:cubicBezTo>
                    <a:cubicBezTo>
                      <a:pt x="15" y="5"/>
                      <a:pt x="15" y="5"/>
                      <a:pt x="15" y="5"/>
                    </a:cubicBezTo>
                    <a:cubicBezTo>
                      <a:pt x="13" y="5"/>
                      <a:pt x="13" y="5"/>
                      <a:pt x="13" y="5"/>
                    </a:cubicBezTo>
                    <a:cubicBezTo>
                      <a:pt x="13" y="4"/>
                      <a:pt x="13" y="4"/>
                      <a:pt x="13" y="4"/>
                    </a:cubicBezTo>
                    <a:cubicBezTo>
                      <a:pt x="14" y="4"/>
                      <a:pt x="14" y="4"/>
                      <a:pt x="14" y="4"/>
                    </a:cubicBezTo>
                    <a:cubicBezTo>
                      <a:pt x="14" y="3"/>
                      <a:pt x="14" y="3"/>
                      <a:pt x="14" y="3"/>
                    </a:cubicBezTo>
                    <a:cubicBezTo>
                      <a:pt x="13" y="4"/>
                      <a:pt x="11" y="2"/>
                      <a:pt x="11" y="4"/>
                    </a:cubicBezTo>
                    <a:cubicBezTo>
                      <a:pt x="11" y="4"/>
                      <a:pt x="10" y="3"/>
                      <a:pt x="10" y="3"/>
                    </a:cubicBezTo>
                    <a:cubicBezTo>
                      <a:pt x="9" y="4"/>
                      <a:pt x="10" y="4"/>
                      <a:pt x="9" y="4"/>
                    </a:cubicBezTo>
                    <a:cubicBezTo>
                      <a:pt x="9" y="5"/>
                      <a:pt x="10" y="5"/>
                      <a:pt x="11" y="5"/>
                    </a:cubicBezTo>
                    <a:cubicBezTo>
                      <a:pt x="11" y="8"/>
                      <a:pt x="7" y="7"/>
                      <a:pt x="5" y="7"/>
                    </a:cubicBezTo>
                    <a:cubicBezTo>
                      <a:pt x="5" y="6"/>
                      <a:pt x="4" y="8"/>
                      <a:pt x="3" y="8"/>
                    </a:cubicBezTo>
                    <a:cubicBezTo>
                      <a:pt x="3" y="9"/>
                      <a:pt x="3" y="9"/>
                      <a:pt x="3" y="9"/>
                    </a:cubicBezTo>
                    <a:cubicBezTo>
                      <a:pt x="3" y="7"/>
                      <a:pt x="0" y="8"/>
                      <a:pt x="1" y="6"/>
                    </a:cubicBezTo>
                    <a:cubicBezTo>
                      <a:pt x="3" y="4"/>
                      <a:pt x="4" y="8"/>
                      <a:pt x="6" y="5"/>
                    </a:cubicBezTo>
                    <a:cubicBezTo>
                      <a:pt x="7" y="6"/>
                      <a:pt x="7" y="6"/>
                      <a:pt x="7" y="6"/>
                    </a:cubicBezTo>
                    <a:cubicBezTo>
                      <a:pt x="8" y="5"/>
                      <a:pt x="8" y="5"/>
                      <a:pt x="8" y="5"/>
                    </a:cubicBezTo>
                    <a:cubicBezTo>
                      <a:pt x="7" y="4"/>
                      <a:pt x="5" y="6"/>
                      <a:pt x="4" y="5"/>
                    </a:cubicBezTo>
                    <a:cubicBezTo>
                      <a:pt x="4" y="4"/>
                      <a:pt x="3" y="2"/>
                      <a:pt x="5" y="2"/>
                    </a:cubicBezTo>
                    <a:cubicBezTo>
                      <a:pt x="5" y="2"/>
                      <a:pt x="6" y="3"/>
                      <a:pt x="6" y="2"/>
                    </a:cubicBezTo>
                    <a:cubicBezTo>
                      <a:pt x="7" y="0"/>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1" name="Rectangle 1526">
                <a:extLst>
                  <a:ext uri="{FF2B5EF4-FFF2-40B4-BE49-F238E27FC236}">
                    <a16:creationId xmlns:a16="http://schemas.microsoft.com/office/drawing/2014/main" id="{B0D0292D-FEB8-48B7-844D-E3DDAEE8AB37}"/>
                  </a:ext>
                </a:extLst>
              </p:cNvPr>
              <p:cNvSpPr>
                <a:spLocks noChangeArrowheads="1"/>
              </p:cNvSpPr>
              <p:nvPr/>
            </p:nvSpPr>
            <p:spPr bwMode="auto">
              <a:xfrm>
                <a:off x="3768" y="18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2" name="Freeform 1527">
                <a:extLst>
                  <a:ext uri="{FF2B5EF4-FFF2-40B4-BE49-F238E27FC236}">
                    <a16:creationId xmlns:a16="http://schemas.microsoft.com/office/drawing/2014/main" id="{ACF780D0-0878-45A3-85F2-C494AAECA254}"/>
                  </a:ext>
                </a:extLst>
              </p:cNvPr>
              <p:cNvSpPr/>
              <p:nvPr/>
            </p:nvSpPr>
            <p:spPr bwMode="auto">
              <a:xfrm>
                <a:off x="3861" y="1818"/>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3" name="Freeform 1528">
                <a:extLst>
                  <a:ext uri="{FF2B5EF4-FFF2-40B4-BE49-F238E27FC236}">
                    <a16:creationId xmlns:a16="http://schemas.microsoft.com/office/drawing/2014/main" id="{04813044-3464-4115-ADAE-15233649CBC5}"/>
                  </a:ext>
                </a:extLst>
              </p:cNvPr>
              <p:cNvSpPr/>
              <p:nvPr/>
            </p:nvSpPr>
            <p:spPr bwMode="auto">
              <a:xfrm>
                <a:off x="4270" y="1820"/>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4" name="Freeform 1529">
                <a:extLst>
                  <a:ext uri="{FF2B5EF4-FFF2-40B4-BE49-F238E27FC236}">
                    <a16:creationId xmlns:a16="http://schemas.microsoft.com/office/drawing/2014/main" id="{AFCBE130-9E24-401E-B915-452E2125BB56}"/>
                  </a:ext>
                </a:extLst>
              </p:cNvPr>
              <p:cNvSpPr/>
              <p:nvPr/>
            </p:nvSpPr>
            <p:spPr bwMode="auto">
              <a:xfrm>
                <a:off x="4363" y="182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5" name="Freeform 1530">
                <a:extLst>
                  <a:ext uri="{FF2B5EF4-FFF2-40B4-BE49-F238E27FC236}">
                    <a16:creationId xmlns:a16="http://schemas.microsoft.com/office/drawing/2014/main" id="{53B7FD9B-5806-4621-B47C-5307716ACBC7}"/>
                  </a:ext>
                </a:extLst>
              </p:cNvPr>
              <p:cNvSpPr/>
              <p:nvPr/>
            </p:nvSpPr>
            <p:spPr bwMode="auto">
              <a:xfrm>
                <a:off x="3567" y="1820"/>
                <a:ext cx="8" cy="6"/>
              </a:xfrm>
              <a:custGeom>
                <a:gdLst>
                  <a:gd name="T0" fmla="*/ 3 w 3"/>
                  <a:gd name="T1" fmla="*/ 1 h 2"/>
                  <a:gd name="T2" fmla="*/ 3 w 3"/>
                  <a:gd name="T3" fmla="*/ 1 h 2"/>
                  <a:gd name="T4" fmla="*/ 1 w 3"/>
                  <a:gd name="T5" fmla="*/ 1 h 2"/>
                  <a:gd name="T6" fmla="*/ 1 w 3"/>
                  <a:gd name="T7" fmla="*/ 2 h 2"/>
                  <a:gd name="T8" fmla="*/ 0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1" y="1"/>
                      <a:pt x="1" y="1"/>
                      <a:pt x="1" y="1"/>
                    </a:cubicBezTo>
                    <a:cubicBezTo>
                      <a:pt x="1" y="2"/>
                      <a:pt x="1" y="2"/>
                      <a:pt x="1" y="2"/>
                    </a:cubicBezTo>
                    <a:cubicBezTo>
                      <a:pt x="0" y="2"/>
                      <a:pt x="0" y="2"/>
                      <a:pt x="0" y="2"/>
                    </a:cubicBezTo>
                    <a:cubicBezTo>
                      <a:pt x="0" y="1"/>
                      <a:pt x="1" y="1"/>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6" name="Freeform 1531">
                <a:extLst>
                  <a:ext uri="{FF2B5EF4-FFF2-40B4-BE49-F238E27FC236}">
                    <a16:creationId xmlns:a16="http://schemas.microsoft.com/office/drawing/2014/main" id="{DB39928D-5D74-4270-8B6B-86821AFA628D}"/>
                  </a:ext>
                </a:extLst>
              </p:cNvPr>
              <p:cNvSpPr/>
              <p:nvPr/>
            </p:nvSpPr>
            <p:spPr bwMode="auto">
              <a:xfrm>
                <a:off x="3661" y="1820"/>
                <a:ext cx="5" cy="6"/>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2"/>
                      <a:pt x="1" y="1"/>
                      <a:pt x="1" y="2"/>
                    </a:cubicBezTo>
                    <a:cubicBezTo>
                      <a:pt x="0" y="1"/>
                      <a:pt x="0" y="2"/>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7" name="Rectangle 1532">
                <a:extLst>
                  <a:ext uri="{FF2B5EF4-FFF2-40B4-BE49-F238E27FC236}">
                    <a16:creationId xmlns:a16="http://schemas.microsoft.com/office/drawing/2014/main" id="{37BBF7EB-3B2A-46EE-9EA9-0C78507B901E}"/>
                  </a:ext>
                </a:extLst>
              </p:cNvPr>
              <p:cNvSpPr>
                <a:spLocks noChangeArrowheads="1"/>
              </p:cNvSpPr>
              <p:nvPr/>
            </p:nvSpPr>
            <p:spPr bwMode="auto">
              <a:xfrm>
                <a:off x="4355" y="182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8" name="Freeform 1533">
                <a:extLst>
                  <a:ext uri="{FF2B5EF4-FFF2-40B4-BE49-F238E27FC236}">
                    <a16:creationId xmlns:a16="http://schemas.microsoft.com/office/drawing/2014/main" id="{96A1A059-B40C-498A-BB13-F3E0238C8B79}"/>
                  </a:ext>
                </a:extLst>
              </p:cNvPr>
              <p:cNvSpPr/>
              <p:nvPr/>
            </p:nvSpPr>
            <p:spPr bwMode="auto">
              <a:xfrm>
                <a:off x="4259" y="1823"/>
                <a:ext cx="8" cy="3"/>
              </a:xfrm>
              <a:custGeom>
                <a:gdLst>
                  <a:gd name="T0" fmla="*/ 3 w 3"/>
                  <a:gd name="T1" fmla="*/ 0 h 1"/>
                  <a:gd name="T2" fmla="*/ 1 w 3"/>
                  <a:gd name="T3" fmla="*/ 1 h 1"/>
                  <a:gd name="T4" fmla="*/ 1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2" y="0"/>
                      <a:pt x="2" y="1"/>
                      <a:pt x="1" y="1"/>
                    </a:cubicBezTo>
                    <a:cubicBezTo>
                      <a:pt x="1" y="1"/>
                      <a:pt x="1" y="1"/>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9" name="Freeform 1534">
                <a:extLst>
                  <a:ext uri="{FF2B5EF4-FFF2-40B4-BE49-F238E27FC236}">
                    <a16:creationId xmlns:a16="http://schemas.microsoft.com/office/drawing/2014/main" id="{71E1296A-7C31-4B7E-8FCA-7DB3331CC846}"/>
                  </a:ext>
                </a:extLst>
              </p:cNvPr>
              <p:cNvSpPr/>
              <p:nvPr/>
            </p:nvSpPr>
            <p:spPr bwMode="auto">
              <a:xfrm>
                <a:off x="3556" y="1823"/>
                <a:ext cx="14" cy="8"/>
              </a:xfrm>
              <a:custGeom>
                <a:gdLst>
                  <a:gd name="T0" fmla="*/ 4 w 5"/>
                  <a:gd name="T1" fmla="*/ 0 h 3"/>
                  <a:gd name="T2" fmla="*/ 0 w 5"/>
                  <a:gd name="T3" fmla="*/ 2 h 3"/>
                  <a:gd name="T4" fmla="*/ 4 w 5"/>
                  <a:gd name="T5" fmla="*/ 0 h 3"/>
                </a:gdLst>
                <a:cxnLst>
                  <a:cxn ang="0">
                    <a:pos x="T0" y="T1"/>
                  </a:cxn>
                  <a:cxn ang="0">
                    <a:pos x="T2" y="T3"/>
                  </a:cxn>
                  <a:cxn ang="0">
                    <a:pos x="T4" y="T5"/>
                  </a:cxn>
                </a:cxnLst>
                <a:rect l="0" t="0" r="r" b="b"/>
                <a:pathLst>
                  <a:path w="5" h="3">
                    <a:moveTo>
                      <a:pt x="4" y="0"/>
                    </a:moveTo>
                    <a:cubicBezTo>
                      <a:pt x="5" y="3"/>
                      <a:pt x="2" y="1"/>
                      <a:pt x="0" y="2"/>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0" name="Freeform 1535">
                <a:extLst>
                  <a:ext uri="{FF2B5EF4-FFF2-40B4-BE49-F238E27FC236}">
                    <a16:creationId xmlns:a16="http://schemas.microsoft.com/office/drawing/2014/main" id="{C9FCD8A1-2985-4A96-8C49-B654979275BE}"/>
                  </a:ext>
                </a:extLst>
              </p:cNvPr>
              <p:cNvSpPr/>
              <p:nvPr/>
            </p:nvSpPr>
            <p:spPr bwMode="auto">
              <a:xfrm>
                <a:off x="4251" y="1826"/>
                <a:ext cx="5" cy="2"/>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1" name="Freeform 1536">
                <a:extLst>
                  <a:ext uri="{FF2B5EF4-FFF2-40B4-BE49-F238E27FC236}">
                    <a16:creationId xmlns:a16="http://schemas.microsoft.com/office/drawing/2014/main" id="{95CDAA6C-08C8-433C-A864-53DD7E3F1DA9}"/>
                  </a:ext>
                </a:extLst>
              </p:cNvPr>
              <p:cNvSpPr/>
              <p:nvPr/>
            </p:nvSpPr>
            <p:spPr bwMode="auto">
              <a:xfrm>
                <a:off x="3463" y="1828"/>
                <a:ext cx="85" cy="41"/>
              </a:xfrm>
              <a:custGeom>
                <a:gdLst>
                  <a:gd name="T0" fmla="*/ 32 w 32"/>
                  <a:gd name="T1" fmla="*/ 5 h 15"/>
                  <a:gd name="T2" fmla="*/ 26 w 32"/>
                  <a:gd name="T3" fmla="*/ 5 h 15"/>
                  <a:gd name="T4" fmla="*/ 28 w 32"/>
                  <a:gd name="T5" fmla="*/ 5 h 15"/>
                  <a:gd name="T6" fmla="*/ 23 w 32"/>
                  <a:gd name="T7" fmla="*/ 8 h 15"/>
                  <a:gd name="T8" fmla="*/ 21 w 32"/>
                  <a:gd name="T9" fmla="*/ 7 h 15"/>
                  <a:gd name="T10" fmla="*/ 20 w 32"/>
                  <a:gd name="T11" fmla="*/ 9 h 15"/>
                  <a:gd name="T12" fmla="*/ 18 w 32"/>
                  <a:gd name="T13" fmla="*/ 9 h 15"/>
                  <a:gd name="T14" fmla="*/ 18 w 32"/>
                  <a:gd name="T15" fmla="*/ 9 h 15"/>
                  <a:gd name="T16" fmla="*/ 18 w 32"/>
                  <a:gd name="T17" fmla="*/ 11 h 15"/>
                  <a:gd name="T18" fmla="*/ 10 w 32"/>
                  <a:gd name="T19" fmla="*/ 11 h 15"/>
                  <a:gd name="T20" fmla="*/ 7 w 32"/>
                  <a:gd name="T21" fmla="*/ 13 h 15"/>
                  <a:gd name="T22" fmla="*/ 8 w 32"/>
                  <a:gd name="T23" fmla="*/ 14 h 15"/>
                  <a:gd name="T24" fmla="*/ 5 w 32"/>
                  <a:gd name="T25" fmla="*/ 13 h 15"/>
                  <a:gd name="T26" fmla="*/ 2 w 32"/>
                  <a:gd name="T27" fmla="*/ 14 h 15"/>
                  <a:gd name="T28" fmla="*/ 1 w 32"/>
                  <a:gd name="T29" fmla="*/ 13 h 15"/>
                  <a:gd name="T30" fmla="*/ 0 w 32"/>
                  <a:gd name="T31" fmla="*/ 13 h 15"/>
                  <a:gd name="T32" fmla="*/ 4 w 32"/>
                  <a:gd name="T33" fmla="*/ 11 h 15"/>
                  <a:gd name="T34" fmla="*/ 4 w 32"/>
                  <a:gd name="T35" fmla="*/ 11 h 15"/>
                  <a:gd name="T36" fmla="*/ 5 w 32"/>
                  <a:gd name="T37" fmla="*/ 12 h 15"/>
                  <a:gd name="T38" fmla="*/ 7 w 32"/>
                  <a:gd name="T39" fmla="*/ 12 h 15"/>
                  <a:gd name="T40" fmla="*/ 6 w 32"/>
                  <a:gd name="T41" fmla="*/ 11 h 15"/>
                  <a:gd name="T42" fmla="*/ 6 w 32"/>
                  <a:gd name="T43" fmla="*/ 10 h 15"/>
                  <a:gd name="T44" fmla="*/ 10 w 32"/>
                  <a:gd name="T45" fmla="*/ 10 h 15"/>
                  <a:gd name="T46" fmla="*/ 17 w 32"/>
                  <a:gd name="T47" fmla="*/ 8 h 15"/>
                  <a:gd name="T48" fmla="*/ 18 w 32"/>
                  <a:gd name="T49" fmla="*/ 6 h 15"/>
                  <a:gd name="T50" fmla="*/ 17 w 32"/>
                  <a:gd name="T51" fmla="*/ 6 h 15"/>
                  <a:gd name="T52" fmla="*/ 18 w 32"/>
                  <a:gd name="T53" fmla="*/ 5 h 15"/>
                  <a:gd name="T54" fmla="*/ 19 w 32"/>
                  <a:gd name="T55" fmla="*/ 6 h 15"/>
                  <a:gd name="T56" fmla="*/ 25 w 32"/>
                  <a:gd name="T57" fmla="*/ 3 h 15"/>
                  <a:gd name="T58" fmla="*/ 29 w 32"/>
                  <a:gd name="T59" fmla="*/ 2 h 15"/>
                  <a:gd name="T60" fmla="*/ 26 w 32"/>
                  <a:gd name="T61" fmla="*/ 1 h 15"/>
                  <a:gd name="T62" fmla="*/ 30 w 32"/>
                  <a:gd name="T63" fmla="*/ 0 h 15"/>
                  <a:gd name="T64" fmla="*/ 30 w 32"/>
                  <a:gd name="T65" fmla="*/ 4 h 15"/>
                  <a:gd name="T66" fmla="*/ 32 w 32"/>
                  <a:gd name="T67" fmla="*/ 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5">
                    <a:moveTo>
                      <a:pt x="32" y="5"/>
                    </a:moveTo>
                    <a:cubicBezTo>
                      <a:pt x="30" y="7"/>
                      <a:pt x="28" y="2"/>
                      <a:pt x="26" y="5"/>
                    </a:cubicBezTo>
                    <a:cubicBezTo>
                      <a:pt x="27" y="6"/>
                      <a:pt x="28" y="5"/>
                      <a:pt x="28" y="5"/>
                    </a:cubicBezTo>
                    <a:cubicBezTo>
                      <a:pt x="29" y="8"/>
                      <a:pt x="25" y="7"/>
                      <a:pt x="23" y="8"/>
                    </a:cubicBezTo>
                    <a:cubicBezTo>
                      <a:pt x="23" y="7"/>
                      <a:pt x="22" y="7"/>
                      <a:pt x="21" y="7"/>
                    </a:cubicBezTo>
                    <a:cubicBezTo>
                      <a:pt x="20" y="7"/>
                      <a:pt x="23" y="9"/>
                      <a:pt x="20" y="9"/>
                    </a:cubicBezTo>
                    <a:cubicBezTo>
                      <a:pt x="20" y="9"/>
                      <a:pt x="19" y="9"/>
                      <a:pt x="18" y="9"/>
                    </a:cubicBezTo>
                    <a:cubicBezTo>
                      <a:pt x="18" y="9"/>
                      <a:pt x="18" y="9"/>
                      <a:pt x="18" y="9"/>
                    </a:cubicBezTo>
                    <a:cubicBezTo>
                      <a:pt x="19" y="9"/>
                      <a:pt x="18" y="10"/>
                      <a:pt x="18" y="11"/>
                    </a:cubicBezTo>
                    <a:cubicBezTo>
                      <a:pt x="15" y="11"/>
                      <a:pt x="13" y="12"/>
                      <a:pt x="10" y="11"/>
                    </a:cubicBezTo>
                    <a:cubicBezTo>
                      <a:pt x="9" y="12"/>
                      <a:pt x="8" y="12"/>
                      <a:pt x="7" y="13"/>
                    </a:cubicBezTo>
                    <a:cubicBezTo>
                      <a:pt x="6" y="14"/>
                      <a:pt x="8" y="13"/>
                      <a:pt x="8" y="14"/>
                    </a:cubicBezTo>
                    <a:cubicBezTo>
                      <a:pt x="6" y="14"/>
                      <a:pt x="5" y="15"/>
                      <a:pt x="5" y="13"/>
                    </a:cubicBezTo>
                    <a:cubicBezTo>
                      <a:pt x="5" y="14"/>
                      <a:pt x="3" y="15"/>
                      <a:pt x="2" y="14"/>
                    </a:cubicBezTo>
                    <a:cubicBezTo>
                      <a:pt x="1" y="13"/>
                      <a:pt x="1" y="13"/>
                      <a:pt x="1" y="13"/>
                    </a:cubicBezTo>
                    <a:cubicBezTo>
                      <a:pt x="1" y="13"/>
                      <a:pt x="0" y="13"/>
                      <a:pt x="0" y="13"/>
                    </a:cubicBezTo>
                    <a:cubicBezTo>
                      <a:pt x="0" y="11"/>
                      <a:pt x="2" y="11"/>
                      <a:pt x="4" y="11"/>
                    </a:cubicBezTo>
                    <a:cubicBezTo>
                      <a:pt x="4" y="11"/>
                      <a:pt x="4" y="11"/>
                      <a:pt x="4" y="11"/>
                    </a:cubicBezTo>
                    <a:cubicBezTo>
                      <a:pt x="4" y="11"/>
                      <a:pt x="4" y="12"/>
                      <a:pt x="5" y="12"/>
                    </a:cubicBezTo>
                    <a:cubicBezTo>
                      <a:pt x="6" y="12"/>
                      <a:pt x="7" y="13"/>
                      <a:pt x="7" y="12"/>
                    </a:cubicBezTo>
                    <a:cubicBezTo>
                      <a:pt x="6" y="11"/>
                      <a:pt x="6" y="11"/>
                      <a:pt x="6" y="11"/>
                    </a:cubicBezTo>
                    <a:cubicBezTo>
                      <a:pt x="7" y="11"/>
                      <a:pt x="6" y="10"/>
                      <a:pt x="6" y="10"/>
                    </a:cubicBezTo>
                    <a:cubicBezTo>
                      <a:pt x="8" y="10"/>
                      <a:pt x="9" y="9"/>
                      <a:pt x="10" y="10"/>
                    </a:cubicBezTo>
                    <a:cubicBezTo>
                      <a:pt x="12" y="10"/>
                      <a:pt x="14" y="7"/>
                      <a:pt x="17" y="8"/>
                    </a:cubicBezTo>
                    <a:cubicBezTo>
                      <a:pt x="18" y="6"/>
                      <a:pt x="18" y="6"/>
                      <a:pt x="18" y="6"/>
                    </a:cubicBezTo>
                    <a:cubicBezTo>
                      <a:pt x="17" y="6"/>
                      <a:pt x="17" y="6"/>
                      <a:pt x="17" y="6"/>
                    </a:cubicBezTo>
                    <a:cubicBezTo>
                      <a:pt x="17" y="5"/>
                      <a:pt x="18" y="5"/>
                      <a:pt x="18" y="5"/>
                    </a:cubicBezTo>
                    <a:cubicBezTo>
                      <a:pt x="20" y="5"/>
                      <a:pt x="18" y="6"/>
                      <a:pt x="19" y="6"/>
                    </a:cubicBezTo>
                    <a:cubicBezTo>
                      <a:pt x="21" y="5"/>
                      <a:pt x="24" y="5"/>
                      <a:pt x="25" y="3"/>
                    </a:cubicBezTo>
                    <a:cubicBezTo>
                      <a:pt x="26" y="2"/>
                      <a:pt x="29" y="3"/>
                      <a:pt x="29" y="2"/>
                    </a:cubicBezTo>
                    <a:cubicBezTo>
                      <a:pt x="27" y="3"/>
                      <a:pt x="28" y="0"/>
                      <a:pt x="26" y="1"/>
                    </a:cubicBezTo>
                    <a:cubicBezTo>
                      <a:pt x="26" y="0"/>
                      <a:pt x="29" y="0"/>
                      <a:pt x="30" y="0"/>
                    </a:cubicBezTo>
                    <a:cubicBezTo>
                      <a:pt x="30" y="1"/>
                      <a:pt x="30" y="3"/>
                      <a:pt x="30" y="4"/>
                    </a:cubicBezTo>
                    <a:cubicBezTo>
                      <a:pt x="31" y="4"/>
                      <a:pt x="31" y="4"/>
                      <a:pt x="3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2" name="Freeform 1537">
                <a:extLst>
                  <a:ext uri="{FF2B5EF4-FFF2-40B4-BE49-F238E27FC236}">
                    <a16:creationId xmlns:a16="http://schemas.microsoft.com/office/drawing/2014/main" id="{6C16C552-E648-42E9-8D8C-7310E03A0060}"/>
                  </a:ext>
                </a:extLst>
              </p:cNvPr>
              <p:cNvSpPr/>
              <p:nvPr/>
            </p:nvSpPr>
            <p:spPr bwMode="auto">
              <a:xfrm>
                <a:off x="4155" y="1828"/>
                <a:ext cx="21" cy="11"/>
              </a:xfrm>
              <a:custGeom>
                <a:gdLst>
                  <a:gd name="T0" fmla="*/ 8 w 8"/>
                  <a:gd name="T1" fmla="*/ 0 h 4"/>
                  <a:gd name="T2" fmla="*/ 8 w 8"/>
                  <a:gd name="T3" fmla="*/ 1 h 4"/>
                  <a:gd name="T4" fmla="*/ 8 w 8"/>
                  <a:gd name="T5" fmla="*/ 1 h 4"/>
                  <a:gd name="T6" fmla="*/ 0 w 8"/>
                  <a:gd name="T7" fmla="*/ 2 h 4"/>
                  <a:gd name="T8" fmla="*/ 0 w 8"/>
                  <a:gd name="T9" fmla="*/ 2 h 4"/>
                  <a:gd name="T10" fmla="*/ 1 w 8"/>
                  <a:gd name="T11" fmla="*/ 1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8" y="1"/>
                    </a:cubicBezTo>
                    <a:cubicBezTo>
                      <a:pt x="8" y="1"/>
                      <a:pt x="8" y="1"/>
                      <a:pt x="8" y="1"/>
                    </a:cubicBezTo>
                    <a:cubicBezTo>
                      <a:pt x="5" y="0"/>
                      <a:pt x="4" y="4"/>
                      <a:pt x="0" y="2"/>
                    </a:cubicBezTo>
                    <a:cubicBezTo>
                      <a:pt x="0" y="2"/>
                      <a:pt x="0" y="2"/>
                      <a:pt x="0" y="2"/>
                    </a:cubicBezTo>
                    <a:cubicBezTo>
                      <a:pt x="0" y="2"/>
                      <a:pt x="1" y="2"/>
                      <a:pt x="1" y="1"/>
                    </a:cubicBezTo>
                    <a:cubicBezTo>
                      <a:pt x="4"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3" name="Freeform 1538">
                <a:extLst>
                  <a:ext uri="{FF2B5EF4-FFF2-40B4-BE49-F238E27FC236}">
                    <a16:creationId xmlns:a16="http://schemas.microsoft.com/office/drawing/2014/main" id="{AAC626B4-281A-431B-A183-4E3E79FA36CB}"/>
                  </a:ext>
                </a:extLst>
              </p:cNvPr>
              <p:cNvSpPr/>
              <p:nvPr/>
            </p:nvSpPr>
            <p:spPr bwMode="auto">
              <a:xfrm>
                <a:off x="3773" y="1828"/>
                <a:ext cx="5" cy="6"/>
              </a:xfrm>
              <a:custGeom>
                <a:gdLst>
                  <a:gd name="T0" fmla="*/ 1 w 2"/>
                  <a:gd name="T1" fmla="*/ 1 h 2"/>
                  <a:gd name="T2" fmla="*/ 1 w 2"/>
                  <a:gd name="T3" fmla="*/ 2 h 2"/>
                  <a:gd name="T4" fmla="*/ 0 w 2"/>
                  <a:gd name="T5" fmla="*/ 2 h 2"/>
                  <a:gd name="T6" fmla="*/ 0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1" y="2"/>
                      <a:pt x="0" y="2"/>
                      <a:pt x="0" y="2"/>
                    </a:cubicBezTo>
                    <a:cubicBezTo>
                      <a:pt x="0" y="0"/>
                      <a:pt x="0" y="0"/>
                      <a:pt x="0" y="0"/>
                    </a:cubicBezTo>
                    <a:cubicBezTo>
                      <a:pt x="0"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4" name="Freeform 1539">
                <a:extLst>
                  <a:ext uri="{FF2B5EF4-FFF2-40B4-BE49-F238E27FC236}">
                    <a16:creationId xmlns:a16="http://schemas.microsoft.com/office/drawing/2014/main" id="{D9E74713-4A09-42EA-89BD-7DCDDC93DB4A}"/>
                  </a:ext>
                </a:extLst>
              </p:cNvPr>
              <p:cNvSpPr/>
              <p:nvPr/>
            </p:nvSpPr>
            <p:spPr bwMode="auto">
              <a:xfrm>
                <a:off x="4256" y="1828"/>
                <a:ext cx="8" cy="3"/>
              </a:xfrm>
              <a:custGeom>
                <a:gdLst>
                  <a:gd name="T0" fmla="*/ 8 w 8"/>
                  <a:gd name="T1" fmla="*/ 3 h 3"/>
                  <a:gd name="T2" fmla="*/ 0 w 8"/>
                  <a:gd name="T3" fmla="*/ 3 h 3"/>
                  <a:gd name="T4" fmla="*/ 0 w 8"/>
                  <a:gd name="T5" fmla="*/ 0 h 3"/>
                  <a:gd name="T6" fmla="*/ 8 w 8"/>
                  <a:gd name="T7" fmla="*/ 3 h 3"/>
                  <a:gd name="T8" fmla="*/ 8 w 8"/>
                  <a:gd name="T9" fmla="*/ 3 h 3"/>
                </a:gdLst>
                <a:cxnLst>
                  <a:cxn ang="0">
                    <a:pos x="T0" y="T1"/>
                  </a:cxn>
                  <a:cxn ang="0">
                    <a:pos x="T2" y="T3"/>
                  </a:cxn>
                  <a:cxn ang="0">
                    <a:pos x="T4" y="T5"/>
                  </a:cxn>
                  <a:cxn ang="0">
                    <a:pos x="T6" y="T7"/>
                  </a:cxn>
                  <a:cxn ang="0">
                    <a:pos x="T8" y="T9"/>
                  </a:cxn>
                </a:cxnLst>
                <a:rect l="0" t="0" r="r" b="b"/>
                <a:pathLst>
                  <a:path w="8" h="3">
                    <a:moveTo>
                      <a:pt x="8" y="3"/>
                    </a:moveTo>
                    <a:lnTo>
                      <a:pt x="0" y="3"/>
                    </a:lnTo>
                    <a:lnTo>
                      <a:pt x="0"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5" name="Freeform 1540">
                <a:extLst>
                  <a:ext uri="{FF2B5EF4-FFF2-40B4-BE49-F238E27FC236}">
                    <a16:creationId xmlns:a16="http://schemas.microsoft.com/office/drawing/2014/main" id="{4D60CE7F-7991-482D-B547-B269CA80EBFA}"/>
                  </a:ext>
                </a:extLst>
              </p:cNvPr>
              <p:cNvSpPr/>
              <p:nvPr/>
            </p:nvSpPr>
            <p:spPr bwMode="auto">
              <a:xfrm>
                <a:off x="3717" y="1831"/>
                <a:ext cx="5" cy="3"/>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2" y="0"/>
                      <a:pt x="0" y="1"/>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6" name="Freeform 1541">
                <a:extLst>
                  <a:ext uri="{FF2B5EF4-FFF2-40B4-BE49-F238E27FC236}">
                    <a16:creationId xmlns:a16="http://schemas.microsoft.com/office/drawing/2014/main" id="{17F6F78A-7D1D-4C2A-BAE6-31196351D947}"/>
                  </a:ext>
                </a:extLst>
              </p:cNvPr>
              <p:cNvSpPr/>
              <p:nvPr/>
            </p:nvSpPr>
            <p:spPr bwMode="auto">
              <a:xfrm>
                <a:off x="1969" y="1831"/>
                <a:ext cx="6" cy="5"/>
              </a:xfrm>
              <a:custGeom>
                <a:gdLst>
                  <a:gd name="T0" fmla="*/ 2 w 2"/>
                  <a:gd name="T1" fmla="*/ 1 h 2"/>
                  <a:gd name="T2" fmla="*/ 1 w 2"/>
                  <a:gd name="T3" fmla="*/ 2 h 2"/>
                  <a:gd name="T4" fmla="*/ 0 w 2"/>
                  <a:gd name="T5" fmla="*/ 1 h 2"/>
                  <a:gd name="T6" fmla="*/ 0 w 2"/>
                  <a:gd name="T7" fmla="*/ 1 h 2"/>
                  <a:gd name="T8" fmla="*/ 2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1"/>
                      <a:pt x="1" y="2"/>
                    </a:cubicBezTo>
                    <a:cubicBezTo>
                      <a:pt x="0" y="1"/>
                      <a:pt x="0" y="1"/>
                      <a:pt x="0" y="1"/>
                    </a:cubicBezTo>
                    <a:cubicBezTo>
                      <a:pt x="0" y="1"/>
                      <a:pt x="0" y="1"/>
                      <a:pt x="0" y="1"/>
                    </a:cubicBezTo>
                    <a:cubicBezTo>
                      <a:pt x="0" y="0"/>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7" name="Freeform 1542">
                <a:extLst>
                  <a:ext uri="{FF2B5EF4-FFF2-40B4-BE49-F238E27FC236}">
                    <a16:creationId xmlns:a16="http://schemas.microsoft.com/office/drawing/2014/main" id="{48C0D9D7-C548-4758-A233-F06DBF3C0913}"/>
                  </a:ext>
                </a:extLst>
              </p:cNvPr>
              <p:cNvSpPr/>
              <p:nvPr/>
            </p:nvSpPr>
            <p:spPr bwMode="auto">
              <a:xfrm>
                <a:off x="3885" y="183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8" name="Freeform 1543">
                <a:extLst>
                  <a:ext uri="{FF2B5EF4-FFF2-40B4-BE49-F238E27FC236}">
                    <a16:creationId xmlns:a16="http://schemas.microsoft.com/office/drawing/2014/main" id="{B1A662EA-35A0-45C4-979F-BBC82C335F6A}"/>
                  </a:ext>
                </a:extLst>
              </p:cNvPr>
              <p:cNvSpPr/>
              <p:nvPr/>
            </p:nvSpPr>
            <p:spPr bwMode="auto">
              <a:xfrm>
                <a:off x="1951" y="1834"/>
                <a:ext cx="18" cy="5"/>
              </a:xfrm>
              <a:custGeom>
                <a:gdLst>
                  <a:gd name="T0" fmla="*/ 7 w 7"/>
                  <a:gd name="T1" fmla="*/ 2 h 2"/>
                  <a:gd name="T2" fmla="*/ 0 w 7"/>
                  <a:gd name="T3" fmla="*/ 1 h 2"/>
                  <a:gd name="T4" fmla="*/ 5 w 7"/>
                  <a:gd name="T5" fmla="*/ 1 h 2"/>
                  <a:gd name="T6" fmla="*/ 7 w 7"/>
                  <a:gd name="T7" fmla="*/ 2 h 2"/>
                </a:gdLst>
                <a:cxnLst>
                  <a:cxn ang="0">
                    <a:pos x="T0" y="T1"/>
                  </a:cxn>
                  <a:cxn ang="0">
                    <a:pos x="T2" y="T3"/>
                  </a:cxn>
                  <a:cxn ang="0">
                    <a:pos x="T4" y="T5"/>
                  </a:cxn>
                  <a:cxn ang="0">
                    <a:pos x="T6" y="T7"/>
                  </a:cxn>
                </a:cxnLst>
                <a:rect l="0" t="0" r="r" b="b"/>
                <a:pathLst>
                  <a:path w="7" h="2">
                    <a:moveTo>
                      <a:pt x="7" y="2"/>
                    </a:moveTo>
                    <a:cubicBezTo>
                      <a:pt x="5" y="1"/>
                      <a:pt x="3" y="2"/>
                      <a:pt x="0" y="1"/>
                    </a:cubicBezTo>
                    <a:cubicBezTo>
                      <a:pt x="2" y="1"/>
                      <a:pt x="3" y="0"/>
                      <a:pt x="5" y="1"/>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9" name="Freeform 1544">
                <a:extLst>
                  <a:ext uri="{FF2B5EF4-FFF2-40B4-BE49-F238E27FC236}">
                    <a16:creationId xmlns:a16="http://schemas.microsoft.com/office/drawing/2014/main" id="{EE03B557-1308-404D-98D7-B695DA143DA2}"/>
                  </a:ext>
                </a:extLst>
              </p:cNvPr>
              <p:cNvSpPr/>
              <p:nvPr/>
            </p:nvSpPr>
            <p:spPr bwMode="auto">
              <a:xfrm>
                <a:off x="3695" y="1834"/>
                <a:ext cx="16" cy="8"/>
              </a:xfrm>
              <a:custGeom>
                <a:gdLst>
                  <a:gd name="T0" fmla="*/ 6 w 6"/>
                  <a:gd name="T1" fmla="*/ 2 h 3"/>
                  <a:gd name="T2" fmla="*/ 3 w 6"/>
                  <a:gd name="T3" fmla="*/ 2 h 3"/>
                  <a:gd name="T4" fmla="*/ 2 w 6"/>
                  <a:gd name="T5" fmla="*/ 3 h 3"/>
                  <a:gd name="T6" fmla="*/ 4 w 6"/>
                  <a:gd name="T7" fmla="*/ 0 h 3"/>
                  <a:gd name="T8" fmla="*/ 6 w 6"/>
                  <a:gd name="T9" fmla="*/ 2 h 3"/>
                </a:gdLst>
                <a:cxnLst>
                  <a:cxn ang="0">
                    <a:pos x="T0" y="T1"/>
                  </a:cxn>
                  <a:cxn ang="0">
                    <a:pos x="T2" y="T3"/>
                  </a:cxn>
                  <a:cxn ang="0">
                    <a:pos x="T4" y="T5"/>
                  </a:cxn>
                  <a:cxn ang="0">
                    <a:pos x="T6" y="T7"/>
                  </a:cxn>
                  <a:cxn ang="0">
                    <a:pos x="T8" y="T9"/>
                  </a:cxn>
                </a:cxnLst>
                <a:rect l="0" t="0" r="r" b="b"/>
                <a:pathLst>
                  <a:path w="6" h="3">
                    <a:moveTo>
                      <a:pt x="6" y="2"/>
                    </a:moveTo>
                    <a:cubicBezTo>
                      <a:pt x="6" y="1"/>
                      <a:pt x="4" y="2"/>
                      <a:pt x="3" y="2"/>
                    </a:cubicBezTo>
                    <a:cubicBezTo>
                      <a:pt x="2" y="2"/>
                      <a:pt x="3" y="3"/>
                      <a:pt x="2" y="3"/>
                    </a:cubicBezTo>
                    <a:cubicBezTo>
                      <a:pt x="0" y="0"/>
                      <a:pt x="2" y="2"/>
                      <a:pt x="4" y="0"/>
                    </a:cubicBezTo>
                    <a:cubicBezTo>
                      <a:pt x="5" y="0"/>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0" name="Freeform 1545">
                <a:extLst>
                  <a:ext uri="{FF2B5EF4-FFF2-40B4-BE49-F238E27FC236}">
                    <a16:creationId xmlns:a16="http://schemas.microsoft.com/office/drawing/2014/main" id="{5F44E5C1-D5DB-46ED-BD8F-F4686AB2EBC5}"/>
                  </a:ext>
                </a:extLst>
              </p:cNvPr>
              <p:cNvSpPr/>
              <p:nvPr/>
            </p:nvSpPr>
            <p:spPr bwMode="auto">
              <a:xfrm>
                <a:off x="3717" y="1836"/>
                <a:ext cx="13" cy="8"/>
              </a:xfrm>
              <a:custGeom>
                <a:gdLst>
                  <a:gd name="T0" fmla="*/ 4 w 5"/>
                  <a:gd name="T1" fmla="*/ 0 h 3"/>
                  <a:gd name="T2" fmla="*/ 4 w 5"/>
                  <a:gd name="T3" fmla="*/ 1 h 3"/>
                  <a:gd name="T4" fmla="*/ 5 w 5"/>
                  <a:gd name="T5" fmla="*/ 0 h 3"/>
                  <a:gd name="T6" fmla="*/ 4 w 5"/>
                  <a:gd name="T7" fmla="*/ 1 h 3"/>
                  <a:gd name="T8" fmla="*/ 3 w 5"/>
                  <a:gd name="T9" fmla="*/ 1 h 3"/>
                  <a:gd name="T10" fmla="*/ 4 w 5"/>
                  <a:gd name="T11" fmla="*/ 1 h 3"/>
                  <a:gd name="T12" fmla="*/ 3 w 5"/>
                  <a:gd name="T13" fmla="*/ 0 h 3"/>
                  <a:gd name="T14" fmla="*/ 0 w 5"/>
                  <a:gd name="T15" fmla="*/ 2 h 3"/>
                  <a:gd name="T16" fmla="*/ 1 w 5"/>
                  <a:gd name="T17" fmla="*/ 0 h 3"/>
                  <a:gd name="T18" fmla="*/ 2 w 5"/>
                  <a:gd name="T19" fmla="*/ 1 h 3"/>
                  <a:gd name="T20" fmla="*/ 4 w 5"/>
                  <a:gd name="T21"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1"/>
                      <a:pt x="4" y="1"/>
                      <a:pt x="4" y="1"/>
                    </a:cubicBezTo>
                    <a:cubicBezTo>
                      <a:pt x="5" y="0"/>
                      <a:pt x="5" y="0"/>
                      <a:pt x="5" y="0"/>
                    </a:cubicBezTo>
                    <a:cubicBezTo>
                      <a:pt x="5" y="1"/>
                      <a:pt x="5" y="1"/>
                      <a:pt x="4" y="1"/>
                    </a:cubicBezTo>
                    <a:cubicBezTo>
                      <a:pt x="3" y="1"/>
                      <a:pt x="3" y="1"/>
                      <a:pt x="3" y="1"/>
                    </a:cubicBezTo>
                    <a:cubicBezTo>
                      <a:pt x="4" y="1"/>
                      <a:pt x="4" y="1"/>
                      <a:pt x="4" y="1"/>
                    </a:cubicBezTo>
                    <a:cubicBezTo>
                      <a:pt x="3" y="0"/>
                      <a:pt x="3" y="0"/>
                      <a:pt x="3" y="0"/>
                    </a:cubicBezTo>
                    <a:cubicBezTo>
                      <a:pt x="2" y="1"/>
                      <a:pt x="1" y="3"/>
                      <a:pt x="0" y="2"/>
                    </a:cubicBezTo>
                    <a:cubicBezTo>
                      <a:pt x="0" y="2"/>
                      <a:pt x="1" y="1"/>
                      <a:pt x="1" y="0"/>
                    </a:cubicBezTo>
                    <a:cubicBezTo>
                      <a:pt x="2" y="0"/>
                      <a:pt x="2" y="0"/>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1" name="Freeform 1546">
                <a:extLst>
                  <a:ext uri="{FF2B5EF4-FFF2-40B4-BE49-F238E27FC236}">
                    <a16:creationId xmlns:a16="http://schemas.microsoft.com/office/drawing/2014/main" id="{E7AEC097-9E66-4C29-B1C9-DF3093FF0D6C}"/>
                  </a:ext>
                </a:extLst>
              </p:cNvPr>
              <p:cNvSpPr/>
              <p:nvPr/>
            </p:nvSpPr>
            <p:spPr bwMode="auto">
              <a:xfrm>
                <a:off x="3749" y="1834"/>
                <a:ext cx="16" cy="8"/>
              </a:xfrm>
              <a:custGeom>
                <a:gdLst>
                  <a:gd name="T0" fmla="*/ 6 w 6"/>
                  <a:gd name="T1" fmla="*/ 2 h 3"/>
                  <a:gd name="T2" fmla="*/ 6 w 6"/>
                  <a:gd name="T3" fmla="*/ 2 h 3"/>
                  <a:gd name="T4" fmla="*/ 0 w 6"/>
                  <a:gd name="T5" fmla="*/ 3 h 3"/>
                  <a:gd name="T6" fmla="*/ 0 w 6"/>
                  <a:gd name="T7" fmla="*/ 2 h 3"/>
                  <a:gd name="T8" fmla="*/ 2 w 6"/>
                  <a:gd name="T9" fmla="*/ 3 h 3"/>
                  <a:gd name="T10" fmla="*/ 0 w 6"/>
                  <a:gd name="T11" fmla="*/ 1 h 3"/>
                  <a:gd name="T12" fmla="*/ 5 w 6"/>
                  <a:gd name="T13" fmla="*/ 2 h 3"/>
                  <a:gd name="T14" fmla="*/ 6 w 6"/>
                  <a:gd name="T15" fmla="*/ 2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2"/>
                    </a:moveTo>
                    <a:cubicBezTo>
                      <a:pt x="6" y="2"/>
                      <a:pt x="6" y="2"/>
                      <a:pt x="6" y="2"/>
                    </a:cubicBezTo>
                    <a:cubicBezTo>
                      <a:pt x="4" y="3"/>
                      <a:pt x="2" y="3"/>
                      <a:pt x="0" y="3"/>
                    </a:cubicBezTo>
                    <a:cubicBezTo>
                      <a:pt x="0" y="2"/>
                      <a:pt x="0" y="2"/>
                      <a:pt x="0" y="2"/>
                    </a:cubicBezTo>
                    <a:cubicBezTo>
                      <a:pt x="1" y="2"/>
                      <a:pt x="1" y="2"/>
                      <a:pt x="2" y="3"/>
                    </a:cubicBezTo>
                    <a:cubicBezTo>
                      <a:pt x="3" y="1"/>
                      <a:pt x="1" y="2"/>
                      <a:pt x="0" y="1"/>
                    </a:cubicBezTo>
                    <a:cubicBezTo>
                      <a:pt x="2" y="1"/>
                      <a:pt x="4" y="0"/>
                      <a:pt x="5" y="2"/>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2" name="Freeform 1547">
                <a:extLst>
                  <a:ext uri="{FF2B5EF4-FFF2-40B4-BE49-F238E27FC236}">
                    <a16:creationId xmlns:a16="http://schemas.microsoft.com/office/drawing/2014/main" id="{2542E5AD-80A2-4C53-BE13-C6E778FED785}"/>
                  </a:ext>
                </a:extLst>
              </p:cNvPr>
              <p:cNvSpPr/>
              <p:nvPr/>
            </p:nvSpPr>
            <p:spPr bwMode="auto">
              <a:xfrm flipH="1">
                <a:off x="3717" y="1836"/>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3" name="Freeform 1548">
                <a:extLst>
                  <a:ext uri="{FF2B5EF4-FFF2-40B4-BE49-F238E27FC236}">
                    <a16:creationId xmlns:a16="http://schemas.microsoft.com/office/drawing/2014/main" id="{01A140D2-8270-439F-B058-6DD1062E61B5}"/>
                  </a:ext>
                </a:extLst>
              </p:cNvPr>
              <p:cNvSpPr/>
              <p:nvPr/>
            </p:nvSpPr>
            <p:spPr bwMode="auto">
              <a:xfrm>
                <a:off x="4115" y="1836"/>
                <a:ext cx="101" cy="22"/>
              </a:xfrm>
              <a:custGeom>
                <a:gdLst>
                  <a:gd name="T0" fmla="*/ 37 w 38"/>
                  <a:gd name="T1" fmla="*/ 0 h 8"/>
                  <a:gd name="T2" fmla="*/ 38 w 38"/>
                  <a:gd name="T3" fmla="*/ 0 h 8"/>
                  <a:gd name="T4" fmla="*/ 35 w 38"/>
                  <a:gd name="T5" fmla="*/ 2 h 8"/>
                  <a:gd name="T6" fmla="*/ 36 w 38"/>
                  <a:gd name="T7" fmla="*/ 2 h 8"/>
                  <a:gd name="T8" fmla="*/ 34 w 38"/>
                  <a:gd name="T9" fmla="*/ 3 h 8"/>
                  <a:gd name="T10" fmla="*/ 35 w 38"/>
                  <a:gd name="T11" fmla="*/ 2 h 8"/>
                  <a:gd name="T12" fmla="*/ 30 w 38"/>
                  <a:gd name="T13" fmla="*/ 2 h 8"/>
                  <a:gd name="T14" fmla="*/ 22 w 38"/>
                  <a:gd name="T15" fmla="*/ 3 h 8"/>
                  <a:gd name="T16" fmla="*/ 14 w 38"/>
                  <a:gd name="T17" fmla="*/ 5 h 8"/>
                  <a:gd name="T18" fmla="*/ 9 w 38"/>
                  <a:gd name="T19" fmla="*/ 6 h 8"/>
                  <a:gd name="T20" fmla="*/ 0 w 38"/>
                  <a:gd name="T21" fmla="*/ 8 h 8"/>
                  <a:gd name="T22" fmla="*/ 3 w 38"/>
                  <a:gd name="T23" fmla="*/ 7 h 8"/>
                  <a:gd name="T24" fmla="*/ 6 w 38"/>
                  <a:gd name="T25" fmla="*/ 5 h 8"/>
                  <a:gd name="T26" fmla="*/ 11 w 38"/>
                  <a:gd name="T27" fmla="*/ 3 h 8"/>
                  <a:gd name="T28" fmla="*/ 11 w 38"/>
                  <a:gd name="T29" fmla="*/ 3 h 8"/>
                  <a:gd name="T30" fmla="*/ 12 w 38"/>
                  <a:gd name="T31" fmla="*/ 3 h 8"/>
                  <a:gd name="T32" fmla="*/ 16 w 38"/>
                  <a:gd name="T33" fmla="*/ 3 h 8"/>
                  <a:gd name="T34" fmla="*/ 20 w 38"/>
                  <a:gd name="T35" fmla="*/ 2 h 8"/>
                  <a:gd name="T36" fmla="*/ 21 w 38"/>
                  <a:gd name="T37" fmla="*/ 2 h 8"/>
                  <a:gd name="T38" fmla="*/ 21 w 38"/>
                  <a:gd name="T39" fmla="*/ 2 h 8"/>
                  <a:gd name="T40" fmla="*/ 27 w 38"/>
                  <a:gd name="T41" fmla="*/ 0 h 8"/>
                  <a:gd name="T42" fmla="*/ 37 w 38"/>
                  <a:gd name="T43"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8">
                    <a:moveTo>
                      <a:pt x="37" y="0"/>
                    </a:moveTo>
                    <a:cubicBezTo>
                      <a:pt x="38" y="0"/>
                      <a:pt x="38" y="0"/>
                      <a:pt x="38" y="0"/>
                    </a:cubicBezTo>
                    <a:cubicBezTo>
                      <a:pt x="36" y="1"/>
                      <a:pt x="35" y="0"/>
                      <a:pt x="35" y="2"/>
                    </a:cubicBezTo>
                    <a:cubicBezTo>
                      <a:pt x="36" y="2"/>
                      <a:pt x="36" y="2"/>
                      <a:pt x="36" y="2"/>
                    </a:cubicBezTo>
                    <a:cubicBezTo>
                      <a:pt x="36" y="2"/>
                      <a:pt x="35" y="3"/>
                      <a:pt x="34" y="3"/>
                    </a:cubicBezTo>
                    <a:cubicBezTo>
                      <a:pt x="35" y="2"/>
                      <a:pt x="35" y="2"/>
                      <a:pt x="35" y="2"/>
                    </a:cubicBezTo>
                    <a:cubicBezTo>
                      <a:pt x="34" y="2"/>
                      <a:pt x="31" y="2"/>
                      <a:pt x="30" y="2"/>
                    </a:cubicBezTo>
                    <a:cubicBezTo>
                      <a:pt x="27" y="2"/>
                      <a:pt x="24" y="4"/>
                      <a:pt x="22" y="3"/>
                    </a:cubicBezTo>
                    <a:cubicBezTo>
                      <a:pt x="20" y="5"/>
                      <a:pt x="17" y="5"/>
                      <a:pt x="14" y="5"/>
                    </a:cubicBezTo>
                    <a:cubicBezTo>
                      <a:pt x="13" y="5"/>
                      <a:pt x="10" y="5"/>
                      <a:pt x="9" y="6"/>
                    </a:cubicBezTo>
                    <a:cubicBezTo>
                      <a:pt x="0" y="8"/>
                      <a:pt x="0" y="8"/>
                      <a:pt x="0" y="8"/>
                    </a:cubicBezTo>
                    <a:cubicBezTo>
                      <a:pt x="1" y="7"/>
                      <a:pt x="2" y="8"/>
                      <a:pt x="3" y="7"/>
                    </a:cubicBezTo>
                    <a:cubicBezTo>
                      <a:pt x="1" y="4"/>
                      <a:pt x="6" y="7"/>
                      <a:pt x="6" y="5"/>
                    </a:cubicBezTo>
                    <a:cubicBezTo>
                      <a:pt x="8" y="5"/>
                      <a:pt x="10" y="5"/>
                      <a:pt x="11" y="3"/>
                    </a:cubicBezTo>
                    <a:cubicBezTo>
                      <a:pt x="11" y="3"/>
                      <a:pt x="11" y="3"/>
                      <a:pt x="11" y="3"/>
                    </a:cubicBezTo>
                    <a:cubicBezTo>
                      <a:pt x="12" y="3"/>
                      <a:pt x="12" y="3"/>
                      <a:pt x="12" y="3"/>
                    </a:cubicBezTo>
                    <a:cubicBezTo>
                      <a:pt x="13" y="3"/>
                      <a:pt x="15" y="3"/>
                      <a:pt x="16" y="3"/>
                    </a:cubicBezTo>
                    <a:cubicBezTo>
                      <a:pt x="18" y="3"/>
                      <a:pt x="19" y="2"/>
                      <a:pt x="20" y="2"/>
                    </a:cubicBezTo>
                    <a:cubicBezTo>
                      <a:pt x="21" y="2"/>
                      <a:pt x="21" y="2"/>
                      <a:pt x="21" y="2"/>
                    </a:cubicBezTo>
                    <a:cubicBezTo>
                      <a:pt x="21" y="2"/>
                      <a:pt x="21" y="2"/>
                      <a:pt x="21" y="2"/>
                    </a:cubicBezTo>
                    <a:cubicBezTo>
                      <a:pt x="23" y="1"/>
                      <a:pt x="26" y="1"/>
                      <a:pt x="27" y="0"/>
                    </a:cubicBezTo>
                    <a:cubicBezTo>
                      <a:pt x="30" y="2"/>
                      <a:pt x="34"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4" name="Freeform 1549">
                <a:extLst>
                  <a:ext uri="{FF2B5EF4-FFF2-40B4-BE49-F238E27FC236}">
                    <a16:creationId xmlns:a16="http://schemas.microsoft.com/office/drawing/2014/main" id="{BF6781CC-CE58-4452-A726-EC3F34F11B4A}"/>
                  </a:ext>
                </a:extLst>
              </p:cNvPr>
              <p:cNvSpPr/>
              <p:nvPr/>
            </p:nvSpPr>
            <p:spPr bwMode="auto">
              <a:xfrm>
                <a:off x="3682" y="1834"/>
                <a:ext cx="13" cy="13"/>
              </a:xfrm>
              <a:custGeom>
                <a:gdLst>
                  <a:gd name="T0" fmla="*/ 5 w 5"/>
                  <a:gd name="T1" fmla="*/ 3 h 5"/>
                  <a:gd name="T2" fmla="*/ 2 w 5"/>
                  <a:gd name="T3" fmla="*/ 4 h 5"/>
                  <a:gd name="T4" fmla="*/ 1 w 5"/>
                  <a:gd name="T5" fmla="*/ 2 h 5"/>
                  <a:gd name="T6" fmla="*/ 5 w 5"/>
                  <a:gd name="T7" fmla="*/ 3 h 5"/>
                </a:gdLst>
                <a:cxnLst>
                  <a:cxn ang="0">
                    <a:pos x="T0" y="T1"/>
                  </a:cxn>
                  <a:cxn ang="0">
                    <a:pos x="T2" y="T3"/>
                  </a:cxn>
                  <a:cxn ang="0">
                    <a:pos x="T4" y="T5"/>
                  </a:cxn>
                  <a:cxn ang="0">
                    <a:pos x="T6" y="T7"/>
                  </a:cxn>
                </a:cxnLst>
                <a:rect l="0" t="0" r="r" b="b"/>
                <a:pathLst>
                  <a:path w="5" h="5">
                    <a:moveTo>
                      <a:pt x="5" y="3"/>
                    </a:moveTo>
                    <a:cubicBezTo>
                      <a:pt x="4" y="3"/>
                      <a:pt x="3" y="5"/>
                      <a:pt x="2" y="4"/>
                    </a:cubicBezTo>
                    <a:cubicBezTo>
                      <a:pt x="0" y="3"/>
                      <a:pt x="2" y="2"/>
                      <a:pt x="1" y="2"/>
                    </a:cubicBezTo>
                    <a:cubicBezTo>
                      <a:pt x="3" y="4"/>
                      <a:pt x="4"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5" name="Freeform 1550">
                <a:extLst>
                  <a:ext uri="{FF2B5EF4-FFF2-40B4-BE49-F238E27FC236}">
                    <a16:creationId xmlns:a16="http://schemas.microsoft.com/office/drawing/2014/main" id="{EE8583EF-BCAF-4CF1-98D3-ECFE0B5D42C5}"/>
                  </a:ext>
                </a:extLst>
              </p:cNvPr>
              <p:cNvSpPr/>
              <p:nvPr/>
            </p:nvSpPr>
            <p:spPr bwMode="auto">
              <a:xfrm>
                <a:off x="1951" y="183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0" y="0"/>
                      <a:pt x="1" y="2"/>
                      <a:pt x="0" y="2"/>
                    </a:cubicBezTo>
                    <a:cubicBezTo>
                      <a:pt x="0" y="1"/>
                      <a:pt x="1"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6" name="Freeform 1551">
                <a:extLst>
                  <a:ext uri="{FF2B5EF4-FFF2-40B4-BE49-F238E27FC236}">
                    <a16:creationId xmlns:a16="http://schemas.microsoft.com/office/drawing/2014/main" id="{A82D6226-2F3A-4948-B612-4F988D4B042D}"/>
                  </a:ext>
                </a:extLst>
              </p:cNvPr>
              <p:cNvSpPr/>
              <p:nvPr/>
            </p:nvSpPr>
            <p:spPr bwMode="auto">
              <a:xfrm>
                <a:off x="3511" y="1836"/>
                <a:ext cx="174" cy="75"/>
              </a:xfrm>
              <a:custGeom>
                <a:gdLst>
                  <a:gd name="T0" fmla="*/ 64 w 65"/>
                  <a:gd name="T1" fmla="*/ 2 h 28"/>
                  <a:gd name="T2" fmla="*/ 63 w 65"/>
                  <a:gd name="T3" fmla="*/ 6 h 28"/>
                  <a:gd name="T4" fmla="*/ 60 w 65"/>
                  <a:gd name="T5" fmla="*/ 6 h 28"/>
                  <a:gd name="T6" fmla="*/ 62 w 65"/>
                  <a:gd name="T7" fmla="*/ 4 h 28"/>
                  <a:gd name="T8" fmla="*/ 56 w 65"/>
                  <a:gd name="T9" fmla="*/ 6 h 28"/>
                  <a:gd name="T10" fmla="*/ 53 w 65"/>
                  <a:gd name="T11" fmla="*/ 7 h 28"/>
                  <a:gd name="T12" fmla="*/ 53 w 65"/>
                  <a:gd name="T13" fmla="*/ 9 h 28"/>
                  <a:gd name="T14" fmla="*/ 48 w 65"/>
                  <a:gd name="T15" fmla="*/ 8 h 28"/>
                  <a:gd name="T16" fmla="*/ 43 w 65"/>
                  <a:gd name="T17" fmla="*/ 9 h 28"/>
                  <a:gd name="T18" fmla="*/ 40 w 65"/>
                  <a:gd name="T19" fmla="*/ 11 h 28"/>
                  <a:gd name="T20" fmla="*/ 36 w 65"/>
                  <a:gd name="T21" fmla="*/ 13 h 28"/>
                  <a:gd name="T22" fmla="*/ 37 w 65"/>
                  <a:gd name="T23" fmla="*/ 13 h 28"/>
                  <a:gd name="T24" fmla="*/ 35 w 65"/>
                  <a:gd name="T25" fmla="*/ 13 h 28"/>
                  <a:gd name="T26" fmla="*/ 35 w 65"/>
                  <a:gd name="T27" fmla="*/ 12 h 28"/>
                  <a:gd name="T28" fmla="*/ 34 w 65"/>
                  <a:gd name="T29" fmla="*/ 12 h 28"/>
                  <a:gd name="T30" fmla="*/ 32 w 65"/>
                  <a:gd name="T31" fmla="*/ 16 h 28"/>
                  <a:gd name="T32" fmla="*/ 25 w 65"/>
                  <a:gd name="T33" fmla="*/ 16 h 28"/>
                  <a:gd name="T34" fmla="*/ 24 w 65"/>
                  <a:gd name="T35" fmla="*/ 17 h 28"/>
                  <a:gd name="T36" fmla="*/ 23 w 65"/>
                  <a:gd name="T37" fmla="*/ 16 h 28"/>
                  <a:gd name="T38" fmla="*/ 21 w 65"/>
                  <a:gd name="T39" fmla="*/ 17 h 28"/>
                  <a:gd name="T40" fmla="*/ 15 w 65"/>
                  <a:gd name="T41" fmla="*/ 18 h 28"/>
                  <a:gd name="T42" fmla="*/ 14 w 65"/>
                  <a:gd name="T43" fmla="*/ 17 h 28"/>
                  <a:gd name="T44" fmla="*/ 6 w 65"/>
                  <a:gd name="T45" fmla="*/ 22 h 28"/>
                  <a:gd name="T46" fmla="*/ 8 w 65"/>
                  <a:gd name="T47" fmla="*/ 25 h 28"/>
                  <a:gd name="T48" fmla="*/ 12 w 65"/>
                  <a:gd name="T49" fmla="*/ 25 h 28"/>
                  <a:gd name="T50" fmla="*/ 13 w 65"/>
                  <a:gd name="T51" fmla="*/ 25 h 28"/>
                  <a:gd name="T52" fmla="*/ 9 w 65"/>
                  <a:gd name="T53" fmla="*/ 26 h 28"/>
                  <a:gd name="T54" fmla="*/ 8 w 65"/>
                  <a:gd name="T55" fmla="*/ 27 h 28"/>
                  <a:gd name="T56" fmla="*/ 7 w 65"/>
                  <a:gd name="T57" fmla="*/ 27 h 28"/>
                  <a:gd name="T58" fmla="*/ 4 w 65"/>
                  <a:gd name="T59" fmla="*/ 27 h 28"/>
                  <a:gd name="T60" fmla="*/ 6 w 65"/>
                  <a:gd name="T61" fmla="*/ 28 h 28"/>
                  <a:gd name="T62" fmla="*/ 2 w 65"/>
                  <a:gd name="T63" fmla="*/ 27 h 28"/>
                  <a:gd name="T64" fmla="*/ 0 w 65"/>
                  <a:gd name="T65" fmla="*/ 26 h 28"/>
                  <a:gd name="T66" fmla="*/ 4 w 65"/>
                  <a:gd name="T67" fmla="*/ 25 h 28"/>
                  <a:gd name="T68" fmla="*/ 3 w 65"/>
                  <a:gd name="T69" fmla="*/ 22 h 28"/>
                  <a:gd name="T70" fmla="*/ 4 w 65"/>
                  <a:gd name="T71" fmla="*/ 22 h 28"/>
                  <a:gd name="T72" fmla="*/ 11 w 65"/>
                  <a:gd name="T73" fmla="*/ 18 h 28"/>
                  <a:gd name="T74" fmla="*/ 21 w 65"/>
                  <a:gd name="T75" fmla="*/ 16 h 28"/>
                  <a:gd name="T76" fmla="*/ 27 w 65"/>
                  <a:gd name="T77" fmla="*/ 12 h 28"/>
                  <a:gd name="T78" fmla="*/ 41 w 65"/>
                  <a:gd name="T79" fmla="*/ 7 h 28"/>
                  <a:gd name="T80" fmla="*/ 45 w 65"/>
                  <a:gd name="T81" fmla="*/ 7 h 28"/>
                  <a:gd name="T82" fmla="*/ 49 w 65"/>
                  <a:gd name="T83" fmla="*/ 7 h 28"/>
                  <a:gd name="T84" fmla="*/ 48 w 65"/>
                  <a:gd name="T85" fmla="*/ 5 h 28"/>
                  <a:gd name="T86" fmla="*/ 54 w 65"/>
                  <a:gd name="T87" fmla="*/ 3 h 28"/>
                  <a:gd name="T88" fmla="*/ 60 w 65"/>
                  <a:gd name="T89" fmla="*/ 1 h 28"/>
                  <a:gd name="T90" fmla="*/ 62 w 65"/>
                  <a:gd name="T9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28">
                    <a:moveTo>
                      <a:pt x="62" y="3"/>
                    </a:moveTo>
                    <a:cubicBezTo>
                      <a:pt x="64" y="2"/>
                      <a:pt x="64" y="2"/>
                      <a:pt x="64" y="2"/>
                    </a:cubicBezTo>
                    <a:cubicBezTo>
                      <a:pt x="64" y="3"/>
                      <a:pt x="62" y="3"/>
                      <a:pt x="62" y="4"/>
                    </a:cubicBezTo>
                    <a:cubicBezTo>
                      <a:pt x="62" y="5"/>
                      <a:pt x="65" y="4"/>
                      <a:pt x="63" y="6"/>
                    </a:cubicBezTo>
                    <a:cubicBezTo>
                      <a:pt x="62" y="4"/>
                      <a:pt x="61" y="6"/>
                      <a:pt x="60" y="6"/>
                    </a:cubicBezTo>
                    <a:cubicBezTo>
                      <a:pt x="60" y="6"/>
                      <a:pt x="60" y="6"/>
                      <a:pt x="60" y="6"/>
                    </a:cubicBezTo>
                    <a:cubicBezTo>
                      <a:pt x="59" y="6"/>
                      <a:pt x="59" y="6"/>
                      <a:pt x="59" y="6"/>
                    </a:cubicBezTo>
                    <a:cubicBezTo>
                      <a:pt x="60" y="5"/>
                      <a:pt x="62" y="6"/>
                      <a:pt x="62" y="4"/>
                    </a:cubicBezTo>
                    <a:cubicBezTo>
                      <a:pt x="61" y="4"/>
                      <a:pt x="60" y="3"/>
                      <a:pt x="59" y="4"/>
                    </a:cubicBezTo>
                    <a:cubicBezTo>
                      <a:pt x="58" y="5"/>
                      <a:pt x="57" y="5"/>
                      <a:pt x="56" y="6"/>
                    </a:cubicBezTo>
                    <a:cubicBezTo>
                      <a:pt x="56" y="5"/>
                      <a:pt x="56" y="5"/>
                      <a:pt x="56" y="5"/>
                    </a:cubicBezTo>
                    <a:cubicBezTo>
                      <a:pt x="55" y="7"/>
                      <a:pt x="54" y="6"/>
                      <a:pt x="53" y="7"/>
                    </a:cubicBezTo>
                    <a:cubicBezTo>
                      <a:pt x="55" y="8"/>
                      <a:pt x="55" y="8"/>
                      <a:pt x="55" y="8"/>
                    </a:cubicBezTo>
                    <a:cubicBezTo>
                      <a:pt x="54" y="8"/>
                      <a:pt x="54" y="8"/>
                      <a:pt x="53" y="9"/>
                    </a:cubicBezTo>
                    <a:cubicBezTo>
                      <a:pt x="52" y="8"/>
                      <a:pt x="53" y="8"/>
                      <a:pt x="53" y="7"/>
                    </a:cubicBezTo>
                    <a:cubicBezTo>
                      <a:pt x="51" y="7"/>
                      <a:pt x="50" y="9"/>
                      <a:pt x="48" y="8"/>
                    </a:cubicBezTo>
                    <a:cubicBezTo>
                      <a:pt x="47" y="8"/>
                      <a:pt x="47" y="9"/>
                      <a:pt x="47" y="10"/>
                    </a:cubicBezTo>
                    <a:cubicBezTo>
                      <a:pt x="47" y="9"/>
                      <a:pt x="44" y="11"/>
                      <a:pt x="43" y="9"/>
                    </a:cubicBezTo>
                    <a:cubicBezTo>
                      <a:pt x="43" y="10"/>
                      <a:pt x="42" y="10"/>
                      <a:pt x="43" y="11"/>
                    </a:cubicBezTo>
                    <a:cubicBezTo>
                      <a:pt x="42" y="11"/>
                      <a:pt x="41" y="10"/>
                      <a:pt x="40" y="11"/>
                    </a:cubicBezTo>
                    <a:cubicBezTo>
                      <a:pt x="40" y="12"/>
                      <a:pt x="39" y="11"/>
                      <a:pt x="39" y="11"/>
                    </a:cubicBezTo>
                    <a:cubicBezTo>
                      <a:pt x="39" y="12"/>
                      <a:pt x="37" y="13"/>
                      <a:pt x="36" y="13"/>
                    </a:cubicBezTo>
                    <a:cubicBezTo>
                      <a:pt x="36" y="13"/>
                      <a:pt x="36" y="13"/>
                      <a:pt x="36" y="13"/>
                    </a:cubicBezTo>
                    <a:cubicBezTo>
                      <a:pt x="37" y="13"/>
                      <a:pt x="37" y="13"/>
                      <a:pt x="37" y="13"/>
                    </a:cubicBezTo>
                    <a:cubicBezTo>
                      <a:pt x="37" y="12"/>
                      <a:pt x="37" y="12"/>
                      <a:pt x="37" y="12"/>
                    </a:cubicBezTo>
                    <a:cubicBezTo>
                      <a:pt x="35" y="13"/>
                      <a:pt x="35" y="13"/>
                      <a:pt x="35" y="13"/>
                    </a:cubicBezTo>
                    <a:cubicBezTo>
                      <a:pt x="35" y="13"/>
                      <a:pt x="35" y="13"/>
                      <a:pt x="35" y="13"/>
                    </a:cubicBezTo>
                    <a:cubicBezTo>
                      <a:pt x="35" y="12"/>
                      <a:pt x="35" y="12"/>
                      <a:pt x="35" y="12"/>
                    </a:cubicBezTo>
                    <a:cubicBezTo>
                      <a:pt x="34" y="13"/>
                      <a:pt x="34" y="13"/>
                      <a:pt x="34" y="13"/>
                    </a:cubicBezTo>
                    <a:cubicBezTo>
                      <a:pt x="34" y="12"/>
                      <a:pt x="34" y="12"/>
                      <a:pt x="34" y="12"/>
                    </a:cubicBezTo>
                    <a:cubicBezTo>
                      <a:pt x="33" y="13"/>
                      <a:pt x="32" y="13"/>
                      <a:pt x="31" y="14"/>
                    </a:cubicBezTo>
                    <a:cubicBezTo>
                      <a:pt x="32" y="16"/>
                      <a:pt x="32" y="16"/>
                      <a:pt x="32" y="16"/>
                    </a:cubicBezTo>
                    <a:cubicBezTo>
                      <a:pt x="31" y="16"/>
                      <a:pt x="29" y="15"/>
                      <a:pt x="30" y="14"/>
                    </a:cubicBezTo>
                    <a:cubicBezTo>
                      <a:pt x="28" y="15"/>
                      <a:pt x="25" y="14"/>
                      <a:pt x="25" y="16"/>
                    </a:cubicBezTo>
                    <a:cubicBezTo>
                      <a:pt x="24" y="17"/>
                      <a:pt x="24" y="16"/>
                      <a:pt x="23" y="16"/>
                    </a:cubicBezTo>
                    <a:cubicBezTo>
                      <a:pt x="23" y="17"/>
                      <a:pt x="24" y="17"/>
                      <a:pt x="24" y="17"/>
                    </a:cubicBezTo>
                    <a:cubicBezTo>
                      <a:pt x="24" y="17"/>
                      <a:pt x="24" y="17"/>
                      <a:pt x="24" y="17"/>
                    </a:cubicBezTo>
                    <a:cubicBezTo>
                      <a:pt x="24" y="17"/>
                      <a:pt x="23" y="17"/>
                      <a:pt x="23" y="16"/>
                    </a:cubicBezTo>
                    <a:cubicBezTo>
                      <a:pt x="21" y="17"/>
                      <a:pt x="21" y="17"/>
                      <a:pt x="21" y="17"/>
                    </a:cubicBezTo>
                    <a:cubicBezTo>
                      <a:pt x="21" y="17"/>
                      <a:pt x="21" y="17"/>
                      <a:pt x="21" y="17"/>
                    </a:cubicBezTo>
                    <a:cubicBezTo>
                      <a:pt x="20" y="17"/>
                      <a:pt x="20" y="17"/>
                      <a:pt x="19" y="18"/>
                    </a:cubicBezTo>
                    <a:cubicBezTo>
                      <a:pt x="17" y="17"/>
                      <a:pt x="16" y="20"/>
                      <a:pt x="15" y="18"/>
                    </a:cubicBezTo>
                    <a:cubicBezTo>
                      <a:pt x="15" y="18"/>
                      <a:pt x="15" y="18"/>
                      <a:pt x="15" y="18"/>
                    </a:cubicBezTo>
                    <a:cubicBezTo>
                      <a:pt x="14" y="18"/>
                      <a:pt x="14" y="17"/>
                      <a:pt x="14" y="17"/>
                    </a:cubicBezTo>
                    <a:cubicBezTo>
                      <a:pt x="14" y="18"/>
                      <a:pt x="13" y="19"/>
                      <a:pt x="13" y="20"/>
                    </a:cubicBezTo>
                    <a:cubicBezTo>
                      <a:pt x="11" y="20"/>
                      <a:pt x="8" y="21"/>
                      <a:pt x="6" y="22"/>
                    </a:cubicBezTo>
                    <a:cubicBezTo>
                      <a:pt x="7" y="23"/>
                      <a:pt x="3" y="24"/>
                      <a:pt x="6" y="25"/>
                    </a:cubicBezTo>
                    <a:cubicBezTo>
                      <a:pt x="8" y="25"/>
                      <a:pt x="8" y="25"/>
                      <a:pt x="8" y="25"/>
                    </a:cubicBezTo>
                    <a:cubicBezTo>
                      <a:pt x="8" y="26"/>
                      <a:pt x="8" y="26"/>
                      <a:pt x="8" y="26"/>
                    </a:cubicBezTo>
                    <a:cubicBezTo>
                      <a:pt x="9" y="24"/>
                      <a:pt x="10" y="25"/>
                      <a:pt x="12" y="25"/>
                    </a:cubicBezTo>
                    <a:cubicBezTo>
                      <a:pt x="12" y="25"/>
                      <a:pt x="13" y="24"/>
                      <a:pt x="13" y="24"/>
                    </a:cubicBezTo>
                    <a:cubicBezTo>
                      <a:pt x="13" y="25"/>
                      <a:pt x="13" y="25"/>
                      <a:pt x="13" y="25"/>
                    </a:cubicBezTo>
                    <a:cubicBezTo>
                      <a:pt x="11" y="24"/>
                      <a:pt x="11" y="27"/>
                      <a:pt x="9" y="26"/>
                    </a:cubicBezTo>
                    <a:cubicBezTo>
                      <a:pt x="9" y="26"/>
                      <a:pt x="9" y="26"/>
                      <a:pt x="9" y="26"/>
                    </a:cubicBezTo>
                    <a:cubicBezTo>
                      <a:pt x="8" y="26"/>
                      <a:pt x="8" y="26"/>
                      <a:pt x="8" y="26"/>
                    </a:cubicBezTo>
                    <a:cubicBezTo>
                      <a:pt x="8" y="27"/>
                      <a:pt x="8" y="27"/>
                      <a:pt x="8" y="27"/>
                    </a:cubicBezTo>
                    <a:cubicBezTo>
                      <a:pt x="8" y="26"/>
                      <a:pt x="8" y="26"/>
                      <a:pt x="8" y="26"/>
                    </a:cubicBezTo>
                    <a:cubicBezTo>
                      <a:pt x="7" y="27"/>
                      <a:pt x="7" y="27"/>
                      <a:pt x="7" y="27"/>
                    </a:cubicBezTo>
                    <a:cubicBezTo>
                      <a:pt x="7" y="27"/>
                      <a:pt x="6" y="26"/>
                      <a:pt x="4" y="26"/>
                    </a:cubicBezTo>
                    <a:cubicBezTo>
                      <a:pt x="4" y="27"/>
                      <a:pt x="4" y="27"/>
                      <a:pt x="4" y="27"/>
                    </a:cubicBezTo>
                    <a:cubicBezTo>
                      <a:pt x="4" y="28"/>
                      <a:pt x="5" y="27"/>
                      <a:pt x="6" y="27"/>
                    </a:cubicBezTo>
                    <a:cubicBezTo>
                      <a:pt x="6" y="27"/>
                      <a:pt x="6" y="28"/>
                      <a:pt x="6" y="28"/>
                    </a:cubicBezTo>
                    <a:cubicBezTo>
                      <a:pt x="5" y="26"/>
                      <a:pt x="4" y="28"/>
                      <a:pt x="2" y="28"/>
                    </a:cubicBezTo>
                    <a:cubicBezTo>
                      <a:pt x="2" y="28"/>
                      <a:pt x="2" y="28"/>
                      <a:pt x="2" y="27"/>
                    </a:cubicBezTo>
                    <a:cubicBezTo>
                      <a:pt x="1" y="28"/>
                      <a:pt x="1" y="28"/>
                      <a:pt x="1" y="28"/>
                    </a:cubicBezTo>
                    <a:cubicBezTo>
                      <a:pt x="0" y="26"/>
                      <a:pt x="0" y="26"/>
                      <a:pt x="0" y="26"/>
                    </a:cubicBezTo>
                    <a:cubicBezTo>
                      <a:pt x="1" y="26"/>
                      <a:pt x="3" y="26"/>
                      <a:pt x="3" y="25"/>
                    </a:cubicBezTo>
                    <a:cubicBezTo>
                      <a:pt x="3" y="25"/>
                      <a:pt x="3" y="25"/>
                      <a:pt x="4" y="25"/>
                    </a:cubicBezTo>
                    <a:cubicBezTo>
                      <a:pt x="5" y="25"/>
                      <a:pt x="4" y="24"/>
                      <a:pt x="4" y="23"/>
                    </a:cubicBezTo>
                    <a:cubicBezTo>
                      <a:pt x="3" y="23"/>
                      <a:pt x="2" y="23"/>
                      <a:pt x="3" y="22"/>
                    </a:cubicBezTo>
                    <a:cubicBezTo>
                      <a:pt x="4" y="22"/>
                      <a:pt x="4" y="22"/>
                      <a:pt x="4" y="22"/>
                    </a:cubicBezTo>
                    <a:cubicBezTo>
                      <a:pt x="4" y="22"/>
                      <a:pt x="4" y="22"/>
                      <a:pt x="4" y="22"/>
                    </a:cubicBezTo>
                    <a:cubicBezTo>
                      <a:pt x="6" y="22"/>
                      <a:pt x="7" y="20"/>
                      <a:pt x="8" y="20"/>
                    </a:cubicBezTo>
                    <a:cubicBezTo>
                      <a:pt x="9" y="19"/>
                      <a:pt x="11" y="20"/>
                      <a:pt x="11" y="18"/>
                    </a:cubicBezTo>
                    <a:cubicBezTo>
                      <a:pt x="12" y="19"/>
                      <a:pt x="12" y="19"/>
                      <a:pt x="13" y="19"/>
                    </a:cubicBezTo>
                    <a:cubicBezTo>
                      <a:pt x="14" y="16"/>
                      <a:pt x="18" y="17"/>
                      <a:pt x="21" y="16"/>
                    </a:cubicBezTo>
                    <a:cubicBezTo>
                      <a:pt x="21" y="13"/>
                      <a:pt x="25" y="16"/>
                      <a:pt x="24" y="13"/>
                    </a:cubicBezTo>
                    <a:cubicBezTo>
                      <a:pt x="25" y="12"/>
                      <a:pt x="28" y="15"/>
                      <a:pt x="27" y="12"/>
                    </a:cubicBezTo>
                    <a:cubicBezTo>
                      <a:pt x="30" y="12"/>
                      <a:pt x="33" y="9"/>
                      <a:pt x="35" y="10"/>
                    </a:cubicBezTo>
                    <a:cubicBezTo>
                      <a:pt x="37" y="9"/>
                      <a:pt x="39" y="8"/>
                      <a:pt x="41" y="7"/>
                    </a:cubicBezTo>
                    <a:cubicBezTo>
                      <a:pt x="42" y="8"/>
                      <a:pt x="42" y="6"/>
                      <a:pt x="44" y="7"/>
                    </a:cubicBezTo>
                    <a:cubicBezTo>
                      <a:pt x="45" y="7"/>
                      <a:pt x="45" y="7"/>
                      <a:pt x="45" y="7"/>
                    </a:cubicBezTo>
                    <a:cubicBezTo>
                      <a:pt x="45" y="8"/>
                      <a:pt x="47" y="7"/>
                      <a:pt x="47" y="8"/>
                    </a:cubicBezTo>
                    <a:cubicBezTo>
                      <a:pt x="48" y="7"/>
                      <a:pt x="49" y="8"/>
                      <a:pt x="49" y="7"/>
                    </a:cubicBezTo>
                    <a:cubicBezTo>
                      <a:pt x="46" y="6"/>
                      <a:pt x="46" y="6"/>
                      <a:pt x="46" y="6"/>
                    </a:cubicBezTo>
                    <a:cubicBezTo>
                      <a:pt x="47" y="6"/>
                      <a:pt x="47" y="6"/>
                      <a:pt x="48" y="5"/>
                    </a:cubicBezTo>
                    <a:cubicBezTo>
                      <a:pt x="52" y="3"/>
                      <a:pt x="52" y="3"/>
                      <a:pt x="52" y="3"/>
                    </a:cubicBezTo>
                    <a:cubicBezTo>
                      <a:pt x="52" y="5"/>
                      <a:pt x="53" y="3"/>
                      <a:pt x="54" y="3"/>
                    </a:cubicBezTo>
                    <a:cubicBezTo>
                      <a:pt x="55" y="2"/>
                      <a:pt x="56" y="3"/>
                      <a:pt x="56" y="2"/>
                    </a:cubicBezTo>
                    <a:cubicBezTo>
                      <a:pt x="57" y="2"/>
                      <a:pt x="59" y="2"/>
                      <a:pt x="60" y="1"/>
                    </a:cubicBezTo>
                    <a:cubicBezTo>
                      <a:pt x="61" y="2"/>
                      <a:pt x="61" y="0"/>
                      <a:pt x="62" y="1"/>
                    </a:cubicBezTo>
                    <a:cubicBezTo>
                      <a:pt x="62" y="2"/>
                      <a:pt x="61" y="2"/>
                      <a:pt x="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7" name="Freeform 1552">
                <a:extLst>
                  <a:ext uri="{FF2B5EF4-FFF2-40B4-BE49-F238E27FC236}">
                    <a16:creationId xmlns:a16="http://schemas.microsoft.com/office/drawing/2014/main" id="{295D8B03-581B-42D7-BBE2-4D945CCE7374}"/>
                  </a:ext>
                </a:extLst>
              </p:cNvPr>
              <p:cNvSpPr/>
              <p:nvPr/>
            </p:nvSpPr>
            <p:spPr bwMode="auto">
              <a:xfrm>
                <a:off x="3730" y="183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8" name="Freeform 1553">
                <a:extLst>
                  <a:ext uri="{FF2B5EF4-FFF2-40B4-BE49-F238E27FC236}">
                    <a16:creationId xmlns:a16="http://schemas.microsoft.com/office/drawing/2014/main" id="{DC8DAB57-B434-4BF1-8F7D-4CD1391BE778}"/>
                  </a:ext>
                </a:extLst>
              </p:cNvPr>
              <p:cNvSpPr/>
              <p:nvPr/>
            </p:nvSpPr>
            <p:spPr bwMode="auto">
              <a:xfrm>
                <a:off x="2755" y="1839"/>
                <a:ext cx="13" cy="5"/>
              </a:xfrm>
              <a:custGeom>
                <a:gdLst>
                  <a:gd name="T0" fmla="*/ 5 w 5"/>
                  <a:gd name="T1" fmla="*/ 0 h 2"/>
                  <a:gd name="T2" fmla="*/ 0 w 5"/>
                  <a:gd name="T3" fmla="*/ 2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4" y="1"/>
                      <a:pt x="2" y="1"/>
                      <a:pt x="0" y="2"/>
                    </a:cubicBezTo>
                    <a:cubicBezTo>
                      <a:pt x="1" y="1"/>
                      <a:pt x="1" y="1"/>
                      <a:pt x="1" y="1"/>
                    </a:cubicBezTo>
                    <a:cubicBezTo>
                      <a:pt x="0" y="1"/>
                      <a:pt x="0" y="1"/>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9" name="Freeform 1554">
                <a:extLst>
                  <a:ext uri="{FF2B5EF4-FFF2-40B4-BE49-F238E27FC236}">
                    <a16:creationId xmlns:a16="http://schemas.microsoft.com/office/drawing/2014/main" id="{7C1240FB-1E10-4E92-B501-415D3D5F1337}"/>
                  </a:ext>
                </a:extLst>
              </p:cNvPr>
              <p:cNvSpPr/>
              <p:nvPr/>
            </p:nvSpPr>
            <p:spPr bwMode="auto">
              <a:xfrm>
                <a:off x="3834" y="184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0" name="Freeform 1555">
                <a:extLst>
                  <a:ext uri="{FF2B5EF4-FFF2-40B4-BE49-F238E27FC236}">
                    <a16:creationId xmlns:a16="http://schemas.microsoft.com/office/drawing/2014/main" id="{5CA631B1-2783-4BC5-A2AF-FB08480375B9}"/>
                  </a:ext>
                </a:extLst>
              </p:cNvPr>
              <p:cNvSpPr/>
              <p:nvPr/>
            </p:nvSpPr>
            <p:spPr bwMode="auto">
              <a:xfrm>
                <a:off x="1927" y="1842"/>
                <a:ext cx="21" cy="16"/>
              </a:xfrm>
              <a:custGeom>
                <a:gdLst>
                  <a:gd name="T0" fmla="*/ 8 w 8"/>
                  <a:gd name="T1" fmla="*/ 1 h 6"/>
                  <a:gd name="T2" fmla="*/ 7 w 8"/>
                  <a:gd name="T3" fmla="*/ 2 h 6"/>
                  <a:gd name="T4" fmla="*/ 6 w 8"/>
                  <a:gd name="T5" fmla="*/ 4 h 6"/>
                  <a:gd name="T6" fmla="*/ 3 w 8"/>
                  <a:gd name="T7" fmla="*/ 6 h 6"/>
                  <a:gd name="T8" fmla="*/ 2 w 8"/>
                  <a:gd name="T9" fmla="*/ 4 h 6"/>
                  <a:gd name="T10" fmla="*/ 1 w 8"/>
                  <a:gd name="T11" fmla="*/ 4 h 6"/>
                  <a:gd name="T12" fmla="*/ 1 w 8"/>
                  <a:gd name="T13" fmla="*/ 4 h 6"/>
                  <a:gd name="T14" fmla="*/ 2 w 8"/>
                  <a:gd name="T15" fmla="*/ 4 h 6"/>
                  <a:gd name="T16" fmla="*/ 0 w 8"/>
                  <a:gd name="T17" fmla="*/ 3 h 6"/>
                  <a:gd name="T18" fmla="*/ 2 w 8"/>
                  <a:gd name="T19" fmla="*/ 3 h 6"/>
                  <a:gd name="T20" fmla="*/ 7 w 8"/>
                  <a:gd name="T21" fmla="*/ 0 h 6"/>
                  <a:gd name="T22" fmla="*/ 8 w 8"/>
                  <a:gd name="T23"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1"/>
                    </a:moveTo>
                    <a:cubicBezTo>
                      <a:pt x="8" y="2"/>
                      <a:pt x="7" y="2"/>
                      <a:pt x="7" y="2"/>
                    </a:cubicBezTo>
                    <a:cubicBezTo>
                      <a:pt x="6" y="4"/>
                      <a:pt x="6" y="4"/>
                      <a:pt x="6" y="4"/>
                    </a:cubicBezTo>
                    <a:cubicBezTo>
                      <a:pt x="5" y="5"/>
                      <a:pt x="2" y="4"/>
                      <a:pt x="3" y="6"/>
                    </a:cubicBezTo>
                    <a:cubicBezTo>
                      <a:pt x="2" y="5"/>
                      <a:pt x="4" y="4"/>
                      <a:pt x="2" y="4"/>
                    </a:cubicBezTo>
                    <a:cubicBezTo>
                      <a:pt x="2" y="4"/>
                      <a:pt x="1" y="5"/>
                      <a:pt x="1" y="4"/>
                    </a:cubicBezTo>
                    <a:cubicBezTo>
                      <a:pt x="1" y="4"/>
                      <a:pt x="1" y="4"/>
                      <a:pt x="1" y="4"/>
                    </a:cubicBezTo>
                    <a:cubicBezTo>
                      <a:pt x="2" y="4"/>
                      <a:pt x="2" y="4"/>
                      <a:pt x="2" y="4"/>
                    </a:cubicBezTo>
                    <a:cubicBezTo>
                      <a:pt x="0" y="3"/>
                      <a:pt x="0" y="3"/>
                      <a:pt x="0" y="3"/>
                    </a:cubicBezTo>
                    <a:cubicBezTo>
                      <a:pt x="1" y="3"/>
                      <a:pt x="1" y="1"/>
                      <a:pt x="2" y="3"/>
                    </a:cubicBezTo>
                    <a:cubicBezTo>
                      <a:pt x="4" y="2"/>
                      <a:pt x="5" y="1"/>
                      <a:pt x="7" y="0"/>
                    </a:cubicBezTo>
                    <a:cubicBezTo>
                      <a:pt x="7"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1" name="Freeform 1556">
                <a:extLst>
                  <a:ext uri="{FF2B5EF4-FFF2-40B4-BE49-F238E27FC236}">
                    <a16:creationId xmlns:a16="http://schemas.microsoft.com/office/drawing/2014/main" id="{2FA895EC-A12E-4409-944A-9960EBB13E79}"/>
                  </a:ext>
                </a:extLst>
              </p:cNvPr>
              <p:cNvSpPr/>
              <p:nvPr/>
            </p:nvSpPr>
            <p:spPr bwMode="auto">
              <a:xfrm>
                <a:off x="3821" y="1842"/>
                <a:ext cx="5" cy="2"/>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2" name="Freeform 1557">
                <a:extLst>
                  <a:ext uri="{FF2B5EF4-FFF2-40B4-BE49-F238E27FC236}">
                    <a16:creationId xmlns:a16="http://schemas.microsoft.com/office/drawing/2014/main" id="{92BDFE31-AEBA-4DFB-B28A-795E4556F0AB}"/>
                  </a:ext>
                </a:extLst>
              </p:cNvPr>
              <p:cNvSpPr/>
              <p:nvPr/>
            </p:nvSpPr>
            <p:spPr bwMode="auto">
              <a:xfrm>
                <a:off x="3666" y="1842"/>
                <a:ext cx="8" cy="5"/>
              </a:xfrm>
              <a:custGeom>
                <a:gdLst>
                  <a:gd name="T0" fmla="*/ 3 w 3"/>
                  <a:gd name="T1" fmla="*/ 1 h 2"/>
                  <a:gd name="T2" fmla="*/ 0 w 3"/>
                  <a:gd name="T3" fmla="*/ 2 h 2"/>
                  <a:gd name="T4" fmla="*/ 0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2"/>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3" name="Freeform 1558">
                <a:extLst>
                  <a:ext uri="{FF2B5EF4-FFF2-40B4-BE49-F238E27FC236}">
                    <a16:creationId xmlns:a16="http://schemas.microsoft.com/office/drawing/2014/main" id="{F2B3B75B-D2FF-47B4-97E7-3655098DCD00}"/>
                  </a:ext>
                </a:extLst>
              </p:cNvPr>
              <p:cNvSpPr/>
              <p:nvPr/>
            </p:nvSpPr>
            <p:spPr bwMode="auto">
              <a:xfrm>
                <a:off x="3703" y="184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4" name="Freeform 1559">
                <a:extLst>
                  <a:ext uri="{FF2B5EF4-FFF2-40B4-BE49-F238E27FC236}">
                    <a16:creationId xmlns:a16="http://schemas.microsoft.com/office/drawing/2014/main" id="{152D0C54-1206-4591-930D-83EFE96CBE41}"/>
                  </a:ext>
                </a:extLst>
              </p:cNvPr>
              <p:cNvSpPr/>
              <p:nvPr/>
            </p:nvSpPr>
            <p:spPr bwMode="auto">
              <a:xfrm>
                <a:off x="3733" y="1844"/>
                <a:ext cx="10" cy="3"/>
              </a:xfrm>
              <a:custGeom>
                <a:gdLst>
                  <a:gd name="T0" fmla="*/ 3 w 4"/>
                  <a:gd name="T1" fmla="*/ 1 h 1"/>
                  <a:gd name="T2" fmla="*/ 1 w 4"/>
                  <a:gd name="T3" fmla="*/ 1 h 1"/>
                  <a:gd name="T4" fmla="*/ 0 w 4"/>
                  <a:gd name="T5" fmla="*/ 1 h 1"/>
                  <a:gd name="T6" fmla="*/ 2 w 4"/>
                  <a:gd name="T7" fmla="*/ 0 h 1"/>
                  <a:gd name="T8" fmla="*/ 4 w 4"/>
                  <a:gd name="T9" fmla="*/ 0 h 1"/>
                  <a:gd name="T10" fmla="*/ 3 w 4"/>
                  <a:gd name="T11" fmla="*/ 1 h 1"/>
                </a:gdLst>
                <a:cxnLst>
                  <a:cxn ang="0">
                    <a:pos x="T0" y="T1"/>
                  </a:cxn>
                  <a:cxn ang="0">
                    <a:pos x="T2" y="T3"/>
                  </a:cxn>
                  <a:cxn ang="0">
                    <a:pos x="T4" y="T5"/>
                  </a:cxn>
                  <a:cxn ang="0">
                    <a:pos x="T6" y="T7"/>
                  </a:cxn>
                  <a:cxn ang="0">
                    <a:pos x="T8" y="T9"/>
                  </a:cxn>
                  <a:cxn ang="0">
                    <a:pos x="T10" y="T11"/>
                  </a:cxn>
                </a:cxnLst>
                <a:rect l="0" t="0" r="r" b="b"/>
                <a:pathLst>
                  <a:path w="4" h="1">
                    <a:moveTo>
                      <a:pt x="3" y="1"/>
                    </a:moveTo>
                    <a:cubicBezTo>
                      <a:pt x="1" y="1"/>
                      <a:pt x="1" y="1"/>
                      <a:pt x="1" y="1"/>
                    </a:cubicBezTo>
                    <a:cubicBezTo>
                      <a:pt x="0" y="1"/>
                      <a:pt x="0" y="1"/>
                      <a:pt x="0" y="1"/>
                    </a:cubicBezTo>
                    <a:cubicBezTo>
                      <a:pt x="1" y="1"/>
                      <a:pt x="2" y="1"/>
                      <a:pt x="2" y="0"/>
                    </a:cubicBezTo>
                    <a:cubicBezTo>
                      <a:pt x="4" y="0"/>
                      <a:pt x="4"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5" name="Freeform 1560">
                <a:extLst>
                  <a:ext uri="{FF2B5EF4-FFF2-40B4-BE49-F238E27FC236}">
                    <a16:creationId xmlns:a16="http://schemas.microsoft.com/office/drawing/2014/main" id="{5F08A3BA-5B97-4F21-A472-44C6475E2382}"/>
                  </a:ext>
                </a:extLst>
              </p:cNvPr>
              <p:cNvSpPr/>
              <p:nvPr/>
            </p:nvSpPr>
            <p:spPr bwMode="auto">
              <a:xfrm>
                <a:off x="4158" y="1844"/>
                <a:ext cx="45" cy="11"/>
              </a:xfrm>
              <a:custGeom>
                <a:gdLst>
                  <a:gd name="T0" fmla="*/ 17 w 17"/>
                  <a:gd name="T1" fmla="*/ 0 h 4"/>
                  <a:gd name="T2" fmla="*/ 13 w 17"/>
                  <a:gd name="T3" fmla="*/ 1 h 4"/>
                  <a:gd name="T4" fmla="*/ 1 w 17"/>
                  <a:gd name="T5" fmla="*/ 3 h 4"/>
                  <a:gd name="T6" fmla="*/ 0 w 17"/>
                  <a:gd name="T7" fmla="*/ 3 h 4"/>
                  <a:gd name="T8" fmla="*/ 6 w 17"/>
                  <a:gd name="T9" fmla="*/ 2 h 4"/>
                  <a:gd name="T10" fmla="*/ 9 w 17"/>
                  <a:gd name="T11" fmla="*/ 1 h 4"/>
                  <a:gd name="T12" fmla="*/ 16 w 17"/>
                  <a:gd name="T13" fmla="*/ 0 h 4"/>
                  <a:gd name="T14" fmla="*/ 17 w 17"/>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0"/>
                    </a:moveTo>
                    <a:cubicBezTo>
                      <a:pt x="16" y="1"/>
                      <a:pt x="14" y="0"/>
                      <a:pt x="13" y="1"/>
                    </a:cubicBezTo>
                    <a:cubicBezTo>
                      <a:pt x="10" y="2"/>
                      <a:pt x="5" y="3"/>
                      <a:pt x="1" y="3"/>
                    </a:cubicBezTo>
                    <a:cubicBezTo>
                      <a:pt x="0" y="3"/>
                      <a:pt x="0" y="3"/>
                      <a:pt x="0" y="3"/>
                    </a:cubicBezTo>
                    <a:cubicBezTo>
                      <a:pt x="3" y="4"/>
                      <a:pt x="4" y="1"/>
                      <a:pt x="6" y="2"/>
                    </a:cubicBezTo>
                    <a:cubicBezTo>
                      <a:pt x="6" y="1"/>
                      <a:pt x="8" y="2"/>
                      <a:pt x="9" y="1"/>
                    </a:cubicBezTo>
                    <a:cubicBezTo>
                      <a:pt x="11" y="0"/>
                      <a:pt x="14" y="1"/>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6" name="Freeform 1561">
                <a:extLst>
                  <a:ext uri="{FF2B5EF4-FFF2-40B4-BE49-F238E27FC236}">
                    <a16:creationId xmlns:a16="http://schemas.microsoft.com/office/drawing/2014/main" id="{48699225-9354-4053-A49D-848FC5A7D074}"/>
                  </a:ext>
                </a:extLst>
              </p:cNvPr>
              <p:cNvSpPr/>
              <p:nvPr/>
            </p:nvSpPr>
            <p:spPr bwMode="auto">
              <a:xfrm>
                <a:off x="4206" y="1844"/>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7" name="Freeform 1562">
                <a:extLst>
                  <a:ext uri="{FF2B5EF4-FFF2-40B4-BE49-F238E27FC236}">
                    <a16:creationId xmlns:a16="http://schemas.microsoft.com/office/drawing/2014/main" id="{110E5E40-E176-4B9D-8699-0721576732B4}"/>
                  </a:ext>
                </a:extLst>
              </p:cNvPr>
              <p:cNvSpPr/>
              <p:nvPr/>
            </p:nvSpPr>
            <p:spPr bwMode="auto">
              <a:xfrm>
                <a:off x="3655" y="1844"/>
                <a:ext cx="11" cy="6"/>
              </a:xfrm>
              <a:custGeom>
                <a:gdLst>
                  <a:gd name="T0" fmla="*/ 4 w 4"/>
                  <a:gd name="T1" fmla="*/ 1 h 2"/>
                  <a:gd name="T2" fmla="*/ 0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2"/>
                      <a:pt x="0"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8" name="Freeform 1563">
                <a:extLst>
                  <a:ext uri="{FF2B5EF4-FFF2-40B4-BE49-F238E27FC236}">
                    <a16:creationId xmlns:a16="http://schemas.microsoft.com/office/drawing/2014/main" id="{31392B36-1CD8-44AD-B28C-41E837A26394}"/>
                  </a:ext>
                </a:extLst>
              </p:cNvPr>
              <p:cNvSpPr/>
              <p:nvPr/>
            </p:nvSpPr>
            <p:spPr bwMode="auto">
              <a:xfrm>
                <a:off x="4112" y="1844"/>
                <a:ext cx="5" cy="9"/>
              </a:xfrm>
              <a:custGeom>
                <a:gdLst>
                  <a:gd name="T0" fmla="*/ 2 w 2"/>
                  <a:gd name="T1" fmla="*/ 2 h 3"/>
                  <a:gd name="T2" fmla="*/ 0 w 2"/>
                  <a:gd name="T3" fmla="*/ 2 h 3"/>
                  <a:gd name="T4" fmla="*/ 0 w 2"/>
                  <a:gd name="T5" fmla="*/ 1 h 3"/>
                  <a:gd name="T6" fmla="*/ 2 w 2"/>
                  <a:gd name="T7" fmla="*/ 2 h 3"/>
                </a:gdLst>
                <a:cxnLst>
                  <a:cxn ang="0">
                    <a:pos x="T0" y="T1"/>
                  </a:cxn>
                  <a:cxn ang="0">
                    <a:pos x="T2" y="T3"/>
                  </a:cxn>
                  <a:cxn ang="0">
                    <a:pos x="T4" y="T5"/>
                  </a:cxn>
                  <a:cxn ang="0">
                    <a:pos x="T6" y="T7"/>
                  </a:cxn>
                </a:cxnLst>
                <a:rect l="0" t="0" r="r" b="b"/>
                <a:pathLst>
                  <a:path w="2" h="3">
                    <a:moveTo>
                      <a:pt x="2" y="2"/>
                    </a:moveTo>
                    <a:cubicBezTo>
                      <a:pt x="1" y="3"/>
                      <a:pt x="1" y="2"/>
                      <a:pt x="0" y="2"/>
                    </a:cubicBezTo>
                    <a:cubicBezTo>
                      <a:pt x="0" y="1"/>
                      <a:pt x="0" y="1"/>
                      <a:pt x="0" y="1"/>
                    </a:cubicBezTo>
                    <a:cubicBezTo>
                      <a:pt x="2" y="0"/>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9" name="Freeform 1564">
                <a:extLst>
                  <a:ext uri="{FF2B5EF4-FFF2-40B4-BE49-F238E27FC236}">
                    <a16:creationId xmlns:a16="http://schemas.microsoft.com/office/drawing/2014/main" id="{EC1FFADD-6527-470A-8DC6-B7997ABD6397}"/>
                  </a:ext>
                </a:extLst>
              </p:cNvPr>
              <p:cNvSpPr/>
              <p:nvPr/>
            </p:nvSpPr>
            <p:spPr bwMode="auto">
              <a:xfrm>
                <a:off x="3239" y="1847"/>
                <a:ext cx="2" cy="3"/>
              </a:xfrm>
              <a:custGeom>
                <a:gdLst>
                  <a:gd name="T0" fmla="*/ 1 w 1"/>
                  <a:gd name="T1" fmla="*/ 0 h 1"/>
                  <a:gd name="T2" fmla="*/ 0 w 1"/>
                  <a:gd name="T3" fmla="*/ 1 h 1"/>
                  <a:gd name="T4" fmla="*/ 1 w 1"/>
                  <a:gd name="T5" fmla="*/ 1 h 1"/>
                  <a:gd name="T6" fmla="*/ 1 w 1"/>
                  <a:gd name="T7" fmla="*/ 1 h 1"/>
                  <a:gd name="T8" fmla="*/ 0 w 1"/>
                  <a:gd name="T9" fmla="*/ 1 h 1"/>
                  <a:gd name="T10" fmla="*/ 0 w 1"/>
                  <a:gd name="T11" fmla="*/ 0 h 1"/>
                  <a:gd name="T12" fmla="*/ 1 w 1"/>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1"/>
                    </a:cubicBezTo>
                    <a:cubicBezTo>
                      <a:pt x="1" y="1"/>
                      <a:pt x="1" y="1"/>
                      <a:pt x="1" y="1"/>
                    </a:cubicBezTo>
                    <a:cubicBezTo>
                      <a:pt x="1" y="1"/>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0" name="Freeform 1565">
                <a:extLst>
                  <a:ext uri="{FF2B5EF4-FFF2-40B4-BE49-F238E27FC236}">
                    <a16:creationId xmlns:a16="http://schemas.microsoft.com/office/drawing/2014/main" id="{655E3017-E004-47D1-B4B5-FA50F6455F32}"/>
                  </a:ext>
                </a:extLst>
              </p:cNvPr>
              <p:cNvSpPr/>
              <p:nvPr/>
            </p:nvSpPr>
            <p:spPr bwMode="auto">
              <a:xfrm>
                <a:off x="3687" y="1847"/>
                <a:ext cx="27" cy="16"/>
              </a:xfrm>
              <a:custGeom>
                <a:gdLst>
                  <a:gd name="T0" fmla="*/ 7 w 10"/>
                  <a:gd name="T1" fmla="*/ 4 h 6"/>
                  <a:gd name="T2" fmla="*/ 0 w 10"/>
                  <a:gd name="T3" fmla="*/ 6 h 6"/>
                  <a:gd name="T4" fmla="*/ 7 w 10"/>
                  <a:gd name="T5" fmla="*/ 2 h 6"/>
                  <a:gd name="T6" fmla="*/ 7 w 10"/>
                  <a:gd name="T7" fmla="*/ 3 h 6"/>
                  <a:gd name="T8" fmla="*/ 8 w 10"/>
                  <a:gd name="T9" fmla="*/ 2 h 6"/>
                  <a:gd name="T10" fmla="*/ 7 w 10"/>
                  <a:gd name="T11" fmla="*/ 1 h 6"/>
                  <a:gd name="T12" fmla="*/ 8 w 10"/>
                  <a:gd name="T13" fmla="*/ 0 h 6"/>
                  <a:gd name="T14" fmla="*/ 7 w 10"/>
                  <a:gd name="T15" fmla="*/ 4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5" y="4"/>
                      <a:pt x="2" y="5"/>
                      <a:pt x="0" y="6"/>
                    </a:cubicBezTo>
                    <a:cubicBezTo>
                      <a:pt x="0" y="1"/>
                      <a:pt x="5" y="6"/>
                      <a:pt x="7" y="2"/>
                    </a:cubicBezTo>
                    <a:cubicBezTo>
                      <a:pt x="7" y="3"/>
                      <a:pt x="7" y="3"/>
                      <a:pt x="7" y="3"/>
                    </a:cubicBezTo>
                    <a:cubicBezTo>
                      <a:pt x="8" y="2"/>
                      <a:pt x="8" y="2"/>
                      <a:pt x="8" y="2"/>
                    </a:cubicBezTo>
                    <a:cubicBezTo>
                      <a:pt x="7" y="1"/>
                      <a:pt x="7" y="1"/>
                      <a:pt x="7" y="1"/>
                    </a:cubicBezTo>
                    <a:cubicBezTo>
                      <a:pt x="8" y="0"/>
                      <a:pt x="8" y="0"/>
                      <a:pt x="8" y="0"/>
                    </a:cubicBezTo>
                    <a:cubicBezTo>
                      <a:pt x="9" y="1"/>
                      <a:pt x="10"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1" name="Freeform 1566">
                <a:extLst>
                  <a:ext uri="{FF2B5EF4-FFF2-40B4-BE49-F238E27FC236}">
                    <a16:creationId xmlns:a16="http://schemas.microsoft.com/office/drawing/2014/main" id="{4E379E5D-C712-4056-9EFA-4E45976B1A27}"/>
                  </a:ext>
                </a:extLst>
              </p:cNvPr>
              <p:cNvSpPr/>
              <p:nvPr/>
            </p:nvSpPr>
            <p:spPr bwMode="auto">
              <a:xfrm>
                <a:off x="3922" y="1847"/>
                <a:ext cx="3"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2"/>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2" name="Freeform 1567">
                <a:extLst>
                  <a:ext uri="{FF2B5EF4-FFF2-40B4-BE49-F238E27FC236}">
                    <a16:creationId xmlns:a16="http://schemas.microsoft.com/office/drawing/2014/main" id="{A2A096D5-88EA-4C71-8609-A0792DEBE24A}"/>
                  </a:ext>
                </a:extLst>
              </p:cNvPr>
              <p:cNvSpPr/>
              <p:nvPr/>
            </p:nvSpPr>
            <p:spPr bwMode="auto">
              <a:xfrm>
                <a:off x="3231" y="184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3" name="Freeform 1568">
                <a:extLst>
                  <a:ext uri="{FF2B5EF4-FFF2-40B4-BE49-F238E27FC236}">
                    <a16:creationId xmlns:a16="http://schemas.microsoft.com/office/drawing/2014/main" id="{D76D46B0-F57E-46F2-93BA-BFE08E058D36}"/>
                  </a:ext>
                </a:extLst>
              </p:cNvPr>
              <p:cNvSpPr/>
              <p:nvPr/>
            </p:nvSpPr>
            <p:spPr bwMode="auto">
              <a:xfrm>
                <a:off x="3645" y="1847"/>
                <a:ext cx="5" cy="8"/>
              </a:xfrm>
              <a:custGeom>
                <a:gdLst>
                  <a:gd name="T0" fmla="*/ 2 w 2"/>
                  <a:gd name="T1" fmla="*/ 1 h 3"/>
                  <a:gd name="T2" fmla="*/ 2 w 2"/>
                  <a:gd name="T3" fmla="*/ 2 h 3"/>
                  <a:gd name="T4" fmla="*/ 0 w 2"/>
                  <a:gd name="T5" fmla="*/ 1 h 3"/>
                  <a:gd name="T6" fmla="*/ 1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2" y="1"/>
                      <a:pt x="1" y="3"/>
                      <a:pt x="0" y="1"/>
                    </a:cubicBezTo>
                    <a:cubicBezTo>
                      <a:pt x="1" y="2"/>
                      <a:pt x="1" y="2"/>
                      <a:pt x="1"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4" name="Freeform 1569">
                <a:extLst>
                  <a:ext uri="{FF2B5EF4-FFF2-40B4-BE49-F238E27FC236}">
                    <a16:creationId xmlns:a16="http://schemas.microsoft.com/office/drawing/2014/main" id="{1CA974E7-B07D-4226-A2C0-D4367E936B67}"/>
                  </a:ext>
                </a:extLst>
              </p:cNvPr>
              <p:cNvSpPr/>
              <p:nvPr/>
            </p:nvSpPr>
            <p:spPr bwMode="auto">
              <a:xfrm>
                <a:off x="3679" y="1850"/>
                <a:ext cx="14" cy="8"/>
              </a:xfrm>
              <a:custGeom>
                <a:gdLst>
                  <a:gd name="T0" fmla="*/ 5 w 5"/>
                  <a:gd name="T1" fmla="*/ 0 h 3"/>
                  <a:gd name="T2" fmla="*/ 2 w 5"/>
                  <a:gd name="T3" fmla="*/ 3 h 3"/>
                  <a:gd name="T4" fmla="*/ 0 w 5"/>
                  <a:gd name="T5" fmla="*/ 3 h 3"/>
                  <a:gd name="T6" fmla="*/ 4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1"/>
                      <a:pt x="2" y="1"/>
                      <a:pt x="2" y="3"/>
                    </a:cubicBezTo>
                    <a:cubicBezTo>
                      <a:pt x="1" y="3"/>
                      <a:pt x="1" y="3"/>
                      <a:pt x="0" y="3"/>
                    </a:cubicBezTo>
                    <a:cubicBezTo>
                      <a:pt x="0" y="1"/>
                      <a:pt x="4" y="2"/>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5" name="Freeform 1570">
                <a:extLst>
                  <a:ext uri="{FF2B5EF4-FFF2-40B4-BE49-F238E27FC236}">
                    <a16:creationId xmlns:a16="http://schemas.microsoft.com/office/drawing/2014/main" id="{E31C5DC5-26F0-4152-9E5E-2CAF432DED1D}"/>
                  </a:ext>
                </a:extLst>
              </p:cNvPr>
              <p:cNvSpPr/>
              <p:nvPr/>
            </p:nvSpPr>
            <p:spPr bwMode="auto">
              <a:xfrm>
                <a:off x="4403" y="1850"/>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6" name="Freeform 1571">
                <a:extLst>
                  <a:ext uri="{FF2B5EF4-FFF2-40B4-BE49-F238E27FC236}">
                    <a16:creationId xmlns:a16="http://schemas.microsoft.com/office/drawing/2014/main" id="{0B136D65-4579-444D-BA70-5926C5C442F5}"/>
                  </a:ext>
                </a:extLst>
              </p:cNvPr>
              <p:cNvSpPr/>
              <p:nvPr/>
            </p:nvSpPr>
            <p:spPr bwMode="auto">
              <a:xfrm>
                <a:off x="3711" y="1850"/>
                <a:ext cx="14" cy="11"/>
              </a:xfrm>
              <a:custGeom>
                <a:gdLst>
                  <a:gd name="T0" fmla="*/ 5 w 5"/>
                  <a:gd name="T1" fmla="*/ 2 h 4"/>
                  <a:gd name="T2" fmla="*/ 1 w 5"/>
                  <a:gd name="T3" fmla="*/ 4 h 4"/>
                  <a:gd name="T4" fmla="*/ 0 w 5"/>
                  <a:gd name="T5" fmla="*/ 4 h 4"/>
                  <a:gd name="T6" fmla="*/ 1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1" y="4"/>
                      <a:pt x="1" y="4"/>
                      <a:pt x="1" y="4"/>
                    </a:cubicBezTo>
                    <a:cubicBezTo>
                      <a:pt x="0" y="4"/>
                      <a:pt x="0" y="4"/>
                      <a:pt x="0" y="4"/>
                    </a:cubicBezTo>
                    <a:cubicBezTo>
                      <a:pt x="2" y="3"/>
                      <a:pt x="0" y="3"/>
                      <a:pt x="1" y="2"/>
                    </a:cubicBezTo>
                    <a:cubicBezTo>
                      <a:pt x="2" y="1"/>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7" name="Freeform 1572">
                <a:extLst>
                  <a:ext uri="{FF2B5EF4-FFF2-40B4-BE49-F238E27FC236}">
                    <a16:creationId xmlns:a16="http://schemas.microsoft.com/office/drawing/2014/main" id="{2862ABF7-6960-4DC7-ADCB-5EE540614044}"/>
                  </a:ext>
                </a:extLst>
              </p:cNvPr>
              <p:cNvSpPr/>
              <p:nvPr/>
            </p:nvSpPr>
            <p:spPr bwMode="auto">
              <a:xfrm>
                <a:off x="3802" y="1853"/>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0"/>
                      <a:pt x="1" y="1"/>
                      <a:pt x="0" y="2"/>
                    </a:cubicBezTo>
                    <a:cubicBezTo>
                      <a:pt x="0" y="1"/>
                      <a:pt x="2" y="0"/>
                      <a:pt x="2" y="1"/>
                    </a:cubicBezTo>
                    <a:cubicBezTo>
                      <a:pt x="3" y="0"/>
                      <a:pt x="3" y="0"/>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8" name="Freeform 1573">
                <a:extLst>
                  <a:ext uri="{FF2B5EF4-FFF2-40B4-BE49-F238E27FC236}">
                    <a16:creationId xmlns:a16="http://schemas.microsoft.com/office/drawing/2014/main" id="{B8292E68-DAFD-4091-8C7E-4AAF56801B1E}"/>
                  </a:ext>
                </a:extLst>
              </p:cNvPr>
              <p:cNvSpPr/>
              <p:nvPr/>
            </p:nvSpPr>
            <p:spPr bwMode="auto">
              <a:xfrm>
                <a:off x="3920" y="18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9" name="Freeform 1574">
                <a:extLst>
                  <a:ext uri="{FF2B5EF4-FFF2-40B4-BE49-F238E27FC236}">
                    <a16:creationId xmlns:a16="http://schemas.microsoft.com/office/drawing/2014/main" id="{F4866255-B026-4EFC-AFBC-C0092CF0F846}"/>
                  </a:ext>
                </a:extLst>
              </p:cNvPr>
              <p:cNvSpPr/>
              <p:nvPr/>
            </p:nvSpPr>
            <p:spPr bwMode="auto">
              <a:xfrm>
                <a:off x="4144" y="1853"/>
                <a:ext cx="14" cy="5"/>
              </a:xfrm>
              <a:custGeom>
                <a:gdLst>
                  <a:gd name="T0" fmla="*/ 5 w 5"/>
                  <a:gd name="T1" fmla="*/ 0 h 2"/>
                  <a:gd name="T2" fmla="*/ 0 w 5"/>
                  <a:gd name="T3" fmla="*/ 1 h 2"/>
                  <a:gd name="T4" fmla="*/ 3 w 5"/>
                  <a:gd name="T5" fmla="*/ 1 h 2"/>
                  <a:gd name="T6" fmla="*/ 5 w 5"/>
                  <a:gd name="T7" fmla="*/ 0 h 2"/>
                </a:gdLst>
                <a:cxnLst>
                  <a:cxn ang="0">
                    <a:pos x="T0" y="T1"/>
                  </a:cxn>
                  <a:cxn ang="0">
                    <a:pos x="T2" y="T3"/>
                  </a:cxn>
                  <a:cxn ang="0">
                    <a:pos x="T4" y="T5"/>
                  </a:cxn>
                  <a:cxn ang="0">
                    <a:pos x="T6" y="T7"/>
                  </a:cxn>
                </a:cxnLst>
                <a:rect l="0" t="0" r="r" b="b"/>
                <a:pathLst>
                  <a:path w="5" h="2">
                    <a:moveTo>
                      <a:pt x="5" y="0"/>
                    </a:moveTo>
                    <a:cubicBezTo>
                      <a:pt x="4" y="1"/>
                      <a:pt x="1" y="2"/>
                      <a:pt x="0" y="1"/>
                    </a:cubicBezTo>
                    <a:cubicBezTo>
                      <a:pt x="1" y="1"/>
                      <a:pt x="2" y="0"/>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0" name="Freeform 1575">
                <a:extLst>
                  <a:ext uri="{FF2B5EF4-FFF2-40B4-BE49-F238E27FC236}">
                    <a16:creationId xmlns:a16="http://schemas.microsoft.com/office/drawing/2014/main" id="{7899438C-DE2C-4C4B-B212-433C6D5180DA}"/>
                  </a:ext>
                </a:extLst>
              </p:cNvPr>
              <p:cNvSpPr/>
              <p:nvPr/>
            </p:nvSpPr>
            <p:spPr bwMode="auto">
              <a:xfrm>
                <a:off x="1953" y="1855"/>
                <a:ext cx="6"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1" name="Freeform 1576">
                <a:extLst>
                  <a:ext uri="{FF2B5EF4-FFF2-40B4-BE49-F238E27FC236}">
                    <a16:creationId xmlns:a16="http://schemas.microsoft.com/office/drawing/2014/main" id="{78A06440-42E0-4A00-A1B4-2CF03C93E114}"/>
                  </a:ext>
                </a:extLst>
              </p:cNvPr>
              <p:cNvSpPr/>
              <p:nvPr/>
            </p:nvSpPr>
            <p:spPr bwMode="auto">
              <a:xfrm>
                <a:off x="4139" y="1855"/>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2" name="Freeform 1577">
                <a:extLst>
                  <a:ext uri="{FF2B5EF4-FFF2-40B4-BE49-F238E27FC236}">
                    <a16:creationId xmlns:a16="http://schemas.microsoft.com/office/drawing/2014/main" id="{336797E1-D40D-4B66-8047-4558D3A6A57C}"/>
                  </a:ext>
                </a:extLst>
              </p:cNvPr>
              <p:cNvSpPr/>
              <p:nvPr/>
            </p:nvSpPr>
            <p:spPr bwMode="auto">
              <a:xfrm>
                <a:off x="3784" y="1858"/>
                <a:ext cx="8" cy="3"/>
              </a:xfrm>
              <a:custGeom>
                <a:gdLst>
                  <a:gd name="T0" fmla="*/ 3 w 3"/>
                  <a:gd name="T1" fmla="*/ 0 h 1"/>
                  <a:gd name="T2" fmla="*/ 0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1"/>
                      <a:pt x="0" y="1"/>
                    </a:cubicBezTo>
                    <a:cubicBezTo>
                      <a:pt x="0" y="1"/>
                      <a:pt x="0" y="1"/>
                      <a:pt x="0" y="1"/>
                    </a:cubicBezTo>
                    <a:cubicBezTo>
                      <a:pt x="1" y="1"/>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3" name="Freeform 1578">
                <a:extLst>
                  <a:ext uri="{FF2B5EF4-FFF2-40B4-BE49-F238E27FC236}">
                    <a16:creationId xmlns:a16="http://schemas.microsoft.com/office/drawing/2014/main" id="{49044B45-1927-494D-99DB-0DFD445F3601}"/>
                  </a:ext>
                </a:extLst>
              </p:cNvPr>
              <p:cNvSpPr/>
              <p:nvPr/>
            </p:nvSpPr>
            <p:spPr bwMode="auto">
              <a:xfrm>
                <a:off x="3794" y="1855"/>
                <a:ext cx="6"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4" name="Freeform 1579">
                <a:extLst>
                  <a:ext uri="{FF2B5EF4-FFF2-40B4-BE49-F238E27FC236}">
                    <a16:creationId xmlns:a16="http://schemas.microsoft.com/office/drawing/2014/main" id="{64D93BFF-CC53-4674-9C45-02EBC1C1DC67}"/>
                  </a:ext>
                </a:extLst>
              </p:cNvPr>
              <p:cNvSpPr/>
              <p:nvPr/>
            </p:nvSpPr>
            <p:spPr bwMode="auto">
              <a:xfrm>
                <a:off x="3837" y="185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5" name="Freeform 1580">
                <a:extLst>
                  <a:ext uri="{FF2B5EF4-FFF2-40B4-BE49-F238E27FC236}">
                    <a16:creationId xmlns:a16="http://schemas.microsoft.com/office/drawing/2014/main" id="{63B19DFF-0544-4DEB-B427-4EDD125A5C81}"/>
                  </a:ext>
                </a:extLst>
              </p:cNvPr>
              <p:cNvSpPr/>
              <p:nvPr/>
            </p:nvSpPr>
            <p:spPr bwMode="auto">
              <a:xfrm>
                <a:off x="3901" y="1855"/>
                <a:ext cx="5" cy="8"/>
              </a:xfrm>
              <a:custGeom>
                <a:gdLst>
                  <a:gd name="T0" fmla="*/ 2 w 2"/>
                  <a:gd name="T1" fmla="*/ 1 h 3"/>
                  <a:gd name="T2" fmla="*/ 1 w 2"/>
                  <a:gd name="T3" fmla="*/ 1 h 3"/>
                  <a:gd name="T4" fmla="*/ 2 w 2"/>
                  <a:gd name="T5" fmla="*/ 2 h 3"/>
                  <a:gd name="T6" fmla="*/ 1 w 2"/>
                  <a:gd name="T7" fmla="*/ 3 h 3"/>
                  <a:gd name="T8" fmla="*/ 0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1" y="1"/>
                      <a:pt x="1" y="1"/>
                      <a:pt x="1" y="1"/>
                    </a:cubicBezTo>
                    <a:cubicBezTo>
                      <a:pt x="2" y="2"/>
                      <a:pt x="2" y="2"/>
                      <a:pt x="2" y="2"/>
                    </a:cubicBezTo>
                    <a:cubicBezTo>
                      <a:pt x="1" y="3"/>
                      <a:pt x="1" y="3"/>
                      <a:pt x="1" y="3"/>
                    </a:cubicBezTo>
                    <a:cubicBezTo>
                      <a:pt x="1" y="2"/>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6" name="Freeform 1581">
                <a:extLst>
                  <a:ext uri="{FF2B5EF4-FFF2-40B4-BE49-F238E27FC236}">
                    <a16:creationId xmlns:a16="http://schemas.microsoft.com/office/drawing/2014/main" id="{6CF9A268-ACC2-4FEF-9414-CA9C879BE56C}"/>
                  </a:ext>
                </a:extLst>
              </p:cNvPr>
              <p:cNvSpPr/>
              <p:nvPr/>
            </p:nvSpPr>
            <p:spPr bwMode="auto">
              <a:xfrm>
                <a:off x="4061" y="1855"/>
                <a:ext cx="46" cy="19"/>
              </a:xfrm>
              <a:custGeom>
                <a:gdLst>
                  <a:gd name="T0" fmla="*/ 17 w 17"/>
                  <a:gd name="T1" fmla="*/ 1 h 7"/>
                  <a:gd name="T2" fmla="*/ 11 w 17"/>
                  <a:gd name="T3" fmla="*/ 3 h 7"/>
                  <a:gd name="T4" fmla="*/ 9 w 17"/>
                  <a:gd name="T5" fmla="*/ 4 h 7"/>
                  <a:gd name="T6" fmla="*/ 9 w 17"/>
                  <a:gd name="T7" fmla="*/ 5 h 7"/>
                  <a:gd name="T8" fmla="*/ 5 w 17"/>
                  <a:gd name="T9" fmla="*/ 5 h 7"/>
                  <a:gd name="T10" fmla="*/ 0 w 17"/>
                  <a:gd name="T11" fmla="*/ 5 h 7"/>
                  <a:gd name="T12" fmla="*/ 9 w 17"/>
                  <a:gd name="T13" fmla="*/ 2 h 7"/>
                  <a:gd name="T14" fmla="*/ 9 w 17"/>
                  <a:gd name="T15" fmla="*/ 3 h 7"/>
                  <a:gd name="T16" fmla="*/ 11 w 17"/>
                  <a:gd name="T17" fmla="*/ 2 h 7"/>
                  <a:gd name="T18" fmla="*/ 10 w 17"/>
                  <a:gd name="T19" fmla="*/ 2 h 7"/>
                  <a:gd name="T20" fmla="*/ 11 w 17"/>
                  <a:gd name="T21" fmla="*/ 1 h 7"/>
                  <a:gd name="T22" fmla="*/ 10 w 17"/>
                  <a:gd name="T23" fmla="*/ 2 h 7"/>
                  <a:gd name="T24" fmla="*/ 11 w 17"/>
                  <a:gd name="T25" fmla="*/ 2 h 7"/>
                  <a:gd name="T26" fmla="*/ 12 w 17"/>
                  <a:gd name="T27" fmla="*/ 2 h 7"/>
                  <a:gd name="T28" fmla="*/ 13 w 17"/>
                  <a:gd name="T29" fmla="*/ 2 h 7"/>
                  <a:gd name="T30" fmla="*/ 14 w 17"/>
                  <a:gd name="T31" fmla="*/ 1 h 7"/>
                  <a:gd name="T32" fmla="*/ 13 w 17"/>
                  <a:gd name="T33" fmla="*/ 1 h 7"/>
                  <a:gd name="T34" fmla="*/ 15 w 17"/>
                  <a:gd name="T35" fmla="*/ 1 h 7"/>
                  <a:gd name="T36" fmla="*/ 17 w 17"/>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17" y="1"/>
                    </a:moveTo>
                    <a:cubicBezTo>
                      <a:pt x="16" y="2"/>
                      <a:pt x="13" y="3"/>
                      <a:pt x="11" y="3"/>
                    </a:cubicBezTo>
                    <a:cubicBezTo>
                      <a:pt x="10" y="4"/>
                      <a:pt x="9" y="3"/>
                      <a:pt x="9" y="4"/>
                    </a:cubicBezTo>
                    <a:cubicBezTo>
                      <a:pt x="9" y="5"/>
                      <a:pt x="9" y="5"/>
                      <a:pt x="9" y="5"/>
                    </a:cubicBezTo>
                    <a:cubicBezTo>
                      <a:pt x="8" y="4"/>
                      <a:pt x="7" y="5"/>
                      <a:pt x="5" y="5"/>
                    </a:cubicBezTo>
                    <a:cubicBezTo>
                      <a:pt x="3" y="5"/>
                      <a:pt x="2" y="7"/>
                      <a:pt x="0" y="5"/>
                    </a:cubicBezTo>
                    <a:cubicBezTo>
                      <a:pt x="4" y="5"/>
                      <a:pt x="6" y="3"/>
                      <a:pt x="9" y="2"/>
                    </a:cubicBezTo>
                    <a:cubicBezTo>
                      <a:pt x="9" y="3"/>
                      <a:pt x="9" y="3"/>
                      <a:pt x="9" y="3"/>
                    </a:cubicBezTo>
                    <a:cubicBezTo>
                      <a:pt x="10" y="3"/>
                      <a:pt x="10" y="3"/>
                      <a:pt x="11" y="2"/>
                    </a:cubicBezTo>
                    <a:cubicBezTo>
                      <a:pt x="10" y="2"/>
                      <a:pt x="10" y="2"/>
                      <a:pt x="10" y="2"/>
                    </a:cubicBezTo>
                    <a:cubicBezTo>
                      <a:pt x="11" y="1"/>
                      <a:pt x="11" y="1"/>
                      <a:pt x="11" y="1"/>
                    </a:cubicBezTo>
                    <a:cubicBezTo>
                      <a:pt x="10" y="2"/>
                      <a:pt x="10" y="2"/>
                      <a:pt x="10" y="2"/>
                    </a:cubicBezTo>
                    <a:cubicBezTo>
                      <a:pt x="11" y="2"/>
                      <a:pt x="11" y="2"/>
                      <a:pt x="11" y="2"/>
                    </a:cubicBezTo>
                    <a:cubicBezTo>
                      <a:pt x="12" y="2"/>
                      <a:pt x="12" y="2"/>
                      <a:pt x="12" y="2"/>
                    </a:cubicBezTo>
                    <a:cubicBezTo>
                      <a:pt x="12" y="2"/>
                      <a:pt x="12" y="2"/>
                      <a:pt x="13" y="2"/>
                    </a:cubicBezTo>
                    <a:cubicBezTo>
                      <a:pt x="14" y="1"/>
                      <a:pt x="14" y="1"/>
                      <a:pt x="14" y="1"/>
                    </a:cubicBezTo>
                    <a:cubicBezTo>
                      <a:pt x="13" y="1"/>
                      <a:pt x="13" y="1"/>
                      <a:pt x="13" y="1"/>
                    </a:cubicBezTo>
                    <a:cubicBezTo>
                      <a:pt x="13" y="0"/>
                      <a:pt x="15" y="1"/>
                      <a:pt x="15" y="1"/>
                    </a:cubicBez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7" name="Freeform 1582">
                <a:extLst>
                  <a:ext uri="{FF2B5EF4-FFF2-40B4-BE49-F238E27FC236}">
                    <a16:creationId xmlns:a16="http://schemas.microsoft.com/office/drawing/2014/main" id="{8D535523-A95F-4A01-B9B7-5799FEA57729}"/>
                  </a:ext>
                </a:extLst>
              </p:cNvPr>
              <p:cNvSpPr/>
              <p:nvPr/>
            </p:nvSpPr>
            <p:spPr bwMode="auto">
              <a:xfrm>
                <a:off x="4128" y="1858"/>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8" name="Freeform 1583">
                <a:extLst>
                  <a:ext uri="{FF2B5EF4-FFF2-40B4-BE49-F238E27FC236}">
                    <a16:creationId xmlns:a16="http://schemas.microsoft.com/office/drawing/2014/main" id="{4AD88705-95BA-425C-B649-FD313990C2B0}"/>
                  </a:ext>
                </a:extLst>
              </p:cNvPr>
              <p:cNvSpPr/>
              <p:nvPr/>
            </p:nvSpPr>
            <p:spPr bwMode="auto">
              <a:xfrm>
                <a:off x="4270" y="1858"/>
                <a:ext cx="18" cy="8"/>
              </a:xfrm>
              <a:custGeom>
                <a:gdLst>
                  <a:gd name="T0" fmla="*/ 7 w 7"/>
                  <a:gd name="T1" fmla="*/ 1 h 3"/>
                  <a:gd name="T2" fmla="*/ 3 w 7"/>
                  <a:gd name="T3" fmla="*/ 2 h 3"/>
                  <a:gd name="T4" fmla="*/ 1 w 7"/>
                  <a:gd name="T5" fmla="*/ 1 h 3"/>
                  <a:gd name="T6" fmla="*/ 6 w 7"/>
                  <a:gd name="T7" fmla="*/ 0 h 3"/>
                  <a:gd name="T8" fmla="*/ 7 w 7"/>
                  <a:gd name="T9" fmla="*/ 1 h 3"/>
                </a:gdLst>
                <a:cxnLst>
                  <a:cxn ang="0">
                    <a:pos x="T0" y="T1"/>
                  </a:cxn>
                  <a:cxn ang="0">
                    <a:pos x="T2" y="T3"/>
                  </a:cxn>
                  <a:cxn ang="0">
                    <a:pos x="T4" y="T5"/>
                  </a:cxn>
                  <a:cxn ang="0">
                    <a:pos x="T6" y="T7"/>
                  </a:cxn>
                  <a:cxn ang="0">
                    <a:pos x="T8" y="T9"/>
                  </a:cxn>
                </a:cxnLst>
                <a:rect l="0" t="0" r="r" b="b"/>
                <a:pathLst>
                  <a:path w="7" h="3">
                    <a:moveTo>
                      <a:pt x="7" y="1"/>
                    </a:moveTo>
                    <a:cubicBezTo>
                      <a:pt x="5" y="2"/>
                      <a:pt x="4" y="0"/>
                      <a:pt x="3" y="2"/>
                    </a:cubicBezTo>
                    <a:cubicBezTo>
                      <a:pt x="3" y="2"/>
                      <a:pt x="0" y="3"/>
                      <a:pt x="1" y="1"/>
                    </a:cubicBezTo>
                    <a:cubicBezTo>
                      <a:pt x="3"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9" name="Freeform 1584">
                <a:extLst>
                  <a:ext uri="{FF2B5EF4-FFF2-40B4-BE49-F238E27FC236}">
                    <a16:creationId xmlns:a16="http://schemas.microsoft.com/office/drawing/2014/main" id="{4C3C1A87-4C50-426F-9DD9-E17488232EA4}"/>
                  </a:ext>
                </a:extLst>
              </p:cNvPr>
              <p:cNvSpPr/>
              <p:nvPr/>
            </p:nvSpPr>
            <p:spPr bwMode="auto">
              <a:xfrm>
                <a:off x="3607" y="1858"/>
                <a:ext cx="14" cy="8"/>
              </a:xfrm>
              <a:custGeom>
                <a:gdLst>
                  <a:gd name="T0" fmla="*/ 4 w 5"/>
                  <a:gd name="T1" fmla="*/ 1 h 3"/>
                  <a:gd name="T2" fmla="*/ 4 w 5"/>
                  <a:gd name="T3" fmla="*/ 2 h 3"/>
                  <a:gd name="T4" fmla="*/ 3 w 5"/>
                  <a:gd name="T5" fmla="*/ 1 h 3"/>
                  <a:gd name="T6" fmla="*/ 1 w 5"/>
                  <a:gd name="T7" fmla="*/ 3 h 3"/>
                  <a:gd name="T8" fmla="*/ 0 w 5"/>
                  <a:gd name="T9" fmla="*/ 2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1"/>
                      <a:pt x="4" y="2"/>
                      <a:pt x="4" y="2"/>
                    </a:cubicBezTo>
                    <a:cubicBezTo>
                      <a:pt x="4" y="2"/>
                      <a:pt x="3" y="1"/>
                      <a:pt x="3" y="1"/>
                    </a:cubicBezTo>
                    <a:cubicBezTo>
                      <a:pt x="2" y="2"/>
                      <a:pt x="2" y="3"/>
                      <a:pt x="1" y="3"/>
                    </a:cubicBezTo>
                    <a:cubicBezTo>
                      <a:pt x="0" y="2"/>
                      <a:pt x="0" y="2"/>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0" name="Freeform 1585">
                <a:extLst>
                  <a:ext uri="{FF2B5EF4-FFF2-40B4-BE49-F238E27FC236}">
                    <a16:creationId xmlns:a16="http://schemas.microsoft.com/office/drawing/2014/main" id="{78C73629-A358-4573-93F2-FDCB3097C326}"/>
                  </a:ext>
                </a:extLst>
              </p:cNvPr>
              <p:cNvSpPr/>
              <p:nvPr/>
            </p:nvSpPr>
            <p:spPr bwMode="auto">
              <a:xfrm>
                <a:off x="2629" y="1858"/>
                <a:ext cx="91" cy="21"/>
              </a:xfrm>
              <a:custGeom>
                <a:gdLst>
                  <a:gd name="T0" fmla="*/ 34 w 34"/>
                  <a:gd name="T1" fmla="*/ 2 h 8"/>
                  <a:gd name="T2" fmla="*/ 34 w 34"/>
                  <a:gd name="T3" fmla="*/ 3 h 8"/>
                  <a:gd name="T4" fmla="*/ 30 w 34"/>
                  <a:gd name="T5" fmla="*/ 3 h 8"/>
                  <a:gd name="T6" fmla="*/ 27 w 34"/>
                  <a:gd name="T7" fmla="*/ 4 h 8"/>
                  <a:gd name="T8" fmla="*/ 20 w 34"/>
                  <a:gd name="T9" fmla="*/ 5 h 8"/>
                  <a:gd name="T10" fmla="*/ 20 w 34"/>
                  <a:gd name="T11" fmla="*/ 6 h 8"/>
                  <a:gd name="T12" fmla="*/ 12 w 34"/>
                  <a:gd name="T13" fmla="*/ 6 h 8"/>
                  <a:gd name="T14" fmla="*/ 9 w 34"/>
                  <a:gd name="T15" fmla="*/ 7 h 8"/>
                  <a:gd name="T16" fmla="*/ 6 w 34"/>
                  <a:gd name="T17" fmla="*/ 8 h 8"/>
                  <a:gd name="T18" fmla="*/ 6 w 34"/>
                  <a:gd name="T19" fmla="*/ 6 h 8"/>
                  <a:gd name="T20" fmla="*/ 2 w 34"/>
                  <a:gd name="T21" fmla="*/ 7 h 8"/>
                  <a:gd name="T22" fmla="*/ 0 w 34"/>
                  <a:gd name="T23" fmla="*/ 8 h 8"/>
                  <a:gd name="T24" fmla="*/ 4 w 34"/>
                  <a:gd name="T25" fmla="*/ 6 h 8"/>
                  <a:gd name="T26" fmla="*/ 8 w 34"/>
                  <a:gd name="T27" fmla="*/ 5 h 8"/>
                  <a:gd name="T28" fmla="*/ 7 w 34"/>
                  <a:gd name="T29" fmla="*/ 6 h 8"/>
                  <a:gd name="T30" fmla="*/ 9 w 34"/>
                  <a:gd name="T31" fmla="*/ 6 h 8"/>
                  <a:gd name="T32" fmla="*/ 9 w 34"/>
                  <a:gd name="T33" fmla="*/ 5 h 8"/>
                  <a:gd name="T34" fmla="*/ 21 w 34"/>
                  <a:gd name="T35" fmla="*/ 3 h 8"/>
                  <a:gd name="T36" fmla="*/ 29 w 34"/>
                  <a:gd name="T37" fmla="*/ 2 h 8"/>
                  <a:gd name="T38" fmla="*/ 31 w 34"/>
                  <a:gd name="T39" fmla="*/ 1 h 8"/>
                  <a:gd name="T40" fmla="*/ 34 w 34"/>
                  <a:gd name="T41"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
                    <a:moveTo>
                      <a:pt x="34" y="2"/>
                    </a:moveTo>
                    <a:cubicBezTo>
                      <a:pt x="34" y="3"/>
                      <a:pt x="34" y="3"/>
                      <a:pt x="34" y="3"/>
                    </a:cubicBezTo>
                    <a:cubicBezTo>
                      <a:pt x="33" y="2"/>
                      <a:pt x="31" y="3"/>
                      <a:pt x="30" y="3"/>
                    </a:cubicBezTo>
                    <a:cubicBezTo>
                      <a:pt x="29" y="3"/>
                      <a:pt x="28" y="4"/>
                      <a:pt x="27" y="4"/>
                    </a:cubicBezTo>
                    <a:cubicBezTo>
                      <a:pt x="26" y="5"/>
                      <a:pt x="21" y="5"/>
                      <a:pt x="20" y="5"/>
                    </a:cubicBezTo>
                    <a:cubicBezTo>
                      <a:pt x="20" y="6"/>
                      <a:pt x="20" y="6"/>
                      <a:pt x="20" y="6"/>
                    </a:cubicBezTo>
                    <a:cubicBezTo>
                      <a:pt x="17" y="6"/>
                      <a:pt x="15" y="8"/>
                      <a:pt x="12" y="6"/>
                    </a:cubicBezTo>
                    <a:cubicBezTo>
                      <a:pt x="10" y="6"/>
                      <a:pt x="10" y="7"/>
                      <a:pt x="9" y="7"/>
                    </a:cubicBezTo>
                    <a:cubicBezTo>
                      <a:pt x="8" y="7"/>
                      <a:pt x="7" y="7"/>
                      <a:pt x="6" y="8"/>
                    </a:cubicBezTo>
                    <a:cubicBezTo>
                      <a:pt x="6" y="6"/>
                      <a:pt x="6" y="6"/>
                      <a:pt x="6" y="6"/>
                    </a:cubicBezTo>
                    <a:cubicBezTo>
                      <a:pt x="4" y="6"/>
                      <a:pt x="3" y="7"/>
                      <a:pt x="2" y="7"/>
                    </a:cubicBezTo>
                    <a:cubicBezTo>
                      <a:pt x="1" y="8"/>
                      <a:pt x="0" y="8"/>
                      <a:pt x="0" y="8"/>
                    </a:cubicBezTo>
                    <a:cubicBezTo>
                      <a:pt x="0" y="6"/>
                      <a:pt x="3" y="7"/>
                      <a:pt x="4" y="6"/>
                    </a:cubicBezTo>
                    <a:cubicBezTo>
                      <a:pt x="6" y="5"/>
                      <a:pt x="7" y="6"/>
                      <a:pt x="8" y="5"/>
                    </a:cubicBezTo>
                    <a:cubicBezTo>
                      <a:pt x="7" y="6"/>
                      <a:pt x="7" y="6"/>
                      <a:pt x="7" y="6"/>
                    </a:cubicBezTo>
                    <a:cubicBezTo>
                      <a:pt x="8" y="7"/>
                      <a:pt x="9" y="6"/>
                      <a:pt x="9" y="6"/>
                    </a:cubicBezTo>
                    <a:cubicBezTo>
                      <a:pt x="9" y="5"/>
                      <a:pt x="9" y="5"/>
                      <a:pt x="9" y="5"/>
                    </a:cubicBezTo>
                    <a:cubicBezTo>
                      <a:pt x="13" y="3"/>
                      <a:pt x="18" y="3"/>
                      <a:pt x="21" y="3"/>
                    </a:cubicBezTo>
                    <a:cubicBezTo>
                      <a:pt x="23" y="4"/>
                      <a:pt x="26" y="1"/>
                      <a:pt x="29" y="2"/>
                    </a:cubicBezTo>
                    <a:cubicBezTo>
                      <a:pt x="30" y="2"/>
                      <a:pt x="30" y="2"/>
                      <a:pt x="31" y="1"/>
                    </a:cubicBezTo>
                    <a:cubicBezTo>
                      <a:pt x="32" y="2"/>
                      <a:pt x="34"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1" name="Freeform 1586">
                <a:extLst>
                  <a:ext uri="{FF2B5EF4-FFF2-40B4-BE49-F238E27FC236}">
                    <a16:creationId xmlns:a16="http://schemas.microsoft.com/office/drawing/2014/main" id="{FD421854-E9BC-4B96-B670-2D6CCF7DE555}"/>
                  </a:ext>
                </a:extLst>
              </p:cNvPr>
              <p:cNvSpPr/>
              <p:nvPr/>
            </p:nvSpPr>
            <p:spPr bwMode="auto">
              <a:xfrm>
                <a:off x="3773" y="1863"/>
                <a:ext cx="5" cy="3"/>
              </a:xfrm>
              <a:custGeom>
                <a:gdLst>
                  <a:gd name="T0" fmla="*/ 0 w 5"/>
                  <a:gd name="T1" fmla="*/ 0 h 3"/>
                  <a:gd name="T2" fmla="*/ 5 w 5"/>
                  <a:gd name="T3" fmla="*/ 0 h 3"/>
                  <a:gd name="T4" fmla="*/ 0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5"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2" name="Freeform 1587">
                <a:extLst>
                  <a:ext uri="{FF2B5EF4-FFF2-40B4-BE49-F238E27FC236}">
                    <a16:creationId xmlns:a16="http://schemas.microsoft.com/office/drawing/2014/main" id="{DD43CBF1-C331-48B7-882A-A795B44FFDC0}"/>
                  </a:ext>
                </a:extLst>
              </p:cNvPr>
              <p:cNvSpPr/>
              <p:nvPr/>
            </p:nvSpPr>
            <p:spPr bwMode="auto">
              <a:xfrm>
                <a:off x="3551" y="1863"/>
                <a:ext cx="126" cy="40"/>
              </a:xfrm>
              <a:custGeom>
                <a:gdLst>
                  <a:gd name="T0" fmla="*/ 42 w 47"/>
                  <a:gd name="T1" fmla="*/ 1 h 15"/>
                  <a:gd name="T2" fmla="*/ 46 w 47"/>
                  <a:gd name="T3" fmla="*/ 1 h 15"/>
                  <a:gd name="T4" fmla="*/ 47 w 47"/>
                  <a:gd name="T5" fmla="*/ 2 h 15"/>
                  <a:gd name="T6" fmla="*/ 46 w 47"/>
                  <a:gd name="T7" fmla="*/ 2 h 15"/>
                  <a:gd name="T8" fmla="*/ 47 w 47"/>
                  <a:gd name="T9" fmla="*/ 3 h 15"/>
                  <a:gd name="T10" fmla="*/ 46 w 47"/>
                  <a:gd name="T11" fmla="*/ 4 h 15"/>
                  <a:gd name="T12" fmla="*/ 46 w 47"/>
                  <a:gd name="T13" fmla="*/ 4 h 15"/>
                  <a:gd name="T14" fmla="*/ 41 w 47"/>
                  <a:gd name="T15" fmla="*/ 3 h 15"/>
                  <a:gd name="T16" fmla="*/ 40 w 47"/>
                  <a:gd name="T17" fmla="*/ 3 h 15"/>
                  <a:gd name="T18" fmla="*/ 40 w 47"/>
                  <a:gd name="T19" fmla="*/ 3 h 15"/>
                  <a:gd name="T20" fmla="*/ 40 w 47"/>
                  <a:gd name="T21" fmla="*/ 2 h 15"/>
                  <a:gd name="T22" fmla="*/ 32 w 47"/>
                  <a:gd name="T23" fmla="*/ 4 h 15"/>
                  <a:gd name="T24" fmla="*/ 32 w 47"/>
                  <a:gd name="T25" fmla="*/ 5 h 15"/>
                  <a:gd name="T26" fmla="*/ 32 w 47"/>
                  <a:gd name="T27" fmla="*/ 5 h 15"/>
                  <a:gd name="T28" fmla="*/ 26 w 47"/>
                  <a:gd name="T29" fmla="*/ 8 h 15"/>
                  <a:gd name="T30" fmla="*/ 24 w 47"/>
                  <a:gd name="T31" fmla="*/ 8 h 15"/>
                  <a:gd name="T32" fmla="*/ 24 w 47"/>
                  <a:gd name="T33" fmla="*/ 9 h 15"/>
                  <a:gd name="T34" fmla="*/ 23 w 47"/>
                  <a:gd name="T35" fmla="*/ 9 h 15"/>
                  <a:gd name="T36" fmla="*/ 24 w 47"/>
                  <a:gd name="T37" fmla="*/ 9 h 15"/>
                  <a:gd name="T38" fmla="*/ 24 w 47"/>
                  <a:gd name="T39" fmla="*/ 10 h 15"/>
                  <a:gd name="T40" fmla="*/ 23 w 47"/>
                  <a:gd name="T41" fmla="*/ 10 h 15"/>
                  <a:gd name="T42" fmla="*/ 23 w 47"/>
                  <a:gd name="T43" fmla="*/ 9 h 15"/>
                  <a:gd name="T44" fmla="*/ 19 w 47"/>
                  <a:gd name="T45" fmla="*/ 10 h 15"/>
                  <a:gd name="T46" fmla="*/ 18 w 47"/>
                  <a:gd name="T47" fmla="*/ 11 h 15"/>
                  <a:gd name="T48" fmla="*/ 14 w 47"/>
                  <a:gd name="T49" fmla="*/ 12 h 15"/>
                  <a:gd name="T50" fmla="*/ 14 w 47"/>
                  <a:gd name="T51" fmla="*/ 13 h 15"/>
                  <a:gd name="T52" fmla="*/ 11 w 47"/>
                  <a:gd name="T53" fmla="*/ 13 h 15"/>
                  <a:gd name="T54" fmla="*/ 8 w 47"/>
                  <a:gd name="T55" fmla="*/ 15 h 15"/>
                  <a:gd name="T56" fmla="*/ 7 w 47"/>
                  <a:gd name="T57" fmla="*/ 14 h 15"/>
                  <a:gd name="T58" fmla="*/ 7 w 47"/>
                  <a:gd name="T59" fmla="*/ 14 h 15"/>
                  <a:gd name="T60" fmla="*/ 8 w 47"/>
                  <a:gd name="T61" fmla="*/ 11 h 15"/>
                  <a:gd name="T62" fmla="*/ 4 w 47"/>
                  <a:gd name="T63" fmla="*/ 12 h 15"/>
                  <a:gd name="T64" fmla="*/ 0 w 47"/>
                  <a:gd name="T65" fmla="*/ 14 h 15"/>
                  <a:gd name="T66" fmla="*/ 0 w 47"/>
                  <a:gd name="T67" fmla="*/ 13 h 15"/>
                  <a:gd name="T68" fmla="*/ 2 w 47"/>
                  <a:gd name="T69" fmla="*/ 12 h 15"/>
                  <a:gd name="T70" fmla="*/ 3 w 47"/>
                  <a:gd name="T71" fmla="*/ 13 h 15"/>
                  <a:gd name="T72" fmla="*/ 4 w 47"/>
                  <a:gd name="T73" fmla="*/ 12 h 15"/>
                  <a:gd name="T74" fmla="*/ 3 w 47"/>
                  <a:gd name="T75" fmla="*/ 12 h 15"/>
                  <a:gd name="T76" fmla="*/ 7 w 47"/>
                  <a:gd name="T77" fmla="*/ 11 h 15"/>
                  <a:gd name="T78" fmla="*/ 9 w 47"/>
                  <a:gd name="T79" fmla="*/ 10 h 15"/>
                  <a:gd name="T80" fmla="*/ 12 w 47"/>
                  <a:gd name="T81" fmla="*/ 12 h 15"/>
                  <a:gd name="T82" fmla="*/ 15 w 47"/>
                  <a:gd name="T83" fmla="*/ 11 h 15"/>
                  <a:gd name="T84" fmla="*/ 12 w 47"/>
                  <a:gd name="T85" fmla="*/ 10 h 15"/>
                  <a:gd name="T86" fmla="*/ 14 w 47"/>
                  <a:gd name="T87" fmla="*/ 9 h 15"/>
                  <a:gd name="T88" fmla="*/ 13 w 47"/>
                  <a:gd name="T89" fmla="*/ 9 h 15"/>
                  <a:gd name="T90" fmla="*/ 15 w 47"/>
                  <a:gd name="T91" fmla="*/ 8 h 15"/>
                  <a:gd name="T92" fmla="*/ 19 w 47"/>
                  <a:gd name="T93" fmla="*/ 8 h 15"/>
                  <a:gd name="T94" fmla="*/ 20 w 47"/>
                  <a:gd name="T95" fmla="*/ 9 h 15"/>
                  <a:gd name="T96" fmla="*/ 22 w 47"/>
                  <a:gd name="T97" fmla="*/ 7 h 15"/>
                  <a:gd name="T98" fmla="*/ 22 w 47"/>
                  <a:gd name="T99" fmla="*/ 7 h 15"/>
                  <a:gd name="T100" fmla="*/ 23 w 47"/>
                  <a:gd name="T101" fmla="*/ 7 h 15"/>
                  <a:gd name="T102" fmla="*/ 28 w 47"/>
                  <a:gd name="T103" fmla="*/ 4 h 15"/>
                  <a:gd name="T104" fmla="*/ 29 w 47"/>
                  <a:gd name="T105" fmla="*/ 5 h 15"/>
                  <a:gd name="T106" fmla="*/ 35 w 47"/>
                  <a:gd name="T107" fmla="*/ 3 h 15"/>
                  <a:gd name="T108" fmla="*/ 35 w 47"/>
                  <a:gd name="T109" fmla="*/ 3 h 15"/>
                  <a:gd name="T110" fmla="*/ 36 w 47"/>
                  <a:gd name="T111" fmla="*/ 4 h 15"/>
                  <a:gd name="T112" fmla="*/ 36 w 47"/>
                  <a:gd name="T113" fmla="*/ 2 h 15"/>
                  <a:gd name="T114" fmla="*/ 39 w 47"/>
                  <a:gd name="T115" fmla="*/ 2 h 15"/>
                  <a:gd name="T116" fmla="*/ 42 w 47"/>
                  <a:gd name="T117" fmla="*/ 0 h 15"/>
                  <a:gd name="T118" fmla="*/ 42 w 47"/>
                  <a:gd name="T11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5">
                    <a:moveTo>
                      <a:pt x="42" y="1"/>
                    </a:moveTo>
                    <a:cubicBezTo>
                      <a:pt x="44" y="1"/>
                      <a:pt x="45" y="1"/>
                      <a:pt x="46" y="1"/>
                    </a:cubicBezTo>
                    <a:cubicBezTo>
                      <a:pt x="47" y="2"/>
                      <a:pt x="47" y="2"/>
                      <a:pt x="47" y="2"/>
                    </a:cubicBezTo>
                    <a:cubicBezTo>
                      <a:pt x="47" y="2"/>
                      <a:pt x="45" y="1"/>
                      <a:pt x="46" y="2"/>
                    </a:cubicBezTo>
                    <a:cubicBezTo>
                      <a:pt x="47" y="3"/>
                      <a:pt x="47" y="3"/>
                      <a:pt x="47" y="3"/>
                    </a:cubicBezTo>
                    <a:cubicBezTo>
                      <a:pt x="47" y="4"/>
                      <a:pt x="46" y="3"/>
                      <a:pt x="46" y="4"/>
                    </a:cubicBezTo>
                    <a:cubicBezTo>
                      <a:pt x="46" y="4"/>
                      <a:pt x="46" y="4"/>
                      <a:pt x="46" y="4"/>
                    </a:cubicBezTo>
                    <a:cubicBezTo>
                      <a:pt x="46" y="2"/>
                      <a:pt x="43" y="2"/>
                      <a:pt x="41" y="3"/>
                    </a:cubicBezTo>
                    <a:cubicBezTo>
                      <a:pt x="40" y="3"/>
                      <a:pt x="40" y="3"/>
                      <a:pt x="40" y="3"/>
                    </a:cubicBezTo>
                    <a:cubicBezTo>
                      <a:pt x="40" y="3"/>
                      <a:pt x="40" y="3"/>
                      <a:pt x="40" y="3"/>
                    </a:cubicBezTo>
                    <a:cubicBezTo>
                      <a:pt x="40" y="2"/>
                      <a:pt x="40" y="2"/>
                      <a:pt x="40" y="2"/>
                    </a:cubicBezTo>
                    <a:cubicBezTo>
                      <a:pt x="37" y="2"/>
                      <a:pt x="36" y="7"/>
                      <a:pt x="32" y="4"/>
                    </a:cubicBezTo>
                    <a:cubicBezTo>
                      <a:pt x="32" y="5"/>
                      <a:pt x="32" y="5"/>
                      <a:pt x="32" y="5"/>
                    </a:cubicBezTo>
                    <a:cubicBezTo>
                      <a:pt x="32" y="5"/>
                      <a:pt x="32" y="5"/>
                      <a:pt x="32" y="5"/>
                    </a:cubicBezTo>
                    <a:cubicBezTo>
                      <a:pt x="30" y="7"/>
                      <a:pt x="28" y="5"/>
                      <a:pt x="26" y="8"/>
                    </a:cubicBezTo>
                    <a:cubicBezTo>
                      <a:pt x="25" y="8"/>
                      <a:pt x="25" y="7"/>
                      <a:pt x="24" y="8"/>
                    </a:cubicBezTo>
                    <a:cubicBezTo>
                      <a:pt x="24" y="9"/>
                      <a:pt x="24" y="9"/>
                      <a:pt x="24" y="9"/>
                    </a:cubicBezTo>
                    <a:cubicBezTo>
                      <a:pt x="24" y="9"/>
                      <a:pt x="24" y="9"/>
                      <a:pt x="23" y="9"/>
                    </a:cubicBezTo>
                    <a:cubicBezTo>
                      <a:pt x="24" y="9"/>
                      <a:pt x="24" y="9"/>
                      <a:pt x="24" y="9"/>
                    </a:cubicBezTo>
                    <a:cubicBezTo>
                      <a:pt x="24" y="10"/>
                      <a:pt x="24" y="10"/>
                      <a:pt x="24" y="10"/>
                    </a:cubicBezTo>
                    <a:cubicBezTo>
                      <a:pt x="23" y="10"/>
                      <a:pt x="23" y="10"/>
                      <a:pt x="23" y="10"/>
                    </a:cubicBezTo>
                    <a:cubicBezTo>
                      <a:pt x="23" y="9"/>
                      <a:pt x="23" y="9"/>
                      <a:pt x="23" y="9"/>
                    </a:cubicBezTo>
                    <a:cubicBezTo>
                      <a:pt x="22" y="9"/>
                      <a:pt x="20" y="9"/>
                      <a:pt x="19" y="10"/>
                    </a:cubicBezTo>
                    <a:cubicBezTo>
                      <a:pt x="18" y="11"/>
                      <a:pt x="18" y="11"/>
                      <a:pt x="18" y="11"/>
                    </a:cubicBezTo>
                    <a:cubicBezTo>
                      <a:pt x="16" y="10"/>
                      <a:pt x="16" y="12"/>
                      <a:pt x="14" y="12"/>
                    </a:cubicBezTo>
                    <a:cubicBezTo>
                      <a:pt x="14" y="13"/>
                      <a:pt x="14" y="13"/>
                      <a:pt x="14" y="13"/>
                    </a:cubicBezTo>
                    <a:cubicBezTo>
                      <a:pt x="12" y="12"/>
                      <a:pt x="11" y="14"/>
                      <a:pt x="11" y="13"/>
                    </a:cubicBezTo>
                    <a:cubicBezTo>
                      <a:pt x="8" y="15"/>
                      <a:pt x="8" y="15"/>
                      <a:pt x="8" y="15"/>
                    </a:cubicBezTo>
                    <a:cubicBezTo>
                      <a:pt x="8" y="14"/>
                      <a:pt x="8" y="14"/>
                      <a:pt x="7" y="14"/>
                    </a:cubicBezTo>
                    <a:cubicBezTo>
                      <a:pt x="7" y="14"/>
                      <a:pt x="7" y="14"/>
                      <a:pt x="7" y="14"/>
                    </a:cubicBezTo>
                    <a:cubicBezTo>
                      <a:pt x="6" y="12"/>
                      <a:pt x="11" y="13"/>
                      <a:pt x="8" y="11"/>
                    </a:cubicBezTo>
                    <a:cubicBezTo>
                      <a:pt x="6" y="10"/>
                      <a:pt x="6" y="14"/>
                      <a:pt x="4" y="12"/>
                    </a:cubicBezTo>
                    <a:cubicBezTo>
                      <a:pt x="3" y="14"/>
                      <a:pt x="1" y="13"/>
                      <a:pt x="0" y="14"/>
                    </a:cubicBezTo>
                    <a:cubicBezTo>
                      <a:pt x="0" y="13"/>
                      <a:pt x="1" y="13"/>
                      <a:pt x="0" y="13"/>
                    </a:cubicBezTo>
                    <a:cubicBezTo>
                      <a:pt x="1" y="12"/>
                      <a:pt x="1" y="12"/>
                      <a:pt x="2" y="12"/>
                    </a:cubicBezTo>
                    <a:cubicBezTo>
                      <a:pt x="4" y="12"/>
                      <a:pt x="1" y="13"/>
                      <a:pt x="3" y="13"/>
                    </a:cubicBezTo>
                    <a:cubicBezTo>
                      <a:pt x="4" y="12"/>
                      <a:pt x="4" y="12"/>
                      <a:pt x="4" y="12"/>
                    </a:cubicBezTo>
                    <a:cubicBezTo>
                      <a:pt x="3" y="12"/>
                      <a:pt x="3" y="12"/>
                      <a:pt x="3" y="12"/>
                    </a:cubicBezTo>
                    <a:cubicBezTo>
                      <a:pt x="4" y="12"/>
                      <a:pt x="6" y="12"/>
                      <a:pt x="7" y="11"/>
                    </a:cubicBezTo>
                    <a:cubicBezTo>
                      <a:pt x="6" y="10"/>
                      <a:pt x="8" y="10"/>
                      <a:pt x="9" y="10"/>
                    </a:cubicBezTo>
                    <a:cubicBezTo>
                      <a:pt x="11" y="10"/>
                      <a:pt x="10" y="12"/>
                      <a:pt x="12" y="12"/>
                    </a:cubicBezTo>
                    <a:cubicBezTo>
                      <a:pt x="13" y="12"/>
                      <a:pt x="14" y="12"/>
                      <a:pt x="15" y="11"/>
                    </a:cubicBezTo>
                    <a:cubicBezTo>
                      <a:pt x="14" y="9"/>
                      <a:pt x="13" y="10"/>
                      <a:pt x="12" y="10"/>
                    </a:cubicBezTo>
                    <a:cubicBezTo>
                      <a:pt x="14" y="9"/>
                      <a:pt x="14" y="9"/>
                      <a:pt x="14" y="9"/>
                    </a:cubicBezTo>
                    <a:cubicBezTo>
                      <a:pt x="13" y="9"/>
                      <a:pt x="13" y="9"/>
                      <a:pt x="13" y="9"/>
                    </a:cubicBezTo>
                    <a:cubicBezTo>
                      <a:pt x="12" y="8"/>
                      <a:pt x="16" y="10"/>
                      <a:pt x="15" y="8"/>
                    </a:cubicBezTo>
                    <a:cubicBezTo>
                      <a:pt x="16" y="8"/>
                      <a:pt x="18" y="9"/>
                      <a:pt x="19" y="8"/>
                    </a:cubicBezTo>
                    <a:cubicBezTo>
                      <a:pt x="19" y="9"/>
                      <a:pt x="20" y="8"/>
                      <a:pt x="20" y="9"/>
                    </a:cubicBezTo>
                    <a:cubicBezTo>
                      <a:pt x="20" y="8"/>
                      <a:pt x="21" y="7"/>
                      <a:pt x="22" y="7"/>
                    </a:cubicBezTo>
                    <a:cubicBezTo>
                      <a:pt x="22" y="7"/>
                      <a:pt x="22" y="7"/>
                      <a:pt x="22" y="7"/>
                    </a:cubicBezTo>
                    <a:cubicBezTo>
                      <a:pt x="23" y="7"/>
                      <a:pt x="23" y="7"/>
                      <a:pt x="23" y="7"/>
                    </a:cubicBezTo>
                    <a:cubicBezTo>
                      <a:pt x="24" y="6"/>
                      <a:pt x="27" y="7"/>
                      <a:pt x="28" y="4"/>
                    </a:cubicBezTo>
                    <a:cubicBezTo>
                      <a:pt x="28" y="4"/>
                      <a:pt x="28" y="5"/>
                      <a:pt x="29" y="5"/>
                    </a:cubicBezTo>
                    <a:cubicBezTo>
                      <a:pt x="30" y="3"/>
                      <a:pt x="32" y="3"/>
                      <a:pt x="35" y="3"/>
                    </a:cubicBezTo>
                    <a:cubicBezTo>
                      <a:pt x="35" y="3"/>
                      <a:pt x="35" y="3"/>
                      <a:pt x="35" y="3"/>
                    </a:cubicBezTo>
                    <a:cubicBezTo>
                      <a:pt x="35" y="3"/>
                      <a:pt x="36" y="3"/>
                      <a:pt x="36" y="4"/>
                    </a:cubicBezTo>
                    <a:cubicBezTo>
                      <a:pt x="38" y="3"/>
                      <a:pt x="36" y="3"/>
                      <a:pt x="36" y="2"/>
                    </a:cubicBezTo>
                    <a:cubicBezTo>
                      <a:pt x="38" y="4"/>
                      <a:pt x="38" y="0"/>
                      <a:pt x="39" y="2"/>
                    </a:cubicBezTo>
                    <a:cubicBezTo>
                      <a:pt x="40" y="1"/>
                      <a:pt x="41" y="0"/>
                      <a:pt x="42" y="0"/>
                    </a:cubicBezTo>
                    <a:lnTo>
                      <a:pt x="4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3" name="Freeform 1588">
                <a:extLst>
                  <a:ext uri="{FF2B5EF4-FFF2-40B4-BE49-F238E27FC236}">
                    <a16:creationId xmlns:a16="http://schemas.microsoft.com/office/drawing/2014/main" id="{E119BCD4-F504-4A8C-9F6B-F741ED2E1BF2}"/>
                  </a:ext>
                </a:extLst>
              </p:cNvPr>
              <p:cNvSpPr/>
              <p:nvPr/>
            </p:nvSpPr>
            <p:spPr bwMode="auto">
              <a:xfrm>
                <a:off x="3816" y="1863"/>
                <a:ext cx="5" cy="6"/>
              </a:xfrm>
              <a:custGeom>
                <a:gdLst>
                  <a:gd name="T0" fmla="*/ 0 w 5"/>
                  <a:gd name="T1" fmla="*/ 3 h 6"/>
                  <a:gd name="T2" fmla="*/ 2 w 5"/>
                  <a:gd name="T3" fmla="*/ 0 h 6"/>
                  <a:gd name="T4" fmla="*/ 5 w 5"/>
                  <a:gd name="T5" fmla="*/ 6 h 6"/>
                  <a:gd name="T6" fmla="*/ 0 w 5"/>
                  <a:gd name="T7" fmla="*/ 3 h 6"/>
                </a:gdLst>
                <a:cxnLst>
                  <a:cxn ang="0">
                    <a:pos x="T0" y="T1"/>
                  </a:cxn>
                  <a:cxn ang="0">
                    <a:pos x="T2" y="T3"/>
                  </a:cxn>
                  <a:cxn ang="0">
                    <a:pos x="T4" y="T5"/>
                  </a:cxn>
                  <a:cxn ang="0">
                    <a:pos x="T6" y="T7"/>
                  </a:cxn>
                </a:cxnLst>
                <a:rect l="0" t="0" r="r" b="b"/>
                <a:pathLst>
                  <a:path w="5" h="6">
                    <a:moveTo>
                      <a:pt x="0" y="3"/>
                    </a:moveTo>
                    <a:lnTo>
                      <a:pt x="2" y="0"/>
                    </a:lnTo>
                    <a:lnTo>
                      <a:pt x="5"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4" name="Freeform 1589">
                <a:extLst>
                  <a:ext uri="{FF2B5EF4-FFF2-40B4-BE49-F238E27FC236}">
                    <a16:creationId xmlns:a16="http://schemas.microsoft.com/office/drawing/2014/main" id="{7CA867E5-ACD6-47F8-BB55-7B1935799A15}"/>
                  </a:ext>
                </a:extLst>
              </p:cNvPr>
              <p:cNvSpPr/>
              <p:nvPr/>
            </p:nvSpPr>
            <p:spPr bwMode="auto">
              <a:xfrm>
                <a:off x="3768" y="1866"/>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5" name="Freeform 1590">
                <a:extLst>
                  <a:ext uri="{FF2B5EF4-FFF2-40B4-BE49-F238E27FC236}">
                    <a16:creationId xmlns:a16="http://schemas.microsoft.com/office/drawing/2014/main" id="{0823503F-260B-4B98-9348-9E4C2A2C2413}"/>
                  </a:ext>
                </a:extLst>
              </p:cNvPr>
              <p:cNvSpPr/>
              <p:nvPr/>
            </p:nvSpPr>
            <p:spPr bwMode="auto">
              <a:xfrm>
                <a:off x="4043" y="1866"/>
                <a:ext cx="16" cy="11"/>
              </a:xfrm>
              <a:custGeom>
                <a:gdLst>
                  <a:gd name="T0" fmla="*/ 6 w 6"/>
                  <a:gd name="T1" fmla="*/ 2 h 4"/>
                  <a:gd name="T2" fmla="*/ 6 w 6"/>
                  <a:gd name="T3" fmla="*/ 1 h 4"/>
                  <a:gd name="T4" fmla="*/ 5 w 6"/>
                  <a:gd name="T5" fmla="*/ 2 h 4"/>
                  <a:gd name="T6" fmla="*/ 5 w 6"/>
                  <a:gd name="T7" fmla="*/ 2 h 4"/>
                  <a:gd name="T8" fmla="*/ 4 w 6"/>
                  <a:gd name="T9" fmla="*/ 4 h 4"/>
                  <a:gd name="T10" fmla="*/ 3 w 6"/>
                  <a:gd name="T11" fmla="*/ 3 h 4"/>
                  <a:gd name="T12" fmla="*/ 2 w 6"/>
                  <a:gd name="T13" fmla="*/ 4 h 4"/>
                  <a:gd name="T14" fmla="*/ 3 w 6"/>
                  <a:gd name="T15" fmla="*/ 2 h 4"/>
                  <a:gd name="T16" fmla="*/ 3 w 6"/>
                  <a:gd name="T17" fmla="*/ 2 h 4"/>
                  <a:gd name="T18" fmla="*/ 6 w 6"/>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2"/>
                    </a:moveTo>
                    <a:cubicBezTo>
                      <a:pt x="6" y="1"/>
                      <a:pt x="6" y="1"/>
                      <a:pt x="6" y="1"/>
                    </a:cubicBezTo>
                    <a:cubicBezTo>
                      <a:pt x="5" y="1"/>
                      <a:pt x="5" y="1"/>
                      <a:pt x="5" y="2"/>
                    </a:cubicBezTo>
                    <a:cubicBezTo>
                      <a:pt x="5" y="2"/>
                      <a:pt x="5" y="2"/>
                      <a:pt x="5" y="2"/>
                    </a:cubicBezTo>
                    <a:cubicBezTo>
                      <a:pt x="5" y="3"/>
                      <a:pt x="3" y="3"/>
                      <a:pt x="4" y="4"/>
                    </a:cubicBezTo>
                    <a:cubicBezTo>
                      <a:pt x="3" y="3"/>
                      <a:pt x="3" y="3"/>
                      <a:pt x="3" y="3"/>
                    </a:cubicBezTo>
                    <a:cubicBezTo>
                      <a:pt x="2" y="3"/>
                      <a:pt x="3" y="4"/>
                      <a:pt x="2" y="4"/>
                    </a:cubicBezTo>
                    <a:cubicBezTo>
                      <a:pt x="0" y="3"/>
                      <a:pt x="2" y="2"/>
                      <a:pt x="3" y="2"/>
                    </a:cubicBezTo>
                    <a:cubicBezTo>
                      <a:pt x="3" y="2"/>
                      <a:pt x="3" y="2"/>
                      <a:pt x="3" y="2"/>
                    </a:cubicBezTo>
                    <a:cubicBezTo>
                      <a:pt x="4"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6" name="Rectangle 1591">
                <a:extLst>
                  <a:ext uri="{FF2B5EF4-FFF2-40B4-BE49-F238E27FC236}">
                    <a16:creationId xmlns:a16="http://schemas.microsoft.com/office/drawing/2014/main" id="{2ABEDBCA-9A2D-4EDD-872E-44F906A382B3}"/>
                  </a:ext>
                </a:extLst>
              </p:cNvPr>
              <p:cNvSpPr>
                <a:spLocks noChangeArrowheads="1"/>
              </p:cNvSpPr>
              <p:nvPr/>
            </p:nvSpPr>
            <p:spPr bwMode="auto">
              <a:xfrm>
                <a:off x="4315" y="186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7" name="Freeform 1592">
                <a:extLst>
                  <a:ext uri="{FF2B5EF4-FFF2-40B4-BE49-F238E27FC236}">
                    <a16:creationId xmlns:a16="http://schemas.microsoft.com/office/drawing/2014/main" id="{A358AF21-189C-4FFD-BA2F-61C53EF27373}"/>
                  </a:ext>
                </a:extLst>
              </p:cNvPr>
              <p:cNvSpPr/>
              <p:nvPr/>
            </p:nvSpPr>
            <p:spPr bwMode="auto">
              <a:xfrm>
                <a:off x="3388" y="1866"/>
                <a:ext cx="8" cy="5"/>
              </a:xfrm>
              <a:custGeom>
                <a:gdLst>
                  <a:gd name="T0" fmla="*/ 3 w 3"/>
                  <a:gd name="T1" fmla="*/ 1 h 2"/>
                  <a:gd name="T2" fmla="*/ 3 w 3"/>
                  <a:gd name="T3" fmla="*/ 2 h 2"/>
                  <a:gd name="T4" fmla="*/ 2 w 3"/>
                  <a:gd name="T5" fmla="*/ 2 h 2"/>
                  <a:gd name="T6" fmla="*/ 2 w 3"/>
                  <a:gd name="T7" fmla="*/ 2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3" y="2"/>
                      <a:pt x="3" y="2"/>
                    </a:cubicBezTo>
                    <a:cubicBezTo>
                      <a:pt x="3" y="2"/>
                      <a:pt x="2" y="2"/>
                      <a:pt x="2" y="2"/>
                    </a:cubicBezTo>
                    <a:cubicBezTo>
                      <a:pt x="2" y="2"/>
                      <a:pt x="2" y="2"/>
                      <a:pt x="2" y="2"/>
                    </a:cubicBezTo>
                    <a:cubicBezTo>
                      <a:pt x="0" y="2"/>
                      <a:pt x="0" y="2"/>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8" name="Freeform 1593">
                <a:extLst>
                  <a:ext uri="{FF2B5EF4-FFF2-40B4-BE49-F238E27FC236}">
                    <a16:creationId xmlns:a16="http://schemas.microsoft.com/office/drawing/2014/main" id="{E7690300-F080-4E38-8919-43E999406C39}"/>
                  </a:ext>
                </a:extLst>
              </p:cNvPr>
              <p:cNvSpPr/>
              <p:nvPr/>
            </p:nvSpPr>
            <p:spPr bwMode="auto">
              <a:xfrm>
                <a:off x="3802" y="1871"/>
                <a:ext cx="6" cy="8"/>
              </a:xfrm>
              <a:custGeom>
                <a:gdLst>
                  <a:gd name="T0" fmla="*/ 2 w 2"/>
                  <a:gd name="T1" fmla="*/ 1 h 3"/>
                  <a:gd name="T2" fmla="*/ 0 w 2"/>
                  <a:gd name="T3" fmla="*/ 2 h 3"/>
                  <a:gd name="T4" fmla="*/ 0 w 2"/>
                  <a:gd name="T5" fmla="*/ 1 h 3"/>
                  <a:gd name="T6" fmla="*/ 2 w 2"/>
                  <a:gd name="T7" fmla="*/ 1 h 3"/>
                </a:gdLst>
                <a:cxnLst>
                  <a:cxn ang="0">
                    <a:pos x="T0" y="T1"/>
                  </a:cxn>
                  <a:cxn ang="0">
                    <a:pos x="T2" y="T3"/>
                  </a:cxn>
                  <a:cxn ang="0">
                    <a:pos x="T4" y="T5"/>
                  </a:cxn>
                  <a:cxn ang="0">
                    <a:pos x="T6" y="T7"/>
                  </a:cxn>
                </a:cxnLst>
                <a:rect l="0" t="0" r="r" b="b"/>
                <a:pathLst>
                  <a:path w="2" h="3">
                    <a:moveTo>
                      <a:pt x="2" y="1"/>
                    </a:moveTo>
                    <a:cubicBezTo>
                      <a:pt x="2" y="1"/>
                      <a:pt x="2" y="3"/>
                      <a:pt x="0" y="2"/>
                    </a:cubicBezTo>
                    <a:cubicBezTo>
                      <a:pt x="0" y="2"/>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9" name="Freeform 1594">
                <a:extLst>
                  <a:ext uri="{FF2B5EF4-FFF2-40B4-BE49-F238E27FC236}">
                    <a16:creationId xmlns:a16="http://schemas.microsoft.com/office/drawing/2014/main" id="{90286D49-526B-4AF9-863E-33BE4F379199}"/>
                  </a:ext>
                </a:extLst>
              </p:cNvPr>
              <p:cNvSpPr/>
              <p:nvPr/>
            </p:nvSpPr>
            <p:spPr bwMode="auto">
              <a:xfrm>
                <a:off x="4294" y="1874"/>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0" name="Freeform 1595">
                <a:extLst>
                  <a:ext uri="{FF2B5EF4-FFF2-40B4-BE49-F238E27FC236}">
                    <a16:creationId xmlns:a16="http://schemas.microsoft.com/office/drawing/2014/main" id="{4C4FCED2-2941-4588-8F9B-688D06B94F16}"/>
                  </a:ext>
                </a:extLst>
              </p:cNvPr>
              <p:cNvSpPr/>
              <p:nvPr/>
            </p:nvSpPr>
            <p:spPr bwMode="auto">
              <a:xfrm>
                <a:off x="3650" y="1874"/>
                <a:ext cx="8" cy="5"/>
              </a:xfrm>
              <a:custGeom>
                <a:gdLst>
                  <a:gd name="T0" fmla="*/ 2 w 3"/>
                  <a:gd name="T1" fmla="*/ 0 h 2"/>
                  <a:gd name="T2" fmla="*/ 2 w 3"/>
                  <a:gd name="T3" fmla="*/ 2 h 2"/>
                  <a:gd name="T4" fmla="*/ 3 w 3"/>
                  <a:gd name="T5" fmla="*/ 2 h 2"/>
                  <a:gd name="T6" fmla="*/ 0 w 3"/>
                  <a:gd name="T7" fmla="*/ 2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1" y="1"/>
                      <a:pt x="2" y="1"/>
                      <a:pt x="2" y="2"/>
                    </a:cubicBezTo>
                    <a:cubicBezTo>
                      <a:pt x="3" y="2"/>
                      <a:pt x="3" y="2"/>
                      <a:pt x="3" y="2"/>
                    </a:cubicBezTo>
                    <a:cubicBezTo>
                      <a:pt x="0" y="2"/>
                      <a:pt x="0" y="2"/>
                      <a:pt x="0" y="2"/>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1" name="Freeform 1596">
                <a:extLst>
                  <a:ext uri="{FF2B5EF4-FFF2-40B4-BE49-F238E27FC236}">
                    <a16:creationId xmlns:a16="http://schemas.microsoft.com/office/drawing/2014/main" id="{367E77AF-E6BA-46DF-B1B7-393F1C88948E}"/>
                  </a:ext>
                </a:extLst>
              </p:cNvPr>
              <p:cNvSpPr/>
              <p:nvPr/>
            </p:nvSpPr>
            <p:spPr bwMode="auto">
              <a:xfrm>
                <a:off x="4310" y="1874"/>
                <a:ext cx="5" cy="3"/>
              </a:xfrm>
              <a:custGeom>
                <a:gdLst>
                  <a:gd name="T0" fmla="*/ 2 w 2"/>
                  <a:gd name="T1" fmla="*/ 0 h 1"/>
                  <a:gd name="T2" fmla="*/ 0 w 2"/>
                  <a:gd name="T3" fmla="*/ 0 h 1"/>
                  <a:gd name="T4" fmla="*/ 2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2" name="Freeform 1597">
                <a:extLst>
                  <a:ext uri="{FF2B5EF4-FFF2-40B4-BE49-F238E27FC236}">
                    <a16:creationId xmlns:a16="http://schemas.microsoft.com/office/drawing/2014/main" id="{3A5A27F7-CDD0-4F93-B1CA-9486B69D839B}"/>
                  </a:ext>
                </a:extLst>
              </p:cNvPr>
              <p:cNvSpPr/>
              <p:nvPr/>
            </p:nvSpPr>
            <p:spPr bwMode="auto">
              <a:xfrm>
                <a:off x="4056" y="1874"/>
                <a:ext cx="5" cy="3"/>
              </a:xfrm>
              <a:custGeom>
                <a:gdLst>
                  <a:gd name="T0" fmla="*/ 0 w 5"/>
                  <a:gd name="T1" fmla="*/ 3 h 3"/>
                  <a:gd name="T2" fmla="*/ 3 w 5"/>
                  <a:gd name="T3" fmla="*/ 3 h 3"/>
                  <a:gd name="T4" fmla="*/ 0 w 5"/>
                  <a:gd name="T5" fmla="*/ 0 h 3"/>
                  <a:gd name="T6" fmla="*/ 5 w 5"/>
                  <a:gd name="T7" fmla="*/ 0 h 3"/>
                  <a:gd name="T8" fmla="*/ 0 w 5"/>
                  <a:gd name="T9" fmla="*/ 3 h 3"/>
                </a:gdLst>
                <a:cxnLst>
                  <a:cxn ang="0">
                    <a:pos x="T0" y="T1"/>
                  </a:cxn>
                  <a:cxn ang="0">
                    <a:pos x="T2" y="T3"/>
                  </a:cxn>
                  <a:cxn ang="0">
                    <a:pos x="T4" y="T5"/>
                  </a:cxn>
                  <a:cxn ang="0">
                    <a:pos x="T6" y="T7"/>
                  </a:cxn>
                  <a:cxn ang="0">
                    <a:pos x="T8" y="T9"/>
                  </a:cxn>
                </a:cxnLst>
                <a:rect l="0" t="0" r="r" b="b"/>
                <a:pathLst>
                  <a:path w="5" h="3">
                    <a:moveTo>
                      <a:pt x="0" y="3"/>
                    </a:moveTo>
                    <a:lnTo>
                      <a:pt x="3" y="3"/>
                    </a:ln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3" name="Freeform 1598">
                <a:extLst>
                  <a:ext uri="{FF2B5EF4-FFF2-40B4-BE49-F238E27FC236}">
                    <a16:creationId xmlns:a16="http://schemas.microsoft.com/office/drawing/2014/main" id="{0DABE228-B34D-4BC9-95DD-6769A53AFF07}"/>
                  </a:ext>
                </a:extLst>
              </p:cNvPr>
              <p:cNvSpPr/>
              <p:nvPr/>
            </p:nvSpPr>
            <p:spPr bwMode="auto">
              <a:xfrm>
                <a:off x="3773" y="1874"/>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4" name="Freeform 1599">
                <a:extLst>
                  <a:ext uri="{FF2B5EF4-FFF2-40B4-BE49-F238E27FC236}">
                    <a16:creationId xmlns:a16="http://schemas.microsoft.com/office/drawing/2014/main" id="{6635DF13-D4CD-4426-AFEC-EFFD2F8502CB}"/>
                  </a:ext>
                </a:extLst>
              </p:cNvPr>
              <p:cNvSpPr/>
              <p:nvPr/>
            </p:nvSpPr>
            <p:spPr bwMode="auto">
              <a:xfrm>
                <a:off x="4264" y="1874"/>
                <a:ext cx="11" cy="5"/>
              </a:xfrm>
              <a:custGeom>
                <a:gdLst>
                  <a:gd name="T0" fmla="*/ 4 w 4"/>
                  <a:gd name="T1" fmla="*/ 1 h 2"/>
                  <a:gd name="T2" fmla="*/ 1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1" y="2"/>
                      <a:pt x="1" y="2"/>
                      <a:pt x="1" y="2"/>
                    </a:cubicBezTo>
                    <a:cubicBezTo>
                      <a:pt x="0" y="2"/>
                      <a:pt x="2" y="1"/>
                      <a:pt x="2"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5" name="Freeform 1600">
                <a:extLst>
                  <a:ext uri="{FF2B5EF4-FFF2-40B4-BE49-F238E27FC236}">
                    <a16:creationId xmlns:a16="http://schemas.microsoft.com/office/drawing/2014/main" id="{4B9808AA-24B6-40B4-9329-B1BFFFD1619F}"/>
                  </a:ext>
                </a:extLst>
              </p:cNvPr>
              <p:cNvSpPr/>
              <p:nvPr/>
            </p:nvSpPr>
            <p:spPr bwMode="auto">
              <a:xfrm>
                <a:off x="3615" y="187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6" name="Freeform 1601">
                <a:extLst>
                  <a:ext uri="{FF2B5EF4-FFF2-40B4-BE49-F238E27FC236}">
                    <a16:creationId xmlns:a16="http://schemas.microsoft.com/office/drawing/2014/main" id="{B871E7A3-75B3-4343-98F7-4ED319B0817E}"/>
                  </a:ext>
                </a:extLst>
              </p:cNvPr>
              <p:cNvSpPr/>
              <p:nvPr/>
            </p:nvSpPr>
            <p:spPr bwMode="auto">
              <a:xfrm>
                <a:off x="4013" y="1877"/>
                <a:ext cx="6"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7" name="Freeform 1602">
                <a:extLst>
                  <a:ext uri="{FF2B5EF4-FFF2-40B4-BE49-F238E27FC236}">
                    <a16:creationId xmlns:a16="http://schemas.microsoft.com/office/drawing/2014/main" id="{B8F0E516-53BF-4673-A314-31592A46BF71}"/>
                  </a:ext>
                </a:extLst>
              </p:cNvPr>
              <p:cNvSpPr/>
              <p:nvPr/>
            </p:nvSpPr>
            <p:spPr bwMode="auto">
              <a:xfrm>
                <a:off x="2555" y="1877"/>
                <a:ext cx="114" cy="32"/>
              </a:xfrm>
              <a:custGeom>
                <a:gdLst>
                  <a:gd name="T0" fmla="*/ 41 w 43"/>
                  <a:gd name="T1" fmla="*/ 0 h 12"/>
                  <a:gd name="T2" fmla="*/ 42 w 43"/>
                  <a:gd name="T3" fmla="*/ 2 h 12"/>
                  <a:gd name="T4" fmla="*/ 43 w 43"/>
                  <a:gd name="T5" fmla="*/ 2 h 12"/>
                  <a:gd name="T6" fmla="*/ 43 w 43"/>
                  <a:gd name="T7" fmla="*/ 3 h 12"/>
                  <a:gd name="T8" fmla="*/ 34 w 43"/>
                  <a:gd name="T9" fmla="*/ 5 h 12"/>
                  <a:gd name="T10" fmla="*/ 34 w 43"/>
                  <a:gd name="T11" fmla="*/ 6 h 12"/>
                  <a:gd name="T12" fmla="*/ 30 w 43"/>
                  <a:gd name="T13" fmla="*/ 6 h 12"/>
                  <a:gd name="T14" fmla="*/ 27 w 43"/>
                  <a:gd name="T15" fmla="*/ 7 h 12"/>
                  <a:gd name="T16" fmla="*/ 19 w 43"/>
                  <a:gd name="T17" fmla="*/ 9 h 12"/>
                  <a:gd name="T18" fmla="*/ 18 w 43"/>
                  <a:gd name="T19" fmla="*/ 9 h 12"/>
                  <a:gd name="T20" fmla="*/ 19 w 43"/>
                  <a:gd name="T21" fmla="*/ 9 h 12"/>
                  <a:gd name="T22" fmla="*/ 10 w 43"/>
                  <a:gd name="T23" fmla="*/ 8 h 12"/>
                  <a:gd name="T24" fmla="*/ 12 w 43"/>
                  <a:gd name="T25" fmla="*/ 7 h 12"/>
                  <a:gd name="T26" fmla="*/ 10 w 43"/>
                  <a:gd name="T27" fmla="*/ 8 h 12"/>
                  <a:gd name="T28" fmla="*/ 5 w 43"/>
                  <a:gd name="T29" fmla="*/ 9 h 12"/>
                  <a:gd name="T30" fmla="*/ 5 w 43"/>
                  <a:gd name="T31" fmla="*/ 9 h 12"/>
                  <a:gd name="T32" fmla="*/ 3 w 43"/>
                  <a:gd name="T33" fmla="*/ 9 h 12"/>
                  <a:gd name="T34" fmla="*/ 3 w 43"/>
                  <a:gd name="T35" fmla="*/ 10 h 12"/>
                  <a:gd name="T36" fmla="*/ 0 w 43"/>
                  <a:gd name="T37" fmla="*/ 10 h 12"/>
                  <a:gd name="T38" fmla="*/ 2 w 43"/>
                  <a:gd name="T39" fmla="*/ 9 h 12"/>
                  <a:gd name="T40" fmla="*/ 10 w 43"/>
                  <a:gd name="T41" fmla="*/ 7 h 12"/>
                  <a:gd name="T42" fmla="*/ 13 w 43"/>
                  <a:gd name="T43" fmla="*/ 7 h 12"/>
                  <a:gd name="T44" fmla="*/ 15 w 43"/>
                  <a:gd name="T45" fmla="*/ 8 h 12"/>
                  <a:gd name="T46" fmla="*/ 18 w 43"/>
                  <a:gd name="T47" fmla="*/ 6 h 12"/>
                  <a:gd name="T48" fmla="*/ 20 w 43"/>
                  <a:gd name="T49" fmla="*/ 6 h 12"/>
                  <a:gd name="T50" fmla="*/ 18 w 43"/>
                  <a:gd name="T51" fmla="*/ 5 h 12"/>
                  <a:gd name="T52" fmla="*/ 20 w 43"/>
                  <a:gd name="T53" fmla="*/ 5 h 12"/>
                  <a:gd name="T54" fmla="*/ 21 w 43"/>
                  <a:gd name="T55" fmla="*/ 6 h 12"/>
                  <a:gd name="T56" fmla="*/ 27 w 43"/>
                  <a:gd name="T57" fmla="*/ 3 h 12"/>
                  <a:gd name="T58" fmla="*/ 35 w 43"/>
                  <a:gd name="T59" fmla="*/ 2 h 12"/>
                  <a:gd name="T60" fmla="*/ 41 w 43"/>
                  <a:gd name="T6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2">
                    <a:moveTo>
                      <a:pt x="41" y="0"/>
                    </a:moveTo>
                    <a:cubicBezTo>
                      <a:pt x="42" y="1"/>
                      <a:pt x="41" y="2"/>
                      <a:pt x="42" y="2"/>
                    </a:cubicBezTo>
                    <a:cubicBezTo>
                      <a:pt x="43" y="2"/>
                      <a:pt x="43" y="2"/>
                      <a:pt x="43" y="2"/>
                    </a:cubicBezTo>
                    <a:cubicBezTo>
                      <a:pt x="43" y="3"/>
                      <a:pt x="43" y="3"/>
                      <a:pt x="43" y="3"/>
                    </a:cubicBezTo>
                    <a:cubicBezTo>
                      <a:pt x="40" y="3"/>
                      <a:pt x="37" y="5"/>
                      <a:pt x="34" y="5"/>
                    </a:cubicBezTo>
                    <a:cubicBezTo>
                      <a:pt x="34" y="6"/>
                      <a:pt x="34" y="6"/>
                      <a:pt x="34" y="6"/>
                    </a:cubicBezTo>
                    <a:cubicBezTo>
                      <a:pt x="33" y="4"/>
                      <a:pt x="32" y="7"/>
                      <a:pt x="30" y="6"/>
                    </a:cubicBezTo>
                    <a:cubicBezTo>
                      <a:pt x="29" y="9"/>
                      <a:pt x="28" y="5"/>
                      <a:pt x="27" y="7"/>
                    </a:cubicBezTo>
                    <a:cubicBezTo>
                      <a:pt x="24" y="9"/>
                      <a:pt x="21" y="8"/>
                      <a:pt x="19" y="9"/>
                    </a:cubicBezTo>
                    <a:cubicBezTo>
                      <a:pt x="18" y="9"/>
                      <a:pt x="18" y="9"/>
                      <a:pt x="18" y="9"/>
                    </a:cubicBezTo>
                    <a:cubicBezTo>
                      <a:pt x="19" y="9"/>
                      <a:pt x="19" y="9"/>
                      <a:pt x="19" y="9"/>
                    </a:cubicBezTo>
                    <a:cubicBezTo>
                      <a:pt x="16" y="7"/>
                      <a:pt x="13" y="12"/>
                      <a:pt x="10" y="8"/>
                    </a:cubicBezTo>
                    <a:cubicBezTo>
                      <a:pt x="11" y="8"/>
                      <a:pt x="11" y="7"/>
                      <a:pt x="12" y="7"/>
                    </a:cubicBezTo>
                    <a:cubicBezTo>
                      <a:pt x="11" y="7"/>
                      <a:pt x="9" y="7"/>
                      <a:pt x="10" y="8"/>
                    </a:cubicBezTo>
                    <a:cubicBezTo>
                      <a:pt x="5" y="9"/>
                      <a:pt x="5" y="9"/>
                      <a:pt x="5" y="9"/>
                    </a:cubicBezTo>
                    <a:cubicBezTo>
                      <a:pt x="5" y="9"/>
                      <a:pt x="5" y="9"/>
                      <a:pt x="5" y="9"/>
                    </a:cubicBezTo>
                    <a:cubicBezTo>
                      <a:pt x="3" y="9"/>
                      <a:pt x="3" y="9"/>
                      <a:pt x="3" y="9"/>
                    </a:cubicBezTo>
                    <a:cubicBezTo>
                      <a:pt x="3" y="10"/>
                      <a:pt x="3" y="10"/>
                      <a:pt x="3" y="10"/>
                    </a:cubicBezTo>
                    <a:cubicBezTo>
                      <a:pt x="0" y="10"/>
                      <a:pt x="0" y="10"/>
                      <a:pt x="0" y="10"/>
                    </a:cubicBezTo>
                    <a:cubicBezTo>
                      <a:pt x="1" y="9"/>
                      <a:pt x="2" y="10"/>
                      <a:pt x="2" y="9"/>
                    </a:cubicBezTo>
                    <a:cubicBezTo>
                      <a:pt x="5" y="10"/>
                      <a:pt x="9" y="6"/>
                      <a:pt x="10" y="7"/>
                    </a:cubicBezTo>
                    <a:cubicBezTo>
                      <a:pt x="11" y="6"/>
                      <a:pt x="12" y="7"/>
                      <a:pt x="13" y="7"/>
                    </a:cubicBezTo>
                    <a:cubicBezTo>
                      <a:pt x="12" y="9"/>
                      <a:pt x="15" y="8"/>
                      <a:pt x="15" y="8"/>
                    </a:cubicBezTo>
                    <a:cubicBezTo>
                      <a:pt x="16" y="6"/>
                      <a:pt x="19" y="9"/>
                      <a:pt x="18" y="6"/>
                    </a:cubicBezTo>
                    <a:cubicBezTo>
                      <a:pt x="19" y="6"/>
                      <a:pt x="19" y="6"/>
                      <a:pt x="20" y="6"/>
                    </a:cubicBezTo>
                    <a:cubicBezTo>
                      <a:pt x="21" y="5"/>
                      <a:pt x="18" y="5"/>
                      <a:pt x="18" y="5"/>
                    </a:cubicBezTo>
                    <a:cubicBezTo>
                      <a:pt x="19" y="4"/>
                      <a:pt x="19" y="5"/>
                      <a:pt x="20" y="5"/>
                    </a:cubicBezTo>
                    <a:cubicBezTo>
                      <a:pt x="20" y="5"/>
                      <a:pt x="20" y="5"/>
                      <a:pt x="21" y="6"/>
                    </a:cubicBezTo>
                    <a:cubicBezTo>
                      <a:pt x="22" y="3"/>
                      <a:pt x="25" y="5"/>
                      <a:pt x="27" y="3"/>
                    </a:cubicBezTo>
                    <a:cubicBezTo>
                      <a:pt x="30" y="2"/>
                      <a:pt x="33" y="5"/>
                      <a:pt x="35" y="2"/>
                    </a:cubicBezTo>
                    <a:cubicBezTo>
                      <a:pt x="37" y="2"/>
                      <a:pt x="39" y="1"/>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8" name="Freeform 1603">
                <a:extLst>
                  <a:ext uri="{FF2B5EF4-FFF2-40B4-BE49-F238E27FC236}">
                    <a16:creationId xmlns:a16="http://schemas.microsoft.com/office/drawing/2014/main" id="{8C3DC0A3-D47D-4611-9D35-EA90873980CD}"/>
                  </a:ext>
                </a:extLst>
              </p:cNvPr>
              <p:cNvSpPr/>
              <p:nvPr/>
            </p:nvSpPr>
            <p:spPr bwMode="auto">
              <a:xfrm>
                <a:off x="3356" y="187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9" name="Freeform 1604">
                <a:extLst>
                  <a:ext uri="{FF2B5EF4-FFF2-40B4-BE49-F238E27FC236}">
                    <a16:creationId xmlns:a16="http://schemas.microsoft.com/office/drawing/2014/main" id="{6D220006-606E-44A1-A98C-08BF79851B48}"/>
                  </a:ext>
                </a:extLst>
              </p:cNvPr>
              <p:cNvSpPr/>
              <p:nvPr/>
            </p:nvSpPr>
            <p:spPr bwMode="auto">
              <a:xfrm>
                <a:off x="4326" y="1877"/>
                <a:ext cx="8" cy="5"/>
              </a:xfrm>
              <a:custGeom>
                <a:gdLst>
                  <a:gd name="T0" fmla="*/ 0 w 3"/>
                  <a:gd name="T1" fmla="*/ 2 h 2"/>
                  <a:gd name="T2" fmla="*/ 2 w 3"/>
                  <a:gd name="T3" fmla="*/ 0 h 2"/>
                  <a:gd name="T4" fmla="*/ 0 w 3"/>
                  <a:gd name="T5" fmla="*/ 2 h 2"/>
                </a:gdLst>
                <a:cxnLst>
                  <a:cxn ang="0">
                    <a:pos x="T0" y="T1"/>
                  </a:cxn>
                  <a:cxn ang="0">
                    <a:pos x="T2" y="T3"/>
                  </a:cxn>
                  <a:cxn ang="0">
                    <a:pos x="T4" y="T5"/>
                  </a:cxn>
                </a:cxnLst>
                <a:rect l="0" t="0" r="r" b="b"/>
                <a:pathLst>
                  <a:path w="3" h="2">
                    <a:moveTo>
                      <a:pt x="0" y="2"/>
                    </a:moveTo>
                    <a:cubicBezTo>
                      <a:pt x="0" y="1"/>
                      <a:pt x="1" y="1"/>
                      <a:pt x="2" y="0"/>
                    </a:cubicBezTo>
                    <a:cubicBezTo>
                      <a:pt x="3" y="2"/>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0" name="Freeform 1605">
                <a:extLst>
                  <a:ext uri="{FF2B5EF4-FFF2-40B4-BE49-F238E27FC236}">
                    <a16:creationId xmlns:a16="http://schemas.microsoft.com/office/drawing/2014/main" id="{F75E4CFE-5867-49F4-9DD7-86D12A0F46C3}"/>
                  </a:ext>
                </a:extLst>
              </p:cNvPr>
              <p:cNvSpPr/>
              <p:nvPr/>
            </p:nvSpPr>
            <p:spPr bwMode="auto">
              <a:xfrm>
                <a:off x="4363" y="1877"/>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1" name="Freeform 1606">
                <a:extLst>
                  <a:ext uri="{FF2B5EF4-FFF2-40B4-BE49-F238E27FC236}">
                    <a16:creationId xmlns:a16="http://schemas.microsoft.com/office/drawing/2014/main" id="{14399A2C-4E61-4D02-BF13-1A5453E3C672}"/>
                  </a:ext>
                </a:extLst>
              </p:cNvPr>
              <p:cNvSpPr/>
              <p:nvPr/>
            </p:nvSpPr>
            <p:spPr bwMode="auto">
              <a:xfrm>
                <a:off x="4000" y="1879"/>
                <a:ext cx="13" cy="8"/>
              </a:xfrm>
              <a:custGeom>
                <a:gdLst>
                  <a:gd name="T0" fmla="*/ 3 w 5"/>
                  <a:gd name="T1" fmla="*/ 1 h 3"/>
                  <a:gd name="T2" fmla="*/ 5 w 5"/>
                  <a:gd name="T3" fmla="*/ 1 h 3"/>
                  <a:gd name="T4" fmla="*/ 5 w 5"/>
                  <a:gd name="T5" fmla="*/ 1 h 3"/>
                  <a:gd name="T6" fmla="*/ 5 w 5"/>
                  <a:gd name="T7" fmla="*/ 1 h 3"/>
                  <a:gd name="T8" fmla="*/ 2 w 5"/>
                  <a:gd name="T9" fmla="*/ 3 h 3"/>
                  <a:gd name="T10" fmla="*/ 2 w 5"/>
                  <a:gd name="T11" fmla="*/ 0 h 3"/>
                  <a:gd name="T12" fmla="*/ 3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3" y="1"/>
                    </a:moveTo>
                    <a:cubicBezTo>
                      <a:pt x="4" y="2"/>
                      <a:pt x="4" y="0"/>
                      <a:pt x="5" y="1"/>
                    </a:cubicBezTo>
                    <a:cubicBezTo>
                      <a:pt x="5" y="1"/>
                      <a:pt x="5" y="1"/>
                      <a:pt x="5" y="1"/>
                    </a:cubicBezTo>
                    <a:cubicBezTo>
                      <a:pt x="5" y="1"/>
                      <a:pt x="5" y="1"/>
                      <a:pt x="5" y="1"/>
                    </a:cubicBezTo>
                    <a:cubicBezTo>
                      <a:pt x="3" y="2"/>
                      <a:pt x="3" y="3"/>
                      <a:pt x="2" y="3"/>
                    </a:cubicBezTo>
                    <a:cubicBezTo>
                      <a:pt x="0" y="2"/>
                      <a:pt x="3" y="1"/>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2" name="Rectangle 1607">
                <a:extLst>
                  <a:ext uri="{FF2B5EF4-FFF2-40B4-BE49-F238E27FC236}">
                    <a16:creationId xmlns:a16="http://schemas.microsoft.com/office/drawing/2014/main" id="{D46ED96A-0B35-4218-8042-04A314B75C52}"/>
                  </a:ext>
                </a:extLst>
              </p:cNvPr>
              <p:cNvSpPr>
                <a:spLocks noChangeArrowheads="1"/>
              </p:cNvSpPr>
              <p:nvPr/>
            </p:nvSpPr>
            <p:spPr bwMode="auto">
              <a:xfrm>
                <a:off x="3786" y="188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3" name="Freeform 1608">
                <a:extLst>
                  <a:ext uri="{FF2B5EF4-FFF2-40B4-BE49-F238E27FC236}">
                    <a16:creationId xmlns:a16="http://schemas.microsoft.com/office/drawing/2014/main" id="{ADF8009E-859A-4FF0-8A49-B833E15F09ED}"/>
                  </a:ext>
                </a:extLst>
              </p:cNvPr>
              <p:cNvSpPr/>
              <p:nvPr/>
            </p:nvSpPr>
            <p:spPr bwMode="auto">
              <a:xfrm>
                <a:off x="2651" y="1882"/>
                <a:ext cx="10"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4" name="Freeform 1609">
                <a:extLst>
                  <a:ext uri="{FF2B5EF4-FFF2-40B4-BE49-F238E27FC236}">
                    <a16:creationId xmlns:a16="http://schemas.microsoft.com/office/drawing/2014/main" id="{4DD59798-554A-4E10-BE9C-38633F421659}"/>
                  </a:ext>
                </a:extLst>
              </p:cNvPr>
              <p:cNvSpPr/>
              <p:nvPr/>
            </p:nvSpPr>
            <p:spPr bwMode="auto">
              <a:xfrm>
                <a:off x="4347" y="188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5" name="Freeform 1610">
                <a:extLst>
                  <a:ext uri="{FF2B5EF4-FFF2-40B4-BE49-F238E27FC236}">
                    <a16:creationId xmlns:a16="http://schemas.microsoft.com/office/drawing/2014/main" id="{7DB3F6D1-F97E-4C7B-8641-7B388B37842E}"/>
                  </a:ext>
                </a:extLst>
              </p:cNvPr>
              <p:cNvSpPr/>
              <p:nvPr/>
            </p:nvSpPr>
            <p:spPr bwMode="auto">
              <a:xfrm>
                <a:off x="3327" y="1882"/>
                <a:ext cx="13" cy="11"/>
              </a:xfrm>
              <a:custGeom>
                <a:gdLst>
                  <a:gd name="T0" fmla="*/ 5 w 5"/>
                  <a:gd name="T1" fmla="*/ 1 h 4"/>
                  <a:gd name="T2" fmla="*/ 0 w 5"/>
                  <a:gd name="T3" fmla="*/ 3 h 4"/>
                  <a:gd name="T4" fmla="*/ 4 w 5"/>
                  <a:gd name="T5" fmla="*/ 1 h 4"/>
                  <a:gd name="T6" fmla="*/ 4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3" y="1"/>
                      <a:pt x="1" y="4"/>
                      <a:pt x="0" y="3"/>
                    </a:cubicBezTo>
                    <a:cubicBezTo>
                      <a:pt x="2" y="3"/>
                      <a:pt x="2" y="0"/>
                      <a:pt x="4" y="1"/>
                    </a:cubicBezTo>
                    <a:cubicBezTo>
                      <a:pt x="4" y="1"/>
                      <a:pt x="4" y="1"/>
                      <a:pt x="4" y="1"/>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6" name="Freeform 1611">
                <a:extLst>
                  <a:ext uri="{FF2B5EF4-FFF2-40B4-BE49-F238E27FC236}">
                    <a16:creationId xmlns:a16="http://schemas.microsoft.com/office/drawing/2014/main" id="{E9BA6743-C858-48D0-9CB0-C9C8AA37DA16}"/>
                  </a:ext>
                </a:extLst>
              </p:cNvPr>
              <p:cNvSpPr/>
              <p:nvPr/>
            </p:nvSpPr>
            <p:spPr bwMode="auto">
              <a:xfrm>
                <a:off x="4313" y="188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0"/>
                      <a:pt x="1" y="0"/>
                      <a:pt x="1" y="1"/>
                    </a:cubicBezTo>
                    <a:cubicBezTo>
                      <a:pt x="0" y="0"/>
                      <a:pt x="0" y="0"/>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3" name="Group 1813">
              <a:extLst>
                <a:ext uri="{FF2B5EF4-FFF2-40B4-BE49-F238E27FC236}">
                  <a16:creationId xmlns:a16="http://schemas.microsoft.com/office/drawing/2014/main" id="{55E6A1C8-EB99-47B7-AA9B-E89BC85CCF16}"/>
                </a:ext>
              </a:extLst>
            </p:cNvPr>
            <p:cNvGrpSpPr/>
            <p:nvPr/>
          </p:nvGrpSpPr>
          <p:grpSpPr>
            <a:xfrm>
              <a:off x="3071813" y="2992438"/>
              <a:ext cx="3917950" cy="258763"/>
              <a:chOff x="1935" y="1885"/>
              <a:chExt cx="2468" cy="163"/>
            </a:xfrm>
          </p:grpSpPr>
          <p:sp>
            <p:nvSpPr>
              <p:cNvPr id="4427" name="Freeform 1613">
                <a:extLst>
                  <a:ext uri="{FF2B5EF4-FFF2-40B4-BE49-F238E27FC236}">
                    <a16:creationId xmlns:a16="http://schemas.microsoft.com/office/drawing/2014/main" id="{835DB7FE-FBF4-426D-AC2C-E817471023F4}"/>
                  </a:ext>
                </a:extLst>
              </p:cNvPr>
              <p:cNvSpPr/>
              <p:nvPr/>
            </p:nvSpPr>
            <p:spPr bwMode="auto">
              <a:xfrm>
                <a:off x="4339" y="1885"/>
                <a:ext cx="8" cy="2"/>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8" name="Freeform 1614">
                <a:extLst>
                  <a:ext uri="{FF2B5EF4-FFF2-40B4-BE49-F238E27FC236}">
                    <a16:creationId xmlns:a16="http://schemas.microsoft.com/office/drawing/2014/main" id="{E8BCEF7C-EC7D-4327-80C8-E03CE666E280}"/>
                  </a:ext>
                </a:extLst>
              </p:cNvPr>
              <p:cNvSpPr/>
              <p:nvPr/>
            </p:nvSpPr>
            <p:spPr bwMode="auto">
              <a:xfrm>
                <a:off x="3735" y="1885"/>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1" y="1"/>
                      <a:pt x="0" y="2"/>
                    </a:cubicBezTo>
                    <a:cubicBezTo>
                      <a:pt x="0" y="1"/>
                      <a:pt x="0" y="1"/>
                      <a:pt x="0" y="1"/>
                    </a:cubicBezTo>
                    <a:cubicBezTo>
                      <a:pt x="1"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9" name="Freeform 1615">
                <a:extLst>
                  <a:ext uri="{FF2B5EF4-FFF2-40B4-BE49-F238E27FC236}">
                    <a16:creationId xmlns:a16="http://schemas.microsoft.com/office/drawing/2014/main" id="{1D04256F-B267-400C-9456-835BE46C8159}"/>
                  </a:ext>
                </a:extLst>
              </p:cNvPr>
              <p:cNvSpPr/>
              <p:nvPr/>
            </p:nvSpPr>
            <p:spPr bwMode="auto">
              <a:xfrm>
                <a:off x="3794" y="188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2"/>
                      <a:pt x="2" y="1"/>
                      <a:pt x="1" y="1"/>
                    </a:cubicBezTo>
                    <a:cubicBezTo>
                      <a:pt x="1" y="1"/>
                      <a:pt x="0" y="1"/>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0" name="Freeform 1616">
                <a:extLst>
                  <a:ext uri="{FF2B5EF4-FFF2-40B4-BE49-F238E27FC236}">
                    <a16:creationId xmlns:a16="http://schemas.microsoft.com/office/drawing/2014/main" id="{FF5BADFE-ED88-498A-8D9F-E9E9CAE6BE22}"/>
                  </a:ext>
                </a:extLst>
              </p:cNvPr>
              <p:cNvSpPr/>
              <p:nvPr/>
            </p:nvSpPr>
            <p:spPr bwMode="auto">
              <a:xfrm>
                <a:off x="3765" y="188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1" name="Freeform 1617">
                <a:extLst>
                  <a:ext uri="{FF2B5EF4-FFF2-40B4-BE49-F238E27FC236}">
                    <a16:creationId xmlns:a16="http://schemas.microsoft.com/office/drawing/2014/main" id="{834E267A-206E-43A3-92A0-6F448B7FC915}"/>
                  </a:ext>
                </a:extLst>
              </p:cNvPr>
              <p:cNvSpPr/>
              <p:nvPr/>
            </p:nvSpPr>
            <p:spPr bwMode="auto">
              <a:xfrm>
                <a:off x="4307" y="188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2" name="Freeform 1618">
                <a:extLst>
                  <a:ext uri="{FF2B5EF4-FFF2-40B4-BE49-F238E27FC236}">
                    <a16:creationId xmlns:a16="http://schemas.microsoft.com/office/drawing/2014/main" id="{29798496-1985-4942-8423-89131618415A}"/>
                  </a:ext>
                </a:extLst>
              </p:cNvPr>
              <p:cNvSpPr/>
              <p:nvPr/>
            </p:nvSpPr>
            <p:spPr bwMode="auto">
              <a:xfrm>
                <a:off x="4331" y="1885"/>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3" name="Freeform 1619">
                <a:extLst>
                  <a:ext uri="{FF2B5EF4-FFF2-40B4-BE49-F238E27FC236}">
                    <a16:creationId xmlns:a16="http://schemas.microsoft.com/office/drawing/2014/main" id="{76638D3A-F4F8-48C9-8284-B93C7A5B907E}"/>
                  </a:ext>
                </a:extLst>
              </p:cNvPr>
              <p:cNvSpPr/>
              <p:nvPr/>
            </p:nvSpPr>
            <p:spPr bwMode="auto">
              <a:xfrm>
                <a:off x="3562" y="1887"/>
                <a:ext cx="5" cy="3"/>
              </a:xfrm>
              <a:custGeom>
                <a:gdLst>
                  <a:gd name="T0" fmla="*/ 1 w 2"/>
                  <a:gd name="T1" fmla="*/ 0 h 1"/>
                  <a:gd name="T2" fmla="*/ 0 w 2"/>
                  <a:gd name="T3" fmla="*/ 0 h 1"/>
                  <a:gd name="T4" fmla="*/ 1 w 2"/>
                  <a:gd name="T5" fmla="*/ 0 h 1"/>
                </a:gdLst>
                <a:cxnLst>
                  <a:cxn ang="0">
                    <a:pos x="T0" y="T1"/>
                  </a:cxn>
                  <a:cxn ang="0">
                    <a:pos x="T2" y="T3"/>
                  </a:cxn>
                  <a:cxn ang="0">
                    <a:pos x="T4" y="T5"/>
                  </a:cxn>
                </a:cxnLst>
                <a:rect l="0" t="0" r="r" b="b"/>
                <a:pathLst>
                  <a:path w="2" h="1">
                    <a:moveTo>
                      <a:pt x="1" y="0"/>
                    </a:moveTo>
                    <a:cubicBezTo>
                      <a:pt x="2" y="1"/>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4" name="Freeform 1620">
                <a:extLst>
                  <a:ext uri="{FF2B5EF4-FFF2-40B4-BE49-F238E27FC236}">
                    <a16:creationId xmlns:a16="http://schemas.microsoft.com/office/drawing/2014/main" id="{4827A5A3-E6A8-4AD8-9554-279A2093CA6E}"/>
                  </a:ext>
                </a:extLst>
              </p:cNvPr>
              <p:cNvSpPr/>
              <p:nvPr/>
            </p:nvSpPr>
            <p:spPr bwMode="auto">
              <a:xfrm>
                <a:off x="3727" y="1887"/>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2" y="0"/>
                      <a:pt x="2" y="0"/>
                      <a:pt x="2" y="0"/>
                    </a:cubicBezTo>
                    <a:cubicBezTo>
                      <a:pt x="2" y="1"/>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5" name="Freeform 1621">
                <a:extLst>
                  <a:ext uri="{FF2B5EF4-FFF2-40B4-BE49-F238E27FC236}">
                    <a16:creationId xmlns:a16="http://schemas.microsoft.com/office/drawing/2014/main" id="{B1D4E237-B817-44A1-8831-9411A406FCA1}"/>
                  </a:ext>
                </a:extLst>
              </p:cNvPr>
              <p:cNvSpPr/>
              <p:nvPr/>
            </p:nvSpPr>
            <p:spPr bwMode="auto">
              <a:xfrm>
                <a:off x="2587" y="1887"/>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4" y="4"/>
                      <a:pt x="1" y="0"/>
                      <a:pt x="0" y="2"/>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6" name="Freeform 1622">
                <a:extLst>
                  <a:ext uri="{FF2B5EF4-FFF2-40B4-BE49-F238E27FC236}">
                    <a16:creationId xmlns:a16="http://schemas.microsoft.com/office/drawing/2014/main" id="{6BD4228D-3EB6-436F-8B3E-4CB605A0615F}"/>
                  </a:ext>
                </a:extLst>
              </p:cNvPr>
              <p:cNvSpPr/>
              <p:nvPr/>
            </p:nvSpPr>
            <p:spPr bwMode="auto">
              <a:xfrm>
                <a:off x="4323" y="1890"/>
                <a:ext cx="8" cy="5"/>
              </a:xfrm>
              <a:custGeom>
                <a:gdLst>
                  <a:gd name="T0" fmla="*/ 3 w 3"/>
                  <a:gd name="T1" fmla="*/ 0 h 2"/>
                  <a:gd name="T2" fmla="*/ 2 w 3"/>
                  <a:gd name="T3" fmla="*/ 2 h 2"/>
                  <a:gd name="T4" fmla="*/ 0 w 3"/>
                  <a:gd name="T5" fmla="*/ 1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3" y="1"/>
                      <a:pt x="2" y="1"/>
                      <a:pt x="2" y="2"/>
                    </a:cubicBezTo>
                    <a:cubicBezTo>
                      <a:pt x="0" y="1"/>
                      <a:pt x="0" y="1"/>
                      <a:pt x="0" y="1"/>
                    </a:cubicBezTo>
                    <a:cubicBezTo>
                      <a:pt x="0" y="0"/>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7" name="Rectangle 1623">
                <a:extLst>
                  <a:ext uri="{FF2B5EF4-FFF2-40B4-BE49-F238E27FC236}">
                    <a16:creationId xmlns:a16="http://schemas.microsoft.com/office/drawing/2014/main" id="{1C83AFAD-2864-45BB-84CD-1821FA5207AA}"/>
                  </a:ext>
                </a:extLst>
              </p:cNvPr>
              <p:cNvSpPr>
                <a:spLocks noChangeArrowheads="1"/>
              </p:cNvSpPr>
              <p:nvPr/>
            </p:nvSpPr>
            <p:spPr bwMode="auto">
              <a:xfrm>
                <a:off x="3757" y="189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8" name="Freeform 1624">
                <a:extLst>
                  <a:ext uri="{FF2B5EF4-FFF2-40B4-BE49-F238E27FC236}">
                    <a16:creationId xmlns:a16="http://schemas.microsoft.com/office/drawing/2014/main" id="{A8FA9E06-2290-485C-B17E-E13049350E68}"/>
                  </a:ext>
                </a:extLst>
              </p:cNvPr>
              <p:cNvSpPr/>
              <p:nvPr/>
            </p:nvSpPr>
            <p:spPr bwMode="auto">
              <a:xfrm>
                <a:off x="4294" y="1893"/>
                <a:ext cx="27" cy="10"/>
              </a:xfrm>
              <a:custGeom>
                <a:gdLst>
                  <a:gd name="T0" fmla="*/ 10 w 10"/>
                  <a:gd name="T1" fmla="*/ 0 h 4"/>
                  <a:gd name="T2" fmla="*/ 7 w 10"/>
                  <a:gd name="T3" fmla="*/ 2 h 4"/>
                  <a:gd name="T4" fmla="*/ 5 w 10"/>
                  <a:gd name="T5" fmla="*/ 3 h 4"/>
                  <a:gd name="T6" fmla="*/ 5 w 10"/>
                  <a:gd name="T7" fmla="*/ 2 h 4"/>
                  <a:gd name="T8" fmla="*/ 4 w 10"/>
                  <a:gd name="T9" fmla="*/ 4 h 4"/>
                  <a:gd name="T10" fmla="*/ 1 w 10"/>
                  <a:gd name="T11" fmla="*/ 3 h 4"/>
                  <a:gd name="T12" fmla="*/ 0 w 10"/>
                  <a:gd name="T13" fmla="*/ 3 h 4"/>
                  <a:gd name="T14" fmla="*/ 2 w 10"/>
                  <a:gd name="T15" fmla="*/ 1 h 4"/>
                  <a:gd name="T16" fmla="*/ 4 w 10"/>
                  <a:gd name="T17" fmla="*/ 3 h 4"/>
                  <a:gd name="T18" fmla="*/ 5 w 10"/>
                  <a:gd name="T19" fmla="*/ 1 h 4"/>
                  <a:gd name="T20" fmla="*/ 6 w 10"/>
                  <a:gd name="T21" fmla="*/ 1 h 4"/>
                  <a:gd name="T22" fmla="*/ 7 w 10"/>
                  <a:gd name="T23" fmla="*/ 0 h 4"/>
                  <a:gd name="T24" fmla="*/ 10 w 10"/>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10" y="0"/>
                    </a:moveTo>
                    <a:cubicBezTo>
                      <a:pt x="9" y="1"/>
                      <a:pt x="7" y="1"/>
                      <a:pt x="7" y="2"/>
                    </a:cubicBezTo>
                    <a:cubicBezTo>
                      <a:pt x="7" y="1"/>
                      <a:pt x="6" y="2"/>
                      <a:pt x="5" y="3"/>
                    </a:cubicBezTo>
                    <a:cubicBezTo>
                      <a:pt x="5" y="2"/>
                      <a:pt x="5" y="2"/>
                      <a:pt x="5" y="2"/>
                    </a:cubicBezTo>
                    <a:cubicBezTo>
                      <a:pt x="4" y="4"/>
                      <a:pt x="4" y="4"/>
                      <a:pt x="4" y="4"/>
                    </a:cubicBezTo>
                    <a:cubicBezTo>
                      <a:pt x="3" y="3"/>
                      <a:pt x="1" y="4"/>
                      <a:pt x="1" y="3"/>
                    </a:cubicBezTo>
                    <a:cubicBezTo>
                      <a:pt x="0" y="3"/>
                      <a:pt x="0" y="3"/>
                      <a:pt x="0" y="3"/>
                    </a:cubicBezTo>
                    <a:cubicBezTo>
                      <a:pt x="0" y="2"/>
                      <a:pt x="0" y="2"/>
                      <a:pt x="2" y="1"/>
                    </a:cubicBezTo>
                    <a:cubicBezTo>
                      <a:pt x="2" y="3"/>
                      <a:pt x="3" y="2"/>
                      <a:pt x="4" y="3"/>
                    </a:cubicBezTo>
                    <a:cubicBezTo>
                      <a:pt x="4" y="2"/>
                      <a:pt x="4" y="1"/>
                      <a:pt x="5" y="1"/>
                    </a:cubicBezTo>
                    <a:cubicBezTo>
                      <a:pt x="6" y="1"/>
                      <a:pt x="6" y="1"/>
                      <a:pt x="6" y="1"/>
                    </a:cubicBezTo>
                    <a:cubicBezTo>
                      <a:pt x="7" y="0"/>
                      <a:pt x="7" y="0"/>
                      <a:pt x="7" y="0"/>
                    </a:cubicBezTo>
                    <a:cubicBezTo>
                      <a:pt x="8" y="1"/>
                      <a:pt x="9"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9" name="Freeform 1625">
                <a:extLst>
                  <a:ext uri="{FF2B5EF4-FFF2-40B4-BE49-F238E27FC236}">
                    <a16:creationId xmlns:a16="http://schemas.microsoft.com/office/drawing/2014/main" id="{6BB0503E-FB8B-4125-9F07-101B7E2F037F}"/>
                  </a:ext>
                </a:extLst>
              </p:cNvPr>
              <p:cNvSpPr/>
              <p:nvPr/>
            </p:nvSpPr>
            <p:spPr bwMode="auto">
              <a:xfrm>
                <a:off x="4227" y="1893"/>
                <a:ext cx="5" cy="2"/>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0" name="Freeform 1626">
                <a:extLst>
                  <a:ext uri="{FF2B5EF4-FFF2-40B4-BE49-F238E27FC236}">
                    <a16:creationId xmlns:a16="http://schemas.microsoft.com/office/drawing/2014/main" id="{39827D59-7731-448C-B52E-CDC61C4586D2}"/>
                  </a:ext>
                </a:extLst>
              </p:cNvPr>
              <p:cNvSpPr/>
              <p:nvPr/>
            </p:nvSpPr>
            <p:spPr bwMode="auto">
              <a:xfrm>
                <a:off x="1961" y="1895"/>
                <a:ext cx="8" cy="6"/>
              </a:xfrm>
              <a:custGeom>
                <a:gdLst>
                  <a:gd name="T0" fmla="*/ 2 w 3"/>
                  <a:gd name="T1" fmla="*/ 0 h 2"/>
                  <a:gd name="T2" fmla="*/ 0 w 3"/>
                  <a:gd name="T3" fmla="*/ 1 h 2"/>
                  <a:gd name="T4" fmla="*/ 2 w 3"/>
                  <a:gd name="T5" fmla="*/ 0 h 2"/>
                </a:gdLst>
                <a:cxnLst>
                  <a:cxn ang="0">
                    <a:pos x="T0" y="T1"/>
                  </a:cxn>
                  <a:cxn ang="0">
                    <a:pos x="T2" y="T3"/>
                  </a:cxn>
                  <a:cxn ang="0">
                    <a:pos x="T4" y="T5"/>
                  </a:cxn>
                </a:cxnLst>
                <a:rect l="0" t="0" r="r" b="b"/>
                <a:pathLst>
                  <a:path w="3" h="2">
                    <a:moveTo>
                      <a:pt x="2" y="0"/>
                    </a:moveTo>
                    <a:cubicBezTo>
                      <a:pt x="3" y="2"/>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1" name="Freeform 1627">
                <a:extLst>
                  <a:ext uri="{FF2B5EF4-FFF2-40B4-BE49-F238E27FC236}">
                    <a16:creationId xmlns:a16="http://schemas.microsoft.com/office/drawing/2014/main" id="{B8DDC66F-283C-4A20-9F1C-81B624912B5E}"/>
                  </a:ext>
                </a:extLst>
              </p:cNvPr>
              <p:cNvSpPr/>
              <p:nvPr/>
            </p:nvSpPr>
            <p:spPr bwMode="auto">
              <a:xfrm>
                <a:off x="3706" y="1895"/>
                <a:ext cx="8" cy="6"/>
              </a:xfrm>
              <a:custGeom>
                <a:gdLst>
                  <a:gd name="T0" fmla="*/ 2 w 3"/>
                  <a:gd name="T1" fmla="*/ 0 h 2"/>
                  <a:gd name="T2" fmla="*/ 1 w 3"/>
                  <a:gd name="T3" fmla="*/ 1 h 2"/>
                  <a:gd name="T4" fmla="*/ 1 w 3"/>
                  <a:gd name="T5" fmla="*/ 2 h 2"/>
                  <a:gd name="T6" fmla="*/ 3 w 3"/>
                  <a:gd name="T7" fmla="*/ 1 h 2"/>
                  <a:gd name="T8" fmla="*/ 1 w 3"/>
                  <a:gd name="T9" fmla="*/ 2 h 2"/>
                  <a:gd name="T10" fmla="*/ 1 w 3"/>
                  <a:gd name="T11" fmla="*/ 1 h 2"/>
                  <a:gd name="T12" fmla="*/ 1 w 3"/>
                  <a:gd name="T13" fmla="*/ 0 h 2"/>
                  <a:gd name="T14" fmla="*/ 2 w 3"/>
                  <a:gd name="T15" fmla="*/ 0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1" y="1"/>
                      <a:pt x="1" y="1"/>
                      <a:pt x="1" y="1"/>
                    </a:cubicBezTo>
                    <a:cubicBezTo>
                      <a:pt x="1" y="2"/>
                      <a:pt x="1" y="2"/>
                      <a:pt x="1" y="2"/>
                    </a:cubicBezTo>
                    <a:cubicBezTo>
                      <a:pt x="2" y="2"/>
                      <a:pt x="2" y="1"/>
                      <a:pt x="3" y="1"/>
                    </a:cubicBezTo>
                    <a:cubicBezTo>
                      <a:pt x="2" y="2"/>
                      <a:pt x="1" y="2"/>
                      <a:pt x="1" y="2"/>
                    </a:cubicBezTo>
                    <a:cubicBezTo>
                      <a:pt x="0" y="2"/>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2" name="Freeform 1628">
                <a:extLst>
                  <a:ext uri="{FF2B5EF4-FFF2-40B4-BE49-F238E27FC236}">
                    <a16:creationId xmlns:a16="http://schemas.microsoft.com/office/drawing/2014/main" id="{921DC99D-E920-4552-8118-903D42FD4A60}"/>
                  </a:ext>
                </a:extLst>
              </p:cNvPr>
              <p:cNvSpPr/>
              <p:nvPr/>
            </p:nvSpPr>
            <p:spPr bwMode="auto">
              <a:xfrm>
                <a:off x="4291" y="1895"/>
                <a:ext cx="3" cy="3"/>
              </a:xfrm>
              <a:custGeom>
                <a:gdLst>
                  <a:gd name="T0" fmla="*/ 3 w 3"/>
                  <a:gd name="T1" fmla="*/ 3 h 3"/>
                  <a:gd name="T2" fmla="*/ 0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0"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3" name="Freeform 1629">
                <a:extLst>
                  <a:ext uri="{FF2B5EF4-FFF2-40B4-BE49-F238E27FC236}">
                    <a16:creationId xmlns:a16="http://schemas.microsoft.com/office/drawing/2014/main" id="{2EFAF385-05D7-4284-853F-79D8DBE1DD63}"/>
                  </a:ext>
                </a:extLst>
              </p:cNvPr>
              <p:cNvSpPr/>
              <p:nvPr/>
            </p:nvSpPr>
            <p:spPr bwMode="auto">
              <a:xfrm>
                <a:off x="1935" y="1898"/>
                <a:ext cx="5" cy="8"/>
              </a:xfrm>
              <a:custGeom>
                <a:gdLst>
                  <a:gd name="T0" fmla="*/ 2 w 2"/>
                  <a:gd name="T1" fmla="*/ 0 h 3"/>
                  <a:gd name="T2" fmla="*/ 1 w 2"/>
                  <a:gd name="T3" fmla="*/ 3 h 3"/>
                  <a:gd name="T4" fmla="*/ 1 w 2"/>
                  <a:gd name="T5" fmla="*/ 1 h 3"/>
                  <a:gd name="T6" fmla="*/ 0 w 2"/>
                  <a:gd name="T7" fmla="*/ 2 h 3"/>
                  <a:gd name="T8" fmla="*/ 0 w 2"/>
                  <a:gd name="T9" fmla="*/ 1 h 3"/>
                  <a:gd name="T10" fmla="*/ 1 w 2"/>
                  <a:gd name="T11" fmla="*/ 0 h 3"/>
                  <a:gd name="T12" fmla="*/ 2 w 2"/>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1" y="3"/>
                      <a:pt x="1" y="3"/>
                      <a:pt x="1" y="3"/>
                    </a:cubicBezTo>
                    <a:cubicBezTo>
                      <a:pt x="1" y="2"/>
                      <a:pt x="2" y="2"/>
                      <a:pt x="1" y="1"/>
                    </a:cubicBezTo>
                    <a:cubicBezTo>
                      <a:pt x="0" y="2"/>
                      <a:pt x="0" y="2"/>
                      <a:pt x="0" y="2"/>
                    </a:cubicBezTo>
                    <a:cubicBezTo>
                      <a:pt x="0" y="1"/>
                      <a:pt x="0" y="1"/>
                      <a:pt x="0"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4" name="Freeform 1630">
                <a:extLst>
                  <a:ext uri="{FF2B5EF4-FFF2-40B4-BE49-F238E27FC236}">
                    <a16:creationId xmlns:a16="http://schemas.microsoft.com/office/drawing/2014/main" id="{80EC98B0-FD7C-44CE-BD48-FBE9E359429B}"/>
                  </a:ext>
                </a:extLst>
              </p:cNvPr>
              <p:cNvSpPr/>
              <p:nvPr/>
            </p:nvSpPr>
            <p:spPr bwMode="auto">
              <a:xfrm>
                <a:off x="3474" y="1898"/>
                <a:ext cx="45" cy="27"/>
              </a:xfrm>
              <a:custGeom>
                <a:gdLst>
                  <a:gd name="T0" fmla="*/ 14 w 17"/>
                  <a:gd name="T1" fmla="*/ 1 h 10"/>
                  <a:gd name="T2" fmla="*/ 14 w 17"/>
                  <a:gd name="T3" fmla="*/ 0 h 10"/>
                  <a:gd name="T4" fmla="*/ 15 w 17"/>
                  <a:gd name="T5" fmla="*/ 0 h 10"/>
                  <a:gd name="T6" fmla="*/ 13 w 17"/>
                  <a:gd name="T7" fmla="*/ 3 h 10"/>
                  <a:gd name="T8" fmla="*/ 9 w 17"/>
                  <a:gd name="T9" fmla="*/ 4 h 10"/>
                  <a:gd name="T10" fmla="*/ 10 w 17"/>
                  <a:gd name="T11" fmla="*/ 6 h 10"/>
                  <a:gd name="T12" fmla="*/ 5 w 17"/>
                  <a:gd name="T13" fmla="*/ 7 h 10"/>
                  <a:gd name="T14" fmla="*/ 10 w 17"/>
                  <a:gd name="T15" fmla="*/ 8 h 10"/>
                  <a:gd name="T16" fmla="*/ 10 w 17"/>
                  <a:gd name="T17" fmla="*/ 9 h 10"/>
                  <a:gd name="T18" fmla="*/ 3 w 17"/>
                  <a:gd name="T19" fmla="*/ 9 h 10"/>
                  <a:gd name="T20" fmla="*/ 3 w 17"/>
                  <a:gd name="T21" fmla="*/ 9 h 10"/>
                  <a:gd name="T22" fmla="*/ 0 w 17"/>
                  <a:gd name="T23" fmla="*/ 9 h 10"/>
                  <a:gd name="T24" fmla="*/ 1 w 17"/>
                  <a:gd name="T25" fmla="*/ 6 h 10"/>
                  <a:gd name="T26" fmla="*/ 1 w 17"/>
                  <a:gd name="T27" fmla="*/ 7 h 10"/>
                  <a:gd name="T28" fmla="*/ 1 w 17"/>
                  <a:gd name="T29" fmla="*/ 8 h 10"/>
                  <a:gd name="T30" fmla="*/ 3 w 17"/>
                  <a:gd name="T31" fmla="*/ 6 h 10"/>
                  <a:gd name="T32" fmla="*/ 3 w 17"/>
                  <a:gd name="T33" fmla="*/ 6 h 10"/>
                  <a:gd name="T34" fmla="*/ 4 w 17"/>
                  <a:gd name="T35" fmla="*/ 6 h 10"/>
                  <a:gd name="T36" fmla="*/ 3 w 17"/>
                  <a:gd name="T37" fmla="*/ 5 h 10"/>
                  <a:gd name="T38" fmla="*/ 6 w 17"/>
                  <a:gd name="T39" fmla="*/ 4 h 10"/>
                  <a:gd name="T40" fmla="*/ 7 w 17"/>
                  <a:gd name="T41" fmla="*/ 6 h 10"/>
                  <a:gd name="T42" fmla="*/ 8 w 17"/>
                  <a:gd name="T43" fmla="*/ 3 h 10"/>
                  <a:gd name="T44" fmla="*/ 12 w 17"/>
                  <a:gd name="T45" fmla="*/ 1 h 10"/>
                  <a:gd name="T46" fmla="*/ 10 w 17"/>
                  <a:gd name="T47" fmla="*/ 1 h 10"/>
                  <a:gd name="T48" fmla="*/ 11 w 17"/>
                  <a:gd name="T49" fmla="*/ 0 h 10"/>
                  <a:gd name="T50" fmla="*/ 14 w 17"/>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
                    <a:moveTo>
                      <a:pt x="14" y="1"/>
                    </a:moveTo>
                    <a:cubicBezTo>
                      <a:pt x="14" y="0"/>
                      <a:pt x="14" y="0"/>
                      <a:pt x="14" y="0"/>
                    </a:cubicBezTo>
                    <a:cubicBezTo>
                      <a:pt x="15" y="0"/>
                      <a:pt x="15" y="0"/>
                      <a:pt x="15" y="0"/>
                    </a:cubicBezTo>
                    <a:cubicBezTo>
                      <a:pt x="17" y="3"/>
                      <a:pt x="13" y="0"/>
                      <a:pt x="13" y="3"/>
                    </a:cubicBezTo>
                    <a:cubicBezTo>
                      <a:pt x="11" y="3"/>
                      <a:pt x="9" y="3"/>
                      <a:pt x="9" y="4"/>
                    </a:cubicBezTo>
                    <a:cubicBezTo>
                      <a:pt x="10" y="6"/>
                      <a:pt x="10" y="6"/>
                      <a:pt x="10" y="6"/>
                    </a:cubicBezTo>
                    <a:cubicBezTo>
                      <a:pt x="8" y="5"/>
                      <a:pt x="6" y="7"/>
                      <a:pt x="5" y="7"/>
                    </a:cubicBezTo>
                    <a:cubicBezTo>
                      <a:pt x="6" y="10"/>
                      <a:pt x="7" y="7"/>
                      <a:pt x="10" y="8"/>
                    </a:cubicBezTo>
                    <a:cubicBezTo>
                      <a:pt x="10" y="8"/>
                      <a:pt x="10" y="8"/>
                      <a:pt x="10" y="9"/>
                    </a:cubicBezTo>
                    <a:cubicBezTo>
                      <a:pt x="8" y="10"/>
                      <a:pt x="5" y="9"/>
                      <a:pt x="3" y="9"/>
                    </a:cubicBezTo>
                    <a:cubicBezTo>
                      <a:pt x="3" y="9"/>
                      <a:pt x="3" y="9"/>
                      <a:pt x="3" y="9"/>
                    </a:cubicBezTo>
                    <a:cubicBezTo>
                      <a:pt x="2" y="9"/>
                      <a:pt x="1" y="7"/>
                      <a:pt x="0" y="9"/>
                    </a:cubicBezTo>
                    <a:cubicBezTo>
                      <a:pt x="1" y="6"/>
                      <a:pt x="1" y="6"/>
                      <a:pt x="1" y="6"/>
                    </a:cubicBezTo>
                    <a:cubicBezTo>
                      <a:pt x="1" y="7"/>
                      <a:pt x="1" y="7"/>
                      <a:pt x="1" y="7"/>
                    </a:cubicBezTo>
                    <a:cubicBezTo>
                      <a:pt x="1" y="8"/>
                      <a:pt x="1" y="8"/>
                      <a:pt x="1" y="8"/>
                    </a:cubicBezTo>
                    <a:cubicBezTo>
                      <a:pt x="3" y="6"/>
                      <a:pt x="3" y="6"/>
                      <a:pt x="3" y="6"/>
                    </a:cubicBezTo>
                    <a:cubicBezTo>
                      <a:pt x="3" y="6"/>
                      <a:pt x="3" y="6"/>
                      <a:pt x="3" y="6"/>
                    </a:cubicBezTo>
                    <a:cubicBezTo>
                      <a:pt x="4" y="6"/>
                      <a:pt x="4" y="6"/>
                      <a:pt x="4" y="6"/>
                    </a:cubicBezTo>
                    <a:cubicBezTo>
                      <a:pt x="3" y="5"/>
                      <a:pt x="3" y="5"/>
                      <a:pt x="3" y="5"/>
                    </a:cubicBezTo>
                    <a:cubicBezTo>
                      <a:pt x="6" y="4"/>
                      <a:pt x="6" y="4"/>
                      <a:pt x="6" y="4"/>
                    </a:cubicBezTo>
                    <a:cubicBezTo>
                      <a:pt x="6" y="4"/>
                      <a:pt x="5" y="7"/>
                      <a:pt x="7" y="6"/>
                    </a:cubicBezTo>
                    <a:cubicBezTo>
                      <a:pt x="8" y="5"/>
                      <a:pt x="9" y="4"/>
                      <a:pt x="8" y="3"/>
                    </a:cubicBezTo>
                    <a:cubicBezTo>
                      <a:pt x="10" y="4"/>
                      <a:pt x="11" y="1"/>
                      <a:pt x="12" y="1"/>
                    </a:cubicBezTo>
                    <a:cubicBezTo>
                      <a:pt x="10" y="1"/>
                      <a:pt x="10" y="1"/>
                      <a:pt x="10" y="1"/>
                    </a:cubicBezTo>
                    <a:cubicBezTo>
                      <a:pt x="11" y="0"/>
                      <a:pt x="11" y="0"/>
                      <a:pt x="11" y="0"/>
                    </a:cubicBezTo>
                    <a:cubicBezTo>
                      <a:pt x="11" y="2"/>
                      <a:pt x="13"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5" name="Freeform 1631">
                <a:extLst>
                  <a:ext uri="{FF2B5EF4-FFF2-40B4-BE49-F238E27FC236}">
                    <a16:creationId xmlns:a16="http://schemas.microsoft.com/office/drawing/2014/main" id="{D5BBE8BF-AF0B-4774-9071-3B16DF82324D}"/>
                  </a:ext>
                </a:extLst>
              </p:cNvPr>
              <p:cNvSpPr/>
              <p:nvPr/>
            </p:nvSpPr>
            <p:spPr bwMode="auto">
              <a:xfrm>
                <a:off x="3554" y="1901"/>
                <a:ext cx="13" cy="8"/>
              </a:xfrm>
              <a:custGeom>
                <a:gdLst>
                  <a:gd name="T0" fmla="*/ 5 w 5"/>
                  <a:gd name="T1" fmla="*/ 1 h 3"/>
                  <a:gd name="T2" fmla="*/ 0 w 5"/>
                  <a:gd name="T3" fmla="*/ 3 h 3"/>
                  <a:gd name="T4" fmla="*/ 4 w 5"/>
                  <a:gd name="T5" fmla="*/ 0 h 3"/>
                  <a:gd name="T6" fmla="*/ 5 w 5"/>
                  <a:gd name="T7" fmla="*/ 1 h 3"/>
                </a:gdLst>
                <a:cxnLst>
                  <a:cxn ang="0">
                    <a:pos x="T0" y="T1"/>
                  </a:cxn>
                  <a:cxn ang="0">
                    <a:pos x="T2" y="T3"/>
                  </a:cxn>
                  <a:cxn ang="0">
                    <a:pos x="T4" y="T5"/>
                  </a:cxn>
                  <a:cxn ang="0">
                    <a:pos x="T6" y="T7"/>
                  </a:cxn>
                </a:cxnLst>
                <a:rect l="0" t="0" r="r" b="b"/>
                <a:pathLst>
                  <a:path w="5" h="3">
                    <a:moveTo>
                      <a:pt x="5" y="1"/>
                    </a:moveTo>
                    <a:cubicBezTo>
                      <a:pt x="4" y="2"/>
                      <a:pt x="2" y="2"/>
                      <a:pt x="0" y="3"/>
                    </a:cubicBezTo>
                    <a:cubicBezTo>
                      <a:pt x="1" y="3"/>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6" name="Freeform 1632">
                <a:extLst>
                  <a:ext uri="{FF2B5EF4-FFF2-40B4-BE49-F238E27FC236}">
                    <a16:creationId xmlns:a16="http://schemas.microsoft.com/office/drawing/2014/main" id="{66E2DF32-EEF5-42D9-8E7C-164E412675C4}"/>
                  </a:ext>
                </a:extLst>
              </p:cNvPr>
              <p:cNvSpPr/>
              <p:nvPr/>
            </p:nvSpPr>
            <p:spPr bwMode="auto">
              <a:xfrm>
                <a:off x="4203" y="1898"/>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7" name="Freeform 1633">
                <a:extLst>
                  <a:ext uri="{FF2B5EF4-FFF2-40B4-BE49-F238E27FC236}">
                    <a16:creationId xmlns:a16="http://schemas.microsoft.com/office/drawing/2014/main" id="{37ADD72F-0F49-4D5D-A960-A555A3BD7253}"/>
                  </a:ext>
                </a:extLst>
              </p:cNvPr>
              <p:cNvSpPr/>
              <p:nvPr/>
            </p:nvSpPr>
            <p:spPr bwMode="auto">
              <a:xfrm>
                <a:off x="2335" y="1903"/>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8" name="Freeform 1634">
                <a:extLst>
                  <a:ext uri="{FF2B5EF4-FFF2-40B4-BE49-F238E27FC236}">
                    <a16:creationId xmlns:a16="http://schemas.microsoft.com/office/drawing/2014/main" id="{AF621F8A-DC00-43A3-A391-7D682354AEB6}"/>
                  </a:ext>
                </a:extLst>
              </p:cNvPr>
              <p:cNvSpPr/>
              <p:nvPr/>
            </p:nvSpPr>
            <p:spPr bwMode="auto">
              <a:xfrm>
                <a:off x="3271" y="1903"/>
                <a:ext cx="18" cy="8"/>
              </a:xfrm>
              <a:custGeom>
                <a:gdLst>
                  <a:gd name="T0" fmla="*/ 7 w 7"/>
                  <a:gd name="T1" fmla="*/ 0 h 3"/>
                  <a:gd name="T2" fmla="*/ 4 w 7"/>
                  <a:gd name="T3" fmla="*/ 2 h 3"/>
                  <a:gd name="T4" fmla="*/ 0 w 7"/>
                  <a:gd name="T5" fmla="*/ 2 h 3"/>
                  <a:gd name="T6" fmla="*/ 7 w 7"/>
                  <a:gd name="T7" fmla="*/ 0 h 3"/>
                </a:gdLst>
                <a:cxnLst>
                  <a:cxn ang="0">
                    <a:pos x="T0" y="T1"/>
                  </a:cxn>
                  <a:cxn ang="0">
                    <a:pos x="T2" y="T3"/>
                  </a:cxn>
                  <a:cxn ang="0">
                    <a:pos x="T4" y="T5"/>
                  </a:cxn>
                  <a:cxn ang="0">
                    <a:pos x="T6" y="T7"/>
                  </a:cxn>
                </a:cxnLst>
                <a:rect l="0" t="0" r="r" b="b"/>
                <a:pathLst>
                  <a:path w="7" h="3">
                    <a:moveTo>
                      <a:pt x="7" y="0"/>
                    </a:moveTo>
                    <a:cubicBezTo>
                      <a:pt x="6" y="0"/>
                      <a:pt x="4" y="1"/>
                      <a:pt x="4" y="2"/>
                    </a:cubicBezTo>
                    <a:cubicBezTo>
                      <a:pt x="2" y="1"/>
                      <a:pt x="1" y="3"/>
                      <a:pt x="0" y="2"/>
                    </a:cubicBezTo>
                    <a:cubicBezTo>
                      <a:pt x="3" y="1"/>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9" name="Freeform 1635">
                <a:extLst>
                  <a:ext uri="{FF2B5EF4-FFF2-40B4-BE49-F238E27FC236}">
                    <a16:creationId xmlns:a16="http://schemas.microsoft.com/office/drawing/2014/main" id="{773E903B-5C19-461C-A3CA-8F560753C866}"/>
                  </a:ext>
                </a:extLst>
              </p:cNvPr>
              <p:cNvSpPr/>
              <p:nvPr/>
            </p:nvSpPr>
            <p:spPr bwMode="auto">
              <a:xfrm>
                <a:off x="3845" y="1903"/>
                <a:ext cx="11" cy="8"/>
              </a:xfrm>
              <a:custGeom>
                <a:gdLst>
                  <a:gd name="T0" fmla="*/ 2 w 4"/>
                  <a:gd name="T1" fmla="*/ 2 h 3"/>
                  <a:gd name="T2" fmla="*/ 0 w 4"/>
                  <a:gd name="T3" fmla="*/ 2 h 3"/>
                  <a:gd name="T4" fmla="*/ 2 w 4"/>
                  <a:gd name="T5" fmla="*/ 0 h 3"/>
                  <a:gd name="T6" fmla="*/ 2 w 4"/>
                  <a:gd name="T7" fmla="*/ 0 h 3"/>
                  <a:gd name="T8" fmla="*/ 2 w 4"/>
                  <a:gd name="T9" fmla="*/ 2 h 3"/>
                </a:gdLst>
                <a:cxnLst>
                  <a:cxn ang="0">
                    <a:pos x="T0" y="T1"/>
                  </a:cxn>
                  <a:cxn ang="0">
                    <a:pos x="T2" y="T3"/>
                  </a:cxn>
                  <a:cxn ang="0">
                    <a:pos x="T4" y="T5"/>
                  </a:cxn>
                  <a:cxn ang="0">
                    <a:pos x="T6" y="T7"/>
                  </a:cxn>
                  <a:cxn ang="0">
                    <a:pos x="T8" y="T9"/>
                  </a:cxn>
                </a:cxnLst>
                <a:rect l="0" t="0" r="r" b="b"/>
                <a:pathLst>
                  <a:path w="4" h="3">
                    <a:moveTo>
                      <a:pt x="2" y="2"/>
                    </a:moveTo>
                    <a:cubicBezTo>
                      <a:pt x="4" y="3"/>
                      <a:pt x="0" y="2"/>
                      <a:pt x="0" y="2"/>
                    </a:cubicBezTo>
                    <a:cubicBezTo>
                      <a:pt x="0" y="2"/>
                      <a:pt x="1" y="0"/>
                      <a:pt x="2" y="0"/>
                    </a:cubicBezTo>
                    <a:cubicBezTo>
                      <a:pt x="2" y="0"/>
                      <a:pt x="2" y="0"/>
                      <a:pt x="2"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0" name="Freeform 1636">
                <a:extLst>
                  <a:ext uri="{FF2B5EF4-FFF2-40B4-BE49-F238E27FC236}">
                    <a16:creationId xmlns:a16="http://schemas.microsoft.com/office/drawing/2014/main" id="{C28AA0D4-1918-44C9-A665-C053A3EEC18F}"/>
                  </a:ext>
                </a:extLst>
              </p:cNvPr>
              <p:cNvSpPr/>
              <p:nvPr/>
            </p:nvSpPr>
            <p:spPr bwMode="auto">
              <a:xfrm>
                <a:off x="4195" y="1903"/>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1" name="Freeform 1637">
                <a:extLst>
                  <a:ext uri="{FF2B5EF4-FFF2-40B4-BE49-F238E27FC236}">
                    <a16:creationId xmlns:a16="http://schemas.microsoft.com/office/drawing/2014/main" id="{CAC9991D-B2FC-446E-8BFE-78E21C7C385D}"/>
                  </a:ext>
                </a:extLst>
              </p:cNvPr>
              <p:cNvSpPr/>
              <p:nvPr/>
            </p:nvSpPr>
            <p:spPr bwMode="auto">
              <a:xfrm>
                <a:off x="3300" y="190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2" name="Freeform 1638">
                <a:extLst>
                  <a:ext uri="{FF2B5EF4-FFF2-40B4-BE49-F238E27FC236}">
                    <a16:creationId xmlns:a16="http://schemas.microsoft.com/office/drawing/2014/main" id="{42AED38B-3F14-40DB-8B14-171BE560AD79}"/>
                  </a:ext>
                </a:extLst>
              </p:cNvPr>
              <p:cNvSpPr/>
              <p:nvPr/>
            </p:nvSpPr>
            <p:spPr bwMode="auto">
              <a:xfrm>
                <a:off x="4243" y="1906"/>
                <a:ext cx="19" cy="11"/>
              </a:xfrm>
              <a:custGeom>
                <a:gdLst>
                  <a:gd name="T0" fmla="*/ 6 w 7"/>
                  <a:gd name="T1" fmla="*/ 1 h 4"/>
                  <a:gd name="T2" fmla="*/ 5 w 7"/>
                  <a:gd name="T3" fmla="*/ 2 h 4"/>
                  <a:gd name="T4" fmla="*/ 5 w 7"/>
                  <a:gd name="T5" fmla="*/ 2 h 4"/>
                  <a:gd name="T6" fmla="*/ 6 w 7"/>
                  <a:gd name="T7" fmla="*/ 2 h 4"/>
                  <a:gd name="T8" fmla="*/ 1 w 7"/>
                  <a:gd name="T9" fmla="*/ 3 h 4"/>
                  <a:gd name="T10" fmla="*/ 1 w 7"/>
                  <a:gd name="T11" fmla="*/ 1 h 4"/>
                  <a:gd name="T12" fmla="*/ 4 w 7"/>
                  <a:gd name="T13" fmla="*/ 0 h 4"/>
                  <a:gd name="T14" fmla="*/ 4 w 7"/>
                  <a:gd name="T15" fmla="*/ 1 h 4"/>
                  <a:gd name="T16" fmla="*/ 6 w 7"/>
                  <a:gd name="T17" fmla="*/ 0 h 4"/>
                  <a:gd name="T18" fmla="*/ 6 w 7"/>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1"/>
                    </a:moveTo>
                    <a:cubicBezTo>
                      <a:pt x="6" y="1"/>
                      <a:pt x="5" y="1"/>
                      <a:pt x="5" y="2"/>
                    </a:cubicBezTo>
                    <a:cubicBezTo>
                      <a:pt x="5" y="2"/>
                      <a:pt x="5" y="2"/>
                      <a:pt x="5" y="2"/>
                    </a:cubicBezTo>
                    <a:cubicBezTo>
                      <a:pt x="6" y="2"/>
                      <a:pt x="6" y="2"/>
                      <a:pt x="6" y="2"/>
                    </a:cubicBezTo>
                    <a:cubicBezTo>
                      <a:pt x="4" y="4"/>
                      <a:pt x="3" y="1"/>
                      <a:pt x="1" y="3"/>
                    </a:cubicBezTo>
                    <a:cubicBezTo>
                      <a:pt x="0" y="2"/>
                      <a:pt x="1" y="1"/>
                      <a:pt x="1" y="1"/>
                    </a:cubicBezTo>
                    <a:cubicBezTo>
                      <a:pt x="2" y="1"/>
                      <a:pt x="3" y="1"/>
                      <a:pt x="4" y="0"/>
                    </a:cubicBezTo>
                    <a:cubicBezTo>
                      <a:pt x="4" y="1"/>
                      <a:pt x="4" y="1"/>
                      <a:pt x="4" y="1"/>
                    </a:cubicBezTo>
                    <a:cubicBezTo>
                      <a:pt x="6" y="0"/>
                      <a:pt x="6" y="0"/>
                      <a:pt x="6" y="0"/>
                    </a:cubicBezTo>
                    <a:cubicBezTo>
                      <a:pt x="7"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3" name="Rectangle 1639">
                <a:extLst>
                  <a:ext uri="{FF2B5EF4-FFF2-40B4-BE49-F238E27FC236}">
                    <a16:creationId xmlns:a16="http://schemas.microsoft.com/office/drawing/2014/main" id="{BE521832-C327-4FB5-A2D1-2276CC8791FC}"/>
                  </a:ext>
                </a:extLst>
              </p:cNvPr>
              <p:cNvSpPr>
                <a:spLocks noChangeArrowheads="1"/>
              </p:cNvSpPr>
              <p:nvPr/>
            </p:nvSpPr>
            <p:spPr bwMode="auto">
              <a:xfrm>
                <a:off x="3733" y="190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4" name="Freeform 1640">
                <a:extLst>
                  <a:ext uri="{FF2B5EF4-FFF2-40B4-BE49-F238E27FC236}">
                    <a16:creationId xmlns:a16="http://schemas.microsoft.com/office/drawing/2014/main" id="{BE06FE2B-9823-4CBA-949A-FF7BB468D0D5}"/>
                  </a:ext>
                </a:extLst>
              </p:cNvPr>
              <p:cNvSpPr/>
              <p:nvPr/>
            </p:nvSpPr>
            <p:spPr bwMode="auto">
              <a:xfrm>
                <a:off x="4262" y="1906"/>
                <a:ext cx="8" cy="8"/>
              </a:xfrm>
              <a:custGeom>
                <a:gdLst>
                  <a:gd name="T0" fmla="*/ 3 w 3"/>
                  <a:gd name="T1" fmla="*/ 1 h 3"/>
                  <a:gd name="T2" fmla="*/ 0 w 3"/>
                  <a:gd name="T3" fmla="*/ 1 h 3"/>
                  <a:gd name="T4" fmla="*/ 3 w 3"/>
                  <a:gd name="T5" fmla="*/ 1 h 3"/>
                </a:gdLst>
                <a:cxnLst>
                  <a:cxn ang="0">
                    <a:pos x="T0" y="T1"/>
                  </a:cxn>
                  <a:cxn ang="0">
                    <a:pos x="T2" y="T3"/>
                  </a:cxn>
                  <a:cxn ang="0">
                    <a:pos x="T4" y="T5"/>
                  </a:cxn>
                </a:cxnLst>
                <a:rect l="0" t="0" r="r" b="b"/>
                <a:pathLst>
                  <a:path w="3" h="3">
                    <a:moveTo>
                      <a:pt x="3" y="1"/>
                    </a:moveTo>
                    <a:cubicBezTo>
                      <a:pt x="2" y="1"/>
                      <a:pt x="0" y="3"/>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5" name="Freeform 1641">
                <a:extLst>
                  <a:ext uri="{FF2B5EF4-FFF2-40B4-BE49-F238E27FC236}">
                    <a16:creationId xmlns:a16="http://schemas.microsoft.com/office/drawing/2014/main" id="{2AFA40CE-FA69-4C13-B9D3-A85644418C0C}"/>
                  </a:ext>
                </a:extLst>
              </p:cNvPr>
              <p:cNvSpPr/>
              <p:nvPr/>
            </p:nvSpPr>
            <p:spPr bwMode="auto">
              <a:xfrm>
                <a:off x="3519" y="1909"/>
                <a:ext cx="27" cy="10"/>
              </a:xfrm>
              <a:custGeom>
                <a:gdLst>
                  <a:gd name="T0" fmla="*/ 10 w 10"/>
                  <a:gd name="T1" fmla="*/ 1 h 4"/>
                  <a:gd name="T2" fmla="*/ 7 w 10"/>
                  <a:gd name="T3" fmla="*/ 2 h 4"/>
                  <a:gd name="T4" fmla="*/ 7 w 10"/>
                  <a:gd name="T5" fmla="*/ 2 h 4"/>
                  <a:gd name="T6" fmla="*/ 4 w 10"/>
                  <a:gd name="T7" fmla="*/ 2 h 4"/>
                  <a:gd name="T8" fmla="*/ 2 w 10"/>
                  <a:gd name="T9" fmla="*/ 4 h 4"/>
                  <a:gd name="T10" fmla="*/ 0 w 10"/>
                  <a:gd name="T11" fmla="*/ 3 h 4"/>
                  <a:gd name="T12" fmla="*/ 1 w 10"/>
                  <a:gd name="T13" fmla="*/ 3 h 4"/>
                  <a:gd name="T14" fmla="*/ 5 w 10"/>
                  <a:gd name="T15" fmla="*/ 2 h 4"/>
                  <a:gd name="T16" fmla="*/ 7 w 10"/>
                  <a:gd name="T17" fmla="*/ 1 h 4"/>
                  <a:gd name="T18" fmla="*/ 6 w 10"/>
                  <a:gd name="T19" fmla="*/ 1 h 4"/>
                  <a:gd name="T20" fmla="*/ 10 w 10"/>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10" y="1"/>
                    </a:moveTo>
                    <a:cubicBezTo>
                      <a:pt x="9" y="2"/>
                      <a:pt x="8" y="3"/>
                      <a:pt x="7" y="2"/>
                    </a:cubicBezTo>
                    <a:cubicBezTo>
                      <a:pt x="6" y="2"/>
                      <a:pt x="7" y="2"/>
                      <a:pt x="7" y="2"/>
                    </a:cubicBezTo>
                    <a:cubicBezTo>
                      <a:pt x="5" y="1"/>
                      <a:pt x="5" y="4"/>
                      <a:pt x="4" y="2"/>
                    </a:cubicBezTo>
                    <a:cubicBezTo>
                      <a:pt x="3" y="3"/>
                      <a:pt x="4" y="4"/>
                      <a:pt x="2" y="4"/>
                    </a:cubicBezTo>
                    <a:cubicBezTo>
                      <a:pt x="2" y="3"/>
                      <a:pt x="1" y="4"/>
                      <a:pt x="0" y="3"/>
                    </a:cubicBezTo>
                    <a:cubicBezTo>
                      <a:pt x="1" y="3"/>
                      <a:pt x="1" y="3"/>
                      <a:pt x="1" y="3"/>
                    </a:cubicBezTo>
                    <a:cubicBezTo>
                      <a:pt x="2" y="3"/>
                      <a:pt x="4" y="0"/>
                      <a:pt x="5" y="2"/>
                    </a:cubicBezTo>
                    <a:cubicBezTo>
                      <a:pt x="6" y="2"/>
                      <a:pt x="6" y="1"/>
                      <a:pt x="7" y="1"/>
                    </a:cubicBezTo>
                    <a:cubicBezTo>
                      <a:pt x="6" y="1"/>
                      <a:pt x="6" y="1"/>
                      <a:pt x="6" y="1"/>
                    </a:cubicBezTo>
                    <a:cubicBezTo>
                      <a:pt x="8" y="1"/>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6" name="Freeform 1642">
                <a:extLst>
                  <a:ext uri="{FF2B5EF4-FFF2-40B4-BE49-F238E27FC236}">
                    <a16:creationId xmlns:a16="http://schemas.microsoft.com/office/drawing/2014/main" id="{2C192E4B-51EB-4DE3-84FB-18089B228FA8}"/>
                  </a:ext>
                </a:extLst>
              </p:cNvPr>
              <p:cNvSpPr/>
              <p:nvPr/>
            </p:nvSpPr>
            <p:spPr bwMode="auto">
              <a:xfrm>
                <a:off x="2335" y="1909"/>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7" name="Freeform 1643">
                <a:extLst>
                  <a:ext uri="{FF2B5EF4-FFF2-40B4-BE49-F238E27FC236}">
                    <a16:creationId xmlns:a16="http://schemas.microsoft.com/office/drawing/2014/main" id="{A9ADB088-59F6-481A-8708-E23C12853E63}"/>
                  </a:ext>
                </a:extLst>
              </p:cNvPr>
              <p:cNvSpPr/>
              <p:nvPr/>
            </p:nvSpPr>
            <p:spPr bwMode="auto">
              <a:xfrm>
                <a:off x="4222" y="1911"/>
                <a:ext cx="5" cy="3"/>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8" name="Freeform 1644">
                <a:extLst>
                  <a:ext uri="{FF2B5EF4-FFF2-40B4-BE49-F238E27FC236}">
                    <a16:creationId xmlns:a16="http://schemas.microsoft.com/office/drawing/2014/main" id="{9E271FB8-5ADF-4252-968B-60AAFECCE6D0}"/>
                  </a:ext>
                </a:extLst>
              </p:cNvPr>
              <p:cNvSpPr/>
              <p:nvPr/>
            </p:nvSpPr>
            <p:spPr bwMode="auto">
              <a:xfrm>
                <a:off x="2319" y="1911"/>
                <a:ext cx="14" cy="6"/>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2"/>
                      <a:pt x="2" y="0"/>
                      <a:pt x="0" y="1"/>
                    </a:cubicBezTo>
                    <a:cubicBezTo>
                      <a:pt x="1"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9" name="Freeform 1645">
                <a:extLst>
                  <a:ext uri="{FF2B5EF4-FFF2-40B4-BE49-F238E27FC236}">
                    <a16:creationId xmlns:a16="http://schemas.microsoft.com/office/drawing/2014/main" id="{A27BFD99-BD21-4056-9A79-7D445EE16153}"/>
                  </a:ext>
                </a:extLst>
              </p:cNvPr>
              <p:cNvSpPr/>
              <p:nvPr/>
            </p:nvSpPr>
            <p:spPr bwMode="auto">
              <a:xfrm>
                <a:off x="4385" y="1911"/>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0" name="Freeform 1646">
                <a:extLst>
                  <a:ext uri="{FF2B5EF4-FFF2-40B4-BE49-F238E27FC236}">
                    <a16:creationId xmlns:a16="http://schemas.microsoft.com/office/drawing/2014/main" id="{5003F31B-74F3-4804-AE03-18D51F498E7E}"/>
                  </a:ext>
                </a:extLst>
              </p:cNvPr>
              <p:cNvSpPr/>
              <p:nvPr/>
            </p:nvSpPr>
            <p:spPr bwMode="auto">
              <a:xfrm>
                <a:off x="2549" y="1914"/>
                <a:ext cx="8" cy="3"/>
              </a:xfrm>
              <a:custGeom>
                <a:gdLst>
                  <a:gd name="T0" fmla="*/ 3 w 3"/>
                  <a:gd name="T1" fmla="*/ 1 h 1"/>
                  <a:gd name="T2" fmla="*/ 3 w 3"/>
                  <a:gd name="T3" fmla="*/ 1 h 1"/>
                  <a:gd name="T4" fmla="*/ 1 w 3"/>
                  <a:gd name="T5" fmla="*/ 1 h 1"/>
                  <a:gd name="T6" fmla="*/ 3 w 3"/>
                  <a:gd name="T7" fmla="*/ 1 h 1"/>
                </a:gdLst>
                <a:cxnLst>
                  <a:cxn ang="0">
                    <a:pos x="T0" y="T1"/>
                  </a:cxn>
                  <a:cxn ang="0">
                    <a:pos x="T2" y="T3"/>
                  </a:cxn>
                  <a:cxn ang="0">
                    <a:pos x="T4" y="T5"/>
                  </a:cxn>
                  <a:cxn ang="0">
                    <a:pos x="T6" y="T7"/>
                  </a:cxn>
                </a:cxnLst>
                <a:rect l="0" t="0" r="r" b="b"/>
                <a:pathLst>
                  <a:path w="3" h="1">
                    <a:moveTo>
                      <a:pt x="3" y="1"/>
                    </a:moveTo>
                    <a:cubicBezTo>
                      <a:pt x="3" y="1"/>
                      <a:pt x="3" y="1"/>
                      <a:pt x="3" y="1"/>
                    </a:cubicBezTo>
                    <a:cubicBezTo>
                      <a:pt x="1" y="1"/>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1" name="Freeform 1647">
                <a:extLst>
                  <a:ext uri="{FF2B5EF4-FFF2-40B4-BE49-F238E27FC236}">
                    <a16:creationId xmlns:a16="http://schemas.microsoft.com/office/drawing/2014/main" id="{48E0882E-B3E2-4138-9AB8-F7331D86F643}"/>
                  </a:ext>
                </a:extLst>
              </p:cNvPr>
              <p:cNvSpPr/>
              <p:nvPr/>
            </p:nvSpPr>
            <p:spPr bwMode="auto">
              <a:xfrm>
                <a:off x="4291" y="1917"/>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2" name="Freeform 1648">
                <a:extLst>
                  <a:ext uri="{FF2B5EF4-FFF2-40B4-BE49-F238E27FC236}">
                    <a16:creationId xmlns:a16="http://schemas.microsoft.com/office/drawing/2014/main" id="{C741F306-60E5-43FF-AB20-0501191A7DD5}"/>
                  </a:ext>
                </a:extLst>
              </p:cNvPr>
              <p:cNvSpPr/>
              <p:nvPr/>
            </p:nvSpPr>
            <p:spPr bwMode="auto">
              <a:xfrm>
                <a:off x="3420" y="1917"/>
                <a:ext cx="11" cy="5"/>
              </a:xfrm>
              <a:custGeom>
                <a:gdLst>
                  <a:gd name="T0" fmla="*/ 2 w 4"/>
                  <a:gd name="T1" fmla="*/ 2 h 2"/>
                  <a:gd name="T2" fmla="*/ 0 w 4"/>
                  <a:gd name="T3" fmla="*/ 2 h 2"/>
                  <a:gd name="T4" fmla="*/ 3 w 4"/>
                  <a:gd name="T5" fmla="*/ 0 h 2"/>
                  <a:gd name="T6" fmla="*/ 2 w 4"/>
                  <a:gd name="T7" fmla="*/ 2 h 2"/>
                </a:gdLst>
                <a:cxnLst>
                  <a:cxn ang="0">
                    <a:pos x="T0" y="T1"/>
                  </a:cxn>
                  <a:cxn ang="0">
                    <a:pos x="T2" y="T3"/>
                  </a:cxn>
                  <a:cxn ang="0">
                    <a:pos x="T4" y="T5"/>
                  </a:cxn>
                  <a:cxn ang="0">
                    <a:pos x="T6" y="T7"/>
                  </a:cxn>
                </a:cxnLst>
                <a:rect l="0" t="0" r="r" b="b"/>
                <a:pathLst>
                  <a:path w="4" h="2">
                    <a:moveTo>
                      <a:pt x="2" y="2"/>
                    </a:moveTo>
                    <a:cubicBezTo>
                      <a:pt x="0" y="2"/>
                      <a:pt x="0" y="2"/>
                      <a:pt x="0" y="2"/>
                    </a:cubicBezTo>
                    <a:cubicBezTo>
                      <a:pt x="1" y="2"/>
                      <a:pt x="2" y="1"/>
                      <a:pt x="3" y="0"/>
                    </a:cubicBezTo>
                    <a:cubicBezTo>
                      <a:pt x="4" y="2"/>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3" name="Freeform 1649">
                <a:extLst>
                  <a:ext uri="{FF2B5EF4-FFF2-40B4-BE49-F238E27FC236}">
                    <a16:creationId xmlns:a16="http://schemas.microsoft.com/office/drawing/2014/main" id="{16A8D1CB-6CC1-4DB2-817A-3115BFB960BD}"/>
                  </a:ext>
                </a:extLst>
              </p:cNvPr>
              <p:cNvSpPr/>
              <p:nvPr/>
            </p:nvSpPr>
            <p:spPr bwMode="auto">
              <a:xfrm>
                <a:off x="3500" y="1914"/>
                <a:ext cx="16" cy="11"/>
              </a:xfrm>
              <a:custGeom>
                <a:gdLst>
                  <a:gd name="T0" fmla="*/ 5 w 6"/>
                  <a:gd name="T1" fmla="*/ 3 h 4"/>
                  <a:gd name="T2" fmla="*/ 0 w 6"/>
                  <a:gd name="T3" fmla="*/ 3 h 4"/>
                  <a:gd name="T4" fmla="*/ 0 w 6"/>
                  <a:gd name="T5" fmla="*/ 4 h 4"/>
                  <a:gd name="T6" fmla="*/ 2 w 6"/>
                  <a:gd name="T7" fmla="*/ 1 h 4"/>
                  <a:gd name="T8" fmla="*/ 6 w 6"/>
                  <a:gd name="T9" fmla="*/ 2 h 4"/>
                  <a:gd name="T10" fmla="*/ 5 w 6"/>
                  <a:gd name="T11" fmla="*/ 3 h 4"/>
                </a:gdLst>
                <a:cxnLst>
                  <a:cxn ang="0">
                    <a:pos x="T0" y="T1"/>
                  </a:cxn>
                  <a:cxn ang="0">
                    <a:pos x="T2" y="T3"/>
                  </a:cxn>
                  <a:cxn ang="0">
                    <a:pos x="T4" y="T5"/>
                  </a:cxn>
                  <a:cxn ang="0">
                    <a:pos x="T6" y="T7"/>
                  </a:cxn>
                  <a:cxn ang="0">
                    <a:pos x="T8" y="T9"/>
                  </a:cxn>
                  <a:cxn ang="0">
                    <a:pos x="T10" y="T11"/>
                  </a:cxn>
                </a:cxnLst>
                <a:rect l="0" t="0" r="r" b="b"/>
                <a:pathLst>
                  <a:path w="6" h="4">
                    <a:moveTo>
                      <a:pt x="5" y="3"/>
                    </a:moveTo>
                    <a:cubicBezTo>
                      <a:pt x="4" y="4"/>
                      <a:pt x="2" y="1"/>
                      <a:pt x="0" y="3"/>
                    </a:cubicBezTo>
                    <a:cubicBezTo>
                      <a:pt x="0" y="4"/>
                      <a:pt x="0" y="4"/>
                      <a:pt x="0" y="4"/>
                    </a:cubicBezTo>
                    <a:cubicBezTo>
                      <a:pt x="1" y="3"/>
                      <a:pt x="0" y="2"/>
                      <a:pt x="2" y="1"/>
                    </a:cubicBezTo>
                    <a:cubicBezTo>
                      <a:pt x="3" y="3"/>
                      <a:pt x="5" y="0"/>
                      <a:pt x="6" y="2"/>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4" name="Freeform 1650">
                <a:extLst>
                  <a:ext uri="{FF2B5EF4-FFF2-40B4-BE49-F238E27FC236}">
                    <a16:creationId xmlns:a16="http://schemas.microsoft.com/office/drawing/2014/main" id="{0E5CFC57-F1EE-4B8D-89D7-61B9127206E3}"/>
                  </a:ext>
                </a:extLst>
              </p:cNvPr>
              <p:cNvSpPr/>
              <p:nvPr/>
            </p:nvSpPr>
            <p:spPr bwMode="auto">
              <a:xfrm>
                <a:off x="3332" y="1919"/>
                <a:ext cx="155" cy="46"/>
              </a:xfrm>
              <a:custGeom>
                <a:gdLst>
                  <a:gd name="T0" fmla="*/ 48 w 58"/>
                  <a:gd name="T1" fmla="*/ 2 h 17"/>
                  <a:gd name="T2" fmla="*/ 47 w 58"/>
                  <a:gd name="T3" fmla="*/ 2 h 17"/>
                  <a:gd name="T4" fmla="*/ 47 w 58"/>
                  <a:gd name="T5" fmla="*/ 1 h 17"/>
                  <a:gd name="T6" fmla="*/ 46 w 58"/>
                  <a:gd name="T7" fmla="*/ 3 h 17"/>
                  <a:gd name="T8" fmla="*/ 45 w 58"/>
                  <a:gd name="T9" fmla="*/ 3 h 17"/>
                  <a:gd name="T10" fmla="*/ 45 w 58"/>
                  <a:gd name="T11" fmla="*/ 4 h 17"/>
                  <a:gd name="T12" fmla="*/ 44 w 58"/>
                  <a:gd name="T13" fmla="*/ 5 h 17"/>
                  <a:gd name="T14" fmla="*/ 45 w 58"/>
                  <a:gd name="T15" fmla="*/ 6 h 17"/>
                  <a:gd name="T16" fmla="*/ 45 w 58"/>
                  <a:gd name="T17" fmla="*/ 6 h 17"/>
                  <a:gd name="T18" fmla="*/ 53 w 58"/>
                  <a:gd name="T19" fmla="*/ 4 h 17"/>
                  <a:gd name="T20" fmla="*/ 55 w 58"/>
                  <a:gd name="T21" fmla="*/ 2 h 17"/>
                  <a:gd name="T22" fmla="*/ 58 w 58"/>
                  <a:gd name="T23" fmla="*/ 4 h 17"/>
                  <a:gd name="T24" fmla="*/ 57 w 58"/>
                  <a:gd name="T25" fmla="*/ 4 h 17"/>
                  <a:gd name="T26" fmla="*/ 56 w 58"/>
                  <a:gd name="T27" fmla="*/ 3 h 17"/>
                  <a:gd name="T28" fmla="*/ 55 w 58"/>
                  <a:gd name="T29" fmla="*/ 4 h 17"/>
                  <a:gd name="T30" fmla="*/ 45 w 58"/>
                  <a:gd name="T31" fmla="*/ 7 h 17"/>
                  <a:gd name="T32" fmla="*/ 45 w 58"/>
                  <a:gd name="T33" fmla="*/ 6 h 17"/>
                  <a:gd name="T34" fmla="*/ 45 w 58"/>
                  <a:gd name="T35" fmla="*/ 7 h 17"/>
                  <a:gd name="T36" fmla="*/ 44 w 58"/>
                  <a:gd name="T37" fmla="*/ 7 h 17"/>
                  <a:gd name="T38" fmla="*/ 44 w 58"/>
                  <a:gd name="T39" fmla="*/ 7 h 17"/>
                  <a:gd name="T40" fmla="*/ 42 w 58"/>
                  <a:gd name="T41" fmla="*/ 5 h 17"/>
                  <a:gd name="T42" fmla="*/ 42 w 58"/>
                  <a:gd name="T43" fmla="*/ 5 h 17"/>
                  <a:gd name="T44" fmla="*/ 41 w 58"/>
                  <a:gd name="T45" fmla="*/ 4 h 17"/>
                  <a:gd name="T46" fmla="*/ 40 w 58"/>
                  <a:gd name="T47" fmla="*/ 5 h 17"/>
                  <a:gd name="T48" fmla="*/ 41 w 58"/>
                  <a:gd name="T49" fmla="*/ 5 h 17"/>
                  <a:gd name="T50" fmla="*/ 36 w 58"/>
                  <a:gd name="T51" fmla="*/ 7 h 17"/>
                  <a:gd name="T52" fmla="*/ 31 w 58"/>
                  <a:gd name="T53" fmla="*/ 9 h 17"/>
                  <a:gd name="T54" fmla="*/ 34 w 58"/>
                  <a:gd name="T55" fmla="*/ 10 h 17"/>
                  <a:gd name="T56" fmla="*/ 34 w 58"/>
                  <a:gd name="T57" fmla="*/ 9 h 17"/>
                  <a:gd name="T58" fmla="*/ 36 w 58"/>
                  <a:gd name="T59" fmla="*/ 9 h 17"/>
                  <a:gd name="T60" fmla="*/ 36 w 58"/>
                  <a:gd name="T61" fmla="*/ 8 h 17"/>
                  <a:gd name="T62" fmla="*/ 39 w 58"/>
                  <a:gd name="T63" fmla="*/ 8 h 17"/>
                  <a:gd name="T64" fmla="*/ 31 w 58"/>
                  <a:gd name="T65" fmla="*/ 11 h 17"/>
                  <a:gd name="T66" fmla="*/ 28 w 58"/>
                  <a:gd name="T67" fmla="*/ 8 h 17"/>
                  <a:gd name="T68" fmla="*/ 26 w 58"/>
                  <a:gd name="T69" fmla="*/ 9 h 17"/>
                  <a:gd name="T70" fmla="*/ 26 w 58"/>
                  <a:gd name="T71" fmla="*/ 10 h 17"/>
                  <a:gd name="T72" fmla="*/ 23 w 58"/>
                  <a:gd name="T73" fmla="*/ 11 h 17"/>
                  <a:gd name="T74" fmla="*/ 25 w 58"/>
                  <a:gd name="T75" fmla="*/ 9 h 17"/>
                  <a:gd name="T76" fmla="*/ 26 w 58"/>
                  <a:gd name="T77" fmla="*/ 10 h 17"/>
                  <a:gd name="T78" fmla="*/ 26 w 58"/>
                  <a:gd name="T79" fmla="*/ 9 h 17"/>
                  <a:gd name="T80" fmla="*/ 21 w 58"/>
                  <a:gd name="T81" fmla="*/ 11 h 17"/>
                  <a:gd name="T82" fmla="*/ 22 w 58"/>
                  <a:gd name="T83" fmla="*/ 11 h 17"/>
                  <a:gd name="T84" fmla="*/ 12 w 58"/>
                  <a:gd name="T85" fmla="*/ 16 h 17"/>
                  <a:gd name="T86" fmla="*/ 8 w 58"/>
                  <a:gd name="T87" fmla="*/ 16 h 17"/>
                  <a:gd name="T88" fmla="*/ 8 w 58"/>
                  <a:gd name="T89" fmla="*/ 15 h 17"/>
                  <a:gd name="T90" fmla="*/ 5 w 58"/>
                  <a:gd name="T91" fmla="*/ 17 h 17"/>
                  <a:gd name="T92" fmla="*/ 4 w 58"/>
                  <a:gd name="T93" fmla="*/ 17 h 17"/>
                  <a:gd name="T94" fmla="*/ 0 w 58"/>
                  <a:gd name="T95" fmla="*/ 17 h 17"/>
                  <a:gd name="T96" fmla="*/ 7 w 58"/>
                  <a:gd name="T97" fmla="*/ 14 h 17"/>
                  <a:gd name="T98" fmla="*/ 7 w 58"/>
                  <a:gd name="T99" fmla="*/ 15 h 17"/>
                  <a:gd name="T100" fmla="*/ 8 w 58"/>
                  <a:gd name="T101" fmla="*/ 14 h 17"/>
                  <a:gd name="T102" fmla="*/ 14 w 58"/>
                  <a:gd name="T103" fmla="*/ 11 h 17"/>
                  <a:gd name="T104" fmla="*/ 37 w 58"/>
                  <a:gd name="T105" fmla="*/ 4 h 17"/>
                  <a:gd name="T106" fmla="*/ 38 w 58"/>
                  <a:gd name="T107" fmla="*/ 5 h 17"/>
                  <a:gd name="T108" fmla="*/ 44 w 58"/>
                  <a:gd name="T109" fmla="*/ 2 h 17"/>
                  <a:gd name="T110" fmla="*/ 48 w 58"/>
                  <a:gd name="T111" fmla="*/ 0 h 17"/>
                  <a:gd name="T112" fmla="*/ 48 w 58"/>
                  <a:gd name="T113"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7">
                    <a:moveTo>
                      <a:pt x="48" y="2"/>
                    </a:moveTo>
                    <a:cubicBezTo>
                      <a:pt x="47" y="2"/>
                      <a:pt x="47" y="2"/>
                      <a:pt x="47" y="2"/>
                    </a:cubicBezTo>
                    <a:cubicBezTo>
                      <a:pt x="48" y="2"/>
                      <a:pt x="47" y="1"/>
                      <a:pt x="47" y="1"/>
                    </a:cubicBezTo>
                    <a:cubicBezTo>
                      <a:pt x="46" y="1"/>
                      <a:pt x="47" y="2"/>
                      <a:pt x="46" y="3"/>
                    </a:cubicBezTo>
                    <a:cubicBezTo>
                      <a:pt x="45" y="3"/>
                      <a:pt x="45" y="3"/>
                      <a:pt x="45" y="3"/>
                    </a:cubicBezTo>
                    <a:cubicBezTo>
                      <a:pt x="45" y="4"/>
                      <a:pt x="45" y="4"/>
                      <a:pt x="45" y="4"/>
                    </a:cubicBezTo>
                    <a:cubicBezTo>
                      <a:pt x="44" y="5"/>
                      <a:pt x="44" y="5"/>
                      <a:pt x="44" y="5"/>
                    </a:cubicBezTo>
                    <a:cubicBezTo>
                      <a:pt x="45" y="6"/>
                      <a:pt x="45" y="6"/>
                      <a:pt x="45" y="6"/>
                    </a:cubicBezTo>
                    <a:cubicBezTo>
                      <a:pt x="45" y="6"/>
                      <a:pt x="44" y="6"/>
                      <a:pt x="45" y="6"/>
                    </a:cubicBezTo>
                    <a:cubicBezTo>
                      <a:pt x="47" y="5"/>
                      <a:pt x="50" y="3"/>
                      <a:pt x="53" y="4"/>
                    </a:cubicBezTo>
                    <a:cubicBezTo>
                      <a:pt x="53" y="2"/>
                      <a:pt x="55" y="3"/>
                      <a:pt x="55" y="2"/>
                    </a:cubicBezTo>
                    <a:cubicBezTo>
                      <a:pt x="55" y="2"/>
                      <a:pt x="58" y="2"/>
                      <a:pt x="58" y="4"/>
                    </a:cubicBezTo>
                    <a:cubicBezTo>
                      <a:pt x="57" y="4"/>
                      <a:pt x="57" y="4"/>
                      <a:pt x="57" y="4"/>
                    </a:cubicBezTo>
                    <a:cubicBezTo>
                      <a:pt x="56" y="3"/>
                      <a:pt x="56" y="3"/>
                      <a:pt x="56" y="3"/>
                    </a:cubicBezTo>
                    <a:cubicBezTo>
                      <a:pt x="55" y="4"/>
                      <a:pt x="55" y="4"/>
                      <a:pt x="55" y="4"/>
                    </a:cubicBezTo>
                    <a:cubicBezTo>
                      <a:pt x="51" y="3"/>
                      <a:pt x="49" y="6"/>
                      <a:pt x="45" y="7"/>
                    </a:cubicBezTo>
                    <a:cubicBezTo>
                      <a:pt x="45" y="6"/>
                      <a:pt x="45" y="6"/>
                      <a:pt x="45" y="6"/>
                    </a:cubicBezTo>
                    <a:cubicBezTo>
                      <a:pt x="45" y="7"/>
                      <a:pt x="45" y="7"/>
                      <a:pt x="45" y="7"/>
                    </a:cubicBezTo>
                    <a:cubicBezTo>
                      <a:pt x="44" y="7"/>
                      <a:pt x="44" y="7"/>
                      <a:pt x="44" y="7"/>
                    </a:cubicBezTo>
                    <a:cubicBezTo>
                      <a:pt x="44" y="7"/>
                      <a:pt x="44" y="7"/>
                      <a:pt x="44" y="7"/>
                    </a:cubicBezTo>
                    <a:cubicBezTo>
                      <a:pt x="45" y="5"/>
                      <a:pt x="43" y="6"/>
                      <a:pt x="42" y="5"/>
                    </a:cubicBezTo>
                    <a:cubicBezTo>
                      <a:pt x="42" y="5"/>
                      <a:pt x="42" y="5"/>
                      <a:pt x="42" y="5"/>
                    </a:cubicBezTo>
                    <a:cubicBezTo>
                      <a:pt x="42" y="5"/>
                      <a:pt x="42" y="4"/>
                      <a:pt x="41" y="4"/>
                    </a:cubicBezTo>
                    <a:cubicBezTo>
                      <a:pt x="40" y="5"/>
                      <a:pt x="40" y="5"/>
                      <a:pt x="40" y="5"/>
                    </a:cubicBezTo>
                    <a:cubicBezTo>
                      <a:pt x="41" y="5"/>
                      <a:pt x="41" y="5"/>
                      <a:pt x="41" y="5"/>
                    </a:cubicBezTo>
                    <a:cubicBezTo>
                      <a:pt x="40" y="6"/>
                      <a:pt x="35" y="5"/>
                      <a:pt x="36" y="7"/>
                    </a:cubicBezTo>
                    <a:cubicBezTo>
                      <a:pt x="34" y="8"/>
                      <a:pt x="31" y="7"/>
                      <a:pt x="31" y="9"/>
                    </a:cubicBezTo>
                    <a:cubicBezTo>
                      <a:pt x="32" y="10"/>
                      <a:pt x="33" y="9"/>
                      <a:pt x="34" y="10"/>
                    </a:cubicBezTo>
                    <a:cubicBezTo>
                      <a:pt x="34" y="9"/>
                      <a:pt x="34" y="9"/>
                      <a:pt x="34" y="9"/>
                    </a:cubicBezTo>
                    <a:cubicBezTo>
                      <a:pt x="35" y="9"/>
                      <a:pt x="35" y="10"/>
                      <a:pt x="36" y="9"/>
                    </a:cubicBezTo>
                    <a:cubicBezTo>
                      <a:pt x="36" y="8"/>
                      <a:pt x="36" y="8"/>
                      <a:pt x="36" y="8"/>
                    </a:cubicBezTo>
                    <a:cubicBezTo>
                      <a:pt x="37" y="10"/>
                      <a:pt x="38" y="9"/>
                      <a:pt x="39" y="8"/>
                    </a:cubicBezTo>
                    <a:cubicBezTo>
                      <a:pt x="37" y="11"/>
                      <a:pt x="33" y="9"/>
                      <a:pt x="31" y="11"/>
                    </a:cubicBezTo>
                    <a:cubicBezTo>
                      <a:pt x="32" y="8"/>
                      <a:pt x="29" y="9"/>
                      <a:pt x="28" y="8"/>
                    </a:cubicBezTo>
                    <a:cubicBezTo>
                      <a:pt x="27" y="8"/>
                      <a:pt x="26" y="9"/>
                      <a:pt x="26" y="9"/>
                    </a:cubicBezTo>
                    <a:cubicBezTo>
                      <a:pt x="26" y="10"/>
                      <a:pt x="26" y="10"/>
                      <a:pt x="26" y="10"/>
                    </a:cubicBezTo>
                    <a:cubicBezTo>
                      <a:pt x="26" y="10"/>
                      <a:pt x="25" y="12"/>
                      <a:pt x="23" y="11"/>
                    </a:cubicBezTo>
                    <a:cubicBezTo>
                      <a:pt x="23" y="9"/>
                      <a:pt x="25" y="11"/>
                      <a:pt x="25" y="9"/>
                    </a:cubicBezTo>
                    <a:cubicBezTo>
                      <a:pt x="26" y="10"/>
                      <a:pt x="26" y="10"/>
                      <a:pt x="26" y="10"/>
                    </a:cubicBezTo>
                    <a:cubicBezTo>
                      <a:pt x="26" y="9"/>
                      <a:pt x="26" y="9"/>
                      <a:pt x="26" y="9"/>
                    </a:cubicBezTo>
                    <a:cubicBezTo>
                      <a:pt x="24" y="9"/>
                      <a:pt x="22" y="9"/>
                      <a:pt x="21" y="11"/>
                    </a:cubicBezTo>
                    <a:cubicBezTo>
                      <a:pt x="22" y="11"/>
                      <a:pt x="22" y="11"/>
                      <a:pt x="22" y="11"/>
                    </a:cubicBezTo>
                    <a:cubicBezTo>
                      <a:pt x="19" y="14"/>
                      <a:pt x="14" y="12"/>
                      <a:pt x="12" y="16"/>
                    </a:cubicBezTo>
                    <a:cubicBezTo>
                      <a:pt x="11" y="16"/>
                      <a:pt x="10" y="15"/>
                      <a:pt x="8" y="16"/>
                    </a:cubicBezTo>
                    <a:cubicBezTo>
                      <a:pt x="8" y="15"/>
                      <a:pt x="8" y="15"/>
                      <a:pt x="8" y="15"/>
                    </a:cubicBezTo>
                    <a:cubicBezTo>
                      <a:pt x="6" y="17"/>
                      <a:pt x="6" y="16"/>
                      <a:pt x="5" y="17"/>
                    </a:cubicBezTo>
                    <a:cubicBezTo>
                      <a:pt x="4" y="17"/>
                      <a:pt x="4" y="17"/>
                      <a:pt x="4" y="17"/>
                    </a:cubicBezTo>
                    <a:cubicBezTo>
                      <a:pt x="3" y="16"/>
                      <a:pt x="1" y="17"/>
                      <a:pt x="0" y="17"/>
                    </a:cubicBezTo>
                    <a:cubicBezTo>
                      <a:pt x="2" y="16"/>
                      <a:pt x="5" y="15"/>
                      <a:pt x="7" y="14"/>
                    </a:cubicBezTo>
                    <a:cubicBezTo>
                      <a:pt x="7" y="15"/>
                      <a:pt x="7" y="15"/>
                      <a:pt x="7" y="15"/>
                    </a:cubicBezTo>
                    <a:cubicBezTo>
                      <a:pt x="8" y="15"/>
                      <a:pt x="7" y="14"/>
                      <a:pt x="8" y="14"/>
                    </a:cubicBezTo>
                    <a:cubicBezTo>
                      <a:pt x="10" y="12"/>
                      <a:pt x="13" y="14"/>
                      <a:pt x="14" y="11"/>
                    </a:cubicBezTo>
                    <a:cubicBezTo>
                      <a:pt x="22" y="9"/>
                      <a:pt x="29" y="6"/>
                      <a:pt x="37" y="4"/>
                    </a:cubicBezTo>
                    <a:cubicBezTo>
                      <a:pt x="38" y="5"/>
                      <a:pt x="38" y="5"/>
                      <a:pt x="38" y="5"/>
                    </a:cubicBezTo>
                    <a:cubicBezTo>
                      <a:pt x="38" y="2"/>
                      <a:pt x="42" y="3"/>
                      <a:pt x="44" y="2"/>
                    </a:cubicBezTo>
                    <a:cubicBezTo>
                      <a:pt x="45" y="3"/>
                      <a:pt x="46" y="0"/>
                      <a:pt x="48" y="0"/>
                    </a:cubicBezTo>
                    <a:cubicBezTo>
                      <a:pt x="47" y="0"/>
                      <a:pt x="49" y="1"/>
                      <a:pt x="4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5" name="Freeform 1651">
                <a:extLst>
                  <a:ext uri="{FF2B5EF4-FFF2-40B4-BE49-F238E27FC236}">
                    <a16:creationId xmlns:a16="http://schemas.microsoft.com/office/drawing/2014/main" id="{A3BD3A5B-7F32-4FF4-8F3E-8B067094D41C}"/>
                  </a:ext>
                </a:extLst>
              </p:cNvPr>
              <p:cNvSpPr/>
              <p:nvPr/>
            </p:nvSpPr>
            <p:spPr bwMode="auto">
              <a:xfrm>
                <a:off x="3463" y="1919"/>
                <a:ext cx="5" cy="6"/>
              </a:xfrm>
              <a:custGeom>
                <a:gdLst>
                  <a:gd name="T0" fmla="*/ 1 w 2"/>
                  <a:gd name="T1" fmla="*/ 0 h 2"/>
                  <a:gd name="T2" fmla="*/ 1 w 2"/>
                  <a:gd name="T3" fmla="*/ 1 h 2"/>
                  <a:gd name="T4" fmla="*/ 1 w 2"/>
                  <a:gd name="T5" fmla="*/ 2 h 2"/>
                  <a:gd name="T6" fmla="*/ 0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0" y="1"/>
                      <a:pt x="1" y="1"/>
                    </a:cubicBezTo>
                    <a:cubicBezTo>
                      <a:pt x="1" y="2"/>
                      <a:pt x="1" y="2"/>
                      <a:pt x="1" y="2"/>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6" name="Freeform 1652">
                <a:extLst>
                  <a:ext uri="{FF2B5EF4-FFF2-40B4-BE49-F238E27FC236}">
                    <a16:creationId xmlns:a16="http://schemas.microsoft.com/office/drawing/2014/main" id="{43E4EA47-AA93-419C-BECE-D6C20F357310}"/>
                  </a:ext>
                </a:extLst>
              </p:cNvPr>
              <p:cNvSpPr/>
              <p:nvPr/>
            </p:nvSpPr>
            <p:spPr bwMode="auto">
              <a:xfrm>
                <a:off x="4270" y="1919"/>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7" name="Freeform 1653">
                <a:extLst>
                  <a:ext uri="{FF2B5EF4-FFF2-40B4-BE49-F238E27FC236}">
                    <a16:creationId xmlns:a16="http://schemas.microsoft.com/office/drawing/2014/main" id="{5555F4BF-8001-4A96-A767-1B8C385248D7}"/>
                  </a:ext>
                </a:extLst>
              </p:cNvPr>
              <p:cNvSpPr/>
              <p:nvPr/>
            </p:nvSpPr>
            <p:spPr bwMode="auto">
              <a:xfrm>
                <a:off x="4363" y="1919"/>
                <a:ext cx="6"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8" name="Freeform 1654">
                <a:extLst>
                  <a:ext uri="{FF2B5EF4-FFF2-40B4-BE49-F238E27FC236}">
                    <a16:creationId xmlns:a16="http://schemas.microsoft.com/office/drawing/2014/main" id="{82977962-6B27-4AC2-A644-4FEA47962687}"/>
                  </a:ext>
                </a:extLst>
              </p:cNvPr>
              <p:cNvSpPr/>
              <p:nvPr/>
            </p:nvSpPr>
            <p:spPr bwMode="auto">
              <a:xfrm>
                <a:off x="2285" y="1919"/>
                <a:ext cx="29" cy="22"/>
              </a:xfrm>
              <a:custGeom>
                <a:gdLst>
                  <a:gd name="T0" fmla="*/ 7 w 11"/>
                  <a:gd name="T1" fmla="*/ 1 h 8"/>
                  <a:gd name="T2" fmla="*/ 8 w 11"/>
                  <a:gd name="T3" fmla="*/ 0 h 8"/>
                  <a:gd name="T4" fmla="*/ 8 w 11"/>
                  <a:gd name="T5" fmla="*/ 1 h 8"/>
                  <a:gd name="T6" fmla="*/ 11 w 11"/>
                  <a:gd name="T7" fmla="*/ 1 h 8"/>
                  <a:gd name="T8" fmla="*/ 6 w 11"/>
                  <a:gd name="T9" fmla="*/ 2 h 8"/>
                  <a:gd name="T10" fmla="*/ 5 w 11"/>
                  <a:gd name="T11" fmla="*/ 3 h 8"/>
                  <a:gd name="T12" fmla="*/ 5 w 11"/>
                  <a:gd name="T13" fmla="*/ 4 h 8"/>
                  <a:gd name="T14" fmla="*/ 1 w 11"/>
                  <a:gd name="T15" fmla="*/ 6 h 8"/>
                  <a:gd name="T16" fmla="*/ 0 w 11"/>
                  <a:gd name="T17" fmla="*/ 6 h 8"/>
                  <a:gd name="T18" fmla="*/ 3 w 11"/>
                  <a:gd name="T19" fmla="*/ 3 h 8"/>
                  <a:gd name="T20" fmla="*/ 7 w 11"/>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7" y="1"/>
                    </a:moveTo>
                    <a:cubicBezTo>
                      <a:pt x="8" y="0"/>
                      <a:pt x="8" y="0"/>
                      <a:pt x="8" y="0"/>
                    </a:cubicBezTo>
                    <a:cubicBezTo>
                      <a:pt x="8" y="1"/>
                      <a:pt x="8" y="1"/>
                      <a:pt x="8" y="1"/>
                    </a:cubicBezTo>
                    <a:cubicBezTo>
                      <a:pt x="9" y="1"/>
                      <a:pt x="10" y="0"/>
                      <a:pt x="11" y="1"/>
                    </a:cubicBezTo>
                    <a:cubicBezTo>
                      <a:pt x="9" y="2"/>
                      <a:pt x="8" y="6"/>
                      <a:pt x="6" y="2"/>
                    </a:cubicBezTo>
                    <a:cubicBezTo>
                      <a:pt x="5" y="2"/>
                      <a:pt x="5" y="3"/>
                      <a:pt x="5" y="3"/>
                    </a:cubicBezTo>
                    <a:cubicBezTo>
                      <a:pt x="6" y="3"/>
                      <a:pt x="5" y="3"/>
                      <a:pt x="5" y="4"/>
                    </a:cubicBezTo>
                    <a:cubicBezTo>
                      <a:pt x="3" y="4"/>
                      <a:pt x="3" y="8"/>
                      <a:pt x="1" y="6"/>
                    </a:cubicBezTo>
                    <a:cubicBezTo>
                      <a:pt x="0" y="6"/>
                      <a:pt x="0" y="6"/>
                      <a:pt x="0" y="6"/>
                    </a:cubicBezTo>
                    <a:cubicBezTo>
                      <a:pt x="1" y="5"/>
                      <a:pt x="3" y="4"/>
                      <a:pt x="3" y="3"/>
                    </a:cubicBezTo>
                    <a:cubicBezTo>
                      <a:pt x="4" y="2"/>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9" name="Freeform 1655">
                <a:extLst>
                  <a:ext uri="{FF2B5EF4-FFF2-40B4-BE49-F238E27FC236}">
                    <a16:creationId xmlns:a16="http://schemas.microsoft.com/office/drawing/2014/main" id="{ABA8FE45-E66C-4316-9A8A-610CDD4E6968}"/>
                  </a:ext>
                </a:extLst>
              </p:cNvPr>
              <p:cNvSpPr/>
              <p:nvPr/>
            </p:nvSpPr>
            <p:spPr bwMode="auto">
              <a:xfrm>
                <a:off x="3650" y="1919"/>
                <a:ext cx="11" cy="6"/>
              </a:xfrm>
              <a:custGeom>
                <a:gdLst>
                  <a:gd name="T0" fmla="*/ 3 w 4"/>
                  <a:gd name="T1" fmla="*/ 0 h 2"/>
                  <a:gd name="T2" fmla="*/ 3 w 4"/>
                  <a:gd name="T3" fmla="*/ 2 h 2"/>
                  <a:gd name="T4" fmla="*/ 0 w 4"/>
                  <a:gd name="T5" fmla="*/ 2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3" y="2"/>
                    </a:cubicBezTo>
                    <a:cubicBezTo>
                      <a:pt x="0" y="2"/>
                      <a:pt x="0" y="2"/>
                      <a:pt x="0" y="2"/>
                    </a:cubicBezTo>
                    <a:cubicBezTo>
                      <a:pt x="2"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0" name="Freeform 1656">
                <a:extLst>
                  <a:ext uri="{FF2B5EF4-FFF2-40B4-BE49-F238E27FC236}">
                    <a16:creationId xmlns:a16="http://schemas.microsoft.com/office/drawing/2014/main" id="{3645E36B-5CE7-4419-A479-DA16522FCB09}"/>
                  </a:ext>
                </a:extLst>
              </p:cNvPr>
              <p:cNvSpPr/>
              <p:nvPr/>
            </p:nvSpPr>
            <p:spPr bwMode="auto">
              <a:xfrm>
                <a:off x="3677" y="1919"/>
                <a:ext cx="8" cy="9"/>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1"/>
                      <a:pt x="2" y="2"/>
                      <a:pt x="0" y="3"/>
                    </a:cubicBezTo>
                    <a:cubicBezTo>
                      <a:pt x="0"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1" name="Freeform 1657">
                <a:extLst>
                  <a:ext uri="{FF2B5EF4-FFF2-40B4-BE49-F238E27FC236}">
                    <a16:creationId xmlns:a16="http://schemas.microsoft.com/office/drawing/2014/main" id="{C482D105-A0BE-4348-8CA5-D9C25FB3FAF8}"/>
                  </a:ext>
                </a:extLst>
              </p:cNvPr>
              <p:cNvSpPr/>
              <p:nvPr/>
            </p:nvSpPr>
            <p:spPr bwMode="auto">
              <a:xfrm>
                <a:off x="4216" y="1919"/>
                <a:ext cx="14" cy="14"/>
              </a:xfrm>
              <a:custGeom>
                <a:gdLst>
                  <a:gd name="T0" fmla="*/ 2 w 5"/>
                  <a:gd name="T1" fmla="*/ 1 h 5"/>
                  <a:gd name="T2" fmla="*/ 3 w 5"/>
                  <a:gd name="T3" fmla="*/ 1 h 5"/>
                  <a:gd name="T4" fmla="*/ 5 w 5"/>
                  <a:gd name="T5" fmla="*/ 1 h 5"/>
                  <a:gd name="T6" fmla="*/ 5 w 5"/>
                  <a:gd name="T7" fmla="*/ 2 h 5"/>
                  <a:gd name="T8" fmla="*/ 3 w 5"/>
                  <a:gd name="T9" fmla="*/ 2 h 5"/>
                  <a:gd name="T10" fmla="*/ 2 w 5"/>
                  <a:gd name="T11" fmla="*/ 5 h 5"/>
                  <a:gd name="T12" fmla="*/ 0 w 5"/>
                  <a:gd name="T13" fmla="*/ 3 h 5"/>
                  <a:gd name="T14" fmla="*/ 0 w 5"/>
                  <a:gd name="T15" fmla="*/ 2 h 5"/>
                  <a:gd name="T16" fmla="*/ 1 w 5"/>
                  <a:gd name="T17" fmla="*/ 2 h 5"/>
                  <a:gd name="T18" fmla="*/ 0 w 5"/>
                  <a:gd name="T19" fmla="*/ 1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1"/>
                    </a:moveTo>
                    <a:cubicBezTo>
                      <a:pt x="2" y="1"/>
                      <a:pt x="2" y="1"/>
                      <a:pt x="3" y="1"/>
                    </a:cubicBezTo>
                    <a:cubicBezTo>
                      <a:pt x="4" y="1"/>
                      <a:pt x="4" y="0"/>
                      <a:pt x="5" y="1"/>
                    </a:cubicBezTo>
                    <a:cubicBezTo>
                      <a:pt x="5" y="2"/>
                      <a:pt x="5" y="2"/>
                      <a:pt x="5" y="2"/>
                    </a:cubicBezTo>
                    <a:cubicBezTo>
                      <a:pt x="4" y="2"/>
                      <a:pt x="3" y="3"/>
                      <a:pt x="3" y="2"/>
                    </a:cubicBezTo>
                    <a:cubicBezTo>
                      <a:pt x="1" y="3"/>
                      <a:pt x="2" y="4"/>
                      <a:pt x="2" y="5"/>
                    </a:cubicBezTo>
                    <a:cubicBezTo>
                      <a:pt x="2" y="4"/>
                      <a:pt x="1" y="3"/>
                      <a:pt x="0" y="3"/>
                    </a:cubicBezTo>
                    <a:cubicBezTo>
                      <a:pt x="0" y="3"/>
                      <a:pt x="0" y="2"/>
                      <a:pt x="0" y="2"/>
                    </a:cubicBezTo>
                    <a:cubicBezTo>
                      <a:pt x="1" y="2"/>
                      <a:pt x="1" y="3"/>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2" name="Freeform 1658">
                <a:extLst>
                  <a:ext uri="{FF2B5EF4-FFF2-40B4-BE49-F238E27FC236}">
                    <a16:creationId xmlns:a16="http://schemas.microsoft.com/office/drawing/2014/main" id="{ABDA72C3-2906-42AA-9493-3D2273E6D5A5}"/>
                  </a:ext>
                </a:extLst>
              </p:cNvPr>
              <p:cNvSpPr/>
              <p:nvPr/>
            </p:nvSpPr>
            <p:spPr bwMode="auto">
              <a:xfrm flipH="1">
                <a:off x="3768" y="1922"/>
                <a:ext cx="0" cy="6"/>
              </a:xfrm>
              <a:custGeom>
                <a:gdLst>
                  <a:gd name="T0" fmla="*/ 3 h 6"/>
                  <a:gd name="T1" fmla="*/ 0 h 6"/>
                  <a:gd name="T2" fmla="*/ 6 h 6"/>
                  <a:gd name="T3" fmla="*/ 3 h 6"/>
                </a:gdLst>
                <a:cxnLst>
                  <a:cxn ang="0">
                    <a:pos x="0" y="T0"/>
                  </a:cxn>
                  <a:cxn ang="0">
                    <a:pos x="0" y="T1"/>
                  </a:cxn>
                  <a:cxn ang="0">
                    <a:pos x="0" y="T2"/>
                  </a:cxn>
                  <a:cxn ang="0">
                    <a:pos x="0" y="T3"/>
                  </a:cxn>
                </a:cxnLst>
                <a:rect l="0" t="0" r="r" b="b"/>
                <a:pathLst>
                  <a:path h="6">
                    <a:moveTo>
                      <a:pt x="0" y="3"/>
                    </a:moveTo>
                    <a:lnTo>
                      <a:pt x="0" y="0"/>
                    </a:lnTo>
                    <a:lnTo>
                      <a:pt x="0"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3" name="Freeform 1659">
                <a:extLst>
                  <a:ext uri="{FF2B5EF4-FFF2-40B4-BE49-F238E27FC236}">
                    <a16:creationId xmlns:a16="http://schemas.microsoft.com/office/drawing/2014/main" id="{4A7992AF-E442-4310-91B1-655F0576CFE3}"/>
                  </a:ext>
                </a:extLst>
              </p:cNvPr>
              <p:cNvSpPr/>
              <p:nvPr/>
            </p:nvSpPr>
            <p:spPr bwMode="auto">
              <a:xfrm>
                <a:off x="3404" y="1925"/>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4" name="Freeform 1660">
                <a:extLst>
                  <a:ext uri="{FF2B5EF4-FFF2-40B4-BE49-F238E27FC236}">
                    <a16:creationId xmlns:a16="http://schemas.microsoft.com/office/drawing/2014/main" id="{485CF699-1AD2-4624-B7D3-02BB1B4786F7}"/>
                  </a:ext>
                </a:extLst>
              </p:cNvPr>
              <p:cNvSpPr/>
              <p:nvPr/>
            </p:nvSpPr>
            <p:spPr bwMode="auto">
              <a:xfrm>
                <a:off x="3722" y="1919"/>
                <a:ext cx="11" cy="14"/>
              </a:xfrm>
              <a:custGeom>
                <a:gdLst>
                  <a:gd name="T0" fmla="*/ 4 w 4"/>
                  <a:gd name="T1" fmla="*/ 2 h 5"/>
                  <a:gd name="T2" fmla="*/ 0 w 4"/>
                  <a:gd name="T3" fmla="*/ 4 h 5"/>
                  <a:gd name="T4" fmla="*/ 4 w 4"/>
                  <a:gd name="T5" fmla="*/ 2 h 5"/>
                </a:gdLst>
                <a:cxnLst>
                  <a:cxn ang="0">
                    <a:pos x="T0" y="T1"/>
                  </a:cxn>
                  <a:cxn ang="0">
                    <a:pos x="T2" y="T3"/>
                  </a:cxn>
                  <a:cxn ang="0">
                    <a:pos x="T4" y="T5"/>
                  </a:cxn>
                </a:cxnLst>
                <a:rect l="0" t="0" r="r" b="b"/>
                <a:pathLst>
                  <a:path w="4" h="5">
                    <a:moveTo>
                      <a:pt x="4" y="2"/>
                    </a:moveTo>
                    <a:cubicBezTo>
                      <a:pt x="3" y="3"/>
                      <a:pt x="1" y="5"/>
                      <a:pt x="0" y="4"/>
                    </a:cubicBezTo>
                    <a:cubicBezTo>
                      <a:pt x="1" y="5"/>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5" name="Freeform 1661">
                <a:extLst>
                  <a:ext uri="{FF2B5EF4-FFF2-40B4-BE49-F238E27FC236}">
                    <a16:creationId xmlns:a16="http://schemas.microsoft.com/office/drawing/2014/main" id="{97B8D51D-5DDE-4395-932C-23ACAFB40715}"/>
                  </a:ext>
                </a:extLst>
              </p:cNvPr>
              <p:cNvSpPr/>
              <p:nvPr/>
            </p:nvSpPr>
            <p:spPr bwMode="auto">
              <a:xfrm>
                <a:off x="4144" y="1925"/>
                <a:ext cx="64" cy="16"/>
              </a:xfrm>
              <a:custGeom>
                <a:gdLst>
                  <a:gd name="T0" fmla="*/ 20 w 24"/>
                  <a:gd name="T1" fmla="*/ 0 h 6"/>
                  <a:gd name="T2" fmla="*/ 24 w 24"/>
                  <a:gd name="T3" fmla="*/ 2 h 6"/>
                  <a:gd name="T4" fmla="*/ 21 w 24"/>
                  <a:gd name="T5" fmla="*/ 2 h 6"/>
                  <a:gd name="T6" fmla="*/ 21 w 24"/>
                  <a:gd name="T7" fmla="*/ 2 h 6"/>
                  <a:gd name="T8" fmla="*/ 13 w 24"/>
                  <a:gd name="T9" fmla="*/ 2 h 6"/>
                  <a:gd name="T10" fmla="*/ 12 w 24"/>
                  <a:gd name="T11" fmla="*/ 4 h 6"/>
                  <a:gd name="T12" fmla="*/ 10 w 24"/>
                  <a:gd name="T13" fmla="*/ 4 h 6"/>
                  <a:gd name="T14" fmla="*/ 8 w 24"/>
                  <a:gd name="T15" fmla="*/ 3 h 6"/>
                  <a:gd name="T16" fmla="*/ 4 w 24"/>
                  <a:gd name="T17" fmla="*/ 6 h 6"/>
                  <a:gd name="T18" fmla="*/ 3 w 24"/>
                  <a:gd name="T19" fmla="*/ 5 h 6"/>
                  <a:gd name="T20" fmla="*/ 3 w 24"/>
                  <a:gd name="T21" fmla="*/ 6 h 6"/>
                  <a:gd name="T22" fmla="*/ 0 w 24"/>
                  <a:gd name="T23" fmla="*/ 5 h 6"/>
                  <a:gd name="T24" fmla="*/ 1 w 24"/>
                  <a:gd name="T25" fmla="*/ 5 h 6"/>
                  <a:gd name="T26" fmla="*/ 0 w 24"/>
                  <a:gd name="T27" fmla="*/ 5 h 6"/>
                  <a:gd name="T28" fmla="*/ 4 w 24"/>
                  <a:gd name="T29" fmla="*/ 4 h 6"/>
                  <a:gd name="T30" fmla="*/ 3 w 24"/>
                  <a:gd name="T31" fmla="*/ 4 h 6"/>
                  <a:gd name="T32" fmla="*/ 6 w 24"/>
                  <a:gd name="T33" fmla="*/ 4 h 6"/>
                  <a:gd name="T34" fmla="*/ 7 w 24"/>
                  <a:gd name="T35" fmla="*/ 2 h 6"/>
                  <a:gd name="T36" fmla="*/ 15 w 24"/>
                  <a:gd name="T37" fmla="*/ 0 h 6"/>
                  <a:gd name="T38" fmla="*/ 20 w 24"/>
                  <a:gd name="T3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6">
                    <a:moveTo>
                      <a:pt x="20" y="0"/>
                    </a:moveTo>
                    <a:cubicBezTo>
                      <a:pt x="24" y="2"/>
                      <a:pt x="24" y="2"/>
                      <a:pt x="24" y="2"/>
                    </a:cubicBezTo>
                    <a:cubicBezTo>
                      <a:pt x="24" y="3"/>
                      <a:pt x="22" y="3"/>
                      <a:pt x="21" y="2"/>
                    </a:cubicBezTo>
                    <a:cubicBezTo>
                      <a:pt x="21" y="2"/>
                      <a:pt x="21" y="2"/>
                      <a:pt x="21" y="2"/>
                    </a:cubicBezTo>
                    <a:cubicBezTo>
                      <a:pt x="19" y="1"/>
                      <a:pt x="15" y="2"/>
                      <a:pt x="13" y="2"/>
                    </a:cubicBezTo>
                    <a:cubicBezTo>
                      <a:pt x="13" y="3"/>
                      <a:pt x="10" y="3"/>
                      <a:pt x="12" y="4"/>
                    </a:cubicBezTo>
                    <a:cubicBezTo>
                      <a:pt x="12" y="3"/>
                      <a:pt x="10" y="4"/>
                      <a:pt x="10" y="4"/>
                    </a:cubicBezTo>
                    <a:cubicBezTo>
                      <a:pt x="10" y="3"/>
                      <a:pt x="8" y="3"/>
                      <a:pt x="8" y="3"/>
                    </a:cubicBezTo>
                    <a:cubicBezTo>
                      <a:pt x="8" y="5"/>
                      <a:pt x="3" y="3"/>
                      <a:pt x="4" y="6"/>
                    </a:cubicBezTo>
                    <a:cubicBezTo>
                      <a:pt x="3" y="5"/>
                      <a:pt x="3" y="5"/>
                      <a:pt x="3" y="5"/>
                    </a:cubicBezTo>
                    <a:cubicBezTo>
                      <a:pt x="3" y="5"/>
                      <a:pt x="3" y="6"/>
                      <a:pt x="3" y="6"/>
                    </a:cubicBezTo>
                    <a:cubicBezTo>
                      <a:pt x="2" y="6"/>
                      <a:pt x="1" y="5"/>
                      <a:pt x="0" y="5"/>
                    </a:cubicBezTo>
                    <a:cubicBezTo>
                      <a:pt x="0" y="5"/>
                      <a:pt x="1" y="6"/>
                      <a:pt x="1" y="5"/>
                    </a:cubicBezTo>
                    <a:cubicBezTo>
                      <a:pt x="0" y="5"/>
                      <a:pt x="0" y="5"/>
                      <a:pt x="0" y="5"/>
                    </a:cubicBezTo>
                    <a:cubicBezTo>
                      <a:pt x="1" y="4"/>
                      <a:pt x="2" y="3"/>
                      <a:pt x="4" y="4"/>
                    </a:cubicBezTo>
                    <a:cubicBezTo>
                      <a:pt x="3" y="4"/>
                      <a:pt x="3" y="4"/>
                      <a:pt x="3" y="4"/>
                    </a:cubicBezTo>
                    <a:cubicBezTo>
                      <a:pt x="4" y="5"/>
                      <a:pt x="5" y="4"/>
                      <a:pt x="6" y="4"/>
                    </a:cubicBezTo>
                    <a:cubicBezTo>
                      <a:pt x="7" y="2"/>
                      <a:pt x="7" y="2"/>
                      <a:pt x="7" y="2"/>
                    </a:cubicBezTo>
                    <a:cubicBezTo>
                      <a:pt x="8" y="2"/>
                      <a:pt x="13" y="3"/>
                      <a:pt x="15" y="0"/>
                    </a:cubicBezTo>
                    <a:cubicBezTo>
                      <a:pt x="16" y="0"/>
                      <a:pt x="18" y="2"/>
                      <a:pt x="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6" name="Freeform 1662">
                <a:extLst>
                  <a:ext uri="{FF2B5EF4-FFF2-40B4-BE49-F238E27FC236}">
                    <a16:creationId xmlns:a16="http://schemas.microsoft.com/office/drawing/2014/main" id="{1D7B1410-DF88-457F-84CC-89F072BB8587}"/>
                  </a:ext>
                </a:extLst>
              </p:cNvPr>
              <p:cNvSpPr/>
              <p:nvPr/>
            </p:nvSpPr>
            <p:spPr bwMode="auto">
              <a:xfrm>
                <a:off x="3412" y="1928"/>
                <a:ext cx="6" cy="2"/>
              </a:xfrm>
              <a:custGeom>
                <a:gdLst>
                  <a:gd name="T0" fmla="*/ 0 w 6"/>
                  <a:gd name="T1" fmla="*/ 2 h 2"/>
                  <a:gd name="T2" fmla="*/ 0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0"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7" name="Freeform 1663">
                <a:extLst>
                  <a:ext uri="{FF2B5EF4-FFF2-40B4-BE49-F238E27FC236}">
                    <a16:creationId xmlns:a16="http://schemas.microsoft.com/office/drawing/2014/main" id="{2872D3E6-642D-40F0-8C81-46B3368A8B8D}"/>
                  </a:ext>
                </a:extLst>
              </p:cNvPr>
              <p:cNvSpPr/>
              <p:nvPr/>
            </p:nvSpPr>
            <p:spPr bwMode="auto">
              <a:xfrm>
                <a:off x="3661" y="1928"/>
                <a:ext cx="2" cy="5"/>
              </a:xfrm>
              <a:custGeom>
                <a:gdLst>
                  <a:gd name="T0" fmla="*/ 1 w 1"/>
                  <a:gd name="T1" fmla="*/ 2 h 2"/>
                  <a:gd name="T2" fmla="*/ 0 w 1"/>
                  <a:gd name="T3" fmla="*/ 2 h 2"/>
                  <a:gd name="T4" fmla="*/ 1 w 1"/>
                  <a:gd name="T5" fmla="*/ 2 h 2"/>
                </a:gdLst>
                <a:cxnLst>
                  <a:cxn ang="0">
                    <a:pos x="T0" y="T1"/>
                  </a:cxn>
                  <a:cxn ang="0">
                    <a:pos x="T2" y="T3"/>
                  </a:cxn>
                  <a:cxn ang="0">
                    <a:pos x="T4" y="T5"/>
                  </a:cxn>
                </a:cxnLst>
                <a:rect l="0" t="0" r="r" b="b"/>
                <a:pathLst>
                  <a:path w="1" h="2">
                    <a:moveTo>
                      <a:pt x="1" y="2"/>
                    </a:moveTo>
                    <a:cubicBezTo>
                      <a:pt x="0" y="2"/>
                      <a:pt x="0" y="2"/>
                      <a:pt x="0" y="2"/>
                    </a:cubicBezTo>
                    <a:cubicBezTo>
                      <a:pt x="0" y="1"/>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8" name="Freeform 1664">
                <a:extLst>
                  <a:ext uri="{FF2B5EF4-FFF2-40B4-BE49-F238E27FC236}">
                    <a16:creationId xmlns:a16="http://schemas.microsoft.com/office/drawing/2014/main" id="{E9DA2875-062D-4332-9E45-8C68591FA1F0}"/>
                  </a:ext>
                </a:extLst>
              </p:cNvPr>
              <p:cNvSpPr/>
              <p:nvPr/>
            </p:nvSpPr>
            <p:spPr bwMode="auto">
              <a:xfrm>
                <a:off x="4192" y="1930"/>
                <a:ext cx="3" cy="6"/>
              </a:xfrm>
              <a:custGeom>
                <a:gdLst>
                  <a:gd name="T0" fmla="*/ 0 w 1"/>
                  <a:gd name="T1" fmla="*/ 2 h 2"/>
                  <a:gd name="T2" fmla="*/ 1 w 1"/>
                  <a:gd name="T3" fmla="*/ 1 h 2"/>
                  <a:gd name="T4" fmla="*/ 0 w 1"/>
                  <a:gd name="T5" fmla="*/ 1 h 2"/>
                  <a:gd name="T6" fmla="*/ 1 w 1"/>
                  <a:gd name="T7" fmla="*/ 0 h 2"/>
                  <a:gd name="T8" fmla="*/ 1 w 1"/>
                  <a:gd name="T9" fmla="*/ 2 h 2"/>
                  <a:gd name="T10" fmla="*/ 0 w 1"/>
                  <a:gd name="T11" fmla="*/ 2 h 2"/>
                </a:gd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0" y="1"/>
                      <a:pt x="0" y="1"/>
                    </a:cubicBezTo>
                    <a:cubicBezTo>
                      <a:pt x="1" y="0"/>
                      <a:pt x="1" y="0"/>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9" name="Freeform 1665">
                <a:extLst>
                  <a:ext uri="{FF2B5EF4-FFF2-40B4-BE49-F238E27FC236}">
                    <a16:creationId xmlns:a16="http://schemas.microsoft.com/office/drawing/2014/main" id="{B02835BA-9159-4CD7-8D1F-C7B805512D03}"/>
                  </a:ext>
                </a:extLst>
              </p:cNvPr>
              <p:cNvSpPr/>
              <p:nvPr/>
            </p:nvSpPr>
            <p:spPr bwMode="auto">
              <a:xfrm>
                <a:off x="4211" y="193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0" name="Freeform 1666">
                <a:extLst>
                  <a:ext uri="{FF2B5EF4-FFF2-40B4-BE49-F238E27FC236}">
                    <a16:creationId xmlns:a16="http://schemas.microsoft.com/office/drawing/2014/main" id="{58297504-C5CE-4A38-9134-38F897738673}"/>
                  </a:ext>
                </a:extLst>
              </p:cNvPr>
              <p:cNvSpPr/>
              <p:nvPr/>
            </p:nvSpPr>
            <p:spPr bwMode="auto">
              <a:xfrm>
                <a:off x="2490" y="1928"/>
                <a:ext cx="16" cy="10"/>
              </a:xfrm>
              <a:custGeom>
                <a:gdLst>
                  <a:gd name="T0" fmla="*/ 6 w 6"/>
                  <a:gd name="T1" fmla="*/ 2 h 4"/>
                  <a:gd name="T2" fmla="*/ 4 w 6"/>
                  <a:gd name="T3" fmla="*/ 3 h 4"/>
                  <a:gd name="T4" fmla="*/ 0 w 6"/>
                  <a:gd name="T5" fmla="*/ 3 h 4"/>
                  <a:gd name="T6" fmla="*/ 4 w 6"/>
                  <a:gd name="T7" fmla="*/ 2 h 4"/>
                  <a:gd name="T8" fmla="*/ 4 w 6"/>
                  <a:gd name="T9" fmla="*/ 2 h 4"/>
                  <a:gd name="T10" fmla="*/ 6 w 6"/>
                  <a:gd name="T11" fmla="*/ 2 h 4"/>
                </a:gdLst>
                <a:cxnLst>
                  <a:cxn ang="0">
                    <a:pos x="T0" y="T1"/>
                  </a:cxn>
                  <a:cxn ang="0">
                    <a:pos x="T2" y="T3"/>
                  </a:cxn>
                  <a:cxn ang="0">
                    <a:pos x="T4" y="T5"/>
                  </a:cxn>
                  <a:cxn ang="0">
                    <a:pos x="T6" y="T7"/>
                  </a:cxn>
                  <a:cxn ang="0">
                    <a:pos x="T8" y="T9"/>
                  </a:cxn>
                  <a:cxn ang="0">
                    <a:pos x="T10" y="T11"/>
                  </a:cxn>
                </a:cxnLst>
                <a:rect l="0" t="0" r="r" b="b"/>
                <a:pathLst>
                  <a:path w="6" h="4">
                    <a:moveTo>
                      <a:pt x="6" y="2"/>
                    </a:moveTo>
                    <a:cubicBezTo>
                      <a:pt x="6" y="4"/>
                      <a:pt x="5" y="2"/>
                      <a:pt x="4" y="3"/>
                    </a:cubicBezTo>
                    <a:cubicBezTo>
                      <a:pt x="3" y="3"/>
                      <a:pt x="2" y="3"/>
                      <a:pt x="0" y="3"/>
                    </a:cubicBezTo>
                    <a:cubicBezTo>
                      <a:pt x="1" y="2"/>
                      <a:pt x="2" y="2"/>
                      <a:pt x="4" y="2"/>
                    </a:cubicBezTo>
                    <a:cubicBezTo>
                      <a:pt x="4" y="2"/>
                      <a:pt x="4" y="2"/>
                      <a:pt x="4" y="2"/>
                    </a:cubicBezTo>
                    <a:cubicBezTo>
                      <a:pt x="5" y="4"/>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1" name="Freeform 1667">
                <a:extLst>
                  <a:ext uri="{FF2B5EF4-FFF2-40B4-BE49-F238E27FC236}">
                    <a16:creationId xmlns:a16="http://schemas.microsoft.com/office/drawing/2014/main" id="{F6A825C2-94A6-4DBA-8528-6D8657B0F6F8}"/>
                  </a:ext>
                </a:extLst>
              </p:cNvPr>
              <p:cNvSpPr/>
              <p:nvPr/>
            </p:nvSpPr>
            <p:spPr bwMode="auto">
              <a:xfrm>
                <a:off x="3698" y="1930"/>
                <a:ext cx="5" cy="11"/>
              </a:xfrm>
              <a:custGeom>
                <a:gdLst>
                  <a:gd name="T0" fmla="*/ 2 w 2"/>
                  <a:gd name="T1" fmla="*/ 1 h 4"/>
                  <a:gd name="T2" fmla="*/ 2 w 2"/>
                  <a:gd name="T3" fmla="*/ 2 h 4"/>
                  <a:gd name="T4" fmla="*/ 2 w 2"/>
                  <a:gd name="T5" fmla="*/ 2 h 4"/>
                  <a:gd name="T6" fmla="*/ 2 w 2"/>
                  <a:gd name="T7" fmla="*/ 4 h 4"/>
                  <a:gd name="T8" fmla="*/ 1 w 2"/>
                  <a:gd name="T9" fmla="*/ 3 h 4"/>
                  <a:gd name="T10" fmla="*/ 2 w 2"/>
                  <a:gd name="T11" fmla="*/ 2 h 4"/>
                  <a:gd name="T12" fmla="*/ 0 w 2"/>
                  <a:gd name="T13" fmla="*/ 2 h 4"/>
                  <a:gd name="T14" fmla="*/ 2 w 2"/>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cubicBezTo>
                      <a:pt x="2" y="1"/>
                      <a:pt x="1" y="2"/>
                      <a:pt x="2" y="2"/>
                    </a:cubicBezTo>
                    <a:cubicBezTo>
                      <a:pt x="2" y="2"/>
                      <a:pt x="2" y="2"/>
                      <a:pt x="2" y="2"/>
                    </a:cubicBezTo>
                    <a:cubicBezTo>
                      <a:pt x="2" y="4"/>
                      <a:pt x="2" y="4"/>
                      <a:pt x="2" y="4"/>
                    </a:cubicBezTo>
                    <a:cubicBezTo>
                      <a:pt x="1" y="3"/>
                      <a:pt x="1" y="3"/>
                      <a:pt x="1" y="3"/>
                    </a:cubicBezTo>
                    <a:cubicBezTo>
                      <a:pt x="2" y="2"/>
                      <a:pt x="2" y="2"/>
                      <a:pt x="2"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2" name="Rectangle 1668">
                <a:extLst>
                  <a:ext uri="{FF2B5EF4-FFF2-40B4-BE49-F238E27FC236}">
                    <a16:creationId xmlns:a16="http://schemas.microsoft.com/office/drawing/2014/main" id="{D766A2C9-4BDA-46A9-9BFD-98CDC330DA33}"/>
                  </a:ext>
                </a:extLst>
              </p:cNvPr>
              <p:cNvSpPr>
                <a:spLocks noChangeArrowheads="1"/>
              </p:cNvSpPr>
              <p:nvPr/>
            </p:nvSpPr>
            <p:spPr bwMode="auto">
              <a:xfrm>
                <a:off x="4171" y="19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3" name="Freeform 1669">
                <a:extLst>
                  <a:ext uri="{FF2B5EF4-FFF2-40B4-BE49-F238E27FC236}">
                    <a16:creationId xmlns:a16="http://schemas.microsoft.com/office/drawing/2014/main" id="{46436539-9184-4847-88F9-A775A029C379}"/>
                  </a:ext>
                </a:extLst>
              </p:cNvPr>
              <p:cNvSpPr/>
              <p:nvPr/>
            </p:nvSpPr>
            <p:spPr bwMode="auto">
              <a:xfrm>
                <a:off x="2691" y="1933"/>
                <a:ext cx="13" cy="5"/>
              </a:xfrm>
              <a:custGeom>
                <a:gdLst>
                  <a:gd name="T0" fmla="*/ 4 w 5"/>
                  <a:gd name="T1" fmla="*/ 1 h 2"/>
                  <a:gd name="T2" fmla="*/ 4 w 5"/>
                  <a:gd name="T3" fmla="*/ 0 h 2"/>
                  <a:gd name="T4" fmla="*/ 5 w 5"/>
                  <a:gd name="T5" fmla="*/ 1 h 2"/>
                  <a:gd name="T6" fmla="*/ 0 w 5"/>
                  <a:gd name="T7" fmla="*/ 2 h 2"/>
                  <a:gd name="T8" fmla="*/ 0 w 5"/>
                  <a:gd name="T9" fmla="*/ 0 h 2"/>
                  <a:gd name="T10" fmla="*/ 1 w 5"/>
                  <a:gd name="T11" fmla="*/ 0 h 2"/>
                  <a:gd name="T12" fmla="*/ 1 w 5"/>
                  <a:gd name="T13" fmla="*/ 1 h 2"/>
                  <a:gd name="T14" fmla="*/ 1 w 5"/>
                  <a:gd name="T15" fmla="*/ 1 h 2"/>
                  <a:gd name="T16" fmla="*/ 3 w 5"/>
                  <a:gd name="T17" fmla="*/ 0 h 2"/>
                  <a:gd name="T18" fmla="*/ 4 w 5"/>
                  <a:gd name="T19"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4" y="1"/>
                    </a:moveTo>
                    <a:cubicBezTo>
                      <a:pt x="4" y="0"/>
                      <a:pt x="4" y="0"/>
                      <a:pt x="4" y="0"/>
                    </a:cubicBezTo>
                    <a:cubicBezTo>
                      <a:pt x="5" y="1"/>
                      <a:pt x="5" y="1"/>
                      <a:pt x="5" y="1"/>
                    </a:cubicBezTo>
                    <a:cubicBezTo>
                      <a:pt x="3" y="2"/>
                      <a:pt x="1" y="1"/>
                      <a:pt x="0" y="2"/>
                    </a:cubicBezTo>
                    <a:cubicBezTo>
                      <a:pt x="0" y="2"/>
                      <a:pt x="0" y="0"/>
                      <a:pt x="0" y="0"/>
                    </a:cubicBezTo>
                    <a:cubicBezTo>
                      <a:pt x="1" y="0"/>
                      <a:pt x="1" y="0"/>
                      <a:pt x="1" y="0"/>
                    </a:cubicBezTo>
                    <a:cubicBezTo>
                      <a:pt x="1" y="1"/>
                      <a:pt x="1" y="1"/>
                      <a:pt x="1" y="1"/>
                    </a:cubicBezTo>
                    <a:cubicBezTo>
                      <a:pt x="1" y="1"/>
                      <a:pt x="1" y="1"/>
                      <a:pt x="1"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4" name="Freeform 1670">
                <a:extLst>
                  <a:ext uri="{FF2B5EF4-FFF2-40B4-BE49-F238E27FC236}">
                    <a16:creationId xmlns:a16="http://schemas.microsoft.com/office/drawing/2014/main" id="{9E387E2A-8669-4383-8F9E-5C0B5FA3E9F5}"/>
                  </a:ext>
                </a:extLst>
              </p:cNvPr>
              <p:cNvSpPr/>
              <p:nvPr/>
            </p:nvSpPr>
            <p:spPr bwMode="auto">
              <a:xfrm>
                <a:off x="3669" y="193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5" name="Freeform 1671">
                <a:extLst>
                  <a:ext uri="{FF2B5EF4-FFF2-40B4-BE49-F238E27FC236}">
                    <a16:creationId xmlns:a16="http://schemas.microsoft.com/office/drawing/2014/main" id="{4C2EABF2-C7A6-4F9D-A543-DC894C328B68}"/>
                  </a:ext>
                </a:extLst>
              </p:cNvPr>
              <p:cNvSpPr/>
              <p:nvPr/>
            </p:nvSpPr>
            <p:spPr bwMode="auto">
              <a:xfrm>
                <a:off x="4176" y="1933"/>
                <a:ext cx="11" cy="5"/>
              </a:xfrm>
              <a:custGeom>
                <a:gdLst>
                  <a:gd name="T0" fmla="*/ 4 w 4"/>
                  <a:gd name="T1" fmla="*/ 1 h 2"/>
                  <a:gd name="T2" fmla="*/ 0 w 4"/>
                  <a:gd name="T3" fmla="*/ 2 h 2"/>
                  <a:gd name="T4" fmla="*/ 1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0" y="2"/>
                    </a:cubicBezTo>
                    <a:cubicBezTo>
                      <a:pt x="1" y="2"/>
                      <a:pt x="1" y="2"/>
                      <a:pt x="1" y="2"/>
                    </a:cubicBezTo>
                    <a:cubicBezTo>
                      <a:pt x="1" y="1"/>
                      <a:pt x="1" y="1"/>
                      <a:pt x="1" y="1"/>
                    </a:cubicBezTo>
                    <a:cubicBezTo>
                      <a:pt x="2"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6" name="Freeform 1672">
                <a:extLst>
                  <a:ext uri="{FF2B5EF4-FFF2-40B4-BE49-F238E27FC236}">
                    <a16:creationId xmlns:a16="http://schemas.microsoft.com/office/drawing/2014/main" id="{FFD93ADA-B3EB-49A9-8850-00035110F508}"/>
                  </a:ext>
                </a:extLst>
              </p:cNvPr>
              <p:cNvSpPr/>
              <p:nvPr/>
            </p:nvSpPr>
            <p:spPr bwMode="auto">
              <a:xfrm>
                <a:off x="3359" y="1936"/>
                <a:ext cx="8" cy="5"/>
              </a:xfrm>
              <a:custGeom>
                <a:gdLst>
                  <a:gd name="T0" fmla="*/ 3 w 3"/>
                  <a:gd name="T1" fmla="*/ 1 h 2"/>
                  <a:gd name="T2" fmla="*/ 3 w 3"/>
                  <a:gd name="T3" fmla="*/ 2 h 2"/>
                  <a:gd name="T4" fmla="*/ 3 w 3"/>
                  <a:gd name="T5" fmla="*/ 2 h 2"/>
                  <a:gd name="T6" fmla="*/ 0 w 3"/>
                  <a:gd name="T7" fmla="*/ 2 h 2"/>
                  <a:gd name="T8" fmla="*/ 2 w 3"/>
                  <a:gd name="T9" fmla="*/ 1 h 2"/>
                  <a:gd name="T10" fmla="*/ 2 w 3"/>
                  <a:gd name="T11" fmla="*/ 1 h 2"/>
                  <a:gd name="T12" fmla="*/ 3 w 3"/>
                  <a:gd name="T13" fmla="*/ 0 h 2"/>
                  <a:gd name="T14" fmla="*/ 3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0" y="2"/>
                      <a:pt x="0" y="2"/>
                      <a:pt x="0" y="2"/>
                    </a:cubicBezTo>
                    <a:cubicBezTo>
                      <a:pt x="2" y="1"/>
                      <a:pt x="2" y="1"/>
                      <a:pt x="2" y="1"/>
                    </a:cubicBezTo>
                    <a:cubicBezTo>
                      <a:pt x="2" y="1"/>
                      <a:pt x="2" y="1"/>
                      <a:pt x="2" y="1"/>
                    </a:cubicBezTo>
                    <a:cubicBezTo>
                      <a:pt x="3" y="0"/>
                      <a:pt x="3" y="0"/>
                      <a:pt x="3" y="0"/>
                    </a:cubicBezTo>
                    <a:cubicBezTo>
                      <a:pt x="2"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7" name="Freeform 1673">
                <a:extLst>
                  <a:ext uri="{FF2B5EF4-FFF2-40B4-BE49-F238E27FC236}">
                    <a16:creationId xmlns:a16="http://schemas.microsoft.com/office/drawing/2014/main" id="{D329636B-CF9C-41A6-9B3C-0A4F5AAD6CD8}"/>
                  </a:ext>
                </a:extLst>
              </p:cNvPr>
              <p:cNvSpPr/>
              <p:nvPr/>
            </p:nvSpPr>
            <p:spPr bwMode="auto">
              <a:xfrm>
                <a:off x="4112" y="1930"/>
                <a:ext cx="30" cy="16"/>
              </a:xfrm>
              <a:custGeom>
                <a:gdLst>
                  <a:gd name="T0" fmla="*/ 11 w 11"/>
                  <a:gd name="T1" fmla="*/ 3 h 6"/>
                  <a:gd name="T2" fmla="*/ 6 w 11"/>
                  <a:gd name="T3" fmla="*/ 4 h 6"/>
                  <a:gd name="T4" fmla="*/ 5 w 11"/>
                  <a:gd name="T5" fmla="*/ 5 h 6"/>
                  <a:gd name="T6" fmla="*/ 1 w 11"/>
                  <a:gd name="T7" fmla="*/ 6 h 6"/>
                  <a:gd name="T8" fmla="*/ 0 w 11"/>
                  <a:gd name="T9" fmla="*/ 6 h 6"/>
                  <a:gd name="T10" fmla="*/ 1 w 11"/>
                  <a:gd name="T11" fmla="*/ 5 h 6"/>
                  <a:gd name="T12" fmla="*/ 2 w 11"/>
                  <a:gd name="T13" fmla="*/ 6 h 6"/>
                  <a:gd name="T14" fmla="*/ 2 w 11"/>
                  <a:gd name="T15" fmla="*/ 6 h 6"/>
                  <a:gd name="T16" fmla="*/ 2 w 11"/>
                  <a:gd name="T17" fmla="*/ 4 h 6"/>
                  <a:gd name="T18" fmla="*/ 5 w 11"/>
                  <a:gd name="T19" fmla="*/ 3 h 6"/>
                  <a:gd name="T20" fmla="*/ 11 w 11"/>
                  <a:gd name="T21"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3"/>
                    </a:moveTo>
                    <a:cubicBezTo>
                      <a:pt x="9" y="3"/>
                      <a:pt x="7" y="5"/>
                      <a:pt x="6" y="4"/>
                    </a:cubicBezTo>
                    <a:cubicBezTo>
                      <a:pt x="5" y="4"/>
                      <a:pt x="6" y="5"/>
                      <a:pt x="5" y="5"/>
                    </a:cubicBezTo>
                    <a:cubicBezTo>
                      <a:pt x="3" y="4"/>
                      <a:pt x="3" y="6"/>
                      <a:pt x="1" y="6"/>
                    </a:cubicBezTo>
                    <a:cubicBezTo>
                      <a:pt x="0" y="6"/>
                      <a:pt x="0" y="6"/>
                      <a:pt x="0" y="6"/>
                    </a:cubicBezTo>
                    <a:cubicBezTo>
                      <a:pt x="1" y="5"/>
                      <a:pt x="1" y="5"/>
                      <a:pt x="1" y="5"/>
                    </a:cubicBezTo>
                    <a:cubicBezTo>
                      <a:pt x="1" y="6"/>
                      <a:pt x="1" y="6"/>
                      <a:pt x="2" y="6"/>
                    </a:cubicBezTo>
                    <a:cubicBezTo>
                      <a:pt x="2" y="6"/>
                      <a:pt x="2" y="6"/>
                      <a:pt x="2" y="6"/>
                    </a:cubicBezTo>
                    <a:cubicBezTo>
                      <a:pt x="2" y="4"/>
                      <a:pt x="2" y="4"/>
                      <a:pt x="2" y="4"/>
                    </a:cubicBezTo>
                    <a:cubicBezTo>
                      <a:pt x="2" y="3"/>
                      <a:pt x="4" y="3"/>
                      <a:pt x="5" y="3"/>
                    </a:cubicBezTo>
                    <a:cubicBezTo>
                      <a:pt x="8" y="6"/>
                      <a:pt x="9" y="0"/>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8" name="Freeform 1674">
                <a:extLst>
                  <a:ext uri="{FF2B5EF4-FFF2-40B4-BE49-F238E27FC236}">
                    <a16:creationId xmlns:a16="http://schemas.microsoft.com/office/drawing/2014/main" id="{D94C1E68-2030-486F-A248-6B1EB5A51159}"/>
                  </a:ext>
                </a:extLst>
              </p:cNvPr>
              <p:cNvSpPr/>
              <p:nvPr/>
            </p:nvSpPr>
            <p:spPr bwMode="auto">
              <a:xfrm>
                <a:off x="2242" y="1936"/>
                <a:ext cx="43" cy="37"/>
              </a:xfrm>
              <a:custGeom>
                <a:gdLst>
                  <a:gd name="T0" fmla="*/ 16 w 16"/>
                  <a:gd name="T1" fmla="*/ 1 h 14"/>
                  <a:gd name="T2" fmla="*/ 13 w 16"/>
                  <a:gd name="T3" fmla="*/ 4 h 14"/>
                  <a:gd name="T4" fmla="*/ 16 w 16"/>
                  <a:gd name="T5" fmla="*/ 5 h 14"/>
                  <a:gd name="T6" fmla="*/ 10 w 16"/>
                  <a:gd name="T7" fmla="*/ 6 h 14"/>
                  <a:gd name="T8" fmla="*/ 10 w 16"/>
                  <a:gd name="T9" fmla="*/ 7 h 14"/>
                  <a:gd name="T10" fmla="*/ 7 w 16"/>
                  <a:gd name="T11" fmla="*/ 8 h 14"/>
                  <a:gd name="T12" fmla="*/ 5 w 16"/>
                  <a:gd name="T13" fmla="*/ 9 h 14"/>
                  <a:gd name="T14" fmla="*/ 6 w 16"/>
                  <a:gd name="T15" fmla="*/ 11 h 14"/>
                  <a:gd name="T16" fmla="*/ 0 w 16"/>
                  <a:gd name="T17" fmla="*/ 10 h 14"/>
                  <a:gd name="T18" fmla="*/ 3 w 16"/>
                  <a:gd name="T19" fmla="*/ 9 h 14"/>
                  <a:gd name="T20" fmla="*/ 6 w 16"/>
                  <a:gd name="T21" fmla="*/ 6 h 14"/>
                  <a:gd name="T22" fmla="*/ 11 w 16"/>
                  <a:gd name="T23" fmla="*/ 2 h 14"/>
                  <a:gd name="T24" fmla="*/ 15 w 16"/>
                  <a:gd name="T25" fmla="*/ 0 h 14"/>
                  <a:gd name="T26" fmla="*/ 16 w 16"/>
                  <a:gd name="T2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4">
                    <a:moveTo>
                      <a:pt x="16" y="1"/>
                    </a:moveTo>
                    <a:cubicBezTo>
                      <a:pt x="15" y="2"/>
                      <a:pt x="12" y="2"/>
                      <a:pt x="13" y="4"/>
                    </a:cubicBezTo>
                    <a:cubicBezTo>
                      <a:pt x="14" y="5"/>
                      <a:pt x="15" y="5"/>
                      <a:pt x="16" y="5"/>
                    </a:cubicBezTo>
                    <a:cubicBezTo>
                      <a:pt x="14" y="7"/>
                      <a:pt x="12" y="4"/>
                      <a:pt x="10" y="6"/>
                    </a:cubicBezTo>
                    <a:cubicBezTo>
                      <a:pt x="10" y="7"/>
                      <a:pt x="10" y="7"/>
                      <a:pt x="10" y="7"/>
                    </a:cubicBezTo>
                    <a:cubicBezTo>
                      <a:pt x="9" y="7"/>
                      <a:pt x="8" y="9"/>
                      <a:pt x="7" y="8"/>
                    </a:cubicBezTo>
                    <a:cubicBezTo>
                      <a:pt x="6" y="8"/>
                      <a:pt x="5" y="8"/>
                      <a:pt x="5" y="9"/>
                    </a:cubicBezTo>
                    <a:cubicBezTo>
                      <a:pt x="6" y="10"/>
                      <a:pt x="5" y="10"/>
                      <a:pt x="6" y="11"/>
                    </a:cubicBezTo>
                    <a:cubicBezTo>
                      <a:pt x="4" y="7"/>
                      <a:pt x="2" y="14"/>
                      <a:pt x="0" y="10"/>
                    </a:cubicBezTo>
                    <a:cubicBezTo>
                      <a:pt x="1" y="11"/>
                      <a:pt x="2" y="10"/>
                      <a:pt x="3" y="9"/>
                    </a:cubicBezTo>
                    <a:cubicBezTo>
                      <a:pt x="4" y="8"/>
                      <a:pt x="7" y="8"/>
                      <a:pt x="6" y="6"/>
                    </a:cubicBezTo>
                    <a:cubicBezTo>
                      <a:pt x="8" y="5"/>
                      <a:pt x="12" y="5"/>
                      <a:pt x="11" y="2"/>
                    </a:cubicBezTo>
                    <a:cubicBezTo>
                      <a:pt x="12" y="0"/>
                      <a:pt x="14" y="1"/>
                      <a:pt x="15" y="0"/>
                    </a:cubicBez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9" name="Freeform 1675">
                <a:extLst>
                  <a:ext uri="{FF2B5EF4-FFF2-40B4-BE49-F238E27FC236}">
                    <a16:creationId xmlns:a16="http://schemas.microsoft.com/office/drawing/2014/main" id="{901DEA41-EDC6-4AFD-B2B4-D03005AFF02B}"/>
                  </a:ext>
                </a:extLst>
              </p:cNvPr>
              <p:cNvSpPr/>
              <p:nvPr/>
            </p:nvSpPr>
            <p:spPr bwMode="auto">
              <a:xfrm>
                <a:off x="3754" y="1936"/>
                <a:ext cx="3" cy="5"/>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0" name="Freeform 1676">
                <a:extLst>
                  <a:ext uri="{FF2B5EF4-FFF2-40B4-BE49-F238E27FC236}">
                    <a16:creationId xmlns:a16="http://schemas.microsoft.com/office/drawing/2014/main" id="{4D0DC85A-FEE2-4D57-8CB0-5E05FF44229F}"/>
                  </a:ext>
                </a:extLst>
              </p:cNvPr>
              <p:cNvSpPr/>
              <p:nvPr/>
            </p:nvSpPr>
            <p:spPr bwMode="auto">
              <a:xfrm>
                <a:off x="2669" y="1938"/>
                <a:ext cx="8" cy="6"/>
              </a:xfrm>
              <a:custGeom>
                <a:gdLst>
                  <a:gd name="T0" fmla="*/ 2 w 3"/>
                  <a:gd name="T1" fmla="*/ 0 h 2"/>
                  <a:gd name="T2" fmla="*/ 1 w 3"/>
                  <a:gd name="T3" fmla="*/ 1 h 2"/>
                  <a:gd name="T4" fmla="*/ 3 w 3"/>
                  <a:gd name="T5" fmla="*/ 1 h 2"/>
                  <a:gd name="T6" fmla="*/ 1 w 3"/>
                  <a:gd name="T7" fmla="*/ 2 h 2"/>
                  <a:gd name="T8" fmla="*/ 0 w 3"/>
                  <a:gd name="T9" fmla="*/ 1 h 2"/>
                  <a:gd name="T10" fmla="*/ 1 w 3"/>
                  <a:gd name="T11" fmla="*/ 0 h 2"/>
                  <a:gd name="T12" fmla="*/ 2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1" y="1"/>
                      <a:pt x="1" y="1"/>
                      <a:pt x="1" y="1"/>
                    </a:cubicBezTo>
                    <a:cubicBezTo>
                      <a:pt x="3" y="1"/>
                      <a:pt x="3" y="1"/>
                      <a:pt x="3" y="1"/>
                    </a:cubicBezTo>
                    <a:cubicBezTo>
                      <a:pt x="1" y="2"/>
                      <a:pt x="1" y="2"/>
                      <a:pt x="1" y="2"/>
                    </a:cubicBezTo>
                    <a:cubicBezTo>
                      <a:pt x="1" y="2"/>
                      <a:pt x="1"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1" name="Freeform 1677">
                <a:extLst>
                  <a:ext uri="{FF2B5EF4-FFF2-40B4-BE49-F238E27FC236}">
                    <a16:creationId xmlns:a16="http://schemas.microsoft.com/office/drawing/2014/main" id="{BF7C8E0C-0CA6-44DD-8C1A-82CEB92498BC}"/>
                  </a:ext>
                </a:extLst>
              </p:cNvPr>
              <p:cNvSpPr/>
              <p:nvPr/>
            </p:nvSpPr>
            <p:spPr bwMode="auto">
              <a:xfrm>
                <a:off x="3605" y="1938"/>
                <a:ext cx="10" cy="11"/>
              </a:xfrm>
              <a:custGeom>
                <a:gdLst>
                  <a:gd name="T0" fmla="*/ 4 w 4"/>
                  <a:gd name="T1" fmla="*/ 2 h 4"/>
                  <a:gd name="T2" fmla="*/ 0 w 4"/>
                  <a:gd name="T3" fmla="*/ 3 h 4"/>
                  <a:gd name="T4" fmla="*/ 2 w 4"/>
                  <a:gd name="T5" fmla="*/ 1 h 4"/>
                  <a:gd name="T6" fmla="*/ 2 w 4"/>
                  <a:gd name="T7" fmla="*/ 1 h 4"/>
                  <a:gd name="T8" fmla="*/ 3 w 4"/>
                  <a:gd name="T9" fmla="*/ 0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4"/>
                      <a:pt x="2" y="2"/>
                      <a:pt x="0" y="3"/>
                    </a:cubicBezTo>
                    <a:cubicBezTo>
                      <a:pt x="2" y="1"/>
                      <a:pt x="2" y="1"/>
                      <a:pt x="2" y="1"/>
                    </a:cubicBezTo>
                    <a:cubicBezTo>
                      <a:pt x="2" y="1"/>
                      <a:pt x="2" y="1"/>
                      <a:pt x="2" y="1"/>
                    </a:cubicBezTo>
                    <a:cubicBezTo>
                      <a:pt x="3" y="0"/>
                      <a:pt x="3" y="0"/>
                      <a:pt x="3" y="0"/>
                    </a:cubicBezTo>
                    <a:cubicBezTo>
                      <a:pt x="4" y="0"/>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2" name="Freeform 1678">
                <a:extLst>
                  <a:ext uri="{FF2B5EF4-FFF2-40B4-BE49-F238E27FC236}">
                    <a16:creationId xmlns:a16="http://schemas.microsoft.com/office/drawing/2014/main" id="{AD595B67-B73F-41DC-AF7F-AF1CCBF9F2FD}"/>
                  </a:ext>
                </a:extLst>
              </p:cNvPr>
              <p:cNvSpPr/>
              <p:nvPr/>
            </p:nvSpPr>
            <p:spPr bwMode="auto">
              <a:xfrm>
                <a:off x="4315" y="1938"/>
                <a:ext cx="88" cy="27"/>
              </a:xfrm>
              <a:custGeom>
                <a:gdLst>
                  <a:gd name="T0" fmla="*/ 33 w 33"/>
                  <a:gd name="T1" fmla="*/ 1 h 10"/>
                  <a:gd name="T2" fmla="*/ 27 w 33"/>
                  <a:gd name="T3" fmla="*/ 2 h 10"/>
                  <a:gd name="T4" fmla="*/ 19 w 33"/>
                  <a:gd name="T5" fmla="*/ 6 h 10"/>
                  <a:gd name="T6" fmla="*/ 14 w 33"/>
                  <a:gd name="T7" fmla="*/ 6 h 10"/>
                  <a:gd name="T8" fmla="*/ 14 w 33"/>
                  <a:gd name="T9" fmla="*/ 7 h 10"/>
                  <a:gd name="T10" fmla="*/ 9 w 33"/>
                  <a:gd name="T11" fmla="*/ 8 h 10"/>
                  <a:gd name="T12" fmla="*/ 11 w 33"/>
                  <a:gd name="T13" fmla="*/ 8 h 10"/>
                  <a:gd name="T14" fmla="*/ 7 w 33"/>
                  <a:gd name="T15" fmla="*/ 9 h 10"/>
                  <a:gd name="T16" fmla="*/ 7 w 33"/>
                  <a:gd name="T17" fmla="*/ 8 h 10"/>
                  <a:gd name="T18" fmla="*/ 2 w 33"/>
                  <a:gd name="T19" fmla="*/ 9 h 10"/>
                  <a:gd name="T20" fmla="*/ 0 w 33"/>
                  <a:gd name="T21" fmla="*/ 10 h 10"/>
                  <a:gd name="T22" fmla="*/ 5 w 33"/>
                  <a:gd name="T23" fmla="*/ 7 h 10"/>
                  <a:gd name="T24" fmla="*/ 8 w 33"/>
                  <a:gd name="T25" fmla="*/ 7 h 10"/>
                  <a:gd name="T26" fmla="*/ 9 w 33"/>
                  <a:gd name="T27" fmla="*/ 5 h 10"/>
                  <a:gd name="T28" fmla="*/ 11 w 33"/>
                  <a:gd name="T29" fmla="*/ 6 h 10"/>
                  <a:gd name="T30" fmla="*/ 12 w 33"/>
                  <a:gd name="T31" fmla="*/ 4 h 10"/>
                  <a:gd name="T32" fmla="*/ 21 w 33"/>
                  <a:gd name="T33" fmla="*/ 2 h 10"/>
                  <a:gd name="T34" fmla="*/ 21 w 33"/>
                  <a:gd name="T35" fmla="*/ 3 h 10"/>
                  <a:gd name="T36" fmla="*/ 21 w 33"/>
                  <a:gd name="T37" fmla="*/ 3 h 10"/>
                  <a:gd name="T38" fmla="*/ 30 w 33"/>
                  <a:gd name="T39" fmla="*/ 0 h 10"/>
                  <a:gd name="T40" fmla="*/ 33 w 3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0">
                    <a:moveTo>
                      <a:pt x="33" y="1"/>
                    </a:moveTo>
                    <a:cubicBezTo>
                      <a:pt x="31" y="1"/>
                      <a:pt x="30" y="2"/>
                      <a:pt x="27" y="2"/>
                    </a:cubicBezTo>
                    <a:cubicBezTo>
                      <a:pt x="24" y="4"/>
                      <a:pt x="21" y="3"/>
                      <a:pt x="19" y="6"/>
                    </a:cubicBezTo>
                    <a:cubicBezTo>
                      <a:pt x="17" y="7"/>
                      <a:pt x="16" y="6"/>
                      <a:pt x="14" y="6"/>
                    </a:cubicBezTo>
                    <a:cubicBezTo>
                      <a:pt x="14" y="7"/>
                      <a:pt x="14" y="7"/>
                      <a:pt x="14" y="7"/>
                    </a:cubicBezTo>
                    <a:cubicBezTo>
                      <a:pt x="13" y="7"/>
                      <a:pt x="11" y="7"/>
                      <a:pt x="9" y="8"/>
                    </a:cubicBezTo>
                    <a:cubicBezTo>
                      <a:pt x="11" y="8"/>
                      <a:pt x="11" y="8"/>
                      <a:pt x="11" y="8"/>
                    </a:cubicBezTo>
                    <a:cubicBezTo>
                      <a:pt x="10" y="9"/>
                      <a:pt x="8" y="9"/>
                      <a:pt x="7" y="9"/>
                    </a:cubicBezTo>
                    <a:cubicBezTo>
                      <a:pt x="7" y="8"/>
                      <a:pt x="7" y="8"/>
                      <a:pt x="7" y="8"/>
                    </a:cubicBezTo>
                    <a:cubicBezTo>
                      <a:pt x="6" y="10"/>
                      <a:pt x="3" y="8"/>
                      <a:pt x="2" y="9"/>
                    </a:cubicBezTo>
                    <a:cubicBezTo>
                      <a:pt x="0" y="10"/>
                      <a:pt x="0" y="10"/>
                      <a:pt x="0" y="10"/>
                    </a:cubicBezTo>
                    <a:cubicBezTo>
                      <a:pt x="1" y="9"/>
                      <a:pt x="4" y="8"/>
                      <a:pt x="5" y="7"/>
                    </a:cubicBezTo>
                    <a:cubicBezTo>
                      <a:pt x="6" y="8"/>
                      <a:pt x="7" y="6"/>
                      <a:pt x="8" y="7"/>
                    </a:cubicBezTo>
                    <a:cubicBezTo>
                      <a:pt x="9" y="5"/>
                      <a:pt x="9" y="5"/>
                      <a:pt x="9" y="5"/>
                    </a:cubicBezTo>
                    <a:cubicBezTo>
                      <a:pt x="9" y="5"/>
                      <a:pt x="10" y="7"/>
                      <a:pt x="11" y="6"/>
                    </a:cubicBezTo>
                    <a:cubicBezTo>
                      <a:pt x="12" y="4"/>
                      <a:pt x="12" y="4"/>
                      <a:pt x="12" y="4"/>
                    </a:cubicBezTo>
                    <a:cubicBezTo>
                      <a:pt x="15" y="7"/>
                      <a:pt x="19" y="3"/>
                      <a:pt x="21" y="2"/>
                    </a:cubicBezTo>
                    <a:cubicBezTo>
                      <a:pt x="21" y="3"/>
                      <a:pt x="21" y="3"/>
                      <a:pt x="21" y="3"/>
                    </a:cubicBezTo>
                    <a:cubicBezTo>
                      <a:pt x="21" y="3"/>
                      <a:pt x="21" y="3"/>
                      <a:pt x="21" y="3"/>
                    </a:cubicBezTo>
                    <a:cubicBezTo>
                      <a:pt x="23" y="2"/>
                      <a:pt x="27" y="1"/>
                      <a:pt x="30" y="0"/>
                    </a:cubicBezTo>
                    <a:cubicBezTo>
                      <a:pt x="32" y="0"/>
                      <a:pt x="32"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3" name="Freeform 1679">
                <a:extLst>
                  <a:ext uri="{FF2B5EF4-FFF2-40B4-BE49-F238E27FC236}">
                    <a16:creationId xmlns:a16="http://schemas.microsoft.com/office/drawing/2014/main" id="{A9189E6B-402F-421D-A89C-152BA2843BC2}"/>
                  </a:ext>
                </a:extLst>
              </p:cNvPr>
              <p:cNvSpPr/>
              <p:nvPr/>
            </p:nvSpPr>
            <p:spPr bwMode="auto">
              <a:xfrm>
                <a:off x="2378" y="1936"/>
                <a:ext cx="126" cy="42"/>
              </a:xfrm>
              <a:custGeom>
                <a:gdLst>
                  <a:gd name="T0" fmla="*/ 40 w 47"/>
                  <a:gd name="T1" fmla="*/ 4 h 16"/>
                  <a:gd name="T2" fmla="*/ 39 w 47"/>
                  <a:gd name="T3" fmla="*/ 5 h 16"/>
                  <a:gd name="T4" fmla="*/ 30 w 47"/>
                  <a:gd name="T5" fmla="*/ 7 h 16"/>
                  <a:gd name="T6" fmla="*/ 30 w 47"/>
                  <a:gd name="T7" fmla="*/ 8 h 16"/>
                  <a:gd name="T8" fmla="*/ 25 w 47"/>
                  <a:gd name="T9" fmla="*/ 9 h 16"/>
                  <a:gd name="T10" fmla="*/ 22 w 47"/>
                  <a:gd name="T11" fmla="*/ 9 h 16"/>
                  <a:gd name="T12" fmla="*/ 25 w 47"/>
                  <a:gd name="T13" fmla="*/ 5 h 16"/>
                  <a:gd name="T14" fmla="*/ 23 w 47"/>
                  <a:gd name="T15" fmla="*/ 5 h 16"/>
                  <a:gd name="T16" fmla="*/ 21 w 47"/>
                  <a:gd name="T17" fmla="*/ 6 h 16"/>
                  <a:gd name="T18" fmla="*/ 20 w 47"/>
                  <a:gd name="T19" fmla="*/ 9 h 16"/>
                  <a:gd name="T20" fmla="*/ 17 w 47"/>
                  <a:gd name="T21" fmla="*/ 10 h 16"/>
                  <a:gd name="T22" fmla="*/ 6 w 47"/>
                  <a:gd name="T23" fmla="*/ 13 h 16"/>
                  <a:gd name="T24" fmla="*/ 4 w 47"/>
                  <a:gd name="T25" fmla="*/ 15 h 16"/>
                  <a:gd name="T26" fmla="*/ 4 w 47"/>
                  <a:gd name="T27" fmla="*/ 14 h 16"/>
                  <a:gd name="T28" fmla="*/ 2 w 47"/>
                  <a:gd name="T29" fmla="*/ 14 h 16"/>
                  <a:gd name="T30" fmla="*/ 3 w 47"/>
                  <a:gd name="T31" fmla="*/ 14 h 16"/>
                  <a:gd name="T32" fmla="*/ 0 w 47"/>
                  <a:gd name="T33" fmla="*/ 15 h 16"/>
                  <a:gd name="T34" fmla="*/ 2 w 47"/>
                  <a:gd name="T35" fmla="*/ 12 h 16"/>
                  <a:gd name="T36" fmla="*/ 3 w 47"/>
                  <a:gd name="T37" fmla="*/ 12 h 16"/>
                  <a:gd name="T38" fmla="*/ 3 w 47"/>
                  <a:gd name="T39" fmla="*/ 11 h 16"/>
                  <a:gd name="T40" fmla="*/ 4 w 47"/>
                  <a:gd name="T41" fmla="*/ 11 h 16"/>
                  <a:gd name="T42" fmla="*/ 7 w 47"/>
                  <a:gd name="T43" fmla="*/ 10 h 16"/>
                  <a:gd name="T44" fmla="*/ 7 w 47"/>
                  <a:gd name="T45" fmla="*/ 9 h 16"/>
                  <a:gd name="T46" fmla="*/ 10 w 47"/>
                  <a:gd name="T47" fmla="*/ 9 h 16"/>
                  <a:gd name="T48" fmla="*/ 11 w 47"/>
                  <a:gd name="T49" fmla="*/ 8 h 16"/>
                  <a:gd name="T50" fmla="*/ 17 w 47"/>
                  <a:gd name="T51" fmla="*/ 5 h 16"/>
                  <a:gd name="T52" fmla="*/ 15 w 47"/>
                  <a:gd name="T53" fmla="*/ 6 h 16"/>
                  <a:gd name="T54" fmla="*/ 17 w 47"/>
                  <a:gd name="T55" fmla="*/ 7 h 16"/>
                  <a:gd name="T56" fmla="*/ 19 w 47"/>
                  <a:gd name="T57" fmla="*/ 4 h 16"/>
                  <a:gd name="T58" fmla="*/ 21 w 47"/>
                  <a:gd name="T59" fmla="*/ 6 h 16"/>
                  <a:gd name="T60" fmla="*/ 24 w 47"/>
                  <a:gd name="T61" fmla="*/ 4 h 16"/>
                  <a:gd name="T62" fmla="*/ 27 w 47"/>
                  <a:gd name="T63" fmla="*/ 4 h 16"/>
                  <a:gd name="T64" fmla="*/ 27 w 47"/>
                  <a:gd name="T65" fmla="*/ 5 h 16"/>
                  <a:gd name="T66" fmla="*/ 34 w 47"/>
                  <a:gd name="T67" fmla="*/ 5 h 16"/>
                  <a:gd name="T68" fmla="*/ 34 w 47"/>
                  <a:gd name="T69" fmla="*/ 3 h 16"/>
                  <a:gd name="T70" fmla="*/ 38 w 47"/>
                  <a:gd name="T71" fmla="*/ 3 h 16"/>
                  <a:gd name="T72" fmla="*/ 39 w 47"/>
                  <a:gd name="T73" fmla="*/ 4 h 16"/>
                  <a:gd name="T74" fmla="*/ 42 w 47"/>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16">
                    <a:moveTo>
                      <a:pt x="47" y="2"/>
                    </a:moveTo>
                    <a:cubicBezTo>
                      <a:pt x="45" y="2"/>
                      <a:pt x="42" y="5"/>
                      <a:pt x="40" y="4"/>
                    </a:cubicBezTo>
                    <a:cubicBezTo>
                      <a:pt x="39" y="4"/>
                      <a:pt x="39" y="5"/>
                      <a:pt x="39" y="5"/>
                    </a:cubicBezTo>
                    <a:cubicBezTo>
                      <a:pt x="39" y="5"/>
                      <a:pt x="39" y="5"/>
                      <a:pt x="39" y="5"/>
                    </a:cubicBezTo>
                    <a:cubicBezTo>
                      <a:pt x="38" y="6"/>
                      <a:pt x="35" y="6"/>
                      <a:pt x="36" y="8"/>
                    </a:cubicBezTo>
                    <a:cubicBezTo>
                      <a:pt x="35" y="6"/>
                      <a:pt x="32" y="9"/>
                      <a:pt x="30" y="7"/>
                    </a:cubicBezTo>
                    <a:cubicBezTo>
                      <a:pt x="29" y="8"/>
                      <a:pt x="29" y="8"/>
                      <a:pt x="29" y="8"/>
                    </a:cubicBezTo>
                    <a:cubicBezTo>
                      <a:pt x="30" y="8"/>
                      <a:pt x="30" y="8"/>
                      <a:pt x="30" y="8"/>
                    </a:cubicBezTo>
                    <a:cubicBezTo>
                      <a:pt x="29" y="9"/>
                      <a:pt x="26" y="10"/>
                      <a:pt x="24" y="9"/>
                    </a:cubicBezTo>
                    <a:cubicBezTo>
                      <a:pt x="25" y="9"/>
                      <a:pt x="25" y="9"/>
                      <a:pt x="25" y="9"/>
                    </a:cubicBezTo>
                    <a:cubicBezTo>
                      <a:pt x="26" y="6"/>
                      <a:pt x="28" y="8"/>
                      <a:pt x="29" y="6"/>
                    </a:cubicBezTo>
                    <a:cubicBezTo>
                      <a:pt x="27" y="5"/>
                      <a:pt x="24" y="8"/>
                      <a:pt x="22" y="9"/>
                    </a:cubicBezTo>
                    <a:cubicBezTo>
                      <a:pt x="22" y="8"/>
                      <a:pt x="26" y="7"/>
                      <a:pt x="23" y="6"/>
                    </a:cubicBezTo>
                    <a:cubicBezTo>
                      <a:pt x="24" y="6"/>
                      <a:pt x="25" y="6"/>
                      <a:pt x="25" y="5"/>
                    </a:cubicBezTo>
                    <a:cubicBezTo>
                      <a:pt x="24" y="5"/>
                      <a:pt x="23" y="5"/>
                      <a:pt x="22" y="6"/>
                    </a:cubicBezTo>
                    <a:cubicBezTo>
                      <a:pt x="22" y="6"/>
                      <a:pt x="23" y="6"/>
                      <a:pt x="23" y="5"/>
                    </a:cubicBezTo>
                    <a:cubicBezTo>
                      <a:pt x="23" y="5"/>
                      <a:pt x="22" y="5"/>
                      <a:pt x="22" y="5"/>
                    </a:cubicBezTo>
                    <a:cubicBezTo>
                      <a:pt x="21" y="5"/>
                      <a:pt x="22" y="6"/>
                      <a:pt x="21" y="6"/>
                    </a:cubicBezTo>
                    <a:cubicBezTo>
                      <a:pt x="22" y="6"/>
                      <a:pt x="21" y="5"/>
                      <a:pt x="20" y="6"/>
                    </a:cubicBezTo>
                    <a:cubicBezTo>
                      <a:pt x="22" y="7"/>
                      <a:pt x="20" y="8"/>
                      <a:pt x="20" y="9"/>
                    </a:cubicBezTo>
                    <a:cubicBezTo>
                      <a:pt x="16" y="10"/>
                      <a:pt x="16" y="10"/>
                      <a:pt x="16" y="10"/>
                    </a:cubicBezTo>
                    <a:cubicBezTo>
                      <a:pt x="17" y="10"/>
                      <a:pt x="17" y="10"/>
                      <a:pt x="17" y="10"/>
                    </a:cubicBezTo>
                    <a:cubicBezTo>
                      <a:pt x="15" y="12"/>
                      <a:pt x="11" y="11"/>
                      <a:pt x="9" y="12"/>
                    </a:cubicBezTo>
                    <a:cubicBezTo>
                      <a:pt x="8" y="11"/>
                      <a:pt x="7" y="13"/>
                      <a:pt x="6" y="13"/>
                    </a:cubicBezTo>
                    <a:cubicBezTo>
                      <a:pt x="8" y="14"/>
                      <a:pt x="4" y="15"/>
                      <a:pt x="7" y="15"/>
                    </a:cubicBezTo>
                    <a:cubicBezTo>
                      <a:pt x="6" y="16"/>
                      <a:pt x="5" y="14"/>
                      <a:pt x="4" y="15"/>
                    </a:cubicBezTo>
                    <a:cubicBezTo>
                      <a:pt x="5" y="15"/>
                      <a:pt x="5" y="15"/>
                      <a:pt x="5" y="15"/>
                    </a:cubicBezTo>
                    <a:cubicBezTo>
                      <a:pt x="4" y="14"/>
                      <a:pt x="4" y="14"/>
                      <a:pt x="4" y="14"/>
                    </a:cubicBezTo>
                    <a:cubicBezTo>
                      <a:pt x="5" y="15"/>
                      <a:pt x="6" y="14"/>
                      <a:pt x="6" y="13"/>
                    </a:cubicBezTo>
                    <a:cubicBezTo>
                      <a:pt x="5" y="13"/>
                      <a:pt x="3" y="13"/>
                      <a:pt x="2" y="14"/>
                    </a:cubicBezTo>
                    <a:cubicBezTo>
                      <a:pt x="2" y="14"/>
                      <a:pt x="2" y="14"/>
                      <a:pt x="3" y="14"/>
                    </a:cubicBezTo>
                    <a:cubicBezTo>
                      <a:pt x="3" y="14"/>
                      <a:pt x="3" y="14"/>
                      <a:pt x="3" y="14"/>
                    </a:cubicBezTo>
                    <a:cubicBezTo>
                      <a:pt x="3" y="16"/>
                      <a:pt x="1" y="15"/>
                      <a:pt x="0" y="16"/>
                    </a:cubicBezTo>
                    <a:cubicBezTo>
                      <a:pt x="0" y="15"/>
                      <a:pt x="0" y="15"/>
                      <a:pt x="0" y="15"/>
                    </a:cubicBezTo>
                    <a:cubicBezTo>
                      <a:pt x="0" y="14"/>
                      <a:pt x="1" y="16"/>
                      <a:pt x="2" y="14"/>
                    </a:cubicBezTo>
                    <a:cubicBezTo>
                      <a:pt x="1" y="14"/>
                      <a:pt x="1" y="13"/>
                      <a:pt x="2" y="12"/>
                    </a:cubicBezTo>
                    <a:cubicBezTo>
                      <a:pt x="2" y="12"/>
                      <a:pt x="3" y="12"/>
                      <a:pt x="3" y="12"/>
                    </a:cubicBezTo>
                    <a:cubicBezTo>
                      <a:pt x="3" y="12"/>
                      <a:pt x="3" y="12"/>
                      <a:pt x="3" y="12"/>
                    </a:cubicBezTo>
                    <a:cubicBezTo>
                      <a:pt x="4" y="12"/>
                      <a:pt x="4" y="12"/>
                      <a:pt x="4" y="12"/>
                    </a:cubicBezTo>
                    <a:cubicBezTo>
                      <a:pt x="4" y="11"/>
                      <a:pt x="3" y="11"/>
                      <a:pt x="3" y="11"/>
                    </a:cubicBezTo>
                    <a:cubicBezTo>
                      <a:pt x="3" y="10"/>
                      <a:pt x="4" y="10"/>
                      <a:pt x="4" y="10"/>
                    </a:cubicBezTo>
                    <a:cubicBezTo>
                      <a:pt x="4" y="10"/>
                      <a:pt x="4" y="11"/>
                      <a:pt x="4" y="11"/>
                    </a:cubicBezTo>
                    <a:cubicBezTo>
                      <a:pt x="5" y="12"/>
                      <a:pt x="5" y="12"/>
                      <a:pt x="5" y="12"/>
                    </a:cubicBezTo>
                    <a:cubicBezTo>
                      <a:pt x="7" y="10"/>
                      <a:pt x="7" y="10"/>
                      <a:pt x="7" y="10"/>
                    </a:cubicBezTo>
                    <a:cubicBezTo>
                      <a:pt x="7" y="9"/>
                      <a:pt x="6" y="9"/>
                      <a:pt x="6" y="9"/>
                    </a:cubicBezTo>
                    <a:cubicBezTo>
                      <a:pt x="6" y="8"/>
                      <a:pt x="7" y="9"/>
                      <a:pt x="7" y="9"/>
                    </a:cubicBezTo>
                    <a:cubicBezTo>
                      <a:pt x="8" y="9"/>
                      <a:pt x="8" y="9"/>
                      <a:pt x="8" y="9"/>
                    </a:cubicBezTo>
                    <a:cubicBezTo>
                      <a:pt x="9" y="9"/>
                      <a:pt x="10" y="9"/>
                      <a:pt x="10" y="9"/>
                    </a:cubicBezTo>
                    <a:cubicBezTo>
                      <a:pt x="11" y="9"/>
                      <a:pt x="12" y="8"/>
                      <a:pt x="13" y="8"/>
                    </a:cubicBezTo>
                    <a:cubicBezTo>
                      <a:pt x="12" y="6"/>
                      <a:pt x="11" y="8"/>
                      <a:pt x="11" y="8"/>
                    </a:cubicBezTo>
                    <a:cubicBezTo>
                      <a:pt x="12" y="7"/>
                      <a:pt x="13" y="6"/>
                      <a:pt x="15" y="5"/>
                    </a:cubicBezTo>
                    <a:cubicBezTo>
                      <a:pt x="17" y="5"/>
                      <a:pt x="17" y="5"/>
                      <a:pt x="17" y="5"/>
                    </a:cubicBezTo>
                    <a:cubicBezTo>
                      <a:pt x="16" y="6"/>
                      <a:pt x="16" y="6"/>
                      <a:pt x="16" y="6"/>
                    </a:cubicBezTo>
                    <a:cubicBezTo>
                      <a:pt x="15" y="6"/>
                      <a:pt x="15" y="6"/>
                      <a:pt x="15" y="6"/>
                    </a:cubicBezTo>
                    <a:cubicBezTo>
                      <a:pt x="15" y="6"/>
                      <a:pt x="15" y="6"/>
                      <a:pt x="15" y="6"/>
                    </a:cubicBezTo>
                    <a:cubicBezTo>
                      <a:pt x="15" y="7"/>
                      <a:pt x="17" y="7"/>
                      <a:pt x="17" y="7"/>
                    </a:cubicBezTo>
                    <a:cubicBezTo>
                      <a:pt x="19" y="5"/>
                      <a:pt x="19" y="5"/>
                      <a:pt x="19" y="5"/>
                    </a:cubicBezTo>
                    <a:cubicBezTo>
                      <a:pt x="18" y="5"/>
                      <a:pt x="19" y="4"/>
                      <a:pt x="19" y="4"/>
                    </a:cubicBezTo>
                    <a:cubicBezTo>
                      <a:pt x="20" y="4"/>
                      <a:pt x="20" y="4"/>
                      <a:pt x="20" y="4"/>
                    </a:cubicBezTo>
                    <a:cubicBezTo>
                      <a:pt x="19" y="5"/>
                      <a:pt x="21" y="5"/>
                      <a:pt x="21" y="6"/>
                    </a:cubicBezTo>
                    <a:cubicBezTo>
                      <a:pt x="22" y="5"/>
                      <a:pt x="21" y="3"/>
                      <a:pt x="23" y="4"/>
                    </a:cubicBezTo>
                    <a:cubicBezTo>
                      <a:pt x="23" y="4"/>
                      <a:pt x="23" y="5"/>
                      <a:pt x="24" y="4"/>
                    </a:cubicBezTo>
                    <a:cubicBezTo>
                      <a:pt x="24" y="3"/>
                      <a:pt x="25" y="4"/>
                      <a:pt x="26" y="4"/>
                    </a:cubicBezTo>
                    <a:cubicBezTo>
                      <a:pt x="27" y="4"/>
                      <a:pt x="27" y="4"/>
                      <a:pt x="27" y="4"/>
                    </a:cubicBezTo>
                    <a:cubicBezTo>
                      <a:pt x="26" y="5"/>
                      <a:pt x="26" y="5"/>
                      <a:pt x="26" y="5"/>
                    </a:cubicBezTo>
                    <a:cubicBezTo>
                      <a:pt x="26" y="5"/>
                      <a:pt x="27" y="5"/>
                      <a:pt x="27" y="5"/>
                    </a:cubicBezTo>
                    <a:cubicBezTo>
                      <a:pt x="27" y="4"/>
                      <a:pt x="28" y="4"/>
                      <a:pt x="29" y="4"/>
                    </a:cubicBezTo>
                    <a:cubicBezTo>
                      <a:pt x="30" y="5"/>
                      <a:pt x="33" y="4"/>
                      <a:pt x="34" y="5"/>
                    </a:cubicBezTo>
                    <a:cubicBezTo>
                      <a:pt x="34" y="4"/>
                      <a:pt x="36" y="5"/>
                      <a:pt x="36" y="4"/>
                    </a:cubicBezTo>
                    <a:cubicBezTo>
                      <a:pt x="35" y="4"/>
                      <a:pt x="35" y="2"/>
                      <a:pt x="34" y="3"/>
                    </a:cubicBezTo>
                    <a:cubicBezTo>
                      <a:pt x="34" y="3"/>
                      <a:pt x="34" y="3"/>
                      <a:pt x="34" y="3"/>
                    </a:cubicBezTo>
                    <a:cubicBezTo>
                      <a:pt x="35" y="2"/>
                      <a:pt x="37" y="4"/>
                      <a:pt x="38" y="3"/>
                    </a:cubicBezTo>
                    <a:cubicBezTo>
                      <a:pt x="38" y="4"/>
                      <a:pt x="36" y="3"/>
                      <a:pt x="36" y="4"/>
                    </a:cubicBezTo>
                    <a:cubicBezTo>
                      <a:pt x="37" y="5"/>
                      <a:pt x="38" y="4"/>
                      <a:pt x="39" y="4"/>
                    </a:cubicBezTo>
                    <a:cubicBezTo>
                      <a:pt x="39" y="4"/>
                      <a:pt x="39" y="4"/>
                      <a:pt x="39" y="4"/>
                    </a:cubicBezTo>
                    <a:cubicBezTo>
                      <a:pt x="41" y="4"/>
                      <a:pt x="39" y="2"/>
                      <a:pt x="42" y="2"/>
                    </a:cubicBezTo>
                    <a:cubicBezTo>
                      <a:pt x="43" y="3"/>
                      <a:pt x="46" y="0"/>
                      <a:pt x="4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4" name="Freeform 1680">
                <a:extLst>
                  <a:ext uri="{FF2B5EF4-FFF2-40B4-BE49-F238E27FC236}">
                    <a16:creationId xmlns:a16="http://schemas.microsoft.com/office/drawing/2014/main" id="{74E27323-0381-4185-B3B6-578395C59408}"/>
                  </a:ext>
                </a:extLst>
              </p:cNvPr>
              <p:cNvSpPr/>
              <p:nvPr/>
            </p:nvSpPr>
            <p:spPr bwMode="auto">
              <a:xfrm>
                <a:off x="3647" y="1938"/>
                <a:ext cx="104" cy="46"/>
              </a:xfrm>
              <a:custGeom>
                <a:gdLst>
                  <a:gd name="T0" fmla="*/ 38 w 39"/>
                  <a:gd name="T1" fmla="*/ 1 h 17"/>
                  <a:gd name="T2" fmla="*/ 39 w 39"/>
                  <a:gd name="T3" fmla="*/ 1 h 17"/>
                  <a:gd name="T4" fmla="*/ 37 w 39"/>
                  <a:gd name="T5" fmla="*/ 2 h 17"/>
                  <a:gd name="T6" fmla="*/ 37 w 39"/>
                  <a:gd name="T7" fmla="*/ 1 h 17"/>
                  <a:gd name="T8" fmla="*/ 37 w 39"/>
                  <a:gd name="T9" fmla="*/ 3 h 17"/>
                  <a:gd name="T10" fmla="*/ 31 w 39"/>
                  <a:gd name="T11" fmla="*/ 5 h 17"/>
                  <a:gd name="T12" fmla="*/ 31 w 39"/>
                  <a:gd name="T13" fmla="*/ 4 h 17"/>
                  <a:gd name="T14" fmla="*/ 29 w 39"/>
                  <a:gd name="T15" fmla="*/ 5 h 17"/>
                  <a:gd name="T16" fmla="*/ 30 w 39"/>
                  <a:gd name="T17" fmla="*/ 5 h 17"/>
                  <a:gd name="T18" fmla="*/ 30 w 39"/>
                  <a:gd name="T19" fmla="*/ 4 h 17"/>
                  <a:gd name="T20" fmla="*/ 31 w 39"/>
                  <a:gd name="T21" fmla="*/ 3 h 17"/>
                  <a:gd name="T22" fmla="*/ 31 w 39"/>
                  <a:gd name="T23" fmla="*/ 3 h 17"/>
                  <a:gd name="T24" fmla="*/ 28 w 39"/>
                  <a:gd name="T25" fmla="*/ 4 h 17"/>
                  <a:gd name="T26" fmla="*/ 27 w 39"/>
                  <a:gd name="T27" fmla="*/ 7 h 17"/>
                  <a:gd name="T28" fmla="*/ 27 w 39"/>
                  <a:gd name="T29" fmla="*/ 6 h 17"/>
                  <a:gd name="T30" fmla="*/ 24 w 39"/>
                  <a:gd name="T31" fmla="*/ 11 h 17"/>
                  <a:gd name="T32" fmla="*/ 19 w 39"/>
                  <a:gd name="T33" fmla="*/ 10 h 17"/>
                  <a:gd name="T34" fmla="*/ 18 w 39"/>
                  <a:gd name="T35" fmla="*/ 9 h 17"/>
                  <a:gd name="T36" fmla="*/ 16 w 39"/>
                  <a:gd name="T37" fmla="*/ 11 h 17"/>
                  <a:gd name="T38" fmla="*/ 10 w 39"/>
                  <a:gd name="T39" fmla="*/ 15 h 17"/>
                  <a:gd name="T40" fmla="*/ 5 w 39"/>
                  <a:gd name="T41" fmla="*/ 15 h 17"/>
                  <a:gd name="T42" fmla="*/ 0 w 39"/>
                  <a:gd name="T43" fmla="*/ 17 h 17"/>
                  <a:gd name="T44" fmla="*/ 0 w 39"/>
                  <a:gd name="T45" fmla="*/ 17 h 17"/>
                  <a:gd name="T46" fmla="*/ 1 w 39"/>
                  <a:gd name="T47" fmla="*/ 15 h 17"/>
                  <a:gd name="T48" fmla="*/ 2 w 39"/>
                  <a:gd name="T49" fmla="*/ 15 h 17"/>
                  <a:gd name="T50" fmla="*/ 2 w 39"/>
                  <a:gd name="T51" fmla="*/ 13 h 17"/>
                  <a:gd name="T52" fmla="*/ 1 w 39"/>
                  <a:gd name="T53" fmla="*/ 13 h 17"/>
                  <a:gd name="T54" fmla="*/ 2 w 39"/>
                  <a:gd name="T55" fmla="*/ 12 h 17"/>
                  <a:gd name="T56" fmla="*/ 6 w 39"/>
                  <a:gd name="T57" fmla="*/ 9 h 17"/>
                  <a:gd name="T58" fmla="*/ 11 w 39"/>
                  <a:gd name="T59" fmla="*/ 8 h 17"/>
                  <a:gd name="T60" fmla="*/ 15 w 39"/>
                  <a:gd name="T61" fmla="*/ 7 h 17"/>
                  <a:gd name="T62" fmla="*/ 22 w 39"/>
                  <a:gd name="T63" fmla="*/ 5 h 17"/>
                  <a:gd name="T64" fmla="*/ 23 w 39"/>
                  <a:gd name="T65" fmla="*/ 5 h 17"/>
                  <a:gd name="T66" fmla="*/ 23 w 39"/>
                  <a:gd name="T67" fmla="*/ 4 h 17"/>
                  <a:gd name="T68" fmla="*/ 29 w 39"/>
                  <a:gd name="T69" fmla="*/ 2 h 17"/>
                  <a:gd name="T70" fmla="*/ 30 w 39"/>
                  <a:gd name="T71" fmla="*/ 2 h 17"/>
                  <a:gd name="T72" fmla="*/ 30 w 39"/>
                  <a:gd name="T73" fmla="*/ 3 h 17"/>
                  <a:gd name="T74" fmla="*/ 34 w 39"/>
                  <a:gd name="T75" fmla="*/ 1 h 17"/>
                  <a:gd name="T76" fmla="*/ 38 w 39"/>
                  <a:gd name="T77" fmla="*/ 1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17">
                    <a:moveTo>
                      <a:pt x="38" y="1"/>
                    </a:moveTo>
                    <a:cubicBezTo>
                      <a:pt x="39" y="1"/>
                      <a:pt x="39" y="1"/>
                      <a:pt x="39" y="1"/>
                    </a:cubicBezTo>
                    <a:cubicBezTo>
                      <a:pt x="39" y="2"/>
                      <a:pt x="38" y="2"/>
                      <a:pt x="37" y="2"/>
                    </a:cubicBezTo>
                    <a:cubicBezTo>
                      <a:pt x="37" y="1"/>
                      <a:pt x="37" y="1"/>
                      <a:pt x="37" y="1"/>
                    </a:cubicBezTo>
                    <a:cubicBezTo>
                      <a:pt x="36" y="2"/>
                      <a:pt x="37" y="3"/>
                      <a:pt x="37" y="3"/>
                    </a:cubicBezTo>
                    <a:cubicBezTo>
                      <a:pt x="35" y="3"/>
                      <a:pt x="32" y="3"/>
                      <a:pt x="31" y="5"/>
                    </a:cubicBezTo>
                    <a:cubicBezTo>
                      <a:pt x="31" y="5"/>
                      <a:pt x="31" y="5"/>
                      <a:pt x="31" y="4"/>
                    </a:cubicBezTo>
                    <a:cubicBezTo>
                      <a:pt x="31" y="4"/>
                      <a:pt x="30" y="5"/>
                      <a:pt x="29" y="5"/>
                    </a:cubicBezTo>
                    <a:cubicBezTo>
                      <a:pt x="30" y="5"/>
                      <a:pt x="30" y="5"/>
                      <a:pt x="30" y="5"/>
                    </a:cubicBezTo>
                    <a:cubicBezTo>
                      <a:pt x="30" y="4"/>
                      <a:pt x="30" y="4"/>
                      <a:pt x="30" y="4"/>
                    </a:cubicBezTo>
                    <a:cubicBezTo>
                      <a:pt x="29" y="5"/>
                      <a:pt x="31" y="4"/>
                      <a:pt x="31" y="3"/>
                    </a:cubicBezTo>
                    <a:cubicBezTo>
                      <a:pt x="31" y="3"/>
                      <a:pt x="31" y="3"/>
                      <a:pt x="31" y="3"/>
                    </a:cubicBezTo>
                    <a:cubicBezTo>
                      <a:pt x="30" y="3"/>
                      <a:pt x="29" y="4"/>
                      <a:pt x="28" y="4"/>
                    </a:cubicBezTo>
                    <a:cubicBezTo>
                      <a:pt x="28" y="5"/>
                      <a:pt x="27" y="6"/>
                      <a:pt x="27" y="7"/>
                    </a:cubicBezTo>
                    <a:cubicBezTo>
                      <a:pt x="27" y="7"/>
                      <a:pt x="28" y="6"/>
                      <a:pt x="27" y="6"/>
                    </a:cubicBezTo>
                    <a:cubicBezTo>
                      <a:pt x="26" y="8"/>
                      <a:pt x="25" y="8"/>
                      <a:pt x="24" y="11"/>
                    </a:cubicBezTo>
                    <a:cubicBezTo>
                      <a:pt x="22" y="11"/>
                      <a:pt x="21" y="8"/>
                      <a:pt x="19" y="10"/>
                    </a:cubicBezTo>
                    <a:cubicBezTo>
                      <a:pt x="20" y="10"/>
                      <a:pt x="19" y="9"/>
                      <a:pt x="18" y="9"/>
                    </a:cubicBezTo>
                    <a:cubicBezTo>
                      <a:pt x="19" y="11"/>
                      <a:pt x="14" y="8"/>
                      <a:pt x="16" y="11"/>
                    </a:cubicBezTo>
                    <a:cubicBezTo>
                      <a:pt x="15" y="14"/>
                      <a:pt x="11" y="11"/>
                      <a:pt x="10" y="15"/>
                    </a:cubicBezTo>
                    <a:cubicBezTo>
                      <a:pt x="9" y="14"/>
                      <a:pt x="7" y="14"/>
                      <a:pt x="5" y="15"/>
                    </a:cubicBezTo>
                    <a:cubicBezTo>
                      <a:pt x="4" y="17"/>
                      <a:pt x="1" y="15"/>
                      <a:pt x="0" y="17"/>
                    </a:cubicBezTo>
                    <a:cubicBezTo>
                      <a:pt x="0" y="17"/>
                      <a:pt x="0" y="17"/>
                      <a:pt x="0" y="17"/>
                    </a:cubicBezTo>
                    <a:cubicBezTo>
                      <a:pt x="1" y="15"/>
                      <a:pt x="1" y="15"/>
                      <a:pt x="1" y="15"/>
                    </a:cubicBezTo>
                    <a:cubicBezTo>
                      <a:pt x="2" y="15"/>
                      <a:pt x="2" y="15"/>
                      <a:pt x="2" y="15"/>
                    </a:cubicBezTo>
                    <a:cubicBezTo>
                      <a:pt x="2" y="14"/>
                      <a:pt x="4" y="13"/>
                      <a:pt x="2" y="13"/>
                    </a:cubicBezTo>
                    <a:cubicBezTo>
                      <a:pt x="1" y="13"/>
                      <a:pt x="1" y="13"/>
                      <a:pt x="1" y="13"/>
                    </a:cubicBezTo>
                    <a:cubicBezTo>
                      <a:pt x="2" y="12"/>
                      <a:pt x="2" y="12"/>
                      <a:pt x="2" y="12"/>
                    </a:cubicBezTo>
                    <a:cubicBezTo>
                      <a:pt x="4" y="12"/>
                      <a:pt x="4" y="11"/>
                      <a:pt x="6" y="9"/>
                    </a:cubicBezTo>
                    <a:cubicBezTo>
                      <a:pt x="7" y="9"/>
                      <a:pt x="10" y="9"/>
                      <a:pt x="11" y="8"/>
                    </a:cubicBezTo>
                    <a:cubicBezTo>
                      <a:pt x="12" y="9"/>
                      <a:pt x="13" y="6"/>
                      <a:pt x="15" y="7"/>
                    </a:cubicBezTo>
                    <a:cubicBezTo>
                      <a:pt x="17" y="6"/>
                      <a:pt x="20" y="4"/>
                      <a:pt x="22" y="5"/>
                    </a:cubicBezTo>
                    <a:cubicBezTo>
                      <a:pt x="23" y="5"/>
                      <a:pt x="23" y="5"/>
                      <a:pt x="23" y="5"/>
                    </a:cubicBezTo>
                    <a:cubicBezTo>
                      <a:pt x="23" y="4"/>
                      <a:pt x="23" y="4"/>
                      <a:pt x="23" y="4"/>
                    </a:cubicBezTo>
                    <a:cubicBezTo>
                      <a:pt x="25" y="2"/>
                      <a:pt x="27" y="5"/>
                      <a:pt x="29" y="2"/>
                    </a:cubicBezTo>
                    <a:cubicBezTo>
                      <a:pt x="30" y="2"/>
                      <a:pt x="30" y="2"/>
                      <a:pt x="30" y="2"/>
                    </a:cubicBezTo>
                    <a:cubicBezTo>
                      <a:pt x="30" y="3"/>
                      <a:pt x="30" y="3"/>
                      <a:pt x="30" y="3"/>
                    </a:cubicBezTo>
                    <a:cubicBezTo>
                      <a:pt x="31" y="2"/>
                      <a:pt x="33" y="1"/>
                      <a:pt x="34" y="1"/>
                    </a:cubicBezTo>
                    <a:cubicBezTo>
                      <a:pt x="36" y="1"/>
                      <a:pt x="37" y="0"/>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5" name="Freeform 1681">
                <a:extLst>
                  <a:ext uri="{FF2B5EF4-FFF2-40B4-BE49-F238E27FC236}">
                    <a16:creationId xmlns:a16="http://schemas.microsoft.com/office/drawing/2014/main" id="{AECD734B-0F22-4F55-8B92-DFF757C3B903}"/>
                  </a:ext>
                </a:extLst>
              </p:cNvPr>
              <p:cNvSpPr/>
              <p:nvPr/>
            </p:nvSpPr>
            <p:spPr bwMode="auto">
              <a:xfrm>
                <a:off x="3661" y="1941"/>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6" name="Freeform 1682">
                <a:extLst>
                  <a:ext uri="{FF2B5EF4-FFF2-40B4-BE49-F238E27FC236}">
                    <a16:creationId xmlns:a16="http://schemas.microsoft.com/office/drawing/2014/main" id="{F68159E5-5CFF-4789-A047-96F3622C8C0E}"/>
                  </a:ext>
                </a:extLst>
              </p:cNvPr>
              <p:cNvSpPr/>
              <p:nvPr/>
            </p:nvSpPr>
            <p:spPr bwMode="auto">
              <a:xfrm>
                <a:off x="3671" y="194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7" name="Freeform 1683">
                <a:extLst>
                  <a:ext uri="{FF2B5EF4-FFF2-40B4-BE49-F238E27FC236}">
                    <a16:creationId xmlns:a16="http://schemas.microsoft.com/office/drawing/2014/main" id="{412DD848-3E10-4E69-9E65-680BF3CE8793}"/>
                  </a:ext>
                </a:extLst>
              </p:cNvPr>
              <p:cNvSpPr/>
              <p:nvPr/>
            </p:nvSpPr>
            <p:spPr bwMode="auto">
              <a:xfrm>
                <a:off x="3653" y="1941"/>
                <a:ext cx="5" cy="3"/>
              </a:xfrm>
              <a:custGeom>
                <a:gdLst>
                  <a:gd name="T0" fmla="*/ 2 w 2"/>
                  <a:gd name="T1" fmla="*/ 1 h 1"/>
                  <a:gd name="T2" fmla="*/ 0 w 2"/>
                  <a:gd name="T3" fmla="*/ 1 h 1"/>
                  <a:gd name="T4" fmla="*/ 0 w 2"/>
                  <a:gd name="T5" fmla="*/ 0 h 1"/>
                  <a:gd name="T6" fmla="*/ 0 w 2"/>
                  <a:gd name="T7" fmla="*/ 1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1" y="1"/>
                      <a:pt x="1" y="1"/>
                      <a:pt x="0" y="1"/>
                    </a:cubicBezTo>
                    <a:cubicBezTo>
                      <a:pt x="0" y="0"/>
                      <a:pt x="0" y="0"/>
                      <a:pt x="0" y="0"/>
                    </a:cubicBezTo>
                    <a:cubicBezTo>
                      <a:pt x="0" y="1"/>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8" name="Freeform 1684">
                <a:extLst>
                  <a:ext uri="{FF2B5EF4-FFF2-40B4-BE49-F238E27FC236}">
                    <a16:creationId xmlns:a16="http://schemas.microsoft.com/office/drawing/2014/main" id="{1E2D01F0-3DD9-4A6B-8581-C489686A17C0}"/>
                  </a:ext>
                </a:extLst>
              </p:cNvPr>
              <p:cNvSpPr/>
              <p:nvPr/>
            </p:nvSpPr>
            <p:spPr bwMode="auto">
              <a:xfrm>
                <a:off x="2627" y="1941"/>
                <a:ext cx="8" cy="5"/>
              </a:xfrm>
              <a:custGeom>
                <a:gdLst>
                  <a:gd name="T0" fmla="*/ 3 w 3"/>
                  <a:gd name="T1" fmla="*/ 1 h 2"/>
                  <a:gd name="T2" fmla="*/ 2 w 3"/>
                  <a:gd name="T3" fmla="*/ 1 h 2"/>
                  <a:gd name="T4" fmla="*/ 2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2"/>
                      <a:pt x="2" y="2"/>
                      <a:pt x="2" y="2"/>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9" name="Freeform 1685">
                <a:extLst>
                  <a:ext uri="{FF2B5EF4-FFF2-40B4-BE49-F238E27FC236}">
                    <a16:creationId xmlns:a16="http://schemas.microsoft.com/office/drawing/2014/main" id="{9B1A23AC-6D2F-4EC3-904E-8580DEA04B74}"/>
                  </a:ext>
                </a:extLst>
              </p:cNvPr>
              <p:cNvSpPr/>
              <p:nvPr/>
            </p:nvSpPr>
            <p:spPr bwMode="auto">
              <a:xfrm>
                <a:off x="1975" y="1941"/>
                <a:ext cx="8" cy="8"/>
              </a:xfrm>
              <a:custGeom>
                <a:gdLst>
                  <a:gd name="T0" fmla="*/ 3 w 3"/>
                  <a:gd name="T1" fmla="*/ 1 h 3"/>
                  <a:gd name="T2" fmla="*/ 2 w 3"/>
                  <a:gd name="T3" fmla="*/ 1 h 3"/>
                  <a:gd name="T4" fmla="*/ 1 w 3"/>
                  <a:gd name="T5" fmla="*/ 2 h 3"/>
                  <a:gd name="T6" fmla="*/ 2 w 3"/>
                  <a:gd name="T7" fmla="*/ 2 h 3"/>
                  <a:gd name="T8" fmla="*/ 0 w 3"/>
                  <a:gd name="T9" fmla="*/ 3 h 3"/>
                  <a:gd name="T10" fmla="*/ 0 w 3"/>
                  <a:gd name="T11" fmla="*/ 3 h 3"/>
                  <a:gd name="T12" fmla="*/ 1 w 3"/>
                  <a:gd name="T13" fmla="*/ 2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2" y="0"/>
                      <a:pt x="2" y="1"/>
                    </a:cubicBezTo>
                    <a:cubicBezTo>
                      <a:pt x="1" y="2"/>
                      <a:pt x="1" y="2"/>
                      <a:pt x="1" y="2"/>
                    </a:cubicBezTo>
                    <a:cubicBezTo>
                      <a:pt x="2" y="2"/>
                      <a:pt x="2" y="2"/>
                      <a:pt x="2" y="2"/>
                    </a:cubicBezTo>
                    <a:cubicBezTo>
                      <a:pt x="1" y="3"/>
                      <a:pt x="1" y="3"/>
                      <a:pt x="0" y="3"/>
                    </a:cubicBezTo>
                    <a:cubicBezTo>
                      <a:pt x="0" y="3"/>
                      <a:pt x="0" y="3"/>
                      <a:pt x="0" y="3"/>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0" name="Freeform 1686">
                <a:extLst>
                  <a:ext uri="{FF2B5EF4-FFF2-40B4-BE49-F238E27FC236}">
                    <a16:creationId xmlns:a16="http://schemas.microsoft.com/office/drawing/2014/main" id="{3E88E2E0-4ED9-41E5-AFD9-EBDE58BB0C65}"/>
                  </a:ext>
                </a:extLst>
              </p:cNvPr>
              <p:cNvSpPr/>
              <p:nvPr/>
            </p:nvSpPr>
            <p:spPr bwMode="auto">
              <a:xfrm>
                <a:off x="2458" y="19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1" name="Freeform 1687">
                <a:extLst>
                  <a:ext uri="{FF2B5EF4-FFF2-40B4-BE49-F238E27FC236}">
                    <a16:creationId xmlns:a16="http://schemas.microsoft.com/office/drawing/2014/main" id="{52826795-5CF3-4E88-B507-1DE1F58176C3}"/>
                  </a:ext>
                </a:extLst>
              </p:cNvPr>
              <p:cNvSpPr/>
              <p:nvPr/>
            </p:nvSpPr>
            <p:spPr bwMode="auto">
              <a:xfrm>
                <a:off x="3685" y="1944"/>
                <a:ext cx="5" cy="5"/>
              </a:xfrm>
              <a:custGeom>
                <a:gdLst>
                  <a:gd name="T0" fmla="*/ 2 w 2"/>
                  <a:gd name="T1" fmla="*/ 1 h 2"/>
                  <a:gd name="T2" fmla="*/ 2 w 2"/>
                  <a:gd name="T3" fmla="*/ 2 h 2"/>
                  <a:gd name="T4" fmla="*/ 1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2" y="2"/>
                    </a:cubicBezTo>
                    <a:cubicBezTo>
                      <a:pt x="1" y="2"/>
                      <a:pt x="1" y="2"/>
                      <a:pt x="1" y="2"/>
                    </a:cubicBezTo>
                    <a:cubicBezTo>
                      <a:pt x="0" y="1"/>
                      <a:pt x="1" y="1"/>
                      <a:pt x="1"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2" name="Freeform 1688">
                <a:extLst>
                  <a:ext uri="{FF2B5EF4-FFF2-40B4-BE49-F238E27FC236}">
                    <a16:creationId xmlns:a16="http://schemas.microsoft.com/office/drawing/2014/main" id="{A59105FB-0E36-4FF7-A399-CFCA49BA3BF5}"/>
                  </a:ext>
                </a:extLst>
              </p:cNvPr>
              <p:cNvSpPr/>
              <p:nvPr/>
            </p:nvSpPr>
            <p:spPr bwMode="auto">
              <a:xfrm>
                <a:off x="3658" y="1944"/>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3" name="Freeform 1689">
                <a:extLst>
                  <a:ext uri="{FF2B5EF4-FFF2-40B4-BE49-F238E27FC236}">
                    <a16:creationId xmlns:a16="http://schemas.microsoft.com/office/drawing/2014/main" id="{FD76A88B-842D-4E86-8D10-705B107B5807}"/>
                  </a:ext>
                </a:extLst>
              </p:cNvPr>
              <p:cNvSpPr/>
              <p:nvPr/>
            </p:nvSpPr>
            <p:spPr bwMode="auto">
              <a:xfrm>
                <a:off x="4064" y="1946"/>
                <a:ext cx="32" cy="14"/>
              </a:xfrm>
              <a:custGeom>
                <a:gdLst>
                  <a:gd name="T0" fmla="*/ 12 w 12"/>
                  <a:gd name="T1" fmla="*/ 0 h 5"/>
                  <a:gd name="T2" fmla="*/ 12 w 12"/>
                  <a:gd name="T3" fmla="*/ 1 h 5"/>
                  <a:gd name="T4" fmla="*/ 11 w 12"/>
                  <a:gd name="T5" fmla="*/ 1 h 5"/>
                  <a:gd name="T6" fmla="*/ 8 w 12"/>
                  <a:gd name="T7" fmla="*/ 4 h 5"/>
                  <a:gd name="T8" fmla="*/ 2 w 12"/>
                  <a:gd name="T9" fmla="*/ 5 h 5"/>
                  <a:gd name="T10" fmla="*/ 3 w 12"/>
                  <a:gd name="T11" fmla="*/ 3 h 5"/>
                  <a:gd name="T12" fmla="*/ 0 w 12"/>
                  <a:gd name="T13" fmla="*/ 4 h 5"/>
                  <a:gd name="T14" fmla="*/ 12 w 12"/>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2" y="0"/>
                    </a:moveTo>
                    <a:cubicBezTo>
                      <a:pt x="12" y="1"/>
                      <a:pt x="12" y="1"/>
                      <a:pt x="12" y="1"/>
                    </a:cubicBezTo>
                    <a:cubicBezTo>
                      <a:pt x="12" y="1"/>
                      <a:pt x="11" y="1"/>
                      <a:pt x="11" y="1"/>
                    </a:cubicBezTo>
                    <a:cubicBezTo>
                      <a:pt x="12" y="3"/>
                      <a:pt x="9" y="3"/>
                      <a:pt x="8" y="4"/>
                    </a:cubicBezTo>
                    <a:cubicBezTo>
                      <a:pt x="6" y="4"/>
                      <a:pt x="4" y="4"/>
                      <a:pt x="2" y="5"/>
                    </a:cubicBezTo>
                    <a:cubicBezTo>
                      <a:pt x="1" y="4"/>
                      <a:pt x="4" y="4"/>
                      <a:pt x="3" y="3"/>
                    </a:cubicBezTo>
                    <a:cubicBezTo>
                      <a:pt x="2" y="5"/>
                      <a:pt x="0" y="3"/>
                      <a:pt x="0" y="4"/>
                    </a:cubicBezTo>
                    <a:cubicBezTo>
                      <a:pt x="3"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4" name="Freeform 1690">
                <a:extLst>
                  <a:ext uri="{FF2B5EF4-FFF2-40B4-BE49-F238E27FC236}">
                    <a16:creationId xmlns:a16="http://schemas.microsoft.com/office/drawing/2014/main" id="{E418C6DC-D218-4879-B099-9BC4E39804D5}"/>
                  </a:ext>
                </a:extLst>
              </p:cNvPr>
              <p:cNvSpPr/>
              <p:nvPr/>
            </p:nvSpPr>
            <p:spPr bwMode="auto">
              <a:xfrm>
                <a:off x="3321" y="1946"/>
                <a:ext cx="11" cy="3"/>
              </a:xfrm>
              <a:custGeom>
                <a:gdLst>
                  <a:gd name="T0" fmla="*/ 4 w 4"/>
                  <a:gd name="T1" fmla="*/ 1 h 1"/>
                  <a:gd name="T2" fmla="*/ 1 w 4"/>
                  <a:gd name="T3" fmla="*/ 1 h 1"/>
                  <a:gd name="T4" fmla="*/ 2 w 4"/>
                  <a:gd name="T5" fmla="*/ 0 h 1"/>
                  <a:gd name="T6" fmla="*/ 4 w 4"/>
                  <a:gd name="T7" fmla="*/ 1 h 1"/>
                </a:gdLst>
                <a:cxnLst>
                  <a:cxn ang="0">
                    <a:pos x="T0" y="T1"/>
                  </a:cxn>
                  <a:cxn ang="0">
                    <a:pos x="T2" y="T3"/>
                  </a:cxn>
                  <a:cxn ang="0">
                    <a:pos x="T4" y="T5"/>
                  </a:cxn>
                  <a:cxn ang="0">
                    <a:pos x="T6" y="T7"/>
                  </a:cxn>
                </a:cxnLst>
                <a:rect l="0" t="0" r="r" b="b"/>
                <a:pathLst>
                  <a:path w="4" h="1">
                    <a:moveTo>
                      <a:pt x="4" y="1"/>
                    </a:moveTo>
                    <a:cubicBezTo>
                      <a:pt x="3" y="1"/>
                      <a:pt x="2" y="1"/>
                      <a:pt x="1" y="1"/>
                    </a:cubicBezTo>
                    <a:cubicBezTo>
                      <a:pt x="0" y="1"/>
                      <a:pt x="1"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5" name="Freeform 1691">
                <a:extLst>
                  <a:ext uri="{FF2B5EF4-FFF2-40B4-BE49-F238E27FC236}">
                    <a16:creationId xmlns:a16="http://schemas.microsoft.com/office/drawing/2014/main" id="{D4ADBC92-8424-4B2A-8385-1527A590E67F}"/>
                  </a:ext>
                </a:extLst>
              </p:cNvPr>
              <p:cNvSpPr/>
              <p:nvPr/>
            </p:nvSpPr>
            <p:spPr bwMode="auto">
              <a:xfrm>
                <a:off x="3383" y="194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6" name="Freeform 1692">
                <a:extLst>
                  <a:ext uri="{FF2B5EF4-FFF2-40B4-BE49-F238E27FC236}">
                    <a16:creationId xmlns:a16="http://schemas.microsoft.com/office/drawing/2014/main" id="{7802BA47-0C1E-4498-AE1E-4B4BB9D00129}"/>
                  </a:ext>
                </a:extLst>
              </p:cNvPr>
              <p:cNvSpPr/>
              <p:nvPr/>
            </p:nvSpPr>
            <p:spPr bwMode="auto">
              <a:xfrm>
                <a:off x="2400" y="194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7" name="Freeform 1693">
                <a:extLst>
                  <a:ext uri="{FF2B5EF4-FFF2-40B4-BE49-F238E27FC236}">
                    <a16:creationId xmlns:a16="http://schemas.microsoft.com/office/drawing/2014/main" id="{045A4C88-F7A6-49AF-8EF9-790D007FDBD1}"/>
                  </a:ext>
                </a:extLst>
              </p:cNvPr>
              <p:cNvSpPr/>
              <p:nvPr/>
            </p:nvSpPr>
            <p:spPr bwMode="auto">
              <a:xfrm>
                <a:off x="2458" y="194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8" name="Freeform 1694">
                <a:extLst>
                  <a:ext uri="{FF2B5EF4-FFF2-40B4-BE49-F238E27FC236}">
                    <a16:creationId xmlns:a16="http://schemas.microsoft.com/office/drawing/2014/main" id="{15BA539D-A490-45B2-BFE1-2A7F4A88E0CE}"/>
                  </a:ext>
                </a:extLst>
              </p:cNvPr>
              <p:cNvSpPr/>
              <p:nvPr/>
            </p:nvSpPr>
            <p:spPr bwMode="auto">
              <a:xfrm>
                <a:off x="3399" y="1949"/>
                <a:ext cx="8" cy="5"/>
              </a:xfrm>
              <a:custGeom>
                <a:gdLst>
                  <a:gd name="T0" fmla="*/ 3 w 3"/>
                  <a:gd name="T1" fmla="*/ 1 h 2"/>
                  <a:gd name="T2" fmla="*/ 0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0" y="2"/>
                      <a:pt x="0" y="2"/>
                      <a:pt x="0" y="2"/>
                    </a:cubicBezTo>
                    <a:cubicBezTo>
                      <a:pt x="0" y="1"/>
                      <a:pt x="0" y="0"/>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9" name="Freeform 1695">
                <a:extLst>
                  <a:ext uri="{FF2B5EF4-FFF2-40B4-BE49-F238E27FC236}">
                    <a16:creationId xmlns:a16="http://schemas.microsoft.com/office/drawing/2014/main" id="{60C6D08D-2C75-4C1B-9C53-53F928A084CB}"/>
                  </a:ext>
                </a:extLst>
              </p:cNvPr>
              <p:cNvSpPr/>
              <p:nvPr/>
            </p:nvSpPr>
            <p:spPr bwMode="auto">
              <a:xfrm>
                <a:off x="3303" y="1949"/>
                <a:ext cx="16" cy="8"/>
              </a:xfrm>
              <a:custGeom>
                <a:gdLst>
                  <a:gd name="T0" fmla="*/ 0 w 6"/>
                  <a:gd name="T1" fmla="*/ 3 h 3"/>
                  <a:gd name="T2" fmla="*/ 6 w 6"/>
                  <a:gd name="T3" fmla="*/ 0 h 3"/>
                  <a:gd name="T4" fmla="*/ 0 w 6"/>
                  <a:gd name="T5" fmla="*/ 3 h 3"/>
                </a:gdLst>
                <a:cxnLst>
                  <a:cxn ang="0">
                    <a:pos x="T0" y="T1"/>
                  </a:cxn>
                  <a:cxn ang="0">
                    <a:pos x="T2" y="T3"/>
                  </a:cxn>
                  <a:cxn ang="0">
                    <a:pos x="T4" y="T5"/>
                  </a:cxn>
                </a:cxnLst>
                <a:rect l="0" t="0" r="r" b="b"/>
                <a:pathLst>
                  <a:path w="6" h="3">
                    <a:moveTo>
                      <a:pt x="0" y="3"/>
                    </a:moveTo>
                    <a:cubicBezTo>
                      <a:pt x="2" y="2"/>
                      <a:pt x="3" y="0"/>
                      <a:pt x="6" y="0"/>
                    </a:cubicBezTo>
                    <a:cubicBezTo>
                      <a:pt x="5"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0" name="Freeform 1696">
                <a:extLst>
                  <a:ext uri="{FF2B5EF4-FFF2-40B4-BE49-F238E27FC236}">
                    <a16:creationId xmlns:a16="http://schemas.microsoft.com/office/drawing/2014/main" id="{DCDAFD19-F3D8-4700-BDCC-8E38BAE3FD4A}"/>
                  </a:ext>
                </a:extLst>
              </p:cNvPr>
              <p:cNvSpPr/>
              <p:nvPr/>
            </p:nvSpPr>
            <p:spPr bwMode="auto">
              <a:xfrm>
                <a:off x="3717" y="1949"/>
                <a:ext cx="2" cy="3"/>
              </a:xfrm>
              <a:custGeom>
                <a:gdLst>
                  <a:gd name="T0" fmla="*/ 2 w 2"/>
                  <a:gd name="T1" fmla="*/ 3 h 3"/>
                  <a:gd name="T2" fmla="*/ 0 w 2"/>
                  <a:gd name="T3" fmla="*/ 0 h 3"/>
                  <a:gd name="T4" fmla="*/ 2 w 2"/>
                  <a:gd name="T5" fmla="*/ 3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1" name="Freeform 1697">
                <a:extLst>
                  <a:ext uri="{FF2B5EF4-FFF2-40B4-BE49-F238E27FC236}">
                    <a16:creationId xmlns:a16="http://schemas.microsoft.com/office/drawing/2014/main" id="{6895E6AE-FE22-44DE-9E5E-99A293EC4E6E}"/>
                  </a:ext>
                </a:extLst>
              </p:cNvPr>
              <p:cNvSpPr/>
              <p:nvPr/>
            </p:nvSpPr>
            <p:spPr bwMode="auto">
              <a:xfrm>
                <a:off x="3629" y="1952"/>
                <a:ext cx="8" cy="5"/>
              </a:xfrm>
              <a:custGeom>
                <a:gdLst>
                  <a:gd name="T0" fmla="*/ 3 w 3"/>
                  <a:gd name="T1" fmla="*/ 1 h 2"/>
                  <a:gd name="T2" fmla="*/ 3 w 3"/>
                  <a:gd name="T3" fmla="*/ 1 h 2"/>
                  <a:gd name="T4" fmla="*/ 2 w 3"/>
                  <a:gd name="T5" fmla="*/ 2 h 2"/>
                  <a:gd name="T6" fmla="*/ 0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1"/>
                    </a:cubicBezTo>
                    <a:cubicBezTo>
                      <a:pt x="2" y="2"/>
                      <a:pt x="2" y="2"/>
                      <a:pt x="2" y="2"/>
                    </a:cubicBezTo>
                    <a:cubicBezTo>
                      <a:pt x="2" y="1"/>
                      <a:pt x="1" y="0"/>
                      <a:pt x="0"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2" name="Freeform 1698">
                <a:extLst>
                  <a:ext uri="{FF2B5EF4-FFF2-40B4-BE49-F238E27FC236}">
                    <a16:creationId xmlns:a16="http://schemas.microsoft.com/office/drawing/2014/main" id="{CBB9E61E-367B-4766-9BFC-AA1FB29065C6}"/>
                  </a:ext>
                </a:extLst>
              </p:cNvPr>
              <p:cNvSpPr/>
              <p:nvPr/>
            </p:nvSpPr>
            <p:spPr bwMode="auto">
              <a:xfrm>
                <a:off x="1975" y="1952"/>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0" y="3"/>
                      <a:pt x="0" y="3"/>
                      <a:pt x="0" y="3"/>
                    </a:cubicBezTo>
                    <a:cubicBezTo>
                      <a:pt x="0" y="2"/>
                      <a:pt x="0"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3" name="Freeform 1699">
                <a:extLst>
                  <a:ext uri="{FF2B5EF4-FFF2-40B4-BE49-F238E27FC236}">
                    <a16:creationId xmlns:a16="http://schemas.microsoft.com/office/drawing/2014/main" id="{DBF4705A-3494-4505-AC88-143DF373CB0B}"/>
                  </a:ext>
                </a:extLst>
              </p:cNvPr>
              <p:cNvSpPr/>
              <p:nvPr/>
            </p:nvSpPr>
            <p:spPr bwMode="auto">
              <a:xfrm>
                <a:off x="3706" y="1952"/>
                <a:ext cx="5" cy="2"/>
              </a:xfrm>
              <a:custGeom>
                <a:gdLst>
                  <a:gd name="T0" fmla="*/ 0 w 2"/>
                  <a:gd name="T1" fmla="*/ 1 h 1"/>
                  <a:gd name="T2" fmla="*/ 0 w 2"/>
                  <a:gd name="T3" fmla="*/ 1 h 1"/>
                  <a:gd name="T4" fmla="*/ 2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0"/>
                      <a:pt x="1" y="1"/>
                      <a:pt x="2"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4" name="Freeform 1700">
                <a:extLst>
                  <a:ext uri="{FF2B5EF4-FFF2-40B4-BE49-F238E27FC236}">
                    <a16:creationId xmlns:a16="http://schemas.microsoft.com/office/drawing/2014/main" id="{1C8CF69E-F607-4D38-8BE7-29B7D6417C6D}"/>
                  </a:ext>
                </a:extLst>
              </p:cNvPr>
              <p:cNvSpPr/>
              <p:nvPr/>
            </p:nvSpPr>
            <p:spPr bwMode="auto">
              <a:xfrm>
                <a:off x="2365" y="1954"/>
                <a:ext cx="35" cy="16"/>
              </a:xfrm>
              <a:custGeom>
                <a:gdLst>
                  <a:gd name="T0" fmla="*/ 13 w 13"/>
                  <a:gd name="T1" fmla="*/ 0 h 6"/>
                  <a:gd name="T2" fmla="*/ 6 w 13"/>
                  <a:gd name="T3" fmla="*/ 2 h 6"/>
                  <a:gd name="T4" fmla="*/ 2 w 13"/>
                  <a:gd name="T5" fmla="*/ 6 h 6"/>
                  <a:gd name="T6" fmla="*/ 1 w 13"/>
                  <a:gd name="T7" fmla="*/ 5 h 6"/>
                  <a:gd name="T8" fmla="*/ 3 w 13"/>
                  <a:gd name="T9" fmla="*/ 4 h 6"/>
                  <a:gd name="T10" fmla="*/ 0 w 13"/>
                  <a:gd name="T11" fmla="*/ 4 h 6"/>
                  <a:gd name="T12" fmla="*/ 2 w 13"/>
                  <a:gd name="T13" fmla="*/ 3 h 6"/>
                  <a:gd name="T14" fmla="*/ 0 w 13"/>
                  <a:gd name="T15" fmla="*/ 3 h 6"/>
                  <a:gd name="T16" fmla="*/ 2 w 13"/>
                  <a:gd name="T17" fmla="*/ 2 h 6"/>
                  <a:gd name="T18" fmla="*/ 3 w 13"/>
                  <a:gd name="T19" fmla="*/ 4 h 6"/>
                  <a:gd name="T20" fmla="*/ 10 w 13"/>
                  <a:gd name="T21" fmla="*/ 0 h 6"/>
                  <a:gd name="T22" fmla="*/ 13 w 13"/>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13" y="0"/>
                    </a:moveTo>
                    <a:cubicBezTo>
                      <a:pt x="12" y="1"/>
                      <a:pt x="8" y="2"/>
                      <a:pt x="6" y="2"/>
                    </a:cubicBezTo>
                    <a:cubicBezTo>
                      <a:pt x="6" y="5"/>
                      <a:pt x="3" y="3"/>
                      <a:pt x="2" y="6"/>
                    </a:cubicBezTo>
                    <a:cubicBezTo>
                      <a:pt x="1" y="5"/>
                      <a:pt x="1" y="5"/>
                      <a:pt x="1" y="5"/>
                    </a:cubicBezTo>
                    <a:cubicBezTo>
                      <a:pt x="2" y="6"/>
                      <a:pt x="2" y="5"/>
                      <a:pt x="3" y="4"/>
                    </a:cubicBezTo>
                    <a:cubicBezTo>
                      <a:pt x="2" y="3"/>
                      <a:pt x="1" y="5"/>
                      <a:pt x="0" y="4"/>
                    </a:cubicBezTo>
                    <a:cubicBezTo>
                      <a:pt x="1" y="4"/>
                      <a:pt x="1" y="3"/>
                      <a:pt x="2" y="3"/>
                    </a:cubicBezTo>
                    <a:cubicBezTo>
                      <a:pt x="0" y="3"/>
                      <a:pt x="0" y="3"/>
                      <a:pt x="0" y="3"/>
                    </a:cubicBezTo>
                    <a:cubicBezTo>
                      <a:pt x="2" y="2"/>
                      <a:pt x="2" y="2"/>
                      <a:pt x="2" y="2"/>
                    </a:cubicBezTo>
                    <a:cubicBezTo>
                      <a:pt x="1" y="3"/>
                      <a:pt x="3" y="4"/>
                      <a:pt x="3" y="4"/>
                    </a:cubicBezTo>
                    <a:cubicBezTo>
                      <a:pt x="6" y="3"/>
                      <a:pt x="6" y="0"/>
                      <a:pt x="10" y="0"/>
                    </a:cubicBez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5" name="Freeform 1701">
                <a:extLst>
                  <a:ext uri="{FF2B5EF4-FFF2-40B4-BE49-F238E27FC236}">
                    <a16:creationId xmlns:a16="http://schemas.microsoft.com/office/drawing/2014/main" id="{8A71EA84-DD68-48A6-AA3E-DA0A77263388}"/>
                  </a:ext>
                </a:extLst>
              </p:cNvPr>
              <p:cNvSpPr/>
              <p:nvPr/>
            </p:nvSpPr>
            <p:spPr bwMode="auto">
              <a:xfrm>
                <a:off x="3559" y="1952"/>
                <a:ext cx="13" cy="8"/>
              </a:xfrm>
              <a:custGeom>
                <a:gdLst>
                  <a:gd name="T0" fmla="*/ 5 w 5"/>
                  <a:gd name="T1" fmla="*/ 1 h 3"/>
                  <a:gd name="T2" fmla="*/ 5 w 5"/>
                  <a:gd name="T3" fmla="*/ 3 h 3"/>
                  <a:gd name="T4" fmla="*/ 1 w 5"/>
                  <a:gd name="T5" fmla="*/ 2 h 3"/>
                  <a:gd name="T6" fmla="*/ 1 w 5"/>
                  <a:gd name="T7" fmla="*/ 3 h 3"/>
                  <a:gd name="T8" fmla="*/ 2 w 5"/>
                  <a:gd name="T9" fmla="*/ 3 h 3"/>
                  <a:gd name="T10" fmla="*/ 0 w 5"/>
                  <a:gd name="T11" fmla="*/ 3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5" y="3"/>
                      <a:pt x="5" y="3"/>
                      <a:pt x="5" y="3"/>
                    </a:cubicBezTo>
                    <a:cubicBezTo>
                      <a:pt x="4" y="2"/>
                      <a:pt x="2" y="3"/>
                      <a:pt x="1" y="2"/>
                    </a:cubicBezTo>
                    <a:cubicBezTo>
                      <a:pt x="1" y="3"/>
                      <a:pt x="1" y="3"/>
                      <a:pt x="1" y="3"/>
                    </a:cubicBezTo>
                    <a:cubicBezTo>
                      <a:pt x="2" y="3"/>
                      <a:pt x="2" y="3"/>
                      <a:pt x="2" y="3"/>
                    </a:cubicBezTo>
                    <a:cubicBezTo>
                      <a:pt x="0" y="3"/>
                      <a:pt x="0" y="3"/>
                      <a:pt x="0" y="3"/>
                    </a:cubicBezTo>
                    <a:cubicBezTo>
                      <a:pt x="1" y="2"/>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6" name="Rectangle 1702">
                <a:extLst>
                  <a:ext uri="{FF2B5EF4-FFF2-40B4-BE49-F238E27FC236}">
                    <a16:creationId xmlns:a16="http://schemas.microsoft.com/office/drawing/2014/main" id="{E086F6E5-59FF-4805-BD91-CC2123DB8807}"/>
                  </a:ext>
                </a:extLst>
              </p:cNvPr>
              <p:cNvSpPr>
                <a:spLocks noChangeArrowheads="1"/>
              </p:cNvSpPr>
              <p:nvPr/>
            </p:nvSpPr>
            <p:spPr bwMode="auto">
              <a:xfrm>
                <a:off x="3629" y="195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7" name="Freeform 1703">
                <a:extLst>
                  <a:ext uri="{FF2B5EF4-FFF2-40B4-BE49-F238E27FC236}">
                    <a16:creationId xmlns:a16="http://schemas.microsoft.com/office/drawing/2014/main" id="{53903701-0B47-486E-A8F5-5E3F8EEAF381}"/>
                  </a:ext>
                </a:extLst>
              </p:cNvPr>
              <p:cNvSpPr/>
              <p:nvPr/>
            </p:nvSpPr>
            <p:spPr bwMode="auto">
              <a:xfrm>
                <a:off x="3709" y="1957"/>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8" name="Freeform 1704">
                <a:extLst>
                  <a:ext uri="{FF2B5EF4-FFF2-40B4-BE49-F238E27FC236}">
                    <a16:creationId xmlns:a16="http://schemas.microsoft.com/office/drawing/2014/main" id="{8C20025D-0108-426B-80CF-71180DA9372E}"/>
                  </a:ext>
                </a:extLst>
              </p:cNvPr>
              <p:cNvSpPr/>
              <p:nvPr/>
            </p:nvSpPr>
            <p:spPr bwMode="auto">
              <a:xfrm>
                <a:off x="3621" y="1957"/>
                <a:ext cx="5" cy="3"/>
              </a:xfrm>
              <a:custGeom>
                <a:gdLst>
                  <a:gd name="T0" fmla="*/ 0 w 5"/>
                  <a:gd name="T1" fmla="*/ 3 h 3"/>
                  <a:gd name="T2" fmla="*/ 5 w 5"/>
                  <a:gd name="T3" fmla="*/ 0 h 3"/>
                  <a:gd name="T4" fmla="*/ 2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9" name="Freeform 1705">
                <a:extLst>
                  <a:ext uri="{FF2B5EF4-FFF2-40B4-BE49-F238E27FC236}">
                    <a16:creationId xmlns:a16="http://schemas.microsoft.com/office/drawing/2014/main" id="{8E1EAB45-95B1-46D4-8258-835DF244DC1E}"/>
                  </a:ext>
                </a:extLst>
              </p:cNvPr>
              <p:cNvSpPr/>
              <p:nvPr/>
            </p:nvSpPr>
            <p:spPr bwMode="auto">
              <a:xfrm>
                <a:off x="4037" y="1954"/>
                <a:ext cx="24" cy="14"/>
              </a:xfrm>
              <a:custGeom>
                <a:gdLst>
                  <a:gd name="T0" fmla="*/ 8 w 9"/>
                  <a:gd name="T1" fmla="*/ 3 h 5"/>
                  <a:gd name="T2" fmla="*/ 0 w 9"/>
                  <a:gd name="T3" fmla="*/ 5 h 5"/>
                  <a:gd name="T4" fmla="*/ 6 w 9"/>
                  <a:gd name="T5" fmla="*/ 3 h 5"/>
                  <a:gd name="T6" fmla="*/ 9 w 9"/>
                  <a:gd name="T7" fmla="*/ 2 h 5"/>
                  <a:gd name="T8" fmla="*/ 9 w 9"/>
                  <a:gd name="T9" fmla="*/ 1 h 5"/>
                  <a:gd name="T10" fmla="*/ 8 w 9"/>
                  <a:gd name="T11" fmla="*/ 3 h 5"/>
                </a:gdLst>
                <a:cxnLst>
                  <a:cxn ang="0">
                    <a:pos x="T0" y="T1"/>
                  </a:cxn>
                  <a:cxn ang="0">
                    <a:pos x="T2" y="T3"/>
                  </a:cxn>
                  <a:cxn ang="0">
                    <a:pos x="T4" y="T5"/>
                  </a:cxn>
                  <a:cxn ang="0">
                    <a:pos x="T6" y="T7"/>
                  </a:cxn>
                  <a:cxn ang="0">
                    <a:pos x="T8" y="T9"/>
                  </a:cxn>
                  <a:cxn ang="0">
                    <a:pos x="T10" y="T11"/>
                  </a:cxn>
                </a:cxnLst>
                <a:rect l="0" t="0" r="r" b="b"/>
                <a:pathLst>
                  <a:path w="9" h="5">
                    <a:moveTo>
                      <a:pt x="8" y="3"/>
                    </a:moveTo>
                    <a:cubicBezTo>
                      <a:pt x="0" y="5"/>
                      <a:pt x="0" y="5"/>
                      <a:pt x="0" y="5"/>
                    </a:cubicBezTo>
                    <a:cubicBezTo>
                      <a:pt x="3" y="5"/>
                      <a:pt x="3" y="0"/>
                      <a:pt x="6" y="3"/>
                    </a:cubicBezTo>
                    <a:cubicBezTo>
                      <a:pt x="7" y="3"/>
                      <a:pt x="8" y="2"/>
                      <a:pt x="9" y="2"/>
                    </a:cubicBezTo>
                    <a:cubicBezTo>
                      <a:pt x="9" y="1"/>
                      <a:pt x="9" y="1"/>
                      <a:pt x="9" y="1"/>
                    </a:cubicBezTo>
                    <a:cubicBezTo>
                      <a:pt x="9" y="1"/>
                      <a:pt x="9"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0" name="Freeform 1706">
                <a:extLst>
                  <a:ext uri="{FF2B5EF4-FFF2-40B4-BE49-F238E27FC236}">
                    <a16:creationId xmlns:a16="http://schemas.microsoft.com/office/drawing/2014/main" id="{83200005-CE8F-4385-90AD-F0FA952B26D5}"/>
                  </a:ext>
                </a:extLst>
              </p:cNvPr>
              <p:cNvSpPr/>
              <p:nvPr/>
            </p:nvSpPr>
            <p:spPr bwMode="auto">
              <a:xfrm>
                <a:off x="2418" y="1960"/>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1" name="Rectangle 1707">
                <a:extLst>
                  <a:ext uri="{FF2B5EF4-FFF2-40B4-BE49-F238E27FC236}">
                    <a16:creationId xmlns:a16="http://schemas.microsoft.com/office/drawing/2014/main" id="{6BA78C7B-9942-4DCA-A0F5-1195C09F7305}"/>
                  </a:ext>
                </a:extLst>
              </p:cNvPr>
              <p:cNvSpPr>
                <a:spLocks noChangeArrowheads="1"/>
              </p:cNvSpPr>
              <p:nvPr/>
            </p:nvSpPr>
            <p:spPr bwMode="auto">
              <a:xfrm>
                <a:off x="3356" y="196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2" name="Freeform 1708">
                <a:extLst>
                  <a:ext uri="{FF2B5EF4-FFF2-40B4-BE49-F238E27FC236}">
                    <a16:creationId xmlns:a16="http://schemas.microsoft.com/office/drawing/2014/main" id="{203C088E-B3FB-4882-9A49-C56397D420AF}"/>
                  </a:ext>
                </a:extLst>
              </p:cNvPr>
              <p:cNvSpPr/>
              <p:nvPr/>
            </p:nvSpPr>
            <p:spPr bwMode="auto">
              <a:xfrm>
                <a:off x="3546" y="1954"/>
                <a:ext cx="10" cy="11"/>
              </a:xfrm>
              <a:custGeom>
                <a:gdLst>
                  <a:gd name="T0" fmla="*/ 4 w 4"/>
                  <a:gd name="T1" fmla="*/ 3 h 4"/>
                  <a:gd name="T2" fmla="*/ 1 w 4"/>
                  <a:gd name="T3" fmla="*/ 4 h 4"/>
                  <a:gd name="T4" fmla="*/ 0 w 4"/>
                  <a:gd name="T5" fmla="*/ 4 h 4"/>
                  <a:gd name="T6" fmla="*/ 4 w 4"/>
                  <a:gd name="T7" fmla="*/ 3 h 4"/>
                </a:gdLst>
                <a:cxnLst>
                  <a:cxn ang="0">
                    <a:pos x="T0" y="T1"/>
                  </a:cxn>
                  <a:cxn ang="0">
                    <a:pos x="T2" y="T3"/>
                  </a:cxn>
                  <a:cxn ang="0">
                    <a:pos x="T4" y="T5"/>
                  </a:cxn>
                  <a:cxn ang="0">
                    <a:pos x="T6" y="T7"/>
                  </a:cxn>
                </a:cxnLst>
                <a:rect l="0" t="0" r="r" b="b"/>
                <a:pathLst>
                  <a:path w="4" h="4">
                    <a:moveTo>
                      <a:pt x="4" y="3"/>
                    </a:moveTo>
                    <a:cubicBezTo>
                      <a:pt x="3" y="4"/>
                      <a:pt x="1" y="2"/>
                      <a:pt x="1" y="4"/>
                    </a:cubicBezTo>
                    <a:cubicBezTo>
                      <a:pt x="0" y="4"/>
                      <a:pt x="0" y="4"/>
                      <a:pt x="0" y="4"/>
                    </a:cubicBezTo>
                    <a:cubicBezTo>
                      <a:pt x="2" y="4"/>
                      <a:pt x="2"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3" name="Freeform 1709">
                <a:extLst>
                  <a:ext uri="{FF2B5EF4-FFF2-40B4-BE49-F238E27FC236}">
                    <a16:creationId xmlns:a16="http://schemas.microsoft.com/office/drawing/2014/main" id="{FDE767A5-8006-49E0-9A30-7F0B3C6C4838}"/>
                  </a:ext>
                </a:extLst>
              </p:cNvPr>
              <p:cNvSpPr/>
              <p:nvPr/>
            </p:nvSpPr>
            <p:spPr bwMode="auto">
              <a:xfrm>
                <a:off x="3610" y="1957"/>
                <a:ext cx="5" cy="5"/>
              </a:xfrm>
              <a:custGeom>
                <a:gdLst>
                  <a:gd name="T0" fmla="*/ 2 w 2"/>
                  <a:gd name="T1" fmla="*/ 1 h 2"/>
                  <a:gd name="T2" fmla="*/ 0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0"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4" name="Freeform 1710">
                <a:extLst>
                  <a:ext uri="{FF2B5EF4-FFF2-40B4-BE49-F238E27FC236}">
                    <a16:creationId xmlns:a16="http://schemas.microsoft.com/office/drawing/2014/main" id="{CC72959C-2DD1-4B67-8518-24936038167B}"/>
                  </a:ext>
                </a:extLst>
              </p:cNvPr>
              <p:cNvSpPr/>
              <p:nvPr/>
            </p:nvSpPr>
            <p:spPr bwMode="auto">
              <a:xfrm>
                <a:off x="3706" y="1960"/>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5" name="Freeform 1711">
                <a:extLst>
                  <a:ext uri="{FF2B5EF4-FFF2-40B4-BE49-F238E27FC236}">
                    <a16:creationId xmlns:a16="http://schemas.microsoft.com/office/drawing/2014/main" id="{4B38D450-6895-4BC6-AF8F-02531DD1688D}"/>
                  </a:ext>
                </a:extLst>
              </p:cNvPr>
              <p:cNvSpPr/>
              <p:nvPr/>
            </p:nvSpPr>
            <p:spPr bwMode="auto">
              <a:xfrm>
                <a:off x="3108" y="1960"/>
                <a:ext cx="10" cy="5"/>
              </a:xfrm>
              <a:custGeom>
                <a:gdLst>
                  <a:gd name="T0" fmla="*/ 3 w 4"/>
                  <a:gd name="T1" fmla="*/ 1 h 2"/>
                  <a:gd name="T2" fmla="*/ 3 w 4"/>
                  <a:gd name="T3" fmla="*/ 1 h 2"/>
                  <a:gd name="T4" fmla="*/ 4 w 4"/>
                  <a:gd name="T5" fmla="*/ 0 h 2"/>
                  <a:gd name="T6" fmla="*/ 4 w 4"/>
                  <a:gd name="T7" fmla="*/ 1 h 2"/>
                  <a:gd name="T8" fmla="*/ 1 w 4"/>
                  <a:gd name="T9" fmla="*/ 2 h 2"/>
                  <a:gd name="T10" fmla="*/ 3 w 4"/>
                  <a:gd name="T11" fmla="*/ 0 h 2"/>
                  <a:gd name="T12" fmla="*/ 3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3" y="1"/>
                      <a:pt x="3" y="1"/>
                      <a:pt x="3" y="1"/>
                    </a:cubicBezTo>
                    <a:cubicBezTo>
                      <a:pt x="4" y="0"/>
                      <a:pt x="4" y="0"/>
                      <a:pt x="4" y="0"/>
                    </a:cubicBezTo>
                    <a:cubicBezTo>
                      <a:pt x="4" y="1"/>
                      <a:pt x="4" y="1"/>
                      <a:pt x="4" y="1"/>
                    </a:cubicBezTo>
                    <a:cubicBezTo>
                      <a:pt x="3" y="2"/>
                      <a:pt x="2" y="1"/>
                      <a:pt x="1" y="2"/>
                    </a:cubicBezTo>
                    <a:cubicBezTo>
                      <a:pt x="0" y="0"/>
                      <a:pt x="3" y="1"/>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6" name="Freeform 1712">
                <a:extLst>
                  <a:ext uri="{FF2B5EF4-FFF2-40B4-BE49-F238E27FC236}">
                    <a16:creationId xmlns:a16="http://schemas.microsoft.com/office/drawing/2014/main" id="{EA6A7E4F-EBE9-4AFA-ADE5-576552702523}"/>
                  </a:ext>
                </a:extLst>
              </p:cNvPr>
              <p:cNvSpPr/>
              <p:nvPr/>
            </p:nvSpPr>
            <p:spPr bwMode="auto">
              <a:xfrm>
                <a:off x="4035" y="1960"/>
                <a:ext cx="5" cy="8"/>
              </a:xfrm>
              <a:custGeom>
                <a:gdLst>
                  <a:gd name="T0" fmla="*/ 0 w 2"/>
                  <a:gd name="T1" fmla="*/ 2 h 3"/>
                  <a:gd name="T2" fmla="*/ 2 w 2"/>
                  <a:gd name="T3" fmla="*/ 0 h 3"/>
                  <a:gd name="T4" fmla="*/ 0 w 2"/>
                  <a:gd name="T5" fmla="*/ 3 h 3"/>
                  <a:gd name="T6" fmla="*/ 0 w 2"/>
                  <a:gd name="T7" fmla="*/ 2 h 3"/>
                </a:gdLst>
                <a:cxnLst>
                  <a:cxn ang="0">
                    <a:pos x="T0" y="T1"/>
                  </a:cxn>
                  <a:cxn ang="0">
                    <a:pos x="T2" y="T3"/>
                  </a:cxn>
                  <a:cxn ang="0">
                    <a:pos x="T4" y="T5"/>
                  </a:cxn>
                  <a:cxn ang="0">
                    <a:pos x="T6" y="T7"/>
                  </a:cxn>
                </a:cxnLst>
                <a:rect l="0" t="0" r="r" b="b"/>
                <a:pathLst>
                  <a:path w="2" h="3">
                    <a:moveTo>
                      <a:pt x="0" y="2"/>
                    </a:moveTo>
                    <a:cubicBezTo>
                      <a:pt x="0" y="1"/>
                      <a:pt x="2" y="1"/>
                      <a:pt x="2" y="0"/>
                    </a:cubicBezTo>
                    <a:cubicBezTo>
                      <a:pt x="0" y="3"/>
                      <a:pt x="0" y="3"/>
                      <a:pt x="0" y="3"/>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7" name="Freeform 1713">
                <a:extLst>
                  <a:ext uri="{FF2B5EF4-FFF2-40B4-BE49-F238E27FC236}">
                    <a16:creationId xmlns:a16="http://schemas.microsoft.com/office/drawing/2014/main" id="{3B66D07E-DC5C-4D9D-BF05-82E88D3CB802}"/>
                  </a:ext>
                </a:extLst>
              </p:cNvPr>
              <p:cNvSpPr/>
              <p:nvPr/>
            </p:nvSpPr>
            <p:spPr bwMode="auto">
              <a:xfrm>
                <a:off x="2440" y="196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8" name="Freeform 1714">
                <a:extLst>
                  <a:ext uri="{FF2B5EF4-FFF2-40B4-BE49-F238E27FC236}">
                    <a16:creationId xmlns:a16="http://schemas.microsoft.com/office/drawing/2014/main" id="{5BEFDEB7-6658-4092-B230-CDC7A239211B}"/>
                  </a:ext>
                </a:extLst>
              </p:cNvPr>
              <p:cNvSpPr/>
              <p:nvPr/>
            </p:nvSpPr>
            <p:spPr bwMode="auto">
              <a:xfrm>
                <a:off x="1975" y="1962"/>
                <a:ext cx="13" cy="8"/>
              </a:xfrm>
              <a:custGeom>
                <a:gdLst>
                  <a:gd name="T0" fmla="*/ 5 w 5"/>
                  <a:gd name="T1" fmla="*/ 2 h 3"/>
                  <a:gd name="T2" fmla="*/ 4 w 5"/>
                  <a:gd name="T3" fmla="*/ 3 h 3"/>
                  <a:gd name="T4" fmla="*/ 1 w 5"/>
                  <a:gd name="T5" fmla="*/ 3 h 3"/>
                  <a:gd name="T6" fmla="*/ 3 w 5"/>
                  <a:gd name="T7" fmla="*/ 2 h 3"/>
                  <a:gd name="T8" fmla="*/ 0 w 5"/>
                  <a:gd name="T9" fmla="*/ 1 h 3"/>
                  <a:gd name="T10" fmla="*/ 1 w 5"/>
                  <a:gd name="T11" fmla="*/ 0 h 3"/>
                  <a:gd name="T12" fmla="*/ 5 w 5"/>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3" y="2"/>
                      <a:pt x="5" y="3"/>
                      <a:pt x="4" y="3"/>
                    </a:cubicBezTo>
                    <a:cubicBezTo>
                      <a:pt x="3" y="3"/>
                      <a:pt x="2" y="3"/>
                      <a:pt x="1" y="3"/>
                    </a:cubicBezTo>
                    <a:cubicBezTo>
                      <a:pt x="3" y="2"/>
                      <a:pt x="3" y="2"/>
                      <a:pt x="3" y="2"/>
                    </a:cubicBezTo>
                    <a:cubicBezTo>
                      <a:pt x="2" y="1"/>
                      <a:pt x="1" y="2"/>
                      <a:pt x="0" y="1"/>
                    </a:cubicBezTo>
                    <a:cubicBezTo>
                      <a:pt x="1" y="0"/>
                      <a:pt x="1" y="0"/>
                      <a:pt x="1" y="0"/>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9" name="Freeform 1715">
                <a:extLst>
                  <a:ext uri="{FF2B5EF4-FFF2-40B4-BE49-F238E27FC236}">
                    <a16:creationId xmlns:a16="http://schemas.microsoft.com/office/drawing/2014/main" id="{7A4365F3-0392-41D7-8ADB-82697E1F85B1}"/>
                  </a:ext>
                </a:extLst>
              </p:cNvPr>
              <p:cNvSpPr/>
              <p:nvPr/>
            </p:nvSpPr>
            <p:spPr bwMode="auto">
              <a:xfrm>
                <a:off x="2619" y="1960"/>
                <a:ext cx="18" cy="10"/>
              </a:xfrm>
              <a:custGeom>
                <a:gdLst>
                  <a:gd name="T0" fmla="*/ 7 w 7"/>
                  <a:gd name="T1" fmla="*/ 2 h 4"/>
                  <a:gd name="T2" fmla="*/ 2 w 7"/>
                  <a:gd name="T3" fmla="*/ 3 h 4"/>
                  <a:gd name="T4" fmla="*/ 0 w 7"/>
                  <a:gd name="T5" fmla="*/ 3 h 4"/>
                  <a:gd name="T6" fmla="*/ 7 w 7"/>
                  <a:gd name="T7" fmla="*/ 2 h 4"/>
                </a:gdLst>
                <a:cxnLst>
                  <a:cxn ang="0">
                    <a:pos x="T0" y="T1"/>
                  </a:cxn>
                  <a:cxn ang="0">
                    <a:pos x="T2" y="T3"/>
                  </a:cxn>
                  <a:cxn ang="0">
                    <a:pos x="T4" y="T5"/>
                  </a:cxn>
                  <a:cxn ang="0">
                    <a:pos x="T6" y="T7"/>
                  </a:cxn>
                </a:cxnLst>
                <a:rect l="0" t="0" r="r" b="b"/>
                <a:pathLst>
                  <a:path w="7" h="4">
                    <a:moveTo>
                      <a:pt x="7" y="2"/>
                    </a:moveTo>
                    <a:cubicBezTo>
                      <a:pt x="5" y="4"/>
                      <a:pt x="3" y="0"/>
                      <a:pt x="2" y="3"/>
                    </a:cubicBezTo>
                    <a:cubicBezTo>
                      <a:pt x="2" y="2"/>
                      <a:pt x="1" y="3"/>
                      <a:pt x="0" y="3"/>
                    </a:cubicBezTo>
                    <a:cubicBezTo>
                      <a:pt x="2" y="2"/>
                      <a:pt x="4"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0" name="Freeform 1716">
                <a:extLst>
                  <a:ext uri="{FF2B5EF4-FFF2-40B4-BE49-F238E27FC236}">
                    <a16:creationId xmlns:a16="http://schemas.microsoft.com/office/drawing/2014/main" id="{82599D40-561B-401E-9F1F-E0C0850E8A05}"/>
                  </a:ext>
                </a:extLst>
              </p:cNvPr>
              <p:cNvSpPr/>
              <p:nvPr/>
            </p:nvSpPr>
            <p:spPr bwMode="auto">
              <a:xfrm>
                <a:off x="4232" y="1962"/>
                <a:ext cx="8" cy="6"/>
              </a:xfrm>
              <a:custGeom>
                <a:gdLst>
                  <a:gd name="T0" fmla="*/ 2 w 3"/>
                  <a:gd name="T1" fmla="*/ 2 h 2"/>
                  <a:gd name="T2" fmla="*/ 0 w 3"/>
                  <a:gd name="T3" fmla="*/ 2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2"/>
                      <a:pt x="0" y="2"/>
                      <a:pt x="0" y="2"/>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1" name="Freeform 1717">
                <a:extLst>
                  <a:ext uri="{FF2B5EF4-FFF2-40B4-BE49-F238E27FC236}">
                    <a16:creationId xmlns:a16="http://schemas.microsoft.com/office/drawing/2014/main" id="{276627DE-096F-44C4-B864-2A0FB54403F5}"/>
                  </a:ext>
                </a:extLst>
              </p:cNvPr>
              <p:cNvSpPr/>
              <p:nvPr/>
            </p:nvSpPr>
            <p:spPr bwMode="auto">
              <a:xfrm>
                <a:off x="3514" y="1962"/>
                <a:ext cx="77" cy="32"/>
              </a:xfrm>
              <a:custGeom>
                <a:gdLst>
                  <a:gd name="T0" fmla="*/ 29 w 29"/>
                  <a:gd name="T1" fmla="*/ 1 h 12"/>
                  <a:gd name="T2" fmla="*/ 26 w 29"/>
                  <a:gd name="T3" fmla="*/ 3 h 12"/>
                  <a:gd name="T4" fmla="*/ 19 w 29"/>
                  <a:gd name="T5" fmla="*/ 5 h 12"/>
                  <a:gd name="T6" fmla="*/ 19 w 29"/>
                  <a:gd name="T7" fmla="*/ 4 h 12"/>
                  <a:gd name="T8" fmla="*/ 18 w 29"/>
                  <a:gd name="T9" fmla="*/ 6 h 12"/>
                  <a:gd name="T10" fmla="*/ 20 w 29"/>
                  <a:gd name="T11" fmla="*/ 6 h 12"/>
                  <a:gd name="T12" fmla="*/ 16 w 29"/>
                  <a:gd name="T13" fmla="*/ 7 h 12"/>
                  <a:gd name="T14" fmla="*/ 12 w 29"/>
                  <a:gd name="T15" fmla="*/ 6 h 12"/>
                  <a:gd name="T16" fmla="*/ 12 w 29"/>
                  <a:gd name="T17" fmla="*/ 7 h 12"/>
                  <a:gd name="T18" fmla="*/ 9 w 29"/>
                  <a:gd name="T19" fmla="*/ 8 h 12"/>
                  <a:gd name="T20" fmla="*/ 11 w 29"/>
                  <a:gd name="T21" fmla="*/ 9 h 12"/>
                  <a:gd name="T22" fmla="*/ 7 w 29"/>
                  <a:gd name="T23" fmla="*/ 8 h 12"/>
                  <a:gd name="T24" fmla="*/ 7 w 29"/>
                  <a:gd name="T25" fmla="*/ 8 h 12"/>
                  <a:gd name="T26" fmla="*/ 5 w 29"/>
                  <a:gd name="T27" fmla="*/ 11 h 12"/>
                  <a:gd name="T28" fmla="*/ 6 w 29"/>
                  <a:gd name="T29" fmla="*/ 11 h 12"/>
                  <a:gd name="T30" fmla="*/ 4 w 29"/>
                  <a:gd name="T31" fmla="*/ 12 h 12"/>
                  <a:gd name="T32" fmla="*/ 5 w 29"/>
                  <a:gd name="T33" fmla="*/ 10 h 12"/>
                  <a:gd name="T34" fmla="*/ 3 w 29"/>
                  <a:gd name="T35" fmla="*/ 8 h 12"/>
                  <a:gd name="T36" fmla="*/ 3 w 29"/>
                  <a:gd name="T37" fmla="*/ 10 h 12"/>
                  <a:gd name="T38" fmla="*/ 3 w 29"/>
                  <a:gd name="T39" fmla="*/ 11 h 12"/>
                  <a:gd name="T40" fmla="*/ 0 w 29"/>
                  <a:gd name="T41" fmla="*/ 9 h 12"/>
                  <a:gd name="T42" fmla="*/ 2 w 29"/>
                  <a:gd name="T43" fmla="*/ 8 h 12"/>
                  <a:gd name="T44" fmla="*/ 1 w 29"/>
                  <a:gd name="T45" fmla="*/ 8 h 12"/>
                  <a:gd name="T46" fmla="*/ 2 w 29"/>
                  <a:gd name="T47" fmla="*/ 8 h 12"/>
                  <a:gd name="T48" fmla="*/ 2 w 29"/>
                  <a:gd name="T49" fmla="*/ 8 h 12"/>
                  <a:gd name="T50" fmla="*/ 5 w 29"/>
                  <a:gd name="T51" fmla="*/ 7 h 12"/>
                  <a:gd name="T52" fmla="*/ 5 w 29"/>
                  <a:gd name="T53" fmla="*/ 7 h 12"/>
                  <a:gd name="T54" fmla="*/ 6 w 29"/>
                  <a:gd name="T55" fmla="*/ 8 h 12"/>
                  <a:gd name="T56" fmla="*/ 7 w 29"/>
                  <a:gd name="T57" fmla="*/ 6 h 12"/>
                  <a:gd name="T58" fmla="*/ 7 w 29"/>
                  <a:gd name="T59" fmla="*/ 7 h 12"/>
                  <a:gd name="T60" fmla="*/ 10 w 29"/>
                  <a:gd name="T61" fmla="*/ 5 h 12"/>
                  <a:gd name="T62" fmla="*/ 10 w 29"/>
                  <a:gd name="T63" fmla="*/ 6 h 12"/>
                  <a:gd name="T64" fmla="*/ 12 w 29"/>
                  <a:gd name="T65" fmla="*/ 6 h 12"/>
                  <a:gd name="T66" fmla="*/ 12 w 29"/>
                  <a:gd name="T67" fmla="*/ 6 h 12"/>
                  <a:gd name="T68" fmla="*/ 13 w 29"/>
                  <a:gd name="T69" fmla="*/ 6 h 12"/>
                  <a:gd name="T70" fmla="*/ 16 w 29"/>
                  <a:gd name="T71" fmla="*/ 4 h 12"/>
                  <a:gd name="T72" fmla="*/ 18 w 29"/>
                  <a:gd name="T73" fmla="*/ 4 h 12"/>
                  <a:gd name="T74" fmla="*/ 24 w 29"/>
                  <a:gd name="T75" fmla="*/ 1 h 12"/>
                  <a:gd name="T76" fmla="*/ 29 w 29"/>
                  <a:gd name="T77"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2">
                    <a:moveTo>
                      <a:pt x="29" y="1"/>
                    </a:moveTo>
                    <a:cubicBezTo>
                      <a:pt x="29" y="3"/>
                      <a:pt x="27" y="2"/>
                      <a:pt x="26" y="3"/>
                    </a:cubicBezTo>
                    <a:cubicBezTo>
                      <a:pt x="24" y="2"/>
                      <a:pt x="22" y="4"/>
                      <a:pt x="19" y="5"/>
                    </a:cubicBezTo>
                    <a:cubicBezTo>
                      <a:pt x="19" y="4"/>
                      <a:pt x="19" y="4"/>
                      <a:pt x="19" y="4"/>
                    </a:cubicBezTo>
                    <a:cubicBezTo>
                      <a:pt x="18" y="5"/>
                      <a:pt x="18" y="5"/>
                      <a:pt x="18" y="6"/>
                    </a:cubicBezTo>
                    <a:cubicBezTo>
                      <a:pt x="20" y="6"/>
                      <a:pt x="20" y="6"/>
                      <a:pt x="20" y="6"/>
                    </a:cubicBezTo>
                    <a:cubicBezTo>
                      <a:pt x="19" y="7"/>
                      <a:pt x="18" y="7"/>
                      <a:pt x="16" y="7"/>
                    </a:cubicBezTo>
                    <a:cubicBezTo>
                      <a:pt x="15" y="5"/>
                      <a:pt x="14" y="8"/>
                      <a:pt x="12" y="6"/>
                    </a:cubicBezTo>
                    <a:cubicBezTo>
                      <a:pt x="12" y="6"/>
                      <a:pt x="12" y="7"/>
                      <a:pt x="12" y="7"/>
                    </a:cubicBezTo>
                    <a:cubicBezTo>
                      <a:pt x="11" y="5"/>
                      <a:pt x="10" y="8"/>
                      <a:pt x="9" y="8"/>
                    </a:cubicBezTo>
                    <a:cubicBezTo>
                      <a:pt x="11" y="9"/>
                      <a:pt x="11" y="9"/>
                      <a:pt x="11" y="9"/>
                    </a:cubicBezTo>
                    <a:cubicBezTo>
                      <a:pt x="10" y="11"/>
                      <a:pt x="9" y="8"/>
                      <a:pt x="7" y="8"/>
                    </a:cubicBezTo>
                    <a:cubicBezTo>
                      <a:pt x="8" y="8"/>
                      <a:pt x="7" y="8"/>
                      <a:pt x="7" y="8"/>
                    </a:cubicBezTo>
                    <a:cubicBezTo>
                      <a:pt x="5" y="8"/>
                      <a:pt x="6" y="10"/>
                      <a:pt x="5" y="11"/>
                    </a:cubicBezTo>
                    <a:cubicBezTo>
                      <a:pt x="6" y="11"/>
                      <a:pt x="6" y="11"/>
                      <a:pt x="6" y="11"/>
                    </a:cubicBezTo>
                    <a:cubicBezTo>
                      <a:pt x="5" y="12"/>
                      <a:pt x="4" y="10"/>
                      <a:pt x="4" y="12"/>
                    </a:cubicBezTo>
                    <a:cubicBezTo>
                      <a:pt x="4" y="11"/>
                      <a:pt x="5" y="11"/>
                      <a:pt x="5" y="10"/>
                    </a:cubicBezTo>
                    <a:cubicBezTo>
                      <a:pt x="4" y="10"/>
                      <a:pt x="5" y="9"/>
                      <a:pt x="3" y="8"/>
                    </a:cubicBezTo>
                    <a:cubicBezTo>
                      <a:pt x="2" y="9"/>
                      <a:pt x="3" y="10"/>
                      <a:pt x="3" y="10"/>
                    </a:cubicBezTo>
                    <a:cubicBezTo>
                      <a:pt x="3" y="11"/>
                      <a:pt x="3" y="11"/>
                      <a:pt x="3" y="11"/>
                    </a:cubicBezTo>
                    <a:cubicBezTo>
                      <a:pt x="3" y="9"/>
                      <a:pt x="1" y="9"/>
                      <a:pt x="0" y="9"/>
                    </a:cubicBezTo>
                    <a:cubicBezTo>
                      <a:pt x="2" y="8"/>
                      <a:pt x="2" y="8"/>
                      <a:pt x="2" y="8"/>
                    </a:cubicBezTo>
                    <a:cubicBezTo>
                      <a:pt x="1" y="8"/>
                      <a:pt x="1" y="8"/>
                      <a:pt x="1" y="8"/>
                    </a:cubicBezTo>
                    <a:cubicBezTo>
                      <a:pt x="2" y="8"/>
                      <a:pt x="2" y="8"/>
                      <a:pt x="2" y="8"/>
                    </a:cubicBezTo>
                    <a:cubicBezTo>
                      <a:pt x="2" y="8"/>
                      <a:pt x="2" y="8"/>
                      <a:pt x="2" y="8"/>
                    </a:cubicBezTo>
                    <a:cubicBezTo>
                      <a:pt x="2" y="7"/>
                      <a:pt x="4" y="7"/>
                      <a:pt x="5" y="7"/>
                    </a:cubicBezTo>
                    <a:cubicBezTo>
                      <a:pt x="5" y="7"/>
                      <a:pt x="5" y="7"/>
                      <a:pt x="5" y="7"/>
                    </a:cubicBezTo>
                    <a:cubicBezTo>
                      <a:pt x="6" y="8"/>
                      <a:pt x="6" y="8"/>
                      <a:pt x="6" y="8"/>
                    </a:cubicBezTo>
                    <a:cubicBezTo>
                      <a:pt x="6" y="7"/>
                      <a:pt x="7" y="7"/>
                      <a:pt x="7" y="6"/>
                    </a:cubicBezTo>
                    <a:cubicBezTo>
                      <a:pt x="7" y="7"/>
                      <a:pt x="7" y="7"/>
                      <a:pt x="7" y="7"/>
                    </a:cubicBezTo>
                    <a:cubicBezTo>
                      <a:pt x="7" y="5"/>
                      <a:pt x="9" y="5"/>
                      <a:pt x="10" y="5"/>
                    </a:cubicBezTo>
                    <a:cubicBezTo>
                      <a:pt x="10" y="5"/>
                      <a:pt x="10" y="5"/>
                      <a:pt x="10" y="6"/>
                    </a:cubicBezTo>
                    <a:cubicBezTo>
                      <a:pt x="10" y="6"/>
                      <a:pt x="11" y="6"/>
                      <a:pt x="12" y="6"/>
                    </a:cubicBezTo>
                    <a:cubicBezTo>
                      <a:pt x="12" y="6"/>
                      <a:pt x="12" y="6"/>
                      <a:pt x="12" y="6"/>
                    </a:cubicBezTo>
                    <a:cubicBezTo>
                      <a:pt x="12" y="5"/>
                      <a:pt x="13" y="6"/>
                      <a:pt x="13" y="6"/>
                    </a:cubicBezTo>
                    <a:cubicBezTo>
                      <a:pt x="12" y="5"/>
                      <a:pt x="15" y="5"/>
                      <a:pt x="16" y="4"/>
                    </a:cubicBezTo>
                    <a:cubicBezTo>
                      <a:pt x="16" y="6"/>
                      <a:pt x="18" y="5"/>
                      <a:pt x="18" y="4"/>
                    </a:cubicBezTo>
                    <a:cubicBezTo>
                      <a:pt x="20" y="3"/>
                      <a:pt x="23" y="3"/>
                      <a:pt x="24" y="1"/>
                    </a:cubicBezTo>
                    <a:cubicBezTo>
                      <a:pt x="25" y="1"/>
                      <a:pt x="28" y="0"/>
                      <a:pt x="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2" name="Rectangle 1718">
                <a:extLst>
                  <a:ext uri="{FF2B5EF4-FFF2-40B4-BE49-F238E27FC236}">
                    <a16:creationId xmlns:a16="http://schemas.microsoft.com/office/drawing/2014/main" id="{4A6A69A6-FE1D-4B39-8D03-77A140E5870E}"/>
                  </a:ext>
                </a:extLst>
              </p:cNvPr>
              <p:cNvSpPr>
                <a:spLocks noChangeArrowheads="1"/>
              </p:cNvSpPr>
              <p:nvPr/>
            </p:nvSpPr>
            <p:spPr bwMode="auto">
              <a:xfrm>
                <a:off x="4267" y="196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3" name="Freeform 1719">
                <a:extLst>
                  <a:ext uri="{FF2B5EF4-FFF2-40B4-BE49-F238E27FC236}">
                    <a16:creationId xmlns:a16="http://schemas.microsoft.com/office/drawing/2014/main" id="{0C66B1F6-939D-4A2C-A757-01673A6F2BCD}"/>
                  </a:ext>
                </a:extLst>
              </p:cNvPr>
              <p:cNvSpPr/>
              <p:nvPr/>
            </p:nvSpPr>
            <p:spPr bwMode="auto">
              <a:xfrm flipH="1">
                <a:off x="4310" y="196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4" name="Freeform 1720">
                <a:extLst>
                  <a:ext uri="{FF2B5EF4-FFF2-40B4-BE49-F238E27FC236}">
                    <a16:creationId xmlns:a16="http://schemas.microsoft.com/office/drawing/2014/main" id="{7493730D-33F6-4163-AEBA-8DA70614C02C}"/>
                  </a:ext>
                </a:extLst>
              </p:cNvPr>
              <p:cNvSpPr/>
              <p:nvPr/>
            </p:nvSpPr>
            <p:spPr bwMode="auto">
              <a:xfrm>
                <a:off x="3535" y="1965"/>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5" name="Freeform 1721">
                <a:extLst>
                  <a:ext uri="{FF2B5EF4-FFF2-40B4-BE49-F238E27FC236}">
                    <a16:creationId xmlns:a16="http://schemas.microsoft.com/office/drawing/2014/main" id="{51FE16B0-C8B5-4999-80E6-BF62D01B11F7}"/>
                  </a:ext>
                </a:extLst>
              </p:cNvPr>
              <p:cNvSpPr/>
              <p:nvPr/>
            </p:nvSpPr>
            <p:spPr bwMode="auto">
              <a:xfrm>
                <a:off x="4011" y="1965"/>
                <a:ext cx="21" cy="11"/>
              </a:xfrm>
              <a:custGeom>
                <a:gdLst>
                  <a:gd name="T0" fmla="*/ 8 w 8"/>
                  <a:gd name="T1" fmla="*/ 1 h 4"/>
                  <a:gd name="T2" fmla="*/ 8 w 8"/>
                  <a:gd name="T3" fmla="*/ 1 h 4"/>
                  <a:gd name="T4" fmla="*/ 7 w 8"/>
                  <a:gd name="T5" fmla="*/ 1 h 4"/>
                  <a:gd name="T6" fmla="*/ 7 w 8"/>
                  <a:gd name="T7" fmla="*/ 2 h 4"/>
                  <a:gd name="T8" fmla="*/ 6 w 8"/>
                  <a:gd name="T9" fmla="*/ 2 h 4"/>
                  <a:gd name="T10" fmla="*/ 6 w 8"/>
                  <a:gd name="T11" fmla="*/ 2 h 4"/>
                  <a:gd name="T12" fmla="*/ 3 w 8"/>
                  <a:gd name="T13" fmla="*/ 3 h 4"/>
                  <a:gd name="T14" fmla="*/ 1 w 8"/>
                  <a:gd name="T15" fmla="*/ 4 h 4"/>
                  <a:gd name="T16" fmla="*/ 1 w 8"/>
                  <a:gd name="T17" fmla="*/ 2 h 4"/>
                  <a:gd name="T18" fmla="*/ 4 w 8"/>
                  <a:gd name="T19" fmla="*/ 2 h 4"/>
                  <a:gd name="T20" fmla="*/ 7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0"/>
                      <a:pt x="8" y="1"/>
                      <a:pt x="8" y="1"/>
                    </a:cubicBezTo>
                    <a:cubicBezTo>
                      <a:pt x="7" y="1"/>
                      <a:pt x="7" y="1"/>
                      <a:pt x="7" y="1"/>
                    </a:cubicBezTo>
                    <a:cubicBezTo>
                      <a:pt x="7" y="2"/>
                      <a:pt x="7" y="2"/>
                      <a:pt x="7" y="2"/>
                    </a:cubicBezTo>
                    <a:cubicBezTo>
                      <a:pt x="6" y="2"/>
                      <a:pt x="6" y="2"/>
                      <a:pt x="6" y="2"/>
                    </a:cubicBezTo>
                    <a:cubicBezTo>
                      <a:pt x="6" y="2"/>
                      <a:pt x="6" y="2"/>
                      <a:pt x="6" y="2"/>
                    </a:cubicBezTo>
                    <a:cubicBezTo>
                      <a:pt x="4" y="1"/>
                      <a:pt x="5" y="4"/>
                      <a:pt x="3" y="3"/>
                    </a:cubicBezTo>
                    <a:cubicBezTo>
                      <a:pt x="2" y="4"/>
                      <a:pt x="2" y="4"/>
                      <a:pt x="1" y="4"/>
                    </a:cubicBezTo>
                    <a:cubicBezTo>
                      <a:pt x="0" y="3"/>
                      <a:pt x="1" y="3"/>
                      <a:pt x="1" y="2"/>
                    </a:cubicBezTo>
                    <a:cubicBezTo>
                      <a:pt x="3" y="1"/>
                      <a:pt x="3" y="2"/>
                      <a:pt x="4" y="2"/>
                    </a:cubicBezTo>
                    <a:cubicBezTo>
                      <a:pt x="4" y="0"/>
                      <a:pt x="8" y="2"/>
                      <a:pt x="7" y="0"/>
                    </a:cubicBezTo>
                    <a:cubicBezTo>
                      <a:pt x="8" y="0"/>
                      <a:pt x="8"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6" name="Freeform 1722">
                <a:extLst>
                  <a:ext uri="{FF2B5EF4-FFF2-40B4-BE49-F238E27FC236}">
                    <a16:creationId xmlns:a16="http://schemas.microsoft.com/office/drawing/2014/main" id="{41E340D0-440A-425B-849D-1D4E336E539A}"/>
                  </a:ext>
                </a:extLst>
              </p:cNvPr>
              <p:cNvSpPr/>
              <p:nvPr/>
            </p:nvSpPr>
            <p:spPr bwMode="auto">
              <a:xfrm>
                <a:off x="4302" y="196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7" name="Freeform 1723">
                <a:extLst>
                  <a:ext uri="{FF2B5EF4-FFF2-40B4-BE49-F238E27FC236}">
                    <a16:creationId xmlns:a16="http://schemas.microsoft.com/office/drawing/2014/main" id="{1370C7CA-53BD-4EA8-866E-691B3D647399}"/>
                  </a:ext>
                </a:extLst>
              </p:cNvPr>
              <p:cNvSpPr/>
              <p:nvPr/>
            </p:nvSpPr>
            <p:spPr bwMode="auto">
              <a:xfrm>
                <a:off x="4216" y="1968"/>
                <a:ext cx="14" cy="8"/>
              </a:xfrm>
              <a:custGeom>
                <a:gdLst>
                  <a:gd name="T0" fmla="*/ 3 w 5"/>
                  <a:gd name="T1" fmla="*/ 1 h 3"/>
                  <a:gd name="T2" fmla="*/ 5 w 5"/>
                  <a:gd name="T3" fmla="*/ 0 h 3"/>
                  <a:gd name="T4" fmla="*/ 1 w 5"/>
                  <a:gd name="T5" fmla="*/ 1 h 3"/>
                  <a:gd name="T6" fmla="*/ 1 w 5"/>
                  <a:gd name="T7" fmla="*/ 0 h 3"/>
                  <a:gd name="T8" fmla="*/ 3 w 5"/>
                  <a:gd name="T9" fmla="*/ 1 h 3"/>
                </a:gdLst>
                <a:cxnLst>
                  <a:cxn ang="0">
                    <a:pos x="T0" y="T1"/>
                  </a:cxn>
                  <a:cxn ang="0">
                    <a:pos x="T2" y="T3"/>
                  </a:cxn>
                  <a:cxn ang="0">
                    <a:pos x="T4" y="T5"/>
                  </a:cxn>
                  <a:cxn ang="0">
                    <a:pos x="T6" y="T7"/>
                  </a:cxn>
                  <a:cxn ang="0">
                    <a:pos x="T8" y="T9"/>
                  </a:cxn>
                </a:cxnLst>
                <a:rect l="0" t="0" r="r" b="b"/>
                <a:pathLst>
                  <a:path w="5" h="3">
                    <a:moveTo>
                      <a:pt x="3" y="1"/>
                    </a:moveTo>
                    <a:cubicBezTo>
                      <a:pt x="3" y="0"/>
                      <a:pt x="4" y="0"/>
                      <a:pt x="5" y="0"/>
                    </a:cubicBezTo>
                    <a:cubicBezTo>
                      <a:pt x="3" y="0"/>
                      <a:pt x="3" y="3"/>
                      <a:pt x="1" y="1"/>
                    </a:cubicBezTo>
                    <a:cubicBezTo>
                      <a:pt x="1" y="0"/>
                      <a:pt x="1" y="0"/>
                      <a:pt x="1" y="0"/>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8" name="Freeform 1724">
                <a:extLst>
                  <a:ext uri="{FF2B5EF4-FFF2-40B4-BE49-F238E27FC236}">
                    <a16:creationId xmlns:a16="http://schemas.microsoft.com/office/drawing/2014/main" id="{24BF0A52-08F2-4FF0-86B1-F36F32A8B440}"/>
                  </a:ext>
                </a:extLst>
              </p:cNvPr>
              <p:cNvSpPr/>
              <p:nvPr/>
            </p:nvSpPr>
            <p:spPr bwMode="auto">
              <a:xfrm>
                <a:off x="3623" y="1968"/>
                <a:ext cx="6" cy="0"/>
              </a:xfrm>
              <a:custGeom>
                <a:gdLst>
                  <a:gd name="T0" fmla="*/ 1 w 2"/>
                  <a:gd name="T1" fmla="*/ 2 w 2"/>
                  <a:gd name="T2" fmla="*/ 0 w 2"/>
                  <a:gd name="T3" fmla="*/ 1 w 2"/>
                </a:gdLst>
                <a:cxnLst>
                  <a:cxn ang="0">
                    <a:pos x="T0" y="0"/>
                  </a:cxn>
                  <a:cxn ang="0">
                    <a:pos x="T1" y="0"/>
                  </a:cxn>
                  <a:cxn ang="0">
                    <a:pos x="T2" y="0"/>
                  </a:cxn>
                  <a:cxn ang="0">
                    <a:pos x="T3" y="0"/>
                  </a:cxn>
                </a:cxnLst>
                <a:rect l="0" t="0" r="r" b="b"/>
                <a:pathLst>
                  <a:path w="2">
                    <a:moveTo>
                      <a:pt x="1" y="0"/>
                    </a:moveTo>
                    <a:cubicBezTo>
                      <a:pt x="2" y="0"/>
                      <a:pt x="2" y="0"/>
                      <a:pt x="2"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9" name="Freeform 1725">
                <a:extLst>
                  <a:ext uri="{FF2B5EF4-FFF2-40B4-BE49-F238E27FC236}">
                    <a16:creationId xmlns:a16="http://schemas.microsoft.com/office/drawing/2014/main" id="{DDE4982F-2DDB-44ED-8F67-758CEA06235A}"/>
                  </a:ext>
                </a:extLst>
              </p:cNvPr>
              <p:cNvSpPr/>
              <p:nvPr/>
            </p:nvSpPr>
            <p:spPr bwMode="auto">
              <a:xfrm>
                <a:off x="1956" y="1965"/>
                <a:ext cx="16" cy="11"/>
              </a:xfrm>
              <a:custGeom>
                <a:gdLst>
                  <a:gd name="T0" fmla="*/ 6 w 6"/>
                  <a:gd name="T1" fmla="*/ 1 h 4"/>
                  <a:gd name="T2" fmla="*/ 4 w 6"/>
                  <a:gd name="T3" fmla="*/ 4 h 4"/>
                  <a:gd name="T4" fmla="*/ 2 w 6"/>
                  <a:gd name="T5" fmla="*/ 4 h 4"/>
                  <a:gd name="T6" fmla="*/ 2 w 6"/>
                  <a:gd name="T7" fmla="*/ 3 h 4"/>
                  <a:gd name="T8" fmla="*/ 1 w 6"/>
                  <a:gd name="T9" fmla="*/ 3 h 4"/>
                  <a:gd name="T10" fmla="*/ 1 w 6"/>
                  <a:gd name="T11" fmla="*/ 2 h 4"/>
                  <a:gd name="T12" fmla="*/ 2 w 6"/>
                  <a:gd name="T13" fmla="*/ 2 h 4"/>
                  <a:gd name="T14" fmla="*/ 5 w 6"/>
                  <a:gd name="T15" fmla="*/ 3 h 4"/>
                  <a:gd name="T16" fmla="*/ 6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5" y="3"/>
                      <a:pt x="4" y="4"/>
                    </a:cubicBezTo>
                    <a:cubicBezTo>
                      <a:pt x="3" y="3"/>
                      <a:pt x="3" y="4"/>
                      <a:pt x="2" y="4"/>
                    </a:cubicBezTo>
                    <a:cubicBezTo>
                      <a:pt x="2" y="3"/>
                      <a:pt x="2" y="3"/>
                      <a:pt x="2" y="3"/>
                    </a:cubicBezTo>
                    <a:cubicBezTo>
                      <a:pt x="2" y="3"/>
                      <a:pt x="1" y="4"/>
                      <a:pt x="1" y="3"/>
                    </a:cubicBezTo>
                    <a:cubicBezTo>
                      <a:pt x="0" y="3"/>
                      <a:pt x="1" y="3"/>
                      <a:pt x="1" y="2"/>
                    </a:cubicBezTo>
                    <a:cubicBezTo>
                      <a:pt x="1" y="2"/>
                      <a:pt x="2" y="2"/>
                      <a:pt x="2" y="2"/>
                    </a:cubicBezTo>
                    <a:cubicBezTo>
                      <a:pt x="2" y="4"/>
                      <a:pt x="4" y="3"/>
                      <a:pt x="5" y="3"/>
                    </a:cubicBezTo>
                    <a:cubicBezTo>
                      <a:pt x="5"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0" name="Freeform 1726">
                <a:extLst>
                  <a:ext uri="{FF2B5EF4-FFF2-40B4-BE49-F238E27FC236}">
                    <a16:creationId xmlns:a16="http://schemas.microsoft.com/office/drawing/2014/main" id="{0A2323D9-316F-452A-AC99-8A2E4ED6805D}"/>
                  </a:ext>
                </a:extLst>
              </p:cNvPr>
              <p:cNvSpPr/>
              <p:nvPr/>
            </p:nvSpPr>
            <p:spPr bwMode="auto">
              <a:xfrm>
                <a:off x="3300" y="1968"/>
                <a:ext cx="19" cy="10"/>
              </a:xfrm>
              <a:custGeom>
                <a:gdLst>
                  <a:gd name="T0" fmla="*/ 6 w 7"/>
                  <a:gd name="T1" fmla="*/ 2 h 4"/>
                  <a:gd name="T2" fmla="*/ 2 w 7"/>
                  <a:gd name="T3" fmla="*/ 2 h 4"/>
                  <a:gd name="T4" fmla="*/ 0 w 7"/>
                  <a:gd name="T5" fmla="*/ 3 h 4"/>
                  <a:gd name="T6" fmla="*/ 5 w 7"/>
                  <a:gd name="T7" fmla="*/ 0 h 4"/>
                  <a:gd name="T8" fmla="*/ 7 w 7"/>
                  <a:gd name="T9" fmla="*/ 1 h 4"/>
                  <a:gd name="T10" fmla="*/ 6 w 7"/>
                  <a:gd name="T11" fmla="*/ 2 h 4"/>
                </a:gdLst>
                <a:cxnLst>
                  <a:cxn ang="0">
                    <a:pos x="T0" y="T1"/>
                  </a:cxn>
                  <a:cxn ang="0">
                    <a:pos x="T2" y="T3"/>
                  </a:cxn>
                  <a:cxn ang="0">
                    <a:pos x="T4" y="T5"/>
                  </a:cxn>
                  <a:cxn ang="0">
                    <a:pos x="T6" y="T7"/>
                  </a:cxn>
                  <a:cxn ang="0">
                    <a:pos x="T8" y="T9"/>
                  </a:cxn>
                  <a:cxn ang="0">
                    <a:pos x="T10" y="T11"/>
                  </a:cxn>
                </a:cxnLst>
                <a:rect l="0" t="0" r="r" b="b"/>
                <a:pathLst>
                  <a:path w="7" h="4">
                    <a:moveTo>
                      <a:pt x="6" y="2"/>
                    </a:moveTo>
                    <a:cubicBezTo>
                      <a:pt x="4" y="0"/>
                      <a:pt x="4" y="4"/>
                      <a:pt x="2" y="2"/>
                    </a:cubicBezTo>
                    <a:cubicBezTo>
                      <a:pt x="2" y="3"/>
                      <a:pt x="1" y="3"/>
                      <a:pt x="0" y="3"/>
                    </a:cubicBezTo>
                    <a:cubicBezTo>
                      <a:pt x="1" y="2"/>
                      <a:pt x="3" y="1"/>
                      <a:pt x="5" y="0"/>
                    </a:cubicBezTo>
                    <a:cubicBezTo>
                      <a:pt x="7" y="1"/>
                      <a:pt x="7" y="1"/>
                      <a:pt x="7" y="1"/>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1" name="Freeform 1727">
                <a:extLst>
                  <a:ext uri="{FF2B5EF4-FFF2-40B4-BE49-F238E27FC236}">
                    <a16:creationId xmlns:a16="http://schemas.microsoft.com/office/drawing/2014/main" id="{60669FB5-3C2C-4227-8B9A-1272683E80DF}"/>
                  </a:ext>
                </a:extLst>
              </p:cNvPr>
              <p:cNvSpPr/>
              <p:nvPr/>
            </p:nvSpPr>
            <p:spPr bwMode="auto">
              <a:xfrm>
                <a:off x="3319" y="196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2" name="Freeform 1728">
                <a:extLst>
                  <a:ext uri="{FF2B5EF4-FFF2-40B4-BE49-F238E27FC236}">
                    <a16:creationId xmlns:a16="http://schemas.microsoft.com/office/drawing/2014/main" id="{18488D45-B326-4A3F-A3E1-DC468FAD4A93}"/>
                  </a:ext>
                </a:extLst>
              </p:cNvPr>
              <p:cNvSpPr/>
              <p:nvPr/>
            </p:nvSpPr>
            <p:spPr bwMode="auto">
              <a:xfrm>
                <a:off x="3658" y="196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3" name="Freeform 1729">
                <a:extLst>
                  <a:ext uri="{FF2B5EF4-FFF2-40B4-BE49-F238E27FC236}">
                    <a16:creationId xmlns:a16="http://schemas.microsoft.com/office/drawing/2014/main" id="{415DB084-3333-4F4A-B121-BC2B08E0FF0E}"/>
                  </a:ext>
                </a:extLst>
              </p:cNvPr>
              <p:cNvSpPr/>
              <p:nvPr/>
            </p:nvSpPr>
            <p:spPr bwMode="auto">
              <a:xfrm>
                <a:off x="3516" y="1970"/>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4" name="Freeform 1730">
                <a:extLst>
                  <a:ext uri="{FF2B5EF4-FFF2-40B4-BE49-F238E27FC236}">
                    <a16:creationId xmlns:a16="http://schemas.microsoft.com/office/drawing/2014/main" id="{4CDA7EEB-10AF-42F9-AFE0-57FD76E96074}"/>
                  </a:ext>
                </a:extLst>
              </p:cNvPr>
              <p:cNvSpPr/>
              <p:nvPr/>
            </p:nvSpPr>
            <p:spPr bwMode="auto">
              <a:xfrm>
                <a:off x="4283" y="196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2"/>
                      <a:pt x="0"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5" name="Freeform 1731">
                <a:extLst>
                  <a:ext uri="{FF2B5EF4-FFF2-40B4-BE49-F238E27FC236}">
                    <a16:creationId xmlns:a16="http://schemas.microsoft.com/office/drawing/2014/main" id="{969FA99F-FCC1-444F-AA65-7E8C34EF5BD5}"/>
                  </a:ext>
                </a:extLst>
              </p:cNvPr>
              <p:cNvSpPr/>
              <p:nvPr/>
            </p:nvSpPr>
            <p:spPr bwMode="auto">
              <a:xfrm>
                <a:off x="2229" y="1970"/>
                <a:ext cx="10" cy="6"/>
              </a:xfrm>
              <a:custGeom>
                <a:gdLst>
                  <a:gd name="T0" fmla="*/ 3 w 4"/>
                  <a:gd name="T1" fmla="*/ 0 h 2"/>
                  <a:gd name="T2" fmla="*/ 4 w 4"/>
                  <a:gd name="T3" fmla="*/ 1 h 2"/>
                  <a:gd name="T4" fmla="*/ 2 w 4"/>
                  <a:gd name="T5" fmla="*/ 2 h 2"/>
                  <a:gd name="T6" fmla="*/ 1 w 4"/>
                  <a:gd name="T7" fmla="*/ 2 h 2"/>
                  <a:gd name="T8" fmla="*/ 1 w 4"/>
                  <a:gd name="T9" fmla="*/ 1 h 2"/>
                  <a:gd name="T10" fmla="*/ 0 w 4"/>
                  <a:gd name="T11" fmla="*/ 1 h 2"/>
                  <a:gd name="T12" fmla="*/ 3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4" y="1"/>
                      <a:pt x="4" y="1"/>
                      <a:pt x="4" y="1"/>
                    </a:cubicBezTo>
                    <a:cubicBezTo>
                      <a:pt x="3" y="2"/>
                      <a:pt x="1" y="1"/>
                      <a:pt x="2" y="2"/>
                    </a:cubicBezTo>
                    <a:cubicBezTo>
                      <a:pt x="1" y="2"/>
                      <a:pt x="1" y="2"/>
                      <a:pt x="1" y="2"/>
                    </a:cubicBezTo>
                    <a:cubicBezTo>
                      <a:pt x="1" y="2"/>
                      <a:pt x="1" y="2"/>
                      <a:pt x="1" y="1"/>
                    </a:cubicBezTo>
                    <a:cubicBezTo>
                      <a:pt x="0" y="1"/>
                      <a:pt x="0" y="1"/>
                      <a:pt x="0" y="1"/>
                    </a:cubicBezTo>
                    <a:cubicBezTo>
                      <a:pt x="1" y="0"/>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6" name="Freeform 1732">
                <a:extLst>
                  <a:ext uri="{FF2B5EF4-FFF2-40B4-BE49-F238E27FC236}">
                    <a16:creationId xmlns:a16="http://schemas.microsoft.com/office/drawing/2014/main" id="{BE1F6D34-AE37-4C7E-B117-807158134449}"/>
                  </a:ext>
                </a:extLst>
              </p:cNvPr>
              <p:cNvSpPr/>
              <p:nvPr/>
            </p:nvSpPr>
            <p:spPr bwMode="auto">
              <a:xfrm>
                <a:off x="3666" y="197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7" name="Freeform 1733">
                <a:extLst>
                  <a:ext uri="{FF2B5EF4-FFF2-40B4-BE49-F238E27FC236}">
                    <a16:creationId xmlns:a16="http://schemas.microsoft.com/office/drawing/2014/main" id="{5C50BBF9-F89D-44D7-8158-A705246EB0AC}"/>
                  </a:ext>
                </a:extLst>
              </p:cNvPr>
              <p:cNvSpPr/>
              <p:nvPr/>
            </p:nvSpPr>
            <p:spPr bwMode="auto">
              <a:xfrm>
                <a:off x="3639" y="1970"/>
                <a:ext cx="6" cy="6"/>
              </a:xfrm>
              <a:custGeom>
                <a:gdLst>
                  <a:gd name="T0" fmla="*/ 1 w 2"/>
                  <a:gd name="T1" fmla="*/ 2 h 2"/>
                  <a:gd name="T2" fmla="*/ 0 w 2"/>
                  <a:gd name="T3" fmla="*/ 1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2" y="0"/>
                      <a:pt x="2" y="0"/>
                      <a:pt x="2" y="0"/>
                    </a:cubicBezTo>
                    <a:cubicBezTo>
                      <a:pt x="2"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8" name="Freeform 1734">
                <a:extLst>
                  <a:ext uri="{FF2B5EF4-FFF2-40B4-BE49-F238E27FC236}">
                    <a16:creationId xmlns:a16="http://schemas.microsoft.com/office/drawing/2014/main" id="{36482887-2818-44F2-BFAA-8ED62B787597}"/>
                  </a:ext>
                </a:extLst>
              </p:cNvPr>
              <p:cNvSpPr/>
              <p:nvPr/>
            </p:nvSpPr>
            <p:spPr bwMode="auto">
              <a:xfrm>
                <a:off x="4286" y="1970"/>
                <a:ext cx="2"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9" name="Freeform 1735">
                <a:extLst>
                  <a:ext uri="{FF2B5EF4-FFF2-40B4-BE49-F238E27FC236}">
                    <a16:creationId xmlns:a16="http://schemas.microsoft.com/office/drawing/2014/main" id="{6A98AF4E-CE92-4AF1-8069-808B7692DC12}"/>
                  </a:ext>
                </a:extLst>
              </p:cNvPr>
              <p:cNvSpPr/>
              <p:nvPr/>
            </p:nvSpPr>
            <p:spPr bwMode="auto">
              <a:xfrm>
                <a:off x="3503" y="1973"/>
                <a:ext cx="11" cy="8"/>
              </a:xfrm>
              <a:custGeom>
                <a:gdLst>
                  <a:gd name="T0" fmla="*/ 2 w 4"/>
                  <a:gd name="T1" fmla="*/ 3 h 3"/>
                  <a:gd name="T2" fmla="*/ 2 w 4"/>
                  <a:gd name="T3" fmla="*/ 2 h 3"/>
                  <a:gd name="T4" fmla="*/ 3 w 4"/>
                  <a:gd name="T5" fmla="*/ 2 h 3"/>
                  <a:gd name="T6" fmla="*/ 2 w 4"/>
                  <a:gd name="T7" fmla="*/ 0 h 3"/>
                  <a:gd name="T8" fmla="*/ 4 w 4"/>
                  <a:gd name="T9" fmla="*/ 0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2"/>
                      <a:pt x="2" y="2"/>
                    </a:cubicBezTo>
                    <a:cubicBezTo>
                      <a:pt x="0" y="2"/>
                      <a:pt x="3" y="2"/>
                      <a:pt x="3" y="2"/>
                    </a:cubicBezTo>
                    <a:cubicBezTo>
                      <a:pt x="2" y="0"/>
                      <a:pt x="2" y="0"/>
                      <a:pt x="2" y="0"/>
                    </a:cubicBezTo>
                    <a:cubicBezTo>
                      <a:pt x="4" y="0"/>
                      <a:pt x="4" y="0"/>
                      <a:pt x="4" y="0"/>
                    </a:cubicBezTo>
                    <a:cubicBezTo>
                      <a:pt x="4" y="1"/>
                      <a:pt x="4"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0" name="Freeform 1736">
                <a:extLst>
                  <a:ext uri="{FF2B5EF4-FFF2-40B4-BE49-F238E27FC236}">
                    <a16:creationId xmlns:a16="http://schemas.microsoft.com/office/drawing/2014/main" id="{E0EEDB8B-D599-496D-A58C-D9A427CD26FE}"/>
                  </a:ext>
                </a:extLst>
              </p:cNvPr>
              <p:cNvSpPr/>
              <p:nvPr/>
            </p:nvSpPr>
            <p:spPr bwMode="auto">
              <a:xfrm>
                <a:off x="4267" y="1973"/>
                <a:ext cx="13" cy="5"/>
              </a:xfrm>
              <a:custGeom>
                <a:gdLst>
                  <a:gd name="T0" fmla="*/ 1 w 5"/>
                  <a:gd name="T1" fmla="*/ 2 h 2"/>
                  <a:gd name="T2" fmla="*/ 1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1" y="2"/>
                      <a:pt x="1" y="2"/>
                      <a:pt x="1" y="2"/>
                    </a:cubicBezTo>
                    <a:cubicBezTo>
                      <a:pt x="0" y="1"/>
                      <a:pt x="2" y="1"/>
                      <a:pt x="4" y="0"/>
                    </a:cubicBezTo>
                    <a:cubicBezTo>
                      <a:pt x="5" y="2"/>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1" name="Freeform 1737">
                <a:extLst>
                  <a:ext uri="{FF2B5EF4-FFF2-40B4-BE49-F238E27FC236}">
                    <a16:creationId xmlns:a16="http://schemas.microsoft.com/office/drawing/2014/main" id="{9E0524DE-958F-422B-89BE-0233FA74ACE2}"/>
                  </a:ext>
                </a:extLst>
              </p:cNvPr>
              <p:cNvSpPr/>
              <p:nvPr/>
            </p:nvSpPr>
            <p:spPr bwMode="auto">
              <a:xfrm>
                <a:off x="2579" y="1976"/>
                <a:ext cx="10" cy="8"/>
              </a:xfrm>
              <a:custGeom>
                <a:gdLst>
                  <a:gd name="T0" fmla="*/ 3 w 4"/>
                  <a:gd name="T1" fmla="*/ 2 h 3"/>
                  <a:gd name="T2" fmla="*/ 3 w 4"/>
                  <a:gd name="T3" fmla="*/ 1 h 3"/>
                  <a:gd name="T4" fmla="*/ 2 w 4"/>
                  <a:gd name="T5" fmla="*/ 2 h 3"/>
                  <a:gd name="T6" fmla="*/ 2 w 4"/>
                  <a:gd name="T7" fmla="*/ 2 h 3"/>
                  <a:gd name="T8" fmla="*/ 0 w 4"/>
                  <a:gd name="T9" fmla="*/ 2 h 3"/>
                  <a:gd name="T10" fmla="*/ 1 w 4"/>
                  <a:gd name="T11" fmla="*/ 2 h 3"/>
                  <a:gd name="T12" fmla="*/ 0 w 4"/>
                  <a:gd name="T13" fmla="*/ 1 h 3"/>
                  <a:gd name="T14" fmla="*/ 4 w 4"/>
                  <a:gd name="T15" fmla="*/ 0 h 3"/>
                  <a:gd name="T16" fmla="*/ 3 w 4"/>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cubicBezTo>
                      <a:pt x="3" y="1"/>
                      <a:pt x="3" y="1"/>
                      <a:pt x="3" y="1"/>
                    </a:cubicBezTo>
                    <a:cubicBezTo>
                      <a:pt x="2" y="2"/>
                      <a:pt x="2" y="2"/>
                      <a:pt x="2" y="2"/>
                    </a:cubicBezTo>
                    <a:cubicBezTo>
                      <a:pt x="2" y="2"/>
                      <a:pt x="2" y="2"/>
                      <a:pt x="2" y="2"/>
                    </a:cubicBezTo>
                    <a:cubicBezTo>
                      <a:pt x="2" y="0"/>
                      <a:pt x="0" y="3"/>
                      <a:pt x="0" y="2"/>
                    </a:cubicBezTo>
                    <a:cubicBezTo>
                      <a:pt x="1" y="2"/>
                      <a:pt x="1" y="2"/>
                      <a:pt x="1" y="2"/>
                    </a:cubicBezTo>
                    <a:cubicBezTo>
                      <a:pt x="0" y="1"/>
                      <a:pt x="0" y="1"/>
                      <a:pt x="0" y="1"/>
                    </a:cubicBezTo>
                    <a:cubicBezTo>
                      <a:pt x="1" y="0"/>
                      <a:pt x="3"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2" name="Freeform 1738">
                <a:extLst>
                  <a:ext uri="{FF2B5EF4-FFF2-40B4-BE49-F238E27FC236}">
                    <a16:creationId xmlns:a16="http://schemas.microsoft.com/office/drawing/2014/main" id="{DE596586-8658-4F4D-8CE4-37F61F2A341A}"/>
                  </a:ext>
                </a:extLst>
              </p:cNvPr>
              <p:cNvSpPr/>
              <p:nvPr/>
            </p:nvSpPr>
            <p:spPr bwMode="auto">
              <a:xfrm>
                <a:off x="2335" y="1973"/>
                <a:ext cx="27" cy="16"/>
              </a:xfrm>
              <a:custGeom>
                <a:gdLst>
                  <a:gd name="T0" fmla="*/ 10 w 10"/>
                  <a:gd name="T1" fmla="*/ 2 h 6"/>
                  <a:gd name="T2" fmla="*/ 2 w 10"/>
                  <a:gd name="T3" fmla="*/ 6 h 6"/>
                  <a:gd name="T4" fmla="*/ 0 w 10"/>
                  <a:gd name="T5" fmla="*/ 3 h 6"/>
                  <a:gd name="T6" fmla="*/ 2 w 10"/>
                  <a:gd name="T7" fmla="*/ 2 h 6"/>
                  <a:gd name="T8" fmla="*/ 3 w 10"/>
                  <a:gd name="T9" fmla="*/ 4 h 6"/>
                  <a:gd name="T10" fmla="*/ 6 w 10"/>
                  <a:gd name="T11" fmla="*/ 3 h 6"/>
                  <a:gd name="T12" fmla="*/ 4 w 10"/>
                  <a:gd name="T13" fmla="*/ 2 h 6"/>
                  <a:gd name="T14" fmla="*/ 4 w 10"/>
                  <a:gd name="T15" fmla="*/ 3 h 6"/>
                  <a:gd name="T16" fmla="*/ 5 w 10"/>
                  <a:gd name="T17" fmla="*/ 1 h 6"/>
                  <a:gd name="T18" fmla="*/ 10 w 10"/>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2"/>
                    </a:moveTo>
                    <a:cubicBezTo>
                      <a:pt x="8" y="5"/>
                      <a:pt x="4" y="3"/>
                      <a:pt x="2" y="6"/>
                    </a:cubicBezTo>
                    <a:cubicBezTo>
                      <a:pt x="1" y="5"/>
                      <a:pt x="0" y="5"/>
                      <a:pt x="0" y="3"/>
                    </a:cubicBezTo>
                    <a:cubicBezTo>
                      <a:pt x="0" y="3"/>
                      <a:pt x="1" y="2"/>
                      <a:pt x="2" y="2"/>
                    </a:cubicBezTo>
                    <a:cubicBezTo>
                      <a:pt x="3" y="4"/>
                      <a:pt x="3" y="4"/>
                      <a:pt x="3" y="4"/>
                    </a:cubicBezTo>
                    <a:cubicBezTo>
                      <a:pt x="4" y="4"/>
                      <a:pt x="5" y="4"/>
                      <a:pt x="6" y="3"/>
                    </a:cubicBezTo>
                    <a:cubicBezTo>
                      <a:pt x="5" y="2"/>
                      <a:pt x="5" y="2"/>
                      <a:pt x="4" y="2"/>
                    </a:cubicBezTo>
                    <a:cubicBezTo>
                      <a:pt x="4" y="3"/>
                      <a:pt x="4" y="3"/>
                      <a:pt x="4" y="3"/>
                    </a:cubicBezTo>
                    <a:cubicBezTo>
                      <a:pt x="3" y="2"/>
                      <a:pt x="5" y="2"/>
                      <a:pt x="5" y="1"/>
                    </a:cubicBezTo>
                    <a:cubicBezTo>
                      <a:pt x="7" y="3"/>
                      <a:pt x="9"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3" name="Freeform 1739">
                <a:extLst>
                  <a:ext uri="{FF2B5EF4-FFF2-40B4-BE49-F238E27FC236}">
                    <a16:creationId xmlns:a16="http://schemas.microsoft.com/office/drawing/2014/main" id="{ED99973F-1F50-4B88-80D3-664B9D75E9C4}"/>
                  </a:ext>
                </a:extLst>
              </p:cNvPr>
              <p:cNvSpPr/>
              <p:nvPr/>
            </p:nvSpPr>
            <p:spPr bwMode="auto">
              <a:xfrm>
                <a:off x="3281" y="1973"/>
                <a:ext cx="14" cy="11"/>
              </a:xfrm>
              <a:custGeom>
                <a:gdLst>
                  <a:gd name="T0" fmla="*/ 5 w 5"/>
                  <a:gd name="T1" fmla="*/ 2 h 4"/>
                  <a:gd name="T2" fmla="*/ 1 w 5"/>
                  <a:gd name="T3" fmla="*/ 4 h 4"/>
                  <a:gd name="T4" fmla="*/ 0 w 5"/>
                  <a:gd name="T5" fmla="*/ 3 h 4"/>
                  <a:gd name="T6" fmla="*/ 0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1" y="2"/>
                      <a:pt x="1" y="4"/>
                    </a:cubicBezTo>
                    <a:cubicBezTo>
                      <a:pt x="0" y="3"/>
                      <a:pt x="0" y="3"/>
                      <a:pt x="0" y="3"/>
                    </a:cubicBezTo>
                    <a:cubicBezTo>
                      <a:pt x="0" y="3"/>
                      <a:pt x="2" y="3"/>
                      <a:pt x="0" y="2"/>
                    </a:cubicBezTo>
                    <a:cubicBezTo>
                      <a:pt x="1" y="3"/>
                      <a:pt x="4"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4" name="Freeform 1740">
                <a:extLst>
                  <a:ext uri="{FF2B5EF4-FFF2-40B4-BE49-F238E27FC236}">
                    <a16:creationId xmlns:a16="http://schemas.microsoft.com/office/drawing/2014/main" id="{FDF67FA1-3A87-4B12-9753-2F0E3520D96C}"/>
                  </a:ext>
                </a:extLst>
              </p:cNvPr>
              <p:cNvSpPr/>
              <p:nvPr/>
            </p:nvSpPr>
            <p:spPr bwMode="auto">
              <a:xfrm>
                <a:off x="3484" y="1976"/>
                <a:ext cx="22" cy="13"/>
              </a:xfrm>
              <a:custGeom>
                <a:gdLst>
                  <a:gd name="T0" fmla="*/ 7 w 8"/>
                  <a:gd name="T1" fmla="*/ 2 h 5"/>
                  <a:gd name="T2" fmla="*/ 5 w 8"/>
                  <a:gd name="T3" fmla="*/ 1 h 5"/>
                  <a:gd name="T4" fmla="*/ 4 w 8"/>
                  <a:gd name="T5" fmla="*/ 2 h 5"/>
                  <a:gd name="T6" fmla="*/ 5 w 8"/>
                  <a:gd name="T7" fmla="*/ 3 h 5"/>
                  <a:gd name="T8" fmla="*/ 3 w 8"/>
                  <a:gd name="T9" fmla="*/ 5 h 5"/>
                  <a:gd name="T10" fmla="*/ 1 w 8"/>
                  <a:gd name="T11" fmla="*/ 4 h 5"/>
                  <a:gd name="T12" fmla="*/ 2 w 8"/>
                  <a:gd name="T13" fmla="*/ 3 h 5"/>
                  <a:gd name="T14" fmla="*/ 0 w 8"/>
                  <a:gd name="T15" fmla="*/ 2 h 5"/>
                  <a:gd name="T16" fmla="*/ 7 w 8"/>
                  <a:gd name="T17" fmla="*/ 0 h 5"/>
                  <a:gd name="T18" fmla="*/ 7 w 8"/>
                  <a:gd name="T19"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2"/>
                    </a:moveTo>
                    <a:cubicBezTo>
                      <a:pt x="6" y="1"/>
                      <a:pt x="6" y="1"/>
                      <a:pt x="5" y="1"/>
                    </a:cubicBezTo>
                    <a:cubicBezTo>
                      <a:pt x="4" y="2"/>
                      <a:pt x="4" y="2"/>
                      <a:pt x="4" y="2"/>
                    </a:cubicBezTo>
                    <a:cubicBezTo>
                      <a:pt x="5" y="3"/>
                      <a:pt x="5" y="3"/>
                      <a:pt x="5" y="3"/>
                    </a:cubicBezTo>
                    <a:cubicBezTo>
                      <a:pt x="5" y="3"/>
                      <a:pt x="2" y="4"/>
                      <a:pt x="3" y="5"/>
                    </a:cubicBezTo>
                    <a:cubicBezTo>
                      <a:pt x="2" y="5"/>
                      <a:pt x="2" y="4"/>
                      <a:pt x="1" y="4"/>
                    </a:cubicBezTo>
                    <a:cubicBezTo>
                      <a:pt x="2" y="3"/>
                      <a:pt x="2" y="3"/>
                      <a:pt x="2" y="3"/>
                    </a:cubicBezTo>
                    <a:cubicBezTo>
                      <a:pt x="0" y="2"/>
                      <a:pt x="0" y="2"/>
                      <a:pt x="0" y="2"/>
                    </a:cubicBezTo>
                    <a:cubicBezTo>
                      <a:pt x="3" y="0"/>
                      <a:pt x="4"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5" name="Freeform 1741">
                <a:extLst>
                  <a:ext uri="{FF2B5EF4-FFF2-40B4-BE49-F238E27FC236}">
                    <a16:creationId xmlns:a16="http://schemas.microsoft.com/office/drawing/2014/main" id="{0D021359-6EA1-4FCC-A6EB-819723B6CC75}"/>
                  </a:ext>
                </a:extLst>
              </p:cNvPr>
              <p:cNvSpPr/>
              <p:nvPr/>
            </p:nvSpPr>
            <p:spPr bwMode="auto">
              <a:xfrm>
                <a:off x="3607" y="1976"/>
                <a:ext cx="30" cy="16"/>
              </a:xfrm>
              <a:custGeom>
                <a:gdLst>
                  <a:gd name="T0" fmla="*/ 11 w 11"/>
                  <a:gd name="T1" fmla="*/ 2 h 6"/>
                  <a:gd name="T2" fmla="*/ 10 w 11"/>
                  <a:gd name="T3" fmla="*/ 1 h 6"/>
                  <a:gd name="T4" fmla="*/ 9 w 11"/>
                  <a:gd name="T5" fmla="*/ 2 h 6"/>
                  <a:gd name="T6" fmla="*/ 10 w 11"/>
                  <a:gd name="T7" fmla="*/ 2 h 6"/>
                  <a:gd name="T8" fmla="*/ 11 w 11"/>
                  <a:gd name="T9" fmla="*/ 2 h 6"/>
                  <a:gd name="T10" fmla="*/ 9 w 11"/>
                  <a:gd name="T11" fmla="*/ 4 h 6"/>
                  <a:gd name="T12" fmla="*/ 8 w 11"/>
                  <a:gd name="T13" fmla="*/ 3 h 6"/>
                  <a:gd name="T14" fmla="*/ 7 w 11"/>
                  <a:gd name="T15" fmla="*/ 4 h 6"/>
                  <a:gd name="T16" fmla="*/ 8 w 11"/>
                  <a:gd name="T17" fmla="*/ 5 h 6"/>
                  <a:gd name="T18" fmla="*/ 7 w 11"/>
                  <a:gd name="T19" fmla="*/ 4 h 6"/>
                  <a:gd name="T20" fmla="*/ 6 w 11"/>
                  <a:gd name="T21" fmla="*/ 6 h 6"/>
                  <a:gd name="T22" fmla="*/ 6 w 11"/>
                  <a:gd name="T23" fmla="*/ 5 h 6"/>
                  <a:gd name="T24" fmla="*/ 5 w 11"/>
                  <a:gd name="T25" fmla="*/ 6 h 6"/>
                  <a:gd name="T26" fmla="*/ 5 w 11"/>
                  <a:gd name="T27" fmla="*/ 3 h 6"/>
                  <a:gd name="T28" fmla="*/ 4 w 11"/>
                  <a:gd name="T29" fmla="*/ 4 h 6"/>
                  <a:gd name="T30" fmla="*/ 4 w 11"/>
                  <a:gd name="T31" fmla="*/ 5 h 6"/>
                  <a:gd name="T32" fmla="*/ 4 w 11"/>
                  <a:gd name="T33" fmla="*/ 6 h 6"/>
                  <a:gd name="T34" fmla="*/ 1 w 11"/>
                  <a:gd name="T35" fmla="*/ 6 h 6"/>
                  <a:gd name="T36" fmla="*/ 1 w 11"/>
                  <a:gd name="T37" fmla="*/ 6 h 6"/>
                  <a:gd name="T38" fmla="*/ 0 w 11"/>
                  <a:gd name="T39" fmla="*/ 6 h 6"/>
                  <a:gd name="T40" fmla="*/ 6 w 11"/>
                  <a:gd name="T41" fmla="*/ 1 h 6"/>
                  <a:gd name="T42" fmla="*/ 7 w 11"/>
                  <a:gd name="T43" fmla="*/ 2 h 6"/>
                  <a:gd name="T44" fmla="*/ 6 w 11"/>
                  <a:gd name="T45" fmla="*/ 3 h 6"/>
                  <a:gd name="T46" fmla="*/ 5 w 11"/>
                  <a:gd name="T47" fmla="*/ 3 h 6"/>
                  <a:gd name="T48" fmla="*/ 6 w 11"/>
                  <a:gd name="T49" fmla="*/ 5 h 6"/>
                  <a:gd name="T50" fmla="*/ 9 w 11"/>
                  <a:gd name="T51" fmla="*/ 3 h 6"/>
                  <a:gd name="T52" fmla="*/ 10 w 11"/>
                  <a:gd name="T53" fmla="*/ 2 h 6"/>
                  <a:gd name="T54" fmla="*/ 9 w 11"/>
                  <a:gd name="T55" fmla="*/ 2 h 6"/>
                  <a:gd name="T56" fmla="*/ 8 w 11"/>
                  <a:gd name="T57" fmla="*/ 2 h 6"/>
                  <a:gd name="T58" fmla="*/ 8 w 11"/>
                  <a:gd name="T59" fmla="*/ 1 h 6"/>
                  <a:gd name="T60" fmla="*/ 11 w 11"/>
                  <a:gd name="T61" fmla="*/ 0 h 6"/>
                  <a:gd name="T62" fmla="*/ 11 w 11"/>
                  <a:gd name="T63"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6">
                    <a:moveTo>
                      <a:pt x="11" y="2"/>
                    </a:moveTo>
                    <a:cubicBezTo>
                      <a:pt x="10" y="1"/>
                      <a:pt x="10" y="1"/>
                      <a:pt x="10" y="1"/>
                    </a:cubicBezTo>
                    <a:cubicBezTo>
                      <a:pt x="9" y="2"/>
                      <a:pt x="9" y="2"/>
                      <a:pt x="9" y="2"/>
                    </a:cubicBezTo>
                    <a:cubicBezTo>
                      <a:pt x="10" y="2"/>
                      <a:pt x="10" y="2"/>
                      <a:pt x="10" y="2"/>
                    </a:cubicBezTo>
                    <a:cubicBezTo>
                      <a:pt x="11" y="2"/>
                      <a:pt x="11" y="2"/>
                      <a:pt x="11" y="2"/>
                    </a:cubicBezTo>
                    <a:cubicBezTo>
                      <a:pt x="10" y="3"/>
                      <a:pt x="10" y="4"/>
                      <a:pt x="9" y="4"/>
                    </a:cubicBezTo>
                    <a:cubicBezTo>
                      <a:pt x="9" y="4"/>
                      <a:pt x="9" y="3"/>
                      <a:pt x="8" y="3"/>
                    </a:cubicBezTo>
                    <a:cubicBezTo>
                      <a:pt x="8" y="3"/>
                      <a:pt x="7" y="4"/>
                      <a:pt x="7" y="4"/>
                    </a:cubicBezTo>
                    <a:cubicBezTo>
                      <a:pt x="8" y="5"/>
                      <a:pt x="8" y="5"/>
                      <a:pt x="8" y="5"/>
                    </a:cubicBezTo>
                    <a:cubicBezTo>
                      <a:pt x="7" y="4"/>
                      <a:pt x="7" y="4"/>
                      <a:pt x="7" y="4"/>
                    </a:cubicBezTo>
                    <a:cubicBezTo>
                      <a:pt x="6" y="6"/>
                      <a:pt x="6" y="6"/>
                      <a:pt x="6" y="6"/>
                    </a:cubicBezTo>
                    <a:cubicBezTo>
                      <a:pt x="6" y="5"/>
                      <a:pt x="6" y="5"/>
                      <a:pt x="6" y="5"/>
                    </a:cubicBezTo>
                    <a:cubicBezTo>
                      <a:pt x="5" y="6"/>
                      <a:pt x="5" y="6"/>
                      <a:pt x="5" y="6"/>
                    </a:cubicBezTo>
                    <a:cubicBezTo>
                      <a:pt x="5" y="6"/>
                      <a:pt x="6" y="4"/>
                      <a:pt x="5" y="3"/>
                    </a:cubicBezTo>
                    <a:cubicBezTo>
                      <a:pt x="4" y="4"/>
                      <a:pt x="4" y="4"/>
                      <a:pt x="4" y="4"/>
                    </a:cubicBezTo>
                    <a:cubicBezTo>
                      <a:pt x="4" y="5"/>
                      <a:pt x="4" y="5"/>
                      <a:pt x="4" y="5"/>
                    </a:cubicBezTo>
                    <a:cubicBezTo>
                      <a:pt x="4" y="5"/>
                      <a:pt x="4" y="5"/>
                      <a:pt x="4" y="6"/>
                    </a:cubicBezTo>
                    <a:cubicBezTo>
                      <a:pt x="1" y="6"/>
                      <a:pt x="1" y="6"/>
                      <a:pt x="1" y="6"/>
                    </a:cubicBezTo>
                    <a:cubicBezTo>
                      <a:pt x="1" y="6"/>
                      <a:pt x="1" y="6"/>
                      <a:pt x="1" y="6"/>
                    </a:cubicBezTo>
                    <a:cubicBezTo>
                      <a:pt x="0" y="6"/>
                      <a:pt x="0" y="6"/>
                      <a:pt x="0" y="6"/>
                    </a:cubicBezTo>
                    <a:cubicBezTo>
                      <a:pt x="0" y="3"/>
                      <a:pt x="4" y="3"/>
                      <a:pt x="6" y="1"/>
                    </a:cubicBezTo>
                    <a:cubicBezTo>
                      <a:pt x="7" y="2"/>
                      <a:pt x="7" y="2"/>
                      <a:pt x="7" y="2"/>
                    </a:cubicBezTo>
                    <a:cubicBezTo>
                      <a:pt x="7" y="1"/>
                      <a:pt x="6" y="2"/>
                      <a:pt x="6" y="3"/>
                    </a:cubicBezTo>
                    <a:cubicBezTo>
                      <a:pt x="6" y="3"/>
                      <a:pt x="6" y="3"/>
                      <a:pt x="5" y="3"/>
                    </a:cubicBezTo>
                    <a:cubicBezTo>
                      <a:pt x="6" y="3"/>
                      <a:pt x="5" y="5"/>
                      <a:pt x="6" y="5"/>
                    </a:cubicBezTo>
                    <a:cubicBezTo>
                      <a:pt x="7" y="5"/>
                      <a:pt x="8" y="2"/>
                      <a:pt x="9" y="3"/>
                    </a:cubicBezTo>
                    <a:cubicBezTo>
                      <a:pt x="9" y="3"/>
                      <a:pt x="10" y="3"/>
                      <a:pt x="10" y="2"/>
                    </a:cubicBezTo>
                    <a:cubicBezTo>
                      <a:pt x="9" y="2"/>
                      <a:pt x="9" y="2"/>
                      <a:pt x="9" y="2"/>
                    </a:cubicBezTo>
                    <a:cubicBezTo>
                      <a:pt x="8" y="2"/>
                      <a:pt x="8" y="2"/>
                      <a:pt x="8" y="2"/>
                    </a:cubicBezTo>
                    <a:cubicBezTo>
                      <a:pt x="8" y="1"/>
                      <a:pt x="8" y="1"/>
                      <a:pt x="8" y="1"/>
                    </a:cubicBezTo>
                    <a:cubicBezTo>
                      <a:pt x="9" y="2"/>
                      <a:pt x="9" y="0"/>
                      <a:pt x="11"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6" name="Freeform 1742">
                <a:extLst>
                  <a:ext uri="{FF2B5EF4-FFF2-40B4-BE49-F238E27FC236}">
                    <a16:creationId xmlns:a16="http://schemas.microsoft.com/office/drawing/2014/main" id="{03E06FFA-4227-40C1-974C-C41CF3775B23}"/>
                  </a:ext>
                </a:extLst>
              </p:cNvPr>
              <p:cNvSpPr/>
              <p:nvPr/>
            </p:nvSpPr>
            <p:spPr bwMode="auto">
              <a:xfrm>
                <a:off x="2226" y="1976"/>
                <a:ext cx="8" cy="5"/>
              </a:xfrm>
              <a:custGeom>
                <a:gdLst>
                  <a:gd name="T0" fmla="*/ 2 w 3"/>
                  <a:gd name="T1" fmla="*/ 1 h 2"/>
                  <a:gd name="T2" fmla="*/ 0 w 3"/>
                  <a:gd name="T3" fmla="*/ 2 h 2"/>
                  <a:gd name="T4" fmla="*/ 1 w 3"/>
                  <a:gd name="T5" fmla="*/ 1 h 2"/>
                  <a:gd name="T6" fmla="*/ 2 w 3"/>
                  <a:gd name="T7" fmla="*/ 1 h 2"/>
                </a:gdLst>
                <a:cxnLst>
                  <a:cxn ang="0">
                    <a:pos x="T0" y="T1"/>
                  </a:cxn>
                  <a:cxn ang="0">
                    <a:pos x="T2" y="T3"/>
                  </a:cxn>
                  <a:cxn ang="0">
                    <a:pos x="T4" y="T5"/>
                  </a:cxn>
                  <a:cxn ang="0">
                    <a:pos x="T6" y="T7"/>
                  </a:cxn>
                </a:cxnLst>
                <a:rect l="0" t="0" r="r" b="b"/>
                <a:pathLst>
                  <a:path w="3" h="2">
                    <a:moveTo>
                      <a:pt x="2" y="1"/>
                    </a:moveTo>
                    <a:cubicBezTo>
                      <a:pt x="1" y="2"/>
                      <a:pt x="1" y="2"/>
                      <a:pt x="0" y="2"/>
                    </a:cubicBezTo>
                    <a:cubicBezTo>
                      <a:pt x="1" y="1"/>
                      <a:pt x="1" y="1"/>
                      <a:pt x="1" y="1"/>
                    </a:cubicBezTo>
                    <a:cubicBezTo>
                      <a:pt x="1" y="1"/>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7" name="Freeform 1743">
                <a:extLst>
                  <a:ext uri="{FF2B5EF4-FFF2-40B4-BE49-F238E27FC236}">
                    <a16:creationId xmlns:a16="http://schemas.microsoft.com/office/drawing/2014/main" id="{B703E907-2BFF-41B9-86EC-2536A38FA8FF}"/>
                  </a:ext>
                </a:extLst>
              </p:cNvPr>
              <p:cNvSpPr/>
              <p:nvPr/>
            </p:nvSpPr>
            <p:spPr bwMode="auto">
              <a:xfrm>
                <a:off x="2541" y="1976"/>
                <a:ext cx="35" cy="10"/>
              </a:xfrm>
              <a:custGeom>
                <a:gdLst>
                  <a:gd name="T0" fmla="*/ 8 w 13"/>
                  <a:gd name="T1" fmla="*/ 1 h 4"/>
                  <a:gd name="T2" fmla="*/ 9 w 13"/>
                  <a:gd name="T3" fmla="*/ 2 h 4"/>
                  <a:gd name="T4" fmla="*/ 10 w 13"/>
                  <a:gd name="T5" fmla="*/ 1 h 4"/>
                  <a:gd name="T6" fmla="*/ 10 w 13"/>
                  <a:gd name="T7" fmla="*/ 2 h 4"/>
                  <a:gd name="T8" fmla="*/ 13 w 13"/>
                  <a:gd name="T9" fmla="*/ 1 h 4"/>
                  <a:gd name="T10" fmla="*/ 10 w 13"/>
                  <a:gd name="T11" fmla="*/ 3 h 4"/>
                  <a:gd name="T12" fmla="*/ 7 w 13"/>
                  <a:gd name="T13" fmla="*/ 3 h 4"/>
                  <a:gd name="T14" fmla="*/ 7 w 13"/>
                  <a:gd name="T15" fmla="*/ 2 h 4"/>
                  <a:gd name="T16" fmla="*/ 2 w 13"/>
                  <a:gd name="T17" fmla="*/ 3 h 4"/>
                  <a:gd name="T18" fmla="*/ 0 w 13"/>
                  <a:gd name="T19" fmla="*/ 3 h 4"/>
                  <a:gd name="T20" fmla="*/ 1 w 13"/>
                  <a:gd name="T21" fmla="*/ 1 h 4"/>
                  <a:gd name="T22" fmla="*/ 6 w 13"/>
                  <a:gd name="T23" fmla="*/ 1 h 4"/>
                  <a:gd name="T24" fmla="*/ 6 w 13"/>
                  <a:gd name="T25" fmla="*/ 1 h 4"/>
                  <a:gd name="T26" fmla="*/ 8 w 13"/>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8" y="1"/>
                    </a:moveTo>
                    <a:cubicBezTo>
                      <a:pt x="8" y="1"/>
                      <a:pt x="8" y="2"/>
                      <a:pt x="9" y="2"/>
                    </a:cubicBezTo>
                    <a:cubicBezTo>
                      <a:pt x="10" y="1"/>
                      <a:pt x="10" y="1"/>
                      <a:pt x="10" y="1"/>
                    </a:cubicBezTo>
                    <a:cubicBezTo>
                      <a:pt x="10" y="2"/>
                      <a:pt x="10" y="2"/>
                      <a:pt x="10" y="2"/>
                    </a:cubicBezTo>
                    <a:cubicBezTo>
                      <a:pt x="12" y="2"/>
                      <a:pt x="11" y="0"/>
                      <a:pt x="13" y="1"/>
                    </a:cubicBezTo>
                    <a:cubicBezTo>
                      <a:pt x="13" y="3"/>
                      <a:pt x="11" y="2"/>
                      <a:pt x="10" y="3"/>
                    </a:cubicBezTo>
                    <a:cubicBezTo>
                      <a:pt x="8" y="1"/>
                      <a:pt x="9" y="3"/>
                      <a:pt x="7" y="3"/>
                    </a:cubicBezTo>
                    <a:cubicBezTo>
                      <a:pt x="7" y="2"/>
                      <a:pt x="7" y="2"/>
                      <a:pt x="7" y="2"/>
                    </a:cubicBezTo>
                    <a:cubicBezTo>
                      <a:pt x="5" y="1"/>
                      <a:pt x="4" y="4"/>
                      <a:pt x="2" y="3"/>
                    </a:cubicBezTo>
                    <a:cubicBezTo>
                      <a:pt x="1" y="4"/>
                      <a:pt x="0" y="3"/>
                      <a:pt x="0" y="3"/>
                    </a:cubicBezTo>
                    <a:cubicBezTo>
                      <a:pt x="0" y="2"/>
                      <a:pt x="1" y="2"/>
                      <a:pt x="1" y="1"/>
                    </a:cubicBezTo>
                    <a:cubicBezTo>
                      <a:pt x="2" y="2"/>
                      <a:pt x="4" y="1"/>
                      <a:pt x="6" y="1"/>
                    </a:cubicBezTo>
                    <a:cubicBezTo>
                      <a:pt x="6" y="1"/>
                      <a:pt x="6" y="1"/>
                      <a:pt x="6" y="1"/>
                    </a:cubicBezTo>
                    <a:cubicBezTo>
                      <a:pt x="7"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8" name="Freeform 1744">
                <a:extLst>
                  <a:ext uri="{FF2B5EF4-FFF2-40B4-BE49-F238E27FC236}">
                    <a16:creationId xmlns:a16="http://schemas.microsoft.com/office/drawing/2014/main" id="{68F238E9-F1CA-46F6-BCF9-DC1EAD1FE6CD}"/>
                  </a:ext>
                </a:extLst>
              </p:cNvPr>
              <p:cNvSpPr/>
              <p:nvPr/>
            </p:nvSpPr>
            <p:spPr bwMode="auto">
              <a:xfrm>
                <a:off x="4238" y="1976"/>
                <a:ext cx="26" cy="10"/>
              </a:xfrm>
              <a:custGeom>
                <a:gdLst>
                  <a:gd name="T0" fmla="*/ 10 w 10"/>
                  <a:gd name="T1" fmla="*/ 1 h 4"/>
                  <a:gd name="T2" fmla="*/ 4 w 10"/>
                  <a:gd name="T3" fmla="*/ 3 h 4"/>
                  <a:gd name="T4" fmla="*/ 0 w 10"/>
                  <a:gd name="T5" fmla="*/ 4 h 4"/>
                  <a:gd name="T6" fmla="*/ 0 w 10"/>
                  <a:gd name="T7" fmla="*/ 3 h 4"/>
                  <a:gd name="T8" fmla="*/ 4 w 10"/>
                  <a:gd name="T9" fmla="*/ 2 h 4"/>
                  <a:gd name="T10" fmla="*/ 5 w 10"/>
                  <a:gd name="T11" fmla="*/ 2 h 4"/>
                  <a:gd name="T12" fmla="*/ 10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8" y="3"/>
                      <a:pt x="6" y="1"/>
                      <a:pt x="4" y="3"/>
                    </a:cubicBezTo>
                    <a:cubicBezTo>
                      <a:pt x="2" y="4"/>
                      <a:pt x="1" y="4"/>
                      <a:pt x="0" y="4"/>
                    </a:cubicBezTo>
                    <a:cubicBezTo>
                      <a:pt x="0" y="3"/>
                      <a:pt x="0" y="3"/>
                      <a:pt x="0" y="3"/>
                    </a:cubicBezTo>
                    <a:cubicBezTo>
                      <a:pt x="4" y="2"/>
                      <a:pt x="4" y="2"/>
                      <a:pt x="4" y="2"/>
                    </a:cubicBezTo>
                    <a:cubicBezTo>
                      <a:pt x="5" y="2"/>
                      <a:pt x="5" y="2"/>
                      <a:pt x="5" y="2"/>
                    </a:cubicBezTo>
                    <a:cubicBezTo>
                      <a:pt x="7" y="2"/>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9" name="Freeform 1745">
                <a:extLst>
                  <a:ext uri="{FF2B5EF4-FFF2-40B4-BE49-F238E27FC236}">
                    <a16:creationId xmlns:a16="http://schemas.microsoft.com/office/drawing/2014/main" id="{922DF64A-DA7D-4ADC-A0B0-713DE60603E0}"/>
                  </a:ext>
                </a:extLst>
              </p:cNvPr>
              <p:cNvSpPr/>
              <p:nvPr/>
            </p:nvSpPr>
            <p:spPr bwMode="auto">
              <a:xfrm>
                <a:off x="2539" y="1978"/>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0" name="Rectangle 1746">
                <a:extLst>
                  <a:ext uri="{FF2B5EF4-FFF2-40B4-BE49-F238E27FC236}">
                    <a16:creationId xmlns:a16="http://schemas.microsoft.com/office/drawing/2014/main" id="{7AA8B30B-244D-4C7A-9AEC-0213EFB005DE}"/>
                  </a:ext>
                </a:extLst>
              </p:cNvPr>
              <p:cNvSpPr>
                <a:spLocks noChangeArrowheads="1"/>
              </p:cNvSpPr>
              <p:nvPr/>
            </p:nvSpPr>
            <p:spPr bwMode="auto">
              <a:xfrm>
                <a:off x="4369" y="19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1" name="Freeform 1747">
                <a:extLst>
                  <a:ext uri="{FF2B5EF4-FFF2-40B4-BE49-F238E27FC236}">
                    <a16:creationId xmlns:a16="http://schemas.microsoft.com/office/drawing/2014/main" id="{DC8A6A29-EFD4-49CF-A5C6-A2B9152B33D2}"/>
                  </a:ext>
                </a:extLst>
              </p:cNvPr>
              <p:cNvSpPr/>
              <p:nvPr/>
            </p:nvSpPr>
            <p:spPr bwMode="auto">
              <a:xfrm>
                <a:off x="1956" y="1978"/>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2" name="Freeform 1748">
                <a:extLst>
                  <a:ext uri="{FF2B5EF4-FFF2-40B4-BE49-F238E27FC236}">
                    <a16:creationId xmlns:a16="http://schemas.microsoft.com/office/drawing/2014/main" id="{8AD77167-2AB2-42E2-9620-1F4B14D66B5E}"/>
                  </a:ext>
                </a:extLst>
              </p:cNvPr>
              <p:cNvSpPr/>
              <p:nvPr/>
            </p:nvSpPr>
            <p:spPr bwMode="auto">
              <a:xfrm>
                <a:off x="1991" y="1981"/>
                <a:ext cx="13" cy="13"/>
              </a:xfrm>
              <a:custGeom>
                <a:gdLst>
                  <a:gd name="T0" fmla="*/ 4 w 5"/>
                  <a:gd name="T1" fmla="*/ 0 h 5"/>
                  <a:gd name="T2" fmla="*/ 2 w 5"/>
                  <a:gd name="T3" fmla="*/ 4 h 5"/>
                  <a:gd name="T4" fmla="*/ 1 w 5"/>
                  <a:gd name="T5" fmla="*/ 2 h 5"/>
                  <a:gd name="T6" fmla="*/ 1 w 5"/>
                  <a:gd name="T7" fmla="*/ 1 h 5"/>
                  <a:gd name="T8" fmla="*/ 5 w 5"/>
                  <a:gd name="T9" fmla="*/ 0 h 5"/>
                  <a:gd name="T10" fmla="*/ 5 w 5"/>
                  <a:gd name="T11" fmla="*/ 1 h 5"/>
                  <a:gd name="T12" fmla="*/ 4 w 5"/>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2" y="1"/>
                      <a:pt x="3" y="3"/>
                      <a:pt x="2" y="4"/>
                    </a:cubicBezTo>
                    <a:cubicBezTo>
                      <a:pt x="0" y="5"/>
                      <a:pt x="2" y="3"/>
                      <a:pt x="1" y="2"/>
                    </a:cubicBezTo>
                    <a:cubicBezTo>
                      <a:pt x="1" y="1"/>
                      <a:pt x="1" y="1"/>
                      <a:pt x="1" y="1"/>
                    </a:cubicBezTo>
                    <a:cubicBezTo>
                      <a:pt x="2" y="0"/>
                      <a:pt x="4" y="0"/>
                      <a:pt x="5" y="0"/>
                    </a:cubicBezTo>
                    <a:cubicBezTo>
                      <a:pt x="5" y="1"/>
                      <a:pt x="5" y="1"/>
                      <a:pt x="5"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3" name="Freeform 1749">
                <a:extLst>
                  <a:ext uri="{FF2B5EF4-FFF2-40B4-BE49-F238E27FC236}">
                    <a16:creationId xmlns:a16="http://schemas.microsoft.com/office/drawing/2014/main" id="{A39A6770-E64C-4B5D-9FFD-26E124FAC667}"/>
                  </a:ext>
                </a:extLst>
              </p:cNvPr>
              <p:cNvSpPr/>
              <p:nvPr/>
            </p:nvSpPr>
            <p:spPr bwMode="auto">
              <a:xfrm>
                <a:off x="3490" y="1978"/>
                <a:ext cx="5" cy="6"/>
              </a:xfrm>
              <a:custGeom>
                <a:gdLst>
                  <a:gd name="T0" fmla="*/ 0 w 2"/>
                  <a:gd name="T1" fmla="*/ 2 h 2"/>
                  <a:gd name="T2" fmla="*/ 2 w 2"/>
                  <a:gd name="T3" fmla="*/ 1 h 2"/>
                  <a:gd name="T4" fmla="*/ 0 w 2"/>
                  <a:gd name="T5" fmla="*/ 2 h 2"/>
                </a:gdLst>
                <a:cxnLst>
                  <a:cxn ang="0">
                    <a:pos x="T0" y="T1"/>
                  </a:cxn>
                  <a:cxn ang="0">
                    <a:pos x="T2" y="T3"/>
                  </a:cxn>
                  <a:cxn ang="0">
                    <a:pos x="T4" y="T5"/>
                  </a:cxn>
                </a:cxnLst>
                <a:rect l="0" t="0" r="r" b="b"/>
                <a:pathLst>
                  <a:path w="2" h="2">
                    <a:moveTo>
                      <a:pt x="0" y="2"/>
                    </a:moveTo>
                    <a:cubicBezTo>
                      <a:pt x="0" y="0"/>
                      <a:pt x="2" y="2"/>
                      <a:pt x="2" y="1"/>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4" name="Freeform 1750">
                <a:extLst>
                  <a:ext uri="{FF2B5EF4-FFF2-40B4-BE49-F238E27FC236}">
                    <a16:creationId xmlns:a16="http://schemas.microsoft.com/office/drawing/2014/main" id="{E3E07EF0-61B2-454F-AFC9-709B01491FAF}"/>
                  </a:ext>
                </a:extLst>
              </p:cNvPr>
              <p:cNvSpPr/>
              <p:nvPr/>
            </p:nvSpPr>
            <p:spPr bwMode="auto">
              <a:xfrm>
                <a:off x="3637" y="198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2"/>
                      <a:pt x="0" y="2"/>
                    </a:cubicBezTo>
                    <a:cubicBezTo>
                      <a:pt x="1" y="1"/>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5" name="Freeform 1751">
                <a:extLst>
                  <a:ext uri="{FF2B5EF4-FFF2-40B4-BE49-F238E27FC236}">
                    <a16:creationId xmlns:a16="http://schemas.microsoft.com/office/drawing/2014/main" id="{4402A767-49B5-409E-9EF1-BACFA8999D60}"/>
                  </a:ext>
                </a:extLst>
              </p:cNvPr>
              <p:cNvSpPr/>
              <p:nvPr/>
            </p:nvSpPr>
            <p:spPr bwMode="auto">
              <a:xfrm>
                <a:off x="2600" y="1981"/>
                <a:ext cx="3" cy="3"/>
              </a:xfrm>
              <a:custGeom>
                <a:gdLst>
                  <a:gd name="T0" fmla="*/ 0 w 3"/>
                  <a:gd name="T1" fmla="*/ 0 h 3"/>
                  <a:gd name="T2" fmla="*/ 3 w 3"/>
                  <a:gd name="T3" fmla="*/ 0 h 3"/>
                  <a:gd name="T4" fmla="*/ 0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6" name="Freeform 1752">
                <a:extLst>
                  <a:ext uri="{FF2B5EF4-FFF2-40B4-BE49-F238E27FC236}">
                    <a16:creationId xmlns:a16="http://schemas.microsoft.com/office/drawing/2014/main" id="{30B345C1-E138-4EB2-B4DA-DBDAC67AE4F9}"/>
                  </a:ext>
                </a:extLst>
              </p:cNvPr>
              <p:cNvSpPr/>
              <p:nvPr/>
            </p:nvSpPr>
            <p:spPr bwMode="auto">
              <a:xfrm>
                <a:off x="3196" y="198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7" name="Freeform 1753">
                <a:extLst>
                  <a:ext uri="{FF2B5EF4-FFF2-40B4-BE49-F238E27FC236}">
                    <a16:creationId xmlns:a16="http://schemas.microsoft.com/office/drawing/2014/main" id="{C6EE640C-8A74-43AD-AA10-1E6A0976BDB3}"/>
                  </a:ext>
                </a:extLst>
              </p:cNvPr>
              <p:cNvSpPr/>
              <p:nvPr/>
            </p:nvSpPr>
            <p:spPr bwMode="auto">
              <a:xfrm>
                <a:off x="3204" y="1981"/>
                <a:ext cx="5"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0" y="2"/>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8" name="Freeform 1754">
                <a:extLst>
                  <a:ext uri="{FF2B5EF4-FFF2-40B4-BE49-F238E27FC236}">
                    <a16:creationId xmlns:a16="http://schemas.microsoft.com/office/drawing/2014/main" id="{54C731E9-90FE-4172-BD2C-6786AB96A041}"/>
                  </a:ext>
                </a:extLst>
              </p:cNvPr>
              <p:cNvSpPr/>
              <p:nvPr/>
            </p:nvSpPr>
            <p:spPr bwMode="auto">
              <a:xfrm>
                <a:off x="4176" y="1981"/>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9" name="Freeform 1755">
                <a:extLst>
                  <a:ext uri="{FF2B5EF4-FFF2-40B4-BE49-F238E27FC236}">
                    <a16:creationId xmlns:a16="http://schemas.microsoft.com/office/drawing/2014/main" id="{FE6F1706-86E0-4E61-A219-D3095BBD845D}"/>
                  </a:ext>
                </a:extLst>
              </p:cNvPr>
              <p:cNvSpPr/>
              <p:nvPr/>
            </p:nvSpPr>
            <p:spPr bwMode="auto">
              <a:xfrm>
                <a:off x="2213" y="1981"/>
                <a:ext cx="8" cy="8"/>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cubicBezTo>
                      <a:pt x="1" y="1"/>
                      <a:pt x="2" y="3"/>
                      <a:pt x="0" y="3"/>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0" name="Freeform 1756">
                <a:extLst>
                  <a:ext uri="{FF2B5EF4-FFF2-40B4-BE49-F238E27FC236}">
                    <a16:creationId xmlns:a16="http://schemas.microsoft.com/office/drawing/2014/main" id="{40B85AF1-0702-4AC0-B4D3-D117E458AF13}"/>
                  </a:ext>
                </a:extLst>
              </p:cNvPr>
              <p:cNvSpPr/>
              <p:nvPr/>
            </p:nvSpPr>
            <p:spPr bwMode="auto">
              <a:xfrm>
                <a:off x="3583" y="1981"/>
                <a:ext cx="8" cy="8"/>
              </a:xfrm>
              <a:custGeom>
                <a:gdLst>
                  <a:gd name="T0" fmla="*/ 0 w 3"/>
                  <a:gd name="T1" fmla="*/ 3 h 3"/>
                  <a:gd name="T2" fmla="*/ 3 w 3"/>
                  <a:gd name="T3" fmla="*/ 0 h 3"/>
                  <a:gd name="T4" fmla="*/ 3 w 3"/>
                  <a:gd name="T5" fmla="*/ 1 h 3"/>
                  <a:gd name="T6" fmla="*/ 0 w 3"/>
                  <a:gd name="T7" fmla="*/ 3 h 3"/>
                </a:gdLst>
                <a:cxnLst>
                  <a:cxn ang="0">
                    <a:pos x="T0" y="T1"/>
                  </a:cxn>
                  <a:cxn ang="0">
                    <a:pos x="T2" y="T3"/>
                  </a:cxn>
                  <a:cxn ang="0">
                    <a:pos x="T4" y="T5"/>
                  </a:cxn>
                  <a:cxn ang="0">
                    <a:pos x="T6" y="T7"/>
                  </a:cxn>
                </a:cxnLst>
                <a:rect l="0" t="0" r="r" b="b"/>
                <a:pathLst>
                  <a:path w="3" h="3">
                    <a:moveTo>
                      <a:pt x="0" y="3"/>
                    </a:moveTo>
                    <a:cubicBezTo>
                      <a:pt x="2" y="3"/>
                      <a:pt x="1" y="1"/>
                      <a:pt x="3" y="0"/>
                    </a:cubicBezTo>
                    <a:cubicBezTo>
                      <a:pt x="3" y="1"/>
                      <a:pt x="3" y="1"/>
                      <a:pt x="3" y="1"/>
                    </a:cubicBez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1" name="Freeform 1757">
                <a:extLst>
                  <a:ext uri="{FF2B5EF4-FFF2-40B4-BE49-F238E27FC236}">
                    <a16:creationId xmlns:a16="http://schemas.microsoft.com/office/drawing/2014/main" id="{4E9FD2A5-4F33-45A5-A9F6-769D4E541836}"/>
                  </a:ext>
                </a:extLst>
              </p:cNvPr>
              <p:cNvSpPr/>
              <p:nvPr/>
            </p:nvSpPr>
            <p:spPr bwMode="auto">
              <a:xfrm>
                <a:off x="4128" y="1981"/>
                <a:ext cx="24" cy="11"/>
              </a:xfrm>
              <a:custGeom>
                <a:gdLst>
                  <a:gd name="T0" fmla="*/ 6 w 9"/>
                  <a:gd name="T1" fmla="*/ 3 h 4"/>
                  <a:gd name="T2" fmla="*/ 0 w 9"/>
                  <a:gd name="T3" fmla="*/ 3 h 4"/>
                  <a:gd name="T4" fmla="*/ 6 w 9"/>
                  <a:gd name="T5" fmla="*/ 1 h 4"/>
                  <a:gd name="T6" fmla="*/ 8 w 9"/>
                  <a:gd name="T7" fmla="*/ 0 h 4"/>
                  <a:gd name="T8" fmla="*/ 6 w 9"/>
                  <a:gd name="T9" fmla="*/ 3 h 4"/>
                </a:gdLst>
                <a:cxnLst>
                  <a:cxn ang="0">
                    <a:pos x="T0" y="T1"/>
                  </a:cxn>
                  <a:cxn ang="0">
                    <a:pos x="T2" y="T3"/>
                  </a:cxn>
                  <a:cxn ang="0">
                    <a:pos x="T4" y="T5"/>
                  </a:cxn>
                  <a:cxn ang="0">
                    <a:pos x="T6" y="T7"/>
                  </a:cxn>
                  <a:cxn ang="0">
                    <a:pos x="T8" y="T9"/>
                  </a:cxn>
                </a:cxnLst>
                <a:rect l="0" t="0" r="r" b="b"/>
                <a:pathLst>
                  <a:path w="9" h="4">
                    <a:moveTo>
                      <a:pt x="6" y="3"/>
                    </a:moveTo>
                    <a:cubicBezTo>
                      <a:pt x="4" y="4"/>
                      <a:pt x="2" y="3"/>
                      <a:pt x="0" y="3"/>
                    </a:cubicBezTo>
                    <a:cubicBezTo>
                      <a:pt x="1" y="2"/>
                      <a:pt x="5" y="3"/>
                      <a:pt x="6" y="1"/>
                    </a:cubicBezTo>
                    <a:cubicBezTo>
                      <a:pt x="7" y="2"/>
                      <a:pt x="7" y="0"/>
                      <a:pt x="8" y="0"/>
                    </a:cubicBezTo>
                    <a:cubicBezTo>
                      <a:pt x="9" y="2"/>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2" name="Freeform 1758">
                <a:extLst>
                  <a:ext uri="{FF2B5EF4-FFF2-40B4-BE49-F238E27FC236}">
                    <a16:creationId xmlns:a16="http://schemas.microsoft.com/office/drawing/2014/main" id="{9DF507F7-1319-4EFB-9618-302C9D568A85}"/>
                  </a:ext>
                </a:extLst>
              </p:cNvPr>
              <p:cNvSpPr/>
              <p:nvPr/>
            </p:nvSpPr>
            <p:spPr bwMode="auto">
              <a:xfrm>
                <a:off x="4163" y="1981"/>
                <a:ext cx="11" cy="5"/>
              </a:xfrm>
              <a:custGeom>
                <a:gdLst>
                  <a:gd name="T0" fmla="*/ 0 w 4"/>
                  <a:gd name="T1" fmla="*/ 2 h 2"/>
                  <a:gd name="T2" fmla="*/ 2 w 4"/>
                  <a:gd name="T3" fmla="*/ 1 h 2"/>
                  <a:gd name="T4" fmla="*/ 2 w 4"/>
                  <a:gd name="T5" fmla="*/ 0 h 2"/>
                  <a:gd name="T6" fmla="*/ 4 w 4"/>
                  <a:gd name="T7" fmla="*/ 1 h 2"/>
                  <a:gd name="T8" fmla="*/ 0 w 4"/>
                  <a:gd name="T9" fmla="*/ 2 h 2"/>
                </a:gdLst>
                <a:cxnLst>
                  <a:cxn ang="0">
                    <a:pos x="T0" y="T1"/>
                  </a:cxn>
                  <a:cxn ang="0">
                    <a:pos x="T2" y="T3"/>
                  </a:cxn>
                  <a:cxn ang="0">
                    <a:pos x="T4" y="T5"/>
                  </a:cxn>
                  <a:cxn ang="0">
                    <a:pos x="T6" y="T7"/>
                  </a:cxn>
                  <a:cxn ang="0">
                    <a:pos x="T8" y="T9"/>
                  </a:cxn>
                </a:cxnLst>
                <a:rect l="0" t="0" r="r" b="b"/>
                <a:pathLst>
                  <a:path w="4" h="2">
                    <a:moveTo>
                      <a:pt x="0" y="2"/>
                    </a:moveTo>
                    <a:cubicBezTo>
                      <a:pt x="1" y="1"/>
                      <a:pt x="1" y="2"/>
                      <a:pt x="2" y="1"/>
                    </a:cubicBezTo>
                    <a:cubicBezTo>
                      <a:pt x="3" y="1"/>
                      <a:pt x="1" y="1"/>
                      <a:pt x="2" y="0"/>
                    </a:cubicBezTo>
                    <a:cubicBezTo>
                      <a:pt x="4" y="1"/>
                      <a:pt x="4" y="1"/>
                      <a:pt x="4"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3" name="Freeform 1759">
                <a:extLst>
                  <a:ext uri="{FF2B5EF4-FFF2-40B4-BE49-F238E27FC236}">
                    <a16:creationId xmlns:a16="http://schemas.microsoft.com/office/drawing/2014/main" id="{D23BE04B-8262-407D-847D-9290CEF2EE89}"/>
                  </a:ext>
                </a:extLst>
              </p:cNvPr>
              <p:cNvSpPr/>
              <p:nvPr/>
            </p:nvSpPr>
            <p:spPr bwMode="auto">
              <a:xfrm>
                <a:off x="2504" y="1981"/>
                <a:ext cx="24" cy="11"/>
              </a:xfrm>
              <a:custGeom>
                <a:gdLst>
                  <a:gd name="T0" fmla="*/ 9 w 9"/>
                  <a:gd name="T1" fmla="*/ 2 h 4"/>
                  <a:gd name="T2" fmla="*/ 4 w 9"/>
                  <a:gd name="T3" fmla="*/ 1 h 4"/>
                  <a:gd name="T4" fmla="*/ 3 w 9"/>
                  <a:gd name="T5" fmla="*/ 2 h 4"/>
                  <a:gd name="T6" fmla="*/ 3 w 9"/>
                  <a:gd name="T7" fmla="*/ 2 h 4"/>
                  <a:gd name="T8" fmla="*/ 4 w 9"/>
                  <a:gd name="T9" fmla="*/ 2 h 4"/>
                  <a:gd name="T10" fmla="*/ 4 w 9"/>
                  <a:gd name="T11" fmla="*/ 3 h 4"/>
                  <a:gd name="T12" fmla="*/ 4 w 9"/>
                  <a:gd name="T13" fmla="*/ 4 h 4"/>
                  <a:gd name="T14" fmla="*/ 3 w 9"/>
                  <a:gd name="T15" fmla="*/ 4 h 4"/>
                  <a:gd name="T16" fmla="*/ 3 w 9"/>
                  <a:gd name="T17" fmla="*/ 3 h 4"/>
                  <a:gd name="T18" fmla="*/ 2 w 9"/>
                  <a:gd name="T19" fmla="*/ 2 h 4"/>
                  <a:gd name="T20" fmla="*/ 3 w 9"/>
                  <a:gd name="T21" fmla="*/ 2 h 4"/>
                  <a:gd name="T22" fmla="*/ 9 w 9"/>
                  <a:gd name="T23" fmla="*/ 1 h 4"/>
                  <a:gd name="T24" fmla="*/ 9 w 9"/>
                  <a:gd name="T25"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2"/>
                    </a:moveTo>
                    <a:cubicBezTo>
                      <a:pt x="7" y="2"/>
                      <a:pt x="5" y="4"/>
                      <a:pt x="4" y="1"/>
                    </a:cubicBezTo>
                    <a:cubicBezTo>
                      <a:pt x="4" y="1"/>
                      <a:pt x="3" y="1"/>
                      <a:pt x="3" y="2"/>
                    </a:cubicBezTo>
                    <a:cubicBezTo>
                      <a:pt x="3" y="2"/>
                      <a:pt x="3" y="2"/>
                      <a:pt x="3" y="2"/>
                    </a:cubicBezTo>
                    <a:cubicBezTo>
                      <a:pt x="4" y="2"/>
                      <a:pt x="4" y="2"/>
                      <a:pt x="4" y="2"/>
                    </a:cubicBezTo>
                    <a:cubicBezTo>
                      <a:pt x="4" y="3"/>
                      <a:pt x="4" y="3"/>
                      <a:pt x="4" y="3"/>
                    </a:cubicBezTo>
                    <a:cubicBezTo>
                      <a:pt x="4" y="4"/>
                      <a:pt x="4" y="4"/>
                      <a:pt x="4" y="4"/>
                    </a:cubicBezTo>
                    <a:cubicBezTo>
                      <a:pt x="4" y="4"/>
                      <a:pt x="3" y="4"/>
                      <a:pt x="3" y="4"/>
                    </a:cubicBezTo>
                    <a:cubicBezTo>
                      <a:pt x="3" y="3"/>
                      <a:pt x="3" y="3"/>
                      <a:pt x="3" y="3"/>
                    </a:cubicBezTo>
                    <a:cubicBezTo>
                      <a:pt x="2" y="2"/>
                      <a:pt x="2" y="2"/>
                      <a:pt x="2" y="2"/>
                    </a:cubicBezTo>
                    <a:cubicBezTo>
                      <a:pt x="0" y="3"/>
                      <a:pt x="2" y="2"/>
                      <a:pt x="3" y="2"/>
                    </a:cubicBezTo>
                    <a:cubicBezTo>
                      <a:pt x="4" y="0"/>
                      <a:pt x="6"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4" name="Freeform 1760">
                <a:extLst>
                  <a:ext uri="{FF2B5EF4-FFF2-40B4-BE49-F238E27FC236}">
                    <a16:creationId xmlns:a16="http://schemas.microsoft.com/office/drawing/2014/main" id="{F6769586-0FF5-4271-83D6-00A5F595237E}"/>
                  </a:ext>
                </a:extLst>
              </p:cNvPr>
              <p:cNvSpPr/>
              <p:nvPr/>
            </p:nvSpPr>
            <p:spPr bwMode="auto">
              <a:xfrm>
                <a:off x="3482" y="1984"/>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5" name="Freeform 1761">
                <a:extLst>
                  <a:ext uri="{FF2B5EF4-FFF2-40B4-BE49-F238E27FC236}">
                    <a16:creationId xmlns:a16="http://schemas.microsoft.com/office/drawing/2014/main" id="{EF9E2BB1-B576-46D2-8D4E-9C5106E29AD4}"/>
                  </a:ext>
                </a:extLst>
              </p:cNvPr>
              <p:cNvSpPr/>
              <p:nvPr/>
            </p:nvSpPr>
            <p:spPr bwMode="auto">
              <a:xfrm>
                <a:off x="2010" y="1984"/>
                <a:ext cx="2" cy="5"/>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0"/>
                      <a:pt x="1"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6" name="Freeform 1762">
                <a:extLst>
                  <a:ext uri="{FF2B5EF4-FFF2-40B4-BE49-F238E27FC236}">
                    <a16:creationId xmlns:a16="http://schemas.microsoft.com/office/drawing/2014/main" id="{564FEFFA-89B1-49EB-804A-85F6E7CC6E89}"/>
                  </a:ext>
                </a:extLst>
              </p:cNvPr>
              <p:cNvSpPr/>
              <p:nvPr/>
            </p:nvSpPr>
            <p:spPr bwMode="auto">
              <a:xfrm>
                <a:off x="3613" y="1984"/>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7" name="Freeform 1763">
                <a:extLst>
                  <a:ext uri="{FF2B5EF4-FFF2-40B4-BE49-F238E27FC236}">
                    <a16:creationId xmlns:a16="http://schemas.microsoft.com/office/drawing/2014/main" id="{3DFA7C7C-D060-4FA7-BFEC-784E42537258}"/>
                  </a:ext>
                </a:extLst>
              </p:cNvPr>
              <p:cNvSpPr/>
              <p:nvPr/>
            </p:nvSpPr>
            <p:spPr bwMode="auto">
              <a:xfrm>
                <a:off x="2488" y="1984"/>
                <a:ext cx="16" cy="10"/>
              </a:xfrm>
              <a:custGeom>
                <a:gdLst>
                  <a:gd name="T0" fmla="*/ 6 w 6"/>
                  <a:gd name="T1" fmla="*/ 2 h 4"/>
                  <a:gd name="T2" fmla="*/ 5 w 6"/>
                  <a:gd name="T3" fmla="*/ 2 h 4"/>
                  <a:gd name="T4" fmla="*/ 5 w 6"/>
                  <a:gd name="T5" fmla="*/ 3 h 4"/>
                  <a:gd name="T6" fmla="*/ 1 w 6"/>
                  <a:gd name="T7" fmla="*/ 3 h 4"/>
                  <a:gd name="T8" fmla="*/ 1 w 6"/>
                  <a:gd name="T9" fmla="*/ 3 h 4"/>
                  <a:gd name="T10" fmla="*/ 0 w 6"/>
                  <a:gd name="T11" fmla="*/ 2 h 4"/>
                  <a:gd name="T12" fmla="*/ 1 w 6"/>
                  <a:gd name="T13" fmla="*/ 3 h 4"/>
                  <a:gd name="T14" fmla="*/ 2 w 6"/>
                  <a:gd name="T15" fmla="*/ 2 h 4"/>
                  <a:gd name="T16" fmla="*/ 6 w 6"/>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6" y="2"/>
                      <a:pt x="5" y="1"/>
                      <a:pt x="5" y="2"/>
                    </a:cubicBezTo>
                    <a:cubicBezTo>
                      <a:pt x="5" y="3"/>
                      <a:pt x="5" y="3"/>
                      <a:pt x="5" y="3"/>
                    </a:cubicBezTo>
                    <a:cubicBezTo>
                      <a:pt x="1" y="3"/>
                      <a:pt x="1" y="3"/>
                      <a:pt x="1" y="3"/>
                    </a:cubicBezTo>
                    <a:cubicBezTo>
                      <a:pt x="1" y="3"/>
                      <a:pt x="1" y="3"/>
                      <a:pt x="1" y="3"/>
                    </a:cubicBezTo>
                    <a:cubicBezTo>
                      <a:pt x="1" y="4"/>
                      <a:pt x="0" y="3"/>
                      <a:pt x="0" y="2"/>
                    </a:cubicBezTo>
                    <a:cubicBezTo>
                      <a:pt x="0" y="2"/>
                      <a:pt x="1" y="2"/>
                      <a:pt x="1" y="3"/>
                    </a:cubicBezTo>
                    <a:cubicBezTo>
                      <a:pt x="2" y="2"/>
                      <a:pt x="2" y="2"/>
                      <a:pt x="2" y="2"/>
                    </a:cubicBezTo>
                    <a:cubicBezTo>
                      <a:pt x="3" y="2"/>
                      <a:pt x="6"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8" name="Freeform 1764">
                <a:extLst>
                  <a:ext uri="{FF2B5EF4-FFF2-40B4-BE49-F238E27FC236}">
                    <a16:creationId xmlns:a16="http://schemas.microsoft.com/office/drawing/2014/main" id="{7D47D9C7-A22A-4172-B1BA-FA75987E9E03}"/>
                  </a:ext>
                </a:extLst>
              </p:cNvPr>
              <p:cNvSpPr/>
              <p:nvPr/>
            </p:nvSpPr>
            <p:spPr bwMode="auto">
              <a:xfrm>
                <a:off x="3174" y="1986"/>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9" name="Freeform 1765">
                <a:extLst>
                  <a:ext uri="{FF2B5EF4-FFF2-40B4-BE49-F238E27FC236}">
                    <a16:creationId xmlns:a16="http://schemas.microsoft.com/office/drawing/2014/main" id="{29960855-3E1D-45B4-81F4-5FB3E27EA53C}"/>
                  </a:ext>
                </a:extLst>
              </p:cNvPr>
              <p:cNvSpPr/>
              <p:nvPr/>
            </p:nvSpPr>
            <p:spPr bwMode="auto">
              <a:xfrm>
                <a:off x="2197" y="1989"/>
                <a:ext cx="18" cy="11"/>
              </a:xfrm>
              <a:custGeom>
                <a:gdLst>
                  <a:gd name="T0" fmla="*/ 1 w 7"/>
                  <a:gd name="T1" fmla="*/ 4 h 4"/>
                  <a:gd name="T2" fmla="*/ 0 w 7"/>
                  <a:gd name="T3" fmla="*/ 3 h 4"/>
                  <a:gd name="T4" fmla="*/ 3 w 7"/>
                  <a:gd name="T5" fmla="*/ 0 h 4"/>
                  <a:gd name="T6" fmla="*/ 4 w 7"/>
                  <a:gd name="T7" fmla="*/ 0 h 4"/>
                  <a:gd name="T8" fmla="*/ 1 w 7"/>
                  <a:gd name="T9" fmla="*/ 4 h 4"/>
                </a:gdLst>
                <a:cxnLst>
                  <a:cxn ang="0">
                    <a:pos x="T0" y="T1"/>
                  </a:cxn>
                  <a:cxn ang="0">
                    <a:pos x="T2" y="T3"/>
                  </a:cxn>
                  <a:cxn ang="0">
                    <a:pos x="T4" y="T5"/>
                  </a:cxn>
                  <a:cxn ang="0">
                    <a:pos x="T6" y="T7"/>
                  </a:cxn>
                  <a:cxn ang="0">
                    <a:pos x="T8" y="T9"/>
                  </a:cxn>
                </a:cxnLst>
                <a:rect l="0" t="0" r="r" b="b"/>
                <a:pathLst>
                  <a:path w="7" h="4">
                    <a:moveTo>
                      <a:pt x="1" y="4"/>
                    </a:moveTo>
                    <a:cubicBezTo>
                      <a:pt x="0" y="4"/>
                      <a:pt x="0" y="4"/>
                      <a:pt x="0" y="3"/>
                    </a:cubicBezTo>
                    <a:cubicBezTo>
                      <a:pt x="0" y="1"/>
                      <a:pt x="4" y="3"/>
                      <a:pt x="3" y="0"/>
                    </a:cubicBezTo>
                    <a:cubicBezTo>
                      <a:pt x="4" y="0"/>
                      <a:pt x="4" y="0"/>
                      <a:pt x="4" y="0"/>
                    </a:cubicBezTo>
                    <a:cubicBezTo>
                      <a:pt x="7" y="2"/>
                      <a:pt x="2" y="2"/>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0" name="Freeform 1766">
                <a:extLst>
                  <a:ext uri="{FF2B5EF4-FFF2-40B4-BE49-F238E27FC236}">
                    <a16:creationId xmlns:a16="http://schemas.microsoft.com/office/drawing/2014/main" id="{2BD316D0-9ACE-46B4-91A2-44A333FEC8F8}"/>
                  </a:ext>
                </a:extLst>
              </p:cNvPr>
              <p:cNvSpPr/>
              <p:nvPr/>
            </p:nvSpPr>
            <p:spPr bwMode="auto">
              <a:xfrm>
                <a:off x="3498" y="1989"/>
                <a:ext cx="10" cy="8"/>
              </a:xfrm>
              <a:custGeom>
                <a:gdLst>
                  <a:gd name="T0" fmla="*/ 4 w 4"/>
                  <a:gd name="T1" fmla="*/ 1 h 3"/>
                  <a:gd name="T2" fmla="*/ 3 w 4"/>
                  <a:gd name="T3" fmla="*/ 1 h 3"/>
                  <a:gd name="T4" fmla="*/ 2 w 4"/>
                  <a:gd name="T5" fmla="*/ 3 h 3"/>
                  <a:gd name="T6" fmla="*/ 0 w 4"/>
                  <a:gd name="T7" fmla="*/ 1 h 3"/>
                  <a:gd name="T8" fmla="*/ 2 w 4"/>
                  <a:gd name="T9" fmla="*/ 0 h 3"/>
                  <a:gd name="T10" fmla="*/ 2 w 4"/>
                  <a:gd name="T11" fmla="*/ 2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3" y="1"/>
                      <a:pt x="3" y="1"/>
                    </a:cubicBezTo>
                    <a:cubicBezTo>
                      <a:pt x="4" y="2"/>
                      <a:pt x="3" y="3"/>
                      <a:pt x="2" y="3"/>
                    </a:cubicBezTo>
                    <a:cubicBezTo>
                      <a:pt x="2" y="3"/>
                      <a:pt x="1" y="1"/>
                      <a:pt x="0" y="1"/>
                    </a:cubicBezTo>
                    <a:cubicBezTo>
                      <a:pt x="2" y="0"/>
                      <a:pt x="2" y="0"/>
                      <a:pt x="2" y="0"/>
                    </a:cubicBezTo>
                    <a:cubicBezTo>
                      <a:pt x="2" y="2"/>
                      <a:pt x="2" y="2"/>
                      <a:pt x="2" y="2"/>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1" name="Freeform 1767">
                <a:extLst>
                  <a:ext uri="{FF2B5EF4-FFF2-40B4-BE49-F238E27FC236}">
                    <a16:creationId xmlns:a16="http://schemas.microsoft.com/office/drawing/2014/main" id="{D066E1F1-3F48-4CD9-B6F5-8AD7415A2E4E}"/>
                  </a:ext>
                </a:extLst>
              </p:cNvPr>
              <p:cNvSpPr/>
              <p:nvPr/>
            </p:nvSpPr>
            <p:spPr bwMode="auto">
              <a:xfrm>
                <a:off x="3236" y="1989"/>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1"/>
                      <a:pt x="0"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2" name="Freeform 1768">
                <a:extLst>
                  <a:ext uri="{FF2B5EF4-FFF2-40B4-BE49-F238E27FC236}">
                    <a16:creationId xmlns:a16="http://schemas.microsoft.com/office/drawing/2014/main" id="{9A444D4F-D287-4C7D-9469-9E4462601D8F}"/>
                  </a:ext>
                </a:extLst>
              </p:cNvPr>
              <p:cNvSpPr/>
              <p:nvPr/>
            </p:nvSpPr>
            <p:spPr bwMode="auto">
              <a:xfrm>
                <a:off x="3313" y="198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3" name="Freeform 1769">
                <a:extLst>
                  <a:ext uri="{FF2B5EF4-FFF2-40B4-BE49-F238E27FC236}">
                    <a16:creationId xmlns:a16="http://schemas.microsoft.com/office/drawing/2014/main" id="{94A34AD8-30D5-4C8D-B455-A8B4BDDD1F54}"/>
                  </a:ext>
                </a:extLst>
              </p:cNvPr>
              <p:cNvSpPr/>
              <p:nvPr/>
            </p:nvSpPr>
            <p:spPr bwMode="auto">
              <a:xfrm>
                <a:off x="4120" y="1989"/>
                <a:ext cx="6"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4" name="Freeform 1770">
                <a:extLst>
                  <a:ext uri="{FF2B5EF4-FFF2-40B4-BE49-F238E27FC236}">
                    <a16:creationId xmlns:a16="http://schemas.microsoft.com/office/drawing/2014/main" id="{988948D9-6D6C-4B0D-952C-0B31A71B6B2A}"/>
                  </a:ext>
                </a:extLst>
              </p:cNvPr>
              <p:cNvSpPr/>
              <p:nvPr/>
            </p:nvSpPr>
            <p:spPr bwMode="auto">
              <a:xfrm>
                <a:off x="2293" y="1989"/>
                <a:ext cx="67" cy="35"/>
              </a:xfrm>
              <a:custGeom>
                <a:gdLst>
                  <a:gd name="T0" fmla="*/ 19 w 25"/>
                  <a:gd name="T1" fmla="*/ 1 h 13"/>
                  <a:gd name="T2" fmla="*/ 22 w 25"/>
                  <a:gd name="T3" fmla="*/ 2 h 13"/>
                  <a:gd name="T4" fmla="*/ 24 w 25"/>
                  <a:gd name="T5" fmla="*/ 2 h 13"/>
                  <a:gd name="T6" fmla="*/ 23 w 25"/>
                  <a:gd name="T7" fmla="*/ 4 h 13"/>
                  <a:gd name="T8" fmla="*/ 15 w 25"/>
                  <a:gd name="T9" fmla="*/ 8 h 13"/>
                  <a:gd name="T10" fmla="*/ 10 w 25"/>
                  <a:gd name="T11" fmla="*/ 11 h 13"/>
                  <a:gd name="T12" fmla="*/ 10 w 25"/>
                  <a:gd name="T13" fmla="*/ 10 h 13"/>
                  <a:gd name="T14" fmla="*/ 5 w 25"/>
                  <a:gd name="T15" fmla="*/ 13 h 13"/>
                  <a:gd name="T16" fmla="*/ 4 w 25"/>
                  <a:gd name="T17" fmla="*/ 13 h 13"/>
                  <a:gd name="T18" fmla="*/ 4 w 25"/>
                  <a:gd name="T19" fmla="*/ 13 h 13"/>
                  <a:gd name="T20" fmla="*/ 2 w 25"/>
                  <a:gd name="T21" fmla="*/ 13 h 13"/>
                  <a:gd name="T22" fmla="*/ 9 w 25"/>
                  <a:gd name="T23" fmla="*/ 10 h 13"/>
                  <a:gd name="T24" fmla="*/ 9 w 25"/>
                  <a:gd name="T25" fmla="*/ 9 h 13"/>
                  <a:gd name="T26" fmla="*/ 3 w 25"/>
                  <a:gd name="T27" fmla="*/ 9 h 13"/>
                  <a:gd name="T28" fmla="*/ 3 w 25"/>
                  <a:gd name="T29" fmla="*/ 8 h 13"/>
                  <a:gd name="T30" fmla="*/ 0 w 25"/>
                  <a:gd name="T31" fmla="*/ 8 h 13"/>
                  <a:gd name="T32" fmla="*/ 1 w 25"/>
                  <a:gd name="T33" fmla="*/ 7 h 13"/>
                  <a:gd name="T34" fmla="*/ 6 w 25"/>
                  <a:gd name="T35" fmla="*/ 7 h 13"/>
                  <a:gd name="T36" fmla="*/ 6 w 25"/>
                  <a:gd name="T37" fmla="*/ 6 h 13"/>
                  <a:gd name="T38" fmla="*/ 13 w 25"/>
                  <a:gd name="T39" fmla="*/ 2 h 13"/>
                  <a:gd name="T40" fmla="*/ 17 w 25"/>
                  <a:gd name="T41" fmla="*/ 1 h 13"/>
                  <a:gd name="T42" fmla="*/ 19 w 25"/>
                  <a:gd name="T43"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19" y="1"/>
                    </a:moveTo>
                    <a:cubicBezTo>
                      <a:pt x="20" y="2"/>
                      <a:pt x="21" y="2"/>
                      <a:pt x="22" y="2"/>
                    </a:cubicBezTo>
                    <a:cubicBezTo>
                      <a:pt x="22" y="2"/>
                      <a:pt x="24" y="3"/>
                      <a:pt x="24" y="2"/>
                    </a:cubicBezTo>
                    <a:cubicBezTo>
                      <a:pt x="25" y="2"/>
                      <a:pt x="24" y="4"/>
                      <a:pt x="23" y="4"/>
                    </a:cubicBezTo>
                    <a:cubicBezTo>
                      <a:pt x="20" y="4"/>
                      <a:pt x="18" y="7"/>
                      <a:pt x="15" y="8"/>
                    </a:cubicBezTo>
                    <a:cubicBezTo>
                      <a:pt x="14" y="9"/>
                      <a:pt x="12" y="10"/>
                      <a:pt x="10" y="11"/>
                    </a:cubicBezTo>
                    <a:cubicBezTo>
                      <a:pt x="10" y="10"/>
                      <a:pt x="10" y="10"/>
                      <a:pt x="10" y="10"/>
                    </a:cubicBezTo>
                    <a:cubicBezTo>
                      <a:pt x="9" y="12"/>
                      <a:pt x="7" y="12"/>
                      <a:pt x="5" y="13"/>
                    </a:cubicBezTo>
                    <a:cubicBezTo>
                      <a:pt x="5" y="13"/>
                      <a:pt x="4" y="12"/>
                      <a:pt x="4" y="13"/>
                    </a:cubicBezTo>
                    <a:cubicBezTo>
                      <a:pt x="4" y="13"/>
                      <a:pt x="4" y="13"/>
                      <a:pt x="4" y="13"/>
                    </a:cubicBezTo>
                    <a:cubicBezTo>
                      <a:pt x="2" y="13"/>
                      <a:pt x="2" y="13"/>
                      <a:pt x="2" y="13"/>
                    </a:cubicBezTo>
                    <a:cubicBezTo>
                      <a:pt x="3" y="11"/>
                      <a:pt x="6" y="11"/>
                      <a:pt x="9" y="10"/>
                    </a:cubicBezTo>
                    <a:cubicBezTo>
                      <a:pt x="9" y="10"/>
                      <a:pt x="9" y="10"/>
                      <a:pt x="9" y="9"/>
                    </a:cubicBezTo>
                    <a:cubicBezTo>
                      <a:pt x="3" y="9"/>
                      <a:pt x="3" y="9"/>
                      <a:pt x="3" y="9"/>
                    </a:cubicBezTo>
                    <a:cubicBezTo>
                      <a:pt x="3" y="8"/>
                      <a:pt x="3" y="8"/>
                      <a:pt x="3" y="8"/>
                    </a:cubicBezTo>
                    <a:cubicBezTo>
                      <a:pt x="2" y="7"/>
                      <a:pt x="1" y="9"/>
                      <a:pt x="0" y="8"/>
                    </a:cubicBezTo>
                    <a:cubicBezTo>
                      <a:pt x="0" y="7"/>
                      <a:pt x="1" y="7"/>
                      <a:pt x="1" y="7"/>
                    </a:cubicBezTo>
                    <a:cubicBezTo>
                      <a:pt x="3" y="7"/>
                      <a:pt x="5" y="9"/>
                      <a:pt x="6" y="7"/>
                    </a:cubicBezTo>
                    <a:cubicBezTo>
                      <a:pt x="6" y="6"/>
                      <a:pt x="6" y="6"/>
                      <a:pt x="6" y="6"/>
                    </a:cubicBezTo>
                    <a:cubicBezTo>
                      <a:pt x="8" y="4"/>
                      <a:pt x="12" y="5"/>
                      <a:pt x="13" y="2"/>
                    </a:cubicBezTo>
                    <a:cubicBezTo>
                      <a:pt x="15" y="2"/>
                      <a:pt x="17" y="2"/>
                      <a:pt x="17" y="1"/>
                    </a:cubicBezTo>
                    <a:cubicBezTo>
                      <a:pt x="18" y="0"/>
                      <a:pt x="18" y="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5" name="Freeform 1771">
                <a:extLst>
                  <a:ext uri="{FF2B5EF4-FFF2-40B4-BE49-F238E27FC236}">
                    <a16:creationId xmlns:a16="http://schemas.microsoft.com/office/drawing/2014/main" id="{113CA2FB-0A3A-4E2B-8E60-9E24DB5EF521}"/>
                  </a:ext>
                </a:extLst>
              </p:cNvPr>
              <p:cNvSpPr/>
              <p:nvPr/>
            </p:nvSpPr>
            <p:spPr bwMode="auto">
              <a:xfrm>
                <a:off x="4061" y="1986"/>
                <a:ext cx="30" cy="19"/>
              </a:xfrm>
              <a:custGeom>
                <a:gdLst>
                  <a:gd name="T0" fmla="*/ 11 w 11"/>
                  <a:gd name="T1" fmla="*/ 2 h 7"/>
                  <a:gd name="T2" fmla="*/ 9 w 11"/>
                  <a:gd name="T3" fmla="*/ 2 h 7"/>
                  <a:gd name="T4" fmla="*/ 9 w 11"/>
                  <a:gd name="T5" fmla="*/ 4 h 7"/>
                  <a:gd name="T6" fmla="*/ 4 w 11"/>
                  <a:gd name="T7" fmla="*/ 5 h 7"/>
                  <a:gd name="T8" fmla="*/ 1 w 11"/>
                  <a:gd name="T9" fmla="*/ 5 h 7"/>
                  <a:gd name="T10" fmla="*/ 1 w 11"/>
                  <a:gd name="T11" fmla="*/ 3 h 7"/>
                  <a:gd name="T12" fmla="*/ 2 w 11"/>
                  <a:gd name="T13" fmla="*/ 5 h 7"/>
                  <a:gd name="T14" fmla="*/ 4 w 11"/>
                  <a:gd name="T15" fmla="*/ 3 h 7"/>
                  <a:gd name="T16" fmla="*/ 6 w 11"/>
                  <a:gd name="T17" fmla="*/ 2 h 7"/>
                  <a:gd name="T18" fmla="*/ 11 w 11"/>
                  <a:gd name="T1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cubicBezTo>
                      <a:pt x="11" y="2"/>
                      <a:pt x="10" y="3"/>
                      <a:pt x="9" y="2"/>
                    </a:cubicBezTo>
                    <a:cubicBezTo>
                      <a:pt x="9" y="3"/>
                      <a:pt x="8" y="3"/>
                      <a:pt x="9" y="4"/>
                    </a:cubicBezTo>
                    <a:cubicBezTo>
                      <a:pt x="6" y="3"/>
                      <a:pt x="6" y="7"/>
                      <a:pt x="4" y="5"/>
                    </a:cubicBezTo>
                    <a:cubicBezTo>
                      <a:pt x="1" y="5"/>
                      <a:pt x="1" y="5"/>
                      <a:pt x="1" y="5"/>
                    </a:cubicBezTo>
                    <a:cubicBezTo>
                      <a:pt x="1" y="3"/>
                      <a:pt x="1" y="3"/>
                      <a:pt x="1" y="3"/>
                    </a:cubicBezTo>
                    <a:cubicBezTo>
                      <a:pt x="2" y="4"/>
                      <a:pt x="0" y="5"/>
                      <a:pt x="2" y="5"/>
                    </a:cubicBezTo>
                    <a:cubicBezTo>
                      <a:pt x="2" y="4"/>
                      <a:pt x="3" y="3"/>
                      <a:pt x="4" y="3"/>
                    </a:cubicBezTo>
                    <a:cubicBezTo>
                      <a:pt x="5" y="2"/>
                      <a:pt x="6" y="4"/>
                      <a:pt x="6" y="2"/>
                    </a:cubicBezTo>
                    <a:cubicBezTo>
                      <a:pt x="8" y="4"/>
                      <a:pt x="10" y="0"/>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6" name="Freeform 1772">
                <a:extLst>
                  <a:ext uri="{FF2B5EF4-FFF2-40B4-BE49-F238E27FC236}">
                    <a16:creationId xmlns:a16="http://schemas.microsoft.com/office/drawing/2014/main" id="{E58D2DF3-34B2-4678-B197-09EA3D2678D2}"/>
                  </a:ext>
                </a:extLst>
              </p:cNvPr>
              <p:cNvSpPr/>
              <p:nvPr/>
            </p:nvSpPr>
            <p:spPr bwMode="auto">
              <a:xfrm>
                <a:off x="4104" y="1989"/>
                <a:ext cx="13" cy="5"/>
              </a:xfrm>
              <a:custGeom>
                <a:gdLst>
                  <a:gd name="T0" fmla="*/ 4 w 5"/>
                  <a:gd name="T1" fmla="*/ 2 h 2"/>
                  <a:gd name="T2" fmla="*/ 5 w 5"/>
                  <a:gd name="T3" fmla="*/ 1 h 2"/>
                  <a:gd name="T4" fmla="*/ 4 w 5"/>
                  <a:gd name="T5" fmla="*/ 2 h 2"/>
                  <a:gd name="T6" fmla="*/ 1 w 5"/>
                  <a:gd name="T7" fmla="*/ 2 h 2"/>
                  <a:gd name="T8" fmla="*/ 4 w 5"/>
                  <a:gd name="T9" fmla="*/ 2 h 2"/>
                </a:gdLst>
                <a:cxnLst>
                  <a:cxn ang="0">
                    <a:pos x="T0" y="T1"/>
                  </a:cxn>
                  <a:cxn ang="0">
                    <a:pos x="T2" y="T3"/>
                  </a:cxn>
                  <a:cxn ang="0">
                    <a:pos x="T4" y="T5"/>
                  </a:cxn>
                  <a:cxn ang="0">
                    <a:pos x="T6" y="T7"/>
                  </a:cxn>
                  <a:cxn ang="0">
                    <a:pos x="T8" y="T9"/>
                  </a:cxn>
                </a:cxnLst>
                <a:rect l="0" t="0" r="r" b="b"/>
                <a:pathLst>
                  <a:path w="5" h="2">
                    <a:moveTo>
                      <a:pt x="4" y="2"/>
                    </a:moveTo>
                    <a:cubicBezTo>
                      <a:pt x="4" y="1"/>
                      <a:pt x="5" y="1"/>
                      <a:pt x="5" y="1"/>
                    </a:cubicBezTo>
                    <a:cubicBezTo>
                      <a:pt x="5" y="1"/>
                      <a:pt x="5" y="2"/>
                      <a:pt x="4" y="2"/>
                    </a:cubicBezTo>
                    <a:cubicBezTo>
                      <a:pt x="4" y="1"/>
                      <a:pt x="2" y="2"/>
                      <a:pt x="1" y="2"/>
                    </a:cubicBezTo>
                    <a:cubicBezTo>
                      <a:pt x="0" y="1"/>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7" name="Freeform 1773">
                <a:extLst>
                  <a:ext uri="{FF2B5EF4-FFF2-40B4-BE49-F238E27FC236}">
                    <a16:creationId xmlns:a16="http://schemas.microsoft.com/office/drawing/2014/main" id="{08A2BA63-A288-4FF8-9166-599DFD9AF631}"/>
                  </a:ext>
                </a:extLst>
              </p:cNvPr>
              <p:cNvSpPr/>
              <p:nvPr/>
            </p:nvSpPr>
            <p:spPr bwMode="auto">
              <a:xfrm>
                <a:off x="4206" y="1989"/>
                <a:ext cx="24" cy="11"/>
              </a:xfrm>
              <a:custGeom>
                <a:gdLst>
                  <a:gd name="T0" fmla="*/ 8 w 9"/>
                  <a:gd name="T1" fmla="*/ 1 h 4"/>
                  <a:gd name="T2" fmla="*/ 6 w 9"/>
                  <a:gd name="T3" fmla="*/ 3 h 4"/>
                  <a:gd name="T4" fmla="*/ 0 w 9"/>
                  <a:gd name="T5" fmla="*/ 4 h 4"/>
                  <a:gd name="T6" fmla="*/ 5 w 9"/>
                  <a:gd name="T7" fmla="*/ 2 h 4"/>
                  <a:gd name="T8" fmla="*/ 7 w 9"/>
                  <a:gd name="T9" fmla="*/ 1 h 4"/>
                  <a:gd name="T10" fmla="*/ 8 w 9"/>
                  <a:gd name="T11" fmla="*/ 1 h 4"/>
                </a:gdLst>
                <a:cxnLst>
                  <a:cxn ang="0">
                    <a:pos x="T0" y="T1"/>
                  </a:cxn>
                  <a:cxn ang="0">
                    <a:pos x="T2" y="T3"/>
                  </a:cxn>
                  <a:cxn ang="0">
                    <a:pos x="T4" y="T5"/>
                  </a:cxn>
                  <a:cxn ang="0">
                    <a:pos x="T6" y="T7"/>
                  </a:cxn>
                  <a:cxn ang="0">
                    <a:pos x="T8" y="T9"/>
                  </a:cxn>
                  <a:cxn ang="0">
                    <a:pos x="T10" y="T11"/>
                  </a:cxn>
                </a:cxnLst>
                <a:rect l="0" t="0" r="r" b="b"/>
                <a:pathLst>
                  <a:path w="9" h="4">
                    <a:moveTo>
                      <a:pt x="8" y="1"/>
                    </a:moveTo>
                    <a:cubicBezTo>
                      <a:pt x="9" y="3"/>
                      <a:pt x="7" y="2"/>
                      <a:pt x="6" y="3"/>
                    </a:cubicBezTo>
                    <a:cubicBezTo>
                      <a:pt x="4" y="3"/>
                      <a:pt x="2" y="4"/>
                      <a:pt x="0" y="4"/>
                    </a:cubicBezTo>
                    <a:cubicBezTo>
                      <a:pt x="0" y="3"/>
                      <a:pt x="5" y="4"/>
                      <a:pt x="5" y="2"/>
                    </a:cubicBezTo>
                    <a:cubicBezTo>
                      <a:pt x="6" y="2"/>
                      <a:pt x="6" y="0"/>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8" name="Freeform 1774">
                <a:extLst>
                  <a:ext uri="{FF2B5EF4-FFF2-40B4-BE49-F238E27FC236}">
                    <a16:creationId xmlns:a16="http://schemas.microsoft.com/office/drawing/2014/main" id="{E1670E1E-09C1-42E4-8028-5A1871D13D7F}"/>
                  </a:ext>
                </a:extLst>
              </p:cNvPr>
              <p:cNvSpPr/>
              <p:nvPr/>
            </p:nvSpPr>
            <p:spPr bwMode="auto">
              <a:xfrm>
                <a:off x="4256" y="1992"/>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9" name="Freeform 1775">
                <a:extLst>
                  <a:ext uri="{FF2B5EF4-FFF2-40B4-BE49-F238E27FC236}">
                    <a16:creationId xmlns:a16="http://schemas.microsoft.com/office/drawing/2014/main" id="{6103F8CC-86D3-435E-839A-5261C22ABE69}"/>
                  </a:ext>
                </a:extLst>
              </p:cNvPr>
              <p:cNvSpPr/>
              <p:nvPr/>
            </p:nvSpPr>
            <p:spPr bwMode="auto">
              <a:xfrm>
                <a:off x="4331" y="1992"/>
                <a:ext cx="14" cy="8"/>
              </a:xfrm>
              <a:custGeom>
                <a:gdLst>
                  <a:gd name="T0" fmla="*/ 4 w 5"/>
                  <a:gd name="T1" fmla="*/ 0 h 3"/>
                  <a:gd name="T2" fmla="*/ 5 w 5"/>
                  <a:gd name="T3" fmla="*/ 1 h 3"/>
                  <a:gd name="T4" fmla="*/ 1 w 5"/>
                  <a:gd name="T5" fmla="*/ 3 h 3"/>
                  <a:gd name="T6" fmla="*/ 0 w 5"/>
                  <a:gd name="T7" fmla="*/ 3 h 3"/>
                  <a:gd name="T8" fmla="*/ 4 w 5"/>
                  <a:gd name="T9" fmla="*/ 0 h 3"/>
                </a:gdLst>
                <a:cxnLst>
                  <a:cxn ang="0">
                    <a:pos x="T0" y="T1"/>
                  </a:cxn>
                  <a:cxn ang="0">
                    <a:pos x="T2" y="T3"/>
                  </a:cxn>
                  <a:cxn ang="0">
                    <a:pos x="T4" y="T5"/>
                  </a:cxn>
                  <a:cxn ang="0">
                    <a:pos x="T6" y="T7"/>
                  </a:cxn>
                  <a:cxn ang="0">
                    <a:pos x="T8" y="T9"/>
                  </a:cxn>
                </a:cxnLst>
                <a:rect l="0" t="0" r="r" b="b"/>
                <a:pathLst>
                  <a:path w="5" h="3">
                    <a:moveTo>
                      <a:pt x="4" y="0"/>
                    </a:moveTo>
                    <a:cubicBezTo>
                      <a:pt x="5" y="1"/>
                      <a:pt x="5" y="1"/>
                      <a:pt x="5" y="1"/>
                    </a:cubicBezTo>
                    <a:cubicBezTo>
                      <a:pt x="4" y="2"/>
                      <a:pt x="2" y="2"/>
                      <a:pt x="1" y="3"/>
                    </a:cubicBezTo>
                    <a:cubicBezTo>
                      <a:pt x="0" y="3"/>
                      <a:pt x="0" y="3"/>
                      <a:pt x="0" y="3"/>
                    </a:cubicBezTo>
                    <a:cubicBezTo>
                      <a:pt x="0" y="1"/>
                      <a:pt x="3" y="2"/>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0" name="Freeform 1776">
                <a:extLst>
                  <a:ext uri="{FF2B5EF4-FFF2-40B4-BE49-F238E27FC236}">
                    <a16:creationId xmlns:a16="http://schemas.microsoft.com/office/drawing/2014/main" id="{43815716-D249-4552-864E-C350850AE36C}"/>
                  </a:ext>
                </a:extLst>
              </p:cNvPr>
              <p:cNvSpPr/>
              <p:nvPr/>
            </p:nvSpPr>
            <p:spPr bwMode="auto">
              <a:xfrm>
                <a:off x="2370" y="1994"/>
                <a:ext cx="8" cy="6"/>
              </a:xfrm>
              <a:custGeom>
                <a:gdLst>
                  <a:gd name="T0" fmla="*/ 3 w 3"/>
                  <a:gd name="T1" fmla="*/ 0 h 2"/>
                  <a:gd name="T2" fmla="*/ 1 w 3"/>
                  <a:gd name="T3" fmla="*/ 1 h 2"/>
                  <a:gd name="T4" fmla="*/ 1 w 3"/>
                  <a:gd name="T5" fmla="*/ 2 h 2"/>
                  <a:gd name="T6" fmla="*/ 0 w 3"/>
                  <a:gd name="T7" fmla="*/ 2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2" y="0"/>
                      <a:pt x="2" y="1"/>
                      <a:pt x="1" y="1"/>
                    </a:cubicBezTo>
                    <a:cubicBezTo>
                      <a:pt x="1" y="2"/>
                      <a:pt x="1" y="2"/>
                      <a:pt x="1" y="2"/>
                    </a:cubicBezTo>
                    <a:cubicBezTo>
                      <a:pt x="0" y="2"/>
                      <a:pt x="0" y="2"/>
                      <a:pt x="0" y="2"/>
                    </a:cubicBezTo>
                    <a:cubicBezTo>
                      <a:pt x="1"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1" name="Freeform 1777">
                <a:extLst>
                  <a:ext uri="{FF2B5EF4-FFF2-40B4-BE49-F238E27FC236}">
                    <a16:creationId xmlns:a16="http://schemas.microsoft.com/office/drawing/2014/main" id="{166E4022-04A6-45EC-856B-440671F362F1}"/>
                  </a:ext>
                </a:extLst>
              </p:cNvPr>
              <p:cNvSpPr/>
              <p:nvPr/>
            </p:nvSpPr>
            <p:spPr bwMode="auto">
              <a:xfrm>
                <a:off x="3586" y="1992"/>
                <a:ext cx="11" cy="5"/>
              </a:xfrm>
              <a:custGeom>
                <a:gdLst>
                  <a:gd name="T0" fmla="*/ 4 w 4"/>
                  <a:gd name="T1" fmla="*/ 1 h 2"/>
                  <a:gd name="T2" fmla="*/ 1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2"/>
                      <a:pt x="2" y="2"/>
                      <a:pt x="1"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2" name="Freeform 1778">
                <a:extLst>
                  <a:ext uri="{FF2B5EF4-FFF2-40B4-BE49-F238E27FC236}">
                    <a16:creationId xmlns:a16="http://schemas.microsoft.com/office/drawing/2014/main" id="{B8683F41-9FC4-4D8A-B63C-B4384BF39FC6}"/>
                  </a:ext>
                </a:extLst>
              </p:cNvPr>
              <p:cNvSpPr/>
              <p:nvPr/>
            </p:nvSpPr>
            <p:spPr bwMode="auto">
              <a:xfrm>
                <a:off x="2068" y="1994"/>
                <a:ext cx="11" cy="9"/>
              </a:xfrm>
              <a:custGeom>
                <a:gdLst>
                  <a:gd name="T0" fmla="*/ 4 w 4"/>
                  <a:gd name="T1" fmla="*/ 0 h 3"/>
                  <a:gd name="T2" fmla="*/ 4 w 4"/>
                  <a:gd name="T3" fmla="*/ 0 h 3"/>
                  <a:gd name="T4" fmla="*/ 3 w 4"/>
                  <a:gd name="T5" fmla="*/ 1 h 3"/>
                  <a:gd name="T6" fmla="*/ 3 w 4"/>
                  <a:gd name="T7" fmla="*/ 2 h 3"/>
                  <a:gd name="T8" fmla="*/ 0 w 4"/>
                  <a:gd name="T9" fmla="*/ 2 h 3"/>
                  <a:gd name="T10" fmla="*/ 4 w 4"/>
                  <a:gd name="T11" fmla="*/ 0 h 3"/>
                </a:gdLst>
                <a:cxnLst>
                  <a:cxn ang="0">
                    <a:pos x="T0" y="T1"/>
                  </a:cxn>
                  <a:cxn ang="0">
                    <a:pos x="T2" y="T3"/>
                  </a:cxn>
                  <a:cxn ang="0">
                    <a:pos x="T4" y="T5"/>
                  </a:cxn>
                  <a:cxn ang="0">
                    <a:pos x="T6" y="T7"/>
                  </a:cxn>
                  <a:cxn ang="0">
                    <a:pos x="T8" y="T9"/>
                  </a:cxn>
                  <a:cxn ang="0">
                    <a:pos x="T10" y="T11"/>
                  </a:cxn>
                </a:cxnLst>
                <a:rect l="0" t="0" r="r" b="b"/>
                <a:pathLst>
                  <a:path w="4" h="3">
                    <a:moveTo>
                      <a:pt x="4" y="0"/>
                    </a:moveTo>
                    <a:cubicBezTo>
                      <a:pt x="4" y="0"/>
                      <a:pt x="4" y="0"/>
                      <a:pt x="4" y="0"/>
                    </a:cubicBezTo>
                    <a:cubicBezTo>
                      <a:pt x="4" y="0"/>
                      <a:pt x="3" y="1"/>
                      <a:pt x="3" y="1"/>
                    </a:cubicBezTo>
                    <a:cubicBezTo>
                      <a:pt x="3" y="2"/>
                      <a:pt x="3" y="2"/>
                      <a:pt x="3" y="2"/>
                    </a:cubicBezTo>
                    <a:cubicBezTo>
                      <a:pt x="2" y="3"/>
                      <a:pt x="1" y="1"/>
                      <a:pt x="0" y="2"/>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3" name="Freeform 1779">
                <a:extLst>
                  <a:ext uri="{FF2B5EF4-FFF2-40B4-BE49-F238E27FC236}">
                    <a16:creationId xmlns:a16="http://schemas.microsoft.com/office/drawing/2014/main" id="{E54F0A17-1F1C-4A71-996A-8D209D2916AC}"/>
                  </a:ext>
                </a:extLst>
              </p:cNvPr>
              <p:cNvSpPr/>
              <p:nvPr/>
            </p:nvSpPr>
            <p:spPr bwMode="auto">
              <a:xfrm>
                <a:off x="3150" y="1994"/>
                <a:ext cx="6" cy="3"/>
              </a:xfrm>
              <a:custGeom>
                <a:gdLst>
                  <a:gd name="T0" fmla="*/ 2 w 2"/>
                  <a:gd name="T1" fmla="*/ 0 h 1"/>
                  <a:gd name="T2" fmla="*/ 1 w 2"/>
                  <a:gd name="T3" fmla="*/ 1 h 1"/>
                  <a:gd name="T4" fmla="*/ 0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4" name="Freeform 1780">
                <a:extLst>
                  <a:ext uri="{FF2B5EF4-FFF2-40B4-BE49-F238E27FC236}">
                    <a16:creationId xmlns:a16="http://schemas.microsoft.com/office/drawing/2014/main" id="{01B458C0-BA8C-42F3-8D86-7285ECDC38AA}"/>
                  </a:ext>
                </a:extLst>
              </p:cNvPr>
              <p:cNvSpPr/>
              <p:nvPr/>
            </p:nvSpPr>
            <p:spPr bwMode="auto">
              <a:xfrm>
                <a:off x="3503" y="1994"/>
                <a:ext cx="13" cy="9"/>
              </a:xfrm>
              <a:custGeom>
                <a:gdLst>
                  <a:gd name="T0" fmla="*/ 4 w 5"/>
                  <a:gd name="T1" fmla="*/ 3 h 3"/>
                  <a:gd name="T2" fmla="*/ 1 w 5"/>
                  <a:gd name="T3" fmla="*/ 2 h 3"/>
                  <a:gd name="T4" fmla="*/ 0 w 5"/>
                  <a:gd name="T5" fmla="*/ 2 h 3"/>
                  <a:gd name="T6" fmla="*/ 0 w 5"/>
                  <a:gd name="T7" fmla="*/ 2 h 3"/>
                  <a:gd name="T8" fmla="*/ 4 w 5"/>
                  <a:gd name="T9" fmla="*/ 0 h 3"/>
                  <a:gd name="T10" fmla="*/ 4 w 5"/>
                  <a:gd name="T11" fmla="*/ 3 h 3"/>
                </a:gdLst>
                <a:cxnLst>
                  <a:cxn ang="0">
                    <a:pos x="T0" y="T1"/>
                  </a:cxn>
                  <a:cxn ang="0">
                    <a:pos x="T2" y="T3"/>
                  </a:cxn>
                  <a:cxn ang="0">
                    <a:pos x="T4" y="T5"/>
                  </a:cxn>
                  <a:cxn ang="0">
                    <a:pos x="T6" y="T7"/>
                  </a:cxn>
                  <a:cxn ang="0">
                    <a:pos x="T8" y="T9"/>
                  </a:cxn>
                  <a:cxn ang="0">
                    <a:pos x="T10" y="T11"/>
                  </a:cxn>
                </a:cxnLst>
                <a:rect l="0" t="0" r="r" b="b"/>
                <a:pathLst>
                  <a:path w="5" h="3">
                    <a:moveTo>
                      <a:pt x="4" y="3"/>
                    </a:moveTo>
                    <a:cubicBezTo>
                      <a:pt x="3" y="2"/>
                      <a:pt x="2" y="3"/>
                      <a:pt x="1" y="2"/>
                    </a:cubicBezTo>
                    <a:cubicBezTo>
                      <a:pt x="0" y="2"/>
                      <a:pt x="0" y="2"/>
                      <a:pt x="0" y="2"/>
                    </a:cubicBezTo>
                    <a:cubicBezTo>
                      <a:pt x="0" y="2"/>
                      <a:pt x="0" y="2"/>
                      <a:pt x="0" y="2"/>
                    </a:cubicBezTo>
                    <a:cubicBezTo>
                      <a:pt x="1" y="1"/>
                      <a:pt x="2" y="1"/>
                      <a:pt x="4" y="0"/>
                    </a:cubicBezTo>
                    <a:cubicBezTo>
                      <a:pt x="5" y="0"/>
                      <a:pt x="5"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5" name="Freeform 1781">
                <a:extLst>
                  <a:ext uri="{FF2B5EF4-FFF2-40B4-BE49-F238E27FC236}">
                    <a16:creationId xmlns:a16="http://schemas.microsoft.com/office/drawing/2014/main" id="{14B4CDD4-16D1-40F4-B20B-250F523B4700}"/>
                  </a:ext>
                </a:extLst>
              </p:cNvPr>
              <p:cNvSpPr/>
              <p:nvPr/>
            </p:nvSpPr>
            <p:spPr bwMode="auto">
              <a:xfrm>
                <a:off x="1983" y="199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6" name="Freeform 1782">
                <a:extLst>
                  <a:ext uri="{FF2B5EF4-FFF2-40B4-BE49-F238E27FC236}">
                    <a16:creationId xmlns:a16="http://schemas.microsoft.com/office/drawing/2014/main" id="{881FE91F-4DDB-4EF8-A67C-B23451BF5A5F}"/>
                  </a:ext>
                </a:extLst>
              </p:cNvPr>
              <p:cNvSpPr/>
              <p:nvPr/>
            </p:nvSpPr>
            <p:spPr bwMode="auto">
              <a:xfrm>
                <a:off x="2002" y="1994"/>
                <a:ext cx="2" cy="6"/>
              </a:xfrm>
              <a:custGeom>
                <a:gdLst>
                  <a:gd name="T0" fmla="*/ 0 w 2"/>
                  <a:gd name="T1" fmla="*/ 6 h 6"/>
                  <a:gd name="T2" fmla="*/ 2 w 2"/>
                  <a:gd name="T3" fmla="*/ 0 h 6"/>
                  <a:gd name="T4" fmla="*/ 2 w 2"/>
                  <a:gd name="T5" fmla="*/ 0 h 6"/>
                  <a:gd name="T6" fmla="*/ 0 w 2"/>
                  <a:gd name="T7" fmla="*/ 6 h 6"/>
                </a:gdLst>
                <a:cxnLst>
                  <a:cxn ang="0">
                    <a:pos x="T0" y="T1"/>
                  </a:cxn>
                  <a:cxn ang="0">
                    <a:pos x="T2" y="T3"/>
                  </a:cxn>
                  <a:cxn ang="0">
                    <a:pos x="T4" y="T5"/>
                  </a:cxn>
                  <a:cxn ang="0">
                    <a:pos x="T6" y="T7"/>
                  </a:cxn>
                </a:cxnLst>
                <a:rect l="0" t="0" r="r" b="b"/>
                <a:pathLst>
                  <a:path w="2" h="6">
                    <a:moveTo>
                      <a:pt x="0" y="6"/>
                    </a:move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7" name="Freeform 1783">
                <a:extLst>
                  <a:ext uri="{FF2B5EF4-FFF2-40B4-BE49-F238E27FC236}">
                    <a16:creationId xmlns:a16="http://schemas.microsoft.com/office/drawing/2014/main" id="{181D4231-3D2F-480E-9DAA-AB55D6794446}"/>
                  </a:ext>
                </a:extLst>
              </p:cNvPr>
              <p:cNvSpPr/>
              <p:nvPr/>
            </p:nvSpPr>
            <p:spPr bwMode="auto">
              <a:xfrm>
                <a:off x="3479" y="1994"/>
                <a:ext cx="16" cy="11"/>
              </a:xfrm>
              <a:custGeom>
                <a:gdLst>
                  <a:gd name="T0" fmla="*/ 2 w 6"/>
                  <a:gd name="T1" fmla="*/ 2 h 4"/>
                  <a:gd name="T2" fmla="*/ 3 w 6"/>
                  <a:gd name="T3" fmla="*/ 1 h 4"/>
                  <a:gd name="T4" fmla="*/ 6 w 6"/>
                  <a:gd name="T5" fmla="*/ 3 h 4"/>
                  <a:gd name="T6" fmla="*/ 4 w 6"/>
                  <a:gd name="T7" fmla="*/ 3 h 4"/>
                  <a:gd name="T8" fmla="*/ 4 w 6"/>
                  <a:gd name="T9" fmla="*/ 2 h 4"/>
                  <a:gd name="T10" fmla="*/ 0 w 6"/>
                  <a:gd name="T11" fmla="*/ 2 h 4"/>
                  <a:gd name="T12" fmla="*/ 2 w 6"/>
                  <a:gd name="T13" fmla="*/ 0 h 4"/>
                  <a:gd name="T14" fmla="*/ 2 w 6"/>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cubicBezTo>
                      <a:pt x="2" y="1"/>
                      <a:pt x="3" y="1"/>
                      <a:pt x="3" y="1"/>
                    </a:cubicBezTo>
                    <a:cubicBezTo>
                      <a:pt x="4" y="1"/>
                      <a:pt x="5" y="1"/>
                      <a:pt x="6" y="3"/>
                    </a:cubicBezTo>
                    <a:cubicBezTo>
                      <a:pt x="5" y="4"/>
                      <a:pt x="5" y="3"/>
                      <a:pt x="4" y="3"/>
                    </a:cubicBezTo>
                    <a:cubicBezTo>
                      <a:pt x="4" y="2"/>
                      <a:pt x="4" y="2"/>
                      <a:pt x="4" y="2"/>
                    </a:cubicBezTo>
                    <a:cubicBezTo>
                      <a:pt x="0" y="2"/>
                      <a:pt x="0" y="2"/>
                      <a:pt x="0" y="2"/>
                    </a:cubicBezTo>
                    <a:cubicBezTo>
                      <a:pt x="0" y="1"/>
                      <a:pt x="2" y="2"/>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8" name="Freeform 1784">
                <a:extLst>
                  <a:ext uri="{FF2B5EF4-FFF2-40B4-BE49-F238E27FC236}">
                    <a16:creationId xmlns:a16="http://schemas.microsoft.com/office/drawing/2014/main" id="{817F530E-05E3-4A85-9105-5823B778A53F}"/>
                  </a:ext>
                </a:extLst>
              </p:cNvPr>
              <p:cNvSpPr/>
              <p:nvPr/>
            </p:nvSpPr>
            <p:spPr bwMode="auto">
              <a:xfrm>
                <a:off x="4123" y="19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9" name="Freeform 1785">
                <a:extLst>
                  <a:ext uri="{FF2B5EF4-FFF2-40B4-BE49-F238E27FC236}">
                    <a16:creationId xmlns:a16="http://schemas.microsoft.com/office/drawing/2014/main" id="{E15515DC-59F9-4058-848A-5F9889EB2CD7}"/>
                  </a:ext>
                </a:extLst>
              </p:cNvPr>
              <p:cNvSpPr/>
              <p:nvPr/>
            </p:nvSpPr>
            <p:spPr bwMode="auto">
              <a:xfrm>
                <a:off x="2392" y="1997"/>
                <a:ext cx="2" cy="3"/>
              </a:xfrm>
              <a:custGeom>
                <a:gdLst>
                  <a:gd name="T0" fmla="*/ 0 w 2"/>
                  <a:gd name="T1" fmla="*/ 0 h 3"/>
                  <a:gd name="T2" fmla="*/ 2 w 2"/>
                  <a:gd name="T3" fmla="*/ 3 h 3"/>
                  <a:gd name="T4" fmla="*/ 0 w 2"/>
                  <a:gd name="T5" fmla="*/ 0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0" name="Freeform 1786">
                <a:extLst>
                  <a:ext uri="{FF2B5EF4-FFF2-40B4-BE49-F238E27FC236}">
                    <a16:creationId xmlns:a16="http://schemas.microsoft.com/office/drawing/2014/main" id="{AD18F7B9-3F06-417E-B222-B1677DD5668B}"/>
                  </a:ext>
                </a:extLst>
              </p:cNvPr>
              <p:cNvSpPr/>
              <p:nvPr/>
            </p:nvSpPr>
            <p:spPr bwMode="auto">
              <a:xfrm>
                <a:off x="3570" y="1994"/>
                <a:ext cx="13" cy="11"/>
              </a:xfrm>
              <a:custGeom>
                <a:gdLst>
                  <a:gd name="T0" fmla="*/ 5 w 5"/>
                  <a:gd name="T1" fmla="*/ 2 h 4"/>
                  <a:gd name="T2" fmla="*/ 0 w 5"/>
                  <a:gd name="T3" fmla="*/ 3 h 4"/>
                  <a:gd name="T4" fmla="*/ 4 w 5"/>
                  <a:gd name="T5" fmla="*/ 1 h 4"/>
                  <a:gd name="T6" fmla="*/ 5 w 5"/>
                  <a:gd name="T7" fmla="*/ 2 h 4"/>
                </a:gdLst>
                <a:cxnLst>
                  <a:cxn ang="0">
                    <a:pos x="T0" y="T1"/>
                  </a:cxn>
                  <a:cxn ang="0">
                    <a:pos x="T2" y="T3"/>
                  </a:cxn>
                  <a:cxn ang="0">
                    <a:pos x="T4" y="T5"/>
                  </a:cxn>
                  <a:cxn ang="0">
                    <a:pos x="T6" y="T7"/>
                  </a:cxn>
                </a:cxnLst>
                <a:rect l="0" t="0" r="r" b="b"/>
                <a:pathLst>
                  <a:path w="5" h="4">
                    <a:moveTo>
                      <a:pt x="5" y="2"/>
                    </a:moveTo>
                    <a:cubicBezTo>
                      <a:pt x="3" y="2"/>
                      <a:pt x="2" y="4"/>
                      <a:pt x="0" y="3"/>
                    </a:cubicBezTo>
                    <a:cubicBezTo>
                      <a:pt x="1" y="0"/>
                      <a:pt x="4" y="4"/>
                      <a:pt x="4" y="1"/>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1" name="Freeform 1787">
                <a:extLst>
                  <a:ext uri="{FF2B5EF4-FFF2-40B4-BE49-F238E27FC236}">
                    <a16:creationId xmlns:a16="http://schemas.microsoft.com/office/drawing/2014/main" id="{9A6AF552-2C64-43F8-85B5-B515F7725B9A}"/>
                  </a:ext>
                </a:extLst>
              </p:cNvPr>
              <p:cNvSpPr/>
              <p:nvPr/>
            </p:nvSpPr>
            <p:spPr bwMode="auto">
              <a:xfrm>
                <a:off x="1967" y="2000"/>
                <a:ext cx="13" cy="8"/>
              </a:xfrm>
              <a:custGeom>
                <a:gdLst>
                  <a:gd name="T0" fmla="*/ 5 w 5"/>
                  <a:gd name="T1" fmla="*/ 1 h 3"/>
                  <a:gd name="T2" fmla="*/ 1 w 5"/>
                  <a:gd name="T3" fmla="*/ 2 h 3"/>
                  <a:gd name="T4" fmla="*/ 0 w 5"/>
                  <a:gd name="T5" fmla="*/ 2 h 3"/>
                  <a:gd name="T6" fmla="*/ 2 w 5"/>
                  <a:gd name="T7" fmla="*/ 1 h 3"/>
                  <a:gd name="T8" fmla="*/ 4 w 5"/>
                  <a:gd name="T9" fmla="*/ 0 h 3"/>
                  <a:gd name="T10" fmla="*/ 5 w 5"/>
                  <a:gd name="T11" fmla="*/ 1 h 3"/>
                </a:gdLst>
                <a:cxnLst>
                  <a:cxn ang="0">
                    <a:pos x="T0" y="T1"/>
                  </a:cxn>
                  <a:cxn ang="0">
                    <a:pos x="T2" y="T3"/>
                  </a:cxn>
                  <a:cxn ang="0">
                    <a:pos x="T4" y="T5"/>
                  </a:cxn>
                  <a:cxn ang="0">
                    <a:pos x="T6" y="T7"/>
                  </a:cxn>
                  <a:cxn ang="0">
                    <a:pos x="T8" y="T9"/>
                  </a:cxn>
                  <a:cxn ang="0">
                    <a:pos x="T10" y="T11"/>
                  </a:cxn>
                </a:cxnLst>
                <a:rect l="0" t="0" r="r" b="b"/>
                <a:pathLst>
                  <a:path w="5" h="3">
                    <a:moveTo>
                      <a:pt x="5" y="1"/>
                    </a:moveTo>
                    <a:cubicBezTo>
                      <a:pt x="4" y="2"/>
                      <a:pt x="3" y="3"/>
                      <a:pt x="1" y="2"/>
                    </a:cubicBezTo>
                    <a:cubicBezTo>
                      <a:pt x="0" y="2"/>
                      <a:pt x="0" y="2"/>
                      <a:pt x="0" y="2"/>
                    </a:cubicBezTo>
                    <a:cubicBezTo>
                      <a:pt x="1" y="2"/>
                      <a:pt x="2" y="1"/>
                      <a:pt x="2" y="1"/>
                    </a:cubicBezTo>
                    <a:cubicBezTo>
                      <a:pt x="4" y="0"/>
                      <a:pt x="4" y="0"/>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2" name="Freeform 1788">
                <a:extLst>
                  <a:ext uri="{FF2B5EF4-FFF2-40B4-BE49-F238E27FC236}">
                    <a16:creationId xmlns:a16="http://schemas.microsoft.com/office/drawing/2014/main" id="{6C64370E-EA45-4AF8-82C8-87E139772855}"/>
                  </a:ext>
                </a:extLst>
              </p:cNvPr>
              <p:cNvSpPr/>
              <p:nvPr/>
            </p:nvSpPr>
            <p:spPr bwMode="auto">
              <a:xfrm>
                <a:off x="3530" y="2000"/>
                <a:ext cx="18" cy="11"/>
              </a:xfrm>
              <a:custGeom>
                <a:gdLst>
                  <a:gd name="T0" fmla="*/ 7 w 7"/>
                  <a:gd name="T1" fmla="*/ 0 h 4"/>
                  <a:gd name="T2" fmla="*/ 4 w 7"/>
                  <a:gd name="T3" fmla="*/ 2 h 4"/>
                  <a:gd name="T4" fmla="*/ 4 w 7"/>
                  <a:gd name="T5" fmla="*/ 1 h 4"/>
                  <a:gd name="T6" fmla="*/ 0 w 7"/>
                  <a:gd name="T7" fmla="*/ 2 h 4"/>
                  <a:gd name="T8" fmla="*/ 5 w 7"/>
                  <a:gd name="T9" fmla="*/ 0 h 4"/>
                  <a:gd name="T10" fmla="*/ 7 w 7"/>
                  <a:gd name="T11" fmla="*/ 0 h 4"/>
                </a:gdLst>
                <a:cxnLst>
                  <a:cxn ang="0">
                    <a:pos x="T0" y="T1"/>
                  </a:cxn>
                  <a:cxn ang="0">
                    <a:pos x="T2" y="T3"/>
                  </a:cxn>
                  <a:cxn ang="0">
                    <a:pos x="T4" y="T5"/>
                  </a:cxn>
                  <a:cxn ang="0">
                    <a:pos x="T6" y="T7"/>
                  </a:cxn>
                  <a:cxn ang="0">
                    <a:pos x="T8" y="T9"/>
                  </a:cxn>
                  <a:cxn ang="0">
                    <a:pos x="T10" y="T11"/>
                  </a:cxn>
                </a:cxnLst>
                <a:rect l="0" t="0" r="r" b="b"/>
                <a:pathLst>
                  <a:path w="7" h="4">
                    <a:moveTo>
                      <a:pt x="7" y="0"/>
                    </a:moveTo>
                    <a:cubicBezTo>
                      <a:pt x="4" y="2"/>
                      <a:pt x="4" y="2"/>
                      <a:pt x="4" y="2"/>
                    </a:cubicBezTo>
                    <a:cubicBezTo>
                      <a:pt x="4" y="1"/>
                      <a:pt x="4" y="1"/>
                      <a:pt x="4" y="1"/>
                    </a:cubicBezTo>
                    <a:cubicBezTo>
                      <a:pt x="3" y="4"/>
                      <a:pt x="1" y="1"/>
                      <a:pt x="0" y="2"/>
                    </a:cubicBezTo>
                    <a:cubicBezTo>
                      <a:pt x="0" y="0"/>
                      <a:pt x="3" y="0"/>
                      <a:pt x="5" y="0"/>
                    </a:cubicBezTo>
                    <a:cubicBezTo>
                      <a:pt x="5" y="0"/>
                      <a:pt x="7"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3" name="Freeform 1789">
                <a:extLst>
                  <a:ext uri="{FF2B5EF4-FFF2-40B4-BE49-F238E27FC236}">
                    <a16:creationId xmlns:a16="http://schemas.microsoft.com/office/drawing/2014/main" id="{90462A2E-5504-444E-AEB4-93C1516115ED}"/>
                  </a:ext>
                </a:extLst>
              </p:cNvPr>
              <p:cNvSpPr/>
              <p:nvPr/>
            </p:nvSpPr>
            <p:spPr bwMode="auto">
              <a:xfrm>
                <a:off x="2726" y="200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4" name="Rectangle 1790">
                <a:extLst>
                  <a:ext uri="{FF2B5EF4-FFF2-40B4-BE49-F238E27FC236}">
                    <a16:creationId xmlns:a16="http://schemas.microsoft.com/office/drawing/2014/main" id="{9AD7B1CF-5C40-4B8F-8F50-0F899FA217DE}"/>
                  </a:ext>
                </a:extLst>
              </p:cNvPr>
              <p:cNvSpPr>
                <a:spLocks noChangeArrowheads="1"/>
              </p:cNvSpPr>
              <p:nvPr/>
            </p:nvSpPr>
            <p:spPr bwMode="auto">
              <a:xfrm>
                <a:off x="4160" y="20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5" name="Freeform 1791">
                <a:extLst>
                  <a:ext uri="{FF2B5EF4-FFF2-40B4-BE49-F238E27FC236}">
                    <a16:creationId xmlns:a16="http://schemas.microsoft.com/office/drawing/2014/main" id="{8AD666D0-9277-4C80-ACA8-310C9F9607B6}"/>
                  </a:ext>
                </a:extLst>
              </p:cNvPr>
              <p:cNvSpPr/>
              <p:nvPr/>
            </p:nvSpPr>
            <p:spPr bwMode="auto">
              <a:xfrm>
                <a:off x="2026" y="2000"/>
                <a:ext cx="5" cy="3"/>
              </a:xfrm>
              <a:custGeom>
                <a:gdLst>
                  <a:gd name="T0" fmla="*/ 2 w 2"/>
                  <a:gd name="T1" fmla="*/ 0 h 1"/>
                  <a:gd name="T2" fmla="*/ 1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6" name="Freeform 1792">
                <a:extLst>
                  <a:ext uri="{FF2B5EF4-FFF2-40B4-BE49-F238E27FC236}">
                    <a16:creationId xmlns:a16="http://schemas.microsoft.com/office/drawing/2014/main" id="{72CEEE3D-92B0-42E5-8C52-57272785F8A2}"/>
                  </a:ext>
                </a:extLst>
              </p:cNvPr>
              <p:cNvSpPr/>
              <p:nvPr/>
            </p:nvSpPr>
            <p:spPr bwMode="auto">
              <a:xfrm>
                <a:off x="3431" y="2000"/>
                <a:ext cx="45" cy="24"/>
              </a:xfrm>
              <a:custGeom>
                <a:gdLst>
                  <a:gd name="T0" fmla="*/ 6 w 17"/>
                  <a:gd name="T1" fmla="*/ 1 h 9"/>
                  <a:gd name="T2" fmla="*/ 8 w 17"/>
                  <a:gd name="T3" fmla="*/ 1 h 9"/>
                  <a:gd name="T4" fmla="*/ 8 w 17"/>
                  <a:gd name="T5" fmla="*/ 1 h 9"/>
                  <a:gd name="T6" fmla="*/ 8 w 17"/>
                  <a:gd name="T7" fmla="*/ 1 h 9"/>
                  <a:gd name="T8" fmla="*/ 11 w 17"/>
                  <a:gd name="T9" fmla="*/ 1 h 9"/>
                  <a:gd name="T10" fmla="*/ 9 w 17"/>
                  <a:gd name="T11" fmla="*/ 2 h 9"/>
                  <a:gd name="T12" fmla="*/ 13 w 17"/>
                  <a:gd name="T13" fmla="*/ 4 h 9"/>
                  <a:gd name="T14" fmla="*/ 15 w 17"/>
                  <a:gd name="T15" fmla="*/ 4 h 9"/>
                  <a:gd name="T16" fmla="*/ 15 w 17"/>
                  <a:gd name="T17" fmla="*/ 6 h 9"/>
                  <a:gd name="T18" fmla="*/ 17 w 17"/>
                  <a:gd name="T19" fmla="*/ 6 h 9"/>
                  <a:gd name="T20" fmla="*/ 15 w 17"/>
                  <a:gd name="T21" fmla="*/ 7 h 9"/>
                  <a:gd name="T22" fmla="*/ 16 w 17"/>
                  <a:gd name="T23" fmla="*/ 8 h 9"/>
                  <a:gd name="T24" fmla="*/ 12 w 17"/>
                  <a:gd name="T25" fmla="*/ 5 h 9"/>
                  <a:gd name="T26" fmla="*/ 8 w 17"/>
                  <a:gd name="T27" fmla="*/ 6 h 9"/>
                  <a:gd name="T28" fmla="*/ 7 w 17"/>
                  <a:gd name="T29" fmla="*/ 4 h 9"/>
                  <a:gd name="T30" fmla="*/ 7 w 17"/>
                  <a:gd name="T31" fmla="*/ 7 h 9"/>
                  <a:gd name="T32" fmla="*/ 7 w 17"/>
                  <a:gd name="T33" fmla="*/ 7 h 9"/>
                  <a:gd name="T34" fmla="*/ 4 w 17"/>
                  <a:gd name="T35" fmla="*/ 6 h 9"/>
                  <a:gd name="T36" fmla="*/ 3 w 17"/>
                  <a:gd name="T37" fmla="*/ 8 h 9"/>
                  <a:gd name="T38" fmla="*/ 2 w 17"/>
                  <a:gd name="T39" fmla="*/ 6 h 9"/>
                  <a:gd name="T40" fmla="*/ 0 w 17"/>
                  <a:gd name="T41" fmla="*/ 7 h 9"/>
                  <a:gd name="T42" fmla="*/ 4 w 17"/>
                  <a:gd name="T43" fmla="*/ 5 h 9"/>
                  <a:gd name="T44" fmla="*/ 9 w 17"/>
                  <a:gd name="T45" fmla="*/ 2 h 9"/>
                  <a:gd name="T46" fmla="*/ 5 w 17"/>
                  <a:gd name="T47" fmla="*/ 3 h 9"/>
                  <a:gd name="T48" fmla="*/ 6 w 17"/>
                  <a:gd name="T49" fmla="*/ 1 h 9"/>
                  <a:gd name="T50" fmla="*/ 4 w 17"/>
                  <a:gd name="T51" fmla="*/ 1 h 9"/>
                  <a:gd name="T52" fmla="*/ 6 w 17"/>
                  <a:gd name="T53" fmla="*/ 0 h 9"/>
                  <a:gd name="T54" fmla="*/ 7 w 17"/>
                  <a:gd name="T55" fmla="*/ 0 h 9"/>
                  <a:gd name="T56" fmla="*/ 6 w 17"/>
                  <a:gd name="T57"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9">
                    <a:moveTo>
                      <a:pt x="6" y="1"/>
                    </a:moveTo>
                    <a:cubicBezTo>
                      <a:pt x="8" y="1"/>
                      <a:pt x="8" y="1"/>
                      <a:pt x="8" y="1"/>
                    </a:cubicBezTo>
                    <a:cubicBezTo>
                      <a:pt x="8" y="1"/>
                      <a:pt x="8" y="1"/>
                      <a:pt x="8" y="1"/>
                    </a:cubicBezTo>
                    <a:cubicBezTo>
                      <a:pt x="8" y="1"/>
                      <a:pt x="8" y="1"/>
                      <a:pt x="8" y="1"/>
                    </a:cubicBezTo>
                    <a:cubicBezTo>
                      <a:pt x="9" y="2"/>
                      <a:pt x="9" y="0"/>
                      <a:pt x="11" y="1"/>
                    </a:cubicBezTo>
                    <a:cubicBezTo>
                      <a:pt x="11" y="2"/>
                      <a:pt x="9" y="1"/>
                      <a:pt x="9" y="2"/>
                    </a:cubicBezTo>
                    <a:cubicBezTo>
                      <a:pt x="11" y="2"/>
                      <a:pt x="12" y="2"/>
                      <a:pt x="13" y="4"/>
                    </a:cubicBezTo>
                    <a:cubicBezTo>
                      <a:pt x="13" y="4"/>
                      <a:pt x="14" y="4"/>
                      <a:pt x="15" y="4"/>
                    </a:cubicBezTo>
                    <a:cubicBezTo>
                      <a:pt x="14" y="5"/>
                      <a:pt x="14" y="6"/>
                      <a:pt x="15" y="6"/>
                    </a:cubicBezTo>
                    <a:cubicBezTo>
                      <a:pt x="17" y="6"/>
                      <a:pt x="17" y="6"/>
                      <a:pt x="17" y="6"/>
                    </a:cubicBezTo>
                    <a:cubicBezTo>
                      <a:pt x="16" y="7"/>
                      <a:pt x="15" y="6"/>
                      <a:pt x="15" y="7"/>
                    </a:cubicBezTo>
                    <a:cubicBezTo>
                      <a:pt x="16" y="8"/>
                      <a:pt x="16" y="8"/>
                      <a:pt x="16" y="8"/>
                    </a:cubicBezTo>
                    <a:cubicBezTo>
                      <a:pt x="15" y="7"/>
                      <a:pt x="13" y="5"/>
                      <a:pt x="12" y="5"/>
                    </a:cubicBezTo>
                    <a:cubicBezTo>
                      <a:pt x="11" y="8"/>
                      <a:pt x="8" y="5"/>
                      <a:pt x="8" y="6"/>
                    </a:cubicBezTo>
                    <a:cubicBezTo>
                      <a:pt x="8" y="5"/>
                      <a:pt x="8" y="5"/>
                      <a:pt x="7" y="4"/>
                    </a:cubicBezTo>
                    <a:cubicBezTo>
                      <a:pt x="6" y="5"/>
                      <a:pt x="6" y="6"/>
                      <a:pt x="7" y="7"/>
                    </a:cubicBezTo>
                    <a:cubicBezTo>
                      <a:pt x="7" y="7"/>
                      <a:pt x="7" y="7"/>
                      <a:pt x="7" y="7"/>
                    </a:cubicBezTo>
                    <a:cubicBezTo>
                      <a:pt x="5" y="8"/>
                      <a:pt x="5" y="6"/>
                      <a:pt x="4" y="6"/>
                    </a:cubicBezTo>
                    <a:cubicBezTo>
                      <a:pt x="3" y="6"/>
                      <a:pt x="3" y="7"/>
                      <a:pt x="3" y="8"/>
                    </a:cubicBezTo>
                    <a:cubicBezTo>
                      <a:pt x="2" y="8"/>
                      <a:pt x="3" y="7"/>
                      <a:pt x="2" y="6"/>
                    </a:cubicBezTo>
                    <a:cubicBezTo>
                      <a:pt x="2" y="8"/>
                      <a:pt x="1" y="6"/>
                      <a:pt x="0" y="7"/>
                    </a:cubicBezTo>
                    <a:cubicBezTo>
                      <a:pt x="2" y="4"/>
                      <a:pt x="5" y="9"/>
                      <a:pt x="4" y="5"/>
                    </a:cubicBezTo>
                    <a:cubicBezTo>
                      <a:pt x="6" y="3"/>
                      <a:pt x="8" y="3"/>
                      <a:pt x="9" y="2"/>
                    </a:cubicBezTo>
                    <a:cubicBezTo>
                      <a:pt x="7" y="1"/>
                      <a:pt x="7" y="2"/>
                      <a:pt x="5" y="3"/>
                    </a:cubicBezTo>
                    <a:cubicBezTo>
                      <a:pt x="5" y="2"/>
                      <a:pt x="7" y="2"/>
                      <a:pt x="6" y="1"/>
                    </a:cubicBezTo>
                    <a:cubicBezTo>
                      <a:pt x="6" y="0"/>
                      <a:pt x="5" y="1"/>
                      <a:pt x="4" y="1"/>
                    </a:cubicBezTo>
                    <a:cubicBezTo>
                      <a:pt x="4" y="1"/>
                      <a:pt x="5" y="0"/>
                      <a:pt x="6" y="0"/>
                    </a:cubicBezTo>
                    <a:cubicBezTo>
                      <a:pt x="7" y="0"/>
                      <a:pt x="7" y="0"/>
                      <a:pt x="7"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7" name="Freeform 1793">
                <a:extLst>
                  <a:ext uri="{FF2B5EF4-FFF2-40B4-BE49-F238E27FC236}">
                    <a16:creationId xmlns:a16="http://schemas.microsoft.com/office/drawing/2014/main" id="{F3BC5441-4A41-49B3-9A27-13378FEDAFC2}"/>
                  </a:ext>
                </a:extLst>
              </p:cNvPr>
              <p:cNvSpPr/>
              <p:nvPr/>
            </p:nvSpPr>
            <p:spPr bwMode="auto">
              <a:xfrm>
                <a:off x="3599" y="200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8" name="Freeform 1794">
                <a:extLst>
                  <a:ext uri="{FF2B5EF4-FFF2-40B4-BE49-F238E27FC236}">
                    <a16:creationId xmlns:a16="http://schemas.microsoft.com/office/drawing/2014/main" id="{D7B3433F-E9B4-4BB6-AD0F-9D59B29FE3BD}"/>
                  </a:ext>
                </a:extLst>
              </p:cNvPr>
              <p:cNvSpPr/>
              <p:nvPr/>
            </p:nvSpPr>
            <p:spPr bwMode="auto">
              <a:xfrm>
                <a:off x="2004" y="2000"/>
                <a:ext cx="8" cy="5"/>
              </a:xfrm>
              <a:custGeom>
                <a:gdLst>
                  <a:gd name="T0" fmla="*/ 3 w 3"/>
                  <a:gd name="T1" fmla="*/ 0 h 2"/>
                  <a:gd name="T2" fmla="*/ 0 w 3"/>
                  <a:gd name="T3" fmla="*/ 2 h 2"/>
                  <a:gd name="T4" fmla="*/ 0 w 3"/>
                  <a:gd name="T5" fmla="*/ 1 h 2"/>
                  <a:gd name="T6" fmla="*/ 2 w 3"/>
                  <a:gd name="T7" fmla="*/ 1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2"/>
                      <a:pt x="2" y="2"/>
                      <a:pt x="0" y="2"/>
                    </a:cubicBezTo>
                    <a:cubicBezTo>
                      <a:pt x="0" y="1"/>
                      <a:pt x="0" y="1"/>
                      <a:pt x="0" y="1"/>
                    </a:cubicBezTo>
                    <a:cubicBezTo>
                      <a:pt x="2" y="1"/>
                      <a:pt x="2"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9" name="Freeform 1795">
                <a:extLst>
                  <a:ext uri="{FF2B5EF4-FFF2-40B4-BE49-F238E27FC236}">
                    <a16:creationId xmlns:a16="http://schemas.microsoft.com/office/drawing/2014/main" id="{BE1B3F02-A195-4AB8-AD09-A7FCB7548E72}"/>
                  </a:ext>
                </a:extLst>
              </p:cNvPr>
              <p:cNvSpPr/>
              <p:nvPr/>
            </p:nvSpPr>
            <p:spPr bwMode="auto">
              <a:xfrm>
                <a:off x="3412" y="2000"/>
                <a:ext cx="22" cy="11"/>
              </a:xfrm>
              <a:custGeom>
                <a:gdLst>
                  <a:gd name="T0" fmla="*/ 8 w 8"/>
                  <a:gd name="T1" fmla="*/ 1 h 4"/>
                  <a:gd name="T2" fmla="*/ 6 w 8"/>
                  <a:gd name="T3" fmla="*/ 1 h 4"/>
                  <a:gd name="T4" fmla="*/ 8 w 8"/>
                  <a:gd name="T5" fmla="*/ 2 h 4"/>
                  <a:gd name="T6" fmla="*/ 3 w 8"/>
                  <a:gd name="T7" fmla="*/ 4 h 4"/>
                  <a:gd name="T8" fmla="*/ 1 w 8"/>
                  <a:gd name="T9" fmla="*/ 4 h 4"/>
                  <a:gd name="T10" fmla="*/ 0 w 8"/>
                  <a:gd name="T11" fmla="*/ 3 h 4"/>
                  <a:gd name="T12" fmla="*/ 3 w 8"/>
                  <a:gd name="T13" fmla="*/ 3 h 4"/>
                  <a:gd name="T14" fmla="*/ 2 w 8"/>
                  <a:gd name="T15" fmla="*/ 2 h 4"/>
                  <a:gd name="T16" fmla="*/ 3 w 8"/>
                  <a:gd name="T17" fmla="*/ 2 h 4"/>
                  <a:gd name="T18" fmla="*/ 3 w 8"/>
                  <a:gd name="T19" fmla="*/ 1 h 4"/>
                  <a:gd name="T20" fmla="*/ 4 w 8"/>
                  <a:gd name="T21" fmla="*/ 1 h 4"/>
                  <a:gd name="T22" fmla="*/ 4 w 8"/>
                  <a:gd name="T23" fmla="*/ 3 h 4"/>
                  <a:gd name="T24" fmla="*/ 6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6" y="1"/>
                      <a:pt x="6" y="1"/>
                    </a:cubicBezTo>
                    <a:cubicBezTo>
                      <a:pt x="7" y="2"/>
                      <a:pt x="7" y="2"/>
                      <a:pt x="8" y="2"/>
                    </a:cubicBezTo>
                    <a:cubicBezTo>
                      <a:pt x="6" y="2"/>
                      <a:pt x="3" y="2"/>
                      <a:pt x="3" y="4"/>
                    </a:cubicBezTo>
                    <a:cubicBezTo>
                      <a:pt x="2" y="4"/>
                      <a:pt x="1" y="3"/>
                      <a:pt x="1" y="4"/>
                    </a:cubicBezTo>
                    <a:cubicBezTo>
                      <a:pt x="0" y="3"/>
                      <a:pt x="0" y="3"/>
                      <a:pt x="0" y="3"/>
                    </a:cubicBezTo>
                    <a:cubicBezTo>
                      <a:pt x="1" y="4"/>
                      <a:pt x="2" y="3"/>
                      <a:pt x="3" y="3"/>
                    </a:cubicBezTo>
                    <a:cubicBezTo>
                      <a:pt x="3" y="2"/>
                      <a:pt x="2" y="2"/>
                      <a:pt x="2" y="2"/>
                    </a:cubicBezTo>
                    <a:cubicBezTo>
                      <a:pt x="2" y="2"/>
                      <a:pt x="3" y="2"/>
                      <a:pt x="3" y="2"/>
                    </a:cubicBezTo>
                    <a:cubicBezTo>
                      <a:pt x="3" y="1"/>
                      <a:pt x="3" y="1"/>
                      <a:pt x="3" y="1"/>
                    </a:cubicBezTo>
                    <a:cubicBezTo>
                      <a:pt x="4" y="1"/>
                      <a:pt x="4" y="1"/>
                      <a:pt x="4" y="1"/>
                    </a:cubicBezTo>
                    <a:cubicBezTo>
                      <a:pt x="4" y="2"/>
                      <a:pt x="4" y="2"/>
                      <a:pt x="4" y="3"/>
                    </a:cubicBezTo>
                    <a:cubicBezTo>
                      <a:pt x="6" y="2"/>
                      <a:pt x="4" y="1"/>
                      <a:pt x="6" y="0"/>
                    </a:cubicBezTo>
                    <a:cubicBezTo>
                      <a:pt x="6" y="2"/>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0" name="Freeform 1796">
                <a:extLst>
                  <a:ext uri="{FF2B5EF4-FFF2-40B4-BE49-F238E27FC236}">
                    <a16:creationId xmlns:a16="http://schemas.microsoft.com/office/drawing/2014/main" id="{400844C3-627F-409D-B9A1-90151902CC1B}"/>
                  </a:ext>
                </a:extLst>
              </p:cNvPr>
              <p:cNvSpPr/>
              <p:nvPr/>
            </p:nvSpPr>
            <p:spPr bwMode="auto">
              <a:xfrm>
                <a:off x="4323" y="2000"/>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1" name="Freeform 1797">
                <a:extLst>
                  <a:ext uri="{FF2B5EF4-FFF2-40B4-BE49-F238E27FC236}">
                    <a16:creationId xmlns:a16="http://schemas.microsoft.com/office/drawing/2014/main" id="{91D90C27-AF3D-4DBB-9940-4BD21C2B6C4C}"/>
                  </a:ext>
                </a:extLst>
              </p:cNvPr>
              <p:cNvSpPr/>
              <p:nvPr/>
            </p:nvSpPr>
            <p:spPr bwMode="auto">
              <a:xfrm>
                <a:off x="2189" y="2003"/>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1" y="0"/>
                      <a:pt x="1" y="0"/>
                      <a:pt x="1"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2" name="Freeform 1798">
                <a:extLst>
                  <a:ext uri="{FF2B5EF4-FFF2-40B4-BE49-F238E27FC236}">
                    <a16:creationId xmlns:a16="http://schemas.microsoft.com/office/drawing/2014/main" id="{2FC6B180-270C-49ED-BC15-477E14C54706}"/>
                  </a:ext>
                </a:extLst>
              </p:cNvPr>
              <p:cNvSpPr/>
              <p:nvPr/>
            </p:nvSpPr>
            <p:spPr bwMode="auto">
              <a:xfrm>
                <a:off x="2376" y="2003"/>
                <a:ext cx="8" cy="5"/>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2"/>
                      <a:pt x="1" y="0"/>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3" name="Freeform 1799">
                <a:extLst>
                  <a:ext uri="{FF2B5EF4-FFF2-40B4-BE49-F238E27FC236}">
                    <a16:creationId xmlns:a16="http://schemas.microsoft.com/office/drawing/2014/main" id="{C158E757-66C4-4099-8F27-7428E1A19008}"/>
                  </a:ext>
                </a:extLst>
              </p:cNvPr>
              <p:cNvSpPr/>
              <p:nvPr/>
            </p:nvSpPr>
            <p:spPr bwMode="auto">
              <a:xfrm>
                <a:off x="2563" y="2003"/>
                <a:ext cx="160" cy="34"/>
              </a:xfrm>
              <a:custGeom>
                <a:gdLst>
                  <a:gd name="T0" fmla="*/ 60 w 60"/>
                  <a:gd name="T1" fmla="*/ 1 h 13"/>
                  <a:gd name="T2" fmla="*/ 50 w 60"/>
                  <a:gd name="T3" fmla="*/ 3 h 13"/>
                  <a:gd name="T4" fmla="*/ 49 w 60"/>
                  <a:gd name="T5" fmla="*/ 2 h 13"/>
                  <a:gd name="T6" fmla="*/ 48 w 60"/>
                  <a:gd name="T7" fmla="*/ 2 h 13"/>
                  <a:gd name="T8" fmla="*/ 43 w 60"/>
                  <a:gd name="T9" fmla="*/ 4 h 13"/>
                  <a:gd name="T10" fmla="*/ 42 w 60"/>
                  <a:gd name="T11" fmla="*/ 5 h 13"/>
                  <a:gd name="T12" fmla="*/ 38 w 60"/>
                  <a:gd name="T13" fmla="*/ 4 h 13"/>
                  <a:gd name="T14" fmla="*/ 38 w 60"/>
                  <a:gd name="T15" fmla="*/ 6 h 13"/>
                  <a:gd name="T16" fmla="*/ 29 w 60"/>
                  <a:gd name="T17" fmla="*/ 7 h 13"/>
                  <a:gd name="T18" fmla="*/ 24 w 60"/>
                  <a:gd name="T19" fmla="*/ 9 h 13"/>
                  <a:gd name="T20" fmla="*/ 23 w 60"/>
                  <a:gd name="T21" fmla="*/ 10 h 13"/>
                  <a:gd name="T22" fmla="*/ 22 w 60"/>
                  <a:gd name="T23" fmla="*/ 10 h 13"/>
                  <a:gd name="T24" fmla="*/ 14 w 60"/>
                  <a:gd name="T25" fmla="*/ 11 h 13"/>
                  <a:gd name="T26" fmla="*/ 10 w 60"/>
                  <a:gd name="T27" fmla="*/ 11 h 13"/>
                  <a:gd name="T28" fmla="*/ 7 w 60"/>
                  <a:gd name="T29" fmla="*/ 11 h 13"/>
                  <a:gd name="T30" fmla="*/ 2 w 60"/>
                  <a:gd name="T31" fmla="*/ 11 h 13"/>
                  <a:gd name="T32" fmla="*/ 0 w 60"/>
                  <a:gd name="T33" fmla="*/ 9 h 13"/>
                  <a:gd name="T34" fmla="*/ 1 w 60"/>
                  <a:gd name="T35" fmla="*/ 10 h 13"/>
                  <a:gd name="T36" fmla="*/ 2 w 60"/>
                  <a:gd name="T37" fmla="*/ 10 h 13"/>
                  <a:gd name="T38" fmla="*/ 7 w 60"/>
                  <a:gd name="T39" fmla="*/ 9 h 13"/>
                  <a:gd name="T40" fmla="*/ 5 w 60"/>
                  <a:gd name="T41" fmla="*/ 9 h 13"/>
                  <a:gd name="T42" fmla="*/ 5 w 60"/>
                  <a:gd name="T43" fmla="*/ 8 h 13"/>
                  <a:gd name="T44" fmla="*/ 10 w 60"/>
                  <a:gd name="T45" fmla="*/ 5 h 13"/>
                  <a:gd name="T46" fmla="*/ 18 w 60"/>
                  <a:gd name="T47" fmla="*/ 7 h 13"/>
                  <a:gd name="T48" fmla="*/ 23 w 60"/>
                  <a:gd name="T49" fmla="*/ 5 h 13"/>
                  <a:gd name="T50" fmla="*/ 34 w 60"/>
                  <a:gd name="T51" fmla="*/ 3 h 13"/>
                  <a:gd name="T52" fmla="*/ 36 w 60"/>
                  <a:gd name="T53" fmla="*/ 1 h 13"/>
                  <a:gd name="T54" fmla="*/ 38 w 60"/>
                  <a:gd name="T55" fmla="*/ 4 h 13"/>
                  <a:gd name="T56" fmla="*/ 38 w 60"/>
                  <a:gd name="T57" fmla="*/ 3 h 13"/>
                  <a:gd name="T58" fmla="*/ 40 w 60"/>
                  <a:gd name="T59" fmla="*/ 2 h 13"/>
                  <a:gd name="T60" fmla="*/ 42 w 60"/>
                  <a:gd name="T61" fmla="*/ 2 h 13"/>
                  <a:gd name="T62" fmla="*/ 42 w 60"/>
                  <a:gd name="T63" fmla="*/ 2 h 13"/>
                  <a:gd name="T64" fmla="*/ 45 w 60"/>
                  <a:gd name="T65" fmla="*/ 0 h 13"/>
                  <a:gd name="T66" fmla="*/ 43 w 60"/>
                  <a:gd name="T67" fmla="*/ 0 h 13"/>
                  <a:gd name="T68" fmla="*/ 47 w 60"/>
                  <a:gd name="T69" fmla="*/ 2 h 13"/>
                  <a:gd name="T70" fmla="*/ 49 w 60"/>
                  <a:gd name="T71" fmla="*/ 1 h 13"/>
                  <a:gd name="T72" fmla="*/ 52 w 60"/>
                  <a:gd name="T73" fmla="*/ 1 h 13"/>
                  <a:gd name="T74" fmla="*/ 59 w 60"/>
                  <a:gd name="T75"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
                    <a:moveTo>
                      <a:pt x="59" y="0"/>
                    </a:moveTo>
                    <a:cubicBezTo>
                      <a:pt x="60" y="1"/>
                      <a:pt x="60" y="1"/>
                      <a:pt x="60" y="1"/>
                    </a:cubicBezTo>
                    <a:cubicBezTo>
                      <a:pt x="57" y="1"/>
                      <a:pt x="53" y="2"/>
                      <a:pt x="51" y="3"/>
                    </a:cubicBezTo>
                    <a:cubicBezTo>
                      <a:pt x="50" y="3"/>
                      <a:pt x="50" y="3"/>
                      <a:pt x="50" y="3"/>
                    </a:cubicBezTo>
                    <a:cubicBezTo>
                      <a:pt x="50" y="3"/>
                      <a:pt x="51" y="3"/>
                      <a:pt x="51" y="3"/>
                    </a:cubicBezTo>
                    <a:cubicBezTo>
                      <a:pt x="50" y="2"/>
                      <a:pt x="50" y="3"/>
                      <a:pt x="49" y="2"/>
                    </a:cubicBezTo>
                    <a:cubicBezTo>
                      <a:pt x="49" y="3"/>
                      <a:pt x="49" y="3"/>
                      <a:pt x="49" y="3"/>
                    </a:cubicBezTo>
                    <a:cubicBezTo>
                      <a:pt x="49" y="2"/>
                      <a:pt x="48" y="2"/>
                      <a:pt x="48" y="2"/>
                    </a:cubicBezTo>
                    <a:cubicBezTo>
                      <a:pt x="47" y="2"/>
                      <a:pt x="47" y="2"/>
                      <a:pt x="46" y="2"/>
                    </a:cubicBezTo>
                    <a:cubicBezTo>
                      <a:pt x="46" y="4"/>
                      <a:pt x="44" y="3"/>
                      <a:pt x="43" y="4"/>
                    </a:cubicBezTo>
                    <a:cubicBezTo>
                      <a:pt x="45" y="5"/>
                      <a:pt x="45" y="5"/>
                      <a:pt x="45" y="5"/>
                    </a:cubicBezTo>
                    <a:cubicBezTo>
                      <a:pt x="43" y="5"/>
                      <a:pt x="43" y="6"/>
                      <a:pt x="42" y="5"/>
                    </a:cubicBezTo>
                    <a:cubicBezTo>
                      <a:pt x="42" y="4"/>
                      <a:pt x="43" y="6"/>
                      <a:pt x="43" y="4"/>
                    </a:cubicBezTo>
                    <a:cubicBezTo>
                      <a:pt x="42" y="3"/>
                      <a:pt x="40" y="5"/>
                      <a:pt x="38" y="4"/>
                    </a:cubicBezTo>
                    <a:cubicBezTo>
                      <a:pt x="37" y="5"/>
                      <a:pt x="37" y="5"/>
                      <a:pt x="37" y="5"/>
                    </a:cubicBezTo>
                    <a:cubicBezTo>
                      <a:pt x="37" y="6"/>
                      <a:pt x="38" y="7"/>
                      <a:pt x="38" y="6"/>
                    </a:cubicBezTo>
                    <a:cubicBezTo>
                      <a:pt x="38" y="7"/>
                      <a:pt x="36" y="6"/>
                      <a:pt x="35" y="7"/>
                    </a:cubicBezTo>
                    <a:cubicBezTo>
                      <a:pt x="35" y="6"/>
                      <a:pt x="32" y="8"/>
                      <a:pt x="29" y="7"/>
                    </a:cubicBezTo>
                    <a:cubicBezTo>
                      <a:pt x="28" y="8"/>
                      <a:pt x="26" y="9"/>
                      <a:pt x="25" y="10"/>
                    </a:cubicBezTo>
                    <a:cubicBezTo>
                      <a:pt x="24" y="9"/>
                      <a:pt x="24" y="9"/>
                      <a:pt x="24" y="9"/>
                    </a:cubicBezTo>
                    <a:cubicBezTo>
                      <a:pt x="23" y="9"/>
                      <a:pt x="23" y="9"/>
                      <a:pt x="22" y="10"/>
                    </a:cubicBezTo>
                    <a:cubicBezTo>
                      <a:pt x="23" y="10"/>
                      <a:pt x="23" y="10"/>
                      <a:pt x="23" y="10"/>
                    </a:cubicBezTo>
                    <a:cubicBezTo>
                      <a:pt x="22" y="10"/>
                      <a:pt x="22" y="10"/>
                      <a:pt x="22" y="10"/>
                    </a:cubicBezTo>
                    <a:cubicBezTo>
                      <a:pt x="22" y="10"/>
                      <a:pt x="22" y="10"/>
                      <a:pt x="22" y="10"/>
                    </a:cubicBezTo>
                    <a:cubicBezTo>
                      <a:pt x="22" y="9"/>
                      <a:pt x="22" y="9"/>
                      <a:pt x="22" y="9"/>
                    </a:cubicBezTo>
                    <a:cubicBezTo>
                      <a:pt x="19" y="10"/>
                      <a:pt x="17" y="9"/>
                      <a:pt x="14" y="11"/>
                    </a:cubicBezTo>
                    <a:cubicBezTo>
                      <a:pt x="13" y="10"/>
                      <a:pt x="13" y="10"/>
                      <a:pt x="13" y="10"/>
                    </a:cubicBezTo>
                    <a:cubicBezTo>
                      <a:pt x="12" y="11"/>
                      <a:pt x="12" y="11"/>
                      <a:pt x="10" y="11"/>
                    </a:cubicBezTo>
                    <a:cubicBezTo>
                      <a:pt x="8" y="9"/>
                      <a:pt x="8" y="13"/>
                      <a:pt x="5" y="12"/>
                    </a:cubicBezTo>
                    <a:cubicBezTo>
                      <a:pt x="6" y="11"/>
                      <a:pt x="7" y="12"/>
                      <a:pt x="7" y="11"/>
                    </a:cubicBezTo>
                    <a:cubicBezTo>
                      <a:pt x="5" y="9"/>
                      <a:pt x="3" y="12"/>
                      <a:pt x="1" y="12"/>
                    </a:cubicBezTo>
                    <a:cubicBezTo>
                      <a:pt x="2" y="11"/>
                      <a:pt x="2" y="11"/>
                      <a:pt x="2" y="11"/>
                    </a:cubicBezTo>
                    <a:cubicBezTo>
                      <a:pt x="0" y="10"/>
                      <a:pt x="0" y="10"/>
                      <a:pt x="0" y="10"/>
                    </a:cubicBezTo>
                    <a:cubicBezTo>
                      <a:pt x="0" y="10"/>
                      <a:pt x="0" y="10"/>
                      <a:pt x="0" y="9"/>
                    </a:cubicBezTo>
                    <a:cubicBezTo>
                      <a:pt x="1" y="9"/>
                      <a:pt x="1" y="9"/>
                      <a:pt x="1" y="9"/>
                    </a:cubicBezTo>
                    <a:cubicBezTo>
                      <a:pt x="1" y="10"/>
                      <a:pt x="1" y="10"/>
                      <a:pt x="1" y="10"/>
                    </a:cubicBezTo>
                    <a:cubicBezTo>
                      <a:pt x="2" y="11"/>
                      <a:pt x="2" y="11"/>
                      <a:pt x="2" y="11"/>
                    </a:cubicBezTo>
                    <a:cubicBezTo>
                      <a:pt x="2" y="11"/>
                      <a:pt x="2" y="10"/>
                      <a:pt x="2" y="10"/>
                    </a:cubicBezTo>
                    <a:cubicBezTo>
                      <a:pt x="2" y="12"/>
                      <a:pt x="5" y="10"/>
                      <a:pt x="6" y="10"/>
                    </a:cubicBezTo>
                    <a:cubicBezTo>
                      <a:pt x="7" y="9"/>
                      <a:pt x="7" y="9"/>
                      <a:pt x="7" y="9"/>
                    </a:cubicBezTo>
                    <a:cubicBezTo>
                      <a:pt x="6" y="8"/>
                      <a:pt x="5" y="10"/>
                      <a:pt x="3" y="10"/>
                    </a:cubicBezTo>
                    <a:cubicBezTo>
                      <a:pt x="4" y="9"/>
                      <a:pt x="5" y="10"/>
                      <a:pt x="5" y="9"/>
                    </a:cubicBezTo>
                    <a:cubicBezTo>
                      <a:pt x="2" y="9"/>
                      <a:pt x="2" y="9"/>
                      <a:pt x="2" y="9"/>
                    </a:cubicBezTo>
                    <a:cubicBezTo>
                      <a:pt x="2" y="8"/>
                      <a:pt x="4" y="9"/>
                      <a:pt x="5" y="8"/>
                    </a:cubicBezTo>
                    <a:cubicBezTo>
                      <a:pt x="5" y="9"/>
                      <a:pt x="7" y="8"/>
                      <a:pt x="8" y="8"/>
                    </a:cubicBezTo>
                    <a:cubicBezTo>
                      <a:pt x="8" y="7"/>
                      <a:pt x="11" y="7"/>
                      <a:pt x="10" y="5"/>
                    </a:cubicBezTo>
                    <a:cubicBezTo>
                      <a:pt x="11" y="6"/>
                      <a:pt x="11" y="7"/>
                      <a:pt x="11" y="7"/>
                    </a:cubicBezTo>
                    <a:cubicBezTo>
                      <a:pt x="13" y="7"/>
                      <a:pt x="16" y="6"/>
                      <a:pt x="18" y="7"/>
                    </a:cubicBezTo>
                    <a:cubicBezTo>
                      <a:pt x="18" y="6"/>
                      <a:pt x="18" y="6"/>
                      <a:pt x="18" y="6"/>
                    </a:cubicBezTo>
                    <a:cubicBezTo>
                      <a:pt x="20" y="7"/>
                      <a:pt x="22" y="4"/>
                      <a:pt x="23" y="5"/>
                    </a:cubicBezTo>
                    <a:cubicBezTo>
                      <a:pt x="24" y="6"/>
                      <a:pt x="25" y="3"/>
                      <a:pt x="26" y="5"/>
                    </a:cubicBezTo>
                    <a:cubicBezTo>
                      <a:pt x="28" y="2"/>
                      <a:pt x="32" y="4"/>
                      <a:pt x="34" y="3"/>
                    </a:cubicBezTo>
                    <a:cubicBezTo>
                      <a:pt x="34" y="2"/>
                      <a:pt x="34" y="2"/>
                      <a:pt x="34" y="2"/>
                    </a:cubicBezTo>
                    <a:cubicBezTo>
                      <a:pt x="36" y="1"/>
                      <a:pt x="36" y="1"/>
                      <a:pt x="36" y="1"/>
                    </a:cubicBezTo>
                    <a:cubicBezTo>
                      <a:pt x="36" y="1"/>
                      <a:pt x="36" y="1"/>
                      <a:pt x="35" y="2"/>
                    </a:cubicBezTo>
                    <a:cubicBezTo>
                      <a:pt x="36" y="3"/>
                      <a:pt x="37" y="4"/>
                      <a:pt x="38" y="4"/>
                    </a:cubicBezTo>
                    <a:cubicBezTo>
                      <a:pt x="38" y="3"/>
                      <a:pt x="38" y="3"/>
                      <a:pt x="38" y="3"/>
                    </a:cubicBezTo>
                    <a:cubicBezTo>
                      <a:pt x="38" y="3"/>
                      <a:pt x="38" y="3"/>
                      <a:pt x="38" y="3"/>
                    </a:cubicBezTo>
                    <a:cubicBezTo>
                      <a:pt x="39" y="3"/>
                      <a:pt x="38" y="0"/>
                      <a:pt x="40" y="1"/>
                    </a:cubicBezTo>
                    <a:cubicBezTo>
                      <a:pt x="40" y="2"/>
                      <a:pt x="40" y="2"/>
                      <a:pt x="40" y="2"/>
                    </a:cubicBezTo>
                    <a:cubicBezTo>
                      <a:pt x="40" y="2"/>
                      <a:pt x="41" y="2"/>
                      <a:pt x="41" y="2"/>
                    </a:cubicBezTo>
                    <a:cubicBezTo>
                      <a:pt x="42" y="2"/>
                      <a:pt x="42" y="2"/>
                      <a:pt x="42" y="2"/>
                    </a:cubicBezTo>
                    <a:cubicBezTo>
                      <a:pt x="42" y="2"/>
                      <a:pt x="42" y="2"/>
                      <a:pt x="42" y="2"/>
                    </a:cubicBezTo>
                    <a:cubicBezTo>
                      <a:pt x="42" y="2"/>
                      <a:pt x="42" y="2"/>
                      <a:pt x="42" y="2"/>
                    </a:cubicBezTo>
                    <a:cubicBezTo>
                      <a:pt x="44" y="0"/>
                      <a:pt x="46" y="5"/>
                      <a:pt x="46" y="1"/>
                    </a:cubicBezTo>
                    <a:cubicBezTo>
                      <a:pt x="45" y="0"/>
                      <a:pt x="45" y="0"/>
                      <a:pt x="45" y="0"/>
                    </a:cubicBezTo>
                    <a:cubicBezTo>
                      <a:pt x="44" y="0"/>
                      <a:pt x="44" y="1"/>
                      <a:pt x="43" y="1"/>
                    </a:cubicBezTo>
                    <a:cubicBezTo>
                      <a:pt x="43" y="0"/>
                      <a:pt x="43" y="0"/>
                      <a:pt x="43" y="0"/>
                    </a:cubicBezTo>
                    <a:cubicBezTo>
                      <a:pt x="44" y="0"/>
                      <a:pt x="45" y="0"/>
                      <a:pt x="46" y="0"/>
                    </a:cubicBezTo>
                    <a:cubicBezTo>
                      <a:pt x="45" y="1"/>
                      <a:pt x="47" y="1"/>
                      <a:pt x="47" y="2"/>
                    </a:cubicBezTo>
                    <a:cubicBezTo>
                      <a:pt x="48" y="1"/>
                      <a:pt x="48" y="2"/>
                      <a:pt x="49" y="1"/>
                    </a:cubicBezTo>
                    <a:cubicBezTo>
                      <a:pt x="49" y="1"/>
                      <a:pt x="49" y="1"/>
                      <a:pt x="49" y="1"/>
                    </a:cubicBezTo>
                    <a:cubicBezTo>
                      <a:pt x="51" y="1"/>
                      <a:pt x="51" y="1"/>
                      <a:pt x="51" y="1"/>
                    </a:cubicBezTo>
                    <a:cubicBezTo>
                      <a:pt x="52" y="1"/>
                      <a:pt x="52" y="1"/>
                      <a:pt x="52" y="1"/>
                    </a:cubicBezTo>
                    <a:cubicBezTo>
                      <a:pt x="53" y="1"/>
                      <a:pt x="52" y="1"/>
                      <a:pt x="54" y="0"/>
                    </a:cubicBezTo>
                    <a:cubicBezTo>
                      <a:pt x="55" y="1"/>
                      <a:pt x="57" y="0"/>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4" name="Freeform 1800">
                <a:extLst>
                  <a:ext uri="{FF2B5EF4-FFF2-40B4-BE49-F238E27FC236}">
                    <a16:creationId xmlns:a16="http://schemas.microsoft.com/office/drawing/2014/main" id="{67CC722A-F2F8-4D4D-9B20-98C69F48FA5E}"/>
                  </a:ext>
                </a:extLst>
              </p:cNvPr>
              <p:cNvSpPr/>
              <p:nvPr/>
            </p:nvSpPr>
            <p:spPr bwMode="auto">
              <a:xfrm>
                <a:off x="2319" y="2003"/>
                <a:ext cx="6"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5" name="Freeform 1801">
                <a:extLst>
                  <a:ext uri="{FF2B5EF4-FFF2-40B4-BE49-F238E27FC236}">
                    <a16:creationId xmlns:a16="http://schemas.microsoft.com/office/drawing/2014/main" id="{647659B9-593C-4980-824D-34A7EE9AF0E7}"/>
                  </a:ext>
                </a:extLst>
              </p:cNvPr>
              <p:cNvSpPr/>
              <p:nvPr/>
            </p:nvSpPr>
            <p:spPr bwMode="auto">
              <a:xfrm>
                <a:off x="3559" y="2003"/>
                <a:ext cx="5" cy="8"/>
              </a:xfrm>
              <a:custGeom>
                <a:gdLst>
                  <a:gd name="T0" fmla="*/ 2 w 2"/>
                  <a:gd name="T1" fmla="*/ 0 h 3"/>
                  <a:gd name="T2" fmla="*/ 0 w 2"/>
                  <a:gd name="T3" fmla="*/ 3 h 3"/>
                  <a:gd name="T4" fmla="*/ 1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1" y="1"/>
                      <a:pt x="2" y="3"/>
                      <a:pt x="0" y="3"/>
                    </a:cubicBezTo>
                    <a:cubicBezTo>
                      <a:pt x="1" y="3"/>
                      <a:pt x="1" y="2"/>
                      <a:pt x="1" y="2"/>
                    </a:cubicBezTo>
                    <a:cubicBezTo>
                      <a:pt x="2"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6" name="Freeform 1802">
                <a:extLst>
                  <a:ext uri="{FF2B5EF4-FFF2-40B4-BE49-F238E27FC236}">
                    <a16:creationId xmlns:a16="http://schemas.microsoft.com/office/drawing/2014/main" id="{69F6EBAE-8700-47C4-BF13-6E1CB344AE06}"/>
                  </a:ext>
                </a:extLst>
              </p:cNvPr>
              <p:cNvSpPr/>
              <p:nvPr/>
            </p:nvSpPr>
            <p:spPr bwMode="auto">
              <a:xfrm>
                <a:off x="4099" y="2003"/>
                <a:ext cx="8" cy="5"/>
              </a:xfrm>
              <a:custGeom>
                <a:gdLst>
                  <a:gd name="T0" fmla="*/ 1 w 3"/>
                  <a:gd name="T1" fmla="*/ 1 h 2"/>
                  <a:gd name="T2" fmla="*/ 0 w 3"/>
                  <a:gd name="T3" fmla="*/ 1 h 2"/>
                  <a:gd name="T4" fmla="*/ 1 w 3"/>
                  <a:gd name="T5" fmla="*/ 1 h 2"/>
                </a:gdLst>
                <a:cxnLst>
                  <a:cxn ang="0">
                    <a:pos x="T0" y="T1"/>
                  </a:cxn>
                  <a:cxn ang="0">
                    <a:pos x="T2" y="T3"/>
                  </a:cxn>
                  <a:cxn ang="0">
                    <a:pos x="T4" y="T5"/>
                  </a:cxn>
                </a:cxnLst>
                <a:rect l="0" t="0" r="r" b="b"/>
                <a:pathLst>
                  <a:path w="3" h="2">
                    <a:moveTo>
                      <a:pt x="1" y="1"/>
                    </a:moveTo>
                    <a:cubicBezTo>
                      <a:pt x="1" y="1"/>
                      <a:pt x="0" y="2"/>
                      <a:pt x="0" y="1"/>
                    </a:cubicBezTo>
                    <a:cubicBezTo>
                      <a:pt x="0" y="0"/>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7" name="Freeform 1803">
                <a:extLst>
                  <a:ext uri="{FF2B5EF4-FFF2-40B4-BE49-F238E27FC236}">
                    <a16:creationId xmlns:a16="http://schemas.microsoft.com/office/drawing/2014/main" id="{35416885-50C4-4723-9FA9-5F900306DA94}"/>
                  </a:ext>
                </a:extLst>
              </p:cNvPr>
              <p:cNvSpPr/>
              <p:nvPr/>
            </p:nvSpPr>
            <p:spPr bwMode="auto">
              <a:xfrm>
                <a:off x="4029" y="2003"/>
                <a:ext cx="51" cy="32"/>
              </a:xfrm>
              <a:custGeom>
                <a:gdLst>
                  <a:gd name="T0" fmla="*/ 19 w 19"/>
                  <a:gd name="T1" fmla="*/ 1 h 12"/>
                  <a:gd name="T2" fmla="*/ 17 w 19"/>
                  <a:gd name="T3" fmla="*/ 3 h 12"/>
                  <a:gd name="T4" fmla="*/ 15 w 19"/>
                  <a:gd name="T5" fmla="*/ 4 h 12"/>
                  <a:gd name="T6" fmla="*/ 16 w 19"/>
                  <a:gd name="T7" fmla="*/ 4 h 12"/>
                  <a:gd name="T8" fmla="*/ 7 w 19"/>
                  <a:gd name="T9" fmla="*/ 10 h 12"/>
                  <a:gd name="T10" fmla="*/ 6 w 19"/>
                  <a:gd name="T11" fmla="*/ 11 h 12"/>
                  <a:gd name="T12" fmla="*/ 4 w 19"/>
                  <a:gd name="T13" fmla="*/ 12 h 12"/>
                  <a:gd name="T14" fmla="*/ 4 w 19"/>
                  <a:gd name="T15" fmla="*/ 12 h 12"/>
                  <a:gd name="T16" fmla="*/ 3 w 19"/>
                  <a:gd name="T17" fmla="*/ 12 h 12"/>
                  <a:gd name="T18" fmla="*/ 5 w 19"/>
                  <a:gd name="T19" fmla="*/ 8 h 12"/>
                  <a:gd name="T20" fmla="*/ 2 w 19"/>
                  <a:gd name="T21" fmla="*/ 11 h 12"/>
                  <a:gd name="T22" fmla="*/ 0 w 19"/>
                  <a:gd name="T23" fmla="*/ 11 h 12"/>
                  <a:gd name="T24" fmla="*/ 4 w 19"/>
                  <a:gd name="T25" fmla="*/ 6 h 12"/>
                  <a:gd name="T26" fmla="*/ 9 w 19"/>
                  <a:gd name="T27" fmla="*/ 4 h 12"/>
                  <a:gd name="T28" fmla="*/ 16 w 19"/>
                  <a:gd name="T29" fmla="*/ 1 h 12"/>
                  <a:gd name="T30" fmla="*/ 19 w 19"/>
                  <a:gd name="T3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2">
                    <a:moveTo>
                      <a:pt x="19" y="1"/>
                    </a:moveTo>
                    <a:cubicBezTo>
                      <a:pt x="18" y="1"/>
                      <a:pt x="18" y="2"/>
                      <a:pt x="17" y="3"/>
                    </a:cubicBezTo>
                    <a:cubicBezTo>
                      <a:pt x="16" y="3"/>
                      <a:pt x="16" y="3"/>
                      <a:pt x="15" y="4"/>
                    </a:cubicBezTo>
                    <a:cubicBezTo>
                      <a:pt x="16" y="4"/>
                      <a:pt x="16" y="4"/>
                      <a:pt x="16" y="4"/>
                    </a:cubicBezTo>
                    <a:cubicBezTo>
                      <a:pt x="13" y="6"/>
                      <a:pt x="11" y="11"/>
                      <a:pt x="7" y="10"/>
                    </a:cubicBezTo>
                    <a:cubicBezTo>
                      <a:pt x="6" y="11"/>
                      <a:pt x="6" y="11"/>
                      <a:pt x="6" y="11"/>
                    </a:cubicBezTo>
                    <a:cubicBezTo>
                      <a:pt x="5" y="10"/>
                      <a:pt x="4" y="12"/>
                      <a:pt x="4" y="12"/>
                    </a:cubicBezTo>
                    <a:cubicBezTo>
                      <a:pt x="4" y="12"/>
                      <a:pt x="4" y="12"/>
                      <a:pt x="4" y="12"/>
                    </a:cubicBezTo>
                    <a:cubicBezTo>
                      <a:pt x="3" y="12"/>
                      <a:pt x="3" y="12"/>
                      <a:pt x="3" y="12"/>
                    </a:cubicBezTo>
                    <a:cubicBezTo>
                      <a:pt x="3" y="11"/>
                      <a:pt x="5" y="9"/>
                      <a:pt x="5" y="8"/>
                    </a:cubicBezTo>
                    <a:cubicBezTo>
                      <a:pt x="5" y="9"/>
                      <a:pt x="2" y="8"/>
                      <a:pt x="2" y="11"/>
                    </a:cubicBezTo>
                    <a:cubicBezTo>
                      <a:pt x="0" y="11"/>
                      <a:pt x="0" y="11"/>
                      <a:pt x="0" y="11"/>
                    </a:cubicBezTo>
                    <a:cubicBezTo>
                      <a:pt x="2" y="10"/>
                      <a:pt x="5" y="8"/>
                      <a:pt x="4" y="6"/>
                    </a:cubicBezTo>
                    <a:cubicBezTo>
                      <a:pt x="5" y="4"/>
                      <a:pt x="8" y="6"/>
                      <a:pt x="9" y="4"/>
                    </a:cubicBezTo>
                    <a:cubicBezTo>
                      <a:pt x="12" y="3"/>
                      <a:pt x="15" y="3"/>
                      <a:pt x="16" y="1"/>
                    </a:cubicBezTo>
                    <a:cubicBezTo>
                      <a:pt x="18" y="2"/>
                      <a:pt x="18"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8" name="Freeform 1804">
                <a:extLst>
                  <a:ext uri="{FF2B5EF4-FFF2-40B4-BE49-F238E27FC236}">
                    <a16:creationId xmlns:a16="http://schemas.microsoft.com/office/drawing/2014/main" id="{1FC0B7E1-2469-4ABA-9A7C-6C207C08C1A0}"/>
                  </a:ext>
                </a:extLst>
              </p:cNvPr>
              <p:cNvSpPr/>
              <p:nvPr/>
            </p:nvSpPr>
            <p:spPr bwMode="auto">
              <a:xfrm>
                <a:off x="2360" y="2003"/>
                <a:ext cx="13" cy="13"/>
              </a:xfrm>
              <a:custGeom>
                <a:gdLst>
                  <a:gd name="T0" fmla="*/ 5 w 5"/>
                  <a:gd name="T1" fmla="*/ 1 h 5"/>
                  <a:gd name="T2" fmla="*/ 4 w 5"/>
                  <a:gd name="T3" fmla="*/ 2 h 5"/>
                  <a:gd name="T4" fmla="*/ 3 w 5"/>
                  <a:gd name="T5" fmla="*/ 1 h 5"/>
                  <a:gd name="T6" fmla="*/ 3 w 5"/>
                  <a:gd name="T7" fmla="*/ 3 h 5"/>
                  <a:gd name="T8" fmla="*/ 3 w 5"/>
                  <a:gd name="T9" fmla="*/ 3 h 5"/>
                  <a:gd name="T10" fmla="*/ 0 w 5"/>
                  <a:gd name="T11" fmla="*/ 3 h 5"/>
                  <a:gd name="T12" fmla="*/ 5 w 5"/>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cubicBezTo>
                      <a:pt x="5" y="2"/>
                      <a:pt x="4" y="2"/>
                      <a:pt x="4" y="2"/>
                    </a:cubicBezTo>
                    <a:cubicBezTo>
                      <a:pt x="3" y="1"/>
                      <a:pt x="3" y="1"/>
                      <a:pt x="3" y="1"/>
                    </a:cubicBezTo>
                    <a:cubicBezTo>
                      <a:pt x="3" y="2"/>
                      <a:pt x="3" y="2"/>
                      <a:pt x="3" y="3"/>
                    </a:cubicBezTo>
                    <a:cubicBezTo>
                      <a:pt x="3" y="3"/>
                      <a:pt x="3" y="3"/>
                      <a:pt x="3" y="3"/>
                    </a:cubicBezTo>
                    <a:cubicBezTo>
                      <a:pt x="2" y="2"/>
                      <a:pt x="1" y="5"/>
                      <a:pt x="0" y="3"/>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9" name="Freeform 1805">
                <a:extLst>
                  <a:ext uri="{FF2B5EF4-FFF2-40B4-BE49-F238E27FC236}">
                    <a16:creationId xmlns:a16="http://schemas.microsoft.com/office/drawing/2014/main" id="{F6BDCBDD-3FDA-48AA-9F01-CEF9691B9BF9}"/>
                  </a:ext>
                </a:extLst>
              </p:cNvPr>
              <p:cNvSpPr/>
              <p:nvPr/>
            </p:nvSpPr>
            <p:spPr bwMode="auto">
              <a:xfrm>
                <a:off x="3265" y="2005"/>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0" name="Freeform 1806">
                <a:extLst>
                  <a:ext uri="{FF2B5EF4-FFF2-40B4-BE49-F238E27FC236}">
                    <a16:creationId xmlns:a16="http://schemas.microsoft.com/office/drawing/2014/main" id="{EA24196B-35D6-43F3-AA80-07E2C7C20741}"/>
                  </a:ext>
                </a:extLst>
              </p:cNvPr>
              <p:cNvSpPr/>
              <p:nvPr/>
            </p:nvSpPr>
            <p:spPr bwMode="auto">
              <a:xfrm>
                <a:off x="3311" y="2005"/>
                <a:ext cx="131" cy="43"/>
              </a:xfrm>
              <a:custGeom>
                <a:gdLst>
                  <a:gd name="T0" fmla="*/ 47 w 49"/>
                  <a:gd name="T1" fmla="*/ 2 h 16"/>
                  <a:gd name="T2" fmla="*/ 44 w 49"/>
                  <a:gd name="T3" fmla="*/ 3 h 16"/>
                  <a:gd name="T4" fmla="*/ 44 w 49"/>
                  <a:gd name="T5" fmla="*/ 4 h 16"/>
                  <a:gd name="T6" fmla="*/ 43 w 49"/>
                  <a:gd name="T7" fmla="*/ 5 h 16"/>
                  <a:gd name="T8" fmla="*/ 43 w 49"/>
                  <a:gd name="T9" fmla="*/ 7 h 16"/>
                  <a:gd name="T10" fmla="*/ 41 w 49"/>
                  <a:gd name="T11" fmla="*/ 7 h 16"/>
                  <a:gd name="T12" fmla="*/ 38 w 49"/>
                  <a:gd name="T13" fmla="*/ 7 h 16"/>
                  <a:gd name="T14" fmla="*/ 36 w 49"/>
                  <a:gd name="T15" fmla="*/ 5 h 16"/>
                  <a:gd name="T16" fmla="*/ 32 w 49"/>
                  <a:gd name="T17" fmla="*/ 5 h 16"/>
                  <a:gd name="T18" fmla="*/ 33 w 49"/>
                  <a:gd name="T19" fmla="*/ 7 h 16"/>
                  <a:gd name="T20" fmla="*/ 31 w 49"/>
                  <a:gd name="T21" fmla="*/ 8 h 16"/>
                  <a:gd name="T22" fmla="*/ 34 w 49"/>
                  <a:gd name="T23" fmla="*/ 8 h 16"/>
                  <a:gd name="T24" fmla="*/ 31 w 49"/>
                  <a:gd name="T25" fmla="*/ 8 h 16"/>
                  <a:gd name="T26" fmla="*/ 31 w 49"/>
                  <a:gd name="T27" fmla="*/ 7 h 16"/>
                  <a:gd name="T28" fmla="*/ 29 w 49"/>
                  <a:gd name="T29" fmla="*/ 9 h 16"/>
                  <a:gd name="T30" fmla="*/ 27 w 49"/>
                  <a:gd name="T31" fmla="*/ 10 h 16"/>
                  <a:gd name="T32" fmla="*/ 21 w 49"/>
                  <a:gd name="T33" fmla="*/ 11 h 16"/>
                  <a:gd name="T34" fmla="*/ 14 w 49"/>
                  <a:gd name="T35" fmla="*/ 14 h 16"/>
                  <a:gd name="T36" fmla="*/ 6 w 49"/>
                  <a:gd name="T37" fmla="*/ 15 h 16"/>
                  <a:gd name="T38" fmla="*/ 4 w 49"/>
                  <a:gd name="T39" fmla="*/ 15 h 16"/>
                  <a:gd name="T40" fmla="*/ 3 w 49"/>
                  <a:gd name="T41" fmla="*/ 14 h 16"/>
                  <a:gd name="T42" fmla="*/ 2 w 49"/>
                  <a:gd name="T43" fmla="*/ 12 h 16"/>
                  <a:gd name="T44" fmla="*/ 6 w 49"/>
                  <a:gd name="T45" fmla="*/ 12 h 16"/>
                  <a:gd name="T46" fmla="*/ 11 w 49"/>
                  <a:gd name="T47" fmla="*/ 11 h 16"/>
                  <a:gd name="T48" fmla="*/ 8 w 49"/>
                  <a:gd name="T49" fmla="*/ 11 h 16"/>
                  <a:gd name="T50" fmla="*/ 16 w 49"/>
                  <a:gd name="T51" fmla="*/ 7 h 16"/>
                  <a:gd name="T52" fmla="*/ 19 w 49"/>
                  <a:gd name="T53" fmla="*/ 8 h 16"/>
                  <a:gd name="T54" fmla="*/ 21 w 49"/>
                  <a:gd name="T55" fmla="*/ 9 h 16"/>
                  <a:gd name="T56" fmla="*/ 24 w 49"/>
                  <a:gd name="T57" fmla="*/ 8 h 16"/>
                  <a:gd name="T58" fmla="*/ 22 w 49"/>
                  <a:gd name="T59" fmla="*/ 7 h 16"/>
                  <a:gd name="T60" fmla="*/ 26 w 49"/>
                  <a:gd name="T61" fmla="*/ 5 h 16"/>
                  <a:gd name="T62" fmla="*/ 36 w 49"/>
                  <a:gd name="T63" fmla="*/ 2 h 16"/>
                  <a:gd name="T64" fmla="*/ 38 w 49"/>
                  <a:gd name="T65" fmla="*/ 3 h 16"/>
                  <a:gd name="T66" fmla="*/ 40 w 49"/>
                  <a:gd name="T67" fmla="*/ 6 h 16"/>
                  <a:gd name="T68" fmla="*/ 43 w 49"/>
                  <a:gd name="T69" fmla="*/ 4 h 16"/>
                  <a:gd name="T70" fmla="*/ 41 w 49"/>
                  <a:gd name="T71" fmla="*/ 3 h 16"/>
                  <a:gd name="T72" fmla="*/ 41 w 49"/>
                  <a:gd name="T73" fmla="*/ 2 h 16"/>
                  <a:gd name="T74" fmla="*/ 43 w 49"/>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6">
                    <a:moveTo>
                      <a:pt x="49" y="1"/>
                    </a:moveTo>
                    <a:cubicBezTo>
                      <a:pt x="49" y="2"/>
                      <a:pt x="47" y="0"/>
                      <a:pt x="47" y="2"/>
                    </a:cubicBezTo>
                    <a:cubicBezTo>
                      <a:pt x="46" y="2"/>
                      <a:pt x="44" y="2"/>
                      <a:pt x="43" y="3"/>
                    </a:cubicBezTo>
                    <a:cubicBezTo>
                      <a:pt x="44" y="3"/>
                      <a:pt x="44" y="3"/>
                      <a:pt x="44" y="3"/>
                    </a:cubicBezTo>
                    <a:cubicBezTo>
                      <a:pt x="44" y="3"/>
                      <a:pt x="44" y="3"/>
                      <a:pt x="44" y="3"/>
                    </a:cubicBezTo>
                    <a:cubicBezTo>
                      <a:pt x="44" y="4"/>
                      <a:pt x="44" y="4"/>
                      <a:pt x="44" y="4"/>
                    </a:cubicBezTo>
                    <a:cubicBezTo>
                      <a:pt x="45" y="4"/>
                      <a:pt x="45" y="4"/>
                      <a:pt x="45" y="4"/>
                    </a:cubicBezTo>
                    <a:cubicBezTo>
                      <a:pt x="43" y="5"/>
                      <a:pt x="43" y="5"/>
                      <a:pt x="43" y="5"/>
                    </a:cubicBezTo>
                    <a:cubicBezTo>
                      <a:pt x="44" y="5"/>
                      <a:pt x="44" y="5"/>
                      <a:pt x="44" y="5"/>
                    </a:cubicBezTo>
                    <a:cubicBezTo>
                      <a:pt x="45" y="7"/>
                      <a:pt x="42" y="6"/>
                      <a:pt x="43" y="7"/>
                    </a:cubicBezTo>
                    <a:cubicBezTo>
                      <a:pt x="43" y="8"/>
                      <a:pt x="42" y="8"/>
                      <a:pt x="41" y="8"/>
                    </a:cubicBezTo>
                    <a:cubicBezTo>
                      <a:pt x="41" y="7"/>
                      <a:pt x="41" y="7"/>
                      <a:pt x="41" y="7"/>
                    </a:cubicBezTo>
                    <a:cubicBezTo>
                      <a:pt x="40" y="7"/>
                      <a:pt x="39" y="7"/>
                      <a:pt x="39" y="8"/>
                    </a:cubicBezTo>
                    <a:cubicBezTo>
                      <a:pt x="39" y="7"/>
                      <a:pt x="38" y="7"/>
                      <a:pt x="38" y="7"/>
                    </a:cubicBezTo>
                    <a:cubicBezTo>
                      <a:pt x="38" y="7"/>
                      <a:pt x="38" y="7"/>
                      <a:pt x="38" y="6"/>
                    </a:cubicBezTo>
                    <a:cubicBezTo>
                      <a:pt x="38" y="5"/>
                      <a:pt x="37" y="5"/>
                      <a:pt x="36" y="5"/>
                    </a:cubicBezTo>
                    <a:cubicBezTo>
                      <a:pt x="35" y="5"/>
                      <a:pt x="36" y="6"/>
                      <a:pt x="35" y="6"/>
                    </a:cubicBezTo>
                    <a:cubicBezTo>
                      <a:pt x="35" y="5"/>
                      <a:pt x="33" y="5"/>
                      <a:pt x="32" y="5"/>
                    </a:cubicBezTo>
                    <a:cubicBezTo>
                      <a:pt x="31" y="6"/>
                      <a:pt x="31" y="6"/>
                      <a:pt x="31" y="6"/>
                    </a:cubicBezTo>
                    <a:cubicBezTo>
                      <a:pt x="33" y="7"/>
                      <a:pt x="33" y="7"/>
                      <a:pt x="33" y="7"/>
                    </a:cubicBezTo>
                    <a:cubicBezTo>
                      <a:pt x="33" y="7"/>
                      <a:pt x="31" y="7"/>
                      <a:pt x="31" y="8"/>
                    </a:cubicBezTo>
                    <a:cubicBezTo>
                      <a:pt x="31" y="8"/>
                      <a:pt x="31" y="8"/>
                      <a:pt x="31" y="8"/>
                    </a:cubicBezTo>
                    <a:cubicBezTo>
                      <a:pt x="32" y="8"/>
                      <a:pt x="33" y="8"/>
                      <a:pt x="34" y="7"/>
                    </a:cubicBezTo>
                    <a:cubicBezTo>
                      <a:pt x="34" y="8"/>
                      <a:pt x="34" y="8"/>
                      <a:pt x="34" y="8"/>
                    </a:cubicBezTo>
                    <a:cubicBezTo>
                      <a:pt x="34" y="8"/>
                      <a:pt x="32" y="10"/>
                      <a:pt x="31" y="9"/>
                    </a:cubicBezTo>
                    <a:cubicBezTo>
                      <a:pt x="31" y="8"/>
                      <a:pt x="32" y="8"/>
                      <a:pt x="31" y="8"/>
                    </a:cubicBezTo>
                    <a:cubicBezTo>
                      <a:pt x="31" y="8"/>
                      <a:pt x="31" y="8"/>
                      <a:pt x="31" y="8"/>
                    </a:cubicBezTo>
                    <a:cubicBezTo>
                      <a:pt x="31" y="7"/>
                      <a:pt x="31" y="7"/>
                      <a:pt x="31" y="7"/>
                    </a:cubicBezTo>
                    <a:cubicBezTo>
                      <a:pt x="30" y="7"/>
                      <a:pt x="30" y="6"/>
                      <a:pt x="29" y="7"/>
                    </a:cubicBezTo>
                    <a:cubicBezTo>
                      <a:pt x="30" y="8"/>
                      <a:pt x="30" y="9"/>
                      <a:pt x="29" y="9"/>
                    </a:cubicBezTo>
                    <a:cubicBezTo>
                      <a:pt x="28" y="9"/>
                      <a:pt x="27" y="9"/>
                      <a:pt x="27" y="10"/>
                    </a:cubicBezTo>
                    <a:cubicBezTo>
                      <a:pt x="27" y="10"/>
                      <a:pt x="27" y="10"/>
                      <a:pt x="27" y="10"/>
                    </a:cubicBezTo>
                    <a:cubicBezTo>
                      <a:pt x="24" y="11"/>
                      <a:pt x="21" y="9"/>
                      <a:pt x="19" y="10"/>
                    </a:cubicBezTo>
                    <a:cubicBezTo>
                      <a:pt x="21" y="11"/>
                      <a:pt x="21" y="11"/>
                      <a:pt x="21" y="11"/>
                    </a:cubicBezTo>
                    <a:cubicBezTo>
                      <a:pt x="17" y="10"/>
                      <a:pt x="20" y="15"/>
                      <a:pt x="16" y="13"/>
                    </a:cubicBezTo>
                    <a:cubicBezTo>
                      <a:pt x="15" y="14"/>
                      <a:pt x="13" y="12"/>
                      <a:pt x="14" y="14"/>
                    </a:cubicBezTo>
                    <a:cubicBezTo>
                      <a:pt x="11" y="14"/>
                      <a:pt x="9" y="15"/>
                      <a:pt x="8" y="14"/>
                    </a:cubicBezTo>
                    <a:cubicBezTo>
                      <a:pt x="6" y="15"/>
                      <a:pt x="6" y="15"/>
                      <a:pt x="6" y="15"/>
                    </a:cubicBezTo>
                    <a:cubicBezTo>
                      <a:pt x="6" y="13"/>
                      <a:pt x="5" y="15"/>
                      <a:pt x="5" y="14"/>
                    </a:cubicBezTo>
                    <a:cubicBezTo>
                      <a:pt x="4" y="15"/>
                      <a:pt x="4" y="15"/>
                      <a:pt x="4" y="15"/>
                    </a:cubicBezTo>
                    <a:cubicBezTo>
                      <a:pt x="4" y="15"/>
                      <a:pt x="4" y="15"/>
                      <a:pt x="4" y="15"/>
                    </a:cubicBezTo>
                    <a:cubicBezTo>
                      <a:pt x="5" y="16"/>
                      <a:pt x="3" y="14"/>
                      <a:pt x="3" y="14"/>
                    </a:cubicBezTo>
                    <a:cubicBezTo>
                      <a:pt x="2" y="12"/>
                      <a:pt x="1" y="14"/>
                      <a:pt x="0" y="13"/>
                    </a:cubicBezTo>
                    <a:cubicBezTo>
                      <a:pt x="2" y="12"/>
                      <a:pt x="2" y="12"/>
                      <a:pt x="2" y="12"/>
                    </a:cubicBezTo>
                    <a:cubicBezTo>
                      <a:pt x="4" y="12"/>
                      <a:pt x="5" y="11"/>
                      <a:pt x="7" y="11"/>
                    </a:cubicBezTo>
                    <a:cubicBezTo>
                      <a:pt x="7" y="11"/>
                      <a:pt x="6" y="11"/>
                      <a:pt x="6" y="12"/>
                    </a:cubicBezTo>
                    <a:cubicBezTo>
                      <a:pt x="7" y="13"/>
                      <a:pt x="7" y="13"/>
                      <a:pt x="7" y="13"/>
                    </a:cubicBezTo>
                    <a:cubicBezTo>
                      <a:pt x="8" y="12"/>
                      <a:pt x="9" y="12"/>
                      <a:pt x="11" y="11"/>
                    </a:cubicBezTo>
                    <a:cubicBezTo>
                      <a:pt x="10" y="11"/>
                      <a:pt x="9" y="10"/>
                      <a:pt x="8" y="11"/>
                    </a:cubicBezTo>
                    <a:cubicBezTo>
                      <a:pt x="8" y="11"/>
                      <a:pt x="8" y="11"/>
                      <a:pt x="8" y="11"/>
                    </a:cubicBezTo>
                    <a:cubicBezTo>
                      <a:pt x="10" y="9"/>
                      <a:pt x="12" y="10"/>
                      <a:pt x="14" y="9"/>
                    </a:cubicBezTo>
                    <a:cubicBezTo>
                      <a:pt x="14" y="8"/>
                      <a:pt x="15" y="8"/>
                      <a:pt x="16" y="7"/>
                    </a:cubicBezTo>
                    <a:cubicBezTo>
                      <a:pt x="17" y="8"/>
                      <a:pt x="17" y="7"/>
                      <a:pt x="19" y="7"/>
                    </a:cubicBezTo>
                    <a:cubicBezTo>
                      <a:pt x="19" y="8"/>
                      <a:pt x="19" y="8"/>
                      <a:pt x="19" y="8"/>
                    </a:cubicBezTo>
                    <a:cubicBezTo>
                      <a:pt x="20" y="7"/>
                      <a:pt x="20" y="7"/>
                      <a:pt x="20" y="7"/>
                    </a:cubicBezTo>
                    <a:cubicBezTo>
                      <a:pt x="20" y="8"/>
                      <a:pt x="20" y="10"/>
                      <a:pt x="21" y="9"/>
                    </a:cubicBezTo>
                    <a:cubicBezTo>
                      <a:pt x="21" y="9"/>
                      <a:pt x="21" y="9"/>
                      <a:pt x="21" y="9"/>
                    </a:cubicBezTo>
                    <a:cubicBezTo>
                      <a:pt x="22" y="9"/>
                      <a:pt x="24" y="9"/>
                      <a:pt x="24" y="8"/>
                    </a:cubicBezTo>
                    <a:cubicBezTo>
                      <a:pt x="24" y="8"/>
                      <a:pt x="24" y="7"/>
                      <a:pt x="23" y="7"/>
                    </a:cubicBezTo>
                    <a:cubicBezTo>
                      <a:pt x="22" y="7"/>
                      <a:pt x="22" y="7"/>
                      <a:pt x="22" y="7"/>
                    </a:cubicBezTo>
                    <a:cubicBezTo>
                      <a:pt x="23" y="7"/>
                      <a:pt x="21" y="6"/>
                      <a:pt x="21" y="6"/>
                    </a:cubicBezTo>
                    <a:cubicBezTo>
                      <a:pt x="23" y="6"/>
                      <a:pt x="24" y="5"/>
                      <a:pt x="26" y="5"/>
                    </a:cubicBezTo>
                    <a:cubicBezTo>
                      <a:pt x="29" y="3"/>
                      <a:pt x="35" y="2"/>
                      <a:pt x="37" y="2"/>
                    </a:cubicBezTo>
                    <a:cubicBezTo>
                      <a:pt x="37" y="2"/>
                      <a:pt x="36" y="1"/>
                      <a:pt x="36" y="2"/>
                    </a:cubicBezTo>
                    <a:cubicBezTo>
                      <a:pt x="36" y="2"/>
                      <a:pt x="36" y="2"/>
                      <a:pt x="36" y="2"/>
                    </a:cubicBezTo>
                    <a:cubicBezTo>
                      <a:pt x="37" y="3"/>
                      <a:pt x="38" y="2"/>
                      <a:pt x="38" y="3"/>
                    </a:cubicBezTo>
                    <a:cubicBezTo>
                      <a:pt x="38" y="2"/>
                      <a:pt x="37" y="4"/>
                      <a:pt x="37" y="4"/>
                    </a:cubicBezTo>
                    <a:cubicBezTo>
                      <a:pt x="38" y="3"/>
                      <a:pt x="38" y="7"/>
                      <a:pt x="40" y="6"/>
                    </a:cubicBezTo>
                    <a:cubicBezTo>
                      <a:pt x="41" y="6"/>
                      <a:pt x="43" y="6"/>
                      <a:pt x="43" y="5"/>
                    </a:cubicBezTo>
                    <a:cubicBezTo>
                      <a:pt x="43" y="4"/>
                      <a:pt x="43" y="4"/>
                      <a:pt x="43" y="4"/>
                    </a:cubicBezTo>
                    <a:cubicBezTo>
                      <a:pt x="41" y="4"/>
                      <a:pt x="41" y="4"/>
                      <a:pt x="41" y="4"/>
                    </a:cubicBezTo>
                    <a:cubicBezTo>
                      <a:pt x="41" y="3"/>
                      <a:pt x="41" y="3"/>
                      <a:pt x="41" y="3"/>
                    </a:cubicBezTo>
                    <a:cubicBezTo>
                      <a:pt x="40" y="3"/>
                      <a:pt x="40" y="4"/>
                      <a:pt x="39" y="4"/>
                    </a:cubicBezTo>
                    <a:cubicBezTo>
                      <a:pt x="40" y="2"/>
                      <a:pt x="41" y="4"/>
                      <a:pt x="41" y="2"/>
                    </a:cubicBezTo>
                    <a:cubicBezTo>
                      <a:pt x="42" y="2"/>
                      <a:pt x="42" y="2"/>
                      <a:pt x="42" y="2"/>
                    </a:cubicBezTo>
                    <a:cubicBezTo>
                      <a:pt x="43" y="2"/>
                      <a:pt x="43" y="2"/>
                      <a:pt x="43" y="2"/>
                    </a:cubicBezTo>
                    <a:cubicBezTo>
                      <a:pt x="44" y="2"/>
                      <a:pt x="48" y="0"/>
                      <a:pt x="4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1" name="Freeform 1807">
                <a:extLst>
                  <a:ext uri="{FF2B5EF4-FFF2-40B4-BE49-F238E27FC236}">
                    <a16:creationId xmlns:a16="http://schemas.microsoft.com/office/drawing/2014/main" id="{08B3D045-0D8A-4242-B385-CED47EBB90F8}"/>
                  </a:ext>
                </a:extLst>
              </p:cNvPr>
              <p:cNvSpPr/>
              <p:nvPr/>
            </p:nvSpPr>
            <p:spPr bwMode="auto">
              <a:xfrm flipH="1">
                <a:off x="2360" y="200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2" name="Freeform 1808">
                <a:extLst>
                  <a:ext uri="{FF2B5EF4-FFF2-40B4-BE49-F238E27FC236}">
                    <a16:creationId xmlns:a16="http://schemas.microsoft.com/office/drawing/2014/main" id="{21D6FCC2-D1E6-40DD-9836-A332C1B67DD7}"/>
                  </a:ext>
                </a:extLst>
              </p:cNvPr>
              <p:cNvSpPr/>
              <p:nvPr/>
            </p:nvSpPr>
            <p:spPr bwMode="auto">
              <a:xfrm>
                <a:off x="1980" y="2008"/>
                <a:ext cx="6" cy="3"/>
              </a:xfrm>
              <a:custGeom>
                <a:gdLst>
                  <a:gd name="T0" fmla="*/ 0 w 6"/>
                  <a:gd name="T1" fmla="*/ 3 h 3"/>
                  <a:gd name="T2" fmla="*/ 6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3" name="Freeform 1809">
                <a:extLst>
                  <a:ext uri="{FF2B5EF4-FFF2-40B4-BE49-F238E27FC236}">
                    <a16:creationId xmlns:a16="http://schemas.microsoft.com/office/drawing/2014/main" id="{6748A8A8-9C53-4644-9C90-23E1B5A7F7B6}"/>
                  </a:ext>
                </a:extLst>
              </p:cNvPr>
              <p:cNvSpPr/>
              <p:nvPr/>
            </p:nvSpPr>
            <p:spPr bwMode="auto">
              <a:xfrm>
                <a:off x="3503" y="2005"/>
                <a:ext cx="21" cy="11"/>
              </a:xfrm>
              <a:custGeom>
                <a:gdLst>
                  <a:gd name="T0" fmla="*/ 4 w 8"/>
                  <a:gd name="T1" fmla="*/ 3 h 4"/>
                  <a:gd name="T2" fmla="*/ 2 w 8"/>
                  <a:gd name="T3" fmla="*/ 3 h 4"/>
                  <a:gd name="T4" fmla="*/ 1 w 8"/>
                  <a:gd name="T5" fmla="*/ 4 h 4"/>
                  <a:gd name="T6" fmla="*/ 0 w 8"/>
                  <a:gd name="T7" fmla="*/ 4 h 4"/>
                  <a:gd name="T8" fmla="*/ 0 w 8"/>
                  <a:gd name="T9" fmla="*/ 3 h 4"/>
                  <a:gd name="T10" fmla="*/ 8 w 8"/>
                  <a:gd name="T11" fmla="*/ 2 h 4"/>
                  <a:gd name="T12" fmla="*/ 4 w 8"/>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4" y="3"/>
                    </a:moveTo>
                    <a:cubicBezTo>
                      <a:pt x="3" y="2"/>
                      <a:pt x="2" y="3"/>
                      <a:pt x="2" y="3"/>
                    </a:cubicBezTo>
                    <a:cubicBezTo>
                      <a:pt x="2" y="4"/>
                      <a:pt x="1" y="3"/>
                      <a:pt x="1" y="4"/>
                    </a:cubicBezTo>
                    <a:cubicBezTo>
                      <a:pt x="0" y="4"/>
                      <a:pt x="0" y="4"/>
                      <a:pt x="0" y="4"/>
                    </a:cubicBezTo>
                    <a:cubicBezTo>
                      <a:pt x="0" y="3"/>
                      <a:pt x="0" y="3"/>
                      <a:pt x="0" y="3"/>
                    </a:cubicBezTo>
                    <a:cubicBezTo>
                      <a:pt x="2" y="3"/>
                      <a:pt x="5" y="0"/>
                      <a:pt x="8"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4" name="Freeform 1810">
                <a:extLst>
                  <a:ext uri="{FF2B5EF4-FFF2-40B4-BE49-F238E27FC236}">
                    <a16:creationId xmlns:a16="http://schemas.microsoft.com/office/drawing/2014/main" id="{BFDEB987-0A3E-4447-913F-B28C30AEDCBD}"/>
                  </a:ext>
                </a:extLst>
              </p:cNvPr>
              <p:cNvSpPr/>
              <p:nvPr/>
            </p:nvSpPr>
            <p:spPr bwMode="auto">
              <a:xfrm>
                <a:off x="2651" y="2008"/>
                <a:ext cx="8" cy="5"/>
              </a:xfrm>
              <a:custGeom>
                <a:gdLst>
                  <a:gd name="T0" fmla="*/ 2 w 3"/>
                  <a:gd name="T1" fmla="*/ 2 h 2"/>
                  <a:gd name="T2" fmla="*/ 1 w 3"/>
                  <a:gd name="T3" fmla="*/ 2 h 2"/>
                  <a:gd name="T4" fmla="*/ 2 w 3"/>
                  <a:gd name="T5" fmla="*/ 1 h 2"/>
                  <a:gd name="T6" fmla="*/ 2 w 3"/>
                  <a:gd name="T7" fmla="*/ 2 h 2"/>
                </a:gdLst>
                <a:cxnLst>
                  <a:cxn ang="0">
                    <a:pos x="T0" y="T1"/>
                  </a:cxn>
                  <a:cxn ang="0">
                    <a:pos x="T2" y="T3"/>
                  </a:cxn>
                  <a:cxn ang="0">
                    <a:pos x="T4" y="T5"/>
                  </a:cxn>
                  <a:cxn ang="0">
                    <a:pos x="T6" y="T7"/>
                  </a:cxn>
                </a:cxnLst>
                <a:rect l="0" t="0" r="r" b="b"/>
                <a:pathLst>
                  <a:path w="3" h="2">
                    <a:moveTo>
                      <a:pt x="2" y="2"/>
                    </a:moveTo>
                    <a:cubicBezTo>
                      <a:pt x="2" y="2"/>
                      <a:pt x="1" y="2"/>
                      <a:pt x="1" y="2"/>
                    </a:cubicBezTo>
                    <a:cubicBezTo>
                      <a:pt x="0" y="0"/>
                      <a:pt x="3" y="2"/>
                      <a:pt x="2" y="1"/>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5" name="Freeform 1811">
                <a:extLst>
                  <a:ext uri="{FF2B5EF4-FFF2-40B4-BE49-F238E27FC236}">
                    <a16:creationId xmlns:a16="http://schemas.microsoft.com/office/drawing/2014/main" id="{1A227E2C-A7CD-4A62-912A-DDEFD982EC69}"/>
                  </a:ext>
                </a:extLst>
              </p:cNvPr>
              <p:cNvSpPr/>
              <p:nvPr/>
            </p:nvSpPr>
            <p:spPr bwMode="auto">
              <a:xfrm>
                <a:off x="2338" y="2008"/>
                <a:ext cx="16" cy="13"/>
              </a:xfrm>
              <a:custGeom>
                <a:gdLst>
                  <a:gd name="T0" fmla="*/ 6 w 6"/>
                  <a:gd name="T1" fmla="*/ 1 h 5"/>
                  <a:gd name="T2" fmla="*/ 4 w 6"/>
                  <a:gd name="T3" fmla="*/ 2 h 5"/>
                  <a:gd name="T4" fmla="*/ 4 w 6"/>
                  <a:gd name="T5" fmla="*/ 3 h 5"/>
                  <a:gd name="T6" fmla="*/ 0 w 6"/>
                  <a:gd name="T7" fmla="*/ 5 h 5"/>
                  <a:gd name="T8" fmla="*/ 3 w 6"/>
                  <a:gd name="T9" fmla="*/ 1 h 5"/>
                  <a:gd name="T10" fmla="*/ 6 w 6"/>
                  <a:gd name="T11" fmla="*/ 1 h 5"/>
                </a:gdLst>
                <a:cxnLst>
                  <a:cxn ang="0">
                    <a:pos x="T0" y="T1"/>
                  </a:cxn>
                  <a:cxn ang="0">
                    <a:pos x="T2" y="T3"/>
                  </a:cxn>
                  <a:cxn ang="0">
                    <a:pos x="T4" y="T5"/>
                  </a:cxn>
                  <a:cxn ang="0">
                    <a:pos x="T6" y="T7"/>
                  </a:cxn>
                  <a:cxn ang="0">
                    <a:pos x="T8" y="T9"/>
                  </a:cxn>
                  <a:cxn ang="0">
                    <a:pos x="T10" y="T11"/>
                  </a:cxn>
                </a:cxnLst>
                <a:rect l="0" t="0" r="r" b="b"/>
                <a:pathLst>
                  <a:path w="6" h="5">
                    <a:moveTo>
                      <a:pt x="6" y="1"/>
                    </a:moveTo>
                    <a:cubicBezTo>
                      <a:pt x="5" y="1"/>
                      <a:pt x="4" y="2"/>
                      <a:pt x="4" y="2"/>
                    </a:cubicBezTo>
                    <a:cubicBezTo>
                      <a:pt x="4" y="3"/>
                      <a:pt x="4" y="3"/>
                      <a:pt x="4" y="3"/>
                    </a:cubicBezTo>
                    <a:cubicBezTo>
                      <a:pt x="3" y="2"/>
                      <a:pt x="2" y="4"/>
                      <a:pt x="0" y="5"/>
                    </a:cubicBezTo>
                    <a:cubicBezTo>
                      <a:pt x="0" y="3"/>
                      <a:pt x="2" y="2"/>
                      <a:pt x="3" y="1"/>
                    </a:cubicBezTo>
                    <a:cubicBezTo>
                      <a:pt x="4"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6" name="Freeform 1812">
                <a:extLst>
                  <a:ext uri="{FF2B5EF4-FFF2-40B4-BE49-F238E27FC236}">
                    <a16:creationId xmlns:a16="http://schemas.microsoft.com/office/drawing/2014/main" id="{36C125BA-620A-4BA6-9AFE-B3BFE9A56236}"/>
                  </a:ext>
                </a:extLst>
              </p:cNvPr>
              <p:cNvSpPr/>
              <p:nvPr/>
            </p:nvSpPr>
            <p:spPr bwMode="auto">
              <a:xfrm>
                <a:off x="2667" y="2011"/>
                <a:ext cx="5" cy="2"/>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4" name="Group 2014">
              <a:extLst>
                <a:ext uri="{FF2B5EF4-FFF2-40B4-BE49-F238E27FC236}">
                  <a16:creationId xmlns:a16="http://schemas.microsoft.com/office/drawing/2014/main" id="{70702324-2773-4E4E-A38E-C930FC3559A7}"/>
                </a:ext>
              </a:extLst>
            </p:cNvPr>
            <p:cNvGrpSpPr/>
            <p:nvPr/>
          </p:nvGrpSpPr>
          <p:grpSpPr>
            <a:xfrm>
              <a:off x="3186113" y="3192463"/>
              <a:ext cx="3651250" cy="330200"/>
              <a:chOff x="2007" y="2011"/>
              <a:chExt cx="2300" cy="208"/>
            </a:xfrm>
          </p:grpSpPr>
          <p:sp>
            <p:nvSpPr>
              <p:cNvPr id="4227" name="Freeform 1814">
                <a:extLst>
                  <a:ext uri="{FF2B5EF4-FFF2-40B4-BE49-F238E27FC236}">
                    <a16:creationId xmlns:a16="http://schemas.microsoft.com/office/drawing/2014/main" id="{1044693F-D9F6-474A-80C8-FFC3D9C1A654}"/>
                  </a:ext>
                </a:extLst>
              </p:cNvPr>
              <p:cNvSpPr/>
              <p:nvPr/>
            </p:nvSpPr>
            <p:spPr bwMode="auto">
              <a:xfrm>
                <a:off x="3388" y="2011"/>
                <a:ext cx="22" cy="10"/>
              </a:xfrm>
              <a:custGeom>
                <a:gdLst>
                  <a:gd name="T0" fmla="*/ 8 w 8"/>
                  <a:gd name="T1" fmla="*/ 1 h 4"/>
                  <a:gd name="T2" fmla="*/ 7 w 8"/>
                  <a:gd name="T3" fmla="*/ 2 h 4"/>
                  <a:gd name="T4" fmla="*/ 7 w 8"/>
                  <a:gd name="T5" fmla="*/ 1 h 4"/>
                  <a:gd name="T6" fmla="*/ 2 w 8"/>
                  <a:gd name="T7" fmla="*/ 4 h 4"/>
                  <a:gd name="T8" fmla="*/ 2 w 8"/>
                  <a:gd name="T9" fmla="*/ 4 h 4"/>
                  <a:gd name="T10" fmla="*/ 0 w 8"/>
                  <a:gd name="T11" fmla="*/ 3 h 4"/>
                  <a:gd name="T12" fmla="*/ 2 w 8"/>
                  <a:gd name="T13" fmla="*/ 1 h 4"/>
                  <a:gd name="T14" fmla="*/ 4 w 8"/>
                  <a:gd name="T15" fmla="*/ 2 h 4"/>
                  <a:gd name="T16" fmla="*/ 4 w 8"/>
                  <a:gd name="T17" fmla="*/ 1 h 4"/>
                  <a:gd name="T18" fmla="*/ 5 w 8"/>
                  <a:gd name="T19" fmla="*/ 2 h 4"/>
                  <a:gd name="T20" fmla="*/ 6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1"/>
                      <a:pt x="8" y="2"/>
                      <a:pt x="7" y="2"/>
                    </a:cubicBezTo>
                    <a:cubicBezTo>
                      <a:pt x="7" y="1"/>
                      <a:pt x="7" y="1"/>
                      <a:pt x="7" y="1"/>
                    </a:cubicBezTo>
                    <a:cubicBezTo>
                      <a:pt x="6" y="4"/>
                      <a:pt x="2" y="2"/>
                      <a:pt x="2" y="4"/>
                    </a:cubicBezTo>
                    <a:cubicBezTo>
                      <a:pt x="2" y="4"/>
                      <a:pt x="2" y="4"/>
                      <a:pt x="2" y="4"/>
                    </a:cubicBezTo>
                    <a:cubicBezTo>
                      <a:pt x="0" y="3"/>
                      <a:pt x="0" y="3"/>
                      <a:pt x="0" y="3"/>
                    </a:cubicBezTo>
                    <a:cubicBezTo>
                      <a:pt x="0" y="2"/>
                      <a:pt x="1" y="1"/>
                      <a:pt x="2" y="1"/>
                    </a:cubicBezTo>
                    <a:cubicBezTo>
                      <a:pt x="3" y="2"/>
                      <a:pt x="4" y="2"/>
                      <a:pt x="4" y="2"/>
                    </a:cubicBezTo>
                    <a:cubicBezTo>
                      <a:pt x="4" y="1"/>
                      <a:pt x="4" y="1"/>
                      <a:pt x="4" y="1"/>
                    </a:cubicBezTo>
                    <a:cubicBezTo>
                      <a:pt x="5" y="2"/>
                      <a:pt x="5" y="2"/>
                      <a:pt x="5" y="2"/>
                    </a:cubicBezTo>
                    <a:cubicBezTo>
                      <a:pt x="6" y="0"/>
                      <a:pt x="6" y="0"/>
                      <a:pt x="6"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8" name="Freeform 1815">
                <a:extLst>
                  <a:ext uri="{FF2B5EF4-FFF2-40B4-BE49-F238E27FC236}">
                    <a16:creationId xmlns:a16="http://schemas.microsoft.com/office/drawing/2014/main" id="{9576AB01-5022-4D89-A2DE-EAB22D9402A4}"/>
                  </a:ext>
                </a:extLst>
              </p:cNvPr>
              <p:cNvSpPr/>
              <p:nvPr/>
            </p:nvSpPr>
            <p:spPr bwMode="auto">
              <a:xfrm>
                <a:off x="2028" y="2013"/>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9" name="Freeform 1816">
                <a:extLst>
                  <a:ext uri="{FF2B5EF4-FFF2-40B4-BE49-F238E27FC236}">
                    <a16:creationId xmlns:a16="http://schemas.microsoft.com/office/drawing/2014/main" id="{ECDED8B2-15E6-4619-95A8-43EEEE065FBF}"/>
                  </a:ext>
                </a:extLst>
              </p:cNvPr>
              <p:cNvSpPr/>
              <p:nvPr/>
            </p:nvSpPr>
            <p:spPr bwMode="auto">
              <a:xfrm>
                <a:off x="4278" y="2011"/>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0" name="Freeform 1817">
                <a:extLst>
                  <a:ext uri="{FF2B5EF4-FFF2-40B4-BE49-F238E27FC236}">
                    <a16:creationId xmlns:a16="http://schemas.microsoft.com/office/drawing/2014/main" id="{A9285164-C96F-4D78-877F-F33BAA7B4EEE}"/>
                  </a:ext>
                </a:extLst>
              </p:cNvPr>
              <p:cNvSpPr/>
              <p:nvPr/>
            </p:nvSpPr>
            <p:spPr bwMode="auto">
              <a:xfrm>
                <a:off x="2055" y="2013"/>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1" name="Freeform 1818">
                <a:extLst>
                  <a:ext uri="{FF2B5EF4-FFF2-40B4-BE49-F238E27FC236}">
                    <a16:creationId xmlns:a16="http://schemas.microsoft.com/office/drawing/2014/main" id="{BB81F02D-7E13-427C-89F2-790914855115}"/>
                  </a:ext>
                </a:extLst>
              </p:cNvPr>
              <p:cNvSpPr/>
              <p:nvPr/>
            </p:nvSpPr>
            <p:spPr bwMode="auto">
              <a:xfrm>
                <a:off x="3222" y="20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2" name="Freeform 1819">
                <a:extLst>
                  <a:ext uri="{FF2B5EF4-FFF2-40B4-BE49-F238E27FC236}">
                    <a16:creationId xmlns:a16="http://schemas.microsoft.com/office/drawing/2014/main" id="{4A9D5255-818B-4E87-983F-6F0A8FE182B5}"/>
                  </a:ext>
                </a:extLst>
              </p:cNvPr>
              <p:cNvSpPr/>
              <p:nvPr/>
            </p:nvSpPr>
            <p:spPr bwMode="auto">
              <a:xfrm>
                <a:off x="3527" y="201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3" name="Freeform 1820">
                <a:extLst>
                  <a:ext uri="{FF2B5EF4-FFF2-40B4-BE49-F238E27FC236}">
                    <a16:creationId xmlns:a16="http://schemas.microsoft.com/office/drawing/2014/main" id="{1A433360-897F-41C3-9440-92BA51F0CBAB}"/>
                  </a:ext>
                </a:extLst>
              </p:cNvPr>
              <p:cNvSpPr/>
              <p:nvPr/>
            </p:nvSpPr>
            <p:spPr bwMode="auto">
              <a:xfrm flipH="1">
                <a:off x="4059" y="2016"/>
                <a:ext cx="0" cy="3"/>
              </a:xfrm>
              <a:custGeom>
                <a:gdLst>
                  <a:gd name="T0" fmla="*/ 3 h 3"/>
                  <a:gd name="T1" fmla="*/ 3 h 3"/>
                  <a:gd name="T2" fmla="*/ 3 h 3"/>
                  <a:gd name="T3" fmla="*/ 0 h 3"/>
                  <a:gd name="T4" fmla="*/ 3 h 3"/>
                </a:gd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4" name="Freeform 1821">
                <a:extLst>
                  <a:ext uri="{FF2B5EF4-FFF2-40B4-BE49-F238E27FC236}">
                    <a16:creationId xmlns:a16="http://schemas.microsoft.com/office/drawing/2014/main" id="{7D8B71C6-8FB6-44C9-AA19-4C7F85281158}"/>
                  </a:ext>
                </a:extLst>
              </p:cNvPr>
              <p:cNvSpPr/>
              <p:nvPr/>
            </p:nvSpPr>
            <p:spPr bwMode="auto">
              <a:xfrm>
                <a:off x="2028" y="2019"/>
                <a:ext cx="19" cy="16"/>
              </a:xfrm>
              <a:custGeom>
                <a:gdLst>
                  <a:gd name="T0" fmla="*/ 7 w 7"/>
                  <a:gd name="T1" fmla="*/ 1 h 6"/>
                  <a:gd name="T2" fmla="*/ 3 w 7"/>
                  <a:gd name="T3" fmla="*/ 4 h 6"/>
                  <a:gd name="T4" fmla="*/ 3 w 7"/>
                  <a:gd name="T5" fmla="*/ 2 h 6"/>
                  <a:gd name="T6" fmla="*/ 0 w 7"/>
                  <a:gd name="T7" fmla="*/ 3 h 6"/>
                  <a:gd name="T8" fmla="*/ 2 w 7"/>
                  <a:gd name="T9" fmla="*/ 1 h 6"/>
                  <a:gd name="T10" fmla="*/ 6 w 7"/>
                  <a:gd name="T11" fmla="*/ 1 h 6"/>
                  <a:gd name="T12" fmla="*/ 7 w 7"/>
                  <a:gd name="T13" fmla="*/ 1 h 6"/>
                  <a:gd name="T14" fmla="*/ 6 w 7"/>
                  <a:gd name="T15" fmla="*/ 0 h 6"/>
                  <a:gd name="T16" fmla="*/ 6 w 7"/>
                  <a:gd name="T17" fmla="*/ 0 h 6"/>
                  <a:gd name="T18" fmla="*/ 7 w 7"/>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1"/>
                    </a:moveTo>
                    <a:cubicBezTo>
                      <a:pt x="6" y="2"/>
                      <a:pt x="5" y="3"/>
                      <a:pt x="3" y="4"/>
                    </a:cubicBezTo>
                    <a:cubicBezTo>
                      <a:pt x="3" y="2"/>
                      <a:pt x="3" y="2"/>
                      <a:pt x="3" y="2"/>
                    </a:cubicBezTo>
                    <a:cubicBezTo>
                      <a:pt x="1" y="2"/>
                      <a:pt x="1" y="6"/>
                      <a:pt x="0" y="3"/>
                    </a:cubicBezTo>
                    <a:cubicBezTo>
                      <a:pt x="0" y="2"/>
                      <a:pt x="2" y="3"/>
                      <a:pt x="2" y="1"/>
                    </a:cubicBezTo>
                    <a:cubicBezTo>
                      <a:pt x="3" y="3"/>
                      <a:pt x="5" y="1"/>
                      <a:pt x="6" y="1"/>
                    </a:cubicBezTo>
                    <a:cubicBezTo>
                      <a:pt x="7" y="1"/>
                      <a:pt x="7" y="1"/>
                      <a:pt x="7" y="1"/>
                    </a:cubicBezTo>
                    <a:cubicBezTo>
                      <a:pt x="6" y="0"/>
                      <a:pt x="6" y="0"/>
                      <a:pt x="6" y="0"/>
                    </a:cubicBezTo>
                    <a:cubicBezTo>
                      <a:pt x="6" y="0"/>
                      <a:pt x="6" y="0"/>
                      <a:pt x="6"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5" name="Freeform 1822">
                <a:extLst>
                  <a:ext uri="{FF2B5EF4-FFF2-40B4-BE49-F238E27FC236}">
                    <a16:creationId xmlns:a16="http://schemas.microsoft.com/office/drawing/2014/main" id="{45AF93E4-B9F7-4AA8-A718-F9CD14E6898D}"/>
                  </a:ext>
                </a:extLst>
              </p:cNvPr>
              <p:cNvSpPr/>
              <p:nvPr/>
            </p:nvSpPr>
            <p:spPr bwMode="auto">
              <a:xfrm>
                <a:off x="2640" y="2019"/>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6" name="Freeform 1823">
                <a:extLst>
                  <a:ext uri="{FF2B5EF4-FFF2-40B4-BE49-F238E27FC236}">
                    <a16:creationId xmlns:a16="http://schemas.microsoft.com/office/drawing/2014/main" id="{59BF2AE9-15B4-4742-BEFD-C184327361F0}"/>
                  </a:ext>
                </a:extLst>
              </p:cNvPr>
              <p:cNvSpPr/>
              <p:nvPr/>
            </p:nvSpPr>
            <p:spPr bwMode="auto">
              <a:xfrm>
                <a:off x="2012" y="2021"/>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7" name="Freeform 1824">
                <a:extLst>
                  <a:ext uri="{FF2B5EF4-FFF2-40B4-BE49-F238E27FC236}">
                    <a16:creationId xmlns:a16="http://schemas.microsoft.com/office/drawing/2014/main" id="{ACD590C6-E7AD-48CB-A095-0AC58140BF08}"/>
                  </a:ext>
                </a:extLst>
              </p:cNvPr>
              <p:cNvSpPr/>
              <p:nvPr/>
            </p:nvSpPr>
            <p:spPr bwMode="auto">
              <a:xfrm>
                <a:off x="3375" y="2019"/>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8" name="Rectangle 1825">
                <a:extLst>
                  <a:ext uri="{FF2B5EF4-FFF2-40B4-BE49-F238E27FC236}">
                    <a16:creationId xmlns:a16="http://schemas.microsoft.com/office/drawing/2014/main" id="{9D00AE09-FC8B-4F6C-A36D-18886CFCB262}"/>
                  </a:ext>
                </a:extLst>
              </p:cNvPr>
              <p:cNvSpPr>
                <a:spLocks noChangeArrowheads="1"/>
              </p:cNvSpPr>
              <p:nvPr/>
            </p:nvSpPr>
            <p:spPr bwMode="auto">
              <a:xfrm>
                <a:off x="4045" y="202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9" name="Freeform 1826">
                <a:extLst>
                  <a:ext uri="{FF2B5EF4-FFF2-40B4-BE49-F238E27FC236}">
                    <a16:creationId xmlns:a16="http://schemas.microsoft.com/office/drawing/2014/main" id="{F97C9C78-3C7B-4F2A-A5B7-EFD218B46003}"/>
                  </a:ext>
                </a:extLst>
              </p:cNvPr>
              <p:cNvSpPr/>
              <p:nvPr/>
            </p:nvSpPr>
            <p:spPr bwMode="auto">
              <a:xfrm>
                <a:off x="3471" y="2016"/>
                <a:ext cx="21" cy="13"/>
              </a:xfrm>
              <a:custGeom>
                <a:gdLst>
                  <a:gd name="T0" fmla="*/ 6 w 8"/>
                  <a:gd name="T1" fmla="*/ 4 h 5"/>
                  <a:gd name="T2" fmla="*/ 1 w 8"/>
                  <a:gd name="T3" fmla="*/ 4 h 5"/>
                  <a:gd name="T4" fmla="*/ 1 w 8"/>
                  <a:gd name="T5" fmla="*/ 4 h 5"/>
                  <a:gd name="T6" fmla="*/ 2 w 8"/>
                  <a:gd name="T7" fmla="*/ 3 h 5"/>
                  <a:gd name="T8" fmla="*/ 0 w 8"/>
                  <a:gd name="T9" fmla="*/ 3 h 5"/>
                  <a:gd name="T10" fmla="*/ 0 w 8"/>
                  <a:gd name="T11" fmla="*/ 3 h 5"/>
                  <a:gd name="T12" fmla="*/ 0 w 8"/>
                  <a:gd name="T13" fmla="*/ 2 h 5"/>
                  <a:gd name="T14" fmla="*/ 0 w 8"/>
                  <a:gd name="T15" fmla="*/ 2 h 5"/>
                  <a:gd name="T16" fmla="*/ 1 w 8"/>
                  <a:gd name="T17" fmla="*/ 3 h 5"/>
                  <a:gd name="T18" fmla="*/ 2 w 8"/>
                  <a:gd name="T19" fmla="*/ 2 h 5"/>
                  <a:gd name="T20" fmla="*/ 6 w 8"/>
                  <a:gd name="T21" fmla="*/ 4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6" y="4"/>
                    </a:moveTo>
                    <a:cubicBezTo>
                      <a:pt x="4" y="4"/>
                      <a:pt x="2" y="3"/>
                      <a:pt x="1" y="4"/>
                    </a:cubicBezTo>
                    <a:cubicBezTo>
                      <a:pt x="1" y="4"/>
                      <a:pt x="1" y="4"/>
                      <a:pt x="1" y="4"/>
                    </a:cubicBezTo>
                    <a:cubicBezTo>
                      <a:pt x="1" y="4"/>
                      <a:pt x="2" y="3"/>
                      <a:pt x="2" y="3"/>
                    </a:cubicBezTo>
                    <a:cubicBezTo>
                      <a:pt x="0" y="3"/>
                      <a:pt x="0" y="3"/>
                      <a:pt x="0" y="3"/>
                    </a:cubicBezTo>
                    <a:cubicBezTo>
                      <a:pt x="0" y="3"/>
                      <a:pt x="0" y="3"/>
                      <a:pt x="0" y="3"/>
                    </a:cubicBezTo>
                    <a:cubicBezTo>
                      <a:pt x="0" y="2"/>
                      <a:pt x="0" y="2"/>
                      <a:pt x="0" y="2"/>
                    </a:cubicBezTo>
                    <a:cubicBezTo>
                      <a:pt x="0" y="2"/>
                      <a:pt x="0" y="2"/>
                      <a:pt x="0" y="2"/>
                    </a:cubicBezTo>
                    <a:cubicBezTo>
                      <a:pt x="1" y="3"/>
                      <a:pt x="1" y="3"/>
                      <a:pt x="1" y="3"/>
                    </a:cubicBezTo>
                    <a:cubicBezTo>
                      <a:pt x="2" y="2"/>
                      <a:pt x="2" y="2"/>
                      <a:pt x="2" y="2"/>
                    </a:cubicBezTo>
                    <a:cubicBezTo>
                      <a:pt x="3" y="5"/>
                      <a:pt x="8" y="0"/>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0" name="Freeform 1827">
                <a:extLst>
                  <a:ext uri="{FF2B5EF4-FFF2-40B4-BE49-F238E27FC236}">
                    <a16:creationId xmlns:a16="http://schemas.microsoft.com/office/drawing/2014/main" id="{C53F2276-AC4A-4696-B497-A22F9503697A}"/>
                  </a:ext>
                </a:extLst>
              </p:cNvPr>
              <p:cNvSpPr/>
              <p:nvPr/>
            </p:nvSpPr>
            <p:spPr bwMode="auto">
              <a:xfrm>
                <a:off x="3161" y="2021"/>
                <a:ext cx="5" cy="3"/>
              </a:xfrm>
              <a:custGeom>
                <a:gdLst>
                  <a:gd name="T0" fmla="*/ 3 w 5"/>
                  <a:gd name="T1" fmla="*/ 0 h 3"/>
                  <a:gd name="T2" fmla="*/ 5 w 5"/>
                  <a:gd name="T3" fmla="*/ 3 h 3"/>
                  <a:gd name="T4" fmla="*/ 0 w 5"/>
                  <a:gd name="T5" fmla="*/ 3 h 3"/>
                  <a:gd name="T6" fmla="*/ 0 w 5"/>
                  <a:gd name="T7" fmla="*/ 0 h 3"/>
                  <a:gd name="T8" fmla="*/ 3 w 5"/>
                  <a:gd name="T9" fmla="*/ 0 h 3"/>
                </a:gdLst>
                <a:cxnLst>
                  <a:cxn ang="0">
                    <a:pos x="T0" y="T1"/>
                  </a:cxn>
                  <a:cxn ang="0">
                    <a:pos x="T2" y="T3"/>
                  </a:cxn>
                  <a:cxn ang="0">
                    <a:pos x="T4" y="T5"/>
                  </a:cxn>
                  <a:cxn ang="0">
                    <a:pos x="T6" y="T7"/>
                  </a:cxn>
                  <a:cxn ang="0">
                    <a:pos x="T8" y="T9"/>
                  </a:cxn>
                </a:cxnLst>
                <a:rect l="0" t="0" r="r" b="b"/>
                <a:pathLst>
                  <a:path w="5" h="3">
                    <a:moveTo>
                      <a:pt x="3" y="0"/>
                    </a:moveTo>
                    <a:lnTo>
                      <a:pt x="5"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1" name="Freeform 1828">
                <a:extLst>
                  <a:ext uri="{FF2B5EF4-FFF2-40B4-BE49-F238E27FC236}">
                    <a16:creationId xmlns:a16="http://schemas.microsoft.com/office/drawing/2014/main" id="{E8066AFA-B068-4103-B91F-FE393412B534}"/>
                  </a:ext>
                </a:extLst>
              </p:cNvPr>
              <p:cNvSpPr/>
              <p:nvPr/>
            </p:nvSpPr>
            <p:spPr bwMode="auto">
              <a:xfrm>
                <a:off x="2389" y="2024"/>
                <a:ext cx="8" cy="5"/>
              </a:xfrm>
              <a:custGeom>
                <a:gdLst>
                  <a:gd name="T0" fmla="*/ 3 w 3"/>
                  <a:gd name="T1" fmla="*/ 1 h 2"/>
                  <a:gd name="T2" fmla="*/ 1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1" y="2"/>
                    </a:cubicBezTo>
                    <a:cubicBezTo>
                      <a:pt x="0" y="1"/>
                      <a:pt x="2" y="1"/>
                      <a:pt x="2" y="0"/>
                    </a:cubicBezTo>
                    <a:cubicBezTo>
                      <a:pt x="3"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2" name="Freeform 1829">
                <a:extLst>
                  <a:ext uri="{FF2B5EF4-FFF2-40B4-BE49-F238E27FC236}">
                    <a16:creationId xmlns:a16="http://schemas.microsoft.com/office/drawing/2014/main" id="{083BF7CF-5D66-45E4-A5C9-20A7048D87BC}"/>
                  </a:ext>
                </a:extLst>
              </p:cNvPr>
              <p:cNvSpPr/>
              <p:nvPr/>
            </p:nvSpPr>
            <p:spPr bwMode="auto">
              <a:xfrm>
                <a:off x="3108" y="2021"/>
                <a:ext cx="21" cy="14"/>
              </a:xfrm>
              <a:custGeom>
                <a:gdLst>
                  <a:gd name="T0" fmla="*/ 8 w 8"/>
                  <a:gd name="T1" fmla="*/ 1 h 5"/>
                  <a:gd name="T2" fmla="*/ 6 w 8"/>
                  <a:gd name="T3" fmla="*/ 2 h 5"/>
                  <a:gd name="T4" fmla="*/ 0 w 8"/>
                  <a:gd name="T5" fmla="*/ 4 h 5"/>
                  <a:gd name="T6" fmla="*/ 4 w 8"/>
                  <a:gd name="T7" fmla="*/ 3 h 5"/>
                  <a:gd name="T8" fmla="*/ 8 w 8"/>
                  <a:gd name="T9" fmla="*/ 1 h 5"/>
                </a:gdLst>
                <a:cxnLst>
                  <a:cxn ang="0">
                    <a:pos x="T0" y="T1"/>
                  </a:cxn>
                  <a:cxn ang="0">
                    <a:pos x="T2" y="T3"/>
                  </a:cxn>
                  <a:cxn ang="0">
                    <a:pos x="T4" y="T5"/>
                  </a:cxn>
                  <a:cxn ang="0">
                    <a:pos x="T6" y="T7"/>
                  </a:cxn>
                  <a:cxn ang="0">
                    <a:pos x="T8" y="T9"/>
                  </a:cxn>
                </a:cxnLst>
                <a:rect l="0" t="0" r="r" b="b"/>
                <a:pathLst>
                  <a:path w="8" h="5">
                    <a:moveTo>
                      <a:pt x="8" y="1"/>
                    </a:moveTo>
                    <a:cubicBezTo>
                      <a:pt x="8" y="3"/>
                      <a:pt x="5" y="0"/>
                      <a:pt x="6" y="2"/>
                    </a:cubicBezTo>
                    <a:cubicBezTo>
                      <a:pt x="4" y="2"/>
                      <a:pt x="3" y="5"/>
                      <a:pt x="0" y="4"/>
                    </a:cubicBezTo>
                    <a:cubicBezTo>
                      <a:pt x="1" y="2"/>
                      <a:pt x="3" y="3"/>
                      <a:pt x="4" y="3"/>
                    </a:cubicBezTo>
                    <a:cubicBezTo>
                      <a:pt x="6" y="2"/>
                      <a:pt x="6"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3" name="Freeform 1830">
                <a:extLst>
                  <a:ext uri="{FF2B5EF4-FFF2-40B4-BE49-F238E27FC236}">
                    <a16:creationId xmlns:a16="http://schemas.microsoft.com/office/drawing/2014/main" id="{E756644A-2D56-406D-AC95-F9FAD0107D2F}"/>
                  </a:ext>
                </a:extLst>
              </p:cNvPr>
              <p:cNvSpPr/>
              <p:nvPr/>
            </p:nvSpPr>
            <p:spPr bwMode="auto">
              <a:xfrm flipH="1">
                <a:off x="3367" y="202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4" name="Freeform 1831">
                <a:extLst>
                  <a:ext uri="{FF2B5EF4-FFF2-40B4-BE49-F238E27FC236}">
                    <a16:creationId xmlns:a16="http://schemas.microsoft.com/office/drawing/2014/main" id="{48A59119-C37E-4B24-B9CB-3C6CF0551338}"/>
                  </a:ext>
                </a:extLst>
              </p:cNvPr>
              <p:cNvSpPr/>
              <p:nvPr/>
            </p:nvSpPr>
            <p:spPr bwMode="auto">
              <a:xfrm>
                <a:off x="2311" y="2024"/>
                <a:ext cx="14" cy="11"/>
              </a:xfrm>
              <a:custGeom>
                <a:gdLst>
                  <a:gd name="T0" fmla="*/ 5 w 5"/>
                  <a:gd name="T1" fmla="*/ 0 h 4"/>
                  <a:gd name="T2" fmla="*/ 4 w 5"/>
                  <a:gd name="T3" fmla="*/ 3 h 4"/>
                  <a:gd name="T4" fmla="*/ 1 w 5"/>
                  <a:gd name="T5" fmla="*/ 4 h 4"/>
                  <a:gd name="T6" fmla="*/ 2 w 5"/>
                  <a:gd name="T7" fmla="*/ 2 h 4"/>
                  <a:gd name="T8" fmla="*/ 5 w 5"/>
                  <a:gd name="T9" fmla="*/ 0 h 4"/>
                </a:gdLst>
                <a:cxnLst>
                  <a:cxn ang="0">
                    <a:pos x="T0" y="T1"/>
                  </a:cxn>
                  <a:cxn ang="0">
                    <a:pos x="T2" y="T3"/>
                  </a:cxn>
                  <a:cxn ang="0">
                    <a:pos x="T4" y="T5"/>
                  </a:cxn>
                  <a:cxn ang="0">
                    <a:pos x="T6" y="T7"/>
                  </a:cxn>
                  <a:cxn ang="0">
                    <a:pos x="T8" y="T9"/>
                  </a:cxn>
                </a:cxnLst>
                <a:rect l="0" t="0" r="r" b="b"/>
                <a:pathLst>
                  <a:path w="5" h="4">
                    <a:moveTo>
                      <a:pt x="5" y="0"/>
                    </a:moveTo>
                    <a:cubicBezTo>
                      <a:pt x="5" y="1"/>
                      <a:pt x="2" y="1"/>
                      <a:pt x="4" y="3"/>
                    </a:cubicBezTo>
                    <a:cubicBezTo>
                      <a:pt x="3" y="3"/>
                      <a:pt x="2" y="4"/>
                      <a:pt x="1" y="4"/>
                    </a:cubicBezTo>
                    <a:cubicBezTo>
                      <a:pt x="0" y="3"/>
                      <a:pt x="5" y="3"/>
                      <a:pt x="2" y="2"/>
                    </a:cubicBezTo>
                    <a:cubicBezTo>
                      <a:pt x="3" y="1"/>
                      <a:pt x="2"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5" name="Freeform 1832">
                <a:extLst>
                  <a:ext uri="{FF2B5EF4-FFF2-40B4-BE49-F238E27FC236}">
                    <a16:creationId xmlns:a16="http://schemas.microsoft.com/office/drawing/2014/main" id="{41BC8E22-12DE-4393-830B-BDB65780F809}"/>
                  </a:ext>
                </a:extLst>
              </p:cNvPr>
              <p:cNvSpPr/>
              <p:nvPr/>
            </p:nvSpPr>
            <p:spPr bwMode="auto">
              <a:xfrm>
                <a:off x="3527" y="2024"/>
                <a:ext cx="11" cy="5"/>
              </a:xfrm>
              <a:custGeom>
                <a:gdLst>
                  <a:gd name="T0" fmla="*/ 4 w 4"/>
                  <a:gd name="T1" fmla="*/ 1 h 2"/>
                  <a:gd name="T2" fmla="*/ 0 w 4"/>
                  <a:gd name="T3" fmla="*/ 1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2"/>
                      <a:pt x="1" y="1"/>
                      <a:pt x="0" y="1"/>
                    </a:cubicBezTo>
                    <a:cubicBezTo>
                      <a:pt x="1" y="1"/>
                      <a:pt x="1" y="0"/>
                      <a:pt x="2" y="1"/>
                    </a:cubicBezTo>
                    <a:cubicBezTo>
                      <a:pt x="3"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6" name="Freeform 1833">
                <a:extLst>
                  <a:ext uri="{FF2B5EF4-FFF2-40B4-BE49-F238E27FC236}">
                    <a16:creationId xmlns:a16="http://schemas.microsoft.com/office/drawing/2014/main" id="{DDD16FDC-21FF-4DF3-B056-6E490EBC97EE}"/>
                  </a:ext>
                </a:extLst>
              </p:cNvPr>
              <p:cNvSpPr/>
              <p:nvPr/>
            </p:nvSpPr>
            <p:spPr bwMode="auto">
              <a:xfrm>
                <a:off x="4072" y="2024"/>
                <a:ext cx="11" cy="5"/>
              </a:xfrm>
              <a:custGeom>
                <a:gdLst>
                  <a:gd name="T0" fmla="*/ 3 w 4"/>
                  <a:gd name="T1" fmla="*/ 2 h 2"/>
                  <a:gd name="T2" fmla="*/ 0 w 4"/>
                  <a:gd name="T3" fmla="*/ 1 h 2"/>
                  <a:gd name="T4" fmla="*/ 4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2" y="2"/>
                      <a:pt x="1" y="2"/>
                      <a:pt x="0" y="1"/>
                    </a:cubicBezTo>
                    <a:cubicBezTo>
                      <a:pt x="1" y="1"/>
                      <a:pt x="2"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7" name="Freeform 1834">
                <a:extLst>
                  <a:ext uri="{FF2B5EF4-FFF2-40B4-BE49-F238E27FC236}">
                    <a16:creationId xmlns:a16="http://schemas.microsoft.com/office/drawing/2014/main" id="{90A45110-26AA-44C2-9309-120DADB5A3AA}"/>
                  </a:ext>
                </a:extLst>
              </p:cNvPr>
              <p:cNvSpPr/>
              <p:nvPr/>
            </p:nvSpPr>
            <p:spPr bwMode="auto">
              <a:xfrm>
                <a:off x="2501" y="2024"/>
                <a:ext cx="11" cy="5"/>
              </a:xfrm>
              <a:custGeom>
                <a:gdLst>
                  <a:gd name="T0" fmla="*/ 4 w 4"/>
                  <a:gd name="T1" fmla="*/ 1 h 2"/>
                  <a:gd name="T2" fmla="*/ 1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1"/>
                      <a:pt x="1" y="2"/>
                    </a:cubicBezTo>
                    <a:cubicBezTo>
                      <a:pt x="0" y="1"/>
                      <a:pt x="0"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8" name="Freeform 1835">
                <a:extLst>
                  <a:ext uri="{FF2B5EF4-FFF2-40B4-BE49-F238E27FC236}">
                    <a16:creationId xmlns:a16="http://schemas.microsoft.com/office/drawing/2014/main" id="{A3CC2E05-47EC-4C5B-8805-5B7466992080}"/>
                  </a:ext>
                </a:extLst>
              </p:cNvPr>
              <p:cNvSpPr/>
              <p:nvPr/>
            </p:nvSpPr>
            <p:spPr bwMode="auto">
              <a:xfrm>
                <a:off x="2090" y="2027"/>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0" y="2"/>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9" name="Freeform 1836">
                <a:extLst>
                  <a:ext uri="{FF2B5EF4-FFF2-40B4-BE49-F238E27FC236}">
                    <a16:creationId xmlns:a16="http://schemas.microsoft.com/office/drawing/2014/main" id="{C67185BC-48A1-4B56-B994-254A6767C6A2}"/>
                  </a:ext>
                </a:extLst>
              </p:cNvPr>
              <p:cNvSpPr/>
              <p:nvPr/>
            </p:nvSpPr>
            <p:spPr bwMode="auto">
              <a:xfrm>
                <a:off x="3351" y="2027"/>
                <a:ext cx="2"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0" name="Freeform 1837">
                <a:extLst>
                  <a:ext uri="{FF2B5EF4-FFF2-40B4-BE49-F238E27FC236}">
                    <a16:creationId xmlns:a16="http://schemas.microsoft.com/office/drawing/2014/main" id="{A63A70CA-1AAC-4499-B07A-DD2E443CF20F}"/>
                  </a:ext>
                </a:extLst>
              </p:cNvPr>
              <p:cNvSpPr/>
              <p:nvPr/>
            </p:nvSpPr>
            <p:spPr bwMode="auto">
              <a:xfrm>
                <a:off x="4262" y="2027"/>
                <a:ext cx="8" cy="8"/>
              </a:xfrm>
              <a:custGeom>
                <a:gdLst>
                  <a:gd name="T0" fmla="*/ 3 w 3"/>
                  <a:gd name="T1" fmla="*/ 2 h 3"/>
                  <a:gd name="T2" fmla="*/ 1 w 3"/>
                  <a:gd name="T3" fmla="*/ 3 h 3"/>
                  <a:gd name="T4" fmla="*/ 1 w 3"/>
                  <a:gd name="T5" fmla="*/ 1 h 3"/>
                  <a:gd name="T6" fmla="*/ 0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1" y="3"/>
                    </a:cubicBezTo>
                    <a:cubicBezTo>
                      <a:pt x="1" y="1"/>
                      <a:pt x="1" y="1"/>
                      <a:pt x="1" y="1"/>
                    </a:cubicBezTo>
                    <a:cubicBezTo>
                      <a:pt x="0" y="1"/>
                      <a:pt x="0" y="0"/>
                      <a:pt x="0"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1" name="Freeform 1838">
                <a:extLst>
                  <a:ext uri="{FF2B5EF4-FFF2-40B4-BE49-F238E27FC236}">
                    <a16:creationId xmlns:a16="http://schemas.microsoft.com/office/drawing/2014/main" id="{ACAA8DF3-D73F-4614-8395-66E4BAA92242}"/>
                  </a:ext>
                </a:extLst>
              </p:cNvPr>
              <p:cNvSpPr/>
              <p:nvPr/>
            </p:nvSpPr>
            <p:spPr bwMode="auto">
              <a:xfrm>
                <a:off x="4283" y="20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2" name="Freeform 1839">
                <a:extLst>
                  <a:ext uri="{FF2B5EF4-FFF2-40B4-BE49-F238E27FC236}">
                    <a16:creationId xmlns:a16="http://schemas.microsoft.com/office/drawing/2014/main" id="{9955EB36-D663-4E66-B4EA-CD6BA6BAFCE2}"/>
                  </a:ext>
                </a:extLst>
              </p:cNvPr>
              <p:cNvSpPr/>
              <p:nvPr/>
            </p:nvSpPr>
            <p:spPr bwMode="auto">
              <a:xfrm>
                <a:off x="3142" y="2027"/>
                <a:ext cx="8" cy="2"/>
              </a:xfrm>
              <a:custGeom>
                <a:gdLst>
                  <a:gd name="T0" fmla="*/ 3 w 3"/>
                  <a:gd name="T1" fmla="*/ 1 h 1"/>
                  <a:gd name="T2" fmla="*/ 0 w 3"/>
                  <a:gd name="T3" fmla="*/ 0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0"/>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3" name="Rectangle 1840">
                <a:extLst>
                  <a:ext uri="{FF2B5EF4-FFF2-40B4-BE49-F238E27FC236}">
                    <a16:creationId xmlns:a16="http://schemas.microsoft.com/office/drawing/2014/main" id="{6114B21D-DADC-4513-8A11-EAF18172923D}"/>
                  </a:ext>
                </a:extLst>
              </p:cNvPr>
              <p:cNvSpPr>
                <a:spLocks noChangeArrowheads="1"/>
              </p:cNvSpPr>
              <p:nvPr/>
            </p:nvSpPr>
            <p:spPr bwMode="auto">
              <a:xfrm>
                <a:off x="3383" y="2027"/>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4" name="Freeform 1841">
                <a:extLst>
                  <a:ext uri="{FF2B5EF4-FFF2-40B4-BE49-F238E27FC236}">
                    <a16:creationId xmlns:a16="http://schemas.microsoft.com/office/drawing/2014/main" id="{5447A890-E091-4699-96E8-6E561F3D982B}"/>
                  </a:ext>
                </a:extLst>
              </p:cNvPr>
              <p:cNvSpPr/>
              <p:nvPr/>
            </p:nvSpPr>
            <p:spPr bwMode="auto">
              <a:xfrm>
                <a:off x="3463" y="2027"/>
                <a:ext cx="11" cy="5"/>
              </a:xfrm>
              <a:custGeom>
                <a:gdLst>
                  <a:gd name="T0" fmla="*/ 4 w 4"/>
                  <a:gd name="T1" fmla="*/ 1 h 2"/>
                  <a:gd name="T2" fmla="*/ 2 w 4"/>
                  <a:gd name="T3" fmla="*/ 1 h 2"/>
                  <a:gd name="T4" fmla="*/ 2 w 4"/>
                  <a:gd name="T5" fmla="*/ 2 h 2"/>
                  <a:gd name="T6" fmla="*/ 0 w 4"/>
                  <a:gd name="T7" fmla="*/ 1 h 2"/>
                  <a:gd name="T8" fmla="*/ 1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1"/>
                      <a:pt x="2" y="1"/>
                    </a:cubicBezTo>
                    <a:cubicBezTo>
                      <a:pt x="2" y="2"/>
                      <a:pt x="2" y="2"/>
                      <a:pt x="2" y="2"/>
                    </a:cubicBezTo>
                    <a:cubicBezTo>
                      <a:pt x="1" y="2"/>
                      <a:pt x="1" y="2"/>
                      <a:pt x="0" y="1"/>
                    </a:cubicBezTo>
                    <a:cubicBezTo>
                      <a:pt x="1" y="0"/>
                      <a:pt x="1" y="0"/>
                      <a:pt x="1"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5" name="Freeform 1842">
                <a:extLst>
                  <a:ext uri="{FF2B5EF4-FFF2-40B4-BE49-F238E27FC236}">
                    <a16:creationId xmlns:a16="http://schemas.microsoft.com/office/drawing/2014/main" id="{ECB66E94-19E5-44B4-ABAF-71C5BBC27DFB}"/>
                  </a:ext>
                </a:extLst>
              </p:cNvPr>
              <p:cNvSpPr/>
              <p:nvPr/>
            </p:nvSpPr>
            <p:spPr bwMode="auto">
              <a:xfrm>
                <a:off x="2584" y="2027"/>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6" name="Freeform 1843">
                <a:extLst>
                  <a:ext uri="{FF2B5EF4-FFF2-40B4-BE49-F238E27FC236}">
                    <a16:creationId xmlns:a16="http://schemas.microsoft.com/office/drawing/2014/main" id="{8707C13C-7639-4795-8406-853EE450BFEC}"/>
                  </a:ext>
                </a:extLst>
              </p:cNvPr>
              <p:cNvSpPr/>
              <p:nvPr/>
            </p:nvSpPr>
            <p:spPr bwMode="auto">
              <a:xfrm>
                <a:off x="2549" y="2027"/>
                <a:ext cx="14" cy="10"/>
              </a:xfrm>
              <a:custGeom>
                <a:gdLst>
                  <a:gd name="T0" fmla="*/ 4 w 5"/>
                  <a:gd name="T1" fmla="*/ 2 h 4"/>
                  <a:gd name="T2" fmla="*/ 4 w 5"/>
                  <a:gd name="T3" fmla="*/ 2 h 4"/>
                  <a:gd name="T4" fmla="*/ 5 w 5"/>
                  <a:gd name="T5" fmla="*/ 3 h 4"/>
                  <a:gd name="T6" fmla="*/ 5 w 5"/>
                  <a:gd name="T7" fmla="*/ 3 h 4"/>
                  <a:gd name="T8" fmla="*/ 5 w 5"/>
                  <a:gd name="T9" fmla="*/ 3 h 4"/>
                  <a:gd name="T10" fmla="*/ 3 w 5"/>
                  <a:gd name="T11" fmla="*/ 2 h 4"/>
                  <a:gd name="T12" fmla="*/ 1 w 5"/>
                  <a:gd name="T13" fmla="*/ 2 h 4"/>
                  <a:gd name="T14" fmla="*/ 1 w 5"/>
                  <a:gd name="T15" fmla="*/ 3 h 4"/>
                  <a:gd name="T16" fmla="*/ 0 w 5"/>
                  <a:gd name="T17" fmla="*/ 2 h 4"/>
                  <a:gd name="T18" fmla="*/ 3 w 5"/>
                  <a:gd name="T19" fmla="*/ 1 h 4"/>
                  <a:gd name="T20" fmla="*/ 4 w 5"/>
                  <a:gd name="T21"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cubicBezTo>
                      <a:pt x="4" y="2"/>
                      <a:pt x="4" y="2"/>
                      <a:pt x="4" y="2"/>
                    </a:cubicBezTo>
                    <a:cubicBezTo>
                      <a:pt x="5" y="3"/>
                      <a:pt x="5" y="3"/>
                      <a:pt x="5" y="3"/>
                    </a:cubicBezTo>
                    <a:cubicBezTo>
                      <a:pt x="5" y="3"/>
                      <a:pt x="5" y="3"/>
                      <a:pt x="5" y="3"/>
                    </a:cubicBezTo>
                    <a:cubicBezTo>
                      <a:pt x="5" y="3"/>
                      <a:pt x="5" y="3"/>
                      <a:pt x="5" y="3"/>
                    </a:cubicBezTo>
                    <a:cubicBezTo>
                      <a:pt x="3" y="2"/>
                      <a:pt x="3" y="2"/>
                      <a:pt x="3" y="2"/>
                    </a:cubicBezTo>
                    <a:cubicBezTo>
                      <a:pt x="3" y="2"/>
                      <a:pt x="2" y="3"/>
                      <a:pt x="1" y="2"/>
                    </a:cubicBezTo>
                    <a:cubicBezTo>
                      <a:pt x="1" y="2"/>
                      <a:pt x="2" y="4"/>
                      <a:pt x="1" y="3"/>
                    </a:cubicBezTo>
                    <a:cubicBezTo>
                      <a:pt x="1" y="4"/>
                      <a:pt x="1" y="2"/>
                      <a:pt x="0" y="2"/>
                    </a:cubicBezTo>
                    <a:cubicBezTo>
                      <a:pt x="1" y="2"/>
                      <a:pt x="3" y="2"/>
                      <a:pt x="3"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7" name="Freeform 1844">
                <a:extLst>
                  <a:ext uri="{FF2B5EF4-FFF2-40B4-BE49-F238E27FC236}">
                    <a16:creationId xmlns:a16="http://schemas.microsoft.com/office/drawing/2014/main" id="{96F69A61-01F9-4F47-8FC9-1F5316C57DB9}"/>
                  </a:ext>
                </a:extLst>
              </p:cNvPr>
              <p:cNvSpPr/>
              <p:nvPr/>
            </p:nvSpPr>
            <p:spPr bwMode="auto">
              <a:xfrm>
                <a:off x="3086" y="2029"/>
                <a:ext cx="22" cy="8"/>
              </a:xfrm>
              <a:custGeom>
                <a:gdLst>
                  <a:gd name="T0" fmla="*/ 8 w 8"/>
                  <a:gd name="T1" fmla="*/ 1 h 3"/>
                  <a:gd name="T2" fmla="*/ 4 w 8"/>
                  <a:gd name="T3" fmla="*/ 2 h 3"/>
                  <a:gd name="T4" fmla="*/ 3 w 8"/>
                  <a:gd name="T5" fmla="*/ 1 h 3"/>
                  <a:gd name="T6" fmla="*/ 3 w 8"/>
                  <a:gd name="T7" fmla="*/ 2 h 3"/>
                  <a:gd name="T8" fmla="*/ 3 w 8"/>
                  <a:gd name="T9" fmla="*/ 3 h 3"/>
                  <a:gd name="T10" fmla="*/ 1 w 8"/>
                  <a:gd name="T11" fmla="*/ 3 h 3"/>
                  <a:gd name="T12" fmla="*/ 0 w 8"/>
                  <a:gd name="T13" fmla="*/ 2 h 3"/>
                  <a:gd name="T14" fmla="*/ 7 w 8"/>
                  <a:gd name="T15" fmla="*/ 0 h 3"/>
                  <a:gd name="T16" fmla="*/ 8 w 8"/>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1"/>
                    </a:moveTo>
                    <a:cubicBezTo>
                      <a:pt x="7" y="2"/>
                      <a:pt x="5" y="1"/>
                      <a:pt x="4" y="2"/>
                    </a:cubicBezTo>
                    <a:cubicBezTo>
                      <a:pt x="4" y="2"/>
                      <a:pt x="4" y="1"/>
                      <a:pt x="3" y="1"/>
                    </a:cubicBezTo>
                    <a:cubicBezTo>
                      <a:pt x="3" y="1"/>
                      <a:pt x="2" y="2"/>
                      <a:pt x="3" y="2"/>
                    </a:cubicBezTo>
                    <a:cubicBezTo>
                      <a:pt x="3" y="3"/>
                      <a:pt x="3" y="3"/>
                      <a:pt x="3" y="3"/>
                    </a:cubicBezTo>
                    <a:cubicBezTo>
                      <a:pt x="2" y="3"/>
                      <a:pt x="1" y="2"/>
                      <a:pt x="1" y="3"/>
                    </a:cubicBezTo>
                    <a:cubicBezTo>
                      <a:pt x="0" y="2"/>
                      <a:pt x="0" y="2"/>
                      <a:pt x="0" y="2"/>
                    </a:cubicBezTo>
                    <a:cubicBezTo>
                      <a:pt x="2" y="1"/>
                      <a:pt x="4" y="0"/>
                      <a:pt x="7" y="0"/>
                    </a:cubicBezTo>
                    <a:cubicBezTo>
                      <a:pt x="7" y="0"/>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8" name="Freeform 1845">
                <a:extLst>
                  <a:ext uri="{FF2B5EF4-FFF2-40B4-BE49-F238E27FC236}">
                    <a16:creationId xmlns:a16="http://schemas.microsoft.com/office/drawing/2014/main" id="{7EAF8A86-F3C4-4C34-B4D3-EED2E1535E35}"/>
                  </a:ext>
                </a:extLst>
              </p:cNvPr>
              <p:cNvSpPr/>
              <p:nvPr/>
            </p:nvSpPr>
            <p:spPr bwMode="auto">
              <a:xfrm>
                <a:off x="3340" y="2029"/>
                <a:ext cx="21" cy="6"/>
              </a:xfrm>
              <a:custGeom>
                <a:gdLst>
                  <a:gd name="T0" fmla="*/ 8 w 8"/>
                  <a:gd name="T1" fmla="*/ 0 h 2"/>
                  <a:gd name="T2" fmla="*/ 2 w 8"/>
                  <a:gd name="T3" fmla="*/ 2 h 2"/>
                  <a:gd name="T4" fmla="*/ 0 w 8"/>
                  <a:gd name="T5" fmla="*/ 1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2"/>
                    </a:cubicBezTo>
                    <a:cubicBezTo>
                      <a:pt x="2" y="1"/>
                      <a:pt x="1" y="1"/>
                      <a:pt x="0" y="1"/>
                    </a:cubicBezTo>
                    <a:cubicBezTo>
                      <a:pt x="2" y="0"/>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9" name="Freeform 1846">
                <a:extLst>
                  <a:ext uri="{FF2B5EF4-FFF2-40B4-BE49-F238E27FC236}">
                    <a16:creationId xmlns:a16="http://schemas.microsoft.com/office/drawing/2014/main" id="{D2C7EEC6-D733-47C8-A1DE-0594DBC6A24C}"/>
                  </a:ext>
                </a:extLst>
              </p:cNvPr>
              <p:cNvSpPr/>
              <p:nvPr/>
            </p:nvSpPr>
            <p:spPr bwMode="auto">
              <a:xfrm>
                <a:off x="2018" y="2029"/>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0" name="Freeform 1847">
                <a:extLst>
                  <a:ext uri="{FF2B5EF4-FFF2-40B4-BE49-F238E27FC236}">
                    <a16:creationId xmlns:a16="http://schemas.microsoft.com/office/drawing/2014/main" id="{D3A048B5-45CC-4AEA-A143-25C64DC3B3ED}"/>
                  </a:ext>
                </a:extLst>
              </p:cNvPr>
              <p:cNvSpPr/>
              <p:nvPr/>
            </p:nvSpPr>
            <p:spPr bwMode="auto">
              <a:xfrm>
                <a:off x="2413" y="2029"/>
                <a:ext cx="32" cy="14"/>
              </a:xfrm>
              <a:custGeom>
                <a:gdLst>
                  <a:gd name="T0" fmla="*/ 5 w 12"/>
                  <a:gd name="T1" fmla="*/ 0 h 5"/>
                  <a:gd name="T2" fmla="*/ 6 w 12"/>
                  <a:gd name="T3" fmla="*/ 3 h 5"/>
                  <a:gd name="T4" fmla="*/ 12 w 12"/>
                  <a:gd name="T5" fmla="*/ 3 h 5"/>
                  <a:gd name="T6" fmla="*/ 4 w 12"/>
                  <a:gd name="T7" fmla="*/ 3 h 5"/>
                  <a:gd name="T8" fmla="*/ 1 w 12"/>
                  <a:gd name="T9" fmla="*/ 4 h 5"/>
                  <a:gd name="T10" fmla="*/ 2 w 12"/>
                  <a:gd name="T11" fmla="*/ 3 h 5"/>
                  <a:gd name="T12" fmla="*/ 2 w 12"/>
                  <a:gd name="T13" fmla="*/ 3 h 5"/>
                  <a:gd name="T14" fmla="*/ 1 w 12"/>
                  <a:gd name="T15" fmla="*/ 3 h 5"/>
                  <a:gd name="T16" fmla="*/ 2 w 12"/>
                  <a:gd name="T17" fmla="*/ 1 h 5"/>
                  <a:gd name="T18" fmla="*/ 3 w 12"/>
                  <a:gd name="T19" fmla="*/ 1 h 5"/>
                  <a:gd name="T20" fmla="*/ 4 w 12"/>
                  <a:gd name="T21" fmla="*/ 0 h 5"/>
                  <a:gd name="T22" fmla="*/ 5 w 1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
                    <a:moveTo>
                      <a:pt x="5" y="0"/>
                    </a:moveTo>
                    <a:cubicBezTo>
                      <a:pt x="5" y="1"/>
                      <a:pt x="7" y="2"/>
                      <a:pt x="6" y="3"/>
                    </a:cubicBezTo>
                    <a:cubicBezTo>
                      <a:pt x="7" y="3"/>
                      <a:pt x="12" y="1"/>
                      <a:pt x="12" y="3"/>
                    </a:cubicBezTo>
                    <a:cubicBezTo>
                      <a:pt x="10" y="5"/>
                      <a:pt x="6" y="4"/>
                      <a:pt x="4" y="3"/>
                    </a:cubicBezTo>
                    <a:cubicBezTo>
                      <a:pt x="4" y="2"/>
                      <a:pt x="2" y="4"/>
                      <a:pt x="1" y="4"/>
                    </a:cubicBezTo>
                    <a:cubicBezTo>
                      <a:pt x="2" y="4"/>
                      <a:pt x="2" y="4"/>
                      <a:pt x="2" y="3"/>
                    </a:cubicBezTo>
                    <a:cubicBezTo>
                      <a:pt x="2" y="3"/>
                      <a:pt x="2" y="3"/>
                      <a:pt x="2" y="3"/>
                    </a:cubicBezTo>
                    <a:cubicBezTo>
                      <a:pt x="1" y="3"/>
                      <a:pt x="1" y="3"/>
                      <a:pt x="1" y="3"/>
                    </a:cubicBezTo>
                    <a:cubicBezTo>
                      <a:pt x="0" y="2"/>
                      <a:pt x="1" y="2"/>
                      <a:pt x="2" y="1"/>
                    </a:cubicBezTo>
                    <a:cubicBezTo>
                      <a:pt x="3" y="1"/>
                      <a:pt x="3" y="1"/>
                      <a:pt x="3" y="1"/>
                    </a:cubicBezTo>
                    <a:cubicBezTo>
                      <a:pt x="4" y="0"/>
                      <a:pt x="4" y="0"/>
                      <a:pt x="4"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1" name="Freeform 1848">
                <a:extLst>
                  <a:ext uri="{FF2B5EF4-FFF2-40B4-BE49-F238E27FC236}">
                    <a16:creationId xmlns:a16="http://schemas.microsoft.com/office/drawing/2014/main" id="{846BC5F0-4CAC-4A87-9EBE-CF0367567EAB}"/>
                  </a:ext>
                </a:extLst>
              </p:cNvPr>
              <p:cNvSpPr/>
              <p:nvPr/>
            </p:nvSpPr>
            <p:spPr bwMode="auto">
              <a:xfrm>
                <a:off x="2445" y="2029"/>
                <a:ext cx="19" cy="11"/>
              </a:xfrm>
              <a:custGeom>
                <a:gdLst>
                  <a:gd name="T0" fmla="*/ 7 w 7"/>
                  <a:gd name="T1" fmla="*/ 0 h 4"/>
                  <a:gd name="T2" fmla="*/ 4 w 7"/>
                  <a:gd name="T3" fmla="*/ 3 h 4"/>
                  <a:gd name="T4" fmla="*/ 0 w 7"/>
                  <a:gd name="T5" fmla="*/ 2 h 4"/>
                  <a:gd name="T6" fmla="*/ 7 w 7"/>
                  <a:gd name="T7" fmla="*/ 0 h 4"/>
                </a:gdLst>
                <a:cxnLst>
                  <a:cxn ang="0">
                    <a:pos x="T0" y="T1"/>
                  </a:cxn>
                  <a:cxn ang="0">
                    <a:pos x="T2" y="T3"/>
                  </a:cxn>
                  <a:cxn ang="0">
                    <a:pos x="T4" y="T5"/>
                  </a:cxn>
                  <a:cxn ang="0">
                    <a:pos x="T6" y="T7"/>
                  </a:cxn>
                </a:cxnLst>
                <a:rect l="0" t="0" r="r" b="b"/>
                <a:pathLst>
                  <a:path w="7" h="4">
                    <a:moveTo>
                      <a:pt x="7" y="0"/>
                    </a:moveTo>
                    <a:cubicBezTo>
                      <a:pt x="7" y="1"/>
                      <a:pt x="3" y="1"/>
                      <a:pt x="4" y="3"/>
                    </a:cubicBezTo>
                    <a:cubicBezTo>
                      <a:pt x="3" y="2"/>
                      <a:pt x="1" y="4"/>
                      <a:pt x="0" y="2"/>
                    </a:cubicBezTo>
                    <a:cubicBezTo>
                      <a:pt x="2" y="1"/>
                      <a:pt x="5" y="2"/>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2" name="Freeform 1849">
                <a:extLst>
                  <a:ext uri="{FF2B5EF4-FFF2-40B4-BE49-F238E27FC236}">
                    <a16:creationId xmlns:a16="http://schemas.microsoft.com/office/drawing/2014/main" id="{70F4AE93-5FA3-460F-8A60-46DF6AA85A0E}"/>
                  </a:ext>
                </a:extLst>
              </p:cNvPr>
              <p:cNvSpPr/>
              <p:nvPr/>
            </p:nvSpPr>
            <p:spPr bwMode="auto">
              <a:xfrm>
                <a:off x="2627" y="2029"/>
                <a:ext cx="21" cy="8"/>
              </a:xfrm>
              <a:custGeom>
                <a:gdLst>
                  <a:gd name="T0" fmla="*/ 6 w 8"/>
                  <a:gd name="T1" fmla="*/ 2 h 3"/>
                  <a:gd name="T2" fmla="*/ 7 w 8"/>
                  <a:gd name="T3" fmla="*/ 1 h 3"/>
                  <a:gd name="T4" fmla="*/ 7 w 8"/>
                  <a:gd name="T5" fmla="*/ 3 h 3"/>
                  <a:gd name="T6" fmla="*/ 5 w 8"/>
                  <a:gd name="T7" fmla="*/ 3 h 3"/>
                  <a:gd name="T8" fmla="*/ 6 w 8"/>
                  <a:gd name="T9" fmla="*/ 1 h 3"/>
                  <a:gd name="T10" fmla="*/ 0 w 8"/>
                  <a:gd name="T11" fmla="*/ 1 h 3"/>
                  <a:gd name="T12" fmla="*/ 2 w 8"/>
                  <a:gd name="T13" fmla="*/ 1 h 3"/>
                  <a:gd name="T14" fmla="*/ 6 w 8"/>
                  <a:gd name="T15" fmla="*/ 0 h 3"/>
                  <a:gd name="T16" fmla="*/ 6 w 8"/>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2"/>
                    </a:moveTo>
                    <a:cubicBezTo>
                      <a:pt x="7" y="1"/>
                      <a:pt x="7" y="1"/>
                      <a:pt x="7" y="1"/>
                    </a:cubicBezTo>
                    <a:cubicBezTo>
                      <a:pt x="7" y="1"/>
                      <a:pt x="8" y="2"/>
                      <a:pt x="7" y="3"/>
                    </a:cubicBezTo>
                    <a:cubicBezTo>
                      <a:pt x="6" y="2"/>
                      <a:pt x="6" y="3"/>
                      <a:pt x="5" y="3"/>
                    </a:cubicBezTo>
                    <a:cubicBezTo>
                      <a:pt x="5" y="2"/>
                      <a:pt x="8" y="3"/>
                      <a:pt x="6" y="1"/>
                    </a:cubicBezTo>
                    <a:cubicBezTo>
                      <a:pt x="4" y="3"/>
                      <a:pt x="2" y="1"/>
                      <a:pt x="0" y="1"/>
                    </a:cubicBezTo>
                    <a:cubicBezTo>
                      <a:pt x="0" y="0"/>
                      <a:pt x="1" y="1"/>
                      <a:pt x="2" y="1"/>
                    </a:cubicBezTo>
                    <a:cubicBezTo>
                      <a:pt x="3" y="3"/>
                      <a:pt x="4" y="0"/>
                      <a:pt x="6" y="0"/>
                    </a:cubicBezTo>
                    <a:cubicBezTo>
                      <a:pt x="6"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3" name="Freeform 1850">
                <a:extLst>
                  <a:ext uri="{FF2B5EF4-FFF2-40B4-BE49-F238E27FC236}">
                    <a16:creationId xmlns:a16="http://schemas.microsoft.com/office/drawing/2014/main" id="{6B2C9228-F4CA-489E-8D65-1E30EE75E273}"/>
                  </a:ext>
                </a:extLst>
              </p:cNvPr>
              <p:cNvSpPr/>
              <p:nvPr/>
            </p:nvSpPr>
            <p:spPr bwMode="auto">
              <a:xfrm>
                <a:off x="2068" y="2032"/>
                <a:ext cx="19" cy="5"/>
              </a:xfrm>
              <a:custGeom>
                <a:gdLst>
                  <a:gd name="T0" fmla="*/ 7 w 7"/>
                  <a:gd name="T1" fmla="*/ 0 h 2"/>
                  <a:gd name="T2" fmla="*/ 0 w 7"/>
                  <a:gd name="T3" fmla="*/ 2 h 2"/>
                  <a:gd name="T4" fmla="*/ 0 w 7"/>
                  <a:gd name="T5" fmla="*/ 2 h 2"/>
                  <a:gd name="T6" fmla="*/ 6 w 7"/>
                  <a:gd name="T7" fmla="*/ 0 h 2"/>
                  <a:gd name="T8" fmla="*/ 7 w 7"/>
                  <a:gd name="T9" fmla="*/ 0 h 2"/>
                </a:gdLst>
                <a:cxnLst>
                  <a:cxn ang="0">
                    <a:pos x="T0" y="T1"/>
                  </a:cxn>
                  <a:cxn ang="0">
                    <a:pos x="T2" y="T3"/>
                  </a:cxn>
                  <a:cxn ang="0">
                    <a:pos x="T4" y="T5"/>
                  </a:cxn>
                  <a:cxn ang="0">
                    <a:pos x="T6" y="T7"/>
                  </a:cxn>
                  <a:cxn ang="0">
                    <a:pos x="T8" y="T9"/>
                  </a:cxn>
                </a:cxnLst>
                <a:rect l="0" t="0" r="r" b="b"/>
                <a:pathLst>
                  <a:path w="7" h="2">
                    <a:moveTo>
                      <a:pt x="7" y="0"/>
                    </a:moveTo>
                    <a:cubicBezTo>
                      <a:pt x="5" y="2"/>
                      <a:pt x="2" y="1"/>
                      <a:pt x="0" y="2"/>
                    </a:cubicBezTo>
                    <a:cubicBezTo>
                      <a:pt x="0" y="2"/>
                      <a:pt x="0" y="2"/>
                      <a:pt x="0" y="2"/>
                    </a:cubicBezTo>
                    <a:cubicBezTo>
                      <a:pt x="2" y="2"/>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4" name="Freeform 1851">
                <a:extLst>
                  <a:ext uri="{FF2B5EF4-FFF2-40B4-BE49-F238E27FC236}">
                    <a16:creationId xmlns:a16="http://schemas.microsoft.com/office/drawing/2014/main" id="{9A8AC52A-7FA7-4D6F-9BAF-986FF82AC4E3}"/>
                  </a:ext>
                </a:extLst>
              </p:cNvPr>
              <p:cNvSpPr/>
              <p:nvPr/>
            </p:nvSpPr>
            <p:spPr bwMode="auto">
              <a:xfrm>
                <a:off x="2405" y="2032"/>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1"/>
                      <a:pt x="2"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5" name="Freeform 1852">
                <a:extLst>
                  <a:ext uri="{FF2B5EF4-FFF2-40B4-BE49-F238E27FC236}">
                    <a16:creationId xmlns:a16="http://schemas.microsoft.com/office/drawing/2014/main" id="{655251E2-89D6-4CD0-B574-E6B185473E0F}"/>
                  </a:ext>
                </a:extLst>
              </p:cNvPr>
              <p:cNvSpPr/>
              <p:nvPr/>
            </p:nvSpPr>
            <p:spPr bwMode="auto">
              <a:xfrm>
                <a:off x="2469" y="2029"/>
                <a:ext cx="8" cy="6"/>
              </a:xfrm>
              <a:custGeom>
                <a:gdLst>
                  <a:gd name="T0" fmla="*/ 3 w 3"/>
                  <a:gd name="T1" fmla="*/ 1 h 2"/>
                  <a:gd name="T2" fmla="*/ 2 w 3"/>
                  <a:gd name="T3" fmla="*/ 1 h 2"/>
                  <a:gd name="T4" fmla="*/ 3 w 3"/>
                  <a:gd name="T5" fmla="*/ 1 h 2"/>
                </a:gdLst>
                <a:cxnLst>
                  <a:cxn ang="0">
                    <a:pos x="T0" y="T1"/>
                  </a:cxn>
                  <a:cxn ang="0">
                    <a:pos x="T2" y="T3"/>
                  </a:cxn>
                  <a:cxn ang="0">
                    <a:pos x="T4" y="T5"/>
                  </a:cxn>
                </a:cxnLst>
                <a:rect l="0" t="0" r="r" b="b"/>
                <a:pathLst>
                  <a:path w="3" h="2">
                    <a:moveTo>
                      <a:pt x="3" y="1"/>
                    </a:moveTo>
                    <a:cubicBezTo>
                      <a:pt x="2" y="0"/>
                      <a:pt x="0" y="2"/>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6" name="Freeform 1853">
                <a:extLst>
                  <a:ext uri="{FF2B5EF4-FFF2-40B4-BE49-F238E27FC236}">
                    <a16:creationId xmlns:a16="http://schemas.microsoft.com/office/drawing/2014/main" id="{38A38959-D0D9-4A99-BB0D-2B214B270172}"/>
                  </a:ext>
                </a:extLst>
              </p:cNvPr>
              <p:cNvSpPr/>
              <p:nvPr/>
            </p:nvSpPr>
            <p:spPr bwMode="auto">
              <a:xfrm>
                <a:off x="2376" y="2029"/>
                <a:ext cx="32" cy="14"/>
              </a:xfrm>
              <a:custGeom>
                <a:gdLst>
                  <a:gd name="T0" fmla="*/ 5 w 12"/>
                  <a:gd name="T1" fmla="*/ 2 h 5"/>
                  <a:gd name="T2" fmla="*/ 6 w 12"/>
                  <a:gd name="T3" fmla="*/ 2 h 5"/>
                  <a:gd name="T4" fmla="*/ 6 w 12"/>
                  <a:gd name="T5" fmla="*/ 1 h 5"/>
                  <a:gd name="T6" fmla="*/ 8 w 12"/>
                  <a:gd name="T7" fmla="*/ 2 h 5"/>
                  <a:gd name="T8" fmla="*/ 8 w 12"/>
                  <a:gd name="T9" fmla="*/ 2 h 5"/>
                  <a:gd name="T10" fmla="*/ 8 w 12"/>
                  <a:gd name="T11" fmla="*/ 1 h 5"/>
                  <a:gd name="T12" fmla="*/ 10 w 12"/>
                  <a:gd name="T13" fmla="*/ 3 h 5"/>
                  <a:gd name="T14" fmla="*/ 7 w 12"/>
                  <a:gd name="T15" fmla="*/ 4 h 5"/>
                  <a:gd name="T16" fmla="*/ 6 w 12"/>
                  <a:gd name="T17" fmla="*/ 5 h 5"/>
                  <a:gd name="T18" fmla="*/ 3 w 12"/>
                  <a:gd name="T19" fmla="*/ 3 h 5"/>
                  <a:gd name="T20" fmla="*/ 2 w 12"/>
                  <a:gd name="T21" fmla="*/ 4 h 5"/>
                  <a:gd name="T22" fmla="*/ 3 w 12"/>
                  <a:gd name="T23" fmla="*/ 4 h 5"/>
                  <a:gd name="T24" fmla="*/ 0 w 12"/>
                  <a:gd name="T25" fmla="*/ 5 h 5"/>
                  <a:gd name="T26" fmla="*/ 2 w 12"/>
                  <a:gd name="T27" fmla="*/ 3 h 5"/>
                  <a:gd name="T28" fmla="*/ 4 w 12"/>
                  <a:gd name="T29" fmla="*/ 3 h 5"/>
                  <a:gd name="T30" fmla="*/ 4 w 12"/>
                  <a:gd name="T31" fmla="*/ 1 h 5"/>
                  <a:gd name="T32" fmla="*/ 5 w 12"/>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5">
                    <a:moveTo>
                      <a:pt x="5" y="2"/>
                    </a:moveTo>
                    <a:cubicBezTo>
                      <a:pt x="5" y="2"/>
                      <a:pt x="6" y="2"/>
                      <a:pt x="6" y="2"/>
                    </a:cubicBezTo>
                    <a:cubicBezTo>
                      <a:pt x="6" y="1"/>
                      <a:pt x="6" y="1"/>
                      <a:pt x="6" y="1"/>
                    </a:cubicBezTo>
                    <a:cubicBezTo>
                      <a:pt x="7" y="0"/>
                      <a:pt x="8" y="1"/>
                      <a:pt x="8" y="2"/>
                    </a:cubicBezTo>
                    <a:cubicBezTo>
                      <a:pt x="8" y="2"/>
                      <a:pt x="8" y="2"/>
                      <a:pt x="8" y="2"/>
                    </a:cubicBezTo>
                    <a:cubicBezTo>
                      <a:pt x="8" y="1"/>
                      <a:pt x="8" y="1"/>
                      <a:pt x="8" y="1"/>
                    </a:cubicBezTo>
                    <a:cubicBezTo>
                      <a:pt x="8" y="2"/>
                      <a:pt x="12" y="2"/>
                      <a:pt x="10" y="3"/>
                    </a:cubicBezTo>
                    <a:cubicBezTo>
                      <a:pt x="9" y="3"/>
                      <a:pt x="8" y="4"/>
                      <a:pt x="7" y="4"/>
                    </a:cubicBezTo>
                    <a:cubicBezTo>
                      <a:pt x="6" y="5"/>
                      <a:pt x="6" y="5"/>
                      <a:pt x="6" y="5"/>
                    </a:cubicBezTo>
                    <a:cubicBezTo>
                      <a:pt x="6" y="4"/>
                      <a:pt x="4" y="3"/>
                      <a:pt x="3" y="3"/>
                    </a:cubicBezTo>
                    <a:cubicBezTo>
                      <a:pt x="3" y="4"/>
                      <a:pt x="2" y="4"/>
                      <a:pt x="2" y="4"/>
                    </a:cubicBezTo>
                    <a:cubicBezTo>
                      <a:pt x="2" y="4"/>
                      <a:pt x="3" y="4"/>
                      <a:pt x="3" y="4"/>
                    </a:cubicBezTo>
                    <a:cubicBezTo>
                      <a:pt x="0" y="5"/>
                      <a:pt x="0" y="5"/>
                      <a:pt x="0" y="5"/>
                    </a:cubicBezTo>
                    <a:cubicBezTo>
                      <a:pt x="0" y="4"/>
                      <a:pt x="1" y="3"/>
                      <a:pt x="2" y="3"/>
                    </a:cubicBezTo>
                    <a:cubicBezTo>
                      <a:pt x="4" y="3"/>
                      <a:pt x="4" y="3"/>
                      <a:pt x="4" y="3"/>
                    </a:cubicBezTo>
                    <a:cubicBezTo>
                      <a:pt x="4" y="1"/>
                      <a:pt x="4" y="1"/>
                      <a:pt x="4" y="1"/>
                    </a:cubicBezTo>
                    <a:cubicBezTo>
                      <a:pt x="4" y="1"/>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7" name="Freeform 1854">
                <a:extLst>
                  <a:ext uri="{FF2B5EF4-FFF2-40B4-BE49-F238E27FC236}">
                    <a16:creationId xmlns:a16="http://schemas.microsoft.com/office/drawing/2014/main" id="{1398EE61-217A-40A7-8506-6DBDA6EF3B6D}"/>
                  </a:ext>
                </a:extLst>
              </p:cNvPr>
              <p:cNvSpPr/>
              <p:nvPr/>
            </p:nvSpPr>
            <p:spPr bwMode="auto">
              <a:xfrm>
                <a:off x="3057" y="2032"/>
                <a:ext cx="27" cy="11"/>
              </a:xfrm>
              <a:custGeom>
                <a:gdLst>
                  <a:gd name="T0" fmla="*/ 9 w 10"/>
                  <a:gd name="T1" fmla="*/ 1 h 4"/>
                  <a:gd name="T2" fmla="*/ 6 w 10"/>
                  <a:gd name="T3" fmla="*/ 2 h 4"/>
                  <a:gd name="T4" fmla="*/ 6 w 10"/>
                  <a:gd name="T5" fmla="*/ 2 h 4"/>
                  <a:gd name="T6" fmla="*/ 0 w 10"/>
                  <a:gd name="T7" fmla="*/ 4 h 4"/>
                  <a:gd name="T8" fmla="*/ 10 w 10"/>
                  <a:gd name="T9" fmla="*/ 0 h 4"/>
                  <a:gd name="T10" fmla="*/ 10 w 10"/>
                  <a:gd name="T11" fmla="*/ 2 h 4"/>
                  <a:gd name="T12" fmla="*/ 9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9" y="1"/>
                    </a:moveTo>
                    <a:cubicBezTo>
                      <a:pt x="9" y="3"/>
                      <a:pt x="7" y="2"/>
                      <a:pt x="6" y="2"/>
                    </a:cubicBezTo>
                    <a:cubicBezTo>
                      <a:pt x="6" y="3"/>
                      <a:pt x="6" y="2"/>
                      <a:pt x="6" y="2"/>
                    </a:cubicBezTo>
                    <a:cubicBezTo>
                      <a:pt x="4" y="2"/>
                      <a:pt x="2" y="4"/>
                      <a:pt x="0" y="4"/>
                    </a:cubicBezTo>
                    <a:cubicBezTo>
                      <a:pt x="2" y="1"/>
                      <a:pt x="7" y="3"/>
                      <a:pt x="10" y="0"/>
                    </a:cubicBezTo>
                    <a:cubicBezTo>
                      <a:pt x="10" y="2"/>
                      <a:pt x="10" y="2"/>
                      <a:pt x="10" y="2"/>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8" name="Freeform 1855">
                <a:extLst>
                  <a:ext uri="{FF2B5EF4-FFF2-40B4-BE49-F238E27FC236}">
                    <a16:creationId xmlns:a16="http://schemas.microsoft.com/office/drawing/2014/main" id="{7C010C38-C70C-4660-8052-DD281AA62928}"/>
                  </a:ext>
                </a:extLst>
              </p:cNvPr>
              <p:cNvSpPr/>
              <p:nvPr/>
            </p:nvSpPr>
            <p:spPr bwMode="auto">
              <a:xfrm>
                <a:off x="3118" y="203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9" name="Freeform 1856">
                <a:extLst>
                  <a:ext uri="{FF2B5EF4-FFF2-40B4-BE49-F238E27FC236}">
                    <a16:creationId xmlns:a16="http://schemas.microsoft.com/office/drawing/2014/main" id="{3D5D0291-CFB3-4B6B-B7AE-C89F7F90F86A}"/>
                  </a:ext>
                </a:extLst>
              </p:cNvPr>
              <p:cNvSpPr/>
              <p:nvPr/>
            </p:nvSpPr>
            <p:spPr bwMode="auto">
              <a:xfrm>
                <a:off x="3463" y="2032"/>
                <a:ext cx="48" cy="16"/>
              </a:xfrm>
              <a:custGeom>
                <a:gdLst>
                  <a:gd name="T0" fmla="*/ 17 w 18"/>
                  <a:gd name="T1" fmla="*/ 0 h 6"/>
                  <a:gd name="T2" fmla="*/ 18 w 18"/>
                  <a:gd name="T3" fmla="*/ 1 h 6"/>
                  <a:gd name="T4" fmla="*/ 13 w 18"/>
                  <a:gd name="T5" fmla="*/ 2 h 6"/>
                  <a:gd name="T6" fmla="*/ 13 w 18"/>
                  <a:gd name="T7" fmla="*/ 3 h 6"/>
                  <a:gd name="T8" fmla="*/ 12 w 18"/>
                  <a:gd name="T9" fmla="*/ 2 h 6"/>
                  <a:gd name="T10" fmla="*/ 9 w 18"/>
                  <a:gd name="T11" fmla="*/ 4 h 6"/>
                  <a:gd name="T12" fmla="*/ 9 w 18"/>
                  <a:gd name="T13" fmla="*/ 4 h 6"/>
                  <a:gd name="T14" fmla="*/ 8 w 18"/>
                  <a:gd name="T15" fmla="*/ 3 h 6"/>
                  <a:gd name="T16" fmla="*/ 0 w 18"/>
                  <a:gd name="T17" fmla="*/ 6 h 6"/>
                  <a:gd name="T18" fmla="*/ 6 w 18"/>
                  <a:gd name="T19" fmla="*/ 3 h 6"/>
                  <a:gd name="T20" fmla="*/ 15 w 18"/>
                  <a:gd name="T21" fmla="*/ 0 h 6"/>
                  <a:gd name="T22" fmla="*/ 17 w 18"/>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6">
                    <a:moveTo>
                      <a:pt x="17" y="0"/>
                    </a:moveTo>
                    <a:cubicBezTo>
                      <a:pt x="18" y="1"/>
                      <a:pt x="18" y="1"/>
                      <a:pt x="18" y="1"/>
                    </a:cubicBezTo>
                    <a:cubicBezTo>
                      <a:pt x="17" y="1"/>
                      <a:pt x="15" y="2"/>
                      <a:pt x="13" y="2"/>
                    </a:cubicBezTo>
                    <a:cubicBezTo>
                      <a:pt x="13" y="3"/>
                      <a:pt x="13" y="3"/>
                      <a:pt x="13" y="3"/>
                    </a:cubicBezTo>
                    <a:cubicBezTo>
                      <a:pt x="12" y="2"/>
                      <a:pt x="12" y="2"/>
                      <a:pt x="12" y="2"/>
                    </a:cubicBezTo>
                    <a:cubicBezTo>
                      <a:pt x="11" y="4"/>
                      <a:pt x="10" y="2"/>
                      <a:pt x="9" y="4"/>
                    </a:cubicBezTo>
                    <a:cubicBezTo>
                      <a:pt x="9" y="4"/>
                      <a:pt x="9" y="4"/>
                      <a:pt x="9" y="4"/>
                    </a:cubicBezTo>
                    <a:cubicBezTo>
                      <a:pt x="8" y="3"/>
                      <a:pt x="8" y="3"/>
                      <a:pt x="8" y="3"/>
                    </a:cubicBezTo>
                    <a:cubicBezTo>
                      <a:pt x="6" y="6"/>
                      <a:pt x="3" y="5"/>
                      <a:pt x="0" y="6"/>
                    </a:cubicBezTo>
                    <a:cubicBezTo>
                      <a:pt x="1" y="4"/>
                      <a:pt x="4" y="3"/>
                      <a:pt x="6" y="3"/>
                    </a:cubicBezTo>
                    <a:cubicBezTo>
                      <a:pt x="10" y="2"/>
                      <a:pt x="11" y="2"/>
                      <a:pt x="15" y="0"/>
                    </a:cubicBezTo>
                    <a:cubicBezTo>
                      <a:pt x="16" y="1"/>
                      <a:pt x="17"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0" name="Freeform 1857">
                <a:extLst>
                  <a:ext uri="{FF2B5EF4-FFF2-40B4-BE49-F238E27FC236}">
                    <a16:creationId xmlns:a16="http://schemas.microsoft.com/office/drawing/2014/main" id="{8CDA9998-6AC0-4089-8BB9-5B0605850750}"/>
                  </a:ext>
                </a:extLst>
              </p:cNvPr>
              <p:cNvSpPr/>
              <p:nvPr/>
            </p:nvSpPr>
            <p:spPr bwMode="auto">
              <a:xfrm>
                <a:off x="2544" y="2032"/>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1" name="Freeform 1858">
                <a:extLst>
                  <a:ext uri="{FF2B5EF4-FFF2-40B4-BE49-F238E27FC236}">
                    <a16:creationId xmlns:a16="http://schemas.microsoft.com/office/drawing/2014/main" id="{9562B82A-0BF8-4743-B50C-015BA1419221}"/>
                  </a:ext>
                </a:extLst>
              </p:cNvPr>
              <p:cNvSpPr/>
              <p:nvPr/>
            </p:nvSpPr>
            <p:spPr bwMode="auto">
              <a:xfrm>
                <a:off x="2616" y="2032"/>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2" name="Freeform 1859">
                <a:extLst>
                  <a:ext uri="{FF2B5EF4-FFF2-40B4-BE49-F238E27FC236}">
                    <a16:creationId xmlns:a16="http://schemas.microsoft.com/office/drawing/2014/main" id="{D317FF91-DC7B-4D19-873C-8C12E02DA969}"/>
                  </a:ext>
                </a:extLst>
              </p:cNvPr>
              <p:cNvSpPr/>
              <p:nvPr/>
            </p:nvSpPr>
            <p:spPr bwMode="auto">
              <a:xfrm>
                <a:off x="2330" y="2032"/>
                <a:ext cx="11" cy="11"/>
              </a:xfrm>
              <a:custGeom>
                <a:gdLst>
                  <a:gd name="T0" fmla="*/ 2 w 4"/>
                  <a:gd name="T1" fmla="*/ 1 h 4"/>
                  <a:gd name="T2" fmla="*/ 4 w 4"/>
                  <a:gd name="T3" fmla="*/ 1 h 4"/>
                  <a:gd name="T4" fmla="*/ 0 w 4"/>
                  <a:gd name="T5" fmla="*/ 4 h 4"/>
                  <a:gd name="T6" fmla="*/ 0 w 4"/>
                  <a:gd name="T7" fmla="*/ 3 h 4"/>
                  <a:gd name="T8" fmla="*/ 0 w 4"/>
                  <a:gd name="T9" fmla="*/ 2 h 4"/>
                  <a:gd name="T10" fmla="*/ 2 w 4"/>
                  <a:gd name="T11" fmla="*/ 1 h 4"/>
                </a:gdLst>
                <a:cxnLst>
                  <a:cxn ang="0">
                    <a:pos x="T0" y="T1"/>
                  </a:cxn>
                  <a:cxn ang="0">
                    <a:pos x="T2" y="T3"/>
                  </a:cxn>
                  <a:cxn ang="0">
                    <a:pos x="T4" y="T5"/>
                  </a:cxn>
                  <a:cxn ang="0">
                    <a:pos x="T6" y="T7"/>
                  </a:cxn>
                  <a:cxn ang="0">
                    <a:pos x="T8" y="T9"/>
                  </a:cxn>
                  <a:cxn ang="0">
                    <a:pos x="T10" y="T11"/>
                  </a:cxn>
                </a:cxnLst>
                <a:rect l="0" t="0" r="r" b="b"/>
                <a:pathLst>
                  <a:path w="4" h="4">
                    <a:moveTo>
                      <a:pt x="2" y="1"/>
                    </a:moveTo>
                    <a:cubicBezTo>
                      <a:pt x="2" y="2"/>
                      <a:pt x="3" y="0"/>
                      <a:pt x="4" y="1"/>
                    </a:cubicBezTo>
                    <a:cubicBezTo>
                      <a:pt x="3" y="3"/>
                      <a:pt x="1" y="1"/>
                      <a:pt x="0" y="4"/>
                    </a:cubicBezTo>
                    <a:cubicBezTo>
                      <a:pt x="1" y="3"/>
                      <a:pt x="0" y="3"/>
                      <a:pt x="0" y="3"/>
                    </a:cubicBezTo>
                    <a:cubicBezTo>
                      <a:pt x="0" y="3"/>
                      <a:pt x="0" y="2"/>
                      <a:pt x="0" y="2"/>
                    </a:cubicBezTo>
                    <a:cubicBezTo>
                      <a:pt x="1" y="2"/>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3" name="Freeform 1860">
                <a:extLst>
                  <a:ext uri="{FF2B5EF4-FFF2-40B4-BE49-F238E27FC236}">
                    <a16:creationId xmlns:a16="http://schemas.microsoft.com/office/drawing/2014/main" id="{8025F982-719B-42FD-BF46-5F4855DC05EE}"/>
                  </a:ext>
                </a:extLst>
              </p:cNvPr>
              <p:cNvSpPr/>
              <p:nvPr/>
            </p:nvSpPr>
            <p:spPr bwMode="auto">
              <a:xfrm>
                <a:off x="3407" y="2032"/>
                <a:ext cx="16" cy="11"/>
              </a:xfrm>
              <a:custGeom>
                <a:gdLst>
                  <a:gd name="T0" fmla="*/ 4 w 6"/>
                  <a:gd name="T1" fmla="*/ 1 h 4"/>
                  <a:gd name="T2" fmla="*/ 4 w 6"/>
                  <a:gd name="T3" fmla="*/ 2 h 4"/>
                  <a:gd name="T4" fmla="*/ 6 w 6"/>
                  <a:gd name="T5" fmla="*/ 1 h 4"/>
                  <a:gd name="T6" fmla="*/ 6 w 6"/>
                  <a:gd name="T7" fmla="*/ 3 h 4"/>
                  <a:gd name="T8" fmla="*/ 2 w 6"/>
                  <a:gd name="T9" fmla="*/ 3 h 4"/>
                  <a:gd name="T10" fmla="*/ 2 w 6"/>
                  <a:gd name="T11" fmla="*/ 4 h 4"/>
                  <a:gd name="T12" fmla="*/ 0 w 6"/>
                  <a:gd name="T13" fmla="*/ 2 h 4"/>
                  <a:gd name="T14" fmla="*/ 2 w 6"/>
                  <a:gd name="T15" fmla="*/ 1 h 4"/>
                  <a:gd name="T16" fmla="*/ 4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1"/>
                    </a:moveTo>
                    <a:cubicBezTo>
                      <a:pt x="4" y="2"/>
                      <a:pt x="4" y="2"/>
                      <a:pt x="4" y="2"/>
                    </a:cubicBezTo>
                    <a:cubicBezTo>
                      <a:pt x="6" y="1"/>
                      <a:pt x="6" y="1"/>
                      <a:pt x="6" y="1"/>
                    </a:cubicBezTo>
                    <a:cubicBezTo>
                      <a:pt x="6" y="3"/>
                      <a:pt x="6" y="3"/>
                      <a:pt x="6" y="3"/>
                    </a:cubicBezTo>
                    <a:cubicBezTo>
                      <a:pt x="4" y="2"/>
                      <a:pt x="3" y="4"/>
                      <a:pt x="2" y="3"/>
                    </a:cubicBezTo>
                    <a:cubicBezTo>
                      <a:pt x="2" y="4"/>
                      <a:pt x="2" y="4"/>
                      <a:pt x="2" y="4"/>
                    </a:cubicBezTo>
                    <a:cubicBezTo>
                      <a:pt x="1" y="4"/>
                      <a:pt x="0" y="3"/>
                      <a:pt x="0" y="2"/>
                    </a:cubicBezTo>
                    <a:cubicBezTo>
                      <a:pt x="0" y="1"/>
                      <a:pt x="1" y="2"/>
                      <a:pt x="2" y="1"/>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4" name="Freeform 1861">
                <a:extLst>
                  <a:ext uri="{FF2B5EF4-FFF2-40B4-BE49-F238E27FC236}">
                    <a16:creationId xmlns:a16="http://schemas.microsoft.com/office/drawing/2014/main" id="{AD54E72E-DC67-4846-9950-29623AAD5D4A}"/>
                  </a:ext>
                </a:extLst>
              </p:cNvPr>
              <p:cNvSpPr/>
              <p:nvPr/>
            </p:nvSpPr>
            <p:spPr bwMode="auto">
              <a:xfrm>
                <a:off x="2506" y="2035"/>
                <a:ext cx="102" cy="24"/>
              </a:xfrm>
              <a:custGeom>
                <a:gdLst>
                  <a:gd name="T0" fmla="*/ 38 w 38"/>
                  <a:gd name="T1" fmla="*/ 0 h 9"/>
                  <a:gd name="T2" fmla="*/ 32 w 38"/>
                  <a:gd name="T3" fmla="*/ 2 h 9"/>
                  <a:gd name="T4" fmla="*/ 35 w 38"/>
                  <a:gd name="T5" fmla="*/ 2 h 9"/>
                  <a:gd name="T6" fmla="*/ 29 w 38"/>
                  <a:gd name="T7" fmla="*/ 4 h 9"/>
                  <a:gd name="T8" fmla="*/ 27 w 38"/>
                  <a:gd name="T9" fmla="*/ 3 h 9"/>
                  <a:gd name="T10" fmla="*/ 25 w 38"/>
                  <a:gd name="T11" fmla="*/ 4 h 9"/>
                  <a:gd name="T12" fmla="*/ 25 w 38"/>
                  <a:gd name="T13" fmla="*/ 5 h 9"/>
                  <a:gd name="T14" fmla="*/ 20 w 38"/>
                  <a:gd name="T15" fmla="*/ 5 h 9"/>
                  <a:gd name="T16" fmla="*/ 21 w 38"/>
                  <a:gd name="T17" fmla="*/ 6 h 9"/>
                  <a:gd name="T18" fmla="*/ 19 w 38"/>
                  <a:gd name="T19" fmla="*/ 7 h 9"/>
                  <a:gd name="T20" fmla="*/ 19 w 38"/>
                  <a:gd name="T21" fmla="*/ 7 h 9"/>
                  <a:gd name="T22" fmla="*/ 19 w 38"/>
                  <a:gd name="T23" fmla="*/ 7 h 9"/>
                  <a:gd name="T24" fmla="*/ 18 w 38"/>
                  <a:gd name="T25" fmla="*/ 8 h 9"/>
                  <a:gd name="T26" fmla="*/ 16 w 38"/>
                  <a:gd name="T27" fmla="*/ 6 h 9"/>
                  <a:gd name="T28" fmla="*/ 15 w 38"/>
                  <a:gd name="T29" fmla="*/ 7 h 9"/>
                  <a:gd name="T30" fmla="*/ 15 w 38"/>
                  <a:gd name="T31" fmla="*/ 7 h 9"/>
                  <a:gd name="T32" fmla="*/ 14 w 38"/>
                  <a:gd name="T33" fmla="*/ 8 h 9"/>
                  <a:gd name="T34" fmla="*/ 14 w 38"/>
                  <a:gd name="T35" fmla="*/ 8 h 9"/>
                  <a:gd name="T36" fmla="*/ 12 w 38"/>
                  <a:gd name="T37" fmla="*/ 8 h 9"/>
                  <a:gd name="T38" fmla="*/ 13 w 38"/>
                  <a:gd name="T39" fmla="*/ 8 h 9"/>
                  <a:gd name="T40" fmla="*/ 6 w 38"/>
                  <a:gd name="T41" fmla="*/ 8 h 9"/>
                  <a:gd name="T42" fmla="*/ 6 w 38"/>
                  <a:gd name="T43" fmla="*/ 9 h 9"/>
                  <a:gd name="T44" fmla="*/ 5 w 38"/>
                  <a:gd name="T45" fmla="*/ 9 h 9"/>
                  <a:gd name="T46" fmla="*/ 5 w 38"/>
                  <a:gd name="T47" fmla="*/ 8 h 9"/>
                  <a:gd name="T48" fmla="*/ 3 w 38"/>
                  <a:gd name="T49" fmla="*/ 6 h 9"/>
                  <a:gd name="T50" fmla="*/ 1 w 38"/>
                  <a:gd name="T51" fmla="*/ 6 h 9"/>
                  <a:gd name="T52" fmla="*/ 1 w 38"/>
                  <a:gd name="T53" fmla="*/ 7 h 9"/>
                  <a:gd name="T54" fmla="*/ 0 w 38"/>
                  <a:gd name="T55" fmla="*/ 6 h 9"/>
                  <a:gd name="T56" fmla="*/ 1 w 38"/>
                  <a:gd name="T57" fmla="*/ 5 h 9"/>
                  <a:gd name="T58" fmla="*/ 1 w 38"/>
                  <a:gd name="T59" fmla="*/ 5 h 9"/>
                  <a:gd name="T60" fmla="*/ 2 w 38"/>
                  <a:gd name="T61" fmla="*/ 5 h 9"/>
                  <a:gd name="T62" fmla="*/ 3 w 38"/>
                  <a:gd name="T63" fmla="*/ 6 h 9"/>
                  <a:gd name="T64" fmla="*/ 7 w 38"/>
                  <a:gd name="T65" fmla="*/ 4 h 9"/>
                  <a:gd name="T66" fmla="*/ 5 w 38"/>
                  <a:gd name="T67" fmla="*/ 3 h 9"/>
                  <a:gd name="T68" fmla="*/ 10 w 38"/>
                  <a:gd name="T69" fmla="*/ 3 h 9"/>
                  <a:gd name="T70" fmla="*/ 11 w 38"/>
                  <a:gd name="T71" fmla="*/ 2 h 9"/>
                  <a:gd name="T72" fmla="*/ 11 w 38"/>
                  <a:gd name="T73" fmla="*/ 3 h 9"/>
                  <a:gd name="T74" fmla="*/ 11 w 38"/>
                  <a:gd name="T75" fmla="*/ 3 h 9"/>
                  <a:gd name="T76" fmla="*/ 10 w 38"/>
                  <a:gd name="T77" fmla="*/ 4 h 9"/>
                  <a:gd name="T78" fmla="*/ 13 w 38"/>
                  <a:gd name="T79" fmla="*/ 4 h 9"/>
                  <a:gd name="T80" fmla="*/ 16 w 38"/>
                  <a:gd name="T81" fmla="*/ 2 h 9"/>
                  <a:gd name="T82" fmla="*/ 19 w 38"/>
                  <a:gd name="T83" fmla="*/ 2 h 9"/>
                  <a:gd name="T84" fmla="*/ 20 w 38"/>
                  <a:gd name="T85" fmla="*/ 1 h 9"/>
                  <a:gd name="T86" fmla="*/ 19 w 38"/>
                  <a:gd name="T87" fmla="*/ 2 h 9"/>
                  <a:gd name="T88" fmla="*/ 20 w 38"/>
                  <a:gd name="T89" fmla="*/ 3 h 9"/>
                  <a:gd name="T90" fmla="*/ 23 w 38"/>
                  <a:gd name="T91" fmla="*/ 2 h 9"/>
                  <a:gd name="T92" fmla="*/ 32 w 38"/>
                  <a:gd name="T93" fmla="*/ 1 h 9"/>
                  <a:gd name="T94" fmla="*/ 38 w 38"/>
                  <a:gd name="T95"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9">
                    <a:moveTo>
                      <a:pt x="38" y="0"/>
                    </a:moveTo>
                    <a:cubicBezTo>
                      <a:pt x="36" y="1"/>
                      <a:pt x="34" y="0"/>
                      <a:pt x="32" y="2"/>
                    </a:cubicBezTo>
                    <a:cubicBezTo>
                      <a:pt x="33" y="3"/>
                      <a:pt x="34" y="2"/>
                      <a:pt x="35" y="2"/>
                    </a:cubicBezTo>
                    <a:cubicBezTo>
                      <a:pt x="34" y="4"/>
                      <a:pt x="31" y="3"/>
                      <a:pt x="29" y="4"/>
                    </a:cubicBezTo>
                    <a:cubicBezTo>
                      <a:pt x="27" y="3"/>
                      <a:pt x="27" y="3"/>
                      <a:pt x="27" y="3"/>
                    </a:cubicBezTo>
                    <a:cubicBezTo>
                      <a:pt x="27" y="4"/>
                      <a:pt x="26" y="4"/>
                      <a:pt x="25" y="4"/>
                    </a:cubicBezTo>
                    <a:cubicBezTo>
                      <a:pt x="25" y="4"/>
                      <a:pt x="25" y="4"/>
                      <a:pt x="25" y="5"/>
                    </a:cubicBezTo>
                    <a:cubicBezTo>
                      <a:pt x="24" y="4"/>
                      <a:pt x="22" y="4"/>
                      <a:pt x="20" y="5"/>
                    </a:cubicBezTo>
                    <a:cubicBezTo>
                      <a:pt x="21" y="6"/>
                      <a:pt x="21" y="6"/>
                      <a:pt x="21" y="6"/>
                    </a:cubicBezTo>
                    <a:cubicBezTo>
                      <a:pt x="21" y="6"/>
                      <a:pt x="19" y="5"/>
                      <a:pt x="19" y="7"/>
                    </a:cubicBezTo>
                    <a:cubicBezTo>
                      <a:pt x="19" y="7"/>
                      <a:pt x="19" y="7"/>
                      <a:pt x="19" y="7"/>
                    </a:cubicBezTo>
                    <a:cubicBezTo>
                      <a:pt x="19" y="7"/>
                      <a:pt x="19" y="7"/>
                      <a:pt x="19" y="7"/>
                    </a:cubicBezTo>
                    <a:cubicBezTo>
                      <a:pt x="18" y="8"/>
                      <a:pt x="18" y="8"/>
                      <a:pt x="18" y="8"/>
                    </a:cubicBezTo>
                    <a:cubicBezTo>
                      <a:pt x="18" y="7"/>
                      <a:pt x="17" y="6"/>
                      <a:pt x="16" y="6"/>
                    </a:cubicBezTo>
                    <a:cubicBezTo>
                      <a:pt x="14" y="6"/>
                      <a:pt x="16" y="7"/>
                      <a:pt x="15" y="7"/>
                    </a:cubicBezTo>
                    <a:cubicBezTo>
                      <a:pt x="15" y="7"/>
                      <a:pt x="15" y="7"/>
                      <a:pt x="15" y="7"/>
                    </a:cubicBezTo>
                    <a:cubicBezTo>
                      <a:pt x="14" y="7"/>
                      <a:pt x="14" y="7"/>
                      <a:pt x="14" y="8"/>
                    </a:cubicBezTo>
                    <a:cubicBezTo>
                      <a:pt x="14" y="8"/>
                      <a:pt x="14" y="8"/>
                      <a:pt x="14" y="8"/>
                    </a:cubicBezTo>
                    <a:cubicBezTo>
                      <a:pt x="12" y="8"/>
                      <a:pt x="12" y="8"/>
                      <a:pt x="12" y="8"/>
                    </a:cubicBezTo>
                    <a:cubicBezTo>
                      <a:pt x="13" y="8"/>
                      <a:pt x="13" y="8"/>
                      <a:pt x="13" y="8"/>
                    </a:cubicBezTo>
                    <a:cubicBezTo>
                      <a:pt x="11" y="7"/>
                      <a:pt x="9" y="8"/>
                      <a:pt x="6" y="8"/>
                    </a:cubicBezTo>
                    <a:cubicBezTo>
                      <a:pt x="6" y="9"/>
                      <a:pt x="6" y="9"/>
                      <a:pt x="6" y="9"/>
                    </a:cubicBezTo>
                    <a:cubicBezTo>
                      <a:pt x="5" y="9"/>
                      <a:pt x="5" y="9"/>
                      <a:pt x="5" y="9"/>
                    </a:cubicBezTo>
                    <a:cubicBezTo>
                      <a:pt x="5" y="8"/>
                      <a:pt x="5" y="8"/>
                      <a:pt x="5" y="8"/>
                    </a:cubicBezTo>
                    <a:cubicBezTo>
                      <a:pt x="4" y="8"/>
                      <a:pt x="4" y="6"/>
                      <a:pt x="3" y="6"/>
                    </a:cubicBezTo>
                    <a:cubicBezTo>
                      <a:pt x="1" y="6"/>
                      <a:pt x="1" y="6"/>
                      <a:pt x="1" y="6"/>
                    </a:cubicBezTo>
                    <a:cubicBezTo>
                      <a:pt x="1" y="7"/>
                      <a:pt x="1" y="7"/>
                      <a:pt x="1" y="7"/>
                    </a:cubicBezTo>
                    <a:cubicBezTo>
                      <a:pt x="1" y="6"/>
                      <a:pt x="1" y="6"/>
                      <a:pt x="0" y="6"/>
                    </a:cubicBezTo>
                    <a:cubicBezTo>
                      <a:pt x="1" y="6"/>
                      <a:pt x="1" y="6"/>
                      <a:pt x="1" y="5"/>
                    </a:cubicBezTo>
                    <a:cubicBezTo>
                      <a:pt x="1" y="5"/>
                      <a:pt x="1" y="5"/>
                      <a:pt x="1" y="5"/>
                    </a:cubicBezTo>
                    <a:cubicBezTo>
                      <a:pt x="2" y="5"/>
                      <a:pt x="2" y="5"/>
                      <a:pt x="2" y="5"/>
                    </a:cubicBezTo>
                    <a:cubicBezTo>
                      <a:pt x="2" y="5"/>
                      <a:pt x="3" y="5"/>
                      <a:pt x="3" y="6"/>
                    </a:cubicBezTo>
                    <a:cubicBezTo>
                      <a:pt x="4" y="5"/>
                      <a:pt x="6" y="5"/>
                      <a:pt x="7" y="4"/>
                    </a:cubicBezTo>
                    <a:cubicBezTo>
                      <a:pt x="6" y="3"/>
                      <a:pt x="5" y="5"/>
                      <a:pt x="5" y="3"/>
                    </a:cubicBezTo>
                    <a:cubicBezTo>
                      <a:pt x="7" y="3"/>
                      <a:pt x="9" y="0"/>
                      <a:pt x="10" y="3"/>
                    </a:cubicBezTo>
                    <a:cubicBezTo>
                      <a:pt x="10" y="2"/>
                      <a:pt x="11" y="2"/>
                      <a:pt x="11" y="2"/>
                    </a:cubicBezTo>
                    <a:cubicBezTo>
                      <a:pt x="11" y="3"/>
                      <a:pt x="11" y="3"/>
                      <a:pt x="11" y="3"/>
                    </a:cubicBezTo>
                    <a:cubicBezTo>
                      <a:pt x="11" y="4"/>
                      <a:pt x="11" y="3"/>
                      <a:pt x="11" y="3"/>
                    </a:cubicBezTo>
                    <a:cubicBezTo>
                      <a:pt x="10" y="4"/>
                      <a:pt x="10" y="4"/>
                      <a:pt x="10" y="4"/>
                    </a:cubicBezTo>
                    <a:cubicBezTo>
                      <a:pt x="11" y="5"/>
                      <a:pt x="12" y="4"/>
                      <a:pt x="13" y="4"/>
                    </a:cubicBezTo>
                    <a:cubicBezTo>
                      <a:pt x="13" y="2"/>
                      <a:pt x="18" y="4"/>
                      <a:pt x="16" y="2"/>
                    </a:cubicBezTo>
                    <a:cubicBezTo>
                      <a:pt x="17" y="2"/>
                      <a:pt x="18" y="2"/>
                      <a:pt x="19" y="2"/>
                    </a:cubicBezTo>
                    <a:cubicBezTo>
                      <a:pt x="19" y="1"/>
                      <a:pt x="19" y="1"/>
                      <a:pt x="20" y="1"/>
                    </a:cubicBezTo>
                    <a:cubicBezTo>
                      <a:pt x="20" y="2"/>
                      <a:pt x="19" y="2"/>
                      <a:pt x="19" y="2"/>
                    </a:cubicBezTo>
                    <a:cubicBezTo>
                      <a:pt x="20" y="3"/>
                      <a:pt x="20" y="3"/>
                      <a:pt x="20" y="3"/>
                    </a:cubicBezTo>
                    <a:cubicBezTo>
                      <a:pt x="21" y="1"/>
                      <a:pt x="22" y="2"/>
                      <a:pt x="23" y="2"/>
                    </a:cubicBezTo>
                    <a:cubicBezTo>
                      <a:pt x="25" y="2"/>
                      <a:pt x="29" y="0"/>
                      <a:pt x="32" y="1"/>
                    </a:cubicBezTo>
                    <a:cubicBezTo>
                      <a:pt x="34" y="1"/>
                      <a:pt x="36"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5" name="Freeform 1862">
                <a:extLst>
                  <a:ext uri="{FF2B5EF4-FFF2-40B4-BE49-F238E27FC236}">
                    <a16:creationId xmlns:a16="http://schemas.microsoft.com/office/drawing/2014/main" id="{08C31C81-FFA5-48EF-B1A7-0195AB0F5A7C}"/>
                  </a:ext>
                </a:extLst>
              </p:cNvPr>
              <p:cNvSpPr/>
              <p:nvPr/>
            </p:nvSpPr>
            <p:spPr bwMode="auto">
              <a:xfrm>
                <a:off x="2156" y="2035"/>
                <a:ext cx="11" cy="8"/>
              </a:xfrm>
              <a:custGeom>
                <a:gdLst>
                  <a:gd name="T0" fmla="*/ 4 w 4"/>
                  <a:gd name="T1" fmla="*/ 1 h 3"/>
                  <a:gd name="T2" fmla="*/ 3 w 4"/>
                  <a:gd name="T3" fmla="*/ 1 h 3"/>
                  <a:gd name="T4" fmla="*/ 0 w 4"/>
                  <a:gd name="T5" fmla="*/ 2 h 3"/>
                  <a:gd name="T6" fmla="*/ 1 w 4"/>
                  <a:gd name="T7" fmla="*/ 0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3" y="1"/>
                      <a:pt x="3" y="1"/>
                      <a:pt x="3" y="1"/>
                    </a:cubicBezTo>
                    <a:cubicBezTo>
                      <a:pt x="2" y="0"/>
                      <a:pt x="1" y="3"/>
                      <a:pt x="0" y="2"/>
                    </a:cubicBezTo>
                    <a:cubicBezTo>
                      <a:pt x="1" y="3"/>
                      <a:pt x="1" y="1"/>
                      <a:pt x="1" y="0"/>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6" name="Freeform 1863">
                <a:extLst>
                  <a:ext uri="{FF2B5EF4-FFF2-40B4-BE49-F238E27FC236}">
                    <a16:creationId xmlns:a16="http://schemas.microsoft.com/office/drawing/2014/main" id="{6379CB81-232B-464C-8A3E-6A50EA81030D}"/>
                  </a:ext>
                </a:extLst>
              </p:cNvPr>
              <p:cNvSpPr/>
              <p:nvPr/>
            </p:nvSpPr>
            <p:spPr bwMode="auto">
              <a:xfrm>
                <a:off x="2661" y="203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2"/>
                      <a:pt x="2" y="1"/>
                      <a:pt x="1" y="1"/>
                    </a:cubicBezTo>
                    <a:cubicBezTo>
                      <a:pt x="0" y="1"/>
                      <a:pt x="2" y="0"/>
                      <a:pt x="1"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7" name="Freeform 1864">
                <a:extLst>
                  <a:ext uri="{FF2B5EF4-FFF2-40B4-BE49-F238E27FC236}">
                    <a16:creationId xmlns:a16="http://schemas.microsoft.com/office/drawing/2014/main" id="{3A96418B-EDEB-405A-9800-307EB3D5DE05}"/>
                  </a:ext>
                </a:extLst>
              </p:cNvPr>
              <p:cNvSpPr/>
              <p:nvPr/>
            </p:nvSpPr>
            <p:spPr bwMode="auto">
              <a:xfrm>
                <a:off x="3337" y="203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8" name="Freeform 1865">
                <a:extLst>
                  <a:ext uri="{FF2B5EF4-FFF2-40B4-BE49-F238E27FC236}">
                    <a16:creationId xmlns:a16="http://schemas.microsoft.com/office/drawing/2014/main" id="{BDD08A7E-C228-42A5-82B8-169515496E7B}"/>
                  </a:ext>
                </a:extLst>
              </p:cNvPr>
              <p:cNvSpPr/>
              <p:nvPr/>
            </p:nvSpPr>
            <p:spPr bwMode="auto">
              <a:xfrm>
                <a:off x="3351" y="2035"/>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9" name="Freeform 1866">
                <a:extLst>
                  <a:ext uri="{FF2B5EF4-FFF2-40B4-BE49-F238E27FC236}">
                    <a16:creationId xmlns:a16="http://schemas.microsoft.com/office/drawing/2014/main" id="{AA578FF7-64FC-4428-9D11-8D49E1E835F3}"/>
                  </a:ext>
                </a:extLst>
              </p:cNvPr>
              <p:cNvSpPr/>
              <p:nvPr/>
            </p:nvSpPr>
            <p:spPr bwMode="auto">
              <a:xfrm>
                <a:off x="2611" y="2035"/>
                <a:ext cx="2" cy="2"/>
              </a:xfrm>
              <a:custGeom>
                <a:gdLst>
                  <a:gd name="T0" fmla="*/ 0 w 2"/>
                  <a:gd name="T1" fmla="*/ 2 h 2"/>
                  <a:gd name="T2" fmla="*/ 0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0" name="Freeform 1867">
                <a:extLst>
                  <a:ext uri="{FF2B5EF4-FFF2-40B4-BE49-F238E27FC236}">
                    <a16:creationId xmlns:a16="http://schemas.microsoft.com/office/drawing/2014/main" id="{C8BBE040-A09F-4113-8CF8-79AE76131850}"/>
                  </a:ext>
                </a:extLst>
              </p:cNvPr>
              <p:cNvSpPr/>
              <p:nvPr/>
            </p:nvSpPr>
            <p:spPr bwMode="auto">
              <a:xfrm>
                <a:off x="2050" y="2037"/>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1" name="Freeform 1868">
                <a:extLst>
                  <a:ext uri="{FF2B5EF4-FFF2-40B4-BE49-F238E27FC236}">
                    <a16:creationId xmlns:a16="http://schemas.microsoft.com/office/drawing/2014/main" id="{E9176E71-0D79-48F4-BB57-5EE95E6403A5}"/>
                  </a:ext>
                </a:extLst>
              </p:cNvPr>
              <p:cNvSpPr/>
              <p:nvPr/>
            </p:nvSpPr>
            <p:spPr bwMode="auto">
              <a:xfrm>
                <a:off x="2295" y="2037"/>
                <a:ext cx="6" cy="3"/>
              </a:xfrm>
              <a:custGeom>
                <a:gdLst>
                  <a:gd name="T0" fmla="*/ 1 w 2"/>
                  <a:gd name="T1" fmla="*/ 0 h 1"/>
                  <a:gd name="T2" fmla="*/ 2 w 2"/>
                  <a:gd name="T3" fmla="*/ 0 h 1"/>
                  <a:gd name="T4" fmla="*/ 2 w 2"/>
                  <a:gd name="T5" fmla="*/ 0 h 1"/>
                  <a:gd name="T6" fmla="*/ 0 w 2"/>
                  <a:gd name="T7" fmla="*/ 0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0"/>
                      <a:pt x="2" y="0"/>
                      <a:pt x="2" y="0"/>
                    </a:cubicBezTo>
                    <a:cubicBezTo>
                      <a:pt x="2"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2" name="Freeform 1869">
                <a:extLst>
                  <a:ext uri="{FF2B5EF4-FFF2-40B4-BE49-F238E27FC236}">
                    <a16:creationId xmlns:a16="http://schemas.microsoft.com/office/drawing/2014/main" id="{B3CB5498-EE39-4D82-8782-459E4A683F77}"/>
                  </a:ext>
                </a:extLst>
              </p:cNvPr>
              <p:cNvSpPr/>
              <p:nvPr/>
            </p:nvSpPr>
            <p:spPr bwMode="auto">
              <a:xfrm>
                <a:off x="2055" y="2037"/>
                <a:ext cx="5"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3" name="Freeform 1870">
                <a:extLst>
                  <a:ext uri="{FF2B5EF4-FFF2-40B4-BE49-F238E27FC236}">
                    <a16:creationId xmlns:a16="http://schemas.microsoft.com/office/drawing/2014/main" id="{25EF6B28-C88F-445C-ADEE-35EE984776DE}"/>
                  </a:ext>
                </a:extLst>
              </p:cNvPr>
              <p:cNvSpPr/>
              <p:nvPr/>
            </p:nvSpPr>
            <p:spPr bwMode="auto">
              <a:xfrm>
                <a:off x="2130" y="2037"/>
                <a:ext cx="10"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0" y="1"/>
                      <a:pt x="2" y="1"/>
                      <a:pt x="3" y="0"/>
                    </a:cubicBezTo>
                    <a:cubicBezTo>
                      <a:pt x="4" y="1"/>
                      <a:pt x="0"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4" name="Freeform 1871">
                <a:extLst>
                  <a:ext uri="{FF2B5EF4-FFF2-40B4-BE49-F238E27FC236}">
                    <a16:creationId xmlns:a16="http://schemas.microsoft.com/office/drawing/2014/main" id="{912B9735-7FCE-4C84-A824-50FD5A5A6B4C}"/>
                  </a:ext>
                </a:extLst>
              </p:cNvPr>
              <p:cNvSpPr/>
              <p:nvPr/>
            </p:nvSpPr>
            <p:spPr bwMode="auto">
              <a:xfrm>
                <a:off x="2653" y="2037"/>
                <a:ext cx="6"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5" name="Freeform 1872">
                <a:extLst>
                  <a:ext uri="{FF2B5EF4-FFF2-40B4-BE49-F238E27FC236}">
                    <a16:creationId xmlns:a16="http://schemas.microsoft.com/office/drawing/2014/main" id="{EB6D870C-717F-4907-A1A0-ED0B053329D1}"/>
                  </a:ext>
                </a:extLst>
              </p:cNvPr>
              <p:cNvSpPr/>
              <p:nvPr/>
            </p:nvSpPr>
            <p:spPr bwMode="auto">
              <a:xfrm>
                <a:off x="3343" y="203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6" name="Freeform 1873">
                <a:extLst>
                  <a:ext uri="{FF2B5EF4-FFF2-40B4-BE49-F238E27FC236}">
                    <a16:creationId xmlns:a16="http://schemas.microsoft.com/office/drawing/2014/main" id="{59683537-D4FA-4745-A4C5-8A02850A7158}"/>
                  </a:ext>
                </a:extLst>
              </p:cNvPr>
              <p:cNvSpPr/>
              <p:nvPr/>
            </p:nvSpPr>
            <p:spPr bwMode="auto">
              <a:xfrm>
                <a:off x="2408" y="2037"/>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7" name="Freeform 1874">
                <a:extLst>
                  <a:ext uri="{FF2B5EF4-FFF2-40B4-BE49-F238E27FC236}">
                    <a16:creationId xmlns:a16="http://schemas.microsoft.com/office/drawing/2014/main" id="{3DAAAA3C-FAC0-4223-9010-600917053D4F}"/>
                  </a:ext>
                </a:extLst>
              </p:cNvPr>
              <p:cNvSpPr/>
              <p:nvPr/>
            </p:nvSpPr>
            <p:spPr bwMode="auto">
              <a:xfrm>
                <a:off x="2544" y="2037"/>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8" name="Freeform 1875">
                <a:extLst>
                  <a:ext uri="{FF2B5EF4-FFF2-40B4-BE49-F238E27FC236}">
                    <a16:creationId xmlns:a16="http://schemas.microsoft.com/office/drawing/2014/main" id="{82F71CC5-B4B9-454D-B764-828DE06412DC}"/>
                  </a:ext>
                </a:extLst>
              </p:cNvPr>
              <p:cNvSpPr/>
              <p:nvPr/>
            </p:nvSpPr>
            <p:spPr bwMode="auto">
              <a:xfrm>
                <a:off x="2587" y="2037"/>
                <a:ext cx="2" cy="8"/>
              </a:xfrm>
              <a:custGeom>
                <a:gdLst>
                  <a:gd name="T0" fmla="*/ 1 w 1"/>
                  <a:gd name="T1" fmla="*/ 1 h 3"/>
                  <a:gd name="T2" fmla="*/ 0 w 1"/>
                  <a:gd name="T3" fmla="*/ 2 h 3"/>
                  <a:gd name="T4" fmla="*/ 0 w 1"/>
                  <a:gd name="T5" fmla="*/ 2 h 3"/>
                  <a:gd name="T6" fmla="*/ 1 w 1"/>
                  <a:gd name="T7" fmla="*/ 0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1" y="1"/>
                      <a:pt x="1" y="3"/>
                      <a:pt x="0" y="2"/>
                    </a:cubicBezTo>
                    <a:cubicBezTo>
                      <a:pt x="0"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9" name="Freeform 1876">
                <a:extLst>
                  <a:ext uri="{FF2B5EF4-FFF2-40B4-BE49-F238E27FC236}">
                    <a16:creationId xmlns:a16="http://schemas.microsoft.com/office/drawing/2014/main" id="{C43DD2F3-1203-4E39-9CE2-450C10004C64}"/>
                  </a:ext>
                </a:extLst>
              </p:cNvPr>
              <p:cNvSpPr/>
              <p:nvPr/>
            </p:nvSpPr>
            <p:spPr bwMode="auto">
              <a:xfrm>
                <a:off x="4291" y="204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0" name="Freeform 1877">
                <a:extLst>
                  <a:ext uri="{FF2B5EF4-FFF2-40B4-BE49-F238E27FC236}">
                    <a16:creationId xmlns:a16="http://schemas.microsoft.com/office/drawing/2014/main" id="{BEFE8B11-DC8D-4E12-ADC3-0F8812F72016}"/>
                  </a:ext>
                </a:extLst>
              </p:cNvPr>
              <p:cNvSpPr/>
              <p:nvPr/>
            </p:nvSpPr>
            <p:spPr bwMode="auto">
              <a:xfrm>
                <a:off x="2611" y="2040"/>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1" name="Rectangle 1878">
                <a:extLst>
                  <a:ext uri="{FF2B5EF4-FFF2-40B4-BE49-F238E27FC236}">
                    <a16:creationId xmlns:a16="http://schemas.microsoft.com/office/drawing/2014/main" id="{6A08091B-A1FD-4E36-BF06-BA1038056B75}"/>
                  </a:ext>
                </a:extLst>
              </p:cNvPr>
              <p:cNvSpPr>
                <a:spLocks noChangeArrowheads="1"/>
              </p:cNvSpPr>
              <p:nvPr/>
            </p:nvSpPr>
            <p:spPr bwMode="auto">
              <a:xfrm>
                <a:off x="2007" y="204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2" name="Freeform 1879">
                <a:extLst>
                  <a:ext uri="{FF2B5EF4-FFF2-40B4-BE49-F238E27FC236}">
                    <a16:creationId xmlns:a16="http://schemas.microsoft.com/office/drawing/2014/main" id="{CB3FE8E6-8527-4369-BB82-A5DD1BE2ED74}"/>
                  </a:ext>
                </a:extLst>
              </p:cNvPr>
              <p:cNvSpPr/>
              <p:nvPr/>
            </p:nvSpPr>
            <p:spPr bwMode="auto">
              <a:xfrm>
                <a:off x="3239" y="2040"/>
                <a:ext cx="82" cy="27"/>
              </a:xfrm>
              <a:custGeom>
                <a:gdLst>
                  <a:gd name="T0" fmla="*/ 28 w 31"/>
                  <a:gd name="T1" fmla="*/ 3 h 10"/>
                  <a:gd name="T2" fmla="*/ 31 w 31"/>
                  <a:gd name="T3" fmla="*/ 3 h 10"/>
                  <a:gd name="T4" fmla="*/ 25 w 31"/>
                  <a:gd name="T5" fmla="*/ 3 h 10"/>
                  <a:gd name="T6" fmla="*/ 21 w 31"/>
                  <a:gd name="T7" fmla="*/ 5 h 10"/>
                  <a:gd name="T8" fmla="*/ 10 w 31"/>
                  <a:gd name="T9" fmla="*/ 6 h 10"/>
                  <a:gd name="T10" fmla="*/ 9 w 31"/>
                  <a:gd name="T11" fmla="*/ 6 h 10"/>
                  <a:gd name="T12" fmla="*/ 9 w 31"/>
                  <a:gd name="T13" fmla="*/ 7 h 10"/>
                  <a:gd name="T14" fmla="*/ 8 w 31"/>
                  <a:gd name="T15" fmla="*/ 7 h 10"/>
                  <a:gd name="T16" fmla="*/ 8 w 31"/>
                  <a:gd name="T17" fmla="*/ 8 h 10"/>
                  <a:gd name="T18" fmla="*/ 7 w 31"/>
                  <a:gd name="T19" fmla="*/ 8 h 10"/>
                  <a:gd name="T20" fmla="*/ 7 w 31"/>
                  <a:gd name="T21" fmla="*/ 7 h 10"/>
                  <a:gd name="T22" fmla="*/ 6 w 31"/>
                  <a:gd name="T23" fmla="*/ 8 h 10"/>
                  <a:gd name="T24" fmla="*/ 6 w 31"/>
                  <a:gd name="T25" fmla="*/ 9 h 10"/>
                  <a:gd name="T26" fmla="*/ 5 w 31"/>
                  <a:gd name="T27" fmla="*/ 8 h 10"/>
                  <a:gd name="T28" fmla="*/ 5 w 31"/>
                  <a:gd name="T29" fmla="*/ 9 h 10"/>
                  <a:gd name="T30" fmla="*/ 3 w 31"/>
                  <a:gd name="T31" fmla="*/ 8 h 10"/>
                  <a:gd name="T32" fmla="*/ 4 w 31"/>
                  <a:gd name="T33" fmla="*/ 8 h 10"/>
                  <a:gd name="T34" fmla="*/ 3 w 31"/>
                  <a:gd name="T35" fmla="*/ 7 h 10"/>
                  <a:gd name="T36" fmla="*/ 1 w 31"/>
                  <a:gd name="T37" fmla="*/ 9 h 10"/>
                  <a:gd name="T38" fmla="*/ 1 w 31"/>
                  <a:gd name="T39" fmla="*/ 7 h 10"/>
                  <a:gd name="T40" fmla="*/ 2 w 31"/>
                  <a:gd name="T41" fmla="*/ 7 h 10"/>
                  <a:gd name="T42" fmla="*/ 5 w 31"/>
                  <a:gd name="T43" fmla="*/ 6 h 10"/>
                  <a:gd name="T44" fmla="*/ 8 w 31"/>
                  <a:gd name="T45" fmla="*/ 6 h 10"/>
                  <a:gd name="T46" fmla="*/ 10 w 31"/>
                  <a:gd name="T47" fmla="*/ 6 h 10"/>
                  <a:gd name="T48" fmla="*/ 8 w 31"/>
                  <a:gd name="T49" fmla="*/ 5 h 10"/>
                  <a:gd name="T50" fmla="*/ 11 w 31"/>
                  <a:gd name="T51" fmla="*/ 5 h 10"/>
                  <a:gd name="T52" fmla="*/ 13 w 31"/>
                  <a:gd name="T53" fmla="*/ 5 h 10"/>
                  <a:gd name="T54" fmla="*/ 19 w 31"/>
                  <a:gd name="T55" fmla="*/ 3 h 10"/>
                  <a:gd name="T56" fmla="*/ 19 w 31"/>
                  <a:gd name="T57" fmla="*/ 2 h 10"/>
                  <a:gd name="T58" fmla="*/ 18 w 31"/>
                  <a:gd name="T59" fmla="*/ 2 h 10"/>
                  <a:gd name="T60" fmla="*/ 18 w 31"/>
                  <a:gd name="T61" fmla="*/ 2 h 10"/>
                  <a:gd name="T62" fmla="*/ 16 w 31"/>
                  <a:gd name="T63" fmla="*/ 2 h 10"/>
                  <a:gd name="T64" fmla="*/ 28 w 31"/>
                  <a:gd name="T65"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0">
                    <a:moveTo>
                      <a:pt x="28" y="3"/>
                    </a:moveTo>
                    <a:cubicBezTo>
                      <a:pt x="29" y="3"/>
                      <a:pt x="30" y="3"/>
                      <a:pt x="31" y="3"/>
                    </a:cubicBezTo>
                    <a:cubicBezTo>
                      <a:pt x="28" y="2"/>
                      <a:pt x="27" y="6"/>
                      <a:pt x="25" y="3"/>
                    </a:cubicBezTo>
                    <a:cubicBezTo>
                      <a:pt x="23" y="4"/>
                      <a:pt x="23" y="4"/>
                      <a:pt x="21" y="5"/>
                    </a:cubicBezTo>
                    <a:cubicBezTo>
                      <a:pt x="17" y="2"/>
                      <a:pt x="13" y="9"/>
                      <a:pt x="10" y="6"/>
                    </a:cubicBezTo>
                    <a:cubicBezTo>
                      <a:pt x="10" y="6"/>
                      <a:pt x="9" y="6"/>
                      <a:pt x="9" y="6"/>
                    </a:cubicBezTo>
                    <a:cubicBezTo>
                      <a:pt x="9" y="7"/>
                      <a:pt x="9" y="7"/>
                      <a:pt x="9" y="7"/>
                    </a:cubicBezTo>
                    <a:cubicBezTo>
                      <a:pt x="8" y="7"/>
                      <a:pt x="8" y="7"/>
                      <a:pt x="8" y="7"/>
                    </a:cubicBezTo>
                    <a:cubicBezTo>
                      <a:pt x="8" y="8"/>
                      <a:pt x="8" y="8"/>
                      <a:pt x="8" y="8"/>
                    </a:cubicBezTo>
                    <a:cubicBezTo>
                      <a:pt x="7" y="8"/>
                      <a:pt x="7" y="8"/>
                      <a:pt x="7" y="8"/>
                    </a:cubicBezTo>
                    <a:cubicBezTo>
                      <a:pt x="7" y="8"/>
                      <a:pt x="7" y="7"/>
                      <a:pt x="7" y="7"/>
                    </a:cubicBezTo>
                    <a:cubicBezTo>
                      <a:pt x="6" y="8"/>
                      <a:pt x="6" y="8"/>
                      <a:pt x="6" y="8"/>
                    </a:cubicBezTo>
                    <a:cubicBezTo>
                      <a:pt x="6" y="9"/>
                      <a:pt x="6" y="9"/>
                      <a:pt x="6" y="9"/>
                    </a:cubicBezTo>
                    <a:cubicBezTo>
                      <a:pt x="5" y="8"/>
                      <a:pt x="5" y="8"/>
                      <a:pt x="5" y="8"/>
                    </a:cubicBezTo>
                    <a:cubicBezTo>
                      <a:pt x="5" y="9"/>
                      <a:pt x="5" y="9"/>
                      <a:pt x="5" y="9"/>
                    </a:cubicBezTo>
                    <a:cubicBezTo>
                      <a:pt x="5" y="8"/>
                      <a:pt x="4" y="8"/>
                      <a:pt x="3" y="8"/>
                    </a:cubicBezTo>
                    <a:cubicBezTo>
                      <a:pt x="4" y="8"/>
                      <a:pt x="4" y="8"/>
                      <a:pt x="4" y="8"/>
                    </a:cubicBezTo>
                    <a:cubicBezTo>
                      <a:pt x="3" y="7"/>
                      <a:pt x="3" y="7"/>
                      <a:pt x="3" y="7"/>
                    </a:cubicBezTo>
                    <a:cubicBezTo>
                      <a:pt x="2" y="7"/>
                      <a:pt x="3" y="10"/>
                      <a:pt x="1" y="9"/>
                    </a:cubicBezTo>
                    <a:cubicBezTo>
                      <a:pt x="0" y="9"/>
                      <a:pt x="1" y="8"/>
                      <a:pt x="1" y="7"/>
                    </a:cubicBezTo>
                    <a:cubicBezTo>
                      <a:pt x="1" y="7"/>
                      <a:pt x="1" y="7"/>
                      <a:pt x="2" y="7"/>
                    </a:cubicBezTo>
                    <a:cubicBezTo>
                      <a:pt x="2" y="7"/>
                      <a:pt x="4" y="6"/>
                      <a:pt x="5" y="6"/>
                    </a:cubicBezTo>
                    <a:cubicBezTo>
                      <a:pt x="6" y="8"/>
                      <a:pt x="7" y="4"/>
                      <a:pt x="8" y="6"/>
                    </a:cubicBezTo>
                    <a:cubicBezTo>
                      <a:pt x="8" y="6"/>
                      <a:pt x="10" y="7"/>
                      <a:pt x="10" y="6"/>
                    </a:cubicBezTo>
                    <a:cubicBezTo>
                      <a:pt x="8" y="5"/>
                      <a:pt x="8" y="5"/>
                      <a:pt x="8" y="5"/>
                    </a:cubicBezTo>
                    <a:cubicBezTo>
                      <a:pt x="10" y="6"/>
                      <a:pt x="10" y="3"/>
                      <a:pt x="11" y="5"/>
                    </a:cubicBezTo>
                    <a:cubicBezTo>
                      <a:pt x="12" y="4"/>
                      <a:pt x="12" y="5"/>
                      <a:pt x="13" y="5"/>
                    </a:cubicBezTo>
                    <a:cubicBezTo>
                      <a:pt x="15" y="4"/>
                      <a:pt x="17" y="3"/>
                      <a:pt x="19" y="3"/>
                    </a:cubicBezTo>
                    <a:cubicBezTo>
                      <a:pt x="19" y="2"/>
                      <a:pt x="19" y="2"/>
                      <a:pt x="19" y="2"/>
                    </a:cubicBezTo>
                    <a:cubicBezTo>
                      <a:pt x="18" y="2"/>
                      <a:pt x="18" y="2"/>
                      <a:pt x="18" y="2"/>
                    </a:cubicBezTo>
                    <a:cubicBezTo>
                      <a:pt x="18" y="2"/>
                      <a:pt x="18" y="2"/>
                      <a:pt x="18" y="2"/>
                    </a:cubicBezTo>
                    <a:cubicBezTo>
                      <a:pt x="17" y="1"/>
                      <a:pt x="17" y="3"/>
                      <a:pt x="16" y="2"/>
                    </a:cubicBezTo>
                    <a:cubicBezTo>
                      <a:pt x="20" y="0"/>
                      <a:pt x="25" y="0"/>
                      <a:pt x="2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3" name="Freeform 1880">
                <a:extLst>
                  <a:ext uri="{FF2B5EF4-FFF2-40B4-BE49-F238E27FC236}">
                    <a16:creationId xmlns:a16="http://schemas.microsoft.com/office/drawing/2014/main" id="{AA838939-CB0C-4C4C-9D27-02AF39B47260}"/>
                  </a:ext>
                </a:extLst>
              </p:cNvPr>
              <p:cNvSpPr/>
              <p:nvPr/>
            </p:nvSpPr>
            <p:spPr bwMode="auto">
              <a:xfrm>
                <a:off x="2018" y="2043"/>
                <a:ext cx="5" cy="5"/>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4" name="Freeform 1881">
                <a:extLst>
                  <a:ext uri="{FF2B5EF4-FFF2-40B4-BE49-F238E27FC236}">
                    <a16:creationId xmlns:a16="http://schemas.microsoft.com/office/drawing/2014/main" id="{D321697C-11CB-40FB-ACEA-D75DCBE4E2A0}"/>
                  </a:ext>
                </a:extLst>
              </p:cNvPr>
              <p:cNvSpPr/>
              <p:nvPr/>
            </p:nvSpPr>
            <p:spPr bwMode="auto">
              <a:xfrm>
                <a:off x="4302" y="2043"/>
                <a:ext cx="5" cy="5"/>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2"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5" name="Freeform 1882">
                <a:extLst>
                  <a:ext uri="{FF2B5EF4-FFF2-40B4-BE49-F238E27FC236}">
                    <a16:creationId xmlns:a16="http://schemas.microsoft.com/office/drawing/2014/main" id="{DF9833DC-4DC2-48BD-AB1C-CCEF0BB7E1AF}"/>
                  </a:ext>
                </a:extLst>
              </p:cNvPr>
              <p:cNvSpPr/>
              <p:nvPr/>
            </p:nvSpPr>
            <p:spPr bwMode="auto">
              <a:xfrm>
                <a:off x="2076" y="2043"/>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6" name="Freeform 1883">
                <a:extLst>
                  <a:ext uri="{FF2B5EF4-FFF2-40B4-BE49-F238E27FC236}">
                    <a16:creationId xmlns:a16="http://schemas.microsoft.com/office/drawing/2014/main" id="{61B3BF0A-C6C7-46AA-9EE7-2C683E707AD9}"/>
                  </a:ext>
                </a:extLst>
              </p:cNvPr>
              <p:cNvSpPr/>
              <p:nvPr/>
            </p:nvSpPr>
            <p:spPr bwMode="auto">
              <a:xfrm>
                <a:off x="2159" y="2043"/>
                <a:ext cx="16" cy="8"/>
              </a:xfrm>
              <a:custGeom>
                <a:gdLst>
                  <a:gd name="T0" fmla="*/ 4 w 6"/>
                  <a:gd name="T1" fmla="*/ 1 h 3"/>
                  <a:gd name="T2" fmla="*/ 6 w 6"/>
                  <a:gd name="T3" fmla="*/ 1 h 3"/>
                  <a:gd name="T4" fmla="*/ 4 w 6"/>
                  <a:gd name="T5" fmla="*/ 3 h 3"/>
                  <a:gd name="T6" fmla="*/ 0 w 6"/>
                  <a:gd name="T7" fmla="*/ 1 h 3"/>
                  <a:gd name="T8" fmla="*/ 4 w 6"/>
                  <a:gd name="T9" fmla="*/ 1 h 3"/>
                </a:gdLst>
                <a:cxnLst>
                  <a:cxn ang="0">
                    <a:pos x="T0" y="T1"/>
                  </a:cxn>
                  <a:cxn ang="0">
                    <a:pos x="T2" y="T3"/>
                  </a:cxn>
                  <a:cxn ang="0">
                    <a:pos x="T4" y="T5"/>
                  </a:cxn>
                  <a:cxn ang="0">
                    <a:pos x="T6" y="T7"/>
                  </a:cxn>
                  <a:cxn ang="0">
                    <a:pos x="T8" y="T9"/>
                  </a:cxn>
                </a:cxnLst>
                <a:rect l="0" t="0" r="r" b="b"/>
                <a:pathLst>
                  <a:path w="6" h="3">
                    <a:moveTo>
                      <a:pt x="4" y="1"/>
                    </a:moveTo>
                    <a:cubicBezTo>
                      <a:pt x="5" y="2"/>
                      <a:pt x="6" y="1"/>
                      <a:pt x="6" y="1"/>
                    </a:cubicBezTo>
                    <a:cubicBezTo>
                      <a:pt x="6" y="2"/>
                      <a:pt x="4" y="2"/>
                      <a:pt x="4" y="3"/>
                    </a:cubicBez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7" name="Freeform 1884">
                <a:extLst>
                  <a:ext uri="{FF2B5EF4-FFF2-40B4-BE49-F238E27FC236}">
                    <a16:creationId xmlns:a16="http://schemas.microsoft.com/office/drawing/2014/main" id="{7C1F8019-A4FC-4FC4-9367-739DAAF59E61}"/>
                  </a:ext>
                </a:extLst>
              </p:cNvPr>
              <p:cNvSpPr/>
              <p:nvPr/>
            </p:nvSpPr>
            <p:spPr bwMode="auto">
              <a:xfrm>
                <a:off x="2298" y="2043"/>
                <a:ext cx="8" cy="5"/>
              </a:xfrm>
              <a:custGeom>
                <a:gdLst>
                  <a:gd name="T0" fmla="*/ 1 w 3"/>
                  <a:gd name="T1" fmla="*/ 2 h 2"/>
                  <a:gd name="T2" fmla="*/ 3 w 3"/>
                  <a:gd name="T3" fmla="*/ 0 h 2"/>
                  <a:gd name="T4" fmla="*/ 1 w 3"/>
                  <a:gd name="T5" fmla="*/ 2 h 2"/>
                </a:gdLst>
                <a:cxnLst>
                  <a:cxn ang="0">
                    <a:pos x="T0" y="T1"/>
                  </a:cxn>
                  <a:cxn ang="0">
                    <a:pos x="T2" y="T3"/>
                  </a:cxn>
                  <a:cxn ang="0">
                    <a:pos x="T4" y="T5"/>
                  </a:cxn>
                </a:cxnLst>
                <a:rect l="0" t="0" r="r" b="b"/>
                <a:pathLst>
                  <a:path w="3" h="2">
                    <a:moveTo>
                      <a:pt x="1" y="2"/>
                    </a:moveTo>
                    <a:cubicBezTo>
                      <a:pt x="0" y="1"/>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8" name="Freeform 1885">
                <a:extLst>
                  <a:ext uri="{FF2B5EF4-FFF2-40B4-BE49-F238E27FC236}">
                    <a16:creationId xmlns:a16="http://schemas.microsoft.com/office/drawing/2014/main" id="{EF036D4A-E0AE-48BC-9DF2-E810E36456B3}"/>
                  </a:ext>
                </a:extLst>
              </p:cNvPr>
              <p:cNvSpPr/>
              <p:nvPr/>
            </p:nvSpPr>
            <p:spPr bwMode="auto">
              <a:xfrm>
                <a:off x="2600" y="2043"/>
                <a:ext cx="8" cy="2"/>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9" name="Freeform 1886">
                <a:extLst>
                  <a:ext uri="{FF2B5EF4-FFF2-40B4-BE49-F238E27FC236}">
                    <a16:creationId xmlns:a16="http://schemas.microsoft.com/office/drawing/2014/main" id="{99035AC7-9771-49B5-9CCC-F08CD7802FF2}"/>
                  </a:ext>
                </a:extLst>
              </p:cNvPr>
              <p:cNvSpPr/>
              <p:nvPr/>
            </p:nvSpPr>
            <p:spPr bwMode="auto">
              <a:xfrm>
                <a:off x="2354" y="2045"/>
                <a:ext cx="11" cy="3"/>
              </a:xfrm>
              <a:custGeom>
                <a:gdLst>
                  <a:gd name="T0" fmla="*/ 4 w 4"/>
                  <a:gd name="T1" fmla="*/ 0 h 1"/>
                  <a:gd name="T2" fmla="*/ 4 w 4"/>
                  <a:gd name="T3" fmla="*/ 0 h 1"/>
                  <a:gd name="T4" fmla="*/ 1 w 4"/>
                  <a:gd name="T5" fmla="*/ 0 h 1"/>
                  <a:gd name="T6" fmla="*/ 0 w 4"/>
                  <a:gd name="T7" fmla="*/ 0 h 1"/>
                  <a:gd name="T8" fmla="*/ 2 w 4"/>
                  <a:gd name="T9" fmla="*/ 0 h 1"/>
                  <a:gd name="T10" fmla="*/ 2 w 4"/>
                  <a:gd name="T11" fmla="*/ 0 h 1"/>
                  <a:gd name="T12" fmla="*/ 4 w 4"/>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4" y="0"/>
                      <a:pt x="4" y="0"/>
                      <a:pt x="4" y="0"/>
                    </a:cubicBezTo>
                    <a:cubicBezTo>
                      <a:pt x="4" y="1"/>
                      <a:pt x="2" y="0"/>
                      <a:pt x="1" y="0"/>
                    </a:cubicBezTo>
                    <a:cubicBezTo>
                      <a:pt x="0" y="0"/>
                      <a:pt x="0" y="0"/>
                      <a:pt x="0" y="0"/>
                    </a:cubicBezTo>
                    <a:cubicBezTo>
                      <a:pt x="2" y="0"/>
                      <a:pt x="2" y="0"/>
                      <a:pt x="2" y="0"/>
                    </a:cubicBezTo>
                    <a:cubicBezTo>
                      <a:pt x="2" y="0"/>
                      <a:pt x="2" y="0"/>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0" name="Freeform 1887">
                <a:extLst>
                  <a:ext uri="{FF2B5EF4-FFF2-40B4-BE49-F238E27FC236}">
                    <a16:creationId xmlns:a16="http://schemas.microsoft.com/office/drawing/2014/main" id="{257C83DA-6F91-4DB5-96CB-704C4CBC0832}"/>
                  </a:ext>
                </a:extLst>
              </p:cNvPr>
              <p:cNvSpPr/>
              <p:nvPr/>
            </p:nvSpPr>
            <p:spPr bwMode="auto">
              <a:xfrm>
                <a:off x="2381" y="204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1" name="Freeform 1888">
                <a:extLst>
                  <a:ext uri="{FF2B5EF4-FFF2-40B4-BE49-F238E27FC236}">
                    <a16:creationId xmlns:a16="http://schemas.microsoft.com/office/drawing/2014/main" id="{3AAC2CF0-21F4-444F-AB71-A78240C86807}"/>
                  </a:ext>
                </a:extLst>
              </p:cNvPr>
              <p:cNvSpPr/>
              <p:nvPr/>
            </p:nvSpPr>
            <p:spPr bwMode="auto">
              <a:xfrm>
                <a:off x="2544" y="2045"/>
                <a:ext cx="3" cy="3"/>
              </a:xfrm>
              <a:custGeom>
                <a:gdLst>
                  <a:gd name="T0" fmla="*/ 0 w 3"/>
                  <a:gd name="T1" fmla="*/ 0 h 3"/>
                  <a:gd name="T2" fmla="*/ 3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2" name="Freeform 1889">
                <a:extLst>
                  <a:ext uri="{FF2B5EF4-FFF2-40B4-BE49-F238E27FC236}">
                    <a16:creationId xmlns:a16="http://schemas.microsoft.com/office/drawing/2014/main" id="{B915C188-541D-4A7E-99EE-43EDFA9519C6}"/>
                  </a:ext>
                </a:extLst>
              </p:cNvPr>
              <p:cNvSpPr/>
              <p:nvPr/>
            </p:nvSpPr>
            <p:spPr bwMode="auto">
              <a:xfrm>
                <a:off x="2279" y="20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3" name="Freeform 1890">
                <a:extLst>
                  <a:ext uri="{FF2B5EF4-FFF2-40B4-BE49-F238E27FC236}">
                    <a16:creationId xmlns:a16="http://schemas.microsoft.com/office/drawing/2014/main" id="{743B8789-855F-46F8-A9A8-7C2974D5166C}"/>
                  </a:ext>
                </a:extLst>
              </p:cNvPr>
              <p:cNvSpPr/>
              <p:nvPr/>
            </p:nvSpPr>
            <p:spPr bwMode="auto">
              <a:xfrm>
                <a:off x="2319" y="2045"/>
                <a:ext cx="8" cy="8"/>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cubicBezTo>
                      <a:pt x="3" y="1"/>
                      <a:pt x="1" y="2"/>
                      <a:pt x="0" y="3"/>
                    </a:cubicBezTo>
                    <a:cubicBezTo>
                      <a:pt x="0" y="0"/>
                      <a:pt x="0" y="0"/>
                      <a:pt x="0" y="0"/>
                    </a:cubicBezTo>
                    <a:cubicBezTo>
                      <a:pt x="1"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4" name="Freeform 1891">
                <a:extLst>
                  <a:ext uri="{FF2B5EF4-FFF2-40B4-BE49-F238E27FC236}">
                    <a16:creationId xmlns:a16="http://schemas.microsoft.com/office/drawing/2014/main" id="{ED5ADCC3-F63C-4CEB-9C28-1020FB32F396}"/>
                  </a:ext>
                </a:extLst>
              </p:cNvPr>
              <p:cNvSpPr/>
              <p:nvPr/>
            </p:nvSpPr>
            <p:spPr bwMode="auto">
              <a:xfrm>
                <a:off x="2392" y="2043"/>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2" y="1"/>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5" name="Freeform 1892">
                <a:extLst>
                  <a:ext uri="{FF2B5EF4-FFF2-40B4-BE49-F238E27FC236}">
                    <a16:creationId xmlns:a16="http://schemas.microsoft.com/office/drawing/2014/main" id="{3F5F531C-F604-4792-B7EA-1FF1C7508341}"/>
                  </a:ext>
                </a:extLst>
              </p:cNvPr>
              <p:cNvSpPr/>
              <p:nvPr/>
            </p:nvSpPr>
            <p:spPr bwMode="auto">
              <a:xfrm>
                <a:off x="2306" y="2045"/>
                <a:ext cx="3"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0"/>
                      <a:pt x="0" y="0"/>
                      <a:pt x="0" y="0"/>
                    </a:cubicBezTo>
                    <a:cubicBezTo>
                      <a:pt x="0"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6" name="Freeform 1893">
                <a:extLst>
                  <a:ext uri="{FF2B5EF4-FFF2-40B4-BE49-F238E27FC236}">
                    <a16:creationId xmlns:a16="http://schemas.microsoft.com/office/drawing/2014/main" id="{D4DA7BE8-A166-4BCE-85DF-FCA8BCF04634}"/>
                  </a:ext>
                </a:extLst>
              </p:cNvPr>
              <p:cNvSpPr/>
              <p:nvPr/>
            </p:nvSpPr>
            <p:spPr bwMode="auto">
              <a:xfrm>
                <a:off x="3364" y="2045"/>
                <a:ext cx="24" cy="11"/>
              </a:xfrm>
              <a:custGeom>
                <a:gdLst>
                  <a:gd name="T0" fmla="*/ 6 w 9"/>
                  <a:gd name="T1" fmla="*/ 1 h 4"/>
                  <a:gd name="T2" fmla="*/ 9 w 9"/>
                  <a:gd name="T3" fmla="*/ 1 h 4"/>
                  <a:gd name="T4" fmla="*/ 8 w 9"/>
                  <a:gd name="T5" fmla="*/ 2 h 4"/>
                  <a:gd name="T6" fmla="*/ 8 w 9"/>
                  <a:gd name="T7" fmla="*/ 2 h 4"/>
                  <a:gd name="T8" fmla="*/ 5 w 9"/>
                  <a:gd name="T9" fmla="*/ 3 h 4"/>
                  <a:gd name="T10" fmla="*/ 4 w 9"/>
                  <a:gd name="T11" fmla="*/ 3 h 4"/>
                  <a:gd name="T12" fmla="*/ 1 w 9"/>
                  <a:gd name="T13" fmla="*/ 4 h 4"/>
                  <a:gd name="T14" fmla="*/ 2 w 9"/>
                  <a:gd name="T15" fmla="*/ 1 h 4"/>
                  <a:gd name="T16" fmla="*/ 4 w 9"/>
                  <a:gd name="T17" fmla="*/ 3 h 4"/>
                  <a:gd name="T18" fmla="*/ 4 w 9"/>
                  <a:gd name="T19" fmla="*/ 0 h 4"/>
                  <a:gd name="T20" fmla="*/ 6 w 9"/>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6" y="1"/>
                    </a:moveTo>
                    <a:cubicBezTo>
                      <a:pt x="7" y="0"/>
                      <a:pt x="8" y="2"/>
                      <a:pt x="9" y="1"/>
                    </a:cubicBezTo>
                    <a:cubicBezTo>
                      <a:pt x="8" y="2"/>
                      <a:pt x="8" y="2"/>
                      <a:pt x="8" y="2"/>
                    </a:cubicBezTo>
                    <a:cubicBezTo>
                      <a:pt x="8" y="2"/>
                      <a:pt x="8" y="2"/>
                      <a:pt x="8" y="2"/>
                    </a:cubicBezTo>
                    <a:cubicBezTo>
                      <a:pt x="7" y="3"/>
                      <a:pt x="5" y="1"/>
                      <a:pt x="5" y="3"/>
                    </a:cubicBezTo>
                    <a:cubicBezTo>
                      <a:pt x="4" y="3"/>
                      <a:pt x="4" y="3"/>
                      <a:pt x="4" y="3"/>
                    </a:cubicBezTo>
                    <a:cubicBezTo>
                      <a:pt x="4" y="3"/>
                      <a:pt x="3" y="4"/>
                      <a:pt x="1" y="4"/>
                    </a:cubicBezTo>
                    <a:cubicBezTo>
                      <a:pt x="3" y="2"/>
                      <a:pt x="0" y="2"/>
                      <a:pt x="2" y="1"/>
                    </a:cubicBezTo>
                    <a:cubicBezTo>
                      <a:pt x="4" y="3"/>
                      <a:pt x="4" y="3"/>
                      <a:pt x="4" y="3"/>
                    </a:cubicBezTo>
                    <a:cubicBezTo>
                      <a:pt x="3" y="2"/>
                      <a:pt x="6" y="1"/>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7" name="Freeform 1894">
                <a:extLst>
                  <a:ext uri="{FF2B5EF4-FFF2-40B4-BE49-F238E27FC236}">
                    <a16:creationId xmlns:a16="http://schemas.microsoft.com/office/drawing/2014/main" id="{F060171F-CAAF-4EE0-9A59-5586F6332691}"/>
                  </a:ext>
                </a:extLst>
              </p:cNvPr>
              <p:cNvSpPr/>
              <p:nvPr/>
            </p:nvSpPr>
            <p:spPr bwMode="auto">
              <a:xfrm>
                <a:off x="2277" y="2048"/>
                <a:ext cx="21" cy="13"/>
              </a:xfrm>
              <a:custGeom>
                <a:gdLst>
                  <a:gd name="T0" fmla="*/ 8 w 8"/>
                  <a:gd name="T1" fmla="*/ 0 h 5"/>
                  <a:gd name="T2" fmla="*/ 0 w 8"/>
                  <a:gd name="T3" fmla="*/ 5 h 5"/>
                  <a:gd name="T4" fmla="*/ 0 w 8"/>
                  <a:gd name="T5" fmla="*/ 3 h 5"/>
                  <a:gd name="T6" fmla="*/ 5 w 8"/>
                  <a:gd name="T7" fmla="*/ 2 h 5"/>
                  <a:gd name="T8" fmla="*/ 7 w 8"/>
                  <a:gd name="T9" fmla="*/ 0 h 5"/>
                  <a:gd name="T10" fmla="*/ 8 w 8"/>
                  <a:gd name="T11" fmla="*/ 0 h 5"/>
                </a:gdLst>
                <a:cxnLst>
                  <a:cxn ang="0">
                    <a:pos x="T0" y="T1"/>
                  </a:cxn>
                  <a:cxn ang="0">
                    <a:pos x="T2" y="T3"/>
                  </a:cxn>
                  <a:cxn ang="0">
                    <a:pos x="T4" y="T5"/>
                  </a:cxn>
                  <a:cxn ang="0">
                    <a:pos x="T6" y="T7"/>
                  </a:cxn>
                  <a:cxn ang="0">
                    <a:pos x="T8" y="T9"/>
                  </a:cxn>
                  <a:cxn ang="0">
                    <a:pos x="T10" y="T11"/>
                  </a:cxn>
                </a:cxnLst>
                <a:rect l="0" t="0" r="r" b="b"/>
                <a:pathLst>
                  <a:path w="8" h="5">
                    <a:moveTo>
                      <a:pt x="8" y="0"/>
                    </a:moveTo>
                    <a:cubicBezTo>
                      <a:pt x="6" y="2"/>
                      <a:pt x="3" y="3"/>
                      <a:pt x="0" y="5"/>
                    </a:cubicBezTo>
                    <a:cubicBezTo>
                      <a:pt x="1" y="4"/>
                      <a:pt x="1" y="3"/>
                      <a:pt x="0" y="3"/>
                    </a:cubicBezTo>
                    <a:cubicBezTo>
                      <a:pt x="2" y="4"/>
                      <a:pt x="4" y="2"/>
                      <a:pt x="5" y="2"/>
                    </a:cubicBezTo>
                    <a:cubicBezTo>
                      <a:pt x="5" y="1"/>
                      <a:pt x="7" y="1"/>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8" name="Freeform 1895">
                <a:extLst>
                  <a:ext uri="{FF2B5EF4-FFF2-40B4-BE49-F238E27FC236}">
                    <a16:creationId xmlns:a16="http://schemas.microsoft.com/office/drawing/2014/main" id="{3F4EDDA2-9821-40CC-8915-9467240D4036}"/>
                  </a:ext>
                </a:extLst>
              </p:cNvPr>
              <p:cNvSpPr/>
              <p:nvPr/>
            </p:nvSpPr>
            <p:spPr bwMode="auto">
              <a:xfrm>
                <a:off x="2303" y="2048"/>
                <a:ext cx="14" cy="16"/>
              </a:xfrm>
              <a:custGeom>
                <a:gdLst>
                  <a:gd name="T0" fmla="*/ 4 w 5"/>
                  <a:gd name="T1" fmla="*/ 1 h 6"/>
                  <a:gd name="T2" fmla="*/ 5 w 5"/>
                  <a:gd name="T3" fmla="*/ 1 h 6"/>
                  <a:gd name="T4" fmla="*/ 4 w 5"/>
                  <a:gd name="T5" fmla="*/ 3 h 6"/>
                  <a:gd name="T6" fmla="*/ 0 w 5"/>
                  <a:gd name="T7" fmla="*/ 5 h 6"/>
                  <a:gd name="T8" fmla="*/ 2 w 5"/>
                  <a:gd name="T9" fmla="*/ 3 h 6"/>
                  <a:gd name="T10" fmla="*/ 4 w 5"/>
                  <a:gd name="T11" fmla="*/ 2 h 6"/>
                  <a:gd name="T12" fmla="*/ 2 w 5"/>
                  <a:gd name="T13" fmla="*/ 1 h 6"/>
                  <a:gd name="T14" fmla="*/ 4 w 5"/>
                  <a:gd name="T15" fmla="*/ 0 h 6"/>
                  <a:gd name="T16" fmla="*/ 4 w 5"/>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4" y="1"/>
                      <a:pt x="5" y="1"/>
                      <a:pt x="5" y="1"/>
                    </a:cubicBezTo>
                    <a:cubicBezTo>
                      <a:pt x="5" y="2"/>
                      <a:pt x="3" y="2"/>
                      <a:pt x="4" y="3"/>
                    </a:cubicBezTo>
                    <a:cubicBezTo>
                      <a:pt x="3" y="5"/>
                      <a:pt x="1" y="5"/>
                      <a:pt x="0" y="5"/>
                    </a:cubicBezTo>
                    <a:cubicBezTo>
                      <a:pt x="2" y="6"/>
                      <a:pt x="1" y="3"/>
                      <a:pt x="2" y="3"/>
                    </a:cubicBezTo>
                    <a:cubicBezTo>
                      <a:pt x="3" y="3"/>
                      <a:pt x="4" y="2"/>
                      <a:pt x="4" y="2"/>
                    </a:cubicBezTo>
                    <a:cubicBezTo>
                      <a:pt x="2" y="1"/>
                      <a:pt x="2" y="1"/>
                      <a:pt x="2" y="1"/>
                    </a:cubicBezTo>
                    <a:cubicBezTo>
                      <a:pt x="4" y="0"/>
                      <a:pt x="4"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9" name="Freeform 1896">
                <a:extLst>
                  <a:ext uri="{FF2B5EF4-FFF2-40B4-BE49-F238E27FC236}">
                    <a16:creationId xmlns:a16="http://schemas.microsoft.com/office/drawing/2014/main" id="{979C2F2D-1CE2-4D4A-8185-47C10555B4EC}"/>
                  </a:ext>
                </a:extLst>
              </p:cNvPr>
              <p:cNvSpPr/>
              <p:nvPr/>
            </p:nvSpPr>
            <p:spPr bwMode="auto">
              <a:xfrm>
                <a:off x="2405" y="2048"/>
                <a:ext cx="13" cy="5"/>
              </a:xfrm>
              <a:custGeom>
                <a:gdLst>
                  <a:gd name="T0" fmla="*/ 5 w 5"/>
                  <a:gd name="T1" fmla="*/ 0 h 2"/>
                  <a:gd name="T2" fmla="*/ 5 w 5"/>
                  <a:gd name="T3" fmla="*/ 1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5" y="1"/>
                      <a:pt x="5" y="1"/>
                      <a:pt x="5" y="1"/>
                    </a:cubicBezTo>
                    <a:cubicBezTo>
                      <a:pt x="4" y="1"/>
                      <a:pt x="2" y="0"/>
                      <a:pt x="1" y="1"/>
                    </a:cubicBezTo>
                    <a:cubicBezTo>
                      <a:pt x="1" y="0"/>
                      <a:pt x="0" y="2"/>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0" name="Freeform 1897">
                <a:extLst>
                  <a:ext uri="{FF2B5EF4-FFF2-40B4-BE49-F238E27FC236}">
                    <a16:creationId xmlns:a16="http://schemas.microsoft.com/office/drawing/2014/main" id="{00A114D4-8D65-400A-AE0D-09A1ED99417A}"/>
                  </a:ext>
                </a:extLst>
              </p:cNvPr>
              <p:cNvSpPr/>
              <p:nvPr/>
            </p:nvSpPr>
            <p:spPr bwMode="auto">
              <a:xfrm>
                <a:off x="3399" y="2048"/>
                <a:ext cx="51" cy="19"/>
              </a:xfrm>
              <a:custGeom>
                <a:gdLst>
                  <a:gd name="T0" fmla="*/ 19 w 19"/>
                  <a:gd name="T1" fmla="*/ 0 h 7"/>
                  <a:gd name="T2" fmla="*/ 15 w 19"/>
                  <a:gd name="T3" fmla="*/ 3 h 7"/>
                  <a:gd name="T4" fmla="*/ 7 w 19"/>
                  <a:gd name="T5" fmla="*/ 4 h 7"/>
                  <a:gd name="T6" fmla="*/ 7 w 19"/>
                  <a:gd name="T7" fmla="*/ 5 h 7"/>
                  <a:gd name="T8" fmla="*/ 4 w 19"/>
                  <a:gd name="T9" fmla="*/ 5 h 7"/>
                  <a:gd name="T10" fmla="*/ 0 w 19"/>
                  <a:gd name="T11" fmla="*/ 7 h 7"/>
                  <a:gd name="T12" fmla="*/ 0 w 19"/>
                  <a:gd name="T13" fmla="*/ 6 h 7"/>
                  <a:gd name="T14" fmla="*/ 7 w 19"/>
                  <a:gd name="T15" fmla="*/ 3 h 7"/>
                  <a:gd name="T16" fmla="*/ 7 w 19"/>
                  <a:gd name="T17" fmla="*/ 4 h 7"/>
                  <a:gd name="T18" fmla="*/ 12 w 19"/>
                  <a:gd name="T19" fmla="*/ 2 h 7"/>
                  <a:gd name="T20" fmla="*/ 17 w 19"/>
                  <a:gd name="T21" fmla="*/ 1 h 7"/>
                  <a:gd name="T22" fmla="*/ 18 w 19"/>
                  <a:gd name="T23" fmla="*/ 0 h 7"/>
                  <a:gd name="T24" fmla="*/ 19 w 19"/>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0"/>
                    </a:moveTo>
                    <a:cubicBezTo>
                      <a:pt x="18" y="2"/>
                      <a:pt x="16" y="2"/>
                      <a:pt x="15" y="3"/>
                    </a:cubicBezTo>
                    <a:cubicBezTo>
                      <a:pt x="11" y="3"/>
                      <a:pt x="10" y="5"/>
                      <a:pt x="7" y="4"/>
                    </a:cubicBezTo>
                    <a:cubicBezTo>
                      <a:pt x="7" y="5"/>
                      <a:pt x="7" y="5"/>
                      <a:pt x="7" y="5"/>
                    </a:cubicBezTo>
                    <a:cubicBezTo>
                      <a:pt x="6" y="4"/>
                      <a:pt x="5" y="5"/>
                      <a:pt x="4" y="5"/>
                    </a:cubicBezTo>
                    <a:cubicBezTo>
                      <a:pt x="3" y="5"/>
                      <a:pt x="1" y="6"/>
                      <a:pt x="0" y="7"/>
                    </a:cubicBezTo>
                    <a:cubicBezTo>
                      <a:pt x="0" y="6"/>
                      <a:pt x="0" y="6"/>
                      <a:pt x="0" y="6"/>
                    </a:cubicBezTo>
                    <a:cubicBezTo>
                      <a:pt x="2" y="4"/>
                      <a:pt x="4" y="5"/>
                      <a:pt x="7" y="3"/>
                    </a:cubicBezTo>
                    <a:cubicBezTo>
                      <a:pt x="7" y="4"/>
                      <a:pt x="7" y="4"/>
                      <a:pt x="7" y="4"/>
                    </a:cubicBezTo>
                    <a:cubicBezTo>
                      <a:pt x="9" y="4"/>
                      <a:pt x="10" y="1"/>
                      <a:pt x="12" y="2"/>
                    </a:cubicBezTo>
                    <a:cubicBezTo>
                      <a:pt x="13" y="1"/>
                      <a:pt x="16" y="1"/>
                      <a:pt x="17" y="1"/>
                    </a:cubicBezTo>
                    <a:cubicBezTo>
                      <a:pt x="18" y="0"/>
                      <a:pt x="18" y="0"/>
                      <a:pt x="18" y="0"/>
                    </a:cubicBez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1" name="Freeform 1898">
                <a:extLst>
                  <a:ext uri="{FF2B5EF4-FFF2-40B4-BE49-F238E27FC236}">
                    <a16:creationId xmlns:a16="http://schemas.microsoft.com/office/drawing/2014/main" id="{7B8A1F53-0A52-4CBE-8F99-C53E4179AD77}"/>
                  </a:ext>
                </a:extLst>
              </p:cNvPr>
              <p:cNvSpPr/>
              <p:nvPr/>
            </p:nvSpPr>
            <p:spPr bwMode="auto">
              <a:xfrm>
                <a:off x="2274" y="204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2" name="Freeform 1899">
                <a:extLst>
                  <a:ext uri="{FF2B5EF4-FFF2-40B4-BE49-F238E27FC236}">
                    <a16:creationId xmlns:a16="http://schemas.microsoft.com/office/drawing/2014/main" id="{EB228363-A329-4BD0-8EE4-087FCA274D85}"/>
                  </a:ext>
                </a:extLst>
              </p:cNvPr>
              <p:cNvSpPr/>
              <p:nvPr/>
            </p:nvSpPr>
            <p:spPr bwMode="auto">
              <a:xfrm>
                <a:off x="2571" y="2048"/>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3" name="Freeform 1900">
                <a:extLst>
                  <a:ext uri="{FF2B5EF4-FFF2-40B4-BE49-F238E27FC236}">
                    <a16:creationId xmlns:a16="http://schemas.microsoft.com/office/drawing/2014/main" id="{BCA6C639-FB50-4D00-AE03-D40084D569DF}"/>
                  </a:ext>
                </a:extLst>
              </p:cNvPr>
              <p:cNvSpPr/>
              <p:nvPr/>
            </p:nvSpPr>
            <p:spPr bwMode="auto">
              <a:xfrm>
                <a:off x="3300" y="2048"/>
                <a:ext cx="43" cy="21"/>
              </a:xfrm>
              <a:custGeom>
                <a:gdLst>
                  <a:gd name="T0" fmla="*/ 16 w 16"/>
                  <a:gd name="T1" fmla="*/ 1 h 8"/>
                  <a:gd name="T2" fmla="*/ 15 w 16"/>
                  <a:gd name="T3" fmla="*/ 4 h 8"/>
                  <a:gd name="T4" fmla="*/ 14 w 16"/>
                  <a:gd name="T5" fmla="*/ 3 h 8"/>
                  <a:gd name="T6" fmla="*/ 14 w 16"/>
                  <a:gd name="T7" fmla="*/ 4 h 8"/>
                  <a:gd name="T8" fmla="*/ 12 w 16"/>
                  <a:gd name="T9" fmla="*/ 2 h 8"/>
                  <a:gd name="T10" fmla="*/ 8 w 16"/>
                  <a:gd name="T11" fmla="*/ 4 h 8"/>
                  <a:gd name="T12" fmla="*/ 7 w 16"/>
                  <a:gd name="T13" fmla="*/ 7 h 8"/>
                  <a:gd name="T14" fmla="*/ 9 w 16"/>
                  <a:gd name="T15" fmla="*/ 7 h 8"/>
                  <a:gd name="T16" fmla="*/ 5 w 16"/>
                  <a:gd name="T17" fmla="*/ 8 h 8"/>
                  <a:gd name="T18" fmla="*/ 5 w 16"/>
                  <a:gd name="T19" fmla="*/ 7 h 8"/>
                  <a:gd name="T20" fmla="*/ 5 w 16"/>
                  <a:gd name="T21" fmla="*/ 8 h 8"/>
                  <a:gd name="T22" fmla="*/ 6 w 16"/>
                  <a:gd name="T23" fmla="*/ 6 h 8"/>
                  <a:gd name="T24" fmla="*/ 1 w 16"/>
                  <a:gd name="T25" fmla="*/ 7 h 8"/>
                  <a:gd name="T26" fmla="*/ 2 w 16"/>
                  <a:gd name="T27" fmla="*/ 4 h 8"/>
                  <a:gd name="T28" fmla="*/ 7 w 16"/>
                  <a:gd name="T29" fmla="*/ 3 h 8"/>
                  <a:gd name="T30" fmla="*/ 15 w 16"/>
                  <a:gd name="T31" fmla="*/ 0 h 8"/>
                  <a:gd name="T32" fmla="*/ 16 w 16"/>
                  <a:gd name="T33"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1"/>
                    </a:moveTo>
                    <a:cubicBezTo>
                      <a:pt x="16" y="2"/>
                      <a:pt x="15" y="3"/>
                      <a:pt x="15" y="4"/>
                    </a:cubicBezTo>
                    <a:cubicBezTo>
                      <a:pt x="15" y="3"/>
                      <a:pt x="15" y="3"/>
                      <a:pt x="14" y="3"/>
                    </a:cubicBezTo>
                    <a:cubicBezTo>
                      <a:pt x="14" y="3"/>
                      <a:pt x="14" y="3"/>
                      <a:pt x="14" y="4"/>
                    </a:cubicBezTo>
                    <a:cubicBezTo>
                      <a:pt x="13" y="3"/>
                      <a:pt x="13" y="3"/>
                      <a:pt x="12" y="2"/>
                    </a:cubicBezTo>
                    <a:cubicBezTo>
                      <a:pt x="11" y="2"/>
                      <a:pt x="10" y="6"/>
                      <a:pt x="8" y="4"/>
                    </a:cubicBezTo>
                    <a:cubicBezTo>
                      <a:pt x="6" y="4"/>
                      <a:pt x="7" y="5"/>
                      <a:pt x="7" y="7"/>
                    </a:cubicBezTo>
                    <a:cubicBezTo>
                      <a:pt x="8" y="8"/>
                      <a:pt x="8" y="6"/>
                      <a:pt x="9" y="7"/>
                    </a:cubicBezTo>
                    <a:cubicBezTo>
                      <a:pt x="8" y="8"/>
                      <a:pt x="6" y="7"/>
                      <a:pt x="5" y="8"/>
                    </a:cubicBezTo>
                    <a:cubicBezTo>
                      <a:pt x="5" y="7"/>
                      <a:pt x="5" y="7"/>
                      <a:pt x="5" y="7"/>
                    </a:cubicBezTo>
                    <a:cubicBezTo>
                      <a:pt x="5" y="8"/>
                      <a:pt x="5" y="8"/>
                      <a:pt x="5" y="8"/>
                    </a:cubicBezTo>
                    <a:cubicBezTo>
                      <a:pt x="6" y="7"/>
                      <a:pt x="6" y="7"/>
                      <a:pt x="6" y="6"/>
                    </a:cubicBezTo>
                    <a:cubicBezTo>
                      <a:pt x="4" y="6"/>
                      <a:pt x="2" y="4"/>
                      <a:pt x="1" y="7"/>
                    </a:cubicBezTo>
                    <a:cubicBezTo>
                      <a:pt x="0" y="5"/>
                      <a:pt x="1" y="5"/>
                      <a:pt x="2" y="4"/>
                    </a:cubicBezTo>
                    <a:cubicBezTo>
                      <a:pt x="2" y="5"/>
                      <a:pt x="5" y="1"/>
                      <a:pt x="7" y="3"/>
                    </a:cubicBezTo>
                    <a:cubicBezTo>
                      <a:pt x="7" y="1"/>
                      <a:pt x="13" y="2"/>
                      <a:pt x="15" y="0"/>
                    </a:cubicBezTo>
                    <a:cubicBezTo>
                      <a:pt x="15" y="1"/>
                      <a:pt x="16" y="1"/>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4" name="Freeform 1901">
                <a:extLst>
                  <a:ext uri="{FF2B5EF4-FFF2-40B4-BE49-F238E27FC236}">
                    <a16:creationId xmlns:a16="http://schemas.microsoft.com/office/drawing/2014/main" id="{252ABA5D-E0DC-4849-9ACC-A01589B421EF}"/>
                  </a:ext>
                </a:extLst>
              </p:cNvPr>
              <p:cNvSpPr/>
              <p:nvPr/>
            </p:nvSpPr>
            <p:spPr bwMode="auto">
              <a:xfrm>
                <a:off x="3361" y="204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5" name="Freeform 1902">
                <a:extLst>
                  <a:ext uri="{FF2B5EF4-FFF2-40B4-BE49-F238E27FC236}">
                    <a16:creationId xmlns:a16="http://schemas.microsoft.com/office/drawing/2014/main" id="{E4AF359B-A26C-4189-8ADD-AA1F12CEB0A4}"/>
                  </a:ext>
                </a:extLst>
              </p:cNvPr>
              <p:cNvSpPr/>
              <p:nvPr/>
            </p:nvSpPr>
            <p:spPr bwMode="auto">
              <a:xfrm>
                <a:off x="2047" y="2051"/>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6" name="Freeform 1903">
                <a:extLst>
                  <a:ext uri="{FF2B5EF4-FFF2-40B4-BE49-F238E27FC236}">
                    <a16:creationId xmlns:a16="http://schemas.microsoft.com/office/drawing/2014/main" id="{B2FE7C71-7C67-4CA4-93C1-6C3D3F03A635}"/>
                  </a:ext>
                </a:extLst>
              </p:cNvPr>
              <p:cNvSpPr/>
              <p:nvPr/>
            </p:nvSpPr>
            <p:spPr bwMode="auto">
              <a:xfrm>
                <a:off x="2338" y="2051"/>
                <a:ext cx="19" cy="13"/>
              </a:xfrm>
              <a:custGeom>
                <a:gdLst>
                  <a:gd name="T0" fmla="*/ 5 w 7"/>
                  <a:gd name="T1" fmla="*/ 1 h 5"/>
                  <a:gd name="T2" fmla="*/ 7 w 7"/>
                  <a:gd name="T3" fmla="*/ 1 h 5"/>
                  <a:gd name="T4" fmla="*/ 3 w 7"/>
                  <a:gd name="T5" fmla="*/ 4 h 5"/>
                  <a:gd name="T6" fmla="*/ 1 w 7"/>
                  <a:gd name="T7" fmla="*/ 4 h 5"/>
                  <a:gd name="T8" fmla="*/ 2 w 7"/>
                  <a:gd name="T9" fmla="*/ 1 h 5"/>
                  <a:gd name="T10" fmla="*/ 1 w 7"/>
                  <a:gd name="T11" fmla="*/ 1 h 5"/>
                  <a:gd name="T12" fmla="*/ 2 w 7"/>
                  <a:gd name="T13" fmla="*/ 1 h 5"/>
                  <a:gd name="T14" fmla="*/ 3 w 7"/>
                  <a:gd name="T15" fmla="*/ 1 h 5"/>
                  <a:gd name="T16" fmla="*/ 4 w 7"/>
                  <a:gd name="T17" fmla="*/ 0 h 5"/>
                  <a:gd name="T18" fmla="*/ 5 w 7"/>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1"/>
                    </a:moveTo>
                    <a:cubicBezTo>
                      <a:pt x="5" y="2"/>
                      <a:pt x="6" y="0"/>
                      <a:pt x="7" y="1"/>
                    </a:cubicBezTo>
                    <a:cubicBezTo>
                      <a:pt x="6" y="3"/>
                      <a:pt x="3" y="1"/>
                      <a:pt x="3" y="4"/>
                    </a:cubicBezTo>
                    <a:cubicBezTo>
                      <a:pt x="2" y="5"/>
                      <a:pt x="2" y="3"/>
                      <a:pt x="1" y="4"/>
                    </a:cubicBezTo>
                    <a:cubicBezTo>
                      <a:pt x="1" y="3"/>
                      <a:pt x="0" y="2"/>
                      <a:pt x="2" y="1"/>
                    </a:cubicBezTo>
                    <a:cubicBezTo>
                      <a:pt x="1" y="1"/>
                      <a:pt x="1" y="1"/>
                      <a:pt x="1" y="1"/>
                    </a:cubicBezTo>
                    <a:cubicBezTo>
                      <a:pt x="2" y="1"/>
                      <a:pt x="2" y="1"/>
                      <a:pt x="2" y="1"/>
                    </a:cubicBezTo>
                    <a:cubicBezTo>
                      <a:pt x="3" y="1"/>
                      <a:pt x="3" y="1"/>
                      <a:pt x="3" y="1"/>
                    </a:cubicBezTo>
                    <a:cubicBezTo>
                      <a:pt x="4" y="0"/>
                      <a:pt x="4" y="0"/>
                      <a:pt x="4" y="0"/>
                    </a:cubicBezTo>
                    <a:cubicBezTo>
                      <a:pt x="4"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7" name="Freeform 1904">
                <a:extLst>
                  <a:ext uri="{FF2B5EF4-FFF2-40B4-BE49-F238E27FC236}">
                    <a16:creationId xmlns:a16="http://schemas.microsoft.com/office/drawing/2014/main" id="{A2A47104-717D-4EF1-B2B7-4B9C4F2CB6E8}"/>
                  </a:ext>
                </a:extLst>
              </p:cNvPr>
              <p:cNvSpPr/>
              <p:nvPr/>
            </p:nvSpPr>
            <p:spPr bwMode="auto">
              <a:xfrm>
                <a:off x="2402" y="2051"/>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8" name="Freeform 1905">
                <a:extLst>
                  <a:ext uri="{FF2B5EF4-FFF2-40B4-BE49-F238E27FC236}">
                    <a16:creationId xmlns:a16="http://schemas.microsoft.com/office/drawing/2014/main" id="{653B3E91-76FC-43E6-961B-FF74362093ED}"/>
                  </a:ext>
                </a:extLst>
              </p:cNvPr>
              <p:cNvSpPr/>
              <p:nvPr/>
            </p:nvSpPr>
            <p:spPr bwMode="auto">
              <a:xfrm>
                <a:off x="2517" y="20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9" name="Freeform 1906">
                <a:extLst>
                  <a:ext uri="{FF2B5EF4-FFF2-40B4-BE49-F238E27FC236}">
                    <a16:creationId xmlns:a16="http://schemas.microsoft.com/office/drawing/2014/main" id="{2C10F1A9-4455-492B-873D-CE8DC70D2ADD}"/>
                  </a:ext>
                </a:extLst>
              </p:cNvPr>
              <p:cNvSpPr/>
              <p:nvPr/>
            </p:nvSpPr>
            <p:spPr bwMode="auto">
              <a:xfrm>
                <a:off x="2250" y="2053"/>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0" name="Freeform 1907">
                <a:extLst>
                  <a:ext uri="{FF2B5EF4-FFF2-40B4-BE49-F238E27FC236}">
                    <a16:creationId xmlns:a16="http://schemas.microsoft.com/office/drawing/2014/main" id="{9453BD7A-DFE3-4511-AA1B-58510CC213E7}"/>
                  </a:ext>
                </a:extLst>
              </p:cNvPr>
              <p:cNvSpPr/>
              <p:nvPr/>
            </p:nvSpPr>
            <p:spPr bwMode="auto">
              <a:xfrm>
                <a:off x="2523" y="2051"/>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1" name="Freeform 1908">
                <a:extLst>
                  <a:ext uri="{FF2B5EF4-FFF2-40B4-BE49-F238E27FC236}">
                    <a16:creationId xmlns:a16="http://schemas.microsoft.com/office/drawing/2014/main" id="{F71DD066-B0AE-4103-A56F-5DA63D179E1F}"/>
                  </a:ext>
                </a:extLst>
              </p:cNvPr>
              <p:cNvSpPr/>
              <p:nvPr/>
            </p:nvSpPr>
            <p:spPr bwMode="auto">
              <a:xfrm>
                <a:off x="2472" y="2053"/>
                <a:ext cx="40" cy="14"/>
              </a:xfrm>
              <a:custGeom>
                <a:gdLst>
                  <a:gd name="T0" fmla="*/ 15 w 15"/>
                  <a:gd name="T1" fmla="*/ 1 h 5"/>
                  <a:gd name="T2" fmla="*/ 10 w 15"/>
                  <a:gd name="T3" fmla="*/ 3 h 5"/>
                  <a:gd name="T4" fmla="*/ 10 w 15"/>
                  <a:gd name="T5" fmla="*/ 2 h 5"/>
                  <a:gd name="T6" fmla="*/ 4 w 15"/>
                  <a:gd name="T7" fmla="*/ 4 h 5"/>
                  <a:gd name="T8" fmla="*/ 2 w 15"/>
                  <a:gd name="T9" fmla="*/ 5 h 5"/>
                  <a:gd name="T10" fmla="*/ 0 w 15"/>
                  <a:gd name="T11" fmla="*/ 4 h 5"/>
                  <a:gd name="T12" fmla="*/ 3 w 15"/>
                  <a:gd name="T13" fmla="*/ 3 h 5"/>
                  <a:gd name="T14" fmla="*/ 2 w 15"/>
                  <a:gd name="T15" fmla="*/ 2 h 5"/>
                  <a:gd name="T16" fmla="*/ 6 w 15"/>
                  <a:gd name="T17" fmla="*/ 1 h 5"/>
                  <a:gd name="T18" fmla="*/ 7 w 15"/>
                  <a:gd name="T19" fmla="*/ 2 h 5"/>
                  <a:gd name="T20" fmla="*/ 9 w 15"/>
                  <a:gd name="T21" fmla="*/ 0 h 5"/>
                  <a:gd name="T22" fmla="*/ 15 w 15"/>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1"/>
                    </a:moveTo>
                    <a:cubicBezTo>
                      <a:pt x="15" y="3"/>
                      <a:pt x="12" y="2"/>
                      <a:pt x="10" y="3"/>
                    </a:cubicBezTo>
                    <a:cubicBezTo>
                      <a:pt x="10" y="2"/>
                      <a:pt x="10" y="2"/>
                      <a:pt x="10" y="2"/>
                    </a:cubicBezTo>
                    <a:cubicBezTo>
                      <a:pt x="8" y="1"/>
                      <a:pt x="7" y="5"/>
                      <a:pt x="4" y="4"/>
                    </a:cubicBezTo>
                    <a:cubicBezTo>
                      <a:pt x="2" y="5"/>
                      <a:pt x="2" y="5"/>
                      <a:pt x="2" y="5"/>
                    </a:cubicBezTo>
                    <a:cubicBezTo>
                      <a:pt x="3" y="5"/>
                      <a:pt x="1" y="3"/>
                      <a:pt x="0" y="4"/>
                    </a:cubicBezTo>
                    <a:cubicBezTo>
                      <a:pt x="1" y="3"/>
                      <a:pt x="3" y="5"/>
                      <a:pt x="3" y="3"/>
                    </a:cubicBezTo>
                    <a:cubicBezTo>
                      <a:pt x="2" y="2"/>
                      <a:pt x="2" y="2"/>
                      <a:pt x="2" y="2"/>
                    </a:cubicBezTo>
                    <a:cubicBezTo>
                      <a:pt x="3" y="1"/>
                      <a:pt x="5" y="1"/>
                      <a:pt x="6" y="1"/>
                    </a:cubicBezTo>
                    <a:cubicBezTo>
                      <a:pt x="7" y="1"/>
                      <a:pt x="7" y="2"/>
                      <a:pt x="7" y="2"/>
                    </a:cubicBezTo>
                    <a:cubicBezTo>
                      <a:pt x="7" y="1"/>
                      <a:pt x="9" y="1"/>
                      <a:pt x="9" y="0"/>
                    </a:cubicBezTo>
                    <a:cubicBezTo>
                      <a:pt x="11" y="3"/>
                      <a:pt x="12"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2" name="Freeform 1909">
                <a:extLst>
                  <a:ext uri="{FF2B5EF4-FFF2-40B4-BE49-F238E27FC236}">
                    <a16:creationId xmlns:a16="http://schemas.microsoft.com/office/drawing/2014/main" id="{A5DAECC6-0FCD-4B1C-9EB0-D9E2314D3894}"/>
                  </a:ext>
                </a:extLst>
              </p:cNvPr>
              <p:cNvSpPr/>
              <p:nvPr/>
            </p:nvSpPr>
            <p:spPr bwMode="auto">
              <a:xfrm>
                <a:off x="3287" y="2056"/>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0"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3" name="Freeform 1910">
                <a:extLst>
                  <a:ext uri="{FF2B5EF4-FFF2-40B4-BE49-F238E27FC236}">
                    <a16:creationId xmlns:a16="http://schemas.microsoft.com/office/drawing/2014/main" id="{8A5D2DF1-43C5-4D3C-B053-59D2E86668B6}"/>
                  </a:ext>
                </a:extLst>
              </p:cNvPr>
              <p:cNvSpPr/>
              <p:nvPr/>
            </p:nvSpPr>
            <p:spPr bwMode="auto">
              <a:xfrm>
                <a:off x="2052" y="2056"/>
                <a:ext cx="6" cy="8"/>
              </a:xfrm>
              <a:custGeom>
                <a:gdLst>
                  <a:gd name="T0" fmla="*/ 2 w 2"/>
                  <a:gd name="T1" fmla="*/ 1 h 3"/>
                  <a:gd name="T2" fmla="*/ 0 w 2"/>
                  <a:gd name="T3" fmla="*/ 2 h 3"/>
                  <a:gd name="T4" fmla="*/ 2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1" y="3"/>
                      <a:pt x="1" y="2"/>
                      <a:pt x="0"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4" name="Freeform 1911">
                <a:extLst>
                  <a:ext uri="{FF2B5EF4-FFF2-40B4-BE49-F238E27FC236}">
                    <a16:creationId xmlns:a16="http://schemas.microsoft.com/office/drawing/2014/main" id="{5C97F10F-C84E-411D-BE5B-96FF8239F564}"/>
                  </a:ext>
                </a:extLst>
              </p:cNvPr>
              <p:cNvSpPr/>
              <p:nvPr/>
            </p:nvSpPr>
            <p:spPr bwMode="auto">
              <a:xfrm>
                <a:off x="3276" y="2056"/>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1" y="2"/>
                      <a:pt x="1" y="2"/>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5" name="Freeform 1912">
                <a:extLst>
                  <a:ext uri="{FF2B5EF4-FFF2-40B4-BE49-F238E27FC236}">
                    <a16:creationId xmlns:a16="http://schemas.microsoft.com/office/drawing/2014/main" id="{854A084C-1819-4629-A5EC-2749B3EEECE0}"/>
                  </a:ext>
                </a:extLst>
              </p:cNvPr>
              <p:cNvSpPr/>
              <p:nvPr/>
            </p:nvSpPr>
            <p:spPr bwMode="auto">
              <a:xfrm>
                <a:off x="2509" y="2059"/>
                <a:ext cx="5" cy="5"/>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1"/>
                      <a:pt x="0" y="1"/>
                      <a:pt x="0" y="1"/>
                    </a:cubicBezTo>
                    <a:cubicBezTo>
                      <a:pt x="0" y="1"/>
                      <a:pt x="2"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6" name="Freeform 1913">
                <a:extLst>
                  <a:ext uri="{FF2B5EF4-FFF2-40B4-BE49-F238E27FC236}">
                    <a16:creationId xmlns:a16="http://schemas.microsoft.com/office/drawing/2014/main" id="{085FC731-9902-4603-AB55-5A5F27EEF996}"/>
                  </a:ext>
                </a:extLst>
              </p:cNvPr>
              <p:cNvSpPr/>
              <p:nvPr/>
            </p:nvSpPr>
            <p:spPr bwMode="auto">
              <a:xfrm>
                <a:off x="2555" y="2059"/>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7" name="Freeform 1914">
                <a:extLst>
                  <a:ext uri="{FF2B5EF4-FFF2-40B4-BE49-F238E27FC236}">
                    <a16:creationId xmlns:a16="http://schemas.microsoft.com/office/drawing/2014/main" id="{167FD9B7-FB9D-46E3-9BC2-0CEE809C68FD}"/>
                  </a:ext>
                </a:extLst>
              </p:cNvPr>
              <p:cNvSpPr/>
              <p:nvPr/>
            </p:nvSpPr>
            <p:spPr bwMode="auto">
              <a:xfrm>
                <a:off x="2154" y="2059"/>
                <a:ext cx="5" cy="5"/>
              </a:xfrm>
              <a:custGeom>
                <a:gdLst>
                  <a:gd name="T0" fmla="*/ 2 w 2"/>
                  <a:gd name="T1" fmla="*/ 1 h 2"/>
                  <a:gd name="T2" fmla="*/ 2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8" name="Freeform 1915">
                <a:extLst>
                  <a:ext uri="{FF2B5EF4-FFF2-40B4-BE49-F238E27FC236}">
                    <a16:creationId xmlns:a16="http://schemas.microsoft.com/office/drawing/2014/main" id="{37976B6A-FAFC-49DB-8EF8-677A3F029344}"/>
                  </a:ext>
                </a:extLst>
              </p:cNvPr>
              <p:cNvSpPr/>
              <p:nvPr/>
            </p:nvSpPr>
            <p:spPr bwMode="auto">
              <a:xfrm>
                <a:off x="2547" y="2059"/>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0"/>
                      <a:pt x="1" y="1"/>
                      <a:pt x="1" y="1"/>
                    </a:cubicBezTo>
                    <a:cubicBezTo>
                      <a:pt x="1" y="2"/>
                      <a:pt x="1" y="2"/>
                      <a:pt x="1" y="2"/>
                    </a:cubicBezTo>
                    <a:cubicBezTo>
                      <a:pt x="1"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9" name="Freeform 1916">
                <a:extLst>
                  <a:ext uri="{FF2B5EF4-FFF2-40B4-BE49-F238E27FC236}">
                    <a16:creationId xmlns:a16="http://schemas.microsoft.com/office/drawing/2014/main" id="{BF47FD88-2387-4436-8149-E94D111B8B38}"/>
                  </a:ext>
                </a:extLst>
              </p:cNvPr>
              <p:cNvSpPr/>
              <p:nvPr/>
            </p:nvSpPr>
            <p:spPr bwMode="auto">
              <a:xfrm>
                <a:off x="2528" y="2061"/>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0" name="Freeform 1917">
                <a:extLst>
                  <a:ext uri="{FF2B5EF4-FFF2-40B4-BE49-F238E27FC236}">
                    <a16:creationId xmlns:a16="http://schemas.microsoft.com/office/drawing/2014/main" id="{F2CE19E2-1B86-4FCD-8C02-27E6736E009E}"/>
                  </a:ext>
                </a:extLst>
              </p:cNvPr>
              <p:cNvSpPr/>
              <p:nvPr/>
            </p:nvSpPr>
            <p:spPr bwMode="auto">
              <a:xfrm>
                <a:off x="2539" y="20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0"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1" name="Freeform 1918">
                <a:extLst>
                  <a:ext uri="{FF2B5EF4-FFF2-40B4-BE49-F238E27FC236}">
                    <a16:creationId xmlns:a16="http://schemas.microsoft.com/office/drawing/2014/main" id="{AF7DBD66-3428-4C4A-A2E3-16AF3C195B6F}"/>
                  </a:ext>
                </a:extLst>
              </p:cNvPr>
              <p:cNvSpPr/>
              <p:nvPr/>
            </p:nvSpPr>
            <p:spPr bwMode="auto">
              <a:xfrm>
                <a:off x="3222" y="2059"/>
                <a:ext cx="11" cy="8"/>
              </a:xfrm>
              <a:custGeom>
                <a:gdLst>
                  <a:gd name="T0" fmla="*/ 3 w 4"/>
                  <a:gd name="T1" fmla="*/ 1 h 3"/>
                  <a:gd name="T2" fmla="*/ 3 w 4"/>
                  <a:gd name="T3" fmla="*/ 2 h 3"/>
                  <a:gd name="T4" fmla="*/ 4 w 4"/>
                  <a:gd name="T5" fmla="*/ 2 h 3"/>
                  <a:gd name="T6" fmla="*/ 2 w 4"/>
                  <a:gd name="T7" fmla="*/ 3 h 3"/>
                  <a:gd name="T8" fmla="*/ 1 w 4"/>
                  <a:gd name="T9" fmla="*/ 2 h 3"/>
                  <a:gd name="T10" fmla="*/ 0 w 4"/>
                  <a:gd name="T11" fmla="*/ 2 h 3"/>
                  <a:gd name="T12" fmla="*/ 2 w 4"/>
                  <a:gd name="T13" fmla="*/ 2 h 3"/>
                  <a:gd name="T14" fmla="*/ 2 w 4"/>
                  <a:gd name="T15" fmla="*/ 1 h 3"/>
                  <a:gd name="T16" fmla="*/ 3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3" y="2"/>
                      <a:pt x="2" y="2"/>
                      <a:pt x="3" y="2"/>
                    </a:cubicBezTo>
                    <a:cubicBezTo>
                      <a:pt x="4" y="2"/>
                      <a:pt x="4" y="2"/>
                      <a:pt x="4" y="2"/>
                    </a:cubicBezTo>
                    <a:cubicBezTo>
                      <a:pt x="2" y="3"/>
                      <a:pt x="2" y="3"/>
                      <a:pt x="2" y="3"/>
                    </a:cubicBezTo>
                    <a:cubicBezTo>
                      <a:pt x="2" y="2"/>
                      <a:pt x="1" y="2"/>
                      <a:pt x="1" y="2"/>
                    </a:cubicBezTo>
                    <a:cubicBezTo>
                      <a:pt x="0" y="2"/>
                      <a:pt x="0" y="2"/>
                      <a:pt x="0" y="2"/>
                    </a:cubicBezTo>
                    <a:cubicBezTo>
                      <a:pt x="1" y="0"/>
                      <a:pt x="1" y="3"/>
                      <a:pt x="2" y="2"/>
                    </a:cubicBezTo>
                    <a:cubicBezTo>
                      <a:pt x="2" y="1"/>
                      <a:pt x="2" y="1"/>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2" name="Freeform 1919">
                <a:extLst>
                  <a:ext uri="{FF2B5EF4-FFF2-40B4-BE49-F238E27FC236}">
                    <a16:creationId xmlns:a16="http://schemas.microsoft.com/office/drawing/2014/main" id="{2E623703-1559-4487-83A2-1829B04349F4}"/>
                  </a:ext>
                </a:extLst>
              </p:cNvPr>
              <p:cNvSpPr/>
              <p:nvPr/>
            </p:nvSpPr>
            <p:spPr bwMode="auto">
              <a:xfrm>
                <a:off x="2466" y="2061"/>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3" name="Rectangle 1920">
                <a:extLst>
                  <a:ext uri="{FF2B5EF4-FFF2-40B4-BE49-F238E27FC236}">
                    <a16:creationId xmlns:a16="http://schemas.microsoft.com/office/drawing/2014/main" id="{B5406D33-D654-4DB7-9266-5F5481D1EF38}"/>
                  </a:ext>
                </a:extLst>
              </p:cNvPr>
              <p:cNvSpPr>
                <a:spLocks noChangeArrowheads="1"/>
              </p:cNvSpPr>
              <p:nvPr/>
            </p:nvSpPr>
            <p:spPr bwMode="auto">
              <a:xfrm>
                <a:off x="2325" y="206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4" name="Freeform 1921">
                <a:extLst>
                  <a:ext uri="{FF2B5EF4-FFF2-40B4-BE49-F238E27FC236}">
                    <a16:creationId xmlns:a16="http://schemas.microsoft.com/office/drawing/2014/main" id="{21D3410B-6F1F-4F1D-B19D-C5F9CF70FE9D}"/>
                  </a:ext>
                </a:extLst>
              </p:cNvPr>
              <p:cNvSpPr/>
              <p:nvPr/>
            </p:nvSpPr>
            <p:spPr bwMode="auto">
              <a:xfrm>
                <a:off x="3292" y="2064"/>
                <a:ext cx="8" cy="3"/>
              </a:xfrm>
              <a:custGeom>
                <a:gdLst>
                  <a:gd name="T0" fmla="*/ 0 w 3"/>
                  <a:gd name="T1" fmla="*/ 1 h 1"/>
                  <a:gd name="T2" fmla="*/ 0 w 3"/>
                  <a:gd name="T3" fmla="*/ 0 h 1"/>
                  <a:gd name="T4" fmla="*/ 3 w 3"/>
                  <a:gd name="T5" fmla="*/ 0 h 1"/>
                  <a:gd name="T6" fmla="*/ 0 w 3"/>
                  <a:gd name="T7" fmla="*/ 1 h 1"/>
                </a:gd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5" name="Freeform 1922">
                <a:extLst>
                  <a:ext uri="{FF2B5EF4-FFF2-40B4-BE49-F238E27FC236}">
                    <a16:creationId xmlns:a16="http://schemas.microsoft.com/office/drawing/2014/main" id="{20D6F68C-F09E-4372-8460-E9A635E90C42}"/>
                  </a:ext>
                </a:extLst>
              </p:cNvPr>
              <p:cNvSpPr/>
              <p:nvPr/>
            </p:nvSpPr>
            <p:spPr bwMode="auto">
              <a:xfrm>
                <a:off x="2095" y="2064"/>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6" name="Freeform 1923">
                <a:extLst>
                  <a:ext uri="{FF2B5EF4-FFF2-40B4-BE49-F238E27FC236}">
                    <a16:creationId xmlns:a16="http://schemas.microsoft.com/office/drawing/2014/main" id="{68CF3484-E5B0-4D7E-B80F-1E0F318CDEDF}"/>
                  </a:ext>
                </a:extLst>
              </p:cNvPr>
              <p:cNvSpPr/>
              <p:nvPr/>
            </p:nvSpPr>
            <p:spPr bwMode="auto">
              <a:xfrm>
                <a:off x="2151" y="2064"/>
                <a:ext cx="3" cy="3"/>
              </a:xfrm>
              <a:custGeom>
                <a:gdLst>
                  <a:gd name="T0" fmla="*/ 1 w 1"/>
                  <a:gd name="T1" fmla="*/ 0 h 1"/>
                  <a:gd name="T2" fmla="*/ 1 w 1"/>
                  <a:gd name="T3" fmla="*/ 1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1"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7" name="Freeform 1924">
                <a:extLst>
                  <a:ext uri="{FF2B5EF4-FFF2-40B4-BE49-F238E27FC236}">
                    <a16:creationId xmlns:a16="http://schemas.microsoft.com/office/drawing/2014/main" id="{05A42B49-CD2A-49C8-9F25-B4139455234E}"/>
                  </a:ext>
                </a:extLst>
              </p:cNvPr>
              <p:cNvSpPr/>
              <p:nvPr/>
            </p:nvSpPr>
            <p:spPr bwMode="auto">
              <a:xfrm>
                <a:off x="2132" y="2064"/>
                <a:ext cx="6" cy="5"/>
              </a:xfrm>
              <a:custGeom>
                <a:gdLst>
                  <a:gd name="T0" fmla="*/ 0 w 6"/>
                  <a:gd name="T1" fmla="*/ 5 h 5"/>
                  <a:gd name="T2" fmla="*/ 3 w 6"/>
                  <a:gd name="T3" fmla="*/ 0 h 5"/>
                  <a:gd name="T4" fmla="*/ 6 w 6"/>
                  <a:gd name="T5" fmla="*/ 3 h 5"/>
                  <a:gd name="T6" fmla="*/ 0 w 6"/>
                  <a:gd name="T7" fmla="*/ 5 h 5"/>
                </a:gdLst>
                <a:cxnLst>
                  <a:cxn ang="0">
                    <a:pos x="T0" y="T1"/>
                  </a:cxn>
                  <a:cxn ang="0">
                    <a:pos x="T2" y="T3"/>
                  </a:cxn>
                  <a:cxn ang="0">
                    <a:pos x="T4" y="T5"/>
                  </a:cxn>
                  <a:cxn ang="0">
                    <a:pos x="T6" y="T7"/>
                  </a:cxn>
                </a:cxnLst>
                <a:rect l="0" t="0" r="r" b="b"/>
                <a:pathLst>
                  <a:path w="6" h="5">
                    <a:moveTo>
                      <a:pt x="0" y="5"/>
                    </a:moveTo>
                    <a:lnTo>
                      <a:pt x="3"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8" name="Freeform 1925">
                <a:extLst>
                  <a:ext uri="{FF2B5EF4-FFF2-40B4-BE49-F238E27FC236}">
                    <a16:creationId xmlns:a16="http://schemas.microsoft.com/office/drawing/2014/main" id="{8A6F4BCB-6611-441A-B21C-DF52FDC88C49}"/>
                  </a:ext>
                </a:extLst>
              </p:cNvPr>
              <p:cNvSpPr/>
              <p:nvPr/>
            </p:nvSpPr>
            <p:spPr bwMode="auto">
              <a:xfrm>
                <a:off x="2146" y="2064"/>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9" name="Freeform 1926">
                <a:extLst>
                  <a:ext uri="{FF2B5EF4-FFF2-40B4-BE49-F238E27FC236}">
                    <a16:creationId xmlns:a16="http://schemas.microsoft.com/office/drawing/2014/main" id="{16EEB4BD-4DAF-4F12-9820-F9A7C107A622}"/>
                  </a:ext>
                </a:extLst>
              </p:cNvPr>
              <p:cNvSpPr/>
              <p:nvPr/>
            </p:nvSpPr>
            <p:spPr bwMode="auto">
              <a:xfrm>
                <a:off x="3094" y="2064"/>
                <a:ext cx="11" cy="5"/>
              </a:xfrm>
              <a:custGeom>
                <a:gdLst>
                  <a:gd name="T0" fmla="*/ 4 w 4"/>
                  <a:gd name="T1" fmla="*/ 1 h 2"/>
                  <a:gd name="T2" fmla="*/ 3 w 4"/>
                  <a:gd name="T3" fmla="*/ 1 h 2"/>
                  <a:gd name="T4" fmla="*/ 0 w 4"/>
                  <a:gd name="T5" fmla="*/ 2 h 2"/>
                  <a:gd name="T6" fmla="*/ 1 w 4"/>
                  <a:gd name="T7" fmla="*/ 1 h 2"/>
                  <a:gd name="T8" fmla="*/ 2 w 4"/>
                  <a:gd name="T9" fmla="*/ 1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0"/>
                      <a:pt x="3" y="1"/>
                    </a:cubicBezTo>
                    <a:cubicBezTo>
                      <a:pt x="0" y="2"/>
                      <a:pt x="0" y="2"/>
                      <a:pt x="0" y="2"/>
                    </a:cubicBezTo>
                    <a:cubicBezTo>
                      <a:pt x="1" y="1"/>
                      <a:pt x="1" y="1"/>
                      <a:pt x="1" y="1"/>
                    </a:cubicBezTo>
                    <a:cubicBezTo>
                      <a:pt x="1" y="2"/>
                      <a:pt x="2" y="1"/>
                      <a:pt x="2"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0" name="Freeform 1927">
                <a:extLst>
                  <a:ext uri="{FF2B5EF4-FFF2-40B4-BE49-F238E27FC236}">
                    <a16:creationId xmlns:a16="http://schemas.microsoft.com/office/drawing/2014/main" id="{A03FBCB4-8CA6-483F-8B85-2812CC6D5B1E}"/>
                  </a:ext>
                </a:extLst>
              </p:cNvPr>
              <p:cNvSpPr/>
              <p:nvPr/>
            </p:nvSpPr>
            <p:spPr bwMode="auto">
              <a:xfrm>
                <a:off x="3217" y="2064"/>
                <a:ext cx="62" cy="22"/>
              </a:xfrm>
              <a:custGeom>
                <a:gdLst>
                  <a:gd name="T0" fmla="*/ 23 w 23"/>
                  <a:gd name="T1" fmla="*/ 1 h 8"/>
                  <a:gd name="T2" fmla="*/ 20 w 23"/>
                  <a:gd name="T3" fmla="*/ 2 h 8"/>
                  <a:gd name="T4" fmla="*/ 20 w 23"/>
                  <a:gd name="T5" fmla="*/ 1 h 8"/>
                  <a:gd name="T6" fmla="*/ 19 w 23"/>
                  <a:gd name="T7" fmla="*/ 4 h 8"/>
                  <a:gd name="T8" fmla="*/ 12 w 23"/>
                  <a:gd name="T9" fmla="*/ 4 h 8"/>
                  <a:gd name="T10" fmla="*/ 8 w 23"/>
                  <a:gd name="T11" fmla="*/ 5 h 8"/>
                  <a:gd name="T12" fmla="*/ 2 w 23"/>
                  <a:gd name="T13" fmla="*/ 8 h 8"/>
                  <a:gd name="T14" fmla="*/ 0 w 23"/>
                  <a:gd name="T15" fmla="*/ 5 h 8"/>
                  <a:gd name="T16" fmla="*/ 2 w 23"/>
                  <a:gd name="T17" fmla="*/ 5 h 8"/>
                  <a:gd name="T18" fmla="*/ 2 w 23"/>
                  <a:gd name="T19" fmla="*/ 4 h 8"/>
                  <a:gd name="T20" fmla="*/ 7 w 23"/>
                  <a:gd name="T21" fmla="*/ 5 h 8"/>
                  <a:gd name="T22" fmla="*/ 7 w 23"/>
                  <a:gd name="T23" fmla="*/ 3 h 8"/>
                  <a:gd name="T24" fmla="*/ 5 w 23"/>
                  <a:gd name="T25" fmla="*/ 4 h 8"/>
                  <a:gd name="T26" fmla="*/ 8 w 23"/>
                  <a:gd name="T27" fmla="*/ 3 h 8"/>
                  <a:gd name="T28" fmla="*/ 8 w 23"/>
                  <a:gd name="T29" fmla="*/ 4 h 8"/>
                  <a:gd name="T30" fmla="*/ 10 w 23"/>
                  <a:gd name="T31" fmla="*/ 3 h 8"/>
                  <a:gd name="T32" fmla="*/ 9 w 23"/>
                  <a:gd name="T33" fmla="*/ 2 h 8"/>
                  <a:gd name="T34" fmla="*/ 11 w 23"/>
                  <a:gd name="T35" fmla="*/ 2 h 8"/>
                  <a:gd name="T36" fmla="*/ 11 w 23"/>
                  <a:gd name="T37" fmla="*/ 3 h 8"/>
                  <a:gd name="T38" fmla="*/ 15 w 23"/>
                  <a:gd name="T39" fmla="*/ 1 h 8"/>
                  <a:gd name="T40" fmla="*/ 17 w 23"/>
                  <a:gd name="T41" fmla="*/ 2 h 8"/>
                  <a:gd name="T42" fmla="*/ 21 w 23"/>
                  <a:gd name="T43" fmla="*/ 0 h 8"/>
                  <a:gd name="T44" fmla="*/ 23 w 23"/>
                  <a:gd name="T4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8">
                    <a:moveTo>
                      <a:pt x="23" y="1"/>
                    </a:moveTo>
                    <a:cubicBezTo>
                      <a:pt x="23" y="2"/>
                      <a:pt x="21" y="1"/>
                      <a:pt x="20" y="2"/>
                    </a:cubicBezTo>
                    <a:cubicBezTo>
                      <a:pt x="21" y="1"/>
                      <a:pt x="20" y="1"/>
                      <a:pt x="20" y="1"/>
                    </a:cubicBezTo>
                    <a:cubicBezTo>
                      <a:pt x="18" y="2"/>
                      <a:pt x="20" y="2"/>
                      <a:pt x="19" y="4"/>
                    </a:cubicBezTo>
                    <a:cubicBezTo>
                      <a:pt x="16" y="4"/>
                      <a:pt x="15" y="3"/>
                      <a:pt x="12" y="4"/>
                    </a:cubicBezTo>
                    <a:cubicBezTo>
                      <a:pt x="12" y="6"/>
                      <a:pt x="9" y="4"/>
                      <a:pt x="8" y="5"/>
                    </a:cubicBezTo>
                    <a:cubicBezTo>
                      <a:pt x="7" y="7"/>
                      <a:pt x="4" y="6"/>
                      <a:pt x="2" y="8"/>
                    </a:cubicBezTo>
                    <a:cubicBezTo>
                      <a:pt x="2" y="7"/>
                      <a:pt x="1" y="6"/>
                      <a:pt x="0" y="5"/>
                    </a:cubicBezTo>
                    <a:cubicBezTo>
                      <a:pt x="1" y="5"/>
                      <a:pt x="1" y="5"/>
                      <a:pt x="2" y="5"/>
                    </a:cubicBezTo>
                    <a:cubicBezTo>
                      <a:pt x="2" y="5"/>
                      <a:pt x="2" y="4"/>
                      <a:pt x="2" y="4"/>
                    </a:cubicBezTo>
                    <a:cubicBezTo>
                      <a:pt x="3" y="6"/>
                      <a:pt x="5" y="4"/>
                      <a:pt x="7" y="5"/>
                    </a:cubicBezTo>
                    <a:cubicBezTo>
                      <a:pt x="7" y="4"/>
                      <a:pt x="8" y="4"/>
                      <a:pt x="7" y="3"/>
                    </a:cubicBezTo>
                    <a:cubicBezTo>
                      <a:pt x="6" y="3"/>
                      <a:pt x="6" y="4"/>
                      <a:pt x="5" y="4"/>
                    </a:cubicBezTo>
                    <a:cubicBezTo>
                      <a:pt x="6" y="3"/>
                      <a:pt x="7" y="3"/>
                      <a:pt x="8" y="3"/>
                    </a:cubicBezTo>
                    <a:cubicBezTo>
                      <a:pt x="8" y="4"/>
                      <a:pt x="8" y="4"/>
                      <a:pt x="8" y="4"/>
                    </a:cubicBezTo>
                    <a:cubicBezTo>
                      <a:pt x="9" y="6"/>
                      <a:pt x="9" y="3"/>
                      <a:pt x="10" y="3"/>
                    </a:cubicBezTo>
                    <a:cubicBezTo>
                      <a:pt x="10" y="3"/>
                      <a:pt x="10" y="2"/>
                      <a:pt x="9" y="2"/>
                    </a:cubicBezTo>
                    <a:cubicBezTo>
                      <a:pt x="9" y="1"/>
                      <a:pt x="10" y="2"/>
                      <a:pt x="11" y="2"/>
                    </a:cubicBezTo>
                    <a:cubicBezTo>
                      <a:pt x="11" y="3"/>
                      <a:pt x="11" y="3"/>
                      <a:pt x="11" y="3"/>
                    </a:cubicBezTo>
                    <a:cubicBezTo>
                      <a:pt x="15" y="4"/>
                      <a:pt x="12" y="1"/>
                      <a:pt x="15" y="1"/>
                    </a:cubicBezTo>
                    <a:cubicBezTo>
                      <a:pt x="15" y="1"/>
                      <a:pt x="16" y="1"/>
                      <a:pt x="17" y="2"/>
                    </a:cubicBezTo>
                    <a:cubicBezTo>
                      <a:pt x="16" y="0"/>
                      <a:pt x="20" y="1"/>
                      <a:pt x="21" y="0"/>
                    </a:cubicBez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1" name="Freeform 1928">
                <a:extLst>
                  <a:ext uri="{FF2B5EF4-FFF2-40B4-BE49-F238E27FC236}">
                    <a16:creationId xmlns:a16="http://schemas.microsoft.com/office/drawing/2014/main" id="{904F5E43-6DDD-4F43-AF6B-C6E1E9DFAEAD}"/>
                  </a:ext>
                </a:extLst>
              </p:cNvPr>
              <p:cNvSpPr/>
              <p:nvPr/>
            </p:nvSpPr>
            <p:spPr bwMode="auto">
              <a:xfrm>
                <a:off x="2042" y="2067"/>
                <a:ext cx="2" cy="2"/>
              </a:xfrm>
              <a:custGeom>
                <a:gdLst>
                  <a:gd name="T0" fmla="*/ 1 w 1"/>
                  <a:gd name="T1" fmla="*/ 0 h 1"/>
                  <a:gd name="T2" fmla="*/ 1 w 1"/>
                  <a:gd name="T3" fmla="*/ 1 h 1"/>
                  <a:gd name="T4" fmla="*/ 0 w 1"/>
                  <a:gd name="T5" fmla="*/ 0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2" name="Freeform 1929">
                <a:extLst>
                  <a:ext uri="{FF2B5EF4-FFF2-40B4-BE49-F238E27FC236}">
                    <a16:creationId xmlns:a16="http://schemas.microsoft.com/office/drawing/2014/main" id="{0B4C7ADB-7445-4226-8BCD-D57C0BFFA567}"/>
                  </a:ext>
                </a:extLst>
              </p:cNvPr>
              <p:cNvSpPr/>
              <p:nvPr/>
            </p:nvSpPr>
            <p:spPr bwMode="auto">
              <a:xfrm>
                <a:off x="2464" y="2067"/>
                <a:ext cx="5" cy="5"/>
              </a:xfrm>
              <a:custGeom>
                <a:gdLst>
                  <a:gd name="T0" fmla="*/ 2 w 2"/>
                  <a:gd name="T1" fmla="*/ 1 h 2"/>
                  <a:gd name="T2" fmla="*/ 2 w 2"/>
                  <a:gd name="T3" fmla="*/ 2 h 2"/>
                  <a:gd name="T4" fmla="*/ 2 w 2"/>
                  <a:gd name="T5" fmla="*/ 1 h 2"/>
                  <a:gd name="T6" fmla="*/ 1 w 2"/>
                  <a:gd name="T7" fmla="*/ 1 h 2"/>
                  <a:gd name="T8" fmla="*/ 1 w 2"/>
                  <a:gd name="T9" fmla="*/ 1 h 2"/>
                  <a:gd name="T10" fmla="*/ 0 w 2"/>
                  <a:gd name="T11" fmla="*/ 0 h 2"/>
                  <a:gd name="T12" fmla="*/ 0 w 2"/>
                  <a:gd name="T13" fmla="*/ 1 h 2"/>
                  <a:gd name="T14" fmla="*/ 1 w 2"/>
                  <a:gd name="T15" fmla="*/ 0 h 2"/>
                  <a:gd name="T16" fmla="*/ 2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2"/>
                      <a:pt x="2" y="2"/>
                      <a:pt x="2" y="2"/>
                    </a:cubicBezTo>
                    <a:cubicBezTo>
                      <a:pt x="2" y="1"/>
                      <a:pt x="2" y="1"/>
                      <a:pt x="2" y="1"/>
                    </a:cubicBezTo>
                    <a:cubicBezTo>
                      <a:pt x="1" y="1"/>
                      <a:pt x="1" y="1"/>
                      <a:pt x="1" y="1"/>
                    </a:cubicBezTo>
                    <a:cubicBezTo>
                      <a:pt x="1" y="1"/>
                      <a:pt x="1" y="1"/>
                      <a:pt x="1" y="1"/>
                    </a:cubicBezTo>
                    <a:cubicBezTo>
                      <a:pt x="1" y="1"/>
                      <a:pt x="1" y="1"/>
                      <a:pt x="0" y="0"/>
                    </a:cubicBezTo>
                    <a:cubicBezTo>
                      <a:pt x="0" y="0"/>
                      <a:pt x="0" y="1"/>
                      <a:pt x="0" y="1"/>
                    </a:cubicBezTo>
                    <a:cubicBezTo>
                      <a:pt x="0"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3" name="Freeform 1930">
                <a:extLst>
                  <a:ext uri="{FF2B5EF4-FFF2-40B4-BE49-F238E27FC236}">
                    <a16:creationId xmlns:a16="http://schemas.microsoft.com/office/drawing/2014/main" id="{42AC0EBE-C58C-469E-900B-4D971B6EE4D6}"/>
                  </a:ext>
                </a:extLst>
              </p:cNvPr>
              <p:cNvSpPr/>
              <p:nvPr/>
            </p:nvSpPr>
            <p:spPr bwMode="auto">
              <a:xfrm>
                <a:off x="3201" y="2067"/>
                <a:ext cx="5" cy="2"/>
              </a:xfrm>
              <a:custGeom>
                <a:gdLst>
                  <a:gd name="T0" fmla="*/ 0 w 2"/>
                  <a:gd name="T1" fmla="*/ 0 h 1"/>
                  <a:gd name="T2" fmla="*/ 2 w 2"/>
                  <a:gd name="T3" fmla="*/ 0 h 1"/>
                  <a:gd name="T4" fmla="*/ 0 w 2"/>
                  <a:gd name="T5" fmla="*/ 1 h 1"/>
                  <a:gd name="T6" fmla="*/ 0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2" y="0"/>
                      <a:pt x="2" y="0"/>
                      <a:pt x="2" y="0"/>
                    </a:cubicBezTo>
                    <a:cubicBezTo>
                      <a:pt x="1" y="1"/>
                      <a:pt x="1" y="1"/>
                      <a:pt x="0" y="1"/>
                    </a:cubicBezTo>
                    <a:cubicBezTo>
                      <a:pt x="1" y="1"/>
                      <a:pt x="0" y="1"/>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4" name="Freeform 1931">
                <a:extLst>
                  <a:ext uri="{FF2B5EF4-FFF2-40B4-BE49-F238E27FC236}">
                    <a16:creationId xmlns:a16="http://schemas.microsoft.com/office/drawing/2014/main" id="{F5BF3B8B-2900-46CF-BC74-7BEC8AA3D4BC}"/>
                  </a:ext>
                </a:extLst>
              </p:cNvPr>
              <p:cNvSpPr/>
              <p:nvPr/>
            </p:nvSpPr>
            <p:spPr bwMode="auto">
              <a:xfrm>
                <a:off x="2295" y="2067"/>
                <a:ext cx="6"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2" y="2"/>
                      <a:pt x="1" y="2"/>
                    </a:cubicBez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5" name="Freeform 1932">
                <a:extLst>
                  <a:ext uri="{FF2B5EF4-FFF2-40B4-BE49-F238E27FC236}">
                    <a16:creationId xmlns:a16="http://schemas.microsoft.com/office/drawing/2014/main" id="{0B70CE0B-7EFE-4191-9732-06E8027BBD4A}"/>
                  </a:ext>
                </a:extLst>
              </p:cNvPr>
              <p:cNvSpPr/>
              <p:nvPr/>
            </p:nvSpPr>
            <p:spPr bwMode="auto">
              <a:xfrm>
                <a:off x="3196" y="2069"/>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6" name="Freeform 1933">
                <a:extLst>
                  <a:ext uri="{FF2B5EF4-FFF2-40B4-BE49-F238E27FC236}">
                    <a16:creationId xmlns:a16="http://schemas.microsoft.com/office/drawing/2014/main" id="{01D4DD0E-9336-4D47-84C7-11F6B4ADEFD5}"/>
                  </a:ext>
                </a:extLst>
              </p:cNvPr>
              <p:cNvSpPr/>
              <p:nvPr/>
            </p:nvSpPr>
            <p:spPr bwMode="auto">
              <a:xfrm>
                <a:off x="4080" y="206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0"/>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7" name="Freeform 1934">
                <a:extLst>
                  <a:ext uri="{FF2B5EF4-FFF2-40B4-BE49-F238E27FC236}">
                    <a16:creationId xmlns:a16="http://schemas.microsoft.com/office/drawing/2014/main" id="{B671FF4C-1268-4A54-BD45-9C2404A3B8C6}"/>
                  </a:ext>
                </a:extLst>
              </p:cNvPr>
              <p:cNvSpPr/>
              <p:nvPr/>
            </p:nvSpPr>
            <p:spPr bwMode="auto">
              <a:xfrm>
                <a:off x="2450" y="2069"/>
                <a:ext cx="6" cy="6"/>
              </a:xfrm>
              <a:custGeom>
                <a:gdLst>
                  <a:gd name="T0" fmla="*/ 1 w 2"/>
                  <a:gd name="T1" fmla="*/ 0 h 2"/>
                  <a:gd name="T2" fmla="*/ 2 w 2"/>
                  <a:gd name="T3" fmla="*/ 1 h 2"/>
                  <a:gd name="T4" fmla="*/ 0 w 2"/>
                  <a:gd name="T5" fmla="*/ 1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1" y="0"/>
                      <a:pt x="0" y="2"/>
                      <a:pt x="0" y="1"/>
                    </a:cubicBezTo>
                    <a:cubicBezTo>
                      <a:pt x="1" y="1"/>
                      <a:pt x="1"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8" name="Freeform 1935">
                <a:extLst>
                  <a:ext uri="{FF2B5EF4-FFF2-40B4-BE49-F238E27FC236}">
                    <a16:creationId xmlns:a16="http://schemas.microsoft.com/office/drawing/2014/main" id="{13A2CF30-2E52-4A93-AEE8-85F8B10CA5A8}"/>
                  </a:ext>
                </a:extLst>
              </p:cNvPr>
              <p:cNvSpPr/>
              <p:nvPr/>
            </p:nvSpPr>
            <p:spPr bwMode="auto">
              <a:xfrm>
                <a:off x="2092" y="20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1" y="1"/>
                    </a:cubicBez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9" name="Freeform 1936">
                <a:extLst>
                  <a:ext uri="{FF2B5EF4-FFF2-40B4-BE49-F238E27FC236}">
                    <a16:creationId xmlns:a16="http://schemas.microsoft.com/office/drawing/2014/main" id="{E548FBE1-249F-4BBC-8D00-9B7F6DAD1185}"/>
                  </a:ext>
                </a:extLst>
              </p:cNvPr>
              <p:cNvSpPr/>
              <p:nvPr/>
            </p:nvSpPr>
            <p:spPr bwMode="auto">
              <a:xfrm>
                <a:off x="3303" y="2069"/>
                <a:ext cx="13" cy="8"/>
              </a:xfrm>
              <a:custGeom>
                <a:gdLst>
                  <a:gd name="T0" fmla="*/ 2 w 5"/>
                  <a:gd name="T1" fmla="*/ 3 h 3"/>
                  <a:gd name="T2" fmla="*/ 1 w 5"/>
                  <a:gd name="T3" fmla="*/ 3 h 3"/>
                  <a:gd name="T4" fmla="*/ 1 w 5"/>
                  <a:gd name="T5" fmla="*/ 3 h 3"/>
                  <a:gd name="T6" fmla="*/ 1 w 5"/>
                  <a:gd name="T7" fmla="*/ 2 h 3"/>
                  <a:gd name="T8" fmla="*/ 0 w 5"/>
                  <a:gd name="T9" fmla="*/ 2 h 3"/>
                  <a:gd name="T10" fmla="*/ 2 w 5"/>
                  <a:gd name="T11" fmla="*/ 3 h 3"/>
                </a:gdLst>
                <a:cxnLst>
                  <a:cxn ang="0">
                    <a:pos x="T0" y="T1"/>
                  </a:cxn>
                  <a:cxn ang="0">
                    <a:pos x="T2" y="T3"/>
                  </a:cxn>
                  <a:cxn ang="0">
                    <a:pos x="T4" y="T5"/>
                  </a:cxn>
                  <a:cxn ang="0">
                    <a:pos x="T6" y="T7"/>
                  </a:cxn>
                  <a:cxn ang="0">
                    <a:pos x="T8" y="T9"/>
                  </a:cxn>
                  <a:cxn ang="0">
                    <a:pos x="T10" y="T11"/>
                  </a:cxn>
                </a:cxnLst>
                <a:rect l="0" t="0" r="r" b="b"/>
                <a:pathLst>
                  <a:path w="5" h="3">
                    <a:moveTo>
                      <a:pt x="2" y="3"/>
                    </a:moveTo>
                    <a:cubicBezTo>
                      <a:pt x="2" y="3"/>
                      <a:pt x="2" y="2"/>
                      <a:pt x="1" y="3"/>
                    </a:cubicBezTo>
                    <a:cubicBezTo>
                      <a:pt x="1" y="3"/>
                      <a:pt x="1" y="3"/>
                      <a:pt x="1" y="3"/>
                    </a:cubicBezTo>
                    <a:cubicBezTo>
                      <a:pt x="1" y="2"/>
                      <a:pt x="1" y="2"/>
                      <a:pt x="1" y="2"/>
                    </a:cubicBezTo>
                    <a:cubicBezTo>
                      <a:pt x="1" y="2"/>
                      <a:pt x="0" y="1"/>
                      <a:pt x="0" y="2"/>
                    </a:cubicBezTo>
                    <a:cubicBezTo>
                      <a:pt x="1" y="0"/>
                      <a:pt x="5" y="1"/>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0" name="Freeform 1937">
                <a:extLst>
                  <a:ext uri="{FF2B5EF4-FFF2-40B4-BE49-F238E27FC236}">
                    <a16:creationId xmlns:a16="http://schemas.microsoft.com/office/drawing/2014/main" id="{8AA36D7A-A5AB-4D76-B7F9-DA597A45A84A}"/>
                  </a:ext>
                </a:extLst>
              </p:cNvPr>
              <p:cNvSpPr/>
              <p:nvPr/>
            </p:nvSpPr>
            <p:spPr bwMode="auto">
              <a:xfrm>
                <a:off x="2106" y="2072"/>
                <a:ext cx="5" cy="3"/>
              </a:xfrm>
              <a:custGeom>
                <a:gdLst>
                  <a:gd name="T0" fmla="*/ 0 w 5"/>
                  <a:gd name="T1" fmla="*/ 3 h 3"/>
                  <a:gd name="T2" fmla="*/ 2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1" name="Freeform 1938">
                <a:extLst>
                  <a:ext uri="{FF2B5EF4-FFF2-40B4-BE49-F238E27FC236}">
                    <a16:creationId xmlns:a16="http://schemas.microsoft.com/office/drawing/2014/main" id="{96609DF1-C361-4712-9AF7-90DABF32F866}"/>
                  </a:ext>
                </a:extLst>
              </p:cNvPr>
              <p:cNvSpPr/>
              <p:nvPr/>
            </p:nvSpPr>
            <p:spPr bwMode="auto">
              <a:xfrm>
                <a:off x="3327" y="2072"/>
                <a:ext cx="16" cy="8"/>
              </a:xfrm>
              <a:custGeom>
                <a:gdLst>
                  <a:gd name="T0" fmla="*/ 6 w 6"/>
                  <a:gd name="T1" fmla="*/ 1 h 3"/>
                  <a:gd name="T2" fmla="*/ 0 w 6"/>
                  <a:gd name="T3" fmla="*/ 2 h 3"/>
                  <a:gd name="T4" fmla="*/ 0 w 6"/>
                  <a:gd name="T5" fmla="*/ 1 h 3"/>
                  <a:gd name="T6" fmla="*/ 4 w 6"/>
                  <a:gd name="T7" fmla="*/ 0 h 3"/>
                  <a:gd name="T8" fmla="*/ 6 w 6"/>
                  <a:gd name="T9" fmla="*/ 1 h 3"/>
                </a:gdLst>
                <a:cxnLst>
                  <a:cxn ang="0">
                    <a:pos x="T0" y="T1"/>
                  </a:cxn>
                  <a:cxn ang="0">
                    <a:pos x="T2" y="T3"/>
                  </a:cxn>
                  <a:cxn ang="0">
                    <a:pos x="T4" y="T5"/>
                  </a:cxn>
                  <a:cxn ang="0">
                    <a:pos x="T6" y="T7"/>
                  </a:cxn>
                  <a:cxn ang="0">
                    <a:pos x="T8" y="T9"/>
                  </a:cxn>
                </a:cxnLst>
                <a:rect l="0" t="0" r="r" b="b"/>
                <a:pathLst>
                  <a:path w="6" h="3">
                    <a:moveTo>
                      <a:pt x="6" y="1"/>
                    </a:moveTo>
                    <a:cubicBezTo>
                      <a:pt x="4" y="3"/>
                      <a:pt x="2" y="1"/>
                      <a:pt x="0" y="2"/>
                    </a:cubicBezTo>
                    <a:cubicBezTo>
                      <a:pt x="0" y="1"/>
                      <a:pt x="0" y="1"/>
                      <a:pt x="0" y="1"/>
                    </a:cubicBezTo>
                    <a:cubicBezTo>
                      <a:pt x="1" y="1"/>
                      <a:pt x="3" y="2"/>
                      <a:pt x="4" y="0"/>
                    </a:cubicBezTo>
                    <a:cubicBezTo>
                      <a:pt x="4" y="1"/>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2" name="Freeform 1939">
                <a:extLst>
                  <a:ext uri="{FF2B5EF4-FFF2-40B4-BE49-F238E27FC236}">
                    <a16:creationId xmlns:a16="http://schemas.microsoft.com/office/drawing/2014/main" id="{A98B72CD-282C-40AB-85F6-927C5CD0AB3B}"/>
                  </a:ext>
                </a:extLst>
              </p:cNvPr>
              <p:cNvSpPr/>
              <p:nvPr/>
            </p:nvSpPr>
            <p:spPr bwMode="auto">
              <a:xfrm>
                <a:off x="2437" y="2075"/>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0" y="0"/>
                      <a:pt x="0" y="1"/>
                    </a:cubicBezTo>
                    <a:cubicBezTo>
                      <a:pt x="0" y="0"/>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3" name="Freeform 1940">
                <a:extLst>
                  <a:ext uri="{FF2B5EF4-FFF2-40B4-BE49-F238E27FC236}">
                    <a16:creationId xmlns:a16="http://schemas.microsoft.com/office/drawing/2014/main" id="{30C8A0E1-5930-437D-BF71-0ED82DBE343D}"/>
                  </a:ext>
                </a:extLst>
              </p:cNvPr>
              <p:cNvSpPr/>
              <p:nvPr/>
            </p:nvSpPr>
            <p:spPr bwMode="auto">
              <a:xfrm>
                <a:off x="3295" y="2075"/>
                <a:ext cx="2" cy="2"/>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4" name="Freeform 1941">
                <a:extLst>
                  <a:ext uri="{FF2B5EF4-FFF2-40B4-BE49-F238E27FC236}">
                    <a16:creationId xmlns:a16="http://schemas.microsoft.com/office/drawing/2014/main" id="{1F726A68-896A-41B8-B398-8502AA4856CA}"/>
                  </a:ext>
                </a:extLst>
              </p:cNvPr>
              <p:cNvSpPr/>
              <p:nvPr/>
            </p:nvSpPr>
            <p:spPr bwMode="auto">
              <a:xfrm>
                <a:off x="2229" y="2075"/>
                <a:ext cx="2" cy="2"/>
              </a:xfrm>
              <a:custGeom>
                <a:gdLst>
                  <a:gd name="T0" fmla="*/ 0 w 1"/>
                  <a:gd name="T1" fmla="*/ 1 h 1"/>
                  <a:gd name="T2" fmla="*/ 0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5" name="Freeform 1942">
                <a:extLst>
                  <a:ext uri="{FF2B5EF4-FFF2-40B4-BE49-F238E27FC236}">
                    <a16:creationId xmlns:a16="http://schemas.microsoft.com/office/drawing/2014/main" id="{984D0390-3B3C-4D17-AE1C-3091B8C1ABB4}"/>
                  </a:ext>
                </a:extLst>
              </p:cNvPr>
              <p:cNvSpPr/>
              <p:nvPr/>
            </p:nvSpPr>
            <p:spPr bwMode="auto">
              <a:xfrm>
                <a:off x="3279" y="2075"/>
                <a:ext cx="8" cy="8"/>
              </a:xfrm>
              <a:custGeom>
                <a:gdLst>
                  <a:gd name="T0" fmla="*/ 3 w 3"/>
                  <a:gd name="T1" fmla="*/ 1 h 3"/>
                  <a:gd name="T2" fmla="*/ 1 w 3"/>
                  <a:gd name="T3" fmla="*/ 2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3" y="2"/>
                      <a:pt x="1" y="1"/>
                      <a:pt x="1" y="2"/>
                    </a:cubicBezTo>
                    <a:cubicBezTo>
                      <a:pt x="1" y="2"/>
                      <a:pt x="0"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6" name="Freeform 1943">
                <a:extLst>
                  <a:ext uri="{FF2B5EF4-FFF2-40B4-BE49-F238E27FC236}">
                    <a16:creationId xmlns:a16="http://schemas.microsoft.com/office/drawing/2014/main" id="{EBE57249-A86E-4033-984B-67CDFB9037B7}"/>
                  </a:ext>
                </a:extLst>
              </p:cNvPr>
              <p:cNvSpPr/>
              <p:nvPr/>
            </p:nvSpPr>
            <p:spPr bwMode="auto">
              <a:xfrm>
                <a:off x="4043" y="2072"/>
                <a:ext cx="10" cy="11"/>
              </a:xfrm>
              <a:custGeom>
                <a:gdLst>
                  <a:gd name="T0" fmla="*/ 4 w 4"/>
                  <a:gd name="T1" fmla="*/ 2 h 4"/>
                  <a:gd name="T2" fmla="*/ 0 w 4"/>
                  <a:gd name="T3" fmla="*/ 3 h 4"/>
                  <a:gd name="T4" fmla="*/ 0 w 4"/>
                  <a:gd name="T5" fmla="*/ 3 h 4"/>
                  <a:gd name="T6" fmla="*/ 4 w 4"/>
                  <a:gd name="T7" fmla="*/ 2 h 4"/>
                </a:gdLst>
                <a:cxnLst>
                  <a:cxn ang="0">
                    <a:pos x="T0" y="T1"/>
                  </a:cxn>
                  <a:cxn ang="0">
                    <a:pos x="T2" y="T3"/>
                  </a:cxn>
                  <a:cxn ang="0">
                    <a:pos x="T4" y="T5"/>
                  </a:cxn>
                  <a:cxn ang="0">
                    <a:pos x="T6" y="T7"/>
                  </a:cxn>
                </a:cxnLst>
                <a:rect l="0" t="0" r="r" b="b"/>
                <a:pathLst>
                  <a:path w="4" h="4">
                    <a:moveTo>
                      <a:pt x="4" y="2"/>
                    </a:moveTo>
                    <a:cubicBezTo>
                      <a:pt x="3" y="3"/>
                      <a:pt x="2" y="4"/>
                      <a:pt x="0" y="3"/>
                    </a:cubicBezTo>
                    <a:cubicBezTo>
                      <a:pt x="0" y="3"/>
                      <a:pt x="0" y="3"/>
                      <a:pt x="0" y="3"/>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7" name="Freeform 1944">
                <a:extLst>
                  <a:ext uri="{FF2B5EF4-FFF2-40B4-BE49-F238E27FC236}">
                    <a16:creationId xmlns:a16="http://schemas.microsoft.com/office/drawing/2014/main" id="{5B968AFC-D6F5-4BF7-9F3D-5382850F4A3C}"/>
                  </a:ext>
                </a:extLst>
              </p:cNvPr>
              <p:cNvSpPr/>
              <p:nvPr/>
            </p:nvSpPr>
            <p:spPr bwMode="auto">
              <a:xfrm>
                <a:off x="2426" y="2077"/>
                <a:ext cx="6" cy="3"/>
              </a:xfrm>
              <a:custGeom>
                <a:gdLst>
                  <a:gd name="T0" fmla="*/ 1 w 2"/>
                  <a:gd name="T1" fmla="*/ 1 h 1"/>
                  <a:gd name="T2" fmla="*/ 2 w 2"/>
                  <a:gd name="T3" fmla="*/ 0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8" name="Freeform 1945">
                <a:extLst>
                  <a:ext uri="{FF2B5EF4-FFF2-40B4-BE49-F238E27FC236}">
                    <a16:creationId xmlns:a16="http://schemas.microsoft.com/office/drawing/2014/main" id="{93D74C18-F63E-4CFF-A194-BB848F42B68F}"/>
                  </a:ext>
                </a:extLst>
              </p:cNvPr>
              <p:cNvSpPr/>
              <p:nvPr/>
            </p:nvSpPr>
            <p:spPr bwMode="auto">
              <a:xfrm>
                <a:off x="2937" y="207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9" name="Freeform 1946">
                <a:extLst>
                  <a:ext uri="{FF2B5EF4-FFF2-40B4-BE49-F238E27FC236}">
                    <a16:creationId xmlns:a16="http://schemas.microsoft.com/office/drawing/2014/main" id="{7753BE95-D98F-488B-909E-6408242522E8}"/>
                  </a:ext>
                </a:extLst>
              </p:cNvPr>
              <p:cNvSpPr/>
              <p:nvPr/>
            </p:nvSpPr>
            <p:spPr bwMode="auto">
              <a:xfrm>
                <a:off x="3209" y="2080"/>
                <a:ext cx="8" cy="3"/>
              </a:xfrm>
              <a:custGeom>
                <a:gdLst>
                  <a:gd name="T0" fmla="*/ 2 w 3"/>
                  <a:gd name="T1" fmla="*/ 1 h 1"/>
                  <a:gd name="T2" fmla="*/ 1 w 3"/>
                  <a:gd name="T3" fmla="*/ 0 h 1"/>
                  <a:gd name="T4" fmla="*/ 0 w 3"/>
                  <a:gd name="T5" fmla="*/ 0 h 1"/>
                  <a:gd name="T6" fmla="*/ 2 w 3"/>
                  <a:gd name="T7" fmla="*/ 0 h 1"/>
                  <a:gd name="T8" fmla="*/ 3 w 3"/>
                  <a:gd name="T9" fmla="*/ 0 h 1"/>
                  <a:gd name="T10" fmla="*/ 2 w 3"/>
                  <a:gd name="T11" fmla="*/ 1 h 1"/>
                </a:gdLst>
                <a:cxnLst>
                  <a:cxn ang="0">
                    <a:pos x="T0" y="T1"/>
                  </a:cxn>
                  <a:cxn ang="0">
                    <a:pos x="T2" y="T3"/>
                  </a:cxn>
                  <a:cxn ang="0">
                    <a:pos x="T4" y="T5"/>
                  </a:cxn>
                  <a:cxn ang="0">
                    <a:pos x="T6" y="T7"/>
                  </a:cxn>
                  <a:cxn ang="0">
                    <a:pos x="T8" y="T9"/>
                  </a:cxn>
                  <a:cxn ang="0">
                    <a:pos x="T10" y="T11"/>
                  </a:cxn>
                </a:cxnLst>
                <a:rect l="0" t="0" r="r" b="b"/>
                <a:pathLst>
                  <a:path w="3" h="1">
                    <a:moveTo>
                      <a:pt x="2" y="1"/>
                    </a:moveTo>
                    <a:cubicBezTo>
                      <a:pt x="1" y="0"/>
                      <a:pt x="1" y="0"/>
                      <a:pt x="1" y="0"/>
                    </a:cubicBezTo>
                    <a:cubicBezTo>
                      <a:pt x="0" y="0"/>
                      <a:pt x="0" y="0"/>
                      <a:pt x="0" y="0"/>
                    </a:cubicBezTo>
                    <a:cubicBezTo>
                      <a:pt x="1" y="0"/>
                      <a:pt x="2" y="1"/>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0" name="Freeform 1947">
                <a:extLst>
                  <a:ext uri="{FF2B5EF4-FFF2-40B4-BE49-F238E27FC236}">
                    <a16:creationId xmlns:a16="http://schemas.microsoft.com/office/drawing/2014/main" id="{9CC6DB29-F720-47D3-9621-656880E14969}"/>
                  </a:ext>
                </a:extLst>
              </p:cNvPr>
              <p:cNvSpPr/>
              <p:nvPr/>
            </p:nvSpPr>
            <p:spPr bwMode="auto">
              <a:xfrm>
                <a:off x="3188" y="2077"/>
                <a:ext cx="72" cy="27"/>
              </a:xfrm>
              <a:custGeom>
                <a:gdLst>
                  <a:gd name="T0" fmla="*/ 27 w 27"/>
                  <a:gd name="T1" fmla="*/ 3 h 10"/>
                  <a:gd name="T2" fmla="*/ 23 w 27"/>
                  <a:gd name="T3" fmla="*/ 4 h 10"/>
                  <a:gd name="T4" fmla="*/ 25 w 27"/>
                  <a:gd name="T5" fmla="*/ 6 h 10"/>
                  <a:gd name="T6" fmla="*/ 22 w 27"/>
                  <a:gd name="T7" fmla="*/ 5 h 10"/>
                  <a:gd name="T8" fmla="*/ 21 w 27"/>
                  <a:gd name="T9" fmla="*/ 4 h 10"/>
                  <a:gd name="T10" fmla="*/ 21 w 27"/>
                  <a:gd name="T11" fmla="*/ 5 h 10"/>
                  <a:gd name="T12" fmla="*/ 22 w 27"/>
                  <a:gd name="T13" fmla="*/ 5 h 10"/>
                  <a:gd name="T14" fmla="*/ 19 w 27"/>
                  <a:gd name="T15" fmla="*/ 8 h 10"/>
                  <a:gd name="T16" fmla="*/ 18 w 27"/>
                  <a:gd name="T17" fmla="*/ 6 h 10"/>
                  <a:gd name="T18" fmla="*/ 16 w 27"/>
                  <a:gd name="T19" fmla="*/ 7 h 10"/>
                  <a:gd name="T20" fmla="*/ 14 w 27"/>
                  <a:gd name="T21" fmla="*/ 6 h 10"/>
                  <a:gd name="T22" fmla="*/ 15 w 27"/>
                  <a:gd name="T23" fmla="*/ 6 h 10"/>
                  <a:gd name="T24" fmla="*/ 12 w 27"/>
                  <a:gd name="T25" fmla="*/ 8 h 10"/>
                  <a:gd name="T26" fmla="*/ 13 w 27"/>
                  <a:gd name="T27" fmla="*/ 8 h 10"/>
                  <a:gd name="T28" fmla="*/ 12 w 27"/>
                  <a:gd name="T29" fmla="*/ 8 h 10"/>
                  <a:gd name="T30" fmla="*/ 10 w 27"/>
                  <a:gd name="T31" fmla="*/ 8 h 10"/>
                  <a:gd name="T32" fmla="*/ 8 w 27"/>
                  <a:gd name="T33" fmla="*/ 8 h 10"/>
                  <a:gd name="T34" fmla="*/ 8 w 27"/>
                  <a:gd name="T35" fmla="*/ 8 h 10"/>
                  <a:gd name="T36" fmla="*/ 7 w 27"/>
                  <a:gd name="T37" fmla="*/ 7 h 10"/>
                  <a:gd name="T38" fmla="*/ 2 w 27"/>
                  <a:gd name="T39" fmla="*/ 9 h 10"/>
                  <a:gd name="T40" fmla="*/ 0 w 27"/>
                  <a:gd name="T41" fmla="*/ 10 h 10"/>
                  <a:gd name="T42" fmla="*/ 3 w 27"/>
                  <a:gd name="T43" fmla="*/ 8 h 10"/>
                  <a:gd name="T44" fmla="*/ 5 w 27"/>
                  <a:gd name="T45" fmla="*/ 8 h 10"/>
                  <a:gd name="T46" fmla="*/ 5 w 27"/>
                  <a:gd name="T47" fmla="*/ 6 h 10"/>
                  <a:gd name="T48" fmla="*/ 7 w 27"/>
                  <a:gd name="T49" fmla="*/ 5 h 10"/>
                  <a:gd name="T50" fmla="*/ 10 w 27"/>
                  <a:gd name="T51" fmla="*/ 5 h 10"/>
                  <a:gd name="T52" fmla="*/ 21 w 27"/>
                  <a:gd name="T53" fmla="*/ 3 h 10"/>
                  <a:gd name="T54" fmla="*/ 20 w 27"/>
                  <a:gd name="T55" fmla="*/ 5 h 10"/>
                  <a:gd name="T56" fmla="*/ 20 w 27"/>
                  <a:gd name="T57" fmla="*/ 5 h 10"/>
                  <a:gd name="T58" fmla="*/ 21 w 27"/>
                  <a:gd name="T59" fmla="*/ 3 h 10"/>
                  <a:gd name="T60" fmla="*/ 25 w 27"/>
                  <a:gd name="T61" fmla="*/ 2 h 10"/>
                  <a:gd name="T62" fmla="*/ 25 w 27"/>
                  <a:gd name="T63" fmla="*/ 2 h 10"/>
                  <a:gd name="T64" fmla="*/ 27 w 27"/>
                  <a:gd name="T65" fmla="*/ 1 h 10"/>
                  <a:gd name="T66" fmla="*/ 27 w 27"/>
                  <a:gd name="T6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0">
                    <a:moveTo>
                      <a:pt x="27" y="3"/>
                    </a:moveTo>
                    <a:cubicBezTo>
                      <a:pt x="26" y="3"/>
                      <a:pt x="24" y="3"/>
                      <a:pt x="23" y="4"/>
                    </a:cubicBezTo>
                    <a:cubicBezTo>
                      <a:pt x="24" y="4"/>
                      <a:pt x="25" y="5"/>
                      <a:pt x="25" y="6"/>
                    </a:cubicBezTo>
                    <a:cubicBezTo>
                      <a:pt x="25" y="6"/>
                      <a:pt x="22" y="6"/>
                      <a:pt x="22" y="5"/>
                    </a:cubicBezTo>
                    <a:cubicBezTo>
                      <a:pt x="22" y="4"/>
                      <a:pt x="22" y="4"/>
                      <a:pt x="21" y="4"/>
                    </a:cubicBezTo>
                    <a:cubicBezTo>
                      <a:pt x="21" y="5"/>
                      <a:pt x="21" y="5"/>
                      <a:pt x="21" y="5"/>
                    </a:cubicBezTo>
                    <a:cubicBezTo>
                      <a:pt x="22" y="5"/>
                      <a:pt x="22" y="5"/>
                      <a:pt x="22" y="5"/>
                    </a:cubicBezTo>
                    <a:cubicBezTo>
                      <a:pt x="20" y="5"/>
                      <a:pt x="21" y="7"/>
                      <a:pt x="19" y="8"/>
                    </a:cubicBezTo>
                    <a:cubicBezTo>
                      <a:pt x="20" y="7"/>
                      <a:pt x="19" y="6"/>
                      <a:pt x="18" y="6"/>
                    </a:cubicBezTo>
                    <a:cubicBezTo>
                      <a:pt x="17" y="6"/>
                      <a:pt x="16" y="6"/>
                      <a:pt x="16" y="7"/>
                    </a:cubicBezTo>
                    <a:cubicBezTo>
                      <a:pt x="16" y="6"/>
                      <a:pt x="15" y="6"/>
                      <a:pt x="14" y="6"/>
                    </a:cubicBezTo>
                    <a:cubicBezTo>
                      <a:pt x="15" y="6"/>
                      <a:pt x="15" y="6"/>
                      <a:pt x="15" y="6"/>
                    </a:cubicBezTo>
                    <a:cubicBezTo>
                      <a:pt x="14" y="6"/>
                      <a:pt x="10" y="6"/>
                      <a:pt x="12" y="8"/>
                    </a:cubicBezTo>
                    <a:cubicBezTo>
                      <a:pt x="13" y="8"/>
                      <a:pt x="13" y="8"/>
                      <a:pt x="13" y="8"/>
                    </a:cubicBezTo>
                    <a:cubicBezTo>
                      <a:pt x="12" y="7"/>
                      <a:pt x="13" y="8"/>
                      <a:pt x="12" y="8"/>
                    </a:cubicBezTo>
                    <a:cubicBezTo>
                      <a:pt x="12" y="7"/>
                      <a:pt x="10" y="7"/>
                      <a:pt x="10" y="8"/>
                    </a:cubicBezTo>
                    <a:cubicBezTo>
                      <a:pt x="9" y="9"/>
                      <a:pt x="9" y="9"/>
                      <a:pt x="8" y="8"/>
                    </a:cubicBezTo>
                    <a:cubicBezTo>
                      <a:pt x="8" y="8"/>
                      <a:pt x="8" y="8"/>
                      <a:pt x="8" y="8"/>
                    </a:cubicBezTo>
                    <a:cubicBezTo>
                      <a:pt x="8" y="7"/>
                      <a:pt x="7" y="8"/>
                      <a:pt x="7" y="7"/>
                    </a:cubicBezTo>
                    <a:cubicBezTo>
                      <a:pt x="7" y="10"/>
                      <a:pt x="4" y="8"/>
                      <a:pt x="2" y="9"/>
                    </a:cubicBezTo>
                    <a:cubicBezTo>
                      <a:pt x="2" y="8"/>
                      <a:pt x="1" y="10"/>
                      <a:pt x="0" y="10"/>
                    </a:cubicBezTo>
                    <a:cubicBezTo>
                      <a:pt x="0" y="8"/>
                      <a:pt x="1" y="9"/>
                      <a:pt x="3" y="8"/>
                    </a:cubicBezTo>
                    <a:cubicBezTo>
                      <a:pt x="3" y="8"/>
                      <a:pt x="4" y="9"/>
                      <a:pt x="5" y="8"/>
                    </a:cubicBezTo>
                    <a:cubicBezTo>
                      <a:pt x="3" y="7"/>
                      <a:pt x="6" y="7"/>
                      <a:pt x="5" y="6"/>
                    </a:cubicBezTo>
                    <a:cubicBezTo>
                      <a:pt x="4" y="6"/>
                      <a:pt x="7" y="6"/>
                      <a:pt x="7" y="5"/>
                    </a:cubicBezTo>
                    <a:cubicBezTo>
                      <a:pt x="8" y="6"/>
                      <a:pt x="8" y="4"/>
                      <a:pt x="10" y="5"/>
                    </a:cubicBezTo>
                    <a:cubicBezTo>
                      <a:pt x="13" y="5"/>
                      <a:pt x="17" y="3"/>
                      <a:pt x="21" y="3"/>
                    </a:cubicBezTo>
                    <a:cubicBezTo>
                      <a:pt x="20" y="4"/>
                      <a:pt x="19" y="4"/>
                      <a:pt x="20" y="5"/>
                    </a:cubicBezTo>
                    <a:cubicBezTo>
                      <a:pt x="20" y="5"/>
                      <a:pt x="20" y="5"/>
                      <a:pt x="20" y="5"/>
                    </a:cubicBezTo>
                    <a:cubicBezTo>
                      <a:pt x="21" y="4"/>
                      <a:pt x="22" y="4"/>
                      <a:pt x="21" y="3"/>
                    </a:cubicBezTo>
                    <a:cubicBezTo>
                      <a:pt x="22" y="3"/>
                      <a:pt x="23" y="0"/>
                      <a:pt x="25" y="2"/>
                    </a:cubicBezTo>
                    <a:cubicBezTo>
                      <a:pt x="25" y="2"/>
                      <a:pt x="25" y="2"/>
                      <a:pt x="25" y="2"/>
                    </a:cubicBezTo>
                    <a:cubicBezTo>
                      <a:pt x="27" y="1"/>
                      <a:pt x="27" y="1"/>
                      <a:pt x="27" y="1"/>
                    </a:cubicBezTo>
                    <a:cubicBezTo>
                      <a:pt x="27" y="1"/>
                      <a:pt x="27" y="2"/>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1" name="Freeform 1948">
                <a:extLst>
                  <a:ext uri="{FF2B5EF4-FFF2-40B4-BE49-F238E27FC236}">
                    <a16:creationId xmlns:a16="http://schemas.microsoft.com/office/drawing/2014/main" id="{B4BF6E0E-FAAB-4AC2-9C5C-329E47B43004}"/>
                  </a:ext>
                </a:extLst>
              </p:cNvPr>
              <p:cNvSpPr/>
              <p:nvPr/>
            </p:nvSpPr>
            <p:spPr bwMode="auto">
              <a:xfrm>
                <a:off x="3265" y="2080"/>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2" name="Freeform 1949">
                <a:extLst>
                  <a:ext uri="{FF2B5EF4-FFF2-40B4-BE49-F238E27FC236}">
                    <a16:creationId xmlns:a16="http://schemas.microsoft.com/office/drawing/2014/main" id="{2E6AB6E2-F69A-45CB-8E53-739B717DADA8}"/>
                  </a:ext>
                </a:extLst>
              </p:cNvPr>
              <p:cNvSpPr/>
              <p:nvPr/>
            </p:nvSpPr>
            <p:spPr bwMode="auto">
              <a:xfrm>
                <a:off x="3156" y="2080"/>
                <a:ext cx="40" cy="14"/>
              </a:xfrm>
              <a:custGeom>
                <a:gdLst>
                  <a:gd name="T0" fmla="*/ 15 w 15"/>
                  <a:gd name="T1" fmla="*/ 1 h 5"/>
                  <a:gd name="T2" fmla="*/ 9 w 15"/>
                  <a:gd name="T3" fmla="*/ 3 h 5"/>
                  <a:gd name="T4" fmla="*/ 1 w 15"/>
                  <a:gd name="T5" fmla="*/ 5 h 5"/>
                  <a:gd name="T6" fmla="*/ 0 w 15"/>
                  <a:gd name="T7" fmla="*/ 4 h 5"/>
                  <a:gd name="T8" fmla="*/ 5 w 15"/>
                  <a:gd name="T9" fmla="*/ 4 h 5"/>
                  <a:gd name="T10" fmla="*/ 5 w 15"/>
                  <a:gd name="T11" fmla="*/ 3 h 5"/>
                  <a:gd name="T12" fmla="*/ 5 w 15"/>
                  <a:gd name="T13" fmla="*/ 2 h 5"/>
                  <a:gd name="T14" fmla="*/ 7 w 15"/>
                  <a:gd name="T15" fmla="*/ 3 h 5"/>
                  <a:gd name="T16" fmla="*/ 10 w 15"/>
                  <a:gd name="T17" fmla="*/ 1 h 5"/>
                  <a:gd name="T18" fmla="*/ 13 w 15"/>
                  <a:gd name="T19" fmla="*/ 1 h 5"/>
                  <a:gd name="T20" fmla="*/ 13 w 15"/>
                  <a:gd name="T21" fmla="*/ 2 h 5"/>
                  <a:gd name="T22" fmla="*/ 15 w 15"/>
                  <a:gd name="T23" fmla="*/ 1 h 5"/>
                  <a:gd name="T24" fmla="*/ 14 w 15"/>
                  <a:gd name="T25" fmla="*/ 1 h 5"/>
                  <a:gd name="T26" fmla="*/ 15 w 15"/>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5" y="1"/>
                    </a:moveTo>
                    <a:cubicBezTo>
                      <a:pt x="14" y="4"/>
                      <a:pt x="11" y="1"/>
                      <a:pt x="9" y="3"/>
                    </a:cubicBezTo>
                    <a:cubicBezTo>
                      <a:pt x="7" y="3"/>
                      <a:pt x="3" y="4"/>
                      <a:pt x="1" y="5"/>
                    </a:cubicBezTo>
                    <a:cubicBezTo>
                      <a:pt x="2" y="5"/>
                      <a:pt x="1" y="4"/>
                      <a:pt x="0" y="4"/>
                    </a:cubicBezTo>
                    <a:cubicBezTo>
                      <a:pt x="1" y="3"/>
                      <a:pt x="3" y="3"/>
                      <a:pt x="5" y="4"/>
                    </a:cubicBezTo>
                    <a:cubicBezTo>
                      <a:pt x="5" y="3"/>
                      <a:pt x="5" y="3"/>
                      <a:pt x="5" y="3"/>
                    </a:cubicBezTo>
                    <a:cubicBezTo>
                      <a:pt x="5" y="2"/>
                      <a:pt x="5" y="2"/>
                      <a:pt x="5" y="2"/>
                    </a:cubicBezTo>
                    <a:cubicBezTo>
                      <a:pt x="6" y="2"/>
                      <a:pt x="6" y="3"/>
                      <a:pt x="7" y="3"/>
                    </a:cubicBezTo>
                    <a:cubicBezTo>
                      <a:pt x="8" y="2"/>
                      <a:pt x="8" y="1"/>
                      <a:pt x="10" y="1"/>
                    </a:cubicBezTo>
                    <a:cubicBezTo>
                      <a:pt x="11" y="3"/>
                      <a:pt x="12" y="0"/>
                      <a:pt x="13" y="1"/>
                    </a:cubicBezTo>
                    <a:cubicBezTo>
                      <a:pt x="13" y="2"/>
                      <a:pt x="13" y="2"/>
                      <a:pt x="13" y="2"/>
                    </a:cubicBezTo>
                    <a:cubicBezTo>
                      <a:pt x="14" y="2"/>
                      <a:pt x="14" y="2"/>
                      <a:pt x="15" y="1"/>
                    </a:cubicBezTo>
                    <a:cubicBezTo>
                      <a:pt x="14" y="1"/>
                      <a:pt x="14" y="1"/>
                      <a:pt x="14" y="1"/>
                    </a:cubicBezTo>
                    <a:cubicBezTo>
                      <a:pt x="14" y="1"/>
                      <a:pt x="15" y="1"/>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3" name="Freeform 1950">
                <a:extLst>
                  <a:ext uri="{FF2B5EF4-FFF2-40B4-BE49-F238E27FC236}">
                    <a16:creationId xmlns:a16="http://schemas.microsoft.com/office/drawing/2014/main" id="{AA97186C-8FCF-422F-B192-EAB0EA7D13EF}"/>
                  </a:ext>
                </a:extLst>
              </p:cNvPr>
              <p:cNvSpPr/>
              <p:nvPr/>
            </p:nvSpPr>
            <p:spPr bwMode="auto">
              <a:xfrm>
                <a:off x="3564" y="2083"/>
                <a:ext cx="6" cy="3"/>
              </a:xfrm>
              <a:custGeom>
                <a:gdLst>
                  <a:gd name="T0" fmla="*/ 0 w 2"/>
                  <a:gd name="T1" fmla="*/ 1 h 1"/>
                  <a:gd name="T2" fmla="*/ 1 w 2"/>
                  <a:gd name="T3" fmla="*/ 0 h 1"/>
                  <a:gd name="T4" fmla="*/ 0 w 2"/>
                  <a:gd name="T5" fmla="*/ 1 h 1"/>
                </a:gdLst>
                <a:cxnLst>
                  <a:cxn ang="0">
                    <a:pos x="T0" y="T1"/>
                  </a:cxn>
                  <a:cxn ang="0">
                    <a:pos x="T2" y="T3"/>
                  </a:cxn>
                  <a:cxn ang="0">
                    <a:pos x="T4" y="T5"/>
                  </a:cxn>
                </a:cxnLst>
                <a:rect l="0" t="0" r="r" b="b"/>
                <a:pathLst>
                  <a:path w="2" h="1">
                    <a:moveTo>
                      <a:pt x="0" y="1"/>
                    </a:moveTo>
                    <a:cubicBezTo>
                      <a:pt x="0" y="1"/>
                      <a:pt x="0" y="0"/>
                      <a:pt x="1" y="0"/>
                    </a:cubicBezTo>
                    <a:cubicBezTo>
                      <a:pt x="2"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4" name="Freeform 1951">
                <a:extLst>
                  <a:ext uri="{FF2B5EF4-FFF2-40B4-BE49-F238E27FC236}">
                    <a16:creationId xmlns:a16="http://schemas.microsoft.com/office/drawing/2014/main" id="{482FCD7E-B4B5-4321-8E56-3C2464CBDA7C}"/>
                  </a:ext>
                </a:extLst>
              </p:cNvPr>
              <p:cNvSpPr/>
              <p:nvPr/>
            </p:nvSpPr>
            <p:spPr bwMode="auto">
              <a:xfrm>
                <a:off x="3214" y="2083"/>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5" name="Freeform 1952">
                <a:extLst>
                  <a:ext uri="{FF2B5EF4-FFF2-40B4-BE49-F238E27FC236}">
                    <a16:creationId xmlns:a16="http://schemas.microsoft.com/office/drawing/2014/main" id="{24016F1F-F043-4B67-AAA1-963D76E981E8}"/>
                  </a:ext>
                </a:extLst>
              </p:cNvPr>
              <p:cNvSpPr/>
              <p:nvPr/>
            </p:nvSpPr>
            <p:spPr bwMode="auto">
              <a:xfrm>
                <a:off x="2079" y="2086"/>
                <a:ext cx="8" cy="5"/>
              </a:xfrm>
              <a:custGeom>
                <a:gdLst>
                  <a:gd name="T0" fmla="*/ 2 w 3"/>
                  <a:gd name="T1" fmla="*/ 2 h 2"/>
                  <a:gd name="T2" fmla="*/ 1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1"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6" name="Freeform 1953">
                <a:extLst>
                  <a:ext uri="{FF2B5EF4-FFF2-40B4-BE49-F238E27FC236}">
                    <a16:creationId xmlns:a16="http://schemas.microsoft.com/office/drawing/2014/main" id="{1F0363C6-DE12-4821-9563-22C200C6F757}"/>
                  </a:ext>
                </a:extLst>
              </p:cNvPr>
              <p:cNvSpPr/>
              <p:nvPr/>
            </p:nvSpPr>
            <p:spPr bwMode="auto">
              <a:xfrm>
                <a:off x="2319" y="208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7" name="Freeform 1954">
                <a:extLst>
                  <a:ext uri="{FF2B5EF4-FFF2-40B4-BE49-F238E27FC236}">
                    <a16:creationId xmlns:a16="http://schemas.microsoft.com/office/drawing/2014/main" id="{6BD5329B-2CD4-4B39-B893-63D0585DAC9A}"/>
                  </a:ext>
                </a:extLst>
              </p:cNvPr>
              <p:cNvSpPr/>
              <p:nvPr/>
            </p:nvSpPr>
            <p:spPr bwMode="auto">
              <a:xfrm>
                <a:off x="2301" y="2086"/>
                <a:ext cx="2" cy="2"/>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8" name="Freeform 1955">
                <a:extLst>
                  <a:ext uri="{FF2B5EF4-FFF2-40B4-BE49-F238E27FC236}">
                    <a16:creationId xmlns:a16="http://schemas.microsoft.com/office/drawing/2014/main" id="{FE5CF86B-5682-43FE-9258-E83CD5D73332}"/>
                  </a:ext>
                </a:extLst>
              </p:cNvPr>
              <p:cNvSpPr/>
              <p:nvPr/>
            </p:nvSpPr>
            <p:spPr bwMode="auto">
              <a:xfrm>
                <a:off x="3260" y="2088"/>
                <a:ext cx="8" cy="8"/>
              </a:xfrm>
              <a:custGeom>
                <a:gdLst>
                  <a:gd name="T0" fmla="*/ 3 w 3"/>
                  <a:gd name="T1" fmla="*/ 1 h 3"/>
                  <a:gd name="T2" fmla="*/ 0 w 3"/>
                  <a:gd name="T3" fmla="*/ 2 h 3"/>
                  <a:gd name="T4" fmla="*/ 0 w 3"/>
                  <a:gd name="T5" fmla="*/ 1 h 3"/>
                  <a:gd name="T6" fmla="*/ 3 w 3"/>
                  <a:gd name="T7" fmla="*/ 1 h 3"/>
                  <a:gd name="T8" fmla="*/ 3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3"/>
                      <a:pt x="0" y="2"/>
                    </a:cubicBezTo>
                    <a:cubicBezTo>
                      <a:pt x="0" y="1"/>
                      <a:pt x="0" y="1"/>
                      <a:pt x="0" y="1"/>
                    </a:cubicBezTo>
                    <a:cubicBezTo>
                      <a:pt x="3" y="1"/>
                      <a:pt x="3" y="1"/>
                      <a:pt x="3" y="1"/>
                    </a:cubicBezTo>
                    <a:cubicBezTo>
                      <a:pt x="3" y="0"/>
                      <a:pt x="3" y="0"/>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9" name="Freeform 1956">
                <a:extLst>
                  <a:ext uri="{FF2B5EF4-FFF2-40B4-BE49-F238E27FC236}">
                    <a16:creationId xmlns:a16="http://schemas.microsoft.com/office/drawing/2014/main" id="{83DC3D5C-A3F2-4844-A295-2695250B4C90}"/>
                  </a:ext>
                </a:extLst>
              </p:cNvPr>
              <p:cNvSpPr/>
              <p:nvPr/>
            </p:nvSpPr>
            <p:spPr bwMode="auto">
              <a:xfrm>
                <a:off x="2140" y="2094"/>
                <a:ext cx="6" cy="5"/>
              </a:xfrm>
              <a:custGeom>
                <a:gdLst>
                  <a:gd name="T0" fmla="*/ 1 w 2"/>
                  <a:gd name="T1" fmla="*/ 2 h 2"/>
                  <a:gd name="T2" fmla="*/ 1 w 2"/>
                  <a:gd name="T3" fmla="*/ 0 h 2"/>
                  <a:gd name="T4" fmla="*/ 2 w 2"/>
                  <a:gd name="T5" fmla="*/ 0 h 2"/>
                  <a:gd name="T6" fmla="*/ 2 w 2"/>
                  <a:gd name="T7" fmla="*/ 0 h 2"/>
                  <a:gd name="T8" fmla="*/ 2 w 2"/>
                  <a:gd name="T9" fmla="*/ 2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0" y="1"/>
                      <a:pt x="1" y="0"/>
                    </a:cubicBezTo>
                    <a:cubicBezTo>
                      <a:pt x="2" y="0"/>
                      <a:pt x="2" y="0"/>
                      <a:pt x="2" y="0"/>
                    </a:cubicBezTo>
                    <a:cubicBezTo>
                      <a:pt x="2" y="0"/>
                      <a:pt x="2" y="0"/>
                      <a:pt x="2" y="0"/>
                    </a:cubicBezTo>
                    <a:cubicBezTo>
                      <a:pt x="2" y="2"/>
                      <a:pt x="2" y="2"/>
                      <a:pt x="2" y="2"/>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0" name="Freeform 1957">
                <a:extLst>
                  <a:ext uri="{FF2B5EF4-FFF2-40B4-BE49-F238E27FC236}">
                    <a16:creationId xmlns:a16="http://schemas.microsoft.com/office/drawing/2014/main" id="{7DE114ED-4EBF-4B42-8EDB-A6CF71165E31}"/>
                  </a:ext>
                </a:extLst>
              </p:cNvPr>
              <p:cNvSpPr/>
              <p:nvPr/>
            </p:nvSpPr>
            <p:spPr bwMode="auto">
              <a:xfrm>
                <a:off x="3097" y="2094"/>
                <a:ext cx="88" cy="24"/>
              </a:xfrm>
              <a:custGeom>
                <a:gdLst>
                  <a:gd name="T0" fmla="*/ 31 w 33"/>
                  <a:gd name="T1" fmla="*/ 0 h 9"/>
                  <a:gd name="T2" fmla="*/ 30 w 33"/>
                  <a:gd name="T3" fmla="*/ 1 h 9"/>
                  <a:gd name="T4" fmla="*/ 33 w 33"/>
                  <a:gd name="T5" fmla="*/ 1 h 9"/>
                  <a:gd name="T6" fmla="*/ 29 w 33"/>
                  <a:gd name="T7" fmla="*/ 4 h 9"/>
                  <a:gd name="T8" fmla="*/ 28 w 33"/>
                  <a:gd name="T9" fmla="*/ 3 h 9"/>
                  <a:gd name="T10" fmla="*/ 27 w 33"/>
                  <a:gd name="T11" fmla="*/ 4 h 9"/>
                  <a:gd name="T12" fmla="*/ 24 w 33"/>
                  <a:gd name="T13" fmla="*/ 4 h 9"/>
                  <a:gd name="T14" fmla="*/ 23 w 33"/>
                  <a:gd name="T15" fmla="*/ 5 h 9"/>
                  <a:gd name="T16" fmla="*/ 22 w 33"/>
                  <a:gd name="T17" fmla="*/ 4 h 9"/>
                  <a:gd name="T18" fmla="*/ 19 w 33"/>
                  <a:gd name="T19" fmla="*/ 5 h 9"/>
                  <a:gd name="T20" fmla="*/ 19 w 33"/>
                  <a:gd name="T21" fmla="*/ 5 h 9"/>
                  <a:gd name="T22" fmla="*/ 19 w 33"/>
                  <a:gd name="T23" fmla="*/ 6 h 9"/>
                  <a:gd name="T24" fmla="*/ 17 w 33"/>
                  <a:gd name="T25" fmla="*/ 5 h 9"/>
                  <a:gd name="T26" fmla="*/ 17 w 33"/>
                  <a:gd name="T27" fmla="*/ 5 h 9"/>
                  <a:gd name="T28" fmla="*/ 17 w 33"/>
                  <a:gd name="T29" fmla="*/ 6 h 9"/>
                  <a:gd name="T30" fmla="*/ 16 w 33"/>
                  <a:gd name="T31" fmla="*/ 5 h 9"/>
                  <a:gd name="T32" fmla="*/ 13 w 33"/>
                  <a:gd name="T33" fmla="*/ 7 h 9"/>
                  <a:gd name="T34" fmla="*/ 13 w 33"/>
                  <a:gd name="T35" fmla="*/ 6 h 9"/>
                  <a:gd name="T36" fmla="*/ 9 w 33"/>
                  <a:gd name="T37" fmla="*/ 7 h 9"/>
                  <a:gd name="T38" fmla="*/ 4 w 33"/>
                  <a:gd name="T39" fmla="*/ 7 h 9"/>
                  <a:gd name="T40" fmla="*/ 1 w 33"/>
                  <a:gd name="T41" fmla="*/ 8 h 9"/>
                  <a:gd name="T42" fmla="*/ 0 w 33"/>
                  <a:gd name="T43" fmla="*/ 7 h 9"/>
                  <a:gd name="T44" fmla="*/ 6 w 33"/>
                  <a:gd name="T45" fmla="*/ 5 h 9"/>
                  <a:gd name="T46" fmla="*/ 6 w 33"/>
                  <a:gd name="T47" fmla="*/ 5 h 9"/>
                  <a:gd name="T48" fmla="*/ 7 w 33"/>
                  <a:gd name="T49" fmla="*/ 6 h 9"/>
                  <a:gd name="T50" fmla="*/ 8 w 33"/>
                  <a:gd name="T51" fmla="*/ 6 h 9"/>
                  <a:gd name="T52" fmla="*/ 12 w 33"/>
                  <a:gd name="T53" fmla="*/ 4 h 9"/>
                  <a:gd name="T54" fmla="*/ 13 w 33"/>
                  <a:gd name="T55" fmla="*/ 3 h 9"/>
                  <a:gd name="T56" fmla="*/ 13 w 33"/>
                  <a:gd name="T57" fmla="*/ 4 h 9"/>
                  <a:gd name="T58" fmla="*/ 13 w 33"/>
                  <a:gd name="T59" fmla="*/ 4 h 9"/>
                  <a:gd name="T60" fmla="*/ 16 w 33"/>
                  <a:gd name="T61" fmla="*/ 4 h 9"/>
                  <a:gd name="T62" fmla="*/ 17 w 33"/>
                  <a:gd name="T63" fmla="*/ 4 h 9"/>
                  <a:gd name="T64" fmla="*/ 18 w 33"/>
                  <a:gd name="T65" fmla="*/ 3 h 9"/>
                  <a:gd name="T66" fmla="*/ 17 w 33"/>
                  <a:gd name="T67" fmla="*/ 2 h 9"/>
                  <a:gd name="T68" fmla="*/ 24 w 33"/>
                  <a:gd name="T69" fmla="*/ 2 h 9"/>
                  <a:gd name="T70" fmla="*/ 25 w 33"/>
                  <a:gd name="T71" fmla="*/ 3 h 9"/>
                  <a:gd name="T72" fmla="*/ 26 w 33"/>
                  <a:gd name="T73" fmla="*/ 2 h 9"/>
                  <a:gd name="T74" fmla="*/ 24 w 33"/>
                  <a:gd name="T75" fmla="*/ 3 h 9"/>
                  <a:gd name="T76" fmla="*/ 27 w 33"/>
                  <a:gd name="T77" fmla="*/ 4 h 9"/>
                  <a:gd name="T78" fmla="*/ 27 w 33"/>
                  <a:gd name="T79" fmla="*/ 2 h 9"/>
                  <a:gd name="T80" fmla="*/ 27 w 33"/>
                  <a:gd name="T81" fmla="*/ 3 h 9"/>
                  <a:gd name="T82" fmla="*/ 31 w 33"/>
                  <a:gd name="T8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9">
                    <a:moveTo>
                      <a:pt x="31" y="0"/>
                    </a:moveTo>
                    <a:cubicBezTo>
                      <a:pt x="31" y="1"/>
                      <a:pt x="30" y="1"/>
                      <a:pt x="30" y="1"/>
                    </a:cubicBezTo>
                    <a:cubicBezTo>
                      <a:pt x="31" y="2"/>
                      <a:pt x="32" y="1"/>
                      <a:pt x="33" y="1"/>
                    </a:cubicBezTo>
                    <a:cubicBezTo>
                      <a:pt x="33" y="3"/>
                      <a:pt x="29" y="2"/>
                      <a:pt x="29" y="4"/>
                    </a:cubicBezTo>
                    <a:cubicBezTo>
                      <a:pt x="28" y="3"/>
                      <a:pt x="28" y="3"/>
                      <a:pt x="28" y="3"/>
                    </a:cubicBezTo>
                    <a:cubicBezTo>
                      <a:pt x="27" y="4"/>
                      <a:pt x="27" y="4"/>
                      <a:pt x="27" y="4"/>
                    </a:cubicBezTo>
                    <a:cubicBezTo>
                      <a:pt x="26" y="3"/>
                      <a:pt x="25" y="4"/>
                      <a:pt x="24" y="4"/>
                    </a:cubicBezTo>
                    <a:cubicBezTo>
                      <a:pt x="24" y="4"/>
                      <a:pt x="24" y="5"/>
                      <a:pt x="23" y="5"/>
                    </a:cubicBezTo>
                    <a:cubicBezTo>
                      <a:pt x="23" y="5"/>
                      <a:pt x="23" y="4"/>
                      <a:pt x="22" y="4"/>
                    </a:cubicBezTo>
                    <a:cubicBezTo>
                      <a:pt x="21" y="4"/>
                      <a:pt x="21" y="7"/>
                      <a:pt x="19" y="5"/>
                    </a:cubicBezTo>
                    <a:cubicBezTo>
                      <a:pt x="19" y="5"/>
                      <a:pt x="19" y="5"/>
                      <a:pt x="19" y="5"/>
                    </a:cubicBezTo>
                    <a:cubicBezTo>
                      <a:pt x="19" y="6"/>
                      <a:pt x="19" y="6"/>
                      <a:pt x="19" y="6"/>
                    </a:cubicBezTo>
                    <a:cubicBezTo>
                      <a:pt x="19" y="6"/>
                      <a:pt x="18" y="6"/>
                      <a:pt x="17" y="5"/>
                    </a:cubicBezTo>
                    <a:cubicBezTo>
                      <a:pt x="17" y="5"/>
                      <a:pt x="17" y="5"/>
                      <a:pt x="17" y="5"/>
                    </a:cubicBezTo>
                    <a:cubicBezTo>
                      <a:pt x="17" y="6"/>
                      <a:pt x="17" y="6"/>
                      <a:pt x="17" y="6"/>
                    </a:cubicBezTo>
                    <a:cubicBezTo>
                      <a:pt x="17" y="6"/>
                      <a:pt x="16" y="5"/>
                      <a:pt x="16" y="5"/>
                    </a:cubicBezTo>
                    <a:cubicBezTo>
                      <a:pt x="16" y="6"/>
                      <a:pt x="14" y="5"/>
                      <a:pt x="13" y="7"/>
                    </a:cubicBezTo>
                    <a:cubicBezTo>
                      <a:pt x="13" y="6"/>
                      <a:pt x="13" y="6"/>
                      <a:pt x="13" y="6"/>
                    </a:cubicBezTo>
                    <a:cubicBezTo>
                      <a:pt x="12" y="7"/>
                      <a:pt x="10" y="6"/>
                      <a:pt x="9" y="7"/>
                    </a:cubicBezTo>
                    <a:cubicBezTo>
                      <a:pt x="8" y="7"/>
                      <a:pt x="5" y="9"/>
                      <a:pt x="4" y="7"/>
                    </a:cubicBezTo>
                    <a:cubicBezTo>
                      <a:pt x="1" y="8"/>
                      <a:pt x="1" y="8"/>
                      <a:pt x="1" y="8"/>
                    </a:cubicBezTo>
                    <a:cubicBezTo>
                      <a:pt x="1" y="8"/>
                      <a:pt x="2" y="7"/>
                      <a:pt x="0" y="7"/>
                    </a:cubicBezTo>
                    <a:cubicBezTo>
                      <a:pt x="2" y="8"/>
                      <a:pt x="4" y="6"/>
                      <a:pt x="6" y="5"/>
                    </a:cubicBezTo>
                    <a:cubicBezTo>
                      <a:pt x="6" y="5"/>
                      <a:pt x="6" y="5"/>
                      <a:pt x="6" y="5"/>
                    </a:cubicBezTo>
                    <a:cubicBezTo>
                      <a:pt x="6" y="6"/>
                      <a:pt x="7" y="4"/>
                      <a:pt x="7" y="6"/>
                    </a:cubicBezTo>
                    <a:cubicBezTo>
                      <a:pt x="8" y="6"/>
                      <a:pt x="8" y="6"/>
                      <a:pt x="8" y="6"/>
                    </a:cubicBezTo>
                    <a:cubicBezTo>
                      <a:pt x="9" y="5"/>
                      <a:pt x="9" y="4"/>
                      <a:pt x="12" y="4"/>
                    </a:cubicBezTo>
                    <a:cubicBezTo>
                      <a:pt x="13" y="3"/>
                      <a:pt x="13" y="3"/>
                      <a:pt x="13" y="3"/>
                    </a:cubicBezTo>
                    <a:cubicBezTo>
                      <a:pt x="13" y="4"/>
                      <a:pt x="13" y="4"/>
                      <a:pt x="13" y="4"/>
                    </a:cubicBezTo>
                    <a:cubicBezTo>
                      <a:pt x="13" y="4"/>
                      <a:pt x="13" y="4"/>
                      <a:pt x="13" y="4"/>
                    </a:cubicBezTo>
                    <a:cubicBezTo>
                      <a:pt x="14" y="3"/>
                      <a:pt x="15" y="4"/>
                      <a:pt x="16" y="4"/>
                    </a:cubicBezTo>
                    <a:cubicBezTo>
                      <a:pt x="17" y="4"/>
                      <a:pt x="17" y="4"/>
                      <a:pt x="17" y="4"/>
                    </a:cubicBezTo>
                    <a:cubicBezTo>
                      <a:pt x="18" y="3"/>
                      <a:pt x="18" y="3"/>
                      <a:pt x="18" y="3"/>
                    </a:cubicBezTo>
                    <a:cubicBezTo>
                      <a:pt x="17" y="3"/>
                      <a:pt x="17" y="3"/>
                      <a:pt x="17" y="2"/>
                    </a:cubicBezTo>
                    <a:cubicBezTo>
                      <a:pt x="20" y="2"/>
                      <a:pt x="22" y="1"/>
                      <a:pt x="24" y="2"/>
                    </a:cubicBezTo>
                    <a:cubicBezTo>
                      <a:pt x="25" y="3"/>
                      <a:pt x="25" y="3"/>
                      <a:pt x="25" y="3"/>
                    </a:cubicBezTo>
                    <a:cubicBezTo>
                      <a:pt x="25" y="2"/>
                      <a:pt x="25" y="2"/>
                      <a:pt x="26" y="2"/>
                    </a:cubicBezTo>
                    <a:cubicBezTo>
                      <a:pt x="26" y="3"/>
                      <a:pt x="24" y="2"/>
                      <a:pt x="24" y="3"/>
                    </a:cubicBezTo>
                    <a:cubicBezTo>
                      <a:pt x="25" y="4"/>
                      <a:pt x="26" y="4"/>
                      <a:pt x="27" y="4"/>
                    </a:cubicBezTo>
                    <a:cubicBezTo>
                      <a:pt x="27" y="2"/>
                      <a:pt x="27" y="2"/>
                      <a:pt x="27" y="2"/>
                    </a:cubicBezTo>
                    <a:cubicBezTo>
                      <a:pt x="27" y="3"/>
                      <a:pt x="27" y="3"/>
                      <a:pt x="27" y="3"/>
                    </a:cubicBezTo>
                    <a:cubicBezTo>
                      <a:pt x="29" y="3"/>
                      <a:pt x="30" y="1"/>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1" name="Freeform 1958">
                <a:extLst>
                  <a:ext uri="{FF2B5EF4-FFF2-40B4-BE49-F238E27FC236}">
                    <a16:creationId xmlns:a16="http://schemas.microsoft.com/office/drawing/2014/main" id="{045270E2-13AA-401A-9A9E-3CCE2C013C15}"/>
                  </a:ext>
                </a:extLst>
              </p:cNvPr>
              <p:cNvSpPr/>
              <p:nvPr/>
            </p:nvSpPr>
            <p:spPr bwMode="auto">
              <a:xfrm>
                <a:off x="3519" y="2096"/>
                <a:ext cx="11" cy="6"/>
              </a:xfrm>
              <a:custGeom>
                <a:gdLst>
                  <a:gd name="T0" fmla="*/ 4 w 4"/>
                  <a:gd name="T1" fmla="*/ 0 h 2"/>
                  <a:gd name="T2" fmla="*/ 2 w 4"/>
                  <a:gd name="T3" fmla="*/ 2 h 2"/>
                  <a:gd name="T4" fmla="*/ 2 w 4"/>
                  <a:gd name="T5" fmla="*/ 1 h 2"/>
                  <a:gd name="T6" fmla="*/ 0 w 4"/>
                  <a:gd name="T7" fmla="*/ 2 h 2"/>
                  <a:gd name="T8" fmla="*/ 0 w 4"/>
                  <a:gd name="T9" fmla="*/ 2 h 2"/>
                  <a:gd name="T10" fmla="*/ 0 w 4"/>
                  <a:gd name="T11" fmla="*/ 1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3" y="1"/>
                      <a:pt x="2" y="2"/>
                    </a:cubicBezTo>
                    <a:cubicBezTo>
                      <a:pt x="2" y="1"/>
                      <a:pt x="2" y="1"/>
                      <a:pt x="2" y="1"/>
                    </a:cubicBezTo>
                    <a:cubicBezTo>
                      <a:pt x="2" y="2"/>
                      <a:pt x="0" y="0"/>
                      <a:pt x="0" y="2"/>
                    </a:cubicBezTo>
                    <a:cubicBezTo>
                      <a:pt x="0" y="2"/>
                      <a:pt x="0" y="2"/>
                      <a:pt x="0" y="2"/>
                    </a:cubicBezTo>
                    <a:cubicBezTo>
                      <a:pt x="0" y="1"/>
                      <a:pt x="0"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2" name="Freeform 1959">
                <a:extLst>
                  <a:ext uri="{FF2B5EF4-FFF2-40B4-BE49-F238E27FC236}">
                    <a16:creationId xmlns:a16="http://schemas.microsoft.com/office/drawing/2014/main" id="{17AFA2F3-6C99-4B15-AC73-FCDEF3283050}"/>
                  </a:ext>
                </a:extLst>
              </p:cNvPr>
              <p:cNvSpPr/>
              <p:nvPr/>
            </p:nvSpPr>
            <p:spPr bwMode="auto">
              <a:xfrm>
                <a:off x="2151" y="2096"/>
                <a:ext cx="3"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3" name="Freeform 1960">
                <a:extLst>
                  <a:ext uri="{FF2B5EF4-FFF2-40B4-BE49-F238E27FC236}">
                    <a16:creationId xmlns:a16="http://schemas.microsoft.com/office/drawing/2014/main" id="{5BDA0760-80F5-498F-9D93-5B238CDD0407}"/>
                  </a:ext>
                </a:extLst>
              </p:cNvPr>
              <p:cNvSpPr/>
              <p:nvPr/>
            </p:nvSpPr>
            <p:spPr bwMode="auto">
              <a:xfrm>
                <a:off x="2325" y="2096"/>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4" name="Freeform 1961">
                <a:extLst>
                  <a:ext uri="{FF2B5EF4-FFF2-40B4-BE49-F238E27FC236}">
                    <a16:creationId xmlns:a16="http://schemas.microsoft.com/office/drawing/2014/main" id="{783CA049-C574-4769-B924-0710766372C6}"/>
                  </a:ext>
                </a:extLst>
              </p:cNvPr>
              <p:cNvSpPr/>
              <p:nvPr/>
            </p:nvSpPr>
            <p:spPr bwMode="auto">
              <a:xfrm>
                <a:off x="3222" y="209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5" name="Freeform 1962">
                <a:extLst>
                  <a:ext uri="{FF2B5EF4-FFF2-40B4-BE49-F238E27FC236}">
                    <a16:creationId xmlns:a16="http://schemas.microsoft.com/office/drawing/2014/main" id="{7CF11AD7-74BA-49B6-AFCC-A595175B7EA8}"/>
                  </a:ext>
                </a:extLst>
              </p:cNvPr>
              <p:cNvSpPr/>
              <p:nvPr/>
            </p:nvSpPr>
            <p:spPr bwMode="auto">
              <a:xfrm>
                <a:off x="2846" y="2099"/>
                <a:ext cx="5" cy="5"/>
              </a:xfrm>
              <a:custGeom>
                <a:gdLst>
                  <a:gd name="T0" fmla="*/ 2 w 2"/>
                  <a:gd name="T1" fmla="*/ 1 h 2"/>
                  <a:gd name="T2" fmla="*/ 2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1"/>
                      <a:pt x="1" y="1"/>
                      <a:pt x="1" y="1"/>
                    </a:cubicBezTo>
                    <a:cubicBezTo>
                      <a:pt x="0" y="1"/>
                      <a:pt x="0" y="1"/>
                      <a:pt x="0" y="1"/>
                    </a:cubicBezTo>
                    <a:cubicBezTo>
                      <a:pt x="1" y="0"/>
                      <a:pt x="1" y="0"/>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6" name="Freeform 1963">
                <a:extLst>
                  <a:ext uri="{FF2B5EF4-FFF2-40B4-BE49-F238E27FC236}">
                    <a16:creationId xmlns:a16="http://schemas.microsoft.com/office/drawing/2014/main" id="{6C23B524-B322-4299-A787-1D8ED8E60626}"/>
                  </a:ext>
                </a:extLst>
              </p:cNvPr>
              <p:cNvSpPr/>
              <p:nvPr/>
            </p:nvSpPr>
            <p:spPr bwMode="auto">
              <a:xfrm>
                <a:off x="3556" y="2099"/>
                <a:ext cx="3" cy="5"/>
              </a:xfrm>
              <a:custGeom>
                <a:gdLst>
                  <a:gd name="T0" fmla="*/ 1 w 1"/>
                  <a:gd name="T1" fmla="*/ 1 h 2"/>
                  <a:gd name="T2" fmla="*/ 0 w 1"/>
                  <a:gd name="T3" fmla="*/ 2 h 2"/>
                  <a:gd name="T4" fmla="*/ 0 w 1"/>
                  <a:gd name="T5" fmla="*/ 0 h 2"/>
                  <a:gd name="T6" fmla="*/ 0 w 1"/>
                  <a:gd name="T7" fmla="*/ 2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2"/>
                      <a:pt x="0" y="2"/>
                      <a:pt x="0" y="2"/>
                    </a:cubicBezTo>
                    <a:cubicBezTo>
                      <a:pt x="0" y="0"/>
                      <a:pt x="0" y="0"/>
                      <a:pt x="0" y="0"/>
                    </a:cubicBezTo>
                    <a:cubicBezTo>
                      <a:pt x="0" y="2"/>
                      <a:pt x="0" y="2"/>
                      <a:pt x="0" y="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7" name="Freeform 1964">
                <a:extLst>
                  <a:ext uri="{FF2B5EF4-FFF2-40B4-BE49-F238E27FC236}">
                    <a16:creationId xmlns:a16="http://schemas.microsoft.com/office/drawing/2014/main" id="{52D0D189-E53D-463F-8351-F9503C5A405E}"/>
                  </a:ext>
                </a:extLst>
              </p:cNvPr>
              <p:cNvSpPr/>
              <p:nvPr/>
            </p:nvSpPr>
            <p:spPr bwMode="auto">
              <a:xfrm>
                <a:off x="3396" y="2102"/>
                <a:ext cx="22" cy="5"/>
              </a:xfrm>
              <a:custGeom>
                <a:gdLst>
                  <a:gd name="T0" fmla="*/ 1 w 8"/>
                  <a:gd name="T1" fmla="*/ 1 h 2"/>
                  <a:gd name="T2" fmla="*/ 8 w 8"/>
                  <a:gd name="T3" fmla="*/ 0 h 2"/>
                  <a:gd name="T4" fmla="*/ 4 w 8"/>
                  <a:gd name="T5" fmla="*/ 2 h 2"/>
                  <a:gd name="T6" fmla="*/ 0 w 8"/>
                  <a:gd name="T7" fmla="*/ 2 h 2"/>
                  <a:gd name="T8" fmla="*/ 1 w 8"/>
                  <a:gd name="T9" fmla="*/ 0 h 2"/>
                  <a:gd name="T10" fmla="*/ 1 w 8"/>
                  <a:gd name="T11" fmla="*/ 1 h 2"/>
                </a:gdLst>
                <a:cxnLst>
                  <a:cxn ang="0">
                    <a:pos x="T0" y="T1"/>
                  </a:cxn>
                  <a:cxn ang="0">
                    <a:pos x="T2" y="T3"/>
                  </a:cxn>
                  <a:cxn ang="0">
                    <a:pos x="T4" y="T5"/>
                  </a:cxn>
                  <a:cxn ang="0">
                    <a:pos x="T6" y="T7"/>
                  </a:cxn>
                  <a:cxn ang="0">
                    <a:pos x="T8" y="T9"/>
                  </a:cxn>
                  <a:cxn ang="0">
                    <a:pos x="T10" y="T11"/>
                  </a:cxn>
                </a:cxnLst>
                <a:rect l="0" t="0" r="r" b="b"/>
                <a:pathLst>
                  <a:path w="8" h="2">
                    <a:moveTo>
                      <a:pt x="1" y="1"/>
                    </a:moveTo>
                    <a:cubicBezTo>
                      <a:pt x="4" y="0"/>
                      <a:pt x="6" y="1"/>
                      <a:pt x="8" y="0"/>
                    </a:cubicBezTo>
                    <a:cubicBezTo>
                      <a:pt x="7" y="1"/>
                      <a:pt x="5" y="1"/>
                      <a:pt x="4" y="2"/>
                    </a:cubicBezTo>
                    <a:cubicBezTo>
                      <a:pt x="2" y="1"/>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8" name="Freeform 1965">
                <a:extLst>
                  <a:ext uri="{FF2B5EF4-FFF2-40B4-BE49-F238E27FC236}">
                    <a16:creationId xmlns:a16="http://schemas.microsoft.com/office/drawing/2014/main" id="{EB9FF140-DBD3-4A47-AC04-4BBAEBA99D2B}"/>
                  </a:ext>
                </a:extLst>
              </p:cNvPr>
              <p:cNvSpPr/>
              <p:nvPr/>
            </p:nvSpPr>
            <p:spPr bwMode="auto">
              <a:xfrm flipH="1">
                <a:off x="2071" y="2102"/>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9" name="Freeform 1966">
                <a:extLst>
                  <a:ext uri="{FF2B5EF4-FFF2-40B4-BE49-F238E27FC236}">
                    <a16:creationId xmlns:a16="http://schemas.microsoft.com/office/drawing/2014/main" id="{A3730526-BC9C-4807-9DF0-AB2262E2878D}"/>
                  </a:ext>
                </a:extLst>
              </p:cNvPr>
              <p:cNvSpPr/>
              <p:nvPr/>
            </p:nvSpPr>
            <p:spPr bwMode="auto">
              <a:xfrm>
                <a:off x="3500" y="2102"/>
                <a:ext cx="8" cy="8"/>
              </a:xfrm>
              <a:custGeom>
                <a:gdLst>
                  <a:gd name="T0" fmla="*/ 3 w 3"/>
                  <a:gd name="T1" fmla="*/ 2 h 3"/>
                  <a:gd name="T2" fmla="*/ 0 w 3"/>
                  <a:gd name="T3" fmla="*/ 1 h 3"/>
                  <a:gd name="T4" fmla="*/ 0 w 3"/>
                  <a:gd name="T5" fmla="*/ 1 h 3"/>
                  <a:gd name="T6" fmla="*/ 2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0" y="1"/>
                    </a:cubicBezTo>
                    <a:cubicBezTo>
                      <a:pt x="0" y="1"/>
                      <a:pt x="0" y="1"/>
                      <a:pt x="0" y="1"/>
                    </a:cubicBezTo>
                    <a:cubicBezTo>
                      <a:pt x="1" y="1"/>
                      <a:pt x="2" y="1"/>
                      <a:pt x="2" y="0"/>
                    </a:cubicBezTo>
                    <a:cubicBezTo>
                      <a:pt x="2"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0" name="Freeform 1967">
                <a:extLst>
                  <a:ext uri="{FF2B5EF4-FFF2-40B4-BE49-F238E27FC236}">
                    <a16:creationId xmlns:a16="http://schemas.microsoft.com/office/drawing/2014/main" id="{A0F21A61-8836-4C7A-8F4F-CBC44144583D}"/>
                  </a:ext>
                </a:extLst>
              </p:cNvPr>
              <p:cNvSpPr/>
              <p:nvPr/>
            </p:nvSpPr>
            <p:spPr bwMode="auto">
              <a:xfrm>
                <a:off x="3511" y="2102"/>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1" name="Freeform 1968">
                <a:extLst>
                  <a:ext uri="{FF2B5EF4-FFF2-40B4-BE49-F238E27FC236}">
                    <a16:creationId xmlns:a16="http://schemas.microsoft.com/office/drawing/2014/main" id="{4CE171D4-DDAD-4108-BD5E-F907EFC99146}"/>
                  </a:ext>
                </a:extLst>
              </p:cNvPr>
              <p:cNvSpPr/>
              <p:nvPr/>
            </p:nvSpPr>
            <p:spPr bwMode="auto">
              <a:xfrm>
                <a:off x="2325" y="2102"/>
                <a:ext cx="8" cy="5"/>
              </a:xfrm>
              <a:custGeom>
                <a:gdLst>
                  <a:gd name="T0" fmla="*/ 2 w 3"/>
                  <a:gd name="T1" fmla="*/ 0 h 2"/>
                  <a:gd name="T2" fmla="*/ 3 w 3"/>
                  <a:gd name="T3" fmla="*/ 1 h 2"/>
                  <a:gd name="T4" fmla="*/ 2 w 3"/>
                  <a:gd name="T5" fmla="*/ 1 h 2"/>
                  <a:gd name="T6" fmla="*/ 2 w 3"/>
                  <a:gd name="T7" fmla="*/ 1 h 2"/>
                  <a:gd name="T8" fmla="*/ 2 w 3"/>
                  <a:gd name="T9" fmla="*/ 2 h 2"/>
                  <a:gd name="T10" fmla="*/ 0 w 3"/>
                  <a:gd name="T11" fmla="*/ 1 h 2"/>
                  <a:gd name="T12" fmla="*/ 1 w 3"/>
                  <a:gd name="T13" fmla="*/ 0 h 2"/>
                  <a:gd name="T14" fmla="*/ 2 w 3"/>
                  <a:gd name="T15" fmla="*/ 1 h 2"/>
                  <a:gd name="T16" fmla="*/ 2 w 3"/>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1"/>
                      <a:pt x="3" y="1"/>
                      <a:pt x="3" y="1"/>
                    </a:cubicBezTo>
                    <a:cubicBezTo>
                      <a:pt x="2" y="1"/>
                      <a:pt x="2" y="1"/>
                      <a:pt x="2" y="1"/>
                    </a:cubicBezTo>
                    <a:cubicBezTo>
                      <a:pt x="2" y="1"/>
                      <a:pt x="2" y="1"/>
                      <a:pt x="2" y="1"/>
                    </a:cubicBezTo>
                    <a:cubicBezTo>
                      <a:pt x="2" y="2"/>
                      <a:pt x="2" y="2"/>
                      <a:pt x="2" y="2"/>
                    </a:cubicBezTo>
                    <a:cubicBezTo>
                      <a:pt x="1" y="2"/>
                      <a:pt x="0" y="2"/>
                      <a:pt x="0" y="1"/>
                    </a:cubicBezTo>
                    <a:cubicBezTo>
                      <a:pt x="1" y="0"/>
                      <a:pt x="1" y="0"/>
                      <a:pt x="1" y="0"/>
                    </a:cubicBezTo>
                    <a:cubicBezTo>
                      <a:pt x="2" y="1"/>
                      <a:pt x="2" y="1"/>
                      <a:pt x="2" y="1"/>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2" name="Freeform 1969">
                <a:extLst>
                  <a:ext uri="{FF2B5EF4-FFF2-40B4-BE49-F238E27FC236}">
                    <a16:creationId xmlns:a16="http://schemas.microsoft.com/office/drawing/2014/main" id="{D3C16E64-9DD7-4400-83D7-F7B5BF2D336F}"/>
                  </a:ext>
                </a:extLst>
              </p:cNvPr>
              <p:cNvSpPr/>
              <p:nvPr/>
            </p:nvSpPr>
            <p:spPr bwMode="auto">
              <a:xfrm>
                <a:off x="2127" y="2102"/>
                <a:ext cx="8" cy="5"/>
              </a:xfrm>
              <a:custGeom>
                <a:gdLst>
                  <a:gd name="T0" fmla="*/ 3 w 3"/>
                  <a:gd name="T1" fmla="*/ 1 h 2"/>
                  <a:gd name="T2" fmla="*/ 2 w 3"/>
                  <a:gd name="T3" fmla="*/ 2 h 2"/>
                  <a:gd name="T4" fmla="*/ 1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2" y="2"/>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3" name="Freeform 1970">
                <a:extLst>
                  <a:ext uri="{FF2B5EF4-FFF2-40B4-BE49-F238E27FC236}">
                    <a16:creationId xmlns:a16="http://schemas.microsoft.com/office/drawing/2014/main" id="{02C574B5-CC5F-43C8-B310-ED105AA2240D}"/>
                  </a:ext>
                </a:extLst>
              </p:cNvPr>
              <p:cNvSpPr/>
              <p:nvPr/>
            </p:nvSpPr>
            <p:spPr bwMode="auto">
              <a:xfrm>
                <a:off x="2335" y="2102"/>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4" name="Freeform 1971">
                <a:extLst>
                  <a:ext uri="{FF2B5EF4-FFF2-40B4-BE49-F238E27FC236}">
                    <a16:creationId xmlns:a16="http://schemas.microsoft.com/office/drawing/2014/main" id="{85B2DA20-70AD-4619-A1B1-59BA48BE3455}"/>
                  </a:ext>
                </a:extLst>
              </p:cNvPr>
              <p:cNvSpPr/>
              <p:nvPr/>
            </p:nvSpPr>
            <p:spPr bwMode="auto">
              <a:xfrm>
                <a:off x="3062" y="2104"/>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5" name="Freeform 1972">
                <a:extLst>
                  <a:ext uri="{FF2B5EF4-FFF2-40B4-BE49-F238E27FC236}">
                    <a16:creationId xmlns:a16="http://schemas.microsoft.com/office/drawing/2014/main" id="{2E93523C-6780-4D46-9826-01A336D26C95}"/>
                  </a:ext>
                </a:extLst>
              </p:cNvPr>
              <p:cNvSpPr/>
              <p:nvPr/>
            </p:nvSpPr>
            <p:spPr bwMode="auto">
              <a:xfrm>
                <a:off x="3901" y="2104"/>
                <a:ext cx="83" cy="73"/>
              </a:xfrm>
              <a:custGeom>
                <a:gdLst>
                  <a:gd name="T0" fmla="*/ 31 w 31"/>
                  <a:gd name="T1" fmla="*/ 1 h 27"/>
                  <a:gd name="T2" fmla="*/ 29 w 31"/>
                  <a:gd name="T3" fmla="*/ 2 h 27"/>
                  <a:gd name="T4" fmla="*/ 27 w 31"/>
                  <a:gd name="T5" fmla="*/ 4 h 27"/>
                  <a:gd name="T6" fmla="*/ 28 w 31"/>
                  <a:gd name="T7" fmla="*/ 4 h 27"/>
                  <a:gd name="T8" fmla="*/ 21 w 31"/>
                  <a:gd name="T9" fmla="*/ 8 h 27"/>
                  <a:gd name="T10" fmla="*/ 19 w 31"/>
                  <a:gd name="T11" fmla="*/ 10 h 27"/>
                  <a:gd name="T12" fmla="*/ 21 w 31"/>
                  <a:gd name="T13" fmla="*/ 10 h 27"/>
                  <a:gd name="T14" fmla="*/ 16 w 31"/>
                  <a:gd name="T15" fmla="*/ 13 h 27"/>
                  <a:gd name="T16" fmla="*/ 17 w 31"/>
                  <a:gd name="T17" fmla="*/ 14 h 27"/>
                  <a:gd name="T18" fmla="*/ 14 w 31"/>
                  <a:gd name="T19" fmla="*/ 16 h 27"/>
                  <a:gd name="T20" fmla="*/ 13 w 31"/>
                  <a:gd name="T21" fmla="*/ 16 h 27"/>
                  <a:gd name="T22" fmla="*/ 12 w 31"/>
                  <a:gd name="T23" fmla="*/ 17 h 27"/>
                  <a:gd name="T24" fmla="*/ 14 w 31"/>
                  <a:gd name="T25" fmla="*/ 18 h 27"/>
                  <a:gd name="T26" fmla="*/ 11 w 31"/>
                  <a:gd name="T27" fmla="*/ 19 h 27"/>
                  <a:gd name="T28" fmla="*/ 12 w 31"/>
                  <a:gd name="T29" fmla="*/ 18 h 27"/>
                  <a:gd name="T30" fmla="*/ 10 w 31"/>
                  <a:gd name="T31" fmla="*/ 18 h 27"/>
                  <a:gd name="T32" fmla="*/ 9 w 31"/>
                  <a:gd name="T33" fmla="*/ 20 h 27"/>
                  <a:gd name="T34" fmla="*/ 6 w 31"/>
                  <a:gd name="T35" fmla="*/ 22 h 27"/>
                  <a:gd name="T36" fmla="*/ 8 w 31"/>
                  <a:gd name="T37" fmla="*/ 23 h 27"/>
                  <a:gd name="T38" fmla="*/ 7 w 31"/>
                  <a:gd name="T39" fmla="*/ 23 h 27"/>
                  <a:gd name="T40" fmla="*/ 8 w 31"/>
                  <a:gd name="T41" fmla="*/ 24 h 27"/>
                  <a:gd name="T42" fmla="*/ 8 w 31"/>
                  <a:gd name="T43" fmla="*/ 24 h 27"/>
                  <a:gd name="T44" fmla="*/ 3 w 31"/>
                  <a:gd name="T45" fmla="*/ 25 h 27"/>
                  <a:gd name="T46" fmla="*/ 0 w 31"/>
                  <a:gd name="T47" fmla="*/ 27 h 27"/>
                  <a:gd name="T48" fmla="*/ 6 w 31"/>
                  <a:gd name="T49" fmla="*/ 20 h 27"/>
                  <a:gd name="T50" fmla="*/ 7 w 31"/>
                  <a:gd name="T51" fmla="*/ 21 h 27"/>
                  <a:gd name="T52" fmla="*/ 11 w 31"/>
                  <a:gd name="T53" fmla="*/ 15 h 27"/>
                  <a:gd name="T54" fmla="*/ 10 w 31"/>
                  <a:gd name="T55" fmla="*/ 15 h 27"/>
                  <a:gd name="T56" fmla="*/ 12 w 31"/>
                  <a:gd name="T57" fmla="*/ 13 h 27"/>
                  <a:gd name="T58" fmla="*/ 14 w 31"/>
                  <a:gd name="T59" fmla="*/ 14 h 27"/>
                  <a:gd name="T60" fmla="*/ 14 w 31"/>
                  <a:gd name="T61" fmla="*/ 13 h 27"/>
                  <a:gd name="T62" fmla="*/ 14 w 31"/>
                  <a:gd name="T63" fmla="*/ 12 h 27"/>
                  <a:gd name="T64" fmla="*/ 16 w 31"/>
                  <a:gd name="T65" fmla="*/ 11 h 27"/>
                  <a:gd name="T66" fmla="*/ 16 w 31"/>
                  <a:gd name="T67" fmla="*/ 11 h 27"/>
                  <a:gd name="T68" fmla="*/ 17 w 31"/>
                  <a:gd name="T69" fmla="*/ 9 h 27"/>
                  <a:gd name="T70" fmla="*/ 20 w 31"/>
                  <a:gd name="T71" fmla="*/ 7 h 27"/>
                  <a:gd name="T72" fmla="*/ 19 w 31"/>
                  <a:gd name="T73" fmla="*/ 7 h 27"/>
                  <a:gd name="T74" fmla="*/ 21 w 31"/>
                  <a:gd name="T75" fmla="*/ 4 h 27"/>
                  <a:gd name="T76" fmla="*/ 29 w 31"/>
                  <a:gd name="T77" fmla="*/ 1 h 27"/>
                  <a:gd name="T78" fmla="*/ 31 w 31"/>
                  <a:gd name="T79" fmla="*/ 1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7">
                    <a:moveTo>
                      <a:pt x="31" y="1"/>
                    </a:moveTo>
                    <a:cubicBezTo>
                      <a:pt x="31" y="2"/>
                      <a:pt x="30" y="1"/>
                      <a:pt x="29" y="2"/>
                    </a:cubicBezTo>
                    <a:cubicBezTo>
                      <a:pt x="27" y="4"/>
                      <a:pt x="27" y="4"/>
                      <a:pt x="27" y="4"/>
                    </a:cubicBezTo>
                    <a:cubicBezTo>
                      <a:pt x="28" y="4"/>
                      <a:pt x="28" y="4"/>
                      <a:pt x="28" y="4"/>
                    </a:cubicBezTo>
                    <a:cubicBezTo>
                      <a:pt x="24" y="4"/>
                      <a:pt x="24" y="8"/>
                      <a:pt x="21" y="8"/>
                    </a:cubicBezTo>
                    <a:cubicBezTo>
                      <a:pt x="20" y="9"/>
                      <a:pt x="19" y="9"/>
                      <a:pt x="19" y="10"/>
                    </a:cubicBezTo>
                    <a:cubicBezTo>
                      <a:pt x="20" y="11"/>
                      <a:pt x="20" y="10"/>
                      <a:pt x="21" y="10"/>
                    </a:cubicBezTo>
                    <a:cubicBezTo>
                      <a:pt x="21" y="12"/>
                      <a:pt x="16" y="11"/>
                      <a:pt x="16" y="13"/>
                    </a:cubicBezTo>
                    <a:cubicBezTo>
                      <a:pt x="17" y="14"/>
                      <a:pt x="17" y="14"/>
                      <a:pt x="17" y="14"/>
                    </a:cubicBezTo>
                    <a:cubicBezTo>
                      <a:pt x="14" y="16"/>
                      <a:pt x="14" y="16"/>
                      <a:pt x="14" y="16"/>
                    </a:cubicBezTo>
                    <a:cubicBezTo>
                      <a:pt x="14" y="16"/>
                      <a:pt x="13" y="16"/>
                      <a:pt x="13" y="16"/>
                    </a:cubicBezTo>
                    <a:cubicBezTo>
                      <a:pt x="12" y="16"/>
                      <a:pt x="12" y="17"/>
                      <a:pt x="12" y="17"/>
                    </a:cubicBezTo>
                    <a:cubicBezTo>
                      <a:pt x="12" y="18"/>
                      <a:pt x="14" y="17"/>
                      <a:pt x="14" y="18"/>
                    </a:cubicBezTo>
                    <a:cubicBezTo>
                      <a:pt x="14" y="19"/>
                      <a:pt x="12" y="19"/>
                      <a:pt x="11" y="19"/>
                    </a:cubicBezTo>
                    <a:cubicBezTo>
                      <a:pt x="11" y="19"/>
                      <a:pt x="12" y="19"/>
                      <a:pt x="12" y="18"/>
                    </a:cubicBezTo>
                    <a:cubicBezTo>
                      <a:pt x="12" y="17"/>
                      <a:pt x="11" y="17"/>
                      <a:pt x="10" y="18"/>
                    </a:cubicBezTo>
                    <a:cubicBezTo>
                      <a:pt x="10" y="18"/>
                      <a:pt x="9" y="19"/>
                      <a:pt x="9" y="20"/>
                    </a:cubicBezTo>
                    <a:cubicBezTo>
                      <a:pt x="8" y="20"/>
                      <a:pt x="7" y="21"/>
                      <a:pt x="6" y="22"/>
                    </a:cubicBezTo>
                    <a:cubicBezTo>
                      <a:pt x="8" y="23"/>
                      <a:pt x="8" y="23"/>
                      <a:pt x="8" y="23"/>
                    </a:cubicBezTo>
                    <a:cubicBezTo>
                      <a:pt x="7" y="23"/>
                      <a:pt x="7" y="23"/>
                      <a:pt x="7" y="23"/>
                    </a:cubicBezTo>
                    <a:cubicBezTo>
                      <a:pt x="7" y="24"/>
                      <a:pt x="7" y="24"/>
                      <a:pt x="8" y="24"/>
                    </a:cubicBezTo>
                    <a:cubicBezTo>
                      <a:pt x="8" y="24"/>
                      <a:pt x="8" y="24"/>
                      <a:pt x="8" y="24"/>
                    </a:cubicBezTo>
                    <a:cubicBezTo>
                      <a:pt x="4" y="23"/>
                      <a:pt x="6" y="27"/>
                      <a:pt x="3" y="25"/>
                    </a:cubicBezTo>
                    <a:cubicBezTo>
                      <a:pt x="0" y="27"/>
                      <a:pt x="0" y="27"/>
                      <a:pt x="0" y="27"/>
                    </a:cubicBezTo>
                    <a:cubicBezTo>
                      <a:pt x="0" y="24"/>
                      <a:pt x="6" y="24"/>
                      <a:pt x="6" y="20"/>
                    </a:cubicBezTo>
                    <a:cubicBezTo>
                      <a:pt x="7" y="21"/>
                      <a:pt x="7" y="21"/>
                      <a:pt x="7" y="21"/>
                    </a:cubicBezTo>
                    <a:cubicBezTo>
                      <a:pt x="7" y="18"/>
                      <a:pt x="12" y="18"/>
                      <a:pt x="11" y="15"/>
                    </a:cubicBezTo>
                    <a:cubicBezTo>
                      <a:pt x="10" y="15"/>
                      <a:pt x="10" y="15"/>
                      <a:pt x="10" y="15"/>
                    </a:cubicBezTo>
                    <a:cubicBezTo>
                      <a:pt x="10" y="15"/>
                      <a:pt x="11" y="14"/>
                      <a:pt x="12" y="13"/>
                    </a:cubicBezTo>
                    <a:cubicBezTo>
                      <a:pt x="13" y="13"/>
                      <a:pt x="13" y="14"/>
                      <a:pt x="14" y="14"/>
                    </a:cubicBezTo>
                    <a:cubicBezTo>
                      <a:pt x="14" y="13"/>
                      <a:pt x="14" y="13"/>
                      <a:pt x="14" y="13"/>
                    </a:cubicBezTo>
                    <a:cubicBezTo>
                      <a:pt x="14" y="12"/>
                      <a:pt x="14" y="12"/>
                      <a:pt x="14" y="12"/>
                    </a:cubicBezTo>
                    <a:cubicBezTo>
                      <a:pt x="14" y="13"/>
                      <a:pt x="16" y="13"/>
                      <a:pt x="16" y="11"/>
                    </a:cubicBezTo>
                    <a:cubicBezTo>
                      <a:pt x="16" y="11"/>
                      <a:pt x="16" y="11"/>
                      <a:pt x="16" y="11"/>
                    </a:cubicBezTo>
                    <a:cubicBezTo>
                      <a:pt x="17" y="11"/>
                      <a:pt x="16" y="10"/>
                      <a:pt x="17" y="9"/>
                    </a:cubicBezTo>
                    <a:cubicBezTo>
                      <a:pt x="18" y="9"/>
                      <a:pt x="19" y="8"/>
                      <a:pt x="20" y="7"/>
                    </a:cubicBezTo>
                    <a:cubicBezTo>
                      <a:pt x="20" y="7"/>
                      <a:pt x="19" y="6"/>
                      <a:pt x="19" y="7"/>
                    </a:cubicBezTo>
                    <a:cubicBezTo>
                      <a:pt x="19" y="5"/>
                      <a:pt x="22" y="6"/>
                      <a:pt x="21" y="4"/>
                    </a:cubicBezTo>
                    <a:cubicBezTo>
                      <a:pt x="24" y="4"/>
                      <a:pt x="26" y="0"/>
                      <a:pt x="29" y="1"/>
                    </a:cubicBezTo>
                    <a:cubicBezTo>
                      <a:pt x="29" y="0"/>
                      <a:pt x="30" y="0"/>
                      <a:pt x="3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6" name="Freeform 1973">
                <a:extLst>
                  <a:ext uri="{FF2B5EF4-FFF2-40B4-BE49-F238E27FC236}">
                    <a16:creationId xmlns:a16="http://schemas.microsoft.com/office/drawing/2014/main" id="{17C8C137-25E2-4943-B654-52C2A6805F21}"/>
                  </a:ext>
                </a:extLst>
              </p:cNvPr>
              <p:cNvSpPr/>
              <p:nvPr/>
            </p:nvSpPr>
            <p:spPr bwMode="auto">
              <a:xfrm>
                <a:off x="2886" y="2107"/>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0"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7" name="Freeform 1974">
                <a:extLst>
                  <a:ext uri="{FF2B5EF4-FFF2-40B4-BE49-F238E27FC236}">
                    <a16:creationId xmlns:a16="http://schemas.microsoft.com/office/drawing/2014/main" id="{EF3132D2-1AB3-4BA2-ACF1-76A900589E79}"/>
                  </a:ext>
                </a:extLst>
              </p:cNvPr>
              <p:cNvSpPr/>
              <p:nvPr/>
            </p:nvSpPr>
            <p:spPr bwMode="auto">
              <a:xfrm>
                <a:off x="3535" y="2107"/>
                <a:ext cx="19" cy="11"/>
              </a:xfrm>
              <a:custGeom>
                <a:gdLst>
                  <a:gd name="T0" fmla="*/ 6 w 7"/>
                  <a:gd name="T1" fmla="*/ 0 h 4"/>
                  <a:gd name="T2" fmla="*/ 7 w 7"/>
                  <a:gd name="T3" fmla="*/ 0 h 4"/>
                  <a:gd name="T4" fmla="*/ 5 w 7"/>
                  <a:gd name="T5" fmla="*/ 1 h 4"/>
                  <a:gd name="T6" fmla="*/ 5 w 7"/>
                  <a:gd name="T7" fmla="*/ 0 h 4"/>
                  <a:gd name="T8" fmla="*/ 3 w 7"/>
                  <a:gd name="T9" fmla="*/ 1 h 4"/>
                  <a:gd name="T10" fmla="*/ 4 w 7"/>
                  <a:gd name="T11" fmla="*/ 2 h 4"/>
                  <a:gd name="T12" fmla="*/ 2 w 7"/>
                  <a:gd name="T13" fmla="*/ 3 h 4"/>
                  <a:gd name="T14" fmla="*/ 1 w 7"/>
                  <a:gd name="T15" fmla="*/ 3 h 4"/>
                  <a:gd name="T16" fmla="*/ 2 w 7"/>
                  <a:gd name="T17" fmla="*/ 2 h 4"/>
                  <a:gd name="T18" fmla="*/ 3 w 7"/>
                  <a:gd name="T19" fmla="*/ 2 h 4"/>
                  <a:gd name="T20" fmla="*/ 0 w 7"/>
                  <a:gd name="T21" fmla="*/ 2 h 4"/>
                  <a:gd name="T22" fmla="*/ 1 w 7"/>
                  <a:gd name="T23" fmla="*/ 2 h 4"/>
                  <a:gd name="T24" fmla="*/ 1 w 7"/>
                  <a:gd name="T25" fmla="*/ 0 h 4"/>
                  <a:gd name="T26" fmla="*/ 2 w 7"/>
                  <a:gd name="T27" fmla="*/ 0 h 4"/>
                  <a:gd name="T28" fmla="*/ 2 w 7"/>
                  <a:gd name="T29" fmla="*/ 0 h 4"/>
                  <a:gd name="T30" fmla="*/ 6 w 7"/>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6" y="0"/>
                      <a:pt x="6" y="0"/>
                      <a:pt x="7" y="0"/>
                    </a:cubicBezTo>
                    <a:cubicBezTo>
                      <a:pt x="5" y="1"/>
                      <a:pt x="5" y="1"/>
                      <a:pt x="5" y="1"/>
                    </a:cubicBezTo>
                    <a:cubicBezTo>
                      <a:pt x="5" y="0"/>
                      <a:pt x="5" y="0"/>
                      <a:pt x="5" y="0"/>
                    </a:cubicBezTo>
                    <a:cubicBezTo>
                      <a:pt x="4" y="0"/>
                      <a:pt x="4" y="1"/>
                      <a:pt x="3" y="1"/>
                    </a:cubicBezTo>
                    <a:cubicBezTo>
                      <a:pt x="4" y="2"/>
                      <a:pt x="4" y="2"/>
                      <a:pt x="4" y="2"/>
                    </a:cubicBezTo>
                    <a:cubicBezTo>
                      <a:pt x="4" y="3"/>
                      <a:pt x="3" y="3"/>
                      <a:pt x="2" y="3"/>
                    </a:cubicBezTo>
                    <a:cubicBezTo>
                      <a:pt x="1" y="3"/>
                      <a:pt x="1" y="3"/>
                      <a:pt x="1" y="3"/>
                    </a:cubicBezTo>
                    <a:cubicBezTo>
                      <a:pt x="1" y="4"/>
                      <a:pt x="2" y="3"/>
                      <a:pt x="2" y="2"/>
                    </a:cubicBezTo>
                    <a:cubicBezTo>
                      <a:pt x="2" y="2"/>
                      <a:pt x="3" y="2"/>
                      <a:pt x="3" y="2"/>
                    </a:cubicBezTo>
                    <a:cubicBezTo>
                      <a:pt x="2" y="0"/>
                      <a:pt x="0" y="4"/>
                      <a:pt x="0" y="2"/>
                    </a:cubicBezTo>
                    <a:cubicBezTo>
                      <a:pt x="1" y="2"/>
                      <a:pt x="1" y="2"/>
                      <a:pt x="1" y="2"/>
                    </a:cubicBezTo>
                    <a:cubicBezTo>
                      <a:pt x="1" y="0"/>
                      <a:pt x="1" y="0"/>
                      <a:pt x="1" y="0"/>
                    </a:cubicBezTo>
                    <a:cubicBezTo>
                      <a:pt x="1" y="0"/>
                      <a:pt x="1" y="1"/>
                      <a:pt x="2" y="0"/>
                    </a:cubicBezTo>
                    <a:cubicBezTo>
                      <a:pt x="2" y="0"/>
                      <a:pt x="2" y="0"/>
                      <a:pt x="2" y="0"/>
                    </a:cubicBezTo>
                    <a:cubicBezTo>
                      <a:pt x="4"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8" name="Freeform 1975">
                <a:extLst>
                  <a:ext uri="{FF2B5EF4-FFF2-40B4-BE49-F238E27FC236}">
                    <a16:creationId xmlns:a16="http://schemas.microsoft.com/office/drawing/2014/main" id="{F0CDE119-6948-46E1-9EFF-8F1B89C61B5C}"/>
                  </a:ext>
                </a:extLst>
              </p:cNvPr>
              <p:cNvSpPr/>
              <p:nvPr/>
            </p:nvSpPr>
            <p:spPr bwMode="auto">
              <a:xfrm>
                <a:off x="3476" y="2104"/>
                <a:ext cx="11" cy="8"/>
              </a:xfrm>
              <a:custGeom>
                <a:gdLst>
                  <a:gd name="T0" fmla="*/ 4 w 4"/>
                  <a:gd name="T1" fmla="*/ 1 h 3"/>
                  <a:gd name="T2" fmla="*/ 2 w 4"/>
                  <a:gd name="T3" fmla="*/ 2 h 3"/>
                  <a:gd name="T4" fmla="*/ 2 w 4"/>
                  <a:gd name="T5" fmla="*/ 3 h 3"/>
                  <a:gd name="T6" fmla="*/ 1 w 4"/>
                  <a:gd name="T7" fmla="*/ 2 h 3"/>
                  <a:gd name="T8" fmla="*/ 0 w 4"/>
                  <a:gd name="T9" fmla="*/ 3 h 3"/>
                  <a:gd name="T10" fmla="*/ 2 w 4"/>
                  <a:gd name="T11" fmla="*/ 1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2" y="2"/>
                      <a:pt x="2" y="2"/>
                    </a:cubicBezTo>
                    <a:cubicBezTo>
                      <a:pt x="2" y="3"/>
                      <a:pt x="2" y="3"/>
                      <a:pt x="2" y="3"/>
                    </a:cubicBezTo>
                    <a:cubicBezTo>
                      <a:pt x="2" y="3"/>
                      <a:pt x="1" y="3"/>
                      <a:pt x="1" y="2"/>
                    </a:cubicBezTo>
                    <a:cubicBezTo>
                      <a:pt x="0" y="3"/>
                      <a:pt x="0" y="3"/>
                      <a:pt x="0" y="3"/>
                    </a:cubicBezTo>
                    <a:cubicBezTo>
                      <a:pt x="0" y="3"/>
                      <a:pt x="0" y="0"/>
                      <a:pt x="2" y="1"/>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9" name="Freeform 1976">
                <a:extLst>
                  <a:ext uri="{FF2B5EF4-FFF2-40B4-BE49-F238E27FC236}">
                    <a16:creationId xmlns:a16="http://schemas.microsoft.com/office/drawing/2014/main" id="{78C06D5F-7D31-4F60-BC3A-5A1D71BDEAFB}"/>
                  </a:ext>
                </a:extLst>
              </p:cNvPr>
              <p:cNvSpPr/>
              <p:nvPr/>
            </p:nvSpPr>
            <p:spPr bwMode="auto">
              <a:xfrm>
                <a:off x="3495" y="2107"/>
                <a:ext cx="5" cy="5"/>
              </a:xfrm>
              <a:custGeom>
                <a:gdLst>
                  <a:gd name="T0" fmla="*/ 1 w 2"/>
                  <a:gd name="T1" fmla="*/ 2 h 2"/>
                  <a:gd name="T2" fmla="*/ 1 w 2"/>
                  <a:gd name="T3" fmla="*/ 2 h 2"/>
                  <a:gd name="T4" fmla="*/ 1 w 2"/>
                  <a:gd name="T5" fmla="*/ 1 h 2"/>
                  <a:gd name="T6" fmla="*/ 0 w 2"/>
                  <a:gd name="T7" fmla="*/ 0 h 2"/>
                  <a:gd name="T8" fmla="*/ 1 w 2"/>
                  <a:gd name="T9" fmla="*/ 0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2"/>
                      <a:pt x="1" y="2"/>
                      <a:pt x="1" y="1"/>
                    </a:cubicBezTo>
                    <a:cubicBezTo>
                      <a:pt x="0" y="0"/>
                      <a:pt x="0" y="0"/>
                      <a:pt x="0" y="0"/>
                    </a:cubicBezTo>
                    <a:cubicBezTo>
                      <a:pt x="1" y="0"/>
                      <a:pt x="1" y="0"/>
                      <a:pt x="1" y="0"/>
                    </a:cubicBezTo>
                    <a:cubicBezTo>
                      <a:pt x="1"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0" name="Freeform 1977">
                <a:extLst>
                  <a:ext uri="{FF2B5EF4-FFF2-40B4-BE49-F238E27FC236}">
                    <a16:creationId xmlns:a16="http://schemas.microsoft.com/office/drawing/2014/main" id="{3E57B51A-B1A4-466D-903E-0A3D93D9DB3D}"/>
                  </a:ext>
                </a:extLst>
              </p:cNvPr>
              <p:cNvSpPr/>
              <p:nvPr/>
            </p:nvSpPr>
            <p:spPr bwMode="auto">
              <a:xfrm>
                <a:off x="2346" y="2107"/>
                <a:ext cx="8" cy="8"/>
              </a:xfrm>
              <a:custGeom>
                <a:gdLst>
                  <a:gd name="T0" fmla="*/ 3 w 3"/>
                  <a:gd name="T1" fmla="*/ 1 h 3"/>
                  <a:gd name="T2" fmla="*/ 0 w 3"/>
                  <a:gd name="T3" fmla="*/ 2 h 3"/>
                  <a:gd name="T4" fmla="*/ 0 w 3"/>
                  <a:gd name="T5" fmla="*/ 1 h 3"/>
                  <a:gd name="T6" fmla="*/ 1 w 3"/>
                  <a:gd name="T7" fmla="*/ 2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3"/>
                      <a:pt x="1" y="1"/>
                      <a:pt x="0" y="2"/>
                    </a:cubicBezTo>
                    <a:cubicBezTo>
                      <a:pt x="0" y="1"/>
                      <a:pt x="0" y="1"/>
                      <a:pt x="0" y="1"/>
                    </a:cubicBezTo>
                    <a:cubicBezTo>
                      <a:pt x="1" y="2"/>
                      <a:pt x="1" y="2"/>
                      <a:pt x="1" y="2"/>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1" name="Freeform 1978">
                <a:extLst>
                  <a:ext uri="{FF2B5EF4-FFF2-40B4-BE49-F238E27FC236}">
                    <a16:creationId xmlns:a16="http://schemas.microsoft.com/office/drawing/2014/main" id="{2CD6D8A7-A38F-443F-9B91-8E1018A9EA92}"/>
                  </a:ext>
                </a:extLst>
              </p:cNvPr>
              <p:cNvSpPr/>
              <p:nvPr/>
            </p:nvSpPr>
            <p:spPr bwMode="auto">
              <a:xfrm>
                <a:off x="3356" y="2104"/>
                <a:ext cx="27" cy="14"/>
              </a:xfrm>
              <a:custGeom>
                <a:gdLst>
                  <a:gd name="T0" fmla="*/ 10 w 10"/>
                  <a:gd name="T1" fmla="*/ 1 h 5"/>
                  <a:gd name="T2" fmla="*/ 6 w 10"/>
                  <a:gd name="T3" fmla="*/ 5 h 5"/>
                  <a:gd name="T4" fmla="*/ 3 w 10"/>
                  <a:gd name="T5" fmla="*/ 3 h 5"/>
                  <a:gd name="T6" fmla="*/ 3 w 10"/>
                  <a:gd name="T7" fmla="*/ 4 h 5"/>
                  <a:gd name="T8" fmla="*/ 0 w 10"/>
                  <a:gd name="T9" fmla="*/ 3 h 5"/>
                  <a:gd name="T10" fmla="*/ 0 w 10"/>
                  <a:gd name="T11" fmla="*/ 2 h 5"/>
                  <a:gd name="T12" fmla="*/ 2 w 10"/>
                  <a:gd name="T13" fmla="*/ 3 h 5"/>
                  <a:gd name="T14" fmla="*/ 3 w 10"/>
                  <a:gd name="T15" fmla="*/ 3 h 5"/>
                  <a:gd name="T16" fmla="*/ 4 w 10"/>
                  <a:gd name="T17" fmla="*/ 2 h 5"/>
                  <a:gd name="T18" fmla="*/ 4 w 10"/>
                  <a:gd name="T19" fmla="*/ 3 h 5"/>
                  <a:gd name="T20" fmla="*/ 5 w 10"/>
                  <a:gd name="T21" fmla="*/ 2 h 5"/>
                  <a:gd name="T22" fmla="*/ 10 w 10"/>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10" y="1"/>
                    </a:moveTo>
                    <a:cubicBezTo>
                      <a:pt x="10" y="4"/>
                      <a:pt x="7" y="2"/>
                      <a:pt x="6" y="5"/>
                    </a:cubicBezTo>
                    <a:cubicBezTo>
                      <a:pt x="4" y="5"/>
                      <a:pt x="5" y="3"/>
                      <a:pt x="3" y="3"/>
                    </a:cubicBezTo>
                    <a:cubicBezTo>
                      <a:pt x="3" y="4"/>
                      <a:pt x="3" y="4"/>
                      <a:pt x="3" y="4"/>
                    </a:cubicBezTo>
                    <a:cubicBezTo>
                      <a:pt x="2" y="3"/>
                      <a:pt x="2" y="3"/>
                      <a:pt x="0" y="3"/>
                    </a:cubicBezTo>
                    <a:cubicBezTo>
                      <a:pt x="0" y="2"/>
                      <a:pt x="0" y="2"/>
                      <a:pt x="0" y="2"/>
                    </a:cubicBezTo>
                    <a:cubicBezTo>
                      <a:pt x="1" y="1"/>
                      <a:pt x="2" y="2"/>
                      <a:pt x="2" y="3"/>
                    </a:cubicBezTo>
                    <a:cubicBezTo>
                      <a:pt x="2" y="3"/>
                      <a:pt x="3" y="3"/>
                      <a:pt x="3" y="3"/>
                    </a:cubicBezTo>
                    <a:cubicBezTo>
                      <a:pt x="3" y="3"/>
                      <a:pt x="4" y="3"/>
                      <a:pt x="4" y="2"/>
                    </a:cubicBezTo>
                    <a:cubicBezTo>
                      <a:pt x="4" y="3"/>
                      <a:pt x="4" y="3"/>
                      <a:pt x="4" y="3"/>
                    </a:cubicBezTo>
                    <a:cubicBezTo>
                      <a:pt x="4" y="3"/>
                      <a:pt x="4" y="2"/>
                      <a:pt x="5" y="2"/>
                    </a:cubicBezTo>
                    <a:cubicBezTo>
                      <a:pt x="7" y="4"/>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2" name="Freeform 1979">
                <a:extLst>
                  <a:ext uri="{FF2B5EF4-FFF2-40B4-BE49-F238E27FC236}">
                    <a16:creationId xmlns:a16="http://schemas.microsoft.com/office/drawing/2014/main" id="{437173C9-56B9-4071-902D-7E182A6ECF44}"/>
                  </a:ext>
                </a:extLst>
              </p:cNvPr>
              <p:cNvSpPr/>
              <p:nvPr/>
            </p:nvSpPr>
            <p:spPr bwMode="auto">
              <a:xfrm>
                <a:off x="2870" y="2110"/>
                <a:ext cx="8" cy="2"/>
              </a:xfrm>
              <a:custGeom>
                <a:gdLst>
                  <a:gd name="T0" fmla="*/ 3 w 3"/>
                  <a:gd name="T1" fmla="*/ 0 h 1"/>
                  <a:gd name="T2" fmla="*/ 2 w 3"/>
                  <a:gd name="T3" fmla="*/ 1 h 1"/>
                  <a:gd name="T4" fmla="*/ 0 w 3"/>
                  <a:gd name="T5" fmla="*/ 0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0"/>
                      <a:pt x="1" y="1"/>
                      <a:pt x="2" y="1"/>
                    </a:cubicBezTo>
                    <a:cubicBezTo>
                      <a:pt x="1" y="1"/>
                      <a:pt x="1" y="1"/>
                      <a:pt x="0" y="0"/>
                    </a:cubicBezTo>
                    <a:cubicBezTo>
                      <a:pt x="1"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3" name="Freeform 1980">
                <a:extLst>
                  <a:ext uri="{FF2B5EF4-FFF2-40B4-BE49-F238E27FC236}">
                    <a16:creationId xmlns:a16="http://schemas.microsoft.com/office/drawing/2014/main" id="{72380D0D-1E5A-4AAE-9DE1-2DB353B418D8}"/>
                  </a:ext>
                </a:extLst>
              </p:cNvPr>
              <p:cNvSpPr/>
              <p:nvPr/>
            </p:nvSpPr>
            <p:spPr bwMode="auto">
              <a:xfrm>
                <a:off x="2074" y="2110"/>
                <a:ext cx="2" cy="5"/>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1"/>
                    </a:cubicBezTo>
                    <a:cubicBezTo>
                      <a:pt x="0" y="0"/>
                      <a:pt x="0" y="0"/>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4" name="Freeform 1981">
                <a:extLst>
                  <a:ext uri="{FF2B5EF4-FFF2-40B4-BE49-F238E27FC236}">
                    <a16:creationId xmlns:a16="http://schemas.microsoft.com/office/drawing/2014/main" id="{5863BAC2-2D6B-48E7-A07F-BE8864288B13}"/>
                  </a:ext>
                </a:extLst>
              </p:cNvPr>
              <p:cNvSpPr/>
              <p:nvPr/>
            </p:nvSpPr>
            <p:spPr bwMode="auto">
              <a:xfrm>
                <a:off x="3508" y="2110"/>
                <a:ext cx="24" cy="16"/>
              </a:xfrm>
              <a:custGeom>
                <a:gdLst>
                  <a:gd name="T0" fmla="*/ 3 w 9"/>
                  <a:gd name="T1" fmla="*/ 2 h 6"/>
                  <a:gd name="T2" fmla="*/ 4 w 9"/>
                  <a:gd name="T3" fmla="*/ 5 h 6"/>
                  <a:gd name="T4" fmla="*/ 5 w 9"/>
                  <a:gd name="T5" fmla="*/ 1 h 6"/>
                  <a:gd name="T6" fmla="*/ 8 w 9"/>
                  <a:gd name="T7" fmla="*/ 3 h 6"/>
                  <a:gd name="T8" fmla="*/ 8 w 9"/>
                  <a:gd name="T9" fmla="*/ 2 h 6"/>
                  <a:gd name="T10" fmla="*/ 9 w 9"/>
                  <a:gd name="T11" fmla="*/ 2 h 6"/>
                  <a:gd name="T12" fmla="*/ 3 w 9"/>
                  <a:gd name="T13" fmla="*/ 5 h 6"/>
                  <a:gd name="T14" fmla="*/ 0 w 9"/>
                  <a:gd name="T15" fmla="*/ 6 h 6"/>
                  <a:gd name="T16" fmla="*/ 1 w 9"/>
                  <a:gd name="T17" fmla="*/ 2 h 6"/>
                  <a:gd name="T18" fmla="*/ 4 w 9"/>
                  <a:gd name="T19" fmla="*/ 0 h 6"/>
                  <a:gd name="T20" fmla="*/ 3 w 9"/>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2"/>
                    </a:moveTo>
                    <a:cubicBezTo>
                      <a:pt x="4" y="3"/>
                      <a:pt x="2" y="5"/>
                      <a:pt x="4" y="5"/>
                    </a:cubicBezTo>
                    <a:cubicBezTo>
                      <a:pt x="4" y="3"/>
                      <a:pt x="4" y="2"/>
                      <a:pt x="5" y="1"/>
                    </a:cubicBezTo>
                    <a:cubicBezTo>
                      <a:pt x="7" y="2"/>
                      <a:pt x="6" y="3"/>
                      <a:pt x="8" y="3"/>
                    </a:cubicBezTo>
                    <a:cubicBezTo>
                      <a:pt x="8" y="3"/>
                      <a:pt x="8" y="3"/>
                      <a:pt x="8" y="2"/>
                    </a:cubicBezTo>
                    <a:cubicBezTo>
                      <a:pt x="9" y="2"/>
                      <a:pt x="9" y="2"/>
                      <a:pt x="9" y="2"/>
                    </a:cubicBezTo>
                    <a:cubicBezTo>
                      <a:pt x="9" y="4"/>
                      <a:pt x="5" y="5"/>
                      <a:pt x="3" y="5"/>
                    </a:cubicBezTo>
                    <a:cubicBezTo>
                      <a:pt x="3" y="4"/>
                      <a:pt x="1" y="6"/>
                      <a:pt x="0" y="6"/>
                    </a:cubicBezTo>
                    <a:cubicBezTo>
                      <a:pt x="0" y="4"/>
                      <a:pt x="0" y="3"/>
                      <a:pt x="1" y="2"/>
                    </a:cubicBezTo>
                    <a:cubicBezTo>
                      <a:pt x="2" y="2"/>
                      <a:pt x="4" y="1"/>
                      <a:pt x="4" y="0"/>
                    </a:cubicBezTo>
                    <a:cubicBezTo>
                      <a:pt x="5" y="2"/>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5" name="Freeform 1982">
                <a:extLst>
                  <a:ext uri="{FF2B5EF4-FFF2-40B4-BE49-F238E27FC236}">
                    <a16:creationId xmlns:a16="http://schemas.microsoft.com/office/drawing/2014/main" id="{CC330E89-CD07-4DE0-88A0-FE53435918B5}"/>
                  </a:ext>
                </a:extLst>
              </p:cNvPr>
              <p:cNvSpPr/>
              <p:nvPr/>
            </p:nvSpPr>
            <p:spPr bwMode="auto">
              <a:xfrm>
                <a:off x="2311" y="211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6" name="Freeform 1983">
                <a:extLst>
                  <a:ext uri="{FF2B5EF4-FFF2-40B4-BE49-F238E27FC236}">
                    <a16:creationId xmlns:a16="http://schemas.microsoft.com/office/drawing/2014/main" id="{C1D47CA7-21E7-4690-A048-ED7085C08E30}"/>
                  </a:ext>
                </a:extLst>
              </p:cNvPr>
              <p:cNvSpPr/>
              <p:nvPr/>
            </p:nvSpPr>
            <p:spPr bwMode="auto">
              <a:xfrm>
                <a:off x="2840" y="2112"/>
                <a:ext cx="19" cy="6"/>
              </a:xfrm>
              <a:custGeom>
                <a:gdLst>
                  <a:gd name="T0" fmla="*/ 7 w 7"/>
                  <a:gd name="T1" fmla="*/ 0 h 2"/>
                  <a:gd name="T2" fmla="*/ 2 w 7"/>
                  <a:gd name="T3" fmla="*/ 2 h 2"/>
                  <a:gd name="T4" fmla="*/ 0 w 7"/>
                  <a:gd name="T5" fmla="*/ 2 h 2"/>
                  <a:gd name="T6" fmla="*/ 1 w 7"/>
                  <a:gd name="T7" fmla="*/ 1 h 2"/>
                  <a:gd name="T8" fmla="*/ 5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1"/>
                      <a:pt x="3" y="1"/>
                      <a:pt x="2" y="2"/>
                    </a:cubicBezTo>
                    <a:cubicBezTo>
                      <a:pt x="2" y="1"/>
                      <a:pt x="1" y="2"/>
                      <a:pt x="0" y="2"/>
                    </a:cubicBezTo>
                    <a:cubicBezTo>
                      <a:pt x="2" y="2"/>
                      <a:pt x="1" y="1"/>
                      <a:pt x="1" y="1"/>
                    </a:cubicBezTo>
                    <a:cubicBezTo>
                      <a:pt x="3" y="1"/>
                      <a:pt x="4" y="0"/>
                      <a:pt x="5" y="0"/>
                    </a:cubicBezTo>
                    <a:cubicBezTo>
                      <a:pt x="6"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7" name="Freeform 1984">
                <a:extLst>
                  <a:ext uri="{FF2B5EF4-FFF2-40B4-BE49-F238E27FC236}">
                    <a16:creationId xmlns:a16="http://schemas.microsoft.com/office/drawing/2014/main" id="{CAF9D201-91D5-4EB9-898B-BD6A21B0AD68}"/>
                  </a:ext>
                </a:extLst>
              </p:cNvPr>
              <p:cNvSpPr/>
              <p:nvPr/>
            </p:nvSpPr>
            <p:spPr bwMode="auto">
              <a:xfrm>
                <a:off x="3468" y="2110"/>
                <a:ext cx="6" cy="5"/>
              </a:xfrm>
              <a:custGeom>
                <a:gdLst>
                  <a:gd name="T0" fmla="*/ 2 w 2"/>
                  <a:gd name="T1" fmla="*/ 1 h 2"/>
                  <a:gd name="T2" fmla="*/ 2 w 2"/>
                  <a:gd name="T3" fmla="*/ 2 h 2"/>
                  <a:gd name="T4" fmla="*/ 1 w 2"/>
                  <a:gd name="T5" fmla="*/ 2 h 2"/>
                  <a:gd name="T6" fmla="*/ 1 w 2"/>
                  <a:gd name="T7" fmla="*/ 2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2" y="2"/>
                    </a:cubicBezTo>
                    <a:cubicBezTo>
                      <a:pt x="1" y="2"/>
                      <a:pt x="1" y="2"/>
                      <a:pt x="1" y="2"/>
                    </a:cubicBezTo>
                    <a:cubicBezTo>
                      <a:pt x="1" y="2"/>
                      <a:pt x="1" y="2"/>
                      <a:pt x="1"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8" name="Freeform 1985">
                <a:extLst>
                  <a:ext uri="{FF2B5EF4-FFF2-40B4-BE49-F238E27FC236}">
                    <a16:creationId xmlns:a16="http://schemas.microsoft.com/office/drawing/2014/main" id="{89F6657C-6877-43C8-84CC-968D88829912}"/>
                  </a:ext>
                </a:extLst>
              </p:cNvPr>
              <p:cNvSpPr/>
              <p:nvPr/>
            </p:nvSpPr>
            <p:spPr bwMode="auto">
              <a:xfrm>
                <a:off x="2819" y="211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9" name="Freeform 1986">
                <a:extLst>
                  <a:ext uri="{FF2B5EF4-FFF2-40B4-BE49-F238E27FC236}">
                    <a16:creationId xmlns:a16="http://schemas.microsoft.com/office/drawing/2014/main" id="{3AF22D51-5862-478F-B644-E40DD23AE61B}"/>
                  </a:ext>
                </a:extLst>
              </p:cNvPr>
              <p:cNvSpPr/>
              <p:nvPr/>
            </p:nvSpPr>
            <p:spPr bwMode="auto">
              <a:xfrm>
                <a:off x="2814" y="2115"/>
                <a:ext cx="2" cy="5"/>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0" name="Freeform 1987">
                <a:extLst>
                  <a:ext uri="{FF2B5EF4-FFF2-40B4-BE49-F238E27FC236}">
                    <a16:creationId xmlns:a16="http://schemas.microsoft.com/office/drawing/2014/main" id="{2434EFAE-FD46-4292-B6D5-B571DE0769B3}"/>
                  </a:ext>
                </a:extLst>
              </p:cNvPr>
              <p:cNvSpPr/>
              <p:nvPr/>
            </p:nvSpPr>
            <p:spPr bwMode="auto">
              <a:xfrm>
                <a:off x="2864" y="2115"/>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1" name="Freeform 1988">
                <a:extLst>
                  <a:ext uri="{FF2B5EF4-FFF2-40B4-BE49-F238E27FC236}">
                    <a16:creationId xmlns:a16="http://schemas.microsoft.com/office/drawing/2014/main" id="{04A258DA-9D42-4661-8664-E81BAF047527}"/>
                  </a:ext>
                </a:extLst>
              </p:cNvPr>
              <p:cNvSpPr/>
              <p:nvPr/>
            </p:nvSpPr>
            <p:spPr bwMode="auto">
              <a:xfrm>
                <a:off x="3466" y="2115"/>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2" name="Freeform 1989">
                <a:extLst>
                  <a:ext uri="{FF2B5EF4-FFF2-40B4-BE49-F238E27FC236}">
                    <a16:creationId xmlns:a16="http://schemas.microsoft.com/office/drawing/2014/main" id="{BEEF0889-F530-4C0B-8FB1-18303309C237}"/>
                  </a:ext>
                </a:extLst>
              </p:cNvPr>
              <p:cNvSpPr/>
              <p:nvPr/>
            </p:nvSpPr>
            <p:spPr bwMode="auto">
              <a:xfrm>
                <a:off x="2309" y="2115"/>
                <a:ext cx="16" cy="8"/>
              </a:xfrm>
              <a:custGeom>
                <a:gdLst>
                  <a:gd name="T0" fmla="*/ 6 w 6"/>
                  <a:gd name="T1" fmla="*/ 1 h 3"/>
                  <a:gd name="T2" fmla="*/ 1 w 6"/>
                  <a:gd name="T3" fmla="*/ 2 h 3"/>
                  <a:gd name="T4" fmla="*/ 0 w 6"/>
                  <a:gd name="T5" fmla="*/ 2 h 3"/>
                  <a:gd name="T6" fmla="*/ 1 w 6"/>
                  <a:gd name="T7" fmla="*/ 1 h 3"/>
                  <a:gd name="T8" fmla="*/ 0 w 6"/>
                  <a:gd name="T9" fmla="*/ 0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5" y="1"/>
                      <a:pt x="2" y="1"/>
                      <a:pt x="1" y="2"/>
                    </a:cubicBezTo>
                    <a:cubicBezTo>
                      <a:pt x="0" y="2"/>
                      <a:pt x="0" y="2"/>
                      <a:pt x="0" y="2"/>
                    </a:cubicBezTo>
                    <a:cubicBezTo>
                      <a:pt x="1" y="1"/>
                      <a:pt x="1" y="1"/>
                      <a:pt x="1" y="1"/>
                    </a:cubicBezTo>
                    <a:cubicBezTo>
                      <a:pt x="0" y="0"/>
                      <a:pt x="0" y="0"/>
                      <a:pt x="0" y="0"/>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3" name="Freeform 1990">
                <a:extLst>
                  <a:ext uri="{FF2B5EF4-FFF2-40B4-BE49-F238E27FC236}">
                    <a16:creationId xmlns:a16="http://schemas.microsoft.com/office/drawing/2014/main" id="{A617FD74-7BE8-48E0-8505-CAA08BEA6510}"/>
                  </a:ext>
                </a:extLst>
              </p:cNvPr>
              <p:cNvSpPr/>
              <p:nvPr/>
            </p:nvSpPr>
            <p:spPr bwMode="auto">
              <a:xfrm>
                <a:off x="2803" y="2112"/>
                <a:ext cx="35" cy="14"/>
              </a:xfrm>
              <a:custGeom>
                <a:gdLst>
                  <a:gd name="T0" fmla="*/ 9 w 13"/>
                  <a:gd name="T1" fmla="*/ 2 h 5"/>
                  <a:gd name="T2" fmla="*/ 13 w 13"/>
                  <a:gd name="T3" fmla="*/ 3 h 5"/>
                  <a:gd name="T4" fmla="*/ 8 w 13"/>
                  <a:gd name="T5" fmla="*/ 4 h 5"/>
                  <a:gd name="T6" fmla="*/ 5 w 13"/>
                  <a:gd name="T7" fmla="*/ 5 h 5"/>
                  <a:gd name="T8" fmla="*/ 1 w 13"/>
                  <a:gd name="T9" fmla="*/ 4 h 5"/>
                  <a:gd name="T10" fmla="*/ 0 w 13"/>
                  <a:gd name="T11" fmla="*/ 3 h 5"/>
                  <a:gd name="T12" fmla="*/ 3 w 13"/>
                  <a:gd name="T13" fmla="*/ 2 h 5"/>
                  <a:gd name="T14" fmla="*/ 4 w 13"/>
                  <a:gd name="T15" fmla="*/ 4 h 5"/>
                  <a:gd name="T16" fmla="*/ 5 w 13"/>
                  <a:gd name="T17" fmla="*/ 4 h 5"/>
                  <a:gd name="T18" fmla="*/ 5 w 13"/>
                  <a:gd name="T19" fmla="*/ 3 h 5"/>
                  <a:gd name="T20" fmla="*/ 9 w 13"/>
                  <a:gd name="T21" fmla="*/ 1 h 5"/>
                  <a:gd name="T22" fmla="*/ 9 w 13"/>
                  <a:gd name="T23" fmla="*/ 1 h 5"/>
                  <a:gd name="T24" fmla="*/ 9 w 13"/>
                  <a:gd name="T25"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9" y="2"/>
                    </a:moveTo>
                    <a:cubicBezTo>
                      <a:pt x="11" y="4"/>
                      <a:pt x="12" y="0"/>
                      <a:pt x="13" y="3"/>
                    </a:cubicBezTo>
                    <a:cubicBezTo>
                      <a:pt x="11" y="2"/>
                      <a:pt x="10" y="5"/>
                      <a:pt x="8" y="4"/>
                    </a:cubicBezTo>
                    <a:cubicBezTo>
                      <a:pt x="7" y="5"/>
                      <a:pt x="6" y="3"/>
                      <a:pt x="5" y="5"/>
                    </a:cubicBezTo>
                    <a:cubicBezTo>
                      <a:pt x="4" y="4"/>
                      <a:pt x="3" y="3"/>
                      <a:pt x="1" y="4"/>
                    </a:cubicBezTo>
                    <a:cubicBezTo>
                      <a:pt x="1" y="3"/>
                      <a:pt x="0" y="4"/>
                      <a:pt x="0" y="3"/>
                    </a:cubicBezTo>
                    <a:cubicBezTo>
                      <a:pt x="1" y="2"/>
                      <a:pt x="2" y="2"/>
                      <a:pt x="3" y="2"/>
                    </a:cubicBezTo>
                    <a:cubicBezTo>
                      <a:pt x="4" y="3"/>
                      <a:pt x="4" y="3"/>
                      <a:pt x="4" y="4"/>
                    </a:cubicBezTo>
                    <a:cubicBezTo>
                      <a:pt x="4" y="4"/>
                      <a:pt x="5" y="4"/>
                      <a:pt x="5" y="4"/>
                    </a:cubicBezTo>
                    <a:cubicBezTo>
                      <a:pt x="5" y="3"/>
                      <a:pt x="5" y="3"/>
                      <a:pt x="5" y="3"/>
                    </a:cubicBezTo>
                    <a:cubicBezTo>
                      <a:pt x="6" y="2"/>
                      <a:pt x="9" y="4"/>
                      <a:pt x="9" y="1"/>
                    </a:cubicBezTo>
                    <a:cubicBezTo>
                      <a:pt x="9" y="1"/>
                      <a:pt x="9"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4" name="Freeform 1991">
                <a:extLst>
                  <a:ext uri="{FF2B5EF4-FFF2-40B4-BE49-F238E27FC236}">
                    <a16:creationId xmlns:a16="http://schemas.microsoft.com/office/drawing/2014/main" id="{54A42955-C043-422A-A6DC-86C46C558AE6}"/>
                  </a:ext>
                </a:extLst>
              </p:cNvPr>
              <p:cNvSpPr/>
              <p:nvPr/>
            </p:nvSpPr>
            <p:spPr bwMode="auto">
              <a:xfrm>
                <a:off x="3030" y="2112"/>
                <a:ext cx="315" cy="78"/>
              </a:xfrm>
              <a:custGeom>
                <a:gdLst>
                  <a:gd name="T0" fmla="*/ 112 w 118"/>
                  <a:gd name="T1" fmla="*/ 3 h 29"/>
                  <a:gd name="T2" fmla="*/ 106 w 118"/>
                  <a:gd name="T3" fmla="*/ 4 h 29"/>
                  <a:gd name="T4" fmla="*/ 91 w 118"/>
                  <a:gd name="T5" fmla="*/ 9 h 29"/>
                  <a:gd name="T6" fmla="*/ 75 w 118"/>
                  <a:gd name="T7" fmla="*/ 11 h 29"/>
                  <a:gd name="T8" fmla="*/ 59 w 118"/>
                  <a:gd name="T9" fmla="*/ 14 h 29"/>
                  <a:gd name="T10" fmla="*/ 56 w 118"/>
                  <a:gd name="T11" fmla="*/ 16 h 29"/>
                  <a:gd name="T12" fmla="*/ 65 w 118"/>
                  <a:gd name="T13" fmla="*/ 16 h 29"/>
                  <a:gd name="T14" fmla="*/ 67 w 118"/>
                  <a:gd name="T15" fmla="*/ 16 h 29"/>
                  <a:gd name="T16" fmla="*/ 73 w 118"/>
                  <a:gd name="T17" fmla="*/ 13 h 29"/>
                  <a:gd name="T18" fmla="*/ 74 w 118"/>
                  <a:gd name="T19" fmla="*/ 16 h 29"/>
                  <a:gd name="T20" fmla="*/ 71 w 118"/>
                  <a:gd name="T21" fmla="*/ 17 h 29"/>
                  <a:gd name="T22" fmla="*/ 61 w 118"/>
                  <a:gd name="T23" fmla="*/ 19 h 29"/>
                  <a:gd name="T24" fmla="*/ 59 w 118"/>
                  <a:gd name="T25" fmla="*/ 18 h 29"/>
                  <a:gd name="T26" fmla="*/ 54 w 118"/>
                  <a:gd name="T27" fmla="*/ 21 h 29"/>
                  <a:gd name="T28" fmla="*/ 45 w 118"/>
                  <a:gd name="T29" fmla="*/ 25 h 29"/>
                  <a:gd name="T30" fmla="*/ 27 w 118"/>
                  <a:gd name="T31" fmla="*/ 26 h 29"/>
                  <a:gd name="T32" fmla="*/ 33 w 118"/>
                  <a:gd name="T33" fmla="*/ 25 h 29"/>
                  <a:gd name="T34" fmla="*/ 44 w 118"/>
                  <a:gd name="T35" fmla="*/ 21 h 29"/>
                  <a:gd name="T36" fmla="*/ 33 w 118"/>
                  <a:gd name="T37" fmla="*/ 23 h 29"/>
                  <a:gd name="T38" fmla="*/ 29 w 118"/>
                  <a:gd name="T39" fmla="*/ 24 h 29"/>
                  <a:gd name="T40" fmla="*/ 22 w 118"/>
                  <a:gd name="T41" fmla="*/ 26 h 29"/>
                  <a:gd name="T42" fmla="*/ 22 w 118"/>
                  <a:gd name="T43" fmla="*/ 26 h 29"/>
                  <a:gd name="T44" fmla="*/ 14 w 118"/>
                  <a:gd name="T45" fmla="*/ 27 h 29"/>
                  <a:gd name="T46" fmla="*/ 15 w 118"/>
                  <a:gd name="T47" fmla="*/ 25 h 29"/>
                  <a:gd name="T48" fmla="*/ 11 w 118"/>
                  <a:gd name="T49" fmla="*/ 26 h 29"/>
                  <a:gd name="T50" fmla="*/ 8 w 118"/>
                  <a:gd name="T51" fmla="*/ 27 h 29"/>
                  <a:gd name="T52" fmla="*/ 7 w 118"/>
                  <a:gd name="T53" fmla="*/ 28 h 29"/>
                  <a:gd name="T54" fmla="*/ 2 w 118"/>
                  <a:gd name="T55" fmla="*/ 29 h 29"/>
                  <a:gd name="T56" fmla="*/ 2 w 118"/>
                  <a:gd name="T57" fmla="*/ 29 h 29"/>
                  <a:gd name="T58" fmla="*/ 9 w 118"/>
                  <a:gd name="T59" fmla="*/ 24 h 29"/>
                  <a:gd name="T60" fmla="*/ 33 w 118"/>
                  <a:gd name="T61" fmla="*/ 17 h 29"/>
                  <a:gd name="T62" fmla="*/ 32 w 118"/>
                  <a:gd name="T63" fmla="*/ 14 h 29"/>
                  <a:gd name="T64" fmla="*/ 37 w 118"/>
                  <a:gd name="T65" fmla="*/ 16 h 29"/>
                  <a:gd name="T66" fmla="*/ 44 w 118"/>
                  <a:gd name="T67" fmla="*/ 15 h 29"/>
                  <a:gd name="T68" fmla="*/ 56 w 118"/>
                  <a:gd name="T69" fmla="*/ 12 h 29"/>
                  <a:gd name="T70" fmla="*/ 60 w 118"/>
                  <a:gd name="T71" fmla="*/ 11 h 29"/>
                  <a:gd name="T72" fmla="*/ 66 w 118"/>
                  <a:gd name="T73" fmla="*/ 10 h 29"/>
                  <a:gd name="T74" fmla="*/ 72 w 118"/>
                  <a:gd name="T75" fmla="*/ 10 h 29"/>
                  <a:gd name="T76" fmla="*/ 81 w 118"/>
                  <a:gd name="T77" fmla="*/ 9 h 29"/>
                  <a:gd name="T78" fmla="*/ 82 w 118"/>
                  <a:gd name="T79" fmla="*/ 5 h 29"/>
                  <a:gd name="T80" fmla="*/ 87 w 118"/>
                  <a:gd name="T81" fmla="*/ 8 h 29"/>
                  <a:gd name="T82" fmla="*/ 94 w 118"/>
                  <a:gd name="T83" fmla="*/ 6 h 29"/>
                  <a:gd name="T84" fmla="*/ 102 w 118"/>
                  <a:gd name="T85" fmla="*/ 4 h 29"/>
                  <a:gd name="T86" fmla="*/ 111 w 118"/>
                  <a:gd name="T87" fmla="*/ 2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28">
                    <a:moveTo>
                      <a:pt x="118" y="2"/>
                    </a:moveTo>
                    <a:cubicBezTo>
                      <a:pt x="117" y="3"/>
                      <a:pt x="115" y="2"/>
                      <a:pt x="114" y="4"/>
                    </a:cubicBezTo>
                    <a:cubicBezTo>
                      <a:pt x="114" y="3"/>
                      <a:pt x="113" y="3"/>
                      <a:pt x="112" y="3"/>
                    </a:cubicBezTo>
                    <a:cubicBezTo>
                      <a:pt x="112" y="3"/>
                      <a:pt x="112" y="3"/>
                      <a:pt x="112" y="4"/>
                    </a:cubicBezTo>
                    <a:cubicBezTo>
                      <a:pt x="112" y="4"/>
                      <a:pt x="112" y="4"/>
                      <a:pt x="112" y="4"/>
                    </a:cubicBezTo>
                    <a:cubicBezTo>
                      <a:pt x="109" y="3"/>
                      <a:pt x="108" y="6"/>
                      <a:pt x="106" y="4"/>
                    </a:cubicBezTo>
                    <a:cubicBezTo>
                      <a:pt x="105" y="5"/>
                      <a:pt x="106" y="5"/>
                      <a:pt x="106" y="5"/>
                    </a:cubicBezTo>
                    <a:cubicBezTo>
                      <a:pt x="105" y="4"/>
                      <a:pt x="105" y="6"/>
                      <a:pt x="103" y="6"/>
                    </a:cubicBezTo>
                    <a:cubicBezTo>
                      <a:pt x="99" y="8"/>
                      <a:pt x="95" y="6"/>
                      <a:pt x="91" y="9"/>
                    </a:cubicBezTo>
                    <a:cubicBezTo>
                      <a:pt x="88" y="8"/>
                      <a:pt x="86" y="11"/>
                      <a:pt x="84" y="10"/>
                    </a:cubicBezTo>
                    <a:cubicBezTo>
                      <a:pt x="82" y="12"/>
                      <a:pt x="81" y="9"/>
                      <a:pt x="80" y="11"/>
                    </a:cubicBezTo>
                    <a:cubicBezTo>
                      <a:pt x="79" y="10"/>
                      <a:pt x="76" y="11"/>
                      <a:pt x="75" y="11"/>
                    </a:cubicBezTo>
                    <a:cubicBezTo>
                      <a:pt x="73" y="11"/>
                      <a:pt x="70" y="13"/>
                      <a:pt x="68" y="12"/>
                    </a:cubicBezTo>
                    <a:cubicBezTo>
                      <a:pt x="66" y="14"/>
                      <a:pt x="65" y="13"/>
                      <a:pt x="62" y="13"/>
                    </a:cubicBezTo>
                    <a:cubicBezTo>
                      <a:pt x="62" y="14"/>
                      <a:pt x="60" y="15"/>
                      <a:pt x="59" y="14"/>
                    </a:cubicBezTo>
                    <a:cubicBezTo>
                      <a:pt x="58" y="15"/>
                      <a:pt x="58" y="15"/>
                      <a:pt x="58" y="15"/>
                    </a:cubicBezTo>
                    <a:cubicBezTo>
                      <a:pt x="57" y="14"/>
                      <a:pt x="57" y="14"/>
                      <a:pt x="57" y="14"/>
                    </a:cubicBezTo>
                    <a:cubicBezTo>
                      <a:pt x="55" y="14"/>
                      <a:pt x="57" y="16"/>
                      <a:pt x="56" y="16"/>
                    </a:cubicBezTo>
                    <a:cubicBezTo>
                      <a:pt x="57" y="16"/>
                      <a:pt x="59" y="18"/>
                      <a:pt x="61" y="16"/>
                    </a:cubicBezTo>
                    <a:cubicBezTo>
                      <a:pt x="61" y="16"/>
                      <a:pt x="61" y="16"/>
                      <a:pt x="61" y="16"/>
                    </a:cubicBezTo>
                    <a:cubicBezTo>
                      <a:pt x="62" y="17"/>
                      <a:pt x="64" y="15"/>
                      <a:pt x="65" y="16"/>
                    </a:cubicBezTo>
                    <a:cubicBezTo>
                      <a:pt x="65" y="17"/>
                      <a:pt x="67" y="17"/>
                      <a:pt x="68" y="17"/>
                    </a:cubicBezTo>
                    <a:cubicBezTo>
                      <a:pt x="68" y="16"/>
                      <a:pt x="68" y="16"/>
                      <a:pt x="68" y="16"/>
                    </a:cubicBezTo>
                    <a:cubicBezTo>
                      <a:pt x="68" y="16"/>
                      <a:pt x="67" y="16"/>
                      <a:pt x="67" y="16"/>
                    </a:cubicBezTo>
                    <a:cubicBezTo>
                      <a:pt x="67" y="15"/>
                      <a:pt x="69" y="15"/>
                      <a:pt x="69" y="14"/>
                    </a:cubicBezTo>
                    <a:cubicBezTo>
                      <a:pt x="69" y="15"/>
                      <a:pt x="69" y="15"/>
                      <a:pt x="69" y="15"/>
                    </a:cubicBezTo>
                    <a:cubicBezTo>
                      <a:pt x="71" y="12"/>
                      <a:pt x="73" y="16"/>
                      <a:pt x="73" y="13"/>
                    </a:cubicBezTo>
                    <a:cubicBezTo>
                      <a:pt x="74" y="14"/>
                      <a:pt x="74" y="14"/>
                      <a:pt x="74" y="14"/>
                    </a:cubicBezTo>
                    <a:cubicBezTo>
                      <a:pt x="77" y="13"/>
                      <a:pt x="77" y="13"/>
                      <a:pt x="77" y="13"/>
                    </a:cubicBezTo>
                    <a:cubicBezTo>
                      <a:pt x="77" y="14"/>
                      <a:pt x="76" y="16"/>
                      <a:pt x="74" y="16"/>
                    </a:cubicBezTo>
                    <a:cubicBezTo>
                      <a:pt x="74" y="15"/>
                      <a:pt x="73" y="16"/>
                      <a:pt x="73" y="15"/>
                    </a:cubicBezTo>
                    <a:cubicBezTo>
                      <a:pt x="72" y="17"/>
                      <a:pt x="72" y="17"/>
                      <a:pt x="72" y="17"/>
                    </a:cubicBezTo>
                    <a:cubicBezTo>
                      <a:pt x="72" y="17"/>
                      <a:pt x="71" y="16"/>
                      <a:pt x="71" y="17"/>
                    </a:cubicBezTo>
                    <a:cubicBezTo>
                      <a:pt x="70" y="16"/>
                      <a:pt x="70" y="16"/>
                      <a:pt x="70" y="16"/>
                    </a:cubicBezTo>
                    <a:cubicBezTo>
                      <a:pt x="68" y="19"/>
                      <a:pt x="63" y="18"/>
                      <a:pt x="61" y="19"/>
                    </a:cubicBezTo>
                    <a:cubicBezTo>
                      <a:pt x="61" y="19"/>
                      <a:pt x="61" y="19"/>
                      <a:pt x="61" y="19"/>
                    </a:cubicBezTo>
                    <a:cubicBezTo>
                      <a:pt x="61" y="19"/>
                      <a:pt x="61" y="19"/>
                      <a:pt x="61" y="19"/>
                    </a:cubicBezTo>
                    <a:cubicBezTo>
                      <a:pt x="60" y="19"/>
                      <a:pt x="60" y="19"/>
                      <a:pt x="60" y="19"/>
                    </a:cubicBezTo>
                    <a:cubicBezTo>
                      <a:pt x="60" y="20"/>
                      <a:pt x="61" y="18"/>
                      <a:pt x="59" y="18"/>
                    </a:cubicBezTo>
                    <a:cubicBezTo>
                      <a:pt x="60" y="20"/>
                      <a:pt x="57" y="20"/>
                      <a:pt x="56" y="20"/>
                    </a:cubicBezTo>
                    <a:cubicBezTo>
                      <a:pt x="56" y="21"/>
                      <a:pt x="56" y="21"/>
                      <a:pt x="56" y="21"/>
                    </a:cubicBezTo>
                    <a:cubicBezTo>
                      <a:pt x="56" y="21"/>
                      <a:pt x="54" y="22"/>
                      <a:pt x="54" y="21"/>
                    </a:cubicBezTo>
                    <a:cubicBezTo>
                      <a:pt x="53" y="23"/>
                      <a:pt x="50" y="20"/>
                      <a:pt x="49" y="23"/>
                    </a:cubicBezTo>
                    <a:cubicBezTo>
                      <a:pt x="48" y="22"/>
                      <a:pt x="48" y="22"/>
                      <a:pt x="48" y="22"/>
                    </a:cubicBezTo>
                    <a:cubicBezTo>
                      <a:pt x="49" y="25"/>
                      <a:pt x="45" y="23"/>
                      <a:pt x="45" y="25"/>
                    </a:cubicBezTo>
                    <a:cubicBezTo>
                      <a:pt x="44" y="24"/>
                      <a:pt x="43" y="24"/>
                      <a:pt x="42" y="25"/>
                    </a:cubicBezTo>
                    <a:cubicBezTo>
                      <a:pt x="42" y="24"/>
                      <a:pt x="42" y="24"/>
                      <a:pt x="42" y="24"/>
                    </a:cubicBezTo>
                    <a:cubicBezTo>
                      <a:pt x="37" y="25"/>
                      <a:pt x="33" y="26"/>
                      <a:pt x="27" y="26"/>
                    </a:cubicBezTo>
                    <a:cubicBezTo>
                      <a:pt x="27" y="26"/>
                      <a:pt x="26" y="26"/>
                      <a:pt x="26" y="25"/>
                    </a:cubicBezTo>
                    <a:cubicBezTo>
                      <a:pt x="27" y="24"/>
                      <a:pt x="29" y="26"/>
                      <a:pt x="30" y="24"/>
                    </a:cubicBezTo>
                    <a:cubicBezTo>
                      <a:pt x="31" y="25"/>
                      <a:pt x="32" y="25"/>
                      <a:pt x="33" y="25"/>
                    </a:cubicBezTo>
                    <a:cubicBezTo>
                      <a:pt x="33" y="23"/>
                      <a:pt x="36" y="27"/>
                      <a:pt x="37" y="24"/>
                    </a:cubicBezTo>
                    <a:cubicBezTo>
                      <a:pt x="40" y="24"/>
                      <a:pt x="41" y="22"/>
                      <a:pt x="44" y="22"/>
                    </a:cubicBezTo>
                    <a:cubicBezTo>
                      <a:pt x="45" y="22"/>
                      <a:pt x="44" y="21"/>
                      <a:pt x="44" y="21"/>
                    </a:cubicBezTo>
                    <a:cubicBezTo>
                      <a:pt x="41" y="22"/>
                      <a:pt x="36" y="21"/>
                      <a:pt x="34" y="23"/>
                    </a:cubicBezTo>
                    <a:cubicBezTo>
                      <a:pt x="34" y="23"/>
                      <a:pt x="34" y="23"/>
                      <a:pt x="33" y="22"/>
                    </a:cubicBezTo>
                    <a:cubicBezTo>
                      <a:pt x="33" y="23"/>
                      <a:pt x="33" y="23"/>
                      <a:pt x="33" y="23"/>
                    </a:cubicBezTo>
                    <a:cubicBezTo>
                      <a:pt x="32" y="23"/>
                      <a:pt x="31" y="22"/>
                      <a:pt x="30" y="23"/>
                    </a:cubicBezTo>
                    <a:cubicBezTo>
                      <a:pt x="29" y="24"/>
                      <a:pt x="29" y="24"/>
                      <a:pt x="29" y="24"/>
                    </a:cubicBezTo>
                    <a:cubicBezTo>
                      <a:pt x="29" y="24"/>
                      <a:pt x="29" y="24"/>
                      <a:pt x="29" y="24"/>
                    </a:cubicBezTo>
                    <a:cubicBezTo>
                      <a:pt x="28" y="23"/>
                      <a:pt x="27" y="24"/>
                      <a:pt x="26" y="24"/>
                    </a:cubicBezTo>
                    <a:cubicBezTo>
                      <a:pt x="26" y="24"/>
                      <a:pt x="26" y="24"/>
                      <a:pt x="26" y="24"/>
                    </a:cubicBezTo>
                    <a:cubicBezTo>
                      <a:pt x="25" y="24"/>
                      <a:pt x="20" y="23"/>
                      <a:pt x="22" y="26"/>
                    </a:cubicBezTo>
                    <a:cubicBezTo>
                      <a:pt x="21" y="25"/>
                      <a:pt x="21" y="25"/>
                      <a:pt x="20" y="25"/>
                    </a:cubicBezTo>
                    <a:cubicBezTo>
                      <a:pt x="20" y="26"/>
                      <a:pt x="20" y="26"/>
                      <a:pt x="20" y="26"/>
                    </a:cubicBezTo>
                    <a:cubicBezTo>
                      <a:pt x="21" y="26"/>
                      <a:pt x="21" y="27"/>
                      <a:pt x="22" y="26"/>
                    </a:cubicBezTo>
                    <a:cubicBezTo>
                      <a:pt x="19" y="27"/>
                      <a:pt x="16" y="28"/>
                      <a:pt x="13" y="28"/>
                    </a:cubicBezTo>
                    <a:cubicBezTo>
                      <a:pt x="12" y="27"/>
                      <a:pt x="12" y="29"/>
                      <a:pt x="11" y="28"/>
                    </a:cubicBezTo>
                    <a:cubicBezTo>
                      <a:pt x="12" y="28"/>
                      <a:pt x="13" y="26"/>
                      <a:pt x="14" y="27"/>
                    </a:cubicBezTo>
                    <a:cubicBezTo>
                      <a:pt x="14" y="27"/>
                      <a:pt x="14" y="27"/>
                      <a:pt x="14" y="28"/>
                    </a:cubicBezTo>
                    <a:cubicBezTo>
                      <a:pt x="15" y="27"/>
                      <a:pt x="16" y="26"/>
                      <a:pt x="15" y="25"/>
                    </a:cubicBezTo>
                    <a:cubicBezTo>
                      <a:pt x="15" y="25"/>
                      <a:pt x="15" y="25"/>
                      <a:pt x="15" y="25"/>
                    </a:cubicBezTo>
                    <a:cubicBezTo>
                      <a:pt x="14" y="26"/>
                      <a:pt x="14" y="26"/>
                      <a:pt x="14" y="26"/>
                    </a:cubicBezTo>
                    <a:cubicBezTo>
                      <a:pt x="14" y="25"/>
                      <a:pt x="14" y="25"/>
                      <a:pt x="14" y="25"/>
                    </a:cubicBezTo>
                    <a:cubicBezTo>
                      <a:pt x="13" y="25"/>
                      <a:pt x="11" y="26"/>
                      <a:pt x="11" y="26"/>
                    </a:cubicBezTo>
                    <a:cubicBezTo>
                      <a:pt x="11" y="27"/>
                      <a:pt x="11" y="26"/>
                      <a:pt x="12" y="26"/>
                    </a:cubicBezTo>
                    <a:cubicBezTo>
                      <a:pt x="12" y="25"/>
                      <a:pt x="10" y="26"/>
                      <a:pt x="10" y="25"/>
                    </a:cubicBezTo>
                    <a:cubicBezTo>
                      <a:pt x="9" y="26"/>
                      <a:pt x="8" y="26"/>
                      <a:pt x="8" y="27"/>
                    </a:cubicBezTo>
                    <a:cubicBezTo>
                      <a:pt x="8" y="27"/>
                      <a:pt x="8" y="27"/>
                      <a:pt x="8" y="27"/>
                    </a:cubicBezTo>
                    <a:cubicBezTo>
                      <a:pt x="8" y="27"/>
                      <a:pt x="7" y="27"/>
                      <a:pt x="7" y="27"/>
                    </a:cubicBezTo>
                    <a:cubicBezTo>
                      <a:pt x="7" y="28"/>
                      <a:pt x="7" y="28"/>
                      <a:pt x="7" y="28"/>
                    </a:cubicBezTo>
                    <a:cubicBezTo>
                      <a:pt x="6" y="28"/>
                      <a:pt x="6" y="28"/>
                      <a:pt x="6" y="28"/>
                    </a:cubicBezTo>
                    <a:cubicBezTo>
                      <a:pt x="7" y="28"/>
                      <a:pt x="6" y="26"/>
                      <a:pt x="5" y="27"/>
                    </a:cubicBezTo>
                    <a:cubicBezTo>
                      <a:pt x="5" y="29"/>
                      <a:pt x="3" y="29"/>
                      <a:pt x="2" y="29"/>
                    </a:cubicBezTo>
                    <a:cubicBezTo>
                      <a:pt x="0" y="29"/>
                      <a:pt x="0" y="29"/>
                      <a:pt x="0" y="29"/>
                    </a:cubicBezTo>
                    <a:cubicBezTo>
                      <a:pt x="0" y="29"/>
                      <a:pt x="1" y="28"/>
                      <a:pt x="0" y="27"/>
                    </a:cubicBezTo>
                    <a:cubicBezTo>
                      <a:pt x="1" y="28"/>
                      <a:pt x="2" y="28"/>
                      <a:pt x="2" y="29"/>
                    </a:cubicBezTo>
                    <a:cubicBezTo>
                      <a:pt x="2" y="27"/>
                      <a:pt x="6" y="27"/>
                      <a:pt x="7" y="25"/>
                    </a:cubicBezTo>
                    <a:cubicBezTo>
                      <a:pt x="8" y="27"/>
                      <a:pt x="8" y="25"/>
                      <a:pt x="10" y="25"/>
                    </a:cubicBezTo>
                    <a:cubicBezTo>
                      <a:pt x="9" y="24"/>
                      <a:pt x="9" y="24"/>
                      <a:pt x="9" y="24"/>
                    </a:cubicBezTo>
                    <a:cubicBezTo>
                      <a:pt x="14" y="26"/>
                      <a:pt x="13" y="21"/>
                      <a:pt x="17" y="23"/>
                    </a:cubicBezTo>
                    <a:cubicBezTo>
                      <a:pt x="19" y="22"/>
                      <a:pt x="21" y="21"/>
                      <a:pt x="23" y="22"/>
                    </a:cubicBezTo>
                    <a:cubicBezTo>
                      <a:pt x="26" y="18"/>
                      <a:pt x="30" y="20"/>
                      <a:pt x="33" y="17"/>
                    </a:cubicBezTo>
                    <a:cubicBezTo>
                      <a:pt x="34" y="16"/>
                      <a:pt x="34" y="16"/>
                      <a:pt x="34" y="16"/>
                    </a:cubicBezTo>
                    <a:cubicBezTo>
                      <a:pt x="33" y="16"/>
                      <a:pt x="32" y="16"/>
                      <a:pt x="32" y="15"/>
                    </a:cubicBezTo>
                    <a:cubicBezTo>
                      <a:pt x="32" y="14"/>
                      <a:pt x="32" y="14"/>
                      <a:pt x="32" y="14"/>
                    </a:cubicBezTo>
                    <a:cubicBezTo>
                      <a:pt x="33" y="14"/>
                      <a:pt x="33" y="14"/>
                      <a:pt x="33" y="14"/>
                    </a:cubicBezTo>
                    <a:cubicBezTo>
                      <a:pt x="34" y="16"/>
                      <a:pt x="34" y="17"/>
                      <a:pt x="36" y="17"/>
                    </a:cubicBezTo>
                    <a:cubicBezTo>
                      <a:pt x="37" y="16"/>
                      <a:pt x="37" y="16"/>
                      <a:pt x="37" y="16"/>
                    </a:cubicBezTo>
                    <a:cubicBezTo>
                      <a:pt x="42" y="14"/>
                      <a:pt x="42" y="14"/>
                      <a:pt x="42" y="14"/>
                    </a:cubicBezTo>
                    <a:cubicBezTo>
                      <a:pt x="42" y="15"/>
                      <a:pt x="42" y="15"/>
                      <a:pt x="43" y="15"/>
                    </a:cubicBezTo>
                    <a:cubicBezTo>
                      <a:pt x="43" y="15"/>
                      <a:pt x="44" y="15"/>
                      <a:pt x="44" y="15"/>
                    </a:cubicBezTo>
                    <a:cubicBezTo>
                      <a:pt x="43" y="14"/>
                      <a:pt x="43" y="14"/>
                      <a:pt x="43" y="14"/>
                    </a:cubicBezTo>
                    <a:cubicBezTo>
                      <a:pt x="46" y="13"/>
                      <a:pt x="49" y="14"/>
                      <a:pt x="51" y="12"/>
                    </a:cubicBezTo>
                    <a:cubicBezTo>
                      <a:pt x="51" y="13"/>
                      <a:pt x="55" y="12"/>
                      <a:pt x="56" y="12"/>
                    </a:cubicBezTo>
                    <a:cubicBezTo>
                      <a:pt x="56" y="12"/>
                      <a:pt x="56" y="10"/>
                      <a:pt x="58" y="10"/>
                    </a:cubicBezTo>
                    <a:cubicBezTo>
                      <a:pt x="59" y="11"/>
                      <a:pt x="59" y="11"/>
                      <a:pt x="59" y="11"/>
                    </a:cubicBezTo>
                    <a:cubicBezTo>
                      <a:pt x="59" y="11"/>
                      <a:pt x="59" y="11"/>
                      <a:pt x="60" y="11"/>
                    </a:cubicBezTo>
                    <a:cubicBezTo>
                      <a:pt x="61" y="11"/>
                      <a:pt x="61" y="10"/>
                      <a:pt x="61" y="10"/>
                    </a:cubicBezTo>
                    <a:cubicBezTo>
                      <a:pt x="63" y="9"/>
                      <a:pt x="64" y="10"/>
                      <a:pt x="65" y="9"/>
                    </a:cubicBezTo>
                    <a:cubicBezTo>
                      <a:pt x="66" y="10"/>
                      <a:pt x="66" y="10"/>
                      <a:pt x="66" y="10"/>
                    </a:cubicBezTo>
                    <a:cubicBezTo>
                      <a:pt x="67" y="10"/>
                      <a:pt x="67" y="10"/>
                      <a:pt x="67" y="10"/>
                    </a:cubicBezTo>
                    <a:cubicBezTo>
                      <a:pt x="67" y="11"/>
                      <a:pt x="68" y="11"/>
                      <a:pt x="69" y="11"/>
                    </a:cubicBezTo>
                    <a:cubicBezTo>
                      <a:pt x="70" y="11"/>
                      <a:pt x="70" y="9"/>
                      <a:pt x="72" y="10"/>
                    </a:cubicBezTo>
                    <a:cubicBezTo>
                      <a:pt x="71" y="8"/>
                      <a:pt x="67" y="11"/>
                      <a:pt x="68" y="8"/>
                    </a:cubicBezTo>
                    <a:cubicBezTo>
                      <a:pt x="70" y="10"/>
                      <a:pt x="73" y="6"/>
                      <a:pt x="74" y="9"/>
                    </a:cubicBezTo>
                    <a:cubicBezTo>
                      <a:pt x="76" y="8"/>
                      <a:pt x="79" y="8"/>
                      <a:pt x="81" y="9"/>
                    </a:cubicBezTo>
                    <a:cubicBezTo>
                      <a:pt x="82" y="9"/>
                      <a:pt x="81" y="7"/>
                      <a:pt x="83" y="7"/>
                    </a:cubicBezTo>
                    <a:cubicBezTo>
                      <a:pt x="83" y="7"/>
                      <a:pt x="83" y="6"/>
                      <a:pt x="83" y="5"/>
                    </a:cubicBezTo>
                    <a:cubicBezTo>
                      <a:pt x="82" y="5"/>
                      <a:pt x="82" y="5"/>
                      <a:pt x="82" y="5"/>
                    </a:cubicBezTo>
                    <a:cubicBezTo>
                      <a:pt x="84" y="5"/>
                      <a:pt x="84" y="5"/>
                      <a:pt x="84" y="5"/>
                    </a:cubicBezTo>
                    <a:cubicBezTo>
                      <a:pt x="83" y="6"/>
                      <a:pt x="82" y="8"/>
                      <a:pt x="84" y="8"/>
                    </a:cubicBezTo>
                    <a:cubicBezTo>
                      <a:pt x="85" y="7"/>
                      <a:pt x="86" y="7"/>
                      <a:pt x="87" y="8"/>
                    </a:cubicBezTo>
                    <a:cubicBezTo>
                      <a:pt x="89" y="7"/>
                      <a:pt x="91" y="5"/>
                      <a:pt x="93" y="5"/>
                    </a:cubicBezTo>
                    <a:cubicBezTo>
                      <a:pt x="93" y="6"/>
                      <a:pt x="93" y="6"/>
                      <a:pt x="93" y="6"/>
                    </a:cubicBezTo>
                    <a:cubicBezTo>
                      <a:pt x="94" y="6"/>
                      <a:pt x="94" y="6"/>
                      <a:pt x="94" y="6"/>
                    </a:cubicBezTo>
                    <a:cubicBezTo>
                      <a:pt x="96" y="5"/>
                      <a:pt x="99" y="4"/>
                      <a:pt x="102" y="3"/>
                    </a:cubicBezTo>
                    <a:cubicBezTo>
                      <a:pt x="101" y="2"/>
                      <a:pt x="101" y="2"/>
                      <a:pt x="101" y="2"/>
                    </a:cubicBezTo>
                    <a:cubicBezTo>
                      <a:pt x="102" y="3"/>
                      <a:pt x="102" y="2"/>
                      <a:pt x="102" y="4"/>
                    </a:cubicBezTo>
                    <a:cubicBezTo>
                      <a:pt x="102" y="4"/>
                      <a:pt x="102" y="4"/>
                      <a:pt x="102" y="4"/>
                    </a:cubicBezTo>
                    <a:cubicBezTo>
                      <a:pt x="103" y="5"/>
                      <a:pt x="104" y="4"/>
                      <a:pt x="104" y="4"/>
                    </a:cubicBezTo>
                    <a:cubicBezTo>
                      <a:pt x="106" y="4"/>
                      <a:pt x="109" y="3"/>
                      <a:pt x="111" y="2"/>
                    </a:cubicBezTo>
                    <a:cubicBezTo>
                      <a:pt x="113" y="0"/>
                      <a:pt x="115" y="2"/>
                      <a:pt x="1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5" name="Freeform 1992">
                <a:extLst>
                  <a:ext uri="{FF2B5EF4-FFF2-40B4-BE49-F238E27FC236}">
                    <a16:creationId xmlns:a16="http://schemas.microsoft.com/office/drawing/2014/main" id="{BD3C6CA0-49FB-408C-93A3-F5BAABC9BB1E}"/>
                  </a:ext>
                </a:extLst>
              </p:cNvPr>
              <p:cNvSpPr/>
              <p:nvPr/>
            </p:nvSpPr>
            <p:spPr bwMode="auto">
              <a:xfrm>
                <a:off x="3348" y="211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6" name="Freeform 1993">
                <a:extLst>
                  <a:ext uri="{FF2B5EF4-FFF2-40B4-BE49-F238E27FC236}">
                    <a16:creationId xmlns:a16="http://schemas.microsoft.com/office/drawing/2014/main" id="{FD7C355D-0046-4D1B-9825-A627EC64013B}"/>
                  </a:ext>
                </a:extLst>
              </p:cNvPr>
              <p:cNvSpPr/>
              <p:nvPr/>
            </p:nvSpPr>
            <p:spPr bwMode="auto">
              <a:xfrm>
                <a:off x="3051" y="2118"/>
                <a:ext cx="393" cy="101"/>
              </a:xfrm>
              <a:custGeom>
                <a:gdLst>
                  <a:gd name="T0" fmla="*/ 140 w 147"/>
                  <a:gd name="T1" fmla="*/ 5 h 38"/>
                  <a:gd name="T2" fmla="*/ 138 w 147"/>
                  <a:gd name="T3" fmla="*/ 4 h 38"/>
                  <a:gd name="T4" fmla="*/ 135 w 147"/>
                  <a:gd name="T5" fmla="*/ 9 h 38"/>
                  <a:gd name="T6" fmla="*/ 133 w 147"/>
                  <a:gd name="T7" fmla="*/ 12 h 38"/>
                  <a:gd name="T8" fmla="*/ 138 w 147"/>
                  <a:gd name="T9" fmla="*/ 9 h 38"/>
                  <a:gd name="T10" fmla="*/ 143 w 147"/>
                  <a:gd name="T11" fmla="*/ 7 h 38"/>
                  <a:gd name="T12" fmla="*/ 141 w 147"/>
                  <a:gd name="T13" fmla="*/ 9 h 38"/>
                  <a:gd name="T14" fmla="*/ 145 w 147"/>
                  <a:gd name="T15" fmla="*/ 7 h 38"/>
                  <a:gd name="T16" fmla="*/ 144 w 147"/>
                  <a:gd name="T17" fmla="*/ 9 h 38"/>
                  <a:gd name="T18" fmla="*/ 136 w 147"/>
                  <a:gd name="T19" fmla="*/ 12 h 38"/>
                  <a:gd name="T20" fmla="*/ 128 w 147"/>
                  <a:gd name="T21" fmla="*/ 15 h 38"/>
                  <a:gd name="T22" fmla="*/ 114 w 147"/>
                  <a:gd name="T23" fmla="*/ 18 h 38"/>
                  <a:gd name="T24" fmla="*/ 106 w 147"/>
                  <a:gd name="T25" fmla="*/ 20 h 38"/>
                  <a:gd name="T26" fmla="*/ 96 w 147"/>
                  <a:gd name="T27" fmla="*/ 22 h 38"/>
                  <a:gd name="T28" fmla="*/ 77 w 147"/>
                  <a:gd name="T29" fmla="*/ 26 h 38"/>
                  <a:gd name="T30" fmla="*/ 64 w 147"/>
                  <a:gd name="T31" fmla="*/ 27 h 38"/>
                  <a:gd name="T32" fmla="*/ 45 w 147"/>
                  <a:gd name="T33" fmla="*/ 30 h 38"/>
                  <a:gd name="T34" fmla="*/ 42 w 147"/>
                  <a:gd name="T35" fmla="*/ 31 h 38"/>
                  <a:gd name="T36" fmla="*/ 40 w 147"/>
                  <a:gd name="T37" fmla="*/ 30 h 38"/>
                  <a:gd name="T38" fmla="*/ 40 w 147"/>
                  <a:gd name="T39" fmla="*/ 30 h 38"/>
                  <a:gd name="T40" fmla="*/ 38 w 147"/>
                  <a:gd name="T41" fmla="*/ 31 h 38"/>
                  <a:gd name="T42" fmla="*/ 20 w 147"/>
                  <a:gd name="T43" fmla="*/ 34 h 38"/>
                  <a:gd name="T44" fmla="*/ 12 w 147"/>
                  <a:gd name="T45" fmla="*/ 35 h 38"/>
                  <a:gd name="T46" fmla="*/ 9 w 147"/>
                  <a:gd name="T47" fmla="*/ 36 h 38"/>
                  <a:gd name="T48" fmla="*/ 0 w 147"/>
                  <a:gd name="T49" fmla="*/ 37 h 38"/>
                  <a:gd name="T50" fmla="*/ 6 w 147"/>
                  <a:gd name="T51" fmla="*/ 35 h 38"/>
                  <a:gd name="T52" fmla="*/ 16 w 147"/>
                  <a:gd name="T53" fmla="*/ 31 h 38"/>
                  <a:gd name="T54" fmla="*/ 19 w 147"/>
                  <a:gd name="T55" fmla="*/ 32 h 38"/>
                  <a:gd name="T56" fmla="*/ 27 w 147"/>
                  <a:gd name="T57" fmla="*/ 29 h 38"/>
                  <a:gd name="T58" fmla="*/ 33 w 147"/>
                  <a:gd name="T59" fmla="*/ 26 h 38"/>
                  <a:gd name="T60" fmla="*/ 34 w 147"/>
                  <a:gd name="T61" fmla="*/ 26 h 38"/>
                  <a:gd name="T62" fmla="*/ 37 w 147"/>
                  <a:gd name="T63" fmla="*/ 28 h 38"/>
                  <a:gd name="T64" fmla="*/ 40 w 147"/>
                  <a:gd name="T65" fmla="*/ 27 h 38"/>
                  <a:gd name="T66" fmla="*/ 42 w 147"/>
                  <a:gd name="T67" fmla="*/ 24 h 38"/>
                  <a:gd name="T68" fmla="*/ 51 w 147"/>
                  <a:gd name="T69" fmla="*/ 24 h 38"/>
                  <a:gd name="T70" fmla="*/ 52 w 147"/>
                  <a:gd name="T71" fmla="*/ 26 h 38"/>
                  <a:gd name="T72" fmla="*/ 56 w 147"/>
                  <a:gd name="T73" fmla="*/ 26 h 38"/>
                  <a:gd name="T74" fmla="*/ 54 w 147"/>
                  <a:gd name="T75" fmla="*/ 23 h 38"/>
                  <a:gd name="T76" fmla="*/ 68 w 147"/>
                  <a:gd name="T77" fmla="*/ 22 h 38"/>
                  <a:gd name="T78" fmla="*/ 71 w 147"/>
                  <a:gd name="T79" fmla="*/ 20 h 38"/>
                  <a:gd name="T80" fmla="*/ 73 w 147"/>
                  <a:gd name="T81" fmla="*/ 22 h 38"/>
                  <a:gd name="T82" fmla="*/ 75 w 147"/>
                  <a:gd name="T83" fmla="*/ 21 h 38"/>
                  <a:gd name="T84" fmla="*/ 80 w 147"/>
                  <a:gd name="T85" fmla="*/ 21 h 38"/>
                  <a:gd name="T86" fmla="*/ 81 w 147"/>
                  <a:gd name="T87" fmla="*/ 22 h 38"/>
                  <a:gd name="T88" fmla="*/ 82 w 147"/>
                  <a:gd name="T89" fmla="*/ 17 h 38"/>
                  <a:gd name="T90" fmla="*/ 83 w 147"/>
                  <a:gd name="T91" fmla="*/ 18 h 38"/>
                  <a:gd name="T92" fmla="*/ 92 w 147"/>
                  <a:gd name="T93" fmla="*/ 17 h 38"/>
                  <a:gd name="T94" fmla="*/ 97 w 147"/>
                  <a:gd name="T95" fmla="*/ 15 h 38"/>
                  <a:gd name="T96" fmla="*/ 101 w 147"/>
                  <a:gd name="T97" fmla="*/ 15 h 38"/>
                  <a:gd name="T98" fmla="*/ 106 w 147"/>
                  <a:gd name="T99" fmla="*/ 15 h 38"/>
                  <a:gd name="T100" fmla="*/ 113 w 147"/>
                  <a:gd name="T101" fmla="*/ 12 h 38"/>
                  <a:gd name="T102" fmla="*/ 113 w 147"/>
                  <a:gd name="T103" fmla="*/ 12 h 38"/>
                  <a:gd name="T104" fmla="*/ 116 w 147"/>
                  <a:gd name="T105" fmla="*/ 16 h 38"/>
                  <a:gd name="T106" fmla="*/ 120 w 147"/>
                  <a:gd name="T107" fmla="*/ 10 h 38"/>
                  <a:gd name="T108" fmla="*/ 127 w 147"/>
                  <a:gd name="T109" fmla="*/ 10 h 38"/>
                  <a:gd name="T110" fmla="*/ 136 w 147"/>
                  <a:gd name="T111" fmla="*/ 6 h 38"/>
                  <a:gd name="T112" fmla="*/ 142 w 147"/>
                  <a:gd name="T113" fmla="*/ 1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38">
                    <a:moveTo>
                      <a:pt x="146" y="2"/>
                    </a:moveTo>
                    <a:cubicBezTo>
                      <a:pt x="145" y="3"/>
                      <a:pt x="140" y="1"/>
                      <a:pt x="141" y="4"/>
                    </a:cubicBezTo>
                    <a:cubicBezTo>
                      <a:pt x="140" y="5"/>
                      <a:pt x="140" y="5"/>
                      <a:pt x="140" y="5"/>
                    </a:cubicBezTo>
                    <a:cubicBezTo>
                      <a:pt x="140" y="5"/>
                      <a:pt x="141" y="4"/>
                      <a:pt x="140" y="4"/>
                    </a:cubicBezTo>
                    <a:cubicBezTo>
                      <a:pt x="139" y="5"/>
                      <a:pt x="139" y="5"/>
                      <a:pt x="139" y="5"/>
                    </a:cubicBezTo>
                    <a:cubicBezTo>
                      <a:pt x="138" y="4"/>
                      <a:pt x="138" y="4"/>
                      <a:pt x="138" y="4"/>
                    </a:cubicBezTo>
                    <a:cubicBezTo>
                      <a:pt x="136" y="4"/>
                      <a:pt x="139" y="6"/>
                      <a:pt x="137" y="6"/>
                    </a:cubicBezTo>
                    <a:cubicBezTo>
                      <a:pt x="138" y="7"/>
                      <a:pt x="138" y="7"/>
                      <a:pt x="138" y="7"/>
                    </a:cubicBezTo>
                    <a:cubicBezTo>
                      <a:pt x="137" y="7"/>
                      <a:pt x="136" y="8"/>
                      <a:pt x="135" y="9"/>
                    </a:cubicBezTo>
                    <a:cubicBezTo>
                      <a:pt x="135" y="8"/>
                      <a:pt x="135" y="8"/>
                      <a:pt x="135" y="8"/>
                    </a:cubicBezTo>
                    <a:cubicBezTo>
                      <a:pt x="134" y="10"/>
                      <a:pt x="132" y="8"/>
                      <a:pt x="131" y="9"/>
                    </a:cubicBezTo>
                    <a:cubicBezTo>
                      <a:pt x="133" y="9"/>
                      <a:pt x="130" y="11"/>
                      <a:pt x="133" y="12"/>
                    </a:cubicBezTo>
                    <a:cubicBezTo>
                      <a:pt x="134" y="11"/>
                      <a:pt x="132" y="11"/>
                      <a:pt x="134" y="11"/>
                    </a:cubicBezTo>
                    <a:cubicBezTo>
                      <a:pt x="134" y="11"/>
                      <a:pt x="135" y="11"/>
                      <a:pt x="135" y="10"/>
                    </a:cubicBezTo>
                    <a:cubicBezTo>
                      <a:pt x="136" y="11"/>
                      <a:pt x="137" y="8"/>
                      <a:pt x="138" y="9"/>
                    </a:cubicBezTo>
                    <a:cubicBezTo>
                      <a:pt x="140" y="8"/>
                      <a:pt x="140" y="8"/>
                      <a:pt x="140" y="8"/>
                    </a:cubicBezTo>
                    <a:cubicBezTo>
                      <a:pt x="139" y="8"/>
                      <a:pt x="139" y="7"/>
                      <a:pt x="140" y="6"/>
                    </a:cubicBezTo>
                    <a:cubicBezTo>
                      <a:pt x="140" y="6"/>
                      <a:pt x="142" y="8"/>
                      <a:pt x="143" y="7"/>
                    </a:cubicBezTo>
                    <a:cubicBezTo>
                      <a:pt x="143" y="7"/>
                      <a:pt x="143" y="7"/>
                      <a:pt x="143" y="7"/>
                    </a:cubicBezTo>
                    <a:cubicBezTo>
                      <a:pt x="143" y="7"/>
                      <a:pt x="143" y="7"/>
                      <a:pt x="143" y="7"/>
                    </a:cubicBezTo>
                    <a:cubicBezTo>
                      <a:pt x="144" y="8"/>
                      <a:pt x="141" y="8"/>
                      <a:pt x="141" y="9"/>
                    </a:cubicBezTo>
                    <a:cubicBezTo>
                      <a:pt x="143" y="11"/>
                      <a:pt x="143" y="8"/>
                      <a:pt x="145" y="8"/>
                    </a:cubicBezTo>
                    <a:cubicBezTo>
                      <a:pt x="145" y="8"/>
                      <a:pt x="145" y="8"/>
                      <a:pt x="145" y="7"/>
                    </a:cubicBezTo>
                    <a:cubicBezTo>
                      <a:pt x="145" y="7"/>
                      <a:pt x="145" y="7"/>
                      <a:pt x="145" y="7"/>
                    </a:cubicBezTo>
                    <a:cubicBezTo>
                      <a:pt x="145" y="7"/>
                      <a:pt x="145" y="7"/>
                      <a:pt x="145" y="7"/>
                    </a:cubicBezTo>
                    <a:cubicBezTo>
                      <a:pt x="146" y="8"/>
                      <a:pt x="144" y="9"/>
                      <a:pt x="143" y="10"/>
                    </a:cubicBezTo>
                    <a:cubicBezTo>
                      <a:pt x="144" y="10"/>
                      <a:pt x="144" y="10"/>
                      <a:pt x="144" y="9"/>
                    </a:cubicBezTo>
                    <a:cubicBezTo>
                      <a:pt x="144" y="9"/>
                      <a:pt x="144" y="9"/>
                      <a:pt x="144" y="9"/>
                    </a:cubicBezTo>
                    <a:cubicBezTo>
                      <a:pt x="142" y="10"/>
                      <a:pt x="140" y="12"/>
                      <a:pt x="138" y="12"/>
                    </a:cubicBezTo>
                    <a:cubicBezTo>
                      <a:pt x="137" y="13"/>
                      <a:pt x="136" y="12"/>
                      <a:pt x="136" y="12"/>
                    </a:cubicBezTo>
                    <a:cubicBezTo>
                      <a:pt x="136" y="12"/>
                      <a:pt x="136" y="12"/>
                      <a:pt x="137" y="12"/>
                    </a:cubicBezTo>
                    <a:cubicBezTo>
                      <a:pt x="136" y="11"/>
                      <a:pt x="136" y="11"/>
                      <a:pt x="136" y="11"/>
                    </a:cubicBezTo>
                    <a:cubicBezTo>
                      <a:pt x="134" y="13"/>
                      <a:pt x="131" y="14"/>
                      <a:pt x="128" y="15"/>
                    </a:cubicBezTo>
                    <a:cubicBezTo>
                      <a:pt x="129" y="15"/>
                      <a:pt x="126" y="13"/>
                      <a:pt x="127" y="15"/>
                    </a:cubicBezTo>
                    <a:cubicBezTo>
                      <a:pt x="124" y="14"/>
                      <a:pt x="122" y="18"/>
                      <a:pt x="119" y="16"/>
                    </a:cubicBezTo>
                    <a:cubicBezTo>
                      <a:pt x="116" y="15"/>
                      <a:pt x="117" y="19"/>
                      <a:pt x="114" y="18"/>
                    </a:cubicBezTo>
                    <a:cubicBezTo>
                      <a:pt x="113" y="19"/>
                      <a:pt x="113" y="19"/>
                      <a:pt x="113" y="19"/>
                    </a:cubicBezTo>
                    <a:cubicBezTo>
                      <a:pt x="112" y="19"/>
                      <a:pt x="112" y="18"/>
                      <a:pt x="112" y="18"/>
                    </a:cubicBezTo>
                    <a:cubicBezTo>
                      <a:pt x="110" y="19"/>
                      <a:pt x="107" y="20"/>
                      <a:pt x="106" y="20"/>
                    </a:cubicBezTo>
                    <a:cubicBezTo>
                      <a:pt x="103" y="20"/>
                      <a:pt x="100" y="21"/>
                      <a:pt x="97" y="21"/>
                    </a:cubicBezTo>
                    <a:cubicBezTo>
                      <a:pt x="96" y="21"/>
                      <a:pt x="96" y="21"/>
                      <a:pt x="95" y="21"/>
                    </a:cubicBezTo>
                    <a:cubicBezTo>
                      <a:pt x="96" y="22"/>
                      <a:pt x="96" y="22"/>
                      <a:pt x="96" y="22"/>
                    </a:cubicBezTo>
                    <a:cubicBezTo>
                      <a:pt x="95" y="20"/>
                      <a:pt x="94" y="23"/>
                      <a:pt x="92" y="22"/>
                    </a:cubicBezTo>
                    <a:cubicBezTo>
                      <a:pt x="90" y="21"/>
                      <a:pt x="88" y="25"/>
                      <a:pt x="86" y="23"/>
                    </a:cubicBezTo>
                    <a:cubicBezTo>
                      <a:pt x="83" y="26"/>
                      <a:pt x="80" y="24"/>
                      <a:pt x="77" y="26"/>
                    </a:cubicBezTo>
                    <a:cubicBezTo>
                      <a:pt x="73" y="25"/>
                      <a:pt x="68" y="27"/>
                      <a:pt x="64" y="28"/>
                    </a:cubicBezTo>
                    <a:cubicBezTo>
                      <a:pt x="64" y="28"/>
                      <a:pt x="64" y="28"/>
                      <a:pt x="64" y="28"/>
                    </a:cubicBezTo>
                    <a:cubicBezTo>
                      <a:pt x="64" y="27"/>
                      <a:pt x="64" y="27"/>
                      <a:pt x="64" y="27"/>
                    </a:cubicBezTo>
                    <a:cubicBezTo>
                      <a:pt x="61" y="28"/>
                      <a:pt x="57" y="29"/>
                      <a:pt x="53" y="29"/>
                    </a:cubicBezTo>
                    <a:cubicBezTo>
                      <a:pt x="50" y="29"/>
                      <a:pt x="47" y="31"/>
                      <a:pt x="44" y="31"/>
                    </a:cubicBezTo>
                    <a:cubicBezTo>
                      <a:pt x="44" y="31"/>
                      <a:pt x="45" y="30"/>
                      <a:pt x="45" y="30"/>
                    </a:cubicBezTo>
                    <a:cubicBezTo>
                      <a:pt x="45" y="30"/>
                      <a:pt x="45" y="30"/>
                      <a:pt x="45" y="30"/>
                    </a:cubicBezTo>
                    <a:cubicBezTo>
                      <a:pt x="44" y="29"/>
                      <a:pt x="43" y="30"/>
                      <a:pt x="42" y="30"/>
                    </a:cubicBezTo>
                    <a:cubicBezTo>
                      <a:pt x="42" y="31"/>
                      <a:pt x="42" y="31"/>
                      <a:pt x="42" y="31"/>
                    </a:cubicBezTo>
                    <a:cubicBezTo>
                      <a:pt x="42" y="31"/>
                      <a:pt x="42" y="31"/>
                      <a:pt x="42" y="31"/>
                    </a:cubicBezTo>
                    <a:cubicBezTo>
                      <a:pt x="42" y="30"/>
                      <a:pt x="41" y="30"/>
                      <a:pt x="41" y="30"/>
                    </a:cubicBezTo>
                    <a:cubicBezTo>
                      <a:pt x="40" y="30"/>
                      <a:pt x="40" y="30"/>
                      <a:pt x="40" y="30"/>
                    </a:cubicBezTo>
                    <a:cubicBezTo>
                      <a:pt x="40" y="31"/>
                      <a:pt x="41" y="30"/>
                      <a:pt x="41" y="31"/>
                    </a:cubicBezTo>
                    <a:cubicBezTo>
                      <a:pt x="41" y="31"/>
                      <a:pt x="40" y="31"/>
                      <a:pt x="39" y="31"/>
                    </a:cubicBezTo>
                    <a:cubicBezTo>
                      <a:pt x="40" y="31"/>
                      <a:pt x="40" y="30"/>
                      <a:pt x="40" y="30"/>
                    </a:cubicBezTo>
                    <a:cubicBezTo>
                      <a:pt x="40" y="29"/>
                      <a:pt x="39" y="30"/>
                      <a:pt x="38" y="30"/>
                    </a:cubicBezTo>
                    <a:cubicBezTo>
                      <a:pt x="38" y="30"/>
                      <a:pt x="39" y="32"/>
                      <a:pt x="37" y="32"/>
                    </a:cubicBezTo>
                    <a:cubicBezTo>
                      <a:pt x="37" y="32"/>
                      <a:pt x="38" y="32"/>
                      <a:pt x="38" y="31"/>
                    </a:cubicBezTo>
                    <a:cubicBezTo>
                      <a:pt x="37" y="30"/>
                      <a:pt x="37" y="30"/>
                      <a:pt x="37" y="30"/>
                    </a:cubicBezTo>
                    <a:cubicBezTo>
                      <a:pt x="37" y="31"/>
                      <a:pt x="35" y="32"/>
                      <a:pt x="35" y="31"/>
                    </a:cubicBezTo>
                    <a:cubicBezTo>
                      <a:pt x="30" y="33"/>
                      <a:pt x="25" y="33"/>
                      <a:pt x="20" y="34"/>
                    </a:cubicBezTo>
                    <a:cubicBezTo>
                      <a:pt x="17" y="35"/>
                      <a:pt x="17" y="35"/>
                      <a:pt x="17" y="35"/>
                    </a:cubicBezTo>
                    <a:cubicBezTo>
                      <a:pt x="17" y="35"/>
                      <a:pt x="17" y="35"/>
                      <a:pt x="17" y="35"/>
                    </a:cubicBezTo>
                    <a:cubicBezTo>
                      <a:pt x="16" y="33"/>
                      <a:pt x="14" y="38"/>
                      <a:pt x="12" y="35"/>
                    </a:cubicBezTo>
                    <a:cubicBezTo>
                      <a:pt x="11" y="35"/>
                      <a:pt x="11" y="35"/>
                      <a:pt x="10" y="35"/>
                    </a:cubicBezTo>
                    <a:cubicBezTo>
                      <a:pt x="11" y="37"/>
                      <a:pt x="9" y="35"/>
                      <a:pt x="9" y="36"/>
                    </a:cubicBezTo>
                    <a:cubicBezTo>
                      <a:pt x="9" y="36"/>
                      <a:pt x="9" y="36"/>
                      <a:pt x="9" y="36"/>
                    </a:cubicBezTo>
                    <a:cubicBezTo>
                      <a:pt x="7" y="36"/>
                      <a:pt x="7" y="36"/>
                      <a:pt x="7" y="36"/>
                    </a:cubicBezTo>
                    <a:cubicBezTo>
                      <a:pt x="7" y="36"/>
                      <a:pt x="7" y="36"/>
                      <a:pt x="7" y="36"/>
                    </a:cubicBezTo>
                    <a:cubicBezTo>
                      <a:pt x="4" y="36"/>
                      <a:pt x="2" y="37"/>
                      <a:pt x="0" y="37"/>
                    </a:cubicBezTo>
                    <a:cubicBezTo>
                      <a:pt x="0" y="36"/>
                      <a:pt x="0" y="36"/>
                      <a:pt x="0" y="36"/>
                    </a:cubicBezTo>
                    <a:cubicBezTo>
                      <a:pt x="2" y="37"/>
                      <a:pt x="4" y="34"/>
                      <a:pt x="6" y="34"/>
                    </a:cubicBezTo>
                    <a:cubicBezTo>
                      <a:pt x="6" y="35"/>
                      <a:pt x="6" y="35"/>
                      <a:pt x="6" y="35"/>
                    </a:cubicBezTo>
                    <a:cubicBezTo>
                      <a:pt x="9" y="34"/>
                      <a:pt x="13" y="34"/>
                      <a:pt x="16" y="33"/>
                    </a:cubicBezTo>
                    <a:cubicBezTo>
                      <a:pt x="15" y="32"/>
                      <a:pt x="15" y="32"/>
                      <a:pt x="15" y="32"/>
                    </a:cubicBezTo>
                    <a:cubicBezTo>
                      <a:pt x="16" y="31"/>
                      <a:pt x="16" y="31"/>
                      <a:pt x="16" y="31"/>
                    </a:cubicBezTo>
                    <a:cubicBezTo>
                      <a:pt x="16" y="33"/>
                      <a:pt x="16" y="33"/>
                      <a:pt x="16" y="33"/>
                    </a:cubicBezTo>
                    <a:cubicBezTo>
                      <a:pt x="19" y="31"/>
                      <a:pt x="19" y="31"/>
                      <a:pt x="19" y="31"/>
                    </a:cubicBezTo>
                    <a:cubicBezTo>
                      <a:pt x="19" y="32"/>
                      <a:pt x="19" y="32"/>
                      <a:pt x="19" y="32"/>
                    </a:cubicBezTo>
                    <a:cubicBezTo>
                      <a:pt x="20" y="31"/>
                      <a:pt x="20" y="31"/>
                      <a:pt x="20" y="31"/>
                    </a:cubicBezTo>
                    <a:cubicBezTo>
                      <a:pt x="21" y="31"/>
                      <a:pt x="22" y="30"/>
                      <a:pt x="23" y="31"/>
                    </a:cubicBezTo>
                    <a:cubicBezTo>
                      <a:pt x="25" y="30"/>
                      <a:pt x="25" y="30"/>
                      <a:pt x="27" y="29"/>
                    </a:cubicBezTo>
                    <a:cubicBezTo>
                      <a:pt x="27" y="30"/>
                      <a:pt x="27" y="30"/>
                      <a:pt x="27" y="30"/>
                    </a:cubicBezTo>
                    <a:cubicBezTo>
                      <a:pt x="28" y="27"/>
                      <a:pt x="33" y="30"/>
                      <a:pt x="31" y="27"/>
                    </a:cubicBezTo>
                    <a:cubicBezTo>
                      <a:pt x="32" y="27"/>
                      <a:pt x="32" y="26"/>
                      <a:pt x="33" y="26"/>
                    </a:cubicBezTo>
                    <a:cubicBezTo>
                      <a:pt x="34" y="28"/>
                      <a:pt x="31" y="26"/>
                      <a:pt x="32" y="28"/>
                    </a:cubicBezTo>
                    <a:cubicBezTo>
                      <a:pt x="33" y="28"/>
                      <a:pt x="34" y="28"/>
                      <a:pt x="35" y="27"/>
                    </a:cubicBezTo>
                    <a:cubicBezTo>
                      <a:pt x="34" y="26"/>
                      <a:pt x="34" y="26"/>
                      <a:pt x="34" y="26"/>
                    </a:cubicBezTo>
                    <a:cubicBezTo>
                      <a:pt x="36" y="25"/>
                      <a:pt x="37" y="26"/>
                      <a:pt x="38" y="26"/>
                    </a:cubicBezTo>
                    <a:cubicBezTo>
                      <a:pt x="36" y="27"/>
                      <a:pt x="36" y="27"/>
                      <a:pt x="36" y="27"/>
                    </a:cubicBezTo>
                    <a:cubicBezTo>
                      <a:pt x="36" y="27"/>
                      <a:pt x="37" y="28"/>
                      <a:pt x="37" y="28"/>
                    </a:cubicBezTo>
                    <a:cubicBezTo>
                      <a:pt x="38" y="26"/>
                      <a:pt x="39" y="29"/>
                      <a:pt x="41" y="27"/>
                    </a:cubicBezTo>
                    <a:cubicBezTo>
                      <a:pt x="41" y="27"/>
                      <a:pt x="40" y="27"/>
                      <a:pt x="40" y="27"/>
                    </a:cubicBezTo>
                    <a:cubicBezTo>
                      <a:pt x="40" y="27"/>
                      <a:pt x="40" y="27"/>
                      <a:pt x="40" y="27"/>
                    </a:cubicBezTo>
                    <a:cubicBezTo>
                      <a:pt x="40" y="26"/>
                      <a:pt x="38" y="25"/>
                      <a:pt x="40" y="25"/>
                    </a:cubicBezTo>
                    <a:cubicBezTo>
                      <a:pt x="40" y="25"/>
                      <a:pt x="41" y="26"/>
                      <a:pt x="42" y="25"/>
                    </a:cubicBezTo>
                    <a:cubicBezTo>
                      <a:pt x="42" y="24"/>
                      <a:pt x="42" y="24"/>
                      <a:pt x="42" y="24"/>
                    </a:cubicBezTo>
                    <a:cubicBezTo>
                      <a:pt x="43" y="25"/>
                      <a:pt x="45" y="24"/>
                      <a:pt x="47" y="24"/>
                    </a:cubicBezTo>
                    <a:cubicBezTo>
                      <a:pt x="49" y="22"/>
                      <a:pt x="49" y="22"/>
                      <a:pt x="49" y="22"/>
                    </a:cubicBezTo>
                    <a:cubicBezTo>
                      <a:pt x="49" y="23"/>
                      <a:pt x="50" y="24"/>
                      <a:pt x="51" y="24"/>
                    </a:cubicBezTo>
                    <a:cubicBezTo>
                      <a:pt x="52" y="24"/>
                      <a:pt x="52" y="24"/>
                      <a:pt x="52" y="24"/>
                    </a:cubicBezTo>
                    <a:cubicBezTo>
                      <a:pt x="52" y="24"/>
                      <a:pt x="51" y="25"/>
                      <a:pt x="51" y="25"/>
                    </a:cubicBezTo>
                    <a:cubicBezTo>
                      <a:pt x="51" y="26"/>
                      <a:pt x="52" y="26"/>
                      <a:pt x="52" y="26"/>
                    </a:cubicBezTo>
                    <a:cubicBezTo>
                      <a:pt x="54" y="26"/>
                      <a:pt x="52" y="24"/>
                      <a:pt x="53" y="25"/>
                    </a:cubicBezTo>
                    <a:cubicBezTo>
                      <a:pt x="54" y="25"/>
                      <a:pt x="54" y="25"/>
                      <a:pt x="55" y="25"/>
                    </a:cubicBezTo>
                    <a:cubicBezTo>
                      <a:pt x="55" y="25"/>
                      <a:pt x="55" y="26"/>
                      <a:pt x="56" y="26"/>
                    </a:cubicBezTo>
                    <a:cubicBezTo>
                      <a:pt x="57" y="24"/>
                      <a:pt x="59" y="25"/>
                      <a:pt x="60" y="24"/>
                    </a:cubicBezTo>
                    <a:cubicBezTo>
                      <a:pt x="58" y="22"/>
                      <a:pt x="56" y="24"/>
                      <a:pt x="54" y="24"/>
                    </a:cubicBezTo>
                    <a:cubicBezTo>
                      <a:pt x="54" y="23"/>
                      <a:pt x="54" y="23"/>
                      <a:pt x="54" y="23"/>
                    </a:cubicBezTo>
                    <a:cubicBezTo>
                      <a:pt x="54" y="23"/>
                      <a:pt x="57" y="21"/>
                      <a:pt x="58" y="23"/>
                    </a:cubicBezTo>
                    <a:cubicBezTo>
                      <a:pt x="59" y="18"/>
                      <a:pt x="63" y="23"/>
                      <a:pt x="66" y="20"/>
                    </a:cubicBezTo>
                    <a:cubicBezTo>
                      <a:pt x="68" y="22"/>
                      <a:pt x="68" y="22"/>
                      <a:pt x="68" y="22"/>
                    </a:cubicBezTo>
                    <a:cubicBezTo>
                      <a:pt x="67" y="23"/>
                      <a:pt x="68" y="23"/>
                      <a:pt x="69" y="23"/>
                    </a:cubicBezTo>
                    <a:cubicBezTo>
                      <a:pt x="70" y="23"/>
                      <a:pt x="69" y="22"/>
                      <a:pt x="69" y="21"/>
                    </a:cubicBezTo>
                    <a:cubicBezTo>
                      <a:pt x="70" y="21"/>
                      <a:pt x="70" y="21"/>
                      <a:pt x="71" y="20"/>
                    </a:cubicBezTo>
                    <a:cubicBezTo>
                      <a:pt x="70" y="20"/>
                      <a:pt x="70" y="20"/>
                      <a:pt x="70" y="20"/>
                    </a:cubicBezTo>
                    <a:cubicBezTo>
                      <a:pt x="72" y="19"/>
                      <a:pt x="74" y="20"/>
                      <a:pt x="74" y="20"/>
                    </a:cubicBezTo>
                    <a:cubicBezTo>
                      <a:pt x="75" y="21"/>
                      <a:pt x="74" y="22"/>
                      <a:pt x="73" y="22"/>
                    </a:cubicBezTo>
                    <a:cubicBezTo>
                      <a:pt x="73" y="22"/>
                      <a:pt x="73" y="22"/>
                      <a:pt x="73" y="22"/>
                    </a:cubicBezTo>
                    <a:cubicBezTo>
                      <a:pt x="74" y="23"/>
                      <a:pt x="75" y="23"/>
                      <a:pt x="75" y="22"/>
                    </a:cubicBezTo>
                    <a:cubicBezTo>
                      <a:pt x="76" y="22"/>
                      <a:pt x="75" y="22"/>
                      <a:pt x="75" y="21"/>
                    </a:cubicBezTo>
                    <a:cubicBezTo>
                      <a:pt x="76" y="21"/>
                      <a:pt x="76" y="21"/>
                      <a:pt x="76" y="21"/>
                    </a:cubicBezTo>
                    <a:cubicBezTo>
                      <a:pt x="76" y="20"/>
                      <a:pt x="77" y="20"/>
                      <a:pt x="76" y="20"/>
                    </a:cubicBezTo>
                    <a:cubicBezTo>
                      <a:pt x="79" y="19"/>
                      <a:pt x="77" y="23"/>
                      <a:pt x="80" y="21"/>
                    </a:cubicBezTo>
                    <a:cubicBezTo>
                      <a:pt x="80" y="20"/>
                      <a:pt x="80" y="20"/>
                      <a:pt x="80" y="20"/>
                    </a:cubicBezTo>
                    <a:cubicBezTo>
                      <a:pt x="80" y="20"/>
                      <a:pt x="80" y="20"/>
                      <a:pt x="80" y="20"/>
                    </a:cubicBezTo>
                    <a:cubicBezTo>
                      <a:pt x="80" y="21"/>
                      <a:pt x="80" y="21"/>
                      <a:pt x="81" y="22"/>
                    </a:cubicBezTo>
                    <a:cubicBezTo>
                      <a:pt x="83" y="21"/>
                      <a:pt x="81" y="19"/>
                      <a:pt x="81" y="18"/>
                    </a:cubicBezTo>
                    <a:cubicBezTo>
                      <a:pt x="81" y="17"/>
                      <a:pt x="80" y="17"/>
                      <a:pt x="80" y="16"/>
                    </a:cubicBezTo>
                    <a:cubicBezTo>
                      <a:pt x="80" y="17"/>
                      <a:pt x="81" y="17"/>
                      <a:pt x="82" y="17"/>
                    </a:cubicBezTo>
                    <a:cubicBezTo>
                      <a:pt x="82" y="17"/>
                      <a:pt x="82" y="17"/>
                      <a:pt x="82" y="18"/>
                    </a:cubicBezTo>
                    <a:cubicBezTo>
                      <a:pt x="83" y="18"/>
                      <a:pt x="83" y="18"/>
                      <a:pt x="83" y="18"/>
                    </a:cubicBezTo>
                    <a:cubicBezTo>
                      <a:pt x="83" y="18"/>
                      <a:pt x="83" y="18"/>
                      <a:pt x="83" y="18"/>
                    </a:cubicBezTo>
                    <a:cubicBezTo>
                      <a:pt x="84" y="18"/>
                      <a:pt x="84" y="19"/>
                      <a:pt x="84" y="20"/>
                    </a:cubicBezTo>
                    <a:cubicBezTo>
                      <a:pt x="86" y="18"/>
                      <a:pt x="89" y="16"/>
                      <a:pt x="92" y="17"/>
                    </a:cubicBezTo>
                    <a:cubicBezTo>
                      <a:pt x="92" y="17"/>
                      <a:pt x="92" y="17"/>
                      <a:pt x="92" y="17"/>
                    </a:cubicBezTo>
                    <a:cubicBezTo>
                      <a:pt x="92" y="17"/>
                      <a:pt x="93" y="18"/>
                      <a:pt x="93" y="19"/>
                    </a:cubicBezTo>
                    <a:cubicBezTo>
                      <a:pt x="93" y="17"/>
                      <a:pt x="96" y="18"/>
                      <a:pt x="97" y="17"/>
                    </a:cubicBezTo>
                    <a:cubicBezTo>
                      <a:pt x="98" y="16"/>
                      <a:pt x="97" y="16"/>
                      <a:pt x="97" y="15"/>
                    </a:cubicBezTo>
                    <a:cubicBezTo>
                      <a:pt x="98" y="16"/>
                      <a:pt x="98" y="16"/>
                      <a:pt x="99" y="15"/>
                    </a:cubicBezTo>
                    <a:cubicBezTo>
                      <a:pt x="99" y="14"/>
                      <a:pt x="99" y="14"/>
                      <a:pt x="100" y="14"/>
                    </a:cubicBezTo>
                    <a:cubicBezTo>
                      <a:pt x="101" y="13"/>
                      <a:pt x="100" y="15"/>
                      <a:pt x="101" y="15"/>
                    </a:cubicBezTo>
                    <a:cubicBezTo>
                      <a:pt x="102" y="15"/>
                      <a:pt x="105" y="16"/>
                      <a:pt x="105" y="14"/>
                    </a:cubicBezTo>
                    <a:cubicBezTo>
                      <a:pt x="105" y="14"/>
                      <a:pt x="105" y="14"/>
                      <a:pt x="105" y="14"/>
                    </a:cubicBezTo>
                    <a:cubicBezTo>
                      <a:pt x="105" y="14"/>
                      <a:pt x="105" y="14"/>
                      <a:pt x="106" y="15"/>
                    </a:cubicBezTo>
                    <a:cubicBezTo>
                      <a:pt x="107" y="14"/>
                      <a:pt x="107" y="13"/>
                      <a:pt x="109" y="13"/>
                    </a:cubicBezTo>
                    <a:cubicBezTo>
                      <a:pt x="110" y="14"/>
                      <a:pt x="112" y="12"/>
                      <a:pt x="112" y="12"/>
                    </a:cubicBezTo>
                    <a:cubicBezTo>
                      <a:pt x="113" y="12"/>
                      <a:pt x="113" y="12"/>
                      <a:pt x="113" y="12"/>
                    </a:cubicBezTo>
                    <a:cubicBezTo>
                      <a:pt x="112" y="13"/>
                      <a:pt x="112" y="13"/>
                      <a:pt x="112" y="13"/>
                    </a:cubicBezTo>
                    <a:cubicBezTo>
                      <a:pt x="112" y="13"/>
                      <a:pt x="113" y="13"/>
                      <a:pt x="113" y="13"/>
                    </a:cubicBezTo>
                    <a:cubicBezTo>
                      <a:pt x="113" y="12"/>
                      <a:pt x="113" y="12"/>
                      <a:pt x="113" y="12"/>
                    </a:cubicBezTo>
                    <a:cubicBezTo>
                      <a:pt x="115" y="13"/>
                      <a:pt x="115" y="13"/>
                      <a:pt x="115" y="13"/>
                    </a:cubicBezTo>
                    <a:cubicBezTo>
                      <a:pt x="114" y="13"/>
                      <a:pt x="112" y="13"/>
                      <a:pt x="112" y="14"/>
                    </a:cubicBezTo>
                    <a:cubicBezTo>
                      <a:pt x="114" y="14"/>
                      <a:pt x="114" y="16"/>
                      <a:pt x="116" y="16"/>
                    </a:cubicBezTo>
                    <a:cubicBezTo>
                      <a:pt x="118" y="14"/>
                      <a:pt x="119" y="13"/>
                      <a:pt x="121" y="12"/>
                    </a:cubicBezTo>
                    <a:cubicBezTo>
                      <a:pt x="118" y="12"/>
                      <a:pt x="118" y="12"/>
                      <a:pt x="118" y="12"/>
                    </a:cubicBezTo>
                    <a:cubicBezTo>
                      <a:pt x="119" y="11"/>
                      <a:pt x="119" y="10"/>
                      <a:pt x="120" y="10"/>
                    </a:cubicBezTo>
                    <a:cubicBezTo>
                      <a:pt x="122" y="11"/>
                      <a:pt x="123" y="9"/>
                      <a:pt x="124" y="10"/>
                    </a:cubicBezTo>
                    <a:cubicBezTo>
                      <a:pt x="125" y="9"/>
                      <a:pt x="125" y="8"/>
                      <a:pt x="126" y="8"/>
                    </a:cubicBezTo>
                    <a:cubicBezTo>
                      <a:pt x="127" y="10"/>
                      <a:pt x="127" y="10"/>
                      <a:pt x="127" y="10"/>
                    </a:cubicBezTo>
                    <a:cubicBezTo>
                      <a:pt x="128" y="9"/>
                      <a:pt x="129" y="9"/>
                      <a:pt x="130" y="10"/>
                    </a:cubicBezTo>
                    <a:cubicBezTo>
                      <a:pt x="129" y="8"/>
                      <a:pt x="132" y="8"/>
                      <a:pt x="133" y="8"/>
                    </a:cubicBezTo>
                    <a:cubicBezTo>
                      <a:pt x="134" y="7"/>
                      <a:pt x="136" y="8"/>
                      <a:pt x="136" y="6"/>
                    </a:cubicBezTo>
                    <a:cubicBezTo>
                      <a:pt x="135" y="6"/>
                      <a:pt x="134" y="6"/>
                      <a:pt x="135" y="5"/>
                    </a:cubicBezTo>
                    <a:cubicBezTo>
                      <a:pt x="135" y="5"/>
                      <a:pt x="136" y="5"/>
                      <a:pt x="137" y="5"/>
                    </a:cubicBezTo>
                    <a:cubicBezTo>
                      <a:pt x="138" y="4"/>
                      <a:pt x="140" y="2"/>
                      <a:pt x="142" y="1"/>
                    </a:cubicBezTo>
                    <a:cubicBezTo>
                      <a:pt x="143" y="1"/>
                      <a:pt x="146" y="2"/>
                      <a:pt x="146" y="0"/>
                    </a:cubicBezTo>
                    <a:cubicBezTo>
                      <a:pt x="147" y="1"/>
                      <a:pt x="146" y="2"/>
                      <a:pt x="14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7" name="Freeform 1994">
                <a:extLst>
                  <a:ext uri="{FF2B5EF4-FFF2-40B4-BE49-F238E27FC236}">
                    <a16:creationId xmlns:a16="http://schemas.microsoft.com/office/drawing/2014/main" id="{1C0F6CAB-3427-4A55-889D-668EBE74C1A1}"/>
                  </a:ext>
                </a:extLst>
              </p:cNvPr>
              <p:cNvSpPr/>
              <p:nvPr/>
            </p:nvSpPr>
            <p:spPr bwMode="auto">
              <a:xfrm>
                <a:off x="3455" y="211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8" name="Rectangle 1995">
                <a:extLst>
                  <a:ext uri="{FF2B5EF4-FFF2-40B4-BE49-F238E27FC236}">
                    <a16:creationId xmlns:a16="http://schemas.microsoft.com/office/drawing/2014/main" id="{A2139927-557C-4C50-BE70-36DA0123655A}"/>
                  </a:ext>
                </a:extLst>
              </p:cNvPr>
              <p:cNvSpPr>
                <a:spLocks noChangeArrowheads="1"/>
              </p:cNvSpPr>
              <p:nvPr/>
            </p:nvSpPr>
            <p:spPr bwMode="auto">
              <a:xfrm>
                <a:off x="3535" y="21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9" name="Freeform 1996">
                <a:extLst>
                  <a:ext uri="{FF2B5EF4-FFF2-40B4-BE49-F238E27FC236}">
                    <a16:creationId xmlns:a16="http://schemas.microsoft.com/office/drawing/2014/main" id="{30308F1B-3B42-46F7-ACAA-D6559C5D09BA}"/>
                  </a:ext>
                </a:extLst>
              </p:cNvPr>
              <p:cNvSpPr/>
              <p:nvPr/>
            </p:nvSpPr>
            <p:spPr bwMode="auto">
              <a:xfrm>
                <a:off x="3442" y="2120"/>
                <a:ext cx="56" cy="27"/>
              </a:xfrm>
              <a:custGeom>
                <a:gdLst>
                  <a:gd name="T0" fmla="*/ 21 w 21"/>
                  <a:gd name="T1" fmla="*/ 2 h 10"/>
                  <a:gd name="T2" fmla="*/ 21 w 21"/>
                  <a:gd name="T3" fmla="*/ 3 h 10"/>
                  <a:gd name="T4" fmla="*/ 14 w 21"/>
                  <a:gd name="T5" fmla="*/ 4 h 10"/>
                  <a:gd name="T6" fmla="*/ 13 w 21"/>
                  <a:gd name="T7" fmla="*/ 6 h 10"/>
                  <a:gd name="T8" fmla="*/ 9 w 21"/>
                  <a:gd name="T9" fmla="*/ 7 h 10"/>
                  <a:gd name="T10" fmla="*/ 10 w 21"/>
                  <a:gd name="T11" fmla="*/ 5 h 10"/>
                  <a:gd name="T12" fmla="*/ 3 w 21"/>
                  <a:gd name="T13" fmla="*/ 7 h 10"/>
                  <a:gd name="T14" fmla="*/ 1 w 21"/>
                  <a:gd name="T15" fmla="*/ 8 h 10"/>
                  <a:gd name="T16" fmla="*/ 2 w 21"/>
                  <a:gd name="T17" fmla="*/ 5 h 10"/>
                  <a:gd name="T18" fmla="*/ 2 w 21"/>
                  <a:gd name="T19" fmla="*/ 5 h 10"/>
                  <a:gd name="T20" fmla="*/ 9 w 21"/>
                  <a:gd name="T21" fmla="*/ 4 h 10"/>
                  <a:gd name="T22" fmla="*/ 9 w 21"/>
                  <a:gd name="T23" fmla="*/ 4 h 10"/>
                  <a:gd name="T24" fmla="*/ 8 w 21"/>
                  <a:gd name="T25" fmla="*/ 3 h 10"/>
                  <a:gd name="T26" fmla="*/ 14 w 21"/>
                  <a:gd name="T27" fmla="*/ 2 h 10"/>
                  <a:gd name="T28" fmla="*/ 15 w 21"/>
                  <a:gd name="T29" fmla="*/ 2 h 10"/>
                  <a:gd name="T30" fmla="*/ 15 w 21"/>
                  <a:gd name="T31" fmla="*/ 3 h 10"/>
                  <a:gd name="T32" fmla="*/ 16 w 21"/>
                  <a:gd name="T33" fmla="*/ 3 h 10"/>
                  <a:gd name="T34" fmla="*/ 16 w 21"/>
                  <a:gd name="T35" fmla="*/ 1 h 10"/>
                  <a:gd name="T36" fmla="*/ 19 w 21"/>
                  <a:gd name="T37" fmla="*/ 1 h 10"/>
                  <a:gd name="T38" fmla="*/ 19 w 21"/>
                  <a:gd name="T39" fmla="*/ 0 h 10"/>
                  <a:gd name="T40" fmla="*/ 21 w 21"/>
                  <a:gd name="T41"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0">
                    <a:moveTo>
                      <a:pt x="21" y="2"/>
                    </a:moveTo>
                    <a:cubicBezTo>
                      <a:pt x="21" y="2"/>
                      <a:pt x="20" y="2"/>
                      <a:pt x="21" y="3"/>
                    </a:cubicBezTo>
                    <a:cubicBezTo>
                      <a:pt x="18" y="3"/>
                      <a:pt x="16" y="5"/>
                      <a:pt x="14" y="4"/>
                    </a:cubicBezTo>
                    <a:cubicBezTo>
                      <a:pt x="14" y="5"/>
                      <a:pt x="14" y="5"/>
                      <a:pt x="13" y="6"/>
                    </a:cubicBezTo>
                    <a:cubicBezTo>
                      <a:pt x="11" y="6"/>
                      <a:pt x="10" y="6"/>
                      <a:pt x="9" y="7"/>
                    </a:cubicBezTo>
                    <a:cubicBezTo>
                      <a:pt x="9" y="7"/>
                      <a:pt x="10" y="6"/>
                      <a:pt x="10" y="5"/>
                    </a:cubicBezTo>
                    <a:cubicBezTo>
                      <a:pt x="7" y="5"/>
                      <a:pt x="6" y="10"/>
                      <a:pt x="3" y="7"/>
                    </a:cubicBezTo>
                    <a:cubicBezTo>
                      <a:pt x="1" y="8"/>
                      <a:pt x="1" y="8"/>
                      <a:pt x="1" y="8"/>
                    </a:cubicBezTo>
                    <a:cubicBezTo>
                      <a:pt x="0" y="8"/>
                      <a:pt x="3" y="6"/>
                      <a:pt x="2" y="5"/>
                    </a:cubicBezTo>
                    <a:cubicBezTo>
                      <a:pt x="2" y="5"/>
                      <a:pt x="2" y="5"/>
                      <a:pt x="2" y="5"/>
                    </a:cubicBezTo>
                    <a:cubicBezTo>
                      <a:pt x="4" y="5"/>
                      <a:pt x="7" y="4"/>
                      <a:pt x="9" y="4"/>
                    </a:cubicBezTo>
                    <a:cubicBezTo>
                      <a:pt x="9" y="4"/>
                      <a:pt x="9" y="4"/>
                      <a:pt x="9" y="4"/>
                    </a:cubicBezTo>
                    <a:cubicBezTo>
                      <a:pt x="8" y="3"/>
                      <a:pt x="8" y="3"/>
                      <a:pt x="8" y="3"/>
                    </a:cubicBezTo>
                    <a:cubicBezTo>
                      <a:pt x="11" y="5"/>
                      <a:pt x="11" y="1"/>
                      <a:pt x="14" y="2"/>
                    </a:cubicBezTo>
                    <a:cubicBezTo>
                      <a:pt x="15" y="2"/>
                      <a:pt x="15" y="2"/>
                      <a:pt x="15" y="2"/>
                    </a:cubicBezTo>
                    <a:cubicBezTo>
                      <a:pt x="14" y="2"/>
                      <a:pt x="14" y="3"/>
                      <a:pt x="15" y="3"/>
                    </a:cubicBezTo>
                    <a:cubicBezTo>
                      <a:pt x="16" y="3"/>
                      <a:pt x="16" y="3"/>
                      <a:pt x="16" y="3"/>
                    </a:cubicBezTo>
                    <a:cubicBezTo>
                      <a:pt x="16" y="3"/>
                      <a:pt x="15" y="1"/>
                      <a:pt x="16" y="1"/>
                    </a:cubicBezTo>
                    <a:cubicBezTo>
                      <a:pt x="17" y="2"/>
                      <a:pt x="18" y="0"/>
                      <a:pt x="19" y="1"/>
                    </a:cubicBezTo>
                    <a:cubicBezTo>
                      <a:pt x="19" y="0"/>
                      <a:pt x="19" y="0"/>
                      <a:pt x="19" y="0"/>
                    </a:cubicBezTo>
                    <a:cubicBezTo>
                      <a:pt x="20" y="0"/>
                      <a:pt x="21" y="1"/>
                      <a:pt x="2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0" name="Freeform 1997">
                <a:extLst>
                  <a:ext uri="{FF2B5EF4-FFF2-40B4-BE49-F238E27FC236}">
                    <a16:creationId xmlns:a16="http://schemas.microsoft.com/office/drawing/2014/main" id="{7C3AD937-B2CA-460C-B2B1-9573B15BFDB7}"/>
                  </a:ext>
                </a:extLst>
              </p:cNvPr>
              <p:cNvSpPr/>
              <p:nvPr/>
            </p:nvSpPr>
            <p:spPr bwMode="auto">
              <a:xfrm>
                <a:off x="3498" y="2118"/>
                <a:ext cx="8" cy="10"/>
              </a:xfrm>
              <a:custGeom>
                <a:gdLst>
                  <a:gd name="T0" fmla="*/ 3 w 3"/>
                  <a:gd name="T1" fmla="*/ 2 h 4"/>
                  <a:gd name="T2" fmla="*/ 1 w 3"/>
                  <a:gd name="T3" fmla="*/ 4 h 4"/>
                  <a:gd name="T4" fmla="*/ 3 w 3"/>
                  <a:gd name="T5" fmla="*/ 2 h 4"/>
                  <a:gd name="T6" fmla="*/ 0 w 3"/>
                  <a:gd name="T7" fmla="*/ 2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3"/>
                      <a:pt x="2" y="3"/>
                      <a:pt x="1" y="4"/>
                    </a:cubicBezTo>
                    <a:cubicBezTo>
                      <a:pt x="3" y="2"/>
                      <a:pt x="3" y="2"/>
                      <a:pt x="3" y="2"/>
                    </a:cubicBezTo>
                    <a:cubicBezTo>
                      <a:pt x="2" y="2"/>
                      <a:pt x="1" y="2"/>
                      <a:pt x="0" y="2"/>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1" name="Freeform 1998">
                <a:extLst>
                  <a:ext uri="{FF2B5EF4-FFF2-40B4-BE49-F238E27FC236}">
                    <a16:creationId xmlns:a16="http://schemas.microsoft.com/office/drawing/2014/main" id="{21CEE250-4D8C-4424-AE10-8B2C4C5D3B9A}"/>
                  </a:ext>
                </a:extLst>
              </p:cNvPr>
              <p:cNvSpPr/>
              <p:nvPr/>
            </p:nvSpPr>
            <p:spPr bwMode="auto">
              <a:xfrm>
                <a:off x="2344" y="2120"/>
                <a:ext cx="8" cy="6"/>
              </a:xfrm>
              <a:custGeom>
                <a:gdLst>
                  <a:gd name="T0" fmla="*/ 2 w 3"/>
                  <a:gd name="T1" fmla="*/ 1 h 2"/>
                  <a:gd name="T2" fmla="*/ 1 w 3"/>
                  <a:gd name="T3" fmla="*/ 1 h 2"/>
                  <a:gd name="T4" fmla="*/ 3 w 3"/>
                  <a:gd name="T5" fmla="*/ 1 h 2"/>
                  <a:gd name="T6" fmla="*/ 1 w 3"/>
                  <a:gd name="T7" fmla="*/ 2 h 2"/>
                  <a:gd name="T8" fmla="*/ 0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1"/>
                      <a:pt x="1" y="1"/>
                    </a:cubicBezTo>
                    <a:cubicBezTo>
                      <a:pt x="2" y="2"/>
                      <a:pt x="2" y="1"/>
                      <a:pt x="3" y="1"/>
                    </a:cubicBezTo>
                    <a:cubicBezTo>
                      <a:pt x="1" y="2"/>
                      <a:pt x="1" y="2"/>
                      <a:pt x="1" y="2"/>
                    </a:cubicBezTo>
                    <a:cubicBezTo>
                      <a:pt x="2" y="0"/>
                      <a:pt x="0" y="2"/>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2" name="Freeform 1999">
                <a:extLst>
                  <a:ext uri="{FF2B5EF4-FFF2-40B4-BE49-F238E27FC236}">
                    <a16:creationId xmlns:a16="http://schemas.microsoft.com/office/drawing/2014/main" id="{23334571-D5AF-4844-8DFB-409E852C887C}"/>
                  </a:ext>
                </a:extLst>
              </p:cNvPr>
              <p:cNvSpPr/>
              <p:nvPr/>
            </p:nvSpPr>
            <p:spPr bwMode="auto">
              <a:xfrm>
                <a:off x="2314" y="212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3" name="Freeform 2000">
                <a:extLst>
                  <a:ext uri="{FF2B5EF4-FFF2-40B4-BE49-F238E27FC236}">
                    <a16:creationId xmlns:a16="http://schemas.microsoft.com/office/drawing/2014/main" id="{F4563764-AE5E-49AC-AB5E-7643775A5E10}"/>
                  </a:ext>
                </a:extLst>
              </p:cNvPr>
              <p:cNvSpPr/>
              <p:nvPr/>
            </p:nvSpPr>
            <p:spPr bwMode="auto">
              <a:xfrm>
                <a:off x="2750" y="2126"/>
                <a:ext cx="5" cy="5"/>
              </a:xfrm>
              <a:custGeom>
                <a:gdLst>
                  <a:gd name="T0" fmla="*/ 1 w 2"/>
                  <a:gd name="T1" fmla="*/ 1 h 2"/>
                  <a:gd name="T2" fmla="*/ 1 w 2"/>
                  <a:gd name="T3" fmla="*/ 1 h 2"/>
                  <a:gd name="T4" fmla="*/ 2 w 2"/>
                  <a:gd name="T5" fmla="*/ 2 h 2"/>
                  <a:gd name="T6" fmla="*/ 2 w 2"/>
                  <a:gd name="T7" fmla="*/ 1 h 2"/>
                  <a:gd name="T8" fmla="*/ 0 w 2"/>
                  <a:gd name="T9" fmla="*/ 1 h 2"/>
                  <a:gd name="T10" fmla="*/ 1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2"/>
                      <a:pt x="2" y="2"/>
                    </a:cubicBezTo>
                    <a:cubicBezTo>
                      <a:pt x="2" y="1"/>
                      <a:pt x="2" y="1"/>
                      <a:pt x="2" y="1"/>
                    </a:cubicBezTo>
                    <a:cubicBezTo>
                      <a:pt x="2" y="2"/>
                      <a:pt x="0" y="2"/>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4" name="Freeform 2001">
                <a:extLst>
                  <a:ext uri="{FF2B5EF4-FFF2-40B4-BE49-F238E27FC236}">
                    <a16:creationId xmlns:a16="http://schemas.microsoft.com/office/drawing/2014/main" id="{AFDB9BEF-CA02-4181-8585-A08EC8122318}"/>
                  </a:ext>
                </a:extLst>
              </p:cNvPr>
              <p:cNvSpPr/>
              <p:nvPr/>
            </p:nvSpPr>
            <p:spPr bwMode="auto">
              <a:xfrm>
                <a:off x="2758" y="2126"/>
                <a:ext cx="2" cy="5"/>
              </a:xfrm>
              <a:custGeom>
                <a:gdLst>
                  <a:gd name="T0" fmla="*/ 1 w 1"/>
                  <a:gd name="T1" fmla="*/ 2 h 2"/>
                  <a:gd name="T2" fmla="*/ 0 w 1"/>
                  <a:gd name="T3" fmla="*/ 1 h 2"/>
                  <a:gd name="T4" fmla="*/ 0 w 1"/>
                  <a:gd name="T5" fmla="*/ 1 h 2"/>
                  <a:gd name="T6" fmla="*/ 1 w 1"/>
                  <a:gd name="T7" fmla="*/ 0 h 2"/>
                  <a:gd name="T8" fmla="*/ 1 w 1"/>
                  <a:gd name="T9" fmla="*/ 2 h 2"/>
                </a:gdLst>
                <a:cxnLst>
                  <a:cxn ang="0">
                    <a:pos x="T0" y="T1"/>
                  </a:cxn>
                  <a:cxn ang="0">
                    <a:pos x="T2" y="T3"/>
                  </a:cxn>
                  <a:cxn ang="0">
                    <a:pos x="T4" y="T5"/>
                  </a:cxn>
                  <a:cxn ang="0">
                    <a:pos x="T6" y="T7"/>
                  </a:cxn>
                  <a:cxn ang="0">
                    <a:pos x="T8" y="T9"/>
                  </a:cxn>
                </a:cxnLst>
                <a:rect l="0" t="0" r="r" b="b"/>
                <a:pathLst>
                  <a:path w="1" h="2">
                    <a:moveTo>
                      <a:pt x="1" y="2"/>
                    </a:moveTo>
                    <a:cubicBezTo>
                      <a:pt x="1" y="1"/>
                      <a:pt x="0" y="1"/>
                      <a:pt x="0"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5" name="Freeform 2002">
                <a:extLst>
                  <a:ext uri="{FF2B5EF4-FFF2-40B4-BE49-F238E27FC236}">
                    <a16:creationId xmlns:a16="http://schemas.microsoft.com/office/drawing/2014/main" id="{5DA39B08-A2AF-424E-B552-0CA8B95BDC9C}"/>
                  </a:ext>
                </a:extLst>
              </p:cNvPr>
              <p:cNvSpPr/>
              <p:nvPr/>
            </p:nvSpPr>
            <p:spPr bwMode="auto">
              <a:xfrm>
                <a:off x="3335" y="2128"/>
                <a:ext cx="8" cy="6"/>
              </a:xfrm>
              <a:custGeom>
                <a:gdLst>
                  <a:gd name="T0" fmla="*/ 3 w 3"/>
                  <a:gd name="T1" fmla="*/ 2 h 2"/>
                  <a:gd name="T2" fmla="*/ 2 w 3"/>
                  <a:gd name="T3" fmla="*/ 2 h 2"/>
                  <a:gd name="T4" fmla="*/ 1 w 3"/>
                  <a:gd name="T5" fmla="*/ 2 h 2"/>
                  <a:gd name="T6" fmla="*/ 2 w 3"/>
                  <a:gd name="T7" fmla="*/ 1 h 2"/>
                  <a:gd name="T8" fmla="*/ 0 w 3"/>
                  <a:gd name="T9" fmla="*/ 0 h 2"/>
                  <a:gd name="T10" fmla="*/ 2 w 3"/>
                  <a:gd name="T11" fmla="*/ 0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2"/>
                      <a:pt x="2" y="2"/>
                      <a:pt x="2" y="2"/>
                    </a:cubicBezTo>
                    <a:cubicBezTo>
                      <a:pt x="1" y="2"/>
                      <a:pt x="1" y="2"/>
                      <a:pt x="1" y="2"/>
                    </a:cubicBezTo>
                    <a:cubicBezTo>
                      <a:pt x="2" y="1"/>
                      <a:pt x="2" y="1"/>
                      <a:pt x="2" y="1"/>
                    </a:cubicBezTo>
                    <a:cubicBezTo>
                      <a:pt x="1" y="1"/>
                      <a:pt x="1" y="1"/>
                      <a:pt x="0" y="0"/>
                    </a:cubicBezTo>
                    <a:cubicBezTo>
                      <a:pt x="1" y="0"/>
                      <a:pt x="1" y="0"/>
                      <a:pt x="2" y="0"/>
                    </a:cubicBezTo>
                    <a:cubicBezTo>
                      <a:pt x="3"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6" name="Freeform 2003">
                <a:extLst>
                  <a:ext uri="{FF2B5EF4-FFF2-40B4-BE49-F238E27FC236}">
                    <a16:creationId xmlns:a16="http://schemas.microsoft.com/office/drawing/2014/main" id="{DA630CF5-B6DF-420F-8F14-DF3F0D6AA4D5}"/>
                  </a:ext>
                </a:extLst>
              </p:cNvPr>
              <p:cNvSpPr/>
              <p:nvPr/>
            </p:nvSpPr>
            <p:spPr bwMode="auto">
              <a:xfrm>
                <a:off x="3434" y="2128"/>
                <a:ext cx="16" cy="6"/>
              </a:xfrm>
              <a:custGeom>
                <a:gdLst>
                  <a:gd name="T0" fmla="*/ 6 w 6"/>
                  <a:gd name="T1" fmla="*/ 0 h 2"/>
                  <a:gd name="T2" fmla="*/ 2 w 6"/>
                  <a:gd name="T3" fmla="*/ 2 h 2"/>
                  <a:gd name="T4" fmla="*/ 0 w 6"/>
                  <a:gd name="T5" fmla="*/ 2 h 2"/>
                  <a:gd name="T6" fmla="*/ 3 w 6"/>
                  <a:gd name="T7" fmla="*/ 0 h 2"/>
                  <a:gd name="T8" fmla="*/ 6 w 6"/>
                  <a:gd name="T9" fmla="*/ 0 h 2"/>
                </a:gdLst>
                <a:cxnLst>
                  <a:cxn ang="0">
                    <a:pos x="T0" y="T1"/>
                  </a:cxn>
                  <a:cxn ang="0">
                    <a:pos x="T2" y="T3"/>
                  </a:cxn>
                  <a:cxn ang="0">
                    <a:pos x="T4" y="T5"/>
                  </a:cxn>
                  <a:cxn ang="0">
                    <a:pos x="T6" y="T7"/>
                  </a:cxn>
                  <a:cxn ang="0">
                    <a:pos x="T8" y="T9"/>
                  </a:cxn>
                </a:cxnLst>
                <a:rect l="0" t="0" r="r" b="b"/>
                <a:pathLst>
                  <a:path w="6" h="2">
                    <a:moveTo>
                      <a:pt x="6" y="0"/>
                    </a:moveTo>
                    <a:cubicBezTo>
                      <a:pt x="6" y="1"/>
                      <a:pt x="2" y="0"/>
                      <a:pt x="2" y="2"/>
                    </a:cubicBezTo>
                    <a:cubicBezTo>
                      <a:pt x="1" y="2"/>
                      <a:pt x="0" y="2"/>
                      <a:pt x="0" y="2"/>
                    </a:cubicBezTo>
                    <a:cubicBezTo>
                      <a:pt x="0" y="1"/>
                      <a:pt x="3" y="2"/>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7" name="Rectangle 2004">
                <a:extLst>
                  <a:ext uri="{FF2B5EF4-FFF2-40B4-BE49-F238E27FC236}">
                    <a16:creationId xmlns:a16="http://schemas.microsoft.com/office/drawing/2014/main" id="{078368F0-0CCF-4777-8D20-C28C84168F04}"/>
                  </a:ext>
                </a:extLst>
              </p:cNvPr>
              <p:cNvSpPr>
                <a:spLocks noChangeArrowheads="1"/>
              </p:cNvSpPr>
              <p:nvPr/>
            </p:nvSpPr>
            <p:spPr bwMode="auto">
              <a:xfrm>
                <a:off x="3506" y="2128"/>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8" name="Freeform 2005">
                <a:extLst>
                  <a:ext uri="{FF2B5EF4-FFF2-40B4-BE49-F238E27FC236}">
                    <a16:creationId xmlns:a16="http://schemas.microsoft.com/office/drawing/2014/main" id="{E3549D1A-6EC6-46F5-8E50-D854EEB59DA8}"/>
                  </a:ext>
                </a:extLst>
              </p:cNvPr>
              <p:cNvSpPr/>
              <p:nvPr/>
            </p:nvSpPr>
            <p:spPr bwMode="auto">
              <a:xfrm>
                <a:off x="2333" y="2128"/>
                <a:ext cx="2"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9" name="Freeform 2006">
                <a:extLst>
                  <a:ext uri="{FF2B5EF4-FFF2-40B4-BE49-F238E27FC236}">
                    <a16:creationId xmlns:a16="http://schemas.microsoft.com/office/drawing/2014/main" id="{9A3B4EDF-5DFC-4D6A-A234-935D960AE254}"/>
                  </a:ext>
                </a:extLst>
              </p:cNvPr>
              <p:cNvSpPr/>
              <p:nvPr/>
            </p:nvSpPr>
            <p:spPr bwMode="auto">
              <a:xfrm>
                <a:off x="3222" y="2128"/>
                <a:ext cx="6" cy="6"/>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1"/>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0" name="Freeform 2007">
                <a:extLst>
                  <a:ext uri="{FF2B5EF4-FFF2-40B4-BE49-F238E27FC236}">
                    <a16:creationId xmlns:a16="http://schemas.microsoft.com/office/drawing/2014/main" id="{0687637C-49CA-4320-AE0D-AFE88FA4BA24}"/>
                  </a:ext>
                </a:extLst>
              </p:cNvPr>
              <p:cNvSpPr/>
              <p:nvPr/>
            </p:nvSpPr>
            <p:spPr bwMode="auto">
              <a:xfrm>
                <a:off x="3471" y="2131"/>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1" name="Rectangle 2008">
                <a:extLst>
                  <a:ext uri="{FF2B5EF4-FFF2-40B4-BE49-F238E27FC236}">
                    <a16:creationId xmlns:a16="http://schemas.microsoft.com/office/drawing/2014/main" id="{DFCE45AC-8089-4B1E-8C7E-99602562FD62}"/>
                  </a:ext>
                </a:extLst>
              </p:cNvPr>
              <p:cNvSpPr>
                <a:spLocks noChangeArrowheads="1"/>
              </p:cNvSpPr>
              <p:nvPr/>
            </p:nvSpPr>
            <p:spPr bwMode="auto">
              <a:xfrm>
                <a:off x="2317" y="2131"/>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2" name="Freeform 2009">
                <a:extLst>
                  <a:ext uri="{FF2B5EF4-FFF2-40B4-BE49-F238E27FC236}">
                    <a16:creationId xmlns:a16="http://schemas.microsoft.com/office/drawing/2014/main" id="{AE27329D-B6E2-43E6-95B1-4F03C5397988}"/>
                  </a:ext>
                </a:extLst>
              </p:cNvPr>
              <p:cNvSpPr/>
              <p:nvPr/>
            </p:nvSpPr>
            <p:spPr bwMode="auto">
              <a:xfrm>
                <a:off x="3305" y="2131"/>
                <a:ext cx="16" cy="5"/>
              </a:xfrm>
              <a:custGeom>
                <a:gdLst>
                  <a:gd name="T0" fmla="*/ 6 w 6"/>
                  <a:gd name="T1" fmla="*/ 1 h 2"/>
                  <a:gd name="T2" fmla="*/ 0 w 6"/>
                  <a:gd name="T3" fmla="*/ 2 h 2"/>
                  <a:gd name="T4" fmla="*/ 6 w 6"/>
                  <a:gd name="T5" fmla="*/ 0 h 2"/>
                  <a:gd name="T6" fmla="*/ 6 w 6"/>
                  <a:gd name="T7" fmla="*/ 1 h 2"/>
                </a:gdLst>
                <a:cxnLst>
                  <a:cxn ang="0">
                    <a:pos x="T0" y="T1"/>
                  </a:cxn>
                  <a:cxn ang="0">
                    <a:pos x="T2" y="T3"/>
                  </a:cxn>
                  <a:cxn ang="0">
                    <a:pos x="T4" y="T5"/>
                  </a:cxn>
                  <a:cxn ang="0">
                    <a:pos x="T6" y="T7"/>
                  </a:cxn>
                </a:cxnLst>
                <a:rect l="0" t="0" r="r" b="b"/>
                <a:pathLst>
                  <a:path w="6" h="2">
                    <a:moveTo>
                      <a:pt x="6" y="1"/>
                    </a:moveTo>
                    <a:cubicBezTo>
                      <a:pt x="4" y="1"/>
                      <a:pt x="2" y="1"/>
                      <a:pt x="0" y="2"/>
                    </a:cubicBezTo>
                    <a:cubicBezTo>
                      <a:pt x="2" y="1"/>
                      <a:pt x="4" y="1"/>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3" name="Freeform 2010">
                <a:extLst>
                  <a:ext uri="{FF2B5EF4-FFF2-40B4-BE49-F238E27FC236}">
                    <a16:creationId xmlns:a16="http://schemas.microsoft.com/office/drawing/2014/main" id="{36E304EB-2565-4C46-9B36-5635D803873F}"/>
                  </a:ext>
                </a:extLst>
              </p:cNvPr>
              <p:cNvSpPr/>
              <p:nvPr/>
            </p:nvSpPr>
            <p:spPr bwMode="auto">
              <a:xfrm>
                <a:off x="2306" y="2134"/>
                <a:ext cx="8" cy="2"/>
              </a:xfrm>
              <a:custGeom>
                <a:gdLst>
                  <a:gd name="T0" fmla="*/ 2 w 3"/>
                  <a:gd name="T1" fmla="*/ 1 h 1"/>
                  <a:gd name="T2" fmla="*/ 0 w 3"/>
                  <a:gd name="T3" fmla="*/ 0 h 1"/>
                  <a:gd name="T4" fmla="*/ 2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2" y="1"/>
                      <a:pt x="1" y="0"/>
                      <a:pt x="0" y="0"/>
                    </a:cubicBezTo>
                    <a:cubicBezTo>
                      <a:pt x="2" y="0"/>
                      <a:pt x="2" y="0"/>
                      <a:pt x="2" y="0"/>
                    </a:cubicBezTo>
                    <a:cubicBezTo>
                      <a:pt x="3" y="0"/>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4" name="Freeform 2011">
                <a:extLst>
                  <a:ext uri="{FF2B5EF4-FFF2-40B4-BE49-F238E27FC236}">
                    <a16:creationId xmlns:a16="http://schemas.microsoft.com/office/drawing/2014/main" id="{5407965D-8F89-446A-A8AD-C84358B5B947}"/>
                  </a:ext>
                </a:extLst>
              </p:cNvPr>
              <p:cNvSpPr/>
              <p:nvPr/>
            </p:nvSpPr>
            <p:spPr bwMode="auto">
              <a:xfrm>
                <a:off x="2306" y="2134"/>
                <a:ext cx="13" cy="8"/>
              </a:xfrm>
              <a:custGeom>
                <a:gdLst>
                  <a:gd name="T0" fmla="*/ 5 w 5"/>
                  <a:gd name="T1" fmla="*/ 0 h 3"/>
                  <a:gd name="T2" fmla="*/ 0 w 5"/>
                  <a:gd name="T3" fmla="*/ 3 h 3"/>
                  <a:gd name="T4" fmla="*/ 5 w 5"/>
                  <a:gd name="T5" fmla="*/ 0 h 3"/>
                  <a:gd name="T6" fmla="*/ 5 w 5"/>
                  <a:gd name="T7" fmla="*/ 0 h 3"/>
                </a:gdLst>
                <a:cxnLst>
                  <a:cxn ang="0">
                    <a:pos x="T0" y="T1"/>
                  </a:cxn>
                  <a:cxn ang="0">
                    <a:pos x="T2" y="T3"/>
                  </a:cxn>
                  <a:cxn ang="0">
                    <a:pos x="T4" y="T5"/>
                  </a:cxn>
                  <a:cxn ang="0">
                    <a:pos x="T6" y="T7"/>
                  </a:cxn>
                </a:cxnLst>
                <a:rect l="0" t="0" r="r" b="b"/>
                <a:pathLst>
                  <a:path w="5" h="3">
                    <a:moveTo>
                      <a:pt x="5" y="0"/>
                    </a:moveTo>
                    <a:cubicBezTo>
                      <a:pt x="4" y="2"/>
                      <a:pt x="2" y="3"/>
                      <a:pt x="0" y="3"/>
                    </a:cubicBezTo>
                    <a:cubicBezTo>
                      <a:pt x="1" y="2"/>
                      <a:pt x="4" y="2"/>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5" name="Freeform 2012">
                <a:extLst>
                  <a:ext uri="{FF2B5EF4-FFF2-40B4-BE49-F238E27FC236}">
                    <a16:creationId xmlns:a16="http://schemas.microsoft.com/office/drawing/2014/main" id="{CEB665B4-2DB5-4C94-B7E4-FBA8F5E9D6A6}"/>
                  </a:ext>
                </a:extLst>
              </p:cNvPr>
              <p:cNvSpPr/>
              <p:nvPr/>
            </p:nvSpPr>
            <p:spPr bwMode="auto">
              <a:xfrm>
                <a:off x="3450" y="2134"/>
                <a:ext cx="10" cy="5"/>
              </a:xfrm>
              <a:custGeom>
                <a:gdLst>
                  <a:gd name="T0" fmla="*/ 1 w 4"/>
                  <a:gd name="T1" fmla="*/ 2 h 2"/>
                  <a:gd name="T2" fmla="*/ 1 w 4"/>
                  <a:gd name="T3" fmla="*/ 2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1" y="2"/>
                      <a:pt x="0" y="2"/>
                      <a:pt x="1" y="2"/>
                    </a:cubicBezTo>
                    <a:cubicBezTo>
                      <a:pt x="2" y="2"/>
                      <a:pt x="3" y="1"/>
                      <a:pt x="3" y="0"/>
                    </a:cubicBezTo>
                    <a:cubicBezTo>
                      <a:pt x="4" y="2"/>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6" name="Freeform 2013">
                <a:extLst>
                  <a:ext uri="{FF2B5EF4-FFF2-40B4-BE49-F238E27FC236}">
                    <a16:creationId xmlns:a16="http://schemas.microsoft.com/office/drawing/2014/main" id="{A59EC318-0CCD-43BF-89D7-A1C68BFF8A19}"/>
                  </a:ext>
                </a:extLst>
              </p:cNvPr>
              <p:cNvSpPr/>
              <p:nvPr/>
            </p:nvSpPr>
            <p:spPr bwMode="auto">
              <a:xfrm>
                <a:off x="2295" y="2134"/>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5" name="Group 2215">
              <a:extLst>
                <a:ext uri="{FF2B5EF4-FFF2-40B4-BE49-F238E27FC236}">
                  <a16:creationId xmlns:a16="http://schemas.microsoft.com/office/drawing/2014/main" id="{754C8F57-DCED-43F3-9DFF-A5C83068DD0F}"/>
                </a:ext>
              </a:extLst>
            </p:cNvPr>
            <p:cNvGrpSpPr/>
            <p:nvPr/>
          </p:nvGrpSpPr>
          <p:grpSpPr>
            <a:xfrm>
              <a:off x="3602038" y="3387725"/>
              <a:ext cx="2654300" cy="182563"/>
              <a:chOff x="2269" y="2134"/>
              <a:chExt cx="1672" cy="115"/>
            </a:xfrm>
          </p:grpSpPr>
          <p:sp>
            <p:nvSpPr>
              <p:cNvPr id="4027" name="Freeform 2015">
                <a:extLst>
                  <a:ext uri="{FF2B5EF4-FFF2-40B4-BE49-F238E27FC236}">
                    <a16:creationId xmlns:a16="http://schemas.microsoft.com/office/drawing/2014/main" id="{EE8CC749-E50C-4E38-A08C-6548E158F427}"/>
                  </a:ext>
                </a:extLst>
              </p:cNvPr>
              <p:cNvSpPr/>
              <p:nvPr/>
            </p:nvSpPr>
            <p:spPr bwMode="auto">
              <a:xfrm>
                <a:off x="2279" y="2134"/>
                <a:ext cx="6"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2" y="2"/>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8" name="Freeform 2016">
                <a:extLst>
                  <a:ext uri="{FF2B5EF4-FFF2-40B4-BE49-F238E27FC236}">
                    <a16:creationId xmlns:a16="http://schemas.microsoft.com/office/drawing/2014/main" id="{53CE39A2-9328-4E41-BEB8-F604E1BA08F5}"/>
                  </a:ext>
                </a:extLst>
              </p:cNvPr>
              <p:cNvSpPr/>
              <p:nvPr/>
            </p:nvSpPr>
            <p:spPr bwMode="auto">
              <a:xfrm>
                <a:off x="2889" y="2136"/>
                <a:ext cx="8" cy="6"/>
              </a:xfrm>
              <a:custGeom>
                <a:gdLst>
                  <a:gd name="T0" fmla="*/ 3 w 3"/>
                  <a:gd name="T1" fmla="*/ 1 h 2"/>
                  <a:gd name="T2" fmla="*/ 0 w 3"/>
                  <a:gd name="T3" fmla="*/ 1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1"/>
                    </a:cubicBezTo>
                    <a:cubicBezTo>
                      <a:pt x="0" y="0"/>
                      <a:pt x="1" y="0"/>
                      <a:pt x="2"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9" name="Freeform 2017">
                <a:extLst>
                  <a:ext uri="{FF2B5EF4-FFF2-40B4-BE49-F238E27FC236}">
                    <a16:creationId xmlns:a16="http://schemas.microsoft.com/office/drawing/2014/main" id="{4B681B93-59C1-44EC-A45A-E6B3F41D503B}"/>
                  </a:ext>
                </a:extLst>
              </p:cNvPr>
              <p:cNvSpPr/>
              <p:nvPr/>
            </p:nvSpPr>
            <p:spPr bwMode="auto">
              <a:xfrm>
                <a:off x="3287" y="2134"/>
                <a:ext cx="16" cy="10"/>
              </a:xfrm>
              <a:custGeom>
                <a:gdLst>
                  <a:gd name="T0" fmla="*/ 6 w 6"/>
                  <a:gd name="T1" fmla="*/ 1 h 4"/>
                  <a:gd name="T2" fmla="*/ 2 w 6"/>
                  <a:gd name="T3" fmla="*/ 3 h 4"/>
                  <a:gd name="T4" fmla="*/ 3 w 6"/>
                  <a:gd name="T5" fmla="*/ 4 h 4"/>
                  <a:gd name="T6" fmla="*/ 2 w 6"/>
                  <a:gd name="T7" fmla="*/ 4 h 4"/>
                  <a:gd name="T8" fmla="*/ 0 w 6"/>
                  <a:gd name="T9" fmla="*/ 2 h 4"/>
                  <a:gd name="T10" fmla="*/ 6 w 6"/>
                  <a:gd name="T11" fmla="*/ 1 h 4"/>
                </a:gdLst>
                <a:cxnLst>
                  <a:cxn ang="0">
                    <a:pos x="T0" y="T1"/>
                  </a:cxn>
                  <a:cxn ang="0">
                    <a:pos x="T2" y="T3"/>
                  </a:cxn>
                  <a:cxn ang="0">
                    <a:pos x="T4" y="T5"/>
                  </a:cxn>
                  <a:cxn ang="0">
                    <a:pos x="T6" y="T7"/>
                  </a:cxn>
                  <a:cxn ang="0">
                    <a:pos x="T8" y="T9"/>
                  </a:cxn>
                  <a:cxn ang="0">
                    <a:pos x="T10" y="T11"/>
                  </a:cxn>
                </a:cxnLst>
                <a:rect l="0" t="0" r="r" b="b"/>
                <a:pathLst>
                  <a:path w="6" h="4">
                    <a:moveTo>
                      <a:pt x="6" y="1"/>
                    </a:moveTo>
                    <a:cubicBezTo>
                      <a:pt x="4" y="3"/>
                      <a:pt x="3" y="2"/>
                      <a:pt x="2" y="3"/>
                    </a:cubicBezTo>
                    <a:cubicBezTo>
                      <a:pt x="3" y="4"/>
                      <a:pt x="3" y="4"/>
                      <a:pt x="3" y="4"/>
                    </a:cubicBezTo>
                    <a:cubicBezTo>
                      <a:pt x="2" y="4"/>
                      <a:pt x="2" y="4"/>
                      <a:pt x="2" y="4"/>
                    </a:cubicBezTo>
                    <a:cubicBezTo>
                      <a:pt x="0" y="2"/>
                      <a:pt x="0" y="2"/>
                      <a:pt x="0" y="2"/>
                    </a:cubicBezTo>
                    <a:cubicBezTo>
                      <a:pt x="4" y="3"/>
                      <a:pt x="2"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0" name="Freeform 2018">
                <a:extLst>
                  <a:ext uri="{FF2B5EF4-FFF2-40B4-BE49-F238E27FC236}">
                    <a16:creationId xmlns:a16="http://schemas.microsoft.com/office/drawing/2014/main" id="{740CDAEF-02D7-4ABF-B7F1-5BCC1B986340}"/>
                  </a:ext>
                </a:extLst>
              </p:cNvPr>
              <p:cNvSpPr/>
              <p:nvPr/>
            </p:nvSpPr>
            <p:spPr bwMode="auto">
              <a:xfrm>
                <a:off x="3511" y="2134"/>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2"/>
                      <a:pt x="2" y="3"/>
                      <a:pt x="0" y="3"/>
                    </a:cubicBezTo>
                    <a:cubicBezTo>
                      <a:pt x="0"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1" name="Freeform 2019">
                <a:extLst>
                  <a:ext uri="{FF2B5EF4-FFF2-40B4-BE49-F238E27FC236}">
                    <a16:creationId xmlns:a16="http://schemas.microsoft.com/office/drawing/2014/main" id="{0DAD2580-1CAB-4AE0-BF8F-8048B4C447EF}"/>
                  </a:ext>
                </a:extLst>
              </p:cNvPr>
              <p:cNvSpPr/>
              <p:nvPr/>
            </p:nvSpPr>
            <p:spPr bwMode="auto">
              <a:xfrm>
                <a:off x="2277" y="2136"/>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2" name="Freeform 2020">
                <a:extLst>
                  <a:ext uri="{FF2B5EF4-FFF2-40B4-BE49-F238E27FC236}">
                    <a16:creationId xmlns:a16="http://schemas.microsoft.com/office/drawing/2014/main" id="{9BB2303D-D06F-4B3B-8B40-C7957BA26A6B}"/>
                  </a:ext>
                </a:extLst>
              </p:cNvPr>
              <p:cNvSpPr/>
              <p:nvPr/>
            </p:nvSpPr>
            <p:spPr bwMode="auto">
              <a:xfrm>
                <a:off x="3263" y="2139"/>
                <a:ext cx="18" cy="8"/>
              </a:xfrm>
              <a:custGeom>
                <a:gdLst>
                  <a:gd name="T0" fmla="*/ 7 w 7"/>
                  <a:gd name="T1" fmla="*/ 1 h 3"/>
                  <a:gd name="T2" fmla="*/ 6 w 7"/>
                  <a:gd name="T3" fmla="*/ 0 h 3"/>
                  <a:gd name="T4" fmla="*/ 0 w 7"/>
                  <a:gd name="T5" fmla="*/ 3 h 3"/>
                  <a:gd name="T6" fmla="*/ 2 w 7"/>
                  <a:gd name="T7" fmla="*/ 1 h 3"/>
                  <a:gd name="T8" fmla="*/ 5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1"/>
                      <a:pt x="6" y="1"/>
                      <a:pt x="6" y="0"/>
                    </a:cubicBezTo>
                    <a:cubicBezTo>
                      <a:pt x="4" y="2"/>
                      <a:pt x="2" y="2"/>
                      <a:pt x="0" y="3"/>
                    </a:cubicBezTo>
                    <a:cubicBezTo>
                      <a:pt x="0" y="1"/>
                      <a:pt x="1" y="2"/>
                      <a:pt x="2" y="1"/>
                    </a:cubicBezTo>
                    <a:cubicBezTo>
                      <a:pt x="2" y="0"/>
                      <a:pt x="5" y="2"/>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3" name="Freeform 2021">
                <a:extLst>
                  <a:ext uri="{FF2B5EF4-FFF2-40B4-BE49-F238E27FC236}">
                    <a16:creationId xmlns:a16="http://schemas.microsoft.com/office/drawing/2014/main" id="{FFECB679-2281-4E1F-8E29-6B49E7602B05}"/>
                  </a:ext>
                </a:extLst>
              </p:cNvPr>
              <p:cNvSpPr/>
              <p:nvPr/>
            </p:nvSpPr>
            <p:spPr bwMode="auto">
              <a:xfrm>
                <a:off x="2734" y="2139"/>
                <a:ext cx="8" cy="5"/>
              </a:xfrm>
              <a:custGeom>
                <a:gdLst>
                  <a:gd name="T0" fmla="*/ 3 w 3"/>
                  <a:gd name="T1" fmla="*/ 1 h 2"/>
                  <a:gd name="T2" fmla="*/ 1 w 3"/>
                  <a:gd name="T3" fmla="*/ 2 h 2"/>
                  <a:gd name="T4" fmla="*/ 0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1" y="2"/>
                    </a:cubicBezTo>
                    <a:cubicBezTo>
                      <a:pt x="0" y="2"/>
                      <a:pt x="0" y="2"/>
                      <a:pt x="0" y="2"/>
                    </a:cubicBezTo>
                    <a:cubicBezTo>
                      <a:pt x="0" y="2"/>
                      <a:pt x="0" y="2"/>
                      <a:pt x="0" y="2"/>
                    </a:cubicBezTo>
                    <a:cubicBezTo>
                      <a:pt x="1"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4" name="Freeform 2022">
                <a:extLst>
                  <a:ext uri="{FF2B5EF4-FFF2-40B4-BE49-F238E27FC236}">
                    <a16:creationId xmlns:a16="http://schemas.microsoft.com/office/drawing/2014/main" id="{EA1D6E34-B7F0-4723-BB6E-DBE78F11D0E7}"/>
                  </a:ext>
                </a:extLst>
              </p:cNvPr>
              <p:cNvSpPr/>
              <p:nvPr/>
            </p:nvSpPr>
            <p:spPr bwMode="auto">
              <a:xfrm flipH="1">
                <a:off x="3941" y="2142"/>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5" name="Freeform 2023">
                <a:extLst>
                  <a:ext uri="{FF2B5EF4-FFF2-40B4-BE49-F238E27FC236}">
                    <a16:creationId xmlns:a16="http://schemas.microsoft.com/office/drawing/2014/main" id="{F3291327-941B-4171-9903-E02F6C598DD8}"/>
                  </a:ext>
                </a:extLst>
              </p:cNvPr>
              <p:cNvSpPr/>
              <p:nvPr/>
            </p:nvSpPr>
            <p:spPr bwMode="auto">
              <a:xfrm>
                <a:off x="3244" y="2142"/>
                <a:ext cx="16" cy="8"/>
              </a:xfrm>
              <a:custGeom>
                <a:gdLst>
                  <a:gd name="T0" fmla="*/ 4 w 6"/>
                  <a:gd name="T1" fmla="*/ 2 h 3"/>
                  <a:gd name="T2" fmla="*/ 4 w 6"/>
                  <a:gd name="T3" fmla="*/ 2 h 3"/>
                  <a:gd name="T4" fmla="*/ 0 w 6"/>
                  <a:gd name="T5" fmla="*/ 3 h 3"/>
                  <a:gd name="T6" fmla="*/ 0 w 6"/>
                  <a:gd name="T7" fmla="*/ 3 h 3"/>
                  <a:gd name="T8" fmla="*/ 5 w 6"/>
                  <a:gd name="T9" fmla="*/ 1 h 3"/>
                  <a:gd name="T10" fmla="*/ 6 w 6"/>
                  <a:gd name="T11" fmla="*/ 1 h 3"/>
                  <a:gd name="T12" fmla="*/ 4 w 6"/>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cubicBezTo>
                      <a:pt x="4" y="2"/>
                      <a:pt x="4" y="2"/>
                      <a:pt x="4" y="2"/>
                    </a:cubicBezTo>
                    <a:cubicBezTo>
                      <a:pt x="4" y="3"/>
                      <a:pt x="1" y="2"/>
                      <a:pt x="0" y="3"/>
                    </a:cubicBezTo>
                    <a:cubicBezTo>
                      <a:pt x="0" y="3"/>
                      <a:pt x="0" y="3"/>
                      <a:pt x="0" y="3"/>
                    </a:cubicBezTo>
                    <a:cubicBezTo>
                      <a:pt x="1" y="0"/>
                      <a:pt x="3" y="3"/>
                      <a:pt x="5" y="1"/>
                    </a:cubicBezTo>
                    <a:cubicBezTo>
                      <a:pt x="6" y="1"/>
                      <a:pt x="6" y="1"/>
                      <a:pt x="6"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6" name="Freeform 2024">
                <a:extLst>
                  <a:ext uri="{FF2B5EF4-FFF2-40B4-BE49-F238E27FC236}">
                    <a16:creationId xmlns:a16="http://schemas.microsoft.com/office/drawing/2014/main" id="{1A6A8839-6FC2-4874-97E1-1410A06BEF9E}"/>
                  </a:ext>
                </a:extLst>
              </p:cNvPr>
              <p:cNvSpPr/>
              <p:nvPr/>
            </p:nvSpPr>
            <p:spPr bwMode="auto">
              <a:xfrm>
                <a:off x="3273" y="2144"/>
                <a:ext cx="11" cy="6"/>
              </a:xfrm>
              <a:custGeom>
                <a:gdLst>
                  <a:gd name="T0" fmla="*/ 0 w 11"/>
                  <a:gd name="T1" fmla="*/ 3 h 6"/>
                  <a:gd name="T2" fmla="*/ 11 w 11"/>
                  <a:gd name="T3" fmla="*/ 0 h 6"/>
                  <a:gd name="T4" fmla="*/ 6 w 11"/>
                  <a:gd name="T5" fmla="*/ 6 h 6"/>
                  <a:gd name="T6" fmla="*/ 0 w 11"/>
                  <a:gd name="T7" fmla="*/ 3 h 6"/>
                </a:gdLst>
                <a:cxnLst>
                  <a:cxn ang="0">
                    <a:pos x="T0" y="T1"/>
                  </a:cxn>
                  <a:cxn ang="0">
                    <a:pos x="T2" y="T3"/>
                  </a:cxn>
                  <a:cxn ang="0">
                    <a:pos x="T4" y="T5"/>
                  </a:cxn>
                  <a:cxn ang="0">
                    <a:pos x="T6" y="T7"/>
                  </a:cxn>
                </a:cxnLst>
                <a:rect l="0" t="0" r="r" b="b"/>
                <a:pathLst>
                  <a:path w="11" h="6">
                    <a:moveTo>
                      <a:pt x="0" y="3"/>
                    </a:moveTo>
                    <a:lnTo>
                      <a:pt x="11" y="0"/>
                    </a:lnTo>
                    <a:lnTo>
                      <a:pt x="6"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7" name="Freeform 2025">
                <a:extLst>
                  <a:ext uri="{FF2B5EF4-FFF2-40B4-BE49-F238E27FC236}">
                    <a16:creationId xmlns:a16="http://schemas.microsoft.com/office/drawing/2014/main" id="{A0108B62-18E6-466A-AA37-E6BBD44D036A}"/>
                  </a:ext>
                </a:extLst>
              </p:cNvPr>
              <p:cNvSpPr/>
              <p:nvPr/>
            </p:nvSpPr>
            <p:spPr bwMode="auto">
              <a:xfrm>
                <a:off x="2282" y="2147"/>
                <a:ext cx="8" cy="8"/>
              </a:xfrm>
              <a:custGeom>
                <a:gdLst>
                  <a:gd name="T0" fmla="*/ 3 w 3"/>
                  <a:gd name="T1" fmla="*/ 1 h 3"/>
                  <a:gd name="T2" fmla="*/ 3 w 3"/>
                  <a:gd name="T3" fmla="*/ 3 h 3"/>
                  <a:gd name="T4" fmla="*/ 0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3" y="2"/>
                      <a:pt x="3" y="2"/>
                      <a:pt x="3" y="3"/>
                    </a:cubicBezTo>
                    <a:cubicBezTo>
                      <a:pt x="0" y="1"/>
                      <a:pt x="0" y="1"/>
                      <a:pt x="0" y="1"/>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8" name="Freeform 2026">
                <a:extLst>
                  <a:ext uri="{FF2B5EF4-FFF2-40B4-BE49-F238E27FC236}">
                    <a16:creationId xmlns:a16="http://schemas.microsoft.com/office/drawing/2014/main" id="{5074A926-99C7-4CC1-AC3C-46A10D3F763B}"/>
                  </a:ext>
                </a:extLst>
              </p:cNvPr>
              <p:cNvSpPr/>
              <p:nvPr/>
            </p:nvSpPr>
            <p:spPr bwMode="auto">
              <a:xfrm>
                <a:off x="3236" y="2147"/>
                <a:ext cx="8" cy="5"/>
              </a:xfrm>
              <a:custGeom>
                <a:gdLst>
                  <a:gd name="T0" fmla="*/ 2 w 3"/>
                  <a:gd name="T1" fmla="*/ 2 h 2"/>
                  <a:gd name="T2" fmla="*/ 2 w 3"/>
                  <a:gd name="T3" fmla="*/ 1 h 2"/>
                  <a:gd name="T4" fmla="*/ 1 w 3"/>
                  <a:gd name="T5" fmla="*/ 2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2" y="1"/>
                      <a:pt x="2" y="1"/>
                    </a:cubicBezTo>
                    <a:cubicBezTo>
                      <a:pt x="2" y="1"/>
                      <a:pt x="1" y="2"/>
                      <a:pt x="1" y="2"/>
                    </a:cubicBezTo>
                    <a:cubicBezTo>
                      <a:pt x="0" y="2"/>
                      <a:pt x="2" y="0"/>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9" name="Freeform 2027">
                <a:extLst>
                  <a:ext uri="{FF2B5EF4-FFF2-40B4-BE49-F238E27FC236}">
                    <a16:creationId xmlns:a16="http://schemas.microsoft.com/office/drawing/2014/main" id="{1EEDE63D-E29E-4DBD-8526-7659A2AB9952}"/>
                  </a:ext>
                </a:extLst>
              </p:cNvPr>
              <p:cNvSpPr/>
              <p:nvPr/>
            </p:nvSpPr>
            <p:spPr bwMode="auto">
              <a:xfrm>
                <a:off x="3255" y="215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0" name="Freeform 2028">
                <a:extLst>
                  <a:ext uri="{FF2B5EF4-FFF2-40B4-BE49-F238E27FC236}">
                    <a16:creationId xmlns:a16="http://schemas.microsoft.com/office/drawing/2014/main" id="{1968701F-3469-43C6-B075-CBED9C9C2F13}"/>
                  </a:ext>
                </a:extLst>
              </p:cNvPr>
              <p:cNvSpPr/>
              <p:nvPr/>
            </p:nvSpPr>
            <p:spPr bwMode="auto">
              <a:xfrm>
                <a:off x="3097" y="2152"/>
                <a:ext cx="13" cy="9"/>
              </a:xfrm>
              <a:custGeom>
                <a:gdLst>
                  <a:gd name="T0" fmla="*/ 3 w 5"/>
                  <a:gd name="T1" fmla="*/ 1 h 3"/>
                  <a:gd name="T2" fmla="*/ 4 w 5"/>
                  <a:gd name="T3" fmla="*/ 1 h 3"/>
                  <a:gd name="T4" fmla="*/ 4 w 5"/>
                  <a:gd name="T5" fmla="*/ 2 h 3"/>
                  <a:gd name="T6" fmla="*/ 2 w 5"/>
                  <a:gd name="T7" fmla="*/ 2 h 3"/>
                  <a:gd name="T8" fmla="*/ 2 w 5"/>
                  <a:gd name="T9" fmla="*/ 3 h 3"/>
                  <a:gd name="T10" fmla="*/ 1 w 5"/>
                  <a:gd name="T11" fmla="*/ 3 h 3"/>
                  <a:gd name="T12" fmla="*/ 2 w 5"/>
                  <a:gd name="T13" fmla="*/ 2 h 3"/>
                  <a:gd name="T14" fmla="*/ 1 w 5"/>
                  <a:gd name="T15" fmla="*/ 1 h 3"/>
                  <a:gd name="T16" fmla="*/ 2 w 5"/>
                  <a:gd name="T17" fmla="*/ 2 h 3"/>
                  <a:gd name="T18" fmla="*/ 2 w 5"/>
                  <a:gd name="T19" fmla="*/ 0 h 3"/>
                  <a:gd name="T20" fmla="*/ 3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1"/>
                    </a:moveTo>
                    <a:cubicBezTo>
                      <a:pt x="4" y="1"/>
                      <a:pt x="4" y="1"/>
                      <a:pt x="4" y="1"/>
                    </a:cubicBezTo>
                    <a:cubicBezTo>
                      <a:pt x="3" y="0"/>
                      <a:pt x="5" y="1"/>
                      <a:pt x="4" y="2"/>
                    </a:cubicBezTo>
                    <a:cubicBezTo>
                      <a:pt x="2" y="2"/>
                      <a:pt x="2" y="2"/>
                      <a:pt x="2" y="2"/>
                    </a:cubicBezTo>
                    <a:cubicBezTo>
                      <a:pt x="2" y="3"/>
                      <a:pt x="2" y="3"/>
                      <a:pt x="2" y="3"/>
                    </a:cubicBezTo>
                    <a:cubicBezTo>
                      <a:pt x="2" y="3"/>
                      <a:pt x="1" y="3"/>
                      <a:pt x="1" y="3"/>
                    </a:cubicBezTo>
                    <a:cubicBezTo>
                      <a:pt x="2" y="2"/>
                      <a:pt x="2" y="2"/>
                      <a:pt x="2" y="2"/>
                    </a:cubicBezTo>
                    <a:cubicBezTo>
                      <a:pt x="1" y="1"/>
                      <a:pt x="0" y="3"/>
                      <a:pt x="1" y="1"/>
                    </a:cubicBezTo>
                    <a:cubicBezTo>
                      <a:pt x="2" y="2"/>
                      <a:pt x="2" y="2"/>
                      <a:pt x="2" y="2"/>
                    </a:cubicBezTo>
                    <a:cubicBezTo>
                      <a:pt x="2" y="1"/>
                      <a:pt x="1"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1" name="Freeform 2029">
                <a:extLst>
                  <a:ext uri="{FF2B5EF4-FFF2-40B4-BE49-F238E27FC236}">
                    <a16:creationId xmlns:a16="http://schemas.microsoft.com/office/drawing/2014/main" id="{1DB9DFEB-F41F-4F53-A0CE-2FCA5AC3CB31}"/>
                  </a:ext>
                </a:extLst>
              </p:cNvPr>
              <p:cNvSpPr/>
              <p:nvPr/>
            </p:nvSpPr>
            <p:spPr bwMode="auto">
              <a:xfrm>
                <a:off x="2295" y="2155"/>
                <a:ext cx="3" cy="3"/>
              </a:xfrm>
              <a:custGeom>
                <a:gdLst>
                  <a:gd name="T0" fmla="*/ 0 w 1"/>
                  <a:gd name="T1" fmla="*/ 1 h 1"/>
                  <a:gd name="T2" fmla="*/ 1 w 1"/>
                  <a:gd name="T3" fmla="*/ 1 h 1"/>
                  <a:gd name="T4" fmla="*/ 0 w 1"/>
                  <a:gd name="T5" fmla="*/ 1 h 1"/>
                  <a:gd name="T6" fmla="*/ 0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2" name="Freeform 2030">
                <a:extLst>
                  <a:ext uri="{FF2B5EF4-FFF2-40B4-BE49-F238E27FC236}">
                    <a16:creationId xmlns:a16="http://schemas.microsoft.com/office/drawing/2014/main" id="{4B5DCD3E-F64F-4816-A40C-EB25F38EBDBA}"/>
                  </a:ext>
                </a:extLst>
              </p:cNvPr>
              <p:cNvSpPr/>
              <p:nvPr/>
            </p:nvSpPr>
            <p:spPr bwMode="auto">
              <a:xfrm>
                <a:off x="2381" y="215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3" name="Freeform 2031">
                <a:extLst>
                  <a:ext uri="{FF2B5EF4-FFF2-40B4-BE49-F238E27FC236}">
                    <a16:creationId xmlns:a16="http://schemas.microsoft.com/office/drawing/2014/main" id="{F91D887E-821D-4AFB-AA54-D41B275E09BA}"/>
                  </a:ext>
                </a:extLst>
              </p:cNvPr>
              <p:cNvSpPr/>
              <p:nvPr/>
            </p:nvSpPr>
            <p:spPr bwMode="auto">
              <a:xfrm>
                <a:off x="3166" y="2155"/>
                <a:ext cx="3" cy="6"/>
              </a:xfrm>
              <a:custGeom>
                <a:gdLst>
                  <a:gd name="T0" fmla="*/ 1 w 1"/>
                  <a:gd name="T1" fmla="*/ 0 h 2"/>
                  <a:gd name="T2" fmla="*/ 0 w 1"/>
                  <a:gd name="T3" fmla="*/ 2 h 2"/>
                  <a:gd name="T4" fmla="*/ 0 w 1"/>
                  <a:gd name="T5" fmla="*/ 1 h 2"/>
                  <a:gd name="T6" fmla="*/ 1 w 1"/>
                  <a:gd name="T7" fmla="*/ 0 h 2"/>
                </a:gdLst>
                <a:cxnLst>
                  <a:cxn ang="0">
                    <a:pos x="T0" y="T1"/>
                  </a:cxn>
                  <a:cxn ang="0">
                    <a:pos x="T2" y="T3"/>
                  </a:cxn>
                  <a:cxn ang="0">
                    <a:pos x="T4" y="T5"/>
                  </a:cxn>
                  <a:cxn ang="0">
                    <a:pos x="T6" y="T7"/>
                  </a:cxn>
                </a:cxnLst>
                <a:rect l="0" t="0" r="r" b="b"/>
                <a:pathLst>
                  <a:path w="1" h="2">
                    <a:moveTo>
                      <a:pt x="1" y="0"/>
                    </a:moveTo>
                    <a:cubicBezTo>
                      <a:pt x="1" y="1"/>
                      <a:pt x="0" y="1"/>
                      <a:pt x="0" y="2"/>
                    </a:cubicBezTo>
                    <a:cubicBezTo>
                      <a:pt x="0" y="1"/>
                      <a:pt x="0"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4" name="Freeform 2032">
                <a:extLst>
                  <a:ext uri="{FF2B5EF4-FFF2-40B4-BE49-F238E27FC236}">
                    <a16:creationId xmlns:a16="http://schemas.microsoft.com/office/drawing/2014/main" id="{EBC06EBF-3130-496F-9BBC-985F02E31353}"/>
                  </a:ext>
                </a:extLst>
              </p:cNvPr>
              <p:cNvSpPr/>
              <p:nvPr/>
            </p:nvSpPr>
            <p:spPr bwMode="auto">
              <a:xfrm>
                <a:off x="3343" y="2155"/>
                <a:ext cx="2"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5" name="Freeform 2033">
                <a:extLst>
                  <a:ext uri="{FF2B5EF4-FFF2-40B4-BE49-F238E27FC236}">
                    <a16:creationId xmlns:a16="http://schemas.microsoft.com/office/drawing/2014/main" id="{ACD045FA-232B-4601-9A07-768523F64E72}"/>
                  </a:ext>
                </a:extLst>
              </p:cNvPr>
              <p:cNvSpPr/>
              <p:nvPr/>
            </p:nvSpPr>
            <p:spPr bwMode="auto">
              <a:xfrm>
                <a:off x="3279" y="2155"/>
                <a:ext cx="13" cy="11"/>
              </a:xfrm>
              <a:custGeom>
                <a:gdLst>
                  <a:gd name="T0" fmla="*/ 5 w 5"/>
                  <a:gd name="T1" fmla="*/ 2 h 4"/>
                  <a:gd name="T2" fmla="*/ 1 w 5"/>
                  <a:gd name="T3" fmla="*/ 2 h 4"/>
                  <a:gd name="T4" fmla="*/ 0 w 5"/>
                  <a:gd name="T5" fmla="*/ 2 h 4"/>
                  <a:gd name="T6" fmla="*/ 4 w 5"/>
                  <a:gd name="T7" fmla="*/ 1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2" y="2"/>
                      <a:pt x="1" y="2"/>
                    </a:cubicBezTo>
                    <a:cubicBezTo>
                      <a:pt x="0" y="2"/>
                      <a:pt x="0" y="2"/>
                      <a:pt x="0" y="2"/>
                    </a:cubicBezTo>
                    <a:cubicBezTo>
                      <a:pt x="1" y="0"/>
                      <a:pt x="5" y="4"/>
                      <a:pt x="4" y="1"/>
                    </a:cubicBezTo>
                    <a:cubicBezTo>
                      <a:pt x="5"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6" name="Freeform 2034">
                <a:extLst>
                  <a:ext uri="{FF2B5EF4-FFF2-40B4-BE49-F238E27FC236}">
                    <a16:creationId xmlns:a16="http://schemas.microsoft.com/office/drawing/2014/main" id="{5F77DD75-6C33-4598-8576-09A885C89DBF}"/>
                  </a:ext>
                </a:extLst>
              </p:cNvPr>
              <p:cNvSpPr/>
              <p:nvPr/>
            </p:nvSpPr>
            <p:spPr bwMode="auto">
              <a:xfrm>
                <a:off x="3474" y="2158"/>
                <a:ext cx="8" cy="3"/>
              </a:xfrm>
              <a:custGeom>
                <a:gdLst>
                  <a:gd name="T0" fmla="*/ 2 w 3"/>
                  <a:gd name="T1" fmla="*/ 0 h 1"/>
                  <a:gd name="T2" fmla="*/ 1 w 3"/>
                  <a:gd name="T3" fmla="*/ 0 h 1"/>
                  <a:gd name="T4" fmla="*/ 0 w 3"/>
                  <a:gd name="T5" fmla="*/ 0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1"/>
                      <a:pt x="1" y="1"/>
                      <a:pt x="1" y="0"/>
                    </a:cubicBezTo>
                    <a:cubicBezTo>
                      <a:pt x="0" y="0"/>
                      <a:pt x="0" y="0"/>
                      <a:pt x="0" y="0"/>
                    </a:cubicBezTo>
                    <a:cubicBezTo>
                      <a:pt x="0"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7" name="Freeform 2035">
                <a:extLst>
                  <a:ext uri="{FF2B5EF4-FFF2-40B4-BE49-F238E27FC236}">
                    <a16:creationId xmlns:a16="http://schemas.microsoft.com/office/drawing/2014/main" id="{DB092D3B-8978-4A42-A4C0-A05B6E89BCEB}"/>
                  </a:ext>
                </a:extLst>
              </p:cNvPr>
              <p:cNvSpPr/>
              <p:nvPr/>
            </p:nvSpPr>
            <p:spPr bwMode="auto">
              <a:xfrm>
                <a:off x="2327" y="2155"/>
                <a:ext cx="11" cy="14"/>
              </a:xfrm>
              <a:custGeom>
                <a:gdLst>
                  <a:gd name="T0" fmla="*/ 2 w 4"/>
                  <a:gd name="T1" fmla="*/ 2 h 5"/>
                  <a:gd name="T2" fmla="*/ 0 w 4"/>
                  <a:gd name="T3" fmla="*/ 2 h 5"/>
                  <a:gd name="T4" fmla="*/ 3 w 4"/>
                  <a:gd name="T5" fmla="*/ 3 h 5"/>
                  <a:gd name="T6" fmla="*/ 3 w 4"/>
                  <a:gd name="T7" fmla="*/ 2 h 5"/>
                  <a:gd name="T8" fmla="*/ 2 w 4"/>
                  <a:gd name="T9" fmla="*/ 4 h 5"/>
                  <a:gd name="T10" fmla="*/ 4 w 4"/>
                  <a:gd name="T11" fmla="*/ 4 h 5"/>
                  <a:gd name="T12" fmla="*/ 4 w 4"/>
                  <a:gd name="T13" fmla="*/ 5 h 5"/>
                  <a:gd name="T14" fmla="*/ 1 w 4"/>
                  <a:gd name="T15" fmla="*/ 4 h 5"/>
                  <a:gd name="T16" fmla="*/ 2 w 4"/>
                  <a:gd name="T17" fmla="*/ 4 h 5"/>
                  <a:gd name="T18" fmla="*/ 0 w 4"/>
                  <a:gd name="T19" fmla="*/ 3 h 5"/>
                  <a:gd name="T20" fmla="*/ 2 w 4"/>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cubicBezTo>
                      <a:pt x="0" y="2"/>
                      <a:pt x="0" y="2"/>
                      <a:pt x="0" y="2"/>
                    </a:cubicBezTo>
                    <a:cubicBezTo>
                      <a:pt x="1" y="3"/>
                      <a:pt x="2" y="3"/>
                      <a:pt x="3" y="3"/>
                    </a:cubicBezTo>
                    <a:cubicBezTo>
                      <a:pt x="3" y="2"/>
                      <a:pt x="3" y="2"/>
                      <a:pt x="3" y="2"/>
                    </a:cubicBezTo>
                    <a:cubicBezTo>
                      <a:pt x="3" y="3"/>
                      <a:pt x="3" y="3"/>
                      <a:pt x="2" y="4"/>
                    </a:cubicBezTo>
                    <a:cubicBezTo>
                      <a:pt x="4" y="4"/>
                      <a:pt x="4" y="4"/>
                      <a:pt x="4" y="4"/>
                    </a:cubicBezTo>
                    <a:cubicBezTo>
                      <a:pt x="4" y="5"/>
                      <a:pt x="4" y="5"/>
                      <a:pt x="4" y="5"/>
                    </a:cubicBezTo>
                    <a:cubicBezTo>
                      <a:pt x="3" y="5"/>
                      <a:pt x="2" y="5"/>
                      <a:pt x="1" y="4"/>
                    </a:cubicBezTo>
                    <a:cubicBezTo>
                      <a:pt x="1" y="4"/>
                      <a:pt x="2" y="4"/>
                      <a:pt x="2" y="4"/>
                    </a:cubicBezTo>
                    <a:cubicBezTo>
                      <a:pt x="0" y="3"/>
                      <a:pt x="0" y="3"/>
                      <a:pt x="0" y="3"/>
                    </a:cubicBezTo>
                    <a:cubicBezTo>
                      <a:pt x="1" y="3"/>
                      <a:pt x="0"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8" name="Freeform 2036">
                <a:extLst>
                  <a:ext uri="{FF2B5EF4-FFF2-40B4-BE49-F238E27FC236}">
                    <a16:creationId xmlns:a16="http://schemas.microsoft.com/office/drawing/2014/main" id="{5DCC55B4-3F30-4EEB-8A4C-F70CBB96C02E}"/>
                  </a:ext>
                </a:extLst>
              </p:cNvPr>
              <p:cNvSpPr/>
              <p:nvPr/>
            </p:nvSpPr>
            <p:spPr bwMode="auto">
              <a:xfrm>
                <a:off x="3068" y="215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9" name="Freeform 2037">
                <a:extLst>
                  <a:ext uri="{FF2B5EF4-FFF2-40B4-BE49-F238E27FC236}">
                    <a16:creationId xmlns:a16="http://schemas.microsoft.com/office/drawing/2014/main" id="{132193CF-189E-4A7C-987D-E94E5611AB6D}"/>
                  </a:ext>
                </a:extLst>
              </p:cNvPr>
              <p:cNvSpPr/>
              <p:nvPr/>
            </p:nvSpPr>
            <p:spPr bwMode="auto">
              <a:xfrm>
                <a:off x="3150" y="2158"/>
                <a:ext cx="11" cy="3"/>
              </a:xfrm>
              <a:custGeom>
                <a:gdLst>
                  <a:gd name="T0" fmla="*/ 4 w 4"/>
                  <a:gd name="T1" fmla="*/ 0 h 1"/>
                  <a:gd name="T2" fmla="*/ 3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3" y="1"/>
                      <a:pt x="3" y="1"/>
                      <a:pt x="3" y="1"/>
                    </a:cubicBezTo>
                    <a:cubicBezTo>
                      <a:pt x="2" y="1"/>
                      <a:pt x="1"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0" name="Freeform 2038">
                <a:extLst>
                  <a:ext uri="{FF2B5EF4-FFF2-40B4-BE49-F238E27FC236}">
                    <a16:creationId xmlns:a16="http://schemas.microsoft.com/office/drawing/2014/main" id="{029C5D9C-BACA-43F5-A3AB-EC7FCB2BE65E}"/>
                  </a:ext>
                </a:extLst>
              </p:cNvPr>
              <p:cNvSpPr/>
              <p:nvPr/>
            </p:nvSpPr>
            <p:spPr bwMode="auto">
              <a:xfrm>
                <a:off x="3327" y="2158"/>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0" y="3"/>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1" name="Freeform 2039">
                <a:extLst>
                  <a:ext uri="{FF2B5EF4-FFF2-40B4-BE49-F238E27FC236}">
                    <a16:creationId xmlns:a16="http://schemas.microsoft.com/office/drawing/2014/main" id="{49AF422E-62C2-44E8-BCF5-B04B123889F7}"/>
                  </a:ext>
                </a:extLst>
              </p:cNvPr>
              <p:cNvSpPr/>
              <p:nvPr/>
            </p:nvSpPr>
            <p:spPr bwMode="auto">
              <a:xfrm>
                <a:off x="3335" y="2158"/>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2" name="Freeform 2040">
                <a:extLst>
                  <a:ext uri="{FF2B5EF4-FFF2-40B4-BE49-F238E27FC236}">
                    <a16:creationId xmlns:a16="http://schemas.microsoft.com/office/drawing/2014/main" id="{9D07E676-9469-4695-BA68-655FC2577BE3}"/>
                  </a:ext>
                </a:extLst>
              </p:cNvPr>
              <p:cNvSpPr/>
              <p:nvPr/>
            </p:nvSpPr>
            <p:spPr bwMode="auto">
              <a:xfrm>
                <a:off x="3439" y="2158"/>
                <a:ext cx="11" cy="11"/>
              </a:xfrm>
              <a:custGeom>
                <a:gdLst>
                  <a:gd name="T0" fmla="*/ 1 w 4"/>
                  <a:gd name="T1" fmla="*/ 0 h 4"/>
                  <a:gd name="T2" fmla="*/ 4 w 4"/>
                  <a:gd name="T3" fmla="*/ 1 h 4"/>
                  <a:gd name="T4" fmla="*/ 3 w 4"/>
                  <a:gd name="T5" fmla="*/ 3 h 4"/>
                  <a:gd name="T6" fmla="*/ 4 w 4"/>
                  <a:gd name="T7" fmla="*/ 3 h 4"/>
                  <a:gd name="T8" fmla="*/ 1 w 4"/>
                  <a:gd name="T9" fmla="*/ 3 h 4"/>
                  <a:gd name="T10" fmla="*/ 2 w 4"/>
                  <a:gd name="T11" fmla="*/ 3 h 4"/>
                  <a:gd name="T12" fmla="*/ 3 w 4"/>
                  <a:gd name="T13" fmla="*/ 2 h 4"/>
                  <a:gd name="T14" fmla="*/ 1 w 4"/>
                  <a:gd name="T15" fmla="*/ 2 h 4"/>
                  <a:gd name="T16" fmla="*/ 0 w 4"/>
                  <a:gd name="T17" fmla="*/ 0 h 4"/>
                  <a:gd name="T18" fmla="*/ 1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cubicBezTo>
                      <a:pt x="1" y="2"/>
                      <a:pt x="4" y="1"/>
                      <a:pt x="4" y="1"/>
                    </a:cubicBezTo>
                    <a:cubicBezTo>
                      <a:pt x="3" y="1"/>
                      <a:pt x="4" y="2"/>
                      <a:pt x="3" y="3"/>
                    </a:cubicBezTo>
                    <a:cubicBezTo>
                      <a:pt x="4" y="3"/>
                      <a:pt x="4" y="3"/>
                      <a:pt x="4" y="3"/>
                    </a:cubicBezTo>
                    <a:cubicBezTo>
                      <a:pt x="2" y="3"/>
                      <a:pt x="2" y="4"/>
                      <a:pt x="1" y="3"/>
                    </a:cubicBezTo>
                    <a:cubicBezTo>
                      <a:pt x="1" y="3"/>
                      <a:pt x="2" y="4"/>
                      <a:pt x="2" y="3"/>
                    </a:cubicBezTo>
                    <a:cubicBezTo>
                      <a:pt x="3" y="3"/>
                      <a:pt x="3" y="3"/>
                      <a:pt x="3" y="2"/>
                    </a:cubicBezTo>
                    <a:cubicBezTo>
                      <a:pt x="2" y="2"/>
                      <a:pt x="2" y="1"/>
                      <a:pt x="1"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3" name="Freeform 2041">
                <a:extLst>
                  <a:ext uri="{FF2B5EF4-FFF2-40B4-BE49-F238E27FC236}">
                    <a16:creationId xmlns:a16="http://schemas.microsoft.com/office/drawing/2014/main" id="{36FCFFA4-ABCF-4CD8-A2A8-EB5CF1CF2E3E}"/>
                  </a:ext>
                </a:extLst>
              </p:cNvPr>
              <p:cNvSpPr/>
              <p:nvPr/>
            </p:nvSpPr>
            <p:spPr bwMode="auto">
              <a:xfrm>
                <a:off x="2362" y="2158"/>
                <a:ext cx="16" cy="13"/>
              </a:xfrm>
              <a:custGeom>
                <a:gdLst>
                  <a:gd name="T0" fmla="*/ 5 w 6"/>
                  <a:gd name="T1" fmla="*/ 3 h 5"/>
                  <a:gd name="T2" fmla="*/ 4 w 6"/>
                  <a:gd name="T3" fmla="*/ 4 h 5"/>
                  <a:gd name="T4" fmla="*/ 4 w 6"/>
                  <a:gd name="T5" fmla="*/ 4 h 5"/>
                  <a:gd name="T6" fmla="*/ 3 w 6"/>
                  <a:gd name="T7" fmla="*/ 4 h 5"/>
                  <a:gd name="T8" fmla="*/ 2 w 6"/>
                  <a:gd name="T9" fmla="*/ 4 h 5"/>
                  <a:gd name="T10" fmla="*/ 1 w 6"/>
                  <a:gd name="T11" fmla="*/ 5 h 5"/>
                  <a:gd name="T12" fmla="*/ 0 w 6"/>
                  <a:gd name="T13" fmla="*/ 3 h 5"/>
                  <a:gd name="T14" fmla="*/ 1 w 6"/>
                  <a:gd name="T15" fmla="*/ 1 h 5"/>
                  <a:gd name="T16" fmla="*/ 5 w 6"/>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cubicBezTo>
                      <a:pt x="4" y="4"/>
                      <a:pt x="4" y="4"/>
                      <a:pt x="4" y="4"/>
                    </a:cubicBezTo>
                    <a:cubicBezTo>
                      <a:pt x="4" y="4"/>
                      <a:pt x="4" y="4"/>
                      <a:pt x="4" y="4"/>
                    </a:cubicBezTo>
                    <a:cubicBezTo>
                      <a:pt x="4" y="4"/>
                      <a:pt x="3" y="4"/>
                      <a:pt x="3" y="4"/>
                    </a:cubicBezTo>
                    <a:cubicBezTo>
                      <a:pt x="2" y="4"/>
                      <a:pt x="2" y="4"/>
                      <a:pt x="2" y="4"/>
                    </a:cubicBezTo>
                    <a:cubicBezTo>
                      <a:pt x="1" y="5"/>
                      <a:pt x="1" y="5"/>
                      <a:pt x="1" y="5"/>
                    </a:cubicBezTo>
                    <a:cubicBezTo>
                      <a:pt x="0" y="5"/>
                      <a:pt x="1" y="3"/>
                      <a:pt x="0" y="3"/>
                    </a:cubicBezTo>
                    <a:cubicBezTo>
                      <a:pt x="0" y="3"/>
                      <a:pt x="0" y="1"/>
                      <a:pt x="1" y="1"/>
                    </a:cubicBezTo>
                    <a:cubicBezTo>
                      <a:pt x="3" y="2"/>
                      <a:pt x="6"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4" name="Freeform 2042">
                <a:extLst>
                  <a:ext uri="{FF2B5EF4-FFF2-40B4-BE49-F238E27FC236}">
                    <a16:creationId xmlns:a16="http://schemas.microsoft.com/office/drawing/2014/main" id="{6C69A398-29A2-4DD4-B1EC-6A11FA181178}"/>
                  </a:ext>
                </a:extLst>
              </p:cNvPr>
              <p:cNvSpPr/>
              <p:nvPr/>
            </p:nvSpPr>
            <p:spPr bwMode="auto">
              <a:xfrm>
                <a:off x="2963" y="216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0" y="2"/>
                      <a:pt x="0" y="2"/>
                      <a:pt x="0" y="2"/>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5" name="Freeform 2043">
                <a:extLst>
                  <a:ext uri="{FF2B5EF4-FFF2-40B4-BE49-F238E27FC236}">
                    <a16:creationId xmlns:a16="http://schemas.microsoft.com/office/drawing/2014/main" id="{EE93C655-596C-40BB-8088-8D4C8BF63356}"/>
                  </a:ext>
                </a:extLst>
              </p:cNvPr>
              <p:cNvSpPr/>
              <p:nvPr/>
            </p:nvSpPr>
            <p:spPr bwMode="auto">
              <a:xfrm>
                <a:off x="3078" y="2161"/>
                <a:ext cx="8" cy="5"/>
              </a:xfrm>
              <a:custGeom>
                <a:gdLst>
                  <a:gd name="T0" fmla="*/ 3 w 3"/>
                  <a:gd name="T1" fmla="*/ 1 h 2"/>
                  <a:gd name="T2" fmla="*/ 1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6" name="Freeform 2044">
                <a:extLst>
                  <a:ext uri="{FF2B5EF4-FFF2-40B4-BE49-F238E27FC236}">
                    <a16:creationId xmlns:a16="http://schemas.microsoft.com/office/drawing/2014/main" id="{BAD7B6C3-76F6-4173-AB4D-7977BB4BA3F1}"/>
                  </a:ext>
                </a:extLst>
              </p:cNvPr>
              <p:cNvSpPr/>
              <p:nvPr/>
            </p:nvSpPr>
            <p:spPr bwMode="auto">
              <a:xfrm>
                <a:off x="3051" y="2163"/>
                <a:ext cx="19" cy="8"/>
              </a:xfrm>
              <a:custGeom>
                <a:gdLst>
                  <a:gd name="T0" fmla="*/ 4 w 7"/>
                  <a:gd name="T1" fmla="*/ 1 h 3"/>
                  <a:gd name="T2" fmla="*/ 7 w 7"/>
                  <a:gd name="T3" fmla="*/ 2 h 3"/>
                  <a:gd name="T4" fmla="*/ 3 w 7"/>
                  <a:gd name="T5" fmla="*/ 1 h 3"/>
                  <a:gd name="T6" fmla="*/ 0 w 7"/>
                  <a:gd name="T7" fmla="*/ 2 h 3"/>
                  <a:gd name="T8" fmla="*/ 1 w 7"/>
                  <a:gd name="T9" fmla="*/ 0 h 3"/>
                  <a:gd name="T10" fmla="*/ 4 w 7"/>
                  <a:gd name="T11" fmla="*/ 0 h 3"/>
                  <a:gd name="T12" fmla="*/ 4 w 7"/>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4" y="1"/>
                    </a:moveTo>
                    <a:cubicBezTo>
                      <a:pt x="5" y="1"/>
                      <a:pt x="6" y="2"/>
                      <a:pt x="7" y="2"/>
                    </a:cubicBezTo>
                    <a:cubicBezTo>
                      <a:pt x="6" y="2"/>
                      <a:pt x="4" y="3"/>
                      <a:pt x="3" y="1"/>
                    </a:cubicBezTo>
                    <a:cubicBezTo>
                      <a:pt x="2" y="2"/>
                      <a:pt x="1" y="2"/>
                      <a:pt x="0" y="2"/>
                    </a:cubicBezTo>
                    <a:cubicBezTo>
                      <a:pt x="0" y="1"/>
                      <a:pt x="2" y="1"/>
                      <a:pt x="1" y="0"/>
                    </a:cubicBezTo>
                    <a:cubicBezTo>
                      <a:pt x="3" y="0"/>
                      <a:pt x="3" y="2"/>
                      <a:pt x="4" y="0"/>
                    </a:cubicBezTo>
                    <a:cubicBezTo>
                      <a:pt x="4"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7" name="Freeform 2045">
                <a:extLst>
                  <a:ext uri="{FF2B5EF4-FFF2-40B4-BE49-F238E27FC236}">
                    <a16:creationId xmlns:a16="http://schemas.microsoft.com/office/drawing/2014/main" id="{A600E854-4234-4496-B31A-97C8932DCD79}"/>
                  </a:ext>
                </a:extLst>
              </p:cNvPr>
              <p:cNvSpPr/>
              <p:nvPr/>
            </p:nvSpPr>
            <p:spPr bwMode="auto">
              <a:xfrm>
                <a:off x="3158" y="2163"/>
                <a:ext cx="3" cy="6"/>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8" name="Freeform 2046">
                <a:extLst>
                  <a:ext uri="{FF2B5EF4-FFF2-40B4-BE49-F238E27FC236}">
                    <a16:creationId xmlns:a16="http://schemas.microsoft.com/office/drawing/2014/main" id="{0ADB99BE-BEDF-487A-AFF6-30ACA1470B4B}"/>
                  </a:ext>
                </a:extLst>
              </p:cNvPr>
              <p:cNvSpPr/>
              <p:nvPr/>
            </p:nvSpPr>
            <p:spPr bwMode="auto">
              <a:xfrm>
                <a:off x="3412" y="2163"/>
                <a:ext cx="14" cy="14"/>
              </a:xfrm>
              <a:custGeom>
                <a:gdLst>
                  <a:gd name="T0" fmla="*/ 5 w 5"/>
                  <a:gd name="T1" fmla="*/ 1 h 5"/>
                  <a:gd name="T2" fmla="*/ 1 w 5"/>
                  <a:gd name="T3" fmla="*/ 4 h 5"/>
                  <a:gd name="T4" fmla="*/ 0 w 5"/>
                  <a:gd name="T5" fmla="*/ 3 h 5"/>
                  <a:gd name="T6" fmla="*/ 2 w 5"/>
                  <a:gd name="T7" fmla="*/ 4 h 5"/>
                  <a:gd name="T8" fmla="*/ 3 w 5"/>
                  <a:gd name="T9" fmla="*/ 2 h 5"/>
                  <a:gd name="T10" fmla="*/ 2 w 5"/>
                  <a:gd name="T11" fmla="*/ 2 h 5"/>
                  <a:gd name="T12" fmla="*/ 3 w 5"/>
                  <a:gd name="T13" fmla="*/ 0 h 5"/>
                  <a:gd name="T14" fmla="*/ 5 w 5"/>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1"/>
                    </a:moveTo>
                    <a:cubicBezTo>
                      <a:pt x="3" y="1"/>
                      <a:pt x="5" y="5"/>
                      <a:pt x="1" y="4"/>
                    </a:cubicBezTo>
                    <a:cubicBezTo>
                      <a:pt x="0" y="3"/>
                      <a:pt x="0" y="3"/>
                      <a:pt x="0" y="3"/>
                    </a:cubicBezTo>
                    <a:cubicBezTo>
                      <a:pt x="1" y="3"/>
                      <a:pt x="1" y="5"/>
                      <a:pt x="2" y="4"/>
                    </a:cubicBezTo>
                    <a:cubicBezTo>
                      <a:pt x="3" y="3"/>
                      <a:pt x="4" y="3"/>
                      <a:pt x="3" y="2"/>
                    </a:cubicBezTo>
                    <a:cubicBezTo>
                      <a:pt x="2" y="2"/>
                      <a:pt x="2" y="2"/>
                      <a:pt x="2" y="2"/>
                    </a:cubicBezTo>
                    <a:cubicBezTo>
                      <a:pt x="1" y="1"/>
                      <a:pt x="3" y="1"/>
                      <a:pt x="3" y="0"/>
                    </a:cubicBezTo>
                    <a:cubicBezTo>
                      <a:pt x="4"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9" name="Freeform 2047">
                <a:extLst>
                  <a:ext uri="{FF2B5EF4-FFF2-40B4-BE49-F238E27FC236}">
                    <a16:creationId xmlns:a16="http://schemas.microsoft.com/office/drawing/2014/main" id="{1B3E2349-8E62-470E-B6EC-45E51678348E}"/>
                  </a:ext>
                </a:extLst>
              </p:cNvPr>
              <p:cNvSpPr/>
              <p:nvPr/>
            </p:nvSpPr>
            <p:spPr bwMode="auto">
              <a:xfrm>
                <a:off x="3431" y="2163"/>
                <a:ext cx="8" cy="11"/>
              </a:xfrm>
              <a:custGeom>
                <a:gdLst>
                  <a:gd name="T0" fmla="*/ 3 w 3"/>
                  <a:gd name="T1" fmla="*/ 0 h 4"/>
                  <a:gd name="T2" fmla="*/ 0 w 3"/>
                  <a:gd name="T3" fmla="*/ 3 h 4"/>
                  <a:gd name="T4" fmla="*/ 3 w 3"/>
                  <a:gd name="T5" fmla="*/ 0 h 4"/>
                </a:gdLst>
                <a:cxnLst>
                  <a:cxn ang="0">
                    <a:pos x="T0" y="T1"/>
                  </a:cxn>
                  <a:cxn ang="0">
                    <a:pos x="T2" y="T3"/>
                  </a:cxn>
                  <a:cxn ang="0">
                    <a:pos x="T4" y="T5"/>
                  </a:cxn>
                </a:cxnLst>
                <a:rect l="0" t="0" r="r" b="b"/>
                <a:pathLst>
                  <a:path w="3" h="4">
                    <a:moveTo>
                      <a:pt x="3" y="0"/>
                    </a:moveTo>
                    <a:cubicBezTo>
                      <a:pt x="1" y="1"/>
                      <a:pt x="3" y="4"/>
                      <a:pt x="0" y="3"/>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0" name="Freeform 2048">
                <a:extLst>
                  <a:ext uri="{FF2B5EF4-FFF2-40B4-BE49-F238E27FC236}">
                    <a16:creationId xmlns:a16="http://schemas.microsoft.com/office/drawing/2014/main" id="{D1429BC4-AEE7-42A1-9302-3F489912E5E3}"/>
                  </a:ext>
                </a:extLst>
              </p:cNvPr>
              <p:cNvSpPr/>
              <p:nvPr/>
            </p:nvSpPr>
            <p:spPr bwMode="auto">
              <a:xfrm>
                <a:off x="3204" y="2163"/>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1" name="Freeform 2049">
                <a:extLst>
                  <a:ext uri="{FF2B5EF4-FFF2-40B4-BE49-F238E27FC236}">
                    <a16:creationId xmlns:a16="http://schemas.microsoft.com/office/drawing/2014/main" id="{44831972-E1A9-43FB-BFE2-777D6DCC603A}"/>
                  </a:ext>
                </a:extLst>
              </p:cNvPr>
              <p:cNvSpPr/>
              <p:nvPr/>
            </p:nvSpPr>
            <p:spPr bwMode="auto">
              <a:xfrm>
                <a:off x="2362" y="216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2" name="Freeform 2050">
                <a:extLst>
                  <a:ext uri="{FF2B5EF4-FFF2-40B4-BE49-F238E27FC236}">
                    <a16:creationId xmlns:a16="http://schemas.microsoft.com/office/drawing/2014/main" id="{06DE5489-D276-4609-A6E8-D48ED574838F}"/>
                  </a:ext>
                </a:extLst>
              </p:cNvPr>
              <p:cNvSpPr/>
              <p:nvPr/>
            </p:nvSpPr>
            <p:spPr bwMode="auto">
              <a:xfrm>
                <a:off x="3113" y="216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3" name="Freeform 2051">
                <a:extLst>
                  <a:ext uri="{FF2B5EF4-FFF2-40B4-BE49-F238E27FC236}">
                    <a16:creationId xmlns:a16="http://schemas.microsoft.com/office/drawing/2014/main" id="{C4F2DB97-CBD0-49D0-85AE-6DFC7CBC74C9}"/>
                  </a:ext>
                </a:extLst>
              </p:cNvPr>
              <p:cNvSpPr/>
              <p:nvPr/>
            </p:nvSpPr>
            <p:spPr bwMode="auto">
              <a:xfrm>
                <a:off x="3118" y="216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4" name="Freeform 2052">
                <a:extLst>
                  <a:ext uri="{FF2B5EF4-FFF2-40B4-BE49-F238E27FC236}">
                    <a16:creationId xmlns:a16="http://schemas.microsoft.com/office/drawing/2014/main" id="{9B68EA45-94CD-434B-B079-C68E76850683}"/>
                  </a:ext>
                </a:extLst>
              </p:cNvPr>
              <p:cNvSpPr/>
              <p:nvPr/>
            </p:nvSpPr>
            <p:spPr bwMode="auto">
              <a:xfrm>
                <a:off x="3479" y="2166"/>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5" name="Freeform 2053">
                <a:extLst>
                  <a:ext uri="{FF2B5EF4-FFF2-40B4-BE49-F238E27FC236}">
                    <a16:creationId xmlns:a16="http://schemas.microsoft.com/office/drawing/2014/main" id="{D1A8C429-CD92-4463-9B76-BD4EBF202614}"/>
                  </a:ext>
                </a:extLst>
              </p:cNvPr>
              <p:cNvSpPr/>
              <p:nvPr/>
            </p:nvSpPr>
            <p:spPr bwMode="auto">
              <a:xfrm>
                <a:off x="3506" y="2166"/>
                <a:ext cx="2"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6" name="Rectangle 2054">
                <a:extLst>
                  <a:ext uri="{FF2B5EF4-FFF2-40B4-BE49-F238E27FC236}">
                    <a16:creationId xmlns:a16="http://schemas.microsoft.com/office/drawing/2014/main" id="{47FF6061-7C61-4EE6-A364-524D46280CA9}"/>
                  </a:ext>
                </a:extLst>
              </p:cNvPr>
              <p:cNvSpPr>
                <a:spLocks noChangeArrowheads="1"/>
              </p:cNvSpPr>
              <p:nvPr/>
            </p:nvSpPr>
            <p:spPr bwMode="auto">
              <a:xfrm>
                <a:off x="2341" y="216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7" name="Freeform 2055">
                <a:extLst>
                  <a:ext uri="{FF2B5EF4-FFF2-40B4-BE49-F238E27FC236}">
                    <a16:creationId xmlns:a16="http://schemas.microsoft.com/office/drawing/2014/main" id="{63525516-8CCE-4668-B94B-9EED82035E9E}"/>
                  </a:ext>
                </a:extLst>
              </p:cNvPr>
              <p:cNvSpPr/>
              <p:nvPr/>
            </p:nvSpPr>
            <p:spPr bwMode="auto">
              <a:xfrm>
                <a:off x="2963" y="2166"/>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1" y="1"/>
                      <a:pt x="2" y="0"/>
                    </a:cubicBezTo>
                    <a:cubicBezTo>
                      <a:pt x="1"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8" name="Freeform 2056">
                <a:extLst>
                  <a:ext uri="{FF2B5EF4-FFF2-40B4-BE49-F238E27FC236}">
                    <a16:creationId xmlns:a16="http://schemas.microsoft.com/office/drawing/2014/main" id="{995499C5-A1D3-4FDE-972B-80E54F593F19}"/>
                  </a:ext>
                </a:extLst>
              </p:cNvPr>
              <p:cNvSpPr/>
              <p:nvPr/>
            </p:nvSpPr>
            <p:spPr bwMode="auto">
              <a:xfrm>
                <a:off x="3137" y="2166"/>
                <a:ext cx="5" cy="3"/>
              </a:xfrm>
              <a:custGeom>
                <a:gdLst>
                  <a:gd name="T0" fmla="*/ 1 w 2"/>
                  <a:gd name="T1" fmla="*/ 1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1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9" name="Freeform 2057">
                <a:extLst>
                  <a:ext uri="{FF2B5EF4-FFF2-40B4-BE49-F238E27FC236}">
                    <a16:creationId xmlns:a16="http://schemas.microsoft.com/office/drawing/2014/main" id="{53830F61-F99C-4214-9AED-6D3EF0942498}"/>
                  </a:ext>
                </a:extLst>
              </p:cNvPr>
              <p:cNvSpPr/>
              <p:nvPr/>
            </p:nvSpPr>
            <p:spPr bwMode="auto">
              <a:xfrm>
                <a:off x="3206" y="216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0" name="Freeform 2058">
                <a:extLst>
                  <a:ext uri="{FF2B5EF4-FFF2-40B4-BE49-F238E27FC236}">
                    <a16:creationId xmlns:a16="http://schemas.microsoft.com/office/drawing/2014/main" id="{84AADDB9-C8D9-4851-A500-E6A3D66FFD86}"/>
                  </a:ext>
                </a:extLst>
              </p:cNvPr>
              <p:cNvSpPr/>
              <p:nvPr/>
            </p:nvSpPr>
            <p:spPr bwMode="auto">
              <a:xfrm>
                <a:off x="3284" y="2166"/>
                <a:ext cx="11" cy="5"/>
              </a:xfrm>
              <a:custGeom>
                <a:gdLst>
                  <a:gd name="T0" fmla="*/ 4 w 4"/>
                  <a:gd name="T1" fmla="*/ 1 h 2"/>
                  <a:gd name="T2" fmla="*/ 2 w 4"/>
                  <a:gd name="T3" fmla="*/ 2 h 2"/>
                  <a:gd name="T4" fmla="*/ 1 w 4"/>
                  <a:gd name="T5" fmla="*/ 1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2"/>
                      <a:pt x="2" y="2"/>
                    </a:cubicBezTo>
                    <a:cubicBezTo>
                      <a:pt x="3" y="2"/>
                      <a:pt x="1" y="1"/>
                      <a:pt x="1" y="1"/>
                    </a:cubicBezTo>
                    <a:cubicBezTo>
                      <a:pt x="0" y="1"/>
                      <a:pt x="0" y="1"/>
                      <a:pt x="0" y="1"/>
                    </a:cubicBezTo>
                    <a:cubicBezTo>
                      <a:pt x="2"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1" name="Freeform 2059">
                <a:extLst>
                  <a:ext uri="{FF2B5EF4-FFF2-40B4-BE49-F238E27FC236}">
                    <a16:creationId xmlns:a16="http://schemas.microsoft.com/office/drawing/2014/main" id="{444D9CEE-4F78-4EEA-8295-209F4E7B246E}"/>
                  </a:ext>
                </a:extLst>
              </p:cNvPr>
              <p:cNvSpPr/>
              <p:nvPr/>
            </p:nvSpPr>
            <p:spPr bwMode="auto">
              <a:xfrm>
                <a:off x="3033" y="2166"/>
                <a:ext cx="8" cy="8"/>
              </a:xfrm>
              <a:custGeom>
                <a:gdLst>
                  <a:gd name="T0" fmla="*/ 1 w 3"/>
                  <a:gd name="T1" fmla="*/ 1 h 3"/>
                  <a:gd name="T2" fmla="*/ 1 w 3"/>
                  <a:gd name="T3" fmla="*/ 1 h 3"/>
                  <a:gd name="T4" fmla="*/ 3 w 3"/>
                  <a:gd name="T5" fmla="*/ 2 h 3"/>
                  <a:gd name="T6" fmla="*/ 0 w 3"/>
                  <a:gd name="T7" fmla="*/ 2 h 3"/>
                  <a:gd name="T8" fmla="*/ 0 w 3"/>
                  <a:gd name="T9" fmla="*/ 0 h 3"/>
                  <a:gd name="T10" fmla="*/ 1 w 3"/>
                  <a:gd name="T11" fmla="*/ 1 h 3"/>
                </a:gd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1"/>
                    </a:cubicBezTo>
                    <a:cubicBezTo>
                      <a:pt x="2" y="2"/>
                      <a:pt x="2" y="2"/>
                      <a:pt x="3" y="2"/>
                    </a:cubicBezTo>
                    <a:cubicBezTo>
                      <a:pt x="2" y="2"/>
                      <a:pt x="1" y="3"/>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2" name="Freeform 2060">
                <a:extLst>
                  <a:ext uri="{FF2B5EF4-FFF2-40B4-BE49-F238E27FC236}">
                    <a16:creationId xmlns:a16="http://schemas.microsoft.com/office/drawing/2014/main" id="{D9945952-F1D5-4247-BDC7-4363201C97DB}"/>
                  </a:ext>
                </a:extLst>
              </p:cNvPr>
              <p:cNvSpPr/>
              <p:nvPr/>
            </p:nvSpPr>
            <p:spPr bwMode="auto">
              <a:xfrm>
                <a:off x="3407" y="2166"/>
                <a:ext cx="5" cy="5"/>
              </a:xfrm>
              <a:custGeom>
                <a:gdLst>
                  <a:gd name="T0" fmla="*/ 1 w 2"/>
                  <a:gd name="T1" fmla="*/ 2 h 2"/>
                  <a:gd name="T2" fmla="*/ 0 w 2"/>
                  <a:gd name="T3" fmla="*/ 0 h 2"/>
                  <a:gd name="T4" fmla="*/ 1 w 2"/>
                  <a:gd name="T5" fmla="*/ 2 h 2"/>
                </a:gdLst>
                <a:cxnLst>
                  <a:cxn ang="0">
                    <a:pos x="T0" y="T1"/>
                  </a:cxn>
                  <a:cxn ang="0">
                    <a:pos x="T2" y="T3"/>
                  </a:cxn>
                  <a:cxn ang="0">
                    <a:pos x="T4" y="T5"/>
                  </a:cxn>
                </a:cxnLst>
                <a:rect l="0" t="0" r="r" b="b"/>
                <a:pathLst>
                  <a:path w="2" h="2">
                    <a:moveTo>
                      <a:pt x="1" y="2"/>
                    </a:moveTo>
                    <a:cubicBezTo>
                      <a:pt x="0" y="2"/>
                      <a:pt x="2"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3" name="Freeform 2061">
                <a:extLst>
                  <a:ext uri="{FF2B5EF4-FFF2-40B4-BE49-F238E27FC236}">
                    <a16:creationId xmlns:a16="http://schemas.microsoft.com/office/drawing/2014/main" id="{71DA8413-B355-475D-A796-7CBEFC1EA810}"/>
                  </a:ext>
                </a:extLst>
              </p:cNvPr>
              <p:cNvSpPr/>
              <p:nvPr/>
            </p:nvSpPr>
            <p:spPr bwMode="auto">
              <a:xfrm>
                <a:off x="3185" y="2169"/>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4" name="Freeform 2062">
                <a:extLst>
                  <a:ext uri="{FF2B5EF4-FFF2-40B4-BE49-F238E27FC236}">
                    <a16:creationId xmlns:a16="http://schemas.microsoft.com/office/drawing/2014/main" id="{5E11A5DE-604B-4E75-A415-13E66D328BB1}"/>
                  </a:ext>
                </a:extLst>
              </p:cNvPr>
              <p:cNvSpPr/>
              <p:nvPr/>
            </p:nvSpPr>
            <p:spPr bwMode="auto">
              <a:xfrm>
                <a:off x="2971" y="2166"/>
                <a:ext cx="32" cy="13"/>
              </a:xfrm>
              <a:custGeom>
                <a:gdLst>
                  <a:gd name="T0" fmla="*/ 12 w 12"/>
                  <a:gd name="T1" fmla="*/ 1 h 5"/>
                  <a:gd name="T2" fmla="*/ 9 w 12"/>
                  <a:gd name="T3" fmla="*/ 2 h 5"/>
                  <a:gd name="T4" fmla="*/ 6 w 12"/>
                  <a:gd name="T5" fmla="*/ 4 h 5"/>
                  <a:gd name="T6" fmla="*/ 7 w 12"/>
                  <a:gd name="T7" fmla="*/ 4 h 5"/>
                  <a:gd name="T8" fmla="*/ 5 w 12"/>
                  <a:gd name="T9" fmla="*/ 5 h 5"/>
                  <a:gd name="T10" fmla="*/ 4 w 12"/>
                  <a:gd name="T11" fmla="*/ 4 h 5"/>
                  <a:gd name="T12" fmla="*/ 1 w 12"/>
                  <a:gd name="T13" fmla="*/ 5 h 5"/>
                  <a:gd name="T14" fmla="*/ 0 w 12"/>
                  <a:gd name="T15" fmla="*/ 4 h 5"/>
                  <a:gd name="T16" fmla="*/ 3 w 12"/>
                  <a:gd name="T17" fmla="*/ 3 h 5"/>
                  <a:gd name="T18" fmla="*/ 4 w 12"/>
                  <a:gd name="T19" fmla="*/ 4 h 5"/>
                  <a:gd name="T20" fmla="*/ 5 w 12"/>
                  <a:gd name="T21" fmla="*/ 3 h 5"/>
                  <a:gd name="T22" fmla="*/ 5 w 12"/>
                  <a:gd name="T23" fmla="*/ 3 h 5"/>
                  <a:gd name="T24" fmla="*/ 5 w 12"/>
                  <a:gd name="T25" fmla="*/ 4 h 5"/>
                  <a:gd name="T26" fmla="*/ 6 w 12"/>
                  <a:gd name="T27" fmla="*/ 2 h 5"/>
                  <a:gd name="T28" fmla="*/ 6 w 12"/>
                  <a:gd name="T29" fmla="*/ 2 h 5"/>
                  <a:gd name="T30" fmla="*/ 9 w 12"/>
                  <a:gd name="T31" fmla="*/ 2 h 5"/>
                  <a:gd name="T32" fmla="*/ 9 w 12"/>
                  <a:gd name="T33" fmla="*/ 1 h 5"/>
                  <a:gd name="T34" fmla="*/ 12 w 12"/>
                  <a:gd name="T35"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12" y="1"/>
                    </a:moveTo>
                    <a:cubicBezTo>
                      <a:pt x="12" y="2"/>
                      <a:pt x="10" y="1"/>
                      <a:pt x="9" y="2"/>
                    </a:cubicBezTo>
                    <a:cubicBezTo>
                      <a:pt x="8" y="4"/>
                      <a:pt x="6" y="2"/>
                      <a:pt x="6" y="4"/>
                    </a:cubicBezTo>
                    <a:cubicBezTo>
                      <a:pt x="7" y="4"/>
                      <a:pt x="7" y="4"/>
                      <a:pt x="7" y="4"/>
                    </a:cubicBezTo>
                    <a:cubicBezTo>
                      <a:pt x="6" y="5"/>
                      <a:pt x="5" y="5"/>
                      <a:pt x="5" y="5"/>
                    </a:cubicBezTo>
                    <a:cubicBezTo>
                      <a:pt x="4" y="4"/>
                      <a:pt x="4" y="4"/>
                      <a:pt x="4" y="4"/>
                    </a:cubicBezTo>
                    <a:cubicBezTo>
                      <a:pt x="3" y="5"/>
                      <a:pt x="2" y="5"/>
                      <a:pt x="1" y="5"/>
                    </a:cubicBezTo>
                    <a:cubicBezTo>
                      <a:pt x="0" y="4"/>
                      <a:pt x="0" y="4"/>
                      <a:pt x="0" y="4"/>
                    </a:cubicBezTo>
                    <a:cubicBezTo>
                      <a:pt x="1" y="2"/>
                      <a:pt x="2" y="4"/>
                      <a:pt x="3" y="3"/>
                    </a:cubicBezTo>
                    <a:cubicBezTo>
                      <a:pt x="3" y="3"/>
                      <a:pt x="2" y="5"/>
                      <a:pt x="4" y="4"/>
                    </a:cubicBezTo>
                    <a:cubicBezTo>
                      <a:pt x="5" y="4"/>
                      <a:pt x="3" y="3"/>
                      <a:pt x="5" y="3"/>
                    </a:cubicBezTo>
                    <a:cubicBezTo>
                      <a:pt x="5" y="3"/>
                      <a:pt x="5" y="3"/>
                      <a:pt x="5" y="3"/>
                    </a:cubicBezTo>
                    <a:cubicBezTo>
                      <a:pt x="5" y="4"/>
                      <a:pt x="5" y="4"/>
                      <a:pt x="5" y="4"/>
                    </a:cubicBezTo>
                    <a:cubicBezTo>
                      <a:pt x="6" y="2"/>
                      <a:pt x="6" y="2"/>
                      <a:pt x="6" y="2"/>
                    </a:cubicBezTo>
                    <a:cubicBezTo>
                      <a:pt x="6" y="2"/>
                      <a:pt x="6" y="2"/>
                      <a:pt x="6" y="2"/>
                    </a:cubicBezTo>
                    <a:cubicBezTo>
                      <a:pt x="7" y="3"/>
                      <a:pt x="8" y="2"/>
                      <a:pt x="9" y="2"/>
                    </a:cubicBezTo>
                    <a:cubicBezTo>
                      <a:pt x="9" y="1"/>
                      <a:pt x="9" y="1"/>
                      <a:pt x="9" y="1"/>
                    </a:cubicBezTo>
                    <a:cubicBezTo>
                      <a:pt x="10" y="2"/>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5" name="Freeform 2063">
                <a:extLst>
                  <a:ext uri="{FF2B5EF4-FFF2-40B4-BE49-F238E27FC236}">
                    <a16:creationId xmlns:a16="http://schemas.microsoft.com/office/drawing/2014/main" id="{A88FE1B8-4D2A-4D2C-97FC-013BFFF58CAB}"/>
                  </a:ext>
                </a:extLst>
              </p:cNvPr>
              <p:cNvSpPr/>
              <p:nvPr/>
            </p:nvSpPr>
            <p:spPr bwMode="auto">
              <a:xfrm>
                <a:off x="3009" y="2169"/>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6" name="Freeform 2064">
                <a:extLst>
                  <a:ext uri="{FF2B5EF4-FFF2-40B4-BE49-F238E27FC236}">
                    <a16:creationId xmlns:a16="http://schemas.microsoft.com/office/drawing/2014/main" id="{AB74F78B-B66F-4D5C-90F1-D2846D486938}"/>
                  </a:ext>
                </a:extLst>
              </p:cNvPr>
              <p:cNvSpPr/>
              <p:nvPr/>
            </p:nvSpPr>
            <p:spPr bwMode="auto">
              <a:xfrm>
                <a:off x="3150" y="2166"/>
                <a:ext cx="6" cy="5"/>
              </a:xfrm>
              <a:custGeom>
                <a:gdLst>
                  <a:gd name="T0" fmla="*/ 2 w 2"/>
                  <a:gd name="T1" fmla="*/ 2 h 2"/>
                  <a:gd name="T2" fmla="*/ 0 w 2"/>
                  <a:gd name="T3" fmla="*/ 2 h 2"/>
                  <a:gd name="T4" fmla="*/ 2 w 2"/>
                  <a:gd name="T5" fmla="*/ 2 h 2"/>
                </a:gdLst>
                <a:cxnLst>
                  <a:cxn ang="0">
                    <a:pos x="T0" y="T1"/>
                  </a:cxn>
                  <a:cxn ang="0">
                    <a:pos x="T2" y="T3"/>
                  </a:cxn>
                  <a:cxn ang="0">
                    <a:pos x="T4" y="T5"/>
                  </a:cxn>
                </a:cxnLst>
                <a:rect l="0" t="0" r="r" b="b"/>
                <a:pathLst>
                  <a:path w="2" h="2">
                    <a:moveTo>
                      <a:pt x="2" y="2"/>
                    </a:moveTo>
                    <a:cubicBezTo>
                      <a:pt x="0" y="2"/>
                      <a:pt x="0"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7" name="Freeform 2065">
                <a:extLst>
                  <a:ext uri="{FF2B5EF4-FFF2-40B4-BE49-F238E27FC236}">
                    <a16:creationId xmlns:a16="http://schemas.microsoft.com/office/drawing/2014/main" id="{BDBC42A9-F4E3-4085-9A9B-A3B7A1CA78C6}"/>
                  </a:ext>
                </a:extLst>
              </p:cNvPr>
              <p:cNvSpPr/>
              <p:nvPr/>
            </p:nvSpPr>
            <p:spPr bwMode="auto">
              <a:xfrm>
                <a:off x="3396" y="2166"/>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8" name="Freeform 2066">
                <a:extLst>
                  <a:ext uri="{FF2B5EF4-FFF2-40B4-BE49-F238E27FC236}">
                    <a16:creationId xmlns:a16="http://schemas.microsoft.com/office/drawing/2014/main" id="{6B305CF3-6E66-480A-A80C-C0730993F281}"/>
                  </a:ext>
                </a:extLst>
              </p:cNvPr>
              <p:cNvSpPr/>
              <p:nvPr/>
            </p:nvSpPr>
            <p:spPr bwMode="auto">
              <a:xfrm>
                <a:off x="2319" y="2169"/>
                <a:ext cx="8" cy="10"/>
              </a:xfrm>
              <a:custGeom>
                <a:gdLst>
                  <a:gd name="T0" fmla="*/ 3 w 3"/>
                  <a:gd name="T1" fmla="*/ 0 h 4"/>
                  <a:gd name="T2" fmla="*/ 2 w 3"/>
                  <a:gd name="T3" fmla="*/ 3 h 4"/>
                  <a:gd name="T4" fmla="*/ 1 w 3"/>
                  <a:gd name="T5" fmla="*/ 2 h 4"/>
                  <a:gd name="T6" fmla="*/ 1 w 3"/>
                  <a:gd name="T7" fmla="*/ 3 h 4"/>
                  <a:gd name="T8" fmla="*/ 2 w 3"/>
                  <a:gd name="T9" fmla="*/ 4 h 4"/>
                  <a:gd name="T10" fmla="*/ 1 w 3"/>
                  <a:gd name="T11" fmla="*/ 4 h 4"/>
                  <a:gd name="T12" fmla="*/ 2 w 3"/>
                  <a:gd name="T13" fmla="*/ 0 h 4"/>
                  <a:gd name="T14" fmla="*/ 3 w 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2" y="1"/>
                      <a:pt x="2" y="2"/>
                      <a:pt x="2" y="3"/>
                    </a:cubicBezTo>
                    <a:cubicBezTo>
                      <a:pt x="2" y="3"/>
                      <a:pt x="1" y="3"/>
                      <a:pt x="1" y="2"/>
                    </a:cubicBezTo>
                    <a:cubicBezTo>
                      <a:pt x="1" y="3"/>
                      <a:pt x="1" y="3"/>
                      <a:pt x="1" y="3"/>
                    </a:cubicBezTo>
                    <a:cubicBezTo>
                      <a:pt x="2" y="4"/>
                      <a:pt x="2" y="4"/>
                      <a:pt x="2" y="4"/>
                    </a:cubicBezTo>
                    <a:cubicBezTo>
                      <a:pt x="1" y="4"/>
                      <a:pt x="1" y="4"/>
                      <a:pt x="1" y="4"/>
                    </a:cubicBezTo>
                    <a:cubicBezTo>
                      <a:pt x="1" y="2"/>
                      <a:pt x="0" y="1"/>
                      <a:pt x="2" y="0"/>
                    </a:cubicBezTo>
                    <a:cubicBezTo>
                      <a:pt x="2"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9" name="Freeform 2067">
                <a:extLst>
                  <a:ext uri="{FF2B5EF4-FFF2-40B4-BE49-F238E27FC236}">
                    <a16:creationId xmlns:a16="http://schemas.microsoft.com/office/drawing/2014/main" id="{12766AFA-8167-48B1-8400-A400E118E627}"/>
                  </a:ext>
                </a:extLst>
              </p:cNvPr>
              <p:cNvSpPr/>
              <p:nvPr/>
            </p:nvSpPr>
            <p:spPr bwMode="auto">
              <a:xfrm>
                <a:off x="3500" y="2169"/>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0" name="Freeform 2068">
                <a:extLst>
                  <a:ext uri="{FF2B5EF4-FFF2-40B4-BE49-F238E27FC236}">
                    <a16:creationId xmlns:a16="http://schemas.microsoft.com/office/drawing/2014/main" id="{D403787D-3AB4-4E11-9E52-66AD971F55D6}"/>
                  </a:ext>
                </a:extLst>
              </p:cNvPr>
              <p:cNvSpPr/>
              <p:nvPr/>
            </p:nvSpPr>
            <p:spPr bwMode="auto">
              <a:xfrm>
                <a:off x="3391" y="2169"/>
                <a:ext cx="5" cy="8"/>
              </a:xfrm>
              <a:custGeom>
                <a:gdLst>
                  <a:gd name="T0" fmla="*/ 2 w 2"/>
                  <a:gd name="T1" fmla="*/ 2 h 3"/>
                  <a:gd name="T2" fmla="*/ 1 w 2"/>
                  <a:gd name="T3" fmla="*/ 3 h 3"/>
                  <a:gd name="T4" fmla="*/ 0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1" y="3"/>
                      <a:pt x="1" y="3"/>
                    </a:cubicBezTo>
                    <a:cubicBezTo>
                      <a:pt x="2" y="2"/>
                      <a:pt x="0" y="1"/>
                      <a:pt x="0" y="0"/>
                    </a:cubicBezTo>
                    <a:cubicBezTo>
                      <a:pt x="2"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1" name="Freeform 2069">
                <a:extLst>
                  <a:ext uri="{FF2B5EF4-FFF2-40B4-BE49-F238E27FC236}">
                    <a16:creationId xmlns:a16="http://schemas.microsoft.com/office/drawing/2014/main" id="{76A4AEA7-B51A-4B5B-A344-F5E982AA8732}"/>
                  </a:ext>
                </a:extLst>
              </p:cNvPr>
              <p:cNvSpPr/>
              <p:nvPr/>
            </p:nvSpPr>
            <p:spPr bwMode="auto">
              <a:xfrm>
                <a:off x="3920" y="217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2" name="Freeform 2070">
                <a:extLst>
                  <a:ext uri="{FF2B5EF4-FFF2-40B4-BE49-F238E27FC236}">
                    <a16:creationId xmlns:a16="http://schemas.microsoft.com/office/drawing/2014/main" id="{01239998-D885-4CC9-9E59-E6C0674E359D}"/>
                  </a:ext>
                </a:extLst>
              </p:cNvPr>
              <p:cNvSpPr/>
              <p:nvPr/>
            </p:nvSpPr>
            <p:spPr bwMode="auto">
              <a:xfrm>
                <a:off x="2330" y="2171"/>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3" name="Freeform 2071">
                <a:extLst>
                  <a:ext uri="{FF2B5EF4-FFF2-40B4-BE49-F238E27FC236}">
                    <a16:creationId xmlns:a16="http://schemas.microsoft.com/office/drawing/2014/main" id="{BC7B9654-A463-4324-A82D-A474D39AC38D}"/>
                  </a:ext>
                </a:extLst>
              </p:cNvPr>
              <p:cNvSpPr/>
              <p:nvPr/>
            </p:nvSpPr>
            <p:spPr bwMode="auto">
              <a:xfrm>
                <a:off x="3399" y="2171"/>
                <a:ext cx="8" cy="3"/>
              </a:xfrm>
              <a:custGeom>
                <a:gdLst>
                  <a:gd name="T0" fmla="*/ 1 w 3"/>
                  <a:gd name="T1" fmla="*/ 1 h 1"/>
                  <a:gd name="T2" fmla="*/ 2 w 3"/>
                  <a:gd name="T3" fmla="*/ 0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4" name="Rectangle 2072">
                <a:extLst>
                  <a:ext uri="{FF2B5EF4-FFF2-40B4-BE49-F238E27FC236}">
                    <a16:creationId xmlns:a16="http://schemas.microsoft.com/office/drawing/2014/main" id="{8D31FEB9-DA90-4DB1-8AB2-D9A130BCD500}"/>
                  </a:ext>
                </a:extLst>
              </p:cNvPr>
              <p:cNvSpPr>
                <a:spLocks noChangeArrowheads="1"/>
              </p:cNvSpPr>
              <p:nvPr/>
            </p:nvSpPr>
            <p:spPr bwMode="auto">
              <a:xfrm>
                <a:off x="3027" y="2171"/>
                <a:ext cx="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5" name="Freeform 2073">
                <a:extLst>
                  <a:ext uri="{FF2B5EF4-FFF2-40B4-BE49-F238E27FC236}">
                    <a16:creationId xmlns:a16="http://schemas.microsoft.com/office/drawing/2014/main" id="{EF72647A-9782-480D-B5B2-7E649BBD8924}"/>
                  </a:ext>
                </a:extLst>
              </p:cNvPr>
              <p:cNvSpPr/>
              <p:nvPr/>
            </p:nvSpPr>
            <p:spPr bwMode="auto">
              <a:xfrm>
                <a:off x="3359" y="2171"/>
                <a:ext cx="32" cy="14"/>
              </a:xfrm>
              <a:custGeom>
                <a:gdLst>
                  <a:gd name="T0" fmla="*/ 10 w 12"/>
                  <a:gd name="T1" fmla="*/ 1 h 5"/>
                  <a:gd name="T2" fmla="*/ 12 w 12"/>
                  <a:gd name="T3" fmla="*/ 1 h 5"/>
                  <a:gd name="T4" fmla="*/ 10 w 12"/>
                  <a:gd name="T5" fmla="*/ 4 h 5"/>
                  <a:gd name="T6" fmla="*/ 9 w 12"/>
                  <a:gd name="T7" fmla="*/ 3 h 5"/>
                  <a:gd name="T8" fmla="*/ 8 w 12"/>
                  <a:gd name="T9" fmla="*/ 4 h 5"/>
                  <a:gd name="T10" fmla="*/ 8 w 12"/>
                  <a:gd name="T11" fmla="*/ 3 h 5"/>
                  <a:gd name="T12" fmla="*/ 7 w 12"/>
                  <a:gd name="T13" fmla="*/ 4 h 5"/>
                  <a:gd name="T14" fmla="*/ 7 w 12"/>
                  <a:gd name="T15" fmla="*/ 4 h 5"/>
                  <a:gd name="T16" fmla="*/ 5 w 12"/>
                  <a:gd name="T17" fmla="*/ 3 h 5"/>
                  <a:gd name="T18" fmla="*/ 5 w 12"/>
                  <a:gd name="T19" fmla="*/ 3 h 5"/>
                  <a:gd name="T20" fmla="*/ 4 w 12"/>
                  <a:gd name="T21" fmla="*/ 3 h 5"/>
                  <a:gd name="T22" fmla="*/ 3 w 12"/>
                  <a:gd name="T23" fmla="*/ 2 h 5"/>
                  <a:gd name="T24" fmla="*/ 0 w 12"/>
                  <a:gd name="T25" fmla="*/ 4 h 5"/>
                  <a:gd name="T26" fmla="*/ 0 w 12"/>
                  <a:gd name="T27" fmla="*/ 3 h 5"/>
                  <a:gd name="T28" fmla="*/ 2 w 12"/>
                  <a:gd name="T29" fmla="*/ 2 h 5"/>
                  <a:gd name="T30" fmla="*/ 2 w 12"/>
                  <a:gd name="T31" fmla="*/ 1 h 5"/>
                  <a:gd name="T32" fmla="*/ 5 w 12"/>
                  <a:gd name="T33" fmla="*/ 2 h 5"/>
                  <a:gd name="T34" fmla="*/ 9 w 12"/>
                  <a:gd name="T35" fmla="*/ 2 h 5"/>
                  <a:gd name="T36" fmla="*/ 10 w 12"/>
                  <a:gd name="T37" fmla="*/ 0 h 5"/>
                  <a:gd name="T38" fmla="*/ 10 w 12"/>
                  <a:gd name="T3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5">
                    <a:moveTo>
                      <a:pt x="10" y="1"/>
                    </a:moveTo>
                    <a:cubicBezTo>
                      <a:pt x="10" y="1"/>
                      <a:pt x="11" y="1"/>
                      <a:pt x="12" y="1"/>
                    </a:cubicBezTo>
                    <a:cubicBezTo>
                      <a:pt x="10" y="0"/>
                      <a:pt x="9" y="3"/>
                      <a:pt x="10" y="4"/>
                    </a:cubicBezTo>
                    <a:cubicBezTo>
                      <a:pt x="9" y="3"/>
                      <a:pt x="9" y="3"/>
                      <a:pt x="9" y="3"/>
                    </a:cubicBezTo>
                    <a:cubicBezTo>
                      <a:pt x="8" y="4"/>
                      <a:pt x="8" y="4"/>
                      <a:pt x="8" y="4"/>
                    </a:cubicBezTo>
                    <a:cubicBezTo>
                      <a:pt x="8" y="3"/>
                      <a:pt x="8" y="3"/>
                      <a:pt x="8" y="3"/>
                    </a:cubicBezTo>
                    <a:cubicBezTo>
                      <a:pt x="7" y="4"/>
                      <a:pt x="7" y="4"/>
                      <a:pt x="7" y="4"/>
                    </a:cubicBezTo>
                    <a:cubicBezTo>
                      <a:pt x="7" y="4"/>
                      <a:pt x="7" y="4"/>
                      <a:pt x="7" y="4"/>
                    </a:cubicBezTo>
                    <a:cubicBezTo>
                      <a:pt x="6" y="5"/>
                      <a:pt x="6" y="2"/>
                      <a:pt x="5" y="3"/>
                    </a:cubicBezTo>
                    <a:cubicBezTo>
                      <a:pt x="5" y="3"/>
                      <a:pt x="5" y="3"/>
                      <a:pt x="5" y="3"/>
                    </a:cubicBezTo>
                    <a:cubicBezTo>
                      <a:pt x="5" y="2"/>
                      <a:pt x="4" y="2"/>
                      <a:pt x="4" y="3"/>
                    </a:cubicBezTo>
                    <a:cubicBezTo>
                      <a:pt x="3" y="2"/>
                      <a:pt x="3" y="2"/>
                      <a:pt x="3" y="2"/>
                    </a:cubicBezTo>
                    <a:cubicBezTo>
                      <a:pt x="3" y="3"/>
                      <a:pt x="1" y="4"/>
                      <a:pt x="0" y="4"/>
                    </a:cubicBezTo>
                    <a:cubicBezTo>
                      <a:pt x="0" y="3"/>
                      <a:pt x="0" y="3"/>
                      <a:pt x="0" y="3"/>
                    </a:cubicBezTo>
                    <a:cubicBezTo>
                      <a:pt x="0" y="3"/>
                      <a:pt x="2" y="4"/>
                      <a:pt x="2" y="2"/>
                    </a:cubicBezTo>
                    <a:cubicBezTo>
                      <a:pt x="2" y="1"/>
                      <a:pt x="2" y="1"/>
                      <a:pt x="2" y="1"/>
                    </a:cubicBezTo>
                    <a:cubicBezTo>
                      <a:pt x="3" y="2"/>
                      <a:pt x="4" y="2"/>
                      <a:pt x="5" y="2"/>
                    </a:cubicBezTo>
                    <a:cubicBezTo>
                      <a:pt x="6" y="1"/>
                      <a:pt x="8" y="2"/>
                      <a:pt x="9" y="2"/>
                    </a:cubicBezTo>
                    <a:cubicBezTo>
                      <a:pt x="9" y="2"/>
                      <a:pt x="9" y="0"/>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6" name="Freeform 2074">
                <a:extLst>
                  <a:ext uri="{FF2B5EF4-FFF2-40B4-BE49-F238E27FC236}">
                    <a16:creationId xmlns:a16="http://schemas.microsoft.com/office/drawing/2014/main" id="{EBE2A022-48CD-4ED5-84EA-53DFB7E9D1B1}"/>
                  </a:ext>
                </a:extLst>
              </p:cNvPr>
              <p:cNvSpPr/>
              <p:nvPr/>
            </p:nvSpPr>
            <p:spPr bwMode="auto">
              <a:xfrm>
                <a:off x="2961" y="217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7" name="Freeform 2075">
                <a:extLst>
                  <a:ext uri="{FF2B5EF4-FFF2-40B4-BE49-F238E27FC236}">
                    <a16:creationId xmlns:a16="http://schemas.microsoft.com/office/drawing/2014/main" id="{281FF3C6-7EAA-4BF1-9130-C692899ECBEF}"/>
                  </a:ext>
                </a:extLst>
              </p:cNvPr>
              <p:cNvSpPr/>
              <p:nvPr/>
            </p:nvSpPr>
            <p:spPr bwMode="auto">
              <a:xfrm>
                <a:off x="3498" y="2174"/>
                <a:ext cx="2"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8" name="Freeform 2076">
                <a:extLst>
                  <a:ext uri="{FF2B5EF4-FFF2-40B4-BE49-F238E27FC236}">
                    <a16:creationId xmlns:a16="http://schemas.microsoft.com/office/drawing/2014/main" id="{439B1267-BD3E-4A32-A5F3-3038BB2D1732}"/>
                  </a:ext>
                </a:extLst>
              </p:cNvPr>
              <p:cNvSpPr/>
              <p:nvPr/>
            </p:nvSpPr>
            <p:spPr bwMode="auto">
              <a:xfrm>
                <a:off x="3239" y="217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9" name="Freeform 2077">
                <a:extLst>
                  <a:ext uri="{FF2B5EF4-FFF2-40B4-BE49-F238E27FC236}">
                    <a16:creationId xmlns:a16="http://schemas.microsoft.com/office/drawing/2014/main" id="{441502A3-3E7D-4396-AB2B-9CD9718DCFA5}"/>
                  </a:ext>
                </a:extLst>
              </p:cNvPr>
              <p:cNvSpPr/>
              <p:nvPr/>
            </p:nvSpPr>
            <p:spPr bwMode="auto">
              <a:xfrm>
                <a:off x="3399" y="2174"/>
                <a:ext cx="2"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0" name="Freeform 2078">
                <a:extLst>
                  <a:ext uri="{FF2B5EF4-FFF2-40B4-BE49-F238E27FC236}">
                    <a16:creationId xmlns:a16="http://schemas.microsoft.com/office/drawing/2014/main" id="{B3E36769-45AD-4388-95F8-7F9E7B6B972F}"/>
                  </a:ext>
                </a:extLst>
              </p:cNvPr>
              <p:cNvSpPr/>
              <p:nvPr/>
            </p:nvSpPr>
            <p:spPr bwMode="auto">
              <a:xfrm>
                <a:off x="3906" y="2174"/>
                <a:ext cx="6" cy="5"/>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1" y="2"/>
                    </a:cubicBezTo>
                    <a:cubicBezTo>
                      <a:pt x="0" y="2"/>
                      <a:pt x="0" y="2"/>
                      <a:pt x="0" y="2"/>
                    </a:cubicBezTo>
                    <a:cubicBezTo>
                      <a:pt x="0" y="1"/>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1" name="Freeform 2079">
                <a:extLst>
                  <a:ext uri="{FF2B5EF4-FFF2-40B4-BE49-F238E27FC236}">
                    <a16:creationId xmlns:a16="http://schemas.microsoft.com/office/drawing/2014/main" id="{EDD195DB-A0BC-4F38-BFF6-16FB64066F28}"/>
                  </a:ext>
                </a:extLst>
              </p:cNvPr>
              <p:cNvSpPr/>
              <p:nvPr/>
            </p:nvSpPr>
            <p:spPr bwMode="auto">
              <a:xfrm>
                <a:off x="2306" y="2177"/>
                <a:ext cx="13" cy="5"/>
              </a:xfrm>
              <a:custGeom>
                <a:gdLst>
                  <a:gd name="T0" fmla="*/ 4 w 5"/>
                  <a:gd name="T1" fmla="*/ 0 h 2"/>
                  <a:gd name="T2" fmla="*/ 4 w 5"/>
                  <a:gd name="T3" fmla="*/ 2 h 2"/>
                  <a:gd name="T4" fmla="*/ 0 w 5"/>
                  <a:gd name="T5" fmla="*/ 0 h 2"/>
                  <a:gd name="T6" fmla="*/ 0 w 5"/>
                  <a:gd name="T7" fmla="*/ 0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5" y="2"/>
                      <a:pt x="4" y="2"/>
                    </a:cubicBezTo>
                    <a:cubicBezTo>
                      <a:pt x="3" y="1"/>
                      <a:pt x="1" y="2"/>
                      <a:pt x="0" y="0"/>
                    </a:cubicBezTo>
                    <a:cubicBezTo>
                      <a:pt x="0" y="0"/>
                      <a:pt x="0" y="0"/>
                      <a:pt x="0" y="0"/>
                    </a:cubicBezTo>
                    <a:cubicBezTo>
                      <a:pt x="0" y="0"/>
                      <a:pt x="0" y="0"/>
                      <a:pt x="0" y="0"/>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2" name="Freeform 2080">
                <a:extLst>
                  <a:ext uri="{FF2B5EF4-FFF2-40B4-BE49-F238E27FC236}">
                    <a16:creationId xmlns:a16="http://schemas.microsoft.com/office/drawing/2014/main" id="{59974349-F480-4D26-B5AC-043A5A8793F0}"/>
                  </a:ext>
                </a:extLst>
              </p:cNvPr>
              <p:cNvSpPr/>
              <p:nvPr/>
            </p:nvSpPr>
            <p:spPr bwMode="auto">
              <a:xfrm>
                <a:off x="2862" y="2174"/>
                <a:ext cx="93" cy="27"/>
              </a:xfrm>
              <a:custGeom>
                <a:gdLst>
                  <a:gd name="T0" fmla="*/ 35 w 35"/>
                  <a:gd name="T1" fmla="*/ 1 h 10"/>
                  <a:gd name="T2" fmla="*/ 34 w 35"/>
                  <a:gd name="T3" fmla="*/ 1 h 10"/>
                  <a:gd name="T4" fmla="*/ 29 w 35"/>
                  <a:gd name="T5" fmla="*/ 2 h 10"/>
                  <a:gd name="T6" fmla="*/ 19 w 35"/>
                  <a:gd name="T7" fmla="*/ 5 h 10"/>
                  <a:gd name="T8" fmla="*/ 17 w 35"/>
                  <a:gd name="T9" fmla="*/ 6 h 10"/>
                  <a:gd name="T10" fmla="*/ 17 w 35"/>
                  <a:gd name="T11" fmla="*/ 6 h 10"/>
                  <a:gd name="T12" fmla="*/ 11 w 35"/>
                  <a:gd name="T13" fmla="*/ 8 h 10"/>
                  <a:gd name="T14" fmla="*/ 9 w 35"/>
                  <a:gd name="T15" fmla="*/ 8 h 10"/>
                  <a:gd name="T16" fmla="*/ 8 w 35"/>
                  <a:gd name="T17" fmla="*/ 9 h 10"/>
                  <a:gd name="T18" fmla="*/ 7 w 35"/>
                  <a:gd name="T19" fmla="*/ 9 h 10"/>
                  <a:gd name="T20" fmla="*/ 6 w 35"/>
                  <a:gd name="T21" fmla="*/ 9 h 10"/>
                  <a:gd name="T22" fmla="*/ 6 w 35"/>
                  <a:gd name="T23" fmla="*/ 9 h 10"/>
                  <a:gd name="T24" fmla="*/ 4 w 35"/>
                  <a:gd name="T25" fmla="*/ 9 h 10"/>
                  <a:gd name="T26" fmla="*/ 4 w 35"/>
                  <a:gd name="T27" fmla="*/ 9 h 10"/>
                  <a:gd name="T28" fmla="*/ 2 w 35"/>
                  <a:gd name="T29" fmla="*/ 8 h 10"/>
                  <a:gd name="T30" fmla="*/ 4 w 35"/>
                  <a:gd name="T31" fmla="*/ 8 h 10"/>
                  <a:gd name="T32" fmla="*/ 2 w 35"/>
                  <a:gd name="T33" fmla="*/ 6 h 10"/>
                  <a:gd name="T34" fmla="*/ 0 w 35"/>
                  <a:gd name="T35" fmla="*/ 7 h 10"/>
                  <a:gd name="T36" fmla="*/ 0 w 35"/>
                  <a:gd name="T37" fmla="*/ 7 h 10"/>
                  <a:gd name="T38" fmla="*/ 1 w 35"/>
                  <a:gd name="T39" fmla="*/ 6 h 10"/>
                  <a:gd name="T40" fmla="*/ 0 w 35"/>
                  <a:gd name="T41" fmla="*/ 6 h 10"/>
                  <a:gd name="T42" fmla="*/ 5 w 35"/>
                  <a:gd name="T43" fmla="*/ 5 h 10"/>
                  <a:gd name="T44" fmla="*/ 7 w 35"/>
                  <a:gd name="T45" fmla="*/ 5 h 10"/>
                  <a:gd name="T46" fmla="*/ 7 w 35"/>
                  <a:gd name="T47" fmla="*/ 6 h 10"/>
                  <a:gd name="T48" fmla="*/ 9 w 35"/>
                  <a:gd name="T49" fmla="*/ 7 h 10"/>
                  <a:gd name="T50" fmla="*/ 10 w 35"/>
                  <a:gd name="T51" fmla="*/ 6 h 10"/>
                  <a:gd name="T52" fmla="*/ 9 w 35"/>
                  <a:gd name="T53" fmla="*/ 5 h 10"/>
                  <a:gd name="T54" fmla="*/ 9 w 35"/>
                  <a:gd name="T55" fmla="*/ 5 h 10"/>
                  <a:gd name="T56" fmla="*/ 9 w 35"/>
                  <a:gd name="T57" fmla="*/ 5 h 10"/>
                  <a:gd name="T58" fmla="*/ 13 w 35"/>
                  <a:gd name="T59" fmla="*/ 5 h 10"/>
                  <a:gd name="T60" fmla="*/ 14 w 35"/>
                  <a:gd name="T61" fmla="*/ 4 h 10"/>
                  <a:gd name="T62" fmla="*/ 15 w 35"/>
                  <a:gd name="T63" fmla="*/ 5 h 10"/>
                  <a:gd name="T64" fmla="*/ 15 w 35"/>
                  <a:gd name="T65" fmla="*/ 6 h 10"/>
                  <a:gd name="T66" fmla="*/ 16 w 35"/>
                  <a:gd name="T67" fmla="*/ 6 h 10"/>
                  <a:gd name="T68" fmla="*/ 19 w 35"/>
                  <a:gd name="T69" fmla="*/ 4 h 10"/>
                  <a:gd name="T70" fmla="*/ 18 w 35"/>
                  <a:gd name="T71" fmla="*/ 3 h 10"/>
                  <a:gd name="T72" fmla="*/ 21 w 35"/>
                  <a:gd name="T73" fmla="*/ 2 h 10"/>
                  <a:gd name="T74" fmla="*/ 21 w 35"/>
                  <a:gd name="T75" fmla="*/ 2 h 10"/>
                  <a:gd name="T76" fmla="*/ 26 w 35"/>
                  <a:gd name="T77" fmla="*/ 2 h 10"/>
                  <a:gd name="T78" fmla="*/ 33 w 35"/>
                  <a:gd name="T79" fmla="*/ 1 h 10"/>
                  <a:gd name="T80" fmla="*/ 35 w 35"/>
                  <a:gd name="T8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10">
                    <a:moveTo>
                      <a:pt x="35" y="1"/>
                    </a:moveTo>
                    <a:cubicBezTo>
                      <a:pt x="35" y="1"/>
                      <a:pt x="34" y="1"/>
                      <a:pt x="34" y="1"/>
                    </a:cubicBezTo>
                    <a:cubicBezTo>
                      <a:pt x="33" y="3"/>
                      <a:pt x="31" y="1"/>
                      <a:pt x="29" y="2"/>
                    </a:cubicBezTo>
                    <a:cubicBezTo>
                      <a:pt x="26" y="3"/>
                      <a:pt x="22" y="4"/>
                      <a:pt x="19" y="5"/>
                    </a:cubicBezTo>
                    <a:cubicBezTo>
                      <a:pt x="18" y="5"/>
                      <a:pt x="17" y="5"/>
                      <a:pt x="17" y="6"/>
                    </a:cubicBezTo>
                    <a:cubicBezTo>
                      <a:pt x="17" y="6"/>
                      <a:pt x="17" y="6"/>
                      <a:pt x="17" y="6"/>
                    </a:cubicBezTo>
                    <a:cubicBezTo>
                      <a:pt x="16" y="8"/>
                      <a:pt x="12" y="5"/>
                      <a:pt x="11" y="8"/>
                    </a:cubicBezTo>
                    <a:cubicBezTo>
                      <a:pt x="10" y="9"/>
                      <a:pt x="9" y="9"/>
                      <a:pt x="9" y="8"/>
                    </a:cubicBezTo>
                    <a:cubicBezTo>
                      <a:pt x="8" y="9"/>
                      <a:pt x="8" y="9"/>
                      <a:pt x="8" y="9"/>
                    </a:cubicBezTo>
                    <a:cubicBezTo>
                      <a:pt x="7" y="9"/>
                      <a:pt x="7" y="9"/>
                      <a:pt x="7" y="9"/>
                    </a:cubicBezTo>
                    <a:cubicBezTo>
                      <a:pt x="6" y="9"/>
                      <a:pt x="7" y="10"/>
                      <a:pt x="6" y="9"/>
                    </a:cubicBezTo>
                    <a:cubicBezTo>
                      <a:pt x="6" y="9"/>
                      <a:pt x="6" y="9"/>
                      <a:pt x="6" y="9"/>
                    </a:cubicBezTo>
                    <a:cubicBezTo>
                      <a:pt x="6" y="8"/>
                      <a:pt x="5" y="9"/>
                      <a:pt x="4" y="9"/>
                    </a:cubicBezTo>
                    <a:cubicBezTo>
                      <a:pt x="4" y="9"/>
                      <a:pt x="4" y="9"/>
                      <a:pt x="4" y="9"/>
                    </a:cubicBezTo>
                    <a:cubicBezTo>
                      <a:pt x="4" y="9"/>
                      <a:pt x="3" y="8"/>
                      <a:pt x="2" y="8"/>
                    </a:cubicBezTo>
                    <a:cubicBezTo>
                      <a:pt x="3" y="7"/>
                      <a:pt x="4" y="9"/>
                      <a:pt x="4" y="8"/>
                    </a:cubicBezTo>
                    <a:cubicBezTo>
                      <a:pt x="4" y="7"/>
                      <a:pt x="3" y="6"/>
                      <a:pt x="2" y="6"/>
                    </a:cubicBezTo>
                    <a:cubicBezTo>
                      <a:pt x="1" y="7"/>
                      <a:pt x="1" y="7"/>
                      <a:pt x="0" y="7"/>
                    </a:cubicBezTo>
                    <a:cubicBezTo>
                      <a:pt x="0" y="7"/>
                      <a:pt x="0" y="7"/>
                      <a:pt x="0" y="7"/>
                    </a:cubicBezTo>
                    <a:cubicBezTo>
                      <a:pt x="1" y="6"/>
                      <a:pt x="1" y="6"/>
                      <a:pt x="1" y="6"/>
                    </a:cubicBezTo>
                    <a:cubicBezTo>
                      <a:pt x="0" y="6"/>
                      <a:pt x="0" y="6"/>
                      <a:pt x="0" y="6"/>
                    </a:cubicBezTo>
                    <a:cubicBezTo>
                      <a:pt x="2" y="5"/>
                      <a:pt x="4" y="6"/>
                      <a:pt x="5" y="5"/>
                    </a:cubicBezTo>
                    <a:cubicBezTo>
                      <a:pt x="6" y="4"/>
                      <a:pt x="7" y="6"/>
                      <a:pt x="7" y="5"/>
                    </a:cubicBezTo>
                    <a:cubicBezTo>
                      <a:pt x="7" y="5"/>
                      <a:pt x="8" y="6"/>
                      <a:pt x="7" y="6"/>
                    </a:cubicBezTo>
                    <a:cubicBezTo>
                      <a:pt x="8" y="7"/>
                      <a:pt x="8" y="7"/>
                      <a:pt x="9" y="7"/>
                    </a:cubicBezTo>
                    <a:cubicBezTo>
                      <a:pt x="10" y="7"/>
                      <a:pt x="10" y="6"/>
                      <a:pt x="10" y="6"/>
                    </a:cubicBezTo>
                    <a:cubicBezTo>
                      <a:pt x="10" y="6"/>
                      <a:pt x="9" y="5"/>
                      <a:pt x="9" y="5"/>
                    </a:cubicBezTo>
                    <a:cubicBezTo>
                      <a:pt x="9" y="5"/>
                      <a:pt x="9" y="5"/>
                      <a:pt x="9" y="5"/>
                    </a:cubicBezTo>
                    <a:cubicBezTo>
                      <a:pt x="9" y="5"/>
                      <a:pt x="9" y="5"/>
                      <a:pt x="9" y="5"/>
                    </a:cubicBezTo>
                    <a:cubicBezTo>
                      <a:pt x="10" y="4"/>
                      <a:pt x="13" y="3"/>
                      <a:pt x="13" y="5"/>
                    </a:cubicBezTo>
                    <a:cubicBezTo>
                      <a:pt x="14" y="4"/>
                      <a:pt x="14" y="4"/>
                      <a:pt x="14" y="4"/>
                    </a:cubicBezTo>
                    <a:cubicBezTo>
                      <a:pt x="14" y="6"/>
                      <a:pt x="15" y="4"/>
                      <a:pt x="15" y="5"/>
                    </a:cubicBezTo>
                    <a:cubicBezTo>
                      <a:pt x="15" y="5"/>
                      <a:pt x="15" y="5"/>
                      <a:pt x="15" y="6"/>
                    </a:cubicBezTo>
                    <a:cubicBezTo>
                      <a:pt x="15" y="6"/>
                      <a:pt x="16" y="6"/>
                      <a:pt x="16" y="6"/>
                    </a:cubicBezTo>
                    <a:cubicBezTo>
                      <a:pt x="16" y="5"/>
                      <a:pt x="18" y="5"/>
                      <a:pt x="19" y="4"/>
                    </a:cubicBezTo>
                    <a:cubicBezTo>
                      <a:pt x="18" y="3"/>
                      <a:pt x="18" y="3"/>
                      <a:pt x="18" y="3"/>
                    </a:cubicBezTo>
                    <a:cubicBezTo>
                      <a:pt x="19" y="2"/>
                      <a:pt x="20" y="3"/>
                      <a:pt x="21" y="2"/>
                    </a:cubicBezTo>
                    <a:cubicBezTo>
                      <a:pt x="21" y="2"/>
                      <a:pt x="21" y="2"/>
                      <a:pt x="21" y="2"/>
                    </a:cubicBezTo>
                    <a:cubicBezTo>
                      <a:pt x="23" y="1"/>
                      <a:pt x="25" y="1"/>
                      <a:pt x="26" y="2"/>
                    </a:cubicBezTo>
                    <a:cubicBezTo>
                      <a:pt x="28" y="0"/>
                      <a:pt x="30" y="2"/>
                      <a:pt x="33" y="1"/>
                    </a:cubicBezTo>
                    <a:cubicBezTo>
                      <a:pt x="34" y="1"/>
                      <a:pt x="35" y="1"/>
                      <a:pt x="3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3" name="Freeform 2081">
                <a:extLst>
                  <a:ext uri="{FF2B5EF4-FFF2-40B4-BE49-F238E27FC236}">
                    <a16:creationId xmlns:a16="http://schemas.microsoft.com/office/drawing/2014/main" id="{79F0DE68-50FD-4348-86A8-0ADE0F6701B9}"/>
                  </a:ext>
                </a:extLst>
              </p:cNvPr>
              <p:cNvSpPr/>
              <p:nvPr/>
            </p:nvSpPr>
            <p:spPr bwMode="auto">
              <a:xfrm>
                <a:off x="3404" y="2177"/>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4" name="Freeform 2082">
                <a:extLst>
                  <a:ext uri="{FF2B5EF4-FFF2-40B4-BE49-F238E27FC236}">
                    <a16:creationId xmlns:a16="http://schemas.microsoft.com/office/drawing/2014/main" id="{81B1469A-DD21-427A-8F3B-E9E89B805D73}"/>
                  </a:ext>
                </a:extLst>
              </p:cNvPr>
              <p:cNvSpPr/>
              <p:nvPr/>
            </p:nvSpPr>
            <p:spPr bwMode="auto">
              <a:xfrm>
                <a:off x="3377" y="2177"/>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5" name="Freeform 2083">
                <a:extLst>
                  <a:ext uri="{FF2B5EF4-FFF2-40B4-BE49-F238E27FC236}">
                    <a16:creationId xmlns:a16="http://schemas.microsoft.com/office/drawing/2014/main" id="{2F878634-2EE0-4277-961B-B1A08DA26228}"/>
                  </a:ext>
                </a:extLst>
              </p:cNvPr>
              <p:cNvSpPr/>
              <p:nvPr/>
            </p:nvSpPr>
            <p:spPr bwMode="auto">
              <a:xfrm>
                <a:off x="3214" y="2174"/>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3" y="1"/>
                      <a:pt x="2" y="3"/>
                      <a:pt x="0" y="2"/>
                    </a:cubicBezTo>
                    <a:cubicBezTo>
                      <a:pt x="1"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6" name="Freeform 2084">
                <a:extLst>
                  <a:ext uri="{FF2B5EF4-FFF2-40B4-BE49-F238E27FC236}">
                    <a16:creationId xmlns:a16="http://schemas.microsoft.com/office/drawing/2014/main" id="{0F2FD99E-D940-4722-A725-DEF59DF8F9D4}"/>
                  </a:ext>
                </a:extLst>
              </p:cNvPr>
              <p:cNvSpPr/>
              <p:nvPr/>
            </p:nvSpPr>
            <p:spPr bwMode="auto">
              <a:xfrm>
                <a:off x="3329" y="2177"/>
                <a:ext cx="24" cy="16"/>
              </a:xfrm>
              <a:custGeom>
                <a:gdLst>
                  <a:gd name="T0" fmla="*/ 7 w 9"/>
                  <a:gd name="T1" fmla="*/ 2 h 6"/>
                  <a:gd name="T2" fmla="*/ 9 w 9"/>
                  <a:gd name="T3" fmla="*/ 2 h 6"/>
                  <a:gd name="T4" fmla="*/ 9 w 9"/>
                  <a:gd name="T5" fmla="*/ 2 h 6"/>
                  <a:gd name="T6" fmla="*/ 7 w 9"/>
                  <a:gd name="T7" fmla="*/ 2 h 6"/>
                  <a:gd name="T8" fmla="*/ 6 w 9"/>
                  <a:gd name="T9" fmla="*/ 4 h 6"/>
                  <a:gd name="T10" fmla="*/ 4 w 9"/>
                  <a:gd name="T11" fmla="*/ 4 h 6"/>
                  <a:gd name="T12" fmla="*/ 4 w 9"/>
                  <a:gd name="T13" fmla="*/ 4 h 6"/>
                  <a:gd name="T14" fmla="*/ 6 w 9"/>
                  <a:gd name="T15" fmla="*/ 5 h 6"/>
                  <a:gd name="T16" fmla="*/ 5 w 9"/>
                  <a:gd name="T17" fmla="*/ 5 h 6"/>
                  <a:gd name="T18" fmla="*/ 2 w 9"/>
                  <a:gd name="T19" fmla="*/ 6 h 6"/>
                  <a:gd name="T20" fmla="*/ 0 w 9"/>
                  <a:gd name="T21" fmla="*/ 4 h 6"/>
                  <a:gd name="T22" fmla="*/ 2 w 9"/>
                  <a:gd name="T23" fmla="*/ 2 h 6"/>
                  <a:gd name="T24" fmla="*/ 6 w 9"/>
                  <a:gd name="T25" fmla="*/ 2 h 6"/>
                  <a:gd name="T26" fmla="*/ 7 w 9"/>
                  <a:gd name="T27" fmla="*/ 0 h 6"/>
                  <a:gd name="T28" fmla="*/ 7 w 9"/>
                  <a:gd name="T2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7" y="2"/>
                    </a:moveTo>
                    <a:cubicBezTo>
                      <a:pt x="7" y="3"/>
                      <a:pt x="8" y="1"/>
                      <a:pt x="9" y="2"/>
                    </a:cubicBezTo>
                    <a:cubicBezTo>
                      <a:pt x="9" y="2"/>
                      <a:pt x="9" y="2"/>
                      <a:pt x="9" y="2"/>
                    </a:cubicBezTo>
                    <a:cubicBezTo>
                      <a:pt x="8" y="2"/>
                      <a:pt x="7" y="2"/>
                      <a:pt x="7" y="2"/>
                    </a:cubicBezTo>
                    <a:cubicBezTo>
                      <a:pt x="6" y="3"/>
                      <a:pt x="5" y="3"/>
                      <a:pt x="6" y="4"/>
                    </a:cubicBezTo>
                    <a:cubicBezTo>
                      <a:pt x="5" y="3"/>
                      <a:pt x="5" y="4"/>
                      <a:pt x="4" y="4"/>
                    </a:cubicBezTo>
                    <a:cubicBezTo>
                      <a:pt x="4" y="4"/>
                      <a:pt x="4" y="4"/>
                      <a:pt x="4" y="4"/>
                    </a:cubicBezTo>
                    <a:cubicBezTo>
                      <a:pt x="6" y="5"/>
                      <a:pt x="6" y="5"/>
                      <a:pt x="6" y="5"/>
                    </a:cubicBezTo>
                    <a:cubicBezTo>
                      <a:pt x="6" y="5"/>
                      <a:pt x="5" y="5"/>
                      <a:pt x="5" y="5"/>
                    </a:cubicBezTo>
                    <a:cubicBezTo>
                      <a:pt x="4" y="6"/>
                      <a:pt x="3" y="5"/>
                      <a:pt x="2" y="6"/>
                    </a:cubicBezTo>
                    <a:cubicBezTo>
                      <a:pt x="1" y="6"/>
                      <a:pt x="2" y="4"/>
                      <a:pt x="0" y="4"/>
                    </a:cubicBezTo>
                    <a:cubicBezTo>
                      <a:pt x="0" y="3"/>
                      <a:pt x="1" y="3"/>
                      <a:pt x="2" y="2"/>
                    </a:cubicBezTo>
                    <a:cubicBezTo>
                      <a:pt x="3" y="4"/>
                      <a:pt x="4" y="2"/>
                      <a:pt x="6" y="2"/>
                    </a:cubicBezTo>
                    <a:cubicBezTo>
                      <a:pt x="7" y="0"/>
                      <a:pt x="7" y="0"/>
                      <a:pt x="7" y="0"/>
                    </a:cubicBezTo>
                    <a:cubicBezTo>
                      <a:pt x="7"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7" name="Freeform 2085">
                <a:extLst>
                  <a:ext uri="{FF2B5EF4-FFF2-40B4-BE49-F238E27FC236}">
                    <a16:creationId xmlns:a16="http://schemas.microsoft.com/office/drawing/2014/main" id="{42773712-3105-4B2A-965E-7FEF7B57E631}"/>
                  </a:ext>
                </a:extLst>
              </p:cNvPr>
              <p:cNvSpPr/>
              <p:nvPr/>
            </p:nvSpPr>
            <p:spPr bwMode="auto">
              <a:xfrm>
                <a:off x="3391" y="2179"/>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0"/>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8" name="Freeform 2086">
                <a:extLst>
                  <a:ext uri="{FF2B5EF4-FFF2-40B4-BE49-F238E27FC236}">
                    <a16:creationId xmlns:a16="http://schemas.microsoft.com/office/drawing/2014/main" id="{0DB7261C-7A7D-4438-B501-3AFA0A686514}"/>
                  </a:ext>
                </a:extLst>
              </p:cNvPr>
              <p:cNvSpPr/>
              <p:nvPr/>
            </p:nvSpPr>
            <p:spPr bwMode="auto">
              <a:xfrm>
                <a:off x="3070" y="2177"/>
                <a:ext cx="11" cy="8"/>
              </a:xfrm>
              <a:custGeom>
                <a:gdLst>
                  <a:gd name="T0" fmla="*/ 4 w 4"/>
                  <a:gd name="T1" fmla="*/ 2 h 3"/>
                  <a:gd name="T2" fmla="*/ 2 w 4"/>
                  <a:gd name="T3" fmla="*/ 2 h 3"/>
                  <a:gd name="T4" fmla="*/ 4 w 4"/>
                  <a:gd name="T5" fmla="*/ 2 h 3"/>
                </a:gdLst>
                <a:cxnLst>
                  <a:cxn ang="0">
                    <a:pos x="T0" y="T1"/>
                  </a:cxn>
                  <a:cxn ang="0">
                    <a:pos x="T2" y="T3"/>
                  </a:cxn>
                  <a:cxn ang="0">
                    <a:pos x="T4" y="T5"/>
                  </a:cxn>
                </a:cxnLst>
                <a:rect l="0" t="0" r="r" b="b"/>
                <a:pathLst>
                  <a:path w="4" h="3">
                    <a:moveTo>
                      <a:pt x="4" y="2"/>
                    </a:moveTo>
                    <a:cubicBezTo>
                      <a:pt x="3" y="2"/>
                      <a:pt x="3" y="3"/>
                      <a:pt x="2" y="2"/>
                    </a:cubicBezTo>
                    <a:cubicBezTo>
                      <a:pt x="0" y="0"/>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9" name="Freeform 2087">
                <a:extLst>
                  <a:ext uri="{FF2B5EF4-FFF2-40B4-BE49-F238E27FC236}">
                    <a16:creationId xmlns:a16="http://schemas.microsoft.com/office/drawing/2014/main" id="{42DAC977-7F9A-4E47-9658-81019A8D2628}"/>
                  </a:ext>
                </a:extLst>
              </p:cNvPr>
              <p:cNvSpPr/>
              <p:nvPr/>
            </p:nvSpPr>
            <p:spPr bwMode="auto">
              <a:xfrm>
                <a:off x="2950" y="2179"/>
                <a:ext cx="19" cy="8"/>
              </a:xfrm>
              <a:custGeom>
                <a:gdLst>
                  <a:gd name="T0" fmla="*/ 7 w 7"/>
                  <a:gd name="T1" fmla="*/ 0 h 3"/>
                  <a:gd name="T2" fmla="*/ 5 w 7"/>
                  <a:gd name="T3" fmla="*/ 2 h 3"/>
                  <a:gd name="T4" fmla="*/ 6 w 7"/>
                  <a:gd name="T5" fmla="*/ 2 h 3"/>
                  <a:gd name="T6" fmla="*/ 5 w 7"/>
                  <a:gd name="T7" fmla="*/ 1 h 3"/>
                  <a:gd name="T8" fmla="*/ 0 w 7"/>
                  <a:gd name="T9" fmla="*/ 3 h 3"/>
                  <a:gd name="T10" fmla="*/ 1 w 7"/>
                  <a:gd name="T11" fmla="*/ 1 h 3"/>
                  <a:gd name="T12" fmla="*/ 7 w 7"/>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cubicBezTo>
                      <a:pt x="5" y="2"/>
                      <a:pt x="5" y="2"/>
                      <a:pt x="5" y="2"/>
                    </a:cubicBezTo>
                    <a:cubicBezTo>
                      <a:pt x="6" y="2"/>
                      <a:pt x="6" y="2"/>
                      <a:pt x="6" y="2"/>
                    </a:cubicBezTo>
                    <a:cubicBezTo>
                      <a:pt x="7" y="2"/>
                      <a:pt x="5" y="2"/>
                      <a:pt x="5" y="1"/>
                    </a:cubicBezTo>
                    <a:cubicBezTo>
                      <a:pt x="3" y="2"/>
                      <a:pt x="2" y="2"/>
                      <a:pt x="0" y="3"/>
                    </a:cubicBezTo>
                    <a:cubicBezTo>
                      <a:pt x="0" y="2"/>
                      <a:pt x="2" y="2"/>
                      <a:pt x="1" y="1"/>
                    </a:cubicBezTo>
                    <a:cubicBezTo>
                      <a:pt x="3" y="0"/>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0" name="Freeform 2088">
                <a:extLst>
                  <a:ext uri="{FF2B5EF4-FFF2-40B4-BE49-F238E27FC236}">
                    <a16:creationId xmlns:a16="http://schemas.microsoft.com/office/drawing/2014/main" id="{B543DC42-F44D-4BB1-AF5A-32598F93ACE1}"/>
                  </a:ext>
                </a:extLst>
              </p:cNvPr>
              <p:cNvSpPr/>
              <p:nvPr/>
            </p:nvSpPr>
            <p:spPr bwMode="auto">
              <a:xfrm>
                <a:off x="3428" y="2179"/>
                <a:ext cx="6" cy="6"/>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1" y="2"/>
                    </a:cubicBez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1" name="Freeform 2089">
                <a:extLst>
                  <a:ext uri="{FF2B5EF4-FFF2-40B4-BE49-F238E27FC236}">
                    <a16:creationId xmlns:a16="http://schemas.microsoft.com/office/drawing/2014/main" id="{06B7A657-7787-4E28-855B-2EB88AC2ADB8}"/>
                  </a:ext>
                </a:extLst>
              </p:cNvPr>
              <p:cNvSpPr/>
              <p:nvPr/>
            </p:nvSpPr>
            <p:spPr bwMode="auto">
              <a:xfrm>
                <a:off x="3134" y="2179"/>
                <a:ext cx="6" cy="8"/>
              </a:xfrm>
              <a:custGeom>
                <a:gdLst>
                  <a:gd name="T0" fmla="*/ 2 w 2"/>
                  <a:gd name="T1" fmla="*/ 1 h 3"/>
                  <a:gd name="T2" fmla="*/ 0 w 2"/>
                  <a:gd name="T3" fmla="*/ 2 h 3"/>
                  <a:gd name="T4" fmla="*/ 1 w 2"/>
                  <a:gd name="T5" fmla="*/ 3 h 3"/>
                  <a:gd name="T6" fmla="*/ 0 w 2"/>
                  <a:gd name="T7" fmla="*/ 1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0"/>
                      <a:pt x="2" y="2"/>
                      <a:pt x="0" y="2"/>
                    </a:cubicBezTo>
                    <a:cubicBezTo>
                      <a:pt x="1" y="3"/>
                      <a:pt x="1" y="3"/>
                      <a:pt x="1" y="3"/>
                    </a:cubicBezTo>
                    <a:cubicBezTo>
                      <a:pt x="0" y="3"/>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2" name="Freeform 2090">
                <a:extLst>
                  <a:ext uri="{FF2B5EF4-FFF2-40B4-BE49-F238E27FC236}">
                    <a16:creationId xmlns:a16="http://schemas.microsoft.com/office/drawing/2014/main" id="{E3DD2B0D-B37B-4F8E-B37F-E98596662E17}"/>
                  </a:ext>
                </a:extLst>
              </p:cNvPr>
              <p:cNvSpPr/>
              <p:nvPr/>
            </p:nvSpPr>
            <p:spPr bwMode="auto">
              <a:xfrm>
                <a:off x="3367" y="2179"/>
                <a:ext cx="5" cy="6"/>
              </a:xfrm>
              <a:custGeom>
                <a:gdLst>
                  <a:gd name="T0" fmla="*/ 1 w 2"/>
                  <a:gd name="T1" fmla="*/ 1 h 2"/>
                  <a:gd name="T2" fmla="*/ 2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1"/>
                      <a:pt x="2" y="1"/>
                      <a:pt x="2" y="1"/>
                    </a:cubicBezTo>
                    <a:cubicBezTo>
                      <a:pt x="1" y="1"/>
                      <a:pt x="0" y="2"/>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3" name="Freeform 2091">
                <a:extLst>
                  <a:ext uri="{FF2B5EF4-FFF2-40B4-BE49-F238E27FC236}">
                    <a16:creationId xmlns:a16="http://schemas.microsoft.com/office/drawing/2014/main" id="{845C6A37-4912-4506-A336-49B9E0556B72}"/>
                  </a:ext>
                </a:extLst>
              </p:cNvPr>
              <p:cNvSpPr/>
              <p:nvPr/>
            </p:nvSpPr>
            <p:spPr bwMode="auto">
              <a:xfrm>
                <a:off x="3009" y="2182"/>
                <a:ext cx="2" cy="3"/>
              </a:xfrm>
              <a:custGeom>
                <a:gdLst>
                  <a:gd name="T0" fmla="*/ 0 w 2"/>
                  <a:gd name="T1" fmla="*/ 0 h 3"/>
                  <a:gd name="T2" fmla="*/ 2 w 2"/>
                  <a:gd name="T3" fmla="*/ 0 h 3"/>
                  <a:gd name="T4" fmla="*/ 2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4" name="Freeform 2092">
                <a:extLst>
                  <a:ext uri="{FF2B5EF4-FFF2-40B4-BE49-F238E27FC236}">
                    <a16:creationId xmlns:a16="http://schemas.microsoft.com/office/drawing/2014/main" id="{2B55EC4A-2889-497F-BBCE-DCFBDEAB68F2}"/>
                  </a:ext>
                </a:extLst>
              </p:cNvPr>
              <p:cNvSpPr/>
              <p:nvPr/>
            </p:nvSpPr>
            <p:spPr bwMode="auto">
              <a:xfrm>
                <a:off x="2349" y="218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5" name="Freeform 2093">
                <a:extLst>
                  <a:ext uri="{FF2B5EF4-FFF2-40B4-BE49-F238E27FC236}">
                    <a16:creationId xmlns:a16="http://schemas.microsoft.com/office/drawing/2014/main" id="{824A9D9D-EB67-4850-ACFF-768FD3EF3A69}"/>
                  </a:ext>
                </a:extLst>
              </p:cNvPr>
              <p:cNvSpPr/>
              <p:nvPr/>
            </p:nvSpPr>
            <p:spPr bwMode="auto">
              <a:xfrm>
                <a:off x="3046" y="2182"/>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6" name="Freeform 2094">
                <a:extLst>
                  <a:ext uri="{FF2B5EF4-FFF2-40B4-BE49-F238E27FC236}">
                    <a16:creationId xmlns:a16="http://schemas.microsoft.com/office/drawing/2014/main" id="{DB863EB5-1672-420D-A932-664D454215C9}"/>
                  </a:ext>
                </a:extLst>
              </p:cNvPr>
              <p:cNvSpPr/>
              <p:nvPr/>
            </p:nvSpPr>
            <p:spPr bwMode="auto">
              <a:xfrm>
                <a:off x="3896" y="218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7" name="Freeform 2095">
                <a:extLst>
                  <a:ext uri="{FF2B5EF4-FFF2-40B4-BE49-F238E27FC236}">
                    <a16:creationId xmlns:a16="http://schemas.microsoft.com/office/drawing/2014/main" id="{FC6C9EA3-02FF-42C2-98CF-221D36BB4EFD}"/>
                  </a:ext>
                </a:extLst>
              </p:cNvPr>
              <p:cNvSpPr/>
              <p:nvPr/>
            </p:nvSpPr>
            <p:spPr bwMode="auto">
              <a:xfrm>
                <a:off x="3011" y="2182"/>
                <a:ext cx="14" cy="8"/>
              </a:xfrm>
              <a:custGeom>
                <a:gdLst>
                  <a:gd name="T0" fmla="*/ 5 w 5"/>
                  <a:gd name="T1" fmla="*/ 1 h 3"/>
                  <a:gd name="T2" fmla="*/ 4 w 5"/>
                  <a:gd name="T3" fmla="*/ 2 h 3"/>
                  <a:gd name="T4" fmla="*/ 5 w 5"/>
                  <a:gd name="T5" fmla="*/ 2 h 3"/>
                  <a:gd name="T6" fmla="*/ 1 w 5"/>
                  <a:gd name="T7" fmla="*/ 2 h 3"/>
                  <a:gd name="T8" fmla="*/ 1 w 5"/>
                  <a:gd name="T9" fmla="*/ 1 h 3"/>
                  <a:gd name="T10" fmla="*/ 2 w 5"/>
                  <a:gd name="T11" fmla="*/ 2 h 3"/>
                  <a:gd name="T12" fmla="*/ 3 w 5"/>
                  <a:gd name="T13" fmla="*/ 2 h 3"/>
                  <a:gd name="T14" fmla="*/ 3 w 5"/>
                  <a:gd name="T15" fmla="*/ 1 h 3"/>
                  <a:gd name="T16" fmla="*/ 5 w 5"/>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4" y="2"/>
                      <a:pt x="4" y="2"/>
                      <a:pt x="4" y="2"/>
                    </a:cubicBezTo>
                    <a:cubicBezTo>
                      <a:pt x="5" y="2"/>
                      <a:pt x="5" y="2"/>
                      <a:pt x="5" y="2"/>
                    </a:cubicBezTo>
                    <a:cubicBezTo>
                      <a:pt x="4" y="3"/>
                      <a:pt x="3" y="2"/>
                      <a:pt x="1" y="2"/>
                    </a:cubicBezTo>
                    <a:cubicBezTo>
                      <a:pt x="1" y="2"/>
                      <a:pt x="0" y="2"/>
                      <a:pt x="1" y="1"/>
                    </a:cubicBezTo>
                    <a:cubicBezTo>
                      <a:pt x="1" y="1"/>
                      <a:pt x="1" y="3"/>
                      <a:pt x="2" y="2"/>
                    </a:cubicBezTo>
                    <a:cubicBezTo>
                      <a:pt x="3" y="2"/>
                      <a:pt x="3" y="2"/>
                      <a:pt x="3" y="2"/>
                    </a:cubicBezTo>
                    <a:cubicBezTo>
                      <a:pt x="3" y="1"/>
                      <a:pt x="3" y="1"/>
                      <a:pt x="3" y="1"/>
                    </a:cubicBezTo>
                    <a:cubicBezTo>
                      <a:pt x="4"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8" name="Freeform 2096">
                <a:extLst>
                  <a:ext uri="{FF2B5EF4-FFF2-40B4-BE49-F238E27FC236}">
                    <a16:creationId xmlns:a16="http://schemas.microsoft.com/office/drawing/2014/main" id="{468E3B49-EC77-416F-BCA1-46D1BB7DB4F3}"/>
                  </a:ext>
                </a:extLst>
              </p:cNvPr>
              <p:cNvSpPr/>
              <p:nvPr/>
            </p:nvSpPr>
            <p:spPr bwMode="auto">
              <a:xfrm>
                <a:off x="3295" y="2182"/>
                <a:ext cx="18" cy="16"/>
              </a:xfrm>
              <a:custGeom>
                <a:gdLst>
                  <a:gd name="T0" fmla="*/ 3 w 7"/>
                  <a:gd name="T1" fmla="*/ 3 h 6"/>
                  <a:gd name="T2" fmla="*/ 7 w 7"/>
                  <a:gd name="T3" fmla="*/ 3 h 6"/>
                  <a:gd name="T4" fmla="*/ 6 w 7"/>
                  <a:gd name="T5" fmla="*/ 4 h 6"/>
                  <a:gd name="T6" fmla="*/ 7 w 7"/>
                  <a:gd name="T7" fmla="*/ 6 h 6"/>
                  <a:gd name="T8" fmla="*/ 3 w 7"/>
                  <a:gd name="T9" fmla="*/ 4 h 6"/>
                  <a:gd name="T10" fmla="*/ 0 w 7"/>
                  <a:gd name="T11" fmla="*/ 4 h 6"/>
                  <a:gd name="T12" fmla="*/ 3 w 7"/>
                  <a:gd name="T13" fmla="*/ 3 h 6"/>
                  <a:gd name="T14" fmla="*/ 2 w 7"/>
                  <a:gd name="T15" fmla="*/ 3 h 6"/>
                  <a:gd name="T16" fmla="*/ 2 w 7"/>
                  <a:gd name="T17" fmla="*/ 0 h 6"/>
                  <a:gd name="T18" fmla="*/ 3 w 7"/>
                  <a:gd name="T19"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3"/>
                    </a:moveTo>
                    <a:cubicBezTo>
                      <a:pt x="5" y="4"/>
                      <a:pt x="6" y="1"/>
                      <a:pt x="7" y="3"/>
                    </a:cubicBezTo>
                    <a:cubicBezTo>
                      <a:pt x="7" y="3"/>
                      <a:pt x="6" y="2"/>
                      <a:pt x="6" y="4"/>
                    </a:cubicBezTo>
                    <a:cubicBezTo>
                      <a:pt x="5" y="5"/>
                      <a:pt x="7" y="4"/>
                      <a:pt x="7" y="6"/>
                    </a:cubicBezTo>
                    <a:cubicBezTo>
                      <a:pt x="5" y="6"/>
                      <a:pt x="3" y="6"/>
                      <a:pt x="3" y="4"/>
                    </a:cubicBezTo>
                    <a:cubicBezTo>
                      <a:pt x="2" y="4"/>
                      <a:pt x="1" y="5"/>
                      <a:pt x="0" y="4"/>
                    </a:cubicBezTo>
                    <a:cubicBezTo>
                      <a:pt x="0" y="3"/>
                      <a:pt x="2" y="4"/>
                      <a:pt x="3" y="3"/>
                    </a:cubicBezTo>
                    <a:cubicBezTo>
                      <a:pt x="2" y="3"/>
                      <a:pt x="2" y="3"/>
                      <a:pt x="2" y="3"/>
                    </a:cubicBezTo>
                    <a:cubicBezTo>
                      <a:pt x="2" y="0"/>
                      <a:pt x="2" y="0"/>
                      <a:pt x="2" y="0"/>
                    </a:cubicBezTo>
                    <a:cubicBezTo>
                      <a:pt x="2" y="2"/>
                      <a:pt x="2"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9" name="Freeform 2097">
                <a:extLst>
                  <a:ext uri="{FF2B5EF4-FFF2-40B4-BE49-F238E27FC236}">
                    <a16:creationId xmlns:a16="http://schemas.microsoft.com/office/drawing/2014/main" id="{F1434549-C5D9-4D4B-8D94-F1A54602D25D}"/>
                  </a:ext>
                </a:extLst>
              </p:cNvPr>
              <p:cNvSpPr/>
              <p:nvPr/>
            </p:nvSpPr>
            <p:spPr bwMode="auto">
              <a:xfrm>
                <a:off x="3359" y="2185"/>
                <a:ext cx="2" cy="2"/>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0" name="Rectangle 2098">
                <a:extLst>
                  <a:ext uri="{FF2B5EF4-FFF2-40B4-BE49-F238E27FC236}">
                    <a16:creationId xmlns:a16="http://schemas.microsoft.com/office/drawing/2014/main" id="{DBC4A9E0-C2CA-41FE-BA6A-038D1E5C8EC6}"/>
                  </a:ext>
                </a:extLst>
              </p:cNvPr>
              <p:cNvSpPr>
                <a:spLocks noChangeArrowheads="1"/>
              </p:cNvSpPr>
              <p:nvPr/>
            </p:nvSpPr>
            <p:spPr bwMode="auto">
              <a:xfrm>
                <a:off x="3027" y="2185"/>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1" name="Freeform 2099">
                <a:extLst>
                  <a:ext uri="{FF2B5EF4-FFF2-40B4-BE49-F238E27FC236}">
                    <a16:creationId xmlns:a16="http://schemas.microsoft.com/office/drawing/2014/main" id="{869D7CB1-8B70-4EC7-8F97-FE2821816B02}"/>
                  </a:ext>
                </a:extLst>
              </p:cNvPr>
              <p:cNvSpPr/>
              <p:nvPr/>
            </p:nvSpPr>
            <p:spPr bwMode="auto">
              <a:xfrm>
                <a:off x="3174" y="2185"/>
                <a:ext cx="8" cy="5"/>
              </a:xfrm>
              <a:custGeom>
                <a:gdLst>
                  <a:gd name="T0" fmla="*/ 3 w 3"/>
                  <a:gd name="T1" fmla="*/ 1 h 2"/>
                  <a:gd name="T2" fmla="*/ 3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0"/>
                      <a:pt x="1" y="2"/>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2" name="Rectangle 2100">
                <a:extLst>
                  <a:ext uri="{FF2B5EF4-FFF2-40B4-BE49-F238E27FC236}">
                    <a16:creationId xmlns:a16="http://schemas.microsoft.com/office/drawing/2014/main" id="{52785863-15C2-48C2-9622-E3E5FF16983F}"/>
                  </a:ext>
                </a:extLst>
              </p:cNvPr>
              <p:cNvSpPr>
                <a:spLocks noChangeArrowheads="1"/>
              </p:cNvSpPr>
              <p:nvPr/>
            </p:nvSpPr>
            <p:spPr bwMode="auto">
              <a:xfrm>
                <a:off x="3001" y="21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3" name="Freeform 2101">
                <a:extLst>
                  <a:ext uri="{FF2B5EF4-FFF2-40B4-BE49-F238E27FC236}">
                    <a16:creationId xmlns:a16="http://schemas.microsoft.com/office/drawing/2014/main" id="{A7D2A15A-46A2-4042-98E5-CB1758223732}"/>
                  </a:ext>
                </a:extLst>
              </p:cNvPr>
              <p:cNvSpPr/>
              <p:nvPr/>
            </p:nvSpPr>
            <p:spPr bwMode="auto">
              <a:xfrm>
                <a:off x="2985" y="2187"/>
                <a:ext cx="8" cy="3"/>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4" name="Freeform 2102">
                <a:extLst>
                  <a:ext uri="{FF2B5EF4-FFF2-40B4-BE49-F238E27FC236}">
                    <a16:creationId xmlns:a16="http://schemas.microsoft.com/office/drawing/2014/main" id="{56A11893-3E23-4073-A013-F4B8F129B745}"/>
                  </a:ext>
                </a:extLst>
              </p:cNvPr>
              <p:cNvSpPr/>
              <p:nvPr/>
            </p:nvSpPr>
            <p:spPr bwMode="auto">
              <a:xfrm>
                <a:off x="2298" y="218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5" name="Freeform 2103">
                <a:extLst>
                  <a:ext uri="{FF2B5EF4-FFF2-40B4-BE49-F238E27FC236}">
                    <a16:creationId xmlns:a16="http://schemas.microsoft.com/office/drawing/2014/main" id="{5E3E6765-9A19-4171-8712-C2B551F421B7}"/>
                  </a:ext>
                </a:extLst>
              </p:cNvPr>
              <p:cNvSpPr/>
              <p:nvPr/>
            </p:nvSpPr>
            <p:spPr bwMode="auto">
              <a:xfrm>
                <a:off x="2966" y="2187"/>
                <a:ext cx="11" cy="6"/>
              </a:xfrm>
              <a:custGeom>
                <a:gdLst>
                  <a:gd name="T0" fmla="*/ 3 w 4"/>
                  <a:gd name="T1" fmla="*/ 2 h 2"/>
                  <a:gd name="T2" fmla="*/ 0 w 4"/>
                  <a:gd name="T3" fmla="*/ 2 h 2"/>
                  <a:gd name="T4" fmla="*/ 2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0" y="2"/>
                      <a:pt x="0" y="2"/>
                      <a:pt x="0" y="2"/>
                    </a:cubicBezTo>
                    <a:cubicBezTo>
                      <a:pt x="0" y="1"/>
                      <a:pt x="2" y="2"/>
                      <a:pt x="2" y="0"/>
                    </a:cubicBezTo>
                    <a:cubicBezTo>
                      <a:pt x="2" y="0"/>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6" name="Freeform 2104">
                <a:extLst>
                  <a:ext uri="{FF2B5EF4-FFF2-40B4-BE49-F238E27FC236}">
                    <a16:creationId xmlns:a16="http://schemas.microsoft.com/office/drawing/2014/main" id="{E00FDE28-5A54-4D9B-A0C9-EF2365129A52}"/>
                  </a:ext>
                </a:extLst>
              </p:cNvPr>
              <p:cNvSpPr/>
              <p:nvPr/>
            </p:nvSpPr>
            <p:spPr bwMode="auto">
              <a:xfrm>
                <a:off x="2899" y="2185"/>
                <a:ext cx="206" cy="56"/>
              </a:xfrm>
              <a:custGeom>
                <a:gdLst>
                  <a:gd name="T0" fmla="*/ 71 w 77"/>
                  <a:gd name="T1" fmla="*/ 4 h 21"/>
                  <a:gd name="T2" fmla="*/ 67 w 77"/>
                  <a:gd name="T3" fmla="*/ 6 h 21"/>
                  <a:gd name="T4" fmla="*/ 61 w 77"/>
                  <a:gd name="T5" fmla="*/ 7 h 21"/>
                  <a:gd name="T6" fmla="*/ 59 w 77"/>
                  <a:gd name="T7" fmla="*/ 7 h 21"/>
                  <a:gd name="T8" fmla="*/ 57 w 77"/>
                  <a:gd name="T9" fmla="*/ 6 h 21"/>
                  <a:gd name="T10" fmla="*/ 59 w 77"/>
                  <a:gd name="T11" fmla="*/ 9 h 21"/>
                  <a:gd name="T12" fmla="*/ 47 w 77"/>
                  <a:gd name="T13" fmla="*/ 11 h 21"/>
                  <a:gd name="T14" fmla="*/ 47 w 77"/>
                  <a:gd name="T15" fmla="*/ 13 h 21"/>
                  <a:gd name="T16" fmla="*/ 39 w 77"/>
                  <a:gd name="T17" fmla="*/ 14 h 21"/>
                  <a:gd name="T18" fmla="*/ 25 w 77"/>
                  <a:gd name="T19" fmla="*/ 16 h 21"/>
                  <a:gd name="T20" fmla="*/ 17 w 77"/>
                  <a:gd name="T21" fmla="*/ 17 h 21"/>
                  <a:gd name="T22" fmla="*/ 16 w 77"/>
                  <a:gd name="T23" fmla="*/ 17 h 21"/>
                  <a:gd name="T24" fmla="*/ 12 w 77"/>
                  <a:gd name="T25" fmla="*/ 19 h 21"/>
                  <a:gd name="T26" fmla="*/ 1 w 77"/>
                  <a:gd name="T27" fmla="*/ 20 h 21"/>
                  <a:gd name="T28" fmla="*/ 3 w 77"/>
                  <a:gd name="T29" fmla="*/ 18 h 21"/>
                  <a:gd name="T30" fmla="*/ 7 w 77"/>
                  <a:gd name="T31" fmla="*/ 18 h 21"/>
                  <a:gd name="T32" fmla="*/ 9 w 77"/>
                  <a:gd name="T33" fmla="*/ 16 h 21"/>
                  <a:gd name="T34" fmla="*/ 12 w 77"/>
                  <a:gd name="T35" fmla="*/ 14 h 21"/>
                  <a:gd name="T36" fmla="*/ 19 w 77"/>
                  <a:gd name="T37" fmla="*/ 15 h 21"/>
                  <a:gd name="T38" fmla="*/ 28 w 77"/>
                  <a:gd name="T39" fmla="*/ 14 h 21"/>
                  <a:gd name="T40" fmla="*/ 23 w 77"/>
                  <a:gd name="T41" fmla="*/ 14 h 21"/>
                  <a:gd name="T42" fmla="*/ 25 w 77"/>
                  <a:gd name="T43" fmla="*/ 13 h 21"/>
                  <a:gd name="T44" fmla="*/ 27 w 77"/>
                  <a:gd name="T45" fmla="*/ 10 h 21"/>
                  <a:gd name="T46" fmla="*/ 29 w 77"/>
                  <a:gd name="T47" fmla="*/ 11 h 21"/>
                  <a:gd name="T48" fmla="*/ 32 w 77"/>
                  <a:gd name="T49" fmla="*/ 10 h 21"/>
                  <a:gd name="T50" fmla="*/ 44 w 77"/>
                  <a:gd name="T51" fmla="*/ 6 h 21"/>
                  <a:gd name="T52" fmla="*/ 51 w 77"/>
                  <a:gd name="T53" fmla="*/ 6 h 21"/>
                  <a:gd name="T54" fmla="*/ 52 w 77"/>
                  <a:gd name="T55" fmla="*/ 5 h 21"/>
                  <a:gd name="T56" fmla="*/ 55 w 77"/>
                  <a:gd name="T57" fmla="*/ 5 h 21"/>
                  <a:gd name="T58" fmla="*/ 61 w 77"/>
                  <a:gd name="T59" fmla="*/ 6 h 21"/>
                  <a:gd name="T60" fmla="*/ 64 w 77"/>
                  <a:gd name="T61" fmla="*/ 5 h 21"/>
                  <a:gd name="T62" fmla="*/ 68 w 77"/>
                  <a:gd name="T63" fmla="*/ 3 h 21"/>
                  <a:gd name="T64" fmla="*/ 76 w 77"/>
                  <a:gd name="T65" fmla="*/ 1 h 21"/>
                  <a:gd name="T66" fmla="*/ 76 w 77"/>
                  <a:gd name="T67" fmla="*/ 4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76" y="4"/>
                    </a:moveTo>
                    <a:cubicBezTo>
                      <a:pt x="74" y="3"/>
                      <a:pt x="73" y="5"/>
                      <a:pt x="71" y="4"/>
                    </a:cubicBezTo>
                    <a:cubicBezTo>
                      <a:pt x="70" y="5"/>
                      <a:pt x="68" y="5"/>
                      <a:pt x="67" y="6"/>
                    </a:cubicBezTo>
                    <a:cubicBezTo>
                      <a:pt x="67" y="6"/>
                      <a:pt x="67" y="6"/>
                      <a:pt x="67" y="6"/>
                    </a:cubicBezTo>
                    <a:cubicBezTo>
                      <a:pt x="66" y="7"/>
                      <a:pt x="65" y="6"/>
                      <a:pt x="64" y="7"/>
                    </a:cubicBezTo>
                    <a:cubicBezTo>
                      <a:pt x="61" y="7"/>
                      <a:pt x="61" y="7"/>
                      <a:pt x="61" y="7"/>
                    </a:cubicBezTo>
                    <a:cubicBezTo>
                      <a:pt x="61" y="7"/>
                      <a:pt x="62" y="7"/>
                      <a:pt x="61" y="7"/>
                    </a:cubicBezTo>
                    <a:cubicBezTo>
                      <a:pt x="60" y="7"/>
                      <a:pt x="60" y="8"/>
                      <a:pt x="59" y="7"/>
                    </a:cubicBezTo>
                    <a:cubicBezTo>
                      <a:pt x="57" y="6"/>
                      <a:pt x="59" y="4"/>
                      <a:pt x="57" y="6"/>
                    </a:cubicBezTo>
                    <a:cubicBezTo>
                      <a:pt x="57" y="6"/>
                      <a:pt x="57" y="6"/>
                      <a:pt x="57" y="6"/>
                    </a:cubicBezTo>
                    <a:cubicBezTo>
                      <a:pt x="55" y="6"/>
                      <a:pt x="55" y="7"/>
                      <a:pt x="53" y="7"/>
                    </a:cubicBezTo>
                    <a:cubicBezTo>
                      <a:pt x="55" y="9"/>
                      <a:pt x="59" y="5"/>
                      <a:pt x="59" y="9"/>
                    </a:cubicBezTo>
                    <a:cubicBezTo>
                      <a:pt x="57" y="8"/>
                      <a:pt x="55" y="11"/>
                      <a:pt x="54" y="10"/>
                    </a:cubicBezTo>
                    <a:cubicBezTo>
                      <a:pt x="51" y="10"/>
                      <a:pt x="49" y="12"/>
                      <a:pt x="47" y="11"/>
                    </a:cubicBezTo>
                    <a:cubicBezTo>
                      <a:pt x="46" y="12"/>
                      <a:pt x="46" y="12"/>
                      <a:pt x="46" y="12"/>
                    </a:cubicBezTo>
                    <a:cubicBezTo>
                      <a:pt x="47" y="12"/>
                      <a:pt x="47" y="13"/>
                      <a:pt x="47" y="13"/>
                    </a:cubicBezTo>
                    <a:cubicBezTo>
                      <a:pt x="45" y="14"/>
                      <a:pt x="45" y="12"/>
                      <a:pt x="44" y="13"/>
                    </a:cubicBezTo>
                    <a:cubicBezTo>
                      <a:pt x="43" y="14"/>
                      <a:pt x="40" y="13"/>
                      <a:pt x="39" y="14"/>
                    </a:cubicBezTo>
                    <a:cubicBezTo>
                      <a:pt x="37" y="17"/>
                      <a:pt x="34" y="13"/>
                      <a:pt x="32" y="16"/>
                    </a:cubicBezTo>
                    <a:cubicBezTo>
                      <a:pt x="30" y="13"/>
                      <a:pt x="28" y="18"/>
                      <a:pt x="25" y="16"/>
                    </a:cubicBezTo>
                    <a:cubicBezTo>
                      <a:pt x="24" y="18"/>
                      <a:pt x="21" y="18"/>
                      <a:pt x="18" y="18"/>
                    </a:cubicBezTo>
                    <a:cubicBezTo>
                      <a:pt x="17" y="17"/>
                      <a:pt x="17" y="17"/>
                      <a:pt x="17" y="17"/>
                    </a:cubicBezTo>
                    <a:cubicBezTo>
                      <a:pt x="16" y="18"/>
                      <a:pt x="16" y="18"/>
                      <a:pt x="16" y="18"/>
                    </a:cubicBezTo>
                    <a:cubicBezTo>
                      <a:pt x="16" y="17"/>
                      <a:pt x="16" y="17"/>
                      <a:pt x="16" y="17"/>
                    </a:cubicBezTo>
                    <a:cubicBezTo>
                      <a:pt x="15" y="17"/>
                      <a:pt x="13" y="17"/>
                      <a:pt x="12" y="18"/>
                    </a:cubicBezTo>
                    <a:cubicBezTo>
                      <a:pt x="12" y="18"/>
                      <a:pt x="12" y="19"/>
                      <a:pt x="12" y="19"/>
                    </a:cubicBezTo>
                    <a:cubicBezTo>
                      <a:pt x="10" y="21"/>
                      <a:pt x="5" y="19"/>
                      <a:pt x="1" y="20"/>
                    </a:cubicBezTo>
                    <a:cubicBezTo>
                      <a:pt x="1" y="20"/>
                      <a:pt x="1" y="20"/>
                      <a:pt x="1" y="20"/>
                    </a:cubicBezTo>
                    <a:cubicBezTo>
                      <a:pt x="0" y="20"/>
                      <a:pt x="0" y="20"/>
                      <a:pt x="0" y="20"/>
                    </a:cubicBezTo>
                    <a:cubicBezTo>
                      <a:pt x="0" y="19"/>
                      <a:pt x="3" y="20"/>
                      <a:pt x="3" y="18"/>
                    </a:cubicBezTo>
                    <a:cubicBezTo>
                      <a:pt x="4" y="17"/>
                      <a:pt x="5" y="18"/>
                      <a:pt x="7" y="17"/>
                    </a:cubicBezTo>
                    <a:cubicBezTo>
                      <a:pt x="7" y="18"/>
                      <a:pt x="7" y="18"/>
                      <a:pt x="7" y="18"/>
                    </a:cubicBezTo>
                    <a:cubicBezTo>
                      <a:pt x="8" y="19"/>
                      <a:pt x="8" y="18"/>
                      <a:pt x="8" y="18"/>
                    </a:cubicBezTo>
                    <a:cubicBezTo>
                      <a:pt x="7" y="17"/>
                      <a:pt x="8" y="17"/>
                      <a:pt x="9" y="16"/>
                    </a:cubicBezTo>
                    <a:cubicBezTo>
                      <a:pt x="11" y="16"/>
                      <a:pt x="12" y="17"/>
                      <a:pt x="14" y="15"/>
                    </a:cubicBezTo>
                    <a:cubicBezTo>
                      <a:pt x="12" y="14"/>
                      <a:pt x="12" y="14"/>
                      <a:pt x="12" y="14"/>
                    </a:cubicBezTo>
                    <a:cubicBezTo>
                      <a:pt x="15" y="13"/>
                      <a:pt x="18" y="14"/>
                      <a:pt x="20" y="14"/>
                    </a:cubicBezTo>
                    <a:cubicBezTo>
                      <a:pt x="20" y="14"/>
                      <a:pt x="19" y="15"/>
                      <a:pt x="19" y="15"/>
                    </a:cubicBezTo>
                    <a:cubicBezTo>
                      <a:pt x="22" y="17"/>
                      <a:pt x="24" y="13"/>
                      <a:pt x="28" y="14"/>
                    </a:cubicBezTo>
                    <a:cubicBezTo>
                      <a:pt x="28" y="14"/>
                      <a:pt x="28" y="14"/>
                      <a:pt x="28" y="14"/>
                    </a:cubicBezTo>
                    <a:cubicBezTo>
                      <a:pt x="27" y="11"/>
                      <a:pt x="25" y="14"/>
                      <a:pt x="24" y="13"/>
                    </a:cubicBezTo>
                    <a:cubicBezTo>
                      <a:pt x="23" y="14"/>
                      <a:pt x="23" y="14"/>
                      <a:pt x="23" y="14"/>
                    </a:cubicBezTo>
                    <a:cubicBezTo>
                      <a:pt x="22" y="14"/>
                      <a:pt x="23" y="13"/>
                      <a:pt x="22" y="13"/>
                    </a:cubicBezTo>
                    <a:cubicBezTo>
                      <a:pt x="23" y="13"/>
                      <a:pt x="24" y="13"/>
                      <a:pt x="25" y="13"/>
                    </a:cubicBezTo>
                    <a:cubicBezTo>
                      <a:pt x="25" y="13"/>
                      <a:pt x="25" y="12"/>
                      <a:pt x="25" y="12"/>
                    </a:cubicBezTo>
                    <a:cubicBezTo>
                      <a:pt x="26" y="11"/>
                      <a:pt x="27" y="11"/>
                      <a:pt x="27" y="10"/>
                    </a:cubicBezTo>
                    <a:cubicBezTo>
                      <a:pt x="27" y="9"/>
                      <a:pt x="27" y="9"/>
                      <a:pt x="27" y="9"/>
                    </a:cubicBezTo>
                    <a:cubicBezTo>
                      <a:pt x="28" y="9"/>
                      <a:pt x="30" y="10"/>
                      <a:pt x="29" y="11"/>
                    </a:cubicBezTo>
                    <a:cubicBezTo>
                      <a:pt x="29" y="11"/>
                      <a:pt x="28" y="11"/>
                      <a:pt x="28" y="12"/>
                    </a:cubicBezTo>
                    <a:cubicBezTo>
                      <a:pt x="29" y="12"/>
                      <a:pt x="31" y="11"/>
                      <a:pt x="32" y="10"/>
                    </a:cubicBezTo>
                    <a:cubicBezTo>
                      <a:pt x="31" y="9"/>
                      <a:pt x="31" y="9"/>
                      <a:pt x="31" y="9"/>
                    </a:cubicBezTo>
                    <a:cubicBezTo>
                      <a:pt x="35" y="7"/>
                      <a:pt x="40" y="9"/>
                      <a:pt x="44" y="6"/>
                    </a:cubicBezTo>
                    <a:cubicBezTo>
                      <a:pt x="45" y="8"/>
                      <a:pt x="46" y="8"/>
                      <a:pt x="47" y="7"/>
                    </a:cubicBezTo>
                    <a:cubicBezTo>
                      <a:pt x="51" y="6"/>
                      <a:pt x="51" y="6"/>
                      <a:pt x="51" y="6"/>
                    </a:cubicBezTo>
                    <a:cubicBezTo>
                      <a:pt x="51" y="5"/>
                      <a:pt x="51" y="5"/>
                      <a:pt x="51" y="5"/>
                    </a:cubicBezTo>
                    <a:cubicBezTo>
                      <a:pt x="52" y="5"/>
                      <a:pt x="52" y="5"/>
                      <a:pt x="52" y="5"/>
                    </a:cubicBezTo>
                    <a:cubicBezTo>
                      <a:pt x="52" y="6"/>
                      <a:pt x="52" y="6"/>
                      <a:pt x="52" y="6"/>
                    </a:cubicBezTo>
                    <a:cubicBezTo>
                      <a:pt x="54" y="7"/>
                      <a:pt x="54" y="5"/>
                      <a:pt x="55" y="5"/>
                    </a:cubicBezTo>
                    <a:cubicBezTo>
                      <a:pt x="55" y="4"/>
                      <a:pt x="56" y="4"/>
                      <a:pt x="56" y="4"/>
                    </a:cubicBezTo>
                    <a:cubicBezTo>
                      <a:pt x="57" y="6"/>
                      <a:pt x="59" y="4"/>
                      <a:pt x="61" y="6"/>
                    </a:cubicBezTo>
                    <a:cubicBezTo>
                      <a:pt x="62" y="4"/>
                      <a:pt x="62" y="4"/>
                      <a:pt x="62" y="4"/>
                    </a:cubicBezTo>
                    <a:cubicBezTo>
                      <a:pt x="63" y="5"/>
                      <a:pt x="63" y="6"/>
                      <a:pt x="64" y="5"/>
                    </a:cubicBezTo>
                    <a:cubicBezTo>
                      <a:pt x="65" y="4"/>
                      <a:pt x="66" y="5"/>
                      <a:pt x="66" y="3"/>
                    </a:cubicBezTo>
                    <a:cubicBezTo>
                      <a:pt x="67" y="3"/>
                      <a:pt x="67" y="5"/>
                      <a:pt x="68" y="3"/>
                    </a:cubicBezTo>
                    <a:cubicBezTo>
                      <a:pt x="68" y="0"/>
                      <a:pt x="72" y="4"/>
                      <a:pt x="73" y="2"/>
                    </a:cubicBezTo>
                    <a:cubicBezTo>
                      <a:pt x="73" y="3"/>
                      <a:pt x="76" y="2"/>
                      <a:pt x="76" y="1"/>
                    </a:cubicBezTo>
                    <a:cubicBezTo>
                      <a:pt x="77" y="2"/>
                      <a:pt x="77" y="2"/>
                      <a:pt x="77" y="2"/>
                    </a:cubicBezTo>
                    <a:lnTo>
                      <a:pt x="7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7" name="Freeform 2105">
                <a:extLst>
                  <a:ext uri="{FF2B5EF4-FFF2-40B4-BE49-F238E27FC236}">
                    <a16:creationId xmlns:a16="http://schemas.microsoft.com/office/drawing/2014/main" id="{E08DC961-061E-4BC4-9DA9-1A8B2FBD2F58}"/>
                  </a:ext>
                </a:extLst>
              </p:cNvPr>
              <p:cNvSpPr/>
              <p:nvPr/>
            </p:nvSpPr>
            <p:spPr bwMode="auto">
              <a:xfrm>
                <a:off x="2301" y="218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8" name="Freeform 2106">
                <a:extLst>
                  <a:ext uri="{FF2B5EF4-FFF2-40B4-BE49-F238E27FC236}">
                    <a16:creationId xmlns:a16="http://schemas.microsoft.com/office/drawing/2014/main" id="{9449F3E3-21C2-4DB6-9701-9EB8D1288E96}"/>
                  </a:ext>
                </a:extLst>
              </p:cNvPr>
              <p:cNvSpPr/>
              <p:nvPr/>
            </p:nvSpPr>
            <p:spPr bwMode="auto">
              <a:xfrm>
                <a:off x="2357" y="2187"/>
                <a:ext cx="11" cy="11"/>
              </a:xfrm>
              <a:custGeom>
                <a:gdLst>
                  <a:gd name="T0" fmla="*/ 4 w 4"/>
                  <a:gd name="T1" fmla="*/ 2 h 4"/>
                  <a:gd name="T2" fmla="*/ 1 w 4"/>
                  <a:gd name="T3" fmla="*/ 4 h 4"/>
                  <a:gd name="T4" fmla="*/ 1 w 4"/>
                  <a:gd name="T5" fmla="*/ 3 h 4"/>
                  <a:gd name="T6" fmla="*/ 0 w 4"/>
                  <a:gd name="T7" fmla="*/ 4 h 4"/>
                  <a:gd name="T8" fmla="*/ 3 w 4"/>
                  <a:gd name="T9" fmla="*/ 2 h 4"/>
                  <a:gd name="T10" fmla="*/ 2 w 4"/>
                  <a:gd name="T11" fmla="*/ 1 h 4"/>
                  <a:gd name="T12" fmla="*/ 2 w 4"/>
                  <a:gd name="T13" fmla="*/ 2 h 4"/>
                  <a:gd name="T14" fmla="*/ 3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2" y="1"/>
                      <a:pt x="3" y="4"/>
                      <a:pt x="1" y="4"/>
                    </a:cubicBezTo>
                    <a:cubicBezTo>
                      <a:pt x="1" y="3"/>
                      <a:pt x="1" y="3"/>
                      <a:pt x="1" y="3"/>
                    </a:cubicBezTo>
                    <a:cubicBezTo>
                      <a:pt x="0" y="4"/>
                      <a:pt x="0" y="4"/>
                      <a:pt x="0" y="4"/>
                    </a:cubicBezTo>
                    <a:cubicBezTo>
                      <a:pt x="0" y="2"/>
                      <a:pt x="3" y="3"/>
                      <a:pt x="3" y="2"/>
                    </a:cubicBezTo>
                    <a:cubicBezTo>
                      <a:pt x="3" y="1"/>
                      <a:pt x="3" y="1"/>
                      <a:pt x="2" y="1"/>
                    </a:cubicBezTo>
                    <a:cubicBezTo>
                      <a:pt x="2" y="2"/>
                      <a:pt x="2" y="2"/>
                      <a:pt x="2" y="2"/>
                    </a:cubicBezTo>
                    <a:cubicBezTo>
                      <a:pt x="3" y="1"/>
                      <a:pt x="3" y="1"/>
                      <a:pt x="3" y="1"/>
                    </a:cubicBezTo>
                    <a:cubicBezTo>
                      <a:pt x="3" y="3"/>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9" name="Freeform 2107">
                <a:extLst>
                  <a:ext uri="{FF2B5EF4-FFF2-40B4-BE49-F238E27FC236}">
                    <a16:creationId xmlns:a16="http://schemas.microsoft.com/office/drawing/2014/main" id="{8A4D7F6C-5F34-483A-AA1C-B481B0FD86B9}"/>
                  </a:ext>
                </a:extLst>
              </p:cNvPr>
              <p:cNvSpPr/>
              <p:nvPr/>
            </p:nvSpPr>
            <p:spPr bwMode="auto">
              <a:xfrm>
                <a:off x="2889" y="2190"/>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0" name="Freeform 2108">
                <a:extLst>
                  <a:ext uri="{FF2B5EF4-FFF2-40B4-BE49-F238E27FC236}">
                    <a16:creationId xmlns:a16="http://schemas.microsoft.com/office/drawing/2014/main" id="{FC786CF3-5EA7-4EC8-A896-1B8A4778BFB6}"/>
                  </a:ext>
                </a:extLst>
              </p:cNvPr>
              <p:cNvSpPr/>
              <p:nvPr/>
            </p:nvSpPr>
            <p:spPr bwMode="auto">
              <a:xfrm>
                <a:off x="2389" y="2182"/>
                <a:ext cx="8" cy="16"/>
              </a:xfrm>
              <a:custGeom>
                <a:gdLst>
                  <a:gd name="T0" fmla="*/ 3 w 3"/>
                  <a:gd name="T1" fmla="*/ 5 h 6"/>
                  <a:gd name="T2" fmla="*/ 3 w 3"/>
                  <a:gd name="T3" fmla="*/ 5 h 6"/>
                  <a:gd name="T4" fmla="*/ 0 w 3"/>
                  <a:gd name="T5" fmla="*/ 5 h 6"/>
                  <a:gd name="T6" fmla="*/ 3 w 3"/>
                  <a:gd name="T7" fmla="*/ 5 h 6"/>
                </a:gdLst>
                <a:cxnLst>
                  <a:cxn ang="0">
                    <a:pos x="T0" y="T1"/>
                  </a:cxn>
                  <a:cxn ang="0">
                    <a:pos x="T2" y="T3"/>
                  </a:cxn>
                  <a:cxn ang="0">
                    <a:pos x="T4" y="T5"/>
                  </a:cxn>
                  <a:cxn ang="0">
                    <a:pos x="T6" y="T7"/>
                  </a:cxn>
                </a:cxnLst>
                <a:rect l="0" t="0" r="r" b="b"/>
                <a:pathLst>
                  <a:path w="3" h="6">
                    <a:moveTo>
                      <a:pt x="3" y="5"/>
                    </a:moveTo>
                    <a:cubicBezTo>
                      <a:pt x="3" y="5"/>
                      <a:pt x="3" y="5"/>
                      <a:pt x="3" y="5"/>
                    </a:cubicBezTo>
                    <a:cubicBezTo>
                      <a:pt x="2" y="5"/>
                      <a:pt x="1" y="4"/>
                      <a:pt x="0" y="5"/>
                    </a:cubicBezTo>
                    <a:cubicBezTo>
                      <a:pt x="0" y="6"/>
                      <a:pt x="3" y="0"/>
                      <a:pt x="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1" name="Freeform 2109">
                <a:extLst>
                  <a:ext uri="{FF2B5EF4-FFF2-40B4-BE49-F238E27FC236}">
                    <a16:creationId xmlns:a16="http://schemas.microsoft.com/office/drawing/2014/main" id="{6854FD21-8111-4773-84F3-64FAE0FF6A5A}"/>
                  </a:ext>
                </a:extLst>
              </p:cNvPr>
              <p:cNvSpPr/>
              <p:nvPr/>
            </p:nvSpPr>
            <p:spPr bwMode="auto">
              <a:xfrm>
                <a:off x="2886" y="2187"/>
                <a:ext cx="64" cy="24"/>
              </a:xfrm>
              <a:custGeom>
                <a:gdLst>
                  <a:gd name="T0" fmla="*/ 24 w 24"/>
                  <a:gd name="T1" fmla="*/ 3 h 9"/>
                  <a:gd name="T2" fmla="*/ 21 w 24"/>
                  <a:gd name="T3" fmla="*/ 5 h 9"/>
                  <a:gd name="T4" fmla="*/ 20 w 24"/>
                  <a:gd name="T5" fmla="*/ 4 h 9"/>
                  <a:gd name="T6" fmla="*/ 17 w 24"/>
                  <a:gd name="T7" fmla="*/ 4 h 9"/>
                  <a:gd name="T8" fmla="*/ 16 w 24"/>
                  <a:gd name="T9" fmla="*/ 2 h 9"/>
                  <a:gd name="T10" fmla="*/ 10 w 24"/>
                  <a:gd name="T11" fmla="*/ 5 h 9"/>
                  <a:gd name="T12" fmla="*/ 4 w 24"/>
                  <a:gd name="T13" fmla="*/ 7 h 9"/>
                  <a:gd name="T14" fmla="*/ 7 w 24"/>
                  <a:gd name="T15" fmla="*/ 8 h 9"/>
                  <a:gd name="T16" fmla="*/ 6 w 24"/>
                  <a:gd name="T17" fmla="*/ 9 h 9"/>
                  <a:gd name="T18" fmla="*/ 5 w 24"/>
                  <a:gd name="T19" fmla="*/ 8 h 9"/>
                  <a:gd name="T20" fmla="*/ 0 w 24"/>
                  <a:gd name="T21" fmla="*/ 8 h 9"/>
                  <a:gd name="T22" fmla="*/ 4 w 24"/>
                  <a:gd name="T23" fmla="*/ 5 h 9"/>
                  <a:gd name="T24" fmla="*/ 12 w 24"/>
                  <a:gd name="T25" fmla="*/ 3 h 9"/>
                  <a:gd name="T26" fmla="*/ 17 w 24"/>
                  <a:gd name="T27" fmla="*/ 2 h 9"/>
                  <a:gd name="T28" fmla="*/ 18 w 24"/>
                  <a:gd name="T29" fmla="*/ 2 h 9"/>
                  <a:gd name="T30" fmla="*/ 19 w 24"/>
                  <a:gd name="T31" fmla="*/ 2 h 9"/>
                  <a:gd name="T32" fmla="*/ 20 w 24"/>
                  <a:gd name="T33" fmla="*/ 1 h 9"/>
                  <a:gd name="T34" fmla="*/ 23 w 24"/>
                  <a:gd name="T35" fmla="*/ 2 h 9"/>
                  <a:gd name="T36" fmla="*/ 24 w 24"/>
                  <a:gd name="T3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24" y="3"/>
                    </a:moveTo>
                    <a:cubicBezTo>
                      <a:pt x="23" y="4"/>
                      <a:pt x="19" y="3"/>
                      <a:pt x="21" y="5"/>
                    </a:cubicBezTo>
                    <a:cubicBezTo>
                      <a:pt x="19" y="5"/>
                      <a:pt x="21" y="4"/>
                      <a:pt x="20" y="4"/>
                    </a:cubicBezTo>
                    <a:cubicBezTo>
                      <a:pt x="19" y="3"/>
                      <a:pt x="18" y="5"/>
                      <a:pt x="17" y="4"/>
                    </a:cubicBezTo>
                    <a:cubicBezTo>
                      <a:pt x="17" y="3"/>
                      <a:pt x="17" y="3"/>
                      <a:pt x="16" y="2"/>
                    </a:cubicBezTo>
                    <a:cubicBezTo>
                      <a:pt x="14" y="4"/>
                      <a:pt x="12" y="4"/>
                      <a:pt x="10" y="5"/>
                    </a:cubicBezTo>
                    <a:cubicBezTo>
                      <a:pt x="8" y="6"/>
                      <a:pt x="5" y="4"/>
                      <a:pt x="4" y="7"/>
                    </a:cubicBezTo>
                    <a:cubicBezTo>
                      <a:pt x="5" y="7"/>
                      <a:pt x="6" y="7"/>
                      <a:pt x="7" y="8"/>
                    </a:cubicBezTo>
                    <a:cubicBezTo>
                      <a:pt x="6" y="9"/>
                      <a:pt x="6" y="9"/>
                      <a:pt x="6" y="9"/>
                    </a:cubicBezTo>
                    <a:cubicBezTo>
                      <a:pt x="5" y="8"/>
                      <a:pt x="5" y="8"/>
                      <a:pt x="5" y="8"/>
                    </a:cubicBezTo>
                    <a:cubicBezTo>
                      <a:pt x="4" y="9"/>
                      <a:pt x="2" y="6"/>
                      <a:pt x="0" y="8"/>
                    </a:cubicBezTo>
                    <a:cubicBezTo>
                      <a:pt x="0" y="5"/>
                      <a:pt x="5" y="9"/>
                      <a:pt x="4" y="5"/>
                    </a:cubicBezTo>
                    <a:cubicBezTo>
                      <a:pt x="7" y="5"/>
                      <a:pt x="9" y="3"/>
                      <a:pt x="12" y="3"/>
                    </a:cubicBezTo>
                    <a:cubicBezTo>
                      <a:pt x="14" y="2"/>
                      <a:pt x="15" y="3"/>
                      <a:pt x="17" y="2"/>
                    </a:cubicBezTo>
                    <a:cubicBezTo>
                      <a:pt x="17" y="3"/>
                      <a:pt x="18" y="2"/>
                      <a:pt x="18" y="2"/>
                    </a:cubicBezTo>
                    <a:cubicBezTo>
                      <a:pt x="19" y="2"/>
                      <a:pt x="19" y="2"/>
                      <a:pt x="19" y="2"/>
                    </a:cubicBezTo>
                    <a:cubicBezTo>
                      <a:pt x="19" y="2"/>
                      <a:pt x="21" y="3"/>
                      <a:pt x="20" y="1"/>
                    </a:cubicBezTo>
                    <a:cubicBezTo>
                      <a:pt x="21" y="0"/>
                      <a:pt x="22" y="3"/>
                      <a:pt x="23" y="2"/>
                    </a:cubicBez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2" name="Freeform 2110">
                <a:extLst>
                  <a:ext uri="{FF2B5EF4-FFF2-40B4-BE49-F238E27FC236}">
                    <a16:creationId xmlns:a16="http://schemas.microsoft.com/office/drawing/2014/main" id="{835D5089-06F5-44D9-A8D0-A83B03D4B1EB}"/>
                  </a:ext>
                </a:extLst>
              </p:cNvPr>
              <p:cNvSpPr/>
              <p:nvPr/>
            </p:nvSpPr>
            <p:spPr bwMode="auto">
              <a:xfrm>
                <a:off x="2998" y="2190"/>
                <a:ext cx="5" cy="3"/>
              </a:xfrm>
              <a:custGeom>
                <a:gdLst>
                  <a:gd name="T0" fmla="*/ 3 w 5"/>
                  <a:gd name="T1" fmla="*/ 3 h 3"/>
                  <a:gd name="T2" fmla="*/ 0 w 5"/>
                  <a:gd name="T3" fmla="*/ 0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3" name="Freeform 2111">
                <a:extLst>
                  <a:ext uri="{FF2B5EF4-FFF2-40B4-BE49-F238E27FC236}">
                    <a16:creationId xmlns:a16="http://schemas.microsoft.com/office/drawing/2014/main" id="{3ECFEDF4-09A1-4B95-B107-690E9C07E2CC}"/>
                  </a:ext>
                </a:extLst>
              </p:cNvPr>
              <p:cNvSpPr/>
              <p:nvPr/>
            </p:nvSpPr>
            <p:spPr bwMode="auto">
              <a:xfrm>
                <a:off x="3439" y="219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4" name="Freeform 2112">
                <a:extLst>
                  <a:ext uri="{FF2B5EF4-FFF2-40B4-BE49-F238E27FC236}">
                    <a16:creationId xmlns:a16="http://schemas.microsoft.com/office/drawing/2014/main" id="{8411518C-1EBC-46F5-982F-5EA461A33F91}"/>
                  </a:ext>
                </a:extLst>
              </p:cNvPr>
              <p:cNvSpPr/>
              <p:nvPr/>
            </p:nvSpPr>
            <p:spPr bwMode="auto">
              <a:xfrm>
                <a:off x="3118" y="2193"/>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5" name="Freeform 2113">
                <a:extLst>
                  <a:ext uri="{FF2B5EF4-FFF2-40B4-BE49-F238E27FC236}">
                    <a16:creationId xmlns:a16="http://schemas.microsoft.com/office/drawing/2014/main" id="{84EBE841-4680-4F16-A260-E91D0ABA04B4}"/>
                  </a:ext>
                </a:extLst>
              </p:cNvPr>
              <p:cNvSpPr/>
              <p:nvPr/>
            </p:nvSpPr>
            <p:spPr bwMode="auto">
              <a:xfrm>
                <a:off x="3182" y="2193"/>
                <a:ext cx="8" cy="2"/>
              </a:xfrm>
              <a:custGeom>
                <a:gdLst>
                  <a:gd name="T0" fmla="*/ 2 w 3"/>
                  <a:gd name="T1" fmla="*/ 1 h 1"/>
                  <a:gd name="T2" fmla="*/ 1 w 3"/>
                  <a:gd name="T3" fmla="*/ 0 h 1"/>
                  <a:gd name="T4" fmla="*/ 2 w 3"/>
                  <a:gd name="T5" fmla="*/ 1 h 1"/>
                </a:gdLst>
                <a:cxnLst>
                  <a:cxn ang="0">
                    <a:pos x="T0" y="T1"/>
                  </a:cxn>
                  <a:cxn ang="0">
                    <a:pos x="T2" y="T3"/>
                  </a:cxn>
                  <a:cxn ang="0">
                    <a:pos x="T4" y="T5"/>
                  </a:cxn>
                </a:cxnLst>
                <a:rect l="0" t="0" r="r" b="b"/>
                <a:pathLst>
                  <a:path w="3" h="1">
                    <a:moveTo>
                      <a:pt x="2" y="1"/>
                    </a:moveTo>
                    <a:cubicBezTo>
                      <a:pt x="2" y="1"/>
                      <a:pt x="0" y="0"/>
                      <a:pt x="1" y="0"/>
                    </a:cubicBezTo>
                    <a:cubicBezTo>
                      <a:pt x="1" y="0"/>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6" name="Freeform 2114">
                <a:extLst>
                  <a:ext uri="{FF2B5EF4-FFF2-40B4-BE49-F238E27FC236}">
                    <a16:creationId xmlns:a16="http://schemas.microsoft.com/office/drawing/2014/main" id="{7F8BC78D-9758-4C84-809D-6BACB421870E}"/>
                  </a:ext>
                </a:extLst>
              </p:cNvPr>
              <p:cNvSpPr/>
              <p:nvPr/>
            </p:nvSpPr>
            <p:spPr bwMode="auto">
              <a:xfrm>
                <a:off x="3255" y="2190"/>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3" y="0"/>
                      <a:pt x="2" y="4"/>
                      <a:pt x="0" y="2"/>
                    </a:cubicBezTo>
                    <a:cubicBezTo>
                      <a:pt x="1"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7" name="Freeform 2115">
                <a:extLst>
                  <a:ext uri="{FF2B5EF4-FFF2-40B4-BE49-F238E27FC236}">
                    <a16:creationId xmlns:a16="http://schemas.microsoft.com/office/drawing/2014/main" id="{6DD5AD73-9ADD-499E-878A-8146A25A69B3}"/>
                  </a:ext>
                </a:extLst>
              </p:cNvPr>
              <p:cNvSpPr/>
              <p:nvPr/>
            </p:nvSpPr>
            <p:spPr bwMode="auto">
              <a:xfrm>
                <a:off x="3260" y="2190"/>
                <a:ext cx="35" cy="16"/>
              </a:xfrm>
              <a:custGeom>
                <a:gdLst>
                  <a:gd name="T0" fmla="*/ 11 w 13"/>
                  <a:gd name="T1" fmla="*/ 2 h 6"/>
                  <a:gd name="T2" fmla="*/ 13 w 13"/>
                  <a:gd name="T3" fmla="*/ 4 h 6"/>
                  <a:gd name="T4" fmla="*/ 10 w 13"/>
                  <a:gd name="T5" fmla="*/ 4 h 6"/>
                  <a:gd name="T6" fmla="*/ 10 w 13"/>
                  <a:gd name="T7" fmla="*/ 5 h 6"/>
                  <a:gd name="T8" fmla="*/ 7 w 13"/>
                  <a:gd name="T9" fmla="*/ 3 h 6"/>
                  <a:gd name="T10" fmla="*/ 7 w 13"/>
                  <a:gd name="T11" fmla="*/ 5 h 6"/>
                  <a:gd name="T12" fmla="*/ 7 w 13"/>
                  <a:gd name="T13" fmla="*/ 5 h 6"/>
                  <a:gd name="T14" fmla="*/ 7 w 13"/>
                  <a:gd name="T15" fmla="*/ 4 h 6"/>
                  <a:gd name="T16" fmla="*/ 6 w 13"/>
                  <a:gd name="T17" fmla="*/ 4 h 6"/>
                  <a:gd name="T18" fmla="*/ 5 w 13"/>
                  <a:gd name="T19" fmla="*/ 5 h 6"/>
                  <a:gd name="T20" fmla="*/ 5 w 13"/>
                  <a:gd name="T21" fmla="*/ 5 h 6"/>
                  <a:gd name="T22" fmla="*/ 1 w 13"/>
                  <a:gd name="T23" fmla="*/ 6 h 6"/>
                  <a:gd name="T24" fmla="*/ 3 w 13"/>
                  <a:gd name="T25" fmla="*/ 4 h 6"/>
                  <a:gd name="T26" fmla="*/ 0 w 13"/>
                  <a:gd name="T27" fmla="*/ 4 h 6"/>
                  <a:gd name="T28" fmla="*/ 0 w 13"/>
                  <a:gd name="T29" fmla="*/ 3 h 6"/>
                  <a:gd name="T30" fmla="*/ 7 w 13"/>
                  <a:gd name="T31" fmla="*/ 3 h 6"/>
                  <a:gd name="T32" fmla="*/ 9 w 13"/>
                  <a:gd name="T33" fmla="*/ 3 h 6"/>
                  <a:gd name="T34" fmla="*/ 13 w 13"/>
                  <a:gd name="T35" fmla="*/ 1 h 6"/>
                  <a:gd name="T36" fmla="*/ 11 w 13"/>
                  <a:gd name="T3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1" y="2"/>
                    </a:moveTo>
                    <a:cubicBezTo>
                      <a:pt x="13" y="4"/>
                      <a:pt x="13" y="4"/>
                      <a:pt x="13" y="4"/>
                    </a:cubicBezTo>
                    <a:cubicBezTo>
                      <a:pt x="12" y="5"/>
                      <a:pt x="11" y="4"/>
                      <a:pt x="10" y="4"/>
                    </a:cubicBezTo>
                    <a:cubicBezTo>
                      <a:pt x="10" y="5"/>
                      <a:pt x="10" y="5"/>
                      <a:pt x="10" y="5"/>
                    </a:cubicBezTo>
                    <a:cubicBezTo>
                      <a:pt x="8" y="6"/>
                      <a:pt x="9" y="3"/>
                      <a:pt x="7" y="3"/>
                    </a:cubicBezTo>
                    <a:cubicBezTo>
                      <a:pt x="6" y="4"/>
                      <a:pt x="7" y="5"/>
                      <a:pt x="7" y="5"/>
                    </a:cubicBezTo>
                    <a:cubicBezTo>
                      <a:pt x="7" y="5"/>
                      <a:pt x="7" y="5"/>
                      <a:pt x="7" y="5"/>
                    </a:cubicBezTo>
                    <a:cubicBezTo>
                      <a:pt x="6" y="5"/>
                      <a:pt x="7" y="5"/>
                      <a:pt x="7" y="4"/>
                    </a:cubicBezTo>
                    <a:cubicBezTo>
                      <a:pt x="6" y="4"/>
                      <a:pt x="6" y="4"/>
                      <a:pt x="6" y="4"/>
                    </a:cubicBezTo>
                    <a:cubicBezTo>
                      <a:pt x="5" y="5"/>
                      <a:pt x="5" y="5"/>
                      <a:pt x="5" y="5"/>
                    </a:cubicBezTo>
                    <a:cubicBezTo>
                      <a:pt x="5" y="5"/>
                      <a:pt x="5" y="5"/>
                      <a:pt x="5" y="5"/>
                    </a:cubicBezTo>
                    <a:cubicBezTo>
                      <a:pt x="5" y="6"/>
                      <a:pt x="2" y="5"/>
                      <a:pt x="1" y="6"/>
                    </a:cubicBezTo>
                    <a:cubicBezTo>
                      <a:pt x="2" y="5"/>
                      <a:pt x="3" y="6"/>
                      <a:pt x="3" y="4"/>
                    </a:cubicBezTo>
                    <a:cubicBezTo>
                      <a:pt x="2" y="6"/>
                      <a:pt x="1" y="2"/>
                      <a:pt x="0" y="4"/>
                    </a:cubicBezTo>
                    <a:cubicBezTo>
                      <a:pt x="0" y="3"/>
                      <a:pt x="0" y="3"/>
                      <a:pt x="0" y="3"/>
                    </a:cubicBezTo>
                    <a:cubicBezTo>
                      <a:pt x="2" y="3"/>
                      <a:pt x="5" y="2"/>
                      <a:pt x="7" y="3"/>
                    </a:cubicBezTo>
                    <a:cubicBezTo>
                      <a:pt x="8" y="4"/>
                      <a:pt x="9" y="1"/>
                      <a:pt x="9" y="3"/>
                    </a:cubicBezTo>
                    <a:cubicBezTo>
                      <a:pt x="11" y="3"/>
                      <a:pt x="10" y="0"/>
                      <a:pt x="13" y="1"/>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8" name="Freeform 2116">
                <a:extLst>
                  <a:ext uri="{FF2B5EF4-FFF2-40B4-BE49-F238E27FC236}">
                    <a16:creationId xmlns:a16="http://schemas.microsoft.com/office/drawing/2014/main" id="{F73EE6D1-ED1C-4B1D-B253-45E442DA47E2}"/>
                  </a:ext>
                </a:extLst>
              </p:cNvPr>
              <p:cNvSpPr/>
              <p:nvPr/>
            </p:nvSpPr>
            <p:spPr bwMode="auto">
              <a:xfrm>
                <a:off x="2955" y="2193"/>
                <a:ext cx="6" cy="5"/>
              </a:xfrm>
              <a:custGeom>
                <a:gdLst>
                  <a:gd name="T0" fmla="*/ 2 w 2"/>
                  <a:gd name="T1" fmla="*/ 1 h 2"/>
                  <a:gd name="T2" fmla="*/ 1 w 2"/>
                  <a:gd name="T3" fmla="*/ 0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2" y="0"/>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9" name="Freeform 2117">
                <a:extLst>
                  <a:ext uri="{FF2B5EF4-FFF2-40B4-BE49-F238E27FC236}">
                    <a16:creationId xmlns:a16="http://schemas.microsoft.com/office/drawing/2014/main" id="{1BDF91A7-D6A1-4516-ACE9-A1A72234F57D}"/>
                  </a:ext>
                </a:extLst>
              </p:cNvPr>
              <p:cNvSpPr/>
              <p:nvPr/>
            </p:nvSpPr>
            <p:spPr bwMode="auto">
              <a:xfrm>
                <a:off x="3431" y="219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0" name="Freeform 2118">
                <a:extLst>
                  <a:ext uri="{FF2B5EF4-FFF2-40B4-BE49-F238E27FC236}">
                    <a16:creationId xmlns:a16="http://schemas.microsoft.com/office/drawing/2014/main" id="{1F373B6D-DF2A-48AE-86B5-0016AD05793E}"/>
                  </a:ext>
                </a:extLst>
              </p:cNvPr>
              <p:cNvSpPr/>
              <p:nvPr/>
            </p:nvSpPr>
            <p:spPr bwMode="auto">
              <a:xfrm>
                <a:off x="3172" y="2193"/>
                <a:ext cx="5"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1" name="Freeform 2119">
                <a:extLst>
                  <a:ext uri="{FF2B5EF4-FFF2-40B4-BE49-F238E27FC236}">
                    <a16:creationId xmlns:a16="http://schemas.microsoft.com/office/drawing/2014/main" id="{ED34E969-4B6B-4BBB-918B-AA6E87D084D5}"/>
                  </a:ext>
                </a:extLst>
              </p:cNvPr>
              <p:cNvSpPr/>
              <p:nvPr/>
            </p:nvSpPr>
            <p:spPr bwMode="auto">
              <a:xfrm>
                <a:off x="3220" y="2193"/>
                <a:ext cx="40" cy="21"/>
              </a:xfrm>
              <a:custGeom>
                <a:gdLst>
                  <a:gd name="T0" fmla="*/ 11 w 15"/>
                  <a:gd name="T1" fmla="*/ 2 h 8"/>
                  <a:gd name="T2" fmla="*/ 12 w 15"/>
                  <a:gd name="T3" fmla="*/ 2 h 8"/>
                  <a:gd name="T4" fmla="*/ 13 w 15"/>
                  <a:gd name="T5" fmla="*/ 4 h 8"/>
                  <a:gd name="T6" fmla="*/ 14 w 15"/>
                  <a:gd name="T7" fmla="*/ 3 h 8"/>
                  <a:gd name="T8" fmla="*/ 14 w 15"/>
                  <a:gd name="T9" fmla="*/ 4 h 8"/>
                  <a:gd name="T10" fmla="*/ 15 w 15"/>
                  <a:gd name="T11" fmla="*/ 4 h 8"/>
                  <a:gd name="T12" fmla="*/ 13 w 15"/>
                  <a:gd name="T13" fmla="*/ 6 h 8"/>
                  <a:gd name="T14" fmla="*/ 8 w 15"/>
                  <a:gd name="T15" fmla="*/ 6 h 8"/>
                  <a:gd name="T16" fmla="*/ 6 w 15"/>
                  <a:gd name="T17" fmla="*/ 7 h 8"/>
                  <a:gd name="T18" fmla="*/ 4 w 15"/>
                  <a:gd name="T19" fmla="*/ 6 h 8"/>
                  <a:gd name="T20" fmla="*/ 3 w 15"/>
                  <a:gd name="T21" fmla="*/ 7 h 8"/>
                  <a:gd name="T22" fmla="*/ 3 w 15"/>
                  <a:gd name="T23" fmla="*/ 7 h 8"/>
                  <a:gd name="T24" fmla="*/ 0 w 15"/>
                  <a:gd name="T25" fmla="*/ 6 h 8"/>
                  <a:gd name="T26" fmla="*/ 1 w 15"/>
                  <a:gd name="T27" fmla="*/ 3 h 8"/>
                  <a:gd name="T28" fmla="*/ 0 w 15"/>
                  <a:gd name="T29" fmla="*/ 3 h 8"/>
                  <a:gd name="T30" fmla="*/ 0 w 15"/>
                  <a:gd name="T31" fmla="*/ 2 h 8"/>
                  <a:gd name="T32" fmla="*/ 3 w 15"/>
                  <a:gd name="T33" fmla="*/ 4 h 8"/>
                  <a:gd name="T34" fmla="*/ 7 w 15"/>
                  <a:gd name="T35" fmla="*/ 4 h 8"/>
                  <a:gd name="T36" fmla="*/ 7 w 15"/>
                  <a:gd name="T37" fmla="*/ 4 h 8"/>
                  <a:gd name="T38" fmla="*/ 8 w 15"/>
                  <a:gd name="T39" fmla="*/ 5 h 8"/>
                  <a:gd name="T40" fmla="*/ 10 w 15"/>
                  <a:gd name="T41" fmla="*/ 3 h 8"/>
                  <a:gd name="T42" fmla="*/ 11 w 15"/>
                  <a:gd name="T43" fmla="*/ 4 h 8"/>
                  <a:gd name="T44" fmla="*/ 12 w 15"/>
                  <a:gd name="T45" fmla="*/ 4 h 8"/>
                  <a:gd name="T46" fmla="*/ 8 w 15"/>
                  <a:gd name="T47" fmla="*/ 1 h 8"/>
                  <a:gd name="T48" fmla="*/ 11 w 15"/>
                  <a:gd name="T4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11" y="2"/>
                    </a:moveTo>
                    <a:cubicBezTo>
                      <a:pt x="12" y="2"/>
                      <a:pt x="12" y="2"/>
                      <a:pt x="12" y="2"/>
                    </a:cubicBezTo>
                    <a:cubicBezTo>
                      <a:pt x="12" y="3"/>
                      <a:pt x="12" y="3"/>
                      <a:pt x="13" y="4"/>
                    </a:cubicBezTo>
                    <a:cubicBezTo>
                      <a:pt x="14" y="3"/>
                      <a:pt x="14" y="3"/>
                      <a:pt x="14" y="3"/>
                    </a:cubicBezTo>
                    <a:cubicBezTo>
                      <a:pt x="14" y="4"/>
                      <a:pt x="14" y="4"/>
                      <a:pt x="14" y="4"/>
                    </a:cubicBezTo>
                    <a:cubicBezTo>
                      <a:pt x="15" y="4"/>
                      <a:pt x="15" y="4"/>
                      <a:pt x="15" y="4"/>
                    </a:cubicBezTo>
                    <a:cubicBezTo>
                      <a:pt x="15" y="5"/>
                      <a:pt x="14" y="5"/>
                      <a:pt x="13" y="6"/>
                    </a:cubicBezTo>
                    <a:cubicBezTo>
                      <a:pt x="11" y="4"/>
                      <a:pt x="10" y="8"/>
                      <a:pt x="8" y="6"/>
                    </a:cubicBezTo>
                    <a:cubicBezTo>
                      <a:pt x="8" y="7"/>
                      <a:pt x="7" y="6"/>
                      <a:pt x="6" y="7"/>
                    </a:cubicBezTo>
                    <a:cubicBezTo>
                      <a:pt x="5" y="7"/>
                      <a:pt x="5" y="5"/>
                      <a:pt x="4" y="6"/>
                    </a:cubicBezTo>
                    <a:cubicBezTo>
                      <a:pt x="3" y="6"/>
                      <a:pt x="3" y="6"/>
                      <a:pt x="3" y="7"/>
                    </a:cubicBezTo>
                    <a:cubicBezTo>
                      <a:pt x="3" y="7"/>
                      <a:pt x="3" y="7"/>
                      <a:pt x="3" y="7"/>
                    </a:cubicBezTo>
                    <a:cubicBezTo>
                      <a:pt x="1" y="7"/>
                      <a:pt x="2" y="7"/>
                      <a:pt x="0" y="6"/>
                    </a:cubicBezTo>
                    <a:cubicBezTo>
                      <a:pt x="2" y="6"/>
                      <a:pt x="1" y="4"/>
                      <a:pt x="1" y="3"/>
                    </a:cubicBezTo>
                    <a:cubicBezTo>
                      <a:pt x="0" y="3"/>
                      <a:pt x="0" y="3"/>
                      <a:pt x="0" y="3"/>
                    </a:cubicBezTo>
                    <a:cubicBezTo>
                      <a:pt x="0" y="2"/>
                      <a:pt x="0" y="2"/>
                      <a:pt x="0" y="2"/>
                    </a:cubicBezTo>
                    <a:cubicBezTo>
                      <a:pt x="2" y="2"/>
                      <a:pt x="0" y="6"/>
                      <a:pt x="3" y="4"/>
                    </a:cubicBezTo>
                    <a:cubicBezTo>
                      <a:pt x="4" y="3"/>
                      <a:pt x="6" y="4"/>
                      <a:pt x="7" y="4"/>
                    </a:cubicBezTo>
                    <a:cubicBezTo>
                      <a:pt x="7" y="4"/>
                      <a:pt x="7" y="4"/>
                      <a:pt x="7" y="4"/>
                    </a:cubicBezTo>
                    <a:cubicBezTo>
                      <a:pt x="7" y="5"/>
                      <a:pt x="8" y="5"/>
                      <a:pt x="8" y="5"/>
                    </a:cubicBezTo>
                    <a:cubicBezTo>
                      <a:pt x="9" y="4"/>
                      <a:pt x="10" y="3"/>
                      <a:pt x="10" y="3"/>
                    </a:cubicBezTo>
                    <a:cubicBezTo>
                      <a:pt x="10" y="4"/>
                      <a:pt x="10" y="4"/>
                      <a:pt x="11" y="4"/>
                    </a:cubicBezTo>
                    <a:cubicBezTo>
                      <a:pt x="12" y="4"/>
                      <a:pt x="12" y="4"/>
                      <a:pt x="12" y="4"/>
                    </a:cubicBezTo>
                    <a:cubicBezTo>
                      <a:pt x="12" y="1"/>
                      <a:pt x="9" y="1"/>
                      <a:pt x="8" y="1"/>
                    </a:cubicBezTo>
                    <a:cubicBezTo>
                      <a:pt x="9" y="0"/>
                      <a:pt x="11" y="1"/>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2" name="Freeform 2120">
                <a:extLst>
                  <a:ext uri="{FF2B5EF4-FFF2-40B4-BE49-F238E27FC236}">
                    <a16:creationId xmlns:a16="http://schemas.microsoft.com/office/drawing/2014/main" id="{9CAC9C3F-1DD2-4308-8E82-3733CECF4C68}"/>
                  </a:ext>
                </a:extLst>
              </p:cNvPr>
              <p:cNvSpPr/>
              <p:nvPr/>
            </p:nvSpPr>
            <p:spPr bwMode="auto">
              <a:xfrm>
                <a:off x="3164" y="219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3" name="Freeform 2121">
                <a:extLst>
                  <a:ext uri="{FF2B5EF4-FFF2-40B4-BE49-F238E27FC236}">
                    <a16:creationId xmlns:a16="http://schemas.microsoft.com/office/drawing/2014/main" id="{F3D51AB4-E386-45BA-98FB-B8D2B236344B}"/>
                  </a:ext>
                </a:extLst>
              </p:cNvPr>
              <p:cNvSpPr/>
              <p:nvPr/>
            </p:nvSpPr>
            <p:spPr bwMode="auto">
              <a:xfrm>
                <a:off x="2349" y="219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4" name="Freeform 2122">
                <a:extLst>
                  <a:ext uri="{FF2B5EF4-FFF2-40B4-BE49-F238E27FC236}">
                    <a16:creationId xmlns:a16="http://schemas.microsoft.com/office/drawing/2014/main" id="{DB094BA4-BEF0-4A10-B3DB-2DD19868CE5D}"/>
                  </a:ext>
                </a:extLst>
              </p:cNvPr>
              <p:cNvSpPr/>
              <p:nvPr/>
            </p:nvSpPr>
            <p:spPr bwMode="auto">
              <a:xfrm>
                <a:off x="2840" y="2195"/>
                <a:ext cx="30" cy="16"/>
              </a:xfrm>
              <a:custGeom>
                <a:gdLst>
                  <a:gd name="T0" fmla="*/ 9 w 11"/>
                  <a:gd name="T1" fmla="*/ 3 h 6"/>
                  <a:gd name="T2" fmla="*/ 11 w 11"/>
                  <a:gd name="T3" fmla="*/ 2 h 6"/>
                  <a:gd name="T4" fmla="*/ 3 w 11"/>
                  <a:gd name="T5" fmla="*/ 5 h 6"/>
                  <a:gd name="T6" fmla="*/ 2 w 11"/>
                  <a:gd name="T7" fmla="*/ 5 h 6"/>
                  <a:gd name="T8" fmla="*/ 2 w 11"/>
                  <a:gd name="T9" fmla="*/ 4 h 6"/>
                  <a:gd name="T10" fmla="*/ 1 w 11"/>
                  <a:gd name="T11" fmla="*/ 4 h 6"/>
                  <a:gd name="T12" fmla="*/ 1 w 11"/>
                  <a:gd name="T13" fmla="*/ 5 h 6"/>
                  <a:gd name="T14" fmla="*/ 0 w 11"/>
                  <a:gd name="T15" fmla="*/ 5 h 6"/>
                  <a:gd name="T16" fmla="*/ 7 w 11"/>
                  <a:gd name="T17" fmla="*/ 2 h 6"/>
                  <a:gd name="T18" fmla="*/ 7 w 11"/>
                  <a:gd name="T19" fmla="*/ 2 h 6"/>
                  <a:gd name="T20" fmla="*/ 8 w 11"/>
                  <a:gd name="T21" fmla="*/ 1 h 6"/>
                  <a:gd name="T22" fmla="*/ 7 w 11"/>
                  <a:gd name="T23" fmla="*/ 1 h 6"/>
                  <a:gd name="T24" fmla="*/ 10 w 11"/>
                  <a:gd name="T25" fmla="*/ 0 h 6"/>
                  <a:gd name="T26" fmla="*/ 9 w 11"/>
                  <a:gd name="T27"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9" y="3"/>
                    </a:moveTo>
                    <a:cubicBezTo>
                      <a:pt x="10" y="3"/>
                      <a:pt x="11" y="2"/>
                      <a:pt x="11" y="2"/>
                    </a:cubicBezTo>
                    <a:cubicBezTo>
                      <a:pt x="8" y="2"/>
                      <a:pt x="6" y="6"/>
                      <a:pt x="3" y="5"/>
                    </a:cubicBezTo>
                    <a:cubicBezTo>
                      <a:pt x="2" y="5"/>
                      <a:pt x="2" y="5"/>
                      <a:pt x="2" y="5"/>
                    </a:cubicBezTo>
                    <a:cubicBezTo>
                      <a:pt x="2" y="5"/>
                      <a:pt x="3" y="4"/>
                      <a:pt x="2" y="4"/>
                    </a:cubicBezTo>
                    <a:cubicBezTo>
                      <a:pt x="2" y="4"/>
                      <a:pt x="1" y="4"/>
                      <a:pt x="1" y="4"/>
                    </a:cubicBezTo>
                    <a:cubicBezTo>
                      <a:pt x="1" y="5"/>
                      <a:pt x="1" y="5"/>
                      <a:pt x="1" y="5"/>
                    </a:cubicBezTo>
                    <a:cubicBezTo>
                      <a:pt x="0" y="5"/>
                      <a:pt x="0" y="5"/>
                      <a:pt x="0" y="5"/>
                    </a:cubicBezTo>
                    <a:cubicBezTo>
                      <a:pt x="2" y="3"/>
                      <a:pt x="4" y="2"/>
                      <a:pt x="7" y="2"/>
                    </a:cubicBezTo>
                    <a:cubicBezTo>
                      <a:pt x="7" y="2"/>
                      <a:pt x="7" y="2"/>
                      <a:pt x="7" y="2"/>
                    </a:cubicBezTo>
                    <a:cubicBezTo>
                      <a:pt x="7" y="2"/>
                      <a:pt x="8" y="2"/>
                      <a:pt x="8" y="1"/>
                    </a:cubicBezTo>
                    <a:cubicBezTo>
                      <a:pt x="8" y="1"/>
                      <a:pt x="8" y="1"/>
                      <a:pt x="7" y="1"/>
                    </a:cubicBezTo>
                    <a:cubicBezTo>
                      <a:pt x="8" y="0"/>
                      <a:pt x="9" y="1"/>
                      <a:pt x="10" y="0"/>
                    </a:cubicBezTo>
                    <a:cubicBezTo>
                      <a:pt x="10" y="1"/>
                      <a:pt x="7" y="2"/>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5" name="Freeform 2123">
                <a:extLst>
                  <a:ext uri="{FF2B5EF4-FFF2-40B4-BE49-F238E27FC236}">
                    <a16:creationId xmlns:a16="http://schemas.microsoft.com/office/drawing/2014/main" id="{90F56208-3E3A-4CC5-A9A6-D078DFDE0FDF}"/>
                  </a:ext>
                </a:extLst>
              </p:cNvPr>
              <p:cNvSpPr/>
              <p:nvPr/>
            </p:nvSpPr>
            <p:spPr bwMode="auto">
              <a:xfrm>
                <a:off x="3415" y="219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6" name="Freeform 2124">
                <a:extLst>
                  <a:ext uri="{FF2B5EF4-FFF2-40B4-BE49-F238E27FC236}">
                    <a16:creationId xmlns:a16="http://schemas.microsoft.com/office/drawing/2014/main" id="{7F44386B-03E3-4F43-9FC2-0CA620C3DEAA}"/>
                  </a:ext>
                </a:extLst>
              </p:cNvPr>
              <p:cNvSpPr/>
              <p:nvPr/>
            </p:nvSpPr>
            <p:spPr bwMode="auto">
              <a:xfrm>
                <a:off x="2338" y="2195"/>
                <a:ext cx="14" cy="8"/>
              </a:xfrm>
              <a:custGeom>
                <a:gdLst>
                  <a:gd name="T0" fmla="*/ 2 w 5"/>
                  <a:gd name="T1" fmla="*/ 1 h 3"/>
                  <a:gd name="T2" fmla="*/ 1 w 5"/>
                  <a:gd name="T3" fmla="*/ 1 h 3"/>
                  <a:gd name="T4" fmla="*/ 1 w 5"/>
                  <a:gd name="T5" fmla="*/ 2 h 3"/>
                  <a:gd name="T6" fmla="*/ 5 w 5"/>
                  <a:gd name="T7" fmla="*/ 1 h 3"/>
                  <a:gd name="T8" fmla="*/ 1 w 5"/>
                  <a:gd name="T9" fmla="*/ 3 h 3"/>
                  <a:gd name="T10" fmla="*/ 0 w 5"/>
                  <a:gd name="T11" fmla="*/ 2 h 3"/>
                  <a:gd name="T12" fmla="*/ 2 w 5"/>
                  <a:gd name="T13" fmla="*/ 0 h 3"/>
                  <a:gd name="T14" fmla="*/ 2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1"/>
                    </a:moveTo>
                    <a:cubicBezTo>
                      <a:pt x="1" y="1"/>
                      <a:pt x="1" y="1"/>
                      <a:pt x="1" y="1"/>
                    </a:cubicBezTo>
                    <a:cubicBezTo>
                      <a:pt x="1" y="2"/>
                      <a:pt x="1" y="2"/>
                      <a:pt x="1" y="2"/>
                    </a:cubicBezTo>
                    <a:cubicBezTo>
                      <a:pt x="2" y="2"/>
                      <a:pt x="4" y="2"/>
                      <a:pt x="5" y="1"/>
                    </a:cubicBezTo>
                    <a:cubicBezTo>
                      <a:pt x="4" y="2"/>
                      <a:pt x="2" y="2"/>
                      <a:pt x="1" y="3"/>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7" name="Freeform 2125">
                <a:extLst>
                  <a:ext uri="{FF2B5EF4-FFF2-40B4-BE49-F238E27FC236}">
                    <a16:creationId xmlns:a16="http://schemas.microsoft.com/office/drawing/2014/main" id="{1E79DFF2-096E-42CA-B879-C1FD33256981}"/>
                  </a:ext>
                </a:extLst>
              </p:cNvPr>
              <p:cNvSpPr/>
              <p:nvPr/>
            </p:nvSpPr>
            <p:spPr bwMode="auto">
              <a:xfrm>
                <a:off x="2290" y="2198"/>
                <a:ext cx="13" cy="8"/>
              </a:xfrm>
              <a:custGeom>
                <a:gdLst>
                  <a:gd name="T0" fmla="*/ 5 w 5"/>
                  <a:gd name="T1" fmla="*/ 1 h 3"/>
                  <a:gd name="T2" fmla="*/ 3 w 5"/>
                  <a:gd name="T3" fmla="*/ 1 h 3"/>
                  <a:gd name="T4" fmla="*/ 4 w 5"/>
                  <a:gd name="T5" fmla="*/ 2 h 3"/>
                  <a:gd name="T6" fmla="*/ 2 w 5"/>
                  <a:gd name="T7" fmla="*/ 2 h 3"/>
                  <a:gd name="T8" fmla="*/ 2 w 5"/>
                  <a:gd name="T9" fmla="*/ 3 h 3"/>
                  <a:gd name="T10" fmla="*/ 0 w 5"/>
                  <a:gd name="T11" fmla="*/ 2 h 3"/>
                  <a:gd name="T12" fmla="*/ 2 w 5"/>
                  <a:gd name="T13" fmla="*/ 2 h 3"/>
                  <a:gd name="T14" fmla="*/ 0 w 5"/>
                  <a:gd name="T15" fmla="*/ 1 h 3"/>
                  <a:gd name="T16" fmla="*/ 2 w 5"/>
                  <a:gd name="T17" fmla="*/ 1 h 3"/>
                  <a:gd name="T18" fmla="*/ 5 w 5"/>
                  <a:gd name="T19" fmla="*/ 0 h 3"/>
                  <a:gd name="T20" fmla="*/ 5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cubicBezTo>
                      <a:pt x="5" y="1"/>
                      <a:pt x="4" y="1"/>
                      <a:pt x="3" y="1"/>
                    </a:cubicBezTo>
                    <a:cubicBezTo>
                      <a:pt x="4" y="2"/>
                      <a:pt x="4" y="2"/>
                      <a:pt x="4" y="2"/>
                    </a:cubicBezTo>
                    <a:cubicBezTo>
                      <a:pt x="2" y="2"/>
                      <a:pt x="2" y="2"/>
                      <a:pt x="2" y="2"/>
                    </a:cubicBezTo>
                    <a:cubicBezTo>
                      <a:pt x="2" y="2"/>
                      <a:pt x="2" y="3"/>
                      <a:pt x="2" y="3"/>
                    </a:cubicBezTo>
                    <a:cubicBezTo>
                      <a:pt x="0" y="2"/>
                      <a:pt x="0" y="2"/>
                      <a:pt x="0" y="2"/>
                    </a:cubicBezTo>
                    <a:cubicBezTo>
                      <a:pt x="0" y="2"/>
                      <a:pt x="1" y="3"/>
                      <a:pt x="2" y="2"/>
                    </a:cubicBezTo>
                    <a:cubicBezTo>
                      <a:pt x="1" y="1"/>
                      <a:pt x="0" y="1"/>
                      <a:pt x="0" y="1"/>
                    </a:cubicBezTo>
                    <a:cubicBezTo>
                      <a:pt x="0" y="0"/>
                      <a:pt x="1" y="1"/>
                      <a:pt x="2" y="1"/>
                    </a:cubicBezTo>
                    <a:cubicBezTo>
                      <a:pt x="5" y="0"/>
                      <a:pt x="5" y="0"/>
                      <a:pt x="5" y="0"/>
                    </a:cubicBezTo>
                    <a:cubicBezTo>
                      <a:pt x="5"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8" name="Freeform 2126">
                <a:extLst>
                  <a:ext uri="{FF2B5EF4-FFF2-40B4-BE49-F238E27FC236}">
                    <a16:creationId xmlns:a16="http://schemas.microsoft.com/office/drawing/2014/main" id="{846D96E1-038D-4625-BC5B-E212732D7DCF}"/>
                  </a:ext>
                </a:extLst>
              </p:cNvPr>
              <p:cNvSpPr/>
              <p:nvPr/>
            </p:nvSpPr>
            <p:spPr bwMode="auto">
              <a:xfrm>
                <a:off x="2830" y="2195"/>
                <a:ext cx="21" cy="8"/>
              </a:xfrm>
              <a:custGeom>
                <a:gdLst>
                  <a:gd name="T0" fmla="*/ 8 w 8"/>
                  <a:gd name="T1" fmla="*/ 1 h 3"/>
                  <a:gd name="T2" fmla="*/ 7 w 8"/>
                  <a:gd name="T3" fmla="*/ 2 h 3"/>
                  <a:gd name="T4" fmla="*/ 7 w 8"/>
                  <a:gd name="T5" fmla="*/ 2 h 3"/>
                  <a:gd name="T6" fmla="*/ 0 w 8"/>
                  <a:gd name="T7" fmla="*/ 1 h 3"/>
                  <a:gd name="T8" fmla="*/ 4 w 8"/>
                  <a:gd name="T9" fmla="*/ 1 h 3"/>
                  <a:gd name="T10" fmla="*/ 7 w 8"/>
                  <a:gd name="T11" fmla="*/ 1 h 3"/>
                  <a:gd name="T12" fmla="*/ 8 w 8"/>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8" y="1"/>
                    </a:moveTo>
                    <a:cubicBezTo>
                      <a:pt x="8" y="1"/>
                      <a:pt x="7" y="2"/>
                      <a:pt x="7" y="2"/>
                    </a:cubicBezTo>
                    <a:cubicBezTo>
                      <a:pt x="7" y="2"/>
                      <a:pt x="7" y="2"/>
                      <a:pt x="7" y="2"/>
                    </a:cubicBezTo>
                    <a:cubicBezTo>
                      <a:pt x="5" y="2"/>
                      <a:pt x="2" y="3"/>
                      <a:pt x="0" y="1"/>
                    </a:cubicBezTo>
                    <a:cubicBezTo>
                      <a:pt x="1" y="2"/>
                      <a:pt x="2" y="1"/>
                      <a:pt x="4" y="1"/>
                    </a:cubicBezTo>
                    <a:cubicBezTo>
                      <a:pt x="5" y="0"/>
                      <a:pt x="6" y="2"/>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9" name="Freeform 2127">
                <a:extLst>
                  <a:ext uri="{FF2B5EF4-FFF2-40B4-BE49-F238E27FC236}">
                    <a16:creationId xmlns:a16="http://schemas.microsoft.com/office/drawing/2014/main" id="{10BECEA6-04D4-4A95-BAFF-1A3445758FC9}"/>
                  </a:ext>
                </a:extLst>
              </p:cNvPr>
              <p:cNvSpPr/>
              <p:nvPr/>
            </p:nvSpPr>
            <p:spPr bwMode="auto">
              <a:xfrm>
                <a:off x="2854" y="2198"/>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0" name="Freeform 2128">
                <a:extLst>
                  <a:ext uri="{FF2B5EF4-FFF2-40B4-BE49-F238E27FC236}">
                    <a16:creationId xmlns:a16="http://schemas.microsoft.com/office/drawing/2014/main" id="{FDBFA846-DF8F-4A89-BBF6-A58232061F74}"/>
                  </a:ext>
                </a:extLst>
              </p:cNvPr>
              <p:cNvSpPr/>
              <p:nvPr/>
            </p:nvSpPr>
            <p:spPr bwMode="auto">
              <a:xfrm>
                <a:off x="2357" y="2198"/>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1" name="Freeform 2129">
                <a:extLst>
                  <a:ext uri="{FF2B5EF4-FFF2-40B4-BE49-F238E27FC236}">
                    <a16:creationId xmlns:a16="http://schemas.microsoft.com/office/drawing/2014/main" id="{85A884E2-4E45-4D8E-B5BB-7D9BBBE2F31B}"/>
                  </a:ext>
                </a:extLst>
              </p:cNvPr>
              <p:cNvSpPr/>
              <p:nvPr/>
            </p:nvSpPr>
            <p:spPr bwMode="auto">
              <a:xfrm>
                <a:off x="2947" y="219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2" name="Freeform 2130">
                <a:extLst>
                  <a:ext uri="{FF2B5EF4-FFF2-40B4-BE49-F238E27FC236}">
                    <a16:creationId xmlns:a16="http://schemas.microsoft.com/office/drawing/2014/main" id="{7E8BA2BC-D81D-4723-B21C-70A6E82329C8}"/>
                  </a:ext>
                </a:extLst>
              </p:cNvPr>
              <p:cNvSpPr/>
              <p:nvPr/>
            </p:nvSpPr>
            <p:spPr bwMode="auto">
              <a:xfrm>
                <a:off x="3356" y="2201"/>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3" name="Freeform 2131">
                <a:extLst>
                  <a:ext uri="{FF2B5EF4-FFF2-40B4-BE49-F238E27FC236}">
                    <a16:creationId xmlns:a16="http://schemas.microsoft.com/office/drawing/2014/main" id="{9BBA5EF5-CB1C-4943-A32F-245AF45815C6}"/>
                  </a:ext>
                </a:extLst>
              </p:cNvPr>
              <p:cNvSpPr/>
              <p:nvPr/>
            </p:nvSpPr>
            <p:spPr bwMode="auto">
              <a:xfrm>
                <a:off x="2800" y="2201"/>
                <a:ext cx="11" cy="5"/>
              </a:xfrm>
              <a:custGeom>
                <a:gdLst>
                  <a:gd name="T0" fmla="*/ 4 w 4"/>
                  <a:gd name="T1" fmla="*/ 0 h 2"/>
                  <a:gd name="T2" fmla="*/ 0 w 4"/>
                  <a:gd name="T3" fmla="*/ 1 h 2"/>
                  <a:gd name="T4" fmla="*/ 2 w 4"/>
                  <a:gd name="T5" fmla="*/ 1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2"/>
                      <a:pt x="0" y="1"/>
                      <a:pt x="0" y="1"/>
                    </a:cubicBezTo>
                    <a:cubicBezTo>
                      <a:pt x="1" y="1"/>
                      <a:pt x="2" y="1"/>
                      <a:pt x="2" y="1"/>
                    </a:cubicBezTo>
                    <a:cubicBezTo>
                      <a:pt x="3" y="0"/>
                      <a:pt x="3" y="0"/>
                      <a:pt x="3" y="0"/>
                    </a:cubicBezTo>
                    <a:cubicBezTo>
                      <a:pt x="3" y="0"/>
                      <a:pt x="4"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4" name="Freeform 2132">
                <a:extLst>
                  <a:ext uri="{FF2B5EF4-FFF2-40B4-BE49-F238E27FC236}">
                    <a16:creationId xmlns:a16="http://schemas.microsoft.com/office/drawing/2014/main" id="{DBA1FFB7-985D-4020-A1B5-D4E20F192851}"/>
                  </a:ext>
                </a:extLst>
              </p:cNvPr>
              <p:cNvSpPr/>
              <p:nvPr/>
            </p:nvSpPr>
            <p:spPr bwMode="auto">
              <a:xfrm>
                <a:off x="2271" y="2201"/>
                <a:ext cx="14" cy="13"/>
              </a:xfrm>
              <a:custGeom>
                <a:gdLst>
                  <a:gd name="T0" fmla="*/ 4 w 5"/>
                  <a:gd name="T1" fmla="*/ 4 h 5"/>
                  <a:gd name="T2" fmla="*/ 3 w 5"/>
                  <a:gd name="T3" fmla="*/ 3 h 5"/>
                  <a:gd name="T4" fmla="*/ 3 w 5"/>
                  <a:gd name="T5" fmla="*/ 5 h 5"/>
                  <a:gd name="T6" fmla="*/ 0 w 5"/>
                  <a:gd name="T7" fmla="*/ 3 h 5"/>
                  <a:gd name="T8" fmla="*/ 2 w 5"/>
                  <a:gd name="T9" fmla="*/ 0 h 5"/>
                  <a:gd name="T10" fmla="*/ 5 w 5"/>
                  <a:gd name="T11" fmla="*/ 1 h 5"/>
                  <a:gd name="T12" fmla="*/ 4 w 5"/>
                  <a:gd name="T13" fmla="*/ 4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4"/>
                    </a:moveTo>
                    <a:cubicBezTo>
                      <a:pt x="3" y="3"/>
                      <a:pt x="3" y="3"/>
                      <a:pt x="3" y="3"/>
                    </a:cubicBezTo>
                    <a:cubicBezTo>
                      <a:pt x="3" y="5"/>
                      <a:pt x="3" y="5"/>
                      <a:pt x="3" y="5"/>
                    </a:cubicBezTo>
                    <a:cubicBezTo>
                      <a:pt x="2" y="4"/>
                      <a:pt x="0" y="4"/>
                      <a:pt x="0" y="3"/>
                    </a:cubicBezTo>
                    <a:cubicBezTo>
                      <a:pt x="1" y="2"/>
                      <a:pt x="4" y="2"/>
                      <a:pt x="2" y="0"/>
                    </a:cubicBezTo>
                    <a:cubicBezTo>
                      <a:pt x="5" y="1"/>
                      <a:pt x="5" y="1"/>
                      <a:pt x="5" y="1"/>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5" name="Freeform 2133">
                <a:extLst>
                  <a:ext uri="{FF2B5EF4-FFF2-40B4-BE49-F238E27FC236}">
                    <a16:creationId xmlns:a16="http://schemas.microsoft.com/office/drawing/2014/main" id="{975641B6-F6A6-48A1-9860-7DB4ECCD6738}"/>
                  </a:ext>
                </a:extLst>
              </p:cNvPr>
              <p:cNvSpPr/>
              <p:nvPr/>
            </p:nvSpPr>
            <p:spPr bwMode="auto">
              <a:xfrm>
                <a:off x="2782" y="2201"/>
                <a:ext cx="8" cy="8"/>
              </a:xfrm>
              <a:custGeom>
                <a:gdLst>
                  <a:gd name="T0" fmla="*/ 2 w 3"/>
                  <a:gd name="T1" fmla="*/ 1 h 3"/>
                  <a:gd name="T2" fmla="*/ 2 w 3"/>
                  <a:gd name="T3" fmla="*/ 1 h 3"/>
                  <a:gd name="T4" fmla="*/ 3 w 3"/>
                  <a:gd name="T5" fmla="*/ 3 h 3"/>
                  <a:gd name="T6" fmla="*/ 1 w 3"/>
                  <a:gd name="T7" fmla="*/ 3 h 3"/>
                  <a:gd name="T8" fmla="*/ 2 w 3"/>
                  <a:gd name="T9" fmla="*/ 1 h 3"/>
                  <a:gd name="T10" fmla="*/ 0 w 3"/>
                  <a:gd name="T11" fmla="*/ 1 h 3"/>
                  <a:gd name="T12" fmla="*/ 2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3" y="3"/>
                      <a:pt x="3" y="3"/>
                      <a:pt x="3" y="3"/>
                    </a:cubicBezTo>
                    <a:cubicBezTo>
                      <a:pt x="1" y="3"/>
                      <a:pt x="1" y="3"/>
                      <a:pt x="1" y="3"/>
                    </a:cubicBezTo>
                    <a:cubicBezTo>
                      <a:pt x="2" y="1"/>
                      <a:pt x="2" y="1"/>
                      <a:pt x="2" y="1"/>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6" name="Freeform 2134">
                <a:extLst>
                  <a:ext uri="{FF2B5EF4-FFF2-40B4-BE49-F238E27FC236}">
                    <a16:creationId xmlns:a16="http://schemas.microsoft.com/office/drawing/2014/main" id="{DBF2C7DD-E3B5-483D-9145-55EF259C9F99}"/>
                  </a:ext>
                </a:extLst>
              </p:cNvPr>
              <p:cNvSpPr/>
              <p:nvPr/>
            </p:nvSpPr>
            <p:spPr bwMode="auto">
              <a:xfrm>
                <a:off x="2913" y="2201"/>
                <a:ext cx="13" cy="5"/>
              </a:xfrm>
              <a:custGeom>
                <a:gdLst>
                  <a:gd name="T0" fmla="*/ 4 w 5"/>
                  <a:gd name="T1" fmla="*/ 0 h 2"/>
                  <a:gd name="T2" fmla="*/ 3 w 5"/>
                  <a:gd name="T3" fmla="*/ 1 h 2"/>
                  <a:gd name="T4" fmla="*/ 5 w 5"/>
                  <a:gd name="T5" fmla="*/ 1 h 2"/>
                  <a:gd name="T6" fmla="*/ 1 w 5"/>
                  <a:gd name="T7" fmla="*/ 2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3" y="1"/>
                      <a:pt x="3" y="1"/>
                    </a:cubicBezTo>
                    <a:cubicBezTo>
                      <a:pt x="4" y="2"/>
                      <a:pt x="5" y="1"/>
                      <a:pt x="5" y="1"/>
                    </a:cubicBezTo>
                    <a:cubicBezTo>
                      <a:pt x="4" y="2"/>
                      <a:pt x="2" y="0"/>
                      <a:pt x="1" y="2"/>
                    </a:cubicBezTo>
                    <a:cubicBezTo>
                      <a:pt x="0" y="0"/>
                      <a:pt x="0" y="0"/>
                      <a:pt x="0" y="0"/>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7" name="Freeform 2135">
                <a:extLst>
                  <a:ext uri="{FF2B5EF4-FFF2-40B4-BE49-F238E27FC236}">
                    <a16:creationId xmlns:a16="http://schemas.microsoft.com/office/drawing/2014/main" id="{31C9E147-2C2A-4FA4-AFA6-62BA952399E6}"/>
                  </a:ext>
                </a:extLst>
              </p:cNvPr>
              <p:cNvSpPr/>
              <p:nvPr/>
            </p:nvSpPr>
            <p:spPr bwMode="auto">
              <a:xfrm flipH="1">
                <a:off x="3874" y="2201"/>
                <a:ext cx="0" cy="5"/>
              </a:xfrm>
              <a:custGeom>
                <a:gdLst>
                  <a:gd name="T0" fmla="*/ 5 h 5"/>
                  <a:gd name="T1" fmla="*/ 0 h 5"/>
                  <a:gd name="T2" fmla="*/ 5 h 5"/>
                  <a:gd name="T3" fmla="*/ 5 h 5"/>
                </a:gd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8" name="Freeform 2136">
                <a:extLst>
                  <a:ext uri="{FF2B5EF4-FFF2-40B4-BE49-F238E27FC236}">
                    <a16:creationId xmlns:a16="http://schemas.microsoft.com/office/drawing/2014/main" id="{21464EF3-5549-441B-9D5B-90FFC993D99F}"/>
                  </a:ext>
                </a:extLst>
              </p:cNvPr>
              <p:cNvSpPr/>
              <p:nvPr/>
            </p:nvSpPr>
            <p:spPr bwMode="auto">
              <a:xfrm>
                <a:off x="3289" y="2203"/>
                <a:ext cx="11" cy="3"/>
              </a:xfrm>
              <a:custGeom>
                <a:gdLst>
                  <a:gd name="T0" fmla="*/ 4 w 4"/>
                  <a:gd name="T1" fmla="*/ 0 h 1"/>
                  <a:gd name="T2" fmla="*/ 2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4" y="0"/>
                      <a:pt x="2" y="0"/>
                      <a:pt x="2" y="1"/>
                    </a:cubicBezTo>
                    <a:cubicBezTo>
                      <a:pt x="0" y="1"/>
                      <a:pt x="0"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9" name="Freeform 2137">
                <a:extLst>
                  <a:ext uri="{FF2B5EF4-FFF2-40B4-BE49-F238E27FC236}">
                    <a16:creationId xmlns:a16="http://schemas.microsoft.com/office/drawing/2014/main" id="{9397F718-72FF-4CBF-A680-AC6739DD8685}"/>
                  </a:ext>
                </a:extLst>
              </p:cNvPr>
              <p:cNvSpPr/>
              <p:nvPr/>
            </p:nvSpPr>
            <p:spPr bwMode="auto">
              <a:xfrm>
                <a:off x="3337" y="2203"/>
                <a:ext cx="6" cy="3"/>
              </a:xfrm>
              <a:custGeom>
                <a:gdLst>
                  <a:gd name="T0" fmla="*/ 1 w 2"/>
                  <a:gd name="T1" fmla="*/ 1 h 1"/>
                  <a:gd name="T2" fmla="*/ 0 w 2"/>
                  <a:gd name="T3" fmla="*/ 0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0" name="Freeform 2138">
                <a:extLst>
                  <a:ext uri="{FF2B5EF4-FFF2-40B4-BE49-F238E27FC236}">
                    <a16:creationId xmlns:a16="http://schemas.microsoft.com/office/drawing/2014/main" id="{48B25DC7-5294-448F-80D0-FD3E5B5F5C48}"/>
                  </a:ext>
                </a:extLst>
              </p:cNvPr>
              <p:cNvSpPr/>
              <p:nvPr/>
            </p:nvSpPr>
            <p:spPr bwMode="auto">
              <a:xfrm>
                <a:off x="3030" y="2201"/>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1" name="Freeform 2139">
                <a:extLst>
                  <a:ext uri="{FF2B5EF4-FFF2-40B4-BE49-F238E27FC236}">
                    <a16:creationId xmlns:a16="http://schemas.microsoft.com/office/drawing/2014/main" id="{635BFF6F-83E6-4E0A-B2D8-C15FBB39B7D2}"/>
                  </a:ext>
                </a:extLst>
              </p:cNvPr>
              <p:cNvSpPr/>
              <p:nvPr/>
            </p:nvSpPr>
            <p:spPr bwMode="auto">
              <a:xfrm>
                <a:off x="3001" y="2203"/>
                <a:ext cx="16" cy="8"/>
              </a:xfrm>
              <a:custGeom>
                <a:gdLst>
                  <a:gd name="T0" fmla="*/ 6 w 6"/>
                  <a:gd name="T1" fmla="*/ 2 h 3"/>
                  <a:gd name="T2" fmla="*/ 6 w 6"/>
                  <a:gd name="T3" fmla="*/ 2 h 3"/>
                  <a:gd name="T4" fmla="*/ 6 w 6"/>
                  <a:gd name="T5" fmla="*/ 3 h 3"/>
                  <a:gd name="T6" fmla="*/ 5 w 6"/>
                  <a:gd name="T7" fmla="*/ 3 h 3"/>
                  <a:gd name="T8" fmla="*/ 4 w 6"/>
                  <a:gd name="T9" fmla="*/ 2 h 3"/>
                  <a:gd name="T10" fmla="*/ 1 w 6"/>
                  <a:gd name="T11" fmla="*/ 3 h 3"/>
                  <a:gd name="T12" fmla="*/ 0 w 6"/>
                  <a:gd name="T13" fmla="*/ 3 h 3"/>
                  <a:gd name="T14" fmla="*/ 0 w 6"/>
                  <a:gd name="T15" fmla="*/ 2 h 3"/>
                  <a:gd name="T16" fmla="*/ 6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2"/>
                      <a:pt x="6" y="2"/>
                      <a:pt x="6" y="2"/>
                    </a:cubicBezTo>
                    <a:cubicBezTo>
                      <a:pt x="6" y="3"/>
                      <a:pt x="6" y="3"/>
                      <a:pt x="6" y="3"/>
                    </a:cubicBezTo>
                    <a:cubicBezTo>
                      <a:pt x="5" y="3"/>
                      <a:pt x="5" y="3"/>
                      <a:pt x="5" y="3"/>
                    </a:cubicBezTo>
                    <a:cubicBezTo>
                      <a:pt x="5" y="2"/>
                      <a:pt x="5" y="2"/>
                      <a:pt x="4" y="2"/>
                    </a:cubicBezTo>
                    <a:cubicBezTo>
                      <a:pt x="4" y="3"/>
                      <a:pt x="2" y="2"/>
                      <a:pt x="1" y="3"/>
                    </a:cubicBezTo>
                    <a:cubicBezTo>
                      <a:pt x="0" y="3"/>
                      <a:pt x="0" y="3"/>
                      <a:pt x="0" y="3"/>
                    </a:cubicBezTo>
                    <a:cubicBezTo>
                      <a:pt x="0" y="2"/>
                      <a:pt x="0" y="2"/>
                      <a:pt x="0" y="2"/>
                    </a:cubicBezTo>
                    <a:cubicBezTo>
                      <a:pt x="2" y="2"/>
                      <a:pt x="4" y="2"/>
                      <a:pt x="6" y="0"/>
                    </a:cubicBezTo>
                    <a:cubicBezTo>
                      <a:pt x="6"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2" name="Freeform 2140">
                <a:extLst>
                  <a:ext uri="{FF2B5EF4-FFF2-40B4-BE49-F238E27FC236}">
                    <a16:creationId xmlns:a16="http://schemas.microsoft.com/office/drawing/2014/main" id="{FEE40D46-2B32-4DF3-9553-BB8224E7BB6E}"/>
                  </a:ext>
                </a:extLst>
              </p:cNvPr>
              <p:cNvSpPr/>
              <p:nvPr/>
            </p:nvSpPr>
            <p:spPr bwMode="auto">
              <a:xfrm>
                <a:off x="3169" y="2201"/>
                <a:ext cx="37" cy="18"/>
              </a:xfrm>
              <a:custGeom>
                <a:gdLst>
                  <a:gd name="T0" fmla="*/ 12 w 14"/>
                  <a:gd name="T1" fmla="*/ 3 h 7"/>
                  <a:gd name="T2" fmla="*/ 12 w 14"/>
                  <a:gd name="T3" fmla="*/ 5 h 7"/>
                  <a:gd name="T4" fmla="*/ 14 w 14"/>
                  <a:gd name="T5" fmla="*/ 5 h 7"/>
                  <a:gd name="T6" fmla="*/ 7 w 14"/>
                  <a:gd name="T7" fmla="*/ 6 h 7"/>
                  <a:gd name="T8" fmla="*/ 8 w 14"/>
                  <a:gd name="T9" fmla="*/ 5 h 7"/>
                  <a:gd name="T10" fmla="*/ 4 w 14"/>
                  <a:gd name="T11" fmla="*/ 5 h 7"/>
                  <a:gd name="T12" fmla="*/ 4 w 14"/>
                  <a:gd name="T13" fmla="*/ 7 h 7"/>
                  <a:gd name="T14" fmla="*/ 1 w 14"/>
                  <a:gd name="T15" fmla="*/ 5 h 7"/>
                  <a:gd name="T16" fmla="*/ 2 w 14"/>
                  <a:gd name="T17" fmla="*/ 4 h 7"/>
                  <a:gd name="T18" fmla="*/ 0 w 14"/>
                  <a:gd name="T19" fmla="*/ 4 h 7"/>
                  <a:gd name="T20" fmla="*/ 3 w 14"/>
                  <a:gd name="T21" fmla="*/ 4 h 7"/>
                  <a:gd name="T22" fmla="*/ 3 w 14"/>
                  <a:gd name="T23" fmla="*/ 5 h 7"/>
                  <a:gd name="T24" fmla="*/ 7 w 14"/>
                  <a:gd name="T25" fmla="*/ 4 h 7"/>
                  <a:gd name="T26" fmla="*/ 9 w 14"/>
                  <a:gd name="T27" fmla="*/ 3 h 7"/>
                  <a:gd name="T28" fmla="*/ 9 w 14"/>
                  <a:gd name="T29" fmla="*/ 3 h 7"/>
                  <a:gd name="T30" fmla="*/ 7 w 14"/>
                  <a:gd name="T31" fmla="*/ 3 h 7"/>
                  <a:gd name="T32" fmla="*/ 12 w 14"/>
                  <a:gd name="T33"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12" y="3"/>
                    </a:moveTo>
                    <a:cubicBezTo>
                      <a:pt x="11" y="4"/>
                      <a:pt x="12" y="5"/>
                      <a:pt x="12" y="5"/>
                    </a:cubicBezTo>
                    <a:cubicBezTo>
                      <a:pt x="13" y="6"/>
                      <a:pt x="14" y="5"/>
                      <a:pt x="14" y="5"/>
                    </a:cubicBezTo>
                    <a:cubicBezTo>
                      <a:pt x="12" y="7"/>
                      <a:pt x="9" y="5"/>
                      <a:pt x="7" y="6"/>
                    </a:cubicBezTo>
                    <a:cubicBezTo>
                      <a:pt x="7" y="6"/>
                      <a:pt x="8" y="6"/>
                      <a:pt x="8" y="5"/>
                    </a:cubicBezTo>
                    <a:cubicBezTo>
                      <a:pt x="7" y="5"/>
                      <a:pt x="6" y="5"/>
                      <a:pt x="4" y="5"/>
                    </a:cubicBezTo>
                    <a:cubicBezTo>
                      <a:pt x="4" y="6"/>
                      <a:pt x="4" y="7"/>
                      <a:pt x="4" y="7"/>
                    </a:cubicBezTo>
                    <a:cubicBezTo>
                      <a:pt x="3" y="7"/>
                      <a:pt x="3" y="5"/>
                      <a:pt x="1" y="5"/>
                    </a:cubicBezTo>
                    <a:cubicBezTo>
                      <a:pt x="1" y="5"/>
                      <a:pt x="2" y="5"/>
                      <a:pt x="2" y="4"/>
                    </a:cubicBezTo>
                    <a:cubicBezTo>
                      <a:pt x="0" y="4"/>
                      <a:pt x="0" y="4"/>
                      <a:pt x="0" y="4"/>
                    </a:cubicBezTo>
                    <a:cubicBezTo>
                      <a:pt x="3" y="4"/>
                      <a:pt x="3" y="4"/>
                      <a:pt x="3" y="4"/>
                    </a:cubicBezTo>
                    <a:cubicBezTo>
                      <a:pt x="3" y="4"/>
                      <a:pt x="3" y="4"/>
                      <a:pt x="3" y="5"/>
                    </a:cubicBezTo>
                    <a:cubicBezTo>
                      <a:pt x="5" y="6"/>
                      <a:pt x="6" y="3"/>
                      <a:pt x="7" y="4"/>
                    </a:cubicBezTo>
                    <a:cubicBezTo>
                      <a:pt x="8" y="4"/>
                      <a:pt x="9" y="4"/>
                      <a:pt x="9" y="3"/>
                    </a:cubicBezTo>
                    <a:cubicBezTo>
                      <a:pt x="9" y="3"/>
                      <a:pt x="9" y="3"/>
                      <a:pt x="9" y="3"/>
                    </a:cubicBezTo>
                    <a:cubicBezTo>
                      <a:pt x="7" y="3"/>
                      <a:pt x="7" y="3"/>
                      <a:pt x="7" y="3"/>
                    </a:cubicBezTo>
                    <a:cubicBezTo>
                      <a:pt x="9" y="3"/>
                      <a:pt x="11" y="0"/>
                      <a:pt x="1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3" name="Freeform 2141">
                <a:extLst>
                  <a:ext uri="{FF2B5EF4-FFF2-40B4-BE49-F238E27FC236}">
                    <a16:creationId xmlns:a16="http://schemas.microsoft.com/office/drawing/2014/main" id="{2708842F-5A9E-41D0-961A-352AD9BEC06B}"/>
                  </a:ext>
                </a:extLst>
              </p:cNvPr>
              <p:cNvSpPr/>
              <p:nvPr/>
            </p:nvSpPr>
            <p:spPr bwMode="auto">
              <a:xfrm>
                <a:off x="3281" y="2206"/>
                <a:ext cx="6"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4" name="Freeform 2142">
                <a:extLst>
                  <a:ext uri="{FF2B5EF4-FFF2-40B4-BE49-F238E27FC236}">
                    <a16:creationId xmlns:a16="http://schemas.microsoft.com/office/drawing/2014/main" id="{C448AC0F-F3AD-452F-9295-710379F73333}"/>
                  </a:ext>
                </a:extLst>
              </p:cNvPr>
              <p:cNvSpPr/>
              <p:nvPr/>
            </p:nvSpPr>
            <p:spPr bwMode="auto">
              <a:xfrm flipH="1">
                <a:off x="3335" y="2206"/>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5" name="Freeform 2143">
                <a:extLst>
                  <a:ext uri="{FF2B5EF4-FFF2-40B4-BE49-F238E27FC236}">
                    <a16:creationId xmlns:a16="http://schemas.microsoft.com/office/drawing/2014/main" id="{703FE5D9-E7C1-4DEF-AFEA-8E9F450209DD}"/>
                  </a:ext>
                </a:extLst>
              </p:cNvPr>
              <p:cNvSpPr/>
              <p:nvPr/>
            </p:nvSpPr>
            <p:spPr bwMode="auto">
              <a:xfrm>
                <a:off x="3019" y="2206"/>
                <a:ext cx="6" cy="3"/>
              </a:xfrm>
              <a:custGeom>
                <a:gdLst>
                  <a:gd name="T0" fmla="*/ 3 w 6"/>
                  <a:gd name="T1" fmla="*/ 3 h 3"/>
                  <a:gd name="T2" fmla="*/ 0 w 6"/>
                  <a:gd name="T3" fmla="*/ 0 h 3"/>
                  <a:gd name="T4" fmla="*/ 6 w 6"/>
                  <a:gd name="T5" fmla="*/ 0 h 3"/>
                  <a:gd name="T6" fmla="*/ 3 w 6"/>
                  <a:gd name="T7" fmla="*/ 3 h 3"/>
                </a:gdLst>
                <a:cxnLst>
                  <a:cxn ang="0">
                    <a:pos x="T0" y="T1"/>
                  </a:cxn>
                  <a:cxn ang="0">
                    <a:pos x="T2" y="T3"/>
                  </a:cxn>
                  <a:cxn ang="0">
                    <a:pos x="T4" y="T5"/>
                  </a:cxn>
                  <a:cxn ang="0">
                    <a:pos x="T6" y="T7"/>
                  </a:cxn>
                </a:cxnLst>
                <a:rect l="0" t="0" r="r" b="b"/>
                <a:pathLst>
                  <a:path w="6" h="3">
                    <a:moveTo>
                      <a:pt x="3" y="3"/>
                    </a:moveTo>
                    <a:lnTo>
                      <a:pt x="0" y="0"/>
                    </a:lnTo>
                    <a:lnTo>
                      <a:pt x="6"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6" name="Freeform 2144">
                <a:extLst>
                  <a:ext uri="{FF2B5EF4-FFF2-40B4-BE49-F238E27FC236}">
                    <a16:creationId xmlns:a16="http://schemas.microsoft.com/office/drawing/2014/main" id="{C4708B22-EE05-4E4A-B7A2-59AFCD6E8A6B}"/>
                  </a:ext>
                </a:extLst>
              </p:cNvPr>
              <p:cNvSpPr/>
              <p:nvPr/>
            </p:nvSpPr>
            <p:spPr bwMode="auto">
              <a:xfrm>
                <a:off x="2824" y="2206"/>
                <a:ext cx="22" cy="11"/>
              </a:xfrm>
              <a:custGeom>
                <a:gdLst>
                  <a:gd name="T0" fmla="*/ 3 w 8"/>
                  <a:gd name="T1" fmla="*/ 1 h 4"/>
                  <a:gd name="T2" fmla="*/ 6 w 8"/>
                  <a:gd name="T3" fmla="*/ 2 h 4"/>
                  <a:gd name="T4" fmla="*/ 5 w 8"/>
                  <a:gd name="T5" fmla="*/ 2 h 4"/>
                  <a:gd name="T6" fmla="*/ 5 w 8"/>
                  <a:gd name="T7" fmla="*/ 3 h 4"/>
                  <a:gd name="T8" fmla="*/ 8 w 8"/>
                  <a:gd name="T9" fmla="*/ 2 h 4"/>
                  <a:gd name="T10" fmla="*/ 0 w 8"/>
                  <a:gd name="T11" fmla="*/ 1 h 4"/>
                  <a:gd name="T12" fmla="*/ 4 w 8"/>
                  <a:gd name="T13" fmla="*/ 0 h 4"/>
                  <a:gd name="T14" fmla="*/ 3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3" y="1"/>
                    </a:moveTo>
                    <a:cubicBezTo>
                      <a:pt x="4" y="2"/>
                      <a:pt x="5" y="3"/>
                      <a:pt x="6" y="2"/>
                    </a:cubicBezTo>
                    <a:cubicBezTo>
                      <a:pt x="5" y="2"/>
                      <a:pt x="5" y="2"/>
                      <a:pt x="5" y="2"/>
                    </a:cubicBezTo>
                    <a:cubicBezTo>
                      <a:pt x="5" y="3"/>
                      <a:pt x="5" y="3"/>
                      <a:pt x="5" y="3"/>
                    </a:cubicBezTo>
                    <a:cubicBezTo>
                      <a:pt x="6" y="3"/>
                      <a:pt x="7" y="2"/>
                      <a:pt x="8" y="2"/>
                    </a:cubicBezTo>
                    <a:cubicBezTo>
                      <a:pt x="4" y="4"/>
                      <a:pt x="3" y="3"/>
                      <a:pt x="0" y="1"/>
                    </a:cubicBezTo>
                    <a:cubicBezTo>
                      <a:pt x="1"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7" name="Freeform 2145">
                <a:extLst>
                  <a:ext uri="{FF2B5EF4-FFF2-40B4-BE49-F238E27FC236}">
                    <a16:creationId xmlns:a16="http://schemas.microsoft.com/office/drawing/2014/main" id="{09F1071D-6CD0-49A7-9620-6A78C8622F92}"/>
                  </a:ext>
                </a:extLst>
              </p:cNvPr>
              <p:cNvSpPr/>
              <p:nvPr/>
            </p:nvSpPr>
            <p:spPr bwMode="auto">
              <a:xfrm>
                <a:off x="2846" y="2203"/>
                <a:ext cx="40" cy="19"/>
              </a:xfrm>
              <a:custGeom>
                <a:gdLst>
                  <a:gd name="T0" fmla="*/ 15 w 15"/>
                  <a:gd name="T1" fmla="*/ 2 h 7"/>
                  <a:gd name="T2" fmla="*/ 10 w 15"/>
                  <a:gd name="T3" fmla="*/ 3 h 7"/>
                  <a:gd name="T4" fmla="*/ 7 w 15"/>
                  <a:gd name="T5" fmla="*/ 5 h 7"/>
                  <a:gd name="T6" fmla="*/ 7 w 15"/>
                  <a:gd name="T7" fmla="*/ 5 h 7"/>
                  <a:gd name="T8" fmla="*/ 6 w 15"/>
                  <a:gd name="T9" fmla="*/ 6 h 7"/>
                  <a:gd name="T10" fmla="*/ 6 w 15"/>
                  <a:gd name="T11" fmla="*/ 6 h 7"/>
                  <a:gd name="T12" fmla="*/ 3 w 15"/>
                  <a:gd name="T13" fmla="*/ 6 h 7"/>
                  <a:gd name="T14" fmla="*/ 0 w 15"/>
                  <a:gd name="T15" fmla="*/ 7 h 7"/>
                  <a:gd name="T16" fmla="*/ 0 w 15"/>
                  <a:gd name="T17" fmla="*/ 6 h 7"/>
                  <a:gd name="T18" fmla="*/ 5 w 15"/>
                  <a:gd name="T19" fmla="*/ 5 h 7"/>
                  <a:gd name="T20" fmla="*/ 6 w 15"/>
                  <a:gd name="T21" fmla="*/ 4 h 7"/>
                  <a:gd name="T22" fmla="*/ 6 w 15"/>
                  <a:gd name="T23" fmla="*/ 4 h 7"/>
                  <a:gd name="T24" fmla="*/ 12 w 15"/>
                  <a:gd name="T25" fmla="*/ 3 h 7"/>
                  <a:gd name="T26" fmla="*/ 12 w 15"/>
                  <a:gd name="T27" fmla="*/ 3 h 7"/>
                  <a:gd name="T28" fmla="*/ 15 w 15"/>
                  <a:gd name="T29" fmla="*/ 1 h 7"/>
                  <a:gd name="T30" fmla="*/ 15 w 15"/>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5" y="2"/>
                    </a:moveTo>
                    <a:cubicBezTo>
                      <a:pt x="13" y="4"/>
                      <a:pt x="12" y="3"/>
                      <a:pt x="10" y="3"/>
                    </a:cubicBezTo>
                    <a:cubicBezTo>
                      <a:pt x="9" y="3"/>
                      <a:pt x="7" y="4"/>
                      <a:pt x="7" y="5"/>
                    </a:cubicBezTo>
                    <a:cubicBezTo>
                      <a:pt x="7" y="5"/>
                      <a:pt x="7" y="5"/>
                      <a:pt x="7" y="5"/>
                    </a:cubicBezTo>
                    <a:cubicBezTo>
                      <a:pt x="7" y="5"/>
                      <a:pt x="6" y="5"/>
                      <a:pt x="6" y="6"/>
                    </a:cubicBezTo>
                    <a:cubicBezTo>
                      <a:pt x="6" y="6"/>
                      <a:pt x="6" y="6"/>
                      <a:pt x="6" y="6"/>
                    </a:cubicBezTo>
                    <a:cubicBezTo>
                      <a:pt x="6" y="6"/>
                      <a:pt x="4" y="6"/>
                      <a:pt x="3" y="6"/>
                    </a:cubicBezTo>
                    <a:cubicBezTo>
                      <a:pt x="2" y="7"/>
                      <a:pt x="1" y="7"/>
                      <a:pt x="0" y="7"/>
                    </a:cubicBezTo>
                    <a:cubicBezTo>
                      <a:pt x="0" y="6"/>
                      <a:pt x="0" y="6"/>
                      <a:pt x="0" y="6"/>
                    </a:cubicBezTo>
                    <a:cubicBezTo>
                      <a:pt x="2" y="7"/>
                      <a:pt x="3" y="3"/>
                      <a:pt x="5" y="5"/>
                    </a:cubicBezTo>
                    <a:cubicBezTo>
                      <a:pt x="6" y="4"/>
                      <a:pt x="6" y="4"/>
                      <a:pt x="6" y="4"/>
                    </a:cubicBezTo>
                    <a:cubicBezTo>
                      <a:pt x="6" y="4"/>
                      <a:pt x="6" y="4"/>
                      <a:pt x="6" y="4"/>
                    </a:cubicBezTo>
                    <a:cubicBezTo>
                      <a:pt x="7" y="4"/>
                      <a:pt x="10" y="3"/>
                      <a:pt x="12" y="3"/>
                    </a:cubicBezTo>
                    <a:cubicBezTo>
                      <a:pt x="12" y="3"/>
                      <a:pt x="12" y="3"/>
                      <a:pt x="12" y="3"/>
                    </a:cubicBezTo>
                    <a:cubicBezTo>
                      <a:pt x="11" y="0"/>
                      <a:pt x="14" y="3"/>
                      <a:pt x="15" y="1"/>
                    </a:cubicBezTo>
                    <a:cubicBezTo>
                      <a:pt x="15" y="2"/>
                      <a:pt x="15" y="2"/>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8" name="Freeform 2146">
                <a:extLst>
                  <a:ext uri="{FF2B5EF4-FFF2-40B4-BE49-F238E27FC236}">
                    <a16:creationId xmlns:a16="http://schemas.microsoft.com/office/drawing/2014/main" id="{924DA127-D844-4E88-B258-CCBF903601F5}"/>
                  </a:ext>
                </a:extLst>
              </p:cNvPr>
              <p:cNvSpPr/>
              <p:nvPr/>
            </p:nvSpPr>
            <p:spPr bwMode="auto">
              <a:xfrm>
                <a:off x="3027" y="2206"/>
                <a:ext cx="8" cy="5"/>
              </a:xfrm>
              <a:custGeom>
                <a:gdLst>
                  <a:gd name="T0" fmla="*/ 3 w 3"/>
                  <a:gd name="T1" fmla="*/ 1 h 2"/>
                  <a:gd name="T2" fmla="*/ 1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1"/>
                      <a:pt x="1" y="2"/>
                    </a:cubicBezTo>
                    <a:cubicBezTo>
                      <a:pt x="1" y="2"/>
                      <a:pt x="1" y="2"/>
                      <a:pt x="1" y="2"/>
                    </a:cubicBezTo>
                    <a:cubicBezTo>
                      <a:pt x="0" y="1"/>
                      <a:pt x="1" y="1"/>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9" name="Freeform 2147">
                <a:extLst>
                  <a:ext uri="{FF2B5EF4-FFF2-40B4-BE49-F238E27FC236}">
                    <a16:creationId xmlns:a16="http://schemas.microsoft.com/office/drawing/2014/main" id="{C0C43E0A-8EAC-49B0-9BFD-4BA9A37500F0}"/>
                  </a:ext>
                </a:extLst>
              </p:cNvPr>
              <p:cNvSpPr/>
              <p:nvPr/>
            </p:nvSpPr>
            <p:spPr bwMode="auto">
              <a:xfrm>
                <a:off x="2808" y="2206"/>
                <a:ext cx="14" cy="5"/>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1"/>
                      <a:pt x="1" y="2"/>
                      <a:pt x="0" y="1"/>
                    </a:cubicBezTo>
                    <a:cubicBezTo>
                      <a:pt x="2" y="1"/>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0" name="Freeform 2148">
                <a:extLst>
                  <a:ext uri="{FF2B5EF4-FFF2-40B4-BE49-F238E27FC236}">
                    <a16:creationId xmlns:a16="http://schemas.microsoft.com/office/drawing/2014/main" id="{0F47B5F4-2C39-4B2C-8435-B5FECFD732E1}"/>
                  </a:ext>
                </a:extLst>
              </p:cNvPr>
              <p:cNvSpPr/>
              <p:nvPr/>
            </p:nvSpPr>
            <p:spPr bwMode="auto">
              <a:xfrm>
                <a:off x="2939" y="2206"/>
                <a:ext cx="11" cy="5"/>
              </a:xfrm>
              <a:custGeom>
                <a:gdLst>
                  <a:gd name="T0" fmla="*/ 4 w 4"/>
                  <a:gd name="T1" fmla="*/ 1 h 2"/>
                  <a:gd name="T2" fmla="*/ 3 w 4"/>
                  <a:gd name="T3" fmla="*/ 1 h 2"/>
                  <a:gd name="T4" fmla="*/ 0 w 4"/>
                  <a:gd name="T5" fmla="*/ 2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3" y="2"/>
                      <a:pt x="3" y="1"/>
                    </a:cubicBezTo>
                    <a:cubicBezTo>
                      <a:pt x="0" y="2"/>
                      <a:pt x="0" y="2"/>
                      <a:pt x="0" y="2"/>
                    </a:cubicBezTo>
                    <a:cubicBezTo>
                      <a:pt x="0" y="1"/>
                      <a:pt x="0" y="1"/>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1" name="Freeform 2149">
                <a:extLst>
                  <a:ext uri="{FF2B5EF4-FFF2-40B4-BE49-F238E27FC236}">
                    <a16:creationId xmlns:a16="http://schemas.microsoft.com/office/drawing/2014/main" id="{D4EA1963-2D87-4C0A-91FC-A520CCDFEA4C}"/>
                  </a:ext>
                </a:extLst>
              </p:cNvPr>
              <p:cNvSpPr/>
              <p:nvPr/>
            </p:nvSpPr>
            <p:spPr bwMode="auto">
              <a:xfrm>
                <a:off x="3345" y="2206"/>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2" name="Freeform 2150">
                <a:extLst>
                  <a:ext uri="{FF2B5EF4-FFF2-40B4-BE49-F238E27FC236}">
                    <a16:creationId xmlns:a16="http://schemas.microsoft.com/office/drawing/2014/main" id="{B58DAF67-CE44-49C4-AD93-93A489914143}"/>
                  </a:ext>
                </a:extLst>
              </p:cNvPr>
              <p:cNvSpPr/>
              <p:nvPr/>
            </p:nvSpPr>
            <p:spPr bwMode="auto">
              <a:xfrm>
                <a:off x="3311" y="2206"/>
                <a:ext cx="8" cy="8"/>
              </a:xfrm>
              <a:custGeom>
                <a:gdLst>
                  <a:gd name="T0" fmla="*/ 3 w 3"/>
                  <a:gd name="T1" fmla="*/ 1 h 3"/>
                  <a:gd name="T2" fmla="*/ 3 w 3"/>
                  <a:gd name="T3" fmla="*/ 1 h 3"/>
                  <a:gd name="T4" fmla="*/ 3 w 3"/>
                  <a:gd name="T5" fmla="*/ 1 h 3"/>
                  <a:gd name="T6" fmla="*/ 0 w 3"/>
                  <a:gd name="T7" fmla="*/ 2 h 3"/>
                  <a:gd name="T8" fmla="*/ 1 w 3"/>
                  <a:gd name="T9" fmla="*/ 2 h 3"/>
                  <a:gd name="T10" fmla="*/ 0 w 3"/>
                  <a:gd name="T11" fmla="*/ 1 h 3"/>
                  <a:gd name="T12" fmla="*/ 2 w 3"/>
                  <a:gd name="T13" fmla="*/ 1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3" y="1"/>
                      <a:pt x="3" y="1"/>
                    </a:cubicBezTo>
                    <a:cubicBezTo>
                      <a:pt x="3" y="1"/>
                      <a:pt x="3" y="1"/>
                      <a:pt x="3" y="1"/>
                    </a:cubicBezTo>
                    <a:cubicBezTo>
                      <a:pt x="3" y="2"/>
                      <a:pt x="1" y="2"/>
                      <a:pt x="0" y="2"/>
                    </a:cubicBezTo>
                    <a:cubicBezTo>
                      <a:pt x="1" y="2"/>
                      <a:pt x="1" y="2"/>
                      <a:pt x="1" y="2"/>
                    </a:cubicBezTo>
                    <a:cubicBezTo>
                      <a:pt x="0" y="1"/>
                      <a:pt x="0" y="1"/>
                      <a:pt x="0" y="1"/>
                    </a:cubicBezTo>
                    <a:cubicBezTo>
                      <a:pt x="0" y="3"/>
                      <a:pt x="1" y="0"/>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3" name="Freeform 2151">
                <a:extLst>
                  <a:ext uri="{FF2B5EF4-FFF2-40B4-BE49-F238E27FC236}">
                    <a16:creationId xmlns:a16="http://schemas.microsoft.com/office/drawing/2014/main" id="{2944D861-67F5-48B8-930C-BCD63E8FB899}"/>
                  </a:ext>
                </a:extLst>
              </p:cNvPr>
              <p:cNvSpPr/>
              <p:nvPr/>
            </p:nvSpPr>
            <p:spPr bwMode="auto">
              <a:xfrm>
                <a:off x="2795" y="2209"/>
                <a:ext cx="11" cy="5"/>
              </a:xfrm>
              <a:custGeom>
                <a:gdLst>
                  <a:gd name="T0" fmla="*/ 4 w 4"/>
                  <a:gd name="T1" fmla="*/ 1 h 2"/>
                  <a:gd name="T2" fmla="*/ 1 w 4"/>
                  <a:gd name="T3" fmla="*/ 2 h 2"/>
                  <a:gd name="T4" fmla="*/ 0 w 4"/>
                  <a:gd name="T5" fmla="*/ 1 h 2"/>
                  <a:gd name="T6" fmla="*/ 3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2"/>
                      <a:pt x="1" y="1"/>
                      <a:pt x="1" y="2"/>
                    </a:cubicBezTo>
                    <a:cubicBezTo>
                      <a:pt x="0" y="1"/>
                      <a:pt x="0" y="1"/>
                      <a:pt x="0"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4" name="Freeform 2152">
                <a:extLst>
                  <a:ext uri="{FF2B5EF4-FFF2-40B4-BE49-F238E27FC236}">
                    <a16:creationId xmlns:a16="http://schemas.microsoft.com/office/drawing/2014/main" id="{82533740-455C-468C-85BB-D3B5CA9F2156}"/>
                  </a:ext>
                </a:extLst>
              </p:cNvPr>
              <p:cNvSpPr/>
              <p:nvPr/>
            </p:nvSpPr>
            <p:spPr bwMode="auto">
              <a:xfrm>
                <a:off x="2287" y="2209"/>
                <a:ext cx="6" cy="5"/>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1" y="0"/>
                      <a:pt x="1" y="0"/>
                      <a:pt x="1" y="0"/>
                    </a:cubicBezTo>
                    <a:cubicBezTo>
                      <a:pt x="2" y="1"/>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5" name="Freeform 2153">
                <a:extLst>
                  <a:ext uri="{FF2B5EF4-FFF2-40B4-BE49-F238E27FC236}">
                    <a16:creationId xmlns:a16="http://schemas.microsoft.com/office/drawing/2014/main" id="{3B45ACB0-35D9-4BC2-934D-72172D848A4E}"/>
                  </a:ext>
                </a:extLst>
              </p:cNvPr>
              <p:cNvSpPr/>
              <p:nvPr/>
            </p:nvSpPr>
            <p:spPr bwMode="auto">
              <a:xfrm>
                <a:off x="3022" y="2209"/>
                <a:ext cx="5" cy="5"/>
              </a:xfrm>
              <a:custGeom>
                <a:gdLst>
                  <a:gd name="T0" fmla="*/ 1 w 2"/>
                  <a:gd name="T1" fmla="*/ 1 h 2"/>
                  <a:gd name="T2" fmla="*/ 0 w 2"/>
                  <a:gd name="T3" fmla="*/ 2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1"/>
                      <a:pt x="1" y="2"/>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6" name="Freeform 2154">
                <a:extLst>
                  <a:ext uri="{FF2B5EF4-FFF2-40B4-BE49-F238E27FC236}">
                    <a16:creationId xmlns:a16="http://schemas.microsoft.com/office/drawing/2014/main" id="{EF44EC0B-DA9C-4CD2-BF5A-8B8A8450CB4E}"/>
                  </a:ext>
                </a:extLst>
              </p:cNvPr>
              <p:cNvSpPr/>
              <p:nvPr/>
            </p:nvSpPr>
            <p:spPr bwMode="auto">
              <a:xfrm>
                <a:off x="3431" y="2209"/>
                <a:ext cx="13" cy="10"/>
              </a:xfrm>
              <a:custGeom>
                <a:gdLst>
                  <a:gd name="T0" fmla="*/ 5 w 5"/>
                  <a:gd name="T1" fmla="*/ 2 h 4"/>
                  <a:gd name="T2" fmla="*/ 1 w 5"/>
                  <a:gd name="T3" fmla="*/ 4 h 4"/>
                  <a:gd name="T4" fmla="*/ 0 w 5"/>
                  <a:gd name="T5" fmla="*/ 4 h 4"/>
                  <a:gd name="T6" fmla="*/ 3 w 5"/>
                  <a:gd name="T7" fmla="*/ 3 h 4"/>
                  <a:gd name="T8" fmla="*/ 3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5" y="4"/>
                      <a:pt x="2" y="2"/>
                      <a:pt x="1" y="4"/>
                    </a:cubicBezTo>
                    <a:cubicBezTo>
                      <a:pt x="0" y="4"/>
                      <a:pt x="0" y="4"/>
                      <a:pt x="0" y="4"/>
                    </a:cubicBezTo>
                    <a:cubicBezTo>
                      <a:pt x="2" y="4"/>
                      <a:pt x="2" y="3"/>
                      <a:pt x="3" y="3"/>
                    </a:cubicBezTo>
                    <a:cubicBezTo>
                      <a:pt x="3" y="2"/>
                      <a:pt x="4" y="1"/>
                      <a:pt x="3" y="0"/>
                    </a:cubicBezTo>
                    <a:cubicBezTo>
                      <a:pt x="4" y="1"/>
                      <a:pt x="4" y="3"/>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7" name="Freeform 2155">
                <a:extLst>
                  <a:ext uri="{FF2B5EF4-FFF2-40B4-BE49-F238E27FC236}">
                    <a16:creationId xmlns:a16="http://schemas.microsoft.com/office/drawing/2014/main" id="{A63AB737-3199-4546-AE2D-8A223A8C9337}"/>
                  </a:ext>
                </a:extLst>
              </p:cNvPr>
              <p:cNvSpPr/>
              <p:nvPr/>
            </p:nvSpPr>
            <p:spPr bwMode="auto">
              <a:xfrm>
                <a:off x="2971" y="2211"/>
                <a:ext cx="6" cy="3"/>
              </a:xfrm>
              <a:custGeom>
                <a:gdLst>
                  <a:gd name="T0" fmla="*/ 1 w 2"/>
                  <a:gd name="T1" fmla="*/ 0 h 1"/>
                  <a:gd name="T2" fmla="*/ 1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1" y="0"/>
                      <a:pt x="2"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8" name="Freeform 2156">
                <a:extLst>
                  <a:ext uri="{FF2B5EF4-FFF2-40B4-BE49-F238E27FC236}">
                    <a16:creationId xmlns:a16="http://schemas.microsoft.com/office/drawing/2014/main" id="{57AA8086-3B02-4D36-9A90-F988F8715185}"/>
                  </a:ext>
                </a:extLst>
              </p:cNvPr>
              <p:cNvSpPr/>
              <p:nvPr/>
            </p:nvSpPr>
            <p:spPr bwMode="auto">
              <a:xfrm>
                <a:off x="3132" y="2209"/>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2" y="2"/>
                      <a:pt x="1" y="2"/>
                      <a:pt x="1"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9" name="Freeform 2157">
                <a:extLst>
                  <a:ext uri="{FF2B5EF4-FFF2-40B4-BE49-F238E27FC236}">
                    <a16:creationId xmlns:a16="http://schemas.microsoft.com/office/drawing/2014/main" id="{95CE0A6F-2ED0-4581-8608-76B2B67F584C}"/>
                  </a:ext>
                </a:extLst>
              </p:cNvPr>
              <p:cNvSpPr/>
              <p:nvPr/>
            </p:nvSpPr>
            <p:spPr bwMode="auto">
              <a:xfrm>
                <a:off x="2816" y="2211"/>
                <a:ext cx="11" cy="8"/>
              </a:xfrm>
              <a:custGeom>
                <a:gdLst>
                  <a:gd name="T0" fmla="*/ 3 w 4"/>
                  <a:gd name="T1" fmla="*/ 0 h 3"/>
                  <a:gd name="T2" fmla="*/ 2 w 4"/>
                  <a:gd name="T3" fmla="*/ 2 h 3"/>
                  <a:gd name="T4" fmla="*/ 4 w 4"/>
                  <a:gd name="T5" fmla="*/ 1 h 3"/>
                  <a:gd name="T6" fmla="*/ 2 w 4"/>
                  <a:gd name="T7" fmla="*/ 2 h 3"/>
                  <a:gd name="T8" fmla="*/ 0 w 4"/>
                  <a:gd name="T9" fmla="*/ 1 h 3"/>
                  <a:gd name="T10" fmla="*/ 3 w 4"/>
                  <a:gd name="T11" fmla="*/ 0 h 3"/>
                </a:gdLst>
                <a:cxnLst>
                  <a:cxn ang="0">
                    <a:pos x="T0" y="T1"/>
                  </a:cxn>
                  <a:cxn ang="0">
                    <a:pos x="T2" y="T3"/>
                  </a:cxn>
                  <a:cxn ang="0">
                    <a:pos x="T4" y="T5"/>
                  </a:cxn>
                  <a:cxn ang="0">
                    <a:pos x="T6" y="T7"/>
                  </a:cxn>
                  <a:cxn ang="0">
                    <a:pos x="T8" y="T9"/>
                  </a:cxn>
                  <a:cxn ang="0">
                    <a:pos x="T10" y="T11"/>
                  </a:cxn>
                </a:cxnLst>
                <a:rect l="0" t="0" r="r" b="b"/>
                <a:pathLst>
                  <a:path w="4" h="3">
                    <a:moveTo>
                      <a:pt x="3" y="0"/>
                    </a:moveTo>
                    <a:cubicBezTo>
                      <a:pt x="3" y="1"/>
                      <a:pt x="2" y="1"/>
                      <a:pt x="2" y="2"/>
                    </a:cubicBezTo>
                    <a:cubicBezTo>
                      <a:pt x="4" y="1"/>
                      <a:pt x="4" y="1"/>
                      <a:pt x="4" y="1"/>
                    </a:cubicBezTo>
                    <a:cubicBezTo>
                      <a:pt x="4" y="3"/>
                      <a:pt x="2" y="3"/>
                      <a:pt x="2" y="2"/>
                    </a:cubicBezTo>
                    <a:cubicBezTo>
                      <a:pt x="2" y="0"/>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0" name="Freeform 2158">
                <a:extLst>
                  <a:ext uri="{FF2B5EF4-FFF2-40B4-BE49-F238E27FC236}">
                    <a16:creationId xmlns:a16="http://schemas.microsoft.com/office/drawing/2014/main" id="{23F6723C-EB30-4A01-A549-2B88BC2698E6}"/>
                  </a:ext>
                </a:extLst>
              </p:cNvPr>
              <p:cNvSpPr/>
              <p:nvPr/>
            </p:nvSpPr>
            <p:spPr bwMode="auto">
              <a:xfrm>
                <a:off x="2902" y="2211"/>
                <a:ext cx="5" cy="3"/>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1" name="Freeform 2159">
                <a:extLst>
                  <a:ext uri="{FF2B5EF4-FFF2-40B4-BE49-F238E27FC236}">
                    <a16:creationId xmlns:a16="http://schemas.microsoft.com/office/drawing/2014/main" id="{B685FD59-1BB6-4805-836D-7F36F1A36D36}"/>
                  </a:ext>
                </a:extLst>
              </p:cNvPr>
              <p:cNvSpPr/>
              <p:nvPr/>
            </p:nvSpPr>
            <p:spPr bwMode="auto">
              <a:xfrm>
                <a:off x="3447" y="2211"/>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2" name="Freeform 2160">
                <a:extLst>
                  <a:ext uri="{FF2B5EF4-FFF2-40B4-BE49-F238E27FC236}">
                    <a16:creationId xmlns:a16="http://schemas.microsoft.com/office/drawing/2014/main" id="{74F08597-7D34-4816-8EA0-98034AD0BF44}"/>
                  </a:ext>
                </a:extLst>
              </p:cNvPr>
              <p:cNvSpPr/>
              <p:nvPr/>
            </p:nvSpPr>
            <p:spPr bwMode="auto">
              <a:xfrm>
                <a:off x="3142" y="2214"/>
                <a:ext cx="22" cy="11"/>
              </a:xfrm>
              <a:custGeom>
                <a:gdLst>
                  <a:gd name="T0" fmla="*/ 7 w 8"/>
                  <a:gd name="T1" fmla="*/ 0 h 4"/>
                  <a:gd name="T2" fmla="*/ 6 w 8"/>
                  <a:gd name="T3" fmla="*/ 0 h 4"/>
                  <a:gd name="T4" fmla="*/ 8 w 8"/>
                  <a:gd name="T5" fmla="*/ 3 h 4"/>
                  <a:gd name="T6" fmla="*/ 5 w 8"/>
                  <a:gd name="T7" fmla="*/ 3 h 4"/>
                  <a:gd name="T8" fmla="*/ 2 w 8"/>
                  <a:gd name="T9" fmla="*/ 4 h 4"/>
                  <a:gd name="T10" fmla="*/ 1 w 8"/>
                  <a:gd name="T11" fmla="*/ 3 h 4"/>
                  <a:gd name="T12" fmla="*/ 1 w 8"/>
                  <a:gd name="T13" fmla="*/ 3 h 4"/>
                  <a:gd name="T14" fmla="*/ 0 w 8"/>
                  <a:gd name="T15" fmla="*/ 2 h 4"/>
                  <a:gd name="T16" fmla="*/ 0 w 8"/>
                  <a:gd name="T17" fmla="*/ 3 h 4"/>
                  <a:gd name="T18" fmla="*/ 3 w 8"/>
                  <a:gd name="T19" fmla="*/ 2 h 4"/>
                  <a:gd name="T20" fmla="*/ 4 w 8"/>
                  <a:gd name="T21" fmla="*/ 2 h 4"/>
                  <a:gd name="T22" fmla="*/ 5 w 8"/>
                  <a:gd name="T23" fmla="*/ 0 h 4"/>
                  <a:gd name="T24" fmla="*/ 5 w 8"/>
                  <a:gd name="T25" fmla="*/ 0 h 4"/>
                  <a:gd name="T26" fmla="*/ 5 w 8"/>
                  <a:gd name="T27" fmla="*/ 1 h 4"/>
                  <a:gd name="T28" fmla="*/ 5 w 8"/>
                  <a:gd name="T29" fmla="*/ 1 h 4"/>
                  <a:gd name="T30" fmla="*/ 7 w 8"/>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7" y="0"/>
                    </a:moveTo>
                    <a:cubicBezTo>
                      <a:pt x="6" y="0"/>
                      <a:pt x="6" y="0"/>
                      <a:pt x="6" y="0"/>
                    </a:cubicBezTo>
                    <a:cubicBezTo>
                      <a:pt x="7" y="2"/>
                      <a:pt x="8" y="1"/>
                      <a:pt x="8" y="3"/>
                    </a:cubicBezTo>
                    <a:cubicBezTo>
                      <a:pt x="7" y="4"/>
                      <a:pt x="6" y="2"/>
                      <a:pt x="5" y="3"/>
                    </a:cubicBezTo>
                    <a:cubicBezTo>
                      <a:pt x="4" y="4"/>
                      <a:pt x="3" y="4"/>
                      <a:pt x="2" y="4"/>
                    </a:cubicBezTo>
                    <a:cubicBezTo>
                      <a:pt x="1" y="3"/>
                      <a:pt x="1" y="3"/>
                      <a:pt x="1" y="3"/>
                    </a:cubicBezTo>
                    <a:cubicBezTo>
                      <a:pt x="1" y="3"/>
                      <a:pt x="1" y="3"/>
                      <a:pt x="1" y="3"/>
                    </a:cubicBezTo>
                    <a:cubicBezTo>
                      <a:pt x="1" y="2"/>
                      <a:pt x="1" y="2"/>
                      <a:pt x="0" y="2"/>
                    </a:cubicBezTo>
                    <a:cubicBezTo>
                      <a:pt x="0" y="3"/>
                      <a:pt x="0" y="3"/>
                      <a:pt x="0" y="3"/>
                    </a:cubicBezTo>
                    <a:cubicBezTo>
                      <a:pt x="0" y="1"/>
                      <a:pt x="2" y="2"/>
                      <a:pt x="3" y="2"/>
                    </a:cubicBezTo>
                    <a:cubicBezTo>
                      <a:pt x="3" y="2"/>
                      <a:pt x="4" y="2"/>
                      <a:pt x="4" y="2"/>
                    </a:cubicBezTo>
                    <a:cubicBezTo>
                      <a:pt x="5" y="2"/>
                      <a:pt x="4" y="1"/>
                      <a:pt x="5" y="0"/>
                    </a:cubicBezTo>
                    <a:cubicBezTo>
                      <a:pt x="5" y="0"/>
                      <a:pt x="5" y="0"/>
                      <a:pt x="5" y="0"/>
                    </a:cubicBezTo>
                    <a:cubicBezTo>
                      <a:pt x="5" y="1"/>
                      <a:pt x="5" y="1"/>
                      <a:pt x="5" y="1"/>
                    </a:cubicBezTo>
                    <a:cubicBezTo>
                      <a:pt x="5" y="1"/>
                      <a:pt x="5" y="1"/>
                      <a:pt x="5" y="1"/>
                    </a:cubicBezTo>
                    <a:cubicBezTo>
                      <a:pt x="6"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3" name="Freeform 2161">
                <a:extLst>
                  <a:ext uri="{FF2B5EF4-FFF2-40B4-BE49-F238E27FC236}">
                    <a16:creationId xmlns:a16="http://schemas.microsoft.com/office/drawing/2014/main" id="{66662156-8897-4079-888B-E422FEBC2F09}"/>
                  </a:ext>
                </a:extLst>
              </p:cNvPr>
              <p:cNvSpPr/>
              <p:nvPr/>
            </p:nvSpPr>
            <p:spPr bwMode="auto">
              <a:xfrm>
                <a:off x="2279" y="2214"/>
                <a:ext cx="24" cy="5"/>
              </a:xfrm>
              <a:custGeom>
                <a:gdLst>
                  <a:gd name="T0" fmla="*/ 9 w 9"/>
                  <a:gd name="T1" fmla="*/ 0 h 2"/>
                  <a:gd name="T2" fmla="*/ 7 w 9"/>
                  <a:gd name="T3" fmla="*/ 2 h 2"/>
                  <a:gd name="T4" fmla="*/ 4 w 9"/>
                  <a:gd name="T5" fmla="*/ 2 h 2"/>
                  <a:gd name="T6" fmla="*/ 2 w 9"/>
                  <a:gd name="T7" fmla="*/ 1 h 2"/>
                  <a:gd name="T8" fmla="*/ 2 w 9"/>
                  <a:gd name="T9" fmla="*/ 1 h 2"/>
                  <a:gd name="T10" fmla="*/ 2 w 9"/>
                  <a:gd name="T11" fmla="*/ 2 h 2"/>
                  <a:gd name="T12" fmla="*/ 0 w 9"/>
                  <a:gd name="T13" fmla="*/ 2 h 2"/>
                  <a:gd name="T14" fmla="*/ 2 w 9"/>
                  <a:gd name="T15" fmla="*/ 0 h 2"/>
                  <a:gd name="T16" fmla="*/ 9 w 9"/>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9" y="0"/>
                    </a:moveTo>
                    <a:cubicBezTo>
                      <a:pt x="9" y="1"/>
                      <a:pt x="8" y="2"/>
                      <a:pt x="7" y="2"/>
                    </a:cubicBezTo>
                    <a:cubicBezTo>
                      <a:pt x="6" y="1"/>
                      <a:pt x="5" y="2"/>
                      <a:pt x="4" y="2"/>
                    </a:cubicBezTo>
                    <a:cubicBezTo>
                      <a:pt x="5" y="1"/>
                      <a:pt x="2" y="2"/>
                      <a:pt x="2" y="1"/>
                    </a:cubicBezTo>
                    <a:cubicBezTo>
                      <a:pt x="2" y="1"/>
                      <a:pt x="2" y="1"/>
                      <a:pt x="2" y="1"/>
                    </a:cubicBezTo>
                    <a:cubicBezTo>
                      <a:pt x="2" y="2"/>
                      <a:pt x="2" y="2"/>
                      <a:pt x="2" y="2"/>
                    </a:cubicBezTo>
                    <a:cubicBezTo>
                      <a:pt x="0" y="2"/>
                      <a:pt x="0" y="2"/>
                      <a:pt x="0" y="2"/>
                    </a:cubicBezTo>
                    <a:cubicBezTo>
                      <a:pt x="0" y="1"/>
                      <a:pt x="2" y="1"/>
                      <a:pt x="2" y="0"/>
                    </a:cubicBezTo>
                    <a:cubicBezTo>
                      <a:pt x="5" y="1"/>
                      <a:pt x="7"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4" name="Freeform 2162">
                <a:extLst>
                  <a:ext uri="{FF2B5EF4-FFF2-40B4-BE49-F238E27FC236}">
                    <a16:creationId xmlns:a16="http://schemas.microsoft.com/office/drawing/2014/main" id="{E35DAD68-0FFD-40F9-9D13-4B013285D245}"/>
                  </a:ext>
                </a:extLst>
              </p:cNvPr>
              <p:cNvSpPr/>
              <p:nvPr/>
            </p:nvSpPr>
            <p:spPr bwMode="auto">
              <a:xfrm>
                <a:off x="3038" y="2214"/>
                <a:ext cx="8" cy="3"/>
              </a:xfrm>
              <a:custGeom>
                <a:gdLst>
                  <a:gd name="T0" fmla="*/ 0 w 8"/>
                  <a:gd name="T1" fmla="*/ 3 h 3"/>
                  <a:gd name="T2" fmla="*/ 5 w 8"/>
                  <a:gd name="T3" fmla="*/ 0 h 3"/>
                  <a:gd name="T4" fmla="*/ 8 w 8"/>
                  <a:gd name="T5" fmla="*/ 3 h 3"/>
                  <a:gd name="T6" fmla="*/ 0 w 8"/>
                  <a:gd name="T7" fmla="*/ 3 h 3"/>
                </a:gdLst>
                <a:cxnLst>
                  <a:cxn ang="0">
                    <a:pos x="T0" y="T1"/>
                  </a:cxn>
                  <a:cxn ang="0">
                    <a:pos x="T2" y="T3"/>
                  </a:cxn>
                  <a:cxn ang="0">
                    <a:pos x="T4" y="T5"/>
                  </a:cxn>
                  <a:cxn ang="0">
                    <a:pos x="T6" y="T7"/>
                  </a:cxn>
                </a:cxnLst>
                <a:rect l="0" t="0" r="r" b="b"/>
                <a:pathLst>
                  <a:path w="8" h="3">
                    <a:moveTo>
                      <a:pt x="0" y="3"/>
                    </a:moveTo>
                    <a:lnTo>
                      <a:pt x="5" y="0"/>
                    </a:lnTo>
                    <a:lnTo>
                      <a:pt x="8"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5" name="Freeform 2163">
                <a:extLst>
                  <a:ext uri="{FF2B5EF4-FFF2-40B4-BE49-F238E27FC236}">
                    <a16:creationId xmlns:a16="http://schemas.microsoft.com/office/drawing/2014/main" id="{13F50F5A-0108-4C41-94E8-56707370CA5F}"/>
                  </a:ext>
                </a:extLst>
              </p:cNvPr>
              <p:cNvSpPr/>
              <p:nvPr/>
            </p:nvSpPr>
            <p:spPr bwMode="auto">
              <a:xfrm>
                <a:off x="3279" y="221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6" name="Freeform 2164">
                <a:extLst>
                  <a:ext uri="{FF2B5EF4-FFF2-40B4-BE49-F238E27FC236}">
                    <a16:creationId xmlns:a16="http://schemas.microsoft.com/office/drawing/2014/main" id="{E2E6D6CA-AADC-40A7-915E-15FA8C1E9B95}"/>
                  </a:ext>
                </a:extLst>
              </p:cNvPr>
              <p:cNvSpPr/>
              <p:nvPr/>
            </p:nvSpPr>
            <p:spPr bwMode="auto">
              <a:xfrm flipH="1">
                <a:off x="2830" y="2217"/>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7" name="Freeform 2165">
                <a:extLst>
                  <a:ext uri="{FF2B5EF4-FFF2-40B4-BE49-F238E27FC236}">
                    <a16:creationId xmlns:a16="http://schemas.microsoft.com/office/drawing/2014/main" id="{F44971F4-9095-400E-BFF5-424F003BD8DF}"/>
                  </a:ext>
                </a:extLst>
              </p:cNvPr>
              <p:cNvSpPr/>
              <p:nvPr/>
            </p:nvSpPr>
            <p:spPr bwMode="auto">
              <a:xfrm>
                <a:off x="2832" y="2214"/>
                <a:ext cx="11"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0"/>
                      <a:pt x="1" y="2"/>
                      <a:pt x="0" y="1"/>
                    </a:cubicBezTo>
                    <a:cubicBezTo>
                      <a:pt x="2"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8" name="Freeform 2166">
                <a:extLst>
                  <a:ext uri="{FF2B5EF4-FFF2-40B4-BE49-F238E27FC236}">
                    <a16:creationId xmlns:a16="http://schemas.microsoft.com/office/drawing/2014/main" id="{F45A04F8-15C9-4227-B217-16C860F655E5}"/>
                  </a:ext>
                </a:extLst>
              </p:cNvPr>
              <p:cNvSpPr/>
              <p:nvPr/>
            </p:nvSpPr>
            <p:spPr bwMode="auto">
              <a:xfrm flipH="1">
                <a:off x="3222" y="2217"/>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9" name="Freeform 2167">
                <a:extLst>
                  <a:ext uri="{FF2B5EF4-FFF2-40B4-BE49-F238E27FC236}">
                    <a16:creationId xmlns:a16="http://schemas.microsoft.com/office/drawing/2014/main" id="{1C18D623-5396-465A-ADF1-7AD33CFD46CF}"/>
                  </a:ext>
                </a:extLst>
              </p:cNvPr>
              <p:cNvSpPr/>
              <p:nvPr/>
            </p:nvSpPr>
            <p:spPr bwMode="auto">
              <a:xfrm>
                <a:off x="2982" y="2217"/>
                <a:ext cx="13" cy="5"/>
              </a:xfrm>
              <a:custGeom>
                <a:gdLst>
                  <a:gd name="T0" fmla="*/ 3 w 5"/>
                  <a:gd name="T1" fmla="*/ 1 h 2"/>
                  <a:gd name="T2" fmla="*/ 2 w 5"/>
                  <a:gd name="T3" fmla="*/ 2 h 2"/>
                  <a:gd name="T4" fmla="*/ 0 w 5"/>
                  <a:gd name="T5" fmla="*/ 2 h 2"/>
                  <a:gd name="T6" fmla="*/ 0 w 5"/>
                  <a:gd name="T7" fmla="*/ 0 h 2"/>
                  <a:gd name="T8" fmla="*/ 2 w 5"/>
                  <a:gd name="T9" fmla="*/ 2 h 2"/>
                  <a:gd name="T10" fmla="*/ 3 w 5"/>
                  <a:gd name="T11" fmla="*/ 1 h 2"/>
                </a:gdLst>
                <a:cxnLst>
                  <a:cxn ang="0">
                    <a:pos x="T0" y="T1"/>
                  </a:cxn>
                  <a:cxn ang="0">
                    <a:pos x="T2" y="T3"/>
                  </a:cxn>
                  <a:cxn ang="0">
                    <a:pos x="T4" y="T5"/>
                  </a:cxn>
                  <a:cxn ang="0">
                    <a:pos x="T6" y="T7"/>
                  </a:cxn>
                  <a:cxn ang="0">
                    <a:pos x="T8" y="T9"/>
                  </a:cxn>
                  <a:cxn ang="0">
                    <a:pos x="T10" y="T11"/>
                  </a:cxn>
                </a:cxnLst>
                <a:rect l="0" t="0" r="r" b="b"/>
                <a:pathLst>
                  <a:path w="5" h="2">
                    <a:moveTo>
                      <a:pt x="3" y="1"/>
                    </a:moveTo>
                    <a:cubicBezTo>
                      <a:pt x="5" y="2"/>
                      <a:pt x="2" y="1"/>
                      <a:pt x="2" y="2"/>
                    </a:cubicBezTo>
                    <a:cubicBezTo>
                      <a:pt x="0" y="2"/>
                      <a:pt x="0" y="2"/>
                      <a:pt x="0" y="2"/>
                    </a:cubicBezTo>
                    <a:cubicBezTo>
                      <a:pt x="0" y="0"/>
                      <a:pt x="0" y="0"/>
                      <a:pt x="0"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0" name="Rectangle 2168">
                <a:extLst>
                  <a:ext uri="{FF2B5EF4-FFF2-40B4-BE49-F238E27FC236}">
                    <a16:creationId xmlns:a16="http://schemas.microsoft.com/office/drawing/2014/main" id="{0536EEF9-1DDE-4003-AC36-E19C24D16EA8}"/>
                  </a:ext>
                </a:extLst>
              </p:cNvPr>
              <p:cNvSpPr>
                <a:spLocks noChangeArrowheads="1"/>
              </p:cNvSpPr>
              <p:nvPr/>
            </p:nvSpPr>
            <p:spPr bwMode="auto">
              <a:xfrm>
                <a:off x="2998" y="2217"/>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1" name="Freeform 2169">
                <a:extLst>
                  <a:ext uri="{FF2B5EF4-FFF2-40B4-BE49-F238E27FC236}">
                    <a16:creationId xmlns:a16="http://schemas.microsoft.com/office/drawing/2014/main" id="{69D97E79-C8B6-4281-A89E-18430270E093}"/>
                  </a:ext>
                </a:extLst>
              </p:cNvPr>
              <p:cNvSpPr/>
              <p:nvPr/>
            </p:nvSpPr>
            <p:spPr bwMode="auto">
              <a:xfrm>
                <a:off x="2993" y="2217"/>
                <a:ext cx="2" cy="5"/>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2" name="Freeform 2170">
                <a:extLst>
                  <a:ext uri="{FF2B5EF4-FFF2-40B4-BE49-F238E27FC236}">
                    <a16:creationId xmlns:a16="http://schemas.microsoft.com/office/drawing/2014/main" id="{85186D1F-7082-4F33-9ACA-CB5A3EFB2F7A}"/>
                  </a:ext>
                </a:extLst>
              </p:cNvPr>
              <p:cNvSpPr/>
              <p:nvPr/>
            </p:nvSpPr>
            <p:spPr bwMode="auto">
              <a:xfrm>
                <a:off x="3134" y="2219"/>
                <a:ext cx="6" cy="6"/>
              </a:xfrm>
              <a:custGeom>
                <a:gdLst>
                  <a:gd name="T0" fmla="*/ 1 w 2"/>
                  <a:gd name="T1" fmla="*/ 1 h 2"/>
                  <a:gd name="T2" fmla="*/ 1 w 2"/>
                  <a:gd name="T3" fmla="*/ 0 h 2"/>
                  <a:gd name="T4" fmla="*/ 2 w 2"/>
                  <a:gd name="T5" fmla="*/ 2 h 2"/>
                  <a:gd name="T6" fmla="*/ 1 w 2"/>
                  <a:gd name="T7" fmla="*/ 2 h 2"/>
                  <a:gd name="T8" fmla="*/ 0 w 2"/>
                  <a:gd name="T9" fmla="*/ 0 h 2"/>
                  <a:gd name="T10" fmla="*/ 0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2" y="1"/>
                      <a:pt x="1" y="2"/>
                      <a:pt x="2" y="2"/>
                    </a:cubicBezTo>
                    <a:cubicBezTo>
                      <a:pt x="1" y="2"/>
                      <a:pt x="1" y="2"/>
                      <a:pt x="1" y="2"/>
                    </a:cubicBezTo>
                    <a:cubicBezTo>
                      <a:pt x="2" y="1"/>
                      <a:pt x="0" y="1"/>
                      <a:pt x="0" y="0"/>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3" name="Freeform 2171">
                <a:extLst>
                  <a:ext uri="{FF2B5EF4-FFF2-40B4-BE49-F238E27FC236}">
                    <a16:creationId xmlns:a16="http://schemas.microsoft.com/office/drawing/2014/main" id="{1A59E98C-662C-4319-B155-CFA2CE691321}"/>
                  </a:ext>
                </a:extLst>
              </p:cNvPr>
              <p:cNvSpPr/>
              <p:nvPr/>
            </p:nvSpPr>
            <p:spPr bwMode="auto">
              <a:xfrm>
                <a:off x="2269" y="2217"/>
                <a:ext cx="56" cy="27"/>
              </a:xfrm>
              <a:custGeom>
                <a:gdLst>
                  <a:gd name="T0" fmla="*/ 4 w 21"/>
                  <a:gd name="T1" fmla="*/ 1 h 10"/>
                  <a:gd name="T2" fmla="*/ 4 w 21"/>
                  <a:gd name="T3" fmla="*/ 5 h 10"/>
                  <a:gd name="T4" fmla="*/ 10 w 21"/>
                  <a:gd name="T5" fmla="*/ 5 h 10"/>
                  <a:gd name="T6" fmla="*/ 10 w 21"/>
                  <a:gd name="T7" fmla="*/ 5 h 10"/>
                  <a:gd name="T8" fmla="*/ 11 w 21"/>
                  <a:gd name="T9" fmla="*/ 5 h 10"/>
                  <a:gd name="T10" fmla="*/ 12 w 21"/>
                  <a:gd name="T11" fmla="*/ 6 h 10"/>
                  <a:gd name="T12" fmla="*/ 14 w 21"/>
                  <a:gd name="T13" fmla="*/ 6 h 10"/>
                  <a:gd name="T14" fmla="*/ 18 w 21"/>
                  <a:gd name="T15" fmla="*/ 2 h 10"/>
                  <a:gd name="T16" fmla="*/ 21 w 21"/>
                  <a:gd name="T17" fmla="*/ 4 h 10"/>
                  <a:gd name="T18" fmla="*/ 20 w 21"/>
                  <a:gd name="T19" fmla="*/ 5 h 10"/>
                  <a:gd name="T20" fmla="*/ 21 w 21"/>
                  <a:gd name="T21" fmla="*/ 5 h 10"/>
                  <a:gd name="T22" fmla="*/ 17 w 21"/>
                  <a:gd name="T23" fmla="*/ 5 h 10"/>
                  <a:gd name="T24" fmla="*/ 18 w 21"/>
                  <a:gd name="T25" fmla="*/ 8 h 10"/>
                  <a:gd name="T26" fmla="*/ 16 w 21"/>
                  <a:gd name="T27" fmla="*/ 7 h 10"/>
                  <a:gd name="T28" fmla="*/ 15 w 21"/>
                  <a:gd name="T29" fmla="*/ 8 h 10"/>
                  <a:gd name="T30" fmla="*/ 12 w 21"/>
                  <a:gd name="T31" fmla="*/ 9 h 10"/>
                  <a:gd name="T32" fmla="*/ 12 w 21"/>
                  <a:gd name="T33" fmla="*/ 10 h 10"/>
                  <a:gd name="T34" fmla="*/ 11 w 21"/>
                  <a:gd name="T35" fmla="*/ 9 h 10"/>
                  <a:gd name="T36" fmla="*/ 12 w 21"/>
                  <a:gd name="T37" fmla="*/ 8 h 10"/>
                  <a:gd name="T38" fmla="*/ 5 w 21"/>
                  <a:gd name="T39" fmla="*/ 6 h 10"/>
                  <a:gd name="T40" fmla="*/ 3 w 21"/>
                  <a:gd name="T41" fmla="*/ 3 h 10"/>
                  <a:gd name="T42" fmla="*/ 1 w 21"/>
                  <a:gd name="T43" fmla="*/ 4 h 10"/>
                  <a:gd name="T44" fmla="*/ 0 w 21"/>
                  <a:gd name="T45" fmla="*/ 1 h 10"/>
                  <a:gd name="T46" fmla="*/ 2 w 21"/>
                  <a:gd name="T47" fmla="*/ 1 h 10"/>
                  <a:gd name="T48" fmla="*/ 3 w 21"/>
                  <a:gd name="T49" fmla="*/ 2 h 10"/>
                  <a:gd name="T50" fmla="*/ 4 w 21"/>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0">
                    <a:moveTo>
                      <a:pt x="4" y="1"/>
                    </a:moveTo>
                    <a:cubicBezTo>
                      <a:pt x="2" y="2"/>
                      <a:pt x="4" y="3"/>
                      <a:pt x="4" y="5"/>
                    </a:cubicBezTo>
                    <a:cubicBezTo>
                      <a:pt x="6" y="4"/>
                      <a:pt x="8" y="6"/>
                      <a:pt x="10" y="5"/>
                    </a:cubicBezTo>
                    <a:cubicBezTo>
                      <a:pt x="10" y="5"/>
                      <a:pt x="10" y="5"/>
                      <a:pt x="10" y="5"/>
                    </a:cubicBezTo>
                    <a:cubicBezTo>
                      <a:pt x="11" y="5"/>
                      <a:pt x="11" y="5"/>
                      <a:pt x="11" y="5"/>
                    </a:cubicBezTo>
                    <a:cubicBezTo>
                      <a:pt x="12" y="6"/>
                      <a:pt x="12" y="6"/>
                      <a:pt x="12" y="6"/>
                    </a:cubicBezTo>
                    <a:cubicBezTo>
                      <a:pt x="13" y="5"/>
                      <a:pt x="13" y="7"/>
                      <a:pt x="14" y="6"/>
                    </a:cubicBezTo>
                    <a:cubicBezTo>
                      <a:pt x="14" y="5"/>
                      <a:pt x="17" y="4"/>
                      <a:pt x="18" y="2"/>
                    </a:cubicBezTo>
                    <a:cubicBezTo>
                      <a:pt x="19" y="3"/>
                      <a:pt x="21" y="2"/>
                      <a:pt x="21" y="4"/>
                    </a:cubicBezTo>
                    <a:cubicBezTo>
                      <a:pt x="20" y="5"/>
                      <a:pt x="20" y="5"/>
                      <a:pt x="20" y="5"/>
                    </a:cubicBezTo>
                    <a:cubicBezTo>
                      <a:pt x="21" y="5"/>
                      <a:pt x="21" y="5"/>
                      <a:pt x="21" y="5"/>
                    </a:cubicBezTo>
                    <a:cubicBezTo>
                      <a:pt x="19" y="6"/>
                      <a:pt x="19" y="4"/>
                      <a:pt x="17" y="5"/>
                    </a:cubicBezTo>
                    <a:cubicBezTo>
                      <a:pt x="17" y="6"/>
                      <a:pt x="16" y="7"/>
                      <a:pt x="18" y="8"/>
                    </a:cubicBezTo>
                    <a:cubicBezTo>
                      <a:pt x="17" y="9"/>
                      <a:pt x="16" y="7"/>
                      <a:pt x="16" y="7"/>
                    </a:cubicBezTo>
                    <a:cubicBezTo>
                      <a:pt x="15" y="7"/>
                      <a:pt x="15" y="8"/>
                      <a:pt x="15" y="8"/>
                    </a:cubicBezTo>
                    <a:cubicBezTo>
                      <a:pt x="15" y="7"/>
                      <a:pt x="13" y="8"/>
                      <a:pt x="12" y="9"/>
                    </a:cubicBezTo>
                    <a:cubicBezTo>
                      <a:pt x="12" y="9"/>
                      <a:pt x="12" y="10"/>
                      <a:pt x="12" y="10"/>
                    </a:cubicBezTo>
                    <a:cubicBezTo>
                      <a:pt x="12" y="10"/>
                      <a:pt x="10" y="10"/>
                      <a:pt x="11" y="9"/>
                    </a:cubicBezTo>
                    <a:cubicBezTo>
                      <a:pt x="11" y="9"/>
                      <a:pt x="12" y="9"/>
                      <a:pt x="12" y="8"/>
                    </a:cubicBezTo>
                    <a:cubicBezTo>
                      <a:pt x="10" y="9"/>
                      <a:pt x="8" y="7"/>
                      <a:pt x="5" y="6"/>
                    </a:cubicBezTo>
                    <a:cubicBezTo>
                      <a:pt x="3" y="3"/>
                      <a:pt x="3" y="3"/>
                      <a:pt x="3" y="3"/>
                    </a:cubicBezTo>
                    <a:cubicBezTo>
                      <a:pt x="2" y="4"/>
                      <a:pt x="2" y="5"/>
                      <a:pt x="1" y="4"/>
                    </a:cubicBezTo>
                    <a:cubicBezTo>
                      <a:pt x="2" y="3"/>
                      <a:pt x="1" y="2"/>
                      <a:pt x="0" y="1"/>
                    </a:cubicBezTo>
                    <a:cubicBezTo>
                      <a:pt x="1" y="0"/>
                      <a:pt x="2" y="2"/>
                      <a:pt x="2" y="1"/>
                    </a:cubicBezTo>
                    <a:cubicBezTo>
                      <a:pt x="2" y="2"/>
                      <a:pt x="2" y="2"/>
                      <a:pt x="3" y="2"/>
                    </a:cubicBezTo>
                    <a:cubicBezTo>
                      <a:pt x="3" y="2"/>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4" name="Freeform 2172">
                <a:extLst>
                  <a:ext uri="{FF2B5EF4-FFF2-40B4-BE49-F238E27FC236}">
                    <a16:creationId xmlns:a16="http://schemas.microsoft.com/office/drawing/2014/main" id="{E4E344ED-8B48-4809-9497-4B901653C0FC}"/>
                  </a:ext>
                </a:extLst>
              </p:cNvPr>
              <p:cNvSpPr/>
              <p:nvPr/>
            </p:nvSpPr>
            <p:spPr bwMode="auto">
              <a:xfrm>
                <a:off x="2758" y="2219"/>
                <a:ext cx="16" cy="8"/>
              </a:xfrm>
              <a:custGeom>
                <a:gdLst>
                  <a:gd name="T0" fmla="*/ 5 w 6"/>
                  <a:gd name="T1" fmla="*/ 1 h 3"/>
                  <a:gd name="T2" fmla="*/ 6 w 6"/>
                  <a:gd name="T3" fmla="*/ 1 h 3"/>
                  <a:gd name="T4" fmla="*/ 2 w 6"/>
                  <a:gd name="T5" fmla="*/ 3 h 3"/>
                  <a:gd name="T6" fmla="*/ 1 w 6"/>
                  <a:gd name="T7" fmla="*/ 3 h 3"/>
                  <a:gd name="T8" fmla="*/ 2 w 6"/>
                  <a:gd name="T9" fmla="*/ 2 h 3"/>
                  <a:gd name="T10" fmla="*/ 1 w 6"/>
                  <a:gd name="T11" fmla="*/ 2 h 3"/>
                  <a:gd name="T12" fmla="*/ 5 w 6"/>
                  <a:gd name="T13" fmla="*/ 0 h 3"/>
                  <a:gd name="T14" fmla="*/ 6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5" y="2"/>
                      <a:pt x="2" y="2"/>
                      <a:pt x="2" y="3"/>
                    </a:cubicBezTo>
                    <a:cubicBezTo>
                      <a:pt x="1" y="3"/>
                      <a:pt x="1" y="3"/>
                      <a:pt x="1" y="3"/>
                    </a:cubicBezTo>
                    <a:cubicBezTo>
                      <a:pt x="0" y="3"/>
                      <a:pt x="2" y="3"/>
                      <a:pt x="2" y="2"/>
                    </a:cubicBezTo>
                    <a:cubicBezTo>
                      <a:pt x="1" y="2"/>
                      <a:pt x="1" y="2"/>
                      <a:pt x="1" y="2"/>
                    </a:cubicBezTo>
                    <a:cubicBezTo>
                      <a:pt x="2" y="0"/>
                      <a:pt x="4" y="2"/>
                      <a:pt x="5"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5" name="Freeform 2173">
                <a:extLst>
                  <a:ext uri="{FF2B5EF4-FFF2-40B4-BE49-F238E27FC236}">
                    <a16:creationId xmlns:a16="http://schemas.microsoft.com/office/drawing/2014/main" id="{AAB5BCCE-64B8-4406-B87E-9D05D184F10C}"/>
                  </a:ext>
                </a:extLst>
              </p:cNvPr>
              <p:cNvSpPr/>
              <p:nvPr/>
            </p:nvSpPr>
            <p:spPr bwMode="auto">
              <a:xfrm>
                <a:off x="3410" y="2219"/>
                <a:ext cx="2" cy="3"/>
              </a:xfrm>
              <a:custGeom>
                <a:gdLst>
                  <a:gd name="T0" fmla="*/ 0 w 1"/>
                  <a:gd name="T1" fmla="*/ 0 h 1"/>
                  <a:gd name="T2" fmla="*/ 1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0"/>
                      <a:pt x="1" y="0"/>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6" name="Freeform 2174">
                <a:extLst>
                  <a:ext uri="{FF2B5EF4-FFF2-40B4-BE49-F238E27FC236}">
                    <a16:creationId xmlns:a16="http://schemas.microsoft.com/office/drawing/2014/main" id="{A62C87CB-E0B3-4A6F-AA31-1827F60288CC}"/>
                  </a:ext>
                </a:extLst>
              </p:cNvPr>
              <p:cNvSpPr/>
              <p:nvPr/>
            </p:nvSpPr>
            <p:spPr bwMode="auto">
              <a:xfrm>
                <a:off x="2651" y="2219"/>
                <a:ext cx="34" cy="11"/>
              </a:xfrm>
              <a:custGeom>
                <a:gdLst>
                  <a:gd name="T0" fmla="*/ 13 w 13"/>
                  <a:gd name="T1" fmla="*/ 0 h 4"/>
                  <a:gd name="T2" fmla="*/ 9 w 13"/>
                  <a:gd name="T3" fmla="*/ 1 h 4"/>
                  <a:gd name="T4" fmla="*/ 8 w 13"/>
                  <a:gd name="T5" fmla="*/ 1 h 4"/>
                  <a:gd name="T6" fmla="*/ 7 w 13"/>
                  <a:gd name="T7" fmla="*/ 2 h 4"/>
                  <a:gd name="T8" fmla="*/ 1 w 13"/>
                  <a:gd name="T9" fmla="*/ 3 h 4"/>
                  <a:gd name="T10" fmla="*/ 0 w 13"/>
                  <a:gd name="T11" fmla="*/ 3 h 4"/>
                  <a:gd name="T12" fmla="*/ 10 w 13"/>
                  <a:gd name="T13" fmla="*/ 1 h 4"/>
                  <a:gd name="T14" fmla="*/ 13 w 1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1" y="1"/>
                      <a:pt x="10" y="1"/>
                      <a:pt x="9" y="1"/>
                    </a:cubicBezTo>
                    <a:cubicBezTo>
                      <a:pt x="9" y="1"/>
                      <a:pt x="8" y="1"/>
                      <a:pt x="8" y="1"/>
                    </a:cubicBezTo>
                    <a:cubicBezTo>
                      <a:pt x="7" y="2"/>
                      <a:pt x="7" y="2"/>
                      <a:pt x="7" y="2"/>
                    </a:cubicBezTo>
                    <a:cubicBezTo>
                      <a:pt x="5" y="1"/>
                      <a:pt x="3" y="4"/>
                      <a:pt x="1" y="3"/>
                    </a:cubicBezTo>
                    <a:cubicBezTo>
                      <a:pt x="1" y="3"/>
                      <a:pt x="1" y="3"/>
                      <a:pt x="0" y="3"/>
                    </a:cubicBezTo>
                    <a:cubicBezTo>
                      <a:pt x="2" y="0"/>
                      <a:pt x="7" y="0"/>
                      <a:pt x="10" y="1"/>
                    </a:cubicBezTo>
                    <a:cubicBezTo>
                      <a:pt x="11" y="1"/>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7" name="Freeform 2175">
                <a:extLst>
                  <a:ext uri="{FF2B5EF4-FFF2-40B4-BE49-F238E27FC236}">
                    <a16:creationId xmlns:a16="http://schemas.microsoft.com/office/drawing/2014/main" id="{FEC388E8-B5EA-4D12-86CC-900FF99BB438}"/>
                  </a:ext>
                </a:extLst>
              </p:cNvPr>
              <p:cNvSpPr/>
              <p:nvPr/>
            </p:nvSpPr>
            <p:spPr bwMode="auto">
              <a:xfrm>
                <a:off x="3153" y="2219"/>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8" name="Freeform 2176">
                <a:extLst>
                  <a:ext uri="{FF2B5EF4-FFF2-40B4-BE49-F238E27FC236}">
                    <a16:creationId xmlns:a16="http://schemas.microsoft.com/office/drawing/2014/main" id="{F68C4DBB-4A88-46D4-8E0A-D73EA28D3F08}"/>
                  </a:ext>
                </a:extLst>
              </p:cNvPr>
              <p:cNvSpPr/>
              <p:nvPr/>
            </p:nvSpPr>
            <p:spPr bwMode="auto">
              <a:xfrm>
                <a:off x="3257" y="221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9" name="Freeform 2177">
                <a:extLst>
                  <a:ext uri="{FF2B5EF4-FFF2-40B4-BE49-F238E27FC236}">
                    <a16:creationId xmlns:a16="http://schemas.microsoft.com/office/drawing/2014/main" id="{995434D6-12F3-4175-9BC0-E4977785A0D6}"/>
                  </a:ext>
                </a:extLst>
              </p:cNvPr>
              <p:cNvSpPr/>
              <p:nvPr/>
            </p:nvSpPr>
            <p:spPr bwMode="auto">
              <a:xfrm>
                <a:off x="2752" y="2222"/>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0" name="Freeform 2178">
                <a:extLst>
                  <a:ext uri="{FF2B5EF4-FFF2-40B4-BE49-F238E27FC236}">
                    <a16:creationId xmlns:a16="http://schemas.microsoft.com/office/drawing/2014/main" id="{CA4BB0ED-051F-4E8C-B4FE-FEBEC3658CC0}"/>
                  </a:ext>
                </a:extLst>
              </p:cNvPr>
              <p:cNvSpPr/>
              <p:nvPr/>
            </p:nvSpPr>
            <p:spPr bwMode="auto">
              <a:xfrm>
                <a:off x="2806" y="2219"/>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1" name="Freeform 2179">
                <a:extLst>
                  <a:ext uri="{FF2B5EF4-FFF2-40B4-BE49-F238E27FC236}">
                    <a16:creationId xmlns:a16="http://schemas.microsoft.com/office/drawing/2014/main" id="{83ED31F6-70CC-45D9-AC1B-DDFBF6C3E6A7}"/>
                  </a:ext>
                </a:extLst>
              </p:cNvPr>
              <p:cNvSpPr/>
              <p:nvPr/>
            </p:nvSpPr>
            <p:spPr bwMode="auto">
              <a:xfrm>
                <a:off x="2886" y="2219"/>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1"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2" name="Freeform 2180">
                <a:extLst>
                  <a:ext uri="{FF2B5EF4-FFF2-40B4-BE49-F238E27FC236}">
                    <a16:creationId xmlns:a16="http://schemas.microsoft.com/office/drawing/2014/main" id="{B03CC1F4-3961-44E0-AD9F-54145430561D}"/>
                  </a:ext>
                </a:extLst>
              </p:cNvPr>
              <p:cNvSpPr/>
              <p:nvPr/>
            </p:nvSpPr>
            <p:spPr bwMode="auto">
              <a:xfrm>
                <a:off x="3121" y="2222"/>
                <a:ext cx="11" cy="5"/>
              </a:xfrm>
              <a:custGeom>
                <a:gdLst>
                  <a:gd name="T0" fmla="*/ 4 w 4"/>
                  <a:gd name="T1" fmla="*/ 2 h 2"/>
                  <a:gd name="T2" fmla="*/ 1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1"/>
                      <a:pt x="2" y="0"/>
                      <a:pt x="1" y="1"/>
                    </a:cubicBezTo>
                    <a:cubicBezTo>
                      <a:pt x="1" y="1"/>
                      <a:pt x="0" y="0"/>
                      <a:pt x="2" y="0"/>
                    </a:cubicBezTo>
                    <a:cubicBezTo>
                      <a:pt x="2" y="0"/>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3" name="Freeform 2181">
                <a:extLst>
                  <a:ext uri="{FF2B5EF4-FFF2-40B4-BE49-F238E27FC236}">
                    <a16:creationId xmlns:a16="http://schemas.microsoft.com/office/drawing/2014/main" id="{5036ED15-2778-409C-A02F-5D60DB3BC3FC}"/>
                  </a:ext>
                </a:extLst>
              </p:cNvPr>
              <p:cNvSpPr/>
              <p:nvPr/>
            </p:nvSpPr>
            <p:spPr bwMode="auto">
              <a:xfrm>
                <a:off x="2995" y="222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4" name="Freeform 2182">
                <a:extLst>
                  <a:ext uri="{FF2B5EF4-FFF2-40B4-BE49-F238E27FC236}">
                    <a16:creationId xmlns:a16="http://schemas.microsoft.com/office/drawing/2014/main" id="{D2F2BABB-FF29-452E-A6D9-7AEDA13F6597}"/>
                  </a:ext>
                </a:extLst>
              </p:cNvPr>
              <p:cNvSpPr/>
              <p:nvPr/>
            </p:nvSpPr>
            <p:spPr bwMode="auto">
              <a:xfrm>
                <a:off x="3204" y="2222"/>
                <a:ext cx="2" cy="3"/>
              </a:xfrm>
              <a:custGeom>
                <a:gdLst>
                  <a:gd name="T0" fmla="*/ 0 w 2"/>
                  <a:gd name="T1" fmla="*/ 0 h 3"/>
                  <a:gd name="T2" fmla="*/ 2 w 2"/>
                  <a:gd name="T3" fmla="*/ 0 h 3"/>
                  <a:gd name="T4" fmla="*/ 0 w 2"/>
                  <a:gd name="T5" fmla="*/ 3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0"/>
                    </a:ln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5" name="Freeform 2183">
                <a:extLst>
                  <a:ext uri="{FF2B5EF4-FFF2-40B4-BE49-F238E27FC236}">
                    <a16:creationId xmlns:a16="http://schemas.microsoft.com/office/drawing/2014/main" id="{B561EC61-1B7D-46BF-9A22-8718CB37BEAE}"/>
                  </a:ext>
                </a:extLst>
              </p:cNvPr>
              <p:cNvSpPr/>
              <p:nvPr/>
            </p:nvSpPr>
            <p:spPr bwMode="auto">
              <a:xfrm>
                <a:off x="3439" y="2222"/>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6" name="Freeform 2184">
                <a:extLst>
                  <a:ext uri="{FF2B5EF4-FFF2-40B4-BE49-F238E27FC236}">
                    <a16:creationId xmlns:a16="http://schemas.microsoft.com/office/drawing/2014/main" id="{40CF4447-FC68-4E7E-9AC6-0A64606FA2EE}"/>
                  </a:ext>
                </a:extLst>
              </p:cNvPr>
              <p:cNvSpPr/>
              <p:nvPr/>
            </p:nvSpPr>
            <p:spPr bwMode="auto">
              <a:xfrm>
                <a:off x="3035" y="2222"/>
                <a:ext cx="65" cy="19"/>
              </a:xfrm>
              <a:custGeom>
                <a:gdLst>
                  <a:gd name="T0" fmla="*/ 6 w 24"/>
                  <a:gd name="T1" fmla="*/ 1 h 7"/>
                  <a:gd name="T2" fmla="*/ 8 w 24"/>
                  <a:gd name="T3" fmla="*/ 2 h 7"/>
                  <a:gd name="T4" fmla="*/ 7 w 24"/>
                  <a:gd name="T5" fmla="*/ 4 h 7"/>
                  <a:gd name="T6" fmla="*/ 7 w 24"/>
                  <a:gd name="T7" fmla="*/ 2 h 7"/>
                  <a:gd name="T8" fmla="*/ 4 w 24"/>
                  <a:gd name="T9" fmla="*/ 4 h 7"/>
                  <a:gd name="T10" fmla="*/ 5 w 24"/>
                  <a:gd name="T11" fmla="*/ 4 h 7"/>
                  <a:gd name="T12" fmla="*/ 4 w 24"/>
                  <a:gd name="T13" fmla="*/ 5 h 7"/>
                  <a:gd name="T14" fmla="*/ 4 w 24"/>
                  <a:gd name="T15" fmla="*/ 5 h 7"/>
                  <a:gd name="T16" fmla="*/ 9 w 24"/>
                  <a:gd name="T17" fmla="*/ 4 h 7"/>
                  <a:gd name="T18" fmla="*/ 11 w 24"/>
                  <a:gd name="T19" fmla="*/ 3 h 7"/>
                  <a:gd name="T20" fmla="*/ 15 w 24"/>
                  <a:gd name="T21" fmla="*/ 4 h 7"/>
                  <a:gd name="T22" fmla="*/ 19 w 24"/>
                  <a:gd name="T23" fmla="*/ 3 h 7"/>
                  <a:gd name="T24" fmla="*/ 24 w 24"/>
                  <a:gd name="T25" fmla="*/ 3 h 7"/>
                  <a:gd name="T26" fmla="*/ 19 w 24"/>
                  <a:gd name="T27" fmla="*/ 4 h 7"/>
                  <a:gd name="T28" fmla="*/ 12 w 24"/>
                  <a:gd name="T29" fmla="*/ 5 h 7"/>
                  <a:gd name="T30" fmla="*/ 7 w 24"/>
                  <a:gd name="T31" fmla="*/ 6 h 7"/>
                  <a:gd name="T32" fmla="*/ 6 w 24"/>
                  <a:gd name="T33" fmla="*/ 6 h 7"/>
                  <a:gd name="T34" fmla="*/ 6 w 24"/>
                  <a:gd name="T35" fmla="*/ 6 h 7"/>
                  <a:gd name="T36" fmla="*/ 1 w 24"/>
                  <a:gd name="T37" fmla="*/ 6 h 7"/>
                  <a:gd name="T38" fmla="*/ 6 w 24"/>
                  <a:gd name="T39" fmla="*/ 2 h 7"/>
                  <a:gd name="T40" fmla="*/ 1 w 24"/>
                  <a:gd name="T41" fmla="*/ 1 h 7"/>
                  <a:gd name="T42" fmla="*/ 0 w 24"/>
                  <a:gd name="T43" fmla="*/ 2 h 7"/>
                  <a:gd name="T44" fmla="*/ 6 w 24"/>
                  <a:gd name="T4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
                    <a:moveTo>
                      <a:pt x="6" y="1"/>
                    </a:moveTo>
                    <a:cubicBezTo>
                      <a:pt x="6" y="2"/>
                      <a:pt x="8" y="2"/>
                      <a:pt x="8" y="2"/>
                    </a:cubicBezTo>
                    <a:cubicBezTo>
                      <a:pt x="7" y="4"/>
                      <a:pt x="7" y="4"/>
                      <a:pt x="7" y="4"/>
                    </a:cubicBezTo>
                    <a:cubicBezTo>
                      <a:pt x="7" y="3"/>
                      <a:pt x="8" y="2"/>
                      <a:pt x="7" y="2"/>
                    </a:cubicBezTo>
                    <a:cubicBezTo>
                      <a:pt x="5" y="2"/>
                      <a:pt x="5" y="3"/>
                      <a:pt x="4" y="4"/>
                    </a:cubicBezTo>
                    <a:cubicBezTo>
                      <a:pt x="4" y="4"/>
                      <a:pt x="5" y="4"/>
                      <a:pt x="5" y="4"/>
                    </a:cubicBezTo>
                    <a:cubicBezTo>
                      <a:pt x="5" y="4"/>
                      <a:pt x="4" y="4"/>
                      <a:pt x="4" y="5"/>
                    </a:cubicBezTo>
                    <a:cubicBezTo>
                      <a:pt x="4" y="5"/>
                      <a:pt x="4" y="5"/>
                      <a:pt x="4" y="5"/>
                    </a:cubicBezTo>
                    <a:cubicBezTo>
                      <a:pt x="6" y="6"/>
                      <a:pt x="8" y="4"/>
                      <a:pt x="9" y="4"/>
                    </a:cubicBezTo>
                    <a:cubicBezTo>
                      <a:pt x="10" y="4"/>
                      <a:pt x="9" y="2"/>
                      <a:pt x="11" y="3"/>
                    </a:cubicBezTo>
                    <a:cubicBezTo>
                      <a:pt x="11" y="6"/>
                      <a:pt x="14" y="3"/>
                      <a:pt x="15" y="4"/>
                    </a:cubicBezTo>
                    <a:cubicBezTo>
                      <a:pt x="17" y="3"/>
                      <a:pt x="18" y="5"/>
                      <a:pt x="19" y="3"/>
                    </a:cubicBezTo>
                    <a:cubicBezTo>
                      <a:pt x="21" y="4"/>
                      <a:pt x="22" y="1"/>
                      <a:pt x="24" y="3"/>
                    </a:cubicBezTo>
                    <a:cubicBezTo>
                      <a:pt x="24" y="3"/>
                      <a:pt x="21" y="4"/>
                      <a:pt x="19" y="4"/>
                    </a:cubicBezTo>
                    <a:cubicBezTo>
                      <a:pt x="17" y="6"/>
                      <a:pt x="14" y="3"/>
                      <a:pt x="12" y="5"/>
                    </a:cubicBezTo>
                    <a:cubicBezTo>
                      <a:pt x="10" y="6"/>
                      <a:pt x="9" y="6"/>
                      <a:pt x="7" y="6"/>
                    </a:cubicBezTo>
                    <a:cubicBezTo>
                      <a:pt x="6" y="6"/>
                      <a:pt x="6" y="6"/>
                      <a:pt x="6" y="6"/>
                    </a:cubicBezTo>
                    <a:cubicBezTo>
                      <a:pt x="6" y="6"/>
                      <a:pt x="6" y="6"/>
                      <a:pt x="6" y="6"/>
                    </a:cubicBezTo>
                    <a:cubicBezTo>
                      <a:pt x="4" y="4"/>
                      <a:pt x="3" y="7"/>
                      <a:pt x="1" y="6"/>
                    </a:cubicBezTo>
                    <a:cubicBezTo>
                      <a:pt x="4" y="6"/>
                      <a:pt x="2" y="2"/>
                      <a:pt x="6" y="2"/>
                    </a:cubicBezTo>
                    <a:cubicBezTo>
                      <a:pt x="4" y="0"/>
                      <a:pt x="2" y="4"/>
                      <a:pt x="1" y="1"/>
                    </a:cubicBezTo>
                    <a:cubicBezTo>
                      <a:pt x="1" y="1"/>
                      <a:pt x="0" y="2"/>
                      <a:pt x="0" y="2"/>
                    </a:cubicBezTo>
                    <a:cubicBezTo>
                      <a:pt x="1"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7" name="Rectangle 2185">
                <a:extLst>
                  <a:ext uri="{FF2B5EF4-FFF2-40B4-BE49-F238E27FC236}">
                    <a16:creationId xmlns:a16="http://schemas.microsoft.com/office/drawing/2014/main" id="{68FBEFA7-C9ED-4D64-9249-A441B402AD2F}"/>
                  </a:ext>
                </a:extLst>
              </p:cNvPr>
              <p:cNvSpPr>
                <a:spLocks noChangeArrowheads="1"/>
              </p:cNvSpPr>
              <p:nvPr/>
            </p:nvSpPr>
            <p:spPr bwMode="auto">
              <a:xfrm>
                <a:off x="3247" y="222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8" name="Freeform 2186">
                <a:extLst>
                  <a:ext uri="{FF2B5EF4-FFF2-40B4-BE49-F238E27FC236}">
                    <a16:creationId xmlns:a16="http://schemas.microsoft.com/office/drawing/2014/main" id="{19D0D32F-CD3C-4EFA-BA2A-30BE5097C66B}"/>
                  </a:ext>
                </a:extLst>
              </p:cNvPr>
              <p:cNvSpPr/>
              <p:nvPr/>
            </p:nvSpPr>
            <p:spPr bwMode="auto">
              <a:xfrm>
                <a:off x="3364" y="2225"/>
                <a:ext cx="3" cy="0"/>
              </a:xfrm>
              <a:custGeom>
                <a:gdLst>
                  <a:gd name="T0" fmla="*/ 3 w 3"/>
                  <a:gd name="T1" fmla="*/ 3 w 3"/>
                  <a:gd name="T2" fmla="*/ 0 w 3"/>
                  <a:gd name="T3" fmla="*/ 3 w 3"/>
                  <a:gd name="T4" fmla="*/ 3 w 3"/>
                </a:gdLst>
                <a:cxnLst>
                  <a:cxn ang="0">
                    <a:pos x="T0" y="0"/>
                  </a:cxn>
                  <a:cxn ang="0">
                    <a:pos x="T1" y="0"/>
                  </a:cxn>
                  <a:cxn ang="0">
                    <a:pos x="T2" y="0"/>
                  </a:cxn>
                  <a:cxn ang="0">
                    <a:pos x="T3" y="0"/>
                  </a:cxn>
                  <a:cxn ang="0">
                    <a:pos x="T4" y="0"/>
                  </a:cxn>
                </a:cxnLst>
                <a:rect l="0" t="0" r="r" b="b"/>
                <a:pathLst>
                  <a:path w="3">
                    <a:moveTo>
                      <a:pt x="3" y="0"/>
                    </a:moveTo>
                    <a:lnTo>
                      <a:pt x="3" y="0"/>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9" name="Freeform 2187">
                <a:extLst>
                  <a:ext uri="{FF2B5EF4-FFF2-40B4-BE49-F238E27FC236}">
                    <a16:creationId xmlns:a16="http://schemas.microsoft.com/office/drawing/2014/main" id="{D0052192-5F32-4298-B141-6B6E26C91EFB}"/>
                  </a:ext>
                </a:extLst>
              </p:cNvPr>
              <p:cNvSpPr/>
              <p:nvPr/>
            </p:nvSpPr>
            <p:spPr bwMode="auto">
              <a:xfrm>
                <a:off x="2747" y="2225"/>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3" y="1"/>
                      <a:pt x="1" y="1"/>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0" name="Freeform 2188">
                <a:extLst>
                  <a:ext uri="{FF2B5EF4-FFF2-40B4-BE49-F238E27FC236}">
                    <a16:creationId xmlns:a16="http://schemas.microsoft.com/office/drawing/2014/main" id="{53702AE2-949C-443E-9769-4230B01B1D69}"/>
                  </a:ext>
                </a:extLst>
              </p:cNvPr>
              <p:cNvSpPr/>
              <p:nvPr/>
            </p:nvSpPr>
            <p:spPr bwMode="auto">
              <a:xfrm>
                <a:off x="2915" y="222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1" name="Freeform 2189">
                <a:extLst>
                  <a:ext uri="{FF2B5EF4-FFF2-40B4-BE49-F238E27FC236}">
                    <a16:creationId xmlns:a16="http://schemas.microsoft.com/office/drawing/2014/main" id="{46BC4C83-7FA3-46E0-B433-0ED82F8FDD16}"/>
                  </a:ext>
                </a:extLst>
              </p:cNvPr>
              <p:cNvSpPr/>
              <p:nvPr/>
            </p:nvSpPr>
            <p:spPr bwMode="auto">
              <a:xfrm>
                <a:off x="3100" y="2222"/>
                <a:ext cx="18" cy="14"/>
              </a:xfrm>
              <a:custGeom>
                <a:gdLst>
                  <a:gd name="T0" fmla="*/ 5 w 7"/>
                  <a:gd name="T1" fmla="*/ 3 h 5"/>
                  <a:gd name="T2" fmla="*/ 3 w 7"/>
                  <a:gd name="T3" fmla="*/ 3 h 5"/>
                  <a:gd name="T4" fmla="*/ 4 w 7"/>
                  <a:gd name="T5" fmla="*/ 3 h 5"/>
                  <a:gd name="T6" fmla="*/ 1 w 7"/>
                  <a:gd name="T7" fmla="*/ 4 h 5"/>
                  <a:gd name="T8" fmla="*/ 0 w 7"/>
                  <a:gd name="T9" fmla="*/ 3 h 5"/>
                  <a:gd name="T10" fmla="*/ 3 w 7"/>
                  <a:gd name="T11" fmla="*/ 2 h 5"/>
                  <a:gd name="T12" fmla="*/ 5 w 7"/>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cubicBezTo>
                      <a:pt x="5" y="2"/>
                      <a:pt x="4" y="3"/>
                      <a:pt x="3" y="3"/>
                    </a:cubicBezTo>
                    <a:cubicBezTo>
                      <a:pt x="4" y="3"/>
                      <a:pt x="4" y="3"/>
                      <a:pt x="4" y="3"/>
                    </a:cubicBezTo>
                    <a:cubicBezTo>
                      <a:pt x="3" y="5"/>
                      <a:pt x="2" y="2"/>
                      <a:pt x="1" y="4"/>
                    </a:cubicBezTo>
                    <a:cubicBezTo>
                      <a:pt x="0" y="3"/>
                      <a:pt x="0" y="3"/>
                      <a:pt x="0" y="3"/>
                    </a:cubicBezTo>
                    <a:cubicBezTo>
                      <a:pt x="1" y="1"/>
                      <a:pt x="2" y="4"/>
                      <a:pt x="3" y="2"/>
                    </a:cubicBezTo>
                    <a:cubicBezTo>
                      <a:pt x="4" y="3"/>
                      <a:pt x="7"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2" name="Freeform 2190">
                <a:extLst>
                  <a:ext uri="{FF2B5EF4-FFF2-40B4-BE49-F238E27FC236}">
                    <a16:creationId xmlns:a16="http://schemas.microsoft.com/office/drawing/2014/main" id="{447D2CB7-8CDE-4D09-8758-ACEEF6A21C61}"/>
                  </a:ext>
                </a:extLst>
              </p:cNvPr>
              <p:cNvSpPr/>
              <p:nvPr/>
            </p:nvSpPr>
            <p:spPr bwMode="auto">
              <a:xfrm>
                <a:off x="3236" y="222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3" name="Freeform 2191">
                <a:extLst>
                  <a:ext uri="{FF2B5EF4-FFF2-40B4-BE49-F238E27FC236}">
                    <a16:creationId xmlns:a16="http://schemas.microsoft.com/office/drawing/2014/main" id="{6DAD5063-6687-45CD-B250-2E363D7BE8EA}"/>
                  </a:ext>
                </a:extLst>
              </p:cNvPr>
              <p:cNvSpPr/>
              <p:nvPr/>
            </p:nvSpPr>
            <p:spPr bwMode="auto">
              <a:xfrm>
                <a:off x="3436" y="2225"/>
                <a:ext cx="6" cy="5"/>
              </a:xfrm>
              <a:custGeom>
                <a:gdLst>
                  <a:gd name="T0" fmla="*/ 1 w 2"/>
                  <a:gd name="T1" fmla="*/ 2 h 2"/>
                  <a:gd name="T2" fmla="*/ 0 w 2"/>
                  <a:gd name="T3" fmla="*/ 1 h 2"/>
                  <a:gd name="T4" fmla="*/ 1 w 2"/>
                  <a:gd name="T5" fmla="*/ 0 h 2"/>
                  <a:gd name="T6" fmla="*/ 1 w 2"/>
                  <a:gd name="T7" fmla="*/ 1 h 2"/>
                  <a:gd name="T8" fmla="*/ 1 w 2"/>
                  <a:gd name="T9" fmla="*/ 2 h 2"/>
                </a:gdLst>
                <a:cxnLst>
                  <a:cxn ang="0">
                    <a:pos x="T0" y="T1"/>
                  </a:cxn>
                  <a:cxn ang="0">
                    <a:pos x="T2" y="T3"/>
                  </a:cxn>
                  <a:cxn ang="0">
                    <a:pos x="T4" y="T5"/>
                  </a:cxn>
                  <a:cxn ang="0">
                    <a:pos x="T6" y="T7"/>
                  </a:cxn>
                  <a:cxn ang="0">
                    <a:pos x="T8" y="T9"/>
                  </a:cxn>
                </a:cxnLst>
                <a:rect l="0" t="0" r="r" b="b"/>
                <a:pathLst>
                  <a:path w="2" h="2">
                    <a:moveTo>
                      <a:pt x="1" y="2"/>
                    </a:moveTo>
                    <a:cubicBezTo>
                      <a:pt x="2" y="0"/>
                      <a:pt x="0" y="1"/>
                      <a:pt x="0" y="1"/>
                    </a:cubicBezTo>
                    <a:cubicBezTo>
                      <a:pt x="1" y="0"/>
                      <a:pt x="1" y="0"/>
                      <a:pt x="1"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4" name="Freeform 2192">
                <a:extLst>
                  <a:ext uri="{FF2B5EF4-FFF2-40B4-BE49-F238E27FC236}">
                    <a16:creationId xmlns:a16="http://schemas.microsoft.com/office/drawing/2014/main" id="{6ED98874-5882-4975-BD1A-46FFD09AFC91}"/>
                  </a:ext>
                </a:extLst>
              </p:cNvPr>
              <p:cNvSpPr/>
              <p:nvPr/>
            </p:nvSpPr>
            <p:spPr bwMode="auto">
              <a:xfrm flipH="1">
                <a:off x="2298" y="2225"/>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5" name="Rectangle 2193">
                <a:extLst>
                  <a:ext uri="{FF2B5EF4-FFF2-40B4-BE49-F238E27FC236}">
                    <a16:creationId xmlns:a16="http://schemas.microsoft.com/office/drawing/2014/main" id="{C2F1FD4A-6C07-4979-8476-CE662FCE210F}"/>
                  </a:ext>
                </a:extLst>
              </p:cNvPr>
              <p:cNvSpPr>
                <a:spLocks noChangeArrowheads="1"/>
              </p:cNvSpPr>
              <p:nvPr/>
            </p:nvSpPr>
            <p:spPr bwMode="auto">
              <a:xfrm>
                <a:off x="3118" y="2225"/>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6" name="Freeform 2194">
                <a:extLst>
                  <a:ext uri="{FF2B5EF4-FFF2-40B4-BE49-F238E27FC236}">
                    <a16:creationId xmlns:a16="http://schemas.microsoft.com/office/drawing/2014/main" id="{2FD45245-347F-4D08-B014-23056E8B52EF}"/>
                  </a:ext>
                </a:extLst>
              </p:cNvPr>
              <p:cNvSpPr/>
              <p:nvPr/>
            </p:nvSpPr>
            <p:spPr bwMode="auto">
              <a:xfrm>
                <a:off x="2859" y="2227"/>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7" name="Freeform 2195">
                <a:extLst>
                  <a:ext uri="{FF2B5EF4-FFF2-40B4-BE49-F238E27FC236}">
                    <a16:creationId xmlns:a16="http://schemas.microsoft.com/office/drawing/2014/main" id="{1631ACC0-B301-4A6C-A99E-27E270FC6728}"/>
                  </a:ext>
                </a:extLst>
              </p:cNvPr>
              <p:cNvSpPr/>
              <p:nvPr/>
            </p:nvSpPr>
            <p:spPr bwMode="auto">
              <a:xfrm>
                <a:off x="2945" y="2227"/>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8" name="Freeform 2196">
                <a:extLst>
                  <a:ext uri="{FF2B5EF4-FFF2-40B4-BE49-F238E27FC236}">
                    <a16:creationId xmlns:a16="http://schemas.microsoft.com/office/drawing/2014/main" id="{CE4870A2-0FB3-4791-B941-4DE2134694C4}"/>
                  </a:ext>
                </a:extLst>
              </p:cNvPr>
              <p:cNvSpPr/>
              <p:nvPr/>
            </p:nvSpPr>
            <p:spPr bwMode="auto">
              <a:xfrm>
                <a:off x="3418" y="2227"/>
                <a:ext cx="8" cy="11"/>
              </a:xfrm>
              <a:custGeom>
                <a:gdLst>
                  <a:gd name="T0" fmla="*/ 3 w 3"/>
                  <a:gd name="T1" fmla="*/ 1 h 4"/>
                  <a:gd name="T2" fmla="*/ 1 w 3"/>
                  <a:gd name="T3" fmla="*/ 4 h 4"/>
                  <a:gd name="T4" fmla="*/ 0 w 3"/>
                  <a:gd name="T5" fmla="*/ 4 h 4"/>
                  <a:gd name="T6" fmla="*/ 1 w 3"/>
                  <a:gd name="T7" fmla="*/ 2 h 4"/>
                  <a:gd name="T8" fmla="*/ 1 w 3"/>
                  <a:gd name="T9" fmla="*/ 3 h 4"/>
                  <a:gd name="T10" fmla="*/ 0 w 3"/>
                  <a:gd name="T11" fmla="*/ 1 h 4"/>
                  <a:gd name="T12" fmla="*/ 1 w 3"/>
                  <a:gd name="T13" fmla="*/ 0 h 4"/>
                  <a:gd name="T14" fmla="*/ 2 w 3"/>
                  <a:gd name="T15" fmla="*/ 0 h 4"/>
                  <a:gd name="T16" fmla="*/ 3 w 3"/>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1"/>
                    </a:moveTo>
                    <a:cubicBezTo>
                      <a:pt x="1" y="0"/>
                      <a:pt x="3" y="3"/>
                      <a:pt x="1" y="4"/>
                    </a:cubicBezTo>
                    <a:cubicBezTo>
                      <a:pt x="0" y="4"/>
                      <a:pt x="0" y="4"/>
                      <a:pt x="0" y="4"/>
                    </a:cubicBezTo>
                    <a:cubicBezTo>
                      <a:pt x="0" y="3"/>
                      <a:pt x="0" y="3"/>
                      <a:pt x="1" y="2"/>
                    </a:cubicBezTo>
                    <a:cubicBezTo>
                      <a:pt x="1" y="3"/>
                      <a:pt x="1" y="3"/>
                      <a:pt x="1" y="3"/>
                    </a:cubicBezTo>
                    <a:cubicBezTo>
                      <a:pt x="2" y="1"/>
                      <a:pt x="0" y="2"/>
                      <a:pt x="0" y="1"/>
                    </a:cubicBezTo>
                    <a:cubicBezTo>
                      <a:pt x="1" y="0"/>
                      <a:pt x="1" y="0"/>
                      <a:pt x="1" y="0"/>
                    </a:cubicBezTo>
                    <a:cubicBezTo>
                      <a:pt x="1" y="1"/>
                      <a:pt x="1" y="0"/>
                      <a:pt x="2"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9" name="Freeform 2197">
                <a:extLst>
                  <a:ext uri="{FF2B5EF4-FFF2-40B4-BE49-F238E27FC236}">
                    <a16:creationId xmlns:a16="http://schemas.microsoft.com/office/drawing/2014/main" id="{55C141E5-5956-498F-AD74-E28EFBDB45F9}"/>
                  </a:ext>
                </a:extLst>
              </p:cNvPr>
              <p:cNvSpPr/>
              <p:nvPr/>
            </p:nvSpPr>
            <p:spPr bwMode="auto">
              <a:xfrm>
                <a:off x="2303" y="2227"/>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0" name="Freeform 2198">
                <a:extLst>
                  <a:ext uri="{FF2B5EF4-FFF2-40B4-BE49-F238E27FC236}">
                    <a16:creationId xmlns:a16="http://schemas.microsoft.com/office/drawing/2014/main" id="{F442A8D0-C49A-4A08-B81F-07CAFDC0A8DA}"/>
                  </a:ext>
                </a:extLst>
              </p:cNvPr>
              <p:cNvSpPr/>
              <p:nvPr/>
            </p:nvSpPr>
            <p:spPr bwMode="auto">
              <a:xfrm>
                <a:off x="2344" y="2225"/>
                <a:ext cx="16" cy="13"/>
              </a:xfrm>
              <a:custGeom>
                <a:gdLst>
                  <a:gd name="T0" fmla="*/ 6 w 6"/>
                  <a:gd name="T1" fmla="*/ 1 h 5"/>
                  <a:gd name="T2" fmla="*/ 4 w 6"/>
                  <a:gd name="T3" fmla="*/ 3 h 5"/>
                  <a:gd name="T4" fmla="*/ 6 w 6"/>
                  <a:gd name="T5" fmla="*/ 4 h 5"/>
                  <a:gd name="T6" fmla="*/ 3 w 6"/>
                  <a:gd name="T7" fmla="*/ 5 h 5"/>
                  <a:gd name="T8" fmla="*/ 3 w 6"/>
                  <a:gd name="T9" fmla="*/ 2 h 5"/>
                  <a:gd name="T10" fmla="*/ 0 w 6"/>
                  <a:gd name="T11" fmla="*/ 3 h 5"/>
                  <a:gd name="T12" fmla="*/ 1 w 6"/>
                  <a:gd name="T13" fmla="*/ 1 h 5"/>
                  <a:gd name="T14" fmla="*/ 6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5" y="2"/>
                      <a:pt x="4" y="3"/>
                    </a:cubicBezTo>
                    <a:cubicBezTo>
                      <a:pt x="5" y="3"/>
                      <a:pt x="5" y="4"/>
                      <a:pt x="6" y="4"/>
                    </a:cubicBezTo>
                    <a:cubicBezTo>
                      <a:pt x="5" y="4"/>
                      <a:pt x="4" y="5"/>
                      <a:pt x="3" y="5"/>
                    </a:cubicBezTo>
                    <a:cubicBezTo>
                      <a:pt x="3" y="4"/>
                      <a:pt x="4" y="3"/>
                      <a:pt x="3" y="2"/>
                    </a:cubicBezTo>
                    <a:cubicBezTo>
                      <a:pt x="3" y="4"/>
                      <a:pt x="1" y="3"/>
                      <a:pt x="0" y="3"/>
                    </a:cubicBezTo>
                    <a:cubicBezTo>
                      <a:pt x="0" y="2"/>
                      <a:pt x="1" y="2"/>
                      <a:pt x="1" y="1"/>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1" name="Freeform 2199">
                <a:extLst>
                  <a:ext uri="{FF2B5EF4-FFF2-40B4-BE49-F238E27FC236}">
                    <a16:creationId xmlns:a16="http://schemas.microsoft.com/office/drawing/2014/main" id="{2992528C-EF14-4F6A-B6E1-4B3F2A44EE85}"/>
                  </a:ext>
                </a:extLst>
              </p:cNvPr>
              <p:cNvSpPr/>
              <p:nvPr/>
            </p:nvSpPr>
            <p:spPr bwMode="auto">
              <a:xfrm>
                <a:off x="2870" y="222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2" name="Freeform 2200">
                <a:extLst>
                  <a:ext uri="{FF2B5EF4-FFF2-40B4-BE49-F238E27FC236}">
                    <a16:creationId xmlns:a16="http://schemas.microsoft.com/office/drawing/2014/main" id="{2F75516A-8C92-4FE1-A473-2264437885CB}"/>
                  </a:ext>
                </a:extLst>
              </p:cNvPr>
              <p:cNvSpPr/>
              <p:nvPr/>
            </p:nvSpPr>
            <p:spPr bwMode="auto">
              <a:xfrm>
                <a:off x="2605" y="2227"/>
                <a:ext cx="43" cy="17"/>
              </a:xfrm>
              <a:custGeom>
                <a:gdLst>
                  <a:gd name="T0" fmla="*/ 16 w 16"/>
                  <a:gd name="T1" fmla="*/ 0 h 6"/>
                  <a:gd name="T2" fmla="*/ 10 w 16"/>
                  <a:gd name="T3" fmla="*/ 3 h 6"/>
                  <a:gd name="T4" fmla="*/ 10 w 16"/>
                  <a:gd name="T5" fmla="*/ 3 h 6"/>
                  <a:gd name="T6" fmla="*/ 7 w 16"/>
                  <a:gd name="T7" fmla="*/ 3 h 6"/>
                  <a:gd name="T8" fmla="*/ 7 w 16"/>
                  <a:gd name="T9" fmla="*/ 4 h 6"/>
                  <a:gd name="T10" fmla="*/ 7 w 16"/>
                  <a:gd name="T11" fmla="*/ 3 h 6"/>
                  <a:gd name="T12" fmla="*/ 2 w 16"/>
                  <a:gd name="T13" fmla="*/ 4 h 6"/>
                  <a:gd name="T14" fmla="*/ 0 w 16"/>
                  <a:gd name="T15" fmla="*/ 4 h 6"/>
                  <a:gd name="T16" fmla="*/ 13 w 16"/>
                  <a:gd name="T17" fmla="*/ 2 h 6"/>
                  <a:gd name="T18" fmla="*/ 16 w 16"/>
                  <a:gd name="T1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6" y="0"/>
                    </a:moveTo>
                    <a:cubicBezTo>
                      <a:pt x="16" y="2"/>
                      <a:pt x="12" y="2"/>
                      <a:pt x="10" y="3"/>
                    </a:cubicBezTo>
                    <a:cubicBezTo>
                      <a:pt x="10" y="3"/>
                      <a:pt x="10" y="3"/>
                      <a:pt x="10" y="3"/>
                    </a:cubicBezTo>
                    <a:cubicBezTo>
                      <a:pt x="9" y="3"/>
                      <a:pt x="8" y="3"/>
                      <a:pt x="7" y="3"/>
                    </a:cubicBezTo>
                    <a:cubicBezTo>
                      <a:pt x="7" y="4"/>
                      <a:pt x="7" y="4"/>
                      <a:pt x="7" y="4"/>
                    </a:cubicBezTo>
                    <a:cubicBezTo>
                      <a:pt x="6" y="4"/>
                      <a:pt x="7" y="4"/>
                      <a:pt x="7" y="3"/>
                    </a:cubicBezTo>
                    <a:cubicBezTo>
                      <a:pt x="5" y="3"/>
                      <a:pt x="4" y="6"/>
                      <a:pt x="2" y="4"/>
                    </a:cubicBezTo>
                    <a:cubicBezTo>
                      <a:pt x="0" y="4"/>
                      <a:pt x="0" y="4"/>
                      <a:pt x="0" y="4"/>
                    </a:cubicBezTo>
                    <a:cubicBezTo>
                      <a:pt x="4" y="3"/>
                      <a:pt x="9" y="2"/>
                      <a:pt x="13" y="2"/>
                    </a:cubicBezTo>
                    <a:cubicBezTo>
                      <a:pt x="14" y="1"/>
                      <a:pt x="15"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3" name="Freeform 2201">
                <a:extLst>
                  <a:ext uri="{FF2B5EF4-FFF2-40B4-BE49-F238E27FC236}">
                    <a16:creationId xmlns:a16="http://schemas.microsoft.com/office/drawing/2014/main" id="{CA648A90-257D-4A94-B8B6-6790AC88F759}"/>
                  </a:ext>
                </a:extLst>
              </p:cNvPr>
              <p:cNvSpPr/>
              <p:nvPr/>
            </p:nvSpPr>
            <p:spPr bwMode="auto">
              <a:xfrm>
                <a:off x="2718" y="2227"/>
                <a:ext cx="13" cy="6"/>
              </a:xfrm>
              <a:custGeom>
                <a:gdLst>
                  <a:gd name="T0" fmla="*/ 5 w 5"/>
                  <a:gd name="T1" fmla="*/ 1 h 2"/>
                  <a:gd name="T2" fmla="*/ 1 w 5"/>
                  <a:gd name="T3" fmla="*/ 1 h 2"/>
                  <a:gd name="T4" fmla="*/ 0 w 5"/>
                  <a:gd name="T5" fmla="*/ 1 h 2"/>
                  <a:gd name="T6" fmla="*/ 2 w 5"/>
                  <a:gd name="T7" fmla="*/ 0 h 2"/>
                  <a:gd name="T8" fmla="*/ 5 w 5"/>
                  <a:gd name="T9" fmla="*/ 1 h 2"/>
                </a:gdLst>
                <a:cxnLst>
                  <a:cxn ang="0">
                    <a:pos x="T0" y="T1"/>
                  </a:cxn>
                  <a:cxn ang="0">
                    <a:pos x="T2" y="T3"/>
                  </a:cxn>
                  <a:cxn ang="0">
                    <a:pos x="T4" y="T5"/>
                  </a:cxn>
                  <a:cxn ang="0">
                    <a:pos x="T6" y="T7"/>
                  </a:cxn>
                  <a:cxn ang="0">
                    <a:pos x="T8" y="T9"/>
                  </a:cxn>
                </a:cxnLst>
                <a:rect l="0" t="0" r="r" b="b"/>
                <a:pathLst>
                  <a:path w="5" h="2">
                    <a:moveTo>
                      <a:pt x="5" y="1"/>
                    </a:moveTo>
                    <a:cubicBezTo>
                      <a:pt x="4" y="2"/>
                      <a:pt x="2" y="0"/>
                      <a:pt x="1" y="1"/>
                    </a:cubicBezTo>
                    <a:cubicBezTo>
                      <a:pt x="0" y="1"/>
                      <a:pt x="0" y="1"/>
                      <a:pt x="0" y="1"/>
                    </a:cubicBezTo>
                    <a:cubicBezTo>
                      <a:pt x="1" y="1"/>
                      <a:pt x="2" y="1"/>
                      <a:pt x="2"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4" name="Freeform 2202">
                <a:extLst>
                  <a:ext uri="{FF2B5EF4-FFF2-40B4-BE49-F238E27FC236}">
                    <a16:creationId xmlns:a16="http://schemas.microsoft.com/office/drawing/2014/main" id="{71ECBFBA-50E2-4CD4-ABFD-5332A5A9E386}"/>
                  </a:ext>
                </a:extLst>
              </p:cNvPr>
              <p:cNvSpPr/>
              <p:nvPr/>
            </p:nvSpPr>
            <p:spPr bwMode="auto">
              <a:xfrm>
                <a:off x="3209"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5" name="Freeform 2203">
                <a:extLst>
                  <a:ext uri="{FF2B5EF4-FFF2-40B4-BE49-F238E27FC236}">
                    <a16:creationId xmlns:a16="http://schemas.microsoft.com/office/drawing/2014/main" id="{EF73250C-6EFD-41C7-A570-F624A9389B1A}"/>
                  </a:ext>
                </a:extLst>
              </p:cNvPr>
              <p:cNvSpPr/>
              <p:nvPr/>
            </p:nvSpPr>
            <p:spPr bwMode="auto">
              <a:xfrm>
                <a:off x="3369" y="2227"/>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1"/>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6" name="Freeform 2204">
                <a:extLst>
                  <a:ext uri="{FF2B5EF4-FFF2-40B4-BE49-F238E27FC236}">
                    <a16:creationId xmlns:a16="http://schemas.microsoft.com/office/drawing/2014/main" id="{9ABA6755-97E0-4DD2-B0C3-F2F34865CD17}"/>
                  </a:ext>
                </a:extLst>
              </p:cNvPr>
              <p:cNvSpPr/>
              <p:nvPr/>
            </p:nvSpPr>
            <p:spPr bwMode="auto">
              <a:xfrm>
                <a:off x="3431"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7" name="Freeform 2205">
                <a:extLst>
                  <a:ext uri="{FF2B5EF4-FFF2-40B4-BE49-F238E27FC236}">
                    <a16:creationId xmlns:a16="http://schemas.microsoft.com/office/drawing/2014/main" id="{14768C23-D311-4D95-8353-6F81A3025BB3}"/>
                  </a:ext>
                </a:extLst>
              </p:cNvPr>
              <p:cNvSpPr/>
              <p:nvPr/>
            </p:nvSpPr>
            <p:spPr bwMode="auto">
              <a:xfrm>
                <a:off x="2878" y="2230"/>
                <a:ext cx="24" cy="19"/>
              </a:xfrm>
              <a:custGeom>
                <a:gdLst>
                  <a:gd name="T0" fmla="*/ 7 w 9"/>
                  <a:gd name="T1" fmla="*/ 0 h 7"/>
                  <a:gd name="T2" fmla="*/ 7 w 9"/>
                  <a:gd name="T3" fmla="*/ 0 h 7"/>
                  <a:gd name="T4" fmla="*/ 7 w 9"/>
                  <a:gd name="T5" fmla="*/ 1 h 7"/>
                  <a:gd name="T6" fmla="*/ 9 w 9"/>
                  <a:gd name="T7" fmla="*/ 1 h 7"/>
                  <a:gd name="T8" fmla="*/ 5 w 9"/>
                  <a:gd name="T9" fmla="*/ 3 h 7"/>
                  <a:gd name="T10" fmla="*/ 4 w 9"/>
                  <a:gd name="T11" fmla="*/ 2 h 7"/>
                  <a:gd name="T12" fmla="*/ 3 w 9"/>
                  <a:gd name="T13" fmla="*/ 3 h 7"/>
                  <a:gd name="T14" fmla="*/ 4 w 9"/>
                  <a:gd name="T15" fmla="*/ 4 h 7"/>
                  <a:gd name="T16" fmla="*/ 1 w 9"/>
                  <a:gd name="T17" fmla="*/ 3 h 7"/>
                  <a:gd name="T18" fmla="*/ 4 w 9"/>
                  <a:gd name="T19" fmla="*/ 2 h 7"/>
                  <a:gd name="T20" fmla="*/ 3 w 9"/>
                  <a:gd name="T21" fmla="*/ 1 h 7"/>
                  <a:gd name="T22" fmla="*/ 7 w 9"/>
                  <a:gd name="T23" fmla="*/ 1 h 7"/>
                  <a:gd name="T24" fmla="*/ 6 w 9"/>
                  <a:gd name="T25" fmla="*/ 0 h 7"/>
                  <a:gd name="T26" fmla="*/ 7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7" y="0"/>
                    </a:moveTo>
                    <a:cubicBezTo>
                      <a:pt x="7" y="0"/>
                      <a:pt x="7" y="0"/>
                      <a:pt x="7" y="0"/>
                    </a:cubicBezTo>
                    <a:cubicBezTo>
                      <a:pt x="7" y="1"/>
                      <a:pt x="7" y="1"/>
                      <a:pt x="7" y="1"/>
                    </a:cubicBezTo>
                    <a:cubicBezTo>
                      <a:pt x="9" y="1"/>
                      <a:pt x="9" y="1"/>
                      <a:pt x="9" y="1"/>
                    </a:cubicBezTo>
                    <a:cubicBezTo>
                      <a:pt x="8" y="2"/>
                      <a:pt x="5" y="1"/>
                      <a:pt x="5" y="3"/>
                    </a:cubicBezTo>
                    <a:cubicBezTo>
                      <a:pt x="5" y="3"/>
                      <a:pt x="4" y="3"/>
                      <a:pt x="4" y="2"/>
                    </a:cubicBezTo>
                    <a:cubicBezTo>
                      <a:pt x="4" y="3"/>
                      <a:pt x="3" y="3"/>
                      <a:pt x="3" y="3"/>
                    </a:cubicBezTo>
                    <a:cubicBezTo>
                      <a:pt x="4" y="4"/>
                      <a:pt x="4" y="4"/>
                      <a:pt x="4" y="4"/>
                    </a:cubicBezTo>
                    <a:cubicBezTo>
                      <a:pt x="4" y="3"/>
                      <a:pt x="0" y="7"/>
                      <a:pt x="1" y="3"/>
                    </a:cubicBezTo>
                    <a:cubicBezTo>
                      <a:pt x="2" y="3"/>
                      <a:pt x="4" y="3"/>
                      <a:pt x="4" y="2"/>
                    </a:cubicBezTo>
                    <a:cubicBezTo>
                      <a:pt x="4" y="2"/>
                      <a:pt x="4" y="2"/>
                      <a:pt x="3" y="1"/>
                    </a:cubicBezTo>
                    <a:cubicBezTo>
                      <a:pt x="5" y="2"/>
                      <a:pt x="6"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8" name="Freeform 2206">
                <a:extLst>
                  <a:ext uri="{FF2B5EF4-FFF2-40B4-BE49-F238E27FC236}">
                    <a16:creationId xmlns:a16="http://schemas.microsoft.com/office/drawing/2014/main" id="{4D2911C6-7096-4787-A9CD-4F1FA696AB81}"/>
                  </a:ext>
                </a:extLst>
              </p:cNvPr>
              <p:cNvSpPr/>
              <p:nvPr/>
            </p:nvSpPr>
            <p:spPr bwMode="auto">
              <a:xfrm>
                <a:off x="3201" y="2230"/>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9" name="Freeform 2207">
                <a:extLst>
                  <a:ext uri="{FF2B5EF4-FFF2-40B4-BE49-F238E27FC236}">
                    <a16:creationId xmlns:a16="http://schemas.microsoft.com/office/drawing/2014/main" id="{6A477440-644E-48CF-A113-3DC9425FE03B}"/>
                  </a:ext>
                </a:extLst>
              </p:cNvPr>
              <p:cNvSpPr/>
              <p:nvPr/>
            </p:nvSpPr>
            <p:spPr bwMode="auto">
              <a:xfrm>
                <a:off x="2581" y="2230"/>
                <a:ext cx="22" cy="11"/>
              </a:xfrm>
              <a:custGeom>
                <a:gdLst>
                  <a:gd name="T0" fmla="*/ 8 w 8"/>
                  <a:gd name="T1" fmla="*/ 1 h 4"/>
                  <a:gd name="T2" fmla="*/ 8 w 8"/>
                  <a:gd name="T3" fmla="*/ 2 h 4"/>
                  <a:gd name="T4" fmla="*/ 3 w 8"/>
                  <a:gd name="T5" fmla="*/ 3 h 4"/>
                  <a:gd name="T6" fmla="*/ 3 w 8"/>
                  <a:gd name="T7" fmla="*/ 2 h 4"/>
                  <a:gd name="T8" fmla="*/ 2 w 8"/>
                  <a:gd name="T9" fmla="*/ 2 h 4"/>
                  <a:gd name="T10" fmla="*/ 2 w 8"/>
                  <a:gd name="T11" fmla="*/ 3 h 4"/>
                  <a:gd name="T12" fmla="*/ 1 w 8"/>
                  <a:gd name="T13" fmla="*/ 4 h 4"/>
                  <a:gd name="T14" fmla="*/ 1 w 8"/>
                  <a:gd name="T15" fmla="*/ 3 h 4"/>
                  <a:gd name="T16" fmla="*/ 0 w 8"/>
                  <a:gd name="T17" fmla="*/ 2 h 4"/>
                  <a:gd name="T18" fmla="*/ 4 w 8"/>
                  <a:gd name="T19" fmla="*/ 1 h 4"/>
                  <a:gd name="T20" fmla="*/ 4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2"/>
                      <a:pt x="8" y="2"/>
                      <a:pt x="8" y="2"/>
                    </a:cubicBezTo>
                    <a:cubicBezTo>
                      <a:pt x="6" y="1"/>
                      <a:pt x="4" y="2"/>
                      <a:pt x="3" y="3"/>
                    </a:cubicBezTo>
                    <a:cubicBezTo>
                      <a:pt x="3" y="2"/>
                      <a:pt x="3" y="2"/>
                      <a:pt x="3" y="2"/>
                    </a:cubicBezTo>
                    <a:cubicBezTo>
                      <a:pt x="2" y="2"/>
                      <a:pt x="2" y="2"/>
                      <a:pt x="2" y="2"/>
                    </a:cubicBezTo>
                    <a:cubicBezTo>
                      <a:pt x="2" y="3"/>
                      <a:pt x="2" y="3"/>
                      <a:pt x="2" y="3"/>
                    </a:cubicBezTo>
                    <a:cubicBezTo>
                      <a:pt x="1" y="4"/>
                      <a:pt x="1" y="4"/>
                      <a:pt x="1" y="4"/>
                    </a:cubicBezTo>
                    <a:cubicBezTo>
                      <a:pt x="1" y="3"/>
                      <a:pt x="1" y="3"/>
                      <a:pt x="1" y="3"/>
                    </a:cubicBezTo>
                    <a:cubicBezTo>
                      <a:pt x="1" y="3"/>
                      <a:pt x="0" y="3"/>
                      <a:pt x="0" y="2"/>
                    </a:cubicBezTo>
                    <a:cubicBezTo>
                      <a:pt x="1" y="2"/>
                      <a:pt x="3" y="1"/>
                      <a:pt x="4" y="1"/>
                    </a:cubicBezTo>
                    <a:cubicBezTo>
                      <a:pt x="4" y="0"/>
                      <a:pt x="4" y="0"/>
                      <a:pt x="4" y="0"/>
                    </a:cubicBezTo>
                    <a:cubicBezTo>
                      <a:pt x="6" y="1"/>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0" name="Freeform 2208">
                <a:extLst>
                  <a:ext uri="{FF2B5EF4-FFF2-40B4-BE49-F238E27FC236}">
                    <a16:creationId xmlns:a16="http://schemas.microsoft.com/office/drawing/2014/main" id="{958A8018-250C-49E2-A133-E3C3CB2F7C6A}"/>
                  </a:ext>
                </a:extLst>
              </p:cNvPr>
              <p:cNvSpPr/>
              <p:nvPr/>
            </p:nvSpPr>
            <p:spPr bwMode="auto">
              <a:xfrm>
                <a:off x="3882" y="2230"/>
                <a:ext cx="3" cy="6"/>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1" name="Freeform 2209">
                <a:extLst>
                  <a:ext uri="{FF2B5EF4-FFF2-40B4-BE49-F238E27FC236}">
                    <a16:creationId xmlns:a16="http://schemas.microsoft.com/office/drawing/2014/main" id="{1663D0DE-094B-45BB-8F3B-5DE9A631E77B}"/>
                  </a:ext>
                </a:extLst>
              </p:cNvPr>
              <p:cNvSpPr/>
              <p:nvPr/>
            </p:nvSpPr>
            <p:spPr bwMode="auto">
              <a:xfrm>
                <a:off x="2755" y="2233"/>
                <a:ext cx="24" cy="8"/>
              </a:xfrm>
              <a:custGeom>
                <a:gdLst>
                  <a:gd name="T0" fmla="*/ 7 w 9"/>
                  <a:gd name="T1" fmla="*/ 0 h 3"/>
                  <a:gd name="T2" fmla="*/ 9 w 9"/>
                  <a:gd name="T3" fmla="*/ 0 h 3"/>
                  <a:gd name="T4" fmla="*/ 2 w 9"/>
                  <a:gd name="T5" fmla="*/ 2 h 3"/>
                  <a:gd name="T6" fmla="*/ 2 w 9"/>
                  <a:gd name="T7" fmla="*/ 2 h 3"/>
                  <a:gd name="T8" fmla="*/ 0 w 9"/>
                  <a:gd name="T9" fmla="*/ 2 h 3"/>
                  <a:gd name="T10" fmla="*/ 0 w 9"/>
                  <a:gd name="T11" fmla="*/ 1 h 3"/>
                  <a:gd name="T12" fmla="*/ 1 w 9"/>
                  <a:gd name="T13" fmla="*/ 2 h 3"/>
                  <a:gd name="T14" fmla="*/ 1 w 9"/>
                  <a:gd name="T15" fmla="*/ 0 h 3"/>
                  <a:gd name="T16" fmla="*/ 8 w 9"/>
                  <a:gd name="T17" fmla="*/ 0 h 3"/>
                  <a:gd name="T18" fmla="*/ 7 w 9"/>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7" y="0"/>
                    </a:moveTo>
                    <a:cubicBezTo>
                      <a:pt x="9" y="0"/>
                      <a:pt x="9" y="0"/>
                      <a:pt x="9" y="0"/>
                    </a:cubicBezTo>
                    <a:cubicBezTo>
                      <a:pt x="7" y="3"/>
                      <a:pt x="4" y="2"/>
                      <a:pt x="2" y="2"/>
                    </a:cubicBezTo>
                    <a:cubicBezTo>
                      <a:pt x="2" y="2"/>
                      <a:pt x="2" y="2"/>
                      <a:pt x="2" y="2"/>
                    </a:cubicBezTo>
                    <a:cubicBezTo>
                      <a:pt x="0" y="2"/>
                      <a:pt x="0" y="2"/>
                      <a:pt x="0" y="2"/>
                    </a:cubicBezTo>
                    <a:cubicBezTo>
                      <a:pt x="0" y="1"/>
                      <a:pt x="0" y="1"/>
                      <a:pt x="0" y="1"/>
                    </a:cubicBezTo>
                    <a:cubicBezTo>
                      <a:pt x="1" y="2"/>
                      <a:pt x="1" y="2"/>
                      <a:pt x="1" y="2"/>
                    </a:cubicBezTo>
                    <a:cubicBezTo>
                      <a:pt x="1" y="0"/>
                      <a:pt x="1" y="0"/>
                      <a:pt x="1" y="0"/>
                    </a:cubicBezTo>
                    <a:cubicBezTo>
                      <a:pt x="3" y="0"/>
                      <a:pt x="5" y="0"/>
                      <a:pt x="8"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2" name="Freeform 2210">
                <a:extLst>
                  <a:ext uri="{FF2B5EF4-FFF2-40B4-BE49-F238E27FC236}">
                    <a16:creationId xmlns:a16="http://schemas.microsoft.com/office/drawing/2014/main" id="{DF83ED9D-1F12-4984-844A-18EC9E6A857C}"/>
                  </a:ext>
                </a:extLst>
              </p:cNvPr>
              <p:cNvSpPr/>
              <p:nvPr/>
            </p:nvSpPr>
            <p:spPr bwMode="auto">
              <a:xfrm>
                <a:off x="2856" y="22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3" name="Freeform 2211">
                <a:extLst>
                  <a:ext uri="{FF2B5EF4-FFF2-40B4-BE49-F238E27FC236}">
                    <a16:creationId xmlns:a16="http://schemas.microsoft.com/office/drawing/2014/main" id="{42879C7E-BA72-423B-A9B8-D2C896B960F2}"/>
                  </a:ext>
                </a:extLst>
              </p:cNvPr>
              <p:cNvSpPr/>
              <p:nvPr/>
            </p:nvSpPr>
            <p:spPr bwMode="auto">
              <a:xfrm>
                <a:off x="3840" y="2233"/>
                <a:ext cx="8" cy="8"/>
              </a:xfrm>
              <a:custGeom>
                <a:gdLst>
                  <a:gd name="T0" fmla="*/ 3 w 3"/>
                  <a:gd name="T1" fmla="*/ 0 h 3"/>
                  <a:gd name="T2" fmla="*/ 0 w 3"/>
                  <a:gd name="T3" fmla="*/ 2 h 3"/>
                  <a:gd name="T4" fmla="*/ 3 w 3"/>
                  <a:gd name="T5" fmla="*/ 0 h 3"/>
                </a:gdLst>
                <a:cxnLst>
                  <a:cxn ang="0">
                    <a:pos x="T0" y="T1"/>
                  </a:cxn>
                  <a:cxn ang="0">
                    <a:pos x="T2" y="T3"/>
                  </a:cxn>
                  <a:cxn ang="0">
                    <a:pos x="T4" y="T5"/>
                  </a:cxn>
                </a:cxnLst>
                <a:rect l="0" t="0" r="r" b="b"/>
                <a:pathLst>
                  <a:path w="3" h="3">
                    <a:moveTo>
                      <a:pt x="3" y="0"/>
                    </a:moveTo>
                    <a:cubicBezTo>
                      <a:pt x="3" y="1"/>
                      <a:pt x="2" y="3"/>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4" name="Freeform 2212">
                <a:extLst>
                  <a:ext uri="{FF2B5EF4-FFF2-40B4-BE49-F238E27FC236}">
                    <a16:creationId xmlns:a16="http://schemas.microsoft.com/office/drawing/2014/main" id="{5D59556F-714F-4675-BA3B-1630F19E181A}"/>
                  </a:ext>
                </a:extLst>
              </p:cNvPr>
              <p:cNvSpPr/>
              <p:nvPr/>
            </p:nvSpPr>
            <p:spPr bwMode="auto">
              <a:xfrm>
                <a:off x="2838" y="2233"/>
                <a:ext cx="16" cy="8"/>
              </a:xfrm>
              <a:custGeom>
                <a:gdLst>
                  <a:gd name="T0" fmla="*/ 6 w 6"/>
                  <a:gd name="T1" fmla="*/ 0 h 3"/>
                  <a:gd name="T2" fmla="*/ 4 w 6"/>
                  <a:gd name="T3" fmla="*/ 1 h 3"/>
                  <a:gd name="T4" fmla="*/ 4 w 6"/>
                  <a:gd name="T5" fmla="*/ 2 h 3"/>
                  <a:gd name="T6" fmla="*/ 0 w 6"/>
                  <a:gd name="T7" fmla="*/ 2 h 3"/>
                  <a:gd name="T8" fmla="*/ 2 w 6"/>
                  <a:gd name="T9" fmla="*/ 1 h 3"/>
                  <a:gd name="T10" fmla="*/ 1 w 6"/>
                  <a:gd name="T11" fmla="*/ 1 h 3"/>
                  <a:gd name="T12" fmla="*/ 6 w 6"/>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cubicBezTo>
                      <a:pt x="6" y="0"/>
                      <a:pt x="5" y="2"/>
                      <a:pt x="4" y="1"/>
                    </a:cubicBezTo>
                    <a:cubicBezTo>
                      <a:pt x="4" y="2"/>
                      <a:pt x="4" y="2"/>
                      <a:pt x="4" y="2"/>
                    </a:cubicBezTo>
                    <a:cubicBezTo>
                      <a:pt x="2" y="2"/>
                      <a:pt x="1" y="3"/>
                      <a:pt x="0" y="2"/>
                    </a:cubicBezTo>
                    <a:cubicBezTo>
                      <a:pt x="0" y="1"/>
                      <a:pt x="1" y="2"/>
                      <a:pt x="2" y="1"/>
                    </a:cubicBezTo>
                    <a:cubicBezTo>
                      <a:pt x="1" y="1"/>
                      <a:pt x="1" y="1"/>
                      <a:pt x="1" y="1"/>
                    </a:cubicBezTo>
                    <a:cubicBezTo>
                      <a:pt x="3" y="1"/>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5" name="Freeform 2213">
                <a:extLst>
                  <a:ext uri="{FF2B5EF4-FFF2-40B4-BE49-F238E27FC236}">
                    <a16:creationId xmlns:a16="http://schemas.microsoft.com/office/drawing/2014/main" id="{8DB357DE-AB8A-4886-BD3F-A44734F0E539}"/>
                  </a:ext>
                </a:extLst>
              </p:cNvPr>
              <p:cNvSpPr/>
              <p:nvPr/>
            </p:nvSpPr>
            <p:spPr bwMode="auto">
              <a:xfrm>
                <a:off x="3369" y="2233"/>
                <a:ext cx="6" cy="3"/>
              </a:xfrm>
              <a:custGeom>
                <a:gdLst>
                  <a:gd name="T0" fmla="*/ 1 w 2"/>
                  <a:gd name="T1" fmla="*/ 1 h 1"/>
                  <a:gd name="T2" fmla="*/ 1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1" y="1"/>
                    </a:cubicBezTo>
                    <a:cubicBezTo>
                      <a:pt x="1" y="0"/>
                      <a:pt x="1" y="0"/>
                      <a:pt x="1"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6" name="Freeform 2214">
                <a:extLst>
                  <a:ext uri="{FF2B5EF4-FFF2-40B4-BE49-F238E27FC236}">
                    <a16:creationId xmlns:a16="http://schemas.microsoft.com/office/drawing/2014/main" id="{287AA0D4-EF97-4EB9-B258-B9AE05EDAA0C}"/>
                  </a:ext>
                </a:extLst>
              </p:cNvPr>
              <p:cNvSpPr/>
              <p:nvPr/>
            </p:nvSpPr>
            <p:spPr bwMode="auto">
              <a:xfrm>
                <a:off x="3415" y="2233"/>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6" name="Group 2416">
              <a:extLst>
                <a:ext uri="{FF2B5EF4-FFF2-40B4-BE49-F238E27FC236}">
                  <a16:creationId xmlns:a16="http://schemas.microsoft.com/office/drawing/2014/main" id="{26047B18-E469-4513-9C7E-CF4832C5F441}"/>
                </a:ext>
              </a:extLst>
            </p:cNvPr>
            <p:cNvGrpSpPr/>
            <p:nvPr/>
          </p:nvGrpSpPr>
          <p:grpSpPr>
            <a:xfrm>
              <a:off x="3627438" y="3544888"/>
              <a:ext cx="2509838" cy="131763"/>
              <a:chOff x="2285" y="2233"/>
              <a:chExt cx="1581" cy="83"/>
            </a:xfrm>
          </p:grpSpPr>
          <p:sp>
            <p:nvSpPr>
              <p:cNvPr id="3827" name="Freeform 2216">
                <a:extLst>
                  <a:ext uri="{FF2B5EF4-FFF2-40B4-BE49-F238E27FC236}">
                    <a16:creationId xmlns:a16="http://schemas.microsoft.com/office/drawing/2014/main" id="{109A5690-1C20-4955-A363-13EA103C9CE3}"/>
                  </a:ext>
                </a:extLst>
              </p:cNvPr>
              <p:cNvSpPr/>
              <p:nvPr/>
            </p:nvSpPr>
            <p:spPr bwMode="auto">
              <a:xfrm>
                <a:off x="2560" y="2233"/>
                <a:ext cx="19" cy="5"/>
              </a:xfrm>
              <a:custGeom>
                <a:gdLst>
                  <a:gd name="T0" fmla="*/ 6 w 7"/>
                  <a:gd name="T1" fmla="*/ 0 h 2"/>
                  <a:gd name="T2" fmla="*/ 7 w 7"/>
                  <a:gd name="T3" fmla="*/ 2 h 2"/>
                  <a:gd name="T4" fmla="*/ 2 w 7"/>
                  <a:gd name="T5" fmla="*/ 1 h 2"/>
                  <a:gd name="T6" fmla="*/ 0 w 7"/>
                  <a:gd name="T7" fmla="*/ 1 h 2"/>
                  <a:gd name="T8" fmla="*/ 1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5" y="0"/>
                      <a:pt x="6" y="2"/>
                      <a:pt x="7" y="2"/>
                    </a:cubicBezTo>
                    <a:cubicBezTo>
                      <a:pt x="5" y="2"/>
                      <a:pt x="4" y="1"/>
                      <a:pt x="2" y="1"/>
                    </a:cubicBezTo>
                    <a:cubicBezTo>
                      <a:pt x="2" y="2"/>
                      <a:pt x="1" y="1"/>
                      <a:pt x="0" y="1"/>
                    </a:cubicBezTo>
                    <a:cubicBezTo>
                      <a:pt x="0" y="0"/>
                      <a:pt x="1" y="1"/>
                      <a:pt x="1"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8" name="Freeform 2217">
                <a:extLst>
                  <a:ext uri="{FF2B5EF4-FFF2-40B4-BE49-F238E27FC236}">
                    <a16:creationId xmlns:a16="http://schemas.microsoft.com/office/drawing/2014/main" id="{AFE88231-518A-452E-A36F-2730F29EFE49}"/>
                  </a:ext>
                </a:extLst>
              </p:cNvPr>
              <p:cNvSpPr/>
              <p:nvPr/>
            </p:nvSpPr>
            <p:spPr bwMode="auto">
              <a:xfrm>
                <a:off x="3410" y="2233"/>
                <a:ext cx="2" cy="5"/>
              </a:xfrm>
              <a:custGeom>
                <a:gdLst>
                  <a:gd name="T0" fmla="*/ 0 w 2"/>
                  <a:gd name="T1" fmla="*/ 5 h 5"/>
                  <a:gd name="T2" fmla="*/ 2 w 2"/>
                  <a:gd name="T3" fmla="*/ 0 h 5"/>
                  <a:gd name="T4" fmla="*/ 2 w 2"/>
                  <a:gd name="T5" fmla="*/ 5 h 5"/>
                  <a:gd name="T6" fmla="*/ 0 w 2"/>
                  <a:gd name="T7" fmla="*/ 5 h 5"/>
                </a:gdLst>
                <a:cxnLst>
                  <a:cxn ang="0">
                    <a:pos x="T0" y="T1"/>
                  </a:cxn>
                  <a:cxn ang="0">
                    <a:pos x="T2" y="T3"/>
                  </a:cxn>
                  <a:cxn ang="0">
                    <a:pos x="T4" y="T5"/>
                  </a:cxn>
                  <a:cxn ang="0">
                    <a:pos x="T6" y="T7"/>
                  </a:cxn>
                </a:cxnLst>
                <a:rect l="0" t="0" r="r" b="b"/>
                <a:pathLst>
                  <a:path w="2" h="5">
                    <a:moveTo>
                      <a:pt x="0" y="5"/>
                    </a:moveTo>
                    <a:lnTo>
                      <a:pt x="2" y="0"/>
                    </a:lnTo>
                    <a:lnTo>
                      <a:pt x="2"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9" name="Freeform 2218">
                <a:extLst>
                  <a:ext uri="{FF2B5EF4-FFF2-40B4-BE49-F238E27FC236}">
                    <a16:creationId xmlns:a16="http://schemas.microsoft.com/office/drawing/2014/main" id="{2CCBBAFB-CD05-401E-B47B-A756B73A3F0C}"/>
                  </a:ext>
                </a:extLst>
              </p:cNvPr>
              <p:cNvSpPr/>
              <p:nvPr/>
            </p:nvSpPr>
            <p:spPr bwMode="auto">
              <a:xfrm>
                <a:off x="2739" y="2233"/>
                <a:ext cx="16" cy="11"/>
              </a:xfrm>
              <a:custGeom>
                <a:gdLst>
                  <a:gd name="T0" fmla="*/ 5 w 6"/>
                  <a:gd name="T1" fmla="*/ 2 h 4"/>
                  <a:gd name="T2" fmla="*/ 4 w 6"/>
                  <a:gd name="T3" fmla="*/ 3 h 4"/>
                  <a:gd name="T4" fmla="*/ 3 w 6"/>
                  <a:gd name="T5" fmla="*/ 3 h 4"/>
                  <a:gd name="T6" fmla="*/ 3 w 6"/>
                  <a:gd name="T7" fmla="*/ 4 h 4"/>
                  <a:gd name="T8" fmla="*/ 2 w 6"/>
                  <a:gd name="T9" fmla="*/ 3 h 4"/>
                  <a:gd name="T10" fmla="*/ 2 w 6"/>
                  <a:gd name="T11" fmla="*/ 1 h 4"/>
                  <a:gd name="T12" fmla="*/ 5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cubicBezTo>
                      <a:pt x="5" y="3"/>
                      <a:pt x="5" y="3"/>
                      <a:pt x="4" y="3"/>
                    </a:cubicBezTo>
                    <a:cubicBezTo>
                      <a:pt x="3" y="3"/>
                      <a:pt x="3" y="3"/>
                      <a:pt x="3" y="3"/>
                    </a:cubicBezTo>
                    <a:cubicBezTo>
                      <a:pt x="3" y="4"/>
                      <a:pt x="3" y="4"/>
                      <a:pt x="3" y="4"/>
                    </a:cubicBezTo>
                    <a:cubicBezTo>
                      <a:pt x="3" y="4"/>
                      <a:pt x="3" y="3"/>
                      <a:pt x="2" y="3"/>
                    </a:cubicBezTo>
                    <a:cubicBezTo>
                      <a:pt x="2" y="2"/>
                      <a:pt x="0" y="1"/>
                      <a:pt x="2" y="1"/>
                    </a:cubicBezTo>
                    <a:cubicBezTo>
                      <a:pt x="3" y="1"/>
                      <a:pt x="6"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0" name="Freeform 2219">
                <a:extLst>
                  <a:ext uri="{FF2B5EF4-FFF2-40B4-BE49-F238E27FC236}">
                    <a16:creationId xmlns:a16="http://schemas.microsoft.com/office/drawing/2014/main" id="{9401F387-928C-4AD5-988E-C5186E24BC82}"/>
                  </a:ext>
                </a:extLst>
              </p:cNvPr>
              <p:cNvSpPr/>
              <p:nvPr/>
            </p:nvSpPr>
            <p:spPr bwMode="auto">
              <a:xfrm>
                <a:off x="2907" y="2233"/>
                <a:ext cx="131" cy="27"/>
              </a:xfrm>
              <a:custGeom>
                <a:gdLst>
                  <a:gd name="T0" fmla="*/ 34 w 49"/>
                  <a:gd name="T1" fmla="*/ 3 h 10"/>
                  <a:gd name="T2" fmla="*/ 40 w 49"/>
                  <a:gd name="T3" fmla="*/ 2 h 10"/>
                  <a:gd name="T4" fmla="*/ 41 w 49"/>
                  <a:gd name="T5" fmla="*/ 2 h 10"/>
                  <a:gd name="T6" fmla="*/ 41 w 49"/>
                  <a:gd name="T7" fmla="*/ 1 h 10"/>
                  <a:gd name="T8" fmla="*/ 43 w 49"/>
                  <a:gd name="T9" fmla="*/ 1 h 10"/>
                  <a:gd name="T10" fmla="*/ 43 w 49"/>
                  <a:gd name="T11" fmla="*/ 2 h 10"/>
                  <a:gd name="T12" fmla="*/ 43 w 49"/>
                  <a:gd name="T13" fmla="*/ 2 h 10"/>
                  <a:gd name="T14" fmla="*/ 45 w 49"/>
                  <a:gd name="T15" fmla="*/ 1 h 10"/>
                  <a:gd name="T16" fmla="*/ 49 w 49"/>
                  <a:gd name="T17" fmla="*/ 1 h 10"/>
                  <a:gd name="T18" fmla="*/ 48 w 49"/>
                  <a:gd name="T19" fmla="*/ 3 h 10"/>
                  <a:gd name="T20" fmla="*/ 46 w 49"/>
                  <a:gd name="T21" fmla="*/ 3 h 10"/>
                  <a:gd name="T22" fmla="*/ 46 w 49"/>
                  <a:gd name="T23" fmla="*/ 2 h 10"/>
                  <a:gd name="T24" fmla="*/ 45 w 49"/>
                  <a:gd name="T25" fmla="*/ 2 h 10"/>
                  <a:gd name="T26" fmla="*/ 37 w 49"/>
                  <a:gd name="T27" fmla="*/ 5 h 10"/>
                  <a:gd name="T28" fmla="*/ 34 w 49"/>
                  <a:gd name="T29" fmla="*/ 5 h 10"/>
                  <a:gd name="T30" fmla="*/ 32 w 49"/>
                  <a:gd name="T31" fmla="*/ 5 h 10"/>
                  <a:gd name="T32" fmla="*/ 34 w 49"/>
                  <a:gd name="T33" fmla="*/ 3 h 10"/>
                  <a:gd name="T34" fmla="*/ 32 w 49"/>
                  <a:gd name="T35" fmla="*/ 2 h 10"/>
                  <a:gd name="T36" fmla="*/ 30 w 49"/>
                  <a:gd name="T37" fmla="*/ 3 h 10"/>
                  <a:gd name="T38" fmla="*/ 31 w 49"/>
                  <a:gd name="T39" fmla="*/ 4 h 10"/>
                  <a:gd name="T40" fmla="*/ 31 w 49"/>
                  <a:gd name="T41" fmla="*/ 3 h 10"/>
                  <a:gd name="T42" fmla="*/ 29 w 49"/>
                  <a:gd name="T43" fmla="*/ 6 h 10"/>
                  <a:gd name="T44" fmla="*/ 29 w 49"/>
                  <a:gd name="T45" fmla="*/ 5 h 10"/>
                  <a:gd name="T46" fmla="*/ 30 w 49"/>
                  <a:gd name="T47" fmla="*/ 5 h 10"/>
                  <a:gd name="T48" fmla="*/ 26 w 49"/>
                  <a:gd name="T49" fmla="*/ 4 h 10"/>
                  <a:gd name="T50" fmla="*/ 26 w 49"/>
                  <a:gd name="T51" fmla="*/ 5 h 10"/>
                  <a:gd name="T52" fmla="*/ 28 w 49"/>
                  <a:gd name="T53" fmla="*/ 5 h 10"/>
                  <a:gd name="T54" fmla="*/ 22 w 49"/>
                  <a:gd name="T55" fmla="*/ 7 h 10"/>
                  <a:gd name="T56" fmla="*/ 19 w 49"/>
                  <a:gd name="T57" fmla="*/ 7 h 10"/>
                  <a:gd name="T58" fmla="*/ 14 w 49"/>
                  <a:gd name="T59" fmla="*/ 8 h 10"/>
                  <a:gd name="T60" fmla="*/ 7 w 49"/>
                  <a:gd name="T61" fmla="*/ 9 h 10"/>
                  <a:gd name="T62" fmla="*/ 7 w 49"/>
                  <a:gd name="T63" fmla="*/ 8 h 10"/>
                  <a:gd name="T64" fmla="*/ 7 w 49"/>
                  <a:gd name="T65" fmla="*/ 8 h 10"/>
                  <a:gd name="T66" fmla="*/ 6 w 49"/>
                  <a:gd name="T67" fmla="*/ 9 h 10"/>
                  <a:gd name="T68" fmla="*/ 0 w 49"/>
                  <a:gd name="T69" fmla="*/ 10 h 10"/>
                  <a:gd name="T70" fmla="*/ 2 w 49"/>
                  <a:gd name="T71" fmla="*/ 7 h 10"/>
                  <a:gd name="T72" fmla="*/ 2 w 49"/>
                  <a:gd name="T73" fmla="*/ 9 h 10"/>
                  <a:gd name="T74" fmla="*/ 3 w 49"/>
                  <a:gd name="T75" fmla="*/ 8 h 10"/>
                  <a:gd name="T76" fmla="*/ 3 w 49"/>
                  <a:gd name="T77" fmla="*/ 7 h 10"/>
                  <a:gd name="T78" fmla="*/ 3 w 49"/>
                  <a:gd name="T79" fmla="*/ 5 h 10"/>
                  <a:gd name="T80" fmla="*/ 4 w 49"/>
                  <a:gd name="T81" fmla="*/ 6 h 10"/>
                  <a:gd name="T82" fmla="*/ 6 w 49"/>
                  <a:gd name="T83" fmla="*/ 7 h 10"/>
                  <a:gd name="T84" fmla="*/ 5 w 49"/>
                  <a:gd name="T85" fmla="*/ 7 h 10"/>
                  <a:gd name="T86" fmla="*/ 8 w 49"/>
                  <a:gd name="T87" fmla="*/ 7 h 10"/>
                  <a:gd name="T88" fmla="*/ 14 w 49"/>
                  <a:gd name="T89" fmla="*/ 6 h 10"/>
                  <a:gd name="T90" fmla="*/ 12 w 49"/>
                  <a:gd name="T91" fmla="*/ 6 h 10"/>
                  <a:gd name="T92" fmla="*/ 14 w 49"/>
                  <a:gd name="T93" fmla="*/ 5 h 10"/>
                  <a:gd name="T94" fmla="*/ 17 w 49"/>
                  <a:gd name="T95" fmla="*/ 6 h 10"/>
                  <a:gd name="T96" fmla="*/ 17 w 49"/>
                  <a:gd name="T97" fmla="*/ 6 h 10"/>
                  <a:gd name="T98" fmla="*/ 19 w 49"/>
                  <a:gd name="T99" fmla="*/ 7 h 10"/>
                  <a:gd name="T100" fmla="*/ 24 w 49"/>
                  <a:gd name="T101" fmla="*/ 6 h 10"/>
                  <a:gd name="T102" fmla="*/ 25 w 49"/>
                  <a:gd name="T103" fmla="*/ 5 h 10"/>
                  <a:gd name="T104" fmla="*/ 25 w 49"/>
                  <a:gd name="T105" fmla="*/ 4 h 10"/>
                  <a:gd name="T106" fmla="*/ 30 w 49"/>
                  <a:gd name="T107" fmla="*/ 2 h 10"/>
                  <a:gd name="T108" fmla="*/ 35 w 49"/>
                  <a:gd name="T109" fmla="*/ 1 h 10"/>
                  <a:gd name="T110" fmla="*/ 34 w 49"/>
                  <a:gd name="T111"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10">
                    <a:moveTo>
                      <a:pt x="34" y="3"/>
                    </a:moveTo>
                    <a:cubicBezTo>
                      <a:pt x="36" y="2"/>
                      <a:pt x="38" y="4"/>
                      <a:pt x="40" y="2"/>
                    </a:cubicBezTo>
                    <a:cubicBezTo>
                      <a:pt x="40" y="2"/>
                      <a:pt x="41" y="3"/>
                      <a:pt x="41" y="2"/>
                    </a:cubicBezTo>
                    <a:cubicBezTo>
                      <a:pt x="41" y="1"/>
                      <a:pt x="41" y="1"/>
                      <a:pt x="41" y="1"/>
                    </a:cubicBezTo>
                    <a:cubicBezTo>
                      <a:pt x="42" y="2"/>
                      <a:pt x="42" y="0"/>
                      <a:pt x="43" y="1"/>
                    </a:cubicBezTo>
                    <a:cubicBezTo>
                      <a:pt x="43" y="1"/>
                      <a:pt x="43" y="2"/>
                      <a:pt x="43" y="2"/>
                    </a:cubicBezTo>
                    <a:cubicBezTo>
                      <a:pt x="43" y="2"/>
                      <a:pt x="43" y="2"/>
                      <a:pt x="43" y="2"/>
                    </a:cubicBezTo>
                    <a:cubicBezTo>
                      <a:pt x="45" y="1"/>
                      <a:pt x="45" y="1"/>
                      <a:pt x="45" y="1"/>
                    </a:cubicBezTo>
                    <a:cubicBezTo>
                      <a:pt x="46" y="1"/>
                      <a:pt x="47" y="2"/>
                      <a:pt x="49" y="1"/>
                    </a:cubicBezTo>
                    <a:cubicBezTo>
                      <a:pt x="49" y="2"/>
                      <a:pt x="47" y="2"/>
                      <a:pt x="48" y="3"/>
                    </a:cubicBezTo>
                    <a:cubicBezTo>
                      <a:pt x="46" y="3"/>
                      <a:pt x="46" y="3"/>
                      <a:pt x="46" y="3"/>
                    </a:cubicBezTo>
                    <a:cubicBezTo>
                      <a:pt x="46" y="2"/>
                      <a:pt x="46" y="2"/>
                      <a:pt x="46" y="2"/>
                    </a:cubicBezTo>
                    <a:cubicBezTo>
                      <a:pt x="45" y="2"/>
                      <a:pt x="45" y="2"/>
                      <a:pt x="45" y="2"/>
                    </a:cubicBezTo>
                    <a:cubicBezTo>
                      <a:pt x="45" y="5"/>
                      <a:pt x="39" y="3"/>
                      <a:pt x="37" y="5"/>
                    </a:cubicBezTo>
                    <a:cubicBezTo>
                      <a:pt x="36" y="4"/>
                      <a:pt x="35" y="5"/>
                      <a:pt x="34" y="5"/>
                    </a:cubicBezTo>
                    <a:cubicBezTo>
                      <a:pt x="33" y="6"/>
                      <a:pt x="32" y="5"/>
                      <a:pt x="32" y="5"/>
                    </a:cubicBezTo>
                    <a:cubicBezTo>
                      <a:pt x="32" y="4"/>
                      <a:pt x="33" y="4"/>
                      <a:pt x="34" y="3"/>
                    </a:cubicBezTo>
                    <a:cubicBezTo>
                      <a:pt x="33" y="3"/>
                      <a:pt x="34" y="2"/>
                      <a:pt x="32" y="2"/>
                    </a:cubicBezTo>
                    <a:cubicBezTo>
                      <a:pt x="31" y="2"/>
                      <a:pt x="31" y="4"/>
                      <a:pt x="30" y="3"/>
                    </a:cubicBezTo>
                    <a:cubicBezTo>
                      <a:pt x="31" y="4"/>
                      <a:pt x="31" y="4"/>
                      <a:pt x="31" y="4"/>
                    </a:cubicBezTo>
                    <a:cubicBezTo>
                      <a:pt x="31" y="3"/>
                      <a:pt x="31" y="3"/>
                      <a:pt x="31" y="3"/>
                    </a:cubicBezTo>
                    <a:cubicBezTo>
                      <a:pt x="29" y="6"/>
                      <a:pt x="29" y="6"/>
                      <a:pt x="29" y="6"/>
                    </a:cubicBezTo>
                    <a:cubicBezTo>
                      <a:pt x="29" y="5"/>
                      <a:pt x="29" y="5"/>
                      <a:pt x="29" y="5"/>
                    </a:cubicBezTo>
                    <a:cubicBezTo>
                      <a:pt x="27" y="5"/>
                      <a:pt x="30" y="5"/>
                      <a:pt x="30" y="5"/>
                    </a:cubicBezTo>
                    <a:cubicBezTo>
                      <a:pt x="29" y="3"/>
                      <a:pt x="27" y="5"/>
                      <a:pt x="26" y="4"/>
                    </a:cubicBezTo>
                    <a:cubicBezTo>
                      <a:pt x="26" y="5"/>
                      <a:pt x="26" y="5"/>
                      <a:pt x="26" y="5"/>
                    </a:cubicBezTo>
                    <a:cubicBezTo>
                      <a:pt x="26" y="5"/>
                      <a:pt x="27" y="6"/>
                      <a:pt x="28" y="5"/>
                    </a:cubicBezTo>
                    <a:cubicBezTo>
                      <a:pt x="26" y="8"/>
                      <a:pt x="24" y="5"/>
                      <a:pt x="22" y="7"/>
                    </a:cubicBezTo>
                    <a:cubicBezTo>
                      <a:pt x="21" y="6"/>
                      <a:pt x="20" y="7"/>
                      <a:pt x="19" y="7"/>
                    </a:cubicBezTo>
                    <a:cubicBezTo>
                      <a:pt x="18" y="7"/>
                      <a:pt x="16" y="8"/>
                      <a:pt x="14" y="8"/>
                    </a:cubicBezTo>
                    <a:cubicBezTo>
                      <a:pt x="11" y="7"/>
                      <a:pt x="9" y="9"/>
                      <a:pt x="7" y="9"/>
                    </a:cubicBezTo>
                    <a:cubicBezTo>
                      <a:pt x="7" y="8"/>
                      <a:pt x="7" y="8"/>
                      <a:pt x="7" y="8"/>
                    </a:cubicBezTo>
                    <a:cubicBezTo>
                      <a:pt x="7" y="8"/>
                      <a:pt x="7" y="8"/>
                      <a:pt x="7" y="8"/>
                    </a:cubicBezTo>
                    <a:cubicBezTo>
                      <a:pt x="6" y="9"/>
                      <a:pt x="6" y="9"/>
                      <a:pt x="6" y="9"/>
                    </a:cubicBezTo>
                    <a:cubicBezTo>
                      <a:pt x="4" y="9"/>
                      <a:pt x="2" y="9"/>
                      <a:pt x="0" y="10"/>
                    </a:cubicBezTo>
                    <a:cubicBezTo>
                      <a:pt x="0" y="8"/>
                      <a:pt x="2" y="9"/>
                      <a:pt x="2" y="7"/>
                    </a:cubicBezTo>
                    <a:cubicBezTo>
                      <a:pt x="2" y="7"/>
                      <a:pt x="1" y="9"/>
                      <a:pt x="2" y="9"/>
                    </a:cubicBezTo>
                    <a:cubicBezTo>
                      <a:pt x="3" y="8"/>
                      <a:pt x="3" y="8"/>
                      <a:pt x="3" y="8"/>
                    </a:cubicBezTo>
                    <a:cubicBezTo>
                      <a:pt x="3" y="7"/>
                      <a:pt x="3" y="7"/>
                      <a:pt x="3" y="7"/>
                    </a:cubicBezTo>
                    <a:cubicBezTo>
                      <a:pt x="4" y="7"/>
                      <a:pt x="2" y="6"/>
                      <a:pt x="3" y="5"/>
                    </a:cubicBezTo>
                    <a:cubicBezTo>
                      <a:pt x="4" y="5"/>
                      <a:pt x="3" y="7"/>
                      <a:pt x="4" y="6"/>
                    </a:cubicBezTo>
                    <a:cubicBezTo>
                      <a:pt x="4" y="7"/>
                      <a:pt x="6" y="7"/>
                      <a:pt x="6" y="7"/>
                    </a:cubicBezTo>
                    <a:cubicBezTo>
                      <a:pt x="5" y="7"/>
                      <a:pt x="5" y="7"/>
                      <a:pt x="5" y="7"/>
                    </a:cubicBezTo>
                    <a:cubicBezTo>
                      <a:pt x="6" y="9"/>
                      <a:pt x="7" y="7"/>
                      <a:pt x="8" y="7"/>
                    </a:cubicBezTo>
                    <a:cubicBezTo>
                      <a:pt x="10" y="8"/>
                      <a:pt x="11" y="7"/>
                      <a:pt x="14" y="6"/>
                    </a:cubicBezTo>
                    <a:cubicBezTo>
                      <a:pt x="13" y="6"/>
                      <a:pt x="13" y="5"/>
                      <a:pt x="12" y="6"/>
                    </a:cubicBezTo>
                    <a:cubicBezTo>
                      <a:pt x="13" y="6"/>
                      <a:pt x="13" y="5"/>
                      <a:pt x="14" y="5"/>
                    </a:cubicBezTo>
                    <a:cubicBezTo>
                      <a:pt x="15" y="5"/>
                      <a:pt x="16" y="7"/>
                      <a:pt x="17" y="6"/>
                    </a:cubicBezTo>
                    <a:cubicBezTo>
                      <a:pt x="17" y="6"/>
                      <a:pt x="17" y="6"/>
                      <a:pt x="17" y="6"/>
                    </a:cubicBezTo>
                    <a:cubicBezTo>
                      <a:pt x="19" y="7"/>
                      <a:pt x="19" y="7"/>
                      <a:pt x="19" y="7"/>
                    </a:cubicBezTo>
                    <a:cubicBezTo>
                      <a:pt x="21" y="6"/>
                      <a:pt x="22" y="4"/>
                      <a:pt x="24" y="6"/>
                    </a:cubicBezTo>
                    <a:cubicBezTo>
                      <a:pt x="24" y="5"/>
                      <a:pt x="25" y="5"/>
                      <a:pt x="25" y="5"/>
                    </a:cubicBezTo>
                    <a:cubicBezTo>
                      <a:pt x="25" y="5"/>
                      <a:pt x="25" y="4"/>
                      <a:pt x="25" y="4"/>
                    </a:cubicBezTo>
                    <a:cubicBezTo>
                      <a:pt x="27" y="5"/>
                      <a:pt x="28" y="2"/>
                      <a:pt x="30" y="2"/>
                    </a:cubicBezTo>
                    <a:cubicBezTo>
                      <a:pt x="31" y="2"/>
                      <a:pt x="33" y="0"/>
                      <a:pt x="35" y="1"/>
                    </a:cubicBezTo>
                    <a:lnTo>
                      <a:pt x="3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1" name="Freeform 2220">
                <a:extLst>
                  <a:ext uri="{FF2B5EF4-FFF2-40B4-BE49-F238E27FC236}">
                    <a16:creationId xmlns:a16="http://schemas.microsoft.com/office/drawing/2014/main" id="{8C05F53C-8A6E-44A4-9AEE-2C9095681E5B}"/>
                  </a:ext>
                </a:extLst>
              </p:cNvPr>
              <p:cNvSpPr/>
              <p:nvPr/>
            </p:nvSpPr>
            <p:spPr bwMode="auto">
              <a:xfrm>
                <a:off x="3295" y="2233"/>
                <a:ext cx="74" cy="40"/>
              </a:xfrm>
              <a:custGeom>
                <a:gdLst>
                  <a:gd name="T0" fmla="*/ 25 w 28"/>
                  <a:gd name="T1" fmla="*/ 1 h 15"/>
                  <a:gd name="T2" fmla="*/ 23 w 28"/>
                  <a:gd name="T3" fmla="*/ 3 h 15"/>
                  <a:gd name="T4" fmla="*/ 26 w 28"/>
                  <a:gd name="T5" fmla="*/ 1 h 15"/>
                  <a:gd name="T6" fmla="*/ 28 w 28"/>
                  <a:gd name="T7" fmla="*/ 3 h 15"/>
                  <a:gd name="T8" fmla="*/ 20 w 28"/>
                  <a:gd name="T9" fmla="*/ 5 h 15"/>
                  <a:gd name="T10" fmla="*/ 20 w 28"/>
                  <a:gd name="T11" fmla="*/ 7 h 15"/>
                  <a:gd name="T12" fmla="*/ 25 w 28"/>
                  <a:gd name="T13" fmla="*/ 5 h 15"/>
                  <a:gd name="T14" fmla="*/ 21 w 28"/>
                  <a:gd name="T15" fmla="*/ 10 h 15"/>
                  <a:gd name="T16" fmla="*/ 22 w 28"/>
                  <a:gd name="T17" fmla="*/ 10 h 15"/>
                  <a:gd name="T18" fmla="*/ 19 w 28"/>
                  <a:gd name="T19" fmla="*/ 11 h 15"/>
                  <a:gd name="T20" fmla="*/ 19 w 28"/>
                  <a:gd name="T21" fmla="*/ 10 h 15"/>
                  <a:gd name="T22" fmla="*/ 21 w 28"/>
                  <a:gd name="T23" fmla="*/ 9 h 15"/>
                  <a:gd name="T24" fmla="*/ 16 w 28"/>
                  <a:gd name="T25" fmla="*/ 9 h 15"/>
                  <a:gd name="T26" fmla="*/ 16 w 28"/>
                  <a:gd name="T27" fmla="*/ 10 h 15"/>
                  <a:gd name="T28" fmla="*/ 14 w 28"/>
                  <a:gd name="T29" fmla="*/ 11 h 15"/>
                  <a:gd name="T30" fmla="*/ 15 w 28"/>
                  <a:gd name="T31" fmla="*/ 13 h 15"/>
                  <a:gd name="T32" fmla="*/ 14 w 28"/>
                  <a:gd name="T33" fmla="*/ 13 h 15"/>
                  <a:gd name="T34" fmla="*/ 15 w 28"/>
                  <a:gd name="T35" fmla="*/ 13 h 15"/>
                  <a:gd name="T36" fmla="*/ 14 w 28"/>
                  <a:gd name="T37" fmla="*/ 14 h 15"/>
                  <a:gd name="T38" fmla="*/ 14 w 28"/>
                  <a:gd name="T39" fmla="*/ 14 h 15"/>
                  <a:gd name="T40" fmla="*/ 12 w 28"/>
                  <a:gd name="T41" fmla="*/ 13 h 15"/>
                  <a:gd name="T42" fmla="*/ 12 w 28"/>
                  <a:gd name="T43" fmla="*/ 14 h 15"/>
                  <a:gd name="T44" fmla="*/ 12 w 28"/>
                  <a:gd name="T45" fmla="*/ 12 h 15"/>
                  <a:gd name="T46" fmla="*/ 12 w 28"/>
                  <a:gd name="T47" fmla="*/ 13 h 15"/>
                  <a:gd name="T48" fmla="*/ 15 w 28"/>
                  <a:gd name="T49" fmla="*/ 10 h 15"/>
                  <a:gd name="T50" fmla="*/ 15 w 28"/>
                  <a:gd name="T51" fmla="*/ 9 h 15"/>
                  <a:gd name="T52" fmla="*/ 6 w 28"/>
                  <a:gd name="T53" fmla="*/ 9 h 15"/>
                  <a:gd name="T54" fmla="*/ 5 w 28"/>
                  <a:gd name="T55" fmla="*/ 10 h 15"/>
                  <a:gd name="T56" fmla="*/ 7 w 28"/>
                  <a:gd name="T57" fmla="*/ 11 h 15"/>
                  <a:gd name="T58" fmla="*/ 6 w 28"/>
                  <a:gd name="T59" fmla="*/ 11 h 15"/>
                  <a:gd name="T60" fmla="*/ 5 w 28"/>
                  <a:gd name="T61" fmla="*/ 11 h 15"/>
                  <a:gd name="T62" fmla="*/ 3 w 28"/>
                  <a:gd name="T63" fmla="*/ 13 h 15"/>
                  <a:gd name="T64" fmla="*/ 1 w 28"/>
                  <a:gd name="T65" fmla="*/ 14 h 15"/>
                  <a:gd name="T66" fmla="*/ 2 w 28"/>
                  <a:gd name="T67" fmla="*/ 12 h 15"/>
                  <a:gd name="T68" fmla="*/ 1 w 28"/>
                  <a:gd name="T69" fmla="*/ 12 h 15"/>
                  <a:gd name="T70" fmla="*/ 3 w 28"/>
                  <a:gd name="T71" fmla="*/ 9 h 15"/>
                  <a:gd name="T72" fmla="*/ 4 w 28"/>
                  <a:gd name="T73" fmla="*/ 10 h 15"/>
                  <a:gd name="T74" fmla="*/ 5 w 28"/>
                  <a:gd name="T75" fmla="*/ 6 h 15"/>
                  <a:gd name="T76" fmla="*/ 7 w 28"/>
                  <a:gd name="T77" fmla="*/ 7 h 15"/>
                  <a:gd name="T78" fmla="*/ 7 w 28"/>
                  <a:gd name="T79" fmla="*/ 7 h 15"/>
                  <a:gd name="T80" fmla="*/ 10 w 28"/>
                  <a:gd name="T81" fmla="*/ 5 h 15"/>
                  <a:gd name="T82" fmla="*/ 9 w 28"/>
                  <a:gd name="T83" fmla="*/ 5 h 15"/>
                  <a:gd name="T84" fmla="*/ 8 w 28"/>
                  <a:gd name="T85" fmla="*/ 5 h 15"/>
                  <a:gd name="T86" fmla="*/ 10 w 28"/>
                  <a:gd name="T87" fmla="*/ 5 h 15"/>
                  <a:gd name="T88" fmla="*/ 10 w 28"/>
                  <a:gd name="T89" fmla="*/ 5 h 15"/>
                  <a:gd name="T90" fmla="*/ 14 w 28"/>
                  <a:gd name="T91" fmla="*/ 3 h 15"/>
                  <a:gd name="T92" fmla="*/ 15 w 28"/>
                  <a:gd name="T93" fmla="*/ 3 h 15"/>
                  <a:gd name="T94" fmla="*/ 13 w 28"/>
                  <a:gd name="T95" fmla="*/ 4 h 15"/>
                  <a:gd name="T96" fmla="*/ 15 w 28"/>
                  <a:gd name="T97" fmla="*/ 4 h 15"/>
                  <a:gd name="T98" fmla="*/ 15 w 28"/>
                  <a:gd name="T99" fmla="*/ 4 h 15"/>
                  <a:gd name="T100" fmla="*/ 15 w 28"/>
                  <a:gd name="T101" fmla="*/ 3 h 15"/>
                  <a:gd name="T102" fmla="*/ 17 w 28"/>
                  <a:gd name="T103" fmla="*/ 5 h 15"/>
                  <a:gd name="T104" fmla="*/ 16 w 28"/>
                  <a:gd name="T105" fmla="*/ 5 h 15"/>
                  <a:gd name="T106" fmla="*/ 12 w 28"/>
                  <a:gd name="T107" fmla="*/ 7 h 15"/>
                  <a:gd name="T108" fmla="*/ 11 w 28"/>
                  <a:gd name="T109" fmla="*/ 7 h 15"/>
                  <a:gd name="T110" fmla="*/ 10 w 28"/>
                  <a:gd name="T111" fmla="*/ 8 h 15"/>
                  <a:gd name="T112" fmla="*/ 15 w 28"/>
                  <a:gd name="T113" fmla="*/ 8 h 15"/>
                  <a:gd name="T114" fmla="*/ 19 w 28"/>
                  <a:gd name="T115" fmla="*/ 5 h 15"/>
                  <a:gd name="T116" fmla="*/ 19 w 28"/>
                  <a:gd name="T117" fmla="*/ 2 h 15"/>
                  <a:gd name="T118" fmla="*/ 23 w 28"/>
                  <a:gd name="T119" fmla="*/ 1 h 15"/>
                  <a:gd name="T120" fmla="*/ 25 w 28"/>
                  <a:gd name="T121"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5">
                    <a:moveTo>
                      <a:pt x="25" y="1"/>
                    </a:moveTo>
                    <a:cubicBezTo>
                      <a:pt x="24" y="2"/>
                      <a:pt x="23" y="2"/>
                      <a:pt x="23" y="3"/>
                    </a:cubicBezTo>
                    <a:cubicBezTo>
                      <a:pt x="25" y="5"/>
                      <a:pt x="25" y="1"/>
                      <a:pt x="26" y="1"/>
                    </a:cubicBezTo>
                    <a:cubicBezTo>
                      <a:pt x="26" y="2"/>
                      <a:pt x="27" y="3"/>
                      <a:pt x="28" y="3"/>
                    </a:cubicBezTo>
                    <a:cubicBezTo>
                      <a:pt x="25" y="4"/>
                      <a:pt x="23" y="6"/>
                      <a:pt x="20" y="5"/>
                    </a:cubicBezTo>
                    <a:cubicBezTo>
                      <a:pt x="20" y="5"/>
                      <a:pt x="18" y="7"/>
                      <a:pt x="20" y="7"/>
                    </a:cubicBezTo>
                    <a:cubicBezTo>
                      <a:pt x="22" y="5"/>
                      <a:pt x="24" y="7"/>
                      <a:pt x="25" y="5"/>
                    </a:cubicBezTo>
                    <a:cubicBezTo>
                      <a:pt x="26" y="8"/>
                      <a:pt x="22" y="7"/>
                      <a:pt x="21" y="10"/>
                    </a:cubicBezTo>
                    <a:cubicBezTo>
                      <a:pt x="22" y="10"/>
                      <a:pt x="22" y="10"/>
                      <a:pt x="22" y="10"/>
                    </a:cubicBezTo>
                    <a:cubicBezTo>
                      <a:pt x="21" y="11"/>
                      <a:pt x="20" y="10"/>
                      <a:pt x="19" y="11"/>
                    </a:cubicBezTo>
                    <a:cubicBezTo>
                      <a:pt x="19" y="10"/>
                      <a:pt x="19" y="10"/>
                      <a:pt x="19" y="10"/>
                    </a:cubicBezTo>
                    <a:cubicBezTo>
                      <a:pt x="20" y="11"/>
                      <a:pt x="20" y="9"/>
                      <a:pt x="21" y="9"/>
                    </a:cubicBezTo>
                    <a:cubicBezTo>
                      <a:pt x="20" y="6"/>
                      <a:pt x="18" y="9"/>
                      <a:pt x="16" y="9"/>
                    </a:cubicBezTo>
                    <a:cubicBezTo>
                      <a:pt x="16" y="10"/>
                      <a:pt x="15" y="10"/>
                      <a:pt x="16" y="10"/>
                    </a:cubicBezTo>
                    <a:cubicBezTo>
                      <a:pt x="14" y="10"/>
                      <a:pt x="15" y="12"/>
                      <a:pt x="14" y="11"/>
                    </a:cubicBezTo>
                    <a:cubicBezTo>
                      <a:pt x="15" y="13"/>
                      <a:pt x="15" y="13"/>
                      <a:pt x="15" y="13"/>
                    </a:cubicBezTo>
                    <a:cubicBezTo>
                      <a:pt x="14" y="13"/>
                      <a:pt x="14" y="13"/>
                      <a:pt x="14" y="13"/>
                    </a:cubicBezTo>
                    <a:cubicBezTo>
                      <a:pt x="15" y="13"/>
                      <a:pt x="15" y="13"/>
                      <a:pt x="15" y="13"/>
                    </a:cubicBezTo>
                    <a:cubicBezTo>
                      <a:pt x="15" y="13"/>
                      <a:pt x="15" y="14"/>
                      <a:pt x="14" y="14"/>
                    </a:cubicBezTo>
                    <a:cubicBezTo>
                      <a:pt x="14" y="14"/>
                      <a:pt x="14" y="14"/>
                      <a:pt x="14" y="14"/>
                    </a:cubicBezTo>
                    <a:cubicBezTo>
                      <a:pt x="14" y="13"/>
                      <a:pt x="13" y="13"/>
                      <a:pt x="12" y="13"/>
                    </a:cubicBezTo>
                    <a:cubicBezTo>
                      <a:pt x="12" y="14"/>
                      <a:pt x="13" y="15"/>
                      <a:pt x="12" y="14"/>
                    </a:cubicBezTo>
                    <a:cubicBezTo>
                      <a:pt x="11" y="13"/>
                      <a:pt x="12" y="13"/>
                      <a:pt x="12" y="12"/>
                    </a:cubicBezTo>
                    <a:cubicBezTo>
                      <a:pt x="12" y="13"/>
                      <a:pt x="12" y="13"/>
                      <a:pt x="12" y="13"/>
                    </a:cubicBezTo>
                    <a:cubicBezTo>
                      <a:pt x="14" y="13"/>
                      <a:pt x="13" y="10"/>
                      <a:pt x="15" y="10"/>
                    </a:cubicBezTo>
                    <a:cubicBezTo>
                      <a:pt x="15" y="9"/>
                      <a:pt x="15" y="9"/>
                      <a:pt x="15" y="9"/>
                    </a:cubicBezTo>
                    <a:cubicBezTo>
                      <a:pt x="12" y="8"/>
                      <a:pt x="9" y="13"/>
                      <a:pt x="6" y="9"/>
                    </a:cubicBezTo>
                    <a:cubicBezTo>
                      <a:pt x="5" y="10"/>
                      <a:pt x="5" y="10"/>
                      <a:pt x="5" y="10"/>
                    </a:cubicBezTo>
                    <a:cubicBezTo>
                      <a:pt x="5" y="11"/>
                      <a:pt x="7" y="10"/>
                      <a:pt x="7" y="11"/>
                    </a:cubicBezTo>
                    <a:cubicBezTo>
                      <a:pt x="6" y="11"/>
                      <a:pt x="6" y="12"/>
                      <a:pt x="6" y="11"/>
                    </a:cubicBezTo>
                    <a:cubicBezTo>
                      <a:pt x="5" y="11"/>
                      <a:pt x="5" y="11"/>
                      <a:pt x="5" y="11"/>
                    </a:cubicBezTo>
                    <a:cubicBezTo>
                      <a:pt x="5" y="12"/>
                      <a:pt x="2" y="11"/>
                      <a:pt x="3" y="13"/>
                    </a:cubicBezTo>
                    <a:cubicBezTo>
                      <a:pt x="2" y="12"/>
                      <a:pt x="1" y="13"/>
                      <a:pt x="1" y="14"/>
                    </a:cubicBezTo>
                    <a:cubicBezTo>
                      <a:pt x="0" y="13"/>
                      <a:pt x="2" y="13"/>
                      <a:pt x="2" y="12"/>
                    </a:cubicBezTo>
                    <a:cubicBezTo>
                      <a:pt x="1" y="12"/>
                      <a:pt x="1" y="12"/>
                      <a:pt x="1" y="12"/>
                    </a:cubicBezTo>
                    <a:cubicBezTo>
                      <a:pt x="0" y="10"/>
                      <a:pt x="4" y="12"/>
                      <a:pt x="3" y="9"/>
                    </a:cubicBezTo>
                    <a:cubicBezTo>
                      <a:pt x="4" y="10"/>
                      <a:pt x="4" y="10"/>
                      <a:pt x="4" y="10"/>
                    </a:cubicBezTo>
                    <a:cubicBezTo>
                      <a:pt x="3" y="8"/>
                      <a:pt x="7" y="8"/>
                      <a:pt x="5" y="6"/>
                    </a:cubicBezTo>
                    <a:cubicBezTo>
                      <a:pt x="6" y="6"/>
                      <a:pt x="7" y="6"/>
                      <a:pt x="7" y="7"/>
                    </a:cubicBezTo>
                    <a:cubicBezTo>
                      <a:pt x="7" y="7"/>
                      <a:pt x="7" y="7"/>
                      <a:pt x="7" y="7"/>
                    </a:cubicBezTo>
                    <a:cubicBezTo>
                      <a:pt x="7" y="6"/>
                      <a:pt x="9" y="7"/>
                      <a:pt x="10" y="5"/>
                    </a:cubicBezTo>
                    <a:cubicBezTo>
                      <a:pt x="9" y="5"/>
                      <a:pt x="9" y="5"/>
                      <a:pt x="9" y="5"/>
                    </a:cubicBezTo>
                    <a:cubicBezTo>
                      <a:pt x="9" y="5"/>
                      <a:pt x="9" y="6"/>
                      <a:pt x="8" y="5"/>
                    </a:cubicBezTo>
                    <a:cubicBezTo>
                      <a:pt x="8" y="4"/>
                      <a:pt x="9" y="6"/>
                      <a:pt x="10" y="5"/>
                    </a:cubicBezTo>
                    <a:cubicBezTo>
                      <a:pt x="10" y="5"/>
                      <a:pt x="10" y="5"/>
                      <a:pt x="10" y="5"/>
                    </a:cubicBezTo>
                    <a:cubicBezTo>
                      <a:pt x="11" y="4"/>
                      <a:pt x="13" y="4"/>
                      <a:pt x="14" y="3"/>
                    </a:cubicBezTo>
                    <a:cubicBezTo>
                      <a:pt x="15" y="3"/>
                      <a:pt x="15" y="3"/>
                      <a:pt x="15" y="3"/>
                    </a:cubicBezTo>
                    <a:cubicBezTo>
                      <a:pt x="14" y="4"/>
                      <a:pt x="14" y="3"/>
                      <a:pt x="13" y="4"/>
                    </a:cubicBezTo>
                    <a:cubicBezTo>
                      <a:pt x="14" y="5"/>
                      <a:pt x="14" y="4"/>
                      <a:pt x="15" y="4"/>
                    </a:cubicBezTo>
                    <a:cubicBezTo>
                      <a:pt x="15" y="4"/>
                      <a:pt x="15" y="4"/>
                      <a:pt x="15" y="4"/>
                    </a:cubicBezTo>
                    <a:cubicBezTo>
                      <a:pt x="15" y="3"/>
                      <a:pt x="15" y="3"/>
                      <a:pt x="15" y="3"/>
                    </a:cubicBezTo>
                    <a:cubicBezTo>
                      <a:pt x="15" y="4"/>
                      <a:pt x="17" y="3"/>
                      <a:pt x="17" y="5"/>
                    </a:cubicBezTo>
                    <a:cubicBezTo>
                      <a:pt x="16" y="5"/>
                      <a:pt x="16" y="4"/>
                      <a:pt x="16" y="5"/>
                    </a:cubicBezTo>
                    <a:cubicBezTo>
                      <a:pt x="16" y="7"/>
                      <a:pt x="12" y="6"/>
                      <a:pt x="12" y="7"/>
                    </a:cubicBezTo>
                    <a:cubicBezTo>
                      <a:pt x="11" y="7"/>
                      <a:pt x="11" y="7"/>
                      <a:pt x="11" y="7"/>
                    </a:cubicBezTo>
                    <a:cubicBezTo>
                      <a:pt x="10" y="8"/>
                      <a:pt x="10" y="8"/>
                      <a:pt x="10" y="8"/>
                    </a:cubicBezTo>
                    <a:cubicBezTo>
                      <a:pt x="12" y="9"/>
                      <a:pt x="13" y="8"/>
                      <a:pt x="15" y="8"/>
                    </a:cubicBezTo>
                    <a:cubicBezTo>
                      <a:pt x="17" y="8"/>
                      <a:pt x="17" y="5"/>
                      <a:pt x="19" y="5"/>
                    </a:cubicBezTo>
                    <a:cubicBezTo>
                      <a:pt x="19" y="4"/>
                      <a:pt x="18" y="3"/>
                      <a:pt x="19" y="2"/>
                    </a:cubicBezTo>
                    <a:cubicBezTo>
                      <a:pt x="21" y="4"/>
                      <a:pt x="21" y="0"/>
                      <a:pt x="23" y="1"/>
                    </a:cubicBezTo>
                    <a:cubicBezTo>
                      <a:pt x="24" y="1"/>
                      <a:pt x="24" y="0"/>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2" name="Freeform 2221">
                <a:extLst>
                  <a:ext uri="{FF2B5EF4-FFF2-40B4-BE49-F238E27FC236}">
                    <a16:creationId xmlns:a16="http://schemas.microsoft.com/office/drawing/2014/main" id="{A2BDEA93-0D2B-4BC3-A85E-99DED406136A}"/>
                  </a:ext>
                </a:extLst>
              </p:cNvPr>
              <p:cNvSpPr/>
              <p:nvPr/>
            </p:nvSpPr>
            <p:spPr bwMode="auto">
              <a:xfrm>
                <a:off x="3380" y="2236"/>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3" name="Freeform 2222">
                <a:extLst>
                  <a:ext uri="{FF2B5EF4-FFF2-40B4-BE49-F238E27FC236}">
                    <a16:creationId xmlns:a16="http://schemas.microsoft.com/office/drawing/2014/main" id="{9EF09404-3974-4CCF-BEEF-80C0B23E8794}"/>
                  </a:ext>
                </a:extLst>
              </p:cNvPr>
              <p:cNvSpPr/>
              <p:nvPr/>
            </p:nvSpPr>
            <p:spPr bwMode="auto">
              <a:xfrm>
                <a:off x="3164" y="2236"/>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4" name="Freeform 2223">
                <a:extLst>
                  <a:ext uri="{FF2B5EF4-FFF2-40B4-BE49-F238E27FC236}">
                    <a16:creationId xmlns:a16="http://schemas.microsoft.com/office/drawing/2014/main" id="{13BC1B4F-1F27-4DC5-9A62-67273123D321}"/>
                  </a:ext>
                </a:extLst>
              </p:cNvPr>
              <p:cNvSpPr/>
              <p:nvPr/>
            </p:nvSpPr>
            <p:spPr bwMode="auto">
              <a:xfrm>
                <a:off x="2856" y="2236"/>
                <a:ext cx="22" cy="10"/>
              </a:xfrm>
              <a:custGeom>
                <a:gdLst>
                  <a:gd name="T0" fmla="*/ 8 w 8"/>
                  <a:gd name="T1" fmla="*/ 0 h 4"/>
                  <a:gd name="T2" fmla="*/ 7 w 8"/>
                  <a:gd name="T3" fmla="*/ 1 h 4"/>
                  <a:gd name="T4" fmla="*/ 8 w 8"/>
                  <a:gd name="T5" fmla="*/ 2 h 4"/>
                  <a:gd name="T6" fmla="*/ 8 w 8"/>
                  <a:gd name="T7" fmla="*/ 3 h 4"/>
                  <a:gd name="T8" fmla="*/ 0 w 8"/>
                  <a:gd name="T9" fmla="*/ 4 h 4"/>
                  <a:gd name="T10" fmla="*/ 6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7" y="1"/>
                    </a:cubicBezTo>
                    <a:cubicBezTo>
                      <a:pt x="8" y="2"/>
                      <a:pt x="8" y="2"/>
                      <a:pt x="8" y="2"/>
                    </a:cubicBezTo>
                    <a:cubicBezTo>
                      <a:pt x="8" y="3"/>
                      <a:pt x="8" y="3"/>
                      <a:pt x="8" y="3"/>
                    </a:cubicBezTo>
                    <a:cubicBezTo>
                      <a:pt x="0" y="4"/>
                      <a:pt x="0" y="4"/>
                      <a:pt x="0" y="4"/>
                    </a:cubicBezTo>
                    <a:cubicBezTo>
                      <a:pt x="1" y="2"/>
                      <a:pt x="5" y="2"/>
                      <a:pt x="6"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5" name="Freeform 2224">
                <a:extLst>
                  <a:ext uri="{FF2B5EF4-FFF2-40B4-BE49-F238E27FC236}">
                    <a16:creationId xmlns:a16="http://schemas.microsoft.com/office/drawing/2014/main" id="{E82CB1F6-9F6C-47BD-A339-F31A76E15172}"/>
                  </a:ext>
                </a:extLst>
              </p:cNvPr>
              <p:cNvSpPr/>
              <p:nvPr/>
            </p:nvSpPr>
            <p:spPr bwMode="auto">
              <a:xfrm>
                <a:off x="3335" y="2236"/>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6" name="Rectangle 2225">
                <a:extLst>
                  <a:ext uri="{FF2B5EF4-FFF2-40B4-BE49-F238E27FC236}">
                    <a16:creationId xmlns:a16="http://schemas.microsoft.com/office/drawing/2014/main" id="{C96D1528-AF8B-4FAF-B4E5-B1B9129238A5}"/>
                  </a:ext>
                </a:extLst>
              </p:cNvPr>
              <p:cNvSpPr>
                <a:spLocks noChangeArrowheads="1"/>
              </p:cNvSpPr>
              <p:nvPr/>
            </p:nvSpPr>
            <p:spPr bwMode="auto">
              <a:xfrm>
                <a:off x="2552" y="223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7" name="Freeform 2226">
                <a:extLst>
                  <a:ext uri="{FF2B5EF4-FFF2-40B4-BE49-F238E27FC236}">
                    <a16:creationId xmlns:a16="http://schemas.microsoft.com/office/drawing/2014/main" id="{F3B23B5C-2BF5-46AE-AF7F-A133AA396A57}"/>
                  </a:ext>
                </a:extLst>
              </p:cNvPr>
              <p:cNvSpPr/>
              <p:nvPr/>
            </p:nvSpPr>
            <p:spPr bwMode="auto">
              <a:xfrm>
                <a:off x="2776" y="2238"/>
                <a:ext cx="6"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8" name="Freeform 2227">
                <a:extLst>
                  <a:ext uri="{FF2B5EF4-FFF2-40B4-BE49-F238E27FC236}">
                    <a16:creationId xmlns:a16="http://schemas.microsoft.com/office/drawing/2014/main" id="{BD70B105-539A-422B-8954-05A186E9ECB5}"/>
                  </a:ext>
                </a:extLst>
              </p:cNvPr>
              <p:cNvSpPr/>
              <p:nvPr/>
            </p:nvSpPr>
            <p:spPr bwMode="auto">
              <a:xfrm>
                <a:off x="2822" y="2238"/>
                <a:ext cx="10" cy="3"/>
              </a:xfrm>
              <a:custGeom>
                <a:gdLst>
                  <a:gd name="T0" fmla="*/ 4 w 4"/>
                  <a:gd name="T1" fmla="*/ 0 h 1"/>
                  <a:gd name="T2" fmla="*/ 0 w 4"/>
                  <a:gd name="T3" fmla="*/ 1 h 1"/>
                  <a:gd name="T4" fmla="*/ 4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3" y="1"/>
                      <a:pt x="0" y="0"/>
                      <a:pt x="0" y="1"/>
                    </a:cubicBezTo>
                    <a:cubicBezTo>
                      <a:pt x="1" y="0"/>
                      <a:pt x="2" y="1"/>
                      <a:pt x="4"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9" name="Freeform 2228">
                <a:extLst>
                  <a:ext uri="{FF2B5EF4-FFF2-40B4-BE49-F238E27FC236}">
                    <a16:creationId xmlns:a16="http://schemas.microsoft.com/office/drawing/2014/main" id="{52456CA9-2745-4373-B42F-4AD087E01C86}"/>
                  </a:ext>
                </a:extLst>
              </p:cNvPr>
              <p:cNvSpPr/>
              <p:nvPr/>
            </p:nvSpPr>
            <p:spPr bwMode="auto">
              <a:xfrm>
                <a:off x="2349" y="2238"/>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0" name="Freeform 2229">
                <a:extLst>
                  <a:ext uri="{FF2B5EF4-FFF2-40B4-BE49-F238E27FC236}">
                    <a16:creationId xmlns:a16="http://schemas.microsoft.com/office/drawing/2014/main" id="{CF73BC12-7641-4F5A-9921-0605E83F7056}"/>
                  </a:ext>
                </a:extLst>
              </p:cNvPr>
              <p:cNvSpPr/>
              <p:nvPr/>
            </p:nvSpPr>
            <p:spPr bwMode="auto">
              <a:xfrm>
                <a:off x="2894" y="2238"/>
                <a:ext cx="3" cy="3"/>
              </a:xfrm>
              <a:custGeom>
                <a:gdLst>
                  <a:gd name="T0" fmla="*/ 1 w 1"/>
                  <a:gd name="T1" fmla="*/ 1 h 1"/>
                  <a:gd name="T2" fmla="*/ 1 w 1"/>
                  <a:gd name="T3" fmla="*/ 1 h 1"/>
                  <a:gd name="T4" fmla="*/ 0 w 1"/>
                  <a:gd name="T5" fmla="*/ 1 h 1"/>
                  <a:gd name="T6" fmla="*/ 0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1" name="Freeform 2230">
                <a:extLst>
                  <a:ext uri="{FF2B5EF4-FFF2-40B4-BE49-F238E27FC236}">
                    <a16:creationId xmlns:a16="http://schemas.microsoft.com/office/drawing/2014/main" id="{6247780E-7BFC-45AC-B1DD-62B0E6F92D50}"/>
                  </a:ext>
                </a:extLst>
              </p:cNvPr>
              <p:cNvSpPr/>
              <p:nvPr/>
            </p:nvSpPr>
            <p:spPr bwMode="auto">
              <a:xfrm>
                <a:off x="2926" y="2238"/>
                <a:ext cx="5" cy="3"/>
              </a:xfrm>
              <a:custGeom>
                <a:gdLst>
                  <a:gd name="T0" fmla="*/ 2 w 2"/>
                  <a:gd name="T1" fmla="*/ 1 h 1"/>
                  <a:gd name="T2" fmla="*/ 2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2" name="Freeform 2231">
                <a:extLst>
                  <a:ext uri="{FF2B5EF4-FFF2-40B4-BE49-F238E27FC236}">
                    <a16:creationId xmlns:a16="http://schemas.microsoft.com/office/drawing/2014/main" id="{8E3BA1BA-AFB5-4ED7-A334-ED031E2285F2}"/>
                  </a:ext>
                </a:extLst>
              </p:cNvPr>
              <p:cNvSpPr/>
              <p:nvPr/>
            </p:nvSpPr>
            <p:spPr bwMode="auto">
              <a:xfrm flipH="1">
                <a:off x="3385" y="2238"/>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3" name="Freeform 2232">
                <a:extLst>
                  <a:ext uri="{FF2B5EF4-FFF2-40B4-BE49-F238E27FC236}">
                    <a16:creationId xmlns:a16="http://schemas.microsoft.com/office/drawing/2014/main" id="{9FF4B696-0851-4632-A527-BCEBC48C58EB}"/>
                  </a:ext>
                </a:extLst>
              </p:cNvPr>
              <p:cNvSpPr/>
              <p:nvPr/>
            </p:nvSpPr>
            <p:spPr bwMode="auto">
              <a:xfrm>
                <a:off x="2677" y="2238"/>
                <a:ext cx="22" cy="8"/>
              </a:xfrm>
              <a:custGeom>
                <a:gdLst>
                  <a:gd name="T0" fmla="*/ 8 w 8"/>
                  <a:gd name="T1" fmla="*/ 0 h 3"/>
                  <a:gd name="T2" fmla="*/ 4 w 8"/>
                  <a:gd name="T3" fmla="*/ 2 h 3"/>
                  <a:gd name="T4" fmla="*/ 2 w 8"/>
                  <a:gd name="T5" fmla="*/ 3 h 3"/>
                  <a:gd name="T6" fmla="*/ 6 w 8"/>
                  <a:gd name="T7" fmla="*/ 1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7" y="1"/>
                      <a:pt x="5" y="1"/>
                      <a:pt x="4" y="2"/>
                    </a:cubicBezTo>
                    <a:cubicBezTo>
                      <a:pt x="2" y="3"/>
                      <a:pt x="2" y="3"/>
                      <a:pt x="2" y="3"/>
                    </a:cubicBezTo>
                    <a:cubicBezTo>
                      <a:pt x="0" y="1"/>
                      <a:pt x="5" y="2"/>
                      <a:pt x="6" y="1"/>
                    </a:cubicBezTo>
                    <a:cubicBezTo>
                      <a:pt x="7"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4" name="Freeform 2233">
                <a:extLst>
                  <a:ext uri="{FF2B5EF4-FFF2-40B4-BE49-F238E27FC236}">
                    <a16:creationId xmlns:a16="http://schemas.microsoft.com/office/drawing/2014/main" id="{FF050BEC-DE69-4A28-9CC6-032AA91D8AC1}"/>
                  </a:ext>
                </a:extLst>
              </p:cNvPr>
              <p:cNvSpPr/>
              <p:nvPr/>
            </p:nvSpPr>
            <p:spPr bwMode="auto">
              <a:xfrm>
                <a:off x="3129" y="223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5" name="Freeform 2234">
                <a:extLst>
                  <a:ext uri="{FF2B5EF4-FFF2-40B4-BE49-F238E27FC236}">
                    <a16:creationId xmlns:a16="http://schemas.microsoft.com/office/drawing/2014/main" id="{51EBA4CF-5654-4B78-9927-BA0DBAEEB092}"/>
                  </a:ext>
                </a:extLst>
              </p:cNvPr>
              <p:cNvSpPr/>
              <p:nvPr/>
            </p:nvSpPr>
            <p:spPr bwMode="auto">
              <a:xfrm>
                <a:off x="3377" y="2238"/>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1"/>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6" name="Freeform 2235">
                <a:extLst>
                  <a:ext uri="{FF2B5EF4-FFF2-40B4-BE49-F238E27FC236}">
                    <a16:creationId xmlns:a16="http://schemas.microsoft.com/office/drawing/2014/main" id="{C7D015B2-E746-4E19-8CF3-D911654713A1}"/>
                  </a:ext>
                </a:extLst>
              </p:cNvPr>
              <p:cNvSpPr/>
              <p:nvPr/>
            </p:nvSpPr>
            <p:spPr bwMode="auto">
              <a:xfrm>
                <a:off x="2605" y="2241"/>
                <a:ext cx="8" cy="0"/>
              </a:xfrm>
              <a:custGeom>
                <a:gdLst>
                  <a:gd name="T0" fmla="*/ 2 w 3"/>
                  <a:gd name="T1" fmla="*/ 0 w 3"/>
                  <a:gd name="T2" fmla="*/ 2 w 3"/>
                </a:gdLst>
                <a:cxnLst>
                  <a:cxn ang="0">
                    <a:pos x="T0" y="0"/>
                  </a:cxn>
                  <a:cxn ang="0">
                    <a:pos x="T1" y="0"/>
                  </a:cxn>
                  <a:cxn ang="0">
                    <a:pos x="T2" y="0"/>
                  </a:cxn>
                </a:cxnLst>
                <a:rect l="0" t="0" r="r" b="b"/>
                <a:pathLst>
                  <a:path w="3">
                    <a:moveTo>
                      <a:pt x="2" y="0"/>
                    </a:moveTo>
                    <a:cubicBezTo>
                      <a:pt x="0" y="0"/>
                      <a:pt x="0" y="0"/>
                      <a:pt x="0" y="0"/>
                    </a:cubicBezTo>
                    <a:cubicBezTo>
                      <a:pt x="1" y="0"/>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7" name="Freeform 2236">
                <a:extLst>
                  <a:ext uri="{FF2B5EF4-FFF2-40B4-BE49-F238E27FC236}">
                    <a16:creationId xmlns:a16="http://schemas.microsoft.com/office/drawing/2014/main" id="{5B1F95CD-DA8C-46EC-BF40-38241E3A2D9F}"/>
                  </a:ext>
                </a:extLst>
              </p:cNvPr>
              <p:cNvSpPr/>
              <p:nvPr/>
            </p:nvSpPr>
            <p:spPr bwMode="auto">
              <a:xfrm>
                <a:off x="2771" y="2241"/>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8" name="Freeform 2237">
                <a:extLst>
                  <a:ext uri="{FF2B5EF4-FFF2-40B4-BE49-F238E27FC236}">
                    <a16:creationId xmlns:a16="http://schemas.microsoft.com/office/drawing/2014/main" id="{53944583-A59A-4A2A-9BD6-B99981DF8F87}"/>
                  </a:ext>
                </a:extLst>
              </p:cNvPr>
              <p:cNvSpPr/>
              <p:nvPr/>
            </p:nvSpPr>
            <p:spPr bwMode="auto">
              <a:xfrm>
                <a:off x="2798" y="2241"/>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9" name="Freeform 2238">
                <a:extLst>
                  <a:ext uri="{FF2B5EF4-FFF2-40B4-BE49-F238E27FC236}">
                    <a16:creationId xmlns:a16="http://schemas.microsoft.com/office/drawing/2014/main" id="{CDABC4AE-482C-4CAF-9A68-0466B195FAFF}"/>
                  </a:ext>
                </a:extLst>
              </p:cNvPr>
              <p:cNvSpPr/>
              <p:nvPr/>
            </p:nvSpPr>
            <p:spPr bwMode="auto">
              <a:xfrm>
                <a:off x="2760" y="2241"/>
                <a:ext cx="8" cy="5"/>
              </a:xfrm>
              <a:custGeom>
                <a:gdLst>
                  <a:gd name="T0" fmla="*/ 2 w 3"/>
                  <a:gd name="T1" fmla="*/ 1 h 2"/>
                  <a:gd name="T2" fmla="*/ 1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2" y="2"/>
                      <a:pt x="1" y="2"/>
                    </a:cubicBezTo>
                    <a:cubicBezTo>
                      <a:pt x="0" y="2"/>
                      <a:pt x="0" y="2"/>
                      <a:pt x="0" y="2"/>
                    </a:cubicBezTo>
                    <a:cubicBezTo>
                      <a:pt x="1" y="2"/>
                      <a:pt x="2" y="1"/>
                      <a:pt x="2"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0" name="Freeform 2239">
                <a:extLst>
                  <a:ext uri="{FF2B5EF4-FFF2-40B4-BE49-F238E27FC236}">
                    <a16:creationId xmlns:a16="http://schemas.microsoft.com/office/drawing/2014/main" id="{81705712-172B-4CD5-AB69-19203F19C01B}"/>
                  </a:ext>
                </a:extLst>
              </p:cNvPr>
              <p:cNvSpPr/>
              <p:nvPr/>
            </p:nvSpPr>
            <p:spPr bwMode="auto">
              <a:xfrm>
                <a:off x="3289" y="2241"/>
                <a:ext cx="6" cy="5"/>
              </a:xfrm>
              <a:custGeom>
                <a:gdLst>
                  <a:gd name="T0" fmla="*/ 2 w 2"/>
                  <a:gd name="T1" fmla="*/ 2 h 2"/>
                  <a:gd name="T2" fmla="*/ 2 w 2"/>
                  <a:gd name="T3" fmla="*/ 2 h 2"/>
                  <a:gd name="T4" fmla="*/ 1 w 2"/>
                  <a:gd name="T5" fmla="*/ 2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2" y="2"/>
                      <a:pt x="2" y="2"/>
                      <a:pt x="2" y="2"/>
                    </a:cubicBezTo>
                    <a:cubicBezTo>
                      <a:pt x="1" y="2"/>
                      <a:pt x="1" y="2"/>
                      <a:pt x="1" y="2"/>
                    </a:cubicBezTo>
                    <a:cubicBezTo>
                      <a:pt x="2" y="0"/>
                      <a:pt x="2" y="0"/>
                      <a:pt x="2" y="0"/>
                    </a:cubicBezTo>
                    <a:cubicBezTo>
                      <a:pt x="2" y="1"/>
                      <a:pt x="0"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1" name="Freeform 2240">
                <a:extLst>
                  <a:ext uri="{FF2B5EF4-FFF2-40B4-BE49-F238E27FC236}">
                    <a16:creationId xmlns:a16="http://schemas.microsoft.com/office/drawing/2014/main" id="{ACAEF6ED-11B0-48E1-9B80-AAF08AC17D4C}"/>
                  </a:ext>
                </a:extLst>
              </p:cNvPr>
              <p:cNvSpPr/>
              <p:nvPr/>
            </p:nvSpPr>
            <p:spPr bwMode="auto">
              <a:xfrm>
                <a:off x="2808" y="2241"/>
                <a:ext cx="16" cy="11"/>
              </a:xfrm>
              <a:custGeom>
                <a:gdLst>
                  <a:gd name="T0" fmla="*/ 4 w 6"/>
                  <a:gd name="T1" fmla="*/ 1 h 4"/>
                  <a:gd name="T2" fmla="*/ 2 w 6"/>
                  <a:gd name="T3" fmla="*/ 2 h 4"/>
                  <a:gd name="T4" fmla="*/ 6 w 6"/>
                  <a:gd name="T5" fmla="*/ 1 h 4"/>
                  <a:gd name="T6" fmla="*/ 1 w 6"/>
                  <a:gd name="T7" fmla="*/ 4 h 4"/>
                  <a:gd name="T8" fmla="*/ 0 w 6"/>
                  <a:gd name="T9" fmla="*/ 2 h 4"/>
                  <a:gd name="T10" fmla="*/ 2 w 6"/>
                  <a:gd name="T11" fmla="*/ 2 h 4"/>
                  <a:gd name="T12" fmla="*/ 4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1"/>
                    </a:moveTo>
                    <a:cubicBezTo>
                      <a:pt x="3" y="1"/>
                      <a:pt x="3" y="1"/>
                      <a:pt x="2" y="2"/>
                    </a:cubicBezTo>
                    <a:cubicBezTo>
                      <a:pt x="3" y="3"/>
                      <a:pt x="5" y="2"/>
                      <a:pt x="6" y="1"/>
                    </a:cubicBezTo>
                    <a:cubicBezTo>
                      <a:pt x="5" y="3"/>
                      <a:pt x="2" y="2"/>
                      <a:pt x="1" y="4"/>
                    </a:cubicBezTo>
                    <a:cubicBezTo>
                      <a:pt x="0" y="3"/>
                      <a:pt x="0" y="3"/>
                      <a:pt x="0" y="2"/>
                    </a:cubicBezTo>
                    <a:cubicBezTo>
                      <a:pt x="1" y="3"/>
                      <a:pt x="1" y="1"/>
                      <a:pt x="2" y="2"/>
                    </a:cubicBezTo>
                    <a:cubicBezTo>
                      <a:pt x="3"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2" name="Freeform 2241">
                <a:extLst>
                  <a:ext uri="{FF2B5EF4-FFF2-40B4-BE49-F238E27FC236}">
                    <a16:creationId xmlns:a16="http://schemas.microsoft.com/office/drawing/2014/main" id="{B7F4DC1F-EFC1-43B1-93A9-4AD40A636C79}"/>
                  </a:ext>
                </a:extLst>
              </p:cNvPr>
              <p:cNvSpPr/>
              <p:nvPr/>
            </p:nvSpPr>
            <p:spPr bwMode="auto">
              <a:xfrm>
                <a:off x="2918" y="22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3" name="Freeform 2242">
                <a:extLst>
                  <a:ext uri="{FF2B5EF4-FFF2-40B4-BE49-F238E27FC236}">
                    <a16:creationId xmlns:a16="http://schemas.microsoft.com/office/drawing/2014/main" id="{633ED0B2-A57E-4559-AA8D-76F53415FC59}"/>
                  </a:ext>
                </a:extLst>
              </p:cNvPr>
              <p:cNvSpPr/>
              <p:nvPr/>
            </p:nvSpPr>
            <p:spPr bwMode="auto">
              <a:xfrm>
                <a:off x="2373" y="224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4" name="Freeform 2243">
                <a:extLst>
                  <a:ext uri="{FF2B5EF4-FFF2-40B4-BE49-F238E27FC236}">
                    <a16:creationId xmlns:a16="http://schemas.microsoft.com/office/drawing/2014/main" id="{237EF282-B1FB-430C-A5B1-0974CCA57D26}"/>
                  </a:ext>
                </a:extLst>
              </p:cNvPr>
              <p:cNvSpPr/>
              <p:nvPr/>
            </p:nvSpPr>
            <p:spPr bwMode="auto">
              <a:xfrm>
                <a:off x="2560" y="2246"/>
                <a:ext cx="3" cy="3"/>
              </a:xfrm>
              <a:custGeom>
                <a:gdLst>
                  <a:gd name="T0" fmla="*/ 1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1 w 1"/>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5" name="Freeform 2244">
                <a:extLst>
                  <a:ext uri="{FF2B5EF4-FFF2-40B4-BE49-F238E27FC236}">
                    <a16:creationId xmlns:a16="http://schemas.microsoft.com/office/drawing/2014/main" id="{8BDF6C8A-8BA1-4CC6-A940-AD5ED873741C}"/>
                  </a:ext>
                </a:extLst>
              </p:cNvPr>
              <p:cNvSpPr/>
              <p:nvPr/>
            </p:nvSpPr>
            <p:spPr bwMode="auto">
              <a:xfrm>
                <a:off x="2571" y="2246"/>
                <a:ext cx="16" cy="3"/>
              </a:xfrm>
              <a:custGeom>
                <a:gdLst>
                  <a:gd name="T0" fmla="*/ 0 w 6"/>
                  <a:gd name="T1" fmla="*/ 1 h 1"/>
                  <a:gd name="T2" fmla="*/ 6 w 6"/>
                  <a:gd name="T3" fmla="*/ 0 h 1"/>
                  <a:gd name="T4" fmla="*/ 0 w 6"/>
                  <a:gd name="T5" fmla="*/ 1 h 1"/>
                </a:gdLst>
                <a:cxnLst>
                  <a:cxn ang="0">
                    <a:pos x="T0" y="T1"/>
                  </a:cxn>
                  <a:cxn ang="0">
                    <a:pos x="T2" y="T3"/>
                  </a:cxn>
                  <a:cxn ang="0">
                    <a:pos x="T4" y="T5"/>
                  </a:cxn>
                </a:cxnLst>
                <a:rect l="0" t="0" r="r" b="b"/>
                <a:pathLst>
                  <a:path w="6" h="1">
                    <a:moveTo>
                      <a:pt x="0" y="1"/>
                    </a:moveTo>
                    <a:cubicBezTo>
                      <a:pt x="1" y="0"/>
                      <a:pt x="4" y="0"/>
                      <a:pt x="6" y="0"/>
                    </a:cubicBezTo>
                    <a:cubicBezTo>
                      <a:pt x="4" y="1"/>
                      <a:pt x="2"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6" name="Rectangle 2245">
                <a:extLst>
                  <a:ext uri="{FF2B5EF4-FFF2-40B4-BE49-F238E27FC236}">
                    <a16:creationId xmlns:a16="http://schemas.microsoft.com/office/drawing/2014/main" id="{C673F991-7645-443A-AA28-8091D358C7A9}"/>
                  </a:ext>
                </a:extLst>
              </p:cNvPr>
              <p:cNvSpPr>
                <a:spLocks noChangeArrowheads="1"/>
              </p:cNvSpPr>
              <p:nvPr/>
            </p:nvSpPr>
            <p:spPr bwMode="auto">
              <a:xfrm>
                <a:off x="2742" y="224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7" name="Freeform 2246">
                <a:extLst>
                  <a:ext uri="{FF2B5EF4-FFF2-40B4-BE49-F238E27FC236}">
                    <a16:creationId xmlns:a16="http://schemas.microsoft.com/office/drawing/2014/main" id="{997D67D6-240D-4D57-925F-C2290CB71AE7}"/>
                  </a:ext>
                </a:extLst>
              </p:cNvPr>
              <p:cNvSpPr/>
              <p:nvPr/>
            </p:nvSpPr>
            <p:spPr bwMode="auto">
              <a:xfrm>
                <a:off x="2851" y="22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8" name="Freeform 2247">
                <a:extLst>
                  <a:ext uri="{FF2B5EF4-FFF2-40B4-BE49-F238E27FC236}">
                    <a16:creationId xmlns:a16="http://schemas.microsoft.com/office/drawing/2014/main" id="{A371AFFC-31AF-4A0E-ACCC-4FBEE372C5BE}"/>
                  </a:ext>
                </a:extLst>
              </p:cNvPr>
              <p:cNvSpPr/>
              <p:nvPr/>
            </p:nvSpPr>
            <p:spPr bwMode="auto">
              <a:xfrm>
                <a:off x="2309" y="2246"/>
                <a:ext cx="5" cy="6"/>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9" name="Freeform 2248">
                <a:extLst>
                  <a:ext uri="{FF2B5EF4-FFF2-40B4-BE49-F238E27FC236}">
                    <a16:creationId xmlns:a16="http://schemas.microsoft.com/office/drawing/2014/main" id="{1E892074-A670-4C26-B101-2CD464A083A2}"/>
                  </a:ext>
                </a:extLst>
              </p:cNvPr>
              <p:cNvSpPr/>
              <p:nvPr/>
            </p:nvSpPr>
            <p:spPr bwMode="auto">
              <a:xfrm>
                <a:off x="3073" y="22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0" name="Freeform 2249">
                <a:extLst>
                  <a:ext uri="{FF2B5EF4-FFF2-40B4-BE49-F238E27FC236}">
                    <a16:creationId xmlns:a16="http://schemas.microsoft.com/office/drawing/2014/main" id="{3A7C1909-0C5C-4EAC-AE05-C610332592F0}"/>
                  </a:ext>
                </a:extLst>
              </p:cNvPr>
              <p:cNvSpPr/>
              <p:nvPr/>
            </p:nvSpPr>
            <p:spPr bwMode="auto">
              <a:xfrm>
                <a:off x="3321" y="2246"/>
                <a:ext cx="6" cy="6"/>
              </a:xfrm>
              <a:custGeom>
                <a:gdLst>
                  <a:gd name="T0" fmla="*/ 0 w 6"/>
                  <a:gd name="T1" fmla="*/ 6 h 6"/>
                  <a:gd name="T2" fmla="*/ 6 w 6"/>
                  <a:gd name="T3" fmla="*/ 0 h 6"/>
                  <a:gd name="T4" fmla="*/ 3 w 6"/>
                  <a:gd name="T5" fmla="*/ 6 h 6"/>
                  <a:gd name="T6" fmla="*/ 0 w 6"/>
                  <a:gd name="T7" fmla="*/ 6 h 6"/>
                </a:gdLst>
                <a:cxnLst>
                  <a:cxn ang="0">
                    <a:pos x="T0" y="T1"/>
                  </a:cxn>
                  <a:cxn ang="0">
                    <a:pos x="T2" y="T3"/>
                  </a:cxn>
                  <a:cxn ang="0">
                    <a:pos x="T4" y="T5"/>
                  </a:cxn>
                  <a:cxn ang="0">
                    <a:pos x="T6" y="T7"/>
                  </a:cxn>
                </a:cxnLst>
                <a:rect l="0" t="0" r="r" b="b"/>
                <a:pathLst>
                  <a:path w="6" h="6">
                    <a:moveTo>
                      <a:pt x="0" y="6"/>
                    </a:moveTo>
                    <a:lnTo>
                      <a:pt x="6"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1" name="Freeform 2250">
                <a:extLst>
                  <a:ext uri="{FF2B5EF4-FFF2-40B4-BE49-F238E27FC236}">
                    <a16:creationId xmlns:a16="http://schemas.microsoft.com/office/drawing/2014/main" id="{FFD56D0F-A079-45FA-BB1E-AD8C1FF0AFD4}"/>
                  </a:ext>
                </a:extLst>
              </p:cNvPr>
              <p:cNvSpPr/>
              <p:nvPr/>
            </p:nvSpPr>
            <p:spPr bwMode="auto">
              <a:xfrm>
                <a:off x="2290" y="224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2" name="Freeform 2251">
                <a:extLst>
                  <a:ext uri="{FF2B5EF4-FFF2-40B4-BE49-F238E27FC236}">
                    <a16:creationId xmlns:a16="http://schemas.microsoft.com/office/drawing/2014/main" id="{C16A81BB-6DC0-4376-B08B-9CF36A974C46}"/>
                  </a:ext>
                </a:extLst>
              </p:cNvPr>
              <p:cNvSpPr/>
              <p:nvPr/>
            </p:nvSpPr>
            <p:spPr bwMode="auto">
              <a:xfrm>
                <a:off x="2333" y="2246"/>
                <a:ext cx="16" cy="8"/>
              </a:xfrm>
              <a:custGeom>
                <a:gdLst>
                  <a:gd name="T0" fmla="*/ 3 w 6"/>
                  <a:gd name="T1" fmla="*/ 3 h 3"/>
                  <a:gd name="T2" fmla="*/ 0 w 6"/>
                  <a:gd name="T3" fmla="*/ 2 h 3"/>
                  <a:gd name="T4" fmla="*/ 5 w 6"/>
                  <a:gd name="T5" fmla="*/ 0 h 3"/>
                  <a:gd name="T6" fmla="*/ 3 w 6"/>
                  <a:gd name="T7" fmla="*/ 3 h 3"/>
                </a:gdLst>
                <a:cxnLst>
                  <a:cxn ang="0">
                    <a:pos x="T0" y="T1"/>
                  </a:cxn>
                  <a:cxn ang="0">
                    <a:pos x="T2" y="T3"/>
                  </a:cxn>
                  <a:cxn ang="0">
                    <a:pos x="T4" y="T5"/>
                  </a:cxn>
                  <a:cxn ang="0">
                    <a:pos x="T6" y="T7"/>
                  </a:cxn>
                </a:cxnLst>
                <a:rect l="0" t="0" r="r" b="b"/>
                <a:pathLst>
                  <a:path w="6" h="3">
                    <a:moveTo>
                      <a:pt x="3" y="3"/>
                    </a:moveTo>
                    <a:cubicBezTo>
                      <a:pt x="2" y="2"/>
                      <a:pt x="2" y="3"/>
                      <a:pt x="0" y="2"/>
                    </a:cubicBezTo>
                    <a:cubicBezTo>
                      <a:pt x="1" y="0"/>
                      <a:pt x="4" y="1"/>
                      <a:pt x="5" y="0"/>
                    </a:cubicBezTo>
                    <a:cubicBezTo>
                      <a:pt x="6" y="2"/>
                      <a:pt x="4"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3" name="Freeform 2252">
                <a:extLst>
                  <a:ext uri="{FF2B5EF4-FFF2-40B4-BE49-F238E27FC236}">
                    <a16:creationId xmlns:a16="http://schemas.microsoft.com/office/drawing/2014/main" id="{50CA1186-50E3-415A-B109-B7AF441AF212}"/>
                  </a:ext>
                </a:extLst>
              </p:cNvPr>
              <p:cNvSpPr/>
              <p:nvPr/>
            </p:nvSpPr>
            <p:spPr bwMode="auto">
              <a:xfrm>
                <a:off x="2856" y="2246"/>
                <a:ext cx="49" cy="19"/>
              </a:xfrm>
              <a:custGeom>
                <a:gdLst>
                  <a:gd name="T0" fmla="*/ 11 w 18"/>
                  <a:gd name="T1" fmla="*/ 2 h 7"/>
                  <a:gd name="T2" fmla="*/ 8 w 18"/>
                  <a:gd name="T3" fmla="*/ 4 h 7"/>
                  <a:gd name="T4" fmla="*/ 4 w 18"/>
                  <a:gd name="T5" fmla="*/ 4 h 7"/>
                  <a:gd name="T6" fmla="*/ 5 w 18"/>
                  <a:gd name="T7" fmla="*/ 6 h 7"/>
                  <a:gd name="T8" fmla="*/ 9 w 18"/>
                  <a:gd name="T9" fmla="*/ 5 h 7"/>
                  <a:gd name="T10" fmla="*/ 11 w 18"/>
                  <a:gd name="T11" fmla="*/ 4 h 7"/>
                  <a:gd name="T12" fmla="*/ 12 w 18"/>
                  <a:gd name="T13" fmla="*/ 5 h 7"/>
                  <a:gd name="T14" fmla="*/ 16 w 18"/>
                  <a:gd name="T15" fmla="*/ 2 h 7"/>
                  <a:gd name="T16" fmla="*/ 16 w 18"/>
                  <a:gd name="T17" fmla="*/ 2 h 7"/>
                  <a:gd name="T18" fmla="*/ 17 w 18"/>
                  <a:gd name="T19" fmla="*/ 3 h 7"/>
                  <a:gd name="T20" fmla="*/ 18 w 18"/>
                  <a:gd name="T21" fmla="*/ 3 h 7"/>
                  <a:gd name="T22" fmla="*/ 18 w 18"/>
                  <a:gd name="T23" fmla="*/ 4 h 7"/>
                  <a:gd name="T24" fmla="*/ 18 w 18"/>
                  <a:gd name="T25" fmla="*/ 4 h 7"/>
                  <a:gd name="T26" fmla="*/ 13 w 18"/>
                  <a:gd name="T27" fmla="*/ 5 h 7"/>
                  <a:gd name="T28" fmla="*/ 11 w 18"/>
                  <a:gd name="T29" fmla="*/ 6 h 7"/>
                  <a:gd name="T30" fmla="*/ 11 w 18"/>
                  <a:gd name="T31" fmla="*/ 6 h 7"/>
                  <a:gd name="T32" fmla="*/ 3 w 18"/>
                  <a:gd name="T33" fmla="*/ 7 h 7"/>
                  <a:gd name="T34" fmla="*/ 2 w 18"/>
                  <a:gd name="T35" fmla="*/ 4 h 7"/>
                  <a:gd name="T36" fmla="*/ 1 w 18"/>
                  <a:gd name="T37" fmla="*/ 3 h 7"/>
                  <a:gd name="T38" fmla="*/ 1 w 18"/>
                  <a:gd name="T39" fmla="*/ 3 h 7"/>
                  <a:gd name="T40" fmla="*/ 2 w 18"/>
                  <a:gd name="T41" fmla="*/ 4 h 7"/>
                  <a:gd name="T42" fmla="*/ 4 w 18"/>
                  <a:gd name="T43" fmla="*/ 4 h 7"/>
                  <a:gd name="T44" fmla="*/ 7 w 18"/>
                  <a:gd name="T45" fmla="*/ 2 h 7"/>
                  <a:gd name="T46" fmla="*/ 8 w 18"/>
                  <a:gd name="T47" fmla="*/ 3 h 7"/>
                  <a:gd name="T48" fmla="*/ 9 w 18"/>
                  <a:gd name="T49" fmla="*/ 2 h 7"/>
                  <a:gd name="T50" fmla="*/ 8 w 18"/>
                  <a:gd name="T51" fmla="*/ 0 h 7"/>
                  <a:gd name="T52" fmla="*/ 9 w 18"/>
                  <a:gd name="T53" fmla="*/ 0 h 7"/>
                  <a:gd name="T54" fmla="*/ 8 w 18"/>
                  <a:gd name="T55" fmla="*/ 1 h 7"/>
                  <a:gd name="T56" fmla="*/ 9 w 18"/>
                  <a:gd name="T57" fmla="*/ 2 h 7"/>
                  <a:gd name="T58" fmla="*/ 10 w 18"/>
                  <a:gd name="T59" fmla="*/ 0 h 7"/>
                  <a:gd name="T60" fmla="*/ 11 w 18"/>
                  <a:gd name="T6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7">
                    <a:moveTo>
                      <a:pt x="11" y="2"/>
                    </a:moveTo>
                    <a:cubicBezTo>
                      <a:pt x="10" y="3"/>
                      <a:pt x="9" y="3"/>
                      <a:pt x="8" y="4"/>
                    </a:cubicBezTo>
                    <a:cubicBezTo>
                      <a:pt x="7" y="2"/>
                      <a:pt x="6" y="4"/>
                      <a:pt x="4" y="4"/>
                    </a:cubicBezTo>
                    <a:cubicBezTo>
                      <a:pt x="5" y="5"/>
                      <a:pt x="4" y="5"/>
                      <a:pt x="5" y="6"/>
                    </a:cubicBezTo>
                    <a:cubicBezTo>
                      <a:pt x="8" y="7"/>
                      <a:pt x="7" y="3"/>
                      <a:pt x="9" y="5"/>
                    </a:cubicBezTo>
                    <a:cubicBezTo>
                      <a:pt x="10" y="4"/>
                      <a:pt x="11" y="4"/>
                      <a:pt x="11" y="4"/>
                    </a:cubicBezTo>
                    <a:cubicBezTo>
                      <a:pt x="12" y="5"/>
                      <a:pt x="12" y="5"/>
                      <a:pt x="12" y="5"/>
                    </a:cubicBezTo>
                    <a:cubicBezTo>
                      <a:pt x="13" y="4"/>
                      <a:pt x="16" y="4"/>
                      <a:pt x="16" y="2"/>
                    </a:cubicBezTo>
                    <a:cubicBezTo>
                      <a:pt x="16" y="2"/>
                      <a:pt x="16" y="2"/>
                      <a:pt x="16" y="2"/>
                    </a:cubicBezTo>
                    <a:cubicBezTo>
                      <a:pt x="17" y="3"/>
                      <a:pt x="17" y="3"/>
                      <a:pt x="17" y="3"/>
                    </a:cubicBezTo>
                    <a:cubicBezTo>
                      <a:pt x="17" y="3"/>
                      <a:pt x="17" y="2"/>
                      <a:pt x="18" y="3"/>
                    </a:cubicBezTo>
                    <a:cubicBezTo>
                      <a:pt x="18" y="3"/>
                      <a:pt x="17" y="3"/>
                      <a:pt x="18" y="4"/>
                    </a:cubicBezTo>
                    <a:cubicBezTo>
                      <a:pt x="18" y="4"/>
                      <a:pt x="18" y="4"/>
                      <a:pt x="18" y="4"/>
                    </a:cubicBezTo>
                    <a:cubicBezTo>
                      <a:pt x="17" y="5"/>
                      <a:pt x="15" y="6"/>
                      <a:pt x="13" y="5"/>
                    </a:cubicBezTo>
                    <a:cubicBezTo>
                      <a:pt x="13" y="7"/>
                      <a:pt x="12" y="6"/>
                      <a:pt x="11" y="6"/>
                    </a:cubicBezTo>
                    <a:cubicBezTo>
                      <a:pt x="11" y="6"/>
                      <a:pt x="11" y="6"/>
                      <a:pt x="11" y="6"/>
                    </a:cubicBezTo>
                    <a:cubicBezTo>
                      <a:pt x="8" y="6"/>
                      <a:pt x="5" y="6"/>
                      <a:pt x="3" y="7"/>
                    </a:cubicBezTo>
                    <a:cubicBezTo>
                      <a:pt x="5" y="6"/>
                      <a:pt x="2" y="6"/>
                      <a:pt x="2" y="4"/>
                    </a:cubicBezTo>
                    <a:cubicBezTo>
                      <a:pt x="2" y="4"/>
                      <a:pt x="0" y="4"/>
                      <a:pt x="1" y="3"/>
                    </a:cubicBezTo>
                    <a:cubicBezTo>
                      <a:pt x="1" y="3"/>
                      <a:pt x="1" y="3"/>
                      <a:pt x="1" y="3"/>
                    </a:cubicBezTo>
                    <a:cubicBezTo>
                      <a:pt x="2" y="4"/>
                      <a:pt x="2" y="4"/>
                      <a:pt x="2" y="4"/>
                    </a:cubicBezTo>
                    <a:cubicBezTo>
                      <a:pt x="3" y="3"/>
                      <a:pt x="3" y="3"/>
                      <a:pt x="4" y="4"/>
                    </a:cubicBezTo>
                    <a:cubicBezTo>
                      <a:pt x="3" y="2"/>
                      <a:pt x="6" y="2"/>
                      <a:pt x="7" y="2"/>
                    </a:cubicBezTo>
                    <a:cubicBezTo>
                      <a:pt x="7" y="2"/>
                      <a:pt x="7" y="2"/>
                      <a:pt x="8" y="3"/>
                    </a:cubicBezTo>
                    <a:cubicBezTo>
                      <a:pt x="8" y="3"/>
                      <a:pt x="9" y="2"/>
                      <a:pt x="9" y="2"/>
                    </a:cubicBezTo>
                    <a:cubicBezTo>
                      <a:pt x="9" y="1"/>
                      <a:pt x="8" y="1"/>
                      <a:pt x="8" y="0"/>
                    </a:cubicBezTo>
                    <a:cubicBezTo>
                      <a:pt x="9" y="0"/>
                      <a:pt x="9" y="0"/>
                      <a:pt x="9" y="0"/>
                    </a:cubicBezTo>
                    <a:cubicBezTo>
                      <a:pt x="8" y="1"/>
                      <a:pt x="8" y="1"/>
                      <a:pt x="8" y="1"/>
                    </a:cubicBezTo>
                    <a:cubicBezTo>
                      <a:pt x="9" y="2"/>
                      <a:pt x="9" y="2"/>
                      <a:pt x="9" y="2"/>
                    </a:cubicBezTo>
                    <a:cubicBezTo>
                      <a:pt x="10" y="0"/>
                      <a:pt x="10" y="0"/>
                      <a:pt x="10"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4" name="Freeform 2253">
                <a:extLst>
                  <a:ext uri="{FF2B5EF4-FFF2-40B4-BE49-F238E27FC236}">
                    <a16:creationId xmlns:a16="http://schemas.microsoft.com/office/drawing/2014/main" id="{F8AF2927-2740-4FAD-8D8B-9B94032B3961}"/>
                  </a:ext>
                </a:extLst>
              </p:cNvPr>
              <p:cNvSpPr/>
              <p:nvPr/>
            </p:nvSpPr>
            <p:spPr bwMode="auto">
              <a:xfrm>
                <a:off x="3348" y="2246"/>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5" name="Freeform 2254">
                <a:extLst>
                  <a:ext uri="{FF2B5EF4-FFF2-40B4-BE49-F238E27FC236}">
                    <a16:creationId xmlns:a16="http://schemas.microsoft.com/office/drawing/2014/main" id="{E681A05A-9973-4F92-A88E-1D49ED40D722}"/>
                  </a:ext>
                </a:extLst>
              </p:cNvPr>
              <p:cNvSpPr/>
              <p:nvPr/>
            </p:nvSpPr>
            <p:spPr bwMode="auto">
              <a:xfrm>
                <a:off x="3383" y="2246"/>
                <a:ext cx="10" cy="8"/>
              </a:xfrm>
              <a:custGeom>
                <a:gdLst>
                  <a:gd name="T0" fmla="*/ 3 w 4"/>
                  <a:gd name="T1" fmla="*/ 1 h 3"/>
                  <a:gd name="T2" fmla="*/ 4 w 4"/>
                  <a:gd name="T3" fmla="*/ 1 h 3"/>
                  <a:gd name="T4" fmla="*/ 4 w 4"/>
                  <a:gd name="T5" fmla="*/ 1 h 3"/>
                  <a:gd name="T6" fmla="*/ 3 w 4"/>
                  <a:gd name="T7" fmla="*/ 1 h 3"/>
                  <a:gd name="T8" fmla="*/ 3 w 4"/>
                  <a:gd name="T9" fmla="*/ 1 h 3"/>
                  <a:gd name="T10" fmla="*/ 0 w 4"/>
                  <a:gd name="T11" fmla="*/ 1 h 3"/>
                  <a:gd name="T12" fmla="*/ 3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4" y="1"/>
                      <a:pt x="4" y="1"/>
                      <a:pt x="4" y="1"/>
                    </a:cubicBezTo>
                    <a:cubicBezTo>
                      <a:pt x="4" y="1"/>
                      <a:pt x="4" y="1"/>
                      <a:pt x="4" y="1"/>
                    </a:cubicBezTo>
                    <a:cubicBezTo>
                      <a:pt x="3" y="1"/>
                      <a:pt x="3" y="1"/>
                      <a:pt x="3" y="1"/>
                    </a:cubicBezTo>
                    <a:cubicBezTo>
                      <a:pt x="3" y="1"/>
                      <a:pt x="3" y="1"/>
                      <a:pt x="3" y="1"/>
                    </a:cubicBezTo>
                    <a:cubicBezTo>
                      <a:pt x="1" y="0"/>
                      <a:pt x="1" y="3"/>
                      <a:pt x="0" y="1"/>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6" name="Freeform 2255">
                <a:extLst>
                  <a:ext uri="{FF2B5EF4-FFF2-40B4-BE49-F238E27FC236}">
                    <a16:creationId xmlns:a16="http://schemas.microsoft.com/office/drawing/2014/main" id="{85AEE9EC-FD8F-416B-A0EE-394BCD8EA8F9}"/>
                  </a:ext>
                </a:extLst>
              </p:cNvPr>
              <p:cNvSpPr/>
              <p:nvPr/>
            </p:nvSpPr>
            <p:spPr bwMode="auto">
              <a:xfrm>
                <a:off x="2405" y="2249"/>
                <a:ext cx="8" cy="3"/>
              </a:xfrm>
              <a:custGeom>
                <a:gdLst>
                  <a:gd name="T0" fmla="*/ 3 w 8"/>
                  <a:gd name="T1" fmla="*/ 0 h 3"/>
                  <a:gd name="T2" fmla="*/ 3 w 8"/>
                  <a:gd name="T3" fmla="*/ 3 h 3"/>
                  <a:gd name="T4" fmla="*/ 0 w 8"/>
                  <a:gd name="T5" fmla="*/ 3 h 3"/>
                  <a:gd name="T6" fmla="*/ 0 w 8"/>
                  <a:gd name="T7" fmla="*/ 0 h 3"/>
                  <a:gd name="T8" fmla="*/ 8 w 8"/>
                  <a:gd name="T9" fmla="*/ 0 h 3"/>
                  <a:gd name="T10" fmla="*/ 3 w 8"/>
                  <a:gd name="T11" fmla="*/ 0 h 3"/>
                </a:gdLst>
                <a:cxnLst>
                  <a:cxn ang="0">
                    <a:pos x="T0" y="T1"/>
                  </a:cxn>
                  <a:cxn ang="0">
                    <a:pos x="T2" y="T3"/>
                  </a:cxn>
                  <a:cxn ang="0">
                    <a:pos x="T4" y="T5"/>
                  </a:cxn>
                  <a:cxn ang="0">
                    <a:pos x="T6" y="T7"/>
                  </a:cxn>
                  <a:cxn ang="0">
                    <a:pos x="T8" y="T9"/>
                  </a:cxn>
                  <a:cxn ang="0">
                    <a:pos x="T10" y="T11"/>
                  </a:cxn>
                </a:cxnLst>
                <a:rect l="0" t="0" r="r" b="b"/>
                <a:pathLst>
                  <a:path w="8" h="3">
                    <a:moveTo>
                      <a:pt x="3" y="0"/>
                    </a:moveTo>
                    <a:lnTo>
                      <a:pt x="3" y="3"/>
                    </a:lnTo>
                    <a:lnTo>
                      <a:pt x="0" y="3"/>
                    </a:lnTo>
                    <a:lnTo>
                      <a:pt x="0" y="0"/>
                    </a:lnTo>
                    <a:lnTo>
                      <a:pt x="8"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7" name="Freeform 2256">
                <a:extLst>
                  <a:ext uri="{FF2B5EF4-FFF2-40B4-BE49-F238E27FC236}">
                    <a16:creationId xmlns:a16="http://schemas.microsoft.com/office/drawing/2014/main" id="{CB2C4762-BCE4-48F5-9044-3A1446C6B45F}"/>
                  </a:ext>
                </a:extLst>
              </p:cNvPr>
              <p:cNvSpPr/>
              <p:nvPr/>
            </p:nvSpPr>
            <p:spPr bwMode="auto">
              <a:xfrm>
                <a:off x="2905" y="2246"/>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8" name="Freeform 2257">
                <a:extLst>
                  <a:ext uri="{FF2B5EF4-FFF2-40B4-BE49-F238E27FC236}">
                    <a16:creationId xmlns:a16="http://schemas.microsoft.com/office/drawing/2014/main" id="{026DE6CF-5813-4B51-923D-F3E4D013028E}"/>
                  </a:ext>
                </a:extLst>
              </p:cNvPr>
              <p:cNvSpPr/>
              <p:nvPr/>
            </p:nvSpPr>
            <p:spPr bwMode="auto">
              <a:xfrm>
                <a:off x="2376" y="2249"/>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9" name="Freeform 2258">
                <a:extLst>
                  <a:ext uri="{FF2B5EF4-FFF2-40B4-BE49-F238E27FC236}">
                    <a16:creationId xmlns:a16="http://schemas.microsoft.com/office/drawing/2014/main" id="{E850932C-8031-4708-B88D-D81088C8D8DB}"/>
                  </a:ext>
                </a:extLst>
              </p:cNvPr>
              <p:cNvSpPr/>
              <p:nvPr/>
            </p:nvSpPr>
            <p:spPr bwMode="auto">
              <a:xfrm>
                <a:off x="2712" y="2249"/>
                <a:ext cx="6" cy="5"/>
              </a:xfrm>
              <a:custGeom>
                <a:gdLst>
                  <a:gd name="T0" fmla="*/ 2 w 2"/>
                  <a:gd name="T1" fmla="*/ 1 h 2"/>
                  <a:gd name="T2" fmla="*/ 0 w 2"/>
                  <a:gd name="T3" fmla="*/ 0 h 2"/>
                  <a:gd name="T4" fmla="*/ 2 w 2"/>
                  <a:gd name="T5" fmla="*/ 1 h 2"/>
                </a:gdLst>
                <a:cxnLst>
                  <a:cxn ang="0">
                    <a:pos x="T0" y="T1"/>
                  </a:cxn>
                  <a:cxn ang="0">
                    <a:pos x="T2" y="T3"/>
                  </a:cxn>
                  <a:cxn ang="0">
                    <a:pos x="T4" y="T5"/>
                  </a:cxn>
                </a:cxnLst>
                <a:rect l="0" t="0" r="r" b="b"/>
                <a:pathLst>
                  <a:path w="2" h="2">
                    <a:moveTo>
                      <a:pt x="2" y="1"/>
                    </a:moveTo>
                    <a:cubicBezTo>
                      <a:pt x="1" y="2"/>
                      <a:pt x="0" y="0"/>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0" name="Freeform 2259">
                <a:extLst>
                  <a:ext uri="{FF2B5EF4-FFF2-40B4-BE49-F238E27FC236}">
                    <a16:creationId xmlns:a16="http://schemas.microsoft.com/office/drawing/2014/main" id="{850A442A-8AA6-4384-A545-59BCED159216}"/>
                  </a:ext>
                </a:extLst>
              </p:cNvPr>
              <p:cNvSpPr/>
              <p:nvPr/>
            </p:nvSpPr>
            <p:spPr bwMode="auto">
              <a:xfrm>
                <a:off x="2731" y="2249"/>
                <a:ext cx="3" cy="3"/>
              </a:xfrm>
              <a:custGeom>
                <a:gdLst>
                  <a:gd name="T0" fmla="*/ 3 w 3"/>
                  <a:gd name="T1" fmla="*/ 3 h 3"/>
                  <a:gd name="T2" fmla="*/ 3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3"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1" name="Freeform 2260">
                <a:extLst>
                  <a:ext uri="{FF2B5EF4-FFF2-40B4-BE49-F238E27FC236}">
                    <a16:creationId xmlns:a16="http://schemas.microsoft.com/office/drawing/2014/main" id="{F77DBFAC-BD4C-4ECC-9FE9-2833FC7EFA12}"/>
                  </a:ext>
                </a:extLst>
              </p:cNvPr>
              <p:cNvSpPr/>
              <p:nvPr/>
            </p:nvSpPr>
            <p:spPr bwMode="auto">
              <a:xfrm>
                <a:off x="2734" y="2249"/>
                <a:ext cx="26" cy="11"/>
              </a:xfrm>
              <a:custGeom>
                <a:gdLst>
                  <a:gd name="T0" fmla="*/ 10 w 10"/>
                  <a:gd name="T1" fmla="*/ 1 h 4"/>
                  <a:gd name="T2" fmla="*/ 4 w 10"/>
                  <a:gd name="T3" fmla="*/ 4 h 4"/>
                  <a:gd name="T4" fmla="*/ 4 w 10"/>
                  <a:gd name="T5" fmla="*/ 3 h 4"/>
                  <a:gd name="T6" fmla="*/ 0 w 10"/>
                  <a:gd name="T7" fmla="*/ 4 h 4"/>
                  <a:gd name="T8" fmla="*/ 2 w 10"/>
                  <a:gd name="T9" fmla="*/ 3 h 4"/>
                  <a:gd name="T10" fmla="*/ 0 w 10"/>
                  <a:gd name="T11" fmla="*/ 2 h 4"/>
                  <a:gd name="T12" fmla="*/ 8 w 10"/>
                  <a:gd name="T13" fmla="*/ 1 h 4"/>
                  <a:gd name="T14" fmla="*/ 10 w 10"/>
                  <a:gd name="T15" fmla="*/ 0 h 4"/>
                  <a:gd name="T16" fmla="*/ 10 w 10"/>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1"/>
                    </a:moveTo>
                    <a:cubicBezTo>
                      <a:pt x="8" y="2"/>
                      <a:pt x="5" y="1"/>
                      <a:pt x="4" y="4"/>
                    </a:cubicBezTo>
                    <a:cubicBezTo>
                      <a:pt x="4" y="3"/>
                      <a:pt x="4" y="3"/>
                      <a:pt x="4" y="3"/>
                    </a:cubicBezTo>
                    <a:cubicBezTo>
                      <a:pt x="3" y="3"/>
                      <a:pt x="2" y="4"/>
                      <a:pt x="0" y="4"/>
                    </a:cubicBezTo>
                    <a:cubicBezTo>
                      <a:pt x="2" y="3"/>
                      <a:pt x="2" y="3"/>
                      <a:pt x="2" y="3"/>
                    </a:cubicBezTo>
                    <a:cubicBezTo>
                      <a:pt x="1" y="3"/>
                      <a:pt x="1" y="3"/>
                      <a:pt x="0" y="2"/>
                    </a:cubicBezTo>
                    <a:cubicBezTo>
                      <a:pt x="3" y="1"/>
                      <a:pt x="6" y="1"/>
                      <a:pt x="8" y="1"/>
                    </a:cubicBezTo>
                    <a:cubicBezTo>
                      <a:pt x="9" y="1"/>
                      <a:pt x="10" y="1"/>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2" name="Freeform 2261">
                <a:extLst>
                  <a:ext uri="{FF2B5EF4-FFF2-40B4-BE49-F238E27FC236}">
                    <a16:creationId xmlns:a16="http://schemas.microsoft.com/office/drawing/2014/main" id="{BCF83BD6-0F8C-4B41-97C0-3E7FA01ED123}"/>
                  </a:ext>
                </a:extLst>
              </p:cNvPr>
              <p:cNvSpPr/>
              <p:nvPr/>
            </p:nvSpPr>
            <p:spPr bwMode="auto">
              <a:xfrm>
                <a:off x="2651" y="2252"/>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3" name="Freeform 2262">
                <a:extLst>
                  <a:ext uri="{FF2B5EF4-FFF2-40B4-BE49-F238E27FC236}">
                    <a16:creationId xmlns:a16="http://schemas.microsoft.com/office/drawing/2014/main" id="{54325717-CB3F-4EB9-BEF6-133A1E3F49C2}"/>
                  </a:ext>
                </a:extLst>
              </p:cNvPr>
              <p:cNvSpPr/>
              <p:nvPr/>
            </p:nvSpPr>
            <p:spPr bwMode="auto">
              <a:xfrm>
                <a:off x="3271" y="2249"/>
                <a:ext cx="16" cy="8"/>
              </a:xfrm>
              <a:custGeom>
                <a:gdLst>
                  <a:gd name="T0" fmla="*/ 6 w 6"/>
                  <a:gd name="T1" fmla="*/ 1 h 3"/>
                  <a:gd name="T2" fmla="*/ 6 w 6"/>
                  <a:gd name="T3" fmla="*/ 2 h 3"/>
                  <a:gd name="T4" fmla="*/ 1 w 6"/>
                  <a:gd name="T5" fmla="*/ 3 h 3"/>
                  <a:gd name="T6" fmla="*/ 0 w 6"/>
                  <a:gd name="T7" fmla="*/ 3 h 3"/>
                  <a:gd name="T8" fmla="*/ 5 w 6"/>
                  <a:gd name="T9" fmla="*/ 1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6" y="2"/>
                      <a:pt x="6" y="2"/>
                      <a:pt x="6" y="2"/>
                    </a:cubicBezTo>
                    <a:cubicBezTo>
                      <a:pt x="4" y="1"/>
                      <a:pt x="3" y="2"/>
                      <a:pt x="1" y="3"/>
                    </a:cubicBezTo>
                    <a:cubicBezTo>
                      <a:pt x="0" y="3"/>
                      <a:pt x="0" y="3"/>
                      <a:pt x="0" y="3"/>
                    </a:cubicBezTo>
                    <a:cubicBezTo>
                      <a:pt x="0" y="1"/>
                      <a:pt x="3" y="2"/>
                      <a:pt x="5" y="1"/>
                    </a:cubicBezTo>
                    <a:cubicBezTo>
                      <a:pt x="5" y="2"/>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4" name="Freeform 2263">
                <a:extLst>
                  <a:ext uri="{FF2B5EF4-FFF2-40B4-BE49-F238E27FC236}">
                    <a16:creationId xmlns:a16="http://schemas.microsoft.com/office/drawing/2014/main" id="{8E62E5B8-4C51-4678-81B3-BFD136BF1951}"/>
                  </a:ext>
                </a:extLst>
              </p:cNvPr>
              <p:cNvSpPr/>
              <p:nvPr/>
            </p:nvSpPr>
            <p:spPr bwMode="auto">
              <a:xfrm>
                <a:off x="3295" y="2249"/>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5" name="Rectangle 2264">
                <a:extLst>
                  <a:ext uri="{FF2B5EF4-FFF2-40B4-BE49-F238E27FC236}">
                    <a16:creationId xmlns:a16="http://schemas.microsoft.com/office/drawing/2014/main" id="{9CB7AAD6-93BC-410E-8F90-2D5B1A6520E2}"/>
                  </a:ext>
                </a:extLst>
              </p:cNvPr>
              <p:cNvSpPr>
                <a:spLocks noChangeArrowheads="1"/>
              </p:cNvSpPr>
              <p:nvPr/>
            </p:nvSpPr>
            <p:spPr bwMode="auto">
              <a:xfrm>
                <a:off x="2322" y="225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6" name="Freeform 2265">
                <a:extLst>
                  <a:ext uri="{FF2B5EF4-FFF2-40B4-BE49-F238E27FC236}">
                    <a16:creationId xmlns:a16="http://schemas.microsoft.com/office/drawing/2014/main" id="{D6A58499-D65C-4CCA-8054-996D2C613EFA}"/>
                  </a:ext>
                </a:extLst>
              </p:cNvPr>
              <p:cNvSpPr/>
              <p:nvPr/>
            </p:nvSpPr>
            <p:spPr bwMode="auto">
              <a:xfrm>
                <a:off x="2891" y="2252"/>
                <a:ext cx="6"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7" name="Freeform 2266">
                <a:extLst>
                  <a:ext uri="{FF2B5EF4-FFF2-40B4-BE49-F238E27FC236}">
                    <a16:creationId xmlns:a16="http://schemas.microsoft.com/office/drawing/2014/main" id="{FA7831CB-5F61-41DB-8E0A-53D0DD42E4CD}"/>
                  </a:ext>
                </a:extLst>
              </p:cNvPr>
              <p:cNvSpPr/>
              <p:nvPr/>
            </p:nvSpPr>
            <p:spPr bwMode="auto">
              <a:xfrm>
                <a:off x="3110" y="2252"/>
                <a:ext cx="6" cy="2"/>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1" y="0"/>
                      <a:pt x="0"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8" name="Freeform 2267">
                <a:extLst>
                  <a:ext uri="{FF2B5EF4-FFF2-40B4-BE49-F238E27FC236}">
                    <a16:creationId xmlns:a16="http://schemas.microsoft.com/office/drawing/2014/main" id="{14F341B0-DFA3-42CE-83B1-4DFABFFFD660}"/>
                  </a:ext>
                </a:extLst>
              </p:cNvPr>
              <p:cNvSpPr/>
              <p:nvPr/>
            </p:nvSpPr>
            <p:spPr bwMode="auto">
              <a:xfrm>
                <a:off x="3377" y="2252"/>
                <a:ext cx="3" cy="2"/>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0"/>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9" name="Freeform 2268">
                <a:extLst>
                  <a:ext uri="{FF2B5EF4-FFF2-40B4-BE49-F238E27FC236}">
                    <a16:creationId xmlns:a16="http://schemas.microsoft.com/office/drawing/2014/main" id="{4493F688-F91B-465E-AB70-48DCD645E989}"/>
                  </a:ext>
                </a:extLst>
              </p:cNvPr>
              <p:cNvSpPr/>
              <p:nvPr/>
            </p:nvSpPr>
            <p:spPr bwMode="auto">
              <a:xfrm>
                <a:off x="2285" y="2252"/>
                <a:ext cx="29" cy="10"/>
              </a:xfrm>
              <a:custGeom>
                <a:gdLst>
                  <a:gd name="T0" fmla="*/ 8 w 11"/>
                  <a:gd name="T1" fmla="*/ 0 h 4"/>
                  <a:gd name="T2" fmla="*/ 8 w 11"/>
                  <a:gd name="T3" fmla="*/ 1 h 4"/>
                  <a:gd name="T4" fmla="*/ 10 w 11"/>
                  <a:gd name="T5" fmla="*/ 0 h 4"/>
                  <a:gd name="T6" fmla="*/ 9 w 11"/>
                  <a:gd name="T7" fmla="*/ 2 h 4"/>
                  <a:gd name="T8" fmla="*/ 5 w 11"/>
                  <a:gd name="T9" fmla="*/ 1 h 4"/>
                  <a:gd name="T10" fmla="*/ 5 w 11"/>
                  <a:gd name="T11" fmla="*/ 4 h 4"/>
                  <a:gd name="T12" fmla="*/ 0 w 11"/>
                  <a:gd name="T13" fmla="*/ 3 h 4"/>
                  <a:gd name="T14" fmla="*/ 2 w 11"/>
                  <a:gd name="T15" fmla="*/ 3 h 4"/>
                  <a:gd name="T16" fmla="*/ 2 w 11"/>
                  <a:gd name="T17" fmla="*/ 1 h 4"/>
                  <a:gd name="T18" fmla="*/ 4 w 11"/>
                  <a:gd name="T19" fmla="*/ 3 h 4"/>
                  <a:gd name="T20" fmla="*/ 8 w 11"/>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8" y="0"/>
                    </a:moveTo>
                    <a:cubicBezTo>
                      <a:pt x="8" y="1"/>
                      <a:pt x="8" y="1"/>
                      <a:pt x="8" y="1"/>
                    </a:cubicBezTo>
                    <a:cubicBezTo>
                      <a:pt x="10" y="1"/>
                      <a:pt x="9" y="0"/>
                      <a:pt x="10" y="0"/>
                    </a:cubicBezTo>
                    <a:cubicBezTo>
                      <a:pt x="11" y="1"/>
                      <a:pt x="10" y="1"/>
                      <a:pt x="9" y="2"/>
                    </a:cubicBezTo>
                    <a:cubicBezTo>
                      <a:pt x="8" y="0"/>
                      <a:pt x="7" y="3"/>
                      <a:pt x="5" y="1"/>
                    </a:cubicBezTo>
                    <a:cubicBezTo>
                      <a:pt x="6" y="2"/>
                      <a:pt x="4" y="3"/>
                      <a:pt x="5" y="4"/>
                    </a:cubicBezTo>
                    <a:cubicBezTo>
                      <a:pt x="3" y="4"/>
                      <a:pt x="2" y="4"/>
                      <a:pt x="0" y="3"/>
                    </a:cubicBezTo>
                    <a:cubicBezTo>
                      <a:pt x="2" y="3"/>
                      <a:pt x="2" y="3"/>
                      <a:pt x="2" y="3"/>
                    </a:cubicBezTo>
                    <a:cubicBezTo>
                      <a:pt x="1" y="2"/>
                      <a:pt x="2" y="2"/>
                      <a:pt x="2" y="1"/>
                    </a:cubicBezTo>
                    <a:cubicBezTo>
                      <a:pt x="3" y="1"/>
                      <a:pt x="2" y="3"/>
                      <a:pt x="4" y="3"/>
                    </a:cubicBezTo>
                    <a:cubicBezTo>
                      <a:pt x="4" y="1"/>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0" name="Freeform 2269">
                <a:extLst>
                  <a:ext uri="{FF2B5EF4-FFF2-40B4-BE49-F238E27FC236}">
                    <a16:creationId xmlns:a16="http://schemas.microsoft.com/office/drawing/2014/main" id="{7EFE9B69-2BB9-4CAE-8FB4-445F0A542BEA}"/>
                  </a:ext>
                </a:extLst>
              </p:cNvPr>
              <p:cNvSpPr/>
              <p:nvPr/>
            </p:nvSpPr>
            <p:spPr bwMode="auto">
              <a:xfrm>
                <a:off x="2704" y="2252"/>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1" name="Freeform 2270">
                <a:extLst>
                  <a:ext uri="{FF2B5EF4-FFF2-40B4-BE49-F238E27FC236}">
                    <a16:creationId xmlns:a16="http://schemas.microsoft.com/office/drawing/2014/main" id="{1D23B84B-5C23-4C32-949A-570A63B1BE34}"/>
                  </a:ext>
                </a:extLst>
              </p:cNvPr>
              <p:cNvSpPr/>
              <p:nvPr/>
            </p:nvSpPr>
            <p:spPr bwMode="auto">
              <a:xfrm flipH="1">
                <a:off x="3025" y="2252"/>
                <a:ext cx="0" cy="2"/>
              </a:xfrm>
              <a:custGeom>
                <a:gdLst>
                  <a:gd name="T0" fmla="*/ 0 h 1"/>
                  <a:gd name="T1" fmla="*/ 1 h 1"/>
                  <a:gd name="T2" fmla="*/ 1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2" name="Freeform 2271">
                <a:extLst>
                  <a:ext uri="{FF2B5EF4-FFF2-40B4-BE49-F238E27FC236}">
                    <a16:creationId xmlns:a16="http://schemas.microsoft.com/office/drawing/2014/main" id="{09023A13-084D-4907-B4A8-A3B3F0BA003F}"/>
                  </a:ext>
                </a:extLst>
              </p:cNvPr>
              <p:cNvSpPr/>
              <p:nvPr/>
            </p:nvSpPr>
            <p:spPr bwMode="auto">
              <a:xfrm>
                <a:off x="3241" y="2249"/>
                <a:ext cx="14" cy="13"/>
              </a:xfrm>
              <a:custGeom>
                <a:gdLst>
                  <a:gd name="T0" fmla="*/ 5 w 5"/>
                  <a:gd name="T1" fmla="*/ 2 h 5"/>
                  <a:gd name="T2" fmla="*/ 3 w 5"/>
                  <a:gd name="T3" fmla="*/ 3 h 5"/>
                  <a:gd name="T4" fmla="*/ 4 w 5"/>
                  <a:gd name="T5" fmla="*/ 3 h 5"/>
                  <a:gd name="T6" fmla="*/ 1 w 5"/>
                  <a:gd name="T7" fmla="*/ 5 h 5"/>
                  <a:gd name="T8" fmla="*/ 1 w 5"/>
                  <a:gd name="T9" fmla="*/ 4 h 5"/>
                  <a:gd name="T10" fmla="*/ 5 w 5"/>
                  <a:gd name="T11" fmla="*/ 2 h 5"/>
                </a:gdLst>
                <a:cxnLst>
                  <a:cxn ang="0">
                    <a:pos x="T0" y="T1"/>
                  </a:cxn>
                  <a:cxn ang="0">
                    <a:pos x="T2" y="T3"/>
                  </a:cxn>
                  <a:cxn ang="0">
                    <a:pos x="T4" y="T5"/>
                  </a:cxn>
                  <a:cxn ang="0">
                    <a:pos x="T6" y="T7"/>
                  </a:cxn>
                  <a:cxn ang="0">
                    <a:pos x="T8" y="T9"/>
                  </a:cxn>
                  <a:cxn ang="0">
                    <a:pos x="T10" y="T11"/>
                  </a:cxn>
                </a:cxnLst>
                <a:rect l="0" t="0" r="r" b="b"/>
                <a:pathLst>
                  <a:path w="5" h="5">
                    <a:moveTo>
                      <a:pt x="5" y="2"/>
                    </a:moveTo>
                    <a:cubicBezTo>
                      <a:pt x="5" y="2"/>
                      <a:pt x="4" y="2"/>
                      <a:pt x="3" y="3"/>
                    </a:cubicBezTo>
                    <a:cubicBezTo>
                      <a:pt x="4" y="3"/>
                      <a:pt x="4" y="3"/>
                      <a:pt x="4" y="3"/>
                    </a:cubicBezTo>
                    <a:cubicBezTo>
                      <a:pt x="3" y="4"/>
                      <a:pt x="1" y="4"/>
                      <a:pt x="1" y="5"/>
                    </a:cubicBezTo>
                    <a:cubicBezTo>
                      <a:pt x="0" y="5"/>
                      <a:pt x="1" y="4"/>
                      <a:pt x="1" y="4"/>
                    </a:cubicBezTo>
                    <a:cubicBezTo>
                      <a:pt x="3" y="4"/>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3" name="Freeform 2272">
                <a:extLst>
                  <a:ext uri="{FF2B5EF4-FFF2-40B4-BE49-F238E27FC236}">
                    <a16:creationId xmlns:a16="http://schemas.microsoft.com/office/drawing/2014/main" id="{03AC6E15-8B26-4685-A493-97C2805673AF}"/>
                  </a:ext>
                </a:extLst>
              </p:cNvPr>
              <p:cNvSpPr/>
              <p:nvPr/>
            </p:nvSpPr>
            <p:spPr bwMode="auto">
              <a:xfrm>
                <a:off x="3407" y="2252"/>
                <a:ext cx="5" cy="5"/>
              </a:xfrm>
              <a:custGeom>
                <a:gdLst>
                  <a:gd name="T0" fmla="*/ 1 w 2"/>
                  <a:gd name="T1" fmla="*/ 2 h 2"/>
                  <a:gd name="T2" fmla="*/ 2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2" y="0"/>
                    </a:cubicBezTo>
                    <a:cubicBezTo>
                      <a:pt x="1"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4" name="Freeform 2273">
                <a:extLst>
                  <a:ext uri="{FF2B5EF4-FFF2-40B4-BE49-F238E27FC236}">
                    <a16:creationId xmlns:a16="http://schemas.microsoft.com/office/drawing/2014/main" id="{C44FBA0F-4B67-4062-BACF-57D71FF5F178}"/>
                  </a:ext>
                </a:extLst>
              </p:cNvPr>
              <p:cNvSpPr/>
              <p:nvPr/>
            </p:nvSpPr>
            <p:spPr bwMode="auto">
              <a:xfrm>
                <a:off x="3864" y="2252"/>
                <a:ext cx="2" cy="5"/>
              </a:xfrm>
              <a:custGeom>
                <a:gdLst>
                  <a:gd name="T0" fmla="*/ 2 w 2"/>
                  <a:gd name="T1" fmla="*/ 0 h 5"/>
                  <a:gd name="T2" fmla="*/ 2 w 2"/>
                  <a:gd name="T3" fmla="*/ 5 h 5"/>
                  <a:gd name="T4" fmla="*/ 0 w 2"/>
                  <a:gd name="T5" fmla="*/ 0 h 5"/>
                  <a:gd name="T6" fmla="*/ 2 w 2"/>
                  <a:gd name="T7" fmla="*/ 0 h 5"/>
                </a:gdLst>
                <a:cxnLst>
                  <a:cxn ang="0">
                    <a:pos x="T0" y="T1"/>
                  </a:cxn>
                  <a:cxn ang="0">
                    <a:pos x="T2" y="T3"/>
                  </a:cxn>
                  <a:cxn ang="0">
                    <a:pos x="T4" y="T5"/>
                  </a:cxn>
                  <a:cxn ang="0">
                    <a:pos x="T6" y="T7"/>
                  </a:cxn>
                </a:cxnLst>
                <a:rect l="0" t="0" r="r" b="b"/>
                <a:pathLst>
                  <a:path w="2" h="5">
                    <a:moveTo>
                      <a:pt x="2" y="0"/>
                    </a:moveTo>
                    <a:lnTo>
                      <a:pt x="2" y="5"/>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5" name="Freeform 2274">
                <a:extLst>
                  <a:ext uri="{FF2B5EF4-FFF2-40B4-BE49-F238E27FC236}">
                    <a16:creationId xmlns:a16="http://schemas.microsoft.com/office/drawing/2014/main" id="{7E06FC0B-E443-4779-B923-F884375A7616}"/>
                  </a:ext>
                </a:extLst>
              </p:cNvPr>
              <p:cNvSpPr/>
              <p:nvPr/>
            </p:nvSpPr>
            <p:spPr bwMode="auto">
              <a:xfrm>
                <a:off x="2819" y="2252"/>
                <a:ext cx="40" cy="21"/>
              </a:xfrm>
              <a:custGeom>
                <a:gdLst>
                  <a:gd name="T0" fmla="*/ 12 w 15"/>
                  <a:gd name="T1" fmla="*/ 1 h 8"/>
                  <a:gd name="T2" fmla="*/ 13 w 15"/>
                  <a:gd name="T3" fmla="*/ 2 h 8"/>
                  <a:gd name="T4" fmla="*/ 13 w 15"/>
                  <a:gd name="T5" fmla="*/ 2 h 8"/>
                  <a:gd name="T6" fmla="*/ 11 w 15"/>
                  <a:gd name="T7" fmla="*/ 3 h 8"/>
                  <a:gd name="T8" fmla="*/ 12 w 15"/>
                  <a:gd name="T9" fmla="*/ 3 h 8"/>
                  <a:gd name="T10" fmla="*/ 10 w 15"/>
                  <a:gd name="T11" fmla="*/ 3 h 8"/>
                  <a:gd name="T12" fmla="*/ 14 w 15"/>
                  <a:gd name="T13" fmla="*/ 5 h 8"/>
                  <a:gd name="T14" fmla="*/ 15 w 15"/>
                  <a:gd name="T15" fmla="*/ 4 h 8"/>
                  <a:gd name="T16" fmla="*/ 15 w 15"/>
                  <a:gd name="T17" fmla="*/ 6 h 8"/>
                  <a:gd name="T18" fmla="*/ 12 w 15"/>
                  <a:gd name="T19" fmla="*/ 6 h 8"/>
                  <a:gd name="T20" fmla="*/ 13 w 15"/>
                  <a:gd name="T21" fmla="*/ 5 h 8"/>
                  <a:gd name="T22" fmla="*/ 5 w 15"/>
                  <a:gd name="T23" fmla="*/ 6 h 8"/>
                  <a:gd name="T24" fmla="*/ 10 w 15"/>
                  <a:gd name="T25" fmla="*/ 4 h 8"/>
                  <a:gd name="T26" fmla="*/ 8 w 15"/>
                  <a:gd name="T27" fmla="*/ 3 h 8"/>
                  <a:gd name="T28" fmla="*/ 7 w 15"/>
                  <a:gd name="T29" fmla="*/ 3 h 8"/>
                  <a:gd name="T30" fmla="*/ 8 w 15"/>
                  <a:gd name="T31" fmla="*/ 4 h 8"/>
                  <a:gd name="T32" fmla="*/ 6 w 15"/>
                  <a:gd name="T33" fmla="*/ 4 h 8"/>
                  <a:gd name="T34" fmla="*/ 5 w 15"/>
                  <a:gd name="T35" fmla="*/ 6 h 8"/>
                  <a:gd name="T36" fmla="*/ 2 w 15"/>
                  <a:gd name="T37" fmla="*/ 4 h 8"/>
                  <a:gd name="T38" fmla="*/ 2 w 15"/>
                  <a:gd name="T39" fmla="*/ 6 h 8"/>
                  <a:gd name="T40" fmla="*/ 0 w 15"/>
                  <a:gd name="T41" fmla="*/ 5 h 8"/>
                  <a:gd name="T42" fmla="*/ 0 w 15"/>
                  <a:gd name="T43" fmla="*/ 3 h 8"/>
                  <a:gd name="T44" fmla="*/ 0 w 15"/>
                  <a:gd name="T45" fmla="*/ 2 h 8"/>
                  <a:gd name="T46" fmla="*/ 4 w 15"/>
                  <a:gd name="T47" fmla="*/ 1 h 8"/>
                  <a:gd name="T48" fmla="*/ 11 w 15"/>
                  <a:gd name="T49" fmla="*/ 2 h 8"/>
                  <a:gd name="T50" fmla="*/ 12 w 15"/>
                  <a:gd name="T5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1"/>
                    </a:moveTo>
                    <a:cubicBezTo>
                      <a:pt x="12" y="1"/>
                      <a:pt x="13" y="2"/>
                      <a:pt x="13" y="2"/>
                    </a:cubicBezTo>
                    <a:cubicBezTo>
                      <a:pt x="13" y="2"/>
                      <a:pt x="13" y="2"/>
                      <a:pt x="13" y="2"/>
                    </a:cubicBezTo>
                    <a:cubicBezTo>
                      <a:pt x="12" y="2"/>
                      <a:pt x="12" y="2"/>
                      <a:pt x="11" y="3"/>
                    </a:cubicBezTo>
                    <a:cubicBezTo>
                      <a:pt x="12" y="3"/>
                      <a:pt x="12" y="3"/>
                      <a:pt x="12" y="3"/>
                    </a:cubicBezTo>
                    <a:cubicBezTo>
                      <a:pt x="10" y="3"/>
                      <a:pt x="10" y="3"/>
                      <a:pt x="10" y="3"/>
                    </a:cubicBezTo>
                    <a:cubicBezTo>
                      <a:pt x="10" y="6"/>
                      <a:pt x="12" y="4"/>
                      <a:pt x="14" y="5"/>
                    </a:cubicBezTo>
                    <a:cubicBezTo>
                      <a:pt x="15" y="4"/>
                      <a:pt x="15" y="4"/>
                      <a:pt x="15" y="4"/>
                    </a:cubicBezTo>
                    <a:cubicBezTo>
                      <a:pt x="15" y="4"/>
                      <a:pt x="13" y="5"/>
                      <a:pt x="15" y="6"/>
                    </a:cubicBezTo>
                    <a:cubicBezTo>
                      <a:pt x="14" y="6"/>
                      <a:pt x="13" y="5"/>
                      <a:pt x="12" y="6"/>
                    </a:cubicBezTo>
                    <a:cubicBezTo>
                      <a:pt x="13" y="5"/>
                      <a:pt x="13" y="5"/>
                      <a:pt x="13" y="5"/>
                    </a:cubicBezTo>
                    <a:cubicBezTo>
                      <a:pt x="9" y="3"/>
                      <a:pt x="8" y="8"/>
                      <a:pt x="5" y="6"/>
                    </a:cubicBezTo>
                    <a:cubicBezTo>
                      <a:pt x="7" y="5"/>
                      <a:pt x="10" y="7"/>
                      <a:pt x="10" y="4"/>
                    </a:cubicBezTo>
                    <a:cubicBezTo>
                      <a:pt x="10" y="3"/>
                      <a:pt x="8" y="3"/>
                      <a:pt x="8" y="3"/>
                    </a:cubicBezTo>
                    <a:cubicBezTo>
                      <a:pt x="7" y="3"/>
                      <a:pt x="7" y="3"/>
                      <a:pt x="7" y="3"/>
                    </a:cubicBezTo>
                    <a:cubicBezTo>
                      <a:pt x="8" y="4"/>
                      <a:pt x="8" y="4"/>
                      <a:pt x="8" y="4"/>
                    </a:cubicBezTo>
                    <a:cubicBezTo>
                      <a:pt x="8" y="5"/>
                      <a:pt x="6" y="3"/>
                      <a:pt x="6" y="4"/>
                    </a:cubicBezTo>
                    <a:cubicBezTo>
                      <a:pt x="5" y="5"/>
                      <a:pt x="7" y="6"/>
                      <a:pt x="5" y="6"/>
                    </a:cubicBezTo>
                    <a:cubicBezTo>
                      <a:pt x="2" y="4"/>
                      <a:pt x="2" y="4"/>
                      <a:pt x="2" y="4"/>
                    </a:cubicBezTo>
                    <a:cubicBezTo>
                      <a:pt x="2" y="6"/>
                      <a:pt x="2" y="6"/>
                      <a:pt x="2" y="6"/>
                    </a:cubicBezTo>
                    <a:cubicBezTo>
                      <a:pt x="1" y="6"/>
                      <a:pt x="1" y="4"/>
                      <a:pt x="0" y="5"/>
                    </a:cubicBezTo>
                    <a:cubicBezTo>
                      <a:pt x="1" y="4"/>
                      <a:pt x="0" y="3"/>
                      <a:pt x="0" y="3"/>
                    </a:cubicBezTo>
                    <a:cubicBezTo>
                      <a:pt x="0" y="2"/>
                      <a:pt x="0" y="2"/>
                      <a:pt x="0" y="2"/>
                    </a:cubicBezTo>
                    <a:cubicBezTo>
                      <a:pt x="1" y="1"/>
                      <a:pt x="3" y="2"/>
                      <a:pt x="4" y="1"/>
                    </a:cubicBezTo>
                    <a:cubicBezTo>
                      <a:pt x="6" y="2"/>
                      <a:pt x="9" y="0"/>
                      <a:pt x="11" y="2"/>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6" name="Freeform 2275">
                <a:extLst>
                  <a:ext uri="{FF2B5EF4-FFF2-40B4-BE49-F238E27FC236}">
                    <a16:creationId xmlns:a16="http://schemas.microsoft.com/office/drawing/2014/main" id="{0EA52AD4-1E6E-48C2-BFB8-B2ECCA79100E}"/>
                  </a:ext>
                </a:extLst>
              </p:cNvPr>
              <p:cNvSpPr/>
              <p:nvPr/>
            </p:nvSpPr>
            <p:spPr bwMode="auto">
              <a:xfrm>
                <a:off x="2405" y="225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7" name="Freeform 2276">
                <a:extLst>
                  <a:ext uri="{FF2B5EF4-FFF2-40B4-BE49-F238E27FC236}">
                    <a16:creationId xmlns:a16="http://schemas.microsoft.com/office/drawing/2014/main" id="{20F705F2-003B-4745-8213-2B8D7B3E4249}"/>
                  </a:ext>
                </a:extLst>
              </p:cNvPr>
              <p:cNvSpPr/>
              <p:nvPr/>
            </p:nvSpPr>
            <p:spPr bwMode="auto">
              <a:xfrm>
                <a:off x="3260" y="2254"/>
                <a:ext cx="11" cy="8"/>
              </a:xfrm>
              <a:custGeom>
                <a:gdLst>
                  <a:gd name="T0" fmla="*/ 3 w 4"/>
                  <a:gd name="T1" fmla="*/ 1 h 3"/>
                  <a:gd name="T2" fmla="*/ 2 w 4"/>
                  <a:gd name="T3" fmla="*/ 1 h 3"/>
                  <a:gd name="T4" fmla="*/ 0 w 4"/>
                  <a:gd name="T5" fmla="*/ 3 h 3"/>
                  <a:gd name="T6" fmla="*/ 0 w 4"/>
                  <a:gd name="T7" fmla="*/ 3 h 3"/>
                  <a:gd name="T8" fmla="*/ 3 w 4"/>
                  <a:gd name="T9" fmla="*/ 0 h 3"/>
                  <a:gd name="T10" fmla="*/ 3 w 4"/>
                  <a:gd name="T11" fmla="*/ 1 h 3"/>
                </a:gdLst>
                <a:cxnLst>
                  <a:cxn ang="0">
                    <a:pos x="T0" y="T1"/>
                  </a:cxn>
                  <a:cxn ang="0">
                    <a:pos x="T2" y="T3"/>
                  </a:cxn>
                  <a:cxn ang="0">
                    <a:pos x="T4" y="T5"/>
                  </a:cxn>
                  <a:cxn ang="0">
                    <a:pos x="T6" y="T7"/>
                  </a:cxn>
                  <a:cxn ang="0">
                    <a:pos x="T8" y="T9"/>
                  </a:cxn>
                  <a:cxn ang="0">
                    <a:pos x="T10" y="T11"/>
                  </a:cxn>
                </a:cxnLst>
                <a:rect l="0" t="0" r="r" b="b"/>
                <a:pathLst>
                  <a:path w="4" h="3">
                    <a:moveTo>
                      <a:pt x="3" y="1"/>
                    </a:moveTo>
                    <a:cubicBezTo>
                      <a:pt x="2" y="1"/>
                      <a:pt x="2" y="1"/>
                      <a:pt x="2" y="1"/>
                    </a:cubicBezTo>
                    <a:cubicBezTo>
                      <a:pt x="4" y="2"/>
                      <a:pt x="1" y="3"/>
                      <a:pt x="0" y="3"/>
                    </a:cubicBezTo>
                    <a:cubicBezTo>
                      <a:pt x="0" y="3"/>
                      <a:pt x="0" y="3"/>
                      <a:pt x="0" y="3"/>
                    </a:cubicBezTo>
                    <a:cubicBezTo>
                      <a:pt x="1" y="2"/>
                      <a:pt x="2" y="1"/>
                      <a:pt x="3" y="0"/>
                    </a:cubicBezTo>
                    <a:cubicBezTo>
                      <a:pt x="4"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8" name="Freeform 2277">
                <a:extLst>
                  <a:ext uri="{FF2B5EF4-FFF2-40B4-BE49-F238E27FC236}">
                    <a16:creationId xmlns:a16="http://schemas.microsoft.com/office/drawing/2014/main" id="{A3CF7769-CAFF-4E63-90E0-8C6B7990D76D}"/>
                  </a:ext>
                </a:extLst>
              </p:cNvPr>
              <p:cNvSpPr/>
              <p:nvPr/>
            </p:nvSpPr>
            <p:spPr bwMode="auto">
              <a:xfrm>
                <a:off x="3289" y="2254"/>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9" name="Freeform 2278">
                <a:extLst>
                  <a:ext uri="{FF2B5EF4-FFF2-40B4-BE49-F238E27FC236}">
                    <a16:creationId xmlns:a16="http://schemas.microsoft.com/office/drawing/2014/main" id="{1FBDD98A-C7D4-43D4-A053-F808B5671F5F}"/>
                  </a:ext>
                </a:extLst>
              </p:cNvPr>
              <p:cNvSpPr/>
              <p:nvPr/>
            </p:nvSpPr>
            <p:spPr bwMode="auto">
              <a:xfrm>
                <a:off x="3295" y="2254"/>
                <a:ext cx="8" cy="6"/>
              </a:xfrm>
              <a:custGeom>
                <a:gdLst>
                  <a:gd name="T0" fmla="*/ 3 w 3"/>
                  <a:gd name="T1" fmla="*/ 0 h 2"/>
                  <a:gd name="T2" fmla="*/ 1 w 3"/>
                  <a:gd name="T3" fmla="*/ 1 h 2"/>
                  <a:gd name="T4" fmla="*/ 2 w 3"/>
                  <a:gd name="T5" fmla="*/ 2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2" y="2"/>
                      <a:pt x="2" y="2"/>
                      <a:pt x="2" y="2"/>
                    </a:cubicBezTo>
                    <a:cubicBezTo>
                      <a:pt x="0" y="2"/>
                      <a:pt x="2" y="1"/>
                      <a:pt x="2" y="0"/>
                    </a:cubicBezTo>
                    <a:cubicBezTo>
                      <a:pt x="2"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0" name="Freeform 2279">
                <a:extLst>
                  <a:ext uri="{FF2B5EF4-FFF2-40B4-BE49-F238E27FC236}">
                    <a16:creationId xmlns:a16="http://schemas.microsoft.com/office/drawing/2014/main" id="{1F8101F2-AE4B-48DB-9958-91CF9C439600}"/>
                  </a:ext>
                </a:extLst>
              </p:cNvPr>
              <p:cNvSpPr/>
              <p:nvPr/>
            </p:nvSpPr>
            <p:spPr bwMode="auto">
              <a:xfrm>
                <a:off x="2384" y="2254"/>
                <a:ext cx="5" cy="8"/>
              </a:xfrm>
              <a:custGeom>
                <a:gdLst>
                  <a:gd name="T0" fmla="*/ 2 w 2"/>
                  <a:gd name="T1" fmla="*/ 1 h 3"/>
                  <a:gd name="T2" fmla="*/ 1 w 2"/>
                  <a:gd name="T3" fmla="*/ 3 h 3"/>
                  <a:gd name="T4" fmla="*/ 0 w 2"/>
                  <a:gd name="T5" fmla="*/ 2 h 3"/>
                  <a:gd name="T6" fmla="*/ 1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0" y="2"/>
                      <a:pt x="1" y="3"/>
                    </a:cubicBezTo>
                    <a:cubicBezTo>
                      <a:pt x="0" y="3"/>
                      <a:pt x="0" y="2"/>
                      <a:pt x="0" y="2"/>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1" name="Freeform 2280">
                <a:extLst>
                  <a:ext uri="{FF2B5EF4-FFF2-40B4-BE49-F238E27FC236}">
                    <a16:creationId xmlns:a16="http://schemas.microsoft.com/office/drawing/2014/main" id="{58524727-D5F7-4BCF-8593-BBBB1388CEE8}"/>
                  </a:ext>
                </a:extLst>
              </p:cNvPr>
              <p:cNvSpPr/>
              <p:nvPr/>
            </p:nvSpPr>
            <p:spPr bwMode="auto">
              <a:xfrm>
                <a:off x="2536" y="2252"/>
                <a:ext cx="13" cy="8"/>
              </a:xfrm>
              <a:custGeom>
                <a:gdLst>
                  <a:gd name="T0" fmla="*/ 5 w 5"/>
                  <a:gd name="T1" fmla="*/ 2 h 3"/>
                  <a:gd name="T2" fmla="*/ 0 w 5"/>
                  <a:gd name="T3" fmla="*/ 2 h 3"/>
                  <a:gd name="T4" fmla="*/ 5 w 5"/>
                  <a:gd name="T5" fmla="*/ 2 h 3"/>
                </a:gdLst>
                <a:cxnLst>
                  <a:cxn ang="0">
                    <a:pos x="T0" y="T1"/>
                  </a:cxn>
                  <a:cxn ang="0">
                    <a:pos x="T2" y="T3"/>
                  </a:cxn>
                  <a:cxn ang="0">
                    <a:pos x="T4" y="T5"/>
                  </a:cxn>
                </a:cxnLst>
                <a:rect l="0" t="0" r="r" b="b"/>
                <a:pathLst>
                  <a:path w="5" h="3">
                    <a:moveTo>
                      <a:pt x="5" y="2"/>
                    </a:moveTo>
                    <a:cubicBezTo>
                      <a:pt x="3" y="3"/>
                      <a:pt x="2" y="0"/>
                      <a:pt x="0" y="2"/>
                    </a:cubicBezTo>
                    <a:cubicBezTo>
                      <a:pt x="1" y="1"/>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2" name="Freeform 2281">
                <a:extLst>
                  <a:ext uri="{FF2B5EF4-FFF2-40B4-BE49-F238E27FC236}">
                    <a16:creationId xmlns:a16="http://schemas.microsoft.com/office/drawing/2014/main" id="{5DBCA1F4-4D9C-4701-B688-BA58A59043FE}"/>
                  </a:ext>
                </a:extLst>
              </p:cNvPr>
              <p:cNvSpPr/>
              <p:nvPr/>
            </p:nvSpPr>
            <p:spPr bwMode="auto">
              <a:xfrm>
                <a:off x="2645" y="2254"/>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3" name="Freeform 2282">
                <a:extLst>
                  <a:ext uri="{FF2B5EF4-FFF2-40B4-BE49-F238E27FC236}">
                    <a16:creationId xmlns:a16="http://schemas.microsoft.com/office/drawing/2014/main" id="{F9C0AA08-524F-4F9A-B874-BB4921322D08}"/>
                  </a:ext>
                </a:extLst>
              </p:cNvPr>
              <p:cNvSpPr/>
              <p:nvPr/>
            </p:nvSpPr>
            <p:spPr bwMode="auto">
              <a:xfrm>
                <a:off x="2325" y="2257"/>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2" y="0"/>
                      <a:pt x="2" y="0"/>
                      <a:pt x="2"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4" name="Freeform 2283">
                <a:extLst>
                  <a:ext uri="{FF2B5EF4-FFF2-40B4-BE49-F238E27FC236}">
                    <a16:creationId xmlns:a16="http://schemas.microsoft.com/office/drawing/2014/main" id="{4B137388-B375-4A9C-83B0-19710FF033EA}"/>
                  </a:ext>
                </a:extLst>
              </p:cNvPr>
              <p:cNvSpPr/>
              <p:nvPr/>
            </p:nvSpPr>
            <p:spPr bwMode="auto">
              <a:xfrm>
                <a:off x="2993" y="225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5" name="Freeform 2284">
                <a:extLst>
                  <a:ext uri="{FF2B5EF4-FFF2-40B4-BE49-F238E27FC236}">
                    <a16:creationId xmlns:a16="http://schemas.microsoft.com/office/drawing/2014/main" id="{E80C03ED-7BAA-43C0-960C-19B13F5C1CB5}"/>
                  </a:ext>
                </a:extLst>
              </p:cNvPr>
              <p:cNvSpPr/>
              <p:nvPr/>
            </p:nvSpPr>
            <p:spPr bwMode="auto">
              <a:xfrm flipH="1">
                <a:off x="3236" y="2257"/>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6" name="Freeform 2285">
                <a:extLst>
                  <a:ext uri="{FF2B5EF4-FFF2-40B4-BE49-F238E27FC236}">
                    <a16:creationId xmlns:a16="http://schemas.microsoft.com/office/drawing/2014/main" id="{C68A9679-60C1-48DA-850F-AB9D4B5794AA}"/>
                  </a:ext>
                </a:extLst>
              </p:cNvPr>
              <p:cNvSpPr/>
              <p:nvPr/>
            </p:nvSpPr>
            <p:spPr bwMode="auto">
              <a:xfrm>
                <a:off x="3359" y="2252"/>
                <a:ext cx="21" cy="18"/>
              </a:xfrm>
              <a:custGeom>
                <a:gdLst>
                  <a:gd name="T0" fmla="*/ 2 w 8"/>
                  <a:gd name="T1" fmla="*/ 4 h 7"/>
                  <a:gd name="T2" fmla="*/ 2 w 8"/>
                  <a:gd name="T3" fmla="*/ 4 h 7"/>
                  <a:gd name="T4" fmla="*/ 1 w 8"/>
                  <a:gd name="T5" fmla="*/ 5 h 7"/>
                  <a:gd name="T6" fmla="*/ 8 w 8"/>
                  <a:gd name="T7" fmla="*/ 3 h 7"/>
                  <a:gd name="T8" fmla="*/ 7 w 8"/>
                  <a:gd name="T9" fmla="*/ 4 h 7"/>
                  <a:gd name="T10" fmla="*/ 8 w 8"/>
                  <a:gd name="T11" fmla="*/ 6 h 7"/>
                  <a:gd name="T12" fmla="*/ 7 w 8"/>
                  <a:gd name="T13" fmla="*/ 6 h 7"/>
                  <a:gd name="T14" fmla="*/ 7 w 8"/>
                  <a:gd name="T15" fmla="*/ 7 h 7"/>
                  <a:gd name="T16" fmla="*/ 3 w 8"/>
                  <a:gd name="T17" fmla="*/ 6 h 7"/>
                  <a:gd name="T18" fmla="*/ 3 w 8"/>
                  <a:gd name="T19" fmla="*/ 6 h 7"/>
                  <a:gd name="T20" fmla="*/ 4 w 8"/>
                  <a:gd name="T21" fmla="*/ 7 h 7"/>
                  <a:gd name="T22" fmla="*/ 1 w 8"/>
                  <a:gd name="T23" fmla="*/ 6 h 7"/>
                  <a:gd name="T24" fmla="*/ 1 w 8"/>
                  <a:gd name="T25" fmla="*/ 3 h 7"/>
                  <a:gd name="T26" fmla="*/ 2 w 8"/>
                  <a:gd name="T27" fmla="*/ 3 h 7"/>
                  <a:gd name="T28" fmla="*/ 0 w 8"/>
                  <a:gd name="T29" fmla="*/ 2 h 7"/>
                  <a:gd name="T30" fmla="*/ 2 w 8"/>
                  <a:gd name="T31" fmla="*/ 4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2" y="4"/>
                    </a:moveTo>
                    <a:cubicBezTo>
                      <a:pt x="2" y="4"/>
                      <a:pt x="2" y="4"/>
                      <a:pt x="2" y="4"/>
                    </a:cubicBezTo>
                    <a:cubicBezTo>
                      <a:pt x="1" y="5"/>
                      <a:pt x="1" y="5"/>
                      <a:pt x="1" y="5"/>
                    </a:cubicBezTo>
                    <a:cubicBezTo>
                      <a:pt x="5" y="7"/>
                      <a:pt x="5" y="3"/>
                      <a:pt x="8" y="3"/>
                    </a:cubicBezTo>
                    <a:cubicBezTo>
                      <a:pt x="8" y="3"/>
                      <a:pt x="7" y="4"/>
                      <a:pt x="7" y="4"/>
                    </a:cubicBezTo>
                    <a:cubicBezTo>
                      <a:pt x="8" y="6"/>
                      <a:pt x="8" y="6"/>
                      <a:pt x="8" y="6"/>
                    </a:cubicBezTo>
                    <a:cubicBezTo>
                      <a:pt x="7" y="6"/>
                      <a:pt x="7" y="6"/>
                      <a:pt x="7" y="6"/>
                    </a:cubicBezTo>
                    <a:cubicBezTo>
                      <a:pt x="8" y="6"/>
                      <a:pt x="8" y="7"/>
                      <a:pt x="7" y="7"/>
                    </a:cubicBezTo>
                    <a:cubicBezTo>
                      <a:pt x="5" y="7"/>
                      <a:pt x="5" y="5"/>
                      <a:pt x="3" y="6"/>
                    </a:cubicBezTo>
                    <a:cubicBezTo>
                      <a:pt x="3" y="6"/>
                      <a:pt x="3" y="6"/>
                      <a:pt x="3" y="6"/>
                    </a:cubicBezTo>
                    <a:cubicBezTo>
                      <a:pt x="3" y="7"/>
                      <a:pt x="4" y="6"/>
                      <a:pt x="4" y="7"/>
                    </a:cubicBezTo>
                    <a:cubicBezTo>
                      <a:pt x="1" y="6"/>
                      <a:pt x="1" y="6"/>
                      <a:pt x="1" y="6"/>
                    </a:cubicBezTo>
                    <a:cubicBezTo>
                      <a:pt x="1" y="5"/>
                      <a:pt x="2" y="5"/>
                      <a:pt x="1" y="3"/>
                    </a:cubicBezTo>
                    <a:cubicBezTo>
                      <a:pt x="1" y="3"/>
                      <a:pt x="2" y="4"/>
                      <a:pt x="2" y="3"/>
                    </a:cubicBezTo>
                    <a:cubicBezTo>
                      <a:pt x="0" y="2"/>
                      <a:pt x="0" y="2"/>
                      <a:pt x="0" y="2"/>
                    </a:cubicBezTo>
                    <a:cubicBezTo>
                      <a:pt x="2" y="0"/>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7" name="Freeform 2286">
                <a:extLst>
                  <a:ext uri="{FF2B5EF4-FFF2-40B4-BE49-F238E27FC236}">
                    <a16:creationId xmlns:a16="http://schemas.microsoft.com/office/drawing/2014/main" id="{5FB48A6E-012C-4A65-B970-C5432F837479}"/>
                  </a:ext>
                </a:extLst>
              </p:cNvPr>
              <p:cNvSpPr/>
              <p:nvPr/>
            </p:nvSpPr>
            <p:spPr bwMode="auto">
              <a:xfrm>
                <a:off x="3383" y="2257"/>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8" name="Freeform 2287">
                <a:extLst>
                  <a:ext uri="{FF2B5EF4-FFF2-40B4-BE49-F238E27FC236}">
                    <a16:creationId xmlns:a16="http://schemas.microsoft.com/office/drawing/2014/main" id="{C16382A1-3C85-4C18-A9FD-7EF23E392BA4}"/>
                  </a:ext>
                </a:extLst>
              </p:cNvPr>
              <p:cNvSpPr/>
              <p:nvPr/>
            </p:nvSpPr>
            <p:spPr bwMode="auto">
              <a:xfrm>
                <a:off x="2597" y="225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9" name="Freeform 2288">
                <a:extLst>
                  <a:ext uri="{FF2B5EF4-FFF2-40B4-BE49-F238E27FC236}">
                    <a16:creationId xmlns:a16="http://schemas.microsoft.com/office/drawing/2014/main" id="{AAB1995B-A69F-45B7-AEE6-233742819EF2}"/>
                  </a:ext>
                </a:extLst>
              </p:cNvPr>
              <p:cNvSpPr/>
              <p:nvPr/>
            </p:nvSpPr>
            <p:spPr bwMode="auto">
              <a:xfrm>
                <a:off x="2520" y="2257"/>
                <a:ext cx="3" cy="3"/>
              </a:xfrm>
              <a:custGeom>
                <a:gdLst>
                  <a:gd name="T0" fmla="*/ 3 w 3"/>
                  <a:gd name="T1" fmla="*/ 0 h 3"/>
                  <a:gd name="T2" fmla="*/ 3 w 3"/>
                  <a:gd name="T3" fmla="*/ 3 h 3"/>
                  <a:gd name="T4" fmla="*/ 3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0" name="Freeform 2289">
                <a:extLst>
                  <a:ext uri="{FF2B5EF4-FFF2-40B4-BE49-F238E27FC236}">
                    <a16:creationId xmlns:a16="http://schemas.microsoft.com/office/drawing/2014/main" id="{B908FCFC-C9A7-4858-A676-7E0FA8CC1722}"/>
                  </a:ext>
                </a:extLst>
              </p:cNvPr>
              <p:cNvSpPr/>
              <p:nvPr/>
            </p:nvSpPr>
            <p:spPr bwMode="auto">
              <a:xfrm>
                <a:off x="3236" y="2254"/>
                <a:ext cx="59" cy="24"/>
              </a:xfrm>
              <a:custGeom>
                <a:gdLst>
                  <a:gd name="T0" fmla="*/ 20 w 22"/>
                  <a:gd name="T1" fmla="*/ 1 h 9"/>
                  <a:gd name="T2" fmla="*/ 20 w 22"/>
                  <a:gd name="T3" fmla="*/ 2 h 9"/>
                  <a:gd name="T4" fmla="*/ 21 w 22"/>
                  <a:gd name="T5" fmla="*/ 2 h 9"/>
                  <a:gd name="T6" fmla="*/ 22 w 22"/>
                  <a:gd name="T7" fmla="*/ 4 h 9"/>
                  <a:gd name="T8" fmla="*/ 20 w 22"/>
                  <a:gd name="T9" fmla="*/ 5 h 9"/>
                  <a:gd name="T10" fmla="*/ 21 w 22"/>
                  <a:gd name="T11" fmla="*/ 7 h 9"/>
                  <a:gd name="T12" fmla="*/ 19 w 22"/>
                  <a:gd name="T13" fmla="*/ 5 h 9"/>
                  <a:gd name="T14" fmla="*/ 16 w 22"/>
                  <a:gd name="T15" fmla="*/ 5 h 9"/>
                  <a:gd name="T16" fmla="*/ 14 w 22"/>
                  <a:gd name="T17" fmla="*/ 5 h 9"/>
                  <a:gd name="T18" fmla="*/ 14 w 22"/>
                  <a:gd name="T19" fmla="*/ 7 h 9"/>
                  <a:gd name="T20" fmla="*/ 10 w 22"/>
                  <a:gd name="T21" fmla="*/ 7 h 9"/>
                  <a:gd name="T22" fmla="*/ 10 w 22"/>
                  <a:gd name="T23" fmla="*/ 8 h 9"/>
                  <a:gd name="T24" fmla="*/ 6 w 22"/>
                  <a:gd name="T25" fmla="*/ 7 h 9"/>
                  <a:gd name="T26" fmla="*/ 7 w 22"/>
                  <a:gd name="T27" fmla="*/ 8 h 9"/>
                  <a:gd name="T28" fmla="*/ 2 w 22"/>
                  <a:gd name="T29" fmla="*/ 8 h 9"/>
                  <a:gd name="T30" fmla="*/ 0 w 22"/>
                  <a:gd name="T31" fmla="*/ 8 h 9"/>
                  <a:gd name="T32" fmla="*/ 3 w 22"/>
                  <a:gd name="T33" fmla="*/ 7 h 9"/>
                  <a:gd name="T34" fmla="*/ 3 w 22"/>
                  <a:gd name="T35" fmla="*/ 6 h 9"/>
                  <a:gd name="T36" fmla="*/ 4 w 22"/>
                  <a:gd name="T37" fmla="*/ 6 h 9"/>
                  <a:gd name="T38" fmla="*/ 4 w 22"/>
                  <a:gd name="T39" fmla="*/ 7 h 9"/>
                  <a:gd name="T40" fmla="*/ 6 w 22"/>
                  <a:gd name="T41" fmla="*/ 5 h 9"/>
                  <a:gd name="T42" fmla="*/ 7 w 22"/>
                  <a:gd name="T43" fmla="*/ 6 h 9"/>
                  <a:gd name="T44" fmla="*/ 8 w 22"/>
                  <a:gd name="T45" fmla="*/ 4 h 9"/>
                  <a:gd name="T46" fmla="*/ 12 w 22"/>
                  <a:gd name="T47" fmla="*/ 5 h 9"/>
                  <a:gd name="T48" fmla="*/ 14 w 22"/>
                  <a:gd name="T49" fmla="*/ 3 h 9"/>
                  <a:gd name="T50" fmla="*/ 13 w 22"/>
                  <a:gd name="T51" fmla="*/ 2 h 9"/>
                  <a:gd name="T52" fmla="*/ 19 w 22"/>
                  <a:gd name="T53" fmla="*/ 1 h 9"/>
                  <a:gd name="T54" fmla="*/ 20 w 22"/>
                  <a:gd name="T55"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9">
                    <a:moveTo>
                      <a:pt x="20" y="1"/>
                    </a:moveTo>
                    <a:cubicBezTo>
                      <a:pt x="20" y="2"/>
                      <a:pt x="20" y="2"/>
                      <a:pt x="20" y="2"/>
                    </a:cubicBezTo>
                    <a:cubicBezTo>
                      <a:pt x="21" y="2"/>
                      <a:pt x="21" y="2"/>
                      <a:pt x="21" y="2"/>
                    </a:cubicBezTo>
                    <a:cubicBezTo>
                      <a:pt x="21" y="2"/>
                      <a:pt x="22" y="3"/>
                      <a:pt x="22" y="4"/>
                    </a:cubicBezTo>
                    <a:cubicBezTo>
                      <a:pt x="20" y="5"/>
                      <a:pt x="20" y="5"/>
                      <a:pt x="20" y="5"/>
                    </a:cubicBezTo>
                    <a:cubicBezTo>
                      <a:pt x="20" y="5"/>
                      <a:pt x="22" y="6"/>
                      <a:pt x="21" y="7"/>
                    </a:cubicBezTo>
                    <a:cubicBezTo>
                      <a:pt x="19" y="5"/>
                      <a:pt x="19" y="5"/>
                      <a:pt x="19" y="5"/>
                    </a:cubicBezTo>
                    <a:cubicBezTo>
                      <a:pt x="18" y="5"/>
                      <a:pt x="17" y="5"/>
                      <a:pt x="16" y="5"/>
                    </a:cubicBezTo>
                    <a:cubicBezTo>
                      <a:pt x="15" y="4"/>
                      <a:pt x="15" y="6"/>
                      <a:pt x="14" y="5"/>
                    </a:cubicBezTo>
                    <a:cubicBezTo>
                      <a:pt x="14" y="7"/>
                      <a:pt x="14" y="7"/>
                      <a:pt x="14" y="7"/>
                    </a:cubicBezTo>
                    <a:cubicBezTo>
                      <a:pt x="12" y="7"/>
                      <a:pt x="11" y="5"/>
                      <a:pt x="10" y="7"/>
                    </a:cubicBezTo>
                    <a:cubicBezTo>
                      <a:pt x="10" y="8"/>
                      <a:pt x="10" y="8"/>
                      <a:pt x="10" y="8"/>
                    </a:cubicBezTo>
                    <a:cubicBezTo>
                      <a:pt x="10" y="6"/>
                      <a:pt x="7" y="7"/>
                      <a:pt x="6" y="7"/>
                    </a:cubicBezTo>
                    <a:cubicBezTo>
                      <a:pt x="7" y="8"/>
                      <a:pt x="7" y="8"/>
                      <a:pt x="7" y="8"/>
                    </a:cubicBezTo>
                    <a:cubicBezTo>
                      <a:pt x="6" y="7"/>
                      <a:pt x="4" y="7"/>
                      <a:pt x="2" y="8"/>
                    </a:cubicBezTo>
                    <a:cubicBezTo>
                      <a:pt x="1" y="6"/>
                      <a:pt x="1" y="9"/>
                      <a:pt x="0" y="8"/>
                    </a:cubicBezTo>
                    <a:cubicBezTo>
                      <a:pt x="0" y="8"/>
                      <a:pt x="2" y="6"/>
                      <a:pt x="3" y="7"/>
                    </a:cubicBezTo>
                    <a:cubicBezTo>
                      <a:pt x="3" y="6"/>
                      <a:pt x="3" y="6"/>
                      <a:pt x="3" y="6"/>
                    </a:cubicBezTo>
                    <a:cubicBezTo>
                      <a:pt x="4" y="6"/>
                      <a:pt x="4" y="6"/>
                      <a:pt x="4" y="6"/>
                    </a:cubicBezTo>
                    <a:cubicBezTo>
                      <a:pt x="4" y="7"/>
                      <a:pt x="4" y="7"/>
                      <a:pt x="4" y="7"/>
                    </a:cubicBezTo>
                    <a:cubicBezTo>
                      <a:pt x="4" y="6"/>
                      <a:pt x="7" y="6"/>
                      <a:pt x="6" y="5"/>
                    </a:cubicBezTo>
                    <a:cubicBezTo>
                      <a:pt x="6" y="6"/>
                      <a:pt x="7" y="7"/>
                      <a:pt x="7" y="6"/>
                    </a:cubicBezTo>
                    <a:cubicBezTo>
                      <a:pt x="8" y="4"/>
                      <a:pt x="8" y="4"/>
                      <a:pt x="8" y="4"/>
                    </a:cubicBezTo>
                    <a:cubicBezTo>
                      <a:pt x="9" y="5"/>
                      <a:pt x="11" y="2"/>
                      <a:pt x="12" y="5"/>
                    </a:cubicBezTo>
                    <a:cubicBezTo>
                      <a:pt x="12" y="4"/>
                      <a:pt x="13" y="4"/>
                      <a:pt x="14" y="3"/>
                    </a:cubicBezTo>
                    <a:cubicBezTo>
                      <a:pt x="13" y="2"/>
                      <a:pt x="13" y="2"/>
                      <a:pt x="13" y="2"/>
                    </a:cubicBezTo>
                    <a:cubicBezTo>
                      <a:pt x="17" y="5"/>
                      <a:pt x="15" y="0"/>
                      <a:pt x="19" y="1"/>
                    </a:cubicBez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1" name="Rectangle 2290">
                <a:extLst>
                  <a:ext uri="{FF2B5EF4-FFF2-40B4-BE49-F238E27FC236}">
                    <a16:creationId xmlns:a16="http://schemas.microsoft.com/office/drawing/2014/main" id="{FA39E519-120B-4B5D-9949-B6FAF2FC8AD6}"/>
                  </a:ext>
                </a:extLst>
              </p:cNvPr>
              <p:cNvSpPr>
                <a:spLocks noChangeArrowheads="1"/>
              </p:cNvSpPr>
              <p:nvPr/>
            </p:nvSpPr>
            <p:spPr bwMode="auto">
              <a:xfrm>
                <a:off x="2624" y="2260"/>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2" name="Freeform 2291">
                <a:extLst>
                  <a:ext uri="{FF2B5EF4-FFF2-40B4-BE49-F238E27FC236}">
                    <a16:creationId xmlns:a16="http://schemas.microsoft.com/office/drawing/2014/main" id="{038269BC-26AF-4AF3-AA33-DBC5D714264F}"/>
                  </a:ext>
                </a:extLst>
              </p:cNvPr>
              <p:cNvSpPr/>
              <p:nvPr/>
            </p:nvSpPr>
            <p:spPr bwMode="auto">
              <a:xfrm>
                <a:off x="2979" y="2257"/>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3" name="Freeform 2292">
                <a:extLst>
                  <a:ext uri="{FF2B5EF4-FFF2-40B4-BE49-F238E27FC236}">
                    <a16:creationId xmlns:a16="http://schemas.microsoft.com/office/drawing/2014/main" id="{2C50670C-E0F7-4CB6-A165-A58537B2874B}"/>
                  </a:ext>
                </a:extLst>
              </p:cNvPr>
              <p:cNvSpPr/>
              <p:nvPr/>
            </p:nvSpPr>
            <p:spPr bwMode="auto">
              <a:xfrm>
                <a:off x="3206" y="2257"/>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4" name="Freeform 2293">
                <a:extLst>
                  <a:ext uri="{FF2B5EF4-FFF2-40B4-BE49-F238E27FC236}">
                    <a16:creationId xmlns:a16="http://schemas.microsoft.com/office/drawing/2014/main" id="{2002C5AA-E568-406D-92BE-AC795EC0E09F}"/>
                  </a:ext>
                </a:extLst>
              </p:cNvPr>
              <p:cNvSpPr/>
              <p:nvPr/>
            </p:nvSpPr>
            <p:spPr bwMode="auto">
              <a:xfrm>
                <a:off x="2498" y="2257"/>
                <a:ext cx="19" cy="8"/>
              </a:xfrm>
              <a:custGeom>
                <a:gdLst>
                  <a:gd name="T0" fmla="*/ 7 w 7"/>
                  <a:gd name="T1" fmla="*/ 1 h 3"/>
                  <a:gd name="T2" fmla="*/ 0 w 7"/>
                  <a:gd name="T3" fmla="*/ 2 h 3"/>
                  <a:gd name="T4" fmla="*/ 0 w 7"/>
                  <a:gd name="T5" fmla="*/ 2 h 3"/>
                  <a:gd name="T6" fmla="*/ 1 w 7"/>
                  <a:gd name="T7" fmla="*/ 2 h 3"/>
                  <a:gd name="T8" fmla="*/ 4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4" y="2"/>
                      <a:pt x="2" y="3"/>
                      <a:pt x="0" y="2"/>
                    </a:cubicBezTo>
                    <a:cubicBezTo>
                      <a:pt x="0" y="2"/>
                      <a:pt x="0" y="2"/>
                      <a:pt x="0" y="2"/>
                    </a:cubicBezTo>
                    <a:cubicBezTo>
                      <a:pt x="1" y="2"/>
                      <a:pt x="1" y="2"/>
                      <a:pt x="1" y="2"/>
                    </a:cubicBezTo>
                    <a:cubicBezTo>
                      <a:pt x="2" y="1"/>
                      <a:pt x="4" y="3"/>
                      <a:pt x="4" y="1"/>
                    </a:cubicBezTo>
                    <a:cubicBezTo>
                      <a:pt x="5"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5" name="Freeform 2294">
                <a:extLst>
                  <a:ext uri="{FF2B5EF4-FFF2-40B4-BE49-F238E27FC236}">
                    <a16:creationId xmlns:a16="http://schemas.microsoft.com/office/drawing/2014/main" id="{46D0A9DF-A7C4-479B-8FCB-BAB5C0A467A0}"/>
                  </a:ext>
                </a:extLst>
              </p:cNvPr>
              <p:cNvSpPr/>
              <p:nvPr/>
            </p:nvSpPr>
            <p:spPr bwMode="auto">
              <a:xfrm>
                <a:off x="2782" y="2257"/>
                <a:ext cx="37" cy="19"/>
              </a:xfrm>
              <a:custGeom>
                <a:gdLst>
                  <a:gd name="T0" fmla="*/ 12 w 14"/>
                  <a:gd name="T1" fmla="*/ 1 h 7"/>
                  <a:gd name="T2" fmla="*/ 14 w 14"/>
                  <a:gd name="T3" fmla="*/ 1 h 7"/>
                  <a:gd name="T4" fmla="*/ 11 w 14"/>
                  <a:gd name="T5" fmla="*/ 2 h 7"/>
                  <a:gd name="T6" fmla="*/ 10 w 14"/>
                  <a:gd name="T7" fmla="*/ 2 h 7"/>
                  <a:gd name="T8" fmla="*/ 14 w 14"/>
                  <a:gd name="T9" fmla="*/ 4 h 7"/>
                  <a:gd name="T10" fmla="*/ 14 w 14"/>
                  <a:gd name="T11" fmla="*/ 5 h 7"/>
                  <a:gd name="T12" fmla="*/ 11 w 14"/>
                  <a:gd name="T13" fmla="*/ 6 h 7"/>
                  <a:gd name="T14" fmla="*/ 9 w 14"/>
                  <a:gd name="T15" fmla="*/ 5 h 7"/>
                  <a:gd name="T16" fmla="*/ 9 w 14"/>
                  <a:gd name="T17" fmla="*/ 2 h 7"/>
                  <a:gd name="T18" fmla="*/ 5 w 14"/>
                  <a:gd name="T19" fmla="*/ 4 h 7"/>
                  <a:gd name="T20" fmla="*/ 8 w 14"/>
                  <a:gd name="T21" fmla="*/ 4 h 7"/>
                  <a:gd name="T22" fmla="*/ 9 w 14"/>
                  <a:gd name="T23" fmla="*/ 6 h 7"/>
                  <a:gd name="T24" fmla="*/ 6 w 14"/>
                  <a:gd name="T25" fmla="*/ 6 h 7"/>
                  <a:gd name="T26" fmla="*/ 8 w 14"/>
                  <a:gd name="T27" fmla="*/ 5 h 7"/>
                  <a:gd name="T28" fmla="*/ 1 w 14"/>
                  <a:gd name="T29" fmla="*/ 5 h 7"/>
                  <a:gd name="T30" fmla="*/ 0 w 14"/>
                  <a:gd name="T31" fmla="*/ 4 h 7"/>
                  <a:gd name="T32" fmla="*/ 6 w 14"/>
                  <a:gd name="T33" fmla="*/ 2 h 7"/>
                  <a:gd name="T34" fmla="*/ 10 w 14"/>
                  <a:gd name="T35" fmla="*/ 2 h 7"/>
                  <a:gd name="T36" fmla="*/ 12 w 14"/>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12" y="1"/>
                    </a:moveTo>
                    <a:cubicBezTo>
                      <a:pt x="13" y="2"/>
                      <a:pt x="13" y="0"/>
                      <a:pt x="14" y="1"/>
                    </a:cubicBezTo>
                    <a:cubicBezTo>
                      <a:pt x="13" y="1"/>
                      <a:pt x="12" y="3"/>
                      <a:pt x="11" y="2"/>
                    </a:cubicBezTo>
                    <a:cubicBezTo>
                      <a:pt x="10" y="2"/>
                      <a:pt x="10" y="2"/>
                      <a:pt x="10" y="2"/>
                    </a:cubicBezTo>
                    <a:cubicBezTo>
                      <a:pt x="12" y="2"/>
                      <a:pt x="12" y="6"/>
                      <a:pt x="14" y="4"/>
                    </a:cubicBezTo>
                    <a:cubicBezTo>
                      <a:pt x="13" y="4"/>
                      <a:pt x="14" y="4"/>
                      <a:pt x="14" y="5"/>
                    </a:cubicBezTo>
                    <a:cubicBezTo>
                      <a:pt x="13" y="6"/>
                      <a:pt x="11" y="4"/>
                      <a:pt x="11" y="6"/>
                    </a:cubicBezTo>
                    <a:cubicBezTo>
                      <a:pt x="10" y="5"/>
                      <a:pt x="10" y="5"/>
                      <a:pt x="9" y="5"/>
                    </a:cubicBezTo>
                    <a:cubicBezTo>
                      <a:pt x="10" y="4"/>
                      <a:pt x="9" y="4"/>
                      <a:pt x="9" y="2"/>
                    </a:cubicBezTo>
                    <a:cubicBezTo>
                      <a:pt x="8" y="4"/>
                      <a:pt x="6" y="2"/>
                      <a:pt x="5" y="4"/>
                    </a:cubicBezTo>
                    <a:cubicBezTo>
                      <a:pt x="5" y="6"/>
                      <a:pt x="7" y="4"/>
                      <a:pt x="8" y="4"/>
                    </a:cubicBezTo>
                    <a:cubicBezTo>
                      <a:pt x="7" y="5"/>
                      <a:pt x="9" y="5"/>
                      <a:pt x="9" y="6"/>
                    </a:cubicBezTo>
                    <a:cubicBezTo>
                      <a:pt x="6" y="6"/>
                      <a:pt x="6" y="6"/>
                      <a:pt x="6" y="6"/>
                    </a:cubicBezTo>
                    <a:cubicBezTo>
                      <a:pt x="8" y="5"/>
                      <a:pt x="8" y="5"/>
                      <a:pt x="8" y="5"/>
                    </a:cubicBezTo>
                    <a:cubicBezTo>
                      <a:pt x="5" y="7"/>
                      <a:pt x="4" y="3"/>
                      <a:pt x="1" y="5"/>
                    </a:cubicBezTo>
                    <a:cubicBezTo>
                      <a:pt x="1" y="5"/>
                      <a:pt x="0" y="5"/>
                      <a:pt x="0" y="4"/>
                    </a:cubicBezTo>
                    <a:cubicBezTo>
                      <a:pt x="1" y="2"/>
                      <a:pt x="5" y="5"/>
                      <a:pt x="6" y="2"/>
                    </a:cubicBezTo>
                    <a:cubicBezTo>
                      <a:pt x="7" y="2"/>
                      <a:pt x="9" y="0"/>
                      <a:pt x="10" y="2"/>
                    </a:cubicBezTo>
                    <a:cubicBezTo>
                      <a:pt x="11" y="1"/>
                      <a:pt x="11"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6" name="Freeform 2295">
                <a:extLst>
                  <a:ext uri="{FF2B5EF4-FFF2-40B4-BE49-F238E27FC236}">
                    <a16:creationId xmlns:a16="http://schemas.microsoft.com/office/drawing/2014/main" id="{2E09E444-1F77-42AF-B7D1-4DE1137D3CE8}"/>
                  </a:ext>
                </a:extLst>
              </p:cNvPr>
              <p:cNvSpPr/>
              <p:nvPr/>
            </p:nvSpPr>
            <p:spPr bwMode="auto">
              <a:xfrm>
                <a:off x="2822" y="2260"/>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7" name="Freeform 2296">
                <a:extLst>
                  <a:ext uri="{FF2B5EF4-FFF2-40B4-BE49-F238E27FC236}">
                    <a16:creationId xmlns:a16="http://schemas.microsoft.com/office/drawing/2014/main" id="{48AB7B4E-C02B-481A-A609-A8327A47D35C}"/>
                  </a:ext>
                </a:extLst>
              </p:cNvPr>
              <p:cNvSpPr/>
              <p:nvPr/>
            </p:nvSpPr>
            <p:spPr bwMode="auto">
              <a:xfrm>
                <a:off x="3231" y="2260"/>
                <a:ext cx="10" cy="5"/>
              </a:xfrm>
              <a:custGeom>
                <a:gdLst>
                  <a:gd name="T0" fmla="*/ 4 w 4"/>
                  <a:gd name="T1" fmla="*/ 0 h 2"/>
                  <a:gd name="T2" fmla="*/ 3 w 4"/>
                  <a:gd name="T3" fmla="*/ 1 h 2"/>
                  <a:gd name="T4" fmla="*/ 3 w 4"/>
                  <a:gd name="T5" fmla="*/ 1 h 2"/>
                  <a:gd name="T6" fmla="*/ 2 w 4"/>
                  <a:gd name="T7" fmla="*/ 2 h 2"/>
                  <a:gd name="T8" fmla="*/ 2 w 4"/>
                  <a:gd name="T9" fmla="*/ 0 h 2"/>
                  <a:gd name="T10" fmla="*/ 4 w 4"/>
                  <a:gd name="T11" fmla="*/ 0 h 2"/>
                </a:gdLst>
                <a:cxnLst>
                  <a:cxn ang="0">
                    <a:pos x="T0" y="T1"/>
                  </a:cxn>
                  <a:cxn ang="0">
                    <a:pos x="T2" y="T3"/>
                  </a:cxn>
                  <a:cxn ang="0">
                    <a:pos x="T4" y="T5"/>
                  </a:cxn>
                  <a:cxn ang="0">
                    <a:pos x="T6" y="T7"/>
                  </a:cxn>
                  <a:cxn ang="0">
                    <a:pos x="T8" y="T9"/>
                  </a:cxn>
                  <a:cxn ang="0">
                    <a:pos x="T10" y="T11"/>
                  </a:cxn>
                </a:cxnLst>
                <a:rect l="0" t="0" r="r" b="b"/>
                <a:pathLst>
                  <a:path w="4" h="2">
                    <a:moveTo>
                      <a:pt x="4" y="0"/>
                    </a:moveTo>
                    <a:cubicBezTo>
                      <a:pt x="3" y="1"/>
                      <a:pt x="3" y="1"/>
                      <a:pt x="3" y="1"/>
                    </a:cubicBezTo>
                    <a:cubicBezTo>
                      <a:pt x="3" y="1"/>
                      <a:pt x="3" y="1"/>
                      <a:pt x="3" y="1"/>
                    </a:cubicBezTo>
                    <a:cubicBezTo>
                      <a:pt x="2" y="2"/>
                      <a:pt x="2" y="2"/>
                      <a:pt x="2" y="2"/>
                    </a:cubicBezTo>
                    <a:cubicBezTo>
                      <a:pt x="1" y="2"/>
                      <a:pt x="0" y="1"/>
                      <a:pt x="2" y="0"/>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8" name="Freeform 2297">
                <a:extLst>
                  <a:ext uri="{FF2B5EF4-FFF2-40B4-BE49-F238E27FC236}">
                    <a16:creationId xmlns:a16="http://schemas.microsoft.com/office/drawing/2014/main" id="{38FC80F1-3535-49EB-B81C-0F4756AC1D54}"/>
                  </a:ext>
                </a:extLst>
              </p:cNvPr>
              <p:cNvSpPr/>
              <p:nvPr/>
            </p:nvSpPr>
            <p:spPr bwMode="auto">
              <a:xfrm>
                <a:off x="3249" y="2260"/>
                <a:ext cx="8" cy="5"/>
              </a:xfrm>
              <a:custGeom>
                <a:gdLst>
                  <a:gd name="T0" fmla="*/ 3 w 3"/>
                  <a:gd name="T1" fmla="*/ 0 h 2"/>
                  <a:gd name="T2" fmla="*/ 1 w 3"/>
                  <a:gd name="T3" fmla="*/ 1 h 2"/>
                  <a:gd name="T4" fmla="*/ 0 w 3"/>
                  <a:gd name="T5" fmla="*/ 1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1" y="0"/>
                      <a:pt x="0" y="2"/>
                      <a:pt x="0"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9" name="Freeform 2298">
                <a:extLst>
                  <a:ext uri="{FF2B5EF4-FFF2-40B4-BE49-F238E27FC236}">
                    <a16:creationId xmlns:a16="http://schemas.microsoft.com/office/drawing/2014/main" id="{DB587845-DD72-4677-B330-EF00E952782F}"/>
                  </a:ext>
                </a:extLst>
              </p:cNvPr>
              <p:cNvSpPr/>
              <p:nvPr/>
            </p:nvSpPr>
            <p:spPr bwMode="auto">
              <a:xfrm flipH="1">
                <a:off x="3340" y="2260"/>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0" name="Freeform 2299">
                <a:extLst>
                  <a:ext uri="{FF2B5EF4-FFF2-40B4-BE49-F238E27FC236}">
                    <a16:creationId xmlns:a16="http://schemas.microsoft.com/office/drawing/2014/main" id="{ECFB23D6-932E-472A-A5DA-138D8CE27D28}"/>
                  </a:ext>
                </a:extLst>
              </p:cNvPr>
              <p:cNvSpPr/>
              <p:nvPr/>
            </p:nvSpPr>
            <p:spPr bwMode="auto">
              <a:xfrm>
                <a:off x="2317" y="2262"/>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1" name="Freeform 2300">
                <a:extLst>
                  <a:ext uri="{FF2B5EF4-FFF2-40B4-BE49-F238E27FC236}">
                    <a16:creationId xmlns:a16="http://schemas.microsoft.com/office/drawing/2014/main" id="{7E3F7D93-28C5-4E84-9727-1B2DF4F83632}"/>
                  </a:ext>
                </a:extLst>
              </p:cNvPr>
              <p:cNvSpPr/>
              <p:nvPr/>
            </p:nvSpPr>
            <p:spPr bwMode="auto">
              <a:xfrm>
                <a:off x="2643" y="2262"/>
                <a:ext cx="72" cy="14"/>
              </a:xfrm>
              <a:custGeom>
                <a:gdLst>
                  <a:gd name="T0" fmla="*/ 27 w 27"/>
                  <a:gd name="T1" fmla="*/ 1 h 5"/>
                  <a:gd name="T2" fmla="*/ 24 w 27"/>
                  <a:gd name="T3" fmla="*/ 2 h 5"/>
                  <a:gd name="T4" fmla="*/ 13 w 27"/>
                  <a:gd name="T5" fmla="*/ 3 h 5"/>
                  <a:gd name="T6" fmla="*/ 5 w 27"/>
                  <a:gd name="T7" fmla="*/ 4 h 5"/>
                  <a:gd name="T8" fmla="*/ 1 w 27"/>
                  <a:gd name="T9" fmla="*/ 4 h 5"/>
                  <a:gd name="T10" fmla="*/ 0 w 27"/>
                  <a:gd name="T11" fmla="*/ 3 h 5"/>
                  <a:gd name="T12" fmla="*/ 13 w 27"/>
                  <a:gd name="T13" fmla="*/ 2 h 5"/>
                  <a:gd name="T14" fmla="*/ 13 w 27"/>
                  <a:gd name="T15" fmla="*/ 2 h 5"/>
                  <a:gd name="T16" fmla="*/ 17 w 27"/>
                  <a:gd name="T17" fmla="*/ 1 h 5"/>
                  <a:gd name="T18" fmla="*/ 16 w 27"/>
                  <a:gd name="T19" fmla="*/ 1 h 5"/>
                  <a:gd name="T20" fmla="*/ 17 w 27"/>
                  <a:gd name="T21" fmla="*/ 0 h 5"/>
                  <a:gd name="T22" fmla="*/ 25 w 27"/>
                  <a:gd name="T23" fmla="*/ 1 h 5"/>
                  <a:gd name="T24" fmla="*/ 26 w 27"/>
                  <a:gd name="T25" fmla="*/ 0 h 5"/>
                  <a:gd name="T26" fmla="*/ 27 w 27"/>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
                    <a:moveTo>
                      <a:pt x="27" y="1"/>
                    </a:moveTo>
                    <a:cubicBezTo>
                      <a:pt x="26" y="2"/>
                      <a:pt x="25" y="1"/>
                      <a:pt x="24" y="2"/>
                    </a:cubicBezTo>
                    <a:cubicBezTo>
                      <a:pt x="20" y="2"/>
                      <a:pt x="16" y="3"/>
                      <a:pt x="13" y="3"/>
                    </a:cubicBezTo>
                    <a:cubicBezTo>
                      <a:pt x="10" y="4"/>
                      <a:pt x="7" y="3"/>
                      <a:pt x="5" y="4"/>
                    </a:cubicBezTo>
                    <a:cubicBezTo>
                      <a:pt x="3" y="5"/>
                      <a:pt x="2" y="2"/>
                      <a:pt x="1" y="4"/>
                    </a:cubicBezTo>
                    <a:cubicBezTo>
                      <a:pt x="0" y="3"/>
                      <a:pt x="0" y="3"/>
                      <a:pt x="0" y="3"/>
                    </a:cubicBezTo>
                    <a:cubicBezTo>
                      <a:pt x="4" y="2"/>
                      <a:pt x="10" y="3"/>
                      <a:pt x="13" y="2"/>
                    </a:cubicBezTo>
                    <a:cubicBezTo>
                      <a:pt x="13" y="2"/>
                      <a:pt x="13" y="2"/>
                      <a:pt x="13" y="2"/>
                    </a:cubicBezTo>
                    <a:cubicBezTo>
                      <a:pt x="15" y="2"/>
                      <a:pt x="16" y="2"/>
                      <a:pt x="17" y="1"/>
                    </a:cubicBezTo>
                    <a:cubicBezTo>
                      <a:pt x="16" y="1"/>
                      <a:pt x="16" y="1"/>
                      <a:pt x="16" y="1"/>
                    </a:cubicBezTo>
                    <a:cubicBezTo>
                      <a:pt x="17" y="0"/>
                      <a:pt x="17" y="0"/>
                      <a:pt x="17" y="0"/>
                    </a:cubicBezTo>
                    <a:cubicBezTo>
                      <a:pt x="18" y="3"/>
                      <a:pt x="22" y="0"/>
                      <a:pt x="25" y="1"/>
                    </a:cubicBezTo>
                    <a:cubicBezTo>
                      <a:pt x="26" y="0"/>
                      <a:pt x="26" y="0"/>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2" name="Freeform 2301">
                <a:extLst>
                  <a:ext uri="{FF2B5EF4-FFF2-40B4-BE49-F238E27FC236}">
                    <a16:creationId xmlns:a16="http://schemas.microsoft.com/office/drawing/2014/main" id="{285C3348-62D5-4DAA-9ACA-70278E43C7D3}"/>
                  </a:ext>
                </a:extLst>
              </p:cNvPr>
              <p:cNvSpPr/>
              <p:nvPr/>
            </p:nvSpPr>
            <p:spPr bwMode="auto">
              <a:xfrm>
                <a:off x="3220" y="2262"/>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3" name="Rectangle 2302">
                <a:extLst>
                  <a:ext uri="{FF2B5EF4-FFF2-40B4-BE49-F238E27FC236}">
                    <a16:creationId xmlns:a16="http://schemas.microsoft.com/office/drawing/2014/main" id="{563D5D77-E96B-4BD0-82ED-4ACD6FED033A}"/>
                  </a:ext>
                </a:extLst>
              </p:cNvPr>
              <p:cNvSpPr>
                <a:spLocks noChangeArrowheads="1"/>
              </p:cNvSpPr>
              <p:nvPr/>
            </p:nvSpPr>
            <p:spPr bwMode="auto">
              <a:xfrm>
                <a:off x="3228" y="22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4" name="Freeform 2303">
                <a:extLst>
                  <a:ext uri="{FF2B5EF4-FFF2-40B4-BE49-F238E27FC236}">
                    <a16:creationId xmlns:a16="http://schemas.microsoft.com/office/drawing/2014/main" id="{559AF842-CF2C-4A62-AC0D-A216CB87C6C6}"/>
                  </a:ext>
                </a:extLst>
              </p:cNvPr>
              <p:cNvSpPr/>
              <p:nvPr/>
            </p:nvSpPr>
            <p:spPr bwMode="auto">
              <a:xfrm>
                <a:off x="3329" y="2262"/>
                <a:ext cx="32" cy="19"/>
              </a:xfrm>
              <a:custGeom>
                <a:gdLst>
                  <a:gd name="T0" fmla="*/ 9 w 12"/>
                  <a:gd name="T1" fmla="*/ 2 h 7"/>
                  <a:gd name="T2" fmla="*/ 12 w 12"/>
                  <a:gd name="T3" fmla="*/ 3 h 7"/>
                  <a:gd name="T4" fmla="*/ 10 w 12"/>
                  <a:gd name="T5" fmla="*/ 4 h 7"/>
                  <a:gd name="T6" fmla="*/ 5 w 12"/>
                  <a:gd name="T7" fmla="*/ 5 h 7"/>
                  <a:gd name="T8" fmla="*/ 6 w 12"/>
                  <a:gd name="T9" fmla="*/ 5 h 7"/>
                  <a:gd name="T10" fmla="*/ 3 w 12"/>
                  <a:gd name="T11" fmla="*/ 6 h 7"/>
                  <a:gd name="T12" fmla="*/ 3 w 12"/>
                  <a:gd name="T13" fmla="*/ 5 h 7"/>
                  <a:gd name="T14" fmla="*/ 1 w 12"/>
                  <a:gd name="T15" fmla="*/ 7 h 7"/>
                  <a:gd name="T16" fmla="*/ 0 w 12"/>
                  <a:gd name="T17" fmla="*/ 7 h 7"/>
                  <a:gd name="T18" fmla="*/ 4 w 12"/>
                  <a:gd name="T19" fmla="*/ 4 h 7"/>
                  <a:gd name="T20" fmla="*/ 3 w 12"/>
                  <a:gd name="T21" fmla="*/ 3 h 7"/>
                  <a:gd name="T22" fmla="*/ 8 w 12"/>
                  <a:gd name="T23" fmla="*/ 3 h 7"/>
                  <a:gd name="T24" fmla="*/ 8 w 12"/>
                  <a:gd name="T25" fmla="*/ 0 h 7"/>
                  <a:gd name="T26" fmla="*/ 10 w 12"/>
                  <a:gd name="T27" fmla="*/ 1 h 7"/>
                  <a:gd name="T28" fmla="*/ 9 w 12"/>
                  <a:gd name="T2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2"/>
                    </a:moveTo>
                    <a:cubicBezTo>
                      <a:pt x="10" y="2"/>
                      <a:pt x="11" y="2"/>
                      <a:pt x="12" y="3"/>
                    </a:cubicBezTo>
                    <a:cubicBezTo>
                      <a:pt x="11" y="3"/>
                      <a:pt x="10" y="3"/>
                      <a:pt x="10" y="4"/>
                    </a:cubicBezTo>
                    <a:cubicBezTo>
                      <a:pt x="9" y="3"/>
                      <a:pt x="6" y="3"/>
                      <a:pt x="5" y="5"/>
                    </a:cubicBezTo>
                    <a:cubicBezTo>
                      <a:pt x="6" y="5"/>
                      <a:pt x="6" y="5"/>
                      <a:pt x="6" y="5"/>
                    </a:cubicBezTo>
                    <a:cubicBezTo>
                      <a:pt x="5" y="5"/>
                      <a:pt x="4" y="6"/>
                      <a:pt x="3" y="6"/>
                    </a:cubicBezTo>
                    <a:cubicBezTo>
                      <a:pt x="3" y="5"/>
                      <a:pt x="3" y="5"/>
                      <a:pt x="3" y="5"/>
                    </a:cubicBezTo>
                    <a:cubicBezTo>
                      <a:pt x="1" y="7"/>
                      <a:pt x="1" y="7"/>
                      <a:pt x="1" y="7"/>
                    </a:cubicBezTo>
                    <a:cubicBezTo>
                      <a:pt x="0" y="7"/>
                      <a:pt x="0" y="7"/>
                      <a:pt x="0" y="7"/>
                    </a:cubicBezTo>
                    <a:cubicBezTo>
                      <a:pt x="2" y="6"/>
                      <a:pt x="3" y="5"/>
                      <a:pt x="4" y="4"/>
                    </a:cubicBezTo>
                    <a:cubicBezTo>
                      <a:pt x="3" y="3"/>
                      <a:pt x="3" y="3"/>
                      <a:pt x="3" y="3"/>
                    </a:cubicBezTo>
                    <a:cubicBezTo>
                      <a:pt x="4" y="2"/>
                      <a:pt x="6" y="3"/>
                      <a:pt x="8" y="3"/>
                    </a:cubicBezTo>
                    <a:cubicBezTo>
                      <a:pt x="9" y="2"/>
                      <a:pt x="8" y="1"/>
                      <a:pt x="8" y="0"/>
                    </a:cubicBezTo>
                    <a:cubicBezTo>
                      <a:pt x="10" y="1"/>
                      <a:pt x="10" y="1"/>
                      <a:pt x="10"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5" name="Freeform 2304">
                <a:extLst>
                  <a:ext uri="{FF2B5EF4-FFF2-40B4-BE49-F238E27FC236}">
                    <a16:creationId xmlns:a16="http://schemas.microsoft.com/office/drawing/2014/main" id="{9FE1B478-8BA2-408C-9B4E-E2266A4FB343}"/>
                  </a:ext>
                </a:extLst>
              </p:cNvPr>
              <p:cNvSpPr/>
              <p:nvPr/>
            </p:nvSpPr>
            <p:spPr bwMode="auto">
              <a:xfrm>
                <a:off x="2311" y="22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6" name="Freeform 2305">
                <a:extLst>
                  <a:ext uri="{FF2B5EF4-FFF2-40B4-BE49-F238E27FC236}">
                    <a16:creationId xmlns:a16="http://schemas.microsoft.com/office/drawing/2014/main" id="{A8BEE96A-25E8-49AF-8EB3-0AFD03220F6F}"/>
                  </a:ext>
                </a:extLst>
              </p:cNvPr>
              <p:cNvSpPr/>
              <p:nvPr/>
            </p:nvSpPr>
            <p:spPr bwMode="auto">
              <a:xfrm>
                <a:off x="3388" y="2260"/>
                <a:ext cx="5" cy="8"/>
              </a:xfrm>
              <a:custGeom>
                <a:gdLst>
                  <a:gd name="T0" fmla="*/ 2 w 2"/>
                  <a:gd name="T1" fmla="*/ 1 h 3"/>
                  <a:gd name="T2" fmla="*/ 0 w 2"/>
                  <a:gd name="T3" fmla="*/ 2 h 3"/>
                  <a:gd name="T4" fmla="*/ 2 w 2"/>
                  <a:gd name="T5" fmla="*/ 1 h 3"/>
                </a:gdLst>
                <a:cxnLst>
                  <a:cxn ang="0">
                    <a:pos x="T0" y="T1"/>
                  </a:cxn>
                  <a:cxn ang="0">
                    <a:pos x="T2" y="T3"/>
                  </a:cxn>
                  <a:cxn ang="0">
                    <a:pos x="T4" y="T5"/>
                  </a:cxn>
                </a:cxnLst>
                <a:rect l="0" t="0" r="r" b="b"/>
                <a:pathLst>
                  <a:path w="2" h="3">
                    <a:moveTo>
                      <a:pt x="2" y="1"/>
                    </a:moveTo>
                    <a:cubicBezTo>
                      <a:pt x="1" y="2"/>
                      <a:pt x="1" y="3"/>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7" name="Freeform 2306">
                <a:extLst>
                  <a:ext uri="{FF2B5EF4-FFF2-40B4-BE49-F238E27FC236}">
                    <a16:creationId xmlns:a16="http://schemas.microsoft.com/office/drawing/2014/main" id="{525DC8D0-9C41-407A-8F53-AA0D3DE3D6F8}"/>
                  </a:ext>
                </a:extLst>
              </p:cNvPr>
              <p:cNvSpPr/>
              <p:nvPr/>
            </p:nvSpPr>
            <p:spPr bwMode="auto">
              <a:xfrm>
                <a:off x="2301" y="2265"/>
                <a:ext cx="8" cy="5"/>
              </a:xfrm>
              <a:custGeom>
                <a:gdLst>
                  <a:gd name="T0" fmla="*/ 2 w 3"/>
                  <a:gd name="T1" fmla="*/ 2 h 2"/>
                  <a:gd name="T2" fmla="*/ 1 w 3"/>
                  <a:gd name="T3" fmla="*/ 2 h 2"/>
                  <a:gd name="T4" fmla="*/ 3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2" y="0"/>
                      <a:pt x="3"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8" name="Freeform 2307">
                <a:extLst>
                  <a:ext uri="{FF2B5EF4-FFF2-40B4-BE49-F238E27FC236}">
                    <a16:creationId xmlns:a16="http://schemas.microsoft.com/office/drawing/2014/main" id="{ED4433ED-435F-4CC3-8C8D-E91B699519A5}"/>
                  </a:ext>
                </a:extLst>
              </p:cNvPr>
              <p:cNvSpPr/>
              <p:nvPr/>
            </p:nvSpPr>
            <p:spPr bwMode="auto">
              <a:xfrm>
                <a:off x="3241" y="226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9" name="Freeform 2308">
                <a:extLst>
                  <a:ext uri="{FF2B5EF4-FFF2-40B4-BE49-F238E27FC236}">
                    <a16:creationId xmlns:a16="http://schemas.microsoft.com/office/drawing/2014/main" id="{B6AFCCBA-0339-4FEE-B2DB-838E33941CD6}"/>
                  </a:ext>
                </a:extLst>
              </p:cNvPr>
              <p:cNvSpPr/>
              <p:nvPr/>
            </p:nvSpPr>
            <p:spPr bwMode="auto">
              <a:xfrm>
                <a:off x="3321" y="2265"/>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0" name="Freeform 2309">
                <a:extLst>
                  <a:ext uri="{FF2B5EF4-FFF2-40B4-BE49-F238E27FC236}">
                    <a16:creationId xmlns:a16="http://schemas.microsoft.com/office/drawing/2014/main" id="{7EA9F9D3-7C24-4506-92E9-2C817B19FCF9}"/>
                  </a:ext>
                </a:extLst>
              </p:cNvPr>
              <p:cNvSpPr/>
              <p:nvPr/>
            </p:nvSpPr>
            <p:spPr bwMode="auto">
              <a:xfrm>
                <a:off x="2549" y="2265"/>
                <a:ext cx="14" cy="5"/>
              </a:xfrm>
              <a:custGeom>
                <a:gdLst>
                  <a:gd name="T0" fmla="*/ 5 w 5"/>
                  <a:gd name="T1" fmla="*/ 2 h 2"/>
                  <a:gd name="T2" fmla="*/ 4 w 5"/>
                  <a:gd name="T3" fmla="*/ 2 h 2"/>
                  <a:gd name="T4" fmla="*/ 4 w 5"/>
                  <a:gd name="T5" fmla="*/ 1 h 2"/>
                  <a:gd name="T6" fmla="*/ 0 w 5"/>
                  <a:gd name="T7" fmla="*/ 1 h 2"/>
                  <a:gd name="T8" fmla="*/ 4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4" y="2"/>
                      <a:pt x="4" y="2"/>
                      <a:pt x="4" y="2"/>
                    </a:cubicBezTo>
                    <a:cubicBezTo>
                      <a:pt x="4" y="1"/>
                      <a:pt x="4" y="1"/>
                      <a:pt x="4" y="1"/>
                    </a:cubicBezTo>
                    <a:cubicBezTo>
                      <a:pt x="3" y="1"/>
                      <a:pt x="2" y="1"/>
                      <a:pt x="0" y="1"/>
                    </a:cubicBezTo>
                    <a:cubicBezTo>
                      <a:pt x="1" y="0"/>
                      <a:pt x="3" y="0"/>
                      <a:pt x="4" y="0"/>
                    </a:cubicBezTo>
                    <a:cubicBezTo>
                      <a:pt x="4"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1" name="Freeform 2310">
                <a:extLst>
                  <a:ext uri="{FF2B5EF4-FFF2-40B4-BE49-F238E27FC236}">
                    <a16:creationId xmlns:a16="http://schemas.microsoft.com/office/drawing/2014/main" id="{37F9394D-320A-4C5D-BC7C-A2C79D5F448A}"/>
                  </a:ext>
                </a:extLst>
              </p:cNvPr>
              <p:cNvSpPr/>
              <p:nvPr/>
            </p:nvSpPr>
            <p:spPr bwMode="auto">
              <a:xfrm>
                <a:off x="2571" y="2265"/>
                <a:ext cx="5"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0" y="0"/>
                      <a:pt x="0" y="0"/>
                      <a:pt x="0" y="0"/>
                    </a:cubicBezTo>
                    <a:cubicBezTo>
                      <a:pt x="0"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2" name="Freeform 2311">
                <a:extLst>
                  <a:ext uri="{FF2B5EF4-FFF2-40B4-BE49-F238E27FC236}">
                    <a16:creationId xmlns:a16="http://schemas.microsoft.com/office/drawing/2014/main" id="{A65EAF44-04F2-4CFE-9D45-AD64C560654D}"/>
                  </a:ext>
                </a:extLst>
              </p:cNvPr>
              <p:cNvSpPr/>
              <p:nvPr/>
            </p:nvSpPr>
            <p:spPr bwMode="auto">
              <a:xfrm>
                <a:off x="2918" y="2265"/>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3" name="Freeform 2312">
                <a:extLst>
                  <a:ext uri="{FF2B5EF4-FFF2-40B4-BE49-F238E27FC236}">
                    <a16:creationId xmlns:a16="http://schemas.microsoft.com/office/drawing/2014/main" id="{D580D873-1A43-4821-BD60-1F928318DE98}"/>
                  </a:ext>
                </a:extLst>
              </p:cNvPr>
              <p:cNvSpPr/>
              <p:nvPr/>
            </p:nvSpPr>
            <p:spPr bwMode="auto">
              <a:xfrm>
                <a:off x="3196" y="2265"/>
                <a:ext cx="13" cy="8"/>
              </a:xfrm>
              <a:custGeom>
                <a:gdLst>
                  <a:gd name="T0" fmla="*/ 4 w 5"/>
                  <a:gd name="T1" fmla="*/ 2 h 3"/>
                  <a:gd name="T2" fmla="*/ 0 w 5"/>
                  <a:gd name="T3" fmla="*/ 3 h 3"/>
                  <a:gd name="T4" fmla="*/ 1 w 5"/>
                  <a:gd name="T5" fmla="*/ 2 h 3"/>
                  <a:gd name="T6" fmla="*/ 1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1" y="3"/>
                      <a:pt x="0" y="3"/>
                    </a:cubicBezTo>
                    <a:cubicBezTo>
                      <a:pt x="1" y="2"/>
                      <a:pt x="1" y="2"/>
                      <a:pt x="1" y="2"/>
                    </a:cubicBezTo>
                    <a:cubicBezTo>
                      <a:pt x="0" y="1"/>
                      <a:pt x="1" y="1"/>
                      <a:pt x="1" y="0"/>
                    </a:cubicBezTo>
                    <a:cubicBezTo>
                      <a:pt x="2" y="1"/>
                      <a:pt x="5"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4" name="Freeform 2313">
                <a:extLst>
                  <a:ext uri="{FF2B5EF4-FFF2-40B4-BE49-F238E27FC236}">
                    <a16:creationId xmlns:a16="http://schemas.microsoft.com/office/drawing/2014/main" id="{79CEDC87-2D67-4D49-B4FD-F8D9F68F54AD}"/>
                  </a:ext>
                </a:extLst>
              </p:cNvPr>
              <p:cNvSpPr/>
              <p:nvPr/>
            </p:nvSpPr>
            <p:spPr bwMode="auto">
              <a:xfrm>
                <a:off x="2576" y="2265"/>
                <a:ext cx="5" cy="5"/>
              </a:xfrm>
              <a:custGeom>
                <a:gdLst>
                  <a:gd name="T0" fmla="*/ 2 w 2"/>
                  <a:gd name="T1" fmla="*/ 1 h 2"/>
                  <a:gd name="T2" fmla="*/ 2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1"/>
                      <a:pt x="2" y="1"/>
                      <a:pt x="2" y="2"/>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5" name="Freeform 2314">
                <a:extLst>
                  <a:ext uri="{FF2B5EF4-FFF2-40B4-BE49-F238E27FC236}">
                    <a16:creationId xmlns:a16="http://schemas.microsoft.com/office/drawing/2014/main" id="{84A77A0F-353C-477D-8BD9-48FA6B4E7A3B}"/>
                  </a:ext>
                </a:extLst>
              </p:cNvPr>
              <p:cNvSpPr/>
              <p:nvPr/>
            </p:nvSpPr>
            <p:spPr bwMode="auto">
              <a:xfrm>
                <a:off x="3172" y="2268"/>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6" name="Freeform 2315">
                <a:extLst>
                  <a:ext uri="{FF2B5EF4-FFF2-40B4-BE49-F238E27FC236}">
                    <a16:creationId xmlns:a16="http://schemas.microsoft.com/office/drawing/2014/main" id="{7C621E4C-C1C0-4F34-A6AB-BCFA12CA0439}"/>
                  </a:ext>
                </a:extLst>
              </p:cNvPr>
              <p:cNvSpPr/>
              <p:nvPr/>
            </p:nvSpPr>
            <p:spPr bwMode="auto">
              <a:xfrm>
                <a:off x="3209" y="2268"/>
                <a:ext cx="5" cy="2"/>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1" y="1"/>
                    </a:cubicBez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7" name="Freeform 2316">
                <a:extLst>
                  <a:ext uri="{FF2B5EF4-FFF2-40B4-BE49-F238E27FC236}">
                    <a16:creationId xmlns:a16="http://schemas.microsoft.com/office/drawing/2014/main" id="{92683646-4BB1-4DD6-AD36-59BD01DE8A85}"/>
                  </a:ext>
                </a:extLst>
              </p:cNvPr>
              <p:cNvSpPr/>
              <p:nvPr/>
            </p:nvSpPr>
            <p:spPr bwMode="auto">
              <a:xfrm>
                <a:off x="3217" y="226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8" name="Freeform 2317">
                <a:extLst>
                  <a:ext uri="{FF2B5EF4-FFF2-40B4-BE49-F238E27FC236}">
                    <a16:creationId xmlns:a16="http://schemas.microsoft.com/office/drawing/2014/main" id="{21B170E1-ED54-4766-9E24-A4920076A5B4}"/>
                  </a:ext>
                </a:extLst>
              </p:cNvPr>
              <p:cNvSpPr/>
              <p:nvPr/>
            </p:nvSpPr>
            <p:spPr bwMode="auto">
              <a:xfrm>
                <a:off x="2287" y="2268"/>
                <a:ext cx="6" cy="2"/>
              </a:xfrm>
              <a:custGeom>
                <a:gdLst>
                  <a:gd name="T0" fmla="*/ 3 w 6"/>
                  <a:gd name="T1" fmla="*/ 2 h 2"/>
                  <a:gd name="T2" fmla="*/ 0 w 6"/>
                  <a:gd name="T3" fmla="*/ 0 h 2"/>
                  <a:gd name="T4" fmla="*/ 6 w 6"/>
                  <a:gd name="T5" fmla="*/ 2 h 2"/>
                  <a:gd name="T6" fmla="*/ 3 w 6"/>
                  <a:gd name="T7" fmla="*/ 2 h 2"/>
                </a:gdLst>
                <a:cxnLst>
                  <a:cxn ang="0">
                    <a:pos x="T0" y="T1"/>
                  </a:cxn>
                  <a:cxn ang="0">
                    <a:pos x="T2" y="T3"/>
                  </a:cxn>
                  <a:cxn ang="0">
                    <a:pos x="T4" y="T5"/>
                  </a:cxn>
                  <a:cxn ang="0">
                    <a:pos x="T6" y="T7"/>
                  </a:cxn>
                </a:cxnLst>
                <a:rect l="0" t="0" r="r" b="b"/>
                <a:pathLst>
                  <a:path w="6" h="2">
                    <a:moveTo>
                      <a:pt x="3" y="2"/>
                    </a:moveTo>
                    <a:lnTo>
                      <a:pt x="0" y="0"/>
                    </a:lnTo>
                    <a:lnTo>
                      <a:pt x="6"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9" name="Freeform 2318">
                <a:extLst>
                  <a:ext uri="{FF2B5EF4-FFF2-40B4-BE49-F238E27FC236}">
                    <a16:creationId xmlns:a16="http://schemas.microsoft.com/office/drawing/2014/main" id="{1D1B5CB4-DC9A-456B-A1FC-00C9CB61726C}"/>
                  </a:ext>
                </a:extLst>
              </p:cNvPr>
              <p:cNvSpPr/>
              <p:nvPr/>
            </p:nvSpPr>
            <p:spPr bwMode="auto">
              <a:xfrm>
                <a:off x="2536" y="2268"/>
                <a:ext cx="8" cy="2"/>
              </a:xfrm>
              <a:custGeom>
                <a:gdLst>
                  <a:gd name="T0" fmla="*/ 1 w 3"/>
                  <a:gd name="T1" fmla="*/ 1 h 1"/>
                  <a:gd name="T2" fmla="*/ 0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1" y="1"/>
                      <a:pt x="1" y="1"/>
                      <a:pt x="0" y="0"/>
                    </a:cubicBezTo>
                    <a:cubicBezTo>
                      <a:pt x="1" y="0"/>
                      <a:pt x="2"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0" name="Freeform 2319">
                <a:extLst>
                  <a:ext uri="{FF2B5EF4-FFF2-40B4-BE49-F238E27FC236}">
                    <a16:creationId xmlns:a16="http://schemas.microsoft.com/office/drawing/2014/main" id="{1C98570D-1463-417A-BE6C-F401AE1AEDDB}"/>
                  </a:ext>
                </a:extLst>
              </p:cNvPr>
              <p:cNvSpPr/>
              <p:nvPr/>
            </p:nvSpPr>
            <p:spPr bwMode="auto">
              <a:xfrm>
                <a:off x="2894" y="2268"/>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1" name="Freeform 2320">
                <a:extLst>
                  <a:ext uri="{FF2B5EF4-FFF2-40B4-BE49-F238E27FC236}">
                    <a16:creationId xmlns:a16="http://schemas.microsoft.com/office/drawing/2014/main" id="{CA0FC022-A6DE-4987-9287-6DCC92F8D89D}"/>
                  </a:ext>
                </a:extLst>
              </p:cNvPr>
              <p:cNvSpPr/>
              <p:nvPr/>
            </p:nvSpPr>
            <p:spPr bwMode="auto">
              <a:xfrm>
                <a:off x="3311" y="2268"/>
                <a:ext cx="5" cy="5"/>
              </a:xfrm>
              <a:custGeom>
                <a:gdLst>
                  <a:gd name="T0" fmla="*/ 2 w 2"/>
                  <a:gd name="T1" fmla="*/ 1 h 2"/>
                  <a:gd name="T2" fmla="*/ 0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1" y="1"/>
                      <a:pt x="1" y="1"/>
                      <a:pt x="1" y="1"/>
                    </a:cubicBezTo>
                    <a:cubicBezTo>
                      <a:pt x="2"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2" name="Freeform 2321">
                <a:extLst>
                  <a:ext uri="{FF2B5EF4-FFF2-40B4-BE49-F238E27FC236}">
                    <a16:creationId xmlns:a16="http://schemas.microsoft.com/office/drawing/2014/main" id="{1DED8651-2FF9-4A5C-9EA5-9A6F89CE66A9}"/>
                  </a:ext>
                </a:extLst>
              </p:cNvPr>
              <p:cNvSpPr/>
              <p:nvPr/>
            </p:nvSpPr>
            <p:spPr bwMode="auto">
              <a:xfrm>
                <a:off x="2878" y="2268"/>
                <a:ext cx="3"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3" name="Freeform 2322">
                <a:extLst>
                  <a:ext uri="{FF2B5EF4-FFF2-40B4-BE49-F238E27FC236}">
                    <a16:creationId xmlns:a16="http://schemas.microsoft.com/office/drawing/2014/main" id="{0662034A-F090-4A03-8FC4-9899B9300D50}"/>
                  </a:ext>
                </a:extLst>
              </p:cNvPr>
              <p:cNvSpPr/>
              <p:nvPr/>
            </p:nvSpPr>
            <p:spPr bwMode="auto">
              <a:xfrm>
                <a:off x="2309" y="227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4" name="Freeform 2323">
                <a:extLst>
                  <a:ext uri="{FF2B5EF4-FFF2-40B4-BE49-F238E27FC236}">
                    <a16:creationId xmlns:a16="http://schemas.microsoft.com/office/drawing/2014/main" id="{E7ECB961-E996-41A4-B438-56D5502DF2CB}"/>
                  </a:ext>
                </a:extLst>
              </p:cNvPr>
              <p:cNvSpPr/>
              <p:nvPr/>
            </p:nvSpPr>
            <p:spPr bwMode="auto">
              <a:xfrm>
                <a:off x="3142" y="2270"/>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5" name="Rectangle 2324">
                <a:extLst>
                  <a:ext uri="{FF2B5EF4-FFF2-40B4-BE49-F238E27FC236}">
                    <a16:creationId xmlns:a16="http://schemas.microsoft.com/office/drawing/2014/main" id="{2ADDFC75-23B0-48E9-AF8E-ED77509C3883}"/>
                  </a:ext>
                </a:extLst>
              </p:cNvPr>
              <p:cNvSpPr>
                <a:spLocks noChangeArrowheads="1"/>
              </p:cNvSpPr>
              <p:nvPr/>
            </p:nvSpPr>
            <p:spPr bwMode="auto">
              <a:xfrm>
                <a:off x="3279" y="227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6" name="Freeform 2325">
                <a:extLst>
                  <a:ext uri="{FF2B5EF4-FFF2-40B4-BE49-F238E27FC236}">
                    <a16:creationId xmlns:a16="http://schemas.microsoft.com/office/drawing/2014/main" id="{2EA0AED6-0FC0-4BAF-A986-8F3AB759013C}"/>
                  </a:ext>
                </a:extLst>
              </p:cNvPr>
              <p:cNvSpPr/>
              <p:nvPr/>
            </p:nvSpPr>
            <p:spPr bwMode="auto">
              <a:xfrm>
                <a:off x="2579" y="2270"/>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7" name="Freeform 2326">
                <a:extLst>
                  <a:ext uri="{FF2B5EF4-FFF2-40B4-BE49-F238E27FC236}">
                    <a16:creationId xmlns:a16="http://schemas.microsoft.com/office/drawing/2014/main" id="{BA0AB3AC-B946-4FCB-94BB-94812921B338}"/>
                  </a:ext>
                </a:extLst>
              </p:cNvPr>
              <p:cNvSpPr/>
              <p:nvPr/>
            </p:nvSpPr>
            <p:spPr bwMode="auto">
              <a:xfrm>
                <a:off x="2378" y="2273"/>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8" name="Freeform 2327">
                <a:extLst>
                  <a:ext uri="{FF2B5EF4-FFF2-40B4-BE49-F238E27FC236}">
                    <a16:creationId xmlns:a16="http://schemas.microsoft.com/office/drawing/2014/main" id="{E00BFF24-CBA4-4C92-ADEB-3648B22ADD9D}"/>
                  </a:ext>
                </a:extLst>
              </p:cNvPr>
              <p:cNvSpPr/>
              <p:nvPr/>
            </p:nvSpPr>
            <p:spPr bwMode="auto">
              <a:xfrm>
                <a:off x="2720" y="2270"/>
                <a:ext cx="11" cy="8"/>
              </a:xfrm>
              <a:custGeom>
                <a:gdLst>
                  <a:gd name="T0" fmla="*/ 4 w 4"/>
                  <a:gd name="T1" fmla="*/ 1 h 3"/>
                  <a:gd name="T2" fmla="*/ 3 w 4"/>
                  <a:gd name="T3" fmla="*/ 3 h 3"/>
                  <a:gd name="T4" fmla="*/ 1 w 4"/>
                  <a:gd name="T5" fmla="*/ 2 h 3"/>
                  <a:gd name="T6" fmla="*/ 0 w 4"/>
                  <a:gd name="T7" fmla="*/ 3 h 3"/>
                  <a:gd name="T8" fmla="*/ 0 w 4"/>
                  <a:gd name="T9" fmla="*/ 2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2"/>
                      <a:pt x="4" y="3"/>
                      <a:pt x="3" y="3"/>
                    </a:cubicBezTo>
                    <a:cubicBezTo>
                      <a:pt x="3" y="2"/>
                      <a:pt x="2" y="2"/>
                      <a:pt x="1" y="2"/>
                    </a:cubicBezTo>
                    <a:cubicBezTo>
                      <a:pt x="1" y="2"/>
                      <a:pt x="0" y="2"/>
                      <a:pt x="0"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9" name="Freeform 2328">
                <a:extLst>
                  <a:ext uri="{FF2B5EF4-FFF2-40B4-BE49-F238E27FC236}">
                    <a16:creationId xmlns:a16="http://schemas.microsoft.com/office/drawing/2014/main" id="{7E0FFB1C-1EF3-4862-87F8-F38702FB27EC}"/>
                  </a:ext>
                </a:extLst>
              </p:cNvPr>
              <p:cNvSpPr/>
              <p:nvPr/>
            </p:nvSpPr>
            <p:spPr bwMode="auto">
              <a:xfrm>
                <a:off x="3321" y="2273"/>
                <a:ext cx="11" cy="5"/>
              </a:xfrm>
              <a:custGeom>
                <a:gdLst>
                  <a:gd name="T0" fmla="*/ 0 w 4"/>
                  <a:gd name="T1" fmla="*/ 1 h 2"/>
                  <a:gd name="T2" fmla="*/ 0 w 4"/>
                  <a:gd name="T3" fmla="*/ 0 h 2"/>
                  <a:gd name="T4" fmla="*/ 4 w 4"/>
                  <a:gd name="T5" fmla="*/ 0 h 2"/>
                  <a:gd name="T6" fmla="*/ 0 w 4"/>
                  <a:gd name="T7" fmla="*/ 1 h 2"/>
                </a:gdLst>
                <a:cxnLst>
                  <a:cxn ang="0">
                    <a:pos x="T0" y="T1"/>
                  </a:cxn>
                  <a:cxn ang="0">
                    <a:pos x="T2" y="T3"/>
                  </a:cxn>
                  <a:cxn ang="0">
                    <a:pos x="T4" y="T5"/>
                  </a:cxn>
                  <a:cxn ang="0">
                    <a:pos x="T6" y="T7"/>
                  </a:cxn>
                </a:cxnLst>
                <a:rect l="0" t="0" r="r" b="b"/>
                <a:pathLst>
                  <a:path w="4" h="2">
                    <a:moveTo>
                      <a:pt x="0" y="1"/>
                    </a:moveTo>
                    <a:cubicBezTo>
                      <a:pt x="0" y="0"/>
                      <a:pt x="0" y="0"/>
                      <a:pt x="0" y="0"/>
                    </a:cubicBezTo>
                    <a:cubicBezTo>
                      <a:pt x="2" y="1"/>
                      <a:pt x="3" y="0"/>
                      <a:pt x="4" y="0"/>
                    </a:cubicBezTo>
                    <a:cubicBezTo>
                      <a:pt x="4" y="2"/>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0" name="Freeform 2329">
                <a:extLst>
                  <a:ext uri="{FF2B5EF4-FFF2-40B4-BE49-F238E27FC236}">
                    <a16:creationId xmlns:a16="http://schemas.microsoft.com/office/drawing/2014/main" id="{067192F2-B979-479D-98A2-67973AF78ECC}"/>
                  </a:ext>
                </a:extLst>
              </p:cNvPr>
              <p:cNvSpPr/>
              <p:nvPr/>
            </p:nvSpPr>
            <p:spPr bwMode="auto">
              <a:xfrm>
                <a:off x="2314" y="2273"/>
                <a:ext cx="5" cy="3"/>
              </a:xfrm>
              <a:custGeom>
                <a:gdLst>
                  <a:gd name="T0" fmla="*/ 5 w 5"/>
                  <a:gd name="T1" fmla="*/ 3 h 3"/>
                  <a:gd name="T2" fmla="*/ 0 w 5"/>
                  <a:gd name="T3" fmla="*/ 3 h 3"/>
                  <a:gd name="T4" fmla="*/ 3 w 5"/>
                  <a:gd name="T5" fmla="*/ 0 h 3"/>
                  <a:gd name="T6" fmla="*/ 5 w 5"/>
                  <a:gd name="T7" fmla="*/ 3 h 3"/>
                </a:gdLst>
                <a:cxnLst>
                  <a:cxn ang="0">
                    <a:pos x="T0" y="T1"/>
                  </a:cxn>
                  <a:cxn ang="0">
                    <a:pos x="T2" y="T3"/>
                  </a:cxn>
                  <a:cxn ang="0">
                    <a:pos x="T4" y="T5"/>
                  </a:cxn>
                  <a:cxn ang="0">
                    <a:pos x="T6" y="T7"/>
                  </a:cxn>
                </a:cxnLst>
                <a:rect l="0" t="0" r="r" b="b"/>
                <a:pathLst>
                  <a:path w="5" h="3">
                    <a:moveTo>
                      <a:pt x="5" y="3"/>
                    </a:moveTo>
                    <a:lnTo>
                      <a:pt x="0" y="3"/>
                    </a:lnTo>
                    <a:lnTo>
                      <a:pt x="3"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1" name="Freeform 2330">
                <a:extLst>
                  <a:ext uri="{FF2B5EF4-FFF2-40B4-BE49-F238E27FC236}">
                    <a16:creationId xmlns:a16="http://schemas.microsoft.com/office/drawing/2014/main" id="{BFBCD7A7-66C5-4B1F-A474-CB5EBA5BC206}"/>
                  </a:ext>
                </a:extLst>
              </p:cNvPr>
              <p:cNvSpPr/>
              <p:nvPr/>
            </p:nvSpPr>
            <p:spPr bwMode="auto">
              <a:xfrm>
                <a:off x="2699" y="2273"/>
                <a:ext cx="19" cy="8"/>
              </a:xfrm>
              <a:custGeom>
                <a:gdLst>
                  <a:gd name="T0" fmla="*/ 7 w 7"/>
                  <a:gd name="T1" fmla="*/ 1 h 3"/>
                  <a:gd name="T2" fmla="*/ 4 w 7"/>
                  <a:gd name="T3" fmla="*/ 2 h 3"/>
                  <a:gd name="T4" fmla="*/ 3 w 7"/>
                  <a:gd name="T5" fmla="*/ 2 h 3"/>
                  <a:gd name="T6" fmla="*/ 1 w 7"/>
                  <a:gd name="T7" fmla="*/ 3 h 3"/>
                  <a:gd name="T8" fmla="*/ 3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5" y="2"/>
                      <a:pt x="4" y="2"/>
                    </a:cubicBezTo>
                    <a:cubicBezTo>
                      <a:pt x="4" y="2"/>
                      <a:pt x="4" y="1"/>
                      <a:pt x="3" y="2"/>
                    </a:cubicBezTo>
                    <a:cubicBezTo>
                      <a:pt x="5" y="3"/>
                      <a:pt x="1" y="3"/>
                      <a:pt x="1" y="3"/>
                    </a:cubicBezTo>
                    <a:cubicBezTo>
                      <a:pt x="0" y="1"/>
                      <a:pt x="2" y="1"/>
                      <a:pt x="3" y="1"/>
                    </a:cubicBezTo>
                    <a:cubicBezTo>
                      <a:pt x="4"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2" name="Freeform 2331">
                <a:extLst>
                  <a:ext uri="{FF2B5EF4-FFF2-40B4-BE49-F238E27FC236}">
                    <a16:creationId xmlns:a16="http://schemas.microsoft.com/office/drawing/2014/main" id="{03400F51-1A8C-48D5-9E94-82948EE43A6B}"/>
                  </a:ext>
                </a:extLst>
              </p:cNvPr>
              <p:cNvSpPr/>
              <p:nvPr/>
            </p:nvSpPr>
            <p:spPr bwMode="auto">
              <a:xfrm>
                <a:off x="2747" y="227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3" name="Freeform 2332">
                <a:extLst>
                  <a:ext uri="{FF2B5EF4-FFF2-40B4-BE49-F238E27FC236}">
                    <a16:creationId xmlns:a16="http://schemas.microsoft.com/office/drawing/2014/main" id="{3897926D-089E-4BE2-B19A-6BD91164F367}"/>
                  </a:ext>
                </a:extLst>
              </p:cNvPr>
              <p:cNvSpPr/>
              <p:nvPr/>
            </p:nvSpPr>
            <p:spPr bwMode="auto">
              <a:xfrm>
                <a:off x="3393" y="2273"/>
                <a:ext cx="6" cy="5"/>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0" y="0"/>
                      <a:pt x="1" y="2"/>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4" name="Freeform 2333">
                <a:extLst>
                  <a:ext uri="{FF2B5EF4-FFF2-40B4-BE49-F238E27FC236}">
                    <a16:creationId xmlns:a16="http://schemas.microsoft.com/office/drawing/2014/main" id="{92DE751A-F989-43C0-9475-7A6F16DBCD43}"/>
                  </a:ext>
                </a:extLst>
              </p:cNvPr>
              <p:cNvSpPr/>
              <p:nvPr/>
            </p:nvSpPr>
            <p:spPr bwMode="auto">
              <a:xfrm>
                <a:off x="2913" y="2273"/>
                <a:ext cx="5" cy="5"/>
              </a:xfrm>
              <a:custGeom>
                <a:gdLst>
                  <a:gd name="T0" fmla="*/ 2 w 2"/>
                  <a:gd name="T1" fmla="*/ 0 h 2"/>
                  <a:gd name="T2" fmla="*/ 2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2"/>
                      <a:pt x="2" y="2"/>
                    </a:cubicBezTo>
                    <a:cubicBezTo>
                      <a:pt x="1" y="1"/>
                      <a:pt x="1" y="2"/>
                      <a:pt x="0" y="1"/>
                    </a:cubicBezTo>
                    <a:cubicBezTo>
                      <a:pt x="1" y="2"/>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5" name="Freeform 2334">
                <a:extLst>
                  <a:ext uri="{FF2B5EF4-FFF2-40B4-BE49-F238E27FC236}">
                    <a16:creationId xmlns:a16="http://schemas.microsoft.com/office/drawing/2014/main" id="{349DF42C-6DC9-47ED-AC1D-64A7081A68E1}"/>
                  </a:ext>
                </a:extLst>
              </p:cNvPr>
              <p:cNvSpPr/>
              <p:nvPr/>
            </p:nvSpPr>
            <p:spPr bwMode="auto">
              <a:xfrm>
                <a:off x="3369" y="2273"/>
                <a:ext cx="6"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6" name="Freeform 2335">
                <a:extLst>
                  <a:ext uri="{FF2B5EF4-FFF2-40B4-BE49-F238E27FC236}">
                    <a16:creationId xmlns:a16="http://schemas.microsoft.com/office/drawing/2014/main" id="{342568D8-E50C-458C-B067-1E63EBEF9721}"/>
                  </a:ext>
                </a:extLst>
              </p:cNvPr>
              <p:cNvSpPr/>
              <p:nvPr/>
            </p:nvSpPr>
            <p:spPr bwMode="auto">
              <a:xfrm>
                <a:off x="3086" y="2276"/>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7" name="Freeform 2336">
                <a:extLst>
                  <a:ext uri="{FF2B5EF4-FFF2-40B4-BE49-F238E27FC236}">
                    <a16:creationId xmlns:a16="http://schemas.microsoft.com/office/drawing/2014/main" id="{E0C5B653-1529-4308-BC48-5EDCBC175B21}"/>
                  </a:ext>
                </a:extLst>
              </p:cNvPr>
              <p:cNvSpPr/>
              <p:nvPr/>
            </p:nvSpPr>
            <p:spPr bwMode="auto">
              <a:xfrm>
                <a:off x="3316" y="2273"/>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8" name="Freeform 2337">
                <a:extLst>
                  <a:ext uri="{FF2B5EF4-FFF2-40B4-BE49-F238E27FC236}">
                    <a16:creationId xmlns:a16="http://schemas.microsoft.com/office/drawing/2014/main" id="{A5B30769-404F-49FA-9F05-E0FA8E5B9648}"/>
                  </a:ext>
                </a:extLst>
              </p:cNvPr>
              <p:cNvSpPr/>
              <p:nvPr/>
            </p:nvSpPr>
            <p:spPr bwMode="auto">
              <a:xfrm>
                <a:off x="2381" y="2276"/>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9" name="Freeform 2338">
                <a:extLst>
                  <a:ext uri="{FF2B5EF4-FFF2-40B4-BE49-F238E27FC236}">
                    <a16:creationId xmlns:a16="http://schemas.microsoft.com/office/drawing/2014/main" id="{2252F4C4-D0AC-4CA2-A29D-B8B02B286168}"/>
                  </a:ext>
                </a:extLst>
              </p:cNvPr>
              <p:cNvSpPr/>
              <p:nvPr/>
            </p:nvSpPr>
            <p:spPr bwMode="auto">
              <a:xfrm>
                <a:off x="2637" y="2276"/>
                <a:ext cx="24" cy="10"/>
              </a:xfrm>
              <a:custGeom>
                <a:gdLst>
                  <a:gd name="T0" fmla="*/ 9 w 9"/>
                  <a:gd name="T1" fmla="*/ 1 h 4"/>
                  <a:gd name="T2" fmla="*/ 4 w 9"/>
                  <a:gd name="T3" fmla="*/ 2 h 4"/>
                  <a:gd name="T4" fmla="*/ 3 w 9"/>
                  <a:gd name="T5" fmla="*/ 3 h 4"/>
                  <a:gd name="T6" fmla="*/ 3 w 9"/>
                  <a:gd name="T7" fmla="*/ 2 h 4"/>
                  <a:gd name="T8" fmla="*/ 0 w 9"/>
                  <a:gd name="T9" fmla="*/ 2 h 4"/>
                  <a:gd name="T10" fmla="*/ 6 w 9"/>
                  <a:gd name="T11" fmla="*/ 0 h 4"/>
                  <a:gd name="T12" fmla="*/ 9 w 9"/>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1"/>
                    </a:moveTo>
                    <a:cubicBezTo>
                      <a:pt x="7" y="4"/>
                      <a:pt x="6" y="0"/>
                      <a:pt x="4" y="2"/>
                    </a:cubicBezTo>
                    <a:cubicBezTo>
                      <a:pt x="4" y="2"/>
                      <a:pt x="4" y="2"/>
                      <a:pt x="3" y="3"/>
                    </a:cubicBezTo>
                    <a:cubicBezTo>
                      <a:pt x="3" y="2"/>
                      <a:pt x="3" y="2"/>
                      <a:pt x="3" y="2"/>
                    </a:cubicBezTo>
                    <a:cubicBezTo>
                      <a:pt x="0" y="2"/>
                      <a:pt x="0" y="2"/>
                      <a:pt x="0" y="2"/>
                    </a:cubicBezTo>
                    <a:cubicBezTo>
                      <a:pt x="1" y="0"/>
                      <a:pt x="4" y="2"/>
                      <a:pt x="6"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0" name="Freeform 2339">
                <a:extLst>
                  <a:ext uri="{FF2B5EF4-FFF2-40B4-BE49-F238E27FC236}">
                    <a16:creationId xmlns:a16="http://schemas.microsoft.com/office/drawing/2014/main" id="{7D9CC691-7938-4524-BA23-61C2910C54D3}"/>
                  </a:ext>
                </a:extLst>
              </p:cNvPr>
              <p:cNvSpPr/>
              <p:nvPr/>
            </p:nvSpPr>
            <p:spPr bwMode="auto">
              <a:xfrm>
                <a:off x="2758" y="2276"/>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1" name="Freeform 2340">
                <a:extLst>
                  <a:ext uri="{FF2B5EF4-FFF2-40B4-BE49-F238E27FC236}">
                    <a16:creationId xmlns:a16="http://schemas.microsoft.com/office/drawing/2014/main" id="{D91F47A7-5ABA-41B2-AAC9-868F2C8098ED}"/>
                  </a:ext>
                </a:extLst>
              </p:cNvPr>
              <p:cNvSpPr/>
              <p:nvPr/>
            </p:nvSpPr>
            <p:spPr bwMode="auto">
              <a:xfrm>
                <a:off x="3190" y="2273"/>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2" name="Freeform 2341">
                <a:extLst>
                  <a:ext uri="{FF2B5EF4-FFF2-40B4-BE49-F238E27FC236}">
                    <a16:creationId xmlns:a16="http://schemas.microsoft.com/office/drawing/2014/main" id="{A2FE0CBF-8FB1-47F7-99AB-A8CA6CBCDE37}"/>
                  </a:ext>
                </a:extLst>
              </p:cNvPr>
              <p:cNvSpPr/>
              <p:nvPr/>
            </p:nvSpPr>
            <p:spPr bwMode="auto">
              <a:xfrm>
                <a:off x="3198" y="2276"/>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3" name="Freeform 2342">
                <a:extLst>
                  <a:ext uri="{FF2B5EF4-FFF2-40B4-BE49-F238E27FC236}">
                    <a16:creationId xmlns:a16="http://schemas.microsoft.com/office/drawing/2014/main" id="{B7E209E7-7A24-4A36-B127-531077F45EB0}"/>
                  </a:ext>
                </a:extLst>
              </p:cNvPr>
              <p:cNvSpPr/>
              <p:nvPr/>
            </p:nvSpPr>
            <p:spPr bwMode="auto">
              <a:xfrm>
                <a:off x="3198" y="2273"/>
                <a:ext cx="89" cy="24"/>
              </a:xfrm>
              <a:custGeom>
                <a:gdLst>
                  <a:gd name="T0" fmla="*/ 33 w 33"/>
                  <a:gd name="T1" fmla="*/ 2 h 9"/>
                  <a:gd name="T2" fmla="*/ 26 w 33"/>
                  <a:gd name="T3" fmla="*/ 5 h 9"/>
                  <a:gd name="T4" fmla="*/ 17 w 33"/>
                  <a:gd name="T5" fmla="*/ 6 h 9"/>
                  <a:gd name="T6" fmla="*/ 2 w 33"/>
                  <a:gd name="T7" fmla="*/ 9 h 9"/>
                  <a:gd name="T8" fmla="*/ 0 w 33"/>
                  <a:gd name="T9" fmla="*/ 9 h 9"/>
                  <a:gd name="T10" fmla="*/ 0 w 33"/>
                  <a:gd name="T11" fmla="*/ 9 h 9"/>
                  <a:gd name="T12" fmla="*/ 5 w 33"/>
                  <a:gd name="T13" fmla="*/ 8 h 9"/>
                  <a:gd name="T14" fmla="*/ 11 w 33"/>
                  <a:gd name="T15" fmla="*/ 7 h 9"/>
                  <a:gd name="T16" fmla="*/ 14 w 33"/>
                  <a:gd name="T17" fmla="*/ 5 h 9"/>
                  <a:gd name="T18" fmla="*/ 14 w 33"/>
                  <a:gd name="T19" fmla="*/ 6 h 9"/>
                  <a:gd name="T20" fmla="*/ 17 w 33"/>
                  <a:gd name="T21" fmla="*/ 3 h 9"/>
                  <a:gd name="T22" fmla="*/ 21 w 33"/>
                  <a:gd name="T23" fmla="*/ 5 h 9"/>
                  <a:gd name="T24" fmla="*/ 30 w 33"/>
                  <a:gd name="T25" fmla="*/ 2 h 9"/>
                  <a:gd name="T26" fmla="*/ 33 w 33"/>
                  <a:gd name="T27"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
                    <a:moveTo>
                      <a:pt x="33" y="2"/>
                    </a:moveTo>
                    <a:cubicBezTo>
                      <a:pt x="33" y="4"/>
                      <a:pt x="29" y="4"/>
                      <a:pt x="26" y="5"/>
                    </a:cubicBezTo>
                    <a:cubicBezTo>
                      <a:pt x="24" y="5"/>
                      <a:pt x="20" y="6"/>
                      <a:pt x="17" y="6"/>
                    </a:cubicBezTo>
                    <a:cubicBezTo>
                      <a:pt x="13" y="8"/>
                      <a:pt x="6" y="8"/>
                      <a:pt x="2" y="9"/>
                    </a:cubicBezTo>
                    <a:cubicBezTo>
                      <a:pt x="1" y="9"/>
                      <a:pt x="0" y="8"/>
                      <a:pt x="0" y="9"/>
                    </a:cubicBezTo>
                    <a:cubicBezTo>
                      <a:pt x="0" y="9"/>
                      <a:pt x="0" y="9"/>
                      <a:pt x="0" y="9"/>
                    </a:cubicBezTo>
                    <a:cubicBezTo>
                      <a:pt x="1" y="7"/>
                      <a:pt x="3" y="8"/>
                      <a:pt x="5" y="8"/>
                    </a:cubicBezTo>
                    <a:cubicBezTo>
                      <a:pt x="7" y="7"/>
                      <a:pt x="9" y="6"/>
                      <a:pt x="11" y="7"/>
                    </a:cubicBezTo>
                    <a:cubicBezTo>
                      <a:pt x="14" y="5"/>
                      <a:pt x="14" y="5"/>
                      <a:pt x="14" y="5"/>
                    </a:cubicBezTo>
                    <a:cubicBezTo>
                      <a:pt x="14" y="5"/>
                      <a:pt x="13" y="6"/>
                      <a:pt x="14" y="6"/>
                    </a:cubicBezTo>
                    <a:cubicBezTo>
                      <a:pt x="14" y="4"/>
                      <a:pt x="16" y="4"/>
                      <a:pt x="17" y="3"/>
                    </a:cubicBezTo>
                    <a:cubicBezTo>
                      <a:pt x="17" y="4"/>
                      <a:pt x="20" y="5"/>
                      <a:pt x="21" y="5"/>
                    </a:cubicBezTo>
                    <a:cubicBezTo>
                      <a:pt x="24" y="4"/>
                      <a:pt x="28" y="5"/>
                      <a:pt x="30" y="2"/>
                    </a:cubicBezTo>
                    <a:cubicBezTo>
                      <a:pt x="32" y="3"/>
                      <a:pt x="32" y="0"/>
                      <a:pt x="3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4" name="Freeform 2343">
                <a:extLst>
                  <a:ext uri="{FF2B5EF4-FFF2-40B4-BE49-F238E27FC236}">
                    <a16:creationId xmlns:a16="http://schemas.microsoft.com/office/drawing/2014/main" id="{7819AFE5-430B-4C87-8128-55C3BFE9CECD}"/>
                  </a:ext>
                </a:extLst>
              </p:cNvPr>
              <p:cNvSpPr/>
              <p:nvPr/>
            </p:nvSpPr>
            <p:spPr bwMode="auto">
              <a:xfrm>
                <a:off x="2584" y="2276"/>
                <a:ext cx="5" cy="2"/>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0" y="1"/>
                      <a:pt x="0" y="1"/>
                      <a:pt x="0" y="1"/>
                    </a:cubicBezTo>
                    <a:cubicBezTo>
                      <a:pt x="0" y="1"/>
                      <a:pt x="0" y="1"/>
                      <a:pt x="0" y="1"/>
                    </a:cubicBezTo>
                    <a:cubicBezTo>
                      <a:pt x="1" y="0"/>
                      <a:pt x="1"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5" name="Freeform 2344">
                <a:extLst>
                  <a:ext uri="{FF2B5EF4-FFF2-40B4-BE49-F238E27FC236}">
                    <a16:creationId xmlns:a16="http://schemas.microsoft.com/office/drawing/2014/main" id="{251E40B8-22D6-42D5-A463-08B0FC654530}"/>
                  </a:ext>
                </a:extLst>
              </p:cNvPr>
              <p:cNvSpPr/>
              <p:nvPr/>
            </p:nvSpPr>
            <p:spPr bwMode="auto">
              <a:xfrm>
                <a:off x="2306" y="2273"/>
                <a:ext cx="24" cy="24"/>
              </a:xfrm>
              <a:custGeom>
                <a:gdLst>
                  <a:gd name="T0" fmla="*/ 9 w 9"/>
                  <a:gd name="T1" fmla="*/ 3 h 9"/>
                  <a:gd name="T2" fmla="*/ 3 w 9"/>
                  <a:gd name="T3" fmla="*/ 5 h 9"/>
                  <a:gd name="T4" fmla="*/ 5 w 9"/>
                  <a:gd name="T5" fmla="*/ 5 h 9"/>
                  <a:gd name="T6" fmla="*/ 5 w 9"/>
                  <a:gd name="T7" fmla="*/ 7 h 9"/>
                  <a:gd name="T8" fmla="*/ 5 w 9"/>
                  <a:gd name="T9" fmla="*/ 7 h 9"/>
                  <a:gd name="T10" fmla="*/ 7 w 9"/>
                  <a:gd name="T11" fmla="*/ 6 h 9"/>
                  <a:gd name="T12" fmla="*/ 4 w 9"/>
                  <a:gd name="T13" fmla="*/ 9 h 9"/>
                  <a:gd name="T14" fmla="*/ 3 w 9"/>
                  <a:gd name="T15" fmla="*/ 9 h 9"/>
                  <a:gd name="T16" fmla="*/ 5 w 9"/>
                  <a:gd name="T17" fmla="*/ 8 h 9"/>
                  <a:gd name="T18" fmla="*/ 3 w 9"/>
                  <a:gd name="T19" fmla="*/ 7 h 9"/>
                  <a:gd name="T20" fmla="*/ 0 w 9"/>
                  <a:gd name="T21" fmla="*/ 7 h 9"/>
                  <a:gd name="T22" fmla="*/ 3 w 9"/>
                  <a:gd name="T23" fmla="*/ 3 h 9"/>
                  <a:gd name="T24" fmla="*/ 3 w 9"/>
                  <a:gd name="T25" fmla="*/ 4 h 9"/>
                  <a:gd name="T26" fmla="*/ 3 w 9"/>
                  <a:gd name="T27" fmla="*/ 2 h 9"/>
                  <a:gd name="T28" fmla="*/ 9 w 9"/>
                  <a:gd name="T2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9" y="3"/>
                    </a:moveTo>
                    <a:cubicBezTo>
                      <a:pt x="7" y="3"/>
                      <a:pt x="5" y="5"/>
                      <a:pt x="3" y="5"/>
                    </a:cubicBezTo>
                    <a:cubicBezTo>
                      <a:pt x="4" y="5"/>
                      <a:pt x="5" y="6"/>
                      <a:pt x="5" y="5"/>
                    </a:cubicBezTo>
                    <a:cubicBezTo>
                      <a:pt x="5" y="6"/>
                      <a:pt x="5" y="6"/>
                      <a:pt x="5" y="7"/>
                    </a:cubicBezTo>
                    <a:cubicBezTo>
                      <a:pt x="5" y="7"/>
                      <a:pt x="5" y="7"/>
                      <a:pt x="5" y="7"/>
                    </a:cubicBezTo>
                    <a:cubicBezTo>
                      <a:pt x="6" y="7"/>
                      <a:pt x="5" y="5"/>
                      <a:pt x="7" y="6"/>
                    </a:cubicBezTo>
                    <a:cubicBezTo>
                      <a:pt x="7" y="7"/>
                      <a:pt x="5" y="8"/>
                      <a:pt x="4" y="9"/>
                    </a:cubicBezTo>
                    <a:cubicBezTo>
                      <a:pt x="3" y="9"/>
                      <a:pt x="3" y="9"/>
                      <a:pt x="3" y="9"/>
                    </a:cubicBezTo>
                    <a:cubicBezTo>
                      <a:pt x="5" y="8"/>
                      <a:pt x="5" y="8"/>
                      <a:pt x="5" y="8"/>
                    </a:cubicBezTo>
                    <a:cubicBezTo>
                      <a:pt x="3" y="7"/>
                      <a:pt x="3" y="7"/>
                      <a:pt x="3" y="7"/>
                    </a:cubicBezTo>
                    <a:cubicBezTo>
                      <a:pt x="3" y="9"/>
                      <a:pt x="2" y="6"/>
                      <a:pt x="0" y="7"/>
                    </a:cubicBezTo>
                    <a:cubicBezTo>
                      <a:pt x="0" y="6"/>
                      <a:pt x="2" y="5"/>
                      <a:pt x="3" y="3"/>
                    </a:cubicBezTo>
                    <a:cubicBezTo>
                      <a:pt x="3" y="4"/>
                      <a:pt x="3" y="4"/>
                      <a:pt x="3" y="4"/>
                    </a:cubicBezTo>
                    <a:cubicBezTo>
                      <a:pt x="3" y="2"/>
                      <a:pt x="3" y="2"/>
                      <a:pt x="3" y="2"/>
                    </a:cubicBezTo>
                    <a:cubicBezTo>
                      <a:pt x="5" y="3"/>
                      <a:pt x="7"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6" name="Freeform 2345">
                <a:extLst>
                  <a:ext uri="{FF2B5EF4-FFF2-40B4-BE49-F238E27FC236}">
                    <a16:creationId xmlns:a16="http://schemas.microsoft.com/office/drawing/2014/main" id="{CB429D6A-5238-4ACB-8181-6E4A102A5E4A}"/>
                  </a:ext>
                </a:extLst>
              </p:cNvPr>
              <p:cNvSpPr/>
              <p:nvPr/>
            </p:nvSpPr>
            <p:spPr bwMode="auto">
              <a:xfrm>
                <a:off x="2485" y="2278"/>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7" name="Freeform 2346">
                <a:extLst>
                  <a:ext uri="{FF2B5EF4-FFF2-40B4-BE49-F238E27FC236}">
                    <a16:creationId xmlns:a16="http://schemas.microsoft.com/office/drawing/2014/main" id="{05311FE5-30CD-4ECE-BB11-9941F6A7D7B7}"/>
                  </a:ext>
                </a:extLst>
              </p:cNvPr>
              <p:cNvSpPr/>
              <p:nvPr/>
            </p:nvSpPr>
            <p:spPr bwMode="auto">
              <a:xfrm>
                <a:off x="2568" y="2278"/>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8" name="Freeform 2347">
                <a:extLst>
                  <a:ext uri="{FF2B5EF4-FFF2-40B4-BE49-F238E27FC236}">
                    <a16:creationId xmlns:a16="http://schemas.microsoft.com/office/drawing/2014/main" id="{C45FC0FF-1850-4EFF-BFF6-62B11F2F1688}"/>
                  </a:ext>
                </a:extLst>
              </p:cNvPr>
              <p:cNvSpPr/>
              <p:nvPr/>
            </p:nvSpPr>
            <p:spPr bwMode="auto">
              <a:xfrm>
                <a:off x="2696" y="2278"/>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9" name="Freeform 2348">
                <a:extLst>
                  <a:ext uri="{FF2B5EF4-FFF2-40B4-BE49-F238E27FC236}">
                    <a16:creationId xmlns:a16="http://schemas.microsoft.com/office/drawing/2014/main" id="{B2BE080E-F768-43E1-9DF1-EFAABA087E0E}"/>
                  </a:ext>
                </a:extLst>
              </p:cNvPr>
              <p:cNvSpPr/>
              <p:nvPr/>
            </p:nvSpPr>
            <p:spPr bwMode="auto">
              <a:xfrm>
                <a:off x="2830" y="2278"/>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0" name="Freeform 2349">
                <a:extLst>
                  <a:ext uri="{FF2B5EF4-FFF2-40B4-BE49-F238E27FC236}">
                    <a16:creationId xmlns:a16="http://schemas.microsoft.com/office/drawing/2014/main" id="{726ACF63-6173-47E6-8978-32A181C71404}"/>
                  </a:ext>
                </a:extLst>
              </p:cNvPr>
              <p:cNvSpPr/>
              <p:nvPr/>
            </p:nvSpPr>
            <p:spPr bwMode="auto">
              <a:xfrm>
                <a:off x="2840" y="2278"/>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1" name="Freeform 2350">
                <a:extLst>
                  <a:ext uri="{FF2B5EF4-FFF2-40B4-BE49-F238E27FC236}">
                    <a16:creationId xmlns:a16="http://schemas.microsoft.com/office/drawing/2014/main" id="{3A95D7F4-56D4-4417-90FC-C71237BA19BB}"/>
                  </a:ext>
                </a:extLst>
              </p:cNvPr>
              <p:cNvSpPr/>
              <p:nvPr/>
            </p:nvSpPr>
            <p:spPr bwMode="auto">
              <a:xfrm>
                <a:off x="2600" y="227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2" name="Freeform 2351">
                <a:extLst>
                  <a:ext uri="{FF2B5EF4-FFF2-40B4-BE49-F238E27FC236}">
                    <a16:creationId xmlns:a16="http://schemas.microsoft.com/office/drawing/2014/main" id="{37AFC9FA-8CFE-4A33-8938-83EE4AED6EAB}"/>
                  </a:ext>
                </a:extLst>
              </p:cNvPr>
              <p:cNvSpPr/>
              <p:nvPr/>
            </p:nvSpPr>
            <p:spPr bwMode="auto">
              <a:xfrm flipH="1">
                <a:off x="2704" y="2278"/>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3" name="Freeform 2352">
                <a:extLst>
                  <a:ext uri="{FF2B5EF4-FFF2-40B4-BE49-F238E27FC236}">
                    <a16:creationId xmlns:a16="http://schemas.microsoft.com/office/drawing/2014/main" id="{D7C1F566-5566-4DDF-B64D-8D424F921AC0}"/>
                  </a:ext>
                </a:extLst>
              </p:cNvPr>
              <p:cNvSpPr/>
              <p:nvPr/>
            </p:nvSpPr>
            <p:spPr bwMode="auto">
              <a:xfrm>
                <a:off x="3239" y="227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0" y="0"/>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4" name="Freeform 2353">
                <a:extLst>
                  <a:ext uri="{FF2B5EF4-FFF2-40B4-BE49-F238E27FC236}">
                    <a16:creationId xmlns:a16="http://schemas.microsoft.com/office/drawing/2014/main" id="{BB8ACFF7-B0F1-49AF-8183-5E0A7DBC2903}"/>
                  </a:ext>
                </a:extLst>
              </p:cNvPr>
              <p:cNvSpPr/>
              <p:nvPr/>
            </p:nvSpPr>
            <p:spPr bwMode="auto">
              <a:xfrm>
                <a:off x="3297" y="2276"/>
                <a:ext cx="11" cy="8"/>
              </a:xfrm>
              <a:custGeom>
                <a:gdLst>
                  <a:gd name="T0" fmla="*/ 4 w 4"/>
                  <a:gd name="T1" fmla="*/ 1 h 3"/>
                  <a:gd name="T2" fmla="*/ 3 w 4"/>
                  <a:gd name="T3" fmla="*/ 3 h 3"/>
                  <a:gd name="T4" fmla="*/ 3 w 4"/>
                  <a:gd name="T5" fmla="*/ 2 h 3"/>
                  <a:gd name="T6" fmla="*/ 3 w 4"/>
                  <a:gd name="T7" fmla="*/ 2 h 3"/>
                  <a:gd name="T8" fmla="*/ 2 w 4"/>
                  <a:gd name="T9" fmla="*/ 1 h 3"/>
                  <a:gd name="T10" fmla="*/ 2 w 4"/>
                  <a:gd name="T11" fmla="*/ 3 h 3"/>
                  <a:gd name="T12" fmla="*/ 2 w 4"/>
                  <a:gd name="T13" fmla="*/ 2 h 3"/>
                  <a:gd name="T14" fmla="*/ 0 w 4"/>
                  <a:gd name="T15" fmla="*/ 2 h 3"/>
                  <a:gd name="T16" fmla="*/ 4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2"/>
                      <a:pt x="3" y="2"/>
                      <a:pt x="3" y="3"/>
                    </a:cubicBezTo>
                    <a:cubicBezTo>
                      <a:pt x="3" y="2"/>
                      <a:pt x="3" y="2"/>
                      <a:pt x="3" y="2"/>
                    </a:cubicBezTo>
                    <a:cubicBezTo>
                      <a:pt x="3" y="2"/>
                      <a:pt x="3" y="2"/>
                      <a:pt x="3" y="2"/>
                    </a:cubicBezTo>
                    <a:cubicBezTo>
                      <a:pt x="3" y="1"/>
                      <a:pt x="3" y="1"/>
                      <a:pt x="2" y="1"/>
                    </a:cubicBezTo>
                    <a:cubicBezTo>
                      <a:pt x="2" y="3"/>
                      <a:pt x="2" y="3"/>
                      <a:pt x="2" y="3"/>
                    </a:cubicBezTo>
                    <a:cubicBezTo>
                      <a:pt x="1" y="2"/>
                      <a:pt x="2" y="3"/>
                      <a:pt x="2" y="2"/>
                    </a:cubicBezTo>
                    <a:cubicBezTo>
                      <a:pt x="1" y="2"/>
                      <a:pt x="1" y="1"/>
                      <a:pt x="0" y="2"/>
                    </a:cubicBezTo>
                    <a:cubicBezTo>
                      <a:pt x="0" y="0"/>
                      <a:pt x="2"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5" name="Rectangle 2354">
                <a:extLst>
                  <a:ext uri="{FF2B5EF4-FFF2-40B4-BE49-F238E27FC236}">
                    <a16:creationId xmlns:a16="http://schemas.microsoft.com/office/drawing/2014/main" id="{E0E89102-9DC2-4CE0-9F46-6442398CB338}"/>
                  </a:ext>
                </a:extLst>
              </p:cNvPr>
              <p:cNvSpPr>
                <a:spLocks noChangeArrowheads="1"/>
              </p:cNvSpPr>
              <p:nvPr/>
            </p:nvSpPr>
            <p:spPr bwMode="auto">
              <a:xfrm>
                <a:off x="3089" y="22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6" name="Freeform 2355">
                <a:extLst>
                  <a:ext uri="{FF2B5EF4-FFF2-40B4-BE49-F238E27FC236}">
                    <a16:creationId xmlns:a16="http://schemas.microsoft.com/office/drawing/2014/main" id="{9529C3DB-2B96-47A2-9B52-52B23044EAA5}"/>
                  </a:ext>
                </a:extLst>
              </p:cNvPr>
              <p:cNvSpPr/>
              <p:nvPr/>
            </p:nvSpPr>
            <p:spPr bwMode="auto">
              <a:xfrm>
                <a:off x="3268" y="227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7" name="Freeform 2356">
                <a:extLst>
                  <a:ext uri="{FF2B5EF4-FFF2-40B4-BE49-F238E27FC236}">
                    <a16:creationId xmlns:a16="http://schemas.microsoft.com/office/drawing/2014/main" id="{EE5D6E32-F502-45DF-B8AB-8DE2A292C922}"/>
                  </a:ext>
                </a:extLst>
              </p:cNvPr>
              <p:cNvSpPr/>
              <p:nvPr/>
            </p:nvSpPr>
            <p:spPr bwMode="auto">
              <a:xfrm>
                <a:off x="2627" y="2278"/>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3" y="2"/>
                      <a:pt x="1" y="1"/>
                      <a:pt x="0" y="2"/>
                    </a:cubicBezTo>
                    <a:cubicBezTo>
                      <a:pt x="0"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8" name="Freeform 2357">
                <a:extLst>
                  <a:ext uri="{FF2B5EF4-FFF2-40B4-BE49-F238E27FC236}">
                    <a16:creationId xmlns:a16="http://schemas.microsoft.com/office/drawing/2014/main" id="{E4FA2A1F-DBD6-4481-A199-B3F8E66B8BFA}"/>
                  </a:ext>
                </a:extLst>
              </p:cNvPr>
              <p:cNvSpPr/>
              <p:nvPr/>
            </p:nvSpPr>
            <p:spPr bwMode="auto">
              <a:xfrm>
                <a:off x="2875" y="2281"/>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9" name="Freeform 2358">
                <a:extLst>
                  <a:ext uri="{FF2B5EF4-FFF2-40B4-BE49-F238E27FC236}">
                    <a16:creationId xmlns:a16="http://schemas.microsoft.com/office/drawing/2014/main" id="{16939953-7A8A-4CBC-A9FA-9DB5735F2555}"/>
                  </a:ext>
                </a:extLst>
              </p:cNvPr>
              <p:cNvSpPr/>
              <p:nvPr/>
            </p:nvSpPr>
            <p:spPr bwMode="auto">
              <a:xfrm>
                <a:off x="3076" y="2281"/>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0" name="Freeform 2359">
                <a:extLst>
                  <a:ext uri="{FF2B5EF4-FFF2-40B4-BE49-F238E27FC236}">
                    <a16:creationId xmlns:a16="http://schemas.microsoft.com/office/drawing/2014/main" id="{DD609826-49E7-43AD-A507-7639B29CB9DE}"/>
                  </a:ext>
                </a:extLst>
              </p:cNvPr>
              <p:cNvSpPr/>
              <p:nvPr/>
            </p:nvSpPr>
            <p:spPr bwMode="auto">
              <a:xfrm>
                <a:off x="2608" y="228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0" y="1"/>
                      <a:pt x="0" y="1"/>
                    </a:cubicBezTo>
                    <a:cubicBezTo>
                      <a:pt x="1" y="0"/>
                      <a:pt x="1"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1" name="Freeform 2360">
                <a:extLst>
                  <a:ext uri="{FF2B5EF4-FFF2-40B4-BE49-F238E27FC236}">
                    <a16:creationId xmlns:a16="http://schemas.microsoft.com/office/drawing/2014/main" id="{21BD1815-2BC5-47F2-B25F-EAE0E29C5BB4}"/>
                  </a:ext>
                </a:extLst>
              </p:cNvPr>
              <p:cNvSpPr/>
              <p:nvPr/>
            </p:nvSpPr>
            <p:spPr bwMode="auto">
              <a:xfrm>
                <a:off x="2616" y="228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2" name="Freeform 2361">
                <a:extLst>
                  <a:ext uri="{FF2B5EF4-FFF2-40B4-BE49-F238E27FC236}">
                    <a16:creationId xmlns:a16="http://schemas.microsoft.com/office/drawing/2014/main" id="{8834F81B-4BA6-4CB4-A3E6-DF5C736D2627}"/>
                  </a:ext>
                </a:extLst>
              </p:cNvPr>
              <p:cNvSpPr/>
              <p:nvPr/>
            </p:nvSpPr>
            <p:spPr bwMode="auto">
              <a:xfrm>
                <a:off x="3065" y="2278"/>
                <a:ext cx="5" cy="11"/>
              </a:xfrm>
              <a:custGeom>
                <a:gdLst>
                  <a:gd name="T0" fmla="*/ 2 w 2"/>
                  <a:gd name="T1" fmla="*/ 4 h 4"/>
                  <a:gd name="T2" fmla="*/ 0 w 2"/>
                  <a:gd name="T3" fmla="*/ 2 h 4"/>
                  <a:gd name="T4" fmla="*/ 2 w 2"/>
                  <a:gd name="T5" fmla="*/ 4 h 4"/>
                </a:gdLst>
                <a:cxnLst>
                  <a:cxn ang="0">
                    <a:pos x="T0" y="T1"/>
                  </a:cxn>
                  <a:cxn ang="0">
                    <a:pos x="T2" y="T3"/>
                  </a:cxn>
                  <a:cxn ang="0">
                    <a:pos x="T4" y="T5"/>
                  </a:cxn>
                </a:cxnLst>
                <a:rect l="0" t="0" r="r" b="b"/>
                <a:pathLst>
                  <a:path w="2" h="4">
                    <a:moveTo>
                      <a:pt x="2" y="4"/>
                    </a:moveTo>
                    <a:cubicBezTo>
                      <a:pt x="2" y="3"/>
                      <a:pt x="0" y="2"/>
                      <a:pt x="0" y="2"/>
                    </a:cubicBezTo>
                    <a:cubicBezTo>
                      <a:pt x="2" y="0"/>
                      <a:pt x="2" y="2"/>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3" name="Freeform 2362">
                <a:extLst>
                  <a:ext uri="{FF2B5EF4-FFF2-40B4-BE49-F238E27FC236}">
                    <a16:creationId xmlns:a16="http://schemas.microsoft.com/office/drawing/2014/main" id="{4D61622A-7403-48BB-B706-ECD134F19046}"/>
                  </a:ext>
                </a:extLst>
              </p:cNvPr>
              <p:cNvSpPr/>
              <p:nvPr/>
            </p:nvSpPr>
            <p:spPr bwMode="auto">
              <a:xfrm>
                <a:off x="2790" y="228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4" name="Freeform 2363">
                <a:extLst>
                  <a:ext uri="{FF2B5EF4-FFF2-40B4-BE49-F238E27FC236}">
                    <a16:creationId xmlns:a16="http://schemas.microsoft.com/office/drawing/2014/main" id="{C52F25A7-E845-417D-9928-3CF1B376F7B2}"/>
                  </a:ext>
                </a:extLst>
              </p:cNvPr>
              <p:cNvSpPr/>
              <p:nvPr/>
            </p:nvSpPr>
            <p:spPr bwMode="auto">
              <a:xfrm>
                <a:off x="3073" y="2281"/>
                <a:ext cx="13" cy="8"/>
              </a:xfrm>
              <a:custGeom>
                <a:gdLst>
                  <a:gd name="T0" fmla="*/ 5 w 5"/>
                  <a:gd name="T1" fmla="*/ 1 h 3"/>
                  <a:gd name="T2" fmla="*/ 3 w 5"/>
                  <a:gd name="T3" fmla="*/ 3 h 3"/>
                  <a:gd name="T4" fmla="*/ 0 w 5"/>
                  <a:gd name="T5" fmla="*/ 1 h 3"/>
                  <a:gd name="T6" fmla="*/ 4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3" y="0"/>
                      <a:pt x="3" y="2"/>
                      <a:pt x="3" y="3"/>
                    </a:cubicBezTo>
                    <a:cubicBezTo>
                      <a:pt x="3" y="1"/>
                      <a:pt x="0" y="3"/>
                      <a:pt x="0" y="1"/>
                    </a:cubicBezTo>
                    <a:cubicBezTo>
                      <a:pt x="1" y="0"/>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5" name="Freeform 2364">
                <a:extLst>
                  <a:ext uri="{FF2B5EF4-FFF2-40B4-BE49-F238E27FC236}">
                    <a16:creationId xmlns:a16="http://schemas.microsoft.com/office/drawing/2014/main" id="{36F8D3F3-6AA8-4640-87D3-7DEE32A16C9F}"/>
                  </a:ext>
                </a:extLst>
              </p:cNvPr>
              <p:cNvSpPr/>
              <p:nvPr/>
            </p:nvSpPr>
            <p:spPr bwMode="auto">
              <a:xfrm>
                <a:off x="2394" y="228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6" name="Freeform 2365">
                <a:extLst>
                  <a:ext uri="{FF2B5EF4-FFF2-40B4-BE49-F238E27FC236}">
                    <a16:creationId xmlns:a16="http://schemas.microsoft.com/office/drawing/2014/main" id="{48987956-107D-45F5-A109-F1CE07FDF615}"/>
                  </a:ext>
                </a:extLst>
              </p:cNvPr>
              <p:cNvSpPr/>
              <p:nvPr/>
            </p:nvSpPr>
            <p:spPr bwMode="auto">
              <a:xfrm>
                <a:off x="2368" y="2284"/>
                <a:ext cx="16" cy="5"/>
              </a:xfrm>
              <a:custGeom>
                <a:gdLst>
                  <a:gd name="T0" fmla="*/ 6 w 6"/>
                  <a:gd name="T1" fmla="*/ 0 h 2"/>
                  <a:gd name="T2" fmla="*/ 0 w 6"/>
                  <a:gd name="T3" fmla="*/ 2 h 2"/>
                  <a:gd name="T4" fmla="*/ 2 w 6"/>
                  <a:gd name="T5" fmla="*/ 0 h 2"/>
                  <a:gd name="T6" fmla="*/ 6 w 6"/>
                  <a:gd name="T7" fmla="*/ 0 h 2"/>
                </a:gdLst>
                <a:cxnLst>
                  <a:cxn ang="0">
                    <a:pos x="T0" y="T1"/>
                  </a:cxn>
                  <a:cxn ang="0">
                    <a:pos x="T2" y="T3"/>
                  </a:cxn>
                  <a:cxn ang="0">
                    <a:pos x="T4" y="T5"/>
                  </a:cxn>
                  <a:cxn ang="0">
                    <a:pos x="T6" y="T7"/>
                  </a:cxn>
                </a:cxnLst>
                <a:rect l="0" t="0" r="r" b="b"/>
                <a:pathLst>
                  <a:path w="6" h="2">
                    <a:moveTo>
                      <a:pt x="6" y="0"/>
                    </a:moveTo>
                    <a:cubicBezTo>
                      <a:pt x="4" y="1"/>
                      <a:pt x="3" y="2"/>
                      <a:pt x="0" y="2"/>
                    </a:cubicBezTo>
                    <a:cubicBezTo>
                      <a:pt x="1" y="1"/>
                      <a:pt x="3" y="1"/>
                      <a:pt x="2"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7" name="Freeform 2366">
                <a:extLst>
                  <a:ext uri="{FF2B5EF4-FFF2-40B4-BE49-F238E27FC236}">
                    <a16:creationId xmlns:a16="http://schemas.microsoft.com/office/drawing/2014/main" id="{3187F9B7-0D98-458A-BBB4-250B7A4DEF40}"/>
                  </a:ext>
                </a:extLst>
              </p:cNvPr>
              <p:cNvSpPr/>
              <p:nvPr/>
            </p:nvSpPr>
            <p:spPr bwMode="auto">
              <a:xfrm>
                <a:off x="2843" y="228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1"/>
                    </a:cubicBezTo>
                    <a:cubicBezTo>
                      <a:pt x="1" y="0"/>
                      <a:pt x="1" y="0"/>
                      <a:pt x="1"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8" name="Freeform 2367">
                <a:extLst>
                  <a:ext uri="{FF2B5EF4-FFF2-40B4-BE49-F238E27FC236}">
                    <a16:creationId xmlns:a16="http://schemas.microsoft.com/office/drawing/2014/main" id="{0C4249AE-4D84-4AD6-8225-617B37F1CEAC}"/>
                  </a:ext>
                </a:extLst>
              </p:cNvPr>
              <p:cNvSpPr/>
              <p:nvPr/>
            </p:nvSpPr>
            <p:spPr bwMode="auto">
              <a:xfrm>
                <a:off x="2985" y="2284"/>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9" name="Freeform 2368">
                <a:extLst>
                  <a:ext uri="{FF2B5EF4-FFF2-40B4-BE49-F238E27FC236}">
                    <a16:creationId xmlns:a16="http://schemas.microsoft.com/office/drawing/2014/main" id="{98814A91-4AE8-4853-83A2-107D986AB9B6}"/>
                  </a:ext>
                </a:extLst>
              </p:cNvPr>
              <p:cNvSpPr/>
              <p:nvPr/>
            </p:nvSpPr>
            <p:spPr bwMode="auto">
              <a:xfrm>
                <a:off x="2779" y="2284"/>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0" name="Freeform 2369">
                <a:extLst>
                  <a:ext uri="{FF2B5EF4-FFF2-40B4-BE49-F238E27FC236}">
                    <a16:creationId xmlns:a16="http://schemas.microsoft.com/office/drawing/2014/main" id="{78B34F4E-7BAE-44AF-95C0-A9643CA54BC7}"/>
                  </a:ext>
                </a:extLst>
              </p:cNvPr>
              <p:cNvSpPr/>
              <p:nvPr/>
            </p:nvSpPr>
            <p:spPr bwMode="auto">
              <a:xfrm>
                <a:off x="2851" y="2284"/>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1" name="Freeform 2370">
                <a:extLst>
                  <a:ext uri="{FF2B5EF4-FFF2-40B4-BE49-F238E27FC236}">
                    <a16:creationId xmlns:a16="http://schemas.microsoft.com/office/drawing/2014/main" id="{716E0417-2EC7-4E3E-9904-3ACD13F530EE}"/>
                  </a:ext>
                </a:extLst>
              </p:cNvPr>
              <p:cNvSpPr/>
              <p:nvPr/>
            </p:nvSpPr>
            <p:spPr bwMode="auto">
              <a:xfrm>
                <a:off x="3113" y="228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2" name="Freeform 2371">
                <a:extLst>
                  <a:ext uri="{FF2B5EF4-FFF2-40B4-BE49-F238E27FC236}">
                    <a16:creationId xmlns:a16="http://schemas.microsoft.com/office/drawing/2014/main" id="{A50D3053-67FA-44E0-8F40-475BEF5E75F0}"/>
                  </a:ext>
                </a:extLst>
              </p:cNvPr>
              <p:cNvSpPr/>
              <p:nvPr/>
            </p:nvSpPr>
            <p:spPr bwMode="auto">
              <a:xfrm>
                <a:off x="2397" y="2284"/>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3" name="Freeform 2372">
                <a:extLst>
                  <a:ext uri="{FF2B5EF4-FFF2-40B4-BE49-F238E27FC236}">
                    <a16:creationId xmlns:a16="http://schemas.microsoft.com/office/drawing/2014/main" id="{79FE348C-52E5-4466-AB83-B8A0D668444F}"/>
                  </a:ext>
                </a:extLst>
              </p:cNvPr>
              <p:cNvSpPr/>
              <p:nvPr/>
            </p:nvSpPr>
            <p:spPr bwMode="auto">
              <a:xfrm>
                <a:off x="2787" y="2284"/>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4" name="Freeform 2373">
                <a:extLst>
                  <a:ext uri="{FF2B5EF4-FFF2-40B4-BE49-F238E27FC236}">
                    <a16:creationId xmlns:a16="http://schemas.microsoft.com/office/drawing/2014/main" id="{0409203B-8513-4420-996C-7E0BA63530AB}"/>
                  </a:ext>
                </a:extLst>
              </p:cNvPr>
              <p:cNvSpPr/>
              <p:nvPr/>
            </p:nvSpPr>
            <p:spPr bwMode="auto">
              <a:xfrm>
                <a:off x="3041" y="2281"/>
                <a:ext cx="24" cy="13"/>
              </a:xfrm>
              <a:custGeom>
                <a:gdLst>
                  <a:gd name="T0" fmla="*/ 9 w 9"/>
                  <a:gd name="T1" fmla="*/ 3 h 5"/>
                  <a:gd name="T2" fmla="*/ 6 w 9"/>
                  <a:gd name="T3" fmla="*/ 4 h 5"/>
                  <a:gd name="T4" fmla="*/ 5 w 9"/>
                  <a:gd name="T5" fmla="*/ 3 h 5"/>
                  <a:gd name="T6" fmla="*/ 4 w 9"/>
                  <a:gd name="T7" fmla="*/ 4 h 5"/>
                  <a:gd name="T8" fmla="*/ 4 w 9"/>
                  <a:gd name="T9" fmla="*/ 3 h 5"/>
                  <a:gd name="T10" fmla="*/ 1 w 9"/>
                  <a:gd name="T11" fmla="*/ 4 h 5"/>
                  <a:gd name="T12" fmla="*/ 0 w 9"/>
                  <a:gd name="T13" fmla="*/ 3 h 5"/>
                  <a:gd name="T14" fmla="*/ 1 w 9"/>
                  <a:gd name="T15" fmla="*/ 3 h 5"/>
                  <a:gd name="T16" fmla="*/ 5 w 9"/>
                  <a:gd name="T17" fmla="*/ 2 h 5"/>
                  <a:gd name="T18" fmla="*/ 9 w 9"/>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9" y="3"/>
                    </a:moveTo>
                    <a:cubicBezTo>
                      <a:pt x="9" y="4"/>
                      <a:pt x="7" y="4"/>
                      <a:pt x="6" y="4"/>
                    </a:cubicBezTo>
                    <a:cubicBezTo>
                      <a:pt x="6" y="4"/>
                      <a:pt x="5" y="3"/>
                      <a:pt x="5" y="3"/>
                    </a:cubicBezTo>
                    <a:cubicBezTo>
                      <a:pt x="4" y="4"/>
                      <a:pt x="4" y="4"/>
                      <a:pt x="4" y="4"/>
                    </a:cubicBezTo>
                    <a:cubicBezTo>
                      <a:pt x="4" y="3"/>
                      <a:pt x="4" y="3"/>
                      <a:pt x="4" y="3"/>
                    </a:cubicBezTo>
                    <a:cubicBezTo>
                      <a:pt x="3" y="4"/>
                      <a:pt x="2" y="5"/>
                      <a:pt x="1" y="4"/>
                    </a:cubicBezTo>
                    <a:cubicBezTo>
                      <a:pt x="0" y="3"/>
                      <a:pt x="0" y="3"/>
                      <a:pt x="0" y="3"/>
                    </a:cubicBezTo>
                    <a:cubicBezTo>
                      <a:pt x="0" y="3"/>
                      <a:pt x="1" y="3"/>
                      <a:pt x="1" y="3"/>
                    </a:cubicBezTo>
                    <a:cubicBezTo>
                      <a:pt x="2" y="2"/>
                      <a:pt x="5" y="3"/>
                      <a:pt x="5" y="2"/>
                    </a:cubicBezTo>
                    <a:cubicBezTo>
                      <a:pt x="7" y="2"/>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5" name="Freeform 2374">
                <a:extLst>
                  <a:ext uri="{FF2B5EF4-FFF2-40B4-BE49-F238E27FC236}">
                    <a16:creationId xmlns:a16="http://schemas.microsoft.com/office/drawing/2014/main" id="{145CD2B1-428B-46B6-B07D-594B93E015CF}"/>
                  </a:ext>
                </a:extLst>
              </p:cNvPr>
              <p:cNvSpPr/>
              <p:nvPr/>
            </p:nvSpPr>
            <p:spPr bwMode="auto">
              <a:xfrm>
                <a:off x="2771" y="2286"/>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6" name="Freeform 2375">
                <a:extLst>
                  <a:ext uri="{FF2B5EF4-FFF2-40B4-BE49-F238E27FC236}">
                    <a16:creationId xmlns:a16="http://schemas.microsoft.com/office/drawing/2014/main" id="{6239C68C-0492-4B3B-9574-8AD0829128A5}"/>
                  </a:ext>
                </a:extLst>
              </p:cNvPr>
              <p:cNvSpPr/>
              <p:nvPr/>
            </p:nvSpPr>
            <p:spPr bwMode="auto">
              <a:xfrm>
                <a:off x="3305" y="2284"/>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7" name="Freeform 2376">
                <a:extLst>
                  <a:ext uri="{FF2B5EF4-FFF2-40B4-BE49-F238E27FC236}">
                    <a16:creationId xmlns:a16="http://schemas.microsoft.com/office/drawing/2014/main" id="{9F0BCED7-7A5A-4A9D-BA9A-663302F2540C}"/>
                  </a:ext>
                </a:extLst>
              </p:cNvPr>
              <p:cNvSpPr/>
              <p:nvPr/>
            </p:nvSpPr>
            <p:spPr bwMode="auto">
              <a:xfrm>
                <a:off x="2485" y="2286"/>
                <a:ext cx="38" cy="6"/>
              </a:xfrm>
              <a:custGeom>
                <a:gdLst>
                  <a:gd name="T0" fmla="*/ 12 w 14"/>
                  <a:gd name="T1" fmla="*/ 1 h 2"/>
                  <a:gd name="T2" fmla="*/ 14 w 14"/>
                  <a:gd name="T3" fmla="*/ 1 h 2"/>
                  <a:gd name="T4" fmla="*/ 11 w 14"/>
                  <a:gd name="T5" fmla="*/ 0 h 2"/>
                  <a:gd name="T6" fmla="*/ 0 w 14"/>
                  <a:gd name="T7" fmla="*/ 2 h 2"/>
                  <a:gd name="T8" fmla="*/ 12 w 14"/>
                  <a:gd name="T9" fmla="*/ 0 h 2"/>
                  <a:gd name="T10" fmla="*/ 12 w 14"/>
                  <a:gd name="T11" fmla="*/ 1 h 2"/>
                </a:gdLst>
                <a:cxnLst>
                  <a:cxn ang="0">
                    <a:pos x="T0" y="T1"/>
                  </a:cxn>
                  <a:cxn ang="0">
                    <a:pos x="T2" y="T3"/>
                  </a:cxn>
                  <a:cxn ang="0">
                    <a:pos x="T4" y="T5"/>
                  </a:cxn>
                  <a:cxn ang="0">
                    <a:pos x="T6" y="T7"/>
                  </a:cxn>
                  <a:cxn ang="0">
                    <a:pos x="T8" y="T9"/>
                  </a:cxn>
                  <a:cxn ang="0">
                    <a:pos x="T10" y="T11"/>
                  </a:cxn>
                </a:cxnLst>
                <a:rect l="0" t="0" r="r" b="b"/>
                <a:pathLst>
                  <a:path w="14" h="2">
                    <a:moveTo>
                      <a:pt x="12" y="1"/>
                    </a:moveTo>
                    <a:cubicBezTo>
                      <a:pt x="13" y="2"/>
                      <a:pt x="14" y="0"/>
                      <a:pt x="14" y="1"/>
                    </a:cubicBezTo>
                    <a:cubicBezTo>
                      <a:pt x="13" y="0"/>
                      <a:pt x="12" y="1"/>
                      <a:pt x="11" y="0"/>
                    </a:cubicBezTo>
                    <a:cubicBezTo>
                      <a:pt x="8" y="1"/>
                      <a:pt x="3" y="2"/>
                      <a:pt x="0" y="2"/>
                    </a:cubicBezTo>
                    <a:cubicBezTo>
                      <a:pt x="4" y="1"/>
                      <a:pt x="8" y="0"/>
                      <a:pt x="12"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8" name="Freeform 2377">
                <a:extLst>
                  <a:ext uri="{FF2B5EF4-FFF2-40B4-BE49-F238E27FC236}">
                    <a16:creationId xmlns:a16="http://schemas.microsoft.com/office/drawing/2014/main" id="{5FB0805C-FEFC-4C7C-AF34-FD690B7F381B}"/>
                  </a:ext>
                </a:extLst>
              </p:cNvPr>
              <p:cNvSpPr/>
              <p:nvPr/>
            </p:nvSpPr>
            <p:spPr bwMode="auto">
              <a:xfrm>
                <a:off x="3204" y="2286"/>
                <a:ext cx="5" cy="6"/>
              </a:xfrm>
              <a:custGeom>
                <a:gdLst>
                  <a:gd name="T0" fmla="*/ 1 w 2"/>
                  <a:gd name="T1" fmla="*/ 1 h 2"/>
                  <a:gd name="T2" fmla="*/ 1 w 2"/>
                  <a:gd name="T3" fmla="*/ 2 h 2"/>
                  <a:gd name="T4" fmla="*/ 1 w 2"/>
                  <a:gd name="T5" fmla="*/ 2 h 2"/>
                  <a:gd name="T6" fmla="*/ 0 w 2"/>
                  <a:gd name="T7" fmla="*/ 2 h 2"/>
                  <a:gd name="T8" fmla="*/ 0 w 2"/>
                  <a:gd name="T9" fmla="*/ 0 h 2"/>
                  <a:gd name="T10" fmla="*/ 1 w 2"/>
                  <a:gd name="T11" fmla="*/ 1 h 2"/>
                  <a:gd name="T12" fmla="*/ 1 w 2"/>
                  <a:gd name="T13" fmla="*/ 0 h 2"/>
                  <a:gd name="T14" fmla="*/ 2 w 2"/>
                  <a:gd name="T15" fmla="*/ 1 h 2"/>
                  <a:gd name="T16" fmla="*/ 1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2"/>
                      <a:pt x="1" y="2"/>
                      <a:pt x="1" y="2"/>
                    </a:cubicBezTo>
                    <a:cubicBezTo>
                      <a:pt x="1" y="2"/>
                      <a:pt x="1" y="2"/>
                      <a:pt x="1" y="2"/>
                    </a:cubicBezTo>
                    <a:cubicBezTo>
                      <a:pt x="0" y="2"/>
                      <a:pt x="0" y="2"/>
                      <a:pt x="0" y="2"/>
                    </a:cubicBezTo>
                    <a:cubicBezTo>
                      <a:pt x="1" y="1"/>
                      <a:pt x="0" y="1"/>
                      <a:pt x="0" y="0"/>
                    </a:cubicBezTo>
                    <a:cubicBezTo>
                      <a:pt x="1" y="1"/>
                      <a:pt x="1" y="1"/>
                      <a:pt x="1"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9" name="Freeform 2378">
                <a:extLst>
                  <a:ext uri="{FF2B5EF4-FFF2-40B4-BE49-F238E27FC236}">
                    <a16:creationId xmlns:a16="http://schemas.microsoft.com/office/drawing/2014/main" id="{A17E843A-8A5E-47CD-BC9F-FBDAD0AEC306}"/>
                  </a:ext>
                </a:extLst>
              </p:cNvPr>
              <p:cNvSpPr/>
              <p:nvPr/>
            </p:nvSpPr>
            <p:spPr bwMode="auto">
              <a:xfrm>
                <a:off x="3321" y="2286"/>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0" name="Freeform 2379">
                <a:extLst>
                  <a:ext uri="{FF2B5EF4-FFF2-40B4-BE49-F238E27FC236}">
                    <a16:creationId xmlns:a16="http://schemas.microsoft.com/office/drawing/2014/main" id="{92A7F7E4-253F-4E93-ACBD-B298C1F14961}"/>
                  </a:ext>
                </a:extLst>
              </p:cNvPr>
              <p:cNvSpPr/>
              <p:nvPr/>
            </p:nvSpPr>
            <p:spPr bwMode="auto">
              <a:xfrm>
                <a:off x="2758" y="2286"/>
                <a:ext cx="8" cy="6"/>
              </a:xfrm>
              <a:custGeom>
                <a:gdLst>
                  <a:gd name="T0" fmla="*/ 2 w 3"/>
                  <a:gd name="T1" fmla="*/ 1 h 2"/>
                  <a:gd name="T2" fmla="*/ 2 w 3"/>
                  <a:gd name="T3" fmla="*/ 1 h 2"/>
                  <a:gd name="T4" fmla="*/ 3 w 3"/>
                  <a:gd name="T5" fmla="*/ 1 h 2"/>
                  <a:gd name="T6" fmla="*/ 3 w 3"/>
                  <a:gd name="T7" fmla="*/ 1 h 2"/>
                  <a:gd name="T8" fmla="*/ 0 w 3"/>
                  <a:gd name="T9" fmla="*/ 1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1"/>
                      <a:pt x="3" y="1"/>
                      <a:pt x="3" y="1"/>
                    </a:cubicBezTo>
                    <a:cubicBezTo>
                      <a:pt x="3" y="1"/>
                      <a:pt x="3" y="1"/>
                      <a:pt x="3" y="1"/>
                    </a:cubicBezTo>
                    <a:cubicBezTo>
                      <a:pt x="2" y="0"/>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1" name="Freeform 2380">
                <a:extLst>
                  <a:ext uri="{FF2B5EF4-FFF2-40B4-BE49-F238E27FC236}">
                    <a16:creationId xmlns:a16="http://schemas.microsoft.com/office/drawing/2014/main" id="{35D083A2-83E7-4142-98BB-BC04B0AAD185}"/>
                  </a:ext>
                </a:extLst>
              </p:cNvPr>
              <p:cNvSpPr/>
              <p:nvPr/>
            </p:nvSpPr>
            <p:spPr bwMode="auto">
              <a:xfrm>
                <a:off x="2822" y="2286"/>
                <a:ext cx="5" cy="6"/>
              </a:xfrm>
              <a:custGeom>
                <a:gdLst>
                  <a:gd name="T0" fmla="*/ 1 w 2"/>
                  <a:gd name="T1" fmla="*/ 1 h 2"/>
                  <a:gd name="T2" fmla="*/ 0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2"/>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2" name="Freeform 2381">
                <a:extLst>
                  <a:ext uri="{FF2B5EF4-FFF2-40B4-BE49-F238E27FC236}">
                    <a16:creationId xmlns:a16="http://schemas.microsoft.com/office/drawing/2014/main" id="{6DB4F3C7-6459-473B-BE56-C869F302E18D}"/>
                  </a:ext>
                </a:extLst>
              </p:cNvPr>
              <p:cNvSpPr/>
              <p:nvPr/>
            </p:nvSpPr>
            <p:spPr bwMode="auto">
              <a:xfrm>
                <a:off x="3169" y="2286"/>
                <a:ext cx="11" cy="8"/>
              </a:xfrm>
              <a:custGeom>
                <a:gdLst>
                  <a:gd name="T0" fmla="*/ 4 w 4"/>
                  <a:gd name="T1" fmla="*/ 1 h 3"/>
                  <a:gd name="T2" fmla="*/ 3 w 4"/>
                  <a:gd name="T3" fmla="*/ 2 h 3"/>
                  <a:gd name="T4" fmla="*/ 1 w 4"/>
                  <a:gd name="T5" fmla="*/ 2 h 3"/>
                  <a:gd name="T6" fmla="*/ 0 w 4"/>
                  <a:gd name="T7" fmla="*/ 1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4" y="1"/>
                      <a:pt x="2" y="2"/>
                      <a:pt x="3" y="2"/>
                    </a:cubicBezTo>
                    <a:cubicBezTo>
                      <a:pt x="4" y="3"/>
                      <a:pt x="2" y="2"/>
                      <a:pt x="1" y="2"/>
                    </a:cubicBezTo>
                    <a:cubicBezTo>
                      <a:pt x="0" y="2"/>
                      <a:pt x="0" y="2"/>
                      <a:pt x="0" y="1"/>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3" name="Freeform 2382">
                <a:extLst>
                  <a:ext uri="{FF2B5EF4-FFF2-40B4-BE49-F238E27FC236}">
                    <a16:creationId xmlns:a16="http://schemas.microsoft.com/office/drawing/2014/main" id="{D9636A35-B436-4207-92E8-20D7240F9469}"/>
                  </a:ext>
                </a:extLst>
              </p:cNvPr>
              <p:cNvSpPr/>
              <p:nvPr/>
            </p:nvSpPr>
            <p:spPr bwMode="auto">
              <a:xfrm flipH="1">
                <a:off x="3268" y="2286"/>
                <a:ext cx="0" cy="6"/>
              </a:xfrm>
              <a:custGeom>
                <a:gdLst>
                  <a:gd name="T0" fmla="*/ 1 h 2"/>
                  <a:gd name="T1" fmla="*/ 2 h 2"/>
                  <a:gd name="T2" fmla="*/ 1 h 2"/>
                </a:gdLst>
                <a:cxnLst>
                  <a:cxn ang="0">
                    <a:pos x="0" y="T0"/>
                  </a:cxn>
                  <a:cxn ang="0">
                    <a:pos x="0" y="T1"/>
                  </a:cxn>
                  <a:cxn ang="0">
                    <a:pos x="0" y="T2"/>
                  </a:cxn>
                </a:cxnLst>
                <a:rect l="0" t="0" r="r" b="b"/>
                <a:pathLst>
                  <a:path h="2">
                    <a:moveTo>
                      <a:pt x="0" y="1"/>
                    </a:moveTo>
                    <a:cubicBezTo>
                      <a:pt x="0" y="2"/>
                      <a:pt x="0" y="2"/>
                      <a:pt x="0" y="2"/>
                    </a:cubicBezTo>
                    <a:cubicBezTo>
                      <a:pt x="0"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4" name="Freeform 2383">
                <a:extLst>
                  <a:ext uri="{FF2B5EF4-FFF2-40B4-BE49-F238E27FC236}">
                    <a16:creationId xmlns:a16="http://schemas.microsoft.com/office/drawing/2014/main" id="{05B17F00-C62C-4D0C-9014-52B2B9F795F2}"/>
                  </a:ext>
                </a:extLst>
              </p:cNvPr>
              <p:cNvSpPr/>
              <p:nvPr/>
            </p:nvSpPr>
            <p:spPr bwMode="auto">
              <a:xfrm>
                <a:off x="2335" y="2289"/>
                <a:ext cx="22" cy="11"/>
              </a:xfrm>
              <a:custGeom>
                <a:gdLst>
                  <a:gd name="T0" fmla="*/ 8 w 8"/>
                  <a:gd name="T1" fmla="*/ 0 h 4"/>
                  <a:gd name="T2" fmla="*/ 0 w 8"/>
                  <a:gd name="T3" fmla="*/ 4 h 4"/>
                  <a:gd name="T4" fmla="*/ 6 w 8"/>
                  <a:gd name="T5" fmla="*/ 1 h 4"/>
                  <a:gd name="T6" fmla="*/ 2 w 8"/>
                  <a:gd name="T7" fmla="*/ 1 h 4"/>
                  <a:gd name="T8" fmla="*/ 5 w 8"/>
                  <a:gd name="T9" fmla="*/ 0 h 4"/>
                  <a:gd name="T10" fmla="*/ 7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5" y="2"/>
                      <a:pt x="3" y="4"/>
                      <a:pt x="0" y="4"/>
                    </a:cubicBezTo>
                    <a:cubicBezTo>
                      <a:pt x="2" y="3"/>
                      <a:pt x="4" y="3"/>
                      <a:pt x="6" y="1"/>
                    </a:cubicBezTo>
                    <a:cubicBezTo>
                      <a:pt x="4" y="0"/>
                      <a:pt x="3" y="3"/>
                      <a:pt x="2" y="1"/>
                    </a:cubicBezTo>
                    <a:cubicBezTo>
                      <a:pt x="2" y="1"/>
                      <a:pt x="4" y="1"/>
                      <a:pt x="5" y="0"/>
                    </a:cubicBezTo>
                    <a:cubicBezTo>
                      <a:pt x="6" y="1"/>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5" name="Freeform 2384">
                <a:extLst>
                  <a:ext uri="{FF2B5EF4-FFF2-40B4-BE49-F238E27FC236}">
                    <a16:creationId xmlns:a16="http://schemas.microsoft.com/office/drawing/2014/main" id="{CACEDA57-8F4B-4DE4-A9D2-1674E4383538}"/>
                  </a:ext>
                </a:extLst>
              </p:cNvPr>
              <p:cNvSpPr/>
              <p:nvPr/>
            </p:nvSpPr>
            <p:spPr bwMode="auto">
              <a:xfrm>
                <a:off x="3017" y="2289"/>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6" name="Freeform 2385">
                <a:extLst>
                  <a:ext uri="{FF2B5EF4-FFF2-40B4-BE49-F238E27FC236}">
                    <a16:creationId xmlns:a16="http://schemas.microsoft.com/office/drawing/2014/main" id="{84C48771-B7F8-4779-A33C-88418C684AF4}"/>
                  </a:ext>
                </a:extLst>
              </p:cNvPr>
              <p:cNvSpPr/>
              <p:nvPr/>
            </p:nvSpPr>
            <p:spPr bwMode="auto">
              <a:xfrm>
                <a:off x="2528" y="2286"/>
                <a:ext cx="16" cy="8"/>
              </a:xfrm>
              <a:custGeom>
                <a:gdLst>
                  <a:gd name="T0" fmla="*/ 6 w 6"/>
                  <a:gd name="T1" fmla="*/ 1 h 3"/>
                  <a:gd name="T2" fmla="*/ 0 w 6"/>
                  <a:gd name="T3" fmla="*/ 2 h 3"/>
                  <a:gd name="T4" fmla="*/ 1 w 6"/>
                  <a:gd name="T5" fmla="*/ 1 h 3"/>
                  <a:gd name="T6" fmla="*/ 6 w 6"/>
                  <a:gd name="T7" fmla="*/ 1 h 3"/>
                </a:gdLst>
                <a:cxnLst>
                  <a:cxn ang="0">
                    <a:pos x="T0" y="T1"/>
                  </a:cxn>
                  <a:cxn ang="0">
                    <a:pos x="T2" y="T3"/>
                  </a:cxn>
                  <a:cxn ang="0">
                    <a:pos x="T4" y="T5"/>
                  </a:cxn>
                  <a:cxn ang="0">
                    <a:pos x="T6" y="T7"/>
                  </a:cxn>
                </a:cxnLst>
                <a:rect l="0" t="0" r="r" b="b"/>
                <a:pathLst>
                  <a:path w="6" h="3">
                    <a:moveTo>
                      <a:pt x="6" y="1"/>
                    </a:moveTo>
                    <a:cubicBezTo>
                      <a:pt x="5" y="3"/>
                      <a:pt x="2" y="2"/>
                      <a:pt x="0" y="2"/>
                    </a:cubicBezTo>
                    <a:cubicBezTo>
                      <a:pt x="1" y="1"/>
                      <a:pt x="1" y="1"/>
                      <a:pt x="1" y="1"/>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7" name="Freeform 2386">
                <a:extLst>
                  <a:ext uri="{FF2B5EF4-FFF2-40B4-BE49-F238E27FC236}">
                    <a16:creationId xmlns:a16="http://schemas.microsoft.com/office/drawing/2014/main" id="{E155A602-9A9F-4797-B862-D2F40D1CE3C6}"/>
                  </a:ext>
                </a:extLst>
              </p:cNvPr>
              <p:cNvSpPr/>
              <p:nvPr/>
            </p:nvSpPr>
            <p:spPr bwMode="auto">
              <a:xfrm>
                <a:off x="3209" y="2292"/>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8" name="Freeform 2387">
                <a:extLst>
                  <a:ext uri="{FF2B5EF4-FFF2-40B4-BE49-F238E27FC236}">
                    <a16:creationId xmlns:a16="http://schemas.microsoft.com/office/drawing/2014/main" id="{3EBC2A17-317E-4367-8BFC-E5FF03F1210F}"/>
                  </a:ext>
                </a:extLst>
              </p:cNvPr>
              <p:cNvSpPr/>
              <p:nvPr/>
            </p:nvSpPr>
            <p:spPr bwMode="auto">
              <a:xfrm>
                <a:off x="3824" y="2289"/>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9" name="Rectangle 2388">
                <a:extLst>
                  <a:ext uri="{FF2B5EF4-FFF2-40B4-BE49-F238E27FC236}">
                    <a16:creationId xmlns:a16="http://schemas.microsoft.com/office/drawing/2014/main" id="{EAE5E26F-A01C-480B-BB90-E5608703529D}"/>
                  </a:ext>
                </a:extLst>
              </p:cNvPr>
              <p:cNvSpPr>
                <a:spLocks noChangeArrowheads="1"/>
              </p:cNvSpPr>
              <p:nvPr/>
            </p:nvSpPr>
            <p:spPr bwMode="auto">
              <a:xfrm>
                <a:off x="2365" y="2292"/>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0" name="Freeform 2389">
                <a:extLst>
                  <a:ext uri="{FF2B5EF4-FFF2-40B4-BE49-F238E27FC236}">
                    <a16:creationId xmlns:a16="http://schemas.microsoft.com/office/drawing/2014/main" id="{2CB4C033-D648-46DC-AB2B-3644FAD4FCD5}"/>
                  </a:ext>
                </a:extLst>
              </p:cNvPr>
              <p:cNvSpPr/>
              <p:nvPr/>
            </p:nvSpPr>
            <p:spPr bwMode="auto">
              <a:xfrm>
                <a:off x="2565" y="2292"/>
                <a:ext cx="6"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0"/>
                      <a:pt x="0" y="1"/>
                      <a:pt x="0" y="0"/>
                    </a:cubicBez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1" name="Freeform 2390">
                <a:extLst>
                  <a:ext uri="{FF2B5EF4-FFF2-40B4-BE49-F238E27FC236}">
                    <a16:creationId xmlns:a16="http://schemas.microsoft.com/office/drawing/2014/main" id="{F7704969-EEDC-48F2-B162-30032EF0A0D4}"/>
                  </a:ext>
                </a:extLst>
              </p:cNvPr>
              <p:cNvSpPr/>
              <p:nvPr/>
            </p:nvSpPr>
            <p:spPr bwMode="auto">
              <a:xfrm>
                <a:off x="2760" y="229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2" name="Freeform 2391">
                <a:extLst>
                  <a:ext uri="{FF2B5EF4-FFF2-40B4-BE49-F238E27FC236}">
                    <a16:creationId xmlns:a16="http://schemas.microsoft.com/office/drawing/2014/main" id="{93DD18D7-056E-4A53-AE10-66D9F7385016}"/>
                  </a:ext>
                </a:extLst>
              </p:cNvPr>
              <p:cNvSpPr/>
              <p:nvPr/>
            </p:nvSpPr>
            <p:spPr bwMode="auto">
              <a:xfrm>
                <a:off x="3295" y="229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3" name="Freeform 2392">
                <a:extLst>
                  <a:ext uri="{FF2B5EF4-FFF2-40B4-BE49-F238E27FC236}">
                    <a16:creationId xmlns:a16="http://schemas.microsoft.com/office/drawing/2014/main" id="{1B1FA017-5E97-4F32-88B7-604A0D8DE159}"/>
                  </a:ext>
                </a:extLst>
              </p:cNvPr>
              <p:cNvSpPr/>
              <p:nvPr/>
            </p:nvSpPr>
            <p:spPr bwMode="auto">
              <a:xfrm>
                <a:off x="2712" y="2292"/>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4" name="Freeform 2393">
                <a:extLst>
                  <a:ext uri="{FF2B5EF4-FFF2-40B4-BE49-F238E27FC236}">
                    <a16:creationId xmlns:a16="http://schemas.microsoft.com/office/drawing/2014/main" id="{00629D4F-4981-4BB6-9C21-791E31ECFB99}"/>
                  </a:ext>
                </a:extLst>
              </p:cNvPr>
              <p:cNvSpPr/>
              <p:nvPr/>
            </p:nvSpPr>
            <p:spPr bwMode="auto">
              <a:xfrm>
                <a:off x="2763" y="2292"/>
                <a:ext cx="16" cy="8"/>
              </a:xfrm>
              <a:custGeom>
                <a:gdLst>
                  <a:gd name="T0" fmla="*/ 5 w 6"/>
                  <a:gd name="T1" fmla="*/ 1 h 3"/>
                  <a:gd name="T2" fmla="*/ 6 w 6"/>
                  <a:gd name="T3" fmla="*/ 2 h 3"/>
                  <a:gd name="T4" fmla="*/ 5 w 6"/>
                  <a:gd name="T5" fmla="*/ 2 h 3"/>
                  <a:gd name="T6" fmla="*/ 0 w 6"/>
                  <a:gd name="T7" fmla="*/ 2 h 3"/>
                  <a:gd name="T8" fmla="*/ 4 w 6"/>
                  <a:gd name="T9" fmla="*/ 0 h 3"/>
                  <a:gd name="T10" fmla="*/ 6 w 6"/>
                  <a:gd name="T11" fmla="*/ 0 h 3"/>
                  <a:gd name="T12" fmla="*/ 5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cubicBezTo>
                      <a:pt x="5" y="2"/>
                      <a:pt x="6" y="1"/>
                      <a:pt x="6" y="2"/>
                    </a:cubicBezTo>
                    <a:cubicBezTo>
                      <a:pt x="5" y="2"/>
                      <a:pt x="5" y="2"/>
                      <a:pt x="5" y="2"/>
                    </a:cubicBezTo>
                    <a:cubicBezTo>
                      <a:pt x="4" y="0"/>
                      <a:pt x="2" y="3"/>
                      <a:pt x="0" y="2"/>
                    </a:cubicBezTo>
                    <a:cubicBezTo>
                      <a:pt x="0" y="0"/>
                      <a:pt x="3" y="2"/>
                      <a:pt x="4"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5" name="Freeform 2394">
                <a:extLst>
                  <a:ext uri="{FF2B5EF4-FFF2-40B4-BE49-F238E27FC236}">
                    <a16:creationId xmlns:a16="http://schemas.microsoft.com/office/drawing/2014/main" id="{910F17CA-63EA-4436-AABE-B859319608DB}"/>
                  </a:ext>
                </a:extLst>
              </p:cNvPr>
              <p:cNvSpPr/>
              <p:nvPr/>
            </p:nvSpPr>
            <p:spPr bwMode="auto">
              <a:xfrm>
                <a:off x="3300" y="2292"/>
                <a:ext cx="5" cy="5"/>
              </a:xfrm>
              <a:custGeom>
                <a:gdLst>
                  <a:gd name="T0" fmla="*/ 2 w 2"/>
                  <a:gd name="T1" fmla="*/ 1 h 2"/>
                  <a:gd name="T2" fmla="*/ 1 w 2"/>
                  <a:gd name="T3" fmla="*/ 2 h 2"/>
                  <a:gd name="T4" fmla="*/ 1 w 2"/>
                  <a:gd name="T5" fmla="*/ 1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0" y="2"/>
                      <a:pt x="2" y="1"/>
                      <a:pt x="1"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6" name="Freeform 2395">
                <a:extLst>
                  <a:ext uri="{FF2B5EF4-FFF2-40B4-BE49-F238E27FC236}">
                    <a16:creationId xmlns:a16="http://schemas.microsoft.com/office/drawing/2014/main" id="{1C2786C1-2499-4E97-8D4B-3F36BD71D42C}"/>
                  </a:ext>
                </a:extLst>
              </p:cNvPr>
              <p:cNvSpPr/>
              <p:nvPr/>
            </p:nvSpPr>
            <p:spPr bwMode="auto">
              <a:xfrm>
                <a:off x="3006" y="2294"/>
                <a:ext cx="3"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7" name="Freeform 2396">
                <a:extLst>
                  <a:ext uri="{FF2B5EF4-FFF2-40B4-BE49-F238E27FC236}">
                    <a16:creationId xmlns:a16="http://schemas.microsoft.com/office/drawing/2014/main" id="{3693A3A2-8FC1-4E19-8B1A-5622C70EC0EE}"/>
                  </a:ext>
                </a:extLst>
              </p:cNvPr>
              <p:cNvSpPr/>
              <p:nvPr/>
            </p:nvSpPr>
            <p:spPr bwMode="auto">
              <a:xfrm>
                <a:off x="3150" y="2294"/>
                <a:ext cx="6" cy="3"/>
              </a:xfrm>
              <a:custGeom>
                <a:gdLst>
                  <a:gd name="T0" fmla="*/ 2 w 2"/>
                  <a:gd name="T1" fmla="*/ 0 h 1"/>
                  <a:gd name="T2" fmla="*/ 1 w 2"/>
                  <a:gd name="T3" fmla="*/ 0 h 1"/>
                  <a:gd name="T4" fmla="*/ 2 w 2"/>
                  <a:gd name="T5" fmla="*/ 0 h 1"/>
                </a:gdLst>
                <a:cxnLst>
                  <a:cxn ang="0">
                    <a:pos x="T0" y="T1"/>
                  </a:cxn>
                  <a:cxn ang="0">
                    <a:pos x="T2" y="T3"/>
                  </a:cxn>
                  <a:cxn ang="0">
                    <a:pos x="T4" y="T5"/>
                  </a:cxn>
                </a:cxnLst>
                <a:rect l="0" t="0" r="r" b="b"/>
                <a:pathLst>
                  <a:path w="2" h="1">
                    <a:moveTo>
                      <a:pt x="2" y="0"/>
                    </a:moveTo>
                    <a:cubicBezTo>
                      <a:pt x="2" y="0"/>
                      <a:pt x="1" y="1"/>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8" name="Freeform 2397">
                <a:extLst>
                  <a:ext uri="{FF2B5EF4-FFF2-40B4-BE49-F238E27FC236}">
                    <a16:creationId xmlns:a16="http://schemas.microsoft.com/office/drawing/2014/main" id="{D83F8A72-FEE3-4F09-896A-935AD7981BA9}"/>
                  </a:ext>
                </a:extLst>
              </p:cNvPr>
              <p:cNvSpPr/>
              <p:nvPr/>
            </p:nvSpPr>
            <p:spPr bwMode="auto">
              <a:xfrm>
                <a:off x="3177" y="2294"/>
                <a:ext cx="19" cy="8"/>
              </a:xfrm>
              <a:custGeom>
                <a:gdLst>
                  <a:gd name="T0" fmla="*/ 7 w 7"/>
                  <a:gd name="T1" fmla="*/ 1 h 3"/>
                  <a:gd name="T2" fmla="*/ 1 w 7"/>
                  <a:gd name="T3" fmla="*/ 3 h 3"/>
                  <a:gd name="T4" fmla="*/ 0 w 7"/>
                  <a:gd name="T5" fmla="*/ 2 h 3"/>
                  <a:gd name="T6" fmla="*/ 3 w 7"/>
                  <a:gd name="T7" fmla="*/ 2 h 3"/>
                  <a:gd name="T8" fmla="*/ 4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5" y="2"/>
                      <a:pt x="2" y="2"/>
                      <a:pt x="1" y="3"/>
                    </a:cubicBezTo>
                    <a:cubicBezTo>
                      <a:pt x="0" y="3"/>
                      <a:pt x="0" y="2"/>
                      <a:pt x="0" y="2"/>
                    </a:cubicBezTo>
                    <a:cubicBezTo>
                      <a:pt x="1" y="3"/>
                      <a:pt x="2" y="0"/>
                      <a:pt x="3" y="2"/>
                    </a:cubicBezTo>
                    <a:cubicBezTo>
                      <a:pt x="4" y="1"/>
                      <a:pt x="5" y="1"/>
                      <a:pt x="4" y="0"/>
                    </a:cubicBezTo>
                    <a:cubicBezTo>
                      <a:pt x="6"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9" name="Freeform 2398">
                <a:extLst>
                  <a:ext uri="{FF2B5EF4-FFF2-40B4-BE49-F238E27FC236}">
                    <a16:creationId xmlns:a16="http://schemas.microsoft.com/office/drawing/2014/main" id="{9CA83AC0-71EB-4ED5-B1A1-7B386C416CFB}"/>
                  </a:ext>
                </a:extLst>
              </p:cNvPr>
              <p:cNvSpPr/>
              <p:nvPr/>
            </p:nvSpPr>
            <p:spPr bwMode="auto">
              <a:xfrm>
                <a:off x="2360" y="2294"/>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0" name="Freeform 2399">
                <a:extLst>
                  <a:ext uri="{FF2B5EF4-FFF2-40B4-BE49-F238E27FC236}">
                    <a16:creationId xmlns:a16="http://schemas.microsoft.com/office/drawing/2014/main" id="{875387D9-0785-4278-9841-63218ECD8440}"/>
                  </a:ext>
                </a:extLst>
              </p:cNvPr>
              <p:cNvSpPr/>
              <p:nvPr/>
            </p:nvSpPr>
            <p:spPr bwMode="auto">
              <a:xfrm>
                <a:off x="2309" y="2294"/>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1" name="Freeform 2400">
                <a:extLst>
                  <a:ext uri="{FF2B5EF4-FFF2-40B4-BE49-F238E27FC236}">
                    <a16:creationId xmlns:a16="http://schemas.microsoft.com/office/drawing/2014/main" id="{4616D168-659A-4A6E-B02A-7051FBDBE865}"/>
                  </a:ext>
                </a:extLst>
              </p:cNvPr>
              <p:cNvSpPr/>
              <p:nvPr/>
            </p:nvSpPr>
            <p:spPr bwMode="auto">
              <a:xfrm>
                <a:off x="2621" y="2292"/>
                <a:ext cx="8" cy="8"/>
              </a:xfrm>
              <a:custGeom>
                <a:gdLst>
                  <a:gd name="T0" fmla="*/ 3 w 3"/>
                  <a:gd name="T1" fmla="*/ 2 h 3"/>
                  <a:gd name="T2" fmla="*/ 1 w 3"/>
                  <a:gd name="T3" fmla="*/ 3 h 3"/>
                  <a:gd name="T4" fmla="*/ 0 w 3"/>
                  <a:gd name="T5" fmla="*/ 2 h 3"/>
                  <a:gd name="T6" fmla="*/ 3 w 3"/>
                  <a:gd name="T7" fmla="*/ 2 h 3"/>
                </a:gdLst>
                <a:cxnLst>
                  <a:cxn ang="0">
                    <a:pos x="T0" y="T1"/>
                  </a:cxn>
                  <a:cxn ang="0">
                    <a:pos x="T2" y="T3"/>
                  </a:cxn>
                  <a:cxn ang="0">
                    <a:pos x="T4" y="T5"/>
                  </a:cxn>
                  <a:cxn ang="0">
                    <a:pos x="T6" y="T7"/>
                  </a:cxn>
                </a:cxnLst>
                <a:rect l="0" t="0" r="r" b="b"/>
                <a:pathLst>
                  <a:path w="3" h="3">
                    <a:moveTo>
                      <a:pt x="3" y="2"/>
                    </a:moveTo>
                    <a:cubicBezTo>
                      <a:pt x="3" y="3"/>
                      <a:pt x="2" y="2"/>
                      <a:pt x="1" y="3"/>
                    </a:cubicBezTo>
                    <a:cubicBezTo>
                      <a:pt x="0" y="2"/>
                      <a:pt x="0" y="2"/>
                      <a:pt x="0" y="2"/>
                    </a:cubicBezTo>
                    <a:cubicBezTo>
                      <a:pt x="2" y="0"/>
                      <a:pt x="1" y="3"/>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2" name="Freeform 2401">
                <a:extLst>
                  <a:ext uri="{FF2B5EF4-FFF2-40B4-BE49-F238E27FC236}">
                    <a16:creationId xmlns:a16="http://schemas.microsoft.com/office/drawing/2014/main" id="{5B69CEDA-D933-4938-BF1B-9B73808079DD}"/>
                  </a:ext>
                </a:extLst>
              </p:cNvPr>
              <p:cNvSpPr/>
              <p:nvPr/>
            </p:nvSpPr>
            <p:spPr bwMode="auto">
              <a:xfrm>
                <a:off x="3121" y="2294"/>
                <a:ext cx="5" cy="6"/>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3" name="Freeform 2402">
                <a:extLst>
                  <a:ext uri="{FF2B5EF4-FFF2-40B4-BE49-F238E27FC236}">
                    <a16:creationId xmlns:a16="http://schemas.microsoft.com/office/drawing/2014/main" id="{5B0FE5DC-BB82-4AC7-86D7-3A5575EC5758}"/>
                  </a:ext>
                </a:extLst>
              </p:cNvPr>
              <p:cNvSpPr/>
              <p:nvPr/>
            </p:nvSpPr>
            <p:spPr bwMode="auto">
              <a:xfrm>
                <a:off x="2747" y="2297"/>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4" name="Freeform 2403">
                <a:extLst>
                  <a:ext uri="{FF2B5EF4-FFF2-40B4-BE49-F238E27FC236}">
                    <a16:creationId xmlns:a16="http://schemas.microsoft.com/office/drawing/2014/main" id="{3333FEE3-7EA1-46BC-951E-6B4E03ED3C2E}"/>
                  </a:ext>
                </a:extLst>
              </p:cNvPr>
              <p:cNvSpPr/>
              <p:nvPr/>
            </p:nvSpPr>
            <p:spPr bwMode="auto">
              <a:xfrm>
                <a:off x="2752" y="2297"/>
                <a:ext cx="6"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5" name="Freeform 2404">
                <a:extLst>
                  <a:ext uri="{FF2B5EF4-FFF2-40B4-BE49-F238E27FC236}">
                    <a16:creationId xmlns:a16="http://schemas.microsoft.com/office/drawing/2014/main" id="{E3C2F02C-348F-4A7A-9F1D-B539C15C7FE0}"/>
                  </a:ext>
                </a:extLst>
              </p:cNvPr>
              <p:cNvSpPr/>
              <p:nvPr/>
            </p:nvSpPr>
            <p:spPr bwMode="auto">
              <a:xfrm>
                <a:off x="3076" y="2294"/>
                <a:ext cx="90" cy="22"/>
              </a:xfrm>
              <a:custGeom>
                <a:gdLst>
                  <a:gd name="T0" fmla="*/ 34 w 34"/>
                  <a:gd name="T1" fmla="*/ 2 h 8"/>
                  <a:gd name="T2" fmla="*/ 33 w 34"/>
                  <a:gd name="T3" fmla="*/ 2 h 8"/>
                  <a:gd name="T4" fmla="*/ 33 w 34"/>
                  <a:gd name="T5" fmla="*/ 3 h 8"/>
                  <a:gd name="T6" fmla="*/ 31 w 34"/>
                  <a:gd name="T7" fmla="*/ 4 h 8"/>
                  <a:gd name="T8" fmla="*/ 32 w 34"/>
                  <a:gd name="T9" fmla="*/ 2 h 8"/>
                  <a:gd name="T10" fmla="*/ 28 w 34"/>
                  <a:gd name="T11" fmla="*/ 4 h 8"/>
                  <a:gd name="T12" fmla="*/ 29 w 34"/>
                  <a:gd name="T13" fmla="*/ 3 h 8"/>
                  <a:gd name="T14" fmla="*/ 23 w 34"/>
                  <a:gd name="T15" fmla="*/ 5 h 8"/>
                  <a:gd name="T16" fmla="*/ 19 w 34"/>
                  <a:gd name="T17" fmla="*/ 5 h 8"/>
                  <a:gd name="T18" fmla="*/ 8 w 34"/>
                  <a:gd name="T19" fmla="*/ 7 h 8"/>
                  <a:gd name="T20" fmla="*/ 8 w 34"/>
                  <a:gd name="T21" fmla="*/ 6 h 8"/>
                  <a:gd name="T22" fmla="*/ 6 w 34"/>
                  <a:gd name="T23" fmla="*/ 6 h 8"/>
                  <a:gd name="T24" fmla="*/ 7 w 34"/>
                  <a:gd name="T25" fmla="*/ 7 h 8"/>
                  <a:gd name="T26" fmla="*/ 6 w 34"/>
                  <a:gd name="T27" fmla="*/ 8 h 8"/>
                  <a:gd name="T28" fmla="*/ 1 w 34"/>
                  <a:gd name="T29" fmla="*/ 8 h 8"/>
                  <a:gd name="T30" fmla="*/ 0 w 34"/>
                  <a:gd name="T31" fmla="*/ 8 h 8"/>
                  <a:gd name="T32" fmla="*/ 2 w 34"/>
                  <a:gd name="T33" fmla="*/ 7 h 8"/>
                  <a:gd name="T34" fmla="*/ 3 w 34"/>
                  <a:gd name="T35" fmla="*/ 6 h 8"/>
                  <a:gd name="T36" fmla="*/ 3 w 34"/>
                  <a:gd name="T37" fmla="*/ 7 h 8"/>
                  <a:gd name="T38" fmla="*/ 10 w 34"/>
                  <a:gd name="T39" fmla="*/ 5 h 8"/>
                  <a:gd name="T40" fmla="*/ 13 w 34"/>
                  <a:gd name="T41" fmla="*/ 5 h 8"/>
                  <a:gd name="T42" fmla="*/ 14 w 34"/>
                  <a:gd name="T43" fmla="*/ 4 h 8"/>
                  <a:gd name="T44" fmla="*/ 19 w 34"/>
                  <a:gd name="T45" fmla="*/ 4 h 8"/>
                  <a:gd name="T46" fmla="*/ 18 w 34"/>
                  <a:gd name="T47" fmla="*/ 3 h 8"/>
                  <a:gd name="T48" fmla="*/ 21 w 34"/>
                  <a:gd name="T49" fmla="*/ 4 h 8"/>
                  <a:gd name="T50" fmla="*/ 22 w 34"/>
                  <a:gd name="T51" fmla="*/ 2 h 8"/>
                  <a:gd name="T52" fmla="*/ 25 w 34"/>
                  <a:gd name="T53" fmla="*/ 3 h 8"/>
                  <a:gd name="T54" fmla="*/ 28 w 34"/>
                  <a:gd name="T55" fmla="*/ 2 h 8"/>
                  <a:gd name="T56" fmla="*/ 28 w 34"/>
                  <a:gd name="T57" fmla="*/ 2 h 8"/>
                  <a:gd name="T58" fmla="*/ 34 w 34"/>
                  <a:gd name="T5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8">
                    <a:moveTo>
                      <a:pt x="34" y="2"/>
                    </a:moveTo>
                    <a:cubicBezTo>
                      <a:pt x="33" y="2"/>
                      <a:pt x="33" y="2"/>
                      <a:pt x="33" y="2"/>
                    </a:cubicBezTo>
                    <a:cubicBezTo>
                      <a:pt x="33" y="3"/>
                      <a:pt x="33" y="3"/>
                      <a:pt x="33" y="3"/>
                    </a:cubicBezTo>
                    <a:cubicBezTo>
                      <a:pt x="31" y="4"/>
                      <a:pt x="31" y="4"/>
                      <a:pt x="31" y="4"/>
                    </a:cubicBezTo>
                    <a:cubicBezTo>
                      <a:pt x="32" y="2"/>
                      <a:pt x="32" y="2"/>
                      <a:pt x="32" y="2"/>
                    </a:cubicBezTo>
                    <a:cubicBezTo>
                      <a:pt x="30" y="2"/>
                      <a:pt x="29" y="3"/>
                      <a:pt x="28" y="4"/>
                    </a:cubicBezTo>
                    <a:cubicBezTo>
                      <a:pt x="29" y="3"/>
                      <a:pt x="29" y="3"/>
                      <a:pt x="29" y="3"/>
                    </a:cubicBezTo>
                    <a:cubicBezTo>
                      <a:pt x="27" y="4"/>
                      <a:pt x="24" y="3"/>
                      <a:pt x="23" y="5"/>
                    </a:cubicBezTo>
                    <a:cubicBezTo>
                      <a:pt x="22" y="4"/>
                      <a:pt x="20" y="6"/>
                      <a:pt x="19" y="5"/>
                    </a:cubicBezTo>
                    <a:cubicBezTo>
                      <a:pt x="16" y="6"/>
                      <a:pt x="12" y="6"/>
                      <a:pt x="8" y="7"/>
                    </a:cubicBezTo>
                    <a:cubicBezTo>
                      <a:pt x="8" y="6"/>
                      <a:pt x="8" y="6"/>
                      <a:pt x="8" y="6"/>
                    </a:cubicBezTo>
                    <a:cubicBezTo>
                      <a:pt x="7" y="5"/>
                      <a:pt x="7" y="6"/>
                      <a:pt x="6" y="6"/>
                    </a:cubicBezTo>
                    <a:cubicBezTo>
                      <a:pt x="6" y="7"/>
                      <a:pt x="7" y="7"/>
                      <a:pt x="7" y="7"/>
                    </a:cubicBezTo>
                    <a:cubicBezTo>
                      <a:pt x="7" y="7"/>
                      <a:pt x="6" y="7"/>
                      <a:pt x="6" y="8"/>
                    </a:cubicBezTo>
                    <a:cubicBezTo>
                      <a:pt x="4" y="7"/>
                      <a:pt x="3" y="8"/>
                      <a:pt x="1" y="8"/>
                    </a:cubicBezTo>
                    <a:cubicBezTo>
                      <a:pt x="0" y="8"/>
                      <a:pt x="0" y="8"/>
                      <a:pt x="0" y="8"/>
                    </a:cubicBezTo>
                    <a:cubicBezTo>
                      <a:pt x="1" y="7"/>
                      <a:pt x="2" y="8"/>
                      <a:pt x="2" y="7"/>
                    </a:cubicBezTo>
                    <a:cubicBezTo>
                      <a:pt x="2" y="6"/>
                      <a:pt x="2" y="6"/>
                      <a:pt x="3" y="6"/>
                    </a:cubicBezTo>
                    <a:cubicBezTo>
                      <a:pt x="3" y="7"/>
                      <a:pt x="3" y="7"/>
                      <a:pt x="3" y="7"/>
                    </a:cubicBezTo>
                    <a:cubicBezTo>
                      <a:pt x="4" y="4"/>
                      <a:pt x="8" y="6"/>
                      <a:pt x="10" y="5"/>
                    </a:cubicBezTo>
                    <a:cubicBezTo>
                      <a:pt x="11" y="6"/>
                      <a:pt x="12" y="4"/>
                      <a:pt x="13" y="5"/>
                    </a:cubicBezTo>
                    <a:cubicBezTo>
                      <a:pt x="14" y="4"/>
                      <a:pt x="14" y="4"/>
                      <a:pt x="14" y="4"/>
                    </a:cubicBezTo>
                    <a:cubicBezTo>
                      <a:pt x="16" y="6"/>
                      <a:pt x="17" y="3"/>
                      <a:pt x="19" y="4"/>
                    </a:cubicBezTo>
                    <a:cubicBezTo>
                      <a:pt x="18" y="3"/>
                      <a:pt x="18" y="3"/>
                      <a:pt x="18" y="3"/>
                    </a:cubicBezTo>
                    <a:cubicBezTo>
                      <a:pt x="19" y="3"/>
                      <a:pt x="20" y="4"/>
                      <a:pt x="21" y="4"/>
                    </a:cubicBezTo>
                    <a:cubicBezTo>
                      <a:pt x="22" y="2"/>
                      <a:pt x="22" y="2"/>
                      <a:pt x="22" y="2"/>
                    </a:cubicBezTo>
                    <a:cubicBezTo>
                      <a:pt x="24" y="4"/>
                      <a:pt x="24" y="1"/>
                      <a:pt x="25" y="3"/>
                    </a:cubicBezTo>
                    <a:cubicBezTo>
                      <a:pt x="28" y="2"/>
                      <a:pt x="28" y="2"/>
                      <a:pt x="28" y="2"/>
                    </a:cubicBezTo>
                    <a:cubicBezTo>
                      <a:pt x="28" y="2"/>
                      <a:pt x="28" y="2"/>
                      <a:pt x="28" y="2"/>
                    </a:cubicBezTo>
                    <a:cubicBezTo>
                      <a:pt x="30" y="2"/>
                      <a:pt x="32"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6" name="Freeform 2405">
                <a:extLst>
                  <a:ext uri="{FF2B5EF4-FFF2-40B4-BE49-F238E27FC236}">
                    <a16:creationId xmlns:a16="http://schemas.microsoft.com/office/drawing/2014/main" id="{FC5183D6-20A4-4B97-8FDC-05FB3D0BC1B7}"/>
                  </a:ext>
                </a:extLst>
              </p:cNvPr>
              <p:cNvSpPr/>
              <p:nvPr/>
            </p:nvSpPr>
            <p:spPr bwMode="auto">
              <a:xfrm flipH="1">
                <a:off x="2653" y="229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7" name="Freeform 2406">
                <a:extLst>
                  <a:ext uri="{FF2B5EF4-FFF2-40B4-BE49-F238E27FC236}">
                    <a16:creationId xmlns:a16="http://schemas.microsoft.com/office/drawing/2014/main" id="{545D2B3E-2F91-4E0D-85A8-00931D3E9EA2}"/>
                  </a:ext>
                </a:extLst>
              </p:cNvPr>
              <p:cNvSpPr/>
              <p:nvPr/>
            </p:nvSpPr>
            <p:spPr bwMode="auto">
              <a:xfrm>
                <a:off x="3011" y="2297"/>
                <a:ext cx="11" cy="5"/>
              </a:xfrm>
              <a:custGeom>
                <a:gdLst>
                  <a:gd name="T0" fmla="*/ 4 w 4"/>
                  <a:gd name="T1" fmla="*/ 2 h 2"/>
                  <a:gd name="T2" fmla="*/ 0 w 4"/>
                  <a:gd name="T3" fmla="*/ 2 h 2"/>
                  <a:gd name="T4" fmla="*/ 2 w 4"/>
                  <a:gd name="T5" fmla="*/ 1 h 2"/>
                  <a:gd name="T6" fmla="*/ 0 w 4"/>
                  <a:gd name="T7" fmla="*/ 1 h 2"/>
                  <a:gd name="T8" fmla="*/ 0 w 4"/>
                  <a:gd name="T9" fmla="*/ 1 h 2"/>
                  <a:gd name="T10" fmla="*/ 2 w 4"/>
                  <a:gd name="T11" fmla="*/ 0 h 2"/>
                  <a:gd name="T12" fmla="*/ 4 w 4"/>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2"/>
                      <a:pt x="2" y="2"/>
                      <a:pt x="0" y="2"/>
                    </a:cubicBezTo>
                    <a:cubicBezTo>
                      <a:pt x="2" y="1"/>
                      <a:pt x="2" y="1"/>
                      <a:pt x="2" y="1"/>
                    </a:cubicBezTo>
                    <a:cubicBezTo>
                      <a:pt x="1" y="0"/>
                      <a:pt x="0" y="1"/>
                      <a:pt x="0" y="1"/>
                    </a:cubicBezTo>
                    <a:cubicBezTo>
                      <a:pt x="0" y="1"/>
                      <a:pt x="0" y="1"/>
                      <a:pt x="0" y="1"/>
                    </a:cubicBezTo>
                    <a:cubicBezTo>
                      <a:pt x="0" y="0"/>
                      <a:pt x="1"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8" name="Freeform 2407">
                <a:extLst>
                  <a:ext uri="{FF2B5EF4-FFF2-40B4-BE49-F238E27FC236}">
                    <a16:creationId xmlns:a16="http://schemas.microsoft.com/office/drawing/2014/main" id="{17056935-30E1-46D1-B636-53AB7C4FA769}"/>
                  </a:ext>
                </a:extLst>
              </p:cNvPr>
              <p:cNvSpPr/>
              <p:nvPr/>
            </p:nvSpPr>
            <p:spPr bwMode="auto">
              <a:xfrm>
                <a:off x="2354" y="2297"/>
                <a:ext cx="6"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9" name="Freeform 2408">
                <a:extLst>
                  <a:ext uri="{FF2B5EF4-FFF2-40B4-BE49-F238E27FC236}">
                    <a16:creationId xmlns:a16="http://schemas.microsoft.com/office/drawing/2014/main" id="{AAFF45AB-963D-4A42-B965-4E4B3A8203A5}"/>
                  </a:ext>
                </a:extLst>
              </p:cNvPr>
              <p:cNvSpPr/>
              <p:nvPr/>
            </p:nvSpPr>
            <p:spPr bwMode="auto">
              <a:xfrm>
                <a:off x="2434" y="2297"/>
                <a:ext cx="8" cy="3"/>
              </a:xfrm>
              <a:custGeom>
                <a:gdLst>
                  <a:gd name="T0" fmla="*/ 3 w 3"/>
                  <a:gd name="T1" fmla="*/ 1 h 1"/>
                  <a:gd name="T2" fmla="*/ 0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0" y="0"/>
                      <a:pt x="1" y="1"/>
                      <a:pt x="1"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0" name="Freeform 2409">
                <a:extLst>
                  <a:ext uri="{FF2B5EF4-FFF2-40B4-BE49-F238E27FC236}">
                    <a16:creationId xmlns:a16="http://schemas.microsoft.com/office/drawing/2014/main" id="{97CF1826-9E72-4EB7-B267-F0FE025148A3}"/>
                  </a:ext>
                </a:extLst>
              </p:cNvPr>
              <p:cNvSpPr/>
              <p:nvPr/>
            </p:nvSpPr>
            <p:spPr bwMode="auto">
              <a:xfrm>
                <a:off x="2950" y="2294"/>
                <a:ext cx="11" cy="11"/>
              </a:xfrm>
              <a:custGeom>
                <a:gdLst>
                  <a:gd name="T0" fmla="*/ 4 w 4"/>
                  <a:gd name="T1" fmla="*/ 2 h 4"/>
                  <a:gd name="T2" fmla="*/ 0 w 4"/>
                  <a:gd name="T3" fmla="*/ 4 h 4"/>
                  <a:gd name="T4" fmla="*/ 0 w 4"/>
                  <a:gd name="T5" fmla="*/ 4 h 4"/>
                  <a:gd name="T6" fmla="*/ 1 w 4"/>
                  <a:gd name="T7" fmla="*/ 3 h 4"/>
                  <a:gd name="T8" fmla="*/ 1 w 4"/>
                  <a:gd name="T9" fmla="*/ 3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3"/>
                      <a:pt x="1" y="3"/>
                      <a:pt x="0" y="4"/>
                    </a:cubicBezTo>
                    <a:cubicBezTo>
                      <a:pt x="0" y="4"/>
                      <a:pt x="0" y="4"/>
                      <a:pt x="0" y="4"/>
                    </a:cubicBezTo>
                    <a:cubicBezTo>
                      <a:pt x="0" y="3"/>
                      <a:pt x="0" y="3"/>
                      <a:pt x="1" y="3"/>
                    </a:cubicBezTo>
                    <a:cubicBezTo>
                      <a:pt x="1" y="3"/>
                      <a:pt x="1" y="3"/>
                      <a:pt x="1" y="3"/>
                    </a:cubicBezTo>
                    <a:cubicBezTo>
                      <a:pt x="3"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1" name="Rectangle 2410">
                <a:extLst>
                  <a:ext uri="{FF2B5EF4-FFF2-40B4-BE49-F238E27FC236}">
                    <a16:creationId xmlns:a16="http://schemas.microsoft.com/office/drawing/2014/main" id="{9DA6BE3E-C066-49B6-AD31-DE86E8387450}"/>
                  </a:ext>
                </a:extLst>
              </p:cNvPr>
              <p:cNvSpPr>
                <a:spLocks noChangeArrowheads="1"/>
              </p:cNvSpPr>
              <p:nvPr/>
            </p:nvSpPr>
            <p:spPr bwMode="auto">
              <a:xfrm>
                <a:off x="2963" y="229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2" name="Freeform 2411">
                <a:extLst>
                  <a:ext uri="{FF2B5EF4-FFF2-40B4-BE49-F238E27FC236}">
                    <a16:creationId xmlns:a16="http://schemas.microsoft.com/office/drawing/2014/main" id="{BD8C9758-7219-403E-B4B1-3387E75D2DC7}"/>
                  </a:ext>
                </a:extLst>
              </p:cNvPr>
              <p:cNvSpPr/>
              <p:nvPr/>
            </p:nvSpPr>
            <p:spPr bwMode="auto">
              <a:xfrm>
                <a:off x="2587" y="2300"/>
                <a:ext cx="5" cy="0"/>
              </a:xfrm>
              <a:custGeom>
                <a:gdLst>
                  <a:gd name="T0" fmla="*/ 1 w 2"/>
                  <a:gd name="T1" fmla="*/ 0 w 2"/>
                  <a:gd name="T2" fmla="*/ 1 w 2"/>
                </a:gd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3" name="Rectangle 2412">
                <a:extLst>
                  <a:ext uri="{FF2B5EF4-FFF2-40B4-BE49-F238E27FC236}">
                    <a16:creationId xmlns:a16="http://schemas.microsoft.com/office/drawing/2014/main" id="{A9C4ED0A-C790-4C68-9DCF-D7893E5433E1}"/>
                  </a:ext>
                </a:extLst>
              </p:cNvPr>
              <p:cNvSpPr>
                <a:spLocks noChangeArrowheads="1"/>
              </p:cNvSpPr>
              <p:nvPr/>
            </p:nvSpPr>
            <p:spPr bwMode="auto">
              <a:xfrm>
                <a:off x="2595" y="230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4" name="Freeform 2413">
                <a:extLst>
                  <a:ext uri="{FF2B5EF4-FFF2-40B4-BE49-F238E27FC236}">
                    <a16:creationId xmlns:a16="http://schemas.microsoft.com/office/drawing/2014/main" id="{72936C62-C474-4C94-9EBE-D9A87374F88C}"/>
                  </a:ext>
                </a:extLst>
              </p:cNvPr>
              <p:cNvSpPr/>
              <p:nvPr/>
            </p:nvSpPr>
            <p:spPr bwMode="auto">
              <a:xfrm>
                <a:off x="3100" y="2300"/>
                <a:ext cx="10" cy="2"/>
              </a:xfrm>
              <a:custGeom>
                <a:gdLst>
                  <a:gd name="T0" fmla="*/ 1 w 4"/>
                  <a:gd name="T1" fmla="*/ 1 h 1"/>
                  <a:gd name="T2" fmla="*/ 1 w 4"/>
                  <a:gd name="T3" fmla="*/ 1 h 1"/>
                  <a:gd name="T4" fmla="*/ 3 w 4"/>
                  <a:gd name="T5" fmla="*/ 0 h 1"/>
                  <a:gd name="T6" fmla="*/ 1 w 4"/>
                  <a:gd name="T7" fmla="*/ 1 h 1"/>
                </a:gdLst>
                <a:cxnLst>
                  <a:cxn ang="0">
                    <a:pos x="T0" y="T1"/>
                  </a:cxn>
                  <a:cxn ang="0">
                    <a:pos x="T2" y="T3"/>
                  </a:cxn>
                  <a:cxn ang="0">
                    <a:pos x="T4" y="T5"/>
                  </a:cxn>
                  <a:cxn ang="0">
                    <a:pos x="T6" y="T7"/>
                  </a:cxn>
                </a:cxnLst>
                <a:rect l="0" t="0" r="r" b="b"/>
                <a:pathLst>
                  <a:path w="4" h="1">
                    <a:moveTo>
                      <a:pt x="1" y="1"/>
                    </a:moveTo>
                    <a:cubicBezTo>
                      <a:pt x="1" y="1"/>
                      <a:pt x="1" y="1"/>
                      <a:pt x="1" y="1"/>
                    </a:cubicBezTo>
                    <a:cubicBezTo>
                      <a:pt x="0" y="1"/>
                      <a:pt x="2" y="0"/>
                      <a:pt x="3" y="0"/>
                    </a:cubicBezTo>
                    <a:cubicBezTo>
                      <a:pt x="4"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5" name="Freeform 2414">
                <a:extLst>
                  <a:ext uri="{FF2B5EF4-FFF2-40B4-BE49-F238E27FC236}">
                    <a16:creationId xmlns:a16="http://schemas.microsoft.com/office/drawing/2014/main" id="{779B4A0B-252D-46DD-82F8-BED3015B4C74}"/>
                  </a:ext>
                </a:extLst>
              </p:cNvPr>
              <p:cNvSpPr/>
              <p:nvPr/>
            </p:nvSpPr>
            <p:spPr bwMode="auto">
              <a:xfrm>
                <a:off x="3166" y="2297"/>
                <a:ext cx="8" cy="8"/>
              </a:xfrm>
              <a:custGeom>
                <a:gdLst>
                  <a:gd name="T0" fmla="*/ 3 w 3"/>
                  <a:gd name="T1" fmla="*/ 2 h 3"/>
                  <a:gd name="T2" fmla="*/ 0 w 3"/>
                  <a:gd name="T3" fmla="*/ 2 h 3"/>
                  <a:gd name="T4" fmla="*/ 0 w 3"/>
                  <a:gd name="T5" fmla="*/ 1 h 3"/>
                  <a:gd name="T6" fmla="*/ 3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2"/>
                      <a:pt x="1" y="3"/>
                      <a:pt x="0" y="2"/>
                    </a:cubicBezTo>
                    <a:cubicBezTo>
                      <a:pt x="0" y="1"/>
                      <a:pt x="0" y="1"/>
                      <a:pt x="0" y="1"/>
                    </a:cubicBezTo>
                    <a:cubicBezTo>
                      <a:pt x="1" y="0"/>
                      <a:pt x="2" y="2"/>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6" name="Freeform 2415">
                <a:extLst>
                  <a:ext uri="{FF2B5EF4-FFF2-40B4-BE49-F238E27FC236}">
                    <a16:creationId xmlns:a16="http://schemas.microsoft.com/office/drawing/2014/main" id="{49DD307A-D58F-4C1B-861A-DFF58CB6BD79}"/>
                  </a:ext>
                </a:extLst>
              </p:cNvPr>
              <p:cNvSpPr/>
              <p:nvPr/>
            </p:nvSpPr>
            <p:spPr bwMode="auto">
              <a:xfrm>
                <a:off x="2429" y="230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7" name="Group 2617">
              <a:extLst>
                <a:ext uri="{FF2B5EF4-FFF2-40B4-BE49-F238E27FC236}">
                  <a16:creationId xmlns:a16="http://schemas.microsoft.com/office/drawing/2014/main" id="{3BC0F580-DF22-451E-8733-6999D88EEB45}"/>
                </a:ext>
              </a:extLst>
            </p:cNvPr>
            <p:cNvGrpSpPr/>
            <p:nvPr/>
          </p:nvGrpSpPr>
          <p:grpSpPr>
            <a:xfrm>
              <a:off x="3605213" y="3651250"/>
              <a:ext cx="2427288" cy="127000"/>
              <a:chOff x="2271" y="2300"/>
              <a:chExt cx="1529" cy="80"/>
            </a:xfrm>
          </p:grpSpPr>
          <p:sp>
            <p:nvSpPr>
              <p:cNvPr id="73" name="Freeform 2417">
                <a:extLst>
                  <a:ext uri="{FF2B5EF4-FFF2-40B4-BE49-F238E27FC236}">
                    <a16:creationId xmlns:a16="http://schemas.microsoft.com/office/drawing/2014/main" id="{FA923603-794E-408A-9A07-1223C0566F22}"/>
                  </a:ext>
                </a:extLst>
              </p:cNvPr>
              <p:cNvSpPr/>
              <p:nvPr/>
            </p:nvSpPr>
            <p:spPr bwMode="auto">
              <a:xfrm>
                <a:off x="2565" y="2300"/>
                <a:ext cx="6" cy="2"/>
              </a:xfrm>
              <a:custGeom>
                <a:gdLst>
                  <a:gd name="T0" fmla="*/ 0 w 6"/>
                  <a:gd name="T1" fmla="*/ 0 h 2"/>
                  <a:gd name="T2" fmla="*/ 6 w 6"/>
                  <a:gd name="T3" fmla="*/ 2 h 2"/>
                  <a:gd name="T4" fmla="*/ 0 w 6"/>
                  <a:gd name="T5" fmla="*/ 0 h 2"/>
                </a:gd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4" name="Freeform 2418">
                <a:extLst>
                  <a:ext uri="{FF2B5EF4-FFF2-40B4-BE49-F238E27FC236}">
                    <a16:creationId xmlns:a16="http://schemas.microsoft.com/office/drawing/2014/main" id="{3604D0C2-C516-40C7-A326-4A64D41D74E9}"/>
                  </a:ext>
                </a:extLst>
              </p:cNvPr>
              <p:cNvSpPr/>
              <p:nvPr/>
            </p:nvSpPr>
            <p:spPr bwMode="auto">
              <a:xfrm>
                <a:off x="2945" y="230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5" name="Freeform 2419">
                <a:extLst>
                  <a:ext uri="{FF2B5EF4-FFF2-40B4-BE49-F238E27FC236}">
                    <a16:creationId xmlns:a16="http://schemas.microsoft.com/office/drawing/2014/main" id="{6864751F-BCB9-48DB-91FE-AAFF6324142F}"/>
                  </a:ext>
                </a:extLst>
              </p:cNvPr>
              <p:cNvSpPr/>
              <p:nvPr/>
            </p:nvSpPr>
            <p:spPr bwMode="auto">
              <a:xfrm>
                <a:off x="2325" y="2300"/>
                <a:ext cx="5" cy="5"/>
              </a:xfrm>
              <a:custGeom>
                <a:gdLst>
                  <a:gd name="T0" fmla="*/ 2 w 2"/>
                  <a:gd name="T1" fmla="*/ 0 h 2"/>
                  <a:gd name="T2" fmla="*/ 0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0" y="2"/>
                      <a:pt x="0" y="2"/>
                    </a:cubicBezTo>
                    <a:cubicBezTo>
                      <a:pt x="0" y="2"/>
                      <a:pt x="0"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6" name="Freeform 2420">
                <a:extLst>
                  <a:ext uri="{FF2B5EF4-FFF2-40B4-BE49-F238E27FC236}">
                    <a16:creationId xmlns:a16="http://schemas.microsoft.com/office/drawing/2014/main" id="{5D79A61C-CF1D-4197-9D23-B54E717269E6}"/>
                  </a:ext>
                </a:extLst>
              </p:cNvPr>
              <p:cNvSpPr/>
              <p:nvPr/>
            </p:nvSpPr>
            <p:spPr bwMode="auto">
              <a:xfrm>
                <a:off x="2905" y="2300"/>
                <a:ext cx="13" cy="10"/>
              </a:xfrm>
              <a:custGeom>
                <a:gdLst>
                  <a:gd name="T0" fmla="*/ 5 w 5"/>
                  <a:gd name="T1" fmla="*/ 3 h 4"/>
                  <a:gd name="T2" fmla="*/ 1 w 5"/>
                  <a:gd name="T3" fmla="*/ 4 h 4"/>
                  <a:gd name="T4" fmla="*/ 0 w 5"/>
                  <a:gd name="T5" fmla="*/ 3 h 4"/>
                  <a:gd name="T6" fmla="*/ 1 w 5"/>
                  <a:gd name="T7" fmla="*/ 2 h 4"/>
                  <a:gd name="T8" fmla="*/ 1 w 5"/>
                  <a:gd name="T9" fmla="*/ 0 h 4"/>
                  <a:gd name="T10" fmla="*/ 5 w 5"/>
                  <a:gd name="T11" fmla="*/ 3 h 4"/>
                </a:gdLst>
                <a:cxnLst>
                  <a:cxn ang="0">
                    <a:pos x="T0" y="T1"/>
                  </a:cxn>
                  <a:cxn ang="0">
                    <a:pos x="T2" y="T3"/>
                  </a:cxn>
                  <a:cxn ang="0">
                    <a:pos x="T4" y="T5"/>
                  </a:cxn>
                  <a:cxn ang="0">
                    <a:pos x="T6" y="T7"/>
                  </a:cxn>
                  <a:cxn ang="0">
                    <a:pos x="T8" y="T9"/>
                  </a:cxn>
                  <a:cxn ang="0">
                    <a:pos x="T10" y="T11"/>
                  </a:cxn>
                </a:cxnLst>
                <a:rect l="0" t="0" r="r" b="b"/>
                <a:pathLst>
                  <a:path w="5" h="4">
                    <a:moveTo>
                      <a:pt x="5" y="3"/>
                    </a:moveTo>
                    <a:cubicBezTo>
                      <a:pt x="3" y="3"/>
                      <a:pt x="2" y="3"/>
                      <a:pt x="1" y="4"/>
                    </a:cubicBezTo>
                    <a:cubicBezTo>
                      <a:pt x="0" y="3"/>
                      <a:pt x="0" y="3"/>
                      <a:pt x="0" y="3"/>
                    </a:cubicBezTo>
                    <a:cubicBezTo>
                      <a:pt x="0" y="3"/>
                      <a:pt x="1" y="3"/>
                      <a:pt x="1" y="2"/>
                    </a:cubicBezTo>
                    <a:cubicBezTo>
                      <a:pt x="1" y="0"/>
                      <a:pt x="1" y="0"/>
                      <a:pt x="1" y="0"/>
                    </a:cubicBezTo>
                    <a:cubicBezTo>
                      <a:pt x="1" y="3"/>
                      <a:pt x="5"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7" name="Freeform 2421">
                <a:extLst>
                  <a:ext uri="{FF2B5EF4-FFF2-40B4-BE49-F238E27FC236}">
                    <a16:creationId xmlns:a16="http://schemas.microsoft.com/office/drawing/2014/main" id="{8ED1D157-9B4F-4797-AAEF-05328975C800}"/>
                  </a:ext>
                </a:extLst>
              </p:cNvPr>
              <p:cNvSpPr/>
              <p:nvPr/>
            </p:nvSpPr>
            <p:spPr bwMode="auto">
              <a:xfrm>
                <a:off x="2667" y="230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8" name="Freeform 2422">
                <a:extLst>
                  <a:ext uri="{FF2B5EF4-FFF2-40B4-BE49-F238E27FC236}">
                    <a16:creationId xmlns:a16="http://schemas.microsoft.com/office/drawing/2014/main" id="{556DA6FB-F106-4C6F-89E1-3336245BD26E}"/>
                  </a:ext>
                </a:extLst>
              </p:cNvPr>
              <p:cNvSpPr/>
              <p:nvPr/>
            </p:nvSpPr>
            <p:spPr bwMode="auto">
              <a:xfrm>
                <a:off x="2453" y="2302"/>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9" name="Freeform 2423">
                <a:extLst>
                  <a:ext uri="{FF2B5EF4-FFF2-40B4-BE49-F238E27FC236}">
                    <a16:creationId xmlns:a16="http://schemas.microsoft.com/office/drawing/2014/main" id="{06F9CC18-4D85-4FC0-9DDD-CA30B50D14A1}"/>
                  </a:ext>
                </a:extLst>
              </p:cNvPr>
              <p:cNvSpPr/>
              <p:nvPr/>
            </p:nvSpPr>
            <p:spPr bwMode="auto">
              <a:xfrm>
                <a:off x="2571" y="2302"/>
                <a:ext cx="82" cy="25"/>
              </a:xfrm>
              <a:custGeom>
                <a:gdLst>
                  <a:gd name="T0" fmla="*/ 28 w 31"/>
                  <a:gd name="T1" fmla="*/ 1 h 9"/>
                  <a:gd name="T2" fmla="*/ 28 w 31"/>
                  <a:gd name="T3" fmla="*/ 3 h 9"/>
                  <a:gd name="T4" fmla="*/ 29 w 31"/>
                  <a:gd name="T5" fmla="*/ 3 h 9"/>
                  <a:gd name="T6" fmla="*/ 29 w 31"/>
                  <a:gd name="T7" fmla="*/ 2 h 9"/>
                  <a:gd name="T8" fmla="*/ 30 w 31"/>
                  <a:gd name="T9" fmla="*/ 3 h 9"/>
                  <a:gd name="T10" fmla="*/ 31 w 31"/>
                  <a:gd name="T11" fmla="*/ 3 h 9"/>
                  <a:gd name="T12" fmla="*/ 30 w 31"/>
                  <a:gd name="T13" fmla="*/ 5 h 9"/>
                  <a:gd name="T14" fmla="*/ 29 w 31"/>
                  <a:gd name="T15" fmla="*/ 5 h 9"/>
                  <a:gd name="T16" fmla="*/ 29 w 31"/>
                  <a:gd name="T17" fmla="*/ 5 h 9"/>
                  <a:gd name="T18" fmla="*/ 23 w 31"/>
                  <a:gd name="T19" fmla="*/ 5 h 9"/>
                  <a:gd name="T20" fmla="*/ 17 w 31"/>
                  <a:gd name="T21" fmla="*/ 6 h 9"/>
                  <a:gd name="T22" fmla="*/ 22 w 31"/>
                  <a:gd name="T23" fmla="*/ 5 h 9"/>
                  <a:gd name="T24" fmla="*/ 21 w 31"/>
                  <a:gd name="T25" fmla="*/ 4 h 9"/>
                  <a:gd name="T26" fmla="*/ 26 w 31"/>
                  <a:gd name="T27" fmla="*/ 5 h 9"/>
                  <a:gd name="T28" fmla="*/ 28 w 31"/>
                  <a:gd name="T29" fmla="*/ 4 h 9"/>
                  <a:gd name="T30" fmla="*/ 27 w 31"/>
                  <a:gd name="T31" fmla="*/ 3 h 9"/>
                  <a:gd name="T32" fmla="*/ 26 w 31"/>
                  <a:gd name="T33" fmla="*/ 3 h 9"/>
                  <a:gd name="T34" fmla="*/ 28 w 31"/>
                  <a:gd name="T35" fmla="*/ 3 h 9"/>
                  <a:gd name="T36" fmla="*/ 18 w 31"/>
                  <a:gd name="T37" fmla="*/ 4 h 9"/>
                  <a:gd name="T38" fmla="*/ 17 w 31"/>
                  <a:gd name="T39" fmla="*/ 4 h 9"/>
                  <a:gd name="T40" fmla="*/ 15 w 31"/>
                  <a:gd name="T41" fmla="*/ 5 h 9"/>
                  <a:gd name="T42" fmla="*/ 16 w 31"/>
                  <a:gd name="T43" fmla="*/ 6 h 9"/>
                  <a:gd name="T44" fmla="*/ 8 w 31"/>
                  <a:gd name="T45" fmla="*/ 8 h 9"/>
                  <a:gd name="T46" fmla="*/ 8 w 31"/>
                  <a:gd name="T47" fmla="*/ 8 h 9"/>
                  <a:gd name="T48" fmla="*/ 1 w 31"/>
                  <a:gd name="T49" fmla="*/ 7 h 9"/>
                  <a:gd name="T50" fmla="*/ 0 w 31"/>
                  <a:gd name="T51" fmla="*/ 8 h 9"/>
                  <a:gd name="T52" fmla="*/ 0 w 31"/>
                  <a:gd name="T53" fmla="*/ 8 h 9"/>
                  <a:gd name="T54" fmla="*/ 3 w 31"/>
                  <a:gd name="T55" fmla="*/ 7 h 9"/>
                  <a:gd name="T56" fmla="*/ 8 w 31"/>
                  <a:gd name="T57" fmla="*/ 7 h 9"/>
                  <a:gd name="T58" fmla="*/ 8 w 31"/>
                  <a:gd name="T59" fmla="*/ 6 h 9"/>
                  <a:gd name="T60" fmla="*/ 10 w 31"/>
                  <a:gd name="T61" fmla="*/ 7 h 9"/>
                  <a:gd name="T62" fmla="*/ 12 w 31"/>
                  <a:gd name="T63" fmla="*/ 5 h 9"/>
                  <a:gd name="T64" fmla="*/ 13 w 31"/>
                  <a:gd name="T65" fmla="*/ 5 h 9"/>
                  <a:gd name="T66" fmla="*/ 12 w 31"/>
                  <a:gd name="T67" fmla="*/ 6 h 9"/>
                  <a:gd name="T68" fmla="*/ 15 w 31"/>
                  <a:gd name="T69" fmla="*/ 6 h 9"/>
                  <a:gd name="T70" fmla="*/ 13 w 31"/>
                  <a:gd name="T71" fmla="*/ 4 h 9"/>
                  <a:gd name="T72" fmla="*/ 17 w 31"/>
                  <a:gd name="T73" fmla="*/ 3 h 9"/>
                  <a:gd name="T74" fmla="*/ 15 w 31"/>
                  <a:gd name="T75" fmla="*/ 3 h 9"/>
                  <a:gd name="T76" fmla="*/ 16 w 31"/>
                  <a:gd name="T77" fmla="*/ 1 h 9"/>
                  <a:gd name="T78" fmla="*/ 22 w 31"/>
                  <a:gd name="T79" fmla="*/ 1 h 9"/>
                  <a:gd name="T80" fmla="*/ 28 w 31"/>
                  <a:gd name="T8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9">
                    <a:moveTo>
                      <a:pt x="28" y="1"/>
                    </a:moveTo>
                    <a:cubicBezTo>
                      <a:pt x="28" y="1"/>
                      <a:pt x="27" y="3"/>
                      <a:pt x="28" y="3"/>
                    </a:cubicBezTo>
                    <a:cubicBezTo>
                      <a:pt x="29" y="3"/>
                      <a:pt x="29" y="3"/>
                      <a:pt x="29" y="3"/>
                    </a:cubicBezTo>
                    <a:cubicBezTo>
                      <a:pt x="29" y="2"/>
                      <a:pt x="29" y="2"/>
                      <a:pt x="29" y="2"/>
                    </a:cubicBezTo>
                    <a:cubicBezTo>
                      <a:pt x="29" y="2"/>
                      <a:pt x="29" y="4"/>
                      <a:pt x="30" y="3"/>
                    </a:cubicBezTo>
                    <a:cubicBezTo>
                      <a:pt x="31" y="3"/>
                      <a:pt x="31" y="3"/>
                      <a:pt x="31" y="3"/>
                    </a:cubicBezTo>
                    <a:cubicBezTo>
                      <a:pt x="31" y="4"/>
                      <a:pt x="31" y="5"/>
                      <a:pt x="30" y="5"/>
                    </a:cubicBezTo>
                    <a:cubicBezTo>
                      <a:pt x="29" y="5"/>
                      <a:pt x="29" y="5"/>
                      <a:pt x="29" y="5"/>
                    </a:cubicBezTo>
                    <a:cubicBezTo>
                      <a:pt x="29" y="5"/>
                      <a:pt x="29" y="5"/>
                      <a:pt x="29" y="5"/>
                    </a:cubicBezTo>
                    <a:cubicBezTo>
                      <a:pt x="27" y="5"/>
                      <a:pt x="25" y="6"/>
                      <a:pt x="23" y="5"/>
                    </a:cubicBezTo>
                    <a:cubicBezTo>
                      <a:pt x="22" y="5"/>
                      <a:pt x="19" y="7"/>
                      <a:pt x="17" y="6"/>
                    </a:cubicBezTo>
                    <a:cubicBezTo>
                      <a:pt x="22" y="5"/>
                      <a:pt x="22" y="5"/>
                      <a:pt x="22" y="5"/>
                    </a:cubicBezTo>
                    <a:cubicBezTo>
                      <a:pt x="21" y="4"/>
                      <a:pt x="21" y="4"/>
                      <a:pt x="21" y="4"/>
                    </a:cubicBezTo>
                    <a:cubicBezTo>
                      <a:pt x="23" y="5"/>
                      <a:pt x="24" y="4"/>
                      <a:pt x="26" y="5"/>
                    </a:cubicBezTo>
                    <a:cubicBezTo>
                      <a:pt x="26" y="5"/>
                      <a:pt x="27" y="4"/>
                      <a:pt x="28" y="4"/>
                    </a:cubicBezTo>
                    <a:cubicBezTo>
                      <a:pt x="27" y="3"/>
                      <a:pt x="27" y="3"/>
                      <a:pt x="27" y="3"/>
                    </a:cubicBezTo>
                    <a:cubicBezTo>
                      <a:pt x="26" y="3"/>
                      <a:pt x="26" y="3"/>
                      <a:pt x="26" y="3"/>
                    </a:cubicBezTo>
                    <a:cubicBezTo>
                      <a:pt x="28" y="3"/>
                      <a:pt x="28" y="3"/>
                      <a:pt x="28" y="3"/>
                    </a:cubicBezTo>
                    <a:cubicBezTo>
                      <a:pt x="25" y="2"/>
                      <a:pt x="21" y="2"/>
                      <a:pt x="18" y="4"/>
                    </a:cubicBezTo>
                    <a:cubicBezTo>
                      <a:pt x="17" y="4"/>
                      <a:pt x="17" y="4"/>
                      <a:pt x="17" y="4"/>
                    </a:cubicBezTo>
                    <a:cubicBezTo>
                      <a:pt x="17" y="5"/>
                      <a:pt x="15" y="3"/>
                      <a:pt x="15" y="5"/>
                    </a:cubicBezTo>
                    <a:cubicBezTo>
                      <a:pt x="16" y="6"/>
                      <a:pt x="16" y="6"/>
                      <a:pt x="16" y="6"/>
                    </a:cubicBezTo>
                    <a:cubicBezTo>
                      <a:pt x="13" y="8"/>
                      <a:pt x="11" y="7"/>
                      <a:pt x="8" y="8"/>
                    </a:cubicBezTo>
                    <a:cubicBezTo>
                      <a:pt x="8" y="8"/>
                      <a:pt x="8" y="8"/>
                      <a:pt x="8" y="8"/>
                    </a:cubicBezTo>
                    <a:cubicBezTo>
                      <a:pt x="6" y="7"/>
                      <a:pt x="3" y="9"/>
                      <a:pt x="1" y="7"/>
                    </a:cubicBezTo>
                    <a:cubicBezTo>
                      <a:pt x="0" y="8"/>
                      <a:pt x="0" y="8"/>
                      <a:pt x="0" y="8"/>
                    </a:cubicBezTo>
                    <a:cubicBezTo>
                      <a:pt x="0" y="8"/>
                      <a:pt x="0" y="8"/>
                      <a:pt x="0" y="8"/>
                    </a:cubicBezTo>
                    <a:cubicBezTo>
                      <a:pt x="1" y="6"/>
                      <a:pt x="2" y="8"/>
                      <a:pt x="3" y="7"/>
                    </a:cubicBezTo>
                    <a:cubicBezTo>
                      <a:pt x="5" y="6"/>
                      <a:pt x="6" y="8"/>
                      <a:pt x="8" y="7"/>
                    </a:cubicBezTo>
                    <a:cubicBezTo>
                      <a:pt x="8" y="6"/>
                      <a:pt x="8" y="6"/>
                      <a:pt x="8" y="6"/>
                    </a:cubicBezTo>
                    <a:cubicBezTo>
                      <a:pt x="10" y="7"/>
                      <a:pt x="10" y="7"/>
                      <a:pt x="10" y="7"/>
                    </a:cubicBezTo>
                    <a:cubicBezTo>
                      <a:pt x="9" y="6"/>
                      <a:pt x="11" y="6"/>
                      <a:pt x="12" y="5"/>
                    </a:cubicBezTo>
                    <a:cubicBezTo>
                      <a:pt x="13" y="5"/>
                      <a:pt x="13" y="5"/>
                      <a:pt x="13" y="5"/>
                    </a:cubicBezTo>
                    <a:cubicBezTo>
                      <a:pt x="13" y="6"/>
                      <a:pt x="12" y="6"/>
                      <a:pt x="12" y="6"/>
                    </a:cubicBezTo>
                    <a:cubicBezTo>
                      <a:pt x="13" y="7"/>
                      <a:pt x="14" y="6"/>
                      <a:pt x="15" y="6"/>
                    </a:cubicBezTo>
                    <a:cubicBezTo>
                      <a:pt x="15" y="5"/>
                      <a:pt x="13" y="5"/>
                      <a:pt x="13" y="4"/>
                    </a:cubicBezTo>
                    <a:cubicBezTo>
                      <a:pt x="14" y="4"/>
                      <a:pt x="17" y="5"/>
                      <a:pt x="17" y="3"/>
                    </a:cubicBezTo>
                    <a:cubicBezTo>
                      <a:pt x="16" y="2"/>
                      <a:pt x="15" y="3"/>
                      <a:pt x="15" y="3"/>
                    </a:cubicBezTo>
                    <a:cubicBezTo>
                      <a:pt x="15" y="2"/>
                      <a:pt x="17" y="3"/>
                      <a:pt x="16" y="1"/>
                    </a:cubicBezTo>
                    <a:cubicBezTo>
                      <a:pt x="18" y="3"/>
                      <a:pt x="20" y="1"/>
                      <a:pt x="22" y="1"/>
                    </a:cubicBezTo>
                    <a:cubicBezTo>
                      <a:pt x="24" y="1"/>
                      <a:pt x="26" y="0"/>
                      <a:pt x="2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0" name="Freeform 2424">
                <a:extLst>
                  <a:ext uri="{FF2B5EF4-FFF2-40B4-BE49-F238E27FC236}">
                    <a16:creationId xmlns:a16="http://schemas.microsoft.com/office/drawing/2014/main" id="{8365E35A-C98D-41B1-87F3-711664BF6091}"/>
                  </a:ext>
                </a:extLst>
              </p:cNvPr>
              <p:cNvSpPr/>
              <p:nvPr/>
            </p:nvSpPr>
            <p:spPr bwMode="auto">
              <a:xfrm>
                <a:off x="2707" y="2302"/>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1" name="Freeform 2425">
                <a:extLst>
                  <a:ext uri="{FF2B5EF4-FFF2-40B4-BE49-F238E27FC236}">
                    <a16:creationId xmlns:a16="http://schemas.microsoft.com/office/drawing/2014/main" id="{0B60B6ED-70AB-4A22-AD48-02E20A0C716A}"/>
                  </a:ext>
                </a:extLst>
              </p:cNvPr>
              <p:cNvSpPr/>
              <p:nvPr/>
            </p:nvSpPr>
            <p:spPr bwMode="auto">
              <a:xfrm>
                <a:off x="2720" y="2305"/>
                <a:ext cx="6" cy="3"/>
              </a:xfrm>
              <a:custGeom>
                <a:gdLst>
                  <a:gd name="T0" fmla="*/ 1 w 2"/>
                  <a:gd name="T1" fmla="*/ 1 h 1"/>
                  <a:gd name="T2" fmla="*/ 0 w 2"/>
                  <a:gd name="T3" fmla="*/ 0 h 1"/>
                  <a:gd name="T4" fmla="*/ 0 w 2"/>
                  <a:gd name="T5" fmla="*/ 0 h 1"/>
                  <a:gd name="T6" fmla="*/ 0 w 2"/>
                  <a:gd name="T7" fmla="*/ 0 h 1"/>
                  <a:gd name="T8" fmla="*/ 1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0"/>
                    </a:cubicBezTo>
                    <a:cubicBezTo>
                      <a:pt x="0" y="0"/>
                      <a:pt x="0" y="0"/>
                      <a:pt x="0" y="0"/>
                    </a:cubicBezTo>
                    <a:cubicBezTo>
                      <a:pt x="0" y="0"/>
                      <a:pt x="0" y="0"/>
                      <a:pt x="0" y="0"/>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2" name="Freeform 2426">
                <a:extLst>
                  <a:ext uri="{FF2B5EF4-FFF2-40B4-BE49-F238E27FC236}">
                    <a16:creationId xmlns:a16="http://schemas.microsoft.com/office/drawing/2014/main" id="{5825FA6D-4E03-400F-920B-FAF7B783376C}"/>
                  </a:ext>
                </a:extLst>
              </p:cNvPr>
              <p:cNvSpPr/>
              <p:nvPr/>
            </p:nvSpPr>
            <p:spPr bwMode="auto">
              <a:xfrm>
                <a:off x="3051" y="2302"/>
                <a:ext cx="9" cy="8"/>
              </a:xfrm>
              <a:custGeom>
                <a:gdLst>
                  <a:gd name="T0" fmla="*/ 2 w 3"/>
                  <a:gd name="T1" fmla="*/ 1 h 3"/>
                  <a:gd name="T2" fmla="*/ 3 w 3"/>
                  <a:gd name="T3" fmla="*/ 3 h 3"/>
                  <a:gd name="T4" fmla="*/ 0 w 3"/>
                  <a:gd name="T5" fmla="*/ 1 h 3"/>
                  <a:gd name="T6" fmla="*/ 2 w 3"/>
                  <a:gd name="T7" fmla="*/ 1 h 3"/>
                </a:gdLst>
                <a:cxnLst>
                  <a:cxn ang="0">
                    <a:pos x="T0" y="T1"/>
                  </a:cxn>
                  <a:cxn ang="0">
                    <a:pos x="T2" y="T3"/>
                  </a:cxn>
                  <a:cxn ang="0">
                    <a:pos x="T4" y="T5"/>
                  </a:cxn>
                  <a:cxn ang="0">
                    <a:pos x="T6" y="T7"/>
                  </a:cxn>
                </a:cxnLst>
                <a:rect l="0" t="0" r="r" b="b"/>
                <a:pathLst>
                  <a:path w="3" h="3">
                    <a:moveTo>
                      <a:pt x="2" y="1"/>
                    </a:moveTo>
                    <a:cubicBezTo>
                      <a:pt x="3" y="1"/>
                      <a:pt x="3" y="2"/>
                      <a:pt x="3" y="3"/>
                    </a:cubicBezTo>
                    <a:cubicBezTo>
                      <a:pt x="1" y="3"/>
                      <a:pt x="2" y="0"/>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3" name="Freeform 2427">
                <a:extLst>
                  <a:ext uri="{FF2B5EF4-FFF2-40B4-BE49-F238E27FC236}">
                    <a16:creationId xmlns:a16="http://schemas.microsoft.com/office/drawing/2014/main" id="{47D3AC9A-D49B-454D-98DA-125F02C165BE}"/>
                  </a:ext>
                </a:extLst>
              </p:cNvPr>
              <p:cNvSpPr/>
              <p:nvPr/>
            </p:nvSpPr>
            <p:spPr bwMode="auto">
              <a:xfrm>
                <a:off x="2365" y="2305"/>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2" y="0"/>
                      <a:pt x="1" y="2"/>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4" name="Freeform 2428">
                <a:extLst>
                  <a:ext uri="{FF2B5EF4-FFF2-40B4-BE49-F238E27FC236}">
                    <a16:creationId xmlns:a16="http://schemas.microsoft.com/office/drawing/2014/main" id="{DD5CB335-B526-4BCA-8574-8AF9B7F97662}"/>
                  </a:ext>
                </a:extLst>
              </p:cNvPr>
              <p:cNvSpPr/>
              <p:nvPr/>
            </p:nvSpPr>
            <p:spPr bwMode="auto">
              <a:xfrm>
                <a:off x="3078" y="2305"/>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5" name="Freeform 2429">
                <a:extLst>
                  <a:ext uri="{FF2B5EF4-FFF2-40B4-BE49-F238E27FC236}">
                    <a16:creationId xmlns:a16="http://schemas.microsoft.com/office/drawing/2014/main" id="{7DD0521B-CE8E-4343-8F49-FC59FE5B0A20}"/>
                  </a:ext>
                </a:extLst>
              </p:cNvPr>
              <p:cNvSpPr/>
              <p:nvPr/>
            </p:nvSpPr>
            <p:spPr bwMode="auto">
              <a:xfrm>
                <a:off x="2693" y="2305"/>
                <a:ext cx="9" cy="5"/>
              </a:xfrm>
              <a:custGeom>
                <a:gdLst>
                  <a:gd name="T0" fmla="*/ 1 w 3"/>
                  <a:gd name="T1" fmla="*/ 2 h 2"/>
                  <a:gd name="T2" fmla="*/ 0 w 3"/>
                  <a:gd name="T3" fmla="*/ 2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0" y="1"/>
                      <a:pt x="2" y="1"/>
                      <a:pt x="3" y="0"/>
                    </a:cubicBezTo>
                    <a:cubicBezTo>
                      <a:pt x="3"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6" name="Freeform 2430">
                <a:extLst>
                  <a:ext uri="{FF2B5EF4-FFF2-40B4-BE49-F238E27FC236}">
                    <a16:creationId xmlns:a16="http://schemas.microsoft.com/office/drawing/2014/main" id="{679169F6-A0F9-4E4B-9BAB-48E07ECFC67E}"/>
                  </a:ext>
                </a:extLst>
              </p:cNvPr>
              <p:cNvSpPr/>
              <p:nvPr/>
            </p:nvSpPr>
            <p:spPr bwMode="auto">
              <a:xfrm>
                <a:off x="3038" y="2305"/>
                <a:ext cx="5" cy="5"/>
              </a:xfrm>
              <a:custGeom>
                <a:gdLst>
                  <a:gd name="T0" fmla="*/ 2 w 2"/>
                  <a:gd name="T1" fmla="*/ 2 h 2"/>
                  <a:gd name="T2" fmla="*/ 0 w 2"/>
                  <a:gd name="T3" fmla="*/ 2 h 2"/>
                  <a:gd name="T4" fmla="*/ 2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0" y="2"/>
                      <a:pt x="0" y="2"/>
                      <a:pt x="0" y="2"/>
                    </a:cubicBezTo>
                    <a:cubicBezTo>
                      <a:pt x="1" y="2"/>
                      <a:pt x="1" y="0"/>
                      <a:pt x="2" y="1"/>
                    </a:cubicBezTo>
                    <a:cubicBezTo>
                      <a:pt x="2" y="1"/>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7" name="Freeform 2431">
                <a:extLst>
                  <a:ext uri="{FF2B5EF4-FFF2-40B4-BE49-F238E27FC236}">
                    <a16:creationId xmlns:a16="http://schemas.microsoft.com/office/drawing/2014/main" id="{E20A91D1-9772-4FFE-A29C-658C604B217C}"/>
                  </a:ext>
                </a:extLst>
              </p:cNvPr>
              <p:cNvSpPr/>
              <p:nvPr/>
            </p:nvSpPr>
            <p:spPr bwMode="auto">
              <a:xfrm>
                <a:off x="2883" y="2308"/>
                <a:ext cx="14" cy="8"/>
              </a:xfrm>
              <a:custGeom>
                <a:gdLst>
                  <a:gd name="T0" fmla="*/ 3 w 5"/>
                  <a:gd name="T1" fmla="*/ 0 h 3"/>
                  <a:gd name="T2" fmla="*/ 4 w 5"/>
                  <a:gd name="T3" fmla="*/ 2 h 3"/>
                  <a:gd name="T4" fmla="*/ 3 w 5"/>
                  <a:gd name="T5" fmla="*/ 3 h 3"/>
                  <a:gd name="T6" fmla="*/ 0 w 5"/>
                  <a:gd name="T7" fmla="*/ 2 h 3"/>
                  <a:gd name="T8" fmla="*/ 0 w 5"/>
                  <a:gd name="T9" fmla="*/ 1 h 3"/>
                  <a:gd name="T10" fmla="*/ 2 w 5"/>
                  <a:gd name="T11" fmla="*/ 1 h 3"/>
                  <a:gd name="T12" fmla="*/ 1 w 5"/>
                  <a:gd name="T13" fmla="*/ 0 h 3"/>
                  <a:gd name="T14" fmla="*/ 2 w 5"/>
                  <a:gd name="T15" fmla="*/ 1 h 3"/>
                  <a:gd name="T16" fmla="*/ 3 w 5"/>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5" y="1"/>
                      <a:pt x="1" y="3"/>
                      <a:pt x="4" y="2"/>
                    </a:cubicBezTo>
                    <a:cubicBezTo>
                      <a:pt x="3" y="3"/>
                      <a:pt x="3" y="3"/>
                      <a:pt x="3" y="3"/>
                    </a:cubicBezTo>
                    <a:cubicBezTo>
                      <a:pt x="2" y="3"/>
                      <a:pt x="1" y="3"/>
                      <a:pt x="0" y="2"/>
                    </a:cubicBezTo>
                    <a:cubicBezTo>
                      <a:pt x="0" y="1"/>
                      <a:pt x="0" y="1"/>
                      <a:pt x="0" y="1"/>
                    </a:cubicBezTo>
                    <a:cubicBezTo>
                      <a:pt x="1" y="1"/>
                      <a:pt x="1" y="1"/>
                      <a:pt x="2" y="1"/>
                    </a:cubicBezTo>
                    <a:cubicBezTo>
                      <a:pt x="1" y="0"/>
                      <a:pt x="1" y="0"/>
                      <a:pt x="1" y="0"/>
                    </a:cubicBezTo>
                    <a:cubicBezTo>
                      <a:pt x="2" y="1"/>
                      <a:pt x="2" y="1"/>
                      <a:pt x="2"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8" name="Freeform 2432">
                <a:extLst>
                  <a:ext uri="{FF2B5EF4-FFF2-40B4-BE49-F238E27FC236}">
                    <a16:creationId xmlns:a16="http://schemas.microsoft.com/office/drawing/2014/main" id="{9936C666-D69A-4847-8A35-D11175B9961E}"/>
                  </a:ext>
                </a:extLst>
              </p:cNvPr>
              <p:cNvSpPr/>
              <p:nvPr/>
            </p:nvSpPr>
            <p:spPr bwMode="auto">
              <a:xfrm>
                <a:off x="3196" y="230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9" name="Freeform 2433">
                <a:extLst>
                  <a:ext uri="{FF2B5EF4-FFF2-40B4-BE49-F238E27FC236}">
                    <a16:creationId xmlns:a16="http://schemas.microsoft.com/office/drawing/2014/main" id="{80DB0F0F-9AD5-4A62-B4BB-3749EB85AEAF}"/>
                  </a:ext>
                </a:extLst>
              </p:cNvPr>
              <p:cNvSpPr/>
              <p:nvPr/>
            </p:nvSpPr>
            <p:spPr bwMode="auto">
              <a:xfrm flipH="1">
                <a:off x="3231" y="2308"/>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0" name="Freeform 2434">
                <a:extLst>
                  <a:ext uri="{FF2B5EF4-FFF2-40B4-BE49-F238E27FC236}">
                    <a16:creationId xmlns:a16="http://schemas.microsoft.com/office/drawing/2014/main" id="{45BC7237-004D-44AE-A5D9-FE993E378BFA}"/>
                  </a:ext>
                </a:extLst>
              </p:cNvPr>
              <p:cNvSpPr/>
              <p:nvPr/>
            </p:nvSpPr>
            <p:spPr bwMode="auto">
              <a:xfrm>
                <a:off x="2352" y="2308"/>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1" name="Freeform 2435">
                <a:extLst>
                  <a:ext uri="{FF2B5EF4-FFF2-40B4-BE49-F238E27FC236}">
                    <a16:creationId xmlns:a16="http://schemas.microsoft.com/office/drawing/2014/main" id="{2F4DEB35-91A8-4DD3-AD5B-BEEE5E76482E}"/>
                  </a:ext>
                </a:extLst>
              </p:cNvPr>
              <p:cNvSpPr/>
              <p:nvPr/>
            </p:nvSpPr>
            <p:spPr bwMode="auto">
              <a:xfrm>
                <a:off x="2597" y="2308"/>
                <a:ext cx="8" cy="5"/>
              </a:xfrm>
              <a:custGeom>
                <a:gdLst>
                  <a:gd name="T0" fmla="*/ 1 w 3"/>
                  <a:gd name="T1" fmla="*/ 0 h 2"/>
                  <a:gd name="T2" fmla="*/ 3 w 3"/>
                  <a:gd name="T3" fmla="*/ 0 h 2"/>
                  <a:gd name="T4" fmla="*/ 3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3" y="0"/>
                      <a:pt x="3" y="0"/>
                      <a:pt x="3" y="0"/>
                    </a:cubicBezTo>
                    <a:cubicBezTo>
                      <a:pt x="3" y="1"/>
                      <a:pt x="3" y="1"/>
                      <a:pt x="3" y="1"/>
                    </a:cubicBezTo>
                    <a:cubicBezTo>
                      <a:pt x="2" y="0"/>
                      <a:pt x="1"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2" name="Freeform 2436">
                <a:extLst>
                  <a:ext uri="{FF2B5EF4-FFF2-40B4-BE49-F238E27FC236}">
                    <a16:creationId xmlns:a16="http://schemas.microsoft.com/office/drawing/2014/main" id="{4CCFC1A6-510A-4EEF-8C1A-AA99BDF6D351}"/>
                  </a:ext>
                </a:extLst>
              </p:cNvPr>
              <p:cNvSpPr/>
              <p:nvPr/>
            </p:nvSpPr>
            <p:spPr bwMode="auto">
              <a:xfrm>
                <a:off x="2616" y="2308"/>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0"/>
                      <a:pt x="2"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3" name="Freeform 2437">
                <a:extLst>
                  <a:ext uri="{FF2B5EF4-FFF2-40B4-BE49-F238E27FC236}">
                    <a16:creationId xmlns:a16="http://schemas.microsoft.com/office/drawing/2014/main" id="{EBA71A83-BA2A-4F8D-9CEA-1D425DCBB076}"/>
                  </a:ext>
                </a:extLst>
              </p:cNvPr>
              <p:cNvSpPr/>
              <p:nvPr/>
            </p:nvSpPr>
            <p:spPr bwMode="auto">
              <a:xfrm>
                <a:off x="2656" y="2308"/>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4" name="Freeform 2438">
                <a:extLst>
                  <a:ext uri="{FF2B5EF4-FFF2-40B4-BE49-F238E27FC236}">
                    <a16:creationId xmlns:a16="http://schemas.microsoft.com/office/drawing/2014/main" id="{E7982D5A-4C3B-4034-A600-FD07B865E5A2}"/>
                  </a:ext>
                </a:extLst>
              </p:cNvPr>
              <p:cNvSpPr/>
              <p:nvPr/>
            </p:nvSpPr>
            <p:spPr bwMode="auto">
              <a:xfrm>
                <a:off x="2365" y="2308"/>
                <a:ext cx="13" cy="11"/>
              </a:xfrm>
              <a:custGeom>
                <a:gdLst>
                  <a:gd name="T0" fmla="*/ 5 w 5"/>
                  <a:gd name="T1" fmla="*/ 3 h 4"/>
                  <a:gd name="T2" fmla="*/ 0 w 5"/>
                  <a:gd name="T3" fmla="*/ 2 h 4"/>
                  <a:gd name="T4" fmla="*/ 5 w 5"/>
                  <a:gd name="T5" fmla="*/ 1 h 4"/>
                  <a:gd name="T6" fmla="*/ 5 w 5"/>
                  <a:gd name="T7" fmla="*/ 3 h 4"/>
                </a:gdLst>
                <a:cxnLst>
                  <a:cxn ang="0">
                    <a:pos x="T0" y="T1"/>
                  </a:cxn>
                  <a:cxn ang="0">
                    <a:pos x="T2" y="T3"/>
                  </a:cxn>
                  <a:cxn ang="0">
                    <a:pos x="T4" y="T5"/>
                  </a:cxn>
                  <a:cxn ang="0">
                    <a:pos x="T6" y="T7"/>
                  </a:cxn>
                </a:cxnLst>
                <a:rect l="0" t="0" r="r" b="b"/>
                <a:pathLst>
                  <a:path w="5" h="4">
                    <a:moveTo>
                      <a:pt x="5" y="3"/>
                    </a:moveTo>
                    <a:cubicBezTo>
                      <a:pt x="3" y="4"/>
                      <a:pt x="1" y="2"/>
                      <a:pt x="0" y="2"/>
                    </a:cubicBezTo>
                    <a:cubicBezTo>
                      <a:pt x="1" y="0"/>
                      <a:pt x="4" y="1"/>
                      <a:pt x="5" y="1"/>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5" name="Freeform 2439">
                <a:extLst>
                  <a:ext uri="{FF2B5EF4-FFF2-40B4-BE49-F238E27FC236}">
                    <a16:creationId xmlns:a16="http://schemas.microsoft.com/office/drawing/2014/main" id="{F7FEF4BA-F365-4241-8741-8F8DEAEA24C2}"/>
                  </a:ext>
                </a:extLst>
              </p:cNvPr>
              <p:cNvSpPr/>
              <p:nvPr/>
            </p:nvSpPr>
            <p:spPr bwMode="auto">
              <a:xfrm>
                <a:off x="2827" y="231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6" name="Freeform 2440">
                <a:extLst>
                  <a:ext uri="{FF2B5EF4-FFF2-40B4-BE49-F238E27FC236}">
                    <a16:creationId xmlns:a16="http://schemas.microsoft.com/office/drawing/2014/main" id="{846E06B2-0180-4D1B-8A8E-BDA21192D58B}"/>
                  </a:ext>
                </a:extLst>
              </p:cNvPr>
              <p:cNvSpPr/>
              <p:nvPr/>
            </p:nvSpPr>
            <p:spPr bwMode="auto">
              <a:xfrm>
                <a:off x="2955" y="2310"/>
                <a:ext cx="80" cy="27"/>
              </a:xfrm>
              <a:custGeom>
                <a:gdLst>
                  <a:gd name="T0" fmla="*/ 29 w 30"/>
                  <a:gd name="T1" fmla="*/ 1 h 10"/>
                  <a:gd name="T2" fmla="*/ 26 w 30"/>
                  <a:gd name="T3" fmla="*/ 2 h 10"/>
                  <a:gd name="T4" fmla="*/ 28 w 30"/>
                  <a:gd name="T5" fmla="*/ 2 h 10"/>
                  <a:gd name="T6" fmla="*/ 27 w 30"/>
                  <a:gd name="T7" fmla="*/ 3 h 10"/>
                  <a:gd name="T8" fmla="*/ 28 w 30"/>
                  <a:gd name="T9" fmla="*/ 3 h 10"/>
                  <a:gd name="T10" fmla="*/ 23 w 30"/>
                  <a:gd name="T11" fmla="*/ 4 h 10"/>
                  <a:gd name="T12" fmla="*/ 21 w 30"/>
                  <a:gd name="T13" fmla="*/ 4 h 10"/>
                  <a:gd name="T14" fmla="*/ 23 w 30"/>
                  <a:gd name="T15" fmla="*/ 5 h 10"/>
                  <a:gd name="T16" fmla="*/ 21 w 30"/>
                  <a:gd name="T17" fmla="*/ 4 h 10"/>
                  <a:gd name="T18" fmla="*/ 16 w 30"/>
                  <a:gd name="T19" fmla="*/ 6 h 10"/>
                  <a:gd name="T20" fmla="*/ 14 w 30"/>
                  <a:gd name="T21" fmla="*/ 7 h 10"/>
                  <a:gd name="T22" fmla="*/ 13 w 30"/>
                  <a:gd name="T23" fmla="*/ 7 h 10"/>
                  <a:gd name="T24" fmla="*/ 14 w 30"/>
                  <a:gd name="T25" fmla="*/ 6 h 10"/>
                  <a:gd name="T26" fmla="*/ 12 w 30"/>
                  <a:gd name="T27" fmla="*/ 6 h 10"/>
                  <a:gd name="T28" fmla="*/ 12 w 30"/>
                  <a:gd name="T29" fmla="*/ 6 h 10"/>
                  <a:gd name="T30" fmla="*/ 10 w 30"/>
                  <a:gd name="T31" fmla="*/ 6 h 10"/>
                  <a:gd name="T32" fmla="*/ 11 w 30"/>
                  <a:gd name="T33" fmla="*/ 7 h 10"/>
                  <a:gd name="T34" fmla="*/ 0 w 30"/>
                  <a:gd name="T35" fmla="*/ 9 h 10"/>
                  <a:gd name="T36" fmla="*/ 0 w 30"/>
                  <a:gd name="T37" fmla="*/ 8 h 10"/>
                  <a:gd name="T38" fmla="*/ 3 w 30"/>
                  <a:gd name="T39" fmla="*/ 6 h 10"/>
                  <a:gd name="T40" fmla="*/ 5 w 30"/>
                  <a:gd name="T41" fmla="*/ 5 h 10"/>
                  <a:gd name="T42" fmla="*/ 5 w 30"/>
                  <a:gd name="T43" fmla="*/ 7 h 10"/>
                  <a:gd name="T44" fmla="*/ 11 w 30"/>
                  <a:gd name="T45" fmla="*/ 7 h 10"/>
                  <a:gd name="T46" fmla="*/ 9 w 30"/>
                  <a:gd name="T47" fmla="*/ 6 h 10"/>
                  <a:gd name="T48" fmla="*/ 12 w 30"/>
                  <a:gd name="T49" fmla="*/ 4 h 10"/>
                  <a:gd name="T50" fmla="*/ 14 w 30"/>
                  <a:gd name="T51" fmla="*/ 3 h 10"/>
                  <a:gd name="T52" fmla="*/ 18 w 30"/>
                  <a:gd name="T53" fmla="*/ 4 h 10"/>
                  <a:gd name="T54" fmla="*/ 20 w 30"/>
                  <a:gd name="T55" fmla="*/ 4 h 10"/>
                  <a:gd name="T56" fmla="*/ 21 w 30"/>
                  <a:gd name="T57" fmla="*/ 4 h 10"/>
                  <a:gd name="T58" fmla="*/ 21 w 30"/>
                  <a:gd name="T59" fmla="*/ 2 h 10"/>
                  <a:gd name="T60" fmla="*/ 26 w 30"/>
                  <a:gd name="T61" fmla="*/ 2 h 10"/>
                  <a:gd name="T62" fmla="*/ 25 w 30"/>
                  <a:gd name="T63" fmla="*/ 2 h 10"/>
                  <a:gd name="T64" fmla="*/ 28 w 30"/>
                  <a:gd name="T65" fmla="*/ 0 h 10"/>
                  <a:gd name="T66" fmla="*/ 30 w 30"/>
                  <a:gd name="T67" fmla="*/ 0 h 10"/>
                  <a:gd name="T68" fmla="*/ 29 w 30"/>
                  <a:gd name="T6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0">
                    <a:moveTo>
                      <a:pt x="29" y="1"/>
                    </a:moveTo>
                    <a:cubicBezTo>
                      <a:pt x="28" y="0"/>
                      <a:pt x="26" y="1"/>
                      <a:pt x="26" y="2"/>
                    </a:cubicBezTo>
                    <a:cubicBezTo>
                      <a:pt x="28" y="2"/>
                      <a:pt x="28" y="2"/>
                      <a:pt x="28" y="2"/>
                    </a:cubicBezTo>
                    <a:cubicBezTo>
                      <a:pt x="28" y="2"/>
                      <a:pt x="27" y="2"/>
                      <a:pt x="27" y="3"/>
                    </a:cubicBezTo>
                    <a:cubicBezTo>
                      <a:pt x="28" y="3"/>
                      <a:pt x="28" y="3"/>
                      <a:pt x="28" y="3"/>
                    </a:cubicBezTo>
                    <a:cubicBezTo>
                      <a:pt x="26" y="4"/>
                      <a:pt x="25" y="3"/>
                      <a:pt x="23" y="4"/>
                    </a:cubicBezTo>
                    <a:cubicBezTo>
                      <a:pt x="22" y="5"/>
                      <a:pt x="22" y="4"/>
                      <a:pt x="21" y="4"/>
                    </a:cubicBezTo>
                    <a:cubicBezTo>
                      <a:pt x="23" y="5"/>
                      <a:pt x="23" y="5"/>
                      <a:pt x="23" y="5"/>
                    </a:cubicBezTo>
                    <a:cubicBezTo>
                      <a:pt x="23" y="6"/>
                      <a:pt x="22" y="5"/>
                      <a:pt x="21" y="4"/>
                    </a:cubicBezTo>
                    <a:cubicBezTo>
                      <a:pt x="20" y="5"/>
                      <a:pt x="18" y="7"/>
                      <a:pt x="16" y="6"/>
                    </a:cubicBezTo>
                    <a:cubicBezTo>
                      <a:pt x="15" y="6"/>
                      <a:pt x="14" y="7"/>
                      <a:pt x="14" y="7"/>
                    </a:cubicBezTo>
                    <a:cubicBezTo>
                      <a:pt x="13" y="7"/>
                      <a:pt x="13" y="7"/>
                      <a:pt x="13" y="7"/>
                    </a:cubicBezTo>
                    <a:cubicBezTo>
                      <a:pt x="14" y="6"/>
                      <a:pt x="14" y="6"/>
                      <a:pt x="14" y="6"/>
                    </a:cubicBezTo>
                    <a:cubicBezTo>
                      <a:pt x="12" y="6"/>
                      <a:pt x="12" y="6"/>
                      <a:pt x="12" y="6"/>
                    </a:cubicBezTo>
                    <a:cubicBezTo>
                      <a:pt x="12" y="6"/>
                      <a:pt x="12" y="6"/>
                      <a:pt x="12" y="6"/>
                    </a:cubicBezTo>
                    <a:cubicBezTo>
                      <a:pt x="12" y="6"/>
                      <a:pt x="11" y="6"/>
                      <a:pt x="10" y="6"/>
                    </a:cubicBezTo>
                    <a:cubicBezTo>
                      <a:pt x="10" y="7"/>
                      <a:pt x="11" y="7"/>
                      <a:pt x="11" y="7"/>
                    </a:cubicBezTo>
                    <a:cubicBezTo>
                      <a:pt x="8" y="9"/>
                      <a:pt x="4" y="6"/>
                      <a:pt x="0" y="9"/>
                    </a:cubicBezTo>
                    <a:cubicBezTo>
                      <a:pt x="0" y="8"/>
                      <a:pt x="0" y="8"/>
                      <a:pt x="0" y="8"/>
                    </a:cubicBezTo>
                    <a:cubicBezTo>
                      <a:pt x="3" y="6"/>
                      <a:pt x="3" y="6"/>
                      <a:pt x="3" y="6"/>
                    </a:cubicBezTo>
                    <a:cubicBezTo>
                      <a:pt x="4" y="7"/>
                      <a:pt x="4" y="5"/>
                      <a:pt x="5" y="5"/>
                    </a:cubicBezTo>
                    <a:cubicBezTo>
                      <a:pt x="4" y="6"/>
                      <a:pt x="4" y="6"/>
                      <a:pt x="5" y="7"/>
                    </a:cubicBezTo>
                    <a:cubicBezTo>
                      <a:pt x="8" y="3"/>
                      <a:pt x="8" y="10"/>
                      <a:pt x="11" y="7"/>
                    </a:cubicBezTo>
                    <a:cubicBezTo>
                      <a:pt x="9" y="6"/>
                      <a:pt x="9" y="6"/>
                      <a:pt x="9" y="6"/>
                    </a:cubicBezTo>
                    <a:cubicBezTo>
                      <a:pt x="9" y="4"/>
                      <a:pt x="11" y="5"/>
                      <a:pt x="12" y="4"/>
                    </a:cubicBezTo>
                    <a:cubicBezTo>
                      <a:pt x="13" y="4"/>
                      <a:pt x="14" y="5"/>
                      <a:pt x="14" y="3"/>
                    </a:cubicBezTo>
                    <a:cubicBezTo>
                      <a:pt x="14" y="5"/>
                      <a:pt x="17" y="4"/>
                      <a:pt x="18" y="4"/>
                    </a:cubicBezTo>
                    <a:cubicBezTo>
                      <a:pt x="20" y="4"/>
                      <a:pt x="20" y="4"/>
                      <a:pt x="20" y="4"/>
                    </a:cubicBezTo>
                    <a:cubicBezTo>
                      <a:pt x="20" y="3"/>
                      <a:pt x="21" y="4"/>
                      <a:pt x="21" y="4"/>
                    </a:cubicBezTo>
                    <a:cubicBezTo>
                      <a:pt x="21" y="2"/>
                      <a:pt x="21" y="2"/>
                      <a:pt x="21" y="2"/>
                    </a:cubicBezTo>
                    <a:cubicBezTo>
                      <a:pt x="23" y="3"/>
                      <a:pt x="25" y="4"/>
                      <a:pt x="26" y="2"/>
                    </a:cubicBezTo>
                    <a:cubicBezTo>
                      <a:pt x="26" y="2"/>
                      <a:pt x="26" y="2"/>
                      <a:pt x="25" y="2"/>
                    </a:cubicBezTo>
                    <a:cubicBezTo>
                      <a:pt x="25" y="1"/>
                      <a:pt x="27" y="0"/>
                      <a:pt x="28" y="0"/>
                    </a:cubicBezTo>
                    <a:cubicBezTo>
                      <a:pt x="30" y="0"/>
                      <a:pt x="30" y="0"/>
                      <a:pt x="30" y="0"/>
                    </a:cubicBezTo>
                    <a:lnTo>
                      <a:pt x="2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7" name="Freeform 2441">
                <a:extLst>
                  <a:ext uri="{FF2B5EF4-FFF2-40B4-BE49-F238E27FC236}">
                    <a16:creationId xmlns:a16="http://schemas.microsoft.com/office/drawing/2014/main" id="{60A94E18-B126-4641-B50E-42B43185B9BC}"/>
                  </a:ext>
                </a:extLst>
              </p:cNvPr>
              <p:cNvSpPr/>
              <p:nvPr/>
            </p:nvSpPr>
            <p:spPr bwMode="auto">
              <a:xfrm>
                <a:off x="2581" y="2310"/>
                <a:ext cx="6" cy="3"/>
              </a:xfrm>
              <a:custGeom>
                <a:gdLst>
                  <a:gd name="T0" fmla="*/ 0 w 6"/>
                  <a:gd name="T1" fmla="*/ 3 h 3"/>
                  <a:gd name="T2" fmla="*/ 6 w 6"/>
                  <a:gd name="T3" fmla="*/ 0 h 3"/>
                  <a:gd name="T4" fmla="*/ 3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8" name="Freeform 2442">
                <a:extLst>
                  <a:ext uri="{FF2B5EF4-FFF2-40B4-BE49-F238E27FC236}">
                    <a16:creationId xmlns:a16="http://schemas.microsoft.com/office/drawing/2014/main" id="{C408FA6C-B12F-4C06-B8B8-B0502F5E000C}"/>
                  </a:ext>
                </a:extLst>
              </p:cNvPr>
              <p:cNvSpPr/>
              <p:nvPr/>
            </p:nvSpPr>
            <p:spPr bwMode="auto">
              <a:xfrm>
                <a:off x="2894" y="2310"/>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9" name="Freeform 2443">
                <a:extLst>
                  <a:ext uri="{FF2B5EF4-FFF2-40B4-BE49-F238E27FC236}">
                    <a16:creationId xmlns:a16="http://schemas.microsoft.com/office/drawing/2014/main" id="{E08FC2A3-5010-41B0-8C4C-0BBB448656E0}"/>
                  </a:ext>
                </a:extLst>
              </p:cNvPr>
              <p:cNvSpPr/>
              <p:nvPr/>
            </p:nvSpPr>
            <p:spPr bwMode="auto">
              <a:xfrm>
                <a:off x="2416" y="231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0" name="Freeform 2444">
                <a:extLst>
                  <a:ext uri="{FF2B5EF4-FFF2-40B4-BE49-F238E27FC236}">
                    <a16:creationId xmlns:a16="http://schemas.microsoft.com/office/drawing/2014/main" id="{43432901-E0CC-4D67-944F-FC280A442CA9}"/>
                  </a:ext>
                </a:extLst>
              </p:cNvPr>
              <p:cNvSpPr/>
              <p:nvPr/>
            </p:nvSpPr>
            <p:spPr bwMode="auto">
              <a:xfrm>
                <a:off x="2656" y="2310"/>
                <a:ext cx="5" cy="3"/>
              </a:xfrm>
              <a:custGeom>
                <a:gdLst>
                  <a:gd name="T0" fmla="*/ 1 w 2"/>
                  <a:gd name="T1" fmla="*/ 1 h 1"/>
                  <a:gd name="T2" fmla="*/ 2 w 2"/>
                  <a:gd name="T3" fmla="*/ 1 h 1"/>
                  <a:gd name="T4" fmla="*/ 1 w 2"/>
                  <a:gd name="T5" fmla="*/ 1 h 1"/>
                  <a:gd name="T6" fmla="*/ 0 w 2"/>
                  <a:gd name="T7" fmla="*/ 1 h 1"/>
                  <a:gd name="T8" fmla="*/ 0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2" y="1"/>
                    </a:cubicBezTo>
                    <a:cubicBezTo>
                      <a:pt x="2" y="1"/>
                      <a:pt x="2"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1" name="Freeform 2445">
                <a:extLst>
                  <a:ext uri="{FF2B5EF4-FFF2-40B4-BE49-F238E27FC236}">
                    <a16:creationId xmlns:a16="http://schemas.microsoft.com/office/drawing/2014/main" id="{E74D658B-22DA-4333-AAC7-FD300A4F8F82}"/>
                  </a:ext>
                </a:extLst>
              </p:cNvPr>
              <p:cNvSpPr/>
              <p:nvPr/>
            </p:nvSpPr>
            <p:spPr bwMode="auto">
              <a:xfrm>
                <a:off x="2899" y="231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2" name="Freeform 2446">
                <a:extLst>
                  <a:ext uri="{FF2B5EF4-FFF2-40B4-BE49-F238E27FC236}">
                    <a16:creationId xmlns:a16="http://schemas.microsoft.com/office/drawing/2014/main" id="{470BAB7E-1896-464F-B6A2-0F58C4488D28}"/>
                  </a:ext>
                </a:extLst>
              </p:cNvPr>
              <p:cNvSpPr/>
              <p:nvPr/>
            </p:nvSpPr>
            <p:spPr bwMode="auto">
              <a:xfrm>
                <a:off x="3166" y="231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3" name="Freeform 2447">
                <a:extLst>
                  <a:ext uri="{FF2B5EF4-FFF2-40B4-BE49-F238E27FC236}">
                    <a16:creationId xmlns:a16="http://schemas.microsoft.com/office/drawing/2014/main" id="{9C9741A7-DE8D-4DF7-9190-E1A219D86215}"/>
                  </a:ext>
                </a:extLst>
              </p:cNvPr>
              <p:cNvSpPr/>
              <p:nvPr/>
            </p:nvSpPr>
            <p:spPr bwMode="auto">
              <a:xfrm flipH="1">
                <a:off x="3231" y="231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4" name="Freeform 2448">
                <a:extLst>
                  <a:ext uri="{FF2B5EF4-FFF2-40B4-BE49-F238E27FC236}">
                    <a16:creationId xmlns:a16="http://schemas.microsoft.com/office/drawing/2014/main" id="{CF3E8611-45D3-4902-813D-CA97E21C91E4}"/>
                  </a:ext>
                </a:extLst>
              </p:cNvPr>
              <p:cNvSpPr/>
              <p:nvPr/>
            </p:nvSpPr>
            <p:spPr bwMode="auto">
              <a:xfrm>
                <a:off x="2568" y="23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5" name="Freeform 2449">
                <a:extLst>
                  <a:ext uri="{FF2B5EF4-FFF2-40B4-BE49-F238E27FC236}">
                    <a16:creationId xmlns:a16="http://schemas.microsoft.com/office/drawing/2014/main" id="{9ED878B3-1339-4CFE-9A59-C6BB17BB51BB}"/>
                  </a:ext>
                </a:extLst>
              </p:cNvPr>
              <p:cNvSpPr/>
              <p:nvPr/>
            </p:nvSpPr>
            <p:spPr bwMode="auto">
              <a:xfrm>
                <a:off x="2563" y="2313"/>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6" name="Freeform 2450">
                <a:extLst>
                  <a:ext uri="{FF2B5EF4-FFF2-40B4-BE49-F238E27FC236}">
                    <a16:creationId xmlns:a16="http://schemas.microsoft.com/office/drawing/2014/main" id="{85192375-F0E2-4726-BBA7-CAD9CF1FD451}"/>
                  </a:ext>
                </a:extLst>
              </p:cNvPr>
              <p:cNvSpPr/>
              <p:nvPr/>
            </p:nvSpPr>
            <p:spPr bwMode="auto">
              <a:xfrm>
                <a:off x="2547" y="2313"/>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7" name="Freeform 2451">
                <a:extLst>
                  <a:ext uri="{FF2B5EF4-FFF2-40B4-BE49-F238E27FC236}">
                    <a16:creationId xmlns:a16="http://schemas.microsoft.com/office/drawing/2014/main" id="{62FE8DF1-809A-4D3E-8289-67D8BE4ED6CF}"/>
                  </a:ext>
                </a:extLst>
              </p:cNvPr>
              <p:cNvSpPr/>
              <p:nvPr/>
            </p:nvSpPr>
            <p:spPr bwMode="auto">
              <a:xfrm>
                <a:off x="2536" y="2313"/>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8" name="Freeform 2452">
                <a:extLst>
                  <a:ext uri="{FF2B5EF4-FFF2-40B4-BE49-F238E27FC236}">
                    <a16:creationId xmlns:a16="http://schemas.microsoft.com/office/drawing/2014/main" id="{863B18BE-9F49-499A-905B-0ADE4C857A5D}"/>
                  </a:ext>
                </a:extLst>
              </p:cNvPr>
              <p:cNvSpPr/>
              <p:nvPr/>
            </p:nvSpPr>
            <p:spPr bwMode="auto">
              <a:xfrm>
                <a:off x="3014" y="2313"/>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9" name="Freeform 2453">
                <a:extLst>
                  <a:ext uri="{FF2B5EF4-FFF2-40B4-BE49-F238E27FC236}">
                    <a16:creationId xmlns:a16="http://schemas.microsoft.com/office/drawing/2014/main" id="{45F626E7-75DE-494A-A8C4-46332DDDBC7E}"/>
                  </a:ext>
                </a:extLst>
              </p:cNvPr>
              <p:cNvSpPr/>
              <p:nvPr/>
            </p:nvSpPr>
            <p:spPr bwMode="auto">
              <a:xfrm>
                <a:off x="3070" y="23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0" name="Freeform 2454">
                <a:extLst>
                  <a:ext uri="{FF2B5EF4-FFF2-40B4-BE49-F238E27FC236}">
                    <a16:creationId xmlns:a16="http://schemas.microsoft.com/office/drawing/2014/main" id="{DA90D2A6-ABAD-40A6-A185-66735DFDCB4B}"/>
                  </a:ext>
                </a:extLst>
              </p:cNvPr>
              <p:cNvSpPr/>
              <p:nvPr/>
            </p:nvSpPr>
            <p:spPr bwMode="auto">
              <a:xfrm>
                <a:off x="2322" y="2316"/>
                <a:ext cx="8" cy="5"/>
              </a:xfrm>
              <a:custGeom>
                <a:gdLst>
                  <a:gd name="T0" fmla="*/ 3 w 3"/>
                  <a:gd name="T1" fmla="*/ 1 h 2"/>
                  <a:gd name="T2" fmla="*/ 2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2" y="2"/>
                    </a:cubicBezTo>
                    <a:cubicBezTo>
                      <a:pt x="1" y="2"/>
                      <a:pt x="1" y="2"/>
                      <a:pt x="1" y="2"/>
                    </a:cubicBezTo>
                    <a:cubicBezTo>
                      <a:pt x="0" y="1"/>
                      <a:pt x="2" y="1"/>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1" name="Freeform 2455">
                <a:extLst>
                  <a:ext uri="{FF2B5EF4-FFF2-40B4-BE49-F238E27FC236}">
                    <a16:creationId xmlns:a16="http://schemas.microsoft.com/office/drawing/2014/main" id="{A4274F3D-317E-47BE-8A84-46B9AAFF154A}"/>
                  </a:ext>
                </a:extLst>
              </p:cNvPr>
              <p:cNvSpPr/>
              <p:nvPr/>
            </p:nvSpPr>
            <p:spPr bwMode="auto">
              <a:xfrm>
                <a:off x="2520" y="2316"/>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0"/>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2" name="Rectangle 2456">
                <a:extLst>
                  <a:ext uri="{FF2B5EF4-FFF2-40B4-BE49-F238E27FC236}">
                    <a16:creationId xmlns:a16="http://schemas.microsoft.com/office/drawing/2014/main" id="{35A99D94-AA3B-4C22-B24F-08AE2862885C}"/>
                  </a:ext>
                </a:extLst>
              </p:cNvPr>
              <p:cNvSpPr>
                <a:spLocks noChangeArrowheads="1"/>
              </p:cNvSpPr>
              <p:nvPr/>
            </p:nvSpPr>
            <p:spPr bwMode="auto">
              <a:xfrm>
                <a:off x="2832" y="231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3" name="Freeform 2457">
                <a:extLst>
                  <a:ext uri="{FF2B5EF4-FFF2-40B4-BE49-F238E27FC236}">
                    <a16:creationId xmlns:a16="http://schemas.microsoft.com/office/drawing/2014/main" id="{509C9810-3A8C-4E04-8D0B-B23CA1088556}"/>
                  </a:ext>
                </a:extLst>
              </p:cNvPr>
              <p:cNvSpPr/>
              <p:nvPr/>
            </p:nvSpPr>
            <p:spPr bwMode="auto">
              <a:xfrm>
                <a:off x="3041" y="231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4" name="Freeform 2458">
                <a:extLst>
                  <a:ext uri="{FF2B5EF4-FFF2-40B4-BE49-F238E27FC236}">
                    <a16:creationId xmlns:a16="http://schemas.microsoft.com/office/drawing/2014/main" id="{5FBEA373-3CF9-4A4C-A77B-31F2105C6162}"/>
                  </a:ext>
                </a:extLst>
              </p:cNvPr>
              <p:cNvSpPr/>
              <p:nvPr/>
            </p:nvSpPr>
            <p:spPr bwMode="auto">
              <a:xfrm>
                <a:off x="3797" y="2316"/>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5" name="Freeform 2459">
                <a:extLst>
                  <a:ext uri="{FF2B5EF4-FFF2-40B4-BE49-F238E27FC236}">
                    <a16:creationId xmlns:a16="http://schemas.microsoft.com/office/drawing/2014/main" id="{EF461479-1286-4CA8-923B-A30E780422F9}"/>
                  </a:ext>
                </a:extLst>
              </p:cNvPr>
              <p:cNvSpPr/>
              <p:nvPr/>
            </p:nvSpPr>
            <p:spPr bwMode="auto">
              <a:xfrm>
                <a:off x="2517" y="2316"/>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6" name="Freeform 2460">
                <a:extLst>
                  <a:ext uri="{FF2B5EF4-FFF2-40B4-BE49-F238E27FC236}">
                    <a16:creationId xmlns:a16="http://schemas.microsoft.com/office/drawing/2014/main" id="{1A91B491-108A-4C25-BCE3-D18F2CD27825}"/>
                  </a:ext>
                </a:extLst>
              </p:cNvPr>
              <p:cNvSpPr/>
              <p:nvPr/>
            </p:nvSpPr>
            <p:spPr bwMode="auto">
              <a:xfrm>
                <a:off x="3046" y="2316"/>
                <a:ext cx="22" cy="5"/>
              </a:xfrm>
              <a:custGeom>
                <a:gdLst>
                  <a:gd name="T0" fmla="*/ 8 w 8"/>
                  <a:gd name="T1" fmla="*/ 0 h 2"/>
                  <a:gd name="T2" fmla="*/ 2 w 8"/>
                  <a:gd name="T3" fmla="*/ 1 h 2"/>
                  <a:gd name="T4" fmla="*/ 0 w 8"/>
                  <a:gd name="T5" fmla="*/ 2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1"/>
                    </a:cubicBezTo>
                    <a:cubicBezTo>
                      <a:pt x="1" y="1"/>
                      <a:pt x="1" y="2"/>
                      <a:pt x="0" y="2"/>
                    </a:cubicBezTo>
                    <a:cubicBezTo>
                      <a:pt x="2"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7" name="Freeform 2461">
                <a:extLst>
                  <a:ext uri="{FF2B5EF4-FFF2-40B4-BE49-F238E27FC236}">
                    <a16:creationId xmlns:a16="http://schemas.microsoft.com/office/drawing/2014/main" id="{DD3B0304-6700-41E9-A234-3D31150DCA14}"/>
                  </a:ext>
                </a:extLst>
              </p:cNvPr>
              <p:cNvSpPr/>
              <p:nvPr/>
            </p:nvSpPr>
            <p:spPr bwMode="auto">
              <a:xfrm>
                <a:off x="2504" y="2316"/>
                <a:ext cx="10" cy="3"/>
              </a:xfrm>
              <a:custGeom>
                <a:gdLst>
                  <a:gd name="T0" fmla="*/ 0 w 4"/>
                  <a:gd name="T1" fmla="*/ 1 h 1"/>
                  <a:gd name="T2" fmla="*/ 4 w 4"/>
                  <a:gd name="T3" fmla="*/ 1 h 1"/>
                  <a:gd name="T4" fmla="*/ 0 w 4"/>
                  <a:gd name="T5" fmla="*/ 1 h 1"/>
                </a:gdLst>
                <a:cxnLst>
                  <a:cxn ang="0">
                    <a:pos x="T0" y="T1"/>
                  </a:cxn>
                  <a:cxn ang="0">
                    <a:pos x="T2" y="T3"/>
                  </a:cxn>
                  <a:cxn ang="0">
                    <a:pos x="T4" y="T5"/>
                  </a:cxn>
                </a:cxnLst>
                <a:rect l="0" t="0" r="r" b="b"/>
                <a:pathLst>
                  <a:path w="4" h="1">
                    <a:moveTo>
                      <a:pt x="0" y="1"/>
                    </a:moveTo>
                    <a:cubicBezTo>
                      <a:pt x="1" y="0"/>
                      <a:pt x="3" y="1"/>
                      <a:pt x="4"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8" name="Freeform 2462">
                <a:extLst>
                  <a:ext uri="{FF2B5EF4-FFF2-40B4-BE49-F238E27FC236}">
                    <a16:creationId xmlns:a16="http://schemas.microsoft.com/office/drawing/2014/main" id="{D61C940C-36A8-42AA-815C-08C4063E77CC}"/>
                  </a:ext>
                </a:extLst>
              </p:cNvPr>
              <p:cNvSpPr/>
              <p:nvPr/>
            </p:nvSpPr>
            <p:spPr bwMode="auto">
              <a:xfrm>
                <a:off x="2776" y="2316"/>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9" name="Freeform 2463">
                <a:extLst>
                  <a:ext uri="{FF2B5EF4-FFF2-40B4-BE49-F238E27FC236}">
                    <a16:creationId xmlns:a16="http://schemas.microsoft.com/office/drawing/2014/main" id="{EF0379A1-F44F-44BF-A68E-DE2B403ACBAF}"/>
                  </a:ext>
                </a:extLst>
              </p:cNvPr>
              <p:cNvSpPr/>
              <p:nvPr/>
            </p:nvSpPr>
            <p:spPr bwMode="auto">
              <a:xfrm>
                <a:off x="2333" y="2319"/>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0" name="Freeform 2464">
                <a:extLst>
                  <a:ext uri="{FF2B5EF4-FFF2-40B4-BE49-F238E27FC236}">
                    <a16:creationId xmlns:a16="http://schemas.microsoft.com/office/drawing/2014/main" id="{C7873B3E-097A-44FD-A490-604508A83FE3}"/>
                  </a:ext>
                </a:extLst>
              </p:cNvPr>
              <p:cNvSpPr/>
              <p:nvPr/>
            </p:nvSpPr>
            <p:spPr bwMode="auto">
              <a:xfrm>
                <a:off x="2341" y="231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1" name="Freeform 2465">
                <a:extLst>
                  <a:ext uri="{FF2B5EF4-FFF2-40B4-BE49-F238E27FC236}">
                    <a16:creationId xmlns:a16="http://schemas.microsoft.com/office/drawing/2014/main" id="{0A13BC9D-E2DC-4C74-A187-4C81AAB43E37}"/>
                  </a:ext>
                </a:extLst>
              </p:cNvPr>
              <p:cNvSpPr/>
              <p:nvPr/>
            </p:nvSpPr>
            <p:spPr bwMode="auto">
              <a:xfrm>
                <a:off x="2795" y="2319"/>
                <a:ext cx="16" cy="8"/>
              </a:xfrm>
              <a:custGeom>
                <a:gdLst>
                  <a:gd name="T0" fmla="*/ 6 w 6"/>
                  <a:gd name="T1" fmla="*/ 2 h 3"/>
                  <a:gd name="T2" fmla="*/ 0 w 6"/>
                  <a:gd name="T3" fmla="*/ 3 h 3"/>
                  <a:gd name="T4" fmla="*/ 2 w 6"/>
                  <a:gd name="T5" fmla="*/ 2 h 3"/>
                  <a:gd name="T6" fmla="*/ 1 w 6"/>
                  <a:gd name="T7" fmla="*/ 1 h 3"/>
                  <a:gd name="T8" fmla="*/ 4 w 6"/>
                  <a:gd name="T9" fmla="*/ 0 h 3"/>
                  <a:gd name="T10" fmla="*/ 6 w 6"/>
                  <a:gd name="T11" fmla="*/ 2 h 3"/>
                </a:gdLst>
                <a:cxnLst>
                  <a:cxn ang="0">
                    <a:pos x="T0" y="T1"/>
                  </a:cxn>
                  <a:cxn ang="0">
                    <a:pos x="T2" y="T3"/>
                  </a:cxn>
                  <a:cxn ang="0">
                    <a:pos x="T4" y="T5"/>
                  </a:cxn>
                  <a:cxn ang="0">
                    <a:pos x="T6" y="T7"/>
                  </a:cxn>
                  <a:cxn ang="0">
                    <a:pos x="T8" y="T9"/>
                  </a:cxn>
                  <a:cxn ang="0">
                    <a:pos x="T10" y="T11"/>
                  </a:cxn>
                </a:cxnLst>
                <a:rect l="0" t="0" r="r" b="b"/>
                <a:pathLst>
                  <a:path w="6" h="3">
                    <a:moveTo>
                      <a:pt x="6" y="2"/>
                    </a:moveTo>
                    <a:cubicBezTo>
                      <a:pt x="5" y="2"/>
                      <a:pt x="2" y="2"/>
                      <a:pt x="0" y="3"/>
                    </a:cubicBezTo>
                    <a:cubicBezTo>
                      <a:pt x="2" y="2"/>
                      <a:pt x="2" y="2"/>
                      <a:pt x="2" y="2"/>
                    </a:cubicBezTo>
                    <a:cubicBezTo>
                      <a:pt x="1" y="1"/>
                      <a:pt x="1" y="1"/>
                      <a:pt x="1" y="1"/>
                    </a:cubicBezTo>
                    <a:cubicBezTo>
                      <a:pt x="1" y="1"/>
                      <a:pt x="3" y="0"/>
                      <a:pt x="4" y="0"/>
                    </a:cubicBezTo>
                    <a:cubicBezTo>
                      <a:pt x="4" y="2"/>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2" name="Freeform 2466">
                <a:extLst>
                  <a:ext uri="{FF2B5EF4-FFF2-40B4-BE49-F238E27FC236}">
                    <a16:creationId xmlns:a16="http://schemas.microsoft.com/office/drawing/2014/main" id="{56BF72DF-77E2-4AEC-BFA6-065D99CE9C70}"/>
                  </a:ext>
                </a:extLst>
              </p:cNvPr>
              <p:cNvSpPr/>
              <p:nvPr/>
            </p:nvSpPr>
            <p:spPr bwMode="auto">
              <a:xfrm>
                <a:off x="2816" y="2319"/>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3" name="Freeform 2467">
                <a:extLst>
                  <a:ext uri="{FF2B5EF4-FFF2-40B4-BE49-F238E27FC236}">
                    <a16:creationId xmlns:a16="http://schemas.microsoft.com/office/drawing/2014/main" id="{3637C6B5-C3DE-434A-BE8E-59E499EC4155}"/>
                  </a:ext>
                </a:extLst>
              </p:cNvPr>
              <p:cNvSpPr/>
              <p:nvPr/>
            </p:nvSpPr>
            <p:spPr bwMode="auto">
              <a:xfrm>
                <a:off x="2974" y="2319"/>
                <a:ext cx="5" cy="2"/>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4" name="Freeform 2468">
                <a:extLst>
                  <a:ext uri="{FF2B5EF4-FFF2-40B4-BE49-F238E27FC236}">
                    <a16:creationId xmlns:a16="http://schemas.microsoft.com/office/drawing/2014/main" id="{77EF5902-31D0-45F0-8242-A48D006820EF}"/>
                  </a:ext>
                </a:extLst>
              </p:cNvPr>
              <p:cNvSpPr/>
              <p:nvPr/>
            </p:nvSpPr>
            <p:spPr bwMode="auto">
              <a:xfrm>
                <a:off x="2832" y="2319"/>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5" name="Freeform 2469">
                <a:extLst>
                  <a:ext uri="{FF2B5EF4-FFF2-40B4-BE49-F238E27FC236}">
                    <a16:creationId xmlns:a16="http://schemas.microsoft.com/office/drawing/2014/main" id="{BB559755-3D2E-4938-AB9E-5E00D8909A70}"/>
                  </a:ext>
                </a:extLst>
              </p:cNvPr>
              <p:cNvSpPr/>
              <p:nvPr/>
            </p:nvSpPr>
            <p:spPr bwMode="auto">
              <a:xfrm>
                <a:off x="2362" y="232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6" name="Freeform 2470">
                <a:extLst>
                  <a:ext uri="{FF2B5EF4-FFF2-40B4-BE49-F238E27FC236}">
                    <a16:creationId xmlns:a16="http://schemas.microsoft.com/office/drawing/2014/main" id="{0CC552FB-C7C0-49DA-8B7E-538808C4DB37}"/>
                  </a:ext>
                </a:extLst>
              </p:cNvPr>
              <p:cNvSpPr/>
              <p:nvPr/>
            </p:nvSpPr>
            <p:spPr bwMode="auto">
              <a:xfrm>
                <a:off x="2776" y="2321"/>
                <a:ext cx="14" cy="8"/>
              </a:xfrm>
              <a:custGeom>
                <a:gdLst>
                  <a:gd name="T0" fmla="*/ 3 w 5"/>
                  <a:gd name="T1" fmla="*/ 3 h 3"/>
                  <a:gd name="T2" fmla="*/ 3 w 5"/>
                  <a:gd name="T3" fmla="*/ 2 h 3"/>
                  <a:gd name="T4" fmla="*/ 2 w 5"/>
                  <a:gd name="T5" fmla="*/ 2 h 3"/>
                  <a:gd name="T6" fmla="*/ 2 w 5"/>
                  <a:gd name="T7" fmla="*/ 3 h 3"/>
                  <a:gd name="T8" fmla="*/ 1 w 5"/>
                  <a:gd name="T9" fmla="*/ 2 h 3"/>
                  <a:gd name="T10" fmla="*/ 1 w 5"/>
                  <a:gd name="T11" fmla="*/ 3 h 3"/>
                  <a:gd name="T12" fmla="*/ 0 w 5"/>
                  <a:gd name="T13" fmla="*/ 0 h 3"/>
                  <a:gd name="T14" fmla="*/ 1 w 5"/>
                  <a:gd name="T15" fmla="*/ 1 h 3"/>
                  <a:gd name="T16" fmla="*/ 1 w 5"/>
                  <a:gd name="T17" fmla="*/ 0 h 3"/>
                  <a:gd name="T18" fmla="*/ 3 w 5"/>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cubicBezTo>
                      <a:pt x="3" y="3"/>
                      <a:pt x="3" y="3"/>
                      <a:pt x="3" y="2"/>
                    </a:cubicBezTo>
                    <a:cubicBezTo>
                      <a:pt x="2" y="2"/>
                      <a:pt x="2" y="2"/>
                      <a:pt x="2" y="2"/>
                    </a:cubicBezTo>
                    <a:cubicBezTo>
                      <a:pt x="2" y="3"/>
                      <a:pt x="2" y="3"/>
                      <a:pt x="2" y="3"/>
                    </a:cubicBezTo>
                    <a:cubicBezTo>
                      <a:pt x="2" y="3"/>
                      <a:pt x="1" y="2"/>
                      <a:pt x="1" y="2"/>
                    </a:cubicBezTo>
                    <a:cubicBezTo>
                      <a:pt x="1" y="3"/>
                      <a:pt x="1" y="3"/>
                      <a:pt x="1" y="3"/>
                    </a:cubicBezTo>
                    <a:cubicBezTo>
                      <a:pt x="0" y="2"/>
                      <a:pt x="0" y="1"/>
                      <a:pt x="0" y="0"/>
                    </a:cubicBezTo>
                    <a:cubicBezTo>
                      <a:pt x="1" y="0"/>
                      <a:pt x="0" y="2"/>
                      <a:pt x="1" y="1"/>
                    </a:cubicBezTo>
                    <a:cubicBezTo>
                      <a:pt x="1" y="0"/>
                      <a:pt x="1" y="0"/>
                      <a:pt x="1" y="0"/>
                    </a:cubicBezTo>
                    <a:cubicBezTo>
                      <a:pt x="1" y="2"/>
                      <a:pt x="5" y="1"/>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7" name="Freeform 2471">
                <a:extLst>
                  <a:ext uri="{FF2B5EF4-FFF2-40B4-BE49-F238E27FC236}">
                    <a16:creationId xmlns:a16="http://schemas.microsoft.com/office/drawing/2014/main" id="{62D8D63D-2785-4E6E-944C-DCBB7F35EEA7}"/>
                  </a:ext>
                </a:extLst>
              </p:cNvPr>
              <p:cNvSpPr/>
              <p:nvPr/>
            </p:nvSpPr>
            <p:spPr bwMode="auto">
              <a:xfrm>
                <a:off x="2365" y="2321"/>
                <a:ext cx="8" cy="6"/>
              </a:xfrm>
              <a:custGeom>
                <a:gdLst>
                  <a:gd name="T0" fmla="*/ 3 w 3"/>
                  <a:gd name="T1" fmla="*/ 2 h 2"/>
                  <a:gd name="T2" fmla="*/ 0 w 3"/>
                  <a:gd name="T3" fmla="*/ 2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2" y="1"/>
                      <a:pt x="1" y="2"/>
                      <a:pt x="0" y="2"/>
                    </a:cubicBezTo>
                    <a:cubicBezTo>
                      <a:pt x="0" y="1"/>
                      <a:pt x="3" y="2"/>
                      <a:pt x="3"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8" name="Freeform 2472">
                <a:extLst>
                  <a:ext uri="{FF2B5EF4-FFF2-40B4-BE49-F238E27FC236}">
                    <a16:creationId xmlns:a16="http://schemas.microsoft.com/office/drawing/2014/main" id="{15F875B8-F647-4B37-8F6B-DD3F4E0F24C2}"/>
                  </a:ext>
                </a:extLst>
              </p:cNvPr>
              <p:cNvSpPr/>
              <p:nvPr/>
            </p:nvSpPr>
            <p:spPr bwMode="auto">
              <a:xfrm>
                <a:off x="3030" y="2321"/>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9" name="Freeform 2473">
                <a:extLst>
                  <a:ext uri="{FF2B5EF4-FFF2-40B4-BE49-F238E27FC236}">
                    <a16:creationId xmlns:a16="http://schemas.microsoft.com/office/drawing/2014/main" id="{AC19F5C9-D7CF-4BDB-ABBB-148F16B22194}"/>
                  </a:ext>
                </a:extLst>
              </p:cNvPr>
              <p:cNvSpPr/>
              <p:nvPr/>
            </p:nvSpPr>
            <p:spPr bwMode="auto">
              <a:xfrm>
                <a:off x="3792" y="2321"/>
                <a:ext cx="5" cy="6"/>
              </a:xfrm>
              <a:custGeom>
                <a:gdLst>
                  <a:gd name="T0" fmla="*/ 2 w 2"/>
                  <a:gd name="T1" fmla="*/ 1 h 2"/>
                  <a:gd name="T2" fmla="*/ 1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1" y="1"/>
                      <a:pt x="0" y="1"/>
                      <a:pt x="1" y="1"/>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0" name="Freeform 2474">
                <a:extLst>
                  <a:ext uri="{FF2B5EF4-FFF2-40B4-BE49-F238E27FC236}">
                    <a16:creationId xmlns:a16="http://schemas.microsoft.com/office/drawing/2014/main" id="{E1E4D6C4-D141-4339-A7C6-1574F0022AD1}"/>
                  </a:ext>
                </a:extLst>
              </p:cNvPr>
              <p:cNvSpPr/>
              <p:nvPr/>
            </p:nvSpPr>
            <p:spPr bwMode="auto">
              <a:xfrm>
                <a:off x="2560" y="2321"/>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0" y="1"/>
                      <a:pt x="0"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1" name="Freeform 2475">
                <a:extLst>
                  <a:ext uri="{FF2B5EF4-FFF2-40B4-BE49-F238E27FC236}">
                    <a16:creationId xmlns:a16="http://schemas.microsoft.com/office/drawing/2014/main" id="{044D4840-2F21-4774-B371-BE694DA2318B}"/>
                  </a:ext>
                </a:extLst>
              </p:cNvPr>
              <p:cNvSpPr/>
              <p:nvPr/>
            </p:nvSpPr>
            <p:spPr bwMode="auto">
              <a:xfrm>
                <a:off x="2322" y="2324"/>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2" name="Freeform 2476">
                <a:extLst>
                  <a:ext uri="{FF2B5EF4-FFF2-40B4-BE49-F238E27FC236}">
                    <a16:creationId xmlns:a16="http://schemas.microsoft.com/office/drawing/2014/main" id="{FA658E66-9839-4DED-AF36-0CF5D64C489F}"/>
                  </a:ext>
                </a:extLst>
              </p:cNvPr>
              <p:cNvSpPr/>
              <p:nvPr/>
            </p:nvSpPr>
            <p:spPr bwMode="auto">
              <a:xfrm>
                <a:off x="2333" y="2324"/>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3" name="Freeform 2477">
                <a:extLst>
                  <a:ext uri="{FF2B5EF4-FFF2-40B4-BE49-F238E27FC236}">
                    <a16:creationId xmlns:a16="http://schemas.microsoft.com/office/drawing/2014/main" id="{19E43C30-0FD8-4B5D-AFA5-30446B4B7CC1}"/>
                  </a:ext>
                </a:extLst>
              </p:cNvPr>
              <p:cNvSpPr/>
              <p:nvPr/>
            </p:nvSpPr>
            <p:spPr bwMode="auto">
              <a:xfrm>
                <a:off x="2921" y="2324"/>
                <a:ext cx="10"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2"/>
                      <a:pt x="1" y="1"/>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4" name="Freeform 2478">
                <a:extLst>
                  <a:ext uri="{FF2B5EF4-FFF2-40B4-BE49-F238E27FC236}">
                    <a16:creationId xmlns:a16="http://schemas.microsoft.com/office/drawing/2014/main" id="{87AA92AD-859D-484F-8C70-037CB3E8C15B}"/>
                  </a:ext>
                </a:extLst>
              </p:cNvPr>
              <p:cNvSpPr/>
              <p:nvPr/>
            </p:nvSpPr>
            <p:spPr bwMode="auto">
              <a:xfrm>
                <a:off x="2947" y="232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5" name="Freeform 2479">
                <a:extLst>
                  <a:ext uri="{FF2B5EF4-FFF2-40B4-BE49-F238E27FC236}">
                    <a16:creationId xmlns:a16="http://schemas.microsoft.com/office/drawing/2014/main" id="{A0A2986A-00AC-4723-B551-F1DED0C9DB33}"/>
                  </a:ext>
                </a:extLst>
              </p:cNvPr>
              <p:cNvSpPr/>
              <p:nvPr/>
            </p:nvSpPr>
            <p:spPr bwMode="auto">
              <a:xfrm>
                <a:off x="2533" y="2324"/>
                <a:ext cx="24" cy="5"/>
              </a:xfrm>
              <a:custGeom>
                <a:gdLst>
                  <a:gd name="T0" fmla="*/ 9 w 9"/>
                  <a:gd name="T1" fmla="*/ 1 h 2"/>
                  <a:gd name="T2" fmla="*/ 0 w 9"/>
                  <a:gd name="T3" fmla="*/ 2 h 2"/>
                  <a:gd name="T4" fmla="*/ 0 w 9"/>
                  <a:gd name="T5" fmla="*/ 1 h 2"/>
                  <a:gd name="T6" fmla="*/ 9 w 9"/>
                  <a:gd name="T7" fmla="*/ 1 h 2"/>
                </a:gdLst>
                <a:cxnLst>
                  <a:cxn ang="0">
                    <a:pos x="T0" y="T1"/>
                  </a:cxn>
                  <a:cxn ang="0">
                    <a:pos x="T2" y="T3"/>
                  </a:cxn>
                  <a:cxn ang="0">
                    <a:pos x="T4" y="T5"/>
                  </a:cxn>
                  <a:cxn ang="0">
                    <a:pos x="T6" y="T7"/>
                  </a:cxn>
                </a:cxnLst>
                <a:rect l="0" t="0" r="r" b="b"/>
                <a:pathLst>
                  <a:path w="9" h="2">
                    <a:moveTo>
                      <a:pt x="9" y="1"/>
                    </a:moveTo>
                    <a:cubicBezTo>
                      <a:pt x="5" y="2"/>
                      <a:pt x="4" y="2"/>
                      <a:pt x="0" y="2"/>
                    </a:cubicBezTo>
                    <a:cubicBezTo>
                      <a:pt x="0" y="1"/>
                      <a:pt x="0" y="1"/>
                      <a:pt x="0" y="1"/>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6" name="Freeform 2480">
                <a:extLst>
                  <a:ext uri="{FF2B5EF4-FFF2-40B4-BE49-F238E27FC236}">
                    <a16:creationId xmlns:a16="http://schemas.microsoft.com/office/drawing/2014/main" id="{08CB4ADE-CF68-4F1C-98E5-08B91EC28B8E}"/>
                  </a:ext>
                </a:extLst>
              </p:cNvPr>
              <p:cNvSpPr/>
              <p:nvPr/>
            </p:nvSpPr>
            <p:spPr bwMode="auto">
              <a:xfrm>
                <a:off x="2897" y="2324"/>
                <a:ext cx="18" cy="19"/>
              </a:xfrm>
              <a:custGeom>
                <a:gdLst>
                  <a:gd name="T0" fmla="*/ 7 w 7"/>
                  <a:gd name="T1" fmla="*/ 1 h 7"/>
                  <a:gd name="T2" fmla="*/ 2 w 7"/>
                  <a:gd name="T3" fmla="*/ 3 h 7"/>
                  <a:gd name="T4" fmla="*/ 3 w 7"/>
                  <a:gd name="T5" fmla="*/ 5 h 7"/>
                  <a:gd name="T6" fmla="*/ 5 w 7"/>
                  <a:gd name="T7" fmla="*/ 6 h 7"/>
                  <a:gd name="T8" fmla="*/ 4 w 7"/>
                  <a:gd name="T9" fmla="*/ 6 h 7"/>
                  <a:gd name="T10" fmla="*/ 4 w 7"/>
                  <a:gd name="T11" fmla="*/ 7 h 7"/>
                  <a:gd name="T12" fmla="*/ 0 w 7"/>
                  <a:gd name="T13" fmla="*/ 5 h 7"/>
                  <a:gd name="T14" fmla="*/ 2 w 7"/>
                  <a:gd name="T15" fmla="*/ 2 h 7"/>
                  <a:gd name="T16" fmla="*/ 4 w 7"/>
                  <a:gd name="T17" fmla="*/ 0 h 7"/>
                  <a:gd name="T18" fmla="*/ 7 w 7"/>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1"/>
                    </a:moveTo>
                    <a:cubicBezTo>
                      <a:pt x="6" y="3"/>
                      <a:pt x="4" y="3"/>
                      <a:pt x="2" y="3"/>
                    </a:cubicBezTo>
                    <a:cubicBezTo>
                      <a:pt x="1" y="4"/>
                      <a:pt x="3" y="4"/>
                      <a:pt x="3" y="5"/>
                    </a:cubicBezTo>
                    <a:cubicBezTo>
                      <a:pt x="5" y="6"/>
                      <a:pt x="5" y="6"/>
                      <a:pt x="5" y="6"/>
                    </a:cubicBezTo>
                    <a:cubicBezTo>
                      <a:pt x="4" y="6"/>
                      <a:pt x="4" y="6"/>
                      <a:pt x="4" y="6"/>
                    </a:cubicBezTo>
                    <a:cubicBezTo>
                      <a:pt x="4" y="7"/>
                      <a:pt x="4" y="7"/>
                      <a:pt x="4" y="7"/>
                    </a:cubicBezTo>
                    <a:cubicBezTo>
                      <a:pt x="2" y="7"/>
                      <a:pt x="2" y="4"/>
                      <a:pt x="0" y="5"/>
                    </a:cubicBezTo>
                    <a:cubicBezTo>
                      <a:pt x="2" y="5"/>
                      <a:pt x="0" y="3"/>
                      <a:pt x="2" y="2"/>
                    </a:cubicBezTo>
                    <a:cubicBezTo>
                      <a:pt x="3" y="2"/>
                      <a:pt x="5" y="1"/>
                      <a:pt x="4"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7" name="Freeform 2481">
                <a:extLst>
                  <a:ext uri="{FF2B5EF4-FFF2-40B4-BE49-F238E27FC236}">
                    <a16:creationId xmlns:a16="http://schemas.microsoft.com/office/drawing/2014/main" id="{244C67D9-85EA-4644-BE78-812D5EF312E9}"/>
                  </a:ext>
                </a:extLst>
              </p:cNvPr>
              <p:cNvSpPr/>
              <p:nvPr/>
            </p:nvSpPr>
            <p:spPr bwMode="auto">
              <a:xfrm>
                <a:off x="3124" y="2324"/>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8" name="Freeform 2482">
                <a:extLst>
                  <a:ext uri="{FF2B5EF4-FFF2-40B4-BE49-F238E27FC236}">
                    <a16:creationId xmlns:a16="http://schemas.microsoft.com/office/drawing/2014/main" id="{02776811-BDDC-4F6A-A9C6-7049E795C2F5}"/>
                  </a:ext>
                </a:extLst>
              </p:cNvPr>
              <p:cNvSpPr/>
              <p:nvPr/>
            </p:nvSpPr>
            <p:spPr bwMode="auto">
              <a:xfrm>
                <a:off x="2755" y="2327"/>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9" name="Freeform 2483">
                <a:extLst>
                  <a:ext uri="{FF2B5EF4-FFF2-40B4-BE49-F238E27FC236}">
                    <a16:creationId xmlns:a16="http://schemas.microsoft.com/office/drawing/2014/main" id="{DFAEB89B-F8CD-401E-99A7-8D3D09289122}"/>
                  </a:ext>
                </a:extLst>
              </p:cNvPr>
              <p:cNvSpPr/>
              <p:nvPr/>
            </p:nvSpPr>
            <p:spPr bwMode="auto">
              <a:xfrm>
                <a:off x="2739" y="2327"/>
                <a:ext cx="3" cy="5"/>
              </a:xfrm>
              <a:custGeom>
                <a:gdLst>
                  <a:gd name="T0" fmla="*/ 1 w 1"/>
                  <a:gd name="T1" fmla="*/ 0 h 2"/>
                  <a:gd name="T2" fmla="*/ 0 w 1"/>
                  <a:gd name="T3" fmla="*/ 1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0" name="Freeform 2484">
                <a:extLst>
                  <a:ext uri="{FF2B5EF4-FFF2-40B4-BE49-F238E27FC236}">
                    <a16:creationId xmlns:a16="http://schemas.microsoft.com/office/drawing/2014/main" id="{2DCF7381-A6B4-413E-8BAB-26FC42A76FC4}"/>
                  </a:ext>
                </a:extLst>
              </p:cNvPr>
              <p:cNvSpPr/>
              <p:nvPr/>
            </p:nvSpPr>
            <p:spPr bwMode="auto">
              <a:xfrm>
                <a:off x="2929" y="2327"/>
                <a:ext cx="5" cy="2"/>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1" name="Freeform 2485">
                <a:extLst>
                  <a:ext uri="{FF2B5EF4-FFF2-40B4-BE49-F238E27FC236}">
                    <a16:creationId xmlns:a16="http://schemas.microsoft.com/office/drawing/2014/main" id="{93A7DD44-CF49-497C-B859-5F8F1ABDC507}"/>
                  </a:ext>
                </a:extLst>
              </p:cNvPr>
              <p:cNvSpPr/>
              <p:nvPr/>
            </p:nvSpPr>
            <p:spPr bwMode="auto">
              <a:xfrm>
                <a:off x="2504" y="2327"/>
                <a:ext cx="10"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2" name="Freeform 2486">
                <a:extLst>
                  <a:ext uri="{FF2B5EF4-FFF2-40B4-BE49-F238E27FC236}">
                    <a16:creationId xmlns:a16="http://schemas.microsoft.com/office/drawing/2014/main" id="{48E7E984-CAE4-429D-852C-26C28B3CADDA}"/>
                  </a:ext>
                </a:extLst>
              </p:cNvPr>
              <p:cNvSpPr/>
              <p:nvPr/>
            </p:nvSpPr>
            <p:spPr bwMode="auto">
              <a:xfrm>
                <a:off x="2517" y="2327"/>
                <a:ext cx="11" cy="5"/>
              </a:xfrm>
              <a:custGeom>
                <a:gdLst>
                  <a:gd name="T0" fmla="*/ 4 w 4"/>
                  <a:gd name="T1" fmla="*/ 1 h 2"/>
                  <a:gd name="T2" fmla="*/ 0 w 4"/>
                  <a:gd name="T3" fmla="*/ 0 h 2"/>
                  <a:gd name="T4" fmla="*/ 4 w 4"/>
                  <a:gd name="T5" fmla="*/ 1 h 2"/>
                </a:gdLst>
                <a:cxnLst>
                  <a:cxn ang="0">
                    <a:pos x="T0" y="T1"/>
                  </a:cxn>
                  <a:cxn ang="0">
                    <a:pos x="T2" y="T3"/>
                  </a:cxn>
                  <a:cxn ang="0">
                    <a:pos x="T4" y="T5"/>
                  </a:cxn>
                </a:cxnLst>
                <a:rect l="0" t="0" r="r" b="b"/>
                <a:pathLst>
                  <a:path w="4" h="2">
                    <a:moveTo>
                      <a:pt x="4" y="1"/>
                    </a:moveTo>
                    <a:cubicBezTo>
                      <a:pt x="3" y="0"/>
                      <a:pt x="1" y="2"/>
                      <a:pt x="0"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3" name="Freeform 2487">
                <a:extLst>
                  <a:ext uri="{FF2B5EF4-FFF2-40B4-BE49-F238E27FC236}">
                    <a16:creationId xmlns:a16="http://schemas.microsoft.com/office/drawing/2014/main" id="{40573890-D468-44E5-8454-78D4CE29D7CA}"/>
                  </a:ext>
                </a:extLst>
              </p:cNvPr>
              <p:cNvSpPr/>
              <p:nvPr/>
            </p:nvSpPr>
            <p:spPr bwMode="auto">
              <a:xfrm>
                <a:off x="2723" y="2329"/>
                <a:ext cx="3" cy="3"/>
              </a:xfrm>
              <a:custGeom>
                <a:gdLst>
                  <a:gd name="T0" fmla="*/ 1 w 1"/>
                  <a:gd name="T1" fmla="*/ 0 h 1"/>
                  <a:gd name="T2" fmla="*/ 1 w 1"/>
                  <a:gd name="T3" fmla="*/ 0 h 1"/>
                  <a:gd name="T4" fmla="*/ 1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4" name="Freeform 2488">
                <a:extLst>
                  <a:ext uri="{FF2B5EF4-FFF2-40B4-BE49-F238E27FC236}">
                    <a16:creationId xmlns:a16="http://schemas.microsoft.com/office/drawing/2014/main" id="{364F7D7A-F46C-407F-9150-4540677FABF9}"/>
                  </a:ext>
                </a:extLst>
              </p:cNvPr>
              <p:cNvSpPr/>
              <p:nvPr/>
            </p:nvSpPr>
            <p:spPr bwMode="auto">
              <a:xfrm>
                <a:off x="2488" y="2329"/>
                <a:ext cx="13" cy="3"/>
              </a:xfrm>
              <a:custGeom>
                <a:gdLst>
                  <a:gd name="T0" fmla="*/ 5 w 5"/>
                  <a:gd name="T1" fmla="*/ 0 h 1"/>
                  <a:gd name="T2" fmla="*/ 0 w 5"/>
                  <a:gd name="T3" fmla="*/ 0 h 1"/>
                  <a:gd name="T4" fmla="*/ 5 w 5"/>
                  <a:gd name="T5" fmla="*/ 0 h 1"/>
                </a:gdLst>
                <a:cxnLst>
                  <a:cxn ang="0">
                    <a:pos x="T0" y="T1"/>
                  </a:cxn>
                  <a:cxn ang="0">
                    <a:pos x="T2" y="T3"/>
                  </a:cxn>
                  <a:cxn ang="0">
                    <a:pos x="T4" y="T5"/>
                  </a:cxn>
                </a:cxnLst>
                <a:rect l="0" t="0" r="r" b="b"/>
                <a:pathLst>
                  <a:path w="5" h="1">
                    <a:moveTo>
                      <a:pt x="5" y="0"/>
                    </a:moveTo>
                    <a:cubicBezTo>
                      <a:pt x="4" y="1"/>
                      <a:pt x="2" y="1"/>
                      <a:pt x="0" y="0"/>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5" name="Freeform 2489">
                <a:extLst>
                  <a:ext uri="{FF2B5EF4-FFF2-40B4-BE49-F238E27FC236}">
                    <a16:creationId xmlns:a16="http://schemas.microsoft.com/office/drawing/2014/main" id="{D483B1C9-372D-47A5-915B-58EEA1A4B775}"/>
                  </a:ext>
                </a:extLst>
              </p:cNvPr>
              <p:cNvSpPr/>
              <p:nvPr/>
            </p:nvSpPr>
            <p:spPr bwMode="auto">
              <a:xfrm>
                <a:off x="2469" y="23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6" name="Freeform 2490">
                <a:extLst>
                  <a:ext uri="{FF2B5EF4-FFF2-40B4-BE49-F238E27FC236}">
                    <a16:creationId xmlns:a16="http://schemas.microsoft.com/office/drawing/2014/main" id="{DFAF2AA3-C515-4B69-B5C3-A95757125A64}"/>
                  </a:ext>
                </a:extLst>
              </p:cNvPr>
              <p:cNvSpPr/>
              <p:nvPr/>
            </p:nvSpPr>
            <p:spPr bwMode="auto">
              <a:xfrm>
                <a:off x="2883" y="2329"/>
                <a:ext cx="11" cy="6"/>
              </a:xfrm>
              <a:custGeom>
                <a:gdLst>
                  <a:gd name="T0" fmla="*/ 3 w 4"/>
                  <a:gd name="T1" fmla="*/ 1 h 2"/>
                  <a:gd name="T2" fmla="*/ 4 w 4"/>
                  <a:gd name="T3" fmla="*/ 1 h 2"/>
                  <a:gd name="T4" fmla="*/ 0 w 4"/>
                  <a:gd name="T5" fmla="*/ 0 h 2"/>
                  <a:gd name="T6" fmla="*/ 3 w 4"/>
                  <a:gd name="T7" fmla="*/ 1 h 2"/>
                </a:gdLst>
                <a:cxnLst>
                  <a:cxn ang="0">
                    <a:pos x="T0" y="T1"/>
                  </a:cxn>
                  <a:cxn ang="0">
                    <a:pos x="T2" y="T3"/>
                  </a:cxn>
                  <a:cxn ang="0">
                    <a:pos x="T4" y="T5"/>
                  </a:cxn>
                  <a:cxn ang="0">
                    <a:pos x="T6" y="T7"/>
                  </a:cxn>
                </a:cxnLst>
                <a:rect l="0" t="0" r="r" b="b"/>
                <a:pathLst>
                  <a:path w="4" h="2">
                    <a:moveTo>
                      <a:pt x="3" y="1"/>
                    </a:moveTo>
                    <a:cubicBezTo>
                      <a:pt x="3" y="1"/>
                      <a:pt x="4" y="1"/>
                      <a:pt x="4" y="1"/>
                    </a:cubicBezTo>
                    <a:cubicBezTo>
                      <a:pt x="2" y="2"/>
                      <a:pt x="2" y="1"/>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7" name="Freeform 2491">
                <a:extLst>
                  <a:ext uri="{FF2B5EF4-FFF2-40B4-BE49-F238E27FC236}">
                    <a16:creationId xmlns:a16="http://schemas.microsoft.com/office/drawing/2014/main" id="{EB409B06-C7A0-4D97-9AD9-9D7354788706}"/>
                  </a:ext>
                </a:extLst>
              </p:cNvPr>
              <p:cNvSpPr/>
              <p:nvPr/>
            </p:nvSpPr>
            <p:spPr bwMode="auto">
              <a:xfrm>
                <a:off x="2923" y="2329"/>
                <a:ext cx="22" cy="11"/>
              </a:xfrm>
              <a:custGeom>
                <a:gdLst>
                  <a:gd name="T0" fmla="*/ 8 w 8"/>
                  <a:gd name="T1" fmla="*/ 1 h 4"/>
                  <a:gd name="T2" fmla="*/ 5 w 8"/>
                  <a:gd name="T3" fmla="*/ 2 h 4"/>
                  <a:gd name="T4" fmla="*/ 6 w 8"/>
                  <a:gd name="T5" fmla="*/ 2 h 4"/>
                  <a:gd name="T6" fmla="*/ 0 w 8"/>
                  <a:gd name="T7" fmla="*/ 2 h 4"/>
                  <a:gd name="T8" fmla="*/ 7 w 8"/>
                  <a:gd name="T9" fmla="*/ 0 h 4"/>
                  <a:gd name="T10" fmla="*/ 8 w 8"/>
                  <a:gd name="T11" fmla="*/ 1 h 4"/>
                </a:gdLst>
                <a:cxnLst>
                  <a:cxn ang="0">
                    <a:pos x="T0" y="T1"/>
                  </a:cxn>
                  <a:cxn ang="0">
                    <a:pos x="T2" y="T3"/>
                  </a:cxn>
                  <a:cxn ang="0">
                    <a:pos x="T4" y="T5"/>
                  </a:cxn>
                  <a:cxn ang="0">
                    <a:pos x="T6" y="T7"/>
                  </a:cxn>
                  <a:cxn ang="0">
                    <a:pos x="T8" y="T9"/>
                  </a:cxn>
                  <a:cxn ang="0">
                    <a:pos x="T10" y="T11"/>
                  </a:cxn>
                </a:cxnLst>
                <a:rect l="0" t="0" r="r" b="b"/>
                <a:pathLst>
                  <a:path w="8" h="4">
                    <a:moveTo>
                      <a:pt x="8" y="1"/>
                    </a:moveTo>
                    <a:cubicBezTo>
                      <a:pt x="7" y="1"/>
                      <a:pt x="7" y="4"/>
                      <a:pt x="5" y="2"/>
                    </a:cubicBezTo>
                    <a:cubicBezTo>
                      <a:pt x="6" y="2"/>
                      <a:pt x="6" y="2"/>
                      <a:pt x="6" y="2"/>
                    </a:cubicBezTo>
                    <a:cubicBezTo>
                      <a:pt x="0" y="2"/>
                      <a:pt x="0" y="2"/>
                      <a:pt x="0" y="2"/>
                    </a:cubicBezTo>
                    <a:cubicBezTo>
                      <a:pt x="2" y="0"/>
                      <a:pt x="6" y="2"/>
                      <a:pt x="7" y="0"/>
                    </a:cubicBezTo>
                    <a:cubicBezTo>
                      <a:pt x="8" y="0"/>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8" name="Freeform 2492">
                <a:extLst>
                  <a:ext uri="{FF2B5EF4-FFF2-40B4-BE49-F238E27FC236}">
                    <a16:creationId xmlns:a16="http://schemas.microsoft.com/office/drawing/2014/main" id="{81E1C557-CDFC-4046-B5D5-24BF3AE39302}"/>
                  </a:ext>
                </a:extLst>
              </p:cNvPr>
              <p:cNvSpPr/>
              <p:nvPr/>
            </p:nvSpPr>
            <p:spPr bwMode="auto">
              <a:xfrm>
                <a:off x="2947" y="2327"/>
                <a:ext cx="8" cy="8"/>
              </a:xfrm>
              <a:custGeom>
                <a:gdLst>
                  <a:gd name="T0" fmla="*/ 2 w 3"/>
                  <a:gd name="T1" fmla="*/ 3 h 3"/>
                  <a:gd name="T2" fmla="*/ 0 w 3"/>
                  <a:gd name="T3" fmla="*/ 2 h 3"/>
                  <a:gd name="T4" fmla="*/ 2 w 3"/>
                  <a:gd name="T5" fmla="*/ 2 h 3"/>
                  <a:gd name="T6" fmla="*/ 2 w 3"/>
                  <a:gd name="T7" fmla="*/ 3 h 3"/>
                </a:gdLst>
                <a:cxnLst>
                  <a:cxn ang="0">
                    <a:pos x="T0" y="T1"/>
                  </a:cxn>
                  <a:cxn ang="0">
                    <a:pos x="T2" y="T3"/>
                  </a:cxn>
                  <a:cxn ang="0">
                    <a:pos x="T4" y="T5"/>
                  </a:cxn>
                  <a:cxn ang="0">
                    <a:pos x="T6" y="T7"/>
                  </a:cxn>
                </a:cxnLst>
                <a:rect l="0" t="0" r="r" b="b"/>
                <a:pathLst>
                  <a:path w="3" h="3">
                    <a:moveTo>
                      <a:pt x="2" y="3"/>
                    </a:moveTo>
                    <a:cubicBezTo>
                      <a:pt x="0" y="2"/>
                      <a:pt x="0" y="2"/>
                      <a:pt x="0" y="2"/>
                    </a:cubicBezTo>
                    <a:cubicBezTo>
                      <a:pt x="1" y="2"/>
                      <a:pt x="2" y="0"/>
                      <a:pt x="2" y="2"/>
                    </a:cubicBezTo>
                    <a:cubicBezTo>
                      <a:pt x="2"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9" name="Freeform 2493">
                <a:extLst>
                  <a:ext uri="{FF2B5EF4-FFF2-40B4-BE49-F238E27FC236}">
                    <a16:creationId xmlns:a16="http://schemas.microsoft.com/office/drawing/2014/main" id="{37E8F051-3715-4335-8EFF-23558B59687B}"/>
                  </a:ext>
                </a:extLst>
              </p:cNvPr>
              <p:cNvSpPr/>
              <p:nvPr/>
            </p:nvSpPr>
            <p:spPr bwMode="auto">
              <a:xfrm>
                <a:off x="3327" y="2329"/>
                <a:ext cx="13" cy="8"/>
              </a:xfrm>
              <a:custGeom>
                <a:gdLst>
                  <a:gd name="T0" fmla="*/ 4 w 5"/>
                  <a:gd name="T1" fmla="*/ 0 h 3"/>
                  <a:gd name="T2" fmla="*/ 2 w 5"/>
                  <a:gd name="T3" fmla="*/ 3 h 3"/>
                  <a:gd name="T4" fmla="*/ 2 w 5"/>
                  <a:gd name="T5" fmla="*/ 2 h 3"/>
                  <a:gd name="T6" fmla="*/ 0 w 5"/>
                  <a:gd name="T7" fmla="*/ 2 h 3"/>
                  <a:gd name="T8" fmla="*/ 2 w 5"/>
                  <a:gd name="T9" fmla="*/ 0 h 3"/>
                  <a:gd name="T10" fmla="*/ 4 w 5"/>
                  <a:gd name="T11" fmla="*/ 0 h 3"/>
                </a:gdLst>
                <a:cxnLst>
                  <a:cxn ang="0">
                    <a:pos x="T0" y="T1"/>
                  </a:cxn>
                  <a:cxn ang="0">
                    <a:pos x="T2" y="T3"/>
                  </a:cxn>
                  <a:cxn ang="0">
                    <a:pos x="T4" y="T5"/>
                  </a:cxn>
                  <a:cxn ang="0">
                    <a:pos x="T6" y="T7"/>
                  </a:cxn>
                  <a:cxn ang="0">
                    <a:pos x="T8" y="T9"/>
                  </a:cxn>
                  <a:cxn ang="0">
                    <a:pos x="T10" y="T11"/>
                  </a:cxn>
                </a:cxnLst>
                <a:rect l="0" t="0" r="r" b="b"/>
                <a:pathLst>
                  <a:path w="5" h="3">
                    <a:moveTo>
                      <a:pt x="4" y="0"/>
                    </a:moveTo>
                    <a:cubicBezTo>
                      <a:pt x="5" y="2"/>
                      <a:pt x="2" y="2"/>
                      <a:pt x="2" y="3"/>
                    </a:cubicBezTo>
                    <a:cubicBezTo>
                      <a:pt x="2" y="2"/>
                      <a:pt x="2" y="2"/>
                      <a:pt x="2" y="2"/>
                    </a:cubicBezTo>
                    <a:cubicBezTo>
                      <a:pt x="2" y="2"/>
                      <a:pt x="1" y="2"/>
                      <a:pt x="0" y="2"/>
                    </a:cubicBezTo>
                    <a:cubicBezTo>
                      <a:pt x="2" y="0"/>
                      <a:pt x="2" y="0"/>
                      <a:pt x="2" y="0"/>
                    </a:cubicBezTo>
                    <a:cubicBezTo>
                      <a:pt x="2" y="2"/>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0" name="Freeform 2494">
                <a:extLst>
                  <a:ext uri="{FF2B5EF4-FFF2-40B4-BE49-F238E27FC236}">
                    <a16:creationId xmlns:a16="http://schemas.microsoft.com/office/drawing/2014/main" id="{9CBC253A-4959-419C-BD93-B9E6FD3959CA}"/>
                  </a:ext>
                </a:extLst>
              </p:cNvPr>
              <p:cNvSpPr/>
              <p:nvPr/>
            </p:nvSpPr>
            <p:spPr bwMode="auto">
              <a:xfrm>
                <a:off x="2376" y="2329"/>
                <a:ext cx="10" cy="8"/>
              </a:xfrm>
              <a:custGeom>
                <a:gdLst>
                  <a:gd name="T0" fmla="*/ 4 w 4"/>
                  <a:gd name="T1" fmla="*/ 1 h 3"/>
                  <a:gd name="T2" fmla="*/ 1 w 4"/>
                  <a:gd name="T3" fmla="*/ 3 h 3"/>
                  <a:gd name="T4" fmla="*/ 0 w 4"/>
                  <a:gd name="T5" fmla="*/ 2 h 3"/>
                  <a:gd name="T6" fmla="*/ 2 w 4"/>
                  <a:gd name="T7" fmla="*/ 2 h 3"/>
                  <a:gd name="T8" fmla="*/ 2 w 4"/>
                  <a:gd name="T9" fmla="*/ 3 h 3"/>
                  <a:gd name="T10" fmla="*/ 4 w 4"/>
                  <a:gd name="T11" fmla="*/ 1 h 3"/>
                  <a:gd name="T12" fmla="*/ 3 w 4"/>
                  <a:gd name="T13" fmla="*/ 1 h 3"/>
                  <a:gd name="T14" fmla="*/ 4 w 4"/>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1"/>
                    </a:moveTo>
                    <a:cubicBezTo>
                      <a:pt x="3" y="2"/>
                      <a:pt x="3" y="3"/>
                      <a:pt x="1" y="3"/>
                    </a:cubicBezTo>
                    <a:cubicBezTo>
                      <a:pt x="1" y="2"/>
                      <a:pt x="1" y="1"/>
                      <a:pt x="0" y="2"/>
                    </a:cubicBezTo>
                    <a:cubicBezTo>
                      <a:pt x="1" y="1"/>
                      <a:pt x="1" y="2"/>
                      <a:pt x="2" y="2"/>
                    </a:cubicBezTo>
                    <a:cubicBezTo>
                      <a:pt x="2" y="2"/>
                      <a:pt x="1" y="3"/>
                      <a:pt x="2" y="3"/>
                    </a:cubicBezTo>
                    <a:cubicBezTo>
                      <a:pt x="4" y="1"/>
                      <a:pt x="4" y="1"/>
                      <a:pt x="4" y="1"/>
                    </a:cubicBezTo>
                    <a:cubicBezTo>
                      <a:pt x="3" y="1"/>
                      <a:pt x="3" y="1"/>
                      <a:pt x="3" y="1"/>
                    </a:cubicBezTo>
                    <a:cubicBezTo>
                      <a:pt x="3" y="1"/>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1" name="Freeform 2495">
                <a:extLst>
                  <a:ext uri="{FF2B5EF4-FFF2-40B4-BE49-F238E27FC236}">
                    <a16:creationId xmlns:a16="http://schemas.microsoft.com/office/drawing/2014/main" id="{6FC1A99A-8626-4C6D-8501-823F6C73B592}"/>
                  </a:ext>
                </a:extLst>
              </p:cNvPr>
              <p:cNvSpPr/>
              <p:nvPr/>
            </p:nvSpPr>
            <p:spPr bwMode="auto">
              <a:xfrm>
                <a:off x="2445" y="2332"/>
                <a:ext cx="5"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2" y="0"/>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2" name="Freeform 2496">
                <a:extLst>
                  <a:ext uri="{FF2B5EF4-FFF2-40B4-BE49-F238E27FC236}">
                    <a16:creationId xmlns:a16="http://schemas.microsoft.com/office/drawing/2014/main" id="{9D2A7458-70A6-45DF-A488-32D91D0D8373}"/>
                  </a:ext>
                </a:extLst>
              </p:cNvPr>
              <p:cNvSpPr/>
              <p:nvPr/>
            </p:nvSpPr>
            <p:spPr bwMode="auto">
              <a:xfrm>
                <a:off x="2450" y="2329"/>
                <a:ext cx="6" cy="6"/>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1"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3" name="Freeform 2497">
                <a:extLst>
                  <a:ext uri="{FF2B5EF4-FFF2-40B4-BE49-F238E27FC236}">
                    <a16:creationId xmlns:a16="http://schemas.microsoft.com/office/drawing/2014/main" id="{1ED970A6-F02E-45CB-BA40-01408B76901D}"/>
                  </a:ext>
                </a:extLst>
              </p:cNvPr>
              <p:cNvSpPr/>
              <p:nvPr/>
            </p:nvSpPr>
            <p:spPr bwMode="auto">
              <a:xfrm>
                <a:off x="2271" y="2329"/>
                <a:ext cx="6" cy="6"/>
              </a:xfrm>
              <a:custGeom>
                <a:gdLst>
                  <a:gd name="T0" fmla="*/ 1 w 2"/>
                  <a:gd name="T1" fmla="*/ 1 h 2"/>
                  <a:gd name="T2" fmla="*/ 0 w 2"/>
                  <a:gd name="T3" fmla="*/ 2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1" y="2"/>
                      <a:pt x="0" y="1"/>
                      <a:pt x="0" y="2"/>
                    </a:cubicBezTo>
                    <a:cubicBezTo>
                      <a:pt x="0" y="1"/>
                      <a:pt x="0" y="1"/>
                      <a:pt x="0" y="1"/>
                    </a:cubicBezTo>
                    <a:cubicBezTo>
                      <a:pt x="0" y="2"/>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4" name="Freeform 2498">
                <a:extLst>
                  <a:ext uri="{FF2B5EF4-FFF2-40B4-BE49-F238E27FC236}">
                    <a16:creationId xmlns:a16="http://schemas.microsoft.com/office/drawing/2014/main" id="{45F1B72B-BC15-43C6-9AE0-9328F997C122}"/>
                  </a:ext>
                </a:extLst>
              </p:cNvPr>
              <p:cNvSpPr/>
              <p:nvPr/>
            </p:nvSpPr>
            <p:spPr bwMode="auto">
              <a:xfrm>
                <a:off x="2878" y="2329"/>
                <a:ext cx="5" cy="6"/>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5" name="Freeform 2499">
                <a:extLst>
                  <a:ext uri="{FF2B5EF4-FFF2-40B4-BE49-F238E27FC236}">
                    <a16:creationId xmlns:a16="http://schemas.microsoft.com/office/drawing/2014/main" id="{0B677995-C00B-4158-AB83-713105112AB8}"/>
                  </a:ext>
                </a:extLst>
              </p:cNvPr>
              <p:cNvSpPr/>
              <p:nvPr/>
            </p:nvSpPr>
            <p:spPr bwMode="auto">
              <a:xfrm>
                <a:off x="3017" y="2332"/>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6" name="Freeform 2500">
                <a:extLst>
                  <a:ext uri="{FF2B5EF4-FFF2-40B4-BE49-F238E27FC236}">
                    <a16:creationId xmlns:a16="http://schemas.microsoft.com/office/drawing/2014/main" id="{FFF1F3D2-791E-4F49-8296-3DFB687DB0E5}"/>
                  </a:ext>
                </a:extLst>
              </p:cNvPr>
              <p:cNvSpPr/>
              <p:nvPr/>
            </p:nvSpPr>
            <p:spPr bwMode="auto">
              <a:xfrm>
                <a:off x="2303" y="23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7" name="Freeform 2501">
                <a:extLst>
                  <a:ext uri="{FF2B5EF4-FFF2-40B4-BE49-F238E27FC236}">
                    <a16:creationId xmlns:a16="http://schemas.microsoft.com/office/drawing/2014/main" id="{998506BE-0540-4567-B539-CF24A6E41E39}"/>
                  </a:ext>
                </a:extLst>
              </p:cNvPr>
              <p:cNvSpPr/>
              <p:nvPr/>
            </p:nvSpPr>
            <p:spPr bwMode="auto">
              <a:xfrm>
                <a:off x="2413" y="2329"/>
                <a:ext cx="19" cy="8"/>
              </a:xfrm>
              <a:custGeom>
                <a:gdLst>
                  <a:gd name="T0" fmla="*/ 7 w 7"/>
                  <a:gd name="T1" fmla="*/ 2 h 3"/>
                  <a:gd name="T2" fmla="*/ 1 w 7"/>
                  <a:gd name="T3" fmla="*/ 2 h 3"/>
                  <a:gd name="T4" fmla="*/ 0 w 7"/>
                  <a:gd name="T5" fmla="*/ 1 h 3"/>
                  <a:gd name="T6" fmla="*/ 7 w 7"/>
                  <a:gd name="T7" fmla="*/ 2 h 3"/>
                </a:gdLst>
                <a:cxnLst>
                  <a:cxn ang="0">
                    <a:pos x="T0" y="T1"/>
                  </a:cxn>
                  <a:cxn ang="0">
                    <a:pos x="T2" y="T3"/>
                  </a:cxn>
                  <a:cxn ang="0">
                    <a:pos x="T4" y="T5"/>
                  </a:cxn>
                  <a:cxn ang="0">
                    <a:pos x="T6" y="T7"/>
                  </a:cxn>
                </a:cxnLst>
                <a:rect l="0" t="0" r="r" b="b"/>
                <a:pathLst>
                  <a:path w="7" h="3">
                    <a:moveTo>
                      <a:pt x="7" y="2"/>
                    </a:moveTo>
                    <a:cubicBezTo>
                      <a:pt x="5" y="3"/>
                      <a:pt x="4" y="3"/>
                      <a:pt x="1" y="2"/>
                    </a:cubicBezTo>
                    <a:cubicBezTo>
                      <a:pt x="0" y="1"/>
                      <a:pt x="0" y="1"/>
                      <a:pt x="0" y="1"/>
                    </a:cubicBezTo>
                    <a:cubicBezTo>
                      <a:pt x="3" y="0"/>
                      <a:pt x="5" y="3"/>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8" name="Freeform 2502">
                <a:extLst>
                  <a:ext uri="{FF2B5EF4-FFF2-40B4-BE49-F238E27FC236}">
                    <a16:creationId xmlns:a16="http://schemas.microsoft.com/office/drawing/2014/main" id="{907E4438-F7BA-4A18-ADAE-4769B32048AB}"/>
                  </a:ext>
                </a:extLst>
              </p:cNvPr>
              <p:cNvSpPr/>
              <p:nvPr/>
            </p:nvSpPr>
            <p:spPr bwMode="auto">
              <a:xfrm>
                <a:off x="2544" y="233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9" name="Freeform 2503">
                <a:extLst>
                  <a:ext uri="{FF2B5EF4-FFF2-40B4-BE49-F238E27FC236}">
                    <a16:creationId xmlns:a16="http://schemas.microsoft.com/office/drawing/2014/main" id="{00A37514-C67A-4766-A5F6-77BB4D669B6E}"/>
                  </a:ext>
                </a:extLst>
              </p:cNvPr>
              <p:cNvSpPr/>
              <p:nvPr/>
            </p:nvSpPr>
            <p:spPr bwMode="auto">
              <a:xfrm>
                <a:off x="2859" y="2332"/>
                <a:ext cx="8" cy="5"/>
              </a:xfrm>
              <a:custGeom>
                <a:gdLst>
                  <a:gd name="T0" fmla="*/ 3 w 3"/>
                  <a:gd name="T1" fmla="*/ 1 h 2"/>
                  <a:gd name="T2" fmla="*/ 2 w 3"/>
                  <a:gd name="T3" fmla="*/ 2 h 2"/>
                  <a:gd name="T4" fmla="*/ 3 w 3"/>
                  <a:gd name="T5" fmla="*/ 2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2"/>
                      <a:pt x="2" y="2"/>
                      <a:pt x="2" y="2"/>
                    </a:cubicBezTo>
                    <a:cubicBezTo>
                      <a:pt x="3" y="2"/>
                      <a:pt x="3" y="2"/>
                      <a:pt x="3" y="2"/>
                    </a:cubicBezTo>
                    <a:cubicBezTo>
                      <a:pt x="1" y="2"/>
                      <a:pt x="1" y="2"/>
                      <a:pt x="1" y="2"/>
                    </a:cubicBezTo>
                    <a:cubicBezTo>
                      <a:pt x="0" y="1"/>
                      <a:pt x="0" y="1"/>
                      <a:pt x="0" y="1"/>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0" name="Freeform 2504">
                <a:extLst>
                  <a:ext uri="{FF2B5EF4-FFF2-40B4-BE49-F238E27FC236}">
                    <a16:creationId xmlns:a16="http://schemas.microsoft.com/office/drawing/2014/main" id="{95137B4B-013D-4E66-873D-E5C9F2875DAC}"/>
                  </a:ext>
                </a:extLst>
              </p:cNvPr>
              <p:cNvSpPr/>
              <p:nvPr/>
            </p:nvSpPr>
            <p:spPr bwMode="auto">
              <a:xfrm>
                <a:off x="3001" y="233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1" name="Freeform 2505">
                <a:extLst>
                  <a:ext uri="{FF2B5EF4-FFF2-40B4-BE49-F238E27FC236}">
                    <a16:creationId xmlns:a16="http://schemas.microsoft.com/office/drawing/2014/main" id="{7ACD7363-0F40-49E5-AB25-BC949DD3847D}"/>
                  </a:ext>
                </a:extLst>
              </p:cNvPr>
              <p:cNvSpPr/>
              <p:nvPr/>
            </p:nvSpPr>
            <p:spPr bwMode="auto">
              <a:xfrm>
                <a:off x="2442" y="2332"/>
                <a:ext cx="11" cy="8"/>
              </a:xfrm>
              <a:custGeom>
                <a:gdLst>
                  <a:gd name="T0" fmla="*/ 4 w 4"/>
                  <a:gd name="T1" fmla="*/ 1 h 3"/>
                  <a:gd name="T2" fmla="*/ 0 w 4"/>
                  <a:gd name="T3" fmla="*/ 2 h 3"/>
                  <a:gd name="T4" fmla="*/ 4 w 4"/>
                  <a:gd name="T5" fmla="*/ 1 h 3"/>
                </a:gdLst>
                <a:cxnLst>
                  <a:cxn ang="0">
                    <a:pos x="T0" y="T1"/>
                  </a:cxn>
                  <a:cxn ang="0">
                    <a:pos x="T2" y="T3"/>
                  </a:cxn>
                  <a:cxn ang="0">
                    <a:pos x="T4" y="T5"/>
                  </a:cxn>
                </a:cxnLst>
                <a:rect l="0" t="0" r="r" b="b"/>
                <a:pathLst>
                  <a:path w="4" h="3">
                    <a:moveTo>
                      <a:pt x="4" y="1"/>
                    </a:moveTo>
                    <a:cubicBezTo>
                      <a:pt x="3" y="3"/>
                      <a:pt x="1" y="1"/>
                      <a:pt x="0" y="2"/>
                    </a:cubicBezTo>
                    <a:cubicBezTo>
                      <a:pt x="2"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2" name="Freeform 2506">
                <a:extLst>
                  <a:ext uri="{FF2B5EF4-FFF2-40B4-BE49-F238E27FC236}">
                    <a16:creationId xmlns:a16="http://schemas.microsoft.com/office/drawing/2014/main" id="{C9966882-081B-48E0-A62F-6E5EE81F2486}"/>
                  </a:ext>
                </a:extLst>
              </p:cNvPr>
              <p:cNvSpPr/>
              <p:nvPr/>
            </p:nvSpPr>
            <p:spPr bwMode="auto">
              <a:xfrm>
                <a:off x="2536" y="233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3" name="Freeform 2507">
                <a:extLst>
                  <a:ext uri="{FF2B5EF4-FFF2-40B4-BE49-F238E27FC236}">
                    <a16:creationId xmlns:a16="http://schemas.microsoft.com/office/drawing/2014/main" id="{D219E57C-9E29-418D-9212-D89663EB61B5}"/>
                  </a:ext>
                </a:extLst>
              </p:cNvPr>
              <p:cNvSpPr/>
              <p:nvPr/>
            </p:nvSpPr>
            <p:spPr bwMode="auto">
              <a:xfrm>
                <a:off x="3773" y="2335"/>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0"/>
                      <a:pt x="1" y="2"/>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4" name="Freeform 2508">
                <a:extLst>
                  <a:ext uri="{FF2B5EF4-FFF2-40B4-BE49-F238E27FC236}">
                    <a16:creationId xmlns:a16="http://schemas.microsoft.com/office/drawing/2014/main" id="{4C8A11CC-8964-4F7E-86A8-F69C49116FF4}"/>
                  </a:ext>
                </a:extLst>
              </p:cNvPr>
              <p:cNvSpPr/>
              <p:nvPr/>
            </p:nvSpPr>
            <p:spPr bwMode="auto">
              <a:xfrm>
                <a:off x="2905" y="2332"/>
                <a:ext cx="21" cy="8"/>
              </a:xfrm>
              <a:custGeom>
                <a:gdLst>
                  <a:gd name="T0" fmla="*/ 7 w 8"/>
                  <a:gd name="T1" fmla="*/ 2 h 3"/>
                  <a:gd name="T2" fmla="*/ 8 w 8"/>
                  <a:gd name="T3" fmla="*/ 2 h 3"/>
                  <a:gd name="T4" fmla="*/ 7 w 8"/>
                  <a:gd name="T5" fmla="*/ 2 h 3"/>
                  <a:gd name="T6" fmla="*/ 3 w 8"/>
                  <a:gd name="T7" fmla="*/ 3 h 3"/>
                  <a:gd name="T8" fmla="*/ 0 w 8"/>
                  <a:gd name="T9" fmla="*/ 2 h 3"/>
                  <a:gd name="T10" fmla="*/ 3 w 8"/>
                  <a:gd name="T11" fmla="*/ 1 h 3"/>
                  <a:gd name="T12" fmla="*/ 7 w 8"/>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7" y="2"/>
                    </a:moveTo>
                    <a:cubicBezTo>
                      <a:pt x="8" y="2"/>
                      <a:pt x="8" y="2"/>
                      <a:pt x="8" y="2"/>
                    </a:cubicBezTo>
                    <a:cubicBezTo>
                      <a:pt x="8" y="2"/>
                      <a:pt x="7" y="3"/>
                      <a:pt x="7" y="2"/>
                    </a:cubicBezTo>
                    <a:cubicBezTo>
                      <a:pt x="5" y="2"/>
                      <a:pt x="4" y="2"/>
                      <a:pt x="3" y="3"/>
                    </a:cubicBezTo>
                    <a:cubicBezTo>
                      <a:pt x="3" y="2"/>
                      <a:pt x="1" y="1"/>
                      <a:pt x="0" y="2"/>
                    </a:cubicBezTo>
                    <a:cubicBezTo>
                      <a:pt x="0" y="0"/>
                      <a:pt x="3" y="2"/>
                      <a:pt x="3" y="1"/>
                    </a:cubicBezTo>
                    <a:cubicBezTo>
                      <a:pt x="5"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5" name="Freeform 2509">
                <a:extLst>
                  <a:ext uri="{FF2B5EF4-FFF2-40B4-BE49-F238E27FC236}">
                    <a16:creationId xmlns:a16="http://schemas.microsoft.com/office/drawing/2014/main" id="{2CD1CC53-C810-4302-9BE6-9D745822E68B}"/>
                  </a:ext>
                </a:extLst>
              </p:cNvPr>
              <p:cNvSpPr/>
              <p:nvPr/>
            </p:nvSpPr>
            <p:spPr bwMode="auto">
              <a:xfrm>
                <a:off x="2477" y="2335"/>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6" name="Freeform 2510">
                <a:extLst>
                  <a:ext uri="{FF2B5EF4-FFF2-40B4-BE49-F238E27FC236}">
                    <a16:creationId xmlns:a16="http://schemas.microsoft.com/office/drawing/2014/main" id="{DCFAFE6E-EC2D-4418-9608-9BAB8E23250B}"/>
                  </a:ext>
                </a:extLst>
              </p:cNvPr>
              <p:cNvSpPr/>
              <p:nvPr/>
            </p:nvSpPr>
            <p:spPr bwMode="auto">
              <a:xfrm>
                <a:off x="2926" y="2335"/>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7" name="Freeform 2511">
                <a:extLst>
                  <a:ext uri="{FF2B5EF4-FFF2-40B4-BE49-F238E27FC236}">
                    <a16:creationId xmlns:a16="http://schemas.microsoft.com/office/drawing/2014/main" id="{399D5CAD-C468-41BC-BF0E-F9A01AA8AA5E}"/>
                  </a:ext>
                </a:extLst>
              </p:cNvPr>
              <p:cNvSpPr/>
              <p:nvPr/>
            </p:nvSpPr>
            <p:spPr bwMode="auto">
              <a:xfrm>
                <a:off x="2453" y="233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8" name="Freeform 2512">
                <a:extLst>
                  <a:ext uri="{FF2B5EF4-FFF2-40B4-BE49-F238E27FC236}">
                    <a16:creationId xmlns:a16="http://schemas.microsoft.com/office/drawing/2014/main" id="{4D0EEE2D-0D90-49BA-B9D4-8B9B0F13F783}"/>
                  </a:ext>
                </a:extLst>
              </p:cNvPr>
              <p:cNvSpPr/>
              <p:nvPr/>
            </p:nvSpPr>
            <p:spPr bwMode="auto">
              <a:xfrm>
                <a:off x="2482" y="233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9" name="Freeform 2513">
                <a:extLst>
                  <a:ext uri="{FF2B5EF4-FFF2-40B4-BE49-F238E27FC236}">
                    <a16:creationId xmlns:a16="http://schemas.microsoft.com/office/drawing/2014/main" id="{DF750FDB-0BFF-4EB9-9045-6E65533E8CB2}"/>
                  </a:ext>
                </a:extLst>
              </p:cNvPr>
              <p:cNvSpPr/>
              <p:nvPr/>
            </p:nvSpPr>
            <p:spPr bwMode="auto">
              <a:xfrm>
                <a:off x="2621" y="2332"/>
                <a:ext cx="11" cy="8"/>
              </a:xfrm>
              <a:custGeom>
                <a:gdLst>
                  <a:gd name="T0" fmla="*/ 4 w 4"/>
                  <a:gd name="T1" fmla="*/ 3 h 3"/>
                  <a:gd name="T2" fmla="*/ 0 w 4"/>
                  <a:gd name="T3" fmla="*/ 3 h 3"/>
                  <a:gd name="T4" fmla="*/ 4 w 4"/>
                  <a:gd name="T5" fmla="*/ 3 h 3"/>
                </a:gdLst>
                <a:cxnLst>
                  <a:cxn ang="0">
                    <a:pos x="T0" y="T1"/>
                  </a:cxn>
                  <a:cxn ang="0">
                    <a:pos x="T2" y="T3"/>
                  </a:cxn>
                  <a:cxn ang="0">
                    <a:pos x="T4" y="T5"/>
                  </a:cxn>
                </a:cxnLst>
                <a:rect l="0" t="0" r="r" b="b"/>
                <a:pathLst>
                  <a:path w="4" h="3">
                    <a:moveTo>
                      <a:pt x="4" y="3"/>
                    </a:moveTo>
                    <a:cubicBezTo>
                      <a:pt x="3" y="2"/>
                      <a:pt x="1" y="3"/>
                      <a:pt x="0" y="3"/>
                    </a:cubicBezTo>
                    <a:cubicBezTo>
                      <a:pt x="1" y="3"/>
                      <a:pt x="4"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1" name="Freeform 2514">
                <a:extLst>
                  <a:ext uri="{FF2B5EF4-FFF2-40B4-BE49-F238E27FC236}">
                    <a16:creationId xmlns:a16="http://schemas.microsoft.com/office/drawing/2014/main" id="{E8337896-392C-47E2-8502-ED798B18F5CF}"/>
                  </a:ext>
                </a:extLst>
              </p:cNvPr>
              <p:cNvSpPr/>
              <p:nvPr/>
            </p:nvSpPr>
            <p:spPr bwMode="auto">
              <a:xfrm>
                <a:off x="2472" y="2337"/>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2" name="Freeform 2515">
                <a:extLst>
                  <a:ext uri="{FF2B5EF4-FFF2-40B4-BE49-F238E27FC236}">
                    <a16:creationId xmlns:a16="http://schemas.microsoft.com/office/drawing/2014/main" id="{29A17792-6301-4DFF-B1F3-BD3E9D7C2099}"/>
                  </a:ext>
                </a:extLst>
              </p:cNvPr>
              <p:cNvSpPr/>
              <p:nvPr/>
            </p:nvSpPr>
            <p:spPr bwMode="auto">
              <a:xfrm>
                <a:off x="2512" y="233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6" name="Freeform 2516">
                <a:extLst>
                  <a:ext uri="{FF2B5EF4-FFF2-40B4-BE49-F238E27FC236}">
                    <a16:creationId xmlns:a16="http://schemas.microsoft.com/office/drawing/2014/main" id="{5DF5527D-AA31-475D-9733-92C11D9A988A}"/>
                  </a:ext>
                </a:extLst>
              </p:cNvPr>
              <p:cNvSpPr/>
              <p:nvPr/>
            </p:nvSpPr>
            <p:spPr bwMode="auto">
              <a:xfrm>
                <a:off x="2715" y="2335"/>
                <a:ext cx="11" cy="8"/>
              </a:xfrm>
              <a:custGeom>
                <a:gdLst>
                  <a:gd name="T0" fmla="*/ 4 w 4"/>
                  <a:gd name="T1" fmla="*/ 2 h 3"/>
                  <a:gd name="T2" fmla="*/ 2 w 4"/>
                  <a:gd name="T3" fmla="*/ 3 h 3"/>
                  <a:gd name="T4" fmla="*/ 1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3" y="3"/>
                      <a:pt x="3" y="3"/>
                      <a:pt x="2" y="3"/>
                    </a:cubicBezTo>
                    <a:cubicBezTo>
                      <a:pt x="1" y="3"/>
                      <a:pt x="0" y="2"/>
                      <a:pt x="1" y="1"/>
                    </a:cubicBezTo>
                    <a:cubicBezTo>
                      <a:pt x="2"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0" name="Freeform 2517">
                <a:extLst>
                  <a:ext uri="{FF2B5EF4-FFF2-40B4-BE49-F238E27FC236}">
                    <a16:creationId xmlns:a16="http://schemas.microsoft.com/office/drawing/2014/main" id="{4614EB15-FC01-4B9A-B068-2D13DA3471F4}"/>
                  </a:ext>
                </a:extLst>
              </p:cNvPr>
              <p:cNvSpPr/>
              <p:nvPr/>
            </p:nvSpPr>
            <p:spPr bwMode="auto">
              <a:xfrm>
                <a:off x="2889" y="233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8" name="Freeform 2518">
                <a:extLst>
                  <a:ext uri="{FF2B5EF4-FFF2-40B4-BE49-F238E27FC236}">
                    <a16:creationId xmlns:a16="http://schemas.microsoft.com/office/drawing/2014/main" id="{53FBBAA4-F71A-4596-ADC0-3560DE0C41BF}"/>
                  </a:ext>
                </a:extLst>
              </p:cNvPr>
              <p:cNvSpPr/>
              <p:nvPr/>
            </p:nvSpPr>
            <p:spPr bwMode="auto">
              <a:xfrm>
                <a:off x="2352" y="2337"/>
                <a:ext cx="5" cy="3"/>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2" name="Freeform 2519">
                <a:extLst>
                  <a:ext uri="{FF2B5EF4-FFF2-40B4-BE49-F238E27FC236}">
                    <a16:creationId xmlns:a16="http://schemas.microsoft.com/office/drawing/2014/main" id="{81F25F27-068E-4E73-AF10-4978CEADE461}"/>
                  </a:ext>
                </a:extLst>
              </p:cNvPr>
              <p:cNvSpPr/>
              <p:nvPr/>
            </p:nvSpPr>
            <p:spPr bwMode="auto">
              <a:xfrm>
                <a:off x="2811" y="2337"/>
                <a:ext cx="16" cy="11"/>
              </a:xfrm>
              <a:custGeom>
                <a:gdLst>
                  <a:gd name="T0" fmla="*/ 6 w 6"/>
                  <a:gd name="T1" fmla="*/ 0 h 4"/>
                  <a:gd name="T2" fmla="*/ 1 w 6"/>
                  <a:gd name="T3" fmla="*/ 4 h 4"/>
                  <a:gd name="T4" fmla="*/ 0 w 6"/>
                  <a:gd name="T5" fmla="*/ 3 h 4"/>
                  <a:gd name="T6" fmla="*/ 1 w 6"/>
                  <a:gd name="T7" fmla="*/ 3 h 4"/>
                  <a:gd name="T8" fmla="*/ 2 w 6"/>
                  <a:gd name="T9" fmla="*/ 3 h 4"/>
                  <a:gd name="T10" fmla="*/ 5 w 6"/>
                  <a:gd name="T11" fmla="*/ 0 h 4"/>
                  <a:gd name="T12" fmla="*/ 6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3" y="2"/>
                      <a:pt x="1" y="4"/>
                    </a:cubicBezTo>
                    <a:cubicBezTo>
                      <a:pt x="0" y="3"/>
                      <a:pt x="0" y="3"/>
                      <a:pt x="0" y="3"/>
                    </a:cubicBezTo>
                    <a:cubicBezTo>
                      <a:pt x="1" y="3"/>
                      <a:pt x="1" y="3"/>
                      <a:pt x="1" y="3"/>
                    </a:cubicBezTo>
                    <a:cubicBezTo>
                      <a:pt x="2" y="3"/>
                      <a:pt x="2" y="3"/>
                      <a:pt x="2" y="3"/>
                    </a:cubicBezTo>
                    <a:cubicBezTo>
                      <a:pt x="0" y="1"/>
                      <a:pt x="4"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3" name="Freeform 2520">
                <a:extLst>
                  <a:ext uri="{FF2B5EF4-FFF2-40B4-BE49-F238E27FC236}">
                    <a16:creationId xmlns:a16="http://schemas.microsoft.com/office/drawing/2014/main" id="{6F3ECB42-EAE5-4F69-8163-989A6BF66C34}"/>
                  </a:ext>
                </a:extLst>
              </p:cNvPr>
              <p:cNvSpPr/>
              <p:nvPr/>
            </p:nvSpPr>
            <p:spPr bwMode="auto">
              <a:xfrm>
                <a:off x="2832" y="2337"/>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0" y="2"/>
                      <a:pt x="0" y="2"/>
                    </a:cubicBezTo>
                    <a:cubicBezTo>
                      <a:pt x="0" y="0"/>
                      <a:pt x="0" y="0"/>
                      <a:pt x="0" y="0"/>
                    </a:cubicBezTo>
                    <a:cubicBezTo>
                      <a:pt x="0"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1" name="Freeform 2521">
                <a:extLst>
                  <a:ext uri="{FF2B5EF4-FFF2-40B4-BE49-F238E27FC236}">
                    <a16:creationId xmlns:a16="http://schemas.microsoft.com/office/drawing/2014/main" id="{5DF1BF40-6CB0-4F46-AE00-F90A09895C53}"/>
                  </a:ext>
                </a:extLst>
              </p:cNvPr>
              <p:cNvSpPr/>
              <p:nvPr/>
            </p:nvSpPr>
            <p:spPr bwMode="auto">
              <a:xfrm>
                <a:off x="3014" y="2337"/>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2" name="Freeform 2522">
                <a:extLst>
                  <a:ext uri="{FF2B5EF4-FFF2-40B4-BE49-F238E27FC236}">
                    <a16:creationId xmlns:a16="http://schemas.microsoft.com/office/drawing/2014/main" id="{CE4DB97E-5B96-4F00-99AE-DD29638B1891}"/>
                  </a:ext>
                </a:extLst>
              </p:cNvPr>
              <p:cNvSpPr/>
              <p:nvPr/>
            </p:nvSpPr>
            <p:spPr bwMode="auto">
              <a:xfrm>
                <a:off x="3051" y="23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3" name="Freeform 2523">
                <a:extLst>
                  <a:ext uri="{FF2B5EF4-FFF2-40B4-BE49-F238E27FC236}">
                    <a16:creationId xmlns:a16="http://schemas.microsoft.com/office/drawing/2014/main" id="{3327FB64-320A-47CD-BC22-A6C667AFF1C2}"/>
                  </a:ext>
                </a:extLst>
              </p:cNvPr>
              <p:cNvSpPr/>
              <p:nvPr/>
            </p:nvSpPr>
            <p:spPr bwMode="auto">
              <a:xfrm>
                <a:off x="2520" y="2337"/>
                <a:ext cx="21" cy="8"/>
              </a:xfrm>
              <a:custGeom>
                <a:gdLst>
                  <a:gd name="T0" fmla="*/ 8 w 8"/>
                  <a:gd name="T1" fmla="*/ 0 h 3"/>
                  <a:gd name="T2" fmla="*/ 3 w 8"/>
                  <a:gd name="T3" fmla="*/ 2 h 3"/>
                  <a:gd name="T4" fmla="*/ 0 w 8"/>
                  <a:gd name="T5" fmla="*/ 1 h 3"/>
                  <a:gd name="T6" fmla="*/ 8 w 8"/>
                  <a:gd name="T7" fmla="*/ 0 h 3"/>
                </a:gdLst>
                <a:cxnLst>
                  <a:cxn ang="0">
                    <a:pos x="T0" y="T1"/>
                  </a:cxn>
                  <a:cxn ang="0">
                    <a:pos x="T2" y="T3"/>
                  </a:cxn>
                  <a:cxn ang="0">
                    <a:pos x="T4" y="T5"/>
                  </a:cxn>
                  <a:cxn ang="0">
                    <a:pos x="T6" y="T7"/>
                  </a:cxn>
                </a:cxnLst>
                <a:rect l="0" t="0" r="r" b="b"/>
                <a:pathLst>
                  <a:path w="8" h="3">
                    <a:moveTo>
                      <a:pt x="8" y="0"/>
                    </a:moveTo>
                    <a:cubicBezTo>
                      <a:pt x="6" y="2"/>
                      <a:pt x="4" y="0"/>
                      <a:pt x="3" y="2"/>
                    </a:cubicBezTo>
                    <a:cubicBezTo>
                      <a:pt x="2" y="1"/>
                      <a:pt x="1" y="3"/>
                      <a:pt x="0" y="1"/>
                    </a:cubicBezTo>
                    <a:cubicBezTo>
                      <a:pt x="2"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4" name="Freeform 2524">
                <a:extLst>
                  <a:ext uri="{FF2B5EF4-FFF2-40B4-BE49-F238E27FC236}">
                    <a16:creationId xmlns:a16="http://schemas.microsoft.com/office/drawing/2014/main" id="{DE734ECB-CD9E-453C-AB0C-6DFE8C2C1AD9}"/>
                  </a:ext>
                </a:extLst>
              </p:cNvPr>
              <p:cNvSpPr/>
              <p:nvPr/>
            </p:nvSpPr>
            <p:spPr bwMode="auto">
              <a:xfrm>
                <a:off x="3313" y="2337"/>
                <a:ext cx="14" cy="8"/>
              </a:xfrm>
              <a:custGeom>
                <a:gdLst>
                  <a:gd name="T0" fmla="*/ 4 w 5"/>
                  <a:gd name="T1" fmla="*/ 2 h 3"/>
                  <a:gd name="T2" fmla="*/ 1 w 5"/>
                  <a:gd name="T3" fmla="*/ 3 h 3"/>
                  <a:gd name="T4" fmla="*/ 3 w 5"/>
                  <a:gd name="T5" fmla="*/ 0 h 3"/>
                  <a:gd name="T6" fmla="*/ 4 w 5"/>
                  <a:gd name="T7" fmla="*/ 2 h 3"/>
                </a:gdLst>
                <a:cxnLst>
                  <a:cxn ang="0">
                    <a:pos x="T0" y="T1"/>
                  </a:cxn>
                  <a:cxn ang="0">
                    <a:pos x="T2" y="T3"/>
                  </a:cxn>
                  <a:cxn ang="0">
                    <a:pos x="T4" y="T5"/>
                  </a:cxn>
                  <a:cxn ang="0">
                    <a:pos x="T6" y="T7"/>
                  </a:cxn>
                </a:cxnLst>
                <a:rect l="0" t="0" r="r" b="b"/>
                <a:pathLst>
                  <a:path w="5" h="3">
                    <a:moveTo>
                      <a:pt x="4" y="2"/>
                    </a:moveTo>
                    <a:cubicBezTo>
                      <a:pt x="4" y="2"/>
                      <a:pt x="2" y="3"/>
                      <a:pt x="1" y="3"/>
                    </a:cubicBezTo>
                    <a:cubicBezTo>
                      <a:pt x="0" y="0"/>
                      <a:pt x="5" y="2"/>
                      <a:pt x="3" y="0"/>
                    </a:cubicBezTo>
                    <a:cubicBezTo>
                      <a:pt x="4"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5" name="Freeform 2525">
                <a:extLst>
                  <a:ext uri="{FF2B5EF4-FFF2-40B4-BE49-F238E27FC236}">
                    <a16:creationId xmlns:a16="http://schemas.microsoft.com/office/drawing/2014/main" id="{F6D8A8D2-12D9-4B4B-9709-74FCC5F60C8E}"/>
                  </a:ext>
                </a:extLst>
              </p:cNvPr>
              <p:cNvSpPr/>
              <p:nvPr/>
            </p:nvSpPr>
            <p:spPr bwMode="auto">
              <a:xfrm>
                <a:off x="3770" y="233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6" name="Freeform 2526">
                <a:extLst>
                  <a:ext uri="{FF2B5EF4-FFF2-40B4-BE49-F238E27FC236}">
                    <a16:creationId xmlns:a16="http://schemas.microsoft.com/office/drawing/2014/main" id="{65230283-E11D-4434-9AFE-C9DEFC719A9E}"/>
                  </a:ext>
                </a:extLst>
              </p:cNvPr>
              <p:cNvSpPr/>
              <p:nvPr/>
            </p:nvSpPr>
            <p:spPr bwMode="auto">
              <a:xfrm>
                <a:off x="2579" y="234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7" name="Freeform 2527">
                <a:extLst>
                  <a:ext uri="{FF2B5EF4-FFF2-40B4-BE49-F238E27FC236}">
                    <a16:creationId xmlns:a16="http://schemas.microsoft.com/office/drawing/2014/main" id="{AE408228-A889-476B-9A24-EF2F0A8DBF71}"/>
                  </a:ext>
                </a:extLst>
              </p:cNvPr>
              <p:cNvSpPr/>
              <p:nvPr/>
            </p:nvSpPr>
            <p:spPr bwMode="auto">
              <a:xfrm>
                <a:off x="2587" y="2337"/>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8" name="Freeform 2528">
                <a:extLst>
                  <a:ext uri="{FF2B5EF4-FFF2-40B4-BE49-F238E27FC236}">
                    <a16:creationId xmlns:a16="http://schemas.microsoft.com/office/drawing/2014/main" id="{60CF991E-1554-4EFF-8B7E-A3763F234F71}"/>
                  </a:ext>
                </a:extLst>
              </p:cNvPr>
              <p:cNvSpPr/>
              <p:nvPr/>
            </p:nvSpPr>
            <p:spPr bwMode="auto">
              <a:xfrm>
                <a:off x="2672" y="234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9" name="Freeform 2529">
                <a:extLst>
                  <a:ext uri="{FF2B5EF4-FFF2-40B4-BE49-F238E27FC236}">
                    <a16:creationId xmlns:a16="http://schemas.microsoft.com/office/drawing/2014/main" id="{F1F9B210-841A-4D1E-A741-F193DA4819AC}"/>
                  </a:ext>
                </a:extLst>
              </p:cNvPr>
              <p:cNvSpPr/>
              <p:nvPr/>
            </p:nvSpPr>
            <p:spPr bwMode="auto">
              <a:xfrm>
                <a:off x="2854" y="2335"/>
                <a:ext cx="27" cy="13"/>
              </a:xfrm>
              <a:custGeom>
                <a:gdLst>
                  <a:gd name="T0" fmla="*/ 10 w 10"/>
                  <a:gd name="T1" fmla="*/ 3 h 5"/>
                  <a:gd name="T2" fmla="*/ 4 w 10"/>
                  <a:gd name="T3" fmla="*/ 3 h 5"/>
                  <a:gd name="T4" fmla="*/ 5 w 10"/>
                  <a:gd name="T5" fmla="*/ 4 h 5"/>
                  <a:gd name="T6" fmla="*/ 5 w 10"/>
                  <a:gd name="T7" fmla="*/ 4 h 5"/>
                  <a:gd name="T8" fmla="*/ 0 w 10"/>
                  <a:gd name="T9" fmla="*/ 5 h 5"/>
                  <a:gd name="T10" fmla="*/ 3 w 10"/>
                  <a:gd name="T11" fmla="*/ 3 h 5"/>
                  <a:gd name="T12" fmla="*/ 2 w 10"/>
                  <a:gd name="T13" fmla="*/ 3 h 5"/>
                  <a:gd name="T14" fmla="*/ 10 w 10"/>
                  <a:gd name="T15" fmla="*/ 2 h 5"/>
                  <a:gd name="T16" fmla="*/ 10 w 10"/>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3"/>
                    </a:moveTo>
                    <a:cubicBezTo>
                      <a:pt x="8" y="0"/>
                      <a:pt x="7" y="5"/>
                      <a:pt x="4" y="3"/>
                    </a:cubicBezTo>
                    <a:cubicBezTo>
                      <a:pt x="3" y="3"/>
                      <a:pt x="5" y="4"/>
                      <a:pt x="5" y="4"/>
                    </a:cubicBezTo>
                    <a:cubicBezTo>
                      <a:pt x="5" y="4"/>
                      <a:pt x="5" y="4"/>
                      <a:pt x="5" y="4"/>
                    </a:cubicBezTo>
                    <a:cubicBezTo>
                      <a:pt x="4" y="5"/>
                      <a:pt x="2" y="5"/>
                      <a:pt x="0" y="5"/>
                    </a:cubicBezTo>
                    <a:cubicBezTo>
                      <a:pt x="1" y="5"/>
                      <a:pt x="3" y="4"/>
                      <a:pt x="3" y="3"/>
                    </a:cubicBezTo>
                    <a:cubicBezTo>
                      <a:pt x="2" y="3"/>
                      <a:pt x="2" y="3"/>
                      <a:pt x="2" y="3"/>
                    </a:cubicBezTo>
                    <a:cubicBezTo>
                      <a:pt x="5" y="2"/>
                      <a:pt x="7" y="2"/>
                      <a:pt x="10" y="2"/>
                    </a:cubicBez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0" name="Freeform 2530">
                <a:extLst>
                  <a:ext uri="{FF2B5EF4-FFF2-40B4-BE49-F238E27FC236}">
                    <a16:creationId xmlns:a16="http://schemas.microsoft.com/office/drawing/2014/main" id="{2B25A407-FA54-4F4D-AC1A-EBDF1C94C976}"/>
                  </a:ext>
                </a:extLst>
              </p:cNvPr>
              <p:cNvSpPr/>
              <p:nvPr/>
            </p:nvSpPr>
            <p:spPr bwMode="auto">
              <a:xfrm>
                <a:off x="2950" y="233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1" name="Freeform 2531">
                <a:extLst>
                  <a:ext uri="{FF2B5EF4-FFF2-40B4-BE49-F238E27FC236}">
                    <a16:creationId xmlns:a16="http://schemas.microsoft.com/office/drawing/2014/main" id="{9F49BD08-B609-4141-8799-9C5A66229E4E}"/>
                  </a:ext>
                </a:extLst>
              </p:cNvPr>
              <p:cNvSpPr/>
              <p:nvPr/>
            </p:nvSpPr>
            <p:spPr bwMode="auto">
              <a:xfrm>
                <a:off x="2405" y="2340"/>
                <a:ext cx="3" cy="3"/>
              </a:xfrm>
              <a:custGeom>
                <a:gdLst>
                  <a:gd name="T0" fmla="*/ 3 w 3"/>
                  <a:gd name="T1" fmla="*/ 0 h 3"/>
                  <a:gd name="T2" fmla="*/ 0 w 3"/>
                  <a:gd name="T3" fmla="*/ 3 h 3"/>
                  <a:gd name="T4" fmla="*/ 0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0"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2" name="Freeform 2532">
                <a:extLst>
                  <a:ext uri="{FF2B5EF4-FFF2-40B4-BE49-F238E27FC236}">
                    <a16:creationId xmlns:a16="http://schemas.microsoft.com/office/drawing/2014/main" id="{ABE95521-F1E5-418E-A117-CCFA87534B1F}"/>
                  </a:ext>
                </a:extLst>
              </p:cNvPr>
              <p:cNvSpPr/>
              <p:nvPr/>
            </p:nvSpPr>
            <p:spPr bwMode="auto">
              <a:xfrm>
                <a:off x="2490" y="23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3" name="Freeform 2533">
                <a:extLst>
                  <a:ext uri="{FF2B5EF4-FFF2-40B4-BE49-F238E27FC236}">
                    <a16:creationId xmlns:a16="http://schemas.microsoft.com/office/drawing/2014/main" id="{D24D7C79-C9D1-4C79-9CF0-7764FA6B58F4}"/>
                  </a:ext>
                </a:extLst>
              </p:cNvPr>
              <p:cNvSpPr/>
              <p:nvPr/>
            </p:nvSpPr>
            <p:spPr bwMode="auto">
              <a:xfrm>
                <a:off x="2702" y="2340"/>
                <a:ext cx="13" cy="5"/>
              </a:xfrm>
              <a:custGeom>
                <a:gdLst>
                  <a:gd name="T0" fmla="*/ 5 w 5"/>
                  <a:gd name="T1" fmla="*/ 0 h 2"/>
                  <a:gd name="T2" fmla="*/ 0 w 5"/>
                  <a:gd name="T3" fmla="*/ 2 h 2"/>
                  <a:gd name="T4" fmla="*/ 3 w 5"/>
                  <a:gd name="T5" fmla="*/ 0 h 2"/>
                  <a:gd name="T6" fmla="*/ 5 w 5"/>
                  <a:gd name="T7" fmla="*/ 0 h 2"/>
                </a:gdLst>
                <a:cxnLst>
                  <a:cxn ang="0">
                    <a:pos x="T0" y="T1"/>
                  </a:cxn>
                  <a:cxn ang="0">
                    <a:pos x="T2" y="T3"/>
                  </a:cxn>
                  <a:cxn ang="0">
                    <a:pos x="T4" y="T5"/>
                  </a:cxn>
                  <a:cxn ang="0">
                    <a:pos x="T6" y="T7"/>
                  </a:cxn>
                </a:cxnLst>
                <a:rect l="0" t="0" r="r" b="b"/>
                <a:pathLst>
                  <a:path w="5" h="2">
                    <a:moveTo>
                      <a:pt x="5" y="0"/>
                    </a:moveTo>
                    <a:cubicBezTo>
                      <a:pt x="3" y="0"/>
                      <a:pt x="2" y="1"/>
                      <a:pt x="0" y="2"/>
                    </a:cubicBezTo>
                    <a:cubicBezTo>
                      <a:pt x="0" y="0"/>
                      <a:pt x="2" y="1"/>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4" name="Freeform 2534">
                <a:extLst>
                  <a:ext uri="{FF2B5EF4-FFF2-40B4-BE49-F238E27FC236}">
                    <a16:creationId xmlns:a16="http://schemas.microsoft.com/office/drawing/2014/main" id="{D7370B58-B51D-41C5-AD92-248B6663B73E}"/>
                  </a:ext>
                </a:extLst>
              </p:cNvPr>
              <p:cNvSpPr/>
              <p:nvPr/>
            </p:nvSpPr>
            <p:spPr bwMode="auto">
              <a:xfrm>
                <a:off x="2354" y="2340"/>
                <a:ext cx="8" cy="5"/>
              </a:xfrm>
              <a:custGeom>
                <a:gdLst>
                  <a:gd name="T0" fmla="*/ 2 w 3"/>
                  <a:gd name="T1" fmla="*/ 1 h 2"/>
                  <a:gd name="T2" fmla="*/ 3 w 3"/>
                  <a:gd name="T3" fmla="*/ 1 h 2"/>
                  <a:gd name="T4" fmla="*/ 2 w 3"/>
                  <a:gd name="T5" fmla="*/ 1 h 2"/>
                  <a:gd name="T6" fmla="*/ 2 w 3"/>
                  <a:gd name="T7" fmla="*/ 1 h 2"/>
                  <a:gd name="T8" fmla="*/ 1 w 3"/>
                  <a:gd name="T9" fmla="*/ 2 h 2"/>
                  <a:gd name="T10" fmla="*/ 0 w 3"/>
                  <a:gd name="T11" fmla="*/ 2 h 2"/>
                  <a:gd name="T12" fmla="*/ 2 w 3"/>
                  <a:gd name="T13" fmla="*/ 0 h 2"/>
                  <a:gd name="T14" fmla="*/ 2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0"/>
                      <a:pt x="3" y="1"/>
                    </a:cubicBezTo>
                    <a:cubicBezTo>
                      <a:pt x="2" y="1"/>
                      <a:pt x="2" y="1"/>
                      <a:pt x="2" y="1"/>
                    </a:cubicBezTo>
                    <a:cubicBezTo>
                      <a:pt x="2" y="1"/>
                      <a:pt x="2" y="1"/>
                      <a:pt x="2" y="1"/>
                    </a:cubicBezTo>
                    <a:cubicBezTo>
                      <a:pt x="2" y="1"/>
                      <a:pt x="1" y="1"/>
                      <a:pt x="1" y="2"/>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5" name="Freeform 2535">
                <a:extLst>
                  <a:ext uri="{FF2B5EF4-FFF2-40B4-BE49-F238E27FC236}">
                    <a16:creationId xmlns:a16="http://schemas.microsoft.com/office/drawing/2014/main" id="{F12BA179-4332-48F3-B210-6BDD5DD73D46}"/>
                  </a:ext>
                </a:extLst>
              </p:cNvPr>
              <p:cNvSpPr/>
              <p:nvPr/>
            </p:nvSpPr>
            <p:spPr bwMode="auto">
              <a:xfrm>
                <a:off x="2889" y="2340"/>
                <a:ext cx="10" cy="3"/>
              </a:xfrm>
              <a:custGeom>
                <a:gdLst>
                  <a:gd name="T0" fmla="*/ 4 w 4"/>
                  <a:gd name="T1" fmla="*/ 1 h 1"/>
                  <a:gd name="T2" fmla="*/ 1 w 4"/>
                  <a:gd name="T3" fmla="*/ 1 h 1"/>
                  <a:gd name="T4" fmla="*/ 4 w 4"/>
                  <a:gd name="T5" fmla="*/ 1 h 1"/>
                </a:gdLst>
                <a:cxnLst>
                  <a:cxn ang="0">
                    <a:pos x="T0" y="T1"/>
                  </a:cxn>
                  <a:cxn ang="0">
                    <a:pos x="T2" y="T3"/>
                  </a:cxn>
                  <a:cxn ang="0">
                    <a:pos x="T4" y="T5"/>
                  </a:cxn>
                </a:cxnLst>
                <a:rect l="0" t="0" r="r" b="b"/>
                <a:pathLst>
                  <a:path w="4" h="1">
                    <a:moveTo>
                      <a:pt x="4" y="1"/>
                    </a:moveTo>
                    <a:cubicBezTo>
                      <a:pt x="3" y="1"/>
                      <a:pt x="2" y="0"/>
                      <a:pt x="1" y="1"/>
                    </a:cubicBezTo>
                    <a:cubicBezTo>
                      <a:pt x="0"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6" name="Freeform 2536">
                <a:extLst>
                  <a:ext uri="{FF2B5EF4-FFF2-40B4-BE49-F238E27FC236}">
                    <a16:creationId xmlns:a16="http://schemas.microsoft.com/office/drawing/2014/main" id="{9050FAAF-2997-44DE-94BD-B35D5BB5E25F}"/>
                  </a:ext>
                </a:extLst>
              </p:cNvPr>
              <p:cNvSpPr/>
              <p:nvPr/>
            </p:nvSpPr>
            <p:spPr bwMode="auto">
              <a:xfrm>
                <a:off x="2429" y="2343"/>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7" name="Freeform 2537">
                <a:extLst>
                  <a:ext uri="{FF2B5EF4-FFF2-40B4-BE49-F238E27FC236}">
                    <a16:creationId xmlns:a16="http://schemas.microsoft.com/office/drawing/2014/main" id="{F1D6C3D7-FFC1-4D71-8D0E-5BFB31E8D8A5}"/>
                  </a:ext>
                </a:extLst>
              </p:cNvPr>
              <p:cNvSpPr/>
              <p:nvPr/>
            </p:nvSpPr>
            <p:spPr bwMode="auto">
              <a:xfrm>
                <a:off x="2854" y="2343"/>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8" name="Freeform 2538">
                <a:extLst>
                  <a:ext uri="{FF2B5EF4-FFF2-40B4-BE49-F238E27FC236}">
                    <a16:creationId xmlns:a16="http://schemas.microsoft.com/office/drawing/2014/main" id="{FE88D496-B6E7-47D0-B6B7-4838F10AE56C}"/>
                  </a:ext>
                </a:extLst>
              </p:cNvPr>
              <p:cNvSpPr/>
              <p:nvPr/>
            </p:nvSpPr>
            <p:spPr bwMode="auto">
              <a:xfrm>
                <a:off x="2881" y="2343"/>
                <a:ext cx="8" cy="2"/>
              </a:xfrm>
              <a:custGeom>
                <a:gdLst>
                  <a:gd name="T0" fmla="*/ 2 w 3"/>
                  <a:gd name="T1" fmla="*/ 0 h 1"/>
                  <a:gd name="T2" fmla="*/ 3 w 3"/>
                  <a:gd name="T3" fmla="*/ 0 h 1"/>
                  <a:gd name="T4" fmla="*/ 1 w 3"/>
                  <a:gd name="T5" fmla="*/ 1 h 1"/>
                  <a:gd name="T6" fmla="*/ 0 w 3"/>
                  <a:gd name="T7" fmla="*/ 1 h 1"/>
                  <a:gd name="T8" fmla="*/ 1 w 3"/>
                  <a:gd name="T9" fmla="*/ 0 h 1"/>
                  <a:gd name="T10" fmla="*/ 2 w 3"/>
                  <a:gd name="T11" fmla="*/ 0 h 1"/>
                </a:gdLst>
                <a:cxnLst>
                  <a:cxn ang="0">
                    <a:pos x="T0" y="T1"/>
                  </a:cxn>
                  <a:cxn ang="0">
                    <a:pos x="T2" y="T3"/>
                  </a:cxn>
                  <a:cxn ang="0">
                    <a:pos x="T4" y="T5"/>
                  </a:cxn>
                  <a:cxn ang="0">
                    <a:pos x="T6" y="T7"/>
                  </a:cxn>
                  <a:cxn ang="0">
                    <a:pos x="T8" y="T9"/>
                  </a:cxn>
                  <a:cxn ang="0">
                    <a:pos x="T10" y="T11"/>
                  </a:cxn>
                </a:cxnLst>
                <a:rect l="0" t="0" r="r" b="b"/>
                <a:pathLst>
                  <a:path w="3" h="1">
                    <a:moveTo>
                      <a:pt x="2" y="0"/>
                    </a:moveTo>
                    <a:cubicBezTo>
                      <a:pt x="3" y="0"/>
                      <a:pt x="3" y="0"/>
                      <a:pt x="3" y="0"/>
                    </a:cubicBezTo>
                    <a:cubicBezTo>
                      <a:pt x="2" y="1"/>
                      <a:pt x="1" y="1"/>
                      <a:pt x="1" y="1"/>
                    </a:cubicBezTo>
                    <a:cubicBezTo>
                      <a:pt x="0" y="1"/>
                      <a:pt x="0" y="1"/>
                      <a:pt x="0" y="1"/>
                    </a:cubicBezTo>
                    <a:cubicBezTo>
                      <a:pt x="1"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9" name="Freeform 2539">
                <a:extLst>
                  <a:ext uri="{FF2B5EF4-FFF2-40B4-BE49-F238E27FC236}">
                    <a16:creationId xmlns:a16="http://schemas.microsoft.com/office/drawing/2014/main" id="{D10D8110-22A4-4317-88C9-6D6FCF1E9E0E}"/>
                  </a:ext>
                </a:extLst>
              </p:cNvPr>
              <p:cNvSpPr/>
              <p:nvPr/>
            </p:nvSpPr>
            <p:spPr bwMode="auto">
              <a:xfrm>
                <a:off x="2645" y="2343"/>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0" name="Freeform 2540">
                <a:extLst>
                  <a:ext uri="{FF2B5EF4-FFF2-40B4-BE49-F238E27FC236}">
                    <a16:creationId xmlns:a16="http://schemas.microsoft.com/office/drawing/2014/main" id="{C62E661C-1DAF-4DA1-8538-5B05A95D389A}"/>
                  </a:ext>
                </a:extLst>
              </p:cNvPr>
              <p:cNvSpPr/>
              <p:nvPr/>
            </p:nvSpPr>
            <p:spPr bwMode="auto">
              <a:xfrm>
                <a:off x="2771" y="2343"/>
                <a:ext cx="13" cy="10"/>
              </a:xfrm>
              <a:custGeom>
                <a:gdLst>
                  <a:gd name="T0" fmla="*/ 5 w 5"/>
                  <a:gd name="T1" fmla="*/ 1 h 4"/>
                  <a:gd name="T2" fmla="*/ 2 w 5"/>
                  <a:gd name="T3" fmla="*/ 2 h 4"/>
                  <a:gd name="T4" fmla="*/ 1 w 5"/>
                  <a:gd name="T5" fmla="*/ 2 h 4"/>
                  <a:gd name="T6" fmla="*/ 0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5" y="1"/>
                      <a:pt x="3" y="4"/>
                      <a:pt x="2" y="2"/>
                    </a:cubicBezTo>
                    <a:cubicBezTo>
                      <a:pt x="2" y="2"/>
                      <a:pt x="1" y="2"/>
                      <a:pt x="1" y="2"/>
                    </a:cubicBezTo>
                    <a:cubicBezTo>
                      <a:pt x="0" y="1"/>
                      <a:pt x="0" y="1"/>
                      <a:pt x="0" y="1"/>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1" name="Freeform 2541">
                <a:extLst>
                  <a:ext uri="{FF2B5EF4-FFF2-40B4-BE49-F238E27FC236}">
                    <a16:creationId xmlns:a16="http://schemas.microsoft.com/office/drawing/2014/main" id="{31CA344B-4AF5-4C50-AD6F-F4D97DA05208}"/>
                  </a:ext>
                </a:extLst>
              </p:cNvPr>
              <p:cNvSpPr/>
              <p:nvPr/>
            </p:nvSpPr>
            <p:spPr bwMode="auto">
              <a:xfrm>
                <a:off x="2832" y="2343"/>
                <a:ext cx="16" cy="10"/>
              </a:xfrm>
              <a:custGeom>
                <a:gdLst>
                  <a:gd name="T0" fmla="*/ 5 w 6"/>
                  <a:gd name="T1" fmla="*/ 1 h 4"/>
                  <a:gd name="T2" fmla="*/ 5 w 6"/>
                  <a:gd name="T3" fmla="*/ 2 h 4"/>
                  <a:gd name="T4" fmla="*/ 6 w 6"/>
                  <a:gd name="T5" fmla="*/ 2 h 4"/>
                  <a:gd name="T6" fmla="*/ 1 w 6"/>
                  <a:gd name="T7" fmla="*/ 3 h 4"/>
                  <a:gd name="T8" fmla="*/ 1 w 6"/>
                  <a:gd name="T9" fmla="*/ 2 h 4"/>
                  <a:gd name="T10" fmla="*/ 1 w 6"/>
                  <a:gd name="T11" fmla="*/ 0 h 4"/>
                  <a:gd name="T12" fmla="*/ 5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1"/>
                    </a:moveTo>
                    <a:cubicBezTo>
                      <a:pt x="4" y="1"/>
                      <a:pt x="5" y="2"/>
                      <a:pt x="5" y="2"/>
                    </a:cubicBezTo>
                    <a:cubicBezTo>
                      <a:pt x="6" y="2"/>
                      <a:pt x="6" y="2"/>
                      <a:pt x="6" y="2"/>
                    </a:cubicBezTo>
                    <a:cubicBezTo>
                      <a:pt x="5" y="4"/>
                      <a:pt x="2" y="2"/>
                      <a:pt x="1" y="3"/>
                    </a:cubicBezTo>
                    <a:cubicBezTo>
                      <a:pt x="1" y="3"/>
                      <a:pt x="1" y="2"/>
                      <a:pt x="1" y="2"/>
                    </a:cubicBezTo>
                    <a:cubicBezTo>
                      <a:pt x="0" y="1"/>
                      <a:pt x="0" y="1"/>
                      <a:pt x="1" y="0"/>
                    </a:cubicBezTo>
                    <a:cubicBezTo>
                      <a:pt x="2" y="0"/>
                      <a:pt x="4"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2" name="Freeform 2542">
                <a:extLst>
                  <a:ext uri="{FF2B5EF4-FFF2-40B4-BE49-F238E27FC236}">
                    <a16:creationId xmlns:a16="http://schemas.microsoft.com/office/drawing/2014/main" id="{F470F792-24AB-46E4-B537-299C60C2907B}"/>
                  </a:ext>
                </a:extLst>
              </p:cNvPr>
              <p:cNvSpPr/>
              <p:nvPr/>
            </p:nvSpPr>
            <p:spPr bwMode="auto">
              <a:xfrm>
                <a:off x="2870" y="2343"/>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3" name="Freeform 2543">
                <a:extLst>
                  <a:ext uri="{FF2B5EF4-FFF2-40B4-BE49-F238E27FC236}">
                    <a16:creationId xmlns:a16="http://schemas.microsoft.com/office/drawing/2014/main" id="{B5F190DB-DFA9-4909-BB3C-1BF77357D12B}"/>
                  </a:ext>
                </a:extLst>
              </p:cNvPr>
              <p:cNvSpPr/>
              <p:nvPr/>
            </p:nvSpPr>
            <p:spPr bwMode="auto">
              <a:xfrm>
                <a:off x="2763" y="234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1"/>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4" name="Freeform 2544">
                <a:extLst>
                  <a:ext uri="{FF2B5EF4-FFF2-40B4-BE49-F238E27FC236}">
                    <a16:creationId xmlns:a16="http://schemas.microsoft.com/office/drawing/2014/main" id="{8BD4F7AA-EDFA-412F-91E4-D3A078F0E005}"/>
                  </a:ext>
                </a:extLst>
              </p:cNvPr>
              <p:cNvSpPr/>
              <p:nvPr/>
            </p:nvSpPr>
            <p:spPr bwMode="auto">
              <a:xfrm>
                <a:off x="2824" y="23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5" name="Freeform 2545">
                <a:extLst>
                  <a:ext uri="{FF2B5EF4-FFF2-40B4-BE49-F238E27FC236}">
                    <a16:creationId xmlns:a16="http://schemas.microsoft.com/office/drawing/2014/main" id="{4ADF8CE6-3F54-4ED0-A9A7-9FC64A00FAF1}"/>
                  </a:ext>
                </a:extLst>
              </p:cNvPr>
              <p:cNvSpPr/>
              <p:nvPr/>
            </p:nvSpPr>
            <p:spPr bwMode="auto">
              <a:xfrm>
                <a:off x="2346" y="2345"/>
                <a:ext cx="8" cy="8"/>
              </a:xfrm>
              <a:custGeom>
                <a:gdLst>
                  <a:gd name="T0" fmla="*/ 3 w 3"/>
                  <a:gd name="T1" fmla="*/ 1 h 3"/>
                  <a:gd name="T2" fmla="*/ 2 w 3"/>
                  <a:gd name="T3" fmla="*/ 1 h 3"/>
                  <a:gd name="T4" fmla="*/ 2 w 3"/>
                  <a:gd name="T5" fmla="*/ 3 h 3"/>
                  <a:gd name="T6" fmla="*/ 0 w 3"/>
                  <a:gd name="T7" fmla="*/ 1 h 3"/>
                  <a:gd name="T8" fmla="*/ 2 w 3"/>
                  <a:gd name="T9" fmla="*/ 1 h 3"/>
                  <a:gd name="T10" fmla="*/ 2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2" y="1"/>
                      <a:pt x="2" y="1"/>
                    </a:cubicBezTo>
                    <a:cubicBezTo>
                      <a:pt x="3" y="2"/>
                      <a:pt x="1" y="2"/>
                      <a:pt x="2" y="3"/>
                    </a:cubicBezTo>
                    <a:cubicBezTo>
                      <a:pt x="0" y="1"/>
                      <a:pt x="0" y="1"/>
                      <a:pt x="0" y="1"/>
                    </a:cubicBezTo>
                    <a:cubicBezTo>
                      <a:pt x="2" y="1"/>
                      <a:pt x="2" y="1"/>
                      <a:pt x="2" y="1"/>
                    </a:cubicBezTo>
                    <a:cubicBezTo>
                      <a:pt x="2" y="0"/>
                      <a:pt x="2"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6" name="Freeform 2546">
                <a:extLst>
                  <a:ext uri="{FF2B5EF4-FFF2-40B4-BE49-F238E27FC236}">
                    <a16:creationId xmlns:a16="http://schemas.microsoft.com/office/drawing/2014/main" id="{7163E64F-F712-473B-B880-6CF584091347}"/>
                  </a:ext>
                </a:extLst>
              </p:cNvPr>
              <p:cNvSpPr/>
              <p:nvPr/>
            </p:nvSpPr>
            <p:spPr bwMode="auto">
              <a:xfrm>
                <a:off x="2723" y="2345"/>
                <a:ext cx="13" cy="19"/>
              </a:xfrm>
              <a:custGeom>
                <a:gdLst>
                  <a:gd name="T0" fmla="*/ 4 w 5"/>
                  <a:gd name="T1" fmla="*/ 1 h 7"/>
                  <a:gd name="T2" fmla="*/ 3 w 5"/>
                  <a:gd name="T3" fmla="*/ 4 h 7"/>
                  <a:gd name="T4" fmla="*/ 4 w 5"/>
                  <a:gd name="T5" fmla="*/ 4 h 7"/>
                  <a:gd name="T6" fmla="*/ 3 w 5"/>
                  <a:gd name="T7" fmla="*/ 5 h 7"/>
                  <a:gd name="T8" fmla="*/ 3 w 5"/>
                  <a:gd name="T9" fmla="*/ 7 h 7"/>
                  <a:gd name="T10" fmla="*/ 0 w 5"/>
                  <a:gd name="T11" fmla="*/ 5 h 7"/>
                  <a:gd name="T12" fmla="*/ 3 w 5"/>
                  <a:gd name="T13" fmla="*/ 3 h 7"/>
                  <a:gd name="T14" fmla="*/ 2 w 5"/>
                  <a:gd name="T15" fmla="*/ 2 h 7"/>
                  <a:gd name="T16" fmla="*/ 2 w 5"/>
                  <a:gd name="T17" fmla="*/ 1 h 7"/>
                  <a:gd name="T18" fmla="*/ 3 w 5"/>
                  <a:gd name="T19" fmla="*/ 1 h 7"/>
                  <a:gd name="T20" fmla="*/ 3 w 5"/>
                  <a:gd name="T21" fmla="*/ 1 h 7"/>
                  <a:gd name="T22" fmla="*/ 4 w 5"/>
                  <a:gd name="T23" fmla="*/ 2 h 7"/>
                  <a:gd name="T24" fmla="*/ 4 w 5"/>
                  <a:gd name="T25" fmla="*/ 0 h 7"/>
                  <a:gd name="T26" fmla="*/ 4 w 5"/>
                  <a:gd name="T2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1"/>
                    </a:moveTo>
                    <a:cubicBezTo>
                      <a:pt x="5" y="3"/>
                      <a:pt x="3" y="3"/>
                      <a:pt x="3" y="4"/>
                    </a:cubicBezTo>
                    <a:cubicBezTo>
                      <a:pt x="4" y="4"/>
                      <a:pt x="4" y="4"/>
                      <a:pt x="4" y="4"/>
                    </a:cubicBezTo>
                    <a:cubicBezTo>
                      <a:pt x="3" y="5"/>
                      <a:pt x="3" y="5"/>
                      <a:pt x="3" y="5"/>
                    </a:cubicBezTo>
                    <a:cubicBezTo>
                      <a:pt x="2" y="6"/>
                      <a:pt x="5" y="7"/>
                      <a:pt x="3" y="7"/>
                    </a:cubicBezTo>
                    <a:cubicBezTo>
                      <a:pt x="2" y="7"/>
                      <a:pt x="2" y="5"/>
                      <a:pt x="0" y="5"/>
                    </a:cubicBezTo>
                    <a:cubicBezTo>
                      <a:pt x="0" y="5"/>
                      <a:pt x="2" y="4"/>
                      <a:pt x="3" y="3"/>
                    </a:cubicBezTo>
                    <a:cubicBezTo>
                      <a:pt x="2" y="2"/>
                      <a:pt x="2" y="2"/>
                      <a:pt x="2" y="2"/>
                    </a:cubicBezTo>
                    <a:cubicBezTo>
                      <a:pt x="2" y="2"/>
                      <a:pt x="3" y="1"/>
                      <a:pt x="2" y="1"/>
                    </a:cubicBezTo>
                    <a:cubicBezTo>
                      <a:pt x="3" y="1"/>
                      <a:pt x="3" y="1"/>
                      <a:pt x="3" y="1"/>
                    </a:cubicBezTo>
                    <a:cubicBezTo>
                      <a:pt x="3" y="1"/>
                      <a:pt x="3" y="1"/>
                      <a:pt x="3" y="1"/>
                    </a:cubicBezTo>
                    <a:cubicBezTo>
                      <a:pt x="4" y="2"/>
                      <a:pt x="4" y="2"/>
                      <a:pt x="4" y="2"/>
                    </a:cubicBezTo>
                    <a:cubicBezTo>
                      <a:pt x="4" y="1"/>
                      <a:pt x="4"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7" name="Freeform 2547">
                <a:extLst>
                  <a:ext uri="{FF2B5EF4-FFF2-40B4-BE49-F238E27FC236}">
                    <a16:creationId xmlns:a16="http://schemas.microsoft.com/office/drawing/2014/main" id="{D02B5309-427F-4E71-9161-2E3296C0971E}"/>
                  </a:ext>
                </a:extLst>
              </p:cNvPr>
              <p:cNvSpPr/>
              <p:nvPr/>
            </p:nvSpPr>
            <p:spPr bwMode="auto">
              <a:xfrm>
                <a:off x="2798" y="2343"/>
                <a:ext cx="21" cy="13"/>
              </a:xfrm>
              <a:custGeom>
                <a:gdLst>
                  <a:gd name="T0" fmla="*/ 5 w 8"/>
                  <a:gd name="T1" fmla="*/ 2 h 5"/>
                  <a:gd name="T2" fmla="*/ 5 w 8"/>
                  <a:gd name="T3" fmla="*/ 3 h 5"/>
                  <a:gd name="T4" fmla="*/ 8 w 8"/>
                  <a:gd name="T5" fmla="*/ 5 h 5"/>
                  <a:gd name="T6" fmla="*/ 7 w 8"/>
                  <a:gd name="T7" fmla="*/ 5 h 5"/>
                  <a:gd name="T8" fmla="*/ 8 w 8"/>
                  <a:gd name="T9" fmla="*/ 5 h 5"/>
                  <a:gd name="T10" fmla="*/ 4 w 8"/>
                  <a:gd name="T11" fmla="*/ 4 h 5"/>
                  <a:gd name="T12" fmla="*/ 2 w 8"/>
                  <a:gd name="T13" fmla="*/ 5 h 5"/>
                  <a:gd name="T14" fmla="*/ 4 w 8"/>
                  <a:gd name="T15" fmla="*/ 3 h 5"/>
                  <a:gd name="T16" fmla="*/ 1 w 8"/>
                  <a:gd name="T17" fmla="*/ 3 h 5"/>
                  <a:gd name="T18" fmla="*/ 1 w 8"/>
                  <a:gd name="T19" fmla="*/ 3 h 5"/>
                  <a:gd name="T20" fmla="*/ 0 w 8"/>
                  <a:gd name="T21" fmla="*/ 2 h 5"/>
                  <a:gd name="T22" fmla="*/ 5 w 8"/>
                  <a:gd name="T2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5" y="2"/>
                    </a:moveTo>
                    <a:cubicBezTo>
                      <a:pt x="5" y="3"/>
                      <a:pt x="5" y="3"/>
                      <a:pt x="5" y="3"/>
                    </a:cubicBezTo>
                    <a:cubicBezTo>
                      <a:pt x="6" y="3"/>
                      <a:pt x="8" y="4"/>
                      <a:pt x="8" y="5"/>
                    </a:cubicBezTo>
                    <a:cubicBezTo>
                      <a:pt x="7" y="5"/>
                      <a:pt x="7" y="5"/>
                      <a:pt x="7" y="5"/>
                    </a:cubicBezTo>
                    <a:cubicBezTo>
                      <a:pt x="8" y="5"/>
                      <a:pt x="8" y="5"/>
                      <a:pt x="8" y="5"/>
                    </a:cubicBezTo>
                    <a:cubicBezTo>
                      <a:pt x="7" y="3"/>
                      <a:pt x="5" y="5"/>
                      <a:pt x="4" y="4"/>
                    </a:cubicBezTo>
                    <a:cubicBezTo>
                      <a:pt x="4" y="5"/>
                      <a:pt x="2" y="5"/>
                      <a:pt x="2" y="5"/>
                    </a:cubicBezTo>
                    <a:cubicBezTo>
                      <a:pt x="2" y="4"/>
                      <a:pt x="4" y="4"/>
                      <a:pt x="4" y="3"/>
                    </a:cubicBezTo>
                    <a:cubicBezTo>
                      <a:pt x="3" y="2"/>
                      <a:pt x="2" y="3"/>
                      <a:pt x="1" y="3"/>
                    </a:cubicBezTo>
                    <a:cubicBezTo>
                      <a:pt x="1" y="3"/>
                      <a:pt x="1" y="3"/>
                      <a:pt x="1" y="3"/>
                    </a:cubicBezTo>
                    <a:cubicBezTo>
                      <a:pt x="1" y="3"/>
                      <a:pt x="1" y="2"/>
                      <a:pt x="0" y="2"/>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8" name="Freeform 2548">
                <a:extLst>
                  <a:ext uri="{FF2B5EF4-FFF2-40B4-BE49-F238E27FC236}">
                    <a16:creationId xmlns:a16="http://schemas.microsoft.com/office/drawing/2014/main" id="{F87BE77E-4EB7-4C8C-91A9-194BCA52FE1A}"/>
                  </a:ext>
                </a:extLst>
              </p:cNvPr>
              <p:cNvSpPr/>
              <p:nvPr/>
            </p:nvSpPr>
            <p:spPr bwMode="auto">
              <a:xfrm>
                <a:off x="2950" y="2345"/>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9" name="Freeform 2549">
                <a:extLst>
                  <a:ext uri="{FF2B5EF4-FFF2-40B4-BE49-F238E27FC236}">
                    <a16:creationId xmlns:a16="http://schemas.microsoft.com/office/drawing/2014/main" id="{811181EE-4E66-4171-A039-F2D5476B5C39}"/>
                  </a:ext>
                </a:extLst>
              </p:cNvPr>
              <p:cNvSpPr/>
              <p:nvPr/>
            </p:nvSpPr>
            <p:spPr bwMode="auto">
              <a:xfrm>
                <a:off x="2445" y="2348"/>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0" name="Freeform 2550">
                <a:extLst>
                  <a:ext uri="{FF2B5EF4-FFF2-40B4-BE49-F238E27FC236}">
                    <a16:creationId xmlns:a16="http://schemas.microsoft.com/office/drawing/2014/main" id="{09E932DD-9394-46C8-8C6F-DF9A494E9730}"/>
                  </a:ext>
                </a:extLst>
              </p:cNvPr>
              <p:cNvSpPr/>
              <p:nvPr/>
            </p:nvSpPr>
            <p:spPr bwMode="auto">
              <a:xfrm>
                <a:off x="2437" y="234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1" name="Freeform 2551">
                <a:extLst>
                  <a:ext uri="{FF2B5EF4-FFF2-40B4-BE49-F238E27FC236}">
                    <a16:creationId xmlns:a16="http://schemas.microsoft.com/office/drawing/2014/main" id="{9D8FCA8A-E426-464B-A369-510F3EFFE64C}"/>
                  </a:ext>
                </a:extLst>
              </p:cNvPr>
              <p:cNvSpPr/>
              <p:nvPr/>
            </p:nvSpPr>
            <p:spPr bwMode="auto">
              <a:xfrm>
                <a:off x="2448" y="2348"/>
                <a:ext cx="10" cy="5"/>
              </a:xfrm>
              <a:custGeom>
                <a:gdLst>
                  <a:gd name="T0" fmla="*/ 3 w 4"/>
                  <a:gd name="T1" fmla="*/ 0 h 2"/>
                  <a:gd name="T2" fmla="*/ 1 w 4"/>
                  <a:gd name="T3" fmla="*/ 2 h 2"/>
                  <a:gd name="T4" fmla="*/ 1 w 4"/>
                  <a:gd name="T5" fmla="*/ 2 h 2"/>
                  <a:gd name="T6" fmla="*/ 1 w 4"/>
                  <a:gd name="T7" fmla="*/ 1 h 2"/>
                  <a:gd name="T8" fmla="*/ 2 w 4"/>
                  <a:gd name="T9" fmla="*/ 0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1"/>
                      <a:pt x="2" y="2"/>
                      <a:pt x="1" y="2"/>
                    </a:cubicBezTo>
                    <a:cubicBezTo>
                      <a:pt x="1" y="2"/>
                      <a:pt x="1" y="2"/>
                      <a:pt x="1" y="2"/>
                    </a:cubicBezTo>
                    <a:cubicBezTo>
                      <a:pt x="0" y="2"/>
                      <a:pt x="1" y="1"/>
                      <a:pt x="1" y="1"/>
                    </a:cubicBezTo>
                    <a:cubicBezTo>
                      <a:pt x="1" y="0"/>
                      <a:pt x="3"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2" name="Freeform 2552">
                <a:extLst>
                  <a:ext uri="{FF2B5EF4-FFF2-40B4-BE49-F238E27FC236}">
                    <a16:creationId xmlns:a16="http://schemas.microsoft.com/office/drawing/2014/main" id="{EF831D9C-4C00-4EE5-B538-09F694F18F70}"/>
                  </a:ext>
                </a:extLst>
              </p:cNvPr>
              <p:cNvSpPr/>
              <p:nvPr/>
            </p:nvSpPr>
            <p:spPr bwMode="auto">
              <a:xfrm>
                <a:off x="2720" y="2348"/>
                <a:ext cx="3" cy="5"/>
              </a:xfrm>
              <a:custGeom>
                <a:gdLst>
                  <a:gd name="T0" fmla="*/ 1 w 1"/>
                  <a:gd name="T1" fmla="*/ 1 h 2"/>
                  <a:gd name="T2" fmla="*/ 1 w 1"/>
                  <a:gd name="T3" fmla="*/ 1 h 2"/>
                  <a:gd name="T4" fmla="*/ 0 w 1"/>
                  <a:gd name="T5" fmla="*/ 2 h 2"/>
                  <a:gd name="T6" fmla="*/ 0 w 1"/>
                  <a:gd name="T7" fmla="*/ 1 h 2"/>
                  <a:gd name="T8" fmla="*/ 1 w 1"/>
                  <a:gd name="T9" fmla="*/ 0 h 2"/>
                  <a:gd name="T10" fmla="*/ 1 w 1"/>
                  <a:gd name="T11" fmla="*/ 1 h 2"/>
                </a:gd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2"/>
                      <a:pt x="1" y="2"/>
                      <a:pt x="0" y="2"/>
                    </a:cubicBez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3" name="Freeform 2553">
                <a:extLst>
                  <a:ext uri="{FF2B5EF4-FFF2-40B4-BE49-F238E27FC236}">
                    <a16:creationId xmlns:a16="http://schemas.microsoft.com/office/drawing/2014/main" id="{3B7F6D4F-A8FC-4F7C-9B50-559E43A0E9FC}"/>
                  </a:ext>
                </a:extLst>
              </p:cNvPr>
              <p:cNvSpPr/>
              <p:nvPr/>
            </p:nvSpPr>
            <p:spPr bwMode="auto">
              <a:xfrm>
                <a:off x="2760" y="2348"/>
                <a:ext cx="6"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4" name="Freeform 2554">
                <a:extLst>
                  <a:ext uri="{FF2B5EF4-FFF2-40B4-BE49-F238E27FC236}">
                    <a16:creationId xmlns:a16="http://schemas.microsoft.com/office/drawing/2014/main" id="{88A82344-CF87-427F-8EF0-396F250B613F}"/>
                  </a:ext>
                </a:extLst>
              </p:cNvPr>
              <p:cNvSpPr/>
              <p:nvPr/>
            </p:nvSpPr>
            <p:spPr bwMode="auto">
              <a:xfrm>
                <a:off x="2864" y="234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5" name="Freeform 2555">
                <a:extLst>
                  <a:ext uri="{FF2B5EF4-FFF2-40B4-BE49-F238E27FC236}">
                    <a16:creationId xmlns:a16="http://schemas.microsoft.com/office/drawing/2014/main" id="{E55F3EC6-3BAC-4155-B822-48DA3C3603BE}"/>
                  </a:ext>
                </a:extLst>
              </p:cNvPr>
              <p:cNvSpPr/>
              <p:nvPr/>
            </p:nvSpPr>
            <p:spPr bwMode="auto">
              <a:xfrm>
                <a:off x="2477"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6" name="Freeform 2556">
                <a:extLst>
                  <a:ext uri="{FF2B5EF4-FFF2-40B4-BE49-F238E27FC236}">
                    <a16:creationId xmlns:a16="http://schemas.microsoft.com/office/drawing/2014/main" id="{75F927FF-85BB-4F65-BF13-22A9F7DB14F6}"/>
                  </a:ext>
                </a:extLst>
              </p:cNvPr>
              <p:cNvSpPr/>
              <p:nvPr/>
            </p:nvSpPr>
            <p:spPr bwMode="auto">
              <a:xfrm>
                <a:off x="2640"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7" name="Freeform 2557">
                <a:extLst>
                  <a:ext uri="{FF2B5EF4-FFF2-40B4-BE49-F238E27FC236}">
                    <a16:creationId xmlns:a16="http://schemas.microsoft.com/office/drawing/2014/main" id="{1F22DBCE-0DCE-4BBF-9698-D9A5590F3BE6}"/>
                  </a:ext>
                </a:extLst>
              </p:cNvPr>
              <p:cNvSpPr/>
              <p:nvPr/>
            </p:nvSpPr>
            <p:spPr bwMode="auto">
              <a:xfrm>
                <a:off x="2822" y="2348"/>
                <a:ext cx="10" cy="5"/>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2" y="1"/>
                      <a:pt x="1"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8" name="Freeform 2558">
                <a:extLst>
                  <a:ext uri="{FF2B5EF4-FFF2-40B4-BE49-F238E27FC236}">
                    <a16:creationId xmlns:a16="http://schemas.microsoft.com/office/drawing/2014/main" id="{FCFA9008-A592-4780-8341-097CB7D9CE0F}"/>
                  </a:ext>
                </a:extLst>
              </p:cNvPr>
              <p:cNvSpPr/>
              <p:nvPr/>
            </p:nvSpPr>
            <p:spPr bwMode="auto">
              <a:xfrm>
                <a:off x="2910" y="2351"/>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1" y="0"/>
                      <a:pt x="1" y="1"/>
                    </a:cubicBezTo>
                    <a:cubicBezTo>
                      <a:pt x="1" y="2"/>
                      <a:pt x="1" y="2"/>
                      <a:pt x="1" y="2"/>
                    </a:cubicBezTo>
                    <a:cubicBezTo>
                      <a:pt x="1" y="2"/>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9" name="Freeform 2559">
                <a:extLst>
                  <a:ext uri="{FF2B5EF4-FFF2-40B4-BE49-F238E27FC236}">
                    <a16:creationId xmlns:a16="http://schemas.microsoft.com/office/drawing/2014/main" id="{70A782B8-CE9E-4552-BB78-50C0ECBB0DB9}"/>
                  </a:ext>
                </a:extLst>
              </p:cNvPr>
              <p:cNvSpPr/>
              <p:nvPr/>
            </p:nvSpPr>
            <p:spPr bwMode="auto">
              <a:xfrm>
                <a:off x="2386" y="2351"/>
                <a:ext cx="6" cy="5"/>
              </a:xfrm>
              <a:custGeom>
                <a:gdLst>
                  <a:gd name="T0" fmla="*/ 1 w 2"/>
                  <a:gd name="T1" fmla="*/ 1 h 2"/>
                  <a:gd name="T2" fmla="*/ 2 w 2"/>
                  <a:gd name="T3" fmla="*/ 1 h 2"/>
                  <a:gd name="T4" fmla="*/ 0 w 2"/>
                  <a:gd name="T5" fmla="*/ 2 h 2"/>
                  <a:gd name="T6" fmla="*/ 1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1"/>
                      <a:pt x="1" y="1"/>
                      <a:pt x="2" y="1"/>
                    </a:cubicBezTo>
                    <a:cubicBezTo>
                      <a:pt x="2" y="2"/>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0" name="Freeform 2560">
                <a:extLst>
                  <a:ext uri="{FF2B5EF4-FFF2-40B4-BE49-F238E27FC236}">
                    <a16:creationId xmlns:a16="http://schemas.microsoft.com/office/drawing/2014/main" id="{B138826C-88FA-4430-B18D-21325176161D}"/>
                  </a:ext>
                </a:extLst>
              </p:cNvPr>
              <p:cNvSpPr/>
              <p:nvPr/>
            </p:nvSpPr>
            <p:spPr bwMode="auto">
              <a:xfrm>
                <a:off x="2792" y="2351"/>
                <a:ext cx="3"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1" name="Freeform 2561">
                <a:extLst>
                  <a:ext uri="{FF2B5EF4-FFF2-40B4-BE49-F238E27FC236}">
                    <a16:creationId xmlns:a16="http://schemas.microsoft.com/office/drawing/2014/main" id="{3669F449-025C-49F3-A62C-6F6C636B9FAC}"/>
                  </a:ext>
                </a:extLst>
              </p:cNvPr>
              <p:cNvSpPr/>
              <p:nvPr/>
            </p:nvSpPr>
            <p:spPr bwMode="auto">
              <a:xfrm>
                <a:off x="2501" y="235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2" name="Freeform 2562">
                <a:extLst>
                  <a:ext uri="{FF2B5EF4-FFF2-40B4-BE49-F238E27FC236}">
                    <a16:creationId xmlns:a16="http://schemas.microsoft.com/office/drawing/2014/main" id="{C12B0ED4-BC4C-4195-B41A-777ED9BF8A3F}"/>
                  </a:ext>
                </a:extLst>
              </p:cNvPr>
              <p:cNvSpPr/>
              <p:nvPr/>
            </p:nvSpPr>
            <p:spPr bwMode="auto">
              <a:xfrm>
                <a:off x="2664" y="2351"/>
                <a:ext cx="43" cy="21"/>
              </a:xfrm>
              <a:custGeom>
                <a:gdLst>
                  <a:gd name="T0" fmla="*/ 13 w 16"/>
                  <a:gd name="T1" fmla="*/ 1 h 8"/>
                  <a:gd name="T2" fmla="*/ 13 w 16"/>
                  <a:gd name="T3" fmla="*/ 2 h 8"/>
                  <a:gd name="T4" fmla="*/ 11 w 16"/>
                  <a:gd name="T5" fmla="*/ 2 h 8"/>
                  <a:gd name="T6" fmla="*/ 15 w 16"/>
                  <a:gd name="T7" fmla="*/ 2 h 8"/>
                  <a:gd name="T8" fmla="*/ 15 w 16"/>
                  <a:gd name="T9" fmla="*/ 2 h 8"/>
                  <a:gd name="T10" fmla="*/ 16 w 16"/>
                  <a:gd name="T11" fmla="*/ 3 h 8"/>
                  <a:gd name="T12" fmla="*/ 15 w 16"/>
                  <a:gd name="T13" fmla="*/ 3 h 8"/>
                  <a:gd name="T14" fmla="*/ 16 w 16"/>
                  <a:gd name="T15" fmla="*/ 5 h 8"/>
                  <a:gd name="T16" fmla="*/ 7 w 16"/>
                  <a:gd name="T17" fmla="*/ 5 h 8"/>
                  <a:gd name="T18" fmla="*/ 9 w 16"/>
                  <a:gd name="T19" fmla="*/ 6 h 8"/>
                  <a:gd name="T20" fmla="*/ 9 w 16"/>
                  <a:gd name="T21" fmla="*/ 6 h 8"/>
                  <a:gd name="T22" fmla="*/ 3 w 16"/>
                  <a:gd name="T23" fmla="*/ 6 h 8"/>
                  <a:gd name="T24" fmla="*/ 0 w 16"/>
                  <a:gd name="T25" fmla="*/ 6 h 8"/>
                  <a:gd name="T26" fmla="*/ 4 w 16"/>
                  <a:gd name="T27" fmla="*/ 5 h 8"/>
                  <a:gd name="T28" fmla="*/ 7 w 16"/>
                  <a:gd name="T29" fmla="*/ 4 h 8"/>
                  <a:gd name="T30" fmla="*/ 11 w 16"/>
                  <a:gd name="T31" fmla="*/ 3 h 8"/>
                  <a:gd name="T32" fmla="*/ 9 w 16"/>
                  <a:gd name="T33" fmla="*/ 2 h 8"/>
                  <a:gd name="T34" fmla="*/ 13 w 16"/>
                  <a:gd name="T3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8">
                    <a:moveTo>
                      <a:pt x="13" y="1"/>
                    </a:moveTo>
                    <a:cubicBezTo>
                      <a:pt x="13" y="2"/>
                      <a:pt x="13" y="2"/>
                      <a:pt x="13" y="2"/>
                    </a:cubicBezTo>
                    <a:cubicBezTo>
                      <a:pt x="12" y="2"/>
                      <a:pt x="12" y="2"/>
                      <a:pt x="11" y="2"/>
                    </a:cubicBezTo>
                    <a:cubicBezTo>
                      <a:pt x="12" y="3"/>
                      <a:pt x="14" y="4"/>
                      <a:pt x="15" y="2"/>
                    </a:cubicBezTo>
                    <a:cubicBezTo>
                      <a:pt x="15" y="2"/>
                      <a:pt x="15" y="2"/>
                      <a:pt x="15" y="2"/>
                    </a:cubicBezTo>
                    <a:cubicBezTo>
                      <a:pt x="15" y="3"/>
                      <a:pt x="15" y="3"/>
                      <a:pt x="16" y="3"/>
                    </a:cubicBezTo>
                    <a:cubicBezTo>
                      <a:pt x="15" y="3"/>
                      <a:pt x="15" y="3"/>
                      <a:pt x="15" y="3"/>
                    </a:cubicBezTo>
                    <a:cubicBezTo>
                      <a:pt x="16" y="5"/>
                      <a:pt x="16" y="5"/>
                      <a:pt x="16" y="5"/>
                    </a:cubicBezTo>
                    <a:cubicBezTo>
                      <a:pt x="14" y="4"/>
                      <a:pt x="10" y="4"/>
                      <a:pt x="7" y="5"/>
                    </a:cubicBezTo>
                    <a:cubicBezTo>
                      <a:pt x="8" y="6"/>
                      <a:pt x="8" y="5"/>
                      <a:pt x="9" y="6"/>
                    </a:cubicBezTo>
                    <a:cubicBezTo>
                      <a:pt x="9" y="6"/>
                      <a:pt x="9" y="6"/>
                      <a:pt x="9" y="6"/>
                    </a:cubicBezTo>
                    <a:cubicBezTo>
                      <a:pt x="7" y="6"/>
                      <a:pt x="5" y="8"/>
                      <a:pt x="3" y="6"/>
                    </a:cubicBezTo>
                    <a:cubicBezTo>
                      <a:pt x="0" y="6"/>
                      <a:pt x="0" y="6"/>
                      <a:pt x="0" y="6"/>
                    </a:cubicBezTo>
                    <a:cubicBezTo>
                      <a:pt x="1" y="5"/>
                      <a:pt x="2" y="6"/>
                      <a:pt x="4" y="5"/>
                    </a:cubicBezTo>
                    <a:cubicBezTo>
                      <a:pt x="5" y="4"/>
                      <a:pt x="6" y="5"/>
                      <a:pt x="7" y="4"/>
                    </a:cubicBezTo>
                    <a:cubicBezTo>
                      <a:pt x="8" y="4"/>
                      <a:pt x="10" y="4"/>
                      <a:pt x="11" y="3"/>
                    </a:cubicBezTo>
                    <a:cubicBezTo>
                      <a:pt x="9" y="2"/>
                      <a:pt x="9" y="2"/>
                      <a:pt x="9" y="2"/>
                    </a:cubicBezTo>
                    <a:cubicBezTo>
                      <a:pt x="10" y="0"/>
                      <a:pt x="12" y="0"/>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3" name="Freeform 2563">
                <a:extLst>
                  <a:ext uri="{FF2B5EF4-FFF2-40B4-BE49-F238E27FC236}">
                    <a16:creationId xmlns:a16="http://schemas.microsoft.com/office/drawing/2014/main" id="{3CD847B2-EE34-4269-BB7D-9905E3C851CA}"/>
                  </a:ext>
                </a:extLst>
              </p:cNvPr>
              <p:cNvSpPr/>
              <p:nvPr/>
            </p:nvSpPr>
            <p:spPr bwMode="auto">
              <a:xfrm>
                <a:off x="2755" y="2351"/>
                <a:ext cx="11" cy="10"/>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2" y="0"/>
                      <a:pt x="2" y="4"/>
                      <a:pt x="0" y="2"/>
                    </a:cubicBezTo>
                    <a:cubicBezTo>
                      <a:pt x="1" y="2"/>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4" name="Freeform 2564">
                <a:extLst>
                  <a:ext uri="{FF2B5EF4-FFF2-40B4-BE49-F238E27FC236}">
                    <a16:creationId xmlns:a16="http://schemas.microsoft.com/office/drawing/2014/main" id="{3F7496E6-DCCB-43A9-B3E4-A2E63B84D02C}"/>
                  </a:ext>
                </a:extLst>
              </p:cNvPr>
              <p:cNvSpPr/>
              <p:nvPr/>
            </p:nvSpPr>
            <p:spPr bwMode="auto">
              <a:xfrm>
                <a:off x="2512" y="2353"/>
                <a:ext cx="2"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5" name="Freeform 2565">
                <a:extLst>
                  <a:ext uri="{FF2B5EF4-FFF2-40B4-BE49-F238E27FC236}">
                    <a16:creationId xmlns:a16="http://schemas.microsoft.com/office/drawing/2014/main" id="{9C3C601B-082D-49E1-8BE5-9338C87C5493}"/>
                  </a:ext>
                </a:extLst>
              </p:cNvPr>
              <p:cNvSpPr/>
              <p:nvPr/>
            </p:nvSpPr>
            <p:spPr bwMode="auto">
              <a:xfrm>
                <a:off x="2563" y="2353"/>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0"/>
                      <a:pt x="1" y="1"/>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6" name="Freeform 2566">
                <a:extLst>
                  <a:ext uri="{FF2B5EF4-FFF2-40B4-BE49-F238E27FC236}">
                    <a16:creationId xmlns:a16="http://schemas.microsoft.com/office/drawing/2014/main" id="{5EDF1D62-B91A-483E-BD09-28CC8585A72E}"/>
                  </a:ext>
                </a:extLst>
              </p:cNvPr>
              <p:cNvSpPr/>
              <p:nvPr/>
            </p:nvSpPr>
            <p:spPr bwMode="auto">
              <a:xfrm>
                <a:off x="2346" y="2353"/>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7" name="Freeform 2567">
                <a:extLst>
                  <a:ext uri="{FF2B5EF4-FFF2-40B4-BE49-F238E27FC236}">
                    <a16:creationId xmlns:a16="http://schemas.microsoft.com/office/drawing/2014/main" id="{C48AB96D-2F0A-4AA5-B73C-E2597A72442A}"/>
                  </a:ext>
                </a:extLst>
              </p:cNvPr>
              <p:cNvSpPr/>
              <p:nvPr/>
            </p:nvSpPr>
            <p:spPr bwMode="auto">
              <a:xfrm>
                <a:off x="2552" y="2353"/>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8" name="Freeform 2568">
                <a:extLst>
                  <a:ext uri="{FF2B5EF4-FFF2-40B4-BE49-F238E27FC236}">
                    <a16:creationId xmlns:a16="http://schemas.microsoft.com/office/drawing/2014/main" id="{09187862-44E4-47ED-9BE1-B1351B7E6838}"/>
                  </a:ext>
                </a:extLst>
              </p:cNvPr>
              <p:cNvSpPr/>
              <p:nvPr/>
            </p:nvSpPr>
            <p:spPr bwMode="auto">
              <a:xfrm>
                <a:off x="2573" y="2353"/>
                <a:ext cx="6" cy="6"/>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9" name="Freeform 2569">
                <a:extLst>
                  <a:ext uri="{FF2B5EF4-FFF2-40B4-BE49-F238E27FC236}">
                    <a16:creationId xmlns:a16="http://schemas.microsoft.com/office/drawing/2014/main" id="{AD7FB690-0AFF-4C7C-88A2-298EA013AC33}"/>
                  </a:ext>
                </a:extLst>
              </p:cNvPr>
              <p:cNvSpPr/>
              <p:nvPr/>
            </p:nvSpPr>
            <p:spPr bwMode="auto">
              <a:xfrm>
                <a:off x="2843" y="235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0" name="Freeform 2570">
                <a:extLst>
                  <a:ext uri="{FF2B5EF4-FFF2-40B4-BE49-F238E27FC236}">
                    <a16:creationId xmlns:a16="http://schemas.microsoft.com/office/drawing/2014/main" id="{DF41BDC7-4945-415F-B15F-A5E4393F2A6B}"/>
                  </a:ext>
                </a:extLst>
              </p:cNvPr>
              <p:cNvSpPr/>
              <p:nvPr/>
            </p:nvSpPr>
            <p:spPr bwMode="auto">
              <a:xfrm>
                <a:off x="2798" y="2356"/>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1" name="Rectangle 2571">
                <a:extLst>
                  <a:ext uri="{FF2B5EF4-FFF2-40B4-BE49-F238E27FC236}">
                    <a16:creationId xmlns:a16="http://schemas.microsoft.com/office/drawing/2014/main" id="{155A040D-7836-4A83-9258-39026041A1BA}"/>
                  </a:ext>
                </a:extLst>
              </p:cNvPr>
              <p:cNvSpPr>
                <a:spLocks noChangeArrowheads="1"/>
              </p:cNvSpPr>
              <p:nvPr/>
            </p:nvSpPr>
            <p:spPr bwMode="auto">
              <a:xfrm>
                <a:off x="2627" y="235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2" name="Freeform 2572">
                <a:extLst>
                  <a:ext uri="{FF2B5EF4-FFF2-40B4-BE49-F238E27FC236}">
                    <a16:creationId xmlns:a16="http://schemas.microsoft.com/office/drawing/2014/main" id="{3E4F29E7-D4B3-4F38-963A-43AF0B25CCBF}"/>
                  </a:ext>
                </a:extLst>
              </p:cNvPr>
              <p:cNvSpPr/>
              <p:nvPr/>
            </p:nvSpPr>
            <p:spPr bwMode="auto">
              <a:xfrm flipH="1">
                <a:off x="2504" y="2356"/>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3" name="Freeform 2573">
                <a:extLst>
                  <a:ext uri="{FF2B5EF4-FFF2-40B4-BE49-F238E27FC236}">
                    <a16:creationId xmlns:a16="http://schemas.microsoft.com/office/drawing/2014/main" id="{3431523A-06A9-4278-A731-8F445DB8DA51}"/>
                  </a:ext>
                </a:extLst>
              </p:cNvPr>
              <p:cNvSpPr/>
              <p:nvPr/>
            </p:nvSpPr>
            <p:spPr bwMode="auto">
              <a:xfrm>
                <a:off x="2514" y="2356"/>
                <a:ext cx="6" cy="5"/>
              </a:xfrm>
              <a:custGeom>
                <a:gdLst>
                  <a:gd name="T0" fmla="*/ 2 w 2"/>
                  <a:gd name="T1" fmla="*/ 0 h 2"/>
                  <a:gd name="T2" fmla="*/ 1 w 2"/>
                  <a:gd name="T3" fmla="*/ 1 h 2"/>
                  <a:gd name="T4" fmla="*/ 2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2" y="2"/>
                      <a:pt x="2" y="2"/>
                      <a:pt x="2" y="2"/>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4" name="Freeform 2574">
                <a:extLst>
                  <a:ext uri="{FF2B5EF4-FFF2-40B4-BE49-F238E27FC236}">
                    <a16:creationId xmlns:a16="http://schemas.microsoft.com/office/drawing/2014/main" id="{BFC0BAF3-27B4-497C-8E4B-D730587F63BF}"/>
                  </a:ext>
                </a:extLst>
              </p:cNvPr>
              <p:cNvSpPr/>
              <p:nvPr/>
            </p:nvSpPr>
            <p:spPr bwMode="auto">
              <a:xfrm>
                <a:off x="2787" y="2356"/>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5" name="Freeform 2575">
                <a:extLst>
                  <a:ext uri="{FF2B5EF4-FFF2-40B4-BE49-F238E27FC236}">
                    <a16:creationId xmlns:a16="http://schemas.microsoft.com/office/drawing/2014/main" id="{7EEFDB38-D3BD-485C-AFF1-C19F28674AAE}"/>
                  </a:ext>
                </a:extLst>
              </p:cNvPr>
              <p:cNvSpPr/>
              <p:nvPr/>
            </p:nvSpPr>
            <p:spPr bwMode="auto">
              <a:xfrm>
                <a:off x="2525" y="235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6" name="Freeform 2576">
                <a:extLst>
                  <a:ext uri="{FF2B5EF4-FFF2-40B4-BE49-F238E27FC236}">
                    <a16:creationId xmlns:a16="http://schemas.microsoft.com/office/drawing/2014/main" id="{1696CA4F-2606-4A2A-B3D6-157F67BDC494}"/>
                  </a:ext>
                </a:extLst>
              </p:cNvPr>
              <p:cNvSpPr/>
              <p:nvPr/>
            </p:nvSpPr>
            <p:spPr bwMode="auto">
              <a:xfrm>
                <a:off x="2651" y="2356"/>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7" name="Freeform 2577">
                <a:extLst>
                  <a:ext uri="{FF2B5EF4-FFF2-40B4-BE49-F238E27FC236}">
                    <a16:creationId xmlns:a16="http://schemas.microsoft.com/office/drawing/2014/main" id="{AF4F7041-D6F6-49B2-972D-3FFC8ED790AF}"/>
                  </a:ext>
                </a:extLst>
              </p:cNvPr>
              <p:cNvSpPr/>
              <p:nvPr/>
            </p:nvSpPr>
            <p:spPr bwMode="auto">
              <a:xfrm>
                <a:off x="2712" y="2353"/>
                <a:ext cx="8" cy="14"/>
              </a:xfrm>
              <a:custGeom>
                <a:gdLst>
                  <a:gd name="T0" fmla="*/ 3 w 3"/>
                  <a:gd name="T1" fmla="*/ 2 h 5"/>
                  <a:gd name="T2" fmla="*/ 1 w 3"/>
                  <a:gd name="T3" fmla="*/ 4 h 5"/>
                  <a:gd name="T4" fmla="*/ 2 w 3"/>
                  <a:gd name="T5" fmla="*/ 4 h 5"/>
                  <a:gd name="T6" fmla="*/ 1 w 3"/>
                  <a:gd name="T7" fmla="*/ 5 h 5"/>
                  <a:gd name="T8" fmla="*/ 0 w 3"/>
                  <a:gd name="T9" fmla="*/ 3 h 5"/>
                  <a:gd name="T10" fmla="*/ 3 w 3"/>
                  <a:gd name="T11" fmla="*/ 2 h 5"/>
                </a:gdLst>
                <a:cxnLst>
                  <a:cxn ang="0">
                    <a:pos x="T0" y="T1"/>
                  </a:cxn>
                  <a:cxn ang="0">
                    <a:pos x="T2" y="T3"/>
                  </a:cxn>
                  <a:cxn ang="0">
                    <a:pos x="T4" y="T5"/>
                  </a:cxn>
                  <a:cxn ang="0">
                    <a:pos x="T6" y="T7"/>
                  </a:cxn>
                  <a:cxn ang="0">
                    <a:pos x="T8" y="T9"/>
                  </a:cxn>
                  <a:cxn ang="0">
                    <a:pos x="T10" y="T11"/>
                  </a:cxn>
                </a:cxnLst>
                <a:rect l="0" t="0" r="r" b="b"/>
                <a:pathLst>
                  <a:path w="3" h="5">
                    <a:moveTo>
                      <a:pt x="3" y="2"/>
                    </a:moveTo>
                    <a:cubicBezTo>
                      <a:pt x="2" y="2"/>
                      <a:pt x="2" y="3"/>
                      <a:pt x="1" y="4"/>
                    </a:cubicBezTo>
                    <a:cubicBezTo>
                      <a:pt x="1" y="4"/>
                      <a:pt x="2" y="4"/>
                      <a:pt x="2" y="4"/>
                    </a:cubicBezTo>
                    <a:cubicBezTo>
                      <a:pt x="2" y="4"/>
                      <a:pt x="1" y="5"/>
                      <a:pt x="1" y="5"/>
                    </a:cubicBezTo>
                    <a:cubicBezTo>
                      <a:pt x="0" y="4"/>
                      <a:pt x="0" y="4"/>
                      <a:pt x="0" y="3"/>
                    </a:cubicBezTo>
                    <a:cubicBezTo>
                      <a:pt x="2" y="4"/>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8" name="Freeform 2578">
                <a:extLst>
                  <a:ext uri="{FF2B5EF4-FFF2-40B4-BE49-F238E27FC236}">
                    <a16:creationId xmlns:a16="http://schemas.microsoft.com/office/drawing/2014/main" id="{D54D9048-9FF7-459C-BF31-B291F9021E01}"/>
                  </a:ext>
                </a:extLst>
              </p:cNvPr>
              <p:cNvSpPr/>
              <p:nvPr/>
            </p:nvSpPr>
            <p:spPr bwMode="auto">
              <a:xfrm>
                <a:off x="2864" y="2356"/>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9" name="Freeform 2579">
                <a:extLst>
                  <a:ext uri="{FF2B5EF4-FFF2-40B4-BE49-F238E27FC236}">
                    <a16:creationId xmlns:a16="http://schemas.microsoft.com/office/drawing/2014/main" id="{F15E2F72-725F-407B-AF1F-923361CE85A7}"/>
                  </a:ext>
                </a:extLst>
              </p:cNvPr>
              <p:cNvSpPr/>
              <p:nvPr/>
            </p:nvSpPr>
            <p:spPr bwMode="auto">
              <a:xfrm>
                <a:off x="2771" y="235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0" name="Freeform 2580">
                <a:extLst>
                  <a:ext uri="{FF2B5EF4-FFF2-40B4-BE49-F238E27FC236}">
                    <a16:creationId xmlns:a16="http://schemas.microsoft.com/office/drawing/2014/main" id="{9D50877E-2689-467F-BAC8-CE173FF61769}"/>
                  </a:ext>
                </a:extLst>
              </p:cNvPr>
              <p:cNvSpPr/>
              <p:nvPr/>
            </p:nvSpPr>
            <p:spPr bwMode="auto">
              <a:xfrm>
                <a:off x="2434" y="2359"/>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1"/>
                      <a:pt x="1" y="2"/>
                      <a:pt x="0"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1" name="Freeform 2581">
                <a:extLst>
                  <a:ext uri="{FF2B5EF4-FFF2-40B4-BE49-F238E27FC236}">
                    <a16:creationId xmlns:a16="http://schemas.microsoft.com/office/drawing/2014/main" id="{4B21290B-8C0E-4439-BEBE-6C219998A20A}"/>
                  </a:ext>
                </a:extLst>
              </p:cNvPr>
              <p:cNvSpPr/>
              <p:nvPr/>
            </p:nvSpPr>
            <p:spPr bwMode="auto">
              <a:xfrm>
                <a:off x="2536" y="2359"/>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2" name="Freeform 2582">
                <a:extLst>
                  <a:ext uri="{FF2B5EF4-FFF2-40B4-BE49-F238E27FC236}">
                    <a16:creationId xmlns:a16="http://schemas.microsoft.com/office/drawing/2014/main" id="{A2ECAC32-DA5C-46E2-9CBB-D3832BCB9203}"/>
                  </a:ext>
                </a:extLst>
              </p:cNvPr>
              <p:cNvSpPr/>
              <p:nvPr/>
            </p:nvSpPr>
            <p:spPr bwMode="auto">
              <a:xfrm>
                <a:off x="2747"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3" name="Freeform 2583">
                <a:extLst>
                  <a:ext uri="{FF2B5EF4-FFF2-40B4-BE49-F238E27FC236}">
                    <a16:creationId xmlns:a16="http://schemas.microsoft.com/office/drawing/2014/main" id="{447D1C57-4C84-436F-8CCF-EFE8B6E8B2B4}"/>
                  </a:ext>
                </a:extLst>
              </p:cNvPr>
              <p:cNvSpPr/>
              <p:nvPr/>
            </p:nvSpPr>
            <p:spPr bwMode="auto">
              <a:xfrm>
                <a:off x="2752"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4" name="Freeform 2584">
                <a:extLst>
                  <a:ext uri="{FF2B5EF4-FFF2-40B4-BE49-F238E27FC236}">
                    <a16:creationId xmlns:a16="http://schemas.microsoft.com/office/drawing/2014/main" id="{9651E928-1044-4686-82B9-C5D845C48563}"/>
                  </a:ext>
                </a:extLst>
              </p:cNvPr>
              <p:cNvSpPr/>
              <p:nvPr/>
            </p:nvSpPr>
            <p:spPr bwMode="auto">
              <a:xfrm>
                <a:off x="2501" y="2361"/>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5" name="Freeform 2585">
                <a:extLst>
                  <a:ext uri="{FF2B5EF4-FFF2-40B4-BE49-F238E27FC236}">
                    <a16:creationId xmlns:a16="http://schemas.microsoft.com/office/drawing/2014/main" id="{AD31F6B3-C317-4523-81CB-6B0A3F59862A}"/>
                  </a:ext>
                </a:extLst>
              </p:cNvPr>
              <p:cNvSpPr/>
              <p:nvPr/>
            </p:nvSpPr>
            <p:spPr bwMode="auto">
              <a:xfrm>
                <a:off x="2838" y="2359"/>
                <a:ext cx="2" cy="5"/>
              </a:xfrm>
              <a:custGeom>
                <a:gdLst>
                  <a:gd name="T0" fmla="*/ 1 w 1"/>
                  <a:gd name="T1" fmla="*/ 2 h 2"/>
                  <a:gd name="T2" fmla="*/ 0 w 1"/>
                  <a:gd name="T3" fmla="*/ 2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1"/>
                      <a:pt x="0" y="1"/>
                      <a:pt x="0" y="1"/>
                    </a:cubicBezTo>
                    <a:cubicBezTo>
                      <a:pt x="0" y="0"/>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6" name="Freeform 2586">
                <a:extLst>
                  <a:ext uri="{FF2B5EF4-FFF2-40B4-BE49-F238E27FC236}">
                    <a16:creationId xmlns:a16="http://schemas.microsoft.com/office/drawing/2014/main" id="{6BE2D5E9-AEA5-4DED-B043-3D84053164A5}"/>
                  </a:ext>
                </a:extLst>
              </p:cNvPr>
              <p:cNvSpPr/>
              <p:nvPr/>
            </p:nvSpPr>
            <p:spPr bwMode="auto">
              <a:xfrm>
                <a:off x="3399" y="236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7" name="Freeform 2587">
                <a:extLst>
                  <a:ext uri="{FF2B5EF4-FFF2-40B4-BE49-F238E27FC236}">
                    <a16:creationId xmlns:a16="http://schemas.microsoft.com/office/drawing/2014/main" id="{6C30788E-9BAC-46A1-B464-441ACEAB28BF}"/>
                  </a:ext>
                </a:extLst>
              </p:cNvPr>
              <p:cNvSpPr/>
              <p:nvPr/>
            </p:nvSpPr>
            <p:spPr bwMode="auto">
              <a:xfrm>
                <a:off x="2405"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0"/>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8" name="Freeform 2588">
                <a:extLst>
                  <a:ext uri="{FF2B5EF4-FFF2-40B4-BE49-F238E27FC236}">
                    <a16:creationId xmlns:a16="http://schemas.microsoft.com/office/drawing/2014/main" id="{3862A0B0-8E7E-4807-8ADC-75D6CF93696D}"/>
                  </a:ext>
                </a:extLst>
              </p:cNvPr>
              <p:cNvSpPr/>
              <p:nvPr/>
            </p:nvSpPr>
            <p:spPr bwMode="auto">
              <a:xfrm>
                <a:off x="2432" y="236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9" name="Freeform 2589">
                <a:extLst>
                  <a:ext uri="{FF2B5EF4-FFF2-40B4-BE49-F238E27FC236}">
                    <a16:creationId xmlns:a16="http://schemas.microsoft.com/office/drawing/2014/main" id="{A9683E52-7E5C-4C1C-A251-5A942DEEBCC7}"/>
                  </a:ext>
                </a:extLst>
              </p:cNvPr>
              <p:cNvSpPr/>
              <p:nvPr/>
            </p:nvSpPr>
            <p:spPr bwMode="auto">
              <a:xfrm>
                <a:off x="2592"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0" name="Freeform 2590">
                <a:extLst>
                  <a:ext uri="{FF2B5EF4-FFF2-40B4-BE49-F238E27FC236}">
                    <a16:creationId xmlns:a16="http://schemas.microsoft.com/office/drawing/2014/main" id="{498F981F-C3C7-4662-98C0-B2DF7C591359}"/>
                  </a:ext>
                </a:extLst>
              </p:cNvPr>
              <p:cNvSpPr/>
              <p:nvPr/>
            </p:nvSpPr>
            <p:spPr bwMode="auto">
              <a:xfrm>
                <a:off x="2739" y="236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1" name="Freeform 2591">
                <a:extLst>
                  <a:ext uri="{FF2B5EF4-FFF2-40B4-BE49-F238E27FC236}">
                    <a16:creationId xmlns:a16="http://schemas.microsoft.com/office/drawing/2014/main" id="{687F6BCB-443B-4DC0-9C19-A86A86BDE0E2}"/>
                  </a:ext>
                </a:extLst>
              </p:cNvPr>
              <p:cNvSpPr/>
              <p:nvPr/>
            </p:nvSpPr>
            <p:spPr bwMode="auto">
              <a:xfrm>
                <a:off x="3297" y="236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2" name="Freeform 2592">
                <a:extLst>
                  <a:ext uri="{FF2B5EF4-FFF2-40B4-BE49-F238E27FC236}">
                    <a16:creationId xmlns:a16="http://schemas.microsoft.com/office/drawing/2014/main" id="{796ACFDC-3A36-47EA-A664-E01A29BEF7EC}"/>
                  </a:ext>
                </a:extLst>
              </p:cNvPr>
              <p:cNvSpPr/>
              <p:nvPr/>
            </p:nvSpPr>
            <p:spPr bwMode="auto">
              <a:xfrm>
                <a:off x="2584" y="2361"/>
                <a:ext cx="5" cy="3"/>
              </a:xfrm>
              <a:custGeom>
                <a:gdLst>
                  <a:gd name="T0" fmla="*/ 2 w 2"/>
                  <a:gd name="T1" fmla="*/ 1 h 1"/>
                  <a:gd name="T2" fmla="*/ 2 w 2"/>
                  <a:gd name="T3" fmla="*/ 1 h 1"/>
                  <a:gd name="T4" fmla="*/ 0 w 2"/>
                  <a:gd name="T5" fmla="*/ 1 h 1"/>
                  <a:gd name="T6" fmla="*/ 0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0" y="1"/>
                      <a:pt x="0" y="1"/>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3" name="Freeform 2593">
                <a:extLst>
                  <a:ext uri="{FF2B5EF4-FFF2-40B4-BE49-F238E27FC236}">
                    <a16:creationId xmlns:a16="http://schemas.microsoft.com/office/drawing/2014/main" id="{7A22459A-98C2-4069-8C61-E96196A806D5}"/>
                  </a:ext>
                </a:extLst>
              </p:cNvPr>
              <p:cNvSpPr/>
              <p:nvPr/>
            </p:nvSpPr>
            <p:spPr bwMode="auto">
              <a:xfrm>
                <a:off x="2346" y="2364"/>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4" name="Freeform 2594">
                <a:extLst>
                  <a:ext uri="{FF2B5EF4-FFF2-40B4-BE49-F238E27FC236}">
                    <a16:creationId xmlns:a16="http://schemas.microsoft.com/office/drawing/2014/main" id="{C001D633-995D-44C6-BF00-6A52CE34A3CB}"/>
                  </a:ext>
                </a:extLst>
              </p:cNvPr>
              <p:cNvSpPr/>
              <p:nvPr/>
            </p:nvSpPr>
            <p:spPr bwMode="auto">
              <a:xfrm>
                <a:off x="2384" y="2364"/>
                <a:ext cx="13" cy="5"/>
              </a:xfrm>
              <a:custGeom>
                <a:gdLst>
                  <a:gd name="T0" fmla="*/ 4 w 5"/>
                  <a:gd name="T1" fmla="*/ 2 h 2"/>
                  <a:gd name="T2" fmla="*/ 0 w 5"/>
                  <a:gd name="T3" fmla="*/ 1 h 2"/>
                  <a:gd name="T4" fmla="*/ 3 w 5"/>
                  <a:gd name="T5" fmla="*/ 0 h 2"/>
                  <a:gd name="T6" fmla="*/ 4 w 5"/>
                  <a:gd name="T7" fmla="*/ 2 h 2"/>
                </a:gdLst>
                <a:cxnLst>
                  <a:cxn ang="0">
                    <a:pos x="T0" y="T1"/>
                  </a:cxn>
                  <a:cxn ang="0">
                    <a:pos x="T2" y="T3"/>
                  </a:cxn>
                  <a:cxn ang="0">
                    <a:pos x="T4" y="T5"/>
                  </a:cxn>
                  <a:cxn ang="0">
                    <a:pos x="T6" y="T7"/>
                  </a:cxn>
                </a:cxnLst>
                <a:rect l="0" t="0" r="r" b="b"/>
                <a:pathLst>
                  <a:path w="5" h="2">
                    <a:moveTo>
                      <a:pt x="4" y="2"/>
                    </a:moveTo>
                    <a:cubicBezTo>
                      <a:pt x="2" y="2"/>
                      <a:pt x="2" y="1"/>
                      <a:pt x="0" y="1"/>
                    </a:cubicBezTo>
                    <a:cubicBezTo>
                      <a:pt x="1" y="0"/>
                      <a:pt x="2" y="2"/>
                      <a:pt x="3" y="0"/>
                    </a:cubicBezTo>
                    <a:cubicBezTo>
                      <a:pt x="3"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5" name="Freeform 2595">
                <a:extLst>
                  <a:ext uri="{FF2B5EF4-FFF2-40B4-BE49-F238E27FC236}">
                    <a16:creationId xmlns:a16="http://schemas.microsoft.com/office/drawing/2014/main" id="{902423E9-6DBB-4036-961E-B4F2F6B22D2D}"/>
                  </a:ext>
                </a:extLst>
              </p:cNvPr>
              <p:cNvSpPr/>
              <p:nvPr/>
            </p:nvSpPr>
            <p:spPr bwMode="auto">
              <a:xfrm>
                <a:off x="2405" y="2364"/>
                <a:ext cx="13" cy="5"/>
              </a:xfrm>
              <a:custGeom>
                <a:gdLst>
                  <a:gd name="T0" fmla="*/ 3 w 5"/>
                  <a:gd name="T1" fmla="*/ 1 h 2"/>
                  <a:gd name="T2" fmla="*/ 5 w 5"/>
                  <a:gd name="T3" fmla="*/ 1 h 2"/>
                  <a:gd name="T4" fmla="*/ 0 w 5"/>
                  <a:gd name="T5" fmla="*/ 2 h 2"/>
                  <a:gd name="T6" fmla="*/ 3 w 5"/>
                  <a:gd name="T7" fmla="*/ 0 h 2"/>
                  <a:gd name="T8" fmla="*/ 3 w 5"/>
                  <a:gd name="T9" fmla="*/ 1 h 2"/>
                </a:gdLst>
                <a:cxnLst>
                  <a:cxn ang="0">
                    <a:pos x="T0" y="T1"/>
                  </a:cxn>
                  <a:cxn ang="0">
                    <a:pos x="T2" y="T3"/>
                  </a:cxn>
                  <a:cxn ang="0">
                    <a:pos x="T4" y="T5"/>
                  </a:cxn>
                  <a:cxn ang="0">
                    <a:pos x="T6" y="T7"/>
                  </a:cxn>
                  <a:cxn ang="0">
                    <a:pos x="T8" y="T9"/>
                  </a:cxn>
                </a:cxnLst>
                <a:rect l="0" t="0" r="r" b="b"/>
                <a:pathLst>
                  <a:path w="5" h="2">
                    <a:moveTo>
                      <a:pt x="3" y="1"/>
                    </a:moveTo>
                    <a:cubicBezTo>
                      <a:pt x="5" y="1"/>
                      <a:pt x="5" y="1"/>
                      <a:pt x="5" y="1"/>
                    </a:cubicBezTo>
                    <a:cubicBezTo>
                      <a:pt x="0" y="2"/>
                      <a:pt x="0" y="2"/>
                      <a:pt x="0" y="2"/>
                    </a:cubicBezTo>
                    <a:cubicBezTo>
                      <a:pt x="1" y="1"/>
                      <a:pt x="3" y="2"/>
                      <a:pt x="3" y="0"/>
                    </a:cubicBezTo>
                    <a:cubicBezTo>
                      <a:pt x="4"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6" name="Freeform 2596">
                <a:extLst>
                  <a:ext uri="{FF2B5EF4-FFF2-40B4-BE49-F238E27FC236}">
                    <a16:creationId xmlns:a16="http://schemas.microsoft.com/office/drawing/2014/main" id="{BC5B03EE-799E-419A-B843-B3BEB0C09737}"/>
                  </a:ext>
                </a:extLst>
              </p:cNvPr>
              <p:cNvSpPr/>
              <p:nvPr/>
            </p:nvSpPr>
            <p:spPr bwMode="auto">
              <a:xfrm>
                <a:off x="2445" y="2364"/>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7" name="Rectangle 2597">
                <a:extLst>
                  <a:ext uri="{FF2B5EF4-FFF2-40B4-BE49-F238E27FC236}">
                    <a16:creationId xmlns:a16="http://schemas.microsoft.com/office/drawing/2014/main" id="{D54BBF61-D323-464C-B04C-5BA8987567A0}"/>
                  </a:ext>
                </a:extLst>
              </p:cNvPr>
              <p:cNvSpPr>
                <a:spLocks noChangeArrowheads="1"/>
              </p:cNvSpPr>
              <p:nvPr/>
            </p:nvSpPr>
            <p:spPr bwMode="auto">
              <a:xfrm>
                <a:off x="2776" y="236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8" name="Freeform 2598">
                <a:extLst>
                  <a:ext uri="{FF2B5EF4-FFF2-40B4-BE49-F238E27FC236}">
                    <a16:creationId xmlns:a16="http://schemas.microsoft.com/office/drawing/2014/main" id="{BA82FFF4-01A9-4646-81EC-CEF8BAFF5A35}"/>
                  </a:ext>
                </a:extLst>
              </p:cNvPr>
              <p:cNvSpPr/>
              <p:nvPr/>
            </p:nvSpPr>
            <p:spPr bwMode="auto">
              <a:xfrm>
                <a:off x="3743" y="2364"/>
                <a:ext cx="6" cy="3"/>
              </a:xfrm>
              <a:custGeom>
                <a:gdLst>
                  <a:gd name="T0" fmla="*/ 0 w 6"/>
                  <a:gd name="T1" fmla="*/ 3 h 3"/>
                  <a:gd name="T2" fmla="*/ 3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9" name="Freeform 2599">
                <a:extLst>
                  <a:ext uri="{FF2B5EF4-FFF2-40B4-BE49-F238E27FC236}">
                    <a16:creationId xmlns:a16="http://schemas.microsoft.com/office/drawing/2014/main" id="{0EE09145-DD1A-4923-9443-C2A00CF7FDE1}"/>
                  </a:ext>
                </a:extLst>
              </p:cNvPr>
              <p:cNvSpPr/>
              <p:nvPr/>
            </p:nvSpPr>
            <p:spPr bwMode="auto">
              <a:xfrm>
                <a:off x="2806" y="2364"/>
                <a:ext cx="8" cy="5"/>
              </a:xfrm>
              <a:custGeom>
                <a:gdLst>
                  <a:gd name="T0" fmla="*/ 2 w 3"/>
                  <a:gd name="T1" fmla="*/ 0 h 2"/>
                  <a:gd name="T2" fmla="*/ 2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1" y="1"/>
                      <a:pt x="3" y="1"/>
                      <a:pt x="2" y="2"/>
                    </a:cubicBezTo>
                    <a:cubicBezTo>
                      <a:pt x="1"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0" name="Freeform 2600">
                <a:extLst>
                  <a:ext uri="{FF2B5EF4-FFF2-40B4-BE49-F238E27FC236}">
                    <a16:creationId xmlns:a16="http://schemas.microsoft.com/office/drawing/2014/main" id="{CDF4ADA5-0552-4C44-A8C2-FF70D85C0944}"/>
                  </a:ext>
                </a:extLst>
              </p:cNvPr>
              <p:cNvSpPr/>
              <p:nvPr/>
            </p:nvSpPr>
            <p:spPr bwMode="auto">
              <a:xfrm>
                <a:off x="2656" y="2364"/>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1" name="Freeform 2601">
                <a:extLst>
                  <a:ext uri="{FF2B5EF4-FFF2-40B4-BE49-F238E27FC236}">
                    <a16:creationId xmlns:a16="http://schemas.microsoft.com/office/drawing/2014/main" id="{70BF5C10-4008-4AE5-B055-BD9C38DF9965}"/>
                  </a:ext>
                </a:extLst>
              </p:cNvPr>
              <p:cNvSpPr/>
              <p:nvPr/>
            </p:nvSpPr>
            <p:spPr bwMode="auto">
              <a:xfrm>
                <a:off x="2696" y="2367"/>
                <a:ext cx="6" cy="0"/>
              </a:xfrm>
              <a:custGeom>
                <a:gdLst>
                  <a:gd name="T0" fmla="*/ 6 w 6"/>
                  <a:gd name="T1" fmla="*/ 0 w 6"/>
                  <a:gd name="T2" fmla="*/ 3 w 6"/>
                  <a:gd name="T3" fmla="*/ 6 w 6"/>
                </a:gdLst>
                <a:cxnLst>
                  <a:cxn ang="0">
                    <a:pos x="T0" y="0"/>
                  </a:cxn>
                  <a:cxn ang="0">
                    <a:pos x="T1" y="0"/>
                  </a:cxn>
                  <a:cxn ang="0">
                    <a:pos x="T2" y="0"/>
                  </a:cxn>
                  <a:cxn ang="0">
                    <a:pos x="T3" y="0"/>
                  </a:cxn>
                </a:cxnLst>
                <a:rect l="0" t="0" r="r" b="b"/>
                <a:pathLst>
                  <a:path w="6">
                    <a:moveTo>
                      <a:pt x="6" y="0"/>
                    </a:moveTo>
                    <a:lnTo>
                      <a:pt x="0"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2" name="Freeform 2602">
                <a:extLst>
                  <a:ext uri="{FF2B5EF4-FFF2-40B4-BE49-F238E27FC236}">
                    <a16:creationId xmlns:a16="http://schemas.microsoft.com/office/drawing/2014/main" id="{24511E95-D133-448B-90F6-090B54B4DF8B}"/>
                  </a:ext>
                </a:extLst>
              </p:cNvPr>
              <p:cNvSpPr/>
              <p:nvPr/>
            </p:nvSpPr>
            <p:spPr bwMode="auto">
              <a:xfrm>
                <a:off x="2611" y="2364"/>
                <a:ext cx="5" cy="11"/>
              </a:xfrm>
              <a:custGeom>
                <a:gdLst>
                  <a:gd name="T0" fmla="*/ 2 w 2"/>
                  <a:gd name="T1" fmla="*/ 2 h 4"/>
                  <a:gd name="T2" fmla="*/ 0 w 2"/>
                  <a:gd name="T3" fmla="*/ 2 h 4"/>
                  <a:gd name="T4" fmla="*/ 0 w 2"/>
                  <a:gd name="T5" fmla="*/ 1 h 4"/>
                  <a:gd name="T6" fmla="*/ 2 w 2"/>
                  <a:gd name="T7" fmla="*/ 2 h 4"/>
                </a:gdLst>
                <a:cxnLst>
                  <a:cxn ang="0">
                    <a:pos x="T0" y="T1"/>
                  </a:cxn>
                  <a:cxn ang="0">
                    <a:pos x="T2" y="T3"/>
                  </a:cxn>
                  <a:cxn ang="0">
                    <a:pos x="T4" y="T5"/>
                  </a:cxn>
                  <a:cxn ang="0">
                    <a:pos x="T6" y="T7"/>
                  </a:cxn>
                </a:cxnLst>
                <a:rect l="0" t="0" r="r" b="b"/>
                <a:pathLst>
                  <a:path w="2" h="4">
                    <a:moveTo>
                      <a:pt x="2" y="2"/>
                    </a:moveTo>
                    <a:cubicBezTo>
                      <a:pt x="1" y="4"/>
                      <a:pt x="1" y="2"/>
                      <a:pt x="0" y="2"/>
                    </a:cubicBezTo>
                    <a:cubicBezTo>
                      <a:pt x="0" y="1"/>
                      <a:pt x="0" y="1"/>
                      <a:pt x="0" y="1"/>
                    </a:cubicBezTo>
                    <a:cubicBezTo>
                      <a:pt x="1"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3" name="Freeform 2603">
                <a:extLst>
                  <a:ext uri="{FF2B5EF4-FFF2-40B4-BE49-F238E27FC236}">
                    <a16:creationId xmlns:a16="http://schemas.microsoft.com/office/drawing/2014/main" id="{7D01145E-FB84-4139-94BE-3545EB52B8C7}"/>
                  </a:ext>
                </a:extLst>
              </p:cNvPr>
              <p:cNvSpPr/>
              <p:nvPr/>
            </p:nvSpPr>
            <p:spPr bwMode="auto">
              <a:xfrm>
                <a:off x="2637" y="2367"/>
                <a:ext cx="14" cy="8"/>
              </a:xfrm>
              <a:custGeom>
                <a:gdLst>
                  <a:gd name="T0" fmla="*/ 5 w 5"/>
                  <a:gd name="T1" fmla="*/ 1 h 3"/>
                  <a:gd name="T2" fmla="*/ 4 w 5"/>
                  <a:gd name="T3" fmla="*/ 2 h 3"/>
                  <a:gd name="T4" fmla="*/ 0 w 5"/>
                  <a:gd name="T5" fmla="*/ 2 h 3"/>
                  <a:gd name="T6" fmla="*/ 2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5" y="1"/>
                      <a:pt x="4" y="1"/>
                      <a:pt x="4" y="2"/>
                    </a:cubicBezTo>
                    <a:cubicBezTo>
                      <a:pt x="2" y="0"/>
                      <a:pt x="1" y="3"/>
                      <a:pt x="0" y="2"/>
                    </a:cubicBezTo>
                    <a:cubicBezTo>
                      <a:pt x="0" y="1"/>
                      <a:pt x="2" y="2"/>
                      <a:pt x="2" y="0"/>
                    </a:cubicBezTo>
                    <a:cubicBezTo>
                      <a:pt x="3"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4" name="Freeform 2604">
                <a:extLst>
                  <a:ext uri="{FF2B5EF4-FFF2-40B4-BE49-F238E27FC236}">
                    <a16:creationId xmlns:a16="http://schemas.microsoft.com/office/drawing/2014/main" id="{BC074878-D93F-43AE-A108-EBE7B412277C}"/>
                  </a:ext>
                </a:extLst>
              </p:cNvPr>
              <p:cNvSpPr/>
              <p:nvPr/>
            </p:nvSpPr>
            <p:spPr bwMode="auto">
              <a:xfrm>
                <a:off x="2488" y="2367"/>
                <a:ext cx="26" cy="8"/>
              </a:xfrm>
              <a:custGeom>
                <a:gdLst>
                  <a:gd name="T0" fmla="*/ 9 w 10"/>
                  <a:gd name="T1" fmla="*/ 1 h 3"/>
                  <a:gd name="T2" fmla="*/ 3 w 10"/>
                  <a:gd name="T3" fmla="*/ 1 h 3"/>
                  <a:gd name="T4" fmla="*/ 0 w 10"/>
                  <a:gd name="T5" fmla="*/ 2 h 3"/>
                  <a:gd name="T6" fmla="*/ 0 w 10"/>
                  <a:gd name="T7" fmla="*/ 1 h 3"/>
                  <a:gd name="T8" fmla="*/ 4 w 10"/>
                  <a:gd name="T9" fmla="*/ 1 h 3"/>
                  <a:gd name="T10" fmla="*/ 7 w 10"/>
                  <a:gd name="T11" fmla="*/ 1 h 3"/>
                  <a:gd name="T12" fmla="*/ 7 w 10"/>
                  <a:gd name="T13" fmla="*/ 0 h 3"/>
                  <a:gd name="T14" fmla="*/ 9 w 10"/>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9" y="1"/>
                    </a:moveTo>
                    <a:cubicBezTo>
                      <a:pt x="7" y="0"/>
                      <a:pt x="5" y="2"/>
                      <a:pt x="3" y="1"/>
                    </a:cubicBezTo>
                    <a:cubicBezTo>
                      <a:pt x="3" y="3"/>
                      <a:pt x="1" y="2"/>
                      <a:pt x="0" y="2"/>
                    </a:cubicBezTo>
                    <a:cubicBezTo>
                      <a:pt x="0" y="1"/>
                      <a:pt x="0" y="1"/>
                      <a:pt x="0" y="1"/>
                    </a:cubicBezTo>
                    <a:cubicBezTo>
                      <a:pt x="1" y="1"/>
                      <a:pt x="3" y="2"/>
                      <a:pt x="4" y="1"/>
                    </a:cubicBezTo>
                    <a:cubicBezTo>
                      <a:pt x="7" y="1"/>
                      <a:pt x="7" y="1"/>
                      <a:pt x="7" y="1"/>
                    </a:cubicBezTo>
                    <a:cubicBezTo>
                      <a:pt x="7" y="0"/>
                      <a:pt x="7" y="0"/>
                      <a:pt x="7" y="0"/>
                    </a:cubicBezTo>
                    <a:cubicBezTo>
                      <a:pt x="8" y="1"/>
                      <a:pt x="10"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5" name="Freeform 2605">
                <a:extLst>
                  <a:ext uri="{FF2B5EF4-FFF2-40B4-BE49-F238E27FC236}">
                    <a16:creationId xmlns:a16="http://schemas.microsoft.com/office/drawing/2014/main" id="{6346B374-C56D-4B3C-B027-09AB9251AA46}"/>
                  </a:ext>
                </a:extLst>
              </p:cNvPr>
              <p:cNvSpPr/>
              <p:nvPr/>
            </p:nvSpPr>
            <p:spPr bwMode="auto">
              <a:xfrm>
                <a:off x="2531" y="236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6" name="Freeform 2606">
                <a:extLst>
                  <a:ext uri="{FF2B5EF4-FFF2-40B4-BE49-F238E27FC236}">
                    <a16:creationId xmlns:a16="http://schemas.microsoft.com/office/drawing/2014/main" id="{3B2B3D82-F8F0-412F-99AF-B315F7FCDF92}"/>
                  </a:ext>
                </a:extLst>
              </p:cNvPr>
              <p:cNvSpPr/>
              <p:nvPr/>
            </p:nvSpPr>
            <p:spPr bwMode="auto">
              <a:xfrm>
                <a:off x="2349" y="2367"/>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0" y="0"/>
                      <a:pt x="0" y="0"/>
                      <a:pt x="0" y="0"/>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7" name="Freeform 2607">
                <a:extLst>
                  <a:ext uri="{FF2B5EF4-FFF2-40B4-BE49-F238E27FC236}">
                    <a16:creationId xmlns:a16="http://schemas.microsoft.com/office/drawing/2014/main" id="{0CBAD377-58C5-4E3C-85ED-DB605A790A35}"/>
                  </a:ext>
                </a:extLst>
              </p:cNvPr>
              <p:cNvSpPr/>
              <p:nvPr/>
            </p:nvSpPr>
            <p:spPr bwMode="auto">
              <a:xfrm>
                <a:off x="2739" y="236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8" name="Freeform 2608">
                <a:extLst>
                  <a:ext uri="{FF2B5EF4-FFF2-40B4-BE49-F238E27FC236}">
                    <a16:creationId xmlns:a16="http://schemas.microsoft.com/office/drawing/2014/main" id="{16FFE926-8FE2-43AC-83D3-516187AA9AE5}"/>
                  </a:ext>
                </a:extLst>
              </p:cNvPr>
              <p:cNvSpPr/>
              <p:nvPr/>
            </p:nvSpPr>
            <p:spPr bwMode="auto">
              <a:xfrm>
                <a:off x="2771" y="2369"/>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9" name="Freeform 2609">
                <a:extLst>
                  <a:ext uri="{FF2B5EF4-FFF2-40B4-BE49-F238E27FC236}">
                    <a16:creationId xmlns:a16="http://schemas.microsoft.com/office/drawing/2014/main" id="{2B5062C6-9CEB-43AD-A8D9-FC4EA1645A27}"/>
                  </a:ext>
                </a:extLst>
              </p:cNvPr>
              <p:cNvSpPr/>
              <p:nvPr/>
            </p:nvSpPr>
            <p:spPr bwMode="auto">
              <a:xfrm>
                <a:off x="2629" y="2372"/>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0" y="0"/>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0" name="Freeform 2610">
                <a:extLst>
                  <a:ext uri="{FF2B5EF4-FFF2-40B4-BE49-F238E27FC236}">
                    <a16:creationId xmlns:a16="http://schemas.microsoft.com/office/drawing/2014/main" id="{1EFE7FE1-AC80-479C-ABBC-16999D9AE027}"/>
                  </a:ext>
                </a:extLst>
              </p:cNvPr>
              <p:cNvSpPr/>
              <p:nvPr/>
            </p:nvSpPr>
            <p:spPr bwMode="auto">
              <a:xfrm>
                <a:off x="2421" y="2372"/>
                <a:ext cx="5" cy="3"/>
              </a:xfrm>
              <a:custGeom>
                <a:gdLst>
                  <a:gd name="T0" fmla="*/ 2 w 2"/>
                  <a:gd name="T1" fmla="*/ 1 h 1"/>
                  <a:gd name="T2" fmla="*/ 0 w 2"/>
                  <a:gd name="T3" fmla="*/ 1 h 1"/>
                  <a:gd name="T4" fmla="*/ 0 w 2"/>
                  <a:gd name="T5" fmla="*/ 1 h 1"/>
                  <a:gd name="T6" fmla="*/ 0 w 2"/>
                  <a:gd name="T7" fmla="*/ 0 h 1"/>
                  <a:gd name="T8" fmla="*/ 2 w 2"/>
                  <a:gd name="T9" fmla="*/ 0 h 1"/>
                  <a:gd name="T10" fmla="*/ 2 w 2"/>
                  <a:gd name="T11" fmla="*/ 1 h 1"/>
                </a:gdLst>
                <a:cxnLst>
                  <a:cxn ang="0">
                    <a:pos x="T0" y="T1"/>
                  </a:cxn>
                  <a:cxn ang="0">
                    <a:pos x="T2" y="T3"/>
                  </a:cxn>
                  <a:cxn ang="0">
                    <a:pos x="T4" y="T5"/>
                  </a:cxn>
                  <a:cxn ang="0">
                    <a:pos x="T6" y="T7"/>
                  </a:cxn>
                  <a:cxn ang="0">
                    <a:pos x="T8" y="T9"/>
                  </a:cxn>
                  <a:cxn ang="0">
                    <a:pos x="T10" y="T11"/>
                  </a:cxn>
                </a:cxnLst>
                <a:rect l="0" t="0" r="r" b="b"/>
                <a:pathLst>
                  <a:path w="2" h="1">
                    <a:moveTo>
                      <a:pt x="2" y="1"/>
                    </a:moveTo>
                    <a:cubicBezTo>
                      <a:pt x="1" y="1"/>
                      <a:pt x="1" y="1"/>
                      <a:pt x="0" y="1"/>
                    </a:cubicBezTo>
                    <a:cubicBezTo>
                      <a:pt x="0" y="1"/>
                      <a:pt x="0" y="1"/>
                      <a:pt x="0" y="1"/>
                    </a:cubicBezTo>
                    <a:cubicBezTo>
                      <a:pt x="0" y="0"/>
                      <a:pt x="0" y="0"/>
                      <a:pt x="0"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1" name="Freeform 2611">
                <a:extLst>
                  <a:ext uri="{FF2B5EF4-FFF2-40B4-BE49-F238E27FC236}">
                    <a16:creationId xmlns:a16="http://schemas.microsoft.com/office/drawing/2014/main" id="{45EA2190-93B9-4AFF-B3F6-2D890A74BC5D}"/>
                  </a:ext>
                </a:extLst>
              </p:cNvPr>
              <p:cNvSpPr/>
              <p:nvPr/>
            </p:nvSpPr>
            <p:spPr bwMode="auto">
              <a:xfrm>
                <a:off x="2432" y="2372"/>
                <a:ext cx="5"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2" name="Freeform 2612">
                <a:extLst>
                  <a:ext uri="{FF2B5EF4-FFF2-40B4-BE49-F238E27FC236}">
                    <a16:creationId xmlns:a16="http://schemas.microsoft.com/office/drawing/2014/main" id="{9C98361D-C2B1-4DE9-8035-5A44FB6E5012}"/>
                  </a:ext>
                </a:extLst>
              </p:cNvPr>
              <p:cNvSpPr/>
              <p:nvPr/>
            </p:nvSpPr>
            <p:spPr bwMode="auto">
              <a:xfrm>
                <a:off x="2563" y="2369"/>
                <a:ext cx="10" cy="8"/>
              </a:xfrm>
              <a:custGeom>
                <a:gdLst>
                  <a:gd name="T0" fmla="*/ 3 w 4"/>
                  <a:gd name="T1" fmla="*/ 1 h 3"/>
                  <a:gd name="T2" fmla="*/ 2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1"/>
                      <a:pt x="3" y="3"/>
                      <a:pt x="2" y="3"/>
                    </a:cubicBezTo>
                    <a:cubicBezTo>
                      <a:pt x="2" y="2"/>
                      <a:pt x="0" y="3"/>
                      <a:pt x="0" y="2"/>
                    </a:cubicBezTo>
                    <a:cubicBezTo>
                      <a:pt x="1"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3" name="Freeform 2613">
                <a:extLst>
                  <a:ext uri="{FF2B5EF4-FFF2-40B4-BE49-F238E27FC236}">
                    <a16:creationId xmlns:a16="http://schemas.microsoft.com/office/drawing/2014/main" id="{0F8FE318-F157-43D9-9EBD-E0C5E3134BF8}"/>
                  </a:ext>
                </a:extLst>
              </p:cNvPr>
              <p:cNvSpPr/>
              <p:nvPr/>
            </p:nvSpPr>
            <p:spPr bwMode="auto">
              <a:xfrm>
                <a:off x="2579" y="2375"/>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4" name="Rectangle 2614">
                <a:extLst>
                  <a:ext uri="{FF2B5EF4-FFF2-40B4-BE49-F238E27FC236}">
                    <a16:creationId xmlns:a16="http://schemas.microsoft.com/office/drawing/2014/main" id="{191D5A07-0E3F-476A-857D-9EE5EAF17B70}"/>
                  </a:ext>
                </a:extLst>
              </p:cNvPr>
              <p:cNvSpPr>
                <a:spLocks noChangeArrowheads="1"/>
              </p:cNvSpPr>
              <p:nvPr/>
            </p:nvSpPr>
            <p:spPr bwMode="auto">
              <a:xfrm>
                <a:off x="3730" y="2375"/>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5" name="Freeform 2615">
                <a:extLst>
                  <a:ext uri="{FF2B5EF4-FFF2-40B4-BE49-F238E27FC236}">
                    <a16:creationId xmlns:a16="http://schemas.microsoft.com/office/drawing/2014/main" id="{E414A077-6AC9-427C-83C3-8EAC98D5799F}"/>
                  </a:ext>
                </a:extLst>
              </p:cNvPr>
              <p:cNvSpPr/>
              <p:nvPr/>
            </p:nvSpPr>
            <p:spPr bwMode="auto">
              <a:xfrm>
                <a:off x="2744" y="2375"/>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6" name="Freeform 2616">
                <a:extLst>
                  <a:ext uri="{FF2B5EF4-FFF2-40B4-BE49-F238E27FC236}">
                    <a16:creationId xmlns:a16="http://schemas.microsoft.com/office/drawing/2014/main" id="{F0CD41D9-A3FB-433E-84F2-04458D1B9A0E}"/>
                  </a:ext>
                </a:extLst>
              </p:cNvPr>
              <p:cNvSpPr/>
              <p:nvPr/>
            </p:nvSpPr>
            <p:spPr bwMode="auto">
              <a:xfrm>
                <a:off x="2458" y="2372"/>
                <a:ext cx="8" cy="8"/>
              </a:xfrm>
              <a:custGeom>
                <a:gdLst>
                  <a:gd name="T0" fmla="*/ 3 w 3"/>
                  <a:gd name="T1" fmla="*/ 2 h 3"/>
                  <a:gd name="T2" fmla="*/ 3 w 3"/>
                  <a:gd name="T3" fmla="*/ 2 h 3"/>
                  <a:gd name="T4" fmla="*/ 0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3" y="2"/>
                      <a:pt x="3" y="2"/>
                    </a:cubicBezTo>
                    <a:cubicBezTo>
                      <a:pt x="2" y="2"/>
                      <a:pt x="1" y="2"/>
                      <a:pt x="0" y="3"/>
                    </a:cubicBezTo>
                    <a:cubicBezTo>
                      <a:pt x="0"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sp>
          <p:nvSpPr>
            <p:cNvPr id="18" name="Freeform 2618">
              <a:extLst>
                <a:ext uri="{FF2B5EF4-FFF2-40B4-BE49-F238E27FC236}">
                  <a16:creationId xmlns:a16="http://schemas.microsoft.com/office/drawing/2014/main" id="{D278233A-09BD-4A0C-B2BC-02BFB43F5397}"/>
                </a:ext>
              </a:extLst>
            </p:cNvPr>
            <p:cNvSpPr/>
            <p:nvPr/>
          </p:nvSpPr>
          <p:spPr bwMode="auto">
            <a:xfrm>
              <a:off x="3860800" y="3773488"/>
              <a:ext cx="12700"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9" name="Freeform 2619">
              <a:extLst>
                <a:ext uri="{FF2B5EF4-FFF2-40B4-BE49-F238E27FC236}">
                  <a16:creationId xmlns:a16="http://schemas.microsoft.com/office/drawing/2014/main" id="{4827DECE-2F6B-4EFB-8D43-2F545D0D1D9F}"/>
                </a:ext>
              </a:extLst>
            </p:cNvPr>
            <p:cNvSpPr/>
            <p:nvPr/>
          </p:nvSpPr>
          <p:spPr bwMode="auto">
            <a:xfrm>
              <a:off x="4340225" y="3773488"/>
              <a:ext cx="3175" cy="0"/>
            </a:xfrm>
            <a:custGeom>
              <a:gdLst>
                <a:gd name="T0" fmla="*/ 0 w 2"/>
                <a:gd name="T1" fmla="*/ 2 w 2"/>
                <a:gd name="T2" fmla="*/ 0 w 2"/>
                <a:gd name="T3" fmla="*/ 0 w 2"/>
              </a:gd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0" name="Freeform 2620">
              <a:extLst>
                <a:ext uri="{FF2B5EF4-FFF2-40B4-BE49-F238E27FC236}">
                  <a16:creationId xmlns:a16="http://schemas.microsoft.com/office/drawing/2014/main" id="{06C50080-E54C-497F-B493-A47332EDB353}"/>
                </a:ext>
              </a:extLst>
            </p:cNvPr>
            <p:cNvSpPr/>
            <p:nvPr/>
          </p:nvSpPr>
          <p:spPr bwMode="auto">
            <a:xfrm flipH="1">
              <a:off x="5921375" y="3773488"/>
              <a:ext cx="0" cy="476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1" name="Freeform 2621">
              <a:extLst>
                <a:ext uri="{FF2B5EF4-FFF2-40B4-BE49-F238E27FC236}">
                  <a16:creationId xmlns:a16="http://schemas.microsoft.com/office/drawing/2014/main" id="{1F1A5671-9A0A-4749-A760-2627AF68E1A0}"/>
                </a:ext>
              </a:extLst>
            </p:cNvPr>
            <p:cNvSpPr/>
            <p:nvPr/>
          </p:nvSpPr>
          <p:spPr bwMode="auto">
            <a:xfrm flipH="1">
              <a:off x="4302125" y="3783013"/>
              <a:ext cx="0" cy="3175"/>
            </a:xfrm>
            <a:custGeom>
              <a:gdLst>
                <a:gd name="T0" fmla="*/ 0 h 2"/>
                <a:gd name="T1" fmla="*/ 2 h 2"/>
                <a:gd name="T2" fmla="*/ 0 h 2"/>
              </a:gdLst>
              <a:cxnLst>
                <a:cxn ang="0">
                  <a:pos x="0" y="T0"/>
                </a:cxn>
                <a:cxn ang="0">
                  <a:pos x="0" y="T1"/>
                </a:cxn>
                <a:cxn ang="0">
                  <a:pos x="0" y="T2"/>
                </a:cxn>
              </a:cxnLst>
              <a:rect l="0" t="0" r="r" b="b"/>
              <a:pathLst>
                <a:path h="2">
                  <a:moveTo>
                    <a:pt x="0" y="0"/>
                  </a:move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2" name="Freeform 2622">
              <a:extLst>
                <a:ext uri="{FF2B5EF4-FFF2-40B4-BE49-F238E27FC236}">
                  <a16:creationId xmlns:a16="http://schemas.microsoft.com/office/drawing/2014/main" id="{6155FB86-E745-4AF5-A674-6B9AD2E54039}"/>
                </a:ext>
              </a:extLst>
            </p:cNvPr>
            <p:cNvSpPr/>
            <p:nvPr/>
          </p:nvSpPr>
          <p:spPr bwMode="auto">
            <a:xfrm>
              <a:off x="4229100" y="3795713"/>
              <a:ext cx="7938" cy="476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3" name="Freeform 2623">
              <a:extLst>
                <a:ext uri="{FF2B5EF4-FFF2-40B4-BE49-F238E27FC236}">
                  <a16:creationId xmlns:a16="http://schemas.microsoft.com/office/drawing/2014/main" id="{3C1B711C-B77C-49D6-BCB2-021D5591F6B0}"/>
                </a:ext>
              </a:extLst>
            </p:cNvPr>
            <p:cNvSpPr/>
            <p:nvPr/>
          </p:nvSpPr>
          <p:spPr bwMode="auto">
            <a:xfrm>
              <a:off x="4071938" y="3803650"/>
              <a:ext cx="4763" cy="476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4" name="Freeform 2624">
              <a:extLst>
                <a:ext uri="{FF2B5EF4-FFF2-40B4-BE49-F238E27FC236}">
                  <a16:creationId xmlns:a16="http://schemas.microsoft.com/office/drawing/2014/main" id="{FC1348F5-31AE-4651-800D-8A8FDA6CF30A}"/>
                </a:ext>
              </a:extLst>
            </p:cNvPr>
            <p:cNvSpPr/>
            <p:nvPr/>
          </p:nvSpPr>
          <p:spPr bwMode="auto">
            <a:xfrm>
              <a:off x="4170363" y="3808413"/>
              <a:ext cx="3175"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5" name="Freeform 2625">
              <a:extLst>
                <a:ext uri="{FF2B5EF4-FFF2-40B4-BE49-F238E27FC236}">
                  <a16:creationId xmlns:a16="http://schemas.microsoft.com/office/drawing/2014/main" id="{F4B53F5C-55E2-4796-81AC-AB3438E7AD62}"/>
                </a:ext>
              </a:extLst>
            </p:cNvPr>
            <p:cNvSpPr/>
            <p:nvPr/>
          </p:nvSpPr>
          <p:spPr bwMode="auto">
            <a:xfrm>
              <a:off x="5170488" y="3825875"/>
              <a:ext cx="9525" cy="7938"/>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0" y="2"/>
                    <a:pt x="0" y="2"/>
                    <a:pt x="0" y="2"/>
                  </a:cubicBezTo>
                  <a:cubicBezTo>
                    <a:pt x="0" y="1"/>
                    <a:pt x="0" y="1"/>
                    <a:pt x="0" y="1"/>
                  </a:cubicBezTo>
                  <a:cubicBezTo>
                    <a:pt x="1" y="1"/>
                    <a:pt x="1"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6" name="Freeform 2626">
              <a:extLst>
                <a:ext uri="{FF2B5EF4-FFF2-40B4-BE49-F238E27FC236}">
                  <a16:creationId xmlns:a16="http://schemas.microsoft.com/office/drawing/2014/main" id="{5D39D661-51FD-487E-939B-D933F6B6487E}"/>
                </a:ext>
              </a:extLst>
            </p:cNvPr>
            <p:cNvSpPr/>
            <p:nvPr/>
          </p:nvSpPr>
          <p:spPr bwMode="auto">
            <a:xfrm>
              <a:off x="5149850" y="3846513"/>
              <a:ext cx="7938" cy="12700"/>
            </a:xfrm>
            <a:custGeom>
              <a:gdLst>
                <a:gd name="T0" fmla="*/ 0 w 2"/>
                <a:gd name="T1" fmla="*/ 3 h 3"/>
                <a:gd name="T2" fmla="*/ 2 w 2"/>
                <a:gd name="T3" fmla="*/ 0 h 3"/>
                <a:gd name="T4" fmla="*/ 0 w 2"/>
                <a:gd name="T5" fmla="*/ 3 h 3"/>
              </a:gdLst>
              <a:cxnLst>
                <a:cxn ang="0">
                  <a:pos x="T0" y="T1"/>
                </a:cxn>
                <a:cxn ang="0">
                  <a:pos x="T2" y="T3"/>
                </a:cxn>
                <a:cxn ang="0">
                  <a:pos x="T4" y="T5"/>
                </a:cxn>
              </a:cxnLst>
              <a:rect l="0" t="0" r="r" b="b"/>
              <a:pathLst>
                <a:path w="2" h="3">
                  <a:moveTo>
                    <a:pt x="0" y="3"/>
                  </a:moveTo>
                  <a:cubicBezTo>
                    <a:pt x="2" y="0"/>
                    <a:pt x="2" y="0"/>
                    <a:pt x="2" y="0"/>
                  </a:cubicBezTo>
                  <a:cubicBezTo>
                    <a:pt x="1" y="1"/>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7" name="Freeform 2627">
              <a:extLst>
                <a:ext uri="{FF2B5EF4-FFF2-40B4-BE49-F238E27FC236}">
                  <a16:creationId xmlns:a16="http://schemas.microsoft.com/office/drawing/2014/main" id="{42DFD334-B545-4F50-AC83-EB5AD607419A}"/>
                </a:ext>
              </a:extLst>
            </p:cNvPr>
            <p:cNvSpPr/>
            <p:nvPr/>
          </p:nvSpPr>
          <p:spPr bwMode="auto">
            <a:xfrm>
              <a:off x="5154613" y="3846513"/>
              <a:ext cx="15875" cy="20638"/>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2"/>
                    <a:pt x="2" y="4"/>
                    <a:pt x="0" y="5"/>
                  </a:cubicBezTo>
                  <a:cubicBezTo>
                    <a:pt x="1" y="4"/>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8" name="Freeform 2628">
              <a:extLst>
                <a:ext uri="{FF2B5EF4-FFF2-40B4-BE49-F238E27FC236}">
                  <a16:creationId xmlns:a16="http://schemas.microsoft.com/office/drawing/2014/main" id="{31F0B4BC-ED43-4DAA-8BB4-BBC7FF77BE0C}"/>
                </a:ext>
              </a:extLst>
            </p:cNvPr>
            <p:cNvSpPr/>
            <p:nvPr/>
          </p:nvSpPr>
          <p:spPr bwMode="auto">
            <a:xfrm>
              <a:off x="5281613" y="3851275"/>
              <a:ext cx="12700" cy="3175"/>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9" name="Freeform 2629">
              <a:extLst>
                <a:ext uri="{FF2B5EF4-FFF2-40B4-BE49-F238E27FC236}">
                  <a16:creationId xmlns:a16="http://schemas.microsoft.com/office/drawing/2014/main" id="{F158CFA1-288B-483E-9F99-C61D5B5B4762}"/>
                </a:ext>
              </a:extLst>
            </p:cNvPr>
            <p:cNvSpPr/>
            <p:nvPr/>
          </p:nvSpPr>
          <p:spPr bwMode="auto">
            <a:xfrm>
              <a:off x="5264150" y="3867150"/>
              <a:ext cx="7938" cy="476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1" y="0"/>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0" name="Freeform 2630">
              <a:extLst>
                <a:ext uri="{FF2B5EF4-FFF2-40B4-BE49-F238E27FC236}">
                  <a16:creationId xmlns:a16="http://schemas.microsoft.com/office/drawing/2014/main" id="{673A99A6-8C3A-4D9A-9508-B7EF945D4C3B}"/>
                </a:ext>
              </a:extLst>
            </p:cNvPr>
            <p:cNvSpPr/>
            <p:nvPr/>
          </p:nvSpPr>
          <p:spPr bwMode="auto">
            <a:xfrm>
              <a:off x="5137150" y="3871913"/>
              <a:ext cx="17463" cy="20638"/>
            </a:xfrm>
            <a:custGeom>
              <a:gdLst>
                <a:gd name="T0" fmla="*/ 1 w 4"/>
                <a:gd name="T1" fmla="*/ 5 h 5"/>
                <a:gd name="T2" fmla="*/ 3 w 4"/>
                <a:gd name="T3" fmla="*/ 0 h 5"/>
                <a:gd name="T4" fmla="*/ 1 w 4"/>
                <a:gd name="T5" fmla="*/ 5 h 5"/>
              </a:gdLst>
              <a:cxnLst>
                <a:cxn ang="0">
                  <a:pos x="T0" y="T1"/>
                </a:cxn>
                <a:cxn ang="0">
                  <a:pos x="T2" y="T3"/>
                </a:cxn>
                <a:cxn ang="0">
                  <a:pos x="T4" y="T5"/>
                </a:cxn>
              </a:cxnLst>
              <a:rect l="0" t="0" r="r" b="b"/>
              <a:pathLst>
                <a:path w="4" h="5">
                  <a:moveTo>
                    <a:pt x="1" y="5"/>
                  </a:moveTo>
                  <a:cubicBezTo>
                    <a:pt x="0" y="2"/>
                    <a:pt x="3" y="2"/>
                    <a:pt x="3" y="0"/>
                  </a:cubicBezTo>
                  <a:cubicBezTo>
                    <a:pt x="4" y="1"/>
                    <a:pt x="2" y="3"/>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1" name="Freeform 2631">
              <a:extLst>
                <a:ext uri="{FF2B5EF4-FFF2-40B4-BE49-F238E27FC236}">
                  <a16:creationId xmlns:a16="http://schemas.microsoft.com/office/drawing/2014/main" id="{30085133-B292-495A-B223-55CC4A669A56}"/>
                </a:ext>
              </a:extLst>
            </p:cNvPr>
            <p:cNvSpPr/>
            <p:nvPr/>
          </p:nvSpPr>
          <p:spPr bwMode="auto">
            <a:xfrm>
              <a:off x="5310188" y="38719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2" name="Freeform 2632">
              <a:extLst>
                <a:ext uri="{FF2B5EF4-FFF2-40B4-BE49-F238E27FC236}">
                  <a16:creationId xmlns:a16="http://schemas.microsoft.com/office/drawing/2014/main" id="{7B4152B3-6888-4481-958F-C8B4546715F1}"/>
                </a:ext>
              </a:extLst>
            </p:cNvPr>
            <p:cNvSpPr/>
            <p:nvPr/>
          </p:nvSpPr>
          <p:spPr bwMode="auto">
            <a:xfrm>
              <a:off x="5175250" y="3876675"/>
              <a:ext cx="7938" cy="3175"/>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3" name="Freeform 2633">
              <a:extLst>
                <a:ext uri="{FF2B5EF4-FFF2-40B4-BE49-F238E27FC236}">
                  <a16:creationId xmlns:a16="http://schemas.microsoft.com/office/drawing/2014/main" id="{DCE2236C-E3FD-475C-8791-8547350B58E4}"/>
                </a:ext>
              </a:extLst>
            </p:cNvPr>
            <p:cNvSpPr/>
            <p:nvPr/>
          </p:nvSpPr>
          <p:spPr bwMode="auto">
            <a:xfrm>
              <a:off x="5268913" y="3879850"/>
              <a:ext cx="7938" cy="476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4" name="Freeform 2634">
              <a:extLst>
                <a:ext uri="{FF2B5EF4-FFF2-40B4-BE49-F238E27FC236}">
                  <a16:creationId xmlns:a16="http://schemas.microsoft.com/office/drawing/2014/main" id="{1F9BFDF9-FF1F-4C8E-8C92-034ED8EF8BF8}"/>
                </a:ext>
              </a:extLst>
            </p:cNvPr>
            <p:cNvSpPr/>
            <p:nvPr/>
          </p:nvSpPr>
          <p:spPr bwMode="auto">
            <a:xfrm>
              <a:off x="5246688" y="3889375"/>
              <a:ext cx="25400" cy="12700"/>
            </a:xfrm>
            <a:custGeom>
              <a:gdLst>
                <a:gd name="T0" fmla="*/ 6 w 6"/>
                <a:gd name="T1" fmla="*/ 0 h 3"/>
                <a:gd name="T2" fmla="*/ 3 w 6"/>
                <a:gd name="T3" fmla="*/ 0 h 3"/>
                <a:gd name="T4" fmla="*/ 6 w 6"/>
                <a:gd name="T5" fmla="*/ 0 h 3"/>
              </a:gdLst>
              <a:cxnLst>
                <a:cxn ang="0">
                  <a:pos x="T0" y="T1"/>
                </a:cxn>
                <a:cxn ang="0">
                  <a:pos x="T2" y="T3"/>
                </a:cxn>
                <a:cxn ang="0">
                  <a:pos x="T4" y="T5"/>
                </a:cxn>
              </a:cxnLst>
              <a:rect l="0" t="0" r="r" b="b"/>
              <a:pathLst>
                <a:path w="6" h="3">
                  <a:moveTo>
                    <a:pt x="6" y="0"/>
                  </a:moveTo>
                  <a:cubicBezTo>
                    <a:pt x="5" y="0"/>
                    <a:pt x="0" y="3"/>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5" name="Freeform 2635">
              <a:extLst>
                <a:ext uri="{FF2B5EF4-FFF2-40B4-BE49-F238E27FC236}">
                  <a16:creationId xmlns:a16="http://schemas.microsoft.com/office/drawing/2014/main" id="{E2FD902E-6E44-4602-8093-7CC369685EDE}"/>
                </a:ext>
              </a:extLst>
            </p:cNvPr>
            <p:cNvSpPr/>
            <p:nvPr/>
          </p:nvSpPr>
          <p:spPr bwMode="auto">
            <a:xfrm>
              <a:off x="5353050" y="3889375"/>
              <a:ext cx="4763" cy="317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 name="Freeform 2636">
              <a:extLst>
                <a:ext uri="{FF2B5EF4-FFF2-40B4-BE49-F238E27FC236}">
                  <a16:creationId xmlns:a16="http://schemas.microsoft.com/office/drawing/2014/main" id="{BBC5D81D-F2F9-4A38-8AAB-4CB646FD4599}"/>
                </a:ext>
              </a:extLst>
            </p:cNvPr>
            <p:cNvSpPr/>
            <p:nvPr/>
          </p:nvSpPr>
          <p:spPr bwMode="auto">
            <a:xfrm>
              <a:off x="5518150" y="3892550"/>
              <a:ext cx="25400" cy="17463"/>
            </a:xfrm>
            <a:custGeom>
              <a:gdLst>
                <a:gd name="T0" fmla="*/ 6 w 6"/>
                <a:gd name="T1" fmla="*/ 0 h 4"/>
                <a:gd name="T2" fmla="*/ 2 w 6"/>
                <a:gd name="T3" fmla="*/ 4 h 4"/>
                <a:gd name="T4" fmla="*/ 1 w 6"/>
                <a:gd name="T5" fmla="*/ 4 h 4"/>
                <a:gd name="T6" fmla="*/ 0 w 6"/>
                <a:gd name="T7" fmla="*/ 4 h 4"/>
                <a:gd name="T8" fmla="*/ 6 w 6"/>
                <a:gd name="T9" fmla="*/ 0 h 4"/>
              </a:gdLst>
              <a:cxnLst>
                <a:cxn ang="0">
                  <a:pos x="T0" y="T1"/>
                </a:cxn>
                <a:cxn ang="0">
                  <a:pos x="T2" y="T3"/>
                </a:cxn>
                <a:cxn ang="0">
                  <a:pos x="T4" y="T5"/>
                </a:cxn>
                <a:cxn ang="0">
                  <a:pos x="T6" y="T7"/>
                </a:cxn>
                <a:cxn ang="0">
                  <a:pos x="T8" y="T9"/>
                </a:cxn>
              </a:cxnLst>
              <a:rect l="0" t="0" r="r" b="b"/>
              <a:pathLst>
                <a:path w="6" h="4">
                  <a:moveTo>
                    <a:pt x="6" y="0"/>
                  </a:moveTo>
                  <a:cubicBezTo>
                    <a:pt x="5" y="2"/>
                    <a:pt x="2" y="2"/>
                    <a:pt x="2" y="4"/>
                  </a:cubicBezTo>
                  <a:cubicBezTo>
                    <a:pt x="1" y="4"/>
                    <a:pt x="1" y="4"/>
                    <a:pt x="1" y="4"/>
                  </a:cubicBezTo>
                  <a:cubicBezTo>
                    <a:pt x="0" y="4"/>
                    <a:pt x="0" y="4"/>
                    <a:pt x="0" y="4"/>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 name="Freeform 2637">
              <a:extLst>
                <a:ext uri="{FF2B5EF4-FFF2-40B4-BE49-F238E27FC236}">
                  <a16:creationId xmlns:a16="http://schemas.microsoft.com/office/drawing/2014/main" id="{23B86FC5-5FD2-401E-8791-A608168488CA}"/>
                </a:ext>
              </a:extLst>
            </p:cNvPr>
            <p:cNvSpPr/>
            <p:nvPr/>
          </p:nvSpPr>
          <p:spPr bwMode="auto">
            <a:xfrm>
              <a:off x="5200650" y="38973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 name="Freeform 2638">
              <a:extLst>
                <a:ext uri="{FF2B5EF4-FFF2-40B4-BE49-F238E27FC236}">
                  <a16:creationId xmlns:a16="http://schemas.microsoft.com/office/drawing/2014/main" id="{15CBC21E-7CB7-43A2-B626-AB5C7516F493}"/>
                </a:ext>
              </a:extLst>
            </p:cNvPr>
            <p:cNvSpPr/>
            <p:nvPr/>
          </p:nvSpPr>
          <p:spPr bwMode="auto">
            <a:xfrm>
              <a:off x="5284788" y="3897313"/>
              <a:ext cx="12700" cy="7938"/>
            </a:xfrm>
            <a:custGeom>
              <a:gdLst>
                <a:gd name="T0" fmla="*/ 2 w 3"/>
                <a:gd name="T1" fmla="*/ 0 h 2"/>
                <a:gd name="T2" fmla="*/ 1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3" y="1"/>
                    <a:pt x="2" y="2"/>
                    <a:pt x="1" y="1"/>
                  </a:cubicBezTo>
                  <a:cubicBezTo>
                    <a:pt x="0" y="1"/>
                    <a:pt x="0" y="1"/>
                    <a:pt x="0" y="1"/>
                  </a:cubicBezTo>
                  <a:cubicBezTo>
                    <a:pt x="0" y="1"/>
                    <a:pt x="0"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 name="Rectangle 2639">
              <a:extLst>
                <a:ext uri="{FF2B5EF4-FFF2-40B4-BE49-F238E27FC236}">
                  <a16:creationId xmlns:a16="http://schemas.microsoft.com/office/drawing/2014/main" id="{40DD1643-FA11-4D5B-8A9B-6E8AFB82F880}"/>
                </a:ext>
              </a:extLst>
            </p:cNvPr>
            <p:cNvSpPr>
              <a:spLocks noChangeArrowheads="1"/>
            </p:cNvSpPr>
            <p:nvPr/>
          </p:nvSpPr>
          <p:spPr bwMode="auto">
            <a:xfrm>
              <a:off x="5429250" y="3905250"/>
              <a:ext cx="47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 name="Freeform 2640">
              <a:extLst>
                <a:ext uri="{FF2B5EF4-FFF2-40B4-BE49-F238E27FC236}">
                  <a16:creationId xmlns:a16="http://schemas.microsoft.com/office/drawing/2014/main" id="{977ED0BE-1A37-4D1D-8CB2-5FB8581701E8}"/>
                </a:ext>
              </a:extLst>
            </p:cNvPr>
            <p:cNvSpPr/>
            <p:nvPr/>
          </p:nvSpPr>
          <p:spPr bwMode="auto">
            <a:xfrm>
              <a:off x="5322888" y="3914775"/>
              <a:ext cx="12700" cy="12700"/>
            </a:xfrm>
            <a:custGeom>
              <a:gdLst>
                <a:gd name="T0" fmla="*/ 0 w 3"/>
                <a:gd name="T1" fmla="*/ 3 h 3"/>
                <a:gd name="T2" fmla="*/ 3 w 3"/>
                <a:gd name="T3" fmla="*/ 0 h 3"/>
                <a:gd name="T4" fmla="*/ 0 w 3"/>
                <a:gd name="T5" fmla="*/ 3 h 3"/>
              </a:gdLst>
              <a:cxnLst>
                <a:cxn ang="0">
                  <a:pos x="T0" y="T1"/>
                </a:cxn>
                <a:cxn ang="0">
                  <a:pos x="T2" y="T3"/>
                </a:cxn>
                <a:cxn ang="0">
                  <a:pos x="T4" y="T5"/>
                </a:cxn>
              </a:cxnLst>
              <a:rect l="0" t="0" r="r" b="b"/>
              <a:pathLst>
                <a:path w="3" h="3">
                  <a:moveTo>
                    <a:pt x="0" y="3"/>
                  </a:moveTo>
                  <a:cubicBezTo>
                    <a:pt x="1" y="1"/>
                    <a:pt x="1" y="0"/>
                    <a:pt x="3" y="0"/>
                  </a:cubicBezTo>
                  <a:cubicBezTo>
                    <a:pt x="2" y="0"/>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 name="Freeform 2641">
              <a:extLst>
                <a:ext uri="{FF2B5EF4-FFF2-40B4-BE49-F238E27FC236}">
                  <a16:creationId xmlns:a16="http://schemas.microsoft.com/office/drawing/2014/main" id="{4292E4F2-2B8C-471B-A2E6-F2A018D81127}"/>
                </a:ext>
              </a:extLst>
            </p:cNvPr>
            <p:cNvSpPr/>
            <p:nvPr/>
          </p:nvSpPr>
          <p:spPr bwMode="auto">
            <a:xfrm>
              <a:off x="5289550" y="3927475"/>
              <a:ext cx="4763" cy="476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 name="Freeform 2642">
              <a:extLst>
                <a:ext uri="{FF2B5EF4-FFF2-40B4-BE49-F238E27FC236}">
                  <a16:creationId xmlns:a16="http://schemas.microsoft.com/office/drawing/2014/main" id="{C655D4C2-A1DF-4587-AB56-36FF39B0F77A}"/>
                </a:ext>
              </a:extLst>
            </p:cNvPr>
            <p:cNvSpPr/>
            <p:nvPr/>
          </p:nvSpPr>
          <p:spPr bwMode="auto">
            <a:xfrm>
              <a:off x="5294313" y="3927475"/>
              <a:ext cx="7938"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 name="Freeform 2643">
              <a:extLst>
                <a:ext uri="{FF2B5EF4-FFF2-40B4-BE49-F238E27FC236}">
                  <a16:creationId xmlns:a16="http://schemas.microsoft.com/office/drawing/2014/main" id="{8F428060-092D-452F-9112-F5FE20B44736}"/>
                </a:ext>
              </a:extLst>
            </p:cNvPr>
            <p:cNvSpPr/>
            <p:nvPr/>
          </p:nvSpPr>
          <p:spPr bwMode="auto">
            <a:xfrm>
              <a:off x="5281613" y="3932238"/>
              <a:ext cx="3175" cy="3175"/>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 name="Freeform 2644">
              <a:extLst>
                <a:ext uri="{FF2B5EF4-FFF2-40B4-BE49-F238E27FC236}">
                  <a16:creationId xmlns:a16="http://schemas.microsoft.com/office/drawing/2014/main" id="{6CF4C0A5-EB0A-48E1-9F2C-D8AB4BD1C11E}"/>
                </a:ext>
              </a:extLst>
            </p:cNvPr>
            <p:cNvSpPr/>
            <p:nvPr/>
          </p:nvSpPr>
          <p:spPr bwMode="auto">
            <a:xfrm>
              <a:off x="5281613" y="3940175"/>
              <a:ext cx="3175" cy="476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 name="Freeform 2645">
              <a:extLst>
                <a:ext uri="{FF2B5EF4-FFF2-40B4-BE49-F238E27FC236}">
                  <a16:creationId xmlns:a16="http://schemas.microsoft.com/office/drawing/2014/main" id="{9E827993-053E-4696-B886-465F8B7D859A}"/>
                </a:ext>
              </a:extLst>
            </p:cNvPr>
            <p:cNvSpPr/>
            <p:nvPr/>
          </p:nvSpPr>
          <p:spPr bwMode="auto">
            <a:xfrm>
              <a:off x="5056188" y="3940175"/>
              <a:ext cx="4763" cy="476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 name="Freeform 2646">
              <a:extLst>
                <a:ext uri="{FF2B5EF4-FFF2-40B4-BE49-F238E27FC236}">
                  <a16:creationId xmlns:a16="http://schemas.microsoft.com/office/drawing/2014/main" id="{EAE37F4F-26E9-4D69-9D90-9AFA85969974}"/>
                </a:ext>
              </a:extLst>
            </p:cNvPr>
            <p:cNvSpPr/>
            <p:nvPr/>
          </p:nvSpPr>
          <p:spPr bwMode="auto">
            <a:xfrm>
              <a:off x="5476875" y="3944938"/>
              <a:ext cx="7938" cy="3175"/>
            </a:xfrm>
            <a:custGeom>
              <a:gdLst>
                <a:gd name="T0" fmla="*/ 2 w 2"/>
                <a:gd name="T1" fmla="*/ 0 h 1"/>
                <a:gd name="T2" fmla="*/ 1 w 2"/>
                <a:gd name="T3" fmla="*/ 1 h 1"/>
                <a:gd name="T4" fmla="*/ 1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1"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 name="Rectangle 2647">
              <a:extLst>
                <a:ext uri="{FF2B5EF4-FFF2-40B4-BE49-F238E27FC236}">
                  <a16:creationId xmlns:a16="http://schemas.microsoft.com/office/drawing/2014/main" id="{B3C5C01B-7303-48EB-842A-4BD53F314FB4}"/>
                </a:ext>
              </a:extLst>
            </p:cNvPr>
            <p:cNvSpPr>
              <a:spLocks noChangeArrowheads="1"/>
            </p:cNvSpPr>
            <p:nvPr/>
          </p:nvSpPr>
          <p:spPr bwMode="auto">
            <a:xfrm>
              <a:off x="5259388" y="3944938"/>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 name="Freeform 2648">
              <a:extLst>
                <a:ext uri="{FF2B5EF4-FFF2-40B4-BE49-F238E27FC236}">
                  <a16:creationId xmlns:a16="http://schemas.microsoft.com/office/drawing/2014/main" id="{4CFEFF00-439B-4242-88FC-6C64E72B31DF}"/>
                </a:ext>
              </a:extLst>
            </p:cNvPr>
            <p:cNvSpPr/>
            <p:nvPr/>
          </p:nvSpPr>
          <p:spPr bwMode="auto">
            <a:xfrm>
              <a:off x="5251450" y="3948113"/>
              <a:ext cx="4763" cy="476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 name="Freeform 2649">
              <a:extLst>
                <a:ext uri="{FF2B5EF4-FFF2-40B4-BE49-F238E27FC236}">
                  <a16:creationId xmlns:a16="http://schemas.microsoft.com/office/drawing/2014/main" id="{1922C10E-F69F-460A-BFCB-AAA40533ED7D}"/>
                </a:ext>
              </a:extLst>
            </p:cNvPr>
            <p:cNvSpPr/>
            <p:nvPr/>
          </p:nvSpPr>
          <p:spPr bwMode="auto">
            <a:xfrm>
              <a:off x="5540375" y="3952875"/>
              <a:ext cx="33338" cy="30163"/>
            </a:xfrm>
            <a:custGeom>
              <a:gdLst>
                <a:gd name="T0" fmla="*/ 7 w 8"/>
                <a:gd name="T1" fmla="*/ 2 h 7"/>
                <a:gd name="T2" fmla="*/ 0 w 8"/>
                <a:gd name="T3" fmla="*/ 6 h 7"/>
                <a:gd name="T4" fmla="*/ 7 w 8"/>
                <a:gd name="T5" fmla="*/ 0 h 7"/>
                <a:gd name="T6" fmla="*/ 7 w 8"/>
                <a:gd name="T7" fmla="*/ 2 h 7"/>
              </a:gdLst>
              <a:cxnLst>
                <a:cxn ang="0">
                  <a:pos x="T0" y="T1"/>
                </a:cxn>
                <a:cxn ang="0">
                  <a:pos x="T2" y="T3"/>
                </a:cxn>
                <a:cxn ang="0">
                  <a:pos x="T4" y="T5"/>
                </a:cxn>
                <a:cxn ang="0">
                  <a:pos x="T6" y="T7"/>
                </a:cxn>
              </a:cxnLst>
              <a:rect l="0" t="0" r="r" b="b"/>
              <a:pathLst>
                <a:path w="8" h="7">
                  <a:moveTo>
                    <a:pt x="7" y="2"/>
                  </a:moveTo>
                  <a:cubicBezTo>
                    <a:pt x="3" y="3"/>
                    <a:pt x="3" y="7"/>
                    <a:pt x="0" y="6"/>
                  </a:cubicBezTo>
                  <a:cubicBezTo>
                    <a:pt x="4" y="6"/>
                    <a:pt x="3"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 name="Rectangle 2650">
              <a:extLst>
                <a:ext uri="{FF2B5EF4-FFF2-40B4-BE49-F238E27FC236}">
                  <a16:creationId xmlns:a16="http://schemas.microsoft.com/office/drawing/2014/main" id="{A0CED432-AED4-4788-AF55-789C7CAEDB67}"/>
                </a:ext>
              </a:extLst>
            </p:cNvPr>
            <p:cNvSpPr>
              <a:spLocks noChangeArrowheads="1"/>
            </p:cNvSpPr>
            <p:nvPr/>
          </p:nvSpPr>
          <p:spPr bwMode="auto">
            <a:xfrm>
              <a:off x="5505450" y="3952875"/>
              <a:ext cx="15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 name="Freeform 2651">
              <a:extLst>
                <a:ext uri="{FF2B5EF4-FFF2-40B4-BE49-F238E27FC236}">
                  <a16:creationId xmlns:a16="http://schemas.microsoft.com/office/drawing/2014/main" id="{154C382A-84FF-4388-95A9-E0FA07762272}"/>
                </a:ext>
              </a:extLst>
            </p:cNvPr>
            <p:cNvSpPr/>
            <p:nvPr/>
          </p:nvSpPr>
          <p:spPr bwMode="auto">
            <a:xfrm>
              <a:off x="5568950" y="3957638"/>
              <a:ext cx="22225" cy="20638"/>
            </a:xfrm>
            <a:custGeom>
              <a:gdLst>
                <a:gd name="T0" fmla="*/ 5 w 5"/>
                <a:gd name="T1" fmla="*/ 0 h 5"/>
                <a:gd name="T2" fmla="*/ 4 w 5"/>
                <a:gd name="T3" fmla="*/ 2 h 5"/>
                <a:gd name="T4" fmla="*/ 2 w 5"/>
                <a:gd name="T5" fmla="*/ 5 h 5"/>
                <a:gd name="T6" fmla="*/ 1 w 5"/>
                <a:gd name="T7" fmla="*/ 4 h 5"/>
                <a:gd name="T8" fmla="*/ 0 w 5"/>
                <a:gd name="T9" fmla="*/ 5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5" y="1"/>
                    <a:pt x="4" y="1"/>
                    <a:pt x="4" y="2"/>
                  </a:cubicBezTo>
                  <a:cubicBezTo>
                    <a:pt x="5" y="3"/>
                    <a:pt x="3" y="3"/>
                    <a:pt x="2" y="5"/>
                  </a:cubicBezTo>
                  <a:cubicBezTo>
                    <a:pt x="2" y="4"/>
                    <a:pt x="1" y="4"/>
                    <a:pt x="1" y="4"/>
                  </a:cubicBezTo>
                  <a:cubicBezTo>
                    <a:pt x="0" y="5"/>
                    <a:pt x="0" y="5"/>
                    <a:pt x="0" y="5"/>
                  </a:cubicBezTo>
                  <a:cubicBezTo>
                    <a:pt x="1" y="3"/>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 name="Freeform 2652">
              <a:extLst>
                <a:ext uri="{FF2B5EF4-FFF2-40B4-BE49-F238E27FC236}">
                  <a16:creationId xmlns:a16="http://schemas.microsoft.com/office/drawing/2014/main" id="{E58BD46F-3672-497F-8241-50D8515B3F22}"/>
                </a:ext>
              </a:extLst>
            </p:cNvPr>
            <p:cNvSpPr>
              <a:spLocks noEditPoints="1"/>
            </p:cNvSpPr>
            <p:nvPr/>
          </p:nvSpPr>
          <p:spPr bwMode="auto">
            <a:xfrm>
              <a:off x="6238875" y="3616325"/>
              <a:ext cx="1179513" cy="681038"/>
            </a:xfrm>
            <a:custGeom>
              <a:gdLst>
                <a:gd name="T0" fmla="*/ 209 w 278"/>
                <a:gd name="T1" fmla="*/ 107 h 160"/>
                <a:gd name="T2" fmla="*/ 192 w 278"/>
                <a:gd name="T3" fmla="*/ 107 h 160"/>
                <a:gd name="T4" fmla="*/ 197 w 278"/>
                <a:gd name="T5" fmla="*/ 112 h 160"/>
                <a:gd name="T6" fmla="*/ 211 w 278"/>
                <a:gd name="T7" fmla="*/ 124 h 160"/>
                <a:gd name="T8" fmla="*/ 225 w 278"/>
                <a:gd name="T9" fmla="*/ 132 h 160"/>
                <a:gd name="T10" fmla="*/ 242 w 278"/>
                <a:gd name="T11" fmla="*/ 140 h 160"/>
                <a:gd name="T12" fmla="*/ 258 w 278"/>
                <a:gd name="T13" fmla="*/ 150 h 160"/>
                <a:gd name="T14" fmla="*/ 278 w 278"/>
                <a:gd name="T15" fmla="*/ 160 h 160"/>
                <a:gd name="T16" fmla="*/ 278 w 278"/>
                <a:gd name="T17" fmla="*/ 154 h 160"/>
                <a:gd name="T18" fmla="*/ 272 w 278"/>
                <a:gd name="T19" fmla="*/ 149 h 160"/>
                <a:gd name="T20" fmla="*/ 259 w 278"/>
                <a:gd name="T21" fmla="*/ 140 h 160"/>
                <a:gd name="T22" fmla="*/ 255 w 278"/>
                <a:gd name="T23" fmla="*/ 138 h 160"/>
                <a:gd name="T24" fmla="*/ 251 w 278"/>
                <a:gd name="T25" fmla="*/ 136 h 160"/>
                <a:gd name="T26" fmla="*/ 246 w 278"/>
                <a:gd name="T27" fmla="*/ 134 h 160"/>
                <a:gd name="T28" fmla="*/ 246 w 278"/>
                <a:gd name="T29" fmla="*/ 134 h 160"/>
                <a:gd name="T30" fmla="*/ 244 w 278"/>
                <a:gd name="T31" fmla="*/ 133 h 160"/>
                <a:gd name="T32" fmla="*/ 233 w 278"/>
                <a:gd name="T33" fmla="*/ 123 h 160"/>
                <a:gd name="T34" fmla="*/ 219 w 278"/>
                <a:gd name="T35" fmla="*/ 113 h 160"/>
                <a:gd name="T36" fmla="*/ 219 w 278"/>
                <a:gd name="T37" fmla="*/ 113 h 160"/>
                <a:gd name="T38" fmla="*/ 213 w 278"/>
                <a:gd name="T39" fmla="*/ 110 h 160"/>
                <a:gd name="T40" fmla="*/ 209 w 278"/>
                <a:gd name="T41" fmla="*/ 107 h 160"/>
                <a:gd name="T42" fmla="*/ 14 w 278"/>
                <a:gd name="T43" fmla="*/ 0 h 160"/>
                <a:gd name="T44" fmla="*/ 0 w 278"/>
                <a:gd name="T45" fmla="*/ 0 h 160"/>
                <a:gd name="T46" fmla="*/ 10 w 278"/>
                <a:gd name="T47" fmla="*/ 9 h 160"/>
                <a:gd name="T48" fmla="*/ 22 w 278"/>
                <a:gd name="T49" fmla="*/ 19 h 160"/>
                <a:gd name="T50" fmla="*/ 37 w 278"/>
                <a:gd name="T51" fmla="*/ 28 h 160"/>
                <a:gd name="T52" fmla="*/ 45 w 278"/>
                <a:gd name="T53" fmla="*/ 32 h 160"/>
                <a:gd name="T54" fmla="*/ 47 w 278"/>
                <a:gd name="T55" fmla="*/ 32 h 160"/>
                <a:gd name="T56" fmla="*/ 49 w 278"/>
                <a:gd name="T57" fmla="*/ 31 h 160"/>
                <a:gd name="T58" fmla="*/ 52 w 278"/>
                <a:gd name="T59" fmla="*/ 31 h 160"/>
                <a:gd name="T60" fmla="*/ 54 w 278"/>
                <a:gd name="T61" fmla="*/ 31 h 160"/>
                <a:gd name="T62" fmla="*/ 54 w 278"/>
                <a:gd name="T63" fmla="*/ 32 h 160"/>
                <a:gd name="T64" fmla="*/ 54 w 278"/>
                <a:gd name="T65" fmla="*/ 16 h 160"/>
                <a:gd name="T66" fmla="*/ 41 w 278"/>
                <a:gd name="T67" fmla="*/ 6 h 160"/>
                <a:gd name="T68" fmla="*/ 31 w 278"/>
                <a:gd name="T69" fmla="*/ 5 h 160"/>
                <a:gd name="T70" fmla="*/ 22 w 278"/>
                <a:gd name="T71" fmla="*/ 3 h 160"/>
                <a:gd name="T72" fmla="*/ 14 w 278"/>
                <a:gd name="T73" fmla="*/ 0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60">
                  <a:moveTo>
                    <a:pt x="209" y="107"/>
                  </a:moveTo>
                  <a:cubicBezTo>
                    <a:pt x="192" y="107"/>
                    <a:pt x="192" y="107"/>
                    <a:pt x="192" y="107"/>
                  </a:cubicBezTo>
                  <a:cubicBezTo>
                    <a:pt x="194" y="109"/>
                    <a:pt x="196" y="111"/>
                    <a:pt x="197" y="112"/>
                  </a:cubicBezTo>
                  <a:cubicBezTo>
                    <a:pt x="201" y="116"/>
                    <a:pt x="206" y="121"/>
                    <a:pt x="211" y="124"/>
                  </a:cubicBezTo>
                  <a:cubicBezTo>
                    <a:pt x="216" y="126"/>
                    <a:pt x="220" y="129"/>
                    <a:pt x="225" y="132"/>
                  </a:cubicBezTo>
                  <a:cubicBezTo>
                    <a:pt x="231" y="136"/>
                    <a:pt x="237" y="137"/>
                    <a:pt x="242" y="140"/>
                  </a:cubicBezTo>
                  <a:cubicBezTo>
                    <a:pt x="248" y="144"/>
                    <a:pt x="253" y="147"/>
                    <a:pt x="258" y="150"/>
                  </a:cubicBezTo>
                  <a:cubicBezTo>
                    <a:pt x="265" y="153"/>
                    <a:pt x="272" y="156"/>
                    <a:pt x="278" y="160"/>
                  </a:cubicBezTo>
                  <a:cubicBezTo>
                    <a:pt x="278" y="154"/>
                    <a:pt x="278" y="154"/>
                    <a:pt x="278" y="154"/>
                  </a:cubicBezTo>
                  <a:cubicBezTo>
                    <a:pt x="275" y="152"/>
                    <a:pt x="273" y="151"/>
                    <a:pt x="272" y="149"/>
                  </a:cubicBezTo>
                  <a:cubicBezTo>
                    <a:pt x="272" y="149"/>
                    <a:pt x="265" y="141"/>
                    <a:pt x="259" y="140"/>
                  </a:cubicBezTo>
                  <a:cubicBezTo>
                    <a:pt x="255" y="138"/>
                    <a:pt x="255" y="138"/>
                    <a:pt x="255" y="138"/>
                  </a:cubicBezTo>
                  <a:cubicBezTo>
                    <a:pt x="255" y="138"/>
                    <a:pt x="253" y="138"/>
                    <a:pt x="251" y="136"/>
                  </a:cubicBezTo>
                  <a:cubicBezTo>
                    <a:pt x="250" y="136"/>
                    <a:pt x="248" y="135"/>
                    <a:pt x="246" y="134"/>
                  </a:cubicBezTo>
                  <a:cubicBezTo>
                    <a:pt x="246" y="134"/>
                    <a:pt x="246" y="134"/>
                    <a:pt x="246" y="134"/>
                  </a:cubicBezTo>
                  <a:cubicBezTo>
                    <a:pt x="246" y="134"/>
                    <a:pt x="245" y="134"/>
                    <a:pt x="244" y="133"/>
                  </a:cubicBezTo>
                  <a:cubicBezTo>
                    <a:pt x="242" y="132"/>
                    <a:pt x="238" y="130"/>
                    <a:pt x="233" y="123"/>
                  </a:cubicBezTo>
                  <a:cubicBezTo>
                    <a:pt x="233" y="123"/>
                    <a:pt x="223" y="113"/>
                    <a:pt x="219" y="113"/>
                  </a:cubicBezTo>
                  <a:cubicBezTo>
                    <a:pt x="219" y="113"/>
                    <a:pt x="219" y="113"/>
                    <a:pt x="219" y="113"/>
                  </a:cubicBezTo>
                  <a:cubicBezTo>
                    <a:pt x="219" y="113"/>
                    <a:pt x="216" y="113"/>
                    <a:pt x="213" y="110"/>
                  </a:cubicBezTo>
                  <a:cubicBezTo>
                    <a:pt x="211" y="109"/>
                    <a:pt x="210" y="108"/>
                    <a:pt x="209" y="107"/>
                  </a:cubicBezTo>
                  <a:moveTo>
                    <a:pt x="14" y="0"/>
                  </a:moveTo>
                  <a:cubicBezTo>
                    <a:pt x="0" y="0"/>
                    <a:pt x="0" y="0"/>
                    <a:pt x="0" y="0"/>
                  </a:cubicBezTo>
                  <a:cubicBezTo>
                    <a:pt x="3" y="4"/>
                    <a:pt x="6" y="7"/>
                    <a:pt x="10" y="9"/>
                  </a:cubicBezTo>
                  <a:cubicBezTo>
                    <a:pt x="14" y="13"/>
                    <a:pt x="18" y="16"/>
                    <a:pt x="22" y="19"/>
                  </a:cubicBezTo>
                  <a:cubicBezTo>
                    <a:pt x="27" y="23"/>
                    <a:pt x="32" y="25"/>
                    <a:pt x="37" y="28"/>
                  </a:cubicBezTo>
                  <a:cubicBezTo>
                    <a:pt x="40" y="29"/>
                    <a:pt x="42" y="31"/>
                    <a:pt x="45" y="32"/>
                  </a:cubicBezTo>
                  <a:cubicBezTo>
                    <a:pt x="45" y="32"/>
                    <a:pt x="46" y="32"/>
                    <a:pt x="47" y="32"/>
                  </a:cubicBezTo>
                  <a:cubicBezTo>
                    <a:pt x="47" y="32"/>
                    <a:pt x="48" y="32"/>
                    <a:pt x="49" y="31"/>
                  </a:cubicBezTo>
                  <a:cubicBezTo>
                    <a:pt x="50" y="31"/>
                    <a:pt x="51" y="31"/>
                    <a:pt x="52" y="31"/>
                  </a:cubicBezTo>
                  <a:cubicBezTo>
                    <a:pt x="53" y="31"/>
                    <a:pt x="53" y="31"/>
                    <a:pt x="54" y="31"/>
                  </a:cubicBezTo>
                  <a:cubicBezTo>
                    <a:pt x="54" y="31"/>
                    <a:pt x="54" y="32"/>
                    <a:pt x="54" y="32"/>
                  </a:cubicBezTo>
                  <a:cubicBezTo>
                    <a:pt x="54" y="16"/>
                    <a:pt x="54" y="16"/>
                    <a:pt x="54" y="16"/>
                  </a:cubicBezTo>
                  <a:cubicBezTo>
                    <a:pt x="50" y="13"/>
                    <a:pt x="45" y="10"/>
                    <a:pt x="41" y="6"/>
                  </a:cubicBezTo>
                  <a:cubicBezTo>
                    <a:pt x="38" y="6"/>
                    <a:pt x="35" y="6"/>
                    <a:pt x="31" y="5"/>
                  </a:cubicBezTo>
                  <a:cubicBezTo>
                    <a:pt x="28" y="5"/>
                    <a:pt x="25" y="4"/>
                    <a:pt x="22" y="3"/>
                  </a:cubicBezTo>
                  <a:cubicBezTo>
                    <a:pt x="19" y="2"/>
                    <a:pt x="17" y="1"/>
                    <a:pt x="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 name="Freeform 2653">
              <a:extLst>
                <a:ext uri="{FF2B5EF4-FFF2-40B4-BE49-F238E27FC236}">
                  <a16:creationId xmlns:a16="http://schemas.microsoft.com/office/drawing/2014/main" id="{CB67307D-C0C3-4D03-BC36-81A45F9F8ECD}"/>
                </a:ext>
              </a:extLst>
            </p:cNvPr>
            <p:cNvSpPr/>
            <p:nvPr/>
          </p:nvSpPr>
          <p:spPr bwMode="auto">
            <a:xfrm>
              <a:off x="5997575" y="3162300"/>
              <a:ext cx="534988" cy="484188"/>
            </a:xfrm>
            <a:custGeom>
              <a:gdLst>
                <a:gd name="T0" fmla="*/ 49 w 126"/>
                <a:gd name="T1" fmla="*/ 101 h 114"/>
                <a:gd name="T2" fmla="*/ 31 w 126"/>
                <a:gd name="T3" fmla="*/ 92 h 114"/>
                <a:gd name="T4" fmla="*/ 60 w 126"/>
                <a:gd name="T5" fmla="*/ 102 h 114"/>
                <a:gd name="T6" fmla="*/ 45 w 126"/>
                <a:gd name="T7" fmla="*/ 97 h 114"/>
                <a:gd name="T8" fmla="*/ 49 w 126"/>
                <a:gd name="T9" fmla="*/ 96 h 114"/>
                <a:gd name="T10" fmla="*/ 18 w 126"/>
                <a:gd name="T11" fmla="*/ 79 h 114"/>
                <a:gd name="T12" fmla="*/ 29 w 126"/>
                <a:gd name="T13" fmla="*/ 83 h 114"/>
                <a:gd name="T14" fmla="*/ 35 w 126"/>
                <a:gd name="T15" fmla="*/ 84 h 114"/>
                <a:gd name="T16" fmla="*/ 9 w 126"/>
                <a:gd name="T17" fmla="*/ 70 h 114"/>
                <a:gd name="T18" fmla="*/ 40 w 126"/>
                <a:gd name="T19" fmla="*/ 84 h 114"/>
                <a:gd name="T20" fmla="*/ 20 w 126"/>
                <a:gd name="T21" fmla="*/ 70 h 114"/>
                <a:gd name="T22" fmla="*/ 14 w 126"/>
                <a:gd name="T23" fmla="*/ 64 h 114"/>
                <a:gd name="T24" fmla="*/ 8 w 126"/>
                <a:gd name="T25" fmla="*/ 56 h 114"/>
                <a:gd name="T26" fmla="*/ 15 w 126"/>
                <a:gd name="T27" fmla="*/ 58 h 114"/>
                <a:gd name="T28" fmla="*/ 13 w 126"/>
                <a:gd name="T29" fmla="*/ 54 h 114"/>
                <a:gd name="T30" fmla="*/ 16 w 126"/>
                <a:gd name="T31" fmla="*/ 55 h 114"/>
                <a:gd name="T32" fmla="*/ 3 w 126"/>
                <a:gd name="T33" fmla="*/ 43 h 114"/>
                <a:gd name="T34" fmla="*/ 14 w 126"/>
                <a:gd name="T35" fmla="*/ 49 h 114"/>
                <a:gd name="T36" fmla="*/ 14 w 126"/>
                <a:gd name="T37" fmla="*/ 48 h 114"/>
                <a:gd name="T38" fmla="*/ 15 w 126"/>
                <a:gd name="T39" fmla="*/ 45 h 114"/>
                <a:gd name="T40" fmla="*/ 7 w 126"/>
                <a:gd name="T41" fmla="*/ 34 h 114"/>
                <a:gd name="T42" fmla="*/ 15 w 126"/>
                <a:gd name="T43" fmla="*/ 39 h 114"/>
                <a:gd name="T44" fmla="*/ 6 w 126"/>
                <a:gd name="T45" fmla="*/ 28 h 114"/>
                <a:gd name="T46" fmla="*/ 4 w 126"/>
                <a:gd name="T47" fmla="*/ 25 h 114"/>
                <a:gd name="T48" fmla="*/ 14 w 126"/>
                <a:gd name="T49" fmla="*/ 27 h 114"/>
                <a:gd name="T50" fmla="*/ 11 w 126"/>
                <a:gd name="T51" fmla="*/ 21 h 114"/>
                <a:gd name="T52" fmla="*/ 13 w 126"/>
                <a:gd name="T53" fmla="*/ 20 h 114"/>
                <a:gd name="T54" fmla="*/ 18 w 126"/>
                <a:gd name="T55" fmla="*/ 22 h 114"/>
                <a:gd name="T56" fmla="*/ 1 w 126"/>
                <a:gd name="T57" fmla="*/ 7 h 114"/>
                <a:gd name="T58" fmla="*/ 17 w 126"/>
                <a:gd name="T59" fmla="*/ 15 h 114"/>
                <a:gd name="T60" fmla="*/ 18 w 126"/>
                <a:gd name="T61" fmla="*/ 13 h 114"/>
                <a:gd name="T62" fmla="*/ 21 w 126"/>
                <a:gd name="T63" fmla="*/ 13 h 114"/>
                <a:gd name="T64" fmla="*/ 30 w 126"/>
                <a:gd name="T65" fmla="*/ 22 h 114"/>
                <a:gd name="T66" fmla="*/ 31 w 126"/>
                <a:gd name="T67" fmla="*/ 18 h 114"/>
                <a:gd name="T68" fmla="*/ 30 w 126"/>
                <a:gd name="T69" fmla="*/ 13 h 114"/>
                <a:gd name="T70" fmla="*/ 25 w 126"/>
                <a:gd name="T71" fmla="*/ 7 h 114"/>
                <a:gd name="T72" fmla="*/ 34 w 126"/>
                <a:gd name="T73" fmla="*/ 14 h 114"/>
                <a:gd name="T74" fmla="*/ 44 w 126"/>
                <a:gd name="T75" fmla="*/ 20 h 114"/>
                <a:gd name="T76" fmla="*/ 42 w 126"/>
                <a:gd name="T77" fmla="*/ 15 h 114"/>
                <a:gd name="T78" fmla="*/ 51 w 126"/>
                <a:gd name="T79" fmla="*/ 19 h 114"/>
                <a:gd name="T80" fmla="*/ 43 w 126"/>
                <a:gd name="T81" fmla="*/ 12 h 114"/>
                <a:gd name="T82" fmla="*/ 42 w 126"/>
                <a:gd name="T83" fmla="*/ 10 h 114"/>
                <a:gd name="T84" fmla="*/ 54 w 126"/>
                <a:gd name="T85" fmla="*/ 18 h 114"/>
                <a:gd name="T86" fmla="*/ 50 w 126"/>
                <a:gd name="T87" fmla="*/ 9 h 114"/>
                <a:gd name="T88" fmla="*/ 65 w 126"/>
                <a:gd name="T89" fmla="*/ 20 h 114"/>
                <a:gd name="T90" fmla="*/ 74 w 126"/>
                <a:gd name="T91" fmla="*/ 26 h 114"/>
                <a:gd name="T92" fmla="*/ 71 w 126"/>
                <a:gd name="T93" fmla="*/ 18 h 114"/>
                <a:gd name="T94" fmla="*/ 82 w 126"/>
                <a:gd name="T95" fmla="*/ 29 h 114"/>
                <a:gd name="T96" fmla="*/ 94 w 126"/>
                <a:gd name="T97" fmla="*/ 39 h 114"/>
                <a:gd name="T98" fmla="*/ 100 w 126"/>
                <a:gd name="T99" fmla="*/ 46 h 114"/>
                <a:gd name="T100" fmla="*/ 102 w 126"/>
                <a:gd name="T101" fmla="*/ 46 h 114"/>
                <a:gd name="T102" fmla="*/ 112 w 126"/>
                <a:gd name="T103" fmla="*/ 57 h 114"/>
                <a:gd name="T104" fmla="*/ 117 w 126"/>
                <a:gd name="T105" fmla="*/ 61 h 114"/>
                <a:gd name="T106" fmla="*/ 117 w 126"/>
                <a:gd name="T107" fmla="*/ 59 h 114"/>
                <a:gd name="T108" fmla="*/ 124 w 126"/>
                <a:gd name="T109" fmla="*/ 84 h 1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14">
                  <a:moveTo>
                    <a:pt x="99" y="114"/>
                  </a:moveTo>
                  <a:cubicBezTo>
                    <a:pt x="95" y="113"/>
                    <a:pt x="92" y="113"/>
                    <a:pt x="88" y="112"/>
                  </a:cubicBezTo>
                  <a:cubicBezTo>
                    <a:pt x="85" y="112"/>
                    <a:pt x="82" y="111"/>
                    <a:pt x="79" y="110"/>
                  </a:cubicBezTo>
                  <a:cubicBezTo>
                    <a:pt x="72" y="107"/>
                    <a:pt x="65" y="105"/>
                    <a:pt x="58" y="104"/>
                  </a:cubicBezTo>
                  <a:cubicBezTo>
                    <a:pt x="55" y="103"/>
                    <a:pt x="52" y="102"/>
                    <a:pt x="49" y="101"/>
                  </a:cubicBezTo>
                  <a:cubicBezTo>
                    <a:pt x="48" y="100"/>
                    <a:pt x="46" y="100"/>
                    <a:pt x="45" y="99"/>
                  </a:cubicBezTo>
                  <a:cubicBezTo>
                    <a:pt x="43" y="99"/>
                    <a:pt x="42" y="98"/>
                    <a:pt x="41" y="97"/>
                  </a:cubicBezTo>
                  <a:cubicBezTo>
                    <a:pt x="34" y="95"/>
                    <a:pt x="28" y="91"/>
                    <a:pt x="21" y="88"/>
                  </a:cubicBezTo>
                  <a:cubicBezTo>
                    <a:pt x="23" y="89"/>
                    <a:pt x="24" y="90"/>
                    <a:pt x="26" y="90"/>
                  </a:cubicBezTo>
                  <a:cubicBezTo>
                    <a:pt x="28" y="91"/>
                    <a:pt x="29" y="91"/>
                    <a:pt x="31" y="92"/>
                  </a:cubicBezTo>
                  <a:cubicBezTo>
                    <a:pt x="33" y="93"/>
                    <a:pt x="34" y="94"/>
                    <a:pt x="36" y="94"/>
                  </a:cubicBezTo>
                  <a:cubicBezTo>
                    <a:pt x="38" y="95"/>
                    <a:pt x="39" y="95"/>
                    <a:pt x="41" y="96"/>
                  </a:cubicBezTo>
                  <a:cubicBezTo>
                    <a:pt x="45" y="98"/>
                    <a:pt x="49" y="99"/>
                    <a:pt x="53" y="100"/>
                  </a:cubicBezTo>
                  <a:cubicBezTo>
                    <a:pt x="54" y="101"/>
                    <a:pt x="56" y="101"/>
                    <a:pt x="58" y="102"/>
                  </a:cubicBezTo>
                  <a:cubicBezTo>
                    <a:pt x="59" y="102"/>
                    <a:pt x="59" y="102"/>
                    <a:pt x="60" y="102"/>
                  </a:cubicBezTo>
                  <a:cubicBezTo>
                    <a:pt x="61" y="102"/>
                    <a:pt x="62" y="103"/>
                    <a:pt x="64" y="103"/>
                  </a:cubicBezTo>
                  <a:cubicBezTo>
                    <a:pt x="62" y="102"/>
                    <a:pt x="60" y="101"/>
                    <a:pt x="58" y="100"/>
                  </a:cubicBezTo>
                  <a:cubicBezTo>
                    <a:pt x="56" y="100"/>
                    <a:pt x="54" y="99"/>
                    <a:pt x="52" y="99"/>
                  </a:cubicBezTo>
                  <a:cubicBezTo>
                    <a:pt x="49" y="98"/>
                    <a:pt x="45" y="97"/>
                    <a:pt x="42" y="95"/>
                  </a:cubicBezTo>
                  <a:cubicBezTo>
                    <a:pt x="43" y="96"/>
                    <a:pt x="44" y="96"/>
                    <a:pt x="45" y="97"/>
                  </a:cubicBezTo>
                  <a:cubicBezTo>
                    <a:pt x="46" y="97"/>
                    <a:pt x="47" y="97"/>
                    <a:pt x="47" y="97"/>
                  </a:cubicBezTo>
                  <a:cubicBezTo>
                    <a:pt x="48" y="97"/>
                    <a:pt x="49" y="97"/>
                    <a:pt x="49" y="97"/>
                  </a:cubicBezTo>
                  <a:cubicBezTo>
                    <a:pt x="51" y="97"/>
                    <a:pt x="53" y="98"/>
                    <a:pt x="55" y="98"/>
                  </a:cubicBezTo>
                  <a:cubicBezTo>
                    <a:pt x="54" y="97"/>
                    <a:pt x="53" y="97"/>
                    <a:pt x="52" y="97"/>
                  </a:cubicBezTo>
                  <a:cubicBezTo>
                    <a:pt x="51" y="97"/>
                    <a:pt x="50" y="96"/>
                    <a:pt x="49" y="96"/>
                  </a:cubicBezTo>
                  <a:cubicBezTo>
                    <a:pt x="48" y="95"/>
                    <a:pt x="46" y="95"/>
                    <a:pt x="44" y="94"/>
                  </a:cubicBezTo>
                  <a:cubicBezTo>
                    <a:pt x="40" y="93"/>
                    <a:pt x="36" y="91"/>
                    <a:pt x="32" y="89"/>
                  </a:cubicBezTo>
                  <a:cubicBezTo>
                    <a:pt x="28" y="86"/>
                    <a:pt x="24" y="85"/>
                    <a:pt x="20" y="82"/>
                  </a:cubicBezTo>
                  <a:cubicBezTo>
                    <a:pt x="16" y="80"/>
                    <a:pt x="12" y="78"/>
                    <a:pt x="8" y="76"/>
                  </a:cubicBezTo>
                  <a:cubicBezTo>
                    <a:pt x="11" y="78"/>
                    <a:pt x="14" y="78"/>
                    <a:pt x="18" y="79"/>
                  </a:cubicBezTo>
                  <a:cubicBezTo>
                    <a:pt x="20" y="81"/>
                    <a:pt x="23" y="82"/>
                    <a:pt x="26" y="83"/>
                  </a:cubicBezTo>
                  <a:cubicBezTo>
                    <a:pt x="30" y="85"/>
                    <a:pt x="33" y="87"/>
                    <a:pt x="36" y="88"/>
                  </a:cubicBezTo>
                  <a:cubicBezTo>
                    <a:pt x="39" y="90"/>
                    <a:pt x="42" y="91"/>
                    <a:pt x="46" y="92"/>
                  </a:cubicBezTo>
                  <a:cubicBezTo>
                    <a:pt x="44" y="90"/>
                    <a:pt x="40" y="89"/>
                    <a:pt x="37" y="88"/>
                  </a:cubicBezTo>
                  <a:cubicBezTo>
                    <a:pt x="35" y="86"/>
                    <a:pt x="32" y="84"/>
                    <a:pt x="29" y="83"/>
                  </a:cubicBezTo>
                  <a:cubicBezTo>
                    <a:pt x="26" y="81"/>
                    <a:pt x="23" y="80"/>
                    <a:pt x="20" y="79"/>
                  </a:cubicBezTo>
                  <a:cubicBezTo>
                    <a:pt x="18" y="78"/>
                    <a:pt x="15" y="77"/>
                    <a:pt x="12" y="76"/>
                  </a:cubicBezTo>
                  <a:cubicBezTo>
                    <a:pt x="16" y="77"/>
                    <a:pt x="20" y="77"/>
                    <a:pt x="24" y="79"/>
                  </a:cubicBezTo>
                  <a:cubicBezTo>
                    <a:pt x="26" y="80"/>
                    <a:pt x="28" y="81"/>
                    <a:pt x="30" y="82"/>
                  </a:cubicBezTo>
                  <a:cubicBezTo>
                    <a:pt x="31" y="83"/>
                    <a:pt x="34" y="85"/>
                    <a:pt x="35" y="84"/>
                  </a:cubicBezTo>
                  <a:cubicBezTo>
                    <a:pt x="33" y="82"/>
                    <a:pt x="31" y="81"/>
                    <a:pt x="28" y="80"/>
                  </a:cubicBezTo>
                  <a:cubicBezTo>
                    <a:pt x="26" y="79"/>
                    <a:pt x="23" y="77"/>
                    <a:pt x="20" y="76"/>
                  </a:cubicBezTo>
                  <a:cubicBezTo>
                    <a:pt x="18" y="75"/>
                    <a:pt x="15" y="74"/>
                    <a:pt x="13" y="73"/>
                  </a:cubicBezTo>
                  <a:cubicBezTo>
                    <a:pt x="10" y="71"/>
                    <a:pt x="8" y="69"/>
                    <a:pt x="6" y="68"/>
                  </a:cubicBezTo>
                  <a:cubicBezTo>
                    <a:pt x="6" y="69"/>
                    <a:pt x="8" y="69"/>
                    <a:pt x="9" y="70"/>
                  </a:cubicBezTo>
                  <a:cubicBezTo>
                    <a:pt x="11" y="70"/>
                    <a:pt x="12" y="71"/>
                    <a:pt x="14" y="72"/>
                  </a:cubicBezTo>
                  <a:cubicBezTo>
                    <a:pt x="15" y="72"/>
                    <a:pt x="17" y="73"/>
                    <a:pt x="18" y="74"/>
                  </a:cubicBezTo>
                  <a:cubicBezTo>
                    <a:pt x="20" y="74"/>
                    <a:pt x="21" y="75"/>
                    <a:pt x="22" y="76"/>
                  </a:cubicBezTo>
                  <a:cubicBezTo>
                    <a:pt x="25" y="77"/>
                    <a:pt x="28" y="78"/>
                    <a:pt x="30" y="80"/>
                  </a:cubicBezTo>
                  <a:cubicBezTo>
                    <a:pt x="34" y="81"/>
                    <a:pt x="36" y="83"/>
                    <a:pt x="40" y="84"/>
                  </a:cubicBezTo>
                  <a:cubicBezTo>
                    <a:pt x="40" y="83"/>
                    <a:pt x="36" y="81"/>
                    <a:pt x="35" y="80"/>
                  </a:cubicBezTo>
                  <a:cubicBezTo>
                    <a:pt x="33" y="79"/>
                    <a:pt x="31" y="78"/>
                    <a:pt x="30" y="77"/>
                  </a:cubicBezTo>
                  <a:cubicBezTo>
                    <a:pt x="27" y="76"/>
                    <a:pt x="24" y="74"/>
                    <a:pt x="21" y="72"/>
                  </a:cubicBezTo>
                  <a:cubicBezTo>
                    <a:pt x="23" y="73"/>
                    <a:pt x="25" y="73"/>
                    <a:pt x="26" y="74"/>
                  </a:cubicBezTo>
                  <a:cubicBezTo>
                    <a:pt x="26" y="72"/>
                    <a:pt x="22" y="71"/>
                    <a:pt x="20" y="70"/>
                  </a:cubicBezTo>
                  <a:cubicBezTo>
                    <a:pt x="17" y="69"/>
                    <a:pt x="15" y="67"/>
                    <a:pt x="13" y="65"/>
                  </a:cubicBezTo>
                  <a:cubicBezTo>
                    <a:pt x="11" y="64"/>
                    <a:pt x="9" y="62"/>
                    <a:pt x="7" y="61"/>
                  </a:cubicBezTo>
                  <a:cubicBezTo>
                    <a:pt x="5" y="59"/>
                    <a:pt x="2" y="58"/>
                    <a:pt x="1" y="56"/>
                  </a:cubicBezTo>
                  <a:cubicBezTo>
                    <a:pt x="2" y="58"/>
                    <a:pt x="5" y="59"/>
                    <a:pt x="8" y="60"/>
                  </a:cubicBezTo>
                  <a:cubicBezTo>
                    <a:pt x="10" y="61"/>
                    <a:pt x="12" y="63"/>
                    <a:pt x="14" y="64"/>
                  </a:cubicBezTo>
                  <a:cubicBezTo>
                    <a:pt x="19" y="67"/>
                    <a:pt x="24" y="70"/>
                    <a:pt x="29" y="73"/>
                  </a:cubicBezTo>
                  <a:cubicBezTo>
                    <a:pt x="28" y="71"/>
                    <a:pt x="25" y="69"/>
                    <a:pt x="23" y="68"/>
                  </a:cubicBezTo>
                  <a:cubicBezTo>
                    <a:pt x="21" y="66"/>
                    <a:pt x="18" y="65"/>
                    <a:pt x="16" y="63"/>
                  </a:cubicBezTo>
                  <a:cubicBezTo>
                    <a:pt x="14" y="61"/>
                    <a:pt x="13" y="60"/>
                    <a:pt x="11" y="58"/>
                  </a:cubicBezTo>
                  <a:cubicBezTo>
                    <a:pt x="10" y="57"/>
                    <a:pt x="9" y="57"/>
                    <a:pt x="8" y="56"/>
                  </a:cubicBezTo>
                  <a:cubicBezTo>
                    <a:pt x="7" y="55"/>
                    <a:pt x="7" y="54"/>
                    <a:pt x="6" y="54"/>
                  </a:cubicBezTo>
                  <a:cubicBezTo>
                    <a:pt x="9" y="55"/>
                    <a:pt x="11" y="57"/>
                    <a:pt x="14" y="59"/>
                  </a:cubicBezTo>
                  <a:cubicBezTo>
                    <a:pt x="15" y="60"/>
                    <a:pt x="16" y="61"/>
                    <a:pt x="17" y="62"/>
                  </a:cubicBezTo>
                  <a:cubicBezTo>
                    <a:pt x="19" y="64"/>
                    <a:pt x="21" y="64"/>
                    <a:pt x="22" y="66"/>
                  </a:cubicBezTo>
                  <a:cubicBezTo>
                    <a:pt x="20" y="63"/>
                    <a:pt x="17" y="61"/>
                    <a:pt x="15" y="58"/>
                  </a:cubicBezTo>
                  <a:cubicBezTo>
                    <a:pt x="12" y="55"/>
                    <a:pt x="8" y="52"/>
                    <a:pt x="5" y="51"/>
                  </a:cubicBezTo>
                  <a:cubicBezTo>
                    <a:pt x="7" y="52"/>
                    <a:pt x="11" y="53"/>
                    <a:pt x="14" y="56"/>
                  </a:cubicBezTo>
                  <a:cubicBezTo>
                    <a:pt x="15" y="57"/>
                    <a:pt x="16" y="59"/>
                    <a:pt x="17" y="60"/>
                  </a:cubicBezTo>
                  <a:cubicBezTo>
                    <a:pt x="19" y="61"/>
                    <a:pt x="20" y="62"/>
                    <a:pt x="22" y="63"/>
                  </a:cubicBezTo>
                  <a:cubicBezTo>
                    <a:pt x="19" y="59"/>
                    <a:pt x="16" y="56"/>
                    <a:pt x="13" y="54"/>
                  </a:cubicBezTo>
                  <a:cubicBezTo>
                    <a:pt x="9" y="51"/>
                    <a:pt x="4" y="49"/>
                    <a:pt x="1" y="45"/>
                  </a:cubicBezTo>
                  <a:cubicBezTo>
                    <a:pt x="2" y="46"/>
                    <a:pt x="3" y="46"/>
                    <a:pt x="4" y="47"/>
                  </a:cubicBezTo>
                  <a:cubicBezTo>
                    <a:pt x="5" y="48"/>
                    <a:pt x="6" y="48"/>
                    <a:pt x="7" y="49"/>
                  </a:cubicBezTo>
                  <a:cubicBezTo>
                    <a:pt x="8" y="49"/>
                    <a:pt x="10" y="50"/>
                    <a:pt x="12" y="51"/>
                  </a:cubicBezTo>
                  <a:cubicBezTo>
                    <a:pt x="14" y="52"/>
                    <a:pt x="15" y="53"/>
                    <a:pt x="16" y="55"/>
                  </a:cubicBezTo>
                  <a:cubicBezTo>
                    <a:pt x="17" y="55"/>
                    <a:pt x="18" y="56"/>
                    <a:pt x="19" y="56"/>
                  </a:cubicBezTo>
                  <a:cubicBezTo>
                    <a:pt x="19" y="57"/>
                    <a:pt x="20" y="58"/>
                    <a:pt x="21" y="59"/>
                  </a:cubicBezTo>
                  <a:cubicBezTo>
                    <a:pt x="19" y="55"/>
                    <a:pt x="15" y="53"/>
                    <a:pt x="11" y="50"/>
                  </a:cubicBezTo>
                  <a:cubicBezTo>
                    <a:pt x="10" y="49"/>
                    <a:pt x="8" y="47"/>
                    <a:pt x="6" y="46"/>
                  </a:cubicBezTo>
                  <a:cubicBezTo>
                    <a:pt x="5" y="45"/>
                    <a:pt x="4" y="44"/>
                    <a:pt x="3" y="43"/>
                  </a:cubicBezTo>
                  <a:cubicBezTo>
                    <a:pt x="6" y="44"/>
                    <a:pt x="9" y="47"/>
                    <a:pt x="11" y="49"/>
                  </a:cubicBezTo>
                  <a:cubicBezTo>
                    <a:pt x="13" y="50"/>
                    <a:pt x="14" y="50"/>
                    <a:pt x="16" y="51"/>
                  </a:cubicBezTo>
                  <a:cubicBezTo>
                    <a:pt x="17" y="52"/>
                    <a:pt x="20" y="56"/>
                    <a:pt x="21" y="55"/>
                  </a:cubicBezTo>
                  <a:cubicBezTo>
                    <a:pt x="22" y="55"/>
                    <a:pt x="18" y="52"/>
                    <a:pt x="18" y="52"/>
                  </a:cubicBezTo>
                  <a:cubicBezTo>
                    <a:pt x="16" y="51"/>
                    <a:pt x="15" y="50"/>
                    <a:pt x="14" y="49"/>
                  </a:cubicBezTo>
                  <a:cubicBezTo>
                    <a:pt x="13" y="48"/>
                    <a:pt x="12" y="47"/>
                    <a:pt x="11" y="46"/>
                  </a:cubicBezTo>
                  <a:cubicBezTo>
                    <a:pt x="10" y="46"/>
                    <a:pt x="10" y="45"/>
                    <a:pt x="9" y="45"/>
                  </a:cubicBezTo>
                  <a:cubicBezTo>
                    <a:pt x="8" y="44"/>
                    <a:pt x="7" y="43"/>
                    <a:pt x="6" y="42"/>
                  </a:cubicBezTo>
                  <a:cubicBezTo>
                    <a:pt x="5" y="41"/>
                    <a:pt x="4" y="40"/>
                    <a:pt x="3" y="40"/>
                  </a:cubicBezTo>
                  <a:cubicBezTo>
                    <a:pt x="7" y="43"/>
                    <a:pt x="11" y="45"/>
                    <a:pt x="14" y="48"/>
                  </a:cubicBezTo>
                  <a:cubicBezTo>
                    <a:pt x="18" y="50"/>
                    <a:pt x="22" y="52"/>
                    <a:pt x="24" y="55"/>
                  </a:cubicBezTo>
                  <a:cubicBezTo>
                    <a:pt x="22" y="53"/>
                    <a:pt x="20" y="51"/>
                    <a:pt x="17" y="49"/>
                  </a:cubicBezTo>
                  <a:cubicBezTo>
                    <a:pt x="16" y="48"/>
                    <a:pt x="16" y="47"/>
                    <a:pt x="15" y="46"/>
                  </a:cubicBezTo>
                  <a:cubicBezTo>
                    <a:pt x="13" y="45"/>
                    <a:pt x="11" y="43"/>
                    <a:pt x="10" y="42"/>
                  </a:cubicBezTo>
                  <a:cubicBezTo>
                    <a:pt x="11" y="43"/>
                    <a:pt x="14" y="44"/>
                    <a:pt x="15" y="45"/>
                  </a:cubicBezTo>
                  <a:cubicBezTo>
                    <a:pt x="17" y="46"/>
                    <a:pt x="18" y="47"/>
                    <a:pt x="19" y="48"/>
                  </a:cubicBezTo>
                  <a:cubicBezTo>
                    <a:pt x="19" y="46"/>
                    <a:pt x="15" y="44"/>
                    <a:pt x="14" y="43"/>
                  </a:cubicBezTo>
                  <a:cubicBezTo>
                    <a:pt x="11" y="41"/>
                    <a:pt x="9" y="38"/>
                    <a:pt x="7" y="36"/>
                  </a:cubicBezTo>
                  <a:cubicBezTo>
                    <a:pt x="10" y="38"/>
                    <a:pt x="13" y="39"/>
                    <a:pt x="15" y="42"/>
                  </a:cubicBezTo>
                  <a:cubicBezTo>
                    <a:pt x="12" y="39"/>
                    <a:pt x="10" y="37"/>
                    <a:pt x="7" y="34"/>
                  </a:cubicBezTo>
                  <a:cubicBezTo>
                    <a:pt x="5" y="32"/>
                    <a:pt x="3" y="30"/>
                    <a:pt x="1" y="27"/>
                  </a:cubicBezTo>
                  <a:cubicBezTo>
                    <a:pt x="2" y="28"/>
                    <a:pt x="3" y="29"/>
                    <a:pt x="4" y="30"/>
                  </a:cubicBezTo>
                  <a:cubicBezTo>
                    <a:pt x="5" y="31"/>
                    <a:pt x="6" y="32"/>
                    <a:pt x="7" y="33"/>
                  </a:cubicBezTo>
                  <a:cubicBezTo>
                    <a:pt x="9" y="34"/>
                    <a:pt x="10" y="34"/>
                    <a:pt x="11" y="36"/>
                  </a:cubicBezTo>
                  <a:cubicBezTo>
                    <a:pt x="12" y="37"/>
                    <a:pt x="14" y="38"/>
                    <a:pt x="15" y="39"/>
                  </a:cubicBezTo>
                  <a:cubicBezTo>
                    <a:pt x="15" y="37"/>
                    <a:pt x="12" y="34"/>
                    <a:pt x="10" y="32"/>
                  </a:cubicBezTo>
                  <a:cubicBezTo>
                    <a:pt x="14" y="36"/>
                    <a:pt x="18" y="41"/>
                    <a:pt x="24" y="43"/>
                  </a:cubicBezTo>
                  <a:cubicBezTo>
                    <a:pt x="23" y="42"/>
                    <a:pt x="20" y="40"/>
                    <a:pt x="19" y="39"/>
                  </a:cubicBezTo>
                  <a:cubicBezTo>
                    <a:pt x="18" y="38"/>
                    <a:pt x="17" y="36"/>
                    <a:pt x="15" y="35"/>
                  </a:cubicBezTo>
                  <a:cubicBezTo>
                    <a:pt x="12" y="32"/>
                    <a:pt x="9" y="30"/>
                    <a:pt x="6" y="28"/>
                  </a:cubicBezTo>
                  <a:cubicBezTo>
                    <a:pt x="8" y="29"/>
                    <a:pt x="11" y="30"/>
                    <a:pt x="14" y="32"/>
                  </a:cubicBezTo>
                  <a:cubicBezTo>
                    <a:pt x="15" y="32"/>
                    <a:pt x="16" y="33"/>
                    <a:pt x="17" y="34"/>
                  </a:cubicBezTo>
                  <a:cubicBezTo>
                    <a:pt x="17" y="35"/>
                    <a:pt x="19" y="36"/>
                    <a:pt x="19" y="36"/>
                  </a:cubicBezTo>
                  <a:cubicBezTo>
                    <a:pt x="17" y="33"/>
                    <a:pt x="13" y="30"/>
                    <a:pt x="10" y="28"/>
                  </a:cubicBezTo>
                  <a:cubicBezTo>
                    <a:pt x="8" y="27"/>
                    <a:pt x="6" y="26"/>
                    <a:pt x="4" y="25"/>
                  </a:cubicBezTo>
                  <a:cubicBezTo>
                    <a:pt x="2" y="24"/>
                    <a:pt x="1" y="22"/>
                    <a:pt x="0" y="21"/>
                  </a:cubicBezTo>
                  <a:cubicBezTo>
                    <a:pt x="1" y="23"/>
                    <a:pt x="5" y="25"/>
                    <a:pt x="8" y="26"/>
                  </a:cubicBezTo>
                  <a:cubicBezTo>
                    <a:pt x="11" y="27"/>
                    <a:pt x="15" y="29"/>
                    <a:pt x="17" y="32"/>
                  </a:cubicBezTo>
                  <a:cubicBezTo>
                    <a:pt x="16" y="29"/>
                    <a:pt x="12" y="26"/>
                    <a:pt x="9" y="25"/>
                  </a:cubicBezTo>
                  <a:cubicBezTo>
                    <a:pt x="10" y="25"/>
                    <a:pt x="13" y="26"/>
                    <a:pt x="14" y="27"/>
                  </a:cubicBezTo>
                  <a:cubicBezTo>
                    <a:pt x="15" y="28"/>
                    <a:pt x="16" y="29"/>
                    <a:pt x="17" y="29"/>
                  </a:cubicBezTo>
                  <a:cubicBezTo>
                    <a:pt x="15" y="27"/>
                    <a:pt x="14" y="25"/>
                    <a:pt x="12" y="23"/>
                  </a:cubicBezTo>
                  <a:cubicBezTo>
                    <a:pt x="10" y="20"/>
                    <a:pt x="6" y="19"/>
                    <a:pt x="4" y="16"/>
                  </a:cubicBezTo>
                  <a:cubicBezTo>
                    <a:pt x="6" y="16"/>
                    <a:pt x="7" y="18"/>
                    <a:pt x="8" y="19"/>
                  </a:cubicBezTo>
                  <a:cubicBezTo>
                    <a:pt x="9" y="20"/>
                    <a:pt x="10" y="20"/>
                    <a:pt x="11" y="21"/>
                  </a:cubicBezTo>
                  <a:cubicBezTo>
                    <a:pt x="12" y="22"/>
                    <a:pt x="13" y="23"/>
                    <a:pt x="15" y="24"/>
                  </a:cubicBezTo>
                  <a:cubicBezTo>
                    <a:pt x="15" y="25"/>
                    <a:pt x="17" y="27"/>
                    <a:pt x="18" y="28"/>
                  </a:cubicBezTo>
                  <a:cubicBezTo>
                    <a:pt x="17" y="25"/>
                    <a:pt x="14" y="23"/>
                    <a:pt x="13" y="21"/>
                  </a:cubicBezTo>
                  <a:cubicBezTo>
                    <a:pt x="12" y="19"/>
                    <a:pt x="10" y="17"/>
                    <a:pt x="9" y="16"/>
                  </a:cubicBezTo>
                  <a:cubicBezTo>
                    <a:pt x="10" y="17"/>
                    <a:pt x="12" y="18"/>
                    <a:pt x="13" y="20"/>
                  </a:cubicBezTo>
                  <a:cubicBezTo>
                    <a:pt x="14" y="20"/>
                    <a:pt x="15" y="22"/>
                    <a:pt x="16" y="23"/>
                  </a:cubicBezTo>
                  <a:cubicBezTo>
                    <a:pt x="16" y="20"/>
                    <a:pt x="12" y="18"/>
                    <a:pt x="11" y="17"/>
                  </a:cubicBezTo>
                  <a:cubicBezTo>
                    <a:pt x="9" y="15"/>
                    <a:pt x="7" y="13"/>
                    <a:pt x="5" y="11"/>
                  </a:cubicBezTo>
                  <a:cubicBezTo>
                    <a:pt x="9" y="13"/>
                    <a:pt x="12" y="15"/>
                    <a:pt x="14" y="18"/>
                  </a:cubicBezTo>
                  <a:cubicBezTo>
                    <a:pt x="15" y="19"/>
                    <a:pt x="17" y="21"/>
                    <a:pt x="18" y="22"/>
                  </a:cubicBezTo>
                  <a:cubicBezTo>
                    <a:pt x="19" y="23"/>
                    <a:pt x="21" y="25"/>
                    <a:pt x="22" y="25"/>
                  </a:cubicBezTo>
                  <a:cubicBezTo>
                    <a:pt x="19" y="22"/>
                    <a:pt x="16" y="18"/>
                    <a:pt x="13" y="15"/>
                  </a:cubicBezTo>
                  <a:cubicBezTo>
                    <a:pt x="11" y="13"/>
                    <a:pt x="9" y="12"/>
                    <a:pt x="8" y="11"/>
                  </a:cubicBezTo>
                  <a:cubicBezTo>
                    <a:pt x="7" y="10"/>
                    <a:pt x="6" y="10"/>
                    <a:pt x="5" y="9"/>
                  </a:cubicBezTo>
                  <a:cubicBezTo>
                    <a:pt x="4" y="8"/>
                    <a:pt x="2" y="8"/>
                    <a:pt x="1" y="7"/>
                  </a:cubicBezTo>
                  <a:cubicBezTo>
                    <a:pt x="3" y="7"/>
                    <a:pt x="6" y="9"/>
                    <a:pt x="7" y="9"/>
                  </a:cubicBezTo>
                  <a:cubicBezTo>
                    <a:pt x="9" y="11"/>
                    <a:pt x="11" y="12"/>
                    <a:pt x="12" y="14"/>
                  </a:cubicBezTo>
                  <a:cubicBezTo>
                    <a:pt x="14" y="16"/>
                    <a:pt x="16" y="17"/>
                    <a:pt x="17" y="18"/>
                  </a:cubicBezTo>
                  <a:cubicBezTo>
                    <a:pt x="19" y="20"/>
                    <a:pt x="21" y="22"/>
                    <a:pt x="23" y="23"/>
                  </a:cubicBezTo>
                  <a:cubicBezTo>
                    <a:pt x="22" y="20"/>
                    <a:pt x="19" y="18"/>
                    <a:pt x="17" y="15"/>
                  </a:cubicBezTo>
                  <a:cubicBezTo>
                    <a:pt x="15" y="13"/>
                    <a:pt x="11" y="11"/>
                    <a:pt x="9" y="8"/>
                  </a:cubicBezTo>
                  <a:cubicBezTo>
                    <a:pt x="12" y="9"/>
                    <a:pt x="15" y="11"/>
                    <a:pt x="16" y="12"/>
                  </a:cubicBezTo>
                  <a:cubicBezTo>
                    <a:pt x="17" y="13"/>
                    <a:pt x="18" y="14"/>
                    <a:pt x="19" y="15"/>
                  </a:cubicBezTo>
                  <a:cubicBezTo>
                    <a:pt x="20" y="16"/>
                    <a:pt x="20" y="17"/>
                    <a:pt x="21" y="18"/>
                  </a:cubicBezTo>
                  <a:cubicBezTo>
                    <a:pt x="21" y="16"/>
                    <a:pt x="20" y="14"/>
                    <a:pt x="18" y="13"/>
                  </a:cubicBezTo>
                  <a:cubicBezTo>
                    <a:pt x="17" y="11"/>
                    <a:pt x="16" y="10"/>
                    <a:pt x="14" y="8"/>
                  </a:cubicBezTo>
                  <a:cubicBezTo>
                    <a:pt x="15" y="9"/>
                    <a:pt x="16" y="10"/>
                    <a:pt x="17" y="10"/>
                  </a:cubicBezTo>
                  <a:cubicBezTo>
                    <a:pt x="18" y="12"/>
                    <a:pt x="19" y="12"/>
                    <a:pt x="20" y="14"/>
                  </a:cubicBezTo>
                  <a:cubicBezTo>
                    <a:pt x="22" y="15"/>
                    <a:pt x="23" y="18"/>
                    <a:pt x="25" y="19"/>
                  </a:cubicBezTo>
                  <a:cubicBezTo>
                    <a:pt x="23" y="18"/>
                    <a:pt x="23" y="15"/>
                    <a:pt x="21" y="13"/>
                  </a:cubicBezTo>
                  <a:cubicBezTo>
                    <a:pt x="20" y="11"/>
                    <a:pt x="19" y="10"/>
                    <a:pt x="17" y="8"/>
                  </a:cubicBezTo>
                  <a:cubicBezTo>
                    <a:pt x="18" y="9"/>
                    <a:pt x="20" y="10"/>
                    <a:pt x="21" y="11"/>
                  </a:cubicBezTo>
                  <a:cubicBezTo>
                    <a:pt x="22" y="12"/>
                    <a:pt x="23" y="14"/>
                    <a:pt x="23" y="15"/>
                  </a:cubicBezTo>
                  <a:cubicBezTo>
                    <a:pt x="24" y="16"/>
                    <a:pt x="25" y="18"/>
                    <a:pt x="27" y="19"/>
                  </a:cubicBezTo>
                  <a:cubicBezTo>
                    <a:pt x="28" y="20"/>
                    <a:pt x="29" y="21"/>
                    <a:pt x="30" y="22"/>
                  </a:cubicBezTo>
                  <a:cubicBezTo>
                    <a:pt x="26" y="17"/>
                    <a:pt x="22" y="12"/>
                    <a:pt x="19" y="6"/>
                  </a:cubicBezTo>
                  <a:cubicBezTo>
                    <a:pt x="22" y="10"/>
                    <a:pt x="25" y="14"/>
                    <a:pt x="29" y="17"/>
                  </a:cubicBezTo>
                  <a:cubicBezTo>
                    <a:pt x="26" y="15"/>
                    <a:pt x="25" y="12"/>
                    <a:pt x="23" y="9"/>
                  </a:cubicBezTo>
                  <a:cubicBezTo>
                    <a:pt x="25" y="11"/>
                    <a:pt x="26" y="13"/>
                    <a:pt x="27" y="14"/>
                  </a:cubicBezTo>
                  <a:cubicBezTo>
                    <a:pt x="28" y="16"/>
                    <a:pt x="30" y="18"/>
                    <a:pt x="31" y="18"/>
                  </a:cubicBezTo>
                  <a:cubicBezTo>
                    <a:pt x="31" y="17"/>
                    <a:pt x="30" y="16"/>
                    <a:pt x="29" y="15"/>
                  </a:cubicBezTo>
                  <a:cubicBezTo>
                    <a:pt x="28" y="14"/>
                    <a:pt x="27" y="13"/>
                    <a:pt x="27" y="12"/>
                  </a:cubicBezTo>
                  <a:cubicBezTo>
                    <a:pt x="25" y="9"/>
                    <a:pt x="24" y="7"/>
                    <a:pt x="21" y="6"/>
                  </a:cubicBezTo>
                  <a:cubicBezTo>
                    <a:pt x="22" y="7"/>
                    <a:pt x="24" y="8"/>
                    <a:pt x="25" y="10"/>
                  </a:cubicBezTo>
                  <a:cubicBezTo>
                    <a:pt x="27" y="11"/>
                    <a:pt x="28" y="12"/>
                    <a:pt x="30" y="13"/>
                  </a:cubicBezTo>
                  <a:cubicBezTo>
                    <a:pt x="31" y="15"/>
                    <a:pt x="32" y="16"/>
                    <a:pt x="33" y="17"/>
                  </a:cubicBezTo>
                  <a:cubicBezTo>
                    <a:pt x="34" y="19"/>
                    <a:pt x="35" y="19"/>
                    <a:pt x="36" y="21"/>
                  </a:cubicBezTo>
                  <a:cubicBezTo>
                    <a:pt x="36" y="19"/>
                    <a:pt x="34" y="18"/>
                    <a:pt x="33" y="16"/>
                  </a:cubicBezTo>
                  <a:cubicBezTo>
                    <a:pt x="32" y="15"/>
                    <a:pt x="30" y="13"/>
                    <a:pt x="29" y="12"/>
                  </a:cubicBezTo>
                  <a:cubicBezTo>
                    <a:pt x="28" y="10"/>
                    <a:pt x="27" y="8"/>
                    <a:pt x="25" y="7"/>
                  </a:cubicBezTo>
                  <a:cubicBezTo>
                    <a:pt x="25" y="5"/>
                    <a:pt x="24" y="4"/>
                    <a:pt x="23" y="3"/>
                  </a:cubicBezTo>
                  <a:cubicBezTo>
                    <a:pt x="25" y="4"/>
                    <a:pt x="26" y="5"/>
                    <a:pt x="27" y="6"/>
                  </a:cubicBezTo>
                  <a:cubicBezTo>
                    <a:pt x="28" y="8"/>
                    <a:pt x="29" y="9"/>
                    <a:pt x="30" y="10"/>
                  </a:cubicBezTo>
                  <a:cubicBezTo>
                    <a:pt x="32" y="13"/>
                    <a:pt x="34" y="16"/>
                    <a:pt x="37" y="18"/>
                  </a:cubicBezTo>
                  <a:cubicBezTo>
                    <a:pt x="37" y="16"/>
                    <a:pt x="35" y="15"/>
                    <a:pt x="34" y="14"/>
                  </a:cubicBezTo>
                  <a:cubicBezTo>
                    <a:pt x="33" y="13"/>
                    <a:pt x="32" y="11"/>
                    <a:pt x="31" y="9"/>
                  </a:cubicBezTo>
                  <a:cubicBezTo>
                    <a:pt x="29" y="6"/>
                    <a:pt x="27" y="4"/>
                    <a:pt x="26" y="0"/>
                  </a:cubicBezTo>
                  <a:cubicBezTo>
                    <a:pt x="28" y="4"/>
                    <a:pt x="31" y="6"/>
                    <a:pt x="34" y="10"/>
                  </a:cubicBezTo>
                  <a:cubicBezTo>
                    <a:pt x="35" y="12"/>
                    <a:pt x="36" y="14"/>
                    <a:pt x="38" y="15"/>
                  </a:cubicBezTo>
                  <a:cubicBezTo>
                    <a:pt x="40" y="17"/>
                    <a:pt x="43" y="18"/>
                    <a:pt x="44" y="20"/>
                  </a:cubicBezTo>
                  <a:cubicBezTo>
                    <a:pt x="42" y="17"/>
                    <a:pt x="39" y="15"/>
                    <a:pt x="37" y="12"/>
                  </a:cubicBezTo>
                  <a:cubicBezTo>
                    <a:pt x="36" y="11"/>
                    <a:pt x="35" y="10"/>
                    <a:pt x="34" y="9"/>
                  </a:cubicBezTo>
                  <a:cubicBezTo>
                    <a:pt x="33" y="7"/>
                    <a:pt x="32" y="6"/>
                    <a:pt x="31" y="5"/>
                  </a:cubicBezTo>
                  <a:cubicBezTo>
                    <a:pt x="33" y="8"/>
                    <a:pt x="35" y="9"/>
                    <a:pt x="38" y="11"/>
                  </a:cubicBezTo>
                  <a:cubicBezTo>
                    <a:pt x="40" y="12"/>
                    <a:pt x="41" y="14"/>
                    <a:pt x="42" y="15"/>
                  </a:cubicBezTo>
                  <a:cubicBezTo>
                    <a:pt x="43" y="17"/>
                    <a:pt x="44" y="17"/>
                    <a:pt x="46" y="18"/>
                  </a:cubicBezTo>
                  <a:cubicBezTo>
                    <a:pt x="42" y="14"/>
                    <a:pt x="39" y="10"/>
                    <a:pt x="34" y="7"/>
                  </a:cubicBezTo>
                  <a:cubicBezTo>
                    <a:pt x="36" y="8"/>
                    <a:pt x="37" y="9"/>
                    <a:pt x="38" y="10"/>
                  </a:cubicBezTo>
                  <a:cubicBezTo>
                    <a:pt x="40" y="11"/>
                    <a:pt x="41" y="12"/>
                    <a:pt x="43" y="14"/>
                  </a:cubicBezTo>
                  <a:cubicBezTo>
                    <a:pt x="45" y="15"/>
                    <a:pt x="49" y="19"/>
                    <a:pt x="51" y="19"/>
                  </a:cubicBezTo>
                  <a:cubicBezTo>
                    <a:pt x="51" y="18"/>
                    <a:pt x="49" y="18"/>
                    <a:pt x="48" y="17"/>
                  </a:cubicBezTo>
                  <a:cubicBezTo>
                    <a:pt x="47" y="16"/>
                    <a:pt x="47" y="15"/>
                    <a:pt x="46" y="15"/>
                  </a:cubicBezTo>
                  <a:cubicBezTo>
                    <a:pt x="45" y="14"/>
                    <a:pt x="44" y="13"/>
                    <a:pt x="43" y="12"/>
                  </a:cubicBezTo>
                  <a:cubicBezTo>
                    <a:pt x="42" y="12"/>
                    <a:pt x="40" y="11"/>
                    <a:pt x="40" y="11"/>
                  </a:cubicBezTo>
                  <a:cubicBezTo>
                    <a:pt x="41" y="11"/>
                    <a:pt x="42" y="12"/>
                    <a:pt x="43" y="12"/>
                  </a:cubicBezTo>
                  <a:cubicBezTo>
                    <a:pt x="44" y="13"/>
                    <a:pt x="45" y="13"/>
                    <a:pt x="46" y="14"/>
                  </a:cubicBezTo>
                  <a:cubicBezTo>
                    <a:pt x="48" y="16"/>
                    <a:pt x="50" y="17"/>
                    <a:pt x="52" y="19"/>
                  </a:cubicBezTo>
                  <a:cubicBezTo>
                    <a:pt x="51" y="17"/>
                    <a:pt x="50" y="17"/>
                    <a:pt x="49" y="16"/>
                  </a:cubicBezTo>
                  <a:cubicBezTo>
                    <a:pt x="48" y="15"/>
                    <a:pt x="48" y="14"/>
                    <a:pt x="47" y="13"/>
                  </a:cubicBezTo>
                  <a:cubicBezTo>
                    <a:pt x="45" y="12"/>
                    <a:pt x="43" y="11"/>
                    <a:pt x="42" y="10"/>
                  </a:cubicBezTo>
                  <a:cubicBezTo>
                    <a:pt x="41" y="9"/>
                    <a:pt x="40" y="7"/>
                    <a:pt x="39" y="6"/>
                  </a:cubicBezTo>
                  <a:cubicBezTo>
                    <a:pt x="40" y="7"/>
                    <a:pt x="42" y="8"/>
                    <a:pt x="43" y="9"/>
                  </a:cubicBezTo>
                  <a:cubicBezTo>
                    <a:pt x="44" y="10"/>
                    <a:pt x="46" y="10"/>
                    <a:pt x="47" y="11"/>
                  </a:cubicBezTo>
                  <a:cubicBezTo>
                    <a:pt x="48" y="12"/>
                    <a:pt x="49" y="13"/>
                    <a:pt x="51" y="14"/>
                  </a:cubicBezTo>
                  <a:cubicBezTo>
                    <a:pt x="52" y="15"/>
                    <a:pt x="53" y="17"/>
                    <a:pt x="54" y="18"/>
                  </a:cubicBezTo>
                  <a:cubicBezTo>
                    <a:pt x="52" y="14"/>
                    <a:pt x="48" y="11"/>
                    <a:pt x="45" y="7"/>
                  </a:cubicBezTo>
                  <a:cubicBezTo>
                    <a:pt x="47" y="9"/>
                    <a:pt x="49" y="10"/>
                    <a:pt x="51" y="12"/>
                  </a:cubicBezTo>
                  <a:cubicBezTo>
                    <a:pt x="52" y="13"/>
                    <a:pt x="53" y="14"/>
                    <a:pt x="54" y="15"/>
                  </a:cubicBezTo>
                  <a:cubicBezTo>
                    <a:pt x="55" y="16"/>
                    <a:pt x="56" y="17"/>
                    <a:pt x="57" y="18"/>
                  </a:cubicBezTo>
                  <a:cubicBezTo>
                    <a:pt x="56" y="15"/>
                    <a:pt x="53" y="12"/>
                    <a:pt x="50" y="9"/>
                  </a:cubicBezTo>
                  <a:cubicBezTo>
                    <a:pt x="52" y="11"/>
                    <a:pt x="54" y="12"/>
                    <a:pt x="56" y="14"/>
                  </a:cubicBezTo>
                  <a:cubicBezTo>
                    <a:pt x="57" y="16"/>
                    <a:pt x="59" y="18"/>
                    <a:pt x="61" y="18"/>
                  </a:cubicBezTo>
                  <a:cubicBezTo>
                    <a:pt x="59" y="16"/>
                    <a:pt x="56" y="13"/>
                    <a:pt x="55" y="10"/>
                  </a:cubicBezTo>
                  <a:cubicBezTo>
                    <a:pt x="56" y="12"/>
                    <a:pt x="58" y="14"/>
                    <a:pt x="60" y="16"/>
                  </a:cubicBezTo>
                  <a:cubicBezTo>
                    <a:pt x="61" y="17"/>
                    <a:pt x="63" y="19"/>
                    <a:pt x="65" y="20"/>
                  </a:cubicBezTo>
                  <a:cubicBezTo>
                    <a:pt x="68" y="24"/>
                    <a:pt x="72" y="26"/>
                    <a:pt x="75" y="29"/>
                  </a:cubicBezTo>
                  <a:cubicBezTo>
                    <a:pt x="73" y="27"/>
                    <a:pt x="71" y="25"/>
                    <a:pt x="69" y="22"/>
                  </a:cubicBezTo>
                  <a:cubicBezTo>
                    <a:pt x="67" y="20"/>
                    <a:pt x="65" y="18"/>
                    <a:pt x="63" y="15"/>
                  </a:cubicBezTo>
                  <a:cubicBezTo>
                    <a:pt x="65" y="17"/>
                    <a:pt x="67" y="19"/>
                    <a:pt x="69" y="21"/>
                  </a:cubicBezTo>
                  <a:cubicBezTo>
                    <a:pt x="71" y="23"/>
                    <a:pt x="72" y="25"/>
                    <a:pt x="74" y="26"/>
                  </a:cubicBezTo>
                  <a:cubicBezTo>
                    <a:pt x="78" y="31"/>
                    <a:pt x="83" y="34"/>
                    <a:pt x="87" y="38"/>
                  </a:cubicBezTo>
                  <a:cubicBezTo>
                    <a:pt x="85" y="35"/>
                    <a:pt x="82" y="33"/>
                    <a:pt x="79" y="30"/>
                  </a:cubicBezTo>
                  <a:cubicBezTo>
                    <a:pt x="78" y="28"/>
                    <a:pt x="76" y="26"/>
                    <a:pt x="74" y="24"/>
                  </a:cubicBezTo>
                  <a:cubicBezTo>
                    <a:pt x="73" y="23"/>
                    <a:pt x="73" y="22"/>
                    <a:pt x="73" y="20"/>
                  </a:cubicBezTo>
                  <a:cubicBezTo>
                    <a:pt x="72" y="20"/>
                    <a:pt x="72" y="18"/>
                    <a:pt x="71" y="18"/>
                  </a:cubicBezTo>
                  <a:cubicBezTo>
                    <a:pt x="73" y="20"/>
                    <a:pt x="74" y="22"/>
                    <a:pt x="75" y="24"/>
                  </a:cubicBezTo>
                  <a:cubicBezTo>
                    <a:pt x="77" y="26"/>
                    <a:pt x="79" y="28"/>
                    <a:pt x="81" y="29"/>
                  </a:cubicBezTo>
                  <a:cubicBezTo>
                    <a:pt x="85" y="33"/>
                    <a:pt x="89" y="38"/>
                    <a:pt x="93" y="42"/>
                  </a:cubicBezTo>
                  <a:cubicBezTo>
                    <a:pt x="90" y="39"/>
                    <a:pt x="88" y="36"/>
                    <a:pt x="86" y="33"/>
                  </a:cubicBezTo>
                  <a:cubicBezTo>
                    <a:pt x="85" y="31"/>
                    <a:pt x="83" y="30"/>
                    <a:pt x="82" y="29"/>
                  </a:cubicBezTo>
                  <a:cubicBezTo>
                    <a:pt x="81" y="27"/>
                    <a:pt x="80" y="25"/>
                    <a:pt x="79" y="24"/>
                  </a:cubicBezTo>
                  <a:cubicBezTo>
                    <a:pt x="82" y="27"/>
                    <a:pt x="84" y="30"/>
                    <a:pt x="87" y="33"/>
                  </a:cubicBezTo>
                  <a:cubicBezTo>
                    <a:pt x="89" y="34"/>
                    <a:pt x="90" y="36"/>
                    <a:pt x="92" y="38"/>
                  </a:cubicBezTo>
                  <a:cubicBezTo>
                    <a:pt x="93" y="39"/>
                    <a:pt x="94" y="41"/>
                    <a:pt x="96" y="42"/>
                  </a:cubicBezTo>
                  <a:cubicBezTo>
                    <a:pt x="96" y="41"/>
                    <a:pt x="94" y="40"/>
                    <a:pt x="94" y="39"/>
                  </a:cubicBezTo>
                  <a:cubicBezTo>
                    <a:pt x="93" y="38"/>
                    <a:pt x="92" y="37"/>
                    <a:pt x="92" y="36"/>
                  </a:cubicBezTo>
                  <a:cubicBezTo>
                    <a:pt x="91" y="35"/>
                    <a:pt x="90" y="34"/>
                    <a:pt x="89" y="33"/>
                  </a:cubicBezTo>
                  <a:cubicBezTo>
                    <a:pt x="88" y="32"/>
                    <a:pt x="88" y="31"/>
                    <a:pt x="87" y="31"/>
                  </a:cubicBezTo>
                  <a:cubicBezTo>
                    <a:pt x="90" y="34"/>
                    <a:pt x="94" y="37"/>
                    <a:pt x="96" y="40"/>
                  </a:cubicBezTo>
                  <a:cubicBezTo>
                    <a:pt x="97" y="42"/>
                    <a:pt x="98" y="44"/>
                    <a:pt x="100" y="46"/>
                  </a:cubicBezTo>
                  <a:cubicBezTo>
                    <a:pt x="101" y="48"/>
                    <a:pt x="103" y="49"/>
                    <a:pt x="104" y="51"/>
                  </a:cubicBezTo>
                  <a:cubicBezTo>
                    <a:pt x="102" y="48"/>
                    <a:pt x="101" y="46"/>
                    <a:pt x="99" y="44"/>
                  </a:cubicBezTo>
                  <a:cubicBezTo>
                    <a:pt x="97" y="41"/>
                    <a:pt x="96" y="39"/>
                    <a:pt x="94" y="36"/>
                  </a:cubicBezTo>
                  <a:cubicBezTo>
                    <a:pt x="95" y="38"/>
                    <a:pt x="97" y="39"/>
                    <a:pt x="99" y="41"/>
                  </a:cubicBezTo>
                  <a:cubicBezTo>
                    <a:pt x="100" y="43"/>
                    <a:pt x="101" y="44"/>
                    <a:pt x="102" y="46"/>
                  </a:cubicBezTo>
                  <a:cubicBezTo>
                    <a:pt x="105" y="49"/>
                    <a:pt x="107" y="53"/>
                    <a:pt x="110" y="56"/>
                  </a:cubicBezTo>
                  <a:cubicBezTo>
                    <a:pt x="109" y="54"/>
                    <a:pt x="107" y="52"/>
                    <a:pt x="106" y="50"/>
                  </a:cubicBezTo>
                  <a:cubicBezTo>
                    <a:pt x="105" y="48"/>
                    <a:pt x="103" y="46"/>
                    <a:pt x="102" y="44"/>
                  </a:cubicBezTo>
                  <a:cubicBezTo>
                    <a:pt x="104" y="45"/>
                    <a:pt x="107" y="48"/>
                    <a:pt x="108" y="50"/>
                  </a:cubicBezTo>
                  <a:cubicBezTo>
                    <a:pt x="109" y="53"/>
                    <a:pt x="111" y="55"/>
                    <a:pt x="112" y="57"/>
                  </a:cubicBezTo>
                  <a:cubicBezTo>
                    <a:pt x="112" y="57"/>
                    <a:pt x="111" y="55"/>
                    <a:pt x="111" y="54"/>
                  </a:cubicBezTo>
                  <a:cubicBezTo>
                    <a:pt x="110" y="53"/>
                    <a:pt x="109" y="52"/>
                    <a:pt x="108" y="50"/>
                  </a:cubicBezTo>
                  <a:cubicBezTo>
                    <a:pt x="107" y="48"/>
                    <a:pt x="106" y="45"/>
                    <a:pt x="104" y="43"/>
                  </a:cubicBezTo>
                  <a:cubicBezTo>
                    <a:pt x="106" y="46"/>
                    <a:pt x="108" y="49"/>
                    <a:pt x="110" y="52"/>
                  </a:cubicBezTo>
                  <a:cubicBezTo>
                    <a:pt x="112" y="55"/>
                    <a:pt x="115" y="59"/>
                    <a:pt x="117" y="61"/>
                  </a:cubicBezTo>
                  <a:cubicBezTo>
                    <a:pt x="117" y="59"/>
                    <a:pt x="115" y="56"/>
                    <a:pt x="114" y="54"/>
                  </a:cubicBezTo>
                  <a:cubicBezTo>
                    <a:pt x="113" y="53"/>
                    <a:pt x="113" y="51"/>
                    <a:pt x="112" y="50"/>
                  </a:cubicBezTo>
                  <a:cubicBezTo>
                    <a:pt x="111" y="49"/>
                    <a:pt x="111" y="48"/>
                    <a:pt x="110" y="47"/>
                  </a:cubicBezTo>
                  <a:cubicBezTo>
                    <a:pt x="112" y="49"/>
                    <a:pt x="112" y="51"/>
                    <a:pt x="113" y="53"/>
                  </a:cubicBezTo>
                  <a:cubicBezTo>
                    <a:pt x="114" y="55"/>
                    <a:pt x="116" y="57"/>
                    <a:pt x="117" y="59"/>
                  </a:cubicBezTo>
                  <a:cubicBezTo>
                    <a:pt x="118" y="60"/>
                    <a:pt x="120" y="61"/>
                    <a:pt x="120" y="63"/>
                  </a:cubicBezTo>
                  <a:cubicBezTo>
                    <a:pt x="121" y="65"/>
                    <a:pt x="122" y="67"/>
                    <a:pt x="124" y="69"/>
                  </a:cubicBezTo>
                  <a:cubicBezTo>
                    <a:pt x="125" y="70"/>
                    <a:pt x="126" y="71"/>
                    <a:pt x="126" y="73"/>
                  </a:cubicBezTo>
                  <a:cubicBezTo>
                    <a:pt x="126" y="74"/>
                    <a:pt x="126" y="75"/>
                    <a:pt x="126" y="76"/>
                  </a:cubicBezTo>
                  <a:cubicBezTo>
                    <a:pt x="126" y="79"/>
                    <a:pt x="125" y="82"/>
                    <a:pt x="124" y="84"/>
                  </a:cubicBezTo>
                  <a:cubicBezTo>
                    <a:pt x="123" y="87"/>
                    <a:pt x="122" y="91"/>
                    <a:pt x="120" y="94"/>
                  </a:cubicBezTo>
                  <a:cubicBezTo>
                    <a:pt x="119" y="96"/>
                    <a:pt x="117" y="99"/>
                    <a:pt x="115" y="102"/>
                  </a:cubicBezTo>
                  <a:cubicBezTo>
                    <a:pt x="99" y="114"/>
                    <a:pt x="99" y="114"/>
                    <a:pt x="99" y="114"/>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 name="Freeform 2654">
              <a:extLst>
                <a:ext uri="{FF2B5EF4-FFF2-40B4-BE49-F238E27FC236}">
                  <a16:creationId xmlns:a16="http://schemas.microsoft.com/office/drawing/2014/main" id="{C4D77F62-B658-44B4-B0BD-B3ECEB13CBD1}"/>
                </a:ext>
              </a:extLst>
            </p:cNvPr>
            <p:cNvSpPr/>
            <p:nvPr/>
          </p:nvSpPr>
          <p:spPr bwMode="auto">
            <a:xfrm>
              <a:off x="6149975" y="3489325"/>
              <a:ext cx="144463" cy="80963"/>
            </a:xfrm>
            <a:custGeom>
              <a:gdLst>
                <a:gd name="T0" fmla="*/ 20 w 34"/>
                <a:gd name="T1" fmla="*/ 12 h 19"/>
                <a:gd name="T2" fmla="*/ 14 w 34"/>
                <a:gd name="T3" fmla="*/ 9 h 19"/>
                <a:gd name="T4" fmla="*/ 9 w 34"/>
                <a:gd name="T5" fmla="*/ 5 h 19"/>
                <a:gd name="T6" fmla="*/ 4 w 34"/>
                <a:gd name="T7" fmla="*/ 3 h 19"/>
                <a:gd name="T8" fmla="*/ 0 w 34"/>
                <a:gd name="T9" fmla="*/ 0 h 19"/>
                <a:gd name="T10" fmla="*/ 4 w 34"/>
                <a:gd name="T11" fmla="*/ 2 h 19"/>
                <a:gd name="T12" fmla="*/ 7 w 34"/>
                <a:gd name="T13" fmla="*/ 4 h 19"/>
                <a:gd name="T14" fmla="*/ 11 w 34"/>
                <a:gd name="T15" fmla="*/ 6 h 19"/>
                <a:gd name="T16" fmla="*/ 15 w 34"/>
                <a:gd name="T17" fmla="*/ 9 h 19"/>
                <a:gd name="T18" fmla="*/ 20 w 34"/>
                <a:gd name="T19" fmla="*/ 11 h 19"/>
                <a:gd name="T20" fmla="*/ 24 w 34"/>
                <a:gd name="T21" fmla="*/ 14 h 19"/>
                <a:gd name="T22" fmla="*/ 29 w 34"/>
                <a:gd name="T23" fmla="*/ 16 h 19"/>
                <a:gd name="T24" fmla="*/ 34 w 34"/>
                <a:gd name="T25" fmla="*/ 19 h 19"/>
                <a:gd name="T26" fmla="*/ 27 w 34"/>
                <a:gd name="T27" fmla="*/ 16 h 19"/>
                <a:gd name="T28" fmla="*/ 21 w 34"/>
                <a:gd name="T29" fmla="*/ 12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9">
                  <a:moveTo>
                    <a:pt x="20" y="12"/>
                  </a:moveTo>
                  <a:cubicBezTo>
                    <a:pt x="18" y="10"/>
                    <a:pt x="16" y="9"/>
                    <a:pt x="14" y="9"/>
                  </a:cubicBezTo>
                  <a:cubicBezTo>
                    <a:pt x="13" y="8"/>
                    <a:pt x="11" y="6"/>
                    <a:pt x="9" y="5"/>
                  </a:cubicBezTo>
                  <a:cubicBezTo>
                    <a:pt x="7" y="5"/>
                    <a:pt x="6" y="4"/>
                    <a:pt x="4" y="3"/>
                  </a:cubicBezTo>
                  <a:cubicBezTo>
                    <a:pt x="3" y="2"/>
                    <a:pt x="1" y="1"/>
                    <a:pt x="0" y="0"/>
                  </a:cubicBezTo>
                  <a:cubicBezTo>
                    <a:pt x="1" y="1"/>
                    <a:pt x="3" y="1"/>
                    <a:pt x="4" y="2"/>
                  </a:cubicBezTo>
                  <a:cubicBezTo>
                    <a:pt x="6" y="2"/>
                    <a:pt x="6" y="3"/>
                    <a:pt x="7" y="4"/>
                  </a:cubicBezTo>
                  <a:cubicBezTo>
                    <a:pt x="9" y="5"/>
                    <a:pt x="10" y="5"/>
                    <a:pt x="11" y="6"/>
                  </a:cubicBezTo>
                  <a:cubicBezTo>
                    <a:pt x="13" y="7"/>
                    <a:pt x="14" y="8"/>
                    <a:pt x="15" y="9"/>
                  </a:cubicBezTo>
                  <a:cubicBezTo>
                    <a:pt x="16" y="10"/>
                    <a:pt x="18" y="10"/>
                    <a:pt x="20" y="11"/>
                  </a:cubicBezTo>
                  <a:cubicBezTo>
                    <a:pt x="21" y="12"/>
                    <a:pt x="22" y="13"/>
                    <a:pt x="24" y="14"/>
                  </a:cubicBezTo>
                  <a:cubicBezTo>
                    <a:pt x="25" y="15"/>
                    <a:pt x="27" y="15"/>
                    <a:pt x="29" y="16"/>
                  </a:cubicBezTo>
                  <a:cubicBezTo>
                    <a:pt x="30" y="17"/>
                    <a:pt x="32" y="18"/>
                    <a:pt x="34" y="19"/>
                  </a:cubicBezTo>
                  <a:cubicBezTo>
                    <a:pt x="32" y="17"/>
                    <a:pt x="29" y="17"/>
                    <a:pt x="27" y="16"/>
                  </a:cubicBezTo>
                  <a:cubicBezTo>
                    <a:pt x="24" y="15"/>
                    <a:pt x="23" y="14"/>
                    <a:pt x="21" y="12"/>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 name="Freeform 2655">
              <a:extLst>
                <a:ext uri="{FF2B5EF4-FFF2-40B4-BE49-F238E27FC236}">
                  <a16:creationId xmlns:a16="http://schemas.microsoft.com/office/drawing/2014/main" id="{6B5BF50B-90CF-4055-9A41-5B423B2377F7}"/>
                </a:ext>
              </a:extLst>
            </p:cNvPr>
            <p:cNvSpPr/>
            <p:nvPr/>
          </p:nvSpPr>
          <p:spPr bwMode="auto">
            <a:xfrm>
              <a:off x="6096000" y="3421063"/>
              <a:ext cx="182563" cy="111125"/>
            </a:xfrm>
            <a:custGeom>
              <a:gdLst>
                <a:gd name="T0" fmla="*/ 6 w 43"/>
                <a:gd name="T1" fmla="*/ 6 h 26"/>
                <a:gd name="T2" fmla="*/ 10 w 43"/>
                <a:gd name="T3" fmla="*/ 8 h 26"/>
                <a:gd name="T4" fmla="*/ 15 w 43"/>
                <a:gd name="T5" fmla="*/ 12 h 26"/>
                <a:gd name="T6" fmla="*/ 18 w 43"/>
                <a:gd name="T7" fmla="*/ 14 h 26"/>
                <a:gd name="T8" fmla="*/ 24 w 43"/>
                <a:gd name="T9" fmla="*/ 18 h 26"/>
                <a:gd name="T10" fmla="*/ 29 w 43"/>
                <a:gd name="T11" fmla="*/ 20 h 26"/>
                <a:gd name="T12" fmla="*/ 34 w 43"/>
                <a:gd name="T13" fmla="*/ 22 h 26"/>
                <a:gd name="T14" fmla="*/ 39 w 43"/>
                <a:gd name="T15" fmla="*/ 24 h 26"/>
                <a:gd name="T16" fmla="*/ 43 w 43"/>
                <a:gd name="T17" fmla="*/ 26 h 26"/>
                <a:gd name="T18" fmla="*/ 39 w 43"/>
                <a:gd name="T19" fmla="*/ 23 h 26"/>
                <a:gd name="T20" fmla="*/ 34 w 43"/>
                <a:gd name="T21" fmla="*/ 21 h 26"/>
                <a:gd name="T22" fmla="*/ 27 w 43"/>
                <a:gd name="T23" fmla="*/ 18 h 26"/>
                <a:gd name="T24" fmla="*/ 23 w 43"/>
                <a:gd name="T25" fmla="*/ 16 h 26"/>
                <a:gd name="T26" fmla="*/ 16 w 43"/>
                <a:gd name="T27" fmla="*/ 12 h 26"/>
                <a:gd name="T28" fmla="*/ 10 w 43"/>
                <a:gd name="T29" fmla="*/ 7 h 26"/>
                <a:gd name="T30" fmla="*/ 7 w 43"/>
                <a:gd name="T31" fmla="*/ 6 h 26"/>
                <a:gd name="T32" fmla="*/ 5 w 43"/>
                <a:gd name="T33" fmla="*/ 4 h 26"/>
                <a:gd name="T34" fmla="*/ 0 w 43"/>
                <a:gd name="T35" fmla="*/ 0 h 26"/>
                <a:gd name="T36" fmla="*/ 6 w 43"/>
                <a:gd name="T37"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6">
                  <a:moveTo>
                    <a:pt x="6" y="6"/>
                  </a:moveTo>
                  <a:cubicBezTo>
                    <a:pt x="6" y="7"/>
                    <a:pt x="9" y="8"/>
                    <a:pt x="10" y="8"/>
                  </a:cubicBezTo>
                  <a:cubicBezTo>
                    <a:pt x="12" y="9"/>
                    <a:pt x="13" y="11"/>
                    <a:pt x="15" y="12"/>
                  </a:cubicBezTo>
                  <a:cubicBezTo>
                    <a:pt x="16" y="13"/>
                    <a:pt x="17" y="14"/>
                    <a:pt x="18" y="14"/>
                  </a:cubicBezTo>
                  <a:cubicBezTo>
                    <a:pt x="20" y="16"/>
                    <a:pt x="21" y="17"/>
                    <a:pt x="24" y="18"/>
                  </a:cubicBezTo>
                  <a:cubicBezTo>
                    <a:pt x="25" y="19"/>
                    <a:pt x="27" y="19"/>
                    <a:pt x="29" y="20"/>
                  </a:cubicBezTo>
                  <a:cubicBezTo>
                    <a:pt x="30" y="21"/>
                    <a:pt x="32" y="21"/>
                    <a:pt x="34" y="22"/>
                  </a:cubicBezTo>
                  <a:cubicBezTo>
                    <a:pt x="36" y="22"/>
                    <a:pt x="38" y="23"/>
                    <a:pt x="39" y="24"/>
                  </a:cubicBezTo>
                  <a:cubicBezTo>
                    <a:pt x="40" y="25"/>
                    <a:pt x="42" y="26"/>
                    <a:pt x="43" y="26"/>
                  </a:cubicBezTo>
                  <a:cubicBezTo>
                    <a:pt x="43" y="24"/>
                    <a:pt x="40" y="24"/>
                    <a:pt x="39" y="23"/>
                  </a:cubicBezTo>
                  <a:cubicBezTo>
                    <a:pt x="37" y="22"/>
                    <a:pt x="35" y="21"/>
                    <a:pt x="34" y="21"/>
                  </a:cubicBezTo>
                  <a:cubicBezTo>
                    <a:pt x="32" y="20"/>
                    <a:pt x="29" y="19"/>
                    <a:pt x="27" y="18"/>
                  </a:cubicBezTo>
                  <a:cubicBezTo>
                    <a:pt x="26" y="18"/>
                    <a:pt x="24" y="17"/>
                    <a:pt x="23" y="16"/>
                  </a:cubicBezTo>
                  <a:cubicBezTo>
                    <a:pt x="20" y="14"/>
                    <a:pt x="18" y="13"/>
                    <a:pt x="16" y="12"/>
                  </a:cubicBezTo>
                  <a:cubicBezTo>
                    <a:pt x="15" y="10"/>
                    <a:pt x="12" y="9"/>
                    <a:pt x="10" y="7"/>
                  </a:cubicBezTo>
                  <a:cubicBezTo>
                    <a:pt x="9" y="7"/>
                    <a:pt x="8" y="6"/>
                    <a:pt x="7" y="6"/>
                  </a:cubicBezTo>
                  <a:cubicBezTo>
                    <a:pt x="6" y="5"/>
                    <a:pt x="6" y="4"/>
                    <a:pt x="5" y="4"/>
                  </a:cubicBezTo>
                  <a:cubicBezTo>
                    <a:pt x="3" y="3"/>
                    <a:pt x="1" y="1"/>
                    <a:pt x="0" y="0"/>
                  </a:cubicBezTo>
                  <a:cubicBezTo>
                    <a:pt x="2" y="2"/>
                    <a:pt x="3" y="5"/>
                    <a:pt x="6"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 name="Freeform 2656">
              <a:extLst>
                <a:ext uri="{FF2B5EF4-FFF2-40B4-BE49-F238E27FC236}">
                  <a16:creationId xmlns:a16="http://schemas.microsoft.com/office/drawing/2014/main" id="{695185F8-DE94-4DDC-9F62-1B3FDA41DF04}"/>
                </a:ext>
              </a:extLst>
            </p:cNvPr>
            <p:cNvSpPr/>
            <p:nvPr/>
          </p:nvSpPr>
          <p:spPr bwMode="auto">
            <a:xfrm>
              <a:off x="6099175" y="3387725"/>
              <a:ext cx="166688" cy="119063"/>
            </a:xfrm>
            <a:custGeom>
              <a:gdLst>
                <a:gd name="T0" fmla="*/ 3 w 39"/>
                <a:gd name="T1" fmla="*/ 2 h 28"/>
                <a:gd name="T2" fmla="*/ 7 w 39"/>
                <a:gd name="T3" fmla="*/ 4 h 28"/>
                <a:gd name="T4" fmla="*/ 10 w 39"/>
                <a:gd name="T5" fmla="*/ 7 h 28"/>
                <a:gd name="T6" fmla="*/ 14 w 39"/>
                <a:gd name="T7" fmla="*/ 11 h 28"/>
                <a:gd name="T8" fmla="*/ 20 w 39"/>
                <a:gd name="T9" fmla="*/ 15 h 28"/>
                <a:gd name="T10" fmla="*/ 24 w 39"/>
                <a:gd name="T11" fmla="*/ 19 h 28"/>
                <a:gd name="T12" fmla="*/ 29 w 39"/>
                <a:gd name="T13" fmla="*/ 23 h 28"/>
                <a:gd name="T14" fmla="*/ 39 w 39"/>
                <a:gd name="T15" fmla="*/ 28 h 28"/>
                <a:gd name="T16" fmla="*/ 34 w 39"/>
                <a:gd name="T17" fmla="*/ 25 h 28"/>
                <a:gd name="T18" fmla="*/ 30 w 39"/>
                <a:gd name="T19" fmla="*/ 21 h 28"/>
                <a:gd name="T20" fmla="*/ 20 w 39"/>
                <a:gd name="T21" fmla="*/ 14 h 28"/>
                <a:gd name="T22" fmla="*/ 9 w 39"/>
                <a:gd name="T23" fmla="*/ 7 h 28"/>
                <a:gd name="T24" fmla="*/ 5 w 39"/>
                <a:gd name="T25" fmla="*/ 4 h 28"/>
                <a:gd name="T26" fmla="*/ 2 w 39"/>
                <a:gd name="T27" fmla="*/ 2 h 28"/>
                <a:gd name="T28" fmla="*/ 0 w 39"/>
                <a:gd name="T29" fmla="*/ 0 h 28"/>
                <a:gd name="T30" fmla="*/ 3 w 39"/>
                <a:gd name="T31" fmla="*/ 2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 y="2"/>
                  </a:moveTo>
                  <a:cubicBezTo>
                    <a:pt x="3" y="3"/>
                    <a:pt x="5" y="4"/>
                    <a:pt x="7" y="4"/>
                  </a:cubicBezTo>
                  <a:cubicBezTo>
                    <a:pt x="8" y="5"/>
                    <a:pt x="9" y="6"/>
                    <a:pt x="10" y="7"/>
                  </a:cubicBezTo>
                  <a:cubicBezTo>
                    <a:pt x="12" y="9"/>
                    <a:pt x="13" y="10"/>
                    <a:pt x="14" y="11"/>
                  </a:cubicBezTo>
                  <a:cubicBezTo>
                    <a:pt x="16" y="12"/>
                    <a:pt x="18" y="14"/>
                    <a:pt x="20" y="15"/>
                  </a:cubicBezTo>
                  <a:cubicBezTo>
                    <a:pt x="21" y="17"/>
                    <a:pt x="23" y="18"/>
                    <a:pt x="24" y="19"/>
                  </a:cubicBezTo>
                  <a:cubicBezTo>
                    <a:pt x="26" y="21"/>
                    <a:pt x="27" y="21"/>
                    <a:pt x="29" y="23"/>
                  </a:cubicBezTo>
                  <a:cubicBezTo>
                    <a:pt x="32" y="24"/>
                    <a:pt x="35" y="27"/>
                    <a:pt x="39" y="28"/>
                  </a:cubicBezTo>
                  <a:cubicBezTo>
                    <a:pt x="38" y="27"/>
                    <a:pt x="36" y="26"/>
                    <a:pt x="34" y="25"/>
                  </a:cubicBezTo>
                  <a:cubicBezTo>
                    <a:pt x="32" y="24"/>
                    <a:pt x="31" y="23"/>
                    <a:pt x="30" y="21"/>
                  </a:cubicBezTo>
                  <a:cubicBezTo>
                    <a:pt x="27" y="19"/>
                    <a:pt x="23" y="17"/>
                    <a:pt x="20" y="14"/>
                  </a:cubicBezTo>
                  <a:cubicBezTo>
                    <a:pt x="17" y="11"/>
                    <a:pt x="13" y="9"/>
                    <a:pt x="9" y="7"/>
                  </a:cubicBezTo>
                  <a:cubicBezTo>
                    <a:pt x="8" y="6"/>
                    <a:pt x="7" y="4"/>
                    <a:pt x="5" y="4"/>
                  </a:cubicBezTo>
                  <a:cubicBezTo>
                    <a:pt x="4" y="3"/>
                    <a:pt x="3" y="2"/>
                    <a:pt x="2" y="2"/>
                  </a:cubicBezTo>
                  <a:cubicBezTo>
                    <a:pt x="1" y="1"/>
                    <a:pt x="0" y="1"/>
                    <a:pt x="0" y="0"/>
                  </a:cubicBezTo>
                  <a:lnTo>
                    <a:pt x="3"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 name="Freeform 2657">
              <a:extLst>
                <a:ext uri="{FF2B5EF4-FFF2-40B4-BE49-F238E27FC236}">
                  <a16:creationId xmlns:a16="http://schemas.microsoft.com/office/drawing/2014/main" id="{02E21645-BBA7-4ECE-A205-75AB4D0586FA}"/>
                </a:ext>
              </a:extLst>
            </p:cNvPr>
            <p:cNvSpPr/>
            <p:nvPr/>
          </p:nvSpPr>
          <p:spPr bwMode="auto">
            <a:xfrm>
              <a:off x="6073775" y="3233738"/>
              <a:ext cx="369888" cy="255588"/>
            </a:xfrm>
            <a:custGeom>
              <a:gdLst>
                <a:gd name="T0" fmla="*/ 27 w 87"/>
                <a:gd name="T1" fmla="*/ 42 h 60"/>
                <a:gd name="T2" fmla="*/ 16 w 87"/>
                <a:gd name="T3" fmla="*/ 31 h 60"/>
                <a:gd name="T4" fmla="*/ 25 w 87"/>
                <a:gd name="T5" fmla="*/ 37 h 60"/>
                <a:gd name="T6" fmla="*/ 5 w 87"/>
                <a:gd name="T7" fmla="*/ 17 h 60"/>
                <a:gd name="T8" fmla="*/ 4 w 87"/>
                <a:gd name="T9" fmla="*/ 14 h 60"/>
                <a:gd name="T10" fmla="*/ 8 w 87"/>
                <a:gd name="T11" fmla="*/ 16 h 60"/>
                <a:gd name="T12" fmla="*/ 10 w 87"/>
                <a:gd name="T13" fmla="*/ 16 h 60"/>
                <a:gd name="T14" fmla="*/ 11 w 87"/>
                <a:gd name="T15" fmla="*/ 15 h 60"/>
                <a:gd name="T16" fmla="*/ 11 w 87"/>
                <a:gd name="T17" fmla="*/ 10 h 60"/>
                <a:gd name="T18" fmla="*/ 14 w 87"/>
                <a:gd name="T19" fmla="*/ 10 h 60"/>
                <a:gd name="T20" fmla="*/ 18 w 87"/>
                <a:gd name="T21" fmla="*/ 11 h 60"/>
                <a:gd name="T22" fmla="*/ 31 w 87"/>
                <a:gd name="T23" fmla="*/ 22 h 60"/>
                <a:gd name="T24" fmla="*/ 15 w 87"/>
                <a:gd name="T25" fmla="*/ 2 h 60"/>
                <a:gd name="T26" fmla="*/ 32 w 87"/>
                <a:gd name="T27" fmla="*/ 14 h 60"/>
                <a:gd name="T28" fmla="*/ 25 w 87"/>
                <a:gd name="T29" fmla="*/ 4 h 60"/>
                <a:gd name="T30" fmla="*/ 32 w 87"/>
                <a:gd name="T31" fmla="*/ 5 h 60"/>
                <a:gd name="T32" fmla="*/ 32 w 87"/>
                <a:gd name="T33" fmla="*/ 3 h 60"/>
                <a:gd name="T34" fmla="*/ 43 w 87"/>
                <a:gd name="T35" fmla="*/ 11 h 60"/>
                <a:gd name="T36" fmla="*/ 45 w 87"/>
                <a:gd name="T37" fmla="*/ 9 h 60"/>
                <a:gd name="T38" fmla="*/ 49 w 87"/>
                <a:gd name="T39" fmla="*/ 9 h 60"/>
                <a:gd name="T40" fmla="*/ 67 w 87"/>
                <a:gd name="T41" fmla="*/ 24 h 60"/>
                <a:gd name="T42" fmla="*/ 82 w 87"/>
                <a:gd name="T43" fmla="*/ 36 h 60"/>
                <a:gd name="T44" fmla="*/ 77 w 87"/>
                <a:gd name="T45" fmla="*/ 36 h 60"/>
                <a:gd name="T46" fmla="*/ 80 w 87"/>
                <a:gd name="T47" fmla="*/ 43 h 60"/>
                <a:gd name="T48" fmla="*/ 64 w 87"/>
                <a:gd name="T49" fmla="*/ 34 h 60"/>
                <a:gd name="T50" fmla="*/ 74 w 87"/>
                <a:gd name="T51" fmla="*/ 43 h 60"/>
                <a:gd name="T52" fmla="*/ 66 w 87"/>
                <a:gd name="T53" fmla="*/ 38 h 60"/>
                <a:gd name="T54" fmla="*/ 66 w 87"/>
                <a:gd name="T55" fmla="*/ 40 h 60"/>
                <a:gd name="T56" fmla="*/ 75 w 87"/>
                <a:gd name="T57" fmla="*/ 48 h 60"/>
                <a:gd name="T58" fmla="*/ 61 w 87"/>
                <a:gd name="T59" fmla="*/ 40 h 60"/>
                <a:gd name="T60" fmla="*/ 66 w 87"/>
                <a:gd name="T61" fmla="*/ 46 h 60"/>
                <a:gd name="T62" fmla="*/ 60 w 87"/>
                <a:gd name="T63" fmla="*/ 44 h 60"/>
                <a:gd name="T64" fmla="*/ 47 w 87"/>
                <a:gd name="T65" fmla="*/ 34 h 60"/>
                <a:gd name="T66" fmla="*/ 61 w 87"/>
                <a:gd name="T67" fmla="*/ 47 h 60"/>
                <a:gd name="T68" fmla="*/ 50 w 87"/>
                <a:gd name="T69" fmla="*/ 42 h 60"/>
                <a:gd name="T70" fmla="*/ 57 w 87"/>
                <a:gd name="T71" fmla="*/ 49 h 60"/>
                <a:gd name="T72" fmla="*/ 52 w 87"/>
                <a:gd name="T73" fmla="*/ 47 h 60"/>
                <a:gd name="T74" fmla="*/ 51 w 87"/>
                <a:gd name="T75" fmla="*/ 49 h 60"/>
                <a:gd name="T76" fmla="*/ 55 w 87"/>
                <a:gd name="T77" fmla="*/ 53 h 60"/>
                <a:gd name="T78" fmla="*/ 38 w 87"/>
                <a:gd name="T79" fmla="*/ 43 h 60"/>
                <a:gd name="T80" fmla="*/ 54 w 87"/>
                <a:gd name="T81" fmla="*/ 55 h 60"/>
                <a:gd name="T82" fmla="*/ 46 w 87"/>
                <a:gd name="T83" fmla="*/ 52 h 60"/>
                <a:gd name="T84" fmla="*/ 50 w 87"/>
                <a:gd name="T85" fmla="*/ 56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60">
                  <a:moveTo>
                    <a:pt x="42" y="52"/>
                  </a:moveTo>
                  <a:cubicBezTo>
                    <a:pt x="39" y="51"/>
                    <a:pt x="36" y="48"/>
                    <a:pt x="34" y="47"/>
                  </a:cubicBezTo>
                  <a:cubicBezTo>
                    <a:pt x="32" y="46"/>
                    <a:pt x="29" y="43"/>
                    <a:pt x="27" y="42"/>
                  </a:cubicBezTo>
                  <a:cubicBezTo>
                    <a:pt x="26" y="41"/>
                    <a:pt x="25" y="40"/>
                    <a:pt x="24" y="39"/>
                  </a:cubicBezTo>
                  <a:cubicBezTo>
                    <a:pt x="23" y="38"/>
                    <a:pt x="22" y="37"/>
                    <a:pt x="21" y="36"/>
                  </a:cubicBezTo>
                  <a:cubicBezTo>
                    <a:pt x="19" y="35"/>
                    <a:pt x="17" y="33"/>
                    <a:pt x="16" y="31"/>
                  </a:cubicBezTo>
                  <a:cubicBezTo>
                    <a:pt x="17" y="33"/>
                    <a:pt x="19" y="34"/>
                    <a:pt x="21" y="35"/>
                  </a:cubicBezTo>
                  <a:cubicBezTo>
                    <a:pt x="23" y="36"/>
                    <a:pt x="26" y="38"/>
                    <a:pt x="28" y="39"/>
                  </a:cubicBezTo>
                  <a:cubicBezTo>
                    <a:pt x="27" y="38"/>
                    <a:pt x="26" y="37"/>
                    <a:pt x="25" y="37"/>
                  </a:cubicBezTo>
                  <a:cubicBezTo>
                    <a:pt x="24" y="36"/>
                    <a:pt x="23" y="35"/>
                    <a:pt x="22" y="34"/>
                  </a:cubicBezTo>
                  <a:cubicBezTo>
                    <a:pt x="20" y="32"/>
                    <a:pt x="18" y="30"/>
                    <a:pt x="16" y="29"/>
                  </a:cubicBezTo>
                  <a:cubicBezTo>
                    <a:pt x="12" y="25"/>
                    <a:pt x="8" y="22"/>
                    <a:pt x="5" y="17"/>
                  </a:cubicBezTo>
                  <a:cubicBezTo>
                    <a:pt x="6" y="19"/>
                    <a:pt x="7" y="20"/>
                    <a:pt x="9" y="21"/>
                  </a:cubicBezTo>
                  <a:cubicBezTo>
                    <a:pt x="8" y="20"/>
                    <a:pt x="7" y="19"/>
                    <a:pt x="7" y="18"/>
                  </a:cubicBezTo>
                  <a:cubicBezTo>
                    <a:pt x="6" y="17"/>
                    <a:pt x="5" y="16"/>
                    <a:pt x="4" y="14"/>
                  </a:cubicBezTo>
                  <a:cubicBezTo>
                    <a:pt x="2" y="13"/>
                    <a:pt x="0" y="11"/>
                    <a:pt x="0" y="9"/>
                  </a:cubicBezTo>
                  <a:cubicBezTo>
                    <a:pt x="2" y="9"/>
                    <a:pt x="3" y="11"/>
                    <a:pt x="4" y="13"/>
                  </a:cubicBezTo>
                  <a:cubicBezTo>
                    <a:pt x="5" y="14"/>
                    <a:pt x="7" y="14"/>
                    <a:pt x="8" y="16"/>
                  </a:cubicBezTo>
                  <a:cubicBezTo>
                    <a:pt x="11" y="19"/>
                    <a:pt x="12" y="22"/>
                    <a:pt x="17" y="24"/>
                  </a:cubicBezTo>
                  <a:cubicBezTo>
                    <a:pt x="15" y="23"/>
                    <a:pt x="14" y="22"/>
                    <a:pt x="13" y="20"/>
                  </a:cubicBezTo>
                  <a:cubicBezTo>
                    <a:pt x="13" y="19"/>
                    <a:pt x="11" y="18"/>
                    <a:pt x="10" y="16"/>
                  </a:cubicBezTo>
                  <a:cubicBezTo>
                    <a:pt x="9" y="15"/>
                    <a:pt x="9" y="14"/>
                    <a:pt x="7" y="12"/>
                  </a:cubicBezTo>
                  <a:cubicBezTo>
                    <a:pt x="7" y="11"/>
                    <a:pt x="5" y="10"/>
                    <a:pt x="5" y="9"/>
                  </a:cubicBezTo>
                  <a:cubicBezTo>
                    <a:pt x="7" y="11"/>
                    <a:pt x="9" y="13"/>
                    <a:pt x="11" y="15"/>
                  </a:cubicBezTo>
                  <a:cubicBezTo>
                    <a:pt x="11" y="13"/>
                    <a:pt x="9" y="10"/>
                    <a:pt x="8" y="9"/>
                  </a:cubicBezTo>
                  <a:cubicBezTo>
                    <a:pt x="7" y="7"/>
                    <a:pt x="6" y="6"/>
                    <a:pt x="5" y="4"/>
                  </a:cubicBezTo>
                  <a:cubicBezTo>
                    <a:pt x="7" y="7"/>
                    <a:pt x="9" y="9"/>
                    <a:pt x="11" y="10"/>
                  </a:cubicBezTo>
                  <a:cubicBezTo>
                    <a:pt x="12" y="11"/>
                    <a:pt x="13" y="11"/>
                    <a:pt x="14" y="12"/>
                  </a:cubicBezTo>
                  <a:cubicBezTo>
                    <a:pt x="15" y="13"/>
                    <a:pt x="16" y="15"/>
                    <a:pt x="17" y="15"/>
                  </a:cubicBezTo>
                  <a:cubicBezTo>
                    <a:pt x="17" y="14"/>
                    <a:pt x="15" y="11"/>
                    <a:pt x="14" y="10"/>
                  </a:cubicBezTo>
                  <a:cubicBezTo>
                    <a:pt x="12" y="9"/>
                    <a:pt x="11" y="7"/>
                    <a:pt x="10" y="5"/>
                  </a:cubicBezTo>
                  <a:cubicBezTo>
                    <a:pt x="12" y="7"/>
                    <a:pt x="13" y="8"/>
                    <a:pt x="15" y="9"/>
                  </a:cubicBezTo>
                  <a:cubicBezTo>
                    <a:pt x="16" y="10"/>
                    <a:pt x="17" y="11"/>
                    <a:pt x="18" y="11"/>
                  </a:cubicBezTo>
                  <a:cubicBezTo>
                    <a:pt x="19" y="12"/>
                    <a:pt x="19" y="13"/>
                    <a:pt x="20" y="13"/>
                  </a:cubicBezTo>
                  <a:cubicBezTo>
                    <a:pt x="22" y="15"/>
                    <a:pt x="23" y="16"/>
                    <a:pt x="25" y="17"/>
                  </a:cubicBezTo>
                  <a:cubicBezTo>
                    <a:pt x="27" y="18"/>
                    <a:pt x="29" y="20"/>
                    <a:pt x="31" y="22"/>
                  </a:cubicBezTo>
                  <a:cubicBezTo>
                    <a:pt x="29" y="18"/>
                    <a:pt x="25" y="15"/>
                    <a:pt x="23" y="12"/>
                  </a:cubicBezTo>
                  <a:cubicBezTo>
                    <a:pt x="22" y="11"/>
                    <a:pt x="21" y="9"/>
                    <a:pt x="20" y="8"/>
                  </a:cubicBezTo>
                  <a:cubicBezTo>
                    <a:pt x="19" y="6"/>
                    <a:pt x="15" y="4"/>
                    <a:pt x="15" y="2"/>
                  </a:cubicBezTo>
                  <a:cubicBezTo>
                    <a:pt x="17" y="3"/>
                    <a:pt x="19" y="5"/>
                    <a:pt x="22" y="6"/>
                  </a:cubicBezTo>
                  <a:cubicBezTo>
                    <a:pt x="24" y="8"/>
                    <a:pt x="26" y="8"/>
                    <a:pt x="28" y="10"/>
                  </a:cubicBezTo>
                  <a:cubicBezTo>
                    <a:pt x="29" y="11"/>
                    <a:pt x="30" y="13"/>
                    <a:pt x="32" y="14"/>
                  </a:cubicBezTo>
                  <a:cubicBezTo>
                    <a:pt x="33" y="15"/>
                    <a:pt x="35" y="15"/>
                    <a:pt x="36" y="16"/>
                  </a:cubicBezTo>
                  <a:cubicBezTo>
                    <a:pt x="38" y="15"/>
                    <a:pt x="30" y="9"/>
                    <a:pt x="29" y="8"/>
                  </a:cubicBezTo>
                  <a:cubicBezTo>
                    <a:pt x="27" y="7"/>
                    <a:pt x="26" y="5"/>
                    <a:pt x="25" y="4"/>
                  </a:cubicBezTo>
                  <a:cubicBezTo>
                    <a:pt x="24" y="3"/>
                    <a:pt x="23" y="1"/>
                    <a:pt x="23" y="0"/>
                  </a:cubicBezTo>
                  <a:cubicBezTo>
                    <a:pt x="24" y="0"/>
                    <a:pt x="26" y="2"/>
                    <a:pt x="28" y="3"/>
                  </a:cubicBezTo>
                  <a:cubicBezTo>
                    <a:pt x="29" y="3"/>
                    <a:pt x="31" y="4"/>
                    <a:pt x="32" y="5"/>
                  </a:cubicBezTo>
                  <a:cubicBezTo>
                    <a:pt x="34" y="6"/>
                    <a:pt x="36" y="10"/>
                    <a:pt x="38" y="10"/>
                  </a:cubicBezTo>
                  <a:cubicBezTo>
                    <a:pt x="38" y="9"/>
                    <a:pt x="36" y="7"/>
                    <a:pt x="35" y="6"/>
                  </a:cubicBezTo>
                  <a:cubicBezTo>
                    <a:pt x="34" y="5"/>
                    <a:pt x="33" y="4"/>
                    <a:pt x="32" y="3"/>
                  </a:cubicBezTo>
                  <a:cubicBezTo>
                    <a:pt x="33" y="3"/>
                    <a:pt x="34" y="5"/>
                    <a:pt x="35" y="5"/>
                  </a:cubicBezTo>
                  <a:cubicBezTo>
                    <a:pt x="36" y="6"/>
                    <a:pt x="37" y="6"/>
                    <a:pt x="38" y="7"/>
                  </a:cubicBezTo>
                  <a:cubicBezTo>
                    <a:pt x="40" y="8"/>
                    <a:pt x="41" y="11"/>
                    <a:pt x="43" y="11"/>
                  </a:cubicBezTo>
                  <a:cubicBezTo>
                    <a:pt x="43" y="9"/>
                    <a:pt x="39" y="6"/>
                    <a:pt x="37" y="4"/>
                  </a:cubicBezTo>
                  <a:cubicBezTo>
                    <a:pt x="39" y="5"/>
                    <a:pt x="40" y="7"/>
                    <a:pt x="42" y="8"/>
                  </a:cubicBezTo>
                  <a:cubicBezTo>
                    <a:pt x="43" y="8"/>
                    <a:pt x="44" y="8"/>
                    <a:pt x="45" y="9"/>
                  </a:cubicBezTo>
                  <a:cubicBezTo>
                    <a:pt x="46" y="9"/>
                    <a:pt x="46" y="10"/>
                    <a:pt x="48" y="10"/>
                  </a:cubicBezTo>
                  <a:cubicBezTo>
                    <a:pt x="46" y="8"/>
                    <a:pt x="44" y="6"/>
                    <a:pt x="42" y="3"/>
                  </a:cubicBezTo>
                  <a:cubicBezTo>
                    <a:pt x="45" y="4"/>
                    <a:pt x="47" y="7"/>
                    <a:pt x="49" y="9"/>
                  </a:cubicBezTo>
                  <a:cubicBezTo>
                    <a:pt x="51" y="11"/>
                    <a:pt x="53" y="13"/>
                    <a:pt x="55" y="15"/>
                  </a:cubicBezTo>
                  <a:cubicBezTo>
                    <a:pt x="57" y="17"/>
                    <a:pt x="58" y="19"/>
                    <a:pt x="60" y="20"/>
                  </a:cubicBezTo>
                  <a:cubicBezTo>
                    <a:pt x="62" y="22"/>
                    <a:pt x="65" y="23"/>
                    <a:pt x="67" y="24"/>
                  </a:cubicBezTo>
                  <a:cubicBezTo>
                    <a:pt x="69" y="26"/>
                    <a:pt x="70" y="27"/>
                    <a:pt x="72" y="28"/>
                  </a:cubicBezTo>
                  <a:cubicBezTo>
                    <a:pt x="74" y="29"/>
                    <a:pt x="75" y="31"/>
                    <a:pt x="77" y="32"/>
                  </a:cubicBezTo>
                  <a:cubicBezTo>
                    <a:pt x="79" y="33"/>
                    <a:pt x="80" y="35"/>
                    <a:pt x="82" y="36"/>
                  </a:cubicBezTo>
                  <a:cubicBezTo>
                    <a:pt x="83" y="38"/>
                    <a:pt x="85" y="41"/>
                    <a:pt x="87" y="42"/>
                  </a:cubicBezTo>
                  <a:cubicBezTo>
                    <a:pt x="86" y="41"/>
                    <a:pt x="84" y="40"/>
                    <a:pt x="82" y="39"/>
                  </a:cubicBezTo>
                  <a:cubicBezTo>
                    <a:pt x="80" y="38"/>
                    <a:pt x="78" y="37"/>
                    <a:pt x="77" y="36"/>
                  </a:cubicBezTo>
                  <a:cubicBezTo>
                    <a:pt x="78" y="38"/>
                    <a:pt x="79" y="40"/>
                    <a:pt x="80" y="41"/>
                  </a:cubicBezTo>
                  <a:cubicBezTo>
                    <a:pt x="82" y="43"/>
                    <a:pt x="84" y="44"/>
                    <a:pt x="86" y="46"/>
                  </a:cubicBezTo>
                  <a:cubicBezTo>
                    <a:pt x="84" y="46"/>
                    <a:pt x="81" y="44"/>
                    <a:pt x="80" y="43"/>
                  </a:cubicBezTo>
                  <a:cubicBezTo>
                    <a:pt x="78" y="42"/>
                    <a:pt x="76" y="41"/>
                    <a:pt x="75" y="40"/>
                  </a:cubicBezTo>
                  <a:cubicBezTo>
                    <a:pt x="73" y="39"/>
                    <a:pt x="71" y="38"/>
                    <a:pt x="70" y="37"/>
                  </a:cubicBezTo>
                  <a:cubicBezTo>
                    <a:pt x="68" y="35"/>
                    <a:pt x="66" y="35"/>
                    <a:pt x="64" y="34"/>
                  </a:cubicBezTo>
                  <a:cubicBezTo>
                    <a:pt x="65" y="35"/>
                    <a:pt x="67" y="36"/>
                    <a:pt x="68" y="37"/>
                  </a:cubicBezTo>
                  <a:cubicBezTo>
                    <a:pt x="69" y="38"/>
                    <a:pt x="70" y="39"/>
                    <a:pt x="71" y="40"/>
                  </a:cubicBezTo>
                  <a:cubicBezTo>
                    <a:pt x="72" y="41"/>
                    <a:pt x="73" y="42"/>
                    <a:pt x="74" y="43"/>
                  </a:cubicBezTo>
                  <a:cubicBezTo>
                    <a:pt x="75" y="44"/>
                    <a:pt x="76" y="45"/>
                    <a:pt x="77" y="46"/>
                  </a:cubicBezTo>
                  <a:cubicBezTo>
                    <a:pt x="76" y="45"/>
                    <a:pt x="73" y="43"/>
                    <a:pt x="72" y="42"/>
                  </a:cubicBezTo>
                  <a:cubicBezTo>
                    <a:pt x="70" y="41"/>
                    <a:pt x="68" y="39"/>
                    <a:pt x="66" y="38"/>
                  </a:cubicBezTo>
                  <a:cubicBezTo>
                    <a:pt x="63" y="34"/>
                    <a:pt x="58" y="32"/>
                    <a:pt x="55" y="29"/>
                  </a:cubicBezTo>
                  <a:cubicBezTo>
                    <a:pt x="57" y="32"/>
                    <a:pt x="58" y="34"/>
                    <a:pt x="61" y="37"/>
                  </a:cubicBezTo>
                  <a:cubicBezTo>
                    <a:pt x="63" y="38"/>
                    <a:pt x="64" y="39"/>
                    <a:pt x="66" y="40"/>
                  </a:cubicBezTo>
                  <a:cubicBezTo>
                    <a:pt x="68" y="41"/>
                    <a:pt x="68" y="42"/>
                    <a:pt x="70" y="43"/>
                  </a:cubicBezTo>
                  <a:cubicBezTo>
                    <a:pt x="71" y="44"/>
                    <a:pt x="71" y="44"/>
                    <a:pt x="72" y="45"/>
                  </a:cubicBezTo>
                  <a:cubicBezTo>
                    <a:pt x="73" y="46"/>
                    <a:pt x="74" y="47"/>
                    <a:pt x="75" y="48"/>
                  </a:cubicBezTo>
                  <a:cubicBezTo>
                    <a:pt x="77" y="49"/>
                    <a:pt x="78" y="51"/>
                    <a:pt x="80" y="52"/>
                  </a:cubicBezTo>
                  <a:cubicBezTo>
                    <a:pt x="76" y="49"/>
                    <a:pt x="71" y="47"/>
                    <a:pt x="67" y="44"/>
                  </a:cubicBezTo>
                  <a:cubicBezTo>
                    <a:pt x="65" y="43"/>
                    <a:pt x="63" y="42"/>
                    <a:pt x="61" y="40"/>
                  </a:cubicBezTo>
                  <a:cubicBezTo>
                    <a:pt x="59" y="39"/>
                    <a:pt x="58" y="38"/>
                    <a:pt x="56" y="36"/>
                  </a:cubicBezTo>
                  <a:cubicBezTo>
                    <a:pt x="58" y="39"/>
                    <a:pt x="60" y="42"/>
                    <a:pt x="63" y="44"/>
                  </a:cubicBezTo>
                  <a:cubicBezTo>
                    <a:pt x="64" y="45"/>
                    <a:pt x="65" y="45"/>
                    <a:pt x="66" y="46"/>
                  </a:cubicBezTo>
                  <a:cubicBezTo>
                    <a:pt x="67" y="47"/>
                    <a:pt x="68" y="48"/>
                    <a:pt x="70" y="49"/>
                  </a:cubicBezTo>
                  <a:cubicBezTo>
                    <a:pt x="68" y="47"/>
                    <a:pt x="65" y="47"/>
                    <a:pt x="63" y="46"/>
                  </a:cubicBezTo>
                  <a:cubicBezTo>
                    <a:pt x="62" y="45"/>
                    <a:pt x="61" y="45"/>
                    <a:pt x="60" y="44"/>
                  </a:cubicBezTo>
                  <a:cubicBezTo>
                    <a:pt x="59" y="44"/>
                    <a:pt x="58" y="43"/>
                    <a:pt x="57" y="42"/>
                  </a:cubicBezTo>
                  <a:cubicBezTo>
                    <a:pt x="56" y="40"/>
                    <a:pt x="54" y="38"/>
                    <a:pt x="52" y="37"/>
                  </a:cubicBezTo>
                  <a:cubicBezTo>
                    <a:pt x="51" y="36"/>
                    <a:pt x="49" y="35"/>
                    <a:pt x="47" y="34"/>
                  </a:cubicBezTo>
                  <a:cubicBezTo>
                    <a:pt x="50" y="37"/>
                    <a:pt x="54" y="40"/>
                    <a:pt x="56" y="43"/>
                  </a:cubicBezTo>
                  <a:cubicBezTo>
                    <a:pt x="57" y="44"/>
                    <a:pt x="57" y="45"/>
                    <a:pt x="58" y="45"/>
                  </a:cubicBezTo>
                  <a:cubicBezTo>
                    <a:pt x="59" y="46"/>
                    <a:pt x="60" y="47"/>
                    <a:pt x="61" y="47"/>
                  </a:cubicBezTo>
                  <a:cubicBezTo>
                    <a:pt x="62" y="48"/>
                    <a:pt x="64" y="49"/>
                    <a:pt x="64" y="51"/>
                  </a:cubicBezTo>
                  <a:cubicBezTo>
                    <a:pt x="61" y="49"/>
                    <a:pt x="57" y="47"/>
                    <a:pt x="54" y="45"/>
                  </a:cubicBezTo>
                  <a:cubicBezTo>
                    <a:pt x="53" y="44"/>
                    <a:pt x="52" y="43"/>
                    <a:pt x="50" y="42"/>
                  </a:cubicBezTo>
                  <a:cubicBezTo>
                    <a:pt x="49" y="42"/>
                    <a:pt x="47" y="41"/>
                    <a:pt x="46" y="39"/>
                  </a:cubicBezTo>
                  <a:cubicBezTo>
                    <a:pt x="48" y="42"/>
                    <a:pt x="50" y="45"/>
                    <a:pt x="53" y="47"/>
                  </a:cubicBezTo>
                  <a:cubicBezTo>
                    <a:pt x="55" y="48"/>
                    <a:pt x="56" y="48"/>
                    <a:pt x="57" y="49"/>
                  </a:cubicBezTo>
                  <a:cubicBezTo>
                    <a:pt x="58" y="49"/>
                    <a:pt x="59" y="51"/>
                    <a:pt x="60" y="52"/>
                  </a:cubicBezTo>
                  <a:cubicBezTo>
                    <a:pt x="59" y="50"/>
                    <a:pt x="58" y="50"/>
                    <a:pt x="56" y="50"/>
                  </a:cubicBezTo>
                  <a:cubicBezTo>
                    <a:pt x="55" y="49"/>
                    <a:pt x="53" y="48"/>
                    <a:pt x="52" y="47"/>
                  </a:cubicBezTo>
                  <a:cubicBezTo>
                    <a:pt x="51" y="47"/>
                    <a:pt x="49" y="46"/>
                    <a:pt x="48" y="46"/>
                  </a:cubicBezTo>
                  <a:cubicBezTo>
                    <a:pt x="47" y="45"/>
                    <a:pt x="46" y="43"/>
                    <a:pt x="45" y="42"/>
                  </a:cubicBezTo>
                  <a:cubicBezTo>
                    <a:pt x="47" y="45"/>
                    <a:pt x="48" y="47"/>
                    <a:pt x="51" y="49"/>
                  </a:cubicBezTo>
                  <a:cubicBezTo>
                    <a:pt x="52" y="50"/>
                    <a:pt x="53" y="51"/>
                    <a:pt x="54" y="51"/>
                  </a:cubicBezTo>
                  <a:cubicBezTo>
                    <a:pt x="55" y="52"/>
                    <a:pt x="56" y="54"/>
                    <a:pt x="58" y="54"/>
                  </a:cubicBezTo>
                  <a:cubicBezTo>
                    <a:pt x="57" y="54"/>
                    <a:pt x="56" y="53"/>
                    <a:pt x="55" y="53"/>
                  </a:cubicBezTo>
                  <a:cubicBezTo>
                    <a:pt x="54" y="53"/>
                    <a:pt x="53" y="52"/>
                    <a:pt x="52" y="51"/>
                  </a:cubicBezTo>
                  <a:cubicBezTo>
                    <a:pt x="51" y="50"/>
                    <a:pt x="49" y="50"/>
                    <a:pt x="48" y="49"/>
                  </a:cubicBezTo>
                  <a:cubicBezTo>
                    <a:pt x="45" y="47"/>
                    <a:pt x="42" y="45"/>
                    <a:pt x="38" y="43"/>
                  </a:cubicBezTo>
                  <a:cubicBezTo>
                    <a:pt x="40" y="45"/>
                    <a:pt x="41" y="46"/>
                    <a:pt x="44" y="48"/>
                  </a:cubicBezTo>
                  <a:cubicBezTo>
                    <a:pt x="45" y="49"/>
                    <a:pt x="47" y="50"/>
                    <a:pt x="49" y="51"/>
                  </a:cubicBezTo>
                  <a:cubicBezTo>
                    <a:pt x="51" y="52"/>
                    <a:pt x="52" y="53"/>
                    <a:pt x="54" y="55"/>
                  </a:cubicBezTo>
                  <a:cubicBezTo>
                    <a:pt x="55" y="56"/>
                    <a:pt x="57" y="57"/>
                    <a:pt x="59" y="58"/>
                  </a:cubicBezTo>
                  <a:cubicBezTo>
                    <a:pt x="57" y="57"/>
                    <a:pt x="55" y="56"/>
                    <a:pt x="53" y="55"/>
                  </a:cubicBezTo>
                  <a:cubicBezTo>
                    <a:pt x="51" y="54"/>
                    <a:pt x="48" y="52"/>
                    <a:pt x="46" y="52"/>
                  </a:cubicBezTo>
                  <a:cubicBezTo>
                    <a:pt x="47" y="53"/>
                    <a:pt x="49" y="55"/>
                    <a:pt x="51" y="56"/>
                  </a:cubicBezTo>
                  <a:cubicBezTo>
                    <a:pt x="52" y="57"/>
                    <a:pt x="54" y="58"/>
                    <a:pt x="56" y="60"/>
                  </a:cubicBezTo>
                  <a:cubicBezTo>
                    <a:pt x="54" y="59"/>
                    <a:pt x="52" y="57"/>
                    <a:pt x="50" y="56"/>
                  </a:cubicBezTo>
                  <a:cubicBezTo>
                    <a:pt x="48" y="55"/>
                    <a:pt x="46" y="55"/>
                    <a:pt x="44" y="54"/>
                  </a:cubicBezTo>
                  <a:lnTo>
                    <a:pt x="42" y="52"/>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 name="Freeform 2658">
              <a:extLst>
                <a:ext uri="{FF2B5EF4-FFF2-40B4-BE49-F238E27FC236}">
                  <a16:creationId xmlns:a16="http://schemas.microsoft.com/office/drawing/2014/main" id="{646653D2-DD0E-4D2A-8237-04B2166A4084}"/>
                </a:ext>
              </a:extLst>
            </p:cNvPr>
            <p:cNvSpPr/>
            <p:nvPr/>
          </p:nvSpPr>
          <p:spPr bwMode="auto">
            <a:xfrm>
              <a:off x="6078538" y="3276600"/>
              <a:ext cx="127000" cy="119063"/>
            </a:xfrm>
            <a:custGeom>
              <a:gdLst>
                <a:gd name="T0" fmla="*/ 2 w 30"/>
                <a:gd name="T1" fmla="*/ 3 h 28"/>
                <a:gd name="T2" fmla="*/ 5 w 30"/>
                <a:gd name="T3" fmla="*/ 6 h 28"/>
                <a:gd name="T4" fmla="*/ 9 w 30"/>
                <a:gd name="T5" fmla="*/ 10 h 28"/>
                <a:gd name="T6" fmla="*/ 15 w 30"/>
                <a:gd name="T7" fmla="*/ 16 h 28"/>
                <a:gd name="T8" fmla="*/ 21 w 30"/>
                <a:gd name="T9" fmla="*/ 22 h 28"/>
                <a:gd name="T10" fmla="*/ 30 w 30"/>
                <a:gd name="T11" fmla="*/ 28 h 28"/>
                <a:gd name="T12" fmla="*/ 26 w 30"/>
                <a:gd name="T13" fmla="*/ 24 h 28"/>
                <a:gd name="T14" fmla="*/ 22 w 30"/>
                <a:gd name="T15" fmla="*/ 21 h 28"/>
                <a:gd name="T16" fmla="*/ 14 w 30"/>
                <a:gd name="T17" fmla="*/ 14 h 28"/>
                <a:gd name="T18" fmla="*/ 0 w 30"/>
                <a:gd name="T19" fmla="*/ 0 h 28"/>
                <a:gd name="T20" fmla="*/ 2 w 30"/>
                <a:gd name="T2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2" y="3"/>
                  </a:moveTo>
                  <a:cubicBezTo>
                    <a:pt x="4" y="4"/>
                    <a:pt x="4" y="5"/>
                    <a:pt x="5" y="6"/>
                  </a:cubicBezTo>
                  <a:cubicBezTo>
                    <a:pt x="6" y="8"/>
                    <a:pt x="7" y="9"/>
                    <a:pt x="9" y="10"/>
                  </a:cubicBezTo>
                  <a:cubicBezTo>
                    <a:pt x="11" y="12"/>
                    <a:pt x="13" y="14"/>
                    <a:pt x="15" y="16"/>
                  </a:cubicBezTo>
                  <a:cubicBezTo>
                    <a:pt x="17" y="18"/>
                    <a:pt x="19" y="20"/>
                    <a:pt x="21" y="22"/>
                  </a:cubicBezTo>
                  <a:cubicBezTo>
                    <a:pt x="24" y="24"/>
                    <a:pt x="28" y="25"/>
                    <a:pt x="30" y="28"/>
                  </a:cubicBezTo>
                  <a:cubicBezTo>
                    <a:pt x="29" y="27"/>
                    <a:pt x="28" y="25"/>
                    <a:pt x="26" y="24"/>
                  </a:cubicBezTo>
                  <a:cubicBezTo>
                    <a:pt x="25" y="23"/>
                    <a:pt x="24" y="22"/>
                    <a:pt x="22" y="21"/>
                  </a:cubicBezTo>
                  <a:cubicBezTo>
                    <a:pt x="19" y="19"/>
                    <a:pt x="17" y="16"/>
                    <a:pt x="14" y="14"/>
                  </a:cubicBezTo>
                  <a:cubicBezTo>
                    <a:pt x="9" y="9"/>
                    <a:pt x="4" y="5"/>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 name="Freeform 2659">
              <a:extLst>
                <a:ext uri="{FF2B5EF4-FFF2-40B4-BE49-F238E27FC236}">
                  <a16:creationId xmlns:a16="http://schemas.microsoft.com/office/drawing/2014/main" id="{EE8C5133-EC52-4C00-84CC-B04EFE96BB5C}"/>
                </a:ext>
              </a:extLst>
            </p:cNvPr>
            <p:cNvSpPr/>
            <p:nvPr/>
          </p:nvSpPr>
          <p:spPr bwMode="auto">
            <a:xfrm>
              <a:off x="6099175" y="3263900"/>
              <a:ext cx="157163" cy="157163"/>
            </a:xfrm>
            <a:custGeom>
              <a:gdLst>
                <a:gd name="T0" fmla="*/ 0 w 37"/>
                <a:gd name="T1" fmla="*/ 0 h 37"/>
                <a:gd name="T2" fmla="*/ 3 w 37"/>
                <a:gd name="T3" fmla="*/ 4 h 37"/>
                <a:gd name="T4" fmla="*/ 7 w 37"/>
                <a:gd name="T5" fmla="*/ 8 h 37"/>
                <a:gd name="T6" fmla="*/ 16 w 37"/>
                <a:gd name="T7" fmla="*/ 18 h 37"/>
                <a:gd name="T8" fmla="*/ 21 w 37"/>
                <a:gd name="T9" fmla="*/ 23 h 37"/>
                <a:gd name="T10" fmla="*/ 26 w 37"/>
                <a:gd name="T11" fmla="*/ 26 h 37"/>
                <a:gd name="T12" fmla="*/ 30 w 37"/>
                <a:gd name="T13" fmla="*/ 31 h 37"/>
                <a:gd name="T14" fmla="*/ 37 w 37"/>
                <a:gd name="T15" fmla="*/ 37 h 37"/>
                <a:gd name="T16" fmla="*/ 28 w 37"/>
                <a:gd name="T17" fmla="*/ 28 h 37"/>
                <a:gd name="T18" fmla="*/ 21 w 37"/>
                <a:gd name="T19" fmla="*/ 20 h 37"/>
                <a:gd name="T20" fmla="*/ 13 w 37"/>
                <a:gd name="T21" fmla="*/ 13 h 37"/>
                <a:gd name="T22" fmla="*/ 8 w 37"/>
                <a:gd name="T23" fmla="*/ 8 h 37"/>
                <a:gd name="T24" fmla="*/ 4 w 37"/>
                <a:gd name="T25" fmla="*/ 4 h 37"/>
                <a:gd name="T26" fmla="*/ 0 w 37"/>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7">
                  <a:moveTo>
                    <a:pt x="0" y="0"/>
                  </a:moveTo>
                  <a:cubicBezTo>
                    <a:pt x="1" y="1"/>
                    <a:pt x="2" y="2"/>
                    <a:pt x="3" y="4"/>
                  </a:cubicBezTo>
                  <a:cubicBezTo>
                    <a:pt x="4" y="5"/>
                    <a:pt x="6" y="7"/>
                    <a:pt x="7" y="8"/>
                  </a:cubicBezTo>
                  <a:cubicBezTo>
                    <a:pt x="10" y="12"/>
                    <a:pt x="13" y="15"/>
                    <a:pt x="16" y="18"/>
                  </a:cubicBezTo>
                  <a:cubicBezTo>
                    <a:pt x="18" y="20"/>
                    <a:pt x="20" y="21"/>
                    <a:pt x="21" y="23"/>
                  </a:cubicBezTo>
                  <a:cubicBezTo>
                    <a:pt x="23" y="24"/>
                    <a:pt x="24" y="25"/>
                    <a:pt x="26" y="26"/>
                  </a:cubicBezTo>
                  <a:cubicBezTo>
                    <a:pt x="27" y="28"/>
                    <a:pt x="28" y="30"/>
                    <a:pt x="30" y="31"/>
                  </a:cubicBezTo>
                  <a:cubicBezTo>
                    <a:pt x="33" y="32"/>
                    <a:pt x="35" y="35"/>
                    <a:pt x="37" y="37"/>
                  </a:cubicBezTo>
                  <a:cubicBezTo>
                    <a:pt x="35" y="33"/>
                    <a:pt x="31" y="31"/>
                    <a:pt x="28" y="28"/>
                  </a:cubicBezTo>
                  <a:cubicBezTo>
                    <a:pt x="25" y="26"/>
                    <a:pt x="24" y="23"/>
                    <a:pt x="21" y="20"/>
                  </a:cubicBezTo>
                  <a:cubicBezTo>
                    <a:pt x="19" y="17"/>
                    <a:pt x="15" y="15"/>
                    <a:pt x="13" y="13"/>
                  </a:cubicBezTo>
                  <a:cubicBezTo>
                    <a:pt x="11" y="11"/>
                    <a:pt x="10" y="9"/>
                    <a:pt x="8" y="8"/>
                  </a:cubicBezTo>
                  <a:cubicBezTo>
                    <a:pt x="6" y="7"/>
                    <a:pt x="5" y="6"/>
                    <a:pt x="4"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 name="Freeform 2660">
              <a:extLst>
                <a:ext uri="{FF2B5EF4-FFF2-40B4-BE49-F238E27FC236}">
                  <a16:creationId xmlns:a16="http://schemas.microsoft.com/office/drawing/2014/main" id="{2787FAC6-D199-4C18-AFC9-32B2794B7835}"/>
                </a:ext>
              </a:extLst>
            </p:cNvPr>
            <p:cNvSpPr/>
            <p:nvPr/>
          </p:nvSpPr>
          <p:spPr bwMode="auto">
            <a:xfrm>
              <a:off x="6146800" y="3297238"/>
              <a:ext cx="131763" cy="98425"/>
            </a:xfrm>
            <a:custGeom>
              <a:gdLst>
                <a:gd name="T0" fmla="*/ 5 w 31"/>
                <a:gd name="T1" fmla="*/ 3 h 23"/>
                <a:gd name="T2" fmla="*/ 12 w 31"/>
                <a:gd name="T3" fmla="*/ 9 h 23"/>
                <a:gd name="T4" fmla="*/ 18 w 31"/>
                <a:gd name="T5" fmla="*/ 14 h 23"/>
                <a:gd name="T6" fmla="*/ 24 w 31"/>
                <a:gd name="T7" fmla="*/ 17 h 23"/>
                <a:gd name="T8" fmla="*/ 31 w 31"/>
                <a:gd name="T9" fmla="*/ 23 h 23"/>
                <a:gd name="T10" fmla="*/ 17 w 31"/>
                <a:gd name="T11" fmla="*/ 11 h 23"/>
                <a:gd name="T12" fmla="*/ 13 w 31"/>
                <a:gd name="T13" fmla="*/ 8 h 23"/>
                <a:gd name="T14" fmla="*/ 9 w 31"/>
                <a:gd name="T15" fmla="*/ 5 h 23"/>
                <a:gd name="T16" fmla="*/ 0 w 31"/>
                <a:gd name="T17" fmla="*/ 0 h 23"/>
                <a:gd name="T18" fmla="*/ 5 w 31"/>
                <a:gd name="T19" fmla="*/ 3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5" y="3"/>
                  </a:moveTo>
                  <a:cubicBezTo>
                    <a:pt x="8" y="5"/>
                    <a:pt x="10" y="7"/>
                    <a:pt x="12" y="9"/>
                  </a:cubicBezTo>
                  <a:cubicBezTo>
                    <a:pt x="14" y="11"/>
                    <a:pt x="16" y="12"/>
                    <a:pt x="18" y="14"/>
                  </a:cubicBezTo>
                  <a:cubicBezTo>
                    <a:pt x="19" y="15"/>
                    <a:pt x="22" y="15"/>
                    <a:pt x="24" y="17"/>
                  </a:cubicBezTo>
                  <a:cubicBezTo>
                    <a:pt x="26" y="19"/>
                    <a:pt x="28" y="22"/>
                    <a:pt x="31" y="23"/>
                  </a:cubicBezTo>
                  <a:cubicBezTo>
                    <a:pt x="27" y="18"/>
                    <a:pt x="22" y="14"/>
                    <a:pt x="17" y="11"/>
                  </a:cubicBezTo>
                  <a:cubicBezTo>
                    <a:pt x="15" y="10"/>
                    <a:pt x="14" y="8"/>
                    <a:pt x="13" y="8"/>
                  </a:cubicBezTo>
                  <a:cubicBezTo>
                    <a:pt x="12" y="7"/>
                    <a:pt x="10" y="6"/>
                    <a:pt x="9" y="5"/>
                  </a:cubicBezTo>
                  <a:cubicBezTo>
                    <a:pt x="6" y="4"/>
                    <a:pt x="3" y="2"/>
                    <a:pt x="0" y="0"/>
                  </a:cubicBezTo>
                  <a:lnTo>
                    <a:pt x="5"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 name="Freeform 2661">
              <a:extLst>
                <a:ext uri="{FF2B5EF4-FFF2-40B4-BE49-F238E27FC236}">
                  <a16:creationId xmlns:a16="http://schemas.microsoft.com/office/drawing/2014/main" id="{EC9B03D9-8FF9-4AFF-8AC7-3BFADA0C4318}"/>
                </a:ext>
              </a:extLst>
            </p:cNvPr>
            <p:cNvSpPr/>
            <p:nvPr/>
          </p:nvSpPr>
          <p:spPr bwMode="auto">
            <a:xfrm>
              <a:off x="6149975" y="3251200"/>
              <a:ext cx="149225" cy="127000"/>
            </a:xfrm>
            <a:custGeom>
              <a:gdLst>
                <a:gd name="T0" fmla="*/ 0 w 35"/>
                <a:gd name="T1" fmla="*/ 0 h 30"/>
                <a:gd name="T2" fmla="*/ 16 w 35"/>
                <a:gd name="T3" fmla="*/ 15 h 30"/>
                <a:gd name="T4" fmla="*/ 26 w 35"/>
                <a:gd name="T5" fmla="*/ 23 h 30"/>
                <a:gd name="T6" fmla="*/ 35 w 35"/>
                <a:gd name="T7" fmla="*/ 30 h 30"/>
                <a:gd name="T8" fmla="*/ 29 w 35"/>
                <a:gd name="T9" fmla="*/ 25 h 30"/>
                <a:gd name="T10" fmla="*/ 21 w 35"/>
                <a:gd name="T11" fmla="*/ 17 h 30"/>
                <a:gd name="T12" fmla="*/ 12 w 35"/>
                <a:gd name="T13" fmla="*/ 10 h 30"/>
                <a:gd name="T14" fmla="*/ 9 w 35"/>
                <a:gd name="T15" fmla="*/ 7 h 30"/>
                <a:gd name="T16" fmla="*/ 5 w 35"/>
                <a:gd name="T17" fmla="*/ 4 h 30"/>
                <a:gd name="T18" fmla="*/ 0 w 35"/>
                <a:gd name="T19"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0" y="0"/>
                  </a:moveTo>
                  <a:cubicBezTo>
                    <a:pt x="5" y="6"/>
                    <a:pt x="11" y="10"/>
                    <a:pt x="16" y="15"/>
                  </a:cubicBezTo>
                  <a:cubicBezTo>
                    <a:pt x="20" y="18"/>
                    <a:pt x="23" y="21"/>
                    <a:pt x="26" y="23"/>
                  </a:cubicBezTo>
                  <a:cubicBezTo>
                    <a:pt x="29" y="26"/>
                    <a:pt x="33" y="28"/>
                    <a:pt x="35" y="30"/>
                  </a:cubicBezTo>
                  <a:cubicBezTo>
                    <a:pt x="33" y="28"/>
                    <a:pt x="31" y="26"/>
                    <a:pt x="29" y="25"/>
                  </a:cubicBezTo>
                  <a:cubicBezTo>
                    <a:pt x="26" y="22"/>
                    <a:pt x="24" y="19"/>
                    <a:pt x="21" y="17"/>
                  </a:cubicBezTo>
                  <a:cubicBezTo>
                    <a:pt x="18" y="14"/>
                    <a:pt x="15" y="12"/>
                    <a:pt x="12" y="10"/>
                  </a:cubicBezTo>
                  <a:cubicBezTo>
                    <a:pt x="11" y="9"/>
                    <a:pt x="10" y="8"/>
                    <a:pt x="9" y="7"/>
                  </a:cubicBezTo>
                  <a:cubicBezTo>
                    <a:pt x="8" y="6"/>
                    <a:pt x="6" y="5"/>
                    <a:pt x="5"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 name="Freeform 2662">
              <a:extLst>
                <a:ext uri="{FF2B5EF4-FFF2-40B4-BE49-F238E27FC236}">
                  <a16:creationId xmlns:a16="http://schemas.microsoft.com/office/drawing/2014/main" id="{9359D299-B922-4FB4-A2FA-40ADDFB1874A}"/>
                </a:ext>
              </a:extLst>
            </p:cNvPr>
            <p:cNvSpPr/>
            <p:nvPr/>
          </p:nvSpPr>
          <p:spPr bwMode="auto">
            <a:xfrm>
              <a:off x="6184900" y="3243263"/>
              <a:ext cx="131763" cy="114300"/>
            </a:xfrm>
            <a:custGeom>
              <a:gdLst>
                <a:gd name="T0" fmla="*/ 2 w 31"/>
                <a:gd name="T1" fmla="*/ 3 h 27"/>
                <a:gd name="T2" fmla="*/ 10 w 31"/>
                <a:gd name="T3" fmla="*/ 11 h 27"/>
                <a:gd name="T4" fmla="*/ 17 w 31"/>
                <a:gd name="T5" fmla="*/ 17 h 27"/>
                <a:gd name="T6" fmla="*/ 25 w 31"/>
                <a:gd name="T7" fmla="*/ 23 h 27"/>
                <a:gd name="T8" fmla="*/ 31 w 31"/>
                <a:gd name="T9" fmla="*/ 27 h 27"/>
                <a:gd name="T10" fmla="*/ 23 w 31"/>
                <a:gd name="T11" fmla="*/ 21 h 27"/>
                <a:gd name="T12" fmla="*/ 16 w 31"/>
                <a:gd name="T13" fmla="*/ 15 h 27"/>
                <a:gd name="T14" fmla="*/ 8 w 31"/>
                <a:gd name="T15" fmla="*/ 7 h 27"/>
                <a:gd name="T16" fmla="*/ 3 w 31"/>
                <a:gd name="T17" fmla="*/ 3 h 27"/>
                <a:gd name="T18" fmla="*/ 0 w 31"/>
                <a:gd name="T19" fmla="*/ 0 h 27"/>
                <a:gd name="T20" fmla="*/ 2 w 31"/>
                <a:gd name="T21" fmla="*/ 3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 y="3"/>
                  </a:moveTo>
                  <a:cubicBezTo>
                    <a:pt x="5" y="6"/>
                    <a:pt x="7" y="8"/>
                    <a:pt x="10" y="11"/>
                  </a:cubicBezTo>
                  <a:cubicBezTo>
                    <a:pt x="12" y="13"/>
                    <a:pt x="14" y="15"/>
                    <a:pt x="17" y="17"/>
                  </a:cubicBezTo>
                  <a:cubicBezTo>
                    <a:pt x="20" y="19"/>
                    <a:pt x="22" y="21"/>
                    <a:pt x="25" y="23"/>
                  </a:cubicBezTo>
                  <a:cubicBezTo>
                    <a:pt x="27" y="24"/>
                    <a:pt x="29" y="26"/>
                    <a:pt x="31" y="27"/>
                  </a:cubicBezTo>
                  <a:cubicBezTo>
                    <a:pt x="29" y="25"/>
                    <a:pt x="26" y="23"/>
                    <a:pt x="23" y="21"/>
                  </a:cubicBezTo>
                  <a:cubicBezTo>
                    <a:pt x="21" y="19"/>
                    <a:pt x="19" y="17"/>
                    <a:pt x="16" y="15"/>
                  </a:cubicBezTo>
                  <a:cubicBezTo>
                    <a:pt x="13" y="12"/>
                    <a:pt x="10" y="9"/>
                    <a:pt x="8" y="7"/>
                  </a:cubicBezTo>
                  <a:cubicBezTo>
                    <a:pt x="6" y="5"/>
                    <a:pt x="5" y="4"/>
                    <a:pt x="3" y="3"/>
                  </a:cubicBezTo>
                  <a:cubicBezTo>
                    <a:pt x="2" y="2"/>
                    <a:pt x="0" y="1"/>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3" name="Freeform 2663">
              <a:extLst>
                <a:ext uri="{FF2B5EF4-FFF2-40B4-BE49-F238E27FC236}">
                  <a16:creationId xmlns:a16="http://schemas.microsoft.com/office/drawing/2014/main" id="{AA330642-7645-427F-8263-74A178CEA5EF}"/>
                </a:ext>
              </a:extLst>
            </p:cNvPr>
            <p:cNvSpPr/>
            <p:nvPr/>
          </p:nvSpPr>
          <p:spPr bwMode="auto">
            <a:xfrm>
              <a:off x="6223000" y="3255963"/>
              <a:ext cx="88900" cy="93663"/>
            </a:xfrm>
            <a:custGeom>
              <a:gdLst>
                <a:gd name="T0" fmla="*/ 0 w 21"/>
                <a:gd name="T1" fmla="*/ 0 h 22"/>
                <a:gd name="T2" fmla="*/ 6 w 21"/>
                <a:gd name="T3" fmla="*/ 6 h 22"/>
                <a:gd name="T4" fmla="*/ 11 w 21"/>
                <a:gd name="T5" fmla="*/ 12 h 22"/>
                <a:gd name="T6" fmla="*/ 16 w 21"/>
                <a:gd name="T7" fmla="*/ 17 h 22"/>
                <a:gd name="T8" fmla="*/ 19 w 21"/>
                <a:gd name="T9" fmla="*/ 20 h 22"/>
                <a:gd name="T10" fmla="*/ 21 w 21"/>
                <a:gd name="T11" fmla="*/ 22 h 22"/>
                <a:gd name="T12" fmla="*/ 12 w 21"/>
                <a:gd name="T13" fmla="*/ 13 h 22"/>
                <a:gd name="T14" fmla="*/ 9 w 21"/>
                <a:gd name="T15" fmla="*/ 8 h 22"/>
                <a:gd name="T16" fmla="*/ 5 w 21"/>
                <a:gd name="T17" fmla="*/ 3 h 22"/>
                <a:gd name="T18" fmla="*/ 0 w 21"/>
                <a:gd name="T19"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0"/>
                  </a:moveTo>
                  <a:cubicBezTo>
                    <a:pt x="2" y="2"/>
                    <a:pt x="4" y="4"/>
                    <a:pt x="6" y="6"/>
                  </a:cubicBezTo>
                  <a:cubicBezTo>
                    <a:pt x="8" y="8"/>
                    <a:pt x="9" y="10"/>
                    <a:pt x="11" y="12"/>
                  </a:cubicBezTo>
                  <a:cubicBezTo>
                    <a:pt x="12" y="14"/>
                    <a:pt x="14" y="15"/>
                    <a:pt x="16" y="17"/>
                  </a:cubicBezTo>
                  <a:cubicBezTo>
                    <a:pt x="17" y="18"/>
                    <a:pt x="18" y="19"/>
                    <a:pt x="19" y="20"/>
                  </a:cubicBezTo>
                  <a:cubicBezTo>
                    <a:pt x="19" y="21"/>
                    <a:pt x="21" y="22"/>
                    <a:pt x="21" y="22"/>
                  </a:cubicBezTo>
                  <a:cubicBezTo>
                    <a:pt x="18" y="19"/>
                    <a:pt x="14" y="17"/>
                    <a:pt x="12" y="13"/>
                  </a:cubicBezTo>
                  <a:cubicBezTo>
                    <a:pt x="11" y="11"/>
                    <a:pt x="10" y="9"/>
                    <a:pt x="9" y="8"/>
                  </a:cubicBezTo>
                  <a:cubicBezTo>
                    <a:pt x="8" y="6"/>
                    <a:pt x="6" y="5"/>
                    <a:pt x="5" y="3"/>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4" name="Freeform 2664">
              <a:extLst>
                <a:ext uri="{FF2B5EF4-FFF2-40B4-BE49-F238E27FC236}">
                  <a16:creationId xmlns:a16="http://schemas.microsoft.com/office/drawing/2014/main" id="{C3CC27CA-8D72-4D9A-A973-183E365747C4}"/>
                </a:ext>
              </a:extLst>
            </p:cNvPr>
            <p:cNvSpPr/>
            <p:nvPr/>
          </p:nvSpPr>
          <p:spPr bwMode="auto">
            <a:xfrm>
              <a:off x="6248400" y="3263900"/>
              <a:ext cx="144463" cy="127000"/>
            </a:xfrm>
            <a:custGeom>
              <a:gdLst>
                <a:gd name="T0" fmla="*/ 2 w 34"/>
                <a:gd name="T1" fmla="*/ 2 h 30"/>
                <a:gd name="T2" fmla="*/ 7 w 34"/>
                <a:gd name="T3" fmla="*/ 6 h 30"/>
                <a:gd name="T4" fmla="*/ 11 w 34"/>
                <a:gd name="T5" fmla="*/ 10 h 30"/>
                <a:gd name="T6" fmla="*/ 14 w 34"/>
                <a:gd name="T7" fmla="*/ 14 h 30"/>
                <a:gd name="T8" fmla="*/ 18 w 34"/>
                <a:gd name="T9" fmla="*/ 17 h 30"/>
                <a:gd name="T10" fmla="*/ 25 w 34"/>
                <a:gd name="T11" fmla="*/ 23 h 30"/>
                <a:gd name="T12" fmla="*/ 34 w 34"/>
                <a:gd name="T13" fmla="*/ 30 h 30"/>
                <a:gd name="T14" fmla="*/ 30 w 34"/>
                <a:gd name="T15" fmla="*/ 25 h 30"/>
                <a:gd name="T16" fmla="*/ 25 w 34"/>
                <a:gd name="T17" fmla="*/ 21 h 30"/>
                <a:gd name="T18" fmla="*/ 17 w 34"/>
                <a:gd name="T19" fmla="*/ 14 h 30"/>
                <a:gd name="T20" fmla="*/ 13 w 34"/>
                <a:gd name="T21" fmla="*/ 10 h 30"/>
                <a:gd name="T22" fmla="*/ 7 w 34"/>
                <a:gd name="T23" fmla="*/ 6 h 30"/>
                <a:gd name="T24" fmla="*/ 4 w 34"/>
                <a:gd name="T25" fmla="*/ 3 h 30"/>
                <a:gd name="T26" fmla="*/ 0 w 34"/>
                <a:gd name="T27" fmla="*/ 0 h 30"/>
                <a:gd name="T28" fmla="*/ 2 w 34"/>
                <a:gd name="T29" fmla="*/ 2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0">
                  <a:moveTo>
                    <a:pt x="2" y="2"/>
                  </a:moveTo>
                  <a:cubicBezTo>
                    <a:pt x="4" y="2"/>
                    <a:pt x="6" y="6"/>
                    <a:pt x="7" y="6"/>
                  </a:cubicBezTo>
                  <a:cubicBezTo>
                    <a:pt x="8" y="8"/>
                    <a:pt x="9" y="9"/>
                    <a:pt x="11" y="10"/>
                  </a:cubicBezTo>
                  <a:cubicBezTo>
                    <a:pt x="12" y="12"/>
                    <a:pt x="13" y="13"/>
                    <a:pt x="14" y="14"/>
                  </a:cubicBezTo>
                  <a:cubicBezTo>
                    <a:pt x="15" y="15"/>
                    <a:pt x="17" y="16"/>
                    <a:pt x="18" y="17"/>
                  </a:cubicBezTo>
                  <a:cubicBezTo>
                    <a:pt x="21" y="19"/>
                    <a:pt x="22" y="22"/>
                    <a:pt x="25" y="23"/>
                  </a:cubicBezTo>
                  <a:cubicBezTo>
                    <a:pt x="29" y="25"/>
                    <a:pt x="31" y="28"/>
                    <a:pt x="34" y="30"/>
                  </a:cubicBezTo>
                  <a:cubicBezTo>
                    <a:pt x="33" y="28"/>
                    <a:pt x="31" y="26"/>
                    <a:pt x="30" y="25"/>
                  </a:cubicBezTo>
                  <a:cubicBezTo>
                    <a:pt x="28" y="24"/>
                    <a:pt x="27" y="23"/>
                    <a:pt x="25" y="21"/>
                  </a:cubicBezTo>
                  <a:cubicBezTo>
                    <a:pt x="22" y="19"/>
                    <a:pt x="19" y="16"/>
                    <a:pt x="17" y="14"/>
                  </a:cubicBezTo>
                  <a:cubicBezTo>
                    <a:pt x="16" y="13"/>
                    <a:pt x="14" y="11"/>
                    <a:pt x="13" y="10"/>
                  </a:cubicBezTo>
                  <a:cubicBezTo>
                    <a:pt x="11" y="9"/>
                    <a:pt x="9" y="8"/>
                    <a:pt x="7" y="6"/>
                  </a:cubicBezTo>
                  <a:cubicBezTo>
                    <a:pt x="6" y="5"/>
                    <a:pt x="5" y="4"/>
                    <a:pt x="4" y="3"/>
                  </a:cubicBezTo>
                  <a:cubicBezTo>
                    <a:pt x="3" y="2"/>
                    <a:pt x="1" y="1"/>
                    <a:pt x="0" y="0"/>
                  </a:cubicBezTo>
                  <a:lnTo>
                    <a:pt x="2"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5" name="Freeform 2665">
              <a:extLst>
                <a:ext uri="{FF2B5EF4-FFF2-40B4-BE49-F238E27FC236}">
                  <a16:creationId xmlns:a16="http://schemas.microsoft.com/office/drawing/2014/main" id="{0EDBFFB4-11B0-454D-A3D1-71827B2511DD}"/>
                </a:ext>
              </a:extLst>
            </p:cNvPr>
            <p:cNvSpPr/>
            <p:nvPr/>
          </p:nvSpPr>
          <p:spPr bwMode="auto">
            <a:xfrm>
              <a:off x="6278563" y="3263900"/>
              <a:ext cx="168275" cy="149225"/>
            </a:xfrm>
            <a:custGeom>
              <a:gdLst>
                <a:gd name="T0" fmla="*/ 4 w 40"/>
                <a:gd name="T1" fmla="*/ 4 h 35"/>
                <a:gd name="T2" fmla="*/ 13 w 40"/>
                <a:gd name="T3" fmla="*/ 14 h 35"/>
                <a:gd name="T4" fmla="*/ 17 w 40"/>
                <a:gd name="T5" fmla="*/ 18 h 35"/>
                <a:gd name="T6" fmla="*/ 23 w 40"/>
                <a:gd name="T7" fmla="*/ 21 h 35"/>
                <a:gd name="T8" fmla="*/ 27 w 40"/>
                <a:gd name="T9" fmla="*/ 25 h 35"/>
                <a:gd name="T10" fmla="*/ 31 w 40"/>
                <a:gd name="T11" fmla="*/ 29 h 35"/>
                <a:gd name="T12" fmla="*/ 36 w 40"/>
                <a:gd name="T13" fmla="*/ 32 h 35"/>
                <a:gd name="T14" fmla="*/ 40 w 40"/>
                <a:gd name="T15" fmla="*/ 35 h 35"/>
                <a:gd name="T16" fmla="*/ 31 w 40"/>
                <a:gd name="T17" fmla="*/ 26 h 35"/>
                <a:gd name="T18" fmla="*/ 21 w 40"/>
                <a:gd name="T19" fmla="*/ 18 h 35"/>
                <a:gd name="T20" fmla="*/ 11 w 40"/>
                <a:gd name="T21" fmla="*/ 9 h 35"/>
                <a:gd name="T22" fmla="*/ 6 w 40"/>
                <a:gd name="T23" fmla="*/ 5 h 35"/>
                <a:gd name="T24" fmla="*/ 3 w 40"/>
                <a:gd name="T25" fmla="*/ 3 h 35"/>
                <a:gd name="T26" fmla="*/ 0 w 40"/>
                <a:gd name="T27" fmla="*/ 0 h 35"/>
                <a:gd name="T28" fmla="*/ 4 w 40"/>
                <a:gd name="T29" fmla="*/ 4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5">
                  <a:moveTo>
                    <a:pt x="4" y="4"/>
                  </a:moveTo>
                  <a:cubicBezTo>
                    <a:pt x="7" y="8"/>
                    <a:pt x="10" y="11"/>
                    <a:pt x="13" y="14"/>
                  </a:cubicBezTo>
                  <a:cubicBezTo>
                    <a:pt x="14" y="16"/>
                    <a:pt x="15" y="17"/>
                    <a:pt x="17" y="18"/>
                  </a:cubicBezTo>
                  <a:cubicBezTo>
                    <a:pt x="19" y="20"/>
                    <a:pt x="21" y="20"/>
                    <a:pt x="23" y="21"/>
                  </a:cubicBezTo>
                  <a:cubicBezTo>
                    <a:pt x="24" y="22"/>
                    <a:pt x="25" y="24"/>
                    <a:pt x="27" y="25"/>
                  </a:cubicBezTo>
                  <a:cubicBezTo>
                    <a:pt x="28" y="27"/>
                    <a:pt x="30" y="28"/>
                    <a:pt x="31" y="29"/>
                  </a:cubicBezTo>
                  <a:cubicBezTo>
                    <a:pt x="33" y="30"/>
                    <a:pt x="34" y="31"/>
                    <a:pt x="36" y="32"/>
                  </a:cubicBezTo>
                  <a:cubicBezTo>
                    <a:pt x="37" y="33"/>
                    <a:pt x="38" y="34"/>
                    <a:pt x="40" y="35"/>
                  </a:cubicBezTo>
                  <a:cubicBezTo>
                    <a:pt x="37" y="31"/>
                    <a:pt x="34" y="29"/>
                    <a:pt x="31" y="26"/>
                  </a:cubicBezTo>
                  <a:cubicBezTo>
                    <a:pt x="27" y="23"/>
                    <a:pt x="24" y="20"/>
                    <a:pt x="21" y="18"/>
                  </a:cubicBezTo>
                  <a:cubicBezTo>
                    <a:pt x="17" y="15"/>
                    <a:pt x="14" y="12"/>
                    <a:pt x="11" y="9"/>
                  </a:cubicBezTo>
                  <a:cubicBezTo>
                    <a:pt x="9" y="8"/>
                    <a:pt x="7" y="6"/>
                    <a:pt x="6" y="5"/>
                  </a:cubicBezTo>
                  <a:cubicBezTo>
                    <a:pt x="5" y="4"/>
                    <a:pt x="4" y="4"/>
                    <a:pt x="3" y="3"/>
                  </a:cubicBezTo>
                  <a:cubicBezTo>
                    <a:pt x="2" y="2"/>
                    <a:pt x="1" y="1"/>
                    <a:pt x="0" y="0"/>
                  </a:cubicBezTo>
                  <a:lnTo>
                    <a:pt x="4" y="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0" name="Picture 2666">
              <a:extLst>
                <a:ext uri="{FF2B5EF4-FFF2-40B4-BE49-F238E27FC236}">
                  <a16:creationId xmlns:a16="http://schemas.microsoft.com/office/drawing/2014/main" id="{35EC07EF-AD84-428D-84B3-81A9930981B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19838" y="3413125"/>
              <a:ext cx="406400"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Freeform 2667">
              <a:extLst>
                <a:ext uri="{FF2B5EF4-FFF2-40B4-BE49-F238E27FC236}">
                  <a16:creationId xmlns:a16="http://schemas.microsoft.com/office/drawing/2014/main" id="{90D85C07-4723-4B23-86F8-867A8BF8B30E}"/>
                </a:ext>
              </a:extLst>
            </p:cNvPr>
            <p:cNvSpPr/>
            <p:nvPr/>
          </p:nvSpPr>
          <p:spPr bwMode="auto">
            <a:xfrm>
              <a:off x="6469063" y="3446463"/>
              <a:ext cx="15875" cy="4763"/>
            </a:xfrm>
            <a:custGeom>
              <a:gdLst>
                <a:gd name="T0" fmla="*/ 4 w 4"/>
                <a:gd name="T1" fmla="*/ 0 h 1"/>
                <a:gd name="T2" fmla="*/ 0 w 4"/>
                <a:gd name="T3" fmla="*/ 1 h 1"/>
                <a:gd name="T4" fmla="*/ 0 w 4"/>
                <a:gd name="T5" fmla="*/ 1 h 1"/>
                <a:gd name="T6" fmla="*/ 4 w 4"/>
                <a:gd name="T7" fmla="*/ 0 h 1"/>
              </a:gd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1"/>
                    <a:pt x="3" y="0"/>
                    <a:pt x="4" y="0"/>
                  </a:cubicBezTo>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7" name="Freeform 2668">
              <a:extLst>
                <a:ext uri="{FF2B5EF4-FFF2-40B4-BE49-F238E27FC236}">
                  <a16:creationId xmlns:a16="http://schemas.microsoft.com/office/drawing/2014/main" id="{285F3688-5821-44D1-A2CA-21E3D4E11723}"/>
                </a:ext>
              </a:extLst>
            </p:cNvPr>
            <p:cNvSpPr>
              <a:spLocks noEditPoints="1"/>
            </p:cNvSpPr>
            <p:nvPr/>
          </p:nvSpPr>
          <p:spPr bwMode="auto">
            <a:xfrm>
              <a:off x="6527800" y="3455988"/>
              <a:ext cx="127000" cy="84138"/>
            </a:xfrm>
            <a:custGeom>
              <a:gdLst>
                <a:gd name="T0" fmla="*/ 0 w 30"/>
                <a:gd name="T1" fmla="*/ 0 h 20"/>
                <a:gd name="T2" fmla="*/ 0 w 30"/>
                <a:gd name="T3" fmla="*/ 0 h 20"/>
                <a:gd name="T4" fmla="*/ 30 w 30"/>
                <a:gd name="T5" fmla="*/ 20 h 20"/>
                <a:gd name="T6" fmla="*/ 0 w 30"/>
                <a:gd name="T7" fmla="*/ 0 h 20"/>
                <a:gd name="T8" fmla="*/ 0 w 30"/>
                <a:gd name="T9" fmla="*/ 0 h 20"/>
                <a:gd name="T10" fmla="*/ 0 w 30"/>
                <a:gd name="T11" fmla="*/ 0 h 20"/>
                <a:gd name="T12" fmla="*/ 0 w 30"/>
                <a:gd name="T13" fmla="*/ 0 h 20"/>
                <a:gd name="T14" fmla="*/ 0 w 30"/>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0" y="0"/>
                  </a:moveTo>
                  <a:cubicBezTo>
                    <a:pt x="0" y="0"/>
                    <a:pt x="0" y="0"/>
                    <a:pt x="0" y="0"/>
                  </a:cubicBezTo>
                  <a:cubicBezTo>
                    <a:pt x="0" y="0"/>
                    <a:pt x="17" y="8"/>
                    <a:pt x="30" y="20"/>
                  </a:cubicBezTo>
                  <a:cubicBezTo>
                    <a:pt x="23" y="13"/>
                    <a:pt x="13" y="5"/>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3" name="Picture 2669">
              <a:extLst>
                <a:ext uri="{FF2B5EF4-FFF2-40B4-BE49-F238E27FC236}">
                  <a16:creationId xmlns:a16="http://schemas.microsoft.com/office/drawing/2014/main" id="{126AD2B6-A603-4C55-8D8D-F11C51FDE0C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69050" y="3433763"/>
              <a:ext cx="3302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4" name="Picture 2670">
              <a:extLst>
                <a:ext uri="{FF2B5EF4-FFF2-40B4-BE49-F238E27FC236}">
                  <a16:creationId xmlns:a16="http://schemas.microsoft.com/office/drawing/2014/main" id="{64D80954-C4DC-4748-AEF6-5421FFF33A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33775"/>
              <a:ext cx="1651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5" name="Picture 2671">
              <a:extLst>
                <a:ext uri="{FF2B5EF4-FFF2-40B4-BE49-F238E27FC236}">
                  <a16:creationId xmlns:a16="http://schemas.microsoft.com/office/drawing/2014/main" id="{17702DD0-85FB-48E9-A36D-C3554A391CC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651625" y="3541713"/>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2672">
              <a:extLst>
                <a:ext uri="{FF2B5EF4-FFF2-40B4-BE49-F238E27FC236}">
                  <a16:creationId xmlns:a16="http://schemas.microsoft.com/office/drawing/2014/main" id="{229A358F-E45D-404F-82AB-C99BEB4836FF}"/>
                </a:ext>
              </a:extLst>
            </p:cNvPr>
            <p:cNvSpPr/>
            <p:nvPr/>
          </p:nvSpPr>
          <p:spPr bwMode="auto">
            <a:xfrm>
              <a:off x="6523038" y="3544888"/>
              <a:ext cx="204788" cy="215900"/>
            </a:xfrm>
            <a:custGeom>
              <a:gdLst>
                <a:gd name="T0" fmla="*/ 37 w 48"/>
                <a:gd name="T1" fmla="*/ 6 h 51"/>
                <a:gd name="T2" fmla="*/ 41 w 48"/>
                <a:gd name="T3" fmla="*/ 36 h 51"/>
                <a:gd name="T4" fmla="*/ 11 w 48"/>
                <a:gd name="T5" fmla="*/ 45 h 51"/>
                <a:gd name="T6" fmla="*/ 7 w 48"/>
                <a:gd name="T7" fmla="*/ 15 h 51"/>
                <a:gd name="T8" fmla="*/ 37 w 48"/>
                <a:gd name="T9" fmla="*/ 6 h 51"/>
              </a:gdLst>
              <a:cxnLst>
                <a:cxn ang="0">
                  <a:pos x="T0" y="T1"/>
                </a:cxn>
                <a:cxn ang="0">
                  <a:pos x="T2" y="T3"/>
                </a:cxn>
                <a:cxn ang="0">
                  <a:pos x="T4" y="T5"/>
                </a:cxn>
                <a:cxn ang="0">
                  <a:pos x="T6" y="T7"/>
                </a:cxn>
                <a:cxn ang="0">
                  <a:pos x="T8" y="T9"/>
                </a:cxn>
              </a:cxnLst>
              <a:rect l="0" t="0" r="r" b="b"/>
              <a:pathLst>
                <a:path w="48" h="51">
                  <a:moveTo>
                    <a:pt x="37" y="6"/>
                  </a:moveTo>
                  <a:cubicBezTo>
                    <a:pt x="47" y="11"/>
                    <a:pt x="48" y="25"/>
                    <a:pt x="41" y="36"/>
                  </a:cubicBezTo>
                  <a:cubicBezTo>
                    <a:pt x="34" y="47"/>
                    <a:pt x="20" y="51"/>
                    <a:pt x="11" y="45"/>
                  </a:cubicBezTo>
                  <a:cubicBezTo>
                    <a:pt x="2" y="40"/>
                    <a:pt x="0" y="26"/>
                    <a:pt x="7" y="15"/>
                  </a:cubicBezTo>
                  <a:cubicBezTo>
                    <a:pt x="15" y="4"/>
                    <a:pt x="28" y="0"/>
                    <a:pt x="37"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7" name="Picture 2673">
              <a:extLst>
                <a:ext uri="{FF2B5EF4-FFF2-40B4-BE49-F238E27FC236}">
                  <a16:creationId xmlns:a16="http://schemas.microsoft.com/office/drawing/2014/main" id="{A0F1D24B-9785-41D6-8A28-4F3580A45609}"/>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40125"/>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2674">
              <a:extLst>
                <a:ext uri="{FF2B5EF4-FFF2-40B4-BE49-F238E27FC236}">
                  <a16:creationId xmlns:a16="http://schemas.microsoft.com/office/drawing/2014/main" id="{F6E27389-91E8-4A8C-A8CB-8B1DBCD67E95}"/>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24625" y="3544888"/>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2675">
              <a:extLst>
                <a:ext uri="{FF2B5EF4-FFF2-40B4-BE49-F238E27FC236}">
                  <a16:creationId xmlns:a16="http://schemas.microsoft.com/office/drawing/2014/main" id="{7B156132-1320-4E2B-A36D-BC9A986E5A54}"/>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51613" y="3570288"/>
              <a:ext cx="228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2676">
              <a:extLst>
                <a:ext uri="{FF2B5EF4-FFF2-40B4-BE49-F238E27FC236}">
                  <a16:creationId xmlns:a16="http://schemas.microsoft.com/office/drawing/2014/main" id="{A68C0A1C-84A2-4E19-B146-3931869DD3FF}"/>
                </a:ext>
              </a:extLst>
            </p:cNvPr>
            <p:cNvSpPr/>
            <p:nvPr/>
          </p:nvSpPr>
          <p:spPr bwMode="auto">
            <a:xfrm>
              <a:off x="6583363" y="3595688"/>
              <a:ext cx="182563" cy="187325"/>
            </a:xfrm>
            <a:custGeom>
              <a:gdLst>
                <a:gd name="T0" fmla="*/ 35 w 43"/>
                <a:gd name="T1" fmla="*/ 6 h 44"/>
                <a:gd name="T2" fmla="*/ 36 w 43"/>
                <a:gd name="T3" fmla="*/ 33 h 44"/>
                <a:gd name="T4" fmla="*/ 9 w 43"/>
                <a:gd name="T5" fmla="*/ 38 h 44"/>
                <a:gd name="T6" fmla="*/ 7 w 43"/>
                <a:gd name="T7" fmla="*/ 11 h 44"/>
                <a:gd name="T8" fmla="*/ 35 w 43"/>
                <a:gd name="T9" fmla="*/ 6 h 44"/>
              </a:gdLst>
              <a:cxnLst>
                <a:cxn ang="0">
                  <a:pos x="T0" y="T1"/>
                </a:cxn>
                <a:cxn ang="0">
                  <a:pos x="T2" y="T3"/>
                </a:cxn>
                <a:cxn ang="0">
                  <a:pos x="T4" y="T5"/>
                </a:cxn>
                <a:cxn ang="0">
                  <a:pos x="T6" y="T7"/>
                </a:cxn>
                <a:cxn ang="0">
                  <a:pos x="T8" y="T9"/>
                </a:cxn>
              </a:cxnLst>
              <a:rect l="0" t="0" r="r" b="b"/>
              <a:pathLst>
                <a:path w="43" h="44">
                  <a:moveTo>
                    <a:pt x="35" y="6"/>
                  </a:moveTo>
                  <a:cubicBezTo>
                    <a:pt x="42" y="12"/>
                    <a:pt x="43" y="24"/>
                    <a:pt x="36" y="33"/>
                  </a:cubicBezTo>
                  <a:cubicBezTo>
                    <a:pt x="29" y="41"/>
                    <a:pt x="16" y="44"/>
                    <a:pt x="9" y="38"/>
                  </a:cubicBezTo>
                  <a:cubicBezTo>
                    <a:pt x="1" y="32"/>
                    <a:pt x="0" y="20"/>
                    <a:pt x="7" y="11"/>
                  </a:cubicBezTo>
                  <a:cubicBezTo>
                    <a:pt x="14" y="2"/>
                    <a:pt x="27" y="0"/>
                    <a:pt x="35"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1" name="Picture 2677">
              <a:extLst>
                <a:ext uri="{FF2B5EF4-FFF2-40B4-BE49-F238E27FC236}">
                  <a16:creationId xmlns:a16="http://schemas.microsoft.com/office/drawing/2014/main" id="{B2FAF8B0-C571-405F-8D45-BDFE46914215}"/>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72250" y="3581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2" name="Picture 2678">
              <a:extLst>
                <a:ext uri="{FF2B5EF4-FFF2-40B4-BE49-F238E27FC236}">
                  <a16:creationId xmlns:a16="http://schemas.microsoft.com/office/drawing/2014/main" id="{77233548-AFE6-4221-8D07-DE25430AD2E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983413" y="3838575"/>
              <a:ext cx="2682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3" name="Picture 2679">
              <a:extLst>
                <a:ext uri="{FF2B5EF4-FFF2-40B4-BE49-F238E27FC236}">
                  <a16:creationId xmlns:a16="http://schemas.microsoft.com/office/drawing/2014/main" id="{4DB407B5-2495-4F4D-BDF2-8E0C28D3FB1E}"/>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4" name="Picture 2680">
              <a:extLst>
                <a:ext uri="{FF2B5EF4-FFF2-40B4-BE49-F238E27FC236}">
                  <a16:creationId xmlns:a16="http://schemas.microsoft.com/office/drawing/2014/main" id="{A6785167-A426-4611-8352-890FC28E7316}"/>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5" name="Picture 2681">
              <a:extLst>
                <a:ext uri="{FF2B5EF4-FFF2-40B4-BE49-F238E27FC236}">
                  <a16:creationId xmlns:a16="http://schemas.microsoft.com/office/drawing/2014/main" id="{D7724E27-E5AF-4946-B262-C2466BFBA625}"/>
                </a:ext>
              </a:extLst>
            </p:cNvPr>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6" name="Picture 2682">
              <a:extLst>
                <a:ext uri="{FF2B5EF4-FFF2-40B4-BE49-F238E27FC236}">
                  <a16:creationId xmlns:a16="http://schemas.microsoft.com/office/drawing/2014/main" id="{EC6B0950-2D10-4A04-8D47-2D288C0E80CA}"/>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07238" y="3933825"/>
              <a:ext cx="2794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 name="Picture 2683">
              <a:extLst>
                <a:ext uri="{FF2B5EF4-FFF2-40B4-BE49-F238E27FC236}">
                  <a16:creationId xmlns:a16="http://schemas.microsoft.com/office/drawing/2014/main" id="{206F8DE6-2FC5-4A51-95E4-2D51B796BD96}"/>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23113" y="4057650"/>
              <a:ext cx="165100"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2684">
              <a:extLst>
                <a:ext uri="{FF2B5EF4-FFF2-40B4-BE49-F238E27FC236}">
                  <a16:creationId xmlns:a16="http://schemas.microsoft.com/office/drawing/2014/main" id="{EAF22742-182A-4B56-AEC5-DF5A628D670D}"/>
                </a:ext>
              </a:extLst>
            </p:cNvPr>
            <p:cNvSpPr/>
            <p:nvPr/>
          </p:nvSpPr>
          <p:spPr bwMode="auto">
            <a:xfrm>
              <a:off x="7273925" y="4183063"/>
              <a:ext cx="9525" cy="3175"/>
            </a:xfrm>
            <a:custGeom>
              <a:gdLst>
                <a:gd name="T0" fmla="*/ 0 w 2"/>
                <a:gd name="T1" fmla="*/ 0 h 1"/>
                <a:gd name="T2" fmla="*/ 2 w 2"/>
                <a:gd name="T3" fmla="*/ 1 h 1"/>
                <a:gd name="T4" fmla="*/ 2 w 2"/>
                <a:gd name="T5" fmla="*/ 1 h 1"/>
                <a:gd name="T6" fmla="*/ 2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1" y="1"/>
                    <a:pt x="2" y="1"/>
                    <a:pt x="2" y="1"/>
                  </a:cubicBezTo>
                  <a:cubicBezTo>
                    <a:pt x="2" y="1"/>
                    <a:pt x="2" y="1"/>
                    <a:pt x="2" y="1"/>
                  </a:cubicBezTo>
                  <a:cubicBezTo>
                    <a:pt x="2" y="1"/>
                    <a:pt x="2" y="0"/>
                    <a:pt x="2" y="0"/>
                  </a:cubicBezTo>
                  <a:cubicBezTo>
                    <a:pt x="1" y="0"/>
                    <a:pt x="1" y="0"/>
                    <a:pt x="0" y="0"/>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9" name="Picture 2685">
              <a:extLst>
                <a:ext uri="{FF2B5EF4-FFF2-40B4-BE49-F238E27FC236}">
                  <a16:creationId xmlns:a16="http://schemas.microsoft.com/office/drawing/2014/main" id="{836251DD-0557-4318-89DB-51E2EB789E23}"/>
                </a:ext>
              </a:extLst>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43763" y="4149725"/>
              <a:ext cx="508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0" name="Picture 2686">
              <a:extLst>
                <a:ext uri="{FF2B5EF4-FFF2-40B4-BE49-F238E27FC236}">
                  <a16:creationId xmlns:a16="http://schemas.microsoft.com/office/drawing/2014/main" id="{EECC7225-E8B1-450A-95CF-20DE369E7E94}"/>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43750" y="4059238"/>
              <a:ext cx="1666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1" name="Picture 2687">
              <a:extLst>
                <a:ext uri="{FF2B5EF4-FFF2-40B4-BE49-F238E27FC236}">
                  <a16:creationId xmlns:a16="http://schemas.microsoft.com/office/drawing/2014/main" id="{6DCF0B8B-BBC3-4604-9650-1604E14810DC}"/>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32650" y="4008438"/>
              <a:ext cx="165100"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2" name="Picture 2688">
              <a:extLst>
                <a:ext uri="{FF2B5EF4-FFF2-40B4-BE49-F238E27FC236}">
                  <a16:creationId xmlns:a16="http://schemas.microsoft.com/office/drawing/2014/main" id="{3BF10ED4-EA3A-4CFC-B384-2F619491DB3B}"/>
                </a:ext>
              </a:extLst>
            </p:cNvPr>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37013"/>
              <a:ext cx="2555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3" name="Picture 2689">
              <a:extLst>
                <a:ext uri="{FF2B5EF4-FFF2-40B4-BE49-F238E27FC236}">
                  <a16:creationId xmlns:a16="http://schemas.microsoft.com/office/drawing/2014/main" id="{2295BB66-B292-437F-B7CB-8E2C28DA02B0}"/>
                </a:ext>
              </a:extLst>
            </p:cNvPr>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56063"/>
              <a:ext cx="177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4" name="Picture 2690">
              <a:extLst>
                <a:ext uri="{FF2B5EF4-FFF2-40B4-BE49-F238E27FC236}">
                  <a16:creationId xmlns:a16="http://schemas.microsoft.com/office/drawing/2014/main" id="{9AF13ABE-F557-4141-B26E-251A65E71AB6}"/>
                </a:ext>
              </a:extLst>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8050" y="4086225"/>
              <a:ext cx="1778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5" name="Picture 2691">
              <a:extLst>
                <a:ext uri="{FF2B5EF4-FFF2-40B4-BE49-F238E27FC236}">
                  <a16:creationId xmlns:a16="http://schemas.microsoft.com/office/drawing/2014/main" id="{4C4615B7-D173-4441-A5D6-38818E6093E1}"/>
                </a:ext>
              </a:extLst>
            </p:cNvPr>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9488" y="4049713"/>
              <a:ext cx="1016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6" name="Picture 2692">
              <a:extLst>
                <a:ext uri="{FF2B5EF4-FFF2-40B4-BE49-F238E27FC236}">
                  <a16:creationId xmlns:a16="http://schemas.microsoft.com/office/drawing/2014/main" id="{1E4D6669-1700-422E-BC34-BA8BCB7C6C37}"/>
                </a:ext>
              </a:extLst>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6638" y="4110038"/>
              <a:ext cx="13970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 name="Picture 2693">
              <a:extLst>
                <a:ext uri="{FF2B5EF4-FFF2-40B4-BE49-F238E27FC236}">
                  <a16:creationId xmlns:a16="http://schemas.microsoft.com/office/drawing/2014/main" id="{B9EF2CE1-852E-4AA6-940E-9D72A59763DA}"/>
                </a:ext>
              </a:extLst>
            </p:cNvPr>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8225" y="4111625"/>
              <a:ext cx="1412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 name="Picture 2694">
              <a:extLst>
                <a:ext uri="{FF2B5EF4-FFF2-40B4-BE49-F238E27FC236}">
                  <a16:creationId xmlns:a16="http://schemas.microsoft.com/office/drawing/2014/main" id="{145A2C8E-D416-4205-8655-6FFA3FEB0F80}"/>
                </a:ext>
              </a:extLst>
            </p:cNvPr>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96163" y="4122738"/>
              <a:ext cx="2667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9" name="Picture 2695">
              <a:extLst>
                <a:ext uri="{FF2B5EF4-FFF2-40B4-BE49-F238E27FC236}">
                  <a16:creationId xmlns:a16="http://schemas.microsoft.com/office/drawing/2014/main" id="{32CACD0C-8521-462B-BBA6-D44D3A545517}"/>
                </a:ext>
              </a:extLst>
            </p:cNvPr>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10475" y="4267200"/>
              <a:ext cx="2540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0" name="Picture 2696">
              <a:extLst>
                <a:ext uri="{FF2B5EF4-FFF2-40B4-BE49-F238E27FC236}">
                  <a16:creationId xmlns:a16="http://schemas.microsoft.com/office/drawing/2014/main" id="{72D64D65-E070-4B40-9244-A555F2CAF853}"/>
                </a:ext>
              </a:extLst>
            </p:cNvPr>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45400" y="4297363"/>
              <a:ext cx="230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1" name="Picture 2697">
              <a:extLst>
                <a:ext uri="{FF2B5EF4-FFF2-40B4-BE49-F238E27FC236}">
                  <a16:creationId xmlns:a16="http://schemas.microsoft.com/office/drawing/2014/main" id="{5C0F4C26-0CB7-4878-B781-E0B70E969773}"/>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54925" y="4295775"/>
              <a:ext cx="76200"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2698">
              <a:extLst>
                <a:ext uri="{FF2B5EF4-FFF2-40B4-BE49-F238E27FC236}">
                  <a16:creationId xmlns:a16="http://schemas.microsoft.com/office/drawing/2014/main" id="{82A1AC21-7E13-45F6-A575-2D4561759F28}"/>
                </a:ext>
              </a:extLst>
            </p:cNvPr>
            <p:cNvSpPr/>
            <p:nvPr/>
          </p:nvSpPr>
          <p:spPr bwMode="auto">
            <a:xfrm>
              <a:off x="7677150" y="4216400"/>
              <a:ext cx="550863" cy="250825"/>
            </a:xfrm>
            <a:custGeom>
              <a:gdLst>
                <a:gd name="T0" fmla="*/ 4 w 130"/>
                <a:gd name="T1" fmla="*/ 26 h 59"/>
                <a:gd name="T2" fmla="*/ 7 w 130"/>
                <a:gd name="T3" fmla="*/ 25 h 59"/>
                <a:gd name="T4" fmla="*/ 78 w 130"/>
                <a:gd name="T5" fmla="*/ 8 h 59"/>
                <a:gd name="T6" fmla="*/ 84 w 130"/>
                <a:gd name="T7" fmla="*/ 8 h 59"/>
                <a:gd name="T8" fmla="*/ 88 w 130"/>
                <a:gd name="T9" fmla="*/ 10 h 59"/>
                <a:gd name="T10" fmla="*/ 92 w 130"/>
                <a:gd name="T11" fmla="*/ 8 h 59"/>
                <a:gd name="T12" fmla="*/ 123 w 130"/>
                <a:gd name="T13" fmla="*/ 32 h 59"/>
                <a:gd name="T14" fmla="*/ 112 w 130"/>
                <a:gd name="T15" fmla="*/ 42 h 59"/>
                <a:gd name="T16" fmla="*/ 84 w 130"/>
                <a:gd name="T17" fmla="*/ 45 h 59"/>
                <a:gd name="T18" fmla="*/ 44 w 130"/>
                <a:gd name="T19" fmla="*/ 53 h 59"/>
                <a:gd name="T20" fmla="*/ 38 w 130"/>
                <a:gd name="T21" fmla="*/ 53 h 59"/>
                <a:gd name="T22" fmla="*/ 36 w 130"/>
                <a:gd name="T23" fmla="*/ 56 h 59"/>
                <a:gd name="T24" fmla="*/ 48 w 130"/>
                <a:gd name="T25" fmla="*/ 55 h 59"/>
                <a:gd name="T26" fmla="*/ 94 w 130"/>
                <a:gd name="T27" fmla="*/ 46 h 59"/>
                <a:gd name="T28" fmla="*/ 119 w 130"/>
                <a:gd name="T29" fmla="*/ 41 h 59"/>
                <a:gd name="T30" fmla="*/ 123 w 130"/>
                <a:gd name="T31" fmla="*/ 26 h 59"/>
                <a:gd name="T32" fmla="*/ 91 w 130"/>
                <a:gd name="T33" fmla="*/ 5 h 59"/>
                <a:gd name="T34" fmla="*/ 83 w 130"/>
                <a:gd name="T35" fmla="*/ 1 h 59"/>
                <a:gd name="T36" fmla="*/ 81 w 130"/>
                <a:gd name="T37" fmla="*/ 5 h 59"/>
                <a:gd name="T38" fmla="*/ 74 w 130"/>
                <a:gd name="T39" fmla="*/ 6 h 59"/>
                <a:gd name="T40" fmla="*/ 10 w 130"/>
                <a:gd name="T41" fmla="*/ 18 h 59"/>
                <a:gd name="T42" fmla="*/ 4 w 130"/>
                <a:gd name="T43" fmla="*/ 26 h 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9">
                  <a:moveTo>
                    <a:pt x="4" y="26"/>
                  </a:moveTo>
                  <a:cubicBezTo>
                    <a:pt x="4" y="26"/>
                    <a:pt x="6" y="27"/>
                    <a:pt x="7" y="25"/>
                  </a:cubicBezTo>
                  <a:cubicBezTo>
                    <a:pt x="7" y="25"/>
                    <a:pt x="27" y="7"/>
                    <a:pt x="78" y="8"/>
                  </a:cubicBezTo>
                  <a:cubicBezTo>
                    <a:pt x="78" y="8"/>
                    <a:pt x="83" y="9"/>
                    <a:pt x="84" y="8"/>
                  </a:cubicBezTo>
                  <a:cubicBezTo>
                    <a:pt x="84" y="8"/>
                    <a:pt x="85" y="9"/>
                    <a:pt x="88" y="10"/>
                  </a:cubicBezTo>
                  <a:cubicBezTo>
                    <a:pt x="88" y="10"/>
                    <a:pt x="92" y="10"/>
                    <a:pt x="92" y="8"/>
                  </a:cubicBezTo>
                  <a:cubicBezTo>
                    <a:pt x="92" y="8"/>
                    <a:pt x="127" y="25"/>
                    <a:pt x="123" y="32"/>
                  </a:cubicBezTo>
                  <a:cubicBezTo>
                    <a:pt x="123" y="32"/>
                    <a:pt x="122" y="40"/>
                    <a:pt x="112" y="42"/>
                  </a:cubicBezTo>
                  <a:cubicBezTo>
                    <a:pt x="112" y="42"/>
                    <a:pt x="91" y="45"/>
                    <a:pt x="84" y="45"/>
                  </a:cubicBezTo>
                  <a:cubicBezTo>
                    <a:pt x="84" y="45"/>
                    <a:pt x="56" y="48"/>
                    <a:pt x="44" y="53"/>
                  </a:cubicBezTo>
                  <a:cubicBezTo>
                    <a:pt x="44" y="53"/>
                    <a:pt x="41" y="54"/>
                    <a:pt x="38" y="53"/>
                  </a:cubicBezTo>
                  <a:cubicBezTo>
                    <a:pt x="36" y="56"/>
                    <a:pt x="36" y="56"/>
                    <a:pt x="36" y="56"/>
                  </a:cubicBezTo>
                  <a:cubicBezTo>
                    <a:pt x="36" y="56"/>
                    <a:pt x="39" y="59"/>
                    <a:pt x="48" y="55"/>
                  </a:cubicBezTo>
                  <a:cubicBezTo>
                    <a:pt x="48" y="55"/>
                    <a:pt x="74" y="46"/>
                    <a:pt x="94" y="46"/>
                  </a:cubicBezTo>
                  <a:cubicBezTo>
                    <a:pt x="94" y="46"/>
                    <a:pt x="111" y="46"/>
                    <a:pt x="119" y="41"/>
                  </a:cubicBezTo>
                  <a:cubicBezTo>
                    <a:pt x="119" y="41"/>
                    <a:pt x="130" y="34"/>
                    <a:pt x="123" y="26"/>
                  </a:cubicBezTo>
                  <a:cubicBezTo>
                    <a:pt x="123" y="26"/>
                    <a:pt x="110" y="11"/>
                    <a:pt x="91" y="5"/>
                  </a:cubicBezTo>
                  <a:cubicBezTo>
                    <a:pt x="91" y="5"/>
                    <a:pt x="86" y="0"/>
                    <a:pt x="83" y="1"/>
                  </a:cubicBezTo>
                  <a:cubicBezTo>
                    <a:pt x="83" y="1"/>
                    <a:pt x="79" y="2"/>
                    <a:pt x="81" y="5"/>
                  </a:cubicBezTo>
                  <a:cubicBezTo>
                    <a:pt x="81" y="5"/>
                    <a:pt x="80" y="7"/>
                    <a:pt x="74" y="6"/>
                  </a:cubicBezTo>
                  <a:cubicBezTo>
                    <a:pt x="74" y="6"/>
                    <a:pt x="38" y="5"/>
                    <a:pt x="10" y="18"/>
                  </a:cubicBezTo>
                  <a:cubicBezTo>
                    <a:pt x="10" y="18"/>
                    <a:pt x="0" y="22"/>
                    <a:pt x="4" y="26"/>
                  </a:cubicBezTo>
                  <a:close/>
                </a:path>
              </a:pathLst>
            </a:custGeom>
            <a:solidFill>
              <a:srgbClr val="FFC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2" name="Freeform 2699">
              <a:extLst>
                <a:ext uri="{FF2B5EF4-FFF2-40B4-BE49-F238E27FC236}">
                  <a16:creationId xmlns:a16="http://schemas.microsoft.com/office/drawing/2014/main" id="{61A19C72-EFFC-4DAC-81B3-F856D63CF230}"/>
                </a:ext>
              </a:extLst>
            </p:cNvPr>
            <p:cNvSpPr/>
            <p:nvPr/>
          </p:nvSpPr>
          <p:spPr bwMode="auto">
            <a:xfrm>
              <a:off x="7677150" y="4229100"/>
              <a:ext cx="550863" cy="238125"/>
            </a:xfrm>
            <a:custGeom>
              <a:gdLst>
                <a:gd name="T0" fmla="*/ 4 w 130"/>
                <a:gd name="T1" fmla="*/ 23 h 56"/>
                <a:gd name="T2" fmla="*/ 7 w 130"/>
                <a:gd name="T3" fmla="*/ 22 h 56"/>
                <a:gd name="T4" fmla="*/ 78 w 130"/>
                <a:gd name="T5" fmla="*/ 5 h 56"/>
                <a:gd name="T6" fmla="*/ 84 w 130"/>
                <a:gd name="T7" fmla="*/ 5 h 56"/>
                <a:gd name="T8" fmla="*/ 88 w 130"/>
                <a:gd name="T9" fmla="*/ 7 h 56"/>
                <a:gd name="T10" fmla="*/ 92 w 130"/>
                <a:gd name="T11" fmla="*/ 5 h 56"/>
                <a:gd name="T12" fmla="*/ 124 w 130"/>
                <a:gd name="T13" fmla="*/ 29 h 56"/>
                <a:gd name="T14" fmla="*/ 113 w 130"/>
                <a:gd name="T15" fmla="*/ 39 h 56"/>
                <a:gd name="T16" fmla="*/ 84 w 130"/>
                <a:gd name="T17" fmla="*/ 42 h 56"/>
                <a:gd name="T18" fmla="*/ 44 w 130"/>
                <a:gd name="T19" fmla="*/ 51 h 56"/>
                <a:gd name="T20" fmla="*/ 38 w 130"/>
                <a:gd name="T21" fmla="*/ 50 h 56"/>
                <a:gd name="T22" fmla="*/ 37 w 130"/>
                <a:gd name="T23" fmla="*/ 53 h 56"/>
                <a:gd name="T24" fmla="*/ 48 w 130"/>
                <a:gd name="T25" fmla="*/ 52 h 56"/>
                <a:gd name="T26" fmla="*/ 94 w 130"/>
                <a:gd name="T27" fmla="*/ 43 h 56"/>
                <a:gd name="T28" fmla="*/ 119 w 130"/>
                <a:gd name="T29" fmla="*/ 38 h 56"/>
                <a:gd name="T30" fmla="*/ 123 w 130"/>
                <a:gd name="T31" fmla="*/ 23 h 56"/>
                <a:gd name="T32" fmla="*/ 91 w 130"/>
                <a:gd name="T33" fmla="*/ 4 h 56"/>
                <a:gd name="T34" fmla="*/ 85 w 130"/>
                <a:gd name="T35" fmla="*/ 1 h 56"/>
                <a:gd name="T36" fmla="*/ 84 w 130"/>
                <a:gd name="T37" fmla="*/ 3 h 56"/>
                <a:gd name="T38" fmla="*/ 75 w 130"/>
                <a:gd name="T39" fmla="*/ 4 h 56"/>
                <a:gd name="T40" fmla="*/ 11 w 130"/>
                <a:gd name="T41" fmla="*/ 17 h 56"/>
                <a:gd name="T42" fmla="*/ 4 w 130"/>
                <a:gd name="T43" fmla="*/ 23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6">
                  <a:moveTo>
                    <a:pt x="4" y="23"/>
                  </a:moveTo>
                  <a:cubicBezTo>
                    <a:pt x="4" y="23"/>
                    <a:pt x="6" y="24"/>
                    <a:pt x="7" y="22"/>
                  </a:cubicBezTo>
                  <a:cubicBezTo>
                    <a:pt x="7" y="22"/>
                    <a:pt x="27" y="4"/>
                    <a:pt x="78" y="5"/>
                  </a:cubicBezTo>
                  <a:cubicBezTo>
                    <a:pt x="78" y="5"/>
                    <a:pt x="83" y="6"/>
                    <a:pt x="84" y="5"/>
                  </a:cubicBezTo>
                  <a:cubicBezTo>
                    <a:pt x="84" y="5"/>
                    <a:pt x="84" y="6"/>
                    <a:pt x="88" y="7"/>
                  </a:cubicBezTo>
                  <a:cubicBezTo>
                    <a:pt x="88" y="7"/>
                    <a:pt x="92" y="7"/>
                    <a:pt x="92" y="5"/>
                  </a:cubicBezTo>
                  <a:cubicBezTo>
                    <a:pt x="92" y="5"/>
                    <a:pt x="128" y="22"/>
                    <a:pt x="124" y="29"/>
                  </a:cubicBezTo>
                  <a:cubicBezTo>
                    <a:pt x="124" y="29"/>
                    <a:pt x="123" y="37"/>
                    <a:pt x="113" y="39"/>
                  </a:cubicBezTo>
                  <a:cubicBezTo>
                    <a:pt x="113" y="39"/>
                    <a:pt x="91" y="42"/>
                    <a:pt x="84" y="42"/>
                  </a:cubicBezTo>
                  <a:cubicBezTo>
                    <a:pt x="84" y="42"/>
                    <a:pt x="56" y="46"/>
                    <a:pt x="44" y="51"/>
                  </a:cubicBezTo>
                  <a:cubicBezTo>
                    <a:pt x="44" y="51"/>
                    <a:pt x="41" y="51"/>
                    <a:pt x="38" y="50"/>
                  </a:cubicBezTo>
                  <a:cubicBezTo>
                    <a:pt x="37" y="53"/>
                    <a:pt x="37" y="53"/>
                    <a:pt x="37" y="53"/>
                  </a:cubicBezTo>
                  <a:cubicBezTo>
                    <a:pt x="37" y="53"/>
                    <a:pt x="39" y="56"/>
                    <a:pt x="48" y="52"/>
                  </a:cubicBezTo>
                  <a:cubicBezTo>
                    <a:pt x="48" y="52"/>
                    <a:pt x="74" y="43"/>
                    <a:pt x="94" y="43"/>
                  </a:cubicBezTo>
                  <a:cubicBezTo>
                    <a:pt x="94" y="43"/>
                    <a:pt x="111" y="43"/>
                    <a:pt x="119" y="38"/>
                  </a:cubicBezTo>
                  <a:cubicBezTo>
                    <a:pt x="119" y="38"/>
                    <a:pt x="130" y="32"/>
                    <a:pt x="123" y="23"/>
                  </a:cubicBezTo>
                  <a:cubicBezTo>
                    <a:pt x="123" y="23"/>
                    <a:pt x="110" y="10"/>
                    <a:pt x="91" y="4"/>
                  </a:cubicBezTo>
                  <a:cubicBezTo>
                    <a:pt x="91" y="4"/>
                    <a:pt x="88" y="0"/>
                    <a:pt x="85" y="1"/>
                  </a:cubicBezTo>
                  <a:cubicBezTo>
                    <a:pt x="85" y="1"/>
                    <a:pt x="81" y="0"/>
                    <a:pt x="84" y="3"/>
                  </a:cubicBezTo>
                  <a:cubicBezTo>
                    <a:pt x="84" y="3"/>
                    <a:pt x="81" y="5"/>
                    <a:pt x="75" y="4"/>
                  </a:cubicBezTo>
                  <a:cubicBezTo>
                    <a:pt x="75" y="4"/>
                    <a:pt x="38" y="4"/>
                    <a:pt x="11" y="17"/>
                  </a:cubicBezTo>
                  <a:cubicBezTo>
                    <a:pt x="11" y="17"/>
                    <a:pt x="0" y="19"/>
                    <a:pt x="4" y="23"/>
                  </a:cubicBezTo>
                  <a:close/>
                </a:path>
              </a:pathLst>
            </a:custGeom>
            <a:solidFill>
              <a:srgbClr val="77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24" name="Picture 2700">
              <a:extLst>
                <a:ext uri="{FF2B5EF4-FFF2-40B4-BE49-F238E27FC236}">
                  <a16:creationId xmlns:a16="http://schemas.microsoft.com/office/drawing/2014/main" id="{CA953288-F996-4A26-B9E3-D008EF78A933}"/>
                </a:ext>
              </a:extLst>
            </p:cNvPr>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64388" y="4054475"/>
              <a:ext cx="508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5" name="Picture 2701">
              <a:extLst>
                <a:ext uri="{FF2B5EF4-FFF2-40B4-BE49-F238E27FC236}">
                  <a16:creationId xmlns:a16="http://schemas.microsoft.com/office/drawing/2014/main" id="{8C72BA78-1EB2-47CA-AFFF-3EAADE2FA784}"/>
                </a:ext>
              </a:extLst>
            </p:cNvPr>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80275" y="4111625"/>
              <a:ext cx="889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6" name="Picture 2702">
              <a:extLst>
                <a:ext uri="{FF2B5EF4-FFF2-40B4-BE49-F238E27FC236}">
                  <a16:creationId xmlns:a16="http://schemas.microsoft.com/office/drawing/2014/main" id="{5F8A9D2E-16F1-43BA-9499-FE6FAC3D7D90}"/>
                </a:ext>
              </a:extLst>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05675" y="4067175"/>
              <a:ext cx="1270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 name="Picture 2703">
              <a:extLst>
                <a:ext uri="{FF2B5EF4-FFF2-40B4-BE49-F238E27FC236}">
                  <a16:creationId xmlns:a16="http://schemas.microsoft.com/office/drawing/2014/main" id="{6944ED10-960A-4E40-AA44-B42DCF2E8FFA}"/>
                </a:ext>
              </a:extLst>
            </p:cNvPr>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6313" y="4087813"/>
              <a:ext cx="1016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8" name="Picture 2704">
              <a:extLst>
                <a:ext uri="{FF2B5EF4-FFF2-40B4-BE49-F238E27FC236}">
                  <a16:creationId xmlns:a16="http://schemas.microsoft.com/office/drawing/2014/main" id="{2437FCF7-B275-49F1-93E0-7766CD42429F}"/>
                </a:ext>
              </a:extLst>
            </p:cNvPr>
            <p:cNvPicPr>
              <a:picLocks noChangeAspect="1" noChangeArrowheads="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408863" y="4065588"/>
              <a:ext cx="4889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9" name="Picture 2705">
              <a:extLst>
                <a:ext uri="{FF2B5EF4-FFF2-40B4-BE49-F238E27FC236}">
                  <a16:creationId xmlns:a16="http://schemas.microsoft.com/office/drawing/2014/main" id="{54B42CAA-4486-41FB-9F2F-1E0A58729088}"/>
                </a:ext>
              </a:extLst>
            </p:cNvPr>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464300" y="3613150"/>
              <a:ext cx="957263"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0" name="Picture 2706">
              <a:extLst>
                <a:ext uri="{FF2B5EF4-FFF2-40B4-BE49-F238E27FC236}">
                  <a16:creationId xmlns:a16="http://schemas.microsoft.com/office/drawing/2014/main" id="{D652F2C7-337C-4182-9C9F-346DFBD4583E}"/>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5992813" y="3155950"/>
              <a:ext cx="4841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06" name="文本框 2705">
            <a:extLst>
              <a:ext uri="{FF2B5EF4-FFF2-40B4-BE49-F238E27FC236}">
                <a16:creationId xmlns:a16="http://schemas.microsoft.com/office/drawing/2014/main" id="{E8A2B725-AD28-4199-B51B-B6FFE304F1BD}"/>
              </a:ext>
            </a:extLst>
          </p:cNvPr>
          <p:cNvSpPr txBox="1"/>
          <p:nvPr/>
        </p:nvSpPr>
        <p:spPr>
          <a:xfrm>
            <a:off x="1164628" y="2983922"/>
            <a:ext cx="8906488" cy="1107996"/>
          </a:xfrm>
          <a:prstGeom prst="rect">
            <a:avLst/>
          </a:prstGeom>
          <a:noFill/>
        </p:spPr>
        <p:txBody>
          <a:bodyPr wrap="square" rtlCol="0">
            <a:spAutoFit/>
          </a:bodyPr>
          <a:lstStyle/>
          <a:p>
            <a:pPr algn="ctr"/>
            <a:r>
              <a:rPr lang="zh-CN" altLang="en-US" sz="6600" b="1" spc="-150">
                <a:solidFill>
                  <a:schemeClr val="bg1"/>
                </a:solidFill>
                <a:latin typeface="Arial"/>
                <a:ea typeface="微软雅黑"/>
                <a:sym typeface="Arial"/>
              </a:rPr>
              <a:t>现代化经济体系</a:t>
            </a:r>
          </a:p>
        </p:txBody>
      </p:sp>
    </p:spTree>
    <p:extLst>
      <p:ext uri="{BB962C8B-B14F-4D97-AF65-F5344CB8AC3E}">
        <p14:creationId val="1589545527"/>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706"/>
                                        </p:tgtEl>
                                        <p:attrNameLst>
                                          <p:attrName>style.visibility</p:attrName>
                                        </p:attrNameLst>
                                      </p:cBhvr>
                                      <p:to>
                                        <p:strVal val="visible"/>
                                      </p:to>
                                    </p:set>
                                    <p:animEffect transition="in" filter="wheel(1)">
                                      <p:cBhvr>
                                        <p:cTn id="7" dur="2000"/>
                                        <p:tgtEl>
                                          <p:spTgt spid="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6" grpId="0"/>
    </p:bldLst>
  </p:timing>
</p:sld>
</file>

<file path=ppt/slides/slide2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66A91146-E2D3-4845-B4F4-0652858DA141}"/>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75E2ADEB-5680-4CF4-9EC5-94E879DA7369}"/>
              </a:ext>
            </a:extLst>
          </p:cNvPr>
          <p:cNvSpPr txBox="1"/>
          <p:nvPr/>
        </p:nvSpPr>
        <p:spPr>
          <a:xfrm>
            <a:off x="469900" y="188269"/>
            <a:ext cx="72898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 贯彻新发展理念，建设现代化经济体系</a:t>
            </a:r>
          </a:p>
        </p:txBody>
      </p:sp>
      <p:grpSp>
        <p:nvGrpSpPr>
          <p:cNvPr id="19" name="组合 18">
            <a:extLst>
              <a:ext uri="{FF2B5EF4-FFF2-40B4-BE49-F238E27FC236}">
                <a16:creationId xmlns:a16="http://schemas.microsoft.com/office/drawing/2014/main" id="{AB9AF81B-3CD8-4276-99A2-9C5E64D89AE4}"/>
              </a:ext>
            </a:extLst>
          </p:cNvPr>
          <p:cNvGrpSpPr/>
          <p:nvPr/>
        </p:nvGrpSpPr>
        <p:grpSpPr>
          <a:xfrm>
            <a:off x="1" y="2410475"/>
            <a:ext cx="12191999" cy="4009572"/>
            <a:chOff x="1" y="2524775"/>
            <a:chExt cx="10450285" cy="3436776"/>
          </a:xfrm>
        </p:grpSpPr>
        <p:sp>
          <p:nvSpPr>
            <p:cNvPr id="5" name="矩形 4">
              <a:extLst>
                <a:ext uri="{FF2B5EF4-FFF2-40B4-BE49-F238E27FC236}">
                  <a16:creationId xmlns:a16="http://schemas.microsoft.com/office/drawing/2014/main" id="{99D41959-B805-4560-A324-DE8A35B9E78D}"/>
                </a:ext>
              </a:extLst>
            </p:cNvPr>
            <p:cNvSpPr/>
            <p:nvPr/>
          </p:nvSpPr>
          <p:spPr>
            <a:xfrm>
              <a:off x="1" y="2524775"/>
              <a:ext cx="1741714" cy="34367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 name="矩形 5">
              <a:extLst>
                <a:ext uri="{FF2B5EF4-FFF2-40B4-BE49-F238E27FC236}">
                  <a16:creationId xmlns:a16="http://schemas.microsoft.com/office/drawing/2014/main" id="{3E97B357-4585-4F90-88F1-9B105D8354E8}"/>
                </a:ext>
              </a:extLst>
            </p:cNvPr>
            <p:cNvSpPr/>
            <p:nvPr/>
          </p:nvSpPr>
          <p:spPr>
            <a:xfrm>
              <a:off x="1741715" y="2524775"/>
              <a:ext cx="1741714" cy="343677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矩形 6">
              <a:extLst>
                <a:ext uri="{FF2B5EF4-FFF2-40B4-BE49-F238E27FC236}">
                  <a16:creationId xmlns:a16="http://schemas.microsoft.com/office/drawing/2014/main" id="{4DCC22E4-D8D8-4787-B0C6-A298D387415E}"/>
                </a:ext>
              </a:extLst>
            </p:cNvPr>
            <p:cNvSpPr/>
            <p:nvPr/>
          </p:nvSpPr>
          <p:spPr>
            <a:xfrm>
              <a:off x="3483430" y="2524775"/>
              <a:ext cx="1741714" cy="34367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矩形 7">
              <a:extLst>
                <a:ext uri="{FF2B5EF4-FFF2-40B4-BE49-F238E27FC236}">
                  <a16:creationId xmlns:a16="http://schemas.microsoft.com/office/drawing/2014/main" id="{E7D85DDD-2066-40D9-B4A8-4AF70581AEEC}"/>
                </a:ext>
              </a:extLst>
            </p:cNvPr>
            <p:cNvSpPr/>
            <p:nvPr/>
          </p:nvSpPr>
          <p:spPr>
            <a:xfrm>
              <a:off x="5225144" y="2524775"/>
              <a:ext cx="1741714" cy="343677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矩形 8">
              <a:extLst>
                <a:ext uri="{FF2B5EF4-FFF2-40B4-BE49-F238E27FC236}">
                  <a16:creationId xmlns:a16="http://schemas.microsoft.com/office/drawing/2014/main" id="{B13EF32C-C7FF-44DB-A427-7760A8F13797}"/>
                </a:ext>
              </a:extLst>
            </p:cNvPr>
            <p:cNvSpPr/>
            <p:nvPr/>
          </p:nvSpPr>
          <p:spPr>
            <a:xfrm>
              <a:off x="6966858" y="2524775"/>
              <a:ext cx="1741714" cy="34367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0" name="矩形 9">
              <a:extLst>
                <a:ext uri="{FF2B5EF4-FFF2-40B4-BE49-F238E27FC236}">
                  <a16:creationId xmlns:a16="http://schemas.microsoft.com/office/drawing/2014/main" id="{28A98A34-CA7C-41C6-B82F-15E4714FA241}"/>
                </a:ext>
              </a:extLst>
            </p:cNvPr>
            <p:cNvSpPr/>
            <p:nvPr/>
          </p:nvSpPr>
          <p:spPr>
            <a:xfrm>
              <a:off x="8708572" y="2524775"/>
              <a:ext cx="1741714" cy="343677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sp>
        <p:nvSpPr>
          <p:cNvPr id="13" name="矩形 12">
            <a:extLst>
              <a:ext uri="{FF2B5EF4-FFF2-40B4-BE49-F238E27FC236}">
                <a16:creationId xmlns:a16="http://schemas.microsoft.com/office/drawing/2014/main" id="{7CE5F690-1564-4AF3-B001-F3325090B31A}"/>
              </a:ext>
            </a:extLst>
          </p:cNvPr>
          <p:cNvSpPr/>
          <p:nvPr/>
        </p:nvSpPr>
        <p:spPr>
          <a:xfrm>
            <a:off x="337994" y="2883007"/>
            <a:ext cx="1592783" cy="2308324"/>
          </a:xfrm>
          <a:prstGeom prst="rect">
            <a:avLst/>
          </a:prstGeom>
        </p:spPr>
        <p:txBody>
          <a:bodyPr wrap="square">
            <a:spAutoFit/>
          </a:bodyPr>
          <a:lstStyle/>
          <a:p>
            <a:r>
              <a:rPr lang="zh-CN" altLang="en-US" sz="2400">
                <a:solidFill>
                  <a:srgbClr val="C00000"/>
                </a:solidFill>
                <a:latin typeface="Arial"/>
                <a:ea typeface="微软雅黑"/>
                <a:sym typeface="Arial"/>
              </a:rPr>
              <a:t>推动互联网、大数据、人工智能和实体经济深度融合。</a:t>
            </a:r>
          </a:p>
        </p:txBody>
      </p:sp>
      <p:sp>
        <p:nvSpPr>
          <p:cNvPr id="14" name="矩形 13">
            <a:extLst>
              <a:ext uri="{FF2B5EF4-FFF2-40B4-BE49-F238E27FC236}">
                <a16:creationId xmlns:a16="http://schemas.microsoft.com/office/drawing/2014/main" id="{F53C4B39-2744-46B5-B45C-1BB6D1B3B13B}"/>
              </a:ext>
            </a:extLst>
          </p:cNvPr>
          <p:cNvSpPr/>
          <p:nvPr/>
        </p:nvSpPr>
        <p:spPr>
          <a:xfrm>
            <a:off x="4257614" y="2883007"/>
            <a:ext cx="1592783" cy="2677656"/>
          </a:xfrm>
          <a:prstGeom prst="rect">
            <a:avLst/>
          </a:prstGeom>
        </p:spPr>
        <p:txBody>
          <a:bodyPr wrap="square">
            <a:spAutoFit/>
          </a:bodyPr>
          <a:lstStyle/>
          <a:p>
            <a:pPr algn="just"/>
            <a:r>
              <a:rPr lang="zh-CN" altLang="en-US" sz="2400">
                <a:solidFill>
                  <a:srgbClr val="C00000"/>
                </a:solidFill>
                <a:latin typeface="Arial"/>
                <a:ea typeface="微软雅黑"/>
                <a:sym typeface="Arial"/>
              </a:rPr>
              <a:t>激发和保护企业家精神，鼓励更多社会主体投身创新创业。</a:t>
            </a:r>
          </a:p>
        </p:txBody>
      </p:sp>
      <p:sp>
        <p:nvSpPr>
          <p:cNvPr id="15" name="矩形 14">
            <a:extLst>
              <a:ext uri="{FF2B5EF4-FFF2-40B4-BE49-F238E27FC236}">
                <a16:creationId xmlns:a16="http://schemas.microsoft.com/office/drawing/2014/main" id="{946A6708-B76C-45FE-A8F6-B5D8F7C67CC2}"/>
              </a:ext>
            </a:extLst>
          </p:cNvPr>
          <p:cNvSpPr/>
          <p:nvPr/>
        </p:nvSpPr>
        <p:spPr>
          <a:xfrm>
            <a:off x="2251609" y="2883007"/>
            <a:ext cx="1592783" cy="3046988"/>
          </a:xfrm>
          <a:prstGeom prst="rect">
            <a:avLst/>
          </a:prstGeom>
        </p:spPr>
        <p:txBody>
          <a:bodyPr wrap="square">
            <a:spAutoFit/>
          </a:bodyPr>
          <a:lstStyle/>
          <a:p>
            <a:pPr algn="just"/>
            <a:r>
              <a:rPr lang="zh-CN" altLang="en-US" sz="2400">
                <a:solidFill>
                  <a:schemeClr val="bg1"/>
                </a:solidFill>
                <a:latin typeface="Arial"/>
                <a:ea typeface="微软雅黑"/>
                <a:sym typeface="Arial"/>
              </a:rPr>
              <a:t>促进我国产业迈向全球价值链中高端，培育若干世界级先进制造业集群</a:t>
            </a:r>
          </a:p>
        </p:txBody>
      </p:sp>
      <p:sp>
        <p:nvSpPr>
          <p:cNvPr id="16" name="矩形 15">
            <a:extLst>
              <a:ext uri="{FF2B5EF4-FFF2-40B4-BE49-F238E27FC236}">
                <a16:creationId xmlns:a16="http://schemas.microsoft.com/office/drawing/2014/main" id="{64F0CFDC-9AD2-41EA-8ECB-1844930F124D}"/>
              </a:ext>
            </a:extLst>
          </p:cNvPr>
          <p:cNvSpPr/>
          <p:nvPr/>
        </p:nvSpPr>
        <p:spPr>
          <a:xfrm>
            <a:off x="6315610" y="2883007"/>
            <a:ext cx="1592783" cy="1938992"/>
          </a:xfrm>
          <a:prstGeom prst="rect">
            <a:avLst/>
          </a:prstGeom>
        </p:spPr>
        <p:txBody>
          <a:bodyPr wrap="square">
            <a:spAutoFit/>
          </a:bodyPr>
          <a:lstStyle/>
          <a:p>
            <a:pPr algn="just"/>
            <a:r>
              <a:rPr lang="zh-CN" altLang="en-US" sz="2400">
                <a:solidFill>
                  <a:schemeClr val="bg1"/>
                </a:solidFill>
                <a:latin typeface="Arial"/>
                <a:ea typeface="微软雅黑"/>
                <a:sym typeface="Arial"/>
              </a:rPr>
              <a:t>加强国家创新体系建设，强化战略科技力量。</a:t>
            </a:r>
          </a:p>
        </p:txBody>
      </p:sp>
      <p:sp>
        <p:nvSpPr>
          <p:cNvPr id="17" name="矩形 16">
            <a:extLst>
              <a:ext uri="{FF2B5EF4-FFF2-40B4-BE49-F238E27FC236}">
                <a16:creationId xmlns:a16="http://schemas.microsoft.com/office/drawing/2014/main" id="{D328C80B-7CED-4B94-BB02-8E44F3C1F749}"/>
              </a:ext>
            </a:extLst>
          </p:cNvPr>
          <p:cNvSpPr/>
          <p:nvPr/>
        </p:nvSpPr>
        <p:spPr>
          <a:xfrm>
            <a:off x="8347609" y="2883007"/>
            <a:ext cx="1592783" cy="2308324"/>
          </a:xfrm>
          <a:prstGeom prst="rect">
            <a:avLst/>
          </a:prstGeom>
        </p:spPr>
        <p:txBody>
          <a:bodyPr wrap="square">
            <a:spAutoFit/>
          </a:bodyPr>
          <a:lstStyle/>
          <a:p>
            <a:pPr algn="just"/>
            <a:r>
              <a:rPr lang="zh-CN" altLang="en-US" sz="2400">
                <a:solidFill>
                  <a:srgbClr val="C00000"/>
                </a:solidFill>
                <a:latin typeface="Arial"/>
                <a:ea typeface="微软雅黑"/>
                <a:sym typeface="Arial"/>
              </a:rPr>
              <a:t>倡导创新文化，强化知识产权创造、保护、运用。</a:t>
            </a:r>
          </a:p>
        </p:txBody>
      </p:sp>
      <p:sp>
        <p:nvSpPr>
          <p:cNvPr id="18" name="矩形 17">
            <a:extLst>
              <a:ext uri="{FF2B5EF4-FFF2-40B4-BE49-F238E27FC236}">
                <a16:creationId xmlns:a16="http://schemas.microsoft.com/office/drawing/2014/main" id="{06400D39-C1D7-40D8-BC33-3EF83C10EB42}"/>
              </a:ext>
            </a:extLst>
          </p:cNvPr>
          <p:cNvSpPr/>
          <p:nvPr/>
        </p:nvSpPr>
        <p:spPr>
          <a:xfrm>
            <a:off x="10314729" y="2883007"/>
            <a:ext cx="1592783" cy="2862322"/>
          </a:xfrm>
          <a:prstGeom prst="rect">
            <a:avLst/>
          </a:prstGeom>
        </p:spPr>
        <p:txBody>
          <a:bodyPr wrap="square">
            <a:spAutoFit/>
          </a:bodyPr>
          <a:lstStyle/>
          <a:p>
            <a:pPr algn="just"/>
            <a:r>
              <a:rPr lang="zh-CN" altLang="en-US" sz="2000">
                <a:solidFill>
                  <a:schemeClr val="bg1"/>
                </a:solidFill>
                <a:latin typeface="Arial"/>
                <a:ea typeface="微软雅黑"/>
                <a:sym typeface="Arial"/>
              </a:rPr>
              <a:t>培养造就一大批具有国际水平的战略科技人才、科技领军人才、青年科技人才和高水平创新团队。</a:t>
            </a:r>
          </a:p>
        </p:txBody>
      </p:sp>
      <p:sp>
        <p:nvSpPr>
          <p:cNvPr id="20" name="左大括号 19">
            <a:extLst>
              <a:ext uri="{FF2B5EF4-FFF2-40B4-BE49-F238E27FC236}">
                <a16:creationId xmlns:a16="http://schemas.microsoft.com/office/drawing/2014/main" id="{C4942E11-31AC-465D-86B0-1CCD8E639AE6}"/>
              </a:ext>
            </a:extLst>
          </p:cNvPr>
          <p:cNvSpPr/>
          <p:nvPr/>
        </p:nvSpPr>
        <p:spPr>
          <a:xfrm rot="5400000">
            <a:off x="2813351" y="51085"/>
            <a:ext cx="473984" cy="4243344"/>
          </a:xfrm>
          <a:prstGeom prst="leftBrace">
            <a:avLst>
              <a:gd name="adj1" fmla="val 56717"/>
              <a:gd name="adj2" fmla="val 49149"/>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a:ea typeface="微软雅黑"/>
              <a:sym typeface="Arial"/>
            </a:endParaRPr>
          </a:p>
        </p:txBody>
      </p:sp>
      <p:sp>
        <p:nvSpPr>
          <p:cNvPr id="21" name="左大括号 20">
            <a:extLst>
              <a:ext uri="{FF2B5EF4-FFF2-40B4-BE49-F238E27FC236}">
                <a16:creationId xmlns:a16="http://schemas.microsoft.com/office/drawing/2014/main" id="{CA045EEA-32EC-4853-A4C9-BE8773F4888E}"/>
              </a:ext>
            </a:extLst>
          </p:cNvPr>
          <p:cNvSpPr/>
          <p:nvPr/>
        </p:nvSpPr>
        <p:spPr>
          <a:xfrm rot="5400000">
            <a:off x="8817336" y="51085"/>
            <a:ext cx="473984" cy="4243344"/>
          </a:xfrm>
          <a:prstGeom prst="leftBrace">
            <a:avLst>
              <a:gd name="adj1" fmla="val 56717"/>
              <a:gd name="adj2" fmla="val 49149"/>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a:ea typeface="微软雅黑"/>
              <a:sym typeface="Arial"/>
            </a:endParaRPr>
          </a:p>
        </p:txBody>
      </p:sp>
      <p:sp>
        <p:nvSpPr>
          <p:cNvPr id="22" name="矩形 21">
            <a:extLst>
              <a:ext uri="{FF2B5EF4-FFF2-40B4-BE49-F238E27FC236}">
                <a16:creationId xmlns:a16="http://schemas.microsoft.com/office/drawing/2014/main" id="{E6D7EA8F-F27C-43B5-A869-97C13AE29BA1}"/>
              </a:ext>
            </a:extLst>
          </p:cNvPr>
          <p:cNvSpPr/>
          <p:nvPr/>
        </p:nvSpPr>
        <p:spPr>
          <a:xfrm>
            <a:off x="1288544" y="1391704"/>
            <a:ext cx="3518912" cy="400110"/>
          </a:xfrm>
          <a:prstGeom prst="rect">
            <a:avLst/>
          </a:prstGeom>
        </p:spPr>
        <p:txBody>
          <a:bodyPr wrap="none">
            <a:spAutoFit/>
          </a:bodyPr>
          <a:lstStyle/>
          <a:p>
            <a:r>
              <a:rPr lang="zh-CN" altLang="en-US" sz="2000" b="1">
                <a:solidFill>
                  <a:schemeClr val="bg2">
                    <a:lumMod val="25000"/>
                  </a:schemeClr>
                </a:solidFill>
                <a:latin typeface="Arial"/>
                <a:ea typeface="微软雅黑"/>
                <a:sym typeface="Arial"/>
              </a:rPr>
              <a:t>（一）深化供给侧结构性改革</a:t>
            </a:r>
          </a:p>
        </p:txBody>
      </p:sp>
      <p:sp>
        <p:nvSpPr>
          <p:cNvPr id="23" name="矩形 22">
            <a:extLst>
              <a:ext uri="{FF2B5EF4-FFF2-40B4-BE49-F238E27FC236}">
                <a16:creationId xmlns:a16="http://schemas.microsoft.com/office/drawing/2014/main" id="{FE9557AD-25A3-47C4-A14A-13047782632C}"/>
              </a:ext>
            </a:extLst>
          </p:cNvPr>
          <p:cNvSpPr/>
          <p:nvPr/>
        </p:nvSpPr>
        <p:spPr>
          <a:xfrm>
            <a:off x="7294872" y="1391704"/>
            <a:ext cx="3281668" cy="400110"/>
          </a:xfrm>
          <a:prstGeom prst="rect">
            <a:avLst/>
          </a:prstGeom>
        </p:spPr>
        <p:txBody>
          <a:bodyPr wrap="none">
            <a:spAutoFit/>
          </a:bodyPr>
          <a:lstStyle/>
          <a:p>
            <a:r>
              <a:rPr lang="zh-CN" altLang="en-US" sz="2000" b="1">
                <a:solidFill>
                  <a:schemeClr val="bg2">
                    <a:lumMod val="25000"/>
                  </a:schemeClr>
                </a:solidFill>
                <a:latin typeface="Arial"/>
                <a:ea typeface="微软雅黑"/>
                <a:sym typeface="Arial"/>
              </a:rPr>
              <a:t>（二）加快建设创新型国家</a:t>
            </a:r>
          </a:p>
        </p:txBody>
      </p:sp>
    </p:spTree>
    <p:extLst>
      <p:ext uri="{BB962C8B-B14F-4D97-AF65-F5344CB8AC3E}">
        <p14:creationId val="3199822304"/>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ppt_x"/>
                                          </p:val>
                                        </p:tav>
                                        <p:tav tm="100000">
                                          <p:val>
                                            <p:strVal val="#ppt_x"/>
                                          </p:val>
                                        </p:tav>
                                      </p:tavLst>
                                    </p:anim>
                                    <p:anim calcmode="lin" valueType="num">
                                      <p:cBhvr additive="base">
                                        <p:cTn id="32" dur="500" fill="hold"/>
                                        <p:tgtEl>
                                          <p:spTgt spid="18"/>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ppt_x"/>
                                          </p:val>
                                        </p:tav>
                                        <p:tav tm="100000">
                                          <p:val>
                                            <p:strVal val="#ppt_x"/>
                                          </p:val>
                                        </p:tav>
                                      </p:tavLst>
                                    </p:anim>
                                    <p:anim calcmode="lin" valueType="num">
                                      <p:cBhvr additive="base">
                                        <p:cTn id="36" dur="500" fill="hold"/>
                                        <p:tgtEl>
                                          <p:spTgt spid="20"/>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ppt_x"/>
                                          </p:val>
                                        </p:tav>
                                        <p:tav tm="100000">
                                          <p:val>
                                            <p:strVal val="#ppt_x"/>
                                          </p:val>
                                        </p:tav>
                                      </p:tavLst>
                                    </p:anim>
                                    <p:anim calcmode="lin" valueType="num">
                                      <p:cBhvr additive="base">
                                        <p:cTn id="40" dur="500" fill="hold"/>
                                        <p:tgtEl>
                                          <p:spTgt spid="21"/>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P spid="20" grpId="0" animBg="1"/>
      <p:bldP spid="21" grpId="0" animBg="1"/>
      <p:bldP spid="22" grpId="0"/>
      <p:bldP spid="23" grpId="0"/>
    </p:bldLst>
  </p:timing>
</p:sld>
</file>

<file path=ppt/slides/slide2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4" name="矩形 3">
            <a:extLst>
              <a:ext uri="{FF2B5EF4-FFF2-40B4-BE49-F238E27FC236}">
                <a16:creationId xmlns:a16="http://schemas.microsoft.com/office/drawing/2014/main" id="{160914D8-3D2F-46EB-AC35-4C04737D3E15}"/>
              </a:ext>
            </a:extLst>
          </p:cNvPr>
          <p:cNvSpPr/>
          <p:nvPr/>
        </p:nvSpPr>
        <p:spPr>
          <a:xfrm>
            <a:off x="0" y="2105256"/>
            <a:ext cx="12192000" cy="34246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 name="矩形 1">
            <a:extLst>
              <a:ext uri="{FF2B5EF4-FFF2-40B4-BE49-F238E27FC236}">
                <a16:creationId xmlns:a16="http://schemas.microsoft.com/office/drawing/2014/main" id="{96ABE6E0-D78E-49E8-A0C0-8F0A90043602}"/>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27296A7C-1C69-4E6D-A945-16BF30074221}"/>
              </a:ext>
            </a:extLst>
          </p:cNvPr>
          <p:cNvSpPr txBox="1"/>
          <p:nvPr/>
        </p:nvSpPr>
        <p:spPr>
          <a:xfrm>
            <a:off x="469900" y="188269"/>
            <a:ext cx="72898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 贯彻新发展理念，建设现代化经济体系</a:t>
            </a:r>
          </a:p>
        </p:txBody>
      </p:sp>
      <p:sp>
        <p:nvSpPr>
          <p:cNvPr id="5" name="矩形 4">
            <a:extLst>
              <a:ext uri="{FF2B5EF4-FFF2-40B4-BE49-F238E27FC236}">
                <a16:creationId xmlns:a16="http://schemas.microsoft.com/office/drawing/2014/main" id="{CF86162E-F623-4C8F-91CD-DCF0194767D1}"/>
              </a:ext>
            </a:extLst>
          </p:cNvPr>
          <p:cNvSpPr/>
          <p:nvPr/>
        </p:nvSpPr>
        <p:spPr>
          <a:xfrm>
            <a:off x="673100" y="2724673"/>
            <a:ext cx="5179787" cy="707886"/>
          </a:xfrm>
          <a:prstGeom prst="rect">
            <a:avLst/>
          </a:prstGeom>
        </p:spPr>
        <p:txBody>
          <a:bodyPr wrap="square">
            <a:spAutoFit/>
          </a:bodyPr>
          <a:lstStyle/>
          <a:p>
            <a:r>
              <a:rPr lang="zh-CN" altLang="en-US" sz="2000">
                <a:solidFill>
                  <a:srgbClr val="C00000"/>
                </a:solidFill>
                <a:latin typeface="Arial"/>
                <a:ea typeface="微软雅黑"/>
                <a:sym typeface="Arial"/>
              </a:rPr>
              <a:t>巩固和完善农村基本经营制度，深化农村土地制度改革，完善承包地“三权”分置制度</a:t>
            </a:r>
          </a:p>
        </p:txBody>
      </p:sp>
      <p:sp>
        <p:nvSpPr>
          <p:cNvPr id="6" name="矩形 5">
            <a:extLst>
              <a:ext uri="{FF2B5EF4-FFF2-40B4-BE49-F238E27FC236}">
                <a16:creationId xmlns:a16="http://schemas.microsoft.com/office/drawing/2014/main" id="{F60F2D77-BC61-49AA-826F-3337229DAAD7}"/>
              </a:ext>
            </a:extLst>
          </p:cNvPr>
          <p:cNvSpPr/>
          <p:nvPr/>
        </p:nvSpPr>
        <p:spPr>
          <a:xfrm>
            <a:off x="673100" y="3613879"/>
            <a:ext cx="5179787" cy="707886"/>
          </a:xfrm>
          <a:prstGeom prst="rect">
            <a:avLst/>
          </a:prstGeom>
        </p:spPr>
        <p:txBody>
          <a:bodyPr wrap="square">
            <a:spAutoFit/>
          </a:bodyPr>
          <a:lstStyle/>
          <a:p>
            <a:r>
              <a:rPr lang="zh-CN" altLang="en-US" sz="2000">
                <a:solidFill>
                  <a:srgbClr val="C00000"/>
                </a:solidFill>
                <a:latin typeface="Arial"/>
                <a:ea typeface="微软雅黑"/>
                <a:sym typeface="Arial"/>
              </a:rPr>
              <a:t>保持土地承包关系稳定并长久不变，第二轮土地承包到期后再延长三十年</a:t>
            </a:r>
          </a:p>
        </p:txBody>
      </p:sp>
      <p:sp>
        <p:nvSpPr>
          <p:cNvPr id="7" name="矩形 6">
            <a:extLst>
              <a:ext uri="{FF2B5EF4-FFF2-40B4-BE49-F238E27FC236}">
                <a16:creationId xmlns:a16="http://schemas.microsoft.com/office/drawing/2014/main" id="{9E96344C-B75C-435A-A8AD-57735B2BB270}"/>
              </a:ext>
            </a:extLst>
          </p:cNvPr>
          <p:cNvSpPr/>
          <p:nvPr/>
        </p:nvSpPr>
        <p:spPr>
          <a:xfrm>
            <a:off x="673100" y="4503084"/>
            <a:ext cx="5179787" cy="707886"/>
          </a:xfrm>
          <a:prstGeom prst="rect">
            <a:avLst/>
          </a:prstGeom>
        </p:spPr>
        <p:txBody>
          <a:bodyPr wrap="square">
            <a:spAutoFit/>
          </a:bodyPr>
          <a:lstStyle/>
          <a:p>
            <a:r>
              <a:rPr lang="zh-CN" altLang="en-US" sz="2000">
                <a:solidFill>
                  <a:srgbClr val="C00000"/>
                </a:solidFill>
                <a:latin typeface="Arial"/>
                <a:ea typeface="微软雅黑"/>
                <a:sym typeface="Arial"/>
              </a:rPr>
              <a:t>确保国家粮食安全，把中国人的饭碗牢牢端在自己手中</a:t>
            </a:r>
          </a:p>
        </p:txBody>
      </p:sp>
      <p:cxnSp>
        <p:nvCxnSpPr>
          <p:cNvPr id="11" name="直接连接符 10">
            <a:extLst>
              <a:ext uri="{FF2B5EF4-FFF2-40B4-BE49-F238E27FC236}">
                <a16:creationId xmlns:a16="http://schemas.microsoft.com/office/drawing/2014/main" id="{F11FC4C7-D5C5-46E4-90D0-C3BE16D3FF37}"/>
              </a:ext>
            </a:extLst>
          </p:cNvPr>
          <p:cNvCxnSpPr/>
          <p:nvPr/>
        </p:nvCxnSpPr>
        <p:spPr>
          <a:xfrm flipH="1">
            <a:off x="6096000" y="2350223"/>
            <a:ext cx="0" cy="2934752"/>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矩形 11">
            <a:extLst>
              <a:ext uri="{FF2B5EF4-FFF2-40B4-BE49-F238E27FC236}">
                <a16:creationId xmlns:a16="http://schemas.microsoft.com/office/drawing/2014/main" id="{858C9FDA-B1FA-4FBA-82F4-C02699D46F4D}"/>
              </a:ext>
            </a:extLst>
          </p:cNvPr>
          <p:cNvSpPr/>
          <p:nvPr/>
        </p:nvSpPr>
        <p:spPr>
          <a:xfrm>
            <a:off x="6525987" y="2722120"/>
            <a:ext cx="5060398" cy="1015663"/>
          </a:xfrm>
          <a:prstGeom prst="rect">
            <a:avLst/>
          </a:prstGeom>
        </p:spPr>
        <p:txBody>
          <a:bodyPr wrap="square">
            <a:spAutoFit/>
          </a:bodyPr>
          <a:lstStyle/>
          <a:p>
            <a:r>
              <a:rPr lang="zh-CN" altLang="en-US" sz="2000" spc="300">
                <a:solidFill>
                  <a:srgbClr val="C00000"/>
                </a:solidFill>
                <a:latin typeface="Arial"/>
                <a:ea typeface="微软雅黑"/>
                <a:sym typeface="Arial"/>
              </a:rPr>
              <a:t>以城市群为主体构建大中小城市和小城镇协调发展的城镇格局，加快农业转移人口市民化</a:t>
            </a:r>
          </a:p>
        </p:txBody>
      </p:sp>
      <p:sp>
        <p:nvSpPr>
          <p:cNvPr id="13" name="矩形 12">
            <a:extLst>
              <a:ext uri="{FF2B5EF4-FFF2-40B4-BE49-F238E27FC236}">
                <a16:creationId xmlns:a16="http://schemas.microsoft.com/office/drawing/2014/main" id="{3691BE8F-6D6F-484E-A4A5-BBD4C156384D}"/>
              </a:ext>
            </a:extLst>
          </p:cNvPr>
          <p:cNvSpPr/>
          <p:nvPr/>
        </p:nvSpPr>
        <p:spPr>
          <a:xfrm>
            <a:off x="6525987" y="4018983"/>
            <a:ext cx="5060398" cy="1015663"/>
          </a:xfrm>
          <a:prstGeom prst="rect">
            <a:avLst/>
          </a:prstGeom>
        </p:spPr>
        <p:txBody>
          <a:bodyPr wrap="square">
            <a:spAutoFit/>
          </a:bodyPr>
          <a:lstStyle/>
          <a:p>
            <a:r>
              <a:rPr lang="zh-CN" altLang="en-US" sz="2000">
                <a:solidFill>
                  <a:srgbClr val="C00000"/>
                </a:solidFill>
                <a:latin typeface="Arial"/>
                <a:ea typeface="微软雅黑"/>
                <a:sym typeface="Arial"/>
              </a:rPr>
              <a:t>以疏解北京非首都功能为“牛鼻子”推动京津冀协同发展，高起点规划、高标准建设雄安新区</a:t>
            </a:r>
          </a:p>
        </p:txBody>
      </p:sp>
      <p:sp>
        <p:nvSpPr>
          <p:cNvPr id="14" name="菱形 13">
            <a:extLst>
              <a:ext uri="{FF2B5EF4-FFF2-40B4-BE49-F238E27FC236}">
                <a16:creationId xmlns:a16="http://schemas.microsoft.com/office/drawing/2014/main" id="{B8126077-7E1C-4CF4-B23E-6A43D8810DD9}"/>
              </a:ext>
            </a:extLst>
          </p:cNvPr>
          <p:cNvSpPr/>
          <p:nvPr/>
        </p:nvSpPr>
        <p:spPr>
          <a:xfrm>
            <a:off x="870857" y="1781585"/>
            <a:ext cx="624115" cy="624115"/>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a:latin typeface="Arial"/>
                <a:ea typeface="微软雅黑"/>
                <a:sym typeface="Arial"/>
              </a:rPr>
              <a:t>三</a:t>
            </a:r>
          </a:p>
        </p:txBody>
      </p:sp>
      <p:sp>
        <p:nvSpPr>
          <p:cNvPr id="15" name="矩形 14">
            <a:extLst>
              <a:ext uri="{FF2B5EF4-FFF2-40B4-BE49-F238E27FC236}">
                <a16:creationId xmlns:a16="http://schemas.microsoft.com/office/drawing/2014/main" id="{92506EEC-593E-4B76-BFC2-BC07CA0D6831}"/>
              </a:ext>
            </a:extLst>
          </p:cNvPr>
          <p:cNvSpPr/>
          <p:nvPr/>
        </p:nvSpPr>
        <p:spPr>
          <a:xfrm>
            <a:off x="1494972" y="1862809"/>
            <a:ext cx="2646878" cy="461665"/>
          </a:xfrm>
          <a:prstGeom prst="rect">
            <a:avLst/>
          </a:prstGeom>
        </p:spPr>
        <p:txBody>
          <a:bodyPr wrap="none">
            <a:spAutoFit/>
          </a:bodyPr>
          <a:lstStyle/>
          <a:p>
            <a:r>
              <a:rPr lang="zh-CN" altLang="en-US" sz="2400">
                <a:solidFill>
                  <a:schemeClr val="bg2">
                    <a:lumMod val="25000"/>
                  </a:schemeClr>
                </a:solidFill>
                <a:latin typeface="Arial"/>
                <a:ea typeface="微软雅黑"/>
                <a:sym typeface="Arial"/>
              </a:rPr>
              <a:t>实施乡村振兴战略</a:t>
            </a:r>
          </a:p>
        </p:txBody>
      </p:sp>
      <p:sp>
        <p:nvSpPr>
          <p:cNvPr id="16" name="菱形 15">
            <a:extLst>
              <a:ext uri="{FF2B5EF4-FFF2-40B4-BE49-F238E27FC236}">
                <a16:creationId xmlns:a16="http://schemas.microsoft.com/office/drawing/2014/main" id="{7E4C2732-3528-4384-ACE1-7E81F8FB0135}"/>
              </a:ext>
            </a:extLst>
          </p:cNvPr>
          <p:cNvSpPr/>
          <p:nvPr/>
        </p:nvSpPr>
        <p:spPr>
          <a:xfrm>
            <a:off x="6614432" y="1781585"/>
            <a:ext cx="624115" cy="624115"/>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a:latin typeface="Arial"/>
                <a:ea typeface="微软雅黑"/>
                <a:sym typeface="Arial"/>
              </a:rPr>
              <a:t>四</a:t>
            </a:r>
          </a:p>
        </p:txBody>
      </p:sp>
      <p:sp>
        <p:nvSpPr>
          <p:cNvPr id="17" name="矩形 16">
            <a:extLst>
              <a:ext uri="{FF2B5EF4-FFF2-40B4-BE49-F238E27FC236}">
                <a16:creationId xmlns:a16="http://schemas.microsoft.com/office/drawing/2014/main" id="{FCAAB1EB-1543-4A21-A192-C80D45AB9F33}"/>
              </a:ext>
            </a:extLst>
          </p:cNvPr>
          <p:cNvSpPr/>
          <p:nvPr/>
        </p:nvSpPr>
        <p:spPr>
          <a:xfrm>
            <a:off x="7238547" y="1862809"/>
            <a:ext cx="3262432" cy="461665"/>
          </a:xfrm>
          <a:prstGeom prst="rect">
            <a:avLst/>
          </a:prstGeom>
        </p:spPr>
        <p:txBody>
          <a:bodyPr wrap="none">
            <a:spAutoFit/>
          </a:bodyPr>
          <a:lstStyle/>
          <a:p>
            <a:r>
              <a:rPr lang="zh-CN" altLang="en-US" sz="2400">
                <a:solidFill>
                  <a:schemeClr val="bg2">
                    <a:lumMod val="25000"/>
                  </a:schemeClr>
                </a:solidFill>
                <a:latin typeface="Arial"/>
                <a:ea typeface="微软雅黑"/>
                <a:sym typeface="Arial"/>
              </a:rPr>
              <a:t>实施区域协调发展战略</a:t>
            </a:r>
          </a:p>
        </p:txBody>
      </p:sp>
    </p:spTree>
    <p:extLst>
      <p:ext uri="{BB962C8B-B14F-4D97-AF65-F5344CB8AC3E}">
        <p14:creationId val="3066605419"/>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ppt_x"/>
                                          </p:val>
                                        </p:tav>
                                        <p:tav tm="100000">
                                          <p:val>
                                            <p:strVal val="#ppt_x"/>
                                          </p:val>
                                        </p:tav>
                                      </p:tavLst>
                                    </p:anim>
                                    <p:anim calcmode="lin" valueType="num">
                                      <p:cBhvr additive="base">
                                        <p:cTn id="28" dur="500" fill="hold"/>
                                        <p:tgtEl>
                                          <p:spTgt spid="1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ppt_x"/>
                                          </p:val>
                                        </p:tav>
                                        <p:tav tm="100000">
                                          <p:val>
                                            <p:strVal val="#ppt_x"/>
                                          </p:val>
                                        </p:tav>
                                      </p:tavLst>
                                    </p:anim>
                                    <p:anim calcmode="lin" valueType="num">
                                      <p:cBhvr additive="base">
                                        <p:cTn id="40" dur="500" fill="hold"/>
                                        <p:tgtEl>
                                          <p:spTgt spid="1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fill="hold"/>
                                        <p:tgtEl>
                                          <p:spTgt spid="16"/>
                                        </p:tgtEl>
                                        <p:attrNameLst>
                                          <p:attrName>ppt_x</p:attrName>
                                        </p:attrNameLst>
                                      </p:cBhvr>
                                      <p:tavLst>
                                        <p:tav tm="0">
                                          <p:val>
                                            <p:strVal val="#ppt_x"/>
                                          </p:val>
                                        </p:tav>
                                        <p:tav tm="100000">
                                          <p:val>
                                            <p:strVal val="#ppt_x"/>
                                          </p:val>
                                        </p:tav>
                                      </p:tavLst>
                                    </p:anim>
                                    <p:anim calcmode="lin" valueType="num">
                                      <p:cBhvr additive="base">
                                        <p:cTn id="44" dur="500" fill="hold"/>
                                        <p:tgtEl>
                                          <p:spTgt spid="1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ppt_x"/>
                                          </p:val>
                                        </p:tav>
                                        <p:tav tm="100000">
                                          <p:val>
                                            <p:strVal val="#ppt_x"/>
                                          </p:val>
                                        </p:tav>
                                      </p:tavLst>
                                    </p:anim>
                                    <p:anim calcmode="lin" valueType="num">
                                      <p:cBhvr additive="base">
                                        <p:cTn id="4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12" grpId="0"/>
      <p:bldP spid="13" grpId="0"/>
      <p:bldP spid="14" grpId="0" animBg="1"/>
      <p:bldP spid="15" grpId="0"/>
      <p:bldP spid="16" grpId="0" animBg="1"/>
      <p:bldP spid="17" grpId="0"/>
    </p:bldLst>
  </p:timing>
</p:sld>
</file>

<file path=ppt/slides/slide2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矩形 1">
            <a:extLst>
              <a:ext uri="{FF2B5EF4-FFF2-40B4-BE49-F238E27FC236}">
                <a16:creationId xmlns:a16="http://schemas.microsoft.com/office/drawing/2014/main" id="{666579C6-57FA-4668-BD81-CBD04D281FF1}"/>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95742A53-6149-4781-B7B6-A85670DE6483}"/>
              </a:ext>
            </a:extLst>
          </p:cNvPr>
          <p:cNvSpPr txBox="1"/>
          <p:nvPr/>
        </p:nvSpPr>
        <p:spPr>
          <a:xfrm>
            <a:off x="469900" y="188269"/>
            <a:ext cx="7289800" cy="584775"/>
          </a:xfrm>
          <a:prstGeom prst="rect">
            <a:avLst/>
          </a:prstGeom>
          <a:noFill/>
        </p:spPr>
        <p:txBody>
          <a:bodyPr wrap="square" rtlCol="0">
            <a:spAutoFit/>
          </a:bodyPr>
          <a:lstStyle/>
          <a:p>
            <a:r>
              <a:rPr lang="zh-CN" altLang="en-US" sz="3200" b="1">
                <a:solidFill>
                  <a:srgbClr val="C00000"/>
                </a:solidFill>
                <a:latin typeface="Arial"/>
                <a:ea typeface="微软雅黑"/>
                <a:sym typeface="Arial"/>
              </a:rPr>
              <a:t> 贯彻新发展理念，建设现代化经济体系</a:t>
            </a:r>
          </a:p>
        </p:txBody>
      </p:sp>
      <p:sp>
        <p:nvSpPr>
          <p:cNvPr id="5" name="箭头: 五边形 4">
            <a:extLst>
              <a:ext uri="{FF2B5EF4-FFF2-40B4-BE49-F238E27FC236}">
                <a16:creationId xmlns:a16="http://schemas.microsoft.com/office/drawing/2014/main" id="{4FDD74F7-55F2-4D5B-A221-5926DF4A388E}"/>
              </a:ext>
            </a:extLst>
          </p:cNvPr>
          <p:cNvSpPr/>
          <p:nvPr/>
        </p:nvSpPr>
        <p:spPr>
          <a:xfrm rot="5400000">
            <a:off x="3290358" y="1391525"/>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 name="箭头: 五边形 5">
            <a:extLst>
              <a:ext uri="{FF2B5EF4-FFF2-40B4-BE49-F238E27FC236}">
                <a16:creationId xmlns:a16="http://schemas.microsoft.com/office/drawing/2014/main" id="{AF95D5D5-EBD6-43FA-8283-13305A969002}"/>
              </a:ext>
            </a:extLst>
          </p:cNvPr>
          <p:cNvSpPr/>
          <p:nvPr/>
        </p:nvSpPr>
        <p:spPr>
          <a:xfrm rot="5400000">
            <a:off x="6229502" y="1391525"/>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箭头: 五边形 6">
            <a:extLst>
              <a:ext uri="{FF2B5EF4-FFF2-40B4-BE49-F238E27FC236}">
                <a16:creationId xmlns:a16="http://schemas.microsoft.com/office/drawing/2014/main" id="{ADFF16D0-9B32-4435-B72A-F799C2CF64EE}"/>
              </a:ext>
            </a:extLst>
          </p:cNvPr>
          <p:cNvSpPr/>
          <p:nvPr/>
        </p:nvSpPr>
        <p:spPr>
          <a:xfrm rot="5400000">
            <a:off x="9168645" y="1391525"/>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矩形 3">
            <a:extLst>
              <a:ext uri="{FF2B5EF4-FFF2-40B4-BE49-F238E27FC236}">
                <a16:creationId xmlns:a16="http://schemas.microsoft.com/office/drawing/2014/main" id="{D3F58634-43EF-4F3A-8B0F-0348EF2BFC56}"/>
              </a:ext>
            </a:extLst>
          </p:cNvPr>
          <p:cNvSpPr/>
          <p:nvPr/>
        </p:nvSpPr>
        <p:spPr>
          <a:xfrm>
            <a:off x="3537856" y="1637431"/>
            <a:ext cx="2002971" cy="1477328"/>
          </a:xfrm>
          <a:prstGeom prst="rect">
            <a:avLst/>
          </a:prstGeom>
        </p:spPr>
        <p:txBody>
          <a:bodyPr wrap="square">
            <a:spAutoFit/>
          </a:bodyPr>
          <a:lstStyle/>
          <a:p>
            <a:pPr algn="just"/>
            <a:r>
              <a:rPr lang="zh-CN" altLang="en-US">
                <a:solidFill>
                  <a:schemeClr val="bg1"/>
                </a:solidFill>
                <a:latin typeface="Arial"/>
                <a:ea typeface="微软雅黑"/>
                <a:sym typeface="Arial"/>
              </a:rPr>
              <a:t>深化国有企业改革，发展混合所有制经济，培育具有全球竞争力的世界一流企业</a:t>
            </a:r>
          </a:p>
        </p:txBody>
      </p:sp>
      <p:sp>
        <p:nvSpPr>
          <p:cNvPr id="8" name="矩形 7">
            <a:extLst>
              <a:ext uri="{FF2B5EF4-FFF2-40B4-BE49-F238E27FC236}">
                <a16:creationId xmlns:a16="http://schemas.microsoft.com/office/drawing/2014/main" id="{32BF0CC8-865A-4164-A849-F6BAEBD4BA69}"/>
              </a:ext>
            </a:extLst>
          </p:cNvPr>
          <p:cNvSpPr/>
          <p:nvPr/>
        </p:nvSpPr>
        <p:spPr>
          <a:xfrm>
            <a:off x="6477000" y="1637431"/>
            <a:ext cx="2002971" cy="1477328"/>
          </a:xfrm>
          <a:prstGeom prst="rect">
            <a:avLst/>
          </a:prstGeom>
        </p:spPr>
        <p:txBody>
          <a:bodyPr wrap="square">
            <a:spAutoFit/>
          </a:bodyPr>
          <a:lstStyle/>
          <a:p>
            <a:pPr algn="just"/>
            <a:r>
              <a:rPr lang="zh-CN" altLang="en-US">
                <a:solidFill>
                  <a:schemeClr val="bg1"/>
                </a:solidFill>
                <a:latin typeface="Arial"/>
                <a:ea typeface="微软雅黑"/>
                <a:sym typeface="Arial"/>
              </a:rPr>
              <a:t>全面实施市场准入负面清单制度，支持民营企业发展，激发各类市场主体活力</a:t>
            </a:r>
          </a:p>
        </p:txBody>
      </p:sp>
      <p:sp>
        <p:nvSpPr>
          <p:cNvPr id="9" name="矩形 8">
            <a:extLst>
              <a:ext uri="{FF2B5EF4-FFF2-40B4-BE49-F238E27FC236}">
                <a16:creationId xmlns:a16="http://schemas.microsoft.com/office/drawing/2014/main" id="{62548C93-0D5C-4E3D-8A2E-8037A716B56B}"/>
              </a:ext>
            </a:extLst>
          </p:cNvPr>
          <p:cNvSpPr/>
          <p:nvPr/>
        </p:nvSpPr>
        <p:spPr>
          <a:xfrm>
            <a:off x="9416143" y="1637431"/>
            <a:ext cx="2002971" cy="1200329"/>
          </a:xfrm>
          <a:prstGeom prst="rect">
            <a:avLst/>
          </a:prstGeom>
        </p:spPr>
        <p:txBody>
          <a:bodyPr wrap="square">
            <a:spAutoFit/>
          </a:bodyPr>
          <a:lstStyle/>
          <a:p>
            <a:pPr algn="just"/>
            <a:r>
              <a:rPr lang="zh-CN" altLang="en-US">
                <a:solidFill>
                  <a:schemeClr val="bg1"/>
                </a:solidFill>
                <a:latin typeface="Arial"/>
                <a:ea typeface="微软雅黑"/>
                <a:sym typeface="Arial"/>
              </a:rPr>
              <a:t>健全金融监管体系，守住不发生系统性金融风险的底线</a:t>
            </a:r>
          </a:p>
        </p:txBody>
      </p:sp>
      <p:sp>
        <p:nvSpPr>
          <p:cNvPr id="10" name="箭头: 五边形 9">
            <a:extLst>
              <a:ext uri="{FF2B5EF4-FFF2-40B4-BE49-F238E27FC236}">
                <a16:creationId xmlns:a16="http://schemas.microsoft.com/office/drawing/2014/main" id="{C15C9F0C-F5DA-4A47-8747-951391DAD48F}"/>
              </a:ext>
            </a:extLst>
          </p:cNvPr>
          <p:cNvSpPr/>
          <p:nvPr/>
        </p:nvSpPr>
        <p:spPr>
          <a:xfrm rot="5400000">
            <a:off x="3290358" y="4154299"/>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箭头: 五边形 10">
            <a:extLst>
              <a:ext uri="{FF2B5EF4-FFF2-40B4-BE49-F238E27FC236}">
                <a16:creationId xmlns:a16="http://schemas.microsoft.com/office/drawing/2014/main" id="{EDB872F9-1279-4830-94F8-A331D6C151D8}"/>
              </a:ext>
            </a:extLst>
          </p:cNvPr>
          <p:cNvSpPr/>
          <p:nvPr/>
        </p:nvSpPr>
        <p:spPr>
          <a:xfrm rot="5400000">
            <a:off x="6229502" y="4154299"/>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 name="箭头: 五边形 11">
            <a:extLst>
              <a:ext uri="{FF2B5EF4-FFF2-40B4-BE49-F238E27FC236}">
                <a16:creationId xmlns:a16="http://schemas.microsoft.com/office/drawing/2014/main" id="{E2C29A56-6CFE-4F1D-9ACC-4458CB8DF3ED}"/>
              </a:ext>
            </a:extLst>
          </p:cNvPr>
          <p:cNvSpPr/>
          <p:nvPr/>
        </p:nvSpPr>
        <p:spPr>
          <a:xfrm rot="5400000">
            <a:off x="9168645" y="4154299"/>
            <a:ext cx="2497968" cy="2315028"/>
          </a:xfrm>
          <a:prstGeom prst="homePlate">
            <a:avLst>
              <a:gd name="adj" fmla="val 2379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3" name="矩形 12">
            <a:extLst>
              <a:ext uri="{FF2B5EF4-FFF2-40B4-BE49-F238E27FC236}">
                <a16:creationId xmlns:a16="http://schemas.microsoft.com/office/drawing/2014/main" id="{723BD936-40B0-4D32-9905-570B058947A1}"/>
              </a:ext>
            </a:extLst>
          </p:cNvPr>
          <p:cNvSpPr/>
          <p:nvPr/>
        </p:nvSpPr>
        <p:spPr>
          <a:xfrm>
            <a:off x="3537856" y="4400205"/>
            <a:ext cx="2002971" cy="923330"/>
          </a:xfrm>
          <a:prstGeom prst="rect">
            <a:avLst/>
          </a:prstGeom>
        </p:spPr>
        <p:txBody>
          <a:bodyPr wrap="square">
            <a:spAutoFit/>
          </a:bodyPr>
          <a:lstStyle/>
          <a:p>
            <a:pPr algn="just"/>
            <a:r>
              <a:rPr lang="zh-CN" altLang="en-US">
                <a:solidFill>
                  <a:schemeClr val="bg1"/>
                </a:solidFill>
                <a:latin typeface="Arial"/>
                <a:ea typeface="微软雅黑"/>
                <a:sym typeface="Arial"/>
              </a:rPr>
              <a:t>中国开放的大门不会关闭，只会越开越大</a:t>
            </a:r>
          </a:p>
        </p:txBody>
      </p:sp>
      <p:sp>
        <p:nvSpPr>
          <p:cNvPr id="14" name="矩形 13">
            <a:extLst>
              <a:ext uri="{FF2B5EF4-FFF2-40B4-BE49-F238E27FC236}">
                <a16:creationId xmlns:a16="http://schemas.microsoft.com/office/drawing/2014/main" id="{2744E077-5463-465F-82CE-18918A0C8C11}"/>
              </a:ext>
            </a:extLst>
          </p:cNvPr>
          <p:cNvSpPr/>
          <p:nvPr/>
        </p:nvSpPr>
        <p:spPr>
          <a:xfrm>
            <a:off x="6477000" y="4400205"/>
            <a:ext cx="2002971" cy="1477328"/>
          </a:xfrm>
          <a:prstGeom prst="rect">
            <a:avLst/>
          </a:prstGeom>
        </p:spPr>
        <p:txBody>
          <a:bodyPr wrap="square">
            <a:spAutoFit/>
          </a:bodyPr>
          <a:lstStyle/>
          <a:p>
            <a:pPr algn="just"/>
            <a:r>
              <a:rPr lang="zh-CN" altLang="en-US">
                <a:solidFill>
                  <a:schemeClr val="bg1"/>
                </a:solidFill>
                <a:latin typeface="Arial"/>
                <a:ea typeface="微软雅黑"/>
                <a:sym typeface="Arial"/>
              </a:rPr>
              <a:t>要以“一带一路”建设为重点，形成陆海内外联动、东西双向互济的开放格局</a:t>
            </a:r>
          </a:p>
        </p:txBody>
      </p:sp>
      <p:sp>
        <p:nvSpPr>
          <p:cNvPr id="15" name="矩形 14">
            <a:extLst>
              <a:ext uri="{FF2B5EF4-FFF2-40B4-BE49-F238E27FC236}">
                <a16:creationId xmlns:a16="http://schemas.microsoft.com/office/drawing/2014/main" id="{21269F44-1BE6-4902-8F90-216497B260AA}"/>
              </a:ext>
            </a:extLst>
          </p:cNvPr>
          <p:cNvSpPr/>
          <p:nvPr/>
        </p:nvSpPr>
        <p:spPr>
          <a:xfrm>
            <a:off x="9416143" y="4400205"/>
            <a:ext cx="2002971" cy="1200329"/>
          </a:xfrm>
          <a:prstGeom prst="rect">
            <a:avLst/>
          </a:prstGeom>
        </p:spPr>
        <p:txBody>
          <a:bodyPr wrap="square">
            <a:spAutoFit/>
          </a:bodyPr>
          <a:lstStyle/>
          <a:p>
            <a:pPr algn="just"/>
            <a:r>
              <a:rPr lang="zh-CN" altLang="en-US">
                <a:solidFill>
                  <a:schemeClr val="bg1"/>
                </a:solidFill>
                <a:latin typeface="Arial"/>
                <a:ea typeface="微软雅黑"/>
                <a:sym typeface="Arial"/>
              </a:rPr>
              <a:t>凡是在我国境内注册的企业，都要一视同仁、平等对待</a:t>
            </a:r>
          </a:p>
        </p:txBody>
      </p:sp>
      <p:sp>
        <p:nvSpPr>
          <p:cNvPr id="16" name="矩形 15">
            <a:extLst>
              <a:ext uri="{FF2B5EF4-FFF2-40B4-BE49-F238E27FC236}">
                <a16:creationId xmlns:a16="http://schemas.microsoft.com/office/drawing/2014/main" id="{A49198AE-43E8-48F4-B5C4-DEA81E9DC393}"/>
              </a:ext>
            </a:extLst>
          </p:cNvPr>
          <p:cNvSpPr/>
          <p:nvPr/>
        </p:nvSpPr>
        <p:spPr>
          <a:xfrm>
            <a:off x="558800" y="1679506"/>
            <a:ext cx="2501364" cy="879087"/>
          </a:xfrm>
          <a:prstGeom prst="rect">
            <a:avLst/>
          </a:prstGeom>
        </p:spPr>
        <p:txBody>
          <a:bodyPr wrap="square">
            <a:spAutoFit/>
          </a:bodyPr>
          <a:lstStyle/>
          <a:p>
            <a:pPr>
              <a:lnSpc>
                <a:spcPct val="150000"/>
              </a:lnSpc>
            </a:pPr>
            <a:r>
              <a:rPr lang="zh-CN" altLang="en-US" b="1">
                <a:solidFill>
                  <a:srgbClr val="C00000"/>
                </a:solidFill>
                <a:latin typeface="Arial"/>
                <a:ea typeface="微软雅黑"/>
                <a:sym typeface="Arial"/>
              </a:rPr>
              <a:t>（五）加快完善社会主义市场经济体制</a:t>
            </a:r>
          </a:p>
        </p:txBody>
      </p:sp>
      <p:sp>
        <p:nvSpPr>
          <p:cNvPr id="17" name="矩形 16">
            <a:extLst>
              <a:ext uri="{FF2B5EF4-FFF2-40B4-BE49-F238E27FC236}">
                <a16:creationId xmlns:a16="http://schemas.microsoft.com/office/drawing/2014/main" id="{9B47D76D-3D8F-44FD-A76C-251241EB78B3}"/>
              </a:ext>
            </a:extLst>
          </p:cNvPr>
          <p:cNvSpPr/>
          <p:nvPr/>
        </p:nvSpPr>
        <p:spPr>
          <a:xfrm>
            <a:off x="558800" y="4565602"/>
            <a:ext cx="2501364" cy="879087"/>
          </a:xfrm>
          <a:prstGeom prst="rect">
            <a:avLst/>
          </a:prstGeom>
        </p:spPr>
        <p:txBody>
          <a:bodyPr wrap="square">
            <a:spAutoFit/>
          </a:bodyPr>
          <a:lstStyle/>
          <a:p>
            <a:pPr>
              <a:lnSpc>
                <a:spcPct val="150000"/>
              </a:lnSpc>
            </a:pPr>
            <a:r>
              <a:rPr lang="zh-CN" altLang="en-US" b="1">
                <a:solidFill>
                  <a:srgbClr val="C00000"/>
                </a:solidFill>
                <a:latin typeface="Arial"/>
                <a:ea typeface="微软雅黑"/>
                <a:sym typeface="Arial"/>
              </a:rPr>
              <a:t>（六）推动形成全面开放新格局</a:t>
            </a:r>
          </a:p>
        </p:txBody>
      </p:sp>
    </p:spTree>
    <p:extLst>
      <p:ext uri="{BB962C8B-B14F-4D97-AF65-F5344CB8AC3E}">
        <p14:creationId val="738496775"/>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p:cTn id="52" dur="500" fill="hold"/>
                                        <p:tgtEl>
                                          <p:spTgt spid="13"/>
                                        </p:tgtEl>
                                        <p:attrNameLst>
                                          <p:attrName>ppt_w</p:attrName>
                                        </p:attrNameLst>
                                      </p:cBhvr>
                                      <p:tavLst>
                                        <p:tav tm="0">
                                          <p:val>
                                            <p:fltVal val="0"/>
                                          </p:val>
                                        </p:tav>
                                        <p:tav tm="100000">
                                          <p:val>
                                            <p:strVal val="#ppt_w"/>
                                          </p:val>
                                        </p:tav>
                                      </p:tavLst>
                                    </p:anim>
                                    <p:anim calcmode="lin" valueType="num">
                                      <p:cBhvr>
                                        <p:cTn id="53" dur="500" fill="hold"/>
                                        <p:tgtEl>
                                          <p:spTgt spid="13"/>
                                        </p:tgtEl>
                                        <p:attrNameLst>
                                          <p:attrName>ppt_h</p:attrName>
                                        </p:attrNameLst>
                                      </p:cBhvr>
                                      <p:tavLst>
                                        <p:tav tm="0">
                                          <p:val>
                                            <p:fltVal val="0"/>
                                          </p:val>
                                        </p:tav>
                                        <p:tav tm="100000">
                                          <p:val>
                                            <p:strVal val="#ppt_h"/>
                                          </p:val>
                                        </p:tav>
                                      </p:tavLst>
                                    </p:anim>
                                    <p:animEffect transition="in" filter="fade">
                                      <p:cBhvr>
                                        <p:cTn id="54" dur="500"/>
                                        <p:tgtEl>
                                          <p:spTgt spid="1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p:cTn id="62" dur="500" fill="hold"/>
                                        <p:tgtEl>
                                          <p:spTgt spid="15"/>
                                        </p:tgtEl>
                                        <p:attrNameLst>
                                          <p:attrName>ppt_w</p:attrName>
                                        </p:attrNameLst>
                                      </p:cBhvr>
                                      <p:tavLst>
                                        <p:tav tm="0">
                                          <p:val>
                                            <p:fltVal val="0"/>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animEffect transition="in" filter="fade">
                                      <p:cBhvr>
                                        <p:cTn id="64" dur="500"/>
                                        <p:tgtEl>
                                          <p:spTgt spid="1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p:cTn id="72" dur="500" fill="hold"/>
                                        <p:tgtEl>
                                          <p:spTgt spid="17"/>
                                        </p:tgtEl>
                                        <p:attrNameLst>
                                          <p:attrName>ppt_w</p:attrName>
                                        </p:attrNameLst>
                                      </p:cBhvr>
                                      <p:tavLst>
                                        <p:tav tm="0">
                                          <p:val>
                                            <p:fltVal val="0"/>
                                          </p:val>
                                        </p:tav>
                                        <p:tav tm="100000">
                                          <p:val>
                                            <p:strVal val="#ppt_w"/>
                                          </p:val>
                                        </p:tav>
                                      </p:tavLst>
                                    </p:anim>
                                    <p:anim calcmode="lin" valueType="num">
                                      <p:cBhvr>
                                        <p:cTn id="73" dur="500" fill="hold"/>
                                        <p:tgtEl>
                                          <p:spTgt spid="17"/>
                                        </p:tgtEl>
                                        <p:attrNameLst>
                                          <p:attrName>ppt_h</p:attrName>
                                        </p:attrNameLst>
                                      </p:cBhvr>
                                      <p:tavLst>
                                        <p:tav tm="0">
                                          <p:val>
                                            <p:fltVal val="0"/>
                                          </p:val>
                                        </p:tav>
                                        <p:tav tm="100000">
                                          <p:val>
                                            <p:strVal val="#ppt_h"/>
                                          </p:val>
                                        </p:tav>
                                      </p:tavLst>
                                    </p:anim>
                                    <p:animEffect transition="in" filter="fade">
                                      <p:cBhvr>
                                        <p:cTn id="7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4" grpId="0"/>
      <p:bldP spid="8" grpId="0"/>
      <p:bldP spid="9" grpId="0"/>
      <p:bldP spid="10" grpId="0" animBg="1"/>
      <p:bldP spid="11" grpId="0" animBg="1"/>
      <p:bldP spid="12" grpId="0" animBg="1"/>
      <p:bldP spid="13" grpId="0"/>
      <p:bldP spid="14" grpId="0"/>
      <p:bldP spid="15" grpId="0"/>
      <p:bldP spid="16" grpId="0"/>
      <p:bldP spid="17" grpId="0"/>
    </p:bldLst>
  </p:timing>
</p:sld>
</file>

<file path=ppt/slides/slide2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文本框 2">
            <a:extLst>
              <a:ext uri="{FF2B5EF4-FFF2-40B4-BE49-F238E27FC236}">
                <a16:creationId xmlns:a16="http://schemas.microsoft.com/office/drawing/2014/main" id="{8A04A251-D9D4-4FF4-869B-8850209A8C35}"/>
              </a:ext>
            </a:extLst>
          </p:cNvPr>
          <p:cNvSpPr txBox="1"/>
          <p:nvPr/>
        </p:nvSpPr>
        <p:spPr>
          <a:xfrm>
            <a:off x="1974666" y="2621416"/>
            <a:ext cx="9033243" cy="1107996"/>
          </a:xfrm>
          <a:prstGeom prst="rect">
            <a:avLst/>
          </a:prstGeom>
          <a:noFill/>
        </p:spPr>
        <p:txBody>
          <a:bodyPr wrap="none" rtlCol="0">
            <a:spAutoFit/>
          </a:bodyPr>
          <a:lstStyle/>
          <a:p>
            <a:pPr algn="ctr"/>
            <a:r>
              <a:rPr lang="zh-CN" altLang="en-US" sz="6600" spc="300">
                <a:solidFill>
                  <a:srgbClr val="C00000"/>
                </a:solidFill>
                <a:latin typeface="Arial"/>
                <a:ea typeface="微软雅黑"/>
                <a:sym typeface="Arial"/>
              </a:rPr>
              <a:t>办公资源感谢一路有你</a:t>
            </a:r>
          </a:p>
        </p:txBody>
      </p:sp>
      <p:sp>
        <p:nvSpPr>
          <p:cNvPr id="2" name="矩形 1"/>
          <p:cNvSpPr/>
          <p:nvPr/>
        </p:nvSpPr>
        <p:spPr>
          <a:xfrm>
            <a:off x="4146144" y="4501634"/>
            <a:ext cx="4673074" cy="369332"/>
          </a:xfrm>
          <a:prstGeom prst="rect">
            <a:avLst/>
          </a:prstGeom>
        </p:spPr>
        <p:txBody>
          <a:bodyPr wrap="none">
            <a:spAutoFit/>
          </a:bodyPr>
          <a:lstStyle/>
          <a:p>
            <a:r>
              <a:rPr lang="zh-CN" altLang="en-US">
                <a:latin typeface="Arial"/>
                <a:ea typeface="微软雅黑"/>
                <a:sym typeface="Arial"/>
              </a:rPr>
              <a:t>汇报时间：</a:t>
            </a:r>
            <a:r>
              <a:rPr lang="en-US" altLang="zh-CN">
                <a:latin typeface="Arial"/>
                <a:ea typeface="微软雅黑"/>
                <a:sym typeface="Arial"/>
              </a:rPr>
              <a:t>2018</a:t>
            </a:r>
            <a:r>
              <a:rPr lang="zh-CN" altLang="en-US">
                <a:latin typeface="Arial"/>
                <a:ea typeface="微软雅黑"/>
                <a:sym typeface="Arial"/>
              </a:rPr>
              <a:t>年</a:t>
            </a:r>
            <a:r>
              <a:rPr lang="en-US" altLang="zh-CN">
                <a:latin typeface="Arial"/>
                <a:ea typeface="微软雅黑"/>
                <a:sym typeface="Arial"/>
              </a:rPr>
              <a:t>X</a:t>
            </a:r>
            <a:r>
              <a:rPr lang="zh-CN" altLang="en-US">
                <a:latin typeface="Arial"/>
                <a:ea typeface="微软雅黑"/>
                <a:sym typeface="Arial"/>
              </a:rPr>
              <a:t>月      汇报人：办公资源</a:t>
            </a:r>
          </a:p>
        </p:txBody>
      </p:sp>
    </p:spTree>
    <p:extLst>
      <p:ext uri="{BB962C8B-B14F-4D97-AF65-F5344CB8AC3E}">
        <p14:creationId val="4059499696"/>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矩形 1">
            <a:extLst>
              <a:ext uri="{FF2B5EF4-FFF2-40B4-BE49-F238E27FC236}">
                <a16:creationId xmlns:a16="http://schemas.microsoft.com/office/drawing/2014/main" id="{D48AD75D-D819-4CAF-BBAC-52803CE5EC17}"/>
              </a:ext>
            </a:extLst>
          </p:cNvPr>
          <p:cNvSpPr/>
          <p:nvPr/>
        </p:nvSpPr>
        <p:spPr>
          <a:xfrm>
            <a:off x="593271" y="0"/>
            <a:ext cx="205015" cy="65314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 name="文本框 2">
            <a:extLst>
              <a:ext uri="{FF2B5EF4-FFF2-40B4-BE49-F238E27FC236}">
                <a16:creationId xmlns:a16="http://schemas.microsoft.com/office/drawing/2014/main" id="{82EA0853-E7F9-40E4-A580-2D7DF0DF2B81}"/>
              </a:ext>
            </a:extLst>
          </p:cNvPr>
          <p:cNvSpPr txBox="1"/>
          <p:nvPr/>
        </p:nvSpPr>
        <p:spPr>
          <a:xfrm>
            <a:off x="798286" y="191478"/>
            <a:ext cx="5791201" cy="461665"/>
          </a:xfrm>
          <a:prstGeom prst="rect">
            <a:avLst/>
          </a:prstGeom>
          <a:noFill/>
        </p:spPr>
        <p:txBody>
          <a:bodyPr wrap="square" rtlCol="0">
            <a:spAutoFit/>
          </a:bodyPr>
          <a:lstStyle/>
          <a:p>
            <a:r>
              <a:rPr lang="zh-CN" altLang="en-US" sz="2400" b="1">
                <a:solidFill>
                  <a:srgbClr val="C00000"/>
                </a:solidFill>
                <a:latin typeface="Arial"/>
                <a:ea typeface="微软雅黑"/>
                <a:sym typeface="Arial"/>
              </a:rPr>
              <a:t>中国共产党第十九次全国代表大会</a:t>
            </a:r>
          </a:p>
        </p:txBody>
      </p:sp>
      <p:sp>
        <p:nvSpPr>
          <p:cNvPr id="5" name="文本框 4">
            <a:extLst>
              <a:ext uri="{FF2B5EF4-FFF2-40B4-BE49-F238E27FC236}">
                <a16:creationId xmlns:a16="http://schemas.microsoft.com/office/drawing/2014/main" id="{C14EB980-031A-4E6E-A402-468AC6A1E391}"/>
              </a:ext>
            </a:extLst>
          </p:cNvPr>
          <p:cNvSpPr txBox="1"/>
          <p:nvPr/>
        </p:nvSpPr>
        <p:spPr>
          <a:xfrm>
            <a:off x="4468836" y="1186927"/>
            <a:ext cx="3254328" cy="646331"/>
          </a:xfrm>
          <a:prstGeom prst="rect">
            <a:avLst/>
          </a:prstGeom>
          <a:noFill/>
        </p:spPr>
        <p:txBody>
          <a:bodyPr wrap="square" rtlCol="0">
            <a:spAutoFit/>
          </a:bodyPr>
          <a:lstStyle/>
          <a:p>
            <a:pPr algn="ctr"/>
            <a:r>
              <a:rPr lang="zh-CN" altLang="en-US" sz="3600" b="1" spc="300">
                <a:solidFill>
                  <a:srgbClr val="C00000"/>
                </a:solidFill>
                <a:latin typeface="Arial"/>
                <a:ea typeface="微软雅黑"/>
                <a:sym typeface="Arial"/>
              </a:rPr>
              <a:t>初心和使命</a:t>
            </a:r>
          </a:p>
        </p:txBody>
      </p:sp>
      <p:pic>
        <p:nvPicPr>
          <p:cNvPr id="4" name="图片 3">
            <a:extLst>
              <a:ext uri="{FF2B5EF4-FFF2-40B4-BE49-F238E27FC236}">
                <a16:creationId xmlns:a16="http://schemas.microsoft.com/office/drawing/2014/main" id="{E4E47800-D7B1-4B0D-9EB9-37BDAB3B8C37}"/>
              </a:ext>
            </a:extLst>
          </p:cNvPr>
          <p:cNvPicPr>
            <a:picLocks noChangeAspect="1"/>
          </p:cNvPicPr>
          <p:nvPr/>
        </p:nvPicPr>
        <p:blipFill>
          <a:blip r:embed="rId2"/>
          <a:stretch>
            <a:fillRect/>
          </a:stretch>
        </p:blipFill>
        <p:spPr>
          <a:xfrm>
            <a:off x="2051318" y="2380342"/>
            <a:ext cx="2894925" cy="2735442"/>
          </a:xfrm>
          <a:prstGeom prst="rect">
            <a:avLst/>
          </a:prstGeom>
        </p:spPr>
      </p:pic>
      <p:pic>
        <p:nvPicPr>
          <p:cNvPr id="14" name="图片 13">
            <a:extLst>
              <a:ext uri="{FF2B5EF4-FFF2-40B4-BE49-F238E27FC236}">
                <a16:creationId xmlns:a16="http://schemas.microsoft.com/office/drawing/2014/main" id="{A2920780-1F52-4A30-AFC2-057ECB78359C}"/>
              </a:ext>
            </a:extLst>
          </p:cNvPr>
          <p:cNvPicPr>
            <a:picLocks noChangeAspect="1"/>
          </p:cNvPicPr>
          <p:nvPr/>
        </p:nvPicPr>
        <p:blipFill>
          <a:blip r:embed="rId2"/>
          <a:stretch>
            <a:fillRect/>
          </a:stretch>
        </p:blipFill>
        <p:spPr>
          <a:xfrm>
            <a:off x="7477671" y="2380342"/>
            <a:ext cx="2894925" cy="2735442"/>
          </a:xfrm>
          <a:prstGeom prst="rect">
            <a:avLst/>
          </a:prstGeom>
        </p:spPr>
      </p:pic>
      <p:cxnSp>
        <p:nvCxnSpPr>
          <p:cNvPr id="15" name="直接箭头连接符 14">
            <a:extLst>
              <a:ext uri="{FF2B5EF4-FFF2-40B4-BE49-F238E27FC236}">
                <a16:creationId xmlns:a16="http://schemas.microsoft.com/office/drawing/2014/main" id="{E0181541-416C-40B5-87CF-C3BFC6FBF9B9}"/>
              </a:ext>
            </a:extLst>
          </p:cNvPr>
          <p:cNvCxnSpPr/>
          <p:nvPr/>
        </p:nvCxnSpPr>
        <p:spPr>
          <a:xfrm flipH="1">
            <a:off x="4487558" y="1833258"/>
            <a:ext cx="859142" cy="859142"/>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直接箭头连接符 15">
            <a:extLst>
              <a:ext uri="{FF2B5EF4-FFF2-40B4-BE49-F238E27FC236}">
                <a16:creationId xmlns:a16="http://schemas.microsoft.com/office/drawing/2014/main" id="{2FC09807-5881-4210-B346-C814002E9E70}"/>
              </a:ext>
            </a:extLst>
          </p:cNvPr>
          <p:cNvCxnSpPr/>
          <p:nvPr/>
        </p:nvCxnSpPr>
        <p:spPr>
          <a:xfrm>
            <a:off x="6952912" y="1833258"/>
            <a:ext cx="859142" cy="859142"/>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9" name="文本框 8">
            <a:extLst>
              <a:ext uri="{FF2B5EF4-FFF2-40B4-BE49-F238E27FC236}">
                <a16:creationId xmlns:a16="http://schemas.microsoft.com/office/drawing/2014/main" id="{7C230164-0484-46E1-ADA4-F498339DDC02}"/>
              </a:ext>
            </a:extLst>
          </p:cNvPr>
          <p:cNvSpPr txBox="1"/>
          <p:nvPr/>
        </p:nvSpPr>
        <p:spPr>
          <a:xfrm>
            <a:off x="2237625" y="3221418"/>
            <a:ext cx="2522309" cy="1169551"/>
          </a:xfrm>
          <a:prstGeom prst="rect">
            <a:avLst/>
          </a:prstGeom>
          <a:noFill/>
        </p:spPr>
        <p:txBody>
          <a:bodyPr wrap="square" rtlCol="0">
            <a:spAutoFit/>
          </a:bodyPr>
          <a:lstStyle/>
          <a:p>
            <a:pPr algn="ctr"/>
            <a:r>
              <a:rPr lang="zh-CN" altLang="en-US" sz="2600">
                <a:solidFill>
                  <a:schemeClr val="bg1"/>
                </a:solidFill>
                <a:latin typeface="Arial"/>
                <a:ea typeface="微软雅黑"/>
                <a:sym typeface="Arial"/>
              </a:rPr>
              <a:t>为中国人民</a:t>
            </a:r>
            <a:endParaRPr lang="en-US" altLang="zh-CN" sz="2600">
              <a:solidFill>
                <a:schemeClr val="bg1"/>
              </a:solidFill>
              <a:latin typeface="Arial"/>
              <a:ea typeface="微软雅黑"/>
              <a:sym typeface="Arial"/>
            </a:endParaRPr>
          </a:p>
          <a:p>
            <a:pPr algn="ctr"/>
            <a:r>
              <a:rPr lang="zh-CN" altLang="en-US" sz="4400" b="1">
                <a:solidFill>
                  <a:schemeClr val="bg1"/>
                </a:solidFill>
                <a:latin typeface="Arial"/>
                <a:ea typeface="微软雅黑"/>
                <a:sym typeface="Arial"/>
              </a:rPr>
              <a:t>谋幸福</a:t>
            </a:r>
          </a:p>
        </p:txBody>
      </p:sp>
      <p:sp>
        <p:nvSpPr>
          <p:cNvPr id="17" name="文本框 16">
            <a:extLst>
              <a:ext uri="{FF2B5EF4-FFF2-40B4-BE49-F238E27FC236}">
                <a16:creationId xmlns:a16="http://schemas.microsoft.com/office/drawing/2014/main" id="{DC338482-6543-4E92-8614-EBA82F7E4ED1}"/>
              </a:ext>
            </a:extLst>
          </p:cNvPr>
          <p:cNvSpPr txBox="1"/>
          <p:nvPr/>
        </p:nvSpPr>
        <p:spPr>
          <a:xfrm>
            <a:off x="7723164" y="3221418"/>
            <a:ext cx="2522309" cy="1169551"/>
          </a:xfrm>
          <a:prstGeom prst="rect">
            <a:avLst/>
          </a:prstGeom>
          <a:noFill/>
        </p:spPr>
        <p:txBody>
          <a:bodyPr wrap="square" rtlCol="0">
            <a:spAutoFit/>
          </a:bodyPr>
          <a:lstStyle/>
          <a:p>
            <a:pPr algn="ctr"/>
            <a:r>
              <a:rPr lang="zh-CN" altLang="en-US" sz="2600">
                <a:solidFill>
                  <a:schemeClr val="bg1"/>
                </a:solidFill>
                <a:latin typeface="Arial"/>
                <a:ea typeface="微软雅黑"/>
                <a:sym typeface="Arial"/>
              </a:rPr>
              <a:t>为中华民族</a:t>
            </a:r>
            <a:endParaRPr lang="en-US" altLang="zh-CN" sz="2600">
              <a:solidFill>
                <a:schemeClr val="bg1"/>
              </a:solidFill>
              <a:latin typeface="Arial"/>
              <a:ea typeface="微软雅黑"/>
              <a:sym typeface="Arial"/>
            </a:endParaRPr>
          </a:p>
          <a:p>
            <a:pPr algn="ctr"/>
            <a:r>
              <a:rPr lang="zh-CN" altLang="en-US" sz="4400" b="1">
                <a:solidFill>
                  <a:schemeClr val="bg1"/>
                </a:solidFill>
                <a:latin typeface="Arial"/>
                <a:ea typeface="微软雅黑"/>
                <a:sym typeface="Arial"/>
              </a:rPr>
              <a:t>谋复兴</a:t>
            </a:r>
          </a:p>
        </p:txBody>
      </p:sp>
    </p:spTree>
    <p:extLst>
      <p:ext uri="{BB962C8B-B14F-4D97-AF65-F5344CB8AC3E}">
        <p14:creationId val="1658480085"/>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7" grpId="0"/>
    </p:bldLst>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8" name="组合 27">
            <a:extLst>
              <a:ext uri="{FF2B5EF4-FFF2-40B4-BE49-F238E27FC236}">
                <a16:creationId xmlns:a16="http://schemas.microsoft.com/office/drawing/2014/main" id="{FEB2BDC3-90FE-4270-AE02-5E7E53C9C428}"/>
              </a:ext>
            </a:extLst>
          </p:cNvPr>
          <p:cNvGrpSpPr/>
          <p:nvPr/>
        </p:nvGrpSpPr>
        <p:grpSpPr>
          <a:xfrm>
            <a:off x="8303185" y="846526"/>
            <a:ext cx="2862571" cy="2878862"/>
            <a:chOff x="8415028" y="1382746"/>
            <a:chExt cx="2862571" cy="2878862"/>
          </a:xfrm>
        </p:grpSpPr>
        <p:pic>
          <p:nvPicPr>
            <p:cNvPr id="27" name="图片 26">
              <a:extLst>
                <a:ext uri="{FF2B5EF4-FFF2-40B4-BE49-F238E27FC236}">
                  <a16:creationId xmlns:a16="http://schemas.microsoft.com/office/drawing/2014/main" id="{DB26B279-869F-492B-B11A-EE388997849A}"/>
                </a:ext>
              </a:extLst>
            </p:cNvPr>
            <p:cNvPicPr>
              <a:picLocks noChangeAspect="1"/>
            </p:cNvPicPr>
            <p:nvPr/>
          </p:nvPicPr>
          <p:blipFill>
            <a:blip r:embed="rId2"/>
            <a:stretch>
              <a:fillRect/>
            </a:stretch>
          </p:blipFill>
          <p:spPr>
            <a:xfrm>
              <a:off x="8415028" y="1382746"/>
              <a:ext cx="2862571" cy="2878862"/>
            </a:xfrm>
            <a:prstGeom prst="rect">
              <a:avLst/>
            </a:prstGeom>
          </p:spPr>
        </p:pic>
        <p:sp>
          <p:nvSpPr>
            <p:cNvPr id="3" name="文本框 2">
              <a:extLst>
                <a:ext uri="{FF2B5EF4-FFF2-40B4-BE49-F238E27FC236}">
                  <a16:creationId xmlns:a16="http://schemas.microsoft.com/office/drawing/2014/main" id="{82EA0853-E7F9-40E4-A580-2D7DF0DF2B81}"/>
                </a:ext>
              </a:extLst>
            </p:cNvPr>
            <p:cNvSpPr txBox="1"/>
            <p:nvPr/>
          </p:nvSpPr>
          <p:spPr>
            <a:xfrm>
              <a:off x="9284456" y="1664714"/>
              <a:ext cx="1053795" cy="2308324"/>
            </a:xfrm>
            <a:prstGeom prst="rect">
              <a:avLst/>
            </a:prstGeom>
            <a:noFill/>
          </p:spPr>
          <p:txBody>
            <a:bodyPr wrap="square" rtlCol="0">
              <a:spAutoFit/>
            </a:bodyPr>
            <a:lstStyle/>
            <a:p>
              <a:r>
                <a:rPr lang="zh-CN" altLang="en-US" sz="7200" spc="-150">
                  <a:solidFill>
                    <a:schemeClr val="bg1"/>
                  </a:solidFill>
                  <a:latin typeface="Arial"/>
                  <a:ea typeface="微软雅黑"/>
                  <a:sym typeface="Arial"/>
                </a:rPr>
                <a:t>目</a:t>
              </a:r>
              <a:endParaRPr lang="en-US" altLang="zh-CN" sz="7200" spc="-150">
                <a:solidFill>
                  <a:schemeClr val="bg1"/>
                </a:solidFill>
                <a:latin typeface="Arial"/>
                <a:ea typeface="微软雅黑"/>
                <a:sym typeface="Arial"/>
              </a:endParaRPr>
            </a:p>
            <a:p>
              <a:r>
                <a:rPr lang="zh-CN" altLang="en-US" sz="7200" spc="-150">
                  <a:solidFill>
                    <a:schemeClr val="bg1"/>
                  </a:solidFill>
                  <a:latin typeface="Arial"/>
                  <a:ea typeface="微软雅黑"/>
                  <a:sym typeface="Arial"/>
                </a:rPr>
                <a:t>录</a:t>
              </a:r>
            </a:p>
          </p:txBody>
        </p:sp>
      </p:grpSp>
      <p:pic>
        <p:nvPicPr>
          <p:cNvPr id="8" name="图片 7">
            <a:extLst>
              <a:ext uri="{FF2B5EF4-FFF2-40B4-BE49-F238E27FC236}">
                <a16:creationId xmlns:a16="http://schemas.microsoft.com/office/drawing/2014/main" id="{39B61AA7-019F-4C0F-ACB2-560A72DEBF2D}"/>
              </a:ext>
            </a:extLst>
          </p:cNvPr>
          <p:cNvPicPr>
            <a:picLocks noChangeAspect="1"/>
          </p:cNvPicPr>
          <p:nvPr/>
        </p:nvPicPr>
        <p:blipFill>
          <a:blip r:embed="rId3"/>
          <a:stretch>
            <a:fillRect/>
          </a:stretch>
        </p:blipFill>
        <p:spPr>
          <a:xfrm rot="20613258">
            <a:off x="10576475" y="2734277"/>
            <a:ext cx="505915" cy="2546157"/>
          </a:xfrm>
          <a:prstGeom prst="rect">
            <a:avLst/>
          </a:prstGeom>
        </p:spPr>
      </p:pic>
      <p:grpSp>
        <p:nvGrpSpPr>
          <p:cNvPr id="25" name="组合 24">
            <a:extLst>
              <a:ext uri="{FF2B5EF4-FFF2-40B4-BE49-F238E27FC236}">
                <a16:creationId xmlns:a16="http://schemas.microsoft.com/office/drawing/2014/main" id="{5EBB720D-FF89-495E-BF49-5CCC7BDD1AA8}"/>
              </a:ext>
            </a:extLst>
          </p:cNvPr>
          <p:cNvGrpSpPr/>
          <p:nvPr/>
        </p:nvGrpSpPr>
        <p:grpSpPr>
          <a:xfrm>
            <a:off x="2180669" y="713339"/>
            <a:ext cx="5838848" cy="5474262"/>
            <a:chOff x="5097236" y="1134985"/>
            <a:chExt cx="5838848" cy="5474262"/>
          </a:xfrm>
        </p:grpSpPr>
        <p:sp>
          <p:nvSpPr>
            <p:cNvPr id="11" name="文本框 10">
              <a:extLst>
                <a:ext uri="{FF2B5EF4-FFF2-40B4-BE49-F238E27FC236}">
                  <a16:creationId xmlns:a16="http://schemas.microsoft.com/office/drawing/2014/main" id="{B970DF35-793C-4821-AF87-FB3CBB125B62}"/>
                </a:ext>
              </a:extLst>
            </p:cNvPr>
            <p:cNvSpPr txBox="1"/>
            <p:nvPr/>
          </p:nvSpPr>
          <p:spPr>
            <a:xfrm>
              <a:off x="10323134" y="1592489"/>
              <a:ext cx="612950" cy="2554545"/>
            </a:xfrm>
            <a:prstGeom prst="rect">
              <a:avLst/>
            </a:prstGeom>
            <a:noFill/>
          </p:spPr>
          <p:txBody>
            <a:bodyPr wrap="square" rtlCol="0">
              <a:spAutoFit/>
            </a:bodyPr>
            <a:lstStyle/>
            <a:p>
              <a:pPr algn="ctr"/>
              <a:r>
                <a:rPr lang="zh-CN" altLang="en-US" sz="3200" b="1" spc="300">
                  <a:solidFill>
                    <a:schemeClr val="bg2">
                      <a:lumMod val="25000"/>
                    </a:schemeClr>
                  </a:solidFill>
                  <a:latin typeface="Arial"/>
                  <a:ea typeface="微软雅黑"/>
                  <a:sym typeface="Arial"/>
                </a:rPr>
                <a:t>历</a:t>
              </a:r>
              <a:endParaRPr lang="en-US" altLang="zh-CN" sz="3200" b="1" spc="300">
                <a:solidFill>
                  <a:schemeClr val="bg2">
                    <a:lumMod val="25000"/>
                  </a:schemeClr>
                </a:solidFill>
                <a:latin typeface="Arial"/>
                <a:ea typeface="微软雅黑"/>
                <a:sym typeface="Arial"/>
              </a:endParaRPr>
            </a:p>
            <a:p>
              <a:pPr algn="ctr"/>
              <a:r>
                <a:rPr lang="zh-CN" altLang="en-US" sz="3200" b="1" spc="300">
                  <a:solidFill>
                    <a:schemeClr val="bg2">
                      <a:lumMod val="25000"/>
                    </a:schemeClr>
                  </a:solidFill>
                  <a:latin typeface="Arial"/>
                  <a:ea typeface="微软雅黑"/>
                  <a:sym typeface="Arial"/>
                </a:rPr>
                <a:t>史</a:t>
              </a:r>
              <a:endParaRPr lang="en-US" altLang="zh-CN" sz="3200" b="1" spc="300">
                <a:solidFill>
                  <a:schemeClr val="bg2">
                    <a:lumMod val="25000"/>
                  </a:schemeClr>
                </a:solidFill>
                <a:latin typeface="Arial"/>
                <a:ea typeface="微软雅黑"/>
                <a:sym typeface="Arial"/>
              </a:endParaRPr>
            </a:p>
            <a:p>
              <a:pPr algn="ctr"/>
              <a:r>
                <a:rPr lang="zh-CN" altLang="en-US" sz="3200" b="1" spc="300">
                  <a:solidFill>
                    <a:schemeClr val="bg2">
                      <a:lumMod val="25000"/>
                    </a:schemeClr>
                  </a:solidFill>
                  <a:latin typeface="Arial"/>
                  <a:ea typeface="微软雅黑"/>
                  <a:sym typeface="Arial"/>
                </a:rPr>
                <a:t>性</a:t>
              </a:r>
              <a:endParaRPr lang="en-US" altLang="zh-CN" sz="3200" b="1" spc="300">
                <a:solidFill>
                  <a:schemeClr val="bg2">
                    <a:lumMod val="25000"/>
                  </a:schemeClr>
                </a:solidFill>
                <a:latin typeface="Arial"/>
                <a:ea typeface="微软雅黑"/>
                <a:sym typeface="Arial"/>
              </a:endParaRPr>
            </a:p>
            <a:p>
              <a:pPr algn="ctr"/>
              <a:r>
                <a:rPr lang="zh-CN" altLang="en-US" sz="3200" b="1" spc="300">
                  <a:solidFill>
                    <a:schemeClr val="bg2">
                      <a:lumMod val="25000"/>
                    </a:schemeClr>
                  </a:solidFill>
                  <a:latin typeface="Arial"/>
                  <a:ea typeface="微软雅黑"/>
                  <a:sym typeface="Arial"/>
                </a:rPr>
                <a:t>变</a:t>
              </a:r>
              <a:endParaRPr lang="en-US" altLang="zh-CN" sz="3200" b="1" spc="300">
                <a:solidFill>
                  <a:schemeClr val="bg2">
                    <a:lumMod val="25000"/>
                  </a:schemeClr>
                </a:solidFill>
                <a:latin typeface="Arial"/>
                <a:ea typeface="微软雅黑"/>
                <a:sym typeface="Arial"/>
              </a:endParaRPr>
            </a:p>
            <a:p>
              <a:pPr algn="ctr"/>
              <a:r>
                <a:rPr lang="zh-CN" altLang="en-US" sz="3200" b="1" spc="300">
                  <a:solidFill>
                    <a:schemeClr val="bg2">
                      <a:lumMod val="25000"/>
                    </a:schemeClr>
                  </a:solidFill>
                  <a:latin typeface="Arial"/>
                  <a:ea typeface="微软雅黑"/>
                  <a:sym typeface="Arial"/>
                </a:rPr>
                <a:t>革</a:t>
              </a:r>
            </a:p>
          </p:txBody>
        </p:sp>
        <p:sp>
          <p:nvSpPr>
            <p:cNvPr id="12" name="文本框 11">
              <a:extLst>
                <a:ext uri="{FF2B5EF4-FFF2-40B4-BE49-F238E27FC236}">
                  <a16:creationId xmlns:a16="http://schemas.microsoft.com/office/drawing/2014/main" id="{F7F6FEF2-2AEF-4CF5-B3C2-CF8DB52020C4}"/>
                </a:ext>
              </a:extLst>
            </p:cNvPr>
            <p:cNvSpPr txBox="1"/>
            <p:nvPr/>
          </p:nvSpPr>
          <p:spPr>
            <a:xfrm>
              <a:off x="8968287" y="1592489"/>
              <a:ext cx="785426" cy="3539430"/>
            </a:xfrm>
            <a:prstGeom prst="rect">
              <a:avLst/>
            </a:prstGeom>
            <a:noFill/>
          </p:spPr>
          <p:txBody>
            <a:bodyPr wrap="square" rtlCol="0">
              <a:spAutoFit/>
            </a:bodyPr>
            <a:lstStyle/>
            <a:p>
              <a:pPr algn="ctr"/>
              <a:r>
                <a:rPr lang="zh-CN" altLang="en-US" sz="3200" b="1">
                  <a:solidFill>
                    <a:schemeClr val="bg2">
                      <a:lumMod val="25000"/>
                    </a:schemeClr>
                  </a:solidFill>
                  <a:latin typeface="Arial"/>
                  <a:ea typeface="微软雅黑"/>
                  <a:sym typeface="Arial"/>
                </a:rPr>
                <a:t>新</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时</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代</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历</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史</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使</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命</a:t>
              </a:r>
            </a:p>
          </p:txBody>
        </p:sp>
        <p:sp>
          <p:nvSpPr>
            <p:cNvPr id="13" name="文本框 12">
              <a:extLst>
                <a:ext uri="{FF2B5EF4-FFF2-40B4-BE49-F238E27FC236}">
                  <a16:creationId xmlns:a16="http://schemas.microsoft.com/office/drawing/2014/main" id="{BE5C9851-40A5-49D6-AA27-4478009C7A1D}"/>
                </a:ext>
              </a:extLst>
            </p:cNvPr>
            <p:cNvSpPr txBox="1"/>
            <p:nvPr/>
          </p:nvSpPr>
          <p:spPr>
            <a:xfrm>
              <a:off x="7596950" y="1592489"/>
              <a:ext cx="801914" cy="2062103"/>
            </a:xfrm>
            <a:prstGeom prst="rect">
              <a:avLst/>
            </a:prstGeom>
            <a:noFill/>
          </p:spPr>
          <p:txBody>
            <a:bodyPr wrap="square" rtlCol="0">
              <a:spAutoFit/>
            </a:bodyPr>
            <a:lstStyle/>
            <a:p>
              <a:pPr algn="ctr"/>
              <a:r>
                <a:rPr lang="zh-CN" altLang="en-US" sz="3200" b="1">
                  <a:solidFill>
                    <a:schemeClr val="bg2">
                      <a:lumMod val="25000"/>
                    </a:schemeClr>
                  </a:solidFill>
                  <a:latin typeface="Arial"/>
                  <a:ea typeface="微软雅黑"/>
                  <a:sym typeface="Arial"/>
                </a:rPr>
                <a:t>基</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本</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方</a:t>
              </a:r>
              <a:endParaRPr lang="en-US" altLang="zh-CN" sz="3200" b="1">
                <a:solidFill>
                  <a:schemeClr val="bg2">
                    <a:lumMod val="25000"/>
                  </a:schemeClr>
                </a:solidFill>
                <a:latin typeface="Arial"/>
                <a:ea typeface="微软雅黑"/>
                <a:sym typeface="Arial"/>
              </a:endParaRPr>
            </a:p>
            <a:p>
              <a:pPr algn="ctr"/>
              <a:r>
                <a:rPr lang="zh-CN" altLang="en-US" sz="3200" b="1">
                  <a:solidFill>
                    <a:schemeClr val="bg2">
                      <a:lumMod val="25000"/>
                    </a:schemeClr>
                  </a:solidFill>
                  <a:latin typeface="Arial"/>
                  <a:ea typeface="微软雅黑"/>
                  <a:sym typeface="Arial"/>
                </a:rPr>
                <a:t>略</a:t>
              </a:r>
            </a:p>
          </p:txBody>
        </p:sp>
        <p:sp>
          <p:nvSpPr>
            <p:cNvPr id="18" name="文本框 17">
              <a:extLst>
                <a:ext uri="{FF2B5EF4-FFF2-40B4-BE49-F238E27FC236}">
                  <a16:creationId xmlns:a16="http://schemas.microsoft.com/office/drawing/2014/main" id="{E7F3D2A1-F3E1-4028-9D01-F6CC60DE25CE}"/>
                </a:ext>
              </a:extLst>
            </p:cNvPr>
            <p:cNvSpPr txBox="1"/>
            <p:nvPr/>
          </p:nvSpPr>
          <p:spPr>
            <a:xfrm>
              <a:off x="6421164" y="1592489"/>
              <a:ext cx="606363" cy="5016758"/>
            </a:xfrm>
            <a:prstGeom prst="rect">
              <a:avLst/>
            </a:prstGeom>
            <a:noFill/>
          </p:spPr>
          <p:txBody>
            <a:bodyPr wrap="square" rtlCol="0">
              <a:spAutoFit/>
            </a:bodyPr>
            <a:lstStyle/>
            <a:p>
              <a:pPr algn="ctr"/>
              <a:r>
                <a:rPr lang="zh-CN" altLang="en-US" sz="3200" b="1" spc="-150">
                  <a:solidFill>
                    <a:schemeClr val="bg2">
                      <a:lumMod val="25000"/>
                    </a:schemeClr>
                  </a:solidFill>
                  <a:latin typeface="Arial"/>
                  <a:ea typeface="微软雅黑"/>
                  <a:sym typeface="Arial"/>
                </a:rPr>
                <a:t>决胜全</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面</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建</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成</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小</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康</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社</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会</a:t>
              </a:r>
            </a:p>
          </p:txBody>
        </p:sp>
        <p:sp>
          <p:nvSpPr>
            <p:cNvPr id="19" name="文本框 18">
              <a:extLst>
                <a:ext uri="{FF2B5EF4-FFF2-40B4-BE49-F238E27FC236}">
                  <a16:creationId xmlns:a16="http://schemas.microsoft.com/office/drawing/2014/main" id="{1AC4AC82-0FDD-4E12-A16F-49A8FD8740A0}"/>
                </a:ext>
              </a:extLst>
            </p:cNvPr>
            <p:cNvSpPr txBox="1"/>
            <p:nvPr/>
          </p:nvSpPr>
          <p:spPr>
            <a:xfrm>
              <a:off x="5097236" y="1592489"/>
              <a:ext cx="754505" cy="3539430"/>
            </a:xfrm>
            <a:prstGeom prst="rect">
              <a:avLst/>
            </a:prstGeom>
            <a:noFill/>
          </p:spPr>
          <p:txBody>
            <a:bodyPr wrap="square" rtlCol="0">
              <a:spAutoFit/>
            </a:bodyPr>
            <a:lstStyle/>
            <a:p>
              <a:pPr algn="ctr"/>
              <a:r>
                <a:rPr lang="zh-CN" altLang="en-US" sz="3200" b="1" spc="-150">
                  <a:solidFill>
                    <a:schemeClr val="bg2">
                      <a:lumMod val="25000"/>
                    </a:schemeClr>
                  </a:solidFill>
                  <a:latin typeface="Arial"/>
                  <a:ea typeface="微软雅黑"/>
                  <a:sym typeface="Arial"/>
                </a:rPr>
                <a:t>现</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代</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化</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经</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济</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体</a:t>
              </a:r>
              <a:endParaRPr lang="en-US" altLang="zh-CN" sz="3200" b="1" spc="-150">
                <a:solidFill>
                  <a:schemeClr val="bg2">
                    <a:lumMod val="25000"/>
                  </a:schemeClr>
                </a:solidFill>
                <a:latin typeface="Arial"/>
                <a:ea typeface="微软雅黑"/>
                <a:sym typeface="Arial"/>
              </a:endParaRPr>
            </a:p>
            <a:p>
              <a:pPr algn="ctr"/>
              <a:r>
                <a:rPr lang="zh-CN" altLang="en-US" sz="3200" b="1" spc="-150">
                  <a:solidFill>
                    <a:schemeClr val="bg2">
                      <a:lumMod val="25000"/>
                    </a:schemeClr>
                  </a:solidFill>
                  <a:latin typeface="Arial"/>
                  <a:ea typeface="微软雅黑"/>
                  <a:sym typeface="Arial"/>
                </a:rPr>
                <a:t>系</a:t>
              </a:r>
            </a:p>
          </p:txBody>
        </p:sp>
        <p:cxnSp>
          <p:nvCxnSpPr>
            <p:cNvPr id="20" name="直接连接符 19">
              <a:extLst>
                <a:ext uri="{FF2B5EF4-FFF2-40B4-BE49-F238E27FC236}">
                  <a16:creationId xmlns:a16="http://schemas.microsoft.com/office/drawing/2014/main" id="{8B1B8E73-4CE0-4C74-BDA2-D60A48D73704}"/>
                </a:ext>
              </a:extLst>
            </p:cNvPr>
            <p:cNvCxnSpPr/>
            <p:nvPr/>
          </p:nvCxnSpPr>
          <p:spPr>
            <a:xfrm>
              <a:off x="5503063" y="1134985"/>
              <a:ext cx="1" cy="457504"/>
            </a:xfrm>
            <a:prstGeom prst="line">
              <a:avLst/>
            </a:prstGeom>
            <a:ln w="28575">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4178692A-AF62-4BBE-BFB3-B63CE8AD24BC}"/>
                </a:ext>
              </a:extLst>
            </p:cNvPr>
            <p:cNvCxnSpPr/>
            <p:nvPr/>
          </p:nvCxnSpPr>
          <p:spPr>
            <a:xfrm>
              <a:off x="6724344" y="1134985"/>
              <a:ext cx="1" cy="457504"/>
            </a:xfrm>
            <a:prstGeom prst="line">
              <a:avLst/>
            </a:prstGeom>
            <a:ln w="28575">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B7E1BA22-CE70-4E24-B0BF-80A46C14459E}"/>
                </a:ext>
              </a:extLst>
            </p:cNvPr>
            <p:cNvCxnSpPr/>
            <p:nvPr/>
          </p:nvCxnSpPr>
          <p:spPr>
            <a:xfrm>
              <a:off x="7994424" y="1134985"/>
              <a:ext cx="1" cy="457504"/>
            </a:xfrm>
            <a:prstGeom prst="line">
              <a:avLst/>
            </a:prstGeom>
            <a:ln w="28575">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D6B3BF55-1F21-4131-8FAE-69C8867D12A9}"/>
                </a:ext>
              </a:extLst>
            </p:cNvPr>
            <p:cNvCxnSpPr/>
            <p:nvPr/>
          </p:nvCxnSpPr>
          <p:spPr>
            <a:xfrm>
              <a:off x="9370299" y="1134985"/>
              <a:ext cx="1" cy="457504"/>
            </a:xfrm>
            <a:prstGeom prst="line">
              <a:avLst/>
            </a:prstGeom>
            <a:ln w="28575">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DF32A860-573E-4F08-A424-AB01D041373A}"/>
                </a:ext>
              </a:extLst>
            </p:cNvPr>
            <p:cNvCxnSpPr/>
            <p:nvPr/>
          </p:nvCxnSpPr>
          <p:spPr>
            <a:xfrm>
              <a:off x="10606802" y="1134985"/>
              <a:ext cx="1" cy="457504"/>
            </a:xfrm>
            <a:prstGeom prst="line">
              <a:avLst/>
            </a:prstGeom>
            <a:ln w="28575">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val="2130448988"/>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6" presetClass="entr" presetSubtype="16" fill="hold"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circle(in)">
                                      <p:cBhvr>
                                        <p:cTn id="12" dur="2000"/>
                                        <p:tgtEl>
                                          <p:spTgt spid="28"/>
                                        </p:tgtEl>
                                      </p:cBhvr>
                                    </p:animEffect>
                                  </p:childTnLst>
                                </p:cTn>
                              </p:par>
                              <p:par>
                                <p:cTn id="13" presetID="6"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ircle(in)">
                                      <p:cBhvr>
                                        <p:cTn id="15"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6227" name="组合 6226">
            <a:extLst>
              <a:ext uri="{FF2B5EF4-FFF2-40B4-BE49-F238E27FC236}">
                <a16:creationId xmlns:a16="http://schemas.microsoft.com/office/drawing/2014/main" id="{8571937F-228D-445F-A755-DDA4018A2F02}"/>
              </a:ext>
            </a:extLst>
          </p:cNvPr>
          <p:cNvGrpSpPr/>
          <p:nvPr/>
        </p:nvGrpSpPr>
        <p:grpSpPr>
          <a:xfrm>
            <a:off x="2658835" y="1162277"/>
            <a:ext cx="9350862" cy="5397046"/>
            <a:chOff x="3054350" y="1546225"/>
            <a:chExt cx="5173663" cy="2986088"/>
          </a:xfrm>
        </p:grpSpPr>
        <p:sp>
          <p:nvSpPr>
            <p:cNvPr id="4" name="AutoShape 3">
              <a:extLst>
                <a:ext uri="{FF2B5EF4-FFF2-40B4-BE49-F238E27FC236}">
                  <a16:creationId xmlns:a16="http://schemas.microsoft.com/office/drawing/2014/main" id="{32BD6B45-414B-405B-909D-545D9221FD12}"/>
                </a:ext>
              </a:extLst>
            </p:cNvPr>
            <p:cNvSpPr>
              <a:spLocks noChangeAspect="1" noChangeArrowheads="1" noTextEdit="1"/>
            </p:cNvSpPr>
            <p:nvPr/>
          </p:nvSpPr>
          <p:spPr bwMode="auto">
            <a:xfrm>
              <a:off x="3054350" y="1546225"/>
              <a:ext cx="51530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nvGrpSpPr>
            <p:cNvPr id="5" name="Group 205">
              <a:extLst>
                <a:ext uri="{FF2B5EF4-FFF2-40B4-BE49-F238E27FC236}">
                  <a16:creationId xmlns:a16="http://schemas.microsoft.com/office/drawing/2014/main" id="{3322ED8F-2546-47B3-8174-413860981DC4}"/>
                </a:ext>
              </a:extLst>
            </p:cNvPr>
            <p:cNvGrpSpPr/>
            <p:nvPr/>
          </p:nvGrpSpPr>
          <p:grpSpPr>
            <a:xfrm>
              <a:off x="3054350" y="1550988"/>
              <a:ext cx="3948113" cy="2432051"/>
              <a:chOff x="1924" y="977"/>
              <a:chExt cx="2487" cy="1532"/>
            </a:xfrm>
          </p:grpSpPr>
          <p:sp>
            <p:nvSpPr>
              <p:cNvPr id="6027" name="Freeform 5">
                <a:extLst>
                  <a:ext uri="{FF2B5EF4-FFF2-40B4-BE49-F238E27FC236}">
                    <a16:creationId xmlns:a16="http://schemas.microsoft.com/office/drawing/2014/main" id="{F55DF633-9C27-4433-8817-47839FDD5232}"/>
                  </a:ext>
                </a:extLst>
              </p:cNvPr>
              <p:cNvSpPr/>
              <p:nvPr/>
            </p:nvSpPr>
            <p:spPr bwMode="auto">
              <a:xfrm>
                <a:off x="4406" y="977"/>
                <a:ext cx="5" cy="5"/>
              </a:xfrm>
              <a:custGeom>
                <a:gdLst>
                  <a:gd name="T0" fmla="*/ 1 w 2"/>
                  <a:gd name="T1" fmla="*/ 0 h 2"/>
                  <a:gd name="T2" fmla="*/ 1 w 2"/>
                  <a:gd name="T3" fmla="*/ 2 h 2"/>
                  <a:gd name="T4" fmla="*/ 1 w 2"/>
                  <a:gd name="T5" fmla="*/ 0 h 2"/>
                </a:gdLst>
                <a:cxnLst>
                  <a:cxn ang="0">
                    <a:pos x="T0" y="T1"/>
                  </a:cxn>
                  <a:cxn ang="0">
                    <a:pos x="T2" y="T3"/>
                  </a:cxn>
                  <a:cxn ang="0">
                    <a:pos x="T4" y="T5"/>
                  </a:cxn>
                </a:cxnLst>
                <a:rect l="0" t="0" r="r" b="b"/>
                <a:pathLst>
                  <a:path w="2" h="2">
                    <a:moveTo>
                      <a:pt x="1" y="0"/>
                    </a:moveTo>
                    <a:cubicBezTo>
                      <a:pt x="1" y="1"/>
                      <a:pt x="2" y="1"/>
                      <a:pt x="1" y="2"/>
                    </a:cubicBezTo>
                    <a:cubicBezTo>
                      <a:pt x="0" y="2"/>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8" name="Freeform 6">
                <a:extLst>
                  <a:ext uri="{FF2B5EF4-FFF2-40B4-BE49-F238E27FC236}">
                    <a16:creationId xmlns:a16="http://schemas.microsoft.com/office/drawing/2014/main" id="{EB79286B-698A-469A-8CC0-D6E360E481F3}"/>
                  </a:ext>
                </a:extLst>
              </p:cNvPr>
              <p:cNvSpPr/>
              <p:nvPr/>
            </p:nvSpPr>
            <p:spPr bwMode="auto">
              <a:xfrm>
                <a:off x="4398" y="977"/>
                <a:ext cx="5" cy="2"/>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9" name="Freeform 7">
                <a:extLst>
                  <a:ext uri="{FF2B5EF4-FFF2-40B4-BE49-F238E27FC236}">
                    <a16:creationId xmlns:a16="http://schemas.microsoft.com/office/drawing/2014/main" id="{E24A5B5F-A30A-45CD-9D2A-1803853A6D89}"/>
                  </a:ext>
                </a:extLst>
              </p:cNvPr>
              <p:cNvSpPr/>
              <p:nvPr/>
            </p:nvSpPr>
            <p:spPr bwMode="auto">
              <a:xfrm>
                <a:off x="3001" y="979"/>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0" name="Freeform 8">
                <a:extLst>
                  <a:ext uri="{FF2B5EF4-FFF2-40B4-BE49-F238E27FC236}">
                    <a16:creationId xmlns:a16="http://schemas.microsoft.com/office/drawing/2014/main" id="{71D18E51-7759-49E6-9886-58540A27AAE0}"/>
                  </a:ext>
                </a:extLst>
              </p:cNvPr>
              <p:cNvSpPr/>
              <p:nvPr/>
            </p:nvSpPr>
            <p:spPr bwMode="auto">
              <a:xfrm>
                <a:off x="2758" y="982"/>
                <a:ext cx="10" cy="11"/>
              </a:xfrm>
              <a:custGeom>
                <a:gdLst>
                  <a:gd name="T0" fmla="*/ 2 w 4"/>
                  <a:gd name="T1" fmla="*/ 4 h 4"/>
                  <a:gd name="T2" fmla="*/ 0 w 4"/>
                  <a:gd name="T3" fmla="*/ 2 h 4"/>
                  <a:gd name="T4" fmla="*/ 4 w 4"/>
                  <a:gd name="T5" fmla="*/ 0 h 4"/>
                  <a:gd name="T6" fmla="*/ 2 w 4"/>
                  <a:gd name="T7" fmla="*/ 4 h 4"/>
                </a:gdLst>
                <a:cxnLst>
                  <a:cxn ang="0">
                    <a:pos x="T0" y="T1"/>
                  </a:cxn>
                  <a:cxn ang="0">
                    <a:pos x="T2" y="T3"/>
                  </a:cxn>
                  <a:cxn ang="0">
                    <a:pos x="T4" y="T5"/>
                  </a:cxn>
                  <a:cxn ang="0">
                    <a:pos x="T6" y="T7"/>
                  </a:cxn>
                </a:cxnLst>
                <a:rect l="0" t="0" r="r" b="b"/>
                <a:pathLst>
                  <a:path w="4" h="4">
                    <a:moveTo>
                      <a:pt x="2" y="4"/>
                    </a:moveTo>
                    <a:cubicBezTo>
                      <a:pt x="1" y="4"/>
                      <a:pt x="1" y="3"/>
                      <a:pt x="0" y="2"/>
                    </a:cubicBezTo>
                    <a:cubicBezTo>
                      <a:pt x="0" y="0"/>
                      <a:pt x="3" y="1"/>
                      <a:pt x="4" y="0"/>
                    </a:cubicBezTo>
                    <a:cubicBezTo>
                      <a:pt x="4" y="1"/>
                      <a:pt x="4" y="3"/>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1" name="Freeform 9">
                <a:extLst>
                  <a:ext uri="{FF2B5EF4-FFF2-40B4-BE49-F238E27FC236}">
                    <a16:creationId xmlns:a16="http://schemas.microsoft.com/office/drawing/2014/main" id="{FBE778AD-2FB3-46F7-93BD-C46E3345CB14}"/>
                  </a:ext>
                </a:extLst>
              </p:cNvPr>
              <p:cNvSpPr/>
              <p:nvPr/>
            </p:nvSpPr>
            <p:spPr bwMode="auto">
              <a:xfrm>
                <a:off x="2987" y="985"/>
                <a:ext cx="8" cy="2"/>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1"/>
                      <a:pt x="2"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2" name="Freeform 10">
                <a:extLst>
                  <a:ext uri="{FF2B5EF4-FFF2-40B4-BE49-F238E27FC236}">
                    <a16:creationId xmlns:a16="http://schemas.microsoft.com/office/drawing/2014/main" id="{106A9EA2-6B14-4F04-BAC2-63375EE72754}"/>
                  </a:ext>
                </a:extLst>
              </p:cNvPr>
              <p:cNvSpPr/>
              <p:nvPr/>
            </p:nvSpPr>
            <p:spPr bwMode="auto">
              <a:xfrm>
                <a:off x="2977" y="987"/>
                <a:ext cx="10" cy="9"/>
              </a:xfrm>
              <a:custGeom>
                <a:gdLst>
                  <a:gd name="T0" fmla="*/ 4 w 4"/>
                  <a:gd name="T1" fmla="*/ 1 h 3"/>
                  <a:gd name="T2" fmla="*/ 0 w 4"/>
                  <a:gd name="T3" fmla="*/ 3 h 3"/>
                  <a:gd name="T4" fmla="*/ 4 w 4"/>
                  <a:gd name="T5" fmla="*/ 1 h 3"/>
                </a:gdLst>
                <a:cxnLst>
                  <a:cxn ang="0">
                    <a:pos x="T0" y="T1"/>
                  </a:cxn>
                  <a:cxn ang="0">
                    <a:pos x="T2" y="T3"/>
                  </a:cxn>
                  <a:cxn ang="0">
                    <a:pos x="T4" y="T5"/>
                  </a:cxn>
                </a:cxnLst>
                <a:rect l="0" t="0" r="r" b="b"/>
                <a:pathLst>
                  <a:path w="4" h="3">
                    <a:moveTo>
                      <a:pt x="4" y="1"/>
                    </a:moveTo>
                    <a:cubicBezTo>
                      <a:pt x="3" y="2"/>
                      <a:pt x="1" y="2"/>
                      <a:pt x="0" y="3"/>
                    </a:cubicBezTo>
                    <a:cubicBezTo>
                      <a:pt x="1"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3" name="Freeform 11">
                <a:extLst>
                  <a:ext uri="{FF2B5EF4-FFF2-40B4-BE49-F238E27FC236}">
                    <a16:creationId xmlns:a16="http://schemas.microsoft.com/office/drawing/2014/main" id="{B6ABA66F-EC8A-4F8E-B7AA-0A9DC5EC1005}"/>
                  </a:ext>
                </a:extLst>
              </p:cNvPr>
              <p:cNvSpPr/>
              <p:nvPr/>
            </p:nvSpPr>
            <p:spPr bwMode="auto">
              <a:xfrm>
                <a:off x="3153" y="993"/>
                <a:ext cx="19" cy="8"/>
              </a:xfrm>
              <a:custGeom>
                <a:gdLst>
                  <a:gd name="T0" fmla="*/ 7 w 7"/>
                  <a:gd name="T1" fmla="*/ 1 h 3"/>
                  <a:gd name="T2" fmla="*/ 5 w 7"/>
                  <a:gd name="T3" fmla="*/ 1 h 3"/>
                  <a:gd name="T4" fmla="*/ 1 w 7"/>
                  <a:gd name="T5" fmla="*/ 3 h 3"/>
                  <a:gd name="T6" fmla="*/ 1 w 7"/>
                  <a:gd name="T7" fmla="*/ 1 h 3"/>
                  <a:gd name="T8" fmla="*/ 6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6" y="0"/>
                      <a:pt x="5" y="1"/>
                    </a:cubicBezTo>
                    <a:cubicBezTo>
                      <a:pt x="4" y="2"/>
                      <a:pt x="2" y="1"/>
                      <a:pt x="1" y="3"/>
                    </a:cubicBezTo>
                    <a:cubicBezTo>
                      <a:pt x="1" y="3"/>
                      <a:pt x="0" y="2"/>
                      <a:pt x="1" y="1"/>
                    </a:cubicBezTo>
                    <a:cubicBezTo>
                      <a:pt x="2"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4" name="Freeform 12">
                <a:extLst>
                  <a:ext uri="{FF2B5EF4-FFF2-40B4-BE49-F238E27FC236}">
                    <a16:creationId xmlns:a16="http://schemas.microsoft.com/office/drawing/2014/main" id="{7A859AE9-0E85-49DB-8CB2-49016E2746AF}"/>
                  </a:ext>
                </a:extLst>
              </p:cNvPr>
              <p:cNvSpPr/>
              <p:nvPr/>
            </p:nvSpPr>
            <p:spPr bwMode="auto">
              <a:xfrm>
                <a:off x="1924" y="996"/>
                <a:ext cx="2485" cy="1513"/>
              </a:xfrm>
              <a:custGeom>
                <a:gdLst>
                  <a:gd name="T0" fmla="*/ 409 w 930"/>
                  <a:gd name="T1" fmla="*/ 65 h 565"/>
                  <a:gd name="T2" fmla="*/ 424 w 930"/>
                  <a:gd name="T3" fmla="*/ 89 h 565"/>
                  <a:gd name="T4" fmla="*/ 419 w 930"/>
                  <a:gd name="T5" fmla="*/ 113 h 565"/>
                  <a:gd name="T6" fmla="*/ 461 w 930"/>
                  <a:gd name="T7" fmla="*/ 103 h 565"/>
                  <a:gd name="T8" fmla="*/ 413 w 930"/>
                  <a:gd name="T9" fmla="*/ 152 h 565"/>
                  <a:gd name="T10" fmla="*/ 528 w 930"/>
                  <a:gd name="T11" fmla="*/ 96 h 565"/>
                  <a:gd name="T12" fmla="*/ 645 w 930"/>
                  <a:gd name="T13" fmla="*/ 4 h 565"/>
                  <a:gd name="T14" fmla="*/ 539 w 930"/>
                  <a:gd name="T15" fmla="*/ 108 h 565"/>
                  <a:gd name="T16" fmla="*/ 545 w 930"/>
                  <a:gd name="T17" fmla="*/ 109 h 565"/>
                  <a:gd name="T18" fmla="*/ 616 w 930"/>
                  <a:gd name="T19" fmla="*/ 49 h 565"/>
                  <a:gd name="T20" fmla="*/ 591 w 930"/>
                  <a:gd name="T21" fmla="*/ 92 h 565"/>
                  <a:gd name="T22" fmla="*/ 660 w 930"/>
                  <a:gd name="T23" fmla="*/ 51 h 565"/>
                  <a:gd name="T24" fmla="*/ 586 w 930"/>
                  <a:gd name="T25" fmla="*/ 109 h 565"/>
                  <a:gd name="T26" fmla="*/ 609 w 930"/>
                  <a:gd name="T27" fmla="*/ 115 h 565"/>
                  <a:gd name="T28" fmla="*/ 670 w 930"/>
                  <a:gd name="T29" fmla="*/ 71 h 565"/>
                  <a:gd name="T30" fmla="*/ 716 w 930"/>
                  <a:gd name="T31" fmla="*/ 97 h 565"/>
                  <a:gd name="T32" fmla="*/ 699 w 930"/>
                  <a:gd name="T33" fmla="*/ 121 h 565"/>
                  <a:gd name="T34" fmla="*/ 770 w 930"/>
                  <a:gd name="T35" fmla="*/ 144 h 565"/>
                  <a:gd name="T36" fmla="*/ 843 w 930"/>
                  <a:gd name="T37" fmla="*/ 171 h 565"/>
                  <a:gd name="T38" fmla="*/ 864 w 930"/>
                  <a:gd name="T39" fmla="*/ 226 h 565"/>
                  <a:gd name="T40" fmla="*/ 867 w 930"/>
                  <a:gd name="T41" fmla="*/ 248 h 565"/>
                  <a:gd name="T42" fmla="*/ 737 w 930"/>
                  <a:gd name="T43" fmla="*/ 304 h 565"/>
                  <a:gd name="T44" fmla="*/ 814 w 930"/>
                  <a:gd name="T45" fmla="*/ 277 h 565"/>
                  <a:gd name="T46" fmla="*/ 867 w 930"/>
                  <a:gd name="T47" fmla="*/ 268 h 565"/>
                  <a:gd name="T48" fmla="*/ 880 w 930"/>
                  <a:gd name="T49" fmla="*/ 303 h 565"/>
                  <a:gd name="T50" fmla="*/ 879 w 930"/>
                  <a:gd name="T51" fmla="*/ 338 h 565"/>
                  <a:gd name="T52" fmla="*/ 844 w 930"/>
                  <a:gd name="T53" fmla="*/ 366 h 565"/>
                  <a:gd name="T54" fmla="*/ 891 w 930"/>
                  <a:gd name="T55" fmla="*/ 367 h 565"/>
                  <a:gd name="T56" fmla="*/ 720 w 930"/>
                  <a:gd name="T57" fmla="*/ 466 h 565"/>
                  <a:gd name="T58" fmla="*/ 565 w 930"/>
                  <a:gd name="T59" fmla="*/ 551 h 565"/>
                  <a:gd name="T60" fmla="*/ 508 w 930"/>
                  <a:gd name="T61" fmla="*/ 542 h 565"/>
                  <a:gd name="T62" fmla="*/ 558 w 930"/>
                  <a:gd name="T63" fmla="*/ 466 h 565"/>
                  <a:gd name="T64" fmla="*/ 561 w 930"/>
                  <a:gd name="T65" fmla="*/ 442 h 565"/>
                  <a:gd name="T66" fmla="*/ 303 w 930"/>
                  <a:gd name="T67" fmla="*/ 483 h 565"/>
                  <a:gd name="T68" fmla="*/ 298 w 930"/>
                  <a:gd name="T69" fmla="*/ 473 h 565"/>
                  <a:gd name="T70" fmla="*/ 269 w 930"/>
                  <a:gd name="T71" fmla="*/ 478 h 565"/>
                  <a:gd name="T72" fmla="*/ 185 w 930"/>
                  <a:gd name="T73" fmla="*/ 489 h 565"/>
                  <a:gd name="T74" fmla="*/ 186 w 930"/>
                  <a:gd name="T75" fmla="*/ 512 h 565"/>
                  <a:gd name="T76" fmla="*/ 313 w 930"/>
                  <a:gd name="T77" fmla="*/ 498 h 565"/>
                  <a:gd name="T78" fmla="*/ 449 w 930"/>
                  <a:gd name="T79" fmla="*/ 479 h 565"/>
                  <a:gd name="T80" fmla="*/ 377 w 930"/>
                  <a:gd name="T81" fmla="*/ 492 h 565"/>
                  <a:gd name="T82" fmla="*/ 253 w 930"/>
                  <a:gd name="T83" fmla="*/ 511 h 565"/>
                  <a:gd name="T84" fmla="*/ 150 w 930"/>
                  <a:gd name="T85" fmla="*/ 500 h 565"/>
                  <a:gd name="T86" fmla="*/ 156 w 930"/>
                  <a:gd name="T87" fmla="*/ 455 h 565"/>
                  <a:gd name="T88" fmla="*/ 169 w 930"/>
                  <a:gd name="T89" fmla="*/ 433 h 565"/>
                  <a:gd name="T90" fmla="*/ 162 w 930"/>
                  <a:gd name="T91" fmla="*/ 387 h 565"/>
                  <a:gd name="T92" fmla="*/ 88 w 930"/>
                  <a:gd name="T93" fmla="*/ 395 h 565"/>
                  <a:gd name="T94" fmla="*/ 28 w 930"/>
                  <a:gd name="T95" fmla="*/ 378 h 565"/>
                  <a:gd name="T96" fmla="*/ 14 w 930"/>
                  <a:gd name="T97" fmla="*/ 329 h 565"/>
                  <a:gd name="T98" fmla="*/ 46 w 930"/>
                  <a:gd name="T99" fmla="*/ 266 h 565"/>
                  <a:gd name="T100" fmla="*/ 39 w 930"/>
                  <a:gd name="T101" fmla="*/ 244 h 565"/>
                  <a:gd name="T102" fmla="*/ 23 w 930"/>
                  <a:gd name="T103" fmla="*/ 238 h 565"/>
                  <a:gd name="T104" fmla="*/ 37 w 930"/>
                  <a:gd name="T105" fmla="*/ 210 h 565"/>
                  <a:gd name="T106" fmla="*/ 79 w 930"/>
                  <a:gd name="T107" fmla="*/ 169 h 565"/>
                  <a:gd name="T108" fmla="*/ 93 w 930"/>
                  <a:gd name="T109" fmla="*/ 135 h 565"/>
                  <a:gd name="T110" fmla="*/ 79 w 930"/>
                  <a:gd name="T111" fmla="*/ 99 h 565"/>
                  <a:gd name="T112" fmla="*/ 108 w 930"/>
                  <a:gd name="T113" fmla="*/ 70 h 565"/>
                  <a:gd name="T114" fmla="*/ 59 w 930"/>
                  <a:gd name="T115" fmla="*/ 57 h 565"/>
                  <a:gd name="T116" fmla="*/ 112 w 930"/>
                  <a:gd name="T117" fmla="*/ 42 h 565"/>
                  <a:gd name="T118" fmla="*/ 195 w 930"/>
                  <a:gd name="T119" fmla="*/ 39 h 565"/>
                  <a:gd name="T120" fmla="*/ 298 w 930"/>
                  <a:gd name="T121" fmla="*/ 30 h 565"/>
                  <a:gd name="T122" fmla="*/ 374 w 930"/>
                  <a:gd name="T123" fmla="*/ 11 h 565"/>
                  <a:gd name="T124" fmla="*/ 402 w 930"/>
                  <a:gd name="T125" fmla="*/ 31 h 5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565">
                    <a:moveTo>
                      <a:pt x="459" y="5"/>
                    </a:moveTo>
                    <a:cubicBezTo>
                      <a:pt x="456" y="5"/>
                      <a:pt x="456" y="5"/>
                      <a:pt x="456" y="5"/>
                    </a:cubicBezTo>
                    <a:cubicBezTo>
                      <a:pt x="456" y="6"/>
                      <a:pt x="456" y="6"/>
                      <a:pt x="456" y="6"/>
                    </a:cubicBezTo>
                    <a:cubicBezTo>
                      <a:pt x="455" y="5"/>
                      <a:pt x="455" y="5"/>
                      <a:pt x="455" y="5"/>
                    </a:cubicBezTo>
                    <a:cubicBezTo>
                      <a:pt x="452" y="8"/>
                      <a:pt x="452" y="8"/>
                      <a:pt x="452" y="8"/>
                    </a:cubicBezTo>
                    <a:cubicBezTo>
                      <a:pt x="452" y="8"/>
                      <a:pt x="456" y="7"/>
                      <a:pt x="451" y="8"/>
                    </a:cubicBezTo>
                    <a:cubicBezTo>
                      <a:pt x="454" y="9"/>
                      <a:pt x="454" y="9"/>
                      <a:pt x="454" y="9"/>
                    </a:cubicBezTo>
                    <a:cubicBezTo>
                      <a:pt x="449" y="11"/>
                      <a:pt x="449" y="11"/>
                      <a:pt x="449" y="11"/>
                    </a:cubicBezTo>
                    <a:cubicBezTo>
                      <a:pt x="451" y="9"/>
                      <a:pt x="451" y="9"/>
                      <a:pt x="451" y="9"/>
                    </a:cubicBezTo>
                    <a:cubicBezTo>
                      <a:pt x="450" y="9"/>
                      <a:pt x="455" y="12"/>
                      <a:pt x="449" y="9"/>
                    </a:cubicBezTo>
                    <a:cubicBezTo>
                      <a:pt x="448" y="10"/>
                      <a:pt x="448" y="10"/>
                      <a:pt x="448" y="10"/>
                    </a:cubicBezTo>
                    <a:cubicBezTo>
                      <a:pt x="447" y="10"/>
                      <a:pt x="448" y="12"/>
                      <a:pt x="447" y="10"/>
                    </a:cubicBezTo>
                    <a:cubicBezTo>
                      <a:pt x="446" y="10"/>
                      <a:pt x="446" y="10"/>
                      <a:pt x="446" y="10"/>
                    </a:cubicBezTo>
                    <a:cubicBezTo>
                      <a:pt x="448" y="12"/>
                      <a:pt x="448" y="12"/>
                      <a:pt x="448" y="12"/>
                    </a:cubicBezTo>
                    <a:cubicBezTo>
                      <a:pt x="446" y="14"/>
                      <a:pt x="446" y="14"/>
                      <a:pt x="446" y="14"/>
                    </a:cubicBezTo>
                    <a:cubicBezTo>
                      <a:pt x="449" y="15"/>
                      <a:pt x="449" y="15"/>
                      <a:pt x="449" y="15"/>
                    </a:cubicBezTo>
                    <a:cubicBezTo>
                      <a:pt x="450" y="15"/>
                      <a:pt x="450" y="15"/>
                      <a:pt x="450" y="15"/>
                    </a:cubicBezTo>
                    <a:cubicBezTo>
                      <a:pt x="451" y="15"/>
                      <a:pt x="448" y="18"/>
                      <a:pt x="452" y="16"/>
                    </a:cubicBezTo>
                    <a:cubicBezTo>
                      <a:pt x="451" y="16"/>
                      <a:pt x="450" y="17"/>
                      <a:pt x="452" y="18"/>
                    </a:cubicBezTo>
                    <a:cubicBezTo>
                      <a:pt x="451" y="18"/>
                      <a:pt x="449" y="18"/>
                      <a:pt x="452" y="20"/>
                    </a:cubicBezTo>
                    <a:cubicBezTo>
                      <a:pt x="452" y="21"/>
                      <a:pt x="452" y="21"/>
                      <a:pt x="452" y="21"/>
                    </a:cubicBezTo>
                    <a:cubicBezTo>
                      <a:pt x="451" y="21"/>
                      <a:pt x="451" y="21"/>
                      <a:pt x="451" y="21"/>
                    </a:cubicBezTo>
                    <a:cubicBezTo>
                      <a:pt x="450" y="20"/>
                      <a:pt x="450" y="20"/>
                      <a:pt x="450" y="20"/>
                    </a:cubicBezTo>
                    <a:cubicBezTo>
                      <a:pt x="448" y="19"/>
                      <a:pt x="448" y="19"/>
                      <a:pt x="448" y="19"/>
                    </a:cubicBezTo>
                    <a:cubicBezTo>
                      <a:pt x="445" y="21"/>
                      <a:pt x="445" y="21"/>
                      <a:pt x="445" y="21"/>
                    </a:cubicBezTo>
                    <a:cubicBezTo>
                      <a:pt x="444" y="21"/>
                      <a:pt x="443" y="21"/>
                      <a:pt x="444" y="22"/>
                    </a:cubicBezTo>
                    <a:cubicBezTo>
                      <a:pt x="446" y="18"/>
                      <a:pt x="446" y="18"/>
                      <a:pt x="446" y="18"/>
                    </a:cubicBezTo>
                    <a:cubicBezTo>
                      <a:pt x="442" y="19"/>
                      <a:pt x="442" y="19"/>
                      <a:pt x="442" y="19"/>
                    </a:cubicBezTo>
                    <a:cubicBezTo>
                      <a:pt x="441" y="21"/>
                      <a:pt x="441" y="21"/>
                      <a:pt x="441" y="21"/>
                    </a:cubicBezTo>
                    <a:cubicBezTo>
                      <a:pt x="440" y="21"/>
                      <a:pt x="440" y="23"/>
                      <a:pt x="439" y="22"/>
                    </a:cubicBezTo>
                    <a:cubicBezTo>
                      <a:pt x="439" y="24"/>
                      <a:pt x="439" y="24"/>
                      <a:pt x="439" y="24"/>
                    </a:cubicBezTo>
                    <a:cubicBezTo>
                      <a:pt x="433" y="26"/>
                      <a:pt x="433" y="26"/>
                      <a:pt x="433" y="26"/>
                    </a:cubicBezTo>
                    <a:cubicBezTo>
                      <a:pt x="431" y="29"/>
                      <a:pt x="431" y="29"/>
                      <a:pt x="431" y="29"/>
                    </a:cubicBezTo>
                    <a:cubicBezTo>
                      <a:pt x="427" y="31"/>
                      <a:pt x="427" y="31"/>
                      <a:pt x="427" y="31"/>
                    </a:cubicBezTo>
                    <a:cubicBezTo>
                      <a:pt x="426" y="33"/>
                      <a:pt x="426" y="33"/>
                      <a:pt x="426" y="33"/>
                    </a:cubicBezTo>
                    <a:cubicBezTo>
                      <a:pt x="424" y="35"/>
                      <a:pt x="424" y="35"/>
                      <a:pt x="424" y="35"/>
                    </a:cubicBezTo>
                    <a:cubicBezTo>
                      <a:pt x="422" y="34"/>
                      <a:pt x="422" y="34"/>
                      <a:pt x="422" y="34"/>
                    </a:cubicBezTo>
                    <a:cubicBezTo>
                      <a:pt x="422" y="35"/>
                      <a:pt x="422" y="35"/>
                      <a:pt x="422" y="35"/>
                    </a:cubicBezTo>
                    <a:cubicBezTo>
                      <a:pt x="421" y="37"/>
                      <a:pt x="421" y="37"/>
                      <a:pt x="421" y="37"/>
                    </a:cubicBezTo>
                    <a:cubicBezTo>
                      <a:pt x="420" y="38"/>
                      <a:pt x="420" y="38"/>
                      <a:pt x="420" y="38"/>
                    </a:cubicBezTo>
                    <a:cubicBezTo>
                      <a:pt x="417" y="38"/>
                      <a:pt x="417" y="38"/>
                      <a:pt x="417" y="38"/>
                    </a:cubicBezTo>
                    <a:cubicBezTo>
                      <a:pt x="416" y="39"/>
                      <a:pt x="417" y="40"/>
                      <a:pt x="415" y="41"/>
                    </a:cubicBezTo>
                    <a:cubicBezTo>
                      <a:pt x="415" y="42"/>
                      <a:pt x="415" y="42"/>
                      <a:pt x="415" y="42"/>
                    </a:cubicBezTo>
                    <a:cubicBezTo>
                      <a:pt x="413" y="43"/>
                      <a:pt x="413" y="43"/>
                      <a:pt x="413" y="43"/>
                    </a:cubicBezTo>
                    <a:cubicBezTo>
                      <a:pt x="409" y="48"/>
                      <a:pt x="409" y="48"/>
                      <a:pt x="409" y="48"/>
                    </a:cubicBezTo>
                    <a:cubicBezTo>
                      <a:pt x="408" y="48"/>
                      <a:pt x="408" y="48"/>
                      <a:pt x="408" y="48"/>
                    </a:cubicBezTo>
                    <a:cubicBezTo>
                      <a:pt x="408" y="50"/>
                      <a:pt x="408" y="50"/>
                      <a:pt x="408" y="50"/>
                    </a:cubicBezTo>
                    <a:cubicBezTo>
                      <a:pt x="408" y="50"/>
                      <a:pt x="408" y="48"/>
                      <a:pt x="409" y="51"/>
                    </a:cubicBezTo>
                    <a:cubicBezTo>
                      <a:pt x="409" y="51"/>
                      <a:pt x="410" y="49"/>
                      <a:pt x="410" y="51"/>
                    </a:cubicBezTo>
                    <a:cubicBezTo>
                      <a:pt x="409" y="52"/>
                      <a:pt x="409" y="52"/>
                      <a:pt x="409" y="52"/>
                    </a:cubicBezTo>
                    <a:cubicBezTo>
                      <a:pt x="407" y="52"/>
                      <a:pt x="413" y="50"/>
                      <a:pt x="407" y="54"/>
                    </a:cubicBezTo>
                    <a:cubicBezTo>
                      <a:pt x="407" y="55"/>
                      <a:pt x="407" y="55"/>
                      <a:pt x="407" y="55"/>
                    </a:cubicBezTo>
                    <a:cubicBezTo>
                      <a:pt x="404" y="55"/>
                      <a:pt x="412" y="50"/>
                      <a:pt x="403" y="57"/>
                    </a:cubicBezTo>
                    <a:cubicBezTo>
                      <a:pt x="402" y="57"/>
                      <a:pt x="402" y="57"/>
                      <a:pt x="402" y="57"/>
                    </a:cubicBezTo>
                    <a:cubicBezTo>
                      <a:pt x="401" y="56"/>
                      <a:pt x="404" y="57"/>
                      <a:pt x="401" y="56"/>
                    </a:cubicBezTo>
                    <a:cubicBezTo>
                      <a:pt x="400" y="59"/>
                      <a:pt x="400" y="59"/>
                      <a:pt x="400" y="59"/>
                    </a:cubicBezTo>
                    <a:cubicBezTo>
                      <a:pt x="402" y="58"/>
                      <a:pt x="402" y="58"/>
                      <a:pt x="402" y="58"/>
                    </a:cubicBezTo>
                    <a:cubicBezTo>
                      <a:pt x="402" y="59"/>
                      <a:pt x="402" y="59"/>
                      <a:pt x="402" y="59"/>
                    </a:cubicBezTo>
                    <a:cubicBezTo>
                      <a:pt x="403" y="59"/>
                      <a:pt x="403" y="59"/>
                      <a:pt x="403" y="59"/>
                    </a:cubicBezTo>
                    <a:cubicBezTo>
                      <a:pt x="402" y="60"/>
                      <a:pt x="402" y="60"/>
                      <a:pt x="402" y="60"/>
                    </a:cubicBezTo>
                    <a:cubicBezTo>
                      <a:pt x="403" y="61"/>
                      <a:pt x="403" y="61"/>
                      <a:pt x="403" y="61"/>
                    </a:cubicBezTo>
                    <a:cubicBezTo>
                      <a:pt x="402" y="62"/>
                      <a:pt x="402" y="62"/>
                      <a:pt x="402" y="62"/>
                    </a:cubicBezTo>
                    <a:cubicBezTo>
                      <a:pt x="404" y="61"/>
                      <a:pt x="404" y="61"/>
                      <a:pt x="404" y="61"/>
                    </a:cubicBezTo>
                    <a:cubicBezTo>
                      <a:pt x="405" y="61"/>
                      <a:pt x="405" y="61"/>
                      <a:pt x="405" y="61"/>
                    </a:cubicBezTo>
                    <a:cubicBezTo>
                      <a:pt x="405" y="61"/>
                      <a:pt x="405" y="61"/>
                      <a:pt x="405" y="61"/>
                    </a:cubicBezTo>
                    <a:cubicBezTo>
                      <a:pt x="404" y="62"/>
                      <a:pt x="404" y="62"/>
                      <a:pt x="404" y="62"/>
                    </a:cubicBezTo>
                    <a:cubicBezTo>
                      <a:pt x="405" y="63"/>
                      <a:pt x="405" y="63"/>
                      <a:pt x="405" y="63"/>
                    </a:cubicBezTo>
                    <a:cubicBezTo>
                      <a:pt x="403" y="63"/>
                      <a:pt x="403" y="63"/>
                      <a:pt x="403" y="63"/>
                    </a:cubicBezTo>
                    <a:cubicBezTo>
                      <a:pt x="403" y="64"/>
                      <a:pt x="404" y="63"/>
                      <a:pt x="404" y="64"/>
                    </a:cubicBezTo>
                    <a:cubicBezTo>
                      <a:pt x="402" y="63"/>
                      <a:pt x="402" y="63"/>
                      <a:pt x="402" y="63"/>
                    </a:cubicBezTo>
                    <a:cubicBezTo>
                      <a:pt x="402" y="65"/>
                      <a:pt x="402" y="65"/>
                      <a:pt x="402" y="65"/>
                    </a:cubicBezTo>
                    <a:cubicBezTo>
                      <a:pt x="400" y="66"/>
                      <a:pt x="400" y="66"/>
                      <a:pt x="400" y="66"/>
                    </a:cubicBezTo>
                    <a:cubicBezTo>
                      <a:pt x="398" y="66"/>
                      <a:pt x="398" y="66"/>
                      <a:pt x="398" y="66"/>
                    </a:cubicBezTo>
                    <a:cubicBezTo>
                      <a:pt x="395" y="68"/>
                      <a:pt x="395" y="68"/>
                      <a:pt x="395" y="68"/>
                    </a:cubicBezTo>
                    <a:cubicBezTo>
                      <a:pt x="395" y="69"/>
                      <a:pt x="395" y="69"/>
                      <a:pt x="395" y="69"/>
                    </a:cubicBezTo>
                    <a:cubicBezTo>
                      <a:pt x="392" y="70"/>
                      <a:pt x="392" y="70"/>
                      <a:pt x="392" y="70"/>
                    </a:cubicBezTo>
                    <a:cubicBezTo>
                      <a:pt x="392" y="71"/>
                      <a:pt x="392" y="71"/>
                      <a:pt x="392" y="71"/>
                    </a:cubicBezTo>
                    <a:cubicBezTo>
                      <a:pt x="392" y="72"/>
                      <a:pt x="392" y="72"/>
                      <a:pt x="392" y="72"/>
                    </a:cubicBezTo>
                    <a:cubicBezTo>
                      <a:pt x="388" y="75"/>
                      <a:pt x="388" y="75"/>
                      <a:pt x="388" y="75"/>
                    </a:cubicBezTo>
                    <a:cubicBezTo>
                      <a:pt x="386" y="73"/>
                      <a:pt x="386" y="73"/>
                      <a:pt x="386" y="73"/>
                    </a:cubicBezTo>
                    <a:cubicBezTo>
                      <a:pt x="384" y="76"/>
                      <a:pt x="384" y="76"/>
                      <a:pt x="384" y="76"/>
                    </a:cubicBezTo>
                    <a:cubicBezTo>
                      <a:pt x="385" y="77"/>
                      <a:pt x="385" y="77"/>
                      <a:pt x="385" y="77"/>
                    </a:cubicBezTo>
                    <a:cubicBezTo>
                      <a:pt x="384" y="77"/>
                      <a:pt x="384" y="77"/>
                      <a:pt x="384" y="77"/>
                    </a:cubicBezTo>
                    <a:cubicBezTo>
                      <a:pt x="383" y="76"/>
                      <a:pt x="388" y="75"/>
                      <a:pt x="383" y="77"/>
                    </a:cubicBezTo>
                    <a:cubicBezTo>
                      <a:pt x="383" y="77"/>
                      <a:pt x="383" y="77"/>
                      <a:pt x="383" y="77"/>
                    </a:cubicBezTo>
                    <a:cubicBezTo>
                      <a:pt x="383" y="76"/>
                      <a:pt x="383" y="76"/>
                      <a:pt x="383" y="76"/>
                    </a:cubicBezTo>
                    <a:cubicBezTo>
                      <a:pt x="382" y="77"/>
                      <a:pt x="382" y="77"/>
                      <a:pt x="382" y="77"/>
                    </a:cubicBezTo>
                    <a:cubicBezTo>
                      <a:pt x="382" y="78"/>
                      <a:pt x="382" y="78"/>
                      <a:pt x="382" y="78"/>
                    </a:cubicBezTo>
                    <a:cubicBezTo>
                      <a:pt x="383" y="78"/>
                      <a:pt x="383" y="78"/>
                      <a:pt x="383" y="78"/>
                    </a:cubicBezTo>
                    <a:cubicBezTo>
                      <a:pt x="382" y="78"/>
                      <a:pt x="382" y="78"/>
                      <a:pt x="382" y="78"/>
                    </a:cubicBezTo>
                    <a:cubicBezTo>
                      <a:pt x="382" y="79"/>
                      <a:pt x="382" y="79"/>
                      <a:pt x="382" y="79"/>
                    </a:cubicBezTo>
                    <a:cubicBezTo>
                      <a:pt x="380" y="80"/>
                      <a:pt x="380" y="80"/>
                      <a:pt x="380" y="80"/>
                    </a:cubicBezTo>
                    <a:cubicBezTo>
                      <a:pt x="380" y="80"/>
                      <a:pt x="380" y="80"/>
                      <a:pt x="380" y="80"/>
                    </a:cubicBezTo>
                    <a:cubicBezTo>
                      <a:pt x="382" y="80"/>
                      <a:pt x="382" y="80"/>
                      <a:pt x="382" y="80"/>
                    </a:cubicBezTo>
                    <a:cubicBezTo>
                      <a:pt x="386" y="78"/>
                      <a:pt x="386" y="78"/>
                      <a:pt x="386" y="78"/>
                    </a:cubicBezTo>
                    <a:cubicBezTo>
                      <a:pt x="388" y="78"/>
                      <a:pt x="388" y="78"/>
                      <a:pt x="388" y="78"/>
                    </a:cubicBezTo>
                    <a:cubicBezTo>
                      <a:pt x="393" y="75"/>
                      <a:pt x="393" y="75"/>
                      <a:pt x="393" y="75"/>
                    </a:cubicBezTo>
                    <a:cubicBezTo>
                      <a:pt x="395" y="76"/>
                      <a:pt x="395" y="76"/>
                      <a:pt x="395" y="76"/>
                    </a:cubicBezTo>
                    <a:cubicBezTo>
                      <a:pt x="397" y="73"/>
                      <a:pt x="397" y="73"/>
                      <a:pt x="397" y="73"/>
                    </a:cubicBezTo>
                    <a:cubicBezTo>
                      <a:pt x="400" y="74"/>
                      <a:pt x="400" y="74"/>
                      <a:pt x="400" y="74"/>
                    </a:cubicBezTo>
                    <a:cubicBezTo>
                      <a:pt x="401" y="74"/>
                      <a:pt x="402" y="74"/>
                      <a:pt x="400" y="72"/>
                    </a:cubicBezTo>
                    <a:cubicBezTo>
                      <a:pt x="400" y="72"/>
                      <a:pt x="400" y="72"/>
                      <a:pt x="400" y="72"/>
                    </a:cubicBezTo>
                    <a:cubicBezTo>
                      <a:pt x="406" y="69"/>
                      <a:pt x="406" y="69"/>
                      <a:pt x="406" y="69"/>
                    </a:cubicBezTo>
                    <a:cubicBezTo>
                      <a:pt x="408" y="69"/>
                      <a:pt x="405" y="65"/>
                      <a:pt x="409" y="66"/>
                    </a:cubicBezTo>
                    <a:cubicBezTo>
                      <a:pt x="410" y="66"/>
                      <a:pt x="410" y="66"/>
                      <a:pt x="410" y="66"/>
                    </a:cubicBezTo>
                    <a:cubicBezTo>
                      <a:pt x="409" y="65"/>
                      <a:pt x="409" y="65"/>
                      <a:pt x="409" y="65"/>
                    </a:cubicBezTo>
                    <a:cubicBezTo>
                      <a:pt x="411" y="63"/>
                      <a:pt x="411" y="63"/>
                      <a:pt x="411" y="63"/>
                    </a:cubicBezTo>
                    <a:cubicBezTo>
                      <a:pt x="413" y="63"/>
                      <a:pt x="413" y="63"/>
                      <a:pt x="413" y="63"/>
                    </a:cubicBezTo>
                    <a:cubicBezTo>
                      <a:pt x="414" y="62"/>
                      <a:pt x="414" y="62"/>
                      <a:pt x="414" y="62"/>
                    </a:cubicBezTo>
                    <a:cubicBezTo>
                      <a:pt x="420" y="57"/>
                      <a:pt x="420" y="57"/>
                      <a:pt x="420" y="57"/>
                    </a:cubicBezTo>
                    <a:cubicBezTo>
                      <a:pt x="421" y="56"/>
                      <a:pt x="421" y="56"/>
                      <a:pt x="421" y="56"/>
                    </a:cubicBezTo>
                    <a:cubicBezTo>
                      <a:pt x="424" y="53"/>
                      <a:pt x="424" y="53"/>
                      <a:pt x="424" y="53"/>
                    </a:cubicBezTo>
                    <a:cubicBezTo>
                      <a:pt x="426" y="52"/>
                      <a:pt x="426" y="52"/>
                      <a:pt x="426" y="52"/>
                    </a:cubicBezTo>
                    <a:cubicBezTo>
                      <a:pt x="426" y="51"/>
                      <a:pt x="426" y="51"/>
                      <a:pt x="426" y="51"/>
                    </a:cubicBezTo>
                    <a:cubicBezTo>
                      <a:pt x="425" y="50"/>
                      <a:pt x="425" y="50"/>
                      <a:pt x="425" y="50"/>
                    </a:cubicBezTo>
                    <a:cubicBezTo>
                      <a:pt x="425" y="48"/>
                      <a:pt x="425" y="51"/>
                      <a:pt x="427" y="50"/>
                    </a:cubicBezTo>
                    <a:cubicBezTo>
                      <a:pt x="426" y="48"/>
                      <a:pt x="426" y="48"/>
                      <a:pt x="426" y="48"/>
                    </a:cubicBezTo>
                    <a:cubicBezTo>
                      <a:pt x="427" y="46"/>
                      <a:pt x="427" y="46"/>
                      <a:pt x="427" y="46"/>
                    </a:cubicBezTo>
                    <a:cubicBezTo>
                      <a:pt x="432" y="46"/>
                      <a:pt x="432" y="46"/>
                      <a:pt x="432" y="46"/>
                    </a:cubicBezTo>
                    <a:cubicBezTo>
                      <a:pt x="432" y="46"/>
                      <a:pt x="432" y="46"/>
                      <a:pt x="432" y="46"/>
                    </a:cubicBezTo>
                    <a:cubicBezTo>
                      <a:pt x="432" y="45"/>
                      <a:pt x="432" y="45"/>
                      <a:pt x="432" y="45"/>
                    </a:cubicBezTo>
                    <a:cubicBezTo>
                      <a:pt x="434" y="46"/>
                      <a:pt x="434" y="46"/>
                      <a:pt x="434" y="46"/>
                    </a:cubicBezTo>
                    <a:cubicBezTo>
                      <a:pt x="435" y="45"/>
                      <a:pt x="435" y="45"/>
                      <a:pt x="435" y="45"/>
                    </a:cubicBezTo>
                    <a:cubicBezTo>
                      <a:pt x="435" y="46"/>
                      <a:pt x="433" y="44"/>
                      <a:pt x="436" y="46"/>
                    </a:cubicBezTo>
                    <a:cubicBezTo>
                      <a:pt x="436" y="43"/>
                      <a:pt x="436" y="43"/>
                      <a:pt x="436" y="43"/>
                    </a:cubicBezTo>
                    <a:cubicBezTo>
                      <a:pt x="435" y="43"/>
                      <a:pt x="438" y="42"/>
                      <a:pt x="435" y="42"/>
                    </a:cubicBezTo>
                    <a:cubicBezTo>
                      <a:pt x="438" y="40"/>
                      <a:pt x="438" y="40"/>
                      <a:pt x="438" y="40"/>
                    </a:cubicBezTo>
                    <a:cubicBezTo>
                      <a:pt x="445" y="37"/>
                      <a:pt x="445" y="37"/>
                      <a:pt x="445" y="37"/>
                    </a:cubicBezTo>
                    <a:cubicBezTo>
                      <a:pt x="447" y="38"/>
                      <a:pt x="447" y="38"/>
                      <a:pt x="447" y="38"/>
                    </a:cubicBezTo>
                    <a:cubicBezTo>
                      <a:pt x="448" y="40"/>
                      <a:pt x="448" y="40"/>
                      <a:pt x="448" y="40"/>
                    </a:cubicBezTo>
                    <a:cubicBezTo>
                      <a:pt x="449" y="40"/>
                      <a:pt x="449" y="40"/>
                      <a:pt x="449" y="40"/>
                    </a:cubicBezTo>
                    <a:cubicBezTo>
                      <a:pt x="449" y="37"/>
                      <a:pt x="451" y="39"/>
                      <a:pt x="453" y="37"/>
                    </a:cubicBezTo>
                    <a:cubicBezTo>
                      <a:pt x="454" y="38"/>
                      <a:pt x="454" y="38"/>
                      <a:pt x="454" y="38"/>
                    </a:cubicBezTo>
                    <a:cubicBezTo>
                      <a:pt x="453" y="39"/>
                      <a:pt x="453" y="39"/>
                      <a:pt x="453" y="39"/>
                    </a:cubicBezTo>
                    <a:cubicBezTo>
                      <a:pt x="457" y="38"/>
                      <a:pt x="457" y="38"/>
                      <a:pt x="457" y="38"/>
                    </a:cubicBezTo>
                    <a:cubicBezTo>
                      <a:pt x="457" y="37"/>
                      <a:pt x="457" y="37"/>
                      <a:pt x="457" y="37"/>
                    </a:cubicBezTo>
                    <a:cubicBezTo>
                      <a:pt x="460" y="35"/>
                      <a:pt x="460" y="35"/>
                      <a:pt x="460" y="35"/>
                    </a:cubicBezTo>
                    <a:cubicBezTo>
                      <a:pt x="465" y="31"/>
                      <a:pt x="465" y="31"/>
                      <a:pt x="465" y="31"/>
                    </a:cubicBezTo>
                    <a:cubicBezTo>
                      <a:pt x="470" y="30"/>
                      <a:pt x="470" y="30"/>
                      <a:pt x="470" y="30"/>
                    </a:cubicBezTo>
                    <a:cubicBezTo>
                      <a:pt x="475" y="30"/>
                      <a:pt x="475" y="30"/>
                      <a:pt x="475" y="30"/>
                    </a:cubicBezTo>
                    <a:cubicBezTo>
                      <a:pt x="475" y="31"/>
                      <a:pt x="475" y="31"/>
                      <a:pt x="475" y="31"/>
                    </a:cubicBezTo>
                    <a:cubicBezTo>
                      <a:pt x="471" y="33"/>
                      <a:pt x="471" y="33"/>
                      <a:pt x="471" y="33"/>
                    </a:cubicBezTo>
                    <a:cubicBezTo>
                      <a:pt x="474" y="33"/>
                      <a:pt x="474" y="33"/>
                      <a:pt x="474" y="33"/>
                    </a:cubicBezTo>
                    <a:cubicBezTo>
                      <a:pt x="473" y="34"/>
                      <a:pt x="473" y="34"/>
                      <a:pt x="473" y="34"/>
                    </a:cubicBezTo>
                    <a:cubicBezTo>
                      <a:pt x="476" y="35"/>
                      <a:pt x="476" y="35"/>
                      <a:pt x="476" y="35"/>
                    </a:cubicBezTo>
                    <a:cubicBezTo>
                      <a:pt x="476" y="37"/>
                      <a:pt x="476" y="37"/>
                      <a:pt x="476" y="37"/>
                    </a:cubicBezTo>
                    <a:cubicBezTo>
                      <a:pt x="473" y="37"/>
                      <a:pt x="473" y="37"/>
                      <a:pt x="473" y="37"/>
                    </a:cubicBezTo>
                    <a:cubicBezTo>
                      <a:pt x="472" y="39"/>
                      <a:pt x="472" y="39"/>
                      <a:pt x="472" y="39"/>
                    </a:cubicBezTo>
                    <a:cubicBezTo>
                      <a:pt x="471" y="39"/>
                      <a:pt x="471" y="39"/>
                      <a:pt x="471" y="39"/>
                    </a:cubicBezTo>
                    <a:cubicBezTo>
                      <a:pt x="468" y="40"/>
                      <a:pt x="468" y="40"/>
                      <a:pt x="468" y="40"/>
                    </a:cubicBezTo>
                    <a:cubicBezTo>
                      <a:pt x="468" y="40"/>
                      <a:pt x="468" y="41"/>
                      <a:pt x="468" y="41"/>
                    </a:cubicBezTo>
                    <a:cubicBezTo>
                      <a:pt x="464" y="41"/>
                      <a:pt x="464" y="41"/>
                      <a:pt x="464" y="41"/>
                    </a:cubicBezTo>
                    <a:cubicBezTo>
                      <a:pt x="464" y="41"/>
                      <a:pt x="463" y="41"/>
                      <a:pt x="464" y="42"/>
                    </a:cubicBezTo>
                    <a:cubicBezTo>
                      <a:pt x="465" y="42"/>
                      <a:pt x="465" y="42"/>
                      <a:pt x="465" y="42"/>
                    </a:cubicBezTo>
                    <a:cubicBezTo>
                      <a:pt x="464" y="43"/>
                      <a:pt x="464" y="43"/>
                      <a:pt x="464" y="43"/>
                    </a:cubicBezTo>
                    <a:cubicBezTo>
                      <a:pt x="463" y="43"/>
                      <a:pt x="463" y="43"/>
                      <a:pt x="463" y="43"/>
                    </a:cubicBezTo>
                    <a:cubicBezTo>
                      <a:pt x="458" y="46"/>
                      <a:pt x="458" y="46"/>
                      <a:pt x="458" y="46"/>
                    </a:cubicBezTo>
                    <a:cubicBezTo>
                      <a:pt x="452" y="51"/>
                      <a:pt x="452" y="51"/>
                      <a:pt x="452" y="51"/>
                    </a:cubicBezTo>
                    <a:cubicBezTo>
                      <a:pt x="453" y="52"/>
                      <a:pt x="453" y="52"/>
                      <a:pt x="453" y="52"/>
                    </a:cubicBezTo>
                    <a:cubicBezTo>
                      <a:pt x="454" y="51"/>
                      <a:pt x="454" y="51"/>
                      <a:pt x="454" y="51"/>
                    </a:cubicBezTo>
                    <a:cubicBezTo>
                      <a:pt x="451" y="54"/>
                      <a:pt x="451" y="54"/>
                      <a:pt x="451" y="54"/>
                    </a:cubicBezTo>
                    <a:cubicBezTo>
                      <a:pt x="451" y="54"/>
                      <a:pt x="451" y="54"/>
                      <a:pt x="451" y="54"/>
                    </a:cubicBezTo>
                    <a:cubicBezTo>
                      <a:pt x="449" y="53"/>
                      <a:pt x="449" y="53"/>
                      <a:pt x="449" y="53"/>
                    </a:cubicBezTo>
                    <a:cubicBezTo>
                      <a:pt x="448" y="54"/>
                      <a:pt x="448" y="54"/>
                      <a:pt x="448" y="54"/>
                    </a:cubicBezTo>
                    <a:cubicBezTo>
                      <a:pt x="449" y="55"/>
                      <a:pt x="449" y="55"/>
                      <a:pt x="449" y="55"/>
                    </a:cubicBezTo>
                    <a:cubicBezTo>
                      <a:pt x="449" y="55"/>
                      <a:pt x="448" y="55"/>
                      <a:pt x="448" y="56"/>
                    </a:cubicBezTo>
                    <a:cubicBezTo>
                      <a:pt x="450" y="58"/>
                      <a:pt x="450" y="58"/>
                      <a:pt x="450" y="58"/>
                    </a:cubicBezTo>
                    <a:cubicBezTo>
                      <a:pt x="448" y="61"/>
                      <a:pt x="445" y="62"/>
                      <a:pt x="442" y="64"/>
                    </a:cubicBezTo>
                    <a:cubicBezTo>
                      <a:pt x="436" y="68"/>
                      <a:pt x="436" y="68"/>
                      <a:pt x="436" y="68"/>
                    </a:cubicBezTo>
                    <a:cubicBezTo>
                      <a:pt x="441" y="63"/>
                      <a:pt x="441" y="63"/>
                      <a:pt x="441" y="63"/>
                    </a:cubicBezTo>
                    <a:cubicBezTo>
                      <a:pt x="442" y="62"/>
                      <a:pt x="445" y="64"/>
                      <a:pt x="442" y="62"/>
                    </a:cubicBezTo>
                    <a:cubicBezTo>
                      <a:pt x="437" y="65"/>
                      <a:pt x="437" y="65"/>
                      <a:pt x="437" y="65"/>
                    </a:cubicBezTo>
                    <a:cubicBezTo>
                      <a:pt x="434" y="69"/>
                      <a:pt x="434" y="69"/>
                      <a:pt x="434" y="69"/>
                    </a:cubicBezTo>
                    <a:cubicBezTo>
                      <a:pt x="435" y="69"/>
                      <a:pt x="435" y="69"/>
                      <a:pt x="435" y="69"/>
                    </a:cubicBezTo>
                    <a:cubicBezTo>
                      <a:pt x="435" y="69"/>
                      <a:pt x="443" y="66"/>
                      <a:pt x="434" y="71"/>
                    </a:cubicBezTo>
                    <a:cubicBezTo>
                      <a:pt x="433" y="69"/>
                      <a:pt x="433" y="69"/>
                      <a:pt x="433" y="69"/>
                    </a:cubicBezTo>
                    <a:cubicBezTo>
                      <a:pt x="431" y="71"/>
                      <a:pt x="431" y="71"/>
                      <a:pt x="431" y="71"/>
                    </a:cubicBezTo>
                    <a:cubicBezTo>
                      <a:pt x="432" y="72"/>
                      <a:pt x="432" y="72"/>
                      <a:pt x="432" y="72"/>
                    </a:cubicBezTo>
                    <a:cubicBezTo>
                      <a:pt x="433" y="71"/>
                      <a:pt x="433" y="71"/>
                      <a:pt x="433" y="71"/>
                    </a:cubicBezTo>
                    <a:cubicBezTo>
                      <a:pt x="431" y="73"/>
                      <a:pt x="431" y="73"/>
                      <a:pt x="431" y="73"/>
                    </a:cubicBezTo>
                    <a:cubicBezTo>
                      <a:pt x="432" y="73"/>
                      <a:pt x="433" y="73"/>
                      <a:pt x="432" y="72"/>
                    </a:cubicBezTo>
                    <a:cubicBezTo>
                      <a:pt x="431" y="72"/>
                      <a:pt x="431" y="72"/>
                      <a:pt x="431" y="72"/>
                    </a:cubicBezTo>
                    <a:cubicBezTo>
                      <a:pt x="430" y="73"/>
                      <a:pt x="430" y="73"/>
                      <a:pt x="430" y="73"/>
                    </a:cubicBezTo>
                    <a:cubicBezTo>
                      <a:pt x="423" y="81"/>
                      <a:pt x="423" y="81"/>
                      <a:pt x="423" y="81"/>
                    </a:cubicBezTo>
                    <a:cubicBezTo>
                      <a:pt x="421" y="82"/>
                      <a:pt x="421" y="82"/>
                      <a:pt x="421" y="82"/>
                    </a:cubicBezTo>
                    <a:cubicBezTo>
                      <a:pt x="421" y="84"/>
                      <a:pt x="421" y="84"/>
                      <a:pt x="421" y="84"/>
                    </a:cubicBezTo>
                    <a:cubicBezTo>
                      <a:pt x="419" y="85"/>
                      <a:pt x="419" y="85"/>
                      <a:pt x="419" y="85"/>
                    </a:cubicBezTo>
                    <a:cubicBezTo>
                      <a:pt x="419" y="85"/>
                      <a:pt x="422" y="85"/>
                      <a:pt x="418" y="84"/>
                    </a:cubicBezTo>
                    <a:cubicBezTo>
                      <a:pt x="418" y="86"/>
                      <a:pt x="418" y="86"/>
                      <a:pt x="418" y="86"/>
                    </a:cubicBezTo>
                    <a:cubicBezTo>
                      <a:pt x="420" y="89"/>
                      <a:pt x="421" y="80"/>
                      <a:pt x="418" y="89"/>
                    </a:cubicBezTo>
                    <a:cubicBezTo>
                      <a:pt x="414" y="89"/>
                      <a:pt x="414" y="89"/>
                      <a:pt x="414" y="89"/>
                    </a:cubicBezTo>
                    <a:cubicBezTo>
                      <a:pt x="412" y="89"/>
                      <a:pt x="412" y="89"/>
                      <a:pt x="412" y="89"/>
                    </a:cubicBezTo>
                    <a:cubicBezTo>
                      <a:pt x="412" y="91"/>
                      <a:pt x="412" y="91"/>
                      <a:pt x="412" y="91"/>
                    </a:cubicBezTo>
                    <a:cubicBezTo>
                      <a:pt x="411" y="90"/>
                      <a:pt x="411" y="90"/>
                      <a:pt x="411" y="90"/>
                    </a:cubicBezTo>
                    <a:cubicBezTo>
                      <a:pt x="409" y="92"/>
                      <a:pt x="409" y="92"/>
                      <a:pt x="409" y="92"/>
                    </a:cubicBezTo>
                    <a:cubicBezTo>
                      <a:pt x="412" y="94"/>
                      <a:pt x="412" y="94"/>
                      <a:pt x="412" y="94"/>
                    </a:cubicBezTo>
                    <a:cubicBezTo>
                      <a:pt x="414" y="93"/>
                      <a:pt x="414" y="93"/>
                      <a:pt x="414" y="93"/>
                    </a:cubicBezTo>
                    <a:cubicBezTo>
                      <a:pt x="414" y="95"/>
                      <a:pt x="414" y="95"/>
                      <a:pt x="414" y="95"/>
                    </a:cubicBezTo>
                    <a:cubicBezTo>
                      <a:pt x="413" y="96"/>
                      <a:pt x="413" y="96"/>
                      <a:pt x="413" y="96"/>
                    </a:cubicBezTo>
                    <a:cubicBezTo>
                      <a:pt x="414" y="97"/>
                      <a:pt x="414" y="97"/>
                      <a:pt x="414" y="97"/>
                    </a:cubicBezTo>
                    <a:cubicBezTo>
                      <a:pt x="414" y="96"/>
                      <a:pt x="415" y="96"/>
                      <a:pt x="415" y="95"/>
                    </a:cubicBezTo>
                    <a:cubicBezTo>
                      <a:pt x="416" y="95"/>
                      <a:pt x="416" y="95"/>
                      <a:pt x="416" y="95"/>
                    </a:cubicBezTo>
                    <a:cubicBezTo>
                      <a:pt x="417" y="95"/>
                      <a:pt x="417" y="95"/>
                      <a:pt x="417" y="95"/>
                    </a:cubicBezTo>
                    <a:cubicBezTo>
                      <a:pt x="417" y="93"/>
                      <a:pt x="417" y="93"/>
                      <a:pt x="417" y="93"/>
                    </a:cubicBezTo>
                    <a:cubicBezTo>
                      <a:pt x="416" y="92"/>
                      <a:pt x="416" y="92"/>
                      <a:pt x="416" y="92"/>
                    </a:cubicBezTo>
                    <a:cubicBezTo>
                      <a:pt x="417" y="90"/>
                      <a:pt x="417" y="90"/>
                      <a:pt x="417" y="90"/>
                    </a:cubicBezTo>
                    <a:cubicBezTo>
                      <a:pt x="419" y="91"/>
                      <a:pt x="419" y="91"/>
                      <a:pt x="419" y="91"/>
                    </a:cubicBezTo>
                    <a:cubicBezTo>
                      <a:pt x="417" y="93"/>
                      <a:pt x="417" y="93"/>
                      <a:pt x="417" y="93"/>
                    </a:cubicBezTo>
                    <a:cubicBezTo>
                      <a:pt x="419" y="93"/>
                      <a:pt x="419" y="93"/>
                      <a:pt x="419" y="93"/>
                    </a:cubicBezTo>
                    <a:cubicBezTo>
                      <a:pt x="419" y="92"/>
                      <a:pt x="422" y="91"/>
                      <a:pt x="420" y="90"/>
                    </a:cubicBezTo>
                    <a:cubicBezTo>
                      <a:pt x="423" y="88"/>
                      <a:pt x="423" y="88"/>
                      <a:pt x="423" y="88"/>
                    </a:cubicBezTo>
                    <a:cubicBezTo>
                      <a:pt x="424" y="89"/>
                      <a:pt x="422" y="89"/>
                      <a:pt x="424" y="89"/>
                    </a:cubicBezTo>
                    <a:cubicBezTo>
                      <a:pt x="424" y="89"/>
                      <a:pt x="424" y="89"/>
                      <a:pt x="424" y="89"/>
                    </a:cubicBezTo>
                    <a:cubicBezTo>
                      <a:pt x="423" y="87"/>
                      <a:pt x="423" y="87"/>
                      <a:pt x="423" y="87"/>
                    </a:cubicBezTo>
                    <a:cubicBezTo>
                      <a:pt x="422" y="88"/>
                      <a:pt x="422" y="88"/>
                      <a:pt x="422" y="88"/>
                    </a:cubicBezTo>
                    <a:cubicBezTo>
                      <a:pt x="422" y="86"/>
                      <a:pt x="422" y="86"/>
                      <a:pt x="422" y="86"/>
                    </a:cubicBezTo>
                    <a:cubicBezTo>
                      <a:pt x="424" y="87"/>
                      <a:pt x="424" y="87"/>
                      <a:pt x="424" y="87"/>
                    </a:cubicBezTo>
                    <a:cubicBezTo>
                      <a:pt x="425" y="86"/>
                      <a:pt x="425" y="86"/>
                      <a:pt x="425" y="86"/>
                    </a:cubicBezTo>
                    <a:cubicBezTo>
                      <a:pt x="425" y="86"/>
                      <a:pt x="419" y="90"/>
                      <a:pt x="428" y="87"/>
                    </a:cubicBezTo>
                    <a:cubicBezTo>
                      <a:pt x="428" y="85"/>
                      <a:pt x="428" y="85"/>
                      <a:pt x="428" y="85"/>
                    </a:cubicBezTo>
                    <a:cubicBezTo>
                      <a:pt x="429" y="84"/>
                      <a:pt x="429" y="84"/>
                      <a:pt x="429" y="84"/>
                    </a:cubicBezTo>
                    <a:cubicBezTo>
                      <a:pt x="431" y="84"/>
                      <a:pt x="431" y="84"/>
                      <a:pt x="431" y="84"/>
                    </a:cubicBezTo>
                    <a:cubicBezTo>
                      <a:pt x="432" y="82"/>
                      <a:pt x="432" y="82"/>
                      <a:pt x="432" y="82"/>
                    </a:cubicBezTo>
                    <a:cubicBezTo>
                      <a:pt x="434" y="81"/>
                      <a:pt x="434" y="81"/>
                      <a:pt x="434" y="81"/>
                    </a:cubicBezTo>
                    <a:cubicBezTo>
                      <a:pt x="435" y="79"/>
                      <a:pt x="435" y="79"/>
                      <a:pt x="435" y="79"/>
                    </a:cubicBezTo>
                    <a:cubicBezTo>
                      <a:pt x="436" y="79"/>
                      <a:pt x="436" y="79"/>
                      <a:pt x="436" y="79"/>
                    </a:cubicBezTo>
                    <a:cubicBezTo>
                      <a:pt x="437" y="77"/>
                      <a:pt x="437" y="77"/>
                      <a:pt x="437" y="77"/>
                    </a:cubicBezTo>
                    <a:cubicBezTo>
                      <a:pt x="437" y="78"/>
                      <a:pt x="437" y="78"/>
                      <a:pt x="437" y="78"/>
                    </a:cubicBezTo>
                    <a:cubicBezTo>
                      <a:pt x="440" y="76"/>
                      <a:pt x="440" y="76"/>
                      <a:pt x="440" y="76"/>
                    </a:cubicBezTo>
                    <a:cubicBezTo>
                      <a:pt x="440" y="75"/>
                      <a:pt x="439" y="78"/>
                      <a:pt x="441" y="75"/>
                    </a:cubicBezTo>
                    <a:cubicBezTo>
                      <a:pt x="441" y="75"/>
                      <a:pt x="441" y="75"/>
                      <a:pt x="441" y="75"/>
                    </a:cubicBezTo>
                    <a:cubicBezTo>
                      <a:pt x="442" y="73"/>
                      <a:pt x="442" y="73"/>
                      <a:pt x="442" y="73"/>
                    </a:cubicBezTo>
                    <a:cubicBezTo>
                      <a:pt x="444" y="72"/>
                      <a:pt x="444" y="72"/>
                      <a:pt x="444" y="72"/>
                    </a:cubicBezTo>
                    <a:cubicBezTo>
                      <a:pt x="445" y="71"/>
                      <a:pt x="445" y="71"/>
                      <a:pt x="445" y="71"/>
                    </a:cubicBezTo>
                    <a:cubicBezTo>
                      <a:pt x="447" y="70"/>
                      <a:pt x="447" y="70"/>
                      <a:pt x="447" y="70"/>
                    </a:cubicBezTo>
                    <a:cubicBezTo>
                      <a:pt x="447" y="69"/>
                      <a:pt x="447" y="69"/>
                      <a:pt x="447" y="69"/>
                    </a:cubicBezTo>
                    <a:cubicBezTo>
                      <a:pt x="449" y="68"/>
                      <a:pt x="449" y="68"/>
                      <a:pt x="449" y="68"/>
                    </a:cubicBezTo>
                    <a:cubicBezTo>
                      <a:pt x="451" y="67"/>
                      <a:pt x="451" y="67"/>
                      <a:pt x="451" y="67"/>
                    </a:cubicBezTo>
                    <a:cubicBezTo>
                      <a:pt x="452" y="67"/>
                      <a:pt x="447" y="69"/>
                      <a:pt x="453" y="66"/>
                    </a:cubicBezTo>
                    <a:cubicBezTo>
                      <a:pt x="453" y="66"/>
                      <a:pt x="454" y="66"/>
                      <a:pt x="453" y="66"/>
                    </a:cubicBezTo>
                    <a:cubicBezTo>
                      <a:pt x="454" y="64"/>
                      <a:pt x="454" y="64"/>
                      <a:pt x="454" y="64"/>
                    </a:cubicBezTo>
                    <a:cubicBezTo>
                      <a:pt x="456" y="63"/>
                      <a:pt x="456" y="63"/>
                      <a:pt x="456" y="63"/>
                    </a:cubicBezTo>
                    <a:cubicBezTo>
                      <a:pt x="458" y="61"/>
                      <a:pt x="458" y="61"/>
                      <a:pt x="458" y="61"/>
                    </a:cubicBezTo>
                    <a:cubicBezTo>
                      <a:pt x="458" y="60"/>
                      <a:pt x="458" y="60"/>
                      <a:pt x="458" y="60"/>
                    </a:cubicBezTo>
                    <a:cubicBezTo>
                      <a:pt x="461" y="58"/>
                      <a:pt x="461" y="58"/>
                      <a:pt x="461" y="58"/>
                    </a:cubicBezTo>
                    <a:cubicBezTo>
                      <a:pt x="462" y="56"/>
                      <a:pt x="462" y="56"/>
                      <a:pt x="462" y="56"/>
                    </a:cubicBezTo>
                    <a:cubicBezTo>
                      <a:pt x="466" y="54"/>
                      <a:pt x="466" y="54"/>
                      <a:pt x="466" y="54"/>
                    </a:cubicBezTo>
                    <a:cubicBezTo>
                      <a:pt x="466" y="53"/>
                      <a:pt x="466" y="53"/>
                      <a:pt x="466" y="53"/>
                    </a:cubicBezTo>
                    <a:cubicBezTo>
                      <a:pt x="468" y="53"/>
                      <a:pt x="468" y="53"/>
                      <a:pt x="468" y="53"/>
                    </a:cubicBezTo>
                    <a:cubicBezTo>
                      <a:pt x="470" y="51"/>
                      <a:pt x="470" y="51"/>
                      <a:pt x="470" y="51"/>
                    </a:cubicBezTo>
                    <a:cubicBezTo>
                      <a:pt x="471" y="51"/>
                      <a:pt x="471" y="51"/>
                      <a:pt x="471" y="51"/>
                    </a:cubicBezTo>
                    <a:cubicBezTo>
                      <a:pt x="471" y="51"/>
                      <a:pt x="471" y="51"/>
                      <a:pt x="471" y="51"/>
                    </a:cubicBezTo>
                    <a:cubicBezTo>
                      <a:pt x="471" y="50"/>
                      <a:pt x="471" y="50"/>
                      <a:pt x="471" y="50"/>
                    </a:cubicBezTo>
                    <a:cubicBezTo>
                      <a:pt x="471" y="50"/>
                      <a:pt x="471" y="50"/>
                      <a:pt x="471" y="50"/>
                    </a:cubicBezTo>
                    <a:cubicBezTo>
                      <a:pt x="472" y="50"/>
                      <a:pt x="472" y="49"/>
                      <a:pt x="472" y="50"/>
                    </a:cubicBezTo>
                    <a:cubicBezTo>
                      <a:pt x="472" y="50"/>
                      <a:pt x="472" y="50"/>
                      <a:pt x="472" y="50"/>
                    </a:cubicBezTo>
                    <a:cubicBezTo>
                      <a:pt x="472" y="49"/>
                      <a:pt x="472" y="49"/>
                      <a:pt x="472" y="49"/>
                    </a:cubicBezTo>
                    <a:cubicBezTo>
                      <a:pt x="475" y="47"/>
                      <a:pt x="475" y="47"/>
                      <a:pt x="475" y="47"/>
                    </a:cubicBezTo>
                    <a:cubicBezTo>
                      <a:pt x="476" y="47"/>
                      <a:pt x="476" y="47"/>
                      <a:pt x="476" y="47"/>
                    </a:cubicBezTo>
                    <a:cubicBezTo>
                      <a:pt x="476" y="50"/>
                      <a:pt x="478" y="45"/>
                      <a:pt x="476" y="49"/>
                    </a:cubicBezTo>
                    <a:cubicBezTo>
                      <a:pt x="478" y="51"/>
                      <a:pt x="478" y="51"/>
                      <a:pt x="478" y="51"/>
                    </a:cubicBezTo>
                    <a:cubicBezTo>
                      <a:pt x="477" y="51"/>
                      <a:pt x="477" y="51"/>
                      <a:pt x="477" y="51"/>
                    </a:cubicBezTo>
                    <a:cubicBezTo>
                      <a:pt x="477" y="53"/>
                      <a:pt x="477" y="53"/>
                      <a:pt x="477" y="53"/>
                    </a:cubicBezTo>
                    <a:cubicBezTo>
                      <a:pt x="475" y="52"/>
                      <a:pt x="475" y="52"/>
                      <a:pt x="475" y="52"/>
                    </a:cubicBezTo>
                    <a:cubicBezTo>
                      <a:pt x="472" y="55"/>
                      <a:pt x="472" y="55"/>
                      <a:pt x="472" y="55"/>
                    </a:cubicBezTo>
                    <a:cubicBezTo>
                      <a:pt x="470" y="54"/>
                      <a:pt x="470" y="54"/>
                      <a:pt x="470" y="54"/>
                    </a:cubicBezTo>
                    <a:cubicBezTo>
                      <a:pt x="470" y="54"/>
                      <a:pt x="470" y="54"/>
                      <a:pt x="470" y="54"/>
                    </a:cubicBezTo>
                    <a:cubicBezTo>
                      <a:pt x="470" y="55"/>
                      <a:pt x="470" y="55"/>
                      <a:pt x="470" y="55"/>
                    </a:cubicBezTo>
                    <a:cubicBezTo>
                      <a:pt x="470" y="55"/>
                      <a:pt x="469" y="55"/>
                      <a:pt x="469" y="55"/>
                    </a:cubicBezTo>
                    <a:cubicBezTo>
                      <a:pt x="470" y="57"/>
                      <a:pt x="470" y="57"/>
                      <a:pt x="470" y="57"/>
                    </a:cubicBezTo>
                    <a:cubicBezTo>
                      <a:pt x="473" y="55"/>
                      <a:pt x="473" y="55"/>
                      <a:pt x="473" y="55"/>
                    </a:cubicBezTo>
                    <a:cubicBezTo>
                      <a:pt x="476" y="57"/>
                      <a:pt x="466" y="54"/>
                      <a:pt x="477" y="57"/>
                    </a:cubicBezTo>
                    <a:cubicBezTo>
                      <a:pt x="478" y="55"/>
                      <a:pt x="478" y="55"/>
                      <a:pt x="478" y="55"/>
                    </a:cubicBezTo>
                    <a:cubicBezTo>
                      <a:pt x="479" y="57"/>
                      <a:pt x="479" y="57"/>
                      <a:pt x="479" y="57"/>
                    </a:cubicBezTo>
                    <a:cubicBezTo>
                      <a:pt x="478" y="60"/>
                      <a:pt x="478" y="57"/>
                      <a:pt x="472" y="59"/>
                    </a:cubicBezTo>
                    <a:cubicBezTo>
                      <a:pt x="467" y="63"/>
                      <a:pt x="467" y="63"/>
                      <a:pt x="467" y="63"/>
                    </a:cubicBezTo>
                    <a:cubicBezTo>
                      <a:pt x="466" y="65"/>
                      <a:pt x="466" y="65"/>
                      <a:pt x="466" y="65"/>
                    </a:cubicBezTo>
                    <a:cubicBezTo>
                      <a:pt x="464" y="66"/>
                      <a:pt x="464" y="66"/>
                      <a:pt x="464" y="66"/>
                    </a:cubicBezTo>
                    <a:cubicBezTo>
                      <a:pt x="463" y="68"/>
                      <a:pt x="463" y="68"/>
                      <a:pt x="463" y="68"/>
                    </a:cubicBezTo>
                    <a:cubicBezTo>
                      <a:pt x="460" y="69"/>
                      <a:pt x="460" y="69"/>
                      <a:pt x="460" y="69"/>
                    </a:cubicBezTo>
                    <a:cubicBezTo>
                      <a:pt x="459" y="72"/>
                      <a:pt x="459" y="72"/>
                      <a:pt x="459" y="72"/>
                    </a:cubicBezTo>
                    <a:cubicBezTo>
                      <a:pt x="455" y="74"/>
                      <a:pt x="455" y="74"/>
                      <a:pt x="455" y="74"/>
                    </a:cubicBezTo>
                    <a:cubicBezTo>
                      <a:pt x="454" y="75"/>
                      <a:pt x="454" y="75"/>
                      <a:pt x="454" y="75"/>
                    </a:cubicBezTo>
                    <a:cubicBezTo>
                      <a:pt x="454" y="75"/>
                      <a:pt x="454" y="75"/>
                      <a:pt x="454" y="75"/>
                    </a:cubicBezTo>
                    <a:cubicBezTo>
                      <a:pt x="448" y="79"/>
                      <a:pt x="448" y="79"/>
                      <a:pt x="448" y="79"/>
                    </a:cubicBezTo>
                    <a:cubicBezTo>
                      <a:pt x="448" y="79"/>
                      <a:pt x="448" y="79"/>
                      <a:pt x="448" y="79"/>
                    </a:cubicBezTo>
                    <a:cubicBezTo>
                      <a:pt x="448" y="80"/>
                      <a:pt x="448" y="80"/>
                      <a:pt x="448" y="80"/>
                    </a:cubicBezTo>
                    <a:cubicBezTo>
                      <a:pt x="447" y="81"/>
                      <a:pt x="444" y="82"/>
                      <a:pt x="445" y="83"/>
                    </a:cubicBezTo>
                    <a:cubicBezTo>
                      <a:pt x="441" y="85"/>
                      <a:pt x="441" y="85"/>
                      <a:pt x="441" y="85"/>
                    </a:cubicBezTo>
                    <a:cubicBezTo>
                      <a:pt x="440" y="86"/>
                      <a:pt x="439" y="87"/>
                      <a:pt x="437" y="89"/>
                    </a:cubicBezTo>
                    <a:cubicBezTo>
                      <a:pt x="440" y="89"/>
                      <a:pt x="440" y="89"/>
                      <a:pt x="440" y="89"/>
                    </a:cubicBezTo>
                    <a:cubicBezTo>
                      <a:pt x="444" y="87"/>
                      <a:pt x="444" y="87"/>
                      <a:pt x="444" y="87"/>
                    </a:cubicBezTo>
                    <a:cubicBezTo>
                      <a:pt x="446" y="86"/>
                      <a:pt x="444" y="92"/>
                      <a:pt x="446" y="85"/>
                    </a:cubicBezTo>
                    <a:cubicBezTo>
                      <a:pt x="447" y="85"/>
                      <a:pt x="447" y="85"/>
                      <a:pt x="447" y="85"/>
                    </a:cubicBezTo>
                    <a:cubicBezTo>
                      <a:pt x="444" y="88"/>
                      <a:pt x="444" y="88"/>
                      <a:pt x="444" y="88"/>
                    </a:cubicBezTo>
                    <a:cubicBezTo>
                      <a:pt x="442" y="89"/>
                      <a:pt x="442" y="89"/>
                      <a:pt x="442" y="89"/>
                    </a:cubicBezTo>
                    <a:cubicBezTo>
                      <a:pt x="442" y="93"/>
                      <a:pt x="442" y="93"/>
                      <a:pt x="442" y="93"/>
                    </a:cubicBezTo>
                    <a:cubicBezTo>
                      <a:pt x="440" y="93"/>
                      <a:pt x="440" y="93"/>
                      <a:pt x="440" y="93"/>
                    </a:cubicBezTo>
                    <a:cubicBezTo>
                      <a:pt x="428" y="104"/>
                      <a:pt x="428" y="104"/>
                      <a:pt x="428" y="104"/>
                    </a:cubicBezTo>
                    <a:cubicBezTo>
                      <a:pt x="427" y="104"/>
                      <a:pt x="427" y="104"/>
                      <a:pt x="427" y="104"/>
                    </a:cubicBezTo>
                    <a:cubicBezTo>
                      <a:pt x="427" y="105"/>
                      <a:pt x="427" y="105"/>
                      <a:pt x="427" y="105"/>
                    </a:cubicBezTo>
                    <a:cubicBezTo>
                      <a:pt x="428" y="105"/>
                      <a:pt x="428" y="105"/>
                      <a:pt x="428" y="105"/>
                    </a:cubicBezTo>
                    <a:cubicBezTo>
                      <a:pt x="432" y="103"/>
                      <a:pt x="432" y="103"/>
                      <a:pt x="432" y="103"/>
                    </a:cubicBezTo>
                    <a:cubicBezTo>
                      <a:pt x="433" y="101"/>
                      <a:pt x="433" y="101"/>
                      <a:pt x="433" y="101"/>
                    </a:cubicBezTo>
                    <a:cubicBezTo>
                      <a:pt x="436" y="99"/>
                      <a:pt x="436" y="99"/>
                      <a:pt x="436" y="99"/>
                    </a:cubicBezTo>
                    <a:cubicBezTo>
                      <a:pt x="438" y="97"/>
                      <a:pt x="438" y="97"/>
                      <a:pt x="438" y="97"/>
                    </a:cubicBezTo>
                    <a:cubicBezTo>
                      <a:pt x="439" y="97"/>
                      <a:pt x="440" y="96"/>
                      <a:pt x="440" y="97"/>
                    </a:cubicBezTo>
                    <a:cubicBezTo>
                      <a:pt x="438" y="99"/>
                      <a:pt x="438" y="99"/>
                      <a:pt x="438" y="99"/>
                    </a:cubicBezTo>
                    <a:cubicBezTo>
                      <a:pt x="438" y="99"/>
                      <a:pt x="436" y="98"/>
                      <a:pt x="437" y="100"/>
                    </a:cubicBezTo>
                    <a:cubicBezTo>
                      <a:pt x="435" y="101"/>
                      <a:pt x="435" y="101"/>
                      <a:pt x="435" y="101"/>
                    </a:cubicBezTo>
                    <a:cubicBezTo>
                      <a:pt x="429" y="106"/>
                      <a:pt x="429" y="106"/>
                      <a:pt x="429" y="106"/>
                    </a:cubicBezTo>
                    <a:cubicBezTo>
                      <a:pt x="429" y="107"/>
                      <a:pt x="433" y="103"/>
                      <a:pt x="429" y="108"/>
                    </a:cubicBezTo>
                    <a:cubicBezTo>
                      <a:pt x="428" y="107"/>
                      <a:pt x="428" y="107"/>
                      <a:pt x="428" y="107"/>
                    </a:cubicBezTo>
                    <a:cubicBezTo>
                      <a:pt x="426" y="108"/>
                      <a:pt x="426" y="108"/>
                      <a:pt x="426" y="108"/>
                    </a:cubicBezTo>
                    <a:cubicBezTo>
                      <a:pt x="426" y="109"/>
                      <a:pt x="426" y="109"/>
                      <a:pt x="426" y="109"/>
                    </a:cubicBezTo>
                    <a:cubicBezTo>
                      <a:pt x="423" y="111"/>
                      <a:pt x="423" y="111"/>
                      <a:pt x="423" y="111"/>
                    </a:cubicBezTo>
                    <a:cubicBezTo>
                      <a:pt x="424" y="112"/>
                      <a:pt x="426" y="107"/>
                      <a:pt x="420" y="111"/>
                    </a:cubicBezTo>
                    <a:cubicBezTo>
                      <a:pt x="419" y="113"/>
                      <a:pt x="419" y="113"/>
                      <a:pt x="419" y="113"/>
                    </a:cubicBezTo>
                    <a:cubicBezTo>
                      <a:pt x="416" y="115"/>
                      <a:pt x="416" y="115"/>
                      <a:pt x="416" y="115"/>
                    </a:cubicBezTo>
                    <a:cubicBezTo>
                      <a:pt x="402" y="125"/>
                      <a:pt x="402" y="125"/>
                      <a:pt x="402" y="125"/>
                    </a:cubicBezTo>
                    <a:cubicBezTo>
                      <a:pt x="397" y="128"/>
                      <a:pt x="397" y="128"/>
                      <a:pt x="397" y="128"/>
                    </a:cubicBezTo>
                    <a:cubicBezTo>
                      <a:pt x="388" y="135"/>
                      <a:pt x="388" y="135"/>
                      <a:pt x="388" y="135"/>
                    </a:cubicBezTo>
                    <a:cubicBezTo>
                      <a:pt x="385" y="136"/>
                      <a:pt x="385" y="136"/>
                      <a:pt x="385" y="136"/>
                    </a:cubicBezTo>
                    <a:cubicBezTo>
                      <a:pt x="382" y="139"/>
                      <a:pt x="382" y="139"/>
                      <a:pt x="382" y="139"/>
                    </a:cubicBezTo>
                    <a:cubicBezTo>
                      <a:pt x="381" y="138"/>
                      <a:pt x="386" y="137"/>
                      <a:pt x="379" y="140"/>
                    </a:cubicBezTo>
                    <a:cubicBezTo>
                      <a:pt x="378" y="142"/>
                      <a:pt x="378" y="142"/>
                      <a:pt x="378" y="142"/>
                    </a:cubicBezTo>
                    <a:cubicBezTo>
                      <a:pt x="379" y="142"/>
                      <a:pt x="379" y="142"/>
                      <a:pt x="379" y="142"/>
                    </a:cubicBezTo>
                    <a:cubicBezTo>
                      <a:pt x="378" y="141"/>
                      <a:pt x="379" y="143"/>
                      <a:pt x="377" y="143"/>
                    </a:cubicBezTo>
                    <a:cubicBezTo>
                      <a:pt x="377" y="142"/>
                      <a:pt x="377" y="142"/>
                      <a:pt x="377" y="142"/>
                    </a:cubicBezTo>
                    <a:cubicBezTo>
                      <a:pt x="374" y="145"/>
                      <a:pt x="374" y="145"/>
                      <a:pt x="374" y="145"/>
                    </a:cubicBezTo>
                    <a:cubicBezTo>
                      <a:pt x="373" y="146"/>
                      <a:pt x="373" y="143"/>
                      <a:pt x="371" y="148"/>
                    </a:cubicBezTo>
                    <a:cubicBezTo>
                      <a:pt x="371" y="148"/>
                      <a:pt x="371" y="148"/>
                      <a:pt x="371" y="148"/>
                    </a:cubicBezTo>
                    <a:cubicBezTo>
                      <a:pt x="369" y="150"/>
                      <a:pt x="369" y="150"/>
                      <a:pt x="369" y="150"/>
                    </a:cubicBezTo>
                    <a:cubicBezTo>
                      <a:pt x="370" y="148"/>
                      <a:pt x="370" y="148"/>
                      <a:pt x="370" y="148"/>
                    </a:cubicBezTo>
                    <a:cubicBezTo>
                      <a:pt x="369" y="148"/>
                      <a:pt x="369" y="148"/>
                      <a:pt x="369" y="148"/>
                    </a:cubicBezTo>
                    <a:cubicBezTo>
                      <a:pt x="367" y="150"/>
                      <a:pt x="367" y="150"/>
                      <a:pt x="367" y="150"/>
                    </a:cubicBezTo>
                    <a:cubicBezTo>
                      <a:pt x="368" y="152"/>
                      <a:pt x="368" y="152"/>
                      <a:pt x="368" y="152"/>
                    </a:cubicBezTo>
                    <a:cubicBezTo>
                      <a:pt x="366" y="152"/>
                      <a:pt x="366" y="152"/>
                      <a:pt x="366" y="152"/>
                    </a:cubicBezTo>
                    <a:cubicBezTo>
                      <a:pt x="365" y="153"/>
                      <a:pt x="365" y="153"/>
                      <a:pt x="365" y="153"/>
                    </a:cubicBezTo>
                    <a:cubicBezTo>
                      <a:pt x="357" y="158"/>
                      <a:pt x="357" y="158"/>
                      <a:pt x="357" y="158"/>
                    </a:cubicBezTo>
                    <a:cubicBezTo>
                      <a:pt x="356" y="159"/>
                      <a:pt x="356" y="159"/>
                      <a:pt x="356" y="159"/>
                    </a:cubicBezTo>
                    <a:cubicBezTo>
                      <a:pt x="358" y="159"/>
                      <a:pt x="358" y="159"/>
                      <a:pt x="358" y="159"/>
                    </a:cubicBezTo>
                    <a:cubicBezTo>
                      <a:pt x="364" y="156"/>
                      <a:pt x="364" y="156"/>
                      <a:pt x="364" y="156"/>
                    </a:cubicBezTo>
                    <a:cubicBezTo>
                      <a:pt x="365" y="154"/>
                      <a:pt x="365" y="154"/>
                      <a:pt x="365" y="154"/>
                    </a:cubicBezTo>
                    <a:cubicBezTo>
                      <a:pt x="368" y="153"/>
                      <a:pt x="368" y="153"/>
                      <a:pt x="368" y="153"/>
                    </a:cubicBezTo>
                    <a:cubicBezTo>
                      <a:pt x="370" y="153"/>
                      <a:pt x="370" y="153"/>
                      <a:pt x="370" y="153"/>
                    </a:cubicBezTo>
                    <a:cubicBezTo>
                      <a:pt x="374" y="151"/>
                      <a:pt x="374" y="151"/>
                      <a:pt x="374" y="151"/>
                    </a:cubicBezTo>
                    <a:cubicBezTo>
                      <a:pt x="376" y="150"/>
                      <a:pt x="376" y="150"/>
                      <a:pt x="376" y="150"/>
                    </a:cubicBezTo>
                    <a:cubicBezTo>
                      <a:pt x="377" y="149"/>
                      <a:pt x="377" y="149"/>
                      <a:pt x="377" y="149"/>
                    </a:cubicBezTo>
                    <a:cubicBezTo>
                      <a:pt x="381" y="147"/>
                      <a:pt x="381" y="147"/>
                      <a:pt x="381" y="147"/>
                    </a:cubicBezTo>
                    <a:cubicBezTo>
                      <a:pt x="383" y="145"/>
                      <a:pt x="383" y="145"/>
                      <a:pt x="383" y="145"/>
                    </a:cubicBezTo>
                    <a:cubicBezTo>
                      <a:pt x="383" y="145"/>
                      <a:pt x="380" y="148"/>
                      <a:pt x="383" y="144"/>
                    </a:cubicBezTo>
                    <a:cubicBezTo>
                      <a:pt x="385" y="145"/>
                      <a:pt x="385" y="145"/>
                      <a:pt x="385" y="145"/>
                    </a:cubicBezTo>
                    <a:cubicBezTo>
                      <a:pt x="386" y="144"/>
                      <a:pt x="386" y="144"/>
                      <a:pt x="386" y="144"/>
                    </a:cubicBezTo>
                    <a:cubicBezTo>
                      <a:pt x="384" y="144"/>
                      <a:pt x="384" y="144"/>
                      <a:pt x="384" y="144"/>
                    </a:cubicBezTo>
                    <a:cubicBezTo>
                      <a:pt x="386" y="142"/>
                      <a:pt x="386" y="142"/>
                      <a:pt x="386" y="142"/>
                    </a:cubicBezTo>
                    <a:cubicBezTo>
                      <a:pt x="386" y="144"/>
                      <a:pt x="386" y="144"/>
                      <a:pt x="386" y="144"/>
                    </a:cubicBezTo>
                    <a:cubicBezTo>
                      <a:pt x="389" y="143"/>
                      <a:pt x="389" y="143"/>
                      <a:pt x="389" y="143"/>
                    </a:cubicBezTo>
                    <a:cubicBezTo>
                      <a:pt x="390" y="141"/>
                      <a:pt x="390" y="141"/>
                      <a:pt x="390" y="141"/>
                    </a:cubicBezTo>
                    <a:cubicBezTo>
                      <a:pt x="392" y="140"/>
                      <a:pt x="392" y="140"/>
                      <a:pt x="392" y="140"/>
                    </a:cubicBezTo>
                    <a:cubicBezTo>
                      <a:pt x="393" y="138"/>
                      <a:pt x="393" y="138"/>
                      <a:pt x="393" y="138"/>
                    </a:cubicBezTo>
                    <a:cubicBezTo>
                      <a:pt x="396" y="138"/>
                      <a:pt x="396" y="138"/>
                      <a:pt x="396" y="138"/>
                    </a:cubicBezTo>
                    <a:cubicBezTo>
                      <a:pt x="396" y="137"/>
                      <a:pt x="396" y="137"/>
                      <a:pt x="396" y="137"/>
                    </a:cubicBezTo>
                    <a:cubicBezTo>
                      <a:pt x="400" y="135"/>
                      <a:pt x="400" y="135"/>
                      <a:pt x="400" y="135"/>
                    </a:cubicBezTo>
                    <a:cubicBezTo>
                      <a:pt x="403" y="132"/>
                      <a:pt x="403" y="132"/>
                      <a:pt x="403" y="132"/>
                    </a:cubicBezTo>
                    <a:cubicBezTo>
                      <a:pt x="404" y="132"/>
                      <a:pt x="399" y="136"/>
                      <a:pt x="406" y="131"/>
                    </a:cubicBezTo>
                    <a:cubicBezTo>
                      <a:pt x="405" y="133"/>
                      <a:pt x="405" y="133"/>
                      <a:pt x="405" y="133"/>
                    </a:cubicBezTo>
                    <a:cubicBezTo>
                      <a:pt x="406" y="133"/>
                      <a:pt x="406" y="133"/>
                      <a:pt x="406" y="133"/>
                    </a:cubicBezTo>
                    <a:cubicBezTo>
                      <a:pt x="406" y="132"/>
                      <a:pt x="406" y="132"/>
                      <a:pt x="406" y="132"/>
                    </a:cubicBezTo>
                    <a:cubicBezTo>
                      <a:pt x="409" y="133"/>
                      <a:pt x="409" y="133"/>
                      <a:pt x="409" y="133"/>
                    </a:cubicBezTo>
                    <a:cubicBezTo>
                      <a:pt x="409" y="131"/>
                      <a:pt x="409" y="131"/>
                      <a:pt x="409" y="131"/>
                    </a:cubicBezTo>
                    <a:cubicBezTo>
                      <a:pt x="407" y="130"/>
                      <a:pt x="407" y="130"/>
                      <a:pt x="407" y="130"/>
                    </a:cubicBezTo>
                    <a:cubicBezTo>
                      <a:pt x="408" y="130"/>
                      <a:pt x="403" y="133"/>
                      <a:pt x="409" y="129"/>
                    </a:cubicBezTo>
                    <a:cubicBezTo>
                      <a:pt x="414" y="125"/>
                      <a:pt x="414" y="125"/>
                      <a:pt x="414" y="125"/>
                    </a:cubicBezTo>
                    <a:cubicBezTo>
                      <a:pt x="416" y="124"/>
                      <a:pt x="416" y="124"/>
                      <a:pt x="416" y="124"/>
                    </a:cubicBezTo>
                    <a:cubicBezTo>
                      <a:pt x="417" y="122"/>
                      <a:pt x="417" y="122"/>
                      <a:pt x="417" y="122"/>
                    </a:cubicBezTo>
                    <a:cubicBezTo>
                      <a:pt x="419" y="122"/>
                      <a:pt x="419" y="122"/>
                      <a:pt x="419" y="122"/>
                    </a:cubicBezTo>
                    <a:cubicBezTo>
                      <a:pt x="419" y="121"/>
                      <a:pt x="419" y="121"/>
                      <a:pt x="419" y="121"/>
                    </a:cubicBezTo>
                    <a:cubicBezTo>
                      <a:pt x="419" y="119"/>
                      <a:pt x="423" y="123"/>
                      <a:pt x="423" y="119"/>
                    </a:cubicBezTo>
                    <a:cubicBezTo>
                      <a:pt x="423" y="118"/>
                      <a:pt x="423" y="118"/>
                      <a:pt x="423" y="118"/>
                    </a:cubicBezTo>
                    <a:cubicBezTo>
                      <a:pt x="425" y="117"/>
                      <a:pt x="425" y="117"/>
                      <a:pt x="425" y="117"/>
                    </a:cubicBezTo>
                    <a:cubicBezTo>
                      <a:pt x="424" y="118"/>
                      <a:pt x="424" y="118"/>
                      <a:pt x="424" y="118"/>
                    </a:cubicBezTo>
                    <a:cubicBezTo>
                      <a:pt x="425" y="118"/>
                      <a:pt x="424" y="117"/>
                      <a:pt x="425" y="118"/>
                    </a:cubicBezTo>
                    <a:cubicBezTo>
                      <a:pt x="426" y="117"/>
                      <a:pt x="426" y="117"/>
                      <a:pt x="426" y="117"/>
                    </a:cubicBezTo>
                    <a:cubicBezTo>
                      <a:pt x="425" y="117"/>
                      <a:pt x="425" y="117"/>
                      <a:pt x="425" y="117"/>
                    </a:cubicBezTo>
                    <a:cubicBezTo>
                      <a:pt x="430" y="113"/>
                      <a:pt x="430" y="113"/>
                      <a:pt x="430" y="113"/>
                    </a:cubicBezTo>
                    <a:cubicBezTo>
                      <a:pt x="431" y="113"/>
                      <a:pt x="431" y="113"/>
                      <a:pt x="431" y="113"/>
                    </a:cubicBezTo>
                    <a:cubicBezTo>
                      <a:pt x="432" y="111"/>
                      <a:pt x="432" y="111"/>
                      <a:pt x="432" y="111"/>
                    </a:cubicBezTo>
                    <a:cubicBezTo>
                      <a:pt x="433" y="112"/>
                      <a:pt x="435" y="109"/>
                      <a:pt x="436" y="111"/>
                    </a:cubicBezTo>
                    <a:cubicBezTo>
                      <a:pt x="436" y="108"/>
                      <a:pt x="436" y="108"/>
                      <a:pt x="436" y="108"/>
                    </a:cubicBezTo>
                    <a:cubicBezTo>
                      <a:pt x="436" y="106"/>
                      <a:pt x="437" y="110"/>
                      <a:pt x="439" y="106"/>
                    </a:cubicBezTo>
                    <a:cubicBezTo>
                      <a:pt x="440" y="107"/>
                      <a:pt x="440" y="107"/>
                      <a:pt x="440" y="107"/>
                    </a:cubicBezTo>
                    <a:cubicBezTo>
                      <a:pt x="440" y="107"/>
                      <a:pt x="440" y="107"/>
                      <a:pt x="440" y="107"/>
                    </a:cubicBezTo>
                    <a:cubicBezTo>
                      <a:pt x="441" y="106"/>
                      <a:pt x="441" y="106"/>
                      <a:pt x="441" y="106"/>
                    </a:cubicBezTo>
                    <a:cubicBezTo>
                      <a:pt x="440" y="105"/>
                      <a:pt x="440" y="105"/>
                      <a:pt x="440" y="105"/>
                    </a:cubicBezTo>
                    <a:cubicBezTo>
                      <a:pt x="440" y="104"/>
                      <a:pt x="440" y="104"/>
                      <a:pt x="440" y="104"/>
                    </a:cubicBezTo>
                    <a:cubicBezTo>
                      <a:pt x="443" y="104"/>
                      <a:pt x="443" y="104"/>
                      <a:pt x="443" y="104"/>
                    </a:cubicBezTo>
                    <a:cubicBezTo>
                      <a:pt x="443" y="103"/>
                      <a:pt x="443" y="103"/>
                      <a:pt x="443" y="103"/>
                    </a:cubicBezTo>
                    <a:cubicBezTo>
                      <a:pt x="445" y="104"/>
                      <a:pt x="445" y="104"/>
                      <a:pt x="445" y="104"/>
                    </a:cubicBezTo>
                    <a:cubicBezTo>
                      <a:pt x="446" y="104"/>
                      <a:pt x="443" y="106"/>
                      <a:pt x="446" y="103"/>
                    </a:cubicBezTo>
                    <a:cubicBezTo>
                      <a:pt x="445" y="102"/>
                      <a:pt x="445" y="102"/>
                      <a:pt x="445" y="102"/>
                    </a:cubicBezTo>
                    <a:cubicBezTo>
                      <a:pt x="450" y="99"/>
                      <a:pt x="450" y="99"/>
                      <a:pt x="450" y="99"/>
                    </a:cubicBezTo>
                    <a:cubicBezTo>
                      <a:pt x="450" y="97"/>
                      <a:pt x="450" y="97"/>
                      <a:pt x="450" y="97"/>
                    </a:cubicBezTo>
                    <a:cubicBezTo>
                      <a:pt x="452" y="96"/>
                      <a:pt x="452" y="96"/>
                      <a:pt x="452" y="96"/>
                    </a:cubicBezTo>
                    <a:cubicBezTo>
                      <a:pt x="453" y="94"/>
                      <a:pt x="453" y="94"/>
                      <a:pt x="453" y="94"/>
                    </a:cubicBezTo>
                    <a:cubicBezTo>
                      <a:pt x="456" y="93"/>
                      <a:pt x="456" y="93"/>
                      <a:pt x="456" y="93"/>
                    </a:cubicBezTo>
                    <a:cubicBezTo>
                      <a:pt x="460" y="93"/>
                      <a:pt x="460" y="93"/>
                      <a:pt x="460" y="93"/>
                    </a:cubicBezTo>
                    <a:cubicBezTo>
                      <a:pt x="460" y="93"/>
                      <a:pt x="460" y="93"/>
                      <a:pt x="460" y="93"/>
                    </a:cubicBezTo>
                    <a:cubicBezTo>
                      <a:pt x="460" y="95"/>
                      <a:pt x="460" y="95"/>
                      <a:pt x="460" y="95"/>
                    </a:cubicBezTo>
                    <a:cubicBezTo>
                      <a:pt x="458" y="94"/>
                      <a:pt x="458" y="94"/>
                      <a:pt x="458" y="94"/>
                    </a:cubicBezTo>
                    <a:cubicBezTo>
                      <a:pt x="456" y="96"/>
                      <a:pt x="456" y="96"/>
                      <a:pt x="456" y="96"/>
                    </a:cubicBezTo>
                    <a:cubicBezTo>
                      <a:pt x="457" y="99"/>
                      <a:pt x="456" y="95"/>
                      <a:pt x="460" y="96"/>
                    </a:cubicBezTo>
                    <a:cubicBezTo>
                      <a:pt x="460" y="96"/>
                      <a:pt x="460" y="96"/>
                      <a:pt x="460" y="96"/>
                    </a:cubicBezTo>
                    <a:cubicBezTo>
                      <a:pt x="461" y="97"/>
                      <a:pt x="461" y="97"/>
                      <a:pt x="461" y="97"/>
                    </a:cubicBezTo>
                    <a:cubicBezTo>
                      <a:pt x="461" y="97"/>
                      <a:pt x="464" y="100"/>
                      <a:pt x="462" y="96"/>
                    </a:cubicBezTo>
                    <a:cubicBezTo>
                      <a:pt x="464" y="96"/>
                      <a:pt x="464" y="96"/>
                      <a:pt x="464" y="96"/>
                    </a:cubicBezTo>
                    <a:cubicBezTo>
                      <a:pt x="463" y="96"/>
                      <a:pt x="463" y="96"/>
                      <a:pt x="463" y="96"/>
                    </a:cubicBezTo>
                    <a:cubicBezTo>
                      <a:pt x="462" y="98"/>
                      <a:pt x="462" y="98"/>
                      <a:pt x="462" y="98"/>
                    </a:cubicBezTo>
                    <a:cubicBezTo>
                      <a:pt x="462" y="98"/>
                      <a:pt x="464" y="99"/>
                      <a:pt x="462" y="98"/>
                    </a:cubicBezTo>
                    <a:cubicBezTo>
                      <a:pt x="461" y="99"/>
                      <a:pt x="461" y="99"/>
                      <a:pt x="461" y="99"/>
                    </a:cubicBezTo>
                    <a:cubicBezTo>
                      <a:pt x="462" y="100"/>
                      <a:pt x="462" y="100"/>
                      <a:pt x="462" y="100"/>
                    </a:cubicBezTo>
                    <a:cubicBezTo>
                      <a:pt x="461" y="102"/>
                      <a:pt x="461" y="102"/>
                      <a:pt x="461" y="102"/>
                    </a:cubicBezTo>
                    <a:cubicBezTo>
                      <a:pt x="461" y="102"/>
                      <a:pt x="461" y="102"/>
                      <a:pt x="461" y="102"/>
                    </a:cubicBezTo>
                    <a:cubicBezTo>
                      <a:pt x="461" y="103"/>
                      <a:pt x="461" y="103"/>
                      <a:pt x="461" y="103"/>
                    </a:cubicBezTo>
                    <a:cubicBezTo>
                      <a:pt x="462" y="104"/>
                      <a:pt x="462" y="104"/>
                      <a:pt x="462" y="104"/>
                    </a:cubicBezTo>
                    <a:cubicBezTo>
                      <a:pt x="464" y="101"/>
                      <a:pt x="464" y="101"/>
                      <a:pt x="464" y="101"/>
                    </a:cubicBezTo>
                    <a:cubicBezTo>
                      <a:pt x="466" y="102"/>
                      <a:pt x="466" y="102"/>
                      <a:pt x="466" y="102"/>
                    </a:cubicBezTo>
                    <a:cubicBezTo>
                      <a:pt x="465" y="104"/>
                      <a:pt x="465" y="104"/>
                      <a:pt x="465" y="104"/>
                    </a:cubicBezTo>
                    <a:cubicBezTo>
                      <a:pt x="463" y="104"/>
                      <a:pt x="463" y="104"/>
                      <a:pt x="463" y="104"/>
                    </a:cubicBezTo>
                    <a:cubicBezTo>
                      <a:pt x="463" y="104"/>
                      <a:pt x="464" y="102"/>
                      <a:pt x="462" y="105"/>
                    </a:cubicBezTo>
                    <a:cubicBezTo>
                      <a:pt x="461" y="104"/>
                      <a:pt x="461" y="104"/>
                      <a:pt x="461" y="104"/>
                    </a:cubicBezTo>
                    <a:cubicBezTo>
                      <a:pt x="459" y="105"/>
                      <a:pt x="459" y="105"/>
                      <a:pt x="459" y="105"/>
                    </a:cubicBezTo>
                    <a:cubicBezTo>
                      <a:pt x="457" y="105"/>
                      <a:pt x="457" y="105"/>
                      <a:pt x="457" y="105"/>
                    </a:cubicBezTo>
                    <a:cubicBezTo>
                      <a:pt x="457" y="107"/>
                      <a:pt x="457" y="107"/>
                      <a:pt x="457" y="107"/>
                    </a:cubicBezTo>
                    <a:cubicBezTo>
                      <a:pt x="455" y="108"/>
                      <a:pt x="455" y="108"/>
                      <a:pt x="455" y="108"/>
                    </a:cubicBezTo>
                    <a:cubicBezTo>
                      <a:pt x="454" y="109"/>
                      <a:pt x="454" y="109"/>
                      <a:pt x="454" y="109"/>
                    </a:cubicBezTo>
                    <a:cubicBezTo>
                      <a:pt x="451" y="110"/>
                      <a:pt x="451" y="110"/>
                      <a:pt x="451" y="110"/>
                    </a:cubicBezTo>
                    <a:cubicBezTo>
                      <a:pt x="450" y="111"/>
                      <a:pt x="450" y="111"/>
                      <a:pt x="450" y="111"/>
                    </a:cubicBezTo>
                    <a:cubicBezTo>
                      <a:pt x="446" y="113"/>
                      <a:pt x="446" y="113"/>
                      <a:pt x="446" y="113"/>
                    </a:cubicBezTo>
                    <a:cubicBezTo>
                      <a:pt x="447" y="111"/>
                      <a:pt x="447" y="111"/>
                      <a:pt x="447" y="111"/>
                    </a:cubicBezTo>
                    <a:cubicBezTo>
                      <a:pt x="447" y="111"/>
                      <a:pt x="447" y="113"/>
                      <a:pt x="446" y="112"/>
                    </a:cubicBezTo>
                    <a:cubicBezTo>
                      <a:pt x="445" y="111"/>
                      <a:pt x="449" y="115"/>
                      <a:pt x="445" y="110"/>
                    </a:cubicBezTo>
                    <a:cubicBezTo>
                      <a:pt x="443" y="111"/>
                      <a:pt x="443" y="111"/>
                      <a:pt x="443" y="111"/>
                    </a:cubicBezTo>
                    <a:cubicBezTo>
                      <a:pt x="442" y="112"/>
                      <a:pt x="442" y="112"/>
                      <a:pt x="442" y="112"/>
                    </a:cubicBezTo>
                    <a:cubicBezTo>
                      <a:pt x="445" y="112"/>
                      <a:pt x="445" y="112"/>
                      <a:pt x="445" y="112"/>
                    </a:cubicBezTo>
                    <a:cubicBezTo>
                      <a:pt x="443" y="115"/>
                      <a:pt x="443" y="115"/>
                      <a:pt x="443" y="115"/>
                    </a:cubicBezTo>
                    <a:cubicBezTo>
                      <a:pt x="443" y="116"/>
                      <a:pt x="443" y="116"/>
                      <a:pt x="443" y="116"/>
                    </a:cubicBezTo>
                    <a:cubicBezTo>
                      <a:pt x="445" y="115"/>
                      <a:pt x="445" y="115"/>
                      <a:pt x="445" y="115"/>
                    </a:cubicBezTo>
                    <a:cubicBezTo>
                      <a:pt x="444" y="117"/>
                      <a:pt x="444" y="117"/>
                      <a:pt x="444" y="117"/>
                    </a:cubicBezTo>
                    <a:cubicBezTo>
                      <a:pt x="442" y="118"/>
                      <a:pt x="442" y="118"/>
                      <a:pt x="442" y="118"/>
                    </a:cubicBezTo>
                    <a:cubicBezTo>
                      <a:pt x="439" y="116"/>
                      <a:pt x="439" y="116"/>
                      <a:pt x="439" y="116"/>
                    </a:cubicBezTo>
                    <a:cubicBezTo>
                      <a:pt x="440" y="115"/>
                      <a:pt x="440" y="115"/>
                      <a:pt x="440" y="115"/>
                    </a:cubicBezTo>
                    <a:cubicBezTo>
                      <a:pt x="441" y="115"/>
                      <a:pt x="441" y="115"/>
                      <a:pt x="441" y="115"/>
                    </a:cubicBezTo>
                    <a:cubicBezTo>
                      <a:pt x="440" y="114"/>
                      <a:pt x="440" y="114"/>
                      <a:pt x="440" y="114"/>
                    </a:cubicBezTo>
                    <a:cubicBezTo>
                      <a:pt x="435" y="118"/>
                      <a:pt x="435" y="118"/>
                      <a:pt x="435" y="118"/>
                    </a:cubicBezTo>
                    <a:cubicBezTo>
                      <a:pt x="434" y="118"/>
                      <a:pt x="441" y="117"/>
                      <a:pt x="433" y="119"/>
                    </a:cubicBezTo>
                    <a:cubicBezTo>
                      <a:pt x="430" y="123"/>
                      <a:pt x="430" y="123"/>
                      <a:pt x="430" y="123"/>
                    </a:cubicBezTo>
                    <a:cubicBezTo>
                      <a:pt x="423" y="127"/>
                      <a:pt x="423" y="127"/>
                      <a:pt x="423" y="127"/>
                    </a:cubicBezTo>
                    <a:cubicBezTo>
                      <a:pt x="422" y="127"/>
                      <a:pt x="422" y="127"/>
                      <a:pt x="422" y="127"/>
                    </a:cubicBezTo>
                    <a:cubicBezTo>
                      <a:pt x="423" y="127"/>
                      <a:pt x="423" y="128"/>
                      <a:pt x="423" y="128"/>
                    </a:cubicBezTo>
                    <a:cubicBezTo>
                      <a:pt x="415" y="133"/>
                      <a:pt x="415" y="133"/>
                      <a:pt x="415" y="133"/>
                    </a:cubicBezTo>
                    <a:cubicBezTo>
                      <a:pt x="414" y="134"/>
                      <a:pt x="414" y="134"/>
                      <a:pt x="414" y="134"/>
                    </a:cubicBezTo>
                    <a:cubicBezTo>
                      <a:pt x="414" y="136"/>
                      <a:pt x="414" y="136"/>
                      <a:pt x="414" y="136"/>
                    </a:cubicBezTo>
                    <a:cubicBezTo>
                      <a:pt x="415" y="136"/>
                      <a:pt x="412" y="137"/>
                      <a:pt x="415" y="135"/>
                    </a:cubicBezTo>
                    <a:cubicBezTo>
                      <a:pt x="415" y="134"/>
                      <a:pt x="415" y="134"/>
                      <a:pt x="415" y="134"/>
                    </a:cubicBezTo>
                    <a:cubicBezTo>
                      <a:pt x="415" y="134"/>
                      <a:pt x="411" y="137"/>
                      <a:pt x="417" y="134"/>
                    </a:cubicBezTo>
                    <a:cubicBezTo>
                      <a:pt x="417" y="133"/>
                      <a:pt x="417" y="133"/>
                      <a:pt x="417" y="133"/>
                    </a:cubicBezTo>
                    <a:cubicBezTo>
                      <a:pt x="422" y="131"/>
                      <a:pt x="422" y="131"/>
                      <a:pt x="422" y="131"/>
                    </a:cubicBezTo>
                    <a:cubicBezTo>
                      <a:pt x="425" y="127"/>
                      <a:pt x="425" y="127"/>
                      <a:pt x="425" y="127"/>
                    </a:cubicBezTo>
                    <a:cubicBezTo>
                      <a:pt x="431" y="123"/>
                      <a:pt x="431" y="123"/>
                      <a:pt x="431" y="123"/>
                    </a:cubicBezTo>
                    <a:cubicBezTo>
                      <a:pt x="431" y="123"/>
                      <a:pt x="431" y="123"/>
                      <a:pt x="431" y="123"/>
                    </a:cubicBezTo>
                    <a:cubicBezTo>
                      <a:pt x="434" y="121"/>
                      <a:pt x="434" y="121"/>
                      <a:pt x="434" y="121"/>
                    </a:cubicBezTo>
                    <a:cubicBezTo>
                      <a:pt x="435" y="119"/>
                      <a:pt x="435" y="119"/>
                      <a:pt x="435" y="119"/>
                    </a:cubicBezTo>
                    <a:cubicBezTo>
                      <a:pt x="438" y="118"/>
                      <a:pt x="438" y="118"/>
                      <a:pt x="438" y="118"/>
                    </a:cubicBezTo>
                    <a:cubicBezTo>
                      <a:pt x="439" y="119"/>
                      <a:pt x="442" y="114"/>
                      <a:pt x="438" y="120"/>
                    </a:cubicBezTo>
                    <a:cubicBezTo>
                      <a:pt x="439" y="120"/>
                      <a:pt x="439" y="120"/>
                      <a:pt x="439" y="120"/>
                    </a:cubicBezTo>
                    <a:cubicBezTo>
                      <a:pt x="438" y="121"/>
                      <a:pt x="438" y="121"/>
                      <a:pt x="438" y="121"/>
                    </a:cubicBezTo>
                    <a:cubicBezTo>
                      <a:pt x="436" y="122"/>
                      <a:pt x="436" y="122"/>
                      <a:pt x="436" y="122"/>
                    </a:cubicBezTo>
                    <a:cubicBezTo>
                      <a:pt x="434" y="121"/>
                      <a:pt x="434" y="121"/>
                      <a:pt x="434" y="121"/>
                    </a:cubicBezTo>
                    <a:cubicBezTo>
                      <a:pt x="433" y="122"/>
                      <a:pt x="433" y="122"/>
                      <a:pt x="433" y="122"/>
                    </a:cubicBezTo>
                    <a:cubicBezTo>
                      <a:pt x="434" y="123"/>
                      <a:pt x="434" y="123"/>
                      <a:pt x="434" y="123"/>
                    </a:cubicBezTo>
                    <a:cubicBezTo>
                      <a:pt x="436" y="123"/>
                      <a:pt x="436" y="123"/>
                      <a:pt x="436" y="123"/>
                    </a:cubicBezTo>
                    <a:cubicBezTo>
                      <a:pt x="431" y="125"/>
                      <a:pt x="431" y="125"/>
                      <a:pt x="431" y="125"/>
                    </a:cubicBezTo>
                    <a:cubicBezTo>
                      <a:pt x="431" y="126"/>
                      <a:pt x="431" y="126"/>
                      <a:pt x="431" y="126"/>
                    </a:cubicBezTo>
                    <a:cubicBezTo>
                      <a:pt x="430" y="126"/>
                      <a:pt x="434" y="127"/>
                      <a:pt x="429" y="126"/>
                    </a:cubicBezTo>
                    <a:cubicBezTo>
                      <a:pt x="426" y="127"/>
                      <a:pt x="426" y="127"/>
                      <a:pt x="426" y="127"/>
                    </a:cubicBezTo>
                    <a:cubicBezTo>
                      <a:pt x="428" y="128"/>
                      <a:pt x="428" y="128"/>
                      <a:pt x="428" y="128"/>
                    </a:cubicBezTo>
                    <a:cubicBezTo>
                      <a:pt x="428" y="128"/>
                      <a:pt x="428" y="128"/>
                      <a:pt x="427" y="128"/>
                    </a:cubicBezTo>
                    <a:cubicBezTo>
                      <a:pt x="427" y="128"/>
                      <a:pt x="429" y="127"/>
                      <a:pt x="428" y="129"/>
                    </a:cubicBezTo>
                    <a:cubicBezTo>
                      <a:pt x="428" y="129"/>
                      <a:pt x="430" y="127"/>
                      <a:pt x="425" y="129"/>
                    </a:cubicBezTo>
                    <a:cubicBezTo>
                      <a:pt x="425" y="129"/>
                      <a:pt x="425" y="129"/>
                      <a:pt x="425" y="129"/>
                    </a:cubicBezTo>
                    <a:cubicBezTo>
                      <a:pt x="426" y="130"/>
                      <a:pt x="426" y="130"/>
                      <a:pt x="426" y="130"/>
                    </a:cubicBezTo>
                    <a:cubicBezTo>
                      <a:pt x="424" y="130"/>
                      <a:pt x="424" y="130"/>
                      <a:pt x="424" y="130"/>
                    </a:cubicBezTo>
                    <a:cubicBezTo>
                      <a:pt x="420" y="133"/>
                      <a:pt x="420" y="133"/>
                      <a:pt x="420" y="133"/>
                    </a:cubicBezTo>
                    <a:cubicBezTo>
                      <a:pt x="420" y="134"/>
                      <a:pt x="420" y="134"/>
                      <a:pt x="420" y="134"/>
                    </a:cubicBezTo>
                    <a:cubicBezTo>
                      <a:pt x="420" y="134"/>
                      <a:pt x="420" y="134"/>
                      <a:pt x="420" y="134"/>
                    </a:cubicBezTo>
                    <a:cubicBezTo>
                      <a:pt x="419" y="134"/>
                      <a:pt x="416" y="134"/>
                      <a:pt x="417" y="136"/>
                    </a:cubicBezTo>
                    <a:cubicBezTo>
                      <a:pt x="416" y="137"/>
                      <a:pt x="416" y="137"/>
                      <a:pt x="416" y="137"/>
                    </a:cubicBezTo>
                    <a:cubicBezTo>
                      <a:pt x="416" y="138"/>
                      <a:pt x="416" y="138"/>
                      <a:pt x="416" y="138"/>
                    </a:cubicBezTo>
                    <a:cubicBezTo>
                      <a:pt x="414" y="138"/>
                      <a:pt x="414" y="138"/>
                      <a:pt x="414" y="138"/>
                    </a:cubicBezTo>
                    <a:cubicBezTo>
                      <a:pt x="414" y="138"/>
                      <a:pt x="414" y="138"/>
                      <a:pt x="414" y="138"/>
                    </a:cubicBezTo>
                    <a:cubicBezTo>
                      <a:pt x="411" y="141"/>
                      <a:pt x="411" y="141"/>
                      <a:pt x="411" y="141"/>
                    </a:cubicBezTo>
                    <a:cubicBezTo>
                      <a:pt x="410" y="142"/>
                      <a:pt x="410" y="142"/>
                      <a:pt x="410" y="142"/>
                    </a:cubicBezTo>
                    <a:cubicBezTo>
                      <a:pt x="406" y="145"/>
                      <a:pt x="406" y="145"/>
                      <a:pt x="406" y="145"/>
                    </a:cubicBezTo>
                    <a:cubicBezTo>
                      <a:pt x="406" y="145"/>
                      <a:pt x="406" y="145"/>
                      <a:pt x="406" y="145"/>
                    </a:cubicBezTo>
                    <a:cubicBezTo>
                      <a:pt x="407" y="146"/>
                      <a:pt x="407" y="146"/>
                      <a:pt x="407" y="146"/>
                    </a:cubicBezTo>
                    <a:cubicBezTo>
                      <a:pt x="406" y="146"/>
                      <a:pt x="406" y="146"/>
                      <a:pt x="406" y="146"/>
                    </a:cubicBezTo>
                    <a:cubicBezTo>
                      <a:pt x="397" y="152"/>
                      <a:pt x="397" y="152"/>
                      <a:pt x="397" y="152"/>
                    </a:cubicBezTo>
                    <a:cubicBezTo>
                      <a:pt x="395" y="154"/>
                      <a:pt x="395" y="154"/>
                      <a:pt x="395" y="154"/>
                    </a:cubicBezTo>
                    <a:cubicBezTo>
                      <a:pt x="391" y="156"/>
                      <a:pt x="391" y="156"/>
                      <a:pt x="391" y="156"/>
                    </a:cubicBezTo>
                    <a:cubicBezTo>
                      <a:pt x="390" y="157"/>
                      <a:pt x="390" y="157"/>
                      <a:pt x="390" y="157"/>
                    </a:cubicBezTo>
                    <a:cubicBezTo>
                      <a:pt x="390" y="158"/>
                      <a:pt x="390" y="158"/>
                      <a:pt x="390" y="158"/>
                    </a:cubicBezTo>
                    <a:cubicBezTo>
                      <a:pt x="391" y="157"/>
                      <a:pt x="391" y="157"/>
                      <a:pt x="391" y="157"/>
                    </a:cubicBezTo>
                    <a:cubicBezTo>
                      <a:pt x="392" y="158"/>
                      <a:pt x="392" y="158"/>
                      <a:pt x="392" y="158"/>
                    </a:cubicBezTo>
                    <a:cubicBezTo>
                      <a:pt x="399" y="154"/>
                      <a:pt x="399" y="154"/>
                      <a:pt x="399" y="154"/>
                    </a:cubicBezTo>
                    <a:cubicBezTo>
                      <a:pt x="401" y="154"/>
                      <a:pt x="401" y="154"/>
                      <a:pt x="401" y="154"/>
                    </a:cubicBezTo>
                    <a:cubicBezTo>
                      <a:pt x="410" y="148"/>
                      <a:pt x="410" y="148"/>
                      <a:pt x="410" y="148"/>
                    </a:cubicBezTo>
                    <a:cubicBezTo>
                      <a:pt x="410" y="146"/>
                      <a:pt x="412" y="149"/>
                      <a:pt x="412" y="147"/>
                    </a:cubicBezTo>
                    <a:cubicBezTo>
                      <a:pt x="420" y="142"/>
                      <a:pt x="420" y="142"/>
                      <a:pt x="420" y="142"/>
                    </a:cubicBezTo>
                    <a:cubicBezTo>
                      <a:pt x="415" y="147"/>
                      <a:pt x="415" y="147"/>
                      <a:pt x="415" y="147"/>
                    </a:cubicBezTo>
                    <a:cubicBezTo>
                      <a:pt x="414" y="148"/>
                      <a:pt x="414" y="148"/>
                      <a:pt x="414" y="148"/>
                    </a:cubicBezTo>
                    <a:cubicBezTo>
                      <a:pt x="418" y="148"/>
                      <a:pt x="418" y="148"/>
                      <a:pt x="418" y="148"/>
                    </a:cubicBezTo>
                    <a:cubicBezTo>
                      <a:pt x="418" y="147"/>
                      <a:pt x="419" y="150"/>
                      <a:pt x="419" y="146"/>
                    </a:cubicBezTo>
                    <a:cubicBezTo>
                      <a:pt x="421" y="147"/>
                      <a:pt x="421" y="147"/>
                      <a:pt x="421" y="147"/>
                    </a:cubicBezTo>
                    <a:cubicBezTo>
                      <a:pt x="417" y="150"/>
                      <a:pt x="417" y="150"/>
                      <a:pt x="417" y="150"/>
                    </a:cubicBezTo>
                    <a:cubicBezTo>
                      <a:pt x="417" y="151"/>
                      <a:pt x="417" y="151"/>
                      <a:pt x="417" y="151"/>
                    </a:cubicBezTo>
                    <a:cubicBezTo>
                      <a:pt x="415" y="152"/>
                      <a:pt x="415" y="152"/>
                      <a:pt x="415" y="152"/>
                    </a:cubicBezTo>
                    <a:cubicBezTo>
                      <a:pt x="415" y="153"/>
                      <a:pt x="415" y="153"/>
                      <a:pt x="415" y="153"/>
                    </a:cubicBezTo>
                    <a:cubicBezTo>
                      <a:pt x="414" y="152"/>
                      <a:pt x="414" y="152"/>
                      <a:pt x="414" y="152"/>
                    </a:cubicBezTo>
                    <a:cubicBezTo>
                      <a:pt x="413" y="152"/>
                      <a:pt x="413" y="152"/>
                      <a:pt x="413" y="152"/>
                    </a:cubicBezTo>
                    <a:cubicBezTo>
                      <a:pt x="413" y="153"/>
                      <a:pt x="413" y="153"/>
                      <a:pt x="413" y="153"/>
                    </a:cubicBezTo>
                    <a:cubicBezTo>
                      <a:pt x="414" y="153"/>
                      <a:pt x="414" y="153"/>
                      <a:pt x="414" y="153"/>
                    </a:cubicBezTo>
                    <a:cubicBezTo>
                      <a:pt x="413" y="154"/>
                      <a:pt x="413" y="154"/>
                      <a:pt x="413" y="154"/>
                    </a:cubicBezTo>
                    <a:cubicBezTo>
                      <a:pt x="411" y="155"/>
                      <a:pt x="417" y="156"/>
                      <a:pt x="411" y="154"/>
                    </a:cubicBezTo>
                    <a:cubicBezTo>
                      <a:pt x="410" y="157"/>
                      <a:pt x="410" y="157"/>
                      <a:pt x="410" y="157"/>
                    </a:cubicBezTo>
                    <a:cubicBezTo>
                      <a:pt x="410" y="158"/>
                      <a:pt x="410" y="158"/>
                      <a:pt x="410" y="158"/>
                    </a:cubicBezTo>
                    <a:cubicBezTo>
                      <a:pt x="411" y="158"/>
                      <a:pt x="412" y="158"/>
                      <a:pt x="412" y="156"/>
                    </a:cubicBezTo>
                    <a:cubicBezTo>
                      <a:pt x="412" y="157"/>
                      <a:pt x="413" y="156"/>
                      <a:pt x="414" y="156"/>
                    </a:cubicBezTo>
                    <a:cubicBezTo>
                      <a:pt x="413" y="156"/>
                      <a:pt x="413" y="156"/>
                      <a:pt x="413" y="156"/>
                    </a:cubicBezTo>
                    <a:cubicBezTo>
                      <a:pt x="413" y="156"/>
                      <a:pt x="413" y="156"/>
                      <a:pt x="413" y="156"/>
                    </a:cubicBezTo>
                    <a:cubicBezTo>
                      <a:pt x="413" y="155"/>
                      <a:pt x="408" y="158"/>
                      <a:pt x="415" y="155"/>
                    </a:cubicBezTo>
                    <a:cubicBezTo>
                      <a:pt x="414" y="158"/>
                      <a:pt x="414" y="158"/>
                      <a:pt x="414" y="158"/>
                    </a:cubicBezTo>
                    <a:cubicBezTo>
                      <a:pt x="417" y="158"/>
                      <a:pt x="417" y="158"/>
                      <a:pt x="417" y="158"/>
                    </a:cubicBezTo>
                    <a:cubicBezTo>
                      <a:pt x="416" y="158"/>
                      <a:pt x="418" y="161"/>
                      <a:pt x="417" y="157"/>
                    </a:cubicBezTo>
                    <a:cubicBezTo>
                      <a:pt x="416" y="157"/>
                      <a:pt x="416" y="157"/>
                      <a:pt x="416" y="157"/>
                    </a:cubicBezTo>
                    <a:cubicBezTo>
                      <a:pt x="417" y="156"/>
                      <a:pt x="418" y="155"/>
                      <a:pt x="419" y="157"/>
                    </a:cubicBezTo>
                    <a:cubicBezTo>
                      <a:pt x="424" y="156"/>
                      <a:pt x="424" y="156"/>
                      <a:pt x="424" y="156"/>
                    </a:cubicBezTo>
                    <a:cubicBezTo>
                      <a:pt x="424" y="154"/>
                      <a:pt x="424" y="154"/>
                      <a:pt x="424" y="154"/>
                    </a:cubicBezTo>
                    <a:cubicBezTo>
                      <a:pt x="424" y="155"/>
                      <a:pt x="424" y="155"/>
                      <a:pt x="424" y="155"/>
                    </a:cubicBezTo>
                    <a:cubicBezTo>
                      <a:pt x="428" y="156"/>
                      <a:pt x="428" y="156"/>
                      <a:pt x="428" y="156"/>
                    </a:cubicBezTo>
                    <a:cubicBezTo>
                      <a:pt x="429" y="155"/>
                      <a:pt x="429" y="155"/>
                      <a:pt x="429" y="155"/>
                    </a:cubicBezTo>
                    <a:cubicBezTo>
                      <a:pt x="431" y="155"/>
                      <a:pt x="431" y="155"/>
                      <a:pt x="431" y="155"/>
                    </a:cubicBezTo>
                    <a:cubicBezTo>
                      <a:pt x="431" y="153"/>
                      <a:pt x="431" y="153"/>
                      <a:pt x="431" y="153"/>
                    </a:cubicBezTo>
                    <a:cubicBezTo>
                      <a:pt x="433" y="151"/>
                      <a:pt x="432" y="154"/>
                      <a:pt x="433" y="154"/>
                    </a:cubicBezTo>
                    <a:cubicBezTo>
                      <a:pt x="434" y="154"/>
                      <a:pt x="434" y="154"/>
                      <a:pt x="434" y="154"/>
                    </a:cubicBezTo>
                    <a:cubicBezTo>
                      <a:pt x="435" y="154"/>
                      <a:pt x="435" y="154"/>
                      <a:pt x="435" y="154"/>
                    </a:cubicBezTo>
                    <a:cubicBezTo>
                      <a:pt x="436" y="153"/>
                      <a:pt x="436" y="153"/>
                      <a:pt x="436" y="153"/>
                    </a:cubicBezTo>
                    <a:cubicBezTo>
                      <a:pt x="441" y="153"/>
                      <a:pt x="441" y="153"/>
                      <a:pt x="441" y="153"/>
                    </a:cubicBezTo>
                    <a:cubicBezTo>
                      <a:pt x="442" y="152"/>
                      <a:pt x="442" y="152"/>
                      <a:pt x="442" y="152"/>
                    </a:cubicBezTo>
                    <a:cubicBezTo>
                      <a:pt x="443" y="152"/>
                      <a:pt x="443" y="152"/>
                      <a:pt x="443" y="152"/>
                    </a:cubicBezTo>
                    <a:cubicBezTo>
                      <a:pt x="445" y="152"/>
                      <a:pt x="445" y="152"/>
                      <a:pt x="445" y="152"/>
                    </a:cubicBezTo>
                    <a:cubicBezTo>
                      <a:pt x="450" y="151"/>
                      <a:pt x="450" y="151"/>
                      <a:pt x="450" y="151"/>
                    </a:cubicBezTo>
                    <a:cubicBezTo>
                      <a:pt x="451" y="150"/>
                      <a:pt x="451" y="150"/>
                      <a:pt x="451" y="150"/>
                    </a:cubicBezTo>
                    <a:cubicBezTo>
                      <a:pt x="451" y="150"/>
                      <a:pt x="450" y="151"/>
                      <a:pt x="453" y="150"/>
                    </a:cubicBezTo>
                    <a:cubicBezTo>
                      <a:pt x="453" y="150"/>
                      <a:pt x="453" y="150"/>
                      <a:pt x="453" y="150"/>
                    </a:cubicBezTo>
                    <a:cubicBezTo>
                      <a:pt x="453" y="150"/>
                      <a:pt x="453" y="150"/>
                      <a:pt x="453" y="150"/>
                    </a:cubicBezTo>
                    <a:cubicBezTo>
                      <a:pt x="451" y="152"/>
                      <a:pt x="451" y="152"/>
                      <a:pt x="451" y="152"/>
                    </a:cubicBezTo>
                    <a:cubicBezTo>
                      <a:pt x="451" y="153"/>
                      <a:pt x="451" y="153"/>
                      <a:pt x="451" y="153"/>
                    </a:cubicBezTo>
                    <a:cubicBezTo>
                      <a:pt x="454" y="153"/>
                      <a:pt x="454" y="153"/>
                      <a:pt x="454" y="153"/>
                    </a:cubicBezTo>
                    <a:cubicBezTo>
                      <a:pt x="456" y="151"/>
                      <a:pt x="456" y="151"/>
                      <a:pt x="456" y="151"/>
                    </a:cubicBezTo>
                    <a:cubicBezTo>
                      <a:pt x="455" y="150"/>
                      <a:pt x="455" y="150"/>
                      <a:pt x="455" y="150"/>
                    </a:cubicBezTo>
                    <a:cubicBezTo>
                      <a:pt x="461" y="149"/>
                      <a:pt x="461" y="149"/>
                      <a:pt x="461" y="149"/>
                    </a:cubicBezTo>
                    <a:cubicBezTo>
                      <a:pt x="460" y="148"/>
                      <a:pt x="460" y="148"/>
                      <a:pt x="460" y="148"/>
                    </a:cubicBezTo>
                    <a:cubicBezTo>
                      <a:pt x="461" y="148"/>
                      <a:pt x="461" y="148"/>
                      <a:pt x="461" y="148"/>
                    </a:cubicBezTo>
                    <a:cubicBezTo>
                      <a:pt x="463" y="148"/>
                      <a:pt x="463" y="148"/>
                      <a:pt x="463" y="148"/>
                    </a:cubicBezTo>
                    <a:cubicBezTo>
                      <a:pt x="464" y="149"/>
                      <a:pt x="465" y="147"/>
                      <a:pt x="466" y="148"/>
                    </a:cubicBezTo>
                    <a:cubicBezTo>
                      <a:pt x="466" y="148"/>
                      <a:pt x="467" y="148"/>
                      <a:pt x="466" y="148"/>
                    </a:cubicBezTo>
                    <a:cubicBezTo>
                      <a:pt x="466" y="148"/>
                      <a:pt x="466" y="148"/>
                      <a:pt x="466" y="149"/>
                    </a:cubicBezTo>
                    <a:cubicBezTo>
                      <a:pt x="467" y="147"/>
                      <a:pt x="467" y="147"/>
                      <a:pt x="467" y="147"/>
                    </a:cubicBezTo>
                    <a:cubicBezTo>
                      <a:pt x="470" y="146"/>
                      <a:pt x="470" y="146"/>
                      <a:pt x="470" y="146"/>
                    </a:cubicBezTo>
                    <a:cubicBezTo>
                      <a:pt x="470" y="144"/>
                      <a:pt x="470" y="144"/>
                      <a:pt x="470" y="144"/>
                    </a:cubicBezTo>
                    <a:cubicBezTo>
                      <a:pt x="473" y="146"/>
                      <a:pt x="473" y="146"/>
                      <a:pt x="473" y="146"/>
                    </a:cubicBezTo>
                    <a:cubicBezTo>
                      <a:pt x="476" y="145"/>
                      <a:pt x="476" y="145"/>
                      <a:pt x="476" y="145"/>
                    </a:cubicBezTo>
                    <a:cubicBezTo>
                      <a:pt x="475" y="144"/>
                      <a:pt x="475" y="144"/>
                      <a:pt x="475" y="144"/>
                    </a:cubicBezTo>
                    <a:cubicBezTo>
                      <a:pt x="477" y="142"/>
                      <a:pt x="477" y="142"/>
                      <a:pt x="477" y="142"/>
                    </a:cubicBezTo>
                    <a:cubicBezTo>
                      <a:pt x="478" y="142"/>
                      <a:pt x="478" y="142"/>
                      <a:pt x="478" y="142"/>
                    </a:cubicBezTo>
                    <a:cubicBezTo>
                      <a:pt x="479" y="142"/>
                      <a:pt x="479" y="142"/>
                      <a:pt x="479" y="142"/>
                    </a:cubicBezTo>
                    <a:cubicBezTo>
                      <a:pt x="481" y="141"/>
                      <a:pt x="481" y="141"/>
                      <a:pt x="481" y="141"/>
                    </a:cubicBezTo>
                    <a:cubicBezTo>
                      <a:pt x="482" y="142"/>
                      <a:pt x="482" y="142"/>
                      <a:pt x="482" y="142"/>
                    </a:cubicBezTo>
                    <a:cubicBezTo>
                      <a:pt x="484" y="142"/>
                      <a:pt x="484" y="142"/>
                      <a:pt x="484" y="142"/>
                    </a:cubicBezTo>
                    <a:cubicBezTo>
                      <a:pt x="484" y="142"/>
                      <a:pt x="481" y="143"/>
                      <a:pt x="485" y="141"/>
                    </a:cubicBezTo>
                    <a:cubicBezTo>
                      <a:pt x="483" y="140"/>
                      <a:pt x="483" y="140"/>
                      <a:pt x="483" y="140"/>
                    </a:cubicBezTo>
                    <a:cubicBezTo>
                      <a:pt x="483" y="140"/>
                      <a:pt x="481" y="141"/>
                      <a:pt x="483" y="139"/>
                    </a:cubicBezTo>
                    <a:cubicBezTo>
                      <a:pt x="481" y="140"/>
                      <a:pt x="481" y="140"/>
                      <a:pt x="481" y="140"/>
                    </a:cubicBezTo>
                    <a:cubicBezTo>
                      <a:pt x="481" y="137"/>
                      <a:pt x="481" y="137"/>
                      <a:pt x="481" y="137"/>
                    </a:cubicBezTo>
                    <a:cubicBezTo>
                      <a:pt x="482" y="137"/>
                      <a:pt x="482" y="137"/>
                      <a:pt x="482" y="137"/>
                    </a:cubicBezTo>
                    <a:cubicBezTo>
                      <a:pt x="486" y="137"/>
                      <a:pt x="486" y="137"/>
                      <a:pt x="486" y="137"/>
                    </a:cubicBezTo>
                    <a:cubicBezTo>
                      <a:pt x="488" y="135"/>
                      <a:pt x="488" y="135"/>
                      <a:pt x="488" y="135"/>
                    </a:cubicBezTo>
                    <a:cubicBezTo>
                      <a:pt x="489" y="135"/>
                      <a:pt x="490" y="134"/>
                      <a:pt x="491" y="134"/>
                    </a:cubicBezTo>
                    <a:cubicBezTo>
                      <a:pt x="492" y="134"/>
                      <a:pt x="492" y="134"/>
                      <a:pt x="492" y="134"/>
                    </a:cubicBezTo>
                    <a:cubicBezTo>
                      <a:pt x="494" y="132"/>
                      <a:pt x="494" y="132"/>
                      <a:pt x="494" y="132"/>
                    </a:cubicBezTo>
                    <a:cubicBezTo>
                      <a:pt x="494" y="131"/>
                      <a:pt x="494" y="131"/>
                      <a:pt x="494" y="131"/>
                    </a:cubicBezTo>
                    <a:cubicBezTo>
                      <a:pt x="495" y="130"/>
                      <a:pt x="495" y="130"/>
                      <a:pt x="495" y="130"/>
                    </a:cubicBezTo>
                    <a:cubicBezTo>
                      <a:pt x="500" y="129"/>
                      <a:pt x="500" y="129"/>
                      <a:pt x="500" y="129"/>
                    </a:cubicBezTo>
                    <a:cubicBezTo>
                      <a:pt x="499" y="129"/>
                      <a:pt x="501" y="127"/>
                      <a:pt x="498" y="128"/>
                    </a:cubicBezTo>
                    <a:cubicBezTo>
                      <a:pt x="501" y="126"/>
                      <a:pt x="501" y="126"/>
                      <a:pt x="501" y="126"/>
                    </a:cubicBezTo>
                    <a:cubicBezTo>
                      <a:pt x="500" y="126"/>
                      <a:pt x="500" y="126"/>
                      <a:pt x="500" y="126"/>
                    </a:cubicBezTo>
                    <a:cubicBezTo>
                      <a:pt x="502" y="125"/>
                      <a:pt x="502" y="125"/>
                      <a:pt x="502" y="125"/>
                    </a:cubicBezTo>
                    <a:cubicBezTo>
                      <a:pt x="507" y="121"/>
                      <a:pt x="507" y="121"/>
                      <a:pt x="507" y="121"/>
                    </a:cubicBezTo>
                    <a:cubicBezTo>
                      <a:pt x="507" y="120"/>
                      <a:pt x="505" y="121"/>
                      <a:pt x="506" y="119"/>
                    </a:cubicBezTo>
                    <a:cubicBezTo>
                      <a:pt x="509" y="120"/>
                      <a:pt x="509" y="120"/>
                      <a:pt x="509" y="120"/>
                    </a:cubicBezTo>
                    <a:cubicBezTo>
                      <a:pt x="511" y="117"/>
                      <a:pt x="511" y="117"/>
                      <a:pt x="511" y="117"/>
                    </a:cubicBezTo>
                    <a:cubicBezTo>
                      <a:pt x="509" y="116"/>
                      <a:pt x="509" y="116"/>
                      <a:pt x="509" y="116"/>
                    </a:cubicBezTo>
                    <a:cubicBezTo>
                      <a:pt x="509" y="116"/>
                      <a:pt x="511" y="116"/>
                      <a:pt x="509" y="116"/>
                    </a:cubicBezTo>
                    <a:cubicBezTo>
                      <a:pt x="513" y="111"/>
                      <a:pt x="513" y="111"/>
                      <a:pt x="513" y="111"/>
                    </a:cubicBezTo>
                    <a:cubicBezTo>
                      <a:pt x="513" y="113"/>
                      <a:pt x="513" y="113"/>
                      <a:pt x="513" y="113"/>
                    </a:cubicBezTo>
                    <a:cubicBezTo>
                      <a:pt x="517" y="112"/>
                      <a:pt x="517" y="112"/>
                      <a:pt x="517" y="112"/>
                    </a:cubicBezTo>
                    <a:cubicBezTo>
                      <a:pt x="517" y="113"/>
                      <a:pt x="514" y="114"/>
                      <a:pt x="518" y="113"/>
                    </a:cubicBezTo>
                    <a:cubicBezTo>
                      <a:pt x="517" y="110"/>
                      <a:pt x="517" y="110"/>
                      <a:pt x="517" y="110"/>
                    </a:cubicBezTo>
                    <a:cubicBezTo>
                      <a:pt x="516" y="111"/>
                      <a:pt x="516" y="111"/>
                      <a:pt x="516" y="111"/>
                    </a:cubicBezTo>
                    <a:cubicBezTo>
                      <a:pt x="516" y="111"/>
                      <a:pt x="516" y="111"/>
                      <a:pt x="516" y="111"/>
                    </a:cubicBezTo>
                    <a:cubicBezTo>
                      <a:pt x="517" y="108"/>
                      <a:pt x="517" y="108"/>
                      <a:pt x="517" y="108"/>
                    </a:cubicBezTo>
                    <a:cubicBezTo>
                      <a:pt x="519" y="109"/>
                      <a:pt x="519" y="109"/>
                      <a:pt x="519" y="109"/>
                    </a:cubicBezTo>
                    <a:cubicBezTo>
                      <a:pt x="522" y="110"/>
                      <a:pt x="522" y="110"/>
                      <a:pt x="522" y="110"/>
                    </a:cubicBezTo>
                    <a:cubicBezTo>
                      <a:pt x="522" y="110"/>
                      <a:pt x="522" y="110"/>
                      <a:pt x="522" y="110"/>
                    </a:cubicBezTo>
                    <a:cubicBezTo>
                      <a:pt x="520" y="108"/>
                      <a:pt x="520" y="108"/>
                      <a:pt x="520" y="108"/>
                    </a:cubicBezTo>
                    <a:cubicBezTo>
                      <a:pt x="524" y="105"/>
                      <a:pt x="524" y="105"/>
                      <a:pt x="524" y="105"/>
                    </a:cubicBezTo>
                    <a:cubicBezTo>
                      <a:pt x="524" y="104"/>
                      <a:pt x="524" y="104"/>
                      <a:pt x="524" y="104"/>
                    </a:cubicBezTo>
                    <a:cubicBezTo>
                      <a:pt x="522" y="104"/>
                      <a:pt x="522" y="104"/>
                      <a:pt x="522" y="104"/>
                    </a:cubicBezTo>
                    <a:cubicBezTo>
                      <a:pt x="522" y="104"/>
                      <a:pt x="522" y="104"/>
                      <a:pt x="522" y="104"/>
                    </a:cubicBezTo>
                    <a:cubicBezTo>
                      <a:pt x="524" y="102"/>
                      <a:pt x="524" y="102"/>
                      <a:pt x="524" y="102"/>
                    </a:cubicBezTo>
                    <a:cubicBezTo>
                      <a:pt x="525" y="103"/>
                      <a:pt x="522" y="102"/>
                      <a:pt x="525" y="103"/>
                    </a:cubicBezTo>
                    <a:cubicBezTo>
                      <a:pt x="528" y="102"/>
                      <a:pt x="528" y="102"/>
                      <a:pt x="528" y="102"/>
                    </a:cubicBezTo>
                    <a:cubicBezTo>
                      <a:pt x="527" y="100"/>
                      <a:pt x="527" y="100"/>
                      <a:pt x="527" y="100"/>
                    </a:cubicBezTo>
                    <a:cubicBezTo>
                      <a:pt x="529" y="98"/>
                      <a:pt x="529" y="98"/>
                      <a:pt x="529" y="98"/>
                    </a:cubicBezTo>
                    <a:cubicBezTo>
                      <a:pt x="528" y="96"/>
                      <a:pt x="528" y="96"/>
                      <a:pt x="528" y="96"/>
                    </a:cubicBezTo>
                    <a:cubicBezTo>
                      <a:pt x="528" y="96"/>
                      <a:pt x="528" y="96"/>
                      <a:pt x="528" y="96"/>
                    </a:cubicBezTo>
                    <a:cubicBezTo>
                      <a:pt x="528" y="97"/>
                      <a:pt x="528" y="97"/>
                      <a:pt x="528" y="97"/>
                    </a:cubicBezTo>
                    <a:cubicBezTo>
                      <a:pt x="530" y="94"/>
                      <a:pt x="530" y="98"/>
                      <a:pt x="535" y="95"/>
                    </a:cubicBezTo>
                    <a:cubicBezTo>
                      <a:pt x="535" y="94"/>
                      <a:pt x="535" y="94"/>
                      <a:pt x="535" y="94"/>
                    </a:cubicBezTo>
                    <a:cubicBezTo>
                      <a:pt x="534" y="93"/>
                      <a:pt x="534" y="93"/>
                      <a:pt x="534" y="93"/>
                    </a:cubicBezTo>
                    <a:cubicBezTo>
                      <a:pt x="533" y="94"/>
                      <a:pt x="533" y="94"/>
                      <a:pt x="533" y="94"/>
                    </a:cubicBezTo>
                    <a:cubicBezTo>
                      <a:pt x="533" y="93"/>
                      <a:pt x="533" y="93"/>
                      <a:pt x="533" y="93"/>
                    </a:cubicBezTo>
                    <a:cubicBezTo>
                      <a:pt x="536" y="91"/>
                      <a:pt x="536" y="91"/>
                      <a:pt x="536" y="91"/>
                    </a:cubicBezTo>
                    <a:cubicBezTo>
                      <a:pt x="537" y="92"/>
                      <a:pt x="537" y="92"/>
                      <a:pt x="537" y="92"/>
                    </a:cubicBezTo>
                    <a:cubicBezTo>
                      <a:pt x="537" y="90"/>
                      <a:pt x="537" y="90"/>
                      <a:pt x="537" y="90"/>
                    </a:cubicBezTo>
                    <a:cubicBezTo>
                      <a:pt x="540" y="91"/>
                      <a:pt x="540" y="91"/>
                      <a:pt x="540" y="91"/>
                    </a:cubicBezTo>
                    <a:cubicBezTo>
                      <a:pt x="542" y="87"/>
                      <a:pt x="540" y="93"/>
                      <a:pt x="543" y="86"/>
                    </a:cubicBezTo>
                    <a:cubicBezTo>
                      <a:pt x="543" y="86"/>
                      <a:pt x="543" y="86"/>
                      <a:pt x="543" y="86"/>
                    </a:cubicBezTo>
                    <a:cubicBezTo>
                      <a:pt x="545" y="86"/>
                      <a:pt x="545" y="86"/>
                      <a:pt x="545" y="86"/>
                    </a:cubicBezTo>
                    <a:cubicBezTo>
                      <a:pt x="545" y="87"/>
                      <a:pt x="545" y="87"/>
                      <a:pt x="545" y="87"/>
                    </a:cubicBezTo>
                    <a:cubicBezTo>
                      <a:pt x="545" y="87"/>
                      <a:pt x="545" y="87"/>
                      <a:pt x="545" y="87"/>
                    </a:cubicBezTo>
                    <a:cubicBezTo>
                      <a:pt x="546" y="87"/>
                      <a:pt x="546" y="87"/>
                      <a:pt x="546" y="87"/>
                    </a:cubicBezTo>
                    <a:cubicBezTo>
                      <a:pt x="546" y="83"/>
                      <a:pt x="546" y="83"/>
                      <a:pt x="546" y="83"/>
                    </a:cubicBezTo>
                    <a:cubicBezTo>
                      <a:pt x="544" y="83"/>
                      <a:pt x="544" y="83"/>
                      <a:pt x="544" y="83"/>
                    </a:cubicBezTo>
                    <a:cubicBezTo>
                      <a:pt x="543" y="82"/>
                      <a:pt x="543" y="82"/>
                      <a:pt x="543" y="82"/>
                    </a:cubicBezTo>
                    <a:cubicBezTo>
                      <a:pt x="545" y="81"/>
                      <a:pt x="545" y="81"/>
                      <a:pt x="545" y="81"/>
                    </a:cubicBezTo>
                    <a:cubicBezTo>
                      <a:pt x="546" y="81"/>
                      <a:pt x="545" y="82"/>
                      <a:pt x="547" y="82"/>
                    </a:cubicBezTo>
                    <a:cubicBezTo>
                      <a:pt x="548" y="81"/>
                      <a:pt x="542" y="80"/>
                      <a:pt x="549" y="81"/>
                    </a:cubicBezTo>
                    <a:cubicBezTo>
                      <a:pt x="550" y="80"/>
                      <a:pt x="550" y="80"/>
                      <a:pt x="550" y="80"/>
                    </a:cubicBezTo>
                    <a:cubicBezTo>
                      <a:pt x="549" y="80"/>
                      <a:pt x="549" y="80"/>
                      <a:pt x="549" y="80"/>
                    </a:cubicBezTo>
                    <a:cubicBezTo>
                      <a:pt x="548" y="79"/>
                      <a:pt x="548" y="79"/>
                      <a:pt x="548" y="79"/>
                    </a:cubicBezTo>
                    <a:cubicBezTo>
                      <a:pt x="551" y="78"/>
                      <a:pt x="546" y="84"/>
                      <a:pt x="551" y="76"/>
                    </a:cubicBezTo>
                    <a:cubicBezTo>
                      <a:pt x="552" y="76"/>
                      <a:pt x="552" y="76"/>
                      <a:pt x="552" y="76"/>
                    </a:cubicBezTo>
                    <a:cubicBezTo>
                      <a:pt x="554" y="78"/>
                      <a:pt x="546" y="76"/>
                      <a:pt x="555" y="74"/>
                    </a:cubicBezTo>
                    <a:cubicBezTo>
                      <a:pt x="555" y="73"/>
                      <a:pt x="551" y="76"/>
                      <a:pt x="558" y="73"/>
                    </a:cubicBezTo>
                    <a:cubicBezTo>
                      <a:pt x="557" y="72"/>
                      <a:pt x="557" y="72"/>
                      <a:pt x="557" y="72"/>
                    </a:cubicBezTo>
                    <a:cubicBezTo>
                      <a:pt x="556" y="71"/>
                      <a:pt x="556" y="71"/>
                      <a:pt x="556" y="71"/>
                    </a:cubicBezTo>
                    <a:cubicBezTo>
                      <a:pt x="556" y="69"/>
                      <a:pt x="556" y="69"/>
                      <a:pt x="556" y="69"/>
                    </a:cubicBezTo>
                    <a:cubicBezTo>
                      <a:pt x="561" y="68"/>
                      <a:pt x="561" y="68"/>
                      <a:pt x="561" y="68"/>
                    </a:cubicBezTo>
                    <a:cubicBezTo>
                      <a:pt x="561" y="67"/>
                      <a:pt x="561" y="67"/>
                      <a:pt x="561" y="67"/>
                    </a:cubicBezTo>
                    <a:cubicBezTo>
                      <a:pt x="561" y="67"/>
                      <a:pt x="561" y="67"/>
                      <a:pt x="561" y="67"/>
                    </a:cubicBezTo>
                    <a:cubicBezTo>
                      <a:pt x="562" y="66"/>
                      <a:pt x="562" y="68"/>
                      <a:pt x="563" y="65"/>
                    </a:cubicBezTo>
                    <a:cubicBezTo>
                      <a:pt x="564" y="65"/>
                      <a:pt x="564" y="65"/>
                      <a:pt x="564" y="65"/>
                    </a:cubicBezTo>
                    <a:cubicBezTo>
                      <a:pt x="567" y="65"/>
                      <a:pt x="560" y="66"/>
                      <a:pt x="566" y="65"/>
                    </a:cubicBezTo>
                    <a:cubicBezTo>
                      <a:pt x="565" y="63"/>
                      <a:pt x="565" y="63"/>
                      <a:pt x="565" y="63"/>
                    </a:cubicBezTo>
                    <a:cubicBezTo>
                      <a:pt x="566" y="63"/>
                      <a:pt x="561" y="66"/>
                      <a:pt x="567" y="63"/>
                    </a:cubicBezTo>
                    <a:cubicBezTo>
                      <a:pt x="567" y="62"/>
                      <a:pt x="567" y="62"/>
                      <a:pt x="567" y="62"/>
                    </a:cubicBezTo>
                    <a:cubicBezTo>
                      <a:pt x="570" y="62"/>
                      <a:pt x="570" y="62"/>
                      <a:pt x="570" y="62"/>
                    </a:cubicBezTo>
                    <a:cubicBezTo>
                      <a:pt x="568" y="61"/>
                      <a:pt x="568" y="61"/>
                      <a:pt x="568" y="61"/>
                    </a:cubicBezTo>
                    <a:cubicBezTo>
                      <a:pt x="569" y="58"/>
                      <a:pt x="569" y="58"/>
                      <a:pt x="569" y="58"/>
                    </a:cubicBezTo>
                    <a:cubicBezTo>
                      <a:pt x="570" y="58"/>
                      <a:pt x="572" y="60"/>
                      <a:pt x="573" y="59"/>
                    </a:cubicBezTo>
                    <a:cubicBezTo>
                      <a:pt x="574" y="57"/>
                      <a:pt x="574" y="57"/>
                      <a:pt x="574" y="57"/>
                    </a:cubicBezTo>
                    <a:cubicBezTo>
                      <a:pt x="574" y="56"/>
                      <a:pt x="574" y="56"/>
                      <a:pt x="574" y="56"/>
                    </a:cubicBezTo>
                    <a:cubicBezTo>
                      <a:pt x="577" y="54"/>
                      <a:pt x="577" y="54"/>
                      <a:pt x="577" y="54"/>
                    </a:cubicBezTo>
                    <a:cubicBezTo>
                      <a:pt x="576" y="53"/>
                      <a:pt x="576" y="53"/>
                      <a:pt x="576" y="53"/>
                    </a:cubicBezTo>
                    <a:cubicBezTo>
                      <a:pt x="576" y="51"/>
                      <a:pt x="576" y="51"/>
                      <a:pt x="576" y="51"/>
                    </a:cubicBezTo>
                    <a:cubicBezTo>
                      <a:pt x="579" y="51"/>
                      <a:pt x="579" y="51"/>
                      <a:pt x="579" y="51"/>
                    </a:cubicBezTo>
                    <a:cubicBezTo>
                      <a:pt x="579" y="51"/>
                      <a:pt x="578" y="50"/>
                      <a:pt x="579" y="51"/>
                    </a:cubicBezTo>
                    <a:cubicBezTo>
                      <a:pt x="579" y="52"/>
                      <a:pt x="579" y="52"/>
                      <a:pt x="579" y="52"/>
                    </a:cubicBezTo>
                    <a:cubicBezTo>
                      <a:pt x="581" y="51"/>
                      <a:pt x="581" y="51"/>
                      <a:pt x="581" y="51"/>
                    </a:cubicBezTo>
                    <a:cubicBezTo>
                      <a:pt x="582" y="49"/>
                      <a:pt x="582" y="49"/>
                      <a:pt x="582" y="49"/>
                    </a:cubicBezTo>
                    <a:cubicBezTo>
                      <a:pt x="582" y="48"/>
                      <a:pt x="583" y="49"/>
                      <a:pt x="583" y="48"/>
                    </a:cubicBezTo>
                    <a:cubicBezTo>
                      <a:pt x="583" y="47"/>
                      <a:pt x="583" y="47"/>
                      <a:pt x="583" y="47"/>
                    </a:cubicBezTo>
                    <a:cubicBezTo>
                      <a:pt x="581" y="48"/>
                      <a:pt x="581" y="48"/>
                      <a:pt x="581" y="48"/>
                    </a:cubicBezTo>
                    <a:cubicBezTo>
                      <a:pt x="581" y="46"/>
                      <a:pt x="581" y="46"/>
                      <a:pt x="581" y="46"/>
                    </a:cubicBezTo>
                    <a:cubicBezTo>
                      <a:pt x="580" y="46"/>
                      <a:pt x="580" y="46"/>
                      <a:pt x="580" y="46"/>
                    </a:cubicBezTo>
                    <a:cubicBezTo>
                      <a:pt x="584" y="45"/>
                      <a:pt x="584" y="45"/>
                      <a:pt x="584" y="45"/>
                    </a:cubicBezTo>
                    <a:cubicBezTo>
                      <a:pt x="586" y="45"/>
                      <a:pt x="586" y="45"/>
                      <a:pt x="586" y="45"/>
                    </a:cubicBezTo>
                    <a:cubicBezTo>
                      <a:pt x="587" y="44"/>
                      <a:pt x="587" y="44"/>
                      <a:pt x="587" y="44"/>
                    </a:cubicBezTo>
                    <a:cubicBezTo>
                      <a:pt x="585" y="44"/>
                      <a:pt x="585" y="44"/>
                      <a:pt x="585" y="44"/>
                    </a:cubicBezTo>
                    <a:cubicBezTo>
                      <a:pt x="584" y="42"/>
                      <a:pt x="584" y="48"/>
                      <a:pt x="585" y="42"/>
                    </a:cubicBezTo>
                    <a:cubicBezTo>
                      <a:pt x="588" y="42"/>
                      <a:pt x="588" y="42"/>
                      <a:pt x="588" y="42"/>
                    </a:cubicBezTo>
                    <a:cubicBezTo>
                      <a:pt x="592" y="38"/>
                      <a:pt x="592" y="38"/>
                      <a:pt x="592" y="38"/>
                    </a:cubicBezTo>
                    <a:cubicBezTo>
                      <a:pt x="593" y="38"/>
                      <a:pt x="586" y="41"/>
                      <a:pt x="594" y="37"/>
                    </a:cubicBezTo>
                    <a:cubicBezTo>
                      <a:pt x="594" y="37"/>
                      <a:pt x="593" y="39"/>
                      <a:pt x="594" y="36"/>
                    </a:cubicBezTo>
                    <a:cubicBezTo>
                      <a:pt x="595" y="36"/>
                      <a:pt x="595" y="36"/>
                      <a:pt x="595" y="36"/>
                    </a:cubicBezTo>
                    <a:cubicBezTo>
                      <a:pt x="597" y="37"/>
                      <a:pt x="597" y="37"/>
                      <a:pt x="597" y="37"/>
                    </a:cubicBezTo>
                    <a:cubicBezTo>
                      <a:pt x="598" y="36"/>
                      <a:pt x="598" y="36"/>
                      <a:pt x="598" y="36"/>
                    </a:cubicBezTo>
                    <a:cubicBezTo>
                      <a:pt x="597" y="33"/>
                      <a:pt x="597" y="33"/>
                      <a:pt x="597" y="33"/>
                    </a:cubicBezTo>
                    <a:cubicBezTo>
                      <a:pt x="603" y="29"/>
                      <a:pt x="603" y="29"/>
                      <a:pt x="603" y="29"/>
                    </a:cubicBezTo>
                    <a:cubicBezTo>
                      <a:pt x="603" y="28"/>
                      <a:pt x="603" y="28"/>
                      <a:pt x="603" y="28"/>
                    </a:cubicBezTo>
                    <a:cubicBezTo>
                      <a:pt x="605" y="28"/>
                      <a:pt x="605" y="28"/>
                      <a:pt x="605" y="28"/>
                    </a:cubicBezTo>
                    <a:cubicBezTo>
                      <a:pt x="605" y="26"/>
                      <a:pt x="605" y="26"/>
                      <a:pt x="605" y="26"/>
                    </a:cubicBezTo>
                    <a:cubicBezTo>
                      <a:pt x="606" y="27"/>
                      <a:pt x="606" y="27"/>
                      <a:pt x="606" y="27"/>
                    </a:cubicBezTo>
                    <a:cubicBezTo>
                      <a:pt x="609" y="26"/>
                      <a:pt x="609" y="26"/>
                      <a:pt x="609" y="26"/>
                    </a:cubicBezTo>
                    <a:cubicBezTo>
                      <a:pt x="609" y="25"/>
                      <a:pt x="609" y="25"/>
                      <a:pt x="609" y="25"/>
                    </a:cubicBezTo>
                    <a:cubicBezTo>
                      <a:pt x="609" y="25"/>
                      <a:pt x="609" y="25"/>
                      <a:pt x="609" y="25"/>
                    </a:cubicBezTo>
                    <a:cubicBezTo>
                      <a:pt x="608" y="23"/>
                      <a:pt x="608" y="23"/>
                      <a:pt x="608" y="23"/>
                    </a:cubicBezTo>
                    <a:cubicBezTo>
                      <a:pt x="608" y="23"/>
                      <a:pt x="608" y="23"/>
                      <a:pt x="608" y="23"/>
                    </a:cubicBezTo>
                    <a:cubicBezTo>
                      <a:pt x="611" y="23"/>
                      <a:pt x="611" y="23"/>
                      <a:pt x="611" y="23"/>
                    </a:cubicBezTo>
                    <a:cubicBezTo>
                      <a:pt x="615" y="21"/>
                      <a:pt x="615" y="21"/>
                      <a:pt x="615" y="21"/>
                    </a:cubicBezTo>
                    <a:cubicBezTo>
                      <a:pt x="615" y="20"/>
                      <a:pt x="615" y="20"/>
                      <a:pt x="615" y="20"/>
                    </a:cubicBezTo>
                    <a:cubicBezTo>
                      <a:pt x="619" y="18"/>
                      <a:pt x="619" y="18"/>
                      <a:pt x="619" y="18"/>
                    </a:cubicBezTo>
                    <a:cubicBezTo>
                      <a:pt x="618" y="16"/>
                      <a:pt x="621" y="19"/>
                      <a:pt x="621" y="15"/>
                    </a:cubicBezTo>
                    <a:cubicBezTo>
                      <a:pt x="622" y="16"/>
                      <a:pt x="622" y="16"/>
                      <a:pt x="622" y="16"/>
                    </a:cubicBezTo>
                    <a:cubicBezTo>
                      <a:pt x="624" y="13"/>
                      <a:pt x="624" y="13"/>
                      <a:pt x="624" y="13"/>
                    </a:cubicBezTo>
                    <a:cubicBezTo>
                      <a:pt x="624" y="13"/>
                      <a:pt x="624" y="13"/>
                      <a:pt x="624" y="13"/>
                    </a:cubicBezTo>
                    <a:cubicBezTo>
                      <a:pt x="624" y="12"/>
                      <a:pt x="624" y="12"/>
                      <a:pt x="624" y="12"/>
                    </a:cubicBezTo>
                    <a:cubicBezTo>
                      <a:pt x="626" y="12"/>
                      <a:pt x="626" y="11"/>
                      <a:pt x="627" y="10"/>
                    </a:cubicBezTo>
                    <a:cubicBezTo>
                      <a:pt x="627" y="9"/>
                      <a:pt x="630" y="10"/>
                      <a:pt x="628" y="8"/>
                    </a:cubicBezTo>
                    <a:cubicBezTo>
                      <a:pt x="630" y="9"/>
                      <a:pt x="630" y="6"/>
                      <a:pt x="632" y="8"/>
                    </a:cubicBezTo>
                    <a:cubicBezTo>
                      <a:pt x="633" y="7"/>
                      <a:pt x="633" y="7"/>
                      <a:pt x="633" y="7"/>
                    </a:cubicBezTo>
                    <a:cubicBezTo>
                      <a:pt x="633" y="5"/>
                      <a:pt x="633" y="5"/>
                      <a:pt x="633" y="5"/>
                    </a:cubicBezTo>
                    <a:cubicBezTo>
                      <a:pt x="633" y="5"/>
                      <a:pt x="634" y="5"/>
                      <a:pt x="634" y="4"/>
                    </a:cubicBezTo>
                    <a:cubicBezTo>
                      <a:pt x="635" y="5"/>
                      <a:pt x="635" y="5"/>
                      <a:pt x="635" y="5"/>
                    </a:cubicBezTo>
                    <a:cubicBezTo>
                      <a:pt x="636" y="4"/>
                      <a:pt x="636" y="4"/>
                      <a:pt x="636" y="4"/>
                    </a:cubicBezTo>
                    <a:cubicBezTo>
                      <a:pt x="638" y="4"/>
                      <a:pt x="638" y="4"/>
                      <a:pt x="638" y="4"/>
                    </a:cubicBezTo>
                    <a:cubicBezTo>
                      <a:pt x="638" y="6"/>
                      <a:pt x="638" y="6"/>
                      <a:pt x="638" y="6"/>
                    </a:cubicBezTo>
                    <a:cubicBezTo>
                      <a:pt x="640" y="4"/>
                      <a:pt x="640" y="4"/>
                      <a:pt x="640" y="4"/>
                    </a:cubicBezTo>
                    <a:cubicBezTo>
                      <a:pt x="641" y="4"/>
                      <a:pt x="642" y="3"/>
                      <a:pt x="642" y="5"/>
                    </a:cubicBezTo>
                    <a:cubicBezTo>
                      <a:pt x="643" y="4"/>
                      <a:pt x="644" y="4"/>
                      <a:pt x="645" y="4"/>
                    </a:cubicBezTo>
                    <a:cubicBezTo>
                      <a:pt x="643" y="5"/>
                      <a:pt x="648" y="4"/>
                      <a:pt x="644" y="6"/>
                    </a:cubicBezTo>
                    <a:cubicBezTo>
                      <a:pt x="644" y="5"/>
                      <a:pt x="644" y="5"/>
                      <a:pt x="644" y="5"/>
                    </a:cubicBezTo>
                    <a:cubicBezTo>
                      <a:pt x="640" y="6"/>
                      <a:pt x="640" y="6"/>
                      <a:pt x="640" y="6"/>
                    </a:cubicBezTo>
                    <a:cubicBezTo>
                      <a:pt x="639" y="6"/>
                      <a:pt x="645" y="2"/>
                      <a:pt x="640" y="9"/>
                    </a:cubicBezTo>
                    <a:cubicBezTo>
                      <a:pt x="640" y="9"/>
                      <a:pt x="640" y="9"/>
                      <a:pt x="640" y="9"/>
                    </a:cubicBezTo>
                    <a:cubicBezTo>
                      <a:pt x="641" y="9"/>
                      <a:pt x="641" y="9"/>
                      <a:pt x="641" y="9"/>
                    </a:cubicBezTo>
                    <a:cubicBezTo>
                      <a:pt x="642" y="9"/>
                      <a:pt x="642" y="9"/>
                      <a:pt x="642" y="9"/>
                    </a:cubicBezTo>
                    <a:cubicBezTo>
                      <a:pt x="641" y="9"/>
                      <a:pt x="641" y="9"/>
                      <a:pt x="641" y="8"/>
                    </a:cubicBezTo>
                    <a:cubicBezTo>
                      <a:pt x="642" y="7"/>
                      <a:pt x="642" y="8"/>
                      <a:pt x="643" y="7"/>
                    </a:cubicBezTo>
                    <a:cubicBezTo>
                      <a:pt x="642" y="9"/>
                      <a:pt x="642" y="9"/>
                      <a:pt x="642" y="9"/>
                    </a:cubicBezTo>
                    <a:cubicBezTo>
                      <a:pt x="641" y="10"/>
                      <a:pt x="641" y="10"/>
                      <a:pt x="641" y="10"/>
                    </a:cubicBezTo>
                    <a:cubicBezTo>
                      <a:pt x="643" y="11"/>
                      <a:pt x="643" y="11"/>
                      <a:pt x="643" y="11"/>
                    </a:cubicBezTo>
                    <a:cubicBezTo>
                      <a:pt x="645" y="10"/>
                      <a:pt x="645" y="10"/>
                      <a:pt x="645" y="10"/>
                    </a:cubicBezTo>
                    <a:cubicBezTo>
                      <a:pt x="645" y="10"/>
                      <a:pt x="645" y="10"/>
                      <a:pt x="645" y="10"/>
                    </a:cubicBezTo>
                    <a:cubicBezTo>
                      <a:pt x="647" y="9"/>
                      <a:pt x="636" y="14"/>
                      <a:pt x="650" y="8"/>
                    </a:cubicBezTo>
                    <a:cubicBezTo>
                      <a:pt x="650" y="8"/>
                      <a:pt x="650" y="8"/>
                      <a:pt x="650" y="8"/>
                    </a:cubicBezTo>
                    <a:cubicBezTo>
                      <a:pt x="648" y="9"/>
                      <a:pt x="648" y="9"/>
                      <a:pt x="648" y="9"/>
                    </a:cubicBezTo>
                    <a:cubicBezTo>
                      <a:pt x="646" y="11"/>
                      <a:pt x="646" y="11"/>
                      <a:pt x="646" y="11"/>
                    </a:cubicBezTo>
                    <a:cubicBezTo>
                      <a:pt x="645" y="11"/>
                      <a:pt x="645" y="11"/>
                      <a:pt x="645" y="11"/>
                    </a:cubicBezTo>
                    <a:cubicBezTo>
                      <a:pt x="645" y="12"/>
                      <a:pt x="642" y="11"/>
                      <a:pt x="645" y="12"/>
                    </a:cubicBezTo>
                    <a:cubicBezTo>
                      <a:pt x="644" y="13"/>
                      <a:pt x="644" y="13"/>
                      <a:pt x="644" y="13"/>
                    </a:cubicBezTo>
                    <a:cubicBezTo>
                      <a:pt x="641" y="14"/>
                      <a:pt x="641" y="14"/>
                      <a:pt x="641" y="14"/>
                    </a:cubicBezTo>
                    <a:cubicBezTo>
                      <a:pt x="637" y="17"/>
                      <a:pt x="637" y="17"/>
                      <a:pt x="637" y="17"/>
                    </a:cubicBezTo>
                    <a:cubicBezTo>
                      <a:pt x="636" y="16"/>
                      <a:pt x="635" y="20"/>
                      <a:pt x="634" y="16"/>
                    </a:cubicBezTo>
                    <a:cubicBezTo>
                      <a:pt x="633" y="17"/>
                      <a:pt x="633" y="17"/>
                      <a:pt x="633" y="17"/>
                    </a:cubicBezTo>
                    <a:cubicBezTo>
                      <a:pt x="633" y="17"/>
                      <a:pt x="633" y="17"/>
                      <a:pt x="633" y="17"/>
                    </a:cubicBezTo>
                    <a:cubicBezTo>
                      <a:pt x="633" y="18"/>
                      <a:pt x="633" y="18"/>
                      <a:pt x="633" y="18"/>
                    </a:cubicBezTo>
                    <a:cubicBezTo>
                      <a:pt x="634" y="17"/>
                      <a:pt x="634" y="17"/>
                      <a:pt x="634" y="17"/>
                    </a:cubicBezTo>
                    <a:cubicBezTo>
                      <a:pt x="632" y="21"/>
                      <a:pt x="632" y="21"/>
                      <a:pt x="632" y="21"/>
                    </a:cubicBezTo>
                    <a:cubicBezTo>
                      <a:pt x="631" y="21"/>
                      <a:pt x="631" y="21"/>
                      <a:pt x="631" y="21"/>
                    </a:cubicBezTo>
                    <a:cubicBezTo>
                      <a:pt x="630" y="20"/>
                      <a:pt x="630" y="20"/>
                      <a:pt x="630" y="20"/>
                    </a:cubicBezTo>
                    <a:cubicBezTo>
                      <a:pt x="629" y="23"/>
                      <a:pt x="629" y="23"/>
                      <a:pt x="629" y="23"/>
                    </a:cubicBezTo>
                    <a:cubicBezTo>
                      <a:pt x="627" y="25"/>
                      <a:pt x="627" y="25"/>
                      <a:pt x="627" y="25"/>
                    </a:cubicBezTo>
                    <a:cubicBezTo>
                      <a:pt x="624" y="28"/>
                      <a:pt x="624" y="28"/>
                      <a:pt x="624" y="28"/>
                    </a:cubicBezTo>
                    <a:cubicBezTo>
                      <a:pt x="623" y="26"/>
                      <a:pt x="623" y="26"/>
                      <a:pt x="623" y="26"/>
                    </a:cubicBezTo>
                    <a:cubicBezTo>
                      <a:pt x="621" y="26"/>
                      <a:pt x="621" y="26"/>
                      <a:pt x="621" y="26"/>
                    </a:cubicBezTo>
                    <a:cubicBezTo>
                      <a:pt x="621" y="27"/>
                      <a:pt x="621" y="27"/>
                      <a:pt x="621" y="27"/>
                    </a:cubicBezTo>
                    <a:cubicBezTo>
                      <a:pt x="622" y="29"/>
                      <a:pt x="622" y="29"/>
                      <a:pt x="622" y="29"/>
                    </a:cubicBezTo>
                    <a:cubicBezTo>
                      <a:pt x="621" y="31"/>
                      <a:pt x="621" y="31"/>
                      <a:pt x="621" y="31"/>
                    </a:cubicBezTo>
                    <a:cubicBezTo>
                      <a:pt x="619" y="31"/>
                      <a:pt x="619" y="31"/>
                      <a:pt x="619" y="31"/>
                    </a:cubicBezTo>
                    <a:cubicBezTo>
                      <a:pt x="618" y="34"/>
                      <a:pt x="618" y="34"/>
                      <a:pt x="618" y="34"/>
                    </a:cubicBezTo>
                    <a:cubicBezTo>
                      <a:pt x="617" y="35"/>
                      <a:pt x="617" y="32"/>
                      <a:pt x="616" y="35"/>
                    </a:cubicBezTo>
                    <a:cubicBezTo>
                      <a:pt x="614" y="34"/>
                      <a:pt x="620" y="33"/>
                      <a:pt x="614" y="35"/>
                    </a:cubicBezTo>
                    <a:cubicBezTo>
                      <a:pt x="614" y="36"/>
                      <a:pt x="614" y="36"/>
                      <a:pt x="614" y="36"/>
                    </a:cubicBezTo>
                    <a:cubicBezTo>
                      <a:pt x="613" y="37"/>
                      <a:pt x="613" y="37"/>
                      <a:pt x="613" y="37"/>
                    </a:cubicBezTo>
                    <a:cubicBezTo>
                      <a:pt x="611" y="38"/>
                      <a:pt x="611" y="38"/>
                      <a:pt x="611" y="38"/>
                    </a:cubicBezTo>
                    <a:cubicBezTo>
                      <a:pt x="611" y="40"/>
                      <a:pt x="611" y="40"/>
                      <a:pt x="611" y="40"/>
                    </a:cubicBezTo>
                    <a:cubicBezTo>
                      <a:pt x="607" y="45"/>
                      <a:pt x="607" y="45"/>
                      <a:pt x="607" y="45"/>
                    </a:cubicBezTo>
                    <a:cubicBezTo>
                      <a:pt x="605" y="46"/>
                      <a:pt x="605" y="46"/>
                      <a:pt x="605" y="46"/>
                    </a:cubicBezTo>
                    <a:cubicBezTo>
                      <a:pt x="606" y="46"/>
                      <a:pt x="606" y="46"/>
                      <a:pt x="606" y="46"/>
                    </a:cubicBezTo>
                    <a:cubicBezTo>
                      <a:pt x="604" y="47"/>
                      <a:pt x="604" y="47"/>
                      <a:pt x="604" y="47"/>
                    </a:cubicBezTo>
                    <a:cubicBezTo>
                      <a:pt x="604" y="48"/>
                      <a:pt x="602" y="47"/>
                      <a:pt x="602" y="49"/>
                    </a:cubicBezTo>
                    <a:cubicBezTo>
                      <a:pt x="600" y="48"/>
                      <a:pt x="600" y="48"/>
                      <a:pt x="600" y="48"/>
                    </a:cubicBezTo>
                    <a:cubicBezTo>
                      <a:pt x="599" y="51"/>
                      <a:pt x="599" y="51"/>
                      <a:pt x="599" y="51"/>
                    </a:cubicBezTo>
                    <a:cubicBezTo>
                      <a:pt x="599" y="51"/>
                      <a:pt x="599" y="51"/>
                      <a:pt x="599" y="51"/>
                    </a:cubicBezTo>
                    <a:cubicBezTo>
                      <a:pt x="600" y="51"/>
                      <a:pt x="600" y="51"/>
                      <a:pt x="600" y="51"/>
                    </a:cubicBezTo>
                    <a:cubicBezTo>
                      <a:pt x="599" y="52"/>
                      <a:pt x="599" y="52"/>
                      <a:pt x="599" y="52"/>
                    </a:cubicBezTo>
                    <a:cubicBezTo>
                      <a:pt x="598" y="53"/>
                      <a:pt x="598" y="53"/>
                      <a:pt x="598" y="53"/>
                    </a:cubicBezTo>
                    <a:cubicBezTo>
                      <a:pt x="596" y="55"/>
                      <a:pt x="596" y="55"/>
                      <a:pt x="596" y="55"/>
                    </a:cubicBezTo>
                    <a:cubicBezTo>
                      <a:pt x="595" y="55"/>
                      <a:pt x="595" y="55"/>
                      <a:pt x="595" y="55"/>
                    </a:cubicBezTo>
                    <a:cubicBezTo>
                      <a:pt x="595" y="57"/>
                      <a:pt x="595" y="57"/>
                      <a:pt x="595" y="57"/>
                    </a:cubicBezTo>
                    <a:cubicBezTo>
                      <a:pt x="594" y="58"/>
                      <a:pt x="593" y="55"/>
                      <a:pt x="593" y="57"/>
                    </a:cubicBezTo>
                    <a:cubicBezTo>
                      <a:pt x="591" y="60"/>
                      <a:pt x="591" y="60"/>
                      <a:pt x="591" y="60"/>
                    </a:cubicBezTo>
                    <a:cubicBezTo>
                      <a:pt x="590" y="60"/>
                      <a:pt x="588" y="61"/>
                      <a:pt x="589" y="62"/>
                    </a:cubicBezTo>
                    <a:cubicBezTo>
                      <a:pt x="588" y="63"/>
                      <a:pt x="591" y="62"/>
                      <a:pt x="587" y="62"/>
                    </a:cubicBezTo>
                    <a:cubicBezTo>
                      <a:pt x="587" y="63"/>
                      <a:pt x="587" y="63"/>
                      <a:pt x="587" y="63"/>
                    </a:cubicBezTo>
                    <a:cubicBezTo>
                      <a:pt x="588" y="63"/>
                      <a:pt x="588" y="63"/>
                      <a:pt x="588" y="63"/>
                    </a:cubicBezTo>
                    <a:cubicBezTo>
                      <a:pt x="585" y="64"/>
                      <a:pt x="585" y="64"/>
                      <a:pt x="585" y="64"/>
                    </a:cubicBezTo>
                    <a:cubicBezTo>
                      <a:pt x="585" y="63"/>
                      <a:pt x="585" y="63"/>
                      <a:pt x="585" y="63"/>
                    </a:cubicBezTo>
                    <a:cubicBezTo>
                      <a:pt x="584" y="65"/>
                      <a:pt x="584" y="65"/>
                      <a:pt x="584" y="65"/>
                    </a:cubicBezTo>
                    <a:cubicBezTo>
                      <a:pt x="585" y="65"/>
                      <a:pt x="585" y="65"/>
                      <a:pt x="585" y="65"/>
                    </a:cubicBezTo>
                    <a:cubicBezTo>
                      <a:pt x="585" y="67"/>
                      <a:pt x="585" y="67"/>
                      <a:pt x="585" y="67"/>
                    </a:cubicBezTo>
                    <a:cubicBezTo>
                      <a:pt x="582" y="69"/>
                      <a:pt x="582" y="69"/>
                      <a:pt x="582" y="69"/>
                    </a:cubicBezTo>
                    <a:cubicBezTo>
                      <a:pt x="581" y="69"/>
                      <a:pt x="580" y="71"/>
                      <a:pt x="579" y="71"/>
                    </a:cubicBezTo>
                    <a:cubicBezTo>
                      <a:pt x="577" y="74"/>
                      <a:pt x="577" y="74"/>
                      <a:pt x="577" y="74"/>
                    </a:cubicBezTo>
                    <a:cubicBezTo>
                      <a:pt x="573" y="78"/>
                      <a:pt x="573" y="78"/>
                      <a:pt x="573" y="78"/>
                    </a:cubicBezTo>
                    <a:cubicBezTo>
                      <a:pt x="570" y="77"/>
                      <a:pt x="570" y="77"/>
                      <a:pt x="570" y="77"/>
                    </a:cubicBezTo>
                    <a:cubicBezTo>
                      <a:pt x="569" y="78"/>
                      <a:pt x="569" y="78"/>
                      <a:pt x="569" y="78"/>
                    </a:cubicBezTo>
                    <a:cubicBezTo>
                      <a:pt x="569" y="80"/>
                      <a:pt x="569" y="80"/>
                      <a:pt x="569" y="80"/>
                    </a:cubicBezTo>
                    <a:cubicBezTo>
                      <a:pt x="565" y="82"/>
                      <a:pt x="565" y="82"/>
                      <a:pt x="565" y="82"/>
                    </a:cubicBezTo>
                    <a:cubicBezTo>
                      <a:pt x="564" y="84"/>
                      <a:pt x="564" y="84"/>
                      <a:pt x="564" y="84"/>
                    </a:cubicBezTo>
                    <a:cubicBezTo>
                      <a:pt x="563" y="84"/>
                      <a:pt x="563" y="84"/>
                      <a:pt x="563" y="84"/>
                    </a:cubicBezTo>
                    <a:cubicBezTo>
                      <a:pt x="561" y="87"/>
                      <a:pt x="561" y="87"/>
                      <a:pt x="561" y="87"/>
                    </a:cubicBezTo>
                    <a:cubicBezTo>
                      <a:pt x="559" y="87"/>
                      <a:pt x="559" y="87"/>
                      <a:pt x="559" y="87"/>
                    </a:cubicBezTo>
                    <a:cubicBezTo>
                      <a:pt x="559" y="89"/>
                      <a:pt x="559" y="89"/>
                      <a:pt x="559" y="89"/>
                    </a:cubicBezTo>
                    <a:cubicBezTo>
                      <a:pt x="558" y="87"/>
                      <a:pt x="556" y="93"/>
                      <a:pt x="558" y="87"/>
                    </a:cubicBezTo>
                    <a:cubicBezTo>
                      <a:pt x="557" y="86"/>
                      <a:pt x="557" y="87"/>
                      <a:pt x="557" y="86"/>
                    </a:cubicBezTo>
                    <a:cubicBezTo>
                      <a:pt x="556" y="87"/>
                      <a:pt x="556" y="87"/>
                      <a:pt x="556" y="87"/>
                    </a:cubicBezTo>
                    <a:cubicBezTo>
                      <a:pt x="556" y="88"/>
                      <a:pt x="556" y="88"/>
                      <a:pt x="556" y="88"/>
                    </a:cubicBezTo>
                    <a:cubicBezTo>
                      <a:pt x="555" y="87"/>
                      <a:pt x="555" y="87"/>
                      <a:pt x="555" y="87"/>
                    </a:cubicBezTo>
                    <a:cubicBezTo>
                      <a:pt x="555" y="88"/>
                      <a:pt x="555" y="88"/>
                      <a:pt x="555" y="88"/>
                    </a:cubicBezTo>
                    <a:cubicBezTo>
                      <a:pt x="557" y="89"/>
                      <a:pt x="557" y="89"/>
                      <a:pt x="557" y="89"/>
                    </a:cubicBezTo>
                    <a:cubicBezTo>
                      <a:pt x="556" y="90"/>
                      <a:pt x="556" y="90"/>
                      <a:pt x="556" y="90"/>
                    </a:cubicBezTo>
                    <a:cubicBezTo>
                      <a:pt x="557" y="91"/>
                      <a:pt x="557" y="91"/>
                      <a:pt x="557" y="91"/>
                    </a:cubicBezTo>
                    <a:cubicBezTo>
                      <a:pt x="556" y="90"/>
                      <a:pt x="554" y="91"/>
                      <a:pt x="555" y="92"/>
                    </a:cubicBezTo>
                    <a:cubicBezTo>
                      <a:pt x="554" y="92"/>
                      <a:pt x="554" y="92"/>
                      <a:pt x="554" y="92"/>
                    </a:cubicBezTo>
                    <a:cubicBezTo>
                      <a:pt x="553" y="94"/>
                      <a:pt x="553" y="94"/>
                      <a:pt x="553" y="94"/>
                    </a:cubicBezTo>
                    <a:cubicBezTo>
                      <a:pt x="551" y="94"/>
                      <a:pt x="551" y="94"/>
                      <a:pt x="551" y="94"/>
                    </a:cubicBezTo>
                    <a:cubicBezTo>
                      <a:pt x="551" y="95"/>
                      <a:pt x="549" y="95"/>
                      <a:pt x="552" y="95"/>
                    </a:cubicBezTo>
                    <a:cubicBezTo>
                      <a:pt x="550" y="97"/>
                      <a:pt x="552" y="92"/>
                      <a:pt x="548" y="98"/>
                    </a:cubicBezTo>
                    <a:cubicBezTo>
                      <a:pt x="546" y="99"/>
                      <a:pt x="543" y="99"/>
                      <a:pt x="544" y="101"/>
                    </a:cubicBezTo>
                    <a:cubicBezTo>
                      <a:pt x="542" y="102"/>
                      <a:pt x="542" y="102"/>
                      <a:pt x="542" y="102"/>
                    </a:cubicBezTo>
                    <a:cubicBezTo>
                      <a:pt x="543" y="103"/>
                      <a:pt x="543" y="103"/>
                      <a:pt x="543" y="103"/>
                    </a:cubicBezTo>
                    <a:cubicBezTo>
                      <a:pt x="542" y="103"/>
                      <a:pt x="542" y="103"/>
                      <a:pt x="542" y="103"/>
                    </a:cubicBezTo>
                    <a:cubicBezTo>
                      <a:pt x="541" y="105"/>
                      <a:pt x="541" y="105"/>
                      <a:pt x="541" y="105"/>
                    </a:cubicBezTo>
                    <a:cubicBezTo>
                      <a:pt x="541" y="107"/>
                      <a:pt x="538" y="105"/>
                      <a:pt x="539" y="108"/>
                    </a:cubicBezTo>
                    <a:cubicBezTo>
                      <a:pt x="538" y="108"/>
                      <a:pt x="538" y="108"/>
                      <a:pt x="538" y="108"/>
                    </a:cubicBezTo>
                    <a:cubicBezTo>
                      <a:pt x="536" y="109"/>
                      <a:pt x="536" y="109"/>
                      <a:pt x="536" y="109"/>
                    </a:cubicBezTo>
                    <a:cubicBezTo>
                      <a:pt x="534" y="110"/>
                      <a:pt x="531" y="111"/>
                      <a:pt x="531" y="113"/>
                    </a:cubicBezTo>
                    <a:cubicBezTo>
                      <a:pt x="528" y="115"/>
                      <a:pt x="528" y="115"/>
                      <a:pt x="528" y="115"/>
                    </a:cubicBezTo>
                    <a:cubicBezTo>
                      <a:pt x="529" y="117"/>
                      <a:pt x="529" y="117"/>
                      <a:pt x="529" y="117"/>
                    </a:cubicBezTo>
                    <a:cubicBezTo>
                      <a:pt x="528" y="118"/>
                      <a:pt x="528" y="118"/>
                      <a:pt x="528" y="118"/>
                    </a:cubicBezTo>
                    <a:cubicBezTo>
                      <a:pt x="527" y="118"/>
                      <a:pt x="527" y="118"/>
                      <a:pt x="527" y="118"/>
                    </a:cubicBezTo>
                    <a:cubicBezTo>
                      <a:pt x="524" y="119"/>
                      <a:pt x="524" y="119"/>
                      <a:pt x="524" y="119"/>
                    </a:cubicBezTo>
                    <a:cubicBezTo>
                      <a:pt x="523" y="121"/>
                      <a:pt x="523" y="121"/>
                      <a:pt x="523" y="121"/>
                    </a:cubicBezTo>
                    <a:cubicBezTo>
                      <a:pt x="521" y="123"/>
                      <a:pt x="517" y="123"/>
                      <a:pt x="518" y="125"/>
                    </a:cubicBezTo>
                    <a:cubicBezTo>
                      <a:pt x="517" y="126"/>
                      <a:pt x="517" y="126"/>
                      <a:pt x="517" y="126"/>
                    </a:cubicBezTo>
                    <a:cubicBezTo>
                      <a:pt x="517" y="128"/>
                      <a:pt x="517" y="128"/>
                      <a:pt x="517" y="128"/>
                    </a:cubicBezTo>
                    <a:cubicBezTo>
                      <a:pt x="519" y="128"/>
                      <a:pt x="519" y="128"/>
                      <a:pt x="519" y="128"/>
                    </a:cubicBezTo>
                    <a:cubicBezTo>
                      <a:pt x="521" y="126"/>
                      <a:pt x="521" y="126"/>
                      <a:pt x="521" y="126"/>
                    </a:cubicBezTo>
                    <a:cubicBezTo>
                      <a:pt x="521" y="124"/>
                      <a:pt x="521" y="124"/>
                      <a:pt x="521" y="124"/>
                    </a:cubicBezTo>
                    <a:cubicBezTo>
                      <a:pt x="523" y="125"/>
                      <a:pt x="523" y="125"/>
                      <a:pt x="523" y="125"/>
                    </a:cubicBezTo>
                    <a:cubicBezTo>
                      <a:pt x="525" y="123"/>
                      <a:pt x="525" y="123"/>
                      <a:pt x="525" y="123"/>
                    </a:cubicBezTo>
                    <a:cubicBezTo>
                      <a:pt x="525" y="121"/>
                      <a:pt x="525" y="121"/>
                      <a:pt x="525" y="121"/>
                    </a:cubicBezTo>
                    <a:cubicBezTo>
                      <a:pt x="526" y="122"/>
                      <a:pt x="526" y="122"/>
                      <a:pt x="526" y="122"/>
                    </a:cubicBezTo>
                    <a:cubicBezTo>
                      <a:pt x="527" y="123"/>
                      <a:pt x="527" y="123"/>
                      <a:pt x="527" y="123"/>
                    </a:cubicBezTo>
                    <a:cubicBezTo>
                      <a:pt x="525" y="125"/>
                      <a:pt x="525" y="125"/>
                      <a:pt x="525" y="125"/>
                    </a:cubicBezTo>
                    <a:cubicBezTo>
                      <a:pt x="525" y="125"/>
                      <a:pt x="524" y="121"/>
                      <a:pt x="523" y="127"/>
                    </a:cubicBezTo>
                    <a:cubicBezTo>
                      <a:pt x="522" y="126"/>
                      <a:pt x="522" y="125"/>
                      <a:pt x="521" y="129"/>
                    </a:cubicBezTo>
                    <a:cubicBezTo>
                      <a:pt x="521" y="128"/>
                      <a:pt x="521" y="129"/>
                      <a:pt x="520" y="129"/>
                    </a:cubicBezTo>
                    <a:cubicBezTo>
                      <a:pt x="520" y="131"/>
                      <a:pt x="520" y="131"/>
                      <a:pt x="520" y="131"/>
                    </a:cubicBezTo>
                    <a:cubicBezTo>
                      <a:pt x="518" y="131"/>
                      <a:pt x="518" y="131"/>
                      <a:pt x="518" y="131"/>
                    </a:cubicBezTo>
                    <a:cubicBezTo>
                      <a:pt x="520" y="132"/>
                      <a:pt x="520" y="132"/>
                      <a:pt x="520" y="132"/>
                    </a:cubicBezTo>
                    <a:cubicBezTo>
                      <a:pt x="519" y="133"/>
                      <a:pt x="519" y="133"/>
                      <a:pt x="519" y="133"/>
                    </a:cubicBezTo>
                    <a:cubicBezTo>
                      <a:pt x="518" y="132"/>
                      <a:pt x="518" y="132"/>
                      <a:pt x="518" y="132"/>
                    </a:cubicBezTo>
                    <a:cubicBezTo>
                      <a:pt x="517" y="135"/>
                      <a:pt x="519" y="129"/>
                      <a:pt x="516" y="134"/>
                    </a:cubicBezTo>
                    <a:cubicBezTo>
                      <a:pt x="517" y="135"/>
                      <a:pt x="517" y="135"/>
                      <a:pt x="517" y="135"/>
                    </a:cubicBezTo>
                    <a:cubicBezTo>
                      <a:pt x="516" y="137"/>
                      <a:pt x="516" y="137"/>
                      <a:pt x="516" y="137"/>
                    </a:cubicBezTo>
                    <a:cubicBezTo>
                      <a:pt x="513" y="137"/>
                      <a:pt x="513" y="137"/>
                      <a:pt x="513" y="137"/>
                    </a:cubicBezTo>
                    <a:cubicBezTo>
                      <a:pt x="510" y="139"/>
                      <a:pt x="510" y="139"/>
                      <a:pt x="510" y="139"/>
                    </a:cubicBezTo>
                    <a:cubicBezTo>
                      <a:pt x="510" y="141"/>
                      <a:pt x="510" y="141"/>
                      <a:pt x="510" y="141"/>
                    </a:cubicBezTo>
                    <a:cubicBezTo>
                      <a:pt x="514" y="140"/>
                      <a:pt x="514" y="140"/>
                      <a:pt x="514" y="140"/>
                    </a:cubicBezTo>
                    <a:cubicBezTo>
                      <a:pt x="515" y="139"/>
                      <a:pt x="515" y="139"/>
                      <a:pt x="515" y="139"/>
                    </a:cubicBezTo>
                    <a:cubicBezTo>
                      <a:pt x="516" y="139"/>
                      <a:pt x="516" y="139"/>
                      <a:pt x="516" y="139"/>
                    </a:cubicBezTo>
                    <a:cubicBezTo>
                      <a:pt x="516" y="139"/>
                      <a:pt x="515" y="138"/>
                      <a:pt x="516" y="140"/>
                    </a:cubicBezTo>
                    <a:cubicBezTo>
                      <a:pt x="517" y="139"/>
                      <a:pt x="517" y="139"/>
                      <a:pt x="517" y="139"/>
                    </a:cubicBezTo>
                    <a:cubicBezTo>
                      <a:pt x="518" y="137"/>
                      <a:pt x="518" y="137"/>
                      <a:pt x="518" y="137"/>
                    </a:cubicBezTo>
                    <a:cubicBezTo>
                      <a:pt x="520" y="135"/>
                      <a:pt x="520" y="135"/>
                      <a:pt x="520" y="135"/>
                    </a:cubicBezTo>
                    <a:cubicBezTo>
                      <a:pt x="522" y="133"/>
                      <a:pt x="522" y="133"/>
                      <a:pt x="522" y="133"/>
                    </a:cubicBezTo>
                    <a:cubicBezTo>
                      <a:pt x="523" y="133"/>
                      <a:pt x="519" y="134"/>
                      <a:pt x="523" y="133"/>
                    </a:cubicBezTo>
                    <a:cubicBezTo>
                      <a:pt x="523" y="132"/>
                      <a:pt x="523" y="132"/>
                      <a:pt x="523" y="132"/>
                    </a:cubicBezTo>
                    <a:cubicBezTo>
                      <a:pt x="523" y="132"/>
                      <a:pt x="523" y="132"/>
                      <a:pt x="523" y="132"/>
                    </a:cubicBezTo>
                    <a:cubicBezTo>
                      <a:pt x="523" y="131"/>
                      <a:pt x="523" y="131"/>
                      <a:pt x="523" y="131"/>
                    </a:cubicBezTo>
                    <a:cubicBezTo>
                      <a:pt x="522" y="131"/>
                      <a:pt x="522" y="131"/>
                      <a:pt x="522" y="131"/>
                    </a:cubicBezTo>
                    <a:cubicBezTo>
                      <a:pt x="523" y="132"/>
                      <a:pt x="523" y="130"/>
                      <a:pt x="521" y="132"/>
                    </a:cubicBezTo>
                    <a:cubicBezTo>
                      <a:pt x="521" y="131"/>
                      <a:pt x="516" y="138"/>
                      <a:pt x="522" y="129"/>
                    </a:cubicBezTo>
                    <a:cubicBezTo>
                      <a:pt x="524" y="129"/>
                      <a:pt x="524" y="129"/>
                      <a:pt x="524" y="129"/>
                    </a:cubicBezTo>
                    <a:cubicBezTo>
                      <a:pt x="526" y="130"/>
                      <a:pt x="526" y="130"/>
                      <a:pt x="526" y="130"/>
                    </a:cubicBezTo>
                    <a:cubicBezTo>
                      <a:pt x="527" y="129"/>
                      <a:pt x="527" y="129"/>
                      <a:pt x="527" y="129"/>
                    </a:cubicBezTo>
                    <a:cubicBezTo>
                      <a:pt x="528" y="129"/>
                      <a:pt x="528" y="128"/>
                      <a:pt x="529" y="128"/>
                    </a:cubicBezTo>
                    <a:cubicBezTo>
                      <a:pt x="529" y="127"/>
                      <a:pt x="529" y="127"/>
                      <a:pt x="529" y="127"/>
                    </a:cubicBezTo>
                    <a:cubicBezTo>
                      <a:pt x="529" y="127"/>
                      <a:pt x="531" y="125"/>
                      <a:pt x="532" y="125"/>
                    </a:cubicBezTo>
                    <a:cubicBezTo>
                      <a:pt x="534" y="124"/>
                      <a:pt x="531" y="124"/>
                      <a:pt x="533" y="123"/>
                    </a:cubicBezTo>
                    <a:cubicBezTo>
                      <a:pt x="531" y="122"/>
                      <a:pt x="531" y="122"/>
                      <a:pt x="531" y="122"/>
                    </a:cubicBezTo>
                    <a:cubicBezTo>
                      <a:pt x="531" y="121"/>
                      <a:pt x="531" y="121"/>
                      <a:pt x="531" y="121"/>
                    </a:cubicBezTo>
                    <a:cubicBezTo>
                      <a:pt x="531" y="121"/>
                      <a:pt x="530" y="125"/>
                      <a:pt x="533" y="121"/>
                    </a:cubicBezTo>
                    <a:cubicBezTo>
                      <a:pt x="532" y="119"/>
                      <a:pt x="532" y="119"/>
                      <a:pt x="532" y="119"/>
                    </a:cubicBezTo>
                    <a:cubicBezTo>
                      <a:pt x="534" y="119"/>
                      <a:pt x="534" y="119"/>
                      <a:pt x="534" y="119"/>
                    </a:cubicBezTo>
                    <a:cubicBezTo>
                      <a:pt x="533" y="120"/>
                      <a:pt x="533" y="120"/>
                      <a:pt x="533" y="120"/>
                    </a:cubicBezTo>
                    <a:cubicBezTo>
                      <a:pt x="534" y="119"/>
                      <a:pt x="528" y="118"/>
                      <a:pt x="535" y="122"/>
                    </a:cubicBezTo>
                    <a:cubicBezTo>
                      <a:pt x="535" y="119"/>
                      <a:pt x="535" y="119"/>
                      <a:pt x="535" y="119"/>
                    </a:cubicBezTo>
                    <a:cubicBezTo>
                      <a:pt x="536" y="119"/>
                      <a:pt x="537" y="118"/>
                      <a:pt x="535" y="118"/>
                    </a:cubicBezTo>
                    <a:cubicBezTo>
                      <a:pt x="536" y="118"/>
                      <a:pt x="536" y="118"/>
                      <a:pt x="536" y="118"/>
                    </a:cubicBezTo>
                    <a:cubicBezTo>
                      <a:pt x="536" y="120"/>
                      <a:pt x="536" y="120"/>
                      <a:pt x="536" y="120"/>
                    </a:cubicBezTo>
                    <a:cubicBezTo>
                      <a:pt x="538" y="119"/>
                      <a:pt x="538" y="119"/>
                      <a:pt x="538" y="119"/>
                    </a:cubicBezTo>
                    <a:cubicBezTo>
                      <a:pt x="538" y="119"/>
                      <a:pt x="538" y="119"/>
                      <a:pt x="538" y="119"/>
                    </a:cubicBezTo>
                    <a:cubicBezTo>
                      <a:pt x="536" y="116"/>
                      <a:pt x="536" y="116"/>
                      <a:pt x="536" y="116"/>
                    </a:cubicBezTo>
                    <a:cubicBezTo>
                      <a:pt x="533" y="116"/>
                      <a:pt x="533" y="116"/>
                      <a:pt x="533" y="116"/>
                    </a:cubicBezTo>
                    <a:cubicBezTo>
                      <a:pt x="533" y="118"/>
                      <a:pt x="533" y="118"/>
                      <a:pt x="533" y="118"/>
                    </a:cubicBezTo>
                    <a:cubicBezTo>
                      <a:pt x="531" y="118"/>
                      <a:pt x="531" y="118"/>
                      <a:pt x="531" y="118"/>
                    </a:cubicBezTo>
                    <a:cubicBezTo>
                      <a:pt x="531" y="120"/>
                      <a:pt x="531" y="120"/>
                      <a:pt x="531" y="120"/>
                    </a:cubicBezTo>
                    <a:cubicBezTo>
                      <a:pt x="530" y="119"/>
                      <a:pt x="530" y="119"/>
                      <a:pt x="530" y="119"/>
                    </a:cubicBezTo>
                    <a:cubicBezTo>
                      <a:pt x="531" y="117"/>
                      <a:pt x="531" y="117"/>
                      <a:pt x="531" y="117"/>
                    </a:cubicBezTo>
                    <a:cubicBezTo>
                      <a:pt x="534" y="115"/>
                      <a:pt x="534" y="115"/>
                      <a:pt x="534" y="115"/>
                    </a:cubicBezTo>
                    <a:cubicBezTo>
                      <a:pt x="532" y="113"/>
                      <a:pt x="537" y="115"/>
                      <a:pt x="535" y="111"/>
                    </a:cubicBezTo>
                    <a:cubicBezTo>
                      <a:pt x="538" y="110"/>
                      <a:pt x="533" y="115"/>
                      <a:pt x="538" y="111"/>
                    </a:cubicBezTo>
                    <a:cubicBezTo>
                      <a:pt x="536" y="113"/>
                      <a:pt x="536" y="113"/>
                      <a:pt x="536" y="113"/>
                    </a:cubicBezTo>
                    <a:cubicBezTo>
                      <a:pt x="536" y="113"/>
                      <a:pt x="537" y="112"/>
                      <a:pt x="535" y="112"/>
                    </a:cubicBezTo>
                    <a:cubicBezTo>
                      <a:pt x="536" y="113"/>
                      <a:pt x="536" y="113"/>
                      <a:pt x="536" y="113"/>
                    </a:cubicBezTo>
                    <a:cubicBezTo>
                      <a:pt x="537" y="113"/>
                      <a:pt x="537" y="113"/>
                      <a:pt x="537" y="113"/>
                    </a:cubicBezTo>
                    <a:cubicBezTo>
                      <a:pt x="538" y="113"/>
                      <a:pt x="538" y="113"/>
                      <a:pt x="538" y="113"/>
                    </a:cubicBezTo>
                    <a:cubicBezTo>
                      <a:pt x="537" y="115"/>
                      <a:pt x="537" y="115"/>
                      <a:pt x="537" y="115"/>
                    </a:cubicBezTo>
                    <a:cubicBezTo>
                      <a:pt x="538" y="114"/>
                      <a:pt x="538" y="114"/>
                      <a:pt x="539" y="115"/>
                    </a:cubicBezTo>
                    <a:cubicBezTo>
                      <a:pt x="539" y="115"/>
                      <a:pt x="539" y="115"/>
                      <a:pt x="539" y="115"/>
                    </a:cubicBezTo>
                    <a:cubicBezTo>
                      <a:pt x="537" y="115"/>
                      <a:pt x="537" y="115"/>
                      <a:pt x="537" y="115"/>
                    </a:cubicBezTo>
                    <a:cubicBezTo>
                      <a:pt x="536" y="116"/>
                      <a:pt x="539" y="115"/>
                      <a:pt x="536" y="116"/>
                    </a:cubicBezTo>
                    <a:cubicBezTo>
                      <a:pt x="537" y="116"/>
                      <a:pt x="537" y="116"/>
                      <a:pt x="537" y="116"/>
                    </a:cubicBezTo>
                    <a:cubicBezTo>
                      <a:pt x="537" y="117"/>
                      <a:pt x="537" y="117"/>
                      <a:pt x="537" y="117"/>
                    </a:cubicBezTo>
                    <a:cubicBezTo>
                      <a:pt x="540" y="118"/>
                      <a:pt x="540" y="118"/>
                      <a:pt x="540" y="118"/>
                    </a:cubicBezTo>
                    <a:cubicBezTo>
                      <a:pt x="541" y="117"/>
                      <a:pt x="541" y="117"/>
                      <a:pt x="541" y="117"/>
                    </a:cubicBezTo>
                    <a:cubicBezTo>
                      <a:pt x="540" y="117"/>
                      <a:pt x="542" y="120"/>
                      <a:pt x="540" y="117"/>
                    </a:cubicBezTo>
                    <a:cubicBezTo>
                      <a:pt x="542" y="116"/>
                      <a:pt x="542" y="116"/>
                      <a:pt x="542" y="116"/>
                    </a:cubicBezTo>
                    <a:cubicBezTo>
                      <a:pt x="542" y="116"/>
                      <a:pt x="542" y="116"/>
                      <a:pt x="542" y="116"/>
                    </a:cubicBezTo>
                    <a:cubicBezTo>
                      <a:pt x="543" y="115"/>
                      <a:pt x="543" y="115"/>
                      <a:pt x="543" y="115"/>
                    </a:cubicBezTo>
                    <a:cubicBezTo>
                      <a:pt x="543" y="113"/>
                      <a:pt x="543" y="113"/>
                      <a:pt x="543" y="113"/>
                    </a:cubicBezTo>
                    <a:cubicBezTo>
                      <a:pt x="544" y="113"/>
                      <a:pt x="544" y="113"/>
                      <a:pt x="544" y="113"/>
                    </a:cubicBezTo>
                    <a:cubicBezTo>
                      <a:pt x="544" y="113"/>
                      <a:pt x="546" y="112"/>
                      <a:pt x="543" y="112"/>
                    </a:cubicBezTo>
                    <a:cubicBezTo>
                      <a:pt x="544" y="112"/>
                      <a:pt x="544" y="112"/>
                      <a:pt x="544" y="112"/>
                    </a:cubicBezTo>
                    <a:cubicBezTo>
                      <a:pt x="546" y="113"/>
                      <a:pt x="546" y="113"/>
                      <a:pt x="546" y="113"/>
                    </a:cubicBezTo>
                    <a:cubicBezTo>
                      <a:pt x="547" y="110"/>
                      <a:pt x="547" y="110"/>
                      <a:pt x="547" y="110"/>
                    </a:cubicBezTo>
                    <a:cubicBezTo>
                      <a:pt x="547" y="109"/>
                      <a:pt x="547" y="109"/>
                      <a:pt x="547" y="109"/>
                    </a:cubicBezTo>
                    <a:cubicBezTo>
                      <a:pt x="545" y="109"/>
                      <a:pt x="545" y="109"/>
                      <a:pt x="545" y="109"/>
                    </a:cubicBezTo>
                    <a:cubicBezTo>
                      <a:pt x="545" y="109"/>
                      <a:pt x="547" y="107"/>
                      <a:pt x="543" y="109"/>
                    </a:cubicBezTo>
                    <a:cubicBezTo>
                      <a:pt x="543" y="108"/>
                      <a:pt x="543" y="108"/>
                      <a:pt x="543" y="108"/>
                    </a:cubicBezTo>
                    <a:cubicBezTo>
                      <a:pt x="543" y="108"/>
                      <a:pt x="547" y="109"/>
                      <a:pt x="541" y="108"/>
                    </a:cubicBezTo>
                    <a:cubicBezTo>
                      <a:pt x="541" y="108"/>
                      <a:pt x="541" y="108"/>
                      <a:pt x="541" y="108"/>
                    </a:cubicBezTo>
                    <a:cubicBezTo>
                      <a:pt x="550" y="109"/>
                      <a:pt x="550" y="109"/>
                      <a:pt x="550" y="109"/>
                    </a:cubicBezTo>
                    <a:cubicBezTo>
                      <a:pt x="548" y="106"/>
                      <a:pt x="552" y="110"/>
                      <a:pt x="552" y="105"/>
                    </a:cubicBezTo>
                    <a:cubicBezTo>
                      <a:pt x="553" y="104"/>
                      <a:pt x="553" y="104"/>
                      <a:pt x="553" y="104"/>
                    </a:cubicBezTo>
                    <a:cubicBezTo>
                      <a:pt x="552" y="104"/>
                      <a:pt x="552" y="104"/>
                      <a:pt x="552" y="104"/>
                    </a:cubicBezTo>
                    <a:cubicBezTo>
                      <a:pt x="550" y="105"/>
                      <a:pt x="550" y="105"/>
                      <a:pt x="550" y="105"/>
                    </a:cubicBezTo>
                    <a:cubicBezTo>
                      <a:pt x="550" y="105"/>
                      <a:pt x="549" y="104"/>
                      <a:pt x="550" y="105"/>
                    </a:cubicBezTo>
                    <a:cubicBezTo>
                      <a:pt x="550" y="105"/>
                      <a:pt x="551" y="104"/>
                      <a:pt x="550" y="104"/>
                    </a:cubicBezTo>
                    <a:cubicBezTo>
                      <a:pt x="550" y="103"/>
                      <a:pt x="553" y="103"/>
                      <a:pt x="548" y="105"/>
                    </a:cubicBezTo>
                    <a:cubicBezTo>
                      <a:pt x="547" y="106"/>
                      <a:pt x="547" y="106"/>
                      <a:pt x="547" y="106"/>
                    </a:cubicBezTo>
                    <a:cubicBezTo>
                      <a:pt x="546" y="105"/>
                      <a:pt x="550" y="105"/>
                      <a:pt x="545" y="104"/>
                    </a:cubicBezTo>
                    <a:cubicBezTo>
                      <a:pt x="547" y="104"/>
                      <a:pt x="547" y="104"/>
                      <a:pt x="547" y="104"/>
                    </a:cubicBezTo>
                    <a:cubicBezTo>
                      <a:pt x="547" y="102"/>
                      <a:pt x="550" y="105"/>
                      <a:pt x="548" y="101"/>
                    </a:cubicBezTo>
                    <a:cubicBezTo>
                      <a:pt x="548" y="102"/>
                      <a:pt x="549" y="102"/>
                      <a:pt x="549" y="102"/>
                    </a:cubicBezTo>
                    <a:cubicBezTo>
                      <a:pt x="550" y="101"/>
                      <a:pt x="550" y="106"/>
                      <a:pt x="552" y="101"/>
                    </a:cubicBezTo>
                    <a:cubicBezTo>
                      <a:pt x="550" y="103"/>
                      <a:pt x="550" y="103"/>
                      <a:pt x="550" y="103"/>
                    </a:cubicBezTo>
                    <a:cubicBezTo>
                      <a:pt x="553" y="102"/>
                      <a:pt x="553" y="102"/>
                      <a:pt x="553" y="102"/>
                    </a:cubicBezTo>
                    <a:cubicBezTo>
                      <a:pt x="555" y="104"/>
                      <a:pt x="555" y="104"/>
                      <a:pt x="555" y="104"/>
                    </a:cubicBezTo>
                    <a:cubicBezTo>
                      <a:pt x="556" y="104"/>
                      <a:pt x="555" y="103"/>
                      <a:pt x="557" y="103"/>
                    </a:cubicBezTo>
                    <a:cubicBezTo>
                      <a:pt x="556" y="102"/>
                      <a:pt x="556" y="102"/>
                      <a:pt x="556" y="102"/>
                    </a:cubicBezTo>
                    <a:cubicBezTo>
                      <a:pt x="557" y="101"/>
                      <a:pt x="557" y="101"/>
                      <a:pt x="557" y="101"/>
                    </a:cubicBezTo>
                    <a:cubicBezTo>
                      <a:pt x="557" y="101"/>
                      <a:pt x="560" y="101"/>
                      <a:pt x="562" y="99"/>
                    </a:cubicBezTo>
                    <a:cubicBezTo>
                      <a:pt x="561" y="97"/>
                      <a:pt x="561" y="97"/>
                      <a:pt x="561" y="97"/>
                    </a:cubicBezTo>
                    <a:cubicBezTo>
                      <a:pt x="561" y="97"/>
                      <a:pt x="561" y="97"/>
                      <a:pt x="561" y="97"/>
                    </a:cubicBezTo>
                    <a:cubicBezTo>
                      <a:pt x="563" y="97"/>
                      <a:pt x="563" y="97"/>
                      <a:pt x="563" y="97"/>
                    </a:cubicBezTo>
                    <a:cubicBezTo>
                      <a:pt x="563" y="97"/>
                      <a:pt x="563" y="97"/>
                      <a:pt x="563" y="97"/>
                    </a:cubicBezTo>
                    <a:cubicBezTo>
                      <a:pt x="563" y="96"/>
                      <a:pt x="563" y="96"/>
                      <a:pt x="563" y="96"/>
                    </a:cubicBezTo>
                    <a:cubicBezTo>
                      <a:pt x="560" y="95"/>
                      <a:pt x="560" y="95"/>
                      <a:pt x="560" y="95"/>
                    </a:cubicBezTo>
                    <a:cubicBezTo>
                      <a:pt x="559" y="96"/>
                      <a:pt x="559" y="96"/>
                      <a:pt x="559" y="96"/>
                    </a:cubicBezTo>
                    <a:cubicBezTo>
                      <a:pt x="559" y="97"/>
                      <a:pt x="559" y="97"/>
                      <a:pt x="559" y="97"/>
                    </a:cubicBezTo>
                    <a:cubicBezTo>
                      <a:pt x="556" y="97"/>
                      <a:pt x="556" y="97"/>
                      <a:pt x="556" y="97"/>
                    </a:cubicBezTo>
                    <a:cubicBezTo>
                      <a:pt x="556" y="96"/>
                      <a:pt x="556" y="96"/>
                      <a:pt x="556" y="96"/>
                    </a:cubicBezTo>
                    <a:cubicBezTo>
                      <a:pt x="556" y="96"/>
                      <a:pt x="556" y="96"/>
                      <a:pt x="556" y="96"/>
                    </a:cubicBezTo>
                    <a:cubicBezTo>
                      <a:pt x="557" y="96"/>
                      <a:pt x="557" y="96"/>
                      <a:pt x="557" y="96"/>
                    </a:cubicBezTo>
                    <a:cubicBezTo>
                      <a:pt x="557" y="94"/>
                      <a:pt x="557" y="94"/>
                      <a:pt x="557" y="94"/>
                    </a:cubicBezTo>
                    <a:cubicBezTo>
                      <a:pt x="557" y="93"/>
                      <a:pt x="557" y="94"/>
                      <a:pt x="557" y="93"/>
                    </a:cubicBezTo>
                    <a:cubicBezTo>
                      <a:pt x="560" y="93"/>
                      <a:pt x="560" y="93"/>
                      <a:pt x="560" y="93"/>
                    </a:cubicBezTo>
                    <a:cubicBezTo>
                      <a:pt x="563" y="91"/>
                      <a:pt x="563" y="91"/>
                      <a:pt x="563" y="91"/>
                    </a:cubicBezTo>
                    <a:cubicBezTo>
                      <a:pt x="563" y="91"/>
                      <a:pt x="563" y="91"/>
                      <a:pt x="563" y="91"/>
                    </a:cubicBezTo>
                    <a:cubicBezTo>
                      <a:pt x="563" y="89"/>
                      <a:pt x="563" y="89"/>
                      <a:pt x="563" y="89"/>
                    </a:cubicBezTo>
                    <a:cubicBezTo>
                      <a:pt x="566" y="87"/>
                      <a:pt x="566" y="87"/>
                      <a:pt x="566" y="87"/>
                    </a:cubicBezTo>
                    <a:cubicBezTo>
                      <a:pt x="567" y="85"/>
                      <a:pt x="567" y="85"/>
                      <a:pt x="567" y="85"/>
                    </a:cubicBezTo>
                    <a:cubicBezTo>
                      <a:pt x="569" y="85"/>
                      <a:pt x="569" y="85"/>
                      <a:pt x="569" y="85"/>
                    </a:cubicBezTo>
                    <a:cubicBezTo>
                      <a:pt x="569" y="84"/>
                      <a:pt x="569" y="84"/>
                      <a:pt x="569" y="84"/>
                    </a:cubicBezTo>
                    <a:cubicBezTo>
                      <a:pt x="568" y="84"/>
                      <a:pt x="568" y="84"/>
                      <a:pt x="568" y="84"/>
                    </a:cubicBezTo>
                    <a:cubicBezTo>
                      <a:pt x="575" y="79"/>
                      <a:pt x="575" y="79"/>
                      <a:pt x="575" y="79"/>
                    </a:cubicBezTo>
                    <a:cubicBezTo>
                      <a:pt x="576" y="80"/>
                      <a:pt x="570" y="79"/>
                      <a:pt x="577" y="79"/>
                    </a:cubicBezTo>
                    <a:cubicBezTo>
                      <a:pt x="577" y="77"/>
                      <a:pt x="577" y="77"/>
                      <a:pt x="577" y="77"/>
                    </a:cubicBezTo>
                    <a:cubicBezTo>
                      <a:pt x="578" y="77"/>
                      <a:pt x="578" y="77"/>
                      <a:pt x="578" y="77"/>
                    </a:cubicBezTo>
                    <a:cubicBezTo>
                      <a:pt x="577" y="76"/>
                      <a:pt x="577" y="76"/>
                      <a:pt x="577" y="76"/>
                    </a:cubicBezTo>
                    <a:cubicBezTo>
                      <a:pt x="579" y="77"/>
                      <a:pt x="579" y="77"/>
                      <a:pt x="579" y="77"/>
                    </a:cubicBezTo>
                    <a:cubicBezTo>
                      <a:pt x="580" y="77"/>
                      <a:pt x="580" y="77"/>
                      <a:pt x="580" y="77"/>
                    </a:cubicBezTo>
                    <a:cubicBezTo>
                      <a:pt x="580" y="77"/>
                      <a:pt x="581" y="79"/>
                      <a:pt x="581" y="76"/>
                    </a:cubicBezTo>
                    <a:cubicBezTo>
                      <a:pt x="581" y="77"/>
                      <a:pt x="581" y="77"/>
                      <a:pt x="581" y="77"/>
                    </a:cubicBezTo>
                    <a:cubicBezTo>
                      <a:pt x="580" y="77"/>
                      <a:pt x="580" y="77"/>
                      <a:pt x="580" y="77"/>
                    </a:cubicBezTo>
                    <a:cubicBezTo>
                      <a:pt x="580" y="78"/>
                      <a:pt x="580" y="78"/>
                      <a:pt x="580" y="78"/>
                    </a:cubicBezTo>
                    <a:cubicBezTo>
                      <a:pt x="580" y="78"/>
                      <a:pt x="583" y="80"/>
                      <a:pt x="584" y="75"/>
                    </a:cubicBezTo>
                    <a:cubicBezTo>
                      <a:pt x="581" y="74"/>
                      <a:pt x="581" y="74"/>
                      <a:pt x="581" y="74"/>
                    </a:cubicBezTo>
                    <a:cubicBezTo>
                      <a:pt x="580" y="75"/>
                      <a:pt x="580" y="75"/>
                      <a:pt x="580" y="75"/>
                    </a:cubicBezTo>
                    <a:cubicBezTo>
                      <a:pt x="581" y="74"/>
                      <a:pt x="581" y="74"/>
                      <a:pt x="581" y="74"/>
                    </a:cubicBezTo>
                    <a:cubicBezTo>
                      <a:pt x="579" y="74"/>
                      <a:pt x="579" y="74"/>
                      <a:pt x="579" y="74"/>
                    </a:cubicBezTo>
                    <a:cubicBezTo>
                      <a:pt x="578" y="72"/>
                      <a:pt x="580" y="72"/>
                      <a:pt x="582" y="72"/>
                    </a:cubicBezTo>
                    <a:cubicBezTo>
                      <a:pt x="581" y="72"/>
                      <a:pt x="581" y="72"/>
                      <a:pt x="581" y="72"/>
                    </a:cubicBezTo>
                    <a:cubicBezTo>
                      <a:pt x="582" y="71"/>
                      <a:pt x="582" y="71"/>
                      <a:pt x="582" y="71"/>
                    </a:cubicBezTo>
                    <a:cubicBezTo>
                      <a:pt x="585" y="69"/>
                      <a:pt x="580" y="73"/>
                      <a:pt x="585" y="70"/>
                    </a:cubicBezTo>
                    <a:cubicBezTo>
                      <a:pt x="587" y="71"/>
                      <a:pt x="587" y="71"/>
                      <a:pt x="587" y="71"/>
                    </a:cubicBezTo>
                    <a:cubicBezTo>
                      <a:pt x="586" y="71"/>
                      <a:pt x="588" y="69"/>
                      <a:pt x="586" y="72"/>
                    </a:cubicBezTo>
                    <a:cubicBezTo>
                      <a:pt x="589" y="72"/>
                      <a:pt x="589" y="72"/>
                      <a:pt x="589" y="72"/>
                    </a:cubicBezTo>
                    <a:cubicBezTo>
                      <a:pt x="592" y="72"/>
                      <a:pt x="592" y="72"/>
                      <a:pt x="592" y="72"/>
                    </a:cubicBezTo>
                    <a:cubicBezTo>
                      <a:pt x="593" y="72"/>
                      <a:pt x="593" y="72"/>
                      <a:pt x="593" y="72"/>
                    </a:cubicBezTo>
                    <a:cubicBezTo>
                      <a:pt x="593" y="72"/>
                      <a:pt x="593" y="75"/>
                      <a:pt x="593" y="71"/>
                    </a:cubicBezTo>
                    <a:cubicBezTo>
                      <a:pt x="593" y="71"/>
                      <a:pt x="593" y="71"/>
                      <a:pt x="593" y="71"/>
                    </a:cubicBezTo>
                    <a:cubicBezTo>
                      <a:pt x="593" y="71"/>
                      <a:pt x="593" y="70"/>
                      <a:pt x="594" y="70"/>
                    </a:cubicBezTo>
                    <a:cubicBezTo>
                      <a:pt x="591" y="69"/>
                      <a:pt x="591" y="69"/>
                      <a:pt x="591" y="69"/>
                    </a:cubicBezTo>
                    <a:cubicBezTo>
                      <a:pt x="591" y="68"/>
                      <a:pt x="591" y="68"/>
                      <a:pt x="591" y="68"/>
                    </a:cubicBezTo>
                    <a:cubicBezTo>
                      <a:pt x="590" y="68"/>
                      <a:pt x="590" y="68"/>
                      <a:pt x="590" y="68"/>
                    </a:cubicBezTo>
                    <a:cubicBezTo>
                      <a:pt x="589" y="67"/>
                      <a:pt x="595" y="68"/>
                      <a:pt x="589" y="66"/>
                    </a:cubicBezTo>
                    <a:cubicBezTo>
                      <a:pt x="591" y="66"/>
                      <a:pt x="589" y="63"/>
                      <a:pt x="592" y="65"/>
                    </a:cubicBezTo>
                    <a:cubicBezTo>
                      <a:pt x="590" y="66"/>
                      <a:pt x="590" y="66"/>
                      <a:pt x="590" y="66"/>
                    </a:cubicBezTo>
                    <a:cubicBezTo>
                      <a:pt x="590" y="67"/>
                      <a:pt x="590" y="67"/>
                      <a:pt x="590" y="67"/>
                    </a:cubicBezTo>
                    <a:cubicBezTo>
                      <a:pt x="594" y="66"/>
                      <a:pt x="594" y="66"/>
                      <a:pt x="594" y="66"/>
                    </a:cubicBezTo>
                    <a:cubicBezTo>
                      <a:pt x="594" y="65"/>
                      <a:pt x="594" y="65"/>
                      <a:pt x="594" y="65"/>
                    </a:cubicBezTo>
                    <a:cubicBezTo>
                      <a:pt x="595" y="65"/>
                      <a:pt x="595" y="65"/>
                      <a:pt x="595" y="65"/>
                    </a:cubicBezTo>
                    <a:cubicBezTo>
                      <a:pt x="596" y="64"/>
                      <a:pt x="596" y="64"/>
                      <a:pt x="596" y="64"/>
                    </a:cubicBezTo>
                    <a:cubicBezTo>
                      <a:pt x="597" y="64"/>
                      <a:pt x="597" y="64"/>
                      <a:pt x="597" y="64"/>
                    </a:cubicBezTo>
                    <a:cubicBezTo>
                      <a:pt x="598" y="62"/>
                      <a:pt x="588" y="71"/>
                      <a:pt x="600" y="60"/>
                    </a:cubicBezTo>
                    <a:cubicBezTo>
                      <a:pt x="601" y="59"/>
                      <a:pt x="601" y="59"/>
                      <a:pt x="601" y="59"/>
                    </a:cubicBezTo>
                    <a:cubicBezTo>
                      <a:pt x="599" y="58"/>
                      <a:pt x="599" y="58"/>
                      <a:pt x="599" y="58"/>
                    </a:cubicBezTo>
                    <a:cubicBezTo>
                      <a:pt x="599" y="58"/>
                      <a:pt x="598" y="60"/>
                      <a:pt x="597" y="58"/>
                    </a:cubicBezTo>
                    <a:cubicBezTo>
                      <a:pt x="599" y="58"/>
                      <a:pt x="599" y="58"/>
                      <a:pt x="599" y="58"/>
                    </a:cubicBezTo>
                    <a:cubicBezTo>
                      <a:pt x="599" y="57"/>
                      <a:pt x="594" y="60"/>
                      <a:pt x="600" y="56"/>
                    </a:cubicBezTo>
                    <a:cubicBezTo>
                      <a:pt x="601" y="58"/>
                      <a:pt x="601" y="58"/>
                      <a:pt x="601" y="58"/>
                    </a:cubicBezTo>
                    <a:cubicBezTo>
                      <a:pt x="605" y="55"/>
                      <a:pt x="605" y="55"/>
                      <a:pt x="605" y="55"/>
                    </a:cubicBezTo>
                    <a:cubicBezTo>
                      <a:pt x="607" y="55"/>
                      <a:pt x="607" y="55"/>
                      <a:pt x="607" y="55"/>
                    </a:cubicBezTo>
                    <a:cubicBezTo>
                      <a:pt x="611" y="50"/>
                      <a:pt x="611" y="50"/>
                      <a:pt x="611" y="50"/>
                    </a:cubicBezTo>
                    <a:cubicBezTo>
                      <a:pt x="614" y="49"/>
                      <a:pt x="614" y="49"/>
                      <a:pt x="614" y="49"/>
                    </a:cubicBezTo>
                    <a:cubicBezTo>
                      <a:pt x="614" y="47"/>
                      <a:pt x="614" y="47"/>
                      <a:pt x="614" y="47"/>
                    </a:cubicBezTo>
                    <a:cubicBezTo>
                      <a:pt x="616" y="46"/>
                      <a:pt x="616" y="46"/>
                      <a:pt x="616" y="46"/>
                    </a:cubicBezTo>
                    <a:cubicBezTo>
                      <a:pt x="617" y="45"/>
                      <a:pt x="619" y="45"/>
                      <a:pt x="619" y="45"/>
                    </a:cubicBezTo>
                    <a:cubicBezTo>
                      <a:pt x="619" y="45"/>
                      <a:pt x="619" y="45"/>
                      <a:pt x="619" y="45"/>
                    </a:cubicBezTo>
                    <a:cubicBezTo>
                      <a:pt x="616" y="47"/>
                      <a:pt x="616" y="47"/>
                      <a:pt x="616" y="47"/>
                    </a:cubicBezTo>
                    <a:cubicBezTo>
                      <a:pt x="617" y="47"/>
                      <a:pt x="617" y="47"/>
                      <a:pt x="617" y="47"/>
                    </a:cubicBezTo>
                    <a:cubicBezTo>
                      <a:pt x="616" y="49"/>
                      <a:pt x="616" y="49"/>
                      <a:pt x="616" y="49"/>
                    </a:cubicBezTo>
                    <a:cubicBezTo>
                      <a:pt x="616" y="49"/>
                      <a:pt x="616" y="49"/>
                      <a:pt x="616" y="49"/>
                    </a:cubicBezTo>
                    <a:cubicBezTo>
                      <a:pt x="616" y="50"/>
                      <a:pt x="616" y="50"/>
                      <a:pt x="616" y="50"/>
                    </a:cubicBezTo>
                    <a:cubicBezTo>
                      <a:pt x="616" y="51"/>
                      <a:pt x="616" y="51"/>
                      <a:pt x="616" y="51"/>
                    </a:cubicBezTo>
                    <a:cubicBezTo>
                      <a:pt x="617" y="50"/>
                      <a:pt x="617" y="50"/>
                      <a:pt x="617" y="50"/>
                    </a:cubicBezTo>
                    <a:cubicBezTo>
                      <a:pt x="619" y="49"/>
                      <a:pt x="619" y="49"/>
                      <a:pt x="619" y="49"/>
                    </a:cubicBezTo>
                    <a:cubicBezTo>
                      <a:pt x="620" y="48"/>
                      <a:pt x="621" y="50"/>
                      <a:pt x="622" y="48"/>
                    </a:cubicBezTo>
                    <a:cubicBezTo>
                      <a:pt x="621" y="46"/>
                      <a:pt x="621" y="46"/>
                      <a:pt x="621" y="46"/>
                    </a:cubicBezTo>
                    <a:cubicBezTo>
                      <a:pt x="623" y="45"/>
                      <a:pt x="623" y="45"/>
                      <a:pt x="623" y="45"/>
                    </a:cubicBezTo>
                    <a:cubicBezTo>
                      <a:pt x="626" y="45"/>
                      <a:pt x="626" y="45"/>
                      <a:pt x="626" y="45"/>
                    </a:cubicBezTo>
                    <a:cubicBezTo>
                      <a:pt x="622" y="46"/>
                      <a:pt x="630" y="46"/>
                      <a:pt x="624" y="47"/>
                    </a:cubicBezTo>
                    <a:cubicBezTo>
                      <a:pt x="622" y="49"/>
                      <a:pt x="622" y="49"/>
                      <a:pt x="622" y="49"/>
                    </a:cubicBezTo>
                    <a:cubicBezTo>
                      <a:pt x="619" y="51"/>
                      <a:pt x="619" y="51"/>
                      <a:pt x="619" y="51"/>
                    </a:cubicBezTo>
                    <a:cubicBezTo>
                      <a:pt x="619" y="53"/>
                      <a:pt x="619" y="53"/>
                      <a:pt x="619" y="53"/>
                    </a:cubicBezTo>
                    <a:cubicBezTo>
                      <a:pt x="616" y="53"/>
                      <a:pt x="616" y="53"/>
                      <a:pt x="616" y="53"/>
                    </a:cubicBezTo>
                    <a:cubicBezTo>
                      <a:pt x="618" y="54"/>
                      <a:pt x="618" y="54"/>
                      <a:pt x="618" y="54"/>
                    </a:cubicBezTo>
                    <a:cubicBezTo>
                      <a:pt x="616" y="57"/>
                      <a:pt x="616" y="57"/>
                      <a:pt x="616" y="57"/>
                    </a:cubicBezTo>
                    <a:cubicBezTo>
                      <a:pt x="613" y="58"/>
                      <a:pt x="613" y="58"/>
                      <a:pt x="613" y="58"/>
                    </a:cubicBezTo>
                    <a:cubicBezTo>
                      <a:pt x="614" y="58"/>
                      <a:pt x="614" y="58"/>
                      <a:pt x="614" y="58"/>
                    </a:cubicBezTo>
                    <a:cubicBezTo>
                      <a:pt x="611" y="57"/>
                      <a:pt x="611" y="57"/>
                      <a:pt x="611" y="57"/>
                    </a:cubicBezTo>
                    <a:cubicBezTo>
                      <a:pt x="609" y="58"/>
                      <a:pt x="609" y="58"/>
                      <a:pt x="609" y="58"/>
                    </a:cubicBezTo>
                    <a:cubicBezTo>
                      <a:pt x="612" y="60"/>
                      <a:pt x="612" y="60"/>
                      <a:pt x="612" y="60"/>
                    </a:cubicBezTo>
                    <a:cubicBezTo>
                      <a:pt x="610" y="62"/>
                      <a:pt x="610" y="62"/>
                      <a:pt x="610" y="62"/>
                    </a:cubicBezTo>
                    <a:cubicBezTo>
                      <a:pt x="610" y="63"/>
                      <a:pt x="615" y="58"/>
                      <a:pt x="608" y="63"/>
                    </a:cubicBezTo>
                    <a:cubicBezTo>
                      <a:pt x="608" y="64"/>
                      <a:pt x="608" y="64"/>
                      <a:pt x="608" y="64"/>
                    </a:cubicBezTo>
                    <a:cubicBezTo>
                      <a:pt x="606" y="63"/>
                      <a:pt x="606" y="63"/>
                      <a:pt x="606" y="63"/>
                    </a:cubicBezTo>
                    <a:cubicBezTo>
                      <a:pt x="604" y="65"/>
                      <a:pt x="604" y="65"/>
                      <a:pt x="604" y="65"/>
                    </a:cubicBezTo>
                    <a:cubicBezTo>
                      <a:pt x="604" y="66"/>
                      <a:pt x="604" y="66"/>
                      <a:pt x="604" y="66"/>
                    </a:cubicBezTo>
                    <a:cubicBezTo>
                      <a:pt x="606" y="66"/>
                      <a:pt x="606" y="66"/>
                      <a:pt x="606" y="66"/>
                    </a:cubicBezTo>
                    <a:cubicBezTo>
                      <a:pt x="604" y="67"/>
                      <a:pt x="604" y="67"/>
                      <a:pt x="604" y="67"/>
                    </a:cubicBezTo>
                    <a:cubicBezTo>
                      <a:pt x="602" y="66"/>
                      <a:pt x="602" y="66"/>
                      <a:pt x="602" y="66"/>
                    </a:cubicBezTo>
                    <a:cubicBezTo>
                      <a:pt x="600" y="68"/>
                      <a:pt x="600" y="68"/>
                      <a:pt x="600" y="68"/>
                    </a:cubicBezTo>
                    <a:cubicBezTo>
                      <a:pt x="600" y="67"/>
                      <a:pt x="599" y="66"/>
                      <a:pt x="602" y="69"/>
                    </a:cubicBezTo>
                    <a:cubicBezTo>
                      <a:pt x="601" y="70"/>
                      <a:pt x="601" y="70"/>
                      <a:pt x="601" y="70"/>
                    </a:cubicBezTo>
                    <a:cubicBezTo>
                      <a:pt x="598" y="70"/>
                      <a:pt x="598" y="70"/>
                      <a:pt x="598" y="70"/>
                    </a:cubicBezTo>
                    <a:cubicBezTo>
                      <a:pt x="597" y="71"/>
                      <a:pt x="597" y="71"/>
                      <a:pt x="597" y="71"/>
                    </a:cubicBezTo>
                    <a:cubicBezTo>
                      <a:pt x="597" y="72"/>
                      <a:pt x="597" y="72"/>
                      <a:pt x="597" y="72"/>
                    </a:cubicBezTo>
                    <a:cubicBezTo>
                      <a:pt x="597" y="73"/>
                      <a:pt x="595" y="71"/>
                      <a:pt x="595" y="73"/>
                    </a:cubicBezTo>
                    <a:cubicBezTo>
                      <a:pt x="595" y="74"/>
                      <a:pt x="594" y="73"/>
                      <a:pt x="594" y="75"/>
                    </a:cubicBezTo>
                    <a:cubicBezTo>
                      <a:pt x="592" y="76"/>
                      <a:pt x="592" y="76"/>
                      <a:pt x="592" y="76"/>
                    </a:cubicBezTo>
                    <a:cubicBezTo>
                      <a:pt x="591" y="76"/>
                      <a:pt x="597" y="75"/>
                      <a:pt x="590" y="77"/>
                    </a:cubicBezTo>
                    <a:cubicBezTo>
                      <a:pt x="589" y="80"/>
                      <a:pt x="589" y="80"/>
                      <a:pt x="589" y="80"/>
                    </a:cubicBezTo>
                    <a:cubicBezTo>
                      <a:pt x="586" y="81"/>
                      <a:pt x="586" y="81"/>
                      <a:pt x="586" y="81"/>
                    </a:cubicBezTo>
                    <a:cubicBezTo>
                      <a:pt x="585" y="83"/>
                      <a:pt x="585" y="83"/>
                      <a:pt x="585" y="83"/>
                    </a:cubicBezTo>
                    <a:cubicBezTo>
                      <a:pt x="582" y="85"/>
                      <a:pt x="582" y="85"/>
                      <a:pt x="582" y="85"/>
                    </a:cubicBezTo>
                    <a:cubicBezTo>
                      <a:pt x="583" y="85"/>
                      <a:pt x="583" y="85"/>
                      <a:pt x="583" y="85"/>
                    </a:cubicBezTo>
                    <a:cubicBezTo>
                      <a:pt x="581" y="87"/>
                      <a:pt x="581" y="87"/>
                      <a:pt x="581" y="87"/>
                    </a:cubicBezTo>
                    <a:cubicBezTo>
                      <a:pt x="577" y="91"/>
                      <a:pt x="577" y="91"/>
                      <a:pt x="577" y="91"/>
                    </a:cubicBezTo>
                    <a:cubicBezTo>
                      <a:pt x="573" y="94"/>
                      <a:pt x="573" y="94"/>
                      <a:pt x="573" y="94"/>
                    </a:cubicBezTo>
                    <a:cubicBezTo>
                      <a:pt x="571" y="97"/>
                      <a:pt x="571" y="97"/>
                      <a:pt x="571" y="97"/>
                    </a:cubicBezTo>
                    <a:cubicBezTo>
                      <a:pt x="555" y="112"/>
                      <a:pt x="555" y="112"/>
                      <a:pt x="555" y="112"/>
                    </a:cubicBezTo>
                    <a:cubicBezTo>
                      <a:pt x="551" y="115"/>
                      <a:pt x="551" y="115"/>
                      <a:pt x="551" y="115"/>
                    </a:cubicBezTo>
                    <a:cubicBezTo>
                      <a:pt x="548" y="116"/>
                      <a:pt x="548" y="116"/>
                      <a:pt x="548" y="116"/>
                    </a:cubicBezTo>
                    <a:cubicBezTo>
                      <a:pt x="549" y="117"/>
                      <a:pt x="549" y="117"/>
                      <a:pt x="549" y="117"/>
                    </a:cubicBezTo>
                    <a:cubicBezTo>
                      <a:pt x="540" y="125"/>
                      <a:pt x="540" y="125"/>
                      <a:pt x="540" y="125"/>
                    </a:cubicBezTo>
                    <a:cubicBezTo>
                      <a:pt x="536" y="128"/>
                      <a:pt x="536" y="128"/>
                      <a:pt x="536" y="128"/>
                    </a:cubicBezTo>
                    <a:cubicBezTo>
                      <a:pt x="534" y="131"/>
                      <a:pt x="534" y="131"/>
                      <a:pt x="534" y="131"/>
                    </a:cubicBezTo>
                    <a:cubicBezTo>
                      <a:pt x="534" y="130"/>
                      <a:pt x="534" y="130"/>
                      <a:pt x="534" y="130"/>
                    </a:cubicBezTo>
                    <a:cubicBezTo>
                      <a:pt x="533" y="132"/>
                      <a:pt x="533" y="132"/>
                      <a:pt x="533" y="132"/>
                    </a:cubicBezTo>
                    <a:cubicBezTo>
                      <a:pt x="531" y="134"/>
                      <a:pt x="531" y="134"/>
                      <a:pt x="531" y="134"/>
                    </a:cubicBezTo>
                    <a:cubicBezTo>
                      <a:pt x="530" y="134"/>
                      <a:pt x="530" y="134"/>
                      <a:pt x="530" y="134"/>
                    </a:cubicBezTo>
                    <a:cubicBezTo>
                      <a:pt x="533" y="135"/>
                      <a:pt x="533" y="135"/>
                      <a:pt x="533" y="135"/>
                    </a:cubicBezTo>
                    <a:cubicBezTo>
                      <a:pt x="534" y="134"/>
                      <a:pt x="534" y="134"/>
                      <a:pt x="534" y="134"/>
                    </a:cubicBezTo>
                    <a:cubicBezTo>
                      <a:pt x="534" y="134"/>
                      <a:pt x="535" y="134"/>
                      <a:pt x="535" y="135"/>
                    </a:cubicBezTo>
                    <a:cubicBezTo>
                      <a:pt x="536" y="134"/>
                      <a:pt x="536" y="134"/>
                      <a:pt x="536" y="134"/>
                    </a:cubicBezTo>
                    <a:cubicBezTo>
                      <a:pt x="536" y="134"/>
                      <a:pt x="537" y="133"/>
                      <a:pt x="536" y="134"/>
                    </a:cubicBezTo>
                    <a:cubicBezTo>
                      <a:pt x="537" y="134"/>
                      <a:pt x="539" y="135"/>
                      <a:pt x="539" y="133"/>
                    </a:cubicBezTo>
                    <a:cubicBezTo>
                      <a:pt x="542" y="132"/>
                      <a:pt x="542" y="132"/>
                      <a:pt x="542" y="132"/>
                    </a:cubicBezTo>
                    <a:cubicBezTo>
                      <a:pt x="546" y="130"/>
                      <a:pt x="546" y="130"/>
                      <a:pt x="546" y="130"/>
                    </a:cubicBezTo>
                    <a:cubicBezTo>
                      <a:pt x="548" y="128"/>
                      <a:pt x="548" y="128"/>
                      <a:pt x="548" y="128"/>
                    </a:cubicBezTo>
                    <a:cubicBezTo>
                      <a:pt x="549" y="127"/>
                      <a:pt x="551" y="128"/>
                      <a:pt x="551" y="126"/>
                    </a:cubicBezTo>
                    <a:cubicBezTo>
                      <a:pt x="552" y="127"/>
                      <a:pt x="552" y="127"/>
                      <a:pt x="552" y="127"/>
                    </a:cubicBezTo>
                    <a:cubicBezTo>
                      <a:pt x="554" y="126"/>
                      <a:pt x="554" y="126"/>
                      <a:pt x="554" y="126"/>
                    </a:cubicBezTo>
                    <a:cubicBezTo>
                      <a:pt x="555" y="124"/>
                      <a:pt x="555" y="124"/>
                      <a:pt x="555" y="124"/>
                    </a:cubicBezTo>
                    <a:cubicBezTo>
                      <a:pt x="556" y="122"/>
                      <a:pt x="556" y="128"/>
                      <a:pt x="557" y="122"/>
                    </a:cubicBezTo>
                    <a:cubicBezTo>
                      <a:pt x="558" y="123"/>
                      <a:pt x="558" y="123"/>
                      <a:pt x="558" y="123"/>
                    </a:cubicBezTo>
                    <a:cubicBezTo>
                      <a:pt x="560" y="120"/>
                      <a:pt x="560" y="120"/>
                      <a:pt x="560" y="120"/>
                    </a:cubicBezTo>
                    <a:cubicBezTo>
                      <a:pt x="562" y="120"/>
                      <a:pt x="562" y="120"/>
                      <a:pt x="562" y="120"/>
                    </a:cubicBezTo>
                    <a:cubicBezTo>
                      <a:pt x="562" y="119"/>
                      <a:pt x="562" y="119"/>
                      <a:pt x="562" y="119"/>
                    </a:cubicBezTo>
                    <a:cubicBezTo>
                      <a:pt x="564" y="117"/>
                      <a:pt x="564" y="117"/>
                      <a:pt x="564" y="117"/>
                    </a:cubicBezTo>
                    <a:cubicBezTo>
                      <a:pt x="563" y="116"/>
                      <a:pt x="563" y="116"/>
                      <a:pt x="563" y="116"/>
                    </a:cubicBezTo>
                    <a:cubicBezTo>
                      <a:pt x="563" y="115"/>
                      <a:pt x="563" y="115"/>
                      <a:pt x="563" y="115"/>
                    </a:cubicBezTo>
                    <a:cubicBezTo>
                      <a:pt x="566" y="116"/>
                      <a:pt x="566" y="116"/>
                      <a:pt x="566" y="116"/>
                    </a:cubicBezTo>
                    <a:cubicBezTo>
                      <a:pt x="567" y="114"/>
                      <a:pt x="567" y="114"/>
                      <a:pt x="567" y="114"/>
                    </a:cubicBezTo>
                    <a:cubicBezTo>
                      <a:pt x="568" y="113"/>
                      <a:pt x="568" y="113"/>
                      <a:pt x="568" y="113"/>
                    </a:cubicBezTo>
                    <a:cubicBezTo>
                      <a:pt x="570" y="113"/>
                      <a:pt x="570" y="113"/>
                      <a:pt x="570" y="113"/>
                    </a:cubicBezTo>
                    <a:cubicBezTo>
                      <a:pt x="572" y="110"/>
                      <a:pt x="572" y="110"/>
                      <a:pt x="572" y="110"/>
                    </a:cubicBezTo>
                    <a:cubicBezTo>
                      <a:pt x="572" y="110"/>
                      <a:pt x="572" y="110"/>
                      <a:pt x="572" y="110"/>
                    </a:cubicBezTo>
                    <a:cubicBezTo>
                      <a:pt x="570" y="109"/>
                      <a:pt x="570" y="109"/>
                      <a:pt x="570" y="109"/>
                    </a:cubicBezTo>
                    <a:cubicBezTo>
                      <a:pt x="569" y="109"/>
                      <a:pt x="569" y="109"/>
                      <a:pt x="569" y="109"/>
                    </a:cubicBezTo>
                    <a:cubicBezTo>
                      <a:pt x="571" y="107"/>
                      <a:pt x="571" y="107"/>
                      <a:pt x="571" y="107"/>
                    </a:cubicBezTo>
                    <a:cubicBezTo>
                      <a:pt x="572" y="109"/>
                      <a:pt x="572" y="109"/>
                      <a:pt x="572" y="109"/>
                    </a:cubicBezTo>
                    <a:cubicBezTo>
                      <a:pt x="576" y="108"/>
                      <a:pt x="576" y="108"/>
                      <a:pt x="576" y="108"/>
                    </a:cubicBezTo>
                    <a:cubicBezTo>
                      <a:pt x="578" y="104"/>
                      <a:pt x="578" y="104"/>
                      <a:pt x="578" y="104"/>
                    </a:cubicBezTo>
                    <a:cubicBezTo>
                      <a:pt x="580" y="104"/>
                      <a:pt x="580" y="104"/>
                      <a:pt x="580" y="104"/>
                    </a:cubicBezTo>
                    <a:cubicBezTo>
                      <a:pt x="581" y="103"/>
                      <a:pt x="576" y="105"/>
                      <a:pt x="582" y="102"/>
                    </a:cubicBezTo>
                    <a:cubicBezTo>
                      <a:pt x="582" y="103"/>
                      <a:pt x="582" y="103"/>
                      <a:pt x="582" y="103"/>
                    </a:cubicBezTo>
                    <a:cubicBezTo>
                      <a:pt x="584" y="101"/>
                      <a:pt x="584" y="101"/>
                      <a:pt x="584" y="101"/>
                    </a:cubicBezTo>
                    <a:cubicBezTo>
                      <a:pt x="583" y="101"/>
                      <a:pt x="583" y="101"/>
                      <a:pt x="583" y="101"/>
                    </a:cubicBezTo>
                    <a:cubicBezTo>
                      <a:pt x="585" y="98"/>
                      <a:pt x="585" y="98"/>
                      <a:pt x="585" y="98"/>
                    </a:cubicBezTo>
                    <a:cubicBezTo>
                      <a:pt x="586" y="98"/>
                      <a:pt x="586" y="98"/>
                      <a:pt x="586" y="98"/>
                    </a:cubicBezTo>
                    <a:cubicBezTo>
                      <a:pt x="586" y="96"/>
                      <a:pt x="586" y="96"/>
                      <a:pt x="586" y="96"/>
                    </a:cubicBezTo>
                    <a:cubicBezTo>
                      <a:pt x="586" y="96"/>
                      <a:pt x="586" y="95"/>
                      <a:pt x="585" y="96"/>
                    </a:cubicBezTo>
                    <a:cubicBezTo>
                      <a:pt x="587" y="95"/>
                      <a:pt x="587" y="95"/>
                      <a:pt x="587" y="95"/>
                    </a:cubicBezTo>
                    <a:cubicBezTo>
                      <a:pt x="589" y="95"/>
                      <a:pt x="589" y="95"/>
                      <a:pt x="589" y="95"/>
                    </a:cubicBezTo>
                    <a:cubicBezTo>
                      <a:pt x="589" y="93"/>
                      <a:pt x="589" y="93"/>
                      <a:pt x="589" y="93"/>
                    </a:cubicBezTo>
                    <a:cubicBezTo>
                      <a:pt x="591" y="92"/>
                      <a:pt x="591" y="92"/>
                      <a:pt x="591" y="92"/>
                    </a:cubicBezTo>
                    <a:cubicBezTo>
                      <a:pt x="596" y="88"/>
                      <a:pt x="596" y="88"/>
                      <a:pt x="596" y="88"/>
                    </a:cubicBezTo>
                    <a:cubicBezTo>
                      <a:pt x="597" y="87"/>
                      <a:pt x="597" y="87"/>
                      <a:pt x="597" y="87"/>
                    </a:cubicBezTo>
                    <a:cubicBezTo>
                      <a:pt x="599" y="86"/>
                      <a:pt x="599" y="86"/>
                      <a:pt x="599" y="86"/>
                    </a:cubicBezTo>
                    <a:cubicBezTo>
                      <a:pt x="600" y="86"/>
                      <a:pt x="591" y="90"/>
                      <a:pt x="601" y="83"/>
                    </a:cubicBezTo>
                    <a:cubicBezTo>
                      <a:pt x="601" y="83"/>
                      <a:pt x="601" y="83"/>
                      <a:pt x="601" y="83"/>
                    </a:cubicBezTo>
                    <a:cubicBezTo>
                      <a:pt x="601" y="82"/>
                      <a:pt x="601" y="84"/>
                      <a:pt x="600" y="82"/>
                    </a:cubicBezTo>
                    <a:cubicBezTo>
                      <a:pt x="603" y="82"/>
                      <a:pt x="603" y="82"/>
                      <a:pt x="603" y="82"/>
                    </a:cubicBezTo>
                    <a:cubicBezTo>
                      <a:pt x="603" y="81"/>
                      <a:pt x="601" y="84"/>
                      <a:pt x="603" y="81"/>
                    </a:cubicBezTo>
                    <a:cubicBezTo>
                      <a:pt x="605" y="80"/>
                      <a:pt x="605" y="80"/>
                      <a:pt x="605" y="80"/>
                    </a:cubicBezTo>
                    <a:cubicBezTo>
                      <a:pt x="605" y="79"/>
                      <a:pt x="605" y="79"/>
                      <a:pt x="605" y="79"/>
                    </a:cubicBezTo>
                    <a:cubicBezTo>
                      <a:pt x="606" y="78"/>
                      <a:pt x="606" y="78"/>
                      <a:pt x="606" y="78"/>
                    </a:cubicBezTo>
                    <a:cubicBezTo>
                      <a:pt x="607" y="78"/>
                      <a:pt x="607" y="78"/>
                      <a:pt x="607" y="78"/>
                    </a:cubicBezTo>
                    <a:cubicBezTo>
                      <a:pt x="610" y="75"/>
                      <a:pt x="610" y="75"/>
                      <a:pt x="610" y="75"/>
                    </a:cubicBezTo>
                    <a:cubicBezTo>
                      <a:pt x="611" y="74"/>
                      <a:pt x="611" y="74"/>
                      <a:pt x="611" y="74"/>
                    </a:cubicBezTo>
                    <a:cubicBezTo>
                      <a:pt x="612" y="71"/>
                      <a:pt x="612" y="71"/>
                      <a:pt x="612" y="71"/>
                    </a:cubicBezTo>
                    <a:cubicBezTo>
                      <a:pt x="616" y="72"/>
                      <a:pt x="616" y="72"/>
                      <a:pt x="616" y="72"/>
                    </a:cubicBezTo>
                    <a:cubicBezTo>
                      <a:pt x="618" y="71"/>
                      <a:pt x="618" y="71"/>
                      <a:pt x="618" y="71"/>
                    </a:cubicBezTo>
                    <a:cubicBezTo>
                      <a:pt x="617" y="69"/>
                      <a:pt x="617" y="69"/>
                      <a:pt x="617" y="69"/>
                    </a:cubicBezTo>
                    <a:cubicBezTo>
                      <a:pt x="617" y="68"/>
                      <a:pt x="617" y="68"/>
                      <a:pt x="617" y="68"/>
                    </a:cubicBezTo>
                    <a:cubicBezTo>
                      <a:pt x="616" y="66"/>
                      <a:pt x="616" y="66"/>
                      <a:pt x="616" y="66"/>
                    </a:cubicBezTo>
                    <a:cubicBezTo>
                      <a:pt x="616" y="67"/>
                      <a:pt x="617" y="67"/>
                      <a:pt x="616" y="66"/>
                    </a:cubicBezTo>
                    <a:cubicBezTo>
                      <a:pt x="616" y="66"/>
                      <a:pt x="616" y="66"/>
                      <a:pt x="616" y="66"/>
                    </a:cubicBezTo>
                    <a:cubicBezTo>
                      <a:pt x="618" y="67"/>
                      <a:pt x="618" y="67"/>
                      <a:pt x="618" y="67"/>
                    </a:cubicBezTo>
                    <a:cubicBezTo>
                      <a:pt x="618" y="67"/>
                      <a:pt x="619" y="67"/>
                      <a:pt x="619" y="66"/>
                    </a:cubicBezTo>
                    <a:cubicBezTo>
                      <a:pt x="616" y="65"/>
                      <a:pt x="616" y="65"/>
                      <a:pt x="616" y="65"/>
                    </a:cubicBezTo>
                    <a:cubicBezTo>
                      <a:pt x="617" y="63"/>
                      <a:pt x="617" y="63"/>
                      <a:pt x="617" y="63"/>
                    </a:cubicBezTo>
                    <a:cubicBezTo>
                      <a:pt x="619" y="66"/>
                      <a:pt x="619" y="66"/>
                      <a:pt x="619" y="66"/>
                    </a:cubicBezTo>
                    <a:cubicBezTo>
                      <a:pt x="625" y="62"/>
                      <a:pt x="625" y="62"/>
                      <a:pt x="625" y="62"/>
                    </a:cubicBezTo>
                    <a:cubicBezTo>
                      <a:pt x="624" y="62"/>
                      <a:pt x="624" y="62"/>
                      <a:pt x="624" y="62"/>
                    </a:cubicBezTo>
                    <a:cubicBezTo>
                      <a:pt x="632" y="54"/>
                      <a:pt x="632" y="54"/>
                      <a:pt x="632" y="54"/>
                    </a:cubicBezTo>
                    <a:cubicBezTo>
                      <a:pt x="634" y="54"/>
                      <a:pt x="634" y="54"/>
                      <a:pt x="634" y="54"/>
                    </a:cubicBezTo>
                    <a:cubicBezTo>
                      <a:pt x="634" y="54"/>
                      <a:pt x="634" y="54"/>
                      <a:pt x="634" y="54"/>
                    </a:cubicBezTo>
                    <a:cubicBezTo>
                      <a:pt x="632" y="53"/>
                      <a:pt x="632" y="53"/>
                      <a:pt x="632" y="53"/>
                    </a:cubicBezTo>
                    <a:cubicBezTo>
                      <a:pt x="632" y="53"/>
                      <a:pt x="631" y="55"/>
                      <a:pt x="629" y="53"/>
                    </a:cubicBezTo>
                    <a:cubicBezTo>
                      <a:pt x="631" y="53"/>
                      <a:pt x="631" y="53"/>
                      <a:pt x="631" y="53"/>
                    </a:cubicBezTo>
                    <a:cubicBezTo>
                      <a:pt x="632" y="51"/>
                      <a:pt x="632" y="51"/>
                      <a:pt x="632" y="51"/>
                    </a:cubicBezTo>
                    <a:cubicBezTo>
                      <a:pt x="634" y="50"/>
                      <a:pt x="634" y="50"/>
                      <a:pt x="634" y="50"/>
                    </a:cubicBezTo>
                    <a:cubicBezTo>
                      <a:pt x="634" y="48"/>
                      <a:pt x="634" y="48"/>
                      <a:pt x="634" y="48"/>
                    </a:cubicBezTo>
                    <a:cubicBezTo>
                      <a:pt x="635" y="48"/>
                      <a:pt x="635" y="48"/>
                      <a:pt x="635" y="48"/>
                    </a:cubicBezTo>
                    <a:cubicBezTo>
                      <a:pt x="636" y="46"/>
                      <a:pt x="636" y="46"/>
                      <a:pt x="636" y="46"/>
                    </a:cubicBezTo>
                    <a:cubicBezTo>
                      <a:pt x="636" y="46"/>
                      <a:pt x="636" y="46"/>
                      <a:pt x="636" y="46"/>
                    </a:cubicBezTo>
                    <a:cubicBezTo>
                      <a:pt x="637" y="46"/>
                      <a:pt x="637" y="46"/>
                      <a:pt x="637" y="46"/>
                    </a:cubicBezTo>
                    <a:cubicBezTo>
                      <a:pt x="639" y="44"/>
                      <a:pt x="639" y="44"/>
                      <a:pt x="639" y="44"/>
                    </a:cubicBezTo>
                    <a:cubicBezTo>
                      <a:pt x="638" y="43"/>
                      <a:pt x="638" y="43"/>
                      <a:pt x="638" y="43"/>
                    </a:cubicBezTo>
                    <a:cubicBezTo>
                      <a:pt x="639" y="44"/>
                      <a:pt x="639" y="44"/>
                      <a:pt x="639" y="44"/>
                    </a:cubicBezTo>
                    <a:cubicBezTo>
                      <a:pt x="640" y="43"/>
                      <a:pt x="640" y="43"/>
                      <a:pt x="640" y="43"/>
                    </a:cubicBezTo>
                    <a:cubicBezTo>
                      <a:pt x="641" y="42"/>
                      <a:pt x="641" y="42"/>
                      <a:pt x="641" y="42"/>
                    </a:cubicBezTo>
                    <a:cubicBezTo>
                      <a:pt x="646" y="37"/>
                      <a:pt x="646" y="37"/>
                      <a:pt x="646" y="37"/>
                    </a:cubicBezTo>
                    <a:cubicBezTo>
                      <a:pt x="646" y="37"/>
                      <a:pt x="646" y="38"/>
                      <a:pt x="647" y="38"/>
                    </a:cubicBezTo>
                    <a:cubicBezTo>
                      <a:pt x="647" y="38"/>
                      <a:pt x="647" y="38"/>
                      <a:pt x="648" y="37"/>
                    </a:cubicBezTo>
                    <a:cubicBezTo>
                      <a:pt x="647" y="36"/>
                      <a:pt x="647" y="36"/>
                      <a:pt x="647" y="36"/>
                    </a:cubicBezTo>
                    <a:cubicBezTo>
                      <a:pt x="647" y="35"/>
                      <a:pt x="647" y="35"/>
                      <a:pt x="647" y="35"/>
                    </a:cubicBezTo>
                    <a:cubicBezTo>
                      <a:pt x="649" y="35"/>
                      <a:pt x="649" y="35"/>
                      <a:pt x="649" y="35"/>
                    </a:cubicBezTo>
                    <a:cubicBezTo>
                      <a:pt x="656" y="28"/>
                      <a:pt x="656" y="28"/>
                      <a:pt x="656" y="28"/>
                    </a:cubicBezTo>
                    <a:cubicBezTo>
                      <a:pt x="658" y="27"/>
                      <a:pt x="658" y="27"/>
                      <a:pt x="658" y="27"/>
                    </a:cubicBezTo>
                    <a:cubicBezTo>
                      <a:pt x="659" y="24"/>
                      <a:pt x="655" y="28"/>
                      <a:pt x="659" y="25"/>
                    </a:cubicBezTo>
                    <a:cubicBezTo>
                      <a:pt x="660" y="26"/>
                      <a:pt x="660" y="26"/>
                      <a:pt x="660" y="26"/>
                    </a:cubicBezTo>
                    <a:cubicBezTo>
                      <a:pt x="657" y="29"/>
                      <a:pt x="657" y="29"/>
                      <a:pt x="657" y="29"/>
                    </a:cubicBezTo>
                    <a:cubicBezTo>
                      <a:pt x="659" y="29"/>
                      <a:pt x="659" y="29"/>
                      <a:pt x="659" y="29"/>
                    </a:cubicBezTo>
                    <a:cubicBezTo>
                      <a:pt x="659" y="30"/>
                      <a:pt x="659" y="30"/>
                      <a:pt x="659" y="30"/>
                    </a:cubicBezTo>
                    <a:cubicBezTo>
                      <a:pt x="658" y="29"/>
                      <a:pt x="656" y="32"/>
                      <a:pt x="655" y="31"/>
                    </a:cubicBezTo>
                    <a:cubicBezTo>
                      <a:pt x="650" y="36"/>
                      <a:pt x="650" y="36"/>
                      <a:pt x="650" y="36"/>
                    </a:cubicBezTo>
                    <a:cubicBezTo>
                      <a:pt x="649" y="38"/>
                      <a:pt x="649" y="38"/>
                      <a:pt x="649" y="38"/>
                    </a:cubicBezTo>
                    <a:cubicBezTo>
                      <a:pt x="653" y="38"/>
                      <a:pt x="653" y="38"/>
                      <a:pt x="653" y="38"/>
                    </a:cubicBezTo>
                    <a:cubicBezTo>
                      <a:pt x="654" y="35"/>
                      <a:pt x="654" y="35"/>
                      <a:pt x="654" y="35"/>
                    </a:cubicBezTo>
                    <a:cubicBezTo>
                      <a:pt x="657" y="34"/>
                      <a:pt x="657" y="34"/>
                      <a:pt x="657" y="34"/>
                    </a:cubicBezTo>
                    <a:cubicBezTo>
                      <a:pt x="663" y="27"/>
                      <a:pt x="663" y="27"/>
                      <a:pt x="663" y="27"/>
                    </a:cubicBezTo>
                    <a:cubicBezTo>
                      <a:pt x="661" y="27"/>
                      <a:pt x="661" y="27"/>
                      <a:pt x="661" y="27"/>
                    </a:cubicBezTo>
                    <a:cubicBezTo>
                      <a:pt x="665" y="24"/>
                      <a:pt x="665" y="24"/>
                      <a:pt x="665" y="24"/>
                    </a:cubicBezTo>
                    <a:cubicBezTo>
                      <a:pt x="666" y="25"/>
                      <a:pt x="666" y="25"/>
                      <a:pt x="666" y="25"/>
                    </a:cubicBezTo>
                    <a:cubicBezTo>
                      <a:pt x="669" y="23"/>
                      <a:pt x="669" y="23"/>
                      <a:pt x="669" y="23"/>
                    </a:cubicBezTo>
                    <a:cubicBezTo>
                      <a:pt x="668" y="24"/>
                      <a:pt x="664" y="21"/>
                      <a:pt x="662" y="29"/>
                    </a:cubicBezTo>
                    <a:cubicBezTo>
                      <a:pt x="663" y="30"/>
                      <a:pt x="663" y="30"/>
                      <a:pt x="663" y="30"/>
                    </a:cubicBezTo>
                    <a:cubicBezTo>
                      <a:pt x="663" y="30"/>
                      <a:pt x="663" y="30"/>
                      <a:pt x="663" y="30"/>
                    </a:cubicBezTo>
                    <a:cubicBezTo>
                      <a:pt x="664" y="32"/>
                      <a:pt x="664" y="30"/>
                      <a:pt x="666" y="31"/>
                    </a:cubicBezTo>
                    <a:cubicBezTo>
                      <a:pt x="664" y="33"/>
                      <a:pt x="664" y="33"/>
                      <a:pt x="664" y="33"/>
                    </a:cubicBezTo>
                    <a:cubicBezTo>
                      <a:pt x="661" y="35"/>
                      <a:pt x="661" y="35"/>
                      <a:pt x="661" y="35"/>
                    </a:cubicBezTo>
                    <a:cubicBezTo>
                      <a:pt x="661" y="35"/>
                      <a:pt x="661" y="35"/>
                      <a:pt x="661" y="35"/>
                    </a:cubicBezTo>
                    <a:cubicBezTo>
                      <a:pt x="661" y="36"/>
                      <a:pt x="665" y="33"/>
                      <a:pt x="660" y="37"/>
                    </a:cubicBezTo>
                    <a:cubicBezTo>
                      <a:pt x="660" y="37"/>
                      <a:pt x="663" y="37"/>
                      <a:pt x="659" y="36"/>
                    </a:cubicBezTo>
                    <a:cubicBezTo>
                      <a:pt x="658" y="39"/>
                      <a:pt x="658" y="39"/>
                      <a:pt x="658" y="39"/>
                    </a:cubicBezTo>
                    <a:cubicBezTo>
                      <a:pt x="659" y="39"/>
                      <a:pt x="659" y="39"/>
                      <a:pt x="656" y="40"/>
                    </a:cubicBezTo>
                    <a:cubicBezTo>
                      <a:pt x="658" y="42"/>
                      <a:pt x="658" y="42"/>
                      <a:pt x="658" y="42"/>
                    </a:cubicBezTo>
                    <a:cubicBezTo>
                      <a:pt x="661" y="41"/>
                      <a:pt x="661" y="41"/>
                      <a:pt x="661" y="41"/>
                    </a:cubicBezTo>
                    <a:cubicBezTo>
                      <a:pt x="661" y="40"/>
                      <a:pt x="661" y="40"/>
                      <a:pt x="661" y="40"/>
                    </a:cubicBezTo>
                    <a:cubicBezTo>
                      <a:pt x="661" y="39"/>
                      <a:pt x="661" y="39"/>
                      <a:pt x="661" y="39"/>
                    </a:cubicBezTo>
                    <a:cubicBezTo>
                      <a:pt x="662" y="41"/>
                      <a:pt x="662" y="41"/>
                      <a:pt x="662" y="41"/>
                    </a:cubicBezTo>
                    <a:cubicBezTo>
                      <a:pt x="668" y="39"/>
                      <a:pt x="668" y="39"/>
                      <a:pt x="668" y="39"/>
                    </a:cubicBezTo>
                    <a:cubicBezTo>
                      <a:pt x="669" y="38"/>
                      <a:pt x="669" y="38"/>
                      <a:pt x="669" y="38"/>
                    </a:cubicBezTo>
                    <a:cubicBezTo>
                      <a:pt x="667" y="37"/>
                      <a:pt x="667" y="37"/>
                      <a:pt x="667" y="37"/>
                    </a:cubicBezTo>
                    <a:cubicBezTo>
                      <a:pt x="667" y="37"/>
                      <a:pt x="674" y="35"/>
                      <a:pt x="665" y="38"/>
                    </a:cubicBezTo>
                    <a:cubicBezTo>
                      <a:pt x="666" y="36"/>
                      <a:pt x="666" y="36"/>
                      <a:pt x="666" y="36"/>
                    </a:cubicBezTo>
                    <a:cubicBezTo>
                      <a:pt x="665" y="35"/>
                      <a:pt x="665" y="35"/>
                      <a:pt x="665" y="35"/>
                    </a:cubicBezTo>
                    <a:cubicBezTo>
                      <a:pt x="666" y="35"/>
                      <a:pt x="666" y="35"/>
                      <a:pt x="666" y="35"/>
                    </a:cubicBezTo>
                    <a:cubicBezTo>
                      <a:pt x="668" y="33"/>
                      <a:pt x="668" y="33"/>
                      <a:pt x="668" y="33"/>
                    </a:cubicBezTo>
                    <a:cubicBezTo>
                      <a:pt x="669" y="33"/>
                      <a:pt x="669" y="33"/>
                      <a:pt x="669" y="33"/>
                    </a:cubicBezTo>
                    <a:cubicBezTo>
                      <a:pt x="668" y="36"/>
                      <a:pt x="668" y="36"/>
                      <a:pt x="668" y="36"/>
                    </a:cubicBezTo>
                    <a:cubicBezTo>
                      <a:pt x="670" y="37"/>
                      <a:pt x="670" y="37"/>
                      <a:pt x="670" y="37"/>
                    </a:cubicBezTo>
                    <a:cubicBezTo>
                      <a:pt x="673" y="36"/>
                      <a:pt x="673" y="36"/>
                      <a:pt x="673" y="36"/>
                    </a:cubicBezTo>
                    <a:cubicBezTo>
                      <a:pt x="672" y="37"/>
                      <a:pt x="672" y="37"/>
                      <a:pt x="672" y="37"/>
                    </a:cubicBezTo>
                    <a:cubicBezTo>
                      <a:pt x="673" y="37"/>
                      <a:pt x="673" y="37"/>
                      <a:pt x="673" y="37"/>
                    </a:cubicBezTo>
                    <a:cubicBezTo>
                      <a:pt x="661" y="49"/>
                      <a:pt x="661" y="49"/>
                      <a:pt x="661" y="49"/>
                    </a:cubicBezTo>
                    <a:cubicBezTo>
                      <a:pt x="660" y="50"/>
                      <a:pt x="660" y="50"/>
                      <a:pt x="660" y="50"/>
                    </a:cubicBezTo>
                    <a:cubicBezTo>
                      <a:pt x="658" y="50"/>
                      <a:pt x="658" y="50"/>
                      <a:pt x="658" y="50"/>
                    </a:cubicBezTo>
                    <a:cubicBezTo>
                      <a:pt x="658" y="51"/>
                      <a:pt x="658" y="51"/>
                      <a:pt x="658" y="51"/>
                    </a:cubicBezTo>
                    <a:cubicBezTo>
                      <a:pt x="659" y="51"/>
                      <a:pt x="659" y="50"/>
                      <a:pt x="660" y="51"/>
                    </a:cubicBezTo>
                    <a:cubicBezTo>
                      <a:pt x="658" y="51"/>
                      <a:pt x="658" y="51"/>
                      <a:pt x="658" y="51"/>
                    </a:cubicBezTo>
                    <a:cubicBezTo>
                      <a:pt x="659" y="52"/>
                      <a:pt x="659" y="52"/>
                      <a:pt x="659" y="52"/>
                    </a:cubicBezTo>
                    <a:cubicBezTo>
                      <a:pt x="657" y="53"/>
                      <a:pt x="657" y="53"/>
                      <a:pt x="657" y="53"/>
                    </a:cubicBezTo>
                    <a:cubicBezTo>
                      <a:pt x="659" y="55"/>
                      <a:pt x="659" y="55"/>
                      <a:pt x="659" y="55"/>
                    </a:cubicBezTo>
                    <a:cubicBezTo>
                      <a:pt x="660" y="54"/>
                      <a:pt x="660" y="55"/>
                      <a:pt x="662" y="55"/>
                    </a:cubicBezTo>
                    <a:cubicBezTo>
                      <a:pt x="660" y="58"/>
                      <a:pt x="660" y="58"/>
                      <a:pt x="660" y="58"/>
                    </a:cubicBezTo>
                    <a:cubicBezTo>
                      <a:pt x="661" y="59"/>
                      <a:pt x="661" y="59"/>
                      <a:pt x="661" y="59"/>
                    </a:cubicBezTo>
                    <a:cubicBezTo>
                      <a:pt x="660" y="59"/>
                      <a:pt x="662" y="58"/>
                      <a:pt x="663" y="59"/>
                    </a:cubicBezTo>
                    <a:cubicBezTo>
                      <a:pt x="664" y="59"/>
                      <a:pt x="664" y="59"/>
                      <a:pt x="664" y="59"/>
                    </a:cubicBezTo>
                    <a:cubicBezTo>
                      <a:pt x="665" y="61"/>
                      <a:pt x="665" y="61"/>
                      <a:pt x="665" y="61"/>
                    </a:cubicBezTo>
                    <a:cubicBezTo>
                      <a:pt x="666" y="61"/>
                      <a:pt x="666" y="61"/>
                      <a:pt x="666" y="61"/>
                    </a:cubicBezTo>
                    <a:cubicBezTo>
                      <a:pt x="664" y="63"/>
                      <a:pt x="664" y="63"/>
                      <a:pt x="664" y="63"/>
                    </a:cubicBezTo>
                    <a:cubicBezTo>
                      <a:pt x="663" y="63"/>
                      <a:pt x="663" y="63"/>
                      <a:pt x="663" y="63"/>
                    </a:cubicBezTo>
                    <a:cubicBezTo>
                      <a:pt x="663" y="64"/>
                      <a:pt x="663" y="64"/>
                      <a:pt x="663" y="64"/>
                    </a:cubicBezTo>
                    <a:cubicBezTo>
                      <a:pt x="663" y="63"/>
                      <a:pt x="663" y="63"/>
                      <a:pt x="663" y="63"/>
                    </a:cubicBezTo>
                    <a:cubicBezTo>
                      <a:pt x="662" y="64"/>
                      <a:pt x="667" y="60"/>
                      <a:pt x="661" y="65"/>
                    </a:cubicBezTo>
                    <a:cubicBezTo>
                      <a:pt x="660" y="64"/>
                      <a:pt x="660" y="64"/>
                      <a:pt x="660" y="64"/>
                    </a:cubicBezTo>
                    <a:cubicBezTo>
                      <a:pt x="658" y="65"/>
                      <a:pt x="660" y="67"/>
                      <a:pt x="658" y="66"/>
                    </a:cubicBezTo>
                    <a:cubicBezTo>
                      <a:pt x="658" y="66"/>
                      <a:pt x="658" y="66"/>
                      <a:pt x="658" y="66"/>
                    </a:cubicBezTo>
                    <a:cubicBezTo>
                      <a:pt x="658" y="66"/>
                      <a:pt x="657" y="68"/>
                      <a:pt x="659" y="67"/>
                    </a:cubicBezTo>
                    <a:cubicBezTo>
                      <a:pt x="657" y="69"/>
                      <a:pt x="657" y="69"/>
                      <a:pt x="657" y="69"/>
                    </a:cubicBezTo>
                    <a:cubicBezTo>
                      <a:pt x="653" y="72"/>
                      <a:pt x="653" y="72"/>
                      <a:pt x="653" y="72"/>
                    </a:cubicBezTo>
                    <a:cubicBezTo>
                      <a:pt x="657" y="69"/>
                      <a:pt x="657" y="69"/>
                      <a:pt x="657" y="69"/>
                    </a:cubicBezTo>
                    <a:cubicBezTo>
                      <a:pt x="654" y="69"/>
                      <a:pt x="654" y="69"/>
                      <a:pt x="654" y="69"/>
                    </a:cubicBezTo>
                    <a:cubicBezTo>
                      <a:pt x="653" y="71"/>
                      <a:pt x="653" y="71"/>
                      <a:pt x="653" y="71"/>
                    </a:cubicBezTo>
                    <a:cubicBezTo>
                      <a:pt x="650" y="72"/>
                      <a:pt x="650" y="72"/>
                      <a:pt x="650" y="72"/>
                    </a:cubicBezTo>
                    <a:cubicBezTo>
                      <a:pt x="649" y="71"/>
                      <a:pt x="649" y="71"/>
                      <a:pt x="649" y="71"/>
                    </a:cubicBezTo>
                    <a:cubicBezTo>
                      <a:pt x="652" y="69"/>
                      <a:pt x="652" y="69"/>
                      <a:pt x="652" y="69"/>
                    </a:cubicBezTo>
                    <a:cubicBezTo>
                      <a:pt x="655" y="67"/>
                      <a:pt x="655" y="67"/>
                      <a:pt x="655" y="67"/>
                    </a:cubicBezTo>
                    <a:cubicBezTo>
                      <a:pt x="656" y="66"/>
                      <a:pt x="656" y="66"/>
                      <a:pt x="656" y="66"/>
                    </a:cubicBezTo>
                    <a:cubicBezTo>
                      <a:pt x="657" y="66"/>
                      <a:pt x="657" y="66"/>
                      <a:pt x="657" y="66"/>
                    </a:cubicBezTo>
                    <a:cubicBezTo>
                      <a:pt x="658" y="65"/>
                      <a:pt x="649" y="69"/>
                      <a:pt x="659" y="64"/>
                    </a:cubicBezTo>
                    <a:cubicBezTo>
                      <a:pt x="658" y="62"/>
                      <a:pt x="658" y="62"/>
                      <a:pt x="658" y="62"/>
                    </a:cubicBezTo>
                    <a:cubicBezTo>
                      <a:pt x="657" y="61"/>
                      <a:pt x="657" y="61"/>
                      <a:pt x="657" y="61"/>
                    </a:cubicBezTo>
                    <a:cubicBezTo>
                      <a:pt x="655" y="62"/>
                      <a:pt x="655" y="62"/>
                      <a:pt x="655" y="62"/>
                    </a:cubicBezTo>
                    <a:cubicBezTo>
                      <a:pt x="656" y="63"/>
                      <a:pt x="656" y="63"/>
                      <a:pt x="656" y="63"/>
                    </a:cubicBezTo>
                    <a:cubicBezTo>
                      <a:pt x="655" y="64"/>
                      <a:pt x="653" y="65"/>
                      <a:pt x="653" y="64"/>
                    </a:cubicBezTo>
                    <a:cubicBezTo>
                      <a:pt x="652" y="65"/>
                      <a:pt x="652" y="65"/>
                      <a:pt x="652" y="65"/>
                    </a:cubicBezTo>
                    <a:cubicBezTo>
                      <a:pt x="652" y="65"/>
                      <a:pt x="652" y="63"/>
                      <a:pt x="652" y="66"/>
                    </a:cubicBezTo>
                    <a:cubicBezTo>
                      <a:pt x="652" y="65"/>
                      <a:pt x="652" y="65"/>
                      <a:pt x="652" y="65"/>
                    </a:cubicBezTo>
                    <a:cubicBezTo>
                      <a:pt x="648" y="69"/>
                      <a:pt x="648" y="69"/>
                      <a:pt x="648" y="69"/>
                    </a:cubicBezTo>
                    <a:cubicBezTo>
                      <a:pt x="647" y="69"/>
                      <a:pt x="648" y="71"/>
                      <a:pt x="647" y="69"/>
                    </a:cubicBezTo>
                    <a:cubicBezTo>
                      <a:pt x="647" y="70"/>
                      <a:pt x="647" y="70"/>
                      <a:pt x="647" y="70"/>
                    </a:cubicBezTo>
                    <a:cubicBezTo>
                      <a:pt x="646" y="70"/>
                      <a:pt x="646" y="70"/>
                      <a:pt x="646" y="70"/>
                    </a:cubicBezTo>
                    <a:cubicBezTo>
                      <a:pt x="644" y="72"/>
                      <a:pt x="644" y="72"/>
                      <a:pt x="644" y="72"/>
                    </a:cubicBezTo>
                    <a:cubicBezTo>
                      <a:pt x="641" y="74"/>
                      <a:pt x="641" y="74"/>
                      <a:pt x="641" y="74"/>
                    </a:cubicBezTo>
                    <a:cubicBezTo>
                      <a:pt x="638" y="75"/>
                      <a:pt x="638" y="75"/>
                      <a:pt x="638" y="75"/>
                    </a:cubicBezTo>
                    <a:cubicBezTo>
                      <a:pt x="637" y="76"/>
                      <a:pt x="637" y="76"/>
                      <a:pt x="637" y="76"/>
                    </a:cubicBezTo>
                    <a:cubicBezTo>
                      <a:pt x="635" y="72"/>
                      <a:pt x="635" y="72"/>
                      <a:pt x="635" y="72"/>
                    </a:cubicBezTo>
                    <a:cubicBezTo>
                      <a:pt x="633" y="74"/>
                      <a:pt x="633" y="74"/>
                      <a:pt x="633" y="74"/>
                    </a:cubicBezTo>
                    <a:cubicBezTo>
                      <a:pt x="632" y="73"/>
                      <a:pt x="632" y="73"/>
                      <a:pt x="632" y="73"/>
                    </a:cubicBezTo>
                    <a:cubicBezTo>
                      <a:pt x="637" y="69"/>
                      <a:pt x="629" y="81"/>
                      <a:pt x="636" y="69"/>
                    </a:cubicBezTo>
                    <a:cubicBezTo>
                      <a:pt x="639" y="67"/>
                      <a:pt x="639" y="67"/>
                      <a:pt x="639" y="67"/>
                    </a:cubicBezTo>
                    <a:cubicBezTo>
                      <a:pt x="643" y="67"/>
                      <a:pt x="643" y="67"/>
                      <a:pt x="643" y="67"/>
                    </a:cubicBezTo>
                    <a:cubicBezTo>
                      <a:pt x="646" y="66"/>
                      <a:pt x="646" y="66"/>
                      <a:pt x="646" y="66"/>
                    </a:cubicBezTo>
                    <a:cubicBezTo>
                      <a:pt x="646" y="64"/>
                      <a:pt x="646" y="64"/>
                      <a:pt x="646" y="64"/>
                    </a:cubicBezTo>
                    <a:cubicBezTo>
                      <a:pt x="647" y="64"/>
                      <a:pt x="647" y="64"/>
                      <a:pt x="647" y="64"/>
                    </a:cubicBezTo>
                    <a:cubicBezTo>
                      <a:pt x="647" y="62"/>
                      <a:pt x="647" y="62"/>
                      <a:pt x="647" y="62"/>
                    </a:cubicBezTo>
                    <a:cubicBezTo>
                      <a:pt x="647" y="62"/>
                      <a:pt x="647" y="62"/>
                      <a:pt x="647" y="62"/>
                    </a:cubicBezTo>
                    <a:cubicBezTo>
                      <a:pt x="647" y="61"/>
                      <a:pt x="647" y="61"/>
                      <a:pt x="647" y="61"/>
                    </a:cubicBezTo>
                    <a:cubicBezTo>
                      <a:pt x="648" y="62"/>
                      <a:pt x="648" y="62"/>
                      <a:pt x="648" y="62"/>
                    </a:cubicBezTo>
                    <a:cubicBezTo>
                      <a:pt x="649" y="62"/>
                      <a:pt x="649" y="62"/>
                      <a:pt x="649" y="62"/>
                    </a:cubicBezTo>
                    <a:cubicBezTo>
                      <a:pt x="649" y="61"/>
                      <a:pt x="649" y="61"/>
                      <a:pt x="649" y="61"/>
                    </a:cubicBezTo>
                    <a:cubicBezTo>
                      <a:pt x="648" y="59"/>
                      <a:pt x="648" y="59"/>
                      <a:pt x="648" y="59"/>
                    </a:cubicBezTo>
                    <a:cubicBezTo>
                      <a:pt x="647" y="58"/>
                      <a:pt x="647" y="58"/>
                      <a:pt x="647" y="58"/>
                    </a:cubicBezTo>
                    <a:cubicBezTo>
                      <a:pt x="651" y="55"/>
                      <a:pt x="651" y="55"/>
                      <a:pt x="651" y="55"/>
                    </a:cubicBezTo>
                    <a:cubicBezTo>
                      <a:pt x="649" y="54"/>
                      <a:pt x="649" y="54"/>
                      <a:pt x="649" y="54"/>
                    </a:cubicBezTo>
                    <a:cubicBezTo>
                      <a:pt x="647" y="56"/>
                      <a:pt x="647" y="56"/>
                      <a:pt x="647" y="56"/>
                    </a:cubicBezTo>
                    <a:cubicBezTo>
                      <a:pt x="647" y="56"/>
                      <a:pt x="647" y="56"/>
                      <a:pt x="647" y="56"/>
                    </a:cubicBezTo>
                    <a:cubicBezTo>
                      <a:pt x="645" y="56"/>
                      <a:pt x="645" y="56"/>
                      <a:pt x="645" y="56"/>
                    </a:cubicBezTo>
                    <a:cubicBezTo>
                      <a:pt x="639" y="62"/>
                      <a:pt x="639" y="62"/>
                      <a:pt x="639" y="62"/>
                    </a:cubicBezTo>
                    <a:cubicBezTo>
                      <a:pt x="637" y="62"/>
                      <a:pt x="637" y="62"/>
                      <a:pt x="637" y="62"/>
                    </a:cubicBezTo>
                    <a:cubicBezTo>
                      <a:pt x="636" y="64"/>
                      <a:pt x="636" y="64"/>
                      <a:pt x="636" y="64"/>
                    </a:cubicBezTo>
                    <a:cubicBezTo>
                      <a:pt x="634" y="67"/>
                      <a:pt x="634" y="67"/>
                      <a:pt x="634" y="67"/>
                    </a:cubicBezTo>
                    <a:cubicBezTo>
                      <a:pt x="633" y="67"/>
                      <a:pt x="633" y="67"/>
                      <a:pt x="633" y="67"/>
                    </a:cubicBezTo>
                    <a:cubicBezTo>
                      <a:pt x="631" y="70"/>
                      <a:pt x="631" y="70"/>
                      <a:pt x="631" y="70"/>
                    </a:cubicBezTo>
                    <a:cubicBezTo>
                      <a:pt x="629" y="69"/>
                      <a:pt x="629" y="69"/>
                      <a:pt x="629" y="69"/>
                    </a:cubicBezTo>
                    <a:cubicBezTo>
                      <a:pt x="629" y="69"/>
                      <a:pt x="629" y="69"/>
                      <a:pt x="629" y="69"/>
                    </a:cubicBezTo>
                    <a:cubicBezTo>
                      <a:pt x="630" y="71"/>
                      <a:pt x="630" y="71"/>
                      <a:pt x="630" y="71"/>
                    </a:cubicBezTo>
                    <a:cubicBezTo>
                      <a:pt x="628" y="71"/>
                      <a:pt x="628" y="71"/>
                      <a:pt x="628" y="71"/>
                    </a:cubicBezTo>
                    <a:cubicBezTo>
                      <a:pt x="628" y="72"/>
                      <a:pt x="628" y="72"/>
                      <a:pt x="628" y="72"/>
                    </a:cubicBezTo>
                    <a:cubicBezTo>
                      <a:pt x="627" y="71"/>
                      <a:pt x="629" y="74"/>
                      <a:pt x="627" y="72"/>
                    </a:cubicBezTo>
                    <a:cubicBezTo>
                      <a:pt x="625" y="73"/>
                      <a:pt x="625" y="73"/>
                      <a:pt x="625" y="73"/>
                    </a:cubicBezTo>
                    <a:cubicBezTo>
                      <a:pt x="625" y="74"/>
                      <a:pt x="625" y="74"/>
                      <a:pt x="624" y="73"/>
                    </a:cubicBezTo>
                    <a:cubicBezTo>
                      <a:pt x="624" y="76"/>
                      <a:pt x="624" y="76"/>
                      <a:pt x="624" y="76"/>
                    </a:cubicBezTo>
                    <a:cubicBezTo>
                      <a:pt x="620" y="79"/>
                      <a:pt x="620" y="79"/>
                      <a:pt x="620" y="79"/>
                    </a:cubicBezTo>
                    <a:cubicBezTo>
                      <a:pt x="620" y="79"/>
                      <a:pt x="620" y="79"/>
                      <a:pt x="620" y="79"/>
                    </a:cubicBezTo>
                    <a:cubicBezTo>
                      <a:pt x="619" y="80"/>
                      <a:pt x="616" y="80"/>
                      <a:pt x="615" y="81"/>
                    </a:cubicBezTo>
                    <a:cubicBezTo>
                      <a:pt x="614" y="84"/>
                      <a:pt x="614" y="84"/>
                      <a:pt x="614" y="84"/>
                    </a:cubicBezTo>
                    <a:cubicBezTo>
                      <a:pt x="613" y="84"/>
                      <a:pt x="613" y="84"/>
                      <a:pt x="613" y="84"/>
                    </a:cubicBezTo>
                    <a:cubicBezTo>
                      <a:pt x="612" y="85"/>
                      <a:pt x="612" y="85"/>
                      <a:pt x="612" y="85"/>
                    </a:cubicBezTo>
                    <a:cubicBezTo>
                      <a:pt x="610" y="87"/>
                      <a:pt x="610" y="87"/>
                      <a:pt x="610" y="87"/>
                    </a:cubicBezTo>
                    <a:cubicBezTo>
                      <a:pt x="610" y="86"/>
                      <a:pt x="610" y="86"/>
                      <a:pt x="610" y="86"/>
                    </a:cubicBezTo>
                    <a:cubicBezTo>
                      <a:pt x="609" y="88"/>
                      <a:pt x="609" y="88"/>
                      <a:pt x="609" y="88"/>
                    </a:cubicBezTo>
                    <a:cubicBezTo>
                      <a:pt x="607" y="89"/>
                      <a:pt x="607" y="89"/>
                      <a:pt x="607" y="89"/>
                    </a:cubicBezTo>
                    <a:cubicBezTo>
                      <a:pt x="607" y="90"/>
                      <a:pt x="607" y="90"/>
                      <a:pt x="607" y="90"/>
                    </a:cubicBezTo>
                    <a:cubicBezTo>
                      <a:pt x="597" y="99"/>
                      <a:pt x="597" y="99"/>
                      <a:pt x="597" y="99"/>
                    </a:cubicBezTo>
                    <a:cubicBezTo>
                      <a:pt x="599" y="99"/>
                      <a:pt x="598" y="99"/>
                      <a:pt x="597" y="101"/>
                    </a:cubicBezTo>
                    <a:cubicBezTo>
                      <a:pt x="599" y="101"/>
                      <a:pt x="599" y="101"/>
                      <a:pt x="599" y="101"/>
                    </a:cubicBezTo>
                    <a:cubicBezTo>
                      <a:pt x="598" y="103"/>
                      <a:pt x="598" y="103"/>
                      <a:pt x="598" y="103"/>
                    </a:cubicBezTo>
                    <a:cubicBezTo>
                      <a:pt x="593" y="108"/>
                      <a:pt x="593" y="108"/>
                      <a:pt x="593" y="108"/>
                    </a:cubicBezTo>
                    <a:cubicBezTo>
                      <a:pt x="591" y="108"/>
                      <a:pt x="591" y="108"/>
                      <a:pt x="591" y="108"/>
                    </a:cubicBezTo>
                    <a:cubicBezTo>
                      <a:pt x="591" y="106"/>
                      <a:pt x="591" y="106"/>
                      <a:pt x="591" y="106"/>
                    </a:cubicBezTo>
                    <a:cubicBezTo>
                      <a:pt x="588" y="108"/>
                      <a:pt x="588" y="108"/>
                      <a:pt x="588" y="108"/>
                    </a:cubicBezTo>
                    <a:cubicBezTo>
                      <a:pt x="588" y="108"/>
                      <a:pt x="588" y="108"/>
                      <a:pt x="588" y="108"/>
                    </a:cubicBezTo>
                    <a:cubicBezTo>
                      <a:pt x="586" y="109"/>
                      <a:pt x="586" y="109"/>
                      <a:pt x="586" y="109"/>
                    </a:cubicBezTo>
                    <a:cubicBezTo>
                      <a:pt x="586" y="109"/>
                      <a:pt x="589" y="108"/>
                      <a:pt x="585" y="109"/>
                    </a:cubicBezTo>
                    <a:cubicBezTo>
                      <a:pt x="586" y="110"/>
                      <a:pt x="586" y="110"/>
                      <a:pt x="586" y="110"/>
                    </a:cubicBezTo>
                    <a:cubicBezTo>
                      <a:pt x="584" y="112"/>
                      <a:pt x="584" y="112"/>
                      <a:pt x="584" y="112"/>
                    </a:cubicBezTo>
                    <a:cubicBezTo>
                      <a:pt x="584" y="113"/>
                      <a:pt x="584" y="113"/>
                      <a:pt x="584" y="113"/>
                    </a:cubicBezTo>
                    <a:cubicBezTo>
                      <a:pt x="582" y="113"/>
                      <a:pt x="582" y="113"/>
                      <a:pt x="582" y="113"/>
                    </a:cubicBezTo>
                    <a:cubicBezTo>
                      <a:pt x="580" y="116"/>
                      <a:pt x="580" y="116"/>
                      <a:pt x="580" y="116"/>
                    </a:cubicBezTo>
                    <a:cubicBezTo>
                      <a:pt x="582" y="117"/>
                      <a:pt x="582" y="117"/>
                      <a:pt x="582" y="117"/>
                    </a:cubicBezTo>
                    <a:cubicBezTo>
                      <a:pt x="583" y="116"/>
                      <a:pt x="583" y="116"/>
                      <a:pt x="583" y="116"/>
                    </a:cubicBezTo>
                    <a:cubicBezTo>
                      <a:pt x="582" y="119"/>
                      <a:pt x="582" y="119"/>
                      <a:pt x="582" y="119"/>
                    </a:cubicBezTo>
                    <a:cubicBezTo>
                      <a:pt x="582" y="119"/>
                      <a:pt x="582" y="119"/>
                      <a:pt x="582" y="119"/>
                    </a:cubicBezTo>
                    <a:cubicBezTo>
                      <a:pt x="577" y="119"/>
                      <a:pt x="577" y="119"/>
                      <a:pt x="577" y="119"/>
                    </a:cubicBezTo>
                    <a:cubicBezTo>
                      <a:pt x="575" y="120"/>
                      <a:pt x="575" y="120"/>
                      <a:pt x="575" y="120"/>
                    </a:cubicBezTo>
                    <a:cubicBezTo>
                      <a:pt x="574" y="121"/>
                      <a:pt x="574" y="121"/>
                      <a:pt x="574" y="121"/>
                    </a:cubicBezTo>
                    <a:cubicBezTo>
                      <a:pt x="577" y="121"/>
                      <a:pt x="577" y="121"/>
                      <a:pt x="577" y="121"/>
                    </a:cubicBezTo>
                    <a:cubicBezTo>
                      <a:pt x="579" y="122"/>
                      <a:pt x="581" y="119"/>
                      <a:pt x="583" y="122"/>
                    </a:cubicBezTo>
                    <a:cubicBezTo>
                      <a:pt x="584" y="121"/>
                      <a:pt x="584" y="121"/>
                      <a:pt x="584" y="121"/>
                    </a:cubicBezTo>
                    <a:cubicBezTo>
                      <a:pt x="585" y="121"/>
                      <a:pt x="586" y="122"/>
                      <a:pt x="586" y="121"/>
                    </a:cubicBezTo>
                    <a:cubicBezTo>
                      <a:pt x="586" y="119"/>
                      <a:pt x="586" y="119"/>
                      <a:pt x="586" y="119"/>
                    </a:cubicBezTo>
                    <a:cubicBezTo>
                      <a:pt x="591" y="116"/>
                      <a:pt x="591" y="116"/>
                      <a:pt x="591" y="116"/>
                    </a:cubicBezTo>
                    <a:cubicBezTo>
                      <a:pt x="591" y="115"/>
                      <a:pt x="591" y="115"/>
                      <a:pt x="591" y="115"/>
                    </a:cubicBezTo>
                    <a:cubicBezTo>
                      <a:pt x="596" y="113"/>
                      <a:pt x="596" y="113"/>
                      <a:pt x="596" y="113"/>
                    </a:cubicBezTo>
                    <a:cubicBezTo>
                      <a:pt x="597" y="112"/>
                      <a:pt x="597" y="112"/>
                      <a:pt x="597" y="112"/>
                    </a:cubicBezTo>
                    <a:cubicBezTo>
                      <a:pt x="597" y="111"/>
                      <a:pt x="597" y="111"/>
                      <a:pt x="597" y="111"/>
                    </a:cubicBezTo>
                    <a:cubicBezTo>
                      <a:pt x="596" y="111"/>
                      <a:pt x="596" y="111"/>
                      <a:pt x="596" y="111"/>
                    </a:cubicBezTo>
                    <a:cubicBezTo>
                      <a:pt x="595" y="111"/>
                      <a:pt x="595" y="111"/>
                      <a:pt x="595" y="111"/>
                    </a:cubicBezTo>
                    <a:cubicBezTo>
                      <a:pt x="596" y="110"/>
                      <a:pt x="596" y="110"/>
                      <a:pt x="596" y="110"/>
                    </a:cubicBezTo>
                    <a:cubicBezTo>
                      <a:pt x="598" y="111"/>
                      <a:pt x="598" y="111"/>
                      <a:pt x="598" y="111"/>
                    </a:cubicBezTo>
                    <a:cubicBezTo>
                      <a:pt x="602" y="107"/>
                      <a:pt x="602" y="107"/>
                      <a:pt x="602" y="107"/>
                    </a:cubicBezTo>
                    <a:cubicBezTo>
                      <a:pt x="604" y="105"/>
                      <a:pt x="604" y="105"/>
                      <a:pt x="604" y="105"/>
                    </a:cubicBezTo>
                    <a:cubicBezTo>
                      <a:pt x="604" y="105"/>
                      <a:pt x="604" y="105"/>
                      <a:pt x="604" y="105"/>
                    </a:cubicBezTo>
                    <a:cubicBezTo>
                      <a:pt x="603" y="107"/>
                      <a:pt x="607" y="107"/>
                      <a:pt x="608" y="101"/>
                    </a:cubicBezTo>
                    <a:cubicBezTo>
                      <a:pt x="612" y="97"/>
                      <a:pt x="612" y="97"/>
                      <a:pt x="612" y="97"/>
                    </a:cubicBezTo>
                    <a:cubicBezTo>
                      <a:pt x="612" y="97"/>
                      <a:pt x="611" y="98"/>
                      <a:pt x="613" y="97"/>
                    </a:cubicBezTo>
                    <a:cubicBezTo>
                      <a:pt x="613" y="96"/>
                      <a:pt x="613" y="96"/>
                      <a:pt x="613" y="96"/>
                    </a:cubicBezTo>
                    <a:cubicBezTo>
                      <a:pt x="615" y="96"/>
                      <a:pt x="615" y="96"/>
                      <a:pt x="615" y="96"/>
                    </a:cubicBezTo>
                    <a:cubicBezTo>
                      <a:pt x="619" y="91"/>
                      <a:pt x="619" y="91"/>
                      <a:pt x="619" y="91"/>
                    </a:cubicBezTo>
                    <a:cubicBezTo>
                      <a:pt x="623" y="90"/>
                      <a:pt x="623" y="90"/>
                      <a:pt x="623" y="90"/>
                    </a:cubicBezTo>
                    <a:cubicBezTo>
                      <a:pt x="624" y="87"/>
                      <a:pt x="624" y="87"/>
                      <a:pt x="624" y="87"/>
                    </a:cubicBezTo>
                    <a:cubicBezTo>
                      <a:pt x="626" y="86"/>
                      <a:pt x="626" y="86"/>
                      <a:pt x="626" y="86"/>
                    </a:cubicBezTo>
                    <a:cubicBezTo>
                      <a:pt x="627" y="84"/>
                      <a:pt x="627" y="84"/>
                      <a:pt x="627" y="84"/>
                    </a:cubicBezTo>
                    <a:cubicBezTo>
                      <a:pt x="629" y="84"/>
                      <a:pt x="629" y="84"/>
                      <a:pt x="629" y="84"/>
                    </a:cubicBezTo>
                    <a:cubicBezTo>
                      <a:pt x="631" y="80"/>
                      <a:pt x="631" y="80"/>
                      <a:pt x="631" y="80"/>
                    </a:cubicBezTo>
                    <a:cubicBezTo>
                      <a:pt x="632" y="80"/>
                      <a:pt x="632" y="80"/>
                      <a:pt x="632" y="80"/>
                    </a:cubicBezTo>
                    <a:cubicBezTo>
                      <a:pt x="630" y="82"/>
                      <a:pt x="630" y="82"/>
                      <a:pt x="630" y="82"/>
                    </a:cubicBezTo>
                    <a:cubicBezTo>
                      <a:pt x="633" y="81"/>
                      <a:pt x="633" y="81"/>
                      <a:pt x="633" y="81"/>
                    </a:cubicBezTo>
                    <a:cubicBezTo>
                      <a:pt x="634" y="80"/>
                      <a:pt x="634" y="80"/>
                      <a:pt x="634" y="80"/>
                    </a:cubicBezTo>
                    <a:cubicBezTo>
                      <a:pt x="633" y="79"/>
                      <a:pt x="633" y="79"/>
                      <a:pt x="633" y="79"/>
                    </a:cubicBezTo>
                    <a:cubicBezTo>
                      <a:pt x="632" y="79"/>
                      <a:pt x="632" y="78"/>
                      <a:pt x="632" y="79"/>
                    </a:cubicBezTo>
                    <a:cubicBezTo>
                      <a:pt x="631" y="78"/>
                      <a:pt x="631" y="78"/>
                      <a:pt x="631" y="78"/>
                    </a:cubicBezTo>
                    <a:cubicBezTo>
                      <a:pt x="629" y="78"/>
                      <a:pt x="629" y="78"/>
                      <a:pt x="629" y="78"/>
                    </a:cubicBezTo>
                    <a:cubicBezTo>
                      <a:pt x="628" y="79"/>
                      <a:pt x="628" y="79"/>
                      <a:pt x="628" y="79"/>
                    </a:cubicBezTo>
                    <a:cubicBezTo>
                      <a:pt x="627" y="80"/>
                      <a:pt x="627" y="79"/>
                      <a:pt x="627" y="79"/>
                    </a:cubicBezTo>
                    <a:cubicBezTo>
                      <a:pt x="628" y="77"/>
                      <a:pt x="628" y="77"/>
                      <a:pt x="628" y="77"/>
                    </a:cubicBezTo>
                    <a:cubicBezTo>
                      <a:pt x="627" y="77"/>
                      <a:pt x="629" y="81"/>
                      <a:pt x="630" y="76"/>
                    </a:cubicBezTo>
                    <a:cubicBezTo>
                      <a:pt x="630" y="76"/>
                      <a:pt x="630" y="76"/>
                      <a:pt x="630" y="76"/>
                    </a:cubicBezTo>
                    <a:cubicBezTo>
                      <a:pt x="629" y="76"/>
                      <a:pt x="629" y="76"/>
                      <a:pt x="629" y="76"/>
                    </a:cubicBezTo>
                    <a:cubicBezTo>
                      <a:pt x="630" y="75"/>
                      <a:pt x="630" y="75"/>
                      <a:pt x="630" y="75"/>
                    </a:cubicBezTo>
                    <a:cubicBezTo>
                      <a:pt x="630" y="76"/>
                      <a:pt x="630" y="76"/>
                      <a:pt x="630" y="76"/>
                    </a:cubicBezTo>
                    <a:cubicBezTo>
                      <a:pt x="632" y="75"/>
                      <a:pt x="632" y="75"/>
                      <a:pt x="632" y="75"/>
                    </a:cubicBezTo>
                    <a:cubicBezTo>
                      <a:pt x="631" y="75"/>
                      <a:pt x="630" y="73"/>
                      <a:pt x="632" y="76"/>
                    </a:cubicBezTo>
                    <a:cubicBezTo>
                      <a:pt x="632" y="76"/>
                      <a:pt x="630" y="74"/>
                      <a:pt x="632" y="77"/>
                    </a:cubicBezTo>
                    <a:cubicBezTo>
                      <a:pt x="637" y="77"/>
                      <a:pt x="637" y="77"/>
                      <a:pt x="637" y="77"/>
                    </a:cubicBezTo>
                    <a:cubicBezTo>
                      <a:pt x="636" y="77"/>
                      <a:pt x="636" y="77"/>
                      <a:pt x="636" y="77"/>
                    </a:cubicBezTo>
                    <a:cubicBezTo>
                      <a:pt x="638" y="79"/>
                      <a:pt x="638" y="79"/>
                      <a:pt x="638" y="79"/>
                    </a:cubicBezTo>
                    <a:cubicBezTo>
                      <a:pt x="636" y="80"/>
                      <a:pt x="635" y="79"/>
                      <a:pt x="634" y="81"/>
                    </a:cubicBezTo>
                    <a:cubicBezTo>
                      <a:pt x="633" y="82"/>
                      <a:pt x="633" y="82"/>
                      <a:pt x="633" y="82"/>
                    </a:cubicBezTo>
                    <a:cubicBezTo>
                      <a:pt x="633" y="84"/>
                      <a:pt x="633" y="84"/>
                      <a:pt x="633" y="84"/>
                    </a:cubicBezTo>
                    <a:cubicBezTo>
                      <a:pt x="632" y="84"/>
                      <a:pt x="632" y="84"/>
                      <a:pt x="632" y="84"/>
                    </a:cubicBezTo>
                    <a:cubicBezTo>
                      <a:pt x="628" y="87"/>
                      <a:pt x="628" y="87"/>
                      <a:pt x="628" y="87"/>
                    </a:cubicBezTo>
                    <a:cubicBezTo>
                      <a:pt x="627" y="89"/>
                      <a:pt x="627" y="89"/>
                      <a:pt x="627" y="89"/>
                    </a:cubicBezTo>
                    <a:cubicBezTo>
                      <a:pt x="626" y="91"/>
                      <a:pt x="626" y="91"/>
                      <a:pt x="626" y="91"/>
                    </a:cubicBezTo>
                    <a:cubicBezTo>
                      <a:pt x="624" y="91"/>
                      <a:pt x="624" y="91"/>
                      <a:pt x="624" y="91"/>
                    </a:cubicBezTo>
                    <a:cubicBezTo>
                      <a:pt x="624" y="92"/>
                      <a:pt x="624" y="92"/>
                      <a:pt x="624" y="92"/>
                    </a:cubicBezTo>
                    <a:cubicBezTo>
                      <a:pt x="617" y="97"/>
                      <a:pt x="617" y="97"/>
                      <a:pt x="617" y="97"/>
                    </a:cubicBezTo>
                    <a:cubicBezTo>
                      <a:pt x="615" y="100"/>
                      <a:pt x="615" y="100"/>
                      <a:pt x="615" y="100"/>
                    </a:cubicBezTo>
                    <a:cubicBezTo>
                      <a:pt x="611" y="103"/>
                      <a:pt x="611" y="103"/>
                      <a:pt x="611" y="103"/>
                    </a:cubicBezTo>
                    <a:cubicBezTo>
                      <a:pt x="611" y="103"/>
                      <a:pt x="611" y="104"/>
                      <a:pt x="610" y="103"/>
                    </a:cubicBezTo>
                    <a:cubicBezTo>
                      <a:pt x="609" y="103"/>
                      <a:pt x="609" y="103"/>
                      <a:pt x="609" y="103"/>
                    </a:cubicBezTo>
                    <a:cubicBezTo>
                      <a:pt x="610" y="103"/>
                      <a:pt x="610" y="103"/>
                      <a:pt x="610" y="103"/>
                    </a:cubicBezTo>
                    <a:cubicBezTo>
                      <a:pt x="609" y="105"/>
                      <a:pt x="609" y="105"/>
                      <a:pt x="609" y="105"/>
                    </a:cubicBezTo>
                    <a:cubicBezTo>
                      <a:pt x="605" y="106"/>
                      <a:pt x="605" y="106"/>
                      <a:pt x="605" y="106"/>
                    </a:cubicBezTo>
                    <a:cubicBezTo>
                      <a:pt x="605" y="106"/>
                      <a:pt x="603" y="107"/>
                      <a:pt x="606" y="108"/>
                    </a:cubicBezTo>
                    <a:cubicBezTo>
                      <a:pt x="604" y="109"/>
                      <a:pt x="604" y="109"/>
                      <a:pt x="604" y="109"/>
                    </a:cubicBezTo>
                    <a:cubicBezTo>
                      <a:pt x="604" y="110"/>
                      <a:pt x="604" y="110"/>
                      <a:pt x="604" y="110"/>
                    </a:cubicBezTo>
                    <a:cubicBezTo>
                      <a:pt x="604" y="111"/>
                      <a:pt x="604" y="111"/>
                      <a:pt x="604" y="111"/>
                    </a:cubicBezTo>
                    <a:cubicBezTo>
                      <a:pt x="605" y="111"/>
                      <a:pt x="605" y="111"/>
                      <a:pt x="605" y="111"/>
                    </a:cubicBezTo>
                    <a:cubicBezTo>
                      <a:pt x="607" y="108"/>
                      <a:pt x="607" y="108"/>
                      <a:pt x="607" y="108"/>
                    </a:cubicBezTo>
                    <a:cubicBezTo>
                      <a:pt x="607" y="108"/>
                      <a:pt x="605" y="111"/>
                      <a:pt x="608" y="108"/>
                    </a:cubicBezTo>
                    <a:cubicBezTo>
                      <a:pt x="603" y="113"/>
                      <a:pt x="603" y="113"/>
                      <a:pt x="603" y="113"/>
                    </a:cubicBezTo>
                    <a:cubicBezTo>
                      <a:pt x="601" y="113"/>
                      <a:pt x="601" y="113"/>
                      <a:pt x="601" y="113"/>
                    </a:cubicBezTo>
                    <a:cubicBezTo>
                      <a:pt x="599" y="114"/>
                      <a:pt x="599" y="114"/>
                      <a:pt x="599" y="114"/>
                    </a:cubicBezTo>
                    <a:cubicBezTo>
                      <a:pt x="599" y="114"/>
                      <a:pt x="597" y="114"/>
                      <a:pt x="599" y="114"/>
                    </a:cubicBezTo>
                    <a:cubicBezTo>
                      <a:pt x="597" y="117"/>
                      <a:pt x="597" y="117"/>
                      <a:pt x="597" y="117"/>
                    </a:cubicBezTo>
                    <a:cubicBezTo>
                      <a:pt x="598" y="117"/>
                      <a:pt x="598" y="117"/>
                      <a:pt x="598" y="117"/>
                    </a:cubicBezTo>
                    <a:cubicBezTo>
                      <a:pt x="600" y="116"/>
                      <a:pt x="600" y="116"/>
                      <a:pt x="600" y="116"/>
                    </a:cubicBezTo>
                    <a:cubicBezTo>
                      <a:pt x="599" y="118"/>
                      <a:pt x="599" y="118"/>
                      <a:pt x="599" y="118"/>
                    </a:cubicBezTo>
                    <a:cubicBezTo>
                      <a:pt x="597" y="119"/>
                      <a:pt x="597" y="119"/>
                      <a:pt x="597" y="119"/>
                    </a:cubicBezTo>
                    <a:cubicBezTo>
                      <a:pt x="596" y="121"/>
                      <a:pt x="596" y="121"/>
                      <a:pt x="596" y="121"/>
                    </a:cubicBezTo>
                    <a:cubicBezTo>
                      <a:pt x="598" y="121"/>
                      <a:pt x="598" y="121"/>
                      <a:pt x="598" y="121"/>
                    </a:cubicBezTo>
                    <a:cubicBezTo>
                      <a:pt x="599" y="120"/>
                      <a:pt x="599" y="120"/>
                      <a:pt x="599" y="120"/>
                    </a:cubicBezTo>
                    <a:cubicBezTo>
                      <a:pt x="600" y="119"/>
                      <a:pt x="600" y="119"/>
                      <a:pt x="600" y="119"/>
                    </a:cubicBezTo>
                    <a:cubicBezTo>
                      <a:pt x="601" y="119"/>
                      <a:pt x="601" y="119"/>
                      <a:pt x="601" y="119"/>
                    </a:cubicBezTo>
                    <a:cubicBezTo>
                      <a:pt x="601" y="120"/>
                      <a:pt x="600" y="119"/>
                      <a:pt x="600" y="120"/>
                    </a:cubicBezTo>
                    <a:cubicBezTo>
                      <a:pt x="605" y="119"/>
                      <a:pt x="605" y="119"/>
                      <a:pt x="605" y="119"/>
                    </a:cubicBezTo>
                    <a:cubicBezTo>
                      <a:pt x="609" y="118"/>
                      <a:pt x="609" y="118"/>
                      <a:pt x="609" y="118"/>
                    </a:cubicBezTo>
                    <a:cubicBezTo>
                      <a:pt x="609" y="115"/>
                      <a:pt x="609" y="115"/>
                      <a:pt x="609" y="115"/>
                    </a:cubicBezTo>
                    <a:cubicBezTo>
                      <a:pt x="610" y="114"/>
                      <a:pt x="610" y="114"/>
                      <a:pt x="610" y="114"/>
                    </a:cubicBezTo>
                    <a:cubicBezTo>
                      <a:pt x="612" y="115"/>
                      <a:pt x="612" y="115"/>
                      <a:pt x="612" y="115"/>
                    </a:cubicBezTo>
                    <a:cubicBezTo>
                      <a:pt x="613" y="115"/>
                      <a:pt x="613" y="115"/>
                      <a:pt x="613" y="115"/>
                    </a:cubicBezTo>
                    <a:cubicBezTo>
                      <a:pt x="614" y="113"/>
                      <a:pt x="614" y="113"/>
                      <a:pt x="614" y="113"/>
                    </a:cubicBezTo>
                    <a:cubicBezTo>
                      <a:pt x="617" y="112"/>
                      <a:pt x="617" y="112"/>
                      <a:pt x="617" y="112"/>
                    </a:cubicBezTo>
                    <a:cubicBezTo>
                      <a:pt x="617" y="111"/>
                      <a:pt x="617" y="111"/>
                      <a:pt x="617" y="111"/>
                    </a:cubicBezTo>
                    <a:cubicBezTo>
                      <a:pt x="620" y="109"/>
                      <a:pt x="620" y="109"/>
                      <a:pt x="620" y="109"/>
                    </a:cubicBezTo>
                    <a:cubicBezTo>
                      <a:pt x="620" y="108"/>
                      <a:pt x="620" y="108"/>
                      <a:pt x="620" y="108"/>
                    </a:cubicBezTo>
                    <a:cubicBezTo>
                      <a:pt x="622" y="107"/>
                      <a:pt x="622" y="107"/>
                      <a:pt x="622" y="107"/>
                    </a:cubicBezTo>
                    <a:cubicBezTo>
                      <a:pt x="625" y="104"/>
                      <a:pt x="625" y="104"/>
                      <a:pt x="625" y="104"/>
                    </a:cubicBezTo>
                    <a:cubicBezTo>
                      <a:pt x="626" y="103"/>
                      <a:pt x="626" y="104"/>
                      <a:pt x="627" y="103"/>
                    </a:cubicBezTo>
                    <a:cubicBezTo>
                      <a:pt x="627" y="105"/>
                      <a:pt x="627" y="105"/>
                      <a:pt x="627" y="105"/>
                    </a:cubicBezTo>
                    <a:cubicBezTo>
                      <a:pt x="629" y="105"/>
                      <a:pt x="629" y="105"/>
                      <a:pt x="629" y="105"/>
                    </a:cubicBezTo>
                    <a:cubicBezTo>
                      <a:pt x="628" y="106"/>
                      <a:pt x="628" y="106"/>
                      <a:pt x="628" y="106"/>
                    </a:cubicBezTo>
                    <a:cubicBezTo>
                      <a:pt x="630" y="107"/>
                      <a:pt x="630" y="107"/>
                      <a:pt x="630" y="107"/>
                    </a:cubicBezTo>
                    <a:cubicBezTo>
                      <a:pt x="630" y="106"/>
                      <a:pt x="632" y="108"/>
                      <a:pt x="632" y="105"/>
                    </a:cubicBezTo>
                    <a:cubicBezTo>
                      <a:pt x="631" y="103"/>
                      <a:pt x="631" y="103"/>
                      <a:pt x="631" y="103"/>
                    </a:cubicBezTo>
                    <a:cubicBezTo>
                      <a:pt x="631" y="102"/>
                      <a:pt x="631" y="102"/>
                      <a:pt x="631" y="102"/>
                    </a:cubicBezTo>
                    <a:cubicBezTo>
                      <a:pt x="633" y="101"/>
                      <a:pt x="633" y="101"/>
                      <a:pt x="633" y="101"/>
                    </a:cubicBezTo>
                    <a:cubicBezTo>
                      <a:pt x="633" y="102"/>
                      <a:pt x="633" y="102"/>
                      <a:pt x="633" y="102"/>
                    </a:cubicBezTo>
                    <a:cubicBezTo>
                      <a:pt x="633" y="103"/>
                      <a:pt x="633" y="103"/>
                      <a:pt x="633" y="103"/>
                    </a:cubicBezTo>
                    <a:cubicBezTo>
                      <a:pt x="636" y="101"/>
                      <a:pt x="636" y="101"/>
                      <a:pt x="636" y="101"/>
                    </a:cubicBezTo>
                    <a:cubicBezTo>
                      <a:pt x="636" y="103"/>
                      <a:pt x="636" y="103"/>
                      <a:pt x="636" y="103"/>
                    </a:cubicBezTo>
                    <a:cubicBezTo>
                      <a:pt x="637" y="103"/>
                      <a:pt x="637" y="103"/>
                      <a:pt x="637" y="103"/>
                    </a:cubicBezTo>
                    <a:cubicBezTo>
                      <a:pt x="638" y="102"/>
                      <a:pt x="638" y="102"/>
                      <a:pt x="638" y="102"/>
                    </a:cubicBezTo>
                    <a:cubicBezTo>
                      <a:pt x="637" y="100"/>
                      <a:pt x="637" y="100"/>
                      <a:pt x="637" y="100"/>
                    </a:cubicBezTo>
                    <a:cubicBezTo>
                      <a:pt x="637" y="99"/>
                      <a:pt x="637" y="99"/>
                      <a:pt x="637" y="99"/>
                    </a:cubicBezTo>
                    <a:cubicBezTo>
                      <a:pt x="639" y="98"/>
                      <a:pt x="639" y="98"/>
                      <a:pt x="639" y="98"/>
                    </a:cubicBezTo>
                    <a:cubicBezTo>
                      <a:pt x="639" y="96"/>
                      <a:pt x="639" y="96"/>
                      <a:pt x="639" y="96"/>
                    </a:cubicBezTo>
                    <a:cubicBezTo>
                      <a:pt x="639" y="97"/>
                      <a:pt x="640" y="97"/>
                      <a:pt x="641" y="96"/>
                    </a:cubicBezTo>
                    <a:cubicBezTo>
                      <a:pt x="640" y="95"/>
                      <a:pt x="640" y="95"/>
                      <a:pt x="640" y="95"/>
                    </a:cubicBezTo>
                    <a:cubicBezTo>
                      <a:pt x="642" y="93"/>
                      <a:pt x="642" y="93"/>
                      <a:pt x="642" y="93"/>
                    </a:cubicBezTo>
                    <a:cubicBezTo>
                      <a:pt x="643" y="94"/>
                      <a:pt x="641" y="93"/>
                      <a:pt x="643" y="94"/>
                    </a:cubicBezTo>
                    <a:cubicBezTo>
                      <a:pt x="644" y="92"/>
                      <a:pt x="644" y="92"/>
                      <a:pt x="644" y="92"/>
                    </a:cubicBezTo>
                    <a:cubicBezTo>
                      <a:pt x="644" y="92"/>
                      <a:pt x="644" y="92"/>
                      <a:pt x="644" y="92"/>
                    </a:cubicBezTo>
                    <a:cubicBezTo>
                      <a:pt x="644" y="92"/>
                      <a:pt x="644" y="92"/>
                      <a:pt x="644" y="92"/>
                    </a:cubicBezTo>
                    <a:cubicBezTo>
                      <a:pt x="647" y="93"/>
                      <a:pt x="647" y="93"/>
                      <a:pt x="647" y="93"/>
                    </a:cubicBezTo>
                    <a:cubicBezTo>
                      <a:pt x="648" y="93"/>
                      <a:pt x="648" y="93"/>
                      <a:pt x="648" y="93"/>
                    </a:cubicBezTo>
                    <a:cubicBezTo>
                      <a:pt x="647" y="92"/>
                      <a:pt x="647" y="92"/>
                      <a:pt x="647" y="92"/>
                    </a:cubicBezTo>
                    <a:cubicBezTo>
                      <a:pt x="645" y="92"/>
                      <a:pt x="645" y="92"/>
                      <a:pt x="645" y="92"/>
                    </a:cubicBezTo>
                    <a:cubicBezTo>
                      <a:pt x="646" y="89"/>
                      <a:pt x="646" y="89"/>
                      <a:pt x="646" y="89"/>
                    </a:cubicBezTo>
                    <a:cubicBezTo>
                      <a:pt x="647" y="90"/>
                      <a:pt x="646" y="90"/>
                      <a:pt x="649" y="88"/>
                    </a:cubicBezTo>
                    <a:cubicBezTo>
                      <a:pt x="649" y="87"/>
                      <a:pt x="649" y="87"/>
                      <a:pt x="649" y="87"/>
                    </a:cubicBezTo>
                    <a:cubicBezTo>
                      <a:pt x="650" y="85"/>
                      <a:pt x="650" y="85"/>
                      <a:pt x="650" y="85"/>
                    </a:cubicBezTo>
                    <a:cubicBezTo>
                      <a:pt x="651" y="86"/>
                      <a:pt x="651" y="86"/>
                      <a:pt x="651" y="86"/>
                    </a:cubicBezTo>
                    <a:cubicBezTo>
                      <a:pt x="653" y="84"/>
                      <a:pt x="653" y="84"/>
                      <a:pt x="653" y="84"/>
                    </a:cubicBezTo>
                    <a:cubicBezTo>
                      <a:pt x="653" y="84"/>
                      <a:pt x="654" y="84"/>
                      <a:pt x="654" y="83"/>
                    </a:cubicBezTo>
                    <a:cubicBezTo>
                      <a:pt x="654" y="81"/>
                      <a:pt x="654" y="81"/>
                      <a:pt x="654" y="81"/>
                    </a:cubicBezTo>
                    <a:cubicBezTo>
                      <a:pt x="656" y="80"/>
                      <a:pt x="656" y="80"/>
                      <a:pt x="656" y="80"/>
                    </a:cubicBezTo>
                    <a:cubicBezTo>
                      <a:pt x="657" y="82"/>
                      <a:pt x="657" y="82"/>
                      <a:pt x="657" y="82"/>
                    </a:cubicBezTo>
                    <a:cubicBezTo>
                      <a:pt x="658" y="81"/>
                      <a:pt x="658" y="81"/>
                      <a:pt x="658" y="81"/>
                    </a:cubicBezTo>
                    <a:cubicBezTo>
                      <a:pt x="659" y="81"/>
                      <a:pt x="656" y="83"/>
                      <a:pt x="659" y="80"/>
                    </a:cubicBezTo>
                    <a:cubicBezTo>
                      <a:pt x="658" y="79"/>
                      <a:pt x="658" y="79"/>
                      <a:pt x="658" y="79"/>
                    </a:cubicBezTo>
                    <a:cubicBezTo>
                      <a:pt x="659" y="78"/>
                      <a:pt x="659" y="78"/>
                      <a:pt x="659" y="78"/>
                    </a:cubicBezTo>
                    <a:cubicBezTo>
                      <a:pt x="658" y="77"/>
                      <a:pt x="658" y="77"/>
                      <a:pt x="658" y="77"/>
                    </a:cubicBezTo>
                    <a:cubicBezTo>
                      <a:pt x="660" y="77"/>
                      <a:pt x="660" y="77"/>
                      <a:pt x="660" y="77"/>
                    </a:cubicBezTo>
                    <a:cubicBezTo>
                      <a:pt x="661" y="77"/>
                      <a:pt x="661" y="77"/>
                      <a:pt x="661" y="77"/>
                    </a:cubicBezTo>
                    <a:cubicBezTo>
                      <a:pt x="660" y="75"/>
                      <a:pt x="660" y="75"/>
                      <a:pt x="660" y="75"/>
                    </a:cubicBezTo>
                    <a:cubicBezTo>
                      <a:pt x="662" y="73"/>
                      <a:pt x="662" y="73"/>
                      <a:pt x="662" y="73"/>
                    </a:cubicBezTo>
                    <a:cubicBezTo>
                      <a:pt x="665" y="72"/>
                      <a:pt x="665" y="72"/>
                      <a:pt x="665" y="72"/>
                    </a:cubicBezTo>
                    <a:cubicBezTo>
                      <a:pt x="666" y="71"/>
                      <a:pt x="666" y="71"/>
                      <a:pt x="666" y="71"/>
                    </a:cubicBezTo>
                    <a:cubicBezTo>
                      <a:pt x="664" y="70"/>
                      <a:pt x="664" y="70"/>
                      <a:pt x="664" y="70"/>
                    </a:cubicBezTo>
                    <a:cubicBezTo>
                      <a:pt x="663" y="71"/>
                      <a:pt x="663" y="71"/>
                      <a:pt x="663" y="71"/>
                    </a:cubicBezTo>
                    <a:cubicBezTo>
                      <a:pt x="664" y="70"/>
                      <a:pt x="664" y="70"/>
                      <a:pt x="664" y="70"/>
                    </a:cubicBezTo>
                    <a:cubicBezTo>
                      <a:pt x="662" y="69"/>
                      <a:pt x="662" y="69"/>
                      <a:pt x="662" y="69"/>
                    </a:cubicBezTo>
                    <a:cubicBezTo>
                      <a:pt x="664" y="69"/>
                      <a:pt x="664" y="69"/>
                      <a:pt x="664" y="69"/>
                    </a:cubicBezTo>
                    <a:cubicBezTo>
                      <a:pt x="665" y="69"/>
                      <a:pt x="665" y="69"/>
                      <a:pt x="665" y="69"/>
                    </a:cubicBezTo>
                    <a:cubicBezTo>
                      <a:pt x="665" y="70"/>
                      <a:pt x="667" y="69"/>
                      <a:pt x="666" y="71"/>
                    </a:cubicBezTo>
                    <a:cubicBezTo>
                      <a:pt x="668" y="68"/>
                      <a:pt x="668" y="68"/>
                      <a:pt x="668" y="68"/>
                    </a:cubicBezTo>
                    <a:cubicBezTo>
                      <a:pt x="670" y="69"/>
                      <a:pt x="670" y="69"/>
                      <a:pt x="670" y="69"/>
                    </a:cubicBezTo>
                    <a:cubicBezTo>
                      <a:pt x="671" y="68"/>
                      <a:pt x="671" y="68"/>
                      <a:pt x="671" y="68"/>
                    </a:cubicBezTo>
                    <a:cubicBezTo>
                      <a:pt x="669" y="67"/>
                      <a:pt x="669" y="67"/>
                      <a:pt x="669" y="67"/>
                    </a:cubicBezTo>
                    <a:cubicBezTo>
                      <a:pt x="669" y="67"/>
                      <a:pt x="669" y="67"/>
                      <a:pt x="669" y="67"/>
                    </a:cubicBezTo>
                    <a:cubicBezTo>
                      <a:pt x="668" y="67"/>
                      <a:pt x="668" y="67"/>
                      <a:pt x="668" y="67"/>
                    </a:cubicBezTo>
                    <a:cubicBezTo>
                      <a:pt x="669" y="65"/>
                      <a:pt x="669" y="65"/>
                      <a:pt x="669" y="65"/>
                    </a:cubicBezTo>
                    <a:cubicBezTo>
                      <a:pt x="670" y="66"/>
                      <a:pt x="670" y="66"/>
                      <a:pt x="670" y="66"/>
                    </a:cubicBezTo>
                    <a:cubicBezTo>
                      <a:pt x="672" y="64"/>
                      <a:pt x="672" y="64"/>
                      <a:pt x="672" y="64"/>
                    </a:cubicBezTo>
                    <a:cubicBezTo>
                      <a:pt x="672" y="63"/>
                      <a:pt x="672" y="63"/>
                      <a:pt x="672" y="63"/>
                    </a:cubicBezTo>
                    <a:cubicBezTo>
                      <a:pt x="670" y="64"/>
                      <a:pt x="670" y="64"/>
                      <a:pt x="670" y="64"/>
                    </a:cubicBezTo>
                    <a:cubicBezTo>
                      <a:pt x="671" y="62"/>
                      <a:pt x="671" y="62"/>
                      <a:pt x="671" y="62"/>
                    </a:cubicBezTo>
                    <a:cubicBezTo>
                      <a:pt x="677" y="55"/>
                      <a:pt x="677" y="55"/>
                      <a:pt x="677" y="55"/>
                    </a:cubicBezTo>
                    <a:cubicBezTo>
                      <a:pt x="680" y="54"/>
                      <a:pt x="680" y="54"/>
                      <a:pt x="680" y="54"/>
                    </a:cubicBezTo>
                    <a:cubicBezTo>
                      <a:pt x="682" y="51"/>
                      <a:pt x="682" y="51"/>
                      <a:pt x="682" y="51"/>
                    </a:cubicBezTo>
                    <a:cubicBezTo>
                      <a:pt x="683" y="52"/>
                      <a:pt x="682" y="50"/>
                      <a:pt x="684" y="51"/>
                    </a:cubicBezTo>
                    <a:cubicBezTo>
                      <a:pt x="684" y="51"/>
                      <a:pt x="688" y="53"/>
                      <a:pt x="685" y="49"/>
                    </a:cubicBezTo>
                    <a:cubicBezTo>
                      <a:pt x="686" y="47"/>
                      <a:pt x="686" y="47"/>
                      <a:pt x="686" y="47"/>
                    </a:cubicBezTo>
                    <a:cubicBezTo>
                      <a:pt x="688" y="47"/>
                      <a:pt x="688" y="47"/>
                      <a:pt x="688" y="47"/>
                    </a:cubicBezTo>
                    <a:cubicBezTo>
                      <a:pt x="689" y="46"/>
                      <a:pt x="689" y="46"/>
                      <a:pt x="689" y="46"/>
                    </a:cubicBezTo>
                    <a:cubicBezTo>
                      <a:pt x="688" y="48"/>
                      <a:pt x="688" y="48"/>
                      <a:pt x="688" y="48"/>
                    </a:cubicBezTo>
                    <a:cubicBezTo>
                      <a:pt x="688" y="48"/>
                      <a:pt x="688" y="49"/>
                      <a:pt x="688" y="48"/>
                    </a:cubicBezTo>
                    <a:cubicBezTo>
                      <a:pt x="687" y="49"/>
                      <a:pt x="687" y="49"/>
                      <a:pt x="687" y="49"/>
                    </a:cubicBezTo>
                    <a:cubicBezTo>
                      <a:pt x="688" y="49"/>
                      <a:pt x="688" y="49"/>
                      <a:pt x="688" y="49"/>
                    </a:cubicBezTo>
                    <a:cubicBezTo>
                      <a:pt x="682" y="55"/>
                      <a:pt x="682" y="55"/>
                      <a:pt x="682" y="55"/>
                    </a:cubicBezTo>
                    <a:cubicBezTo>
                      <a:pt x="683" y="56"/>
                      <a:pt x="683" y="56"/>
                      <a:pt x="683" y="56"/>
                    </a:cubicBezTo>
                    <a:cubicBezTo>
                      <a:pt x="678" y="61"/>
                      <a:pt x="678" y="61"/>
                      <a:pt x="678" y="61"/>
                    </a:cubicBezTo>
                    <a:cubicBezTo>
                      <a:pt x="675" y="61"/>
                      <a:pt x="675" y="61"/>
                      <a:pt x="675" y="61"/>
                    </a:cubicBezTo>
                    <a:cubicBezTo>
                      <a:pt x="675" y="62"/>
                      <a:pt x="676" y="59"/>
                      <a:pt x="675" y="62"/>
                    </a:cubicBezTo>
                    <a:cubicBezTo>
                      <a:pt x="678" y="61"/>
                      <a:pt x="678" y="61"/>
                      <a:pt x="678" y="61"/>
                    </a:cubicBezTo>
                    <a:cubicBezTo>
                      <a:pt x="675" y="65"/>
                      <a:pt x="675" y="65"/>
                      <a:pt x="675" y="65"/>
                    </a:cubicBezTo>
                    <a:cubicBezTo>
                      <a:pt x="674" y="66"/>
                      <a:pt x="674" y="66"/>
                      <a:pt x="674" y="66"/>
                    </a:cubicBezTo>
                    <a:cubicBezTo>
                      <a:pt x="674" y="66"/>
                      <a:pt x="674" y="66"/>
                      <a:pt x="674" y="66"/>
                    </a:cubicBezTo>
                    <a:cubicBezTo>
                      <a:pt x="673" y="69"/>
                      <a:pt x="673" y="69"/>
                      <a:pt x="673" y="69"/>
                    </a:cubicBezTo>
                    <a:cubicBezTo>
                      <a:pt x="672" y="68"/>
                      <a:pt x="672" y="68"/>
                      <a:pt x="672" y="68"/>
                    </a:cubicBezTo>
                    <a:cubicBezTo>
                      <a:pt x="670" y="69"/>
                      <a:pt x="670" y="69"/>
                      <a:pt x="670" y="69"/>
                    </a:cubicBezTo>
                    <a:cubicBezTo>
                      <a:pt x="670" y="70"/>
                      <a:pt x="669" y="71"/>
                      <a:pt x="671" y="70"/>
                    </a:cubicBezTo>
                    <a:cubicBezTo>
                      <a:pt x="670" y="71"/>
                      <a:pt x="670" y="71"/>
                      <a:pt x="670" y="71"/>
                    </a:cubicBezTo>
                    <a:cubicBezTo>
                      <a:pt x="666" y="77"/>
                      <a:pt x="666" y="77"/>
                      <a:pt x="666" y="77"/>
                    </a:cubicBezTo>
                    <a:cubicBezTo>
                      <a:pt x="667" y="77"/>
                      <a:pt x="667" y="77"/>
                      <a:pt x="667" y="77"/>
                    </a:cubicBezTo>
                    <a:cubicBezTo>
                      <a:pt x="667" y="79"/>
                      <a:pt x="667" y="79"/>
                      <a:pt x="667" y="79"/>
                    </a:cubicBezTo>
                    <a:cubicBezTo>
                      <a:pt x="666" y="78"/>
                      <a:pt x="666" y="78"/>
                      <a:pt x="666" y="78"/>
                    </a:cubicBezTo>
                    <a:cubicBezTo>
                      <a:pt x="664" y="80"/>
                      <a:pt x="664" y="80"/>
                      <a:pt x="664" y="80"/>
                    </a:cubicBezTo>
                    <a:cubicBezTo>
                      <a:pt x="664" y="81"/>
                      <a:pt x="664" y="81"/>
                      <a:pt x="664" y="81"/>
                    </a:cubicBezTo>
                    <a:cubicBezTo>
                      <a:pt x="662" y="81"/>
                      <a:pt x="663" y="84"/>
                      <a:pt x="661" y="83"/>
                    </a:cubicBezTo>
                    <a:cubicBezTo>
                      <a:pt x="661" y="83"/>
                      <a:pt x="660" y="82"/>
                      <a:pt x="661" y="84"/>
                    </a:cubicBezTo>
                    <a:cubicBezTo>
                      <a:pt x="660" y="84"/>
                      <a:pt x="658" y="85"/>
                      <a:pt x="658" y="86"/>
                    </a:cubicBezTo>
                    <a:cubicBezTo>
                      <a:pt x="659" y="88"/>
                      <a:pt x="659" y="88"/>
                      <a:pt x="659" y="88"/>
                    </a:cubicBezTo>
                    <a:cubicBezTo>
                      <a:pt x="657" y="89"/>
                      <a:pt x="657" y="89"/>
                      <a:pt x="657" y="89"/>
                    </a:cubicBezTo>
                    <a:cubicBezTo>
                      <a:pt x="656" y="91"/>
                      <a:pt x="656" y="91"/>
                      <a:pt x="656" y="91"/>
                    </a:cubicBezTo>
                    <a:cubicBezTo>
                      <a:pt x="654" y="92"/>
                      <a:pt x="654" y="92"/>
                      <a:pt x="654" y="92"/>
                    </a:cubicBezTo>
                    <a:cubicBezTo>
                      <a:pt x="654" y="93"/>
                      <a:pt x="654" y="93"/>
                      <a:pt x="654" y="93"/>
                    </a:cubicBezTo>
                    <a:cubicBezTo>
                      <a:pt x="654" y="95"/>
                      <a:pt x="649" y="94"/>
                      <a:pt x="650" y="97"/>
                    </a:cubicBezTo>
                    <a:cubicBezTo>
                      <a:pt x="645" y="101"/>
                      <a:pt x="645" y="101"/>
                      <a:pt x="645" y="101"/>
                    </a:cubicBezTo>
                    <a:cubicBezTo>
                      <a:pt x="641" y="105"/>
                      <a:pt x="641" y="105"/>
                      <a:pt x="641" y="105"/>
                    </a:cubicBezTo>
                    <a:cubicBezTo>
                      <a:pt x="640" y="106"/>
                      <a:pt x="637" y="105"/>
                      <a:pt x="638" y="109"/>
                    </a:cubicBezTo>
                    <a:cubicBezTo>
                      <a:pt x="638" y="108"/>
                      <a:pt x="637" y="109"/>
                      <a:pt x="637" y="108"/>
                    </a:cubicBezTo>
                    <a:cubicBezTo>
                      <a:pt x="636" y="110"/>
                      <a:pt x="636" y="110"/>
                      <a:pt x="636" y="110"/>
                    </a:cubicBezTo>
                    <a:cubicBezTo>
                      <a:pt x="638" y="110"/>
                      <a:pt x="638" y="110"/>
                      <a:pt x="638" y="110"/>
                    </a:cubicBezTo>
                    <a:cubicBezTo>
                      <a:pt x="634" y="111"/>
                      <a:pt x="634" y="111"/>
                      <a:pt x="634" y="111"/>
                    </a:cubicBezTo>
                    <a:cubicBezTo>
                      <a:pt x="633" y="112"/>
                      <a:pt x="633" y="112"/>
                      <a:pt x="633" y="112"/>
                    </a:cubicBezTo>
                    <a:cubicBezTo>
                      <a:pt x="636" y="113"/>
                      <a:pt x="636" y="113"/>
                      <a:pt x="636" y="113"/>
                    </a:cubicBezTo>
                    <a:cubicBezTo>
                      <a:pt x="639" y="111"/>
                      <a:pt x="639" y="111"/>
                      <a:pt x="639" y="111"/>
                    </a:cubicBezTo>
                    <a:cubicBezTo>
                      <a:pt x="643" y="111"/>
                      <a:pt x="643" y="111"/>
                      <a:pt x="643" y="111"/>
                    </a:cubicBezTo>
                    <a:cubicBezTo>
                      <a:pt x="644" y="110"/>
                      <a:pt x="644" y="110"/>
                      <a:pt x="644" y="110"/>
                    </a:cubicBezTo>
                    <a:cubicBezTo>
                      <a:pt x="643" y="109"/>
                      <a:pt x="643" y="109"/>
                      <a:pt x="643" y="109"/>
                    </a:cubicBezTo>
                    <a:cubicBezTo>
                      <a:pt x="647" y="109"/>
                      <a:pt x="647" y="109"/>
                      <a:pt x="647" y="109"/>
                    </a:cubicBezTo>
                    <a:cubicBezTo>
                      <a:pt x="647" y="109"/>
                      <a:pt x="647" y="109"/>
                      <a:pt x="647" y="109"/>
                    </a:cubicBezTo>
                    <a:cubicBezTo>
                      <a:pt x="645" y="110"/>
                      <a:pt x="645" y="110"/>
                      <a:pt x="645" y="110"/>
                    </a:cubicBezTo>
                    <a:cubicBezTo>
                      <a:pt x="646" y="110"/>
                      <a:pt x="646" y="110"/>
                      <a:pt x="646" y="110"/>
                    </a:cubicBezTo>
                    <a:cubicBezTo>
                      <a:pt x="654" y="108"/>
                      <a:pt x="654" y="108"/>
                      <a:pt x="654" y="108"/>
                    </a:cubicBezTo>
                    <a:cubicBezTo>
                      <a:pt x="654" y="107"/>
                      <a:pt x="654" y="107"/>
                      <a:pt x="654" y="107"/>
                    </a:cubicBezTo>
                    <a:cubicBezTo>
                      <a:pt x="656" y="108"/>
                      <a:pt x="656" y="108"/>
                      <a:pt x="656" y="108"/>
                    </a:cubicBezTo>
                    <a:cubicBezTo>
                      <a:pt x="660" y="107"/>
                      <a:pt x="660" y="107"/>
                      <a:pt x="660" y="107"/>
                    </a:cubicBezTo>
                    <a:cubicBezTo>
                      <a:pt x="660" y="106"/>
                      <a:pt x="660" y="106"/>
                      <a:pt x="660" y="106"/>
                    </a:cubicBezTo>
                    <a:cubicBezTo>
                      <a:pt x="661" y="107"/>
                      <a:pt x="661" y="107"/>
                      <a:pt x="661" y="107"/>
                    </a:cubicBezTo>
                    <a:cubicBezTo>
                      <a:pt x="662" y="106"/>
                      <a:pt x="662" y="106"/>
                      <a:pt x="662" y="106"/>
                    </a:cubicBezTo>
                    <a:cubicBezTo>
                      <a:pt x="663" y="107"/>
                      <a:pt x="663" y="107"/>
                      <a:pt x="663" y="107"/>
                    </a:cubicBezTo>
                    <a:cubicBezTo>
                      <a:pt x="665" y="105"/>
                      <a:pt x="665" y="105"/>
                      <a:pt x="665" y="105"/>
                    </a:cubicBezTo>
                    <a:cubicBezTo>
                      <a:pt x="666" y="106"/>
                      <a:pt x="666" y="106"/>
                      <a:pt x="666" y="106"/>
                    </a:cubicBezTo>
                    <a:cubicBezTo>
                      <a:pt x="666" y="104"/>
                      <a:pt x="666" y="104"/>
                      <a:pt x="666" y="104"/>
                    </a:cubicBezTo>
                    <a:cubicBezTo>
                      <a:pt x="668" y="105"/>
                      <a:pt x="668" y="105"/>
                      <a:pt x="668" y="105"/>
                    </a:cubicBezTo>
                    <a:cubicBezTo>
                      <a:pt x="669" y="105"/>
                      <a:pt x="664" y="107"/>
                      <a:pt x="670" y="104"/>
                    </a:cubicBezTo>
                    <a:cubicBezTo>
                      <a:pt x="671" y="105"/>
                      <a:pt x="671" y="105"/>
                      <a:pt x="671" y="105"/>
                    </a:cubicBezTo>
                    <a:cubicBezTo>
                      <a:pt x="673" y="102"/>
                      <a:pt x="673" y="102"/>
                      <a:pt x="673" y="102"/>
                    </a:cubicBezTo>
                    <a:cubicBezTo>
                      <a:pt x="674" y="102"/>
                      <a:pt x="674" y="102"/>
                      <a:pt x="674" y="102"/>
                    </a:cubicBezTo>
                    <a:cubicBezTo>
                      <a:pt x="674" y="101"/>
                      <a:pt x="672" y="104"/>
                      <a:pt x="674" y="101"/>
                    </a:cubicBezTo>
                    <a:cubicBezTo>
                      <a:pt x="675" y="102"/>
                      <a:pt x="671" y="100"/>
                      <a:pt x="676" y="101"/>
                    </a:cubicBezTo>
                    <a:cubicBezTo>
                      <a:pt x="676" y="99"/>
                      <a:pt x="676" y="99"/>
                      <a:pt x="676" y="99"/>
                    </a:cubicBezTo>
                    <a:cubicBezTo>
                      <a:pt x="679" y="98"/>
                      <a:pt x="679" y="98"/>
                      <a:pt x="679" y="98"/>
                    </a:cubicBezTo>
                    <a:cubicBezTo>
                      <a:pt x="680" y="96"/>
                      <a:pt x="680" y="96"/>
                      <a:pt x="680" y="96"/>
                    </a:cubicBezTo>
                    <a:cubicBezTo>
                      <a:pt x="680" y="95"/>
                      <a:pt x="680" y="95"/>
                      <a:pt x="680" y="95"/>
                    </a:cubicBezTo>
                    <a:cubicBezTo>
                      <a:pt x="680" y="95"/>
                      <a:pt x="680" y="95"/>
                      <a:pt x="680" y="95"/>
                    </a:cubicBezTo>
                    <a:cubicBezTo>
                      <a:pt x="680" y="94"/>
                      <a:pt x="680" y="94"/>
                      <a:pt x="680" y="94"/>
                    </a:cubicBezTo>
                    <a:cubicBezTo>
                      <a:pt x="683" y="92"/>
                      <a:pt x="683" y="92"/>
                      <a:pt x="683" y="92"/>
                    </a:cubicBezTo>
                    <a:cubicBezTo>
                      <a:pt x="683" y="91"/>
                      <a:pt x="677" y="96"/>
                      <a:pt x="684" y="90"/>
                    </a:cubicBezTo>
                    <a:cubicBezTo>
                      <a:pt x="685" y="90"/>
                      <a:pt x="681" y="92"/>
                      <a:pt x="685" y="89"/>
                    </a:cubicBezTo>
                    <a:cubicBezTo>
                      <a:pt x="685" y="89"/>
                      <a:pt x="685" y="89"/>
                      <a:pt x="685" y="89"/>
                    </a:cubicBezTo>
                    <a:cubicBezTo>
                      <a:pt x="685" y="90"/>
                      <a:pt x="685" y="90"/>
                      <a:pt x="685" y="90"/>
                    </a:cubicBezTo>
                    <a:cubicBezTo>
                      <a:pt x="687" y="92"/>
                      <a:pt x="687" y="92"/>
                      <a:pt x="687" y="92"/>
                    </a:cubicBezTo>
                    <a:cubicBezTo>
                      <a:pt x="688" y="91"/>
                      <a:pt x="688" y="91"/>
                      <a:pt x="688" y="91"/>
                    </a:cubicBezTo>
                    <a:cubicBezTo>
                      <a:pt x="687" y="89"/>
                      <a:pt x="687" y="89"/>
                      <a:pt x="687" y="89"/>
                    </a:cubicBezTo>
                    <a:cubicBezTo>
                      <a:pt x="689" y="88"/>
                      <a:pt x="689" y="88"/>
                      <a:pt x="689" y="88"/>
                    </a:cubicBezTo>
                    <a:cubicBezTo>
                      <a:pt x="689" y="89"/>
                      <a:pt x="686" y="91"/>
                      <a:pt x="689" y="87"/>
                    </a:cubicBezTo>
                    <a:cubicBezTo>
                      <a:pt x="690" y="87"/>
                      <a:pt x="690" y="87"/>
                      <a:pt x="690" y="87"/>
                    </a:cubicBezTo>
                    <a:cubicBezTo>
                      <a:pt x="692" y="86"/>
                      <a:pt x="681" y="91"/>
                      <a:pt x="694" y="84"/>
                    </a:cubicBezTo>
                    <a:cubicBezTo>
                      <a:pt x="699" y="79"/>
                      <a:pt x="699" y="79"/>
                      <a:pt x="699" y="79"/>
                    </a:cubicBezTo>
                    <a:cubicBezTo>
                      <a:pt x="701" y="77"/>
                      <a:pt x="701" y="77"/>
                      <a:pt x="701" y="77"/>
                    </a:cubicBezTo>
                    <a:cubicBezTo>
                      <a:pt x="701" y="76"/>
                      <a:pt x="695" y="82"/>
                      <a:pt x="702" y="75"/>
                    </a:cubicBezTo>
                    <a:cubicBezTo>
                      <a:pt x="699" y="80"/>
                      <a:pt x="699" y="80"/>
                      <a:pt x="699" y="80"/>
                    </a:cubicBezTo>
                    <a:cubicBezTo>
                      <a:pt x="698" y="81"/>
                      <a:pt x="698" y="81"/>
                      <a:pt x="698" y="81"/>
                    </a:cubicBezTo>
                    <a:cubicBezTo>
                      <a:pt x="698" y="83"/>
                      <a:pt x="698" y="83"/>
                      <a:pt x="698" y="83"/>
                    </a:cubicBezTo>
                    <a:cubicBezTo>
                      <a:pt x="692" y="88"/>
                      <a:pt x="692" y="88"/>
                      <a:pt x="692" y="88"/>
                    </a:cubicBezTo>
                    <a:cubicBezTo>
                      <a:pt x="691" y="91"/>
                      <a:pt x="688" y="90"/>
                      <a:pt x="688" y="93"/>
                    </a:cubicBezTo>
                    <a:cubicBezTo>
                      <a:pt x="691" y="94"/>
                      <a:pt x="691" y="94"/>
                      <a:pt x="691" y="94"/>
                    </a:cubicBezTo>
                    <a:cubicBezTo>
                      <a:pt x="690" y="95"/>
                      <a:pt x="687" y="95"/>
                      <a:pt x="688" y="97"/>
                    </a:cubicBezTo>
                    <a:cubicBezTo>
                      <a:pt x="689" y="97"/>
                      <a:pt x="689" y="97"/>
                      <a:pt x="689" y="97"/>
                    </a:cubicBezTo>
                    <a:cubicBezTo>
                      <a:pt x="690" y="96"/>
                      <a:pt x="690" y="96"/>
                      <a:pt x="690" y="96"/>
                    </a:cubicBezTo>
                    <a:cubicBezTo>
                      <a:pt x="690" y="98"/>
                      <a:pt x="690" y="98"/>
                      <a:pt x="690" y="98"/>
                    </a:cubicBezTo>
                    <a:cubicBezTo>
                      <a:pt x="688" y="100"/>
                      <a:pt x="688" y="100"/>
                      <a:pt x="688" y="100"/>
                    </a:cubicBezTo>
                    <a:cubicBezTo>
                      <a:pt x="688" y="100"/>
                      <a:pt x="688" y="100"/>
                      <a:pt x="688" y="100"/>
                    </a:cubicBezTo>
                    <a:cubicBezTo>
                      <a:pt x="691" y="99"/>
                      <a:pt x="691" y="99"/>
                      <a:pt x="691" y="99"/>
                    </a:cubicBezTo>
                    <a:cubicBezTo>
                      <a:pt x="693" y="96"/>
                      <a:pt x="693" y="96"/>
                      <a:pt x="693" y="96"/>
                    </a:cubicBezTo>
                    <a:cubicBezTo>
                      <a:pt x="693" y="97"/>
                      <a:pt x="693" y="97"/>
                      <a:pt x="693" y="97"/>
                    </a:cubicBezTo>
                    <a:cubicBezTo>
                      <a:pt x="695" y="97"/>
                      <a:pt x="695" y="97"/>
                      <a:pt x="695" y="97"/>
                    </a:cubicBezTo>
                    <a:cubicBezTo>
                      <a:pt x="694" y="98"/>
                      <a:pt x="694" y="98"/>
                      <a:pt x="694" y="98"/>
                    </a:cubicBezTo>
                    <a:cubicBezTo>
                      <a:pt x="693" y="97"/>
                      <a:pt x="694" y="100"/>
                      <a:pt x="693" y="98"/>
                    </a:cubicBezTo>
                    <a:cubicBezTo>
                      <a:pt x="691" y="100"/>
                      <a:pt x="691" y="100"/>
                      <a:pt x="691" y="100"/>
                    </a:cubicBezTo>
                    <a:cubicBezTo>
                      <a:pt x="693" y="100"/>
                      <a:pt x="693" y="100"/>
                      <a:pt x="693" y="100"/>
                    </a:cubicBezTo>
                    <a:cubicBezTo>
                      <a:pt x="695" y="99"/>
                      <a:pt x="695" y="99"/>
                      <a:pt x="695" y="99"/>
                    </a:cubicBezTo>
                    <a:cubicBezTo>
                      <a:pt x="698" y="98"/>
                      <a:pt x="698" y="98"/>
                      <a:pt x="698" y="98"/>
                    </a:cubicBezTo>
                    <a:cubicBezTo>
                      <a:pt x="695" y="101"/>
                      <a:pt x="696" y="101"/>
                      <a:pt x="690" y="102"/>
                    </a:cubicBezTo>
                    <a:cubicBezTo>
                      <a:pt x="699" y="101"/>
                      <a:pt x="699" y="101"/>
                      <a:pt x="699" y="101"/>
                    </a:cubicBezTo>
                    <a:cubicBezTo>
                      <a:pt x="701" y="100"/>
                      <a:pt x="701" y="100"/>
                      <a:pt x="701" y="100"/>
                    </a:cubicBezTo>
                    <a:cubicBezTo>
                      <a:pt x="702" y="102"/>
                      <a:pt x="696" y="100"/>
                      <a:pt x="704" y="99"/>
                    </a:cubicBezTo>
                    <a:cubicBezTo>
                      <a:pt x="705" y="99"/>
                      <a:pt x="705" y="99"/>
                      <a:pt x="704" y="99"/>
                    </a:cubicBezTo>
                    <a:cubicBezTo>
                      <a:pt x="707" y="100"/>
                      <a:pt x="707" y="100"/>
                      <a:pt x="707" y="100"/>
                    </a:cubicBezTo>
                    <a:cubicBezTo>
                      <a:pt x="708" y="99"/>
                      <a:pt x="708" y="99"/>
                      <a:pt x="708" y="99"/>
                    </a:cubicBezTo>
                    <a:cubicBezTo>
                      <a:pt x="709" y="99"/>
                      <a:pt x="709" y="99"/>
                      <a:pt x="709" y="99"/>
                    </a:cubicBezTo>
                    <a:cubicBezTo>
                      <a:pt x="711" y="98"/>
                      <a:pt x="711" y="98"/>
                      <a:pt x="711" y="98"/>
                    </a:cubicBezTo>
                    <a:cubicBezTo>
                      <a:pt x="712" y="99"/>
                      <a:pt x="712" y="99"/>
                      <a:pt x="712" y="99"/>
                    </a:cubicBezTo>
                    <a:cubicBezTo>
                      <a:pt x="714" y="97"/>
                      <a:pt x="714" y="97"/>
                      <a:pt x="714" y="97"/>
                    </a:cubicBezTo>
                    <a:cubicBezTo>
                      <a:pt x="717" y="97"/>
                      <a:pt x="717" y="97"/>
                      <a:pt x="717" y="97"/>
                    </a:cubicBezTo>
                    <a:cubicBezTo>
                      <a:pt x="716" y="97"/>
                      <a:pt x="716" y="97"/>
                      <a:pt x="716" y="97"/>
                    </a:cubicBezTo>
                    <a:cubicBezTo>
                      <a:pt x="716" y="99"/>
                      <a:pt x="716" y="99"/>
                      <a:pt x="716" y="99"/>
                    </a:cubicBezTo>
                    <a:cubicBezTo>
                      <a:pt x="718" y="100"/>
                      <a:pt x="718" y="100"/>
                      <a:pt x="718" y="100"/>
                    </a:cubicBezTo>
                    <a:cubicBezTo>
                      <a:pt x="718" y="100"/>
                      <a:pt x="718" y="100"/>
                      <a:pt x="718" y="100"/>
                    </a:cubicBezTo>
                    <a:cubicBezTo>
                      <a:pt x="713" y="100"/>
                      <a:pt x="713" y="100"/>
                      <a:pt x="713" y="100"/>
                    </a:cubicBezTo>
                    <a:cubicBezTo>
                      <a:pt x="711" y="100"/>
                      <a:pt x="712" y="101"/>
                      <a:pt x="712" y="102"/>
                    </a:cubicBezTo>
                    <a:cubicBezTo>
                      <a:pt x="710" y="101"/>
                      <a:pt x="710" y="101"/>
                      <a:pt x="710" y="101"/>
                    </a:cubicBezTo>
                    <a:cubicBezTo>
                      <a:pt x="710" y="101"/>
                      <a:pt x="710" y="101"/>
                      <a:pt x="710" y="101"/>
                    </a:cubicBezTo>
                    <a:cubicBezTo>
                      <a:pt x="705" y="102"/>
                      <a:pt x="705" y="102"/>
                      <a:pt x="705" y="102"/>
                    </a:cubicBezTo>
                    <a:cubicBezTo>
                      <a:pt x="706" y="102"/>
                      <a:pt x="704" y="103"/>
                      <a:pt x="706" y="103"/>
                    </a:cubicBezTo>
                    <a:cubicBezTo>
                      <a:pt x="705" y="103"/>
                      <a:pt x="705" y="105"/>
                      <a:pt x="705" y="103"/>
                    </a:cubicBezTo>
                    <a:cubicBezTo>
                      <a:pt x="703" y="103"/>
                      <a:pt x="703" y="102"/>
                      <a:pt x="703" y="104"/>
                    </a:cubicBezTo>
                    <a:cubicBezTo>
                      <a:pt x="703" y="104"/>
                      <a:pt x="703" y="104"/>
                      <a:pt x="703" y="104"/>
                    </a:cubicBezTo>
                    <a:cubicBezTo>
                      <a:pt x="701" y="103"/>
                      <a:pt x="701" y="103"/>
                      <a:pt x="701" y="103"/>
                    </a:cubicBezTo>
                    <a:cubicBezTo>
                      <a:pt x="701" y="104"/>
                      <a:pt x="701" y="104"/>
                      <a:pt x="701" y="104"/>
                    </a:cubicBezTo>
                    <a:cubicBezTo>
                      <a:pt x="700" y="104"/>
                      <a:pt x="700" y="104"/>
                      <a:pt x="700" y="104"/>
                    </a:cubicBezTo>
                    <a:cubicBezTo>
                      <a:pt x="699" y="105"/>
                      <a:pt x="697" y="104"/>
                      <a:pt x="698" y="107"/>
                    </a:cubicBezTo>
                    <a:cubicBezTo>
                      <a:pt x="697" y="106"/>
                      <a:pt x="697" y="106"/>
                      <a:pt x="697" y="106"/>
                    </a:cubicBezTo>
                    <a:cubicBezTo>
                      <a:pt x="697" y="105"/>
                      <a:pt x="697" y="105"/>
                      <a:pt x="697" y="105"/>
                    </a:cubicBezTo>
                    <a:cubicBezTo>
                      <a:pt x="696" y="104"/>
                      <a:pt x="697" y="103"/>
                      <a:pt x="694" y="105"/>
                    </a:cubicBezTo>
                    <a:cubicBezTo>
                      <a:pt x="693" y="106"/>
                      <a:pt x="693" y="106"/>
                      <a:pt x="693" y="106"/>
                    </a:cubicBezTo>
                    <a:cubicBezTo>
                      <a:pt x="692" y="105"/>
                      <a:pt x="692" y="105"/>
                      <a:pt x="692" y="105"/>
                    </a:cubicBezTo>
                    <a:cubicBezTo>
                      <a:pt x="692" y="105"/>
                      <a:pt x="690" y="106"/>
                      <a:pt x="693" y="104"/>
                    </a:cubicBezTo>
                    <a:cubicBezTo>
                      <a:pt x="690" y="104"/>
                      <a:pt x="690" y="104"/>
                      <a:pt x="690" y="104"/>
                    </a:cubicBezTo>
                    <a:cubicBezTo>
                      <a:pt x="691" y="106"/>
                      <a:pt x="691" y="106"/>
                      <a:pt x="691" y="106"/>
                    </a:cubicBezTo>
                    <a:cubicBezTo>
                      <a:pt x="689" y="107"/>
                      <a:pt x="689" y="107"/>
                      <a:pt x="689" y="107"/>
                    </a:cubicBezTo>
                    <a:cubicBezTo>
                      <a:pt x="689" y="107"/>
                      <a:pt x="689" y="107"/>
                      <a:pt x="689" y="107"/>
                    </a:cubicBezTo>
                    <a:cubicBezTo>
                      <a:pt x="685" y="107"/>
                      <a:pt x="685" y="107"/>
                      <a:pt x="685" y="107"/>
                    </a:cubicBezTo>
                    <a:cubicBezTo>
                      <a:pt x="685" y="109"/>
                      <a:pt x="684" y="109"/>
                      <a:pt x="682" y="109"/>
                    </a:cubicBezTo>
                    <a:cubicBezTo>
                      <a:pt x="679" y="109"/>
                      <a:pt x="679" y="109"/>
                      <a:pt x="679" y="109"/>
                    </a:cubicBezTo>
                    <a:cubicBezTo>
                      <a:pt x="677" y="110"/>
                      <a:pt x="677" y="113"/>
                      <a:pt x="674" y="113"/>
                    </a:cubicBezTo>
                    <a:cubicBezTo>
                      <a:pt x="675" y="115"/>
                      <a:pt x="675" y="115"/>
                      <a:pt x="675" y="115"/>
                    </a:cubicBezTo>
                    <a:cubicBezTo>
                      <a:pt x="669" y="119"/>
                      <a:pt x="669" y="119"/>
                      <a:pt x="669" y="119"/>
                    </a:cubicBezTo>
                    <a:cubicBezTo>
                      <a:pt x="668" y="120"/>
                      <a:pt x="665" y="123"/>
                      <a:pt x="667" y="122"/>
                    </a:cubicBezTo>
                    <a:cubicBezTo>
                      <a:pt x="667" y="122"/>
                      <a:pt x="666" y="123"/>
                      <a:pt x="668" y="122"/>
                    </a:cubicBezTo>
                    <a:cubicBezTo>
                      <a:pt x="669" y="121"/>
                      <a:pt x="669" y="121"/>
                      <a:pt x="669" y="121"/>
                    </a:cubicBezTo>
                    <a:cubicBezTo>
                      <a:pt x="671" y="124"/>
                      <a:pt x="671" y="124"/>
                      <a:pt x="671" y="124"/>
                    </a:cubicBezTo>
                    <a:cubicBezTo>
                      <a:pt x="672" y="124"/>
                      <a:pt x="672" y="124"/>
                      <a:pt x="672" y="124"/>
                    </a:cubicBezTo>
                    <a:cubicBezTo>
                      <a:pt x="673" y="124"/>
                      <a:pt x="673" y="124"/>
                      <a:pt x="673" y="124"/>
                    </a:cubicBezTo>
                    <a:cubicBezTo>
                      <a:pt x="671" y="123"/>
                      <a:pt x="671" y="123"/>
                      <a:pt x="671" y="123"/>
                    </a:cubicBezTo>
                    <a:cubicBezTo>
                      <a:pt x="675" y="122"/>
                      <a:pt x="675" y="122"/>
                      <a:pt x="675" y="122"/>
                    </a:cubicBezTo>
                    <a:cubicBezTo>
                      <a:pt x="676" y="122"/>
                      <a:pt x="676" y="122"/>
                      <a:pt x="676" y="122"/>
                    </a:cubicBezTo>
                    <a:cubicBezTo>
                      <a:pt x="677" y="121"/>
                      <a:pt x="677" y="121"/>
                      <a:pt x="677" y="121"/>
                    </a:cubicBezTo>
                    <a:cubicBezTo>
                      <a:pt x="677" y="121"/>
                      <a:pt x="676" y="124"/>
                      <a:pt x="676" y="120"/>
                    </a:cubicBezTo>
                    <a:cubicBezTo>
                      <a:pt x="678" y="121"/>
                      <a:pt x="678" y="121"/>
                      <a:pt x="678" y="121"/>
                    </a:cubicBezTo>
                    <a:cubicBezTo>
                      <a:pt x="681" y="121"/>
                      <a:pt x="681" y="121"/>
                      <a:pt x="681" y="121"/>
                    </a:cubicBezTo>
                    <a:cubicBezTo>
                      <a:pt x="682" y="120"/>
                      <a:pt x="682" y="120"/>
                      <a:pt x="682" y="120"/>
                    </a:cubicBezTo>
                    <a:cubicBezTo>
                      <a:pt x="685" y="120"/>
                      <a:pt x="685" y="120"/>
                      <a:pt x="685" y="120"/>
                    </a:cubicBezTo>
                    <a:cubicBezTo>
                      <a:pt x="685" y="121"/>
                      <a:pt x="685" y="121"/>
                      <a:pt x="685" y="121"/>
                    </a:cubicBezTo>
                    <a:cubicBezTo>
                      <a:pt x="686" y="122"/>
                      <a:pt x="686" y="122"/>
                      <a:pt x="686" y="122"/>
                    </a:cubicBezTo>
                    <a:cubicBezTo>
                      <a:pt x="693" y="121"/>
                      <a:pt x="693" y="121"/>
                      <a:pt x="693" y="121"/>
                    </a:cubicBezTo>
                    <a:cubicBezTo>
                      <a:pt x="702" y="118"/>
                      <a:pt x="702" y="118"/>
                      <a:pt x="702" y="118"/>
                    </a:cubicBezTo>
                    <a:cubicBezTo>
                      <a:pt x="706" y="117"/>
                      <a:pt x="706" y="117"/>
                      <a:pt x="706" y="117"/>
                    </a:cubicBezTo>
                    <a:cubicBezTo>
                      <a:pt x="707" y="118"/>
                      <a:pt x="707" y="118"/>
                      <a:pt x="707" y="118"/>
                    </a:cubicBezTo>
                    <a:cubicBezTo>
                      <a:pt x="708" y="117"/>
                      <a:pt x="708" y="117"/>
                      <a:pt x="708" y="117"/>
                    </a:cubicBezTo>
                    <a:cubicBezTo>
                      <a:pt x="704" y="116"/>
                      <a:pt x="704" y="116"/>
                      <a:pt x="704" y="116"/>
                    </a:cubicBezTo>
                    <a:cubicBezTo>
                      <a:pt x="706" y="116"/>
                      <a:pt x="706" y="116"/>
                      <a:pt x="706" y="116"/>
                    </a:cubicBezTo>
                    <a:cubicBezTo>
                      <a:pt x="707" y="115"/>
                      <a:pt x="707" y="115"/>
                      <a:pt x="707" y="115"/>
                    </a:cubicBezTo>
                    <a:cubicBezTo>
                      <a:pt x="712" y="114"/>
                      <a:pt x="712" y="114"/>
                      <a:pt x="712" y="114"/>
                    </a:cubicBezTo>
                    <a:cubicBezTo>
                      <a:pt x="713" y="113"/>
                      <a:pt x="713" y="113"/>
                      <a:pt x="713" y="113"/>
                    </a:cubicBezTo>
                    <a:cubicBezTo>
                      <a:pt x="715" y="113"/>
                      <a:pt x="715" y="113"/>
                      <a:pt x="715" y="113"/>
                    </a:cubicBezTo>
                    <a:cubicBezTo>
                      <a:pt x="717" y="113"/>
                      <a:pt x="717" y="113"/>
                      <a:pt x="717" y="113"/>
                    </a:cubicBezTo>
                    <a:cubicBezTo>
                      <a:pt x="718" y="112"/>
                      <a:pt x="718" y="112"/>
                      <a:pt x="718" y="112"/>
                    </a:cubicBezTo>
                    <a:cubicBezTo>
                      <a:pt x="721" y="112"/>
                      <a:pt x="721" y="112"/>
                      <a:pt x="721" y="112"/>
                    </a:cubicBezTo>
                    <a:cubicBezTo>
                      <a:pt x="720" y="111"/>
                      <a:pt x="720" y="111"/>
                      <a:pt x="720" y="111"/>
                    </a:cubicBezTo>
                    <a:cubicBezTo>
                      <a:pt x="721" y="111"/>
                      <a:pt x="721" y="111"/>
                      <a:pt x="721" y="111"/>
                    </a:cubicBezTo>
                    <a:cubicBezTo>
                      <a:pt x="723" y="112"/>
                      <a:pt x="723" y="112"/>
                      <a:pt x="723" y="112"/>
                    </a:cubicBezTo>
                    <a:cubicBezTo>
                      <a:pt x="727" y="110"/>
                      <a:pt x="727" y="110"/>
                      <a:pt x="727" y="110"/>
                    </a:cubicBezTo>
                    <a:cubicBezTo>
                      <a:pt x="727" y="110"/>
                      <a:pt x="727" y="110"/>
                      <a:pt x="727" y="110"/>
                    </a:cubicBezTo>
                    <a:cubicBezTo>
                      <a:pt x="727" y="111"/>
                      <a:pt x="727" y="111"/>
                      <a:pt x="727" y="111"/>
                    </a:cubicBezTo>
                    <a:cubicBezTo>
                      <a:pt x="729" y="111"/>
                      <a:pt x="729" y="111"/>
                      <a:pt x="729" y="111"/>
                    </a:cubicBezTo>
                    <a:cubicBezTo>
                      <a:pt x="734" y="109"/>
                      <a:pt x="734" y="109"/>
                      <a:pt x="734" y="109"/>
                    </a:cubicBezTo>
                    <a:cubicBezTo>
                      <a:pt x="735" y="109"/>
                      <a:pt x="735" y="109"/>
                      <a:pt x="735" y="109"/>
                    </a:cubicBezTo>
                    <a:cubicBezTo>
                      <a:pt x="737" y="109"/>
                      <a:pt x="737" y="109"/>
                      <a:pt x="737" y="109"/>
                    </a:cubicBezTo>
                    <a:cubicBezTo>
                      <a:pt x="738" y="108"/>
                      <a:pt x="738" y="108"/>
                      <a:pt x="738" y="108"/>
                    </a:cubicBezTo>
                    <a:cubicBezTo>
                      <a:pt x="741" y="107"/>
                      <a:pt x="741" y="107"/>
                      <a:pt x="741" y="107"/>
                    </a:cubicBezTo>
                    <a:cubicBezTo>
                      <a:pt x="745" y="106"/>
                      <a:pt x="745" y="106"/>
                      <a:pt x="745" y="106"/>
                    </a:cubicBezTo>
                    <a:cubicBezTo>
                      <a:pt x="741" y="108"/>
                      <a:pt x="741" y="108"/>
                      <a:pt x="741" y="108"/>
                    </a:cubicBezTo>
                    <a:cubicBezTo>
                      <a:pt x="739" y="109"/>
                      <a:pt x="741" y="105"/>
                      <a:pt x="739" y="109"/>
                    </a:cubicBezTo>
                    <a:cubicBezTo>
                      <a:pt x="739" y="109"/>
                      <a:pt x="739" y="109"/>
                      <a:pt x="739" y="109"/>
                    </a:cubicBezTo>
                    <a:cubicBezTo>
                      <a:pt x="737" y="111"/>
                      <a:pt x="737" y="111"/>
                      <a:pt x="737" y="111"/>
                    </a:cubicBezTo>
                    <a:cubicBezTo>
                      <a:pt x="739" y="111"/>
                      <a:pt x="739" y="111"/>
                      <a:pt x="739" y="111"/>
                    </a:cubicBezTo>
                    <a:cubicBezTo>
                      <a:pt x="743" y="110"/>
                      <a:pt x="743" y="110"/>
                      <a:pt x="743" y="110"/>
                    </a:cubicBezTo>
                    <a:cubicBezTo>
                      <a:pt x="743" y="110"/>
                      <a:pt x="743" y="109"/>
                      <a:pt x="745" y="111"/>
                    </a:cubicBezTo>
                    <a:cubicBezTo>
                      <a:pt x="746" y="109"/>
                      <a:pt x="746" y="109"/>
                      <a:pt x="746" y="109"/>
                    </a:cubicBezTo>
                    <a:cubicBezTo>
                      <a:pt x="746" y="110"/>
                      <a:pt x="746" y="110"/>
                      <a:pt x="746" y="110"/>
                    </a:cubicBezTo>
                    <a:cubicBezTo>
                      <a:pt x="745" y="111"/>
                      <a:pt x="745" y="111"/>
                      <a:pt x="745" y="111"/>
                    </a:cubicBezTo>
                    <a:cubicBezTo>
                      <a:pt x="744" y="110"/>
                      <a:pt x="744" y="109"/>
                      <a:pt x="743" y="111"/>
                    </a:cubicBezTo>
                    <a:cubicBezTo>
                      <a:pt x="743" y="112"/>
                      <a:pt x="743" y="112"/>
                      <a:pt x="743" y="112"/>
                    </a:cubicBezTo>
                    <a:cubicBezTo>
                      <a:pt x="743" y="112"/>
                      <a:pt x="745" y="107"/>
                      <a:pt x="741" y="112"/>
                    </a:cubicBezTo>
                    <a:cubicBezTo>
                      <a:pt x="737" y="112"/>
                      <a:pt x="737" y="112"/>
                      <a:pt x="737" y="112"/>
                    </a:cubicBezTo>
                    <a:cubicBezTo>
                      <a:pt x="736" y="113"/>
                      <a:pt x="735" y="110"/>
                      <a:pt x="736" y="113"/>
                    </a:cubicBezTo>
                    <a:cubicBezTo>
                      <a:pt x="735" y="112"/>
                      <a:pt x="735" y="112"/>
                      <a:pt x="735" y="112"/>
                    </a:cubicBezTo>
                    <a:cubicBezTo>
                      <a:pt x="734" y="113"/>
                      <a:pt x="734" y="113"/>
                      <a:pt x="734" y="113"/>
                    </a:cubicBezTo>
                    <a:cubicBezTo>
                      <a:pt x="732" y="112"/>
                      <a:pt x="732" y="112"/>
                      <a:pt x="732" y="112"/>
                    </a:cubicBezTo>
                    <a:cubicBezTo>
                      <a:pt x="726" y="114"/>
                      <a:pt x="726" y="114"/>
                      <a:pt x="726" y="114"/>
                    </a:cubicBezTo>
                    <a:cubicBezTo>
                      <a:pt x="725" y="115"/>
                      <a:pt x="725" y="115"/>
                      <a:pt x="725" y="115"/>
                    </a:cubicBezTo>
                    <a:cubicBezTo>
                      <a:pt x="723" y="115"/>
                      <a:pt x="723" y="115"/>
                      <a:pt x="723" y="115"/>
                    </a:cubicBezTo>
                    <a:cubicBezTo>
                      <a:pt x="716" y="117"/>
                      <a:pt x="716" y="117"/>
                      <a:pt x="716" y="117"/>
                    </a:cubicBezTo>
                    <a:cubicBezTo>
                      <a:pt x="714" y="117"/>
                      <a:pt x="714" y="117"/>
                      <a:pt x="714" y="117"/>
                    </a:cubicBezTo>
                    <a:cubicBezTo>
                      <a:pt x="713" y="117"/>
                      <a:pt x="713" y="117"/>
                      <a:pt x="713" y="117"/>
                    </a:cubicBezTo>
                    <a:cubicBezTo>
                      <a:pt x="712" y="118"/>
                      <a:pt x="712" y="118"/>
                      <a:pt x="712" y="118"/>
                    </a:cubicBezTo>
                    <a:cubicBezTo>
                      <a:pt x="711" y="118"/>
                      <a:pt x="711" y="118"/>
                      <a:pt x="711" y="118"/>
                    </a:cubicBezTo>
                    <a:cubicBezTo>
                      <a:pt x="712" y="119"/>
                      <a:pt x="712" y="119"/>
                      <a:pt x="712" y="119"/>
                    </a:cubicBezTo>
                    <a:cubicBezTo>
                      <a:pt x="705" y="120"/>
                      <a:pt x="705" y="120"/>
                      <a:pt x="705" y="120"/>
                    </a:cubicBezTo>
                    <a:cubicBezTo>
                      <a:pt x="705" y="121"/>
                      <a:pt x="705" y="121"/>
                      <a:pt x="705" y="121"/>
                    </a:cubicBezTo>
                    <a:cubicBezTo>
                      <a:pt x="704" y="119"/>
                      <a:pt x="702" y="121"/>
                      <a:pt x="699" y="121"/>
                    </a:cubicBezTo>
                    <a:cubicBezTo>
                      <a:pt x="695" y="121"/>
                      <a:pt x="695" y="121"/>
                      <a:pt x="695" y="121"/>
                    </a:cubicBezTo>
                    <a:cubicBezTo>
                      <a:pt x="685" y="123"/>
                      <a:pt x="685" y="123"/>
                      <a:pt x="685" y="123"/>
                    </a:cubicBezTo>
                    <a:cubicBezTo>
                      <a:pt x="680" y="125"/>
                      <a:pt x="680" y="125"/>
                      <a:pt x="680" y="125"/>
                    </a:cubicBezTo>
                    <a:cubicBezTo>
                      <a:pt x="682" y="123"/>
                      <a:pt x="676" y="125"/>
                      <a:pt x="681" y="123"/>
                    </a:cubicBezTo>
                    <a:cubicBezTo>
                      <a:pt x="681" y="122"/>
                      <a:pt x="681" y="122"/>
                      <a:pt x="681" y="122"/>
                    </a:cubicBezTo>
                    <a:cubicBezTo>
                      <a:pt x="679" y="123"/>
                      <a:pt x="679" y="123"/>
                      <a:pt x="679" y="123"/>
                    </a:cubicBezTo>
                    <a:cubicBezTo>
                      <a:pt x="678" y="123"/>
                      <a:pt x="678" y="123"/>
                      <a:pt x="678" y="123"/>
                    </a:cubicBezTo>
                    <a:cubicBezTo>
                      <a:pt x="679" y="124"/>
                      <a:pt x="679" y="124"/>
                      <a:pt x="679" y="124"/>
                    </a:cubicBezTo>
                    <a:cubicBezTo>
                      <a:pt x="679" y="125"/>
                      <a:pt x="679" y="125"/>
                      <a:pt x="679" y="125"/>
                    </a:cubicBezTo>
                    <a:cubicBezTo>
                      <a:pt x="676" y="126"/>
                      <a:pt x="676" y="126"/>
                      <a:pt x="676" y="126"/>
                    </a:cubicBezTo>
                    <a:cubicBezTo>
                      <a:pt x="673" y="126"/>
                      <a:pt x="673" y="126"/>
                      <a:pt x="673" y="126"/>
                    </a:cubicBezTo>
                    <a:cubicBezTo>
                      <a:pt x="672" y="127"/>
                      <a:pt x="669" y="129"/>
                      <a:pt x="669" y="129"/>
                    </a:cubicBezTo>
                    <a:cubicBezTo>
                      <a:pt x="669" y="128"/>
                      <a:pt x="669" y="128"/>
                      <a:pt x="669" y="128"/>
                    </a:cubicBezTo>
                    <a:cubicBezTo>
                      <a:pt x="668" y="127"/>
                      <a:pt x="668" y="127"/>
                      <a:pt x="668" y="127"/>
                    </a:cubicBezTo>
                    <a:cubicBezTo>
                      <a:pt x="663" y="128"/>
                      <a:pt x="663" y="128"/>
                      <a:pt x="663" y="128"/>
                    </a:cubicBezTo>
                    <a:cubicBezTo>
                      <a:pt x="662" y="129"/>
                      <a:pt x="662" y="129"/>
                      <a:pt x="662" y="129"/>
                    </a:cubicBezTo>
                    <a:cubicBezTo>
                      <a:pt x="662" y="129"/>
                      <a:pt x="662" y="129"/>
                      <a:pt x="662" y="129"/>
                    </a:cubicBezTo>
                    <a:cubicBezTo>
                      <a:pt x="658" y="130"/>
                      <a:pt x="658" y="130"/>
                      <a:pt x="658" y="130"/>
                    </a:cubicBezTo>
                    <a:cubicBezTo>
                      <a:pt x="656" y="132"/>
                      <a:pt x="656" y="132"/>
                      <a:pt x="656" y="132"/>
                    </a:cubicBezTo>
                    <a:cubicBezTo>
                      <a:pt x="658" y="132"/>
                      <a:pt x="658" y="132"/>
                      <a:pt x="658" y="132"/>
                    </a:cubicBezTo>
                    <a:cubicBezTo>
                      <a:pt x="659" y="132"/>
                      <a:pt x="659" y="132"/>
                      <a:pt x="659" y="132"/>
                    </a:cubicBezTo>
                    <a:cubicBezTo>
                      <a:pt x="657" y="134"/>
                      <a:pt x="657" y="134"/>
                      <a:pt x="657" y="134"/>
                    </a:cubicBezTo>
                    <a:cubicBezTo>
                      <a:pt x="656" y="134"/>
                      <a:pt x="665" y="130"/>
                      <a:pt x="654" y="135"/>
                    </a:cubicBezTo>
                    <a:cubicBezTo>
                      <a:pt x="654" y="136"/>
                      <a:pt x="654" y="136"/>
                      <a:pt x="654" y="136"/>
                    </a:cubicBezTo>
                    <a:cubicBezTo>
                      <a:pt x="657" y="138"/>
                      <a:pt x="657" y="138"/>
                      <a:pt x="657" y="138"/>
                    </a:cubicBezTo>
                    <a:cubicBezTo>
                      <a:pt x="659" y="138"/>
                      <a:pt x="659" y="138"/>
                      <a:pt x="659" y="138"/>
                    </a:cubicBezTo>
                    <a:cubicBezTo>
                      <a:pt x="659" y="137"/>
                      <a:pt x="659" y="137"/>
                      <a:pt x="659" y="137"/>
                    </a:cubicBezTo>
                    <a:cubicBezTo>
                      <a:pt x="661" y="135"/>
                      <a:pt x="661" y="135"/>
                      <a:pt x="661" y="135"/>
                    </a:cubicBezTo>
                    <a:cubicBezTo>
                      <a:pt x="663" y="136"/>
                      <a:pt x="663" y="136"/>
                      <a:pt x="663" y="136"/>
                    </a:cubicBezTo>
                    <a:cubicBezTo>
                      <a:pt x="664" y="137"/>
                      <a:pt x="664" y="137"/>
                      <a:pt x="664" y="137"/>
                    </a:cubicBezTo>
                    <a:cubicBezTo>
                      <a:pt x="666" y="136"/>
                      <a:pt x="666" y="136"/>
                      <a:pt x="666" y="136"/>
                    </a:cubicBezTo>
                    <a:cubicBezTo>
                      <a:pt x="668" y="134"/>
                      <a:pt x="668" y="134"/>
                      <a:pt x="668" y="134"/>
                    </a:cubicBezTo>
                    <a:cubicBezTo>
                      <a:pt x="664" y="131"/>
                      <a:pt x="664" y="131"/>
                      <a:pt x="664" y="131"/>
                    </a:cubicBezTo>
                    <a:cubicBezTo>
                      <a:pt x="670" y="133"/>
                      <a:pt x="670" y="133"/>
                      <a:pt x="670" y="133"/>
                    </a:cubicBezTo>
                    <a:cubicBezTo>
                      <a:pt x="672" y="132"/>
                      <a:pt x="672" y="132"/>
                      <a:pt x="672" y="132"/>
                    </a:cubicBezTo>
                    <a:cubicBezTo>
                      <a:pt x="675" y="132"/>
                      <a:pt x="675" y="132"/>
                      <a:pt x="675" y="132"/>
                    </a:cubicBezTo>
                    <a:cubicBezTo>
                      <a:pt x="675" y="130"/>
                      <a:pt x="675" y="130"/>
                      <a:pt x="675" y="130"/>
                    </a:cubicBezTo>
                    <a:cubicBezTo>
                      <a:pt x="675" y="130"/>
                      <a:pt x="675" y="130"/>
                      <a:pt x="675" y="130"/>
                    </a:cubicBezTo>
                    <a:cubicBezTo>
                      <a:pt x="677" y="131"/>
                      <a:pt x="677" y="131"/>
                      <a:pt x="677" y="131"/>
                    </a:cubicBezTo>
                    <a:cubicBezTo>
                      <a:pt x="678" y="129"/>
                      <a:pt x="680" y="133"/>
                      <a:pt x="679" y="129"/>
                    </a:cubicBezTo>
                    <a:cubicBezTo>
                      <a:pt x="680" y="130"/>
                      <a:pt x="680" y="130"/>
                      <a:pt x="680" y="130"/>
                    </a:cubicBezTo>
                    <a:cubicBezTo>
                      <a:pt x="679" y="130"/>
                      <a:pt x="679" y="130"/>
                      <a:pt x="679" y="130"/>
                    </a:cubicBezTo>
                    <a:cubicBezTo>
                      <a:pt x="676" y="132"/>
                      <a:pt x="676" y="132"/>
                      <a:pt x="676" y="132"/>
                    </a:cubicBezTo>
                    <a:cubicBezTo>
                      <a:pt x="675" y="132"/>
                      <a:pt x="675" y="132"/>
                      <a:pt x="675" y="132"/>
                    </a:cubicBezTo>
                    <a:cubicBezTo>
                      <a:pt x="674" y="133"/>
                      <a:pt x="674" y="133"/>
                      <a:pt x="674" y="133"/>
                    </a:cubicBezTo>
                    <a:cubicBezTo>
                      <a:pt x="672" y="133"/>
                      <a:pt x="675" y="135"/>
                      <a:pt x="672" y="133"/>
                    </a:cubicBezTo>
                    <a:cubicBezTo>
                      <a:pt x="672" y="135"/>
                      <a:pt x="668" y="133"/>
                      <a:pt x="673" y="135"/>
                    </a:cubicBezTo>
                    <a:cubicBezTo>
                      <a:pt x="675" y="134"/>
                      <a:pt x="675" y="134"/>
                      <a:pt x="675" y="134"/>
                    </a:cubicBezTo>
                    <a:cubicBezTo>
                      <a:pt x="676" y="135"/>
                      <a:pt x="676" y="135"/>
                      <a:pt x="676" y="135"/>
                    </a:cubicBezTo>
                    <a:cubicBezTo>
                      <a:pt x="684" y="132"/>
                      <a:pt x="684" y="132"/>
                      <a:pt x="684" y="132"/>
                    </a:cubicBezTo>
                    <a:cubicBezTo>
                      <a:pt x="691" y="130"/>
                      <a:pt x="691" y="130"/>
                      <a:pt x="691" y="130"/>
                    </a:cubicBezTo>
                    <a:cubicBezTo>
                      <a:pt x="694" y="130"/>
                      <a:pt x="694" y="130"/>
                      <a:pt x="694" y="130"/>
                    </a:cubicBezTo>
                    <a:cubicBezTo>
                      <a:pt x="694" y="130"/>
                      <a:pt x="693" y="131"/>
                      <a:pt x="695" y="132"/>
                    </a:cubicBezTo>
                    <a:cubicBezTo>
                      <a:pt x="696" y="131"/>
                      <a:pt x="696" y="131"/>
                      <a:pt x="696" y="131"/>
                    </a:cubicBezTo>
                    <a:cubicBezTo>
                      <a:pt x="695" y="130"/>
                      <a:pt x="695" y="130"/>
                      <a:pt x="695" y="130"/>
                    </a:cubicBezTo>
                    <a:cubicBezTo>
                      <a:pt x="699" y="130"/>
                      <a:pt x="699" y="130"/>
                      <a:pt x="699" y="130"/>
                    </a:cubicBezTo>
                    <a:cubicBezTo>
                      <a:pt x="699" y="129"/>
                      <a:pt x="699" y="129"/>
                      <a:pt x="699" y="129"/>
                    </a:cubicBezTo>
                    <a:cubicBezTo>
                      <a:pt x="704" y="129"/>
                      <a:pt x="704" y="129"/>
                      <a:pt x="704" y="129"/>
                    </a:cubicBezTo>
                    <a:cubicBezTo>
                      <a:pt x="709" y="128"/>
                      <a:pt x="709" y="128"/>
                      <a:pt x="709" y="128"/>
                    </a:cubicBezTo>
                    <a:cubicBezTo>
                      <a:pt x="720" y="125"/>
                      <a:pt x="720" y="125"/>
                      <a:pt x="720" y="125"/>
                    </a:cubicBezTo>
                    <a:cubicBezTo>
                      <a:pt x="722" y="125"/>
                      <a:pt x="722" y="125"/>
                      <a:pt x="722" y="125"/>
                    </a:cubicBezTo>
                    <a:cubicBezTo>
                      <a:pt x="727" y="124"/>
                      <a:pt x="727" y="124"/>
                      <a:pt x="727" y="124"/>
                    </a:cubicBezTo>
                    <a:cubicBezTo>
                      <a:pt x="727" y="123"/>
                      <a:pt x="727" y="123"/>
                      <a:pt x="727" y="123"/>
                    </a:cubicBezTo>
                    <a:cubicBezTo>
                      <a:pt x="728" y="122"/>
                      <a:pt x="728" y="122"/>
                      <a:pt x="728" y="122"/>
                    </a:cubicBezTo>
                    <a:cubicBezTo>
                      <a:pt x="729" y="123"/>
                      <a:pt x="729" y="123"/>
                      <a:pt x="729" y="123"/>
                    </a:cubicBezTo>
                    <a:cubicBezTo>
                      <a:pt x="728" y="124"/>
                      <a:pt x="728" y="124"/>
                      <a:pt x="728" y="124"/>
                    </a:cubicBezTo>
                    <a:cubicBezTo>
                      <a:pt x="725" y="125"/>
                      <a:pt x="725" y="125"/>
                      <a:pt x="725" y="125"/>
                    </a:cubicBezTo>
                    <a:cubicBezTo>
                      <a:pt x="728" y="126"/>
                      <a:pt x="728" y="126"/>
                      <a:pt x="728" y="126"/>
                    </a:cubicBezTo>
                    <a:cubicBezTo>
                      <a:pt x="731" y="123"/>
                      <a:pt x="731" y="123"/>
                      <a:pt x="731" y="123"/>
                    </a:cubicBezTo>
                    <a:cubicBezTo>
                      <a:pt x="731" y="125"/>
                      <a:pt x="731" y="125"/>
                      <a:pt x="731" y="125"/>
                    </a:cubicBezTo>
                    <a:cubicBezTo>
                      <a:pt x="735" y="125"/>
                      <a:pt x="735" y="125"/>
                      <a:pt x="735" y="125"/>
                    </a:cubicBezTo>
                    <a:cubicBezTo>
                      <a:pt x="734" y="127"/>
                      <a:pt x="734" y="127"/>
                      <a:pt x="734" y="127"/>
                    </a:cubicBezTo>
                    <a:cubicBezTo>
                      <a:pt x="737" y="127"/>
                      <a:pt x="737" y="127"/>
                      <a:pt x="737" y="127"/>
                    </a:cubicBezTo>
                    <a:cubicBezTo>
                      <a:pt x="743" y="126"/>
                      <a:pt x="743" y="126"/>
                      <a:pt x="743" y="126"/>
                    </a:cubicBezTo>
                    <a:cubicBezTo>
                      <a:pt x="745" y="125"/>
                      <a:pt x="745" y="125"/>
                      <a:pt x="745" y="125"/>
                    </a:cubicBezTo>
                    <a:cubicBezTo>
                      <a:pt x="745" y="125"/>
                      <a:pt x="745" y="125"/>
                      <a:pt x="745" y="125"/>
                    </a:cubicBezTo>
                    <a:cubicBezTo>
                      <a:pt x="746" y="125"/>
                      <a:pt x="746" y="125"/>
                      <a:pt x="746" y="125"/>
                    </a:cubicBezTo>
                    <a:cubicBezTo>
                      <a:pt x="747" y="126"/>
                      <a:pt x="746" y="122"/>
                      <a:pt x="747" y="126"/>
                    </a:cubicBezTo>
                    <a:cubicBezTo>
                      <a:pt x="751" y="126"/>
                      <a:pt x="751" y="126"/>
                      <a:pt x="751" y="126"/>
                    </a:cubicBezTo>
                    <a:cubicBezTo>
                      <a:pt x="757" y="125"/>
                      <a:pt x="757" y="125"/>
                      <a:pt x="757" y="125"/>
                    </a:cubicBezTo>
                    <a:cubicBezTo>
                      <a:pt x="761" y="125"/>
                      <a:pt x="761" y="125"/>
                      <a:pt x="761" y="125"/>
                    </a:cubicBezTo>
                    <a:cubicBezTo>
                      <a:pt x="761" y="125"/>
                      <a:pt x="759" y="126"/>
                      <a:pt x="761" y="124"/>
                    </a:cubicBezTo>
                    <a:cubicBezTo>
                      <a:pt x="763" y="125"/>
                      <a:pt x="763" y="125"/>
                      <a:pt x="763" y="125"/>
                    </a:cubicBezTo>
                    <a:cubicBezTo>
                      <a:pt x="765" y="125"/>
                      <a:pt x="765" y="125"/>
                      <a:pt x="765" y="125"/>
                    </a:cubicBezTo>
                    <a:cubicBezTo>
                      <a:pt x="774" y="126"/>
                      <a:pt x="774" y="126"/>
                      <a:pt x="774" y="126"/>
                    </a:cubicBezTo>
                    <a:cubicBezTo>
                      <a:pt x="779" y="126"/>
                      <a:pt x="779" y="126"/>
                      <a:pt x="779" y="126"/>
                    </a:cubicBezTo>
                    <a:cubicBezTo>
                      <a:pt x="781" y="127"/>
                      <a:pt x="781" y="127"/>
                      <a:pt x="781" y="127"/>
                    </a:cubicBezTo>
                    <a:cubicBezTo>
                      <a:pt x="780" y="127"/>
                      <a:pt x="780" y="127"/>
                      <a:pt x="780" y="127"/>
                    </a:cubicBezTo>
                    <a:cubicBezTo>
                      <a:pt x="780" y="128"/>
                      <a:pt x="779" y="128"/>
                      <a:pt x="781" y="129"/>
                    </a:cubicBezTo>
                    <a:cubicBezTo>
                      <a:pt x="782" y="129"/>
                      <a:pt x="782" y="129"/>
                      <a:pt x="782" y="129"/>
                    </a:cubicBezTo>
                    <a:cubicBezTo>
                      <a:pt x="782" y="127"/>
                      <a:pt x="782" y="127"/>
                      <a:pt x="782" y="127"/>
                    </a:cubicBezTo>
                    <a:cubicBezTo>
                      <a:pt x="784" y="128"/>
                      <a:pt x="784" y="128"/>
                      <a:pt x="784" y="128"/>
                    </a:cubicBezTo>
                    <a:cubicBezTo>
                      <a:pt x="784" y="130"/>
                      <a:pt x="784" y="130"/>
                      <a:pt x="784" y="130"/>
                    </a:cubicBezTo>
                    <a:cubicBezTo>
                      <a:pt x="782" y="131"/>
                      <a:pt x="782" y="131"/>
                      <a:pt x="782" y="131"/>
                    </a:cubicBezTo>
                    <a:cubicBezTo>
                      <a:pt x="779" y="134"/>
                      <a:pt x="779" y="134"/>
                      <a:pt x="779" y="134"/>
                    </a:cubicBezTo>
                    <a:cubicBezTo>
                      <a:pt x="769" y="140"/>
                      <a:pt x="769" y="140"/>
                      <a:pt x="769" y="140"/>
                    </a:cubicBezTo>
                    <a:cubicBezTo>
                      <a:pt x="769" y="141"/>
                      <a:pt x="767" y="141"/>
                      <a:pt x="767" y="141"/>
                    </a:cubicBezTo>
                    <a:cubicBezTo>
                      <a:pt x="766" y="141"/>
                      <a:pt x="766" y="141"/>
                      <a:pt x="766" y="141"/>
                    </a:cubicBezTo>
                    <a:cubicBezTo>
                      <a:pt x="763" y="142"/>
                      <a:pt x="763" y="142"/>
                      <a:pt x="763" y="142"/>
                    </a:cubicBezTo>
                    <a:cubicBezTo>
                      <a:pt x="761" y="142"/>
                      <a:pt x="761" y="142"/>
                      <a:pt x="761" y="142"/>
                    </a:cubicBezTo>
                    <a:cubicBezTo>
                      <a:pt x="760" y="143"/>
                      <a:pt x="760" y="143"/>
                      <a:pt x="760" y="143"/>
                    </a:cubicBezTo>
                    <a:cubicBezTo>
                      <a:pt x="761" y="143"/>
                      <a:pt x="761" y="143"/>
                      <a:pt x="761" y="143"/>
                    </a:cubicBezTo>
                    <a:cubicBezTo>
                      <a:pt x="760" y="144"/>
                      <a:pt x="760" y="144"/>
                      <a:pt x="760" y="144"/>
                    </a:cubicBezTo>
                    <a:cubicBezTo>
                      <a:pt x="762" y="144"/>
                      <a:pt x="762" y="144"/>
                      <a:pt x="762" y="144"/>
                    </a:cubicBezTo>
                    <a:cubicBezTo>
                      <a:pt x="768" y="142"/>
                      <a:pt x="768" y="142"/>
                      <a:pt x="768" y="142"/>
                    </a:cubicBezTo>
                    <a:cubicBezTo>
                      <a:pt x="770" y="144"/>
                      <a:pt x="770" y="144"/>
                      <a:pt x="770" y="144"/>
                    </a:cubicBezTo>
                    <a:cubicBezTo>
                      <a:pt x="769" y="145"/>
                      <a:pt x="769" y="145"/>
                      <a:pt x="770" y="146"/>
                    </a:cubicBezTo>
                    <a:cubicBezTo>
                      <a:pt x="771" y="144"/>
                      <a:pt x="771" y="144"/>
                      <a:pt x="771" y="144"/>
                    </a:cubicBezTo>
                    <a:cubicBezTo>
                      <a:pt x="771" y="144"/>
                      <a:pt x="771" y="144"/>
                      <a:pt x="771" y="144"/>
                    </a:cubicBezTo>
                    <a:cubicBezTo>
                      <a:pt x="772" y="143"/>
                      <a:pt x="772" y="143"/>
                      <a:pt x="772" y="143"/>
                    </a:cubicBezTo>
                    <a:cubicBezTo>
                      <a:pt x="773" y="144"/>
                      <a:pt x="773" y="144"/>
                      <a:pt x="773" y="144"/>
                    </a:cubicBezTo>
                    <a:cubicBezTo>
                      <a:pt x="773" y="142"/>
                      <a:pt x="773" y="142"/>
                      <a:pt x="773" y="142"/>
                    </a:cubicBezTo>
                    <a:cubicBezTo>
                      <a:pt x="774" y="143"/>
                      <a:pt x="774" y="143"/>
                      <a:pt x="774" y="143"/>
                    </a:cubicBezTo>
                    <a:cubicBezTo>
                      <a:pt x="774" y="144"/>
                      <a:pt x="774" y="144"/>
                      <a:pt x="774" y="144"/>
                    </a:cubicBezTo>
                    <a:cubicBezTo>
                      <a:pt x="776" y="143"/>
                      <a:pt x="776" y="143"/>
                      <a:pt x="776" y="143"/>
                    </a:cubicBezTo>
                    <a:cubicBezTo>
                      <a:pt x="777" y="143"/>
                      <a:pt x="777" y="143"/>
                      <a:pt x="777" y="143"/>
                    </a:cubicBezTo>
                    <a:cubicBezTo>
                      <a:pt x="777" y="144"/>
                      <a:pt x="777" y="144"/>
                      <a:pt x="777" y="144"/>
                    </a:cubicBezTo>
                    <a:cubicBezTo>
                      <a:pt x="778" y="145"/>
                      <a:pt x="778" y="145"/>
                      <a:pt x="778" y="145"/>
                    </a:cubicBezTo>
                    <a:cubicBezTo>
                      <a:pt x="779" y="145"/>
                      <a:pt x="779" y="145"/>
                      <a:pt x="779" y="145"/>
                    </a:cubicBezTo>
                    <a:cubicBezTo>
                      <a:pt x="778" y="143"/>
                      <a:pt x="778" y="143"/>
                      <a:pt x="778" y="143"/>
                    </a:cubicBezTo>
                    <a:cubicBezTo>
                      <a:pt x="779" y="142"/>
                      <a:pt x="779" y="142"/>
                      <a:pt x="779" y="142"/>
                    </a:cubicBezTo>
                    <a:cubicBezTo>
                      <a:pt x="780" y="144"/>
                      <a:pt x="780" y="144"/>
                      <a:pt x="780" y="144"/>
                    </a:cubicBezTo>
                    <a:cubicBezTo>
                      <a:pt x="781" y="144"/>
                      <a:pt x="781" y="144"/>
                      <a:pt x="781" y="144"/>
                    </a:cubicBezTo>
                    <a:cubicBezTo>
                      <a:pt x="781" y="144"/>
                      <a:pt x="780" y="143"/>
                      <a:pt x="781" y="144"/>
                    </a:cubicBezTo>
                    <a:cubicBezTo>
                      <a:pt x="782" y="144"/>
                      <a:pt x="782" y="144"/>
                      <a:pt x="782" y="144"/>
                    </a:cubicBezTo>
                    <a:cubicBezTo>
                      <a:pt x="783" y="142"/>
                      <a:pt x="783" y="142"/>
                      <a:pt x="783" y="142"/>
                    </a:cubicBezTo>
                    <a:cubicBezTo>
                      <a:pt x="782" y="142"/>
                      <a:pt x="782" y="142"/>
                      <a:pt x="782" y="142"/>
                    </a:cubicBezTo>
                    <a:cubicBezTo>
                      <a:pt x="783" y="141"/>
                      <a:pt x="783" y="141"/>
                      <a:pt x="783" y="141"/>
                    </a:cubicBezTo>
                    <a:cubicBezTo>
                      <a:pt x="789" y="141"/>
                      <a:pt x="789" y="141"/>
                      <a:pt x="789" y="141"/>
                    </a:cubicBezTo>
                    <a:cubicBezTo>
                      <a:pt x="792" y="141"/>
                      <a:pt x="792" y="141"/>
                      <a:pt x="792" y="141"/>
                    </a:cubicBezTo>
                    <a:cubicBezTo>
                      <a:pt x="789" y="142"/>
                      <a:pt x="789" y="142"/>
                      <a:pt x="789" y="142"/>
                    </a:cubicBezTo>
                    <a:cubicBezTo>
                      <a:pt x="789" y="144"/>
                      <a:pt x="789" y="144"/>
                      <a:pt x="789" y="144"/>
                    </a:cubicBezTo>
                    <a:cubicBezTo>
                      <a:pt x="788" y="144"/>
                      <a:pt x="788" y="144"/>
                      <a:pt x="788" y="144"/>
                    </a:cubicBezTo>
                    <a:cubicBezTo>
                      <a:pt x="792" y="145"/>
                      <a:pt x="792" y="145"/>
                      <a:pt x="792" y="145"/>
                    </a:cubicBezTo>
                    <a:cubicBezTo>
                      <a:pt x="792" y="145"/>
                      <a:pt x="792" y="145"/>
                      <a:pt x="792" y="145"/>
                    </a:cubicBezTo>
                    <a:cubicBezTo>
                      <a:pt x="794" y="145"/>
                      <a:pt x="794" y="145"/>
                      <a:pt x="794" y="145"/>
                    </a:cubicBezTo>
                    <a:cubicBezTo>
                      <a:pt x="794" y="145"/>
                      <a:pt x="794" y="145"/>
                      <a:pt x="794" y="145"/>
                    </a:cubicBezTo>
                    <a:cubicBezTo>
                      <a:pt x="795" y="145"/>
                      <a:pt x="792" y="147"/>
                      <a:pt x="795" y="144"/>
                    </a:cubicBezTo>
                    <a:cubicBezTo>
                      <a:pt x="796" y="145"/>
                      <a:pt x="796" y="145"/>
                      <a:pt x="796" y="145"/>
                    </a:cubicBezTo>
                    <a:cubicBezTo>
                      <a:pt x="797" y="143"/>
                      <a:pt x="797" y="143"/>
                      <a:pt x="797" y="143"/>
                    </a:cubicBezTo>
                    <a:cubicBezTo>
                      <a:pt x="799" y="142"/>
                      <a:pt x="799" y="142"/>
                      <a:pt x="799" y="142"/>
                    </a:cubicBezTo>
                    <a:cubicBezTo>
                      <a:pt x="799" y="141"/>
                      <a:pt x="799" y="141"/>
                      <a:pt x="799" y="141"/>
                    </a:cubicBezTo>
                    <a:cubicBezTo>
                      <a:pt x="801" y="142"/>
                      <a:pt x="801" y="142"/>
                      <a:pt x="801" y="142"/>
                    </a:cubicBezTo>
                    <a:cubicBezTo>
                      <a:pt x="802" y="141"/>
                      <a:pt x="802" y="141"/>
                      <a:pt x="802" y="141"/>
                    </a:cubicBezTo>
                    <a:cubicBezTo>
                      <a:pt x="803" y="142"/>
                      <a:pt x="803" y="142"/>
                      <a:pt x="803" y="142"/>
                    </a:cubicBezTo>
                    <a:cubicBezTo>
                      <a:pt x="804" y="143"/>
                      <a:pt x="804" y="143"/>
                      <a:pt x="804" y="143"/>
                    </a:cubicBezTo>
                    <a:cubicBezTo>
                      <a:pt x="810" y="141"/>
                      <a:pt x="810" y="141"/>
                      <a:pt x="810" y="141"/>
                    </a:cubicBezTo>
                    <a:cubicBezTo>
                      <a:pt x="813" y="138"/>
                      <a:pt x="813" y="138"/>
                      <a:pt x="813" y="138"/>
                    </a:cubicBezTo>
                    <a:cubicBezTo>
                      <a:pt x="813" y="139"/>
                      <a:pt x="813" y="139"/>
                      <a:pt x="813" y="139"/>
                    </a:cubicBezTo>
                    <a:cubicBezTo>
                      <a:pt x="816" y="137"/>
                      <a:pt x="816" y="137"/>
                      <a:pt x="816" y="137"/>
                    </a:cubicBezTo>
                    <a:cubicBezTo>
                      <a:pt x="815" y="140"/>
                      <a:pt x="815" y="140"/>
                      <a:pt x="815" y="140"/>
                    </a:cubicBezTo>
                    <a:cubicBezTo>
                      <a:pt x="813" y="142"/>
                      <a:pt x="813" y="142"/>
                      <a:pt x="813" y="142"/>
                    </a:cubicBezTo>
                    <a:cubicBezTo>
                      <a:pt x="812" y="141"/>
                      <a:pt x="812" y="141"/>
                      <a:pt x="812" y="141"/>
                    </a:cubicBezTo>
                    <a:cubicBezTo>
                      <a:pt x="812" y="142"/>
                      <a:pt x="812" y="142"/>
                      <a:pt x="812" y="142"/>
                    </a:cubicBezTo>
                    <a:cubicBezTo>
                      <a:pt x="813" y="144"/>
                      <a:pt x="813" y="144"/>
                      <a:pt x="813" y="144"/>
                    </a:cubicBezTo>
                    <a:cubicBezTo>
                      <a:pt x="813" y="143"/>
                      <a:pt x="813" y="143"/>
                      <a:pt x="813" y="143"/>
                    </a:cubicBezTo>
                    <a:cubicBezTo>
                      <a:pt x="815" y="144"/>
                      <a:pt x="815" y="144"/>
                      <a:pt x="815" y="144"/>
                    </a:cubicBezTo>
                    <a:cubicBezTo>
                      <a:pt x="817" y="144"/>
                      <a:pt x="817" y="144"/>
                      <a:pt x="817" y="144"/>
                    </a:cubicBezTo>
                    <a:cubicBezTo>
                      <a:pt x="818" y="145"/>
                      <a:pt x="818" y="145"/>
                      <a:pt x="818" y="145"/>
                    </a:cubicBezTo>
                    <a:cubicBezTo>
                      <a:pt x="818" y="146"/>
                      <a:pt x="818" y="146"/>
                      <a:pt x="818" y="146"/>
                    </a:cubicBezTo>
                    <a:cubicBezTo>
                      <a:pt x="820" y="144"/>
                      <a:pt x="820" y="144"/>
                      <a:pt x="820" y="144"/>
                    </a:cubicBezTo>
                    <a:cubicBezTo>
                      <a:pt x="819" y="146"/>
                      <a:pt x="822" y="143"/>
                      <a:pt x="820" y="145"/>
                    </a:cubicBezTo>
                    <a:cubicBezTo>
                      <a:pt x="823" y="147"/>
                      <a:pt x="823" y="147"/>
                      <a:pt x="823" y="147"/>
                    </a:cubicBezTo>
                    <a:cubicBezTo>
                      <a:pt x="821" y="147"/>
                      <a:pt x="821" y="147"/>
                      <a:pt x="821" y="147"/>
                    </a:cubicBezTo>
                    <a:cubicBezTo>
                      <a:pt x="820" y="147"/>
                      <a:pt x="825" y="145"/>
                      <a:pt x="819" y="147"/>
                    </a:cubicBezTo>
                    <a:cubicBezTo>
                      <a:pt x="819" y="148"/>
                      <a:pt x="819" y="148"/>
                      <a:pt x="819" y="148"/>
                    </a:cubicBezTo>
                    <a:cubicBezTo>
                      <a:pt x="824" y="149"/>
                      <a:pt x="824" y="149"/>
                      <a:pt x="824" y="149"/>
                    </a:cubicBezTo>
                    <a:cubicBezTo>
                      <a:pt x="821" y="152"/>
                      <a:pt x="821" y="152"/>
                      <a:pt x="821" y="152"/>
                    </a:cubicBezTo>
                    <a:cubicBezTo>
                      <a:pt x="821" y="152"/>
                      <a:pt x="824" y="150"/>
                      <a:pt x="820" y="153"/>
                    </a:cubicBezTo>
                    <a:cubicBezTo>
                      <a:pt x="820" y="153"/>
                      <a:pt x="820" y="153"/>
                      <a:pt x="820" y="153"/>
                    </a:cubicBezTo>
                    <a:cubicBezTo>
                      <a:pt x="823" y="153"/>
                      <a:pt x="823" y="153"/>
                      <a:pt x="823" y="153"/>
                    </a:cubicBezTo>
                    <a:cubicBezTo>
                      <a:pt x="822" y="152"/>
                      <a:pt x="822" y="152"/>
                      <a:pt x="822" y="152"/>
                    </a:cubicBezTo>
                    <a:cubicBezTo>
                      <a:pt x="823" y="153"/>
                      <a:pt x="823" y="153"/>
                      <a:pt x="823" y="153"/>
                    </a:cubicBezTo>
                    <a:cubicBezTo>
                      <a:pt x="824" y="153"/>
                      <a:pt x="823" y="150"/>
                      <a:pt x="825" y="153"/>
                    </a:cubicBezTo>
                    <a:cubicBezTo>
                      <a:pt x="826" y="152"/>
                      <a:pt x="826" y="152"/>
                      <a:pt x="826" y="152"/>
                    </a:cubicBezTo>
                    <a:cubicBezTo>
                      <a:pt x="829" y="153"/>
                      <a:pt x="829" y="153"/>
                      <a:pt x="829" y="153"/>
                    </a:cubicBezTo>
                    <a:cubicBezTo>
                      <a:pt x="829" y="154"/>
                      <a:pt x="829" y="154"/>
                      <a:pt x="829" y="154"/>
                    </a:cubicBezTo>
                    <a:cubicBezTo>
                      <a:pt x="826" y="153"/>
                      <a:pt x="826" y="153"/>
                      <a:pt x="826" y="153"/>
                    </a:cubicBezTo>
                    <a:cubicBezTo>
                      <a:pt x="827" y="155"/>
                      <a:pt x="827" y="155"/>
                      <a:pt x="827" y="155"/>
                    </a:cubicBezTo>
                    <a:cubicBezTo>
                      <a:pt x="830" y="155"/>
                      <a:pt x="830" y="155"/>
                      <a:pt x="830" y="155"/>
                    </a:cubicBezTo>
                    <a:cubicBezTo>
                      <a:pt x="828" y="156"/>
                      <a:pt x="828" y="156"/>
                      <a:pt x="828" y="156"/>
                    </a:cubicBezTo>
                    <a:cubicBezTo>
                      <a:pt x="828" y="157"/>
                      <a:pt x="828" y="157"/>
                      <a:pt x="828" y="157"/>
                    </a:cubicBezTo>
                    <a:cubicBezTo>
                      <a:pt x="830" y="158"/>
                      <a:pt x="830" y="158"/>
                      <a:pt x="830" y="158"/>
                    </a:cubicBezTo>
                    <a:cubicBezTo>
                      <a:pt x="829" y="160"/>
                      <a:pt x="829" y="160"/>
                      <a:pt x="829" y="160"/>
                    </a:cubicBezTo>
                    <a:cubicBezTo>
                      <a:pt x="832" y="160"/>
                      <a:pt x="832" y="160"/>
                      <a:pt x="832" y="160"/>
                    </a:cubicBezTo>
                    <a:cubicBezTo>
                      <a:pt x="832" y="159"/>
                      <a:pt x="832" y="159"/>
                      <a:pt x="832" y="159"/>
                    </a:cubicBezTo>
                    <a:cubicBezTo>
                      <a:pt x="834" y="159"/>
                      <a:pt x="834" y="159"/>
                      <a:pt x="834" y="159"/>
                    </a:cubicBezTo>
                    <a:cubicBezTo>
                      <a:pt x="834" y="160"/>
                      <a:pt x="834" y="160"/>
                      <a:pt x="834" y="160"/>
                    </a:cubicBezTo>
                    <a:cubicBezTo>
                      <a:pt x="832" y="160"/>
                      <a:pt x="832" y="160"/>
                      <a:pt x="832" y="160"/>
                    </a:cubicBezTo>
                    <a:cubicBezTo>
                      <a:pt x="833" y="161"/>
                      <a:pt x="833" y="161"/>
                      <a:pt x="833" y="161"/>
                    </a:cubicBezTo>
                    <a:cubicBezTo>
                      <a:pt x="831" y="161"/>
                      <a:pt x="831" y="161"/>
                      <a:pt x="831" y="161"/>
                    </a:cubicBezTo>
                    <a:cubicBezTo>
                      <a:pt x="827" y="164"/>
                      <a:pt x="827" y="164"/>
                      <a:pt x="827" y="164"/>
                    </a:cubicBezTo>
                    <a:cubicBezTo>
                      <a:pt x="830" y="165"/>
                      <a:pt x="830" y="165"/>
                      <a:pt x="830" y="165"/>
                    </a:cubicBezTo>
                    <a:cubicBezTo>
                      <a:pt x="834" y="164"/>
                      <a:pt x="834" y="164"/>
                      <a:pt x="834" y="164"/>
                    </a:cubicBezTo>
                    <a:cubicBezTo>
                      <a:pt x="832" y="166"/>
                      <a:pt x="832" y="166"/>
                      <a:pt x="832" y="166"/>
                    </a:cubicBezTo>
                    <a:cubicBezTo>
                      <a:pt x="831" y="166"/>
                      <a:pt x="831" y="166"/>
                      <a:pt x="831" y="166"/>
                    </a:cubicBezTo>
                    <a:cubicBezTo>
                      <a:pt x="829" y="167"/>
                      <a:pt x="834" y="166"/>
                      <a:pt x="830" y="167"/>
                    </a:cubicBezTo>
                    <a:cubicBezTo>
                      <a:pt x="834" y="168"/>
                      <a:pt x="834" y="168"/>
                      <a:pt x="834" y="168"/>
                    </a:cubicBezTo>
                    <a:cubicBezTo>
                      <a:pt x="835" y="168"/>
                      <a:pt x="835" y="168"/>
                      <a:pt x="835" y="168"/>
                    </a:cubicBezTo>
                    <a:cubicBezTo>
                      <a:pt x="838" y="169"/>
                      <a:pt x="838" y="169"/>
                      <a:pt x="838" y="169"/>
                    </a:cubicBezTo>
                    <a:cubicBezTo>
                      <a:pt x="839" y="168"/>
                      <a:pt x="839" y="168"/>
                      <a:pt x="839" y="168"/>
                    </a:cubicBezTo>
                    <a:cubicBezTo>
                      <a:pt x="839" y="169"/>
                      <a:pt x="839" y="169"/>
                      <a:pt x="839" y="169"/>
                    </a:cubicBezTo>
                    <a:cubicBezTo>
                      <a:pt x="838" y="170"/>
                      <a:pt x="838" y="170"/>
                      <a:pt x="838" y="170"/>
                    </a:cubicBezTo>
                    <a:cubicBezTo>
                      <a:pt x="841" y="174"/>
                      <a:pt x="841" y="174"/>
                      <a:pt x="841" y="174"/>
                    </a:cubicBezTo>
                    <a:cubicBezTo>
                      <a:pt x="841" y="175"/>
                      <a:pt x="842" y="174"/>
                      <a:pt x="844" y="174"/>
                    </a:cubicBezTo>
                    <a:cubicBezTo>
                      <a:pt x="843" y="173"/>
                      <a:pt x="843" y="173"/>
                      <a:pt x="843" y="173"/>
                    </a:cubicBezTo>
                    <a:cubicBezTo>
                      <a:pt x="841" y="173"/>
                      <a:pt x="841" y="173"/>
                      <a:pt x="841" y="173"/>
                    </a:cubicBezTo>
                    <a:cubicBezTo>
                      <a:pt x="842" y="172"/>
                      <a:pt x="843" y="172"/>
                      <a:pt x="842" y="171"/>
                    </a:cubicBezTo>
                    <a:cubicBezTo>
                      <a:pt x="841" y="171"/>
                      <a:pt x="841" y="171"/>
                      <a:pt x="841" y="171"/>
                    </a:cubicBezTo>
                    <a:cubicBezTo>
                      <a:pt x="840" y="170"/>
                      <a:pt x="840" y="170"/>
                      <a:pt x="840" y="170"/>
                    </a:cubicBezTo>
                    <a:cubicBezTo>
                      <a:pt x="841" y="172"/>
                      <a:pt x="841" y="168"/>
                      <a:pt x="843" y="170"/>
                    </a:cubicBezTo>
                    <a:cubicBezTo>
                      <a:pt x="843" y="171"/>
                      <a:pt x="843" y="171"/>
                      <a:pt x="843" y="171"/>
                    </a:cubicBezTo>
                    <a:cubicBezTo>
                      <a:pt x="845" y="174"/>
                      <a:pt x="845" y="174"/>
                      <a:pt x="845" y="174"/>
                    </a:cubicBezTo>
                    <a:cubicBezTo>
                      <a:pt x="845" y="176"/>
                      <a:pt x="845" y="176"/>
                      <a:pt x="845" y="176"/>
                    </a:cubicBezTo>
                    <a:cubicBezTo>
                      <a:pt x="847" y="177"/>
                      <a:pt x="847" y="177"/>
                      <a:pt x="847" y="177"/>
                    </a:cubicBezTo>
                    <a:cubicBezTo>
                      <a:pt x="848" y="177"/>
                      <a:pt x="848" y="177"/>
                      <a:pt x="848" y="177"/>
                    </a:cubicBezTo>
                    <a:cubicBezTo>
                      <a:pt x="848" y="180"/>
                      <a:pt x="848" y="180"/>
                      <a:pt x="848" y="180"/>
                    </a:cubicBezTo>
                    <a:cubicBezTo>
                      <a:pt x="846" y="179"/>
                      <a:pt x="846" y="179"/>
                      <a:pt x="846" y="179"/>
                    </a:cubicBezTo>
                    <a:cubicBezTo>
                      <a:pt x="844" y="179"/>
                      <a:pt x="846" y="177"/>
                      <a:pt x="844" y="180"/>
                    </a:cubicBezTo>
                    <a:cubicBezTo>
                      <a:pt x="845" y="180"/>
                      <a:pt x="845" y="180"/>
                      <a:pt x="845" y="180"/>
                    </a:cubicBezTo>
                    <a:cubicBezTo>
                      <a:pt x="845" y="181"/>
                      <a:pt x="845" y="181"/>
                      <a:pt x="845" y="181"/>
                    </a:cubicBezTo>
                    <a:cubicBezTo>
                      <a:pt x="845" y="180"/>
                      <a:pt x="842" y="184"/>
                      <a:pt x="847" y="181"/>
                    </a:cubicBezTo>
                    <a:cubicBezTo>
                      <a:pt x="849" y="181"/>
                      <a:pt x="849" y="181"/>
                      <a:pt x="849" y="181"/>
                    </a:cubicBezTo>
                    <a:cubicBezTo>
                      <a:pt x="851" y="180"/>
                      <a:pt x="851" y="180"/>
                      <a:pt x="851" y="180"/>
                    </a:cubicBezTo>
                    <a:cubicBezTo>
                      <a:pt x="852" y="182"/>
                      <a:pt x="852" y="182"/>
                      <a:pt x="852" y="182"/>
                    </a:cubicBezTo>
                    <a:cubicBezTo>
                      <a:pt x="851" y="183"/>
                      <a:pt x="851" y="183"/>
                      <a:pt x="851" y="183"/>
                    </a:cubicBezTo>
                    <a:cubicBezTo>
                      <a:pt x="852" y="184"/>
                      <a:pt x="852" y="184"/>
                      <a:pt x="852" y="184"/>
                    </a:cubicBezTo>
                    <a:cubicBezTo>
                      <a:pt x="851" y="185"/>
                      <a:pt x="851" y="185"/>
                      <a:pt x="851" y="185"/>
                    </a:cubicBezTo>
                    <a:cubicBezTo>
                      <a:pt x="847" y="185"/>
                      <a:pt x="847" y="185"/>
                      <a:pt x="847" y="185"/>
                    </a:cubicBezTo>
                    <a:cubicBezTo>
                      <a:pt x="847" y="186"/>
                      <a:pt x="844" y="185"/>
                      <a:pt x="846" y="187"/>
                    </a:cubicBezTo>
                    <a:cubicBezTo>
                      <a:pt x="846" y="184"/>
                      <a:pt x="846" y="184"/>
                      <a:pt x="846" y="184"/>
                    </a:cubicBezTo>
                    <a:cubicBezTo>
                      <a:pt x="846" y="184"/>
                      <a:pt x="848" y="184"/>
                      <a:pt x="847" y="183"/>
                    </a:cubicBezTo>
                    <a:cubicBezTo>
                      <a:pt x="843" y="182"/>
                      <a:pt x="843" y="182"/>
                      <a:pt x="843" y="182"/>
                    </a:cubicBezTo>
                    <a:cubicBezTo>
                      <a:pt x="841" y="183"/>
                      <a:pt x="841" y="183"/>
                      <a:pt x="841" y="183"/>
                    </a:cubicBezTo>
                    <a:cubicBezTo>
                      <a:pt x="839" y="182"/>
                      <a:pt x="839" y="182"/>
                      <a:pt x="839" y="182"/>
                    </a:cubicBezTo>
                    <a:cubicBezTo>
                      <a:pt x="838" y="183"/>
                      <a:pt x="850" y="180"/>
                      <a:pt x="834" y="184"/>
                    </a:cubicBezTo>
                    <a:cubicBezTo>
                      <a:pt x="834" y="185"/>
                      <a:pt x="834" y="185"/>
                      <a:pt x="834" y="185"/>
                    </a:cubicBezTo>
                    <a:cubicBezTo>
                      <a:pt x="838" y="186"/>
                      <a:pt x="838" y="186"/>
                      <a:pt x="838" y="186"/>
                    </a:cubicBezTo>
                    <a:cubicBezTo>
                      <a:pt x="838" y="186"/>
                      <a:pt x="838" y="186"/>
                      <a:pt x="838" y="186"/>
                    </a:cubicBezTo>
                    <a:cubicBezTo>
                      <a:pt x="838" y="185"/>
                      <a:pt x="838" y="185"/>
                      <a:pt x="838" y="185"/>
                    </a:cubicBezTo>
                    <a:cubicBezTo>
                      <a:pt x="842" y="187"/>
                      <a:pt x="842" y="187"/>
                      <a:pt x="842" y="187"/>
                    </a:cubicBezTo>
                    <a:cubicBezTo>
                      <a:pt x="844" y="185"/>
                      <a:pt x="844" y="185"/>
                      <a:pt x="844" y="185"/>
                    </a:cubicBezTo>
                    <a:cubicBezTo>
                      <a:pt x="844" y="187"/>
                      <a:pt x="844" y="187"/>
                      <a:pt x="844" y="187"/>
                    </a:cubicBezTo>
                    <a:cubicBezTo>
                      <a:pt x="845" y="187"/>
                      <a:pt x="845" y="187"/>
                      <a:pt x="845" y="187"/>
                    </a:cubicBezTo>
                    <a:cubicBezTo>
                      <a:pt x="845" y="188"/>
                      <a:pt x="845" y="188"/>
                      <a:pt x="845" y="188"/>
                    </a:cubicBezTo>
                    <a:cubicBezTo>
                      <a:pt x="847" y="190"/>
                      <a:pt x="847" y="190"/>
                      <a:pt x="847" y="190"/>
                    </a:cubicBezTo>
                    <a:cubicBezTo>
                      <a:pt x="846" y="190"/>
                      <a:pt x="846" y="190"/>
                      <a:pt x="846" y="190"/>
                    </a:cubicBezTo>
                    <a:cubicBezTo>
                      <a:pt x="848" y="191"/>
                      <a:pt x="848" y="191"/>
                      <a:pt x="848" y="191"/>
                    </a:cubicBezTo>
                    <a:cubicBezTo>
                      <a:pt x="848" y="189"/>
                      <a:pt x="848" y="189"/>
                      <a:pt x="848" y="189"/>
                    </a:cubicBezTo>
                    <a:cubicBezTo>
                      <a:pt x="849" y="189"/>
                      <a:pt x="849" y="189"/>
                      <a:pt x="849" y="189"/>
                    </a:cubicBezTo>
                    <a:cubicBezTo>
                      <a:pt x="849" y="191"/>
                      <a:pt x="849" y="191"/>
                      <a:pt x="849" y="191"/>
                    </a:cubicBezTo>
                    <a:cubicBezTo>
                      <a:pt x="848" y="191"/>
                      <a:pt x="848" y="191"/>
                      <a:pt x="848" y="191"/>
                    </a:cubicBezTo>
                    <a:cubicBezTo>
                      <a:pt x="847" y="191"/>
                      <a:pt x="847" y="191"/>
                      <a:pt x="847" y="191"/>
                    </a:cubicBezTo>
                    <a:cubicBezTo>
                      <a:pt x="847" y="194"/>
                      <a:pt x="847" y="194"/>
                      <a:pt x="847" y="194"/>
                    </a:cubicBezTo>
                    <a:cubicBezTo>
                      <a:pt x="848" y="193"/>
                      <a:pt x="848" y="193"/>
                      <a:pt x="848" y="193"/>
                    </a:cubicBezTo>
                    <a:cubicBezTo>
                      <a:pt x="850" y="194"/>
                      <a:pt x="850" y="194"/>
                      <a:pt x="850" y="194"/>
                    </a:cubicBezTo>
                    <a:cubicBezTo>
                      <a:pt x="848" y="194"/>
                      <a:pt x="848" y="194"/>
                      <a:pt x="848" y="194"/>
                    </a:cubicBezTo>
                    <a:cubicBezTo>
                      <a:pt x="847" y="194"/>
                      <a:pt x="847" y="194"/>
                      <a:pt x="847" y="194"/>
                    </a:cubicBezTo>
                    <a:cubicBezTo>
                      <a:pt x="846" y="194"/>
                      <a:pt x="846" y="194"/>
                      <a:pt x="846" y="194"/>
                    </a:cubicBezTo>
                    <a:cubicBezTo>
                      <a:pt x="845" y="195"/>
                      <a:pt x="845" y="195"/>
                      <a:pt x="845" y="195"/>
                    </a:cubicBezTo>
                    <a:cubicBezTo>
                      <a:pt x="846" y="195"/>
                      <a:pt x="844" y="195"/>
                      <a:pt x="846" y="196"/>
                    </a:cubicBezTo>
                    <a:cubicBezTo>
                      <a:pt x="847" y="195"/>
                      <a:pt x="847" y="195"/>
                      <a:pt x="847" y="195"/>
                    </a:cubicBezTo>
                    <a:cubicBezTo>
                      <a:pt x="848" y="196"/>
                      <a:pt x="848" y="196"/>
                      <a:pt x="848" y="196"/>
                    </a:cubicBezTo>
                    <a:cubicBezTo>
                      <a:pt x="851" y="196"/>
                      <a:pt x="847" y="192"/>
                      <a:pt x="852" y="196"/>
                    </a:cubicBezTo>
                    <a:cubicBezTo>
                      <a:pt x="855" y="195"/>
                      <a:pt x="855" y="195"/>
                      <a:pt x="855" y="195"/>
                    </a:cubicBezTo>
                    <a:cubicBezTo>
                      <a:pt x="856" y="194"/>
                      <a:pt x="856" y="194"/>
                      <a:pt x="856" y="194"/>
                    </a:cubicBezTo>
                    <a:cubicBezTo>
                      <a:pt x="856" y="194"/>
                      <a:pt x="856" y="194"/>
                      <a:pt x="856" y="194"/>
                    </a:cubicBezTo>
                    <a:cubicBezTo>
                      <a:pt x="857" y="194"/>
                      <a:pt x="857" y="194"/>
                      <a:pt x="857" y="194"/>
                    </a:cubicBezTo>
                    <a:cubicBezTo>
                      <a:pt x="858" y="194"/>
                      <a:pt x="858" y="194"/>
                      <a:pt x="858" y="194"/>
                    </a:cubicBezTo>
                    <a:cubicBezTo>
                      <a:pt x="856" y="196"/>
                      <a:pt x="856" y="196"/>
                      <a:pt x="856" y="196"/>
                    </a:cubicBezTo>
                    <a:cubicBezTo>
                      <a:pt x="853" y="197"/>
                      <a:pt x="853" y="197"/>
                      <a:pt x="853" y="197"/>
                    </a:cubicBezTo>
                    <a:cubicBezTo>
                      <a:pt x="856" y="198"/>
                      <a:pt x="856" y="198"/>
                      <a:pt x="856" y="198"/>
                    </a:cubicBezTo>
                    <a:cubicBezTo>
                      <a:pt x="851" y="204"/>
                      <a:pt x="851" y="204"/>
                      <a:pt x="851" y="204"/>
                    </a:cubicBezTo>
                    <a:cubicBezTo>
                      <a:pt x="850" y="207"/>
                      <a:pt x="850" y="207"/>
                      <a:pt x="850" y="207"/>
                    </a:cubicBezTo>
                    <a:cubicBezTo>
                      <a:pt x="849" y="206"/>
                      <a:pt x="849" y="206"/>
                      <a:pt x="849" y="206"/>
                    </a:cubicBezTo>
                    <a:cubicBezTo>
                      <a:pt x="847" y="207"/>
                      <a:pt x="847" y="207"/>
                      <a:pt x="847" y="207"/>
                    </a:cubicBezTo>
                    <a:cubicBezTo>
                      <a:pt x="846" y="209"/>
                      <a:pt x="846" y="209"/>
                      <a:pt x="846" y="209"/>
                    </a:cubicBezTo>
                    <a:cubicBezTo>
                      <a:pt x="846" y="208"/>
                      <a:pt x="848" y="208"/>
                      <a:pt x="846" y="208"/>
                    </a:cubicBezTo>
                    <a:cubicBezTo>
                      <a:pt x="845" y="209"/>
                      <a:pt x="845" y="209"/>
                      <a:pt x="845" y="209"/>
                    </a:cubicBezTo>
                    <a:cubicBezTo>
                      <a:pt x="843" y="209"/>
                      <a:pt x="843" y="209"/>
                      <a:pt x="843" y="209"/>
                    </a:cubicBezTo>
                    <a:cubicBezTo>
                      <a:pt x="843" y="212"/>
                      <a:pt x="843" y="212"/>
                      <a:pt x="843" y="212"/>
                    </a:cubicBezTo>
                    <a:cubicBezTo>
                      <a:pt x="840" y="212"/>
                      <a:pt x="840" y="212"/>
                      <a:pt x="840" y="212"/>
                    </a:cubicBezTo>
                    <a:cubicBezTo>
                      <a:pt x="841" y="214"/>
                      <a:pt x="841" y="214"/>
                      <a:pt x="841" y="214"/>
                    </a:cubicBezTo>
                    <a:cubicBezTo>
                      <a:pt x="838" y="216"/>
                      <a:pt x="838" y="216"/>
                      <a:pt x="838" y="216"/>
                    </a:cubicBezTo>
                    <a:cubicBezTo>
                      <a:pt x="839" y="217"/>
                      <a:pt x="839" y="217"/>
                      <a:pt x="839" y="217"/>
                    </a:cubicBezTo>
                    <a:cubicBezTo>
                      <a:pt x="839" y="216"/>
                      <a:pt x="839" y="216"/>
                      <a:pt x="839" y="216"/>
                    </a:cubicBezTo>
                    <a:cubicBezTo>
                      <a:pt x="840" y="216"/>
                      <a:pt x="840" y="216"/>
                      <a:pt x="840" y="216"/>
                    </a:cubicBezTo>
                    <a:cubicBezTo>
                      <a:pt x="840" y="216"/>
                      <a:pt x="840" y="216"/>
                      <a:pt x="840" y="217"/>
                    </a:cubicBezTo>
                    <a:cubicBezTo>
                      <a:pt x="843" y="216"/>
                      <a:pt x="843" y="216"/>
                      <a:pt x="843" y="216"/>
                    </a:cubicBezTo>
                    <a:cubicBezTo>
                      <a:pt x="844" y="215"/>
                      <a:pt x="844" y="215"/>
                      <a:pt x="844" y="215"/>
                    </a:cubicBezTo>
                    <a:cubicBezTo>
                      <a:pt x="846" y="217"/>
                      <a:pt x="846" y="217"/>
                      <a:pt x="846" y="217"/>
                    </a:cubicBezTo>
                    <a:cubicBezTo>
                      <a:pt x="848" y="216"/>
                      <a:pt x="848" y="216"/>
                      <a:pt x="848" y="216"/>
                    </a:cubicBezTo>
                    <a:cubicBezTo>
                      <a:pt x="851" y="215"/>
                      <a:pt x="843" y="214"/>
                      <a:pt x="851" y="215"/>
                    </a:cubicBezTo>
                    <a:cubicBezTo>
                      <a:pt x="851" y="215"/>
                      <a:pt x="851" y="215"/>
                      <a:pt x="851" y="215"/>
                    </a:cubicBezTo>
                    <a:cubicBezTo>
                      <a:pt x="853" y="215"/>
                      <a:pt x="853" y="215"/>
                      <a:pt x="853" y="215"/>
                    </a:cubicBezTo>
                    <a:cubicBezTo>
                      <a:pt x="853" y="216"/>
                      <a:pt x="853" y="216"/>
                      <a:pt x="853" y="216"/>
                    </a:cubicBezTo>
                    <a:cubicBezTo>
                      <a:pt x="853" y="216"/>
                      <a:pt x="853" y="216"/>
                      <a:pt x="853" y="216"/>
                    </a:cubicBezTo>
                    <a:cubicBezTo>
                      <a:pt x="854" y="216"/>
                      <a:pt x="854" y="216"/>
                      <a:pt x="854" y="216"/>
                    </a:cubicBezTo>
                    <a:cubicBezTo>
                      <a:pt x="855" y="215"/>
                      <a:pt x="855" y="215"/>
                      <a:pt x="855" y="215"/>
                    </a:cubicBezTo>
                    <a:cubicBezTo>
                      <a:pt x="856" y="214"/>
                      <a:pt x="856" y="214"/>
                      <a:pt x="856" y="214"/>
                    </a:cubicBezTo>
                    <a:cubicBezTo>
                      <a:pt x="856" y="215"/>
                      <a:pt x="856" y="215"/>
                      <a:pt x="856" y="215"/>
                    </a:cubicBezTo>
                    <a:cubicBezTo>
                      <a:pt x="859" y="215"/>
                      <a:pt x="859" y="215"/>
                      <a:pt x="859" y="215"/>
                    </a:cubicBezTo>
                    <a:cubicBezTo>
                      <a:pt x="863" y="217"/>
                      <a:pt x="858" y="211"/>
                      <a:pt x="864" y="215"/>
                    </a:cubicBezTo>
                    <a:cubicBezTo>
                      <a:pt x="864" y="214"/>
                      <a:pt x="865" y="215"/>
                      <a:pt x="865" y="214"/>
                    </a:cubicBezTo>
                    <a:cubicBezTo>
                      <a:pt x="865" y="216"/>
                      <a:pt x="865" y="216"/>
                      <a:pt x="865" y="216"/>
                    </a:cubicBezTo>
                    <a:cubicBezTo>
                      <a:pt x="864" y="216"/>
                      <a:pt x="864" y="216"/>
                      <a:pt x="864" y="216"/>
                    </a:cubicBezTo>
                    <a:cubicBezTo>
                      <a:pt x="865" y="218"/>
                      <a:pt x="865" y="218"/>
                      <a:pt x="865" y="218"/>
                    </a:cubicBezTo>
                    <a:cubicBezTo>
                      <a:pt x="865" y="220"/>
                      <a:pt x="868" y="218"/>
                      <a:pt x="866" y="220"/>
                    </a:cubicBezTo>
                    <a:cubicBezTo>
                      <a:pt x="865" y="219"/>
                      <a:pt x="865" y="219"/>
                      <a:pt x="865" y="219"/>
                    </a:cubicBezTo>
                    <a:cubicBezTo>
                      <a:pt x="864" y="220"/>
                      <a:pt x="864" y="220"/>
                      <a:pt x="864" y="220"/>
                    </a:cubicBezTo>
                    <a:cubicBezTo>
                      <a:pt x="865" y="222"/>
                      <a:pt x="865" y="222"/>
                      <a:pt x="865" y="222"/>
                    </a:cubicBezTo>
                    <a:cubicBezTo>
                      <a:pt x="868" y="222"/>
                      <a:pt x="868" y="222"/>
                      <a:pt x="868" y="222"/>
                    </a:cubicBezTo>
                    <a:cubicBezTo>
                      <a:pt x="867" y="223"/>
                      <a:pt x="867" y="223"/>
                      <a:pt x="867" y="223"/>
                    </a:cubicBezTo>
                    <a:cubicBezTo>
                      <a:pt x="869" y="224"/>
                      <a:pt x="869" y="224"/>
                      <a:pt x="869" y="224"/>
                    </a:cubicBezTo>
                    <a:cubicBezTo>
                      <a:pt x="870" y="225"/>
                      <a:pt x="868" y="224"/>
                      <a:pt x="870" y="225"/>
                    </a:cubicBezTo>
                    <a:cubicBezTo>
                      <a:pt x="868" y="226"/>
                      <a:pt x="872" y="225"/>
                      <a:pt x="868" y="225"/>
                    </a:cubicBezTo>
                    <a:cubicBezTo>
                      <a:pt x="866" y="227"/>
                      <a:pt x="866" y="227"/>
                      <a:pt x="866" y="227"/>
                    </a:cubicBezTo>
                    <a:cubicBezTo>
                      <a:pt x="866" y="226"/>
                      <a:pt x="869" y="227"/>
                      <a:pt x="864" y="226"/>
                    </a:cubicBezTo>
                    <a:cubicBezTo>
                      <a:pt x="864" y="227"/>
                      <a:pt x="864" y="227"/>
                      <a:pt x="864" y="227"/>
                    </a:cubicBezTo>
                    <a:cubicBezTo>
                      <a:pt x="865" y="228"/>
                      <a:pt x="865" y="228"/>
                      <a:pt x="865" y="228"/>
                    </a:cubicBezTo>
                    <a:cubicBezTo>
                      <a:pt x="864" y="227"/>
                      <a:pt x="864" y="227"/>
                      <a:pt x="864" y="227"/>
                    </a:cubicBezTo>
                    <a:cubicBezTo>
                      <a:pt x="864" y="228"/>
                      <a:pt x="866" y="226"/>
                      <a:pt x="864" y="228"/>
                    </a:cubicBezTo>
                    <a:cubicBezTo>
                      <a:pt x="859" y="228"/>
                      <a:pt x="868" y="225"/>
                      <a:pt x="860" y="228"/>
                    </a:cubicBezTo>
                    <a:cubicBezTo>
                      <a:pt x="859" y="229"/>
                      <a:pt x="863" y="226"/>
                      <a:pt x="858" y="230"/>
                    </a:cubicBezTo>
                    <a:cubicBezTo>
                      <a:pt x="858" y="230"/>
                      <a:pt x="858" y="230"/>
                      <a:pt x="858" y="230"/>
                    </a:cubicBezTo>
                    <a:cubicBezTo>
                      <a:pt x="860" y="230"/>
                      <a:pt x="860" y="230"/>
                      <a:pt x="860" y="230"/>
                    </a:cubicBezTo>
                    <a:cubicBezTo>
                      <a:pt x="859" y="231"/>
                      <a:pt x="859" y="231"/>
                      <a:pt x="859" y="231"/>
                    </a:cubicBezTo>
                    <a:cubicBezTo>
                      <a:pt x="859" y="232"/>
                      <a:pt x="859" y="232"/>
                      <a:pt x="859" y="232"/>
                    </a:cubicBezTo>
                    <a:cubicBezTo>
                      <a:pt x="856" y="233"/>
                      <a:pt x="856" y="233"/>
                      <a:pt x="856" y="233"/>
                    </a:cubicBezTo>
                    <a:cubicBezTo>
                      <a:pt x="854" y="235"/>
                      <a:pt x="854" y="235"/>
                      <a:pt x="854" y="235"/>
                    </a:cubicBezTo>
                    <a:cubicBezTo>
                      <a:pt x="853" y="235"/>
                      <a:pt x="853" y="235"/>
                      <a:pt x="853" y="235"/>
                    </a:cubicBezTo>
                    <a:cubicBezTo>
                      <a:pt x="852" y="234"/>
                      <a:pt x="852" y="234"/>
                      <a:pt x="852" y="234"/>
                    </a:cubicBezTo>
                    <a:cubicBezTo>
                      <a:pt x="851" y="234"/>
                      <a:pt x="851" y="234"/>
                      <a:pt x="851" y="234"/>
                    </a:cubicBezTo>
                    <a:cubicBezTo>
                      <a:pt x="849" y="235"/>
                      <a:pt x="849" y="235"/>
                      <a:pt x="849" y="235"/>
                    </a:cubicBezTo>
                    <a:cubicBezTo>
                      <a:pt x="849" y="235"/>
                      <a:pt x="850" y="234"/>
                      <a:pt x="850" y="236"/>
                    </a:cubicBezTo>
                    <a:cubicBezTo>
                      <a:pt x="850" y="235"/>
                      <a:pt x="850" y="235"/>
                      <a:pt x="850" y="235"/>
                    </a:cubicBezTo>
                    <a:cubicBezTo>
                      <a:pt x="853" y="236"/>
                      <a:pt x="853" y="236"/>
                      <a:pt x="853" y="236"/>
                    </a:cubicBezTo>
                    <a:cubicBezTo>
                      <a:pt x="853" y="237"/>
                      <a:pt x="853" y="237"/>
                      <a:pt x="853" y="237"/>
                    </a:cubicBezTo>
                    <a:cubicBezTo>
                      <a:pt x="853" y="237"/>
                      <a:pt x="854" y="236"/>
                      <a:pt x="854" y="238"/>
                    </a:cubicBezTo>
                    <a:cubicBezTo>
                      <a:pt x="852" y="240"/>
                      <a:pt x="852" y="240"/>
                      <a:pt x="852" y="240"/>
                    </a:cubicBezTo>
                    <a:cubicBezTo>
                      <a:pt x="851" y="240"/>
                      <a:pt x="851" y="240"/>
                      <a:pt x="851" y="240"/>
                    </a:cubicBezTo>
                    <a:cubicBezTo>
                      <a:pt x="852" y="239"/>
                      <a:pt x="852" y="239"/>
                      <a:pt x="852" y="239"/>
                    </a:cubicBezTo>
                    <a:cubicBezTo>
                      <a:pt x="849" y="239"/>
                      <a:pt x="849" y="239"/>
                      <a:pt x="849" y="239"/>
                    </a:cubicBezTo>
                    <a:cubicBezTo>
                      <a:pt x="849" y="240"/>
                      <a:pt x="851" y="237"/>
                      <a:pt x="848" y="240"/>
                    </a:cubicBezTo>
                    <a:cubicBezTo>
                      <a:pt x="848" y="240"/>
                      <a:pt x="848" y="240"/>
                      <a:pt x="848" y="240"/>
                    </a:cubicBezTo>
                    <a:cubicBezTo>
                      <a:pt x="848" y="242"/>
                      <a:pt x="848" y="242"/>
                      <a:pt x="848" y="242"/>
                    </a:cubicBezTo>
                    <a:cubicBezTo>
                      <a:pt x="847" y="242"/>
                      <a:pt x="846" y="240"/>
                      <a:pt x="848" y="242"/>
                    </a:cubicBezTo>
                    <a:cubicBezTo>
                      <a:pt x="848" y="243"/>
                      <a:pt x="848" y="243"/>
                      <a:pt x="848" y="243"/>
                    </a:cubicBezTo>
                    <a:cubicBezTo>
                      <a:pt x="844" y="243"/>
                      <a:pt x="844" y="243"/>
                      <a:pt x="844" y="243"/>
                    </a:cubicBezTo>
                    <a:cubicBezTo>
                      <a:pt x="844" y="243"/>
                      <a:pt x="842" y="243"/>
                      <a:pt x="843" y="242"/>
                    </a:cubicBezTo>
                    <a:cubicBezTo>
                      <a:pt x="846" y="241"/>
                      <a:pt x="846" y="241"/>
                      <a:pt x="846" y="241"/>
                    </a:cubicBezTo>
                    <a:cubicBezTo>
                      <a:pt x="846" y="241"/>
                      <a:pt x="846" y="241"/>
                      <a:pt x="846" y="241"/>
                    </a:cubicBezTo>
                    <a:cubicBezTo>
                      <a:pt x="839" y="241"/>
                      <a:pt x="839" y="241"/>
                      <a:pt x="839" y="241"/>
                    </a:cubicBezTo>
                    <a:cubicBezTo>
                      <a:pt x="837" y="243"/>
                      <a:pt x="837" y="243"/>
                      <a:pt x="837" y="243"/>
                    </a:cubicBezTo>
                    <a:cubicBezTo>
                      <a:pt x="838" y="243"/>
                      <a:pt x="833" y="243"/>
                      <a:pt x="839" y="244"/>
                    </a:cubicBezTo>
                    <a:cubicBezTo>
                      <a:pt x="839" y="244"/>
                      <a:pt x="839" y="244"/>
                      <a:pt x="839" y="244"/>
                    </a:cubicBezTo>
                    <a:cubicBezTo>
                      <a:pt x="836" y="244"/>
                      <a:pt x="836" y="244"/>
                      <a:pt x="836" y="244"/>
                    </a:cubicBezTo>
                    <a:cubicBezTo>
                      <a:pt x="835" y="246"/>
                      <a:pt x="835" y="246"/>
                      <a:pt x="835" y="246"/>
                    </a:cubicBezTo>
                    <a:cubicBezTo>
                      <a:pt x="834" y="246"/>
                      <a:pt x="834" y="246"/>
                      <a:pt x="834" y="246"/>
                    </a:cubicBezTo>
                    <a:cubicBezTo>
                      <a:pt x="826" y="251"/>
                      <a:pt x="826" y="251"/>
                      <a:pt x="826" y="251"/>
                    </a:cubicBezTo>
                    <a:cubicBezTo>
                      <a:pt x="821" y="254"/>
                      <a:pt x="821" y="254"/>
                      <a:pt x="821" y="254"/>
                    </a:cubicBezTo>
                    <a:cubicBezTo>
                      <a:pt x="821" y="254"/>
                      <a:pt x="826" y="251"/>
                      <a:pt x="819" y="254"/>
                    </a:cubicBezTo>
                    <a:cubicBezTo>
                      <a:pt x="822" y="255"/>
                      <a:pt x="822" y="255"/>
                      <a:pt x="822" y="255"/>
                    </a:cubicBezTo>
                    <a:cubicBezTo>
                      <a:pt x="823" y="255"/>
                      <a:pt x="820" y="257"/>
                      <a:pt x="823" y="255"/>
                    </a:cubicBezTo>
                    <a:cubicBezTo>
                      <a:pt x="823" y="254"/>
                      <a:pt x="823" y="254"/>
                      <a:pt x="823" y="254"/>
                    </a:cubicBezTo>
                    <a:cubicBezTo>
                      <a:pt x="824" y="253"/>
                      <a:pt x="824" y="253"/>
                      <a:pt x="824" y="253"/>
                    </a:cubicBezTo>
                    <a:cubicBezTo>
                      <a:pt x="824" y="254"/>
                      <a:pt x="824" y="254"/>
                      <a:pt x="824" y="254"/>
                    </a:cubicBezTo>
                    <a:cubicBezTo>
                      <a:pt x="826" y="253"/>
                      <a:pt x="826" y="253"/>
                      <a:pt x="826" y="253"/>
                    </a:cubicBezTo>
                    <a:cubicBezTo>
                      <a:pt x="826" y="254"/>
                      <a:pt x="826" y="254"/>
                      <a:pt x="826" y="254"/>
                    </a:cubicBezTo>
                    <a:cubicBezTo>
                      <a:pt x="826" y="253"/>
                      <a:pt x="827" y="254"/>
                      <a:pt x="827" y="253"/>
                    </a:cubicBezTo>
                    <a:cubicBezTo>
                      <a:pt x="828" y="253"/>
                      <a:pt x="828" y="253"/>
                      <a:pt x="828" y="253"/>
                    </a:cubicBezTo>
                    <a:cubicBezTo>
                      <a:pt x="828" y="254"/>
                      <a:pt x="828" y="254"/>
                      <a:pt x="828" y="254"/>
                    </a:cubicBezTo>
                    <a:cubicBezTo>
                      <a:pt x="829" y="253"/>
                      <a:pt x="830" y="253"/>
                      <a:pt x="830" y="252"/>
                    </a:cubicBezTo>
                    <a:cubicBezTo>
                      <a:pt x="829" y="250"/>
                      <a:pt x="828" y="253"/>
                      <a:pt x="826" y="252"/>
                    </a:cubicBezTo>
                    <a:cubicBezTo>
                      <a:pt x="826" y="252"/>
                      <a:pt x="828" y="252"/>
                      <a:pt x="826" y="251"/>
                    </a:cubicBezTo>
                    <a:cubicBezTo>
                      <a:pt x="829" y="252"/>
                      <a:pt x="825" y="249"/>
                      <a:pt x="830" y="251"/>
                    </a:cubicBezTo>
                    <a:cubicBezTo>
                      <a:pt x="831" y="250"/>
                      <a:pt x="831" y="250"/>
                      <a:pt x="831" y="250"/>
                    </a:cubicBezTo>
                    <a:cubicBezTo>
                      <a:pt x="832" y="250"/>
                      <a:pt x="832" y="250"/>
                      <a:pt x="832" y="250"/>
                    </a:cubicBezTo>
                    <a:cubicBezTo>
                      <a:pt x="831" y="251"/>
                      <a:pt x="831" y="251"/>
                      <a:pt x="831" y="251"/>
                    </a:cubicBezTo>
                    <a:cubicBezTo>
                      <a:pt x="831" y="252"/>
                      <a:pt x="831" y="252"/>
                      <a:pt x="831" y="252"/>
                    </a:cubicBezTo>
                    <a:cubicBezTo>
                      <a:pt x="836" y="251"/>
                      <a:pt x="836" y="251"/>
                      <a:pt x="836" y="251"/>
                    </a:cubicBezTo>
                    <a:cubicBezTo>
                      <a:pt x="835" y="249"/>
                      <a:pt x="835" y="249"/>
                      <a:pt x="835" y="249"/>
                    </a:cubicBezTo>
                    <a:cubicBezTo>
                      <a:pt x="839" y="250"/>
                      <a:pt x="837" y="247"/>
                      <a:pt x="841" y="248"/>
                    </a:cubicBezTo>
                    <a:cubicBezTo>
                      <a:pt x="844" y="248"/>
                      <a:pt x="844" y="248"/>
                      <a:pt x="844" y="248"/>
                    </a:cubicBezTo>
                    <a:cubicBezTo>
                      <a:pt x="844" y="248"/>
                      <a:pt x="845" y="248"/>
                      <a:pt x="843" y="248"/>
                    </a:cubicBezTo>
                    <a:cubicBezTo>
                      <a:pt x="844" y="249"/>
                      <a:pt x="844" y="249"/>
                      <a:pt x="844" y="249"/>
                    </a:cubicBezTo>
                    <a:cubicBezTo>
                      <a:pt x="848" y="247"/>
                      <a:pt x="848" y="247"/>
                      <a:pt x="848" y="247"/>
                    </a:cubicBezTo>
                    <a:cubicBezTo>
                      <a:pt x="856" y="245"/>
                      <a:pt x="856" y="245"/>
                      <a:pt x="856" y="245"/>
                    </a:cubicBezTo>
                    <a:cubicBezTo>
                      <a:pt x="861" y="245"/>
                      <a:pt x="861" y="245"/>
                      <a:pt x="861" y="245"/>
                    </a:cubicBezTo>
                    <a:cubicBezTo>
                      <a:pt x="865" y="242"/>
                      <a:pt x="865" y="242"/>
                      <a:pt x="865" y="242"/>
                    </a:cubicBezTo>
                    <a:cubicBezTo>
                      <a:pt x="873" y="241"/>
                      <a:pt x="873" y="241"/>
                      <a:pt x="873" y="241"/>
                    </a:cubicBezTo>
                    <a:cubicBezTo>
                      <a:pt x="874" y="241"/>
                      <a:pt x="874" y="241"/>
                      <a:pt x="874" y="241"/>
                    </a:cubicBezTo>
                    <a:cubicBezTo>
                      <a:pt x="877" y="242"/>
                      <a:pt x="877" y="242"/>
                      <a:pt x="877" y="242"/>
                    </a:cubicBezTo>
                    <a:cubicBezTo>
                      <a:pt x="878" y="241"/>
                      <a:pt x="878" y="241"/>
                      <a:pt x="878" y="241"/>
                    </a:cubicBezTo>
                    <a:cubicBezTo>
                      <a:pt x="877" y="242"/>
                      <a:pt x="877" y="242"/>
                      <a:pt x="877" y="242"/>
                    </a:cubicBezTo>
                    <a:cubicBezTo>
                      <a:pt x="879" y="241"/>
                      <a:pt x="868" y="241"/>
                      <a:pt x="881" y="242"/>
                    </a:cubicBezTo>
                    <a:cubicBezTo>
                      <a:pt x="881" y="242"/>
                      <a:pt x="881" y="241"/>
                      <a:pt x="882" y="242"/>
                    </a:cubicBezTo>
                    <a:cubicBezTo>
                      <a:pt x="881" y="240"/>
                      <a:pt x="881" y="240"/>
                      <a:pt x="881" y="240"/>
                    </a:cubicBezTo>
                    <a:cubicBezTo>
                      <a:pt x="885" y="240"/>
                      <a:pt x="885" y="240"/>
                      <a:pt x="885" y="240"/>
                    </a:cubicBezTo>
                    <a:cubicBezTo>
                      <a:pt x="885" y="240"/>
                      <a:pt x="885" y="240"/>
                      <a:pt x="885" y="240"/>
                    </a:cubicBezTo>
                    <a:cubicBezTo>
                      <a:pt x="886" y="241"/>
                      <a:pt x="886" y="241"/>
                      <a:pt x="886" y="241"/>
                    </a:cubicBezTo>
                    <a:cubicBezTo>
                      <a:pt x="882" y="241"/>
                      <a:pt x="882" y="241"/>
                      <a:pt x="882" y="241"/>
                    </a:cubicBezTo>
                    <a:cubicBezTo>
                      <a:pt x="882" y="242"/>
                      <a:pt x="882" y="242"/>
                      <a:pt x="882" y="242"/>
                    </a:cubicBezTo>
                    <a:cubicBezTo>
                      <a:pt x="881" y="242"/>
                      <a:pt x="883" y="240"/>
                      <a:pt x="881" y="242"/>
                    </a:cubicBezTo>
                    <a:cubicBezTo>
                      <a:pt x="883" y="244"/>
                      <a:pt x="883" y="244"/>
                      <a:pt x="883" y="244"/>
                    </a:cubicBezTo>
                    <a:cubicBezTo>
                      <a:pt x="882" y="244"/>
                      <a:pt x="882" y="244"/>
                      <a:pt x="882" y="244"/>
                    </a:cubicBezTo>
                    <a:cubicBezTo>
                      <a:pt x="881" y="244"/>
                      <a:pt x="881" y="244"/>
                      <a:pt x="881" y="244"/>
                    </a:cubicBezTo>
                    <a:cubicBezTo>
                      <a:pt x="876" y="248"/>
                      <a:pt x="876" y="248"/>
                      <a:pt x="876" y="248"/>
                    </a:cubicBezTo>
                    <a:cubicBezTo>
                      <a:pt x="873" y="249"/>
                      <a:pt x="873" y="249"/>
                      <a:pt x="873" y="249"/>
                    </a:cubicBezTo>
                    <a:cubicBezTo>
                      <a:pt x="872" y="250"/>
                      <a:pt x="872" y="250"/>
                      <a:pt x="872" y="250"/>
                    </a:cubicBezTo>
                    <a:cubicBezTo>
                      <a:pt x="867" y="252"/>
                      <a:pt x="867" y="252"/>
                      <a:pt x="867" y="252"/>
                    </a:cubicBezTo>
                    <a:cubicBezTo>
                      <a:pt x="866" y="251"/>
                      <a:pt x="870" y="251"/>
                      <a:pt x="865" y="253"/>
                    </a:cubicBezTo>
                    <a:cubicBezTo>
                      <a:pt x="865" y="252"/>
                      <a:pt x="865" y="252"/>
                      <a:pt x="865" y="252"/>
                    </a:cubicBezTo>
                    <a:cubicBezTo>
                      <a:pt x="864" y="252"/>
                      <a:pt x="864" y="252"/>
                      <a:pt x="864" y="252"/>
                    </a:cubicBezTo>
                    <a:cubicBezTo>
                      <a:pt x="864" y="253"/>
                      <a:pt x="864" y="253"/>
                      <a:pt x="864" y="253"/>
                    </a:cubicBezTo>
                    <a:cubicBezTo>
                      <a:pt x="863" y="253"/>
                      <a:pt x="863" y="253"/>
                      <a:pt x="863" y="253"/>
                    </a:cubicBezTo>
                    <a:cubicBezTo>
                      <a:pt x="863" y="253"/>
                      <a:pt x="863" y="253"/>
                      <a:pt x="863" y="253"/>
                    </a:cubicBezTo>
                    <a:cubicBezTo>
                      <a:pt x="866" y="250"/>
                      <a:pt x="866" y="250"/>
                      <a:pt x="866" y="250"/>
                    </a:cubicBezTo>
                    <a:cubicBezTo>
                      <a:pt x="868" y="251"/>
                      <a:pt x="868" y="251"/>
                      <a:pt x="868" y="251"/>
                    </a:cubicBezTo>
                    <a:cubicBezTo>
                      <a:pt x="868" y="250"/>
                      <a:pt x="868" y="250"/>
                      <a:pt x="868" y="250"/>
                    </a:cubicBezTo>
                    <a:cubicBezTo>
                      <a:pt x="864" y="249"/>
                      <a:pt x="864" y="249"/>
                      <a:pt x="864" y="249"/>
                    </a:cubicBezTo>
                    <a:cubicBezTo>
                      <a:pt x="861" y="250"/>
                      <a:pt x="861" y="250"/>
                      <a:pt x="861" y="250"/>
                    </a:cubicBezTo>
                    <a:cubicBezTo>
                      <a:pt x="862" y="249"/>
                      <a:pt x="862" y="249"/>
                      <a:pt x="862" y="249"/>
                    </a:cubicBezTo>
                    <a:cubicBezTo>
                      <a:pt x="864" y="247"/>
                      <a:pt x="862" y="250"/>
                      <a:pt x="867" y="248"/>
                    </a:cubicBezTo>
                    <a:cubicBezTo>
                      <a:pt x="867" y="248"/>
                      <a:pt x="867" y="248"/>
                      <a:pt x="867" y="248"/>
                    </a:cubicBezTo>
                    <a:cubicBezTo>
                      <a:pt x="871" y="246"/>
                      <a:pt x="871" y="246"/>
                      <a:pt x="871" y="246"/>
                    </a:cubicBezTo>
                    <a:cubicBezTo>
                      <a:pt x="868" y="246"/>
                      <a:pt x="868" y="246"/>
                      <a:pt x="868" y="246"/>
                    </a:cubicBezTo>
                    <a:cubicBezTo>
                      <a:pt x="868" y="246"/>
                      <a:pt x="868" y="246"/>
                      <a:pt x="868" y="246"/>
                    </a:cubicBezTo>
                    <a:cubicBezTo>
                      <a:pt x="867" y="246"/>
                      <a:pt x="867" y="247"/>
                      <a:pt x="867" y="246"/>
                    </a:cubicBezTo>
                    <a:cubicBezTo>
                      <a:pt x="868" y="245"/>
                      <a:pt x="868" y="245"/>
                      <a:pt x="868" y="245"/>
                    </a:cubicBezTo>
                    <a:cubicBezTo>
                      <a:pt x="871" y="246"/>
                      <a:pt x="862" y="249"/>
                      <a:pt x="872" y="245"/>
                    </a:cubicBezTo>
                    <a:cubicBezTo>
                      <a:pt x="873" y="246"/>
                      <a:pt x="873" y="246"/>
                      <a:pt x="873" y="246"/>
                    </a:cubicBezTo>
                    <a:cubicBezTo>
                      <a:pt x="878" y="245"/>
                      <a:pt x="878" y="245"/>
                      <a:pt x="878" y="245"/>
                    </a:cubicBezTo>
                    <a:cubicBezTo>
                      <a:pt x="879" y="244"/>
                      <a:pt x="879" y="244"/>
                      <a:pt x="879" y="244"/>
                    </a:cubicBezTo>
                    <a:cubicBezTo>
                      <a:pt x="875" y="243"/>
                      <a:pt x="875" y="243"/>
                      <a:pt x="875" y="243"/>
                    </a:cubicBezTo>
                    <a:cubicBezTo>
                      <a:pt x="866" y="245"/>
                      <a:pt x="866" y="245"/>
                      <a:pt x="866" y="245"/>
                    </a:cubicBezTo>
                    <a:cubicBezTo>
                      <a:pt x="864" y="246"/>
                      <a:pt x="864" y="246"/>
                      <a:pt x="864" y="246"/>
                    </a:cubicBezTo>
                    <a:cubicBezTo>
                      <a:pt x="864" y="247"/>
                      <a:pt x="871" y="242"/>
                      <a:pt x="861" y="248"/>
                    </a:cubicBezTo>
                    <a:cubicBezTo>
                      <a:pt x="858" y="248"/>
                      <a:pt x="858" y="248"/>
                      <a:pt x="858" y="248"/>
                    </a:cubicBezTo>
                    <a:cubicBezTo>
                      <a:pt x="854" y="250"/>
                      <a:pt x="854" y="250"/>
                      <a:pt x="854" y="250"/>
                    </a:cubicBezTo>
                    <a:cubicBezTo>
                      <a:pt x="853" y="249"/>
                      <a:pt x="853" y="249"/>
                      <a:pt x="853" y="249"/>
                    </a:cubicBezTo>
                    <a:cubicBezTo>
                      <a:pt x="853" y="251"/>
                      <a:pt x="853" y="251"/>
                      <a:pt x="853" y="251"/>
                    </a:cubicBezTo>
                    <a:cubicBezTo>
                      <a:pt x="848" y="252"/>
                      <a:pt x="848" y="252"/>
                      <a:pt x="848" y="252"/>
                    </a:cubicBezTo>
                    <a:cubicBezTo>
                      <a:pt x="847" y="253"/>
                      <a:pt x="847" y="253"/>
                      <a:pt x="847" y="253"/>
                    </a:cubicBezTo>
                    <a:cubicBezTo>
                      <a:pt x="852" y="253"/>
                      <a:pt x="852" y="253"/>
                      <a:pt x="852" y="253"/>
                    </a:cubicBezTo>
                    <a:cubicBezTo>
                      <a:pt x="849" y="254"/>
                      <a:pt x="849" y="254"/>
                      <a:pt x="849" y="254"/>
                    </a:cubicBezTo>
                    <a:cubicBezTo>
                      <a:pt x="846" y="255"/>
                      <a:pt x="846" y="255"/>
                      <a:pt x="846" y="255"/>
                    </a:cubicBezTo>
                    <a:cubicBezTo>
                      <a:pt x="848" y="253"/>
                      <a:pt x="849" y="256"/>
                      <a:pt x="842" y="256"/>
                    </a:cubicBezTo>
                    <a:cubicBezTo>
                      <a:pt x="841" y="257"/>
                      <a:pt x="841" y="257"/>
                      <a:pt x="841" y="257"/>
                    </a:cubicBezTo>
                    <a:cubicBezTo>
                      <a:pt x="839" y="258"/>
                      <a:pt x="839" y="258"/>
                      <a:pt x="839" y="258"/>
                    </a:cubicBezTo>
                    <a:cubicBezTo>
                      <a:pt x="837" y="257"/>
                      <a:pt x="842" y="257"/>
                      <a:pt x="836" y="259"/>
                    </a:cubicBezTo>
                    <a:cubicBezTo>
                      <a:pt x="836" y="257"/>
                      <a:pt x="839" y="260"/>
                      <a:pt x="839" y="257"/>
                    </a:cubicBezTo>
                    <a:cubicBezTo>
                      <a:pt x="840" y="255"/>
                      <a:pt x="841" y="258"/>
                      <a:pt x="842" y="256"/>
                    </a:cubicBezTo>
                    <a:cubicBezTo>
                      <a:pt x="841" y="256"/>
                      <a:pt x="841" y="256"/>
                      <a:pt x="841" y="256"/>
                    </a:cubicBezTo>
                    <a:cubicBezTo>
                      <a:pt x="840" y="253"/>
                      <a:pt x="841" y="257"/>
                      <a:pt x="846" y="255"/>
                    </a:cubicBezTo>
                    <a:cubicBezTo>
                      <a:pt x="847" y="254"/>
                      <a:pt x="847" y="254"/>
                      <a:pt x="847" y="254"/>
                    </a:cubicBezTo>
                    <a:cubicBezTo>
                      <a:pt x="846" y="253"/>
                      <a:pt x="843" y="252"/>
                      <a:pt x="841" y="254"/>
                    </a:cubicBezTo>
                    <a:cubicBezTo>
                      <a:pt x="838" y="255"/>
                      <a:pt x="838" y="255"/>
                      <a:pt x="838" y="255"/>
                    </a:cubicBezTo>
                    <a:cubicBezTo>
                      <a:pt x="838" y="256"/>
                      <a:pt x="838" y="256"/>
                      <a:pt x="838" y="256"/>
                    </a:cubicBezTo>
                    <a:cubicBezTo>
                      <a:pt x="834" y="256"/>
                      <a:pt x="833" y="257"/>
                      <a:pt x="829" y="259"/>
                    </a:cubicBezTo>
                    <a:cubicBezTo>
                      <a:pt x="829" y="259"/>
                      <a:pt x="829" y="259"/>
                      <a:pt x="829" y="259"/>
                    </a:cubicBezTo>
                    <a:cubicBezTo>
                      <a:pt x="828" y="259"/>
                      <a:pt x="828" y="259"/>
                      <a:pt x="828" y="259"/>
                    </a:cubicBezTo>
                    <a:cubicBezTo>
                      <a:pt x="820" y="262"/>
                      <a:pt x="820" y="262"/>
                      <a:pt x="820" y="262"/>
                    </a:cubicBezTo>
                    <a:cubicBezTo>
                      <a:pt x="815" y="264"/>
                      <a:pt x="815" y="264"/>
                      <a:pt x="815" y="264"/>
                    </a:cubicBezTo>
                    <a:cubicBezTo>
                      <a:pt x="815" y="265"/>
                      <a:pt x="815" y="265"/>
                      <a:pt x="815" y="265"/>
                    </a:cubicBezTo>
                    <a:cubicBezTo>
                      <a:pt x="815" y="264"/>
                      <a:pt x="815" y="264"/>
                      <a:pt x="815" y="264"/>
                    </a:cubicBezTo>
                    <a:cubicBezTo>
                      <a:pt x="808" y="266"/>
                      <a:pt x="808" y="266"/>
                      <a:pt x="808" y="266"/>
                    </a:cubicBezTo>
                    <a:cubicBezTo>
                      <a:pt x="806" y="268"/>
                      <a:pt x="806" y="268"/>
                      <a:pt x="806" y="268"/>
                    </a:cubicBezTo>
                    <a:cubicBezTo>
                      <a:pt x="804" y="269"/>
                      <a:pt x="804" y="269"/>
                      <a:pt x="804" y="269"/>
                    </a:cubicBezTo>
                    <a:cubicBezTo>
                      <a:pt x="803" y="268"/>
                      <a:pt x="803" y="268"/>
                      <a:pt x="803" y="268"/>
                    </a:cubicBezTo>
                    <a:cubicBezTo>
                      <a:pt x="800" y="270"/>
                      <a:pt x="800" y="270"/>
                      <a:pt x="800" y="270"/>
                    </a:cubicBezTo>
                    <a:cubicBezTo>
                      <a:pt x="799" y="270"/>
                      <a:pt x="799" y="270"/>
                      <a:pt x="799" y="270"/>
                    </a:cubicBezTo>
                    <a:cubicBezTo>
                      <a:pt x="797" y="271"/>
                      <a:pt x="797" y="271"/>
                      <a:pt x="797" y="271"/>
                    </a:cubicBezTo>
                    <a:cubicBezTo>
                      <a:pt x="795" y="270"/>
                      <a:pt x="795" y="270"/>
                      <a:pt x="795" y="270"/>
                    </a:cubicBezTo>
                    <a:cubicBezTo>
                      <a:pt x="786" y="275"/>
                      <a:pt x="786" y="275"/>
                      <a:pt x="786" y="275"/>
                    </a:cubicBezTo>
                    <a:cubicBezTo>
                      <a:pt x="784" y="275"/>
                      <a:pt x="784" y="275"/>
                      <a:pt x="784" y="275"/>
                    </a:cubicBezTo>
                    <a:cubicBezTo>
                      <a:pt x="785" y="275"/>
                      <a:pt x="785" y="275"/>
                      <a:pt x="785" y="275"/>
                    </a:cubicBezTo>
                    <a:cubicBezTo>
                      <a:pt x="784" y="274"/>
                      <a:pt x="784" y="274"/>
                      <a:pt x="784" y="274"/>
                    </a:cubicBezTo>
                    <a:cubicBezTo>
                      <a:pt x="784" y="275"/>
                      <a:pt x="784" y="275"/>
                      <a:pt x="784" y="275"/>
                    </a:cubicBezTo>
                    <a:cubicBezTo>
                      <a:pt x="784" y="277"/>
                      <a:pt x="784" y="277"/>
                      <a:pt x="784" y="277"/>
                    </a:cubicBezTo>
                    <a:cubicBezTo>
                      <a:pt x="784" y="277"/>
                      <a:pt x="784" y="277"/>
                      <a:pt x="784" y="277"/>
                    </a:cubicBezTo>
                    <a:cubicBezTo>
                      <a:pt x="784" y="278"/>
                      <a:pt x="784" y="278"/>
                      <a:pt x="784" y="278"/>
                    </a:cubicBezTo>
                    <a:cubicBezTo>
                      <a:pt x="774" y="283"/>
                      <a:pt x="774" y="283"/>
                      <a:pt x="774" y="283"/>
                    </a:cubicBezTo>
                    <a:cubicBezTo>
                      <a:pt x="770" y="286"/>
                      <a:pt x="770" y="286"/>
                      <a:pt x="770" y="286"/>
                    </a:cubicBezTo>
                    <a:cubicBezTo>
                      <a:pt x="767" y="287"/>
                      <a:pt x="767" y="287"/>
                      <a:pt x="767" y="287"/>
                    </a:cubicBezTo>
                    <a:cubicBezTo>
                      <a:pt x="767" y="287"/>
                      <a:pt x="768" y="284"/>
                      <a:pt x="766" y="288"/>
                    </a:cubicBezTo>
                    <a:cubicBezTo>
                      <a:pt x="767" y="289"/>
                      <a:pt x="767" y="289"/>
                      <a:pt x="767" y="289"/>
                    </a:cubicBezTo>
                    <a:cubicBezTo>
                      <a:pt x="767" y="288"/>
                      <a:pt x="767" y="288"/>
                      <a:pt x="767" y="288"/>
                    </a:cubicBezTo>
                    <a:cubicBezTo>
                      <a:pt x="766" y="290"/>
                      <a:pt x="766" y="290"/>
                      <a:pt x="766" y="290"/>
                    </a:cubicBezTo>
                    <a:cubicBezTo>
                      <a:pt x="767" y="290"/>
                      <a:pt x="764" y="290"/>
                      <a:pt x="767" y="290"/>
                    </a:cubicBezTo>
                    <a:cubicBezTo>
                      <a:pt x="767" y="291"/>
                      <a:pt x="767" y="291"/>
                      <a:pt x="767" y="291"/>
                    </a:cubicBezTo>
                    <a:cubicBezTo>
                      <a:pt x="767" y="291"/>
                      <a:pt x="765" y="291"/>
                      <a:pt x="766" y="292"/>
                    </a:cubicBezTo>
                    <a:cubicBezTo>
                      <a:pt x="766" y="292"/>
                      <a:pt x="766" y="292"/>
                      <a:pt x="765" y="292"/>
                    </a:cubicBezTo>
                    <a:cubicBezTo>
                      <a:pt x="766" y="291"/>
                      <a:pt x="766" y="291"/>
                      <a:pt x="766" y="291"/>
                    </a:cubicBezTo>
                    <a:cubicBezTo>
                      <a:pt x="766" y="290"/>
                      <a:pt x="766" y="290"/>
                      <a:pt x="766" y="290"/>
                    </a:cubicBezTo>
                    <a:cubicBezTo>
                      <a:pt x="762" y="289"/>
                      <a:pt x="762" y="289"/>
                      <a:pt x="762" y="289"/>
                    </a:cubicBezTo>
                    <a:cubicBezTo>
                      <a:pt x="762" y="290"/>
                      <a:pt x="762" y="290"/>
                      <a:pt x="762" y="290"/>
                    </a:cubicBezTo>
                    <a:cubicBezTo>
                      <a:pt x="760" y="290"/>
                      <a:pt x="760" y="290"/>
                      <a:pt x="760" y="290"/>
                    </a:cubicBezTo>
                    <a:cubicBezTo>
                      <a:pt x="760" y="291"/>
                      <a:pt x="760" y="291"/>
                      <a:pt x="760" y="291"/>
                    </a:cubicBezTo>
                    <a:cubicBezTo>
                      <a:pt x="759" y="291"/>
                      <a:pt x="759" y="291"/>
                      <a:pt x="759" y="291"/>
                    </a:cubicBezTo>
                    <a:cubicBezTo>
                      <a:pt x="758" y="292"/>
                      <a:pt x="758" y="292"/>
                      <a:pt x="758" y="292"/>
                    </a:cubicBezTo>
                    <a:cubicBezTo>
                      <a:pt x="760" y="294"/>
                      <a:pt x="760" y="294"/>
                      <a:pt x="760" y="294"/>
                    </a:cubicBezTo>
                    <a:cubicBezTo>
                      <a:pt x="760" y="294"/>
                      <a:pt x="760" y="294"/>
                      <a:pt x="760" y="294"/>
                    </a:cubicBezTo>
                    <a:cubicBezTo>
                      <a:pt x="759" y="293"/>
                      <a:pt x="759" y="293"/>
                      <a:pt x="759" y="293"/>
                    </a:cubicBezTo>
                    <a:cubicBezTo>
                      <a:pt x="758" y="293"/>
                      <a:pt x="758" y="293"/>
                      <a:pt x="758" y="293"/>
                    </a:cubicBezTo>
                    <a:cubicBezTo>
                      <a:pt x="756" y="295"/>
                      <a:pt x="756" y="295"/>
                      <a:pt x="756" y="295"/>
                    </a:cubicBezTo>
                    <a:cubicBezTo>
                      <a:pt x="755" y="294"/>
                      <a:pt x="755" y="294"/>
                      <a:pt x="755" y="294"/>
                    </a:cubicBezTo>
                    <a:cubicBezTo>
                      <a:pt x="754" y="296"/>
                      <a:pt x="754" y="296"/>
                      <a:pt x="754" y="296"/>
                    </a:cubicBezTo>
                    <a:cubicBezTo>
                      <a:pt x="753" y="296"/>
                      <a:pt x="753" y="296"/>
                      <a:pt x="753" y="296"/>
                    </a:cubicBezTo>
                    <a:cubicBezTo>
                      <a:pt x="754" y="295"/>
                      <a:pt x="752" y="295"/>
                      <a:pt x="753" y="294"/>
                    </a:cubicBezTo>
                    <a:cubicBezTo>
                      <a:pt x="752" y="294"/>
                      <a:pt x="752" y="294"/>
                      <a:pt x="752" y="294"/>
                    </a:cubicBezTo>
                    <a:cubicBezTo>
                      <a:pt x="751" y="296"/>
                      <a:pt x="751" y="296"/>
                      <a:pt x="751" y="296"/>
                    </a:cubicBezTo>
                    <a:cubicBezTo>
                      <a:pt x="750" y="297"/>
                      <a:pt x="750" y="297"/>
                      <a:pt x="750" y="297"/>
                    </a:cubicBezTo>
                    <a:cubicBezTo>
                      <a:pt x="750" y="297"/>
                      <a:pt x="748" y="295"/>
                      <a:pt x="749" y="297"/>
                    </a:cubicBezTo>
                    <a:cubicBezTo>
                      <a:pt x="748" y="297"/>
                      <a:pt x="753" y="296"/>
                      <a:pt x="747" y="298"/>
                    </a:cubicBezTo>
                    <a:cubicBezTo>
                      <a:pt x="746" y="297"/>
                      <a:pt x="746" y="297"/>
                      <a:pt x="746" y="297"/>
                    </a:cubicBezTo>
                    <a:cubicBezTo>
                      <a:pt x="736" y="302"/>
                      <a:pt x="736" y="302"/>
                      <a:pt x="736" y="302"/>
                    </a:cubicBezTo>
                    <a:cubicBezTo>
                      <a:pt x="732" y="304"/>
                      <a:pt x="732" y="304"/>
                      <a:pt x="732" y="304"/>
                    </a:cubicBezTo>
                    <a:cubicBezTo>
                      <a:pt x="732" y="304"/>
                      <a:pt x="732" y="304"/>
                      <a:pt x="732" y="304"/>
                    </a:cubicBezTo>
                    <a:cubicBezTo>
                      <a:pt x="729" y="306"/>
                      <a:pt x="729" y="306"/>
                      <a:pt x="729" y="306"/>
                    </a:cubicBezTo>
                    <a:cubicBezTo>
                      <a:pt x="728" y="307"/>
                      <a:pt x="728" y="307"/>
                      <a:pt x="728" y="307"/>
                    </a:cubicBezTo>
                    <a:cubicBezTo>
                      <a:pt x="730" y="308"/>
                      <a:pt x="730" y="308"/>
                      <a:pt x="730" y="308"/>
                    </a:cubicBezTo>
                    <a:cubicBezTo>
                      <a:pt x="732" y="307"/>
                      <a:pt x="731" y="307"/>
                      <a:pt x="733" y="307"/>
                    </a:cubicBezTo>
                    <a:cubicBezTo>
                      <a:pt x="734" y="307"/>
                      <a:pt x="734" y="307"/>
                      <a:pt x="734" y="307"/>
                    </a:cubicBezTo>
                    <a:cubicBezTo>
                      <a:pt x="734" y="306"/>
                      <a:pt x="734" y="306"/>
                      <a:pt x="734" y="306"/>
                    </a:cubicBezTo>
                    <a:cubicBezTo>
                      <a:pt x="734" y="306"/>
                      <a:pt x="734" y="306"/>
                      <a:pt x="733" y="306"/>
                    </a:cubicBezTo>
                    <a:cubicBezTo>
                      <a:pt x="734" y="305"/>
                      <a:pt x="734" y="305"/>
                      <a:pt x="734" y="305"/>
                    </a:cubicBezTo>
                    <a:cubicBezTo>
                      <a:pt x="734" y="305"/>
                      <a:pt x="734" y="305"/>
                      <a:pt x="734" y="305"/>
                    </a:cubicBezTo>
                    <a:cubicBezTo>
                      <a:pt x="734" y="304"/>
                      <a:pt x="727" y="307"/>
                      <a:pt x="736" y="303"/>
                    </a:cubicBezTo>
                    <a:cubicBezTo>
                      <a:pt x="737" y="304"/>
                      <a:pt x="737" y="304"/>
                      <a:pt x="737" y="304"/>
                    </a:cubicBezTo>
                    <a:cubicBezTo>
                      <a:pt x="738" y="303"/>
                      <a:pt x="738" y="303"/>
                      <a:pt x="738" y="303"/>
                    </a:cubicBezTo>
                    <a:cubicBezTo>
                      <a:pt x="737" y="303"/>
                      <a:pt x="737" y="303"/>
                      <a:pt x="737" y="303"/>
                    </a:cubicBezTo>
                    <a:cubicBezTo>
                      <a:pt x="738" y="303"/>
                      <a:pt x="738" y="303"/>
                      <a:pt x="738" y="303"/>
                    </a:cubicBezTo>
                    <a:cubicBezTo>
                      <a:pt x="738" y="304"/>
                      <a:pt x="734" y="300"/>
                      <a:pt x="737" y="306"/>
                    </a:cubicBezTo>
                    <a:cubicBezTo>
                      <a:pt x="742" y="305"/>
                      <a:pt x="742" y="305"/>
                      <a:pt x="742" y="305"/>
                    </a:cubicBezTo>
                    <a:cubicBezTo>
                      <a:pt x="743" y="304"/>
                      <a:pt x="743" y="304"/>
                      <a:pt x="743" y="304"/>
                    </a:cubicBezTo>
                    <a:cubicBezTo>
                      <a:pt x="743" y="304"/>
                      <a:pt x="742" y="303"/>
                      <a:pt x="742" y="303"/>
                    </a:cubicBezTo>
                    <a:cubicBezTo>
                      <a:pt x="742" y="303"/>
                      <a:pt x="742" y="303"/>
                      <a:pt x="742" y="303"/>
                    </a:cubicBezTo>
                    <a:cubicBezTo>
                      <a:pt x="742" y="302"/>
                      <a:pt x="742" y="302"/>
                      <a:pt x="742" y="302"/>
                    </a:cubicBezTo>
                    <a:cubicBezTo>
                      <a:pt x="742" y="301"/>
                      <a:pt x="740" y="302"/>
                      <a:pt x="742" y="300"/>
                    </a:cubicBezTo>
                    <a:cubicBezTo>
                      <a:pt x="743" y="299"/>
                      <a:pt x="743" y="299"/>
                      <a:pt x="743" y="299"/>
                    </a:cubicBezTo>
                    <a:cubicBezTo>
                      <a:pt x="743" y="300"/>
                      <a:pt x="743" y="300"/>
                      <a:pt x="743" y="300"/>
                    </a:cubicBezTo>
                    <a:cubicBezTo>
                      <a:pt x="742" y="300"/>
                      <a:pt x="745" y="298"/>
                      <a:pt x="743" y="301"/>
                    </a:cubicBezTo>
                    <a:cubicBezTo>
                      <a:pt x="744" y="302"/>
                      <a:pt x="744" y="302"/>
                      <a:pt x="744" y="302"/>
                    </a:cubicBezTo>
                    <a:cubicBezTo>
                      <a:pt x="745" y="302"/>
                      <a:pt x="745" y="302"/>
                      <a:pt x="745" y="302"/>
                    </a:cubicBezTo>
                    <a:cubicBezTo>
                      <a:pt x="743" y="302"/>
                      <a:pt x="743" y="302"/>
                      <a:pt x="743" y="302"/>
                    </a:cubicBezTo>
                    <a:cubicBezTo>
                      <a:pt x="743" y="303"/>
                      <a:pt x="743" y="303"/>
                      <a:pt x="743" y="303"/>
                    </a:cubicBezTo>
                    <a:cubicBezTo>
                      <a:pt x="745" y="304"/>
                      <a:pt x="747" y="303"/>
                      <a:pt x="748" y="303"/>
                    </a:cubicBezTo>
                    <a:cubicBezTo>
                      <a:pt x="750" y="301"/>
                      <a:pt x="750" y="301"/>
                      <a:pt x="750" y="301"/>
                    </a:cubicBezTo>
                    <a:cubicBezTo>
                      <a:pt x="751" y="301"/>
                      <a:pt x="751" y="301"/>
                      <a:pt x="751" y="301"/>
                    </a:cubicBezTo>
                    <a:cubicBezTo>
                      <a:pt x="753" y="300"/>
                      <a:pt x="753" y="300"/>
                      <a:pt x="753" y="300"/>
                    </a:cubicBezTo>
                    <a:cubicBezTo>
                      <a:pt x="753" y="300"/>
                      <a:pt x="754" y="301"/>
                      <a:pt x="752" y="299"/>
                    </a:cubicBezTo>
                    <a:cubicBezTo>
                      <a:pt x="754" y="298"/>
                      <a:pt x="754" y="298"/>
                      <a:pt x="754" y="298"/>
                    </a:cubicBezTo>
                    <a:cubicBezTo>
                      <a:pt x="756" y="300"/>
                      <a:pt x="756" y="300"/>
                      <a:pt x="756" y="300"/>
                    </a:cubicBezTo>
                    <a:cubicBezTo>
                      <a:pt x="757" y="300"/>
                      <a:pt x="757" y="300"/>
                      <a:pt x="757" y="300"/>
                    </a:cubicBezTo>
                    <a:cubicBezTo>
                      <a:pt x="757" y="300"/>
                      <a:pt x="751" y="301"/>
                      <a:pt x="757" y="298"/>
                    </a:cubicBezTo>
                    <a:cubicBezTo>
                      <a:pt x="758" y="298"/>
                      <a:pt x="758" y="298"/>
                      <a:pt x="758" y="298"/>
                    </a:cubicBezTo>
                    <a:cubicBezTo>
                      <a:pt x="758" y="297"/>
                      <a:pt x="758" y="297"/>
                      <a:pt x="758" y="297"/>
                    </a:cubicBezTo>
                    <a:cubicBezTo>
                      <a:pt x="759" y="297"/>
                      <a:pt x="759" y="297"/>
                      <a:pt x="759" y="297"/>
                    </a:cubicBezTo>
                    <a:cubicBezTo>
                      <a:pt x="759" y="299"/>
                      <a:pt x="759" y="299"/>
                      <a:pt x="759" y="299"/>
                    </a:cubicBezTo>
                    <a:cubicBezTo>
                      <a:pt x="758" y="299"/>
                      <a:pt x="760" y="299"/>
                      <a:pt x="758" y="299"/>
                    </a:cubicBezTo>
                    <a:cubicBezTo>
                      <a:pt x="760" y="302"/>
                      <a:pt x="760" y="297"/>
                      <a:pt x="762" y="299"/>
                    </a:cubicBezTo>
                    <a:cubicBezTo>
                      <a:pt x="762" y="298"/>
                      <a:pt x="762" y="298"/>
                      <a:pt x="762" y="298"/>
                    </a:cubicBezTo>
                    <a:cubicBezTo>
                      <a:pt x="766" y="298"/>
                      <a:pt x="766" y="298"/>
                      <a:pt x="766" y="298"/>
                    </a:cubicBezTo>
                    <a:cubicBezTo>
                      <a:pt x="766" y="296"/>
                      <a:pt x="766" y="296"/>
                      <a:pt x="766" y="296"/>
                    </a:cubicBezTo>
                    <a:cubicBezTo>
                      <a:pt x="767" y="295"/>
                      <a:pt x="769" y="297"/>
                      <a:pt x="769" y="295"/>
                    </a:cubicBezTo>
                    <a:cubicBezTo>
                      <a:pt x="770" y="294"/>
                      <a:pt x="770" y="294"/>
                      <a:pt x="770" y="294"/>
                    </a:cubicBezTo>
                    <a:cubicBezTo>
                      <a:pt x="771" y="294"/>
                      <a:pt x="771" y="294"/>
                      <a:pt x="771" y="294"/>
                    </a:cubicBezTo>
                    <a:cubicBezTo>
                      <a:pt x="772" y="294"/>
                      <a:pt x="772" y="294"/>
                      <a:pt x="772" y="294"/>
                    </a:cubicBezTo>
                    <a:cubicBezTo>
                      <a:pt x="773" y="295"/>
                      <a:pt x="773" y="295"/>
                      <a:pt x="773" y="295"/>
                    </a:cubicBezTo>
                    <a:cubicBezTo>
                      <a:pt x="777" y="295"/>
                      <a:pt x="777" y="295"/>
                      <a:pt x="777" y="295"/>
                    </a:cubicBezTo>
                    <a:cubicBezTo>
                      <a:pt x="779" y="293"/>
                      <a:pt x="779" y="293"/>
                      <a:pt x="779" y="293"/>
                    </a:cubicBezTo>
                    <a:cubicBezTo>
                      <a:pt x="780" y="292"/>
                      <a:pt x="780" y="292"/>
                      <a:pt x="780" y="292"/>
                    </a:cubicBezTo>
                    <a:cubicBezTo>
                      <a:pt x="781" y="293"/>
                      <a:pt x="781" y="293"/>
                      <a:pt x="781" y="293"/>
                    </a:cubicBezTo>
                    <a:cubicBezTo>
                      <a:pt x="784" y="292"/>
                      <a:pt x="784" y="292"/>
                      <a:pt x="784" y="292"/>
                    </a:cubicBezTo>
                    <a:cubicBezTo>
                      <a:pt x="785" y="291"/>
                      <a:pt x="777" y="291"/>
                      <a:pt x="786" y="294"/>
                    </a:cubicBezTo>
                    <a:cubicBezTo>
                      <a:pt x="786" y="291"/>
                      <a:pt x="786" y="291"/>
                      <a:pt x="786" y="291"/>
                    </a:cubicBezTo>
                    <a:cubicBezTo>
                      <a:pt x="790" y="291"/>
                      <a:pt x="790" y="291"/>
                      <a:pt x="790" y="291"/>
                    </a:cubicBezTo>
                    <a:cubicBezTo>
                      <a:pt x="791" y="290"/>
                      <a:pt x="791" y="290"/>
                      <a:pt x="791" y="290"/>
                    </a:cubicBezTo>
                    <a:cubicBezTo>
                      <a:pt x="792" y="290"/>
                      <a:pt x="792" y="290"/>
                      <a:pt x="792" y="290"/>
                    </a:cubicBezTo>
                    <a:cubicBezTo>
                      <a:pt x="794" y="290"/>
                      <a:pt x="794" y="290"/>
                      <a:pt x="794" y="290"/>
                    </a:cubicBezTo>
                    <a:cubicBezTo>
                      <a:pt x="794" y="289"/>
                      <a:pt x="794" y="289"/>
                      <a:pt x="794" y="289"/>
                    </a:cubicBezTo>
                    <a:cubicBezTo>
                      <a:pt x="793" y="288"/>
                      <a:pt x="793" y="288"/>
                      <a:pt x="793" y="288"/>
                    </a:cubicBezTo>
                    <a:cubicBezTo>
                      <a:pt x="792" y="289"/>
                      <a:pt x="792" y="289"/>
                      <a:pt x="792" y="289"/>
                    </a:cubicBezTo>
                    <a:cubicBezTo>
                      <a:pt x="792" y="288"/>
                      <a:pt x="792" y="288"/>
                      <a:pt x="792" y="288"/>
                    </a:cubicBezTo>
                    <a:cubicBezTo>
                      <a:pt x="793" y="288"/>
                      <a:pt x="793" y="288"/>
                      <a:pt x="793" y="288"/>
                    </a:cubicBezTo>
                    <a:cubicBezTo>
                      <a:pt x="796" y="289"/>
                      <a:pt x="796" y="289"/>
                      <a:pt x="796" y="289"/>
                    </a:cubicBezTo>
                    <a:cubicBezTo>
                      <a:pt x="796" y="287"/>
                      <a:pt x="796" y="287"/>
                      <a:pt x="796" y="287"/>
                    </a:cubicBezTo>
                    <a:cubicBezTo>
                      <a:pt x="798" y="288"/>
                      <a:pt x="798" y="288"/>
                      <a:pt x="798" y="288"/>
                    </a:cubicBezTo>
                    <a:cubicBezTo>
                      <a:pt x="799" y="288"/>
                      <a:pt x="799" y="288"/>
                      <a:pt x="799" y="288"/>
                    </a:cubicBezTo>
                    <a:cubicBezTo>
                      <a:pt x="799" y="288"/>
                      <a:pt x="793" y="289"/>
                      <a:pt x="799" y="285"/>
                    </a:cubicBezTo>
                    <a:cubicBezTo>
                      <a:pt x="799" y="286"/>
                      <a:pt x="796" y="285"/>
                      <a:pt x="799" y="287"/>
                    </a:cubicBezTo>
                    <a:cubicBezTo>
                      <a:pt x="803" y="285"/>
                      <a:pt x="803" y="285"/>
                      <a:pt x="803" y="285"/>
                    </a:cubicBezTo>
                    <a:cubicBezTo>
                      <a:pt x="803" y="285"/>
                      <a:pt x="803" y="285"/>
                      <a:pt x="803" y="285"/>
                    </a:cubicBezTo>
                    <a:cubicBezTo>
                      <a:pt x="804" y="284"/>
                      <a:pt x="804" y="284"/>
                      <a:pt x="804" y="284"/>
                    </a:cubicBezTo>
                    <a:cubicBezTo>
                      <a:pt x="805" y="284"/>
                      <a:pt x="805" y="284"/>
                      <a:pt x="805" y="284"/>
                    </a:cubicBezTo>
                    <a:cubicBezTo>
                      <a:pt x="805" y="283"/>
                      <a:pt x="805" y="283"/>
                      <a:pt x="805" y="283"/>
                    </a:cubicBezTo>
                    <a:cubicBezTo>
                      <a:pt x="807" y="285"/>
                      <a:pt x="807" y="285"/>
                      <a:pt x="807" y="285"/>
                    </a:cubicBezTo>
                    <a:cubicBezTo>
                      <a:pt x="811" y="284"/>
                      <a:pt x="811" y="284"/>
                      <a:pt x="811" y="284"/>
                    </a:cubicBezTo>
                    <a:cubicBezTo>
                      <a:pt x="811" y="282"/>
                      <a:pt x="811" y="282"/>
                      <a:pt x="811" y="282"/>
                    </a:cubicBezTo>
                    <a:cubicBezTo>
                      <a:pt x="813" y="282"/>
                      <a:pt x="813" y="282"/>
                      <a:pt x="813" y="282"/>
                    </a:cubicBezTo>
                    <a:cubicBezTo>
                      <a:pt x="814" y="282"/>
                      <a:pt x="814" y="282"/>
                      <a:pt x="814" y="282"/>
                    </a:cubicBezTo>
                    <a:cubicBezTo>
                      <a:pt x="814" y="282"/>
                      <a:pt x="814" y="281"/>
                      <a:pt x="814" y="282"/>
                    </a:cubicBezTo>
                    <a:cubicBezTo>
                      <a:pt x="815" y="281"/>
                      <a:pt x="815" y="281"/>
                      <a:pt x="815" y="281"/>
                    </a:cubicBezTo>
                    <a:cubicBezTo>
                      <a:pt x="818" y="281"/>
                      <a:pt x="818" y="281"/>
                      <a:pt x="818" y="281"/>
                    </a:cubicBezTo>
                    <a:cubicBezTo>
                      <a:pt x="819" y="283"/>
                      <a:pt x="820" y="280"/>
                      <a:pt x="821" y="280"/>
                    </a:cubicBezTo>
                    <a:cubicBezTo>
                      <a:pt x="821" y="279"/>
                      <a:pt x="823" y="281"/>
                      <a:pt x="821" y="279"/>
                    </a:cubicBezTo>
                    <a:cubicBezTo>
                      <a:pt x="823" y="279"/>
                      <a:pt x="823" y="279"/>
                      <a:pt x="823" y="279"/>
                    </a:cubicBezTo>
                    <a:cubicBezTo>
                      <a:pt x="821" y="277"/>
                      <a:pt x="821" y="277"/>
                      <a:pt x="821" y="277"/>
                    </a:cubicBezTo>
                    <a:cubicBezTo>
                      <a:pt x="824" y="277"/>
                      <a:pt x="824" y="277"/>
                      <a:pt x="824" y="277"/>
                    </a:cubicBezTo>
                    <a:cubicBezTo>
                      <a:pt x="824" y="276"/>
                      <a:pt x="824" y="276"/>
                      <a:pt x="824" y="276"/>
                    </a:cubicBezTo>
                    <a:cubicBezTo>
                      <a:pt x="825" y="276"/>
                      <a:pt x="825" y="276"/>
                      <a:pt x="825" y="276"/>
                    </a:cubicBezTo>
                    <a:cubicBezTo>
                      <a:pt x="825" y="275"/>
                      <a:pt x="825" y="275"/>
                      <a:pt x="825" y="275"/>
                    </a:cubicBezTo>
                    <a:cubicBezTo>
                      <a:pt x="823" y="275"/>
                      <a:pt x="823" y="275"/>
                      <a:pt x="823" y="275"/>
                    </a:cubicBezTo>
                    <a:cubicBezTo>
                      <a:pt x="821" y="277"/>
                      <a:pt x="821" y="277"/>
                      <a:pt x="821" y="277"/>
                    </a:cubicBezTo>
                    <a:cubicBezTo>
                      <a:pt x="821" y="278"/>
                      <a:pt x="821" y="278"/>
                      <a:pt x="821" y="278"/>
                    </a:cubicBezTo>
                    <a:cubicBezTo>
                      <a:pt x="818" y="279"/>
                      <a:pt x="818" y="279"/>
                      <a:pt x="818" y="279"/>
                    </a:cubicBezTo>
                    <a:cubicBezTo>
                      <a:pt x="816" y="278"/>
                      <a:pt x="816" y="278"/>
                      <a:pt x="816" y="278"/>
                    </a:cubicBezTo>
                    <a:cubicBezTo>
                      <a:pt x="814" y="279"/>
                      <a:pt x="814" y="279"/>
                      <a:pt x="814" y="279"/>
                    </a:cubicBezTo>
                    <a:cubicBezTo>
                      <a:pt x="815" y="279"/>
                      <a:pt x="816" y="278"/>
                      <a:pt x="817" y="280"/>
                    </a:cubicBezTo>
                    <a:cubicBezTo>
                      <a:pt x="814" y="280"/>
                      <a:pt x="814" y="280"/>
                      <a:pt x="814" y="280"/>
                    </a:cubicBezTo>
                    <a:cubicBezTo>
                      <a:pt x="811" y="282"/>
                      <a:pt x="811" y="282"/>
                      <a:pt x="811" y="282"/>
                    </a:cubicBezTo>
                    <a:cubicBezTo>
                      <a:pt x="810" y="281"/>
                      <a:pt x="810" y="281"/>
                      <a:pt x="810" y="281"/>
                    </a:cubicBezTo>
                    <a:cubicBezTo>
                      <a:pt x="810" y="283"/>
                      <a:pt x="810" y="283"/>
                      <a:pt x="810" y="283"/>
                    </a:cubicBezTo>
                    <a:cubicBezTo>
                      <a:pt x="809" y="283"/>
                      <a:pt x="809" y="283"/>
                      <a:pt x="809" y="283"/>
                    </a:cubicBezTo>
                    <a:cubicBezTo>
                      <a:pt x="809" y="282"/>
                      <a:pt x="809" y="282"/>
                      <a:pt x="809" y="282"/>
                    </a:cubicBezTo>
                    <a:cubicBezTo>
                      <a:pt x="808" y="282"/>
                      <a:pt x="808" y="282"/>
                      <a:pt x="808" y="282"/>
                    </a:cubicBezTo>
                    <a:cubicBezTo>
                      <a:pt x="808" y="280"/>
                      <a:pt x="808" y="280"/>
                      <a:pt x="808" y="280"/>
                    </a:cubicBezTo>
                    <a:cubicBezTo>
                      <a:pt x="809" y="281"/>
                      <a:pt x="809" y="281"/>
                      <a:pt x="809" y="281"/>
                    </a:cubicBezTo>
                    <a:cubicBezTo>
                      <a:pt x="811" y="281"/>
                      <a:pt x="811" y="281"/>
                      <a:pt x="811" y="281"/>
                    </a:cubicBezTo>
                    <a:cubicBezTo>
                      <a:pt x="811" y="280"/>
                      <a:pt x="811" y="280"/>
                      <a:pt x="811" y="280"/>
                    </a:cubicBezTo>
                    <a:cubicBezTo>
                      <a:pt x="809" y="280"/>
                      <a:pt x="809" y="280"/>
                      <a:pt x="809" y="280"/>
                    </a:cubicBezTo>
                    <a:cubicBezTo>
                      <a:pt x="809" y="279"/>
                      <a:pt x="809" y="279"/>
                      <a:pt x="809" y="279"/>
                    </a:cubicBezTo>
                    <a:cubicBezTo>
                      <a:pt x="809" y="279"/>
                      <a:pt x="809" y="279"/>
                      <a:pt x="809" y="279"/>
                    </a:cubicBezTo>
                    <a:cubicBezTo>
                      <a:pt x="814" y="277"/>
                      <a:pt x="814" y="277"/>
                      <a:pt x="814" y="277"/>
                    </a:cubicBezTo>
                    <a:cubicBezTo>
                      <a:pt x="814" y="277"/>
                      <a:pt x="814" y="277"/>
                      <a:pt x="814" y="277"/>
                    </a:cubicBezTo>
                    <a:cubicBezTo>
                      <a:pt x="817" y="275"/>
                      <a:pt x="817" y="275"/>
                      <a:pt x="817" y="275"/>
                    </a:cubicBezTo>
                    <a:cubicBezTo>
                      <a:pt x="819" y="275"/>
                      <a:pt x="819" y="275"/>
                      <a:pt x="819" y="275"/>
                    </a:cubicBezTo>
                    <a:cubicBezTo>
                      <a:pt x="819" y="275"/>
                      <a:pt x="819" y="275"/>
                      <a:pt x="819" y="275"/>
                    </a:cubicBezTo>
                    <a:cubicBezTo>
                      <a:pt x="820" y="276"/>
                      <a:pt x="820" y="276"/>
                      <a:pt x="820" y="276"/>
                    </a:cubicBezTo>
                    <a:cubicBezTo>
                      <a:pt x="822" y="275"/>
                      <a:pt x="822" y="275"/>
                      <a:pt x="822" y="275"/>
                    </a:cubicBezTo>
                    <a:cubicBezTo>
                      <a:pt x="822" y="274"/>
                      <a:pt x="822" y="274"/>
                      <a:pt x="822" y="274"/>
                    </a:cubicBezTo>
                    <a:cubicBezTo>
                      <a:pt x="823" y="274"/>
                      <a:pt x="823" y="274"/>
                      <a:pt x="823" y="274"/>
                    </a:cubicBezTo>
                    <a:cubicBezTo>
                      <a:pt x="824" y="273"/>
                      <a:pt x="824" y="273"/>
                      <a:pt x="824" y="273"/>
                    </a:cubicBezTo>
                    <a:cubicBezTo>
                      <a:pt x="823" y="273"/>
                      <a:pt x="823" y="273"/>
                      <a:pt x="823" y="273"/>
                    </a:cubicBezTo>
                    <a:cubicBezTo>
                      <a:pt x="825" y="272"/>
                      <a:pt x="825" y="272"/>
                      <a:pt x="825" y="272"/>
                    </a:cubicBezTo>
                    <a:cubicBezTo>
                      <a:pt x="826" y="270"/>
                      <a:pt x="826" y="270"/>
                      <a:pt x="826" y="270"/>
                    </a:cubicBezTo>
                    <a:cubicBezTo>
                      <a:pt x="828" y="270"/>
                      <a:pt x="828" y="270"/>
                      <a:pt x="828" y="270"/>
                    </a:cubicBezTo>
                    <a:cubicBezTo>
                      <a:pt x="829" y="269"/>
                      <a:pt x="829" y="269"/>
                      <a:pt x="829" y="269"/>
                    </a:cubicBezTo>
                    <a:cubicBezTo>
                      <a:pt x="829" y="270"/>
                      <a:pt x="829" y="270"/>
                      <a:pt x="829" y="270"/>
                    </a:cubicBezTo>
                    <a:cubicBezTo>
                      <a:pt x="830" y="270"/>
                      <a:pt x="830" y="270"/>
                      <a:pt x="830" y="270"/>
                    </a:cubicBezTo>
                    <a:cubicBezTo>
                      <a:pt x="830" y="272"/>
                      <a:pt x="830" y="272"/>
                      <a:pt x="830" y="272"/>
                    </a:cubicBezTo>
                    <a:cubicBezTo>
                      <a:pt x="829" y="273"/>
                      <a:pt x="829" y="273"/>
                      <a:pt x="829" y="273"/>
                    </a:cubicBezTo>
                    <a:cubicBezTo>
                      <a:pt x="829" y="272"/>
                      <a:pt x="827" y="274"/>
                      <a:pt x="829" y="271"/>
                    </a:cubicBezTo>
                    <a:cubicBezTo>
                      <a:pt x="828" y="272"/>
                      <a:pt x="828" y="272"/>
                      <a:pt x="828" y="272"/>
                    </a:cubicBezTo>
                    <a:cubicBezTo>
                      <a:pt x="825" y="273"/>
                      <a:pt x="825" y="273"/>
                      <a:pt x="825" y="273"/>
                    </a:cubicBezTo>
                    <a:cubicBezTo>
                      <a:pt x="826" y="275"/>
                      <a:pt x="826" y="275"/>
                      <a:pt x="826" y="275"/>
                    </a:cubicBezTo>
                    <a:cubicBezTo>
                      <a:pt x="827" y="275"/>
                      <a:pt x="827" y="275"/>
                      <a:pt x="827" y="275"/>
                    </a:cubicBezTo>
                    <a:cubicBezTo>
                      <a:pt x="828" y="274"/>
                      <a:pt x="829" y="276"/>
                      <a:pt x="828" y="274"/>
                    </a:cubicBezTo>
                    <a:cubicBezTo>
                      <a:pt x="829" y="275"/>
                      <a:pt x="829" y="275"/>
                      <a:pt x="829" y="275"/>
                    </a:cubicBezTo>
                    <a:cubicBezTo>
                      <a:pt x="829" y="275"/>
                      <a:pt x="834" y="277"/>
                      <a:pt x="832" y="273"/>
                    </a:cubicBezTo>
                    <a:cubicBezTo>
                      <a:pt x="834" y="272"/>
                      <a:pt x="834" y="272"/>
                      <a:pt x="834" y="272"/>
                    </a:cubicBezTo>
                    <a:cubicBezTo>
                      <a:pt x="837" y="271"/>
                      <a:pt x="837" y="271"/>
                      <a:pt x="837" y="271"/>
                    </a:cubicBezTo>
                    <a:cubicBezTo>
                      <a:pt x="837" y="270"/>
                      <a:pt x="837" y="270"/>
                      <a:pt x="837" y="270"/>
                    </a:cubicBezTo>
                    <a:cubicBezTo>
                      <a:pt x="838" y="270"/>
                      <a:pt x="838" y="270"/>
                      <a:pt x="838" y="270"/>
                    </a:cubicBezTo>
                    <a:cubicBezTo>
                      <a:pt x="838" y="271"/>
                      <a:pt x="838" y="271"/>
                      <a:pt x="838" y="271"/>
                    </a:cubicBezTo>
                    <a:cubicBezTo>
                      <a:pt x="838" y="272"/>
                      <a:pt x="838" y="272"/>
                      <a:pt x="838" y="272"/>
                    </a:cubicBezTo>
                    <a:cubicBezTo>
                      <a:pt x="834" y="274"/>
                      <a:pt x="834" y="274"/>
                      <a:pt x="834" y="274"/>
                    </a:cubicBezTo>
                    <a:cubicBezTo>
                      <a:pt x="833" y="273"/>
                      <a:pt x="836" y="272"/>
                      <a:pt x="833" y="273"/>
                    </a:cubicBezTo>
                    <a:cubicBezTo>
                      <a:pt x="831" y="275"/>
                      <a:pt x="831" y="275"/>
                      <a:pt x="831" y="275"/>
                    </a:cubicBezTo>
                    <a:cubicBezTo>
                      <a:pt x="829" y="276"/>
                      <a:pt x="847" y="266"/>
                      <a:pt x="823" y="280"/>
                    </a:cubicBezTo>
                    <a:cubicBezTo>
                      <a:pt x="818" y="282"/>
                      <a:pt x="818" y="282"/>
                      <a:pt x="818" y="282"/>
                    </a:cubicBezTo>
                    <a:cubicBezTo>
                      <a:pt x="817" y="281"/>
                      <a:pt x="817" y="281"/>
                      <a:pt x="817" y="281"/>
                    </a:cubicBezTo>
                    <a:cubicBezTo>
                      <a:pt x="814" y="285"/>
                      <a:pt x="814" y="285"/>
                      <a:pt x="814" y="285"/>
                    </a:cubicBezTo>
                    <a:cubicBezTo>
                      <a:pt x="812" y="286"/>
                      <a:pt x="812" y="286"/>
                      <a:pt x="812" y="286"/>
                    </a:cubicBezTo>
                    <a:cubicBezTo>
                      <a:pt x="812" y="286"/>
                      <a:pt x="812" y="286"/>
                      <a:pt x="812" y="286"/>
                    </a:cubicBezTo>
                    <a:cubicBezTo>
                      <a:pt x="808" y="288"/>
                      <a:pt x="808" y="288"/>
                      <a:pt x="808" y="288"/>
                    </a:cubicBezTo>
                    <a:cubicBezTo>
                      <a:pt x="807" y="288"/>
                      <a:pt x="809" y="288"/>
                      <a:pt x="807" y="288"/>
                    </a:cubicBezTo>
                    <a:cubicBezTo>
                      <a:pt x="808" y="290"/>
                      <a:pt x="811" y="286"/>
                      <a:pt x="817" y="286"/>
                    </a:cubicBezTo>
                    <a:cubicBezTo>
                      <a:pt x="816" y="287"/>
                      <a:pt x="816" y="285"/>
                      <a:pt x="817" y="285"/>
                    </a:cubicBezTo>
                    <a:cubicBezTo>
                      <a:pt x="817" y="286"/>
                      <a:pt x="817" y="286"/>
                      <a:pt x="817" y="286"/>
                    </a:cubicBezTo>
                    <a:cubicBezTo>
                      <a:pt x="815" y="286"/>
                      <a:pt x="818" y="289"/>
                      <a:pt x="818" y="284"/>
                    </a:cubicBezTo>
                    <a:cubicBezTo>
                      <a:pt x="818" y="285"/>
                      <a:pt x="818" y="285"/>
                      <a:pt x="818" y="285"/>
                    </a:cubicBezTo>
                    <a:cubicBezTo>
                      <a:pt x="820" y="284"/>
                      <a:pt x="820" y="284"/>
                      <a:pt x="820" y="284"/>
                    </a:cubicBezTo>
                    <a:cubicBezTo>
                      <a:pt x="823" y="284"/>
                      <a:pt x="823" y="284"/>
                      <a:pt x="823" y="284"/>
                    </a:cubicBezTo>
                    <a:cubicBezTo>
                      <a:pt x="821" y="285"/>
                      <a:pt x="821" y="285"/>
                      <a:pt x="821" y="285"/>
                    </a:cubicBezTo>
                    <a:cubicBezTo>
                      <a:pt x="825" y="286"/>
                      <a:pt x="825" y="286"/>
                      <a:pt x="825" y="286"/>
                    </a:cubicBezTo>
                    <a:cubicBezTo>
                      <a:pt x="826" y="285"/>
                      <a:pt x="826" y="285"/>
                      <a:pt x="826" y="285"/>
                    </a:cubicBezTo>
                    <a:cubicBezTo>
                      <a:pt x="826" y="286"/>
                      <a:pt x="826" y="286"/>
                      <a:pt x="826" y="286"/>
                    </a:cubicBezTo>
                    <a:cubicBezTo>
                      <a:pt x="826" y="287"/>
                      <a:pt x="827" y="287"/>
                      <a:pt x="827" y="287"/>
                    </a:cubicBezTo>
                    <a:cubicBezTo>
                      <a:pt x="828" y="285"/>
                      <a:pt x="828" y="285"/>
                      <a:pt x="828" y="285"/>
                    </a:cubicBezTo>
                    <a:cubicBezTo>
                      <a:pt x="829" y="285"/>
                      <a:pt x="829" y="285"/>
                      <a:pt x="829" y="285"/>
                    </a:cubicBezTo>
                    <a:cubicBezTo>
                      <a:pt x="829" y="286"/>
                      <a:pt x="829" y="286"/>
                      <a:pt x="829" y="286"/>
                    </a:cubicBezTo>
                    <a:cubicBezTo>
                      <a:pt x="831" y="286"/>
                      <a:pt x="831" y="286"/>
                      <a:pt x="831" y="286"/>
                    </a:cubicBezTo>
                    <a:cubicBezTo>
                      <a:pt x="832" y="285"/>
                      <a:pt x="832" y="285"/>
                      <a:pt x="832" y="285"/>
                    </a:cubicBezTo>
                    <a:cubicBezTo>
                      <a:pt x="833" y="285"/>
                      <a:pt x="833" y="285"/>
                      <a:pt x="834" y="285"/>
                    </a:cubicBezTo>
                    <a:cubicBezTo>
                      <a:pt x="832" y="284"/>
                      <a:pt x="832" y="284"/>
                      <a:pt x="832" y="284"/>
                    </a:cubicBezTo>
                    <a:cubicBezTo>
                      <a:pt x="831" y="284"/>
                      <a:pt x="831" y="284"/>
                      <a:pt x="831" y="284"/>
                    </a:cubicBezTo>
                    <a:cubicBezTo>
                      <a:pt x="832" y="283"/>
                      <a:pt x="832" y="283"/>
                      <a:pt x="832" y="283"/>
                    </a:cubicBezTo>
                    <a:cubicBezTo>
                      <a:pt x="831" y="283"/>
                      <a:pt x="831" y="283"/>
                      <a:pt x="831" y="283"/>
                    </a:cubicBezTo>
                    <a:cubicBezTo>
                      <a:pt x="831" y="281"/>
                      <a:pt x="831" y="281"/>
                      <a:pt x="831" y="281"/>
                    </a:cubicBezTo>
                    <a:cubicBezTo>
                      <a:pt x="832" y="281"/>
                      <a:pt x="832" y="281"/>
                      <a:pt x="832" y="281"/>
                    </a:cubicBezTo>
                    <a:cubicBezTo>
                      <a:pt x="832" y="283"/>
                      <a:pt x="832" y="283"/>
                      <a:pt x="832" y="283"/>
                    </a:cubicBezTo>
                    <a:cubicBezTo>
                      <a:pt x="834" y="282"/>
                      <a:pt x="834" y="282"/>
                      <a:pt x="834" y="282"/>
                    </a:cubicBezTo>
                    <a:cubicBezTo>
                      <a:pt x="834" y="280"/>
                      <a:pt x="834" y="280"/>
                      <a:pt x="834" y="280"/>
                    </a:cubicBezTo>
                    <a:cubicBezTo>
                      <a:pt x="836" y="280"/>
                      <a:pt x="837" y="279"/>
                      <a:pt x="838" y="280"/>
                    </a:cubicBezTo>
                    <a:cubicBezTo>
                      <a:pt x="839" y="280"/>
                      <a:pt x="839" y="278"/>
                      <a:pt x="840" y="280"/>
                    </a:cubicBezTo>
                    <a:cubicBezTo>
                      <a:pt x="839" y="282"/>
                      <a:pt x="839" y="282"/>
                      <a:pt x="839" y="282"/>
                    </a:cubicBezTo>
                    <a:cubicBezTo>
                      <a:pt x="840" y="282"/>
                      <a:pt x="840" y="282"/>
                      <a:pt x="840" y="282"/>
                    </a:cubicBezTo>
                    <a:cubicBezTo>
                      <a:pt x="845" y="280"/>
                      <a:pt x="845" y="280"/>
                      <a:pt x="845" y="280"/>
                    </a:cubicBezTo>
                    <a:cubicBezTo>
                      <a:pt x="845" y="279"/>
                      <a:pt x="845" y="279"/>
                      <a:pt x="845" y="279"/>
                    </a:cubicBezTo>
                    <a:cubicBezTo>
                      <a:pt x="849" y="278"/>
                      <a:pt x="849" y="278"/>
                      <a:pt x="849" y="278"/>
                    </a:cubicBezTo>
                    <a:cubicBezTo>
                      <a:pt x="854" y="276"/>
                      <a:pt x="854" y="276"/>
                      <a:pt x="854" y="276"/>
                    </a:cubicBezTo>
                    <a:cubicBezTo>
                      <a:pt x="856" y="276"/>
                      <a:pt x="856" y="276"/>
                      <a:pt x="856" y="276"/>
                    </a:cubicBezTo>
                    <a:cubicBezTo>
                      <a:pt x="856" y="275"/>
                      <a:pt x="856" y="275"/>
                      <a:pt x="856" y="275"/>
                    </a:cubicBezTo>
                    <a:cubicBezTo>
                      <a:pt x="858" y="274"/>
                      <a:pt x="858" y="274"/>
                      <a:pt x="858" y="274"/>
                    </a:cubicBezTo>
                    <a:cubicBezTo>
                      <a:pt x="858" y="274"/>
                      <a:pt x="858" y="274"/>
                      <a:pt x="858" y="274"/>
                    </a:cubicBezTo>
                    <a:cubicBezTo>
                      <a:pt x="859" y="275"/>
                      <a:pt x="859" y="275"/>
                      <a:pt x="859" y="275"/>
                    </a:cubicBezTo>
                    <a:cubicBezTo>
                      <a:pt x="859" y="273"/>
                      <a:pt x="860" y="275"/>
                      <a:pt x="862" y="274"/>
                    </a:cubicBezTo>
                    <a:cubicBezTo>
                      <a:pt x="862" y="274"/>
                      <a:pt x="862" y="274"/>
                      <a:pt x="862" y="274"/>
                    </a:cubicBezTo>
                    <a:cubicBezTo>
                      <a:pt x="860" y="275"/>
                      <a:pt x="860" y="275"/>
                      <a:pt x="860" y="275"/>
                    </a:cubicBezTo>
                    <a:cubicBezTo>
                      <a:pt x="862" y="274"/>
                      <a:pt x="859" y="273"/>
                      <a:pt x="856" y="277"/>
                    </a:cubicBezTo>
                    <a:cubicBezTo>
                      <a:pt x="855" y="277"/>
                      <a:pt x="854" y="277"/>
                      <a:pt x="853" y="278"/>
                    </a:cubicBezTo>
                    <a:cubicBezTo>
                      <a:pt x="853" y="278"/>
                      <a:pt x="853" y="278"/>
                      <a:pt x="853" y="278"/>
                    </a:cubicBezTo>
                    <a:cubicBezTo>
                      <a:pt x="856" y="279"/>
                      <a:pt x="856" y="279"/>
                      <a:pt x="856" y="279"/>
                    </a:cubicBezTo>
                    <a:cubicBezTo>
                      <a:pt x="858" y="278"/>
                      <a:pt x="858" y="278"/>
                      <a:pt x="858" y="278"/>
                    </a:cubicBezTo>
                    <a:cubicBezTo>
                      <a:pt x="858" y="277"/>
                      <a:pt x="858" y="277"/>
                      <a:pt x="858" y="277"/>
                    </a:cubicBezTo>
                    <a:cubicBezTo>
                      <a:pt x="861" y="277"/>
                      <a:pt x="861" y="277"/>
                      <a:pt x="861" y="277"/>
                    </a:cubicBezTo>
                    <a:cubicBezTo>
                      <a:pt x="861" y="277"/>
                      <a:pt x="858" y="277"/>
                      <a:pt x="861" y="276"/>
                    </a:cubicBezTo>
                    <a:cubicBezTo>
                      <a:pt x="858" y="279"/>
                      <a:pt x="858" y="279"/>
                      <a:pt x="858" y="279"/>
                    </a:cubicBezTo>
                    <a:cubicBezTo>
                      <a:pt x="863" y="277"/>
                      <a:pt x="863" y="277"/>
                      <a:pt x="863" y="277"/>
                    </a:cubicBezTo>
                    <a:cubicBezTo>
                      <a:pt x="864" y="277"/>
                      <a:pt x="859" y="278"/>
                      <a:pt x="865" y="277"/>
                    </a:cubicBezTo>
                    <a:cubicBezTo>
                      <a:pt x="866" y="275"/>
                      <a:pt x="854" y="282"/>
                      <a:pt x="869" y="273"/>
                    </a:cubicBezTo>
                    <a:cubicBezTo>
                      <a:pt x="869" y="274"/>
                      <a:pt x="869" y="274"/>
                      <a:pt x="869" y="274"/>
                    </a:cubicBezTo>
                    <a:cubicBezTo>
                      <a:pt x="871" y="272"/>
                      <a:pt x="871" y="272"/>
                      <a:pt x="871" y="272"/>
                    </a:cubicBezTo>
                    <a:cubicBezTo>
                      <a:pt x="869" y="271"/>
                      <a:pt x="869" y="271"/>
                      <a:pt x="869" y="271"/>
                    </a:cubicBezTo>
                    <a:cubicBezTo>
                      <a:pt x="867" y="270"/>
                      <a:pt x="868" y="274"/>
                      <a:pt x="866" y="271"/>
                    </a:cubicBezTo>
                    <a:cubicBezTo>
                      <a:pt x="865" y="272"/>
                      <a:pt x="865" y="272"/>
                      <a:pt x="865" y="272"/>
                    </a:cubicBezTo>
                    <a:cubicBezTo>
                      <a:pt x="865" y="271"/>
                      <a:pt x="865" y="271"/>
                      <a:pt x="865" y="271"/>
                    </a:cubicBezTo>
                    <a:cubicBezTo>
                      <a:pt x="866" y="270"/>
                      <a:pt x="866" y="270"/>
                      <a:pt x="866" y="270"/>
                    </a:cubicBezTo>
                    <a:cubicBezTo>
                      <a:pt x="866" y="269"/>
                      <a:pt x="866" y="269"/>
                      <a:pt x="866" y="269"/>
                    </a:cubicBezTo>
                    <a:cubicBezTo>
                      <a:pt x="867" y="268"/>
                      <a:pt x="867" y="268"/>
                      <a:pt x="867" y="268"/>
                    </a:cubicBezTo>
                    <a:cubicBezTo>
                      <a:pt x="868" y="268"/>
                      <a:pt x="868" y="268"/>
                      <a:pt x="868" y="268"/>
                    </a:cubicBezTo>
                    <a:cubicBezTo>
                      <a:pt x="868" y="269"/>
                      <a:pt x="866" y="267"/>
                      <a:pt x="868" y="270"/>
                    </a:cubicBezTo>
                    <a:cubicBezTo>
                      <a:pt x="869" y="269"/>
                      <a:pt x="869" y="269"/>
                      <a:pt x="869" y="269"/>
                    </a:cubicBezTo>
                    <a:cubicBezTo>
                      <a:pt x="869" y="270"/>
                      <a:pt x="869" y="270"/>
                      <a:pt x="869" y="270"/>
                    </a:cubicBezTo>
                    <a:cubicBezTo>
                      <a:pt x="871" y="270"/>
                      <a:pt x="871" y="270"/>
                      <a:pt x="871" y="270"/>
                    </a:cubicBezTo>
                    <a:cubicBezTo>
                      <a:pt x="873" y="270"/>
                      <a:pt x="873" y="270"/>
                      <a:pt x="873" y="270"/>
                    </a:cubicBezTo>
                    <a:cubicBezTo>
                      <a:pt x="873" y="271"/>
                      <a:pt x="873" y="271"/>
                      <a:pt x="873" y="271"/>
                    </a:cubicBezTo>
                    <a:cubicBezTo>
                      <a:pt x="876" y="269"/>
                      <a:pt x="876" y="269"/>
                      <a:pt x="876" y="269"/>
                    </a:cubicBezTo>
                    <a:cubicBezTo>
                      <a:pt x="875" y="268"/>
                      <a:pt x="875" y="268"/>
                      <a:pt x="875" y="268"/>
                    </a:cubicBezTo>
                    <a:cubicBezTo>
                      <a:pt x="876" y="267"/>
                      <a:pt x="876" y="267"/>
                      <a:pt x="876" y="267"/>
                    </a:cubicBezTo>
                    <a:cubicBezTo>
                      <a:pt x="878" y="267"/>
                      <a:pt x="878" y="267"/>
                      <a:pt x="878" y="267"/>
                    </a:cubicBezTo>
                    <a:cubicBezTo>
                      <a:pt x="879" y="266"/>
                      <a:pt x="879" y="266"/>
                      <a:pt x="879" y="266"/>
                    </a:cubicBezTo>
                    <a:cubicBezTo>
                      <a:pt x="880" y="266"/>
                      <a:pt x="880" y="266"/>
                      <a:pt x="880" y="266"/>
                    </a:cubicBezTo>
                    <a:cubicBezTo>
                      <a:pt x="880" y="268"/>
                      <a:pt x="880" y="268"/>
                      <a:pt x="880" y="268"/>
                    </a:cubicBezTo>
                    <a:cubicBezTo>
                      <a:pt x="878" y="269"/>
                      <a:pt x="878" y="269"/>
                      <a:pt x="878" y="269"/>
                    </a:cubicBezTo>
                    <a:cubicBezTo>
                      <a:pt x="879" y="269"/>
                      <a:pt x="879" y="269"/>
                      <a:pt x="879" y="269"/>
                    </a:cubicBezTo>
                    <a:cubicBezTo>
                      <a:pt x="878" y="270"/>
                      <a:pt x="878" y="270"/>
                      <a:pt x="878" y="270"/>
                    </a:cubicBezTo>
                    <a:cubicBezTo>
                      <a:pt x="878" y="272"/>
                      <a:pt x="878" y="272"/>
                      <a:pt x="878" y="272"/>
                    </a:cubicBezTo>
                    <a:cubicBezTo>
                      <a:pt x="876" y="272"/>
                      <a:pt x="876" y="272"/>
                      <a:pt x="876" y="272"/>
                    </a:cubicBezTo>
                    <a:cubicBezTo>
                      <a:pt x="875" y="272"/>
                      <a:pt x="875" y="273"/>
                      <a:pt x="877" y="273"/>
                    </a:cubicBezTo>
                    <a:cubicBezTo>
                      <a:pt x="873" y="273"/>
                      <a:pt x="873" y="273"/>
                      <a:pt x="873" y="273"/>
                    </a:cubicBezTo>
                    <a:cubicBezTo>
                      <a:pt x="874" y="274"/>
                      <a:pt x="874" y="274"/>
                      <a:pt x="874" y="274"/>
                    </a:cubicBezTo>
                    <a:cubicBezTo>
                      <a:pt x="873" y="273"/>
                      <a:pt x="872" y="276"/>
                      <a:pt x="872" y="273"/>
                    </a:cubicBezTo>
                    <a:cubicBezTo>
                      <a:pt x="867" y="277"/>
                      <a:pt x="867" y="277"/>
                      <a:pt x="867" y="277"/>
                    </a:cubicBezTo>
                    <a:cubicBezTo>
                      <a:pt x="868" y="277"/>
                      <a:pt x="868" y="277"/>
                      <a:pt x="868" y="277"/>
                    </a:cubicBezTo>
                    <a:cubicBezTo>
                      <a:pt x="872" y="276"/>
                      <a:pt x="872" y="276"/>
                      <a:pt x="872" y="276"/>
                    </a:cubicBezTo>
                    <a:cubicBezTo>
                      <a:pt x="875" y="277"/>
                      <a:pt x="875" y="277"/>
                      <a:pt x="875" y="277"/>
                    </a:cubicBezTo>
                    <a:cubicBezTo>
                      <a:pt x="879" y="276"/>
                      <a:pt x="879" y="276"/>
                      <a:pt x="879" y="276"/>
                    </a:cubicBezTo>
                    <a:cubicBezTo>
                      <a:pt x="898" y="275"/>
                      <a:pt x="898" y="275"/>
                      <a:pt x="898" y="275"/>
                    </a:cubicBezTo>
                    <a:cubicBezTo>
                      <a:pt x="901" y="275"/>
                      <a:pt x="901" y="275"/>
                      <a:pt x="901" y="275"/>
                    </a:cubicBezTo>
                    <a:cubicBezTo>
                      <a:pt x="901" y="276"/>
                      <a:pt x="901" y="276"/>
                      <a:pt x="901" y="276"/>
                    </a:cubicBezTo>
                    <a:cubicBezTo>
                      <a:pt x="897" y="277"/>
                      <a:pt x="897" y="277"/>
                      <a:pt x="897" y="277"/>
                    </a:cubicBezTo>
                    <a:cubicBezTo>
                      <a:pt x="917" y="278"/>
                      <a:pt x="917" y="278"/>
                      <a:pt x="917" y="278"/>
                    </a:cubicBezTo>
                    <a:cubicBezTo>
                      <a:pt x="927" y="277"/>
                      <a:pt x="927" y="277"/>
                      <a:pt x="927" y="277"/>
                    </a:cubicBezTo>
                    <a:cubicBezTo>
                      <a:pt x="926" y="277"/>
                      <a:pt x="926" y="277"/>
                      <a:pt x="926" y="277"/>
                    </a:cubicBezTo>
                    <a:cubicBezTo>
                      <a:pt x="927" y="278"/>
                      <a:pt x="927" y="278"/>
                      <a:pt x="927" y="278"/>
                    </a:cubicBezTo>
                    <a:cubicBezTo>
                      <a:pt x="919" y="279"/>
                      <a:pt x="919" y="279"/>
                      <a:pt x="919" y="279"/>
                    </a:cubicBezTo>
                    <a:cubicBezTo>
                      <a:pt x="920" y="281"/>
                      <a:pt x="920" y="281"/>
                      <a:pt x="920" y="281"/>
                    </a:cubicBezTo>
                    <a:cubicBezTo>
                      <a:pt x="920" y="282"/>
                      <a:pt x="920" y="282"/>
                      <a:pt x="920" y="282"/>
                    </a:cubicBezTo>
                    <a:cubicBezTo>
                      <a:pt x="919" y="282"/>
                      <a:pt x="919" y="282"/>
                      <a:pt x="919" y="282"/>
                    </a:cubicBezTo>
                    <a:cubicBezTo>
                      <a:pt x="919" y="283"/>
                      <a:pt x="919" y="283"/>
                      <a:pt x="919" y="283"/>
                    </a:cubicBezTo>
                    <a:cubicBezTo>
                      <a:pt x="920" y="284"/>
                      <a:pt x="920" y="284"/>
                      <a:pt x="920" y="284"/>
                    </a:cubicBezTo>
                    <a:cubicBezTo>
                      <a:pt x="918" y="284"/>
                      <a:pt x="918" y="284"/>
                      <a:pt x="918" y="284"/>
                    </a:cubicBezTo>
                    <a:cubicBezTo>
                      <a:pt x="917" y="283"/>
                      <a:pt x="917" y="283"/>
                      <a:pt x="917" y="283"/>
                    </a:cubicBezTo>
                    <a:cubicBezTo>
                      <a:pt x="915" y="284"/>
                      <a:pt x="915" y="284"/>
                      <a:pt x="915" y="284"/>
                    </a:cubicBezTo>
                    <a:cubicBezTo>
                      <a:pt x="913" y="284"/>
                      <a:pt x="913" y="284"/>
                      <a:pt x="913" y="284"/>
                    </a:cubicBezTo>
                    <a:cubicBezTo>
                      <a:pt x="911" y="285"/>
                      <a:pt x="911" y="285"/>
                      <a:pt x="911" y="285"/>
                    </a:cubicBezTo>
                    <a:cubicBezTo>
                      <a:pt x="912" y="284"/>
                      <a:pt x="912" y="284"/>
                      <a:pt x="912" y="284"/>
                    </a:cubicBezTo>
                    <a:cubicBezTo>
                      <a:pt x="908" y="285"/>
                      <a:pt x="908" y="285"/>
                      <a:pt x="908" y="285"/>
                    </a:cubicBezTo>
                    <a:cubicBezTo>
                      <a:pt x="906" y="286"/>
                      <a:pt x="918" y="283"/>
                      <a:pt x="904" y="287"/>
                    </a:cubicBezTo>
                    <a:cubicBezTo>
                      <a:pt x="903" y="286"/>
                      <a:pt x="903" y="286"/>
                      <a:pt x="903" y="286"/>
                    </a:cubicBezTo>
                    <a:cubicBezTo>
                      <a:pt x="903" y="286"/>
                      <a:pt x="905" y="287"/>
                      <a:pt x="902" y="286"/>
                    </a:cubicBezTo>
                    <a:cubicBezTo>
                      <a:pt x="903" y="288"/>
                      <a:pt x="903" y="288"/>
                      <a:pt x="903" y="288"/>
                    </a:cubicBezTo>
                    <a:cubicBezTo>
                      <a:pt x="901" y="288"/>
                      <a:pt x="901" y="288"/>
                      <a:pt x="901" y="288"/>
                    </a:cubicBezTo>
                    <a:cubicBezTo>
                      <a:pt x="895" y="289"/>
                      <a:pt x="895" y="289"/>
                      <a:pt x="895" y="289"/>
                    </a:cubicBezTo>
                    <a:cubicBezTo>
                      <a:pt x="893" y="290"/>
                      <a:pt x="893" y="290"/>
                      <a:pt x="893" y="290"/>
                    </a:cubicBezTo>
                    <a:cubicBezTo>
                      <a:pt x="892" y="290"/>
                      <a:pt x="892" y="290"/>
                      <a:pt x="892" y="290"/>
                    </a:cubicBezTo>
                    <a:cubicBezTo>
                      <a:pt x="890" y="290"/>
                      <a:pt x="890" y="290"/>
                      <a:pt x="890" y="290"/>
                    </a:cubicBezTo>
                    <a:cubicBezTo>
                      <a:pt x="890" y="289"/>
                      <a:pt x="888" y="290"/>
                      <a:pt x="889" y="289"/>
                    </a:cubicBezTo>
                    <a:cubicBezTo>
                      <a:pt x="887" y="291"/>
                      <a:pt x="887" y="291"/>
                      <a:pt x="887" y="291"/>
                    </a:cubicBezTo>
                    <a:cubicBezTo>
                      <a:pt x="885" y="293"/>
                      <a:pt x="885" y="293"/>
                      <a:pt x="885" y="293"/>
                    </a:cubicBezTo>
                    <a:cubicBezTo>
                      <a:pt x="885" y="292"/>
                      <a:pt x="885" y="292"/>
                      <a:pt x="885" y="292"/>
                    </a:cubicBezTo>
                    <a:cubicBezTo>
                      <a:pt x="882" y="294"/>
                      <a:pt x="882" y="294"/>
                      <a:pt x="882" y="294"/>
                    </a:cubicBezTo>
                    <a:cubicBezTo>
                      <a:pt x="881" y="294"/>
                      <a:pt x="881" y="294"/>
                      <a:pt x="881" y="294"/>
                    </a:cubicBezTo>
                    <a:cubicBezTo>
                      <a:pt x="883" y="295"/>
                      <a:pt x="883" y="295"/>
                      <a:pt x="883" y="295"/>
                    </a:cubicBezTo>
                    <a:cubicBezTo>
                      <a:pt x="894" y="292"/>
                      <a:pt x="894" y="292"/>
                      <a:pt x="894" y="292"/>
                    </a:cubicBezTo>
                    <a:cubicBezTo>
                      <a:pt x="898" y="291"/>
                      <a:pt x="898" y="291"/>
                      <a:pt x="898" y="291"/>
                    </a:cubicBezTo>
                    <a:cubicBezTo>
                      <a:pt x="906" y="292"/>
                      <a:pt x="906" y="292"/>
                      <a:pt x="906" y="292"/>
                    </a:cubicBezTo>
                    <a:cubicBezTo>
                      <a:pt x="907" y="292"/>
                      <a:pt x="907" y="292"/>
                      <a:pt x="907" y="292"/>
                    </a:cubicBezTo>
                    <a:cubicBezTo>
                      <a:pt x="909" y="292"/>
                      <a:pt x="909" y="292"/>
                      <a:pt x="909" y="292"/>
                    </a:cubicBezTo>
                    <a:cubicBezTo>
                      <a:pt x="909" y="293"/>
                      <a:pt x="909" y="293"/>
                      <a:pt x="909" y="293"/>
                    </a:cubicBezTo>
                    <a:cubicBezTo>
                      <a:pt x="906" y="294"/>
                      <a:pt x="906" y="294"/>
                      <a:pt x="906" y="294"/>
                    </a:cubicBezTo>
                    <a:cubicBezTo>
                      <a:pt x="903" y="294"/>
                      <a:pt x="903" y="294"/>
                      <a:pt x="903" y="294"/>
                    </a:cubicBezTo>
                    <a:cubicBezTo>
                      <a:pt x="903" y="294"/>
                      <a:pt x="903" y="294"/>
                      <a:pt x="903" y="294"/>
                    </a:cubicBezTo>
                    <a:cubicBezTo>
                      <a:pt x="897" y="296"/>
                      <a:pt x="897" y="296"/>
                      <a:pt x="897" y="296"/>
                    </a:cubicBezTo>
                    <a:cubicBezTo>
                      <a:pt x="894" y="295"/>
                      <a:pt x="894" y="295"/>
                      <a:pt x="894" y="295"/>
                    </a:cubicBezTo>
                    <a:cubicBezTo>
                      <a:pt x="890" y="296"/>
                      <a:pt x="890" y="296"/>
                      <a:pt x="890" y="296"/>
                    </a:cubicBezTo>
                    <a:cubicBezTo>
                      <a:pt x="890" y="296"/>
                      <a:pt x="890" y="296"/>
                      <a:pt x="890" y="296"/>
                    </a:cubicBezTo>
                    <a:cubicBezTo>
                      <a:pt x="889" y="297"/>
                      <a:pt x="889" y="297"/>
                      <a:pt x="889" y="297"/>
                    </a:cubicBezTo>
                    <a:cubicBezTo>
                      <a:pt x="888" y="297"/>
                      <a:pt x="888" y="297"/>
                      <a:pt x="888" y="297"/>
                    </a:cubicBezTo>
                    <a:cubicBezTo>
                      <a:pt x="887" y="297"/>
                      <a:pt x="887" y="297"/>
                      <a:pt x="887" y="297"/>
                    </a:cubicBezTo>
                    <a:cubicBezTo>
                      <a:pt x="887" y="298"/>
                      <a:pt x="886" y="297"/>
                      <a:pt x="886" y="298"/>
                    </a:cubicBezTo>
                    <a:cubicBezTo>
                      <a:pt x="895" y="297"/>
                      <a:pt x="895" y="297"/>
                      <a:pt x="895" y="297"/>
                    </a:cubicBezTo>
                    <a:cubicBezTo>
                      <a:pt x="894" y="298"/>
                      <a:pt x="894" y="298"/>
                      <a:pt x="894" y="298"/>
                    </a:cubicBezTo>
                    <a:cubicBezTo>
                      <a:pt x="895" y="298"/>
                      <a:pt x="895" y="298"/>
                      <a:pt x="895" y="298"/>
                    </a:cubicBezTo>
                    <a:cubicBezTo>
                      <a:pt x="893" y="298"/>
                      <a:pt x="893" y="298"/>
                      <a:pt x="893" y="298"/>
                    </a:cubicBezTo>
                    <a:cubicBezTo>
                      <a:pt x="892" y="299"/>
                      <a:pt x="892" y="299"/>
                      <a:pt x="892" y="299"/>
                    </a:cubicBezTo>
                    <a:cubicBezTo>
                      <a:pt x="893" y="302"/>
                      <a:pt x="893" y="302"/>
                      <a:pt x="893" y="302"/>
                    </a:cubicBezTo>
                    <a:cubicBezTo>
                      <a:pt x="897" y="301"/>
                      <a:pt x="897" y="301"/>
                      <a:pt x="897" y="301"/>
                    </a:cubicBezTo>
                    <a:cubicBezTo>
                      <a:pt x="898" y="300"/>
                      <a:pt x="898" y="300"/>
                      <a:pt x="898" y="300"/>
                    </a:cubicBezTo>
                    <a:cubicBezTo>
                      <a:pt x="900" y="300"/>
                      <a:pt x="900" y="300"/>
                      <a:pt x="900" y="300"/>
                    </a:cubicBezTo>
                    <a:cubicBezTo>
                      <a:pt x="900" y="299"/>
                      <a:pt x="900" y="299"/>
                      <a:pt x="900" y="299"/>
                    </a:cubicBezTo>
                    <a:cubicBezTo>
                      <a:pt x="900" y="301"/>
                      <a:pt x="900" y="301"/>
                      <a:pt x="900" y="301"/>
                    </a:cubicBezTo>
                    <a:cubicBezTo>
                      <a:pt x="902" y="301"/>
                      <a:pt x="902" y="301"/>
                      <a:pt x="902" y="301"/>
                    </a:cubicBezTo>
                    <a:cubicBezTo>
                      <a:pt x="902" y="301"/>
                      <a:pt x="902" y="301"/>
                      <a:pt x="902" y="301"/>
                    </a:cubicBezTo>
                    <a:cubicBezTo>
                      <a:pt x="895" y="303"/>
                      <a:pt x="895" y="303"/>
                      <a:pt x="895" y="303"/>
                    </a:cubicBezTo>
                    <a:cubicBezTo>
                      <a:pt x="895" y="303"/>
                      <a:pt x="900" y="301"/>
                      <a:pt x="894" y="304"/>
                    </a:cubicBezTo>
                    <a:cubicBezTo>
                      <a:pt x="891" y="304"/>
                      <a:pt x="891" y="304"/>
                      <a:pt x="891" y="304"/>
                    </a:cubicBezTo>
                    <a:cubicBezTo>
                      <a:pt x="890" y="302"/>
                      <a:pt x="890" y="302"/>
                      <a:pt x="890" y="302"/>
                    </a:cubicBezTo>
                    <a:cubicBezTo>
                      <a:pt x="886" y="304"/>
                      <a:pt x="886" y="304"/>
                      <a:pt x="886" y="304"/>
                    </a:cubicBezTo>
                    <a:cubicBezTo>
                      <a:pt x="883" y="304"/>
                      <a:pt x="883" y="304"/>
                      <a:pt x="883" y="304"/>
                    </a:cubicBezTo>
                    <a:cubicBezTo>
                      <a:pt x="879" y="306"/>
                      <a:pt x="879" y="306"/>
                      <a:pt x="879" y="306"/>
                    </a:cubicBezTo>
                    <a:cubicBezTo>
                      <a:pt x="878" y="307"/>
                      <a:pt x="878" y="307"/>
                      <a:pt x="878" y="307"/>
                    </a:cubicBezTo>
                    <a:cubicBezTo>
                      <a:pt x="879" y="306"/>
                      <a:pt x="879" y="306"/>
                      <a:pt x="879" y="306"/>
                    </a:cubicBezTo>
                    <a:cubicBezTo>
                      <a:pt x="878" y="303"/>
                      <a:pt x="878" y="303"/>
                      <a:pt x="878" y="303"/>
                    </a:cubicBezTo>
                    <a:cubicBezTo>
                      <a:pt x="880" y="303"/>
                      <a:pt x="880" y="303"/>
                      <a:pt x="880" y="303"/>
                    </a:cubicBezTo>
                    <a:cubicBezTo>
                      <a:pt x="879" y="302"/>
                      <a:pt x="879" y="302"/>
                      <a:pt x="879" y="302"/>
                    </a:cubicBezTo>
                    <a:cubicBezTo>
                      <a:pt x="875" y="303"/>
                      <a:pt x="875" y="303"/>
                      <a:pt x="875" y="303"/>
                    </a:cubicBezTo>
                    <a:cubicBezTo>
                      <a:pt x="874" y="301"/>
                      <a:pt x="874" y="301"/>
                      <a:pt x="874" y="301"/>
                    </a:cubicBezTo>
                    <a:cubicBezTo>
                      <a:pt x="873" y="303"/>
                      <a:pt x="873" y="303"/>
                      <a:pt x="873" y="303"/>
                    </a:cubicBezTo>
                    <a:cubicBezTo>
                      <a:pt x="867" y="305"/>
                      <a:pt x="867" y="305"/>
                      <a:pt x="867" y="305"/>
                    </a:cubicBezTo>
                    <a:cubicBezTo>
                      <a:pt x="866" y="304"/>
                      <a:pt x="865" y="304"/>
                      <a:pt x="865" y="305"/>
                    </a:cubicBezTo>
                    <a:cubicBezTo>
                      <a:pt x="861" y="306"/>
                      <a:pt x="861" y="306"/>
                      <a:pt x="861" y="306"/>
                    </a:cubicBezTo>
                    <a:cubicBezTo>
                      <a:pt x="859" y="305"/>
                      <a:pt x="859" y="305"/>
                      <a:pt x="859" y="305"/>
                    </a:cubicBezTo>
                    <a:cubicBezTo>
                      <a:pt x="859" y="305"/>
                      <a:pt x="858" y="306"/>
                      <a:pt x="859" y="305"/>
                    </a:cubicBezTo>
                    <a:cubicBezTo>
                      <a:pt x="855" y="307"/>
                      <a:pt x="855" y="307"/>
                      <a:pt x="855" y="307"/>
                    </a:cubicBezTo>
                    <a:cubicBezTo>
                      <a:pt x="854" y="306"/>
                      <a:pt x="854" y="306"/>
                      <a:pt x="854" y="306"/>
                    </a:cubicBezTo>
                    <a:cubicBezTo>
                      <a:pt x="852" y="308"/>
                      <a:pt x="852" y="308"/>
                      <a:pt x="852" y="308"/>
                    </a:cubicBezTo>
                    <a:cubicBezTo>
                      <a:pt x="852" y="307"/>
                      <a:pt x="852" y="307"/>
                      <a:pt x="852" y="307"/>
                    </a:cubicBezTo>
                    <a:cubicBezTo>
                      <a:pt x="851" y="309"/>
                      <a:pt x="852" y="305"/>
                      <a:pt x="849" y="308"/>
                    </a:cubicBezTo>
                    <a:cubicBezTo>
                      <a:pt x="851" y="308"/>
                      <a:pt x="851" y="308"/>
                      <a:pt x="851" y="308"/>
                    </a:cubicBezTo>
                    <a:cubicBezTo>
                      <a:pt x="852" y="309"/>
                      <a:pt x="852" y="309"/>
                      <a:pt x="852" y="309"/>
                    </a:cubicBezTo>
                    <a:cubicBezTo>
                      <a:pt x="851" y="310"/>
                      <a:pt x="851" y="310"/>
                      <a:pt x="851" y="310"/>
                    </a:cubicBezTo>
                    <a:cubicBezTo>
                      <a:pt x="854" y="311"/>
                      <a:pt x="854" y="311"/>
                      <a:pt x="854" y="311"/>
                    </a:cubicBezTo>
                    <a:cubicBezTo>
                      <a:pt x="856" y="311"/>
                      <a:pt x="856" y="311"/>
                      <a:pt x="856" y="311"/>
                    </a:cubicBezTo>
                    <a:cubicBezTo>
                      <a:pt x="858" y="309"/>
                      <a:pt x="858" y="309"/>
                      <a:pt x="858" y="309"/>
                    </a:cubicBezTo>
                    <a:cubicBezTo>
                      <a:pt x="865" y="308"/>
                      <a:pt x="865" y="308"/>
                      <a:pt x="865" y="308"/>
                    </a:cubicBezTo>
                    <a:cubicBezTo>
                      <a:pt x="865" y="307"/>
                      <a:pt x="865" y="307"/>
                      <a:pt x="865" y="307"/>
                    </a:cubicBezTo>
                    <a:cubicBezTo>
                      <a:pt x="865" y="308"/>
                      <a:pt x="865" y="308"/>
                      <a:pt x="865" y="308"/>
                    </a:cubicBezTo>
                    <a:cubicBezTo>
                      <a:pt x="859" y="310"/>
                      <a:pt x="859" y="310"/>
                      <a:pt x="859" y="310"/>
                    </a:cubicBezTo>
                    <a:cubicBezTo>
                      <a:pt x="859" y="310"/>
                      <a:pt x="861" y="309"/>
                      <a:pt x="859" y="311"/>
                    </a:cubicBezTo>
                    <a:cubicBezTo>
                      <a:pt x="859" y="311"/>
                      <a:pt x="859" y="311"/>
                      <a:pt x="859" y="311"/>
                    </a:cubicBezTo>
                    <a:cubicBezTo>
                      <a:pt x="859" y="311"/>
                      <a:pt x="859" y="311"/>
                      <a:pt x="859" y="311"/>
                    </a:cubicBezTo>
                    <a:cubicBezTo>
                      <a:pt x="859" y="312"/>
                      <a:pt x="859" y="312"/>
                      <a:pt x="859" y="312"/>
                    </a:cubicBezTo>
                    <a:cubicBezTo>
                      <a:pt x="860" y="313"/>
                      <a:pt x="860" y="313"/>
                      <a:pt x="860" y="313"/>
                    </a:cubicBezTo>
                    <a:cubicBezTo>
                      <a:pt x="860" y="312"/>
                      <a:pt x="860" y="312"/>
                      <a:pt x="860" y="312"/>
                    </a:cubicBezTo>
                    <a:cubicBezTo>
                      <a:pt x="861" y="313"/>
                      <a:pt x="861" y="313"/>
                      <a:pt x="861" y="313"/>
                    </a:cubicBezTo>
                    <a:cubicBezTo>
                      <a:pt x="864" y="312"/>
                      <a:pt x="862" y="314"/>
                      <a:pt x="871" y="313"/>
                    </a:cubicBezTo>
                    <a:cubicBezTo>
                      <a:pt x="872" y="313"/>
                      <a:pt x="872" y="313"/>
                      <a:pt x="872" y="313"/>
                    </a:cubicBezTo>
                    <a:cubicBezTo>
                      <a:pt x="870" y="314"/>
                      <a:pt x="870" y="314"/>
                      <a:pt x="870" y="314"/>
                    </a:cubicBezTo>
                    <a:cubicBezTo>
                      <a:pt x="869" y="315"/>
                      <a:pt x="869" y="315"/>
                      <a:pt x="869" y="315"/>
                    </a:cubicBezTo>
                    <a:cubicBezTo>
                      <a:pt x="870" y="316"/>
                      <a:pt x="870" y="316"/>
                      <a:pt x="870" y="316"/>
                    </a:cubicBezTo>
                    <a:cubicBezTo>
                      <a:pt x="876" y="314"/>
                      <a:pt x="876" y="314"/>
                      <a:pt x="876" y="314"/>
                    </a:cubicBezTo>
                    <a:cubicBezTo>
                      <a:pt x="879" y="314"/>
                      <a:pt x="879" y="314"/>
                      <a:pt x="879" y="314"/>
                    </a:cubicBezTo>
                    <a:cubicBezTo>
                      <a:pt x="881" y="312"/>
                      <a:pt x="882" y="314"/>
                      <a:pt x="886" y="312"/>
                    </a:cubicBezTo>
                    <a:cubicBezTo>
                      <a:pt x="892" y="311"/>
                      <a:pt x="892" y="311"/>
                      <a:pt x="892" y="311"/>
                    </a:cubicBezTo>
                    <a:cubicBezTo>
                      <a:pt x="902" y="309"/>
                      <a:pt x="902" y="309"/>
                      <a:pt x="902" y="309"/>
                    </a:cubicBezTo>
                    <a:cubicBezTo>
                      <a:pt x="907" y="311"/>
                      <a:pt x="907" y="311"/>
                      <a:pt x="907" y="311"/>
                    </a:cubicBezTo>
                    <a:cubicBezTo>
                      <a:pt x="910" y="312"/>
                      <a:pt x="910" y="312"/>
                      <a:pt x="910" y="312"/>
                    </a:cubicBezTo>
                    <a:cubicBezTo>
                      <a:pt x="911" y="312"/>
                      <a:pt x="911" y="312"/>
                      <a:pt x="911" y="312"/>
                    </a:cubicBezTo>
                    <a:cubicBezTo>
                      <a:pt x="911" y="311"/>
                      <a:pt x="911" y="311"/>
                      <a:pt x="911" y="311"/>
                    </a:cubicBezTo>
                    <a:cubicBezTo>
                      <a:pt x="911" y="312"/>
                      <a:pt x="908" y="310"/>
                      <a:pt x="912" y="312"/>
                    </a:cubicBezTo>
                    <a:cubicBezTo>
                      <a:pt x="912" y="311"/>
                      <a:pt x="912" y="311"/>
                      <a:pt x="912" y="311"/>
                    </a:cubicBezTo>
                    <a:cubicBezTo>
                      <a:pt x="914" y="310"/>
                      <a:pt x="914" y="310"/>
                      <a:pt x="914" y="310"/>
                    </a:cubicBezTo>
                    <a:cubicBezTo>
                      <a:pt x="916" y="311"/>
                      <a:pt x="916" y="311"/>
                      <a:pt x="916" y="311"/>
                    </a:cubicBezTo>
                    <a:cubicBezTo>
                      <a:pt x="919" y="310"/>
                      <a:pt x="919" y="310"/>
                      <a:pt x="919" y="310"/>
                    </a:cubicBezTo>
                    <a:cubicBezTo>
                      <a:pt x="920" y="310"/>
                      <a:pt x="920" y="310"/>
                      <a:pt x="920" y="310"/>
                    </a:cubicBezTo>
                    <a:cubicBezTo>
                      <a:pt x="927" y="308"/>
                      <a:pt x="927" y="308"/>
                      <a:pt x="927" y="308"/>
                    </a:cubicBezTo>
                    <a:cubicBezTo>
                      <a:pt x="929" y="309"/>
                      <a:pt x="929" y="309"/>
                      <a:pt x="929" y="309"/>
                    </a:cubicBezTo>
                    <a:cubicBezTo>
                      <a:pt x="928" y="310"/>
                      <a:pt x="928" y="310"/>
                      <a:pt x="928" y="310"/>
                    </a:cubicBezTo>
                    <a:cubicBezTo>
                      <a:pt x="930" y="311"/>
                      <a:pt x="930" y="311"/>
                      <a:pt x="930" y="311"/>
                    </a:cubicBezTo>
                    <a:cubicBezTo>
                      <a:pt x="929" y="312"/>
                      <a:pt x="929" y="312"/>
                      <a:pt x="929" y="312"/>
                    </a:cubicBezTo>
                    <a:cubicBezTo>
                      <a:pt x="925" y="312"/>
                      <a:pt x="925" y="312"/>
                      <a:pt x="925" y="312"/>
                    </a:cubicBezTo>
                    <a:cubicBezTo>
                      <a:pt x="925" y="312"/>
                      <a:pt x="925" y="312"/>
                      <a:pt x="925" y="312"/>
                    </a:cubicBezTo>
                    <a:cubicBezTo>
                      <a:pt x="922" y="312"/>
                      <a:pt x="922" y="312"/>
                      <a:pt x="922" y="312"/>
                    </a:cubicBezTo>
                    <a:cubicBezTo>
                      <a:pt x="922" y="314"/>
                      <a:pt x="922" y="314"/>
                      <a:pt x="922" y="314"/>
                    </a:cubicBezTo>
                    <a:cubicBezTo>
                      <a:pt x="919" y="314"/>
                      <a:pt x="919" y="314"/>
                      <a:pt x="919" y="314"/>
                    </a:cubicBezTo>
                    <a:cubicBezTo>
                      <a:pt x="915" y="316"/>
                      <a:pt x="915" y="316"/>
                      <a:pt x="915" y="316"/>
                    </a:cubicBezTo>
                    <a:cubicBezTo>
                      <a:pt x="909" y="318"/>
                      <a:pt x="909" y="318"/>
                      <a:pt x="909" y="318"/>
                    </a:cubicBezTo>
                    <a:cubicBezTo>
                      <a:pt x="907" y="318"/>
                      <a:pt x="907" y="318"/>
                      <a:pt x="907" y="318"/>
                    </a:cubicBezTo>
                    <a:cubicBezTo>
                      <a:pt x="907" y="318"/>
                      <a:pt x="907" y="318"/>
                      <a:pt x="907" y="318"/>
                    </a:cubicBezTo>
                    <a:cubicBezTo>
                      <a:pt x="907" y="319"/>
                      <a:pt x="907" y="319"/>
                      <a:pt x="907" y="319"/>
                    </a:cubicBezTo>
                    <a:cubicBezTo>
                      <a:pt x="905" y="318"/>
                      <a:pt x="905" y="318"/>
                      <a:pt x="905" y="318"/>
                    </a:cubicBezTo>
                    <a:cubicBezTo>
                      <a:pt x="904" y="319"/>
                      <a:pt x="904" y="319"/>
                      <a:pt x="904" y="319"/>
                    </a:cubicBezTo>
                    <a:cubicBezTo>
                      <a:pt x="905" y="320"/>
                      <a:pt x="905" y="320"/>
                      <a:pt x="905" y="320"/>
                    </a:cubicBezTo>
                    <a:cubicBezTo>
                      <a:pt x="900" y="320"/>
                      <a:pt x="900" y="320"/>
                      <a:pt x="900" y="320"/>
                    </a:cubicBezTo>
                    <a:cubicBezTo>
                      <a:pt x="898" y="323"/>
                      <a:pt x="898" y="323"/>
                      <a:pt x="898" y="323"/>
                    </a:cubicBezTo>
                    <a:cubicBezTo>
                      <a:pt x="891" y="325"/>
                      <a:pt x="891" y="325"/>
                      <a:pt x="891" y="325"/>
                    </a:cubicBezTo>
                    <a:cubicBezTo>
                      <a:pt x="890" y="324"/>
                      <a:pt x="890" y="324"/>
                      <a:pt x="890" y="324"/>
                    </a:cubicBezTo>
                    <a:cubicBezTo>
                      <a:pt x="890" y="326"/>
                      <a:pt x="890" y="326"/>
                      <a:pt x="890" y="326"/>
                    </a:cubicBezTo>
                    <a:cubicBezTo>
                      <a:pt x="891" y="325"/>
                      <a:pt x="889" y="325"/>
                      <a:pt x="889" y="324"/>
                    </a:cubicBezTo>
                    <a:cubicBezTo>
                      <a:pt x="887" y="326"/>
                      <a:pt x="887" y="326"/>
                      <a:pt x="887" y="326"/>
                    </a:cubicBezTo>
                    <a:cubicBezTo>
                      <a:pt x="886" y="325"/>
                      <a:pt x="886" y="325"/>
                      <a:pt x="886" y="325"/>
                    </a:cubicBezTo>
                    <a:cubicBezTo>
                      <a:pt x="886" y="326"/>
                      <a:pt x="886" y="326"/>
                      <a:pt x="886" y="326"/>
                    </a:cubicBezTo>
                    <a:cubicBezTo>
                      <a:pt x="886" y="328"/>
                      <a:pt x="886" y="328"/>
                      <a:pt x="886" y="328"/>
                    </a:cubicBezTo>
                    <a:cubicBezTo>
                      <a:pt x="884" y="329"/>
                      <a:pt x="894" y="330"/>
                      <a:pt x="883" y="328"/>
                    </a:cubicBezTo>
                    <a:cubicBezTo>
                      <a:pt x="885" y="330"/>
                      <a:pt x="885" y="330"/>
                      <a:pt x="885" y="330"/>
                    </a:cubicBezTo>
                    <a:cubicBezTo>
                      <a:pt x="887" y="330"/>
                      <a:pt x="887" y="330"/>
                      <a:pt x="887" y="330"/>
                    </a:cubicBezTo>
                    <a:cubicBezTo>
                      <a:pt x="888" y="329"/>
                      <a:pt x="888" y="329"/>
                      <a:pt x="888" y="329"/>
                    </a:cubicBezTo>
                    <a:cubicBezTo>
                      <a:pt x="890" y="329"/>
                      <a:pt x="889" y="327"/>
                      <a:pt x="892" y="327"/>
                    </a:cubicBezTo>
                    <a:cubicBezTo>
                      <a:pt x="893" y="328"/>
                      <a:pt x="893" y="328"/>
                      <a:pt x="893" y="328"/>
                    </a:cubicBezTo>
                    <a:cubicBezTo>
                      <a:pt x="894" y="327"/>
                      <a:pt x="894" y="327"/>
                      <a:pt x="894" y="327"/>
                    </a:cubicBezTo>
                    <a:cubicBezTo>
                      <a:pt x="896" y="327"/>
                      <a:pt x="896" y="327"/>
                      <a:pt x="896" y="327"/>
                    </a:cubicBezTo>
                    <a:cubicBezTo>
                      <a:pt x="898" y="326"/>
                      <a:pt x="898" y="326"/>
                      <a:pt x="898" y="326"/>
                    </a:cubicBezTo>
                    <a:cubicBezTo>
                      <a:pt x="900" y="327"/>
                      <a:pt x="900" y="327"/>
                      <a:pt x="900" y="327"/>
                    </a:cubicBezTo>
                    <a:cubicBezTo>
                      <a:pt x="900" y="328"/>
                      <a:pt x="900" y="328"/>
                      <a:pt x="900" y="328"/>
                    </a:cubicBezTo>
                    <a:cubicBezTo>
                      <a:pt x="899" y="329"/>
                      <a:pt x="899" y="329"/>
                      <a:pt x="899" y="329"/>
                    </a:cubicBezTo>
                    <a:cubicBezTo>
                      <a:pt x="895" y="329"/>
                      <a:pt x="895" y="329"/>
                      <a:pt x="895" y="329"/>
                    </a:cubicBezTo>
                    <a:cubicBezTo>
                      <a:pt x="892" y="331"/>
                      <a:pt x="892" y="331"/>
                      <a:pt x="892" y="331"/>
                    </a:cubicBezTo>
                    <a:cubicBezTo>
                      <a:pt x="890" y="332"/>
                      <a:pt x="890" y="332"/>
                      <a:pt x="890" y="332"/>
                    </a:cubicBezTo>
                    <a:cubicBezTo>
                      <a:pt x="890" y="331"/>
                      <a:pt x="890" y="331"/>
                      <a:pt x="890" y="331"/>
                    </a:cubicBezTo>
                    <a:cubicBezTo>
                      <a:pt x="887" y="331"/>
                      <a:pt x="887" y="331"/>
                      <a:pt x="887" y="331"/>
                    </a:cubicBezTo>
                    <a:cubicBezTo>
                      <a:pt x="886" y="331"/>
                      <a:pt x="886" y="331"/>
                      <a:pt x="886" y="331"/>
                    </a:cubicBezTo>
                    <a:cubicBezTo>
                      <a:pt x="886" y="332"/>
                      <a:pt x="886" y="332"/>
                      <a:pt x="886" y="332"/>
                    </a:cubicBezTo>
                    <a:cubicBezTo>
                      <a:pt x="887" y="333"/>
                      <a:pt x="887" y="333"/>
                      <a:pt x="887" y="333"/>
                    </a:cubicBezTo>
                    <a:cubicBezTo>
                      <a:pt x="886" y="334"/>
                      <a:pt x="886" y="334"/>
                      <a:pt x="886" y="334"/>
                    </a:cubicBezTo>
                    <a:cubicBezTo>
                      <a:pt x="883" y="334"/>
                      <a:pt x="883" y="334"/>
                      <a:pt x="883" y="334"/>
                    </a:cubicBezTo>
                    <a:cubicBezTo>
                      <a:pt x="881" y="335"/>
                      <a:pt x="881" y="335"/>
                      <a:pt x="881" y="335"/>
                    </a:cubicBezTo>
                    <a:cubicBezTo>
                      <a:pt x="880" y="336"/>
                      <a:pt x="884" y="332"/>
                      <a:pt x="878" y="336"/>
                    </a:cubicBezTo>
                    <a:cubicBezTo>
                      <a:pt x="878" y="337"/>
                      <a:pt x="878" y="337"/>
                      <a:pt x="878" y="337"/>
                    </a:cubicBezTo>
                    <a:cubicBezTo>
                      <a:pt x="882" y="336"/>
                      <a:pt x="882" y="336"/>
                      <a:pt x="882" y="336"/>
                    </a:cubicBezTo>
                    <a:cubicBezTo>
                      <a:pt x="879" y="338"/>
                      <a:pt x="879" y="338"/>
                      <a:pt x="879" y="338"/>
                    </a:cubicBezTo>
                    <a:cubicBezTo>
                      <a:pt x="880" y="339"/>
                      <a:pt x="880" y="339"/>
                      <a:pt x="880" y="339"/>
                    </a:cubicBezTo>
                    <a:cubicBezTo>
                      <a:pt x="882" y="338"/>
                      <a:pt x="882" y="338"/>
                      <a:pt x="882" y="338"/>
                    </a:cubicBezTo>
                    <a:cubicBezTo>
                      <a:pt x="883" y="339"/>
                      <a:pt x="879" y="338"/>
                      <a:pt x="883" y="339"/>
                    </a:cubicBezTo>
                    <a:cubicBezTo>
                      <a:pt x="881" y="339"/>
                      <a:pt x="881" y="339"/>
                      <a:pt x="881" y="339"/>
                    </a:cubicBezTo>
                    <a:cubicBezTo>
                      <a:pt x="881" y="340"/>
                      <a:pt x="881" y="340"/>
                      <a:pt x="881" y="340"/>
                    </a:cubicBezTo>
                    <a:cubicBezTo>
                      <a:pt x="882" y="341"/>
                      <a:pt x="882" y="341"/>
                      <a:pt x="882" y="341"/>
                    </a:cubicBezTo>
                    <a:cubicBezTo>
                      <a:pt x="880" y="340"/>
                      <a:pt x="880" y="340"/>
                      <a:pt x="880" y="340"/>
                    </a:cubicBezTo>
                    <a:cubicBezTo>
                      <a:pt x="879" y="340"/>
                      <a:pt x="879" y="340"/>
                      <a:pt x="879" y="340"/>
                    </a:cubicBezTo>
                    <a:cubicBezTo>
                      <a:pt x="878" y="338"/>
                      <a:pt x="878" y="338"/>
                      <a:pt x="878" y="338"/>
                    </a:cubicBezTo>
                    <a:cubicBezTo>
                      <a:pt x="876" y="338"/>
                      <a:pt x="876" y="338"/>
                      <a:pt x="876" y="338"/>
                    </a:cubicBezTo>
                    <a:cubicBezTo>
                      <a:pt x="877" y="338"/>
                      <a:pt x="877" y="338"/>
                      <a:pt x="877" y="338"/>
                    </a:cubicBezTo>
                    <a:cubicBezTo>
                      <a:pt x="877" y="337"/>
                      <a:pt x="876" y="341"/>
                      <a:pt x="878" y="336"/>
                    </a:cubicBezTo>
                    <a:cubicBezTo>
                      <a:pt x="874" y="336"/>
                      <a:pt x="874" y="336"/>
                      <a:pt x="874" y="336"/>
                    </a:cubicBezTo>
                    <a:cubicBezTo>
                      <a:pt x="874" y="337"/>
                      <a:pt x="874" y="337"/>
                      <a:pt x="874" y="337"/>
                    </a:cubicBezTo>
                    <a:cubicBezTo>
                      <a:pt x="869" y="338"/>
                      <a:pt x="869" y="338"/>
                      <a:pt x="869" y="338"/>
                    </a:cubicBezTo>
                    <a:cubicBezTo>
                      <a:pt x="867" y="339"/>
                      <a:pt x="867" y="339"/>
                      <a:pt x="867" y="339"/>
                    </a:cubicBezTo>
                    <a:cubicBezTo>
                      <a:pt x="867" y="340"/>
                      <a:pt x="867" y="340"/>
                      <a:pt x="867" y="340"/>
                    </a:cubicBezTo>
                    <a:cubicBezTo>
                      <a:pt x="867" y="339"/>
                      <a:pt x="867" y="339"/>
                      <a:pt x="867" y="339"/>
                    </a:cubicBezTo>
                    <a:cubicBezTo>
                      <a:pt x="865" y="340"/>
                      <a:pt x="865" y="340"/>
                      <a:pt x="865" y="340"/>
                    </a:cubicBezTo>
                    <a:cubicBezTo>
                      <a:pt x="863" y="344"/>
                      <a:pt x="864" y="339"/>
                      <a:pt x="858" y="342"/>
                    </a:cubicBezTo>
                    <a:cubicBezTo>
                      <a:pt x="859" y="341"/>
                      <a:pt x="859" y="341"/>
                      <a:pt x="859" y="341"/>
                    </a:cubicBezTo>
                    <a:cubicBezTo>
                      <a:pt x="858" y="341"/>
                      <a:pt x="858" y="341"/>
                      <a:pt x="858" y="341"/>
                    </a:cubicBezTo>
                    <a:cubicBezTo>
                      <a:pt x="852" y="343"/>
                      <a:pt x="852" y="343"/>
                      <a:pt x="852" y="343"/>
                    </a:cubicBezTo>
                    <a:cubicBezTo>
                      <a:pt x="851" y="342"/>
                      <a:pt x="856" y="340"/>
                      <a:pt x="851" y="343"/>
                    </a:cubicBezTo>
                    <a:cubicBezTo>
                      <a:pt x="850" y="344"/>
                      <a:pt x="850" y="344"/>
                      <a:pt x="850" y="344"/>
                    </a:cubicBezTo>
                    <a:cubicBezTo>
                      <a:pt x="852" y="345"/>
                      <a:pt x="852" y="345"/>
                      <a:pt x="852" y="345"/>
                    </a:cubicBezTo>
                    <a:cubicBezTo>
                      <a:pt x="853" y="344"/>
                      <a:pt x="853" y="344"/>
                      <a:pt x="853" y="344"/>
                    </a:cubicBezTo>
                    <a:cubicBezTo>
                      <a:pt x="863" y="345"/>
                      <a:pt x="863" y="345"/>
                      <a:pt x="863" y="345"/>
                    </a:cubicBezTo>
                    <a:cubicBezTo>
                      <a:pt x="864" y="345"/>
                      <a:pt x="864" y="345"/>
                      <a:pt x="864" y="345"/>
                    </a:cubicBezTo>
                    <a:cubicBezTo>
                      <a:pt x="864" y="344"/>
                      <a:pt x="864" y="344"/>
                      <a:pt x="864" y="344"/>
                    </a:cubicBezTo>
                    <a:cubicBezTo>
                      <a:pt x="864" y="343"/>
                      <a:pt x="864" y="343"/>
                      <a:pt x="864" y="343"/>
                    </a:cubicBezTo>
                    <a:cubicBezTo>
                      <a:pt x="864" y="343"/>
                      <a:pt x="866" y="344"/>
                      <a:pt x="865" y="343"/>
                    </a:cubicBezTo>
                    <a:cubicBezTo>
                      <a:pt x="863" y="342"/>
                      <a:pt x="863" y="342"/>
                      <a:pt x="863" y="342"/>
                    </a:cubicBezTo>
                    <a:cubicBezTo>
                      <a:pt x="868" y="341"/>
                      <a:pt x="868" y="341"/>
                      <a:pt x="868" y="341"/>
                    </a:cubicBezTo>
                    <a:cubicBezTo>
                      <a:pt x="867" y="342"/>
                      <a:pt x="867" y="342"/>
                      <a:pt x="867" y="342"/>
                    </a:cubicBezTo>
                    <a:cubicBezTo>
                      <a:pt x="870" y="345"/>
                      <a:pt x="870" y="345"/>
                      <a:pt x="870" y="345"/>
                    </a:cubicBezTo>
                    <a:cubicBezTo>
                      <a:pt x="870" y="344"/>
                      <a:pt x="870" y="344"/>
                      <a:pt x="870" y="344"/>
                    </a:cubicBezTo>
                    <a:cubicBezTo>
                      <a:pt x="871" y="345"/>
                      <a:pt x="871" y="345"/>
                      <a:pt x="871" y="345"/>
                    </a:cubicBezTo>
                    <a:cubicBezTo>
                      <a:pt x="872" y="344"/>
                      <a:pt x="872" y="344"/>
                      <a:pt x="872" y="344"/>
                    </a:cubicBezTo>
                    <a:cubicBezTo>
                      <a:pt x="875" y="344"/>
                      <a:pt x="875" y="344"/>
                      <a:pt x="875" y="344"/>
                    </a:cubicBezTo>
                    <a:cubicBezTo>
                      <a:pt x="874" y="345"/>
                      <a:pt x="874" y="345"/>
                      <a:pt x="874" y="345"/>
                    </a:cubicBezTo>
                    <a:cubicBezTo>
                      <a:pt x="877" y="344"/>
                      <a:pt x="877" y="344"/>
                      <a:pt x="877" y="344"/>
                    </a:cubicBezTo>
                    <a:cubicBezTo>
                      <a:pt x="876" y="343"/>
                      <a:pt x="876" y="343"/>
                      <a:pt x="876" y="343"/>
                    </a:cubicBezTo>
                    <a:cubicBezTo>
                      <a:pt x="877" y="344"/>
                      <a:pt x="877" y="344"/>
                      <a:pt x="877" y="344"/>
                    </a:cubicBezTo>
                    <a:cubicBezTo>
                      <a:pt x="878" y="344"/>
                      <a:pt x="878" y="344"/>
                      <a:pt x="878" y="344"/>
                    </a:cubicBezTo>
                    <a:cubicBezTo>
                      <a:pt x="878" y="344"/>
                      <a:pt x="878" y="344"/>
                      <a:pt x="878" y="344"/>
                    </a:cubicBezTo>
                    <a:cubicBezTo>
                      <a:pt x="879" y="344"/>
                      <a:pt x="879" y="344"/>
                      <a:pt x="879" y="344"/>
                    </a:cubicBezTo>
                    <a:cubicBezTo>
                      <a:pt x="881" y="345"/>
                      <a:pt x="881" y="345"/>
                      <a:pt x="881" y="345"/>
                    </a:cubicBezTo>
                    <a:cubicBezTo>
                      <a:pt x="882" y="345"/>
                      <a:pt x="882" y="345"/>
                      <a:pt x="882" y="345"/>
                    </a:cubicBezTo>
                    <a:cubicBezTo>
                      <a:pt x="882" y="344"/>
                      <a:pt x="882" y="344"/>
                      <a:pt x="882" y="344"/>
                    </a:cubicBezTo>
                    <a:cubicBezTo>
                      <a:pt x="883" y="345"/>
                      <a:pt x="883" y="345"/>
                      <a:pt x="883" y="345"/>
                    </a:cubicBezTo>
                    <a:cubicBezTo>
                      <a:pt x="884" y="343"/>
                      <a:pt x="884" y="343"/>
                      <a:pt x="884" y="343"/>
                    </a:cubicBezTo>
                    <a:cubicBezTo>
                      <a:pt x="884" y="342"/>
                      <a:pt x="884" y="342"/>
                      <a:pt x="884" y="342"/>
                    </a:cubicBezTo>
                    <a:cubicBezTo>
                      <a:pt x="886" y="343"/>
                      <a:pt x="886" y="343"/>
                      <a:pt x="886" y="343"/>
                    </a:cubicBezTo>
                    <a:cubicBezTo>
                      <a:pt x="887" y="342"/>
                      <a:pt x="887" y="342"/>
                      <a:pt x="887" y="342"/>
                    </a:cubicBezTo>
                    <a:cubicBezTo>
                      <a:pt x="890" y="343"/>
                      <a:pt x="880" y="346"/>
                      <a:pt x="890" y="342"/>
                    </a:cubicBezTo>
                    <a:cubicBezTo>
                      <a:pt x="892" y="342"/>
                      <a:pt x="892" y="342"/>
                      <a:pt x="892" y="342"/>
                    </a:cubicBezTo>
                    <a:cubicBezTo>
                      <a:pt x="905" y="339"/>
                      <a:pt x="905" y="339"/>
                      <a:pt x="905" y="339"/>
                    </a:cubicBezTo>
                    <a:cubicBezTo>
                      <a:pt x="912" y="338"/>
                      <a:pt x="912" y="338"/>
                      <a:pt x="912" y="338"/>
                    </a:cubicBezTo>
                    <a:cubicBezTo>
                      <a:pt x="925" y="337"/>
                      <a:pt x="925" y="337"/>
                      <a:pt x="925" y="337"/>
                    </a:cubicBezTo>
                    <a:cubicBezTo>
                      <a:pt x="926" y="337"/>
                      <a:pt x="926" y="337"/>
                      <a:pt x="926" y="337"/>
                    </a:cubicBezTo>
                    <a:cubicBezTo>
                      <a:pt x="923" y="339"/>
                      <a:pt x="923" y="339"/>
                      <a:pt x="923" y="339"/>
                    </a:cubicBezTo>
                    <a:cubicBezTo>
                      <a:pt x="917" y="340"/>
                      <a:pt x="917" y="340"/>
                      <a:pt x="917" y="340"/>
                    </a:cubicBezTo>
                    <a:cubicBezTo>
                      <a:pt x="913" y="342"/>
                      <a:pt x="913" y="342"/>
                      <a:pt x="913" y="342"/>
                    </a:cubicBezTo>
                    <a:cubicBezTo>
                      <a:pt x="909" y="343"/>
                      <a:pt x="909" y="343"/>
                      <a:pt x="909" y="343"/>
                    </a:cubicBezTo>
                    <a:cubicBezTo>
                      <a:pt x="909" y="346"/>
                      <a:pt x="909" y="346"/>
                      <a:pt x="909" y="346"/>
                    </a:cubicBezTo>
                    <a:cubicBezTo>
                      <a:pt x="909" y="346"/>
                      <a:pt x="909" y="346"/>
                      <a:pt x="909" y="346"/>
                    </a:cubicBezTo>
                    <a:cubicBezTo>
                      <a:pt x="912" y="345"/>
                      <a:pt x="912" y="345"/>
                      <a:pt x="912" y="345"/>
                    </a:cubicBezTo>
                    <a:cubicBezTo>
                      <a:pt x="912" y="345"/>
                      <a:pt x="912" y="345"/>
                      <a:pt x="912" y="345"/>
                    </a:cubicBezTo>
                    <a:cubicBezTo>
                      <a:pt x="908" y="348"/>
                      <a:pt x="908" y="348"/>
                      <a:pt x="908" y="348"/>
                    </a:cubicBezTo>
                    <a:cubicBezTo>
                      <a:pt x="900" y="350"/>
                      <a:pt x="900" y="350"/>
                      <a:pt x="900" y="350"/>
                    </a:cubicBezTo>
                    <a:cubicBezTo>
                      <a:pt x="896" y="351"/>
                      <a:pt x="896" y="351"/>
                      <a:pt x="896" y="351"/>
                    </a:cubicBezTo>
                    <a:cubicBezTo>
                      <a:pt x="897" y="352"/>
                      <a:pt x="897" y="352"/>
                      <a:pt x="897" y="352"/>
                    </a:cubicBezTo>
                    <a:cubicBezTo>
                      <a:pt x="897" y="352"/>
                      <a:pt x="896" y="350"/>
                      <a:pt x="897" y="352"/>
                    </a:cubicBezTo>
                    <a:cubicBezTo>
                      <a:pt x="893" y="350"/>
                      <a:pt x="893" y="350"/>
                      <a:pt x="893" y="350"/>
                    </a:cubicBezTo>
                    <a:cubicBezTo>
                      <a:pt x="893" y="351"/>
                      <a:pt x="897" y="348"/>
                      <a:pt x="892" y="351"/>
                    </a:cubicBezTo>
                    <a:cubicBezTo>
                      <a:pt x="893" y="353"/>
                      <a:pt x="893" y="353"/>
                      <a:pt x="893" y="353"/>
                    </a:cubicBezTo>
                    <a:cubicBezTo>
                      <a:pt x="891" y="353"/>
                      <a:pt x="891" y="353"/>
                      <a:pt x="891" y="353"/>
                    </a:cubicBezTo>
                    <a:cubicBezTo>
                      <a:pt x="891" y="355"/>
                      <a:pt x="891" y="355"/>
                      <a:pt x="891" y="355"/>
                    </a:cubicBezTo>
                    <a:cubicBezTo>
                      <a:pt x="889" y="355"/>
                      <a:pt x="889" y="355"/>
                      <a:pt x="889" y="355"/>
                    </a:cubicBezTo>
                    <a:cubicBezTo>
                      <a:pt x="886" y="357"/>
                      <a:pt x="886" y="357"/>
                      <a:pt x="886" y="357"/>
                    </a:cubicBezTo>
                    <a:cubicBezTo>
                      <a:pt x="883" y="357"/>
                      <a:pt x="883" y="357"/>
                      <a:pt x="883" y="357"/>
                    </a:cubicBezTo>
                    <a:cubicBezTo>
                      <a:pt x="883" y="359"/>
                      <a:pt x="883" y="359"/>
                      <a:pt x="883" y="359"/>
                    </a:cubicBezTo>
                    <a:cubicBezTo>
                      <a:pt x="883" y="359"/>
                      <a:pt x="883" y="359"/>
                      <a:pt x="883" y="359"/>
                    </a:cubicBezTo>
                    <a:cubicBezTo>
                      <a:pt x="883" y="360"/>
                      <a:pt x="883" y="360"/>
                      <a:pt x="883" y="360"/>
                    </a:cubicBezTo>
                    <a:cubicBezTo>
                      <a:pt x="878" y="358"/>
                      <a:pt x="878" y="358"/>
                      <a:pt x="878" y="358"/>
                    </a:cubicBezTo>
                    <a:cubicBezTo>
                      <a:pt x="875" y="358"/>
                      <a:pt x="886" y="361"/>
                      <a:pt x="874" y="358"/>
                    </a:cubicBezTo>
                    <a:cubicBezTo>
                      <a:pt x="871" y="359"/>
                      <a:pt x="871" y="359"/>
                      <a:pt x="871" y="359"/>
                    </a:cubicBezTo>
                    <a:cubicBezTo>
                      <a:pt x="875" y="361"/>
                      <a:pt x="875" y="361"/>
                      <a:pt x="875" y="361"/>
                    </a:cubicBezTo>
                    <a:cubicBezTo>
                      <a:pt x="876" y="363"/>
                      <a:pt x="876" y="363"/>
                      <a:pt x="876" y="363"/>
                    </a:cubicBezTo>
                    <a:cubicBezTo>
                      <a:pt x="874" y="363"/>
                      <a:pt x="874" y="363"/>
                      <a:pt x="874" y="363"/>
                    </a:cubicBezTo>
                    <a:cubicBezTo>
                      <a:pt x="871" y="361"/>
                      <a:pt x="871" y="361"/>
                      <a:pt x="871" y="361"/>
                    </a:cubicBezTo>
                    <a:cubicBezTo>
                      <a:pt x="869" y="361"/>
                      <a:pt x="869" y="361"/>
                      <a:pt x="869" y="361"/>
                    </a:cubicBezTo>
                    <a:cubicBezTo>
                      <a:pt x="868" y="361"/>
                      <a:pt x="868" y="361"/>
                      <a:pt x="868" y="361"/>
                    </a:cubicBezTo>
                    <a:cubicBezTo>
                      <a:pt x="869" y="360"/>
                      <a:pt x="869" y="360"/>
                      <a:pt x="869" y="360"/>
                    </a:cubicBezTo>
                    <a:cubicBezTo>
                      <a:pt x="865" y="360"/>
                      <a:pt x="865" y="360"/>
                      <a:pt x="865" y="360"/>
                    </a:cubicBezTo>
                    <a:cubicBezTo>
                      <a:pt x="864" y="361"/>
                      <a:pt x="864" y="361"/>
                      <a:pt x="864" y="361"/>
                    </a:cubicBezTo>
                    <a:cubicBezTo>
                      <a:pt x="858" y="361"/>
                      <a:pt x="858" y="361"/>
                      <a:pt x="858" y="361"/>
                    </a:cubicBezTo>
                    <a:cubicBezTo>
                      <a:pt x="857" y="364"/>
                      <a:pt x="857" y="364"/>
                      <a:pt x="857" y="364"/>
                    </a:cubicBezTo>
                    <a:cubicBezTo>
                      <a:pt x="858" y="364"/>
                      <a:pt x="858" y="364"/>
                      <a:pt x="858" y="364"/>
                    </a:cubicBezTo>
                    <a:cubicBezTo>
                      <a:pt x="855" y="365"/>
                      <a:pt x="855" y="365"/>
                      <a:pt x="855" y="365"/>
                    </a:cubicBezTo>
                    <a:cubicBezTo>
                      <a:pt x="856" y="364"/>
                      <a:pt x="856" y="364"/>
                      <a:pt x="856" y="364"/>
                    </a:cubicBezTo>
                    <a:cubicBezTo>
                      <a:pt x="855" y="363"/>
                      <a:pt x="855" y="363"/>
                      <a:pt x="855" y="363"/>
                    </a:cubicBezTo>
                    <a:cubicBezTo>
                      <a:pt x="853" y="364"/>
                      <a:pt x="853" y="364"/>
                      <a:pt x="853" y="364"/>
                    </a:cubicBezTo>
                    <a:cubicBezTo>
                      <a:pt x="848" y="364"/>
                      <a:pt x="848" y="364"/>
                      <a:pt x="848" y="364"/>
                    </a:cubicBezTo>
                    <a:cubicBezTo>
                      <a:pt x="844" y="366"/>
                      <a:pt x="844" y="366"/>
                      <a:pt x="844" y="366"/>
                    </a:cubicBezTo>
                    <a:cubicBezTo>
                      <a:pt x="843" y="365"/>
                      <a:pt x="843" y="365"/>
                      <a:pt x="843" y="365"/>
                    </a:cubicBezTo>
                    <a:cubicBezTo>
                      <a:pt x="836" y="368"/>
                      <a:pt x="836" y="368"/>
                      <a:pt x="836" y="368"/>
                    </a:cubicBezTo>
                    <a:cubicBezTo>
                      <a:pt x="834" y="368"/>
                      <a:pt x="834" y="368"/>
                      <a:pt x="834" y="368"/>
                    </a:cubicBezTo>
                    <a:cubicBezTo>
                      <a:pt x="834" y="367"/>
                      <a:pt x="835" y="367"/>
                      <a:pt x="836" y="367"/>
                    </a:cubicBezTo>
                    <a:cubicBezTo>
                      <a:pt x="836" y="367"/>
                      <a:pt x="836" y="367"/>
                      <a:pt x="836" y="367"/>
                    </a:cubicBezTo>
                    <a:cubicBezTo>
                      <a:pt x="835" y="366"/>
                      <a:pt x="841" y="368"/>
                      <a:pt x="834" y="366"/>
                    </a:cubicBezTo>
                    <a:cubicBezTo>
                      <a:pt x="833" y="367"/>
                      <a:pt x="833" y="367"/>
                      <a:pt x="833" y="367"/>
                    </a:cubicBezTo>
                    <a:cubicBezTo>
                      <a:pt x="832" y="367"/>
                      <a:pt x="836" y="366"/>
                      <a:pt x="832" y="368"/>
                    </a:cubicBezTo>
                    <a:cubicBezTo>
                      <a:pt x="831" y="367"/>
                      <a:pt x="831" y="367"/>
                      <a:pt x="831" y="367"/>
                    </a:cubicBezTo>
                    <a:cubicBezTo>
                      <a:pt x="831" y="368"/>
                      <a:pt x="831" y="368"/>
                      <a:pt x="831" y="368"/>
                    </a:cubicBezTo>
                    <a:cubicBezTo>
                      <a:pt x="830" y="368"/>
                      <a:pt x="830" y="368"/>
                      <a:pt x="830" y="368"/>
                    </a:cubicBezTo>
                    <a:cubicBezTo>
                      <a:pt x="828" y="368"/>
                      <a:pt x="828" y="368"/>
                      <a:pt x="828" y="368"/>
                    </a:cubicBezTo>
                    <a:cubicBezTo>
                      <a:pt x="827" y="369"/>
                      <a:pt x="827" y="369"/>
                      <a:pt x="827" y="369"/>
                    </a:cubicBezTo>
                    <a:cubicBezTo>
                      <a:pt x="828" y="369"/>
                      <a:pt x="829" y="369"/>
                      <a:pt x="827" y="368"/>
                    </a:cubicBezTo>
                    <a:cubicBezTo>
                      <a:pt x="825" y="369"/>
                      <a:pt x="825" y="369"/>
                      <a:pt x="825" y="369"/>
                    </a:cubicBezTo>
                    <a:cubicBezTo>
                      <a:pt x="823" y="369"/>
                      <a:pt x="823" y="369"/>
                      <a:pt x="823" y="369"/>
                    </a:cubicBezTo>
                    <a:cubicBezTo>
                      <a:pt x="822" y="370"/>
                      <a:pt x="822" y="370"/>
                      <a:pt x="822" y="370"/>
                    </a:cubicBezTo>
                    <a:cubicBezTo>
                      <a:pt x="820" y="370"/>
                      <a:pt x="820" y="370"/>
                      <a:pt x="820" y="370"/>
                    </a:cubicBezTo>
                    <a:cubicBezTo>
                      <a:pt x="817" y="371"/>
                      <a:pt x="817" y="371"/>
                      <a:pt x="817" y="371"/>
                    </a:cubicBezTo>
                    <a:cubicBezTo>
                      <a:pt x="816" y="371"/>
                      <a:pt x="816" y="371"/>
                      <a:pt x="816" y="371"/>
                    </a:cubicBezTo>
                    <a:cubicBezTo>
                      <a:pt x="815" y="372"/>
                      <a:pt x="822" y="370"/>
                      <a:pt x="814" y="372"/>
                    </a:cubicBezTo>
                    <a:cubicBezTo>
                      <a:pt x="813" y="372"/>
                      <a:pt x="815" y="372"/>
                      <a:pt x="813" y="372"/>
                    </a:cubicBezTo>
                    <a:cubicBezTo>
                      <a:pt x="816" y="373"/>
                      <a:pt x="816" y="373"/>
                      <a:pt x="816" y="373"/>
                    </a:cubicBezTo>
                    <a:cubicBezTo>
                      <a:pt x="814" y="375"/>
                      <a:pt x="814" y="375"/>
                      <a:pt x="814" y="375"/>
                    </a:cubicBezTo>
                    <a:cubicBezTo>
                      <a:pt x="811" y="376"/>
                      <a:pt x="811" y="376"/>
                      <a:pt x="811" y="376"/>
                    </a:cubicBezTo>
                    <a:cubicBezTo>
                      <a:pt x="810" y="376"/>
                      <a:pt x="810" y="376"/>
                      <a:pt x="810" y="376"/>
                    </a:cubicBezTo>
                    <a:cubicBezTo>
                      <a:pt x="809" y="376"/>
                      <a:pt x="809" y="376"/>
                      <a:pt x="809" y="376"/>
                    </a:cubicBezTo>
                    <a:cubicBezTo>
                      <a:pt x="806" y="380"/>
                      <a:pt x="806" y="380"/>
                      <a:pt x="806" y="380"/>
                    </a:cubicBezTo>
                    <a:cubicBezTo>
                      <a:pt x="803" y="384"/>
                      <a:pt x="803" y="384"/>
                      <a:pt x="803" y="384"/>
                    </a:cubicBezTo>
                    <a:cubicBezTo>
                      <a:pt x="804" y="385"/>
                      <a:pt x="804" y="385"/>
                      <a:pt x="804" y="385"/>
                    </a:cubicBezTo>
                    <a:cubicBezTo>
                      <a:pt x="806" y="384"/>
                      <a:pt x="806" y="384"/>
                      <a:pt x="806" y="384"/>
                    </a:cubicBezTo>
                    <a:cubicBezTo>
                      <a:pt x="810" y="384"/>
                      <a:pt x="810" y="384"/>
                      <a:pt x="810" y="384"/>
                    </a:cubicBezTo>
                    <a:cubicBezTo>
                      <a:pt x="808" y="383"/>
                      <a:pt x="808" y="383"/>
                      <a:pt x="808" y="383"/>
                    </a:cubicBezTo>
                    <a:cubicBezTo>
                      <a:pt x="809" y="382"/>
                      <a:pt x="809" y="382"/>
                      <a:pt x="809" y="382"/>
                    </a:cubicBezTo>
                    <a:cubicBezTo>
                      <a:pt x="810" y="383"/>
                      <a:pt x="810" y="383"/>
                      <a:pt x="810" y="383"/>
                    </a:cubicBezTo>
                    <a:cubicBezTo>
                      <a:pt x="816" y="381"/>
                      <a:pt x="816" y="381"/>
                      <a:pt x="816" y="381"/>
                    </a:cubicBezTo>
                    <a:cubicBezTo>
                      <a:pt x="816" y="383"/>
                      <a:pt x="816" y="383"/>
                      <a:pt x="816" y="383"/>
                    </a:cubicBezTo>
                    <a:cubicBezTo>
                      <a:pt x="820" y="382"/>
                      <a:pt x="820" y="382"/>
                      <a:pt x="820" y="382"/>
                    </a:cubicBezTo>
                    <a:cubicBezTo>
                      <a:pt x="820" y="382"/>
                      <a:pt x="820" y="382"/>
                      <a:pt x="820" y="382"/>
                    </a:cubicBezTo>
                    <a:cubicBezTo>
                      <a:pt x="818" y="381"/>
                      <a:pt x="818" y="381"/>
                      <a:pt x="818" y="381"/>
                    </a:cubicBezTo>
                    <a:cubicBezTo>
                      <a:pt x="818" y="380"/>
                      <a:pt x="818" y="380"/>
                      <a:pt x="818" y="380"/>
                    </a:cubicBezTo>
                    <a:cubicBezTo>
                      <a:pt x="820" y="379"/>
                      <a:pt x="818" y="384"/>
                      <a:pt x="821" y="379"/>
                    </a:cubicBezTo>
                    <a:cubicBezTo>
                      <a:pt x="821" y="380"/>
                      <a:pt x="821" y="380"/>
                      <a:pt x="821" y="380"/>
                    </a:cubicBezTo>
                    <a:cubicBezTo>
                      <a:pt x="826" y="380"/>
                      <a:pt x="826" y="380"/>
                      <a:pt x="826" y="380"/>
                    </a:cubicBezTo>
                    <a:cubicBezTo>
                      <a:pt x="829" y="380"/>
                      <a:pt x="829" y="380"/>
                      <a:pt x="829" y="380"/>
                    </a:cubicBezTo>
                    <a:cubicBezTo>
                      <a:pt x="829" y="379"/>
                      <a:pt x="828" y="383"/>
                      <a:pt x="829" y="379"/>
                    </a:cubicBezTo>
                    <a:cubicBezTo>
                      <a:pt x="830" y="379"/>
                      <a:pt x="830" y="379"/>
                      <a:pt x="830" y="379"/>
                    </a:cubicBezTo>
                    <a:cubicBezTo>
                      <a:pt x="830" y="379"/>
                      <a:pt x="830" y="379"/>
                      <a:pt x="830" y="379"/>
                    </a:cubicBezTo>
                    <a:cubicBezTo>
                      <a:pt x="833" y="379"/>
                      <a:pt x="833" y="379"/>
                      <a:pt x="833" y="379"/>
                    </a:cubicBezTo>
                    <a:cubicBezTo>
                      <a:pt x="833" y="378"/>
                      <a:pt x="833" y="378"/>
                      <a:pt x="833" y="378"/>
                    </a:cubicBezTo>
                    <a:cubicBezTo>
                      <a:pt x="834" y="377"/>
                      <a:pt x="836" y="379"/>
                      <a:pt x="836" y="377"/>
                    </a:cubicBezTo>
                    <a:cubicBezTo>
                      <a:pt x="836" y="377"/>
                      <a:pt x="837" y="377"/>
                      <a:pt x="836" y="378"/>
                    </a:cubicBezTo>
                    <a:cubicBezTo>
                      <a:pt x="836" y="378"/>
                      <a:pt x="836" y="379"/>
                      <a:pt x="837" y="377"/>
                    </a:cubicBezTo>
                    <a:cubicBezTo>
                      <a:pt x="837" y="377"/>
                      <a:pt x="837" y="377"/>
                      <a:pt x="837" y="377"/>
                    </a:cubicBezTo>
                    <a:cubicBezTo>
                      <a:pt x="839" y="375"/>
                      <a:pt x="839" y="375"/>
                      <a:pt x="839" y="375"/>
                    </a:cubicBezTo>
                    <a:cubicBezTo>
                      <a:pt x="839" y="375"/>
                      <a:pt x="842" y="375"/>
                      <a:pt x="838" y="375"/>
                    </a:cubicBezTo>
                    <a:cubicBezTo>
                      <a:pt x="839" y="374"/>
                      <a:pt x="839" y="374"/>
                      <a:pt x="839" y="374"/>
                    </a:cubicBezTo>
                    <a:cubicBezTo>
                      <a:pt x="840" y="375"/>
                      <a:pt x="840" y="375"/>
                      <a:pt x="840" y="375"/>
                    </a:cubicBezTo>
                    <a:cubicBezTo>
                      <a:pt x="844" y="375"/>
                      <a:pt x="844" y="375"/>
                      <a:pt x="844" y="375"/>
                    </a:cubicBezTo>
                    <a:cubicBezTo>
                      <a:pt x="845" y="375"/>
                      <a:pt x="845" y="375"/>
                      <a:pt x="845" y="375"/>
                    </a:cubicBezTo>
                    <a:cubicBezTo>
                      <a:pt x="843" y="375"/>
                      <a:pt x="843" y="375"/>
                      <a:pt x="843" y="375"/>
                    </a:cubicBezTo>
                    <a:cubicBezTo>
                      <a:pt x="843" y="376"/>
                      <a:pt x="843" y="376"/>
                      <a:pt x="843" y="376"/>
                    </a:cubicBezTo>
                    <a:cubicBezTo>
                      <a:pt x="845" y="376"/>
                      <a:pt x="845" y="376"/>
                      <a:pt x="845" y="376"/>
                    </a:cubicBezTo>
                    <a:cubicBezTo>
                      <a:pt x="846" y="375"/>
                      <a:pt x="846" y="375"/>
                      <a:pt x="846" y="375"/>
                    </a:cubicBezTo>
                    <a:cubicBezTo>
                      <a:pt x="846" y="374"/>
                      <a:pt x="846" y="375"/>
                      <a:pt x="845" y="375"/>
                    </a:cubicBezTo>
                    <a:cubicBezTo>
                      <a:pt x="845" y="374"/>
                      <a:pt x="844" y="375"/>
                      <a:pt x="846" y="374"/>
                    </a:cubicBezTo>
                    <a:cubicBezTo>
                      <a:pt x="847" y="375"/>
                      <a:pt x="847" y="375"/>
                      <a:pt x="847" y="375"/>
                    </a:cubicBezTo>
                    <a:cubicBezTo>
                      <a:pt x="849" y="376"/>
                      <a:pt x="840" y="377"/>
                      <a:pt x="850" y="373"/>
                    </a:cubicBezTo>
                    <a:cubicBezTo>
                      <a:pt x="850" y="374"/>
                      <a:pt x="850" y="374"/>
                      <a:pt x="850" y="374"/>
                    </a:cubicBezTo>
                    <a:cubicBezTo>
                      <a:pt x="851" y="374"/>
                      <a:pt x="851" y="374"/>
                      <a:pt x="851" y="374"/>
                    </a:cubicBezTo>
                    <a:cubicBezTo>
                      <a:pt x="851" y="373"/>
                      <a:pt x="851" y="373"/>
                      <a:pt x="851" y="373"/>
                    </a:cubicBezTo>
                    <a:cubicBezTo>
                      <a:pt x="858" y="371"/>
                      <a:pt x="858" y="371"/>
                      <a:pt x="858" y="371"/>
                    </a:cubicBezTo>
                    <a:cubicBezTo>
                      <a:pt x="859" y="371"/>
                      <a:pt x="859" y="368"/>
                      <a:pt x="861" y="370"/>
                    </a:cubicBezTo>
                    <a:cubicBezTo>
                      <a:pt x="858" y="369"/>
                      <a:pt x="858" y="369"/>
                      <a:pt x="858" y="369"/>
                    </a:cubicBezTo>
                    <a:cubicBezTo>
                      <a:pt x="856" y="369"/>
                      <a:pt x="856" y="369"/>
                      <a:pt x="856" y="369"/>
                    </a:cubicBezTo>
                    <a:cubicBezTo>
                      <a:pt x="856" y="368"/>
                      <a:pt x="856" y="368"/>
                      <a:pt x="856" y="368"/>
                    </a:cubicBezTo>
                    <a:cubicBezTo>
                      <a:pt x="851" y="368"/>
                      <a:pt x="851" y="368"/>
                      <a:pt x="851" y="368"/>
                    </a:cubicBezTo>
                    <a:cubicBezTo>
                      <a:pt x="850" y="369"/>
                      <a:pt x="850" y="368"/>
                      <a:pt x="850" y="367"/>
                    </a:cubicBezTo>
                    <a:cubicBezTo>
                      <a:pt x="849" y="368"/>
                      <a:pt x="850" y="370"/>
                      <a:pt x="848" y="368"/>
                    </a:cubicBezTo>
                    <a:cubicBezTo>
                      <a:pt x="846" y="367"/>
                      <a:pt x="846" y="367"/>
                      <a:pt x="846" y="367"/>
                    </a:cubicBezTo>
                    <a:cubicBezTo>
                      <a:pt x="851" y="366"/>
                      <a:pt x="851" y="366"/>
                      <a:pt x="851" y="366"/>
                    </a:cubicBezTo>
                    <a:cubicBezTo>
                      <a:pt x="851" y="366"/>
                      <a:pt x="851" y="366"/>
                      <a:pt x="851" y="366"/>
                    </a:cubicBezTo>
                    <a:cubicBezTo>
                      <a:pt x="851" y="366"/>
                      <a:pt x="853" y="367"/>
                      <a:pt x="851" y="367"/>
                    </a:cubicBezTo>
                    <a:cubicBezTo>
                      <a:pt x="853" y="368"/>
                      <a:pt x="853" y="368"/>
                      <a:pt x="853" y="368"/>
                    </a:cubicBezTo>
                    <a:cubicBezTo>
                      <a:pt x="854" y="368"/>
                      <a:pt x="854" y="368"/>
                      <a:pt x="854" y="368"/>
                    </a:cubicBezTo>
                    <a:cubicBezTo>
                      <a:pt x="853" y="366"/>
                      <a:pt x="858" y="369"/>
                      <a:pt x="853" y="366"/>
                    </a:cubicBezTo>
                    <a:cubicBezTo>
                      <a:pt x="852" y="365"/>
                      <a:pt x="852" y="365"/>
                      <a:pt x="852" y="365"/>
                    </a:cubicBezTo>
                    <a:cubicBezTo>
                      <a:pt x="852" y="365"/>
                      <a:pt x="853" y="364"/>
                      <a:pt x="853" y="365"/>
                    </a:cubicBezTo>
                    <a:cubicBezTo>
                      <a:pt x="853" y="365"/>
                      <a:pt x="853" y="365"/>
                      <a:pt x="853" y="365"/>
                    </a:cubicBezTo>
                    <a:cubicBezTo>
                      <a:pt x="857" y="368"/>
                      <a:pt x="857" y="368"/>
                      <a:pt x="857" y="368"/>
                    </a:cubicBezTo>
                    <a:cubicBezTo>
                      <a:pt x="861" y="368"/>
                      <a:pt x="861" y="368"/>
                      <a:pt x="861" y="368"/>
                    </a:cubicBezTo>
                    <a:cubicBezTo>
                      <a:pt x="861" y="370"/>
                      <a:pt x="863" y="369"/>
                      <a:pt x="864" y="369"/>
                    </a:cubicBezTo>
                    <a:cubicBezTo>
                      <a:pt x="864" y="372"/>
                      <a:pt x="864" y="372"/>
                      <a:pt x="864" y="372"/>
                    </a:cubicBezTo>
                    <a:cubicBezTo>
                      <a:pt x="864" y="373"/>
                      <a:pt x="866" y="371"/>
                      <a:pt x="866" y="373"/>
                    </a:cubicBezTo>
                    <a:cubicBezTo>
                      <a:pt x="866" y="372"/>
                      <a:pt x="866" y="372"/>
                      <a:pt x="866" y="372"/>
                    </a:cubicBezTo>
                    <a:cubicBezTo>
                      <a:pt x="866" y="373"/>
                      <a:pt x="866" y="373"/>
                      <a:pt x="866" y="373"/>
                    </a:cubicBezTo>
                    <a:cubicBezTo>
                      <a:pt x="867" y="373"/>
                      <a:pt x="867" y="373"/>
                      <a:pt x="867" y="373"/>
                    </a:cubicBezTo>
                    <a:cubicBezTo>
                      <a:pt x="868" y="372"/>
                      <a:pt x="868" y="372"/>
                      <a:pt x="868" y="372"/>
                    </a:cubicBezTo>
                    <a:cubicBezTo>
                      <a:pt x="867" y="372"/>
                      <a:pt x="867" y="372"/>
                      <a:pt x="867" y="372"/>
                    </a:cubicBezTo>
                    <a:cubicBezTo>
                      <a:pt x="871" y="372"/>
                      <a:pt x="871" y="372"/>
                      <a:pt x="871" y="372"/>
                    </a:cubicBezTo>
                    <a:cubicBezTo>
                      <a:pt x="875" y="370"/>
                      <a:pt x="875" y="370"/>
                      <a:pt x="875" y="370"/>
                    </a:cubicBezTo>
                    <a:cubicBezTo>
                      <a:pt x="880" y="369"/>
                      <a:pt x="880" y="369"/>
                      <a:pt x="880" y="369"/>
                    </a:cubicBezTo>
                    <a:cubicBezTo>
                      <a:pt x="880" y="368"/>
                      <a:pt x="878" y="370"/>
                      <a:pt x="880" y="368"/>
                    </a:cubicBezTo>
                    <a:cubicBezTo>
                      <a:pt x="883" y="368"/>
                      <a:pt x="883" y="368"/>
                      <a:pt x="883" y="368"/>
                    </a:cubicBezTo>
                    <a:cubicBezTo>
                      <a:pt x="891" y="367"/>
                      <a:pt x="891" y="367"/>
                      <a:pt x="891" y="367"/>
                    </a:cubicBezTo>
                    <a:cubicBezTo>
                      <a:pt x="891" y="367"/>
                      <a:pt x="891" y="367"/>
                      <a:pt x="891" y="367"/>
                    </a:cubicBezTo>
                    <a:cubicBezTo>
                      <a:pt x="894" y="367"/>
                      <a:pt x="894" y="367"/>
                      <a:pt x="894" y="367"/>
                    </a:cubicBezTo>
                    <a:cubicBezTo>
                      <a:pt x="896" y="368"/>
                      <a:pt x="890" y="368"/>
                      <a:pt x="896" y="366"/>
                    </a:cubicBezTo>
                    <a:cubicBezTo>
                      <a:pt x="896" y="367"/>
                      <a:pt x="896" y="367"/>
                      <a:pt x="896" y="367"/>
                    </a:cubicBezTo>
                    <a:cubicBezTo>
                      <a:pt x="899" y="367"/>
                      <a:pt x="899" y="367"/>
                      <a:pt x="899" y="367"/>
                    </a:cubicBezTo>
                    <a:cubicBezTo>
                      <a:pt x="900" y="366"/>
                      <a:pt x="900" y="366"/>
                      <a:pt x="900" y="366"/>
                    </a:cubicBezTo>
                    <a:cubicBezTo>
                      <a:pt x="898" y="365"/>
                      <a:pt x="898" y="365"/>
                      <a:pt x="898" y="365"/>
                    </a:cubicBezTo>
                    <a:cubicBezTo>
                      <a:pt x="901" y="365"/>
                      <a:pt x="901" y="365"/>
                      <a:pt x="901" y="365"/>
                    </a:cubicBezTo>
                    <a:cubicBezTo>
                      <a:pt x="901" y="365"/>
                      <a:pt x="901" y="365"/>
                      <a:pt x="901" y="365"/>
                    </a:cubicBezTo>
                    <a:cubicBezTo>
                      <a:pt x="906" y="363"/>
                      <a:pt x="906" y="363"/>
                      <a:pt x="906" y="363"/>
                    </a:cubicBezTo>
                    <a:cubicBezTo>
                      <a:pt x="907" y="363"/>
                      <a:pt x="909" y="359"/>
                      <a:pt x="910" y="363"/>
                    </a:cubicBezTo>
                    <a:cubicBezTo>
                      <a:pt x="917" y="360"/>
                      <a:pt x="917" y="360"/>
                      <a:pt x="917" y="360"/>
                    </a:cubicBezTo>
                    <a:cubicBezTo>
                      <a:pt x="917" y="360"/>
                      <a:pt x="917" y="360"/>
                      <a:pt x="917" y="360"/>
                    </a:cubicBezTo>
                    <a:cubicBezTo>
                      <a:pt x="918" y="360"/>
                      <a:pt x="918" y="360"/>
                      <a:pt x="918" y="360"/>
                    </a:cubicBezTo>
                    <a:cubicBezTo>
                      <a:pt x="919" y="360"/>
                      <a:pt x="919" y="360"/>
                      <a:pt x="919" y="360"/>
                    </a:cubicBezTo>
                    <a:cubicBezTo>
                      <a:pt x="921" y="361"/>
                      <a:pt x="921" y="361"/>
                      <a:pt x="921" y="361"/>
                    </a:cubicBezTo>
                    <a:cubicBezTo>
                      <a:pt x="924" y="363"/>
                      <a:pt x="924" y="363"/>
                      <a:pt x="924" y="363"/>
                    </a:cubicBezTo>
                    <a:cubicBezTo>
                      <a:pt x="922" y="365"/>
                      <a:pt x="922" y="365"/>
                      <a:pt x="922" y="365"/>
                    </a:cubicBezTo>
                    <a:cubicBezTo>
                      <a:pt x="920" y="364"/>
                      <a:pt x="920" y="364"/>
                      <a:pt x="920" y="364"/>
                    </a:cubicBezTo>
                    <a:cubicBezTo>
                      <a:pt x="920" y="365"/>
                      <a:pt x="918" y="363"/>
                      <a:pt x="919" y="366"/>
                    </a:cubicBezTo>
                    <a:cubicBezTo>
                      <a:pt x="919" y="365"/>
                      <a:pt x="919" y="365"/>
                      <a:pt x="919" y="365"/>
                    </a:cubicBezTo>
                    <a:cubicBezTo>
                      <a:pt x="912" y="367"/>
                      <a:pt x="912" y="367"/>
                      <a:pt x="912" y="367"/>
                    </a:cubicBezTo>
                    <a:cubicBezTo>
                      <a:pt x="912" y="369"/>
                      <a:pt x="912" y="369"/>
                      <a:pt x="912" y="369"/>
                    </a:cubicBezTo>
                    <a:cubicBezTo>
                      <a:pt x="904" y="369"/>
                      <a:pt x="904" y="369"/>
                      <a:pt x="904" y="369"/>
                    </a:cubicBezTo>
                    <a:cubicBezTo>
                      <a:pt x="904" y="371"/>
                      <a:pt x="904" y="371"/>
                      <a:pt x="904" y="371"/>
                    </a:cubicBezTo>
                    <a:cubicBezTo>
                      <a:pt x="899" y="372"/>
                      <a:pt x="899" y="372"/>
                      <a:pt x="899" y="372"/>
                    </a:cubicBezTo>
                    <a:cubicBezTo>
                      <a:pt x="898" y="373"/>
                      <a:pt x="898" y="373"/>
                      <a:pt x="898" y="373"/>
                    </a:cubicBezTo>
                    <a:cubicBezTo>
                      <a:pt x="894" y="375"/>
                      <a:pt x="894" y="375"/>
                      <a:pt x="894" y="375"/>
                    </a:cubicBezTo>
                    <a:cubicBezTo>
                      <a:pt x="893" y="376"/>
                      <a:pt x="893" y="376"/>
                      <a:pt x="893" y="376"/>
                    </a:cubicBezTo>
                    <a:cubicBezTo>
                      <a:pt x="890" y="376"/>
                      <a:pt x="890" y="376"/>
                      <a:pt x="890" y="376"/>
                    </a:cubicBezTo>
                    <a:cubicBezTo>
                      <a:pt x="890" y="376"/>
                      <a:pt x="891" y="377"/>
                      <a:pt x="890" y="376"/>
                    </a:cubicBezTo>
                    <a:cubicBezTo>
                      <a:pt x="886" y="378"/>
                      <a:pt x="886" y="378"/>
                      <a:pt x="886" y="378"/>
                    </a:cubicBezTo>
                    <a:cubicBezTo>
                      <a:pt x="885" y="378"/>
                      <a:pt x="885" y="378"/>
                      <a:pt x="885" y="378"/>
                    </a:cubicBezTo>
                    <a:cubicBezTo>
                      <a:pt x="883" y="380"/>
                      <a:pt x="883" y="380"/>
                      <a:pt x="883" y="380"/>
                    </a:cubicBezTo>
                    <a:cubicBezTo>
                      <a:pt x="883" y="378"/>
                      <a:pt x="883" y="378"/>
                      <a:pt x="883" y="378"/>
                    </a:cubicBezTo>
                    <a:cubicBezTo>
                      <a:pt x="881" y="379"/>
                      <a:pt x="881" y="379"/>
                      <a:pt x="881" y="379"/>
                    </a:cubicBezTo>
                    <a:cubicBezTo>
                      <a:pt x="881" y="379"/>
                      <a:pt x="879" y="378"/>
                      <a:pt x="881" y="381"/>
                    </a:cubicBezTo>
                    <a:cubicBezTo>
                      <a:pt x="879" y="381"/>
                      <a:pt x="879" y="381"/>
                      <a:pt x="879" y="381"/>
                    </a:cubicBezTo>
                    <a:cubicBezTo>
                      <a:pt x="879" y="382"/>
                      <a:pt x="879" y="382"/>
                      <a:pt x="879" y="382"/>
                    </a:cubicBezTo>
                    <a:cubicBezTo>
                      <a:pt x="877" y="382"/>
                      <a:pt x="877" y="382"/>
                      <a:pt x="877" y="382"/>
                    </a:cubicBezTo>
                    <a:cubicBezTo>
                      <a:pt x="876" y="383"/>
                      <a:pt x="876" y="383"/>
                      <a:pt x="876" y="383"/>
                    </a:cubicBezTo>
                    <a:cubicBezTo>
                      <a:pt x="872" y="383"/>
                      <a:pt x="872" y="383"/>
                      <a:pt x="872" y="383"/>
                    </a:cubicBezTo>
                    <a:cubicBezTo>
                      <a:pt x="870" y="383"/>
                      <a:pt x="870" y="383"/>
                      <a:pt x="870" y="383"/>
                    </a:cubicBezTo>
                    <a:cubicBezTo>
                      <a:pt x="870" y="384"/>
                      <a:pt x="870" y="384"/>
                      <a:pt x="870" y="384"/>
                    </a:cubicBezTo>
                    <a:cubicBezTo>
                      <a:pt x="872" y="385"/>
                      <a:pt x="872" y="385"/>
                      <a:pt x="872" y="385"/>
                    </a:cubicBezTo>
                    <a:cubicBezTo>
                      <a:pt x="875" y="388"/>
                      <a:pt x="875" y="388"/>
                      <a:pt x="875" y="388"/>
                    </a:cubicBezTo>
                    <a:cubicBezTo>
                      <a:pt x="873" y="389"/>
                      <a:pt x="873" y="389"/>
                      <a:pt x="873" y="389"/>
                    </a:cubicBezTo>
                    <a:cubicBezTo>
                      <a:pt x="871" y="387"/>
                      <a:pt x="871" y="387"/>
                      <a:pt x="871" y="387"/>
                    </a:cubicBezTo>
                    <a:cubicBezTo>
                      <a:pt x="861" y="388"/>
                      <a:pt x="861" y="388"/>
                      <a:pt x="861" y="388"/>
                    </a:cubicBezTo>
                    <a:cubicBezTo>
                      <a:pt x="860" y="388"/>
                      <a:pt x="860" y="388"/>
                      <a:pt x="860" y="388"/>
                    </a:cubicBezTo>
                    <a:cubicBezTo>
                      <a:pt x="853" y="389"/>
                      <a:pt x="853" y="389"/>
                      <a:pt x="853" y="389"/>
                    </a:cubicBezTo>
                    <a:cubicBezTo>
                      <a:pt x="854" y="389"/>
                      <a:pt x="854" y="389"/>
                      <a:pt x="854" y="389"/>
                    </a:cubicBezTo>
                    <a:cubicBezTo>
                      <a:pt x="850" y="389"/>
                      <a:pt x="850" y="389"/>
                      <a:pt x="850" y="389"/>
                    </a:cubicBezTo>
                    <a:cubicBezTo>
                      <a:pt x="850" y="390"/>
                      <a:pt x="850" y="390"/>
                      <a:pt x="850" y="390"/>
                    </a:cubicBezTo>
                    <a:cubicBezTo>
                      <a:pt x="849" y="389"/>
                      <a:pt x="849" y="389"/>
                      <a:pt x="849" y="389"/>
                    </a:cubicBezTo>
                    <a:cubicBezTo>
                      <a:pt x="847" y="391"/>
                      <a:pt x="847" y="391"/>
                      <a:pt x="847" y="391"/>
                    </a:cubicBezTo>
                    <a:cubicBezTo>
                      <a:pt x="847" y="391"/>
                      <a:pt x="846" y="392"/>
                      <a:pt x="846" y="390"/>
                    </a:cubicBezTo>
                    <a:cubicBezTo>
                      <a:pt x="846" y="391"/>
                      <a:pt x="846" y="391"/>
                      <a:pt x="846" y="391"/>
                    </a:cubicBezTo>
                    <a:cubicBezTo>
                      <a:pt x="839" y="392"/>
                      <a:pt x="839" y="392"/>
                      <a:pt x="839" y="392"/>
                    </a:cubicBezTo>
                    <a:cubicBezTo>
                      <a:pt x="824" y="397"/>
                      <a:pt x="824" y="397"/>
                      <a:pt x="824" y="397"/>
                    </a:cubicBezTo>
                    <a:cubicBezTo>
                      <a:pt x="821" y="398"/>
                      <a:pt x="821" y="398"/>
                      <a:pt x="821" y="398"/>
                    </a:cubicBezTo>
                    <a:cubicBezTo>
                      <a:pt x="820" y="397"/>
                      <a:pt x="820" y="397"/>
                      <a:pt x="820" y="397"/>
                    </a:cubicBezTo>
                    <a:cubicBezTo>
                      <a:pt x="818" y="398"/>
                      <a:pt x="818" y="398"/>
                      <a:pt x="818" y="398"/>
                    </a:cubicBezTo>
                    <a:cubicBezTo>
                      <a:pt x="818" y="399"/>
                      <a:pt x="818" y="399"/>
                      <a:pt x="818" y="399"/>
                    </a:cubicBezTo>
                    <a:cubicBezTo>
                      <a:pt x="819" y="399"/>
                      <a:pt x="819" y="399"/>
                      <a:pt x="819" y="399"/>
                    </a:cubicBezTo>
                    <a:cubicBezTo>
                      <a:pt x="806" y="404"/>
                      <a:pt x="806" y="404"/>
                      <a:pt x="806" y="404"/>
                    </a:cubicBezTo>
                    <a:cubicBezTo>
                      <a:pt x="801" y="406"/>
                      <a:pt x="801" y="406"/>
                      <a:pt x="801" y="406"/>
                    </a:cubicBezTo>
                    <a:cubicBezTo>
                      <a:pt x="800" y="406"/>
                      <a:pt x="800" y="406"/>
                      <a:pt x="800" y="406"/>
                    </a:cubicBezTo>
                    <a:cubicBezTo>
                      <a:pt x="799" y="407"/>
                      <a:pt x="799" y="407"/>
                      <a:pt x="799" y="407"/>
                    </a:cubicBezTo>
                    <a:cubicBezTo>
                      <a:pt x="798" y="407"/>
                      <a:pt x="798" y="407"/>
                      <a:pt x="798" y="407"/>
                    </a:cubicBezTo>
                    <a:cubicBezTo>
                      <a:pt x="795" y="408"/>
                      <a:pt x="795" y="408"/>
                      <a:pt x="795" y="408"/>
                    </a:cubicBezTo>
                    <a:cubicBezTo>
                      <a:pt x="795" y="408"/>
                      <a:pt x="796" y="409"/>
                      <a:pt x="795" y="408"/>
                    </a:cubicBezTo>
                    <a:cubicBezTo>
                      <a:pt x="786" y="410"/>
                      <a:pt x="786" y="410"/>
                      <a:pt x="786" y="410"/>
                    </a:cubicBezTo>
                    <a:cubicBezTo>
                      <a:pt x="784" y="410"/>
                      <a:pt x="784" y="410"/>
                      <a:pt x="784" y="410"/>
                    </a:cubicBezTo>
                    <a:cubicBezTo>
                      <a:pt x="778" y="412"/>
                      <a:pt x="778" y="412"/>
                      <a:pt x="778" y="412"/>
                    </a:cubicBezTo>
                    <a:cubicBezTo>
                      <a:pt x="774" y="414"/>
                      <a:pt x="774" y="414"/>
                      <a:pt x="774" y="414"/>
                    </a:cubicBezTo>
                    <a:cubicBezTo>
                      <a:pt x="767" y="422"/>
                      <a:pt x="767" y="422"/>
                      <a:pt x="767" y="422"/>
                    </a:cubicBezTo>
                    <a:cubicBezTo>
                      <a:pt x="764" y="425"/>
                      <a:pt x="764" y="425"/>
                      <a:pt x="764" y="425"/>
                    </a:cubicBezTo>
                    <a:cubicBezTo>
                      <a:pt x="761" y="427"/>
                      <a:pt x="761" y="427"/>
                      <a:pt x="761" y="427"/>
                    </a:cubicBezTo>
                    <a:cubicBezTo>
                      <a:pt x="761" y="430"/>
                      <a:pt x="768" y="420"/>
                      <a:pt x="758" y="431"/>
                    </a:cubicBezTo>
                    <a:cubicBezTo>
                      <a:pt x="754" y="434"/>
                      <a:pt x="754" y="434"/>
                      <a:pt x="754" y="434"/>
                    </a:cubicBezTo>
                    <a:cubicBezTo>
                      <a:pt x="753" y="434"/>
                      <a:pt x="753" y="434"/>
                      <a:pt x="753" y="434"/>
                    </a:cubicBezTo>
                    <a:cubicBezTo>
                      <a:pt x="754" y="435"/>
                      <a:pt x="754" y="435"/>
                      <a:pt x="754" y="435"/>
                    </a:cubicBezTo>
                    <a:cubicBezTo>
                      <a:pt x="753" y="436"/>
                      <a:pt x="753" y="436"/>
                      <a:pt x="753" y="436"/>
                    </a:cubicBezTo>
                    <a:cubicBezTo>
                      <a:pt x="753" y="435"/>
                      <a:pt x="753" y="435"/>
                      <a:pt x="753" y="435"/>
                    </a:cubicBezTo>
                    <a:cubicBezTo>
                      <a:pt x="750" y="437"/>
                      <a:pt x="750" y="437"/>
                      <a:pt x="750" y="437"/>
                    </a:cubicBezTo>
                    <a:cubicBezTo>
                      <a:pt x="750" y="438"/>
                      <a:pt x="750" y="438"/>
                      <a:pt x="750" y="438"/>
                    </a:cubicBezTo>
                    <a:cubicBezTo>
                      <a:pt x="748" y="441"/>
                      <a:pt x="748" y="441"/>
                      <a:pt x="748" y="441"/>
                    </a:cubicBezTo>
                    <a:cubicBezTo>
                      <a:pt x="742" y="446"/>
                      <a:pt x="742" y="446"/>
                      <a:pt x="742" y="446"/>
                    </a:cubicBezTo>
                    <a:cubicBezTo>
                      <a:pt x="741" y="448"/>
                      <a:pt x="741" y="448"/>
                      <a:pt x="741" y="448"/>
                    </a:cubicBezTo>
                    <a:cubicBezTo>
                      <a:pt x="737" y="449"/>
                      <a:pt x="737" y="449"/>
                      <a:pt x="737" y="449"/>
                    </a:cubicBezTo>
                    <a:cubicBezTo>
                      <a:pt x="737" y="449"/>
                      <a:pt x="737" y="449"/>
                      <a:pt x="736" y="449"/>
                    </a:cubicBezTo>
                    <a:cubicBezTo>
                      <a:pt x="736" y="451"/>
                      <a:pt x="736" y="451"/>
                      <a:pt x="736" y="451"/>
                    </a:cubicBezTo>
                    <a:cubicBezTo>
                      <a:pt x="732" y="455"/>
                      <a:pt x="732" y="455"/>
                      <a:pt x="732" y="455"/>
                    </a:cubicBezTo>
                    <a:cubicBezTo>
                      <a:pt x="731" y="455"/>
                      <a:pt x="731" y="455"/>
                      <a:pt x="731" y="455"/>
                    </a:cubicBezTo>
                    <a:cubicBezTo>
                      <a:pt x="731" y="455"/>
                      <a:pt x="731" y="455"/>
                      <a:pt x="731" y="455"/>
                    </a:cubicBezTo>
                    <a:cubicBezTo>
                      <a:pt x="730" y="457"/>
                      <a:pt x="730" y="457"/>
                      <a:pt x="730" y="457"/>
                    </a:cubicBezTo>
                    <a:cubicBezTo>
                      <a:pt x="727" y="460"/>
                      <a:pt x="727" y="460"/>
                      <a:pt x="727" y="460"/>
                    </a:cubicBezTo>
                    <a:cubicBezTo>
                      <a:pt x="725" y="461"/>
                      <a:pt x="725" y="461"/>
                      <a:pt x="725" y="461"/>
                    </a:cubicBezTo>
                    <a:cubicBezTo>
                      <a:pt x="725" y="461"/>
                      <a:pt x="727" y="458"/>
                      <a:pt x="725" y="462"/>
                    </a:cubicBezTo>
                    <a:cubicBezTo>
                      <a:pt x="725" y="461"/>
                      <a:pt x="725" y="461"/>
                      <a:pt x="725" y="461"/>
                    </a:cubicBezTo>
                    <a:cubicBezTo>
                      <a:pt x="725" y="463"/>
                      <a:pt x="725" y="463"/>
                      <a:pt x="725" y="463"/>
                    </a:cubicBezTo>
                    <a:cubicBezTo>
                      <a:pt x="723" y="464"/>
                      <a:pt x="723" y="464"/>
                      <a:pt x="723" y="464"/>
                    </a:cubicBezTo>
                    <a:cubicBezTo>
                      <a:pt x="722" y="465"/>
                      <a:pt x="722" y="465"/>
                      <a:pt x="722" y="465"/>
                    </a:cubicBezTo>
                    <a:cubicBezTo>
                      <a:pt x="721" y="464"/>
                      <a:pt x="727" y="463"/>
                      <a:pt x="721" y="464"/>
                    </a:cubicBezTo>
                    <a:cubicBezTo>
                      <a:pt x="720" y="466"/>
                      <a:pt x="720" y="466"/>
                      <a:pt x="720" y="466"/>
                    </a:cubicBezTo>
                    <a:cubicBezTo>
                      <a:pt x="720" y="466"/>
                      <a:pt x="720" y="466"/>
                      <a:pt x="720" y="466"/>
                    </a:cubicBezTo>
                    <a:cubicBezTo>
                      <a:pt x="718" y="469"/>
                      <a:pt x="718" y="469"/>
                      <a:pt x="718" y="469"/>
                    </a:cubicBezTo>
                    <a:cubicBezTo>
                      <a:pt x="717" y="469"/>
                      <a:pt x="717" y="469"/>
                      <a:pt x="717" y="469"/>
                    </a:cubicBezTo>
                    <a:cubicBezTo>
                      <a:pt x="717" y="470"/>
                      <a:pt x="717" y="470"/>
                      <a:pt x="717" y="470"/>
                    </a:cubicBezTo>
                    <a:cubicBezTo>
                      <a:pt x="714" y="471"/>
                      <a:pt x="714" y="471"/>
                      <a:pt x="714" y="471"/>
                    </a:cubicBezTo>
                    <a:cubicBezTo>
                      <a:pt x="714" y="472"/>
                      <a:pt x="714" y="472"/>
                      <a:pt x="714" y="472"/>
                    </a:cubicBezTo>
                    <a:cubicBezTo>
                      <a:pt x="712" y="472"/>
                      <a:pt x="712" y="472"/>
                      <a:pt x="712" y="472"/>
                    </a:cubicBezTo>
                    <a:cubicBezTo>
                      <a:pt x="712" y="473"/>
                      <a:pt x="712" y="473"/>
                      <a:pt x="712" y="473"/>
                    </a:cubicBezTo>
                    <a:cubicBezTo>
                      <a:pt x="708" y="476"/>
                      <a:pt x="708" y="476"/>
                      <a:pt x="708" y="476"/>
                    </a:cubicBezTo>
                    <a:cubicBezTo>
                      <a:pt x="708" y="476"/>
                      <a:pt x="709" y="473"/>
                      <a:pt x="709" y="477"/>
                    </a:cubicBezTo>
                    <a:cubicBezTo>
                      <a:pt x="707" y="477"/>
                      <a:pt x="707" y="477"/>
                      <a:pt x="707" y="477"/>
                    </a:cubicBezTo>
                    <a:cubicBezTo>
                      <a:pt x="707" y="479"/>
                      <a:pt x="707" y="479"/>
                      <a:pt x="707" y="479"/>
                    </a:cubicBezTo>
                    <a:cubicBezTo>
                      <a:pt x="704" y="480"/>
                      <a:pt x="704" y="480"/>
                      <a:pt x="704" y="480"/>
                    </a:cubicBezTo>
                    <a:cubicBezTo>
                      <a:pt x="704" y="481"/>
                      <a:pt x="704" y="481"/>
                      <a:pt x="704" y="481"/>
                    </a:cubicBezTo>
                    <a:cubicBezTo>
                      <a:pt x="702" y="483"/>
                      <a:pt x="702" y="483"/>
                      <a:pt x="702" y="483"/>
                    </a:cubicBezTo>
                    <a:cubicBezTo>
                      <a:pt x="700" y="483"/>
                      <a:pt x="700" y="483"/>
                      <a:pt x="700" y="483"/>
                    </a:cubicBezTo>
                    <a:cubicBezTo>
                      <a:pt x="701" y="484"/>
                      <a:pt x="701" y="484"/>
                      <a:pt x="701" y="484"/>
                    </a:cubicBezTo>
                    <a:cubicBezTo>
                      <a:pt x="698" y="487"/>
                      <a:pt x="698" y="487"/>
                      <a:pt x="698" y="487"/>
                    </a:cubicBezTo>
                    <a:cubicBezTo>
                      <a:pt x="698" y="487"/>
                      <a:pt x="698" y="487"/>
                      <a:pt x="698" y="487"/>
                    </a:cubicBezTo>
                    <a:cubicBezTo>
                      <a:pt x="691" y="492"/>
                      <a:pt x="691" y="492"/>
                      <a:pt x="691" y="492"/>
                    </a:cubicBezTo>
                    <a:cubicBezTo>
                      <a:pt x="691" y="492"/>
                      <a:pt x="691" y="492"/>
                      <a:pt x="691" y="492"/>
                    </a:cubicBezTo>
                    <a:cubicBezTo>
                      <a:pt x="690" y="493"/>
                      <a:pt x="690" y="493"/>
                      <a:pt x="690" y="493"/>
                    </a:cubicBezTo>
                    <a:cubicBezTo>
                      <a:pt x="690" y="494"/>
                      <a:pt x="688" y="492"/>
                      <a:pt x="690" y="494"/>
                    </a:cubicBezTo>
                    <a:cubicBezTo>
                      <a:pt x="689" y="493"/>
                      <a:pt x="689" y="493"/>
                      <a:pt x="689" y="493"/>
                    </a:cubicBezTo>
                    <a:cubicBezTo>
                      <a:pt x="687" y="496"/>
                      <a:pt x="687" y="496"/>
                      <a:pt x="687" y="496"/>
                    </a:cubicBezTo>
                    <a:cubicBezTo>
                      <a:pt x="685" y="497"/>
                      <a:pt x="685" y="497"/>
                      <a:pt x="685" y="497"/>
                    </a:cubicBezTo>
                    <a:cubicBezTo>
                      <a:pt x="686" y="497"/>
                      <a:pt x="686" y="498"/>
                      <a:pt x="685" y="498"/>
                    </a:cubicBezTo>
                    <a:cubicBezTo>
                      <a:pt x="682" y="500"/>
                      <a:pt x="682" y="500"/>
                      <a:pt x="682" y="500"/>
                    </a:cubicBezTo>
                    <a:cubicBezTo>
                      <a:pt x="682" y="501"/>
                      <a:pt x="682" y="501"/>
                      <a:pt x="682" y="501"/>
                    </a:cubicBezTo>
                    <a:cubicBezTo>
                      <a:pt x="680" y="502"/>
                      <a:pt x="680" y="502"/>
                      <a:pt x="680" y="502"/>
                    </a:cubicBezTo>
                    <a:cubicBezTo>
                      <a:pt x="678" y="505"/>
                      <a:pt x="678" y="505"/>
                      <a:pt x="678" y="505"/>
                    </a:cubicBezTo>
                    <a:cubicBezTo>
                      <a:pt x="668" y="514"/>
                      <a:pt x="657" y="524"/>
                      <a:pt x="646" y="534"/>
                    </a:cubicBezTo>
                    <a:cubicBezTo>
                      <a:pt x="646" y="535"/>
                      <a:pt x="646" y="535"/>
                      <a:pt x="646" y="535"/>
                    </a:cubicBezTo>
                    <a:cubicBezTo>
                      <a:pt x="643" y="537"/>
                      <a:pt x="641" y="542"/>
                      <a:pt x="637" y="542"/>
                    </a:cubicBezTo>
                    <a:cubicBezTo>
                      <a:pt x="637" y="542"/>
                      <a:pt x="637" y="542"/>
                      <a:pt x="637" y="542"/>
                    </a:cubicBezTo>
                    <a:cubicBezTo>
                      <a:pt x="635" y="545"/>
                      <a:pt x="631" y="549"/>
                      <a:pt x="630" y="551"/>
                    </a:cubicBezTo>
                    <a:cubicBezTo>
                      <a:pt x="629" y="552"/>
                      <a:pt x="628" y="553"/>
                      <a:pt x="627" y="553"/>
                    </a:cubicBezTo>
                    <a:cubicBezTo>
                      <a:pt x="628" y="554"/>
                      <a:pt x="628" y="554"/>
                      <a:pt x="628" y="554"/>
                    </a:cubicBezTo>
                    <a:cubicBezTo>
                      <a:pt x="627" y="554"/>
                      <a:pt x="630" y="553"/>
                      <a:pt x="627" y="554"/>
                    </a:cubicBezTo>
                    <a:cubicBezTo>
                      <a:pt x="628" y="555"/>
                      <a:pt x="628" y="555"/>
                      <a:pt x="628" y="555"/>
                    </a:cubicBezTo>
                    <a:cubicBezTo>
                      <a:pt x="628" y="556"/>
                      <a:pt x="627" y="553"/>
                      <a:pt x="627" y="556"/>
                    </a:cubicBezTo>
                    <a:cubicBezTo>
                      <a:pt x="626" y="555"/>
                      <a:pt x="626" y="555"/>
                      <a:pt x="626" y="555"/>
                    </a:cubicBezTo>
                    <a:cubicBezTo>
                      <a:pt x="622" y="557"/>
                      <a:pt x="619" y="559"/>
                      <a:pt x="617" y="562"/>
                    </a:cubicBezTo>
                    <a:cubicBezTo>
                      <a:pt x="616" y="564"/>
                      <a:pt x="616" y="564"/>
                      <a:pt x="616" y="564"/>
                    </a:cubicBezTo>
                    <a:cubicBezTo>
                      <a:pt x="614" y="565"/>
                      <a:pt x="614" y="565"/>
                      <a:pt x="614" y="565"/>
                    </a:cubicBezTo>
                    <a:cubicBezTo>
                      <a:pt x="606" y="565"/>
                      <a:pt x="606" y="565"/>
                      <a:pt x="606" y="565"/>
                    </a:cubicBezTo>
                    <a:cubicBezTo>
                      <a:pt x="604" y="563"/>
                      <a:pt x="604" y="563"/>
                      <a:pt x="604" y="563"/>
                    </a:cubicBezTo>
                    <a:cubicBezTo>
                      <a:pt x="605" y="563"/>
                      <a:pt x="605" y="563"/>
                      <a:pt x="605" y="563"/>
                    </a:cubicBezTo>
                    <a:cubicBezTo>
                      <a:pt x="606" y="561"/>
                      <a:pt x="606" y="561"/>
                      <a:pt x="606" y="561"/>
                    </a:cubicBezTo>
                    <a:cubicBezTo>
                      <a:pt x="608" y="558"/>
                      <a:pt x="608" y="558"/>
                      <a:pt x="608" y="558"/>
                    </a:cubicBezTo>
                    <a:cubicBezTo>
                      <a:pt x="608" y="558"/>
                      <a:pt x="608" y="558"/>
                      <a:pt x="608" y="558"/>
                    </a:cubicBezTo>
                    <a:cubicBezTo>
                      <a:pt x="609" y="557"/>
                      <a:pt x="609" y="557"/>
                      <a:pt x="609" y="557"/>
                    </a:cubicBezTo>
                    <a:cubicBezTo>
                      <a:pt x="608" y="556"/>
                      <a:pt x="608" y="556"/>
                      <a:pt x="608" y="556"/>
                    </a:cubicBezTo>
                    <a:cubicBezTo>
                      <a:pt x="607" y="557"/>
                      <a:pt x="605" y="557"/>
                      <a:pt x="604" y="558"/>
                    </a:cubicBezTo>
                    <a:cubicBezTo>
                      <a:pt x="602" y="561"/>
                      <a:pt x="602" y="561"/>
                      <a:pt x="602" y="561"/>
                    </a:cubicBezTo>
                    <a:cubicBezTo>
                      <a:pt x="600" y="563"/>
                      <a:pt x="600" y="563"/>
                      <a:pt x="600" y="563"/>
                    </a:cubicBezTo>
                    <a:cubicBezTo>
                      <a:pt x="601" y="563"/>
                      <a:pt x="601" y="563"/>
                      <a:pt x="601" y="563"/>
                    </a:cubicBezTo>
                    <a:cubicBezTo>
                      <a:pt x="599" y="565"/>
                      <a:pt x="599" y="565"/>
                      <a:pt x="599" y="565"/>
                    </a:cubicBezTo>
                    <a:cubicBezTo>
                      <a:pt x="590" y="565"/>
                      <a:pt x="590" y="565"/>
                      <a:pt x="590" y="565"/>
                    </a:cubicBezTo>
                    <a:cubicBezTo>
                      <a:pt x="590" y="564"/>
                      <a:pt x="590" y="564"/>
                      <a:pt x="590" y="564"/>
                    </a:cubicBezTo>
                    <a:cubicBezTo>
                      <a:pt x="593" y="563"/>
                      <a:pt x="593" y="563"/>
                      <a:pt x="593" y="563"/>
                    </a:cubicBezTo>
                    <a:cubicBezTo>
                      <a:pt x="594" y="561"/>
                      <a:pt x="594" y="561"/>
                      <a:pt x="594" y="561"/>
                    </a:cubicBezTo>
                    <a:cubicBezTo>
                      <a:pt x="594" y="560"/>
                      <a:pt x="594" y="560"/>
                      <a:pt x="594" y="560"/>
                    </a:cubicBezTo>
                    <a:cubicBezTo>
                      <a:pt x="597" y="558"/>
                      <a:pt x="597" y="558"/>
                      <a:pt x="597" y="558"/>
                    </a:cubicBezTo>
                    <a:cubicBezTo>
                      <a:pt x="597" y="557"/>
                      <a:pt x="597" y="559"/>
                      <a:pt x="597" y="557"/>
                    </a:cubicBezTo>
                    <a:cubicBezTo>
                      <a:pt x="600" y="559"/>
                      <a:pt x="600" y="559"/>
                      <a:pt x="600" y="559"/>
                    </a:cubicBezTo>
                    <a:cubicBezTo>
                      <a:pt x="600" y="558"/>
                      <a:pt x="600" y="558"/>
                      <a:pt x="600" y="558"/>
                    </a:cubicBezTo>
                    <a:cubicBezTo>
                      <a:pt x="600" y="558"/>
                      <a:pt x="600" y="558"/>
                      <a:pt x="600" y="558"/>
                    </a:cubicBezTo>
                    <a:cubicBezTo>
                      <a:pt x="598" y="557"/>
                      <a:pt x="598" y="557"/>
                      <a:pt x="598" y="557"/>
                    </a:cubicBezTo>
                    <a:cubicBezTo>
                      <a:pt x="599" y="556"/>
                      <a:pt x="599" y="556"/>
                      <a:pt x="599" y="556"/>
                    </a:cubicBezTo>
                    <a:cubicBezTo>
                      <a:pt x="599" y="555"/>
                      <a:pt x="599" y="555"/>
                      <a:pt x="599" y="555"/>
                    </a:cubicBezTo>
                    <a:cubicBezTo>
                      <a:pt x="598" y="558"/>
                      <a:pt x="594" y="555"/>
                      <a:pt x="593" y="556"/>
                    </a:cubicBezTo>
                    <a:cubicBezTo>
                      <a:pt x="589" y="559"/>
                      <a:pt x="589" y="559"/>
                      <a:pt x="589" y="559"/>
                    </a:cubicBezTo>
                    <a:cubicBezTo>
                      <a:pt x="590" y="560"/>
                      <a:pt x="590" y="560"/>
                      <a:pt x="590" y="560"/>
                    </a:cubicBezTo>
                    <a:cubicBezTo>
                      <a:pt x="585" y="565"/>
                      <a:pt x="585" y="565"/>
                      <a:pt x="585" y="565"/>
                    </a:cubicBezTo>
                    <a:cubicBezTo>
                      <a:pt x="576" y="565"/>
                      <a:pt x="576" y="565"/>
                      <a:pt x="576" y="565"/>
                    </a:cubicBezTo>
                    <a:cubicBezTo>
                      <a:pt x="577" y="564"/>
                      <a:pt x="574" y="565"/>
                      <a:pt x="576" y="563"/>
                    </a:cubicBezTo>
                    <a:cubicBezTo>
                      <a:pt x="575" y="564"/>
                      <a:pt x="575" y="564"/>
                      <a:pt x="575" y="564"/>
                    </a:cubicBezTo>
                    <a:cubicBezTo>
                      <a:pt x="575" y="564"/>
                      <a:pt x="575" y="564"/>
                      <a:pt x="575" y="564"/>
                    </a:cubicBezTo>
                    <a:cubicBezTo>
                      <a:pt x="575" y="563"/>
                      <a:pt x="575" y="563"/>
                      <a:pt x="575" y="563"/>
                    </a:cubicBezTo>
                    <a:cubicBezTo>
                      <a:pt x="573" y="565"/>
                      <a:pt x="573" y="565"/>
                      <a:pt x="573" y="565"/>
                    </a:cubicBezTo>
                    <a:cubicBezTo>
                      <a:pt x="571" y="565"/>
                      <a:pt x="571" y="565"/>
                      <a:pt x="571" y="565"/>
                    </a:cubicBezTo>
                    <a:cubicBezTo>
                      <a:pt x="572" y="563"/>
                      <a:pt x="572" y="563"/>
                      <a:pt x="572" y="563"/>
                    </a:cubicBezTo>
                    <a:cubicBezTo>
                      <a:pt x="573" y="562"/>
                      <a:pt x="573" y="564"/>
                      <a:pt x="574" y="563"/>
                    </a:cubicBezTo>
                    <a:cubicBezTo>
                      <a:pt x="575" y="564"/>
                      <a:pt x="575" y="564"/>
                      <a:pt x="575" y="564"/>
                    </a:cubicBezTo>
                    <a:cubicBezTo>
                      <a:pt x="576" y="561"/>
                      <a:pt x="576" y="561"/>
                      <a:pt x="576" y="561"/>
                    </a:cubicBezTo>
                    <a:cubicBezTo>
                      <a:pt x="578" y="561"/>
                      <a:pt x="574" y="560"/>
                      <a:pt x="578" y="560"/>
                    </a:cubicBezTo>
                    <a:cubicBezTo>
                      <a:pt x="577" y="559"/>
                      <a:pt x="577" y="559"/>
                      <a:pt x="577" y="559"/>
                    </a:cubicBezTo>
                    <a:cubicBezTo>
                      <a:pt x="576" y="560"/>
                      <a:pt x="574" y="560"/>
                      <a:pt x="573" y="561"/>
                    </a:cubicBezTo>
                    <a:cubicBezTo>
                      <a:pt x="578" y="556"/>
                      <a:pt x="578" y="556"/>
                      <a:pt x="578" y="556"/>
                    </a:cubicBezTo>
                    <a:cubicBezTo>
                      <a:pt x="583" y="552"/>
                      <a:pt x="583" y="552"/>
                      <a:pt x="583" y="552"/>
                    </a:cubicBezTo>
                    <a:cubicBezTo>
                      <a:pt x="583" y="551"/>
                      <a:pt x="583" y="551"/>
                      <a:pt x="583" y="551"/>
                    </a:cubicBezTo>
                    <a:cubicBezTo>
                      <a:pt x="585" y="551"/>
                      <a:pt x="585" y="551"/>
                      <a:pt x="585" y="551"/>
                    </a:cubicBezTo>
                    <a:cubicBezTo>
                      <a:pt x="586" y="550"/>
                      <a:pt x="587" y="548"/>
                      <a:pt x="587" y="546"/>
                    </a:cubicBezTo>
                    <a:cubicBezTo>
                      <a:pt x="586" y="548"/>
                      <a:pt x="586" y="548"/>
                      <a:pt x="586" y="548"/>
                    </a:cubicBezTo>
                    <a:cubicBezTo>
                      <a:pt x="580" y="550"/>
                      <a:pt x="574" y="557"/>
                      <a:pt x="569" y="561"/>
                    </a:cubicBezTo>
                    <a:cubicBezTo>
                      <a:pt x="569" y="562"/>
                      <a:pt x="569" y="562"/>
                      <a:pt x="569" y="562"/>
                    </a:cubicBezTo>
                    <a:cubicBezTo>
                      <a:pt x="567" y="565"/>
                      <a:pt x="567" y="565"/>
                      <a:pt x="567" y="565"/>
                    </a:cubicBezTo>
                    <a:cubicBezTo>
                      <a:pt x="560" y="565"/>
                      <a:pt x="560" y="565"/>
                      <a:pt x="560" y="565"/>
                    </a:cubicBezTo>
                    <a:cubicBezTo>
                      <a:pt x="564" y="561"/>
                      <a:pt x="564" y="561"/>
                      <a:pt x="564" y="561"/>
                    </a:cubicBezTo>
                    <a:cubicBezTo>
                      <a:pt x="563" y="560"/>
                      <a:pt x="563" y="560"/>
                      <a:pt x="563" y="560"/>
                    </a:cubicBezTo>
                    <a:cubicBezTo>
                      <a:pt x="569" y="554"/>
                      <a:pt x="569" y="554"/>
                      <a:pt x="569" y="554"/>
                    </a:cubicBezTo>
                    <a:cubicBezTo>
                      <a:pt x="567" y="553"/>
                      <a:pt x="570" y="553"/>
                      <a:pt x="569" y="551"/>
                    </a:cubicBezTo>
                    <a:cubicBezTo>
                      <a:pt x="569" y="551"/>
                      <a:pt x="569" y="551"/>
                      <a:pt x="569" y="551"/>
                    </a:cubicBezTo>
                    <a:cubicBezTo>
                      <a:pt x="565" y="552"/>
                      <a:pt x="565" y="552"/>
                      <a:pt x="565" y="552"/>
                    </a:cubicBezTo>
                    <a:cubicBezTo>
                      <a:pt x="563" y="555"/>
                      <a:pt x="563" y="555"/>
                      <a:pt x="563" y="555"/>
                    </a:cubicBezTo>
                    <a:cubicBezTo>
                      <a:pt x="565" y="551"/>
                      <a:pt x="565" y="551"/>
                      <a:pt x="565" y="551"/>
                    </a:cubicBezTo>
                    <a:cubicBezTo>
                      <a:pt x="567" y="550"/>
                      <a:pt x="567" y="550"/>
                      <a:pt x="567" y="550"/>
                    </a:cubicBezTo>
                    <a:cubicBezTo>
                      <a:pt x="566" y="549"/>
                      <a:pt x="566" y="549"/>
                      <a:pt x="566" y="549"/>
                    </a:cubicBezTo>
                    <a:cubicBezTo>
                      <a:pt x="567" y="548"/>
                      <a:pt x="567" y="548"/>
                      <a:pt x="567" y="548"/>
                    </a:cubicBezTo>
                    <a:cubicBezTo>
                      <a:pt x="567" y="547"/>
                      <a:pt x="567" y="547"/>
                      <a:pt x="567" y="547"/>
                    </a:cubicBezTo>
                    <a:cubicBezTo>
                      <a:pt x="565" y="548"/>
                      <a:pt x="565" y="548"/>
                      <a:pt x="565" y="548"/>
                    </a:cubicBezTo>
                    <a:cubicBezTo>
                      <a:pt x="564" y="548"/>
                      <a:pt x="567" y="548"/>
                      <a:pt x="564" y="549"/>
                    </a:cubicBezTo>
                    <a:cubicBezTo>
                      <a:pt x="565" y="550"/>
                      <a:pt x="565" y="550"/>
                      <a:pt x="565" y="550"/>
                    </a:cubicBezTo>
                    <a:cubicBezTo>
                      <a:pt x="564" y="550"/>
                      <a:pt x="564" y="550"/>
                      <a:pt x="564" y="550"/>
                    </a:cubicBezTo>
                    <a:cubicBezTo>
                      <a:pt x="564" y="549"/>
                      <a:pt x="564" y="549"/>
                      <a:pt x="564" y="549"/>
                    </a:cubicBezTo>
                    <a:cubicBezTo>
                      <a:pt x="558" y="554"/>
                      <a:pt x="558" y="554"/>
                      <a:pt x="558" y="554"/>
                    </a:cubicBezTo>
                    <a:cubicBezTo>
                      <a:pt x="557" y="553"/>
                      <a:pt x="557" y="553"/>
                      <a:pt x="557" y="553"/>
                    </a:cubicBezTo>
                    <a:cubicBezTo>
                      <a:pt x="560" y="552"/>
                      <a:pt x="557" y="552"/>
                      <a:pt x="558" y="550"/>
                    </a:cubicBezTo>
                    <a:cubicBezTo>
                      <a:pt x="560" y="550"/>
                      <a:pt x="560" y="550"/>
                      <a:pt x="560" y="550"/>
                    </a:cubicBezTo>
                    <a:cubicBezTo>
                      <a:pt x="559" y="551"/>
                      <a:pt x="559" y="551"/>
                      <a:pt x="559" y="551"/>
                    </a:cubicBezTo>
                    <a:cubicBezTo>
                      <a:pt x="560" y="551"/>
                      <a:pt x="560" y="551"/>
                      <a:pt x="560" y="551"/>
                    </a:cubicBezTo>
                    <a:cubicBezTo>
                      <a:pt x="561" y="550"/>
                      <a:pt x="561" y="550"/>
                      <a:pt x="561" y="550"/>
                    </a:cubicBezTo>
                    <a:cubicBezTo>
                      <a:pt x="560" y="550"/>
                      <a:pt x="562" y="549"/>
                      <a:pt x="560" y="549"/>
                    </a:cubicBezTo>
                    <a:cubicBezTo>
                      <a:pt x="560" y="548"/>
                      <a:pt x="560" y="548"/>
                      <a:pt x="560" y="548"/>
                    </a:cubicBezTo>
                    <a:cubicBezTo>
                      <a:pt x="556" y="550"/>
                      <a:pt x="556" y="550"/>
                      <a:pt x="556" y="550"/>
                    </a:cubicBezTo>
                    <a:cubicBezTo>
                      <a:pt x="555" y="552"/>
                      <a:pt x="555" y="552"/>
                      <a:pt x="555" y="552"/>
                    </a:cubicBezTo>
                    <a:cubicBezTo>
                      <a:pt x="554" y="552"/>
                      <a:pt x="554" y="552"/>
                      <a:pt x="554" y="552"/>
                    </a:cubicBezTo>
                    <a:cubicBezTo>
                      <a:pt x="554" y="551"/>
                      <a:pt x="554" y="551"/>
                      <a:pt x="554" y="551"/>
                    </a:cubicBezTo>
                    <a:cubicBezTo>
                      <a:pt x="551" y="553"/>
                      <a:pt x="551" y="553"/>
                      <a:pt x="551" y="553"/>
                    </a:cubicBezTo>
                    <a:cubicBezTo>
                      <a:pt x="551" y="554"/>
                      <a:pt x="551" y="554"/>
                      <a:pt x="551" y="554"/>
                    </a:cubicBezTo>
                    <a:cubicBezTo>
                      <a:pt x="549" y="555"/>
                      <a:pt x="549" y="555"/>
                      <a:pt x="549" y="555"/>
                    </a:cubicBezTo>
                    <a:cubicBezTo>
                      <a:pt x="547" y="557"/>
                      <a:pt x="547" y="557"/>
                      <a:pt x="547" y="557"/>
                    </a:cubicBezTo>
                    <a:cubicBezTo>
                      <a:pt x="547" y="558"/>
                      <a:pt x="547" y="558"/>
                      <a:pt x="547" y="558"/>
                    </a:cubicBezTo>
                    <a:cubicBezTo>
                      <a:pt x="546" y="559"/>
                      <a:pt x="546" y="559"/>
                      <a:pt x="546" y="559"/>
                    </a:cubicBezTo>
                    <a:cubicBezTo>
                      <a:pt x="544" y="557"/>
                      <a:pt x="544" y="557"/>
                      <a:pt x="544" y="557"/>
                    </a:cubicBezTo>
                    <a:cubicBezTo>
                      <a:pt x="542" y="558"/>
                      <a:pt x="542" y="558"/>
                      <a:pt x="542" y="558"/>
                    </a:cubicBezTo>
                    <a:cubicBezTo>
                      <a:pt x="540" y="558"/>
                      <a:pt x="540" y="558"/>
                      <a:pt x="540" y="558"/>
                    </a:cubicBezTo>
                    <a:cubicBezTo>
                      <a:pt x="542" y="558"/>
                      <a:pt x="539" y="559"/>
                      <a:pt x="542" y="559"/>
                    </a:cubicBezTo>
                    <a:cubicBezTo>
                      <a:pt x="539" y="561"/>
                      <a:pt x="539" y="561"/>
                      <a:pt x="539" y="561"/>
                    </a:cubicBezTo>
                    <a:cubicBezTo>
                      <a:pt x="539" y="562"/>
                      <a:pt x="539" y="562"/>
                      <a:pt x="539" y="562"/>
                    </a:cubicBezTo>
                    <a:cubicBezTo>
                      <a:pt x="538" y="563"/>
                      <a:pt x="538" y="563"/>
                      <a:pt x="538" y="563"/>
                    </a:cubicBezTo>
                    <a:cubicBezTo>
                      <a:pt x="537" y="560"/>
                      <a:pt x="543" y="559"/>
                      <a:pt x="540" y="556"/>
                    </a:cubicBezTo>
                    <a:cubicBezTo>
                      <a:pt x="545" y="553"/>
                      <a:pt x="545" y="553"/>
                      <a:pt x="545" y="553"/>
                    </a:cubicBezTo>
                    <a:cubicBezTo>
                      <a:pt x="545" y="552"/>
                      <a:pt x="545" y="552"/>
                      <a:pt x="545" y="552"/>
                    </a:cubicBezTo>
                    <a:cubicBezTo>
                      <a:pt x="543" y="551"/>
                      <a:pt x="543" y="551"/>
                      <a:pt x="543" y="551"/>
                    </a:cubicBezTo>
                    <a:cubicBezTo>
                      <a:pt x="542" y="551"/>
                      <a:pt x="542" y="551"/>
                      <a:pt x="542" y="551"/>
                    </a:cubicBezTo>
                    <a:cubicBezTo>
                      <a:pt x="541" y="552"/>
                      <a:pt x="541" y="552"/>
                      <a:pt x="541" y="552"/>
                    </a:cubicBezTo>
                    <a:cubicBezTo>
                      <a:pt x="540" y="552"/>
                      <a:pt x="540" y="552"/>
                      <a:pt x="540" y="552"/>
                    </a:cubicBezTo>
                    <a:cubicBezTo>
                      <a:pt x="538" y="553"/>
                      <a:pt x="538" y="553"/>
                      <a:pt x="538" y="553"/>
                    </a:cubicBezTo>
                    <a:cubicBezTo>
                      <a:pt x="537" y="552"/>
                      <a:pt x="537" y="552"/>
                      <a:pt x="537" y="552"/>
                    </a:cubicBezTo>
                    <a:cubicBezTo>
                      <a:pt x="536" y="553"/>
                      <a:pt x="536" y="553"/>
                      <a:pt x="536" y="553"/>
                    </a:cubicBezTo>
                    <a:cubicBezTo>
                      <a:pt x="535" y="553"/>
                      <a:pt x="535" y="553"/>
                      <a:pt x="535" y="553"/>
                    </a:cubicBezTo>
                    <a:cubicBezTo>
                      <a:pt x="537" y="549"/>
                      <a:pt x="541" y="549"/>
                      <a:pt x="542" y="544"/>
                    </a:cubicBezTo>
                    <a:cubicBezTo>
                      <a:pt x="542" y="544"/>
                      <a:pt x="542" y="544"/>
                      <a:pt x="542" y="544"/>
                    </a:cubicBezTo>
                    <a:cubicBezTo>
                      <a:pt x="539" y="545"/>
                      <a:pt x="538" y="548"/>
                      <a:pt x="535" y="547"/>
                    </a:cubicBezTo>
                    <a:cubicBezTo>
                      <a:pt x="536" y="547"/>
                      <a:pt x="536" y="547"/>
                      <a:pt x="536" y="547"/>
                    </a:cubicBezTo>
                    <a:cubicBezTo>
                      <a:pt x="536" y="545"/>
                      <a:pt x="536" y="545"/>
                      <a:pt x="536" y="545"/>
                    </a:cubicBezTo>
                    <a:cubicBezTo>
                      <a:pt x="535" y="545"/>
                      <a:pt x="535" y="545"/>
                      <a:pt x="535" y="545"/>
                    </a:cubicBezTo>
                    <a:cubicBezTo>
                      <a:pt x="534" y="546"/>
                      <a:pt x="532" y="548"/>
                      <a:pt x="530" y="550"/>
                    </a:cubicBezTo>
                    <a:cubicBezTo>
                      <a:pt x="530" y="549"/>
                      <a:pt x="531" y="551"/>
                      <a:pt x="530" y="549"/>
                    </a:cubicBezTo>
                    <a:cubicBezTo>
                      <a:pt x="529" y="550"/>
                      <a:pt x="529" y="550"/>
                      <a:pt x="529" y="550"/>
                    </a:cubicBezTo>
                    <a:cubicBezTo>
                      <a:pt x="530" y="550"/>
                      <a:pt x="530" y="550"/>
                      <a:pt x="530" y="550"/>
                    </a:cubicBezTo>
                    <a:cubicBezTo>
                      <a:pt x="529" y="550"/>
                      <a:pt x="529" y="550"/>
                      <a:pt x="529" y="550"/>
                    </a:cubicBezTo>
                    <a:cubicBezTo>
                      <a:pt x="527" y="550"/>
                      <a:pt x="530" y="549"/>
                      <a:pt x="527" y="550"/>
                    </a:cubicBezTo>
                    <a:cubicBezTo>
                      <a:pt x="528" y="549"/>
                      <a:pt x="528" y="549"/>
                      <a:pt x="528" y="549"/>
                    </a:cubicBezTo>
                    <a:cubicBezTo>
                      <a:pt x="528" y="548"/>
                      <a:pt x="528" y="548"/>
                      <a:pt x="528" y="548"/>
                    </a:cubicBezTo>
                    <a:cubicBezTo>
                      <a:pt x="532" y="545"/>
                      <a:pt x="532" y="545"/>
                      <a:pt x="532" y="545"/>
                    </a:cubicBezTo>
                    <a:cubicBezTo>
                      <a:pt x="532" y="544"/>
                      <a:pt x="532" y="544"/>
                      <a:pt x="532" y="544"/>
                    </a:cubicBezTo>
                    <a:cubicBezTo>
                      <a:pt x="532" y="544"/>
                      <a:pt x="532" y="544"/>
                      <a:pt x="532" y="544"/>
                    </a:cubicBezTo>
                    <a:cubicBezTo>
                      <a:pt x="531" y="542"/>
                      <a:pt x="531" y="542"/>
                      <a:pt x="531" y="542"/>
                    </a:cubicBezTo>
                    <a:cubicBezTo>
                      <a:pt x="532" y="542"/>
                      <a:pt x="532" y="542"/>
                      <a:pt x="532" y="542"/>
                    </a:cubicBezTo>
                    <a:cubicBezTo>
                      <a:pt x="532" y="541"/>
                      <a:pt x="532" y="541"/>
                      <a:pt x="532" y="541"/>
                    </a:cubicBezTo>
                    <a:cubicBezTo>
                      <a:pt x="530" y="541"/>
                      <a:pt x="529" y="542"/>
                      <a:pt x="528" y="542"/>
                    </a:cubicBezTo>
                    <a:cubicBezTo>
                      <a:pt x="527" y="543"/>
                      <a:pt x="527" y="543"/>
                      <a:pt x="527" y="543"/>
                    </a:cubicBezTo>
                    <a:cubicBezTo>
                      <a:pt x="530" y="542"/>
                      <a:pt x="530" y="542"/>
                      <a:pt x="530" y="542"/>
                    </a:cubicBezTo>
                    <a:cubicBezTo>
                      <a:pt x="528" y="543"/>
                      <a:pt x="527" y="543"/>
                      <a:pt x="525" y="543"/>
                    </a:cubicBezTo>
                    <a:cubicBezTo>
                      <a:pt x="526" y="541"/>
                      <a:pt x="526" y="541"/>
                      <a:pt x="526" y="541"/>
                    </a:cubicBezTo>
                    <a:cubicBezTo>
                      <a:pt x="526" y="540"/>
                      <a:pt x="526" y="540"/>
                      <a:pt x="526" y="540"/>
                    </a:cubicBezTo>
                    <a:cubicBezTo>
                      <a:pt x="526" y="540"/>
                      <a:pt x="525" y="538"/>
                      <a:pt x="525" y="541"/>
                    </a:cubicBezTo>
                    <a:cubicBezTo>
                      <a:pt x="524" y="540"/>
                      <a:pt x="524" y="540"/>
                      <a:pt x="524" y="540"/>
                    </a:cubicBezTo>
                    <a:cubicBezTo>
                      <a:pt x="526" y="540"/>
                      <a:pt x="526" y="538"/>
                      <a:pt x="527" y="537"/>
                    </a:cubicBezTo>
                    <a:cubicBezTo>
                      <a:pt x="530" y="536"/>
                      <a:pt x="530" y="536"/>
                      <a:pt x="530" y="536"/>
                    </a:cubicBezTo>
                    <a:cubicBezTo>
                      <a:pt x="531" y="533"/>
                      <a:pt x="531" y="533"/>
                      <a:pt x="531" y="533"/>
                    </a:cubicBezTo>
                    <a:cubicBezTo>
                      <a:pt x="533" y="533"/>
                      <a:pt x="533" y="533"/>
                      <a:pt x="533" y="533"/>
                    </a:cubicBezTo>
                    <a:cubicBezTo>
                      <a:pt x="533" y="532"/>
                      <a:pt x="533" y="532"/>
                      <a:pt x="533" y="532"/>
                    </a:cubicBezTo>
                    <a:cubicBezTo>
                      <a:pt x="531" y="532"/>
                      <a:pt x="531" y="532"/>
                      <a:pt x="531" y="532"/>
                    </a:cubicBezTo>
                    <a:cubicBezTo>
                      <a:pt x="530" y="534"/>
                      <a:pt x="530" y="534"/>
                      <a:pt x="530" y="534"/>
                    </a:cubicBezTo>
                    <a:cubicBezTo>
                      <a:pt x="529" y="533"/>
                      <a:pt x="529" y="533"/>
                      <a:pt x="529" y="533"/>
                    </a:cubicBezTo>
                    <a:cubicBezTo>
                      <a:pt x="530" y="532"/>
                      <a:pt x="530" y="532"/>
                      <a:pt x="530" y="532"/>
                    </a:cubicBezTo>
                    <a:cubicBezTo>
                      <a:pt x="529" y="532"/>
                      <a:pt x="529" y="532"/>
                      <a:pt x="529" y="532"/>
                    </a:cubicBezTo>
                    <a:cubicBezTo>
                      <a:pt x="531" y="527"/>
                      <a:pt x="531" y="527"/>
                      <a:pt x="531" y="527"/>
                    </a:cubicBezTo>
                    <a:cubicBezTo>
                      <a:pt x="536" y="524"/>
                      <a:pt x="536" y="524"/>
                      <a:pt x="536" y="524"/>
                    </a:cubicBezTo>
                    <a:cubicBezTo>
                      <a:pt x="536" y="524"/>
                      <a:pt x="536" y="524"/>
                      <a:pt x="536" y="524"/>
                    </a:cubicBezTo>
                    <a:cubicBezTo>
                      <a:pt x="535" y="523"/>
                      <a:pt x="535" y="523"/>
                      <a:pt x="535" y="523"/>
                    </a:cubicBezTo>
                    <a:cubicBezTo>
                      <a:pt x="534" y="524"/>
                      <a:pt x="534" y="524"/>
                      <a:pt x="534" y="524"/>
                    </a:cubicBezTo>
                    <a:cubicBezTo>
                      <a:pt x="533" y="525"/>
                      <a:pt x="533" y="525"/>
                      <a:pt x="533" y="525"/>
                    </a:cubicBezTo>
                    <a:cubicBezTo>
                      <a:pt x="532" y="529"/>
                      <a:pt x="526" y="528"/>
                      <a:pt x="525" y="533"/>
                    </a:cubicBezTo>
                    <a:cubicBezTo>
                      <a:pt x="522" y="533"/>
                      <a:pt x="522" y="533"/>
                      <a:pt x="522" y="533"/>
                    </a:cubicBezTo>
                    <a:cubicBezTo>
                      <a:pt x="522" y="534"/>
                      <a:pt x="522" y="534"/>
                      <a:pt x="522" y="534"/>
                    </a:cubicBezTo>
                    <a:cubicBezTo>
                      <a:pt x="519" y="536"/>
                      <a:pt x="519" y="536"/>
                      <a:pt x="519" y="536"/>
                    </a:cubicBezTo>
                    <a:cubicBezTo>
                      <a:pt x="520" y="536"/>
                      <a:pt x="520" y="536"/>
                      <a:pt x="520" y="536"/>
                    </a:cubicBezTo>
                    <a:cubicBezTo>
                      <a:pt x="517" y="538"/>
                      <a:pt x="517" y="538"/>
                      <a:pt x="517" y="538"/>
                    </a:cubicBezTo>
                    <a:cubicBezTo>
                      <a:pt x="516" y="538"/>
                      <a:pt x="516" y="538"/>
                      <a:pt x="516" y="538"/>
                    </a:cubicBezTo>
                    <a:cubicBezTo>
                      <a:pt x="516" y="539"/>
                      <a:pt x="516" y="539"/>
                      <a:pt x="516" y="539"/>
                    </a:cubicBezTo>
                    <a:cubicBezTo>
                      <a:pt x="514" y="542"/>
                      <a:pt x="514" y="542"/>
                      <a:pt x="514" y="542"/>
                    </a:cubicBezTo>
                    <a:cubicBezTo>
                      <a:pt x="514" y="543"/>
                      <a:pt x="514" y="543"/>
                      <a:pt x="514" y="543"/>
                    </a:cubicBezTo>
                    <a:cubicBezTo>
                      <a:pt x="512" y="543"/>
                      <a:pt x="512" y="543"/>
                      <a:pt x="512" y="543"/>
                    </a:cubicBezTo>
                    <a:cubicBezTo>
                      <a:pt x="512" y="543"/>
                      <a:pt x="511" y="543"/>
                      <a:pt x="513" y="542"/>
                    </a:cubicBezTo>
                    <a:cubicBezTo>
                      <a:pt x="512" y="542"/>
                      <a:pt x="512" y="542"/>
                      <a:pt x="512" y="542"/>
                    </a:cubicBezTo>
                    <a:cubicBezTo>
                      <a:pt x="510" y="543"/>
                      <a:pt x="510" y="543"/>
                      <a:pt x="510" y="543"/>
                    </a:cubicBezTo>
                    <a:cubicBezTo>
                      <a:pt x="508" y="542"/>
                      <a:pt x="508" y="542"/>
                      <a:pt x="508" y="542"/>
                    </a:cubicBezTo>
                    <a:cubicBezTo>
                      <a:pt x="508" y="542"/>
                      <a:pt x="508" y="542"/>
                      <a:pt x="508" y="542"/>
                    </a:cubicBezTo>
                    <a:cubicBezTo>
                      <a:pt x="507" y="544"/>
                      <a:pt x="507" y="544"/>
                      <a:pt x="507" y="544"/>
                    </a:cubicBezTo>
                    <a:cubicBezTo>
                      <a:pt x="506" y="543"/>
                      <a:pt x="506" y="543"/>
                      <a:pt x="506" y="543"/>
                    </a:cubicBezTo>
                    <a:cubicBezTo>
                      <a:pt x="504" y="545"/>
                      <a:pt x="504" y="545"/>
                      <a:pt x="504" y="545"/>
                    </a:cubicBezTo>
                    <a:cubicBezTo>
                      <a:pt x="503" y="546"/>
                      <a:pt x="502" y="547"/>
                      <a:pt x="502" y="548"/>
                    </a:cubicBezTo>
                    <a:cubicBezTo>
                      <a:pt x="501" y="548"/>
                      <a:pt x="501" y="548"/>
                      <a:pt x="501" y="548"/>
                    </a:cubicBezTo>
                    <a:cubicBezTo>
                      <a:pt x="501" y="546"/>
                      <a:pt x="501" y="546"/>
                      <a:pt x="501" y="546"/>
                    </a:cubicBezTo>
                    <a:cubicBezTo>
                      <a:pt x="499" y="546"/>
                      <a:pt x="499" y="546"/>
                      <a:pt x="499" y="546"/>
                    </a:cubicBezTo>
                    <a:cubicBezTo>
                      <a:pt x="501" y="545"/>
                      <a:pt x="501" y="545"/>
                      <a:pt x="501" y="545"/>
                    </a:cubicBezTo>
                    <a:cubicBezTo>
                      <a:pt x="501" y="544"/>
                      <a:pt x="501" y="544"/>
                      <a:pt x="501" y="544"/>
                    </a:cubicBezTo>
                    <a:cubicBezTo>
                      <a:pt x="502" y="544"/>
                      <a:pt x="502" y="544"/>
                      <a:pt x="502" y="544"/>
                    </a:cubicBezTo>
                    <a:cubicBezTo>
                      <a:pt x="502" y="542"/>
                      <a:pt x="502" y="542"/>
                      <a:pt x="502" y="542"/>
                    </a:cubicBezTo>
                    <a:cubicBezTo>
                      <a:pt x="504" y="543"/>
                      <a:pt x="504" y="543"/>
                      <a:pt x="504" y="543"/>
                    </a:cubicBezTo>
                    <a:cubicBezTo>
                      <a:pt x="507" y="541"/>
                      <a:pt x="507" y="541"/>
                      <a:pt x="507" y="541"/>
                    </a:cubicBezTo>
                    <a:cubicBezTo>
                      <a:pt x="507" y="540"/>
                      <a:pt x="507" y="540"/>
                      <a:pt x="507" y="540"/>
                    </a:cubicBezTo>
                    <a:cubicBezTo>
                      <a:pt x="506" y="540"/>
                      <a:pt x="506" y="540"/>
                      <a:pt x="506" y="540"/>
                    </a:cubicBezTo>
                    <a:cubicBezTo>
                      <a:pt x="505" y="541"/>
                      <a:pt x="505" y="541"/>
                      <a:pt x="505" y="541"/>
                    </a:cubicBezTo>
                    <a:cubicBezTo>
                      <a:pt x="504" y="540"/>
                      <a:pt x="506" y="540"/>
                      <a:pt x="503" y="540"/>
                    </a:cubicBezTo>
                    <a:cubicBezTo>
                      <a:pt x="503" y="540"/>
                      <a:pt x="506" y="539"/>
                      <a:pt x="505" y="538"/>
                    </a:cubicBezTo>
                    <a:cubicBezTo>
                      <a:pt x="503" y="538"/>
                      <a:pt x="503" y="538"/>
                      <a:pt x="503" y="538"/>
                    </a:cubicBezTo>
                    <a:cubicBezTo>
                      <a:pt x="505" y="537"/>
                      <a:pt x="505" y="537"/>
                      <a:pt x="505" y="537"/>
                    </a:cubicBezTo>
                    <a:cubicBezTo>
                      <a:pt x="505" y="536"/>
                      <a:pt x="505" y="536"/>
                      <a:pt x="505" y="536"/>
                    </a:cubicBezTo>
                    <a:cubicBezTo>
                      <a:pt x="503" y="536"/>
                      <a:pt x="502" y="539"/>
                      <a:pt x="500" y="538"/>
                    </a:cubicBezTo>
                    <a:cubicBezTo>
                      <a:pt x="500" y="537"/>
                      <a:pt x="500" y="537"/>
                      <a:pt x="500" y="537"/>
                    </a:cubicBezTo>
                    <a:cubicBezTo>
                      <a:pt x="498" y="538"/>
                      <a:pt x="498" y="538"/>
                      <a:pt x="498" y="538"/>
                    </a:cubicBezTo>
                    <a:cubicBezTo>
                      <a:pt x="499" y="536"/>
                      <a:pt x="499" y="536"/>
                      <a:pt x="499" y="536"/>
                    </a:cubicBezTo>
                    <a:cubicBezTo>
                      <a:pt x="500" y="536"/>
                      <a:pt x="500" y="536"/>
                      <a:pt x="500" y="536"/>
                    </a:cubicBezTo>
                    <a:cubicBezTo>
                      <a:pt x="501" y="535"/>
                      <a:pt x="501" y="535"/>
                      <a:pt x="501" y="535"/>
                    </a:cubicBezTo>
                    <a:cubicBezTo>
                      <a:pt x="502" y="536"/>
                      <a:pt x="502" y="536"/>
                      <a:pt x="502" y="536"/>
                    </a:cubicBezTo>
                    <a:cubicBezTo>
                      <a:pt x="503" y="535"/>
                      <a:pt x="501" y="535"/>
                      <a:pt x="503" y="535"/>
                    </a:cubicBezTo>
                    <a:cubicBezTo>
                      <a:pt x="503" y="534"/>
                      <a:pt x="503" y="534"/>
                      <a:pt x="503" y="534"/>
                    </a:cubicBezTo>
                    <a:cubicBezTo>
                      <a:pt x="501" y="534"/>
                      <a:pt x="501" y="534"/>
                      <a:pt x="501" y="534"/>
                    </a:cubicBezTo>
                    <a:cubicBezTo>
                      <a:pt x="502" y="533"/>
                      <a:pt x="502" y="533"/>
                      <a:pt x="502" y="533"/>
                    </a:cubicBezTo>
                    <a:cubicBezTo>
                      <a:pt x="501" y="533"/>
                      <a:pt x="501" y="533"/>
                      <a:pt x="501" y="533"/>
                    </a:cubicBezTo>
                    <a:cubicBezTo>
                      <a:pt x="503" y="532"/>
                      <a:pt x="500" y="530"/>
                      <a:pt x="502" y="531"/>
                    </a:cubicBezTo>
                    <a:cubicBezTo>
                      <a:pt x="501" y="530"/>
                      <a:pt x="501" y="530"/>
                      <a:pt x="501" y="530"/>
                    </a:cubicBezTo>
                    <a:cubicBezTo>
                      <a:pt x="500" y="532"/>
                      <a:pt x="500" y="532"/>
                      <a:pt x="500" y="532"/>
                    </a:cubicBezTo>
                    <a:cubicBezTo>
                      <a:pt x="502" y="529"/>
                      <a:pt x="502" y="529"/>
                      <a:pt x="502" y="529"/>
                    </a:cubicBezTo>
                    <a:cubicBezTo>
                      <a:pt x="501" y="526"/>
                      <a:pt x="501" y="526"/>
                      <a:pt x="501" y="526"/>
                    </a:cubicBezTo>
                    <a:cubicBezTo>
                      <a:pt x="502" y="525"/>
                      <a:pt x="502" y="525"/>
                      <a:pt x="502" y="525"/>
                    </a:cubicBezTo>
                    <a:cubicBezTo>
                      <a:pt x="504" y="525"/>
                      <a:pt x="504" y="525"/>
                      <a:pt x="504" y="525"/>
                    </a:cubicBezTo>
                    <a:cubicBezTo>
                      <a:pt x="505" y="525"/>
                      <a:pt x="505" y="525"/>
                      <a:pt x="505" y="525"/>
                    </a:cubicBezTo>
                    <a:cubicBezTo>
                      <a:pt x="505" y="525"/>
                      <a:pt x="505" y="525"/>
                      <a:pt x="505" y="525"/>
                    </a:cubicBezTo>
                    <a:cubicBezTo>
                      <a:pt x="504" y="523"/>
                      <a:pt x="504" y="523"/>
                      <a:pt x="504" y="523"/>
                    </a:cubicBezTo>
                    <a:cubicBezTo>
                      <a:pt x="506" y="522"/>
                      <a:pt x="504" y="521"/>
                      <a:pt x="505" y="520"/>
                    </a:cubicBezTo>
                    <a:cubicBezTo>
                      <a:pt x="507" y="520"/>
                      <a:pt x="507" y="520"/>
                      <a:pt x="507" y="520"/>
                    </a:cubicBezTo>
                    <a:cubicBezTo>
                      <a:pt x="510" y="516"/>
                      <a:pt x="510" y="516"/>
                      <a:pt x="510" y="516"/>
                    </a:cubicBezTo>
                    <a:cubicBezTo>
                      <a:pt x="510" y="515"/>
                      <a:pt x="510" y="515"/>
                      <a:pt x="510" y="515"/>
                    </a:cubicBezTo>
                    <a:cubicBezTo>
                      <a:pt x="511" y="514"/>
                      <a:pt x="511" y="514"/>
                      <a:pt x="511" y="514"/>
                    </a:cubicBezTo>
                    <a:cubicBezTo>
                      <a:pt x="511" y="516"/>
                      <a:pt x="511" y="516"/>
                      <a:pt x="511" y="516"/>
                    </a:cubicBezTo>
                    <a:cubicBezTo>
                      <a:pt x="513" y="515"/>
                      <a:pt x="513" y="515"/>
                      <a:pt x="513" y="515"/>
                    </a:cubicBezTo>
                    <a:cubicBezTo>
                      <a:pt x="513" y="514"/>
                      <a:pt x="513" y="514"/>
                      <a:pt x="513" y="514"/>
                    </a:cubicBezTo>
                    <a:cubicBezTo>
                      <a:pt x="515" y="513"/>
                      <a:pt x="515" y="513"/>
                      <a:pt x="515" y="513"/>
                    </a:cubicBezTo>
                    <a:cubicBezTo>
                      <a:pt x="516" y="511"/>
                      <a:pt x="516" y="511"/>
                      <a:pt x="516" y="511"/>
                    </a:cubicBezTo>
                    <a:cubicBezTo>
                      <a:pt x="519" y="510"/>
                      <a:pt x="519" y="510"/>
                      <a:pt x="519" y="510"/>
                    </a:cubicBezTo>
                    <a:cubicBezTo>
                      <a:pt x="519" y="508"/>
                      <a:pt x="519" y="508"/>
                      <a:pt x="519" y="508"/>
                    </a:cubicBezTo>
                    <a:cubicBezTo>
                      <a:pt x="524" y="505"/>
                      <a:pt x="526" y="502"/>
                      <a:pt x="530" y="499"/>
                    </a:cubicBezTo>
                    <a:cubicBezTo>
                      <a:pt x="530" y="497"/>
                      <a:pt x="530" y="497"/>
                      <a:pt x="530" y="497"/>
                    </a:cubicBezTo>
                    <a:cubicBezTo>
                      <a:pt x="531" y="498"/>
                      <a:pt x="531" y="498"/>
                      <a:pt x="531" y="498"/>
                    </a:cubicBezTo>
                    <a:cubicBezTo>
                      <a:pt x="533" y="497"/>
                      <a:pt x="533" y="497"/>
                      <a:pt x="533" y="497"/>
                    </a:cubicBezTo>
                    <a:cubicBezTo>
                      <a:pt x="533" y="496"/>
                      <a:pt x="533" y="496"/>
                      <a:pt x="533" y="496"/>
                    </a:cubicBezTo>
                    <a:cubicBezTo>
                      <a:pt x="534" y="496"/>
                      <a:pt x="534" y="496"/>
                      <a:pt x="534" y="496"/>
                    </a:cubicBezTo>
                    <a:cubicBezTo>
                      <a:pt x="536" y="493"/>
                      <a:pt x="536" y="493"/>
                      <a:pt x="536" y="493"/>
                    </a:cubicBezTo>
                    <a:cubicBezTo>
                      <a:pt x="534" y="492"/>
                      <a:pt x="534" y="492"/>
                      <a:pt x="534" y="492"/>
                    </a:cubicBezTo>
                    <a:cubicBezTo>
                      <a:pt x="536" y="492"/>
                      <a:pt x="537" y="489"/>
                      <a:pt x="537" y="489"/>
                    </a:cubicBezTo>
                    <a:cubicBezTo>
                      <a:pt x="538" y="489"/>
                      <a:pt x="538" y="489"/>
                      <a:pt x="538" y="489"/>
                    </a:cubicBezTo>
                    <a:cubicBezTo>
                      <a:pt x="538" y="488"/>
                      <a:pt x="538" y="488"/>
                      <a:pt x="538" y="488"/>
                    </a:cubicBezTo>
                    <a:cubicBezTo>
                      <a:pt x="540" y="490"/>
                      <a:pt x="539" y="487"/>
                      <a:pt x="541" y="488"/>
                    </a:cubicBezTo>
                    <a:cubicBezTo>
                      <a:pt x="540" y="487"/>
                      <a:pt x="540" y="487"/>
                      <a:pt x="540" y="487"/>
                    </a:cubicBezTo>
                    <a:cubicBezTo>
                      <a:pt x="541" y="487"/>
                      <a:pt x="541" y="487"/>
                      <a:pt x="541" y="487"/>
                    </a:cubicBezTo>
                    <a:cubicBezTo>
                      <a:pt x="542" y="486"/>
                      <a:pt x="542" y="486"/>
                      <a:pt x="542" y="486"/>
                    </a:cubicBezTo>
                    <a:cubicBezTo>
                      <a:pt x="541" y="485"/>
                      <a:pt x="541" y="485"/>
                      <a:pt x="541" y="485"/>
                    </a:cubicBezTo>
                    <a:cubicBezTo>
                      <a:pt x="544" y="484"/>
                      <a:pt x="544" y="484"/>
                      <a:pt x="544" y="484"/>
                    </a:cubicBezTo>
                    <a:cubicBezTo>
                      <a:pt x="545" y="484"/>
                      <a:pt x="545" y="484"/>
                      <a:pt x="545" y="484"/>
                    </a:cubicBezTo>
                    <a:cubicBezTo>
                      <a:pt x="546" y="484"/>
                      <a:pt x="546" y="484"/>
                      <a:pt x="546" y="484"/>
                    </a:cubicBezTo>
                    <a:cubicBezTo>
                      <a:pt x="547" y="484"/>
                      <a:pt x="547" y="484"/>
                      <a:pt x="547" y="484"/>
                    </a:cubicBezTo>
                    <a:cubicBezTo>
                      <a:pt x="544" y="483"/>
                      <a:pt x="544" y="483"/>
                      <a:pt x="544" y="483"/>
                    </a:cubicBezTo>
                    <a:cubicBezTo>
                      <a:pt x="545" y="483"/>
                      <a:pt x="545" y="483"/>
                      <a:pt x="545" y="483"/>
                    </a:cubicBezTo>
                    <a:cubicBezTo>
                      <a:pt x="547" y="483"/>
                      <a:pt x="547" y="483"/>
                      <a:pt x="547" y="483"/>
                    </a:cubicBezTo>
                    <a:cubicBezTo>
                      <a:pt x="548" y="483"/>
                      <a:pt x="548" y="483"/>
                      <a:pt x="548" y="483"/>
                    </a:cubicBezTo>
                    <a:cubicBezTo>
                      <a:pt x="547" y="480"/>
                      <a:pt x="547" y="480"/>
                      <a:pt x="547" y="480"/>
                    </a:cubicBezTo>
                    <a:cubicBezTo>
                      <a:pt x="550" y="476"/>
                      <a:pt x="550" y="476"/>
                      <a:pt x="550" y="476"/>
                    </a:cubicBezTo>
                    <a:cubicBezTo>
                      <a:pt x="551" y="477"/>
                      <a:pt x="551" y="477"/>
                      <a:pt x="551" y="477"/>
                    </a:cubicBezTo>
                    <a:cubicBezTo>
                      <a:pt x="552" y="475"/>
                      <a:pt x="552" y="475"/>
                      <a:pt x="552" y="475"/>
                    </a:cubicBezTo>
                    <a:cubicBezTo>
                      <a:pt x="552" y="477"/>
                      <a:pt x="552" y="477"/>
                      <a:pt x="552" y="477"/>
                    </a:cubicBezTo>
                    <a:cubicBezTo>
                      <a:pt x="554" y="476"/>
                      <a:pt x="554" y="476"/>
                      <a:pt x="554" y="476"/>
                    </a:cubicBezTo>
                    <a:cubicBezTo>
                      <a:pt x="555" y="475"/>
                      <a:pt x="555" y="475"/>
                      <a:pt x="555" y="475"/>
                    </a:cubicBezTo>
                    <a:cubicBezTo>
                      <a:pt x="554" y="473"/>
                      <a:pt x="554" y="473"/>
                      <a:pt x="554" y="473"/>
                    </a:cubicBezTo>
                    <a:cubicBezTo>
                      <a:pt x="553" y="473"/>
                      <a:pt x="553" y="473"/>
                      <a:pt x="553" y="473"/>
                    </a:cubicBezTo>
                    <a:cubicBezTo>
                      <a:pt x="551" y="475"/>
                      <a:pt x="551" y="475"/>
                      <a:pt x="551" y="475"/>
                    </a:cubicBezTo>
                    <a:cubicBezTo>
                      <a:pt x="547" y="475"/>
                      <a:pt x="547" y="475"/>
                      <a:pt x="547" y="475"/>
                    </a:cubicBezTo>
                    <a:cubicBezTo>
                      <a:pt x="547" y="473"/>
                      <a:pt x="547" y="473"/>
                      <a:pt x="547" y="473"/>
                    </a:cubicBezTo>
                    <a:cubicBezTo>
                      <a:pt x="548" y="473"/>
                      <a:pt x="548" y="473"/>
                      <a:pt x="548" y="473"/>
                    </a:cubicBezTo>
                    <a:cubicBezTo>
                      <a:pt x="548" y="471"/>
                      <a:pt x="550" y="472"/>
                      <a:pt x="550" y="471"/>
                    </a:cubicBezTo>
                    <a:cubicBezTo>
                      <a:pt x="550" y="472"/>
                      <a:pt x="550" y="472"/>
                      <a:pt x="550" y="472"/>
                    </a:cubicBezTo>
                    <a:cubicBezTo>
                      <a:pt x="553" y="471"/>
                      <a:pt x="553" y="471"/>
                      <a:pt x="553" y="471"/>
                    </a:cubicBezTo>
                    <a:cubicBezTo>
                      <a:pt x="554" y="472"/>
                      <a:pt x="554" y="472"/>
                      <a:pt x="554" y="472"/>
                    </a:cubicBezTo>
                    <a:cubicBezTo>
                      <a:pt x="555" y="470"/>
                      <a:pt x="555" y="470"/>
                      <a:pt x="555" y="470"/>
                    </a:cubicBezTo>
                    <a:cubicBezTo>
                      <a:pt x="557" y="469"/>
                      <a:pt x="557" y="469"/>
                      <a:pt x="557" y="469"/>
                    </a:cubicBezTo>
                    <a:cubicBezTo>
                      <a:pt x="558" y="470"/>
                      <a:pt x="558" y="470"/>
                      <a:pt x="558" y="470"/>
                    </a:cubicBezTo>
                    <a:cubicBezTo>
                      <a:pt x="559" y="468"/>
                      <a:pt x="559" y="468"/>
                      <a:pt x="559" y="468"/>
                    </a:cubicBezTo>
                    <a:cubicBezTo>
                      <a:pt x="562" y="467"/>
                      <a:pt x="562" y="467"/>
                      <a:pt x="562" y="467"/>
                    </a:cubicBezTo>
                    <a:cubicBezTo>
                      <a:pt x="562" y="466"/>
                      <a:pt x="561" y="469"/>
                      <a:pt x="561" y="466"/>
                    </a:cubicBezTo>
                    <a:cubicBezTo>
                      <a:pt x="559" y="467"/>
                      <a:pt x="559" y="467"/>
                      <a:pt x="559" y="467"/>
                    </a:cubicBezTo>
                    <a:cubicBezTo>
                      <a:pt x="560" y="465"/>
                      <a:pt x="560" y="465"/>
                      <a:pt x="560" y="465"/>
                    </a:cubicBezTo>
                    <a:cubicBezTo>
                      <a:pt x="558" y="465"/>
                      <a:pt x="558" y="466"/>
                      <a:pt x="556" y="466"/>
                    </a:cubicBezTo>
                    <a:cubicBezTo>
                      <a:pt x="558" y="466"/>
                      <a:pt x="558" y="466"/>
                      <a:pt x="558" y="466"/>
                    </a:cubicBezTo>
                    <a:cubicBezTo>
                      <a:pt x="557" y="468"/>
                      <a:pt x="557" y="468"/>
                      <a:pt x="557" y="468"/>
                    </a:cubicBezTo>
                    <a:cubicBezTo>
                      <a:pt x="555" y="467"/>
                      <a:pt x="555" y="467"/>
                      <a:pt x="555" y="467"/>
                    </a:cubicBezTo>
                    <a:cubicBezTo>
                      <a:pt x="556" y="466"/>
                      <a:pt x="556" y="466"/>
                      <a:pt x="556" y="466"/>
                    </a:cubicBezTo>
                    <a:cubicBezTo>
                      <a:pt x="553" y="466"/>
                      <a:pt x="553" y="466"/>
                      <a:pt x="553" y="466"/>
                    </a:cubicBezTo>
                    <a:cubicBezTo>
                      <a:pt x="554" y="468"/>
                      <a:pt x="554" y="468"/>
                      <a:pt x="554" y="468"/>
                    </a:cubicBezTo>
                    <a:cubicBezTo>
                      <a:pt x="553" y="468"/>
                      <a:pt x="553" y="468"/>
                      <a:pt x="553" y="468"/>
                    </a:cubicBezTo>
                    <a:cubicBezTo>
                      <a:pt x="553" y="468"/>
                      <a:pt x="553" y="468"/>
                      <a:pt x="553" y="468"/>
                    </a:cubicBezTo>
                    <a:cubicBezTo>
                      <a:pt x="552" y="469"/>
                      <a:pt x="552" y="469"/>
                      <a:pt x="552" y="469"/>
                    </a:cubicBezTo>
                    <a:cubicBezTo>
                      <a:pt x="548" y="469"/>
                      <a:pt x="548" y="469"/>
                      <a:pt x="548" y="469"/>
                    </a:cubicBezTo>
                    <a:cubicBezTo>
                      <a:pt x="545" y="470"/>
                      <a:pt x="545" y="470"/>
                      <a:pt x="545" y="470"/>
                    </a:cubicBezTo>
                    <a:cubicBezTo>
                      <a:pt x="544" y="470"/>
                      <a:pt x="544" y="470"/>
                      <a:pt x="544" y="470"/>
                    </a:cubicBezTo>
                    <a:cubicBezTo>
                      <a:pt x="543" y="471"/>
                      <a:pt x="543" y="471"/>
                      <a:pt x="543" y="471"/>
                    </a:cubicBezTo>
                    <a:cubicBezTo>
                      <a:pt x="542" y="472"/>
                      <a:pt x="541" y="470"/>
                      <a:pt x="540" y="471"/>
                    </a:cubicBezTo>
                    <a:cubicBezTo>
                      <a:pt x="540" y="471"/>
                      <a:pt x="540" y="471"/>
                      <a:pt x="540" y="471"/>
                    </a:cubicBezTo>
                    <a:cubicBezTo>
                      <a:pt x="542" y="470"/>
                      <a:pt x="542" y="470"/>
                      <a:pt x="542" y="470"/>
                    </a:cubicBezTo>
                    <a:cubicBezTo>
                      <a:pt x="544" y="469"/>
                      <a:pt x="544" y="469"/>
                      <a:pt x="544" y="469"/>
                    </a:cubicBezTo>
                    <a:cubicBezTo>
                      <a:pt x="544" y="468"/>
                      <a:pt x="544" y="468"/>
                      <a:pt x="544" y="468"/>
                    </a:cubicBezTo>
                    <a:cubicBezTo>
                      <a:pt x="543" y="468"/>
                      <a:pt x="542" y="469"/>
                      <a:pt x="541" y="469"/>
                    </a:cubicBezTo>
                    <a:cubicBezTo>
                      <a:pt x="541" y="469"/>
                      <a:pt x="541" y="469"/>
                      <a:pt x="541" y="469"/>
                    </a:cubicBezTo>
                    <a:cubicBezTo>
                      <a:pt x="540" y="467"/>
                      <a:pt x="540" y="467"/>
                      <a:pt x="540" y="467"/>
                    </a:cubicBezTo>
                    <a:cubicBezTo>
                      <a:pt x="540" y="466"/>
                      <a:pt x="540" y="466"/>
                      <a:pt x="540" y="466"/>
                    </a:cubicBezTo>
                    <a:cubicBezTo>
                      <a:pt x="542" y="466"/>
                      <a:pt x="542" y="466"/>
                      <a:pt x="542" y="466"/>
                    </a:cubicBezTo>
                    <a:cubicBezTo>
                      <a:pt x="543" y="465"/>
                      <a:pt x="543" y="465"/>
                      <a:pt x="543" y="465"/>
                    </a:cubicBezTo>
                    <a:cubicBezTo>
                      <a:pt x="544" y="466"/>
                      <a:pt x="544" y="466"/>
                      <a:pt x="544" y="466"/>
                    </a:cubicBezTo>
                    <a:cubicBezTo>
                      <a:pt x="544" y="466"/>
                      <a:pt x="545" y="467"/>
                      <a:pt x="543" y="467"/>
                    </a:cubicBezTo>
                    <a:cubicBezTo>
                      <a:pt x="543" y="467"/>
                      <a:pt x="543" y="467"/>
                      <a:pt x="543" y="467"/>
                    </a:cubicBezTo>
                    <a:cubicBezTo>
                      <a:pt x="546" y="467"/>
                      <a:pt x="546" y="467"/>
                      <a:pt x="546" y="467"/>
                    </a:cubicBezTo>
                    <a:cubicBezTo>
                      <a:pt x="546" y="466"/>
                      <a:pt x="546" y="466"/>
                      <a:pt x="546" y="466"/>
                    </a:cubicBezTo>
                    <a:cubicBezTo>
                      <a:pt x="546" y="465"/>
                      <a:pt x="545" y="465"/>
                      <a:pt x="546" y="464"/>
                    </a:cubicBezTo>
                    <a:cubicBezTo>
                      <a:pt x="545" y="463"/>
                      <a:pt x="545" y="463"/>
                      <a:pt x="545" y="463"/>
                    </a:cubicBezTo>
                    <a:cubicBezTo>
                      <a:pt x="544" y="464"/>
                      <a:pt x="544" y="464"/>
                      <a:pt x="544" y="464"/>
                    </a:cubicBezTo>
                    <a:cubicBezTo>
                      <a:pt x="543" y="463"/>
                      <a:pt x="543" y="463"/>
                      <a:pt x="543" y="463"/>
                    </a:cubicBezTo>
                    <a:cubicBezTo>
                      <a:pt x="545" y="461"/>
                      <a:pt x="545" y="461"/>
                      <a:pt x="545" y="461"/>
                    </a:cubicBezTo>
                    <a:cubicBezTo>
                      <a:pt x="544" y="461"/>
                      <a:pt x="544" y="461"/>
                      <a:pt x="544" y="461"/>
                    </a:cubicBezTo>
                    <a:cubicBezTo>
                      <a:pt x="544" y="460"/>
                      <a:pt x="544" y="460"/>
                      <a:pt x="544" y="460"/>
                    </a:cubicBezTo>
                    <a:cubicBezTo>
                      <a:pt x="546" y="459"/>
                      <a:pt x="543" y="462"/>
                      <a:pt x="546" y="459"/>
                    </a:cubicBezTo>
                    <a:cubicBezTo>
                      <a:pt x="546" y="460"/>
                      <a:pt x="545" y="461"/>
                      <a:pt x="546" y="461"/>
                    </a:cubicBezTo>
                    <a:cubicBezTo>
                      <a:pt x="545" y="462"/>
                      <a:pt x="545" y="462"/>
                      <a:pt x="545" y="462"/>
                    </a:cubicBezTo>
                    <a:cubicBezTo>
                      <a:pt x="547" y="462"/>
                      <a:pt x="547" y="462"/>
                      <a:pt x="547" y="462"/>
                    </a:cubicBezTo>
                    <a:cubicBezTo>
                      <a:pt x="546" y="462"/>
                      <a:pt x="546" y="462"/>
                      <a:pt x="546" y="462"/>
                    </a:cubicBezTo>
                    <a:cubicBezTo>
                      <a:pt x="547" y="463"/>
                      <a:pt x="547" y="463"/>
                      <a:pt x="547" y="463"/>
                    </a:cubicBezTo>
                    <a:cubicBezTo>
                      <a:pt x="548" y="464"/>
                      <a:pt x="548" y="464"/>
                      <a:pt x="548" y="464"/>
                    </a:cubicBezTo>
                    <a:cubicBezTo>
                      <a:pt x="550" y="462"/>
                      <a:pt x="550" y="462"/>
                      <a:pt x="550" y="462"/>
                    </a:cubicBezTo>
                    <a:cubicBezTo>
                      <a:pt x="550" y="461"/>
                      <a:pt x="550" y="461"/>
                      <a:pt x="550" y="461"/>
                    </a:cubicBezTo>
                    <a:cubicBezTo>
                      <a:pt x="552" y="461"/>
                      <a:pt x="552" y="461"/>
                      <a:pt x="552" y="461"/>
                    </a:cubicBezTo>
                    <a:cubicBezTo>
                      <a:pt x="553" y="459"/>
                      <a:pt x="553" y="459"/>
                      <a:pt x="553" y="459"/>
                    </a:cubicBezTo>
                    <a:cubicBezTo>
                      <a:pt x="555" y="461"/>
                      <a:pt x="555" y="461"/>
                      <a:pt x="555" y="461"/>
                    </a:cubicBezTo>
                    <a:cubicBezTo>
                      <a:pt x="556" y="459"/>
                      <a:pt x="556" y="459"/>
                      <a:pt x="556" y="459"/>
                    </a:cubicBezTo>
                    <a:cubicBezTo>
                      <a:pt x="555" y="462"/>
                      <a:pt x="555" y="462"/>
                      <a:pt x="555" y="462"/>
                    </a:cubicBezTo>
                    <a:cubicBezTo>
                      <a:pt x="553" y="461"/>
                      <a:pt x="553" y="461"/>
                      <a:pt x="553" y="461"/>
                    </a:cubicBezTo>
                    <a:cubicBezTo>
                      <a:pt x="552" y="461"/>
                      <a:pt x="552" y="461"/>
                      <a:pt x="552" y="461"/>
                    </a:cubicBezTo>
                    <a:cubicBezTo>
                      <a:pt x="552" y="461"/>
                      <a:pt x="554" y="461"/>
                      <a:pt x="552" y="462"/>
                    </a:cubicBezTo>
                    <a:cubicBezTo>
                      <a:pt x="554" y="462"/>
                      <a:pt x="554" y="462"/>
                      <a:pt x="554" y="462"/>
                    </a:cubicBezTo>
                    <a:cubicBezTo>
                      <a:pt x="553" y="463"/>
                      <a:pt x="553" y="463"/>
                      <a:pt x="553" y="463"/>
                    </a:cubicBezTo>
                    <a:cubicBezTo>
                      <a:pt x="552" y="463"/>
                      <a:pt x="552" y="463"/>
                      <a:pt x="552" y="463"/>
                    </a:cubicBezTo>
                    <a:cubicBezTo>
                      <a:pt x="553" y="464"/>
                      <a:pt x="553" y="464"/>
                      <a:pt x="553" y="464"/>
                    </a:cubicBezTo>
                    <a:cubicBezTo>
                      <a:pt x="556" y="462"/>
                      <a:pt x="556" y="462"/>
                      <a:pt x="556" y="462"/>
                    </a:cubicBezTo>
                    <a:cubicBezTo>
                      <a:pt x="557" y="461"/>
                      <a:pt x="557" y="461"/>
                      <a:pt x="557" y="461"/>
                    </a:cubicBezTo>
                    <a:cubicBezTo>
                      <a:pt x="556" y="460"/>
                      <a:pt x="556" y="460"/>
                      <a:pt x="556" y="460"/>
                    </a:cubicBezTo>
                    <a:cubicBezTo>
                      <a:pt x="558" y="460"/>
                      <a:pt x="558" y="460"/>
                      <a:pt x="558" y="460"/>
                    </a:cubicBezTo>
                    <a:cubicBezTo>
                      <a:pt x="562" y="457"/>
                      <a:pt x="562" y="457"/>
                      <a:pt x="562" y="457"/>
                    </a:cubicBezTo>
                    <a:cubicBezTo>
                      <a:pt x="563" y="457"/>
                      <a:pt x="563" y="457"/>
                      <a:pt x="563" y="457"/>
                    </a:cubicBezTo>
                    <a:cubicBezTo>
                      <a:pt x="564" y="457"/>
                      <a:pt x="564" y="457"/>
                      <a:pt x="564" y="457"/>
                    </a:cubicBezTo>
                    <a:cubicBezTo>
                      <a:pt x="564" y="457"/>
                      <a:pt x="561" y="456"/>
                      <a:pt x="564" y="458"/>
                    </a:cubicBezTo>
                    <a:cubicBezTo>
                      <a:pt x="566" y="458"/>
                      <a:pt x="566" y="458"/>
                      <a:pt x="566" y="458"/>
                    </a:cubicBezTo>
                    <a:cubicBezTo>
                      <a:pt x="566" y="458"/>
                      <a:pt x="567" y="456"/>
                      <a:pt x="566" y="459"/>
                    </a:cubicBezTo>
                    <a:cubicBezTo>
                      <a:pt x="567" y="457"/>
                      <a:pt x="567" y="457"/>
                      <a:pt x="567" y="457"/>
                    </a:cubicBezTo>
                    <a:cubicBezTo>
                      <a:pt x="567" y="458"/>
                      <a:pt x="569" y="459"/>
                      <a:pt x="569" y="457"/>
                    </a:cubicBezTo>
                    <a:cubicBezTo>
                      <a:pt x="571" y="456"/>
                      <a:pt x="572" y="457"/>
                      <a:pt x="574" y="455"/>
                    </a:cubicBezTo>
                    <a:cubicBezTo>
                      <a:pt x="576" y="451"/>
                      <a:pt x="576" y="451"/>
                      <a:pt x="576" y="451"/>
                    </a:cubicBezTo>
                    <a:cubicBezTo>
                      <a:pt x="577" y="451"/>
                      <a:pt x="577" y="451"/>
                      <a:pt x="577" y="451"/>
                    </a:cubicBezTo>
                    <a:cubicBezTo>
                      <a:pt x="578" y="450"/>
                      <a:pt x="578" y="450"/>
                      <a:pt x="578" y="450"/>
                    </a:cubicBezTo>
                    <a:cubicBezTo>
                      <a:pt x="579" y="449"/>
                      <a:pt x="579" y="449"/>
                      <a:pt x="579" y="449"/>
                    </a:cubicBezTo>
                    <a:cubicBezTo>
                      <a:pt x="579" y="450"/>
                      <a:pt x="576" y="448"/>
                      <a:pt x="579" y="450"/>
                    </a:cubicBezTo>
                    <a:cubicBezTo>
                      <a:pt x="580" y="449"/>
                      <a:pt x="580" y="449"/>
                      <a:pt x="580" y="449"/>
                    </a:cubicBezTo>
                    <a:cubicBezTo>
                      <a:pt x="583" y="450"/>
                      <a:pt x="583" y="450"/>
                      <a:pt x="583" y="450"/>
                    </a:cubicBezTo>
                    <a:cubicBezTo>
                      <a:pt x="584" y="449"/>
                      <a:pt x="584" y="449"/>
                      <a:pt x="584" y="449"/>
                    </a:cubicBezTo>
                    <a:cubicBezTo>
                      <a:pt x="584" y="448"/>
                      <a:pt x="584" y="448"/>
                      <a:pt x="584" y="448"/>
                    </a:cubicBezTo>
                    <a:cubicBezTo>
                      <a:pt x="583" y="447"/>
                      <a:pt x="583" y="447"/>
                      <a:pt x="583" y="447"/>
                    </a:cubicBezTo>
                    <a:cubicBezTo>
                      <a:pt x="583" y="448"/>
                      <a:pt x="582" y="447"/>
                      <a:pt x="582" y="448"/>
                    </a:cubicBezTo>
                    <a:cubicBezTo>
                      <a:pt x="584" y="446"/>
                      <a:pt x="584" y="446"/>
                      <a:pt x="584" y="446"/>
                    </a:cubicBezTo>
                    <a:cubicBezTo>
                      <a:pt x="586" y="444"/>
                      <a:pt x="586" y="444"/>
                      <a:pt x="586" y="444"/>
                    </a:cubicBezTo>
                    <a:cubicBezTo>
                      <a:pt x="587" y="445"/>
                      <a:pt x="585" y="444"/>
                      <a:pt x="587" y="445"/>
                    </a:cubicBezTo>
                    <a:cubicBezTo>
                      <a:pt x="588" y="444"/>
                      <a:pt x="588" y="444"/>
                      <a:pt x="588" y="444"/>
                    </a:cubicBezTo>
                    <a:cubicBezTo>
                      <a:pt x="586" y="443"/>
                      <a:pt x="586" y="443"/>
                      <a:pt x="586" y="443"/>
                    </a:cubicBezTo>
                    <a:cubicBezTo>
                      <a:pt x="589" y="441"/>
                      <a:pt x="589" y="441"/>
                      <a:pt x="589" y="441"/>
                    </a:cubicBezTo>
                    <a:cubicBezTo>
                      <a:pt x="588" y="442"/>
                      <a:pt x="588" y="442"/>
                      <a:pt x="588" y="442"/>
                    </a:cubicBezTo>
                    <a:cubicBezTo>
                      <a:pt x="591" y="441"/>
                      <a:pt x="591" y="441"/>
                      <a:pt x="591" y="441"/>
                    </a:cubicBezTo>
                    <a:cubicBezTo>
                      <a:pt x="592" y="439"/>
                      <a:pt x="592" y="439"/>
                      <a:pt x="592" y="439"/>
                    </a:cubicBezTo>
                    <a:cubicBezTo>
                      <a:pt x="596" y="435"/>
                      <a:pt x="596" y="435"/>
                      <a:pt x="596" y="435"/>
                    </a:cubicBezTo>
                    <a:cubicBezTo>
                      <a:pt x="596" y="435"/>
                      <a:pt x="598" y="437"/>
                      <a:pt x="596" y="435"/>
                    </a:cubicBezTo>
                    <a:cubicBezTo>
                      <a:pt x="594" y="436"/>
                      <a:pt x="594" y="436"/>
                      <a:pt x="594" y="436"/>
                    </a:cubicBezTo>
                    <a:cubicBezTo>
                      <a:pt x="592" y="435"/>
                      <a:pt x="592" y="435"/>
                      <a:pt x="592" y="435"/>
                    </a:cubicBezTo>
                    <a:cubicBezTo>
                      <a:pt x="591" y="435"/>
                      <a:pt x="591" y="435"/>
                      <a:pt x="591" y="435"/>
                    </a:cubicBezTo>
                    <a:cubicBezTo>
                      <a:pt x="590" y="437"/>
                      <a:pt x="590" y="437"/>
                      <a:pt x="590" y="437"/>
                    </a:cubicBezTo>
                    <a:cubicBezTo>
                      <a:pt x="585" y="438"/>
                      <a:pt x="585" y="438"/>
                      <a:pt x="585" y="438"/>
                    </a:cubicBezTo>
                    <a:cubicBezTo>
                      <a:pt x="584" y="439"/>
                      <a:pt x="584" y="439"/>
                      <a:pt x="584" y="439"/>
                    </a:cubicBezTo>
                    <a:cubicBezTo>
                      <a:pt x="580" y="439"/>
                      <a:pt x="580" y="439"/>
                      <a:pt x="580" y="439"/>
                    </a:cubicBezTo>
                    <a:cubicBezTo>
                      <a:pt x="578" y="438"/>
                      <a:pt x="578" y="438"/>
                      <a:pt x="578" y="438"/>
                    </a:cubicBezTo>
                    <a:cubicBezTo>
                      <a:pt x="575" y="438"/>
                      <a:pt x="575" y="438"/>
                      <a:pt x="575" y="438"/>
                    </a:cubicBezTo>
                    <a:cubicBezTo>
                      <a:pt x="576" y="439"/>
                      <a:pt x="573" y="440"/>
                      <a:pt x="576" y="440"/>
                    </a:cubicBezTo>
                    <a:cubicBezTo>
                      <a:pt x="575" y="441"/>
                      <a:pt x="575" y="441"/>
                      <a:pt x="575" y="441"/>
                    </a:cubicBezTo>
                    <a:cubicBezTo>
                      <a:pt x="574" y="441"/>
                      <a:pt x="574" y="441"/>
                      <a:pt x="574" y="441"/>
                    </a:cubicBezTo>
                    <a:cubicBezTo>
                      <a:pt x="571" y="442"/>
                      <a:pt x="571" y="442"/>
                      <a:pt x="571" y="442"/>
                    </a:cubicBezTo>
                    <a:cubicBezTo>
                      <a:pt x="569" y="440"/>
                      <a:pt x="569" y="440"/>
                      <a:pt x="569" y="440"/>
                    </a:cubicBezTo>
                    <a:cubicBezTo>
                      <a:pt x="561" y="442"/>
                      <a:pt x="561" y="442"/>
                      <a:pt x="561" y="442"/>
                    </a:cubicBezTo>
                    <a:cubicBezTo>
                      <a:pt x="557" y="443"/>
                      <a:pt x="557" y="443"/>
                      <a:pt x="557" y="443"/>
                    </a:cubicBezTo>
                    <a:cubicBezTo>
                      <a:pt x="557" y="445"/>
                      <a:pt x="561" y="442"/>
                      <a:pt x="557" y="444"/>
                    </a:cubicBezTo>
                    <a:cubicBezTo>
                      <a:pt x="558" y="444"/>
                      <a:pt x="561" y="444"/>
                      <a:pt x="562" y="443"/>
                    </a:cubicBezTo>
                    <a:cubicBezTo>
                      <a:pt x="563" y="444"/>
                      <a:pt x="563" y="444"/>
                      <a:pt x="563" y="444"/>
                    </a:cubicBezTo>
                    <a:cubicBezTo>
                      <a:pt x="556" y="446"/>
                      <a:pt x="556" y="446"/>
                      <a:pt x="556" y="446"/>
                    </a:cubicBezTo>
                    <a:cubicBezTo>
                      <a:pt x="552" y="446"/>
                      <a:pt x="552" y="446"/>
                      <a:pt x="552" y="446"/>
                    </a:cubicBezTo>
                    <a:cubicBezTo>
                      <a:pt x="553" y="445"/>
                      <a:pt x="553" y="445"/>
                      <a:pt x="553" y="445"/>
                    </a:cubicBezTo>
                    <a:cubicBezTo>
                      <a:pt x="554" y="445"/>
                      <a:pt x="554" y="445"/>
                      <a:pt x="554" y="445"/>
                    </a:cubicBezTo>
                    <a:cubicBezTo>
                      <a:pt x="556" y="444"/>
                      <a:pt x="556" y="444"/>
                      <a:pt x="556" y="444"/>
                    </a:cubicBezTo>
                    <a:cubicBezTo>
                      <a:pt x="554" y="443"/>
                      <a:pt x="554" y="443"/>
                      <a:pt x="554" y="443"/>
                    </a:cubicBezTo>
                    <a:cubicBezTo>
                      <a:pt x="548" y="446"/>
                      <a:pt x="548" y="446"/>
                      <a:pt x="548" y="446"/>
                    </a:cubicBezTo>
                    <a:cubicBezTo>
                      <a:pt x="548" y="447"/>
                      <a:pt x="548" y="447"/>
                      <a:pt x="548" y="447"/>
                    </a:cubicBezTo>
                    <a:cubicBezTo>
                      <a:pt x="550" y="447"/>
                      <a:pt x="550" y="447"/>
                      <a:pt x="550" y="447"/>
                    </a:cubicBezTo>
                    <a:cubicBezTo>
                      <a:pt x="549" y="447"/>
                      <a:pt x="549" y="447"/>
                      <a:pt x="549" y="447"/>
                    </a:cubicBezTo>
                    <a:cubicBezTo>
                      <a:pt x="548" y="447"/>
                      <a:pt x="548" y="447"/>
                      <a:pt x="548" y="447"/>
                    </a:cubicBezTo>
                    <a:cubicBezTo>
                      <a:pt x="545" y="448"/>
                      <a:pt x="545" y="448"/>
                      <a:pt x="545" y="448"/>
                    </a:cubicBezTo>
                    <a:cubicBezTo>
                      <a:pt x="545" y="448"/>
                      <a:pt x="545" y="448"/>
                      <a:pt x="545" y="448"/>
                    </a:cubicBezTo>
                    <a:cubicBezTo>
                      <a:pt x="545" y="447"/>
                      <a:pt x="545" y="447"/>
                      <a:pt x="545" y="447"/>
                    </a:cubicBezTo>
                    <a:cubicBezTo>
                      <a:pt x="547" y="447"/>
                      <a:pt x="547" y="447"/>
                      <a:pt x="547" y="447"/>
                    </a:cubicBezTo>
                    <a:cubicBezTo>
                      <a:pt x="547" y="446"/>
                      <a:pt x="547" y="446"/>
                      <a:pt x="547" y="446"/>
                    </a:cubicBezTo>
                    <a:cubicBezTo>
                      <a:pt x="547" y="447"/>
                      <a:pt x="546" y="445"/>
                      <a:pt x="547" y="447"/>
                    </a:cubicBezTo>
                    <a:cubicBezTo>
                      <a:pt x="546" y="445"/>
                      <a:pt x="546" y="445"/>
                      <a:pt x="546" y="445"/>
                    </a:cubicBezTo>
                    <a:cubicBezTo>
                      <a:pt x="544" y="446"/>
                      <a:pt x="544" y="446"/>
                      <a:pt x="544" y="446"/>
                    </a:cubicBezTo>
                    <a:cubicBezTo>
                      <a:pt x="541" y="445"/>
                      <a:pt x="549" y="446"/>
                      <a:pt x="542" y="446"/>
                    </a:cubicBezTo>
                    <a:cubicBezTo>
                      <a:pt x="538" y="448"/>
                      <a:pt x="538" y="448"/>
                      <a:pt x="538" y="448"/>
                    </a:cubicBezTo>
                    <a:cubicBezTo>
                      <a:pt x="535" y="448"/>
                      <a:pt x="535" y="448"/>
                      <a:pt x="535" y="448"/>
                    </a:cubicBezTo>
                    <a:cubicBezTo>
                      <a:pt x="529" y="449"/>
                      <a:pt x="529" y="449"/>
                      <a:pt x="529" y="449"/>
                    </a:cubicBezTo>
                    <a:cubicBezTo>
                      <a:pt x="528" y="450"/>
                      <a:pt x="528" y="450"/>
                      <a:pt x="528" y="450"/>
                    </a:cubicBezTo>
                    <a:cubicBezTo>
                      <a:pt x="526" y="449"/>
                      <a:pt x="526" y="449"/>
                      <a:pt x="526" y="449"/>
                    </a:cubicBezTo>
                    <a:cubicBezTo>
                      <a:pt x="524" y="451"/>
                      <a:pt x="524" y="451"/>
                      <a:pt x="524" y="451"/>
                    </a:cubicBezTo>
                    <a:cubicBezTo>
                      <a:pt x="521" y="451"/>
                      <a:pt x="521" y="451"/>
                      <a:pt x="521" y="451"/>
                    </a:cubicBezTo>
                    <a:cubicBezTo>
                      <a:pt x="520" y="451"/>
                      <a:pt x="520" y="451"/>
                      <a:pt x="520" y="451"/>
                    </a:cubicBezTo>
                    <a:cubicBezTo>
                      <a:pt x="519" y="452"/>
                      <a:pt x="519" y="452"/>
                      <a:pt x="519" y="452"/>
                    </a:cubicBezTo>
                    <a:cubicBezTo>
                      <a:pt x="517" y="452"/>
                      <a:pt x="523" y="448"/>
                      <a:pt x="516" y="453"/>
                    </a:cubicBezTo>
                    <a:cubicBezTo>
                      <a:pt x="516" y="451"/>
                      <a:pt x="516" y="451"/>
                      <a:pt x="516" y="451"/>
                    </a:cubicBezTo>
                    <a:cubicBezTo>
                      <a:pt x="516" y="451"/>
                      <a:pt x="527" y="451"/>
                      <a:pt x="511" y="453"/>
                    </a:cubicBezTo>
                    <a:cubicBezTo>
                      <a:pt x="505" y="454"/>
                      <a:pt x="505" y="454"/>
                      <a:pt x="505" y="454"/>
                    </a:cubicBezTo>
                    <a:cubicBezTo>
                      <a:pt x="494" y="456"/>
                      <a:pt x="494" y="456"/>
                      <a:pt x="494" y="456"/>
                    </a:cubicBezTo>
                    <a:cubicBezTo>
                      <a:pt x="493" y="455"/>
                      <a:pt x="493" y="455"/>
                      <a:pt x="493" y="455"/>
                    </a:cubicBezTo>
                    <a:cubicBezTo>
                      <a:pt x="492" y="455"/>
                      <a:pt x="492" y="455"/>
                      <a:pt x="492" y="455"/>
                    </a:cubicBezTo>
                    <a:cubicBezTo>
                      <a:pt x="492" y="456"/>
                      <a:pt x="492" y="456"/>
                      <a:pt x="492" y="456"/>
                    </a:cubicBezTo>
                    <a:cubicBezTo>
                      <a:pt x="489" y="457"/>
                      <a:pt x="489" y="457"/>
                      <a:pt x="489" y="457"/>
                    </a:cubicBezTo>
                    <a:cubicBezTo>
                      <a:pt x="480" y="458"/>
                      <a:pt x="480" y="458"/>
                      <a:pt x="480" y="458"/>
                    </a:cubicBezTo>
                    <a:cubicBezTo>
                      <a:pt x="480" y="457"/>
                      <a:pt x="480" y="457"/>
                      <a:pt x="480" y="457"/>
                    </a:cubicBezTo>
                    <a:cubicBezTo>
                      <a:pt x="478" y="457"/>
                      <a:pt x="478" y="457"/>
                      <a:pt x="478" y="457"/>
                    </a:cubicBezTo>
                    <a:cubicBezTo>
                      <a:pt x="477" y="458"/>
                      <a:pt x="477" y="458"/>
                      <a:pt x="477" y="458"/>
                    </a:cubicBezTo>
                    <a:cubicBezTo>
                      <a:pt x="472" y="459"/>
                      <a:pt x="472" y="459"/>
                      <a:pt x="472" y="459"/>
                    </a:cubicBezTo>
                    <a:cubicBezTo>
                      <a:pt x="470" y="458"/>
                      <a:pt x="470" y="458"/>
                      <a:pt x="470" y="458"/>
                    </a:cubicBezTo>
                    <a:cubicBezTo>
                      <a:pt x="470" y="458"/>
                      <a:pt x="468" y="457"/>
                      <a:pt x="469" y="460"/>
                    </a:cubicBezTo>
                    <a:cubicBezTo>
                      <a:pt x="468" y="460"/>
                      <a:pt x="468" y="460"/>
                      <a:pt x="468" y="460"/>
                    </a:cubicBezTo>
                    <a:cubicBezTo>
                      <a:pt x="466" y="458"/>
                      <a:pt x="466" y="458"/>
                      <a:pt x="466" y="458"/>
                    </a:cubicBezTo>
                    <a:cubicBezTo>
                      <a:pt x="465" y="459"/>
                      <a:pt x="465" y="459"/>
                      <a:pt x="465" y="459"/>
                    </a:cubicBezTo>
                    <a:cubicBezTo>
                      <a:pt x="464" y="461"/>
                      <a:pt x="464" y="461"/>
                      <a:pt x="464" y="461"/>
                    </a:cubicBezTo>
                    <a:cubicBezTo>
                      <a:pt x="461" y="461"/>
                      <a:pt x="461" y="461"/>
                      <a:pt x="461" y="461"/>
                    </a:cubicBezTo>
                    <a:cubicBezTo>
                      <a:pt x="451" y="462"/>
                      <a:pt x="451" y="462"/>
                      <a:pt x="451" y="462"/>
                    </a:cubicBezTo>
                    <a:cubicBezTo>
                      <a:pt x="451" y="463"/>
                      <a:pt x="451" y="463"/>
                      <a:pt x="451" y="463"/>
                    </a:cubicBezTo>
                    <a:cubicBezTo>
                      <a:pt x="450" y="462"/>
                      <a:pt x="450" y="462"/>
                      <a:pt x="450" y="462"/>
                    </a:cubicBezTo>
                    <a:cubicBezTo>
                      <a:pt x="449" y="462"/>
                      <a:pt x="449" y="462"/>
                      <a:pt x="449" y="462"/>
                    </a:cubicBezTo>
                    <a:cubicBezTo>
                      <a:pt x="449" y="463"/>
                      <a:pt x="449" y="463"/>
                      <a:pt x="449" y="463"/>
                    </a:cubicBezTo>
                    <a:cubicBezTo>
                      <a:pt x="446" y="463"/>
                      <a:pt x="446" y="463"/>
                      <a:pt x="446" y="463"/>
                    </a:cubicBezTo>
                    <a:cubicBezTo>
                      <a:pt x="437" y="464"/>
                      <a:pt x="437" y="464"/>
                      <a:pt x="437" y="464"/>
                    </a:cubicBezTo>
                    <a:cubicBezTo>
                      <a:pt x="435" y="465"/>
                      <a:pt x="435" y="465"/>
                      <a:pt x="435" y="465"/>
                    </a:cubicBezTo>
                    <a:cubicBezTo>
                      <a:pt x="430" y="465"/>
                      <a:pt x="430" y="465"/>
                      <a:pt x="430" y="465"/>
                    </a:cubicBezTo>
                    <a:cubicBezTo>
                      <a:pt x="426" y="466"/>
                      <a:pt x="426" y="466"/>
                      <a:pt x="426" y="466"/>
                    </a:cubicBezTo>
                    <a:cubicBezTo>
                      <a:pt x="425" y="465"/>
                      <a:pt x="425" y="465"/>
                      <a:pt x="425" y="465"/>
                    </a:cubicBezTo>
                    <a:cubicBezTo>
                      <a:pt x="423" y="466"/>
                      <a:pt x="423" y="466"/>
                      <a:pt x="423" y="466"/>
                    </a:cubicBezTo>
                    <a:cubicBezTo>
                      <a:pt x="422" y="466"/>
                      <a:pt x="422" y="466"/>
                      <a:pt x="422" y="466"/>
                    </a:cubicBezTo>
                    <a:cubicBezTo>
                      <a:pt x="422" y="465"/>
                      <a:pt x="422" y="465"/>
                      <a:pt x="422" y="465"/>
                    </a:cubicBezTo>
                    <a:cubicBezTo>
                      <a:pt x="417" y="467"/>
                      <a:pt x="417" y="467"/>
                      <a:pt x="417" y="467"/>
                    </a:cubicBezTo>
                    <a:cubicBezTo>
                      <a:pt x="411" y="468"/>
                      <a:pt x="411" y="468"/>
                      <a:pt x="411" y="468"/>
                    </a:cubicBezTo>
                    <a:cubicBezTo>
                      <a:pt x="405" y="469"/>
                      <a:pt x="405" y="469"/>
                      <a:pt x="405" y="469"/>
                    </a:cubicBezTo>
                    <a:cubicBezTo>
                      <a:pt x="405" y="468"/>
                      <a:pt x="405" y="468"/>
                      <a:pt x="405" y="468"/>
                    </a:cubicBezTo>
                    <a:cubicBezTo>
                      <a:pt x="404" y="469"/>
                      <a:pt x="404" y="469"/>
                      <a:pt x="404" y="469"/>
                    </a:cubicBezTo>
                    <a:cubicBezTo>
                      <a:pt x="403" y="469"/>
                      <a:pt x="403" y="469"/>
                      <a:pt x="403" y="469"/>
                    </a:cubicBezTo>
                    <a:cubicBezTo>
                      <a:pt x="399" y="470"/>
                      <a:pt x="399" y="470"/>
                      <a:pt x="399" y="470"/>
                    </a:cubicBezTo>
                    <a:cubicBezTo>
                      <a:pt x="394" y="470"/>
                      <a:pt x="394" y="470"/>
                      <a:pt x="394" y="470"/>
                    </a:cubicBezTo>
                    <a:cubicBezTo>
                      <a:pt x="393" y="471"/>
                      <a:pt x="393" y="471"/>
                      <a:pt x="393" y="471"/>
                    </a:cubicBezTo>
                    <a:cubicBezTo>
                      <a:pt x="391" y="470"/>
                      <a:pt x="391" y="470"/>
                      <a:pt x="391" y="470"/>
                    </a:cubicBezTo>
                    <a:cubicBezTo>
                      <a:pt x="384" y="471"/>
                      <a:pt x="384" y="471"/>
                      <a:pt x="384" y="471"/>
                    </a:cubicBezTo>
                    <a:cubicBezTo>
                      <a:pt x="383" y="471"/>
                      <a:pt x="383" y="471"/>
                      <a:pt x="383" y="471"/>
                    </a:cubicBezTo>
                    <a:cubicBezTo>
                      <a:pt x="382" y="472"/>
                      <a:pt x="382" y="472"/>
                      <a:pt x="382" y="472"/>
                    </a:cubicBezTo>
                    <a:cubicBezTo>
                      <a:pt x="366" y="474"/>
                      <a:pt x="366" y="474"/>
                      <a:pt x="366" y="474"/>
                    </a:cubicBezTo>
                    <a:cubicBezTo>
                      <a:pt x="362" y="475"/>
                      <a:pt x="362" y="475"/>
                      <a:pt x="362" y="475"/>
                    </a:cubicBezTo>
                    <a:cubicBezTo>
                      <a:pt x="362" y="476"/>
                      <a:pt x="362" y="476"/>
                      <a:pt x="362" y="476"/>
                    </a:cubicBezTo>
                    <a:cubicBezTo>
                      <a:pt x="361" y="476"/>
                      <a:pt x="361" y="477"/>
                      <a:pt x="360" y="476"/>
                    </a:cubicBezTo>
                    <a:cubicBezTo>
                      <a:pt x="362" y="475"/>
                      <a:pt x="362" y="475"/>
                      <a:pt x="362" y="475"/>
                    </a:cubicBezTo>
                    <a:cubicBezTo>
                      <a:pt x="359" y="475"/>
                      <a:pt x="359" y="475"/>
                      <a:pt x="359" y="475"/>
                    </a:cubicBezTo>
                    <a:cubicBezTo>
                      <a:pt x="354" y="475"/>
                      <a:pt x="354" y="475"/>
                      <a:pt x="354" y="475"/>
                    </a:cubicBezTo>
                    <a:cubicBezTo>
                      <a:pt x="353" y="476"/>
                      <a:pt x="353" y="476"/>
                      <a:pt x="353" y="476"/>
                    </a:cubicBezTo>
                    <a:cubicBezTo>
                      <a:pt x="350" y="476"/>
                      <a:pt x="350" y="476"/>
                      <a:pt x="350" y="476"/>
                    </a:cubicBezTo>
                    <a:cubicBezTo>
                      <a:pt x="347" y="477"/>
                      <a:pt x="347" y="477"/>
                      <a:pt x="347" y="477"/>
                    </a:cubicBezTo>
                    <a:cubicBezTo>
                      <a:pt x="345" y="476"/>
                      <a:pt x="345" y="476"/>
                      <a:pt x="345" y="476"/>
                    </a:cubicBezTo>
                    <a:cubicBezTo>
                      <a:pt x="339" y="477"/>
                      <a:pt x="339" y="477"/>
                      <a:pt x="339" y="477"/>
                    </a:cubicBezTo>
                    <a:cubicBezTo>
                      <a:pt x="335" y="478"/>
                      <a:pt x="335" y="478"/>
                      <a:pt x="335" y="478"/>
                    </a:cubicBezTo>
                    <a:cubicBezTo>
                      <a:pt x="332" y="478"/>
                      <a:pt x="332" y="478"/>
                      <a:pt x="332" y="478"/>
                    </a:cubicBezTo>
                    <a:cubicBezTo>
                      <a:pt x="327" y="479"/>
                      <a:pt x="327" y="479"/>
                      <a:pt x="327" y="479"/>
                    </a:cubicBezTo>
                    <a:cubicBezTo>
                      <a:pt x="326" y="479"/>
                      <a:pt x="326" y="479"/>
                      <a:pt x="326" y="479"/>
                    </a:cubicBezTo>
                    <a:cubicBezTo>
                      <a:pt x="324" y="479"/>
                      <a:pt x="324" y="479"/>
                      <a:pt x="324" y="479"/>
                    </a:cubicBezTo>
                    <a:cubicBezTo>
                      <a:pt x="322" y="480"/>
                      <a:pt x="322" y="480"/>
                      <a:pt x="322" y="480"/>
                    </a:cubicBezTo>
                    <a:cubicBezTo>
                      <a:pt x="312" y="481"/>
                      <a:pt x="312" y="481"/>
                      <a:pt x="312" y="481"/>
                    </a:cubicBezTo>
                    <a:cubicBezTo>
                      <a:pt x="306" y="481"/>
                      <a:pt x="306" y="481"/>
                      <a:pt x="306" y="481"/>
                    </a:cubicBezTo>
                    <a:cubicBezTo>
                      <a:pt x="305" y="483"/>
                      <a:pt x="305" y="483"/>
                      <a:pt x="305" y="483"/>
                    </a:cubicBezTo>
                    <a:cubicBezTo>
                      <a:pt x="305" y="482"/>
                      <a:pt x="305" y="482"/>
                      <a:pt x="305" y="482"/>
                    </a:cubicBezTo>
                    <a:cubicBezTo>
                      <a:pt x="304" y="483"/>
                      <a:pt x="304" y="483"/>
                      <a:pt x="304" y="483"/>
                    </a:cubicBezTo>
                    <a:cubicBezTo>
                      <a:pt x="304" y="482"/>
                      <a:pt x="307" y="484"/>
                      <a:pt x="303" y="483"/>
                    </a:cubicBezTo>
                    <a:cubicBezTo>
                      <a:pt x="303" y="483"/>
                      <a:pt x="303" y="483"/>
                      <a:pt x="303" y="483"/>
                    </a:cubicBezTo>
                    <a:cubicBezTo>
                      <a:pt x="301" y="483"/>
                      <a:pt x="301" y="483"/>
                      <a:pt x="301" y="483"/>
                    </a:cubicBezTo>
                    <a:cubicBezTo>
                      <a:pt x="302" y="483"/>
                      <a:pt x="302" y="484"/>
                      <a:pt x="302" y="482"/>
                    </a:cubicBezTo>
                    <a:cubicBezTo>
                      <a:pt x="299" y="483"/>
                      <a:pt x="299" y="483"/>
                      <a:pt x="299" y="483"/>
                    </a:cubicBezTo>
                    <a:cubicBezTo>
                      <a:pt x="298" y="482"/>
                      <a:pt x="298" y="482"/>
                      <a:pt x="298" y="482"/>
                    </a:cubicBezTo>
                    <a:cubicBezTo>
                      <a:pt x="291" y="484"/>
                      <a:pt x="291" y="484"/>
                      <a:pt x="291" y="484"/>
                    </a:cubicBezTo>
                    <a:cubicBezTo>
                      <a:pt x="293" y="486"/>
                      <a:pt x="295" y="482"/>
                      <a:pt x="297" y="484"/>
                    </a:cubicBezTo>
                    <a:cubicBezTo>
                      <a:pt x="300" y="484"/>
                      <a:pt x="300" y="484"/>
                      <a:pt x="300" y="484"/>
                    </a:cubicBezTo>
                    <a:cubicBezTo>
                      <a:pt x="300" y="484"/>
                      <a:pt x="300" y="484"/>
                      <a:pt x="300" y="484"/>
                    </a:cubicBezTo>
                    <a:cubicBezTo>
                      <a:pt x="301" y="484"/>
                      <a:pt x="301" y="484"/>
                      <a:pt x="301" y="484"/>
                    </a:cubicBezTo>
                    <a:cubicBezTo>
                      <a:pt x="300" y="485"/>
                      <a:pt x="300" y="485"/>
                      <a:pt x="300" y="485"/>
                    </a:cubicBezTo>
                    <a:cubicBezTo>
                      <a:pt x="299" y="484"/>
                      <a:pt x="299" y="484"/>
                      <a:pt x="299" y="484"/>
                    </a:cubicBezTo>
                    <a:cubicBezTo>
                      <a:pt x="295" y="486"/>
                      <a:pt x="295" y="486"/>
                      <a:pt x="295" y="486"/>
                    </a:cubicBezTo>
                    <a:cubicBezTo>
                      <a:pt x="291" y="486"/>
                      <a:pt x="291" y="486"/>
                      <a:pt x="291" y="486"/>
                    </a:cubicBezTo>
                    <a:cubicBezTo>
                      <a:pt x="288" y="489"/>
                      <a:pt x="288" y="489"/>
                      <a:pt x="288" y="489"/>
                    </a:cubicBezTo>
                    <a:cubicBezTo>
                      <a:pt x="285" y="488"/>
                      <a:pt x="285" y="488"/>
                      <a:pt x="285" y="488"/>
                    </a:cubicBezTo>
                    <a:cubicBezTo>
                      <a:pt x="287" y="488"/>
                      <a:pt x="283" y="486"/>
                      <a:pt x="288" y="487"/>
                    </a:cubicBezTo>
                    <a:cubicBezTo>
                      <a:pt x="285" y="487"/>
                      <a:pt x="285" y="487"/>
                      <a:pt x="285" y="487"/>
                    </a:cubicBezTo>
                    <a:cubicBezTo>
                      <a:pt x="284" y="486"/>
                      <a:pt x="284" y="486"/>
                      <a:pt x="284" y="486"/>
                    </a:cubicBezTo>
                    <a:cubicBezTo>
                      <a:pt x="283" y="488"/>
                      <a:pt x="283" y="488"/>
                      <a:pt x="283" y="488"/>
                    </a:cubicBezTo>
                    <a:cubicBezTo>
                      <a:pt x="284" y="488"/>
                      <a:pt x="284" y="488"/>
                      <a:pt x="284" y="488"/>
                    </a:cubicBezTo>
                    <a:cubicBezTo>
                      <a:pt x="281" y="488"/>
                      <a:pt x="281" y="488"/>
                      <a:pt x="281" y="488"/>
                    </a:cubicBezTo>
                    <a:cubicBezTo>
                      <a:pt x="281" y="488"/>
                      <a:pt x="281" y="488"/>
                      <a:pt x="281" y="488"/>
                    </a:cubicBezTo>
                    <a:cubicBezTo>
                      <a:pt x="281" y="488"/>
                      <a:pt x="282" y="487"/>
                      <a:pt x="281" y="488"/>
                    </a:cubicBezTo>
                    <a:cubicBezTo>
                      <a:pt x="280" y="489"/>
                      <a:pt x="280" y="489"/>
                      <a:pt x="280" y="489"/>
                    </a:cubicBezTo>
                    <a:cubicBezTo>
                      <a:pt x="280" y="490"/>
                      <a:pt x="284" y="483"/>
                      <a:pt x="280" y="492"/>
                    </a:cubicBezTo>
                    <a:cubicBezTo>
                      <a:pt x="280" y="492"/>
                      <a:pt x="280" y="492"/>
                      <a:pt x="280" y="492"/>
                    </a:cubicBezTo>
                    <a:cubicBezTo>
                      <a:pt x="280" y="491"/>
                      <a:pt x="280" y="491"/>
                      <a:pt x="280" y="491"/>
                    </a:cubicBezTo>
                    <a:cubicBezTo>
                      <a:pt x="280" y="490"/>
                      <a:pt x="280" y="490"/>
                      <a:pt x="280" y="490"/>
                    </a:cubicBezTo>
                    <a:cubicBezTo>
                      <a:pt x="278" y="489"/>
                      <a:pt x="278" y="489"/>
                      <a:pt x="278" y="489"/>
                    </a:cubicBezTo>
                    <a:cubicBezTo>
                      <a:pt x="278" y="489"/>
                      <a:pt x="278" y="489"/>
                      <a:pt x="278" y="489"/>
                    </a:cubicBezTo>
                    <a:cubicBezTo>
                      <a:pt x="278" y="489"/>
                      <a:pt x="278" y="489"/>
                      <a:pt x="278" y="489"/>
                    </a:cubicBezTo>
                    <a:cubicBezTo>
                      <a:pt x="276" y="489"/>
                      <a:pt x="276" y="489"/>
                      <a:pt x="276" y="489"/>
                    </a:cubicBezTo>
                    <a:cubicBezTo>
                      <a:pt x="275" y="490"/>
                      <a:pt x="275" y="490"/>
                      <a:pt x="275" y="490"/>
                    </a:cubicBezTo>
                    <a:cubicBezTo>
                      <a:pt x="271" y="489"/>
                      <a:pt x="271" y="489"/>
                      <a:pt x="271" y="489"/>
                    </a:cubicBezTo>
                    <a:cubicBezTo>
                      <a:pt x="271" y="489"/>
                      <a:pt x="271" y="489"/>
                      <a:pt x="271" y="489"/>
                    </a:cubicBezTo>
                    <a:cubicBezTo>
                      <a:pt x="270" y="489"/>
                      <a:pt x="273" y="489"/>
                      <a:pt x="270" y="488"/>
                    </a:cubicBezTo>
                    <a:cubicBezTo>
                      <a:pt x="274" y="487"/>
                      <a:pt x="274" y="487"/>
                      <a:pt x="274" y="487"/>
                    </a:cubicBezTo>
                    <a:cubicBezTo>
                      <a:pt x="275" y="487"/>
                      <a:pt x="276" y="485"/>
                      <a:pt x="277" y="486"/>
                    </a:cubicBezTo>
                    <a:cubicBezTo>
                      <a:pt x="277" y="486"/>
                      <a:pt x="278" y="485"/>
                      <a:pt x="277" y="487"/>
                    </a:cubicBezTo>
                    <a:cubicBezTo>
                      <a:pt x="278" y="487"/>
                      <a:pt x="278" y="487"/>
                      <a:pt x="278" y="487"/>
                    </a:cubicBezTo>
                    <a:cubicBezTo>
                      <a:pt x="277" y="486"/>
                      <a:pt x="279" y="486"/>
                      <a:pt x="279" y="485"/>
                    </a:cubicBezTo>
                    <a:cubicBezTo>
                      <a:pt x="280" y="484"/>
                      <a:pt x="280" y="484"/>
                      <a:pt x="280" y="484"/>
                    </a:cubicBezTo>
                    <a:cubicBezTo>
                      <a:pt x="276" y="484"/>
                      <a:pt x="276" y="484"/>
                      <a:pt x="276" y="484"/>
                    </a:cubicBezTo>
                    <a:cubicBezTo>
                      <a:pt x="276" y="484"/>
                      <a:pt x="276" y="484"/>
                      <a:pt x="276" y="484"/>
                    </a:cubicBezTo>
                    <a:cubicBezTo>
                      <a:pt x="277" y="485"/>
                      <a:pt x="272" y="487"/>
                      <a:pt x="278" y="485"/>
                    </a:cubicBezTo>
                    <a:cubicBezTo>
                      <a:pt x="275" y="484"/>
                      <a:pt x="280" y="490"/>
                      <a:pt x="273" y="485"/>
                    </a:cubicBezTo>
                    <a:cubicBezTo>
                      <a:pt x="273" y="485"/>
                      <a:pt x="273" y="485"/>
                      <a:pt x="273" y="485"/>
                    </a:cubicBezTo>
                    <a:cubicBezTo>
                      <a:pt x="273" y="485"/>
                      <a:pt x="273" y="485"/>
                      <a:pt x="273" y="485"/>
                    </a:cubicBezTo>
                    <a:cubicBezTo>
                      <a:pt x="272" y="486"/>
                      <a:pt x="270" y="490"/>
                      <a:pt x="269" y="486"/>
                    </a:cubicBezTo>
                    <a:cubicBezTo>
                      <a:pt x="269" y="485"/>
                      <a:pt x="269" y="485"/>
                      <a:pt x="269" y="485"/>
                    </a:cubicBezTo>
                    <a:cubicBezTo>
                      <a:pt x="269" y="487"/>
                      <a:pt x="269" y="487"/>
                      <a:pt x="269" y="487"/>
                    </a:cubicBezTo>
                    <a:cubicBezTo>
                      <a:pt x="270" y="487"/>
                      <a:pt x="270" y="487"/>
                      <a:pt x="270" y="487"/>
                    </a:cubicBezTo>
                    <a:cubicBezTo>
                      <a:pt x="268" y="488"/>
                      <a:pt x="268" y="488"/>
                      <a:pt x="268" y="488"/>
                    </a:cubicBezTo>
                    <a:cubicBezTo>
                      <a:pt x="268" y="486"/>
                      <a:pt x="268" y="486"/>
                      <a:pt x="268" y="486"/>
                    </a:cubicBezTo>
                    <a:cubicBezTo>
                      <a:pt x="266" y="486"/>
                      <a:pt x="266" y="486"/>
                      <a:pt x="266" y="486"/>
                    </a:cubicBezTo>
                    <a:cubicBezTo>
                      <a:pt x="267" y="485"/>
                      <a:pt x="267" y="485"/>
                      <a:pt x="267" y="485"/>
                    </a:cubicBezTo>
                    <a:cubicBezTo>
                      <a:pt x="267" y="484"/>
                      <a:pt x="267" y="484"/>
                      <a:pt x="267" y="484"/>
                    </a:cubicBezTo>
                    <a:cubicBezTo>
                      <a:pt x="267" y="482"/>
                      <a:pt x="267" y="482"/>
                      <a:pt x="267" y="482"/>
                    </a:cubicBezTo>
                    <a:cubicBezTo>
                      <a:pt x="270" y="483"/>
                      <a:pt x="270" y="483"/>
                      <a:pt x="270" y="483"/>
                    </a:cubicBezTo>
                    <a:cubicBezTo>
                      <a:pt x="271" y="482"/>
                      <a:pt x="271" y="482"/>
                      <a:pt x="271" y="482"/>
                    </a:cubicBezTo>
                    <a:cubicBezTo>
                      <a:pt x="272" y="482"/>
                      <a:pt x="272" y="482"/>
                      <a:pt x="272" y="482"/>
                    </a:cubicBezTo>
                    <a:cubicBezTo>
                      <a:pt x="275" y="481"/>
                      <a:pt x="275" y="481"/>
                      <a:pt x="275" y="481"/>
                    </a:cubicBezTo>
                    <a:cubicBezTo>
                      <a:pt x="275" y="481"/>
                      <a:pt x="275" y="481"/>
                      <a:pt x="275" y="481"/>
                    </a:cubicBezTo>
                    <a:cubicBezTo>
                      <a:pt x="275" y="480"/>
                      <a:pt x="276" y="479"/>
                      <a:pt x="277" y="481"/>
                    </a:cubicBezTo>
                    <a:cubicBezTo>
                      <a:pt x="276" y="482"/>
                      <a:pt x="279" y="478"/>
                      <a:pt x="276" y="483"/>
                    </a:cubicBezTo>
                    <a:cubicBezTo>
                      <a:pt x="276" y="482"/>
                      <a:pt x="282" y="480"/>
                      <a:pt x="272" y="483"/>
                    </a:cubicBezTo>
                    <a:cubicBezTo>
                      <a:pt x="273" y="484"/>
                      <a:pt x="273" y="484"/>
                      <a:pt x="273" y="484"/>
                    </a:cubicBezTo>
                    <a:cubicBezTo>
                      <a:pt x="270" y="485"/>
                      <a:pt x="270" y="485"/>
                      <a:pt x="270" y="485"/>
                    </a:cubicBezTo>
                    <a:cubicBezTo>
                      <a:pt x="271" y="485"/>
                      <a:pt x="271" y="485"/>
                      <a:pt x="271" y="485"/>
                    </a:cubicBezTo>
                    <a:cubicBezTo>
                      <a:pt x="275" y="485"/>
                      <a:pt x="275" y="485"/>
                      <a:pt x="275" y="485"/>
                    </a:cubicBezTo>
                    <a:cubicBezTo>
                      <a:pt x="276" y="483"/>
                      <a:pt x="276" y="483"/>
                      <a:pt x="276" y="483"/>
                    </a:cubicBezTo>
                    <a:cubicBezTo>
                      <a:pt x="278" y="483"/>
                      <a:pt x="278" y="483"/>
                      <a:pt x="278" y="483"/>
                    </a:cubicBezTo>
                    <a:cubicBezTo>
                      <a:pt x="278" y="482"/>
                      <a:pt x="278" y="482"/>
                      <a:pt x="278" y="482"/>
                    </a:cubicBezTo>
                    <a:cubicBezTo>
                      <a:pt x="280" y="482"/>
                      <a:pt x="280" y="482"/>
                      <a:pt x="280" y="482"/>
                    </a:cubicBezTo>
                    <a:cubicBezTo>
                      <a:pt x="280" y="483"/>
                      <a:pt x="280" y="483"/>
                      <a:pt x="280" y="483"/>
                    </a:cubicBezTo>
                    <a:cubicBezTo>
                      <a:pt x="281" y="483"/>
                      <a:pt x="281" y="483"/>
                      <a:pt x="281" y="483"/>
                    </a:cubicBezTo>
                    <a:cubicBezTo>
                      <a:pt x="282" y="482"/>
                      <a:pt x="282" y="482"/>
                      <a:pt x="282" y="482"/>
                    </a:cubicBezTo>
                    <a:cubicBezTo>
                      <a:pt x="289" y="481"/>
                      <a:pt x="289" y="481"/>
                      <a:pt x="289" y="481"/>
                    </a:cubicBezTo>
                    <a:cubicBezTo>
                      <a:pt x="288" y="480"/>
                      <a:pt x="288" y="480"/>
                      <a:pt x="288" y="480"/>
                    </a:cubicBezTo>
                    <a:cubicBezTo>
                      <a:pt x="286" y="480"/>
                      <a:pt x="286" y="480"/>
                      <a:pt x="286" y="480"/>
                    </a:cubicBezTo>
                    <a:cubicBezTo>
                      <a:pt x="286" y="480"/>
                      <a:pt x="286" y="480"/>
                      <a:pt x="286" y="480"/>
                    </a:cubicBezTo>
                    <a:cubicBezTo>
                      <a:pt x="285" y="480"/>
                      <a:pt x="285" y="480"/>
                      <a:pt x="285" y="480"/>
                    </a:cubicBezTo>
                    <a:cubicBezTo>
                      <a:pt x="284" y="479"/>
                      <a:pt x="284" y="479"/>
                      <a:pt x="284" y="479"/>
                    </a:cubicBezTo>
                    <a:cubicBezTo>
                      <a:pt x="281" y="480"/>
                      <a:pt x="281" y="480"/>
                      <a:pt x="281" y="480"/>
                    </a:cubicBezTo>
                    <a:cubicBezTo>
                      <a:pt x="280" y="479"/>
                      <a:pt x="280" y="479"/>
                      <a:pt x="280" y="479"/>
                    </a:cubicBezTo>
                    <a:cubicBezTo>
                      <a:pt x="278" y="480"/>
                      <a:pt x="278" y="480"/>
                      <a:pt x="278" y="480"/>
                    </a:cubicBezTo>
                    <a:cubicBezTo>
                      <a:pt x="276" y="479"/>
                      <a:pt x="276" y="479"/>
                      <a:pt x="276" y="479"/>
                    </a:cubicBezTo>
                    <a:cubicBezTo>
                      <a:pt x="277" y="478"/>
                      <a:pt x="277" y="478"/>
                      <a:pt x="277" y="478"/>
                    </a:cubicBezTo>
                    <a:cubicBezTo>
                      <a:pt x="280" y="478"/>
                      <a:pt x="280" y="478"/>
                      <a:pt x="280" y="478"/>
                    </a:cubicBezTo>
                    <a:cubicBezTo>
                      <a:pt x="281" y="477"/>
                      <a:pt x="281" y="477"/>
                      <a:pt x="281" y="477"/>
                    </a:cubicBezTo>
                    <a:cubicBezTo>
                      <a:pt x="283" y="477"/>
                      <a:pt x="283" y="477"/>
                      <a:pt x="283" y="477"/>
                    </a:cubicBezTo>
                    <a:cubicBezTo>
                      <a:pt x="283" y="477"/>
                      <a:pt x="280" y="477"/>
                      <a:pt x="284" y="478"/>
                    </a:cubicBezTo>
                    <a:cubicBezTo>
                      <a:pt x="287" y="476"/>
                      <a:pt x="287" y="476"/>
                      <a:pt x="287" y="476"/>
                    </a:cubicBezTo>
                    <a:cubicBezTo>
                      <a:pt x="289" y="477"/>
                      <a:pt x="289" y="477"/>
                      <a:pt x="289" y="477"/>
                    </a:cubicBezTo>
                    <a:cubicBezTo>
                      <a:pt x="291" y="476"/>
                      <a:pt x="291" y="476"/>
                      <a:pt x="291" y="476"/>
                    </a:cubicBezTo>
                    <a:cubicBezTo>
                      <a:pt x="304" y="474"/>
                      <a:pt x="304" y="474"/>
                      <a:pt x="304" y="474"/>
                    </a:cubicBezTo>
                    <a:cubicBezTo>
                      <a:pt x="306" y="474"/>
                      <a:pt x="306" y="474"/>
                      <a:pt x="306" y="474"/>
                    </a:cubicBezTo>
                    <a:cubicBezTo>
                      <a:pt x="308" y="473"/>
                      <a:pt x="308" y="473"/>
                      <a:pt x="308" y="473"/>
                    </a:cubicBezTo>
                    <a:cubicBezTo>
                      <a:pt x="306" y="472"/>
                      <a:pt x="305" y="475"/>
                      <a:pt x="298" y="474"/>
                    </a:cubicBezTo>
                    <a:cubicBezTo>
                      <a:pt x="298" y="473"/>
                      <a:pt x="298" y="473"/>
                      <a:pt x="298" y="473"/>
                    </a:cubicBezTo>
                    <a:cubicBezTo>
                      <a:pt x="297" y="474"/>
                      <a:pt x="297" y="474"/>
                      <a:pt x="297" y="474"/>
                    </a:cubicBezTo>
                    <a:cubicBezTo>
                      <a:pt x="297" y="472"/>
                      <a:pt x="297" y="472"/>
                      <a:pt x="297" y="472"/>
                    </a:cubicBezTo>
                    <a:cubicBezTo>
                      <a:pt x="298" y="471"/>
                      <a:pt x="298" y="471"/>
                      <a:pt x="298" y="471"/>
                    </a:cubicBezTo>
                    <a:cubicBezTo>
                      <a:pt x="299" y="472"/>
                      <a:pt x="299" y="472"/>
                      <a:pt x="299" y="472"/>
                    </a:cubicBezTo>
                    <a:cubicBezTo>
                      <a:pt x="300" y="472"/>
                      <a:pt x="300" y="472"/>
                      <a:pt x="300" y="472"/>
                    </a:cubicBezTo>
                    <a:cubicBezTo>
                      <a:pt x="298" y="473"/>
                      <a:pt x="298" y="473"/>
                      <a:pt x="298" y="473"/>
                    </a:cubicBezTo>
                    <a:cubicBezTo>
                      <a:pt x="307" y="473"/>
                      <a:pt x="270" y="481"/>
                      <a:pt x="313" y="472"/>
                    </a:cubicBezTo>
                    <a:cubicBezTo>
                      <a:pt x="318" y="470"/>
                      <a:pt x="318" y="470"/>
                      <a:pt x="318" y="470"/>
                    </a:cubicBezTo>
                    <a:cubicBezTo>
                      <a:pt x="321" y="469"/>
                      <a:pt x="321" y="469"/>
                      <a:pt x="321" y="469"/>
                    </a:cubicBezTo>
                    <a:cubicBezTo>
                      <a:pt x="321" y="469"/>
                      <a:pt x="321" y="469"/>
                      <a:pt x="321" y="469"/>
                    </a:cubicBezTo>
                    <a:cubicBezTo>
                      <a:pt x="322" y="469"/>
                      <a:pt x="322" y="469"/>
                      <a:pt x="322" y="469"/>
                    </a:cubicBezTo>
                    <a:cubicBezTo>
                      <a:pt x="322" y="469"/>
                      <a:pt x="321" y="469"/>
                      <a:pt x="322" y="469"/>
                    </a:cubicBezTo>
                    <a:cubicBezTo>
                      <a:pt x="323" y="470"/>
                      <a:pt x="323" y="470"/>
                      <a:pt x="323" y="470"/>
                    </a:cubicBezTo>
                    <a:cubicBezTo>
                      <a:pt x="323" y="469"/>
                      <a:pt x="323" y="469"/>
                      <a:pt x="323" y="469"/>
                    </a:cubicBezTo>
                    <a:cubicBezTo>
                      <a:pt x="323" y="468"/>
                      <a:pt x="321" y="472"/>
                      <a:pt x="323" y="468"/>
                    </a:cubicBezTo>
                    <a:cubicBezTo>
                      <a:pt x="325" y="466"/>
                      <a:pt x="325" y="466"/>
                      <a:pt x="325" y="466"/>
                    </a:cubicBezTo>
                    <a:cubicBezTo>
                      <a:pt x="330" y="465"/>
                      <a:pt x="330" y="465"/>
                      <a:pt x="330" y="465"/>
                    </a:cubicBezTo>
                    <a:cubicBezTo>
                      <a:pt x="334" y="464"/>
                      <a:pt x="334" y="464"/>
                      <a:pt x="334" y="464"/>
                    </a:cubicBezTo>
                    <a:cubicBezTo>
                      <a:pt x="334" y="464"/>
                      <a:pt x="334" y="464"/>
                      <a:pt x="334" y="464"/>
                    </a:cubicBezTo>
                    <a:cubicBezTo>
                      <a:pt x="329" y="463"/>
                      <a:pt x="329" y="463"/>
                      <a:pt x="329" y="463"/>
                    </a:cubicBezTo>
                    <a:cubicBezTo>
                      <a:pt x="331" y="462"/>
                      <a:pt x="331" y="462"/>
                      <a:pt x="331" y="462"/>
                    </a:cubicBezTo>
                    <a:cubicBezTo>
                      <a:pt x="328" y="461"/>
                      <a:pt x="328" y="461"/>
                      <a:pt x="328" y="461"/>
                    </a:cubicBezTo>
                    <a:cubicBezTo>
                      <a:pt x="326" y="463"/>
                      <a:pt x="326" y="463"/>
                      <a:pt x="326" y="463"/>
                    </a:cubicBezTo>
                    <a:cubicBezTo>
                      <a:pt x="327" y="463"/>
                      <a:pt x="328" y="463"/>
                      <a:pt x="328" y="464"/>
                    </a:cubicBezTo>
                    <a:cubicBezTo>
                      <a:pt x="326" y="465"/>
                      <a:pt x="326" y="465"/>
                      <a:pt x="326" y="465"/>
                    </a:cubicBezTo>
                    <a:cubicBezTo>
                      <a:pt x="325" y="465"/>
                      <a:pt x="332" y="464"/>
                      <a:pt x="323" y="465"/>
                    </a:cubicBezTo>
                    <a:cubicBezTo>
                      <a:pt x="323" y="465"/>
                      <a:pt x="323" y="465"/>
                      <a:pt x="323" y="465"/>
                    </a:cubicBezTo>
                    <a:cubicBezTo>
                      <a:pt x="324" y="464"/>
                      <a:pt x="324" y="464"/>
                      <a:pt x="324" y="464"/>
                    </a:cubicBezTo>
                    <a:cubicBezTo>
                      <a:pt x="324" y="465"/>
                      <a:pt x="325" y="465"/>
                      <a:pt x="326" y="464"/>
                    </a:cubicBezTo>
                    <a:cubicBezTo>
                      <a:pt x="325" y="463"/>
                      <a:pt x="325" y="463"/>
                      <a:pt x="325" y="463"/>
                    </a:cubicBezTo>
                    <a:cubicBezTo>
                      <a:pt x="324" y="463"/>
                      <a:pt x="328" y="462"/>
                      <a:pt x="323" y="463"/>
                    </a:cubicBezTo>
                    <a:cubicBezTo>
                      <a:pt x="323" y="463"/>
                      <a:pt x="323" y="463"/>
                      <a:pt x="323" y="463"/>
                    </a:cubicBezTo>
                    <a:cubicBezTo>
                      <a:pt x="322" y="462"/>
                      <a:pt x="322" y="462"/>
                      <a:pt x="322" y="462"/>
                    </a:cubicBezTo>
                    <a:cubicBezTo>
                      <a:pt x="324" y="462"/>
                      <a:pt x="325" y="461"/>
                      <a:pt x="328" y="460"/>
                    </a:cubicBezTo>
                    <a:cubicBezTo>
                      <a:pt x="329" y="461"/>
                      <a:pt x="329" y="461"/>
                      <a:pt x="329" y="461"/>
                    </a:cubicBezTo>
                    <a:cubicBezTo>
                      <a:pt x="331" y="461"/>
                      <a:pt x="332" y="460"/>
                      <a:pt x="333" y="461"/>
                    </a:cubicBezTo>
                    <a:cubicBezTo>
                      <a:pt x="334" y="459"/>
                      <a:pt x="334" y="459"/>
                      <a:pt x="334" y="459"/>
                    </a:cubicBezTo>
                    <a:cubicBezTo>
                      <a:pt x="335" y="459"/>
                      <a:pt x="335" y="459"/>
                      <a:pt x="335" y="459"/>
                    </a:cubicBezTo>
                    <a:cubicBezTo>
                      <a:pt x="336" y="460"/>
                      <a:pt x="336" y="460"/>
                      <a:pt x="336" y="460"/>
                    </a:cubicBezTo>
                    <a:cubicBezTo>
                      <a:pt x="338" y="459"/>
                      <a:pt x="338" y="459"/>
                      <a:pt x="338" y="459"/>
                    </a:cubicBezTo>
                    <a:cubicBezTo>
                      <a:pt x="339" y="461"/>
                      <a:pt x="339" y="461"/>
                      <a:pt x="339" y="461"/>
                    </a:cubicBezTo>
                    <a:cubicBezTo>
                      <a:pt x="340" y="461"/>
                      <a:pt x="340" y="461"/>
                      <a:pt x="340" y="461"/>
                    </a:cubicBezTo>
                    <a:cubicBezTo>
                      <a:pt x="340" y="459"/>
                      <a:pt x="340" y="459"/>
                      <a:pt x="340" y="459"/>
                    </a:cubicBezTo>
                    <a:cubicBezTo>
                      <a:pt x="343" y="457"/>
                      <a:pt x="343" y="457"/>
                      <a:pt x="343" y="457"/>
                    </a:cubicBezTo>
                    <a:cubicBezTo>
                      <a:pt x="338" y="458"/>
                      <a:pt x="338" y="458"/>
                      <a:pt x="338" y="458"/>
                    </a:cubicBezTo>
                    <a:cubicBezTo>
                      <a:pt x="335" y="458"/>
                      <a:pt x="335" y="458"/>
                      <a:pt x="335" y="458"/>
                    </a:cubicBezTo>
                    <a:cubicBezTo>
                      <a:pt x="335" y="458"/>
                      <a:pt x="335" y="458"/>
                      <a:pt x="335" y="458"/>
                    </a:cubicBezTo>
                    <a:cubicBezTo>
                      <a:pt x="335" y="457"/>
                      <a:pt x="335" y="457"/>
                      <a:pt x="335" y="457"/>
                    </a:cubicBezTo>
                    <a:cubicBezTo>
                      <a:pt x="332" y="456"/>
                      <a:pt x="332" y="456"/>
                      <a:pt x="332" y="456"/>
                    </a:cubicBezTo>
                    <a:cubicBezTo>
                      <a:pt x="327" y="457"/>
                      <a:pt x="327" y="457"/>
                      <a:pt x="327" y="457"/>
                    </a:cubicBezTo>
                    <a:cubicBezTo>
                      <a:pt x="326" y="458"/>
                      <a:pt x="326" y="458"/>
                      <a:pt x="326" y="458"/>
                    </a:cubicBezTo>
                    <a:cubicBezTo>
                      <a:pt x="328" y="458"/>
                      <a:pt x="328" y="458"/>
                      <a:pt x="328" y="458"/>
                    </a:cubicBezTo>
                    <a:cubicBezTo>
                      <a:pt x="325" y="459"/>
                      <a:pt x="325" y="459"/>
                      <a:pt x="325" y="459"/>
                    </a:cubicBezTo>
                    <a:cubicBezTo>
                      <a:pt x="324" y="460"/>
                      <a:pt x="337" y="457"/>
                      <a:pt x="320" y="460"/>
                    </a:cubicBezTo>
                    <a:cubicBezTo>
                      <a:pt x="320" y="459"/>
                      <a:pt x="320" y="459"/>
                      <a:pt x="320" y="459"/>
                    </a:cubicBezTo>
                    <a:cubicBezTo>
                      <a:pt x="318" y="460"/>
                      <a:pt x="318" y="460"/>
                      <a:pt x="318" y="460"/>
                    </a:cubicBezTo>
                    <a:cubicBezTo>
                      <a:pt x="312" y="461"/>
                      <a:pt x="312" y="461"/>
                      <a:pt x="312" y="461"/>
                    </a:cubicBezTo>
                    <a:cubicBezTo>
                      <a:pt x="311" y="461"/>
                      <a:pt x="311" y="461"/>
                      <a:pt x="311" y="461"/>
                    </a:cubicBezTo>
                    <a:cubicBezTo>
                      <a:pt x="308" y="462"/>
                      <a:pt x="308" y="462"/>
                      <a:pt x="308" y="462"/>
                    </a:cubicBezTo>
                    <a:cubicBezTo>
                      <a:pt x="308" y="461"/>
                      <a:pt x="308" y="461"/>
                      <a:pt x="308" y="461"/>
                    </a:cubicBezTo>
                    <a:cubicBezTo>
                      <a:pt x="298" y="463"/>
                      <a:pt x="298" y="463"/>
                      <a:pt x="298" y="463"/>
                    </a:cubicBezTo>
                    <a:cubicBezTo>
                      <a:pt x="297" y="464"/>
                      <a:pt x="297" y="464"/>
                      <a:pt x="297" y="464"/>
                    </a:cubicBezTo>
                    <a:cubicBezTo>
                      <a:pt x="297" y="465"/>
                      <a:pt x="298" y="462"/>
                      <a:pt x="298" y="465"/>
                    </a:cubicBezTo>
                    <a:cubicBezTo>
                      <a:pt x="298" y="464"/>
                      <a:pt x="298" y="464"/>
                      <a:pt x="298" y="464"/>
                    </a:cubicBezTo>
                    <a:cubicBezTo>
                      <a:pt x="302" y="464"/>
                      <a:pt x="301" y="462"/>
                      <a:pt x="305" y="464"/>
                    </a:cubicBezTo>
                    <a:cubicBezTo>
                      <a:pt x="305" y="465"/>
                      <a:pt x="305" y="465"/>
                      <a:pt x="305" y="465"/>
                    </a:cubicBezTo>
                    <a:cubicBezTo>
                      <a:pt x="303" y="464"/>
                      <a:pt x="303" y="464"/>
                      <a:pt x="303" y="464"/>
                    </a:cubicBezTo>
                    <a:cubicBezTo>
                      <a:pt x="301" y="467"/>
                      <a:pt x="301" y="467"/>
                      <a:pt x="301" y="467"/>
                    </a:cubicBezTo>
                    <a:cubicBezTo>
                      <a:pt x="302" y="467"/>
                      <a:pt x="302" y="467"/>
                      <a:pt x="302" y="467"/>
                    </a:cubicBezTo>
                    <a:cubicBezTo>
                      <a:pt x="299" y="467"/>
                      <a:pt x="299" y="467"/>
                      <a:pt x="299" y="467"/>
                    </a:cubicBezTo>
                    <a:cubicBezTo>
                      <a:pt x="298" y="467"/>
                      <a:pt x="298" y="467"/>
                      <a:pt x="298" y="467"/>
                    </a:cubicBezTo>
                    <a:cubicBezTo>
                      <a:pt x="297" y="464"/>
                      <a:pt x="297" y="464"/>
                      <a:pt x="297" y="464"/>
                    </a:cubicBezTo>
                    <a:cubicBezTo>
                      <a:pt x="296" y="464"/>
                      <a:pt x="295" y="463"/>
                      <a:pt x="294" y="465"/>
                    </a:cubicBezTo>
                    <a:cubicBezTo>
                      <a:pt x="296" y="466"/>
                      <a:pt x="296" y="466"/>
                      <a:pt x="296" y="466"/>
                    </a:cubicBezTo>
                    <a:cubicBezTo>
                      <a:pt x="293" y="467"/>
                      <a:pt x="293" y="467"/>
                      <a:pt x="293" y="467"/>
                    </a:cubicBezTo>
                    <a:cubicBezTo>
                      <a:pt x="291" y="469"/>
                      <a:pt x="291" y="469"/>
                      <a:pt x="291" y="469"/>
                    </a:cubicBezTo>
                    <a:cubicBezTo>
                      <a:pt x="290" y="469"/>
                      <a:pt x="290" y="469"/>
                      <a:pt x="290" y="469"/>
                    </a:cubicBezTo>
                    <a:cubicBezTo>
                      <a:pt x="289" y="469"/>
                      <a:pt x="289" y="469"/>
                      <a:pt x="289" y="469"/>
                    </a:cubicBezTo>
                    <a:cubicBezTo>
                      <a:pt x="288" y="468"/>
                      <a:pt x="288" y="468"/>
                      <a:pt x="288" y="468"/>
                    </a:cubicBezTo>
                    <a:cubicBezTo>
                      <a:pt x="288" y="467"/>
                      <a:pt x="287" y="469"/>
                      <a:pt x="286" y="467"/>
                    </a:cubicBezTo>
                    <a:cubicBezTo>
                      <a:pt x="284" y="468"/>
                      <a:pt x="284" y="468"/>
                      <a:pt x="284" y="468"/>
                    </a:cubicBezTo>
                    <a:cubicBezTo>
                      <a:pt x="284" y="471"/>
                      <a:pt x="282" y="466"/>
                      <a:pt x="283" y="470"/>
                    </a:cubicBezTo>
                    <a:cubicBezTo>
                      <a:pt x="281" y="469"/>
                      <a:pt x="281" y="469"/>
                      <a:pt x="281" y="469"/>
                    </a:cubicBezTo>
                    <a:cubicBezTo>
                      <a:pt x="281" y="469"/>
                      <a:pt x="281" y="469"/>
                      <a:pt x="281" y="469"/>
                    </a:cubicBezTo>
                    <a:cubicBezTo>
                      <a:pt x="281" y="471"/>
                      <a:pt x="277" y="468"/>
                      <a:pt x="282" y="471"/>
                    </a:cubicBezTo>
                    <a:cubicBezTo>
                      <a:pt x="279" y="470"/>
                      <a:pt x="279" y="470"/>
                      <a:pt x="279" y="470"/>
                    </a:cubicBezTo>
                    <a:cubicBezTo>
                      <a:pt x="279" y="469"/>
                      <a:pt x="279" y="469"/>
                      <a:pt x="279" y="469"/>
                    </a:cubicBezTo>
                    <a:cubicBezTo>
                      <a:pt x="284" y="468"/>
                      <a:pt x="284" y="468"/>
                      <a:pt x="284" y="468"/>
                    </a:cubicBezTo>
                    <a:cubicBezTo>
                      <a:pt x="284" y="467"/>
                      <a:pt x="284" y="467"/>
                      <a:pt x="284" y="467"/>
                    </a:cubicBezTo>
                    <a:cubicBezTo>
                      <a:pt x="283" y="466"/>
                      <a:pt x="283" y="466"/>
                      <a:pt x="283" y="466"/>
                    </a:cubicBezTo>
                    <a:cubicBezTo>
                      <a:pt x="281" y="467"/>
                      <a:pt x="281" y="467"/>
                      <a:pt x="281" y="467"/>
                    </a:cubicBezTo>
                    <a:cubicBezTo>
                      <a:pt x="281" y="467"/>
                      <a:pt x="281" y="467"/>
                      <a:pt x="281" y="467"/>
                    </a:cubicBezTo>
                    <a:cubicBezTo>
                      <a:pt x="275" y="469"/>
                      <a:pt x="275" y="469"/>
                      <a:pt x="275" y="469"/>
                    </a:cubicBezTo>
                    <a:cubicBezTo>
                      <a:pt x="273" y="470"/>
                      <a:pt x="273" y="470"/>
                      <a:pt x="273" y="470"/>
                    </a:cubicBezTo>
                    <a:cubicBezTo>
                      <a:pt x="275" y="471"/>
                      <a:pt x="275" y="471"/>
                      <a:pt x="275" y="471"/>
                    </a:cubicBezTo>
                    <a:cubicBezTo>
                      <a:pt x="276" y="470"/>
                      <a:pt x="276" y="470"/>
                      <a:pt x="276" y="470"/>
                    </a:cubicBezTo>
                    <a:cubicBezTo>
                      <a:pt x="279" y="470"/>
                      <a:pt x="279" y="470"/>
                      <a:pt x="279" y="470"/>
                    </a:cubicBezTo>
                    <a:cubicBezTo>
                      <a:pt x="275" y="473"/>
                      <a:pt x="275" y="473"/>
                      <a:pt x="275" y="473"/>
                    </a:cubicBezTo>
                    <a:cubicBezTo>
                      <a:pt x="272" y="472"/>
                      <a:pt x="272" y="472"/>
                      <a:pt x="272" y="472"/>
                    </a:cubicBezTo>
                    <a:cubicBezTo>
                      <a:pt x="269" y="472"/>
                      <a:pt x="269" y="472"/>
                      <a:pt x="269" y="472"/>
                    </a:cubicBezTo>
                    <a:cubicBezTo>
                      <a:pt x="267" y="473"/>
                      <a:pt x="267" y="473"/>
                      <a:pt x="267" y="473"/>
                    </a:cubicBezTo>
                    <a:cubicBezTo>
                      <a:pt x="265" y="472"/>
                      <a:pt x="265" y="472"/>
                      <a:pt x="265" y="472"/>
                    </a:cubicBezTo>
                    <a:cubicBezTo>
                      <a:pt x="252" y="474"/>
                      <a:pt x="252" y="474"/>
                      <a:pt x="252" y="474"/>
                    </a:cubicBezTo>
                    <a:cubicBezTo>
                      <a:pt x="251" y="475"/>
                      <a:pt x="248" y="475"/>
                      <a:pt x="247" y="477"/>
                    </a:cubicBezTo>
                    <a:cubicBezTo>
                      <a:pt x="248" y="477"/>
                      <a:pt x="248" y="477"/>
                      <a:pt x="248" y="477"/>
                    </a:cubicBezTo>
                    <a:cubicBezTo>
                      <a:pt x="251" y="476"/>
                      <a:pt x="251" y="476"/>
                      <a:pt x="251" y="476"/>
                    </a:cubicBezTo>
                    <a:cubicBezTo>
                      <a:pt x="254" y="476"/>
                      <a:pt x="254" y="476"/>
                      <a:pt x="254" y="476"/>
                    </a:cubicBezTo>
                    <a:cubicBezTo>
                      <a:pt x="253" y="476"/>
                      <a:pt x="255" y="476"/>
                      <a:pt x="253" y="476"/>
                    </a:cubicBezTo>
                    <a:cubicBezTo>
                      <a:pt x="253" y="477"/>
                      <a:pt x="253" y="477"/>
                      <a:pt x="253" y="477"/>
                    </a:cubicBezTo>
                    <a:cubicBezTo>
                      <a:pt x="264" y="476"/>
                      <a:pt x="264" y="476"/>
                      <a:pt x="264" y="476"/>
                    </a:cubicBezTo>
                    <a:cubicBezTo>
                      <a:pt x="268" y="476"/>
                      <a:pt x="268" y="476"/>
                      <a:pt x="268" y="476"/>
                    </a:cubicBezTo>
                    <a:cubicBezTo>
                      <a:pt x="269" y="478"/>
                      <a:pt x="269" y="478"/>
                      <a:pt x="269" y="478"/>
                    </a:cubicBezTo>
                    <a:cubicBezTo>
                      <a:pt x="267" y="478"/>
                      <a:pt x="267" y="478"/>
                      <a:pt x="267" y="478"/>
                    </a:cubicBezTo>
                    <a:cubicBezTo>
                      <a:pt x="264" y="476"/>
                      <a:pt x="264" y="476"/>
                      <a:pt x="264" y="476"/>
                    </a:cubicBezTo>
                    <a:cubicBezTo>
                      <a:pt x="255" y="477"/>
                      <a:pt x="255" y="477"/>
                      <a:pt x="255" y="477"/>
                    </a:cubicBezTo>
                    <a:cubicBezTo>
                      <a:pt x="255" y="477"/>
                      <a:pt x="255" y="477"/>
                      <a:pt x="255" y="477"/>
                    </a:cubicBezTo>
                    <a:cubicBezTo>
                      <a:pt x="245" y="478"/>
                      <a:pt x="245" y="478"/>
                      <a:pt x="245" y="478"/>
                    </a:cubicBezTo>
                    <a:cubicBezTo>
                      <a:pt x="242" y="477"/>
                      <a:pt x="242" y="477"/>
                      <a:pt x="242" y="477"/>
                    </a:cubicBezTo>
                    <a:cubicBezTo>
                      <a:pt x="239" y="478"/>
                      <a:pt x="239" y="478"/>
                      <a:pt x="239" y="478"/>
                    </a:cubicBezTo>
                    <a:cubicBezTo>
                      <a:pt x="239" y="479"/>
                      <a:pt x="239" y="479"/>
                      <a:pt x="239" y="479"/>
                    </a:cubicBezTo>
                    <a:cubicBezTo>
                      <a:pt x="236" y="479"/>
                      <a:pt x="236" y="479"/>
                      <a:pt x="236" y="479"/>
                    </a:cubicBezTo>
                    <a:cubicBezTo>
                      <a:pt x="233" y="479"/>
                      <a:pt x="233" y="479"/>
                      <a:pt x="233" y="479"/>
                    </a:cubicBezTo>
                    <a:cubicBezTo>
                      <a:pt x="232" y="481"/>
                      <a:pt x="229" y="481"/>
                      <a:pt x="225" y="481"/>
                    </a:cubicBezTo>
                    <a:cubicBezTo>
                      <a:pt x="225" y="482"/>
                      <a:pt x="225" y="482"/>
                      <a:pt x="225" y="482"/>
                    </a:cubicBezTo>
                    <a:cubicBezTo>
                      <a:pt x="229" y="482"/>
                      <a:pt x="229" y="482"/>
                      <a:pt x="229" y="482"/>
                    </a:cubicBezTo>
                    <a:cubicBezTo>
                      <a:pt x="230" y="481"/>
                      <a:pt x="230" y="481"/>
                      <a:pt x="230" y="481"/>
                    </a:cubicBezTo>
                    <a:cubicBezTo>
                      <a:pt x="232" y="481"/>
                      <a:pt x="232" y="481"/>
                      <a:pt x="232" y="481"/>
                    </a:cubicBezTo>
                    <a:cubicBezTo>
                      <a:pt x="231" y="482"/>
                      <a:pt x="236" y="479"/>
                      <a:pt x="229" y="482"/>
                    </a:cubicBezTo>
                    <a:cubicBezTo>
                      <a:pt x="234" y="481"/>
                      <a:pt x="234" y="481"/>
                      <a:pt x="234" y="481"/>
                    </a:cubicBezTo>
                    <a:cubicBezTo>
                      <a:pt x="236" y="482"/>
                      <a:pt x="236" y="482"/>
                      <a:pt x="236" y="482"/>
                    </a:cubicBezTo>
                    <a:cubicBezTo>
                      <a:pt x="238" y="482"/>
                      <a:pt x="238" y="482"/>
                      <a:pt x="238" y="482"/>
                    </a:cubicBezTo>
                    <a:cubicBezTo>
                      <a:pt x="238" y="482"/>
                      <a:pt x="238" y="482"/>
                      <a:pt x="238" y="482"/>
                    </a:cubicBezTo>
                    <a:cubicBezTo>
                      <a:pt x="241" y="483"/>
                      <a:pt x="241" y="483"/>
                      <a:pt x="241" y="483"/>
                    </a:cubicBezTo>
                    <a:cubicBezTo>
                      <a:pt x="245" y="486"/>
                      <a:pt x="237" y="480"/>
                      <a:pt x="247" y="482"/>
                    </a:cubicBezTo>
                    <a:cubicBezTo>
                      <a:pt x="251" y="481"/>
                      <a:pt x="251" y="481"/>
                      <a:pt x="251" y="481"/>
                    </a:cubicBezTo>
                    <a:cubicBezTo>
                      <a:pt x="251" y="482"/>
                      <a:pt x="251" y="482"/>
                      <a:pt x="251" y="482"/>
                    </a:cubicBezTo>
                    <a:cubicBezTo>
                      <a:pt x="252" y="483"/>
                      <a:pt x="252" y="483"/>
                      <a:pt x="252" y="483"/>
                    </a:cubicBezTo>
                    <a:cubicBezTo>
                      <a:pt x="254" y="483"/>
                      <a:pt x="256" y="483"/>
                      <a:pt x="257" y="483"/>
                    </a:cubicBezTo>
                    <a:cubicBezTo>
                      <a:pt x="256" y="483"/>
                      <a:pt x="256" y="483"/>
                      <a:pt x="256" y="483"/>
                    </a:cubicBezTo>
                    <a:cubicBezTo>
                      <a:pt x="257" y="484"/>
                      <a:pt x="257" y="484"/>
                      <a:pt x="257" y="484"/>
                    </a:cubicBezTo>
                    <a:cubicBezTo>
                      <a:pt x="258" y="484"/>
                      <a:pt x="258" y="484"/>
                      <a:pt x="259" y="483"/>
                    </a:cubicBezTo>
                    <a:cubicBezTo>
                      <a:pt x="259" y="483"/>
                      <a:pt x="259" y="483"/>
                      <a:pt x="259" y="483"/>
                    </a:cubicBezTo>
                    <a:cubicBezTo>
                      <a:pt x="260" y="482"/>
                      <a:pt x="260" y="482"/>
                      <a:pt x="260" y="482"/>
                    </a:cubicBezTo>
                    <a:cubicBezTo>
                      <a:pt x="260" y="483"/>
                      <a:pt x="260" y="483"/>
                      <a:pt x="260" y="483"/>
                    </a:cubicBezTo>
                    <a:cubicBezTo>
                      <a:pt x="262" y="483"/>
                      <a:pt x="265" y="481"/>
                      <a:pt x="266" y="483"/>
                    </a:cubicBezTo>
                    <a:cubicBezTo>
                      <a:pt x="264" y="483"/>
                      <a:pt x="264" y="483"/>
                      <a:pt x="264" y="483"/>
                    </a:cubicBezTo>
                    <a:cubicBezTo>
                      <a:pt x="264" y="484"/>
                      <a:pt x="268" y="480"/>
                      <a:pt x="264" y="485"/>
                    </a:cubicBezTo>
                    <a:cubicBezTo>
                      <a:pt x="263" y="484"/>
                      <a:pt x="263" y="484"/>
                      <a:pt x="263" y="484"/>
                    </a:cubicBezTo>
                    <a:cubicBezTo>
                      <a:pt x="262" y="485"/>
                      <a:pt x="262" y="485"/>
                      <a:pt x="262" y="485"/>
                    </a:cubicBezTo>
                    <a:cubicBezTo>
                      <a:pt x="257" y="486"/>
                      <a:pt x="257" y="486"/>
                      <a:pt x="257" y="486"/>
                    </a:cubicBezTo>
                    <a:cubicBezTo>
                      <a:pt x="256" y="485"/>
                      <a:pt x="256" y="485"/>
                      <a:pt x="256" y="485"/>
                    </a:cubicBezTo>
                    <a:cubicBezTo>
                      <a:pt x="254" y="485"/>
                      <a:pt x="254" y="485"/>
                      <a:pt x="254" y="485"/>
                    </a:cubicBezTo>
                    <a:cubicBezTo>
                      <a:pt x="254" y="486"/>
                      <a:pt x="254" y="486"/>
                      <a:pt x="254" y="486"/>
                    </a:cubicBezTo>
                    <a:cubicBezTo>
                      <a:pt x="253" y="486"/>
                      <a:pt x="253" y="486"/>
                      <a:pt x="253" y="486"/>
                    </a:cubicBezTo>
                    <a:cubicBezTo>
                      <a:pt x="253" y="485"/>
                      <a:pt x="253" y="485"/>
                      <a:pt x="253" y="485"/>
                    </a:cubicBezTo>
                    <a:cubicBezTo>
                      <a:pt x="248" y="486"/>
                      <a:pt x="248" y="486"/>
                      <a:pt x="248" y="486"/>
                    </a:cubicBezTo>
                    <a:cubicBezTo>
                      <a:pt x="247" y="487"/>
                      <a:pt x="247" y="487"/>
                      <a:pt x="247" y="487"/>
                    </a:cubicBezTo>
                    <a:cubicBezTo>
                      <a:pt x="246" y="487"/>
                      <a:pt x="246" y="487"/>
                      <a:pt x="246" y="487"/>
                    </a:cubicBezTo>
                    <a:cubicBezTo>
                      <a:pt x="247" y="487"/>
                      <a:pt x="247" y="487"/>
                      <a:pt x="247" y="487"/>
                    </a:cubicBezTo>
                    <a:cubicBezTo>
                      <a:pt x="245" y="485"/>
                      <a:pt x="245" y="485"/>
                      <a:pt x="245" y="485"/>
                    </a:cubicBezTo>
                    <a:cubicBezTo>
                      <a:pt x="243" y="486"/>
                      <a:pt x="251" y="488"/>
                      <a:pt x="242" y="484"/>
                    </a:cubicBezTo>
                    <a:cubicBezTo>
                      <a:pt x="242" y="485"/>
                      <a:pt x="242" y="485"/>
                      <a:pt x="242" y="485"/>
                    </a:cubicBezTo>
                    <a:cubicBezTo>
                      <a:pt x="240" y="486"/>
                      <a:pt x="240" y="486"/>
                      <a:pt x="240" y="486"/>
                    </a:cubicBezTo>
                    <a:cubicBezTo>
                      <a:pt x="240" y="485"/>
                      <a:pt x="240" y="485"/>
                      <a:pt x="240" y="485"/>
                    </a:cubicBezTo>
                    <a:cubicBezTo>
                      <a:pt x="236" y="487"/>
                      <a:pt x="236" y="487"/>
                      <a:pt x="236" y="487"/>
                    </a:cubicBezTo>
                    <a:cubicBezTo>
                      <a:pt x="235" y="487"/>
                      <a:pt x="235" y="487"/>
                      <a:pt x="235" y="487"/>
                    </a:cubicBezTo>
                    <a:cubicBezTo>
                      <a:pt x="232" y="488"/>
                      <a:pt x="232" y="488"/>
                      <a:pt x="232" y="488"/>
                    </a:cubicBezTo>
                    <a:cubicBezTo>
                      <a:pt x="227" y="487"/>
                      <a:pt x="227" y="487"/>
                      <a:pt x="227" y="487"/>
                    </a:cubicBezTo>
                    <a:cubicBezTo>
                      <a:pt x="225" y="489"/>
                      <a:pt x="225" y="489"/>
                      <a:pt x="225" y="489"/>
                    </a:cubicBezTo>
                    <a:cubicBezTo>
                      <a:pt x="225" y="489"/>
                      <a:pt x="228" y="489"/>
                      <a:pt x="224" y="488"/>
                    </a:cubicBezTo>
                    <a:cubicBezTo>
                      <a:pt x="223" y="488"/>
                      <a:pt x="229" y="488"/>
                      <a:pt x="221" y="489"/>
                    </a:cubicBezTo>
                    <a:cubicBezTo>
                      <a:pt x="220" y="487"/>
                      <a:pt x="220" y="487"/>
                      <a:pt x="220" y="487"/>
                    </a:cubicBezTo>
                    <a:cubicBezTo>
                      <a:pt x="220" y="488"/>
                      <a:pt x="222" y="486"/>
                      <a:pt x="220" y="488"/>
                    </a:cubicBezTo>
                    <a:cubicBezTo>
                      <a:pt x="220" y="488"/>
                      <a:pt x="220" y="488"/>
                      <a:pt x="220" y="488"/>
                    </a:cubicBezTo>
                    <a:cubicBezTo>
                      <a:pt x="218" y="488"/>
                      <a:pt x="218" y="488"/>
                      <a:pt x="218" y="488"/>
                    </a:cubicBezTo>
                    <a:cubicBezTo>
                      <a:pt x="218" y="489"/>
                      <a:pt x="218" y="489"/>
                      <a:pt x="218" y="489"/>
                    </a:cubicBezTo>
                    <a:cubicBezTo>
                      <a:pt x="214" y="489"/>
                      <a:pt x="214" y="489"/>
                      <a:pt x="214" y="489"/>
                    </a:cubicBezTo>
                    <a:cubicBezTo>
                      <a:pt x="216" y="488"/>
                      <a:pt x="216" y="488"/>
                      <a:pt x="216" y="488"/>
                    </a:cubicBezTo>
                    <a:cubicBezTo>
                      <a:pt x="216" y="487"/>
                      <a:pt x="219" y="489"/>
                      <a:pt x="215" y="487"/>
                    </a:cubicBezTo>
                    <a:cubicBezTo>
                      <a:pt x="213" y="488"/>
                      <a:pt x="213" y="488"/>
                      <a:pt x="213" y="488"/>
                    </a:cubicBezTo>
                    <a:cubicBezTo>
                      <a:pt x="212" y="488"/>
                      <a:pt x="219" y="489"/>
                      <a:pt x="210" y="487"/>
                    </a:cubicBezTo>
                    <a:cubicBezTo>
                      <a:pt x="210" y="488"/>
                      <a:pt x="210" y="488"/>
                      <a:pt x="210" y="488"/>
                    </a:cubicBezTo>
                    <a:cubicBezTo>
                      <a:pt x="209" y="488"/>
                      <a:pt x="209" y="488"/>
                      <a:pt x="209" y="488"/>
                    </a:cubicBezTo>
                    <a:cubicBezTo>
                      <a:pt x="210" y="489"/>
                      <a:pt x="210" y="489"/>
                      <a:pt x="210" y="489"/>
                    </a:cubicBezTo>
                    <a:cubicBezTo>
                      <a:pt x="204" y="489"/>
                      <a:pt x="204" y="489"/>
                      <a:pt x="204" y="489"/>
                    </a:cubicBezTo>
                    <a:cubicBezTo>
                      <a:pt x="205" y="488"/>
                      <a:pt x="205" y="488"/>
                      <a:pt x="205" y="488"/>
                    </a:cubicBezTo>
                    <a:cubicBezTo>
                      <a:pt x="207" y="489"/>
                      <a:pt x="202" y="489"/>
                      <a:pt x="207" y="488"/>
                    </a:cubicBezTo>
                    <a:cubicBezTo>
                      <a:pt x="204" y="487"/>
                      <a:pt x="204" y="487"/>
                      <a:pt x="204" y="487"/>
                    </a:cubicBezTo>
                    <a:cubicBezTo>
                      <a:pt x="203" y="488"/>
                      <a:pt x="203" y="488"/>
                      <a:pt x="203" y="488"/>
                    </a:cubicBezTo>
                    <a:cubicBezTo>
                      <a:pt x="203" y="487"/>
                      <a:pt x="203" y="487"/>
                      <a:pt x="203" y="487"/>
                    </a:cubicBezTo>
                    <a:cubicBezTo>
                      <a:pt x="202" y="488"/>
                      <a:pt x="202" y="488"/>
                      <a:pt x="202" y="488"/>
                    </a:cubicBezTo>
                    <a:cubicBezTo>
                      <a:pt x="202" y="488"/>
                      <a:pt x="195" y="488"/>
                      <a:pt x="203" y="489"/>
                    </a:cubicBezTo>
                    <a:cubicBezTo>
                      <a:pt x="202" y="490"/>
                      <a:pt x="202" y="490"/>
                      <a:pt x="202" y="490"/>
                    </a:cubicBezTo>
                    <a:cubicBezTo>
                      <a:pt x="202" y="489"/>
                      <a:pt x="202" y="489"/>
                      <a:pt x="202" y="489"/>
                    </a:cubicBezTo>
                    <a:cubicBezTo>
                      <a:pt x="201" y="489"/>
                      <a:pt x="201" y="489"/>
                      <a:pt x="200" y="490"/>
                    </a:cubicBezTo>
                    <a:cubicBezTo>
                      <a:pt x="201" y="489"/>
                      <a:pt x="201" y="489"/>
                      <a:pt x="201" y="489"/>
                    </a:cubicBezTo>
                    <a:cubicBezTo>
                      <a:pt x="201" y="489"/>
                      <a:pt x="200" y="490"/>
                      <a:pt x="202" y="488"/>
                    </a:cubicBezTo>
                    <a:cubicBezTo>
                      <a:pt x="199" y="488"/>
                      <a:pt x="199" y="488"/>
                      <a:pt x="199" y="488"/>
                    </a:cubicBezTo>
                    <a:cubicBezTo>
                      <a:pt x="196" y="488"/>
                      <a:pt x="196" y="488"/>
                      <a:pt x="196" y="488"/>
                    </a:cubicBezTo>
                    <a:cubicBezTo>
                      <a:pt x="196" y="488"/>
                      <a:pt x="195" y="488"/>
                      <a:pt x="197" y="489"/>
                    </a:cubicBezTo>
                    <a:cubicBezTo>
                      <a:pt x="196" y="488"/>
                      <a:pt x="196" y="488"/>
                      <a:pt x="196" y="488"/>
                    </a:cubicBezTo>
                    <a:cubicBezTo>
                      <a:pt x="195" y="490"/>
                      <a:pt x="195" y="490"/>
                      <a:pt x="195" y="490"/>
                    </a:cubicBezTo>
                    <a:cubicBezTo>
                      <a:pt x="195" y="489"/>
                      <a:pt x="195" y="489"/>
                      <a:pt x="195" y="489"/>
                    </a:cubicBezTo>
                    <a:cubicBezTo>
                      <a:pt x="194" y="490"/>
                      <a:pt x="194" y="490"/>
                      <a:pt x="194" y="490"/>
                    </a:cubicBezTo>
                    <a:cubicBezTo>
                      <a:pt x="194" y="490"/>
                      <a:pt x="193" y="492"/>
                      <a:pt x="194" y="490"/>
                    </a:cubicBezTo>
                    <a:cubicBezTo>
                      <a:pt x="194" y="489"/>
                      <a:pt x="194" y="489"/>
                      <a:pt x="194" y="489"/>
                    </a:cubicBezTo>
                    <a:cubicBezTo>
                      <a:pt x="189" y="490"/>
                      <a:pt x="189" y="490"/>
                      <a:pt x="189" y="490"/>
                    </a:cubicBezTo>
                    <a:cubicBezTo>
                      <a:pt x="190" y="489"/>
                      <a:pt x="190" y="489"/>
                      <a:pt x="190" y="489"/>
                    </a:cubicBezTo>
                    <a:cubicBezTo>
                      <a:pt x="188" y="489"/>
                      <a:pt x="188" y="489"/>
                      <a:pt x="188" y="489"/>
                    </a:cubicBezTo>
                    <a:cubicBezTo>
                      <a:pt x="187" y="489"/>
                      <a:pt x="192" y="488"/>
                      <a:pt x="186" y="489"/>
                    </a:cubicBezTo>
                    <a:cubicBezTo>
                      <a:pt x="188" y="490"/>
                      <a:pt x="188" y="490"/>
                      <a:pt x="188" y="490"/>
                    </a:cubicBezTo>
                    <a:cubicBezTo>
                      <a:pt x="187" y="490"/>
                      <a:pt x="187" y="490"/>
                      <a:pt x="187" y="490"/>
                    </a:cubicBezTo>
                    <a:cubicBezTo>
                      <a:pt x="186" y="491"/>
                      <a:pt x="186" y="491"/>
                      <a:pt x="186" y="491"/>
                    </a:cubicBezTo>
                    <a:cubicBezTo>
                      <a:pt x="186" y="491"/>
                      <a:pt x="186" y="489"/>
                      <a:pt x="187" y="491"/>
                    </a:cubicBezTo>
                    <a:cubicBezTo>
                      <a:pt x="186" y="491"/>
                      <a:pt x="186" y="491"/>
                      <a:pt x="186" y="491"/>
                    </a:cubicBezTo>
                    <a:cubicBezTo>
                      <a:pt x="186" y="490"/>
                      <a:pt x="188" y="491"/>
                      <a:pt x="185" y="491"/>
                    </a:cubicBezTo>
                    <a:cubicBezTo>
                      <a:pt x="186" y="490"/>
                      <a:pt x="185" y="489"/>
                      <a:pt x="186" y="489"/>
                    </a:cubicBezTo>
                    <a:cubicBezTo>
                      <a:pt x="185" y="489"/>
                      <a:pt x="185" y="489"/>
                      <a:pt x="185" y="489"/>
                    </a:cubicBezTo>
                    <a:cubicBezTo>
                      <a:pt x="183" y="490"/>
                      <a:pt x="183" y="490"/>
                      <a:pt x="183" y="490"/>
                    </a:cubicBezTo>
                    <a:cubicBezTo>
                      <a:pt x="181" y="490"/>
                      <a:pt x="181" y="490"/>
                      <a:pt x="181" y="490"/>
                    </a:cubicBezTo>
                    <a:cubicBezTo>
                      <a:pt x="182" y="491"/>
                      <a:pt x="182" y="491"/>
                      <a:pt x="182" y="491"/>
                    </a:cubicBezTo>
                    <a:cubicBezTo>
                      <a:pt x="179" y="491"/>
                      <a:pt x="187" y="495"/>
                      <a:pt x="179" y="490"/>
                    </a:cubicBezTo>
                    <a:cubicBezTo>
                      <a:pt x="178" y="491"/>
                      <a:pt x="178" y="491"/>
                      <a:pt x="178" y="491"/>
                    </a:cubicBezTo>
                    <a:cubicBezTo>
                      <a:pt x="175" y="490"/>
                      <a:pt x="175" y="490"/>
                      <a:pt x="175" y="490"/>
                    </a:cubicBezTo>
                    <a:cubicBezTo>
                      <a:pt x="177" y="490"/>
                      <a:pt x="177" y="490"/>
                      <a:pt x="177" y="490"/>
                    </a:cubicBezTo>
                    <a:cubicBezTo>
                      <a:pt x="177" y="488"/>
                      <a:pt x="177" y="488"/>
                      <a:pt x="177" y="488"/>
                    </a:cubicBezTo>
                    <a:cubicBezTo>
                      <a:pt x="178" y="488"/>
                      <a:pt x="175" y="488"/>
                      <a:pt x="178" y="488"/>
                    </a:cubicBezTo>
                    <a:cubicBezTo>
                      <a:pt x="177" y="488"/>
                      <a:pt x="177" y="488"/>
                      <a:pt x="177" y="488"/>
                    </a:cubicBezTo>
                    <a:cubicBezTo>
                      <a:pt x="175" y="489"/>
                      <a:pt x="175" y="489"/>
                      <a:pt x="175" y="489"/>
                    </a:cubicBezTo>
                    <a:cubicBezTo>
                      <a:pt x="171" y="489"/>
                      <a:pt x="171" y="489"/>
                      <a:pt x="171" y="489"/>
                    </a:cubicBezTo>
                    <a:cubicBezTo>
                      <a:pt x="169" y="489"/>
                      <a:pt x="169" y="489"/>
                      <a:pt x="169" y="489"/>
                    </a:cubicBezTo>
                    <a:cubicBezTo>
                      <a:pt x="173" y="489"/>
                      <a:pt x="165" y="491"/>
                      <a:pt x="173" y="490"/>
                    </a:cubicBezTo>
                    <a:cubicBezTo>
                      <a:pt x="172" y="491"/>
                      <a:pt x="172" y="491"/>
                      <a:pt x="172" y="491"/>
                    </a:cubicBezTo>
                    <a:cubicBezTo>
                      <a:pt x="173" y="491"/>
                      <a:pt x="172" y="492"/>
                      <a:pt x="173" y="491"/>
                    </a:cubicBezTo>
                    <a:cubicBezTo>
                      <a:pt x="171" y="491"/>
                      <a:pt x="171" y="491"/>
                      <a:pt x="171" y="491"/>
                    </a:cubicBezTo>
                    <a:cubicBezTo>
                      <a:pt x="170" y="492"/>
                      <a:pt x="170" y="492"/>
                      <a:pt x="170" y="492"/>
                    </a:cubicBezTo>
                    <a:cubicBezTo>
                      <a:pt x="171" y="493"/>
                      <a:pt x="171" y="493"/>
                      <a:pt x="171" y="493"/>
                    </a:cubicBezTo>
                    <a:cubicBezTo>
                      <a:pt x="167" y="494"/>
                      <a:pt x="167" y="494"/>
                      <a:pt x="167" y="494"/>
                    </a:cubicBezTo>
                    <a:cubicBezTo>
                      <a:pt x="165" y="494"/>
                      <a:pt x="165" y="494"/>
                      <a:pt x="165" y="494"/>
                    </a:cubicBezTo>
                    <a:cubicBezTo>
                      <a:pt x="166" y="493"/>
                      <a:pt x="166" y="493"/>
                      <a:pt x="166" y="493"/>
                    </a:cubicBezTo>
                    <a:cubicBezTo>
                      <a:pt x="164" y="492"/>
                      <a:pt x="164" y="492"/>
                      <a:pt x="164" y="492"/>
                    </a:cubicBezTo>
                    <a:cubicBezTo>
                      <a:pt x="162" y="493"/>
                      <a:pt x="162" y="493"/>
                      <a:pt x="162" y="493"/>
                    </a:cubicBezTo>
                    <a:cubicBezTo>
                      <a:pt x="162" y="495"/>
                      <a:pt x="162" y="495"/>
                      <a:pt x="162" y="495"/>
                    </a:cubicBezTo>
                    <a:cubicBezTo>
                      <a:pt x="160" y="496"/>
                      <a:pt x="160" y="496"/>
                      <a:pt x="160" y="496"/>
                    </a:cubicBezTo>
                    <a:cubicBezTo>
                      <a:pt x="160" y="497"/>
                      <a:pt x="160" y="497"/>
                      <a:pt x="160" y="497"/>
                    </a:cubicBezTo>
                    <a:cubicBezTo>
                      <a:pt x="161" y="498"/>
                      <a:pt x="161" y="498"/>
                      <a:pt x="161" y="498"/>
                    </a:cubicBezTo>
                    <a:cubicBezTo>
                      <a:pt x="162" y="497"/>
                      <a:pt x="162" y="497"/>
                      <a:pt x="162" y="497"/>
                    </a:cubicBezTo>
                    <a:cubicBezTo>
                      <a:pt x="164" y="497"/>
                      <a:pt x="164" y="497"/>
                      <a:pt x="164" y="497"/>
                    </a:cubicBezTo>
                    <a:cubicBezTo>
                      <a:pt x="163" y="497"/>
                      <a:pt x="163" y="497"/>
                      <a:pt x="163" y="497"/>
                    </a:cubicBezTo>
                    <a:cubicBezTo>
                      <a:pt x="164" y="498"/>
                      <a:pt x="164" y="498"/>
                      <a:pt x="164" y="498"/>
                    </a:cubicBezTo>
                    <a:cubicBezTo>
                      <a:pt x="163" y="499"/>
                      <a:pt x="163" y="499"/>
                      <a:pt x="163" y="499"/>
                    </a:cubicBezTo>
                    <a:cubicBezTo>
                      <a:pt x="163" y="499"/>
                      <a:pt x="163" y="499"/>
                      <a:pt x="163" y="499"/>
                    </a:cubicBezTo>
                    <a:cubicBezTo>
                      <a:pt x="165" y="500"/>
                      <a:pt x="165" y="500"/>
                      <a:pt x="165" y="500"/>
                    </a:cubicBezTo>
                    <a:cubicBezTo>
                      <a:pt x="165" y="501"/>
                      <a:pt x="165" y="501"/>
                      <a:pt x="165" y="501"/>
                    </a:cubicBezTo>
                    <a:cubicBezTo>
                      <a:pt x="166" y="500"/>
                      <a:pt x="166" y="500"/>
                      <a:pt x="166" y="500"/>
                    </a:cubicBezTo>
                    <a:cubicBezTo>
                      <a:pt x="166" y="500"/>
                      <a:pt x="166" y="500"/>
                      <a:pt x="166" y="500"/>
                    </a:cubicBezTo>
                    <a:cubicBezTo>
                      <a:pt x="168" y="497"/>
                      <a:pt x="168" y="497"/>
                      <a:pt x="168" y="497"/>
                    </a:cubicBezTo>
                    <a:cubicBezTo>
                      <a:pt x="170" y="498"/>
                      <a:pt x="170" y="498"/>
                      <a:pt x="170" y="498"/>
                    </a:cubicBezTo>
                    <a:cubicBezTo>
                      <a:pt x="172" y="493"/>
                      <a:pt x="172" y="493"/>
                      <a:pt x="172" y="493"/>
                    </a:cubicBezTo>
                    <a:cubicBezTo>
                      <a:pt x="172" y="493"/>
                      <a:pt x="171" y="495"/>
                      <a:pt x="173" y="492"/>
                    </a:cubicBezTo>
                    <a:cubicBezTo>
                      <a:pt x="174" y="492"/>
                      <a:pt x="175" y="493"/>
                      <a:pt x="173" y="492"/>
                    </a:cubicBezTo>
                    <a:cubicBezTo>
                      <a:pt x="173" y="491"/>
                      <a:pt x="173" y="491"/>
                      <a:pt x="173" y="491"/>
                    </a:cubicBezTo>
                    <a:cubicBezTo>
                      <a:pt x="174" y="491"/>
                      <a:pt x="174" y="491"/>
                      <a:pt x="174" y="491"/>
                    </a:cubicBezTo>
                    <a:cubicBezTo>
                      <a:pt x="173" y="492"/>
                      <a:pt x="173" y="492"/>
                      <a:pt x="173" y="492"/>
                    </a:cubicBezTo>
                    <a:cubicBezTo>
                      <a:pt x="175" y="490"/>
                      <a:pt x="174" y="495"/>
                      <a:pt x="177" y="491"/>
                    </a:cubicBezTo>
                    <a:cubicBezTo>
                      <a:pt x="178" y="491"/>
                      <a:pt x="178" y="493"/>
                      <a:pt x="180" y="492"/>
                    </a:cubicBezTo>
                    <a:cubicBezTo>
                      <a:pt x="179" y="492"/>
                      <a:pt x="179" y="492"/>
                      <a:pt x="179" y="492"/>
                    </a:cubicBezTo>
                    <a:cubicBezTo>
                      <a:pt x="183" y="492"/>
                      <a:pt x="183" y="492"/>
                      <a:pt x="183" y="492"/>
                    </a:cubicBezTo>
                    <a:cubicBezTo>
                      <a:pt x="180" y="493"/>
                      <a:pt x="180" y="493"/>
                      <a:pt x="180" y="493"/>
                    </a:cubicBezTo>
                    <a:cubicBezTo>
                      <a:pt x="177" y="494"/>
                      <a:pt x="177" y="494"/>
                      <a:pt x="177" y="494"/>
                    </a:cubicBezTo>
                    <a:cubicBezTo>
                      <a:pt x="175" y="495"/>
                      <a:pt x="175" y="495"/>
                      <a:pt x="175" y="495"/>
                    </a:cubicBezTo>
                    <a:cubicBezTo>
                      <a:pt x="174" y="494"/>
                      <a:pt x="174" y="494"/>
                      <a:pt x="174" y="494"/>
                    </a:cubicBezTo>
                    <a:cubicBezTo>
                      <a:pt x="174" y="495"/>
                      <a:pt x="174" y="495"/>
                      <a:pt x="174" y="495"/>
                    </a:cubicBezTo>
                    <a:cubicBezTo>
                      <a:pt x="173" y="493"/>
                      <a:pt x="173" y="493"/>
                      <a:pt x="173" y="493"/>
                    </a:cubicBezTo>
                    <a:cubicBezTo>
                      <a:pt x="172" y="494"/>
                      <a:pt x="172" y="494"/>
                      <a:pt x="172" y="494"/>
                    </a:cubicBezTo>
                    <a:cubicBezTo>
                      <a:pt x="172" y="494"/>
                      <a:pt x="170" y="494"/>
                      <a:pt x="173" y="495"/>
                    </a:cubicBezTo>
                    <a:cubicBezTo>
                      <a:pt x="171" y="496"/>
                      <a:pt x="171" y="496"/>
                      <a:pt x="171" y="496"/>
                    </a:cubicBezTo>
                    <a:cubicBezTo>
                      <a:pt x="170" y="496"/>
                      <a:pt x="170" y="497"/>
                      <a:pt x="174" y="497"/>
                    </a:cubicBezTo>
                    <a:cubicBezTo>
                      <a:pt x="176" y="497"/>
                      <a:pt x="173" y="497"/>
                      <a:pt x="175" y="496"/>
                    </a:cubicBezTo>
                    <a:cubicBezTo>
                      <a:pt x="176" y="496"/>
                      <a:pt x="176" y="496"/>
                      <a:pt x="176" y="496"/>
                    </a:cubicBezTo>
                    <a:cubicBezTo>
                      <a:pt x="175" y="498"/>
                      <a:pt x="175" y="498"/>
                      <a:pt x="175" y="498"/>
                    </a:cubicBezTo>
                    <a:cubicBezTo>
                      <a:pt x="177" y="499"/>
                      <a:pt x="177" y="499"/>
                      <a:pt x="177" y="499"/>
                    </a:cubicBezTo>
                    <a:cubicBezTo>
                      <a:pt x="180" y="499"/>
                      <a:pt x="180" y="499"/>
                      <a:pt x="180" y="499"/>
                    </a:cubicBezTo>
                    <a:cubicBezTo>
                      <a:pt x="182" y="499"/>
                      <a:pt x="182" y="499"/>
                      <a:pt x="182" y="499"/>
                    </a:cubicBezTo>
                    <a:cubicBezTo>
                      <a:pt x="182" y="499"/>
                      <a:pt x="182" y="499"/>
                      <a:pt x="182" y="499"/>
                    </a:cubicBezTo>
                    <a:cubicBezTo>
                      <a:pt x="179" y="501"/>
                      <a:pt x="179" y="501"/>
                      <a:pt x="179" y="501"/>
                    </a:cubicBezTo>
                    <a:cubicBezTo>
                      <a:pt x="177" y="504"/>
                      <a:pt x="177" y="504"/>
                      <a:pt x="177" y="504"/>
                    </a:cubicBezTo>
                    <a:cubicBezTo>
                      <a:pt x="172" y="504"/>
                      <a:pt x="172" y="504"/>
                      <a:pt x="172" y="504"/>
                    </a:cubicBezTo>
                    <a:cubicBezTo>
                      <a:pt x="172" y="503"/>
                      <a:pt x="172" y="503"/>
                      <a:pt x="172" y="503"/>
                    </a:cubicBezTo>
                    <a:cubicBezTo>
                      <a:pt x="174" y="503"/>
                      <a:pt x="174" y="503"/>
                      <a:pt x="174" y="503"/>
                    </a:cubicBezTo>
                    <a:cubicBezTo>
                      <a:pt x="173" y="502"/>
                      <a:pt x="173" y="502"/>
                      <a:pt x="173" y="502"/>
                    </a:cubicBezTo>
                    <a:cubicBezTo>
                      <a:pt x="169" y="503"/>
                      <a:pt x="169" y="503"/>
                      <a:pt x="169" y="503"/>
                    </a:cubicBezTo>
                    <a:cubicBezTo>
                      <a:pt x="168" y="502"/>
                      <a:pt x="168" y="502"/>
                      <a:pt x="168" y="502"/>
                    </a:cubicBezTo>
                    <a:cubicBezTo>
                      <a:pt x="167" y="502"/>
                      <a:pt x="167" y="502"/>
                      <a:pt x="167" y="502"/>
                    </a:cubicBezTo>
                    <a:cubicBezTo>
                      <a:pt x="168" y="504"/>
                      <a:pt x="168" y="504"/>
                      <a:pt x="168" y="504"/>
                    </a:cubicBezTo>
                    <a:cubicBezTo>
                      <a:pt x="166" y="504"/>
                      <a:pt x="166" y="504"/>
                      <a:pt x="166" y="504"/>
                    </a:cubicBezTo>
                    <a:cubicBezTo>
                      <a:pt x="167" y="505"/>
                      <a:pt x="167" y="505"/>
                      <a:pt x="167" y="505"/>
                    </a:cubicBezTo>
                    <a:cubicBezTo>
                      <a:pt x="167" y="506"/>
                      <a:pt x="167" y="506"/>
                      <a:pt x="167" y="506"/>
                    </a:cubicBezTo>
                    <a:cubicBezTo>
                      <a:pt x="165" y="507"/>
                      <a:pt x="165" y="507"/>
                      <a:pt x="165" y="507"/>
                    </a:cubicBezTo>
                    <a:cubicBezTo>
                      <a:pt x="165" y="507"/>
                      <a:pt x="165" y="507"/>
                      <a:pt x="165" y="507"/>
                    </a:cubicBezTo>
                    <a:cubicBezTo>
                      <a:pt x="168" y="507"/>
                      <a:pt x="168" y="507"/>
                      <a:pt x="168" y="507"/>
                    </a:cubicBezTo>
                    <a:cubicBezTo>
                      <a:pt x="166" y="509"/>
                      <a:pt x="166" y="509"/>
                      <a:pt x="166" y="509"/>
                    </a:cubicBezTo>
                    <a:cubicBezTo>
                      <a:pt x="170" y="509"/>
                      <a:pt x="170" y="509"/>
                      <a:pt x="170" y="509"/>
                    </a:cubicBezTo>
                    <a:cubicBezTo>
                      <a:pt x="168" y="510"/>
                      <a:pt x="168" y="511"/>
                      <a:pt x="173" y="509"/>
                    </a:cubicBezTo>
                    <a:cubicBezTo>
                      <a:pt x="174" y="510"/>
                      <a:pt x="174" y="510"/>
                      <a:pt x="174" y="510"/>
                    </a:cubicBezTo>
                    <a:cubicBezTo>
                      <a:pt x="174" y="509"/>
                      <a:pt x="174" y="509"/>
                      <a:pt x="174" y="509"/>
                    </a:cubicBezTo>
                    <a:cubicBezTo>
                      <a:pt x="177" y="510"/>
                      <a:pt x="177" y="510"/>
                      <a:pt x="177" y="510"/>
                    </a:cubicBezTo>
                    <a:cubicBezTo>
                      <a:pt x="177" y="511"/>
                      <a:pt x="177" y="511"/>
                      <a:pt x="177" y="511"/>
                    </a:cubicBezTo>
                    <a:cubicBezTo>
                      <a:pt x="180" y="509"/>
                      <a:pt x="180" y="509"/>
                      <a:pt x="180" y="509"/>
                    </a:cubicBezTo>
                    <a:cubicBezTo>
                      <a:pt x="180" y="508"/>
                      <a:pt x="180" y="508"/>
                      <a:pt x="180" y="508"/>
                    </a:cubicBezTo>
                    <a:cubicBezTo>
                      <a:pt x="182" y="508"/>
                      <a:pt x="182" y="508"/>
                      <a:pt x="182" y="508"/>
                    </a:cubicBezTo>
                    <a:cubicBezTo>
                      <a:pt x="183" y="507"/>
                      <a:pt x="183" y="507"/>
                      <a:pt x="183" y="507"/>
                    </a:cubicBezTo>
                    <a:cubicBezTo>
                      <a:pt x="184" y="507"/>
                      <a:pt x="184" y="507"/>
                      <a:pt x="184" y="507"/>
                    </a:cubicBezTo>
                    <a:cubicBezTo>
                      <a:pt x="184" y="507"/>
                      <a:pt x="185" y="507"/>
                      <a:pt x="183" y="508"/>
                    </a:cubicBezTo>
                    <a:cubicBezTo>
                      <a:pt x="184" y="508"/>
                      <a:pt x="184" y="508"/>
                      <a:pt x="184" y="508"/>
                    </a:cubicBezTo>
                    <a:cubicBezTo>
                      <a:pt x="185" y="508"/>
                      <a:pt x="185" y="508"/>
                      <a:pt x="185" y="508"/>
                    </a:cubicBezTo>
                    <a:cubicBezTo>
                      <a:pt x="185" y="509"/>
                      <a:pt x="185" y="509"/>
                      <a:pt x="185" y="509"/>
                    </a:cubicBezTo>
                    <a:cubicBezTo>
                      <a:pt x="194" y="507"/>
                      <a:pt x="194" y="507"/>
                      <a:pt x="194" y="507"/>
                    </a:cubicBezTo>
                    <a:cubicBezTo>
                      <a:pt x="193" y="508"/>
                      <a:pt x="193" y="508"/>
                      <a:pt x="193" y="508"/>
                    </a:cubicBezTo>
                    <a:cubicBezTo>
                      <a:pt x="190" y="509"/>
                      <a:pt x="190" y="509"/>
                      <a:pt x="190" y="509"/>
                    </a:cubicBezTo>
                    <a:cubicBezTo>
                      <a:pt x="187" y="510"/>
                      <a:pt x="187" y="510"/>
                      <a:pt x="187" y="510"/>
                    </a:cubicBezTo>
                    <a:cubicBezTo>
                      <a:pt x="187" y="511"/>
                      <a:pt x="187" y="511"/>
                      <a:pt x="187" y="511"/>
                    </a:cubicBezTo>
                    <a:cubicBezTo>
                      <a:pt x="187" y="511"/>
                      <a:pt x="189" y="512"/>
                      <a:pt x="186" y="511"/>
                    </a:cubicBezTo>
                    <a:cubicBezTo>
                      <a:pt x="186" y="512"/>
                      <a:pt x="186" y="512"/>
                      <a:pt x="186" y="512"/>
                    </a:cubicBezTo>
                    <a:cubicBezTo>
                      <a:pt x="188" y="511"/>
                      <a:pt x="188" y="511"/>
                      <a:pt x="188" y="511"/>
                    </a:cubicBezTo>
                    <a:cubicBezTo>
                      <a:pt x="192" y="512"/>
                      <a:pt x="192" y="512"/>
                      <a:pt x="192" y="512"/>
                    </a:cubicBezTo>
                    <a:cubicBezTo>
                      <a:pt x="195" y="510"/>
                      <a:pt x="195" y="510"/>
                      <a:pt x="195" y="510"/>
                    </a:cubicBezTo>
                    <a:cubicBezTo>
                      <a:pt x="197" y="510"/>
                      <a:pt x="197" y="510"/>
                      <a:pt x="197" y="510"/>
                    </a:cubicBezTo>
                    <a:cubicBezTo>
                      <a:pt x="198" y="508"/>
                      <a:pt x="198" y="508"/>
                      <a:pt x="198" y="508"/>
                    </a:cubicBezTo>
                    <a:cubicBezTo>
                      <a:pt x="199" y="508"/>
                      <a:pt x="199" y="508"/>
                      <a:pt x="199" y="508"/>
                    </a:cubicBezTo>
                    <a:cubicBezTo>
                      <a:pt x="203" y="508"/>
                      <a:pt x="203" y="508"/>
                      <a:pt x="203" y="508"/>
                    </a:cubicBezTo>
                    <a:cubicBezTo>
                      <a:pt x="202" y="509"/>
                      <a:pt x="202" y="509"/>
                      <a:pt x="202" y="509"/>
                    </a:cubicBezTo>
                    <a:cubicBezTo>
                      <a:pt x="202" y="509"/>
                      <a:pt x="202" y="509"/>
                      <a:pt x="202" y="509"/>
                    </a:cubicBezTo>
                    <a:cubicBezTo>
                      <a:pt x="200" y="509"/>
                      <a:pt x="200" y="509"/>
                      <a:pt x="200" y="509"/>
                    </a:cubicBezTo>
                    <a:cubicBezTo>
                      <a:pt x="199" y="511"/>
                      <a:pt x="199" y="511"/>
                      <a:pt x="199" y="511"/>
                    </a:cubicBezTo>
                    <a:cubicBezTo>
                      <a:pt x="199" y="511"/>
                      <a:pt x="199" y="512"/>
                      <a:pt x="198" y="510"/>
                    </a:cubicBezTo>
                    <a:cubicBezTo>
                      <a:pt x="198" y="512"/>
                      <a:pt x="198" y="512"/>
                      <a:pt x="198" y="512"/>
                    </a:cubicBezTo>
                    <a:cubicBezTo>
                      <a:pt x="200" y="512"/>
                      <a:pt x="200" y="512"/>
                      <a:pt x="200" y="512"/>
                    </a:cubicBezTo>
                    <a:cubicBezTo>
                      <a:pt x="202" y="513"/>
                      <a:pt x="202" y="513"/>
                      <a:pt x="202" y="513"/>
                    </a:cubicBezTo>
                    <a:cubicBezTo>
                      <a:pt x="204" y="512"/>
                      <a:pt x="204" y="512"/>
                      <a:pt x="204" y="512"/>
                    </a:cubicBezTo>
                    <a:cubicBezTo>
                      <a:pt x="204" y="511"/>
                      <a:pt x="204" y="511"/>
                      <a:pt x="204" y="511"/>
                    </a:cubicBezTo>
                    <a:cubicBezTo>
                      <a:pt x="206" y="511"/>
                      <a:pt x="205" y="509"/>
                      <a:pt x="206" y="510"/>
                    </a:cubicBezTo>
                    <a:cubicBezTo>
                      <a:pt x="206" y="510"/>
                      <a:pt x="203" y="509"/>
                      <a:pt x="207" y="512"/>
                    </a:cubicBezTo>
                    <a:cubicBezTo>
                      <a:pt x="207" y="511"/>
                      <a:pt x="207" y="511"/>
                      <a:pt x="207" y="511"/>
                    </a:cubicBezTo>
                    <a:cubicBezTo>
                      <a:pt x="208" y="512"/>
                      <a:pt x="208" y="512"/>
                      <a:pt x="208" y="512"/>
                    </a:cubicBezTo>
                    <a:cubicBezTo>
                      <a:pt x="210" y="510"/>
                      <a:pt x="210" y="510"/>
                      <a:pt x="210" y="510"/>
                    </a:cubicBezTo>
                    <a:cubicBezTo>
                      <a:pt x="210" y="509"/>
                      <a:pt x="210" y="509"/>
                      <a:pt x="210" y="509"/>
                    </a:cubicBezTo>
                    <a:cubicBezTo>
                      <a:pt x="209" y="509"/>
                      <a:pt x="209" y="509"/>
                      <a:pt x="209" y="509"/>
                    </a:cubicBezTo>
                    <a:cubicBezTo>
                      <a:pt x="209" y="508"/>
                      <a:pt x="209" y="508"/>
                      <a:pt x="209" y="508"/>
                    </a:cubicBezTo>
                    <a:cubicBezTo>
                      <a:pt x="210" y="509"/>
                      <a:pt x="210" y="509"/>
                      <a:pt x="210" y="509"/>
                    </a:cubicBezTo>
                    <a:cubicBezTo>
                      <a:pt x="211" y="510"/>
                      <a:pt x="211" y="510"/>
                      <a:pt x="211" y="510"/>
                    </a:cubicBezTo>
                    <a:cubicBezTo>
                      <a:pt x="212" y="509"/>
                      <a:pt x="212" y="509"/>
                      <a:pt x="212" y="509"/>
                    </a:cubicBezTo>
                    <a:cubicBezTo>
                      <a:pt x="213" y="509"/>
                      <a:pt x="214" y="511"/>
                      <a:pt x="213" y="508"/>
                    </a:cubicBezTo>
                    <a:cubicBezTo>
                      <a:pt x="214" y="509"/>
                      <a:pt x="214" y="509"/>
                      <a:pt x="214" y="509"/>
                    </a:cubicBezTo>
                    <a:cubicBezTo>
                      <a:pt x="215" y="508"/>
                      <a:pt x="215" y="508"/>
                      <a:pt x="215" y="508"/>
                    </a:cubicBezTo>
                    <a:cubicBezTo>
                      <a:pt x="216" y="510"/>
                      <a:pt x="216" y="510"/>
                      <a:pt x="216" y="510"/>
                    </a:cubicBezTo>
                    <a:cubicBezTo>
                      <a:pt x="215" y="511"/>
                      <a:pt x="215" y="511"/>
                      <a:pt x="215" y="511"/>
                    </a:cubicBezTo>
                    <a:cubicBezTo>
                      <a:pt x="215" y="512"/>
                      <a:pt x="215" y="512"/>
                      <a:pt x="215" y="512"/>
                    </a:cubicBezTo>
                    <a:cubicBezTo>
                      <a:pt x="219" y="511"/>
                      <a:pt x="219" y="511"/>
                      <a:pt x="219" y="511"/>
                    </a:cubicBezTo>
                    <a:cubicBezTo>
                      <a:pt x="219" y="511"/>
                      <a:pt x="219" y="511"/>
                      <a:pt x="219" y="511"/>
                    </a:cubicBezTo>
                    <a:cubicBezTo>
                      <a:pt x="221" y="511"/>
                      <a:pt x="221" y="511"/>
                      <a:pt x="221" y="511"/>
                    </a:cubicBezTo>
                    <a:cubicBezTo>
                      <a:pt x="223" y="511"/>
                      <a:pt x="223" y="511"/>
                      <a:pt x="223" y="511"/>
                    </a:cubicBezTo>
                    <a:cubicBezTo>
                      <a:pt x="224" y="511"/>
                      <a:pt x="224" y="511"/>
                      <a:pt x="224" y="511"/>
                    </a:cubicBezTo>
                    <a:cubicBezTo>
                      <a:pt x="228" y="510"/>
                      <a:pt x="228" y="510"/>
                      <a:pt x="228" y="510"/>
                    </a:cubicBezTo>
                    <a:cubicBezTo>
                      <a:pt x="229" y="509"/>
                      <a:pt x="229" y="509"/>
                      <a:pt x="229" y="509"/>
                    </a:cubicBezTo>
                    <a:cubicBezTo>
                      <a:pt x="229" y="508"/>
                      <a:pt x="231" y="509"/>
                      <a:pt x="229" y="508"/>
                    </a:cubicBezTo>
                    <a:cubicBezTo>
                      <a:pt x="229" y="507"/>
                      <a:pt x="229" y="507"/>
                      <a:pt x="229" y="507"/>
                    </a:cubicBezTo>
                    <a:cubicBezTo>
                      <a:pt x="232" y="507"/>
                      <a:pt x="232" y="507"/>
                      <a:pt x="232" y="507"/>
                    </a:cubicBezTo>
                    <a:cubicBezTo>
                      <a:pt x="234" y="509"/>
                      <a:pt x="234" y="509"/>
                      <a:pt x="234" y="509"/>
                    </a:cubicBezTo>
                    <a:cubicBezTo>
                      <a:pt x="234" y="510"/>
                      <a:pt x="235" y="510"/>
                      <a:pt x="238" y="509"/>
                    </a:cubicBezTo>
                    <a:cubicBezTo>
                      <a:pt x="241" y="510"/>
                      <a:pt x="241" y="510"/>
                      <a:pt x="241" y="510"/>
                    </a:cubicBezTo>
                    <a:cubicBezTo>
                      <a:pt x="245" y="509"/>
                      <a:pt x="245" y="509"/>
                      <a:pt x="245" y="509"/>
                    </a:cubicBezTo>
                    <a:cubicBezTo>
                      <a:pt x="247" y="507"/>
                      <a:pt x="247" y="507"/>
                      <a:pt x="247" y="507"/>
                    </a:cubicBezTo>
                    <a:cubicBezTo>
                      <a:pt x="249" y="508"/>
                      <a:pt x="249" y="508"/>
                      <a:pt x="249" y="508"/>
                    </a:cubicBezTo>
                    <a:cubicBezTo>
                      <a:pt x="250" y="507"/>
                      <a:pt x="250" y="507"/>
                      <a:pt x="250" y="507"/>
                    </a:cubicBezTo>
                    <a:cubicBezTo>
                      <a:pt x="251" y="506"/>
                      <a:pt x="249" y="505"/>
                      <a:pt x="251" y="506"/>
                    </a:cubicBezTo>
                    <a:cubicBezTo>
                      <a:pt x="253" y="506"/>
                      <a:pt x="252" y="508"/>
                      <a:pt x="253" y="506"/>
                    </a:cubicBezTo>
                    <a:cubicBezTo>
                      <a:pt x="254" y="505"/>
                      <a:pt x="254" y="505"/>
                      <a:pt x="254" y="505"/>
                    </a:cubicBezTo>
                    <a:cubicBezTo>
                      <a:pt x="252" y="505"/>
                      <a:pt x="252" y="505"/>
                      <a:pt x="252" y="505"/>
                    </a:cubicBezTo>
                    <a:cubicBezTo>
                      <a:pt x="260" y="505"/>
                      <a:pt x="260" y="505"/>
                      <a:pt x="260" y="505"/>
                    </a:cubicBezTo>
                    <a:cubicBezTo>
                      <a:pt x="262" y="504"/>
                      <a:pt x="262" y="504"/>
                      <a:pt x="262" y="504"/>
                    </a:cubicBezTo>
                    <a:cubicBezTo>
                      <a:pt x="261" y="505"/>
                      <a:pt x="262" y="510"/>
                      <a:pt x="257" y="505"/>
                    </a:cubicBezTo>
                    <a:cubicBezTo>
                      <a:pt x="257" y="506"/>
                      <a:pt x="258" y="507"/>
                      <a:pt x="256" y="506"/>
                    </a:cubicBezTo>
                    <a:cubicBezTo>
                      <a:pt x="255" y="505"/>
                      <a:pt x="255" y="505"/>
                      <a:pt x="255" y="505"/>
                    </a:cubicBezTo>
                    <a:cubicBezTo>
                      <a:pt x="255" y="506"/>
                      <a:pt x="255" y="503"/>
                      <a:pt x="254" y="506"/>
                    </a:cubicBezTo>
                    <a:cubicBezTo>
                      <a:pt x="258" y="507"/>
                      <a:pt x="258" y="507"/>
                      <a:pt x="258" y="507"/>
                    </a:cubicBezTo>
                    <a:cubicBezTo>
                      <a:pt x="263" y="505"/>
                      <a:pt x="263" y="505"/>
                      <a:pt x="263" y="505"/>
                    </a:cubicBezTo>
                    <a:cubicBezTo>
                      <a:pt x="262" y="508"/>
                      <a:pt x="261" y="506"/>
                      <a:pt x="257" y="507"/>
                    </a:cubicBezTo>
                    <a:cubicBezTo>
                      <a:pt x="258" y="508"/>
                      <a:pt x="255" y="507"/>
                      <a:pt x="258" y="509"/>
                    </a:cubicBezTo>
                    <a:cubicBezTo>
                      <a:pt x="260" y="508"/>
                      <a:pt x="260" y="508"/>
                      <a:pt x="260" y="508"/>
                    </a:cubicBezTo>
                    <a:cubicBezTo>
                      <a:pt x="261" y="508"/>
                      <a:pt x="261" y="508"/>
                      <a:pt x="261" y="508"/>
                    </a:cubicBezTo>
                    <a:cubicBezTo>
                      <a:pt x="259" y="511"/>
                      <a:pt x="259" y="511"/>
                      <a:pt x="259" y="511"/>
                    </a:cubicBezTo>
                    <a:cubicBezTo>
                      <a:pt x="261" y="511"/>
                      <a:pt x="261" y="511"/>
                      <a:pt x="261" y="511"/>
                    </a:cubicBezTo>
                    <a:cubicBezTo>
                      <a:pt x="261" y="511"/>
                      <a:pt x="262" y="510"/>
                      <a:pt x="261" y="511"/>
                    </a:cubicBezTo>
                    <a:cubicBezTo>
                      <a:pt x="262" y="509"/>
                      <a:pt x="261" y="513"/>
                      <a:pt x="265" y="509"/>
                    </a:cubicBezTo>
                    <a:cubicBezTo>
                      <a:pt x="265" y="508"/>
                      <a:pt x="265" y="508"/>
                      <a:pt x="265" y="508"/>
                    </a:cubicBezTo>
                    <a:cubicBezTo>
                      <a:pt x="267" y="507"/>
                      <a:pt x="267" y="507"/>
                      <a:pt x="267" y="507"/>
                    </a:cubicBezTo>
                    <a:cubicBezTo>
                      <a:pt x="267" y="507"/>
                      <a:pt x="267" y="507"/>
                      <a:pt x="267" y="507"/>
                    </a:cubicBezTo>
                    <a:cubicBezTo>
                      <a:pt x="267" y="504"/>
                      <a:pt x="267" y="504"/>
                      <a:pt x="267" y="504"/>
                    </a:cubicBezTo>
                    <a:cubicBezTo>
                      <a:pt x="272" y="505"/>
                      <a:pt x="272" y="505"/>
                      <a:pt x="272" y="505"/>
                    </a:cubicBezTo>
                    <a:cubicBezTo>
                      <a:pt x="274" y="505"/>
                      <a:pt x="274" y="505"/>
                      <a:pt x="274" y="505"/>
                    </a:cubicBezTo>
                    <a:cubicBezTo>
                      <a:pt x="277" y="505"/>
                      <a:pt x="277" y="505"/>
                      <a:pt x="277" y="505"/>
                    </a:cubicBezTo>
                    <a:cubicBezTo>
                      <a:pt x="281" y="504"/>
                      <a:pt x="281" y="504"/>
                      <a:pt x="281" y="504"/>
                    </a:cubicBezTo>
                    <a:cubicBezTo>
                      <a:pt x="281" y="504"/>
                      <a:pt x="282" y="503"/>
                      <a:pt x="281" y="505"/>
                    </a:cubicBezTo>
                    <a:cubicBezTo>
                      <a:pt x="282" y="505"/>
                      <a:pt x="282" y="505"/>
                      <a:pt x="282" y="505"/>
                    </a:cubicBezTo>
                    <a:cubicBezTo>
                      <a:pt x="282" y="503"/>
                      <a:pt x="282" y="503"/>
                      <a:pt x="282" y="503"/>
                    </a:cubicBezTo>
                    <a:cubicBezTo>
                      <a:pt x="283" y="504"/>
                      <a:pt x="283" y="504"/>
                      <a:pt x="283" y="504"/>
                    </a:cubicBezTo>
                    <a:cubicBezTo>
                      <a:pt x="286" y="504"/>
                      <a:pt x="286" y="504"/>
                      <a:pt x="286" y="504"/>
                    </a:cubicBezTo>
                    <a:cubicBezTo>
                      <a:pt x="287" y="503"/>
                      <a:pt x="287" y="503"/>
                      <a:pt x="287" y="503"/>
                    </a:cubicBezTo>
                    <a:cubicBezTo>
                      <a:pt x="285" y="503"/>
                      <a:pt x="285" y="503"/>
                      <a:pt x="285" y="503"/>
                    </a:cubicBezTo>
                    <a:cubicBezTo>
                      <a:pt x="288" y="501"/>
                      <a:pt x="288" y="501"/>
                      <a:pt x="288" y="501"/>
                    </a:cubicBezTo>
                    <a:cubicBezTo>
                      <a:pt x="292" y="502"/>
                      <a:pt x="292" y="502"/>
                      <a:pt x="292" y="502"/>
                    </a:cubicBezTo>
                    <a:cubicBezTo>
                      <a:pt x="301" y="500"/>
                      <a:pt x="301" y="500"/>
                      <a:pt x="301" y="500"/>
                    </a:cubicBezTo>
                    <a:cubicBezTo>
                      <a:pt x="301" y="500"/>
                      <a:pt x="302" y="502"/>
                      <a:pt x="303" y="499"/>
                    </a:cubicBezTo>
                    <a:cubicBezTo>
                      <a:pt x="303" y="500"/>
                      <a:pt x="303" y="500"/>
                      <a:pt x="303" y="500"/>
                    </a:cubicBezTo>
                    <a:cubicBezTo>
                      <a:pt x="304" y="500"/>
                      <a:pt x="304" y="500"/>
                      <a:pt x="304" y="500"/>
                    </a:cubicBezTo>
                    <a:cubicBezTo>
                      <a:pt x="305" y="499"/>
                      <a:pt x="305" y="499"/>
                      <a:pt x="305" y="499"/>
                    </a:cubicBezTo>
                    <a:cubicBezTo>
                      <a:pt x="305" y="499"/>
                      <a:pt x="305" y="499"/>
                      <a:pt x="305" y="499"/>
                    </a:cubicBezTo>
                    <a:cubicBezTo>
                      <a:pt x="303" y="501"/>
                      <a:pt x="303" y="501"/>
                      <a:pt x="303" y="501"/>
                    </a:cubicBezTo>
                    <a:cubicBezTo>
                      <a:pt x="302" y="501"/>
                      <a:pt x="302" y="499"/>
                      <a:pt x="301" y="500"/>
                    </a:cubicBezTo>
                    <a:cubicBezTo>
                      <a:pt x="302" y="501"/>
                      <a:pt x="302" y="501"/>
                      <a:pt x="302" y="501"/>
                    </a:cubicBezTo>
                    <a:cubicBezTo>
                      <a:pt x="301" y="502"/>
                      <a:pt x="301" y="502"/>
                      <a:pt x="301" y="502"/>
                    </a:cubicBezTo>
                    <a:cubicBezTo>
                      <a:pt x="302" y="503"/>
                      <a:pt x="302" y="503"/>
                      <a:pt x="302" y="503"/>
                    </a:cubicBezTo>
                    <a:cubicBezTo>
                      <a:pt x="308" y="502"/>
                      <a:pt x="308" y="502"/>
                      <a:pt x="308" y="502"/>
                    </a:cubicBezTo>
                    <a:cubicBezTo>
                      <a:pt x="308" y="501"/>
                      <a:pt x="308" y="501"/>
                      <a:pt x="308" y="501"/>
                    </a:cubicBezTo>
                    <a:cubicBezTo>
                      <a:pt x="308" y="500"/>
                      <a:pt x="305" y="505"/>
                      <a:pt x="312" y="499"/>
                    </a:cubicBezTo>
                    <a:cubicBezTo>
                      <a:pt x="312" y="497"/>
                      <a:pt x="312" y="497"/>
                      <a:pt x="312" y="497"/>
                    </a:cubicBezTo>
                    <a:cubicBezTo>
                      <a:pt x="313" y="496"/>
                      <a:pt x="313" y="496"/>
                      <a:pt x="313" y="496"/>
                    </a:cubicBezTo>
                    <a:cubicBezTo>
                      <a:pt x="314" y="496"/>
                      <a:pt x="312" y="497"/>
                      <a:pt x="314" y="496"/>
                    </a:cubicBezTo>
                    <a:cubicBezTo>
                      <a:pt x="313" y="498"/>
                      <a:pt x="313" y="498"/>
                      <a:pt x="313" y="498"/>
                    </a:cubicBezTo>
                    <a:cubicBezTo>
                      <a:pt x="314" y="500"/>
                      <a:pt x="314" y="500"/>
                      <a:pt x="314" y="500"/>
                    </a:cubicBezTo>
                    <a:cubicBezTo>
                      <a:pt x="315" y="499"/>
                      <a:pt x="315" y="499"/>
                      <a:pt x="315" y="499"/>
                    </a:cubicBezTo>
                    <a:cubicBezTo>
                      <a:pt x="315" y="498"/>
                      <a:pt x="315" y="498"/>
                      <a:pt x="315" y="498"/>
                    </a:cubicBezTo>
                    <a:cubicBezTo>
                      <a:pt x="317" y="498"/>
                      <a:pt x="317" y="498"/>
                      <a:pt x="317" y="498"/>
                    </a:cubicBezTo>
                    <a:cubicBezTo>
                      <a:pt x="318" y="498"/>
                      <a:pt x="318" y="498"/>
                      <a:pt x="318" y="498"/>
                    </a:cubicBezTo>
                    <a:cubicBezTo>
                      <a:pt x="317" y="499"/>
                      <a:pt x="317" y="499"/>
                      <a:pt x="317" y="499"/>
                    </a:cubicBezTo>
                    <a:cubicBezTo>
                      <a:pt x="316" y="499"/>
                      <a:pt x="316" y="499"/>
                      <a:pt x="316" y="499"/>
                    </a:cubicBezTo>
                    <a:cubicBezTo>
                      <a:pt x="317" y="500"/>
                      <a:pt x="317" y="500"/>
                      <a:pt x="317" y="500"/>
                    </a:cubicBezTo>
                    <a:cubicBezTo>
                      <a:pt x="320" y="501"/>
                      <a:pt x="320" y="501"/>
                      <a:pt x="320" y="501"/>
                    </a:cubicBezTo>
                    <a:cubicBezTo>
                      <a:pt x="320" y="501"/>
                      <a:pt x="317" y="500"/>
                      <a:pt x="324" y="499"/>
                    </a:cubicBezTo>
                    <a:cubicBezTo>
                      <a:pt x="325" y="500"/>
                      <a:pt x="325" y="500"/>
                      <a:pt x="325" y="500"/>
                    </a:cubicBezTo>
                    <a:cubicBezTo>
                      <a:pt x="328" y="498"/>
                      <a:pt x="328" y="498"/>
                      <a:pt x="328" y="498"/>
                    </a:cubicBezTo>
                    <a:cubicBezTo>
                      <a:pt x="329" y="499"/>
                      <a:pt x="329" y="499"/>
                      <a:pt x="329" y="499"/>
                    </a:cubicBezTo>
                    <a:cubicBezTo>
                      <a:pt x="331" y="497"/>
                      <a:pt x="331" y="497"/>
                      <a:pt x="331" y="497"/>
                    </a:cubicBezTo>
                    <a:cubicBezTo>
                      <a:pt x="342" y="496"/>
                      <a:pt x="342" y="496"/>
                      <a:pt x="342" y="496"/>
                    </a:cubicBezTo>
                    <a:cubicBezTo>
                      <a:pt x="343" y="495"/>
                      <a:pt x="343" y="495"/>
                      <a:pt x="343" y="495"/>
                    </a:cubicBezTo>
                    <a:cubicBezTo>
                      <a:pt x="346" y="496"/>
                      <a:pt x="346" y="496"/>
                      <a:pt x="346" y="496"/>
                    </a:cubicBezTo>
                    <a:cubicBezTo>
                      <a:pt x="348" y="496"/>
                      <a:pt x="348" y="496"/>
                      <a:pt x="348" y="496"/>
                    </a:cubicBezTo>
                    <a:cubicBezTo>
                      <a:pt x="349" y="498"/>
                      <a:pt x="342" y="498"/>
                      <a:pt x="349" y="493"/>
                    </a:cubicBezTo>
                    <a:cubicBezTo>
                      <a:pt x="349" y="493"/>
                      <a:pt x="348" y="493"/>
                      <a:pt x="350" y="494"/>
                    </a:cubicBezTo>
                    <a:cubicBezTo>
                      <a:pt x="350" y="494"/>
                      <a:pt x="345" y="496"/>
                      <a:pt x="351" y="491"/>
                    </a:cubicBezTo>
                    <a:cubicBezTo>
                      <a:pt x="353" y="492"/>
                      <a:pt x="353" y="492"/>
                      <a:pt x="353" y="492"/>
                    </a:cubicBezTo>
                    <a:cubicBezTo>
                      <a:pt x="356" y="491"/>
                      <a:pt x="356" y="491"/>
                      <a:pt x="356" y="491"/>
                    </a:cubicBezTo>
                    <a:cubicBezTo>
                      <a:pt x="356" y="491"/>
                      <a:pt x="351" y="492"/>
                      <a:pt x="357" y="491"/>
                    </a:cubicBezTo>
                    <a:cubicBezTo>
                      <a:pt x="358" y="490"/>
                      <a:pt x="358" y="490"/>
                      <a:pt x="358" y="490"/>
                    </a:cubicBezTo>
                    <a:cubicBezTo>
                      <a:pt x="358" y="491"/>
                      <a:pt x="358" y="491"/>
                      <a:pt x="358" y="491"/>
                    </a:cubicBezTo>
                    <a:cubicBezTo>
                      <a:pt x="356" y="492"/>
                      <a:pt x="356" y="492"/>
                      <a:pt x="356" y="492"/>
                    </a:cubicBezTo>
                    <a:cubicBezTo>
                      <a:pt x="356" y="491"/>
                      <a:pt x="356" y="491"/>
                      <a:pt x="356" y="491"/>
                    </a:cubicBezTo>
                    <a:cubicBezTo>
                      <a:pt x="355" y="492"/>
                      <a:pt x="353" y="492"/>
                      <a:pt x="353" y="492"/>
                    </a:cubicBezTo>
                    <a:cubicBezTo>
                      <a:pt x="350" y="495"/>
                      <a:pt x="350" y="495"/>
                      <a:pt x="350" y="495"/>
                    </a:cubicBezTo>
                    <a:cubicBezTo>
                      <a:pt x="351" y="496"/>
                      <a:pt x="351" y="496"/>
                      <a:pt x="351" y="496"/>
                    </a:cubicBezTo>
                    <a:cubicBezTo>
                      <a:pt x="355" y="496"/>
                      <a:pt x="355" y="496"/>
                      <a:pt x="355" y="496"/>
                    </a:cubicBezTo>
                    <a:cubicBezTo>
                      <a:pt x="357" y="494"/>
                      <a:pt x="357" y="494"/>
                      <a:pt x="357" y="494"/>
                    </a:cubicBezTo>
                    <a:cubicBezTo>
                      <a:pt x="361" y="494"/>
                      <a:pt x="361" y="494"/>
                      <a:pt x="361" y="494"/>
                    </a:cubicBezTo>
                    <a:cubicBezTo>
                      <a:pt x="365" y="493"/>
                      <a:pt x="365" y="493"/>
                      <a:pt x="365" y="493"/>
                    </a:cubicBezTo>
                    <a:cubicBezTo>
                      <a:pt x="367" y="493"/>
                      <a:pt x="367" y="493"/>
                      <a:pt x="367" y="493"/>
                    </a:cubicBezTo>
                    <a:cubicBezTo>
                      <a:pt x="372" y="493"/>
                      <a:pt x="372" y="493"/>
                      <a:pt x="372" y="493"/>
                    </a:cubicBezTo>
                    <a:cubicBezTo>
                      <a:pt x="372" y="492"/>
                      <a:pt x="372" y="492"/>
                      <a:pt x="372" y="492"/>
                    </a:cubicBezTo>
                    <a:cubicBezTo>
                      <a:pt x="369" y="493"/>
                      <a:pt x="372" y="497"/>
                      <a:pt x="377" y="489"/>
                    </a:cubicBezTo>
                    <a:cubicBezTo>
                      <a:pt x="377" y="488"/>
                      <a:pt x="377" y="488"/>
                      <a:pt x="377" y="488"/>
                    </a:cubicBezTo>
                    <a:cubicBezTo>
                      <a:pt x="378" y="489"/>
                      <a:pt x="378" y="489"/>
                      <a:pt x="378" y="489"/>
                    </a:cubicBezTo>
                    <a:cubicBezTo>
                      <a:pt x="378" y="488"/>
                      <a:pt x="378" y="488"/>
                      <a:pt x="378" y="488"/>
                    </a:cubicBezTo>
                    <a:cubicBezTo>
                      <a:pt x="380" y="489"/>
                      <a:pt x="380" y="489"/>
                      <a:pt x="380" y="489"/>
                    </a:cubicBezTo>
                    <a:cubicBezTo>
                      <a:pt x="380" y="488"/>
                      <a:pt x="385" y="490"/>
                      <a:pt x="379" y="487"/>
                    </a:cubicBezTo>
                    <a:cubicBezTo>
                      <a:pt x="380" y="488"/>
                      <a:pt x="380" y="487"/>
                      <a:pt x="381" y="487"/>
                    </a:cubicBezTo>
                    <a:cubicBezTo>
                      <a:pt x="381" y="490"/>
                      <a:pt x="381" y="490"/>
                      <a:pt x="381" y="490"/>
                    </a:cubicBezTo>
                    <a:cubicBezTo>
                      <a:pt x="378" y="491"/>
                      <a:pt x="378" y="491"/>
                      <a:pt x="378" y="491"/>
                    </a:cubicBezTo>
                    <a:cubicBezTo>
                      <a:pt x="378" y="491"/>
                      <a:pt x="378" y="491"/>
                      <a:pt x="378" y="491"/>
                    </a:cubicBezTo>
                    <a:cubicBezTo>
                      <a:pt x="391" y="491"/>
                      <a:pt x="391" y="491"/>
                      <a:pt x="391" y="491"/>
                    </a:cubicBezTo>
                    <a:cubicBezTo>
                      <a:pt x="392" y="490"/>
                      <a:pt x="392" y="490"/>
                      <a:pt x="392" y="490"/>
                    </a:cubicBezTo>
                    <a:cubicBezTo>
                      <a:pt x="391" y="488"/>
                      <a:pt x="391" y="488"/>
                      <a:pt x="391" y="488"/>
                    </a:cubicBezTo>
                    <a:cubicBezTo>
                      <a:pt x="389" y="488"/>
                      <a:pt x="389" y="488"/>
                      <a:pt x="389" y="488"/>
                    </a:cubicBezTo>
                    <a:cubicBezTo>
                      <a:pt x="390" y="488"/>
                      <a:pt x="390" y="488"/>
                      <a:pt x="390" y="488"/>
                    </a:cubicBezTo>
                    <a:cubicBezTo>
                      <a:pt x="393" y="488"/>
                      <a:pt x="393" y="488"/>
                      <a:pt x="393" y="488"/>
                    </a:cubicBezTo>
                    <a:cubicBezTo>
                      <a:pt x="394" y="488"/>
                      <a:pt x="394" y="488"/>
                      <a:pt x="394" y="488"/>
                    </a:cubicBezTo>
                    <a:cubicBezTo>
                      <a:pt x="393" y="487"/>
                      <a:pt x="393" y="487"/>
                      <a:pt x="393" y="487"/>
                    </a:cubicBezTo>
                    <a:cubicBezTo>
                      <a:pt x="393" y="486"/>
                      <a:pt x="393" y="486"/>
                      <a:pt x="393" y="486"/>
                    </a:cubicBezTo>
                    <a:cubicBezTo>
                      <a:pt x="395" y="485"/>
                      <a:pt x="395" y="485"/>
                      <a:pt x="395" y="485"/>
                    </a:cubicBezTo>
                    <a:cubicBezTo>
                      <a:pt x="398" y="484"/>
                      <a:pt x="394" y="486"/>
                      <a:pt x="397" y="485"/>
                    </a:cubicBezTo>
                    <a:cubicBezTo>
                      <a:pt x="397" y="485"/>
                      <a:pt x="397" y="485"/>
                      <a:pt x="397" y="485"/>
                    </a:cubicBezTo>
                    <a:cubicBezTo>
                      <a:pt x="399" y="485"/>
                      <a:pt x="400" y="483"/>
                      <a:pt x="400" y="486"/>
                    </a:cubicBezTo>
                    <a:cubicBezTo>
                      <a:pt x="400" y="485"/>
                      <a:pt x="400" y="485"/>
                      <a:pt x="400" y="485"/>
                    </a:cubicBezTo>
                    <a:cubicBezTo>
                      <a:pt x="400" y="485"/>
                      <a:pt x="400" y="485"/>
                      <a:pt x="400" y="485"/>
                    </a:cubicBezTo>
                    <a:cubicBezTo>
                      <a:pt x="401" y="486"/>
                      <a:pt x="401" y="486"/>
                      <a:pt x="401" y="486"/>
                    </a:cubicBezTo>
                    <a:cubicBezTo>
                      <a:pt x="398" y="488"/>
                      <a:pt x="398" y="488"/>
                      <a:pt x="398" y="488"/>
                    </a:cubicBezTo>
                    <a:cubicBezTo>
                      <a:pt x="399" y="489"/>
                      <a:pt x="399" y="489"/>
                      <a:pt x="399" y="489"/>
                    </a:cubicBezTo>
                    <a:cubicBezTo>
                      <a:pt x="400" y="488"/>
                      <a:pt x="400" y="488"/>
                      <a:pt x="400" y="488"/>
                    </a:cubicBezTo>
                    <a:cubicBezTo>
                      <a:pt x="400" y="489"/>
                      <a:pt x="400" y="489"/>
                      <a:pt x="400" y="489"/>
                    </a:cubicBezTo>
                    <a:cubicBezTo>
                      <a:pt x="403" y="489"/>
                      <a:pt x="403" y="489"/>
                      <a:pt x="403" y="489"/>
                    </a:cubicBezTo>
                    <a:cubicBezTo>
                      <a:pt x="403" y="489"/>
                      <a:pt x="403" y="489"/>
                      <a:pt x="403" y="489"/>
                    </a:cubicBezTo>
                    <a:cubicBezTo>
                      <a:pt x="401" y="488"/>
                      <a:pt x="401" y="488"/>
                      <a:pt x="401" y="488"/>
                    </a:cubicBezTo>
                    <a:cubicBezTo>
                      <a:pt x="402" y="487"/>
                      <a:pt x="402" y="487"/>
                      <a:pt x="402" y="487"/>
                    </a:cubicBezTo>
                    <a:cubicBezTo>
                      <a:pt x="403" y="487"/>
                      <a:pt x="399" y="487"/>
                      <a:pt x="404" y="487"/>
                    </a:cubicBezTo>
                    <a:cubicBezTo>
                      <a:pt x="402" y="484"/>
                      <a:pt x="403" y="492"/>
                      <a:pt x="402" y="484"/>
                    </a:cubicBezTo>
                    <a:cubicBezTo>
                      <a:pt x="401" y="485"/>
                      <a:pt x="403" y="486"/>
                      <a:pt x="404" y="484"/>
                    </a:cubicBezTo>
                    <a:cubicBezTo>
                      <a:pt x="406" y="485"/>
                      <a:pt x="403" y="484"/>
                      <a:pt x="403" y="486"/>
                    </a:cubicBezTo>
                    <a:cubicBezTo>
                      <a:pt x="404" y="485"/>
                      <a:pt x="404" y="485"/>
                      <a:pt x="404" y="485"/>
                    </a:cubicBezTo>
                    <a:cubicBezTo>
                      <a:pt x="404" y="487"/>
                      <a:pt x="404" y="487"/>
                      <a:pt x="404" y="487"/>
                    </a:cubicBezTo>
                    <a:cubicBezTo>
                      <a:pt x="408" y="485"/>
                      <a:pt x="408" y="485"/>
                      <a:pt x="408" y="485"/>
                    </a:cubicBezTo>
                    <a:cubicBezTo>
                      <a:pt x="408" y="485"/>
                      <a:pt x="405" y="487"/>
                      <a:pt x="410" y="485"/>
                    </a:cubicBezTo>
                    <a:cubicBezTo>
                      <a:pt x="409" y="484"/>
                      <a:pt x="409" y="484"/>
                      <a:pt x="409" y="484"/>
                    </a:cubicBezTo>
                    <a:cubicBezTo>
                      <a:pt x="411" y="485"/>
                      <a:pt x="411" y="485"/>
                      <a:pt x="411" y="485"/>
                    </a:cubicBezTo>
                    <a:cubicBezTo>
                      <a:pt x="414" y="484"/>
                      <a:pt x="414" y="484"/>
                      <a:pt x="414" y="484"/>
                    </a:cubicBezTo>
                    <a:cubicBezTo>
                      <a:pt x="415" y="483"/>
                      <a:pt x="415" y="483"/>
                      <a:pt x="415" y="483"/>
                    </a:cubicBezTo>
                    <a:cubicBezTo>
                      <a:pt x="417" y="483"/>
                      <a:pt x="417" y="483"/>
                      <a:pt x="417" y="483"/>
                    </a:cubicBezTo>
                    <a:cubicBezTo>
                      <a:pt x="414" y="485"/>
                      <a:pt x="414" y="485"/>
                      <a:pt x="414" y="485"/>
                    </a:cubicBezTo>
                    <a:cubicBezTo>
                      <a:pt x="417" y="487"/>
                      <a:pt x="417" y="487"/>
                      <a:pt x="417" y="487"/>
                    </a:cubicBezTo>
                    <a:cubicBezTo>
                      <a:pt x="422" y="487"/>
                      <a:pt x="422" y="487"/>
                      <a:pt x="422" y="487"/>
                    </a:cubicBezTo>
                    <a:cubicBezTo>
                      <a:pt x="423" y="486"/>
                      <a:pt x="423" y="486"/>
                      <a:pt x="423" y="486"/>
                    </a:cubicBezTo>
                    <a:cubicBezTo>
                      <a:pt x="423" y="485"/>
                      <a:pt x="423" y="485"/>
                      <a:pt x="423" y="485"/>
                    </a:cubicBezTo>
                    <a:cubicBezTo>
                      <a:pt x="426" y="486"/>
                      <a:pt x="426" y="486"/>
                      <a:pt x="426" y="486"/>
                    </a:cubicBezTo>
                    <a:cubicBezTo>
                      <a:pt x="426" y="486"/>
                      <a:pt x="423" y="488"/>
                      <a:pt x="426" y="485"/>
                    </a:cubicBezTo>
                    <a:cubicBezTo>
                      <a:pt x="427" y="485"/>
                      <a:pt x="427" y="485"/>
                      <a:pt x="427" y="485"/>
                    </a:cubicBezTo>
                    <a:cubicBezTo>
                      <a:pt x="430" y="484"/>
                      <a:pt x="430" y="484"/>
                      <a:pt x="430" y="484"/>
                    </a:cubicBezTo>
                    <a:cubicBezTo>
                      <a:pt x="431" y="484"/>
                      <a:pt x="432" y="486"/>
                      <a:pt x="433" y="484"/>
                    </a:cubicBezTo>
                    <a:cubicBezTo>
                      <a:pt x="433" y="482"/>
                      <a:pt x="434" y="486"/>
                      <a:pt x="434" y="483"/>
                    </a:cubicBezTo>
                    <a:cubicBezTo>
                      <a:pt x="435" y="484"/>
                      <a:pt x="435" y="484"/>
                      <a:pt x="435" y="484"/>
                    </a:cubicBezTo>
                    <a:cubicBezTo>
                      <a:pt x="437" y="484"/>
                      <a:pt x="435" y="483"/>
                      <a:pt x="436" y="483"/>
                    </a:cubicBezTo>
                    <a:cubicBezTo>
                      <a:pt x="438" y="482"/>
                      <a:pt x="438" y="482"/>
                      <a:pt x="438" y="482"/>
                    </a:cubicBezTo>
                    <a:cubicBezTo>
                      <a:pt x="439" y="480"/>
                      <a:pt x="439" y="480"/>
                      <a:pt x="439" y="480"/>
                    </a:cubicBezTo>
                    <a:cubicBezTo>
                      <a:pt x="442" y="481"/>
                      <a:pt x="442" y="481"/>
                      <a:pt x="442" y="481"/>
                    </a:cubicBezTo>
                    <a:cubicBezTo>
                      <a:pt x="445" y="478"/>
                      <a:pt x="445" y="478"/>
                      <a:pt x="445" y="478"/>
                    </a:cubicBezTo>
                    <a:cubicBezTo>
                      <a:pt x="445" y="480"/>
                      <a:pt x="445" y="480"/>
                      <a:pt x="445" y="480"/>
                    </a:cubicBezTo>
                    <a:cubicBezTo>
                      <a:pt x="447" y="481"/>
                      <a:pt x="447" y="481"/>
                      <a:pt x="447" y="481"/>
                    </a:cubicBezTo>
                    <a:cubicBezTo>
                      <a:pt x="448" y="479"/>
                      <a:pt x="448" y="479"/>
                      <a:pt x="448" y="479"/>
                    </a:cubicBezTo>
                    <a:cubicBezTo>
                      <a:pt x="449" y="479"/>
                      <a:pt x="449" y="479"/>
                      <a:pt x="449" y="479"/>
                    </a:cubicBezTo>
                    <a:cubicBezTo>
                      <a:pt x="447" y="481"/>
                      <a:pt x="447" y="481"/>
                      <a:pt x="447" y="481"/>
                    </a:cubicBezTo>
                    <a:cubicBezTo>
                      <a:pt x="448" y="481"/>
                      <a:pt x="448" y="481"/>
                      <a:pt x="448" y="481"/>
                    </a:cubicBezTo>
                    <a:cubicBezTo>
                      <a:pt x="448" y="482"/>
                      <a:pt x="447" y="481"/>
                      <a:pt x="446" y="483"/>
                    </a:cubicBezTo>
                    <a:cubicBezTo>
                      <a:pt x="447" y="483"/>
                      <a:pt x="447" y="483"/>
                      <a:pt x="447" y="483"/>
                    </a:cubicBezTo>
                    <a:cubicBezTo>
                      <a:pt x="448" y="483"/>
                      <a:pt x="448" y="483"/>
                      <a:pt x="448" y="483"/>
                    </a:cubicBezTo>
                    <a:cubicBezTo>
                      <a:pt x="449" y="483"/>
                      <a:pt x="443" y="485"/>
                      <a:pt x="450" y="483"/>
                    </a:cubicBezTo>
                    <a:cubicBezTo>
                      <a:pt x="450" y="480"/>
                      <a:pt x="450" y="480"/>
                      <a:pt x="450" y="480"/>
                    </a:cubicBezTo>
                    <a:cubicBezTo>
                      <a:pt x="449" y="480"/>
                      <a:pt x="449" y="480"/>
                      <a:pt x="449" y="480"/>
                    </a:cubicBezTo>
                    <a:cubicBezTo>
                      <a:pt x="451" y="480"/>
                      <a:pt x="451" y="480"/>
                      <a:pt x="451" y="480"/>
                    </a:cubicBezTo>
                    <a:cubicBezTo>
                      <a:pt x="451" y="479"/>
                      <a:pt x="451" y="479"/>
                      <a:pt x="451" y="479"/>
                    </a:cubicBezTo>
                    <a:cubicBezTo>
                      <a:pt x="455" y="479"/>
                      <a:pt x="455" y="479"/>
                      <a:pt x="455" y="479"/>
                    </a:cubicBezTo>
                    <a:cubicBezTo>
                      <a:pt x="455" y="478"/>
                      <a:pt x="455" y="478"/>
                      <a:pt x="455" y="478"/>
                    </a:cubicBezTo>
                    <a:cubicBezTo>
                      <a:pt x="456" y="478"/>
                      <a:pt x="456" y="478"/>
                      <a:pt x="456" y="478"/>
                    </a:cubicBezTo>
                    <a:cubicBezTo>
                      <a:pt x="457" y="479"/>
                      <a:pt x="457" y="479"/>
                      <a:pt x="457" y="479"/>
                    </a:cubicBezTo>
                    <a:cubicBezTo>
                      <a:pt x="459" y="477"/>
                      <a:pt x="459" y="477"/>
                      <a:pt x="459" y="477"/>
                    </a:cubicBezTo>
                    <a:cubicBezTo>
                      <a:pt x="465" y="476"/>
                      <a:pt x="465" y="476"/>
                      <a:pt x="465" y="476"/>
                    </a:cubicBezTo>
                    <a:cubicBezTo>
                      <a:pt x="462" y="479"/>
                      <a:pt x="462" y="479"/>
                      <a:pt x="462" y="479"/>
                    </a:cubicBezTo>
                    <a:cubicBezTo>
                      <a:pt x="463" y="480"/>
                      <a:pt x="463" y="480"/>
                      <a:pt x="463" y="480"/>
                    </a:cubicBezTo>
                    <a:cubicBezTo>
                      <a:pt x="460" y="480"/>
                      <a:pt x="460" y="480"/>
                      <a:pt x="460" y="480"/>
                    </a:cubicBezTo>
                    <a:cubicBezTo>
                      <a:pt x="460" y="480"/>
                      <a:pt x="460" y="480"/>
                      <a:pt x="460" y="480"/>
                    </a:cubicBezTo>
                    <a:cubicBezTo>
                      <a:pt x="460" y="480"/>
                      <a:pt x="460" y="480"/>
                      <a:pt x="460" y="480"/>
                    </a:cubicBezTo>
                    <a:cubicBezTo>
                      <a:pt x="461" y="482"/>
                      <a:pt x="461" y="482"/>
                      <a:pt x="461" y="482"/>
                    </a:cubicBezTo>
                    <a:cubicBezTo>
                      <a:pt x="462" y="482"/>
                      <a:pt x="457" y="483"/>
                      <a:pt x="464" y="480"/>
                    </a:cubicBezTo>
                    <a:cubicBezTo>
                      <a:pt x="464" y="481"/>
                      <a:pt x="464" y="481"/>
                      <a:pt x="464" y="481"/>
                    </a:cubicBezTo>
                    <a:cubicBezTo>
                      <a:pt x="467" y="476"/>
                      <a:pt x="467" y="476"/>
                      <a:pt x="467" y="476"/>
                    </a:cubicBezTo>
                    <a:cubicBezTo>
                      <a:pt x="469" y="476"/>
                      <a:pt x="469" y="474"/>
                      <a:pt x="470" y="474"/>
                    </a:cubicBezTo>
                    <a:cubicBezTo>
                      <a:pt x="471" y="476"/>
                      <a:pt x="471" y="476"/>
                      <a:pt x="471" y="476"/>
                    </a:cubicBezTo>
                    <a:cubicBezTo>
                      <a:pt x="472" y="475"/>
                      <a:pt x="472" y="475"/>
                      <a:pt x="472" y="475"/>
                    </a:cubicBezTo>
                    <a:cubicBezTo>
                      <a:pt x="473" y="477"/>
                      <a:pt x="473" y="477"/>
                      <a:pt x="473" y="477"/>
                    </a:cubicBezTo>
                    <a:cubicBezTo>
                      <a:pt x="474" y="477"/>
                      <a:pt x="474" y="477"/>
                      <a:pt x="474" y="477"/>
                    </a:cubicBezTo>
                    <a:cubicBezTo>
                      <a:pt x="472" y="478"/>
                      <a:pt x="472" y="478"/>
                      <a:pt x="472" y="478"/>
                    </a:cubicBezTo>
                    <a:cubicBezTo>
                      <a:pt x="471" y="477"/>
                      <a:pt x="469" y="476"/>
                      <a:pt x="467" y="478"/>
                    </a:cubicBezTo>
                    <a:cubicBezTo>
                      <a:pt x="467" y="479"/>
                      <a:pt x="467" y="479"/>
                      <a:pt x="467" y="479"/>
                    </a:cubicBezTo>
                    <a:cubicBezTo>
                      <a:pt x="468" y="479"/>
                      <a:pt x="468" y="479"/>
                      <a:pt x="468" y="479"/>
                    </a:cubicBezTo>
                    <a:cubicBezTo>
                      <a:pt x="469" y="479"/>
                      <a:pt x="469" y="479"/>
                      <a:pt x="469" y="479"/>
                    </a:cubicBezTo>
                    <a:cubicBezTo>
                      <a:pt x="469" y="479"/>
                      <a:pt x="469" y="479"/>
                      <a:pt x="469" y="479"/>
                    </a:cubicBezTo>
                    <a:cubicBezTo>
                      <a:pt x="470" y="479"/>
                      <a:pt x="470" y="479"/>
                      <a:pt x="470" y="479"/>
                    </a:cubicBezTo>
                    <a:cubicBezTo>
                      <a:pt x="473" y="481"/>
                      <a:pt x="473" y="481"/>
                      <a:pt x="473" y="481"/>
                    </a:cubicBezTo>
                    <a:cubicBezTo>
                      <a:pt x="476" y="479"/>
                      <a:pt x="476" y="479"/>
                      <a:pt x="476" y="479"/>
                    </a:cubicBezTo>
                    <a:cubicBezTo>
                      <a:pt x="476" y="480"/>
                      <a:pt x="476" y="480"/>
                      <a:pt x="476" y="480"/>
                    </a:cubicBezTo>
                    <a:cubicBezTo>
                      <a:pt x="484" y="477"/>
                      <a:pt x="484" y="477"/>
                      <a:pt x="484" y="477"/>
                    </a:cubicBezTo>
                    <a:cubicBezTo>
                      <a:pt x="487" y="477"/>
                      <a:pt x="487" y="477"/>
                      <a:pt x="487" y="477"/>
                    </a:cubicBezTo>
                    <a:cubicBezTo>
                      <a:pt x="488" y="476"/>
                      <a:pt x="488" y="476"/>
                      <a:pt x="488" y="476"/>
                    </a:cubicBezTo>
                    <a:cubicBezTo>
                      <a:pt x="488" y="476"/>
                      <a:pt x="485" y="478"/>
                      <a:pt x="488" y="475"/>
                    </a:cubicBezTo>
                    <a:cubicBezTo>
                      <a:pt x="488" y="476"/>
                      <a:pt x="488" y="476"/>
                      <a:pt x="488" y="476"/>
                    </a:cubicBezTo>
                    <a:cubicBezTo>
                      <a:pt x="488" y="476"/>
                      <a:pt x="486" y="477"/>
                      <a:pt x="489" y="476"/>
                    </a:cubicBezTo>
                    <a:cubicBezTo>
                      <a:pt x="488" y="478"/>
                      <a:pt x="488" y="478"/>
                      <a:pt x="488" y="478"/>
                    </a:cubicBezTo>
                    <a:cubicBezTo>
                      <a:pt x="485" y="477"/>
                      <a:pt x="482" y="483"/>
                      <a:pt x="482" y="478"/>
                    </a:cubicBezTo>
                    <a:cubicBezTo>
                      <a:pt x="481" y="478"/>
                      <a:pt x="481" y="480"/>
                      <a:pt x="481" y="479"/>
                    </a:cubicBezTo>
                    <a:cubicBezTo>
                      <a:pt x="478" y="481"/>
                      <a:pt x="477" y="475"/>
                      <a:pt x="478" y="483"/>
                    </a:cubicBezTo>
                    <a:cubicBezTo>
                      <a:pt x="478" y="484"/>
                      <a:pt x="477" y="483"/>
                      <a:pt x="478" y="484"/>
                    </a:cubicBezTo>
                    <a:cubicBezTo>
                      <a:pt x="476" y="482"/>
                      <a:pt x="476" y="482"/>
                      <a:pt x="476" y="482"/>
                    </a:cubicBezTo>
                    <a:cubicBezTo>
                      <a:pt x="477" y="481"/>
                      <a:pt x="470" y="483"/>
                      <a:pt x="477" y="481"/>
                    </a:cubicBezTo>
                    <a:cubicBezTo>
                      <a:pt x="476" y="480"/>
                      <a:pt x="476" y="480"/>
                      <a:pt x="476" y="480"/>
                    </a:cubicBezTo>
                    <a:cubicBezTo>
                      <a:pt x="474" y="481"/>
                      <a:pt x="474" y="481"/>
                      <a:pt x="474" y="481"/>
                    </a:cubicBezTo>
                    <a:cubicBezTo>
                      <a:pt x="474" y="481"/>
                      <a:pt x="474" y="481"/>
                      <a:pt x="474" y="481"/>
                    </a:cubicBezTo>
                    <a:cubicBezTo>
                      <a:pt x="472" y="481"/>
                      <a:pt x="472" y="481"/>
                      <a:pt x="472" y="481"/>
                    </a:cubicBezTo>
                    <a:cubicBezTo>
                      <a:pt x="469" y="481"/>
                      <a:pt x="469" y="481"/>
                      <a:pt x="469" y="481"/>
                    </a:cubicBezTo>
                    <a:cubicBezTo>
                      <a:pt x="468" y="482"/>
                      <a:pt x="468" y="482"/>
                      <a:pt x="468" y="482"/>
                    </a:cubicBezTo>
                    <a:cubicBezTo>
                      <a:pt x="468" y="481"/>
                      <a:pt x="468" y="481"/>
                      <a:pt x="468" y="481"/>
                    </a:cubicBezTo>
                    <a:cubicBezTo>
                      <a:pt x="463" y="482"/>
                      <a:pt x="463" y="482"/>
                      <a:pt x="463" y="482"/>
                    </a:cubicBezTo>
                    <a:cubicBezTo>
                      <a:pt x="461" y="482"/>
                      <a:pt x="461" y="482"/>
                      <a:pt x="461" y="482"/>
                    </a:cubicBezTo>
                    <a:cubicBezTo>
                      <a:pt x="460" y="483"/>
                      <a:pt x="460" y="483"/>
                      <a:pt x="460" y="483"/>
                    </a:cubicBezTo>
                    <a:cubicBezTo>
                      <a:pt x="460" y="482"/>
                      <a:pt x="460" y="482"/>
                      <a:pt x="460" y="482"/>
                    </a:cubicBezTo>
                    <a:cubicBezTo>
                      <a:pt x="459" y="483"/>
                      <a:pt x="458" y="484"/>
                      <a:pt x="457" y="482"/>
                    </a:cubicBezTo>
                    <a:cubicBezTo>
                      <a:pt x="456" y="484"/>
                      <a:pt x="456" y="484"/>
                      <a:pt x="456" y="484"/>
                    </a:cubicBezTo>
                    <a:cubicBezTo>
                      <a:pt x="450" y="484"/>
                      <a:pt x="450" y="484"/>
                      <a:pt x="450" y="484"/>
                    </a:cubicBezTo>
                    <a:cubicBezTo>
                      <a:pt x="444" y="485"/>
                      <a:pt x="444" y="485"/>
                      <a:pt x="444" y="485"/>
                    </a:cubicBezTo>
                    <a:cubicBezTo>
                      <a:pt x="440" y="485"/>
                      <a:pt x="440" y="485"/>
                      <a:pt x="440" y="485"/>
                    </a:cubicBezTo>
                    <a:cubicBezTo>
                      <a:pt x="439" y="486"/>
                      <a:pt x="439" y="486"/>
                      <a:pt x="439" y="486"/>
                    </a:cubicBezTo>
                    <a:cubicBezTo>
                      <a:pt x="431" y="486"/>
                      <a:pt x="431" y="486"/>
                      <a:pt x="431" y="486"/>
                    </a:cubicBezTo>
                    <a:cubicBezTo>
                      <a:pt x="428" y="488"/>
                      <a:pt x="428" y="488"/>
                      <a:pt x="428" y="488"/>
                    </a:cubicBezTo>
                    <a:cubicBezTo>
                      <a:pt x="429" y="489"/>
                      <a:pt x="429" y="489"/>
                      <a:pt x="429" y="489"/>
                    </a:cubicBezTo>
                    <a:cubicBezTo>
                      <a:pt x="432" y="488"/>
                      <a:pt x="432" y="488"/>
                      <a:pt x="432" y="488"/>
                    </a:cubicBezTo>
                    <a:cubicBezTo>
                      <a:pt x="432" y="490"/>
                      <a:pt x="432" y="490"/>
                      <a:pt x="432" y="490"/>
                    </a:cubicBezTo>
                    <a:cubicBezTo>
                      <a:pt x="427" y="489"/>
                      <a:pt x="427" y="489"/>
                      <a:pt x="427" y="489"/>
                    </a:cubicBezTo>
                    <a:cubicBezTo>
                      <a:pt x="426" y="487"/>
                      <a:pt x="426" y="487"/>
                      <a:pt x="426" y="487"/>
                    </a:cubicBezTo>
                    <a:cubicBezTo>
                      <a:pt x="422" y="488"/>
                      <a:pt x="422" y="488"/>
                      <a:pt x="422" y="488"/>
                    </a:cubicBezTo>
                    <a:cubicBezTo>
                      <a:pt x="419" y="488"/>
                      <a:pt x="419" y="488"/>
                      <a:pt x="419" y="488"/>
                    </a:cubicBezTo>
                    <a:cubicBezTo>
                      <a:pt x="417" y="489"/>
                      <a:pt x="417" y="489"/>
                      <a:pt x="417" y="489"/>
                    </a:cubicBezTo>
                    <a:cubicBezTo>
                      <a:pt x="415" y="488"/>
                      <a:pt x="415" y="488"/>
                      <a:pt x="415" y="488"/>
                    </a:cubicBezTo>
                    <a:cubicBezTo>
                      <a:pt x="415" y="489"/>
                      <a:pt x="414" y="489"/>
                      <a:pt x="411" y="489"/>
                    </a:cubicBezTo>
                    <a:cubicBezTo>
                      <a:pt x="409" y="489"/>
                      <a:pt x="409" y="489"/>
                      <a:pt x="409" y="489"/>
                    </a:cubicBezTo>
                    <a:cubicBezTo>
                      <a:pt x="409" y="489"/>
                      <a:pt x="409" y="489"/>
                      <a:pt x="409" y="489"/>
                    </a:cubicBezTo>
                    <a:cubicBezTo>
                      <a:pt x="407" y="489"/>
                      <a:pt x="407" y="489"/>
                      <a:pt x="407" y="489"/>
                    </a:cubicBezTo>
                    <a:cubicBezTo>
                      <a:pt x="406" y="490"/>
                      <a:pt x="406" y="490"/>
                      <a:pt x="406" y="490"/>
                    </a:cubicBezTo>
                    <a:cubicBezTo>
                      <a:pt x="405" y="490"/>
                      <a:pt x="405" y="490"/>
                      <a:pt x="405" y="490"/>
                    </a:cubicBezTo>
                    <a:cubicBezTo>
                      <a:pt x="405" y="489"/>
                      <a:pt x="405" y="489"/>
                      <a:pt x="405" y="489"/>
                    </a:cubicBezTo>
                    <a:cubicBezTo>
                      <a:pt x="402" y="491"/>
                      <a:pt x="402" y="491"/>
                      <a:pt x="402" y="491"/>
                    </a:cubicBezTo>
                    <a:cubicBezTo>
                      <a:pt x="401" y="491"/>
                      <a:pt x="401" y="491"/>
                      <a:pt x="401" y="491"/>
                    </a:cubicBezTo>
                    <a:cubicBezTo>
                      <a:pt x="399" y="490"/>
                      <a:pt x="399" y="490"/>
                      <a:pt x="399" y="490"/>
                    </a:cubicBezTo>
                    <a:cubicBezTo>
                      <a:pt x="396" y="490"/>
                      <a:pt x="396" y="490"/>
                      <a:pt x="396" y="490"/>
                    </a:cubicBezTo>
                    <a:cubicBezTo>
                      <a:pt x="396" y="492"/>
                      <a:pt x="396" y="492"/>
                      <a:pt x="396" y="492"/>
                    </a:cubicBezTo>
                    <a:cubicBezTo>
                      <a:pt x="395" y="491"/>
                      <a:pt x="395" y="491"/>
                      <a:pt x="395" y="491"/>
                    </a:cubicBezTo>
                    <a:cubicBezTo>
                      <a:pt x="394" y="491"/>
                      <a:pt x="394" y="491"/>
                      <a:pt x="394" y="491"/>
                    </a:cubicBezTo>
                    <a:cubicBezTo>
                      <a:pt x="393" y="492"/>
                      <a:pt x="393" y="492"/>
                      <a:pt x="393" y="492"/>
                    </a:cubicBezTo>
                    <a:cubicBezTo>
                      <a:pt x="392" y="491"/>
                      <a:pt x="392" y="491"/>
                      <a:pt x="392" y="491"/>
                    </a:cubicBezTo>
                    <a:cubicBezTo>
                      <a:pt x="387" y="492"/>
                      <a:pt x="387" y="492"/>
                      <a:pt x="387" y="492"/>
                    </a:cubicBezTo>
                    <a:cubicBezTo>
                      <a:pt x="385" y="493"/>
                      <a:pt x="385" y="493"/>
                      <a:pt x="385" y="493"/>
                    </a:cubicBezTo>
                    <a:cubicBezTo>
                      <a:pt x="382" y="492"/>
                      <a:pt x="382" y="492"/>
                      <a:pt x="382" y="492"/>
                    </a:cubicBezTo>
                    <a:cubicBezTo>
                      <a:pt x="382" y="493"/>
                      <a:pt x="380" y="491"/>
                      <a:pt x="382" y="493"/>
                    </a:cubicBezTo>
                    <a:cubicBezTo>
                      <a:pt x="381" y="493"/>
                      <a:pt x="381" y="493"/>
                      <a:pt x="381" y="493"/>
                    </a:cubicBezTo>
                    <a:cubicBezTo>
                      <a:pt x="381" y="493"/>
                      <a:pt x="381" y="493"/>
                      <a:pt x="381" y="493"/>
                    </a:cubicBezTo>
                    <a:cubicBezTo>
                      <a:pt x="380" y="492"/>
                      <a:pt x="380" y="492"/>
                      <a:pt x="380" y="492"/>
                    </a:cubicBezTo>
                    <a:cubicBezTo>
                      <a:pt x="378" y="493"/>
                      <a:pt x="378" y="493"/>
                      <a:pt x="378" y="493"/>
                    </a:cubicBezTo>
                    <a:cubicBezTo>
                      <a:pt x="377" y="493"/>
                      <a:pt x="382" y="493"/>
                      <a:pt x="377" y="492"/>
                    </a:cubicBezTo>
                    <a:cubicBezTo>
                      <a:pt x="376" y="495"/>
                      <a:pt x="376" y="495"/>
                      <a:pt x="376" y="495"/>
                    </a:cubicBezTo>
                    <a:cubicBezTo>
                      <a:pt x="375" y="495"/>
                      <a:pt x="375" y="495"/>
                      <a:pt x="375" y="495"/>
                    </a:cubicBezTo>
                    <a:cubicBezTo>
                      <a:pt x="368" y="494"/>
                      <a:pt x="368" y="494"/>
                      <a:pt x="368" y="494"/>
                    </a:cubicBezTo>
                    <a:cubicBezTo>
                      <a:pt x="368" y="494"/>
                      <a:pt x="368" y="494"/>
                      <a:pt x="368" y="494"/>
                    </a:cubicBezTo>
                    <a:cubicBezTo>
                      <a:pt x="369" y="495"/>
                      <a:pt x="369" y="495"/>
                      <a:pt x="369" y="495"/>
                    </a:cubicBezTo>
                    <a:cubicBezTo>
                      <a:pt x="365" y="497"/>
                      <a:pt x="365" y="497"/>
                      <a:pt x="365" y="497"/>
                    </a:cubicBezTo>
                    <a:cubicBezTo>
                      <a:pt x="364" y="496"/>
                      <a:pt x="364" y="496"/>
                      <a:pt x="364" y="496"/>
                    </a:cubicBezTo>
                    <a:cubicBezTo>
                      <a:pt x="363" y="497"/>
                      <a:pt x="363" y="497"/>
                      <a:pt x="363" y="497"/>
                    </a:cubicBezTo>
                    <a:cubicBezTo>
                      <a:pt x="361" y="496"/>
                      <a:pt x="361" y="496"/>
                      <a:pt x="361" y="496"/>
                    </a:cubicBezTo>
                    <a:cubicBezTo>
                      <a:pt x="358" y="497"/>
                      <a:pt x="358" y="497"/>
                      <a:pt x="358" y="497"/>
                    </a:cubicBezTo>
                    <a:cubicBezTo>
                      <a:pt x="355" y="496"/>
                      <a:pt x="355" y="496"/>
                      <a:pt x="355" y="496"/>
                    </a:cubicBezTo>
                    <a:cubicBezTo>
                      <a:pt x="354" y="497"/>
                      <a:pt x="360" y="492"/>
                      <a:pt x="353" y="498"/>
                    </a:cubicBezTo>
                    <a:cubicBezTo>
                      <a:pt x="350" y="498"/>
                      <a:pt x="350" y="498"/>
                      <a:pt x="350" y="498"/>
                    </a:cubicBezTo>
                    <a:cubicBezTo>
                      <a:pt x="349" y="499"/>
                      <a:pt x="349" y="499"/>
                      <a:pt x="349" y="499"/>
                    </a:cubicBezTo>
                    <a:cubicBezTo>
                      <a:pt x="350" y="497"/>
                      <a:pt x="350" y="497"/>
                      <a:pt x="350" y="497"/>
                    </a:cubicBezTo>
                    <a:cubicBezTo>
                      <a:pt x="347" y="497"/>
                      <a:pt x="347" y="497"/>
                      <a:pt x="347" y="497"/>
                    </a:cubicBezTo>
                    <a:cubicBezTo>
                      <a:pt x="347" y="496"/>
                      <a:pt x="350" y="501"/>
                      <a:pt x="344" y="498"/>
                    </a:cubicBezTo>
                    <a:cubicBezTo>
                      <a:pt x="342" y="499"/>
                      <a:pt x="342" y="499"/>
                      <a:pt x="342" y="499"/>
                    </a:cubicBezTo>
                    <a:cubicBezTo>
                      <a:pt x="341" y="499"/>
                      <a:pt x="341" y="499"/>
                      <a:pt x="341" y="499"/>
                    </a:cubicBezTo>
                    <a:cubicBezTo>
                      <a:pt x="341" y="499"/>
                      <a:pt x="342" y="499"/>
                      <a:pt x="341" y="498"/>
                    </a:cubicBezTo>
                    <a:cubicBezTo>
                      <a:pt x="335" y="500"/>
                      <a:pt x="335" y="500"/>
                      <a:pt x="335" y="500"/>
                    </a:cubicBezTo>
                    <a:cubicBezTo>
                      <a:pt x="331" y="501"/>
                      <a:pt x="331" y="501"/>
                      <a:pt x="331" y="501"/>
                    </a:cubicBezTo>
                    <a:cubicBezTo>
                      <a:pt x="331" y="500"/>
                      <a:pt x="331" y="500"/>
                      <a:pt x="331" y="500"/>
                    </a:cubicBezTo>
                    <a:cubicBezTo>
                      <a:pt x="328" y="501"/>
                      <a:pt x="328" y="501"/>
                      <a:pt x="328" y="501"/>
                    </a:cubicBezTo>
                    <a:cubicBezTo>
                      <a:pt x="326" y="501"/>
                      <a:pt x="326" y="501"/>
                      <a:pt x="326" y="501"/>
                    </a:cubicBezTo>
                    <a:cubicBezTo>
                      <a:pt x="325" y="502"/>
                      <a:pt x="325" y="502"/>
                      <a:pt x="325" y="502"/>
                    </a:cubicBezTo>
                    <a:cubicBezTo>
                      <a:pt x="325" y="501"/>
                      <a:pt x="328" y="502"/>
                      <a:pt x="324" y="501"/>
                    </a:cubicBezTo>
                    <a:cubicBezTo>
                      <a:pt x="324" y="501"/>
                      <a:pt x="324" y="501"/>
                      <a:pt x="324" y="501"/>
                    </a:cubicBezTo>
                    <a:cubicBezTo>
                      <a:pt x="322" y="502"/>
                      <a:pt x="322" y="502"/>
                      <a:pt x="322" y="502"/>
                    </a:cubicBezTo>
                    <a:cubicBezTo>
                      <a:pt x="322" y="502"/>
                      <a:pt x="322" y="502"/>
                      <a:pt x="322" y="501"/>
                    </a:cubicBezTo>
                    <a:cubicBezTo>
                      <a:pt x="321" y="502"/>
                      <a:pt x="329" y="500"/>
                      <a:pt x="319" y="501"/>
                    </a:cubicBezTo>
                    <a:cubicBezTo>
                      <a:pt x="320" y="502"/>
                      <a:pt x="320" y="502"/>
                      <a:pt x="320" y="502"/>
                    </a:cubicBezTo>
                    <a:cubicBezTo>
                      <a:pt x="319" y="503"/>
                      <a:pt x="319" y="503"/>
                      <a:pt x="319" y="503"/>
                    </a:cubicBezTo>
                    <a:cubicBezTo>
                      <a:pt x="318" y="502"/>
                      <a:pt x="318" y="502"/>
                      <a:pt x="318" y="502"/>
                    </a:cubicBezTo>
                    <a:cubicBezTo>
                      <a:pt x="316" y="503"/>
                      <a:pt x="316" y="503"/>
                      <a:pt x="316" y="503"/>
                    </a:cubicBezTo>
                    <a:cubicBezTo>
                      <a:pt x="317" y="503"/>
                      <a:pt x="315" y="502"/>
                      <a:pt x="317" y="502"/>
                    </a:cubicBezTo>
                    <a:cubicBezTo>
                      <a:pt x="316" y="501"/>
                      <a:pt x="316" y="501"/>
                      <a:pt x="316" y="501"/>
                    </a:cubicBezTo>
                    <a:cubicBezTo>
                      <a:pt x="313" y="502"/>
                      <a:pt x="313" y="502"/>
                      <a:pt x="313" y="502"/>
                    </a:cubicBezTo>
                    <a:cubicBezTo>
                      <a:pt x="314" y="502"/>
                      <a:pt x="313" y="501"/>
                      <a:pt x="314" y="503"/>
                    </a:cubicBezTo>
                    <a:cubicBezTo>
                      <a:pt x="313" y="503"/>
                      <a:pt x="313" y="503"/>
                      <a:pt x="313" y="503"/>
                    </a:cubicBezTo>
                    <a:cubicBezTo>
                      <a:pt x="309" y="503"/>
                      <a:pt x="309" y="503"/>
                      <a:pt x="309" y="503"/>
                    </a:cubicBezTo>
                    <a:cubicBezTo>
                      <a:pt x="309" y="503"/>
                      <a:pt x="309" y="505"/>
                      <a:pt x="309" y="503"/>
                    </a:cubicBezTo>
                    <a:cubicBezTo>
                      <a:pt x="307" y="504"/>
                      <a:pt x="312" y="499"/>
                      <a:pt x="306" y="504"/>
                    </a:cubicBezTo>
                    <a:cubicBezTo>
                      <a:pt x="305" y="505"/>
                      <a:pt x="305" y="505"/>
                      <a:pt x="305" y="505"/>
                    </a:cubicBezTo>
                    <a:cubicBezTo>
                      <a:pt x="308" y="505"/>
                      <a:pt x="308" y="505"/>
                      <a:pt x="308" y="505"/>
                    </a:cubicBezTo>
                    <a:cubicBezTo>
                      <a:pt x="309" y="505"/>
                      <a:pt x="309" y="505"/>
                      <a:pt x="309" y="505"/>
                    </a:cubicBezTo>
                    <a:cubicBezTo>
                      <a:pt x="310" y="506"/>
                      <a:pt x="310" y="506"/>
                      <a:pt x="310" y="506"/>
                    </a:cubicBezTo>
                    <a:cubicBezTo>
                      <a:pt x="310" y="506"/>
                      <a:pt x="310" y="506"/>
                      <a:pt x="310" y="506"/>
                    </a:cubicBezTo>
                    <a:cubicBezTo>
                      <a:pt x="310" y="506"/>
                      <a:pt x="310" y="506"/>
                      <a:pt x="310" y="506"/>
                    </a:cubicBezTo>
                    <a:cubicBezTo>
                      <a:pt x="309" y="506"/>
                      <a:pt x="309" y="506"/>
                      <a:pt x="309" y="506"/>
                    </a:cubicBezTo>
                    <a:cubicBezTo>
                      <a:pt x="309" y="507"/>
                      <a:pt x="309" y="507"/>
                      <a:pt x="309" y="507"/>
                    </a:cubicBezTo>
                    <a:cubicBezTo>
                      <a:pt x="309" y="506"/>
                      <a:pt x="309" y="506"/>
                      <a:pt x="309" y="506"/>
                    </a:cubicBezTo>
                    <a:cubicBezTo>
                      <a:pt x="307" y="507"/>
                      <a:pt x="307" y="507"/>
                      <a:pt x="307" y="507"/>
                    </a:cubicBezTo>
                    <a:cubicBezTo>
                      <a:pt x="309" y="508"/>
                      <a:pt x="309" y="508"/>
                      <a:pt x="309" y="508"/>
                    </a:cubicBezTo>
                    <a:cubicBezTo>
                      <a:pt x="308" y="508"/>
                      <a:pt x="308" y="508"/>
                      <a:pt x="308" y="508"/>
                    </a:cubicBezTo>
                    <a:cubicBezTo>
                      <a:pt x="306" y="508"/>
                      <a:pt x="306" y="508"/>
                      <a:pt x="306" y="508"/>
                    </a:cubicBezTo>
                    <a:cubicBezTo>
                      <a:pt x="307" y="507"/>
                      <a:pt x="307" y="507"/>
                      <a:pt x="307" y="507"/>
                    </a:cubicBezTo>
                    <a:cubicBezTo>
                      <a:pt x="305" y="505"/>
                      <a:pt x="305" y="505"/>
                      <a:pt x="305" y="505"/>
                    </a:cubicBezTo>
                    <a:cubicBezTo>
                      <a:pt x="305" y="505"/>
                      <a:pt x="305" y="505"/>
                      <a:pt x="305" y="505"/>
                    </a:cubicBezTo>
                    <a:cubicBezTo>
                      <a:pt x="305" y="503"/>
                      <a:pt x="305" y="503"/>
                      <a:pt x="305" y="503"/>
                    </a:cubicBezTo>
                    <a:cubicBezTo>
                      <a:pt x="296" y="505"/>
                      <a:pt x="296" y="505"/>
                      <a:pt x="296" y="505"/>
                    </a:cubicBezTo>
                    <a:cubicBezTo>
                      <a:pt x="295" y="505"/>
                      <a:pt x="295" y="505"/>
                      <a:pt x="295" y="505"/>
                    </a:cubicBezTo>
                    <a:cubicBezTo>
                      <a:pt x="294" y="505"/>
                      <a:pt x="301" y="504"/>
                      <a:pt x="293" y="505"/>
                    </a:cubicBezTo>
                    <a:cubicBezTo>
                      <a:pt x="295" y="507"/>
                      <a:pt x="295" y="507"/>
                      <a:pt x="295" y="507"/>
                    </a:cubicBezTo>
                    <a:cubicBezTo>
                      <a:pt x="293" y="507"/>
                      <a:pt x="293" y="507"/>
                      <a:pt x="293" y="507"/>
                    </a:cubicBezTo>
                    <a:cubicBezTo>
                      <a:pt x="291" y="507"/>
                      <a:pt x="291" y="507"/>
                      <a:pt x="291" y="507"/>
                    </a:cubicBezTo>
                    <a:cubicBezTo>
                      <a:pt x="289" y="505"/>
                      <a:pt x="289" y="505"/>
                      <a:pt x="289" y="505"/>
                    </a:cubicBezTo>
                    <a:cubicBezTo>
                      <a:pt x="290" y="504"/>
                      <a:pt x="290" y="504"/>
                      <a:pt x="290" y="504"/>
                    </a:cubicBezTo>
                    <a:cubicBezTo>
                      <a:pt x="288" y="504"/>
                      <a:pt x="288" y="504"/>
                      <a:pt x="288" y="504"/>
                    </a:cubicBezTo>
                    <a:cubicBezTo>
                      <a:pt x="288" y="504"/>
                      <a:pt x="288" y="504"/>
                      <a:pt x="288" y="504"/>
                    </a:cubicBezTo>
                    <a:cubicBezTo>
                      <a:pt x="289" y="505"/>
                      <a:pt x="289" y="505"/>
                      <a:pt x="289" y="505"/>
                    </a:cubicBezTo>
                    <a:cubicBezTo>
                      <a:pt x="285" y="506"/>
                      <a:pt x="285" y="506"/>
                      <a:pt x="285" y="506"/>
                    </a:cubicBezTo>
                    <a:cubicBezTo>
                      <a:pt x="285" y="506"/>
                      <a:pt x="284" y="507"/>
                      <a:pt x="286" y="507"/>
                    </a:cubicBezTo>
                    <a:cubicBezTo>
                      <a:pt x="285" y="507"/>
                      <a:pt x="287" y="507"/>
                      <a:pt x="285" y="507"/>
                    </a:cubicBezTo>
                    <a:cubicBezTo>
                      <a:pt x="285" y="507"/>
                      <a:pt x="285" y="507"/>
                      <a:pt x="285" y="507"/>
                    </a:cubicBezTo>
                    <a:cubicBezTo>
                      <a:pt x="285" y="507"/>
                      <a:pt x="284" y="506"/>
                      <a:pt x="284" y="507"/>
                    </a:cubicBezTo>
                    <a:cubicBezTo>
                      <a:pt x="284" y="508"/>
                      <a:pt x="284" y="508"/>
                      <a:pt x="284" y="508"/>
                    </a:cubicBezTo>
                    <a:cubicBezTo>
                      <a:pt x="285" y="508"/>
                      <a:pt x="285" y="508"/>
                      <a:pt x="285" y="508"/>
                    </a:cubicBezTo>
                    <a:cubicBezTo>
                      <a:pt x="284" y="509"/>
                      <a:pt x="284" y="509"/>
                      <a:pt x="284" y="509"/>
                    </a:cubicBezTo>
                    <a:cubicBezTo>
                      <a:pt x="281" y="508"/>
                      <a:pt x="281" y="508"/>
                      <a:pt x="281" y="508"/>
                    </a:cubicBezTo>
                    <a:cubicBezTo>
                      <a:pt x="280" y="509"/>
                      <a:pt x="280" y="509"/>
                      <a:pt x="280" y="509"/>
                    </a:cubicBezTo>
                    <a:cubicBezTo>
                      <a:pt x="279" y="509"/>
                      <a:pt x="278" y="511"/>
                      <a:pt x="277" y="509"/>
                    </a:cubicBezTo>
                    <a:cubicBezTo>
                      <a:pt x="276" y="510"/>
                      <a:pt x="276" y="510"/>
                      <a:pt x="276" y="510"/>
                    </a:cubicBezTo>
                    <a:cubicBezTo>
                      <a:pt x="277" y="511"/>
                      <a:pt x="277" y="511"/>
                      <a:pt x="277" y="511"/>
                    </a:cubicBezTo>
                    <a:cubicBezTo>
                      <a:pt x="273" y="510"/>
                      <a:pt x="273" y="510"/>
                      <a:pt x="273" y="510"/>
                    </a:cubicBezTo>
                    <a:cubicBezTo>
                      <a:pt x="273" y="510"/>
                      <a:pt x="272" y="509"/>
                      <a:pt x="271" y="511"/>
                    </a:cubicBezTo>
                    <a:cubicBezTo>
                      <a:pt x="272" y="512"/>
                      <a:pt x="272" y="512"/>
                      <a:pt x="272" y="512"/>
                    </a:cubicBezTo>
                    <a:cubicBezTo>
                      <a:pt x="270" y="510"/>
                      <a:pt x="270" y="510"/>
                      <a:pt x="270" y="510"/>
                    </a:cubicBezTo>
                    <a:cubicBezTo>
                      <a:pt x="267" y="512"/>
                      <a:pt x="267" y="512"/>
                      <a:pt x="267" y="512"/>
                    </a:cubicBezTo>
                    <a:cubicBezTo>
                      <a:pt x="267" y="510"/>
                      <a:pt x="267" y="510"/>
                      <a:pt x="267" y="510"/>
                    </a:cubicBezTo>
                    <a:cubicBezTo>
                      <a:pt x="266" y="511"/>
                      <a:pt x="266" y="511"/>
                      <a:pt x="266" y="511"/>
                    </a:cubicBezTo>
                    <a:cubicBezTo>
                      <a:pt x="266" y="511"/>
                      <a:pt x="266" y="511"/>
                      <a:pt x="266" y="510"/>
                    </a:cubicBezTo>
                    <a:cubicBezTo>
                      <a:pt x="266" y="510"/>
                      <a:pt x="266" y="510"/>
                      <a:pt x="266" y="510"/>
                    </a:cubicBezTo>
                    <a:cubicBezTo>
                      <a:pt x="263" y="512"/>
                      <a:pt x="263" y="512"/>
                      <a:pt x="263" y="512"/>
                    </a:cubicBezTo>
                    <a:cubicBezTo>
                      <a:pt x="260" y="512"/>
                      <a:pt x="260" y="512"/>
                      <a:pt x="260" y="512"/>
                    </a:cubicBezTo>
                    <a:cubicBezTo>
                      <a:pt x="261" y="513"/>
                      <a:pt x="261" y="513"/>
                      <a:pt x="261" y="513"/>
                    </a:cubicBezTo>
                    <a:cubicBezTo>
                      <a:pt x="260" y="513"/>
                      <a:pt x="260" y="513"/>
                      <a:pt x="260" y="513"/>
                    </a:cubicBezTo>
                    <a:cubicBezTo>
                      <a:pt x="261" y="514"/>
                      <a:pt x="261" y="514"/>
                      <a:pt x="261" y="514"/>
                    </a:cubicBezTo>
                    <a:cubicBezTo>
                      <a:pt x="254" y="515"/>
                      <a:pt x="254" y="515"/>
                      <a:pt x="254" y="515"/>
                    </a:cubicBezTo>
                    <a:cubicBezTo>
                      <a:pt x="248" y="516"/>
                      <a:pt x="248" y="516"/>
                      <a:pt x="248" y="516"/>
                    </a:cubicBezTo>
                    <a:cubicBezTo>
                      <a:pt x="247" y="515"/>
                      <a:pt x="247" y="515"/>
                      <a:pt x="247" y="515"/>
                    </a:cubicBezTo>
                    <a:cubicBezTo>
                      <a:pt x="254" y="513"/>
                      <a:pt x="254" y="513"/>
                      <a:pt x="254" y="513"/>
                    </a:cubicBezTo>
                    <a:cubicBezTo>
                      <a:pt x="256" y="513"/>
                      <a:pt x="256" y="513"/>
                      <a:pt x="256" y="513"/>
                    </a:cubicBezTo>
                    <a:cubicBezTo>
                      <a:pt x="256" y="512"/>
                      <a:pt x="256" y="512"/>
                      <a:pt x="256" y="512"/>
                    </a:cubicBezTo>
                    <a:cubicBezTo>
                      <a:pt x="254" y="512"/>
                      <a:pt x="254" y="512"/>
                      <a:pt x="254" y="512"/>
                    </a:cubicBezTo>
                    <a:cubicBezTo>
                      <a:pt x="253" y="511"/>
                      <a:pt x="253" y="511"/>
                      <a:pt x="253" y="511"/>
                    </a:cubicBezTo>
                    <a:cubicBezTo>
                      <a:pt x="249" y="512"/>
                      <a:pt x="249" y="512"/>
                      <a:pt x="249" y="512"/>
                    </a:cubicBezTo>
                    <a:cubicBezTo>
                      <a:pt x="249" y="512"/>
                      <a:pt x="249" y="512"/>
                      <a:pt x="249" y="512"/>
                    </a:cubicBezTo>
                    <a:cubicBezTo>
                      <a:pt x="246" y="514"/>
                      <a:pt x="246" y="514"/>
                      <a:pt x="246" y="514"/>
                    </a:cubicBezTo>
                    <a:cubicBezTo>
                      <a:pt x="245" y="513"/>
                      <a:pt x="245" y="513"/>
                      <a:pt x="245" y="513"/>
                    </a:cubicBezTo>
                    <a:cubicBezTo>
                      <a:pt x="243" y="514"/>
                      <a:pt x="243" y="514"/>
                      <a:pt x="243" y="514"/>
                    </a:cubicBezTo>
                    <a:cubicBezTo>
                      <a:pt x="243" y="514"/>
                      <a:pt x="245" y="512"/>
                      <a:pt x="242" y="513"/>
                    </a:cubicBezTo>
                    <a:cubicBezTo>
                      <a:pt x="244" y="511"/>
                      <a:pt x="244" y="511"/>
                      <a:pt x="244" y="511"/>
                    </a:cubicBezTo>
                    <a:cubicBezTo>
                      <a:pt x="242" y="511"/>
                      <a:pt x="242" y="511"/>
                      <a:pt x="242" y="511"/>
                    </a:cubicBezTo>
                    <a:cubicBezTo>
                      <a:pt x="241" y="514"/>
                      <a:pt x="241" y="514"/>
                      <a:pt x="241" y="514"/>
                    </a:cubicBezTo>
                    <a:cubicBezTo>
                      <a:pt x="237" y="512"/>
                      <a:pt x="248" y="514"/>
                      <a:pt x="237" y="514"/>
                    </a:cubicBezTo>
                    <a:cubicBezTo>
                      <a:pt x="234" y="513"/>
                      <a:pt x="234" y="513"/>
                      <a:pt x="234" y="513"/>
                    </a:cubicBezTo>
                    <a:cubicBezTo>
                      <a:pt x="234" y="512"/>
                      <a:pt x="234" y="512"/>
                      <a:pt x="234" y="512"/>
                    </a:cubicBezTo>
                    <a:cubicBezTo>
                      <a:pt x="229" y="512"/>
                      <a:pt x="229" y="512"/>
                      <a:pt x="229" y="512"/>
                    </a:cubicBezTo>
                    <a:cubicBezTo>
                      <a:pt x="230" y="513"/>
                      <a:pt x="230" y="513"/>
                      <a:pt x="230" y="513"/>
                    </a:cubicBezTo>
                    <a:cubicBezTo>
                      <a:pt x="234" y="513"/>
                      <a:pt x="234" y="513"/>
                      <a:pt x="234" y="513"/>
                    </a:cubicBezTo>
                    <a:cubicBezTo>
                      <a:pt x="232" y="515"/>
                      <a:pt x="232" y="515"/>
                      <a:pt x="232" y="515"/>
                    </a:cubicBezTo>
                    <a:cubicBezTo>
                      <a:pt x="228" y="516"/>
                      <a:pt x="228" y="516"/>
                      <a:pt x="228" y="516"/>
                    </a:cubicBezTo>
                    <a:cubicBezTo>
                      <a:pt x="229" y="515"/>
                      <a:pt x="229" y="515"/>
                      <a:pt x="229" y="515"/>
                    </a:cubicBezTo>
                    <a:cubicBezTo>
                      <a:pt x="227" y="515"/>
                      <a:pt x="227" y="515"/>
                      <a:pt x="227" y="515"/>
                    </a:cubicBezTo>
                    <a:cubicBezTo>
                      <a:pt x="224" y="515"/>
                      <a:pt x="224" y="515"/>
                      <a:pt x="224" y="515"/>
                    </a:cubicBezTo>
                    <a:cubicBezTo>
                      <a:pt x="220" y="515"/>
                      <a:pt x="220" y="515"/>
                      <a:pt x="220" y="515"/>
                    </a:cubicBezTo>
                    <a:cubicBezTo>
                      <a:pt x="216" y="515"/>
                      <a:pt x="216" y="515"/>
                      <a:pt x="216" y="515"/>
                    </a:cubicBezTo>
                    <a:cubicBezTo>
                      <a:pt x="210" y="515"/>
                      <a:pt x="210" y="515"/>
                      <a:pt x="210" y="515"/>
                    </a:cubicBezTo>
                    <a:cubicBezTo>
                      <a:pt x="209" y="515"/>
                      <a:pt x="209" y="515"/>
                      <a:pt x="209" y="515"/>
                    </a:cubicBezTo>
                    <a:cubicBezTo>
                      <a:pt x="208" y="516"/>
                      <a:pt x="208" y="516"/>
                      <a:pt x="208" y="516"/>
                    </a:cubicBezTo>
                    <a:cubicBezTo>
                      <a:pt x="204" y="516"/>
                      <a:pt x="204" y="516"/>
                      <a:pt x="204" y="516"/>
                    </a:cubicBezTo>
                    <a:cubicBezTo>
                      <a:pt x="205" y="516"/>
                      <a:pt x="206" y="515"/>
                      <a:pt x="206" y="515"/>
                    </a:cubicBezTo>
                    <a:cubicBezTo>
                      <a:pt x="205" y="514"/>
                      <a:pt x="209" y="514"/>
                      <a:pt x="204" y="514"/>
                    </a:cubicBezTo>
                    <a:cubicBezTo>
                      <a:pt x="204" y="515"/>
                      <a:pt x="204" y="515"/>
                      <a:pt x="204" y="515"/>
                    </a:cubicBezTo>
                    <a:cubicBezTo>
                      <a:pt x="204" y="514"/>
                      <a:pt x="208" y="512"/>
                      <a:pt x="201" y="515"/>
                    </a:cubicBezTo>
                    <a:cubicBezTo>
                      <a:pt x="198" y="514"/>
                      <a:pt x="198" y="514"/>
                      <a:pt x="198" y="514"/>
                    </a:cubicBezTo>
                    <a:cubicBezTo>
                      <a:pt x="198" y="514"/>
                      <a:pt x="200" y="513"/>
                      <a:pt x="197" y="514"/>
                    </a:cubicBezTo>
                    <a:cubicBezTo>
                      <a:pt x="198" y="516"/>
                      <a:pt x="198" y="516"/>
                      <a:pt x="198" y="516"/>
                    </a:cubicBezTo>
                    <a:cubicBezTo>
                      <a:pt x="197" y="516"/>
                      <a:pt x="197" y="516"/>
                      <a:pt x="197" y="516"/>
                    </a:cubicBezTo>
                    <a:cubicBezTo>
                      <a:pt x="196" y="516"/>
                      <a:pt x="196" y="516"/>
                      <a:pt x="196" y="516"/>
                    </a:cubicBezTo>
                    <a:cubicBezTo>
                      <a:pt x="196" y="515"/>
                      <a:pt x="196" y="515"/>
                      <a:pt x="196" y="515"/>
                    </a:cubicBezTo>
                    <a:cubicBezTo>
                      <a:pt x="196" y="514"/>
                      <a:pt x="201" y="516"/>
                      <a:pt x="192" y="517"/>
                    </a:cubicBezTo>
                    <a:cubicBezTo>
                      <a:pt x="190" y="518"/>
                      <a:pt x="190" y="518"/>
                      <a:pt x="190" y="518"/>
                    </a:cubicBezTo>
                    <a:cubicBezTo>
                      <a:pt x="189" y="518"/>
                      <a:pt x="189" y="518"/>
                      <a:pt x="189" y="518"/>
                    </a:cubicBezTo>
                    <a:cubicBezTo>
                      <a:pt x="190" y="517"/>
                      <a:pt x="190" y="517"/>
                      <a:pt x="190" y="517"/>
                    </a:cubicBezTo>
                    <a:cubicBezTo>
                      <a:pt x="186" y="515"/>
                      <a:pt x="186" y="515"/>
                      <a:pt x="186" y="515"/>
                    </a:cubicBezTo>
                    <a:cubicBezTo>
                      <a:pt x="185" y="516"/>
                      <a:pt x="185" y="516"/>
                      <a:pt x="185" y="516"/>
                    </a:cubicBezTo>
                    <a:cubicBezTo>
                      <a:pt x="185" y="515"/>
                      <a:pt x="185" y="515"/>
                      <a:pt x="185" y="515"/>
                    </a:cubicBezTo>
                    <a:cubicBezTo>
                      <a:pt x="185" y="515"/>
                      <a:pt x="185" y="515"/>
                      <a:pt x="185" y="515"/>
                    </a:cubicBezTo>
                    <a:cubicBezTo>
                      <a:pt x="184" y="514"/>
                      <a:pt x="184" y="514"/>
                      <a:pt x="184" y="514"/>
                    </a:cubicBezTo>
                    <a:cubicBezTo>
                      <a:pt x="183" y="516"/>
                      <a:pt x="183" y="516"/>
                      <a:pt x="183" y="516"/>
                    </a:cubicBezTo>
                    <a:cubicBezTo>
                      <a:pt x="183" y="515"/>
                      <a:pt x="185" y="515"/>
                      <a:pt x="182" y="515"/>
                    </a:cubicBezTo>
                    <a:cubicBezTo>
                      <a:pt x="183" y="515"/>
                      <a:pt x="183" y="515"/>
                      <a:pt x="183" y="515"/>
                    </a:cubicBezTo>
                    <a:cubicBezTo>
                      <a:pt x="183" y="514"/>
                      <a:pt x="183" y="514"/>
                      <a:pt x="183" y="514"/>
                    </a:cubicBezTo>
                    <a:cubicBezTo>
                      <a:pt x="181" y="515"/>
                      <a:pt x="181" y="515"/>
                      <a:pt x="181" y="515"/>
                    </a:cubicBezTo>
                    <a:cubicBezTo>
                      <a:pt x="181" y="514"/>
                      <a:pt x="181" y="514"/>
                      <a:pt x="181" y="514"/>
                    </a:cubicBezTo>
                    <a:cubicBezTo>
                      <a:pt x="179" y="515"/>
                      <a:pt x="179" y="515"/>
                      <a:pt x="179" y="515"/>
                    </a:cubicBezTo>
                    <a:cubicBezTo>
                      <a:pt x="178" y="516"/>
                      <a:pt x="178" y="516"/>
                      <a:pt x="178" y="516"/>
                    </a:cubicBezTo>
                    <a:cubicBezTo>
                      <a:pt x="177" y="515"/>
                      <a:pt x="181" y="513"/>
                      <a:pt x="177" y="514"/>
                    </a:cubicBezTo>
                    <a:cubicBezTo>
                      <a:pt x="176" y="516"/>
                      <a:pt x="176" y="516"/>
                      <a:pt x="176" y="516"/>
                    </a:cubicBezTo>
                    <a:cubicBezTo>
                      <a:pt x="176" y="516"/>
                      <a:pt x="176" y="516"/>
                      <a:pt x="176" y="516"/>
                    </a:cubicBezTo>
                    <a:cubicBezTo>
                      <a:pt x="175" y="516"/>
                      <a:pt x="175" y="516"/>
                      <a:pt x="175" y="516"/>
                    </a:cubicBezTo>
                    <a:cubicBezTo>
                      <a:pt x="176" y="515"/>
                      <a:pt x="176" y="515"/>
                      <a:pt x="176" y="515"/>
                    </a:cubicBezTo>
                    <a:cubicBezTo>
                      <a:pt x="175" y="513"/>
                      <a:pt x="175" y="513"/>
                      <a:pt x="175" y="513"/>
                    </a:cubicBezTo>
                    <a:cubicBezTo>
                      <a:pt x="173" y="515"/>
                      <a:pt x="173" y="515"/>
                      <a:pt x="173" y="515"/>
                    </a:cubicBezTo>
                    <a:cubicBezTo>
                      <a:pt x="172" y="515"/>
                      <a:pt x="172" y="515"/>
                      <a:pt x="174" y="515"/>
                    </a:cubicBezTo>
                    <a:cubicBezTo>
                      <a:pt x="174" y="515"/>
                      <a:pt x="173" y="515"/>
                      <a:pt x="173" y="516"/>
                    </a:cubicBezTo>
                    <a:cubicBezTo>
                      <a:pt x="172" y="515"/>
                      <a:pt x="172" y="515"/>
                      <a:pt x="172" y="515"/>
                    </a:cubicBezTo>
                    <a:cubicBezTo>
                      <a:pt x="171" y="515"/>
                      <a:pt x="171" y="515"/>
                      <a:pt x="171" y="515"/>
                    </a:cubicBezTo>
                    <a:cubicBezTo>
                      <a:pt x="171" y="516"/>
                      <a:pt x="171" y="516"/>
                      <a:pt x="171" y="516"/>
                    </a:cubicBezTo>
                    <a:cubicBezTo>
                      <a:pt x="171" y="517"/>
                      <a:pt x="171" y="517"/>
                      <a:pt x="171" y="517"/>
                    </a:cubicBezTo>
                    <a:cubicBezTo>
                      <a:pt x="170" y="517"/>
                      <a:pt x="170" y="517"/>
                      <a:pt x="170" y="517"/>
                    </a:cubicBezTo>
                    <a:cubicBezTo>
                      <a:pt x="170" y="515"/>
                      <a:pt x="170" y="515"/>
                      <a:pt x="170" y="515"/>
                    </a:cubicBezTo>
                    <a:cubicBezTo>
                      <a:pt x="168" y="515"/>
                      <a:pt x="168" y="515"/>
                      <a:pt x="168" y="515"/>
                    </a:cubicBezTo>
                    <a:cubicBezTo>
                      <a:pt x="171" y="514"/>
                      <a:pt x="171" y="514"/>
                      <a:pt x="171" y="514"/>
                    </a:cubicBezTo>
                    <a:cubicBezTo>
                      <a:pt x="171" y="512"/>
                      <a:pt x="167" y="516"/>
                      <a:pt x="172" y="512"/>
                    </a:cubicBezTo>
                    <a:cubicBezTo>
                      <a:pt x="171" y="512"/>
                      <a:pt x="171" y="512"/>
                      <a:pt x="171" y="512"/>
                    </a:cubicBezTo>
                    <a:cubicBezTo>
                      <a:pt x="170" y="511"/>
                      <a:pt x="170" y="511"/>
                      <a:pt x="170" y="511"/>
                    </a:cubicBezTo>
                    <a:cubicBezTo>
                      <a:pt x="170" y="509"/>
                      <a:pt x="170" y="509"/>
                      <a:pt x="170" y="509"/>
                    </a:cubicBezTo>
                    <a:cubicBezTo>
                      <a:pt x="169" y="509"/>
                      <a:pt x="169" y="509"/>
                      <a:pt x="169" y="509"/>
                    </a:cubicBezTo>
                    <a:cubicBezTo>
                      <a:pt x="167" y="511"/>
                      <a:pt x="167" y="511"/>
                      <a:pt x="167" y="511"/>
                    </a:cubicBezTo>
                    <a:cubicBezTo>
                      <a:pt x="164" y="511"/>
                      <a:pt x="164" y="511"/>
                      <a:pt x="164" y="511"/>
                    </a:cubicBezTo>
                    <a:cubicBezTo>
                      <a:pt x="164" y="510"/>
                      <a:pt x="164" y="510"/>
                      <a:pt x="164" y="510"/>
                    </a:cubicBezTo>
                    <a:cubicBezTo>
                      <a:pt x="163" y="508"/>
                      <a:pt x="163" y="508"/>
                      <a:pt x="163" y="508"/>
                    </a:cubicBezTo>
                    <a:cubicBezTo>
                      <a:pt x="163" y="507"/>
                      <a:pt x="163" y="507"/>
                      <a:pt x="163" y="507"/>
                    </a:cubicBezTo>
                    <a:cubicBezTo>
                      <a:pt x="166" y="506"/>
                      <a:pt x="166" y="506"/>
                      <a:pt x="166" y="506"/>
                    </a:cubicBezTo>
                    <a:cubicBezTo>
                      <a:pt x="165" y="505"/>
                      <a:pt x="165" y="505"/>
                      <a:pt x="165" y="505"/>
                    </a:cubicBezTo>
                    <a:cubicBezTo>
                      <a:pt x="164" y="506"/>
                      <a:pt x="164" y="506"/>
                      <a:pt x="164" y="506"/>
                    </a:cubicBezTo>
                    <a:cubicBezTo>
                      <a:pt x="164" y="504"/>
                      <a:pt x="164" y="504"/>
                      <a:pt x="164" y="504"/>
                    </a:cubicBezTo>
                    <a:cubicBezTo>
                      <a:pt x="163" y="505"/>
                      <a:pt x="163" y="505"/>
                      <a:pt x="163" y="505"/>
                    </a:cubicBezTo>
                    <a:cubicBezTo>
                      <a:pt x="163" y="503"/>
                      <a:pt x="169" y="511"/>
                      <a:pt x="164" y="500"/>
                    </a:cubicBezTo>
                    <a:cubicBezTo>
                      <a:pt x="164" y="500"/>
                      <a:pt x="164" y="500"/>
                      <a:pt x="164" y="500"/>
                    </a:cubicBezTo>
                    <a:cubicBezTo>
                      <a:pt x="162" y="501"/>
                      <a:pt x="162" y="501"/>
                      <a:pt x="162" y="501"/>
                    </a:cubicBezTo>
                    <a:cubicBezTo>
                      <a:pt x="160" y="500"/>
                      <a:pt x="160" y="500"/>
                      <a:pt x="160" y="500"/>
                    </a:cubicBezTo>
                    <a:cubicBezTo>
                      <a:pt x="159" y="500"/>
                      <a:pt x="159" y="500"/>
                      <a:pt x="159" y="500"/>
                    </a:cubicBezTo>
                    <a:cubicBezTo>
                      <a:pt x="157" y="502"/>
                      <a:pt x="157" y="502"/>
                      <a:pt x="157" y="502"/>
                    </a:cubicBezTo>
                    <a:cubicBezTo>
                      <a:pt x="157" y="502"/>
                      <a:pt x="155" y="502"/>
                      <a:pt x="158" y="503"/>
                    </a:cubicBezTo>
                    <a:cubicBezTo>
                      <a:pt x="157" y="503"/>
                      <a:pt x="157" y="503"/>
                      <a:pt x="157" y="503"/>
                    </a:cubicBezTo>
                    <a:cubicBezTo>
                      <a:pt x="157" y="504"/>
                      <a:pt x="157" y="504"/>
                      <a:pt x="157" y="504"/>
                    </a:cubicBezTo>
                    <a:cubicBezTo>
                      <a:pt x="157" y="505"/>
                      <a:pt x="157" y="505"/>
                      <a:pt x="157" y="505"/>
                    </a:cubicBezTo>
                    <a:cubicBezTo>
                      <a:pt x="155" y="505"/>
                      <a:pt x="155" y="505"/>
                      <a:pt x="155" y="505"/>
                    </a:cubicBezTo>
                    <a:cubicBezTo>
                      <a:pt x="155" y="503"/>
                      <a:pt x="155" y="503"/>
                      <a:pt x="155" y="503"/>
                    </a:cubicBezTo>
                    <a:cubicBezTo>
                      <a:pt x="155" y="502"/>
                      <a:pt x="155" y="502"/>
                      <a:pt x="155" y="502"/>
                    </a:cubicBezTo>
                    <a:cubicBezTo>
                      <a:pt x="155" y="500"/>
                      <a:pt x="155" y="500"/>
                      <a:pt x="155" y="500"/>
                    </a:cubicBezTo>
                    <a:cubicBezTo>
                      <a:pt x="154" y="499"/>
                      <a:pt x="154" y="499"/>
                      <a:pt x="154" y="499"/>
                    </a:cubicBezTo>
                    <a:cubicBezTo>
                      <a:pt x="151" y="500"/>
                      <a:pt x="151" y="500"/>
                      <a:pt x="151" y="500"/>
                    </a:cubicBezTo>
                    <a:cubicBezTo>
                      <a:pt x="149" y="501"/>
                      <a:pt x="149" y="501"/>
                      <a:pt x="149" y="501"/>
                    </a:cubicBezTo>
                    <a:cubicBezTo>
                      <a:pt x="148" y="498"/>
                      <a:pt x="148" y="498"/>
                      <a:pt x="148" y="498"/>
                    </a:cubicBezTo>
                    <a:cubicBezTo>
                      <a:pt x="149" y="499"/>
                      <a:pt x="145" y="500"/>
                      <a:pt x="149" y="498"/>
                    </a:cubicBezTo>
                    <a:cubicBezTo>
                      <a:pt x="149" y="499"/>
                      <a:pt x="149" y="499"/>
                      <a:pt x="149" y="499"/>
                    </a:cubicBezTo>
                    <a:cubicBezTo>
                      <a:pt x="150" y="500"/>
                      <a:pt x="150" y="500"/>
                      <a:pt x="150" y="500"/>
                    </a:cubicBezTo>
                    <a:cubicBezTo>
                      <a:pt x="151" y="499"/>
                      <a:pt x="151" y="499"/>
                      <a:pt x="151" y="499"/>
                    </a:cubicBezTo>
                    <a:cubicBezTo>
                      <a:pt x="151" y="498"/>
                      <a:pt x="146" y="501"/>
                      <a:pt x="154" y="499"/>
                    </a:cubicBezTo>
                    <a:cubicBezTo>
                      <a:pt x="152" y="498"/>
                      <a:pt x="152" y="498"/>
                      <a:pt x="152" y="498"/>
                    </a:cubicBezTo>
                    <a:cubicBezTo>
                      <a:pt x="154" y="498"/>
                      <a:pt x="145" y="499"/>
                      <a:pt x="156" y="498"/>
                    </a:cubicBezTo>
                    <a:cubicBezTo>
                      <a:pt x="157" y="495"/>
                      <a:pt x="157" y="495"/>
                      <a:pt x="157" y="495"/>
                    </a:cubicBezTo>
                    <a:cubicBezTo>
                      <a:pt x="159" y="495"/>
                      <a:pt x="159" y="495"/>
                      <a:pt x="159" y="495"/>
                    </a:cubicBezTo>
                    <a:cubicBezTo>
                      <a:pt x="160" y="495"/>
                      <a:pt x="160" y="495"/>
                      <a:pt x="160" y="495"/>
                    </a:cubicBezTo>
                    <a:cubicBezTo>
                      <a:pt x="158" y="494"/>
                      <a:pt x="158" y="494"/>
                      <a:pt x="158" y="494"/>
                    </a:cubicBezTo>
                    <a:cubicBezTo>
                      <a:pt x="160" y="493"/>
                      <a:pt x="160" y="493"/>
                      <a:pt x="160" y="493"/>
                    </a:cubicBezTo>
                    <a:cubicBezTo>
                      <a:pt x="165" y="491"/>
                      <a:pt x="165" y="491"/>
                      <a:pt x="165" y="491"/>
                    </a:cubicBezTo>
                    <a:cubicBezTo>
                      <a:pt x="162" y="491"/>
                      <a:pt x="162" y="491"/>
                      <a:pt x="162" y="491"/>
                    </a:cubicBezTo>
                    <a:cubicBezTo>
                      <a:pt x="163" y="489"/>
                      <a:pt x="163" y="489"/>
                      <a:pt x="163" y="489"/>
                    </a:cubicBezTo>
                    <a:cubicBezTo>
                      <a:pt x="164" y="489"/>
                      <a:pt x="164" y="489"/>
                      <a:pt x="164" y="489"/>
                    </a:cubicBezTo>
                    <a:cubicBezTo>
                      <a:pt x="167" y="488"/>
                      <a:pt x="167" y="488"/>
                      <a:pt x="167" y="488"/>
                    </a:cubicBezTo>
                    <a:cubicBezTo>
                      <a:pt x="166" y="486"/>
                      <a:pt x="166" y="486"/>
                      <a:pt x="166" y="486"/>
                    </a:cubicBezTo>
                    <a:cubicBezTo>
                      <a:pt x="168" y="485"/>
                      <a:pt x="168" y="485"/>
                      <a:pt x="168" y="485"/>
                    </a:cubicBezTo>
                    <a:cubicBezTo>
                      <a:pt x="169" y="486"/>
                      <a:pt x="169" y="486"/>
                      <a:pt x="169" y="486"/>
                    </a:cubicBezTo>
                    <a:cubicBezTo>
                      <a:pt x="173" y="485"/>
                      <a:pt x="173" y="485"/>
                      <a:pt x="173" y="485"/>
                    </a:cubicBezTo>
                    <a:cubicBezTo>
                      <a:pt x="173" y="485"/>
                      <a:pt x="167" y="486"/>
                      <a:pt x="176" y="485"/>
                    </a:cubicBezTo>
                    <a:cubicBezTo>
                      <a:pt x="176" y="484"/>
                      <a:pt x="176" y="484"/>
                      <a:pt x="176" y="484"/>
                    </a:cubicBezTo>
                    <a:cubicBezTo>
                      <a:pt x="176" y="484"/>
                      <a:pt x="175" y="486"/>
                      <a:pt x="176" y="484"/>
                    </a:cubicBezTo>
                    <a:cubicBezTo>
                      <a:pt x="174" y="484"/>
                      <a:pt x="174" y="484"/>
                      <a:pt x="174" y="484"/>
                    </a:cubicBezTo>
                    <a:cubicBezTo>
                      <a:pt x="173" y="483"/>
                      <a:pt x="173" y="483"/>
                      <a:pt x="173" y="483"/>
                    </a:cubicBezTo>
                    <a:cubicBezTo>
                      <a:pt x="175" y="483"/>
                      <a:pt x="175" y="483"/>
                      <a:pt x="175" y="483"/>
                    </a:cubicBezTo>
                    <a:cubicBezTo>
                      <a:pt x="175" y="481"/>
                      <a:pt x="175" y="481"/>
                      <a:pt x="175" y="481"/>
                    </a:cubicBezTo>
                    <a:cubicBezTo>
                      <a:pt x="176" y="481"/>
                      <a:pt x="176" y="481"/>
                      <a:pt x="176" y="481"/>
                    </a:cubicBezTo>
                    <a:cubicBezTo>
                      <a:pt x="175" y="480"/>
                      <a:pt x="175" y="480"/>
                      <a:pt x="175" y="480"/>
                    </a:cubicBezTo>
                    <a:cubicBezTo>
                      <a:pt x="173" y="480"/>
                      <a:pt x="173" y="480"/>
                      <a:pt x="173" y="480"/>
                    </a:cubicBezTo>
                    <a:cubicBezTo>
                      <a:pt x="174" y="479"/>
                      <a:pt x="174" y="479"/>
                      <a:pt x="174" y="479"/>
                    </a:cubicBezTo>
                    <a:cubicBezTo>
                      <a:pt x="170" y="476"/>
                      <a:pt x="170" y="476"/>
                      <a:pt x="170" y="476"/>
                    </a:cubicBezTo>
                    <a:cubicBezTo>
                      <a:pt x="170" y="475"/>
                      <a:pt x="173" y="475"/>
                      <a:pt x="169" y="476"/>
                    </a:cubicBezTo>
                    <a:cubicBezTo>
                      <a:pt x="170" y="476"/>
                      <a:pt x="170" y="476"/>
                      <a:pt x="170" y="476"/>
                    </a:cubicBezTo>
                    <a:cubicBezTo>
                      <a:pt x="166" y="475"/>
                      <a:pt x="166" y="475"/>
                      <a:pt x="166" y="475"/>
                    </a:cubicBezTo>
                    <a:cubicBezTo>
                      <a:pt x="165" y="476"/>
                      <a:pt x="165" y="476"/>
                      <a:pt x="165" y="476"/>
                    </a:cubicBezTo>
                    <a:cubicBezTo>
                      <a:pt x="164" y="475"/>
                      <a:pt x="164" y="475"/>
                      <a:pt x="164" y="475"/>
                    </a:cubicBezTo>
                    <a:cubicBezTo>
                      <a:pt x="165" y="475"/>
                      <a:pt x="165" y="477"/>
                      <a:pt x="165" y="475"/>
                    </a:cubicBezTo>
                    <a:cubicBezTo>
                      <a:pt x="164" y="475"/>
                      <a:pt x="164" y="475"/>
                      <a:pt x="164" y="475"/>
                    </a:cubicBezTo>
                    <a:cubicBezTo>
                      <a:pt x="163" y="475"/>
                      <a:pt x="162" y="475"/>
                      <a:pt x="163" y="476"/>
                    </a:cubicBezTo>
                    <a:cubicBezTo>
                      <a:pt x="162" y="476"/>
                      <a:pt x="162" y="476"/>
                      <a:pt x="162" y="476"/>
                    </a:cubicBezTo>
                    <a:cubicBezTo>
                      <a:pt x="162" y="475"/>
                      <a:pt x="162" y="475"/>
                      <a:pt x="162" y="475"/>
                    </a:cubicBezTo>
                    <a:cubicBezTo>
                      <a:pt x="159" y="474"/>
                      <a:pt x="159" y="474"/>
                      <a:pt x="159" y="474"/>
                    </a:cubicBezTo>
                    <a:cubicBezTo>
                      <a:pt x="158" y="476"/>
                      <a:pt x="157" y="473"/>
                      <a:pt x="155" y="476"/>
                    </a:cubicBezTo>
                    <a:cubicBezTo>
                      <a:pt x="154" y="475"/>
                      <a:pt x="154" y="475"/>
                      <a:pt x="154" y="475"/>
                    </a:cubicBezTo>
                    <a:cubicBezTo>
                      <a:pt x="152" y="478"/>
                      <a:pt x="152" y="478"/>
                      <a:pt x="152" y="478"/>
                    </a:cubicBezTo>
                    <a:cubicBezTo>
                      <a:pt x="149" y="477"/>
                      <a:pt x="149" y="477"/>
                      <a:pt x="149" y="477"/>
                    </a:cubicBezTo>
                    <a:cubicBezTo>
                      <a:pt x="150" y="477"/>
                      <a:pt x="150" y="477"/>
                      <a:pt x="150" y="477"/>
                    </a:cubicBezTo>
                    <a:cubicBezTo>
                      <a:pt x="150" y="476"/>
                      <a:pt x="150" y="476"/>
                      <a:pt x="150" y="476"/>
                    </a:cubicBezTo>
                    <a:cubicBezTo>
                      <a:pt x="151" y="475"/>
                      <a:pt x="144" y="480"/>
                      <a:pt x="153" y="475"/>
                    </a:cubicBezTo>
                    <a:cubicBezTo>
                      <a:pt x="152" y="474"/>
                      <a:pt x="152" y="474"/>
                      <a:pt x="152" y="474"/>
                    </a:cubicBezTo>
                    <a:cubicBezTo>
                      <a:pt x="150" y="477"/>
                      <a:pt x="151" y="472"/>
                      <a:pt x="148" y="476"/>
                    </a:cubicBezTo>
                    <a:cubicBezTo>
                      <a:pt x="147" y="476"/>
                      <a:pt x="147" y="476"/>
                      <a:pt x="147" y="476"/>
                    </a:cubicBezTo>
                    <a:cubicBezTo>
                      <a:pt x="150" y="474"/>
                      <a:pt x="150" y="474"/>
                      <a:pt x="150" y="474"/>
                    </a:cubicBezTo>
                    <a:cubicBezTo>
                      <a:pt x="149" y="474"/>
                      <a:pt x="149" y="474"/>
                      <a:pt x="149" y="474"/>
                    </a:cubicBezTo>
                    <a:cubicBezTo>
                      <a:pt x="152" y="475"/>
                      <a:pt x="152" y="475"/>
                      <a:pt x="152" y="475"/>
                    </a:cubicBezTo>
                    <a:cubicBezTo>
                      <a:pt x="154" y="473"/>
                      <a:pt x="154" y="473"/>
                      <a:pt x="154" y="473"/>
                    </a:cubicBezTo>
                    <a:cubicBezTo>
                      <a:pt x="152" y="471"/>
                      <a:pt x="152" y="471"/>
                      <a:pt x="152" y="471"/>
                    </a:cubicBezTo>
                    <a:cubicBezTo>
                      <a:pt x="153" y="470"/>
                      <a:pt x="153" y="470"/>
                      <a:pt x="153" y="470"/>
                    </a:cubicBezTo>
                    <a:cubicBezTo>
                      <a:pt x="153" y="471"/>
                      <a:pt x="153" y="471"/>
                      <a:pt x="153" y="471"/>
                    </a:cubicBezTo>
                    <a:cubicBezTo>
                      <a:pt x="154" y="471"/>
                      <a:pt x="154" y="471"/>
                      <a:pt x="154" y="471"/>
                    </a:cubicBezTo>
                    <a:cubicBezTo>
                      <a:pt x="158" y="470"/>
                      <a:pt x="158" y="470"/>
                      <a:pt x="158" y="470"/>
                    </a:cubicBezTo>
                    <a:cubicBezTo>
                      <a:pt x="159" y="470"/>
                      <a:pt x="159" y="470"/>
                      <a:pt x="159" y="470"/>
                    </a:cubicBezTo>
                    <a:cubicBezTo>
                      <a:pt x="163" y="469"/>
                      <a:pt x="163" y="469"/>
                      <a:pt x="163" y="469"/>
                    </a:cubicBezTo>
                    <a:cubicBezTo>
                      <a:pt x="163" y="468"/>
                      <a:pt x="163" y="468"/>
                      <a:pt x="163" y="468"/>
                    </a:cubicBezTo>
                    <a:cubicBezTo>
                      <a:pt x="161" y="467"/>
                      <a:pt x="161" y="467"/>
                      <a:pt x="161" y="467"/>
                    </a:cubicBezTo>
                    <a:cubicBezTo>
                      <a:pt x="161" y="468"/>
                      <a:pt x="163" y="466"/>
                      <a:pt x="161" y="468"/>
                    </a:cubicBezTo>
                    <a:cubicBezTo>
                      <a:pt x="160" y="468"/>
                      <a:pt x="160" y="468"/>
                      <a:pt x="160" y="468"/>
                    </a:cubicBezTo>
                    <a:cubicBezTo>
                      <a:pt x="160" y="467"/>
                      <a:pt x="167" y="471"/>
                      <a:pt x="158" y="466"/>
                    </a:cubicBezTo>
                    <a:cubicBezTo>
                      <a:pt x="158" y="464"/>
                      <a:pt x="158" y="464"/>
                      <a:pt x="158" y="464"/>
                    </a:cubicBezTo>
                    <a:cubicBezTo>
                      <a:pt x="158" y="464"/>
                      <a:pt x="158" y="464"/>
                      <a:pt x="159" y="464"/>
                    </a:cubicBezTo>
                    <a:cubicBezTo>
                      <a:pt x="157" y="463"/>
                      <a:pt x="157" y="463"/>
                      <a:pt x="157" y="463"/>
                    </a:cubicBezTo>
                    <a:cubicBezTo>
                      <a:pt x="157" y="463"/>
                      <a:pt x="157" y="463"/>
                      <a:pt x="157" y="463"/>
                    </a:cubicBezTo>
                    <a:cubicBezTo>
                      <a:pt x="156" y="462"/>
                      <a:pt x="156" y="462"/>
                      <a:pt x="156" y="462"/>
                    </a:cubicBezTo>
                    <a:cubicBezTo>
                      <a:pt x="155" y="463"/>
                      <a:pt x="158" y="461"/>
                      <a:pt x="155" y="463"/>
                    </a:cubicBezTo>
                    <a:cubicBezTo>
                      <a:pt x="155" y="464"/>
                      <a:pt x="155" y="462"/>
                      <a:pt x="156" y="463"/>
                    </a:cubicBezTo>
                    <a:cubicBezTo>
                      <a:pt x="154" y="464"/>
                      <a:pt x="154" y="464"/>
                      <a:pt x="154" y="464"/>
                    </a:cubicBezTo>
                    <a:cubicBezTo>
                      <a:pt x="156" y="464"/>
                      <a:pt x="156" y="464"/>
                      <a:pt x="156" y="464"/>
                    </a:cubicBezTo>
                    <a:cubicBezTo>
                      <a:pt x="153" y="467"/>
                      <a:pt x="153" y="467"/>
                      <a:pt x="153" y="467"/>
                    </a:cubicBezTo>
                    <a:cubicBezTo>
                      <a:pt x="152" y="467"/>
                      <a:pt x="152" y="467"/>
                      <a:pt x="152" y="467"/>
                    </a:cubicBezTo>
                    <a:cubicBezTo>
                      <a:pt x="152" y="467"/>
                      <a:pt x="154" y="465"/>
                      <a:pt x="152" y="469"/>
                    </a:cubicBezTo>
                    <a:cubicBezTo>
                      <a:pt x="151" y="468"/>
                      <a:pt x="151" y="468"/>
                      <a:pt x="151" y="468"/>
                    </a:cubicBezTo>
                    <a:cubicBezTo>
                      <a:pt x="153" y="465"/>
                      <a:pt x="153" y="465"/>
                      <a:pt x="153" y="465"/>
                    </a:cubicBezTo>
                    <a:cubicBezTo>
                      <a:pt x="153" y="464"/>
                      <a:pt x="155" y="464"/>
                      <a:pt x="152" y="464"/>
                    </a:cubicBezTo>
                    <a:cubicBezTo>
                      <a:pt x="152" y="465"/>
                      <a:pt x="152" y="465"/>
                      <a:pt x="152" y="465"/>
                    </a:cubicBezTo>
                    <a:cubicBezTo>
                      <a:pt x="151" y="464"/>
                      <a:pt x="151" y="464"/>
                      <a:pt x="151" y="464"/>
                    </a:cubicBezTo>
                    <a:cubicBezTo>
                      <a:pt x="149" y="463"/>
                      <a:pt x="156" y="460"/>
                      <a:pt x="149" y="465"/>
                    </a:cubicBezTo>
                    <a:cubicBezTo>
                      <a:pt x="149" y="465"/>
                      <a:pt x="149" y="465"/>
                      <a:pt x="149" y="465"/>
                    </a:cubicBezTo>
                    <a:cubicBezTo>
                      <a:pt x="150" y="465"/>
                      <a:pt x="150" y="465"/>
                      <a:pt x="150" y="465"/>
                    </a:cubicBezTo>
                    <a:cubicBezTo>
                      <a:pt x="146" y="469"/>
                      <a:pt x="146" y="469"/>
                      <a:pt x="146" y="469"/>
                    </a:cubicBezTo>
                    <a:cubicBezTo>
                      <a:pt x="148" y="466"/>
                      <a:pt x="148" y="466"/>
                      <a:pt x="148" y="466"/>
                    </a:cubicBezTo>
                    <a:cubicBezTo>
                      <a:pt x="147" y="466"/>
                      <a:pt x="147" y="466"/>
                      <a:pt x="147" y="466"/>
                    </a:cubicBezTo>
                    <a:cubicBezTo>
                      <a:pt x="149" y="466"/>
                      <a:pt x="146" y="465"/>
                      <a:pt x="149" y="464"/>
                    </a:cubicBezTo>
                    <a:cubicBezTo>
                      <a:pt x="148" y="463"/>
                      <a:pt x="148" y="463"/>
                      <a:pt x="148" y="463"/>
                    </a:cubicBezTo>
                    <a:cubicBezTo>
                      <a:pt x="150" y="462"/>
                      <a:pt x="150" y="462"/>
                      <a:pt x="150" y="462"/>
                    </a:cubicBezTo>
                    <a:cubicBezTo>
                      <a:pt x="150" y="463"/>
                      <a:pt x="151" y="462"/>
                      <a:pt x="151" y="463"/>
                    </a:cubicBezTo>
                    <a:cubicBezTo>
                      <a:pt x="151" y="462"/>
                      <a:pt x="151" y="462"/>
                      <a:pt x="151" y="462"/>
                    </a:cubicBezTo>
                    <a:cubicBezTo>
                      <a:pt x="153" y="460"/>
                      <a:pt x="150" y="464"/>
                      <a:pt x="155" y="460"/>
                    </a:cubicBezTo>
                    <a:cubicBezTo>
                      <a:pt x="156" y="459"/>
                      <a:pt x="156" y="459"/>
                      <a:pt x="156" y="459"/>
                    </a:cubicBezTo>
                    <a:cubicBezTo>
                      <a:pt x="153" y="458"/>
                      <a:pt x="153" y="458"/>
                      <a:pt x="153" y="458"/>
                    </a:cubicBezTo>
                    <a:cubicBezTo>
                      <a:pt x="152" y="459"/>
                      <a:pt x="152" y="459"/>
                      <a:pt x="152" y="459"/>
                    </a:cubicBezTo>
                    <a:cubicBezTo>
                      <a:pt x="151" y="459"/>
                      <a:pt x="151" y="459"/>
                      <a:pt x="151" y="459"/>
                    </a:cubicBezTo>
                    <a:cubicBezTo>
                      <a:pt x="150" y="458"/>
                      <a:pt x="159" y="458"/>
                      <a:pt x="149" y="457"/>
                    </a:cubicBezTo>
                    <a:cubicBezTo>
                      <a:pt x="151" y="456"/>
                      <a:pt x="151" y="456"/>
                      <a:pt x="151" y="456"/>
                    </a:cubicBezTo>
                    <a:cubicBezTo>
                      <a:pt x="150" y="457"/>
                      <a:pt x="150" y="457"/>
                      <a:pt x="150" y="457"/>
                    </a:cubicBezTo>
                    <a:cubicBezTo>
                      <a:pt x="153" y="458"/>
                      <a:pt x="153" y="458"/>
                      <a:pt x="153" y="458"/>
                    </a:cubicBezTo>
                    <a:cubicBezTo>
                      <a:pt x="155" y="457"/>
                      <a:pt x="155" y="457"/>
                      <a:pt x="155" y="457"/>
                    </a:cubicBezTo>
                    <a:cubicBezTo>
                      <a:pt x="156" y="456"/>
                      <a:pt x="158" y="456"/>
                      <a:pt x="156" y="455"/>
                    </a:cubicBezTo>
                    <a:cubicBezTo>
                      <a:pt x="154" y="455"/>
                      <a:pt x="154" y="455"/>
                      <a:pt x="154" y="455"/>
                    </a:cubicBezTo>
                    <a:cubicBezTo>
                      <a:pt x="155" y="454"/>
                      <a:pt x="157" y="454"/>
                      <a:pt x="158" y="453"/>
                    </a:cubicBezTo>
                    <a:cubicBezTo>
                      <a:pt x="158" y="453"/>
                      <a:pt x="158" y="453"/>
                      <a:pt x="158" y="453"/>
                    </a:cubicBezTo>
                    <a:cubicBezTo>
                      <a:pt x="156" y="454"/>
                      <a:pt x="156" y="454"/>
                      <a:pt x="156" y="454"/>
                    </a:cubicBezTo>
                    <a:cubicBezTo>
                      <a:pt x="158" y="455"/>
                      <a:pt x="158" y="455"/>
                      <a:pt x="158" y="455"/>
                    </a:cubicBezTo>
                    <a:cubicBezTo>
                      <a:pt x="159" y="455"/>
                      <a:pt x="159" y="455"/>
                      <a:pt x="159" y="455"/>
                    </a:cubicBezTo>
                    <a:cubicBezTo>
                      <a:pt x="159" y="455"/>
                      <a:pt x="160" y="455"/>
                      <a:pt x="159" y="454"/>
                    </a:cubicBezTo>
                    <a:cubicBezTo>
                      <a:pt x="160" y="454"/>
                      <a:pt x="160" y="454"/>
                      <a:pt x="160" y="454"/>
                    </a:cubicBezTo>
                    <a:cubicBezTo>
                      <a:pt x="160" y="454"/>
                      <a:pt x="161" y="453"/>
                      <a:pt x="162" y="453"/>
                    </a:cubicBezTo>
                    <a:cubicBezTo>
                      <a:pt x="162" y="453"/>
                      <a:pt x="162" y="453"/>
                      <a:pt x="162" y="453"/>
                    </a:cubicBezTo>
                    <a:cubicBezTo>
                      <a:pt x="163" y="453"/>
                      <a:pt x="163" y="453"/>
                      <a:pt x="163" y="453"/>
                    </a:cubicBezTo>
                    <a:cubicBezTo>
                      <a:pt x="161" y="452"/>
                      <a:pt x="161" y="452"/>
                      <a:pt x="161" y="452"/>
                    </a:cubicBezTo>
                    <a:cubicBezTo>
                      <a:pt x="162" y="451"/>
                      <a:pt x="162" y="451"/>
                      <a:pt x="162" y="451"/>
                    </a:cubicBezTo>
                    <a:cubicBezTo>
                      <a:pt x="163" y="452"/>
                      <a:pt x="165" y="447"/>
                      <a:pt x="165" y="452"/>
                    </a:cubicBezTo>
                    <a:cubicBezTo>
                      <a:pt x="166" y="452"/>
                      <a:pt x="166" y="452"/>
                      <a:pt x="166" y="452"/>
                    </a:cubicBezTo>
                    <a:cubicBezTo>
                      <a:pt x="166" y="451"/>
                      <a:pt x="167" y="451"/>
                      <a:pt x="167" y="451"/>
                    </a:cubicBezTo>
                    <a:cubicBezTo>
                      <a:pt x="166" y="451"/>
                      <a:pt x="166" y="451"/>
                      <a:pt x="166" y="451"/>
                    </a:cubicBezTo>
                    <a:cubicBezTo>
                      <a:pt x="165" y="450"/>
                      <a:pt x="170" y="453"/>
                      <a:pt x="164" y="450"/>
                    </a:cubicBezTo>
                    <a:cubicBezTo>
                      <a:pt x="165" y="449"/>
                      <a:pt x="155" y="456"/>
                      <a:pt x="168" y="447"/>
                    </a:cubicBezTo>
                    <a:cubicBezTo>
                      <a:pt x="167" y="447"/>
                      <a:pt x="169" y="447"/>
                      <a:pt x="167" y="448"/>
                    </a:cubicBezTo>
                    <a:cubicBezTo>
                      <a:pt x="168" y="447"/>
                      <a:pt x="170" y="448"/>
                      <a:pt x="170" y="446"/>
                    </a:cubicBezTo>
                    <a:cubicBezTo>
                      <a:pt x="171" y="447"/>
                      <a:pt x="173" y="447"/>
                      <a:pt x="173" y="446"/>
                    </a:cubicBezTo>
                    <a:cubicBezTo>
                      <a:pt x="173" y="446"/>
                      <a:pt x="173" y="446"/>
                      <a:pt x="173" y="446"/>
                    </a:cubicBezTo>
                    <a:cubicBezTo>
                      <a:pt x="170" y="445"/>
                      <a:pt x="170" y="445"/>
                      <a:pt x="170" y="445"/>
                    </a:cubicBezTo>
                    <a:cubicBezTo>
                      <a:pt x="167" y="444"/>
                      <a:pt x="167" y="444"/>
                      <a:pt x="167" y="444"/>
                    </a:cubicBezTo>
                    <a:cubicBezTo>
                      <a:pt x="164" y="444"/>
                      <a:pt x="164" y="444"/>
                      <a:pt x="164" y="444"/>
                    </a:cubicBezTo>
                    <a:cubicBezTo>
                      <a:pt x="161" y="446"/>
                      <a:pt x="161" y="446"/>
                      <a:pt x="161" y="446"/>
                    </a:cubicBezTo>
                    <a:cubicBezTo>
                      <a:pt x="162" y="444"/>
                      <a:pt x="162" y="444"/>
                      <a:pt x="162" y="444"/>
                    </a:cubicBezTo>
                    <a:cubicBezTo>
                      <a:pt x="160" y="444"/>
                      <a:pt x="160" y="444"/>
                      <a:pt x="160" y="444"/>
                    </a:cubicBezTo>
                    <a:cubicBezTo>
                      <a:pt x="158" y="446"/>
                      <a:pt x="158" y="446"/>
                      <a:pt x="158" y="446"/>
                    </a:cubicBezTo>
                    <a:cubicBezTo>
                      <a:pt x="160" y="446"/>
                      <a:pt x="160" y="446"/>
                      <a:pt x="160" y="446"/>
                    </a:cubicBezTo>
                    <a:cubicBezTo>
                      <a:pt x="160" y="447"/>
                      <a:pt x="160" y="447"/>
                      <a:pt x="160" y="447"/>
                    </a:cubicBezTo>
                    <a:cubicBezTo>
                      <a:pt x="159" y="447"/>
                      <a:pt x="159" y="448"/>
                      <a:pt x="158" y="447"/>
                    </a:cubicBezTo>
                    <a:cubicBezTo>
                      <a:pt x="158" y="446"/>
                      <a:pt x="158" y="446"/>
                      <a:pt x="158" y="446"/>
                    </a:cubicBezTo>
                    <a:cubicBezTo>
                      <a:pt x="155" y="447"/>
                      <a:pt x="155" y="447"/>
                      <a:pt x="155" y="447"/>
                    </a:cubicBezTo>
                    <a:cubicBezTo>
                      <a:pt x="155" y="447"/>
                      <a:pt x="155" y="447"/>
                      <a:pt x="155" y="447"/>
                    </a:cubicBezTo>
                    <a:cubicBezTo>
                      <a:pt x="156" y="448"/>
                      <a:pt x="156" y="448"/>
                      <a:pt x="156" y="448"/>
                    </a:cubicBezTo>
                    <a:cubicBezTo>
                      <a:pt x="155" y="448"/>
                      <a:pt x="155" y="448"/>
                      <a:pt x="155" y="448"/>
                    </a:cubicBezTo>
                    <a:cubicBezTo>
                      <a:pt x="155" y="447"/>
                      <a:pt x="155" y="447"/>
                      <a:pt x="155" y="447"/>
                    </a:cubicBezTo>
                    <a:cubicBezTo>
                      <a:pt x="154" y="448"/>
                      <a:pt x="154" y="448"/>
                      <a:pt x="154" y="448"/>
                    </a:cubicBezTo>
                    <a:cubicBezTo>
                      <a:pt x="154" y="448"/>
                      <a:pt x="154" y="448"/>
                      <a:pt x="154" y="448"/>
                    </a:cubicBezTo>
                    <a:cubicBezTo>
                      <a:pt x="156" y="448"/>
                      <a:pt x="156" y="447"/>
                      <a:pt x="153" y="450"/>
                    </a:cubicBezTo>
                    <a:cubicBezTo>
                      <a:pt x="153" y="450"/>
                      <a:pt x="153" y="450"/>
                      <a:pt x="153" y="450"/>
                    </a:cubicBezTo>
                    <a:cubicBezTo>
                      <a:pt x="153" y="449"/>
                      <a:pt x="153" y="449"/>
                      <a:pt x="153" y="449"/>
                    </a:cubicBezTo>
                    <a:cubicBezTo>
                      <a:pt x="151" y="451"/>
                      <a:pt x="154" y="447"/>
                      <a:pt x="150" y="450"/>
                    </a:cubicBezTo>
                    <a:cubicBezTo>
                      <a:pt x="151" y="451"/>
                      <a:pt x="151" y="451"/>
                      <a:pt x="151" y="451"/>
                    </a:cubicBezTo>
                    <a:cubicBezTo>
                      <a:pt x="152" y="451"/>
                      <a:pt x="152" y="451"/>
                      <a:pt x="152" y="451"/>
                    </a:cubicBezTo>
                    <a:cubicBezTo>
                      <a:pt x="152" y="452"/>
                      <a:pt x="152" y="452"/>
                      <a:pt x="152" y="452"/>
                    </a:cubicBezTo>
                    <a:cubicBezTo>
                      <a:pt x="149" y="453"/>
                      <a:pt x="149" y="453"/>
                      <a:pt x="149" y="453"/>
                    </a:cubicBezTo>
                    <a:cubicBezTo>
                      <a:pt x="149" y="453"/>
                      <a:pt x="151" y="453"/>
                      <a:pt x="150" y="454"/>
                    </a:cubicBezTo>
                    <a:cubicBezTo>
                      <a:pt x="150" y="454"/>
                      <a:pt x="150" y="454"/>
                      <a:pt x="150" y="454"/>
                    </a:cubicBezTo>
                    <a:cubicBezTo>
                      <a:pt x="148" y="454"/>
                      <a:pt x="148" y="454"/>
                      <a:pt x="148" y="454"/>
                    </a:cubicBezTo>
                    <a:cubicBezTo>
                      <a:pt x="147" y="454"/>
                      <a:pt x="147" y="454"/>
                      <a:pt x="147" y="454"/>
                    </a:cubicBezTo>
                    <a:cubicBezTo>
                      <a:pt x="147" y="456"/>
                      <a:pt x="147" y="456"/>
                      <a:pt x="147" y="456"/>
                    </a:cubicBezTo>
                    <a:cubicBezTo>
                      <a:pt x="145" y="457"/>
                      <a:pt x="145" y="457"/>
                      <a:pt x="145" y="457"/>
                    </a:cubicBezTo>
                    <a:cubicBezTo>
                      <a:pt x="143" y="457"/>
                      <a:pt x="143" y="457"/>
                      <a:pt x="143" y="457"/>
                    </a:cubicBezTo>
                    <a:cubicBezTo>
                      <a:pt x="143" y="457"/>
                      <a:pt x="143" y="457"/>
                      <a:pt x="143" y="457"/>
                    </a:cubicBezTo>
                    <a:cubicBezTo>
                      <a:pt x="144" y="456"/>
                      <a:pt x="144" y="456"/>
                      <a:pt x="144" y="456"/>
                    </a:cubicBezTo>
                    <a:cubicBezTo>
                      <a:pt x="145" y="456"/>
                      <a:pt x="141" y="458"/>
                      <a:pt x="144" y="454"/>
                    </a:cubicBezTo>
                    <a:cubicBezTo>
                      <a:pt x="142" y="455"/>
                      <a:pt x="142" y="455"/>
                      <a:pt x="142" y="455"/>
                    </a:cubicBezTo>
                    <a:cubicBezTo>
                      <a:pt x="142" y="455"/>
                      <a:pt x="141" y="456"/>
                      <a:pt x="142" y="454"/>
                    </a:cubicBezTo>
                    <a:cubicBezTo>
                      <a:pt x="144" y="454"/>
                      <a:pt x="144" y="454"/>
                      <a:pt x="144" y="454"/>
                    </a:cubicBezTo>
                    <a:cubicBezTo>
                      <a:pt x="145" y="451"/>
                      <a:pt x="145" y="451"/>
                      <a:pt x="145" y="451"/>
                    </a:cubicBezTo>
                    <a:cubicBezTo>
                      <a:pt x="143" y="450"/>
                      <a:pt x="143" y="450"/>
                      <a:pt x="143" y="450"/>
                    </a:cubicBezTo>
                    <a:cubicBezTo>
                      <a:pt x="145" y="450"/>
                      <a:pt x="145" y="450"/>
                      <a:pt x="145" y="450"/>
                    </a:cubicBezTo>
                    <a:cubicBezTo>
                      <a:pt x="145" y="449"/>
                      <a:pt x="145" y="449"/>
                      <a:pt x="145" y="449"/>
                    </a:cubicBezTo>
                    <a:cubicBezTo>
                      <a:pt x="149" y="447"/>
                      <a:pt x="149" y="447"/>
                      <a:pt x="149" y="447"/>
                    </a:cubicBezTo>
                    <a:cubicBezTo>
                      <a:pt x="150" y="447"/>
                      <a:pt x="150" y="447"/>
                      <a:pt x="150" y="447"/>
                    </a:cubicBezTo>
                    <a:cubicBezTo>
                      <a:pt x="153" y="447"/>
                      <a:pt x="153" y="447"/>
                      <a:pt x="153" y="447"/>
                    </a:cubicBezTo>
                    <a:cubicBezTo>
                      <a:pt x="153" y="447"/>
                      <a:pt x="153" y="447"/>
                      <a:pt x="153" y="447"/>
                    </a:cubicBezTo>
                    <a:cubicBezTo>
                      <a:pt x="153" y="448"/>
                      <a:pt x="153" y="448"/>
                      <a:pt x="153" y="448"/>
                    </a:cubicBezTo>
                    <a:cubicBezTo>
                      <a:pt x="154" y="447"/>
                      <a:pt x="154" y="447"/>
                      <a:pt x="154" y="447"/>
                    </a:cubicBezTo>
                    <a:cubicBezTo>
                      <a:pt x="153" y="446"/>
                      <a:pt x="153" y="446"/>
                      <a:pt x="153" y="446"/>
                    </a:cubicBezTo>
                    <a:cubicBezTo>
                      <a:pt x="154" y="444"/>
                      <a:pt x="153" y="449"/>
                      <a:pt x="154" y="444"/>
                    </a:cubicBezTo>
                    <a:cubicBezTo>
                      <a:pt x="153" y="443"/>
                      <a:pt x="153" y="443"/>
                      <a:pt x="153" y="443"/>
                    </a:cubicBezTo>
                    <a:cubicBezTo>
                      <a:pt x="154" y="444"/>
                      <a:pt x="150" y="445"/>
                      <a:pt x="154" y="443"/>
                    </a:cubicBezTo>
                    <a:cubicBezTo>
                      <a:pt x="155" y="443"/>
                      <a:pt x="155" y="443"/>
                      <a:pt x="155" y="443"/>
                    </a:cubicBezTo>
                    <a:cubicBezTo>
                      <a:pt x="156" y="441"/>
                      <a:pt x="156" y="441"/>
                      <a:pt x="156" y="441"/>
                    </a:cubicBezTo>
                    <a:cubicBezTo>
                      <a:pt x="155" y="440"/>
                      <a:pt x="155" y="440"/>
                      <a:pt x="155" y="440"/>
                    </a:cubicBezTo>
                    <a:cubicBezTo>
                      <a:pt x="155" y="439"/>
                      <a:pt x="155" y="439"/>
                      <a:pt x="155" y="439"/>
                    </a:cubicBezTo>
                    <a:cubicBezTo>
                      <a:pt x="157" y="440"/>
                      <a:pt x="157" y="440"/>
                      <a:pt x="157" y="440"/>
                    </a:cubicBezTo>
                    <a:cubicBezTo>
                      <a:pt x="158" y="440"/>
                      <a:pt x="158" y="440"/>
                      <a:pt x="158" y="440"/>
                    </a:cubicBezTo>
                    <a:cubicBezTo>
                      <a:pt x="158" y="439"/>
                      <a:pt x="158" y="439"/>
                      <a:pt x="158" y="439"/>
                    </a:cubicBezTo>
                    <a:cubicBezTo>
                      <a:pt x="158" y="439"/>
                      <a:pt x="158" y="439"/>
                      <a:pt x="158" y="439"/>
                    </a:cubicBezTo>
                    <a:cubicBezTo>
                      <a:pt x="159" y="439"/>
                      <a:pt x="157" y="442"/>
                      <a:pt x="159" y="439"/>
                    </a:cubicBezTo>
                    <a:cubicBezTo>
                      <a:pt x="158" y="438"/>
                      <a:pt x="158" y="438"/>
                      <a:pt x="158" y="438"/>
                    </a:cubicBezTo>
                    <a:cubicBezTo>
                      <a:pt x="158" y="438"/>
                      <a:pt x="153" y="439"/>
                      <a:pt x="160" y="438"/>
                    </a:cubicBezTo>
                    <a:cubicBezTo>
                      <a:pt x="160" y="439"/>
                      <a:pt x="160" y="439"/>
                      <a:pt x="160" y="439"/>
                    </a:cubicBezTo>
                    <a:cubicBezTo>
                      <a:pt x="161" y="438"/>
                      <a:pt x="161" y="438"/>
                      <a:pt x="161" y="438"/>
                    </a:cubicBezTo>
                    <a:cubicBezTo>
                      <a:pt x="163" y="437"/>
                      <a:pt x="163" y="437"/>
                      <a:pt x="163" y="437"/>
                    </a:cubicBezTo>
                    <a:cubicBezTo>
                      <a:pt x="161" y="436"/>
                      <a:pt x="161" y="436"/>
                      <a:pt x="161" y="436"/>
                    </a:cubicBezTo>
                    <a:cubicBezTo>
                      <a:pt x="161" y="436"/>
                      <a:pt x="161" y="436"/>
                      <a:pt x="160" y="437"/>
                    </a:cubicBezTo>
                    <a:cubicBezTo>
                      <a:pt x="162" y="436"/>
                      <a:pt x="162" y="436"/>
                      <a:pt x="162" y="436"/>
                    </a:cubicBezTo>
                    <a:cubicBezTo>
                      <a:pt x="162" y="436"/>
                      <a:pt x="160" y="438"/>
                      <a:pt x="163" y="436"/>
                    </a:cubicBezTo>
                    <a:cubicBezTo>
                      <a:pt x="164" y="435"/>
                      <a:pt x="164" y="435"/>
                      <a:pt x="164" y="435"/>
                    </a:cubicBezTo>
                    <a:cubicBezTo>
                      <a:pt x="163" y="435"/>
                      <a:pt x="163" y="435"/>
                      <a:pt x="163" y="435"/>
                    </a:cubicBezTo>
                    <a:cubicBezTo>
                      <a:pt x="165" y="432"/>
                      <a:pt x="165" y="432"/>
                      <a:pt x="165" y="432"/>
                    </a:cubicBezTo>
                    <a:cubicBezTo>
                      <a:pt x="163" y="430"/>
                      <a:pt x="163" y="430"/>
                      <a:pt x="163" y="430"/>
                    </a:cubicBezTo>
                    <a:cubicBezTo>
                      <a:pt x="165" y="430"/>
                      <a:pt x="165" y="430"/>
                      <a:pt x="165" y="430"/>
                    </a:cubicBezTo>
                    <a:cubicBezTo>
                      <a:pt x="165" y="430"/>
                      <a:pt x="162" y="429"/>
                      <a:pt x="166" y="431"/>
                    </a:cubicBezTo>
                    <a:cubicBezTo>
                      <a:pt x="165" y="432"/>
                      <a:pt x="165" y="432"/>
                      <a:pt x="165" y="432"/>
                    </a:cubicBezTo>
                    <a:cubicBezTo>
                      <a:pt x="164" y="432"/>
                      <a:pt x="163" y="431"/>
                      <a:pt x="164" y="434"/>
                    </a:cubicBezTo>
                    <a:cubicBezTo>
                      <a:pt x="164" y="434"/>
                      <a:pt x="164" y="434"/>
                      <a:pt x="164" y="434"/>
                    </a:cubicBezTo>
                    <a:cubicBezTo>
                      <a:pt x="164" y="434"/>
                      <a:pt x="163" y="433"/>
                      <a:pt x="164" y="434"/>
                    </a:cubicBezTo>
                    <a:cubicBezTo>
                      <a:pt x="166" y="436"/>
                      <a:pt x="156" y="437"/>
                      <a:pt x="168" y="433"/>
                    </a:cubicBezTo>
                    <a:cubicBezTo>
                      <a:pt x="169" y="433"/>
                      <a:pt x="169" y="433"/>
                      <a:pt x="169" y="433"/>
                    </a:cubicBezTo>
                    <a:cubicBezTo>
                      <a:pt x="169" y="434"/>
                      <a:pt x="169" y="434"/>
                      <a:pt x="169" y="434"/>
                    </a:cubicBezTo>
                    <a:cubicBezTo>
                      <a:pt x="170" y="434"/>
                      <a:pt x="170" y="434"/>
                      <a:pt x="170" y="434"/>
                    </a:cubicBezTo>
                    <a:cubicBezTo>
                      <a:pt x="169" y="435"/>
                      <a:pt x="169" y="435"/>
                      <a:pt x="169" y="435"/>
                    </a:cubicBezTo>
                    <a:cubicBezTo>
                      <a:pt x="171" y="436"/>
                      <a:pt x="171" y="436"/>
                      <a:pt x="171" y="436"/>
                    </a:cubicBezTo>
                    <a:cubicBezTo>
                      <a:pt x="171" y="436"/>
                      <a:pt x="173" y="438"/>
                      <a:pt x="170" y="437"/>
                    </a:cubicBezTo>
                    <a:cubicBezTo>
                      <a:pt x="172" y="438"/>
                      <a:pt x="166" y="438"/>
                      <a:pt x="172" y="437"/>
                    </a:cubicBezTo>
                    <a:cubicBezTo>
                      <a:pt x="172" y="436"/>
                      <a:pt x="172" y="436"/>
                      <a:pt x="172" y="436"/>
                    </a:cubicBezTo>
                    <a:cubicBezTo>
                      <a:pt x="173" y="437"/>
                      <a:pt x="173" y="434"/>
                      <a:pt x="174" y="435"/>
                    </a:cubicBezTo>
                    <a:cubicBezTo>
                      <a:pt x="178" y="434"/>
                      <a:pt x="178" y="434"/>
                      <a:pt x="178" y="434"/>
                    </a:cubicBezTo>
                    <a:cubicBezTo>
                      <a:pt x="178" y="434"/>
                      <a:pt x="178" y="434"/>
                      <a:pt x="178" y="433"/>
                    </a:cubicBezTo>
                    <a:cubicBezTo>
                      <a:pt x="176" y="433"/>
                      <a:pt x="176" y="433"/>
                      <a:pt x="176" y="433"/>
                    </a:cubicBezTo>
                    <a:cubicBezTo>
                      <a:pt x="171" y="432"/>
                      <a:pt x="171" y="432"/>
                      <a:pt x="171" y="432"/>
                    </a:cubicBezTo>
                    <a:cubicBezTo>
                      <a:pt x="171" y="433"/>
                      <a:pt x="173" y="433"/>
                      <a:pt x="171" y="431"/>
                    </a:cubicBezTo>
                    <a:cubicBezTo>
                      <a:pt x="168" y="431"/>
                      <a:pt x="168" y="431"/>
                      <a:pt x="168" y="431"/>
                    </a:cubicBezTo>
                    <a:cubicBezTo>
                      <a:pt x="167" y="431"/>
                      <a:pt x="167" y="431"/>
                      <a:pt x="167" y="431"/>
                    </a:cubicBezTo>
                    <a:cubicBezTo>
                      <a:pt x="168" y="430"/>
                      <a:pt x="168" y="430"/>
                      <a:pt x="168" y="430"/>
                    </a:cubicBezTo>
                    <a:cubicBezTo>
                      <a:pt x="169" y="430"/>
                      <a:pt x="169" y="430"/>
                      <a:pt x="169" y="430"/>
                    </a:cubicBezTo>
                    <a:cubicBezTo>
                      <a:pt x="168" y="430"/>
                      <a:pt x="168" y="430"/>
                      <a:pt x="168" y="430"/>
                    </a:cubicBezTo>
                    <a:cubicBezTo>
                      <a:pt x="171" y="430"/>
                      <a:pt x="171" y="430"/>
                      <a:pt x="171" y="430"/>
                    </a:cubicBezTo>
                    <a:cubicBezTo>
                      <a:pt x="170" y="429"/>
                      <a:pt x="170" y="429"/>
                      <a:pt x="170" y="429"/>
                    </a:cubicBezTo>
                    <a:cubicBezTo>
                      <a:pt x="167" y="429"/>
                      <a:pt x="167" y="429"/>
                      <a:pt x="167" y="429"/>
                    </a:cubicBezTo>
                    <a:cubicBezTo>
                      <a:pt x="166" y="428"/>
                      <a:pt x="166" y="428"/>
                      <a:pt x="166" y="428"/>
                    </a:cubicBezTo>
                    <a:cubicBezTo>
                      <a:pt x="164" y="427"/>
                      <a:pt x="164" y="427"/>
                      <a:pt x="164" y="427"/>
                    </a:cubicBezTo>
                    <a:cubicBezTo>
                      <a:pt x="163" y="428"/>
                      <a:pt x="163" y="428"/>
                      <a:pt x="163" y="428"/>
                    </a:cubicBezTo>
                    <a:cubicBezTo>
                      <a:pt x="161" y="427"/>
                      <a:pt x="161" y="427"/>
                      <a:pt x="161" y="427"/>
                    </a:cubicBezTo>
                    <a:cubicBezTo>
                      <a:pt x="159" y="428"/>
                      <a:pt x="159" y="428"/>
                      <a:pt x="159" y="428"/>
                    </a:cubicBezTo>
                    <a:cubicBezTo>
                      <a:pt x="160" y="429"/>
                      <a:pt x="160" y="429"/>
                      <a:pt x="160" y="429"/>
                    </a:cubicBezTo>
                    <a:cubicBezTo>
                      <a:pt x="162" y="428"/>
                      <a:pt x="162" y="428"/>
                      <a:pt x="162" y="428"/>
                    </a:cubicBezTo>
                    <a:cubicBezTo>
                      <a:pt x="162" y="428"/>
                      <a:pt x="164" y="426"/>
                      <a:pt x="162" y="430"/>
                    </a:cubicBezTo>
                    <a:cubicBezTo>
                      <a:pt x="160" y="429"/>
                      <a:pt x="160" y="429"/>
                      <a:pt x="160" y="429"/>
                    </a:cubicBezTo>
                    <a:cubicBezTo>
                      <a:pt x="160" y="429"/>
                      <a:pt x="160" y="429"/>
                      <a:pt x="160" y="429"/>
                    </a:cubicBezTo>
                    <a:cubicBezTo>
                      <a:pt x="159" y="429"/>
                      <a:pt x="159" y="429"/>
                      <a:pt x="159" y="429"/>
                    </a:cubicBezTo>
                    <a:cubicBezTo>
                      <a:pt x="158" y="428"/>
                      <a:pt x="158" y="428"/>
                      <a:pt x="158" y="428"/>
                    </a:cubicBezTo>
                    <a:cubicBezTo>
                      <a:pt x="155" y="428"/>
                      <a:pt x="155" y="428"/>
                      <a:pt x="155" y="428"/>
                    </a:cubicBezTo>
                    <a:cubicBezTo>
                      <a:pt x="153" y="431"/>
                      <a:pt x="153" y="431"/>
                      <a:pt x="153" y="431"/>
                    </a:cubicBezTo>
                    <a:cubicBezTo>
                      <a:pt x="152" y="430"/>
                      <a:pt x="152" y="430"/>
                      <a:pt x="152" y="430"/>
                    </a:cubicBezTo>
                    <a:cubicBezTo>
                      <a:pt x="153" y="429"/>
                      <a:pt x="153" y="429"/>
                      <a:pt x="153" y="429"/>
                    </a:cubicBezTo>
                    <a:cubicBezTo>
                      <a:pt x="149" y="429"/>
                      <a:pt x="149" y="429"/>
                      <a:pt x="149" y="429"/>
                    </a:cubicBezTo>
                    <a:cubicBezTo>
                      <a:pt x="148" y="428"/>
                      <a:pt x="153" y="427"/>
                      <a:pt x="148" y="429"/>
                    </a:cubicBezTo>
                    <a:cubicBezTo>
                      <a:pt x="150" y="429"/>
                      <a:pt x="147" y="429"/>
                      <a:pt x="149" y="427"/>
                    </a:cubicBezTo>
                    <a:cubicBezTo>
                      <a:pt x="150" y="428"/>
                      <a:pt x="150" y="428"/>
                      <a:pt x="150" y="428"/>
                    </a:cubicBezTo>
                    <a:cubicBezTo>
                      <a:pt x="151" y="429"/>
                      <a:pt x="152" y="425"/>
                      <a:pt x="153" y="428"/>
                    </a:cubicBezTo>
                    <a:cubicBezTo>
                      <a:pt x="153" y="428"/>
                      <a:pt x="156" y="430"/>
                      <a:pt x="153" y="427"/>
                    </a:cubicBezTo>
                    <a:cubicBezTo>
                      <a:pt x="152" y="425"/>
                      <a:pt x="152" y="428"/>
                      <a:pt x="155" y="426"/>
                    </a:cubicBezTo>
                    <a:cubicBezTo>
                      <a:pt x="154" y="425"/>
                      <a:pt x="156" y="424"/>
                      <a:pt x="153" y="425"/>
                    </a:cubicBezTo>
                    <a:cubicBezTo>
                      <a:pt x="152" y="425"/>
                      <a:pt x="152" y="425"/>
                      <a:pt x="152" y="425"/>
                    </a:cubicBezTo>
                    <a:cubicBezTo>
                      <a:pt x="152" y="425"/>
                      <a:pt x="152" y="425"/>
                      <a:pt x="152" y="425"/>
                    </a:cubicBezTo>
                    <a:cubicBezTo>
                      <a:pt x="151" y="426"/>
                      <a:pt x="151" y="426"/>
                      <a:pt x="151" y="426"/>
                    </a:cubicBezTo>
                    <a:cubicBezTo>
                      <a:pt x="151" y="425"/>
                      <a:pt x="151" y="425"/>
                      <a:pt x="151" y="425"/>
                    </a:cubicBezTo>
                    <a:cubicBezTo>
                      <a:pt x="150" y="425"/>
                      <a:pt x="155" y="423"/>
                      <a:pt x="149" y="425"/>
                    </a:cubicBezTo>
                    <a:cubicBezTo>
                      <a:pt x="153" y="424"/>
                      <a:pt x="153" y="424"/>
                      <a:pt x="153" y="424"/>
                    </a:cubicBezTo>
                    <a:cubicBezTo>
                      <a:pt x="152" y="423"/>
                      <a:pt x="152" y="423"/>
                      <a:pt x="152" y="423"/>
                    </a:cubicBezTo>
                    <a:cubicBezTo>
                      <a:pt x="150" y="424"/>
                      <a:pt x="150" y="424"/>
                      <a:pt x="150" y="424"/>
                    </a:cubicBezTo>
                    <a:cubicBezTo>
                      <a:pt x="149" y="424"/>
                      <a:pt x="149" y="424"/>
                      <a:pt x="149" y="424"/>
                    </a:cubicBezTo>
                    <a:cubicBezTo>
                      <a:pt x="147" y="421"/>
                      <a:pt x="154" y="424"/>
                      <a:pt x="149" y="420"/>
                    </a:cubicBezTo>
                    <a:cubicBezTo>
                      <a:pt x="151" y="420"/>
                      <a:pt x="151" y="420"/>
                      <a:pt x="151" y="420"/>
                    </a:cubicBezTo>
                    <a:cubicBezTo>
                      <a:pt x="152" y="419"/>
                      <a:pt x="152" y="419"/>
                      <a:pt x="152" y="419"/>
                    </a:cubicBezTo>
                    <a:cubicBezTo>
                      <a:pt x="154" y="419"/>
                      <a:pt x="154" y="419"/>
                      <a:pt x="154" y="419"/>
                    </a:cubicBezTo>
                    <a:cubicBezTo>
                      <a:pt x="154" y="419"/>
                      <a:pt x="154" y="419"/>
                      <a:pt x="154" y="419"/>
                    </a:cubicBezTo>
                    <a:cubicBezTo>
                      <a:pt x="156" y="418"/>
                      <a:pt x="156" y="418"/>
                      <a:pt x="156" y="418"/>
                    </a:cubicBezTo>
                    <a:cubicBezTo>
                      <a:pt x="155" y="417"/>
                      <a:pt x="155" y="417"/>
                      <a:pt x="155" y="417"/>
                    </a:cubicBezTo>
                    <a:cubicBezTo>
                      <a:pt x="156" y="417"/>
                      <a:pt x="156" y="417"/>
                      <a:pt x="157" y="417"/>
                    </a:cubicBezTo>
                    <a:cubicBezTo>
                      <a:pt x="154" y="415"/>
                      <a:pt x="154" y="415"/>
                      <a:pt x="154" y="415"/>
                    </a:cubicBezTo>
                    <a:cubicBezTo>
                      <a:pt x="152" y="416"/>
                      <a:pt x="162" y="421"/>
                      <a:pt x="150" y="415"/>
                    </a:cubicBezTo>
                    <a:cubicBezTo>
                      <a:pt x="148" y="414"/>
                      <a:pt x="148" y="414"/>
                      <a:pt x="148" y="414"/>
                    </a:cubicBezTo>
                    <a:cubicBezTo>
                      <a:pt x="148" y="414"/>
                      <a:pt x="148" y="414"/>
                      <a:pt x="148" y="414"/>
                    </a:cubicBezTo>
                    <a:cubicBezTo>
                      <a:pt x="150" y="412"/>
                      <a:pt x="150" y="412"/>
                      <a:pt x="150" y="412"/>
                    </a:cubicBezTo>
                    <a:cubicBezTo>
                      <a:pt x="152" y="413"/>
                      <a:pt x="152" y="413"/>
                      <a:pt x="152" y="413"/>
                    </a:cubicBezTo>
                    <a:cubicBezTo>
                      <a:pt x="152" y="412"/>
                      <a:pt x="152" y="412"/>
                      <a:pt x="152" y="412"/>
                    </a:cubicBezTo>
                    <a:cubicBezTo>
                      <a:pt x="152" y="412"/>
                      <a:pt x="152" y="412"/>
                      <a:pt x="152" y="412"/>
                    </a:cubicBezTo>
                    <a:cubicBezTo>
                      <a:pt x="154" y="411"/>
                      <a:pt x="154" y="411"/>
                      <a:pt x="154" y="411"/>
                    </a:cubicBezTo>
                    <a:cubicBezTo>
                      <a:pt x="153" y="410"/>
                      <a:pt x="153" y="410"/>
                      <a:pt x="153" y="410"/>
                    </a:cubicBezTo>
                    <a:cubicBezTo>
                      <a:pt x="154" y="409"/>
                      <a:pt x="154" y="409"/>
                      <a:pt x="154" y="409"/>
                    </a:cubicBezTo>
                    <a:cubicBezTo>
                      <a:pt x="154" y="408"/>
                      <a:pt x="154" y="408"/>
                      <a:pt x="154" y="408"/>
                    </a:cubicBezTo>
                    <a:cubicBezTo>
                      <a:pt x="151" y="407"/>
                      <a:pt x="151" y="407"/>
                      <a:pt x="151" y="407"/>
                    </a:cubicBezTo>
                    <a:cubicBezTo>
                      <a:pt x="152" y="405"/>
                      <a:pt x="152" y="405"/>
                      <a:pt x="152" y="405"/>
                    </a:cubicBezTo>
                    <a:cubicBezTo>
                      <a:pt x="150" y="404"/>
                      <a:pt x="150" y="404"/>
                      <a:pt x="150" y="404"/>
                    </a:cubicBezTo>
                    <a:cubicBezTo>
                      <a:pt x="150" y="401"/>
                      <a:pt x="150" y="401"/>
                      <a:pt x="150" y="401"/>
                    </a:cubicBezTo>
                    <a:cubicBezTo>
                      <a:pt x="151" y="400"/>
                      <a:pt x="151" y="400"/>
                      <a:pt x="151" y="400"/>
                    </a:cubicBezTo>
                    <a:cubicBezTo>
                      <a:pt x="151" y="398"/>
                      <a:pt x="151" y="398"/>
                      <a:pt x="151" y="398"/>
                    </a:cubicBezTo>
                    <a:cubicBezTo>
                      <a:pt x="151" y="398"/>
                      <a:pt x="150" y="398"/>
                      <a:pt x="152" y="398"/>
                    </a:cubicBezTo>
                    <a:cubicBezTo>
                      <a:pt x="150" y="397"/>
                      <a:pt x="150" y="397"/>
                      <a:pt x="150" y="397"/>
                    </a:cubicBezTo>
                    <a:cubicBezTo>
                      <a:pt x="151" y="396"/>
                      <a:pt x="151" y="396"/>
                      <a:pt x="151" y="396"/>
                    </a:cubicBezTo>
                    <a:cubicBezTo>
                      <a:pt x="154" y="397"/>
                      <a:pt x="154" y="397"/>
                      <a:pt x="154" y="397"/>
                    </a:cubicBezTo>
                    <a:cubicBezTo>
                      <a:pt x="155" y="397"/>
                      <a:pt x="155" y="397"/>
                      <a:pt x="155" y="397"/>
                    </a:cubicBezTo>
                    <a:cubicBezTo>
                      <a:pt x="155" y="396"/>
                      <a:pt x="155" y="396"/>
                      <a:pt x="155" y="396"/>
                    </a:cubicBezTo>
                    <a:cubicBezTo>
                      <a:pt x="155" y="395"/>
                      <a:pt x="155" y="395"/>
                      <a:pt x="155" y="395"/>
                    </a:cubicBezTo>
                    <a:cubicBezTo>
                      <a:pt x="153" y="394"/>
                      <a:pt x="153" y="394"/>
                      <a:pt x="153" y="394"/>
                    </a:cubicBezTo>
                    <a:cubicBezTo>
                      <a:pt x="152" y="394"/>
                      <a:pt x="152" y="394"/>
                      <a:pt x="152" y="394"/>
                    </a:cubicBezTo>
                    <a:cubicBezTo>
                      <a:pt x="156" y="393"/>
                      <a:pt x="156" y="393"/>
                      <a:pt x="156" y="393"/>
                    </a:cubicBezTo>
                    <a:cubicBezTo>
                      <a:pt x="156" y="393"/>
                      <a:pt x="156" y="393"/>
                      <a:pt x="156" y="393"/>
                    </a:cubicBezTo>
                    <a:cubicBezTo>
                      <a:pt x="157" y="393"/>
                      <a:pt x="155" y="394"/>
                      <a:pt x="155" y="393"/>
                    </a:cubicBezTo>
                    <a:cubicBezTo>
                      <a:pt x="158" y="394"/>
                      <a:pt x="158" y="394"/>
                      <a:pt x="158" y="394"/>
                    </a:cubicBezTo>
                    <a:cubicBezTo>
                      <a:pt x="159" y="393"/>
                      <a:pt x="159" y="393"/>
                      <a:pt x="159" y="393"/>
                    </a:cubicBezTo>
                    <a:cubicBezTo>
                      <a:pt x="160" y="391"/>
                      <a:pt x="160" y="391"/>
                      <a:pt x="160" y="391"/>
                    </a:cubicBezTo>
                    <a:cubicBezTo>
                      <a:pt x="162" y="391"/>
                      <a:pt x="162" y="391"/>
                      <a:pt x="162" y="391"/>
                    </a:cubicBezTo>
                    <a:cubicBezTo>
                      <a:pt x="162" y="391"/>
                      <a:pt x="162" y="391"/>
                      <a:pt x="162" y="391"/>
                    </a:cubicBezTo>
                    <a:cubicBezTo>
                      <a:pt x="165" y="390"/>
                      <a:pt x="165" y="390"/>
                      <a:pt x="165" y="390"/>
                    </a:cubicBezTo>
                    <a:cubicBezTo>
                      <a:pt x="166" y="390"/>
                      <a:pt x="166" y="390"/>
                      <a:pt x="166" y="390"/>
                    </a:cubicBezTo>
                    <a:cubicBezTo>
                      <a:pt x="168" y="388"/>
                      <a:pt x="168" y="388"/>
                      <a:pt x="168" y="388"/>
                    </a:cubicBezTo>
                    <a:cubicBezTo>
                      <a:pt x="167" y="387"/>
                      <a:pt x="167" y="387"/>
                      <a:pt x="167" y="387"/>
                    </a:cubicBezTo>
                    <a:cubicBezTo>
                      <a:pt x="166" y="386"/>
                      <a:pt x="167" y="389"/>
                      <a:pt x="165" y="387"/>
                    </a:cubicBezTo>
                    <a:cubicBezTo>
                      <a:pt x="164" y="388"/>
                      <a:pt x="164" y="388"/>
                      <a:pt x="164" y="388"/>
                    </a:cubicBezTo>
                    <a:cubicBezTo>
                      <a:pt x="163" y="385"/>
                      <a:pt x="163" y="385"/>
                      <a:pt x="163" y="385"/>
                    </a:cubicBezTo>
                    <a:cubicBezTo>
                      <a:pt x="162" y="386"/>
                      <a:pt x="162" y="386"/>
                      <a:pt x="162" y="386"/>
                    </a:cubicBezTo>
                    <a:cubicBezTo>
                      <a:pt x="162" y="386"/>
                      <a:pt x="159" y="387"/>
                      <a:pt x="162" y="387"/>
                    </a:cubicBezTo>
                    <a:cubicBezTo>
                      <a:pt x="158" y="389"/>
                      <a:pt x="158" y="389"/>
                      <a:pt x="158" y="389"/>
                    </a:cubicBezTo>
                    <a:cubicBezTo>
                      <a:pt x="157" y="389"/>
                      <a:pt x="157" y="389"/>
                      <a:pt x="157" y="389"/>
                    </a:cubicBezTo>
                    <a:cubicBezTo>
                      <a:pt x="156" y="387"/>
                      <a:pt x="156" y="387"/>
                      <a:pt x="156" y="387"/>
                    </a:cubicBezTo>
                    <a:cubicBezTo>
                      <a:pt x="155" y="387"/>
                      <a:pt x="155" y="387"/>
                      <a:pt x="155" y="387"/>
                    </a:cubicBezTo>
                    <a:cubicBezTo>
                      <a:pt x="157" y="386"/>
                      <a:pt x="157" y="386"/>
                      <a:pt x="157" y="386"/>
                    </a:cubicBezTo>
                    <a:cubicBezTo>
                      <a:pt x="159" y="387"/>
                      <a:pt x="159" y="387"/>
                      <a:pt x="159" y="387"/>
                    </a:cubicBezTo>
                    <a:cubicBezTo>
                      <a:pt x="160" y="386"/>
                      <a:pt x="160" y="386"/>
                      <a:pt x="160" y="386"/>
                    </a:cubicBezTo>
                    <a:cubicBezTo>
                      <a:pt x="159" y="385"/>
                      <a:pt x="159" y="385"/>
                      <a:pt x="159" y="385"/>
                    </a:cubicBezTo>
                    <a:cubicBezTo>
                      <a:pt x="158" y="386"/>
                      <a:pt x="158" y="386"/>
                      <a:pt x="158" y="386"/>
                    </a:cubicBezTo>
                    <a:cubicBezTo>
                      <a:pt x="158" y="384"/>
                      <a:pt x="158" y="384"/>
                      <a:pt x="158" y="384"/>
                    </a:cubicBezTo>
                    <a:cubicBezTo>
                      <a:pt x="158" y="383"/>
                      <a:pt x="158" y="383"/>
                      <a:pt x="158" y="383"/>
                    </a:cubicBezTo>
                    <a:cubicBezTo>
                      <a:pt x="158" y="383"/>
                      <a:pt x="158" y="383"/>
                      <a:pt x="158" y="383"/>
                    </a:cubicBezTo>
                    <a:cubicBezTo>
                      <a:pt x="159" y="384"/>
                      <a:pt x="159" y="384"/>
                      <a:pt x="159" y="384"/>
                    </a:cubicBezTo>
                    <a:cubicBezTo>
                      <a:pt x="160" y="383"/>
                      <a:pt x="160" y="383"/>
                      <a:pt x="160" y="383"/>
                    </a:cubicBezTo>
                    <a:cubicBezTo>
                      <a:pt x="159" y="382"/>
                      <a:pt x="159" y="382"/>
                      <a:pt x="159" y="382"/>
                    </a:cubicBezTo>
                    <a:cubicBezTo>
                      <a:pt x="160" y="381"/>
                      <a:pt x="160" y="381"/>
                      <a:pt x="160" y="381"/>
                    </a:cubicBezTo>
                    <a:cubicBezTo>
                      <a:pt x="160" y="381"/>
                      <a:pt x="160" y="381"/>
                      <a:pt x="160" y="381"/>
                    </a:cubicBezTo>
                    <a:cubicBezTo>
                      <a:pt x="151" y="385"/>
                      <a:pt x="151" y="385"/>
                      <a:pt x="151" y="385"/>
                    </a:cubicBezTo>
                    <a:cubicBezTo>
                      <a:pt x="152" y="387"/>
                      <a:pt x="152" y="387"/>
                      <a:pt x="152" y="387"/>
                    </a:cubicBezTo>
                    <a:cubicBezTo>
                      <a:pt x="151" y="387"/>
                      <a:pt x="151" y="387"/>
                      <a:pt x="151" y="387"/>
                    </a:cubicBezTo>
                    <a:cubicBezTo>
                      <a:pt x="150" y="386"/>
                      <a:pt x="150" y="386"/>
                      <a:pt x="150" y="386"/>
                    </a:cubicBezTo>
                    <a:cubicBezTo>
                      <a:pt x="149" y="386"/>
                      <a:pt x="152" y="384"/>
                      <a:pt x="149" y="387"/>
                    </a:cubicBezTo>
                    <a:cubicBezTo>
                      <a:pt x="149" y="388"/>
                      <a:pt x="149" y="388"/>
                      <a:pt x="149" y="388"/>
                    </a:cubicBezTo>
                    <a:cubicBezTo>
                      <a:pt x="145" y="389"/>
                      <a:pt x="145" y="389"/>
                      <a:pt x="145" y="389"/>
                    </a:cubicBezTo>
                    <a:cubicBezTo>
                      <a:pt x="144" y="388"/>
                      <a:pt x="144" y="388"/>
                      <a:pt x="144" y="388"/>
                    </a:cubicBezTo>
                    <a:cubicBezTo>
                      <a:pt x="142" y="388"/>
                      <a:pt x="142" y="388"/>
                      <a:pt x="142" y="388"/>
                    </a:cubicBezTo>
                    <a:cubicBezTo>
                      <a:pt x="142" y="387"/>
                      <a:pt x="142" y="387"/>
                      <a:pt x="142" y="387"/>
                    </a:cubicBezTo>
                    <a:cubicBezTo>
                      <a:pt x="139" y="387"/>
                      <a:pt x="139" y="387"/>
                      <a:pt x="139" y="387"/>
                    </a:cubicBezTo>
                    <a:cubicBezTo>
                      <a:pt x="140" y="384"/>
                      <a:pt x="140" y="384"/>
                      <a:pt x="140" y="384"/>
                    </a:cubicBezTo>
                    <a:cubicBezTo>
                      <a:pt x="136" y="384"/>
                      <a:pt x="136" y="384"/>
                      <a:pt x="136" y="384"/>
                    </a:cubicBezTo>
                    <a:cubicBezTo>
                      <a:pt x="136" y="385"/>
                      <a:pt x="136" y="385"/>
                      <a:pt x="136" y="385"/>
                    </a:cubicBezTo>
                    <a:cubicBezTo>
                      <a:pt x="137" y="385"/>
                      <a:pt x="137" y="385"/>
                      <a:pt x="137" y="385"/>
                    </a:cubicBezTo>
                    <a:cubicBezTo>
                      <a:pt x="136" y="386"/>
                      <a:pt x="135" y="385"/>
                      <a:pt x="135" y="387"/>
                    </a:cubicBezTo>
                    <a:cubicBezTo>
                      <a:pt x="138" y="389"/>
                      <a:pt x="138" y="389"/>
                      <a:pt x="138" y="389"/>
                    </a:cubicBezTo>
                    <a:cubicBezTo>
                      <a:pt x="135" y="389"/>
                      <a:pt x="135" y="389"/>
                      <a:pt x="135" y="389"/>
                    </a:cubicBezTo>
                    <a:cubicBezTo>
                      <a:pt x="135" y="389"/>
                      <a:pt x="135" y="389"/>
                      <a:pt x="135" y="389"/>
                    </a:cubicBezTo>
                    <a:cubicBezTo>
                      <a:pt x="133" y="389"/>
                      <a:pt x="133" y="389"/>
                      <a:pt x="133" y="389"/>
                    </a:cubicBezTo>
                    <a:cubicBezTo>
                      <a:pt x="135" y="389"/>
                      <a:pt x="135" y="389"/>
                      <a:pt x="135" y="389"/>
                    </a:cubicBezTo>
                    <a:cubicBezTo>
                      <a:pt x="135" y="388"/>
                      <a:pt x="135" y="388"/>
                      <a:pt x="135" y="388"/>
                    </a:cubicBezTo>
                    <a:cubicBezTo>
                      <a:pt x="134" y="387"/>
                      <a:pt x="134" y="387"/>
                      <a:pt x="134" y="387"/>
                    </a:cubicBezTo>
                    <a:cubicBezTo>
                      <a:pt x="133" y="387"/>
                      <a:pt x="131" y="388"/>
                      <a:pt x="132" y="389"/>
                    </a:cubicBezTo>
                    <a:cubicBezTo>
                      <a:pt x="129" y="389"/>
                      <a:pt x="129" y="389"/>
                      <a:pt x="129" y="389"/>
                    </a:cubicBezTo>
                    <a:cubicBezTo>
                      <a:pt x="129" y="390"/>
                      <a:pt x="129" y="390"/>
                      <a:pt x="129" y="390"/>
                    </a:cubicBezTo>
                    <a:cubicBezTo>
                      <a:pt x="128" y="391"/>
                      <a:pt x="128" y="391"/>
                      <a:pt x="128" y="391"/>
                    </a:cubicBezTo>
                    <a:cubicBezTo>
                      <a:pt x="126" y="389"/>
                      <a:pt x="126" y="389"/>
                      <a:pt x="126" y="389"/>
                    </a:cubicBezTo>
                    <a:cubicBezTo>
                      <a:pt x="125" y="389"/>
                      <a:pt x="125" y="389"/>
                      <a:pt x="125" y="389"/>
                    </a:cubicBezTo>
                    <a:cubicBezTo>
                      <a:pt x="123" y="391"/>
                      <a:pt x="123" y="391"/>
                      <a:pt x="123" y="391"/>
                    </a:cubicBezTo>
                    <a:cubicBezTo>
                      <a:pt x="125" y="392"/>
                      <a:pt x="125" y="392"/>
                      <a:pt x="125" y="392"/>
                    </a:cubicBezTo>
                    <a:cubicBezTo>
                      <a:pt x="124" y="393"/>
                      <a:pt x="124" y="393"/>
                      <a:pt x="124" y="393"/>
                    </a:cubicBezTo>
                    <a:cubicBezTo>
                      <a:pt x="125" y="394"/>
                      <a:pt x="125" y="394"/>
                      <a:pt x="125" y="394"/>
                    </a:cubicBezTo>
                    <a:cubicBezTo>
                      <a:pt x="122" y="394"/>
                      <a:pt x="122" y="394"/>
                      <a:pt x="122" y="394"/>
                    </a:cubicBezTo>
                    <a:cubicBezTo>
                      <a:pt x="122" y="393"/>
                      <a:pt x="122" y="393"/>
                      <a:pt x="122" y="393"/>
                    </a:cubicBezTo>
                    <a:cubicBezTo>
                      <a:pt x="121" y="392"/>
                      <a:pt x="121" y="392"/>
                      <a:pt x="121" y="392"/>
                    </a:cubicBezTo>
                    <a:cubicBezTo>
                      <a:pt x="120" y="392"/>
                      <a:pt x="120" y="392"/>
                      <a:pt x="120" y="392"/>
                    </a:cubicBezTo>
                    <a:cubicBezTo>
                      <a:pt x="124" y="390"/>
                      <a:pt x="124" y="390"/>
                      <a:pt x="124" y="390"/>
                    </a:cubicBezTo>
                    <a:cubicBezTo>
                      <a:pt x="123" y="390"/>
                      <a:pt x="123" y="390"/>
                      <a:pt x="123" y="390"/>
                    </a:cubicBezTo>
                    <a:cubicBezTo>
                      <a:pt x="125" y="388"/>
                      <a:pt x="125" y="388"/>
                      <a:pt x="125" y="388"/>
                    </a:cubicBezTo>
                    <a:cubicBezTo>
                      <a:pt x="126" y="388"/>
                      <a:pt x="126" y="388"/>
                      <a:pt x="126" y="388"/>
                    </a:cubicBezTo>
                    <a:cubicBezTo>
                      <a:pt x="127" y="387"/>
                      <a:pt x="127" y="387"/>
                      <a:pt x="127" y="387"/>
                    </a:cubicBezTo>
                    <a:cubicBezTo>
                      <a:pt x="128" y="387"/>
                      <a:pt x="128" y="387"/>
                      <a:pt x="128" y="387"/>
                    </a:cubicBezTo>
                    <a:cubicBezTo>
                      <a:pt x="129" y="388"/>
                      <a:pt x="125" y="387"/>
                      <a:pt x="129" y="389"/>
                    </a:cubicBezTo>
                    <a:cubicBezTo>
                      <a:pt x="130" y="388"/>
                      <a:pt x="130" y="388"/>
                      <a:pt x="130" y="388"/>
                    </a:cubicBezTo>
                    <a:cubicBezTo>
                      <a:pt x="133" y="386"/>
                      <a:pt x="133" y="386"/>
                      <a:pt x="133" y="386"/>
                    </a:cubicBezTo>
                    <a:cubicBezTo>
                      <a:pt x="135" y="384"/>
                      <a:pt x="135" y="384"/>
                      <a:pt x="135" y="384"/>
                    </a:cubicBezTo>
                    <a:cubicBezTo>
                      <a:pt x="134" y="384"/>
                      <a:pt x="134" y="384"/>
                      <a:pt x="134" y="384"/>
                    </a:cubicBezTo>
                    <a:cubicBezTo>
                      <a:pt x="135" y="383"/>
                      <a:pt x="135" y="383"/>
                      <a:pt x="135" y="383"/>
                    </a:cubicBezTo>
                    <a:cubicBezTo>
                      <a:pt x="135" y="383"/>
                      <a:pt x="135" y="383"/>
                      <a:pt x="135" y="383"/>
                    </a:cubicBezTo>
                    <a:cubicBezTo>
                      <a:pt x="136" y="383"/>
                      <a:pt x="136" y="383"/>
                      <a:pt x="136" y="383"/>
                    </a:cubicBezTo>
                    <a:cubicBezTo>
                      <a:pt x="137" y="383"/>
                      <a:pt x="137" y="383"/>
                      <a:pt x="137" y="383"/>
                    </a:cubicBezTo>
                    <a:cubicBezTo>
                      <a:pt x="135" y="382"/>
                      <a:pt x="135" y="382"/>
                      <a:pt x="135" y="382"/>
                    </a:cubicBezTo>
                    <a:cubicBezTo>
                      <a:pt x="129" y="384"/>
                      <a:pt x="129" y="384"/>
                      <a:pt x="129" y="384"/>
                    </a:cubicBezTo>
                    <a:cubicBezTo>
                      <a:pt x="117" y="392"/>
                      <a:pt x="117" y="392"/>
                      <a:pt x="117" y="392"/>
                    </a:cubicBezTo>
                    <a:cubicBezTo>
                      <a:pt x="116" y="393"/>
                      <a:pt x="116" y="393"/>
                      <a:pt x="116" y="393"/>
                    </a:cubicBezTo>
                    <a:cubicBezTo>
                      <a:pt x="119" y="393"/>
                      <a:pt x="119" y="393"/>
                      <a:pt x="119" y="393"/>
                    </a:cubicBezTo>
                    <a:cubicBezTo>
                      <a:pt x="121" y="393"/>
                      <a:pt x="121" y="393"/>
                      <a:pt x="121" y="393"/>
                    </a:cubicBezTo>
                    <a:cubicBezTo>
                      <a:pt x="121" y="394"/>
                      <a:pt x="121" y="394"/>
                      <a:pt x="121" y="394"/>
                    </a:cubicBezTo>
                    <a:cubicBezTo>
                      <a:pt x="115" y="398"/>
                      <a:pt x="115" y="398"/>
                      <a:pt x="115" y="398"/>
                    </a:cubicBezTo>
                    <a:cubicBezTo>
                      <a:pt x="112" y="399"/>
                      <a:pt x="112" y="399"/>
                      <a:pt x="112" y="399"/>
                    </a:cubicBezTo>
                    <a:cubicBezTo>
                      <a:pt x="110" y="401"/>
                      <a:pt x="110" y="401"/>
                      <a:pt x="110" y="401"/>
                    </a:cubicBezTo>
                    <a:cubicBezTo>
                      <a:pt x="108" y="400"/>
                      <a:pt x="108" y="400"/>
                      <a:pt x="108" y="400"/>
                    </a:cubicBezTo>
                    <a:cubicBezTo>
                      <a:pt x="99" y="407"/>
                      <a:pt x="99" y="407"/>
                      <a:pt x="99" y="407"/>
                    </a:cubicBezTo>
                    <a:cubicBezTo>
                      <a:pt x="99" y="407"/>
                      <a:pt x="99" y="407"/>
                      <a:pt x="99" y="407"/>
                    </a:cubicBezTo>
                    <a:cubicBezTo>
                      <a:pt x="97" y="408"/>
                      <a:pt x="97" y="408"/>
                      <a:pt x="97" y="408"/>
                    </a:cubicBezTo>
                    <a:cubicBezTo>
                      <a:pt x="96" y="409"/>
                      <a:pt x="96" y="409"/>
                      <a:pt x="96" y="409"/>
                    </a:cubicBezTo>
                    <a:cubicBezTo>
                      <a:pt x="94" y="410"/>
                      <a:pt x="94" y="410"/>
                      <a:pt x="94" y="410"/>
                    </a:cubicBezTo>
                    <a:cubicBezTo>
                      <a:pt x="94" y="411"/>
                      <a:pt x="99" y="407"/>
                      <a:pt x="92" y="412"/>
                    </a:cubicBezTo>
                    <a:cubicBezTo>
                      <a:pt x="94" y="408"/>
                      <a:pt x="94" y="408"/>
                      <a:pt x="94" y="408"/>
                    </a:cubicBezTo>
                    <a:cubicBezTo>
                      <a:pt x="96" y="407"/>
                      <a:pt x="96" y="407"/>
                      <a:pt x="96" y="407"/>
                    </a:cubicBezTo>
                    <a:cubicBezTo>
                      <a:pt x="95" y="406"/>
                      <a:pt x="95" y="406"/>
                      <a:pt x="95" y="406"/>
                    </a:cubicBezTo>
                    <a:cubicBezTo>
                      <a:pt x="93" y="408"/>
                      <a:pt x="93" y="408"/>
                      <a:pt x="93" y="408"/>
                    </a:cubicBezTo>
                    <a:cubicBezTo>
                      <a:pt x="91" y="408"/>
                      <a:pt x="91" y="408"/>
                      <a:pt x="91" y="408"/>
                    </a:cubicBezTo>
                    <a:cubicBezTo>
                      <a:pt x="92" y="407"/>
                      <a:pt x="93" y="406"/>
                      <a:pt x="92" y="406"/>
                    </a:cubicBezTo>
                    <a:cubicBezTo>
                      <a:pt x="90" y="406"/>
                      <a:pt x="90" y="406"/>
                      <a:pt x="90" y="406"/>
                    </a:cubicBezTo>
                    <a:cubicBezTo>
                      <a:pt x="88" y="408"/>
                      <a:pt x="88" y="408"/>
                      <a:pt x="88" y="408"/>
                    </a:cubicBezTo>
                    <a:cubicBezTo>
                      <a:pt x="90" y="407"/>
                      <a:pt x="88" y="410"/>
                      <a:pt x="91" y="409"/>
                    </a:cubicBezTo>
                    <a:cubicBezTo>
                      <a:pt x="90" y="410"/>
                      <a:pt x="90" y="410"/>
                      <a:pt x="90" y="410"/>
                    </a:cubicBezTo>
                    <a:cubicBezTo>
                      <a:pt x="87" y="410"/>
                      <a:pt x="87" y="410"/>
                      <a:pt x="87" y="410"/>
                    </a:cubicBezTo>
                    <a:cubicBezTo>
                      <a:pt x="86" y="410"/>
                      <a:pt x="86" y="410"/>
                      <a:pt x="86" y="410"/>
                    </a:cubicBezTo>
                    <a:cubicBezTo>
                      <a:pt x="84" y="407"/>
                      <a:pt x="84" y="407"/>
                      <a:pt x="84" y="407"/>
                    </a:cubicBezTo>
                    <a:cubicBezTo>
                      <a:pt x="83" y="407"/>
                      <a:pt x="83" y="407"/>
                      <a:pt x="83" y="407"/>
                    </a:cubicBezTo>
                    <a:cubicBezTo>
                      <a:pt x="84" y="405"/>
                      <a:pt x="88" y="405"/>
                      <a:pt x="88" y="403"/>
                    </a:cubicBezTo>
                    <a:cubicBezTo>
                      <a:pt x="90" y="402"/>
                      <a:pt x="90" y="402"/>
                      <a:pt x="90" y="402"/>
                    </a:cubicBezTo>
                    <a:cubicBezTo>
                      <a:pt x="93" y="399"/>
                      <a:pt x="93" y="399"/>
                      <a:pt x="93" y="399"/>
                    </a:cubicBezTo>
                    <a:cubicBezTo>
                      <a:pt x="92" y="398"/>
                      <a:pt x="92" y="398"/>
                      <a:pt x="92" y="398"/>
                    </a:cubicBezTo>
                    <a:cubicBezTo>
                      <a:pt x="93" y="396"/>
                      <a:pt x="93" y="396"/>
                      <a:pt x="93" y="396"/>
                    </a:cubicBezTo>
                    <a:cubicBezTo>
                      <a:pt x="88" y="395"/>
                      <a:pt x="88" y="395"/>
                      <a:pt x="88" y="395"/>
                    </a:cubicBezTo>
                    <a:cubicBezTo>
                      <a:pt x="88" y="394"/>
                      <a:pt x="88" y="394"/>
                      <a:pt x="88" y="394"/>
                    </a:cubicBezTo>
                    <a:cubicBezTo>
                      <a:pt x="87" y="395"/>
                      <a:pt x="87" y="395"/>
                      <a:pt x="87" y="395"/>
                    </a:cubicBezTo>
                    <a:cubicBezTo>
                      <a:pt x="87" y="396"/>
                      <a:pt x="87" y="396"/>
                      <a:pt x="87" y="396"/>
                    </a:cubicBezTo>
                    <a:cubicBezTo>
                      <a:pt x="83" y="397"/>
                      <a:pt x="83" y="397"/>
                      <a:pt x="83" y="397"/>
                    </a:cubicBezTo>
                    <a:cubicBezTo>
                      <a:pt x="80" y="398"/>
                      <a:pt x="80" y="398"/>
                      <a:pt x="80" y="398"/>
                    </a:cubicBezTo>
                    <a:cubicBezTo>
                      <a:pt x="79" y="400"/>
                      <a:pt x="87" y="394"/>
                      <a:pt x="76" y="400"/>
                    </a:cubicBezTo>
                    <a:cubicBezTo>
                      <a:pt x="75" y="400"/>
                      <a:pt x="75" y="400"/>
                      <a:pt x="75" y="400"/>
                    </a:cubicBezTo>
                    <a:cubicBezTo>
                      <a:pt x="75" y="399"/>
                      <a:pt x="75" y="399"/>
                      <a:pt x="75" y="399"/>
                    </a:cubicBezTo>
                    <a:cubicBezTo>
                      <a:pt x="77" y="399"/>
                      <a:pt x="77" y="399"/>
                      <a:pt x="77" y="399"/>
                    </a:cubicBezTo>
                    <a:cubicBezTo>
                      <a:pt x="79" y="397"/>
                      <a:pt x="79" y="397"/>
                      <a:pt x="79" y="397"/>
                    </a:cubicBezTo>
                    <a:cubicBezTo>
                      <a:pt x="79" y="395"/>
                      <a:pt x="79" y="395"/>
                      <a:pt x="79" y="395"/>
                    </a:cubicBezTo>
                    <a:cubicBezTo>
                      <a:pt x="80" y="395"/>
                      <a:pt x="80" y="395"/>
                      <a:pt x="80" y="395"/>
                    </a:cubicBezTo>
                    <a:cubicBezTo>
                      <a:pt x="81" y="394"/>
                      <a:pt x="81" y="394"/>
                      <a:pt x="81" y="394"/>
                    </a:cubicBezTo>
                    <a:cubicBezTo>
                      <a:pt x="80" y="393"/>
                      <a:pt x="80" y="393"/>
                      <a:pt x="80" y="393"/>
                    </a:cubicBezTo>
                    <a:cubicBezTo>
                      <a:pt x="78" y="392"/>
                      <a:pt x="78" y="392"/>
                      <a:pt x="78" y="392"/>
                    </a:cubicBezTo>
                    <a:cubicBezTo>
                      <a:pt x="74" y="394"/>
                      <a:pt x="74" y="394"/>
                      <a:pt x="74" y="394"/>
                    </a:cubicBezTo>
                    <a:cubicBezTo>
                      <a:pt x="72" y="395"/>
                      <a:pt x="72" y="395"/>
                      <a:pt x="72" y="395"/>
                    </a:cubicBezTo>
                    <a:cubicBezTo>
                      <a:pt x="71" y="395"/>
                      <a:pt x="76" y="393"/>
                      <a:pt x="71" y="396"/>
                    </a:cubicBezTo>
                    <a:cubicBezTo>
                      <a:pt x="72" y="394"/>
                      <a:pt x="72" y="394"/>
                      <a:pt x="72" y="394"/>
                    </a:cubicBezTo>
                    <a:cubicBezTo>
                      <a:pt x="74" y="393"/>
                      <a:pt x="74" y="393"/>
                      <a:pt x="74" y="393"/>
                    </a:cubicBezTo>
                    <a:cubicBezTo>
                      <a:pt x="74" y="392"/>
                      <a:pt x="74" y="392"/>
                      <a:pt x="74" y="392"/>
                    </a:cubicBezTo>
                    <a:cubicBezTo>
                      <a:pt x="71" y="392"/>
                      <a:pt x="71" y="392"/>
                      <a:pt x="71" y="392"/>
                    </a:cubicBezTo>
                    <a:cubicBezTo>
                      <a:pt x="68" y="396"/>
                      <a:pt x="68" y="396"/>
                      <a:pt x="68" y="396"/>
                    </a:cubicBezTo>
                    <a:cubicBezTo>
                      <a:pt x="70" y="396"/>
                      <a:pt x="70" y="396"/>
                      <a:pt x="70" y="396"/>
                    </a:cubicBezTo>
                    <a:cubicBezTo>
                      <a:pt x="68" y="398"/>
                      <a:pt x="68" y="398"/>
                      <a:pt x="68" y="398"/>
                    </a:cubicBezTo>
                    <a:cubicBezTo>
                      <a:pt x="68" y="397"/>
                      <a:pt x="68" y="397"/>
                      <a:pt x="68" y="397"/>
                    </a:cubicBezTo>
                    <a:cubicBezTo>
                      <a:pt x="66" y="398"/>
                      <a:pt x="66" y="398"/>
                      <a:pt x="66" y="398"/>
                    </a:cubicBezTo>
                    <a:cubicBezTo>
                      <a:pt x="64" y="398"/>
                      <a:pt x="64" y="398"/>
                      <a:pt x="64" y="398"/>
                    </a:cubicBezTo>
                    <a:cubicBezTo>
                      <a:pt x="62" y="400"/>
                      <a:pt x="62" y="400"/>
                      <a:pt x="62" y="400"/>
                    </a:cubicBezTo>
                    <a:cubicBezTo>
                      <a:pt x="59" y="400"/>
                      <a:pt x="59" y="400"/>
                      <a:pt x="59" y="400"/>
                    </a:cubicBezTo>
                    <a:cubicBezTo>
                      <a:pt x="58" y="399"/>
                      <a:pt x="58" y="399"/>
                      <a:pt x="58" y="399"/>
                    </a:cubicBezTo>
                    <a:cubicBezTo>
                      <a:pt x="59" y="398"/>
                      <a:pt x="59" y="398"/>
                      <a:pt x="59" y="398"/>
                    </a:cubicBezTo>
                    <a:cubicBezTo>
                      <a:pt x="57" y="396"/>
                      <a:pt x="57" y="396"/>
                      <a:pt x="57" y="396"/>
                    </a:cubicBezTo>
                    <a:cubicBezTo>
                      <a:pt x="58" y="396"/>
                      <a:pt x="59" y="395"/>
                      <a:pt x="60" y="395"/>
                    </a:cubicBezTo>
                    <a:cubicBezTo>
                      <a:pt x="59" y="395"/>
                      <a:pt x="59" y="395"/>
                      <a:pt x="59" y="395"/>
                    </a:cubicBezTo>
                    <a:cubicBezTo>
                      <a:pt x="62" y="390"/>
                      <a:pt x="62" y="390"/>
                      <a:pt x="62" y="390"/>
                    </a:cubicBezTo>
                    <a:cubicBezTo>
                      <a:pt x="61" y="390"/>
                      <a:pt x="61" y="390"/>
                      <a:pt x="61" y="390"/>
                    </a:cubicBezTo>
                    <a:cubicBezTo>
                      <a:pt x="61" y="390"/>
                      <a:pt x="60" y="391"/>
                      <a:pt x="61" y="389"/>
                    </a:cubicBezTo>
                    <a:cubicBezTo>
                      <a:pt x="60" y="389"/>
                      <a:pt x="60" y="389"/>
                      <a:pt x="60" y="389"/>
                    </a:cubicBezTo>
                    <a:cubicBezTo>
                      <a:pt x="62" y="387"/>
                      <a:pt x="62" y="391"/>
                      <a:pt x="64" y="387"/>
                    </a:cubicBezTo>
                    <a:cubicBezTo>
                      <a:pt x="61" y="387"/>
                      <a:pt x="61" y="387"/>
                      <a:pt x="61" y="387"/>
                    </a:cubicBezTo>
                    <a:cubicBezTo>
                      <a:pt x="54" y="393"/>
                      <a:pt x="54" y="393"/>
                      <a:pt x="54" y="393"/>
                    </a:cubicBezTo>
                    <a:cubicBezTo>
                      <a:pt x="52" y="395"/>
                      <a:pt x="52" y="395"/>
                      <a:pt x="52" y="395"/>
                    </a:cubicBezTo>
                    <a:cubicBezTo>
                      <a:pt x="52" y="395"/>
                      <a:pt x="51" y="396"/>
                      <a:pt x="52" y="396"/>
                    </a:cubicBezTo>
                    <a:cubicBezTo>
                      <a:pt x="50" y="396"/>
                      <a:pt x="50" y="396"/>
                      <a:pt x="50" y="396"/>
                    </a:cubicBezTo>
                    <a:cubicBezTo>
                      <a:pt x="53" y="393"/>
                      <a:pt x="53" y="393"/>
                      <a:pt x="53" y="393"/>
                    </a:cubicBezTo>
                    <a:cubicBezTo>
                      <a:pt x="53" y="392"/>
                      <a:pt x="53" y="392"/>
                      <a:pt x="53" y="392"/>
                    </a:cubicBezTo>
                    <a:cubicBezTo>
                      <a:pt x="54" y="390"/>
                      <a:pt x="54" y="390"/>
                      <a:pt x="54" y="390"/>
                    </a:cubicBezTo>
                    <a:cubicBezTo>
                      <a:pt x="54" y="390"/>
                      <a:pt x="54" y="390"/>
                      <a:pt x="54" y="390"/>
                    </a:cubicBezTo>
                    <a:cubicBezTo>
                      <a:pt x="54" y="391"/>
                      <a:pt x="52" y="389"/>
                      <a:pt x="52" y="392"/>
                    </a:cubicBezTo>
                    <a:cubicBezTo>
                      <a:pt x="51" y="393"/>
                      <a:pt x="51" y="393"/>
                      <a:pt x="51" y="393"/>
                    </a:cubicBezTo>
                    <a:cubicBezTo>
                      <a:pt x="50" y="392"/>
                      <a:pt x="50" y="392"/>
                      <a:pt x="50" y="392"/>
                    </a:cubicBezTo>
                    <a:cubicBezTo>
                      <a:pt x="47" y="393"/>
                      <a:pt x="47" y="393"/>
                      <a:pt x="47" y="393"/>
                    </a:cubicBezTo>
                    <a:cubicBezTo>
                      <a:pt x="45" y="390"/>
                      <a:pt x="45" y="390"/>
                      <a:pt x="45" y="390"/>
                    </a:cubicBezTo>
                    <a:cubicBezTo>
                      <a:pt x="46" y="388"/>
                      <a:pt x="46" y="388"/>
                      <a:pt x="46" y="388"/>
                    </a:cubicBezTo>
                    <a:cubicBezTo>
                      <a:pt x="44" y="386"/>
                      <a:pt x="44" y="386"/>
                      <a:pt x="44" y="386"/>
                    </a:cubicBezTo>
                    <a:cubicBezTo>
                      <a:pt x="47" y="385"/>
                      <a:pt x="47" y="385"/>
                      <a:pt x="47" y="385"/>
                    </a:cubicBezTo>
                    <a:cubicBezTo>
                      <a:pt x="47" y="384"/>
                      <a:pt x="47" y="384"/>
                      <a:pt x="47" y="384"/>
                    </a:cubicBezTo>
                    <a:cubicBezTo>
                      <a:pt x="48" y="384"/>
                      <a:pt x="48" y="384"/>
                      <a:pt x="48" y="384"/>
                    </a:cubicBezTo>
                    <a:cubicBezTo>
                      <a:pt x="47" y="382"/>
                      <a:pt x="47" y="382"/>
                      <a:pt x="47" y="382"/>
                    </a:cubicBezTo>
                    <a:cubicBezTo>
                      <a:pt x="50" y="380"/>
                      <a:pt x="50" y="380"/>
                      <a:pt x="50" y="380"/>
                    </a:cubicBezTo>
                    <a:cubicBezTo>
                      <a:pt x="49" y="381"/>
                      <a:pt x="51" y="377"/>
                      <a:pt x="46" y="380"/>
                    </a:cubicBezTo>
                    <a:cubicBezTo>
                      <a:pt x="44" y="380"/>
                      <a:pt x="44" y="380"/>
                      <a:pt x="44" y="380"/>
                    </a:cubicBezTo>
                    <a:cubicBezTo>
                      <a:pt x="42" y="383"/>
                      <a:pt x="42" y="383"/>
                      <a:pt x="42" y="383"/>
                    </a:cubicBezTo>
                    <a:cubicBezTo>
                      <a:pt x="40" y="383"/>
                      <a:pt x="40" y="383"/>
                      <a:pt x="40" y="383"/>
                    </a:cubicBezTo>
                    <a:cubicBezTo>
                      <a:pt x="42" y="381"/>
                      <a:pt x="42" y="381"/>
                      <a:pt x="42" y="381"/>
                    </a:cubicBezTo>
                    <a:cubicBezTo>
                      <a:pt x="42" y="380"/>
                      <a:pt x="42" y="380"/>
                      <a:pt x="42" y="380"/>
                    </a:cubicBezTo>
                    <a:cubicBezTo>
                      <a:pt x="42" y="379"/>
                      <a:pt x="43" y="382"/>
                      <a:pt x="42" y="379"/>
                    </a:cubicBezTo>
                    <a:cubicBezTo>
                      <a:pt x="43" y="379"/>
                      <a:pt x="38" y="381"/>
                      <a:pt x="44" y="379"/>
                    </a:cubicBezTo>
                    <a:cubicBezTo>
                      <a:pt x="45" y="378"/>
                      <a:pt x="45" y="378"/>
                      <a:pt x="45" y="378"/>
                    </a:cubicBezTo>
                    <a:cubicBezTo>
                      <a:pt x="45" y="376"/>
                      <a:pt x="45" y="376"/>
                      <a:pt x="45" y="376"/>
                    </a:cubicBezTo>
                    <a:cubicBezTo>
                      <a:pt x="45" y="375"/>
                      <a:pt x="45" y="375"/>
                      <a:pt x="45" y="375"/>
                    </a:cubicBezTo>
                    <a:cubicBezTo>
                      <a:pt x="41" y="379"/>
                      <a:pt x="41" y="379"/>
                      <a:pt x="41" y="379"/>
                    </a:cubicBezTo>
                    <a:cubicBezTo>
                      <a:pt x="40" y="379"/>
                      <a:pt x="40" y="379"/>
                      <a:pt x="40" y="379"/>
                    </a:cubicBezTo>
                    <a:cubicBezTo>
                      <a:pt x="40" y="378"/>
                      <a:pt x="40" y="378"/>
                      <a:pt x="40" y="378"/>
                    </a:cubicBezTo>
                    <a:cubicBezTo>
                      <a:pt x="41" y="378"/>
                      <a:pt x="41" y="378"/>
                      <a:pt x="41" y="378"/>
                    </a:cubicBezTo>
                    <a:cubicBezTo>
                      <a:pt x="42" y="375"/>
                      <a:pt x="42" y="375"/>
                      <a:pt x="42" y="375"/>
                    </a:cubicBezTo>
                    <a:cubicBezTo>
                      <a:pt x="44" y="375"/>
                      <a:pt x="44" y="375"/>
                      <a:pt x="44" y="375"/>
                    </a:cubicBezTo>
                    <a:cubicBezTo>
                      <a:pt x="43" y="372"/>
                      <a:pt x="43" y="372"/>
                      <a:pt x="43" y="372"/>
                    </a:cubicBezTo>
                    <a:cubicBezTo>
                      <a:pt x="44" y="371"/>
                      <a:pt x="44" y="371"/>
                      <a:pt x="44" y="371"/>
                    </a:cubicBezTo>
                    <a:cubicBezTo>
                      <a:pt x="44" y="370"/>
                      <a:pt x="42" y="371"/>
                      <a:pt x="44" y="371"/>
                    </a:cubicBezTo>
                    <a:cubicBezTo>
                      <a:pt x="45" y="370"/>
                      <a:pt x="45" y="370"/>
                      <a:pt x="45" y="370"/>
                    </a:cubicBezTo>
                    <a:cubicBezTo>
                      <a:pt x="44" y="370"/>
                      <a:pt x="44" y="370"/>
                      <a:pt x="44" y="370"/>
                    </a:cubicBezTo>
                    <a:cubicBezTo>
                      <a:pt x="43" y="369"/>
                      <a:pt x="43" y="369"/>
                      <a:pt x="43" y="369"/>
                    </a:cubicBezTo>
                    <a:cubicBezTo>
                      <a:pt x="40" y="371"/>
                      <a:pt x="40" y="371"/>
                      <a:pt x="40" y="371"/>
                    </a:cubicBezTo>
                    <a:cubicBezTo>
                      <a:pt x="41" y="372"/>
                      <a:pt x="38" y="371"/>
                      <a:pt x="38" y="375"/>
                    </a:cubicBezTo>
                    <a:cubicBezTo>
                      <a:pt x="37" y="375"/>
                      <a:pt x="37" y="375"/>
                      <a:pt x="37" y="375"/>
                    </a:cubicBezTo>
                    <a:cubicBezTo>
                      <a:pt x="38" y="377"/>
                      <a:pt x="38" y="377"/>
                      <a:pt x="38" y="377"/>
                    </a:cubicBezTo>
                    <a:cubicBezTo>
                      <a:pt x="37" y="379"/>
                      <a:pt x="37" y="379"/>
                      <a:pt x="37" y="379"/>
                    </a:cubicBezTo>
                    <a:cubicBezTo>
                      <a:pt x="39" y="379"/>
                      <a:pt x="39" y="379"/>
                      <a:pt x="39" y="379"/>
                    </a:cubicBezTo>
                    <a:cubicBezTo>
                      <a:pt x="37" y="381"/>
                      <a:pt x="43" y="377"/>
                      <a:pt x="36" y="380"/>
                    </a:cubicBezTo>
                    <a:cubicBezTo>
                      <a:pt x="36" y="380"/>
                      <a:pt x="36" y="380"/>
                      <a:pt x="36" y="380"/>
                    </a:cubicBezTo>
                    <a:cubicBezTo>
                      <a:pt x="36" y="380"/>
                      <a:pt x="40" y="381"/>
                      <a:pt x="35" y="380"/>
                    </a:cubicBezTo>
                    <a:cubicBezTo>
                      <a:pt x="37" y="377"/>
                      <a:pt x="37" y="377"/>
                      <a:pt x="37" y="377"/>
                    </a:cubicBezTo>
                    <a:cubicBezTo>
                      <a:pt x="36" y="377"/>
                      <a:pt x="36" y="377"/>
                      <a:pt x="36" y="377"/>
                    </a:cubicBezTo>
                    <a:cubicBezTo>
                      <a:pt x="35" y="379"/>
                      <a:pt x="35" y="379"/>
                      <a:pt x="35" y="379"/>
                    </a:cubicBezTo>
                    <a:cubicBezTo>
                      <a:pt x="35" y="376"/>
                      <a:pt x="35" y="376"/>
                      <a:pt x="35" y="376"/>
                    </a:cubicBezTo>
                    <a:cubicBezTo>
                      <a:pt x="36" y="375"/>
                      <a:pt x="36" y="375"/>
                      <a:pt x="36" y="375"/>
                    </a:cubicBezTo>
                    <a:cubicBezTo>
                      <a:pt x="36" y="374"/>
                      <a:pt x="36" y="374"/>
                      <a:pt x="36" y="374"/>
                    </a:cubicBezTo>
                    <a:cubicBezTo>
                      <a:pt x="36" y="372"/>
                      <a:pt x="36" y="372"/>
                      <a:pt x="36" y="372"/>
                    </a:cubicBezTo>
                    <a:cubicBezTo>
                      <a:pt x="31" y="374"/>
                      <a:pt x="31" y="374"/>
                      <a:pt x="31" y="374"/>
                    </a:cubicBezTo>
                    <a:cubicBezTo>
                      <a:pt x="28" y="376"/>
                      <a:pt x="28" y="376"/>
                      <a:pt x="28" y="376"/>
                    </a:cubicBezTo>
                    <a:cubicBezTo>
                      <a:pt x="28" y="376"/>
                      <a:pt x="28" y="376"/>
                      <a:pt x="28" y="376"/>
                    </a:cubicBezTo>
                    <a:cubicBezTo>
                      <a:pt x="27" y="377"/>
                      <a:pt x="27" y="377"/>
                      <a:pt x="27" y="377"/>
                    </a:cubicBezTo>
                    <a:cubicBezTo>
                      <a:pt x="27" y="377"/>
                      <a:pt x="27" y="377"/>
                      <a:pt x="27" y="377"/>
                    </a:cubicBezTo>
                    <a:cubicBezTo>
                      <a:pt x="28" y="378"/>
                      <a:pt x="28" y="378"/>
                      <a:pt x="28" y="378"/>
                    </a:cubicBezTo>
                    <a:cubicBezTo>
                      <a:pt x="28" y="378"/>
                      <a:pt x="29" y="377"/>
                      <a:pt x="30" y="377"/>
                    </a:cubicBezTo>
                    <a:cubicBezTo>
                      <a:pt x="27" y="379"/>
                      <a:pt x="27" y="379"/>
                      <a:pt x="27" y="379"/>
                    </a:cubicBezTo>
                    <a:cubicBezTo>
                      <a:pt x="27" y="379"/>
                      <a:pt x="27" y="379"/>
                      <a:pt x="27" y="379"/>
                    </a:cubicBezTo>
                    <a:cubicBezTo>
                      <a:pt x="23" y="380"/>
                      <a:pt x="23" y="380"/>
                      <a:pt x="23" y="380"/>
                    </a:cubicBezTo>
                    <a:cubicBezTo>
                      <a:pt x="24" y="378"/>
                      <a:pt x="24" y="378"/>
                      <a:pt x="24" y="378"/>
                    </a:cubicBezTo>
                    <a:cubicBezTo>
                      <a:pt x="25" y="377"/>
                      <a:pt x="25" y="377"/>
                      <a:pt x="25" y="377"/>
                    </a:cubicBezTo>
                    <a:cubicBezTo>
                      <a:pt x="25" y="376"/>
                      <a:pt x="25" y="376"/>
                      <a:pt x="25" y="376"/>
                    </a:cubicBezTo>
                    <a:cubicBezTo>
                      <a:pt x="26" y="374"/>
                      <a:pt x="26" y="374"/>
                      <a:pt x="26" y="374"/>
                    </a:cubicBezTo>
                    <a:cubicBezTo>
                      <a:pt x="28" y="373"/>
                      <a:pt x="25" y="376"/>
                      <a:pt x="25" y="372"/>
                    </a:cubicBezTo>
                    <a:cubicBezTo>
                      <a:pt x="25" y="371"/>
                      <a:pt x="25" y="371"/>
                      <a:pt x="25" y="371"/>
                    </a:cubicBezTo>
                    <a:cubicBezTo>
                      <a:pt x="25" y="371"/>
                      <a:pt x="25" y="371"/>
                      <a:pt x="25" y="371"/>
                    </a:cubicBezTo>
                    <a:cubicBezTo>
                      <a:pt x="23" y="369"/>
                      <a:pt x="25" y="375"/>
                      <a:pt x="23" y="369"/>
                    </a:cubicBezTo>
                    <a:cubicBezTo>
                      <a:pt x="25" y="369"/>
                      <a:pt x="25" y="369"/>
                      <a:pt x="25" y="369"/>
                    </a:cubicBezTo>
                    <a:cubicBezTo>
                      <a:pt x="25" y="368"/>
                      <a:pt x="25" y="368"/>
                      <a:pt x="25" y="368"/>
                    </a:cubicBezTo>
                    <a:cubicBezTo>
                      <a:pt x="24" y="367"/>
                      <a:pt x="22" y="372"/>
                      <a:pt x="24" y="366"/>
                    </a:cubicBezTo>
                    <a:cubicBezTo>
                      <a:pt x="26" y="364"/>
                      <a:pt x="26" y="364"/>
                      <a:pt x="26" y="364"/>
                    </a:cubicBezTo>
                    <a:cubicBezTo>
                      <a:pt x="26" y="365"/>
                      <a:pt x="25" y="365"/>
                      <a:pt x="25" y="362"/>
                    </a:cubicBezTo>
                    <a:cubicBezTo>
                      <a:pt x="25" y="362"/>
                      <a:pt x="25" y="362"/>
                      <a:pt x="25" y="362"/>
                    </a:cubicBezTo>
                    <a:cubicBezTo>
                      <a:pt x="23" y="361"/>
                      <a:pt x="23" y="361"/>
                      <a:pt x="23" y="361"/>
                    </a:cubicBezTo>
                    <a:cubicBezTo>
                      <a:pt x="26" y="360"/>
                      <a:pt x="26" y="360"/>
                      <a:pt x="26" y="360"/>
                    </a:cubicBezTo>
                    <a:cubicBezTo>
                      <a:pt x="27" y="360"/>
                      <a:pt x="27" y="360"/>
                      <a:pt x="27" y="360"/>
                    </a:cubicBezTo>
                    <a:cubicBezTo>
                      <a:pt x="26" y="359"/>
                      <a:pt x="26" y="359"/>
                      <a:pt x="26" y="359"/>
                    </a:cubicBezTo>
                    <a:cubicBezTo>
                      <a:pt x="26" y="359"/>
                      <a:pt x="25" y="361"/>
                      <a:pt x="26" y="359"/>
                    </a:cubicBezTo>
                    <a:cubicBezTo>
                      <a:pt x="24" y="359"/>
                      <a:pt x="24" y="359"/>
                      <a:pt x="24" y="359"/>
                    </a:cubicBezTo>
                    <a:cubicBezTo>
                      <a:pt x="25" y="358"/>
                      <a:pt x="25" y="358"/>
                      <a:pt x="25" y="358"/>
                    </a:cubicBezTo>
                    <a:cubicBezTo>
                      <a:pt x="26" y="358"/>
                      <a:pt x="26" y="358"/>
                      <a:pt x="26" y="358"/>
                    </a:cubicBezTo>
                    <a:cubicBezTo>
                      <a:pt x="31" y="355"/>
                      <a:pt x="31" y="355"/>
                      <a:pt x="31" y="355"/>
                    </a:cubicBezTo>
                    <a:cubicBezTo>
                      <a:pt x="27" y="355"/>
                      <a:pt x="27" y="355"/>
                      <a:pt x="27" y="355"/>
                    </a:cubicBezTo>
                    <a:cubicBezTo>
                      <a:pt x="27" y="354"/>
                      <a:pt x="27" y="354"/>
                      <a:pt x="27" y="354"/>
                    </a:cubicBezTo>
                    <a:cubicBezTo>
                      <a:pt x="29" y="354"/>
                      <a:pt x="29" y="354"/>
                      <a:pt x="29" y="354"/>
                    </a:cubicBezTo>
                    <a:cubicBezTo>
                      <a:pt x="28" y="351"/>
                      <a:pt x="28" y="351"/>
                      <a:pt x="28" y="351"/>
                    </a:cubicBezTo>
                    <a:cubicBezTo>
                      <a:pt x="30" y="350"/>
                      <a:pt x="30" y="350"/>
                      <a:pt x="30" y="350"/>
                    </a:cubicBezTo>
                    <a:cubicBezTo>
                      <a:pt x="31" y="350"/>
                      <a:pt x="31" y="352"/>
                      <a:pt x="31" y="350"/>
                    </a:cubicBezTo>
                    <a:cubicBezTo>
                      <a:pt x="25" y="350"/>
                      <a:pt x="25" y="350"/>
                      <a:pt x="25" y="350"/>
                    </a:cubicBezTo>
                    <a:cubicBezTo>
                      <a:pt x="26" y="351"/>
                      <a:pt x="24" y="351"/>
                      <a:pt x="23" y="351"/>
                    </a:cubicBezTo>
                    <a:cubicBezTo>
                      <a:pt x="22" y="352"/>
                      <a:pt x="22" y="352"/>
                      <a:pt x="22" y="352"/>
                    </a:cubicBezTo>
                    <a:cubicBezTo>
                      <a:pt x="20" y="351"/>
                      <a:pt x="20" y="351"/>
                      <a:pt x="20" y="351"/>
                    </a:cubicBezTo>
                    <a:cubicBezTo>
                      <a:pt x="17" y="354"/>
                      <a:pt x="17" y="354"/>
                      <a:pt x="17" y="354"/>
                    </a:cubicBezTo>
                    <a:cubicBezTo>
                      <a:pt x="17" y="353"/>
                      <a:pt x="17" y="353"/>
                      <a:pt x="17" y="353"/>
                    </a:cubicBezTo>
                    <a:cubicBezTo>
                      <a:pt x="16" y="355"/>
                      <a:pt x="16" y="355"/>
                      <a:pt x="16" y="355"/>
                    </a:cubicBezTo>
                    <a:cubicBezTo>
                      <a:pt x="12" y="356"/>
                      <a:pt x="12" y="356"/>
                      <a:pt x="12" y="356"/>
                    </a:cubicBezTo>
                    <a:cubicBezTo>
                      <a:pt x="11" y="357"/>
                      <a:pt x="20" y="351"/>
                      <a:pt x="10" y="359"/>
                    </a:cubicBezTo>
                    <a:cubicBezTo>
                      <a:pt x="9" y="357"/>
                      <a:pt x="9" y="357"/>
                      <a:pt x="9" y="357"/>
                    </a:cubicBezTo>
                    <a:cubicBezTo>
                      <a:pt x="10" y="356"/>
                      <a:pt x="10" y="356"/>
                      <a:pt x="10" y="356"/>
                    </a:cubicBezTo>
                    <a:cubicBezTo>
                      <a:pt x="9" y="356"/>
                      <a:pt x="9" y="356"/>
                      <a:pt x="9" y="356"/>
                    </a:cubicBezTo>
                    <a:cubicBezTo>
                      <a:pt x="9" y="356"/>
                      <a:pt x="11" y="354"/>
                      <a:pt x="12" y="355"/>
                    </a:cubicBezTo>
                    <a:cubicBezTo>
                      <a:pt x="15" y="354"/>
                      <a:pt x="15" y="354"/>
                      <a:pt x="15" y="354"/>
                    </a:cubicBezTo>
                    <a:cubicBezTo>
                      <a:pt x="14" y="352"/>
                      <a:pt x="14" y="352"/>
                      <a:pt x="14" y="352"/>
                    </a:cubicBezTo>
                    <a:cubicBezTo>
                      <a:pt x="14" y="350"/>
                      <a:pt x="14" y="350"/>
                      <a:pt x="14" y="350"/>
                    </a:cubicBezTo>
                    <a:cubicBezTo>
                      <a:pt x="16" y="350"/>
                      <a:pt x="16" y="350"/>
                      <a:pt x="16" y="350"/>
                    </a:cubicBezTo>
                    <a:cubicBezTo>
                      <a:pt x="16" y="349"/>
                      <a:pt x="16" y="349"/>
                      <a:pt x="16" y="349"/>
                    </a:cubicBezTo>
                    <a:cubicBezTo>
                      <a:pt x="16" y="348"/>
                      <a:pt x="16" y="348"/>
                      <a:pt x="16" y="348"/>
                    </a:cubicBezTo>
                    <a:cubicBezTo>
                      <a:pt x="15" y="347"/>
                      <a:pt x="24" y="344"/>
                      <a:pt x="13" y="348"/>
                    </a:cubicBezTo>
                    <a:cubicBezTo>
                      <a:pt x="13" y="349"/>
                      <a:pt x="13" y="349"/>
                      <a:pt x="13" y="349"/>
                    </a:cubicBezTo>
                    <a:cubicBezTo>
                      <a:pt x="12" y="349"/>
                      <a:pt x="12" y="349"/>
                      <a:pt x="12" y="349"/>
                    </a:cubicBezTo>
                    <a:cubicBezTo>
                      <a:pt x="13" y="347"/>
                      <a:pt x="13" y="347"/>
                      <a:pt x="13" y="347"/>
                    </a:cubicBezTo>
                    <a:cubicBezTo>
                      <a:pt x="17" y="346"/>
                      <a:pt x="17" y="346"/>
                      <a:pt x="17" y="346"/>
                    </a:cubicBezTo>
                    <a:cubicBezTo>
                      <a:pt x="18" y="346"/>
                      <a:pt x="18" y="346"/>
                      <a:pt x="18" y="346"/>
                    </a:cubicBezTo>
                    <a:cubicBezTo>
                      <a:pt x="17" y="344"/>
                      <a:pt x="17" y="344"/>
                      <a:pt x="17" y="344"/>
                    </a:cubicBezTo>
                    <a:cubicBezTo>
                      <a:pt x="18" y="343"/>
                      <a:pt x="20" y="345"/>
                      <a:pt x="19" y="342"/>
                    </a:cubicBezTo>
                    <a:cubicBezTo>
                      <a:pt x="19" y="342"/>
                      <a:pt x="19" y="342"/>
                      <a:pt x="19" y="342"/>
                    </a:cubicBezTo>
                    <a:cubicBezTo>
                      <a:pt x="17" y="342"/>
                      <a:pt x="17" y="342"/>
                      <a:pt x="17" y="342"/>
                    </a:cubicBezTo>
                    <a:cubicBezTo>
                      <a:pt x="19" y="339"/>
                      <a:pt x="19" y="339"/>
                      <a:pt x="19" y="339"/>
                    </a:cubicBezTo>
                    <a:cubicBezTo>
                      <a:pt x="19" y="339"/>
                      <a:pt x="19" y="339"/>
                      <a:pt x="19" y="339"/>
                    </a:cubicBezTo>
                    <a:cubicBezTo>
                      <a:pt x="20" y="338"/>
                      <a:pt x="20" y="338"/>
                      <a:pt x="20" y="338"/>
                    </a:cubicBezTo>
                    <a:cubicBezTo>
                      <a:pt x="20" y="337"/>
                      <a:pt x="16" y="343"/>
                      <a:pt x="20" y="336"/>
                    </a:cubicBezTo>
                    <a:cubicBezTo>
                      <a:pt x="20" y="333"/>
                      <a:pt x="20" y="333"/>
                      <a:pt x="20" y="333"/>
                    </a:cubicBezTo>
                    <a:cubicBezTo>
                      <a:pt x="17" y="334"/>
                      <a:pt x="17" y="334"/>
                      <a:pt x="17" y="334"/>
                    </a:cubicBezTo>
                    <a:cubicBezTo>
                      <a:pt x="18" y="336"/>
                      <a:pt x="18" y="336"/>
                      <a:pt x="18" y="336"/>
                    </a:cubicBezTo>
                    <a:cubicBezTo>
                      <a:pt x="18" y="336"/>
                      <a:pt x="18" y="336"/>
                      <a:pt x="18" y="336"/>
                    </a:cubicBezTo>
                    <a:cubicBezTo>
                      <a:pt x="15" y="335"/>
                      <a:pt x="15" y="335"/>
                      <a:pt x="15" y="335"/>
                    </a:cubicBezTo>
                    <a:cubicBezTo>
                      <a:pt x="15" y="336"/>
                      <a:pt x="15" y="336"/>
                      <a:pt x="15" y="336"/>
                    </a:cubicBezTo>
                    <a:cubicBezTo>
                      <a:pt x="15" y="334"/>
                      <a:pt x="15" y="334"/>
                      <a:pt x="15" y="334"/>
                    </a:cubicBezTo>
                    <a:cubicBezTo>
                      <a:pt x="15" y="334"/>
                      <a:pt x="15" y="336"/>
                      <a:pt x="16" y="334"/>
                    </a:cubicBezTo>
                    <a:cubicBezTo>
                      <a:pt x="13" y="332"/>
                      <a:pt x="13" y="332"/>
                      <a:pt x="13" y="332"/>
                    </a:cubicBezTo>
                    <a:cubicBezTo>
                      <a:pt x="13" y="333"/>
                      <a:pt x="13" y="333"/>
                      <a:pt x="13" y="333"/>
                    </a:cubicBezTo>
                    <a:cubicBezTo>
                      <a:pt x="14" y="333"/>
                      <a:pt x="12" y="330"/>
                      <a:pt x="12" y="335"/>
                    </a:cubicBezTo>
                    <a:cubicBezTo>
                      <a:pt x="10" y="336"/>
                      <a:pt x="10" y="336"/>
                      <a:pt x="10" y="336"/>
                    </a:cubicBezTo>
                    <a:cubicBezTo>
                      <a:pt x="11" y="336"/>
                      <a:pt x="11" y="336"/>
                      <a:pt x="11" y="336"/>
                    </a:cubicBezTo>
                    <a:cubicBezTo>
                      <a:pt x="10" y="340"/>
                      <a:pt x="10" y="340"/>
                      <a:pt x="10" y="340"/>
                    </a:cubicBezTo>
                    <a:cubicBezTo>
                      <a:pt x="12" y="340"/>
                      <a:pt x="7" y="338"/>
                      <a:pt x="13" y="340"/>
                    </a:cubicBezTo>
                    <a:cubicBezTo>
                      <a:pt x="10" y="342"/>
                      <a:pt x="14" y="338"/>
                      <a:pt x="10" y="340"/>
                    </a:cubicBezTo>
                    <a:cubicBezTo>
                      <a:pt x="10" y="341"/>
                      <a:pt x="10" y="341"/>
                      <a:pt x="10" y="341"/>
                    </a:cubicBezTo>
                    <a:cubicBezTo>
                      <a:pt x="8" y="343"/>
                      <a:pt x="8" y="343"/>
                      <a:pt x="8" y="343"/>
                    </a:cubicBezTo>
                    <a:cubicBezTo>
                      <a:pt x="8" y="344"/>
                      <a:pt x="8" y="344"/>
                      <a:pt x="8" y="344"/>
                    </a:cubicBezTo>
                    <a:cubicBezTo>
                      <a:pt x="6" y="345"/>
                      <a:pt x="6" y="345"/>
                      <a:pt x="6" y="345"/>
                    </a:cubicBezTo>
                    <a:cubicBezTo>
                      <a:pt x="7" y="345"/>
                      <a:pt x="7" y="345"/>
                      <a:pt x="7" y="345"/>
                    </a:cubicBezTo>
                    <a:cubicBezTo>
                      <a:pt x="5" y="346"/>
                      <a:pt x="5" y="346"/>
                      <a:pt x="5" y="346"/>
                    </a:cubicBezTo>
                    <a:cubicBezTo>
                      <a:pt x="5" y="346"/>
                      <a:pt x="5" y="346"/>
                      <a:pt x="5" y="346"/>
                    </a:cubicBezTo>
                    <a:cubicBezTo>
                      <a:pt x="4" y="345"/>
                      <a:pt x="4" y="345"/>
                      <a:pt x="4" y="345"/>
                    </a:cubicBezTo>
                    <a:cubicBezTo>
                      <a:pt x="4" y="345"/>
                      <a:pt x="4" y="345"/>
                      <a:pt x="4" y="345"/>
                    </a:cubicBezTo>
                    <a:cubicBezTo>
                      <a:pt x="5" y="344"/>
                      <a:pt x="5" y="344"/>
                      <a:pt x="5" y="344"/>
                    </a:cubicBezTo>
                    <a:cubicBezTo>
                      <a:pt x="2" y="343"/>
                      <a:pt x="2" y="343"/>
                      <a:pt x="2" y="343"/>
                    </a:cubicBezTo>
                    <a:cubicBezTo>
                      <a:pt x="2" y="341"/>
                      <a:pt x="2" y="341"/>
                      <a:pt x="2" y="341"/>
                    </a:cubicBezTo>
                    <a:cubicBezTo>
                      <a:pt x="5" y="341"/>
                      <a:pt x="1" y="338"/>
                      <a:pt x="4" y="341"/>
                    </a:cubicBezTo>
                    <a:cubicBezTo>
                      <a:pt x="7" y="341"/>
                      <a:pt x="7" y="341"/>
                      <a:pt x="7" y="341"/>
                    </a:cubicBezTo>
                    <a:cubicBezTo>
                      <a:pt x="7" y="338"/>
                      <a:pt x="7" y="338"/>
                      <a:pt x="7" y="338"/>
                    </a:cubicBezTo>
                    <a:cubicBezTo>
                      <a:pt x="8" y="336"/>
                      <a:pt x="8" y="336"/>
                      <a:pt x="8" y="336"/>
                    </a:cubicBezTo>
                    <a:cubicBezTo>
                      <a:pt x="6" y="334"/>
                      <a:pt x="6" y="334"/>
                      <a:pt x="6" y="334"/>
                    </a:cubicBezTo>
                    <a:cubicBezTo>
                      <a:pt x="7" y="333"/>
                      <a:pt x="7" y="333"/>
                      <a:pt x="7" y="333"/>
                    </a:cubicBezTo>
                    <a:cubicBezTo>
                      <a:pt x="8" y="334"/>
                      <a:pt x="8" y="334"/>
                      <a:pt x="8" y="334"/>
                    </a:cubicBezTo>
                    <a:cubicBezTo>
                      <a:pt x="12" y="331"/>
                      <a:pt x="12" y="331"/>
                      <a:pt x="12" y="331"/>
                    </a:cubicBezTo>
                    <a:cubicBezTo>
                      <a:pt x="12" y="331"/>
                      <a:pt x="12" y="331"/>
                      <a:pt x="12" y="331"/>
                    </a:cubicBezTo>
                    <a:cubicBezTo>
                      <a:pt x="12" y="330"/>
                      <a:pt x="12" y="330"/>
                      <a:pt x="12" y="330"/>
                    </a:cubicBezTo>
                    <a:cubicBezTo>
                      <a:pt x="12" y="330"/>
                      <a:pt x="12" y="329"/>
                      <a:pt x="13" y="331"/>
                    </a:cubicBezTo>
                    <a:cubicBezTo>
                      <a:pt x="14" y="329"/>
                      <a:pt x="14" y="329"/>
                      <a:pt x="14" y="329"/>
                    </a:cubicBezTo>
                    <a:cubicBezTo>
                      <a:pt x="14" y="329"/>
                      <a:pt x="14" y="329"/>
                      <a:pt x="14" y="329"/>
                    </a:cubicBezTo>
                    <a:cubicBezTo>
                      <a:pt x="14" y="328"/>
                      <a:pt x="14" y="328"/>
                      <a:pt x="14" y="328"/>
                    </a:cubicBezTo>
                    <a:cubicBezTo>
                      <a:pt x="12" y="328"/>
                      <a:pt x="12" y="328"/>
                      <a:pt x="12" y="328"/>
                    </a:cubicBezTo>
                    <a:cubicBezTo>
                      <a:pt x="11" y="329"/>
                      <a:pt x="11" y="329"/>
                      <a:pt x="11" y="329"/>
                    </a:cubicBezTo>
                    <a:cubicBezTo>
                      <a:pt x="10" y="329"/>
                      <a:pt x="10" y="329"/>
                      <a:pt x="10" y="329"/>
                    </a:cubicBezTo>
                    <a:cubicBezTo>
                      <a:pt x="7" y="332"/>
                      <a:pt x="7" y="332"/>
                      <a:pt x="7" y="332"/>
                    </a:cubicBezTo>
                    <a:cubicBezTo>
                      <a:pt x="4" y="333"/>
                      <a:pt x="4" y="333"/>
                      <a:pt x="4" y="333"/>
                    </a:cubicBezTo>
                    <a:cubicBezTo>
                      <a:pt x="6" y="332"/>
                      <a:pt x="9" y="335"/>
                      <a:pt x="8" y="328"/>
                    </a:cubicBezTo>
                    <a:cubicBezTo>
                      <a:pt x="12" y="327"/>
                      <a:pt x="12" y="327"/>
                      <a:pt x="12" y="327"/>
                    </a:cubicBezTo>
                    <a:cubicBezTo>
                      <a:pt x="14" y="326"/>
                      <a:pt x="14" y="326"/>
                      <a:pt x="14" y="326"/>
                    </a:cubicBezTo>
                    <a:cubicBezTo>
                      <a:pt x="16" y="326"/>
                      <a:pt x="16" y="326"/>
                      <a:pt x="16" y="326"/>
                    </a:cubicBezTo>
                    <a:cubicBezTo>
                      <a:pt x="15" y="325"/>
                      <a:pt x="18" y="326"/>
                      <a:pt x="16" y="324"/>
                    </a:cubicBezTo>
                    <a:cubicBezTo>
                      <a:pt x="15" y="323"/>
                      <a:pt x="15" y="323"/>
                      <a:pt x="15" y="323"/>
                    </a:cubicBezTo>
                    <a:cubicBezTo>
                      <a:pt x="14" y="323"/>
                      <a:pt x="20" y="322"/>
                      <a:pt x="13" y="324"/>
                    </a:cubicBezTo>
                    <a:cubicBezTo>
                      <a:pt x="15" y="322"/>
                      <a:pt x="15" y="322"/>
                      <a:pt x="15" y="322"/>
                    </a:cubicBezTo>
                    <a:cubicBezTo>
                      <a:pt x="16" y="322"/>
                      <a:pt x="16" y="323"/>
                      <a:pt x="17" y="322"/>
                    </a:cubicBezTo>
                    <a:cubicBezTo>
                      <a:pt x="17" y="322"/>
                      <a:pt x="17" y="322"/>
                      <a:pt x="17" y="322"/>
                    </a:cubicBezTo>
                    <a:cubicBezTo>
                      <a:pt x="14" y="321"/>
                      <a:pt x="14" y="321"/>
                      <a:pt x="14" y="321"/>
                    </a:cubicBezTo>
                    <a:cubicBezTo>
                      <a:pt x="16" y="319"/>
                      <a:pt x="16" y="319"/>
                      <a:pt x="16" y="319"/>
                    </a:cubicBezTo>
                    <a:cubicBezTo>
                      <a:pt x="18" y="317"/>
                      <a:pt x="20" y="322"/>
                      <a:pt x="20" y="316"/>
                    </a:cubicBezTo>
                    <a:cubicBezTo>
                      <a:pt x="19" y="314"/>
                      <a:pt x="19" y="314"/>
                      <a:pt x="19" y="314"/>
                    </a:cubicBezTo>
                    <a:cubicBezTo>
                      <a:pt x="21" y="314"/>
                      <a:pt x="21" y="314"/>
                      <a:pt x="21" y="314"/>
                    </a:cubicBezTo>
                    <a:cubicBezTo>
                      <a:pt x="20" y="313"/>
                      <a:pt x="20" y="313"/>
                      <a:pt x="20" y="313"/>
                    </a:cubicBezTo>
                    <a:cubicBezTo>
                      <a:pt x="21" y="313"/>
                      <a:pt x="21" y="313"/>
                      <a:pt x="21" y="313"/>
                    </a:cubicBezTo>
                    <a:cubicBezTo>
                      <a:pt x="22" y="314"/>
                      <a:pt x="22" y="314"/>
                      <a:pt x="22" y="314"/>
                    </a:cubicBezTo>
                    <a:cubicBezTo>
                      <a:pt x="22" y="314"/>
                      <a:pt x="22" y="314"/>
                      <a:pt x="22" y="314"/>
                    </a:cubicBezTo>
                    <a:cubicBezTo>
                      <a:pt x="22" y="315"/>
                      <a:pt x="22" y="315"/>
                      <a:pt x="22" y="315"/>
                    </a:cubicBezTo>
                    <a:cubicBezTo>
                      <a:pt x="24" y="315"/>
                      <a:pt x="24" y="315"/>
                      <a:pt x="24" y="315"/>
                    </a:cubicBezTo>
                    <a:cubicBezTo>
                      <a:pt x="20" y="318"/>
                      <a:pt x="20" y="318"/>
                      <a:pt x="20" y="318"/>
                    </a:cubicBezTo>
                    <a:cubicBezTo>
                      <a:pt x="20" y="319"/>
                      <a:pt x="20" y="319"/>
                      <a:pt x="20" y="319"/>
                    </a:cubicBezTo>
                    <a:cubicBezTo>
                      <a:pt x="22" y="319"/>
                      <a:pt x="22" y="319"/>
                      <a:pt x="22" y="319"/>
                    </a:cubicBezTo>
                    <a:cubicBezTo>
                      <a:pt x="25" y="318"/>
                      <a:pt x="25" y="318"/>
                      <a:pt x="25" y="318"/>
                    </a:cubicBezTo>
                    <a:cubicBezTo>
                      <a:pt x="27" y="316"/>
                      <a:pt x="27" y="316"/>
                      <a:pt x="27" y="316"/>
                    </a:cubicBezTo>
                    <a:cubicBezTo>
                      <a:pt x="29" y="314"/>
                      <a:pt x="29" y="314"/>
                      <a:pt x="29" y="314"/>
                    </a:cubicBezTo>
                    <a:cubicBezTo>
                      <a:pt x="31" y="312"/>
                      <a:pt x="31" y="312"/>
                      <a:pt x="31" y="312"/>
                    </a:cubicBezTo>
                    <a:cubicBezTo>
                      <a:pt x="31" y="311"/>
                      <a:pt x="31" y="311"/>
                      <a:pt x="31" y="311"/>
                    </a:cubicBezTo>
                    <a:cubicBezTo>
                      <a:pt x="32" y="312"/>
                      <a:pt x="33" y="310"/>
                      <a:pt x="33" y="311"/>
                    </a:cubicBezTo>
                    <a:cubicBezTo>
                      <a:pt x="34" y="310"/>
                      <a:pt x="34" y="310"/>
                      <a:pt x="34" y="310"/>
                    </a:cubicBezTo>
                    <a:cubicBezTo>
                      <a:pt x="32" y="309"/>
                      <a:pt x="32" y="309"/>
                      <a:pt x="32" y="309"/>
                    </a:cubicBezTo>
                    <a:cubicBezTo>
                      <a:pt x="28" y="310"/>
                      <a:pt x="28" y="310"/>
                      <a:pt x="28" y="310"/>
                    </a:cubicBezTo>
                    <a:cubicBezTo>
                      <a:pt x="29" y="312"/>
                      <a:pt x="29" y="312"/>
                      <a:pt x="29" y="312"/>
                    </a:cubicBezTo>
                    <a:cubicBezTo>
                      <a:pt x="28" y="311"/>
                      <a:pt x="28" y="311"/>
                      <a:pt x="28" y="311"/>
                    </a:cubicBezTo>
                    <a:cubicBezTo>
                      <a:pt x="26" y="313"/>
                      <a:pt x="26" y="313"/>
                      <a:pt x="26" y="313"/>
                    </a:cubicBezTo>
                    <a:cubicBezTo>
                      <a:pt x="24" y="311"/>
                      <a:pt x="32" y="315"/>
                      <a:pt x="23" y="312"/>
                    </a:cubicBezTo>
                    <a:cubicBezTo>
                      <a:pt x="26" y="311"/>
                      <a:pt x="26" y="311"/>
                      <a:pt x="26" y="311"/>
                    </a:cubicBezTo>
                    <a:cubicBezTo>
                      <a:pt x="22" y="311"/>
                      <a:pt x="27" y="307"/>
                      <a:pt x="21" y="308"/>
                    </a:cubicBezTo>
                    <a:cubicBezTo>
                      <a:pt x="21" y="308"/>
                      <a:pt x="24" y="307"/>
                      <a:pt x="21" y="306"/>
                    </a:cubicBezTo>
                    <a:cubicBezTo>
                      <a:pt x="20" y="306"/>
                      <a:pt x="20" y="306"/>
                      <a:pt x="20" y="306"/>
                    </a:cubicBezTo>
                    <a:cubicBezTo>
                      <a:pt x="22" y="304"/>
                      <a:pt x="22" y="304"/>
                      <a:pt x="22" y="304"/>
                    </a:cubicBezTo>
                    <a:cubicBezTo>
                      <a:pt x="23" y="304"/>
                      <a:pt x="23" y="304"/>
                      <a:pt x="23" y="305"/>
                    </a:cubicBezTo>
                    <a:cubicBezTo>
                      <a:pt x="23" y="308"/>
                      <a:pt x="23" y="308"/>
                      <a:pt x="23" y="308"/>
                    </a:cubicBezTo>
                    <a:cubicBezTo>
                      <a:pt x="25" y="310"/>
                      <a:pt x="25" y="310"/>
                      <a:pt x="25" y="310"/>
                    </a:cubicBezTo>
                    <a:cubicBezTo>
                      <a:pt x="25" y="309"/>
                      <a:pt x="25" y="309"/>
                      <a:pt x="25" y="309"/>
                    </a:cubicBezTo>
                    <a:cubicBezTo>
                      <a:pt x="28" y="309"/>
                      <a:pt x="28" y="309"/>
                      <a:pt x="28" y="309"/>
                    </a:cubicBezTo>
                    <a:cubicBezTo>
                      <a:pt x="29" y="309"/>
                      <a:pt x="29" y="309"/>
                      <a:pt x="29" y="309"/>
                    </a:cubicBezTo>
                    <a:cubicBezTo>
                      <a:pt x="29" y="309"/>
                      <a:pt x="30" y="313"/>
                      <a:pt x="30" y="308"/>
                    </a:cubicBezTo>
                    <a:cubicBezTo>
                      <a:pt x="26" y="307"/>
                      <a:pt x="26" y="307"/>
                      <a:pt x="26" y="307"/>
                    </a:cubicBezTo>
                    <a:cubicBezTo>
                      <a:pt x="27" y="305"/>
                      <a:pt x="27" y="305"/>
                      <a:pt x="27" y="305"/>
                    </a:cubicBezTo>
                    <a:cubicBezTo>
                      <a:pt x="27" y="304"/>
                      <a:pt x="27" y="304"/>
                      <a:pt x="27" y="304"/>
                    </a:cubicBezTo>
                    <a:cubicBezTo>
                      <a:pt x="26" y="304"/>
                      <a:pt x="26" y="304"/>
                      <a:pt x="26" y="304"/>
                    </a:cubicBezTo>
                    <a:cubicBezTo>
                      <a:pt x="24" y="304"/>
                      <a:pt x="24" y="304"/>
                      <a:pt x="24" y="304"/>
                    </a:cubicBezTo>
                    <a:cubicBezTo>
                      <a:pt x="23" y="304"/>
                      <a:pt x="23" y="304"/>
                      <a:pt x="23" y="304"/>
                    </a:cubicBezTo>
                    <a:cubicBezTo>
                      <a:pt x="27" y="300"/>
                      <a:pt x="27" y="300"/>
                      <a:pt x="27" y="300"/>
                    </a:cubicBezTo>
                    <a:cubicBezTo>
                      <a:pt x="25" y="299"/>
                      <a:pt x="25" y="299"/>
                      <a:pt x="25" y="299"/>
                    </a:cubicBezTo>
                    <a:cubicBezTo>
                      <a:pt x="25" y="298"/>
                      <a:pt x="30" y="301"/>
                      <a:pt x="22" y="299"/>
                    </a:cubicBezTo>
                    <a:cubicBezTo>
                      <a:pt x="22" y="299"/>
                      <a:pt x="22" y="299"/>
                      <a:pt x="22" y="299"/>
                    </a:cubicBezTo>
                    <a:cubicBezTo>
                      <a:pt x="20" y="298"/>
                      <a:pt x="20" y="298"/>
                      <a:pt x="20" y="298"/>
                    </a:cubicBezTo>
                    <a:cubicBezTo>
                      <a:pt x="19" y="298"/>
                      <a:pt x="19" y="298"/>
                      <a:pt x="19" y="298"/>
                    </a:cubicBezTo>
                    <a:cubicBezTo>
                      <a:pt x="18" y="299"/>
                      <a:pt x="21" y="294"/>
                      <a:pt x="17" y="299"/>
                    </a:cubicBezTo>
                    <a:cubicBezTo>
                      <a:pt x="17" y="299"/>
                      <a:pt x="17" y="299"/>
                      <a:pt x="17" y="299"/>
                    </a:cubicBezTo>
                    <a:cubicBezTo>
                      <a:pt x="20" y="296"/>
                      <a:pt x="20" y="296"/>
                      <a:pt x="20" y="296"/>
                    </a:cubicBezTo>
                    <a:cubicBezTo>
                      <a:pt x="21" y="297"/>
                      <a:pt x="21" y="297"/>
                      <a:pt x="21" y="297"/>
                    </a:cubicBezTo>
                    <a:cubicBezTo>
                      <a:pt x="23" y="297"/>
                      <a:pt x="23" y="297"/>
                      <a:pt x="23" y="297"/>
                    </a:cubicBezTo>
                    <a:cubicBezTo>
                      <a:pt x="25" y="294"/>
                      <a:pt x="25" y="294"/>
                      <a:pt x="25" y="294"/>
                    </a:cubicBezTo>
                    <a:cubicBezTo>
                      <a:pt x="31" y="290"/>
                      <a:pt x="31" y="290"/>
                      <a:pt x="31" y="290"/>
                    </a:cubicBezTo>
                    <a:cubicBezTo>
                      <a:pt x="31" y="290"/>
                      <a:pt x="32" y="289"/>
                      <a:pt x="31" y="289"/>
                    </a:cubicBezTo>
                    <a:cubicBezTo>
                      <a:pt x="29" y="290"/>
                      <a:pt x="29" y="290"/>
                      <a:pt x="29" y="290"/>
                    </a:cubicBezTo>
                    <a:cubicBezTo>
                      <a:pt x="28" y="289"/>
                      <a:pt x="28" y="289"/>
                      <a:pt x="28" y="289"/>
                    </a:cubicBezTo>
                    <a:cubicBezTo>
                      <a:pt x="29" y="288"/>
                      <a:pt x="29" y="288"/>
                      <a:pt x="29" y="288"/>
                    </a:cubicBezTo>
                    <a:cubicBezTo>
                      <a:pt x="27" y="285"/>
                      <a:pt x="27" y="285"/>
                      <a:pt x="27" y="285"/>
                    </a:cubicBezTo>
                    <a:cubicBezTo>
                      <a:pt x="27" y="284"/>
                      <a:pt x="27" y="284"/>
                      <a:pt x="27" y="284"/>
                    </a:cubicBezTo>
                    <a:cubicBezTo>
                      <a:pt x="26" y="285"/>
                      <a:pt x="26" y="285"/>
                      <a:pt x="26" y="285"/>
                    </a:cubicBezTo>
                    <a:cubicBezTo>
                      <a:pt x="25" y="285"/>
                      <a:pt x="25" y="285"/>
                      <a:pt x="25" y="285"/>
                    </a:cubicBezTo>
                    <a:cubicBezTo>
                      <a:pt x="26" y="283"/>
                      <a:pt x="26" y="283"/>
                      <a:pt x="26" y="283"/>
                    </a:cubicBezTo>
                    <a:cubicBezTo>
                      <a:pt x="23" y="284"/>
                      <a:pt x="23" y="284"/>
                      <a:pt x="23" y="284"/>
                    </a:cubicBezTo>
                    <a:cubicBezTo>
                      <a:pt x="22" y="285"/>
                      <a:pt x="22" y="285"/>
                      <a:pt x="22" y="285"/>
                    </a:cubicBezTo>
                    <a:cubicBezTo>
                      <a:pt x="22" y="287"/>
                      <a:pt x="22" y="287"/>
                      <a:pt x="22" y="287"/>
                    </a:cubicBezTo>
                    <a:cubicBezTo>
                      <a:pt x="23" y="288"/>
                      <a:pt x="23" y="288"/>
                      <a:pt x="23" y="288"/>
                    </a:cubicBezTo>
                    <a:cubicBezTo>
                      <a:pt x="22" y="289"/>
                      <a:pt x="22" y="289"/>
                      <a:pt x="22" y="289"/>
                    </a:cubicBezTo>
                    <a:cubicBezTo>
                      <a:pt x="23" y="289"/>
                      <a:pt x="23" y="289"/>
                      <a:pt x="23" y="289"/>
                    </a:cubicBezTo>
                    <a:cubicBezTo>
                      <a:pt x="22" y="289"/>
                      <a:pt x="20" y="290"/>
                      <a:pt x="20" y="288"/>
                    </a:cubicBezTo>
                    <a:cubicBezTo>
                      <a:pt x="19" y="286"/>
                      <a:pt x="24" y="288"/>
                      <a:pt x="20" y="285"/>
                    </a:cubicBezTo>
                    <a:cubicBezTo>
                      <a:pt x="20" y="284"/>
                      <a:pt x="20" y="284"/>
                      <a:pt x="20" y="284"/>
                    </a:cubicBezTo>
                    <a:cubicBezTo>
                      <a:pt x="20" y="283"/>
                      <a:pt x="22" y="285"/>
                      <a:pt x="22" y="283"/>
                    </a:cubicBezTo>
                    <a:cubicBezTo>
                      <a:pt x="21" y="283"/>
                      <a:pt x="21" y="283"/>
                      <a:pt x="21" y="283"/>
                    </a:cubicBezTo>
                    <a:cubicBezTo>
                      <a:pt x="20" y="282"/>
                      <a:pt x="20" y="282"/>
                      <a:pt x="20" y="282"/>
                    </a:cubicBezTo>
                    <a:cubicBezTo>
                      <a:pt x="23" y="281"/>
                      <a:pt x="23" y="281"/>
                      <a:pt x="23" y="281"/>
                    </a:cubicBezTo>
                    <a:cubicBezTo>
                      <a:pt x="24" y="278"/>
                      <a:pt x="25" y="277"/>
                      <a:pt x="30" y="276"/>
                    </a:cubicBezTo>
                    <a:cubicBezTo>
                      <a:pt x="31" y="274"/>
                      <a:pt x="31" y="274"/>
                      <a:pt x="31" y="274"/>
                    </a:cubicBezTo>
                    <a:cubicBezTo>
                      <a:pt x="33" y="274"/>
                      <a:pt x="33" y="274"/>
                      <a:pt x="33" y="274"/>
                    </a:cubicBezTo>
                    <a:cubicBezTo>
                      <a:pt x="33" y="273"/>
                      <a:pt x="33" y="273"/>
                      <a:pt x="33" y="273"/>
                    </a:cubicBezTo>
                    <a:cubicBezTo>
                      <a:pt x="36" y="272"/>
                      <a:pt x="36" y="272"/>
                      <a:pt x="36" y="272"/>
                    </a:cubicBezTo>
                    <a:cubicBezTo>
                      <a:pt x="43" y="268"/>
                      <a:pt x="43" y="268"/>
                      <a:pt x="43" y="268"/>
                    </a:cubicBezTo>
                    <a:cubicBezTo>
                      <a:pt x="44" y="266"/>
                      <a:pt x="44" y="266"/>
                      <a:pt x="44" y="266"/>
                    </a:cubicBezTo>
                    <a:cubicBezTo>
                      <a:pt x="45" y="267"/>
                      <a:pt x="45" y="267"/>
                      <a:pt x="45" y="267"/>
                    </a:cubicBezTo>
                    <a:cubicBezTo>
                      <a:pt x="46" y="267"/>
                      <a:pt x="46" y="268"/>
                      <a:pt x="46" y="266"/>
                    </a:cubicBezTo>
                    <a:cubicBezTo>
                      <a:pt x="46" y="266"/>
                      <a:pt x="46" y="266"/>
                      <a:pt x="46" y="266"/>
                    </a:cubicBezTo>
                    <a:cubicBezTo>
                      <a:pt x="49" y="265"/>
                      <a:pt x="49" y="265"/>
                      <a:pt x="49" y="265"/>
                    </a:cubicBezTo>
                    <a:cubicBezTo>
                      <a:pt x="48" y="264"/>
                      <a:pt x="48" y="264"/>
                      <a:pt x="48" y="264"/>
                    </a:cubicBezTo>
                    <a:cubicBezTo>
                      <a:pt x="50" y="263"/>
                      <a:pt x="50" y="263"/>
                      <a:pt x="50" y="263"/>
                    </a:cubicBezTo>
                    <a:cubicBezTo>
                      <a:pt x="50" y="262"/>
                      <a:pt x="50" y="262"/>
                      <a:pt x="50" y="262"/>
                    </a:cubicBezTo>
                    <a:cubicBezTo>
                      <a:pt x="51" y="261"/>
                      <a:pt x="51" y="261"/>
                      <a:pt x="51" y="261"/>
                    </a:cubicBezTo>
                    <a:cubicBezTo>
                      <a:pt x="52" y="262"/>
                      <a:pt x="52" y="262"/>
                      <a:pt x="52" y="262"/>
                    </a:cubicBezTo>
                    <a:cubicBezTo>
                      <a:pt x="52" y="260"/>
                      <a:pt x="52" y="260"/>
                      <a:pt x="52" y="260"/>
                    </a:cubicBezTo>
                    <a:cubicBezTo>
                      <a:pt x="53" y="261"/>
                      <a:pt x="53" y="261"/>
                      <a:pt x="53" y="261"/>
                    </a:cubicBezTo>
                    <a:cubicBezTo>
                      <a:pt x="54" y="261"/>
                      <a:pt x="54" y="261"/>
                      <a:pt x="54" y="261"/>
                    </a:cubicBezTo>
                    <a:cubicBezTo>
                      <a:pt x="58" y="259"/>
                      <a:pt x="58" y="259"/>
                      <a:pt x="58" y="259"/>
                    </a:cubicBezTo>
                    <a:cubicBezTo>
                      <a:pt x="60" y="258"/>
                      <a:pt x="60" y="258"/>
                      <a:pt x="60" y="258"/>
                    </a:cubicBezTo>
                    <a:cubicBezTo>
                      <a:pt x="64" y="256"/>
                      <a:pt x="64" y="256"/>
                      <a:pt x="64" y="256"/>
                    </a:cubicBezTo>
                    <a:cubicBezTo>
                      <a:pt x="64" y="255"/>
                      <a:pt x="64" y="255"/>
                      <a:pt x="64" y="255"/>
                    </a:cubicBezTo>
                    <a:cubicBezTo>
                      <a:pt x="65" y="256"/>
                      <a:pt x="65" y="256"/>
                      <a:pt x="65" y="256"/>
                    </a:cubicBezTo>
                    <a:cubicBezTo>
                      <a:pt x="67" y="253"/>
                      <a:pt x="66" y="258"/>
                      <a:pt x="69" y="254"/>
                    </a:cubicBezTo>
                    <a:cubicBezTo>
                      <a:pt x="64" y="254"/>
                      <a:pt x="64" y="254"/>
                      <a:pt x="64" y="254"/>
                    </a:cubicBezTo>
                    <a:cubicBezTo>
                      <a:pt x="65" y="253"/>
                      <a:pt x="65" y="253"/>
                      <a:pt x="65" y="253"/>
                    </a:cubicBezTo>
                    <a:cubicBezTo>
                      <a:pt x="68" y="253"/>
                      <a:pt x="68" y="253"/>
                      <a:pt x="68" y="253"/>
                    </a:cubicBezTo>
                    <a:cubicBezTo>
                      <a:pt x="71" y="252"/>
                      <a:pt x="71" y="252"/>
                      <a:pt x="71" y="252"/>
                    </a:cubicBezTo>
                    <a:cubicBezTo>
                      <a:pt x="76" y="250"/>
                      <a:pt x="76" y="250"/>
                      <a:pt x="76" y="250"/>
                    </a:cubicBezTo>
                    <a:cubicBezTo>
                      <a:pt x="80" y="249"/>
                      <a:pt x="80" y="249"/>
                      <a:pt x="80" y="249"/>
                    </a:cubicBezTo>
                    <a:cubicBezTo>
                      <a:pt x="81" y="248"/>
                      <a:pt x="81" y="248"/>
                      <a:pt x="81" y="248"/>
                    </a:cubicBezTo>
                    <a:cubicBezTo>
                      <a:pt x="80" y="245"/>
                      <a:pt x="80" y="245"/>
                      <a:pt x="80" y="245"/>
                    </a:cubicBezTo>
                    <a:cubicBezTo>
                      <a:pt x="82" y="245"/>
                      <a:pt x="82" y="245"/>
                      <a:pt x="82" y="245"/>
                    </a:cubicBezTo>
                    <a:cubicBezTo>
                      <a:pt x="82" y="246"/>
                      <a:pt x="82" y="246"/>
                      <a:pt x="82" y="246"/>
                    </a:cubicBezTo>
                    <a:cubicBezTo>
                      <a:pt x="83" y="247"/>
                      <a:pt x="83" y="247"/>
                      <a:pt x="83" y="247"/>
                    </a:cubicBezTo>
                    <a:cubicBezTo>
                      <a:pt x="84" y="247"/>
                      <a:pt x="84" y="246"/>
                      <a:pt x="84" y="246"/>
                    </a:cubicBezTo>
                    <a:cubicBezTo>
                      <a:pt x="81" y="244"/>
                      <a:pt x="89" y="245"/>
                      <a:pt x="83" y="244"/>
                    </a:cubicBezTo>
                    <a:cubicBezTo>
                      <a:pt x="85" y="245"/>
                      <a:pt x="85" y="245"/>
                      <a:pt x="85" y="245"/>
                    </a:cubicBezTo>
                    <a:cubicBezTo>
                      <a:pt x="85" y="244"/>
                      <a:pt x="85" y="244"/>
                      <a:pt x="85" y="244"/>
                    </a:cubicBezTo>
                    <a:cubicBezTo>
                      <a:pt x="87" y="245"/>
                      <a:pt x="87" y="245"/>
                      <a:pt x="87" y="245"/>
                    </a:cubicBezTo>
                    <a:cubicBezTo>
                      <a:pt x="88" y="245"/>
                      <a:pt x="88" y="244"/>
                      <a:pt x="89" y="244"/>
                    </a:cubicBezTo>
                    <a:cubicBezTo>
                      <a:pt x="87" y="243"/>
                      <a:pt x="87" y="243"/>
                      <a:pt x="87" y="243"/>
                    </a:cubicBezTo>
                    <a:cubicBezTo>
                      <a:pt x="82" y="243"/>
                      <a:pt x="82" y="243"/>
                      <a:pt x="82" y="243"/>
                    </a:cubicBezTo>
                    <a:cubicBezTo>
                      <a:pt x="79" y="241"/>
                      <a:pt x="79" y="241"/>
                      <a:pt x="79" y="241"/>
                    </a:cubicBezTo>
                    <a:cubicBezTo>
                      <a:pt x="75" y="242"/>
                      <a:pt x="75" y="242"/>
                      <a:pt x="75" y="242"/>
                    </a:cubicBezTo>
                    <a:cubicBezTo>
                      <a:pt x="73" y="241"/>
                      <a:pt x="73" y="241"/>
                      <a:pt x="73" y="241"/>
                    </a:cubicBezTo>
                    <a:cubicBezTo>
                      <a:pt x="72" y="242"/>
                      <a:pt x="72" y="242"/>
                      <a:pt x="72" y="242"/>
                    </a:cubicBezTo>
                    <a:cubicBezTo>
                      <a:pt x="72" y="241"/>
                      <a:pt x="72" y="241"/>
                      <a:pt x="72" y="241"/>
                    </a:cubicBezTo>
                    <a:cubicBezTo>
                      <a:pt x="71" y="241"/>
                      <a:pt x="71" y="241"/>
                      <a:pt x="71" y="241"/>
                    </a:cubicBezTo>
                    <a:cubicBezTo>
                      <a:pt x="72" y="240"/>
                      <a:pt x="72" y="240"/>
                      <a:pt x="72" y="240"/>
                    </a:cubicBezTo>
                    <a:cubicBezTo>
                      <a:pt x="68" y="239"/>
                      <a:pt x="68" y="239"/>
                      <a:pt x="68" y="239"/>
                    </a:cubicBezTo>
                    <a:cubicBezTo>
                      <a:pt x="63" y="241"/>
                      <a:pt x="63" y="241"/>
                      <a:pt x="63" y="241"/>
                    </a:cubicBezTo>
                    <a:cubicBezTo>
                      <a:pt x="62" y="241"/>
                      <a:pt x="62" y="241"/>
                      <a:pt x="62" y="241"/>
                    </a:cubicBezTo>
                    <a:cubicBezTo>
                      <a:pt x="60" y="242"/>
                      <a:pt x="60" y="242"/>
                      <a:pt x="60" y="242"/>
                    </a:cubicBezTo>
                    <a:cubicBezTo>
                      <a:pt x="58" y="242"/>
                      <a:pt x="58" y="242"/>
                      <a:pt x="58" y="242"/>
                    </a:cubicBezTo>
                    <a:cubicBezTo>
                      <a:pt x="54" y="246"/>
                      <a:pt x="54" y="246"/>
                      <a:pt x="54" y="246"/>
                    </a:cubicBezTo>
                    <a:cubicBezTo>
                      <a:pt x="54" y="246"/>
                      <a:pt x="54" y="246"/>
                      <a:pt x="54" y="246"/>
                    </a:cubicBezTo>
                    <a:cubicBezTo>
                      <a:pt x="57" y="246"/>
                      <a:pt x="57" y="246"/>
                      <a:pt x="57" y="246"/>
                    </a:cubicBezTo>
                    <a:cubicBezTo>
                      <a:pt x="57" y="247"/>
                      <a:pt x="57" y="247"/>
                      <a:pt x="57" y="247"/>
                    </a:cubicBezTo>
                    <a:cubicBezTo>
                      <a:pt x="60" y="249"/>
                      <a:pt x="60" y="249"/>
                      <a:pt x="60" y="249"/>
                    </a:cubicBezTo>
                    <a:cubicBezTo>
                      <a:pt x="59" y="249"/>
                      <a:pt x="59" y="249"/>
                      <a:pt x="59" y="249"/>
                    </a:cubicBezTo>
                    <a:cubicBezTo>
                      <a:pt x="56" y="247"/>
                      <a:pt x="56" y="247"/>
                      <a:pt x="56" y="247"/>
                    </a:cubicBezTo>
                    <a:cubicBezTo>
                      <a:pt x="56" y="248"/>
                      <a:pt x="56" y="248"/>
                      <a:pt x="56" y="248"/>
                    </a:cubicBezTo>
                    <a:cubicBezTo>
                      <a:pt x="56" y="248"/>
                      <a:pt x="56" y="248"/>
                      <a:pt x="56" y="248"/>
                    </a:cubicBezTo>
                    <a:cubicBezTo>
                      <a:pt x="55" y="247"/>
                      <a:pt x="55" y="247"/>
                      <a:pt x="55" y="247"/>
                    </a:cubicBezTo>
                    <a:cubicBezTo>
                      <a:pt x="54" y="247"/>
                      <a:pt x="54" y="247"/>
                      <a:pt x="54" y="247"/>
                    </a:cubicBezTo>
                    <a:cubicBezTo>
                      <a:pt x="54" y="247"/>
                      <a:pt x="54" y="247"/>
                      <a:pt x="54" y="247"/>
                    </a:cubicBezTo>
                    <a:cubicBezTo>
                      <a:pt x="54" y="246"/>
                      <a:pt x="54" y="246"/>
                      <a:pt x="54" y="246"/>
                    </a:cubicBezTo>
                    <a:cubicBezTo>
                      <a:pt x="50" y="247"/>
                      <a:pt x="50" y="247"/>
                      <a:pt x="50" y="247"/>
                    </a:cubicBezTo>
                    <a:cubicBezTo>
                      <a:pt x="47" y="248"/>
                      <a:pt x="47" y="248"/>
                      <a:pt x="47" y="248"/>
                    </a:cubicBezTo>
                    <a:cubicBezTo>
                      <a:pt x="47" y="248"/>
                      <a:pt x="52" y="248"/>
                      <a:pt x="46" y="248"/>
                    </a:cubicBezTo>
                    <a:cubicBezTo>
                      <a:pt x="45" y="250"/>
                      <a:pt x="50" y="247"/>
                      <a:pt x="46" y="250"/>
                    </a:cubicBezTo>
                    <a:cubicBezTo>
                      <a:pt x="44" y="249"/>
                      <a:pt x="44" y="249"/>
                      <a:pt x="44" y="249"/>
                    </a:cubicBezTo>
                    <a:cubicBezTo>
                      <a:pt x="44" y="249"/>
                      <a:pt x="44" y="249"/>
                      <a:pt x="44" y="249"/>
                    </a:cubicBezTo>
                    <a:cubicBezTo>
                      <a:pt x="39" y="251"/>
                      <a:pt x="39" y="251"/>
                      <a:pt x="39" y="251"/>
                    </a:cubicBezTo>
                    <a:cubicBezTo>
                      <a:pt x="39" y="252"/>
                      <a:pt x="39" y="252"/>
                      <a:pt x="39" y="252"/>
                    </a:cubicBezTo>
                    <a:cubicBezTo>
                      <a:pt x="38" y="252"/>
                      <a:pt x="38" y="252"/>
                      <a:pt x="38" y="252"/>
                    </a:cubicBezTo>
                    <a:cubicBezTo>
                      <a:pt x="38" y="253"/>
                      <a:pt x="38" y="253"/>
                      <a:pt x="38" y="253"/>
                    </a:cubicBezTo>
                    <a:cubicBezTo>
                      <a:pt x="35" y="253"/>
                      <a:pt x="35" y="253"/>
                      <a:pt x="35" y="253"/>
                    </a:cubicBezTo>
                    <a:cubicBezTo>
                      <a:pt x="35" y="254"/>
                      <a:pt x="34" y="257"/>
                      <a:pt x="33" y="256"/>
                    </a:cubicBezTo>
                    <a:cubicBezTo>
                      <a:pt x="33" y="256"/>
                      <a:pt x="35" y="256"/>
                      <a:pt x="33" y="257"/>
                    </a:cubicBezTo>
                    <a:cubicBezTo>
                      <a:pt x="34" y="257"/>
                      <a:pt x="34" y="257"/>
                      <a:pt x="34" y="257"/>
                    </a:cubicBezTo>
                    <a:cubicBezTo>
                      <a:pt x="34" y="257"/>
                      <a:pt x="35" y="256"/>
                      <a:pt x="33" y="258"/>
                    </a:cubicBezTo>
                    <a:cubicBezTo>
                      <a:pt x="32" y="257"/>
                      <a:pt x="32" y="257"/>
                      <a:pt x="32" y="257"/>
                    </a:cubicBezTo>
                    <a:cubicBezTo>
                      <a:pt x="30" y="257"/>
                      <a:pt x="30" y="257"/>
                      <a:pt x="30" y="257"/>
                    </a:cubicBezTo>
                    <a:cubicBezTo>
                      <a:pt x="29" y="256"/>
                      <a:pt x="37" y="256"/>
                      <a:pt x="27" y="260"/>
                    </a:cubicBezTo>
                    <a:cubicBezTo>
                      <a:pt x="25" y="260"/>
                      <a:pt x="25" y="260"/>
                      <a:pt x="25" y="260"/>
                    </a:cubicBezTo>
                    <a:cubicBezTo>
                      <a:pt x="25" y="259"/>
                      <a:pt x="25" y="259"/>
                      <a:pt x="25" y="259"/>
                    </a:cubicBezTo>
                    <a:cubicBezTo>
                      <a:pt x="24" y="257"/>
                      <a:pt x="24" y="257"/>
                      <a:pt x="24" y="257"/>
                    </a:cubicBezTo>
                    <a:cubicBezTo>
                      <a:pt x="26" y="257"/>
                      <a:pt x="26" y="257"/>
                      <a:pt x="26" y="257"/>
                    </a:cubicBezTo>
                    <a:cubicBezTo>
                      <a:pt x="28" y="255"/>
                      <a:pt x="28" y="255"/>
                      <a:pt x="28" y="255"/>
                    </a:cubicBezTo>
                    <a:cubicBezTo>
                      <a:pt x="25" y="253"/>
                      <a:pt x="25" y="253"/>
                      <a:pt x="25" y="253"/>
                    </a:cubicBezTo>
                    <a:cubicBezTo>
                      <a:pt x="23" y="253"/>
                      <a:pt x="23" y="253"/>
                      <a:pt x="23" y="253"/>
                    </a:cubicBezTo>
                    <a:cubicBezTo>
                      <a:pt x="23" y="252"/>
                      <a:pt x="23" y="252"/>
                      <a:pt x="23" y="252"/>
                    </a:cubicBezTo>
                    <a:cubicBezTo>
                      <a:pt x="26" y="253"/>
                      <a:pt x="26" y="253"/>
                      <a:pt x="26" y="253"/>
                    </a:cubicBezTo>
                    <a:cubicBezTo>
                      <a:pt x="25" y="250"/>
                      <a:pt x="25" y="250"/>
                      <a:pt x="25" y="250"/>
                    </a:cubicBezTo>
                    <a:cubicBezTo>
                      <a:pt x="29" y="249"/>
                      <a:pt x="29" y="249"/>
                      <a:pt x="29" y="249"/>
                    </a:cubicBezTo>
                    <a:cubicBezTo>
                      <a:pt x="29" y="250"/>
                      <a:pt x="29" y="250"/>
                      <a:pt x="29" y="250"/>
                    </a:cubicBezTo>
                    <a:cubicBezTo>
                      <a:pt x="30" y="250"/>
                      <a:pt x="30" y="250"/>
                      <a:pt x="30" y="250"/>
                    </a:cubicBezTo>
                    <a:cubicBezTo>
                      <a:pt x="29" y="251"/>
                      <a:pt x="29" y="251"/>
                      <a:pt x="29" y="251"/>
                    </a:cubicBezTo>
                    <a:cubicBezTo>
                      <a:pt x="30" y="251"/>
                      <a:pt x="30" y="251"/>
                      <a:pt x="30" y="251"/>
                    </a:cubicBezTo>
                    <a:cubicBezTo>
                      <a:pt x="31" y="251"/>
                      <a:pt x="31" y="251"/>
                      <a:pt x="31" y="251"/>
                    </a:cubicBezTo>
                    <a:cubicBezTo>
                      <a:pt x="31" y="250"/>
                      <a:pt x="31" y="250"/>
                      <a:pt x="31" y="250"/>
                    </a:cubicBezTo>
                    <a:cubicBezTo>
                      <a:pt x="33" y="252"/>
                      <a:pt x="33" y="252"/>
                      <a:pt x="33" y="252"/>
                    </a:cubicBezTo>
                    <a:cubicBezTo>
                      <a:pt x="36" y="250"/>
                      <a:pt x="36" y="250"/>
                      <a:pt x="36" y="250"/>
                    </a:cubicBezTo>
                    <a:cubicBezTo>
                      <a:pt x="35" y="248"/>
                      <a:pt x="35" y="248"/>
                      <a:pt x="35" y="248"/>
                    </a:cubicBezTo>
                    <a:cubicBezTo>
                      <a:pt x="36" y="247"/>
                      <a:pt x="36" y="247"/>
                      <a:pt x="36" y="247"/>
                    </a:cubicBezTo>
                    <a:cubicBezTo>
                      <a:pt x="37" y="246"/>
                      <a:pt x="33" y="250"/>
                      <a:pt x="39" y="247"/>
                    </a:cubicBezTo>
                    <a:cubicBezTo>
                      <a:pt x="37" y="246"/>
                      <a:pt x="37" y="246"/>
                      <a:pt x="37" y="246"/>
                    </a:cubicBezTo>
                    <a:cubicBezTo>
                      <a:pt x="40" y="246"/>
                      <a:pt x="40" y="246"/>
                      <a:pt x="40" y="246"/>
                    </a:cubicBezTo>
                    <a:cubicBezTo>
                      <a:pt x="39" y="245"/>
                      <a:pt x="39" y="245"/>
                      <a:pt x="39" y="245"/>
                    </a:cubicBezTo>
                    <a:cubicBezTo>
                      <a:pt x="36" y="245"/>
                      <a:pt x="36" y="245"/>
                      <a:pt x="36" y="245"/>
                    </a:cubicBezTo>
                    <a:cubicBezTo>
                      <a:pt x="37" y="244"/>
                      <a:pt x="37" y="244"/>
                      <a:pt x="37" y="244"/>
                    </a:cubicBezTo>
                    <a:cubicBezTo>
                      <a:pt x="39" y="244"/>
                      <a:pt x="39" y="244"/>
                      <a:pt x="39" y="244"/>
                    </a:cubicBezTo>
                    <a:cubicBezTo>
                      <a:pt x="38" y="243"/>
                      <a:pt x="36" y="249"/>
                      <a:pt x="38" y="242"/>
                    </a:cubicBezTo>
                    <a:cubicBezTo>
                      <a:pt x="40" y="241"/>
                      <a:pt x="40" y="241"/>
                      <a:pt x="40" y="241"/>
                    </a:cubicBezTo>
                    <a:cubicBezTo>
                      <a:pt x="40" y="243"/>
                      <a:pt x="36" y="244"/>
                      <a:pt x="40" y="244"/>
                    </a:cubicBezTo>
                    <a:cubicBezTo>
                      <a:pt x="40" y="243"/>
                      <a:pt x="40" y="243"/>
                      <a:pt x="40" y="243"/>
                    </a:cubicBezTo>
                    <a:cubicBezTo>
                      <a:pt x="40" y="243"/>
                      <a:pt x="36" y="246"/>
                      <a:pt x="42" y="244"/>
                    </a:cubicBezTo>
                    <a:cubicBezTo>
                      <a:pt x="43" y="243"/>
                      <a:pt x="43" y="243"/>
                      <a:pt x="43" y="243"/>
                    </a:cubicBezTo>
                    <a:cubicBezTo>
                      <a:pt x="42" y="242"/>
                      <a:pt x="42" y="242"/>
                      <a:pt x="42" y="242"/>
                    </a:cubicBezTo>
                    <a:cubicBezTo>
                      <a:pt x="45" y="241"/>
                      <a:pt x="45" y="241"/>
                      <a:pt x="45" y="241"/>
                    </a:cubicBezTo>
                    <a:cubicBezTo>
                      <a:pt x="46" y="241"/>
                      <a:pt x="43" y="242"/>
                      <a:pt x="46" y="240"/>
                    </a:cubicBezTo>
                    <a:cubicBezTo>
                      <a:pt x="47" y="243"/>
                      <a:pt x="39" y="240"/>
                      <a:pt x="49" y="241"/>
                    </a:cubicBezTo>
                    <a:cubicBezTo>
                      <a:pt x="49" y="241"/>
                      <a:pt x="49" y="241"/>
                      <a:pt x="49" y="241"/>
                    </a:cubicBezTo>
                    <a:cubicBezTo>
                      <a:pt x="46" y="239"/>
                      <a:pt x="46" y="239"/>
                      <a:pt x="46" y="239"/>
                    </a:cubicBezTo>
                    <a:cubicBezTo>
                      <a:pt x="46" y="238"/>
                      <a:pt x="46" y="238"/>
                      <a:pt x="46" y="238"/>
                    </a:cubicBezTo>
                    <a:cubicBezTo>
                      <a:pt x="45" y="238"/>
                      <a:pt x="45" y="238"/>
                      <a:pt x="45" y="238"/>
                    </a:cubicBezTo>
                    <a:cubicBezTo>
                      <a:pt x="47" y="236"/>
                      <a:pt x="47" y="236"/>
                      <a:pt x="47" y="236"/>
                    </a:cubicBezTo>
                    <a:cubicBezTo>
                      <a:pt x="48" y="238"/>
                      <a:pt x="48" y="238"/>
                      <a:pt x="48" y="238"/>
                    </a:cubicBezTo>
                    <a:cubicBezTo>
                      <a:pt x="50" y="239"/>
                      <a:pt x="43" y="242"/>
                      <a:pt x="51" y="238"/>
                    </a:cubicBezTo>
                    <a:cubicBezTo>
                      <a:pt x="48" y="236"/>
                      <a:pt x="48" y="236"/>
                      <a:pt x="48" y="236"/>
                    </a:cubicBezTo>
                    <a:cubicBezTo>
                      <a:pt x="49" y="236"/>
                      <a:pt x="49" y="236"/>
                      <a:pt x="49" y="236"/>
                    </a:cubicBezTo>
                    <a:cubicBezTo>
                      <a:pt x="50" y="236"/>
                      <a:pt x="46" y="237"/>
                      <a:pt x="51" y="236"/>
                    </a:cubicBezTo>
                    <a:cubicBezTo>
                      <a:pt x="50" y="235"/>
                      <a:pt x="50" y="235"/>
                      <a:pt x="50" y="235"/>
                    </a:cubicBezTo>
                    <a:cubicBezTo>
                      <a:pt x="48" y="235"/>
                      <a:pt x="48" y="235"/>
                      <a:pt x="48" y="235"/>
                    </a:cubicBezTo>
                    <a:cubicBezTo>
                      <a:pt x="49" y="232"/>
                      <a:pt x="49" y="232"/>
                      <a:pt x="49" y="232"/>
                    </a:cubicBezTo>
                    <a:cubicBezTo>
                      <a:pt x="51" y="232"/>
                      <a:pt x="51" y="232"/>
                      <a:pt x="51" y="232"/>
                    </a:cubicBezTo>
                    <a:cubicBezTo>
                      <a:pt x="52" y="232"/>
                      <a:pt x="52" y="232"/>
                      <a:pt x="52" y="232"/>
                    </a:cubicBezTo>
                    <a:cubicBezTo>
                      <a:pt x="52" y="230"/>
                      <a:pt x="49" y="234"/>
                      <a:pt x="52" y="230"/>
                    </a:cubicBezTo>
                    <a:cubicBezTo>
                      <a:pt x="55" y="229"/>
                      <a:pt x="52" y="234"/>
                      <a:pt x="55" y="230"/>
                    </a:cubicBezTo>
                    <a:cubicBezTo>
                      <a:pt x="57" y="230"/>
                      <a:pt x="57" y="230"/>
                      <a:pt x="57" y="230"/>
                    </a:cubicBezTo>
                    <a:cubicBezTo>
                      <a:pt x="59" y="230"/>
                      <a:pt x="59" y="230"/>
                      <a:pt x="59" y="230"/>
                    </a:cubicBezTo>
                    <a:cubicBezTo>
                      <a:pt x="60" y="229"/>
                      <a:pt x="53" y="233"/>
                      <a:pt x="62" y="229"/>
                    </a:cubicBezTo>
                    <a:cubicBezTo>
                      <a:pt x="62" y="229"/>
                      <a:pt x="60" y="228"/>
                      <a:pt x="63" y="229"/>
                    </a:cubicBezTo>
                    <a:cubicBezTo>
                      <a:pt x="64" y="227"/>
                      <a:pt x="64" y="227"/>
                      <a:pt x="64" y="227"/>
                    </a:cubicBezTo>
                    <a:cubicBezTo>
                      <a:pt x="64" y="226"/>
                      <a:pt x="64" y="226"/>
                      <a:pt x="64" y="226"/>
                    </a:cubicBezTo>
                    <a:cubicBezTo>
                      <a:pt x="62" y="226"/>
                      <a:pt x="63" y="228"/>
                      <a:pt x="61" y="227"/>
                    </a:cubicBezTo>
                    <a:cubicBezTo>
                      <a:pt x="61" y="226"/>
                      <a:pt x="61" y="226"/>
                      <a:pt x="61" y="226"/>
                    </a:cubicBezTo>
                    <a:cubicBezTo>
                      <a:pt x="63" y="225"/>
                      <a:pt x="63" y="225"/>
                      <a:pt x="63" y="225"/>
                    </a:cubicBezTo>
                    <a:cubicBezTo>
                      <a:pt x="63" y="225"/>
                      <a:pt x="63" y="225"/>
                      <a:pt x="63" y="225"/>
                    </a:cubicBezTo>
                    <a:cubicBezTo>
                      <a:pt x="64" y="224"/>
                      <a:pt x="64" y="224"/>
                      <a:pt x="64" y="224"/>
                    </a:cubicBezTo>
                    <a:cubicBezTo>
                      <a:pt x="67" y="226"/>
                      <a:pt x="67" y="226"/>
                      <a:pt x="67" y="226"/>
                    </a:cubicBezTo>
                    <a:cubicBezTo>
                      <a:pt x="67" y="224"/>
                      <a:pt x="67" y="224"/>
                      <a:pt x="67" y="224"/>
                    </a:cubicBezTo>
                    <a:cubicBezTo>
                      <a:pt x="68" y="224"/>
                      <a:pt x="68" y="224"/>
                      <a:pt x="68" y="224"/>
                    </a:cubicBezTo>
                    <a:cubicBezTo>
                      <a:pt x="75" y="222"/>
                      <a:pt x="75" y="222"/>
                      <a:pt x="75" y="222"/>
                    </a:cubicBezTo>
                    <a:cubicBezTo>
                      <a:pt x="76" y="222"/>
                      <a:pt x="76" y="222"/>
                      <a:pt x="76" y="222"/>
                    </a:cubicBezTo>
                    <a:cubicBezTo>
                      <a:pt x="77" y="221"/>
                      <a:pt x="77" y="221"/>
                      <a:pt x="77" y="221"/>
                    </a:cubicBezTo>
                    <a:cubicBezTo>
                      <a:pt x="71" y="220"/>
                      <a:pt x="71" y="220"/>
                      <a:pt x="71" y="220"/>
                    </a:cubicBezTo>
                    <a:cubicBezTo>
                      <a:pt x="72" y="219"/>
                      <a:pt x="72" y="219"/>
                      <a:pt x="72" y="219"/>
                    </a:cubicBezTo>
                    <a:cubicBezTo>
                      <a:pt x="71" y="219"/>
                      <a:pt x="71" y="219"/>
                      <a:pt x="71" y="219"/>
                    </a:cubicBezTo>
                    <a:cubicBezTo>
                      <a:pt x="71" y="218"/>
                      <a:pt x="71" y="218"/>
                      <a:pt x="71" y="218"/>
                    </a:cubicBezTo>
                    <a:cubicBezTo>
                      <a:pt x="76" y="216"/>
                      <a:pt x="76" y="216"/>
                      <a:pt x="76" y="216"/>
                    </a:cubicBezTo>
                    <a:cubicBezTo>
                      <a:pt x="76" y="215"/>
                      <a:pt x="76" y="215"/>
                      <a:pt x="76" y="215"/>
                    </a:cubicBezTo>
                    <a:cubicBezTo>
                      <a:pt x="76" y="214"/>
                      <a:pt x="74" y="215"/>
                      <a:pt x="77" y="214"/>
                    </a:cubicBezTo>
                    <a:cubicBezTo>
                      <a:pt x="76" y="214"/>
                      <a:pt x="76" y="214"/>
                      <a:pt x="76" y="214"/>
                    </a:cubicBezTo>
                    <a:cubicBezTo>
                      <a:pt x="72" y="215"/>
                      <a:pt x="75" y="218"/>
                      <a:pt x="66" y="219"/>
                    </a:cubicBezTo>
                    <a:cubicBezTo>
                      <a:pt x="65" y="219"/>
                      <a:pt x="65" y="222"/>
                      <a:pt x="62" y="220"/>
                    </a:cubicBezTo>
                    <a:cubicBezTo>
                      <a:pt x="63" y="221"/>
                      <a:pt x="63" y="221"/>
                      <a:pt x="63" y="221"/>
                    </a:cubicBezTo>
                    <a:cubicBezTo>
                      <a:pt x="64" y="220"/>
                      <a:pt x="64" y="220"/>
                      <a:pt x="64" y="220"/>
                    </a:cubicBezTo>
                    <a:cubicBezTo>
                      <a:pt x="67" y="221"/>
                      <a:pt x="67" y="221"/>
                      <a:pt x="67" y="221"/>
                    </a:cubicBezTo>
                    <a:cubicBezTo>
                      <a:pt x="67" y="220"/>
                      <a:pt x="67" y="220"/>
                      <a:pt x="67" y="220"/>
                    </a:cubicBezTo>
                    <a:cubicBezTo>
                      <a:pt x="68" y="221"/>
                      <a:pt x="66" y="224"/>
                      <a:pt x="70" y="220"/>
                    </a:cubicBezTo>
                    <a:cubicBezTo>
                      <a:pt x="70" y="220"/>
                      <a:pt x="70" y="220"/>
                      <a:pt x="70" y="220"/>
                    </a:cubicBezTo>
                    <a:cubicBezTo>
                      <a:pt x="66" y="222"/>
                      <a:pt x="66" y="222"/>
                      <a:pt x="66" y="222"/>
                    </a:cubicBezTo>
                    <a:cubicBezTo>
                      <a:pt x="64" y="222"/>
                      <a:pt x="64" y="222"/>
                      <a:pt x="64" y="222"/>
                    </a:cubicBezTo>
                    <a:cubicBezTo>
                      <a:pt x="66" y="223"/>
                      <a:pt x="66" y="223"/>
                      <a:pt x="66" y="223"/>
                    </a:cubicBezTo>
                    <a:cubicBezTo>
                      <a:pt x="65" y="223"/>
                      <a:pt x="64" y="227"/>
                      <a:pt x="64" y="222"/>
                    </a:cubicBezTo>
                    <a:cubicBezTo>
                      <a:pt x="59" y="224"/>
                      <a:pt x="59" y="224"/>
                      <a:pt x="59" y="224"/>
                    </a:cubicBezTo>
                    <a:cubicBezTo>
                      <a:pt x="59" y="224"/>
                      <a:pt x="58" y="225"/>
                      <a:pt x="60" y="223"/>
                    </a:cubicBezTo>
                    <a:cubicBezTo>
                      <a:pt x="59" y="223"/>
                      <a:pt x="59" y="223"/>
                      <a:pt x="59" y="223"/>
                    </a:cubicBezTo>
                    <a:cubicBezTo>
                      <a:pt x="58" y="224"/>
                      <a:pt x="58" y="224"/>
                      <a:pt x="58" y="224"/>
                    </a:cubicBezTo>
                    <a:cubicBezTo>
                      <a:pt x="58" y="225"/>
                      <a:pt x="58" y="225"/>
                      <a:pt x="58" y="225"/>
                    </a:cubicBezTo>
                    <a:cubicBezTo>
                      <a:pt x="57" y="226"/>
                      <a:pt x="57" y="226"/>
                      <a:pt x="57" y="226"/>
                    </a:cubicBezTo>
                    <a:cubicBezTo>
                      <a:pt x="55" y="226"/>
                      <a:pt x="55" y="226"/>
                      <a:pt x="55" y="226"/>
                    </a:cubicBezTo>
                    <a:cubicBezTo>
                      <a:pt x="55" y="227"/>
                      <a:pt x="55" y="227"/>
                      <a:pt x="55" y="227"/>
                    </a:cubicBezTo>
                    <a:cubicBezTo>
                      <a:pt x="54" y="226"/>
                      <a:pt x="54" y="226"/>
                      <a:pt x="54" y="226"/>
                    </a:cubicBezTo>
                    <a:cubicBezTo>
                      <a:pt x="52" y="227"/>
                      <a:pt x="52" y="227"/>
                      <a:pt x="52" y="227"/>
                    </a:cubicBezTo>
                    <a:cubicBezTo>
                      <a:pt x="52" y="228"/>
                      <a:pt x="52" y="228"/>
                      <a:pt x="52" y="228"/>
                    </a:cubicBezTo>
                    <a:cubicBezTo>
                      <a:pt x="51" y="227"/>
                      <a:pt x="51" y="227"/>
                      <a:pt x="51" y="227"/>
                    </a:cubicBezTo>
                    <a:cubicBezTo>
                      <a:pt x="45" y="230"/>
                      <a:pt x="45" y="230"/>
                      <a:pt x="45" y="230"/>
                    </a:cubicBezTo>
                    <a:cubicBezTo>
                      <a:pt x="44" y="230"/>
                      <a:pt x="44" y="230"/>
                      <a:pt x="44" y="230"/>
                    </a:cubicBezTo>
                    <a:cubicBezTo>
                      <a:pt x="42" y="231"/>
                      <a:pt x="42" y="231"/>
                      <a:pt x="42" y="231"/>
                    </a:cubicBezTo>
                    <a:cubicBezTo>
                      <a:pt x="45" y="229"/>
                      <a:pt x="45" y="229"/>
                      <a:pt x="45" y="229"/>
                    </a:cubicBezTo>
                    <a:cubicBezTo>
                      <a:pt x="41" y="229"/>
                      <a:pt x="41" y="229"/>
                      <a:pt x="41" y="229"/>
                    </a:cubicBezTo>
                    <a:cubicBezTo>
                      <a:pt x="41" y="231"/>
                      <a:pt x="41" y="231"/>
                      <a:pt x="41" y="231"/>
                    </a:cubicBezTo>
                    <a:cubicBezTo>
                      <a:pt x="38" y="231"/>
                      <a:pt x="38" y="231"/>
                      <a:pt x="38" y="231"/>
                    </a:cubicBezTo>
                    <a:cubicBezTo>
                      <a:pt x="39" y="231"/>
                      <a:pt x="37" y="231"/>
                      <a:pt x="38" y="232"/>
                    </a:cubicBezTo>
                    <a:cubicBezTo>
                      <a:pt x="40" y="232"/>
                      <a:pt x="40" y="232"/>
                      <a:pt x="40" y="232"/>
                    </a:cubicBezTo>
                    <a:cubicBezTo>
                      <a:pt x="36" y="233"/>
                      <a:pt x="36" y="233"/>
                      <a:pt x="36" y="233"/>
                    </a:cubicBezTo>
                    <a:cubicBezTo>
                      <a:pt x="38" y="234"/>
                      <a:pt x="38" y="234"/>
                      <a:pt x="38" y="234"/>
                    </a:cubicBezTo>
                    <a:cubicBezTo>
                      <a:pt x="39" y="233"/>
                      <a:pt x="39" y="233"/>
                      <a:pt x="39" y="233"/>
                    </a:cubicBezTo>
                    <a:cubicBezTo>
                      <a:pt x="41" y="233"/>
                      <a:pt x="41" y="233"/>
                      <a:pt x="41" y="233"/>
                    </a:cubicBezTo>
                    <a:cubicBezTo>
                      <a:pt x="39" y="235"/>
                      <a:pt x="39" y="235"/>
                      <a:pt x="39" y="235"/>
                    </a:cubicBezTo>
                    <a:cubicBezTo>
                      <a:pt x="38" y="236"/>
                      <a:pt x="38" y="236"/>
                      <a:pt x="38" y="236"/>
                    </a:cubicBezTo>
                    <a:cubicBezTo>
                      <a:pt x="40" y="236"/>
                      <a:pt x="40" y="236"/>
                      <a:pt x="40" y="236"/>
                    </a:cubicBezTo>
                    <a:cubicBezTo>
                      <a:pt x="45" y="235"/>
                      <a:pt x="45" y="235"/>
                      <a:pt x="45" y="235"/>
                    </a:cubicBezTo>
                    <a:cubicBezTo>
                      <a:pt x="39" y="238"/>
                      <a:pt x="39" y="238"/>
                      <a:pt x="39" y="238"/>
                    </a:cubicBezTo>
                    <a:cubicBezTo>
                      <a:pt x="39" y="237"/>
                      <a:pt x="39" y="237"/>
                      <a:pt x="39" y="237"/>
                    </a:cubicBezTo>
                    <a:cubicBezTo>
                      <a:pt x="36" y="236"/>
                      <a:pt x="36" y="236"/>
                      <a:pt x="36" y="236"/>
                    </a:cubicBezTo>
                    <a:cubicBezTo>
                      <a:pt x="34" y="238"/>
                      <a:pt x="34" y="238"/>
                      <a:pt x="34" y="238"/>
                    </a:cubicBezTo>
                    <a:cubicBezTo>
                      <a:pt x="34" y="238"/>
                      <a:pt x="32" y="238"/>
                      <a:pt x="35" y="238"/>
                    </a:cubicBezTo>
                    <a:cubicBezTo>
                      <a:pt x="35" y="238"/>
                      <a:pt x="35" y="238"/>
                      <a:pt x="35" y="238"/>
                    </a:cubicBezTo>
                    <a:cubicBezTo>
                      <a:pt x="31" y="238"/>
                      <a:pt x="31" y="238"/>
                      <a:pt x="31" y="238"/>
                    </a:cubicBezTo>
                    <a:cubicBezTo>
                      <a:pt x="28" y="237"/>
                      <a:pt x="28" y="237"/>
                      <a:pt x="28" y="237"/>
                    </a:cubicBezTo>
                    <a:cubicBezTo>
                      <a:pt x="28" y="237"/>
                      <a:pt x="28" y="237"/>
                      <a:pt x="28" y="237"/>
                    </a:cubicBezTo>
                    <a:cubicBezTo>
                      <a:pt x="26" y="238"/>
                      <a:pt x="26" y="238"/>
                      <a:pt x="26" y="238"/>
                    </a:cubicBezTo>
                    <a:cubicBezTo>
                      <a:pt x="27" y="238"/>
                      <a:pt x="27" y="238"/>
                      <a:pt x="27" y="238"/>
                    </a:cubicBezTo>
                    <a:cubicBezTo>
                      <a:pt x="25" y="240"/>
                      <a:pt x="25" y="240"/>
                      <a:pt x="25" y="240"/>
                    </a:cubicBezTo>
                    <a:cubicBezTo>
                      <a:pt x="23" y="238"/>
                      <a:pt x="23" y="238"/>
                      <a:pt x="23" y="238"/>
                    </a:cubicBezTo>
                    <a:cubicBezTo>
                      <a:pt x="23" y="242"/>
                      <a:pt x="20" y="235"/>
                      <a:pt x="23" y="242"/>
                    </a:cubicBezTo>
                    <a:cubicBezTo>
                      <a:pt x="19" y="244"/>
                      <a:pt x="19" y="244"/>
                      <a:pt x="19" y="244"/>
                    </a:cubicBezTo>
                    <a:cubicBezTo>
                      <a:pt x="17" y="244"/>
                      <a:pt x="17" y="244"/>
                      <a:pt x="17" y="244"/>
                    </a:cubicBezTo>
                    <a:cubicBezTo>
                      <a:pt x="15" y="246"/>
                      <a:pt x="15" y="246"/>
                      <a:pt x="15" y="246"/>
                    </a:cubicBezTo>
                    <a:cubicBezTo>
                      <a:pt x="18" y="245"/>
                      <a:pt x="18" y="245"/>
                      <a:pt x="18" y="245"/>
                    </a:cubicBezTo>
                    <a:cubicBezTo>
                      <a:pt x="19" y="245"/>
                      <a:pt x="19" y="245"/>
                      <a:pt x="19" y="245"/>
                    </a:cubicBezTo>
                    <a:cubicBezTo>
                      <a:pt x="19" y="245"/>
                      <a:pt x="19" y="245"/>
                      <a:pt x="19" y="245"/>
                    </a:cubicBezTo>
                    <a:cubicBezTo>
                      <a:pt x="19" y="245"/>
                      <a:pt x="19" y="245"/>
                      <a:pt x="19" y="245"/>
                    </a:cubicBezTo>
                    <a:cubicBezTo>
                      <a:pt x="15" y="249"/>
                      <a:pt x="15" y="249"/>
                      <a:pt x="15" y="249"/>
                    </a:cubicBezTo>
                    <a:cubicBezTo>
                      <a:pt x="15" y="250"/>
                      <a:pt x="15" y="250"/>
                      <a:pt x="15" y="250"/>
                    </a:cubicBezTo>
                    <a:cubicBezTo>
                      <a:pt x="16" y="251"/>
                      <a:pt x="17" y="249"/>
                      <a:pt x="17" y="251"/>
                    </a:cubicBezTo>
                    <a:cubicBezTo>
                      <a:pt x="14" y="253"/>
                      <a:pt x="14" y="253"/>
                      <a:pt x="14" y="253"/>
                    </a:cubicBezTo>
                    <a:cubicBezTo>
                      <a:pt x="14" y="252"/>
                      <a:pt x="14" y="252"/>
                      <a:pt x="14" y="252"/>
                    </a:cubicBezTo>
                    <a:cubicBezTo>
                      <a:pt x="13" y="253"/>
                      <a:pt x="13" y="253"/>
                      <a:pt x="13" y="253"/>
                    </a:cubicBezTo>
                    <a:cubicBezTo>
                      <a:pt x="9" y="252"/>
                      <a:pt x="9" y="252"/>
                      <a:pt x="9" y="252"/>
                    </a:cubicBezTo>
                    <a:cubicBezTo>
                      <a:pt x="9" y="252"/>
                      <a:pt x="9" y="252"/>
                      <a:pt x="9" y="252"/>
                    </a:cubicBezTo>
                    <a:cubicBezTo>
                      <a:pt x="10" y="252"/>
                      <a:pt x="10" y="252"/>
                      <a:pt x="10" y="252"/>
                    </a:cubicBezTo>
                    <a:cubicBezTo>
                      <a:pt x="10" y="250"/>
                      <a:pt x="10" y="250"/>
                      <a:pt x="10" y="250"/>
                    </a:cubicBezTo>
                    <a:cubicBezTo>
                      <a:pt x="5" y="249"/>
                      <a:pt x="5" y="249"/>
                      <a:pt x="5" y="249"/>
                    </a:cubicBezTo>
                    <a:cubicBezTo>
                      <a:pt x="4" y="250"/>
                      <a:pt x="4" y="250"/>
                      <a:pt x="4" y="250"/>
                    </a:cubicBezTo>
                    <a:cubicBezTo>
                      <a:pt x="3" y="248"/>
                      <a:pt x="3" y="248"/>
                      <a:pt x="3" y="248"/>
                    </a:cubicBezTo>
                    <a:cubicBezTo>
                      <a:pt x="2" y="248"/>
                      <a:pt x="2" y="248"/>
                      <a:pt x="2" y="248"/>
                    </a:cubicBezTo>
                    <a:cubicBezTo>
                      <a:pt x="1" y="247"/>
                      <a:pt x="0" y="248"/>
                      <a:pt x="1" y="246"/>
                    </a:cubicBezTo>
                    <a:cubicBezTo>
                      <a:pt x="1" y="246"/>
                      <a:pt x="1" y="246"/>
                      <a:pt x="1" y="246"/>
                    </a:cubicBezTo>
                    <a:cubicBezTo>
                      <a:pt x="3" y="248"/>
                      <a:pt x="3" y="248"/>
                      <a:pt x="3" y="248"/>
                    </a:cubicBezTo>
                    <a:cubicBezTo>
                      <a:pt x="3" y="248"/>
                      <a:pt x="3" y="248"/>
                      <a:pt x="3" y="248"/>
                    </a:cubicBezTo>
                    <a:cubicBezTo>
                      <a:pt x="3" y="246"/>
                      <a:pt x="3" y="246"/>
                      <a:pt x="3" y="246"/>
                    </a:cubicBezTo>
                    <a:cubicBezTo>
                      <a:pt x="6" y="248"/>
                      <a:pt x="6" y="248"/>
                      <a:pt x="6" y="248"/>
                    </a:cubicBezTo>
                    <a:cubicBezTo>
                      <a:pt x="9" y="245"/>
                      <a:pt x="9" y="245"/>
                      <a:pt x="9" y="245"/>
                    </a:cubicBezTo>
                    <a:cubicBezTo>
                      <a:pt x="13" y="245"/>
                      <a:pt x="13" y="245"/>
                      <a:pt x="13" y="245"/>
                    </a:cubicBezTo>
                    <a:cubicBezTo>
                      <a:pt x="14" y="244"/>
                      <a:pt x="14" y="244"/>
                      <a:pt x="14" y="244"/>
                    </a:cubicBezTo>
                    <a:cubicBezTo>
                      <a:pt x="14" y="244"/>
                      <a:pt x="13" y="242"/>
                      <a:pt x="15" y="244"/>
                    </a:cubicBezTo>
                    <a:cubicBezTo>
                      <a:pt x="15" y="244"/>
                      <a:pt x="15" y="244"/>
                      <a:pt x="15" y="244"/>
                    </a:cubicBezTo>
                    <a:cubicBezTo>
                      <a:pt x="14" y="243"/>
                      <a:pt x="14" y="243"/>
                      <a:pt x="14" y="243"/>
                    </a:cubicBezTo>
                    <a:cubicBezTo>
                      <a:pt x="17" y="242"/>
                      <a:pt x="17" y="242"/>
                      <a:pt x="17" y="242"/>
                    </a:cubicBezTo>
                    <a:cubicBezTo>
                      <a:pt x="18" y="242"/>
                      <a:pt x="18" y="242"/>
                      <a:pt x="18" y="242"/>
                    </a:cubicBezTo>
                    <a:cubicBezTo>
                      <a:pt x="19" y="242"/>
                      <a:pt x="17" y="243"/>
                      <a:pt x="19" y="241"/>
                    </a:cubicBezTo>
                    <a:cubicBezTo>
                      <a:pt x="19" y="241"/>
                      <a:pt x="19" y="241"/>
                      <a:pt x="19" y="241"/>
                    </a:cubicBezTo>
                    <a:cubicBezTo>
                      <a:pt x="19" y="242"/>
                      <a:pt x="19" y="242"/>
                      <a:pt x="19" y="242"/>
                    </a:cubicBezTo>
                    <a:cubicBezTo>
                      <a:pt x="19" y="241"/>
                      <a:pt x="21" y="248"/>
                      <a:pt x="22" y="239"/>
                    </a:cubicBezTo>
                    <a:cubicBezTo>
                      <a:pt x="20" y="238"/>
                      <a:pt x="20" y="238"/>
                      <a:pt x="20" y="238"/>
                    </a:cubicBezTo>
                    <a:cubicBezTo>
                      <a:pt x="20" y="238"/>
                      <a:pt x="20" y="238"/>
                      <a:pt x="20" y="238"/>
                    </a:cubicBezTo>
                    <a:cubicBezTo>
                      <a:pt x="22" y="237"/>
                      <a:pt x="22" y="237"/>
                      <a:pt x="22" y="237"/>
                    </a:cubicBezTo>
                    <a:cubicBezTo>
                      <a:pt x="22" y="237"/>
                      <a:pt x="22" y="237"/>
                      <a:pt x="22" y="237"/>
                    </a:cubicBezTo>
                    <a:cubicBezTo>
                      <a:pt x="23" y="236"/>
                      <a:pt x="23" y="236"/>
                      <a:pt x="23" y="236"/>
                    </a:cubicBezTo>
                    <a:cubicBezTo>
                      <a:pt x="22" y="235"/>
                      <a:pt x="22" y="235"/>
                      <a:pt x="22" y="235"/>
                    </a:cubicBezTo>
                    <a:cubicBezTo>
                      <a:pt x="22" y="234"/>
                      <a:pt x="22" y="234"/>
                      <a:pt x="22" y="234"/>
                    </a:cubicBezTo>
                    <a:cubicBezTo>
                      <a:pt x="21" y="233"/>
                      <a:pt x="21" y="233"/>
                      <a:pt x="21" y="233"/>
                    </a:cubicBezTo>
                    <a:cubicBezTo>
                      <a:pt x="19" y="234"/>
                      <a:pt x="19" y="234"/>
                      <a:pt x="19" y="234"/>
                    </a:cubicBezTo>
                    <a:cubicBezTo>
                      <a:pt x="20" y="231"/>
                      <a:pt x="20" y="231"/>
                      <a:pt x="20" y="231"/>
                    </a:cubicBezTo>
                    <a:cubicBezTo>
                      <a:pt x="19" y="231"/>
                      <a:pt x="19" y="231"/>
                      <a:pt x="19" y="231"/>
                    </a:cubicBezTo>
                    <a:cubicBezTo>
                      <a:pt x="18" y="230"/>
                      <a:pt x="22" y="231"/>
                      <a:pt x="17" y="230"/>
                    </a:cubicBezTo>
                    <a:cubicBezTo>
                      <a:pt x="16" y="230"/>
                      <a:pt x="16" y="230"/>
                      <a:pt x="16" y="230"/>
                    </a:cubicBezTo>
                    <a:cubicBezTo>
                      <a:pt x="17" y="229"/>
                      <a:pt x="17" y="229"/>
                      <a:pt x="17" y="229"/>
                    </a:cubicBezTo>
                    <a:cubicBezTo>
                      <a:pt x="17" y="229"/>
                      <a:pt x="17" y="229"/>
                      <a:pt x="17" y="229"/>
                    </a:cubicBezTo>
                    <a:cubicBezTo>
                      <a:pt x="15" y="229"/>
                      <a:pt x="15" y="229"/>
                      <a:pt x="15" y="229"/>
                    </a:cubicBezTo>
                    <a:cubicBezTo>
                      <a:pt x="16" y="228"/>
                      <a:pt x="14" y="228"/>
                      <a:pt x="13" y="227"/>
                    </a:cubicBezTo>
                    <a:cubicBezTo>
                      <a:pt x="15" y="226"/>
                      <a:pt x="15" y="226"/>
                      <a:pt x="15" y="226"/>
                    </a:cubicBezTo>
                    <a:cubicBezTo>
                      <a:pt x="14" y="228"/>
                      <a:pt x="15" y="223"/>
                      <a:pt x="12" y="227"/>
                    </a:cubicBezTo>
                    <a:cubicBezTo>
                      <a:pt x="13" y="226"/>
                      <a:pt x="13" y="226"/>
                      <a:pt x="13" y="226"/>
                    </a:cubicBezTo>
                    <a:cubicBezTo>
                      <a:pt x="9" y="223"/>
                      <a:pt x="9" y="223"/>
                      <a:pt x="9" y="223"/>
                    </a:cubicBezTo>
                    <a:cubicBezTo>
                      <a:pt x="6" y="225"/>
                      <a:pt x="6" y="225"/>
                      <a:pt x="6" y="225"/>
                    </a:cubicBezTo>
                    <a:cubicBezTo>
                      <a:pt x="6" y="226"/>
                      <a:pt x="6" y="226"/>
                      <a:pt x="6" y="226"/>
                    </a:cubicBezTo>
                    <a:cubicBezTo>
                      <a:pt x="5" y="227"/>
                      <a:pt x="5" y="227"/>
                      <a:pt x="5" y="227"/>
                    </a:cubicBezTo>
                    <a:cubicBezTo>
                      <a:pt x="6" y="224"/>
                      <a:pt x="6" y="224"/>
                      <a:pt x="6" y="224"/>
                    </a:cubicBezTo>
                    <a:cubicBezTo>
                      <a:pt x="3" y="223"/>
                      <a:pt x="3" y="223"/>
                      <a:pt x="3" y="223"/>
                    </a:cubicBezTo>
                    <a:cubicBezTo>
                      <a:pt x="3" y="220"/>
                      <a:pt x="3" y="220"/>
                      <a:pt x="3" y="220"/>
                    </a:cubicBezTo>
                    <a:cubicBezTo>
                      <a:pt x="4" y="219"/>
                      <a:pt x="4" y="219"/>
                      <a:pt x="4" y="219"/>
                    </a:cubicBezTo>
                    <a:cubicBezTo>
                      <a:pt x="3" y="220"/>
                      <a:pt x="3" y="220"/>
                      <a:pt x="3" y="220"/>
                    </a:cubicBezTo>
                    <a:cubicBezTo>
                      <a:pt x="4" y="221"/>
                      <a:pt x="4" y="221"/>
                      <a:pt x="4" y="221"/>
                    </a:cubicBezTo>
                    <a:cubicBezTo>
                      <a:pt x="7" y="221"/>
                      <a:pt x="7" y="221"/>
                      <a:pt x="7" y="221"/>
                    </a:cubicBezTo>
                    <a:cubicBezTo>
                      <a:pt x="7" y="220"/>
                      <a:pt x="7" y="220"/>
                      <a:pt x="7" y="220"/>
                    </a:cubicBezTo>
                    <a:cubicBezTo>
                      <a:pt x="2" y="216"/>
                      <a:pt x="2" y="216"/>
                      <a:pt x="2" y="216"/>
                    </a:cubicBezTo>
                    <a:cubicBezTo>
                      <a:pt x="2" y="212"/>
                      <a:pt x="2" y="212"/>
                      <a:pt x="2" y="212"/>
                    </a:cubicBezTo>
                    <a:cubicBezTo>
                      <a:pt x="3" y="212"/>
                      <a:pt x="3" y="212"/>
                      <a:pt x="3" y="212"/>
                    </a:cubicBezTo>
                    <a:cubicBezTo>
                      <a:pt x="4" y="213"/>
                      <a:pt x="4" y="213"/>
                      <a:pt x="4" y="213"/>
                    </a:cubicBezTo>
                    <a:cubicBezTo>
                      <a:pt x="5" y="213"/>
                      <a:pt x="5" y="213"/>
                      <a:pt x="5" y="213"/>
                    </a:cubicBezTo>
                    <a:cubicBezTo>
                      <a:pt x="5" y="212"/>
                      <a:pt x="5" y="212"/>
                      <a:pt x="5" y="212"/>
                    </a:cubicBezTo>
                    <a:cubicBezTo>
                      <a:pt x="5" y="211"/>
                      <a:pt x="5" y="211"/>
                      <a:pt x="5" y="211"/>
                    </a:cubicBezTo>
                    <a:cubicBezTo>
                      <a:pt x="7" y="211"/>
                      <a:pt x="7" y="211"/>
                      <a:pt x="7" y="211"/>
                    </a:cubicBezTo>
                    <a:cubicBezTo>
                      <a:pt x="6" y="214"/>
                      <a:pt x="6" y="214"/>
                      <a:pt x="6" y="214"/>
                    </a:cubicBezTo>
                    <a:cubicBezTo>
                      <a:pt x="7" y="216"/>
                      <a:pt x="7" y="216"/>
                      <a:pt x="7" y="216"/>
                    </a:cubicBezTo>
                    <a:cubicBezTo>
                      <a:pt x="8" y="219"/>
                      <a:pt x="8" y="219"/>
                      <a:pt x="8" y="219"/>
                    </a:cubicBezTo>
                    <a:cubicBezTo>
                      <a:pt x="8" y="220"/>
                      <a:pt x="8" y="220"/>
                      <a:pt x="8" y="220"/>
                    </a:cubicBezTo>
                    <a:cubicBezTo>
                      <a:pt x="12" y="217"/>
                      <a:pt x="12" y="217"/>
                      <a:pt x="12" y="217"/>
                    </a:cubicBezTo>
                    <a:cubicBezTo>
                      <a:pt x="12" y="216"/>
                      <a:pt x="10" y="217"/>
                      <a:pt x="11" y="216"/>
                    </a:cubicBezTo>
                    <a:cubicBezTo>
                      <a:pt x="16" y="214"/>
                      <a:pt x="16" y="214"/>
                      <a:pt x="16" y="214"/>
                    </a:cubicBezTo>
                    <a:cubicBezTo>
                      <a:pt x="17" y="214"/>
                      <a:pt x="17" y="214"/>
                      <a:pt x="17" y="214"/>
                    </a:cubicBezTo>
                    <a:cubicBezTo>
                      <a:pt x="17" y="213"/>
                      <a:pt x="17" y="213"/>
                      <a:pt x="17" y="213"/>
                    </a:cubicBezTo>
                    <a:cubicBezTo>
                      <a:pt x="19" y="211"/>
                      <a:pt x="19" y="211"/>
                      <a:pt x="19" y="211"/>
                    </a:cubicBezTo>
                    <a:cubicBezTo>
                      <a:pt x="21" y="212"/>
                      <a:pt x="21" y="212"/>
                      <a:pt x="21" y="212"/>
                    </a:cubicBezTo>
                    <a:cubicBezTo>
                      <a:pt x="22" y="212"/>
                      <a:pt x="22" y="212"/>
                      <a:pt x="22" y="212"/>
                    </a:cubicBezTo>
                    <a:cubicBezTo>
                      <a:pt x="22" y="211"/>
                      <a:pt x="22" y="211"/>
                      <a:pt x="22" y="211"/>
                    </a:cubicBezTo>
                    <a:cubicBezTo>
                      <a:pt x="25" y="210"/>
                      <a:pt x="25" y="210"/>
                      <a:pt x="25" y="210"/>
                    </a:cubicBezTo>
                    <a:cubicBezTo>
                      <a:pt x="24" y="209"/>
                      <a:pt x="24" y="209"/>
                      <a:pt x="24" y="209"/>
                    </a:cubicBezTo>
                    <a:cubicBezTo>
                      <a:pt x="27" y="209"/>
                      <a:pt x="22" y="206"/>
                      <a:pt x="27" y="209"/>
                    </a:cubicBezTo>
                    <a:cubicBezTo>
                      <a:pt x="29" y="211"/>
                      <a:pt x="29" y="211"/>
                      <a:pt x="29" y="211"/>
                    </a:cubicBezTo>
                    <a:cubicBezTo>
                      <a:pt x="29" y="210"/>
                      <a:pt x="29" y="210"/>
                      <a:pt x="29" y="210"/>
                    </a:cubicBezTo>
                    <a:cubicBezTo>
                      <a:pt x="31" y="212"/>
                      <a:pt x="31" y="212"/>
                      <a:pt x="31" y="212"/>
                    </a:cubicBezTo>
                    <a:cubicBezTo>
                      <a:pt x="32" y="211"/>
                      <a:pt x="32" y="211"/>
                      <a:pt x="32" y="211"/>
                    </a:cubicBezTo>
                    <a:cubicBezTo>
                      <a:pt x="31" y="210"/>
                      <a:pt x="31" y="210"/>
                      <a:pt x="31" y="210"/>
                    </a:cubicBezTo>
                    <a:cubicBezTo>
                      <a:pt x="32" y="208"/>
                      <a:pt x="32" y="208"/>
                      <a:pt x="32" y="208"/>
                    </a:cubicBezTo>
                    <a:cubicBezTo>
                      <a:pt x="33" y="210"/>
                      <a:pt x="33" y="210"/>
                      <a:pt x="33" y="210"/>
                    </a:cubicBezTo>
                    <a:cubicBezTo>
                      <a:pt x="34" y="210"/>
                      <a:pt x="34" y="210"/>
                      <a:pt x="34" y="210"/>
                    </a:cubicBezTo>
                    <a:cubicBezTo>
                      <a:pt x="36" y="211"/>
                      <a:pt x="36" y="211"/>
                      <a:pt x="36" y="211"/>
                    </a:cubicBezTo>
                    <a:cubicBezTo>
                      <a:pt x="36" y="210"/>
                      <a:pt x="37" y="212"/>
                      <a:pt x="37" y="210"/>
                    </a:cubicBezTo>
                    <a:cubicBezTo>
                      <a:pt x="35" y="209"/>
                      <a:pt x="35" y="209"/>
                      <a:pt x="35" y="209"/>
                    </a:cubicBezTo>
                    <a:cubicBezTo>
                      <a:pt x="32" y="206"/>
                      <a:pt x="32" y="206"/>
                      <a:pt x="32" y="206"/>
                    </a:cubicBezTo>
                    <a:cubicBezTo>
                      <a:pt x="32" y="207"/>
                      <a:pt x="33" y="206"/>
                      <a:pt x="31" y="207"/>
                    </a:cubicBezTo>
                    <a:cubicBezTo>
                      <a:pt x="32" y="206"/>
                      <a:pt x="32" y="206"/>
                      <a:pt x="32" y="206"/>
                    </a:cubicBezTo>
                    <a:cubicBezTo>
                      <a:pt x="35" y="206"/>
                      <a:pt x="35" y="206"/>
                      <a:pt x="35" y="206"/>
                    </a:cubicBezTo>
                    <a:cubicBezTo>
                      <a:pt x="38" y="207"/>
                      <a:pt x="38" y="207"/>
                      <a:pt x="38" y="207"/>
                    </a:cubicBezTo>
                    <a:cubicBezTo>
                      <a:pt x="38" y="207"/>
                      <a:pt x="38" y="207"/>
                      <a:pt x="38" y="207"/>
                    </a:cubicBezTo>
                    <a:cubicBezTo>
                      <a:pt x="38" y="206"/>
                      <a:pt x="38" y="206"/>
                      <a:pt x="38" y="206"/>
                    </a:cubicBezTo>
                    <a:cubicBezTo>
                      <a:pt x="39" y="206"/>
                      <a:pt x="39" y="206"/>
                      <a:pt x="39" y="206"/>
                    </a:cubicBezTo>
                    <a:cubicBezTo>
                      <a:pt x="41" y="206"/>
                      <a:pt x="41" y="206"/>
                      <a:pt x="41" y="206"/>
                    </a:cubicBezTo>
                    <a:cubicBezTo>
                      <a:pt x="40" y="204"/>
                      <a:pt x="40" y="204"/>
                      <a:pt x="40" y="204"/>
                    </a:cubicBezTo>
                    <a:cubicBezTo>
                      <a:pt x="41" y="203"/>
                      <a:pt x="41" y="203"/>
                      <a:pt x="41" y="203"/>
                    </a:cubicBezTo>
                    <a:cubicBezTo>
                      <a:pt x="39" y="202"/>
                      <a:pt x="39" y="202"/>
                      <a:pt x="39" y="202"/>
                    </a:cubicBezTo>
                    <a:cubicBezTo>
                      <a:pt x="38" y="204"/>
                      <a:pt x="38" y="204"/>
                      <a:pt x="38" y="204"/>
                    </a:cubicBezTo>
                    <a:cubicBezTo>
                      <a:pt x="36" y="203"/>
                      <a:pt x="36" y="203"/>
                      <a:pt x="36" y="203"/>
                    </a:cubicBezTo>
                    <a:cubicBezTo>
                      <a:pt x="36" y="202"/>
                      <a:pt x="36" y="202"/>
                      <a:pt x="36" y="202"/>
                    </a:cubicBezTo>
                    <a:cubicBezTo>
                      <a:pt x="38" y="202"/>
                      <a:pt x="41" y="200"/>
                      <a:pt x="42" y="202"/>
                    </a:cubicBezTo>
                    <a:cubicBezTo>
                      <a:pt x="41" y="202"/>
                      <a:pt x="41" y="202"/>
                      <a:pt x="41" y="202"/>
                    </a:cubicBezTo>
                    <a:cubicBezTo>
                      <a:pt x="42" y="203"/>
                      <a:pt x="42" y="203"/>
                      <a:pt x="42" y="203"/>
                    </a:cubicBezTo>
                    <a:cubicBezTo>
                      <a:pt x="43" y="202"/>
                      <a:pt x="43" y="202"/>
                      <a:pt x="43" y="202"/>
                    </a:cubicBezTo>
                    <a:cubicBezTo>
                      <a:pt x="41" y="203"/>
                      <a:pt x="41" y="203"/>
                      <a:pt x="41" y="203"/>
                    </a:cubicBezTo>
                    <a:cubicBezTo>
                      <a:pt x="44" y="203"/>
                      <a:pt x="44" y="203"/>
                      <a:pt x="44" y="203"/>
                    </a:cubicBezTo>
                    <a:cubicBezTo>
                      <a:pt x="45" y="202"/>
                      <a:pt x="45" y="202"/>
                      <a:pt x="45" y="202"/>
                    </a:cubicBezTo>
                    <a:cubicBezTo>
                      <a:pt x="50" y="201"/>
                      <a:pt x="50" y="201"/>
                      <a:pt x="50" y="201"/>
                    </a:cubicBezTo>
                    <a:cubicBezTo>
                      <a:pt x="53" y="200"/>
                      <a:pt x="53" y="200"/>
                      <a:pt x="53" y="200"/>
                    </a:cubicBezTo>
                    <a:cubicBezTo>
                      <a:pt x="56" y="199"/>
                      <a:pt x="56" y="199"/>
                      <a:pt x="56" y="199"/>
                    </a:cubicBezTo>
                    <a:cubicBezTo>
                      <a:pt x="58" y="199"/>
                      <a:pt x="58" y="199"/>
                      <a:pt x="58" y="199"/>
                    </a:cubicBezTo>
                    <a:cubicBezTo>
                      <a:pt x="59" y="198"/>
                      <a:pt x="55" y="199"/>
                      <a:pt x="59" y="198"/>
                    </a:cubicBezTo>
                    <a:cubicBezTo>
                      <a:pt x="59" y="199"/>
                      <a:pt x="59" y="199"/>
                      <a:pt x="59" y="199"/>
                    </a:cubicBezTo>
                    <a:cubicBezTo>
                      <a:pt x="61" y="200"/>
                      <a:pt x="61" y="200"/>
                      <a:pt x="61" y="200"/>
                    </a:cubicBezTo>
                    <a:cubicBezTo>
                      <a:pt x="62" y="200"/>
                      <a:pt x="62" y="200"/>
                      <a:pt x="62" y="199"/>
                    </a:cubicBezTo>
                    <a:cubicBezTo>
                      <a:pt x="62" y="199"/>
                      <a:pt x="62" y="199"/>
                      <a:pt x="62" y="199"/>
                    </a:cubicBezTo>
                    <a:cubicBezTo>
                      <a:pt x="63" y="200"/>
                      <a:pt x="64" y="196"/>
                      <a:pt x="61" y="201"/>
                    </a:cubicBezTo>
                    <a:cubicBezTo>
                      <a:pt x="65" y="200"/>
                      <a:pt x="65" y="200"/>
                      <a:pt x="65" y="200"/>
                    </a:cubicBezTo>
                    <a:cubicBezTo>
                      <a:pt x="65" y="200"/>
                      <a:pt x="67" y="200"/>
                      <a:pt x="65" y="198"/>
                    </a:cubicBezTo>
                    <a:cubicBezTo>
                      <a:pt x="61" y="198"/>
                      <a:pt x="61" y="198"/>
                      <a:pt x="61" y="198"/>
                    </a:cubicBezTo>
                    <a:cubicBezTo>
                      <a:pt x="58" y="195"/>
                      <a:pt x="58" y="195"/>
                      <a:pt x="58" y="195"/>
                    </a:cubicBezTo>
                    <a:cubicBezTo>
                      <a:pt x="57" y="195"/>
                      <a:pt x="57" y="195"/>
                      <a:pt x="57" y="195"/>
                    </a:cubicBezTo>
                    <a:cubicBezTo>
                      <a:pt x="56" y="198"/>
                      <a:pt x="56" y="198"/>
                      <a:pt x="56" y="198"/>
                    </a:cubicBezTo>
                    <a:cubicBezTo>
                      <a:pt x="54" y="196"/>
                      <a:pt x="54" y="196"/>
                      <a:pt x="54" y="196"/>
                    </a:cubicBezTo>
                    <a:cubicBezTo>
                      <a:pt x="52" y="198"/>
                      <a:pt x="52" y="198"/>
                      <a:pt x="52" y="198"/>
                    </a:cubicBezTo>
                    <a:cubicBezTo>
                      <a:pt x="51" y="197"/>
                      <a:pt x="51" y="197"/>
                      <a:pt x="51" y="197"/>
                    </a:cubicBezTo>
                    <a:cubicBezTo>
                      <a:pt x="50" y="199"/>
                      <a:pt x="54" y="196"/>
                      <a:pt x="49" y="197"/>
                    </a:cubicBezTo>
                    <a:cubicBezTo>
                      <a:pt x="49" y="199"/>
                      <a:pt x="49" y="199"/>
                      <a:pt x="49" y="199"/>
                    </a:cubicBezTo>
                    <a:cubicBezTo>
                      <a:pt x="47" y="198"/>
                      <a:pt x="47" y="198"/>
                      <a:pt x="47" y="198"/>
                    </a:cubicBezTo>
                    <a:cubicBezTo>
                      <a:pt x="46" y="199"/>
                      <a:pt x="46" y="199"/>
                      <a:pt x="46" y="199"/>
                    </a:cubicBezTo>
                    <a:cubicBezTo>
                      <a:pt x="46" y="201"/>
                      <a:pt x="46" y="201"/>
                      <a:pt x="46" y="201"/>
                    </a:cubicBezTo>
                    <a:cubicBezTo>
                      <a:pt x="44" y="201"/>
                      <a:pt x="44" y="201"/>
                      <a:pt x="44" y="201"/>
                    </a:cubicBezTo>
                    <a:cubicBezTo>
                      <a:pt x="45" y="200"/>
                      <a:pt x="45" y="200"/>
                      <a:pt x="45" y="200"/>
                    </a:cubicBezTo>
                    <a:cubicBezTo>
                      <a:pt x="44" y="199"/>
                      <a:pt x="49" y="198"/>
                      <a:pt x="44" y="199"/>
                    </a:cubicBezTo>
                    <a:cubicBezTo>
                      <a:pt x="46" y="198"/>
                      <a:pt x="46" y="198"/>
                      <a:pt x="46" y="198"/>
                    </a:cubicBezTo>
                    <a:cubicBezTo>
                      <a:pt x="45" y="198"/>
                      <a:pt x="45" y="198"/>
                      <a:pt x="45" y="198"/>
                    </a:cubicBezTo>
                    <a:cubicBezTo>
                      <a:pt x="48" y="196"/>
                      <a:pt x="48" y="196"/>
                      <a:pt x="48" y="196"/>
                    </a:cubicBezTo>
                    <a:cubicBezTo>
                      <a:pt x="51" y="195"/>
                      <a:pt x="51" y="195"/>
                      <a:pt x="51" y="195"/>
                    </a:cubicBezTo>
                    <a:cubicBezTo>
                      <a:pt x="57" y="194"/>
                      <a:pt x="41" y="199"/>
                      <a:pt x="56" y="192"/>
                    </a:cubicBezTo>
                    <a:cubicBezTo>
                      <a:pt x="58" y="192"/>
                      <a:pt x="58" y="192"/>
                      <a:pt x="58" y="192"/>
                    </a:cubicBezTo>
                    <a:cubicBezTo>
                      <a:pt x="58" y="191"/>
                      <a:pt x="58" y="191"/>
                      <a:pt x="58" y="191"/>
                    </a:cubicBezTo>
                    <a:cubicBezTo>
                      <a:pt x="59" y="191"/>
                      <a:pt x="56" y="192"/>
                      <a:pt x="59" y="192"/>
                    </a:cubicBezTo>
                    <a:cubicBezTo>
                      <a:pt x="59" y="190"/>
                      <a:pt x="59" y="190"/>
                      <a:pt x="59" y="190"/>
                    </a:cubicBezTo>
                    <a:cubicBezTo>
                      <a:pt x="60" y="191"/>
                      <a:pt x="59" y="187"/>
                      <a:pt x="62" y="189"/>
                    </a:cubicBezTo>
                    <a:cubicBezTo>
                      <a:pt x="64" y="188"/>
                      <a:pt x="64" y="188"/>
                      <a:pt x="64" y="188"/>
                    </a:cubicBezTo>
                    <a:cubicBezTo>
                      <a:pt x="65" y="186"/>
                      <a:pt x="65" y="186"/>
                      <a:pt x="65" y="186"/>
                    </a:cubicBezTo>
                    <a:cubicBezTo>
                      <a:pt x="66" y="187"/>
                      <a:pt x="66" y="187"/>
                      <a:pt x="66" y="187"/>
                    </a:cubicBezTo>
                    <a:cubicBezTo>
                      <a:pt x="68" y="186"/>
                      <a:pt x="71" y="184"/>
                      <a:pt x="71" y="187"/>
                    </a:cubicBezTo>
                    <a:cubicBezTo>
                      <a:pt x="72" y="187"/>
                      <a:pt x="68" y="188"/>
                      <a:pt x="73" y="186"/>
                    </a:cubicBezTo>
                    <a:cubicBezTo>
                      <a:pt x="73" y="186"/>
                      <a:pt x="73" y="186"/>
                      <a:pt x="73" y="186"/>
                    </a:cubicBezTo>
                    <a:cubicBezTo>
                      <a:pt x="76" y="185"/>
                      <a:pt x="76" y="185"/>
                      <a:pt x="76" y="185"/>
                    </a:cubicBezTo>
                    <a:cubicBezTo>
                      <a:pt x="73" y="185"/>
                      <a:pt x="73" y="185"/>
                      <a:pt x="73" y="185"/>
                    </a:cubicBezTo>
                    <a:cubicBezTo>
                      <a:pt x="70" y="186"/>
                      <a:pt x="70" y="186"/>
                      <a:pt x="70" y="186"/>
                    </a:cubicBezTo>
                    <a:cubicBezTo>
                      <a:pt x="72" y="184"/>
                      <a:pt x="72" y="184"/>
                      <a:pt x="72" y="184"/>
                    </a:cubicBezTo>
                    <a:cubicBezTo>
                      <a:pt x="71" y="184"/>
                      <a:pt x="71" y="184"/>
                      <a:pt x="71" y="184"/>
                    </a:cubicBezTo>
                    <a:cubicBezTo>
                      <a:pt x="73" y="182"/>
                      <a:pt x="73" y="182"/>
                      <a:pt x="73" y="182"/>
                    </a:cubicBezTo>
                    <a:cubicBezTo>
                      <a:pt x="73" y="182"/>
                      <a:pt x="73" y="182"/>
                      <a:pt x="73" y="182"/>
                    </a:cubicBezTo>
                    <a:cubicBezTo>
                      <a:pt x="75" y="182"/>
                      <a:pt x="75" y="182"/>
                      <a:pt x="75" y="182"/>
                    </a:cubicBezTo>
                    <a:cubicBezTo>
                      <a:pt x="75" y="182"/>
                      <a:pt x="71" y="183"/>
                      <a:pt x="77" y="182"/>
                    </a:cubicBezTo>
                    <a:cubicBezTo>
                      <a:pt x="76" y="181"/>
                      <a:pt x="76" y="181"/>
                      <a:pt x="76" y="181"/>
                    </a:cubicBezTo>
                    <a:cubicBezTo>
                      <a:pt x="79" y="179"/>
                      <a:pt x="79" y="179"/>
                      <a:pt x="79" y="179"/>
                    </a:cubicBezTo>
                    <a:cubicBezTo>
                      <a:pt x="80" y="179"/>
                      <a:pt x="75" y="182"/>
                      <a:pt x="81" y="178"/>
                    </a:cubicBezTo>
                    <a:cubicBezTo>
                      <a:pt x="82" y="178"/>
                      <a:pt x="82" y="178"/>
                      <a:pt x="82" y="178"/>
                    </a:cubicBezTo>
                    <a:cubicBezTo>
                      <a:pt x="84" y="176"/>
                      <a:pt x="84" y="176"/>
                      <a:pt x="84" y="176"/>
                    </a:cubicBezTo>
                    <a:cubicBezTo>
                      <a:pt x="84" y="175"/>
                      <a:pt x="84" y="175"/>
                      <a:pt x="84" y="175"/>
                    </a:cubicBezTo>
                    <a:cubicBezTo>
                      <a:pt x="83" y="175"/>
                      <a:pt x="83" y="175"/>
                      <a:pt x="83" y="175"/>
                    </a:cubicBezTo>
                    <a:cubicBezTo>
                      <a:pt x="84" y="175"/>
                      <a:pt x="82" y="178"/>
                      <a:pt x="84" y="174"/>
                    </a:cubicBezTo>
                    <a:cubicBezTo>
                      <a:pt x="81" y="175"/>
                      <a:pt x="81" y="175"/>
                      <a:pt x="81" y="175"/>
                    </a:cubicBezTo>
                    <a:cubicBezTo>
                      <a:pt x="80" y="176"/>
                      <a:pt x="80" y="176"/>
                      <a:pt x="80" y="176"/>
                    </a:cubicBezTo>
                    <a:cubicBezTo>
                      <a:pt x="79" y="176"/>
                      <a:pt x="79" y="176"/>
                      <a:pt x="79" y="176"/>
                    </a:cubicBezTo>
                    <a:cubicBezTo>
                      <a:pt x="79" y="176"/>
                      <a:pt x="79" y="176"/>
                      <a:pt x="79" y="176"/>
                    </a:cubicBezTo>
                    <a:cubicBezTo>
                      <a:pt x="82" y="174"/>
                      <a:pt x="82" y="174"/>
                      <a:pt x="82" y="174"/>
                    </a:cubicBezTo>
                    <a:cubicBezTo>
                      <a:pt x="85" y="174"/>
                      <a:pt x="85" y="174"/>
                      <a:pt x="85" y="174"/>
                    </a:cubicBezTo>
                    <a:cubicBezTo>
                      <a:pt x="87" y="172"/>
                      <a:pt x="87" y="172"/>
                      <a:pt x="87" y="172"/>
                    </a:cubicBezTo>
                    <a:cubicBezTo>
                      <a:pt x="89" y="171"/>
                      <a:pt x="89" y="171"/>
                      <a:pt x="89" y="171"/>
                    </a:cubicBezTo>
                    <a:cubicBezTo>
                      <a:pt x="90" y="171"/>
                      <a:pt x="90" y="171"/>
                      <a:pt x="90" y="171"/>
                    </a:cubicBezTo>
                    <a:cubicBezTo>
                      <a:pt x="88" y="170"/>
                      <a:pt x="88" y="170"/>
                      <a:pt x="88" y="170"/>
                    </a:cubicBezTo>
                    <a:cubicBezTo>
                      <a:pt x="92" y="168"/>
                      <a:pt x="92" y="168"/>
                      <a:pt x="92" y="168"/>
                    </a:cubicBezTo>
                    <a:cubicBezTo>
                      <a:pt x="93" y="168"/>
                      <a:pt x="93" y="168"/>
                      <a:pt x="93" y="168"/>
                    </a:cubicBezTo>
                    <a:cubicBezTo>
                      <a:pt x="94" y="167"/>
                      <a:pt x="94" y="167"/>
                      <a:pt x="94" y="167"/>
                    </a:cubicBezTo>
                    <a:cubicBezTo>
                      <a:pt x="94" y="167"/>
                      <a:pt x="90" y="170"/>
                      <a:pt x="96" y="166"/>
                    </a:cubicBezTo>
                    <a:cubicBezTo>
                      <a:pt x="96" y="166"/>
                      <a:pt x="96" y="166"/>
                      <a:pt x="96" y="166"/>
                    </a:cubicBezTo>
                    <a:cubicBezTo>
                      <a:pt x="94" y="165"/>
                      <a:pt x="96" y="170"/>
                      <a:pt x="91" y="166"/>
                    </a:cubicBezTo>
                    <a:cubicBezTo>
                      <a:pt x="90" y="167"/>
                      <a:pt x="88" y="168"/>
                      <a:pt x="86" y="168"/>
                    </a:cubicBezTo>
                    <a:cubicBezTo>
                      <a:pt x="86" y="168"/>
                      <a:pt x="87" y="170"/>
                      <a:pt x="86" y="168"/>
                    </a:cubicBezTo>
                    <a:cubicBezTo>
                      <a:pt x="85" y="169"/>
                      <a:pt x="85" y="169"/>
                      <a:pt x="85" y="169"/>
                    </a:cubicBezTo>
                    <a:cubicBezTo>
                      <a:pt x="82" y="170"/>
                      <a:pt x="82" y="170"/>
                      <a:pt x="82" y="170"/>
                    </a:cubicBezTo>
                    <a:cubicBezTo>
                      <a:pt x="81" y="171"/>
                      <a:pt x="81" y="171"/>
                      <a:pt x="81" y="171"/>
                    </a:cubicBezTo>
                    <a:cubicBezTo>
                      <a:pt x="81" y="170"/>
                      <a:pt x="81" y="170"/>
                      <a:pt x="81" y="170"/>
                    </a:cubicBezTo>
                    <a:cubicBezTo>
                      <a:pt x="79" y="169"/>
                      <a:pt x="79" y="169"/>
                      <a:pt x="79" y="169"/>
                    </a:cubicBezTo>
                    <a:cubicBezTo>
                      <a:pt x="79" y="168"/>
                      <a:pt x="79" y="168"/>
                      <a:pt x="79" y="168"/>
                    </a:cubicBezTo>
                    <a:cubicBezTo>
                      <a:pt x="75" y="166"/>
                      <a:pt x="75" y="166"/>
                      <a:pt x="75" y="166"/>
                    </a:cubicBezTo>
                    <a:cubicBezTo>
                      <a:pt x="74" y="166"/>
                      <a:pt x="74" y="166"/>
                      <a:pt x="74" y="166"/>
                    </a:cubicBezTo>
                    <a:cubicBezTo>
                      <a:pt x="74" y="167"/>
                      <a:pt x="74" y="167"/>
                      <a:pt x="74" y="167"/>
                    </a:cubicBezTo>
                    <a:cubicBezTo>
                      <a:pt x="71" y="167"/>
                      <a:pt x="71" y="167"/>
                      <a:pt x="71" y="167"/>
                    </a:cubicBezTo>
                    <a:cubicBezTo>
                      <a:pt x="73" y="165"/>
                      <a:pt x="73" y="165"/>
                      <a:pt x="73" y="165"/>
                    </a:cubicBezTo>
                    <a:cubicBezTo>
                      <a:pt x="72" y="164"/>
                      <a:pt x="69" y="171"/>
                      <a:pt x="73" y="163"/>
                    </a:cubicBezTo>
                    <a:cubicBezTo>
                      <a:pt x="71" y="163"/>
                      <a:pt x="71" y="163"/>
                      <a:pt x="71" y="163"/>
                    </a:cubicBezTo>
                    <a:cubicBezTo>
                      <a:pt x="71" y="164"/>
                      <a:pt x="71" y="164"/>
                      <a:pt x="71" y="164"/>
                    </a:cubicBezTo>
                    <a:cubicBezTo>
                      <a:pt x="70" y="167"/>
                      <a:pt x="70" y="167"/>
                      <a:pt x="70" y="167"/>
                    </a:cubicBezTo>
                    <a:cubicBezTo>
                      <a:pt x="67" y="167"/>
                      <a:pt x="67" y="167"/>
                      <a:pt x="67" y="167"/>
                    </a:cubicBezTo>
                    <a:cubicBezTo>
                      <a:pt x="67" y="166"/>
                      <a:pt x="67" y="166"/>
                      <a:pt x="67" y="166"/>
                    </a:cubicBezTo>
                    <a:cubicBezTo>
                      <a:pt x="70" y="164"/>
                      <a:pt x="70" y="164"/>
                      <a:pt x="70" y="164"/>
                    </a:cubicBezTo>
                    <a:cubicBezTo>
                      <a:pt x="71" y="164"/>
                      <a:pt x="71" y="164"/>
                      <a:pt x="71" y="164"/>
                    </a:cubicBezTo>
                    <a:cubicBezTo>
                      <a:pt x="70" y="163"/>
                      <a:pt x="70" y="163"/>
                      <a:pt x="70" y="163"/>
                    </a:cubicBezTo>
                    <a:cubicBezTo>
                      <a:pt x="69" y="164"/>
                      <a:pt x="67" y="164"/>
                      <a:pt x="67" y="164"/>
                    </a:cubicBezTo>
                    <a:cubicBezTo>
                      <a:pt x="69" y="163"/>
                      <a:pt x="69" y="163"/>
                      <a:pt x="69" y="163"/>
                    </a:cubicBezTo>
                    <a:cubicBezTo>
                      <a:pt x="68" y="162"/>
                      <a:pt x="68" y="162"/>
                      <a:pt x="68" y="162"/>
                    </a:cubicBezTo>
                    <a:cubicBezTo>
                      <a:pt x="71" y="161"/>
                      <a:pt x="71" y="161"/>
                      <a:pt x="71" y="161"/>
                    </a:cubicBezTo>
                    <a:cubicBezTo>
                      <a:pt x="71" y="160"/>
                      <a:pt x="71" y="160"/>
                      <a:pt x="71" y="160"/>
                    </a:cubicBezTo>
                    <a:cubicBezTo>
                      <a:pt x="68" y="160"/>
                      <a:pt x="68" y="160"/>
                      <a:pt x="68" y="160"/>
                    </a:cubicBezTo>
                    <a:cubicBezTo>
                      <a:pt x="71" y="158"/>
                      <a:pt x="71" y="158"/>
                      <a:pt x="71" y="158"/>
                    </a:cubicBezTo>
                    <a:cubicBezTo>
                      <a:pt x="74" y="157"/>
                      <a:pt x="74" y="157"/>
                      <a:pt x="74" y="157"/>
                    </a:cubicBezTo>
                    <a:cubicBezTo>
                      <a:pt x="75" y="157"/>
                      <a:pt x="75" y="157"/>
                      <a:pt x="75" y="157"/>
                    </a:cubicBezTo>
                    <a:cubicBezTo>
                      <a:pt x="77" y="156"/>
                      <a:pt x="77" y="156"/>
                      <a:pt x="77" y="156"/>
                    </a:cubicBezTo>
                    <a:cubicBezTo>
                      <a:pt x="76" y="155"/>
                      <a:pt x="76" y="158"/>
                      <a:pt x="76" y="154"/>
                    </a:cubicBezTo>
                    <a:cubicBezTo>
                      <a:pt x="81" y="152"/>
                      <a:pt x="81" y="152"/>
                      <a:pt x="81" y="152"/>
                    </a:cubicBezTo>
                    <a:cubicBezTo>
                      <a:pt x="83" y="154"/>
                      <a:pt x="83" y="154"/>
                      <a:pt x="83" y="154"/>
                    </a:cubicBezTo>
                    <a:cubicBezTo>
                      <a:pt x="86" y="154"/>
                      <a:pt x="86" y="154"/>
                      <a:pt x="86" y="154"/>
                    </a:cubicBezTo>
                    <a:cubicBezTo>
                      <a:pt x="86" y="152"/>
                      <a:pt x="86" y="152"/>
                      <a:pt x="86" y="152"/>
                    </a:cubicBezTo>
                    <a:cubicBezTo>
                      <a:pt x="88" y="152"/>
                      <a:pt x="88" y="152"/>
                      <a:pt x="88" y="152"/>
                    </a:cubicBezTo>
                    <a:cubicBezTo>
                      <a:pt x="88" y="151"/>
                      <a:pt x="88" y="151"/>
                      <a:pt x="88" y="151"/>
                    </a:cubicBezTo>
                    <a:cubicBezTo>
                      <a:pt x="87" y="150"/>
                      <a:pt x="87" y="150"/>
                      <a:pt x="87" y="150"/>
                    </a:cubicBezTo>
                    <a:cubicBezTo>
                      <a:pt x="85" y="150"/>
                      <a:pt x="85" y="150"/>
                      <a:pt x="85" y="150"/>
                    </a:cubicBezTo>
                    <a:cubicBezTo>
                      <a:pt x="85" y="150"/>
                      <a:pt x="85" y="150"/>
                      <a:pt x="85" y="150"/>
                    </a:cubicBezTo>
                    <a:cubicBezTo>
                      <a:pt x="83" y="150"/>
                      <a:pt x="83" y="150"/>
                      <a:pt x="83" y="150"/>
                    </a:cubicBezTo>
                    <a:cubicBezTo>
                      <a:pt x="83" y="151"/>
                      <a:pt x="83" y="151"/>
                      <a:pt x="83" y="151"/>
                    </a:cubicBezTo>
                    <a:cubicBezTo>
                      <a:pt x="80" y="152"/>
                      <a:pt x="80" y="152"/>
                      <a:pt x="80" y="152"/>
                    </a:cubicBezTo>
                    <a:cubicBezTo>
                      <a:pt x="80" y="151"/>
                      <a:pt x="81" y="152"/>
                      <a:pt x="79" y="152"/>
                    </a:cubicBezTo>
                    <a:cubicBezTo>
                      <a:pt x="82" y="149"/>
                      <a:pt x="82" y="149"/>
                      <a:pt x="82" y="149"/>
                    </a:cubicBezTo>
                    <a:cubicBezTo>
                      <a:pt x="81" y="149"/>
                      <a:pt x="81" y="149"/>
                      <a:pt x="81" y="149"/>
                    </a:cubicBezTo>
                    <a:cubicBezTo>
                      <a:pt x="80" y="149"/>
                      <a:pt x="84" y="147"/>
                      <a:pt x="79" y="149"/>
                    </a:cubicBezTo>
                    <a:cubicBezTo>
                      <a:pt x="78" y="148"/>
                      <a:pt x="78" y="148"/>
                      <a:pt x="78" y="148"/>
                    </a:cubicBezTo>
                    <a:cubicBezTo>
                      <a:pt x="77" y="148"/>
                      <a:pt x="77" y="148"/>
                      <a:pt x="77" y="148"/>
                    </a:cubicBezTo>
                    <a:cubicBezTo>
                      <a:pt x="76" y="150"/>
                      <a:pt x="76" y="150"/>
                      <a:pt x="76" y="150"/>
                    </a:cubicBezTo>
                    <a:cubicBezTo>
                      <a:pt x="74" y="150"/>
                      <a:pt x="74" y="150"/>
                      <a:pt x="74" y="150"/>
                    </a:cubicBezTo>
                    <a:cubicBezTo>
                      <a:pt x="75" y="151"/>
                      <a:pt x="75" y="151"/>
                      <a:pt x="75" y="151"/>
                    </a:cubicBezTo>
                    <a:cubicBezTo>
                      <a:pt x="72" y="150"/>
                      <a:pt x="72" y="150"/>
                      <a:pt x="72" y="150"/>
                    </a:cubicBezTo>
                    <a:cubicBezTo>
                      <a:pt x="72" y="150"/>
                      <a:pt x="72" y="150"/>
                      <a:pt x="72" y="150"/>
                    </a:cubicBezTo>
                    <a:cubicBezTo>
                      <a:pt x="69" y="149"/>
                      <a:pt x="69" y="149"/>
                      <a:pt x="69" y="149"/>
                    </a:cubicBezTo>
                    <a:cubicBezTo>
                      <a:pt x="69" y="150"/>
                      <a:pt x="69" y="150"/>
                      <a:pt x="69" y="150"/>
                    </a:cubicBezTo>
                    <a:cubicBezTo>
                      <a:pt x="67" y="149"/>
                      <a:pt x="73" y="147"/>
                      <a:pt x="67" y="149"/>
                    </a:cubicBezTo>
                    <a:cubicBezTo>
                      <a:pt x="66" y="148"/>
                      <a:pt x="66" y="148"/>
                      <a:pt x="66" y="148"/>
                    </a:cubicBezTo>
                    <a:cubicBezTo>
                      <a:pt x="62" y="147"/>
                      <a:pt x="62" y="147"/>
                      <a:pt x="62" y="147"/>
                    </a:cubicBezTo>
                    <a:cubicBezTo>
                      <a:pt x="60" y="147"/>
                      <a:pt x="60" y="147"/>
                      <a:pt x="60" y="147"/>
                    </a:cubicBezTo>
                    <a:cubicBezTo>
                      <a:pt x="59" y="147"/>
                      <a:pt x="59" y="147"/>
                      <a:pt x="59" y="147"/>
                    </a:cubicBezTo>
                    <a:cubicBezTo>
                      <a:pt x="63" y="146"/>
                      <a:pt x="54" y="146"/>
                      <a:pt x="63" y="146"/>
                    </a:cubicBezTo>
                    <a:cubicBezTo>
                      <a:pt x="63" y="145"/>
                      <a:pt x="63" y="145"/>
                      <a:pt x="63" y="145"/>
                    </a:cubicBezTo>
                    <a:cubicBezTo>
                      <a:pt x="65" y="143"/>
                      <a:pt x="65" y="143"/>
                      <a:pt x="65" y="143"/>
                    </a:cubicBezTo>
                    <a:cubicBezTo>
                      <a:pt x="62" y="142"/>
                      <a:pt x="62" y="142"/>
                      <a:pt x="62" y="142"/>
                    </a:cubicBezTo>
                    <a:cubicBezTo>
                      <a:pt x="65" y="142"/>
                      <a:pt x="65" y="142"/>
                      <a:pt x="65" y="142"/>
                    </a:cubicBezTo>
                    <a:cubicBezTo>
                      <a:pt x="66" y="144"/>
                      <a:pt x="66" y="144"/>
                      <a:pt x="66" y="144"/>
                    </a:cubicBezTo>
                    <a:cubicBezTo>
                      <a:pt x="67" y="142"/>
                      <a:pt x="67" y="142"/>
                      <a:pt x="67" y="142"/>
                    </a:cubicBezTo>
                    <a:cubicBezTo>
                      <a:pt x="69" y="144"/>
                      <a:pt x="69" y="144"/>
                      <a:pt x="69" y="144"/>
                    </a:cubicBezTo>
                    <a:cubicBezTo>
                      <a:pt x="70" y="142"/>
                      <a:pt x="70" y="142"/>
                      <a:pt x="70" y="142"/>
                    </a:cubicBezTo>
                    <a:cubicBezTo>
                      <a:pt x="72" y="142"/>
                      <a:pt x="72" y="142"/>
                      <a:pt x="72" y="142"/>
                    </a:cubicBezTo>
                    <a:cubicBezTo>
                      <a:pt x="73" y="142"/>
                      <a:pt x="73" y="142"/>
                      <a:pt x="73" y="142"/>
                    </a:cubicBezTo>
                    <a:cubicBezTo>
                      <a:pt x="73" y="141"/>
                      <a:pt x="75" y="142"/>
                      <a:pt x="75" y="141"/>
                    </a:cubicBezTo>
                    <a:cubicBezTo>
                      <a:pt x="75" y="140"/>
                      <a:pt x="75" y="140"/>
                      <a:pt x="75" y="140"/>
                    </a:cubicBezTo>
                    <a:cubicBezTo>
                      <a:pt x="73" y="139"/>
                      <a:pt x="73" y="139"/>
                      <a:pt x="73" y="139"/>
                    </a:cubicBezTo>
                    <a:cubicBezTo>
                      <a:pt x="73" y="138"/>
                      <a:pt x="73" y="138"/>
                      <a:pt x="73" y="138"/>
                    </a:cubicBezTo>
                    <a:cubicBezTo>
                      <a:pt x="76" y="139"/>
                      <a:pt x="74" y="138"/>
                      <a:pt x="77" y="136"/>
                    </a:cubicBezTo>
                    <a:cubicBezTo>
                      <a:pt x="79" y="137"/>
                      <a:pt x="79" y="137"/>
                      <a:pt x="79" y="137"/>
                    </a:cubicBezTo>
                    <a:cubicBezTo>
                      <a:pt x="78" y="135"/>
                      <a:pt x="82" y="135"/>
                      <a:pt x="82" y="134"/>
                    </a:cubicBezTo>
                    <a:cubicBezTo>
                      <a:pt x="81" y="132"/>
                      <a:pt x="81" y="132"/>
                      <a:pt x="81" y="132"/>
                    </a:cubicBezTo>
                    <a:cubicBezTo>
                      <a:pt x="83" y="131"/>
                      <a:pt x="83" y="131"/>
                      <a:pt x="83" y="131"/>
                    </a:cubicBezTo>
                    <a:cubicBezTo>
                      <a:pt x="83" y="132"/>
                      <a:pt x="83" y="132"/>
                      <a:pt x="83" y="132"/>
                    </a:cubicBezTo>
                    <a:cubicBezTo>
                      <a:pt x="82" y="132"/>
                      <a:pt x="82" y="132"/>
                      <a:pt x="82" y="132"/>
                    </a:cubicBezTo>
                    <a:cubicBezTo>
                      <a:pt x="82" y="133"/>
                      <a:pt x="82" y="133"/>
                      <a:pt x="82" y="133"/>
                    </a:cubicBezTo>
                    <a:cubicBezTo>
                      <a:pt x="83" y="133"/>
                      <a:pt x="83" y="133"/>
                      <a:pt x="83" y="133"/>
                    </a:cubicBezTo>
                    <a:cubicBezTo>
                      <a:pt x="84" y="133"/>
                      <a:pt x="84" y="132"/>
                      <a:pt x="85" y="132"/>
                    </a:cubicBezTo>
                    <a:cubicBezTo>
                      <a:pt x="85" y="132"/>
                      <a:pt x="85" y="132"/>
                      <a:pt x="85" y="132"/>
                    </a:cubicBezTo>
                    <a:cubicBezTo>
                      <a:pt x="83" y="134"/>
                      <a:pt x="83" y="134"/>
                      <a:pt x="83" y="134"/>
                    </a:cubicBezTo>
                    <a:cubicBezTo>
                      <a:pt x="82" y="134"/>
                      <a:pt x="82" y="134"/>
                      <a:pt x="82" y="134"/>
                    </a:cubicBezTo>
                    <a:cubicBezTo>
                      <a:pt x="81" y="136"/>
                      <a:pt x="81" y="136"/>
                      <a:pt x="81" y="136"/>
                    </a:cubicBezTo>
                    <a:cubicBezTo>
                      <a:pt x="81" y="136"/>
                      <a:pt x="81" y="133"/>
                      <a:pt x="82" y="137"/>
                    </a:cubicBezTo>
                    <a:cubicBezTo>
                      <a:pt x="82" y="137"/>
                      <a:pt x="82" y="137"/>
                      <a:pt x="82" y="137"/>
                    </a:cubicBezTo>
                    <a:cubicBezTo>
                      <a:pt x="81" y="137"/>
                      <a:pt x="81" y="137"/>
                      <a:pt x="81" y="137"/>
                    </a:cubicBezTo>
                    <a:cubicBezTo>
                      <a:pt x="80" y="139"/>
                      <a:pt x="80" y="139"/>
                      <a:pt x="80" y="139"/>
                    </a:cubicBezTo>
                    <a:cubicBezTo>
                      <a:pt x="82" y="140"/>
                      <a:pt x="82" y="140"/>
                      <a:pt x="82" y="140"/>
                    </a:cubicBezTo>
                    <a:cubicBezTo>
                      <a:pt x="81" y="140"/>
                      <a:pt x="81" y="140"/>
                      <a:pt x="81" y="140"/>
                    </a:cubicBezTo>
                    <a:cubicBezTo>
                      <a:pt x="82" y="141"/>
                      <a:pt x="82" y="141"/>
                      <a:pt x="82" y="141"/>
                    </a:cubicBezTo>
                    <a:cubicBezTo>
                      <a:pt x="85" y="138"/>
                      <a:pt x="85" y="138"/>
                      <a:pt x="85" y="138"/>
                    </a:cubicBezTo>
                    <a:cubicBezTo>
                      <a:pt x="87" y="137"/>
                      <a:pt x="87" y="137"/>
                      <a:pt x="87" y="137"/>
                    </a:cubicBezTo>
                    <a:cubicBezTo>
                      <a:pt x="88" y="137"/>
                      <a:pt x="88" y="137"/>
                      <a:pt x="88" y="137"/>
                    </a:cubicBezTo>
                    <a:cubicBezTo>
                      <a:pt x="86" y="139"/>
                      <a:pt x="86" y="139"/>
                      <a:pt x="86" y="139"/>
                    </a:cubicBezTo>
                    <a:cubicBezTo>
                      <a:pt x="88" y="140"/>
                      <a:pt x="88" y="140"/>
                      <a:pt x="88" y="140"/>
                    </a:cubicBezTo>
                    <a:cubicBezTo>
                      <a:pt x="90" y="140"/>
                      <a:pt x="90" y="140"/>
                      <a:pt x="90" y="140"/>
                    </a:cubicBezTo>
                    <a:cubicBezTo>
                      <a:pt x="90" y="141"/>
                      <a:pt x="90" y="141"/>
                      <a:pt x="90" y="141"/>
                    </a:cubicBezTo>
                    <a:cubicBezTo>
                      <a:pt x="90" y="136"/>
                      <a:pt x="89" y="145"/>
                      <a:pt x="93" y="138"/>
                    </a:cubicBezTo>
                    <a:cubicBezTo>
                      <a:pt x="95" y="137"/>
                      <a:pt x="95" y="137"/>
                      <a:pt x="95" y="137"/>
                    </a:cubicBezTo>
                    <a:cubicBezTo>
                      <a:pt x="96" y="137"/>
                      <a:pt x="96" y="137"/>
                      <a:pt x="96" y="137"/>
                    </a:cubicBezTo>
                    <a:cubicBezTo>
                      <a:pt x="97" y="136"/>
                      <a:pt x="97" y="137"/>
                      <a:pt x="100" y="136"/>
                    </a:cubicBezTo>
                    <a:cubicBezTo>
                      <a:pt x="99" y="135"/>
                      <a:pt x="99" y="135"/>
                      <a:pt x="99" y="135"/>
                    </a:cubicBezTo>
                    <a:cubicBezTo>
                      <a:pt x="96" y="136"/>
                      <a:pt x="96" y="136"/>
                      <a:pt x="96" y="136"/>
                    </a:cubicBezTo>
                    <a:cubicBezTo>
                      <a:pt x="95" y="136"/>
                      <a:pt x="101" y="134"/>
                      <a:pt x="93" y="135"/>
                    </a:cubicBezTo>
                    <a:cubicBezTo>
                      <a:pt x="94" y="135"/>
                      <a:pt x="94" y="135"/>
                      <a:pt x="94" y="135"/>
                    </a:cubicBezTo>
                    <a:cubicBezTo>
                      <a:pt x="93" y="134"/>
                      <a:pt x="93" y="134"/>
                      <a:pt x="93" y="134"/>
                    </a:cubicBezTo>
                    <a:cubicBezTo>
                      <a:pt x="91" y="136"/>
                      <a:pt x="91" y="136"/>
                      <a:pt x="91" y="136"/>
                    </a:cubicBezTo>
                    <a:cubicBezTo>
                      <a:pt x="90" y="135"/>
                      <a:pt x="90" y="135"/>
                      <a:pt x="90" y="135"/>
                    </a:cubicBezTo>
                    <a:cubicBezTo>
                      <a:pt x="88" y="136"/>
                      <a:pt x="88" y="136"/>
                      <a:pt x="88" y="136"/>
                    </a:cubicBezTo>
                    <a:cubicBezTo>
                      <a:pt x="93" y="133"/>
                      <a:pt x="93" y="133"/>
                      <a:pt x="93" y="133"/>
                    </a:cubicBezTo>
                    <a:cubicBezTo>
                      <a:pt x="92" y="134"/>
                      <a:pt x="92" y="134"/>
                      <a:pt x="92" y="134"/>
                    </a:cubicBezTo>
                    <a:cubicBezTo>
                      <a:pt x="92" y="134"/>
                      <a:pt x="92" y="134"/>
                      <a:pt x="92" y="134"/>
                    </a:cubicBezTo>
                    <a:cubicBezTo>
                      <a:pt x="95" y="135"/>
                      <a:pt x="95" y="135"/>
                      <a:pt x="95" y="135"/>
                    </a:cubicBezTo>
                    <a:cubicBezTo>
                      <a:pt x="96" y="136"/>
                      <a:pt x="96" y="136"/>
                      <a:pt x="96" y="136"/>
                    </a:cubicBezTo>
                    <a:cubicBezTo>
                      <a:pt x="97" y="134"/>
                      <a:pt x="97" y="134"/>
                      <a:pt x="97" y="134"/>
                    </a:cubicBezTo>
                    <a:cubicBezTo>
                      <a:pt x="97" y="135"/>
                      <a:pt x="98" y="133"/>
                      <a:pt x="98" y="135"/>
                    </a:cubicBezTo>
                    <a:cubicBezTo>
                      <a:pt x="99" y="134"/>
                      <a:pt x="99" y="134"/>
                      <a:pt x="99" y="134"/>
                    </a:cubicBezTo>
                    <a:cubicBezTo>
                      <a:pt x="105" y="133"/>
                      <a:pt x="105" y="133"/>
                      <a:pt x="105" y="133"/>
                    </a:cubicBezTo>
                    <a:cubicBezTo>
                      <a:pt x="104" y="132"/>
                      <a:pt x="104" y="132"/>
                      <a:pt x="104" y="132"/>
                    </a:cubicBezTo>
                    <a:cubicBezTo>
                      <a:pt x="106" y="133"/>
                      <a:pt x="106" y="133"/>
                      <a:pt x="106" y="133"/>
                    </a:cubicBezTo>
                    <a:cubicBezTo>
                      <a:pt x="106" y="133"/>
                      <a:pt x="108" y="131"/>
                      <a:pt x="108" y="131"/>
                    </a:cubicBezTo>
                    <a:cubicBezTo>
                      <a:pt x="105" y="129"/>
                      <a:pt x="105" y="129"/>
                      <a:pt x="105" y="129"/>
                    </a:cubicBezTo>
                    <a:cubicBezTo>
                      <a:pt x="103" y="130"/>
                      <a:pt x="103" y="130"/>
                      <a:pt x="103" y="130"/>
                    </a:cubicBezTo>
                    <a:cubicBezTo>
                      <a:pt x="102" y="130"/>
                      <a:pt x="102" y="130"/>
                      <a:pt x="102" y="130"/>
                    </a:cubicBezTo>
                    <a:cubicBezTo>
                      <a:pt x="102" y="131"/>
                      <a:pt x="102" y="131"/>
                      <a:pt x="102" y="131"/>
                    </a:cubicBezTo>
                    <a:cubicBezTo>
                      <a:pt x="102" y="132"/>
                      <a:pt x="102" y="132"/>
                      <a:pt x="102" y="132"/>
                    </a:cubicBezTo>
                    <a:cubicBezTo>
                      <a:pt x="102" y="132"/>
                      <a:pt x="104" y="131"/>
                      <a:pt x="101" y="132"/>
                    </a:cubicBezTo>
                    <a:cubicBezTo>
                      <a:pt x="101" y="131"/>
                      <a:pt x="101" y="131"/>
                      <a:pt x="101" y="131"/>
                    </a:cubicBezTo>
                    <a:cubicBezTo>
                      <a:pt x="97" y="130"/>
                      <a:pt x="97" y="130"/>
                      <a:pt x="97" y="130"/>
                    </a:cubicBezTo>
                    <a:cubicBezTo>
                      <a:pt x="96" y="130"/>
                      <a:pt x="96" y="130"/>
                      <a:pt x="96" y="130"/>
                    </a:cubicBezTo>
                    <a:cubicBezTo>
                      <a:pt x="96" y="131"/>
                      <a:pt x="96" y="131"/>
                      <a:pt x="96" y="131"/>
                    </a:cubicBezTo>
                    <a:cubicBezTo>
                      <a:pt x="87" y="132"/>
                      <a:pt x="87" y="132"/>
                      <a:pt x="87" y="132"/>
                    </a:cubicBezTo>
                    <a:cubicBezTo>
                      <a:pt x="86" y="131"/>
                      <a:pt x="86" y="131"/>
                      <a:pt x="86" y="131"/>
                    </a:cubicBezTo>
                    <a:cubicBezTo>
                      <a:pt x="85" y="131"/>
                      <a:pt x="85" y="131"/>
                      <a:pt x="85" y="131"/>
                    </a:cubicBezTo>
                    <a:cubicBezTo>
                      <a:pt x="85" y="130"/>
                      <a:pt x="85" y="130"/>
                      <a:pt x="85" y="130"/>
                    </a:cubicBezTo>
                    <a:cubicBezTo>
                      <a:pt x="82" y="129"/>
                      <a:pt x="82" y="129"/>
                      <a:pt x="82" y="129"/>
                    </a:cubicBezTo>
                    <a:cubicBezTo>
                      <a:pt x="79" y="130"/>
                      <a:pt x="79" y="130"/>
                      <a:pt x="79" y="130"/>
                    </a:cubicBezTo>
                    <a:cubicBezTo>
                      <a:pt x="80" y="131"/>
                      <a:pt x="80" y="131"/>
                      <a:pt x="80" y="131"/>
                    </a:cubicBezTo>
                    <a:cubicBezTo>
                      <a:pt x="76" y="130"/>
                      <a:pt x="76" y="130"/>
                      <a:pt x="76" y="130"/>
                    </a:cubicBezTo>
                    <a:cubicBezTo>
                      <a:pt x="75" y="129"/>
                      <a:pt x="75" y="129"/>
                      <a:pt x="75" y="129"/>
                    </a:cubicBezTo>
                    <a:cubicBezTo>
                      <a:pt x="77" y="128"/>
                      <a:pt x="77" y="128"/>
                      <a:pt x="77" y="128"/>
                    </a:cubicBezTo>
                    <a:cubicBezTo>
                      <a:pt x="76" y="127"/>
                      <a:pt x="76" y="127"/>
                      <a:pt x="76" y="127"/>
                    </a:cubicBezTo>
                    <a:cubicBezTo>
                      <a:pt x="75" y="127"/>
                      <a:pt x="75" y="127"/>
                      <a:pt x="75" y="127"/>
                    </a:cubicBezTo>
                    <a:cubicBezTo>
                      <a:pt x="74" y="129"/>
                      <a:pt x="74" y="129"/>
                      <a:pt x="74" y="129"/>
                    </a:cubicBezTo>
                    <a:cubicBezTo>
                      <a:pt x="71" y="133"/>
                      <a:pt x="77" y="128"/>
                      <a:pt x="77" y="133"/>
                    </a:cubicBezTo>
                    <a:cubicBezTo>
                      <a:pt x="74" y="131"/>
                      <a:pt x="74" y="131"/>
                      <a:pt x="74" y="131"/>
                    </a:cubicBezTo>
                    <a:cubicBezTo>
                      <a:pt x="73" y="132"/>
                      <a:pt x="73" y="132"/>
                      <a:pt x="73" y="132"/>
                    </a:cubicBezTo>
                    <a:cubicBezTo>
                      <a:pt x="72" y="131"/>
                      <a:pt x="72" y="131"/>
                      <a:pt x="72" y="131"/>
                    </a:cubicBezTo>
                    <a:cubicBezTo>
                      <a:pt x="71" y="132"/>
                      <a:pt x="71" y="132"/>
                      <a:pt x="71" y="132"/>
                    </a:cubicBezTo>
                    <a:cubicBezTo>
                      <a:pt x="68" y="131"/>
                      <a:pt x="68" y="131"/>
                      <a:pt x="68" y="131"/>
                    </a:cubicBezTo>
                    <a:cubicBezTo>
                      <a:pt x="66" y="133"/>
                      <a:pt x="66" y="133"/>
                      <a:pt x="66" y="133"/>
                    </a:cubicBezTo>
                    <a:cubicBezTo>
                      <a:pt x="65" y="132"/>
                      <a:pt x="65" y="132"/>
                      <a:pt x="65" y="132"/>
                    </a:cubicBezTo>
                    <a:cubicBezTo>
                      <a:pt x="64" y="133"/>
                      <a:pt x="64" y="133"/>
                      <a:pt x="64" y="133"/>
                    </a:cubicBezTo>
                    <a:cubicBezTo>
                      <a:pt x="62" y="134"/>
                      <a:pt x="65" y="133"/>
                      <a:pt x="62" y="132"/>
                    </a:cubicBezTo>
                    <a:cubicBezTo>
                      <a:pt x="63" y="130"/>
                      <a:pt x="63" y="130"/>
                      <a:pt x="63" y="130"/>
                    </a:cubicBezTo>
                    <a:cubicBezTo>
                      <a:pt x="65" y="130"/>
                      <a:pt x="65" y="130"/>
                      <a:pt x="65" y="130"/>
                    </a:cubicBezTo>
                    <a:cubicBezTo>
                      <a:pt x="65" y="131"/>
                      <a:pt x="67" y="131"/>
                      <a:pt x="64" y="130"/>
                    </a:cubicBezTo>
                    <a:cubicBezTo>
                      <a:pt x="67" y="128"/>
                      <a:pt x="67" y="128"/>
                      <a:pt x="67" y="128"/>
                    </a:cubicBezTo>
                    <a:cubicBezTo>
                      <a:pt x="64" y="126"/>
                      <a:pt x="64" y="126"/>
                      <a:pt x="64" y="126"/>
                    </a:cubicBezTo>
                    <a:cubicBezTo>
                      <a:pt x="64" y="125"/>
                      <a:pt x="64" y="125"/>
                      <a:pt x="64" y="125"/>
                    </a:cubicBezTo>
                    <a:cubicBezTo>
                      <a:pt x="62" y="124"/>
                      <a:pt x="62" y="124"/>
                      <a:pt x="62" y="124"/>
                    </a:cubicBezTo>
                    <a:cubicBezTo>
                      <a:pt x="64" y="123"/>
                      <a:pt x="64" y="123"/>
                      <a:pt x="64" y="123"/>
                    </a:cubicBezTo>
                    <a:cubicBezTo>
                      <a:pt x="61" y="122"/>
                      <a:pt x="61" y="122"/>
                      <a:pt x="61" y="122"/>
                    </a:cubicBezTo>
                    <a:cubicBezTo>
                      <a:pt x="62" y="121"/>
                      <a:pt x="62" y="121"/>
                      <a:pt x="62" y="121"/>
                    </a:cubicBezTo>
                    <a:cubicBezTo>
                      <a:pt x="63" y="121"/>
                      <a:pt x="56" y="125"/>
                      <a:pt x="64" y="120"/>
                    </a:cubicBezTo>
                    <a:cubicBezTo>
                      <a:pt x="64" y="119"/>
                      <a:pt x="64" y="119"/>
                      <a:pt x="64" y="119"/>
                    </a:cubicBezTo>
                    <a:cubicBezTo>
                      <a:pt x="62" y="120"/>
                      <a:pt x="62" y="120"/>
                      <a:pt x="62" y="120"/>
                    </a:cubicBezTo>
                    <a:cubicBezTo>
                      <a:pt x="61" y="119"/>
                      <a:pt x="61" y="119"/>
                      <a:pt x="61" y="119"/>
                    </a:cubicBezTo>
                    <a:cubicBezTo>
                      <a:pt x="55" y="119"/>
                      <a:pt x="55" y="119"/>
                      <a:pt x="55" y="119"/>
                    </a:cubicBezTo>
                    <a:cubicBezTo>
                      <a:pt x="59" y="118"/>
                      <a:pt x="59" y="118"/>
                      <a:pt x="59" y="118"/>
                    </a:cubicBezTo>
                    <a:cubicBezTo>
                      <a:pt x="59" y="118"/>
                      <a:pt x="59" y="121"/>
                      <a:pt x="59" y="116"/>
                    </a:cubicBezTo>
                    <a:cubicBezTo>
                      <a:pt x="61" y="118"/>
                      <a:pt x="61" y="118"/>
                      <a:pt x="61" y="118"/>
                    </a:cubicBezTo>
                    <a:cubicBezTo>
                      <a:pt x="66" y="118"/>
                      <a:pt x="66" y="118"/>
                      <a:pt x="66" y="118"/>
                    </a:cubicBezTo>
                    <a:cubicBezTo>
                      <a:pt x="65" y="116"/>
                      <a:pt x="65" y="116"/>
                      <a:pt x="65" y="116"/>
                    </a:cubicBezTo>
                    <a:cubicBezTo>
                      <a:pt x="64" y="115"/>
                      <a:pt x="64" y="115"/>
                      <a:pt x="64" y="115"/>
                    </a:cubicBezTo>
                    <a:cubicBezTo>
                      <a:pt x="65" y="115"/>
                      <a:pt x="65" y="115"/>
                      <a:pt x="65" y="115"/>
                    </a:cubicBezTo>
                    <a:cubicBezTo>
                      <a:pt x="65" y="113"/>
                      <a:pt x="65" y="113"/>
                      <a:pt x="65" y="113"/>
                    </a:cubicBezTo>
                    <a:cubicBezTo>
                      <a:pt x="64" y="112"/>
                      <a:pt x="63" y="113"/>
                      <a:pt x="63" y="113"/>
                    </a:cubicBezTo>
                    <a:cubicBezTo>
                      <a:pt x="63" y="111"/>
                      <a:pt x="63" y="111"/>
                      <a:pt x="63" y="111"/>
                    </a:cubicBezTo>
                    <a:cubicBezTo>
                      <a:pt x="64" y="109"/>
                      <a:pt x="64" y="109"/>
                      <a:pt x="64" y="109"/>
                    </a:cubicBezTo>
                    <a:cubicBezTo>
                      <a:pt x="60" y="109"/>
                      <a:pt x="60" y="109"/>
                      <a:pt x="60" y="109"/>
                    </a:cubicBezTo>
                    <a:cubicBezTo>
                      <a:pt x="60" y="109"/>
                      <a:pt x="62" y="108"/>
                      <a:pt x="59" y="109"/>
                    </a:cubicBezTo>
                    <a:cubicBezTo>
                      <a:pt x="61" y="107"/>
                      <a:pt x="61" y="107"/>
                      <a:pt x="61" y="107"/>
                    </a:cubicBezTo>
                    <a:cubicBezTo>
                      <a:pt x="62" y="107"/>
                      <a:pt x="59" y="112"/>
                      <a:pt x="65" y="107"/>
                    </a:cubicBezTo>
                    <a:cubicBezTo>
                      <a:pt x="69" y="107"/>
                      <a:pt x="69" y="107"/>
                      <a:pt x="69" y="107"/>
                    </a:cubicBezTo>
                    <a:cubicBezTo>
                      <a:pt x="73" y="107"/>
                      <a:pt x="73" y="107"/>
                      <a:pt x="73" y="107"/>
                    </a:cubicBezTo>
                    <a:cubicBezTo>
                      <a:pt x="73" y="106"/>
                      <a:pt x="73" y="106"/>
                      <a:pt x="73" y="106"/>
                    </a:cubicBezTo>
                    <a:cubicBezTo>
                      <a:pt x="75" y="106"/>
                      <a:pt x="75" y="106"/>
                      <a:pt x="75" y="106"/>
                    </a:cubicBezTo>
                    <a:cubicBezTo>
                      <a:pt x="77" y="105"/>
                      <a:pt x="77" y="105"/>
                      <a:pt x="77" y="105"/>
                    </a:cubicBezTo>
                    <a:cubicBezTo>
                      <a:pt x="77" y="105"/>
                      <a:pt x="72" y="108"/>
                      <a:pt x="79" y="104"/>
                    </a:cubicBezTo>
                    <a:cubicBezTo>
                      <a:pt x="78" y="104"/>
                      <a:pt x="78" y="104"/>
                      <a:pt x="78" y="104"/>
                    </a:cubicBezTo>
                    <a:cubicBezTo>
                      <a:pt x="82" y="104"/>
                      <a:pt x="82" y="104"/>
                      <a:pt x="82" y="104"/>
                    </a:cubicBezTo>
                    <a:cubicBezTo>
                      <a:pt x="84" y="103"/>
                      <a:pt x="84" y="103"/>
                      <a:pt x="84" y="103"/>
                    </a:cubicBezTo>
                    <a:cubicBezTo>
                      <a:pt x="84" y="103"/>
                      <a:pt x="83" y="104"/>
                      <a:pt x="85" y="103"/>
                    </a:cubicBezTo>
                    <a:cubicBezTo>
                      <a:pt x="85" y="102"/>
                      <a:pt x="85" y="102"/>
                      <a:pt x="85" y="102"/>
                    </a:cubicBezTo>
                    <a:cubicBezTo>
                      <a:pt x="81" y="102"/>
                      <a:pt x="81" y="102"/>
                      <a:pt x="81" y="102"/>
                    </a:cubicBezTo>
                    <a:cubicBezTo>
                      <a:pt x="79" y="102"/>
                      <a:pt x="79" y="102"/>
                      <a:pt x="79" y="102"/>
                    </a:cubicBezTo>
                    <a:cubicBezTo>
                      <a:pt x="78" y="101"/>
                      <a:pt x="78" y="101"/>
                      <a:pt x="78" y="101"/>
                    </a:cubicBezTo>
                    <a:cubicBezTo>
                      <a:pt x="75" y="102"/>
                      <a:pt x="75" y="102"/>
                      <a:pt x="75" y="102"/>
                    </a:cubicBezTo>
                    <a:cubicBezTo>
                      <a:pt x="72" y="101"/>
                      <a:pt x="72" y="101"/>
                      <a:pt x="72" y="101"/>
                    </a:cubicBezTo>
                    <a:cubicBezTo>
                      <a:pt x="71" y="104"/>
                      <a:pt x="77" y="100"/>
                      <a:pt x="70" y="103"/>
                    </a:cubicBezTo>
                    <a:cubicBezTo>
                      <a:pt x="66" y="102"/>
                      <a:pt x="66" y="102"/>
                      <a:pt x="66" y="102"/>
                    </a:cubicBezTo>
                    <a:cubicBezTo>
                      <a:pt x="66" y="102"/>
                      <a:pt x="68" y="105"/>
                      <a:pt x="66" y="100"/>
                    </a:cubicBezTo>
                    <a:cubicBezTo>
                      <a:pt x="62" y="100"/>
                      <a:pt x="62" y="100"/>
                      <a:pt x="62" y="100"/>
                    </a:cubicBezTo>
                    <a:cubicBezTo>
                      <a:pt x="61" y="100"/>
                      <a:pt x="61" y="100"/>
                      <a:pt x="61" y="100"/>
                    </a:cubicBezTo>
                    <a:cubicBezTo>
                      <a:pt x="59" y="100"/>
                      <a:pt x="59" y="100"/>
                      <a:pt x="59" y="100"/>
                    </a:cubicBezTo>
                    <a:cubicBezTo>
                      <a:pt x="61" y="99"/>
                      <a:pt x="61" y="99"/>
                      <a:pt x="61" y="99"/>
                    </a:cubicBezTo>
                    <a:cubicBezTo>
                      <a:pt x="71" y="99"/>
                      <a:pt x="71" y="99"/>
                      <a:pt x="71" y="99"/>
                    </a:cubicBezTo>
                    <a:cubicBezTo>
                      <a:pt x="78" y="99"/>
                      <a:pt x="78" y="99"/>
                      <a:pt x="78" y="99"/>
                    </a:cubicBezTo>
                    <a:cubicBezTo>
                      <a:pt x="78" y="99"/>
                      <a:pt x="78" y="98"/>
                      <a:pt x="79" y="99"/>
                    </a:cubicBezTo>
                    <a:cubicBezTo>
                      <a:pt x="81" y="97"/>
                      <a:pt x="79" y="98"/>
                      <a:pt x="76" y="97"/>
                    </a:cubicBezTo>
                    <a:cubicBezTo>
                      <a:pt x="76" y="97"/>
                      <a:pt x="76" y="97"/>
                      <a:pt x="76" y="97"/>
                    </a:cubicBezTo>
                    <a:cubicBezTo>
                      <a:pt x="76" y="96"/>
                      <a:pt x="76" y="96"/>
                      <a:pt x="76" y="96"/>
                    </a:cubicBezTo>
                    <a:cubicBezTo>
                      <a:pt x="79" y="97"/>
                      <a:pt x="79" y="97"/>
                      <a:pt x="79" y="97"/>
                    </a:cubicBezTo>
                    <a:cubicBezTo>
                      <a:pt x="79" y="95"/>
                      <a:pt x="79" y="95"/>
                      <a:pt x="79" y="95"/>
                    </a:cubicBezTo>
                    <a:cubicBezTo>
                      <a:pt x="81" y="96"/>
                      <a:pt x="81" y="96"/>
                      <a:pt x="81" y="96"/>
                    </a:cubicBezTo>
                    <a:cubicBezTo>
                      <a:pt x="81" y="96"/>
                      <a:pt x="84" y="96"/>
                      <a:pt x="83" y="94"/>
                    </a:cubicBezTo>
                    <a:cubicBezTo>
                      <a:pt x="84" y="93"/>
                      <a:pt x="84" y="93"/>
                      <a:pt x="84" y="93"/>
                    </a:cubicBezTo>
                    <a:cubicBezTo>
                      <a:pt x="83" y="91"/>
                      <a:pt x="83" y="91"/>
                      <a:pt x="83" y="91"/>
                    </a:cubicBezTo>
                    <a:cubicBezTo>
                      <a:pt x="86" y="94"/>
                      <a:pt x="82" y="88"/>
                      <a:pt x="88" y="90"/>
                    </a:cubicBezTo>
                    <a:cubicBezTo>
                      <a:pt x="88" y="89"/>
                      <a:pt x="88" y="89"/>
                      <a:pt x="88" y="89"/>
                    </a:cubicBezTo>
                    <a:cubicBezTo>
                      <a:pt x="88" y="88"/>
                      <a:pt x="88" y="87"/>
                      <a:pt x="85" y="89"/>
                    </a:cubicBezTo>
                    <a:cubicBezTo>
                      <a:pt x="84" y="89"/>
                      <a:pt x="84" y="89"/>
                      <a:pt x="84" y="89"/>
                    </a:cubicBezTo>
                    <a:cubicBezTo>
                      <a:pt x="83" y="89"/>
                      <a:pt x="86" y="92"/>
                      <a:pt x="81" y="89"/>
                    </a:cubicBezTo>
                    <a:cubicBezTo>
                      <a:pt x="79" y="89"/>
                      <a:pt x="79" y="91"/>
                      <a:pt x="78" y="91"/>
                    </a:cubicBezTo>
                    <a:cubicBezTo>
                      <a:pt x="79" y="90"/>
                      <a:pt x="72" y="94"/>
                      <a:pt x="81" y="91"/>
                    </a:cubicBezTo>
                    <a:cubicBezTo>
                      <a:pt x="82" y="91"/>
                      <a:pt x="82" y="91"/>
                      <a:pt x="82" y="91"/>
                    </a:cubicBezTo>
                    <a:cubicBezTo>
                      <a:pt x="81" y="92"/>
                      <a:pt x="81" y="92"/>
                      <a:pt x="81" y="92"/>
                    </a:cubicBezTo>
                    <a:cubicBezTo>
                      <a:pt x="75" y="92"/>
                      <a:pt x="75" y="92"/>
                      <a:pt x="75" y="92"/>
                    </a:cubicBezTo>
                    <a:cubicBezTo>
                      <a:pt x="71" y="92"/>
                      <a:pt x="71" y="92"/>
                      <a:pt x="71" y="92"/>
                    </a:cubicBezTo>
                    <a:cubicBezTo>
                      <a:pt x="69" y="92"/>
                      <a:pt x="69" y="92"/>
                      <a:pt x="69" y="92"/>
                    </a:cubicBezTo>
                    <a:cubicBezTo>
                      <a:pt x="69" y="91"/>
                      <a:pt x="69" y="91"/>
                      <a:pt x="69" y="91"/>
                    </a:cubicBezTo>
                    <a:cubicBezTo>
                      <a:pt x="68" y="90"/>
                      <a:pt x="68" y="90"/>
                      <a:pt x="68" y="90"/>
                    </a:cubicBezTo>
                    <a:cubicBezTo>
                      <a:pt x="65" y="92"/>
                      <a:pt x="65" y="92"/>
                      <a:pt x="65" y="92"/>
                    </a:cubicBezTo>
                    <a:cubicBezTo>
                      <a:pt x="63" y="92"/>
                      <a:pt x="63" y="92"/>
                      <a:pt x="63" y="92"/>
                    </a:cubicBezTo>
                    <a:cubicBezTo>
                      <a:pt x="63" y="92"/>
                      <a:pt x="63" y="92"/>
                      <a:pt x="63" y="92"/>
                    </a:cubicBezTo>
                    <a:cubicBezTo>
                      <a:pt x="61" y="91"/>
                      <a:pt x="61" y="91"/>
                      <a:pt x="61" y="91"/>
                    </a:cubicBezTo>
                    <a:cubicBezTo>
                      <a:pt x="54" y="91"/>
                      <a:pt x="54" y="91"/>
                      <a:pt x="54" y="91"/>
                    </a:cubicBezTo>
                    <a:cubicBezTo>
                      <a:pt x="53" y="90"/>
                      <a:pt x="53" y="90"/>
                      <a:pt x="53" y="90"/>
                    </a:cubicBezTo>
                    <a:cubicBezTo>
                      <a:pt x="52" y="90"/>
                      <a:pt x="52" y="90"/>
                      <a:pt x="52" y="90"/>
                    </a:cubicBezTo>
                    <a:cubicBezTo>
                      <a:pt x="51" y="92"/>
                      <a:pt x="51" y="92"/>
                      <a:pt x="51" y="92"/>
                    </a:cubicBezTo>
                    <a:cubicBezTo>
                      <a:pt x="49" y="92"/>
                      <a:pt x="49" y="92"/>
                      <a:pt x="49" y="92"/>
                    </a:cubicBezTo>
                    <a:cubicBezTo>
                      <a:pt x="50" y="91"/>
                      <a:pt x="50" y="91"/>
                      <a:pt x="50" y="91"/>
                    </a:cubicBezTo>
                    <a:cubicBezTo>
                      <a:pt x="49" y="91"/>
                      <a:pt x="49" y="91"/>
                      <a:pt x="49" y="91"/>
                    </a:cubicBezTo>
                    <a:cubicBezTo>
                      <a:pt x="49" y="90"/>
                      <a:pt x="49" y="90"/>
                      <a:pt x="49" y="90"/>
                    </a:cubicBezTo>
                    <a:cubicBezTo>
                      <a:pt x="52" y="90"/>
                      <a:pt x="52" y="90"/>
                      <a:pt x="52" y="90"/>
                    </a:cubicBezTo>
                    <a:cubicBezTo>
                      <a:pt x="54" y="89"/>
                      <a:pt x="54" y="89"/>
                      <a:pt x="54" y="89"/>
                    </a:cubicBezTo>
                    <a:cubicBezTo>
                      <a:pt x="53" y="87"/>
                      <a:pt x="53" y="87"/>
                      <a:pt x="53" y="87"/>
                    </a:cubicBezTo>
                    <a:cubicBezTo>
                      <a:pt x="59" y="87"/>
                      <a:pt x="59" y="87"/>
                      <a:pt x="59" y="87"/>
                    </a:cubicBezTo>
                    <a:cubicBezTo>
                      <a:pt x="61" y="85"/>
                      <a:pt x="61" y="85"/>
                      <a:pt x="61" y="85"/>
                    </a:cubicBezTo>
                    <a:cubicBezTo>
                      <a:pt x="63" y="85"/>
                      <a:pt x="63" y="85"/>
                      <a:pt x="63" y="85"/>
                    </a:cubicBezTo>
                    <a:cubicBezTo>
                      <a:pt x="64" y="85"/>
                      <a:pt x="65" y="82"/>
                      <a:pt x="67" y="84"/>
                    </a:cubicBezTo>
                    <a:cubicBezTo>
                      <a:pt x="68" y="83"/>
                      <a:pt x="68" y="83"/>
                      <a:pt x="68" y="83"/>
                    </a:cubicBezTo>
                    <a:cubicBezTo>
                      <a:pt x="69" y="84"/>
                      <a:pt x="69" y="84"/>
                      <a:pt x="69" y="84"/>
                    </a:cubicBezTo>
                    <a:cubicBezTo>
                      <a:pt x="69" y="83"/>
                      <a:pt x="66" y="85"/>
                      <a:pt x="70" y="83"/>
                    </a:cubicBezTo>
                    <a:cubicBezTo>
                      <a:pt x="69" y="84"/>
                      <a:pt x="69" y="84"/>
                      <a:pt x="69" y="84"/>
                    </a:cubicBezTo>
                    <a:cubicBezTo>
                      <a:pt x="69" y="84"/>
                      <a:pt x="69" y="84"/>
                      <a:pt x="69" y="84"/>
                    </a:cubicBezTo>
                    <a:cubicBezTo>
                      <a:pt x="68" y="85"/>
                      <a:pt x="68" y="85"/>
                      <a:pt x="68" y="85"/>
                    </a:cubicBezTo>
                    <a:cubicBezTo>
                      <a:pt x="65" y="87"/>
                      <a:pt x="65" y="87"/>
                      <a:pt x="65" y="87"/>
                    </a:cubicBezTo>
                    <a:cubicBezTo>
                      <a:pt x="68" y="87"/>
                      <a:pt x="68" y="87"/>
                      <a:pt x="68" y="87"/>
                    </a:cubicBezTo>
                    <a:cubicBezTo>
                      <a:pt x="76" y="87"/>
                      <a:pt x="76" y="87"/>
                      <a:pt x="76" y="87"/>
                    </a:cubicBezTo>
                    <a:cubicBezTo>
                      <a:pt x="77" y="87"/>
                      <a:pt x="77" y="87"/>
                      <a:pt x="77" y="87"/>
                    </a:cubicBezTo>
                    <a:cubicBezTo>
                      <a:pt x="78" y="87"/>
                      <a:pt x="78" y="87"/>
                      <a:pt x="78" y="87"/>
                    </a:cubicBezTo>
                    <a:cubicBezTo>
                      <a:pt x="80" y="88"/>
                      <a:pt x="80" y="88"/>
                      <a:pt x="80" y="88"/>
                    </a:cubicBezTo>
                    <a:cubicBezTo>
                      <a:pt x="82" y="87"/>
                      <a:pt x="82" y="87"/>
                      <a:pt x="82" y="87"/>
                    </a:cubicBezTo>
                    <a:cubicBezTo>
                      <a:pt x="82" y="85"/>
                      <a:pt x="77" y="89"/>
                      <a:pt x="84" y="87"/>
                    </a:cubicBezTo>
                    <a:cubicBezTo>
                      <a:pt x="86" y="87"/>
                      <a:pt x="81" y="90"/>
                      <a:pt x="84" y="85"/>
                    </a:cubicBezTo>
                    <a:cubicBezTo>
                      <a:pt x="83" y="84"/>
                      <a:pt x="83" y="84"/>
                      <a:pt x="83" y="84"/>
                    </a:cubicBezTo>
                    <a:cubicBezTo>
                      <a:pt x="80" y="84"/>
                      <a:pt x="80" y="84"/>
                      <a:pt x="80" y="84"/>
                    </a:cubicBezTo>
                    <a:cubicBezTo>
                      <a:pt x="76" y="85"/>
                      <a:pt x="76" y="85"/>
                      <a:pt x="76" y="85"/>
                    </a:cubicBezTo>
                    <a:cubicBezTo>
                      <a:pt x="76" y="84"/>
                      <a:pt x="76" y="84"/>
                      <a:pt x="76" y="84"/>
                    </a:cubicBezTo>
                    <a:cubicBezTo>
                      <a:pt x="77" y="84"/>
                      <a:pt x="77" y="84"/>
                      <a:pt x="77" y="84"/>
                    </a:cubicBezTo>
                    <a:cubicBezTo>
                      <a:pt x="74" y="81"/>
                      <a:pt x="74" y="81"/>
                      <a:pt x="74" y="81"/>
                    </a:cubicBezTo>
                    <a:cubicBezTo>
                      <a:pt x="73" y="82"/>
                      <a:pt x="73" y="84"/>
                      <a:pt x="70" y="82"/>
                    </a:cubicBezTo>
                    <a:cubicBezTo>
                      <a:pt x="71" y="81"/>
                      <a:pt x="71" y="81"/>
                      <a:pt x="71" y="81"/>
                    </a:cubicBezTo>
                    <a:cubicBezTo>
                      <a:pt x="72" y="81"/>
                      <a:pt x="69" y="84"/>
                      <a:pt x="71" y="79"/>
                    </a:cubicBezTo>
                    <a:cubicBezTo>
                      <a:pt x="73" y="79"/>
                      <a:pt x="67" y="82"/>
                      <a:pt x="73" y="78"/>
                    </a:cubicBezTo>
                    <a:cubicBezTo>
                      <a:pt x="70" y="77"/>
                      <a:pt x="70" y="77"/>
                      <a:pt x="70" y="77"/>
                    </a:cubicBezTo>
                    <a:cubicBezTo>
                      <a:pt x="67" y="77"/>
                      <a:pt x="67" y="77"/>
                      <a:pt x="67" y="77"/>
                    </a:cubicBezTo>
                    <a:cubicBezTo>
                      <a:pt x="65" y="76"/>
                      <a:pt x="65" y="76"/>
                      <a:pt x="65" y="76"/>
                    </a:cubicBezTo>
                    <a:cubicBezTo>
                      <a:pt x="56" y="76"/>
                      <a:pt x="56" y="76"/>
                      <a:pt x="56" y="76"/>
                    </a:cubicBezTo>
                    <a:cubicBezTo>
                      <a:pt x="55" y="76"/>
                      <a:pt x="55" y="76"/>
                      <a:pt x="55" y="76"/>
                    </a:cubicBezTo>
                    <a:cubicBezTo>
                      <a:pt x="55" y="76"/>
                      <a:pt x="54" y="76"/>
                      <a:pt x="53" y="76"/>
                    </a:cubicBezTo>
                    <a:cubicBezTo>
                      <a:pt x="55" y="75"/>
                      <a:pt x="55" y="75"/>
                      <a:pt x="55" y="75"/>
                    </a:cubicBezTo>
                    <a:cubicBezTo>
                      <a:pt x="56" y="76"/>
                      <a:pt x="56" y="76"/>
                      <a:pt x="56" y="76"/>
                    </a:cubicBezTo>
                    <a:cubicBezTo>
                      <a:pt x="56" y="75"/>
                      <a:pt x="56" y="75"/>
                      <a:pt x="56" y="75"/>
                    </a:cubicBezTo>
                    <a:cubicBezTo>
                      <a:pt x="54" y="74"/>
                      <a:pt x="54" y="74"/>
                      <a:pt x="54" y="74"/>
                    </a:cubicBezTo>
                    <a:cubicBezTo>
                      <a:pt x="50" y="74"/>
                      <a:pt x="50" y="74"/>
                      <a:pt x="50" y="74"/>
                    </a:cubicBezTo>
                    <a:cubicBezTo>
                      <a:pt x="49" y="74"/>
                      <a:pt x="49" y="74"/>
                      <a:pt x="49" y="74"/>
                    </a:cubicBezTo>
                    <a:cubicBezTo>
                      <a:pt x="55" y="73"/>
                      <a:pt x="55" y="73"/>
                      <a:pt x="55" y="73"/>
                    </a:cubicBezTo>
                    <a:cubicBezTo>
                      <a:pt x="55" y="72"/>
                      <a:pt x="49" y="75"/>
                      <a:pt x="57" y="73"/>
                    </a:cubicBezTo>
                    <a:cubicBezTo>
                      <a:pt x="68" y="74"/>
                      <a:pt x="68" y="74"/>
                      <a:pt x="68" y="74"/>
                    </a:cubicBezTo>
                    <a:cubicBezTo>
                      <a:pt x="69" y="74"/>
                      <a:pt x="69" y="74"/>
                      <a:pt x="69" y="74"/>
                    </a:cubicBezTo>
                    <a:cubicBezTo>
                      <a:pt x="72" y="75"/>
                      <a:pt x="72" y="75"/>
                      <a:pt x="72" y="75"/>
                    </a:cubicBezTo>
                    <a:cubicBezTo>
                      <a:pt x="76" y="74"/>
                      <a:pt x="76" y="74"/>
                      <a:pt x="76" y="74"/>
                    </a:cubicBezTo>
                    <a:cubicBezTo>
                      <a:pt x="76" y="73"/>
                      <a:pt x="76" y="73"/>
                      <a:pt x="76" y="73"/>
                    </a:cubicBezTo>
                    <a:cubicBezTo>
                      <a:pt x="75" y="73"/>
                      <a:pt x="75" y="76"/>
                      <a:pt x="77" y="72"/>
                    </a:cubicBezTo>
                    <a:cubicBezTo>
                      <a:pt x="77" y="73"/>
                      <a:pt x="77" y="73"/>
                      <a:pt x="77" y="73"/>
                    </a:cubicBezTo>
                    <a:cubicBezTo>
                      <a:pt x="78" y="73"/>
                      <a:pt x="78" y="73"/>
                      <a:pt x="78" y="73"/>
                    </a:cubicBezTo>
                    <a:cubicBezTo>
                      <a:pt x="79" y="72"/>
                      <a:pt x="79" y="72"/>
                      <a:pt x="79" y="72"/>
                    </a:cubicBezTo>
                    <a:cubicBezTo>
                      <a:pt x="80" y="74"/>
                      <a:pt x="80" y="74"/>
                      <a:pt x="80" y="74"/>
                    </a:cubicBezTo>
                    <a:cubicBezTo>
                      <a:pt x="82" y="73"/>
                      <a:pt x="82" y="73"/>
                      <a:pt x="82" y="73"/>
                    </a:cubicBezTo>
                    <a:cubicBezTo>
                      <a:pt x="83" y="73"/>
                      <a:pt x="84" y="74"/>
                      <a:pt x="85" y="72"/>
                    </a:cubicBezTo>
                    <a:cubicBezTo>
                      <a:pt x="85" y="71"/>
                      <a:pt x="88" y="72"/>
                      <a:pt x="84" y="71"/>
                    </a:cubicBezTo>
                    <a:cubicBezTo>
                      <a:pt x="85" y="71"/>
                      <a:pt x="85" y="72"/>
                      <a:pt x="85" y="71"/>
                    </a:cubicBezTo>
                    <a:cubicBezTo>
                      <a:pt x="86" y="71"/>
                      <a:pt x="87" y="73"/>
                      <a:pt x="87" y="72"/>
                    </a:cubicBezTo>
                    <a:cubicBezTo>
                      <a:pt x="87" y="70"/>
                      <a:pt x="87" y="70"/>
                      <a:pt x="87" y="70"/>
                    </a:cubicBezTo>
                    <a:cubicBezTo>
                      <a:pt x="89" y="73"/>
                      <a:pt x="88" y="67"/>
                      <a:pt x="91" y="71"/>
                    </a:cubicBezTo>
                    <a:cubicBezTo>
                      <a:pt x="94" y="70"/>
                      <a:pt x="95" y="68"/>
                      <a:pt x="97" y="69"/>
                    </a:cubicBezTo>
                    <a:cubicBezTo>
                      <a:pt x="97" y="70"/>
                      <a:pt x="97" y="70"/>
                      <a:pt x="97" y="70"/>
                    </a:cubicBezTo>
                    <a:cubicBezTo>
                      <a:pt x="101" y="70"/>
                      <a:pt x="101" y="70"/>
                      <a:pt x="101" y="70"/>
                    </a:cubicBezTo>
                    <a:cubicBezTo>
                      <a:pt x="103" y="71"/>
                      <a:pt x="103" y="71"/>
                      <a:pt x="103" y="71"/>
                    </a:cubicBezTo>
                    <a:cubicBezTo>
                      <a:pt x="104" y="71"/>
                      <a:pt x="104" y="71"/>
                      <a:pt x="104" y="71"/>
                    </a:cubicBezTo>
                    <a:cubicBezTo>
                      <a:pt x="104" y="70"/>
                      <a:pt x="104" y="70"/>
                      <a:pt x="104" y="70"/>
                    </a:cubicBezTo>
                    <a:cubicBezTo>
                      <a:pt x="105" y="71"/>
                      <a:pt x="105" y="71"/>
                      <a:pt x="105" y="71"/>
                    </a:cubicBezTo>
                    <a:cubicBezTo>
                      <a:pt x="108" y="70"/>
                      <a:pt x="108" y="70"/>
                      <a:pt x="108" y="70"/>
                    </a:cubicBezTo>
                    <a:cubicBezTo>
                      <a:pt x="110" y="69"/>
                      <a:pt x="110" y="69"/>
                      <a:pt x="110" y="69"/>
                    </a:cubicBezTo>
                    <a:cubicBezTo>
                      <a:pt x="108" y="69"/>
                      <a:pt x="108" y="69"/>
                      <a:pt x="108" y="69"/>
                    </a:cubicBezTo>
                    <a:cubicBezTo>
                      <a:pt x="111" y="68"/>
                      <a:pt x="111" y="68"/>
                      <a:pt x="111" y="68"/>
                    </a:cubicBezTo>
                    <a:cubicBezTo>
                      <a:pt x="110" y="68"/>
                      <a:pt x="110" y="68"/>
                      <a:pt x="110" y="68"/>
                    </a:cubicBezTo>
                    <a:cubicBezTo>
                      <a:pt x="113" y="69"/>
                      <a:pt x="113" y="69"/>
                      <a:pt x="113" y="69"/>
                    </a:cubicBezTo>
                    <a:cubicBezTo>
                      <a:pt x="114" y="69"/>
                      <a:pt x="114" y="67"/>
                      <a:pt x="115" y="69"/>
                    </a:cubicBezTo>
                    <a:cubicBezTo>
                      <a:pt x="116" y="70"/>
                      <a:pt x="116" y="69"/>
                      <a:pt x="116" y="69"/>
                    </a:cubicBezTo>
                    <a:cubicBezTo>
                      <a:pt x="115" y="68"/>
                      <a:pt x="119" y="67"/>
                      <a:pt x="114" y="68"/>
                    </a:cubicBezTo>
                    <a:cubicBezTo>
                      <a:pt x="117" y="67"/>
                      <a:pt x="117" y="67"/>
                      <a:pt x="117" y="67"/>
                    </a:cubicBezTo>
                    <a:cubicBezTo>
                      <a:pt x="116" y="66"/>
                      <a:pt x="116" y="66"/>
                      <a:pt x="116" y="66"/>
                    </a:cubicBezTo>
                    <a:cubicBezTo>
                      <a:pt x="118" y="66"/>
                      <a:pt x="118" y="66"/>
                      <a:pt x="118" y="66"/>
                    </a:cubicBezTo>
                    <a:cubicBezTo>
                      <a:pt x="120" y="66"/>
                      <a:pt x="120" y="66"/>
                      <a:pt x="120" y="66"/>
                    </a:cubicBezTo>
                    <a:cubicBezTo>
                      <a:pt x="119" y="67"/>
                      <a:pt x="119" y="67"/>
                      <a:pt x="119" y="67"/>
                    </a:cubicBezTo>
                    <a:cubicBezTo>
                      <a:pt x="118" y="67"/>
                      <a:pt x="118" y="67"/>
                      <a:pt x="118" y="67"/>
                    </a:cubicBezTo>
                    <a:cubicBezTo>
                      <a:pt x="117" y="68"/>
                      <a:pt x="117" y="68"/>
                      <a:pt x="117" y="68"/>
                    </a:cubicBezTo>
                    <a:cubicBezTo>
                      <a:pt x="117" y="68"/>
                      <a:pt x="117" y="68"/>
                      <a:pt x="117" y="68"/>
                    </a:cubicBezTo>
                    <a:cubicBezTo>
                      <a:pt x="119" y="68"/>
                      <a:pt x="121" y="66"/>
                      <a:pt x="122" y="69"/>
                    </a:cubicBezTo>
                    <a:cubicBezTo>
                      <a:pt x="125" y="68"/>
                      <a:pt x="125" y="68"/>
                      <a:pt x="125" y="68"/>
                    </a:cubicBezTo>
                    <a:cubicBezTo>
                      <a:pt x="130" y="67"/>
                      <a:pt x="130" y="67"/>
                      <a:pt x="130" y="67"/>
                    </a:cubicBezTo>
                    <a:cubicBezTo>
                      <a:pt x="140" y="65"/>
                      <a:pt x="140" y="65"/>
                      <a:pt x="140" y="65"/>
                    </a:cubicBezTo>
                    <a:cubicBezTo>
                      <a:pt x="141" y="64"/>
                      <a:pt x="141" y="64"/>
                      <a:pt x="141" y="64"/>
                    </a:cubicBezTo>
                    <a:cubicBezTo>
                      <a:pt x="141" y="64"/>
                      <a:pt x="142" y="64"/>
                      <a:pt x="140" y="64"/>
                    </a:cubicBezTo>
                    <a:cubicBezTo>
                      <a:pt x="143" y="63"/>
                      <a:pt x="143" y="63"/>
                      <a:pt x="143" y="63"/>
                    </a:cubicBezTo>
                    <a:cubicBezTo>
                      <a:pt x="142" y="64"/>
                      <a:pt x="142" y="64"/>
                      <a:pt x="142" y="64"/>
                    </a:cubicBezTo>
                    <a:cubicBezTo>
                      <a:pt x="146" y="63"/>
                      <a:pt x="146" y="63"/>
                      <a:pt x="146" y="63"/>
                    </a:cubicBezTo>
                    <a:cubicBezTo>
                      <a:pt x="147" y="62"/>
                      <a:pt x="147" y="62"/>
                      <a:pt x="147" y="62"/>
                    </a:cubicBezTo>
                    <a:cubicBezTo>
                      <a:pt x="148" y="62"/>
                      <a:pt x="147" y="59"/>
                      <a:pt x="149" y="62"/>
                    </a:cubicBezTo>
                    <a:cubicBezTo>
                      <a:pt x="154" y="61"/>
                      <a:pt x="145" y="61"/>
                      <a:pt x="154" y="59"/>
                    </a:cubicBezTo>
                    <a:cubicBezTo>
                      <a:pt x="152" y="60"/>
                      <a:pt x="152" y="60"/>
                      <a:pt x="152" y="60"/>
                    </a:cubicBezTo>
                    <a:cubicBezTo>
                      <a:pt x="153" y="61"/>
                      <a:pt x="153" y="61"/>
                      <a:pt x="153" y="61"/>
                    </a:cubicBezTo>
                    <a:cubicBezTo>
                      <a:pt x="155" y="60"/>
                      <a:pt x="155" y="60"/>
                      <a:pt x="155" y="60"/>
                    </a:cubicBezTo>
                    <a:cubicBezTo>
                      <a:pt x="155" y="59"/>
                      <a:pt x="155" y="59"/>
                      <a:pt x="155" y="59"/>
                    </a:cubicBezTo>
                    <a:cubicBezTo>
                      <a:pt x="158" y="58"/>
                      <a:pt x="158" y="58"/>
                      <a:pt x="158" y="58"/>
                    </a:cubicBezTo>
                    <a:cubicBezTo>
                      <a:pt x="163" y="58"/>
                      <a:pt x="163" y="58"/>
                      <a:pt x="163" y="58"/>
                    </a:cubicBezTo>
                    <a:cubicBezTo>
                      <a:pt x="163" y="57"/>
                      <a:pt x="163" y="57"/>
                      <a:pt x="163" y="57"/>
                    </a:cubicBezTo>
                    <a:cubicBezTo>
                      <a:pt x="158" y="57"/>
                      <a:pt x="158" y="57"/>
                      <a:pt x="158" y="57"/>
                    </a:cubicBezTo>
                    <a:cubicBezTo>
                      <a:pt x="151" y="58"/>
                      <a:pt x="151" y="58"/>
                      <a:pt x="151" y="58"/>
                    </a:cubicBezTo>
                    <a:cubicBezTo>
                      <a:pt x="144" y="59"/>
                      <a:pt x="144" y="59"/>
                      <a:pt x="144" y="59"/>
                    </a:cubicBezTo>
                    <a:cubicBezTo>
                      <a:pt x="142" y="60"/>
                      <a:pt x="142" y="60"/>
                      <a:pt x="142" y="60"/>
                    </a:cubicBezTo>
                    <a:cubicBezTo>
                      <a:pt x="139" y="60"/>
                      <a:pt x="139" y="60"/>
                      <a:pt x="139" y="60"/>
                    </a:cubicBezTo>
                    <a:cubicBezTo>
                      <a:pt x="137" y="60"/>
                      <a:pt x="137" y="60"/>
                      <a:pt x="137" y="60"/>
                    </a:cubicBezTo>
                    <a:cubicBezTo>
                      <a:pt x="135" y="59"/>
                      <a:pt x="135" y="59"/>
                      <a:pt x="135" y="59"/>
                    </a:cubicBezTo>
                    <a:cubicBezTo>
                      <a:pt x="133" y="61"/>
                      <a:pt x="133" y="61"/>
                      <a:pt x="133" y="61"/>
                    </a:cubicBezTo>
                    <a:cubicBezTo>
                      <a:pt x="131" y="60"/>
                      <a:pt x="131" y="60"/>
                      <a:pt x="131" y="60"/>
                    </a:cubicBezTo>
                    <a:cubicBezTo>
                      <a:pt x="129" y="61"/>
                      <a:pt x="129" y="61"/>
                      <a:pt x="129" y="61"/>
                    </a:cubicBezTo>
                    <a:cubicBezTo>
                      <a:pt x="128" y="61"/>
                      <a:pt x="128" y="61"/>
                      <a:pt x="128" y="61"/>
                    </a:cubicBezTo>
                    <a:cubicBezTo>
                      <a:pt x="125" y="60"/>
                      <a:pt x="129" y="63"/>
                      <a:pt x="125" y="62"/>
                    </a:cubicBezTo>
                    <a:cubicBezTo>
                      <a:pt x="116" y="62"/>
                      <a:pt x="116" y="62"/>
                      <a:pt x="116" y="62"/>
                    </a:cubicBezTo>
                    <a:cubicBezTo>
                      <a:pt x="115" y="62"/>
                      <a:pt x="119" y="61"/>
                      <a:pt x="116" y="60"/>
                    </a:cubicBezTo>
                    <a:cubicBezTo>
                      <a:pt x="112" y="61"/>
                      <a:pt x="112" y="61"/>
                      <a:pt x="112" y="61"/>
                    </a:cubicBezTo>
                    <a:cubicBezTo>
                      <a:pt x="112" y="59"/>
                      <a:pt x="112" y="59"/>
                      <a:pt x="112" y="59"/>
                    </a:cubicBezTo>
                    <a:cubicBezTo>
                      <a:pt x="108" y="59"/>
                      <a:pt x="108" y="59"/>
                      <a:pt x="108" y="59"/>
                    </a:cubicBezTo>
                    <a:cubicBezTo>
                      <a:pt x="108" y="60"/>
                      <a:pt x="108" y="60"/>
                      <a:pt x="108" y="60"/>
                    </a:cubicBezTo>
                    <a:cubicBezTo>
                      <a:pt x="109" y="61"/>
                      <a:pt x="109" y="61"/>
                      <a:pt x="109" y="61"/>
                    </a:cubicBezTo>
                    <a:cubicBezTo>
                      <a:pt x="108" y="61"/>
                      <a:pt x="107" y="61"/>
                      <a:pt x="106" y="61"/>
                    </a:cubicBezTo>
                    <a:cubicBezTo>
                      <a:pt x="105" y="61"/>
                      <a:pt x="105" y="61"/>
                      <a:pt x="105" y="61"/>
                    </a:cubicBezTo>
                    <a:cubicBezTo>
                      <a:pt x="108" y="60"/>
                      <a:pt x="108" y="60"/>
                      <a:pt x="108" y="60"/>
                    </a:cubicBezTo>
                    <a:cubicBezTo>
                      <a:pt x="107" y="62"/>
                      <a:pt x="114" y="59"/>
                      <a:pt x="105" y="60"/>
                    </a:cubicBezTo>
                    <a:cubicBezTo>
                      <a:pt x="105" y="60"/>
                      <a:pt x="106" y="59"/>
                      <a:pt x="103" y="61"/>
                    </a:cubicBezTo>
                    <a:cubicBezTo>
                      <a:pt x="101" y="61"/>
                      <a:pt x="101" y="61"/>
                      <a:pt x="101" y="61"/>
                    </a:cubicBezTo>
                    <a:cubicBezTo>
                      <a:pt x="101" y="62"/>
                      <a:pt x="101" y="62"/>
                      <a:pt x="101" y="62"/>
                    </a:cubicBezTo>
                    <a:cubicBezTo>
                      <a:pt x="98" y="61"/>
                      <a:pt x="98" y="61"/>
                      <a:pt x="98" y="61"/>
                    </a:cubicBezTo>
                    <a:cubicBezTo>
                      <a:pt x="94" y="62"/>
                      <a:pt x="94" y="62"/>
                      <a:pt x="94" y="62"/>
                    </a:cubicBezTo>
                    <a:cubicBezTo>
                      <a:pt x="93" y="61"/>
                      <a:pt x="93" y="61"/>
                      <a:pt x="93" y="61"/>
                    </a:cubicBezTo>
                    <a:cubicBezTo>
                      <a:pt x="89" y="61"/>
                      <a:pt x="89" y="61"/>
                      <a:pt x="89" y="61"/>
                    </a:cubicBezTo>
                    <a:cubicBezTo>
                      <a:pt x="88" y="62"/>
                      <a:pt x="88" y="62"/>
                      <a:pt x="88" y="62"/>
                    </a:cubicBezTo>
                    <a:cubicBezTo>
                      <a:pt x="87" y="62"/>
                      <a:pt x="87" y="62"/>
                      <a:pt x="87" y="62"/>
                    </a:cubicBezTo>
                    <a:cubicBezTo>
                      <a:pt x="86" y="63"/>
                      <a:pt x="86" y="63"/>
                      <a:pt x="86" y="63"/>
                    </a:cubicBezTo>
                    <a:cubicBezTo>
                      <a:pt x="88" y="65"/>
                      <a:pt x="88" y="65"/>
                      <a:pt x="88" y="65"/>
                    </a:cubicBezTo>
                    <a:cubicBezTo>
                      <a:pt x="93" y="64"/>
                      <a:pt x="93" y="64"/>
                      <a:pt x="93" y="64"/>
                    </a:cubicBezTo>
                    <a:cubicBezTo>
                      <a:pt x="93" y="63"/>
                      <a:pt x="93" y="63"/>
                      <a:pt x="93" y="63"/>
                    </a:cubicBezTo>
                    <a:cubicBezTo>
                      <a:pt x="93" y="64"/>
                      <a:pt x="93" y="64"/>
                      <a:pt x="93" y="64"/>
                    </a:cubicBezTo>
                    <a:cubicBezTo>
                      <a:pt x="93" y="65"/>
                      <a:pt x="93" y="65"/>
                      <a:pt x="93" y="65"/>
                    </a:cubicBezTo>
                    <a:cubicBezTo>
                      <a:pt x="89" y="65"/>
                      <a:pt x="89" y="65"/>
                      <a:pt x="89" y="65"/>
                    </a:cubicBezTo>
                    <a:cubicBezTo>
                      <a:pt x="88" y="65"/>
                      <a:pt x="91" y="63"/>
                      <a:pt x="88" y="66"/>
                    </a:cubicBezTo>
                    <a:cubicBezTo>
                      <a:pt x="86" y="65"/>
                      <a:pt x="86" y="65"/>
                      <a:pt x="86" y="65"/>
                    </a:cubicBezTo>
                    <a:cubicBezTo>
                      <a:pt x="84" y="65"/>
                      <a:pt x="84" y="65"/>
                      <a:pt x="84" y="65"/>
                    </a:cubicBezTo>
                    <a:cubicBezTo>
                      <a:pt x="86" y="63"/>
                      <a:pt x="86" y="63"/>
                      <a:pt x="86" y="63"/>
                    </a:cubicBezTo>
                    <a:cubicBezTo>
                      <a:pt x="83" y="63"/>
                      <a:pt x="89" y="60"/>
                      <a:pt x="83" y="63"/>
                    </a:cubicBezTo>
                    <a:cubicBezTo>
                      <a:pt x="84" y="62"/>
                      <a:pt x="86" y="62"/>
                      <a:pt x="86" y="62"/>
                    </a:cubicBezTo>
                    <a:cubicBezTo>
                      <a:pt x="86" y="60"/>
                      <a:pt x="86" y="60"/>
                      <a:pt x="86" y="60"/>
                    </a:cubicBezTo>
                    <a:cubicBezTo>
                      <a:pt x="86" y="59"/>
                      <a:pt x="86" y="59"/>
                      <a:pt x="86" y="59"/>
                    </a:cubicBezTo>
                    <a:cubicBezTo>
                      <a:pt x="87" y="59"/>
                      <a:pt x="87" y="58"/>
                      <a:pt x="88" y="58"/>
                    </a:cubicBezTo>
                    <a:cubicBezTo>
                      <a:pt x="83" y="58"/>
                      <a:pt x="83" y="58"/>
                      <a:pt x="83" y="58"/>
                    </a:cubicBezTo>
                    <a:cubicBezTo>
                      <a:pt x="82" y="59"/>
                      <a:pt x="82" y="59"/>
                      <a:pt x="82" y="59"/>
                    </a:cubicBezTo>
                    <a:cubicBezTo>
                      <a:pt x="79" y="58"/>
                      <a:pt x="79" y="58"/>
                      <a:pt x="79" y="58"/>
                    </a:cubicBezTo>
                    <a:cubicBezTo>
                      <a:pt x="79" y="59"/>
                      <a:pt x="79" y="59"/>
                      <a:pt x="79" y="59"/>
                    </a:cubicBezTo>
                    <a:cubicBezTo>
                      <a:pt x="79" y="59"/>
                      <a:pt x="79" y="59"/>
                      <a:pt x="79" y="59"/>
                    </a:cubicBezTo>
                    <a:cubicBezTo>
                      <a:pt x="77" y="60"/>
                      <a:pt x="77" y="60"/>
                      <a:pt x="77" y="60"/>
                    </a:cubicBezTo>
                    <a:cubicBezTo>
                      <a:pt x="76" y="60"/>
                      <a:pt x="80" y="61"/>
                      <a:pt x="76" y="60"/>
                    </a:cubicBezTo>
                    <a:cubicBezTo>
                      <a:pt x="75" y="58"/>
                      <a:pt x="77" y="61"/>
                      <a:pt x="76" y="59"/>
                    </a:cubicBezTo>
                    <a:cubicBezTo>
                      <a:pt x="74" y="61"/>
                      <a:pt x="74" y="61"/>
                      <a:pt x="74" y="61"/>
                    </a:cubicBezTo>
                    <a:cubicBezTo>
                      <a:pt x="74" y="60"/>
                      <a:pt x="74" y="60"/>
                      <a:pt x="74" y="60"/>
                    </a:cubicBezTo>
                    <a:cubicBezTo>
                      <a:pt x="73" y="61"/>
                      <a:pt x="73" y="61"/>
                      <a:pt x="73" y="61"/>
                    </a:cubicBezTo>
                    <a:cubicBezTo>
                      <a:pt x="73" y="61"/>
                      <a:pt x="73" y="61"/>
                      <a:pt x="73" y="61"/>
                    </a:cubicBezTo>
                    <a:cubicBezTo>
                      <a:pt x="71" y="61"/>
                      <a:pt x="71" y="61"/>
                      <a:pt x="71" y="61"/>
                    </a:cubicBezTo>
                    <a:cubicBezTo>
                      <a:pt x="67" y="61"/>
                      <a:pt x="67" y="61"/>
                      <a:pt x="67" y="61"/>
                    </a:cubicBezTo>
                    <a:cubicBezTo>
                      <a:pt x="66" y="60"/>
                      <a:pt x="70" y="60"/>
                      <a:pt x="66" y="61"/>
                    </a:cubicBezTo>
                    <a:cubicBezTo>
                      <a:pt x="66" y="62"/>
                      <a:pt x="66" y="62"/>
                      <a:pt x="66" y="62"/>
                    </a:cubicBezTo>
                    <a:cubicBezTo>
                      <a:pt x="64" y="62"/>
                      <a:pt x="64" y="62"/>
                      <a:pt x="64" y="62"/>
                    </a:cubicBezTo>
                    <a:cubicBezTo>
                      <a:pt x="65" y="61"/>
                      <a:pt x="65" y="61"/>
                      <a:pt x="65" y="61"/>
                    </a:cubicBezTo>
                    <a:cubicBezTo>
                      <a:pt x="61" y="60"/>
                      <a:pt x="61" y="60"/>
                      <a:pt x="61" y="60"/>
                    </a:cubicBezTo>
                    <a:cubicBezTo>
                      <a:pt x="56" y="59"/>
                      <a:pt x="56" y="59"/>
                      <a:pt x="56" y="59"/>
                    </a:cubicBezTo>
                    <a:cubicBezTo>
                      <a:pt x="57" y="58"/>
                      <a:pt x="54" y="61"/>
                      <a:pt x="58" y="58"/>
                    </a:cubicBezTo>
                    <a:cubicBezTo>
                      <a:pt x="57" y="57"/>
                      <a:pt x="57" y="57"/>
                      <a:pt x="57" y="57"/>
                    </a:cubicBezTo>
                    <a:cubicBezTo>
                      <a:pt x="59" y="57"/>
                      <a:pt x="59" y="57"/>
                      <a:pt x="59" y="57"/>
                    </a:cubicBezTo>
                    <a:cubicBezTo>
                      <a:pt x="60" y="58"/>
                      <a:pt x="55" y="55"/>
                      <a:pt x="61" y="58"/>
                    </a:cubicBezTo>
                    <a:cubicBezTo>
                      <a:pt x="63" y="57"/>
                      <a:pt x="63" y="57"/>
                      <a:pt x="63" y="57"/>
                    </a:cubicBezTo>
                    <a:cubicBezTo>
                      <a:pt x="63" y="56"/>
                      <a:pt x="63" y="56"/>
                      <a:pt x="63" y="56"/>
                    </a:cubicBezTo>
                    <a:cubicBezTo>
                      <a:pt x="61" y="54"/>
                      <a:pt x="61" y="54"/>
                      <a:pt x="61" y="54"/>
                    </a:cubicBezTo>
                    <a:cubicBezTo>
                      <a:pt x="61" y="53"/>
                      <a:pt x="61" y="53"/>
                      <a:pt x="61" y="53"/>
                    </a:cubicBezTo>
                    <a:cubicBezTo>
                      <a:pt x="60" y="51"/>
                      <a:pt x="60" y="51"/>
                      <a:pt x="60" y="51"/>
                    </a:cubicBezTo>
                    <a:cubicBezTo>
                      <a:pt x="62" y="50"/>
                      <a:pt x="61" y="52"/>
                      <a:pt x="64" y="50"/>
                    </a:cubicBezTo>
                    <a:cubicBezTo>
                      <a:pt x="65" y="52"/>
                      <a:pt x="65" y="52"/>
                      <a:pt x="65" y="52"/>
                    </a:cubicBezTo>
                    <a:cubicBezTo>
                      <a:pt x="66" y="52"/>
                      <a:pt x="65" y="50"/>
                      <a:pt x="66" y="52"/>
                    </a:cubicBezTo>
                    <a:cubicBezTo>
                      <a:pt x="67" y="51"/>
                      <a:pt x="67" y="51"/>
                      <a:pt x="67" y="51"/>
                    </a:cubicBezTo>
                    <a:cubicBezTo>
                      <a:pt x="70" y="52"/>
                      <a:pt x="70" y="52"/>
                      <a:pt x="70" y="52"/>
                    </a:cubicBezTo>
                    <a:cubicBezTo>
                      <a:pt x="71" y="54"/>
                      <a:pt x="71" y="54"/>
                      <a:pt x="71" y="54"/>
                    </a:cubicBezTo>
                    <a:cubicBezTo>
                      <a:pt x="74" y="55"/>
                      <a:pt x="74" y="55"/>
                      <a:pt x="74" y="55"/>
                    </a:cubicBezTo>
                    <a:cubicBezTo>
                      <a:pt x="78" y="54"/>
                      <a:pt x="78" y="54"/>
                      <a:pt x="78" y="54"/>
                    </a:cubicBezTo>
                    <a:cubicBezTo>
                      <a:pt x="82" y="53"/>
                      <a:pt x="82" y="53"/>
                      <a:pt x="82" y="53"/>
                    </a:cubicBezTo>
                    <a:cubicBezTo>
                      <a:pt x="83" y="51"/>
                      <a:pt x="83" y="51"/>
                      <a:pt x="83" y="51"/>
                    </a:cubicBezTo>
                    <a:cubicBezTo>
                      <a:pt x="82" y="50"/>
                      <a:pt x="82" y="50"/>
                      <a:pt x="82" y="50"/>
                    </a:cubicBezTo>
                    <a:cubicBezTo>
                      <a:pt x="76" y="49"/>
                      <a:pt x="76" y="49"/>
                      <a:pt x="76" y="49"/>
                    </a:cubicBezTo>
                    <a:cubicBezTo>
                      <a:pt x="78" y="49"/>
                      <a:pt x="78" y="49"/>
                      <a:pt x="78" y="49"/>
                    </a:cubicBezTo>
                    <a:cubicBezTo>
                      <a:pt x="79" y="49"/>
                      <a:pt x="79" y="49"/>
                      <a:pt x="79" y="49"/>
                    </a:cubicBezTo>
                    <a:cubicBezTo>
                      <a:pt x="79" y="48"/>
                      <a:pt x="82" y="48"/>
                      <a:pt x="82" y="49"/>
                    </a:cubicBezTo>
                    <a:cubicBezTo>
                      <a:pt x="84" y="49"/>
                      <a:pt x="84" y="49"/>
                      <a:pt x="84" y="49"/>
                    </a:cubicBezTo>
                    <a:cubicBezTo>
                      <a:pt x="84" y="50"/>
                      <a:pt x="84" y="50"/>
                      <a:pt x="84" y="50"/>
                    </a:cubicBezTo>
                    <a:cubicBezTo>
                      <a:pt x="86" y="50"/>
                      <a:pt x="86" y="50"/>
                      <a:pt x="86" y="50"/>
                    </a:cubicBezTo>
                    <a:cubicBezTo>
                      <a:pt x="86" y="50"/>
                      <a:pt x="86" y="50"/>
                      <a:pt x="86" y="50"/>
                    </a:cubicBezTo>
                    <a:cubicBezTo>
                      <a:pt x="86" y="49"/>
                      <a:pt x="86" y="49"/>
                      <a:pt x="86" y="49"/>
                    </a:cubicBezTo>
                    <a:cubicBezTo>
                      <a:pt x="88" y="48"/>
                      <a:pt x="88" y="48"/>
                      <a:pt x="88" y="48"/>
                    </a:cubicBezTo>
                    <a:cubicBezTo>
                      <a:pt x="93" y="47"/>
                      <a:pt x="93" y="47"/>
                      <a:pt x="93" y="47"/>
                    </a:cubicBezTo>
                    <a:cubicBezTo>
                      <a:pt x="98" y="47"/>
                      <a:pt x="98" y="47"/>
                      <a:pt x="98" y="47"/>
                    </a:cubicBezTo>
                    <a:cubicBezTo>
                      <a:pt x="97" y="49"/>
                      <a:pt x="97" y="42"/>
                      <a:pt x="99" y="49"/>
                    </a:cubicBezTo>
                    <a:cubicBezTo>
                      <a:pt x="104" y="48"/>
                      <a:pt x="104" y="48"/>
                      <a:pt x="104" y="48"/>
                    </a:cubicBezTo>
                    <a:cubicBezTo>
                      <a:pt x="105" y="49"/>
                      <a:pt x="105" y="49"/>
                      <a:pt x="105" y="49"/>
                    </a:cubicBezTo>
                    <a:cubicBezTo>
                      <a:pt x="105" y="48"/>
                      <a:pt x="105" y="47"/>
                      <a:pt x="106" y="48"/>
                    </a:cubicBezTo>
                    <a:cubicBezTo>
                      <a:pt x="103" y="46"/>
                      <a:pt x="103" y="46"/>
                      <a:pt x="103" y="46"/>
                    </a:cubicBezTo>
                    <a:cubicBezTo>
                      <a:pt x="100" y="47"/>
                      <a:pt x="100" y="47"/>
                      <a:pt x="100" y="47"/>
                    </a:cubicBezTo>
                    <a:cubicBezTo>
                      <a:pt x="100" y="47"/>
                      <a:pt x="102" y="47"/>
                      <a:pt x="100" y="47"/>
                    </a:cubicBezTo>
                    <a:cubicBezTo>
                      <a:pt x="108" y="45"/>
                      <a:pt x="108" y="45"/>
                      <a:pt x="108" y="45"/>
                    </a:cubicBezTo>
                    <a:cubicBezTo>
                      <a:pt x="109" y="45"/>
                      <a:pt x="110" y="47"/>
                      <a:pt x="110" y="45"/>
                    </a:cubicBezTo>
                    <a:cubicBezTo>
                      <a:pt x="110" y="46"/>
                      <a:pt x="110" y="46"/>
                      <a:pt x="110" y="46"/>
                    </a:cubicBezTo>
                    <a:cubicBezTo>
                      <a:pt x="111" y="47"/>
                      <a:pt x="111" y="47"/>
                      <a:pt x="111" y="47"/>
                    </a:cubicBezTo>
                    <a:cubicBezTo>
                      <a:pt x="110" y="47"/>
                      <a:pt x="110" y="47"/>
                      <a:pt x="110" y="47"/>
                    </a:cubicBezTo>
                    <a:cubicBezTo>
                      <a:pt x="110" y="48"/>
                      <a:pt x="110" y="48"/>
                      <a:pt x="110" y="48"/>
                    </a:cubicBezTo>
                    <a:cubicBezTo>
                      <a:pt x="113" y="47"/>
                      <a:pt x="113" y="47"/>
                      <a:pt x="113" y="47"/>
                    </a:cubicBezTo>
                    <a:cubicBezTo>
                      <a:pt x="113" y="45"/>
                      <a:pt x="113" y="45"/>
                      <a:pt x="113" y="45"/>
                    </a:cubicBezTo>
                    <a:cubicBezTo>
                      <a:pt x="112" y="46"/>
                      <a:pt x="112" y="46"/>
                      <a:pt x="112" y="46"/>
                    </a:cubicBezTo>
                    <a:cubicBezTo>
                      <a:pt x="112" y="45"/>
                      <a:pt x="112" y="45"/>
                      <a:pt x="112" y="45"/>
                    </a:cubicBezTo>
                    <a:cubicBezTo>
                      <a:pt x="115" y="45"/>
                      <a:pt x="108" y="48"/>
                      <a:pt x="115" y="46"/>
                    </a:cubicBezTo>
                    <a:cubicBezTo>
                      <a:pt x="116" y="47"/>
                      <a:pt x="116" y="47"/>
                      <a:pt x="116" y="47"/>
                    </a:cubicBezTo>
                    <a:cubicBezTo>
                      <a:pt x="117" y="46"/>
                      <a:pt x="117" y="46"/>
                      <a:pt x="117" y="46"/>
                    </a:cubicBezTo>
                    <a:cubicBezTo>
                      <a:pt x="118" y="46"/>
                      <a:pt x="118" y="46"/>
                      <a:pt x="118" y="46"/>
                    </a:cubicBezTo>
                    <a:cubicBezTo>
                      <a:pt x="119" y="45"/>
                      <a:pt x="119" y="45"/>
                      <a:pt x="119" y="45"/>
                    </a:cubicBezTo>
                    <a:cubicBezTo>
                      <a:pt x="118" y="44"/>
                      <a:pt x="118" y="44"/>
                      <a:pt x="118" y="44"/>
                    </a:cubicBezTo>
                    <a:cubicBezTo>
                      <a:pt x="119" y="43"/>
                      <a:pt x="119" y="43"/>
                      <a:pt x="119" y="43"/>
                    </a:cubicBezTo>
                    <a:cubicBezTo>
                      <a:pt x="119" y="46"/>
                      <a:pt x="121" y="41"/>
                      <a:pt x="121" y="45"/>
                    </a:cubicBezTo>
                    <a:cubicBezTo>
                      <a:pt x="123" y="45"/>
                      <a:pt x="123" y="45"/>
                      <a:pt x="123" y="45"/>
                    </a:cubicBezTo>
                    <a:cubicBezTo>
                      <a:pt x="123" y="45"/>
                      <a:pt x="123" y="45"/>
                      <a:pt x="123" y="45"/>
                    </a:cubicBezTo>
                    <a:cubicBezTo>
                      <a:pt x="123" y="45"/>
                      <a:pt x="123" y="45"/>
                      <a:pt x="123" y="45"/>
                    </a:cubicBezTo>
                    <a:cubicBezTo>
                      <a:pt x="124" y="44"/>
                      <a:pt x="124" y="44"/>
                      <a:pt x="124" y="44"/>
                    </a:cubicBezTo>
                    <a:cubicBezTo>
                      <a:pt x="125" y="44"/>
                      <a:pt x="125" y="44"/>
                      <a:pt x="125" y="44"/>
                    </a:cubicBezTo>
                    <a:cubicBezTo>
                      <a:pt x="126" y="46"/>
                      <a:pt x="126" y="46"/>
                      <a:pt x="126" y="46"/>
                    </a:cubicBezTo>
                    <a:cubicBezTo>
                      <a:pt x="126" y="46"/>
                      <a:pt x="121" y="46"/>
                      <a:pt x="127" y="46"/>
                    </a:cubicBezTo>
                    <a:cubicBezTo>
                      <a:pt x="128" y="46"/>
                      <a:pt x="128" y="46"/>
                      <a:pt x="128" y="46"/>
                    </a:cubicBezTo>
                    <a:cubicBezTo>
                      <a:pt x="126" y="45"/>
                      <a:pt x="126" y="45"/>
                      <a:pt x="126" y="45"/>
                    </a:cubicBezTo>
                    <a:cubicBezTo>
                      <a:pt x="127" y="44"/>
                      <a:pt x="127" y="44"/>
                      <a:pt x="127" y="44"/>
                    </a:cubicBezTo>
                    <a:cubicBezTo>
                      <a:pt x="135" y="43"/>
                      <a:pt x="135" y="43"/>
                      <a:pt x="135" y="43"/>
                    </a:cubicBezTo>
                    <a:cubicBezTo>
                      <a:pt x="136" y="43"/>
                      <a:pt x="136" y="43"/>
                      <a:pt x="136" y="43"/>
                    </a:cubicBezTo>
                    <a:cubicBezTo>
                      <a:pt x="137" y="42"/>
                      <a:pt x="137" y="42"/>
                      <a:pt x="137" y="42"/>
                    </a:cubicBezTo>
                    <a:cubicBezTo>
                      <a:pt x="140" y="41"/>
                      <a:pt x="140" y="41"/>
                      <a:pt x="140" y="41"/>
                    </a:cubicBezTo>
                    <a:cubicBezTo>
                      <a:pt x="140" y="42"/>
                      <a:pt x="140" y="42"/>
                      <a:pt x="140" y="42"/>
                    </a:cubicBezTo>
                    <a:cubicBezTo>
                      <a:pt x="135" y="44"/>
                      <a:pt x="135" y="44"/>
                      <a:pt x="135" y="44"/>
                    </a:cubicBezTo>
                    <a:cubicBezTo>
                      <a:pt x="135" y="44"/>
                      <a:pt x="134" y="44"/>
                      <a:pt x="135" y="45"/>
                    </a:cubicBezTo>
                    <a:cubicBezTo>
                      <a:pt x="133" y="44"/>
                      <a:pt x="133" y="44"/>
                      <a:pt x="133" y="44"/>
                    </a:cubicBezTo>
                    <a:cubicBezTo>
                      <a:pt x="132" y="45"/>
                      <a:pt x="132" y="45"/>
                      <a:pt x="132" y="45"/>
                    </a:cubicBezTo>
                    <a:cubicBezTo>
                      <a:pt x="134" y="46"/>
                      <a:pt x="134" y="46"/>
                      <a:pt x="134" y="46"/>
                    </a:cubicBezTo>
                    <a:cubicBezTo>
                      <a:pt x="135" y="46"/>
                      <a:pt x="131" y="47"/>
                      <a:pt x="135" y="45"/>
                    </a:cubicBezTo>
                    <a:cubicBezTo>
                      <a:pt x="138" y="45"/>
                      <a:pt x="138" y="45"/>
                      <a:pt x="138" y="45"/>
                    </a:cubicBezTo>
                    <a:cubicBezTo>
                      <a:pt x="142" y="45"/>
                      <a:pt x="142" y="45"/>
                      <a:pt x="142" y="45"/>
                    </a:cubicBezTo>
                    <a:cubicBezTo>
                      <a:pt x="141" y="41"/>
                      <a:pt x="141" y="41"/>
                      <a:pt x="141" y="41"/>
                    </a:cubicBezTo>
                    <a:cubicBezTo>
                      <a:pt x="142" y="41"/>
                      <a:pt x="142" y="41"/>
                      <a:pt x="142" y="41"/>
                    </a:cubicBezTo>
                    <a:cubicBezTo>
                      <a:pt x="140" y="40"/>
                      <a:pt x="140" y="40"/>
                      <a:pt x="140" y="40"/>
                    </a:cubicBezTo>
                    <a:cubicBezTo>
                      <a:pt x="141" y="39"/>
                      <a:pt x="141" y="39"/>
                      <a:pt x="141" y="39"/>
                    </a:cubicBezTo>
                    <a:cubicBezTo>
                      <a:pt x="140" y="38"/>
                      <a:pt x="140" y="38"/>
                      <a:pt x="140" y="38"/>
                    </a:cubicBezTo>
                    <a:cubicBezTo>
                      <a:pt x="140" y="38"/>
                      <a:pt x="140" y="38"/>
                      <a:pt x="140" y="38"/>
                    </a:cubicBezTo>
                    <a:cubicBezTo>
                      <a:pt x="139" y="38"/>
                      <a:pt x="138" y="39"/>
                      <a:pt x="138" y="38"/>
                    </a:cubicBezTo>
                    <a:cubicBezTo>
                      <a:pt x="139" y="39"/>
                      <a:pt x="134" y="38"/>
                      <a:pt x="139" y="41"/>
                    </a:cubicBezTo>
                    <a:cubicBezTo>
                      <a:pt x="137" y="39"/>
                      <a:pt x="137" y="39"/>
                      <a:pt x="137" y="39"/>
                    </a:cubicBezTo>
                    <a:cubicBezTo>
                      <a:pt x="137" y="40"/>
                      <a:pt x="137" y="40"/>
                      <a:pt x="137" y="40"/>
                    </a:cubicBezTo>
                    <a:cubicBezTo>
                      <a:pt x="133" y="40"/>
                      <a:pt x="133" y="40"/>
                      <a:pt x="133" y="40"/>
                    </a:cubicBezTo>
                    <a:cubicBezTo>
                      <a:pt x="131" y="39"/>
                      <a:pt x="131" y="39"/>
                      <a:pt x="131" y="39"/>
                    </a:cubicBezTo>
                    <a:cubicBezTo>
                      <a:pt x="129" y="40"/>
                      <a:pt x="129" y="40"/>
                      <a:pt x="129" y="40"/>
                    </a:cubicBezTo>
                    <a:cubicBezTo>
                      <a:pt x="130" y="41"/>
                      <a:pt x="130" y="41"/>
                      <a:pt x="130" y="41"/>
                    </a:cubicBezTo>
                    <a:cubicBezTo>
                      <a:pt x="130" y="42"/>
                      <a:pt x="130" y="42"/>
                      <a:pt x="130" y="42"/>
                    </a:cubicBezTo>
                    <a:cubicBezTo>
                      <a:pt x="129" y="41"/>
                      <a:pt x="129" y="41"/>
                      <a:pt x="129" y="41"/>
                    </a:cubicBezTo>
                    <a:cubicBezTo>
                      <a:pt x="128" y="42"/>
                      <a:pt x="128" y="42"/>
                      <a:pt x="128" y="42"/>
                    </a:cubicBezTo>
                    <a:cubicBezTo>
                      <a:pt x="127" y="41"/>
                      <a:pt x="127" y="41"/>
                      <a:pt x="127" y="41"/>
                    </a:cubicBezTo>
                    <a:cubicBezTo>
                      <a:pt x="123" y="41"/>
                      <a:pt x="123" y="41"/>
                      <a:pt x="123" y="41"/>
                    </a:cubicBezTo>
                    <a:cubicBezTo>
                      <a:pt x="123" y="39"/>
                      <a:pt x="123" y="39"/>
                      <a:pt x="123" y="39"/>
                    </a:cubicBezTo>
                    <a:cubicBezTo>
                      <a:pt x="121" y="41"/>
                      <a:pt x="121" y="41"/>
                      <a:pt x="121" y="41"/>
                    </a:cubicBezTo>
                    <a:cubicBezTo>
                      <a:pt x="121" y="41"/>
                      <a:pt x="124" y="39"/>
                      <a:pt x="121" y="42"/>
                    </a:cubicBezTo>
                    <a:cubicBezTo>
                      <a:pt x="118" y="41"/>
                      <a:pt x="118" y="41"/>
                      <a:pt x="118" y="41"/>
                    </a:cubicBezTo>
                    <a:cubicBezTo>
                      <a:pt x="112" y="43"/>
                      <a:pt x="112" y="43"/>
                      <a:pt x="112" y="43"/>
                    </a:cubicBezTo>
                    <a:cubicBezTo>
                      <a:pt x="112" y="42"/>
                      <a:pt x="112" y="42"/>
                      <a:pt x="112" y="42"/>
                    </a:cubicBezTo>
                    <a:cubicBezTo>
                      <a:pt x="109" y="43"/>
                      <a:pt x="109" y="43"/>
                      <a:pt x="109" y="43"/>
                    </a:cubicBezTo>
                    <a:cubicBezTo>
                      <a:pt x="108" y="43"/>
                      <a:pt x="108" y="43"/>
                      <a:pt x="108" y="43"/>
                    </a:cubicBezTo>
                    <a:cubicBezTo>
                      <a:pt x="106" y="42"/>
                      <a:pt x="108" y="46"/>
                      <a:pt x="109" y="41"/>
                    </a:cubicBezTo>
                    <a:cubicBezTo>
                      <a:pt x="112" y="42"/>
                      <a:pt x="112" y="42"/>
                      <a:pt x="112" y="42"/>
                    </a:cubicBezTo>
                    <a:cubicBezTo>
                      <a:pt x="113" y="42"/>
                      <a:pt x="113" y="42"/>
                      <a:pt x="113" y="42"/>
                    </a:cubicBezTo>
                    <a:cubicBezTo>
                      <a:pt x="113" y="39"/>
                      <a:pt x="113" y="39"/>
                      <a:pt x="113" y="39"/>
                    </a:cubicBezTo>
                    <a:cubicBezTo>
                      <a:pt x="116" y="39"/>
                      <a:pt x="116" y="39"/>
                      <a:pt x="116" y="39"/>
                    </a:cubicBezTo>
                    <a:cubicBezTo>
                      <a:pt x="115" y="40"/>
                      <a:pt x="115" y="40"/>
                      <a:pt x="115" y="40"/>
                    </a:cubicBezTo>
                    <a:cubicBezTo>
                      <a:pt x="116" y="41"/>
                      <a:pt x="116" y="41"/>
                      <a:pt x="116" y="41"/>
                    </a:cubicBezTo>
                    <a:cubicBezTo>
                      <a:pt x="117" y="40"/>
                      <a:pt x="120" y="41"/>
                      <a:pt x="118" y="38"/>
                    </a:cubicBezTo>
                    <a:cubicBezTo>
                      <a:pt x="120" y="39"/>
                      <a:pt x="120" y="39"/>
                      <a:pt x="120" y="39"/>
                    </a:cubicBezTo>
                    <a:cubicBezTo>
                      <a:pt x="120" y="39"/>
                      <a:pt x="122" y="39"/>
                      <a:pt x="121" y="38"/>
                    </a:cubicBezTo>
                    <a:cubicBezTo>
                      <a:pt x="123" y="38"/>
                      <a:pt x="123" y="38"/>
                      <a:pt x="123" y="38"/>
                    </a:cubicBezTo>
                    <a:cubicBezTo>
                      <a:pt x="123" y="37"/>
                      <a:pt x="123" y="37"/>
                      <a:pt x="123" y="37"/>
                    </a:cubicBezTo>
                    <a:cubicBezTo>
                      <a:pt x="123" y="38"/>
                      <a:pt x="123" y="38"/>
                      <a:pt x="123" y="38"/>
                    </a:cubicBezTo>
                    <a:cubicBezTo>
                      <a:pt x="125" y="39"/>
                      <a:pt x="125" y="39"/>
                      <a:pt x="125" y="39"/>
                    </a:cubicBezTo>
                    <a:cubicBezTo>
                      <a:pt x="126" y="38"/>
                      <a:pt x="126" y="38"/>
                      <a:pt x="126" y="38"/>
                    </a:cubicBezTo>
                    <a:cubicBezTo>
                      <a:pt x="128" y="39"/>
                      <a:pt x="128" y="39"/>
                      <a:pt x="128" y="39"/>
                    </a:cubicBezTo>
                    <a:cubicBezTo>
                      <a:pt x="127" y="38"/>
                      <a:pt x="127" y="38"/>
                      <a:pt x="127" y="38"/>
                    </a:cubicBezTo>
                    <a:cubicBezTo>
                      <a:pt x="129" y="39"/>
                      <a:pt x="127" y="34"/>
                      <a:pt x="130" y="39"/>
                    </a:cubicBezTo>
                    <a:cubicBezTo>
                      <a:pt x="132" y="37"/>
                      <a:pt x="132" y="37"/>
                      <a:pt x="132" y="37"/>
                    </a:cubicBezTo>
                    <a:cubicBezTo>
                      <a:pt x="133" y="37"/>
                      <a:pt x="133" y="37"/>
                      <a:pt x="133" y="37"/>
                    </a:cubicBezTo>
                    <a:cubicBezTo>
                      <a:pt x="134" y="35"/>
                      <a:pt x="134" y="35"/>
                      <a:pt x="134" y="35"/>
                    </a:cubicBezTo>
                    <a:cubicBezTo>
                      <a:pt x="136" y="36"/>
                      <a:pt x="136" y="36"/>
                      <a:pt x="136" y="36"/>
                    </a:cubicBezTo>
                    <a:cubicBezTo>
                      <a:pt x="138" y="35"/>
                      <a:pt x="138" y="35"/>
                      <a:pt x="138" y="35"/>
                    </a:cubicBezTo>
                    <a:cubicBezTo>
                      <a:pt x="140" y="36"/>
                      <a:pt x="140" y="36"/>
                      <a:pt x="140" y="36"/>
                    </a:cubicBezTo>
                    <a:cubicBezTo>
                      <a:pt x="143" y="35"/>
                      <a:pt x="143" y="35"/>
                      <a:pt x="143" y="35"/>
                    </a:cubicBezTo>
                    <a:cubicBezTo>
                      <a:pt x="143" y="35"/>
                      <a:pt x="141" y="34"/>
                      <a:pt x="143" y="35"/>
                    </a:cubicBezTo>
                    <a:cubicBezTo>
                      <a:pt x="142" y="37"/>
                      <a:pt x="142" y="37"/>
                      <a:pt x="142" y="37"/>
                    </a:cubicBezTo>
                    <a:cubicBezTo>
                      <a:pt x="141" y="39"/>
                      <a:pt x="141" y="39"/>
                      <a:pt x="141" y="39"/>
                    </a:cubicBezTo>
                    <a:cubicBezTo>
                      <a:pt x="142" y="40"/>
                      <a:pt x="142" y="40"/>
                      <a:pt x="142" y="40"/>
                    </a:cubicBezTo>
                    <a:cubicBezTo>
                      <a:pt x="144" y="40"/>
                      <a:pt x="144" y="40"/>
                      <a:pt x="144" y="40"/>
                    </a:cubicBezTo>
                    <a:cubicBezTo>
                      <a:pt x="144" y="36"/>
                      <a:pt x="144" y="36"/>
                      <a:pt x="144" y="36"/>
                    </a:cubicBezTo>
                    <a:cubicBezTo>
                      <a:pt x="148" y="37"/>
                      <a:pt x="141" y="34"/>
                      <a:pt x="148" y="34"/>
                    </a:cubicBezTo>
                    <a:cubicBezTo>
                      <a:pt x="149" y="31"/>
                      <a:pt x="149" y="31"/>
                      <a:pt x="149" y="31"/>
                    </a:cubicBezTo>
                    <a:cubicBezTo>
                      <a:pt x="147" y="31"/>
                      <a:pt x="147" y="31"/>
                      <a:pt x="147" y="31"/>
                    </a:cubicBezTo>
                    <a:cubicBezTo>
                      <a:pt x="145" y="31"/>
                      <a:pt x="145" y="31"/>
                      <a:pt x="145" y="31"/>
                    </a:cubicBezTo>
                    <a:cubicBezTo>
                      <a:pt x="144" y="32"/>
                      <a:pt x="144" y="32"/>
                      <a:pt x="144" y="32"/>
                    </a:cubicBezTo>
                    <a:cubicBezTo>
                      <a:pt x="143" y="32"/>
                      <a:pt x="143" y="32"/>
                      <a:pt x="143" y="32"/>
                    </a:cubicBezTo>
                    <a:cubicBezTo>
                      <a:pt x="142" y="32"/>
                      <a:pt x="149" y="27"/>
                      <a:pt x="140" y="32"/>
                    </a:cubicBezTo>
                    <a:cubicBezTo>
                      <a:pt x="139" y="33"/>
                      <a:pt x="139" y="33"/>
                      <a:pt x="139" y="33"/>
                    </a:cubicBezTo>
                    <a:cubicBezTo>
                      <a:pt x="138" y="32"/>
                      <a:pt x="138" y="32"/>
                      <a:pt x="138" y="32"/>
                    </a:cubicBezTo>
                    <a:cubicBezTo>
                      <a:pt x="135" y="34"/>
                      <a:pt x="135" y="34"/>
                      <a:pt x="135" y="34"/>
                    </a:cubicBezTo>
                    <a:cubicBezTo>
                      <a:pt x="129" y="34"/>
                      <a:pt x="129" y="34"/>
                      <a:pt x="129" y="34"/>
                    </a:cubicBezTo>
                    <a:cubicBezTo>
                      <a:pt x="129" y="32"/>
                      <a:pt x="129" y="32"/>
                      <a:pt x="129" y="32"/>
                    </a:cubicBezTo>
                    <a:cubicBezTo>
                      <a:pt x="134" y="32"/>
                      <a:pt x="134" y="32"/>
                      <a:pt x="134" y="32"/>
                    </a:cubicBezTo>
                    <a:cubicBezTo>
                      <a:pt x="135" y="31"/>
                      <a:pt x="135" y="31"/>
                      <a:pt x="135" y="31"/>
                    </a:cubicBezTo>
                    <a:cubicBezTo>
                      <a:pt x="147" y="29"/>
                      <a:pt x="147" y="29"/>
                      <a:pt x="147" y="29"/>
                    </a:cubicBezTo>
                    <a:cubicBezTo>
                      <a:pt x="147" y="28"/>
                      <a:pt x="147" y="28"/>
                      <a:pt x="147" y="28"/>
                    </a:cubicBezTo>
                    <a:cubicBezTo>
                      <a:pt x="148" y="27"/>
                      <a:pt x="138" y="33"/>
                      <a:pt x="151" y="28"/>
                    </a:cubicBezTo>
                    <a:cubicBezTo>
                      <a:pt x="154" y="28"/>
                      <a:pt x="154" y="28"/>
                      <a:pt x="154" y="28"/>
                    </a:cubicBezTo>
                    <a:cubicBezTo>
                      <a:pt x="155" y="27"/>
                      <a:pt x="156" y="31"/>
                      <a:pt x="154" y="26"/>
                    </a:cubicBezTo>
                    <a:cubicBezTo>
                      <a:pt x="155" y="26"/>
                      <a:pt x="155" y="26"/>
                      <a:pt x="155" y="26"/>
                    </a:cubicBezTo>
                    <a:cubicBezTo>
                      <a:pt x="155" y="27"/>
                      <a:pt x="155" y="27"/>
                      <a:pt x="155" y="27"/>
                    </a:cubicBezTo>
                    <a:cubicBezTo>
                      <a:pt x="155" y="29"/>
                      <a:pt x="155" y="29"/>
                      <a:pt x="155" y="29"/>
                    </a:cubicBezTo>
                    <a:cubicBezTo>
                      <a:pt x="156" y="29"/>
                      <a:pt x="156" y="29"/>
                      <a:pt x="156" y="29"/>
                    </a:cubicBezTo>
                    <a:cubicBezTo>
                      <a:pt x="162" y="28"/>
                      <a:pt x="162" y="28"/>
                      <a:pt x="162" y="28"/>
                    </a:cubicBezTo>
                    <a:cubicBezTo>
                      <a:pt x="162" y="26"/>
                      <a:pt x="162" y="26"/>
                      <a:pt x="162" y="26"/>
                    </a:cubicBezTo>
                    <a:cubicBezTo>
                      <a:pt x="162" y="28"/>
                      <a:pt x="161" y="26"/>
                      <a:pt x="165" y="27"/>
                    </a:cubicBezTo>
                    <a:cubicBezTo>
                      <a:pt x="165" y="27"/>
                      <a:pt x="163" y="29"/>
                      <a:pt x="165" y="26"/>
                    </a:cubicBezTo>
                    <a:cubicBezTo>
                      <a:pt x="166" y="28"/>
                      <a:pt x="166" y="28"/>
                      <a:pt x="166" y="28"/>
                    </a:cubicBezTo>
                    <a:cubicBezTo>
                      <a:pt x="168" y="28"/>
                      <a:pt x="168" y="28"/>
                      <a:pt x="168" y="28"/>
                    </a:cubicBezTo>
                    <a:cubicBezTo>
                      <a:pt x="168" y="26"/>
                      <a:pt x="168" y="26"/>
                      <a:pt x="168" y="26"/>
                    </a:cubicBezTo>
                    <a:cubicBezTo>
                      <a:pt x="169" y="26"/>
                      <a:pt x="170" y="26"/>
                      <a:pt x="170" y="26"/>
                    </a:cubicBezTo>
                    <a:cubicBezTo>
                      <a:pt x="168" y="25"/>
                      <a:pt x="168" y="25"/>
                      <a:pt x="168" y="25"/>
                    </a:cubicBezTo>
                    <a:cubicBezTo>
                      <a:pt x="168" y="25"/>
                      <a:pt x="169" y="25"/>
                      <a:pt x="169" y="25"/>
                    </a:cubicBezTo>
                    <a:cubicBezTo>
                      <a:pt x="169" y="24"/>
                      <a:pt x="169" y="24"/>
                      <a:pt x="169" y="24"/>
                    </a:cubicBezTo>
                    <a:cubicBezTo>
                      <a:pt x="167" y="24"/>
                      <a:pt x="167" y="24"/>
                      <a:pt x="167" y="24"/>
                    </a:cubicBezTo>
                    <a:cubicBezTo>
                      <a:pt x="170" y="24"/>
                      <a:pt x="170" y="24"/>
                      <a:pt x="170" y="24"/>
                    </a:cubicBezTo>
                    <a:cubicBezTo>
                      <a:pt x="170" y="25"/>
                      <a:pt x="170" y="25"/>
                      <a:pt x="170" y="25"/>
                    </a:cubicBezTo>
                    <a:cubicBezTo>
                      <a:pt x="168" y="25"/>
                      <a:pt x="165" y="28"/>
                      <a:pt x="175" y="25"/>
                    </a:cubicBezTo>
                    <a:cubicBezTo>
                      <a:pt x="176" y="26"/>
                      <a:pt x="176" y="25"/>
                      <a:pt x="177" y="26"/>
                    </a:cubicBezTo>
                    <a:cubicBezTo>
                      <a:pt x="177" y="26"/>
                      <a:pt x="177" y="26"/>
                      <a:pt x="177" y="26"/>
                    </a:cubicBezTo>
                    <a:cubicBezTo>
                      <a:pt x="176" y="25"/>
                      <a:pt x="176" y="25"/>
                      <a:pt x="176" y="25"/>
                    </a:cubicBezTo>
                    <a:cubicBezTo>
                      <a:pt x="177" y="25"/>
                      <a:pt x="179" y="25"/>
                      <a:pt x="178" y="24"/>
                    </a:cubicBezTo>
                    <a:cubicBezTo>
                      <a:pt x="180" y="23"/>
                      <a:pt x="180" y="23"/>
                      <a:pt x="180" y="23"/>
                    </a:cubicBezTo>
                    <a:cubicBezTo>
                      <a:pt x="181" y="24"/>
                      <a:pt x="181" y="24"/>
                      <a:pt x="181" y="24"/>
                    </a:cubicBezTo>
                    <a:cubicBezTo>
                      <a:pt x="182" y="23"/>
                      <a:pt x="182" y="23"/>
                      <a:pt x="182" y="23"/>
                    </a:cubicBezTo>
                    <a:cubicBezTo>
                      <a:pt x="181" y="23"/>
                      <a:pt x="181" y="23"/>
                      <a:pt x="181" y="23"/>
                    </a:cubicBezTo>
                    <a:cubicBezTo>
                      <a:pt x="184" y="22"/>
                      <a:pt x="184" y="22"/>
                      <a:pt x="184" y="22"/>
                    </a:cubicBezTo>
                    <a:cubicBezTo>
                      <a:pt x="186" y="23"/>
                      <a:pt x="186" y="23"/>
                      <a:pt x="186" y="23"/>
                    </a:cubicBezTo>
                    <a:cubicBezTo>
                      <a:pt x="187" y="21"/>
                      <a:pt x="187" y="21"/>
                      <a:pt x="187" y="21"/>
                    </a:cubicBezTo>
                    <a:cubicBezTo>
                      <a:pt x="190" y="19"/>
                      <a:pt x="190" y="19"/>
                      <a:pt x="190" y="19"/>
                    </a:cubicBezTo>
                    <a:cubicBezTo>
                      <a:pt x="190" y="20"/>
                      <a:pt x="190" y="20"/>
                      <a:pt x="190" y="20"/>
                    </a:cubicBezTo>
                    <a:cubicBezTo>
                      <a:pt x="187" y="22"/>
                      <a:pt x="187" y="22"/>
                      <a:pt x="187" y="22"/>
                    </a:cubicBezTo>
                    <a:cubicBezTo>
                      <a:pt x="187" y="23"/>
                      <a:pt x="185" y="25"/>
                      <a:pt x="189" y="24"/>
                    </a:cubicBezTo>
                    <a:cubicBezTo>
                      <a:pt x="189" y="25"/>
                      <a:pt x="189" y="25"/>
                      <a:pt x="189" y="25"/>
                    </a:cubicBezTo>
                    <a:cubicBezTo>
                      <a:pt x="190" y="25"/>
                      <a:pt x="190" y="25"/>
                      <a:pt x="190" y="25"/>
                    </a:cubicBezTo>
                    <a:cubicBezTo>
                      <a:pt x="190" y="26"/>
                      <a:pt x="190" y="26"/>
                      <a:pt x="190" y="26"/>
                    </a:cubicBezTo>
                    <a:cubicBezTo>
                      <a:pt x="188" y="26"/>
                      <a:pt x="188" y="26"/>
                      <a:pt x="188" y="26"/>
                    </a:cubicBezTo>
                    <a:cubicBezTo>
                      <a:pt x="187" y="27"/>
                      <a:pt x="187" y="27"/>
                      <a:pt x="187" y="27"/>
                    </a:cubicBezTo>
                    <a:cubicBezTo>
                      <a:pt x="190" y="28"/>
                      <a:pt x="190" y="28"/>
                      <a:pt x="190" y="28"/>
                    </a:cubicBezTo>
                    <a:cubicBezTo>
                      <a:pt x="192" y="27"/>
                      <a:pt x="192" y="27"/>
                      <a:pt x="192" y="27"/>
                    </a:cubicBezTo>
                    <a:cubicBezTo>
                      <a:pt x="192" y="27"/>
                      <a:pt x="192" y="27"/>
                      <a:pt x="192" y="27"/>
                    </a:cubicBezTo>
                    <a:cubicBezTo>
                      <a:pt x="193" y="26"/>
                      <a:pt x="193" y="26"/>
                      <a:pt x="193" y="26"/>
                    </a:cubicBezTo>
                    <a:cubicBezTo>
                      <a:pt x="195" y="26"/>
                      <a:pt x="195" y="26"/>
                      <a:pt x="195" y="26"/>
                    </a:cubicBezTo>
                    <a:cubicBezTo>
                      <a:pt x="194" y="28"/>
                      <a:pt x="193" y="24"/>
                      <a:pt x="195" y="28"/>
                    </a:cubicBezTo>
                    <a:cubicBezTo>
                      <a:pt x="196" y="27"/>
                      <a:pt x="196" y="27"/>
                      <a:pt x="196" y="27"/>
                    </a:cubicBezTo>
                    <a:cubicBezTo>
                      <a:pt x="197" y="28"/>
                      <a:pt x="191" y="27"/>
                      <a:pt x="198" y="26"/>
                    </a:cubicBezTo>
                    <a:cubicBezTo>
                      <a:pt x="198" y="26"/>
                      <a:pt x="198" y="26"/>
                      <a:pt x="198" y="26"/>
                    </a:cubicBezTo>
                    <a:cubicBezTo>
                      <a:pt x="199" y="27"/>
                      <a:pt x="199" y="27"/>
                      <a:pt x="199" y="27"/>
                    </a:cubicBezTo>
                    <a:cubicBezTo>
                      <a:pt x="196" y="28"/>
                      <a:pt x="196" y="28"/>
                      <a:pt x="196" y="28"/>
                    </a:cubicBezTo>
                    <a:cubicBezTo>
                      <a:pt x="199" y="31"/>
                      <a:pt x="199" y="31"/>
                      <a:pt x="199" y="31"/>
                    </a:cubicBezTo>
                    <a:cubicBezTo>
                      <a:pt x="198" y="31"/>
                      <a:pt x="196" y="30"/>
                      <a:pt x="197" y="32"/>
                    </a:cubicBezTo>
                    <a:cubicBezTo>
                      <a:pt x="196" y="33"/>
                      <a:pt x="195" y="32"/>
                      <a:pt x="194" y="33"/>
                    </a:cubicBezTo>
                    <a:cubicBezTo>
                      <a:pt x="195" y="34"/>
                      <a:pt x="195" y="34"/>
                      <a:pt x="195" y="34"/>
                    </a:cubicBezTo>
                    <a:cubicBezTo>
                      <a:pt x="194" y="35"/>
                      <a:pt x="194" y="35"/>
                      <a:pt x="194" y="35"/>
                    </a:cubicBezTo>
                    <a:cubicBezTo>
                      <a:pt x="196" y="37"/>
                      <a:pt x="196" y="37"/>
                      <a:pt x="196" y="37"/>
                    </a:cubicBezTo>
                    <a:cubicBezTo>
                      <a:pt x="198" y="37"/>
                      <a:pt x="198" y="37"/>
                      <a:pt x="198" y="37"/>
                    </a:cubicBezTo>
                    <a:cubicBezTo>
                      <a:pt x="195" y="39"/>
                      <a:pt x="195" y="39"/>
                      <a:pt x="195" y="39"/>
                    </a:cubicBezTo>
                    <a:cubicBezTo>
                      <a:pt x="194" y="39"/>
                      <a:pt x="194" y="39"/>
                      <a:pt x="194" y="39"/>
                    </a:cubicBezTo>
                    <a:cubicBezTo>
                      <a:pt x="190" y="40"/>
                      <a:pt x="190" y="40"/>
                      <a:pt x="190" y="40"/>
                    </a:cubicBezTo>
                    <a:cubicBezTo>
                      <a:pt x="190" y="41"/>
                      <a:pt x="190" y="41"/>
                      <a:pt x="190" y="41"/>
                    </a:cubicBezTo>
                    <a:cubicBezTo>
                      <a:pt x="191" y="41"/>
                      <a:pt x="191" y="41"/>
                      <a:pt x="191" y="41"/>
                    </a:cubicBezTo>
                    <a:cubicBezTo>
                      <a:pt x="190" y="41"/>
                      <a:pt x="190" y="41"/>
                      <a:pt x="190" y="41"/>
                    </a:cubicBezTo>
                    <a:cubicBezTo>
                      <a:pt x="190" y="42"/>
                      <a:pt x="187" y="44"/>
                      <a:pt x="187" y="42"/>
                    </a:cubicBezTo>
                    <a:cubicBezTo>
                      <a:pt x="188" y="41"/>
                      <a:pt x="188" y="41"/>
                      <a:pt x="188" y="41"/>
                    </a:cubicBezTo>
                    <a:cubicBezTo>
                      <a:pt x="185" y="42"/>
                      <a:pt x="185" y="42"/>
                      <a:pt x="185" y="42"/>
                    </a:cubicBezTo>
                    <a:cubicBezTo>
                      <a:pt x="183" y="43"/>
                      <a:pt x="183" y="43"/>
                      <a:pt x="183" y="43"/>
                    </a:cubicBezTo>
                    <a:cubicBezTo>
                      <a:pt x="185" y="45"/>
                      <a:pt x="185" y="45"/>
                      <a:pt x="185" y="45"/>
                    </a:cubicBezTo>
                    <a:cubicBezTo>
                      <a:pt x="185" y="45"/>
                      <a:pt x="184" y="45"/>
                      <a:pt x="185" y="45"/>
                    </a:cubicBezTo>
                    <a:cubicBezTo>
                      <a:pt x="187" y="45"/>
                      <a:pt x="187" y="45"/>
                      <a:pt x="187" y="45"/>
                    </a:cubicBezTo>
                    <a:cubicBezTo>
                      <a:pt x="188" y="46"/>
                      <a:pt x="186" y="47"/>
                      <a:pt x="186" y="47"/>
                    </a:cubicBezTo>
                    <a:cubicBezTo>
                      <a:pt x="186" y="48"/>
                      <a:pt x="187" y="46"/>
                      <a:pt x="186" y="48"/>
                    </a:cubicBezTo>
                    <a:cubicBezTo>
                      <a:pt x="189" y="47"/>
                      <a:pt x="189" y="47"/>
                      <a:pt x="189" y="47"/>
                    </a:cubicBezTo>
                    <a:cubicBezTo>
                      <a:pt x="191" y="45"/>
                      <a:pt x="191" y="45"/>
                      <a:pt x="191" y="45"/>
                    </a:cubicBezTo>
                    <a:cubicBezTo>
                      <a:pt x="198" y="44"/>
                      <a:pt x="198" y="44"/>
                      <a:pt x="198" y="44"/>
                    </a:cubicBezTo>
                    <a:cubicBezTo>
                      <a:pt x="201" y="42"/>
                      <a:pt x="201" y="42"/>
                      <a:pt x="201" y="42"/>
                    </a:cubicBezTo>
                    <a:cubicBezTo>
                      <a:pt x="202" y="42"/>
                      <a:pt x="202" y="42"/>
                      <a:pt x="202" y="42"/>
                    </a:cubicBezTo>
                    <a:cubicBezTo>
                      <a:pt x="199" y="43"/>
                      <a:pt x="199" y="43"/>
                      <a:pt x="199" y="43"/>
                    </a:cubicBezTo>
                    <a:cubicBezTo>
                      <a:pt x="199" y="45"/>
                      <a:pt x="199" y="45"/>
                      <a:pt x="199" y="45"/>
                    </a:cubicBezTo>
                    <a:cubicBezTo>
                      <a:pt x="199" y="46"/>
                      <a:pt x="199" y="46"/>
                      <a:pt x="199" y="46"/>
                    </a:cubicBezTo>
                    <a:cubicBezTo>
                      <a:pt x="201" y="46"/>
                      <a:pt x="202" y="44"/>
                      <a:pt x="203" y="46"/>
                    </a:cubicBezTo>
                    <a:cubicBezTo>
                      <a:pt x="203" y="46"/>
                      <a:pt x="202" y="45"/>
                      <a:pt x="203" y="46"/>
                    </a:cubicBezTo>
                    <a:cubicBezTo>
                      <a:pt x="208" y="46"/>
                      <a:pt x="208" y="46"/>
                      <a:pt x="208" y="46"/>
                    </a:cubicBezTo>
                    <a:cubicBezTo>
                      <a:pt x="211" y="47"/>
                      <a:pt x="211" y="47"/>
                      <a:pt x="211" y="47"/>
                    </a:cubicBezTo>
                    <a:cubicBezTo>
                      <a:pt x="211" y="47"/>
                      <a:pt x="211" y="47"/>
                      <a:pt x="211" y="47"/>
                    </a:cubicBezTo>
                    <a:cubicBezTo>
                      <a:pt x="210" y="49"/>
                      <a:pt x="210" y="49"/>
                      <a:pt x="210" y="49"/>
                    </a:cubicBezTo>
                    <a:cubicBezTo>
                      <a:pt x="212" y="50"/>
                      <a:pt x="212" y="50"/>
                      <a:pt x="212" y="50"/>
                    </a:cubicBezTo>
                    <a:cubicBezTo>
                      <a:pt x="209" y="49"/>
                      <a:pt x="209" y="49"/>
                      <a:pt x="209" y="49"/>
                    </a:cubicBezTo>
                    <a:cubicBezTo>
                      <a:pt x="208" y="48"/>
                      <a:pt x="211" y="48"/>
                      <a:pt x="208" y="49"/>
                    </a:cubicBezTo>
                    <a:cubicBezTo>
                      <a:pt x="207" y="49"/>
                      <a:pt x="207" y="49"/>
                      <a:pt x="207" y="49"/>
                    </a:cubicBezTo>
                    <a:cubicBezTo>
                      <a:pt x="208" y="50"/>
                      <a:pt x="210" y="45"/>
                      <a:pt x="208" y="51"/>
                    </a:cubicBezTo>
                    <a:cubicBezTo>
                      <a:pt x="207" y="51"/>
                      <a:pt x="207" y="51"/>
                      <a:pt x="207" y="51"/>
                    </a:cubicBezTo>
                    <a:cubicBezTo>
                      <a:pt x="209" y="52"/>
                      <a:pt x="209" y="52"/>
                      <a:pt x="209" y="52"/>
                    </a:cubicBezTo>
                    <a:cubicBezTo>
                      <a:pt x="209" y="55"/>
                      <a:pt x="209" y="55"/>
                      <a:pt x="209" y="55"/>
                    </a:cubicBezTo>
                    <a:cubicBezTo>
                      <a:pt x="205" y="56"/>
                      <a:pt x="205" y="56"/>
                      <a:pt x="205" y="56"/>
                    </a:cubicBezTo>
                    <a:cubicBezTo>
                      <a:pt x="204" y="55"/>
                      <a:pt x="209" y="54"/>
                      <a:pt x="203" y="58"/>
                    </a:cubicBezTo>
                    <a:cubicBezTo>
                      <a:pt x="201" y="57"/>
                      <a:pt x="201" y="57"/>
                      <a:pt x="201" y="57"/>
                    </a:cubicBezTo>
                    <a:cubicBezTo>
                      <a:pt x="198" y="58"/>
                      <a:pt x="198" y="58"/>
                      <a:pt x="198" y="58"/>
                    </a:cubicBezTo>
                    <a:cubicBezTo>
                      <a:pt x="199" y="60"/>
                      <a:pt x="200" y="58"/>
                      <a:pt x="201" y="58"/>
                    </a:cubicBezTo>
                    <a:cubicBezTo>
                      <a:pt x="199" y="60"/>
                      <a:pt x="199" y="60"/>
                      <a:pt x="199" y="60"/>
                    </a:cubicBezTo>
                    <a:cubicBezTo>
                      <a:pt x="201" y="60"/>
                      <a:pt x="201" y="60"/>
                      <a:pt x="201" y="60"/>
                    </a:cubicBezTo>
                    <a:cubicBezTo>
                      <a:pt x="202" y="58"/>
                      <a:pt x="202" y="58"/>
                      <a:pt x="202" y="58"/>
                    </a:cubicBezTo>
                    <a:cubicBezTo>
                      <a:pt x="204" y="59"/>
                      <a:pt x="204" y="59"/>
                      <a:pt x="204" y="59"/>
                    </a:cubicBezTo>
                    <a:cubicBezTo>
                      <a:pt x="204" y="60"/>
                      <a:pt x="204" y="60"/>
                      <a:pt x="204" y="60"/>
                    </a:cubicBezTo>
                    <a:cubicBezTo>
                      <a:pt x="207" y="61"/>
                      <a:pt x="207" y="61"/>
                      <a:pt x="207" y="61"/>
                    </a:cubicBezTo>
                    <a:cubicBezTo>
                      <a:pt x="207" y="62"/>
                      <a:pt x="207" y="62"/>
                      <a:pt x="207" y="62"/>
                    </a:cubicBezTo>
                    <a:cubicBezTo>
                      <a:pt x="209" y="62"/>
                      <a:pt x="209" y="62"/>
                      <a:pt x="209" y="62"/>
                    </a:cubicBezTo>
                    <a:cubicBezTo>
                      <a:pt x="209" y="64"/>
                      <a:pt x="209" y="64"/>
                      <a:pt x="209" y="64"/>
                    </a:cubicBezTo>
                    <a:cubicBezTo>
                      <a:pt x="212" y="63"/>
                      <a:pt x="212" y="63"/>
                      <a:pt x="212" y="63"/>
                    </a:cubicBezTo>
                    <a:cubicBezTo>
                      <a:pt x="213" y="63"/>
                      <a:pt x="213" y="63"/>
                      <a:pt x="213" y="63"/>
                    </a:cubicBezTo>
                    <a:cubicBezTo>
                      <a:pt x="215" y="63"/>
                      <a:pt x="216" y="61"/>
                      <a:pt x="217" y="62"/>
                    </a:cubicBezTo>
                    <a:cubicBezTo>
                      <a:pt x="218" y="61"/>
                      <a:pt x="221" y="61"/>
                      <a:pt x="219" y="59"/>
                    </a:cubicBezTo>
                    <a:cubicBezTo>
                      <a:pt x="222" y="59"/>
                      <a:pt x="222" y="59"/>
                      <a:pt x="222" y="59"/>
                    </a:cubicBezTo>
                    <a:cubicBezTo>
                      <a:pt x="223" y="57"/>
                      <a:pt x="223" y="57"/>
                      <a:pt x="223" y="57"/>
                    </a:cubicBezTo>
                    <a:cubicBezTo>
                      <a:pt x="224" y="55"/>
                      <a:pt x="224" y="55"/>
                      <a:pt x="224" y="55"/>
                    </a:cubicBezTo>
                    <a:cubicBezTo>
                      <a:pt x="224" y="55"/>
                      <a:pt x="224" y="55"/>
                      <a:pt x="224" y="55"/>
                    </a:cubicBezTo>
                    <a:cubicBezTo>
                      <a:pt x="227" y="56"/>
                      <a:pt x="227" y="56"/>
                      <a:pt x="227" y="56"/>
                    </a:cubicBezTo>
                    <a:cubicBezTo>
                      <a:pt x="227" y="56"/>
                      <a:pt x="224" y="58"/>
                      <a:pt x="228" y="56"/>
                    </a:cubicBezTo>
                    <a:cubicBezTo>
                      <a:pt x="227" y="55"/>
                      <a:pt x="227" y="55"/>
                      <a:pt x="227" y="55"/>
                    </a:cubicBezTo>
                    <a:cubicBezTo>
                      <a:pt x="229" y="54"/>
                      <a:pt x="229" y="54"/>
                      <a:pt x="229" y="54"/>
                    </a:cubicBezTo>
                    <a:cubicBezTo>
                      <a:pt x="232" y="55"/>
                      <a:pt x="232" y="55"/>
                      <a:pt x="232" y="55"/>
                    </a:cubicBezTo>
                    <a:cubicBezTo>
                      <a:pt x="235" y="55"/>
                      <a:pt x="235" y="55"/>
                      <a:pt x="235" y="55"/>
                    </a:cubicBezTo>
                    <a:cubicBezTo>
                      <a:pt x="235" y="55"/>
                      <a:pt x="235" y="55"/>
                      <a:pt x="235" y="55"/>
                    </a:cubicBezTo>
                    <a:cubicBezTo>
                      <a:pt x="237" y="54"/>
                      <a:pt x="226" y="58"/>
                      <a:pt x="238" y="53"/>
                    </a:cubicBezTo>
                    <a:cubicBezTo>
                      <a:pt x="246" y="49"/>
                      <a:pt x="246" y="49"/>
                      <a:pt x="246" y="49"/>
                    </a:cubicBezTo>
                    <a:cubicBezTo>
                      <a:pt x="245" y="48"/>
                      <a:pt x="245" y="48"/>
                      <a:pt x="245" y="46"/>
                    </a:cubicBezTo>
                    <a:cubicBezTo>
                      <a:pt x="246" y="46"/>
                      <a:pt x="246" y="46"/>
                      <a:pt x="246" y="46"/>
                    </a:cubicBezTo>
                    <a:cubicBezTo>
                      <a:pt x="250" y="46"/>
                      <a:pt x="250" y="46"/>
                      <a:pt x="250" y="46"/>
                    </a:cubicBezTo>
                    <a:cubicBezTo>
                      <a:pt x="249" y="46"/>
                      <a:pt x="249" y="45"/>
                      <a:pt x="248" y="47"/>
                    </a:cubicBezTo>
                    <a:cubicBezTo>
                      <a:pt x="249" y="48"/>
                      <a:pt x="249" y="48"/>
                      <a:pt x="249" y="48"/>
                    </a:cubicBezTo>
                    <a:cubicBezTo>
                      <a:pt x="248" y="49"/>
                      <a:pt x="248" y="49"/>
                      <a:pt x="248" y="49"/>
                    </a:cubicBezTo>
                    <a:cubicBezTo>
                      <a:pt x="250" y="49"/>
                      <a:pt x="250" y="49"/>
                      <a:pt x="250" y="49"/>
                    </a:cubicBezTo>
                    <a:cubicBezTo>
                      <a:pt x="251" y="45"/>
                      <a:pt x="251" y="45"/>
                      <a:pt x="251" y="45"/>
                    </a:cubicBezTo>
                    <a:cubicBezTo>
                      <a:pt x="252" y="45"/>
                      <a:pt x="252" y="45"/>
                      <a:pt x="252" y="45"/>
                    </a:cubicBezTo>
                    <a:cubicBezTo>
                      <a:pt x="253" y="47"/>
                      <a:pt x="253" y="47"/>
                      <a:pt x="253" y="47"/>
                    </a:cubicBezTo>
                    <a:cubicBezTo>
                      <a:pt x="256" y="45"/>
                      <a:pt x="256" y="45"/>
                      <a:pt x="256" y="45"/>
                    </a:cubicBezTo>
                    <a:cubicBezTo>
                      <a:pt x="257" y="46"/>
                      <a:pt x="257" y="46"/>
                      <a:pt x="257" y="46"/>
                    </a:cubicBezTo>
                    <a:cubicBezTo>
                      <a:pt x="259" y="45"/>
                      <a:pt x="259" y="45"/>
                      <a:pt x="259" y="45"/>
                    </a:cubicBezTo>
                    <a:cubicBezTo>
                      <a:pt x="260" y="46"/>
                      <a:pt x="255" y="44"/>
                      <a:pt x="261" y="46"/>
                    </a:cubicBezTo>
                    <a:cubicBezTo>
                      <a:pt x="262" y="43"/>
                      <a:pt x="262" y="43"/>
                      <a:pt x="262" y="43"/>
                    </a:cubicBezTo>
                    <a:cubicBezTo>
                      <a:pt x="266" y="43"/>
                      <a:pt x="266" y="43"/>
                      <a:pt x="266" y="43"/>
                    </a:cubicBezTo>
                    <a:cubicBezTo>
                      <a:pt x="268" y="41"/>
                      <a:pt x="268" y="41"/>
                      <a:pt x="268" y="41"/>
                    </a:cubicBezTo>
                    <a:cubicBezTo>
                      <a:pt x="268" y="39"/>
                      <a:pt x="268" y="39"/>
                      <a:pt x="268" y="39"/>
                    </a:cubicBezTo>
                    <a:cubicBezTo>
                      <a:pt x="269" y="39"/>
                      <a:pt x="269" y="39"/>
                      <a:pt x="269" y="39"/>
                    </a:cubicBezTo>
                    <a:cubicBezTo>
                      <a:pt x="271" y="40"/>
                      <a:pt x="271" y="40"/>
                      <a:pt x="271" y="40"/>
                    </a:cubicBezTo>
                    <a:cubicBezTo>
                      <a:pt x="272" y="39"/>
                      <a:pt x="272" y="39"/>
                      <a:pt x="272" y="39"/>
                    </a:cubicBezTo>
                    <a:cubicBezTo>
                      <a:pt x="273" y="39"/>
                      <a:pt x="273" y="39"/>
                      <a:pt x="273" y="39"/>
                    </a:cubicBezTo>
                    <a:cubicBezTo>
                      <a:pt x="276" y="38"/>
                      <a:pt x="276" y="38"/>
                      <a:pt x="276" y="38"/>
                    </a:cubicBezTo>
                    <a:cubicBezTo>
                      <a:pt x="278" y="38"/>
                      <a:pt x="278" y="38"/>
                      <a:pt x="278" y="38"/>
                    </a:cubicBezTo>
                    <a:cubicBezTo>
                      <a:pt x="279" y="37"/>
                      <a:pt x="276" y="39"/>
                      <a:pt x="279" y="37"/>
                    </a:cubicBezTo>
                    <a:cubicBezTo>
                      <a:pt x="280" y="37"/>
                      <a:pt x="280" y="37"/>
                      <a:pt x="280" y="37"/>
                    </a:cubicBezTo>
                    <a:cubicBezTo>
                      <a:pt x="281" y="34"/>
                      <a:pt x="281" y="34"/>
                      <a:pt x="281" y="34"/>
                    </a:cubicBezTo>
                    <a:cubicBezTo>
                      <a:pt x="285" y="34"/>
                      <a:pt x="285" y="34"/>
                      <a:pt x="285" y="34"/>
                    </a:cubicBezTo>
                    <a:cubicBezTo>
                      <a:pt x="285" y="34"/>
                      <a:pt x="285" y="34"/>
                      <a:pt x="285" y="34"/>
                    </a:cubicBezTo>
                    <a:cubicBezTo>
                      <a:pt x="283" y="35"/>
                      <a:pt x="287" y="32"/>
                      <a:pt x="283" y="33"/>
                    </a:cubicBezTo>
                    <a:cubicBezTo>
                      <a:pt x="285" y="32"/>
                      <a:pt x="285" y="32"/>
                      <a:pt x="285" y="32"/>
                    </a:cubicBezTo>
                    <a:cubicBezTo>
                      <a:pt x="285" y="33"/>
                      <a:pt x="285" y="33"/>
                      <a:pt x="285" y="33"/>
                    </a:cubicBezTo>
                    <a:cubicBezTo>
                      <a:pt x="286" y="31"/>
                      <a:pt x="286" y="31"/>
                      <a:pt x="286" y="31"/>
                    </a:cubicBezTo>
                    <a:cubicBezTo>
                      <a:pt x="288" y="33"/>
                      <a:pt x="288" y="33"/>
                      <a:pt x="288" y="33"/>
                    </a:cubicBezTo>
                    <a:cubicBezTo>
                      <a:pt x="290" y="31"/>
                      <a:pt x="290" y="31"/>
                      <a:pt x="290" y="31"/>
                    </a:cubicBezTo>
                    <a:cubicBezTo>
                      <a:pt x="293" y="31"/>
                      <a:pt x="293" y="31"/>
                      <a:pt x="293" y="31"/>
                    </a:cubicBezTo>
                    <a:cubicBezTo>
                      <a:pt x="294" y="31"/>
                      <a:pt x="294" y="31"/>
                      <a:pt x="294" y="31"/>
                    </a:cubicBezTo>
                    <a:cubicBezTo>
                      <a:pt x="297" y="30"/>
                      <a:pt x="297" y="30"/>
                      <a:pt x="297" y="30"/>
                    </a:cubicBezTo>
                    <a:cubicBezTo>
                      <a:pt x="297" y="30"/>
                      <a:pt x="294" y="30"/>
                      <a:pt x="298" y="30"/>
                    </a:cubicBezTo>
                    <a:cubicBezTo>
                      <a:pt x="298" y="28"/>
                      <a:pt x="298" y="28"/>
                      <a:pt x="298" y="28"/>
                    </a:cubicBezTo>
                    <a:cubicBezTo>
                      <a:pt x="303" y="27"/>
                      <a:pt x="303" y="27"/>
                      <a:pt x="303" y="27"/>
                    </a:cubicBezTo>
                    <a:cubicBezTo>
                      <a:pt x="304" y="26"/>
                      <a:pt x="304" y="26"/>
                      <a:pt x="304" y="26"/>
                    </a:cubicBezTo>
                    <a:cubicBezTo>
                      <a:pt x="306" y="26"/>
                      <a:pt x="306" y="26"/>
                      <a:pt x="306" y="26"/>
                    </a:cubicBezTo>
                    <a:cubicBezTo>
                      <a:pt x="308" y="24"/>
                      <a:pt x="308" y="24"/>
                      <a:pt x="308" y="24"/>
                    </a:cubicBezTo>
                    <a:cubicBezTo>
                      <a:pt x="311" y="23"/>
                      <a:pt x="311" y="23"/>
                      <a:pt x="311" y="23"/>
                    </a:cubicBezTo>
                    <a:cubicBezTo>
                      <a:pt x="313" y="21"/>
                      <a:pt x="313" y="21"/>
                      <a:pt x="313" y="21"/>
                    </a:cubicBezTo>
                    <a:cubicBezTo>
                      <a:pt x="317" y="19"/>
                      <a:pt x="317" y="19"/>
                      <a:pt x="317" y="19"/>
                    </a:cubicBezTo>
                    <a:cubicBezTo>
                      <a:pt x="317" y="20"/>
                      <a:pt x="317" y="20"/>
                      <a:pt x="317" y="20"/>
                    </a:cubicBezTo>
                    <a:cubicBezTo>
                      <a:pt x="319" y="20"/>
                      <a:pt x="319" y="20"/>
                      <a:pt x="319" y="20"/>
                    </a:cubicBezTo>
                    <a:cubicBezTo>
                      <a:pt x="321" y="19"/>
                      <a:pt x="321" y="19"/>
                      <a:pt x="321" y="19"/>
                    </a:cubicBezTo>
                    <a:cubicBezTo>
                      <a:pt x="325" y="18"/>
                      <a:pt x="325" y="18"/>
                      <a:pt x="325" y="18"/>
                    </a:cubicBezTo>
                    <a:cubicBezTo>
                      <a:pt x="324" y="17"/>
                      <a:pt x="324" y="18"/>
                      <a:pt x="327" y="16"/>
                    </a:cubicBezTo>
                    <a:cubicBezTo>
                      <a:pt x="326" y="15"/>
                      <a:pt x="326" y="15"/>
                      <a:pt x="326" y="15"/>
                    </a:cubicBezTo>
                    <a:cubicBezTo>
                      <a:pt x="323" y="15"/>
                      <a:pt x="323" y="15"/>
                      <a:pt x="323" y="15"/>
                    </a:cubicBezTo>
                    <a:cubicBezTo>
                      <a:pt x="326" y="14"/>
                      <a:pt x="326" y="14"/>
                      <a:pt x="326" y="14"/>
                    </a:cubicBezTo>
                    <a:cubicBezTo>
                      <a:pt x="328" y="15"/>
                      <a:pt x="328" y="15"/>
                      <a:pt x="328" y="15"/>
                    </a:cubicBezTo>
                    <a:cubicBezTo>
                      <a:pt x="328" y="16"/>
                      <a:pt x="324" y="14"/>
                      <a:pt x="329" y="17"/>
                    </a:cubicBezTo>
                    <a:cubicBezTo>
                      <a:pt x="331" y="16"/>
                      <a:pt x="331" y="16"/>
                      <a:pt x="331" y="16"/>
                    </a:cubicBezTo>
                    <a:cubicBezTo>
                      <a:pt x="331" y="14"/>
                      <a:pt x="331" y="14"/>
                      <a:pt x="331" y="14"/>
                    </a:cubicBezTo>
                    <a:cubicBezTo>
                      <a:pt x="334" y="14"/>
                      <a:pt x="334" y="14"/>
                      <a:pt x="334" y="14"/>
                    </a:cubicBezTo>
                    <a:cubicBezTo>
                      <a:pt x="334" y="12"/>
                      <a:pt x="334" y="12"/>
                      <a:pt x="334" y="12"/>
                    </a:cubicBezTo>
                    <a:cubicBezTo>
                      <a:pt x="335" y="13"/>
                      <a:pt x="335" y="13"/>
                      <a:pt x="335" y="13"/>
                    </a:cubicBezTo>
                    <a:cubicBezTo>
                      <a:pt x="335" y="13"/>
                      <a:pt x="337" y="13"/>
                      <a:pt x="338" y="11"/>
                    </a:cubicBezTo>
                    <a:cubicBezTo>
                      <a:pt x="337" y="10"/>
                      <a:pt x="337" y="10"/>
                      <a:pt x="337" y="10"/>
                    </a:cubicBezTo>
                    <a:cubicBezTo>
                      <a:pt x="339" y="9"/>
                      <a:pt x="339" y="9"/>
                      <a:pt x="339" y="9"/>
                    </a:cubicBezTo>
                    <a:cubicBezTo>
                      <a:pt x="342" y="10"/>
                      <a:pt x="342" y="10"/>
                      <a:pt x="342" y="10"/>
                    </a:cubicBezTo>
                    <a:cubicBezTo>
                      <a:pt x="344" y="8"/>
                      <a:pt x="344" y="8"/>
                      <a:pt x="344" y="8"/>
                    </a:cubicBezTo>
                    <a:cubicBezTo>
                      <a:pt x="343" y="7"/>
                      <a:pt x="343" y="7"/>
                      <a:pt x="343" y="7"/>
                    </a:cubicBezTo>
                    <a:cubicBezTo>
                      <a:pt x="339" y="6"/>
                      <a:pt x="339" y="6"/>
                      <a:pt x="339" y="6"/>
                    </a:cubicBezTo>
                    <a:cubicBezTo>
                      <a:pt x="337" y="6"/>
                      <a:pt x="337" y="6"/>
                      <a:pt x="337" y="6"/>
                    </a:cubicBezTo>
                    <a:cubicBezTo>
                      <a:pt x="335" y="6"/>
                      <a:pt x="337" y="9"/>
                      <a:pt x="335" y="6"/>
                    </a:cubicBezTo>
                    <a:cubicBezTo>
                      <a:pt x="337" y="5"/>
                      <a:pt x="337" y="5"/>
                      <a:pt x="337" y="5"/>
                    </a:cubicBezTo>
                    <a:cubicBezTo>
                      <a:pt x="347" y="3"/>
                      <a:pt x="347" y="3"/>
                      <a:pt x="347" y="3"/>
                    </a:cubicBezTo>
                    <a:cubicBezTo>
                      <a:pt x="347" y="2"/>
                      <a:pt x="347" y="2"/>
                      <a:pt x="347" y="2"/>
                    </a:cubicBezTo>
                    <a:cubicBezTo>
                      <a:pt x="347" y="1"/>
                      <a:pt x="347" y="1"/>
                      <a:pt x="347" y="1"/>
                    </a:cubicBezTo>
                    <a:cubicBezTo>
                      <a:pt x="349" y="2"/>
                      <a:pt x="349" y="2"/>
                      <a:pt x="349" y="2"/>
                    </a:cubicBezTo>
                    <a:cubicBezTo>
                      <a:pt x="349" y="3"/>
                      <a:pt x="349" y="3"/>
                      <a:pt x="349" y="3"/>
                    </a:cubicBezTo>
                    <a:cubicBezTo>
                      <a:pt x="350" y="3"/>
                      <a:pt x="350" y="3"/>
                      <a:pt x="350" y="3"/>
                    </a:cubicBezTo>
                    <a:cubicBezTo>
                      <a:pt x="351" y="3"/>
                      <a:pt x="353" y="4"/>
                      <a:pt x="353" y="3"/>
                    </a:cubicBezTo>
                    <a:cubicBezTo>
                      <a:pt x="354" y="4"/>
                      <a:pt x="354" y="4"/>
                      <a:pt x="354" y="4"/>
                    </a:cubicBezTo>
                    <a:cubicBezTo>
                      <a:pt x="353" y="5"/>
                      <a:pt x="353" y="5"/>
                      <a:pt x="353" y="5"/>
                    </a:cubicBezTo>
                    <a:cubicBezTo>
                      <a:pt x="355" y="7"/>
                      <a:pt x="355" y="7"/>
                      <a:pt x="355" y="7"/>
                    </a:cubicBezTo>
                    <a:cubicBezTo>
                      <a:pt x="355" y="7"/>
                      <a:pt x="355" y="7"/>
                      <a:pt x="355" y="7"/>
                    </a:cubicBezTo>
                    <a:cubicBezTo>
                      <a:pt x="355" y="8"/>
                      <a:pt x="355" y="8"/>
                      <a:pt x="355" y="8"/>
                    </a:cubicBezTo>
                    <a:cubicBezTo>
                      <a:pt x="351" y="8"/>
                      <a:pt x="351" y="8"/>
                      <a:pt x="351" y="8"/>
                    </a:cubicBezTo>
                    <a:cubicBezTo>
                      <a:pt x="350" y="10"/>
                      <a:pt x="350" y="10"/>
                      <a:pt x="350" y="10"/>
                    </a:cubicBezTo>
                    <a:cubicBezTo>
                      <a:pt x="353" y="11"/>
                      <a:pt x="353" y="11"/>
                      <a:pt x="353" y="11"/>
                    </a:cubicBezTo>
                    <a:cubicBezTo>
                      <a:pt x="354" y="9"/>
                      <a:pt x="354" y="9"/>
                      <a:pt x="354" y="9"/>
                    </a:cubicBezTo>
                    <a:cubicBezTo>
                      <a:pt x="367" y="10"/>
                      <a:pt x="367" y="10"/>
                      <a:pt x="367" y="10"/>
                    </a:cubicBezTo>
                    <a:cubicBezTo>
                      <a:pt x="368" y="9"/>
                      <a:pt x="370" y="9"/>
                      <a:pt x="371" y="10"/>
                    </a:cubicBezTo>
                    <a:cubicBezTo>
                      <a:pt x="371" y="11"/>
                      <a:pt x="371" y="11"/>
                      <a:pt x="371" y="11"/>
                    </a:cubicBezTo>
                    <a:cubicBezTo>
                      <a:pt x="369" y="10"/>
                      <a:pt x="369" y="10"/>
                      <a:pt x="369" y="10"/>
                    </a:cubicBezTo>
                    <a:cubicBezTo>
                      <a:pt x="369" y="11"/>
                      <a:pt x="369" y="11"/>
                      <a:pt x="369" y="11"/>
                    </a:cubicBezTo>
                    <a:cubicBezTo>
                      <a:pt x="367" y="11"/>
                      <a:pt x="370" y="7"/>
                      <a:pt x="369" y="12"/>
                    </a:cubicBezTo>
                    <a:cubicBezTo>
                      <a:pt x="367" y="12"/>
                      <a:pt x="367" y="12"/>
                      <a:pt x="367" y="12"/>
                    </a:cubicBezTo>
                    <a:cubicBezTo>
                      <a:pt x="367" y="14"/>
                      <a:pt x="364" y="15"/>
                      <a:pt x="361" y="14"/>
                    </a:cubicBezTo>
                    <a:cubicBezTo>
                      <a:pt x="360" y="14"/>
                      <a:pt x="368" y="15"/>
                      <a:pt x="358" y="15"/>
                    </a:cubicBezTo>
                    <a:cubicBezTo>
                      <a:pt x="358" y="15"/>
                      <a:pt x="360" y="13"/>
                      <a:pt x="357" y="15"/>
                    </a:cubicBezTo>
                    <a:cubicBezTo>
                      <a:pt x="357" y="16"/>
                      <a:pt x="357" y="16"/>
                      <a:pt x="357" y="16"/>
                    </a:cubicBezTo>
                    <a:cubicBezTo>
                      <a:pt x="358" y="15"/>
                      <a:pt x="357" y="14"/>
                      <a:pt x="360" y="17"/>
                    </a:cubicBezTo>
                    <a:cubicBezTo>
                      <a:pt x="359" y="17"/>
                      <a:pt x="359" y="17"/>
                      <a:pt x="359" y="17"/>
                    </a:cubicBezTo>
                    <a:cubicBezTo>
                      <a:pt x="360" y="18"/>
                      <a:pt x="360" y="18"/>
                      <a:pt x="360" y="18"/>
                    </a:cubicBezTo>
                    <a:cubicBezTo>
                      <a:pt x="361" y="17"/>
                      <a:pt x="361" y="17"/>
                      <a:pt x="361" y="17"/>
                    </a:cubicBezTo>
                    <a:cubicBezTo>
                      <a:pt x="362" y="16"/>
                      <a:pt x="363" y="19"/>
                      <a:pt x="363" y="15"/>
                    </a:cubicBezTo>
                    <a:cubicBezTo>
                      <a:pt x="367" y="15"/>
                      <a:pt x="367" y="15"/>
                      <a:pt x="367" y="15"/>
                    </a:cubicBezTo>
                    <a:cubicBezTo>
                      <a:pt x="370" y="14"/>
                      <a:pt x="370" y="14"/>
                      <a:pt x="370" y="14"/>
                    </a:cubicBezTo>
                    <a:cubicBezTo>
                      <a:pt x="369" y="17"/>
                      <a:pt x="369" y="17"/>
                      <a:pt x="369" y="17"/>
                    </a:cubicBezTo>
                    <a:cubicBezTo>
                      <a:pt x="366" y="17"/>
                      <a:pt x="366" y="17"/>
                      <a:pt x="366" y="17"/>
                    </a:cubicBezTo>
                    <a:cubicBezTo>
                      <a:pt x="365" y="18"/>
                      <a:pt x="365" y="18"/>
                      <a:pt x="365" y="18"/>
                    </a:cubicBezTo>
                    <a:cubicBezTo>
                      <a:pt x="365" y="17"/>
                      <a:pt x="365" y="17"/>
                      <a:pt x="365" y="17"/>
                    </a:cubicBezTo>
                    <a:cubicBezTo>
                      <a:pt x="363" y="19"/>
                      <a:pt x="363" y="19"/>
                      <a:pt x="363" y="19"/>
                    </a:cubicBezTo>
                    <a:cubicBezTo>
                      <a:pt x="357" y="23"/>
                      <a:pt x="357" y="23"/>
                      <a:pt x="357" y="23"/>
                    </a:cubicBezTo>
                    <a:cubicBezTo>
                      <a:pt x="357" y="23"/>
                      <a:pt x="357" y="23"/>
                      <a:pt x="357" y="23"/>
                    </a:cubicBezTo>
                    <a:cubicBezTo>
                      <a:pt x="358" y="22"/>
                      <a:pt x="360" y="25"/>
                      <a:pt x="361" y="22"/>
                    </a:cubicBezTo>
                    <a:cubicBezTo>
                      <a:pt x="364" y="21"/>
                      <a:pt x="362" y="22"/>
                      <a:pt x="366" y="23"/>
                    </a:cubicBezTo>
                    <a:cubicBezTo>
                      <a:pt x="366" y="21"/>
                      <a:pt x="366" y="21"/>
                      <a:pt x="366" y="21"/>
                    </a:cubicBezTo>
                    <a:cubicBezTo>
                      <a:pt x="367" y="22"/>
                      <a:pt x="369" y="22"/>
                      <a:pt x="370" y="20"/>
                    </a:cubicBezTo>
                    <a:cubicBezTo>
                      <a:pt x="370" y="20"/>
                      <a:pt x="371" y="20"/>
                      <a:pt x="372" y="20"/>
                    </a:cubicBezTo>
                    <a:cubicBezTo>
                      <a:pt x="372" y="22"/>
                      <a:pt x="372" y="22"/>
                      <a:pt x="372" y="22"/>
                    </a:cubicBezTo>
                    <a:cubicBezTo>
                      <a:pt x="375" y="21"/>
                      <a:pt x="375" y="21"/>
                      <a:pt x="375" y="21"/>
                    </a:cubicBezTo>
                    <a:cubicBezTo>
                      <a:pt x="377" y="22"/>
                      <a:pt x="377" y="22"/>
                      <a:pt x="377" y="22"/>
                    </a:cubicBezTo>
                    <a:cubicBezTo>
                      <a:pt x="379" y="22"/>
                      <a:pt x="379" y="22"/>
                      <a:pt x="379" y="22"/>
                    </a:cubicBezTo>
                    <a:cubicBezTo>
                      <a:pt x="380" y="19"/>
                      <a:pt x="380" y="19"/>
                      <a:pt x="380" y="19"/>
                    </a:cubicBezTo>
                    <a:cubicBezTo>
                      <a:pt x="381" y="20"/>
                      <a:pt x="382" y="19"/>
                      <a:pt x="382" y="19"/>
                    </a:cubicBezTo>
                    <a:cubicBezTo>
                      <a:pt x="382" y="18"/>
                      <a:pt x="382" y="18"/>
                      <a:pt x="382" y="18"/>
                    </a:cubicBezTo>
                    <a:cubicBezTo>
                      <a:pt x="382" y="18"/>
                      <a:pt x="382" y="18"/>
                      <a:pt x="382" y="18"/>
                    </a:cubicBezTo>
                    <a:cubicBezTo>
                      <a:pt x="384" y="18"/>
                      <a:pt x="381" y="21"/>
                      <a:pt x="384" y="17"/>
                    </a:cubicBezTo>
                    <a:cubicBezTo>
                      <a:pt x="381" y="16"/>
                      <a:pt x="381" y="16"/>
                      <a:pt x="381" y="16"/>
                    </a:cubicBezTo>
                    <a:cubicBezTo>
                      <a:pt x="379" y="17"/>
                      <a:pt x="379" y="17"/>
                      <a:pt x="379" y="17"/>
                    </a:cubicBezTo>
                    <a:cubicBezTo>
                      <a:pt x="379" y="15"/>
                      <a:pt x="379" y="15"/>
                      <a:pt x="379" y="15"/>
                    </a:cubicBezTo>
                    <a:cubicBezTo>
                      <a:pt x="379" y="14"/>
                      <a:pt x="379" y="14"/>
                      <a:pt x="379" y="14"/>
                    </a:cubicBezTo>
                    <a:cubicBezTo>
                      <a:pt x="378" y="14"/>
                      <a:pt x="378" y="14"/>
                      <a:pt x="378" y="14"/>
                    </a:cubicBezTo>
                    <a:cubicBezTo>
                      <a:pt x="377" y="13"/>
                      <a:pt x="376" y="15"/>
                      <a:pt x="376" y="13"/>
                    </a:cubicBezTo>
                    <a:cubicBezTo>
                      <a:pt x="376" y="13"/>
                      <a:pt x="375" y="14"/>
                      <a:pt x="376" y="12"/>
                    </a:cubicBezTo>
                    <a:cubicBezTo>
                      <a:pt x="379" y="14"/>
                      <a:pt x="379" y="14"/>
                      <a:pt x="379" y="14"/>
                    </a:cubicBezTo>
                    <a:cubicBezTo>
                      <a:pt x="380" y="14"/>
                      <a:pt x="380" y="14"/>
                      <a:pt x="380" y="14"/>
                    </a:cubicBezTo>
                    <a:cubicBezTo>
                      <a:pt x="380" y="13"/>
                      <a:pt x="380" y="13"/>
                      <a:pt x="380" y="13"/>
                    </a:cubicBezTo>
                    <a:cubicBezTo>
                      <a:pt x="379" y="12"/>
                      <a:pt x="379" y="12"/>
                      <a:pt x="379" y="12"/>
                    </a:cubicBezTo>
                    <a:cubicBezTo>
                      <a:pt x="375" y="12"/>
                      <a:pt x="375" y="12"/>
                      <a:pt x="375" y="12"/>
                    </a:cubicBezTo>
                    <a:cubicBezTo>
                      <a:pt x="374" y="13"/>
                      <a:pt x="374" y="13"/>
                      <a:pt x="374" y="13"/>
                    </a:cubicBezTo>
                    <a:cubicBezTo>
                      <a:pt x="373" y="13"/>
                      <a:pt x="373" y="13"/>
                      <a:pt x="373" y="13"/>
                    </a:cubicBezTo>
                    <a:cubicBezTo>
                      <a:pt x="371" y="14"/>
                      <a:pt x="371" y="14"/>
                      <a:pt x="371" y="14"/>
                    </a:cubicBezTo>
                    <a:cubicBezTo>
                      <a:pt x="370" y="13"/>
                      <a:pt x="370" y="13"/>
                      <a:pt x="370" y="13"/>
                    </a:cubicBezTo>
                    <a:cubicBezTo>
                      <a:pt x="371" y="12"/>
                      <a:pt x="371" y="12"/>
                      <a:pt x="371" y="12"/>
                    </a:cubicBezTo>
                    <a:cubicBezTo>
                      <a:pt x="370" y="12"/>
                      <a:pt x="371" y="15"/>
                      <a:pt x="374" y="11"/>
                    </a:cubicBezTo>
                    <a:cubicBezTo>
                      <a:pt x="374" y="11"/>
                      <a:pt x="374" y="11"/>
                      <a:pt x="374" y="11"/>
                    </a:cubicBezTo>
                    <a:cubicBezTo>
                      <a:pt x="372" y="11"/>
                      <a:pt x="372" y="11"/>
                      <a:pt x="372" y="11"/>
                    </a:cubicBezTo>
                    <a:cubicBezTo>
                      <a:pt x="371" y="10"/>
                      <a:pt x="371" y="10"/>
                      <a:pt x="371" y="10"/>
                    </a:cubicBezTo>
                    <a:cubicBezTo>
                      <a:pt x="372" y="10"/>
                      <a:pt x="372" y="10"/>
                      <a:pt x="372" y="10"/>
                    </a:cubicBezTo>
                    <a:cubicBezTo>
                      <a:pt x="377" y="10"/>
                      <a:pt x="377" y="10"/>
                      <a:pt x="377" y="10"/>
                    </a:cubicBezTo>
                    <a:cubicBezTo>
                      <a:pt x="378" y="11"/>
                      <a:pt x="377" y="9"/>
                      <a:pt x="379" y="9"/>
                    </a:cubicBezTo>
                    <a:cubicBezTo>
                      <a:pt x="379" y="11"/>
                      <a:pt x="379" y="11"/>
                      <a:pt x="379" y="11"/>
                    </a:cubicBezTo>
                    <a:cubicBezTo>
                      <a:pt x="383" y="9"/>
                      <a:pt x="383" y="9"/>
                      <a:pt x="383" y="9"/>
                    </a:cubicBezTo>
                    <a:cubicBezTo>
                      <a:pt x="387" y="9"/>
                      <a:pt x="387" y="9"/>
                      <a:pt x="387" y="9"/>
                    </a:cubicBezTo>
                    <a:cubicBezTo>
                      <a:pt x="387" y="11"/>
                      <a:pt x="387" y="11"/>
                      <a:pt x="387" y="11"/>
                    </a:cubicBezTo>
                    <a:cubicBezTo>
                      <a:pt x="389" y="10"/>
                      <a:pt x="389" y="10"/>
                      <a:pt x="389" y="10"/>
                    </a:cubicBezTo>
                    <a:cubicBezTo>
                      <a:pt x="391" y="9"/>
                      <a:pt x="391" y="9"/>
                      <a:pt x="391" y="9"/>
                    </a:cubicBezTo>
                    <a:cubicBezTo>
                      <a:pt x="389" y="11"/>
                      <a:pt x="389" y="11"/>
                      <a:pt x="389" y="11"/>
                    </a:cubicBezTo>
                    <a:cubicBezTo>
                      <a:pt x="389" y="12"/>
                      <a:pt x="389" y="12"/>
                      <a:pt x="389" y="12"/>
                    </a:cubicBezTo>
                    <a:cubicBezTo>
                      <a:pt x="389" y="13"/>
                      <a:pt x="389" y="13"/>
                      <a:pt x="389" y="13"/>
                    </a:cubicBezTo>
                    <a:cubicBezTo>
                      <a:pt x="386" y="14"/>
                      <a:pt x="386" y="14"/>
                      <a:pt x="386" y="14"/>
                    </a:cubicBezTo>
                    <a:cubicBezTo>
                      <a:pt x="387" y="14"/>
                      <a:pt x="387" y="14"/>
                      <a:pt x="387" y="14"/>
                    </a:cubicBezTo>
                    <a:cubicBezTo>
                      <a:pt x="386" y="15"/>
                      <a:pt x="386" y="15"/>
                      <a:pt x="386" y="15"/>
                    </a:cubicBezTo>
                    <a:cubicBezTo>
                      <a:pt x="386" y="15"/>
                      <a:pt x="392" y="13"/>
                      <a:pt x="384" y="15"/>
                    </a:cubicBezTo>
                    <a:cubicBezTo>
                      <a:pt x="384" y="17"/>
                      <a:pt x="384" y="17"/>
                      <a:pt x="384" y="17"/>
                    </a:cubicBezTo>
                    <a:cubicBezTo>
                      <a:pt x="385" y="18"/>
                      <a:pt x="385" y="18"/>
                      <a:pt x="385" y="18"/>
                    </a:cubicBezTo>
                    <a:cubicBezTo>
                      <a:pt x="385" y="18"/>
                      <a:pt x="385" y="18"/>
                      <a:pt x="386" y="17"/>
                    </a:cubicBezTo>
                    <a:cubicBezTo>
                      <a:pt x="385" y="18"/>
                      <a:pt x="385" y="18"/>
                      <a:pt x="385" y="18"/>
                    </a:cubicBezTo>
                    <a:cubicBezTo>
                      <a:pt x="386" y="18"/>
                      <a:pt x="386" y="18"/>
                      <a:pt x="386" y="18"/>
                    </a:cubicBezTo>
                    <a:cubicBezTo>
                      <a:pt x="383" y="17"/>
                      <a:pt x="385" y="20"/>
                      <a:pt x="383" y="20"/>
                    </a:cubicBezTo>
                    <a:cubicBezTo>
                      <a:pt x="382" y="20"/>
                      <a:pt x="382" y="20"/>
                      <a:pt x="382" y="20"/>
                    </a:cubicBezTo>
                    <a:cubicBezTo>
                      <a:pt x="382" y="21"/>
                      <a:pt x="382" y="21"/>
                      <a:pt x="382" y="21"/>
                    </a:cubicBezTo>
                    <a:cubicBezTo>
                      <a:pt x="382" y="21"/>
                      <a:pt x="382" y="21"/>
                      <a:pt x="382" y="21"/>
                    </a:cubicBezTo>
                    <a:cubicBezTo>
                      <a:pt x="380" y="23"/>
                      <a:pt x="380" y="23"/>
                      <a:pt x="380" y="23"/>
                    </a:cubicBezTo>
                    <a:cubicBezTo>
                      <a:pt x="380" y="23"/>
                      <a:pt x="380" y="23"/>
                      <a:pt x="380" y="23"/>
                    </a:cubicBezTo>
                    <a:cubicBezTo>
                      <a:pt x="378" y="23"/>
                      <a:pt x="378" y="23"/>
                      <a:pt x="378" y="23"/>
                    </a:cubicBezTo>
                    <a:cubicBezTo>
                      <a:pt x="377" y="25"/>
                      <a:pt x="377" y="25"/>
                      <a:pt x="377" y="25"/>
                    </a:cubicBezTo>
                    <a:cubicBezTo>
                      <a:pt x="375" y="25"/>
                      <a:pt x="375" y="25"/>
                      <a:pt x="375" y="25"/>
                    </a:cubicBezTo>
                    <a:cubicBezTo>
                      <a:pt x="378" y="26"/>
                      <a:pt x="378" y="26"/>
                      <a:pt x="378" y="26"/>
                    </a:cubicBezTo>
                    <a:cubicBezTo>
                      <a:pt x="378" y="27"/>
                      <a:pt x="378" y="27"/>
                      <a:pt x="378" y="27"/>
                    </a:cubicBezTo>
                    <a:cubicBezTo>
                      <a:pt x="377" y="26"/>
                      <a:pt x="377" y="26"/>
                      <a:pt x="377" y="26"/>
                    </a:cubicBezTo>
                    <a:cubicBezTo>
                      <a:pt x="375" y="28"/>
                      <a:pt x="384" y="26"/>
                      <a:pt x="373" y="28"/>
                    </a:cubicBezTo>
                    <a:cubicBezTo>
                      <a:pt x="375" y="29"/>
                      <a:pt x="375" y="29"/>
                      <a:pt x="375" y="29"/>
                    </a:cubicBezTo>
                    <a:cubicBezTo>
                      <a:pt x="373" y="29"/>
                      <a:pt x="373" y="29"/>
                      <a:pt x="373" y="29"/>
                    </a:cubicBezTo>
                    <a:cubicBezTo>
                      <a:pt x="373" y="30"/>
                      <a:pt x="377" y="27"/>
                      <a:pt x="372" y="31"/>
                    </a:cubicBezTo>
                    <a:cubicBezTo>
                      <a:pt x="372" y="31"/>
                      <a:pt x="375" y="30"/>
                      <a:pt x="371" y="30"/>
                    </a:cubicBezTo>
                    <a:cubicBezTo>
                      <a:pt x="371" y="31"/>
                      <a:pt x="373" y="29"/>
                      <a:pt x="371" y="31"/>
                    </a:cubicBezTo>
                    <a:cubicBezTo>
                      <a:pt x="375" y="31"/>
                      <a:pt x="375" y="31"/>
                      <a:pt x="375" y="31"/>
                    </a:cubicBezTo>
                    <a:cubicBezTo>
                      <a:pt x="372" y="33"/>
                      <a:pt x="372" y="33"/>
                      <a:pt x="372" y="33"/>
                    </a:cubicBezTo>
                    <a:cubicBezTo>
                      <a:pt x="372" y="34"/>
                      <a:pt x="372" y="34"/>
                      <a:pt x="372" y="34"/>
                    </a:cubicBezTo>
                    <a:cubicBezTo>
                      <a:pt x="378" y="34"/>
                      <a:pt x="378" y="34"/>
                      <a:pt x="378" y="34"/>
                    </a:cubicBezTo>
                    <a:cubicBezTo>
                      <a:pt x="381" y="35"/>
                      <a:pt x="381" y="35"/>
                      <a:pt x="381" y="35"/>
                    </a:cubicBezTo>
                    <a:cubicBezTo>
                      <a:pt x="379" y="35"/>
                      <a:pt x="379" y="35"/>
                      <a:pt x="379" y="35"/>
                    </a:cubicBezTo>
                    <a:cubicBezTo>
                      <a:pt x="379" y="36"/>
                      <a:pt x="379" y="36"/>
                      <a:pt x="380" y="36"/>
                    </a:cubicBezTo>
                    <a:cubicBezTo>
                      <a:pt x="376" y="36"/>
                      <a:pt x="376" y="36"/>
                      <a:pt x="376" y="36"/>
                    </a:cubicBezTo>
                    <a:cubicBezTo>
                      <a:pt x="377" y="37"/>
                      <a:pt x="377" y="37"/>
                      <a:pt x="377" y="37"/>
                    </a:cubicBezTo>
                    <a:cubicBezTo>
                      <a:pt x="376" y="37"/>
                      <a:pt x="376" y="37"/>
                      <a:pt x="376" y="37"/>
                    </a:cubicBezTo>
                    <a:cubicBezTo>
                      <a:pt x="375" y="35"/>
                      <a:pt x="375" y="35"/>
                      <a:pt x="375" y="35"/>
                    </a:cubicBezTo>
                    <a:cubicBezTo>
                      <a:pt x="370" y="36"/>
                      <a:pt x="370" y="36"/>
                      <a:pt x="370" y="36"/>
                    </a:cubicBezTo>
                    <a:cubicBezTo>
                      <a:pt x="371" y="37"/>
                      <a:pt x="371" y="37"/>
                      <a:pt x="371" y="37"/>
                    </a:cubicBezTo>
                    <a:cubicBezTo>
                      <a:pt x="369" y="37"/>
                      <a:pt x="369" y="37"/>
                      <a:pt x="369" y="37"/>
                    </a:cubicBezTo>
                    <a:cubicBezTo>
                      <a:pt x="369" y="37"/>
                      <a:pt x="368" y="37"/>
                      <a:pt x="369" y="36"/>
                    </a:cubicBezTo>
                    <a:cubicBezTo>
                      <a:pt x="365" y="38"/>
                      <a:pt x="365" y="38"/>
                      <a:pt x="365" y="38"/>
                    </a:cubicBezTo>
                    <a:cubicBezTo>
                      <a:pt x="365" y="39"/>
                      <a:pt x="365" y="39"/>
                      <a:pt x="365" y="39"/>
                    </a:cubicBezTo>
                    <a:cubicBezTo>
                      <a:pt x="369" y="38"/>
                      <a:pt x="361" y="41"/>
                      <a:pt x="369" y="39"/>
                    </a:cubicBezTo>
                    <a:cubicBezTo>
                      <a:pt x="365" y="40"/>
                      <a:pt x="365" y="40"/>
                      <a:pt x="365" y="40"/>
                    </a:cubicBezTo>
                    <a:cubicBezTo>
                      <a:pt x="366" y="41"/>
                      <a:pt x="366" y="41"/>
                      <a:pt x="366" y="41"/>
                    </a:cubicBezTo>
                    <a:cubicBezTo>
                      <a:pt x="366" y="41"/>
                      <a:pt x="365" y="41"/>
                      <a:pt x="367" y="41"/>
                    </a:cubicBezTo>
                    <a:cubicBezTo>
                      <a:pt x="365" y="42"/>
                      <a:pt x="365" y="42"/>
                      <a:pt x="365" y="42"/>
                    </a:cubicBezTo>
                    <a:cubicBezTo>
                      <a:pt x="364" y="42"/>
                      <a:pt x="364" y="42"/>
                      <a:pt x="364" y="42"/>
                    </a:cubicBezTo>
                    <a:cubicBezTo>
                      <a:pt x="363" y="40"/>
                      <a:pt x="369" y="43"/>
                      <a:pt x="362" y="40"/>
                    </a:cubicBezTo>
                    <a:cubicBezTo>
                      <a:pt x="362" y="42"/>
                      <a:pt x="362" y="42"/>
                      <a:pt x="362" y="42"/>
                    </a:cubicBezTo>
                    <a:cubicBezTo>
                      <a:pt x="361" y="42"/>
                      <a:pt x="361" y="42"/>
                      <a:pt x="361" y="42"/>
                    </a:cubicBezTo>
                    <a:cubicBezTo>
                      <a:pt x="360" y="40"/>
                      <a:pt x="360" y="40"/>
                      <a:pt x="360" y="40"/>
                    </a:cubicBezTo>
                    <a:cubicBezTo>
                      <a:pt x="358" y="41"/>
                      <a:pt x="370" y="41"/>
                      <a:pt x="355" y="41"/>
                    </a:cubicBezTo>
                    <a:cubicBezTo>
                      <a:pt x="353" y="42"/>
                      <a:pt x="355" y="43"/>
                      <a:pt x="355" y="44"/>
                    </a:cubicBezTo>
                    <a:cubicBezTo>
                      <a:pt x="356" y="43"/>
                      <a:pt x="356" y="44"/>
                      <a:pt x="354" y="44"/>
                    </a:cubicBezTo>
                    <a:cubicBezTo>
                      <a:pt x="354" y="45"/>
                      <a:pt x="354" y="45"/>
                      <a:pt x="354" y="45"/>
                    </a:cubicBezTo>
                    <a:cubicBezTo>
                      <a:pt x="355" y="46"/>
                      <a:pt x="356" y="46"/>
                      <a:pt x="359" y="43"/>
                    </a:cubicBezTo>
                    <a:cubicBezTo>
                      <a:pt x="360" y="43"/>
                      <a:pt x="360" y="43"/>
                      <a:pt x="360" y="43"/>
                    </a:cubicBezTo>
                    <a:cubicBezTo>
                      <a:pt x="359" y="44"/>
                      <a:pt x="359" y="44"/>
                      <a:pt x="359" y="44"/>
                    </a:cubicBezTo>
                    <a:cubicBezTo>
                      <a:pt x="361" y="45"/>
                      <a:pt x="361" y="45"/>
                      <a:pt x="361" y="45"/>
                    </a:cubicBezTo>
                    <a:cubicBezTo>
                      <a:pt x="362" y="44"/>
                      <a:pt x="362" y="44"/>
                      <a:pt x="362" y="44"/>
                    </a:cubicBezTo>
                    <a:cubicBezTo>
                      <a:pt x="364" y="43"/>
                      <a:pt x="364" y="43"/>
                      <a:pt x="364" y="43"/>
                    </a:cubicBezTo>
                    <a:cubicBezTo>
                      <a:pt x="365" y="44"/>
                      <a:pt x="365" y="44"/>
                      <a:pt x="365" y="44"/>
                    </a:cubicBezTo>
                    <a:cubicBezTo>
                      <a:pt x="367" y="43"/>
                      <a:pt x="367" y="43"/>
                      <a:pt x="367" y="43"/>
                    </a:cubicBezTo>
                    <a:cubicBezTo>
                      <a:pt x="367" y="43"/>
                      <a:pt x="367" y="46"/>
                      <a:pt x="367" y="43"/>
                    </a:cubicBezTo>
                    <a:cubicBezTo>
                      <a:pt x="371" y="43"/>
                      <a:pt x="371" y="43"/>
                      <a:pt x="371" y="43"/>
                    </a:cubicBezTo>
                    <a:cubicBezTo>
                      <a:pt x="376" y="40"/>
                      <a:pt x="376" y="40"/>
                      <a:pt x="376" y="40"/>
                    </a:cubicBezTo>
                    <a:cubicBezTo>
                      <a:pt x="376" y="39"/>
                      <a:pt x="375" y="44"/>
                      <a:pt x="376" y="39"/>
                    </a:cubicBezTo>
                    <a:cubicBezTo>
                      <a:pt x="379" y="39"/>
                      <a:pt x="379" y="39"/>
                      <a:pt x="379" y="39"/>
                    </a:cubicBezTo>
                    <a:cubicBezTo>
                      <a:pt x="382" y="38"/>
                      <a:pt x="382" y="38"/>
                      <a:pt x="382" y="38"/>
                    </a:cubicBezTo>
                    <a:cubicBezTo>
                      <a:pt x="382" y="38"/>
                      <a:pt x="382" y="38"/>
                      <a:pt x="382" y="38"/>
                    </a:cubicBezTo>
                    <a:cubicBezTo>
                      <a:pt x="382" y="38"/>
                      <a:pt x="382" y="38"/>
                      <a:pt x="382" y="38"/>
                    </a:cubicBezTo>
                    <a:cubicBezTo>
                      <a:pt x="382" y="36"/>
                      <a:pt x="382" y="36"/>
                      <a:pt x="382" y="36"/>
                    </a:cubicBezTo>
                    <a:cubicBezTo>
                      <a:pt x="383" y="36"/>
                      <a:pt x="383" y="36"/>
                      <a:pt x="383" y="36"/>
                    </a:cubicBezTo>
                    <a:cubicBezTo>
                      <a:pt x="384" y="36"/>
                      <a:pt x="384" y="36"/>
                      <a:pt x="384" y="36"/>
                    </a:cubicBezTo>
                    <a:cubicBezTo>
                      <a:pt x="383" y="37"/>
                      <a:pt x="383" y="37"/>
                      <a:pt x="383" y="37"/>
                    </a:cubicBezTo>
                    <a:cubicBezTo>
                      <a:pt x="386" y="37"/>
                      <a:pt x="379" y="38"/>
                      <a:pt x="386" y="38"/>
                    </a:cubicBezTo>
                    <a:cubicBezTo>
                      <a:pt x="387" y="39"/>
                      <a:pt x="387" y="39"/>
                      <a:pt x="387" y="39"/>
                    </a:cubicBezTo>
                    <a:cubicBezTo>
                      <a:pt x="389" y="38"/>
                      <a:pt x="389" y="38"/>
                      <a:pt x="389" y="38"/>
                    </a:cubicBezTo>
                    <a:cubicBezTo>
                      <a:pt x="392" y="36"/>
                      <a:pt x="392" y="36"/>
                      <a:pt x="392" y="36"/>
                    </a:cubicBezTo>
                    <a:cubicBezTo>
                      <a:pt x="392" y="36"/>
                      <a:pt x="392" y="36"/>
                      <a:pt x="392" y="36"/>
                    </a:cubicBezTo>
                    <a:cubicBezTo>
                      <a:pt x="394" y="35"/>
                      <a:pt x="394" y="35"/>
                      <a:pt x="394" y="35"/>
                    </a:cubicBezTo>
                    <a:cubicBezTo>
                      <a:pt x="396" y="36"/>
                      <a:pt x="396" y="36"/>
                      <a:pt x="396" y="36"/>
                    </a:cubicBezTo>
                    <a:cubicBezTo>
                      <a:pt x="397" y="36"/>
                      <a:pt x="397" y="36"/>
                      <a:pt x="397" y="36"/>
                    </a:cubicBezTo>
                    <a:cubicBezTo>
                      <a:pt x="400" y="34"/>
                      <a:pt x="400" y="34"/>
                      <a:pt x="400" y="34"/>
                    </a:cubicBezTo>
                    <a:cubicBezTo>
                      <a:pt x="400" y="33"/>
                      <a:pt x="400" y="33"/>
                      <a:pt x="400" y="33"/>
                    </a:cubicBezTo>
                    <a:cubicBezTo>
                      <a:pt x="401" y="33"/>
                      <a:pt x="401" y="33"/>
                      <a:pt x="401" y="33"/>
                    </a:cubicBezTo>
                    <a:cubicBezTo>
                      <a:pt x="401" y="32"/>
                      <a:pt x="403" y="35"/>
                      <a:pt x="401" y="31"/>
                    </a:cubicBezTo>
                    <a:cubicBezTo>
                      <a:pt x="402" y="31"/>
                      <a:pt x="402" y="31"/>
                      <a:pt x="402" y="31"/>
                    </a:cubicBezTo>
                    <a:cubicBezTo>
                      <a:pt x="405" y="29"/>
                      <a:pt x="405" y="29"/>
                      <a:pt x="405" y="29"/>
                    </a:cubicBezTo>
                    <a:cubicBezTo>
                      <a:pt x="407" y="29"/>
                      <a:pt x="407" y="29"/>
                      <a:pt x="407" y="29"/>
                    </a:cubicBezTo>
                    <a:cubicBezTo>
                      <a:pt x="409" y="26"/>
                      <a:pt x="409" y="26"/>
                      <a:pt x="409" y="26"/>
                    </a:cubicBezTo>
                    <a:cubicBezTo>
                      <a:pt x="409" y="26"/>
                      <a:pt x="409" y="27"/>
                      <a:pt x="410" y="26"/>
                    </a:cubicBezTo>
                    <a:cubicBezTo>
                      <a:pt x="410" y="28"/>
                      <a:pt x="410" y="28"/>
                      <a:pt x="410" y="28"/>
                    </a:cubicBezTo>
                    <a:cubicBezTo>
                      <a:pt x="410" y="28"/>
                      <a:pt x="411" y="26"/>
                      <a:pt x="409" y="28"/>
                    </a:cubicBezTo>
                    <a:cubicBezTo>
                      <a:pt x="411" y="29"/>
                      <a:pt x="411" y="29"/>
                      <a:pt x="411" y="29"/>
                    </a:cubicBezTo>
                    <a:cubicBezTo>
                      <a:pt x="413" y="28"/>
                      <a:pt x="413" y="28"/>
                      <a:pt x="413" y="28"/>
                    </a:cubicBezTo>
                    <a:cubicBezTo>
                      <a:pt x="413" y="29"/>
                      <a:pt x="413" y="29"/>
                      <a:pt x="413" y="29"/>
                    </a:cubicBezTo>
                    <a:cubicBezTo>
                      <a:pt x="415" y="31"/>
                      <a:pt x="415" y="31"/>
                      <a:pt x="415" y="31"/>
                    </a:cubicBezTo>
                    <a:cubicBezTo>
                      <a:pt x="416" y="32"/>
                      <a:pt x="417" y="29"/>
                      <a:pt x="417" y="33"/>
                    </a:cubicBezTo>
                    <a:cubicBezTo>
                      <a:pt x="418" y="32"/>
                      <a:pt x="418" y="32"/>
                      <a:pt x="418" y="32"/>
                    </a:cubicBezTo>
                    <a:cubicBezTo>
                      <a:pt x="419" y="33"/>
                      <a:pt x="419" y="33"/>
                      <a:pt x="419" y="33"/>
                    </a:cubicBezTo>
                    <a:cubicBezTo>
                      <a:pt x="420" y="31"/>
                      <a:pt x="420" y="31"/>
                      <a:pt x="420" y="31"/>
                    </a:cubicBezTo>
                    <a:cubicBezTo>
                      <a:pt x="420" y="29"/>
                      <a:pt x="420" y="29"/>
                      <a:pt x="420" y="29"/>
                    </a:cubicBezTo>
                    <a:cubicBezTo>
                      <a:pt x="418" y="30"/>
                      <a:pt x="418" y="30"/>
                      <a:pt x="418" y="30"/>
                    </a:cubicBezTo>
                    <a:cubicBezTo>
                      <a:pt x="419" y="29"/>
                      <a:pt x="419" y="29"/>
                      <a:pt x="419" y="29"/>
                    </a:cubicBezTo>
                    <a:cubicBezTo>
                      <a:pt x="416" y="28"/>
                      <a:pt x="416" y="28"/>
                      <a:pt x="416" y="28"/>
                    </a:cubicBezTo>
                    <a:cubicBezTo>
                      <a:pt x="415" y="27"/>
                      <a:pt x="415" y="27"/>
                      <a:pt x="415" y="27"/>
                    </a:cubicBezTo>
                    <a:cubicBezTo>
                      <a:pt x="415" y="26"/>
                      <a:pt x="415" y="26"/>
                      <a:pt x="415" y="26"/>
                    </a:cubicBezTo>
                    <a:cubicBezTo>
                      <a:pt x="417" y="25"/>
                      <a:pt x="417" y="25"/>
                      <a:pt x="417" y="25"/>
                    </a:cubicBezTo>
                    <a:cubicBezTo>
                      <a:pt x="419" y="23"/>
                      <a:pt x="419" y="23"/>
                      <a:pt x="419" y="23"/>
                    </a:cubicBezTo>
                    <a:cubicBezTo>
                      <a:pt x="419" y="23"/>
                      <a:pt x="419" y="23"/>
                      <a:pt x="419" y="23"/>
                    </a:cubicBezTo>
                    <a:cubicBezTo>
                      <a:pt x="419" y="25"/>
                      <a:pt x="419" y="25"/>
                      <a:pt x="419" y="25"/>
                    </a:cubicBezTo>
                    <a:cubicBezTo>
                      <a:pt x="420" y="25"/>
                      <a:pt x="420" y="25"/>
                      <a:pt x="420" y="25"/>
                    </a:cubicBezTo>
                    <a:cubicBezTo>
                      <a:pt x="421" y="23"/>
                      <a:pt x="421" y="23"/>
                      <a:pt x="421" y="23"/>
                    </a:cubicBezTo>
                    <a:cubicBezTo>
                      <a:pt x="423" y="23"/>
                      <a:pt x="423" y="23"/>
                      <a:pt x="423" y="23"/>
                    </a:cubicBezTo>
                    <a:cubicBezTo>
                      <a:pt x="424" y="20"/>
                      <a:pt x="408" y="32"/>
                      <a:pt x="428" y="17"/>
                    </a:cubicBezTo>
                    <a:cubicBezTo>
                      <a:pt x="433" y="13"/>
                      <a:pt x="433" y="13"/>
                      <a:pt x="433" y="13"/>
                    </a:cubicBezTo>
                    <a:cubicBezTo>
                      <a:pt x="433" y="14"/>
                      <a:pt x="433" y="14"/>
                      <a:pt x="433" y="14"/>
                    </a:cubicBezTo>
                    <a:cubicBezTo>
                      <a:pt x="432" y="15"/>
                      <a:pt x="432" y="15"/>
                      <a:pt x="432" y="15"/>
                    </a:cubicBezTo>
                    <a:cubicBezTo>
                      <a:pt x="431" y="16"/>
                      <a:pt x="431" y="16"/>
                      <a:pt x="431" y="16"/>
                    </a:cubicBezTo>
                    <a:cubicBezTo>
                      <a:pt x="433" y="15"/>
                      <a:pt x="429" y="18"/>
                      <a:pt x="433" y="16"/>
                    </a:cubicBezTo>
                    <a:cubicBezTo>
                      <a:pt x="434" y="16"/>
                      <a:pt x="434" y="16"/>
                      <a:pt x="434" y="16"/>
                    </a:cubicBezTo>
                    <a:cubicBezTo>
                      <a:pt x="434" y="15"/>
                      <a:pt x="434" y="15"/>
                      <a:pt x="434" y="15"/>
                    </a:cubicBezTo>
                    <a:cubicBezTo>
                      <a:pt x="437" y="15"/>
                      <a:pt x="437" y="15"/>
                      <a:pt x="437" y="15"/>
                    </a:cubicBezTo>
                    <a:cubicBezTo>
                      <a:pt x="437" y="14"/>
                      <a:pt x="437" y="14"/>
                      <a:pt x="437" y="14"/>
                    </a:cubicBezTo>
                    <a:cubicBezTo>
                      <a:pt x="436" y="13"/>
                      <a:pt x="436" y="13"/>
                      <a:pt x="436" y="13"/>
                    </a:cubicBezTo>
                    <a:cubicBezTo>
                      <a:pt x="438" y="13"/>
                      <a:pt x="435" y="12"/>
                      <a:pt x="441" y="11"/>
                    </a:cubicBezTo>
                    <a:cubicBezTo>
                      <a:pt x="441" y="9"/>
                      <a:pt x="441" y="9"/>
                      <a:pt x="441" y="9"/>
                    </a:cubicBezTo>
                    <a:cubicBezTo>
                      <a:pt x="444" y="8"/>
                      <a:pt x="444" y="8"/>
                      <a:pt x="444" y="8"/>
                    </a:cubicBezTo>
                    <a:cubicBezTo>
                      <a:pt x="444" y="7"/>
                      <a:pt x="444" y="7"/>
                      <a:pt x="444" y="7"/>
                    </a:cubicBezTo>
                    <a:cubicBezTo>
                      <a:pt x="452" y="3"/>
                      <a:pt x="452" y="3"/>
                      <a:pt x="452" y="3"/>
                    </a:cubicBezTo>
                    <a:cubicBezTo>
                      <a:pt x="452" y="3"/>
                      <a:pt x="452" y="3"/>
                      <a:pt x="452" y="3"/>
                    </a:cubicBezTo>
                    <a:cubicBezTo>
                      <a:pt x="457" y="0"/>
                      <a:pt x="457" y="0"/>
                      <a:pt x="457" y="0"/>
                    </a:cubicBezTo>
                    <a:cubicBezTo>
                      <a:pt x="457" y="3"/>
                      <a:pt x="457" y="3"/>
                      <a:pt x="457" y="3"/>
                    </a:cubicBezTo>
                    <a:lnTo>
                      <a:pt x="4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5" name="Freeform 13">
                <a:extLst>
                  <a:ext uri="{FF2B5EF4-FFF2-40B4-BE49-F238E27FC236}">
                    <a16:creationId xmlns:a16="http://schemas.microsoft.com/office/drawing/2014/main" id="{7E504662-CB08-4A11-91E7-F0961E6EA4EC}"/>
                  </a:ext>
                </a:extLst>
              </p:cNvPr>
              <p:cNvSpPr/>
              <p:nvPr/>
            </p:nvSpPr>
            <p:spPr bwMode="auto">
              <a:xfrm>
                <a:off x="3148" y="998"/>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6" name="Freeform 14">
                <a:extLst>
                  <a:ext uri="{FF2B5EF4-FFF2-40B4-BE49-F238E27FC236}">
                    <a16:creationId xmlns:a16="http://schemas.microsoft.com/office/drawing/2014/main" id="{9542B1C9-30DD-4A64-AC74-4D0597F82924}"/>
                  </a:ext>
                </a:extLst>
              </p:cNvPr>
              <p:cNvSpPr/>
              <p:nvPr/>
            </p:nvSpPr>
            <p:spPr bwMode="auto">
              <a:xfrm>
                <a:off x="2712" y="993"/>
                <a:ext cx="62" cy="24"/>
              </a:xfrm>
              <a:custGeom>
                <a:gdLst>
                  <a:gd name="T0" fmla="*/ 20 w 23"/>
                  <a:gd name="T1" fmla="*/ 3 h 9"/>
                  <a:gd name="T2" fmla="*/ 23 w 23"/>
                  <a:gd name="T3" fmla="*/ 2 h 9"/>
                  <a:gd name="T4" fmla="*/ 21 w 23"/>
                  <a:gd name="T5" fmla="*/ 4 h 9"/>
                  <a:gd name="T6" fmla="*/ 20 w 23"/>
                  <a:gd name="T7" fmla="*/ 4 h 9"/>
                  <a:gd name="T8" fmla="*/ 20 w 23"/>
                  <a:gd name="T9" fmla="*/ 3 h 9"/>
                  <a:gd name="T10" fmla="*/ 14 w 23"/>
                  <a:gd name="T11" fmla="*/ 4 h 9"/>
                  <a:gd name="T12" fmla="*/ 13 w 23"/>
                  <a:gd name="T13" fmla="*/ 5 h 9"/>
                  <a:gd name="T14" fmla="*/ 11 w 23"/>
                  <a:gd name="T15" fmla="*/ 5 h 9"/>
                  <a:gd name="T16" fmla="*/ 7 w 23"/>
                  <a:gd name="T17" fmla="*/ 5 h 9"/>
                  <a:gd name="T18" fmla="*/ 4 w 23"/>
                  <a:gd name="T19" fmla="*/ 6 h 9"/>
                  <a:gd name="T20" fmla="*/ 0 w 23"/>
                  <a:gd name="T21" fmla="*/ 7 h 9"/>
                  <a:gd name="T22" fmla="*/ 0 w 23"/>
                  <a:gd name="T23" fmla="*/ 7 h 9"/>
                  <a:gd name="T24" fmla="*/ 1 w 23"/>
                  <a:gd name="T25" fmla="*/ 6 h 9"/>
                  <a:gd name="T26" fmla="*/ 1 w 23"/>
                  <a:gd name="T27" fmla="*/ 6 h 9"/>
                  <a:gd name="T28" fmla="*/ 6 w 23"/>
                  <a:gd name="T29" fmla="*/ 5 h 9"/>
                  <a:gd name="T30" fmla="*/ 8 w 23"/>
                  <a:gd name="T31" fmla="*/ 5 h 9"/>
                  <a:gd name="T32" fmla="*/ 9 w 23"/>
                  <a:gd name="T33" fmla="*/ 4 h 9"/>
                  <a:gd name="T34" fmla="*/ 13 w 23"/>
                  <a:gd name="T35" fmla="*/ 4 h 9"/>
                  <a:gd name="T36" fmla="*/ 18 w 23"/>
                  <a:gd name="T37" fmla="*/ 2 h 9"/>
                  <a:gd name="T38" fmla="*/ 20 w 23"/>
                  <a:gd name="T3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9">
                    <a:moveTo>
                      <a:pt x="20" y="3"/>
                    </a:moveTo>
                    <a:cubicBezTo>
                      <a:pt x="22" y="3"/>
                      <a:pt x="22" y="2"/>
                      <a:pt x="23" y="2"/>
                    </a:cubicBezTo>
                    <a:cubicBezTo>
                      <a:pt x="23" y="4"/>
                      <a:pt x="22" y="3"/>
                      <a:pt x="21" y="4"/>
                    </a:cubicBezTo>
                    <a:cubicBezTo>
                      <a:pt x="20" y="4"/>
                      <a:pt x="20" y="4"/>
                      <a:pt x="20" y="4"/>
                    </a:cubicBezTo>
                    <a:cubicBezTo>
                      <a:pt x="20" y="3"/>
                      <a:pt x="20" y="3"/>
                      <a:pt x="20" y="3"/>
                    </a:cubicBezTo>
                    <a:cubicBezTo>
                      <a:pt x="18" y="3"/>
                      <a:pt x="17" y="4"/>
                      <a:pt x="14" y="4"/>
                    </a:cubicBezTo>
                    <a:cubicBezTo>
                      <a:pt x="13" y="5"/>
                      <a:pt x="13" y="5"/>
                      <a:pt x="13" y="5"/>
                    </a:cubicBezTo>
                    <a:cubicBezTo>
                      <a:pt x="13" y="4"/>
                      <a:pt x="12" y="5"/>
                      <a:pt x="11" y="5"/>
                    </a:cubicBezTo>
                    <a:cubicBezTo>
                      <a:pt x="10" y="5"/>
                      <a:pt x="8" y="5"/>
                      <a:pt x="7" y="5"/>
                    </a:cubicBezTo>
                    <a:cubicBezTo>
                      <a:pt x="6" y="6"/>
                      <a:pt x="5" y="6"/>
                      <a:pt x="4" y="6"/>
                    </a:cubicBezTo>
                    <a:cubicBezTo>
                      <a:pt x="2" y="7"/>
                      <a:pt x="1" y="9"/>
                      <a:pt x="0" y="7"/>
                    </a:cubicBezTo>
                    <a:cubicBezTo>
                      <a:pt x="0" y="7"/>
                      <a:pt x="0" y="7"/>
                      <a:pt x="0" y="7"/>
                    </a:cubicBezTo>
                    <a:cubicBezTo>
                      <a:pt x="1" y="6"/>
                      <a:pt x="1" y="6"/>
                      <a:pt x="1" y="6"/>
                    </a:cubicBezTo>
                    <a:cubicBezTo>
                      <a:pt x="1" y="6"/>
                      <a:pt x="1" y="6"/>
                      <a:pt x="1" y="6"/>
                    </a:cubicBezTo>
                    <a:cubicBezTo>
                      <a:pt x="3" y="5"/>
                      <a:pt x="6" y="7"/>
                      <a:pt x="6" y="5"/>
                    </a:cubicBezTo>
                    <a:cubicBezTo>
                      <a:pt x="7" y="4"/>
                      <a:pt x="7" y="5"/>
                      <a:pt x="8" y="5"/>
                    </a:cubicBezTo>
                    <a:cubicBezTo>
                      <a:pt x="8" y="5"/>
                      <a:pt x="9" y="4"/>
                      <a:pt x="9" y="4"/>
                    </a:cubicBezTo>
                    <a:cubicBezTo>
                      <a:pt x="10" y="5"/>
                      <a:pt x="11" y="2"/>
                      <a:pt x="13" y="4"/>
                    </a:cubicBezTo>
                    <a:cubicBezTo>
                      <a:pt x="14" y="0"/>
                      <a:pt x="16" y="5"/>
                      <a:pt x="18" y="2"/>
                    </a:cubicBezTo>
                    <a:cubicBezTo>
                      <a:pt x="19" y="2"/>
                      <a:pt x="20" y="2"/>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7" name="Freeform 15">
                <a:extLst>
                  <a:ext uri="{FF2B5EF4-FFF2-40B4-BE49-F238E27FC236}">
                    <a16:creationId xmlns:a16="http://schemas.microsoft.com/office/drawing/2014/main" id="{88FD1A42-9831-4E66-9851-F0CE3460A98C}"/>
                  </a:ext>
                </a:extLst>
              </p:cNvPr>
              <p:cNvSpPr/>
              <p:nvPr/>
            </p:nvSpPr>
            <p:spPr bwMode="auto">
              <a:xfrm>
                <a:off x="3623" y="9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8" name="Freeform 16">
                <a:extLst>
                  <a:ext uri="{FF2B5EF4-FFF2-40B4-BE49-F238E27FC236}">
                    <a16:creationId xmlns:a16="http://schemas.microsoft.com/office/drawing/2014/main" id="{809D9535-D27B-4BC1-B99C-4AFCB432538E}"/>
                  </a:ext>
                </a:extLst>
              </p:cNvPr>
              <p:cNvSpPr/>
              <p:nvPr/>
            </p:nvSpPr>
            <p:spPr bwMode="auto">
              <a:xfrm>
                <a:off x="2784" y="996"/>
                <a:ext cx="32" cy="29"/>
              </a:xfrm>
              <a:custGeom>
                <a:gdLst>
                  <a:gd name="T0" fmla="*/ 7 w 12"/>
                  <a:gd name="T1" fmla="*/ 3 h 11"/>
                  <a:gd name="T2" fmla="*/ 7 w 12"/>
                  <a:gd name="T3" fmla="*/ 5 h 11"/>
                  <a:gd name="T4" fmla="*/ 9 w 12"/>
                  <a:gd name="T5" fmla="*/ 4 h 11"/>
                  <a:gd name="T6" fmla="*/ 11 w 12"/>
                  <a:gd name="T7" fmla="*/ 6 h 11"/>
                  <a:gd name="T8" fmla="*/ 12 w 12"/>
                  <a:gd name="T9" fmla="*/ 7 h 11"/>
                  <a:gd name="T10" fmla="*/ 7 w 12"/>
                  <a:gd name="T11" fmla="*/ 7 h 11"/>
                  <a:gd name="T12" fmla="*/ 6 w 12"/>
                  <a:gd name="T13" fmla="*/ 8 h 11"/>
                  <a:gd name="T14" fmla="*/ 5 w 12"/>
                  <a:gd name="T15" fmla="*/ 10 h 11"/>
                  <a:gd name="T16" fmla="*/ 5 w 12"/>
                  <a:gd name="T17" fmla="*/ 8 h 11"/>
                  <a:gd name="T18" fmla="*/ 2 w 12"/>
                  <a:gd name="T19" fmla="*/ 7 h 11"/>
                  <a:gd name="T20" fmla="*/ 2 w 12"/>
                  <a:gd name="T21" fmla="*/ 10 h 11"/>
                  <a:gd name="T22" fmla="*/ 0 w 12"/>
                  <a:gd name="T23" fmla="*/ 9 h 11"/>
                  <a:gd name="T24" fmla="*/ 1 w 12"/>
                  <a:gd name="T25" fmla="*/ 9 h 11"/>
                  <a:gd name="T26" fmla="*/ 1 w 12"/>
                  <a:gd name="T27" fmla="*/ 7 h 11"/>
                  <a:gd name="T28" fmla="*/ 5 w 12"/>
                  <a:gd name="T29" fmla="*/ 5 h 11"/>
                  <a:gd name="T30" fmla="*/ 0 w 12"/>
                  <a:gd name="T31" fmla="*/ 2 h 11"/>
                  <a:gd name="T32" fmla="*/ 7 w 12"/>
                  <a:gd name="T33" fmla="*/ 3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3"/>
                    </a:moveTo>
                    <a:cubicBezTo>
                      <a:pt x="7" y="4"/>
                      <a:pt x="5" y="5"/>
                      <a:pt x="7" y="5"/>
                    </a:cubicBezTo>
                    <a:cubicBezTo>
                      <a:pt x="9" y="4"/>
                      <a:pt x="9" y="4"/>
                      <a:pt x="9" y="4"/>
                    </a:cubicBezTo>
                    <a:cubicBezTo>
                      <a:pt x="10" y="5"/>
                      <a:pt x="11" y="5"/>
                      <a:pt x="11" y="6"/>
                    </a:cubicBezTo>
                    <a:cubicBezTo>
                      <a:pt x="12" y="7"/>
                      <a:pt x="12" y="7"/>
                      <a:pt x="12" y="7"/>
                    </a:cubicBezTo>
                    <a:cubicBezTo>
                      <a:pt x="10" y="6"/>
                      <a:pt x="9" y="9"/>
                      <a:pt x="7" y="7"/>
                    </a:cubicBezTo>
                    <a:cubicBezTo>
                      <a:pt x="7" y="7"/>
                      <a:pt x="6" y="7"/>
                      <a:pt x="6" y="8"/>
                    </a:cubicBezTo>
                    <a:cubicBezTo>
                      <a:pt x="8" y="8"/>
                      <a:pt x="5" y="9"/>
                      <a:pt x="5" y="10"/>
                    </a:cubicBezTo>
                    <a:cubicBezTo>
                      <a:pt x="5" y="9"/>
                      <a:pt x="5" y="9"/>
                      <a:pt x="5" y="8"/>
                    </a:cubicBezTo>
                    <a:cubicBezTo>
                      <a:pt x="2" y="7"/>
                      <a:pt x="2" y="7"/>
                      <a:pt x="2" y="7"/>
                    </a:cubicBezTo>
                    <a:cubicBezTo>
                      <a:pt x="2" y="10"/>
                      <a:pt x="2" y="10"/>
                      <a:pt x="2" y="10"/>
                    </a:cubicBezTo>
                    <a:cubicBezTo>
                      <a:pt x="1" y="8"/>
                      <a:pt x="0" y="11"/>
                      <a:pt x="0" y="9"/>
                    </a:cubicBezTo>
                    <a:cubicBezTo>
                      <a:pt x="1" y="9"/>
                      <a:pt x="1" y="9"/>
                      <a:pt x="1" y="9"/>
                    </a:cubicBezTo>
                    <a:cubicBezTo>
                      <a:pt x="0" y="8"/>
                      <a:pt x="1" y="8"/>
                      <a:pt x="1" y="7"/>
                    </a:cubicBezTo>
                    <a:cubicBezTo>
                      <a:pt x="2" y="6"/>
                      <a:pt x="5" y="7"/>
                      <a:pt x="5" y="5"/>
                    </a:cubicBezTo>
                    <a:cubicBezTo>
                      <a:pt x="4" y="3"/>
                      <a:pt x="2" y="3"/>
                      <a:pt x="0" y="2"/>
                    </a:cubicBezTo>
                    <a:cubicBezTo>
                      <a:pt x="2" y="0"/>
                      <a:pt x="4" y="4"/>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9" name="Freeform 17">
                <a:extLst>
                  <a:ext uri="{FF2B5EF4-FFF2-40B4-BE49-F238E27FC236}">
                    <a16:creationId xmlns:a16="http://schemas.microsoft.com/office/drawing/2014/main" id="{ADFFE522-555D-4296-AEA7-CCA0473E226B}"/>
                  </a:ext>
                </a:extLst>
              </p:cNvPr>
              <p:cNvSpPr/>
              <p:nvPr/>
            </p:nvSpPr>
            <p:spPr bwMode="auto">
              <a:xfrm>
                <a:off x="3166" y="1001"/>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0" name="Freeform 18">
                <a:extLst>
                  <a:ext uri="{FF2B5EF4-FFF2-40B4-BE49-F238E27FC236}">
                    <a16:creationId xmlns:a16="http://schemas.microsoft.com/office/drawing/2014/main" id="{F6D36F3B-AE9E-43F4-956F-242EE0B59B07}"/>
                  </a:ext>
                </a:extLst>
              </p:cNvPr>
              <p:cNvSpPr/>
              <p:nvPr/>
            </p:nvSpPr>
            <p:spPr bwMode="auto">
              <a:xfrm>
                <a:off x="2958" y="1004"/>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2" y="0"/>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1" name="Freeform 19">
                <a:extLst>
                  <a:ext uri="{FF2B5EF4-FFF2-40B4-BE49-F238E27FC236}">
                    <a16:creationId xmlns:a16="http://schemas.microsoft.com/office/drawing/2014/main" id="{C1759911-178E-4888-9E95-56C817B78E41}"/>
                  </a:ext>
                </a:extLst>
              </p:cNvPr>
              <p:cNvSpPr/>
              <p:nvPr/>
            </p:nvSpPr>
            <p:spPr bwMode="auto">
              <a:xfrm>
                <a:off x="3150" y="1004"/>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0"/>
                      <a:pt x="0" y="1"/>
                      <a:pt x="0" y="2"/>
                    </a:cubicBezTo>
                    <a:cubicBezTo>
                      <a:pt x="0" y="2"/>
                      <a:pt x="0"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2" name="Freeform 20">
                <a:extLst>
                  <a:ext uri="{FF2B5EF4-FFF2-40B4-BE49-F238E27FC236}">
                    <a16:creationId xmlns:a16="http://schemas.microsoft.com/office/drawing/2014/main" id="{B3308B8E-2A6C-47F0-8D04-6FA50543F806}"/>
                  </a:ext>
                </a:extLst>
              </p:cNvPr>
              <p:cNvSpPr/>
              <p:nvPr/>
            </p:nvSpPr>
            <p:spPr bwMode="auto">
              <a:xfrm>
                <a:off x="3158" y="1006"/>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3" name="Freeform 21">
                <a:extLst>
                  <a:ext uri="{FF2B5EF4-FFF2-40B4-BE49-F238E27FC236}">
                    <a16:creationId xmlns:a16="http://schemas.microsoft.com/office/drawing/2014/main" id="{5E142DCF-3329-4CA8-B6BC-A2DAB867E8B1}"/>
                  </a:ext>
                </a:extLst>
              </p:cNvPr>
              <p:cNvSpPr/>
              <p:nvPr/>
            </p:nvSpPr>
            <p:spPr bwMode="auto">
              <a:xfrm>
                <a:off x="3172" y="100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4" name="Freeform 22">
                <a:extLst>
                  <a:ext uri="{FF2B5EF4-FFF2-40B4-BE49-F238E27FC236}">
                    <a16:creationId xmlns:a16="http://schemas.microsoft.com/office/drawing/2014/main" id="{88AF4D37-FA67-4C06-BCF4-FCC5B8648D01}"/>
                  </a:ext>
                </a:extLst>
              </p:cNvPr>
              <p:cNvSpPr/>
              <p:nvPr/>
            </p:nvSpPr>
            <p:spPr bwMode="auto">
              <a:xfrm>
                <a:off x="2950" y="1009"/>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5" name="Freeform 23">
                <a:extLst>
                  <a:ext uri="{FF2B5EF4-FFF2-40B4-BE49-F238E27FC236}">
                    <a16:creationId xmlns:a16="http://schemas.microsoft.com/office/drawing/2014/main" id="{CC32F4F6-57B3-4961-B769-5EFE51FAC732}"/>
                  </a:ext>
                </a:extLst>
              </p:cNvPr>
              <p:cNvSpPr/>
              <p:nvPr/>
            </p:nvSpPr>
            <p:spPr bwMode="auto">
              <a:xfrm>
                <a:off x="2851" y="1004"/>
                <a:ext cx="13" cy="13"/>
              </a:xfrm>
              <a:custGeom>
                <a:gdLst>
                  <a:gd name="T0" fmla="*/ 5 w 5"/>
                  <a:gd name="T1" fmla="*/ 3 h 5"/>
                  <a:gd name="T2" fmla="*/ 4 w 5"/>
                  <a:gd name="T3" fmla="*/ 3 h 5"/>
                  <a:gd name="T4" fmla="*/ 5 w 5"/>
                  <a:gd name="T5" fmla="*/ 4 h 5"/>
                  <a:gd name="T6" fmla="*/ 1 w 5"/>
                  <a:gd name="T7" fmla="*/ 5 h 5"/>
                  <a:gd name="T8" fmla="*/ 1 w 5"/>
                  <a:gd name="T9" fmla="*/ 5 h 5"/>
                  <a:gd name="T10" fmla="*/ 1 w 5"/>
                  <a:gd name="T11" fmla="*/ 4 h 5"/>
                  <a:gd name="T12" fmla="*/ 5 w 5"/>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3"/>
                      <a:pt x="4" y="2"/>
                      <a:pt x="4" y="3"/>
                    </a:cubicBezTo>
                    <a:cubicBezTo>
                      <a:pt x="4" y="3"/>
                      <a:pt x="5" y="3"/>
                      <a:pt x="5" y="4"/>
                    </a:cubicBezTo>
                    <a:cubicBezTo>
                      <a:pt x="5" y="5"/>
                      <a:pt x="2" y="4"/>
                      <a:pt x="1" y="5"/>
                    </a:cubicBezTo>
                    <a:cubicBezTo>
                      <a:pt x="1" y="5"/>
                      <a:pt x="1" y="5"/>
                      <a:pt x="1" y="5"/>
                    </a:cubicBezTo>
                    <a:cubicBezTo>
                      <a:pt x="0" y="4"/>
                      <a:pt x="1" y="4"/>
                      <a:pt x="1" y="4"/>
                    </a:cubicBezTo>
                    <a:cubicBezTo>
                      <a:pt x="3" y="5"/>
                      <a:pt x="3"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6" name="Freeform 24">
                <a:extLst>
                  <a:ext uri="{FF2B5EF4-FFF2-40B4-BE49-F238E27FC236}">
                    <a16:creationId xmlns:a16="http://schemas.microsoft.com/office/drawing/2014/main" id="{7536B7A2-4DBE-40BB-94FE-50DB1CC410CB}"/>
                  </a:ext>
                </a:extLst>
              </p:cNvPr>
              <p:cNvSpPr/>
              <p:nvPr/>
            </p:nvSpPr>
            <p:spPr bwMode="auto">
              <a:xfrm>
                <a:off x="2942" y="101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7" name="Freeform 25">
                <a:extLst>
                  <a:ext uri="{FF2B5EF4-FFF2-40B4-BE49-F238E27FC236}">
                    <a16:creationId xmlns:a16="http://schemas.microsoft.com/office/drawing/2014/main" id="{4B6256E7-4582-4259-9DB3-EE5ED9AE78C3}"/>
                  </a:ext>
                </a:extLst>
              </p:cNvPr>
              <p:cNvSpPr/>
              <p:nvPr/>
            </p:nvSpPr>
            <p:spPr bwMode="auto">
              <a:xfrm>
                <a:off x="3156" y="101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8" name="Freeform 26">
                <a:extLst>
                  <a:ext uri="{FF2B5EF4-FFF2-40B4-BE49-F238E27FC236}">
                    <a16:creationId xmlns:a16="http://schemas.microsoft.com/office/drawing/2014/main" id="{4AC4C50B-B517-4B89-9723-10D3E2415E0F}"/>
                  </a:ext>
                </a:extLst>
              </p:cNvPr>
              <p:cNvSpPr/>
              <p:nvPr/>
            </p:nvSpPr>
            <p:spPr bwMode="auto">
              <a:xfrm>
                <a:off x="2905" y="1014"/>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9" name="Freeform 27">
                <a:extLst>
                  <a:ext uri="{FF2B5EF4-FFF2-40B4-BE49-F238E27FC236}">
                    <a16:creationId xmlns:a16="http://schemas.microsoft.com/office/drawing/2014/main" id="{C2C82EDD-1853-4D31-BFE8-41847C2FECA5}"/>
                  </a:ext>
                </a:extLst>
              </p:cNvPr>
              <p:cNvSpPr/>
              <p:nvPr/>
            </p:nvSpPr>
            <p:spPr bwMode="auto">
              <a:xfrm>
                <a:off x="2969" y="1014"/>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0" name="Freeform 28">
                <a:extLst>
                  <a:ext uri="{FF2B5EF4-FFF2-40B4-BE49-F238E27FC236}">
                    <a16:creationId xmlns:a16="http://schemas.microsoft.com/office/drawing/2014/main" id="{AB6CD825-4B3F-476B-A47A-D805093D339C}"/>
                  </a:ext>
                </a:extLst>
              </p:cNvPr>
              <p:cNvSpPr/>
              <p:nvPr/>
            </p:nvSpPr>
            <p:spPr bwMode="auto">
              <a:xfrm>
                <a:off x="3490" y="1014"/>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1" name="Freeform 29">
                <a:extLst>
                  <a:ext uri="{FF2B5EF4-FFF2-40B4-BE49-F238E27FC236}">
                    <a16:creationId xmlns:a16="http://schemas.microsoft.com/office/drawing/2014/main" id="{2666DF8D-86D7-4DFC-AF78-22711C2094BB}"/>
                  </a:ext>
                </a:extLst>
              </p:cNvPr>
              <p:cNvSpPr/>
              <p:nvPr/>
            </p:nvSpPr>
            <p:spPr bwMode="auto">
              <a:xfrm>
                <a:off x="2963" y="1014"/>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2" name="Freeform 30">
                <a:extLst>
                  <a:ext uri="{FF2B5EF4-FFF2-40B4-BE49-F238E27FC236}">
                    <a16:creationId xmlns:a16="http://schemas.microsoft.com/office/drawing/2014/main" id="{92B9EE37-7B9A-4461-A281-202287AD4537}"/>
                  </a:ext>
                </a:extLst>
              </p:cNvPr>
              <p:cNvSpPr/>
              <p:nvPr/>
            </p:nvSpPr>
            <p:spPr bwMode="auto">
              <a:xfrm>
                <a:off x="3658" y="1014"/>
                <a:ext cx="16" cy="14"/>
              </a:xfrm>
              <a:custGeom>
                <a:gdLst>
                  <a:gd name="T0" fmla="*/ 0 w 6"/>
                  <a:gd name="T1" fmla="*/ 5 h 5"/>
                  <a:gd name="T2" fmla="*/ 6 w 6"/>
                  <a:gd name="T3" fmla="*/ 0 h 5"/>
                  <a:gd name="T4" fmla="*/ 0 w 6"/>
                  <a:gd name="T5" fmla="*/ 5 h 5"/>
                </a:gdLst>
                <a:cxnLst>
                  <a:cxn ang="0">
                    <a:pos x="T0" y="T1"/>
                  </a:cxn>
                  <a:cxn ang="0">
                    <a:pos x="T2" y="T3"/>
                  </a:cxn>
                  <a:cxn ang="0">
                    <a:pos x="T4" y="T5"/>
                  </a:cxn>
                </a:cxnLst>
                <a:rect l="0" t="0" r="r" b="b"/>
                <a:pathLst>
                  <a:path w="6" h="5">
                    <a:moveTo>
                      <a:pt x="0" y="5"/>
                    </a:moveTo>
                    <a:cubicBezTo>
                      <a:pt x="1" y="3"/>
                      <a:pt x="4" y="2"/>
                      <a:pt x="6" y="0"/>
                    </a:cubicBezTo>
                    <a:cubicBezTo>
                      <a:pt x="6" y="2"/>
                      <a:pt x="2"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3" name="Freeform 31">
                <a:extLst>
                  <a:ext uri="{FF2B5EF4-FFF2-40B4-BE49-F238E27FC236}">
                    <a16:creationId xmlns:a16="http://schemas.microsoft.com/office/drawing/2014/main" id="{8AC62A10-653D-4EFB-B22B-C05EC109C220}"/>
                  </a:ext>
                </a:extLst>
              </p:cNvPr>
              <p:cNvSpPr/>
              <p:nvPr/>
            </p:nvSpPr>
            <p:spPr bwMode="auto">
              <a:xfrm>
                <a:off x="3148" y="1014"/>
                <a:ext cx="5" cy="6"/>
              </a:xfrm>
              <a:custGeom>
                <a:gdLst>
                  <a:gd name="T0" fmla="*/ 2 w 2"/>
                  <a:gd name="T1" fmla="*/ 1 h 2"/>
                  <a:gd name="T2" fmla="*/ 1 w 2"/>
                  <a:gd name="T3" fmla="*/ 2 h 2"/>
                  <a:gd name="T4" fmla="*/ 0 w 2"/>
                  <a:gd name="T5" fmla="*/ 2 h 2"/>
                  <a:gd name="T6" fmla="*/ 1 w 2"/>
                  <a:gd name="T7" fmla="*/ 1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1" y="1"/>
                      <a:pt x="1" y="2"/>
                    </a:cubicBezTo>
                    <a:cubicBezTo>
                      <a:pt x="0" y="2"/>
                      <a:pt x="0" y="2"/>
                      <a:pt x="0" y="2"/>
                    </a:cubicBezTo>
                    <a:cubicBezTo>
                      <a:pt x="1" y="1"/>
                      <a:pt x="1"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4" name="Freeform 32">
                <a:extLst>
                  <a:ext uri="{FF2B5EF4-FFF2-40B4-BE49-F238E27FC236}">
                    <a16:creationId xmlns:a16="http://schemas.microsoft.com/office/drawing/2014/main" id="{19D2050A-4102-48B1-ADC9-165E8A07228D}"/>
                  </a:ext>
                </a:extLst>
              </p:cNvPr>
              <p:cNvSpPr/>
              <p:nvPr/>
            </p:nvSpPr>
            <p:spPr bwMode="auto">
              <a:xfrm>
                <a:off x="2843" y="101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5" name="Freeform 33">
                <a:extLst>
                  <a:ext uri="{FF2B5EF4-FFF2-40B4-BE49-F238E27FC236}">
                    <a16:creationId xmlns:a16="http://schemas.microsoft.com/office/drawing/2014/main" id="{261C3182-355A-4A76-B520-5F0C86502064}"/>
                  </a:ext>
                </a:extLst>
              </p:cNvPr>
              <p:cNvSpPr/>
              <p:nvPr/>
            </p:nvSpPr>
            <p:spPr bwMode="auto">
              <a:xfrm>
                <a:off x="2854" y="1017"/>
                <a:ext cx="2" cy="5"/>
              </a:xfrm>
              <a:custGeom>
                <a:gdLst>
                  <a:gd name="T0" fmla="*/ 1 w 1"/>
                  <a:gd name="T1" fmla="*/ 2 h 2"/>
                  <a:gd name="T2" fmla="*/ 1 w 1"/>
                  <a:gd name="T3" fmla="*/ 2 h 2"/>
                  <a:gd name="T4" fmla="*/ 1 w 1"/>
                  <a:gd name="T5" fmla="*/ 1 h 2"/>
                  <a:gd name="T6" fmla="*/ 0 w 1"/>
                  <a:gd name="T7" fmla="*/ 1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2"/>
                      <a:pt x="1" y="2"/>
                    </a:cubicBezTo>
                    <a:cubicBezTo>
                      <a:pt x="1" y="1"/>
                      <a:pt x="1" y="1"/>
                      <a:pt x="1"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6" name="Freeform 34">
                <a:extLst>
                  <a:ext uri="{FF2B5EF4-FFF2-40B4-BE49-F238E27FC236}">
                    <a16:creationId xmlns:a16="http://schemas.microsoft.com/office/drawing/2014/main" id="{69EBE1C4-2133-43AA-8FB5-D06D0E198945}"/>
                  </a:ext>
                </a:extLst>
              </p:cNvPr>
              <p:cNvSpPr/>
              <p:nvPr/>
            </p:nvSpPr>
            <p:spPr bwMode="auto">
              <a:xfrm>
                <a:off x="3177" y="10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7" name="Freeform 35">
                <a:extLst>
                  <a:ext uri="{FF2B5EF4-FFF2-40B4-BE49-F238E27FC236}">
                    <a16:creationId xmlns:a16="http://schemas.microsoft.com/office/drawing/2014/main" id="{74292F6D-A9DE-441D-BE94-9706325B37E6}"/>
                  </a:ext>
                </a:extLst>
              </p:cNvPr>
              <p:cNvSpPr/>
              <p:nvPr/>
            </p:nvSpPr>
            <p:spPr bwMode="auto">
              <a:xfrm>
                <a:off x="3474" y="1022"/>
                <a:ext cx="2" cy="8"/>
              </a:xfrm>
              <a:custGeom>
                <a:gdLst>
                  <a:gd name="T0" fmla="*/ 1 w 1"/>
                  <a:gd name="T1" fmla="*/ 0 h 3"/>
                  <a:gd name="T2" fmla="*/ 0 w 1"/>
                  <a:gd name="T3" fmla="*/ 3 h 3"/>
                  <a:gd name="T4" fmla="*/ 1 w 1"/>
                  <a:gd name="T5" fmla="*/ 0 h 3"/>
                </a:gdLst>
                <a:cxnLst>
                  <a:cxn ang="0">
                    <a:pos x="T0" y="T1"/>
                  </a:cxn>
                  <a:cxn ang="0">
                    <a:pos x="T2" y="T3"/>
                  </a:cxn>
                  <a:cxn ang="0">
                    <a:pos x="T4" y="T5"/>
                  </a:cxn>
                </a:cxnLst>
                <a:rect l="0" t="0" r="r" b="b"/>
                <a:pathLst>
                  <a:path w="1" h="3">
                    <a:moveTo>
                      <a:pt x="1" y="0"/>
                    </a:moveTo>
                    <a:cubicBezTo>
                      <a:pt x="1" y="1"/>
                      <a:pt x="1" y="2"/>
                      <a:pt x="0" y="3"/>
                    </a:cubicBezTo>
                    <a:cubicBezTo>
                      <a:pt x="0" y="2"/>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8" name="Freeform 36">
                <a:extLst>
                  <a:ext uri="{FF2B5EF4-FFF2-40B4-BE49-F238E27FC236}">
                    <a16:creationId xmlns:a16="http://schemas.microsoft.com/office/drawing/2014/main" id="{6E33FDF2-2EB7-4756-9868-FFF21AA5B162}"/>
                  </a:ext>
                </a:extLst>
              </p:cNvPr>
              <p:cNvSpPr/>
              <p:nvPr/>
            </p:nvSpPr>
            <p:spPr bwMode="auto">
              <a:xfrm>
                <a:off x="2768" y="1022"/>
                <a:ext cx="3" cy="3"/>
              </a:xfrm>
              <a:custGeom>
                <a:gdLst>
                  <a:gd name="T0" fmla="*/ 3 w 3"/>
                  <a:gd name="T1" fmla="*/ 3 h 3"/>
                  <a:gd name="T2" fmla="*/ 0 w 3"/>
                  <a:gd name="T3" fmla="*/ 3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9" name="Freeform 37">
                <a:extLst>
                  <a:ext uri="{FF2B5EF4-FFF2-40B4-BE49-F238E27FC236}">
                    <a16:creationId xmlns:a16="http://schemas.microsoft.com/office/drawing/2014/main" id="{BE1B4AFC-1F1C-44E7-BE77-A1D3C3A23206}"/>
                  </a:ext>
                </a:extLst>
              </p:cNvPr>
              <p:cNvSpPr/>
              <p:nvPr/>
            </p:nvSpPr>
            <p:spPr bwMode="auto">
              <a:xfrm>
                <a:off x="2766" y="1022"/>
                <a:ext cx="18" cy="14"/>
              </a:xfrm>
              <a:custGeom>
                <a:gdLst>
                  <a:gd name="T0" fmla="*/ 7 w 7"/>
                  <a:gd name="T1" fmla="*/ 1 h 5"/>
                  <a:gd name="T2" fmla="*/ 3 w 7"/>
                  <a:gd name="T3" fmla="*/ 2 h 5"/>
                  <a:gd name="T4" fmla="*/ 0 w 7"/>
                  <a:gd name="T5" fmla="*/ 5 h 5"/>
                  <a:gd name="T6" fmla="*/ 0 w 7"/>
                  <a:gd name="T7" fmla="*/ 4 h 5"/>
                  <a:gd name="T8" fmla="*/ 0 w 7"/>
                  <a:gd name="T9" fmla="*/ 4 h 5"/>
                  <a:gd name="T10" fmla="*/ 7 w 7"/>
                  <a:gd name="T11" fmla="*/ 0 h 5"/>
                  <a:gd name="T12" fmla="*/ 7 w 7"/>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1"/>
                    </a:moveTo>
                    <a:cubicBezTo>
                      <a:pt x="6" y="2"/>
                      <a:pt x="5" y="3"/>
                      <a:pt x="3" y="2"/>
                    </a:cubicBezTo>
                    <a:cubicBezTo>
                      <a:pt x="4" y="4"/>
                      <a:pt x="1" y="4"/>
                      <a:pt x="0" y="5"/>
                    </a:cubicBezTo>
                    <a:cubicBezTo>
                      <a:pt x="0" y="4"/>
                      <a:pt x="0" y="4"/>
                      <a:pt x="0" y="4"/>
                    </a:cubicBezTo>
                    <a:cubicBezTo>
                      <a:pt x="0" y="4"/>
                      <a:pt x="0" y="4"/>
                      <a:pt x="0" y="4"/>
                    </a:cubicBezTo>
                    <a:cubicBezTo>
                      <a:pt x="2" y="3"/>
                      <a:pt x="4" y="1"/>
                      <a:pt x="7"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0" name="Freeform 38">
                <a:extLst>
                  <a:ext uri="{FF2B5EF4-FFF2-40B4-BE49-F238E27FC236}">
                    <a16:creationId xmlns:a16="http://schemas.microsoft.com/office/drawing/2014/main" id="{4C91B0E4-14C6-4291-8320-562B1040CDC4}"/>
                  </a:ext>
                </a:extLst>
              </p:cNvPr>
              <p:cNvSpPr/>
              <p:nvPr/>
            </p:nvSpPr>
            <p:spPr bwMode="auto">
              <a:xfrm>
                <a:off x="2667" y="1025"/>
                <a:ext cx="16" cy="8"/>
              </a:xfrm>
              <a:custGeom>
                <a:gdLst>
                  <a:gd name="T0" fmla="*/ 3 w 6"/>
                  <a:gd name="T1" fmla="*/ 1 h 3"/>
                  <a:gd name="T2" fmla="*/ 6 w 6"/>
                  <a:gd name="T3" fmla="*/ 0 h 3"/>
                  <a:gd name="T4" fmla="*/ 2 w 6"/>
                  <a:gd name="T5" fmla="*/ 2 h 3"/>
                  <a:gd name="T6" fmla="*/ 3 w 6"/>
                  <a:gd name="T7" fmla="*/ 1 h 3"/>
                  <a:gd name="T8" fmla="*/ 1 w 6"/>
                  <a:gd name="T9" fmla="*/ 2 h 3"/>
                  <a:gd name="T10" fmla="*/ 1 w 6"/>
                  <a:gd name="T11" fmla="*/ 3 h 3"/>
                  <a:gd name="T12" fmla="*/ 0 w 6"/>
                  <a:gd name="T13" fmla="*/ 2 h 3"/>
                  <a:gd name="T14" fmla="*/ 1 w 6"/>
                  <a:gd name="T15" fmla="*/ 0 h 3"/>
                  <a:gd name="T16" fmla="*/ 3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1"/>
                    </a:moveTo>
                    <a:cubicBezTo>
                      <a:pt x="6" y="0"/>
                      <a:pt x="6" y="0"/>
                      <a:pt x="6" y="0"/>
                    </a:cubicBezTo>
                    <a:cubicBezTo>
                      <a:pt x="6" y="2"/>
                      <a:pt x="3" y="2"/>
                      <a:pt x="2" y="2"/>
                    </a:cubicBezTo>
                    <a:cubicBezTo>
                      <a:pt x="4" y="2"/>
                      <a:pt x="2" y="2"/>
                      <a:pt x="3" y="1"/>
                    </a:cubicBezTo>
                    <a:cubicBezTo>
                      <a:pt x="2" y="1"/>
                      <a:pt x="1" y="1"/>
                      <a:pt x="1" y="2"/>
                    </a:cubicBezTo>
                    <a:cubicBezTo>
                      <a:pt x="1" y="2"/>
                      <a:pt x="2" y="2"/>
                      <a:pt x="1" y="3"/>
                    </a:cubicBezTo>
                    <a:cubicBezTo>
                      <a:pt x="1" y="3"/>
                      <a:pt x="1" y="2"/>
                      <a:pt x="0" y="2"/>
                    </a:cubicBezTo>
                    <a:cubicBezTo>
                      <a:pt x="0" y="1"/>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1" name="Freeform 39">
                <a:extLst>
                  <a:ext uri="{FF2B5EF4-FFF2-40B4-BE49-F238E27FC236}">
                    <a16:creationId xmlns:a16="http://schemas.microsoft.com/office/drawing/2014/main" id="{9FB62B36-14A6-449F-A555-E1EB28116220}"/>
                  </a:ext>
                </a:extLst>
              </p:cNvPr>
              <p:cNvSpPr/>
              <p:nvPr/>
            </p:nvSpPr>
            <p:spPr bwMode="auto">
              <a:xfrm>
                <a:off x="2843" y="102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2" name="Freeform 40">
                <a:extLst>
                  <a:ext uri="{FF2B5EF4-FFF2-40B4-BE49-F238E27FC236}">
                    <a16:creationId xmlns:a16="http://schemas.microsoft.com/office/drawing/2014/main" id="{DE5FCF07-0318-48BC-BE3A-A4FF06EF0B58}"/>
                  </a:ext>
                </a:extLst>
              </p:cNvPr>
              <p:cNvSpPr/>
              <p:nvPr/>
            </p:nvSpPr>
            <p:spPr bwMode="auto">
              <a:xfrm>
                <a:off x="2677" y="1028"/>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3" name="Freeform 41">
                <a:extLst>
                  <a:ext uri="{FF2B5EF4-FFF2-40B4-BE49-F238E27FC236}">
                    <a16:creationId xmlns:a16="http://schemas.microsoft.com/office/drawing/2014/main" id="{6811922F-3641-442B-9F89-0CD1794B76EB}"/>
                  </a:ext>
                </a:extLst>
              </p:cNvPr>
              <p:cNvSpPr/>
              <p:nvPr/>
            </p:nvSpPr>
            <p:spPr bwMode="auto">
              <a:xfrm>
                <a:off x="2803" y="10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4" name="Rectangle 42">
                <a:extLst>
                  <a:ext uri="{FF2B5EF4-FFF2-40B4-BE49-F238E27FC236}">
                    <a16:creationId xmlns:a16="http://schemas.microsoft.com/office/drawing/2014/main" id="{9A0DC6F1-9F69-4E0F-A351-9E95490313B8}"/>
                  </a:ext>
                </a:extLst>
              </p:cNvPr>
              <p:cNvSpPr>
                <a:spLocks noChangeArrowheads="1"/>
              </p:cNvSpPr>
              <p:nvPr/>
            </p:nvSpPr>
            <p:spPr bwMode="auto">
              <a:xfrm>
                <a:off x="3086" y="1028"/>
                <a:ext cx="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5" name="Freeform 43">
                <a:extLst>
                  <a:ext uri="{FF2B5EF4-FFF2-40B4-BE49-F238E27FC236}">
                    <a16:creationId xmlns:a16="http://schemas.microsoft.com/office/drawing/2014/main" id="{82624EC5-E373-4252-B926-E7FACEF3CB3F}"/>
                  </a:ext>
                </a:extLst>
              </p:cNvPr>
              <p:cNvSpPr/>
              <p:nvPr/>
            </p:nvSpPr>
            <p:spPr bwMode="auto">
              <a:xfrm>
                <a:off x="3140" y="1030"/>
                <a:ext cx="5" cy="3"/>
              </a:xfrm>
              <a:custGeom>
                <a:gdLst>
                  <a:gd name="T0" fmla="*/ 2 w 2"/>
                  <a:gd name="T1" fmla="*/ 0 h 1"/>
                  <a:gd name="T2" fmla="*/ 0 w 2"/>
                  <a:gd name="T3" fmla="*/ 1 h 1"/>
                  <a:gd name="T4" fmla="*/ 0 w 2"/>
                  <a:gd name="T5" fmla="*/ 1 h 1"/>
                  <a:gd name="T6" fmla="*/ 0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0"/>
                      <a:pt x="1" y="0"/>
                      <a:pt x="0" y="1"/>
                    </a:cubicBezTo>
                    <a:cubicBezTo>
                      <a:pt x="0" y="1"/>
                      <a:pt x="0" y="1"/>
                      <a:pt x="0" y="1"/>
                    </a:cubicBezTo>
                    <a:cubicBezTo>
                      <a:pt x="0" y="1"/>
                      <a:pt x="0" y="1"/>
                      <a:pt x="0" y="1"/>
                    </a:cubicBezTo>
                    <a:cubicBezTo>
                      <a:pt x="1"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6" name="Freeform 44">
                <a:extLst>
                  <a:ext uri="{FF2B5EF4-FFF2-40B4-BE49-F238E27FC236}">
                    <a16:creationId xmlns:a16="http://schemas.microsoft.com/office/drawing/2014/main" id="{A26642FB-ED58-4A2E-B9B7-EF7BBB030BED}"/>
                  </a:ext>
                </a:extLst>
              </p:cNvPr>
              <p:cNvSpPr/>
              <p:nvPr/>
            </p:nvSpPr>
            <p:spPr bwMode="auto">
              <a:xfrm>
                <a:off x="3570" y="1030"/>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7" name="Freeform 45">
                <a:extLst>
                  <a:ext uri="{FF2B5EF4-FFF2-40B4-BE49-F238E27FC236}">
                    <a16:creationId xmlns:a16="http://schemas.microsoft.com/office/drawing/2014/main" id="{A653C65C-C7D7-4A49-81BC-1E6BD1335062}"/>
                  </a:ext>
                </a:extLst>
              </p:cNvPr>
              <p:cNvSpPr/>
              <p:nvPr/>
            </p:nvSpPr>
            <p:spPr bwMode="auto">
              <a:xfrm>
                <a:off x="2958" y="1033"/>
                <a:ext cx="11" cy="11"/>
              </a:xfrm>
              <a:custGeom>
                <a:gdLst>
                  <a:gd name="T0" fmla="*/ 4 w 4"/>
                  <a:gd name="T1" fmla="*/ 3 h 4"/>
                  <a:gd name="T2" fmla="*/ 2 w 4"/>
                  <a:gd name="T3" fmla="*/ 2 h 4"/>
                  <a:gd name="T4" fmla="*/ 0 w 4"/>
                  <a:gd name="T5" fmla="*/ 3 h 4"/>
                  <a:gd name="T6" fmla="*/ 0 w 4"/>
                  <a:gd name="T7" fmla="*/ 2 h 4"/>
                  <a:gd name="T8" fmla="*/ 0 w 4"/>
                  <a:gd name="T9" fmla="*/ 2 h 4"/>
                  <a:gd name="T10" fmla="*/ 2 w 4"/>
                  <a:gd name="T11" fmla="*/ 0 h 4"/>
                  <a:gd name="T12" fmla="*/ 4 w 4"/>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3" y="3"/>
                      <a:pt x="3" y="3"/>
                      <a:pt x="2" y="2"/>
                    </a:cubicBezTo>
                    <a:cubicBezTo>
                      <a:pt x="2" y="4"/>
                      <a:pt x="1" y="2"/>
                      <a:pt x="0" y="3"/>
                    </a:cubicBezTo>
                    <a:cubicBezTo>
                      <a:pt x="0" y="3"/>
                      <a:pt x="0" y="2"/>
                      <a:pt x="0" y="2"/>
                    </a:cubicBezTo>
                    <a:cubicBezTo>
                      <a:pt x="0" y="2"/>
                      <a:pt x="0" y="2"/>
                      <a:pt x="0" y="2"/>
                    </a:cubicBezTo>
                    <a:cubicBezTo>
                      <a:pt x="1" y="1"/>
                      <a:pt x="2" y="1"/>
                      <a:pt x="2" y="0"/>
                    </a:cubicBezTo>
                    <a:cubicBezTo>
                      <a:pt x="4" y="0"/>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8" name="Freeform 46">
                <a:extLst>
                  <a:ext uri="{FF2B5EF4-FFF2-40B4-BE49-F238E27FC236}">
                    <a16:creationId xmlns:a16="http://schemas.microsoft.com/office/drawing/2014/main" id="{747DF0F0-340E-4650-8D80-1D74FDFE4509}"/>
                  </a:ext>
                </a:extLst>
              </p:cNvPr>
              <p:cNvSpPr/>
              <p:nvPr/>
            </p:nvSpPr>
            <p:spPr bwMode="auto">
              <a:xfrm>
                <a:off x="2752" y="1033"/>
                <a:ext cx="11" cy="8"/>
              </a:xfrm>
              <a:custGeom>
                <a:gdLst>
                  <a:gd name="T0" fmla="*/ 2 w 4"/>
                  <a:gd name="T1" fmla="*/ 3 h 3"/>
                  <a:gd name="T2" fmla="*/ 0 w 4"/>
                  <a:gd name="T3" fmla="*/ 1 h 3"/>
                  <a:gd name="T4" fmla="*/ 0 w 4"/>
                  <a:gd name="T5" fmla="*/ 1 h 3"/>
                  <a:gd name="T6" fmla="*/ 2 w 4"/>
                  <a:gd name="T7" fmla="*/ 0 h 3"/>
                  <a:gd name="T8" fmla="*/ 4 w 4"/>
                  <a:gd name="T9" fmla="*/ 1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1"/>
                      <a:pt x="0" y="1"/>
                    </a:cubicBezTo>
                    <a:cubicBezTo>
                      <a:pt x="0" y="1"/>
                      <a:pt x="0" y="1"/>
                      <a:pt x="0" y="1"/>
                    </a:cubicBezTo>
                    <a:cubicBezTo>
                      <a:pt x="2" y="0"/>
                      <a:pt x="2" y="2"/>
                      <a:pt x="2" y="0"/>
                    </a:cubicBezTo>
                    <a:cubicBezTo>
                      <a:pt x="4" y="1"/>
                      <a:pt x="4" y="1"/>
                      <a:pt x="4" y="1"/>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9" name="Freeform 47">
                <a:extLst>
                  <a:ext uri="{FF2B5EF4-FFF2-40B4-BE49-F238E27FC236}">
                    <a16:creationId xmlns:a16="http://schemas.microsoft.com/office/drawing/2014/main" id="{3ED5DE74-3D34-4C09-A67D-CE31E2471A94}"/>
                  </a:ext>
                </a:extLst>
              </p:cNvPr>
              <p:cNvSpPr/>
              <p:nvPr/>
            </p:nvSpPr>
            <p:spPr bwMode="auto">
              <a:xfrm>
                <a:off x="3599" y="1033"/>
                <a:ext cx="8" cy="11"/>
              </a:xfrm>
              <a:custGeom>
                <a:gdLst>
                  <a:gd name="T0" fmla="*/ 2 w 3"/>
                  <a:gd name="T1" fmla="*/ 3 h 4"/>
                  <a:gd name="T2" fmla="*/ 0 w 3"/>
                  <a:gd name="T3" fmla="*/ 3 h 4"/>
                  <a:gd name="T4" fmla="*/ 0 w 3"/>
                  <a:gd name="T5" fmla="*/ 2 h 4"/>
                  <a:gd name="T6" fmla="*/ 0 w 3"/>
                  <a:gd name="T7" fmla="*/ 1 h 4"/>
                  <a:gd name="T8" fmla="*/ 1 w 3"/>
                  <a:gd name="T9" fmla="*/ 0 h 4"/>
                  <a:gd name="T10" fmla="*/ 2 w 3"/>
                  <a:gd name="T11" fmla="*/ 3 h 4"/>
                </a:gdLst>
                <a:cxnLst>
                  <a:cxn ang="0">
                    <a:pos x="T0" y="T1"/>
                  </a:cxn>
                  <a:cxn ang="0">
                    <a:pos x="T2" y="T3"/>
                  </a:cxn>
                  <a:cxn ang="0">
                    <a:pos x="T4" y="T5"/>
                  </a:cxn>
                  <a:cxn ang="0">
                    <a:pos x="T6" y="T7"/>
                  </a:cxn>
                  <a:cxn ang="0">
                    <a:pos x="T8" y="T9"/>
                  </a:cxn>
                  <a:cxn ang="0">
                    <a:pos x="T10" y="T11"/>
                  </a:cxn>
                </a:cxnLst>
                <a:rect l="0" t="0" r="r" b="b"/>
                <a:pathLst>
                  <a:path w="3" h="4">
                    <a:moveTo>
                      <a:pt x="2" y="3"/>
                    </a:moveTo>
                    <a:cubicBezTo>
                      <a:pt x="2" y="4"/>
                      <a:pt x="0" y="2"/>
                      <a:pt x="0" y="3"/>
                    </a:cubicBezTo>
                    <a:cubicBezTo>
                      <a:pt x="0" y="2"/>
                      <a:pt x="0" y="2"/>
                      <a:pt x="0" y="2"/>
                    </a:cubicBezTo>
                    <a:cubicBezTo>
                      <a:pt x="0" y="1"/>
                      <a:pt x="0" y="1"/>
                      <a:pt x="0" y="1"/>
                    </a:cubicBezTo>
                    <a:cubicBezTo>
                      <a:pt x="1" y="2"/>
                      <a:pt x="0" y="1"/>
                      <a:pt x="1" y="0"/>
                    </a:cubicBezTo>
                    <a:cubicBezTo>
                      <a:pt x="1"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0" name="Freeform 48">
                <a:extLst>
                  <a:ext uri="{FF2B5EF4-FFF2-40B4-BE49-F238E27FC236}">
                    <a16:creationId xmlns:a16="http://schemas.microsoft.com/office/drawing/2014/main" id="{0632E90C-B422-4D74-BCDA-90BCBBC8D544}"/>
                  </a:ext>
                </a:extLst>
              </p:cNvPr>
              <p:cNvSpPr/>
              <p:nvPr/>
            </p:nvSpPr>
            <p:spPr bwMode="auto">
              <a:xfrm>
                <a:off x="2384" y="1036"/>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1" name="Freeform 49">
                <a:extLst>
                  <a:ext uri="{FF2B5EF4-FFF2-40B4-BE49-F238E27FC236}">
                    <a16:creationId xmlns:a16="http://schemas.microsoft.com/office/drawing/2014/main" id="{91CF2B4E-F539-4E49-B64F-35DE806806C4}"/>
                  </a:ext>
                </a:extLst>
              </p:cNvPr>
              <p:cNvSpPr/>
              <p:nvPr/>
            </p:nvSpPr>
            <p:spPr bwMode="auto">
              <a:xfrm>
                <a:off x="3562" y="1036"/>
                <a:ext cx="8" cy="5"/>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0" y="2"/>
                      <a:pt x="1" y="1"/>
                      <a:pt x="1" y="0"/>
                    </a:cubicBezTo>
                    <a:cubicBezTo>
                      <a:pt x="3" y="1"/>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2" name="Freeform 50">
                <a:extLst>
                  <a:ext uri="{FF2B5EF4-FFF2-40B4-BE49-F238E27FC236}">
                    <a16:creationId xmlns:a16="http://schemas.microsoft.com/office/drawing/2014/main" id="{86D34A6A-D5EB-4180-B8D4-4FF76151DD63}"/>
                  </a:ext>
                </a:extLst>
              </p:cNvPr>
              <p:cNvSpPr/>
              <p:nvPr/>
            </p:nvSpPr>
            <p:spPr bwMode="auto">
              <a:xfrm>
                <a:off x="2744" y="1038"/>
                <a:ext cx="11" cy="8"/>
              </a:xfrm>
              <a:custGeom>
                <a:gdLst>
                  <a:gd name="T0" fmla="*/ 4 w 4"/>
                  <a:gd name="T1" fmla="*/ 0 h 3"/>
                  <a:gd name="T2" fmla="*/ 2 w 4"/>
                  <a:gd name="T3" fmla="*/ 3 h 3"/>
                  <a:gd name="T4" fmla="*/ 0 w 4"/>
                  <a:gd name="T5" fmla="*/ 2 h 3"/>
                  <a:gd name="T6" fmla="*/ 3 w 4"/>
                  <a:gd name="T7" fmla="*/ 0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3" y="0"/>
                      <a:pt x="2" y="1"/>
                      <a:pt x="2" y="3"/>
                    </a:cubicBezTo>
                    <a:cubicBezTo>
                      <a:pt x="0" y="2"/>
                      <a:pt x="0" y="2"/>
                      <a:pt x="0" y="2"/>
                    </a:cubicBezTo>
                    <a:cubicBezTo>
                      <a:pt x="0" y="2"/>
                      <a:pt x="3" y="2"/>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3" name="Freeform 51">
                <a:extLst>
                  <a:ext uri="{FF2B5EF4-FFF2-40B4-BE49-F238E27FC236}">
                    <a16:creationId xmlns:a16="http://schemas.microsoft.com/office/drawing/2014/main" id="{DAD78DAE-563D-4329-80A7-36A9F4E3FF45}"/>
                  </a:ext>
                </a:extLst>
              </p:cNvPr>
              <p:cNvSpPr/>
              <p:nvPr/>
            </p:nvSpPr>
            <p:spPr bwMode="auto">
              <a:xfrm>
                <a:off x="3695" y="1036"/>
                <a:ext cx="14" cy="10"/>
              </a:xfrm>
              <a:custGeom>
                <a:gdLst>
                  <a:gd name="T0" fmla="*/ 5 w 5"/>
                  <a:gd name="T1" fmla="*/ 1 h 4"/>
                  <a:gd name="T2" fmla="*/ 1 w 5"/>
                  <a:gd name="T3" fmla="*/ 3 h 4"/>
                  <a:gd name="T4" fmla="*/ 2 w 5"/>
                  <a:gd name="T5" fmla="*/ 1 h 4"/>
                  <a:gd name="T6" fmla="*/ 5 w 5"/>
                  <a:gd name="T7" fmla="*/ 1 h 4"/>
                </a:gdLst>
                <a:cxnLst>
                  <a:cxn ang="0">
                    <a:pos x="T0" y="T1"/>
                  </a:cxn>
                  <a:cxn ang="0">
                    <a:pos x="T2" y="T3"/>
                  </a:cxn>
                  <a:cxn ang="0">
                    <a:pos x="T4" y="T5"/>
                  </a:cxn>
                  <a:cxn ang="0">
                    <a:pos x="T6" y="T7"/>
                  </a:cxn>
                </a:cxnLst>
                <a:rect l="0" t="0" r="r" b="b"/>
                <a:pathLst>
                  <a:path w="5" h="4">
                    <a:moveTo>
                      <a:pt x="5" y="1"/>
                    </a:moveTo>
                    <a:cubicBezTo>
                      <a:pt x="3" y="1"/>
                      <a:pt x="3" y="4"/>
                      <a:pt x="1" y="3"/>
                    </a:cubicBezTo>
                    <a:cubicBezTo>
                      <a:pt x="0" y="2"/>
                      <a:pt x="1" y="2"/>
                      <a:pt x="2" y="1"/>
                    </a:cubicBezTo>
                    <a:cubicBezTo>
                      <a:pt x="3"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4" name="Rectangle 52">
                <a:extLst>
                  <a:ext uri="{FF2B5EF4-FFF2-40B4-BE49-F238E27FC236}">
                    <a16:creationId xmlns:a16="http://schemas.microsoft.com/office/drawing/2014/main" id="{B8A2EB59-E75B-41CC-BC1D-2C53C3D29FC7}"/>
                  </a:ext>
                </a:extLst>
              </p:cNvPr>
              <p:cNvSpPr>
                <a:spLocks noChangeArrowheads="1"/>
              </p:cNvSpPr>
              <p:nvPr/>
            </p:nvSpPr>
            <p:spPr bwMode="auto">
              <a:xfrm>
                <a:off x="3466" y="103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5" name="Freeform 53">
                <a:extLst>
                  <a:ext uri="{FF2B5EF4-FFF2-40B4-BE49-F238E27FC236}">
                    <a16:creationId xmlns:a16="http://schemas.microsoft.com/office/drawing/2014/main" id="{14249C9A-6DD5-4648-BF2D-2563ADE0FB07}"/>
                  </a:ext>
                </a:extLst>
              </p:cNvPr>
              <p:cNvSpPr/>
              <p:nvPr/>
            </p:nvSpPr>
            <p:spPr bwMode="auto">
              <a:xfrm>
                <a:off x="2843" y="1038"/>
                <a:ext cx="21" cy="8"/>
              </a:xfrm>
              <a:custGeom>
                <a:gdLst>
                  <a:gd name="T0" fmla="*/ 8 w 8"/>
                  <a:gd name="T1" fmla="*/ 3 h 3"/>
                  <a:gd name="T2" fmla="*/ 7 w 8"/>
                  <a:gd name="T3" fmla="*/ 2 h 3"/>
                  <a:gd name="T4" fmla="*/ 6 w 8"/>
                  <a:gd name="T5" fmla="*/ 1 h 3"/>
                  <a:gd name="T6" fmla="*/ 1 w 8"/>
                  <a:gd name="T7" fmla="*/ 3 h 3"/>
                  <a:gd name="T8" fmla="*/ 1 w 8"/>
                  <a:gd name="T9" fmla="*/ 3 h 3"/>
                  <a:gd name="T10" fmla="*/ 4 w 8"/>
                  <a:gd name="T11" fmla="*/ 2 h 3"/>
                  <a:gd name="T12" fmla="*/ 4 w 8"/>
                  <a:gd name="T13" fmla="*/ 2 h 3"/>
                  <a:gd name="T14" fmla="*/ 8 w 8"/>
                  <a:gd name="T15" fmla="*/ 1 h 3"/>
                  <a:gd name="T16" fmla="*/ 8 w 8"/>
                  <a:gd name="T17"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3"/>
                    </a:moveTo>
                    <a:cubicBezTo>
                      <a:pt x="8" y="2"/>
                      <a:pt x="8" y="2"/>
                      <a:pt x="7" y="2"/>
                    </a:cubicBezTo>
                    <a:cubicBezTo>
                      <a:pt x="8" y="2"/>
                      <a:pt x="6" y="2"/>
                      <a:pt x="6" y="1"/>
                    </a:cubicBezTo>
                    <a:cubicBezTo>
                      <a:pt x="5" y="3"/>
                      <a:pt x="2" y="2"/>
                      <a:pt x="1" y="3"/>
                    </a:cubicBezTo>
                    <a:cubicBezTo>
                      <a:pt x="1" y="3"/>
                      <a:pt x="1" y="3"/>
                      <a:pt x="1" y="3"/>
                    </a:cubicBezTo>
                    <a:cubicBezTo>
                      <a:pt x="0" y="1"/>
                      <a:pt x="3" y="3"/>
                      <a:pt x="4" y="2"/>
                    </a:cubicBezTo>
                    <a:cubicBezTo>
                      <a:pt x="4" y="2"/>
                      <a:pt x="4" y="2"/>
                      <a:pt x="4" y="2"/>
                    </a:cubicBezTo>
                    <a:cubicBezTo>
                      <a:pt x="5" y="2"/>
                      <a:pt x="6" y="0"/>
                      <a:pt x="8" y="1"/>
                    </a:cubicBez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6" name="Freeform 54">
                <a:extLst>
                  <a:ext uri="{FF2B5EF4-FFF2-40B4-BE49-F238E27FC236}">
                    <a16:creationId xmlns:a16="http://schemas.microsoft.com/office/drawing/2014/main" id="{BC6BBBAF-7EC6-4EAE-B42B-311CF103E965}"/>
                  </a:ext>
                </a:extLst>
              </p:cNvPr>
              <p:cNvSpPr/>
              <p:nvPr/>
            </p:nvSpPr>
            <p:spPr bwMode="auto">
              <a:xfrm>
                <a:off x="2891" y="1041"/>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7" name="Freeform 55">
                <a:extLst>
                  <a:ext uri="{FF2B5EF4-FFF2-40B4-BE49-F238E27FC236}">
                    <a16:creationId xmlns:a16="http://schemas.microsoft.com/office/drawing/2014/main" id="{F71F8F64-2B11-4183-8B73-DFF5BC85348D}"/>
                  </a:ext>
                </a:extLst>
              </p:cNvPr>
              <p:cNvSpPr/>
              <p:nvPr/>
            </p:nvSpPr>
            <p:spPr bwMode="auto">
              <a:xfrm>
                <a:off x="2902" y="1044"/>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0" y="0"/>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8" name="Freeform 56">
                <a:extLst>
                  <a:ext uri="{FF2B5EF4-FFF2-40B4-BE49-F238E27FC236}">
                    <a16:creationId xmlns:a16="http://schemas.microsoft.com/office/drawing/2014/main" id="{BCD07D5A-290D-4CA0-AB7F-89FCE524686C}"/>
                  </a:ext>
                </a:extLst>
              </p:cNvPr>
              <p:cNvSpPr/>
              <p:nvPr/>
            </p:nvSpPr>
            <p:spPr bwMode="auto">
              <a:xfrm flipH="1">
                <a:off x="2434" y="1044"/>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9" name="Freeform 57">
                <a:extLst>
                  <a:ext uri="{FF2B5EF4-FFF2-40B4-BE49-F238E27FC236}">
                    <a16:creationId xmlns:a16="http://schemas.microsoft.com/office/drawing/2014/main" id="{5F2D2006-B900-4041-B959-B3A6E1B60C44}"/>
                  </a:ext>
                </a:extLst>
              </p:cNvPr>
              <p:cNvSpPr/>
              <p:nvPr/>
            </p:nvSpPr>
            <p:spPr bwMode="auto">
              <a:xfrm>
                <a:off x="3027" y="1044"/>
                <a:ext cx="6" cy="8"/>
              </a:xfrm>
              <a:custGeom>
                <a:gdLst>
                  <a:gd name="T0" fmla="*/ 0 w 2"/>
                  <a:gd name="T1" fmla="*/ 3 h 3"/>
                  <a:gd name="T2" fmla="*/ 1 w 2"/>
                  <a:gd name="T3" fmla="*/ 0 h 3"/>
                  <a:gd name="T4" fmla="*/ 0 w 2"/>
                  <a:gd name="T5" fmla="*/ 3 h 3"/>
                </a:gdLst>
                <a:cxnLst>
                  <a:cxn ang="0">
                    <a:pos x="T0" y="T1"/>
                  </a:cxn>
                  <a:cxn ang="0">
                    <a:pos x="T2" y="T3"/>
                  </a:cxn>
                  <a:cxn ang="0">
                    <a:pos x="T4" y="T5"/>
                  </a:cxn>
                </a:cxnLst>
                <a:rect l="0" t="0" r="r" b="b"/>
                <a:pathLst>
                  <a:path w="2" h="3">
                    <a:moveTo>
                      <a:pt x="0" y="3"/>
                    </a:moveTo>
                    <a:cubicBezTo>
                      <a:pt x="0" y="2"/>
                      <a:pt x="1" y="1"/>
                      <a:pt x="1" y="0"/>
                    </a:cubicBezTo>
                    <a:cubicBezTo>
                      <a:pt x="2" y="1"/>
                      <a:pt x="0"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0" name="Freeform 58">
                <a:extLst>
                  <a:ext uri="{FF2B5EF4-FFF2-40B4-BE49-F238E27FC236}">
                    <a16:creationId xmlns:a16="http://schemas.microsoft.com/office/drawing/2014/main" id="{9C1353DB-F8D2-4001-BE70-E3A954BCF1FB}"/>
                  </a:ext>
                </a:extLst>
              </p:cNvPr>
              <p:cNvSpPr/>
              <p:nvPr/>
            </p:nvSpPr>
            <p:spPr bwMode="auto">
              <a:xfrm>
                <a:off x="2723" y="1044"/>
                <a:ext cx="19" cy="10"/>
              </a:xfrm>
              <a:custGeom>
                <a:gdLst>
                  <a:gd name="T0" fmla="*/ 7 w 7"/>
                  <a:gd name="T1" fmla="*/ 1 h 4"/>
                  <a:gd name="T2" fmla="*/ 6 w 7"/>
                  <a:gd name="T3" fmla="*/ 1 h 4"/>
                  <a:gd name="T4" fmla="*/ 7 w 7"/>
                  <a:gd name="T5" fmla="*/ 2 h 4"/>
                  <a:gd name="T6" fmla="*/ 4 w 7"/>
                  <a:gd name="T7" fmla="*/ 3 h 4"/>
                  <a:gd name="T8" fmla="*/ 4 w 7"/>
                  <a:gd name="T9" fmla="*/ 2 h 4"/>
                  <a:gd name="T10" fmla="*/ 2 w 7"/>
                  <a:gd name="T11" fmla="*/ 4 h 4"/>
                  <a:gd name="T12" fmla="*/ 0 w 7"/>
                  <a:gd name="T13" fmla="*/ 3 h 4"/>
                  <a:gd name="T14" fmla="*/ 6 w 7"/>
                  <a:gd name="T15" fmla="*/ 0 h 4"/>
                  <a:gd name="T16" fmla="*/ 7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1"/>
                    </a:moveTo>
                    <a:cubicBezTo>
                      <a:pt x="6" y="1"/>
                      <a:pt x="6" y="1"/>
                      <a:pt x="6" y="1"/>
                    </a:cubicBezTo>
                    <a:cubicBezTo>
                      <a:pt x="7" y="2"/>
                      <a:pt x="7" y="2"/>
                      <a:pt x="7" y="2"/>
                    </a:cubicBezTo>
                    <a:cubicBezTo>
                      <a:pt x="6" y="3"/>
                      <a:pt x="5" y="3"/>
                      <a:pt x="4" y="3"/>
                    </a:cubicBezTo>
                    <a:cubicBezTo>
                      <a:pt x="4" y="3"/>
                      <a:pt x="4" y="2"/>
                      <a:pt x="4" y="2"/>
                    </a:cubicBezTo>
                    <a:cubicBezTo>
                      <a:pt x="3" y="3"/>
                      <a:pt x="3" y="4"/>
                      <a:pt x="2" y="4"/>
                    </a:cubicBezTo>
                    <a:cubicBezTo>
                      <a:pt x="1" y="4"/>
                      <a:pt x="1" y="3"/>
                      <a:pt x="0" y="3"/>
                    </a:cubicBezTo>
                    <a:cubicBezTo>
                      <a:pt x="2" y="1"/>
                      <a:pt x="4" y="2"/>
                      <a:pt x="6" y="0"/>
                    </a:cubicBezTo>
                    <a:cubicBezTo>
                      <a:pt x="6" y="1"/>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1" name="Freeform 59">
                <a:extLst>
                  <a:ext uri="{FF2B5EF4-FFF2-40B4-BE49-F238E27FC236}">
                    <a16:creationId xmlns:a16="http://schemas.microsoft.com/office/drawing/2014/main" id="{0D071D1B-E6A3-4CB8-9545-B296897F66DE}"/>
                  </a:ext>
                </a:extLst>
              </p:cNvPr>
              <p:cNvSpPr/>
              <p:nvPr/>
            </p:nvSpPr>
            <p:spPr bwMode="auto">
              <a:xfrm>
                <a:off x="2923" y="1046"/>
                <a:ext cx="8" cy="6"/>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2" name="Freeform 60">
                <a:extLst>
                  <a:ext uri="{FF2B5EF4-FFF2-40B4-BE49-F238E27FC236}">
                    <a16:creationId xmlns:a16="http://schemas.microsoft.com/office/drawing/2014/main" id="{5E86318C-7F47-4C89-AAE3-BB330E50C7E8}"/>
                  </a:ext>
                </a:extLst>
              </p:cNvPr>
              <p:cNvSpPr/>
              <p:nvPr/>
            </p:nvSpPr>
            <p:spPr bwMode="auto">
              <a:xfrm>
                <a:off x="3690" y="104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1"/>
                      <a:pt x="0"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3" name="Freeform 61">
                <a:extLst>
                  <a:ext uri="{FF2B5EF4-FFF2-40B4-BE49-F238E27FC236}">
                    <a16:creationId xmlns:a16="http://schemas.microsoft.com/office/drawing/2014/main" id="{E3E1C094-EE44-4ACF-8248-226F0A8112A0}"/>
                  </a:ext>
                </a:extLst>
              </p:cNvPr>
              <p:cNvSpPr/>
              <p:nvPr/>
            </p:nvSpPr>
            <p:spPr bwMode="auto">
              <a:xfrm flipH="1">
                <a:off x="2963" y="1049"/>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4" name="Freeform 62">
                <a:extLst>
                  <a:ext uri="{FF2B5EF4-FFF2-40B4-BE49-F238E27FC236}">
                    <a16:creationId xmlns:a16="http://schemas.microsoft.com/office/drawing/2014/main" id="{43DB8CA8-C48A-4343-BE4B-E908EC462147}"/>
                  </a:ext>
                </a:extLst>
              </p:cNvPr>
              <p:cNvSpPr/>
              <p:nvPr/>
            </p:nvSpPr>
            <p:spPr bwMode="auto">
              <a:xfrm>
                <a:off x="2437" y="1049"/>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5" name="Rectangle 63">
                <a:extLst>
                  <a:ext uri="{FF2B5EF4-FFF2-40B4-BE49-F238E27FC236}">
                    <a16:creationId xmlns:a16="http://schemas.microsoft.com/office/drawing/2014/main" id="{B5A16340-0A1A-4093-B764-1E3A87E6D396}"/>
                  </a:ext>
                </a:extLst>
              </p:cNvPr>
              <p:cNvSpPr>
                <a:spLocks noChangeArrowheads="1"/>
              </p:cNvSpPr>
              <p:nvPr/>
            </p:nvSpPr>
            <p:spPr bwMode="auto">
              <a:xfrm>
                <a:off x="2830" y="104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6" name="Freeform 64">
                <a:extLst>
                  <a:ext uri="{FF2B5EF4-FFF2-40B4-BE49-F238E27FC236}">
                    <a16:creationId xmlns:a16="http://schemas.microsoft.com/office/drawing/2014/main" id="{E78D9944-7FAD-4B20-8039-57D78BAFFAF1}"/>
                  </a:ext>
                </a:extLst>
              </p:cNvPr>
              <p:cNvSpPr/>
              <p:nvPr/>
            </p:nvSpPr>
            <p:spPr bwMode="auto">
              <a:xfrm>
                <a:off x="3597" y="1049"/>
                <a:ext cx="80" cy="80"/>
              </a:xfrm>
              <a:custGeom>
                <a:gdLst>
                  <a:gd name="T0" fmla="*/ 30 w 30"/>
                  <a:gd name="T1" fmla="*/ 0 h 30"/>
                  <a:gd name="T2" fmla="*/ 27 w 30"/>
                  <a:gd name="T3" fmla="*/ 6 h 30"/>
                  <a:gd name="T4" fmla="*/ 26 w 30"/>
                  <a:gd name="T5" fmla="*/ 6 h 30"/>
                  <a:gd name="T6" fmla="*/ 26 w 30"/>
                  <a:gd name="T7" fmla="*/ 9 h 30"/>
                  <a:gd name="T8" fmla="*/ 25 w 30"/>
                  <a:gd name="T9" fmla="*/ 8 h 30"/>
                  <a:gd name="T10" fmla="*/ 15 w 30"/>
                  <a:gd name="T11" fmla="*/ 17 h 30"/>
                  <a:gd name="T12" fmla="*/ 15 w 30"/>
                  <a:gd name="T13" fmla="*/ 17 h 30"/>
                  <a:gd name="T14" fmla="*/ 10 w 30"/>
                  <a:gd name="T15" fmla="*/ 22 h 30"/>
                  <a:gd name="T16" fmla="*/ 4 w 30"/>
                  <a:gd name="T17" fmla="*/ 28 h 30"/>
                  <a:gd name="T18" fmla="*/ 2 w 30"/>
                  <a:gd name="T19" fmla="*/ 30 h 30"/>
                  <a:gd name="T20" fmla="*/ 1 w 30"/>
                  <a:gd name="T21" fmla="*/ 28 h 30"/>
                  <a:gd name="T22" fmla="*/ 4 w 30"/>
                  <a:gd name="T23" fmla="*/ 26 h 30"/>
                  <a:gd name="T24" fmla="*/ 4 w 30"/>
                  <a:gd name="T25" fmla="*/ 27 h 30"/>
                  <a:gd name="T26" fmla="*/ 7 w 30"/>
                  <a:gd name="T27" fmla="*/ 24 h 30"/>
                  <a:gd name="T28" fmla="*/ 6 w 30"/>
                  <a:gd name="T29" fmla="*/ 24 h 30"/>
                  <a:gd name="T30" fmla="*/ 10 w 30"/>
                  <a:gd name="T31" fmla="*/ 20 h 30"/>
                  <a:gd name="T32" fmla="*/ 11 w 30"/>
                  <a:gd name="T33" fmla="*/ 19 h 30"/>
                  <a:gd name="T34" fmla="*/ 9 w 30"/>
                  <a:gd name="T35" fmla="*/ 18 h 30"/>
                  <a:gd name="T36" fmla="*/ 10 w 30"/>
                  <a:gd name="T37" fmla="*/ 17 h 30"/>
                  <a:gd name="T38" fmla="*/ 10 w 30"/>
                  <a:gd name="T39" fmla="*/ 18 h 30"/>
                  <a:gd name="T40" fmla="*/ 12 w 30"/>
                  <a:gd name="T41" fmla="*/ 17 h 30"/>
                  <a:gd name="T42" fmla="*/ 12 w 30"/>
                  <a:gd name="T43" fmla="*/ 17 h 30"/>
                  <a:gd name="T44" fmla="*/ 13 w 30"/>
                  <a:gd name="T45" fmla="*/ 15 h 30"/>
                  <a:gd name="T46" fmla="*/ 10 w 30"/>
                  <a:gd name="T47" fmla="*/ 15 h 30"/>
                  <a:gd name="T48" fmla="*/ 12 w 30"/>
                  <a:gd name="T49" fmla="*/ 13 h 30"/>
                  <a:gd name="T50" fmla="*/ 15 w 30"/>
                  <a:gd name="T51" fmla="*/ 11 h 30"/>
                  <a:gd name="T52" fmla="*/ 15 w 30"/>
                  <a:gd name="T53" fmla="*/ 12 h 30"/>
                  <a:gd name="T54" fmla="*/ 14 w 30"/>
                  <a:gd name="T55" fmla="*/ 14 h 30"/>
                  <a:gd name="T56" fmla="*/ 15 w 30"/>
                  <a:gd name="T57" fmla="*/ 14 h 30"/>
                  <a:gd name="T58" fmla="*/ 15 w 30"/>
                  <a:gd name="T59" fmla="*/ 14 h 30"/>
                  <a:gd name="T60" fmla="*/ 15 w 30"/>
                  <a:gd name="T61" fmla="*/ 14 h 30"/>
                  <a:gd name="T62" fmla="*/ 19 w 30"/>
                  <a:gd name="T63" fmla="*/ 10 h 30"/>
                  <a:gd name="T64" fmla="*/ 21 w 30"/>
                  <a:gd name="T65" fmla="*/ 8 h 30"/>
                  <a:gd name="T66" fmla="*/ 21 w 30"/>
                  <a:gd name="T67" fmla="*/ 7 h 30"/>
                  <a:gd name="T68" fmla="*/ 26 w 30"/>
                  <a:gd name="T69" fmla="*/ 4 h 30"/>
                  <a:gd name="T70" fmla="*/ 30 w 30"/>
                  <a:gd name="T71"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30" y="0"/>
                    </a:moveTo>
                    <a:cubicBezTo>
                      <a:pt x="30" y="3"/>
                      <a:pt x="28" y="4"/>
                      <a:pt x="27" y="6"/>
                    </a:cubicBezTo>
                    <a:cubicBezTo>
                      <a:pt x="26" y="6"/>
                      <a:pt x="26" y="6"/>
                      <a:pt x="26" y="6"/>
                    </a:cubicBezTo>
                    <a:cubicBezTo>
                      <a:pt x="27" y="7"/>
                      <a:pt x="24" y="7"/>
                      <a:pt x="26" y="9"/>
                    </a:cubicBezTo>
                    <a:cubicBezTo>
                      <a:pt x="25" y="8"/>
                      <a:pt x="25" y="8"/>
                      <a:pt x="25" y="8"/>
                    </a:cubicBezTo>
                    <a:cubicBezTo>
                      <a:pt x="22" y="11"/>
                      <a:pt x="19" y="15"/>
                      <a:pt x="15" y="17"/>
                    </a:cubicBezTo>
                    <a:cubicBezTo>
                      <a:pt x="15" y="17"/>
                      <a:pt x="15" y="17"/>
                      <a:pt x="15" y="17"/>
                    </a:cubicBezTo>
                    <a:cubicBezTo>
                      <a:pt x="15" y="19"/>
                      <a:pt x="12" y="20"/>
                      <a:pt x="10" y="22"/>
                    </a:cubicBezTo>
                    <a:cubicBezTo>
                      <a:pt x="9" y="24"/>
                      <a:pt x="8" y="27"/>
                      <a:pt x="4" y="28"/>
                    </a:cubicBezTo>
                    <a:cubicBezTo>
                      <a:pt x="4" y="29"/>
                      <a:pt x="3" y="29"/>
                      <a:pt x="2" y="30"/>
                    </a:cubicBezTo>
                    <a:cubicBezTo>
                      <a:pt x="2" y="29"/>
                      <a:pt x="0" y="29"/>
                      <a:pt x="1" y="28"/>
                    </a:cubicBezTo>
                    <a:cubicBezTo>
                      <a:pt x="3" y="27"/>
                      <a:pt x="3" y="27"/>
                      <a:pt x="4" y="26"/>
                    </a:cubicBezTo>
                    <a:cubicBezTo>
                      <a:pt x="4" y="27"/>
                      <a:pt x="4" y="27"/>
                      <a:pt x="4" y="27"/>
                    </a:cubicBezTo>
                    <a:cubicBezTo>
                      <a:pt x="6" y="26"/>
                      <a:pt x="7" y="26"/>
                      <a:pt x="7" y="24"/>
                    </a:cubicBezTo>
                    <a:cubicBezTo>
                      <a:pt x="6" y="24"/>
                      <a:pt x="6" y="24"/>
                      <a:pt x="6" y="24"/>
                    </a:cubicBezTo>
                    <a:cubicBezTo>
                      <a:pt x="7" y="21"/>
                      <a:pt x="11" y="23"/>
                      <a:pt x="10" y="20"/>
                    </a:cubicBezTo>
                    <a:cubicBezTo>
                      <a:pt x="10" y="19"/>
                      <a:pt x="11" y="19"/>
                      <a:pt x="11" y="19"/>
                    </a:cubicBezTo>
                    <a:cubicBezTo>
                      <a:pt x="10" y="18"/>
                      <a:pt x="9" y="19"/>
                      <a:pt x="9" y="18"/>
                    </a:cubicBezTo>
                    <a:cubicBezTo>
                      <a:pt x="10" y="17"/>
                      <a:pt x="10" y="17"/>
                      <a:pt x="10" y="17"/>
                    </a:cubicBezTo>
                    <a:cubicBezTo>
                      <a:pt x="10" y="18"/>
                      <a:pt x="10" y="18"/>
                      <a:pt x="10" y="18"/>
                    </a:cubicBezTo>
                    <a:cubicBezTo>
                      <a:pt x="12" y="17"/>
                      <a:pt x="12" y="17"/>
                      <a:pt x="12" y="17"/>
                    </a:cubicBezTo>
                    <a:cubicBezTo>
                      <a:pt x="12" y="17"/>
                      <a:pt x="12" y="17"/>
                      <a:pt x="12" y="17"/>
                    </a:cubicBezTo>
                    <a:cubicBezTo>
                      <a:pt x="13" y="15"/>
                      <a:pt x="13" y="15"/>
                      <a:pt x="13" y="15"/>
                    </a:cubicBezTo>
                    <a:cubicBezTo>
                      <a:pt x="10" y="15"/>
                      <a:pt x="10" y="15"/>
                      <a:pt x="10" y="15"/>
                    </a:cubicBezTo>
                    <a:cubicBezTo>
                      <a:pt x="12" y="13"/>
                      <a:pt x="12" y="13"/>
                      <a:pt x="12" y="13"/>
                    </a:cubicBezTo>
                    <a:cubicBezTo>
                      <a:pt x="11" y="12"/>
                      <a:pt x="14" y="13"/>
                      <a:pt x="15" y="11"/>
                    </a:cubicBezTo>
                    <a:cubicBezTo>
                      <a:pt x="15" y="12"/>
                      <a:pt x="15" y="12"/>
                      <a:pt x="15" y="12"/>
                    </a:cubicBezTo>
                    <a:cubicBezTo>
                      <a:pt x="14" y="12"/>
                      <a:pt x="14" y="13"/>
                      <a:pt x="14" y="14"/>
                    </a:cubicBezTo>
                    <a:cubicBezTo>
                      <a:pt x="14" y="14"/>
                      <a:pt x="14" y="14"/>
                      <a:pt x="15" y="14"/>
                    </a:cubicBezTo>
                    <a:cubicBezTo>
                      <a:pt x="15" y="14"/>
                      <a:pt x="15" y="14"/>
                      <a:pt x="15" y="14"/>
                    </a:cubicBezTo>
                    <a:cubicBezTo>
                      <a:pt x="15" y="14"/>
                      <a:pt x="15" y="14"/>
                      <a:pt x="15" y="14"/>
                    </a:cubicBezTo>
                    <a:cubicBezTo>
                      <a:pt x="17" y="12"/>
                      <a:pt x="18" y="12"/>
                      <a:pt x="19" y="10"/>
                    </a:cubicBezTo>
                    <a:cubicBezTo>
                      <a:pt x="20" y="10"/>
                      <a:pt x="21" y="8"/>
                      <a:pt x="21" y="8"/>
                    </a:cubicBezTo>
                    <a:cubicBezTo>
                      <a:pt x="21" y="7"/>
                      <a:pt x="21" y="7"/>
                      <a:pt x="21" y="7"/>
                    </a:cubicBezTo>
                    <a:cubicBezTo>
                      <a:pt x="23" y="6"/>
                      <a:pt x="23" y="3"/>
                      <a:pt x="26" y="4"/>
                    </a:cubicBezTo>
                    <a:cubicBezTo>
                      <a:pt x="27" y="2"/>
                      <a:pt x="29" y="1"/>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7" name="Rectangle 65">
                <a:extLst>
                  <a:ext uri="{FF2B5EF4-FFF2-40B4-BE49-F238E27FC236}">
                    <a16:creationId xmlns:a16="http://schemas.microsoft.com/office/drawing/2014/main" id="{974BFEBB-1854-4FF6-A90F-9A999F9137A5}"/>
                  </a:ext>
                </a:extLst>
              </p:cNvPr>
              <p:cNvSpPr>
                <a:spLocks noChangeArrowheads="1"/>
              </p:cNvSpPr>
              <p:nvPr/>
            </p:nvSpPr>
            <p:spPr bwMode="auto">
              <a:xfrm>
                <a:off x="2632" y="105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8" name="Freeform 66">
                <a:extLst>
                  <a:ext uri="{FF2B5EF4-FFF2-40B4-BE49-F238E27FC236}">
                    <a16:creationId xmlns:a16="http://schemas.microsoft.com/office/drawing/2014/main" id="{078E3881-89A4-43C5-95D0-A1E734096903}"/>
                  </a:ext>
                </a:extLst>
              </p:cNvPr>
              <p:cNvSpPr/>
              <p:nvPr/>
            </p:nvSpPr>
            <p:spPr bwMode="auto">
              <a:xfrm>
                <a:off x="3121" y="1052"/>
                <a:ext cx="5" cy="2"/>
              </a:xfrm>
              <a:custGeom>
                <a:gdLst>
                  <a:gd name="T0" fmla="*/ 0 w 5"/>
                  <a:gd name="T1" fmla="*/ 2 h 2"/>
                  <a:gd name="T2" fmla="*/ 5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9" name="Freeform 67">
                <a:extLst>
                  <a:ext uri="{FF2B5EF4-FFF2-40B4-BE49-F238E27FC236}">
                    <a16:creationId xmlns:a16="http://schemas.microsoft.com/office/drawing/2014/main" id="{7607B455-C3F0-42B7-BB75-581323D1C982}"/>
                  </a:ext>
                </a:extLst>
              </p:cNvPr>
              <p:cNvSpPr/>
              <p:nvPr/>
            </p:nvSpPr>
            <p:spPr bwMode="auto">
              <a:xfrm>
                <a:off x="2752" y="1052"/>
                <a:ext cx="3" cy="2"/>
              </a:xfrm>
              <a:custGeom>
                <a:gdLst>
                  <a:gd name="T0" fmla="*/ 0 w 3"/>
                  <a:gd name="T1" fmla="*/ 2 h 2"/>
                  <a:gd name="T2" fmla="*/ 3 w 3"/>
                  <a:gd name="T3" fmla="*/ 0 h 2"/>
                  <a:gd name="T4" fmla="*/ 0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0" name="Freeform 68">
                <a:extLst>
                  <a:ext uri="{FF2B5EF4-FFF2-40B4-BE49-F238E27FC236}">
                    <a16:creationId xmlns:a16="http://schemas.microsoft.com/office/drawing/2014/main" id="{5C30745F-385B-4FA6-BF8D-8914F603DD88}"/>
                  </a:ext>
                </a:extLst>
              </p:cNvPr>
              <p:cNvSpPr/>
              <p:nvPr/>
            </p:nvSpPr>
            <p:spPr bwMode="auto">
              <a:xfrm>
                <a:off x="3022" y="1052"/>
                <a:ext cx="5"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1" name="Freeform 69">
                <a:extLst>
                  <a:ext uri="{FF2B5EF4-FFF2-40B4-BE49-F238E27FC236}">
                    <a16:creationId xmlns:a16="http://schemas.microsoft.com/office/drawing/2014/main" id="{E9A1DA97-91B1-4ECB-BB64-9688C58C648F}"/>
                  </a:ext>
                </a:extLst>
              </p:cNvPr>
              <p:cNvSpPr/>
              <p:nvPr/>
            </p:nvSpPr>
            <p:spPr bwMode="auto">
              <a:xfrm>
                <a:off x="3137" y="1052"/>
                <a:ext cx="19" cy="13"/>
              </a:xfrm>
              <a:custGeom>
                <a:gdLst>
                  <a:gd name="T0" fmla="*/ 7 w 7"/>
                  <a:gd name="T1" fmla="*/ 0 h 5"/>
                  <a:gd name="T2" fmla="*/ 2 w 7"/>
                  <a:gd name="T3" fmla="*/ 3 h 5"/>
                  <a:gd name="T4" fmla="*/ 4 w 7"/>
                  <a:gd name="T5" fmla="*/ 4 h 5"/>
                  <a:gd name="T6" fmla="*/ 0 w 7"/>
                  <a:gd name="T7" fmla="*/ 4 h 5"/>
                  <a:gd name="T8" fmla="*/ 4 w 7"/>
                  <a:gd name="T9" fmla="*/ 1 h 5"/>
                  <a:gd name="T10" fmla="*/ 6 w 7"/>
                  <a:gd name="T11" fmla="*/ 0 h 5"/>
                  <a:gd name="T12" fmla="*/ 7 w 7"/>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5" y="4"/>
                      <a:pt x="2" y="3"/>
                    </a:cubicBezTo>
                    <a:cubicBezTo>
                      <a:pt x="4" y="4"/>
                      <a:pt x="4" y="4"/>
                      <a:pt x="4" y="4"/>
                    </a:cubicBezTo>
                    <a:cubicBezTo>
                      <a:pt x="2" y="4"/>
                      <a:pt x="1" y="5"/>
                      <a:pt x="0" y="4"/>
                    </a:cubicBezTo>
                    <a:cubicBezTo>
                      <a:pt x="3" y="5"/>
                      <a:pt x="1" y="1"/>
                      <a:pt x="4" y="1"/>
                    </a:cubicBezTo>
                    <a:cubicBezTo>
                      <a:pt x="4" y="0"/>
                      <a:pt x="6" y="2"/>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2" name="Freeform 70">
                <a:extLst>
                  <a:ext uri="{FF2B5EF4-FFF2-40B4-BE49-F238E27FC236}">
                    <a16:creationId xmlns:a16="http://schemas.microsoft.com/office/drawing/2014/main" id="{67C21B40-315E-4C45-AA98-DF7CAF838322}"/>
                  </a:ext>
                </a:extLst>
              </p:cNvPr>
              <p:cNvSpPr/>
              <p:nvPr/>
            </p:nvSpPr>
            <p:spPr bwMode="auto">
              <a:xfrm>
                <a:off x="2704" y="1052"/>
                <a:ext cx="16" cy="10"/>
              </a:xfrm>
              <a:custGeom>
                <a:gdLst>
                  <a:gd name="T0" fmla="*/ 6 w 6"/>
                  <a:gd name="T1" fmla="*/ 3 h 4"/>
                  <a:gd name="T2" fmla="*/ 1 w 6"/>
                  <a:gd name="T3" fmla="*/ 4 h 4"/>
                  <a:gd name="T4" fmla="*/ 2 w 6"/>
                  <a:gd name="T5" fmla="*/ 2 h 4"/>
                  <a:gd name="T6" fmla="*/ 5 w 6"/>
                  <a:gd name="T7" fmla="*/ 3 h 4"/>
                  <a:gd name="T8" fmla="*/ 6 w 6"/>
                  <a:gd name="T9" fmla="*/ 2 h 4"/>
                  <a:gd name="T10" fmla="*/ 5 w 6"/>
                  <a:gd name="T11" fmla="*/ 1 h 4"/>
                  <a:gd name="T12" fmla="*/ 6 w 6"/>
                  <a:gd name="T13" fmla="*/ 0 h 4"/>
                  <a:gd name="T14" fmla="*/ 6 w 6"/>
                  <a:gd name="T15" fmla="*/ 3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3"/>
                    </a:moveTo>
                    <a:cubicBezTo>
                      <a:pt x="5" y="4"/>
                      <a:pt x="2" y="4"/>
                      <a:pt x="1" y="4"/>
                    </a:cubicBezTo>
                    <a:cubicBezTo>
                      <a:pt x="0" y="3"/>
                      <a:pt x="2" y="3"/>
                      <a:pt x="2" y="2"/>
                    </a:cubicBezTo>
                    <a:cubicBezTo>
                      <a:pt x="3" y="3"/>
                      <a:pt x="4" y="3"/>
                      <a:pt x="5" y="3"/>
                    </a:cubicBezTo>
                    <a:cubicBezTo>
                      <a:pt x="5" y="3"/>
                      <a:pt x="5" y="2"/>
                      <a:pt x="6" y="2"/>
                    </a:cubicBezTo>
                    <a:cubicBezTo>
                      <a:pt x="5" y="1"/>
                      <a:pt x="5" y="1"/>
                      <a:pt x="5" y="1"/>
                    </a:cubicBezTo>
                    <a:cubicBezTo>
                      <a:pt x="6" y="0"/>
                      <a:pt x="6" y="0"/>
                      <a:pt x="6" y="0"/>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3" name="Freeform 71">
                <a:extLst>
                  <a:ext uri="{FF2B5EF4-FFF2-40B4-BE49-F238E27FC236}">
                    <a16:creationId xmlns:a16="http://schemas.microsoft.com/office/drawing/2014/main" id="{17792C22-36CA-4DFE-B418-701FD9889D8D}"/>
                  </a:ext>
                </a:extLst>
              </p:cNvPr>
              <p:cNvSpPr/>
              <p:nvPr/>
            </p:nvSpPr>
            <p:spPr bwMode="auto">
              <a:xfrm>
                <a:off x="2947" y="105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4" name="Freeform 72">
                <a:extLst>
                  <a:ext uri="{FF2B5EF4-FFF2-40B4-BE49-F238E27FC236}">
                    <a16:creationId xmlns:a16="http://schemas.microsoft.com/office/drawing/2014/main" id="{44D47633-C422-4D9A-ACB4-C83CE54194AE}"/>
                  </a:ext>
                </a:extLst>
              </p:cNvPr>
              <p:cNvSpPr/>
              <p:nvPr/>
            </p:nvSpPr>
            <p:spPr bwMode="auto">
              <a:xfrm>
                <a:off x="2953" y="1052"/>
                <a:ext cx="8" cy="2"/>
              </a:xfrm>
              <a:custGeom>
                <a:gdLst>
                  <a:gd name="T0" fmla="*/ 8 w 8"/>
                  <a:gd name="T1" fmla="*/ 2 h 2"/>
                  <a:gd name="T2" fmla="*/ 0 w 8"/>
                  <a:gd name="T3" fmla="*/ 0 h 2"/>
                  <a:gd name="T4" fmla="*/ 5 w 8"/>
                  <a:gd name="T5" fmla="*/ 0 h 2"/>
                  <a:gd name="T6" fmla="*/ 8 w 8"/>
                  <a:gd name="T7" fmla="*/ 2 h 2"/>
                </a:gdLst>
                <a:cxnLst>
                  <a:cxn ang="0">
                    <a:pos x="T0" y="T1"/>
                  </a:cxn>
                  <a:cxn ang="0">
                    <a:pos x="T2" y="T3"/>
                  </a:cxn>
                  <a:cxn ang="0">
                    <a:pos x="T4" y="T5"/>
                  </a:cxn>
                  <a:cxn ang="0">
                    <a:pos x="T6" y="T7"/>
                  </a:cxn>
                </a:cxnLst>
                <a:rect l="0" t="0" r="r" b="b"/>
                <a:pathLst>
                  <a:path w="8" h="2">
                    <a:moveTo>
                      <a:pt x="8" y="2"/>
                    </a:moveTo>
                    <a:lnTo>
                      <a:pt x="0" y="0"/>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5" name="Freeform 73">
                <a:extLst>
                  <a:ext uri="{FF2B5EF4-FFF2-40B4-BE49-F238E27FC236}">
                    <a16:creationId xmlns:a16="http://schemas.microsoft.com/office/drawing/2014/main" id="{665B26D9-C75C-45F4-B833-4921FAFA7DFE}"/>
                  </a:ext>
                </a:extLst>
              </p:cNvPr>
              <p:cNvSpPr/>
              <p:nvPr/>
            </p:nvSpPr>
            <p:spPr bwMode="auto">
              <a:xfrm>
                <a:off x="2838" y="1054"/>
                <a:ext cx="24" cy="8"/>
              </a:xfrm>
              <a:custGeom>
                <a:gdLst>
                  <a:gd name="T0" fmla="*/ 6 w 9"/>
                  <a:gd name="T1" fmla="*/ 1 h 3"/>
                  <a:gd name="T2" fmla="*/ 7 w 9"/>
                  <a:gd name="T3" fmla="*/ 2 h 3"/>
                  <a:gd name="T4" fmla="*/ 8 w 9"/>
                  <a:gd name="T5" fmla="*/ 1 h 3"/>
                  <a:gd name="T6" fmla="*/ 9 w 9"/>
                  <a:gd name="T7" fmla="*/ 3 h 3"/>
                  <a:gd name="T8" fmla="*/ 0 w 9"/>
                  <a:gd name="T9" fmla="*/ 2 h 3"/>
                  <a:gd name="T10" fmla="*/ 2 w 9"/>
                  <a:gd name="T11" fmla="*/ 1 h 3"/>
                  <a:gd name="T12" fmla="*/ 2 w 9"/>
                  <a:gd name="T13" fmla="*/ 0 h 3"/>
                  <a:gd name="T14" fmla="*/ 4 w 9"/>
                  <a:gd name="T15" fmla="*/ 1 h 3"/>
                  <a:gd name="T16" fmla="*/ 4 w 9"/>
                  <a:gd name="T17" fmla="*/ 0 h 3"/>
                  <a:gd name="T18" fmla="*/ 6 w 9"/>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6" y="1"/>
                    </a:moveTo>
                    <a:cubicBezTo>
                      <a:pt x="6" y="2"/>
                      <a:pt x="6" y="2"/>
                      <a:pt x="7" y="2"/>
                    </a:cubicBezTo>
                    <a:cubicBezTo>
                      <a:pt x="7" y="3"/>
                      <a:pt x="8" y="1"/>
                      <a:pt x="8" y="1"/>
                    </a:cubicBezTo>
                    <a:cubicBezTo>
                      <a:pt x="9" y="3"/>
                      <a:pt x="9" y="3"/>
                      <a:pt x="9" y="3"/>
                    </a:cubicBezTo>
                    <a:cubicBezTo>
                      <a:pt x="6" y="2"/>
                      <a:pt x="3" y="3"/>
                      <a:pt x="0" y="2"/>
                    </a:cubicBezTo>
                    <a:cubicBezTo>
                      <a:pt x="2" y="1"/>
                      <a:pt x="2" y="1"/>
                      <a:pt x="2" y="1"/>
                    </a:cubicBezTo>
                    <a:cubicBezTo>
                      <a:pt x="2" y="1"/>
                      <a:pt x="1" y="0"/>
                      <a:pt x="2" y="0"/>
                    </a:cubicBezTo>
                    <a:cubicBezTo>
                      <a:pt x="3" y="0"/>
                      <a:pt x="3" y="2"/>
                      <a:pt x="4" y="1"/>
                    </a:cubicBezTo>
                    <a:cubicBezTo>
                      <a:pt x="4" y="0"/>
                      <a:pt x="4" y="0"/>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6" name="Freeform 74">
                <a:extLst>
                  <a:ext uri="{FF2B5EF4-FFF2-40B4-BE49-F238E27FC236}">
                    <a16:creationId xmlns:a16="http://schemas.microsoft.com/office/drawing/2014/main" id="{5A17D8CA-B607-4D36-A498-B5CD4848B8E2}"/>
                  </a:ext>
                </a:extLst>
              </p:cNvPr>
              <p:cNvSpPr/>
              <p:nvPr/>
            </p:nvSpPr>
            <p:spPr bwMode="auto">
              <a:xfrm>
                <a:off x="3089" y="105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7" name="Freeform 75">
                <a:extLst>
                  <a:ext uri="{FF2B5EF4-FFF2-40B4-BE49-F238E27FC236}">
                    <a16:creationId xmlns:a16="http://schemas.microsoft.com/office/drawing/2014/main" id="{636446D5-568C-4429-BEE6-D48C510C9F4C}"/>
                  </a:ext>
                </a:extLst>
              </p:cNvPr>
              <p:cNvSpPr/>
              <p:nvPr/>
            </p:nvSpPr>
            <p:spPr bwMode="auto">
              <a:xfrm>
                <a:off x="2603" y="1054"/>
                <a:ext cx="2" cy="6"/>
              </a:xfrm>
              <a:custGeom>
                <a:gdLst>
                  <a:gd name="T0" fmla="*/ 0 w 1"/>
                  <a:gd name="T1" fmla="*/ 1 h 2"/>
                  <a:gd name="T2" fmla="*/ 0 w 1"/>
                  <a:gd name="T3" fmla="*/ 2 h 2"/>
                  <a:gd name="T4" fmla="*/ 0 w 1"/>
                  <a:gd name="T5" fmla="*/ 0 h 2"/>
                  <a:gd name="T6" fmla="*/ 0 w 1"/>
                  <a:gd name="T7" fmla="*/ 1 h 2"/>
                </a:gdLst>
                <a:cxnLst>
                  <a:cxn ang="0">
                    <a:pos x="T0" y="T1"/>
                  </a:cxn>
                  <a:cxn ang="0">
                    <a:pos x="T2" y="T3"/>
                  </a:cxn>
                  <a:cxn ang="0">
                    <a:pos x="T4" y="T5"/>
                  </a:cxn>
                  <a:cxn ang="0">
                    <a:pos x="T6" y="T7"/>
                  </a:cxn>
                </a:cxnLst>
                <a:rect l="0" t="0" r="r" b="b"/>
                <a:pathLst>
                  <a:path w="1" h="2">
                    <a:moveTo>
                      <a:pt x="0" y="1"/>
                    </a:moveTo>
                    <a:cubicBezTo>
                      <a:pt x="0" y="2"/>
                      <a:pt x="0" y="2"/>
                      <a:pt x="0" y="2"/>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8" name="Freeform 76">
                <a:extLst>
                  <a:ext uri="{FF2B5EF4-FFF2-40B4-BE49-F238E27FC236}">
                    <a16:creationId xmlns:a16="http://schemas.microsoft.com/office/drawing/2014/main" id="{CD7AFB67-C4D8-4C1C-8292-338B6670A1A7}"/>
                  </a:ext>
                </a:extLst>
              </p:cNvPr>
              <p:cNvSpPr/>
              <p:nvPr/>
            </p:nvSpPr>
            <p:spPr bwMode="auto">
              <a:xfrm>
                <a:off x="2798" y="1054"/>
                <a:ext cx="21" cy="16"/>
              </a:xfrm>
              <a:custGeom>
                <a:gdLst>
                  <a:gd name="T0" fmla="*/ 8 w 8"/>
                  <a:gd name="T1" fmla="*/ 1 h 6"/>
                  <a:gd name="T2" fmla="*/ 7 w 8"/>
                  <a:gd name="T3" fmla="*/ 3 h 6"/>
                  <a:gd name="T4" fmla="*/ 5 w 8"/>
                  <a:gd name="T5" fmla="*/ 2 h 6"/>
                  <a:gd name="T6" fmla="*/ 5 w 8"/>
                  <a:gd name="T7" fmla="*/ 3 h 6"/>
                  <a:gd name="T8" fmla="*/ 4 w 8"/>
                  <a:gd name="T9" fmla="*/ 4 h 6"/>
                  <a:gd name="T10" fmla="*/ 4 w 8"/>
                  <a:gd name="T11" fmla="*/ 4 h 6"/>
                  <a:gd name="T12" fmla="*/ 4 w 8"/>
                  <a:gd name="T13" fmla="*/ 5 h 6"/>
                  <a:gd name="T14" fmla="*/ 3 w 8"/>
                  <a:gd name="T15" fmla="*/ 4 h 6"/>
                  <a:gd name="T16" fmla="*/ 2 w 8"/>
                  <a:gd name="T17" fmla="*/ 5 h 6"/>
                  <a:gd name="T18" fmla="*/ 2 w 8"/>
                  <a:gd name="T19" fmla="*/ 4 h 6"/>
                  <a:gd name="T20" fmla="*/ 0 w 8"/>
                  <a:gd name="T21" fmla="*/ 4 h 6"/>
                  <a:gd name="T22" fmla="*/ 2 w 8"/>
                  <a:gd name="T23" fmla="*/ 2 h 6"/>
                  <a:gd name="T24" fmla="*/ 2 w 8"/>
                  <a:gd name="T25" fmla="*/ 4 h 6"/>
                  <a:gd name="T26" fmla="*/ 3 w 8"/>
                  <a:gd name="T27" fmla="*/ 1 h 6"/>
                  <a:gd name="T28" fmla="*/ 4 w 8"/>
                  <a:gd name="T29" fmla="*/ 2 h 6"/>
                  <a:gd name="T30" fmla="*/ 5 w 8"/>
                  <a:gd name="T31" fmla="*/ 1 h 6"/>
                  <a:gd name="T32" fmla="*/ 7 w 8"/>
                  <a:gd name="T33" fmla="*/ 1 h 6"/>
                  <a:gd name="T34" fmla="*/ 8 w 8"/>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1"/>
                    </a:moveTo>
                    <a:cubicBezTo>
                      <a:pt x="7" y="3"/>
                      <a:pt x="7" y="3"/>
                      <a:pt x="7" y="3"/>
                    </a:cubicBezTo>
                    <a:cubicBezTo>
                      <a:pt x="6" y="3"/>
                      <a:pt x="7" y="0"/>
                      <a:pt x="5" y="2"/>
                    </a:cubicBezTo>
                    <a:cubicBezTo>
                      <a:pt x="5" y="3"/>
                      <a:pt x="5" y="3"/>
                      <a:pt x="5" y="3"/>
                    </a:cubicBezTo>
                    <a:cubicBezTo>
                      <a:pt x="5" y="3"/>
                      <a:pt x="4" y="3"/>
                      <a:pt x="4" y="4"/>
                    </a:cubicBezTo>
                    <a:cubicBezTo>
                      <a:pt x="4" y="4"/>
                      <a:pt x="4" y="4"/>
                      <a:pt x="4" y="4"/>
                    </a:cubicBezTo>
                    <a:cubicBezTo>
                      <a:pt x="4" y="5"/>
                      <a:pt x="4" y="5"/>
                      <a:pt x="4" y="5"/>
                    </a:cubicBezTo>
                    <a:cubicBezTo>
                      <a:pt x="4" y="5"/>
                      <a:pt x="3" y="4"/>
                      <a:pt x="3" y="4"/>
                    </a:cubicBezTo>
                    <a:cubicBezTo>
                      <a:pt x="2" y="4"/>
                      <a:pt x="4" y="6"/>
                      <a:pt x="2" y="5"/>
                    </a:cubicBezTo>
                    <a:cubicBezTo>
                      <a:pt x="2" y="5"/>
                      <a:pt x="2" y="4"/>
                      <a:pt x="2" y="4"/>
                    </a:cubicBezTo>
                    <a:cubicBezTo>
                      <a:pt x="1" y="3"/>
                      <a:pt x="1" y="4"/>
                      <a:pt x="0" y="4"/>
                    </a:cubicBezTo>
                    <a:cubicBezTo>
                      <a:pt x="2" y="2"/>
                      <a:pt x="2" y="2"/>
                      <a:pt x="2" y="2"/>
                    </a:cubicBezTo>
                    <a:cubicBezTo>
                      <a:pt x="2" y="2"/>
                      <a:pt x="1" y="3"/>
                      <a:pt x="2" y="4"/>
                    </a:cubicBezTo>
                    <a:cubicBezTo>
                      <a:pt x="3" y="3"/>
                      <a:pt x="4" y="2"/>
                      <a:pt x="3" y="1"/>
                    </a:cubicBezTo>
                    <a:cubicBezTo>
                      <a:pt x="3" y="2"/>
                      <a:pt x="3" y="2"/>
                      <a:pt x="4" y="2"/>
                    </a:cubicBezTo>
                    <a:cubicBezTo>
                      <a:pt x="5" y="1"/>
                      <a:pt x="3" y="1"/>
                      <a:pt x="5" y="1"/>
                    </a:cubicBezTo>
                    <a:cubicBezTo>
                      <a:pt x="5" y="2"/>
                      <a:pt x="7" y="1"/>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9" name="Freeform 77">
                <a:extLst>
                  <a:ext uri="{FF2B5EF4-FFF2-40B4-BE49-F238E27FC236}">
                    <a16:creationId xmlns:a16="http://schemas.microsoft.com/office/drawing/2014/main" id="{752FC573-B8BE-4972-8702-9FAC059E2C71}"/>
                  </a:ext>
                </a:extLst>
              </p:cNvPr>
              <p:cNvSpPr/>
              <p:nvPr/>
            </p:nvSpPr>
            <p:spPr bwMode="auto">
              <a:xfrm>
                <a:off x="3110" y="1054"/>
                <a:ext cx="8" cy="6"/>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1" y="2"/>
                      <a:pt x="0" y="2"/>
                    </a:cubicBezTo>
                    <a:cubicBezTo>
                      <a:pt x="0" y="1"/>
                      <a:pt x="0" y="1"/>
                      <a:pt x="0" y="1"/>
                    </a:cubicBezTo>
                    <a:cubicBezTo>
                      <a:pt x="2"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0" name="Freeform 78">
                <a:extLst>
                  <a:ext uri="{FF2B5EF4-FFF2-40B4-BE49-F238E27FC236}">
                    <a16:creationId xmlns:a16="http://schemas.microsoft.com/office/drawing/2014/main" id="{D57562A6-3C05-40A5-9A99-34D2415A9276}"/>
                  </a:ext>
                </a:extLst>
              </p:cNvPr>
              <p:cNvSpPr/>
              <p:nvPr/>
            </p:nvSpPr>
            <p:spPr bwMode="auto">
              <a:xfrm>
                <a:off x="3030" y="1054"/>
                <a:ext cx="5" cy="8"/>
              </a:xfrm>
              <a:custGeom>
                <a:gdLst>
                  <a:gd name="T0" fmla="*/ 2 w 2"/>
                  <a:gd name="T1" fmla="*/ 1 h 3"/>
                  <a:gd name="T2" fmla="*/ 1 w 2"/>
                  <a:gd name="T3" fmla="*/ 2 h 3"/>
                  <a:gd name="T4" fmla="*/ 1 w 2"/>
                  <a:gd name="T5" fmla="*/ 3 h 3"/>
                  <a:gd name="T6" fmla="*/ 0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2"/>
                      <a:pt x="1" y="2"/>
                      <a:pt x="1" y="2"/>
                    </a:cubicBezTo>
                    <a:cubicBezTo>
                      <a:pt x="1" y="3"/>
                      <a:pt x="1" y="3"/>
                      <a:pt x="1" y="3"/>
                    </a:cubicBezTo>
                    <a:cubicBezTo>
                      <a:pt x="1" y="3"/>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1" name="Freeform 79">
                <a:extLst>
                  <a:ext uri="{FF2B5EF4-FFF2-40B4-BE49-F238E27FC236}">
                    <a16:creationId xmlns:a16="http://schemas.microsoft.com/office/drawing/2014/main" id="{9BBF272E-73BC-4DF9-B138-FC10C4770C48}"/>
                  </a:ext>
                </a:extLst>
              </p:cNvPr>
              <p:cNvSpPr/>
              <p:nvPr/>
            </p:nvSpPr>
            <p:spPr bwMode="auto">
              <a:xfrm>
                <a:off x="2848" y="1054"/>
                <a:ext cx="78" cy="38"/>
              </a:xfrm>
              <a:custGeom>
                <a:gdLst>
                  <a:gd name="T0" fmla="*/ 29 w 29"/>
                  <a:gd name="T1" fmla="*/ 2 h 14"/>
                  <a:gd name="T2" fmla="*/ 24 w 29"/>
                  <a:gd name="T3" fmla="*/ 4 h 14"/>
                  <a:gd name="T4" fmla="*/ 23 w 29"/>
                  <a:gd name="T5" fmla="*/ 3 h 14"/>
                  <a:gd name="T6" fmla="*/ 21 w 29"/>
                  <a:gd name="T7" fmla="*/ 3 h 14"/>
                  <a:gd name="T8" fmla="*/ 21 w 29"/>
                  <a:gd name="T9" fmla="*/ 5 h 14"/>
                  <a:gd name="T10" fmla="*/ 20 w 29"/>
                  <a:gd name="T11" fmla="*/ 5 h 14"/>
                  <a:gd name="T12" fmla="*/ 20 w 29"/>
                  <a:gd name="T13" fmla="*/ 4 h 14"/>
                  <a:gd name="T14" fmla="*/ 20 w 29"/>
                  <a:gd name="T15" fmla="*/ 5 h 14"/>
                  <a:gd name="T16" fmla="*/ 21 w 29"/>
                  <a:gd name="T17" fmla="*/ 4 h 14"/>
                  <a:gd name="T18" fmla="*/ 17 w 29"/>
                  <a:gd name="T19" fmla="*/ 4 h 14"/>
                  <a:gd name="T20" fmla="*/ 18 w 29"/>
                  <a:gd name="T21" fmla="*/ 5 h 14"/>
                  <a:gd name="T22" fmla="*/ 18 w 29"/>
                  <a:gd name="T23" fmla="*/ 6 h 14"/>
                  <a:gd name="T24" fmla="*/ 14 w 29"/>
                  <a:gd name="T25" fmla="*/ 6 h 14"/>
                  <a:gd name="T26" fmla="*/ 14 w 29"/>
                  <a:gd name="T27" fmla="*/ 8 h 14"/>
                  <a:gd name="T28" fmla="*/ 12 w 29"/>
                  <a:gd name="T29" fmla="*/ 9 h 14"/>
                  <a:gd name="T30" fmla="*/ 13 w 29"/>
                  <a:gd name="T31" fmla="*/ 10 h 14"/>
                  <a:gd name="T32" fmla="*/ 12 w 29"/>
                  <a:gd name="T33" fmla="*/ 10 h 14"/>
                  <a:gd name="T34" fmla="*/ 12 w 29"/>
                  <a:gd name="T35" fmla="*/ 9 h 14"/>
                  <a:gd name="T36" fmla="*/ 11 w 29"/>
                  <a:gd name="T37" fmla="*/ 9 h 14"/>
                  <a:gd name="T38" fmla="*/ 8 w 29"/>
                  <a:gd name="T39" fmla="*/ 11 h 14"/>
                  <a:gd name="T40" fmla="*/ 8 w 29"/>
                  <a:gd name="T41" fmla="*/ 10 h 14"/>
                  <a:gd name="T42" fmla="*/ 3 w 29"/>
                  <a:gd name="T43" fmla="*/ 13 h 14"/>
                  <a:gd name="T44" fmla="*/ 0 w 29"/>
                  <a:gd name="T45" fmla="*/ 11 h 14"/>
                  <a:gd name="T46" fmla="*/ 2 w 29"/>
                  <a:gd name="T47" fmla="*/ 10 h 14"/>
                  <a:gd name="T48" fmla="*/ 2 w 29"/>
                  <a:gd name="T49" fmla="*/ 11 h 14"/>
                  <a:gd name="T50" fmla="*/ 7 w 29"/>
                  <a:gd name="T51" fmla="*/ 8 h 14"/>
                  <a:gd name="T52" fmla="*/ 7 w 29"/>
                  <a:gd name="T53" fmla="*/ 8 h 14"/>
                  <a:gd name="T54" fmla="*/ 10 w 29"/>
                  <a:gd name="T55" fmla="*/ 6 h 14"/>
                  <a:gd name="T56" fmla="*/ 9 w 29"/>
                  <a:gd name="T57" fmla="*/ 5 h 14"/>
                  <a:gd name="T58" fmla="*/ 16 w 29"/>
                  <a:gd name="T59" fmla="*/ 4 h 14"/>
                  <a:gd name="T60" fmla="*/ 16 w 29"/>
                  <a:gd name="T61" fmla="*/ 3 h 14"/>
                  <a:gd name="T62" fmla="*/ 25 w 29"/>
                  <a:gd name="T63" fmla="*/ 1 h 14"/>
                  <a:gd name="T64" fmla="*/ 25 w 29"/>
                  <a:gd name="T65" fmla="*/ 2 h 14"/>
                  <a:gd name="T66" fmla="*/ 29 w 29"/>
                  <a:gd name="T6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14">
                    <a:moveTo>
                      <a:pt x="29" y="2"/>
                    </a:moveTo>
                    <a:cubicBezTo>
                      <a:pt x="28" y="4"/>
                      <a:pt x="25" y="3"/>
                      <a:pt x="24" y="4"/>
                    </a:cubicBezTo>
                    <a:cubicBezTo>
                      <a:pt x="24" y="3"/>
                      <a:pt x="23" y="3"/>
                      <a:pt x="23" y="3"/>
                    </a:cubicBezTo>
                    <a:cubicBezTo>
                      <a:pt x="21" y="3"/>
                      <a:pt x="21" y="3"/>
                      <a:pt x="21" y="3"/>
                    </a:cubicBezTo>
                    <a:cubicBezTo>
                      <a:pt x="21" y="4"/>
                      <a:pt x="23" y="6"/>
                      <a:pt x="21" y="5"/>
                    </a:cubicBezTo>
                    <a:cubicBezTo>
                      <a:pt x="21" y="5"/>
                      <a:pt x="20" y="5"/>
                      <a:pt x="20" y="5"/>
                    </a:cubicBezTo>
                    <a:cubicBezTo>
                      <a:pt x="20" y="4"/>
                      <a:pt x="20" y="4"/>
                      <a:pt x="20" y="4"/>
                    </a:cubicBezTo>
                    <a:cubicBezTo>
                      <a:pt x="20" y="5"/>
                      <a:pt x="20" y="5"/>
                      <a:pt x="20" y="5"/>
                    </a:cubicBezTo>
                    <a:cubicBezTo>
                      <a:pt x="21" y="4"/>
                      <a:pt x="21" y="4"/>
                      <a:pt x="21" y="4"/>
                    </a:cubicBezTo>
                    <a:cubicBezTo>
                      <a:pt x="19" y="4"/>
                      <a:pt x="18" y="3"/>
                      <a:pt x="17" y="4"/>
                    </a:cubicBezTo>
                    <a:cubicBezTo>
                      <a:pt x="18" y="5"/>
                      <a:pt x="18" y="5"/>
                      <a:pt x="18" y="5"/>
                    </a:cubicBezTo>
                    <a:cubicBezTo>
                      <a:pt x="17" y="5"/>
                      <a:pt x="18" y="6"/>
                      <a:pt x="18" y="6"/>
                    </a:cubicBezTo>
                    <a:cubicBezTo>
                      <a:pt x="17" y="5"/>
                      <a:pt x="16" y="6"/>
                      <a:pt x="14" y="6"/>
                    </a:cubicBezTo>
                    <a:cubicBezTo>
                      <a:pt x="14" y="7"/>
                      <a:pt x="15" y="7"/>
                      <a:pt x="14" y="8"/>
                    </a:cubicBezTo>
                    <a:cubicBezTo>
                      <a:pt x="13" y="8"/>
                      <a:pt x="13" y="8"/>
                      <a:pt x="12" y="9"/>
                    </a:cubicBezTo>
                    <a:cubicBezTo>
                      <a:pt x="12" y="9"/>
                      <a:pt x="13" y="9"/>
                      <a:pt x="13" y="10"/>
                    </a:cubicBezTo>
                    <a:cubicBezTo>
                      <a:pt x="12" y="10"/>
                      <a:pt x="12" y="10"/>
                      <a:pt x="12" y="10"/>
                    </a:cubicBezTo>
                    <a:cubicBezTo>
                      <a:pt x="12" y="9"/>
                      <a:pt x="13" y="9"/>
                      <a:pt x="12" y="9"/>
                    </a:cubicBezTo>
                    <a:cubicBezTo>
                      <a:pt x="12" y="8"/>
                      <a:pt x="11" y="9"/>
                      <a:pt x="11" y="9"/>
                    </a:cubicBezTo>
                    <a:cubicBezTo>
                      <a:pt x="10" y="9"/>
                      <a:pt x="10" y="11"/>
                      <a:pt x="8" y="11"/>
                    </a:cubicBezTo>
                    <a:cubicBezTo>
                      <a:pt x="8" y="10"/>
                      <a:pt x="8" y="10"/>
                      <a:pt x="8" y="10"/>
                    </a:cubicBezTo>
                    <a:cubicBezTo>
                      <a:pt x="7" y="14"/>
                      <a:pt x="2" y="9"/>
                      <a:pt x="3" y="13"/>
                    </a:cubicBezTo>
                    <a:cubicBezTo>
                      <a:pt x="1" y="13"/>
                      <a:pt x="2" y="11"/>
                      <a:pt x="0" y="11"/>
                    </a:cubicBezTo>
                    <a:cubicBezTo>
                      <a:pt x="0" y="10"/>
                      <a:pt x="1" y="11"/>
                      <a:pt x="2" y="10"/>
                    </a:cubicBezTo>
                    <a:cubicBezTo>
                      <a:pt x="2" y="11"/>
                      <a:pt x="2" y="11"/>
                      <a:pt x="2" y="11"/>
                    </a:cubicBezTo>
                    <a:cubicBezTo>
                      <a:pt x="2" y="9"/>
                      <a:pt x="6" y="9"/>
                      <a:pt x="7" y="8"/>
                    </a:cubicBezTo>
                    <a:cubicBezTo>
                      <a:pt x="7" y="8"/>
                      <a:pt x="7" y="8"/>
                      <a:pt x="7" y="8"/>
                    </a:cubicBezTo>
                    <a:cubicBezTo>
                      <a:pt x="10" y="6"/>
                      <a:pt x="10" y="6"/>
                      <a:pt x="10" y="6"/>
                    </a:cubicBezTo>
                    <a:cubicBezTo>
                      <a:pt x="10" y="6"/>
                      <a:pt x="10" y="5"/>
                      <a:pt x="9" y="5"/>
                    </a:cubicBezTo>
                    <a:cubicBezTo>
                      <a:pt x="10" y="6"/>
                      <a:pt x="14" y="5"/>
                      <a:pt x="16" y="4"/>
                    </a:cubicBezTo>
                    <a:cubicBezTo>
                      <a:pt x="16" y="4"/>
                      <a:pt x="16" y="4"/>
                      <a:pt x="16" y="3"/>
                    </a:cubicBezTo>
                    <a:cubicBezTo>
                      <a:pt x="19" y="2"/>
                      <a:pt x="22" y="4"/>
                      <a:pt x="25" y="1"/>
                    </a:cubicBezTo>
                    <a:cubicBezTo>
                      <a:pt x="25" y="2"/>
                      <a:pt x="25" y="2"/>
                      <a:pt x="25" y="2"/>
                    </a:cubicBezTo>
                    <a:cubicBezTo>
                      <a:pt x="26" y="1"/>
                      <a:pt x="29" y="0"/>
                      <a:pt x="2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2" name="Freeform 80">
                <a:extLst>
                  <a:ext uri="{FF2B5EF4-FFF2-40B4-BE49-F238E27FC236}">
                    <a16:creationId xmlns:a16="http://schemas.microsoft.com/office/drawing/2014/main" id="{BAB93A9A-1D3D-4594-B7DB-A4251A4422E8}"/>
                  </a:ext>
                </a:extLst>
              </p:cNvPr>
              <p:cNvSpPr/>
              <p:nvPr/>
            </p:nvSpPr>
            <p:spPr bwMode="auto">
              <a:xfrm>
                <a:off x="2942" y="1057"/>
                <a:ext cx="19" cy="5"/>
              </a:xfrm>
              <a:custGeom>
                <a:gdLst>
                  <a:gd name="T0" fmla="*/ 6 w 7"/>
                  <a:gd name="T1" fmla="*/ 0 h 2"/>
                  <a:gd name="T2" fmla="*/ 7 w 7"/>
                  <a:gd name="T3" fmla="*/ 0 h 2"/>
                  <a:gd name="T4" fmla="*/ 6 w 7"/>
                  <a:gd name="T5" fmla="*/ 1 h 2"/>
                  <a:gd name="T6" fmla="*/ 6 w 7"/>
                  <a:gd name="T7" fmla="*/ 2 h 2"/>
                  <a:gd name="T8" fmla="*/ 1 w 7"/>
                  <a:gd name="T9" fmla="*/ 2 h 2"/>
                  <a:gd name="T10" fmla="*/ 3 w 7"/>
                  <a:gd name="T11" fmla="*/ 0 h 2"/>
                  <a:gd name="T12" fmla="*/ 6 w 7"/>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7" y="0"/>
                      <a:pt x="7" y="0"/>
                      <a:pt x="7" y="0"/>
                    </a:cubicBezTo>
                    <a:cubicBezTo>
                      <a:pt x="6" y="1"/>
                      <a:pt x="6" y="1"/>
                      <a:pt x="6" y="1"/>
                    </a:cubicBezTo>
                    <a:cubicBezTo>
                      <a:pt x="6" y="2"/>
                      <a:pt x="6" y="2"/>
                      <a:pt x="6" y="2"/>
                    </a:cubicBezTo>
                    <a:cubicBezTo>
                      <a:pt x="4" y="2"/>
                      <a:pt x="2" y="0"/>
                      <a:pt x="1" y="2"/>
                    </a:cubicBezTo>
                    <a:cubicBezTo>
                      <a:pt x="0" y="1"/>
                      <a:pt x="2" y="1"/>
                      <a:pt x="3" y="0"/>
                    </a:cubicBezTo>
                    <a:cubicBezTo>
                      <a:pt x="5" y="0"/>
                      <a:pt x="5"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3" name="Freeform 81">
                <a:extLst>
                  <a:ext uri="{FF2B5EF4-FFF2-40B4-BE49-F238E27FC236}">
                    <a16:creationId xmlns:a16="http://schemas.microsoft.com/office/drawing/2014/main" id="{89D3A11D-D037-49C0-A74E-2275690498EC}"/>
                  </a:ext>
                </a:extLst>
              </p:cNvPr>
              <p:cNvSpPr/>
              <p:nvPr/>
            </p:nvSpPr>
            <p:spPr bwMode="auto">
              <a:xfrm>
                <a:off x="3019" y="10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4" name="Freeform 82">
                <a:extLst>
                  <a:ext uri="{FF2B5EF4-FFF2-40B4-BE49-F238E27FC236}">
                    <a16:creationId xmlns:a16="http://schemas.microsoft.com/office/drawing/2014/main" id="{4D5BA4D3-46AA-49C4-8CDD-89846CA3EA9D}"/>
                  </a:ext>
                </a:extLst>
              </p:cNvPr>
              <p:cNvSpPr/>
              <p:nvPr/>
            </p:nvSpPr>
            <p:spPr bwMode="auto">
              <a:xfrm>
                <a:off x="2448" y="1060"/>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5" name="Freeform 83">
                <a:extLst>
                  <a:ext uri="{FF2B5EF4-FFF2-40B4-BE49-F238E27FC236}">
                    <a16:creationId xmlns:a16="http://schemas.microsoft.com/office/drawing/2014/main" id="{B2DE5FB3-ACC8-446D-BEC0-4A70771B86FE}"/>
                  </a:ext>
                </a:extLst>
              </p:cNvPr>
              <p:cNvSpPr/>
              <p:nvPr/>
            </p:nvSpPr>
            <p:spPr bwMode="auto">
              <a:xfrm>
                <a:off x="2413" y="1062"/>
                <a:ext cx="5" cy="8"/>
              </a:xfrm>
              <a:custGeom>
                <a:gdLst>
                  <a:gd name="T0" fmla="*/ 2 w 2"/>
                  <a:gd name="T1" fmla="*/ 2 h 3"/>
                  <a:gd name="T2" fmla="*/ 0 w 2"/>
                  <a:gd name="T3" fmla="*/ 1 h 3"/>
                  <a:gd name="T4" fmla="*/ 2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0" y="2"/>
                      <a:pt x="0" y="1"/>
                    </a:cubicBezTo>
                    <a:cubicBezTo>
                      <a:pt x="2" y="0"/>
                      <a:pt x="2" y="0"/>
                      <a:pt x="2" y="0"/>
                    </a:cubicBezTo>
                    <a:cubicBezTo>
                      <a:pt x="1" y="1"/>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6" name="Rectangle 84">
                <a:extLst>
                  <a:ext uri="{FF2B5EF4-FFF2-40B4-BE49-F238E27FC236}">
                    <a16:creationId xmlns:a16="http://schemas.microsoft.com/office/drawing/2014/main" id="{A0023667-3D1F-441B-B400-B023DF8B0270}"/>
                  </a:ext>
                </a:extLst>
              </p:cNvPr>
              <p:cNvSpPr>
                <a:spLocks noChangeArrowheads="1"/>
              </p:cNvSpPr>
              <p:nvPr/>
            </p:nvSpPr>
            <p:spPr bwMode="auto">
              <a:xfrm>
                <a:off x="3674" y="106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7" name="Freeform 85">
                <a:extLst>
                  <a:ext uri="{FF2B5EF4-FFF2-40B4-BE49-F238E27FC236}">
                    <a16:creationId xmlns:a16="http://schemas.microsoft.com/office/drawing/2014/main" id="{72D4C5B7-1D6D-4FF1-9B17-02128EF85D39}"/>
                  </a:ext>
                </a:extLst>
              </p:cNvPr>
              <p:cNvSpPr/>
              <p:nvPr/>
            </p:nvSpPr>
            <p:spPr bwMode="auto">
              <a:xfrm>
                <a:off x="3607" y="106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8" name="Freeform 86">
                <a:extLst>
                  <a:ext uri="{FF2B5EF4-FFF2-40B4-BE49-F238E27FC236}">
                    <a16:creationId xmlns:a16="http://schemas.microsoft.com/office/drawing/2014/main" id="{6DBA5A11-C1AF-4E91-A981-753AD852A835}"/>
                  </a:ext>
                </a:extLst>
              </p:cNvPr>
              <p:cNvSpPr/>
              <p:nvPr/>
            </p:nvSpPr>
            <p:spPr bwMode="auto">
              <a:xfrm>
                <a:off x="2699" y="10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9" name="Freeform 87">
                <a:extLst>
                  <a:ext uri="{FF2B5EF4-FFF2-40B4-BE49-F238E27FC236}">
                    <a16:creationId xmlns:a16="http://schemas.microsoft.com/office/drawing/2014/main" id="{6DB2DAEE-C2F1-471E-AB1F-764E5AD00809}"/>
                  </a:ext>
                </a:extLst>
              </p:cNvPr>
              <p:cNvSpPr/>
              <p:nvPr/>
            </p:nvSpPr>
            <p:spPr bwMode="auto">
              <a:xfrm>
                <a:off x="3084" y="1065"/>
                <a:ext cx="24" cy="27"/>
              </a:xfrm>
              <a:custGeom>
                <a:gdLst>
                  <a:gd name="T0" fmla="*/ 7 w 9"/>
                  <a:gd name="T1" fmla="*/ 0 h 10"/>
                  <a:gd name="T2" fmla="*/ 6 w 9"/>
                  <a:gd name="T3" fmla="*/ 2 h 10"/>
                  <a:gd name="T4" fmla="*/ 9 w 9"/>
                  <a:gd name="T5" fmla="*/ 5 h 10"/>
                  <a:gd name="T6" fmla="*/ 2 w 9"/>
                  <a:gd name="T7" fmla="*/ 9 h 10"/>
                  <a:gd name="T8" fmla="*/ 1 w 9"/>
                  <a:gd name="T9" fmla="*/ 10 h 10"/>
                  <a:gd name="T10" fmla="*/ 3 w 9"/>
                  <a:gd name="T11" fmla="*/ 7 h 10"/>
                  <a:gd name="T12" fmla="*/ 4 w 9"/>
                  <a:gd name="T13" fmla="*/ 6 h 10"/>
                  <a:gd name="T14" fmla="*/ 4 w 9"/>
                  <a:gd name="T15" fmla="*/ 7 h 10"/>
                  <a:gd name="T16" fmla="*/ 5 w 9"/>
                  <a:gd name="T17" fmla="*/ 6 h 10"/>
                  <a:gd name="T18" fmla="*/ 6 w 9"/>
                  <a:gd name="T19" fmla="*/ 4 h 10"/>
                  <a:gd name="T20" fmla="*/ 3 w 9"/>
                  <a:gd name="T21" fmla="*/ 5 h 10"/>
                  <a:gd name="T22" fmla="*/ 5 w 9"/>
                  <a:gd name="T23" fmla="*/ 0 h 10"/>
                  <a:gd name="T24" fmla="*/ 7 w 9"/>
                  <a:gd name="T2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0"/>
                    </a:moveTo>
                    <a:cubicBezTo>
                      <a:pt x="8" y="0"/>
                      <a:pt x="7" y="1"/>
                      <a:pt x="6" y="2"/>
                    </a:cubicBezTo>
                    <a:cubicBezTo>
                      <a:pt x="7" y="3"/>
                      <a:pt x="9" y="4"/>
                      <a:pt x="9" y="5"/>
                    </a:cubicBezTo>
                    <a:cubicBezTo>
                      <a:pt x="6" y="6"/>
                      <a:pt x="3" y="7"/>
                      <a:pt x="2" y="9"/>
                    </a:cubicBezTo>
                    <a:cubicBezTo>
                      <a:pt x="2" y="10"/>
                      <a:pt x="1" y="10"/>
                      <a:pt x="1" y="10"/>
                    </a:cubicBezTo>
                    <a:cubicBezTo>
                      <a:pt x="0" y="9"/>
                      <a:pt x="3" y="8"/>
                      <a:pt x="3" y="7"/>
                    </a:cubicBezTo>
                    <a:cubicBezTo>
                      <a:pt x="4" y="6"/>
                      <a:pt x="4" y="6"/>
                      <a:pt x="4" y="6"/>
                    </a:cubicBezTo>
                    <a:cubicBezTo>
                      <a:pt x="4" y="7"/>
                      <a:pt x="4" y="7"/>
                      <a:pt x="4" y="7"/>
                    </a:cubicBezTo>
                    <a:cubicBezTo>
                      <a:pt x="5" y="7"/>
                      <a:pt x="5" y="7"/>
                      <a:pt x="5" y="6"/>
                    </a:cubicBezTo>
                    <a:cubicBezTo>
                      <a:pt x="3" y="5"/>
                      <a:pt x="6" y="5"/>
                      <a:pt x="6" y="4"/>
                    </a:cubicBezTo>
                    <a:cubicBezTo>
                      <a:pt x="5" y="3"/>
                      <a:pt x="4" y="5"/>
                      <a:pt x="3" y="5"/>
                    </a:cubicBezTo>
                    <a:cubicBezTo>
                      <a:pt x="8" y="4"/>
                      <a:pt x="0" y="1"/>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0" name="Freeform 88">
                <a:extLst>
                  <a:ext uri="{FF2B5EF4-FFF2-40B4-BE49-F238E27FC236}">
                    <a16:creationId xmlns:a16="http://schemas.microsoft.com/office/drawing/2014/main" id="{B067B7B5-C9F9-4174-832D-2D9CBF40C791}"/>
                  </a:ext>
                </a:extLst>
              </p:cNvPr>
              <p:cNvSpPr/>
              <p:nvPr/>
            </p:nvSpPr>
            <p:spPr bwMode="auto">
              <a:xfrm>
                <a:off x="3132" y="106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1" name="Rectangle 89">
                <a:extLst>
                  <a:ext uri="{FF2B5EF4-FFF2-40B4-BE49-F238E27FC236}">
                    <a16:creationId xmlns:a16="http://schemas.microsoft.com/office/drawing/2014/main" id="{6ADF3ECE-0D8C-4AB5-9C7C-33DE9F50F39E}"/>
                  </a:ext>
                </a:extLst>
              </p:cNvPr>
              <p:cNvSpPr>
                <a:spLocks noChangeArrowheads="1"/>
              </p:cNvSpPr>
              <p:nvPr/>
            </p:nvSpPr>
            <p:spPr bwMode="auto">
              <a:xfrm>
                <a:off x="3642" y="1065"/>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2" name="Freeform 90">
                <a:extLst>
                  <a:ext uri="{FF2B5EF4-FFF2-40B4-BE49-F238E27FC236}">
                    <a16:creationId xmlns:a16="http://schemas.microsoft.com/office/drawing/2014/main" id="{FFB1D387-49DC-4693-81B0-98D7762193CD}"/>
                  </a:ext>
                </a:extLst>
              </p:cNvPr>
              <p:cNvSpPr/>
              <p:nvPr/>
            </p:nvSpPr>
            <p:spPr bwMode="auto">
              <a:xfrm>
                <a:off x="2832" y="1068"/>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3" name="Freeform 91">
                <a:extLst>
                  <a:ext uri="{FF2B5EF4-FFF2-40B4-BE49-F238E27FC236}">
                    <a16:creationId xmlns:a16="http://schemas.microsoft.com/office/drawing/2014/main" id="{BD73EA1F-6C48-4677-A03F-A70A7CBC163A}"/>
                  </a:ext>
                </a:extLst>
              </p:cNvPr>
              <p:cNvSpPr/>
              <p:nvPr/>
            </p:nvSpPr>
            <p:spPr bwMode="auto">
              <a:xfrm>
                <a:off x="2822" y="1068"/>
                <a:ext cx="8" cy="5"/>
              </a:xfrm>
              <a:custGeom>
                <a:gdLst>
                  <a:gd name="T0" fmla="*/ 2 w 3"/>
                  <a:gd name="T1" fmla="*/ 2 h 2"/>
                  <a:gd name="T2" fmla="*/ 1 w 3"/>
                  <a:gd name="T3" fmla="*/ 0 h 2"/>
                  <a:gd name="T4" fmla="*/ 2 w 3"/>
                  <a:gd name="T5" fmla="*/ 2 h 2"/>
                </a:gdLst>
                <a:cxnLst>
                  <a:cxn ang="0">
                    <a:pos x="T0" y="T1"/>
                  </a:cxn>
                  <a:cxn ang="0">
                    <a:pos x="T2" y="T3"/>
                  </a:cxn>
                  <a:cxn ang="0">
                    <a:pos x="T4" y="T5"/>
                  </a:cxn>
                </a:cxnLst>
                <a:rect l="0" t="0" r="r" b="b"/>
                <a:pathLst>
                  <a:path w="3" h="2">
                    <a:moveTo>
                      <a:pt x="2" y="2"/>
                    </a:moveTo>
                    <a:cubicBezTo>
                      <a:pt x="1" y="1"/>
                      <a:pt x="0" y="1"/>
                      <a:pt x="1"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4" name="Freeform 92">
                <a:extLst>
                  <a:ext uri="{FF2B5EF4-FFF2-40B4-BE49-F238E27FC236}">
                    <a16:creationId xmlns:a16="http://schemas.microsoft.com/office/drawing/2014/main" id="{FCCB1FC4-5515-4F59-969F-18F2B5C79250}"/>
                  </a:ext>
                </a:extLst>
              </p:cNvPr>
              <p:cNvSpPr/>
              <p:nvPr/>
            </p:nvSpPr>
            <p:spPr bwMode="auto">
              <a:xfrm>
                <a:off x="3599" y="1068"/>
                <a:ext cx="6" cy="5"/>
              </a:xfrm>
              <a:custGeom>
                <a:gdLst>
                  <a:gd name="T0" fmla="*/ 2 w 2"/>
                  <a:gd name="T1" fmla="*/ 1 h 2"/>
                  <a:gd name="T2" fmla="*/ 1 w 2"/>
                  <a:gd name="T3" fmla="*/ 1 h 2"/>
                  <a:gd name="T4" fmla="*/ 0 w 2"/>
                  <a:gd name="T5" fmla="*/ 2 h 2"/>
                  <a:gd name="T6" fmla="*/ 0 w 2"/>
                  <a:gd name="T7" fmla="*/ 1 h 2"/>
                  <a:gd name="T8" fmla="*/ 0 w 2"/>
                  <a:gd name="T9" fmla="*/ 1 h 2"/>
                  <a:gd name="T10" fmla="*/ 2 w 2"/>
                  <a:gd name="T11" fmla="*/ 0 h 2"/>
                  <a:gd name="T12" fmla="*/ 2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1"/>
                      <a:pt x="1" y="2"/>
                      <a:pt x="0" y="2"/>
                    </a:cubicBezTo>
                    <a:cubicBezTo>
                      <a:pt x="0" y="1"/>
                      <a:pt x="0" y="1"/>
                      <a:pt x="0" y="1"/>
                    </a:cubicBezTo>
                    <a:cubicBezTo>
                      <a:pt x="0" y="1"/>
                      <a:pt x="0" y="1"/>
                      <a:pt x="0" y="1"/>
                    </a:cubicBezTo>
                    <a:cubicBezTo>
                      <a:pt x="2" y="0"/>
                      <a:pt x="2"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5" name="Freeform 93">
                <a:extLst>
                  <a:ext uri="{FF2B5EF4-FFF2-40B4-BE49-F238E27FC236}">
                    <a16:creationId xmlns:a16="http://schemas.microsoft.com/office/drawing/2014/main" id="{8560CB8B-404A-43DF-A859-E8DE8F5FA96D}"/>
                  </a:ext>
                </a:extLst>
              </p:cNvPr>
              <p:cNvSpPr/>
              <p:nvPr/>
            </p:nvSpPr>
            <p:spPr bwMode="auto">
              <a:xfrm>
                <a:off x="2792" y="1068"/>
                <a:ext cx="3" cy="5"/>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6" name="Freeform 94">
                <a:extLst>
                  <a:ext uri="{FF2B5EF4-FFF2-40B4-BE49-F238E27FC236}">
                    <a16:creationId xmlns:a16="http://schemas.microsoft.com/office/drawing/2014/main" id="{7425CC38-4849-49BE-85B0-8690F5A8321E}"/>
                  </a:ext>
                </a:extLst>
              </p:cNvPr>
              <p:cNvSpPr/>
              <p:nvPr/>
            </p:nvSpPr>
            <p:spPr bwMode="auto">
              <a:xfrm>
                <a:off x="3639" y="1065"/>
                <a:ext cx="11" cy="14"/>
              </a:xfrm>
              <a:custGeom>
                <a:gdLst>
                  <a:gd name="T0" fmla="*/ 4 w 4"/>
                  <a:gd name="T1" fmla="*/ 2 h 5"/>
                  <a:gd name="T2" fmla="*/ 1 w 4"/>
                  <a:gd name="T3" fmla="*/ 3 h 5"/>
                  <a:gd name="T4" fmla="*/ 4 w 4"/>
                  <a:gd name="T5" fmla="*/ 2 h 5"/>
                </a:gdLst>
                <a:cxnLst>
                  <a:cxn ang="0">
                    <a:pos x="T0" y="T1"/>
                  </a:cxn>
                  <a:cxn ang="0">
                    <a:pos x="T2" y="T3"/>
                  </a:cxn>
                  <a:cxn ang="0">
                    <a:pos x="T4" y="T5"/>
                  </a:cxn>
                </a:cxnLst>
                <a:rect l="0" t="0" r="r" b="b"/>
                <a:pathLst>
                  <a:path w="4" h="5">
                    <a:moveTo>
                      <a:pt x="4" y="2"/>
                    </a:moveTo>
                    <a:cubicBezTo>
                      <a:pt x="1" y="0"/>
                      <a:pt x="2" y="5"/>
                      <a:pt x="1" y="3"/>
                    </a:cubicBezTo>
                    <a:cubicBezTo>
                      <a:pt x="0" y="1"/>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7" name="Freeform 95">
                <a:extLst>
                  <a:ext uri="{FF2B5EF4-FFF2-40B4-BE49-F238E27FC236}">
                    <a16:creationId xmlns:a16="http://schemas.microsoft.com/office/drawing/2014/main" id="{BB9B7816-1991-462B-B0B4-E3AE7EAE2E12}"/>
                  </a:ext>
                </a:extLst>
              </p:cNvPr>
              <p:cNvSpPr/>
              <p:nvPr/>
            </p:nvSpPr>
            <p:spPr bwMode="auto">
              <a:xfrm>
                <a:off x="2929" y="1070"/>
                <a:ext cx="10" cy="3"/>
              </a:xfrm>
              <a:custGeom>
                <a:gdLst>
                  <a:gd name="T0" fmla="*/ 3 w 4"/>
                  <a:gd name="T1" fmla="*/ 0 h 1"/>
                  <a:gd name="T2" fmla="*/ 4 w 4"/>
                  <a:gd name="T3" fmla="*/ 0 h 1"/>
                  <a:gd name="T4" fmla="*/ 4 w 4"/>
                  <a:gd name="T5" fmla="*/ 0 h 1"/>
                  <a:gd name="T6" fmla="*/ 1 w 4"/>
                  <a:gd name="T7" fmla="*/ 1 h 1"/>
                  <a:gd name="T8" fmla="*/ 0 w 4"/>
                  <a:gd name="T9" fmla="*/ 0 h 1"/>
                  <a:gd name="T10" fmla="*/ 3 w 4"/>
                  <a:gd name="T11" fmla="*/ 0 h 1"/>
                </a:gdLst>
                <a:cxnLst>
                  <a:cxn ang="0">
                    <a:pos x="T0" y="T1"/>
                  </a:cxn>
                  <a:cxn ang="0">
                    <a:pos x="T2" y="T3"/>
                  </a:cxn>
                  <a:cxn ang="0">
                    <a:pos x="T4" y="T5"/>
                  </a:cxn>
                  <a:cxn ang="0">
                    <a:pos x="T6" y="T7"/>
                  </a:cxn>
                  <a:cxn ang="0">
                    <a:pos x="T8" y="T9"/>
                  </a:cxn>
                  <a:cxn ang="0">
                    <a:pos x="T10" y="T11"/>
                  </a:cxn>
                </a:cxnLst>
                <a:rect l="0" t="0" r="r" b="b"/>
                <a:pathLst>
                  <a:path w="4" h="1">
                    <a:moveTo>
                      <a:pt x="3" y="0"/>
                    </a:moveTo>
                    <a:cubicBezTo>
                      <a:pt x="4" y="0"/>
                      <a:pt x="4" y="0"/>
                      <a:pt x="4" y="0"/>
                    </a:cubicBezTo>
                    <a:cubicBezTo>
                      <a:pt x="4" y="0"/>
                      <a:pt x="4" y="0"/>
                      <a:pt x="4" y="0"/>
                    </a:cubicBezTo>
                    <a:cubicBezTo>
                      <a:pt x="3" y="1"/>
                      <a:pt x="2" y="0"/>
                      <a:pt x="1" y="1"/>
                    </a:cubicBezTo>
                    <a:cubicBezTo>
                      <a:pt x="0" y="1"/>
                      <a:pt x="0" y="1"/>
                      <a:pt x="0" y="0"/>
                    </a:cubicBezTo>
                    <a:cubicBezTo>
                      <a:pt x="1"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8" name="Freeform 96">
                <a:extLst>
                  <a:ext uri="{FF2B5EF4-FFF2-40B4-BE49-F238E27FC236}">
                    <a16:creationId xmlns:a16="http://schemas.microsoft.com/office/drawing/2014/main" id="{6F666666-0464-4C81-B301-B0DA9C51CD8E}"/>
                  </a:ext>
                </a:extLst>
              </p:cNvPr>
              <p:cNvSpPr/>
              <p:nvPr/>
            </p:nvSpPr>
            <p:spPr bwMode="auto">
              <a:xfrm>
                <a:off x="2947" y="1070"/>
                <a:ext cx="30" cy="14"/>
              </a:xfrm>
              <a:custGeom>
                <a:gdLst>
                  <a:gd name="T0" fmla="*/ 7 w 11"/>
                  <a:gd name="T1" fmla="*/ 1 h 5"/>
                  <a:gd name="T2" fmla="*/ 10 w 11"/>
                  <a:gd name="T3" fmla="*/ 1 h 5"/>
                  <a:gd name="T4" fmla="*/ 9 w 11"/>
                  <a:gd name="T5" fmla="*/ 3 h 5"/>
                  <a:gd name="T6" fmla="*/ 9 w 11"/>
                  <a:gd name="T7" fmla="*/ 3 h 5"/>
                  <a:gd name="T8" fmla="*/ 6 w 11"/>
                  <a:gd name="T9" fmla="*/ 5 h 5"/>
                  <a:gd name="T10" fmla="*/ 5 w 11"/>
                  <a:gd name="T11" fmla="*/ 5 h 5"/>
                  <a:gd name="T12" fmla="*/ 7 w 11"/>
                  <a:gd name="T13" fmla="*/ 1 h 5"/>
                  <a:gd name="T14" fmla="*/ 3 w 11"/>
                  <a:gd name="T15" fmla="*/ 2 h 5"/>
                  <a:gd name="T16" fmla="*/ 0 w 11"/>
                  <a:gd name="T17" fmla="*/ 0 h 5"/>
                  <a:gd name="T18" fmla="*/ 7 w 11"/>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7" y="1"/>
                    </a:moveTo>
                    <a:cubicBezTo>
                      <a:pt x="10" y="1"/>
                      <a:pt x="10" y="1"/>
                      <a:pt x="10" y="1"/>
                    </a:cubicBezTo>
                    <a:cubicBezTo>
                      <a:pt x="10" y="1"/>
                      <a:pt x="11" y="3"/>
                      <a:pt x="9" y="3"/>
                    </a:cubicBezTo>
                    <a:cubicBezTo>
                      <a:pt x="9" y="3"/>
                      <a:pt x="9" y="3"/>
                      <a:pt x="9" y="3"/>
                    </a:cubicBezTo>
                    <a:cubicBezTo>
                      <a:pt x="9" y="5"/>
                      <a:pt x="7" y="5"/>
                      <a:pt x="6" y="5"/>
                    </a:cubicBezTo>
                    <a:cubicBezTo>
                      <a:pt x="5" y="5"/>
                      <a:pt x="5" y="5"/>
                      <a:pt x="5" y="5"/>
                    </a:cubicBezTo>
                    <a:cubicBezTo>
                      <a:pt x="6" y="4"/>
                      <a:pt x="8" y="3"/>
                      <a:pt x="7" y="1"/>
                    </a:cubicBezTo>
                    <a:cubicBezTo>
                      <a:pt x="6" y="3"/>
                      <a:pt x="5" y="1"/>
                      <a:pt x="3" y="2"/>
                    </a:cubicBezTo>
                    <a:cubicBezTo>
                      <a:pt x="3" y="1"/>
                      <a:pt x="0" y="2"/>
                      <a:pt x="0" y="0"/>
                    </a:cubicBezTo>
                    <a:cubicBezTo>
                      <a:pt x="2" y="1"/>
                      <a:pt x="5"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9" name="Freeform 97">
                <a:extLst>
                  <a:ext uri="{FF2B5EF4-FFF2-40B4-BE49-F238E27FC236}">
                    <a16:creationId xmlns:a16="http://schemas.microsoft.com/office/drawing/2014/main" id="{1CE219D8-84B8-4558-919D-516B34624E55}"/>
                  </a:ext>
                </a:extLst>
              </p:cNvPr>
              <p:cNvSpPr/>
              <p:nvPr/>
            </p:nvSpPr>
            <p:spPr bwMode="auto">
              <a:xfrm>
                <a:off x="2669" y="1073"/>
                <a:ext cx="11" cy="6"/>
              </a:xfrm>
              <a:custGeom>
                <a:gdLst>
                  <a:gd name="T0" fmla="*/ 4 w 4"/>
                  <a:gd name="T1" fmla="*/ 0 h 2"/>
                  <a:gd name="T2" fmla="*/ 4 w 4"/>
                  <a:gd name="T3" fmla="*/ 1 h 2"/>
                  <a:gd name="T4" fmla="*/ 2 w 4"/>
                  <a:gd name="T5" fmla="*/ 1 h 2"/>
                  <a:gd name="T6" fmla="*/ 2 w 4"/>
                  <a:gd name="T7" fmla="*/ 2 h 2"/>
                  <a:gd name="T8" fmla="*/ 0 w 4"/>
                  <a:gd name="T9" fmla="*/ 2 h 2"/>
                  <a:gd name="T10" fmla="*/ 3 w 4"/>
                  <a:gd name="T11" fmla="*/ 0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4" y="1"/>
                      <a:pt x="4" y="1"/>
                    </a:cubicBezTo>
                    <a:cubicBezTo>
                      <a:pt x="3" y="0"/>
                      <a:pt x="2" y="1"/>
                      <a:pt x="2" y="1"/>
                    </a:cubicBezTo>
                    <a:cubicBezTo>
                      <a:pt x="2" y="2"/>
                      <a:pt x="2" y="2"/>
                      <a:pt x="2" y="2"/>
                    </a:cubicBezTo>
                    <a:cubicBezTo>
                      <a:pt x="0" y="2"/>
                      <a:pt x="0" y="2"/>
                      <a:pt x="0" y="2"/>
                    </a:cubicBezTo>
                    <a:cubicBezTo>
                      <a:pt x="0" y="0"/>
                      <a:pt x="2"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0" name="Freeform 98">
                <a:extLst>
                  <a:ext uri="{FF2B5EF4-FFF2-40B4-BE49-F238E27FC236}">
                    <a16:creationId xmlns:a16="http://schemas.microsoft.com/office/drawing/2014/main" id="{CBF06CB2-A744-4AF7-92AA-07D89881F120}"/>
                  </a:ext>
                </a:extLst>
              </p:cNvPr>
              <p:cNvSpPr/>
              <p:nvPr/>
            </p:nvSpPr>
            <p:spPr bwMode="auto">
              <a:xfrm>
                <a:off x="2437" y="1073"/>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3" y="2"/>
                      <a:pt x="2" y="2"/>
                      <a:pt x="1" y="2"/>
                    </a:cubicBezTo>
                    <a:cubicBezTo>
                      <a:pt x="0"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1" name="Freeform 99">
                <a:extLst>
                  <a:ext uri="{FF2B5EF4-FFF2-40B4-BE49-F238E27FC236}">
                    <a16:creationId xmlns:a16="http://schemas.microsoft.com/office/drawing/2014/main" id="{D5585A60-D4BB-433C-B2E9-F5E93000A45D}"/>
                  </a:ext>
                </a:extLst>
              </p:cNvPr>
              <p:cNvSpPr/>
              <p:nvPr/>
            </p:nvSpPr>
            <p:spPr bwMode="auto">
              <a:xfrm>
                <a:off x="2835" y="1076"/>
                <a:ext cx="24" cy="11"/>
              </a:xfrm>
              <a:custGeom>
                <a:gdLst>
                  <a:gd name="T0" fmla="*/ 9 w 9"/>
                  <a:gd name="T1" fmla="*/ 0 h 4"/>
                  <a:gd name="T2" fmla="*/ 5 w 9"/>
                  <a:gd name="T3" fmla="*/ 2 h 4"/>
                  <a:gd name="T4" fmla="*/ 2 w 9"/>
                  <a:gd name="T5" fmla="*/ 4 h 4"/>
                  <a:gd name="T6" fmla="*/ 5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6" y="0"/>
                      <a:pt x="5" y="2"/>
                    </a:cubicBezTo>
                    <a:cubicBezTo>
                      <a:pt x="3" y="2"/>
                      <a:pt x="1" y="3"/>
                      <a:pt x="2" y="4"/>
                    </a:cubicBezTo>
                    <a:cubicBezTo>
                      <a:pt x="0" y="2"/>
                      <a:pt x="4" y="2"/>
                      <a:pt x="5" y="1"/>
                    </a:cubicBezTo>
                    <a:cubicBezTo>
                      <a:pt x="6" y="2"/>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2" name="Freeform 100">
                <a:extLst>
                  <a:ext uri="{FF2B5EF4-FFF2-40B4-BE49-F238E27FC236}">
                    <a16:creationId xmlns:a16="http://schemas.microsoft.com/office/drawing/2014/main" id="{51F17731-9E96-45E1-BEA1-655B7728A290}"/>
                  </a:ext>
                </a:extLst>
              </p:cNvPr>
              <p:cNvSpPr/>
              <p:nvPr/>
            </p:nvSpPr>
            <p:spPr bwMode="auto">
              <a:xfrm>
                <a:off x="3597" y="1076"/>
                <a:ext cx="2" cy="3"/>
              </a:xfrm>
              <a:custGeom>
                <a:gdLst>
                  <a:gd name="T0" fmla="*/ 0 w 2"/>
                  <a:gd name="T1" fmla="*/ 0 h 3"/>
                  <a:gd name="T2" fmla="*/ 2 w 2"/>
                  <a:gd name="T3" fmla="*/ 0 h 3"/>
                  <a:gd name="T4" fmla="*/ 0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3" name="Freeform 101">
                <a:extLst>
                  <a:ext uri="{FF2B5EF4-FFF2-40B4-BE49-F238E27FC236}">
                    <a16:creationId xmlns:a16="http://schemas.microsoft.com/office/drawing/2014/main" id="{F865D29A-1A9A-4FD3-B1E5-622F47143BD0}"/>
                  </a:ext>
                </a:extLst>
              </p:cNvPr>
              <p:cNvSpPr/>
              <p:nvPr/>
            </p:nvSpPr>
            <p:spPr bwMode="auto">
              <a:xfrm>
                <a:off x="3701" y="107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4" name="Freeform 102">
                <a:extLst>
                  <a:ext uri="{FF2B5EF4-FFF2-40B4-BE49-F238E27FC236}">
                    <a16:creationId xmlns:a16="http://schemas.microsoft.com/office/drawing/2014/main" id="{F33762F3-417F-4AAB-977D-AD0C99F59AC3}"/>
                  </a:ext>
                </a:extLst>
              </p:cNvPr>
              <p:cNvSpPr/>
              <p:nvPr/>
            </p:nvSpPr>
            <p:spPr bwMode="auto">
              <a:xfrm>
                <a:off x="2926" y="1076"/>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5" name="Freeform 103">
                <a:extLst>
                  <a:ext uri="{FF2B5EF4-FFF2-40B4-BE49-F238E27FC236}">
                    <a16:creationId xmlns:a16="http://schemas.microsoft.com/office/drawing/2014/main" id="{00E9C3E3-099F-4726-827F-2C5986F8C0B2}"/>
                  </a:ext>
                </a:extLst>
              </p:cNvPr>
              <p:cNvSpPr/>
              <p:nvPr/>
            </p:nvSpPr>
            <p:spPr bwMode="auto">
              <a:xfrm>
                <a:off x="2664" y="107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6" name="Freeform 104">
                <a:extLst>
                  <a:ext uri="{FF2B5EF4-FFF2-40B4-BE49-F238E27FC236}">
                    <a16:creationId xmlns:a16="http://schemas.microsoft.com/office/drawing/2014/main" id="{590CEAA3-2349-4008-A678-269C79E78E04}"/>
                  </a:ext>
                </a:extLst>
              </p:cNvPr>
              <p:cNvSpPr/>
              <p:nvPr/>
            </p:nvSpPr>
            <p:spPr bwMode="auto">
              <a:xfrm>
                <a:off x="3434" y="1079"/>
                <a:ext cx="5" cy="2"/>
              </a:xfrm>
              <a:custGeom>
                <a:gdLst>
                  <a:gd name="T0" fmla="*/ 1 w 2"/>
                  <a:gd name="T1" fmla="*/ 0 h 1"/>
                  <a:gd name="T2" fmla="*/ 2 w 2"/>
                  <a:gd name="T3" fmla="*/ 0 h 1"/>
                  <a:gd name="T4" fmla="*/ 2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0" y="0"/>
                      <a:pt x="2" y="1"/>
                      <a:pt x="2" y="0"/>
                    </a:cubicBezTo>
                    <a:cubicBezTo>
                      <a:pt x="2" y="1"/>
                      <a:pt x="2" y="1"/>
                      <a:pt x="2"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7" name="Rectangle 105">
                <a:extLst>
                  <a:ext uri="{FF2B5EF4-FFF2-40B4-BE49-F238E27FC236}">
                    <a16:creationId xmlns:a16="http://schemas.microsoft.com/office/drawing/2014/main" id="{7992E092-62F8-4EB7-9CA2-908871D75B96}"/>
                  </a:ext>
                </a:extLst>
              </p:cNvPr>
              <p:cNvSpPr>
                <a:spLocks noChangeArrowheads="1"/>
              </p:cNvSpPr>
              <p:nvPr/>
            </p:nvSpPr>
            <p:spPr bwMode="auto">
              <a:xfrm>
                <a:off x="3591" y="107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8" name="Freeform 106">
                <a:extLst>
                  <a:ext uri="{FF2B5EF4-FFF2-40B4-BE49-F238E27FC236}">
                    <a16:creationId xmlns:a16="http://schemas.microsoft.com/office/drawing/2014/main" id="{D2EC1368-92D8-4026-8DB1-F82375EE4662}"/>
                  </a:ext>
                </a:extLst>
              </p:cNvPr>
              <p:cNvSpPr/>
              <p:nvPr/>
            </p:nvSpPr>
            <p:spPr bwMode="auto">
              <a:xfrm>
                <a:off x="3637" y="1079"/>
                <a:ext cx="5" cy="2"/>
              </a:xfrm>
              <a:custGeom>
                <a:gdLst>
                  <a:gd name="T0" fmla="*/ 0 w 5"/>
                  <a:gd name="T1" fmla="*/ 0 h 2"/>
                  <a:gd name="T2" fmla="*/ 2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2" y="0"/>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9" name="Freeform 107">
                <a:extLst>
                  <a:ext uri="{FF2B5EF4-FFF2-40B4-BE49-F238E27FC236}">
                    <a16:creationId xmlns:a16="http://schemas.microsoft.com/office/drawing/2014/main" id="{1E33A085-881E-4FDF-89CB-7E051AEAF8DA}"/>
                  </a:ext>
                </a:extLst>
              </p:cNvPr>
              <p:cNvSpPr/>
              <p:nvPr/>
            </p:nvSpPr>
            <p:spPr bwMode="auto">
              <a:xfrm>
                <a:off x="2333" y="1079"/>
                <a:ext cx="8" cy="8"/>
              </a:xfrm>
              <a:custGeom>
                <a:gdLst>
                  <a:gd name="T0" fmla="*/ 3 w 3"/>
                  <a:gd name="T1" fmla="*/ 0 h 3"/>
                  <a:gd name="T2" fmla="*/ 0 w 3"/>
                  <a:gd name="T3" fmla="*/ 0 h 3"/>
                  <a:gd name="T4" fmla="*/ 2 w 3"/>
                  <a:gd name="T5" fmla="*/ 1 h 3"/>
                  <a:gd name="T6" fmla="*/ 2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cubicBezTo>
                      <a:pt x="2" y="3"/>
                      <a:pt x="0" y="0"/>
                      <a:pt x="0" y="0"/>
                    </a:cubicBezTo>
                    <a:cubicBezTo>
                      <a:pt x="1" y="0"/>
                      <a:pt x="1"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0" name="Freeform 108">
                <a:extLst>
                  <a:ext uri="{FF2B5EF4-FFF2-40B4-BE49-F238E27FC236}">
                    <a16:creationId xmlns:a16="http://schemas.microsoft.com/office/drawing/2014/main" id="{DD1B4EE4-EDE3-4A5E-86E2-C69321DA9C7D}"/>
                  </a:ext>
                </a:extLst>
              </p:cNvPr>
              <p:cNvSpPr/>
              <p:nvPr/>
            </p:nvSpPr>
            <p:spPr bwMode="auto">
              <a:xfrm>
                <a:off x="2782" y="1079"/>
                <a:ext cx="21" cy="13"/>
              </a:xfrm>
              <a:custGeom>
                <a:gdLst>
                  <a:gd name="T0" fmla="*/ 7 w 8"/>
                  <a:gd name="T1" fmla="*/ 2 h 5"/>
                  <a:gd name="T2" fmla="*/ 2 w 8"/>
                  <a:gd name="T3" fmla="*/ 4 h 5"/>
                  <a:gd name="T4" fmla="*/ 3 w 8"/>
                  <a:gd name="T5" fmla="*/ 2 h 5"/>
                  <a:gd name="T6" fmla="*/ 4 w 8"/>
                  <a:gd name="T7" fmla="*/ 3 h 5"/>
                  <a:gd name="T8" fmla="*/ 6 w 8"/>
                  <a:gd name="T9" fmla="*/ 0 h 5"/>
                  <a:gd name="T10" fmla="*/ 7 w 8"/>
                  <a:gd name="T11" fmla="*/ 2 h 5"/>
                </a:gdLst>
                <a:cxnLst>
                  <a:cxn ang="0">
                    <a:pos x="T0" y="T1"/>
                  </a:cxn>
                  <a:cxn ang="0">
                    <a:pos x="T2" y="T3"/>
                  </a:cxn>
                  <a:cxn ang="0">
                    <a:pos x="T4" y="T5"/>
                  </a:cxn>
                  <a:cxn ang="0">
                    <a:pos x="T6" y="T7"/>
                  </a:cxn>
                  <a:cxn ang="0">
                    <a:pos x="T8" y="T9"/>
                  </a:cxn>
                  <a:cxn ang="0">
                    <a:pos x="T10" y="T11"/>
                  </a:cxn>
                </a:cxnLst>
                <a:rect l="0" t="0" r="r" b="b"/>
                <a:pathLst>
                  <a:path w="8" h="5">
                    <a:moveTo>
                      <a:pt x="7" y="2"/>
                    </a:moveTo>
                    <a:cubicBezTo>
                      <a:pt x="6" y="5"/>
                      <a:pt x="3" y="2"/>
                      <a:pt x="2" y="4"/>
                    </a:cubicBezTo>
                    <a:cubicBezTo>
                      <a:pt x="4" y="4"/>
                      <a:pt x="0" y="1"/>
                      <a:pt x="3" y="2"/>
                    </a:cubicBezTo>
                    <a:cubicBezTo>
                      <a:pt x="3" y="2"/>
                      <a:pt x="3" y="3"/>
                      <a:pt x="4" y="3"/>
                    </a:cubicBezTo>
                    <a:cubicBezTo>
                      <a:pt x="6" y="2"/>
                      <a:pt x="4" y="0"/>
                      <a:pt x="6" y="0"/>
                    </a:cubicBezTo>
                    <a:cubicBezTo>
                      <a:pt x="5" y="1"/>
                      <a:pt x="8"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1" name="Freeform 109">
                <a:extLst>
                  <a:ext uri="{FF2B5EF4-FFF2-40B4-BE49-F238E27FC236}">
                    <a16:creationId xmlns:a16="http://schemas.microsoft.com/office/drawing/2014/main" id="{3DEDE139-31C7-4A98-A61E-103A09003DB1}"/>
                  </a:ext>
                </a:extLst>
              </p:cNvPr>
              <p:cNvSpPr/>
              <p:nvPr/>
            </p:nvSpPr>
            <p:spPr bwMode="auto">
              <a:xfrm>
                <a:off x="2247" y="1076"/>
                <a:ext cx="19" cy="13"/>
              </a:xfrm>
              <a:custGeom>
                <a:gdLst>
                  <a:gd name="T0" fmla="*/ 7 w 7"/>
                  <a:gd name="T1" fmla="*/ 2 h 5"/>
                  <a:gd name="T2" fmla="*/ 6 w 7"/>
                  <a:gd name="T3" fmla="*/ 4 h 5"/>
                  <a:gd name="T4" fmla="*/ 0 w 7"/>
                  <a:gd name="T5" fmla="*/ 4 h 5"/>
                  <a:gd name="T6" fmla="*/ 4 w 7"/>
                  <a:gd name="T7" fmla="*/ 3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2"/>
                      <a:pt x="7" y="3"/>
                      <a:pt x="6" y="4"/>
                    </a:cubicBezTo>
                    <a:cubicBezTo>
                      <a:pt x="4" y="3"/>
                      <a:pt x="2" y="5"/>
                      <a:pt x="0" y="4"/>
                    </a:cubicBezTo>
                    <a:cubicBezTo>
                      <a:pt x="1" y="4"/>
                      <a:pt x="2" y="2"/>
                      <a:pt x="4" y="3"/>
                    </a:cubicBezTo>
                    <a:cubicBezTo>
                      <a:pt x="6" y="2"/>
                      <a:pt x="6" y="0"/>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2" name="Freeform 110">
                <a:extLst>
                  <a:ext uri="{FF2B5EF4-FFF2-40B4-BE49-F238E27FC236}">
                    <a16:creationId xmlns:a16="http://schemas.microsoft.com/office/drawing/2014/main" id="{0BC09E46-28F7-4291-8AEB-93442A616E53}"/>
                  </a:ext>
                </a:extLst>
              </p:cNvPr>
              <p:cNvSpPr/>
              <p:nvPr/>
            </p:nvSpPr>
            <p:spPr bwMode="auto">
              <a:xfrm>
                <a:off x="2987" y="1079"/>
                <a:ext cx="46" cy="45"/>
              </a:xfrm>
              <a:custGeom>
                <a:gdLst>
                  <a:gd name="T0" fmla="*/ 10 w 17"/>
                  <a:gd name="T1" fmla="*/ 2 h 17"/>
                  <a:gd name="T2" fmla="*/ 8 w 17"/>
                  <a:gd name="T3" fmla="*/ 3 h 17"/>
                  <a:gd name="T4" fmla="*/ 13 w 17"/>
                  <a:gd name="T5" fmla="*/ 5 h 17"/>
                  <a:gd name="T6" fmla="*/ 17 w 17"/>
                  <a:gd name="T7" fmla="*/ 5 h 17"/>
                  <a:gd name="T8" fmla="*/ 15 w 17"/>
                  <a:gd name="T9" fmla="*/ 5 h 17"/>
                  <a:gd name="T10" fmla="*/ 15 w 17"/>
                  <a:gd name="T11" fmla="*/ 8 h 17"/>
                  <a:gd name="T12" fmla="*/ 14 w 17"/>
                  <a:gd name="T13" fmla="*/ 8 h 17"/>
                  <a:gd name="T14" fmla="*/ 14 w 17"/>
                  <a:gd name="T15" fmla="*/ 7 h 17"/>
                  <a:gd name="T16" fmla="*/ 12 w 17"/>
                  <a:gd name="T17" fmla="*/ 8 h 17"/>
                  <a:gd name="T18" fmla="*/ 11 w 17"/>
                  <a:gd name="T19" fmla="*/ 10 h 17"/>
                  <a:gd name="T20" fmla="*/ 11 w 17"/>
                  <a:gd name="T21" fmla="*/ 8 h 17"/>
                  <a:gd name="T22" fmla="*/ 10 w 17"/>
                  <a:gd name="T23" fmla="*/ 8 h 17"/>
                  <a:gd name="T24" fmla="*/ 10 w 17"/>
                  <a:gd name="T25" fmla="*/ 8 h 17"/>
                  <a:gd name="T26" fmla="*/ 9 w 17"/>
                  <a:gd name="T27" fmla="*/ 7 h 17"/>
                  <a:gd name="T28" fmla="*/ 8 w 17"/>
                  <a:gd name="T29" fmla="*/ 8 h 17"/>
                  <a:gd name="T30" fmla="*/ 10 w 17"/>
                  <a:gd name="T31" fmla="*/ 9 h 17"/>
                  <a:gd name="T32" fmla="*/ 9 w 17"/>
                  <a:gd name="T33" fmla="*/ 11 h 17"/>
                  <a:gd name="T34" fmla="*/ 5 w 17"/>
                  <a:gd name="T35" fmla="*/ 14 h 17"/>
                  <a:gd name="T36" fmla="*/ 4 w 17"/>
                  <a:gd name="T37" fmla="*/ 15 h 17"/>
                  <a:gd name="T38" fmla="*/ 0 w 17"/>
                  <a:gd name="T39" fmla="*/ 15 h 17"/>
                  <a:gd name="T40" fmla="*/ 0 w 17"/>
                  <a:gd name="T41" fmla="*/ 14 h 17"/>
                  <a:gd name="T42" fmla="*/ 4 w 17"/>
                  <a:gd name="T43" fmla="*/ 13 h 17"/>
                  <a:gd name="T44" fmla="*/ 5 w 17"/>
                  <a:gd name="T45" fmla="*/ 10 h 17"/>
                  <a:gd name="T46" fmla="*/ 1 w 17"/>
                  <a:gd name="T47" fmla="*/ 12 h 17"/>
                  <a:gd name="T48" fmla="*/ 2 w 17"/>
                  <a:gd name="T49" fmla="*/ 12 h 17"/>
                  <a:gd name="T50" fmla="*/ 0 w 17"/>
                  <a:gd name="T51" fmla="*/ 10 h 17"/>
                  <a:gd name="T52" fmla="*/ 4 w 17"/>
                  <a:gd name="T53" fmla="*/ 10 h 17"/>
                  <a:gd name="T54" fmla="*/ 4 w 17"/>
                  <a:gd name="T55" fmla="*/ 9 h 17"/>
                  <a:gd name="T56" fmla="*/ 7 w 17"/>
                  <a:gd name="T57" fmla="*/ 10 h 17"/>
                  <a:gd name="T58" fmla="*/ 7 w 17"/>
                  <a:gd name="T59" fmla="*/ 10 h 17"/>
                  <a:gd name="T60" fmla="*/ 7 w 17"/>
                  <a:gd name="T61" fmla="*/ 8 h 17"/>
                  <a:gd name="T62" fmla="*/ 7 w 17"/>
                  <a:gd name="T63" fmla="*/ 7 h 17"/>
                  <a:gd name="T64" fmla="*/ 6 w 17"/>
                  <a:gd name="T65" fmla="*/ 6 h 17"/>
                  <a:gd name="T66" fmla="*/ 3 w 17"/>
                  <a:gd name="T67" fmla="*/ 7 h 17"/>
                  <a:gd name="T68" fmla="*/ 3 w 17"/>
                  <a:gd name="T69" fmla="*/ 7 h 17"/>
                  <a:gd name="T70" fmla="*/ 2 w 17"/>
                  <a:gd name="T71" fmla="*/ 6 h 17"/>
                  <a:gd name="T72" fmla="*/ 2 w 17"/>
                  <a:gd name="T73" fmla="*/ 7 h 17"/>
                  <a:gd name="T74" fmla="*/ 2 w 17"/>
                  <a:gd name="T75" fmla="*/ 5 h 17"/>
                  <a:gd name="T76" fmla="*/ 8 w 17"/>
                  <a:gd name="T77" fmla="*/ 4 h 17"/>
                  <a:gd name="T78" fmla="*/ 6 w 17"/>
                  <a:gd name="T79" fmla="*/ 3 h 17"/>
                  <a:gd name="T80" fmla="*/ 6 w 17"/>
                  <a:gd name="T81" fmla="*/ 1 h 17"/>
                  <a:gd name="T82" fmla="*/ 9 w 17"/>
                  <a:gd name="T83" fmla="*/ 1 h 17"/>
                  <a:gd name="T84" fmla="*/ 9 w 17"/>
                  <a:gd name="T85" fmla="*/ 0 h 17"/>
                  <a:gd name="T86" fmla="*/ 10 w 17"/>
                  <a:gd name="T8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7">
                    <a:moveTo>
                      <a:pt x="10" y="2"/>
                    </a:moveTo>
                    <a:cubicBezTo>
                      <a:pt x="9" y="2"/>
                      <a:pt x="9" y="3"/>
                      <a:pt x="8" y="3"/>
                    </a:cubicBezTo>
                    <a:cubicBezTo>
                      <a:pt x="10" y="3"/>
                      <a:pt x="11" y="7"/>
                      <a:pt x="13" y="5"/>
                    </a:cubicBezTo>
                    <a:cubicBezTo>
                      <a:pt x="14" y="6"/>
                      <a:pt x="16" y="3"/>
                      <a:pt x="17" y="5"/>
                    </a:cubicBezTo>
                    <a:cubicBezTo>
                      <a:pt x="16" y="5"/>
                      <a:pt x="16" y="5"/>
                      <a:pt x="15" y="5"/>
                    </a:cubicBezTo>
                    <a:cubicBezTo>
                      <a:pt x="16" y="6"/>
                      <a:pt x="14" y="7"/>
                      <a:pt x="15" y="8"/>
                    </a:cubicBezTo>
                    <a:cubicBezTo>
                      <a:pt x="14" y="9"/>
                      <a:pt x="14" y="8"/>
                      <a:pt x="14" y="8"/>
                    </a:cubicBezTo>
                    <a:cubicBezTo>
                      <a:pt x="14" y="8"/>
                      <a:pt x="14" y="7"/>
                      <a:pt x="14" y="7"/>
                    </a:cubicBezTo>
                    <a:cubicBezTo>
                      <a:pt x="13" y="6"/>
                      <a:pt x="13" y="7"/>
                      <a:pt x="12" y="8"/>
                    </a:cubicBezTo>
                    <a:cubicBezTo>
                      <a:pt x="13" y="8"/>
                      <a:pt x="12" y="9"/>
                      <a:pt x="11" y="10"/>
                    </a:cubicBezTo>
                    <a:cubicBezTo>
                      <a:pt x="13" y="9"/>
                      <a:pt x="11" y="9"/>
                      <a:pt x="11" y="8"/>
                    </a:cubicBezTo>
                    <a:cubicBezTo>
                      <a:pt x="10" y="8"/>
                      <a:pt x="10" y="8"/>
                      <a:pt x="10" y="8"/>
                    </a:cubicBezTo>
                    <a:cubicBezTo>
                      <a:pt x="10" y="8"/>
                      <a:pt x="10" y="8"/>
                      <a:pt x="10" y="8"/>
                    </a:cubicBezTo>
                    <a:cubicBezTo>
                      <a:pt x="10" y="7"/>
                      <a:pt x="9" y="7"/>
                      <a:pt x="9" y="7"/>
                    </a:cubicBezTo>
                    <a:cubicBezTo>
                      <a:pt x="8" y="8"/>
                      <a:pt x="8" y="8"/>
                      <a:pt x="8" y="8"/>
                    </a:cubicBezTo>
                    <a:cubicBezTo>
                      <a:pt x="10" y="9"/>
                      <a:pt x="10" y="9"/>
                      <a:pt x="10" y="9"/>
                    </a:cubicBezTo>
                    <a:cubicBezTo>
                      <a:pt x="9" y="10"/>
                      <a:pt x="9" y="11"/>
                      <a:pt x="9" y="11"/>
                    </a:cubicBezTo>
                    <a:cubicBezTo>
                      <a:pt x="8" y="12"/>
                      <a:pt x="8" y="15"/>
                      <a:pt x="5" y="14"/>
                    </a:cubicBezTo>
                    <a:cubicBezTo>
                      <a:pt x="4" y="15"/>
                      <a:pt x="4" y="15"/>
                      <a:pt x="4" y="15"/>
                    </a:cubicBezTo>
                    <a:cubicBezTo>
                      <a:pt x="3" y="14"/>
                      <a:pt x="1" y="17"/>
                      <a:pt x="0" y="15"/>
                    </a:cubicBezTo>
                    <a:cubicBezTo>
                      <a:pt x="0" y="14"/>
                      <a:pt x="0" y="14"/>
                      <a:pt x="0" y="14"/>
                    </a:cubicBezTo>
                    <a:cubicBezTo>
                      <a:pt x="1" y="16"/>
                      <a:pt x="3" y="14"/>
                      <a:pt x="4" y="13"/>
                    </a:cubicBezTo>
                    <a:cubicBezTo>
                      <a:pt x="2" y="11"/>
                      <a:pt x="10" y="11"/>
                      <a:pt x="5" y="10"/>
                    </a:cubicBezTo>
                    <a:cubicBezTo>
                      <a:pt x="4" y="11"/>
                      <a:pt x="2" y="12"/>
                      <a:pt x="1" y="12"/>
                    </a:cubicBezTo>
                    <a:cubicBezTo>
                      <a:pt x="1" y="12"/>
                      <a:pt x="1" y="12"/>
                      <a:pt x="2" y="12"/>
                    </a:cubicBezTo>
                    <a:cubicBezTo>
                      <a:pt x="1" y="11"/>
                      <a:pt x="0" y="11"/>
                      <a:pt x="0" y="10"/>
                    </a:cubicBezTo>
                    <a:cubicBezTo>
                      <a:pt x="2" y="10"/>
                      <a:pt x="4" y="11"/>
                      <a:pt x="4" y="10"/>
                    </a:cubicBezTo>
                    <a:cubicBezTo>
                      <a:pt x="4" y="9"/>
                      <a:pt x="4" y="9"/>
                      <a:pt x="4" y="9"/>
                    </a:cubicBezTo>
                    <a:cubicBezTo>
                      <a:pt x="5" y="9"/>
                      <a:pt x="6" y="9"/>
                      <a:pt x="7" y="10"/>
                    </a:cubicBezTo>
                    <a:cubicBezTo>
                      <a:pt x="7" y="10"/>
                      <a:pt x="7" y="10"/>
                      <a:pt x="7" y="10"/>
                    </a:cubicBezTo>
                    <a:cubicBezTo>
                      <a:pt x="5" y="9"/>
                      <a:pt x="8" y="8"/>
                      <a:pt x="7" y="8"/>
                    </a:cubicBezTo>
                    <a:cubicBezTo>
                      <a:pt x="7" y="7"/>
                      <a:pt x="7" y="7"/>
                      <a:pt x="7" y="7"/>
                    </a:cubicBezTo>
                    <a:cubicBezTo>
                      <a:pt x="8" y="6"/>
                      <a:pt x="6" y="6"/>
                      <a:pt x="6" y="6"/>
                    </a:cubicBezTo>
                    <a:cubicBezTo>
                      <a:pt x="5" y="6"/>
                      <a:pt x="4" y="5"/>
                      <a:pt x="3" y="7"/>
                    </a:cubicBezTo>
                    <a:cubicBezTo>
                      <a:pt x="3" y="7"/>
                      <a:pt x="3" y="7"/>
                      <a:pt x="3" y="7"/>
                    </a:cubicBezTo>
                    <a:cubicBezTo>
                      <a:pt x="2" y="6"/>
                      <a:pt x="2" y="6"/>
                      <a:pt x="2" y="6"/>
                    </a:cubicBezTo>
                    <a:cubicBezTo>
                      <a:pt x="2" y="7"/>
                      <a:pt x="2" y="7"/>
                      <a:pt x="2" y="7"/>
                    </a:cubicBezTo>
                    <a:cubicBezTo>
                      <a:pt x="2" y="7"/>
                      <a:pt x="2" y="6"/>
                      <a:pt x="2" y="5"/>
                    </a:cubicBezTo>
                    <a:cubicBezTo>
                      <a:pt x="3" y="2"/>
                      <a:pt x="7" y="7"/>
                      <a:pt x="8" y="4"/>
                    </a:cubicBezTo>
                    <a:cubicBezTo>
                      <a:pt x="7" y="2"/>
                      <a:pt x="6" y="4"/>
                      <a:pt x="6" y="3"/>
                    </a:cubicBezTo>
                    <a:cubicBezTo>
                      <a:pt x="6" y="1"/>
                      <a:pt x="6" y="1"/>
                      <a:pt x="6" y="1"/>
                    </a:cubicBezTo>
                    <a:cubicBezTo>
                      <a:pt x="7" y="1"/>
                      <a:pt x="8" y="2"/>
                      <a:pt x="9" y="1"/>
                    </a:cubicBezTo>
                    <a:cubicBezTo>
                      <a:pt x="9" y="0"/>
                      <a:pt x="9" y="0"/>
                      <a:pt x="9" y="0"/>
                    </a:cubicBezTo>
                    <a:cubicBezTo>
                      <a:pt x="10" y="1"/>
                      <a:pt x="10" y="1"/>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3" name="Freeform 111">
                <a:extLst>
                  <a:ext uri="{FF2B5EF4-FFF2-40B4-BE49-F238E27FC236}">
                    <a16:creationId xmlns:a16="http://schemas.microsoft.com/office/drawing/2014/main" id="{39AB2B96-BAA2-4455-A82B-E2C1D1F6A409}"/>
                  </a:ext>
                </a:extLst>
              </p:cNvPr>
              <p:cNvSpPr/>
              <p:nvPr/>
            </p:nvSpPr>
            <p:spPr bwMode="auto">
              <a:xfrm>
                <a:off x="3580" y="1079"/>
                <a:ext cx="14" cy="10"/>
              </a:xfrm>
              <a:custGeom>
                <a:gdLst>
                  <a:gd name="T0" fmla="*/ 4 w 5"/>
                  <a:gd name="T1" fmla="*/ 2 h 4"/>
                  <a:gd name="T2" fmla="*/ 4 w 5"/>
                  <a:gd name="T3" fmla="*/ 1 h 4"/>
                  <a:gd name="T4" fmla="*/ 4 w 5"/>
                  <a:gd name="T5" fmla="*/ 2 h 4"/>
                  <a:gd name="T6" fmla="*/ 3 w 5"/>
                  <a:gd name="T7" fmla="*/ 3 h 4"/>
                  <a:gd name="T8" fmla="*/ 3 w 5"/>
                  <a:gd name="T9" fmla="*/ 4 h 4"/>
                  <a:gd name="T10" fmla="*/ 0 w 5"/>
                  <a:gd name="T11" fmla="*/ 3 h 4"/>
                  <a:gd name="T12" fmla="*/ 2 w 5"/>
                  <a:gd name="T13" fmla="*/ 0 h 4"/>
                  <a:gd name="T14" fmla="*/ 4 w 5"/>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cubicBezTo>
                      <a:pt x="4" y="1"/>
                      <a:pt x="4" y="1"/>
                      <a:pt x="4" y="1"/>
                    </a:cubicBezTo>
                    <a:cubicBezTo>
                      <a:pt x="5" y="2"/>
                      <a:pt x="4" y="2"/>
                      <a:pt x="4" y="2"/>
                    </a:cubicBezTo>
                    <a:cubicBezTo>
                      <a:pt x="3" y="2"/>
                      <a:pt x="3" y="3"/>
                      <a:pt x="3" y="3"/>
                    </a:cubicBezTo>
                    <a:cubicBezTo>
                      <a:pt x="3" y="3"/>
                      <a:pt x="3" y="3"/>
                      <a:pt x="3" y="4"/>
                    </a:cubicBezTo>
                    <a:cubicBezTo>
                      <a:pt x="2" y="3"/>
                      <a:pt x="1" y="4"/>
                      <a:pt x="0" y="3"/>
                    </a:cubicBezTo>
                    <a:cubicBezTo>
                      <a:pt x="2" y="0"/>
                      <a:pt x="2" y="0"/>
                      <a:pt x="2" y="0"/>
                    </a:cubicBezTo>
                    <a:cubicBezTo>
                      <a:pt x="3"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4" name="Freeform 112">
                <a:extLst>
                  <a:ext uri="{FF2B5EF4-FFF2-40B4-BE49-F238E27FC236}">
                    <a16:creationId xmlns:a16="http://schemas.microsoft.com/office/drawing/2014/main" id="{4C46B2E3-65CF-4D76-B309-323B8ED91230}"/>
                  </a:ext>
                </a:extLst>
              </p:cNvPr>
              <p:cNvSpPr/>
              <p:nvPr/>
            </p:nvSpPr>
            <p:spPr bwMode="auto">
              <a:xfrm>
                <a:off x="2907" y="1081"/>
                <a:ext cx="11" cy="6"/>
              </a:xfrm>
              <a:custGeom>
                <a:gdLst>
                  <a:gd name="T0" fmla="*/ 4 w 4"/>
                  <a:gd name="T1" fmla="*/ 2 h 2"/>
                  <a:gd name="T2" fmla="*/ 0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2"/>
                      <a:pt x="1" y="1"/>
                      <a:pt x="0" y="1"/>
                    </a:cubicBezTo>
                    <a:cubicBezTo>
                      <a:pt x="0" y="0"/>
                      <a:pt x="2" y="0"/>
                      <a:pt x="2" y="0"/>
                    </a:cubicBezTo>
                    <a:cubicBezTo>
                      <a:pt x="2"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5" name="Freeform 113">
                <a:extLst>
                  <a:ext uri="{FF2B5EF4-FFF2-40B4-BE49-F238E27FC236}">
                    <a16:creationId xmlns:a16="http://schemas.microsoft.com/office/drawing/2014/main" id="{92C1F670-C0ED-4886-92F6-3ED680DCDF21}"/>
                  </a:ext>
                </a:extLst>
              </p:cNvPr>
              <p:cNvSpPr/>
              <p:nvPr/>
            </p:nvSpPr>
            <p:spPr bwMode="auto">
              <a:xfrm>
                <a:off x="2453" y="1081"/>
                <a:ext cx="3"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2"/>
                      <a:pt x="0"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6" name="Freeform 114">
                <a:extLst>
                  <a:ext uri="{FF2B5EF4-FFF2-40B4-BE49-F238E27FC236}">
                    <a16:creationId xmlns:a16="http://schemas.microsoft.com/office/drawing/2014/main" id="{5523381E-F6C2-4324-AF20-67DA0A2B83E0}"/>
                  </a:ext>
                </a:extLst>
              </p:cNvPr>
              <p:cNvSpPr/>
              <p:nvPr/>
            </p:nvSpPr>
            <p:spPr bwMode="auto">
              <a:xfrm>
                <a:off x="2221" y="1081"/>
                <a:ext cx="24" cy="8"/>
              </a:xfrm>
              <a:custGeom>
                <a:gdLst>
                  <a:gd name="T0" fmla="*/ 2 w 9"/>
                  <a:gd name="T1" fmla="*/ 1 h 3"/>
                  <a:gd name="T2" fmla="*/ 5 w 9"/>
                  <a:gd name="T3" fmla="*/ 1 h 3"/>
                  <a:gd name="T4" fmla="*/ 9 w 9"/>
                  <a:gd name="T5" fmla="*/ 2 h 3"/>
                  <a:gd name="T6" fmla="*/ 0 w 9"/>
                  <a:gd name="T7" fmla="*/ 3 h 3"/>
                  <a:gd name="T8" fmla="*/ 1 w 9"/>
                  <a:gd name="T9" fmla="*/ 1 h 3"/>
                  <a:gd name="T10" fmla="*/ 2 w 9"/>
                  <a:gd name="T11" fmla="*/ 1 h 3"/>
                </a:gdLst>
                <a:cxnLst>
                  <a:cxn ang="0">
                    <a:pos x="T0" y="T1"/>
                  </a:cxn>
                  <a:cxn ang="0">
                    <a:pos x="T2" y="T3"/>
                  </a:cxn>
                  <a:cxn ang="0">
                    <a:pos x="T4" y="T5"/>
                  </a:cxn>
                  <a:cxn ang="0">
                    <a:pos x="T6" y="T7"/>
                  </a:cxn>
                  <a:cxn ang="0">
                    <a:pos x="T8" y="T9"/>
                  </a:cxn>
                  <a:cxn ang="0">
                    <a:pos x="T10" y="T11"/>
                  </a:cxn>
                </a:cxnLst>
                <a:rect l="0" t="0" r="r" b="b"/>
                <a:pathLst>
                  <a:path w="9" h="3">
                    <a:moveTo>
                      <a:pt x="2" y="1"/>
                    </a:moveTo>
                    <a:cubicBezTo>
                      <a:pt x="3" y="1"/>
                      <a:pt x="4" y="2"/>
                      <a:pt x="5" y="1"/>
                    </a:cubicBezTo>
                    <a:cubicBezTo>
                      <a:pt x="6" y="2"/>
                      <a:pt x="8" y="0"/>
                      <a:pt x="9" y="2"/>
                    </a:cubicBezTo>
                    <a:cubicBezTo>
                      <a:pt x="6" y="3"/>
                      <a:pt x="3" y="3"/>
                      <a:pt x="0" y="3"/>
                    </a:cubicBezTo>
                    <a:cubicBezTo>
                      <a:pt x="1" y="3"/>
                      <a:pt x="1" y="1"/>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7" name="Freeform 115">
                <a:extLst>
                  <a:ext uri="{FF2B5EF4-FFF2-40B4-BE49-F238E27FC236}">
                    <a16:creationId xmlns:a16="http://schemas.microsoft.com/office/drawing/2014/main" id="{FCCCFA30-A206-45E8-8779-4226DDB7A274}"/>
                  </a:ext>
                </a:extLst>
              </p:cNvPr>
              <p:cNvSpPr/>
              <p:nvPr/>
            </p:nvSpPr>
            <p:spPr bwMode="auto">
              <a:xfrm>
                <a:off x="2838" y="1081"/>
                <a:ext cx="53" cy="22"/>
              </a:xfrm>
              <a:custGeom>
                <a:gdLst>
                  <a:gd name="T0" fmla="*/ 20 w 20"/>
                  <a:gd name="T1" fmla="*/ 1 h 8"/>
                  <a:gd name="T2" fmla="*/ 15 w 20"/>
                  <a:gd name="T3" fmla="*/ 1 h 8"/>
                  <a:gd name="T4" fmla="*/ 15 w 20"/>
                  <a:gd name="T5" fmla="*/ 2 h 8"/>
                  <a:gd name="T6" fmla="*/ 16 w 20"/>
                  <a:gd name="T7" fmla="*/ 3 h 8"/>
                  <a:gd name="T8" fmla="*/ 11 w 20"/>
                  <a:gd name="T9" fmla="*/ 5 h 8"/>
                  <a:gd name="T10" fmla="*/ 6 w 20"/>
                  <a:gd name="T11" fmla="*/ 8 h 8"/>
                  <a:gd name="T12" fmla="*/ 1 w 20"/>
                  <a:gd name="T13" fmla="*/ 8 h 8"/>
                  <a:gd name="T14" fmla="*/ 2 w 20"/>
                  <a:gd name="T15" fmla="*/ 7 h 8"/>
                  <a:gd name="T16" fmla="*/ 0 w 20"/>
                  <a:gd name="T17" fmla="*/ 7 h 8"/>
                  <a:gd name="T18" fmla="*/ 1 w 20"/>
                  <a:gd name="T19" fmla="*/ 6 h 8"/>
                  <a:gd name="T20" fmla="*/ 1 w 20"/>
                  <a:gd name="T21" fmla="*/ 6 h 8"/>
                  <a:gd name="T22" fmla="*/ 0 w 20"/>
                  <a:gd name="T23" fmla="*/ 6 h 8"/>
                  <a:gd name="T24" fmla="*/ 0 w 20"/>
                  <a:gd name="T25" fmla="*/ 4 h 8"/>
                  <a:gd name="T26" fmla="*/ 1 w 20"/>
                  <a:gd name="T27" fmla="*/ 5 h 8"/>
                  <a:gd name="T28" fmla="*/ 2 w 20"/>
                  <a:gd name="T29" fmla="*/ 3 h 8"/>
                  <a:gd name="T30" fmla="*/ 3 w 20"/>
                  <a:gd name="T31" fmla="*/ 5 h 8"/>
                  <a:gd name="T32" fmla="*/ 9 w 20"/>
                  <a:gd name="T33" fmla="*/ 3 h 8"/>
                  <a:gd name="T34" fmla="*/ 12 w 20"/>
                  <a:gd name="T35" fmla="*/ 2 h 8"/>
                  <a:gd name="T36" fmla="*/ 20 w 20"/>
                  <a:gd name="T37"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8">
                    <a:moveTo>
                      <a:pt x="20" y="1"/>
                    </a:moveTo>
                    <a:cubicBezTo>
                      <a:pt x="19" y="2"/>
                      <a:pt x="17" y="2"/>
                      <a:pt x="15" y="1"/>
                    </a:cubicBezTo>
                    <a:cubicBezTo>
                      <a:pt x="15" y="2"/>
                      <a:pt x="15" y="2"/>
                      <a:pt x="15" y="2"/>
                    </a:cubicBezTo>
                    <a:cubicBezTo>
                      <a:pt x="16" y="3"/>
                      <a:pt x="16" y="3"/>
                      <a:pt x="16" y="3"/>
                    </a:cubicBezTo>
                    <a:cubicBezTo>
                      <a:pt x="16" y="4"/>
                      <a:pt x="13" y="5"/>
                      <a:pt x="11" y="5"/>
                    </a:cubicBezTo>
                    <a:cubicBezTo>
                      <a:pt x="10" y="6"/>
                      <a:pt x="7" y="7"/>
                      <a:pt x="6" y="8"/>
                    </a:cubicBezTo>
                    <a:cubicBezTo>
                      <a:pt x="1" y="8"/>
                      <a:pt x="1" y="8"/>
                      <a:pt x="1" y="8"/>
                    </a:cubicBezTo>
                    <a:cubicBezTo>
                      <a:pt x="1" y="8"/>
                      <a:pt x="2" y="8"/>
                      <a:pt x="2" y="7"/>
                    </a:cubicBezTo>
                    <a:cubicBezTo>
                      <a:pt x="0" y="7"/>
                      <a:pt x="0" y="7"/>
                      <a:pt x="0" y="7"/>
                    </a:cubicBezTo>
                    <a:cubicBezTo>
                      <a:pt x="0" y="7"/>
                      <a:pt x="1" y="7"/>
                      <a:pt x="1" y="6"/>
                    </a:cubicBezTo>
                    <a:cubicBezTo>
                      <a:pt x="1" y="6"/>
                      <a:pt x="1" y="6"/>
                      <a:pt x="1" y="6"/>
                    </a:cubicBezTo>
                    <a:cubicBezTo>
                      <a:pt x="0" y="6"/>
                      <a:pt x="0" y="6"/>
                      <a:pt x="0" y="6"/>
                    </a:cubicBezTo>
                    <a:cubicBezTo>
                      <a:pt x="0" y="4"/>
                      <a:pt x="0" y="4"/>
                      <a:pt x="0" y="4"/>
                    </a:cubicBezTo>
                    <a:cubicBezTo>
                      <a:pt x="0" y="4"/>
                      <a:pt x="0" y="5"/>
                      <a:pt x="1" y="5"/>
                    </a:cubicBezTo>
                    <a:cubicBezTo>
                      <a:pt x="2" y="4"/>
                      <a:pt x="1" y="3"/>
                      <a:pt x="2" y="3"/>
                    </a:cubicBezTo>
                    <a:cubicBezTo>
                      <a:pt x="3" y="5"/>
                      <a:pt x="3" y="5"/>
                      <a:pt x="3" y="5"/>
                    </a:cubicBezTo>
                    <a:cubicBezTo>
                      <a:pt x="5" y="4"/>
                      <a:pt x="8" y="5"/>
                      <a:pt x="9" y="3"/>
                    </a:cubicBezTo>
                    <a:cubicBezTo>
                      <a:pt x="11" y="4"/>
                      <a:pt x="11" y="2"/>
                      <a:pt x="12" y="2"/>
                    </a:cubicBezTo>
                    <a:cubicBezTo>
                      <a:pt x="15" y="2"/>
                      <a:pt x="18" y="0"/>
                      <a:pt x="2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8" name="Freeform 116">
                <a:extLst>
                  <a:ext uri="{FF2B5EF4-FFF2-40B4-BE49-F238E27FC236}">
                    <a16:creationId xmlns:a16="http://schemas.microsoft.com/office/drawing/2014/main" id="{60B815A3-2787-4AB9-969D-FEDFB178B53D}"/>
                  </a:ext>
                </a:extLst>
              </p:cNvPr>
              <p:cNvSpPr/>
              <p:nvPr/>
            </p:nvSpPr>
            <p:spPr bwMode="auto">
              <a:xfrm>
                <a:off x="3017" y="1084"/>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9" name="Freeform 117">
                <a:extLst>
                  <a:ext uri="{FF2B5EF4-FFF2-40B4-BE49-F238E27FC236}">
                    <a16:creationId xmlns:a16="http://schemas.microsoft.com/office/drawing/2014/main" id="{03EAE51D-99BE-4463-B2B3-5386666350EF}"/>
                  </a:ext>
                </a:extLst>
              </p:cNvPr>
              <p:cNvSpPr/>
              <p:nvPr/>
            </p:nvSpPr>
            <p:spPr bwMode="auto">
              <a:xfrm>
                <a:off x="2643" y="1084"/>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0" name="Freeform 118">
                <a:extLst>
                  <a:ext uri="{FF2B5EF4-FFF2-40B4-BE49-F238E27FC236}">
                    <a16:creationId xmlns:a16="http://schemas.microsoft.com/office/drawing/2014/main" id="{96D8B96B-20D2-4860-AA87-13FF74AF58A8}"/>
                  </a:ext>
                </a:extLst>
              </p:cNvPr>
              <p:cNvSpPr/>
              <p:nvPr/>
            </p:nvSpPr>
            <p:spPr bwMode="auto">
              <a:xfrm>
                <a:off x="2760" y="1081"/>
                <a:ext cx="6" cy="6"/>
              </a:xfrm>
              <a:custGeom>
                <a:gdLst>
                  <a:gd name="T0" fmla="*/ 2 w 2"/>
                  <a:gd name="T1" fmla="*/ 2 h 2"/>
                  <a:gd name="T2" fmla="*/ 2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1"/>
                      <a:pt x="0" y="1"/>
                      <a:pt x="0" y="1"/>
                    </a:cubicBezTo>
                    <a:cubicBezTo>
                      <a:pt x="1" y="0"/>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1" name="Freeform 119">
                <a:extLst>
                  <a:ext uri="{FF2B5EF4-FFF2-40B4-BE49-F238E27FC236}">
                    <a16:creationId xmlns:a16="http://schemas.microsoft.com/office/drawing/2014/main" id="{71420F96-345D-4ACA-9119-E9783D20D8B5}"/>
                  </a:ext>
                </a:extLst>
              </p:cNvPr>
              <p:cNvSpPr/>
              <p:nvPr/>
            </p:nvSpPr>
            <p:spPr bwMode="auto">
              <a:xfrm>
                <a:off x="2736" y="1084"/>
                <a:ext cx="6" cy="3"/>
              </a:xfrm>
              <a:custGeom>
                <a:gdLst>
                  <a:gd name="T0" fmla="*/ 0 w 6"/>
                  <a:gd name="T1" fmla="*/ 3 h 3"/>
                  <a:gd name="T2" fmla="*/ 6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2" name="Freeform 120">
                <a:extLst>
                  <a:ext uri="{FF2B5EF4-FFF2-40B4-BE49-F238E27FC236}">
                    <a16:creationId xmlns:a16="http://schemas.microsoft.com/office/drawing/2014/main" id="{295183BA-1C74-4693-96D2-E235F086B7ED}"/>
                  </a:ext>
                </a:extLst>
              </p:cNvPr>
              <p:cNvSpPr/>
              <p:nvPr/>
            </p:nvSpPr>
            <p:spPr bwMode="auto">
              <a:xfrm>
                <a:off x="2953" y="1084"/>
                <a:ext cx="10" cy="11"/>
              </a:xfrm>
              <a:custGeom>
                <a:gdLst>
                  <a:gd name="T0" fmla="*/ 3 w 4"/>
                  <a:gd name="T1" fmla="*/ 0 h 4"/>
                  <a:gd name="T2" fmla="*/ 1 w 4"/>
                  <a:gd name="T3" fmla="*/ 4 h 4"/>
                  <a:gd name="T4" fmla="*/ 0 w 4"/>
                  <a:gd name="T5" fmla="*/ 3 h 4"/>
                  <a:gd name="T6" fmla="*/ 1 w 4"/>
                  <a:gd name="T7" fmla="*/ 1 h 4"/>
                  <a:gd name="T8" fmla="*/ 3 w 4"/>
                  <a:gd name="T9" fmla="*/ 0 h 4"/>
                </a:gdLst>
                <a:cxnLst>
                  <a:cxn ang="0">
                    <a:pos x="T0" y="T1"/>
                  </a:cxn>
                  <a:cxn ang="0">
                    <a:pos x="T2" y="T3"/>
                  </a:cxn>
                  <a:cxn ang="0">
                    <a:pos x="T4" y="T5"/>
                  </a:cxn>
                  <a:cxn ang="0">
                    <a:pos x="T6" y="T7"/>
                  </a:cxn>
                  <a:cxn ang="0">
                    <a:pos x="T8" y="T9"/>
                  </a:cxn>
                </a:cxnLst>
                <a:rect l="0" t="0" r="r" b="b"/>
                <a:pathLst>
                  <a:path w="4" h="4">
                    <a:moveTo>
                      <a:pt x="3" y="0"/>
                    </a:moveTo>
                    <a:cubicBezTo>
                      <a:pt x="4" y="2"/>
                      <a:pt x="1" y="2"/>
                      <a:pt x="1" y="4"/>
                    </a:cubicBezTo>
                    <a:cubicBezTo>
                      <a:pt x="0" y="4"/>
                      <a:pt x="0" y="4"/>
                      <a:pt x="0" y="3"/>
                    </a:cubicBezTo>
                    <a:cubicBezTo>
                      <a:pt x="0" y="2"/>
                      <a:pt x="2" y="2"/>
                      <a:pt x="1" y="1"/>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3" name="Freeform 121">
                <a:extLst>
                  <a:ext uri="{FF2B5EF4-FFF2-40B4-BE49-F238E27FC236}">
                    <a16:creationId xmlns:a16="http://schemas.microsoft.com/office/drawing/2014/main" id="{9375041C-CD1B-4D35-8EA5-D45A644277B8}"/>
                  </a:ext>
                </a:extLst>
              </p:cNvPr>
              <p:cNvSpPr/>
              <p:nvPr/>
            </p:nvSpPr>
            <p:spPr bwMode="auto">
              <a:xfrm>
                <a:off x="2159" y="1084"/>
                <a:ext cx="35" cy="16"/>
              </a:xfrm>
              <a:custGeom>
                <a:gdLst>
                  <a:gd name="T0" fmla="*/ 13 w 13"/>
                  <a:gd name="T1" fmla="*/ 2 h 6"/>
                  <a:gd name="T2" fmla="*/ 9 w 13"/>
                  <a:gd name="T3" fmla="*/ 4 h 6"/>
                  <a:gd name="T4" fmla="*/ 3 w 13"/>
                  <a:gd name="T5" fmla="*/ 4 h 6"/>
                  <a:gd name="T6" fmla="*/ 1 w 13"/>
                  <a:gd name="T7" fmla="*/ 3 h 6"/>
                  <a:gd name="T8" fmla="*/ 1 w 13"/>
                  <a:gd name="T9" fmla="*/ 2 h 6"/>
                  <a:gd name="T10" fmla="*/ 0 w 13"/>
                  <a:gd name="T11" fmla="*/ 2 h 6"/>
                  <a:gd name="T12" fmla="*/ 0 w 13"/>
                  <a:gd name="T13" fmla="*/ 1 h 6"/>
                  <a:gd name="T14" fmla="*/ 6 w 13"/>
                  <a:gd name="T15" fmla="*/ 2 h 6"/>
                  <a:gd name="T16" fmla="*/ 7 w 13"/>
                  <a:gd name="T17" fmla="*/ 2 h 6"/>
                  <a:gd name="T18" fmla="*/ 7 w 13"/>
                  <a:gd name="T19" fmla="*/ 1 h 6"/>
                  <a:gd name="T20" fmla="*/ 13 w 13"/>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
                    <a:moveTo>
                      <a:pt x="13" y="2"/>
                    </a:moveTo>
                    <a:cubicBezTo>
                      <a:pt x="12" y="3"/>
                      <a:pt x="11" y="3"/>
                      <a:pt x="9" y="4"/>
                    </a:cubicBezTo>
                    <a:cubicBezTo>
                      <a:pt x="7" y="1"/>
                      <a:pt x="5" y="6"/>
                      <a:pt x="3" y="4"/>
                    </a:cubicBezTo>
                    <a:cubicBezTo>
                      <a:pt x="2" y="4"/>
                      <a:pt x="1" y="4"/>
                      <a:pt x="1" y="3"/>
                    </a:cubicBezTo>
                    <a:cubicBezTo>
                      <a:pt x="1" y="3"/>
                      <a:pt x="1" y="3"/>
                      <a:pt x="1" y="2"/>
                    </a:cubicBezTo>
                    <a:cubicBezTo>
                      <a:pt x="1" y="2"/>
                      <a:pt x="1" y="2"/>
                      <a:pt x="0" y="2"/>
                    </a:cubicBezTo>
                    <a:cubicBezTo>
                      <a:pt x="0" y="1"/>
                      <a:pt x="0" y="1"/>
                      <a:pt x="0" y="1"/>
                    </a:cubicBezTo>
                    <a:cubicBezTo>
                      <a:pt x="2" y="2"/>
                      <a:pt x="4" y="0"/>
                      <a:pt x="6" y="2"/>
                    </a:cubicBezTo>
                    <a:cubicBezTo>
                      <a:pt x="6" y="2"/>
                      <a:pt x="6" y="2"/>
                      <a:pt x="7" y="2"/>
                    </a:cubicBezTo>
                    <a:cubicBezTo>
                      <a:pt x="7" y="1"/>
                      <a:pt x="6" y="1"/>
                      <a:pt x="7" y="1"/>
                    </a:cubicBezTo>
                    <a:cubicBezTo>
                      <a:pt x="9" y="2"/>
                      <a:pt x="11" y="1"/>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4" name="Freeform 122">
                <a:extLst>
                  <a:ext uri="{FF2B5EF4-FFF2-40B4-BE49-F238E27FC236}">
                    <a16:creationId xmlns:a16="http://schemas.microsoft.com/office/drawing/2014/main" id="{14F1409A-709D-45A1-9EF4-6278B9C313AA}"/>
                  </a:ext>
                </a:extLst>
              </p:cNvPr>
              <p:cNvSpPr/>
              <p:nvPr/>
            </p:nvSpPr>
            <p:spPr bwMode="auto">
              <a:xfrm>
                <a:off x="2445" y="1087"/>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5" name="Freeform 123">
                <a:extLst>
                  <a:ext uri="{FF2B5EF4-FFF2-40B4-BE49-F238E27FC236}">
                    <a16:creationId xmlns:a16="http://schemas.microsoft.com/office/drawing/2014/main" id="{6465890B-5FAA-4EE1-AF76-22A20F5CD648}"/>
                  </a:ext>
                </a:extLst>
              </p:cNvPr>
              <p:cNvSpPr/>
              <p:nvPr/>
            </p:nvSpPr>
            <p:spPr bwMode="auto">
              <a:xfrm>
                <a:off x="2696" y="1087"/>
                <a:ext cx="24" cy="10"/>
              </a:xfrm>
              <a:custGeom>
                <a:gdLst>
                  <a:gd name="T0" fmla="*/ 9 w 9"/>
                  <a:gd name="T1" fmla="*/ 0 h 4"/>
                  <a:gd name="T2" fmla="*/ 4 w 9"/>
                  <a:gd name="T3" fmla="*/ 4 h 4"/>
                  <a:gd name="T4" fmla="*/ 0 w 9"/>
                  <a:gd name="T5" fmla="*/ 4 h 4"/>
                  <a:gd name="T6" fmla="*/ 2 w 9"/>
                  <a:gd name="T7" fmla="*/ 1 h 4"/>
                  <a:gd name="T8" fmla="*/ 5 w 9"/>
                  <a:gd name="T9" fmla="*/ 2 h 4"/>
                  <a:gd name="T10" fmla="*/ 8 w 9"/>
                  <a:gd name="T11" fmla="*/ 0 h 4"/>
                  <a:gd name="T12" fmla="*/ 9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2"/>
                      <a:pt x="6" y="3"/>
                      <a:pt x="4" y="4"/>
                    </a:cubicBezTo>
                    <a:cubicBezTo>
                      <a:pt x="3" y="3"/>
                      <a:pt x="2" y="4"/>
                      <a:pt x="0" y="4"/>
                    </a:cubicBezTo>
                    <a:cubicBezTo>
                      <a:pt x="1" y="3"/>
                      <a:pt x="4" y="2"/>
                      <a:pt x="2" y="1"/>
                    </a:cubicBezTo>
                    <a:cubicBezTo>
                      <a:pt x="3" y="1"/>
                      <a:pt x="4" y="3"/>
                      <a:pt x="5" y="2"/>
                    </a:cubicBezTo>
                    <a:cubicBezTo>
                      <a:pt x="5" y="1"/>
                      <a:pt x="7" y="0"/>
                      <a:pt x="8" y="0"/>
                    </a:cubicBezTo>
                    <a:cubicBezTo>
                      <a:pt x="8"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6" name="Freeform 124">
                <a:extLst>
                  <a:ext uri="{FF2B5EF4-FFF2-40B4-BE49-F238E27FC236}">
                    <a16:creationId xmlns:a16="http://schemas.microsoft.com/office/drawing/2014/main" id="{8A4D7D7D-C921-4933-BA49-ED335AEBC3BF}"/>
                  </a:ext>
                </a:extLst>
              </p:cNvPr>
              <p:cNvSpPr/>
              <p:nvPr/>
            </p:nvSpPr>
            <p:spPr bwMode="auto">
              <a:xfrm>
                <a:off x="2303" y="1087"/>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7" name="Freeform 125">
                <a:extLst>
                  <a:ext uri="{FF2B5EF4-FFF2-40B4-BE49-F238E27FC236}">
                    <a16:creationId xmlns:a16="http://schemas.microsoft.com/office/drawing/2014/main" id="{FCF88967-4906-4EBB-A688-FA2373656299}"/>
                  </a:ext>
                </a:extLst>
              </p:cNvPr>
              <p:cNvSpPr/>
              <p:nvPr/>
            </p:nvSpPr>
            <p:spPr bwMode="auto">
              <a:xfrm>
                <a:off x="2317" y="1087"/>
                <a:ext cx="29" cy="16"/>
              </a:xfrm>
              <a:custGeom>
                <a:gdLst>
                  <a:gd name="T0" fmla="*/ 7 w 11"/>
                  <a:gd name="T1" fmla="*/ 0 h 6"/>
                  <a:gd name="T2" fmla="*/ 6 w 11"/>
                  <a:gd name="T3" fmla="*/ 1 h 6"/>
                  <a:gd name="T4" fmla="*/ 11 w 11"/>
                  <a:gd name="T5" fmla="*/ 1 h 6"/>
                  <a:gd name="T6" fmla="*/ 11 w 11"/>
                  <a:gd name="T7" fmla="*/ 2 h 6"/>
                  <a:gd name="T8" fmla="*/ 9 w 11"/>
                  <a:gd name="T9" fmla="*/ 2 h 6"/>
                  <a:gd name="T10" fmla="*/ 9 w 11"/>
                  <a:gd name="T11" fmla="*/ 2 h 6"/>
                  <a:gd name="T12" fmla="*/ 2 w 11"/>
                  <a:gd name="T13" fmla="*/ 4 h 6"/>
                  <a:gd name="T14" fmla="*/ 2 w 11"/>
                  <a:gd name="T15" fmla="*/ 4 h 6"/>
                  <a:gd name="T16" fmla="*/ 3 w 11"/>
                  <a:gd name="T17" fmla="*/ 5 h 6"/>
                  <a:gd name="T18" fmla="*/ 0 w 11"/>
                  <a:gd name="T19" fmla="*/ 4 h 6"/>
                  <a:gd name="T20" fmla="*/ 3 w 11"/>
                  <a:gd name="T21" fmla="*/ 1 h 6"/>
                  <a:gd name="T22" fmla="*/ 7 w 11"/>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7" y="0"/>
                    </a:moveTo>
                    <a:cubicBezTo>
                      <a:pt x="7" y="1"/>
                      <a:pt x="6" y="1"/>
                      <a:pt x="6" y="1"/>
                    </a:cubicBezTo>
                    <a:cubicBezTo>
                      <a:pt x="8" y="0"/>
                      <a:pt x="9" y="2"/>
                      <a:pt x="11" y="1"/>
                    </a:cubicBezTo>
                    <a:cubicBezTo>
                      <a:pt x="11" y="2"/>
                      <a:pt x="11" y="2"/>
                      <a:pt x="11" y="2"/>
                    </a:cubicBezTo>
                    <a:cubicBezTo>
                      <a:pt x="10" y="1"/>
                      <a:pt x="10" y="2"/>
                      <a:pt x="9" y="2"/>
                    </a:cubicBezTo>
                    <a:cubicBezTo>
                      <a:pt x="9" y="2"/>
                      <a:pt x="9" y="2"/>
                      <a:pt x="9" y="2"/>
                    </a:cubicBezTo>
                    <a:cubicBezTo>
                      <a:pt x="7" y="3"/>
                      <a:pt x="5" y="5"/>
                      <a:pt x="2" y="4"/>
                    </a:cubicBezTo>
                    <a:cubicBezTo>
                      <a:pt x="2" y="4"/>
                      <a:pt x="2" y="4"/>
                      <a:pt x="2" y="4"/>
                    </a:cubicBezTo>
                    <a:cubicBezTo>
                      <a:pt x="3" y="5"/>
                      <a:pt x="3" y="5"/>
                      <a:pt x="3" y="5"/>
                    </a:cubicBezTo>
                    <a:cubicBezTo>
                      <a:pt x="2" y="4"/>
                      <a:pt x="0" y="6"/>
                      <a:pt x="0" y="4"/>
                    </a:cubicBezTo>
                    <a:cubicBezTo>
                      <a:pt x="0" y="2"/>
                      <a:pt x="3" y="3"/>
                      <a:pt x="3" y="1"/>
                    </a:cubicBezTo>
                    <a:cubicBezTo>
                      <a:pt x="5" y="2"/>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8" name="Freeform 126">
                <a:extLst>
                  <a:ext uri="{FF2B5EF4-FFF2-40B4-BE49-F238E27FC236}">
                    <a16:creationId xmlns:a16="http://schemas.microsoft.com/office/drawing/2014/main" id="{87EA7358-B1F8-4A4B-AC0B-05844853F21C}"/>
                  </a:ext>
                </a:extLst>
              </p:cNvPr>
              <p:cNvSpPr/>
              <p:nvPr/>
            </p:nvSpPr>
            <p:spPr bwMode="auto">
              <a:xfrm>
                <a:off x="2523" y="1087"/>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9" name="Freeform 127">
                <a:extLst>
                  <a:ext uri="{FF2B5EF4-FFF2-40B4-BE49-F238E27FC236}">
                    <a16:creationId xmlns:a16="http://schemas.microsoft.com/office/drawing/2014/main" id="{2055A41B-A8BC-49CD-ADC8-001D601F74C8}"/>
                  </a:ext>
                </a:extLst>
              </p:cNvPr>
              <p:cNvSpPr/>
              <p:nvPr/>
            </p:nvSpPr>
            <p:spPr bwMode="auto">
              <a:xfrm>
                <a:off x="3140" y="1087"/>
                <a:ext cx="2"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0" name="Freeform 128">
                <a:extLst>
                  <a:ext uri="{FF2B5EF4-FFF2-40B4-BE49-F238E27FC236}">
                    <a16:creationId xmlns:a16="http://schemas.microsoft.com/office/drawing/2014/main" id="{117F0571-A19D-492C-9C76-876F8D2B0020}"/>
                  </a:ext>
                </a:extLst>
              </p:cNvPr>
              <p:cNvSpPr/>
              <p:nvPr/>
            </p:nvSpPr>
            <p:spPr bwMode="auto">
              <a:xfrm>
                <a:off x="2205" y="1084"/>
                <a:ext cx="10" cy="11"/>
              </a:xfrm>
              <a:custGeom>
                <a:gdLst>
                  <a:gd name="T0" fmla="*/ 4 w 4"/>
                  <a:gd name="T1" fmla="*/ 2 h 4"/>
                  <a:gd name="T2" fmla="*/ 1 w 4"/>
                  <a:gd name="T3" fmla="*/ 2 h 4"/>
                  <a:gd name="T4" fmla="*/ 1 w 4"/>
                  <a:gd name="T5" fmla="*/ 3 h 4"/>
                  <a:gd name="T6" fmla="*/ 0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1" y="2"/>
                      <a:pt x="1" y="2"/>
                      <a:pt x="1" y="2"/>
                    </a:cubicBezTo>
                    <a:cubicBezTo>
                      <a:pt x="1" y="3"/>
                      <a:pt x="1" y="3"/>
                      <a:pt x="1" y="3"/>
                    </a:cubicBezTo>
                    <a:cubicBezTo>
                      <a:pt x="0" y="3"/>
                      <a:pt x="0" y="2"/>
                      <a:pt x="0" y="2"/>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1" name="Freeform 129">
                <a:extLst>
                  <a:ext uri="{FF2B5EF4-FFF2-40B4-BE49-F238E27FC236}">
                    <a16:creationId xmlns:a16="http://schemas.microsoft.com/office/drawing/2014/main" id="{FE0A4D8E-6B68-42AC-9010-834ECE627C40}"/>
                  </a:ext>
                </a:extLst>
              </p:cNvPr>
              <p:cNvSpPr/>
              <p:nvPr/>
            </p:nvSpPr>
            <p:spPr bwMode="auto">
              <a:xfrm>
                <a:off x="2846" y="1089"/>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2" name="Freeform 130">
                <a:extLst>
                  <a:ext uri="{FF2B5EF4-FFF2-40B4-BE49-F238E27FC236}">
                    <a16:creationId xmlns:a16="http://schemas.microsoft.com/office/drawing/2014/main" id="{2FF17EEA-258A-4480-A4C9-D31E3A22CD94}"/>
                  </a:ext>
                </a:extLst>
              </p:cNvPr>
              <p:cNvSpPr/>
              <p:nvPr/>
            </p:nvSpPr>
            <p:spPr bwMode="auto">
              <a:xfrm>
                <a:off x="3118" y="1089"/>
                <a:ext cx="6"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0"/>
                      <a:pt x="1" y="1"/>
                      <a:pt x="2" y="0"/>
                    </a:cubicBezTo>
                    <a:cubicBezTo>
                      <a:pt x="2"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3" name="Freeform 131">
                <a:extLst>
                  <a:ext uri="{FF2B5EF4-FFF2-40B4-BE49-F238E27FC236}">
                    <a16:creationId xmlns:a16="http://schemas.microsoft.com/office/drawing/2014/main" id="{3BA0A569-1842-4696-8F13-9CD8506E3118}"/>
                  </a:ext>
                </a:extLst>
              </p:cNvPr>
              <p:cNvSpPr/>
              <p:nvPr/>
            </p:nvSpPr>
            <p:spPr bwMode="auto">
              <a:xfrm>
                <a:off x="2143" y="1087"/>
                <a:ext cx="11" cy="13"/>
              </a:xfrm>
              <a:custGeom>
                <a:gdLst>
                  <a:gd name="T0" fmla="*/ 4 w 4"/>
                  <a:gd name="T1" fmla="*/ 4 h 5"/>
                  <a:gd name="T2" fmla="*/ 2 w 4"/>
                  <a:gd name="T3" fmla="*/ 5 h 5"/>
                  <a:gd name="T4" fmla="*/ 1 w 4"/>
                  <a:gd name="T5" fmla="*/ 4 h 5"/>
                  <a:gd name="T6" fmla="*/ 3 w 4"/>
                  <a:gd name="T7" fmla="*/ 2 h 5"/>
                  <a:gd name="T8" fmla="*/ 4 w 4"/>
                  <a:gd name="T9" fmla="*/ 4 h 5"/>
                </a:gdLst>
                <a:cxnLst>
                  <a:cxn ang="0">
                    <a:pos x="T0" y="T1"/>
                  </a:cxn>
                  <a:cxn ang="0">
                    <a:pos x="T2" y="T3"/>
                  </a:cxn>
                  <a:cxn ang="0">
                    <a:pos x="T4" y="T5"/>
                  </a:cxn>
                  <a:cxn ang="0">
                    <a:pos x="T6" y="T7"/>
                  </a:cxn>
                  <a:cxn ang="0">
                    <a:pos x="T8" y="T9"/>
                  </a:cxn>
                </a:cxnLst>
                <a:rect l="0" t="0" r="r" b="b"/>
                <a:pathLst>
                  <a:path w="4" h="5">
                    <a:moveTo>
                      <a:pt x="4" y="4"/>
                    </a:moveTo>
                    <a:cubicBezTo>
                      <a:pt x="3" y="4"/>
                      <a:pt x="2" y="5"/>
                      <a:pt x="2" y="5"/>
                    </a:cubicBezTo>
                    <a:cubicBezTo>
                      <a:pt x="1" y="4"/>
                      <a:pt x="1" y="4"/>
                      <a:pt x="1" y="4"/>
                    </a:cubicBezTo>
                    <a:cubicBezTo>
                      <a:pt x="3" y="4"/>
                      <a:pt x="0" y="0"/>
                      <a:pt x="3" y="2"/>
                    </a:cubicBezTo>
                    <a:cubicBezTo>
                      <a:pt x="2" y="3"/>
                      <a:pt x="3" y="3"/>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4" name="Freeform 132">
                <a:extLst>
                  <a:ext uri="{FF2B5EF4-FFF2-40B4-BE49-F238E27FC236}">
                    <a16:creationId xmlns:a16="http://schemas.microsoft.com/office/drawing/2014/main" id="{278D24BB-E039-470A-AAD2-E738FE589AE4}"/>
                  </a:ext>
                </a:extLst>
              </p:cNvPr>
              <p:cNvSpPr/>
              <p:nvPr/>
            </p:nvSpPr>
            <p:spPr bwMode="auto">
              <a:xfrm>
                <a:off x="2747" y="1089"/>
                <a:ext cx="8" cy="8"/>
              </a:xfrm>
              <a:custGeom>
                <a:gdLst>
                  <a:gd name="T0" fmla="*/ 2 w 3"/>
                  <a:gd name="T1" fmla="*/ 3 h 3"/>
                  <a:gd name="T2" fmla="*/ 0 w 3"/>
                  <a:gd name="T3" fmla="*/ 2 h 3"/>
                  <a:gd name="T4" fmla="*/ 2 w 3"/>
                  <a:gd name="T5" fmla="*/ 1 h 3"/>
                  <a:gd name="T6" fmla="*/ 2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1" y="3"/>
                      <a:pt x="1" y="3"/>
                      <a:pt x="0" y="2"/>
                    </a:cubicBezTo>
                    <a:cubicBezTo>
                      <a:pt x="2" y="1"/>
                      <a:pt x="2" y="1"/>
                      <a:pt x="2" y="1"/>
                    </a:cubicBezTo>
                    <a:cubicBezTo>
                      <a:pt x="2" y="1"/>
                      <a:pt x="1" y="1"/>
                      <a:pt x="2"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5" name="Freeform 133">
                <a:extLst>
                  <a:ext uri="{FF2B5EF4-FFF2-40B4-BE49-F238E27FC236}">
                    <a16:creationId xmlns:a16="http://schemas.microsoft.com/office/drawing/2014/main" id="{2E3C2EF7-A50D-4F7C-A039-1AF3DFE62383}"/>
                  </a:ext>
                </a:extLst>
              </p:cNvPr>
              <p:cNvSpPr/>
              <p:nvPr/>
            </p:nvSpPr>
            <p:spPr bwMode="auto">
              <a:xfrm>
                <a:off x="3134" y="1089"/>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1"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6" name="Freeform 134">
                <a:extLst>
                  <a:ext uri="{FF2B5EF4-FFF2-40B4-BE49-F238E27FC236}">
                    <a16:creationId xmlns:a16="http://schemas.microsoft.com/office/drawing/2014/main" id="{C0622910-8EE3-4AD0-AE6F-94DE0E8AF5AE}"/>
                  </a:ext>
                </a:extLst>
              </p:cNvPr>
              <p:cNvSpPr/>
              <p:nvPr/>
            </p:nvSpPr>
            <p:spPr bwMode="auto">
              <a:xfrm>
                <a:off x="3610" y="1089"/>
                <a:ext cx="13" cy="14"/>
              </a:xfrm>
              <a:custGeom>
                <a:gdLst>
                  <a:gd name="T0" fmla="*/ 1 w 5"/>
                  <a:gd name="T1" fmla="*/ 4 h 5"/>
                  <a:gd name="T2" fmla="*/ 0 w 5"/>
                  <a:gd name="T3" fmla="*/ 4 h 5"/>
                  <a:gd name="T4" fmla="*/ 0 w 5"/>
                  <a:gd name="T5" fmla="*/ 4 h 5"/>
                  <a:gd name="T6" fmla="*/ 0 w 5"/>
                  <a:gd name="T7" fmla="*/ 5 h 5"/>
                  <a:gd name="T8" fmla="*/ 0 w 5"/>
                  <a:gd name="T9" fmla="*/ 5 h 5"/>
                  <a:gd name="T10" fmla="*/ 0 w 5"/>
                  <a:gd name="T11" fmla="*/ 3 h 5"/>
                  <a:gd name="T12" fmla="*/ 4 w 5"/>
                  <a:gd name="T13" fmla="*/ 0 h 5"/>
                  <a:gd name="T14" fmla="*/ 1 w 5"/>
                  <a:gd name="T15" fmla="*/ 4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cubicBezTo>
                      <a:pt x="1" y="4"/>
                      <a:pt x="0" y="4"/>
                      <a:pt x="0" y="4"/>
                    </a:cubicBezTo>
                    <a:cubicBezTo>
                      <a:pt x="0" y="4"/>
                      <a:pt x="0" y="4"/>
                      <a:pt x="0" y="4"/>
                    </a:cubicBezTo>
                    <a:cubicBezTo>
                      <a:pt x="0" y="5"/>
                      <a:pt x="0" y="5"/>
                      <a:pt x="0" y="5"/>
                    </a:cubicBezTo>
                    <a:cubicBezTo>
                      <a:pt x="0" y="5"/>
                      <a:pt x="0" y="5"/>
                      <a:pt x="0" y="5"/>
                    </a:cubicBezTo>
                    <a:cubicBezTo>
                      <a:pt x="0" y="3"/>
                      <a:pt x="0" y="3"/>
                      <a:pt x="0" y="3"/>
                    </a:cubicBezTo>
                    <a:cubicBezTo>
                      <a:pt x="2" y="4"/>
                      <a:pt x="2" y="1"/>
                      <a:pt x="4" y="0"/>
                    </a:cubicBezTo>
                    <a:cubicBezTo>
                      <a:pt x="5" y="2"/>
                      <a:pt x="2"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7" name="Freeform 135">
                <a:extLst>
                  <a:ext uri="{FF2B5EF4-FFF2-40B4-BE49-F238E27FC236}">
                    <a16:creationId xmlns:a16="http://schemas.microsoft.com/office/drawing/2014/main" id="{1160C3D6-9F70-44A5-ADDE-2003CC6B5AA6}"/>
                  </a:ext>
                </a:extLst>
              </p:cNvPr>
              <p:cNvSpPr/>
              <p:nvPr/>
            </p:nvSpPr>
            <p:spPr bwMode="auto">
              <a:xfrm>
                <a:off x="2450" y="108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8" name="Freeform 136">
                <a:extLst>
                  <a:ext uri="{FF2B5EF4-FFF2-40B4-BE49-F238E27FC236}">
                    <a16:creationId xmlns:a16="http://schemas.microsoft.com/office/drawing/2014/main" id="{F84F20E9-A643-41BD-858C-F5F23055226A}"/>
                  </a:ext>
                </a:extLst>
              </p:cNvPr>
              <p:cNvSpPr/>
              <p:nvPr/>
            </p:nvSpPr>
            <p:spPr bwMode="auto">
              <a:xfrm>
                <a:off x="3009" y="1089"/>
                <a:ext cx="2" cy="3"/>
              </a:xfrm>
              <a:custGeom>
                <a:gdLst>
                  <a:gd name="T0" fmla="*/ 2 w 2"/>
                  <a:gd name="T1" fmla="*/ 0 h 3"/>
                  <a:gd name="T2" fmla="*/ 0 w 2"/>
                  <a:gd name="T3" fmla="*/ 3 h 3"/>
                  <a:gd name="T4" fmla="*/ 0 w 2"/>
                  <a:gd name="T5" fmla="*/ 3 h 3"/>
                  <a:gd name="T6" fmla="*/ 0 w 2"/>
                  <a:gd name="T7" fmla="*/ 0 h 3"/>
                  <a:gd name="T8" fmla="*/ 2 w 2"/>
                  <a:gd name="T9" fmla="*/ 0 h 3"/>
                </a:gdLst>
                <a:cxnLst>
                  <a:cxn ang="0">
                    <a:pos x="T0" y="T1"/>
                  </a:cxn>
                  <a:cxn ang="0">
                    <a:pos x="T2" y="T3"/>
                  </a:cxn>
                  <a:cxn ang="0">
                    <a:pos x="T4" y="T5"/>
                  </a:cxn>
                  <a:cxn ang="0">
                    <a:pos x="T6" y="T7"/>
                  </a:cxn>
                  <a:cxn ang="0">
                    <a:pos x="T8" y="T9"/>
                  </a:cxn>
                </a:cxnLst>
                <a:rect l="0" t="0" r="r" b="b"/>
                <a:pathLst>
                  <a:path w="2" h="3">
                    <a:moveTo>
                      <a:pt x="2" y="0"/>
                    </a:moveTo>
                    <a:lnTo>
                      <a:pt x="0" y="3"/>
                    </a:lnTo>
                    <a:lnTo>
                      <a:pt x="0" y="3"/>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9" name="Freeform 137">
                <a:extLst>
                  <a:ext uri="{FF2B5EF4-FFF2-40B4-BE49-F238E27FC236}">
                    <a16:creationId xmlns:a16="http://schemas.microsoft.com/office/drawing/2014/main" id="{41BBA74E-DD1E-4405-975B-A1F8643E07E4}"/>
                  </a:ext>
                </a:extLst>
              </p:cNvPr>
              <p:cNvSpPr/>
              <p:nvPr/>
            </p:nvSpPr>
            <p:spPr bwMode="auto">
              <a:xfrm>
                <a:off x="2063" y="109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0" name="Freeform 138">
                <a:extLst>
                  <a:ext uri="{FF2B5EF4-FFF2-40B4-BE49-F238E27FC236}">
                    <a16:creationId xmlns:a16="http://schemas.microsoft.com/office/drawing/2014/main" id="{A250B1BD-D462-4128-A744-DA9BA08F9427}"/>
                  </a:ext>
                </a:extLst>
              </p:cNvPr>
              <p:cNvSpPr/>
              <p:nvPr/>
            </p:nvSpPr>
            <p:spPr bwMode="auto">
              <a:xfrm>
                <a:off x="2247" y="109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1" name="Freeform 139">
                <a:extLst>
                  <a:ext uri="{FF2B5EF4-FFF2-40B4-BE49-F238E27FC236}">
                    <a16:creationId xmlns:a16="http://schemas.microsoft.com/office/drawing/2014/main" id="{76E69746-4B3D-4584-AA65-A9321E682358}"/>
                  </a:ext>
                </a:extLst>
              </p:cNvPr>
              <p:cNvSpPr/>
              <p:nvPr/>
            </p:nvSpPr>
            <p:spPr bwMode="auto">
              <a:xfrm>
                <a:off x="2456" y="109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2" name="Freeform 140">
                <a:extLst>
                  <a:ext uri="{FF2B5EF4-FFF2-40B4-BE49-F238E27FC236}">
                    <a16:creationId xmlns:a16="http://schemas.microsoft.com/office/drawing/2014/main" id="{5CDA8EDB-DF42-474D-9546-619D5030B512}"/>
                  </a:ext>
                </a:extLst>
              </p:cNvPr>
              <p:cNvSpPr/>
              <p:nvPr/>
            </p:nvSpPr>
            <p:spPr bwMode="auto">
              <a:xfrm>
                <a:off x="3695" y="1092"/>
                <a:ext cx="6"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3" name="Freeform 141">
                <a:extLst>
                  <a:ext uri="{FF2B5EF4-FFF2-40B4-BE49-F238E27FC236}">
                    <a16:creationId xmlns:a16="http://schemas.microsoft.com/office/drawing/2014/main" id="{3BE0E903-1659-43A1-AD3D-01A4155D744B}"/>
                  </a:ext>
                </a:extLst>
              </p:cNvPr>
              <p:cNvSpPr/>
              <p:nvPr/>
            </p:nvSpPr>
            <p:spPr bwMode="auto">
              <a:xfrm>
                <a:off x="3081" y="1095"/>
                <a:ext cx="5" cy="2"/>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0"/>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4" name="Freeform 142">
                <a:extLst>
                  <a:ext uri="{FF2B5EF4-FFF2-40B4-BE49-F238E27FC236}">
                    <a16:creationId xmlns:a16="http://schemas.microsoft.com/office/drawing/2014/main" id="{957F6C49-A999-468B-8261-9D228CCBF0AA}"/>
                  </a:ext>
                </a:extLst>
              </p:cNvPr>
              <p:cNvSpPr/>
              <p:nvPr/>
            </p:nvSpPr>
            <p:spPr bwMode="auto">
              <a:xfrm>
                <a:off x="2897" y="10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5" name="Freeform 143">
                <a:extLst>
                  <a:ext uri="{FF2B5EF4-FFF2-40B4-BE49-F238E27FC236}">
                    <a16:creationId xmlns:a16="http://schemas.microsoft.com/office/drawing/2014/main" id="{B298B16C-8219-42AC-8983-83694450E2CB}"/>
                  </a:ext>
                </a:extLst>
              </p:cNvPr>
              <p:cNvSpPr/>
              <p:nvPr/>
            </p:nvSpPr>
            <p:spPr bwMode="auto">
              <a:xfrm>
                <a:off x="3572" y="1097"/>
                <a:ext cx="6"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6" name="Freeform 144">
                <a:extLst>
                  <a:ext uri="{FF2B5EF4-FFF2-40B4-BE49-F238E27FC236}">
                    <a16:creationId xmlns:a16="http://schemas.microsoft.com/office/drawing/2014/main" id="{8D275572-1746-4A6B-B99F-660C3019C73D}"/>
                  </a:ext>
                </a:extLst>
              </p:cNvPr>
              <p:cNvSpPr/>
              <p:nvPr/>
            </p:nvSpPr>
            <p:spPr bwMode="auto">
              <a:xfrm>
                <a:off x="2889" y="1097"/>
                <a:ext cx="5" cy="6"/>
              </a:xfrm>
              <a:custGeom>
                <a:gdLst>
                  <a:gd name="T0" fmla="*/ 2 w 2"/>
                  <a:gd name="T1" fmla="*/ 0 h 2"/>
                  <a:gd name="T2" fmla="*/ 2 w 2"/>
                  <a:gd name="T3" fmla="*/ 1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2" y="1"/>
                    </a:cubicBezTo>
                    <a:cubicBezTo>
                      <a:pt x="2" y="1"/>
                      <a:pt x="0" y="2"/>
                      <a:pt x="0" y="1"/>
                    </a:cubicBezTo>
                    <a:cubicBezTo>
                      <a:pt x="0" y="1"/>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7" name="Freeform 145">
                <a:extLst>
                  <a:ext uri="{FF2B5EF4-FFF2-40B4-BE49-F238E27FC236}">
                    <a16:creationId xmlns:a16="http://schemas.microsoft.com/office/drawing/2014/main" id="{ACFE2F37-4C06-4536-B3B1-D84FF07438E4}"/>
                  </a:ext>
                </a:extLst>
              </p:cNvPr>
              <p:cNvSpPr/>
              <p:nvPr/>
            </p:nvSpPr>
            <p:spPr bwMode="auto">
              <a:xfrm>
                <a:off x="3057" y="1097"/>
                <a:ext cx="24" cy="19"/>
              </a:xfrm>
              <a:custGeom>
                <a:gdLst>
                  <a:gd name="T0" fmla="*/ 9 w 9"/>
                  <a:gd name="T1" fmla="*/ 0 h 7"/>
                  <a:gd name="T2" fmla="*/ 9 w 9"/>
                  <a:gd name="T3" fmla="*/ 1 h 7"/>
                  <a:gd name="T4" fmla="*/ 8 w 9"/>
                  <a:gd name="T5" fmla="*/ 1 h 7"/>
                  <a:gd name="T6" fmla="*/ 7 w 9"/>
                  <a:gd name="T7" fmla="*/ 3 h 7"/>
                  <a:gd name="T8" fmla="*/ 6 w 9"/>
                  <a:gd name="T9" fmla="*/ 3 h 7"/>
                  <a:gd name="T10" fmla="*/ 3 w 9"/>
                  <a:gd name="T11" fmla="*/ 5 h 7"/>
                  <a:gd name="T12" fmla="*/ 3 w 9"/>
                  <a:gd name="T13" fmla="*/ 7 h 7"/>
                  <a:gd name="T14" fmla="*/ 3 w 9"/>
                  <a:gd name="T15" fmla="*/ 7 h 7"/>
                  <a:gd name="T16" fmla="*/ 2 w 9"/>
                  <a:gd name="T17" fmla="*/ 7 h 7"/>
                  <a:gd name="T18" fmla="*/ 1 w 9"/>
                  <a:gd name="T19" fmla="*/ 6 h 7"/>
                  <a:gd name="T20" fmla="*/ 1 w 9"/>
                  <a:gd name="T21" fmla="*/ 7 h 7"/>
                  <a:gd name="T22" fmla="*/ 4 w 9"/>
                  <a:gd name="T23" fmla="*/ 2 h 7"/>
                  <a:gd name="T24" fmla="*/ 6 w 9"/>
                  <a:gd name="T25" fmla="*/ 1 h 7"/>
                  <a:gd name="T26" fmla="*/ 9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9" y="0"/>
                    </a:moveTo>
                    <a:cubicBezTo>
                      <a:pt x="9" y="1"/>
                      <a:pt x="9" y="1"/>
                      <a:pt x="9" y="1"/>
                    </a:cubicBezTo>
                    <a:cubicBezTo>
                      <a:pt x="8" y="1"/>
                      <a:pt x="8" y="1"/>
                      <a:pt x="8" y="1"/>
                    </a:cubicBezTo>
                    <a:cubicBezTo>
                      <a:pt x="7" y="3"/>
                      <a:pt x="7" y="3"/>
                      <a:pt x="7" y="3"/>
                    </a:cubicBezTo>
                    <a:cubicBezTo>
                      <a:pt x="6" y="3"/>
                      <a:pt x="6" y="3"/>
                      <a:pt x="6" y="3"/>
                    </a:cubicBezTo>
                    <a:cubicBezTo>
                      <a:pt x="6" y="4"/>
                      <a:pt x="4" y="3"/>
                      <a:pt x="3" y="5"/>
                    </a:cubicBezTo>
                    <a:cubicBezTo>
                      <a:pt x="3" y="6"/>
                      <a:pt x="6" y="7"/>
                      <a:pt x="3" y="7"/>
                    </a:cubicBezTo>
                    <a:cubicBezTo>
                      <a:pt x="3" y="7"/>
                      <a:pt x="3" y="7"/>
                      <a:pt x="3" y="7"/>
                    </a:cubicBezTo>
                    <a:cubicBezTo>
                      <a:pt x="2" y="7"/>
                      <a:pt x="2" y="7"/>
                      <a:pt x="2" y="7"/>
                    </a:cubicBezTo>
                    <a:cubicBezTo>
                      <a:pt x="2" y="7"/>
                      <a:pt x="1" y="7"/>
                      <a:pt x="1" y="6"/>
                    </a:cubicBezTo>
                    <a:cubicBezTo>
                      <a:pt x="1" y="7"/>
                      <a:pt x="1" y="7"/>
                      <a:pt x="1" y="7"/>
                    </a:cubicBezTo>
                    <a:cubicBezTo>
                      <a:pt x="0" y="4"/>
                      <a:pt x="4" y="4"/>
                      <a:pt x="4" y="2"/>
                    </a:cubicBezTo>
                    <a:cubicBezTo>
                      <a:pt x="5" y="1"/>
                      <a:pt x="7" y="3"/>
                      <a:pt x="6" y="1"/>
                    </a:cubicBezTo>
                    <a:cubicBezTo>
                      <a:pt x="7"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8" name="Freeform 146">
                <a:extLst>
                  <a:ext uri="{FF2B5EF4-FFF2-40B4-BE49-F238E27FC236}">
                    <a16:creationId xmlns:a16="http://schemas.microsoft.com/office/drawing/2014/main" id="{FB36E83A-05B9-425E-B311-0AA72FC8DE55}"/>
                  </a:ext>
                </a:extLst>
              </p:cNvPr>
              <p:cNvSpPr/>
              <p:nvPr/>
            </p:nvSpPr>
            <p:spPr bwMode="auto">
              <a:xfrm>
                <a:off x="3142" y="1097"/>
                <a:ext cx="19" cy="14"/>
              </a:xfrm>
              <a:custGeom>
                <a:gdLst>
                  <a:gd name="T0" fmla="*/ 7 w 7"/>
                  <a:gd name="T1" fmla="*/ 0 h 5"/>
                  <a:gd name="T2" fmla="*/ 4 w 7"/>
                  <a:gd name="T3" fmla="*/ 2 h 5"/>
                  <a:gd name="T4" fmla="*/ 1 w 7"/>
                  <a:gd name="T5" fmla="*/ 4 h 5"/>
                  <a:gd name="T6" fmla="*/ 0 w 7"/>
                  <a:gd name="T7" fmla="*/ 4 h 5"/>
                  <a:gd name="T8" fmla="*/ 6 w 7"/>
                  <a:gd name="T9" fmla="*/ 0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5" y="1"/>
                      <a:pt x="4" y="2"/>
                    </a:cubicBezTo>
                    <a:cubicBezTo>
                      <a:pt x="2" y="2"/>
                      <a:pt x="3" y="5"/>
                      <a:pt x="1" y="4"/>
                    </a:cubicBezTo>
                    <a:cubicBezTo>
                      <a:pt x="1" y="4"/>
                      <a:pt x="1" y="4"/>
                      <a:pt x="0" y="4"/>
                    </a:cubicBezTo>
                    <a:cubicBezTo>
                      <a:pt x="3" y="3"/>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9" name="Freeform 147">
                <a:extLst>
                  <a:ext uri="{FF2B5EF4-FFF2-40B4-BE49-F238E27FC236}">
                    <a16:creationId xmlns:a16="http://schemas.microsoft.com/office/drawing/2014/main" id="{C2B7B1D9-59F7-4015-B0C0-AA099C039D8B}"/>
                  </a:ext>
                </a:extLst>
              </p:cNvPr>
              <p:cNvSpPr/>
              <p:nvPr/>
            </p:nvSpPr>
            <p:spPr bwMode="auto">
              <a:xfrm>
                <a:off x="2050" y="1095"/>
                <a:ext cx="163" cy="24"/>
              </a:xfrm>
              <a:custGeom>
                <a:gdLst>
                  <a:gd name="T0" fmla="*/ 14 w 61"/>
                  <a:gd name="T1" fmla="*/ 4 h 9"/>
                  <a:gd name="T2" fmla="*/ 24 w 61"/>
                  <a:gd name="T3" fmla="*/ 4 h 9"/>
                  <a:gd name="T4" fmla="*/ 25 w 61"/>
                  <a:gd name="T5" fmla="*/ 5 h 9"/>
                  <a:gd name="T6" fmla="*/ 26 w 61"/>
                  <a:gd name="T7" fmla="*/ 6 h 9"/>
                  <a:gd name="T8" fmla="*/ 28 w 61"/>
                  <a:gd name="T9" fmla="*/ 4 h 9"/>
                  <a:gd name="T10" fmla="*/ 32 w 61"/>
                  <a:gd name="T11" fmla="*/ 5 h 9"/>
                  <a:gd name="T12" fmla="*/ 35 w 61"/>
                  <a:gd name="T13" fmla="*/ 2 h 9"/>
                  <a:gd name="T14" fmla="*/ 36 w 61"/>
                  <a:gd name="T15" fmla="*/ 3 h 9"/>
                  <a:gd name="T16" fmla="*/ 39 w 61"/>
                  <a:gd name="T17" fmla="*/ 2 h 9"/>
                  <a:gd name="T18" fmla="*/ 43 w 61"/>
                  <a:gd name="T19" fmla="*/ 2 h 9"/>
                  <a:gd name="T20" fmla="*/ 42 w 61"/>
                  <a:gd name="T21" fmla="*/ 3 h 9"/>
                  <a:gd name="T22" fmla="*/ 41 w 61"/>
                  <a:gd name="T23" fmla="*/ 2 h 9"/>
                  <a:gd name="T24" fmla="*/ 41 w 61"/>
                  <a:gd name="T25" fmla="*/ 5 h 9"/>
                  <a:gd name="T26" fmla="*/ 48 w 61"/>
                  <a:gd name="T27" fmla="*/ 5 h 9"/>
                  <a:gd name="T28" fmla="*/ 48 w 61"/>
                  <a:gd name="T29" fmla="*/ 4 h 9"/>
                  <a:gd name="T30" fmla="*/ 52 w 61"/>
                  <a:gd name="T31" fmla="*/ 4 h 9"/>
                  <a:gd name="T32" fmla="*/ 55 w 61"/>
                  <a:gd name="T33" fmla="*/ 3 h 9"/>
                  <a:gd name="T34" fmla="*/ 60 w 61"/>
                  <a:gd name="T35" fmla="*/ 3 h 9"/>
                  <a:gd name="T36" fmla="*/ 60 w 61"/>
                  <a:gd name="T37" fmla="*/ 4 h 9"/>
                  <a:gd name="T38" fmla="*/ 59 w 61"/>
                  <a:gd name="T39" fmla="*/ 4 h 9"/>
                  <a:gd name="T40" fmla="*/ 60 w 61"/>
                  <a:gd name="T41" fmla="*/ 6 h 9"/>
                  <a:gd name="T42" fmla="*/ 54 w 61"/>
                  <a:gd name="T43" fmla="*/ 7 h 9"/>
                  <a:gd name="T44" fmla="*/ 55 w 61"/>
                  <a:gd name="T45" fmla="*/ 5 h 9"/>
                  <a:gd name="T46" fmla="*/ 56 w 61"/>
                  <a:gd name="T47" fmla="*/ 5 h 9"/>
                  <a:gd name="T48" fmla="*/ 56 w 61"/>
                  <a:gd name="T49" fmla="*/ 5 h 9"/>
                  <a:gd name="T50" fmla="*/ 57 w 61"/>
                  <a:gd name="T51" fmla="*/ 4 h 9"/>
                  <a:gd name="T52" fmla="*/ 55 w 61"/>
                  <a:gd name="T53" fmla="*/ 3 h 9"/>
                  <a:gd name="T54" fmla="*/ 54 w 61"/>
                  <a:gd name="T55" fmla="*/ 5 h 9"/>
                  <a:gd name="T56" fmla="*/ 52 w 61"/>
                  <a:gd name="T57" fmla="*/ 4 h 9"/>
                  <a:gd name="T58" fmla="*/ 51 w 61"/>
                  <a:gd name="T59" fmla="*/ 5 h 9"/>
                  <a:gd name="T60" fmla="*/ 52 w 61"/>
                  <a:gd name="T61" fmla="*/ 6 h 9"/>
                  <a:gd name="T62" fmla="*/ 50 w 61"/>
                  <a:gd name="T63" fmla="*/ 6 h 9"/>
                  <a:gd name="T64" fmla="*/ 52 w 61"/>
                  <a:gd name="T65" fmla="*/ 8 h 9"/>
                  <a:gd name="T66" fmla="*/ 49 w 61"/>
                  <a:gd name="T67" fmla="*/ 8 h 9"/>
                  <a:gd name="T68" fmla="*/ 49 w 61"/>
                  <a:gd name="T69" fmla="*/ 6 h 9"/>
                  <a:gd name="T70" fmla="*/ 47 w 61"/>
                  <a:gd name="T71" fmla="*/ 6 h 9"/>
                  <a:gd name="T72" fmla="*/ 47 w 61"/>
                  <a:gd name="T73" fmla="*/ 8 h 9"/>
                  <a:gd name="T74" fmla="*/ 44 w 61"/>
                  <a:gd name="T75" fmla="*/ 8 h 9"/>
                  <a:gd name="T76" fmla="*/ 44 w 61"/>
                  <a:gd name="T77" fmla="*/ 7 h 9"/>
                  <a:gd name="T78" fmla="*/ 41 w 61"/>
                  <a:gd name="T79" fmla="*/ 9 h 9"/>
                  <a:gd name="T80" fmla="*/ 39 w 61"/>
                  <a:gd name="T81" fmla="*/ 9 h 9"/>
                  <a:gd name="T82" fmla="*/ 38 w 61"/>
                  <a:gd name="T83" fmla="*/ 9 h 9"/>
                  <a:gd name="T84" fmla="*/ 32 w 61"/>
                  <a:gd name="T85" fmla="*/ 8 h 9"/>
                  <a:gd name="T86" fmla="*/ 32 w 61"/>
                  <a:gd name="T87" fmla="*/ 9 h 9"/>
                  <a:gd name="T88" fmla="*/ 30 w 61"/>
                  <a:gd name="T89" fmla="*/ 6 h 9"/>
                  <a:gd name="T90" fmla="*/ 27 w 61"/>
                  <a:gd name="T91" fmla="*/ 7 h 9"/>
                  <a:gd name="T92" fmla="*/ 31 w 61"/>
                  <a:gd name="T93" fmla="*/ 8 h 9"/>
                  <a:gd name="T94" fmla="*/ 26 w 61"/>
                  <a:gd name="T95" fmla="*/ 8 h 9"/>
                  <a:gd name="T96" fmla="*/ 14 w 61"/>
                  <a:gd name="T97" fmla="*/ 6 h 9"/>
                  <a:gd name="T98" fmla="*/ 13 w 61"/>
                  <a:gd name="T99" fmla="*/ 7 h 9"/>
                  <a:gd name="T100" fmla="*/ 8 w 61"/>
                  <a:gd name="T101" fmla="*/ 5 h 9"/>
                  <a:gd name="T102" fmla="*/ 0 w 61"/>
                  <a:gd name="T103" fmla="*/ 2 h 9"/>
                  <a:gd name="T104" fmla="*/ 4 w 61"/>
                  <a:gd name="T105" fmla="*/ 2 h 9"/>
                  <a:gd name="T106" fmla="*/ 6 w 61"/>
                  <a:gd name="T107" fmla="*/ 4 h 9"/>
                  <a:gd name="T108" fmla="*/ 7 w 61"/>
                  <a:gd name="T109" fmla="*/ 3 h 9"/>
                  <a:gd name="T110" fmla="*/ 7 w 61"/>
                  <a:gd name="T111" fmla="*/ 2 h 9"/>
                  <a:gd name="T112" fmla="*/ 11 w 61"/>
                  <a:gd name="T113" fmla="*/ 2 h 9"/>
                  <a:gd name="T114" fmla="*/ 14 w 61"/>
                  <a:gd name="T115" fmla="*/ 4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9">
                    <a:moveTo>
                      <a:pt x="14" y="4"/>
                    </a:moveTo>
                    <a:cubicBezTo>
                      <a:pt x="16" y="5"/>
                      <a:pt x="21" y="5"/>
                      <a:pt x="24" y="4"/>
                    </a:cubicBezTo>
                    <a:cubicBezTo>
                      <a:pt x="25" y="4"/>
                      <a:pt x="26" y="4"/>
                      <a:pt x="25" y="5"/>
                    </a:cubicBezTo>
                    <a:cubicBezTo>
                      <a:pt x="25" y="6"/>
                      <a:pt x="26" y="6"/>
                      <a:pt x="26" y="6"/>
                    </a:cubicBezTo>
                    <a:cubicBezTo>
                      <a:pt x="28" y="6"/>
                      <a:pt x="27" y="5"/>
                      <a:pt x="28" y="4"/>
                    </a:cubicBezTo>
                    <a:cubicBezTo>
                      <a:pt x="29" y="4"/>
                      <a:pt x="31" y="4"/>
                      <a:pt x="32" y="5"/>
                    </a:cubicBezTo>
                    <a:cubicBezTo>
                      <a:pt x="33" y="4"/>
                      <a:pt x="34" y="3"/>
                      <a:pt x="35" y="2"/>
                    </a:cubicBezTo>
                    <a:cubicBezTo>
                      <a:pt x="35" y="3"/>
                      <a:pt x="35" y="3"/>
                      <a:pt x="36" y="3"/>
                    </a:cubicBezTo>
                    <a:cubicBezTo>
                      <a:pt x="37" y="2"/>
                      <a:pt x="39" y="5"/>
                      <a:pt x="39" y="2"/>
                    </a:cubicBezTo>
                    <a:cubicBezTo>
                      <a:pt x="40" y="2"/>
                      <a:pt x="41" y="2"/>
                      <a:pt x="43" y="2"/>
                    </a:cubicBezTo>
                    <a:cubicBezTo>
                      <a:pt x="43" y="3"/>
                      <a:pt x="42" y="3"/>
                      <a:pt x="42" y="3"/>
                    </a:cubicBezTo>
                    <a:cubicBezTo>
                      <a:pt x="41" y="2"/>
                      <a:pt x="41" y="2"/>
                      <a:pt x="41" y="2"/>
                    </a:cubicBezTo>
                    <a:cubicBezTo>
                      <a:pt x="40" y="3"/>
                      <a:pt x="40" y="4"/>
                      <a:pt x="41" y="5"/>
                    </a:cubicBezTo>
                    <a:cubicBezTo>
                      <a:pt x="44" y="5"/>
                      <a:pt x="46" y="2"/>
                      <a:pt x="48" y="5"/>
                    </a:cubicBezTo>
                    <a:cubicBezTo>
                      <a:pt x="48" y="4"/>
                      <a:pt x="48" y="4"/>
                      <a:pt x="48" y="4"/>
                    </a:cubicBezTo>
                    <a:cubicBezTo>
                      <a:pt x="49" y="5"/>
                      <a:pt x="50" y="3"/>
                      <a:pt x="52" y="4"/>
                    </a:cubicBezTo>
                    <a:cubicBezTo>
                      <a:pt x="53" y="4"/>
                      <a:pt x="54" y="0"/>
                      <a:pt x="55" y="3"/>
                    </a:cubicBezTo>
                    <a:cubicBezTo>
                      <a:pt x="57" y="2"/>
                      <a:pt x="58" y="3"/>
                      <a:pt x="60" y="3"/>
                    </a:cubicBezTo>
                    <a:cubicBezTo>
                      <a:pt x="60" y="3"/>
                      <a:pt x="61" y="4"/>
                      <a:pt x="60" y="4"/>
                    </a:cubicBezTo>
                    <a:cubicBezTo>
                      <a:pt x="60" y="4"/>
                      <a:pt x="60" y="4"/>
                      <a:pt x="59" y="4"/>
                    </a:cubicBezTo>
                    <a:cubicBezTo>
                      <a:pt x="58" y="5"/>
                      <a:pt x="59" y="5"/>
                      <a:pt x="60" y="6"/>
                    </a:cubicBezTo>
                    <a:cubicBezTo>
                      <a:pt x="58" y="7"/>
                      <a:pt x="55" y="7"/>
                      <a:pt x="54" y="7"/>
                    </a:cubicBezTo>
                    <a:cubicBezTo>
                      <a:pt x="54" y="6"/>
                      <a:pt x="57" y="5"/>
                      <a:pt x="55" y="5"/>
                    </a:cubicBezTo>
                    <a:cubicBezTo>
                      <a:pt x="56" y="5"/>
                      <a:pt x="56" y="5"/>
                      <a:pt x="56" y="5"/>
                    </a:cubicBezTo>
                    <a:cubicBezTo>
                      <a:pt x="56" y="5"/>
                      <a:pt x="56" y="5"/>
                      <a:pt x="56" y="5"/>
                    </a:cubicBezTo>
                    <a:cubicBezTo>
                      <a:pt x="58" y="5"/>
                      <a:pt x="56" y="4"/>
                      <a:pt x="57" y="4"/>
                    </a:cubicBezTo>
                    <a:cubicBezTo>
                      <a:pt x="55" y="3"/>
                      <a:pt x="55" y="3"/>
                      <a:pt x="55" y="3"/>
                    </a:cubicBezTo>
                    <a:cubicBezTo>
                      <a:pt x="54" y="5"/>
                      <a:pt x="54" y="5"/>
                      <a:pt x="54" y="5"/>
                    </a:cubicBezTo>
                    <a:cubicBezTo>
                      <a:pt x="53" y="5"/>
                      <a:pt x="53" y="4"/>
                      <a:pt x="52" y="4"/>
                    </a:cubicBezTo>
                    <a:cubicBezTo>
                      <a:pt x="52" y="4"/>
                      <a:pt x="51" y="5"/>
                      <a:pt x="51" y="5"/>
                    </a:cubicBezTo>
                    <a:cubicBezTo>
                      <a:pt x="52" y="6"/>
                      <a:pt x="52" y="6"/>
                      <a:pt x="52" y="6"/>
                    </a:cubicBezTo>
                    <a:cubicBezTo>
                      <a:pt x="50" y="6"/>
                      <a:pt x="50" y="6"/>
                      <a:pt x="50" y="6"/>
                    </a:cubicBezTo>
                    <a:cubicBezTo>
                      <a:pt x="51" y="7"/>
                      <a:pt x="52" y="7"/>
                      <a:pt x="52" y="8"/>
                    </a:cubicBezTo>
                    <a:cubicBezTo>
                      <a:pt x="51" y="8"/>
                      <a:pt x="50" y="8"/>
                      <a:pt x="49" y="8"/>
                    </a:cubicBezTo>
                    <a:cubicBezTo>
                      <a:pt x="50" y="7"/>
                      <a:pt x="49" y="7"/>
                      <a:pt x="49" y="6"/>
                    </a:cubicBezTo>
                    <a:cubicBezTo>
                      <a:pt x="47" y="6"/>
                      <a:pt x="47" y="6"/>
                      <a:pt x="47" y="6"/>
                    </a:cubicBezTo>
                    <a:cubicBezTo>
                      <a:pt x="47" y="7"/>
                      <a:pt x="50" y="7"/>
                      <a:pt x="47" y="8"/>
                    </a:cubicBezTo>
                    <a:cubicBezTo>
                      <a:pt x="46" y="8"/>
                      <a:pt x="45" y="6"/>
                      <a:pt x="44" y="8"/>
                    </a:cubicBezTo>
                    <a:cubicBezTo>
                      <a:pt x="44" y="7"/>
                      <a:pt x="44" y="7"/>
                      <a:pt x="44" y="7"/>
                    </a:cubicBezTo>
                    <a:cubicBezTo>
                      <a:pt x="43" y="8"/>
                      <a:pt x="42" y="9"/>
                      <a:pt x="41" y="9"/>
                    </a:cubicBezTo>
                    <a:cubicBezTo>
                      <a:pt x="40" y="8"/>
                      <a:pt x="40" y="9"/>
                      <a:pt x="39" y="9"/>
                    </a:cubicBezTo>
                    <a:cubicBezTo>
                      <a:pt x="38" y="9"/>
                      <a:pt x="38" y="9"/>
                      <a:pt x="38" y="9"/>
                    </a:cubicBezTo>
                    <a:cubicBezTo>
                      <a:pt x="38" y="8"/>
                      <a:pt x="34" y="9"/>
                      <a:pt x="32" y="8"/>
                    </a:cubicBezTo>
                    <a:cubicBezTo>
                      <a:pt x="32" y="9"/>
                      <a:pt x="32" y="9"/>
                      <a:pt x="32" y="9"/>
                    </a:cubicBezTo>
                    <a:cubicBezTo>
                      <a:pt x="32" y="8"/>
                      <a:pt x="31" y="7"/>
                      <a:pt x="30" y="6"/>
                    </a:cubicBezTo>
                    <a:cubicBezTo>
                      <a:pt x="29" y="7"/>
                      <a:pt x="28" y="6"/>
                      <a:pt x="27" y="7"/>
                    </a:cubicBezTo>
                    <a:cubicBezTo>
                      <a:pt x="31" y="8"/>
                      <a:pt x="31" y="8"/>
                      <a:pt x="31" y="8"/>
                    </a:cubicBezTo>
                    <a:cubicBezTo>
                      <a:pt x="29" y="9"/>
                      <a:pt x="27" y="7"/>
                      <a:pt x="26" y="8"/>
                    </a:cubicBezTo>
                    <a:cubicBezTo>
                      <a:pt x="23" y="6"/>
                      <a:pt x="18" y="7"/>
                      <a:pt x="14" y="6"/>
                    </a:cubicBezTo>
                    <a:cubicBezTo>
                      <a:pt x="14" y="6"/>
                      <a:pt x="14" y="7"/>
                      <a:pt x="13" y="7"/>
                    </a:cubicBezTo>
                    <a:cubicBezTo>
                      <a:pt x="12" y="4"/>
                      <a:pt x="8" y="9"/>
                      <a:pt x="8" y="5"/>
                    </a:cubicBezTo>
                    <a:cubicBezTo>
                      <a:pt x="6" y="5"/>
                      <a:pt x="1" y="5"/>
                      <a:pt x="0" y="2"/>
                    </a:cubicBezTo>
                    <a:cubicBezTo>
                      <a:pt x="1" y="2"/>
                      <a:pt x="3" y="2"/>
                      <a:pt x="4" y="2"/>
                    </a:cubicBezTo>
                    <a:cubicBezTo>
                      <a:pt x="4" y="3"/>
                      <a:pt x="5" y="3"/>
                      <a:pt x="6" y="4"/>
                    </a:cubicBezTo>
                    <a:cubicBezTo>
                      <a:pt x="7" y="4"/>
                      <a:pt x="8" y="4"/>
                      <a:pt x="7" y="3"/>
                    </a:cubicBezTo>
                    <a:cubicBezTo>
                      <a:pt x="7" y="2"/>
                      <a:pt x="7" y="2"/>
                      <a:pt x="7" y="2"/>
                    </a:cubicBezTo>
                    <a:cubicBezTo>
                      <a:pt x="8" y="2"/>
                      <a:pt x="10" y="1"/>
                      <a:pt x="11" y="2"/>
                    </a:cubicBezTo>
                    <a:cubicBezTo>
                      <a:pt x="11" y="3"/>
                      <a:pt x="12"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0" name="Freeform 148">
                <a:extLst>
                  <a:ext uri="{FF2B5EF4-FFF2-40B4-BE49-F238E27FC236}">
                    <a16:creationId xmlns:a16="http://schemas.microsoft.com/office/drawing/2014/main" id="{E4FF2F34-9748-4F20-BF5E-1CAC1167FB41}"/>
                  </a:ext>
                </a:extLst>
              </p:cNvPr>
              <p:cNvSpPr/>
              <p:nvPr/>
            </p:nvSpPr>
            <p:spPr bwMode="auto">
              <a:xfrm>
                <a:off x="2450" y="1097"/>
                <a:ext cx="43" cy="16"/>
              </a:xfrm>
              <a:custGeom>
                <a:gdLst>
                  <a:gd name="T0" fmla="*/ 5 w 16"/>
                  <a:gd name="T1" fmla="*/ 0 h 6"/>
                  <a:gd name="T2" fmla="*/ 7 w 16"/>
                  <a:gd name="T3" fmla="*/ 0 h 6"/>
                  <a:gd name="T4" fmla="*/ 6 w 16"/>
                  <a:gd name="T5" fmla="*/ 1 h 6"/>
                  <a:gd name="T6" fmla="*/ 13 w 16"/>
                  <a:gd name="T7" fmla="*/ 2 h 6"/>
                  <a:gd name="T8" fmla="*/ 14 w 16"/>
                  <a:gd name="T9" fmla="*/ 3 h 6"/>
                  <a:gd name="T10" fmla="*/ 16 w 16"/>
                  <a:gd name="T11" fmla="*/ 4 h 6"/>
                  <a:gd name="T12" fmla="*/ 16 w 16"/>
                  <a:gd name="T13" fmla="*/ 4 h 6"/>
                  <a:gd name="T14" fmla="*/ 13 w 16"/>
                  <a:gd name="T15" fmla="*/ 5 h 6"/>
                  <a:gd name="T16" fmla="*/ 10 w 16"/>
                  <a:gd name="T17" fmla="*/ 3 h 6"/>
                  <a:gd name="T18" fmla="*/ 8 w 16"/>
                  <a:gd name="T19" fmla="*/ 4 h 6"/>
                  <a:gd name="T20" fmla="*/ 9 w 16"/>
                  <a:gd name="T21" fmla="*/ 3 h 6"/>
                  <a:gd name="T22" fmla="*/ 8 w 16"/>
                  <a:gd name="T23" fmla="*/ 2 h 6"/>
                  <a:gd name="T24" fmla="*/ 5 w 16"/>
                  <a:gd name="T25" fmla="*/ 3 h 6"/>
                  <a:gd name="T26" fmla="*/ 3 w 16"/>
                  <a:gd name="T27" fmla="*/ 1 h 6"/>
                  <a:gd name="T28" fmla="*/ 3 w 16"/>
                  <a:gd name="T29" fmla="*/ 2 h 6"/>
                  <a:gd name="T30" fmla="*/ 0 w 16"/>
                  <a:gd name="T31" fmla="*/ 0 h 6"/>
                  <a:gd name="T32" fmla="*/ 5 w 16"/>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5" y="0"/>
                    </a:moveTo>
                    <a:cubicBezTo>
                      <a:pt x="7" y="0"/>
                      <a:pt x="7" y="0"/>
                      <a:pt x="7" y="0"/>
                    </a:cubicBezTo>
                    <a:cubicBezTo>
                      <a:pt x="6" y="1"/>
                      <a:pt x="6" y="1"/>
                      <a:pt x="6" y="1"/>
                    </a:cubicBezTo>
                    <a:cubicBezTo>
                      <a:pt x="8" y="3"/>
                      <a:pt x="10" y="0"/>
                      <a:pt x="13" y="2"/>
                    </a:cubicBezTo>
                    <a:cubicBezTo>
                      <a:pt x="12" y="2"/>
                      <a:pt x="13" y="3"/>
                      <a:pt x="14" y="3"/>
                    </a:cubicBezTo>
                    <a:cubicBezTo>
                      <a:pt x="15" y="3"/>
                      <a:pt x="15" y="3"/>
                      <a:pt x="16" y="4"/>
                    </a:cubicBezTo>
                    <a:cubicBezTo>
                      <a:pt x="16" y="4"/>
                      <a:pt x="16" y="4"/>
                      <a:pt x="16" y="4"/>
                    </a:cubicBezTo>
                    <a:cubicBezTo>
                      <a:pt x="15" y="4"/>
                      <a:pt x="15" y="6"/>
                      <a:pt x="13" y="5"/>
                    </a:cubicBezTo>
                    <a:cubicBezTo>
                      <a:pt x="14" y="3"/>
                      <a:pt x="11" y="4"/>
                      <a:pt x="10" y="3"/>
                    </a:cubicBezTo>
                    <a:cubicBezTo>
                      <a:pt x="10" y="4"/>
                      <a:pt x="9" y="3"/>
                      <a:pt x="8" y="4"/>
                    </a:cubicBezTo>
                    <a:cubicBezTo>
                      <a:pt x="9" y="3"/>
                      <a:pt x="9" y="3"/>
                      <a:pt x="9" y="3"/>
                    </a:cubicBezTo>
                    <a:cubicBezTo>
                      <a:pt x="9" y="2"/>
                      <a:pt x="8" y="2"/>
                      <a:pt x="8" y="2"/>
                    </a:cubicBezTo>
                    <a:cubicBezTo>
                      <a:pt x="7" y="3"/>
                      <a:pt x="6" y="3"/>
                      <a:pt x="5" y="3"/>
                    </a:cubicBezTo>
                    <a:cubicBezTo>
                      <a:pt x="7" y="2"/>
                      <a:pt x="4" y="2"/>
                      <a:pt x="3" y="1"/>
                    </a:cubicBezTo>
                    <a:cubicBezTo>
                      <a:pt x="3" y="2"/>
                      <a:pt x="3" y="2"/>
                      <a:pt x="3" y="2"/>
                    </a:cubicBezTo>
                    <a:cubicBezTo>
                      <a:pt x="3" y="0"/>
                      <a:pt x="1" y="2"/>
                      <a:pt x="0"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1" name="Freeform 149">
                <a:extLst>
                  <a:ext uri="{FF2B5EF4-FFF2-40B4-BE49-F238E27FC236}">
                    <a16:creationId xmlns:a16="http://schemas.microsoft.com/office/drawing/2014/main" id="{1DD09E10-DF3F-41F5-AA51-C51043207DD3}"/>
                  </a:ext>
                </a:extLst>
              </p:cNvPr>
              <p:cNvSpPr/>
              <p:nvPr/>
            </p:nvSpPr>
            <p:spPr bwMode="auto">
              <a:xfrm>
                <a:off x="2723" y="109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2" name="Freeform 150">
                <a:extLst>
                  <a:ext uri="{FF2B5EF4-FFF2-40B4-BE49-F238E27FC236}">
                    <a16:creationId xmlns:a16="http://schemas.microsoft.com/office/drawing/2014/main" id="{B17124DD-3075-4E4E-8B73-3A2DB3CE9869}"/>
                  </a:ext>
                </a:extLst>
              </p:cNvPr>
              <p:cNvSpPr/>
              <p:nvPr/>
            </p:nvSpPr>
            <p:spPr bwMode="auto">
              <a:xfrm>
                <a:off x="2680" y="1100"/>
                <a:ext cx="13" cy="8"/>
              </a:xfrm>
              <a:custGeom>
                <a:gdLst>
                  <a:gd name="T0" fmla="*/ 5 w 5"/>
                  <a:gd name="T1" fmla="*/ 0 h 3"/>
                  <a:gd name="T2" fmla="*/ 5 w 5"/>
                  <a:gd name="T3" fmla="*/ 1 h 3"/>
                  <a:gd name="T4" fmla="*/ 2 w 5"/>
                  <a:gd name="T5" fmla="*/ 3 h 3"/>
                  <a:gd name="T6" fmla="*/ 0 w 5"/>
                  <a:gd name="T7" fmla="*/ 1 h 3"/>
                  <a:gd name="T8" fmla="*/ 1 w 5"/>
                  <a:gd name="T9" fmla="*/ 2 h 3"/>
                  <a:gd name="T10" fmla="*/ 3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5" y="1"/>
                      <a:pt x="5" y="1"/>
                      <a:pt x="5" y="1"/>
                    </a:cubicBezTo>
                    <a:cubicBezTo>
                      <a:pt x="3" y="1"/>
                      <a:pt x="3" y="3"/>
                      <a:pt x="2" y="3"/>
                    </a:cubicBezTo>
                    <a:cubicBezTo>
                      <a:pt x="0" y="1"/>
                      <a:pt x="0" y="1"/>
                      <a:pt x="0" y="1"/>
                    </a:cubicBezTo>
                    <a:cubicBezTo>
                      <a:pt x="1" y="2"/>
                      <a:pt x="1" y="2"/>
                      <a:pt x="1" y="2"/>
                    </a:cubicBezTo>
                    <a:cubicBezTo>
                      <a:pt x="3" y="2"/>
                      <a:pt x="2" y="0"/>
                      <a:pt x="3" y="0"/>
                    </a:cubicBezTo>
                    <a:cubicBezTo>
                      <a:pt x="3"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3" name="Freeform 151">
                <a:extLst>
                  <a:ext uri="{FF2B5EF4-FFF2-40B4-BE49-F238E27FC236}">
                    <a16:creationId xmlns:a16="http://schemas.microsoft.com/office/drawing/2014/main" id="{85A9DB98-13EB-4CEA-B128-0208E0B97CC5}"/>
                  </a:ext>
                </a:extLst>
              </p:cNvPr>
              <p:cNvSpPr/>
              <p:nvPr/>
            </p:nvSpPr>
            <p:spPr bwMode="auto">
              <a:xfrm>
                <a:off x="2728" y="1097"/>
                <a:ext cx="6"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4" name="Freeform 152">
                <a:extLst>
                  <a:ext uri="{FF2B5EF4-FFF2-40B4-BE49-F238E27FC236}">
                    <a16:creationId xmlns:a16="http://schemas.microsoft.com/office/drawing/2014/main" id="{A9A5CCC7-581E-476B-882A-16F9EB42779C}"/>
                  </a:ext>
                </a:extLst>
              </p:cNvPr>
              <p:cNvSpPr/>
              <p:nvPr/>
            </p:nvSpPr>
            <p:spPr bwMode="auto">
              <a:xfrm>
                <a:off x="3623" y="1100"/>
                <a:ext cx="38" cy="29"/>
              </a:xfrm>
              <a:custGeom>
                <a:gdLst>
                  <a:gd name="T0" fmla="*/ 13 w 14"/>
                  <a:gd name="T1" fmla="*/ 0 h 11"/>
                  <a:gd name="T2" fmla="*/ 11 w 14"/>
                  <a:gd name="T3" fmla="*/ 4 h 11"/>
                  <a:gd name="T4" fmla="*/ 8 w 14"/>
                  <a:gd name="T5" fmla="*/ 6 h 11"/>
                  <a:gd name="T6" fmla="*/ 8 w 14"/>
                  <a:gd name="T7" fmla="*/ 6 h 11"/>
                  <a:gd name="T8" fmla="*/ 5 w 14"/>
                  <a:gd name="T9" fmla="*/ 8 h 11"/>
                  <a:gd name="T10" fmla="*/ 6 w 14"/>
                  <a:gd name="T11" fmla="*/ 8 h 11"/>
                  <a:gd name="T12" fmla="*/ 2 w 14"/>
                  <a:gd name="T13" fmla="*/ 11 h 11"/>
                  <a:gd name="T14" fmla="*/ 2 w 14"/>
                  <a:gd name="T15" fmla="*/ 10 h 11"/>
                  <a:gd name="T16" fmla="*/ 0 w 14"/>
                  <a:gd name="T17" fmla="*/ 10 h 11"/>
                  <a:gd name="T18" fmla="*/ 1 w 14"/>
                  <a:gd name="T19" fmla="*/ 8 h 11"/>
                  <a:gd name="T20" fmla="*/ 3 w 14"/>
                  <a:gd name="T21" fmla="*/ 7 h 11"/>
                  <a:gd name="T22" fmla="*/ 3 w 14"/>
                  <a:gd name="T23" fmla="*/ 7 h 11"/>
                  <a:gd name="T24" fmla="*/ 5 w 14"/>
                  <a:gd name="T25" fmla="*/ 6 h 11"/>
                  <a:gd name="T26" fmla="*/ 4 w 14"/>
                  <a:gd name="T27" fmla="*/ 5 h 11"/>
                  <a:gd name="T28" fmla="*/ 8 w 14"/>
                  <a:gd name="T29" fmla="*/ 4 h 11"/>
                  <a:gd name="T30" fmla="*/ 10 w 14"/>
                  <a:gd name="T31" fmla="*/ 1 h 11"/>
                  <a:gd name="T32" fmla="*/ 11 w 14"/>
                  <a:gd name="T33" fmla="*/ 0 h 11"/>
                  <a:gd name="T34" fmla="*/ 13 w 14"/>
                  <a:gd name="T35"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1">
                    <a:moveTo>
                      <a:pt x="13" y="0"/>
                    </a:moveTo>
                    <a:cubicBezTo>
                      <a:pt x="14" y="2"/>
                      <a:pt x="10" y="2"/>
                      <a:pt x="11" y="4"/>
                    </a:cubicBezTo>
                    <a:cubicBezTo>
                      <a:pt x="9" y="6"/>
                      <a:pt x="8" y="3"/>
                      <a:pt x="8" y="6"/>
                    </a:cubicBezTo>
                    <a:cubicBezTo>
                      <a:pt x="8" y="6"/>
                      <a:pt x="8" y="6"/>
                      <a:pt x="8" y="6"/>
                    </a:cubicBezTo>
                    <a:cubicBezTo>
                      <a:pt x="6" y="6"/>
                      <a:pt x="6" y="7"/>
                      <a:pt x="5" y="8"/>
                    </a:cubicBezTo>
                    <a:cubicBezTo>
                      <a:pt x="6" y="8"/>
                      <a:pt x="6" y="8"/>
                      <a:pt x="6" y="8"/>
                    </a:cubicBezTo>
                    <a:cubicBezTo>
                      <a:pt x="5" y="9"/>
                      <a:pt x="4" y="11"/>
                      <a:pt x="2" y="11"/>
                    </a:cubicBezTo>
                    <a:cubicBezTo>
                      <a:pt x="2" y="10"/>
                      <a:pt x="2" y="10"/>
                      <a:pt x="2" y="10"/>
                    </a:cubicBezTo>
                    <a:cubicBezTo>
                      <a:pt x="1" y="10"/>
                      <a:pt x="1" y="10"/>
                      <a:pt x="0" y="10"/>
                    </a:cubicBezTo>
                    <a:cubicBezTo>
                      <a:pt x="0" y="9"/>
                      <a:pt x="2" y="9"/>
                      <a:pt x="1" y="8"/>
                    </a:cubicBezTo>
                    <a:cubicBezTo>
                      <a:pt x="2" y="8"/>
                      <a:pt x="3" y="8"/>
                      <a:pt x="3" y="7"/>
                    </a:cubicBezTo>
                    <a:cubicBezTo>
                      <a:pt x="3" y="7"/>
                      <a:pt x="3" y="7"/>
                      <a:pt x="3" y="7"/>
                    </a:cubicBezTo>
                    <a:cubicBezTo>
                      <a:pt x="4" y="7"/>
                      <a:pt x="4" y="6"/>
                      <a:pt x="5" y="6"/>
                    </a:cubicBezTo>
                    <a:cubicBezTo>
                      <a:pt x="4" y="5"/>
                      <a:pt x="4" y="5"/>
                      <a:pt x="4" y="5"/>
                    </a:cubicBezTo>
                    <a:cubicBezTo>
                      <a:pt x="6" y="6"/>
                      <a:pt x="6" y="4"/>
                      <a:pt x="8" y="4"/>
                    </a:cubicBezTo>
                    <a:cubicBezTo>
                      <a:pt x="8" y="2"/>
                      <a:pt x="11" y="2"/>
                      <a:pt x="10" y="1"/>
                    </a:cubicBezTo>
                    <a:cubicBezTo>
                      <a:pt x="11" y="1"/>
                      <a:pt x="11" y="0"/>
                      <a:pt x="11" y="0"/>
                    </a:cubicBezTo>
                    <a:cubicBezTo>
                      <a:pt x="12" y="0"/>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5" name="Rectangle 153">
                <a:extLst>
                  <a:ext uri="{FF2B5EF4-FFF2-40B4-BE49-F238E27FC236}">
                    <a16:creationId xmlns:a16="http://schemas.microsoft.com/office/drawing/2014/main" id="{60A3E68E-BE0B-4314-BE1D-8E719860E47A}"/>
                  </a:ext>
                </a:extLst>
              </p:cNvPr>
              <p:cNvSpPr>
                <a:spLocks noChangeArrowheads="1"/>
              </p:cNvSpPr>
              <p:nvPr/>
            </p:nvSpPr>
            <p:spPr bwMode="auto">
              <a:xfrm>
                <a:off x="2215" y="11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6" name="Rectangle 154">
                <a:extLst>
                  <a:ext uri="{FF2B5EF4-FFF2-40B4-BE49-F238E27FC236}">
                    <a16:creationId xmlns:a16="http://schemas.microsoft.com/office/drawing/2014/main" id="{B08EC2BF-295B-4720-9A9C-1AC81FFECC17}"/>
                  </a:ext>
                </a:extLst>
              </p:cNvPr>
              <p:cNvSpPr>
                <a:spLocks noChangeArrowheads="1"/>
              </p:cNvSpPr>
              <p:nvPr/>
            </p:nvSpPr>
            <p:spPr bwMode="auto">
              <a:xfrm>
                <a:off x="2913" y="110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7" name="Freeform 155">
                <a:extLst>
                  <a:ext uri="{FF2B5EF4-FFF2-40B4-BE49-F238E27FC236}">
                    <a16:creationId xmlns:a16="http://schemas.microsoft.com/office/drawing/2014/main" id="{FA43A219-F633-4BFF-B0A0-E7BE761F67A8}"/>
                  </a:ext>
                </a:extLst>
              </p:cNvPr>
              <p:cNvSpPr/>
              <p:nvPr/>
            </p:nvSpPr>
            <p:spPr bwMode="auto">
              <a:xfrm>
                <a:off x="2939" y="1097"/>
                <a:ext cx="16" cy="11"/>
              </a:xfrm>
              <a:custGeom>
                <a:gdLst>
                  <a:gd name="T0" fmla="*/ 6 w 6"/>
                  <a:gd name="T1" fmla="*/ 2 h 4"/>
                  <a:gd name="T2" fmla="*/ 0 w 6"/>
                  <a:gd name="T3" fmla="*/ 4 h 4"/>
                  <a:gd name="T4" fmla="*/ 0 w 6"/>
                  <a:gd name="T5" fmla="*/ 3 h 4"/>
                  <a:gd name="T6" fmla="*/ 6 w 6"/>
                  <a:gd name="T7" fmla="*/ 2 h 4"/>
                </a:gdLst>
                <a:cxnLst>
                  <a:cxn ang="0">
                    <a:pos x="T0" y="T1"/>
                  </a:cxn>
                  <a:cxn ang="0">
                    <a:pos x="T2" y="T3"/>
                  </a:cxn>
                  <a:cxn ang="0">
                    <a:pos x="T4" y="T5"/>
                  </a:cxn>
                  <a:cxn ang="0">
                    <a:pos x="T6" y="T7"/>
                  </a:cxn>
                </a:cxnLst>
                <a:rect l="0" t="0" r="r" b="b"/>
                <a:pathLst>
                  <a:path w="6" h="4">
                    <a:moveTo>
                      <a:pt x="6" y="2"/>
                    </a:moveTo>
                    <a:cubicBezTo>
                      <a:pt x="5" y="2"/>
                      <a:pt x="3" y="3"/>
                      <a:pt x="0" y="4"/>
                    </a:cubicBezTo>
                    <a:cubicBezTo>
                      <a:pt x="0" y="3"/>
                      <a:pt x="0" y="3"/>
                      <a:pt x="0" y="3"/>
                    </a:cubicBezTo>
                    <a:cubicBezTo>
                      <a:pt x="2" y="3"/>
                      <a:pt x="4"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8" name="Freeform 156">
                <a:extLst>
                  <a:ext uri="{FF2B5EF4-FFF2-40B4-BE49-F238E27FC236}">
                    <a16:creationId xmlns:a16="http://schemas.microsoft.com/office/drawing/2014/main" id="{D62B1DB3-4E13-40EA-969A-7A603D44B5C6}"/>
                  </a:ext>
                </a:extLst>
              </p:cNvPr>
              <p:cNvSpPr/>
              <p:nvPr/>
            </p:nvSpPr>
            <p:spPr bwMode="auto">
              <a:xfrm>
                <a:off x="3046" y="1100"/>
                <a:ext cx="5" cy="5"/>
              </a:xfrm>
              <a:custGeom>
                <a:gdLst>
                  <a:gd name="T0" fmla="*/ 2 w 2"/>
                  <a:gd name="T1" fmla="*/ 2 h 2"/>
                  <a:gd name="T2" fmla="*/ 1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1"/>
                      <a:pt x="1" y="0"/>
                    </a:cubicBezTo>
                    <a:cubicBezTo>
                      <a:pt x="2"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9" name="Freeform 157">
                <a:extLst>
                  <a:ext uri="{FF2B5EF4-FFF2-40B4-BE49-F238E27FC236}">
                    <a16:creationId xmlns:a16="http://schemas.microsoft.com/office/drawing/2014/main" id="{0518E9F9-9C59-47A8-B87C-2AC105FD731C}"/>
                  </a:ext>
                </a:extLst>
              </p:cNvPr>
              <p:cNvSpPr/>
              <p:nvPr/>
            </p:nvSpPr>
            <p:spPr bwMode="auto">
              <a:xfrm>
                <a:off x="3594" y="1100"/>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0" name="Freeform 158">
                <a:extLst>
                  <a:ext uri="{FF2B5EF4-FFF2-40B4-BE49-F238E27FC236}">
                    <a16:creationId xmlns:a16="http://schemas.microsoft.com/office/drawing/2014/main" id="{9C2F5F09-1545-4431-A004-320FB5B0C4D0}"/>
                  </a:ext>
                </a:extLst>
              </p:cNvPr>
              <p:cNvSpPr/>
              <p:nvPr/>
            </p:nvSpPr>
            <p:spPr bwMode="auto">
              <a:xfrm>
                <a:off x="2352" y="1103"/>
                <a:ext cx="10" cy="5"/>
              </a:xfrm>
              <a:custGeom>
                <a:gdLst>
                  <a:gd name="T0" fmla="*/ 4 w 4"/>
                  <a:gd name="T1" fmla="*/ 0 h 2"/>
                  <a:gd name="T2" fmla="*/ 0 w 4"/>
                  <a:gd name="T3" fmla="*/ 2 h 2"/>
                  <a:gd name="T4" fmla="*/ 2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2"/>
                      <a:pt x="1" y="1"/>
                      <a:pt x="0" y="2"/>
                    </a:cubicBezTo>
                    <a:cubicBezTo>
                      <a:pt x="0" y="1"/>
                      <a:pt x="3" y="2"/>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1" name="Freeform 159">
                <a:extLst>
                  <a:ext uri="{FF2B5EF4-FFF2-40B4-BE49-F238E27FC236}">
                    <a16:creationId xmlns:a16="http://schemas.microsoft.com/office/drawing/2014/main" id="{EB4446E7-A252-4378-938F-5E490DEB67E8}"/>
                  </a:ext>
                </a:extLst>
              </p:cNvPr>
              <p:cNvSpPr/>
              <p:nvPr/>
            </p:nvSpPr>
            <p:spPr bwMode="auto">
              <a:xfrm>
                <a:off x="2750" y="1103"/>
                <a:ext cx="88" cy="56"/>
              </a:xfrm>
              <a:custGeom>
                <a:gdLst>
                  <a:gd name="T0" fmla="*/ 33 w 33"/>
                  <a:gd name="T1" fmla="*/ 0 h 21"/>
                  <a:gd name="T2" fmla="*/ 29 w 33"/>
                  <a:gd name="T3" fmla="*/ 3 h 21"/>
                  <a:gd name="T4" fmla="*/ 26 w 33"/>
                  <a:gd name="T5" fmla="*/ 5 h 21"/>
                  <a:gd name="T6" fmla="*/ 25 w 33"/>
                  <a:gd name="T7" fmla="*/ 5 h 21"/>
                  <a:gd name="T8" fmla="*/ 23 w 33"/>
                  <a:gd name="T9" fmla="*/ 7 h 21"/>
                  <a:gd name="T10" fmla="*/ 23 w 33"/>
                  <a:gd name="T11" fmla="*/ 6 h 21"/>
                  <a:gd name="T12" fmla="*/ 22 w 33"/>
                  <a:gd name="T13" fmla="*/ 7 h 21"/>
                  <a:gd name="T14" fmla="*/ 22 w 33"/>
                  <a:gd name="T15" fmla="*/ 7 h 21"/>
                  <a:gd name="T16" fmla="*/ 16 w 33"/>
                  <a:gd name="T17" fmla="*/ 9 h 21"/>
                  <a:gd name="T18" fmla="*/ 14 w 33"/>
                  <a:gd name="T19" fmla="*/ 12 h 21"/>
                  <a:gd name="T20" fmla="*/ 13 w 33"/>
                  <a:gd name="T21" fmla="*/ 12 h 21"/>
                  <a:gd name="T22" fmla="*/ 15 w 33"/>
                  <a:gd name="T23" fmla="*/ 10 h 21"/>
                  <a:gd name="T24" fmla="*/ 14 w 33"/>
                  <a:gd name="T25" fmla="*/ 9 h 21"/>
                  <a:gd name="T26" fmla="*/ 13 w 33"/>
                  <a:gd name="T27" fmla="*/ 11 h 21"/>
                  <a:gd name="T28" fmla="*/ 12 w 33"/>
                  <a:gd name="T29" fmla="*/ 10 h 21"/>
                  <a:gd name="T30" fmla="*/ 11 w 33"/>
                  <a:gd name="T31" fmla="*/ 13 h 21"/>
                  <a:gd name="T32" fmla="*/ 9 w 33"/>
                  <a:gd name="T33" fmla="*/ 14 h 21"/>
                  <a:gd name="T34" fmla="*/ 9 w 33"/>
                  <a:gd name="T35" fmla="*/ 15 h 21"/>
                  <a:gd name="T36" fmla="*/ 12 w 33"/>
                  <a:gd name="T37" fmla="*/ 14 h 21"/>
                  <a:gd name="T38" fmla="*/ 10 w 33"/>
                  <a:gd name="T39" fmla="*/ 16 h 21"/>
                  <a:gd name="T40" fmla="*/ 9 w 33"/>
                  <a:gd name="T41" fmla="*/ 15 h 21"/>
                  <a:gd name="T42" fmla="*/ 9 w 33"/>
                  <a:gd name="T43" fmla="*/ 17 h 21"/>
                  <a:gd name="T44" fmla="*/ 6 w 33"/>
                  <a:gd name="T45" fmla="*/ 18 h 21"/>
                  <a:gd name="T46" fmla="*/ 7 w 33"/>
                  <a:gd name="T47" fmla="*/ 18 h 21"/>
                  <a:gd name="T48" fmla="*/ 6 w 33"/>
                  <a:gd name="T49" fmla="*/ 19 h 21"/>
                  <a:gd name="T50" fmla="*/ 6 w 33"/>
                  <a:gd name="T51" fmla="*/ 17 h 21"/>
                  <a:gd name="T52" fmla="*/ 1 w 33"/>
                  <a:gd name="T53" fmla="*/ 21 h 21"/>
                  <a:gd name="T54" fmla="*/ 2 w 33"/>
                  <a:gd name="T55" fmla="*/ 19 h 21"/>
                  <a:gd name="T56" fmla="*/ 0 w 33"/>
                  <a:gd name="T57" fmla="*/ 19 h 21"/>
                  <a:gd name="T58" fmla="*/ 2 w 33"/>
                  <a:gd name="T59" fmla="*/ 18 h 21"/>
                  <a:gd name="T60" fmla="*/ 4 w 33"/>
                  <a:gd name="T61" fmla="*/ 15 h 21"/>
                  <a:gd name="T62" fmla="*/ 4 w 33"/>
                  <a:gd name="T63" fmla="*/ 15 h 21"/>
                  <a:gd name="T64" fmla="*/ 7 w 33"/>
                  <a:gd name="T65" fmla="*/ 13 h 21"/>
                  <a:gd name="T66" fmla="*/ 6 w 33"/>
                  <a:gd name="T67" fmla="*/ 13 h 21"/>
                  <a:gd name="T68" fmla="*/ 5 w 33"/>
                  <a:gd name="T69" fmla="*/ 13 h 21"/>
                  <a:gd name="T70" fmla="*/ 12 w 33"/>
                  <a:gd name="T71" fmla="*/ 9 h 21"/>
                  <a:gd name="T72" fmla="*/ 14 w 33"/>
                  <a:gd name="T73" fmla="*/ 6 h 21"/>
                  <a:gd name="T74" fmla="*/ 16 w 33"/>
                  <a:gd name="T75" fmla="*/ 7 h 21"/>
                  <a:gd name="T76" fmla="*/ 15 w 33"/>
                  <a:gd name="T77" fmla="*/ 6 h 21"/>
                  <a:gd name="T78" fmla="*/ 20 w 33"/>
                  <a:gd name="T79" fmla="*/ 4 h 21"/>
                  <a:gd name="T80" fmla="*/ 19 w 33"/>
                  <a:gd name="T81" fmla="*/ 5 h 21"/>
                  <a:gd name="T82" fmla="*/ 24 w 33"/>
                  <a:gd name="T83" fmla="*/ 3 h 21"/>
                  <a:gd name="T84" fmla="*/ 25 w 33"/>
                  <a:gd name="T85" fmla="*/ 3 h 21"/>
                  <a:gd name="T86" fmla="*/ 27 w 33"/>
                  <a:gd name="T87" fmla="*/ 3 h 21"/>
                  <a:gd name="T88" fmla="*/ 28 w 33"/>
                  <a:gd name="T89" fmla="*/ 1 h 21"/>
                  <a:gd name="T90" fmla="*/ 31 w 33"/>
                  <a:gd name="T91" fmla="*/ 1 h 21"/>
                  <a:gd name="T92" fmla="*/ 33 w 33"/>
                  <a:gd name="T9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1">
                    <a:moveTo>
                      <a:pt x="33" y="0"/>
                    </a:moveTo>
                    <a:cubicBezTo>
                      <a:pt x="33" y="2"/>
                      <a:pt x="29" y="0"/>
                      <a:pt x="29" y="3"/>
                    </a:cubicBezTo>
                    <a:cubicBezTo>
                      <a:pt x="28" y="4"/>
                      <a:pt x="26" y="4"/>
                      <a:pt x="26" y="5"/>
                    </a:cubicBezTo>
                    <a:cubicBezTo>
                      <a:pt x="25" y="5"/>
                      <a:pt x="25" y="5"/>
                      <a:pt x="25" y="5"/>
                    </a:cubicBezTo>
                    <a:cubicBezTo>
                      <a:pt x="23" y="7"/>
                      <a:pt x="23" y="7"/>
                      <a:pt x="23" y="7"/>
                    </a:cubicBezTo>
                    <a:cubicBezTo>
                      <a:pt x="23" y="6"/>
                      <a:pt x="23" y="6"/>
                      <a:pt x="23" y="6"/>
                    </a:cubicBezTo>
                    <a:cubicBezTo>
                      <a:pt x="22" y="6"/>
                      <a:pt x="22" y="6"/>
                      <a:pt x="22" y="7"/>
                    </a:cubicBezTo>
                    <a:cubicBezTo>
                      <a:pt x="22" y="7"/>
                      <a:pt x="22" y="7"/>
                      <a:pt x="22" y="7"/>
                    </a:cubicBezTo>
                    <a:cubicBezTo>
                      <a:pt x="20" y="8"/>
                      <a:pt x="17" y="7"/>
                      <a:pt x="16" y="9"/>
                    </a:cubicBezTo>
                    <a:cubicBezTo>
                      <a:pt x="16" y="10"/>
                      <a:pt x="15" y="12"/>
                      <a:pt x="14" y="12"/>
                    </a:cubicBezTo>
                    <a:cubicBezTo>
                      <a:pt x="13" y="12"/>
                      <a:pt x="13" y="12"/>
                      <a:pt x="13" y="12"/>
                    </a:cubicBezTo>
                    <a:cubicBezTo>
                      <a:pt x="15" y="10"/>
                      <a:pt x="15" y="10"/>
                      <a:pt x="15" y="10"/>
                    </a:cubicBezTo>
                    <a:cubicBezTo>
                      <a:pt x="14" y="9"/>
                      <a:pt x="14" y="9"/>
                      <a:pt x="14" y="9"/>
                    </a:cubicBezTo>
                    <a:cubicBezTo>
                      <a:pt x="13" y="10"/>
                      <a:pt x="14" y="11"/>
                      <a:pt x="13" y="11"/>
                    </a:cubicBezTo>
                    <a:cubicBezTo>
                      <a:pt x="12" y="10"/>
                      <a:pt x="12" y="10"/>
                      <a:pt x="12" y="10"/>
                    </a:cubicBezTo>
                    <a:cubicBezTo>
                      <a:pt x="12" y="12"/>
                      <a:pt x="10" y="11"/>
                      <a:pt x="11" y="13"/>
                    </a:cubicBezTo>
                    <a:cubicBezTo>
                      <a:pt x="11" y="13"/>
                      <a:pt x="9" y="13"/>
                      <a:pt x="9" y="14"/>
                    </a:cubicBezTo>
                    <a:cubicBezTo>
                      <a:pt x="8" y="14"/>
                      <a:pt x="9" y="15"/>
                      <a:pt x="9" y="15"/>
                    </a:cubicBezTo>
                    <a:cubicBezTo>
                      <a:pt x="10" y="14"/>
                      <a:pt x="11" y="15"/>
                      <a:pt x="12" y="14"/>
                    </a:cubicBezTo>
                    <a:cubicBezTo>
                      <a:pt x="12" y="15"/>
                      <a:pt x="10" y="14"/>
                      <a:pt x="10" y="16"/>
                    </a:cubicBezTo>
                    <a:cubicBezTo>
                      <a:pt x="9" y="15"/>
                      <a:pt x="9" y="15"/>
                      <a:pt x="9" y="15"/>
                    </a:cubicBezTo>
                    <a:cubicBezTo>
                      <a:pt x="9" y="17"/>
                      <a:pt x="9" y="17"/>
                      <a:pt x="9" y="17"/>
                    </a:cubicBezTo>
                    <a:cubicBezTo>
                      <a:pt x="8" y="17"/>
                      <a:pt x="7" y="17"/>
                      <a:pt x="6" y="18"/>
                    </a:cubicBezTo>
                    <a:cubicBezTo>
                      <a:pt x="7" y="18"/>
                      <a:pt x="7" y="18"/>
                      <a:pt x="7" y="18"/>
                    </a:cubicBezTo>
                    <a:cubicBezTo>
                      <a:pt x="6" y="19"/>
                      <a:pt x="6" y="19"/>
                      <a:pt x="6" y="19"/>
                    </a:cubicBezTo>
                    <a:cubicBezTo>
                      <a:pt x="7" y="18"/>
                      <a:pt x="6" y="17"/>
                      <a:pt x="6" y="17"/>
                    </a:cubicBezTo>
                    <a:cubicBezTo>
                      <a:pt x="3" y="18"/>
                      <a:pt x="4" y="21"/>
                      <a:pt x="1" y="21"/>
                    </a:cubicBezTo>
                    <a:cubicBezTo>
                      <a:pt x="2" y="19"/>
                      <a:pt x="2" y="19"/>
                      <a:pt x="2" y="19"/>
                    </a:cubicBezTo>
                    <a:cubicBezTo>
                      <a:pt x="2" y="18"/>
                      <a:pt x="1" y="20"/>
                      <a:pt x="0" y="19"/>
                    </a:cubicBezTo>
                    <a:cubicBezTo>
                      <a:pt x="1" y="19"/>
                      <a:pt x="2" y="18"/>
                      <a:pt x="2" y="18"/>
                    </a:cubicBezTo>
                    <a:cubicBezTo>
                      <a:pt x="1" y="16"/>
                      <a:pt x="3" y="15"/>
                      <a:pt x="4" y="15"/>
                    </a:cubicBezTo>
                    <a:cubicBezTo>
                      <a:pt x="4" y="15"/>
                      <a:pt x="4" y="15"/>
                      <a:pt x="4" y="15"/>
                    </a:cubicBezTo>
                    <a:cubicBezTo>
                      <a:pt x="5" y="15"/>
                      <a:pt x="6" y="14"/>
                      <a:pt x="7" y="13"/>
                    </a:cubicBezTo>
                    <a:cubicBezTo>
                      <a:pt x="6" y="13"/>
                      <a:pt x="6" y="13"/>
                      <a:pt x="6" y="13"/>
                    </a:cubicBezTo>
                    <a:cubicBezTo>
                      <a:pt x="6" y="13"/>
                      <a:pt x="6" y="13"/>
                      <a:pt x="5" y="13"/>
                    </a:cubicBezTo>
                    <a:cubicBezTo>
                      <a:pt x="7" y="11"/>
                      <a:pt x="10" y="10"/>
                      <a:pt x="12" y="9"/>
                    </a:cubicBezTo>
                    <a:cubicBezTo>
                      <a:pt x="11" y="7"/>
                      <a:pt x="14" y="8"/>
                      <a:pt x="14" y="6"/>
                    </a:cubicBezTo>
                    <a:cubicBezTo>
                      <a:pt x="14" y="7"/>
                      <a:pt x="15" y="7"/>
                      <a:pt x="16" y="7"/>
                    </a:cubicBezTo>
                    <a:cubicBezTo>
                      <a:pt x="17" y="7"/>
                      <a:pt x="15" y="7"/>
                      <a:pt x="15" y="6"/>
                    </a:cubicBezTo>
                    <a:cubicBezTo>
                      <a:pt x="18" y="6"/>
                      <a:pt x="17" y="4"/>
                      <a:pt x="20" y="4"/>
                    </a:cubicBezTo>
                    <a:cubicBezTo>
                      <a:pt x="20" y="4"/>
                      <a:pt x="19" y="4"/>
                      <a:pt x="19" y="5"/>
                    </a:cubicBezTo>
                    <a:cubicBezTo>
                      <a:pt x="20" y="5"/>
                      <a:pt x="22" y="4"/>
                      <a:pt x="24" y="3"/>
                    </a:cubicBezTo>
                    <a:cubicBezTo>
                      <a:pt x="25" y="3"/>
                      <a:pt x="25" y="3"/>
                      <a:pt x="25" y="3"/>
                    </a:cubicBezTo>
                    <a:cubicBezTo>
                      <a:pt x="25" y="2"/>
                      <a:pt x="26" y="4"/>
                      <a:pt x="27" y="3"/>
                    </a:cubicBezTo>
                    <a:cubicBezTo>
                      <a:pt x="27" y="2"/>
                      <a:pt x="28" y="1"/>
                      <a:pt x="28" y="1"/>
                    </a:cubicBezTo>
                    <a:cubicBezTo>
                      <a:pt x="29" y="2"/>
                      <a:pt x="30" y="1"/>
                      <a:pt x="31" y="1"/>
                    </a:cubicBezTo>
                    <a:cubicBezTo>
                      <a:pt x="31" y="0"/>
                      <a:pt x="32"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2" name="Freeform 160">
                <a:extLst>
                  <a:ext uri="{FF2B5EF4-FFF2-40B4-BE49-F238E27FC236}">
                    <a16:creationId xmlns:a16="http://schemas.microsoft.com/office/drawing/2014/main" id="{9DF6588A-91D9-4EAB-99D6-1AED78BBCA97}"/>
                  </a:ext>
                </a:extLst>
              </p:cNvPr>
              <p:cNvSpPr/>
              <p:nvPr/>
            </p:nvSpPr>
            <p:spPr bwMode="auto">
              <a:xfrm>
                <a:off x="2448" y="1103"/>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3" name="Freeform 161">
                <a:extLst>
                  <a:ext uri="{FF2B5EF4-FFF2-40B4-BE49-F238E27FC236}">
                    <a16:creationId xmlns:a16="http://schemas.microsoft.com/office/drawing/2014/main" id="{D17CE226-53E8-4BE4-B6BB-07156CB53A75}"/>
                  </a:ext>
                </a:extLst>
              </p:cNvPr>
              <p:cNvSpPr/>
              <p:nvPr/>
            </p:nvSpPr>
            <p:spPr bwMode="auto">
              <a:xfrm>
                <a:off x="3562" y="1103"/>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2"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4" name="Freeform 162">
                <a:extLst>
                  <a:ext uri="{FF2B5EF4-FFF2-40B4-BE49-F238E27FC236}">
                    <a16:creationId xmlns:a16="http://schemas.microsoft.com/office/drawing/2014/main" id="{7A63D6CA-EC98-46EC-ABD5-FA9BF4F6E7D5}"/>
                  </a:ext>
                </a:extLst>
              </p:cNvPr>
              <p:cNvSpPr/>
              <p:nvPr/>
            </p:nvSpPr>
            <p:spPr bwMode="auto">
              <a:xfrm>
                <a:off x="3586" y="1100"/>
                <a:ext cx="8" cy="8"/>
              </a:xfrm>
              <a:custGeom>
                <a:gdLst>
                  <a:gd name="T0" fmla="*/ 3 w 3"/>
                  <a:gd name="T1" fmla="*/ 2 h 3"/>
                  <a:gd name="T2" fmla="*/ 2 w 3"/>
                  <a:gd name="T3" fmla="*/ 3 h 3"/>
                  <a:gd name="T4" fmla="*/ 1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2" y="3"/>
                      <a:pt x="2" y="3"/>
                    </a:cubicBezTo>
                    <a:cubicBezTo>
                      <a:pt x="1" y="3"/>
                      <a:pt x="1" y="3"/>
                      <a:pt x="1" y="3"/>
                    </a:cubicBezTo>
                    <a:cubicBezTo>
                      <a:pt x="0"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5" name="Freeform 163">
                <a:extLst>
                  <a:ext uri="{FF2B5EF4-FFF2-40B4-BE49-F238E27FC236}">
                    <a16:creationId xmlns:a16="http://schemas.microsoft.com/office/drawing/2014/main" id="{01FA18DD-63B1-4127-AE39-E3531918ABCA}"/>
                  </a:ext>
                </a:extLst>
              </p:cNvPr>
              <p:cNvSpPr/>
              <p:nvPr/>
            </p:nvSpPr>
            <p:spPr bwMode="auto">
              <a:xfrm>
                <a:off x="3605" y="1103"/>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1" y="1"/>
                      <a:pt x="0" y="2"/>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6" name="Freeform 164">
                <a:extLst>
                  <a:ext uri="{FF2B5EF4-FFF2-40B4-BE49-F238E27FC236}">
                    <a16:creationId xmlns:a16="http://schemas.microsoft.com/office/drawing/2014/main" id="{E3A884B6-FD15-453D-994C-9515F3E23DA3}"/>
                  </a:ext>
                </a:extLst>
              </p:cNvPr>
              <p:cNvSpPr/>
              <p:nvPr/>
            </p:nvSpPr>
            <p:spPr bwMode="auto">
              <a:xfrm>
                <a:off x="3778" y="110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7" name="Freeform 165">
                <a:extLst>
                  <a:ext uri="{FF2B5EF4-FFF2-40B4-BE49-F238E27FC236}">
                    <a16:creationId xmlns:a16="http://schemas.microsoft.com/office/drawing/2014/main" id="{1EF52FD7-1128-48FC-BA8B-846F9BB823F2}"/>
                  </a:ext>
                </a:extLst>
              </p:cNvPr>
              <p:cNvSpPr/>
              <p:nvPr/>
            </p:nvSpPr>
            <p:spPr bwMode="auto">
              <a:xfrm>
                <a:off x="2202" y="1105"/>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8" name="Freeform 166">
                <a:extLst>
                  <a:ext uri="{FF2B5EF4-FFF2-40B4-BE49-F238E27FC236}">
                    <a16:creationId xmlns:a16="http://schemas.microsoft.com/office/drawing/2014/main" id="{C71E96CA-D15F-4DA9-ABB3-A31B256989B8}"/>
                  </a:ext>
                </a:extLst>
              </p:cNvPr>
              <p:cNvSpPr/>
              <p:nvPr/>
            </p:nvSpPr>
            <p:spPr bwMode="auto">
              <a:xfrm>
                <a:off x="3118" y="1103"/>
                <a:ext cx="14" cy="10"/>
              </a:xfrm>
              <a:custGeom>
                <a:gdLst>
                  <a:gd name="T0" fmla="*/ 5 w 5"/>
                  <a:gd name="T1" fmla="*/ 1 h 4"/>
                  <a:gd name="T2" fmla="*/ 0 w 5"/>
                  <a:gd name="T3" fmla="*/ 4 h 4"/>
                  <a:gd name="T4" fmla="*/ 5 w 5"/>
                  <a:gd name="T5" fmla="*/ 1 h 4"/>
                </a:gdLst>
                <a:cxnLst>
                  <a:cxn ang="0">
                    <a:pos x="T0" y="T1"/>
                  </a:cxn>
                  <a:cxn ang="0">
                    <a:pos x="T2" y="T3"/>
                  </a:cxn>
                  <a:cxn ang="0">
                    <a:pos x="T4" y="T5"/>
                  </a:cxn>
                </a:cxnLst>
                <a:rect l="0" t="0" r="r" b="b"/>
                <a:pathLst>
                  <a:path w="5" h="4">
                    <a:moveTo>
                      <a:pt x="5" y="1"/>
                    </a:moveTo>
                    <a:cubicBezTo>
                      <a:pt x="3" y="2"/>
                      <a:pt x="1" y="4"/>
                      <a:pt x="0" y="4"/>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9" name="Freeform 167">
                <a:extLst>
                  <a:ext uri="{FF2B5EF4-FFF2-40B4-BE49-F238E27FC236}">
                    <a16:creationId xmlns:a16="http://schemas.microsoft.com/office/drawing/2014/main" id="{42BCD91F-BCA1-49C7-9C24-0EE341105D88}"/>
                  </a:ext>
                </a:extLst>
              </p:cNvPr>
              <p:cNvSpPr/>
              <p:nvPr/>
            </p:nvSpPr>
            <p:spPr bwMode="auto">
              <a:xfrm>
                <a:off x="3661" y="1105"/>
                <a:ext cx="10" cy="8"/>
              </a:xfrm>
              <a:custGeom>
                <a:gdLst>
                  <a:gd name="T0" fmla="*/ 1 w 4"/>
                  <a:gd name="T1" fmla="*/ 1 h 3"/>
                  <a:gd name="T2" fmla="*/ 4 w 4"/>
                  <a:gd name="T3" fmla="*/ 1 h 3"/>
                  <a:gd name="T4" fmla="*/ 2 w 4"/>
                  <a:gd name="T5" fmla="*/ 3 h 3"/>
                  <a:gd name="T6" fmla="*/ 0 w 4"/>
                  <a:gd name="T7" fmla="*/ 2 h 3"/>
                  <a:gd name="T8" fmla="*/ 2 w 4"/>
                  <a:gd name="T9" fmla="*/ 0 h 3"/>
                  <a:gd name="T10" fmla="*/ 1 w 4"/>
                  <a:gd name="T11" fmla="*/ 1 h 3"/>
                </a:gdLst>
                <a:cxnLst>
                  <a:cxn ang="0">
                    <a:pos x="T0" y="T1"/>
                  </a:cxn>
                  <a:cxn ang="0">
                    <a:pos x="T2" y="T3"/>
                  </a:cxn>
                  <a:cxn ang="0">
                    <a:pos x="T4" y="T5"/>
                  </a:cxn>
                  <a:cxn ang="0">
                    <a:pos x="T6" y="T7"/>
                  </a:cxn>
                  <a:cxn ang="0">
                    <a:pos x="T8" y="T9"/>
                  </a:cxn>
                  <a:cxn ang="0">
                    <a:pos x="T10" y="T11"/>
                  </a:cxn>
                </a:cxnLst>
                <a:rect l="0" t="0" r="r" b="b"/>
                <a:pathLst>
                  <a:path w="4" h="3">
                    <a:moveTo>
                      <a:pt x="1" y="1"/>
                    </a:moveTo>
                    <a:cubicBezTo>
                      <a:pt x="4" y="1"/>
                      <a:pt x="4" y="1"/>
                      <a:pt x="4" y="1"/>
                    </a:cubicBezTo>
                    <a:cubicBezTo>
                      <a:pt x="4" y="2"/>
                      <a:pt x="3" y="2"/>
                      <a:pt x="2" y="3"/>
                    </a:cubicBezTo>
                    <a:cubicBezTo>
                      <a:pt x="1" y="3"/>
                      <a:pt x="2" y="1"/>
                      <a:pt x="0" y="2"/>
                    </a:cubicBezTo>
                    <a:cubicBezTo>
                      <a:pt x="0" y="2"/>
                      <a:pt x="1" y="0"/>
                      <a:pt x="2" y="0"/>
                    </a:cubicBezTo>
                    <a:cubicBezTo>
                      <a:pt x="3"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0" name="Freeform 168">
                <a:extLst>
                  <a:ext uri="{FF2B5EF4-FFF2-40B4-BE49-F238E27FC236}">
                    <a16:creationId xmlns:a16="http://schemas.microsoft.com/office/drawing/2014/main" id="{9FFEB4A1-03A5-4795-83C5-D90B8F0E2C51}"/>
                  </a:ext>
                </a:extLst>
              </p:cNvPr>
              <p:cNvSpPr/>
              <p:nvPr/>
            </p:nvSpPr>
            <p:spPr bwMode="auto">
              <a:xfrm>
                <a:off x="3693" y="1105"/>
                <a:ext cx="8" cy="6"/>
              </a:xfrm>
              <a:custGeom>
                <a:gdLst>
                  <a:gd name="T0" fmla="*/ 2 w 3"/>
                  <a:gd name="T1" fmla="*/ 2 h 2"/>
                  <a:gd name="T2" fmla="*/ 3 w 3"/>
                  <a:gd name="T3" fmla="*/ 0 h 2"/>
                  <a:gd name="T4" fmla="*/ 2 w 3"/>
                  <a:gd name="T5" fmla="*/ 2 h 2"/>
                </a:gdLst>
                <a:cxnLst>
                  <a:cxn ang="0">
                    <a:pos x="T0" y="T1"/>
                  </a:cxn>
                  <a:cxn ang="0">
                    <a:pos x="T2" y="T3"/>
                  </a:cxn>
                  <a:cxn ang="0">
                    <a:pos x="T4" y="T5"/>
                  </a:cxn>
                </a:cxnLst>
                <a:rect l="0" t="0" r="r" b="b"/>
                <a:pathLst>
                  <a:path w="3" h="2">
                    <a:moveTo>
                      <a:pt x="2" y="2"/>
                    </a:moveTo>
                    <a:cubicBezTo>
                      <a:pt x="2" y="2"/>
                      <a:pt x="0" y="0"/>
                      <a:pt x="3" y="0"/>
                    </a:cubicBezTo>
                    <a:cubicBezTo>
                      <a:pt x="3" y="0"/>
                      <a:pt x="3"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1" name="Freeform 169">
                <a:extLst>
                  <a:ext uri="{FF2B5EF4-FFF2-40B4-BE49-F238E27FC236}">
                    <a16:creationId xmlns:a16="http://schemas.microsoft.com/office/drawing/2014/main" id="{36E1141A-4A27-4632-946A-DE0D4CA948D8}"/>
                  </a:ext>
                </a:extLst>
              </p:cNvPr>
              <p:cNvSpPr/>
              <p:nvPr/>
            </p:nvSpPr>
            <p:spPr bwMode="auto">
              <a:xfrm>
                <a:off x="3594" y="1105"/>
                <a:ext cx="13" cy="6"/>
              </a:xfrm>
              <a:custGeom>
                <a:gdLst>
                  <a:gd name="T0" fmla="*/ 5 w 5"/>
                  <a:gd name="T1" fmla="*/ 2 h 2"/>
                  <a:gd name="T2" fmla="*/ 2 w 5"/>
                  <a:gd name="T3" fmla="*/ 2 h 2"/>
                  <a:gd name="T4" fmla="*/ 1 w 5"/>
                  <a:gd name="T5" fmla="*/ 0 h 2"/>
                  <a:gd name="T6" fmla="*/ 2 w 5"/>
                  <a:gd name="T7" fmla="*/ 1 h 2"/>
                  <a:gd name="T8" fmla="*/ 3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3" y="2"/>
                      <a:pt x="2" y="2"/>
                      <a:pt x="2" y="2"/>
                    </a:cubicBezTo>
                    <a:cubicBezTo>
                      <a:pt x="2" y="2"/>
                      <a:pt x="0" y="1"/>
                      <a:pt x="1" y="0"/>
                    </a:cubicBezTo>
                    <a:cubicBezTo>
                      <a:pt x="2" y="0"/>
                      <a:pt x="2" y="1"/>
                      <a:pt x="2" y="1"/>
                    </a:cubicBezTo>
                    <a:cubicBezTo>
                      <a:pt x="3" y="0"/>
                      <a:pt x="3" y="0"/>
                      <a:pt x="3" y="0"/>
                    </a:cubicBezTo>
                    <a:cubicBezTo>
                      <a:pt x="4" y="0"/>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2" name="Freeform 170">
                <a:extLst>
                  <a:ext uri="{FF2B5EF4-FFF2-40B4-BE49-F238E27FC236}">
                    <a16:creationId xmlns:a16="http://schemas.microsoft.com/office/drawing/2014/main" id="{2119042C-92BC-473E-8CD3-6F41BAD493AE}"/>
                  </a:ext>
                </a:extLst>
              </p:cNvPr>
              <p:cNvSpPr/>
              <p:nvPr/>
            </p:nvSpPr>
            <p:spPr bwMode="auto">
              <a:xfrm>
                <a:off x="2405" y="1108"/>
                <a:ext cx="8" cy="8"/>
              </a:xfrm>
              <a:custGeom>
                <a:gdLst>
                  <a:gd name="T0" fmla="*/ 1 w 3"/>
                  <a:gd name="T1" fmla="*/ 3 h 3"/>
                  <a:gd name="T2" fmla="*/ 3 w 3"/>
                  <a:gd name="T3" fmla="*/ 0 h 3"/>
                  <a:gd name="T4" fmla="*/ 1 w 3"/>
                  <a:gd name="T5" fmla="*/ 3 h 3"/>
                </a:gdLst>
                <a:cxnLst>
                  <a:cxn ang="0">
                    <a:pos x="T0" y="T1"/>
                  </a:cxn>
                  <a:cxn ang="0">
                    <a:pos x="T2" y="T3"/>
                  </a:cxn>
                  <a:cxn ang="0">
                    <a:pos x="T4" y="T5"/>
                  </a:cxn>
                </a:cxnLst>
                <a:rect l="0" t="0" r="r" b="b"/>
                <a:pathLst>
                  <a:path w="3" h="3">
                    <a:moveTo>
                      <a:pt x="1" y="3"/>
                    </a:moveTo>
                    <a:cubicBezTo>
                      <a:pt x="0" y="1"/>
                      <a:pt x="2" y="1"/>
                      <a:pt x="3" y="0"/>
                    </a:cubicBezTo>
                    <a:cubicBezTo>
                      <a:pt x="2" y="1"/>
                      <a:pt x="2"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3" name="Rectangle 171">
                <a:extLst>
                  <a:ext uri="{FF2B5EF4-FFF2-40B4-BE49-F238E27FC236}">
                    <a16:creationId xmlns:a16="http://schemas.microsoft.com/office/drawing/2014/main" id="{1916A6ED-1FB7-4B23-A195-6CAA64C492D0}"/>
                  </a:ext>
                </a:extLst>
              </p:cNvPr>
              <p:cNvSpPr>
                <a:spLocks noChangeArrowheads="1"/>
              </p:cNvSpPr>
              <p:nvPr/>
            </p:nvSpPr>
            <p:spPr bwMode="auto">
              <a:xfrm>
                <a:off x="2608" y="110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4" name="Freeform 172">
                <a:extLst>
                  <a:ext uri="{FF2B5EF4-FFF2-40B4-BE49-F238E27FC236}">
                    <a16:creationId xmlns:a16="http://schemas.microsoft.com/office/drawing/2014/main" id="{07EB2077-04A4-4801-8BC1-E40ABC6A6EBA}"/>
                  </a:ext>
                </a:extLst>
              </p:cNvPr>
              <p:cNvSpPr/>
              <p:nvPr/>
            </p:nvSpPr>
            <p:spPr bwMode="auto">
              <a:xfrm>
                <a:off x="2677" y="110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5" name="Freeform 173">
                <a:extLst>
                  <a:ext uri="{FF2B5EF4-FFF2-40B4-BE49-F238E27FC236}">
                    <a16:creationId xmlns:a16="http://schemas.microsoft.com/office/drawing/2014/main" id="{B4219243-B8FE-46F0-9AF6-B7558D526C92}"/>
                  </a:ext>
                </a:extLst>
              </p:cNvPr>
              <p:cNvSpPr/>
              <p:nvPr/>
            </p:nvSpPr>
            <p:spPr bwMode="auto">
              <a:xfrm>
                <a:off x="2619" y="1108"/>
                <a:ext cx="56" cy="32"/>
              </a:xfrm>
              <a:custGeom>
                <a:gdLst>
                  <a:gd name="T0" fmla="*/ 18 w 21"/>
                  <a:gd name="T1" fmla="*/ 1 h 12"/>
                  <a:gd name="T2" fmla="*/ 21 w 21"/>
                  <a:gd name="T3" fmla="*/ 2 h 12"/>
                  <a:gd name="T4" fmla="*/ 18 w 21"/>
                  <a:gd name="T5" fmla="*/ 3 h 12"/>
                  <a:gd name="T6" fmla="*/ 17 w 21"/>
                  <a:gd name="T7" fmla="*/ 3 h 12"/>
                  <a:gd name="T8" fmla="*/ 18 w 21"/>
                  <a:gd name="T9" fmla="*/ 4 h 12"/>
                  <a:gd name="T10" fmla="*/ 14 w 21"/>
                  <a:gd name="T11" fmla="*/ 5 h 12"/>
                  <a:gd name="T12" fmla="*/ 13 w 21"/>
                  <a:gd name="T13" fmla="*/ 7 h 12"/>
                  <a:gd name="T14" fmla="*/ 9 w 21"/>
                  <a:gd name="T15" fmla="*/ 9 h 12"/>
                  <a:gd name="T16" fmla="*/ 6 w 21"/>
                  <a:gd name="T17" fmla="*/ 10 h 12"/>
                  <a:gd name="T18" fmla="*/ 6 w 21"/>
                  <a:gd name="T19" fmla="*/ 10 h 12"/>
                  <a:gd name="T20" fmla="*/ 1 w 21"/>
                  <a:gd name="T21" fmla="*/ 12 h 12"/>
                  <a:gd name="T22" fmla="*/ 0 w 21"/>
                  <a:gd name="T23" fmla="*/ 11 h 12"/>
                  <a:gd name="T24" fmla="*/ 1 w 21"/>
                  <a:gd name="T25" fmla="*/ 10 h 12"/>
                  <a:gd name="T26" fmla="*/ 1 w 21"/>
                  <a:gd name="T27" fmla="*/ 11 h 12"/>
                  <a:gd name="T28" fmla="*/ 6 w 21"/>
                  <a:gd name="T29" fmla="*/ 8 h 12"/>
                  <a:gd name="T30" fmla="*/ 4 w 21"/>
                  <a:gd name="T31" fmla="*/ 7 h 12"/>
                  <a:gd name="T32" fmla="*/ 6 w 21"/>
                  <a:gd name="T33" fmla="*/ 7 h 12"/>
                  <a:gd name="T34" fmla="*/ 8 w 21"/>
                  <a:gd name="T35" fmla="*/ 6 h 12"/>
                  <a:gd name="T36" fmla="*/ 10 w 21"/>
                  <a:gd name="T37" fmla="*/ 6 h 12"/>
                  <a:gd name="T38" fmla="*/ 10 w 21"/>
                  <a:gd name="T39" fmla="*/ 4 h 12"/>
                  <a:gd name="T40" fmla="*/ 11 w 21"/>
                  <a:gd name="T41" fmla="*/ 4 h 12"/>
                  <a:gd name="T42" fmla="*/ 14 w 21"/>
                  <a:gd name="T43" fmla="*/ 3 h 12"/>
                  <a:gd name="T44" fmla="*/ 14 w 21"/>
                  <a:gd name="T45" fmla="*/ 1 h 12"/>
                  <a:gd name="T46" fmla="*/ 17 w 21"/>
                  <a:gd name="T47" fmla="*/ 1 h 12"/>
                  <a:gd name="T48" fmla="*/ 17 w 21"/>
                  <a:gd name="T49" fmla="*/ 0 h 12"/>
                  <a:gd name="T50" fmla="*/ 18 w 21"/>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2">
                    <a:moveTo>
                      <a:pt x="18" y="1"/>
                    </a:moveTo>
                    <a:cubicBezTo>
                      <a:pt x="19" y="1"/>
                      <a:pt x="19" y="2"/>
                      <a:pt x="21" y="2"/>
                    </a:cubicBezTo>
                    <a:cubicBezTo>
                      <a:pt x="20" y="2"/>
                      <a:pt x="19" y="4"/>
                      <a:pt x="18" y="3"/>
                    </a:cubicBezTo>
                    <a:cubicBezTo>
                      <a:pt x="18" y="3"/>
                      <a:pt x="18" y="3"/>
                      <a:pt x="17" y="3"/>
                    </a:cubicBezTo>
                    <a:cubicBezTo>
                      <a:pt x="18" y="4"/>
                      <a:pt x="18" y="4"/>
                      <a:pt x="18" y="4"/>
                    </a:cubicBezTo>
                    <a:cubicBezTo>
                      <a:pt x="17" y="4"/>
                      <a:pt x="15" y="3"/>
                      <a:pt x="14" y="5"/>
                    </a:cubicBezTo>
                    <a:cubicBezTo>
                      <a:pt x="16" y="6"/>
                      <a:pt x="14" y="6"/>
                      <a:pt x="13" y="7"/>
                    </a:cubicBezTo>
                    <a:cubicBezTo>
                      <a:pt x="12" y="7"/>
                      <a:pt x="10" y="7"/>
                      <a:pt x="9" y="9"/>
                    </a:cubicBezTo>
                    <a:cubicBezTo>
                      <a:pt x="8" y="9"/>
                      <a:pt x="6" y="9"/>
                      <a:pt x="6" y="10"/>
                    </a:cubicBezTo>
                    <a:cubicBezTo>
                      <a:pt x="6" y="10"/>
                      <a:pt x="6" y="10"/>
                      <a:pt x="6" y="10"/>
                    </a:cubicBezTo>
                    <a:cubicBezTo>
                      <a:pt x="4" y="10"/>
                      <a:pt x="3" y="11"/>
                      <a:pt x="1" y="12"/>
                    </a:cubicBezTo>
                    <a:cubicBezTo>
                      <a:pt x="2" y="11"/>
                      <a:pt x="0" y="10"/>
                      <a:pt x="0" y="11"/>
                    </a:cubicBezTo>
                    <a:cubicBezTo>
                      <a:pt x="0" y="10"/>
                      <a:pt x="0" y="10"/>
                      <a:pt x="1" y="10"/>
                    </a:cubicBezTo>
                    <a:cubicBezTo>
                      <a:pt x="1" y="11"/>
                      <a:pt x="1" y="11"/>
                      <a:pt x="1" y="11"/>
                    </a:cubicBezTo>
                    <a:cubicBezTo>
                      <a:pt x="3" y="11"/>
                      <a:pt x="4" y="9"/>
                      <a:pt x="6" y="8"/>
                    </a:cubicBezTo>
                    <a:cubicBezTo>
                      <a:pt x="6" y="7"/>
                      <a:pt x="4" y="8"/>
                      <a:pt x="4" y="7"/>
                    </a:cubicBezTo>
                    <a:cubicBezTo>
                      <a:pt x="5" y="6"/>
                      <a:pt x="6" y="8"/>
                      <a:pt x="6" y="7"/>
                    </a:cubicBezTo>
                    <a:cubicBezTo>
                      <a:pt x="6" y="7"/>
                      <a:pt x="8" y="7"/>
                      <a:pt x="8" y="6"/>
                    </a:cubicBezTo>
                    <a:cubicBezTo>
                      <a:pt x="8" y="5"/>
                      <a:pt x="9" y="7"/>
                      <a:pt x="10" y="6"/>
                    </a:cubicBezTo>
                    <a:cubicBezTo>
                      <a:pt x="9" y="5"/>
                      <a:pt x="10" y="4"/>
                      <a:pt x="10" y="4"/>
                    </a:cubicBezTo>
                    <a:cubicBezTo>
                      <a:pt x="10" y="4"/>
                      <a:pt x="11" y="4"/>
                      <a:pt x="11" y="4"/>
                    </a:cubicBezTo>
                    <a:cubicBezTo>
                      <a:pt x="12" y="3"/>
                      <a:pt x="13" y="3"/>
                      <a:pt x="14" y="3"/>
                    </a:cubicBezTo>
                    <a:cubicBezTo>
                      <a:pt x="14" y="1"/>
                      <a:pt x="14" y="1"/>
                      <a:pt x="14" y="1"/>
                    </a:cubicBezTo>
                    <a:cubicBezTo>
                      <a:pt x="15" y="2"/>
                      <a:pt x="16" y="2"/>
                      <a:pt x="17" y="1"/>
                    </a:cubicBezTo>
                    <a:cubicBezTo>
                      <a:pt x="17" y="0"/>
                      <a:pt x="17" y="0"/>
                      <a:pt x="17" y="0"/>
                    </a:cubicBezTo>
                    <a:cubicBezTo>
                      <a:pt x="17" y="0"/>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6" name="Freeform 174">
                <a:extLst>
                  <a:ext uri="{FF2B5EF4-FFF2-40B4-BE49-F238E27FC236}">
                    <a16:creationId xmlns:a16="http://schemas.microsoft.com/office/drawing/2014/main" id="{0D6A7B7A-A832-4B9B-B6DB-704FF5005C2B}"/>
                  </a:ext>
                </a:extLst>
              </p:cNvPr>
              <p:cNvSpPr/>
              <p:nvPr/>
            </p:nvSpPr>
            <p:spPr bwMode="auto">
              <a:xfrm>
                <a:off x="2154" y="1108"/>
                <a:ext cx="5" cy="5"/>
              </a:xfrm>
              <a:custGeom>
                <a:gdLst>
                  <a:gd name="T0" fmla="*/ 2 w 2"/>
                  <a:gd name="T1" fmla="*/ 2 h 2"/>
                  <a:gd name="T2" fmla="*/ 0 w 2"/>
                  <a:gd name="T3" fmla="*/ 0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0" y="1"/>
                      <a:pt x="0" y="0"/>
                    </a:cubicBezTo>
                    <a:cubicBezTo>
                      <a:pt x="2" y="1"/>
                      <a:pt x="2" y="1"/>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7" name="Freeform 175">
                <a:extLst>
                  <a:ext uri="{FF2B5EF4-FFF2-40B4-BE49-F238E27FC236}">
                    <a16:creationId xmlns:a16="http://schemas.microsoft.com/office/drawing/2014/main" id="{D470A167-E232-487C-9685-12B7B6B53B85}"/>
                  </a:ext>
                </a:extLst>
              </p:cNvPr>
              <p:cNvSpPr/>
              <p:nvPr/>
            </p:nvSpPr>
            <p:spPr bwMode="auto">
              <a:xfrm>
                <a:off x="3027" y="1108"/>
                <a:ext cx="16" cy="16"/>
              </a:xfrm>
              <a:custGeom>
                <a:gdLst>
                  <a:gd name="T0" fmla="*/ 0 w 16"/>
                  <a:gd name="T1" fmla="*/ 16 h 16"/>
                  <a:gd name="T2" fmla="*/ 16 w 16"/>
                  <a:gd name="T3" fmla="*/ 0 h 16"/>
                  <a:gd name="T4" fmla="*/ 14 w 16"/>
                  <a:gd name="T5" fmla="*/ 5 h 16"/>
                  <a:gd name="T6" fmla="*/ 0 w 16"/>
                  <a:gd name="T7" fmla="*/ 16 h 16"/>
                </a:gdLst>
                <a:cxnLst>
                  <a:cxn ang="0">
                    <a:pos x="T0" y="T1"/>
                  </a:cxn>
                  <a:cxn ang="0">
                    <a:pos x="T2" y="T3"/>
                  </a:cxn>
                  <a:cxn ang="0">
                    <a:pos x="T4" y="T5"/>
                  </a:cxn>
                  <a:cxn ang="0">
                    <a:pos x="T6" y="T7"/>
                  </a:cxn>
                </a:cxnLst>
                <a:rect l="0" t="0" r="r" b="b"/>
                <a:pathLst>
                  <a:path w="16" h="16">
                    <a:moveTo>
                      <a:pt x="0" y="16"/>
                    </a:moveTo>
                    <a:lnTo>
                      <a:pt x="16" y="0"/>
                    </a:lnTo>
                    <a:lnTo>
                      <a:pt x="14" y="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8" name="Freeform 176">
                <a:extLst>
                  <a:ext uri="{FF2B5EF4-FFF2-40B4-BE49-F238E27FC236}">
                    <a16:creationId xmlns:a16="http://schemas.microsoft.com/office/drawing/2014/main" id="{E38F5871-92B6-4FF3-A80F-35590417645D}"/>
                  </a:ext>
                </a:extLst>
              </p:cNvPr>
              <p:cNvSpPr/>
              <p:nvPr/>
            </p:nvSpPr>
            <p:spPr bwMode="auto">
              <a:xfrm>
                <a:off x="3546" y="1108"/>
                <a:ext cx="18" cy="24"/>
              </a:xfrm>
              <a:custGeom>
                <a:gdLst>
                  <a:gd name="T0" fmla="*/ 7 w 7"/>
                  <a:gd name="T1" fmla="*/ 0 h 9"/>
                  <a:gd name="T2" fmla="*/ 3 w 7"/>
                  <a:gd name="T3" fmla="*/ 5 h 9"/>
                  <a:gd name="T4" fmla="*/ 0 w 7"/>
                  <a:gd name="T5" fmla="*/ 7 h 9"/>
                  <a:gd name="T6" fmla="*/ 4 w 7"/>
                  <a:gd name="T7" fmla="*/ 3 h 9"/>
                  <a:gd name="T8" fmla="*/ 4 w 7"/>
                  <a:gd name="T9" fmla="*/ 1 h 9"/>
                  <a:gd name="T10" fmla="*/ 5 w 7"/>
                  <a:gd name="T11" fmla="*/ 2 h 9"/>
                  <a:gd name="T12" fmla="*/ 7 w 7"/>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cubicBezTo>
                      <a:pt x="6" y="4"/>
                      <a:pt x="4" y="2"/>
                      <a:pt x="3" y="5"/>
                    </a:cubicBezTo>
                    <a:cubicBezTo>
                      <a:pt x="0" y="5"/>
                      <a:pt x="2" y="9"/>
                      <a:pt x="0" y="7"/>
                    </a:cubicBezTo>
                    <a:cubicBezTo>
                      <a:pt x="1" y="6"/>
                      <a:pt x="2" y="3"/>
                      <a:pt x="4" y="3"/>
                    </a:cubicBezTo>
                    <a:cubicBezTo>
                      <a:pt x="4" y="2"/>
                      <a:pt x="4" y="2"/>
                      <a:pt x="4" y="1"/>
                    </a:cubicBezTo>
                    <a:cubicBezTo>
                      <a:pt x="5" y="2"/>
                      <a:pt x="5" y="2"/>
                      <a:pt x="5" y="2"/>
                    </a:cubicBezTo>
                    <a:cubicBezTo>
                      <a:pt x="5"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9" name="Freeform 177">
                <a:extLst>
                  <a:ext uri="{FF2B5EF4-FFF2-40B4-BE49-F238E27FC236}">
                    <a16:creationId xmlns:a16="http://schemas.microsoft.com/office/drawing/2014/main" id="{C1183D7A-9D3E-41B2-8ECB-9D786073D1F4}"/>
                  </a:ext>
                </a:extLst>
              </p:cNvPr>
              <p:cNvSpPr/>
              <p:nvPr/>
            </p:nvSpPr>
            <p:spPr bwMode="auto">
              <a:xfrm>
                <a:off x="2493" y="1111"/>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0" name="Freeform 178">
                <a:extLst>
                  <a:ext uri="{FF2B5EF4-FFF2-40B4-BE49-F238E27FC236}">
                    <a16:creationId xmlns:a16="http://schemas.microsoft.com/office/drawing/2014/main" id="{9F42C91A-AD26-48C0-8969-F86B9759DFD4}"/>
                  </a:ext>
                </a:extLst>
              </p:cNvPr>
              <p:cNvSpPr/>
              <p:nvPr/>
            </p:nvSpPr>
            <p:spPr bwMode="auto">
              <a:xfrm>
                <a:off x="2653" y="1111"/>
                <a:ext cx="89" cy="45"/>
              </a:xfrm>
              <a:custGeom>
                <a:gdLst>
                  <a:gd name="T0" fmla="*/ 30 w 33"/>
                  <a:gd name="T1" fmla="*/ 3 h 17"/>
                  <a:gd name="T2" fmla="*/ 25 w 33"/>
                  <a:gd name="T3" fmla="*/ 5 h 17"/>
                  <a:gd name="T4" fmla="*/ 26 w 33"/>
                  <a:gd name="T5" fmla="*/ 5 h 17"/>
                  <a:gd name="T6" fmla="*/ 23 w 33"/>
                  <a:gd name="T7" fmla="*/ 6 h 17"/>
                  <a:gd name="T8" fmla="*/ 23 w 33"/>
                  <a:gd name="T9" fmla="*/ 7 h 17"/>
                  <a:gd name="T10" fmla="*/ 19 w 33"/>
                  <a:gd name="T11" fmla="*/ 8 h 17"/>
                  <a:gd name="T12" fmla="*/ 14 w 33"/>
                  <a:gd name="T13" fmla="*/ 10 h 17"/>
                  <a:gd name="T14" fmla="*/ 12 w 33"/>
                  <a:gd name="T15" fmla="*/ 12 h 17"/>
                  <a:gd name="T16" fmla="*/ 0 w 33"/>
                  <a:gd name="T17" fmla="*/ 15 h 17"/>
                  <a:gd name="T18" fmla="*/ 3 w 33"/>
                  <a:gd name="T19" fmla="*/ 12 h 17"/>
                  <a:gd name="T20" fmla="*/ 3 w 33"/>
                  <a:gd name="T21" fmla="*/ 14 h 17"/>
                  <a:gd name="T22" fmla="*/ 6 w 33"/>
                  <a:gd name="T23" fmla="*/ 13 h 17"/>
                  <a:gd name="T24" fmla="*/ 6 w 33"/>
                  <a:gd name="T25" fmla="*/ 11 h 17"/>
                  <a:gd name="T26" fmla="*/ 12 w 33"/>
                  <a:gd name="T27" fmla="*/ 9 h 17"/>
                  <a:gd name="T28" fmla="*/ 15 w 33"/>
                  <a:gd name="T29" fmla="*/ 7 h 17"/>
                  <a:gd name="T30" fmla="*/ 16 w 33"/>
                  <a:gd name="T31" fmla="*/ 8 h 17"/>
                  <a:gd name="T32" fmla="*/ 16 w 33"/>
                  <a:gd name="T33" fmla="*/ 4 h 17"/>
                  <a:gd name="T34" fmla="*/ 17 w 33"/>
                  <a:gd name="T35" fmla="*/ 5 h 17"/>
                  <a:gd name="T36" fmla="*/ 17 w 33"/>
                  <a:gd name="T37" fmla="*/ 5 h 17"/>
                  <a:gd name="T38" fmla="*/ 23 w 33"/>
                  <a:gd name="T39" fmla="*/ 4 h 17"/>
                  <a:gd name="T40" fmla="*/ 29 w 33"/>
                  <a:gd name="T41" fmla="*/ 1 h 17"/>
                  <a:gd name="T42" fmla="*/ 30 w 33"/>
                  <a:gd name="T43" fmla="*/ 2 h 17"/>
                  <a:gd name="T44" fmla="*/ 33 w 33"/>
                  <a:gd name="T45" fmla="*/ 0 h 17"/>
                  <a:gd name="T46" fmla="*/ 30 w 33"/>
                  <a:gd name="T47"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7">
                    <a:moveTo>
                      <a:pt x="30" y="3"/>
                    </a:moveTo>
                    <a:cubicBezTo>
                      <a:pt x="28" y="2"/>
                      <a:pt x="28" y="5"/>
                      <a:pt x="25" y="5"/>
                    </a:cubicBezTo>
                    <a:cubicBezTo>
                      <a:pt x="26" y="5"/>
                      <a:pt x="26" y="5"/>
                      <a:pt x="26" y="5"/>
                    </a:cubicBezTo>
                    <a:cubicBezTo>
                      <a:pt x="25" y="7"/>
                      <a:pt x="23" y="6"/>
                      <a:pt x="23" y="6"/>
                    </a:cubicBezTo>
                    <a:cubicBezTo>
                      <a:pt x="23" y="7"/>
                      <a:pt x="23" y="7"/>
                      <a:pt x="23" y="7"/>
                    </a:cubicBezTo>
                    <a:cubicBezTo>
                      <a:pt x="22" y="8"/>
                      <a:pt x="20" y="7"/>
                      <a:pt x="19" y="8"/>
                    </a:cubicBezTo>
                    <a:cubicBezTo>
                      <a:pt x="17" y="7"/>
                      <a:pt x="17" y="10"/>
                      <a:pt x="14" y="10"/>
                    </a:cubicBezTo>
                    <a:cubicBezTo>
                      <a:pt x="14" y="11"/>
                      <a:pt x="11" y="11"/>
                      <a:pt x="12" y="12"/>
                    </a:cubicBezTo>
                    <a:cubicBezTo>
                      <a:pt x="7" y="11"/>
                      <a:pt x="5" y="17"/>
                      <a:pt x="0" y="15"/>
                    </a:cubicBezTo>
                    <a:cubicBezTo>
                      <a:pt x="1" y="15"/>
                      <a:pt x="2" y="13"/>
                      <a:pt x="3" y="12"/>
                    </a:cubicBezTo>
                    <a:cubicBezTo>
                      <a:pt x="3" y="13"/>
                      <a:pt x="2" y="13"/>
                      <a:pt x="3" y="14"/>
                    </a:cubicBezTo>
                    <a:cubicBezTo>
                      <a:pt x="5" y="13"/>
                      <a:pt x="5" y="13"/>
                      <a:pt x="6" y="13"/>
                    </a:cubicBezTo>
                    <a:cubicBezTo>
                      <a:pt x="6" y="11"/>
                      <a:pt x="6" y="11"/>
                      <a:pt x="6" y="11"/>
                    </a:cubicBezTo>
                    <a:cubicBezTo>
                      <a:pt x="8" y="11"/>
                      <a:pt x="9" y="9"/>
                      <a:pt x="12" y="9"/>
                    </a:cubicBezTo>
                    <a:cubicBezTo>
                      <a:pt x="13" y="9"/>
                      <a:pt x="14" y="8"/>
                      <a:pt x="15" y="7"/>
                    </a:cubicBezTo>
                    <a:cubicBezTo>
                      <a:pt x="16" y="8"/>
                      <a:pt x="16" y="8"/>
                      <a:pt x="16" y="8"/>
                    </a:cubicBezTo>
                    <a:cubicBezTo>
                      <a:pt x="16" y="7"/>
                      <a:pt x="17" y="5"/>
                      <a:pt x="16" y="4"/>
                    </a:cubicBezTo>
                    <a:cubicBezTo>
                      <a:pt x="17" y="4"/>
                      <a:pt x="18" y="4"/>
                      <a:pt x="17" y="5"/>
                    </a:cubicBezTo>
                    <a:cubicBezTo>
                      <a:pt x="17" y="5"/>
                      <a:pt x="17" y="5"/>
                      <a:pt x="17" y="5"/>
                    </a:cubicBezTo>
                    <a:cubicBezTo>
                      <a:pt x="19" y="6"/>
                      <a:pt x="21" y="5"/>
                      <a:pt x="23" y="4"/>
                    </a:cubicBezTo>
                    <a:cubicBezTo>
                      <a:pt x="25" y="3"/>
                      <a:pt x="26" y="2"/>
                      <a:pt x="29" y="1"/>
                    </a:cubicBezTo>
                    <a:cubicBezTo>
                      <a:pt x="30" y="2"/>
                      <a:pt x="30" y="2"/>
                      <a:pt x="30" y="2"/>
                    </a:cubicBezTo>
                    <a:cubicBezTo>
                      <a:pt x="30" y="0"/>
                      <a:pt x="32" y="1"/>
                      <a:pt x="33" y="0"/>
                    </a:cubicBezTo>
                    <a:cubicBezTo>
                      <a:pt x="33" y="2"/>
                      <a:pt x="30" y="1"/>
                      <a:pt x="3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1" name="Freeform 179">
                <a:extLst>
                  <a:ext uri="{FF2B5EF4-FFF2-40B4-BE49-F238E27FC236}">
                    <a16:creationId xmlns:a16="http://schemas.microsoft.com/office/drawing/2014/main" id="{66BA572B-2AA3-412B-B9A4-41823BD3F2A0}"/>
                  </a:ext>
                </a:extLst>
              </p:cNvPr>
              <p:cNvSpPr/>
              <p:nvPr/>
            </p:nvSpPr>
            <p:spPr bwMode="auto">
              <a:xfrm>
                <a:off x="2648" y="111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2" name="Freeform 180">
                <a:extLst>
                  <a:ext uri="{FF2B5EF4-FFF2-40B4-BE49-F238E27FC236}">
                    <a16:creationId xmlns:a16="http://schemas.microsoft.com/office/drawing/2014/main" id="{7B270562-2E83-4ECE-BCD5-A9A1A3E8AD09}"/>
                  </a:ext>
                </a:extLst>
              </p:cNvPr>
              <p:cNvSpPr/>
              <p:nvPr/>
            </p:nvSpPr>
            <p:spPr bwMode="auto">
              <a:xfrm>
                <a:off x="2848" y="1111"/>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3" name="Freeform 181">
                <a:extLst>
                  <a:ext uri="{FF2B5EF4-FFF2-40B4-BE49-F238E27FC236}">
                    <a16:creationId xmlns:a16="http://schemas.microsoft.com/office/drawing/2014/main" id="{90BF3567-66D5-427F-B9F2-8B12F29F3368}"/>
                  </a:ext>
                </a:extLst>
              </p:cNvPr>
              <p:cNvSpPr/>
              <p:nvPr/>
            </p:nvSpPr>
            <p:spPr bwMode="auto">
              <a:xfrm>
                <a:off x="2346" y="111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4" name="Freeform 182">
                <a:extLst>
                  <a:ext uri="{FF2B5EF4-FFF2-40B4-BE49-F238E27FC236}">
                    <a16:creationId xmlns:a16="http://schemas.microsoft.com/office/drawing/2014/main" id="{F71898D2-FF6C-4730-B7F5-9EBFF793CC47}"/>
                  </a:ext>
                </a:extLst>
              </p:cNvPr>
              <p:cNvSpPr/>
              <p:nvPr/>
            </p:nvSpPr>
            <p:spPr bwMode="auto">
              <a:xfrm>
                <a:off x="2864" y="1113"/>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5" name="Freeform 183">
                <a:extLst>
                  <a:ext uri="{FF2B5EF4-FFF2-40B4-BE49-F238E27FC236}">
                    <a16:creationId xmlns:a16="http://schemas.microsoft.com/office/drawing/2014/main" id="{6B39FD7F-202A-4FCD-B964-13FF65EFA19B}"/>
                  </a:ext>
                </a:extLst>
              </p:cNvPr>
              <p:cNvSpPr/>
              <p:nvPr/>
            </p:nvSpPr>
            <p:spPr bwMode="auto">
              <a:xfrm>
                <a:off x="3591" y="1113"/>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6" name="Freeform 184">
                <a:extLst>
                  <a:ext uri="{FF2B5EF4-FFF2-40B4-BE49-F238E27FC236}">
                    <a16:creationId xmlns:a16="http://schemas.microsoft.com/office/drawing/2014/main" id="{24734870-EA33-4E13-992A-519C140DDCE4}"/>
                  </a:ext>
                </a:extLst>
              </p:cNvPr>
              <p:cNvSpPr/>
              <p:nvPr/>
            </p:nvSpPr>
            <p:spPr bwMode="auto">
              <a:xfrm>
                <a:off x="3768" y="1111"/>
                <a:ext cx="8" cy="5"/>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2"/>
                      <a:pt x="0" y="2"/>
                    </a:cubicBez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7" name="Rectangle 185">
                <a:extLst>
                  <a:ext uri="{FF2B5EF4-FFF2-40B4-BE49-F238E27FC236}">
                    <a16:creationId xmlns:a16="http://schemas.microsoft.com/office/drawing/2014/main" id="{88FBFA1B-60B4-409E-A964-18BC54A0EAFB}"/>
                  </a:ext>
                </a:extLst>
              </p:cNvPr>
              <p:cNvSpPr>
                <a:spLocks noChangeArrowheads="1"/>
              </p:cNvSpPr>
              <p:nvPr/>
            </p:nvSpPr>
            <p:spPr bwMode="auto">
              <a:xfrm>
                <a:off x="2881" y="111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8" name="Freeform 186">
                <a:extLst>
                  <a:ext uri="{FF2B5EF4-FFF2-40B4-BE49-F238E27FC236}">
                    <a16:creationId xmlns:a16="http://schemas.microsoft.com/office/drawing/2014/main" id="{4DD58DAE-C7C2-48ED-A24B-B9398FA7EEBF}"/>
                  </a:ext>
                </a:extLst>
              </p:cNvPr>
              <p:cNvSpPr/>
              <p:nvPr/>
            </p:nvSpPr>
            <p:spPr bwMode="auto">
              <a:xfrm>
                <a:off x="3677" y="1116"/>
                <a:ext cx="10" cy="11"/>
              </a:xfrm>
              <a:custGeom>
                <a:gdLst>
                  <a:gd name="T0" fmla="*/ 0 w 4"/>
                  <a:gd name="T1" fmla="*/ 4 h 4"/>
                  <a:gd name="T2" fmla="*/ 0 w 4"/>
                  <a:gd name="T3" fmla="*/ 2 h 4"/>
                  <a:gd name="T4" fmla="*/ 3 w 4"/>
                  <a:gd name="T5" fmla="*/ 1 h 4"/>
                  <a:gd name="T6" fmla="*/ 4 w 4"/>
                  <a:gd name="T7" fmla="*/ 0 h 4"/>
                  <a:gd name="T8" fmla="*/ 0 w 4"/>
                  <a:gd name="T9" fmla="*/ 4 h 4"/>
                </a:gdLst>
                <a:cxnLst>
                  <a:cxn ang="0">
                    <a:pos x="T0" y="T1"/>
                  </a:cxn>
                  <a:cxn ang="0">
                    <a:pos x="T2" y="T3"/>
                  </a:cxn>
                  <a:cxn ang="0">
                    <a:pos x="T4" y="T5"/>
                  </a:cxn>
                  <a:cxn ang="0">
                    <a:pos x="T6" y="T7"/>
                  </a:cxn>
                  <a:cxn ang="0">
                    <a:pos x="T8" y="T9"/>
                  </a:cxn>
                </a:cxnLst>
                <a:rect l="0" t="0" r="r" b="b"/>
                <a:pathLst>
                  <a:path w="4" h="4">
                    <a:moveTo>
                      <a:pt x="0" y="4"/>
                    </a:moveTo>
                    <a:cubicBezTo>
                      <a:pt x="0" y="2"/>
                      <a:pt x="0" y="2"/>
                      <a:pt x="0" y="2"/>
                    </a:cubicBezTo>
                    <a:cubicBezTo>
                      <a:pt x="2" y="2"/>
                      <a:pt x="2" y="1"/>
                      <a:pt x="3" y="1"/>
                    </a:cubicBezTo>
                    <a:cubicBezTo>
                      <a:pt x="2" y="0"/>
                      <a:pt x="4" y="0"/>
                      <a:pt x="4" y="0"/>
                    </a:cubicBezTo>
                    <a:cubicBezTo>
                      <a:pt x="2" y="0"/>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9" name="Freeform 187">
                <a:extLst>
                  <a:ext uri="{FF2B5EF4-FFF2-40B4-BE49-F238E27FC236}">
                    <a16:creationId xmlns:a16="http://schemas.microsoft.com/office/drawing/2014/main" id="{EEFF900F-A58C-46B2-B3AD-154DAA84B793}"/>
                  </a:ext>
                </a:extLst>
              </p:cNvPr>
              <p:cNvSpPr/>
              <p:nvPr/>
            </p:nvSpPr>
            <p:spPr bwMode="auto">
              <a:xfrm>
                <a:off x="3759" y="111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0" name="Freeform 188">
                <a:extLst>
                  <a:ext uri="{FF2B5EF4-FFF2-40B4-BE49-F238E27FC236}">
                    <a16:creationId xmlns:a16="http://schemas.microsoft.com/office/drawing/2014/main" id="{90462CBF-B9BA-421E-8024-E681C2ADC740}"/>
                  </a:ext>
                </a:extLst>
              </p:cNvPr>
              <p:cNvSpPr/>
              <p:nvPr/>
            </p:nvSpPr>
            <p:spPr bwMode="auto">
              <a:xfrm>
                <a:off x="2071" y="1116"/>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1" y="1"/>
                      <a:pt x="0"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1" name="Freeform 189">
                <a:extLst>
                  <a:ext uri="{FF2B5EF4-FFF2-40B4-BE49-F238E27FC236}">
                    <a16:creationId xmlns:a16="http://schemas.microsoft.com/office/drawing/2014/main" id="{1B550BAE-80B9-4019-B94F-D28DC1ECBC30}"/>
                  </a:ext>
                </a:extLst>
              </p:cNvPr>
              <p:cNvSpPr/>
              <p:nvPr/>
            </p:nvSpPr>
            <p:spPr bwMode="auto">
              <a:xfrm>
                <a:off x="2854" y="1116"/>
                <a:ext cx="18" cy="8"/>
              </a:xfrm>
              <a:custGeom>
                <a:gdLst>
                  <a:gd name="T0" fmla="*/ 7 w 7"/>
                  <a:gd name="T1" fmla="*/ 1 h 3"/>
                  <a:gd name="T2" fmla="*/ 0 w 7"/>
                  <a:gd name="T3" fmla="*/ 3 h 3"/>
                  <a:gd name="T4" fmla="*/ 1 w 7"/>
                  <a:gd name="T5" fmla="*/ 1 h 3"/>
                  <a:gd name="T6" fmla="*/ 6 w 7"/>
                  <a:gd name="T7" fmla="*/ 1 h 3"/>
                  <a:gd name="T8" fmla="*/ 7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6" y="3"/>
                      <a:pt x="2" y="1"/>
                      <a:pt x="0" y="3"/>
                    </a:cubicBezTo>
                    <a:cubicBezTo>
                      <a:pt x="0" y="2"/>
                      <a:pt x="0" y="1"/>
                      <a:pt x="1" y="1"/>
                    </a:cubicBezTo>
                    <a:cubicBezTo>
                      <a:pt x="3" y="1"/>
                      <a:pt x="4" y="1"/>
                      <a:pt x="6" y="1"/>
                    </a:cubicBezTo>
                    <a:cubicBezTo>
                      <a:pt x="7" y="0"/>
                      <a:pt x="7" y="0"/>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2" name="Freeform 190">
                <a:extLst>
                  <a:ext uri="{FF2B5EF4-FFF2-40B4-BE49-F238E27FC236}">
                    <a16:creationId xmlns:a16="http://schemas.microsoft.com/office/drawing/2014/main" id="{CCA4C725-9303-447F-BC7D-06853CA583BB}"/>
                  </a:ext>
                </a:extLst>
              </p:cNvPr>
              <p:cNvSpPr/>
              <p:nvPr/>
            </p:nvSpPr>
            <p:spPr bwMode="auto">
              <a:xfrm>
                <a:off x="2084" y="111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3" name="Freeform 191">
                <a:extLst>
                  <a:ext uri="{FF2B5EF4-FFF2-40B4-BE49-F238E27FC236}">
                    <a16:creationId xmlns:a16="http://schemas.microsoft.com/office/drawing/2014/main" id="{56C6F6B9-C782-48C2-BE5D-3024768B481C}"/>
                  </a:ext>
                </a:extLst>
              </p:cNvPr>
              <p:cNvSpPr/>
              <p:nvPr/>
            </p:nvSpPr>
            <p:spPr bwMode="auto">
              <a:xfrm>
                <a:off x="3038" y="1119"/>
                <a:ext cx="19" cy="13"/>
              </a:xfrm>
              <a:custGeom>
                <a:gdLst>
                  <a:gd name="T0" fmla="*/ 6 w 7"/>
                  <a:gd name="T1" fmla="*/ 0 h 5"/>
                  <a:gd name="T2" fmla="*/ 5 w 7"/>
                  <a:gd name="T3" fmla="*/ 2 h 5"/>
                  <a:gd name="T4" fmla="*/ 2 w 7"/>
                  <a:gd name="T5" fmla="*/ 4 h 5"/>
                  <a:gd name="T6" fmla="*/ 2 w 7"/>
                  <a:gd name="T7" fmla="*/ 5 h 5"/>
                  <a:gd name="T8" fmla="*/ 1 w 7"/>
                  <a:gd name="T9" fmla="*/ 5 h 5"/>
                  <a:gd name="T10" fmla="*/ 1 w 7"/>
                  <a:gd name="T11" fmla="*/ 5 h 5"/>
                  <a:gd name="T12" fmla="*/ 0 w 7"/>
                  <a:gd name="T13" fmla="*/ 3 h 5"/>
                  <a:gd name="T14" fmla="*/ 6 w 7"/>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0"/>
                    </a:moveTo>
                    <a:cubicBezTo>
                      <a:pt x="7" y="1"/>
                      <a:pt x="5" y="2"/>
                      <a:pt x="5" y="2"/>
                    </a:cubicBezTo>
                    <a:cubicBezTo>
                      <a:pt x="4" y="2"/>
                      <a:pt x="3" y="3"/>
                      <a:pt x="2" y="4"/>
                    </a:cubicBezTo>
                    <a:cubicBezTo>
                      <a:pt x="2" y="5"/>
                      <a:pt x="2" y="5"/>
                      <a:pt x="2" y="5"/>
                    </a:cubicBezTo>
                    <a:cubicBezTo>
                      <a:pt x="2" y="5"/>
                      <a:pt x="2" y="5"/>
                      <a:pt x="1" y="5"/>
                    </a:cubicBezTo>
                    <a:cubicBezTo>
                      <a:pt x="1" y="5"/>
                      <a:pt x="1" y="5"/>
                      <a:pt x="1" y="5"/>
                    </a:cubicBezTo>
                    <a:cubicBezTo>
                      <a:pt x="1" y="4"/>
                      <a:pt x="0" y="4"/>
                      <a:pt x="0" y="3"/>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4" name="Freeform 192">
                <a:extLst>
                  <a:ext uri="{FF2B5EF4-FFF2-40B4-BE49-F238E27FC236}">
                    <a16:creationId xmlns:a16="http://schemas.microsoft.com/office/drawing/2014/main" id="{7BCC7143-515C-4566-B09C-AA71C5DF684D}"/>
                  </a:ext>
                </a:extLst>
              </p:cNvPr>
              <p:cNvSpPr/>
              <p:nvPr/>
            </p:nvSpPr>
            <p:spPr bwMode="auto">
              <a:xfrm>
                <a:off x="3118" y="1121"/>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2"/>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5" name="Freeform 193">
                <a:extLst>
                  <a:ext uri="{FF2B5EF4-FFF2-40B4-BE49-F238E27FC236}">
                    <a16:creationId xmlns:a16="http://schemas.microsoft.com/office/drawing/2014/main" id="{A397CDC3-05C5-49DA-938B-C2D2B26622CE}"/>
                  </a:ext>
                </a:extLst>
              </p:cNvPr>
              <p:cNvSpPr/>
              <p:nvPr/>
            </p:nvSpPr>
            <p:spPr bwMode="auto">
              <a:xfrm>
                <a:off x="2173" y="1124"/>
                <a:ext cx="10" cy="5"/>
              </a:xfrm>
              <a:custGeom>
                <a:gdLst>
                  <a:gd name="T0" fmla="*/ 4 w 4"/>
                  <a:gd name="T1" fmla="*/ 0 h 2"/>
                  <a:gd name="T2" fmla="*/ 0 w 4"/>
                  <a:gd name="T3" fmla="*/ 2 h 2"/>
                  <a:gd name="T4" fmla="*/ 1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1"/>
                      <a:pt x="1" y="1"/>
                      <a:pt x="0" y="2"/>
                    </a:cubicBezTo>
                    <a:cubicBezTo>
                      <a:pt x="1" y="2"/>
                      <a:pt x="1" y="1"/>
                      <a:pt x="1"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6" name="Freeform 194">
                <a:extLst>
                  <a:ext uri="{FF2B5EF4-FFF2-40B4-BE49-F238E27FC236}">
                    <a16:creationId xmlns:a16="http://schemas.microsoft.com/office/drawing/2014/main" id="{238EF638-F396-4B63-BBE3-53A962DE0199}"/>
                  </a:ext>
                </a:extLst>
              </p:cNvPr>
              <p:cNvSpPr/>
              <p:nvPr/>
            </p:nvSpPr>
            <p:spPr bwMode="auto">
              <a:xfrm>
                <a:off x="2327" y="1124"/>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7" name="Freeform 195">
                <a:extLst>
                  <a:ext uri="{FF2B5EF4-FFF2-40B4-BE49-F238E27FC236}">
                    <a16:creationId xmlns:a16="http://schemas.microsoft.com/office/drawing/2014/main" id="{11DAC774-87D3-4036-B5D7-A8031E732D19}"/>
                  </a:ext>
                </a:extLst>
              </p:cNvPr>
              <p:cNvSpPr/>
              <p:nvPr/>
            </p:nvSpPr>
            <p:spPr bwMode="auto">
              <a:xfrm>
                <a:off x="2317" y="1124"/>
                <a:ext cx="8" cy="5"/>
              </a:xfrm>
              <a:custGeom>
                <a:gdLst>
                  <a:gd name="T0" fmla="*/ 2 w 3"/>
                  <a:gd name="T1" fmla="*/ 0 h 2"/>
                  <a:gd name="T2" fmla="*/ 3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2" y="1"/>
                      <a:pt x="2" y="1"/>
                      <a:pt x="3" y="1"/>
                    </a:cubicBezTo>
                    <a:cubicBezTo>
                      <a:pt x="2" y="2"/>
                      <a:pt x="1" y="2"/>
                      <a:pt x="0"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8" name="Freeform 196">
                <a:extLst>
                  <a:ext uri="{FF2B5EF4-FFF2-40B4-BE49-F238E27FC236}">
                    <a16:creationId xmlns:a16="http://schemas.microsoft.com/office/drawing/2014/main" id="{DA5ED632-ED88-4B54-B43B-C866683A0E7E}"/>
                  </a:ext>
                </a:extLst>
              </p:cNvPr>
              <p:cNvSpPr/>
              <p:nvPr/>
            </p:nvSpPr>
            <p:spPr bwMode="auto">
              <a:xfrm>
                <a:off x="3770" y="112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9" name="Freeform 197">
                <a:extLst>
                  <a:ext uri="{FF2B5EF4-FFF2-40B4-BE49-F238E27FC236}">
                    <a16:creationId xmlns:a16="http://schemas.microsoft.com/office/drawing/2014/main" id="{5C977A6B-4B28-4E53-AE3F-A3C3529A4844}"/>
                  </a:ext>
                </a:extLst>
              </p:cNvPr>
              <p:cNvSpPr/>
              <p:nvPr/>
            </p:nvSpPr>
            <p:spPr bwMode="auto">
              <a:xfrm>
                <a:off x="3661" y="1124"/>
                <a:ext cx="16" cy="13"/>
              </a:xfrm>
              <a:custGeom>
                <a:gdLst>
                  <a:gd name="T0" fmla="*/ 6 w 6"/>
                  <a:gd name="T1" fmla="*/ 1 h 5"/>
                  <a:gd name="T2" fmla="*/ 4 w 6"/>
                  <a:gd name="T3" fmla="*/ 3 h 5"/>
                  <a:gd name="T4" fmla="*/ 4 w 6"/>
                  <a:gd name="T5" fmla="*/ 3 h 5"/>
                  <a:gd name="T6" fmla="*/ 0 w 6"/>
                  <a:gd name="T7" fmla="*/ 5 h 5"/>
                  <a:gd name="T8" fmla="*/ 6 w 6"/>
                  <a:gd name="T9" fmla="*/ 1 h 5"/>
                </a:gdLst>
                <a:cxnLst>
                  <a:cxn ang="0">
                    <a:pos x="T0" y="T1"/>
                  </a:cxn>
                  <a:cxn ang="0">
                    <a:pos x="T2" y="T3"/>
                  </a:cxn>
                  <a:cxn ang="0">
                    <a:pos x="T4" y="T5"/>
                  </a:cxn>
                  <a:cxn ang="0">
                    <a:pos x="T6" y="T7"/>
                  </a:cxn>
                  <a:cxn ang="0">
                    <a:pos x="T8" y="T9"/>
                  </a:cxn>
                </a:cxnLst>
                <a:rect l="0" t="0" r="r" b="b"/>
                <a:pathLst>
                  <a:path w="6" h="5">
                    <a:moveTo>
                      <a:pt x="6" y="1"/>
                    </a:moveTo>
                    <a:cubicBezTo>
                      <a:pt x="6" y="2"/>
                      <a:pt x="4" y="2"/>
                      <a:pt x="4" y="3"/>
                    </a:cubicBezTo>
                    <a:cubicBezTo>
                      <a:pt x="4" y="3"/>
                      <a:pt x="4" y="3"/>
                      <a:pt x="4" y="3"/>
                    </a:cubicBezTo>
                    <a:cubicBezTo>
                      <a:pt x="2" y="5"/>
                      <a:pt x="1" y="4"/>
                      <a:pt x="0" y="5"/>
                    </a:cubicBezTo>
                    <a:cubicBezTo>
                      <a:pt x="0" y="3"/>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0" name="Rectangle 198">
                <a:extLst>
                  <a:ext uri="{FF2B5EF4-FFF2-40B4-BE49-F238E27FC236}">
                    <a16:creationId xmlns:a16="http://schemas.microsoft.com/office/drawing/2014/main" id="{FAA14E78-EA1E-4EEA-89C7-5F0FAE68C53E}"/>
                  </a:ext>
                </a:extLst>
              </p:cNvPr>
              <p:cNvSpPr>
                <a:spLocks noChangeArrowheads="1"/>
              </p:cNvSpPr>
              <p:nvPr/>
            </p:nvSpPr>
            <p:spPr bwMode="auto">
              <a:xfrm>
                <a:off x="2098" y="112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1" name="Freeform 199">
                <a:extLst>
                  <a:ext uri="{FF2B5EF4-FFF2-40B4-BE49-F238E27FC236}">
                    <a16:creationId xmlns:a16="http://schemas.microsoft.com/office/drawing/2014/main" id="{6DD843BB-2977-4F1D-B2F4-82DBE0133495}"/>
                  </a:ext>
                </a:extLst>
              </p:cNvPr>
              <p:cNvSpPr/>
              <p:nvPr/>
            </p:nvSpPr>
            <p:spPr bwMode="auto">
              <a:xfrm>
                <a:off x="2563" y="1127"/>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2" name="Freeform 200">
                <a:extLst>
                  <a:ext uri="{FF2B5EF4-FFF2-40B4-BE49-F238E27FC236}">
                    <a16:creationId xmlns:a16="http://schemas.microsoft.com/office/drawing/2014/main" id="{0A932470-2EA1-483E-B9C3-731010574514}"/>
                  </a:ext>
                </a:extLst>
              </p:cNvPr>
              <p:cNvSpPr/>
              <p:nvPr/>
            </p:nvSpPr>
            <p:spPr bwMode="auto">
              <a:xfrm>
                <a:off x="3051" y="1127"/>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3" name="Freeform 201">
                <a:extLst>
                  <a:ext uri="{FF2B5EF4-FFF2-40B4-BE49-F238E27FC236}">
                    <a16:creationId xmlns:a16="http://schemas.microsoft.com/office/drawing/2014/main" id="{EB9BBD10-CCF3-4C50-B772-77E3A8B38D2A}"/>
                  </a:ext>
                </a:extLst>
              </p:cNvPr>
              <p:cNvSpPr/>
              <p:nvPr/>
            </p:nvSpPr>
            <p:spPr bwMode="auto">
              <a:xfrm>
                <a:off x="2156" y="1127"/>
                <a:ext cx="6" cy="2"/>
              </a:xfrm>
              <a:custGeom>
                <a:gdLst>
                  <a:gd name="T0" fmla="*/ 0 w 6"/>
                  <a:gd name="T1" fmla="*/ 2 h 2"/>
                  <a:gd name="T2" fmla="*/ 3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3"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4" name="Freeform 202">
                <a:extLst>
                  <a:ext uri="{FF2B5EF4-FFF2-40B4-BE49-F238E27FC236}">
                    <a16:creationId xmlns:a16="http://schemas.microsoft.com/office/drawing/2014/main" id="{CAF92E1D-362A-432F-AD2C-652C9FD39731}"/>
                  </a:ext>
                </a:extLst>
              </p:cNvPr>
              <p:cNvSpPr/>
              <p:nvPr/>
            </p:nvSpPr>
            <p:spPr bwMode="auto">
              <a:xfrm>
                <a:off x="2966" y="1129"/>
                <a:ext cx="21" cy="11"/>
              </a:xfrm>
              <a:custGeom>
                <a:gdLst>
                  <a:gd name="T0" fmla="*/ 8 w 8"/>
                  <a:gd name="T1" fmla="*/ 1 h 4"/>
                  <a:gd name="T2" fmla="*/ 4 w 8"/>
                  <a:gd name="T3" fmla="*/ 2 h 4"/>
                  <a:gd name="T4" fmla="*/ 5 w 8"/>
                  <a:gd name="T5" fmla="*/ 3 h 4"/>
                  <a:gd name="T6" fmla="*/ 0 w 8"/>
                  <a:gd name="T7" fmla="*/ 4 h 4"/>
                  <a:gd name="T8" fmla="*/ 1 w 8"/>
                  <a:gd name="T9" fmla="*/ 3 h 4"/>
                  <a:gd name="T10" fmla="*/ 1 w 8"/>
                  <a:gd name="T11" fmla="*/ 3 h 4"/>
                  <a:gd name="T12" fmla="*/ 5 w 8"/>
                  <a:gd name="T13" fmla="*/ 0 h 4"/>
                  <a:gd name="T14" fmla="*/ 8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6" y="1"/>
                      <a:pt x="6" y="2"/>
                      <a:pt x="4" y="2"/>
                    </a:cubicBezTo>
                    <a:cubicBezTo>
                      <a:pt x="5" y="3"/>
                      <a:pt x="5" y="3"/>
                      <a:pt x="5" y="3"/>
                    </a:cubicBezTo>
                    <a:cubicBezTo>
                      <a:pt x="3" y="4"/>
                      <a:pt x="2" y="3"/>
                      <a:pt x="0" y="4"/>
                    </a:cubicBezTo>
                    <a:cubicBezTo>
                      <a:pt x="0" y="4"/>
                      <a:pt x="1" y="4"/>
                      <a:pt x="1" y="3"/>
                    </a:cubicBezTo>
                    <a:cubicBezTo>
                      <a:pt x="1" y="3"/>
                      <a:pt x="1" y="3"/>
                      <a:pt x="1" y="3"/>
                    </a:cubicBezTo>
                    <a:cubicBezTo>
                      <a:pt x="2" y="1"/>
                      <a:pt x="4" y="1"/>
                      <a:pt x="5"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5" name="Freeform 203">
                <a:extLst>
                  <a:ext uri="{FF2B5EF4-FFF2-40B4-BE49-F238E27FC236}">
                    <a16:creationId xmlns:a16="http://schemas.microsoft.com/office/drawing/2014/main" id="{D691B8CF-D1D7-4713-9D24-6AF891DE16EA}"/>
                  </a:ext>
                </a:extLst>
              </p:cNvPr>
              <p:cNvSpPr/>
              <p:nvPr/>
            </p:nvSpPr>
            <p:spPr bwMode="auto">
              <a:xfrm>
                <a:off x="3530" y="112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6" name="Freeform 204">
                <a:extLst>
                  <a:ext uri="{FF2B5EF4-FFF2-40B4-BE49-F238E27FC236}">
                    <a16:creationId xmlns:a16="http://schemas.microsoft.com/office/drawing/2014/main" id="{261E3724-7752-412F-9AB2-ADD4ED032C6B}"/>
                  </a:ext>
                </a:extLst>
              </p:cNvPr>
              <p:cNvSpPr/>
              <p:nvPr/>
            </p:nvSpPr>
            <p:spPr bwMode="auto">
              <a:xfrm>
                <a:off x="2632" y="1129"/>
                <a:ext cx="21" cy="14"/>
              </a:xfrm>
              <a:custGeom>
                <a:gdLst>
                  <a:gd name="T0" fmla="*/ 6 w 8"/>
                  <a:gd name="T1" fmla="*/ 1 h 5"/>
                  <a:gd name="T2" fmla="*/ 7 w 8"/>
                  <a:gd name="T3" fmla="*/ 2 h 5"/>
                  <a:gd name="T4" fmla="*/ 7 w 8"/>
                  <a:gd name="T5" fmla="*/ 2 h 5"/>
                  <a:gd name="T6" fmla="*/ 3 w 8"/>
                  <a:gd name="T7" fmla="*/ 4 h 5"/>
                  <a:gd name="T8" fmla="*/ 3 w 8"/>
                  <a:gd name="T9" fmla="*/ 5 h 5"/>
                  <a:gd name="T10" fmla="*/ 0 w 8"/>
                  <a:gd name="T11" fmla="*/ 4 h 5"/>
                  <a:gd name="T12" fmla="*/ 2 w 8"/>
                  <a:gd name="T13" fmla="*/ 4 h 5"/>
                  <a:gd name="T14" fmla="*/ 8 w 8"/>
                  <a:gd name="T15" fmla="*/ 0 h 5"/>
                  <a:gd name="T16" fmla="*/ 6 w 8"/>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1"/>
                    </a:moveTo>
                    <a:cubicBezTo>
                      <a:pt x="6" y="2"/>
                      <a:pt x="7" y="2"/>
                      <a:pt x="7" y="2"/>
                    </a:cubicBezTo>
                    <a:cubicBezTo>
                      <a:pt x="7" y="2"/>
                      <a:pt x="7" y="2"/>
                      <a:pt x="7" y="2"/>
                    </a:cubicBezTo>
                    <a:cubicBezTo>
                      <a:pt x="6" y="2"/>
                      <a:pt x="6" y="5"/>
                      <a:pt x="3" y="4"/>
                    </a:cubicBezTo>
                    <a:cubicBezTo>
                      <a:pt x="3" y="5"/>
                      <a:pt x="3" y="5"/>
                      <a:pt x="3" y="5"/>
                    </a:cubicBezTo>
                    <a:cubicBezTo>
                      <a:pt x="2" y="5"/>
                      <a:pt x="1" y="5"/>
                      <a:pt x="0" y="4"/>
                    </a:cubicBezTo>
                    <a:cubicBezTo>
                      <a:pt x="1" y="4"/>
                      <a:pt x="2" y="3"/>
                      <a:pt x="2" y="4"/>
                    </a:cubicBezTo>
                    <a:cubicBezTo>
                      <a:pt x="4" y="3"/>
                      <a:pt x="6" y="0"/>
                      <a:pt x="8"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6" name="Group 406">
              <a:extLst>
                <a:ext uri="{FF2B5EF4-FFF2-40B4-BE49-F238E27FC236}">
                  <a16:creationId xmlns:a16="http://schemas.microsoft.com/office/drawing/2014/main" id="{62065884-87AF-4850-B431-EFB699C820EA}"/>
                </a:ext>
              </a:extLst>
            </p:cNvPr>
            <p:cNvGrpSpPr/>
            <p:nvPr/>
          </p:nvGrpSpPr>
          <p:grpSpPr>
            <a:xfrm>
              <a:off x="3262313" y="1792288"/>
              <a:ext cx="2847975" cy="184150"/>
              <a:chOff x="2055" y="1129"/>
              <a:chExt cx="1794" cy="116"/>
            </a:xfrm>
          </p:grpSpPr>
          <p:sp>
            <p:nvSpPr>
              <p:cNvPr id="5827" name="Freeform 206">
                <a:extLst>
                  <a:ext uri="{FF2B5EF4-FFF2-40B4-BE49-F238E27FC236}">
                    <a16:creationId xmlns:a16="http://schemas.microsoft.com/office/drawing/2014/main" id="{7CBE1C50-74B9-4832-854A-C89741EA49E5}"/>
                  </a:ext>
                </a:extLst>
              </p:cNvPr>
              <p:cNvSpPr/>
              <p:nvPr/>
            </p:nvSpPr>
            <p:spPr bwMode="auto">
              <a:xfrm>
                <a:off x="2279"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8" name="Freeform 207">
                <a:extLst>
                  <a:ext uri="{FF2B5EF4-FFF2-40B4-BE49-F238E27FC236}">
                    <a16:creationId xmlns:a16="http://schemas.microsoft.com/office/drawing/2014/main" id="{1C0877D2-79C6-439A-8119-D0AA1B04A58D}"/>
                  </a:ext>
                </a:extLst>
              </p:cNvPr>
              <p:cNvSpPr/>
              <p:nvPr/>
            </p:nvSpPr>
            <p:spPr bwMode="auto">
              <a:xfrm>
                <a:off x="2774" y="1129"/>
                <a:ext cx="2" cy="3"/>
              </a:xfrm>
              <a:custGeom>
                <a:gdLst>
                  <a:gd name="T0" fmla="*/ 0 w 2"/>
                  <a:gd name="T1" fmla="*/ 3 h 3"/>
                  <a:gd name="T2" fmla="*/ 0 w 2"/>
                  <a:gd name="T3" fmla="*/ 3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9" name="Freeform 208">
                <a:extLst>
                  <a:ext uri="{FF2B5EF4-FFF2-40B4-BE49-F238E27FC236}">
                    <a16:creationId xmlns:a16="http://schemas.microsoft.com/office/drawing/2014/main" id="{ABE8F74A-7335-40D5-B249-152E7FCB20A3}"/>
                  </a:ext>
                </a:extLst>
              </p:cNvPr>
              <p:cNvSpPr/>
              <p:nvPr/>
            </p:nvSpPr>
            <p:spPr bwMode="auto">
              <a:xfrm>
                <a:off x="3540" y="1129"/>
                <a:ext cx="6" cy="6"/>
              </a:xfrm>
              <a:custGeom>
                <a:gdLst>
                  <a:gd name="T0" fmla="*/ 2 w 2"/>
                  <a:gd name="T1" fmla="*/ 1 h 2"/>
                  <a:gd name="T2" fmla="*/ 1 w 2"/>
                  <a:gd name="T3" fmla="*/ 2 h 2"/>
                  <a:gd name="T4" fmla="*/ 0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0" y="1"/>
                      <a:pt x="1" y="2"/>
                    </a:cubicBezTo>
                    <a:cubicBezTo>
                      <a:pt x="0" y="2"/>
                      <a:pt x="0" y="2"/>
                      <a:pt x="0" y="2"/>
                    </a:cubicBezTo>
                    <a:cubicBezTo>
                      <a:pt x="0"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0" name="Freeform 209">
                <a:extLst>
                  <a:ext uri="{FF2B5EF4-FFF2-40B4-BE49-F238E27FC236}">
                    <a16:creationId xmlns:a16="http://schemas.microsoft.com/office/drawing/2014/main" id="{4A3D6E1E-E5B2-4532-A1BC-F304AC2EA729}"/>
                  </a:ext>
                </a:extLst>
              </p:cNvPr>
              <p:cNvSpPr/>
              <p:nvPr/>
            </p:nvSpPr>
            <p:spPr bwMode="auto">
              <a:xfrm>
                <a:off x="3618"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1" name="Freeform 210">
                <a:extLst>
                  <a:ext uri="{FF2B5EF4-FFF2-40B4-BE49-F238E27FC236}">
                    <a16:creationId xmlns:a16="http://schemas.microsoft.com/office/drawing/2014/main" id="{2027686E-0B5D-40E2-A2E3-660628B84F50}"/>
                  </a:ext>
                </a:extLst>
              </p:cNvPr>
              <p:cNvSpPr/>
              <p:nvPr/>
            </p:nvSpPr>
            <p:spPr bwMode="auto">
              <a:xfrm>
                <a:off x="2255" y="1132"/>
                <a:ext cx="6" cy="5"/>
              </a:xfrm>
              <a:custGeom>
                <a:gdLst>
                  <a:gd name="T0" fmla="*/ 2 w 2"/>
                  <a:gd name="T1" fmla="*/ 1 h 2"/>
                  <a:gd name="T2" fmla="*/ 0 w 2"/>
                  <a:gd name="T3" fmla="*/ 0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0"/>
                    </a:cubicBezTo>
                    <a:cubicBezTo>
                      <a:pt x="0" y="0"/>
                      <a:pt x="0" y="0"/>
                      <a:pt x="0" y="0"/>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2" name="Freeform 211">
                <a:extLst>
                  <a:ext uri="{FF2B5EF4-FFF2-40B4-BE49-F238E27FC236}">
                    <a16:creationId xmlns:a16="http://schemas.microsoft.com/office/drawing/2014/main" id="{578CC771-87A4-4E99-ABDF-FD44F9EB2C39}"/>
                  </a:ext>
                </a:extLst>
              </p:cNvPr>
              <p:cNvSpPr/>
              <p:nvPr/>
            </p:nvSpPr>
            <p:spPr bwMode="auto">
              <a:xfrm>
                <a:off x="2653" y="1132"/>
                <a:ext cx="14" cy="5"/>
              </a:xfrm>
              <a:custGeom>
                <a:gdLst>
                  <a:gd name="T0" fmla="*/ 5 w 5"/>
                  <a:gd name="T1" fmla="*/ 0 h 2"/>
                  <a:gd name="T2" fmla="*/ 2 w 5"/>
                  <a:gd name="T3" fmla="*/ 2 h 2"/>
                  <a:gd name="T4" fmla="*/ 1 w 5"/>
                  <a:gd name="T5" fmla="*/ 2 h 2"/>
                  <a:gd name="T6" fmla="*/ 2 w 5"/>
                  <a:gd name="T7" fmla="*/ 2 h 2"/>
                  <a:gd name="T8" fmla="*/ 0 w 5"/>
                  <a:gd name="T9" fmla="*/ 0 h 2"/>
                  <a:gd name="T10" fmla="*/ 5 w 5"/>
                  <a:gd name="T11" fmla="*/ 0 h 2"/>
                </a:gdLst>
                <a:cxnLst>
                  <a:cxn ang="0">
                    <a:pos x="T0" y="T1"/>
                  </a:cxn>
                  <a:cxn ang="0">
                    <a:pos x="T2" y="T3"/>
                  </a:cxn>
                  <a:cxn ang="0">
                    <a:pos x="T4" y="T5"/>
                  </a:cxn>
                  <a:cxn ang="0">
                    <a:pos x="T6" y="T7"/>
                  </a:cxn>
                  <a:cxn ang="0">
                    <a:pos x="T8" y="T9"/>
                  </a:cxn>
                  <a:cxn ang="0">
                    <a:pos x="T10" y="T11"/>
                  </a:cxn>
                </a:cxnLst>
                <a:rect l="0" t="0" r="r" b="b"/>
                <a:pathLst>
                  <a:path w="5" h="2">
                    <a:moveTo>
                      <a:pt x="5" y="0"/>
                    </a:moveTo>
                    <a:cubicBezTo>
                      <a:pt x="5" y="1"/>
                      <a:pt x="2" y="1"/>
                      <a:pt x="2" y="2"/>
                    </a:cubicBezTo>
                    <a:cubicBezTo>
                      <a:pt x="1" y="2"/>
                      <a:pt x="1" y="2"/>
                      <a:pt x="1" y="2"/>
                    </a:cubicBezTo>
                    <a:cubicBezTo>
                      <a:pt x="2" y="2"/>
                      <a:pt x="2" y="2"/>
                      <a:pt x="2" y="2"/>
                    </a:cubicBezTo>
                    <a:cubicBezTo>
                      <a:pt x="2" y="1"/>
                      <a:pt x="1" y="0"/>
                      <a:pt x="0" y="0"/>
                    </a:cubicBezTo>
                    <a:cubicBezTo>
                      <a:pt x="2"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3" name="Freeform 212">
                <a:extLst>
                  <a:ext uri="{FF2B5EF4-FFF2-40B4-BE49-F238E27FC236}">
                    <a16:creationId xmlns:a16="http://schemas.microsoft.com/office/drawing/2014/main" id="{E4DF6A74-5E57-4B38-81A8-23801B6C75F0}"/>
                  </a:ext>
                </a:extLst>
              </p:cNvPr>
              <p:cNvSpPr/>
              <p:nvPr/>
            </p:nvSpPr>
            <p:spPr bwMode="auto">
              <a:xfrm>
                <a:off x="3108" y="1132"/>
                <a:ext cx="5" cy="5"/>
              </a:xfrm>
              <a:custGeom>
                <a:gdLst>
                  <a:gd name="T0" fmla="*/ 1 w 2"/>
                  <a:gd name="T1" fmla="*/ 1 h 2"/>
                  <a:gd name="T2" fmla="*/ 0 w 2"/>
                  <a:gd name="T3" fmla="*/ 2 h 2"/>
                  <a:gd name="T4" fmla="*/ 1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0" y="2"/>
                      <a:pt x="0" y="2"/>
                      <a:pt x="0" y="2"/>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4" name="Freeform 213">
                <a:extLst>
                  <a:ext uri="{FF2B5EF4-FFF2-40B4-BE49-F238E27FC236}">
                    <a16:creationId xmlns:a16="http://schemas.microsoft.com/office/drawing/2014/main" id="{6F3744A5-776E-474B-8365-B18BCB55492A}"/>
                  </a:ext>
                </a:extLst>
              </p:cNvPr>
              <p:cNvSpPr/>
              <p:nvPr/>
            </p:nvSpPr>
            <p:spPr bwMode="auto">
              <a:xfrm>
                <a:off x="2490" y="1132"/>
                <a:ext cx="8" cy="8"/>
              </a:xfrm>
              <a:custGeom>
                <a:gdLst>
                  <a:gd name="T0" fmla="*/ 3 w 3"/>
                  <a:gd name="T1" fmla="*/ 1 h 3"/>
                  <a:gd name="T2" fmla="*/ 0 w 3"/>
                  <a:gd name="T3" fmla="*/ 3 h 3"/>
                  <a:gd name="T4" fmla="*/ 1 w 3"/>
                  <a:gd name="T5" fmla="*/ 0 h 3"/>
                  <a:gd name="T6" fmla="*/ 3 w 3"/>
                  <a:gd name="T7" fmla="*/ 1 h 3"/>
                </a:gdLst>
                <a:cxnLst>
                  <a:cxn ang="0">
                    <a:pos x="T0" y="T1"/>
                  </a:cxn>
                  <a:cxn ang="0">
                    <a:pos x="T2" y="T3"/>
                  </a:cxn>
                  <a:cxn ang="0">
                    <a:pos x="T4" y="T5"/>
                  </a:cxn>
                  <a:cxn ang="0">
                    <a:pos x="T6" y="T7"/>
                  </a:cxn>
                </a:cxnLst>
                <a:rect l="0" t="0" r="r" b="b"/>
                <a:pathLst>
                  <a:path w="3" h="3">
                    <a:moveTo>
                      <a:pt x="3" y="1"/>
                    </a:moveTo>
                    <a:cubicBezTo>
                      <a:pt x="2" y="2"/>
                      <a:pt x="1" y="3"/>
                      <a:pt x="0" y="3"/>
                    </a:cubicBezTo>
                    <a:cubicBezTo>
                      <a:pt x="0" y="0"/>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5" name="Freeform 214">
                <a:extLst>
                  <a:ext uri="{FF2B5EF4-FFF2-40B4-BE49-F238E27FC236}">
                    <a16:creationId xmlns:a16="http://schemas.microsoft.com/office/drawing/2014/main" id="{D7394583-7CE5-4B9E-9554-22DE3C842BA3}"/>
                  </a:ext>
                </a:extLst>
              </p:cNvPr>
              <p:cNvSpPr/>
              <p:nvPr/>
            </p:nvSpPr>
            <p:spPr bwMode="auto">
              <a:xfrm flipH="1">
                <a:off x="2624" y="1132"/>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6" name="Freeform 215">
                <a:extLst>
                  <a:ext uri="{FF2B5EF4-FFF2-40B4-BE49-F238E27FC236}">
                    <a16:creationId xmlns:a16="http://schemas.microsoft.com/office/drawing/2014/main" id="{D9E6AA6B-6B06-4670-B8CD-A8AF388F9570}"/>
                  </a:ext>
                </a:extLst>
              </p:cNvPr>
              <p:cNvSpPr/>
              <p:nvPr/>
            </p:nvSpPr>
            <p:spPr bwMode="auto">
              <a:xfrm>
                <a:off x="3033" y="1132"/>
                <a:ext cx="2" cy="5"/>
              </a:xfrm>
              <a:custGeom>
                <a:gdLst>
                  <a:gd name="T0" fmla="*/ 2 w 2"/>
                  <a:gd name="T1" fmla="*/ 3 h 5"/>
                  <a:gd name="T2" fmla="*/ 0 w 2"/>
                  <a:gd name="T3" fmla="*/ 5 h 5"/>
                  <a:gd name="T4" fmla="*/ 0 w 2"/>
                  <a:gd name="T5" fmla="*/ 3 h 5"/>
                  <a:gd name="T6" fmla="*/ 2 w 2"/>
                  <a:gd name="T7" fmla="*/ 0 h 5"/>
                  <a:gd name="T8" fmla="*/ 2 w 2"/>
                  <a:gd name="T9" fmla="*/ 3 h 5"/>
                </a:gdLst>
                <a:cxnLst>
                  <a:cxn ang="0">
                    <a:pos x="T0" y="T1"/>
                  </a:cxn>
                  <a:cxn ang="0">
                    <a:pos x="T2" y="T3"/>
                  </a:cxn>
                  <a:cxn ang="0">
                    <a:pos x="T4" y="T5"/>
                  </a:cxn>
                  <a:cxn ang="0">
                    <a:pos x="T6" y="T7"/>
                  </a:cxn>
                  <a:cxn ang="0">
                    <a:pos x="T8" y="T9"/>
                  </a:cxn>
                </a:cxnLst>
                <a:rect l="0" t="0" r="r" b="b"/>
                <a:pathLst>
                  <a:path w="2" h="5">
                    <a:moveTo>
                      <a:pt x="2" y="3"/>
                    </a:moveTo>
                    <a:lnTo>
                      <a:pt x="0" y="5"/>
                    </a:lnTo>
                    <a:lnTo>
                      <a:pt x="0" y="3"/>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7" name="Freeform 216">
                <a:extLst>
                  <a:ext uri="{FF2B5EF4-FFF2-40B4-BE49-F238E27FC236}">
                    <a16:creationId xmlns:a16="http://schemas.microsoft.com/office/drawing/2014/main" id="{BFFB31FE-E4DD-48C2-9243-23ECA457F154}"/>
                  </a:ext>
                </a:extLst>
              </p:cNvPr>
              <p:cNvSpPr/>
              <p:nvPr/>
            </p:nvSpPr>
            <p:spPr bwMode="auto">
              <a:xfrm>
                <a:off x="3594" y="113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8" name="Freeform 217">
                <a:extLst>
                  <a:ext uri="{FF2B5EF4-FFF2-40B4-BE49-F238E27FC236}">
                    <a16:creationId xmlns:a16="http://schemas.microsoft.com/office/drawing/2014/main" id="{10AB2A0F-53AF-4EE3-B8A0-E880F7781D7F}"/>
                  </a:ext>
                </a:extLst>
              </p:cNvPr>
              <p:cNvSpPr/>
              <p:nvPr/>
            </p:nvSpPr>
            <p:spPr bwMode="auto">
              <a:xfrm>
                <a:off x="3530" y="1135"/>
                <a:ext cx="10" cy="8"/>
              </a:xfrm>
              <a:custGeom>
                <a:gdLst>
                  <a:gd name="T0" fmla="*/ 3 w 4"/>
                  <a:gd name="T1" fmla="*/ 2 h 3"/>
                  <a:gd name="T2" fmla="*/ 1 w 4"/>
                  <a:gd name="T3" fmla="*/ 3 h 3"/>
                  <a:gd name="T4" fmla="*/ 0 w 4"/>
                  <a:gd name="T5" fmla="*/ 2 h 3"/>
                  <a:gd name="T6" fmla="*/ 3 w 4"/>
                  <a:gd name="T7" fmla="*/ 0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3" y="3"/>
                      <a:pt x="0" y="1"/>
                      <a:pt x="1" y="3"/>
                    </a:cubicBezTo>
                    <a:cubicBezTo>
                      <a:pt x="0" y="2"/>
                      <a:pt x="0" y="2"/>
                      <a:pt x="0" y="2"/>
                    </a:cubicBezTo>
                    <a:cubicBezTo>
                      <a:pt x="3" y="0"/>
                      <a:pt x="3" y="0"/>
                      <a:pt x="3" y="0"/>
                    </a:cubicBezTo>
                    <a:cubicBezTo>
                      <a:pt x="4"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9" name="Freeform 218">
                <a:extLst>
                  <a:ext uri="{FF2B5EF4-FFF2-40B4-BE49-F238E27FC236}">
                    <a16:creationId xmlns:a16="http://schemas.microsoft.com/office/drawing/2014/main" id="{0C47797A-79B8-4C5F-A12F-861103D3782A}"/>
                  </a:ext>
                </a:extLst>
              </p:cNvPr>
              <p:cNvSpPr/>
              <p:nvPr/>
            </p:nvSpPr>
            <p:spPr bwMode="auto">
              <a:xfrm>
                <a:off x="3599" y="113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0" name="Freeform 219">
                <a:extLst>
                  <a:ext uri="{FF2B5EF4-FFF2-40B4-BE49-F238E27FC236}">
                    <a16:creationId xmlns:a16="http://schemas.microsoft.com/office/drawing/2014/main" id="{6962546E-DA68-4BF9-B5C0-2ABD275E74D6}"/>
                  </a:ext>
                </a:extLst>
              </p:cNvPr>
              <p:cNvSpPr/>
              <p:nvPr/>
            </p:nvSpPr>
            <p:spPr bwMode="auto">
              <a:xfrm flipH="1">
                <a:off x="3591" y="1137"/>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1" name="Freeform 220">
                <a:extLst>
                  <a:ext uri="{FF2B5EF4-FFF2-40B4-BE49-F238E27FC236}">
                    <a16:creationId xmlns:a16="http://schemas.microsoft.com/office/drawing/2014/main" id="{26EADC30-EE5A-41E0-B031-F559B894830C}"/>
                  </a:ext>
                </a:extLst>
              </p:cNvPr>
              <p:cNvSpPr/>
              <p:nvPr/>
            </p:nvSpPr>
            <p:spPr bwMode="auto">
              <a:xfrm>
                <a:off x="2440" y="1137"/>
                <a:ext cx="8" cy="3"/>
              </a:xfrm>
              <a:custGeom>
                <a:gdLst>
                  <a:gd name="T0" fmla="*/ 2 w 3"/>
                  <a:gd name="T1" fmla="*/ 0 h 1"/>
                  <a:gd name="T2" fmla="*/ 3 w 3"/>
                  <a:gd name="T3" fmla="*/ 0 h 1"/>
                  <a:gd name="T4" fmla="*/ 0 w 3"/>
                  <a:gd name="T5" fmla="*/ 1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0"/>
                      <a:pt x="3" y="0"/>
                      <a:pt x="3" y="0"/>
                    </a:cubicBezTo>
                    <a:cubicBezTo>
                      <a:pt x="2" y="1"/>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2" name="Freeform 221">
                <a:extLst>
                  <a:ext uri="{FF2B5EF4-FFF2-40B4-BE49-F238E27FC236}">
                    <a16:creationId xmlns:a16="http://schemas.microsoft.com/office/drawing/2014/main" id="{FC1589FB-E332-441F-BA58-6C54CACBFBAA}"/>
                  </a:ext>
                </a:extLst>
              </p:cNvPr>
              <p:cNvSpPr/>
              <p:nvPr/>
            </p:nvSpPr>
            <p:spPr bwMode="auto">
              <a:xfrm>
                <a:off x="3110" y="1137"/>
                <a:ext cx="6"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3" name="Freeform 222">
                <a:extLst>
                  <a:ext uri="{FF2B5EF4-FFF2-40B4-BE49-F238E27FC236}">
                    <a16:creationId xmlns:a16="http://schemas.microsoft.com/office/drawing/2014/main" id="{562A969B-98CC-443F-9131-18209A67D1A2}"/>
                  </a:ext>
                </a:extLst>
              </p:cNvPr>
              <p:cNvSpPr/>
              <p:nvPr/>
            </p:nvSpPr>
            <p:spPr bwMode="auto">
              <a:xfrm>
                <a:off x="2357" y="11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4" name="Freeform 223">
                <a:extLst>
                  <a:ext uri="{FF2B5EF4-FFF2-40B4-BE49-F238E27FC236}">
                    <a16:creationId xmlns:a16="http://schemas.microsoft.com/office/drawing/2014/main" id="{6AC59DDF-4EDC-4DDC-84F5-77430ED158BF}"/>
                  </a:ext>
                </a:extLst>
              </p:cNvPr>
              <p:cNvSpPr/>
              <p:nvPr/>
            </p:nvSpPr>
            <p:spPr bwMode="auto">
              <a:xfrm>
                <a:off x="2381" y="1137"/>
                <a:ext cx="53" cy="25"/>
              </a:xfrm>
              <a:custGeom>
                <a:gdLst>
                  <a:gd name="T0" fmla="*/ 20 w 20"/>
                  <a:gd name="T1" fmla="*/ 2 h 9"/>
                  <a:gd name="T2" fmla="*/ 16 w 20"/>
                  <a:gd name="T3" fmla="*/ 4 h 9"/>
                  <a:gd name="T4" fmla="*/ 19 w 20"/>
                  <a:gd name="T5" fmla="*/ 4 h 9"/>
                  <a:gd name="T6" fmla="*/ 18 w 20"/>
                  <a:gd name="T7" fmla="*/ 5 h 9"/>
                  <a:gd name="T8" fmla="*/ 17 w 20"/>
                  <a:gd name="T9" fmla="*/ 4 h 9"/>
                  <a:gd name="T10" fmla="*/ 13 w 20"/>
                  <a:gd name="T11" fmla="*/ 6 h 9"/>
                  <a:gd name="T12" fmla="*/ 16 w 20"/>
                  <a:gd name="T13" fmla="*/ 6 h 9"/>
                  <a:gd name="T14" fmla="*/ 13 w 20"/>
                  <a:gd name="T15" fmla="*/ 7 h 9"/>
                  <a:gd name="T16" fmla="*/ 13 w 20"/>
                  <a:gd name="T17" fmla="*/ 6 h 9"/>
                  <a:gd name="T18" fmla="*/ 9 w 20"/>
                  <a:gd name="T19" fmla="*/ 8 h 9"/>
                  <a:gd name="T20" fmla="*/ 10 w 20"/>
                  <a:gd name="T21" fmla="*/ 4 h 9"/>
                  <a:gd name="T22" fmla="*/ 2 w 20"/>
                  <a:gd name="T23" fmla="*/ 9 h 9"/>
                  <a:gd name="T24" fmla="*/ 0 w 20"/>
                  <a:gd name="T25" fmla="*/ 9 h 9"/>
                  <a:gd name="T26" fmla="*/ 1 w 20"/>
                  <a:gd name="T27" fmla="*/ 8 h 9"/>
                  <a:gd name="T28" fmla="*/ 3 w 20"/>
                  <a:gd name="T29" fmla="*/ 8 h 9"/>
                  <a:gd name="T30" fmla="*/ 3 w 20"/>
                  <a:gd name="T31" fmla="*/ 5 h 9"/>
                  <a:gd name="T32" fmla="*/ 3 w 20"/>
                  <a:gd name="T33" fmla="*/ 4 h 9"/>
                  <a:gd name="T34" fmla="*/ 5 w 20"/>
                  <a:gd name="T35" fmla="*/ 4 h 9"/>
                  <a:gd name="T36" fmla="*/ 5 w 20"/>
                  <a:gd name="T37" fmla="*/ 3 h 9"/>
                  <a:gd name="T38" fmla="*/ 9 w 20"/>
                  <a:gd name="T39" fmla="*/ 1 h 9"/>
                  <a:gd name="T40" fmla="*/ 10 w 20"/>
                  <a:gd name="T41" fmla="*/ 2 h 9"/>
                  <a:gd name="T42" fmla="*/ 8 w 20"/>
                  <a:gd name="T43" fmla="*/ 4 h 9"/>
                  <a:gd name="T44" fmla="*/ 16 w 20"/>
                  <a:gd name="T45" fmla="*/ 1 h 9"/>
                  <a:gd name="T46" fmla="*/ 18 w 20"/>
                  <a:gd name="T47" fmla="*/ 0 h 9"/>
                  <a:gd name="T48" fmla="*/ 20 w 20"/>
                  <a:gd name="T49"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20" y="2"/>
                    </a:moveTo>
                    <a:cubicBezTo>
                      <a:pt x="20" y="3"/>
                      <a:pt x="18" y="3"/>
                      <a:pt x="16" y="4"/>
                    </a:cubicBezTo>
                    <a:cubicBezTo>
                      <a:pt x="19" y="4"/>
                      <a:pt x="19" y="4"/>
                      <a:pt x="19" y="4"/>
                    </a:cubicBezTo>
                    <a:cubicBezTo>
                      <a:pt x="18" y="5"/>
                      <a:pt x="18" y="5"/>
                      <a:pt x="18" y="5"/>
                    </a:cubicBezTo>
                    <a:cubicBezTo>
                      <a:pt x="18" y="4"/>
                      <a:pt x="17" y="4"/>
                      <a:pt x="17" y="4"/>
                    </a:cubicBezTo>
                    <a:cubicBezTo>
                      <a:pt x="16" y="5"/>
                      <a:pt x="14" y="5"/>
                      <a:pt x="13" y="6"/>
                    </a:cubicBezTo>
                    <a:cubicBezTo>
                      <a:pt x="14" y="8"/>
                      <a:pt x="15" y="6"/>
                      <a:pt x="16" y="6"/>
                    </a:cubicBezTo>
                    <a:cubicBezTo>
                      <a:pt x="15" y="8"/>
                      <a:pt x="14" y="7"/>
                      <a:pt x="13" y="7"/>
                    </a:cubicBezTo>
                    <a:cubicBezTo>
                      <a:pt x="13" y="6"/>
                      <a:pt x="13" y="6"/>
                      <a:pt x="13" y="6"/>
                    </a:cubicBezTo>
                    <a:cubicBezTo>
                      <a:pt x="12" y="8"/>
                      <a:pt x="10" y="7"/>
                      <a:pt x="9" y="8"/>
                    </a:cubicBezTo>
                    <a:cubicBezTo>
                      <a:pt x="10" y="7"/>
                      <a:pt x="10" y="5"/>
                      <a:pt x="10" y="4"/>
                    </a:cubicBezTo>
                    <a:cubicBezTo>
                      <a:pt x="6" y="5"/>
                      <a:pt x="5" y="8"/>
                      <a:pt x="2" y="9"/>
                    </a:cubicBezTo>
                    <a:cubicBezTo>
                      <a:pt x="1" y="9"/>
                      <a:pt x="0" y="9"/>
                      <a:pt x="0" y="9"/>
                    </a:cubicBezTo>
                    <a:cubicBezTo>
                      <a:pt x="1" y="8"/>
                      <a:pt x="1" y="8"/>
                      <a:pt x="1" y="8"/>
                    </a:cubicBezTo>
                    <a:cubicBezTo>
                      <a:pt x="1" y="9"/>
                      <a:pt x="2" y="9"/>
                      <a:pt x="3" y="8"/>
                    </a:cubicBezTo>
                    <a:cubicBezTo>
                      <a:pt x="4" y="7"/>
                      <a:pt x="1" y="6"/>
                      <a:pt x="3" y="5"/>
                    </a:cubicBezTo>
                    <a:cubicBezTo>
                      <a:pt x="3" y="4"/>
                      <a:pt x="3" y="4"/>
                      <a:pt x="3" y="4"/>
                    </a:cubicBezTo>
                    <a:cubicBezTo>
                      <a:pt x="4" y="4"/>
                      <a:pt x="4" y="5"/>
                      <a:pt x="5" y="4"/>
                    </a:cubicBezTo>
                    <a:cubicBezTo>
                      <a:pt x="5" y="3"/>
                      <a:pt x="5" y="3"/>
                      <a:pt x="5" y="3"/>
                    </a:cubicBezTo>
                    <a:cubicBezTo>
                      <a:pt x="5" y="1"/>
                      <a:pt x="8" y="2"/>
                      <a:pt x="9" y="1"/>
                    </a:cubicBezTo>
                    <a:cubicBezTo>
                      <a:pt x="9" y="1"/>
                      <a:pt x="10" y="2"/>
                      <a:pt x="10" y="2"/>
                    </a:cubicBezTo>
                    <a:cubicBezTo>
                      <a:pt x="9" y="2"/>
                      <a:pt x="8" y="3"/>
                      <a:pt x="8" y="4"/>
                    </a:cubicBezTo>
                    <a:cubicBezTo>
                      <a:pt x="12" y="6"/>
                      <a:pt x="13" y="0"/>
                      <a:pt x="16" y="1"/>
                    </a:cubicBezTo>
                    <a:cubicBezTo>
                      <a:pt x="18" y="0"/>
                      <a:pt x="18" y="0"/>
                      <a:pt x="18" y="0"/>
                    </a:cubicBezTo>
                    <a:cubicBezTo>
                      <a:pt x="19" y="1"/>
                      <a:pt x="20" y="0"/>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5" name="Freeform 224">
                <a:extLst>
                  <a:ext uri="{FF2B5EF4-FFF2-40B4-BE49-F238E27FC236}">
                    <a16:creationId xmlns:a16="http://schemas.microsoft.com/office/drawing/2014/main" id="{D5D7E6DE-698E-42C3-9B2B-4D6581E2B626}"/>
                  </a:ext>
                </a:extLst>
              </p:cNvPr>
              <p:cNvSpPr/>
              <p:nvPr/>
            </p:nvSpPr>
            <p:spPr bwMode="auto">
              <a:xfrm>
                <a:off x="3027" y="1135"/>
                <a:ext cx="6" cy="8"/>
              </a:xfrm>
              <a:custGeom>
                <a:gdLst>
                  <a:gd name="T0" fmla="*/ 2 w 2"/>
                  <a:gd name="T1" fmla="*/ 2 h 3"/>
                  <a:gd name="T2" fmla="*/ 1 w 2"/>
                  <a:gd name="T3" fmla="*/ 2 h 3"/>
                  <a:gd name="T4" fmla="*/ 1 w 2"/>
                  <a:gd name="T5" fmla="*/ 3 h 3"/>
                  <a:gd name="T6" fmla="*/ 0 w 2"/>
                  <a:gd name="T7" fmla="*/ 3 h 3"/>
                  <a:gd name="T8" fmla="*/ 0 w 2"/>
                  <a:gd name="T9" fmla="*/ 1 h 3"/>
                  <a:gd name="T10" fmla="*/ 2 w 2"/>
                  <a:gd name="T11" fmla="*/ 2 h 3"/>
                </a:gdLst>
                <a:cxnLst>
                  <a:cxn ang="0">
                    <a:pos x="T0" y="T1"/>
                  </a:cxn>
                  <a:cxn ang="0">
                    <a:pos x="T2" y="T3"/>
                  </a:cxn>
                  <a:cxn ang="0">
                    <a:pos x="T4" y="T5"/>
                  </a:cxn>
                  <a:cxn ang="0">
                    <a:pos x="T6" y="T7"/>
                  </a:cxn>
                  <a:cxn ang="0">
                    <a:pos x="T8" y="T9"/>
                  </a:cxn>
                  <a:cxn ang="0">
                    <a:pos x="T10" y="T11"/>
                  </a:cxn>
                </a:cxnLst>
                <a:rect l="0" t="0" r="r" b="b"/>
                <a:pathLst>
                  <a:path w="2" h="3">
                    <a:moveTo>
                      <a:pt x="2" y="2"/>
                    </a:moveTo>
                    <a:cubicBezTo>
                      <a:pt x="1" y="2"/>
                      <a:pt x="1" y="2"/>
                      <a:pt x="1" y="2"/>
                    </a:cubicBezTo>
                    <a:cubicBezTo>
                      <a:pt x="1" y="3"/>
                      <a:pt x="1" y="3"/>
                      <a:pt x="1" y="3"/>
                    </a:cubicBezTo>
                    <a:cubicBezTo>
                      <a:pt x="0" y="3"/>
                      <a:pt x="0" y="3"/>
                      <a:pt x="0" y="3"/>
                    </a:cubicBezTo>
                    <a:cubicBezTo>
                      <a:pt x="0" y="1"/>
                      <a:pt x="0" y="1"/>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6" name="Freeform 225">
                <a:extLst>
                  <a:ext uri="{FF2B5EF4-FFF2-40B4-BE49-F238E27FC236}">
                    <a16:creationId xmlns:a16="http://schemas.microsoft.com/office/drawing/2014/main" id="{6842F625-EAC2-4C6F-A642-AC40A28F9732}"/>
                  </a:ext>
                </a:extLst>
              </p:cNvPr>
              <p:cNvSpPr/>
              <p:nvPr/>
            </p:nvSpPr>
            <p:spPr bwMode="auto">
              <a:xfrm>
                <a:off x="2613" y="1137"/>
                <a:ext cx="6" cy="11"/>
              </a:xfrm>
              <a:custGeom>
                <a:gdLst>
                  <a:gd name="T0" fmla="*/ 1 w 2"/>
                  <a:gd name="T1" fmla="*/ 2 h 4"/>
                  <a:gd name="T2" fmla="*/ 2 w 2"/>
                  <a:gd name="T3" fmla="*/ 4 h 4"/>
                  <a:gd name="T4" fmla="*/ 0 w 2"/>
                  <a:gd name="T5" fmla="*/ 2 h 4"/>
                  <a:gd name="T6" fmla="*/ 2 w 2"/>
                  <a:gd name="T7" fmla="*/ 1 h 4"/>
                  <a:gd name="T8" fmla="*/ 1 w 2"/>
                  <a:gd name="T9" fmla="*/ 2 h 4"/>
                </a:gdLst>
                <a:cxnLst>
                  <a:cxn ang="0">
                    <a:pos x="T0" y="T1"/>
                  </a:cxn>
                  <a:cxn ang="0">
                    <a:pos x="T2" y="T3"/>
                  </a:cxn>
                  <a:cxn ang="0">
                    <a:pos x="T4" y="T5"/>
                  </a:cxn>
                  <a:cxn ang="0">
                    <a:pos x="T6" y="T7"/>
                  </a:cxn>
                  <a:cxn ang="0">
                    <a:pos x="T8" y="T9"/>
                  </a:cxn>
                </a:cxnLst>
                <a:rect l="0" t="0" r="r" b="b"/>
                <a:pathLst>
                  <a:path w="2" h="4">
                    <a:moveTo>
                      <a:pt x="1" y="2"/>
                    </a:moveTo>
                    <a:cubicBezTo>
                      <a:pt x="2" y="2"/>
                      <a:pt x="2" y="3"/>
                      <a:pt x="2" y="4"/>
                    </a:cubicBezTo>
                    <a:cubicBezTo>
                      <a:pt x="0" y="4"/>
                      <a:pt x="0" y="3"/>
                      <a:pt x="0" y="2"/>
                    </a:cubicBezTo>
                    <a:cubicBezTo>
                      <a:pt x="0"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7" name="Freeform 226">
                <a:extLst>
                  <a:ext uri="{FF2B5EF4-FFF2-40B4-BE49-F238E27FC236}">
                    <a16:creationId xmlns:a16="http://schemas.microsoft.com/office/drawing/2014/main" id="{498FFF69-1A66-47FA-A789-AFFD96785C04}"/>
                  </a:ext>
                </a:extLst>
              </p:cNvPr>
              <p:cNvSpPr/>
              <p:nvPr/>
            </p:nvSpPr>
            <p:spPr bwMode="auto">
              <a:xfrm>
                <a:off x="2429" y="1140"/>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8" name="Freeform 227">
                <a:extLst>
                  <a:ext uri="{FF2B5EF4-FFF2-40B4-BE49-F238E27FC236}">
                    <a16:creationId xmlns:a16="http://schemas.microsoft.com/office/drawing/2014/main" id="{760C49D2-24FE-406E-9837-EA96C4679538}"/>
                  </a:ext>
                </a:extLst>
              </p:cNvPr>
              <p:cNvSpPr/>
              <p:nvPr/>
            </p:nvSpPr>
            <p:spPr bwMode="auto">
              <a:xfrm>
                <a:off x="3003" y="114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9" name="Freeform 228">
                <a:extLst>
                  <a:ext uri="{FF2B5EF4-FFF2-40B4-BE49-F238E27FC236}">
                    <a16:creationId xmlns:a16="http://schemas.microsoft.com/office/drawing/2014/main" id="{FFCEFFFD-E208-4DB9-9F44-65512294AF3C}"/>
                  </a:ext>
                </a:extLst>
              </p:cNvPr>
              <p:cNvSpPr/>
              <p:nvPr/>
            </p:nvSpPr>
            <p:spPr bwMode="auto">
              <a:xfrm>
                <a:off x="2055" y="1140"/>
                <a:ext cx="11" cy="8"/>
              </a:xfrm>
              <a:custGeom>
                <a:gdLst>
                  <a:gd name="T0" fmla="*/ 4 w 4"/>
                  <a:gd name="T1" fmla="*/ 3 h 3"/>
                  <a:gd name="T2" fmla="*/ 0 w 4"/>
                  <a:gd name="T3" fmla="*/ 3 h 3"/>
                  <a:gd name="T4" fmla="*/ 2 w 4"/>
                  <a:gd name="T5" fmla="*/ 0 h 3"/>
                  <a:gd name="T6" fmla="*/ 4 w 4"/>
                  <a:gd name="T7" fmla="*/ 3 h 3"/>
                </a:gdLst>
                <a:cxnLst>
                  <a:cxn ang="0">
                    <a:pos x="T0" y="T1"/>
                  </a:cxn>
                  <a:cxn ang="0">
                    <a:pos x="T2" y="T3"/>
                  </a:cxn>
                  <a:cxn ang="0">
                    <a:pos x="T4" y="T5"/>
                  </a:cxn>
                  <a:cxn ang="0">
                    <a:pos x="T6" y="T7"/>
                  </a:cxn>
                </a:cxnLst>
                <a:rect l="0" t="0" r="r" b="b"/>
                <a:pathLst>
                  <a:path w="4" h="3">
                    <a:moveTo>
                      <a:pt x="4" y="3"/>
                    </a:moveTo>
                    <a:cubicBezTo>
                      <a:pt x="3" y="3"/>
                      <a:pt x="2" y="3"/>
                      <a:pt x="0" y="3"/>
                    </a:cubicBezTo>
                    <a:cubicBezTo>
                      <a:pt x="2" y="3"/>
                      <a:pt x="2" y="1"/>
                      <a:pt x="2" y="0"/>
                    </a:cubicBezTo>
                    <a:cubicBezTo>
                      <a:pt x="4" y="0"/>
                      <a:pt x="2"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0" name="Freeform 229">
                <a:extLst>
                  <a:ext uri="{FF2B5EF4-FFF2-40B4-BE49-F238E27FC236}">
                    <a16:creationId xmlns:a16="http://schemas.microsoft.com/office/drawing/2014/main" id="{5923AE7F-1C29-469C-8B69-8DD388FC3F98}"/>
                  </a:ext>
                </a:extLst>
              </p:cNvPr>
              <p:cNvSpPr/>
              <p:nvPr/>
            </p:nvSpPr>
            <p:spPr bwMode="auto">
              <a:xfrm>
                <a:off x="3132" y="1140"/>
                <a:ext cx="2"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1" name="Freeform 230">
                <a:extLst>
                  <a:ext uri="{FF2B5EF4-FFF2-40B4-BE49-F238E27FC236}">
                    <a16:creationId xmlns:a16="http://schemas.microsoft.com/office/drawing/2014/main" id="{8A634C88-3650-4233-8A36-E68BAEB78461}"/>
                  </a:ext>
                </a:extLst>
              </p:cNvPr>
              <p:cNvSpPr/>
              <p:nvPr/>
            </p:nvSpPr>
            <p:spPr bwMode="auto">
              <a:xfrm>
                <a:off x="2758" y="1143"/>
                <a:ext cx="13" cy="5"/>
              </a:xfrm>
              <a:custGeom>
                <a:gdLst>
                  <a:gd name="T0" fmla="*/ 1 w 5"/>
                  <a:gd name="T1" fmla="*/ 2 h 2"/>
                  <a:gd name="T2" fmla="*/ 0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0" y="2"/>
                      <a:pt x="0" y="2"/>
                      <a:pt x="0" y="2"/>
                    </a:cubicBezTo>
                    <a:cubicBezTo>
                      <a:pt x="1" y="0"/>
                      <a:pt x="3" y="2"/>
                      <a:pt x="4" y="0"/>
                    </a:cubicBezTo>
                    <a:cubicBezTo>
                      <a:pt x="5" y="2"/>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2" name="Freeform 231">
                <a:extLst>
                  <a:ext uri="{FF2B5EF4-FFF2-40B4-BE49-F238E27FC236}">
                    <a16:creationId xmlns:a16="http://schemas.microsoft.com/office/drawing/2014/main" id="{5BDCCCC3-EE7E-4AF4-BC86-14F783E189BF}"/>
                  </a:ext>
                </a:extLst>
              </p:cNvPr>
              <p:cNvSpPr/>
              <p:nvPr/>
            </p:nvSpPr>
            <p:spPr bwMode="auto">
              <a:xfrm>
                <a:off x="3022" y="114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3" name="Freeform 232">
                <a:extLst>
                  <a:ext uri="{FF2B5EF4-FFF2-40B4-BE49-F238E27FC236}">
                    <a16:creationId xmlns:a16="http://schemas.microsoft.com/office/drawing/2014/main" id="{C1E998F7-B595-4558-9E86-2410280D4FBC}"/>
                  </a:ext>
                </a:extLst>
              </p:cNvPr>
              <p:cNvSpPr/>
              <p:nvPr/>
            </p:nvSpPr>
            <p:spPr bwMode="auto">
              <a:xfrm>
                <a:off x="3599" y="1143"/>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4" name="Rectangle 233">
                <a:extLst>
                  <a:ext uri="{FF2B5EF4-FFF2-40B4-BE49-F238E27FC236}">
                    <a16:creationId xmlns:a16="http://schemas.microsoft.com/office/drawing/2014/main" id="{7CAE2B5A-6C53-4391-BA12-6258364FD604}"/>
                  </a:ext>
                </a:extLst>
              </p:cNvPr>
              <p:cNvSpPr>
                <a:spLocks noChangeArrowheads="1"/>
              </p:cNvSpPr>
              <p:nvPr/>
            </p:nvSpPr>
            <p:spPr bwMode="auto">
              <a:xfrm>
                <a:off x="2466" y="114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5" name="Freeform 234">
                <a:extLst>
                  <a:ext uri="{FF2B5EF4-FFF2-40B4-BE49-F238E27FC236}">
                    <a16:creationId xmlns:a16="http://schemas.microsoft.com/office/drawing/2014/main" id="{12EDEAE8-C21B-44A9-A455-95C45D4E72D0}"/>
                  </a:ext>
                </a:extLst>
              </p:cNvPr>
              <p:cNvSpPr/>
              <p:nvPr/>
            </p:nvSpPr>
            <p:spPr bwMode="auto">
              <a:xfrm>
                <a:off x="2627" y="1143"/>
                <a:ext cx="5" cy="8"/>
              </a:xfrm>
              <a:custGeom>
                <a:gdLst>
                  <a:gd name="T0" fmla="*/ 2 w 2"/>
                  <a:gd name="T1" fmla="*/ 2 h 3"/>
                  <a:gd name="T2" fmla="*/ 1 w 2"/>
                  <a:gd name="T3" fmla="*/ 3 h 3"/>
                  <a:gd name="T4" fmla="*/ 2 w 2"/>
                  <a:gd name="T5" fmla="*/ 3 h 3"/>
                  <a:gd name="T6" fmla="*/ 1 w 2"/>
                  <a:gd name="T7" fmla="*/ 3 h 3"/>
                  <a:gd name="T8" fmla="*/ 0 w 2"/>
                  <a:gd name="T9" fmla="*/ 2 h 3"/>
                  <a:gd name="T10" fmla="*/ 1 w 2"/>
                  <a:gd name="T11" fmla="*/ 0 h 3"/>
                  <a:gd name="T12" fmla="*/ 2 w 2"/>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2"/>
                      <a:pt x="1" y="2"/>
                      <a:pt x="1" y="3"/>
                    </a:cubicBezTo>
                    <a:cubicBezTo>
                      <a:pt x="2" y="3"/>
                      <a:pt x="2" y="3"/>
                      <a:pt x="2" y="3"/>
                    </a:cubicBezTo>
                    <a:cubicBezTo>
                      <a:pt x="1" y="3"/>
                      <a:pt x="1" y="3"/>
                      <a:pt x="1" y="3"/>
                    </a:cubicBezTo>
                    <a:cubicBezTo>
                      <a:pt x="0" y="3"/>
                      <a:pt x="2" y="1"/>
                      <a:pt x="0" y="2"/>
                    </a:cubicBezTo>
                    <a:cubicBezTo>
                      <a:pt x="1" y="0"/>
                      <a:pt x="1" y="0"/>
                      <a:pt x="1" y="0"/>
                    </a:cubicBezTo>
                    <a:cubicBezTo>
                      <a:pt x="2"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6" name="Freeform 235">
                <a:extLst>
                  <a:ext uri="{FF2B5EF4-FFF2-40B4-BE49-F238E27FC236}">
                    <a16:creationId xmlns:a16="http://schemas.microsoft.com/office/drawing/2014/main" id="{E6B7B3F2-2AEF-4A51-AED7-5E30AF9F23B2}"/>
                  </a:ext>
                </a:extLst>
              </p:cNvPr>
              <p:cNvSpPr/>
              <p:nvPr/>
            </p:nvSpPr>
            <p:spPr bwMode="auto">
              <a:xfrm>
                <a:off x="3575" y="1143"/>
                <a:ext cx="5" cy="11"/>
              </a:xfrm>
              <a:custGeom>
                <a:gdLst>
                  <a:gd name="T0" fmla="*/ 2 w 2"/>
                  <a:gd name="T1" fmla="*/ 2 h 4"/>
                  <a:gd name="T2" fmla="*/ 1 w 2"/>
                  <a:gd name="T3" fmla="*/ 4 h 4"/>
                  <a:gd name="T4" fmla="*/ 1 w 2"/>
                  <a:gd name="T5" fmla="*/ 0 h 4"/>
                  <a:gd name="T6" fmla="*/ 2 w 2"/>
                  <a:gd name="T7" fmla="*/ 2 h 4"/>
                </a:gdLst>
                <a:cxnLst>
                  <a:cxn ang="0">
                    <a:pos x="T0" y="T1"/>
                  </a:cxn>
                  <a:cxn ang="0">
                    <a:pos x="T2" y="T3"/>
                  </a:cxn>
                  <a:cxn ang="0">
                    <a:pos x="T4" y="T5"/>
                  </a:cxn>
                  <a:cxn ang="0">
                    <a:pos x="T6" y="T7"/>
                  </a:cxn>
                </a:cxnLst>
                <a:rect l="0" t="0" r="r" b="b"/>
                <a:pathLst>
                  <a:path w="2" h="4">
                    <a:moveTo>
                      <a:pt x="2" y="2"/>
                    </a:moveTo>
                    <a:cubicBezTo>
                      <a:pt x="1" y="4"/>
                      <a:pt x="1" y="4"/>
                      <a:pt x="1" y="4"/>
                    </a:cubicBezTo>
                    <a:cubicBezTo>
                      <a:pt x="0" y="2"/>
                      <a:pt x="1" y="2"/>
                      <a:pt x="1" y="0"/>
                    </a:cubicBezTo>
                    <a:cubicBezTo>
                      <a:pt x="2"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7" name="Freeform 236">
                <a:extLst>
                  <a:ext uri="{FF2B5EF4-FFF2-40B4-BE49-F238E27FC236}">
                    <a16:creationId xmlns:a16="http://schemas.microsoft.com/office/drawing/2014/main" id="{E5DCDE03-9E87-4F8A-B034-C1F13A8BD699}"/>
                  </a:ext>
                </a:extLst>
              </p:cNvPr>
              <p:cNvSpPr/>
              <p:nvPr/>
            </p:nvSpPr>
            <p:spPr bwMode="auto">
              <a:xfrm>
                <a:off x="3591" y="1140"/>
                <a:ext cx="8" cy="11"/>
              </a:xfrm>
              <a:custGeom>
                <a:gdLst>
                  <a:gd name="T0" fmla="*/ 3 w 3"/>
                  <a:gd name="T1" fmla="*/ 3 h 4"/>
                  <a:gd name="T2" fmla="*/ 0 w 3"/>
                  <a:gd name="T3" fmla="*/ 3 h 4"/>
                  <a:gd name="T4" fmla="*/ 3 w 3"/>
                  <a:gd name="T5" fmla="*/ 3 h 4"/>
                </a:gdLst>
                <a:cxnLst>
                  <a:cxn ang="0">
                    <a:pos x="T0" y="T1"/>
                  </a:cxn>
                  <a:cxn ang="0">
                    <a:pos x="T2" y="T3"/>
                  </a:cxn>
                  <a:cxn ang="0">
                    <a:pos x="T4" y="T5"/>
                  </a:cxn>
                </a:cxnLst>
                <a:rect l="0" t="0" r="r" b="b"/>
                <a:pathLst>
                  <a:path w="3" h="4">
                    <a:moveTo>
                      <a:pt x="3" y="3"/>
                    </a:moveTo>
                    <a:cubicBezTo>
                      <a:pt x="2" y="4"/>
                      <a:pt x="1" y="3"/>
                      <a:pt x="0" y="3"/>
                    </a:cubicBezTo>
                    <a:cubicBezTo>
                      <a:pt x="1" y="4"/>
                      <a:pt x="3" y="0"/>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8" name="Freeform 237">
                <a:extLst>
                  <a:ext uri="{FF2B5EF4-FFF2-40B4-BE49-F238E27FC236}">
                    <a16:creationId xmlns:a16="http://schemas.microsoft.com/office/drawing/2014/main" id="{10D996E6-C984-4C09-A0B2-123678D547C6}"/>
                  </a:ext>
                </a:extLst>
              </p:cNvPr>
              <p:cNvSpPr/>
              <p:nvPr/>
            </p:nvSpPr>
            <p:spPr bwMode="auto">
              <a:xfrm>
                <a:off x="2189" y="1145"/>
                <a:ext cx="8" cy="6"/>
              </a:xfrm>
              <a:custGeom>
                <a:gdLst>
                  <a:gd name="T0" fmla="*/ 3 w 3"/>
                  <a:gd name="T1" fmla="*/ 1 h 2"/>
                  <a:gd name="T2" fmla="*/ 2 w 3"/>
                  <a:gd name="T3" fmla="*/ 2 h 2"/>
                  <a:gd name="T4" fmla="*/ 0 w 3"/>
                  <a:gd name="T5" fmla="*/ 2 h 2"/>
                  <a:gd name="T6" fmla="*/ 1 w 3"/>
                  <a:gd name="T7" fmla="*/ 1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3" y="2"/>
                      <a:pt x="2" y="2"/>
                    </a:cubicBezTo>
                    <a:cubicBezTo>
                      <a:pt x="0" y="2"/>
                      <a:pt x="0" y="2"/>
                      <a:pt x="0" y="2"/>
                    </a:cubicBezTo>
                    <a:cubicBezTo>
                      <a:pt x="0" y="2"/>
                      <a:pt x="1" y="2"/>
                      <a:pt x="1" y="1"/>
                    </a:cubicBezTo>
                    <a:cubicBezTo>
                      <a:pt x="0" y="1"/>
                      <a:pt x="0" y="1"/>
                      <a:pt x="0" y="1"/>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9" name="Freeform 238">
                <a:extLst>
                  <a:ext uri="{FF2B5EF4-FFF2-40B4-BE49-F238E27FC236}">
                    <a16:creationId xmlns:a16="http://schemas.microsoft.com/office/drawing/2014/main" id="{45CC92A7-51BB-4B14-99F7-B0F4B15D760D}"/>
                  </a:ext>
                </a:extLst>
              </p:cNvPr>
              <p:cNvSpPr/>
              <p:nvPr/>
            </p:nvSpPr>
            <p:spPr bwMode="auto">
              <a:xfrm>
                <a:off x="2418" y="11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0" name="Rectangle 239">
                <a:extLst>
                  <a:ext uri="{FF2B5EF4-FFF2-40B4-BE49-F238E27FC236}">
                    <a16:creationId xmlns:a16="http://schemas.microsoft.com/office/drawing/2014/main" id="{134A1075-446E-4F9C-8C93-A891EC3969A7}"/>
                  </a:ext>
                </a:extLst>
              </p:cNvPr>
              <p:cNvSpPr>
                <a:spLocks noChangeArrowheads="1"/>
              </p:cNvSpPr>
              <p:nvPr/>
            </p:nvSpPr>
            <p:spPr bwMode="auto">
              <a:xfrm>
                <a:off x="3009" y="1145"/>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1" name="Freeform 240">
                <a:extLst>
                  <a:ext uri="{FF2B5EF4-FFF2-40B4-BE49-F238E27FC236}">
                    <a16:creationId xmlns:a16="http://schemas.microsoft.com/office/drawing/2014/main" id="{F44AF727-0F64-4637-AFA8-48E792CB1DE4}"/>
                  </a:ext>
                </a:extLst>
              </p:cNvPr>
              <p:cNvSpPr/>
              <p:nvPr/>
            </p:nvSpPr>
            <p:spPr bwMode="auto">
              <a:xfrm>
                <a:off x="3674" y="1145"/>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2" name="Freeform 241">
                <a:extLst>
                  <a:ext uri="{FF2B5EF4-FFF2-40B4-BE49-F238E27FC236}">
                    <a16:creationId xmlns:a16="http://schemas.microsoft.com/office/drawing/2014/main" id="{5661BDA6-2534-42A1-9CAC-A8784718E887}"/>
                  </a:ext>
                </a:extLst>
              </p:cNvPr>
              <p:cNvSpPr/>
              <p:nvPr/>
            </p:nvSpPr>
            <p:spPr bwMode="auto">
              <a:xfrm>
                <a:off x="3011" y="11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3" name="Freeform 242">
                <a:extLst>
                  <a:ext uri="{FF2B5EF4-FFF2-40B4-BE49-F238E27FC236}">
                    <a16:creationId xmlns:a16="http://schemas.microsoft.com/office/drawing/2014/main" id="{86565E40-0608-43C6-B47B-CC46E79A1699}"/>
                  </a:ext>
                </a:extLst>
              </p:cNvPr>
              <p:cNvSpPr/>
              <p:nvPr/>
            </p:nvSpPr>
            <p:spPr bwMode="auto">
              <a:xfrm>
                <a:off x="3113" y="1143"/>
                <a:ext cx="8" cy="8"/>
              </a:xfrm>
              <a:custGeom>
                <a:gdLst>
                  <a:gd name="T0" fmla="*/ 3 w 3"/>
                  <a:gd name="T1" fmla="*/ 3 h 3"/>
                  <a:gd name="T2" fmla="*/ 1 w 3"/>
                  <a:gd name="T3" fmla="*/ 3 h 3"/>
                  <a:gd name="T4" fmla="*/ 2 w 3"/>
                  <a:gd name="T5" fmla="*/ 3 h 3"/>
                  <a:gd name="T6" fmla="*/ 0 w 3"/>
                  <a:gd name="T7" fmla="*/ 2 h 3"/>
                  <a:gd name="T8" fmla="*/ 3 w 3"/>
                  <a:gd name="T9" fmla="*/ 3 h 3"/>
                </a:gdLst>
                <a:cxnLst>
                  <a:cxn ang="0">
                    <a:pos x="T0" y="T1"/>
                  </a:cxn>
                  <a:cxn ang="0">
                    <a:pos x="T2" y="T3"/>
                  </a:cxn>
                  <a:cxn ang="0">
                    <a:pos x="T4" y="T5"/>
                  </a:cxn>
                  <a:cxn ang="0">
                    <a:pos x="T6" y="T7"/>
                  </a:cxn>
                  <a:cxn ang="0">
                    <a:pos x="T8" y="T9"/>
                  </a:cxn>
                </a:cxnLst>
                <a:rect l="0" t="0" r="r" b="b"/>
                <a:pathLst>
                  <a:path w="3" h="3">
                    <a:moveTo>
                      <a:pt x="3" y="3"/>
                    </a:moveTo>
                    <a:cubicBezTo>
                      <a:pt x="1" y="3"/>
                      <a:pt x="1" y="3"/>
                      <a:pt x="1" y="3"/>
                    </a:cubicBezTo>
                    <a:cubicBezTo>
                      <a:pt x="2" y="3"/>
                      <a:pt x="2" y="3"/>
                      <a:pt x="2" y="3"/>
                    </a:cubicBezTo>
                    <a:cubicBezTo>
                      <a:pt x="0" y="2"/>
                      <a:pt x="0" y="2"/>
                      <a:pt x="0" y="2"/>
                    </a:cubicBezTo>
                    <a:cubicBezTo>
                      <a:pt x="1" y="0"/>
                      <a:pt x="2"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4" name="Freeform 243">
                <a:extLst>
                  <a:ext uri="{FF2B5EF4-FFF2-40B4-BE49-F238E27FC236}">
                    <a16:creationId xmlns:a16="http://schemas.microsoft.com/office/drawing/2014/main" id="{D699F495-DE39-4B13-BAA4-F1068E02DCEA}"/>
                  </a:ext>
                </a:extLst>
              </p:cNvPr>
              <p:cNvSpPr/>
              <p:nvPr/>
            </p:nvSpPr>
            <p:spPr bwMode="auto">
              <a:xfrm>
                <a:off x="2525" y="1148"/>
                <a:ext cx="91" cy="54"/>
              </a:xfrm>
              <a:custGeom>
                <a:gdLst>
                  <a:gd name="T0" fmla="*/ 32 w 34"/>
                  <a:gd name="T1" fmla="*/ 0 h 20"/>
                  <a:gd name="T2" fmla="*/ 32 w 34"/>
                  <a:gd name="T3" fmla="*/ 1 h 20"/>
                  <a:gd name="T4" fmla="*/ 28 w 34"/>
                  <a:gd name="T5" fmla="*/ 2 h 20"/>
                  <a:gd name="T6" fmla="*/ 34 w 34"/>
                  <a:gd name="T7" fmla="*/ 4 h 20"/>
                  <a:gd name="T8" fmla="*/ 32 w 34"/>
                  <a:gd name="T9" fmla="*/ 5 h 20"/>
                  <a:gd name="T10" fmla="*/ 28 w 34"/>
                  <a:gd name="T11" fmla="*/ 6 h 20"/>
                  <a:gd name="T12" fmla="*/ 25 w 34"/>
                  <a:gd name="T13" fmla="*/ 8 h 20"/>
                  <a:gd name="T14" fmla="*/ 25 w 34"/>
                  <a:gd name="T15" fmla="*/ 9 h 20"/>
                  <a:gd name="T16" fmla="*/ 23 w 34"/>
                  <a:gd name="T17" fmla="*/ 8 h 20"/>
                  <a:gd name="T18" fmla="*/ 21 w 34"/>
                  <a:gd name="T19" fmla="*/ 10 h 20"/>
                  <a:gd name="T20" fmla="*/ 21 w 34"/>
                  <a:gd name="T21" fmla="*/ 13 h 20"/>
                  <a:gd name="T22" fmla="*/ 19 w 34"/>
                  <a:gd name="T23" fmla="*/ 12 h 20"/>
                  <a:gd name="T24" fmla="*/ 15 w 34"/>
                  <a:gd name="T25" fmla="*/ 15 h 20"/>
                  <a:gd name="T26" fmla="*/ 16 w 34"/>
                  <a:gd name="T27" fmla="*/ 15 h 20"/>
                  <a:gd name="T28" fmla="*/ 15 w 34"/>
                  <a:gd name="T29" fmla="*/ 14 h 20"/>
                  <a:gd name="T30" fmla="*/ 14 w 34"/>
                  <a:gd name="T31" fmla="*/ 16 h 20"/>
                  <a:gd name="T32" fmla="*/ 8 w 34"/>
                  <a:gd name="T33" fmla="*/ 18 h 20"/>
                  <a:gd name="T34" fmla="*/ 8 w 34"/>
                  <a:gd name="T35" fmla="*/ 18 h 20"/>
                  <a:gd name="T36" fmla="*/ 8 w 34"/>
                  <a:gd name="T37" fmla="*/ 18 h 20"/>
                  <a:gd name="T38" fmla="*/ 3 w 34"/>
                  <a:gd name="T39" fmla="*/ 18 h 20"/>
                  <a:gd name="T40" fmla="*/ 2 w 34"/>
                  <a:gd name="T41" fmla="*/ 18 h 20"/>
                  <a:gd name="T42" fmla="*/ 2 w 34"/>
                  <a:gd name="T43" fmla="*/ 17 h 20"/>
                  <a:gd name="T44" fmla="*/ 3 w 34"/>
                  <a:gd name="T45" fmla="*/ 18 h 20"/>
                  <a:gd name="T46" fmla="*/ 3 w 34"/>
                  <a:gd name="T47" fmla="*/ 15 h 20"/>
                  <a:gd name="T48" fmla="*/ 8 w 34"/>
                  <a:gd name="T49" fmla="*/ 15 h 20"/>
                  <a:gd name="T50" fmla="*/ 9 w 34"/>
                  <a:gd name="T51" fmla="*/ 14 h 20"/>
                  <a:gd name="T52" fmla="*/ 7 w 34"/>
                  <a:gd name="T53" fmla="*/ 12 h 20"/>
                  <a:gd name="T54" fmla="*/ 8 w 34"/>
                  <a:gd name="T55" fmla="*/ 11 h 20"/>
                  <a:gd name="T56" fmla="*/ 6 w 34"/>
                  <a:gd name="T57" fmla="*/ 12 h 20"/>
                  <a:gd name="T58" fmla="*/ 2 w 34"/>
                  <a:gd name="T59" fmla="*/ 13 h 20"/>
                  <a:gd name="T60" fmla="*/ 1 w 34"/>
                  <a:gd name="T61" fmla="*/ 13 h 20"/>
                  <a:gd name="T62" fmla="*/ 0 w 34"/>
                  <a:gd name="T63" fmla="*/ 12 h 20"/>
                  <a:gd name="T64" fmla="*/ 7 w 34"/>
                  <a:gd name="T65" fmla="*/ 9 h 20"/>
                  <a:gd name="T66" fmla="*/ 12 w 34"/>
                  <a:gd name="T67" fmla="*/ 6 h 20"/>
                  <a:gd name="T68" fmla="*/ 16 w 34"/>
                  <a:gd name="T69" fmla="*/ 4 h 20"/>
                  <a:gd name="T70" fmla="*/ 21 w 34"/>
                  <a:gd name="T71" fmla="*/ 3 h 20"/>
                  <a:gd name="T72" fmla="*/ 27 w 34"/>
                  <a:gd name="T73" fmla="*/ 4 h 20"/>
                  <a:gd name="T74" fmla="*/ 27 w 34"/>
                  <a:gd name="T75" fmla="*/ 4 h 20"/>
                  <a:gd name="T76" fmla="*/ 24 w 34"/>
                  <a:gd name="T77" fmla="*/ 3 h 20"/>
                  <a:gd name="T78" fmla="*/ 19 w 34"/>
                  <a:gd name="T79" fmla="*/ 5 h 20"/>
                  <a:gd name="T80" fmla="*/ 18 w 34"/>
                  <a:gd name="T81" fmla="*/ 4 h 20"/>
                  <a:gd name="T82" fmla="*/ 17 w 34"/>
                  <a:gd name="T83" fmla="*/ 8 h 20"/>
                  <a:gd name="T84" fmla="*/ 16 w 34"/>
                  <a:gd name="T85" fmla="*/ 7 h 20"/>
                  <a:gd name="T86" fmla="*/ 15 w 34"/>
                  <a:gd name="T87" fmla="*/ 8 h 20"/>
                  <a:gd name="T88" fmla="*/ 16 w 34"/>
                  <a:gd name="T89" fmla="*/ 9 h 20"/>
                  <a:gd name="T90" fmla="*/ 15 w 34"/>
                  <a:gd name="T91" fmla="*/ 10 h 20"/>
                  <a:gd name="T92" fmla="*/ 18 w 34"/>
                  <a:gd name="T93" fmla="*/ 10 h 20"/>
                  <a:gd name="T94" fmla="*/ 21 w 34"/>
                  <a:gd name="T95" fmla="*/ 7 h 20"/>
                  <a:gd name="T96" fmla="*/ 28 w 34"/>
                  <a:gd name="T97" fmla="*/ 5 h 20"/>
                  <a:gd name="T98" fmla="*/ 30 w 34"/>
                  <a:gd name="T99" fmla="*/ 3 h 20"/>
                  <a:gd name="T100" fmla="*/ 27 w 34"/>
                  <a:gd name="T101" fmla="*/ 1 h 20"/>
                  <a:gd name="T102" fmla="*/ 26 w 34"/>
                  <a:gd name="T103" fmla="*/ 0 h 20"/>
                  <a:gd name="T104" fmla="*/ 29 w 34"/>
                  <a:gd name="T105" fmla="*/ 0 h 20"/>
                  <a:gd name="T106" fmla="*/ 28 w 34"/>
                  <a:gd name="T107" fmla="*/ 0 h 20"/>
                  <a:gd name="T108" fmla="*/ 32 w 34"/>
                  <a:gd name="T109"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32" y="0"/>
                    </a:moveTo>
                    <a:cubicBezTo>
                      <a:pt x="32" y="1"/>
                      <a:pt x="32" y="1"/>
                      <a:pt x="32" y="1"/>
                    </a:cubicBezTo>
                    <a:cubicBezTo>
                      <a:pt x="31" y="1"/>
                      <a:pt x="29" y="1"/>
                      <a:pt x="28" y="2"/>
                    </a:cubicBezTo>
                    <a:cubicBezTo>
                      <a:pt x="30" y="4"/>
                      <a:pt x="32" y="2"/>
                      <a:pt x="34" y="4"/>
                    </a:cubicBezTo>
                    <a:cubicBezTo>
                      <a:pt x="34" y="5"/>
                      <a:pt x="29" y="3"/>
                      <a:pt x="32" y="5"/>
                    </a:cubicBezTo>
                    <a:cubicBezTo>
                      <a:pt x="31" y="6"/>
                      <a:pt x="28" y="4"/>
                      <a:pt x="28" y="6"/>
                    </a:cubicBezTo>
                    <a:cubicBezTo>
                      <a:pt x="26" y="6"/>
                      <a:pt x="27" y="8"/>
                      <a:pt x="25" y="8"/>
                    </a:cubicBezTo>
                    <a:cubicBezTo>
                      <a:pt x="25" y="8"/>
                      <a:pt x="25" y="9"/>
                      <a:pt x="25" y="9"/>
                    </a:cubicBezTo>
                    <a:cubicBezTo>
                      <a:pt x="23" y="8"/>
                      <a:pt x="23" y="8"/>
                      <a:pt x="23" y="8"/>
                    </a:cubicBezTo>
                    <a:cubicBezTo>
                      <a:pt x="22" y="9"/>
                      <a:pt x="23" y="10"/>
                      <a:pt x="21" y="10"/>
                    </a:cubicBezTo>
                    <a:cubicBezTo>
                      <a:pt x="23" y="11"/>
                      <a:pt x="21" y="12"/>
                      <a:pt x="21" y="13"/>
                    </a:cubicBezTo>
                    <a:cubicBezTo>
                      <a:pt x="20" y="13"/>
                      <a:pt x="20" y="13"/>
                      <a:pt x="19" y="12"/>
                    </a:cubicBezTo>
                    <a:cubicBezTo>
                      <a:pt x="17" y="12"/>
                      <a:pt x="17" y="16"/>
                      <a:pt x="15" y="15"/>
                    </a:cubicBezTo>
                    <a:cubicBezTo>
                      <a:pt x="16" y="15"/>
                      <a:pt x="16" y="15"/>
                      <a:pt x="16" y="15"/>
                    </a:cubicBezTo>
                    <a:cubicBezTo>
                      <a:pt x="15" y="14"/>
                      <a:pt x="15" y="14"/>
                      <a:pt x="15" y="14"/>
                    </a:cubicBezTo>
                    <a:cubicBezTo>
                      <a:pt x="14" y="14"/>
                      <a:pt x="14" y="15"/>
                      <a:pt x="14" y="16"/>
                    </a:cubicBezTo>
                    <a:cubicBezTo>
                      <a:pt x="12" y="15"/>
                      <a:pt x="11" y="18"/>
                      <a:pt x="8" y="18"/>
                    </a:cubicBezTo>
                    <a:cubicBezTo>
                      <a:pt x="8" y="18"/>
                      <a:pt x="8" y="18"/>
                      <a:pt x="8" y="18"/>
                    </a:cubicBezTo>
                    <a:cubicBezTo>
                      <a:pt x="8" y="18"/>
                      <a:pt x="8" y="18"/>
                      <a:pt x="8" y="18"/>
                    </a:cubicBezTo>
                    <a:cubicBezTo>
                      <a:pt x="7" y="18"/>
                      <a:pt x="4" y="20"/>
                      <a:pt x="3" y="18"/>
                    </a:cubicBezTo>
                    <a:cubicBezTo>
                      <a:pt x="3" y="18"/>
                      <a:pt x="2" y="18"/>
                      <a:pt x="2" y="18"/>
                    </a:cubicBezTo>
                    <a:cubicBezTo>
                      <a:pt x="2" y="17"/>
                      <a:pt x="2" y="17"/>
                      <a:pt x="2" y="17"/>
                    </a:cubicBezTo>
                    <a:cubicBezTo>
                      <a:pt x="2" y="17"/>
                      <a:pt x="3" y="18"/>
                      <a:pt x="3" y="18"/>
                    </a:cubicBezTo>
                    <a:cubicBezTo>
                      <a:pt x="4" y="17"/>
                      <a:pt x="3" y="16"/>
                      <a:pt x="3" y="15"/>
                    </a:cubicBezTo>
                    <a:cubicBezTo>
                      <a:pt x="5" y="16"/>
                      <a:pt x="6" y="14"/>
                      <a:pt x="8" y="15"/>
                    </a:cubicBezTo>
                    <a:cubicBezTo>
                      <a:pt x="8" y="14"/>
                      <a:pt x="9" y="14"/>
                      <a:pt x="9" y="14"/>
                    </a:cubicBezTo>
                    <a:cubicBezTo>
                      <a:pt x="8" y="13"/>
                      <a:pt x="8" y="13"/>
                      <a:pt x="7" y="12"/>
                    </a:cubicBezTo>
                    <a:cubicBezTo>
                      <a:pt x="8" y="12"/>
                      <a:pt x="9" y="12"/>
                      <a:pt x="8" y="11"/>
                    </a:cubicBezTo>
                    <a:cubicBezTo>
                      <a:pt x="7" y="11"/>
                      <a:pt x="7" y="12"/>
                      <a:pt x="6" y="12"/>
                    </a:cubicBezTo>
                    <a:cubicBezTo>
                      <a:pt x="4" y="14"/>
                      <a:pt x="2" y="9"/>
                      <a:pt x="2" y="13"/>
                    </a:cubicBezTo>
                    <a:cubicBezTo>
                      <a:pt x="2" y="13"/>
                      <a:pt x="1" y="13"/>
                      <a:pt x="1" y="13"/>
                    </a:cubicBezTo>
                    <a:cubicBezTo>
                      <a:pt x="0" y="12"/>
                      <a:pt x="0" y="12"/>
                      <a:pt x="0" y="12"/>
                    </a:cubicBezTo>
                    <a:cubicBezTo>
                      <a:pt x="4" y="12"/>
                      <a:pt x="3" y="7"/>
                      <a:pt x="7" y="9"/>
                    </a:cubicBezTo>
                    <a:cubicBezTo>
                      <a:pt x="7" y="7"/>
                      <a:pt x="11" y="7"/>
                      <a:pt x="12" y="6"/>
                    </a:cubicBezTo>
                    <a:cubicBezTo>
                      <a:pt x="13" y="4"/>
                      <a:pt x="16" y="6"/>
                      <a:pt x="16" y="4"/>
                    </a:cubicBezTo>
                    <a:cubicBezTo>
                      <a:pt x="18" y="5"/>
                      <a:pt x="20" y="3"/>
                      <a:pt x="21" y="3"/>
                    </a:cubicBezTo>
                    <a:cubicBezTo>
                      <a:pt x="22" y="2"/>
                      <a:pt x="25" y="3"/>
                      <a:pt x="27" y="4"/>
                    </a:cubicBezTo>
                    <a:cubicBezTo>
                      <a:pt x="27" y="4"/>
                      <a:pt x="27" y="4"/>
                      <a:pt x="27" y="4"/>
                    </a:cubicBezTo>
                    <a:cubicBezTo>
                      <a:pt x="26" y="3"/>
                      <a:pt x="25" y="3"/>
                      <a:pt x="24" y="3"/>
                    </a:cubicBezTo>
                    <a:cubicBezTo>
                      <a:pt x="23" y="6"/>
                      <a:pt x="19" y="3"/>
                      <a:pt x="19" y="5"/>
                    </a:cubicBezTo>
                    <a:cubicBezTo>
                      <a:pt x="18" y="5"/>
                      <a:pt x="19" y="4"/>
                      <a:pt x="18" y="4"/>
                    </a:cubicBezTo>
                    <a:cubicBezTo>
                      <a:pt x="16" y="6"/>
                      <a:pt x="20" y="7"/>
                      <a:pt x="17" y="8"/>
                    </a:cubicBezTo>
                    <a:cubicBezTo>
                      <a:pt x="17" y="7"/>
                      <a:pt x="16" y="7"/>
                      <a:pt x="16" y="7"/>
                    </a:cubicBezTo>
                    <a:cubicBezTo>
                      <a:pt x="15" y="8"/>
                      <a:pt x="15" y="8"/>
                      <a:pt x="15" y="8"/>
                    </a:cubicBezTo>
                    <a:cubicBezTo>
                      <a:pt x="15" y="8"/>
                      <a:pt x="17" y="8"/>
                      <a:pt x="16" y="9"/>
                    </a:cubicBezTo>
                    <a:cubicBezTo>
                      <a:pt x="16" y="9"/>
                      <a:pt x="15" y="10"/>
                      <a:pt x="15" y="10"/>
                    </a:cubicBezTo>
                    <a:cubicBezTo>
                      <a:pt x="16" y="10"/>
                      <a:pt x="17" y="11"/>
                      <a:pt x="18" y="10"/>
                    </a:cubicBezTo>
                    <a:cubicBezTo>
                      <a:pt x="18" y="7"/>
                      <a:pt x="21" y="10"/>
                      <a:pt x="21" y="7"/>
                    </a:cubicBezTo>
                    <a:cubicBezTo>
                      <a:pt x="25" y="9"/>
                      <a:pt x="25" y="4"/>
                      <a:pt x="28" y="5"/>
                    </a:cubicBezTo>
                    <a:cubicBezTo>
                      <a:pt x="29" y="4"/>
                      <a:pt x="31" y="4"/>
                      <a:pt x="30" y="3"/>
                    </a:cubicBezTo>
                    <a:cubicBezTo>
                      <a:pt x="29" y="2"/>
                      <a:pt x="27" y="2"/>
                      <a:pt x="27" y="1"/>
                    </a:cubicBezTo>
                    <a:cubicBezTo>
                      <a:pt x="26" y="0"/>
                      <a:pt x="26" y="0"/>
                      <a:pt x="26" y="0"/>
                    </a:cubicBezTo>
                    <a:cubicBezTo>
                      <a:pt x="27" y="0"/>
                      <a:pt x="28" y="2"/>
                      <a:pt x="29" y="0"/>
                    </a:cubicBezTo>
                    <a:cubicBezTo>
                      <a:pt x="28" y="0"/>
                      <a:pt x="28" y="0"/>
                      <a:pt x="28" y="0"/>
                    </a:cubicBezTo>
                    <a:cubicBezTo>
                      <a:pt x="29" y="0"/>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5" name="Freeform 244">
                <a:extLst>
                  <a:ext uri="{FF2B5EF4-FFF2-40B4-BE49-F238E27FC236}">
                    <a16:creationId xmlns:a16="http://schemas.microsoft.com/office/drawing/2014/main" id="{EA75723D-35DC-4AB4-A08C-2D5E7DA32C3C}"/>
                  </a:ext>
                </a:extLst>
              </p:cNvPr>
              <p:cNvSpPr/>
              <p:nvPr/>
            </p:nvSpPr>
            <p:spPr bwMode="auto">
              <a:xfrm>
                <a:off x="2637" y="1145"/>
                <a:ext cx="6" cy="6"/>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1" y="2"/>
                    </a:cubicBezTo>
                    <a:cubicBezTo>
                      <a:pt x="1" y="2"/>
                      <a:pt x="0" y="1"/>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6" name="Freeform 245">
                <a:extLst>
                  <a:ext uri="{FF2B5EF4-FFF2-40B4-BE49-F238E27FC236}">
                    <a16:creationId xmlns:a16="http://schemas.microsoft.com/office/drawing/2014/main" id="{1C591ABC-8AB5-4F3B-9F4A-C7FCCADD63B5}"/>
                  </a:ext>
                </a:extLst>
              </p:cNvPr>
              <p:cNvSpPr/>
              <p:nvPr/>
            </p:nvSpPr>
            <p:spPr bwMode="auto">
              <a:xfrm>
                <a:off x="3663" y="1148"/>
                <a:ext cx="14" cy="14"/>
              </a:xfrm>
              <a:custGeom>
                <a:gdLst>
                  <a:gd name="T0" fmla="*/ 4 w 5"/>
                  <a:gd name="T1" fmla="*/ 0 h 5"/>
                  <a:gd name="T2" fmla="*/ 5 w 5"/>
                  <a:gd name="T3" fmla="*/ 1 h 5"/>
                  <a:gd name="T4" fmla="*/ 4 w 5"/>
                  <a:gd name="T5" fmla="*/ 4 h 5"/>
                  <a:gd name="T6" fmla="*/ 3 w 5"/>
                  <a:gd name="T7" fmla="*/ 5 h 5"/>
                  <a:gd name="T8" fmla="*/ 1 w 5"/>
                  <a:gd name="T9" fmla="*/ 5 h 5"/>
                  <a:gd name="T10" fmla="*/ 3 w 5"/>
                  <a:gd name="T11" fmla="*/ 1 h 5"/>
                  <a:gd name="T12" fmla="*/ 3 w 5"/>
                  <a:gd name="T13" fmla="*/ 0 h 5"/>
                  <a:gd name="T14" fmla="*/ 3 w 5"/>
                  <a:gd name="T15" fmla="*/ 0 h 5"/>
                  <a:gd name="T16" fmla="*/ 4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1"/>
                      <a:pt x="5" y="1"/>
                      <a:pt x="5" y="1"/>
                    </a:cubicBezTo>
                    <a:cubicBezTo>
                      <a:pt x="4" y="4"/>
                      <a:pt x="4" y="4"/>
                      <a:pt x="4" y="4"/>
                    </a:cubicBezTo>
                    <a:cubicBezTo>
                      <a:pt x="4" y="5"/>
                      <a:pt x="1" y="2"/>
                      <a:pt x="3" y="5"/>
                    </a:cubicBezTo>
                    <a:cubicBezTo>
                      <a:pt x="2" y="4"/>
                      <a:pt x="1" y="5"/>
                      <a:pt x="1" y="5"/>
                    </a:cubicBezTo>
                    <a:cubicBezTo>
                      <a:pt x="0" y="3"/>
                      <a:pt x="3" y="2"/>
                      <a:pt x="3" y="1"/>
                    </a:cubicBezTo>
                    <a:cubicBezTo>
                      <a:pt x="3" y="0"/>
                      <a:pt x="3" y="0"/>
                      <a:pt x="3" y="0"/>
                    </a:cubicBezTo>
                    <a:cubicBezTo>
                      <a:pt x="3" y="0"/>
                      <a:pt x="3" y="0"/>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7" name="Freeform 246">
                <a:extLst>
                  <a:ext uri="{FF2B5EF4-FFF2-40B4-BE49-F238E27FC236}">
                    <a16:creationId xmlns:a16="http://schemas.microsoft.com/office/drawing/2014/main" id="{BAE70C5E-8759-4602-B571-D8837D014D38}"/>
                  </a:ext>
                </a:extLst>
              </p:cNvPr>
              <p:cNvSpPr/>
              <p:nvPr/>
            </p:nvSpPr>
            <p:spPr bwMode="auto">
              <a:xfrm>
                <a:off x="2410" y="1148"/>
                <a:ext cx="3" cy="6"/>
              </a:xfrm>
              <a:custGeom>
                <a:gdLst>
                  <a:gd name="T0" fmla="*/ 0 w 1"/>
                  <a:gd name="T1" fmla="*/ 1 h 2"/>
                  <a:gd name="T2" fmla="*/ 1 w 1"/>
                  <a:gd name="T3" fmla="*/ 1 h 2"/>
                  <a:gd name="T4" fmla="*/ 1 w 1"/>
                  <a:gd name="T5" fmla="*/ 2 h 2"/>
                  <a:gd name="T6" fmla="*/ 0 w 1"/>
                  <a:gd name="T7" fmla="*/ 2 h 2"/>
                  <a:gd name="T8" fmla="*/ 1 w 1"/>
                  <a:gd name="T9" fmla="*/ 0 h 2"/>
                  <a:gd name="T10" fmla="*/ 0 w 1"/>
                  <a:gd name="T11" fmla="*/ 1 h 2"/>
                </a:gd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1" y="1"/>
                      <a:pt x="1" y="1"/>
                    </a:cubicBezTo>
                    <a:cubicBezTo>
                      <a:pt x="1" y="2"/>
                      <a:pt x="1" y="2"/>
                      <a:pt x="1" y="2"/>
                    </a:cubicBezTo>
                    <a:cubicBezTo>
                      <a:pt x="1" y="2"/>
                      <a:pt x="0" y="2"/>
                      <a:pt x="0" y="2"/>
                    </a:cubicBezTo>
                    <a:cubicBezTo>
                      <a:pt x="1" y="2"/>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8" name="Freeform 247">
                <a:extLst>
                  <a:ext uri="{FF2B5EF4-FFF2-40B4-BE49-F238E27FC236}">
                    <a16:creationId xmlns:a16="http://schemas.microsoft.com/office/drawing/2014/main" id="{2A3E6196-B214-4A04-AB5B-C046F3489335}"/>
                  </a:ext>
                </a:extLst>
              </p:cNvPr>
              <p:cNvSpPr/>
              <p:nvPr/>
            </p:nvSpPr>
            <p:spPr bwMode="auto">
              <a:xfrm>
                <a:off x="2720" y="1148"/>
                <a:ext cx="6" cy="6"/>
              </a:xfrm>
              <a:custGeom>
                <a:gdLst>
                  <a:gd name="T0" fmla="*/ 1 w 2"/>
                  <a:gd name="T1" fmla="*/ 0 h 2"/>
                  <a:gd name="T2" fmla="*/ 2 w 2"/>
                  <a:gd name="T3" fmla="*/ 1 h 2"/>
                  <a:gd name="T4" fmla="*/ 0 w 2"/>
                  <a:gd name="T5" fmla="*/ 2 h 2"/>
                  <a:gd name="T6" fmla="*/ 1 w 2"/>
                  <a:gd name="T7" fmla="*/ 0 h 2"/>
                </a:gdLst>
                <a:cxnLst>
                  <a:cxn ang="0">
                    <a:pos x="T0" y="T1"/>
                  </a:cxn>
                  <a:cxn ang="0">
                    <a:pos x="T2" y="T3"/>
                  </a:cxn>
                  <a:cxn ang="0">
                    <a:pos x="T4" y="T5"/>
                  </a:cxn>
                  <a:cxn ang="0">
                    <a:pos x="T6" y="T7"/>
                  </a:cxn>
                </a:cxnLst>
                <a:rect l="0" t="0" r="r" b="b"/>
                <a:pathLst>
                  <a:path w="2" h="2">
                    <a:moveTo>
                      <a:pt x="1" y="0"/>
                    </a:moveTo>
                    <a:cubicBezTo>
                      <a:pt x="1" y="1"/>
                      <a:pt x="1" y="1"/>
                      <a:pt x="2" y="1"/>
                    </a:cubicBezTo>
                    <a:cubicBezTo>
                      <a:pt x="1" y="2"/>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9" name="Freeform 248">
                <a:extLst>
                  <a:ext uri="{FF2B5EF4-FFF2-40B4-BE49-F238E27FC236}">
                    <a16:creationId xmlns:a16="http://schemas.microsoft.com/office/drawing/2014/main" id="{D9789AD3-3089-4DF4-9AE4-AD4CC7BA4F4A}"/>
                  </a:ext>
                </a:extLst>
              </p:cNvPr>
              <p:cNvSpPr/>
              <p:nvPr/>
            </p:nvSpPr>
            <p:spPr bwMode="auto">
              <a:xfrm>
                <a:off x="2742" y="1148"/>
                <a:ext cx="10" cy="8"/>
              </a:xfrm>
              <a:custGeom>
                <a:gdLst>
                  <a:gd name="T0" fmla="*/ 4 w 4"/>
                  <a:gd name="T1" fmla="*/ 0 h 3"/>
                  <a:gd name="T2" fmla="*/ 0 w 4"/>
                  <a:gd name="T3" fmla="*/ 3 h 3"/>
                  <a:gd name="T4" fmla="*/ 1 w 4"/>
                  <a:gd name="T5" fmla="*/ 2 h 3"/>
                  <a:gd name="T6" fmla="*/ 0 w 4"/>
                  <a:gd name="T7" fmla="*/ 1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2" y="2"/>
                      <a:pt x="2" y="2"/>
                      <a:pt x="0" y="3"/>
                    </a:cubicBezTo>
                    <a:cubicBezTo>
                      <a:pt x="0" y="3"/>
                      <a:pt x="0" y="2"/>
                      <a:pt x="1" y="2"/>
                    </a:cubicBezTo>
                    <a:cubicBezTo>
                      <a:pt x="0" y="1"/>
                      <a:pt x="0" y="1"/>
                      <a:pt x="0" y="1"/>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0" name="Freeform 249">
                <a:extLst>
                  <a:ext uri="{FF2B5EF4-FFF2-40B4-BE49-F238E27FC236}">
                    <a16:creationId xmlns:a16="http://schemas.microsoft.com/office/drawing/2014/main" id="{E99438A8-B56E-4BB3-8F50-DAFBCDC892DA}"/>
                  </a:ext>
                </a:extLst>
              </p:cNvPr>
              <p:cNvSpPr/>
              <p:nvPr/>
            </p:nvSpPr>
            <p:spPr bwMode="auto">
              <a:xfrm>
                <a:off x="2603" y="1151"/>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1" name="Freeform 250">
                <a:extLst>
                  <a:ext uri="{FF2B5EF4-FFF2-40B4-BE49-F238E27FC236}">
                    <a16:creationId xmlns:a16="http://schemas.microsoft.com/office/drawing/2014/main" id="{885F6DCC-5F59-48CE-8D09-08C0958ECD90}"/>
                  </a:ext>
                </a:extLst>
              </p:cNvPr>
              <p:cNvSpPr/>
              <p:nvPr/>
            </p:nvSpPr>
            <p:spPr bwMode="auto">
              <a:xfrm>
                <a:off x="3722" y="1151"/>
                <a:ext cx="46" cy="43"/>
              </a:xfrm>
              <a:custGeom>
                <a:gdLst>
                  <a:gd name="T0" fmla="*/ 17 w 17"/>
                  <a:gd name="T1" fmla="*/ 0 h 16"/>
                  <a:gd name="T2" fmla="*/ 13 w 17"/>
                  <a:gd name="T3" fmla="*/ 5 h 16"/>
                  <a:gd name="T4" fmla="*/ 11 w 17"/>
                  <a:gd name="T5" fmla="*/ 4 h 16"/>
                  <a:gd name="T6" fmla="*/ 6 w 17"/>
                  <a:gd name="T7" fmla="*/ 8 h 16"/>
                  <a:gd name="T8" fmla="*/ 6 w 17"/>
                  <a:gd name="T9" fmla="*/ 8 h 16"/>
                  <a:gd name="T10" fmla="*/ 7 w 17"/>
                  <a:gd name="T11" fmla="*/ 10 h 16"/>
                  <a:gd name="T12" fmla="*/ 7 w 17"/>
                  <a:gd name="T13" fmla="*/ 11 h 16"/>
                  <a:gd name="T14" fmla="*/ 5 w 17"/>
                  <a:gd name="T15" fmla="*/ 15 h 16"/>
                  <a:gd name="T16" fmla="*/ 4 w 17"/>
                  <a:gd name="T17" fmla="*/ 15 h 16"/>
                  <a:gd name="T18" fmla="*/ 3 w 17"/>
                  <a:gd name="T19" fmla="*/ 16 h 16"/>
                  <a:gd name="T20" fmla="*/ 2 w 17"/>
                  <a:gd name="T21" fmla="*/ 15 h 16"/>
                  <a:gd name="T22" fmla="*/ 1 w 17"/>
                  <a:gd name="T23" fmla="*/ 16 h 16"/>
                  <a:gd name="T24" fmla="*/ 2 w 17"/>
                  <a:gd name="T25" fmla="*/ 11 h 16"/>
                  <a:gd name="T26" fmla="*/ 5 w 17"/>
                  <a:gd name="T27" fmla="*/ 10 h 16"/>
                  <a:gd name="T28" fmla="*/ 7 w 17"/>
                  <a:gd name="T29" fmla="*/ 5 h 16"/>
                  <a:gd name="T30" fmla="*/ 8 w 17"/>
                  <a:gd name="T31" fmla="*/ 6 h 16"/>
                  <a:gd name="T32" fmla="*/ 8 w 17"/>
                  <a:gd name="T33" fmla="*/ 4 h 16"/>
                  <a:gd name="T34" fmla="*/ 8 w 17"/>
                  <a:gd name="T35" fmla="*/ 3 h 16"/>
                  <a:gd name="T36" fmla="*/ 10 w 17"/>
                  <a:gd name="T37" fmla="*/ 3 h 16"/>
                  <a:gd name="T38" fmla="*/ 17 w 17"/>
                  <a:gd name="T3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7" y="0"/>
                    </a:moveTo>
                    <a:cubicBezTo>
                      <a:pt x="14" y="1"/>
                      <a:pt x="16" y="3"/>
                      <a:pt x="13" y="5"/>
                    </a:cubicBezTo>
                    <a:cubicBezTo>
                      <a:pt x="12" y="4"/>
                      <a:pt x="12" y="4"/>
                      <a:pt x="11" y="4"/>
                    </a:cubicBezTo>
                    <a:cubicBezTo>
                      <a:pt x="11" y="8"/>
                      <a:pt x="7" y="6"/>
                      <a:pt x="6" y="8"/>
                    </a:cubicBezTo>
                    <a:cubicBezTo>
                      <a:pt x="6" y="8"/>
                      <a:pt x="6" y="8"/>
                      <a:pt x="6" y="8"/>
                    </a:cubicBezTo>
                    <a:cubicBezTo>
                      <a:pt x="5" y="9"/>
                      <a:pt x="7" y="10"/>
                      <a:pt x="7" y="10"/>
                    </a:cubicBezTo>
                    <a:cubicBezTo>
                      <a:pt x="7" y="10"/>
                      <a:pt x="6" y="11"/>
                      <a:pt x="7" y="11"/>
                    </a:cubicBezTo>
                    <a:cubicBezTo>
                      <a:pt x="6" y="12"/>
                      <a:pt x="6" y="14"/>
                      <a:pt x="5" y="15"/>
                    </a:cubicBezTo>
                    <a:cubicBezTo>
                      <a:pt x="4" y="15"/>
                      <a:pt x="4" y="15"/>
                      <a:pt x="4" y="15"/>
                    </a:cubicBezTo>
                    <a:cubicBezTo>
                      <a:pt x="4" y="15"/>
                      <a:pt x="4" y="16"/>
                      <a:pt x="3" y="16"/>
                    </a:cubicBezTo>
                    <a:cubicBezTo>
                      <a:pt x="2" y="15"/>
                      <a:pt x="2" y="15"/>
                      <a:pt x="2" y="15"/>
                    </a:cubicBezTo>
                    <a:cubicBezTo>
                      <a:pt x="1" y="16"/>
                      <a:pt x="1" y="16"/>
                      <a:pt x="1" y="16"/>
                    </a:cubicBezTo>
                    <a:cubicBezTo>
                      <a:pt x="0" y="14"/>
                      <a:pt x="5" y="12"/>
                      <a:pt x="2" y="11"/>
                    </a:cubicBezTo>
                    <a:cubicBezTo>
                      <a:pt x="3" y="9"/>
                      <a:pt x="4" y="11"/>
                      <a:pt x="5" y="10"/>
                    </a:cubicBezTo>
                    <a:cubicBezTo>
                      <a:pt x="3" y="8"/>
                      <a:pt x="6" y="8"/>
                      <a:pt x="7" y="5"/>
                    </a:cubicBezTo>
                    <a:cubicBezTo>
                      <a:pt x="8" y="6"/>
                      <a:pt x="8" y="6"/>
                      <a:pt x="8" y="6"/>
                    </a:cubicBezTo>
                    <a:cubicBezTo>
                      <a:pt x="8" y="5"/>
                      <a:pt x="8" y="5"/>
                      <a:pt x="8" y="4"/>
                    </a:cubicBezTo>
                    <a:cubicBezTo>
                      <a:pt x="8" y="4"/>
                      <a:pt x="8" y="4"/>
                      <a:pt x="8" y="3"/>
                    </a:cubicBezTo>
                    <a:cubicBezTo>
                      <a:pt x="8" y="2"/>
                      <a:pt x="9" y="3"/>
                      <a:pt x="10" y="3"/>
                    </a:cubicBezTo>
                    <a:cubicBezTo>
                      <a:pt x="12" y="3"/>
                      <a:pt x="14"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2" name="Freeform 251">
                <a:extLst>
                  <a:ext uri="{FF2B5EF4-FFF2-40B4-BE49-F238E27FC236}">
                    <a16:creationId xmlns:a16="http://schemas.microsoft.com/office/drawing/2014/main" id="{0D5DFB1D-B0F7-4121-8861-527724DDCDF3}"/>
                  </a:ext>
                </a:extLst>
              </p:cNvPr>
              <p:cNvSpPr/>
              <p:nvPr/>
            </p:nvSpPr>
            <p:spPr bwMode="auto">
              <a:xfrm>
                <a:off x="2245" y="1151"/>
                <a:ext cx="13" cy="11"/>
              </a:xfrm>
              <a:custGeom>
                <a:gdLst>
                  <a:gd name="T0" fmla="*/ 5 w 5"/>
                  <a:gd name="T1" fmla="*/ 1 h 4"/>
                  <a:gd name="T2" fmla="*/ 5 w 5"/>
                  <a:gd name="T3" fmla="*/ 2 h 4"/>
                  <a:gd name="T4" fmla="*/ 2 w 5"/>
                  <a:gd name="T5" fmla="*/ 3 h 4"/>
                  <a:gd name="T6" fmla="*/ 3 w 5"/>
                  <a:gd name="T7" fmla="*/ 2 h 4"/>
                  <a:gd name="T8" fmla="*/ 0 w 5"/>
                  <a:gd name="T9" fmla="*/ 1 h 4"/>
                  <a:gd name="T10" fmla="*/ 1 w 5"/>
                  <a:gd name="T11" fmla="*/ 1 h 4"/>
                  <a:gd name="T12" fmla="*/ 1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1"/>
                      <a:pt x="5" y="2"/>
                      <a:pt x="5" y="2"/>
                    </a:cubicBezTo>
                    <a:cubicBezTo>
                      <a:pt x="4" y="4"/>
                      <a:pt x="2" y="2"/>
                      <a:pt x="2" y="3"/>
                    </a:cubicBezTo>
                    <a:cubicBezTo>
                      <a:pt x="3" y="2"/>
                      <a:pt x="3" y="2"/>
                      <a:pt x="3" y="2"/>
                    </a:cubicBezTo>
                    <a:cubicBezTo>
                      <a:pt x="2" y="1"/>
                      <a:pt x="0" y="3"/>
                      <a:pt x="0" y="1"/>
                    </a:cubicBezTo>
                    <a:cubicBezTo>
                      <a:pt x="0" y="1"/>
                      <a:pt x="0" y="1"/>
                      <a:pt x="1" y="1"/>
                    </a:cubicBezTo>
                    <a:cubicBezTo>
                      <a:pt x="1" y="0"/>
                      <a:pt x="1" y="0"/>
                      <a:pt x="1" y="0"/>
                    </a:cubicBezTo>
                    <a:cubicBezTo>
                      <a:pt x="2" y="0"/>
                      <a:pt x="3" y="3"/>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3" name="Freeform 252">
                <a:extLst>
                  <a:ext uri="{FF2B5EF4-FFF2-40B4-BE49-F238E27FC236}">
                    <a16:creationId xmlns:a16="http://schemas.microsoft.com/office/drawing/2014/main" id="{81250ABD-B9B0-4F81-B8FF-30AC052E8DD8}"/>
                  </a:ext>
                </a:extLst>
              </p:cNvPr>
              <p:cNvSpPr/>
              <p:nvPr/>
            </p:nvSpPr>
            <p:spPr bwMode="auto">
              <a:xfrm>
                <a:off x="3233" y="1151"/>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4" name="Freeform 253">
                <a:extLst>
                  <a:ext uri="{FF2B5EF4-FFF2-40B4-BE49-F238E27FC236}">
                    <a16:creationId xmlns:a16="http://schemas.microsoft.com/office/drawing/2014/main" id="{B55A93CB-FD1B-49F7-815F-C22335C30CE4}"/>
                  </a:ext>
                </a:extLst>
              </p:cNvPr>
              <p:cNvSpPr/>
              <p:nvPr/>
            </p:nvSpPr>
            <p:spPr bwMode="auto">
              <a:xfrm>
                <a:off x="3583" y="1151"/>
                <a:ext cx="11" cy="11"/>
              </a:xfrm>
              <a:custGeom>
                <a:gdLst>
                  <a:gd name="T0" fmla="*/ 4 w 4"/>
                  <a:gd name="T1" fmla="*/ 0 h 4"/>
                  <a:gd name="T2" fmla="*/ 1 w 4"/>
                  <a:gd name="T3" fmla="*/ 4 h 4"/>
                  <a:gd name="T4" fmla="*/ 1 w 4"/>
                  <a:gd name="T5" fmla="*/ 2 h 4"/>
                  <a:gd name="T6" fmla="*/ 3 w 4"/>
                  <a:gd name="T7" fmla="*/ 1 h 4"/>
                  <a:gd name="T8" fmla="*/ 2 w 4"/>
                  <a:gd name="T9" fmla="*/ 1 h 4"/>
                  <a:gd name="T10" fmla="*/ 4 w 4"/>
                  <a:gd name="T11" fmla="*/ 0 h 4"/>
                </a:gdLst>
                <a:cxnLst>
                  <a:cxn ang="0">
                    <a:pos x="T0" y="T1"/>
                  </a:cxn>
                  <a:cxn ang="0">
                    <a:pos x="T2" y="T3"/>
                  </a:cxn>
                  <a:cxn ang="0">
                    <a:pos x="T4" y="T5"/>
                  </a:cxn>
                  <a:cxn ang="0">
                    <a:pos x="T6" y="T7"/>
                  </a:cxn>
                  <a:cxn ang="0">
                    <a:pos x="T8" y="T9"/>
                  </a:cxn>
                  <a:cxn ang="0">
                    <a:pos x="T10" y="T11"/>
                  </a:cxn>
                </a:cxnLst>
                <a:rect l="0" t="0" r="r" b="b"/>
                <a:pathLst>
                  <a:path w="4" h="4">
                    <a:moveTo>
                      <a:pt x="4" y="0"/>
                    </a:moveTo>
                    <a:cubicBezTo>
                      <a:pt x="3" y="2"/>
                      <a:pt x="2" y="2"/>
                      <a:pt x="1" y="4"/>
                    </a:cubicBezTo>
                    <a:cubicBezTo>
                      <a:pt x="0" y="3"/>
                      <a:pt x="1" y="3"/>
                      <a:pt x="1" y="2"/>
                    </a:cubicBezTo>
                    <a:cubicBezTo>
                      <a:pt x="2" y="2"/>
                      <a:pt x="3" y="2"/>
                      <a:pt x="3" y="1"/>
                    </a:cubicBezTo>
                    <a:cubicBezTo>
                      <a:pt x="3" y="1"/>
                      <a:pt x="2" y="1"/>
                      <a:pt x="2"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5" name="Freeform 254">
                <a:extLst>
                  <a:ext uri="{FF2B5EF4-FFF2-40B4-BE49-F238E27FC236}">
                    <a16:creationId xmlns:a16="http://schemas.microsoft.com/office/drawing/2014/main" id="{1B641A4A-ACF1-454A-973C-29F6CF34BC10}"/>
                  </a:ext>
                </a:extLst>
              </p:cNvPr>
              <p:cNvSpPr/>
              <p:nvPr/>
            </p:nvSpPr>
            <p:spPr bwMode="auto">
              <a:xfrm>
                <a:off x="3842" y="1151"/>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6" name="Freeform 255">
                <a:extLst>
                  <a:ext uri="{FF2B5EF4-FFF2-40B4-BE49-F238E27FC236}">
                    <a16:creationId xmlns:a16="http://schemas.microsoft.com/office/drawing/2014/main" id="{0FB87B85-64AF-4E19-BA1B-EEE426CE77EE}"/>
                  </a:ext>
                </a:extLst>
              </p:cNvPr>
              <p:cNvSpPr/>
              <p:nvPr/>
            </p:nvSpPr>
            <p:spPr bwMode="auto">
              <a:xfrm>
                <a:off x="2223" y="115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7" name="Freeform 256">
                <a:extLst>
                  <a:ext uri="{FF2B5EF4-FFF2-40B4-BE49-F238E27FC236}">
                    <a16:creationId xmlns:a16="http://schemas.microsoft.com/office/drawing/2014/main" id="{4DE92FA1-4B35-41BB-AB71-6365360A044A}"/>
                  </a:ext>
                </a:extLst>
              </p:cNvPr>
              <p:cNvSpPr/>
              <p:nvPr/>
            </p:nvSpPr>
            <p:spPr bwMode="auto">
              <a:xfrm>
                <a:off x="3703" y="1148"/>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3"/>
                      <a:pt x="1" y="2"/>
                      <a:pt x="0" y="3"/>
                    </a:cubicBezTo>
                    <a:cubicBezTo>
                      <a:pt x="0" y="3"/>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8" name="Freeform 257">
                <a:extLst>
                  <a:ext uri="{FF2B5EF4-FFF2-40B4-BE49-F238E27FC236}">
                    <a16:creationId xmlns:a16="http://schemas.microsoft.com/office/drawing/2014/main" id="{41EF3717-E282-4B4F-9FB4-649E464EB87F}"/>
                  </a:ext>
                </a:extLst>
              </p:cNvPr>
              <p:cNvSpPr/>
              <p:nvPr/>
            </p:nvSpPr>
            <p:spPr bwMode="auto">
              <a:xfrm>
                <a:off x="2181" y="1151"/>
                <a:ext cx="5" cy="5"/>
              </a:xfrm>
              <a:custGeom>
                <a:gdLst>
                  <a:gd name="T0" fmla="*/ 0 w 2"/>
                  <a:gd name="T1" fmla="*/ 2 h 2"/>
                  <a:gd name="T2" fmla="*/ 0 w 2"/>
                  <a:gd name="T3" fmla="*/ 1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9" name="Freeform 258">
                <a:extLst>
                  <a:ext uri="{FF2B5EF4-FFF2-40B4-BE49-F238E27FC236}">
                    <a16:creationId xmlns:a16="http://schemas.microsoft.com/office/drawing/2014/main" id="{E5AD8D66-D407-45E5-8DC4-06DB6B45249B}"/>
                  </a:ext>
                </a:extLst>
              </p:cNvPr>
              <p:cNvSpPr/>
              <p:nvPr/>
            </p:nvSpPr>
            <p:spPr bwMode="auto">
              <a:xfrm>
                <a:off x="3567" y="1154"/>
                <a:ext cx="8" cy="5"/>
              </a:xfrm>
              <a:custGeom>
                <a:gdLst>
                  <a:gd name="T0" fmla="*/ 0 w 8"/>
                  <a:gd name="T1" fmla="*/ 5 h 5"/>
                  <a:gd name="T2" fmla="*/ 8 w 8"/>
                  <a:gd name="T3" fmla="*/ 0 h 5"/>
                  <a:gd name="T4" fmla="*/ 3 w 8"/>
                  <a:gd name="T5" fmla="*/ 5 h 5"/>
                  <a:gd name="T6" fmla="*/ 0 w 8"/>
                  <a:gd name="T7" fmla="*/ 5 h 5"/>
                </a:gdLst>
                <a:cxnLst>
                  <a:cxn ang="0">
                    <a:pos x="T0" y="T1"/>
                  </a:cxn>
                  <a:cxn ang="0">
                    <a:pos x="T2" y="T3"/>
                  </a:cxn>
                  <a:cxn ang="0">
                    <a:pos x="T4" y="T5"/>
                  </a:cxn>
                  <a:cxn ang="0">
                    <a:pos x="T6" y="T7"/>
                  </a:cxn>
                </a:cxnLst>
                <a:rect l="0" t="0" r="r" b="b"/>
                <a:pathLst>
                  <a:path w="8" h="5">
                    <a:moveTo>
                      <a:pt x="0" y="5"/>
                    </a:moveTo>
                    <a:lnTo>
                      <a:pt x="8"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0" name="Freeform 259">
                <a:extLst>
                  <a:ext uri="{FF2B5EF4-FFF2-40B4-BE49-F238E27FC236}">
                    <a16:creationId xmlns:a16="http://schemas.microsoft.com/office/drawing/2014/main" id="{6EE92980-383D-48AB-B7E0-EC042B77188D}"/>
                  </a:ext>
                </a:extLst>
              </p:cNvPr>
              <p:cNvSpPr/>
              <p:nvPr/>
            </p:nvSpPr>
            <p:spPr bwMode="auto">
              <a:xfrm>
                <a:off x="2830" y="1154"/>
                <a:ext cx="5"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1"/>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1" name="Freeform 260">
                <a:extLst>
                  <a:ext uri="{FF2B5EF4-FFF2-40B4-BE49-F238E27FC236}">
                    <a16:creationId xmlns:a16="http://schemas.microsoft.com/office/drawing/2014/main" id="{42F286ED-20AB-44E1-8690-AA7FAC676ED3}"/>
                  </a:ext>
                </a:extLst>
              </p:cNvPr>
              <p:cNvSpPr/>
              <p:nvPr/>
            </p:nvSpPr>
            <p:spPr bwMode="auto">
              <a:xfrm>
                <a:off x="3514" y="1156"/>
                <a:ext cx="5" cy="6"/>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2"/>
                      <a:pt x="2"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2" name="Freeform 261">
                <a:extLst>
                  <a:ext uri="{FF2B5EF4-FFF2-40B4-BE49-F238E27FC236}">
                    <a16:creationId xmlns:a16="http://schemas.microsoft.com/office/drawing/2014/main" id="{4E71D849-43EB-44A0-8320-3E9ECCFC3463}"/>
                  </a:ext>
                </a:extLst>
              </p:cNvPr>
              <p:cNvSpPr/>
              <p:nvPr/>
            </p:nvSpPr>
            <p:spPr bwMode="auto">
              <a:xfrm>
                <a:off x="2239" y="1156"/>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0"/>
                      <a:pt x="0"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3" name="Freeform 262">
                <a:extLst>
                  <a:ext uri="{FF2B5EF4-FFF2-40B4-BE49-F238E27FC236}">
                    <a16:creationId xmlns:a16="http://schemas.microsoft.com/office/drawing/2014/main" id="{5F8D2BDB-0E50-4E5C-AD00-8BE98605E175}"/>
                  </a:ext>
                </a:extLst>
              </p:cNvPr>
              <p:cNvSpPr/>
              <p:nvPr/>
            </p:nvSpPr>
            <p:spPr bwMode="auto">
              <a:xfrm>
                <a:off x="2974" y="1156"/>
                <a:ext cx="11" cy="16"/>
              </a:xfrm>
              <a:custGeom>
                <a:gdLst>
                  <a:gd name="T0" fmla="*/ 4 w 4"/>
                  <a:gd name="T1" fmla="*/ 2 h 6"/>
                  <a:gd name="T2" fmla="*/ 4 w 4"/>
                  <a:gd name="T3" fmla="*/ 2 h 6"/>
                  <a:gd name="T4" fmla="*/ 4 w 4"/>
                  <a:gd name="T5" fmla="*/ 3 h 6"/>
                  <a:gd name="T6" fmla="*/ 1 w 4"/>
                  <a:gd name="T7" fmla="*/ 5 h 6"/>
                  <a:gd name="T8" fmla="*/ 1 w 4"/>
                  <a:gd name="T9" fmla="*/ 6 h 6"/>
                  <a:gd name="T10" fmla="*/ 0 w 4"/>
                  <a:gd name="T11" fmla="*/ 5 h 6"/>
                  <a:gd name="T12" fmla="*/ 2 w 4"/>
                  <a:gd name="T13" fmla="*/ 4 h 6"/>
                  <a:gd name="T14" fmla="*/ 2 w 4"/>
                  <a:gd name="T15" fmla="*/ 3 h 6"/>
                  <a:gd name="T16" fmla="*/ 3 w 4"/>
                  <a:gd name="T17" fmla="*/ 2 h 6"/>
                  <a:gd name="T18" fmla="*/ 4 w 4"/>
                  <a:gd name="T19" fmla="*/ 0 h 6"/>
                  <a:gd name="T20" fmla="*/ 4 w 4"/>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cubicBezTo>
                      <a:pt x="4" y="2"/>
                      <a:pt x="4" y="2"/>
                      <a:pt x="4" y="2"/>
                    </a:cubicBezTo>
                    <a:cubicBezTo>
                      <a:pt x="2" y="3"/>
                      <a:pt x="4" y="3"/>
                      <a:pt x="4" y="3"/>
                    </a:cubicBezTo>
                    <a:cubicBezTo>
                      <a:pt x="3" y="3"/>
                      <a:pt x="2" y="5"/>
                      <a:pt x="1" y="5"/>
                    </a:cubicBezTo>
                    <a:cubicBezTo>
                      <a:pt x="1" y="6"/>
                      <a:pt x="1" y="6"/>
                      <a:pt x="1" y="6"/>
                    </a:cubicBezTo>
                    <a:cubicBezTo>
                      <a:pt x="0" y="5"/>
                      <a:pt x="0" y="5"/>
                      <a:pt x="0" y="5"/>
                    </a:cubicBezTo>
                    <a:cubicBezTo>
                      <a:pt x="0" y="5"/>
                      <a:pt x="2" y="5"/>
                      <a:pt x="2" y="4"/>
                    </a:cubicBezTo>
                    <a:cubicBezTo>
                      <a:pt x="2" y="3"/>
                      <a:pt x="2" y="3"/>
                      <a:pt x="2" y="3"/>
                    </a:cubicBezTo>
                    <a:cubicBezTo>
                      <a:pt x="3" y="4"/>
                      <a:pt x="2" y="2"/>
                      <a:pt x="3" y="2"/>
                    </a:cubicBezTo>
                    <a:cubicBezTo>
                      <a:pt x="4" y="0"/>
                      <a:pt x="4" y="0"/>
                      <a:pt x="4"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4" name="Freeform 263">
                <a:extLst>
                  <a:ext uri="{FF2B5EF4-FFF2-40B4-BE49-F238E27FC236}">
                    <a16:creationId xmlns:a16="http://schemas.microsoft.com/office/drawing/2014/main" id="{83CFB94A-B789-470D-B60C-254317984063}"/>
                  </a:ext>
                </a:extLst>
              </p:cNvPr>
              <p:cNvSpPr/>
              <p:nvPr/>
            </p:nvSpPr>
            <p:spPr bwMode="auto">
              <a:xfrm>
                <a:off x="3105" y="1156"/>
                <a:ext cx="5"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5" name="Freeform 264">
                <a:extLst>
                  <a:ext uri="{FF2B5EF4-FFF2-40B4-BE49-F238E27FC236}">
                    <a16:creationId xmlns:a16="http://schemas.microsoft.com/office/drawing/2014/main" id="{F3263B25-88EE-44D8-9886-749DC8B31E8D}"/>
                  </a:ext>
                </a:extLst>
              </p:cNvPr>
              <p:cNvSpPr/>
              <p:nvPr/>
            </p:nvSpPr>
            <p:spPr bwMode="auto">
              <a:xfrm>
                <a:off x="3225" y="1156"/>
                <a:ext cx="6" cy="3"/>
              </a:xfrm>
              <a:custGeom>
                <a:gdLst>
                  <a:gd name="T0" fmla="*/ 1 w 2"/>
                  <a:gd name="T1" fmla="*/ 0 h 1"/>
                  <a:gd name="T2" fmla="*/ 0 w 2"/>
                  <a:gd name="T3" fmla="*/ 1 h 1"/>
                  <a:gd name="T4" fmla="*/ 1 w 2"/>
                  <a:gd name="T5" fmla="*/ 0 h 1"/>
                </a:gdLst>
                <a:cxnLst>
                  <a:cxn ang="0">
                    <a:pos x="T0" y="T1"/>
                  </a:cxn>
                  <a:cxn ang="0">
                    <a:pos x="T2" y="T3"/>
                  </a:cxn>
                  <a:cxn ang="0">
                    <a:pos x="T4" y="T5"/>
                  </a:cxn>
                </a:cxnLst>
                <a:rect l="0" t="0" r="r" b="b"/>
                <a:pathLst>
                  <a:path w="2" h="1">
                    <a:moveTo>
                      <a:pt x="1" y="0"/>
                    </a:moveTo>
                    <a:cubicBezTo>
                      <a:pt x="2"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6" name="Freeform 265">
                <a:extLst>
                  <a:ext uri="{FF2B5EF4-FFF2-40B4-BE49-F238E27FC236}">
                    <a16:creationId xmlns:a16="http://schemas.microsoft.com/office/drawing/2014/main" id="{BB09DB67-6FB9-41E5-9938-3FE2DA1A316E}"/>
                  </a:ext>
                </a:extLst>
              </p:cNvPr>
              <p:cNvSpPr/>
              <p:nvPr/>
            </p:nvSpPr>
            <p:spPr bwMode="auto">
              <a:xfrm>
                <a:off x="2146" y="1159"/>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7" name="Freeform 266">
                <a:extLst>
                  <a:ext uri="{FF2B5EF4-FFF2-40B4-BE49-F238E27FC236}">
                    <a16:creationId xmlns:a16="http://schemas.microsoft.com/office/drawing/2014/main" id="{2018A9D4-FCB9-4BC7-B88B-736F55CFE55C}"/>
                  </a:ext>
                </a:extLst>
              </p:cNvPr>
              <p:cNvSpPr/>
              <p:nvPr/>
            </p:nvSpPr>
            <p:spPr bwMode="auto">
              <a:xfrm>
                <a:off x="3634" y="1151"/>
                <a:ext cx="16" cy="19"/>
              </a:xfrm>
              <a:custGeom>
                <a:gdLst>
                  <a:gd name="T0" fmla="*/ 6 w 6"/>
                  <a:gd name="T1" fmla="*/ 3 h 7"/>
                  <a:gd name="T2" fmla="*/ 5 w 6"/>
                  <a:gd name="T3" fmla="*/ 5 h 7"/>
                  <a:gd name="T4" fmla="*/ 2 w 6"/>
                  <a:gd name="T5" fmla="*/ 5 h 7"/>
                  <a:gd name="T6" fmla="*/ 1 w 6"/>
                  <a:gd name="T7" fmla="*/ 7 h 7"/>
                  <a:gd name="T8" fmla="*/ 0 w 6"/>
                  <a:gd name="T9" fmla="*/ 7 h 7"/>
                  <a:gd name="T10" fmla="*/ 0 w 6"/>
                  <a:gd name="T11" fmla="*/ 6 h 7"/>
                  <a:gd name="T12" fmla="*/ 6 w 6"/>
                  <a:gd name="T13" fmla="*/ 3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5" y="5"/>
                      <a:pt x="5" y="5"/>
                      <a:pt x="5" y="5"/>
                    </a:cubicBezTo>
                    <a:cubicBezTo>
                      <a:pt x="4" y="4"/>
                      <a:pt x="4" y="6"/>
                      <a:pt x="2" y="5"/>
                    </a:cubicBezTo>
                    <a:cubicBezTo>
                      <a:pt x="1" y="6"/>
                      <a:pt x="1" y="6"/>
                      <a:pt x="1" y="7"/>
                    </a:cubicBezTo>
                    <a:cubicBezTo>
                      <a:pt x="0" y="7"/>
                      <a:pt x="0" y="7"/>
                      <a:pt x="0" y="7"/>
                    </a:cubicBezTo>
                    <a:cubicBezTo>
                      <a:pt x="0" y="6"/>
                      <a:pt x="0" y="6"/>
                      <a:pt x="0" y="6"/>
                    </a:cubicBezTo>
                    <a:cubicBezTo>
                      <a:pt x="3" y="6"/>
                      <a:pt x="2" y="0"/>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8" name="Freeform 267">
                <a:extLst>
                  <a:ext uri="{FF2B5EF4-FFF2-40B4-BE49-F238E27FC236}">
                    <a16:creationId xmlns:a16="http://schemas.microsoft.com/office/drawing/2014/main" id="{E9669A37-B093-4A0E-8A5B-9E13EB1C9AE8}"/>
                  </a:ext>
                </a:extLst>
              </p:cNvPr>
              <p:cNvSpPr/>
              <p:nvPr/>
            </p:nvSpPr>
            <p:spPr bwMode="auto">
              <a:xfrm>
                <a:off x="2536" y="1159"/>
                <a:ext cx="5"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1" y="2"/>
                    </a:cubicBezTo>
                    <a:cubicBezTo>
                      <a:pt x="0" y="0"/>
                      <a:pt x="0" y="0"/>
                      <a:pt x="0" y="0"/>
                    </a:cubicBezTo>
                    <a:cubicBezTo>
                      <a:pt x="2"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9" name="Freeform 268">
                <a:extLst>
                  <a:ext uri="{FF2B5EF4-FFF2-40B4-BE49-F238E27FC236}">
                    <a16:creationId xmlns:a16="http://schemas.microsoft.com/office/drawing/2014/main" id="{BFD564CE-BE10-4E9E-BC55-45C259F6B755}"/>
                  </a:ext>
                </a:extLst>
              </p:cNvPr>
              <p:cNvSpPr/>
              <p:nvPr/>
            </p:nvSpPr>
            <p:spPr bwMode="auto">
              <a:xfrm>
                <a:off x="3722" y="11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0" name="Freeform 269">
                <a:extLst>
                  <a:ext uri="{FF2B5EF4-FFF2-40B4-BE49-F238E27FC236}">
                    <a16:creationId xmlns:a16="http://schemas.microsoft.com/office/drawing/2014/main" id="{C3E90006-2EC7-48A9-8359-687C4ECD5606}"/>
                  </a:ext>
                </a:extLst>
              </p:cNvPr>
              <p:cNvSpPr/>
              <p:nvPr/>
            </p:nvSpPr>
            <p:spPr bwMode="auto">
              <a:xfrm>
                <a:off x="2702" y="1159"/>
                <a:ext cx="42" cy="24"/>
              </a:xfrm>
              <a:custGeom>
                <a:gdLst>
                  <a:gd name="T0" fmla="*/ 16 w 16"/>
                  <a:gd name="T1" fmla="*/ 3 h 9"/>
                  <a:gd name="T2" fmla="*/ 15 w 16"/>
                  <a:gd name="T3" fmla="*/ 4 h 9"/>
                  <a:gd name="T4" fmla="*/ 15 w 16"/>
                  <a:gd name="T5" fmla="*/ 3 h 9"/>
                  <a:gd name="T6" fmla="*/ 13 w 16"/>
                  <a:gd name="T7" fmla="*/ 3 h 9"/>
                  <a:gd name="T8" fmla="*/ 11 w 16"/>
                  <a:gd name="T9" fmla="*/ 2 h 9"/>
                  <a:gd name="T10" fmla="*/ 9 w 16"/>
                  <a:gd name="T11" fmla="*/ 3 h 9"/>
                  <a:gd name="T12" fmla="*/ 11 w 16"/>
                  <a:gd name="T13" fmla="*/ 3 h 9"/>
                  <a:gd name="T14" fmla="*/ 8 w 16"/>
                  <a:gd name="T15" fmla="*/ 5 h 9"/>
                  <a:gd name="T16" fmla="*/ 0 w 16"/>
                  <a:gd name="T17" fmla="*/ 9 h 9"/>
                  <a:gd name="T18" fmla="*/ 0 w 16"/>
                  <a:gd name="T19" fmla="*/ 8 h 9"/>
                  <a:gd name="T20" fmla="*/ 2 w 16"/>
                  <a:gd name="T21" fmla="*/ 8 h 9"/>
                  <a:gd name="T22" fmla="*/ 7 w 16"/>
                  <a:gd name="T23" fmla="*/ 5 h 9"/>
                  <a:gd name="T24" fmla="*/ 6 w 16"/>
                  <a:gd name="T25" fmla="*/ 5 h 9"/>
                  <a:gd name="T26" fmla="*/ 10 w 16"/>
                  <a:gd name="T27" fmla="*/ 2 h 9"/>
                  <a:gd name="T28" fmla="*/ 14 w 16"/>
                  <a:gd name="T29" fmla="*/ 0 h 9"/>
                  <a:gd name="T30" fmla="*/ 16 w 16"/>
                  <a:gd name="T31"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3"/>
                    </a:moveTo>
                    <a:cubicBezTo>
                      <a:pt x="16" y="3"/>
                      <a:pt x="15" y="4"/>
                      <a:pt x="15" y="4"/>
                    </a:cubicBezTo>
                    <a:cubicBezTo>
                      <a:pt x="15" y="3"/>
                      <a:pt x="15" y="3"/>
                      <a:pt x="15" y="3"/>
                    </a:cubicBezTo>
                    <a:cubicBezTo>
                      <a:pt x="13" y="3"/>
                      <a:pt x="13" y="3"/>
                      <a:pt x="13" y="3"/>
                    </a:cubicBezTo>
                    <a:cubicBezTo>
                      <a:pt x="14" y="2"/>
                      <a:pt x="12" y="2"/>
                      <a:pt x="11" y="2"/>
                    </a:cubicBezTo>
                    <a:cubicBezTo>
                      <a:pt x="9" y="3"/>
                      <a:pt x="9" y="3"/>
                      <a:pt x="9" y="3"/>
                    </a:cubicBezTo>
                    <a:cubicBezTo>
                      <a:pt x="10" y="4"/>
                      <a:pt x="11" y="3"/>
                      <a:pt x="11" y="3"/>
                    </a:cubicBezTo>
                    <a:cubicBezTo>
                      <a:pt x="11" y="4"/>
                      <a:pt x="8" y="3"/>
                      <a:pt x="8" y="5"/>
                    </a:cubicBezTo>
                    <a:cubicBezTo>
                      <a:pt x="5" y="7"/>
                      <a:pt x="3" y="7"/>
                      <a:pt x="0" y="9"/>
                    </a:cubicBezTo>
                    <a:cubicBezTo>
                      <a:pt x="0" y="8"/>
                      <a:pt x="0" y="8"/>
                      <a:pt x="0" y="8"/>
                    </a:cubicBezTo>
                    <a:cubicBezTo>
                      <a:pt x="0" y="8"/>
                      <a:pt x="1" y="8"/>
                      <a:pt x="2" y="8"/>
                    </a:cubicBezTo>
                    <a:cubicBezTo>
                      <a:pt x="1" y="5"/>
                      <a:pt x="6" y="7"/>
                      <a:pt x="7" y="5"/>
                    </a:cubicBezTo>
                    <a:cubicBezTo>
                      <a:pt x="6" y="5"/>
                      <a:pt x="6" y="5"/>
                      <a:pt x="6" y="5"/>
                    </a:cubicBezTo>
                    <a:cubicBezTo>
                      <a:pt x="7" y="4"/>
                      <a:pt x="8" y="4"/>
                      <a:pt x="10" y="2"/>
                    </a:cubicBezTo>
                    <a:cubicBezTo>
                      <a:pt x="11" y="1"/>
                      <a:pt x="12" y="1"/>
                      <a:pt x="14" y="0"/>
                    </a:cubicBezTo>
                    <a:cubicBezTo>
                      <a:pt x="13" y="2"/>
                      <a:pt x="16" y="1"/>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1" name="Freeform 270">
                <a:extLst>
                  <a:ext uri="{FF2B5EF4-FFF2-40B4-BE49-F238E27FC236}">
                    <a16:creationId xmlns:a16="http://schemas.microsoft.com/office/drawing/2014/main" id="{0FC43FFB-6611-4FBB-9C6A-943EDC97AECC}"/>
                  </a:ext>
                </a:extLst>
              </p:cNvPr>
              <p:cNvSpPr/>
              <p:nvPr/>
            </p:nvSpPr>
            <p:spPr bwMode="auto">
              <a:xfrm>
                <a:off x="2771" y="1162"/>
                <a:ext cx="5" cy="2"/>
              </a:xfrm>
              <a:custGeom>
                <a:gdLst>
                  <a:gd name="T0" fmla="*/ 0 w 2"/>
                  <a:gd name="T1" fmla="*/ 1 h 1"/>
                  <a:gd name="T2" fmla="*/ 2 w 2"/>
                  <a:gd name="T3" fmla="*/ 0 h 1"/>
                  <a:gd name="T4" fmla="*/ 0 w 2"/>
                  <a:gd name="T5" fmla="*/ 1 h 1"/>
                </a:gdLst>
                <a:cxnLst>
                  <a:cxn ang="0">
                    <a:pos x="T0" y="T1"/>
                  </a:cxn>
                  <a:cxn ang="0">
                    <a:pos x="T2" y="T3"/>
                  </a:cxn>
                  <a:cxn ang="0">
                    <a:pos x="T4" y="T5"/>
                  </a:cxn>
                </a:cxnLst>
                <a:rect l="0" t="0" r="r" b="b"/>
                <a:pathLst>
                  <a:path w="2" h="1">
                    <a:moveTo>
                      <a:pt x="0" y="1"/>
                    </a:moveTo>
                    <a:cubicBezTo>
                      <a:pt x="0" y="1"/>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2" name="Freeform 271">
                <a:extLst>
                  <a:ext uri="{FF2B5EF4-FFF2-40B4-BE49-F238E27FC236}">
                    <a16:creationId xmlns:a16="http://schemas.microsoft.com/office/drawing/2014/main" id="{6956106A-D4D6-4D21-9434-B1B48675B0EF}"/>
                  </a:ext>
                </a:extLst>
              </p:cNvPr>
              <p:cNvSpPr/>
              <p:nvPr/>
            </p:nvSpPr>
            <p:spPr bwMode="auto">
              <a:xfrm>
                <a:off x="3220" y="1162"/>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3" name="Freeform 272">
                <a:extLst>
                  <a:ext uri="{FF2B5EF4-FFF2-40B4-BE49-F238E27FC236}">
                    <a16:creationId xmlns:a16="http://schemas.microsoft.com/office/drawing/2014/main" id="{15D358A8-0111-4825-8719-720CD52FB62B}"/>
                  </a:ext>
                </a:extLst>
              </p:cNvPr>
              <p:cNvSpPr/>
              <p:nvPr/>
            </p:nvSpPr>
            <p:spPr bwMode="auto">
              <a:xfrm>
                <a:off x="2122" y="1162"/>
                <a:ext cx="24" cy="8"/>
              </a:xfrm>
              <a:custGeom>
                <a:gdLst>
                  <a:gd name="T0" fmla="*/ 4 w 9"/>
                  <a:gd name="T1" fmla="*/ 1 h 3"/>
                  <a:gd name="T2" fmla="*/ 9 w 9"/>
                  <a:gd name="T3" fmla="*/ 2 h 3"/>
                  <a:gd name="T4" fmla="*/ 1 w 9"/>
                  <a:gd name="T5" fmla="*/ 2 h 3"/>
                  <a:gd name="T6" fmla="*/ 0 w 9"/>
                  <a:gd name="T7" fmla="*/ 0 h 3"/>
                  <a:gd name="T8" fmla="*/ 4 w 9"/>
                  <a:gd name="T9" fmla="*/ 1 h 3"/>
                </a:gdLst>
                <a:cxnLst>
                  <a:cxn ang="0">
                    <a:pos x="T0" y="T1"/>
                  </a:cxn>
                  <a:cxn ang="0">
                    <a:pos x="T2" y="T3"/>
                  </a:cxn>
                  <a:cxn ang="0">
                    <a:pos x="T4" y="T5"/>
                  </a:cxn>
                  <a:cxn ang="0">
                    <a:pos x="T6" y="T7"/>
                  </a:cxn>
                  <a:cxn ang="0">
                    <a:pos x="T8" y="T9"/>
                  </a:cxn>
                </a:cxnLst>
                <a:rect l="0" t="0" r="r" b="b"/>
                <a:pathLst>
                  <a:path w="9" h="3">
                    <a:moveTo>
                      <a:pt x="4" y="1"/>
                    </a:moveTo>
                    <a:cubicBezTo>
                      <a:pt x="6" y="1"/>
                      <a:pt x="7" y="3"/>
                      <a:pt x="9" y="2"/>
                    </a:cubicBezTo>
                    <a:cubicBezTo>
                      <a:pt x="7" y="3"/>
                      <a:pt x="4" y="1"/>
                      <a:pt x="1" y="2"/>
                    </a:cubicBezTo>
                    <a:cubicBezTo>
                      <a:pt x="1" y="1"/>
                      <a:pt x="0" y="1"/>
                      <a:pt x="0" y="0"/>
                    </a:cubicBezTo>
                    <a:cubicBezTo>
                      <a:pt x="1"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4" name="Freeform 273">
                <a:extLst>
                  <a:ext uri="{FF2B5EF4-FFF2-40B4-BE49-F238E27FC236}">
                    <a16:creationId xmlns:a16="http://schemas.microsoft.com/office/drawing/2014/main" id="{69E77997-FD98-49F9-AF67-FA20C999B4AD}"/>
                  </a:ext>
                </a:extLst>
              </p:cNvPr>
              <p:cNvSpPr/>
              <p:nvPr/>
            </p:nvSpPr>
            <p:spPr bwMode="auto">
              <a:xfrm>
                <a:off x="2213" y="1162"/>
                <a:ext cx="13" cy="5"/>
              </a:xfrm>
              <a:custGeom>
                <a:gdLst>
                  <a:gd name="T0" fmla="*/ 4 w 5"/>
                  <a:gd name="T1" fmla="*/ 1 h 2"/>
                  <a:gd name="T2" fmla="*/ 0 w 5"/>
                  <a:gd name="T3" fmla="*/ 1 h 2"/>
                  <a:gd name="T4" fmla="*/ 4 w 5"/>
                  <a:gd name="T5" fmla="*/ 0 h 2"/>
                  <a:gd name="T6" fmla="*/ 4 w 5"/>
                  <a:gd name="T7" fmla="*/ 1 h 2"/>
                </a:gdLst>
                <a:cxnLst>
                  <a:cxn ang="0">
                    <a:pos x="T0" y="T1"/>
                  </a:cxn>
                  <a:cxn ang="0">
                    <a:pos x="T2" y="T3"/>
                  </a:cxn>
                  <a:cxn ang="0">
                    <a:pos x="T4" y="T5"/>
                  </a:cxn>
                  <a:cxn ang="0">
                    <a:pos x="T6" y="T7"/>
                  </a:cxn>
                </a:cxnLst>
                <a:rect l="0" t="0" r="r" b="b"/>
                <a:pathLst>
                  <a:path w="5" h="2">
                    <a:moveTo>
                      <a:pt x="4" y="1"/>
                    </a:moveTo>
                    <a:cubicBezTo>
                      <a:pt x="3" y="0"/>
                      <a:pt x="1" y="2"/>
                      <a:pt x="0" y="1"/>
                    </a:cubicBezTo>
                    <a:cubicBezTo>
                      <a:pt x="1" y="0"/>
                      <a:pt x="3"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5" name="Freeform 274">
                <a:extLst>
                  <a:ext uri="{FF2B5EF4-FFF2-40B4-BE49-F238E27FC236}">
                    <a16:creationId xmlns:a16="http://schemas.microsoft.com/office/drawing/2014/main" id="{E3B357C7-3813-4DAC-89A4-23704AB6F2F5}"/>
                  </a:ext>
                </a:extLst>
              </p:cNvPr>
              <p:cNvSpPr/>
              <p:nvPr/>
            </p:nvSpPr>
            <p:spPr bwMode="auto">
              <a:xfrm>
                <a:off x="3530" y="11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6" name="Freeform 275">
                <a:extLst>
                  <a:ext uri="{FF2B5EF4-FFF2-40B4-BE49-F238E27FC236}">
                    <a16:creationId xmlns:a16="http://schemas.microsoft.com/office/drawing/2014/main" id="{0A0E59A6-01DA-4823-BB7E-D752F69E85F5}"/>
                  </a:ext>
                </a:extLst>
              </p:cNvPr>
              <p:cNvSpPr/>
              <p:nvPr/>
            </p:nvSpPr>
            <p:spPr bwMode="auto">
              <a:xfrm>
                <a:off x="2474" y="116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7" name="Freeform 276">
                <a:extLst>
                  <a:ext uri="{FF2B5EF4-FFF2-40B4-BE49-F238E27FC236}">
                    <a16:creationId xmlns:a16="http://schemas.microsoft.com/office/drawing/2014/main" id="{489F3475-8543-4509-B68C-EEF4F79CFCC6}"/>
                  </a:ext>
                </a:extLst>
              </p:cNvPr>
              <p:cNvSpPr/>
              <p:nvPr/>
            </p:nvSpPr>
            <p:spPr bwMode="auto">
              <a:xfrm>
                <a:off x="2683" y="1162"/>
                <a:ext cx="13" cy="8"/>
              </a:xfrm>
              <a:custGeom>
                <a:gdLst>
                  <a:gd name="T0" fmla="*/ 4 w 5"/>
                  <a:gd name="T1" fmla="*/ 1 h 3"/>
                  <a:gd name="T2" fmla="*/ 5 w 5"/>
                  <a:gd name="T3" fmla="*/ 2 h 3"/>
                  <a:gd name="T4" fmla="*/ 0 w 5"/>
                  <a:gd name="T5" fmla="*/ 2 h 3"/>
                  <a:gd name="T6" fmla="*/ 1 w 5"/>
                  <a:gd name="T7" fmla="*/ 1 h 3"/>
                  <a:gd name="T8" fmla="*/ 5 w 5"/>
                  <a:gd name="T9" fmla="*/ 0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2"/>
                      <a:pt x="5" y="2"/>
                      <a:pt x="5" y="2"/>
                    </a:cubicBezTo>
                    <a:cubicBezTo>
                      <a:pt x="3" y="3"/>
                      <a:pt x="2" y="2"/>
                      <a:pt x="0" y="2"/>
                    </a:cubicBezTo>
                    <a:cubicBezTo>
                      <a:pt x="0" y="1"/>
                      <a:pt x="1" y="2"/>
                      <a:pt x="1" y="1"/>
                    </a:cubicBezTo>
                    <a:cubicBezTo>
                      <a:pt x="3" y="2"/>
                      <a:pt x="4" y="0"/>
                      <a:pt x="5"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8" name="Freeform 277">
                <a:extLst>
                  <a:ext uri="{FF2B5EF4-FFF2-40B4-BE49-F238E27FC236}">
                    <a16:creationId xmlns:a16="http://schemas.microsoft.com/office/drawing/2014/main" id="{F7C6B291-664E-48F6-91C5-1FBE0D000546}"/>
                  </a:ext>
                </a:extLst>
              </p:cNvPr>
              <p:cNvSpPr/>
              <p:nvPr/>
            </p:nvSpPr>
            <p:spPr bwMode="auto">
              <a:xfrm>
                <a:off x="2531" y="1162"/>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9" name="Rectangle 278">
                <a:extLst>
                  <a:ext uri="{FF2B5EF4-FFF2-40B4-BE49-F238E27FC236}">
                    <a16:creationId xmlns:a16="http://schemas.microsoft.com/office/drawing/2014/main" id="{579F8F73-F8BC-4C6B-8D27-A05E22371973}"/>
                  </a:ext>
                </a:extLst>
              </p:cNvPr>
              <p:cNvSpPr>
                <a:spLocks noChangeArrowheads="1"/>
              </p:cNvSpPr>
              <p:nvPr/>
            </p:nvSpPr>
            <p:spPr bwMode="auto">
              <a:xfrm>
                <a:off x="3727" y="1162"/>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0" name="Freeform 279">
                <a:extLst>
                  <a:ext uri="{FF2B5EF4-FFF2-40B4-BE49-F238E27FC236}">
                    <a16:creationId xmlns:a16="http://schemas.microsoft.com/office/drawing/2014/main" id="{18124584-1BA9-4B62-B76D-0CAD47E9FEC1}"/>
                  </a:ext>
                </a:extLst>
              </p:cNvPr>
              <p:cNvSpPr/>
              <p:nvPr/>
            </p:nvSpPr>
            <p:spPr bwMode="auto">
              <a:xfrm>
                <a:off x="3556" y="1164"/>
                <a:ext cx="8" cy="6"/>
              </a:xfrm>
              <a:custGeom>
                <a:gdLst>
                  <a:gd name="T0" fmla="*/ 0 w 8"/>
                  <a:gd name="T1" fmla="*/ 6 h 6"/>
                  <a:gd name="T2" fmla="*/ 8 w 8"/>
                  <a:gd name="T3" fmla="*/ 0 h 6"/>
                  <a:gd name="T4" fmla="*/ 6 w 8"/>
                  <a:gd name="T5" fmla="*/ 3 h 6"/>
                  <a:gd name="T6" fmla="*/ 0 w 8"/>
                  <a:gd name="T7" fmla="*/ 6 h 6"/>
                </a:gdLst>
                <a:cxnLst>
                  <a:cxn ang="0">
                    <a:pos x="T0" y="T1"/>
                  </a:cxn>
                  <a:cxn ang="0">
                    <a:pos x="T2" y="T3"/>
                  </a:cxn>
                  <a:cxn ang="0">
                    <a:pos x="T4" y="T5"/>
                  </a:cxn>
                  <a:cxn ang="0">
                    <a:pos x="T6" y="T7"/>
                  </a:cxn>
                </a:cxnLst>
                <a:rect l="0" t="0" r="r" b="b"/>
                <a:pathLst>
                  <a:path w="8" h="6">
                    <a:moveTo>
                      <a:pt x="0" y="6"/>
                    </a:moveTo>
                    <a:lnTo>
                      <a:pt x="8" y="0"/>
                    </a:lnTo>
                    <a:lnTo>
                      <a:pt x="6"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1" name="Rectangle 280">
                <a:extLst>
                  <a:ext uri="{FF2B5EF4-FFF2-40B4-BE49-F238E27FC236}">
                    <a16:creationId xmlns:a16="http://schemas.microsoft.com/office/drawing/2014/main" id="{B89D386F-A9D2-4001-A692-EC5B9262F861}"/>
                  </a:ext>
                </a:extLst>
              </p:cNvPr>
              <p:cNvSpPr>
                <a:spLocks noChangeArrowheads="1"/>
              </p:cNvSpPr>
              <p:nvPr/>
            </p:nvSpPr>
            <p:spPr bwMode="auto">
              <a:xfrm>
                <a:off x="2205" y="116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2" name="Freeform 281">
                <a:extLst>
                  <a:ext uri="{FF2B5EF4-FFF2-40B4-BE49-F238E27FC236}">
                    <a16:creationId xmlns:a16="http://schemas.microsoft.com/office/drawing/2014/main" id="{C962C0D8-A5D0-4C66-9903-210A7185746F}"/>
                  </a:ext>
                </a:extLst>
              </p:cNvPr>
              <p:cNvSpPr/>
              <p:nvPr/>
            </p:nvSpPr>
            <p:spPr bwMode="auto">
              <a:xfrm>
                <a:off x="2183" y="1164"/>
                <a:ext cx="14" cy="6"/>
              </a:xfrm>
              <a:custGeom>
                <a:gdLst>
                  <a:gd name="T0" fmla="*/ 4 w 5"/>
                  <a:gd name="T1" fmla="*/ 0 h 2"/>
                  <a:gd name="T2" fmla="*/ 5 w 5"/>
                  <a:gd name="T3" fmla="*/ 0 h 2"/>
                  <a:gd name="T4" fmla="*/ 2 w 5"/>
                  <a:gd name="T5" fmla="*/ 1 h 2"/>
                  <a:gd name="T6" fmla="*/ 0 w 5"/>
                  <a:gd name="T7" fmla="*/ 1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5" y="0"/>
                      <a:pt x="5" y="0"/>
                      <a:pt x="5" y="0"/>
                    </a:cubicBezTo>
                    <a:cubicBezTo>
                      <a:pt x="4" y="1"/>
                      <a:pt x="2" y="2"/>
                      <a:pt x="2" y="1"/>
                    </a:cubicBezTo>
                    <a:cubicBezTo>
                      <a:pt x="1" y="1"/>
                      <a:pt x="1" y="1"/>
                      <a:pt x="0" y="1"/>
                    </a:cubicBezTo>
                    <a:cubicBezTo>
                      <a:pt x="0" y="0"/>
                      <a:pt x="0" y="0"/>
                      <a:pt x="0"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3" name="Freeform 282">
                <a:extLst>
                  <a:ext uri="{FF2B5EF4-FFF2-40B4-BE49-F238E27FC236}">
                    <a16:creationId xmlns:a16="http://schemas.microsoft.com/office/drawing/2014/main" id="{658218FB-2F57-449A-BCD8-629F10A63D1B}"/>
                  </a:ext>
                </a:extLst>
              </p:cNvPr>
              <p:cNvSpPr/>
              <p:nvPr/>
            </p:nvSpPr>
            <p:spPr bwMode="auto">
              <a:xfrm>
                <a:off x="3597" y="1164"/>
                <a:ext cx="13" cy="11"/>
              </a:xfrm>
              <a:custGeom>
                <a:gdLst>
                  <a:gd name="T0" fmla="*/ 5 w 5"/>
                  <a:gd name="T1" fmla="*/ 1 h 4"/>
                  <a:gd name="T2" fmla="*/ 1 w 5"/>
                  <a:gd name="T3" fmla="*/ 3 h 4"/>
                  <a:gd name="T4" fmla="*/ 1 w 5"/>
                  <a:gd name="T5" fmla="*/ 4 h 4"/>
                  <a:gd name="T6" fmla="*/ 0 w 5"/>
                  <a:gd name="T7" fmla="*/ 4 h 4"/>
                  <a:gd name="T8" fmla="*/ 2 w 5"/>
                  <a:gd name="T9" fmla="*/ 2 h 4"/>
                  <a:gd name="T10" fmla="*/ 1 w 5"/>
                  <a:gd name="T11" fmla="*/ 1 h 4"/>
                  <a:gd name="T12" fmla="*/ 3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3" y="0"/>
                      <a:pt x="4" y="4"/>
                      <a:pt x="1" y="3"/>
                    </a:cubicBezTo>
                    <a:cubicBezTo>
                      <a:pt x="1" y="4"/>
                      <a:pt x="1" y="4"/>
                      <a:pt x="1" y="4"/>
                    </a:cubicBezTo>
                    <a:cubicBezTo>
                      <a:pt x="1" y="4"/>
                      <a:pt x="1" y="4"/>
                      <a:pt x="0" y="4"/>
                    </a:cubicBezTo>
                    <a:cubicBezTo>
                      <a:pt x="0" y="2"/>
                      <a:pt x="1" y="2"/>
                      <a:pt x="2" y="2"/>
                    </a:cubicBezTo>
                    <a:cubicBezTo>
                      <a:pt x="1" y="1"/>
                      <a:pt x="1" y="1"/>
                      <a:pt x="1" y="1"/>
                    </a:cubicBezTo>
                    <a:cubicBezTo>
                      <a:pt x="1" y="1"/>
                      <a:pt x="3" y="1"/>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4" name="Freeform 283">
                <a:extLst>
                  <a:ext uri="{FF2B5EF4-FFF2-40B4-BE49-F238E27FC236}">
                    <a16:creationId xmlns:a16="http://schemas.microsoft.com/office/drawing/2014/main" id="{3D172F91-FB54-4FEC-B141-3AC6EA9F21EF}"/>
                  </a:ext>
                </a:extLst>
              </p:cNvPr>
              <p:cNvSpPr/>
              <p:nvPr/>
            </p:nvSpPr>
            <p:spPr bwMode="auto">
              <a:xfrm>
                <a:off x="2279" y="1164"/>
                <a:ext cx="14" cy="6"/>
              </a:xfrm>
              <a:custGeom>
                <a:gdLst>
                  <a:gd name="T0" fmla="*/ 5 w 5"/>
                  <a:gd name="T1" fmla="*/ 1 h 2"/>
                  <a:gd name="T2" fmla="*/ 1 w 5"/>
                  <a:gd name="T3" fmla="*/ 2 h 2"/>
                  <a:gd name="T4" fmla="*/ 3 w 5"/>
                  <a:gd name="T5" fmla="*/ 0 h 2"/>
                  <a:gd name="T6" fmla="*/ 5 w 5"/>
                  <a:gd name="T7" fmla="*/ 1 h 2"/>
                </a:gdLst>
                <a:cxnLst>
                  <a:cxn ang="0">
                    <a:pos x="T0" y="T1"/>
                  </a:cxn>
                  <a:cxn ang="0">
                    <a:pos x="T2" y="T3"/>
                  </a:cxn>
                  <a:cxn ang="0">
                    <a:pos x="T4" y="T5"/>
                  </a:cxn>
                  <a:cxn ang="0">
                    <a:pos x="T6" y="T7"/>
                  </a:cxn>
                </a:cxnLst>
                <a:rect l="0" t="0" r="r" b="b"/>
                <a:pathLst>
                  <a:path w="5" h="2">
                    <a:moveTo>
                      <a:pt x="5" y="1"/>
                    </a:moveTo>
                    <a:cubicBezTo>
                      <a:pt x="3" y="0"/>
                      <a:pt x="3" y="2"/>
                      <a:pt x="1" y="2"/>
                    </a:cubicBezTo>
                    <a:cubicBezTo>
                      <a:pt x="0" y="1"/>
                      <a:pt x="3" y="1"/>
                      <a:pt x="3" y="0"/>
                    </a:cubicBezTo>
                    <a:cubicBezTo>
                      <a:pt x="4"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5" name="Rectangle 284">
                <a:extLst>
                  <a:ext uri="{FF2B5EF4-FFF2-40B4-BE49-F238E27FC236}">
                    <a16:creationId xmlns:a16="http://schemas.microsoft.com/office/drawing/2014/main" id="{4329C3AC-9369-4B22-AA20-D3A582AAB891}"/>
                  </a:ext>
                </a:extLst>
              </p:cNvPr>
              <p:cNvSpPr>
                <a:spLocks noChangeArrowheads="1"/>
              </p:cNvSpPr>
              <p:nvPr/>
            </p:nvSpPr>
            <p:spPr bwMode="auto">
              <a:xfrm>
                <a:off x="3848" y="116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6" name="Freeform 285">
                <a:extLst>
                  <a:ext uri="{FF2B5EF4-FFF2-40B4-BE49-F238E27FC236}">
                    <a16:creationId xmlns:a16="http://schemas.microsoft.com/office/drawing/2014/main" id="{D45B6040-4A92-4AED-9F98-7F7B0F0D2A51}"/>
                  </a:ext>
                </a:extLst>
              </p:cNvPr>
              <p:cNvSpPr/>
              <p:nvPr/>
            </p:nvSpPr>
            <p:spPr bwMode="auto">
              <a:xfrm>
                <a:off x="2173" y="1167"/>
                <a:ext cx="8" cy="3"/>
              </a:xfrm>
              <a:custGeom>
                <a:gdLst>
                  <a:gd name="T0" fmla="*/ 3 w 3"/>
                  <a:gd name="T1" fmla="*/ 1 h 1"/>
                  <a:gd name="T2" fmla="*/ 1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3" y="1"/>
                      <a:pt x="2" y="1"/>
                      <a:pt x="1" y="1"/>
                    </a:cubicBezTo>
                    <a:cubicBezTo>
                      <a:pt x="1" y="1"/>
                      <a:pt x="0" y="0"/>
                      <a:pt x="1" y="0"/>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7" name="Freeform 286">
                <a:extLst>
                  <a:ext uri="{FF2B5EF4-FFF2-40B4-BE49-F238E27FC236}">
                    <a16:creationId xmlns:a16="http://schemas.microsoft.com/office/drawing/2014/main" id="{736A827C-64DC-41D9-9C86-843318C420CF}"/>
                  </a:ext>
                </a:extLst>
              </p:cNvPr>
              <p:cNvSpPr/>
              <p:nvPr/>
            </p:nvSpPr>
            <p:spPr bwMode="auto">
              <a:xfrm>
                <a:off x="3214" y="116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8" name="Freeform 287">
                <a:extLst>
                  <a:ext uri="{FF2B5EF4-FFF2-40B4-BE49-F238E27FC236}">
                    <a16:creationId xmlns:a16="http://schemas.microsoft.com/office/drawing/2014/main" id="{45F0F48B-8B9E-4418-BFD3-9249113BB500}"/>
                  </a:ext>
                </a:extLst>
              </p:cNvPr>
              <p:cNvSpPr/>
              <p:nvPr/>
            </p:nvSpPr>
            <p:spPr bwMode="auto">
              <a:xfrm>
                <a:off x="3722" y="1167"/>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9" name="Freeform 288">
                <a:extLst>
                  <a:ext uri="{FF2B5EF4-FFF2-40B4-BE49-F238E27FC236}">
                    <a16:creationId xmlns:a16="http://schemas.microsoft.com/office/drawing/2014/main" id="{0CCDC94B-921A-4E39-965C-5551909C8F54}"/>
                  </a:ext>
                </a:extLst>
              </p:cNvPr>
              <p:cNvSpPr/>
              <p:nvPr/>
            </p:nvSpPr>
            <p:spPr bwMode="auto">
              <a:xfrm>
                <a:off x="3011" y="11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0" name="Freeform 289">
                <a:extLst>
                  <a:ext uri="{FF2B5EF4-FFF2-40B4-BE49-F238E27FC236}">
                    <a16:creationId xmlns:a16="http://schemas.microsoft.com/office/drawing/2014/main" id="{99DEC1EE-63AD-4BCC-A807-3D2557F02BE3}"/>
                  </a:ext>
                </a:extLst>
              </p:cNvPr>
              <p:cNvSpPr/>
              <p:nvPr/>
            </p:nvSpPr>
            <p:spPr bwMode="auto">
              <a:xfrm>
                <a:off x="3639" y="116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1" name="Freeform 290">
                <a:extLst>
                  <a:ext uri="{FF2B5EF4-FFF2-40B4-BE49-F238E27FC236}">
                    <a16:creationId xmlns:a16="http://schemas.microsoft.com/office/drawing/2014/main" id="{6E2D7F31-A7E3-43E7-984E-0E1B5EFD36D3}"/>
                  </a:ext>
                </a:extLst>
              </p:cNvPr>
              <p:cNvSpPr/>
              <p:nvPr/>
            </p:nvSpPr>
            <p:spPr bwMode="auto">
              <a:xfrm>
                <a:off x="2269" y="117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2" name="Freeform 291">
                <a:extLst>
                  <a:ext uri="{FF2B5EF4-FFF2-40B4-BE49-F238E27FC236}">
                    <a16:creationId xmlns:a16="http://schemas.microsoft.com/office/drawing/2014/main" id="{DC9015B8-C227-430C-9804-D857DF457AF9}"/>
                  </a:ext>
                </a:extLst>
              </p:cNvPr>
              <p:cNvSpPr/>
              <p:nvPr/>
            </p:nvSpPr>
            <p:spPr bwMode="auto">
              <a:xfrm>
                <a:off x="2672" y="1170"/>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2" y="0"/>
                      <a:pt x="1"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3" name="Freeform 292">
                <a:extLst>
                  <a:ext uri="{FF2B5EF4-FFF2-40B4-BE49-F238E27FC236}">
                    <a16:creationId xmlns:a16="http://schemas.microsoft.com/office/drawing/2014/main" id="{56268254-13D7-4894-ABD3-F76F2098FCE4}"/>
                  </a:ext>
                </a:extLst>
              </p:cNvPr>
              <p:cNvSpPr/>
              <p:nvPr/>
            </p:nvSpPr>
            <p:spPr bwMode="auto">
              <a:xfrm>
                <a:off x="2253" y="1167"/>
                <a:ext cx="8" cy="8"/>
              </a:xfrm>
              <a:custGeom>
                <a:gdLst>
                  <a:gd name="T0" fmla="*/ 3 w 3"/>
                  <a:gd name="T1" fmla="*/ 2 h 3"/>
                  <a:gd name="T2" fmla="*/ 0 w 3"/>
                  <a:gd name="T3" fmla="*/ 2 h 3"/>
                  <a:gd name="T4" fmla="*/ 3 w 3"/>
                  <a:gd name="T5" fmla="*/ 2 h 3"/>
                </a:gdLst>
                <a:cxnLst>
                  <a:cxn ang="0">
                    <a:pos x="T0" y="T1"/>
                  </a:cxn>
                  <a:cxn ang="0">
                    <a:pos x="T2" y="T3"/>
                  </a:cxn>
                  <a:cxn ang="0">
                    <a:pos x="T4" y="T5"/>
                  </a:cxn>
                </a:cxnLst>
                <a:rect l="0" t="0" r="r" b="b"/>
                <a:pathLst>
                  <a:path w="3" h="3">
                    <a:moveTo>
                      <a:pt x="3" y="2"/>
                    </a:moveTo>
                    <a:cubicBezTo>
                      <a:pt x="2" y="3"/>
                      <a:pt x="1" y="2"/>
                      <a:pt x="0" y="2"/>
                    </a:cubicBezTo>
                    <a:cubicBezTo>
                      <a:pt x="1"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4" name="Freeform 293">
                <a:extLst>
                  <a:ext uri="{FF2B5EF4-FFF2-40B4-BE49-F238E27FC236}">
                    <a16:creationId xmlns:a16="http://schemas.microsoft.com/office/drawing/2014/main" id="{F84AC80F-D2A7-45A1-BEDB-765970E2DDF7}"/>
                  </a:ext>
                </a:extLst>
              </p:cNvPr>
              <p:cNvSpPr/>
              <p:nvPr/>
            </p:nvSpPr>
            <p:spPr bwMode="auto">
              <a:xfrm>
                <a:off x="3209" y="117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5" name="Freeform 294">
                <a:extLst>
                  <a:ext uri="{FF2B5EF4-FFF2-40B4-BE49-F238E27FC236}">
                    <a16:creationId xmlns:a16="http://schemas.microsoft.com/office/drawing/2014/main" id="{F1EB2B6A-F47E-4E34-9E3C-281D32159BC4}"/>
                  </a:ext>
                </a:extLst>
              </p:cNvPr>
              <p:cNvSpPr/>
              <p:nvPr/>
            </p:nvSpPr>
            <p:spPr bwMode="auto">
              <a:xfrm>
                <a:off x="3717" y="1170"/>
                <a:ext cx="5" cy="5"/>
              </a:xfrm>
              <a:custGeom>
                <a:gdLst>
                  <a:gd name="T0" fmla="*/ 1 w 2"/>
                  <a:gd name="T1" fmla="*/ 2 h 2"/>
                  <a:gd name="T2" fmla="*/ 0 w 2"/>
                  <a:gd name="T3" fmla="*/ 1 h 2"/>
                  <a:gd name="T4" fmla="*/ 2 w 2"/>
                  <a:gd name="T5" fmla="*/ 1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1"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6" name="Rectangle 295">
                <a:extLst>
                  <a:ext uri="{FF2B5EF4-FFF2-40B4-BE49-F238E27FC236}">
                    <a16:creationId xmlns:a16="http://schemas.microsoft.com/office/drawing/2014/main" id="{AE336F25-F345-4744-B2A7-039EF8B58375}"/>
                  </a:ext>
                </a:extLst>
              </p:cNvPr>
              <p:cNvSpPr>
                <a:spLocks noChangeArrowheads="1"/>
              </p:cNvSpPr>
              <p:nvPr/>
            </p:nvSpPr>
            <p:spPr bwMode="auto">
              <a:xfrm>
                <a:off x="3642" y="1172"/>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7" name="Freeform 296">
                <a:extLst>
                  <a:ext uri="{FF2B5EF4-FFF2-40B4-BE49-F238E27FC236}">
                    <a16:creationId xmlns:a16="http://schemas.microsoft.com/office/drawing/2014/main" id="{08A9DA5B-B442-425A-B2B9-108BACE8408B}"/>
                  </a:ext>
                </a:extLst>
              </p:cNvPr>
              <p:cNvSpPr/>
              <p:nvPr/>
            </p:nvSpPr>
            <p:spPr bwMode="auto">
              <a:xfrm>
                <a:off x="3001" y="117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8" name="Freeform 297">
                <a:extLst>
                  <a:ext uri="{FF2B5EF4-FFF2-40B4-BE49-F238E27FC236}">
                    <a16:creationId xmlns:a16="http://schemas.microsoft.com/office/drawing/2014/main" id="{617B600A-69E3-4DF4-B615-9F210E34F891}"/>
                  </a:ext>
                </a:extLst>
              </p:cNvPr>
              <p:cNvSpPr/>
              <p:nvPr/>
            </p:nvSpPr>
            <p:spPr bwMode="auto">
              <a:xfrm>
                <a:off x="3743" y="1172"/>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9" name="Freeform 298">
                <a:extLst>
                  <a:ext uri="{FF2B5EF4-FFF2-40B4-BE49-F238E27FC236}">
                    <a16:creationId xmlns:a16="http://schemas.microsoft.com/office/drawing/2014/main" id="{48F2268A-7AB2-4A17-9148-C82855A2F416}"/>
                  </a:ext>
                </a:extLst>
              </p:cNvPr>
              <p:cNvSpPr/>
              <p:nvPr/>
            </p:nvSpPr>
            <p:spPr bwMode="auto">
              <a:xfrm>
                <a:off x="2549" y="1175"/>
                <a:ext cx="14" cy="8"/>
              </a:xfrm>
              <a:custGeom>
                <a:gdLst>
                  <a:gd name="T0" fmla="*/ 5 w 5"/>
                  <a:gd name="T1" fmla="*/ 0 h 3"/>
                  <a:gd name="T2" fmla="*/ 4 w 5"/>
                  <a:gd name="T3" fmla="*/ 1 h 3"/>
                  <a:gd name="T4" fmla="*/ 5 w 5"/>
                  <a:gd name="T5" fmla="*/ 2 h 3"/>
                  <a:gd name="T6" fmla="*/ 1 w 5"/>
                  <a:gd name="T7" fmla="*/ 2 h 3"/>
                  <a:gd name="T8" fmla="*/ 0 w 5"/>
                  <a:gd name="T9" fmla="*/ 2 h 3"/>
                  <a:gd name="T10" fmla="*/ 2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4" y="1"/>
                      <a:pt x="4" y="1"/>
                      <a:pt x="4" y="1"/>
                    </a:cubicBezTo>
                    <a:cubicBezTo>
                      <a:pt x="5" y="2"/>
                      <a:pt x="5" y="2"/>
                      <a:pt x="5" y="2"/>
                    </a:cubicBezTo>
                    <a:cubicBezTo>
                      <a:pt x="3" y="3"/>
                      <a:pt x="2" y="0"/>
                      <a:pt x="1" y="2"/>
                    </a:cubicBezTo>
                    <a:cubicBezTo>
                      <a:pt x="0" y="2"/>
                      <a:pt x="0" y="2"/>
                      <a:pt x="0" y="2"/>
                    </a:cubicBezTo>
                    <a:cubicBezTo>
                      <a:pt x="0" y="0"/>
                      <a:pt x="1" y="0"/>
                      <a:pt x="2" y="0"/>
                    </a:cubicBezTo>
                    <a:cubicBezTo>
                      <a:pt x="3"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0" name="Freeform 299">
                <a:extLst>
                  <a:ext uri="{FF2B5EF4-FFF2-40B4-BE49-F238E27FC236}">
                    <a16:creationId xmlns:a16="http://schemas.microsoft.com/office/drawing/2014/main" id="{EE09927F-2A69-426E-9786-A989B78F116F}"/>
                  </a:ext>
                </a:extLst>
              </p:cNvPr>
              <p:cNvSpPr/>
              <p:nvPr/>
            </p:nvSpPr>
            <p:spPr bwMode="auto">
              <a:xfrm>
                <a:off x="2653" y="1172"/>
                <a:ext cx="19" cy="11"/>
              </a:xfrm>
              <a:custGeom>
                <a:gdLst>
                  <a:gd name="T0" fmla="*/ 6 w 7"/>
                  <a:gd name="T1" fmla="*/ 1 h 4"/>
                  <a:gd name="T2" fmla="*/ 6 w 7"/>
                  <a:gd name="T3" fmla="*/ 2 h 4"/>
                  <a:gd name="T4" fmla="*/ 7 w 7"/>
                  <a:gd name="T5" fmla="*/ 3 h 4"/>
                  <a:gd name="T6" fmla="*/ 4 w 7"/>
                  <a:gd name="T7" fmla="*/ 3 h 4"/>
                  <a:gd name="T8" fmla="*/ 2 w 7"/>
                  <a:gd name="T9" fmla="*/ 3 h 4"/>
                  <a:gd name="T10" fmla="*/ 0 w 7"/>
                  <a:gd name="T11" fmla="*/ 4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6" y="2"/>
                      <a:pt x="6" y="2"/>
                      <a:pt x="6" y="2"/>
                    </a:cubicBezTo>
                    <a:cubicBezTo>
                      <a:pt x="7" y="3"/>
                      <a:pt x="7" y="3"/>
                      <a:pt x="7" y="3"/>
                    </a:cubicBezTo>
                    <a:cubicBezTo>
                      <a:pt x="4" y="3"/>
                      <a:pt x="4" y="3"/>
                      <a:pt x="4" y="3"/>
                    </a:cubicBezTo>
                    <a:cubicBezTo>
                      <a:pt x="5" y="3"/>
                      <a:pt x="1" y="1"/>
                      <a:pt x="2" y="3"/>
                    </a:cubicBezTo>
                    <a:cubicBezTo>
                      <a:pt x="1" y="3"/>
                      <a:pt x="1" y="4"/>
                      <a:pt x="0" y="4"/>
                    </a:cubicBezTo>
                    <a:cubicBezTo>
                      <a:pt x="2" y="3"/>
                      <a:pt x="3"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1" name="Freeform 300">
                <a:extLst>
                  <a:ext uri="{FF2B5EF4-FFF2-40B4-BE49-F238E27FC236}">
                    <a16:creationId xmlns:a16="http://schemas.microsoft.com/office/drawing/2014/main" id="{E1089D6F-1D04-4AC5-904F-4D64872BC5DC}"/>
                  </a:ext>
                </a:extLst>
              </p:cNvPr>
              <p:cNvSpPr/>
              <p:nvPr/>
            </p:nvSpPr>
            <p:spPr bwMode="auto">
              <a:xfrm>
                <a:off x="3204" y="1175"/>
                <a:ext cx="5" cy="5"/>
              </a:xfrm>
              <a:custGeom>
                <a:gdLst>
                  <a:gd name="T0" fmla="*/ 1 w 2"/>
                  <a:gd name="T1" fmla="*/ 2 h 2"/>
                  <a:gd name="T2" fmla="*/ 1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1" y="0"/>
                    </a:cubicBezTo>
                    <a:cubicBezTo>
                      <a:pt x="2"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2" name="Freeform 301">
                <a:extLst>
                  <a:ext uri="{FF2B5EF4-FFF2-40B4-BE49-F238E27FC236}">
                    <a16:creationId xmlns:a16="http://schemas.microsoft.com/office/drawing/2014/main" id="{F688211D-FC6E-43B4-B9C3-0F7FE5805CCB}"/>
                  </a:ext>
                </a:extLst>
              </p:cNvPr>
              <p:cNvSpPr/>
              <p:nvPr/>
            </p:nvSpPr>
            <p:spPr bwMode="auto">
              <a:xfrm>
                <a:off x="3805" y="1175"/>
                <a:ext cx="3" cy="5"/>
              </a:xfrm>
              <a:custGeom>
                <a:gdLst>
                  <a:gd name="T0" fmla="*/ 1 w 1"/>
                  <a:gd name="T1" fmla="*/ 2 h 2"/>
                  <a:gd name="T2" fmla="*/ 1 w 1"/>
                  <a:gd name="T3" fmla="*/ 2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1" y="2"/>
                      <a:pt x="1" y="2"/>
                    </a:cubicBezTo>
                    <a:cubicBezTo>
                      <a:pt x="0" y="1"/>
                      <a:pt x="1" y="1"/>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3" name="Freeform 302">
                <a:extLst>
                  <a:ext uri="{FF2B5EF4-FFF2-40B4-BE49-F238E27FC236}">
                    <a16:creationId xmlns:a16="http://schemas.microsoft.com/office/drawing/2014/main" id="{192D30C7-55D0-4E9B-952C-7A02458722C3}"/>
                  </a:ext>
                </a:extLst>
              </p:cNvPr>
              <p:cNvSpPr/>
              <p:nvPr/>
            </p:nvSpPr>
            <p:spPr bwMode="auto">
              <a:xfrm>
                <a:off x="2573" y="1175"/>
                <a:ext cx="3" cy="5"/>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4" name="Freeform 303">
                <a:extLst>
                  <a:ext uri="{FF2B5EF4-FFF2-40B4-BE49-F238E27FC236}">
                    <a16:creationId xmlns:a16="http://schemas.microsoft.com/office/drawing/2014/main" id="{557C2F7F-A7C6-4312-8348-38479B36A748}"/>
                  </a:ext>
                </a:extLst>
              </p:cNvPr>
              <p:cNvSpPr/>
              <p:nvPr/>
            </p:nvSpPr>
            <p:spPr bwMode="auto">
              <a:xfrm>
                <a:off x="2752" y="1175"/>
                <a:ext cx="6" cy="5"/>
              </a:xfrm>
              <a:custGeom>
                <a:gdLst>
                  <a:gd name="T0" fmla="*/ 2 w 2"/>
                  <a:gd name="T1" fmla="*/ 2 h 2"/>
                  <a:gd name="T2" fmla="*/ 0 w 2"/>
                  <a:gd name="T3" fmla="*/ 1 h 2"/>
                  <a:gd name="T4" fmla="*/ 0 w 2"/>
                  <a:gd name="T5" fmla="*/ 1 h 2"/>
                  <a:gd name="T6" fmla="*/ 1 w 2"/>
                  <a:gd name="T7" fmla="*/ 1 h 2"/>
                  <a:gd name="T8" fmla="*/ 2 w 2"/>
                  <a:gd name="T9" fmla="*/ 0 h 2"/>
                  <a:gd name="T10" fmla="*/ 2 w 2"/>
                  <a:gd name="T11" fmla="*/ 2 h 2"/>
                </a:gdLst>
                <a:cxnLst>
                  <a:cxn ang="0">
                    <a:pos x="T0" y="T1"/>
                  </a:cxn>
                  <a:cxn ang="0">
                    <a:pos x="T2" y="T3"/>
                  </a:cxn>
                  <a:cxn ang="0">
                    <a:pos x="T4" y="T5"/>
                  </a:cxn>
                  <a:cxn ang="0">
                    <a:pos x="T6" y="T7"/>
                  </a:cxn>
                  <a:cxn ang="0">
                    <a:pos x="T8" y="T9"/>
                  </a:cxn>
                  <a:cxn ang="0">
                    <a:pos x="T10" y="T11"/>
                  </a:cxn>
                </a:cxnLst>
                <a:rect l="0" t="0" r="r" b="b"/>
                <a:pathLst>
                  <a:path w="2" h="2">
                    <a:moveTo>
                      <a:pt x="2" y="2"/>
                    </a:moveTo>
                    <a:cubicBezTo>
                      <a:pt x="1" y="1"/>
                      <a:pt x="0" y="1"/>
                      <a:pt x="0" y="1"/>
                    </a:cubicBezTo>
                    <a:cubicBezTo>
                      <a:pt x="0" y="1"/>
                      <a:pt x="0" y="1"/>
                      <a:pt x="0" y="1"/>
                    </a:cubicBezTo>
                    <a:cubicBezTo>
                      <a:pt x="1" y="1"/>
                      <a:pt x="1" y="1"/>
                      <a:pt x="1" y="1"/>
                    </a:cubicBezTo>
                    <a:cubicBezTo>
                      <a:pt x="2" y="0"/>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5" name="Freeform 304">
                <a:extLst>
                  <a:ext uri="{FF2B5EF4-FFF2-40B4-BE49-F238E27FC236}">
                    <a16:creationId xmlns:a16="http://schemas.microsoft.com/office/drawing/2014/main" id="{01065BBB-850A-4AA8-A1AE-B1EF03671597}"/>
                  </a:ext>
                </a:extLst>
              </p:cNvPr>
              <p:cNvSpPr/>
              <p:nvPr/>
            </p:nvSpPr>
            <p:spPr bwMode="auto">
              <a:xfrm>
                <a:off x="3110" y="117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2"/>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6" name="Freeform 305">
                <a:extLst>
                  <a:ext uri="{FF2B5EF4-FFF2-40B4-BE49-F238E27FC236}">
                    <a16:creationId xmlns:a16="http://schemas.microsoft.com/office/drawing/2014/main" id="{3EA6BA76-1905-4DEF-B170-DAD80F4AB832}"/>
                  </a:ext>
                </a:extLst>
              </p:cNvPr>
              <p:cNvSpPr/>
              <p:nvPr/>
            </p:nvSpPr>
            <p:spPr bwMode="auto">
              <a:xfrm>
                <a:off x="3490" y="1175"/>
                <a:ext cx="5" cy="5"/>
              </a:xfrm>
              <a:custGeom>
                <a:gdLst>
                  <a:gd name="T0" fmla="*/ 2 w 2"/>
                  <a:gd name="T1" fmla="*/ 0 h 2"/>
                  <a:gd name="T2" fmla="*/ 1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7" name="Freeform 306">
                <a:extLst>
                  <a:ext uri="{FF2B5EF4-FFF2-40B4-BE49-F238E27FC236}">
                    <a16:creationId xmlns:a16="http://schemas.microsoft.com/office/drawing/2014/main" id="{9563B107-05AF-45C1-B556-A320C3D3288E}"/>
                  </a:ext>
                </a:extLst>
              </p:cNvPr>
              <p:cNvSpPr/>
              <p:nvPr/>
            </p:nvSpPr>
            <p:spPr bwMode="auto">
              <a:xfrm>
                <a:off x="3647" y="1175"/>
                <a:ext cx="6" cy="5"/>
              </a:xfrm>
              <a:custGeom>
                <a:gdLst>
                  <a:gd name="T0" fmla="*/ 2 w 2"/>
                  <a:gd name="T1" fmla="*/ 1 h 2"/>
                  <a:gd name="T2" fmla="*/ 1 w 2"/>
                  <a:gd name="T3" fmla="*/ 2 h 2"/>
                  <a:gd name="T4" fmla="*/ 1 w 2"/>
                  <a:gd name="T5" fmla="*/ 0 h 2"/>
                  <a:gd name="T6" fmla="*/ 2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2"/>
                      <a:pt x="1" y="2"/>
                      <a:pt x="1" y="2"/>
                    </a:cubicBezTo>
                    <a:cubicBezTo>
                      <a:pt x="0" y="1"/>
                      <a:pt x="1" y="1"/>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8" name="Freeform 307">
                <a:extLst>
                  <a:ext uri="{FF2B5EF4-FFF2-40B4-BE49-F238E27FC236}">
                    <a16:creationId xmlns:a16="http://schemas.microsoft.com/office/drawing/2014/main" id="{D359114E-533B-4DCD-A5FA-58DAE9C6CCD3}"/>
                  </a:ext>
                </a:extLst>
              </p:cNvPr>
              <p:cNvSpPr/>
              <p:nvPr/>
            </p:nvSpPr>
            <p:spPr bwMode="auto">
              <a:xfrm>
                <a:off x="3679" y="11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9" name="Freeform 308">
                <a:extLst>
                  <a:ext uri="{FF2B5EF4-FFF2-40B4-BE49-F238E27FC236}">
                    <a16:creationId xmlns:a16="http://schemas.microsoft.com/office/drawing/2014/main" id="{164EAC07-646A-4872-AB2B-7360BCF1BF2E}"/>
                  </a:ext>
                </a:extLst>
              </p:cNvPr>
              <p:cNvSpPr/>
              <p:nvPr/>
            </p:nvSpPr>
            <p:spPr bwMode="auto">
              <a:xfrm>
                <a:off x="3239" y="1178"/>
                <a:ext cx="13" cy="8"/>
              </a:xfrm>
              <a:custGeom>
                <a:gdLst>
                  <a:gd name="T0" fmla="*/ 5 w 5"/>
                  <a:gd name="T1" fmla="*/ 0 h 3"/>
                  <a:gd name="T2" fmla="*/ 0 w 5"/>
                  <a:gd name="T3" fmla="*/ 2 h 3"/>
                  <a:gd name="T4" fmla="*/ 1 w 5"/>
                  <a:gd name="T5" fmla="*/ 1 h 3"/>
                  <a:gd name="T6" fmla="*/ 5 w 5"/>
                  <a:gd name="T7" fmla="*/ 0 h 3"/>
                </a:gdLst>
                <a:cxnLst>
                  <a:cxn ang="0">
                    <a:pos x="T0" y="T1"/>
                  </a:cxn>
                  <a:cxn ang="0">
                    <a:pos x="T2" y="T3"/>
                  </a:cxn>
                  <a:cxn ang="0">
                    <a:pos x="T4" y="T5"/>
                  </a:cxn>
                  <a:cxn ang="0">
                    <a:pos x="T6" y="T7"/>
                  </a:cxn>
                </a:cxnLst>
                <a:rect l="0" t="0" r="r" b="b"/>
                <a:pathLst>
                  <a:path w="5" h="3">
                    <a:moveTo>
                      <a:pt x="5" y="0"/>
                    </a:moveTo>
                    <a:cubicBezTo>
                      <a:pt x="4" y="1"/>
                      <a:pt x="2" y="3"/>
                      <a:pt x="0" y="2"/>
                    </a:cubicBezTo>
                    <a:cubicBezTo>
                      <a:pt x="0" y="2"/>
                      <a:pt x="0" y="1"/>
                      <a:pt x="1" y="1"/>
                    </a:cubicBezTo>
                    <a:cubicBezTo>
                      <a:pt x="2" y="2"/>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0" name="Freeform 309">
                <a:extLst>
                  <a:ext uri="{FF2B5EF4-FFF2-40B4-BE49-F238E27FC236}">
                    <a16:creationId xmlns:a16="http://schemas.microsoft.com/office/drawing/2014/main" id="{B1F9BEBC-498B-4A2E-9457-ADE22666341B}"/>
                  </a:ext>
                </a:extLst>
              </p:cNvPr>
              <p:cNvSpPr/>
              <p:nvPr/>
            </p:nvSpPr>
            <p:spPr bwMode="auto">
              <a:xfrm>
                <a:off x="3629" y="1175"/>
                <a:ext cx="13" cy="11"/>
              </a:xfrm>
              <a:custGeom>
                <a:gdLst>
                  <a:gd name="T0" fmla="*/ 3 w 5"/>
                  <a:gd name="T1" fmla="*/ 4 h 4"/>
                  <a:gd name="T2" fmla="*/ 0 w 5"/>
                  <a:gd name="T3" fmla="*/ 2 h 4"/>
                  <a:gd name="T4" fmla="*/ 3 w 5"/>
                  <a:gd name="T5" fmla="*/ 1 h 4"/>
                  <a:gd name="T6" fmla="*/ 5 w 5"/>
                  <a:gd name="T7" fmla="*/ 2 h 4"/>
                  <a:gd name="T8" fmla="*/ 3 w 5"/>
                  <a:gd name="T9" fmla="*/ 4 h 4"/>
                </a:gdLst>
                <a:cxnLst>
                  <a:cxn ang="0">
                    <a:pos x="T0" y="T1"/>
                  </a:cxn>
                  <a:cxn ang="0">
                    <a:pos x="T2" y="T3"/>
                  </a:cxn>
                  <a:cxn ang="0">
                    <a:pos x="T4" y="T5"/>
                  </a:cxn>
                  <a:cxn ang="0">
                    <a:pos x="T6" y="T7"/>
                  </a:cxn>
                  <a:cxn ang="0">
                    <a:pos x="T8" y="T9"/>
                  </a:cxn>
                </a:cxnLst>
                <a:rect l="0" t="0" r="r" b="b"/>
                <a:pathLst>
                  <a:path w="5" h="4">
                    <a:moveTo>
                      <a:pt x="3" y="4"/>
                    </a:moveTo>
                    <a:cubicBezTo>
                      <a:pt x="1" y="4"/>
                      <a:pt x="1" y="2"/>
                      <a:pt x="0" y="2"/>
                    </a:cubicBezTo>
                    <a:cubicBezTo>
                      <a:pt x="1" y="0"/>
                      <a:pt x="3" y="4"/>
                      <a:pt x="3" y="1"/>
                    </a:cubicBezTo>
                    <a:cubicBezTo>
                      <a:pt x="5" y="2"/>
                      <a:pt x="5" y="2"/>
                      <a:pt x="5" y="2"/>
                    </a:cubicBez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1" name="Freeform 310">
                <a:extLst>
                  <a:ext uri="{FF2B5EF4-FFF2-40B4-BE49-F238E27FC236}">
                    <a16:creationId xmlns:a16="http://schemas.microsoft.com/office/drawing/2014/main" id="{79F3B69F-80B1-48B7-83B0-C983019AF13F}"/>
                  </a:ext>
                </a:extLst>
              </p:cNvPr>
              <p:cNvSpPr/>
              <p:nvPr/>
            </p:nvSpPr>
            <p:spPr bwMode="auto">
              <a:xfrm>
                <a:off x="3065" y="118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0"/>
                      <a:pt x="0" y="0"/>
                      <a:pt x="0" y="0"/>
                    </a:cubicBezTo>
                    <a:cubicBezTo>
                      <a:pt x="1" y="0"/>
                      <a:pt x="1" y="0"/>
                      <a:pt x="1"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2" name="Freeform 311">
                <a:extLst>
                  <a:ext uri="{FF2B5EF4-FFF2-40B4-BE49-F238E27FC236}">
                    <a16:creationId xmlns:a16="http://schemas.microsoft.com/office/drawing/2014/main" id="{AFC5DAC0-72E6-4A13-85CA-7010B2310C3F}"/>
                  </a:ext>
                </a:extLst>
              </p:cNvPr>
              <p:cNvSpPr/>
              <p:nvPr/>
            </p:nvSpPr>
            <p:spPr bwMode="auto">
              <a:xfrm>
                <a:off x="3685" y="1180"/>
                <a:ext cx="5" cy="6"/>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1" y="0"/>
                      <a:pt x="2" y="2"/>
                      <a:pt x="0" y="2"/>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3" name="Freeform 312">
                <a:extLst>
                  <a:ext uri="{FF2B5EF4-FFF2-40B4-BE49-F238E27FC236}">
                    <a16:creationId xmlns:a16="http://schemas.microsoft.com/office/drawing/2014/main" id="{D4C67FA7-C65F-4356-A368-4CCC558F93B0}"/>
                  </a:ext>
                </a:extLst>
              </p:cNvPr>
              <p:cNvSpPr/>
              <p:nvPr/>
            </p:nvSpPr>
            <p:spPr bwMode="auto">
              <a:xfrm>
                <a:off x="3492" y="1180"/>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4" name="Freeform 313">
                <a:extLst>
                  <a:ext uri="{FF2B5EF4-FFF2-40B4-BE49-F238E27FC236}">
                    <a16:creationId xmlns:a16="http://schemas.microsoft.com/office/drawing/2014/main" id="{57DCD582-2306-4BDE-91A0-A0C7827FC37E}"/>
                  </a:ext>
                </a:extLst>
              </p:cNvPr>
              <p:cNvSpPr/>
              <p:nvPr/>
            </p:nvSpPr>
            <p:spPr bwMode="auto">
              <a:xfrm>
                <a:off x="3468" y="1180"/>
                <a:ext cx="3" cy="6"/>
              </a:xfrm>
              <a:custGeom>
                <a:gdLst>
                  <a:gd name="T0" fmla="*/ 0 w 3"/>
                  <a:gd name="T1" fmla="*/ 6 h 6"/>
                  <a:gd name="T2" fmla="*/ 3 w 3"/>
                  <a:gd name="T3" fmla="*/ 0 h 6"/>
                  <a:gd name="T4" fmla="*/ 0 w 3"/>
                  <a:gd name="T5" fmla="*/ 3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0"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5" name="Freeform 314">
                <a:extLst>
                  <a:ext uri="{FF2B5EF4-FFF2-40B4-BE49-F238E27FC236}">
                    <a16:creationId xmlns:a16="http://schemas.microsoft.com/office/drawing/2014/main" id="{E9F89032-A071-4C16-B21A-9715ED95FFE7}"/>
                  </a:ext>
                </a:extLst>
              </p:cNvPr>
              <p:cNvSpPr/>
              <p:nvPr/>
            </p:nvSpPr>
            <p:spPr bwMode="auto">
              <a:xfrm>
                <a:off x="3196" y="1180"/>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6" name="Freeform 315">
                <a:extLst>
                  <a:ext uri="{FF2B5EF4-FFF2-40B4-BE49-F238E27FC236}">
                    <a16:creationId xmlns:a16="http://schemas.microsoft.com/office/drawing/2014/main" id="{B68D01F7-05EB-4F02-8D5D-2F5903226C13}"/>
                  </a:ext>
                </a:extLst>
              </p:cNvPr>
              <p:cNvSpPr/>
              <p:nvPr/>
            </p:nvSpPr>
            <p:spPr bwMode="auto">
              <a:xfrm flipH="1">
                <a:off x="3570" y="1183"/>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7" name="Freeform 316">
                <a:extLst>
                  <a:ext uri="{FF2B5EF4-FFF2-40B4-BE49-F238E27FC236}">
                    <a16:creationId xmlns:a16="http://schemas.microsoft.com/office/drawing/2014/main" id="{1A45F882-589F-4C5C-9650-293805B5CE0F}"/>
                  </a:ext>
                </a:extLst>
              </p:cNvPr>
              <p:cNvSpPr/>
              <p:nvPr/>
            </p:nvSpPr>
            <p:spPr bwMode="auto">
              <a:xfrm>
                <a:off x="3035" y="1183"/>
                <a:ext cx="25" cy="21"/>
              </a:xfrm>
              <a:custGeom>
                <a:gdLst>
                  <a:gd name="T0" fmla="*/ 9 w 9"/>
                  <a:gd name="T1" fmla="*/ 1 h 8"/>
                  <a:gd name="T2" fmla="*/ 8 w 9"/>
                  <a:gd name="T3" fmla="*/ 2 h 8"/>
                  <a:gd name="T4" fmla="*/ 8 w 9"/>
                  <a:gd name="T5" fmla="*/ 3 h 8"/>
                  <a:gd name="T6" fmla="*/ 6 w 9"/>
                  <a:gd name="T7" fmla="*/ 4 h 8"/>
                  <a:gd name="T8" fmla="*/ 4 w 9"/>
                  <a:gd name="T9" fmla="*/ 5 h 8"/>
                  <a:gd name="T10" fmla="*/ 5 w 9"/>
                  <a:gd name="T11" fmla="*/ 6 h 8"/>
                  <a:gd name="T12" fmla="*/ 2 w 9"/>
                  <a:gd name="T13" fmla="*/ 8 h 8"/>
                  <a:gd name="T14" fmla="*/ 1 w 9"/>
                  <a:gd name="T15" fmla="*/ 6 h 8"/>
                  <a:gd name="T16" fmla="*/ 5 w 9"/>
                  <a:gd name="T17" fmla="*/ 3 h 8"/>
                  <a:gd name="T18" fmla="*/ 7 w 9"/>
                  <a:gd name="T19" fmla="*/ 0 h 8"/>
                  <a:gd name="T20" fmla="*/ 9 w 9"/>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1"/>
                    </a:moveTo>
                    <a:cubicBezTo>
                      <a:pt x="8" y="2"/>
                      <a:pt x="8" y="2"/>
                      <a:pt x="8" y="2"/>
                    </a:cubicBezTo>
                    <a:cubicBezTo>
                      <a:pt x="8" y="3"/>
                      <a:pt x="8" y="3"/>
                      <a:pt x="8" y="3"/>
                    </a:cubicBezTo>
                    <a:cubicBezTo>
                      <a:pt x="8" y="3"/>
                      <a:pt x="6" y="3"/>
                      <a:pt x="6" y="4"/>
                    </a:cubicBezTo>
                    <a:cubicBezTo>
                      <a:pt x="6" y="4"/>
                      <a:pt x="5" y="4"/>
                      <a:pt x="4" y="5"/>
                    </a:cubicBezTo>
                    <a:cubicBezTo>
                      <a:pt x="5" y="6"/>
                      <a:pt x="5" y="6"/>
                      <a:pt x="5" y="6"/>
                    </a:cubicBezTo>
                    <a:cubicBezTo>
                      <a:pt x="3" y="6"/>
                      <a:pt x="4" y="8"/>
                      <a:pt x="2" y="8"/>
                    </a:cubicBezTo>
                    <a:cubicBezTo>
                      <a:pt x="3" y="6"/>
                      <a:pt x="0" y="8"/>
                      <a:pt x="1" y="6"/>
                    </a:cubicBezTo>
                    <a:cubicBezTo>
                      <a:pt x="2" y="5"/>
                      <a:pt x="5" y="5"/>
                      <a:pt x="5" y="3"/>
                    </a:cubicBezTo>
                    <a:cubicBezTo>
                      <a:pt x="5" y="2"/>
                      <a:pt x="7" y="1"/>
                      <a:pt x="7"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8" name="Freeform 317">
                <a:extLst>
                  <a:ext uri="{FF2B5EF4-FFF2-40B4-BE49-F238E27FC236}">
                    <a16:creationId xmlns:a16="http://schemas.microsoft.com/office/drawing/2014/main" id="{9246B5CD-3D36-4F25-A6DE-4BD8DFCA74A4}"/>
                  </a:ext>
                </a:extLst>
              </p:cNvPr>
              <p:cNvSpPr/>
              <p:nvPr/>
            </p:nvSpPr>
            <p:spPr bwMode="auto">
              <a:xfrm>
                <a:off x="3706" y="1183"/>
                <a:ext cx="3" cy="5"/>
              </a:xfrm>
              <a:custGeom>
                <a:gdLst>
                  <a:gd name="T0" fmla="*/ 1 w 1"/>
                  <a:gd name="T1" fmla="*/ 2 h 2"/>
                  <a:gd name="T2" fmla="*/ 0 w 1"/>
                  <a:gd name="T3" fmla="*/ 0 h 2"/>
                  <a:gd name="T4" fmla="*/ 1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9" name="Freeform 318">
                <a:extLst>
                  <a:ext uri="{FF2B5EF4-FFF2-40B4-BE49-F238E27FC236}">
                    <a16:creationId xmlns:a16="http://schemas.microsoft.com/office/drawing/2014/main" id="{6823FC40-926C-40B8-B068-2B50F47DFB5F}"/>
                  </a:ext>
                </a:extLst>
              </p:cNvPr>
              <p:cNvSpPr/>
              <p:nvPr/>
            </p:nvSpPr>
            <p:spPr bwMode="auto">
              <a:xfrm>
                <a:off x="3800" y="1183"/>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0" name="Freeform 319">
                <a:extLst>
                  <a:ext uri="{FF2B5EF4-FFF2-40B4-BE49-F238E27FC236}">
                    <a16:creationId xmlns:a16="http://schemas.microsoft.com/office/drawing/2014/main" id="{914A1D07-5291-44A9-ACE2-F199EBBFD7E9}"/>
                  </a:ext>
                </a:extLst>
              </p:cNvPr>
              <p:cNvSpPr/>
              <p:nvPr/>
            </p:nvSpPr>
            <p:spPr bwMode="auto">
              <a:xfrm>
                <a:off x="2691" y="1186"/>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0"/>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1" name="Freeform 320">
                <a:extLst>
                  <a:ext uri="{FF2B5EF4-FFF2-40B4-BE49-F238E27FC236}">
                    <a16:creationId xmlns:a16="http://schemas.microsoft.com/office/drawing/2014/main" id="{7AC695AF-C085-452F-B98C-03625766BB5E}"/>
                  </a:ext>
                </a:extLst>
              </p:cNvPr>
              <p:cNvSpPr/>
              <p:nvPr/>
            </p:nvSpPr>
            <p:spPr bwMode="auto">
              <a:xfrm>
                <a:off x="3100" y="1186"/>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2" name="Rectangle 321">
                <a:extLst>
                  <a:ext uri="{FF2B5EF4-FFF2-40B4-BE49-F238E27FC236}">
                    <a16:creationId xmlns:a16="http://schemas.microsoft.com/office/drawing/2014/main" id="{0E2C50B6-E6A6-4468-BA68-ED7B980E595E}"/>
                  </a:ext>
                </a:extLst>
              </p:cNvPr>
              <p:cNvSpPr>
                <a:spLocks noChangeArrowheads="1"/>
              </p:cNvSpPr>
              <p:nvPr/>
            </p:nvSpPr>
            <p:spPr bwMode="auto">
              <a:xfrm>
                <a:off x="2512" y="118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3" name="Freeform 322">
                <a:extLst>
                  <a:ext uri="{FF2B5EF4-FFF2-40B4-BE49-F238E27FC236}">
                    <a16:creationId xmlns:a16="http://schemas.microsoft.com/office/drawing/2014/main" id="{2553B3ED-85DA-4BE3-8F07-4B52D91E0AE6}"/>
                  </a:ext>
                </a:extLst>
              </p:cNvPr>
              <p:cNvSpPr/>
              <p:nvPr/>
            </p:nvSpPr>
            <p:spPr bwMode="auto">
              <a:xfrm>
                <a:off x="3674" y="1186"/>
                <a:ext cx="8" cy="5"/>
              </a:xfrm>
              <a:custGeom>
                <a:gdLst>
                  <a:gd name="T0" fmla="*/ 2 w 3"/>
                  <a:gd name="T1" fmla="*/ 1 h 2"/>
                  <a:gd name="T2" fmla="*/ 3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2"/>
                      <a:pt x="3" y="2"/>
                      <a:pt x="3" y="2"/>
                    </a:cubicBezTo>
                    <a:cubicBezTo>
                      <a:pt x="1" y="1"/>
                      <a:pt x="1" y="2"/>
                      <a:pt x="0" y="2"/>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4" name="Freeform 323">
                <a:extLst>
                  <a:ext uri="{FF2B5EF4-FFF2-40B4-BE49-F238E27FC236}">
                    <a16:creationId xmlns:a16="http://schemas.microsoft.com/office/drawing/2014/main" id="{A82AC2CA-6021-4D40-A6F2-6FC77B8D2132}"/>
                  </a:ext>
                </a:extLst>
              </p:cNvPr>
              <p:cNvSpPr/>
              <p:nvPr/>
            </p:nvSpPr>
            <p:spPr bwMode="auto">
              <a:xfrm>
                <a:off x="2621" y="1186"/>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2" y="1"/>
                      <a:pt x="1" y="1"/>
                    </a:cubicBezTo>
                    <a:cubicBezTo>
                      <a:pt x="0" y="0"/>
                      <a:pt x="0" y="0"/>
                      <a:pt x="0" y="0"/>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5" name="Rectangle 324">
                <a:extLst>
                  <a:ext uri="{FF2B5EF4-FFF2-40B4-BE49-F238E27FC236}">
                    <a16:creationId xmlns:a16="http://schemas.microsoft.com/office/drawing/2014/main" id="{9DEE3300-3AB9-4C7A-B18D-497E52B3C13B}"/>
                  </a:ext>
                </a:extLst>
              </p:cNvPr>
              <p:cNvSpPr>
                <a:spLocks noChangeArrowheads="1"/>
              </p:cNvSpPr>
              <p:nvPr/>
            </p:nvSpPr>
            <p:spPr bwMode="auto">
              <a:xfrm>
                <a:off x="3193" y="118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6" name="Freeform 325">
                <a:extLst>
                  <a:ext uri="{FF2B5EF4-FFF2-40B4-BE49-F238E27FC236}">
                    <a16:creationId xmlns:a16="http://schemas.microsoft.com/office/drawing/2014/main" id="{4B4A5A98-3393-4D3B-890A-91D4208DF7AC}"/>
                  </a:ext>
                </a:extLst>
              </p:cNvPr>
              <p:cNvSpPr/>
              <p:nvPr/>
            </p:nvSpPr>
            <p:spPr bwMode="auto">
              <a:xfrm>
                <a:off x="3551" y="118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7" name="Freeform 326">
                <a:extLst>
                  <a:ext uri="{FF2B5EF4-FFF2-40B4-BE49-F238E27FC236}">
                    <a16:creationId xmlns:a16="http://schemas.microsoft.com/office/drawing/2014/main" id="{604922DF-7572-4AFF-BF12-691C35FE27D8}"/>
                  </a:ext>
                </a:extLst>
              </p:cNvPr>
              <p:cNvSpPr/>
              <p:nvPr/>
            </p:nvSpPr>
            <p:spPr bwMode="auto">
              <a:xfrm>
                <a:off x="3121" y="1186"/>
                <a:ext cx="59" cy="40"/>
              </a:xfrm>
              <a:custGeom>
                <a:gdLst>
                  <a:gd name="T0" fmla="*/ 17 w 22"/>
                  <a:gd name="T1" fmla="*/ 1 h 15"/>
                  <a:gd name="T2" fmla="*/ 20 w 22"/>
                  <a:gd name="T3" fmla="*/ 5 h 15"/>
                  <a:gd name="T4" fmla="*/ 19 w 22"/>
                  <a:gd name="T5" fmla="*/ 5 h 15"/>
                  <a:gd name="T6" fmla="*/ 19 w 22"/>
                  <a:gd name="T7" fmla="*/ 4 h 15"/>
                  <a:gd name="T8" fmla="*/ 20 w 22"/>
                  <a:gd name="T9" fmla="*/ 4 h 15"/>
                  <a:gd name="T10" fmla="*/ 17 w 22"/>
                  <a:gd name="T11" fmla="*/ 3 h 15"/>
                  <a:gd name="T12" fmla="*/ 16 w 22"/>
                  <a:gd name="T13" fmla="*/ 6 h 15"/>
                  <a:gd name="T14" fmla="*/ 18 w 22"/>
                  <a:gd name="T15" fmla="*/ 6 h 15"/>
                  <a:gd name="T16" fmla="*/ 16 w 22"/>
                  <a:gd name="T17" fmla="*/ 9 h 15"/>
                  <a:gd name="T18" fmla="*/ 14 w 22"/>
                  <a:gd name="T19" fmla="*/ 10 h 15"/>
                  <a:gd name="T20" fmla="*/ 9 w 22"/>
                  <a:gd name="T21" fmla="*/ 13 h 15"/>
                  <a:gd name="T22" fmla="*/ 8 w 22"/>
                  <a:gd name="T23" fmla="*/ 13 h 15"/>
                  <a:gd name="T24" fmla="*/ 8 w 22"/>
                  <a:gd name="T25" fmla="*/ 12 h 15"/>
                  <a:gd name="T26" fmla="*/ 8 w 22"/>
                  <a:gd name="T27" fmla="*/ 13 h 15"/>
                  <a:gd name="T28" fmla="*/ 9 w 22"/>
                  <a:gd name="T29" fmla="*/ 11 h 15"/>
                  <a:gd name="T30" fmla="*/ 9 w 22"/>
                  <a:gd name="T31" fmla="*/ 12 h 15"/>
                  <a:gd name="T32" fmla="*/ 10 w 22"/>
                  <a:gd name="T33" fmla="*/ 11 h 15"/>
                  <a:gd name="T34" fmla="*/ 10 w 22"/>
                  <a:gd name="T35" fmla="*/ 11 h 15"/>
                  <a:gd name="T36" fmla="*/ 12 w 22"/>
                  <a:gd name="T37" fmla="*/ 7 h 15"/>
                  <a:gd name="T38" fmla="*/ 5 w 22"/>
                  <a:gd name="T39" fmla="*/ 10 h 15"/>
                  <a:gd name="T40" fmla="*/ 3 w 22"/>
                  <a:gd name="T41" fmla="*/ 13 h 15"/>
                  <a:gd name="T42" fmla="*/ 2 w 22"/>
                  <a:gd name="T43" fmla="*/ 15 h 15"/>
                  <a:gd name="T44" fmla="*/ 2 w 22"/>
                  <a:gd name="T45" fmla="*/ 13 h 15"/>
                  <a:gd name="T46" fmla="*/ 0 w 22"/>
                  <a:gd name="T47" fmla="*/ 14 h 15"/>
                  <a:gd name="T48" fmla="*/ 3 w 22"/>
                  <a:gd name="T49" fmla="*/ 11 h 15"/>
                  <a:gd name="T50" fmla="*/ 7 w 22"/>
                  <a:gd name="T51" fmla="*/ 7 h 15"/>
                  <a:gd name="T52" fmla="*/ 8 w 22"/>
                  <a:gd name="T53" fmla="*/ 6 h 15"/>
                  <a:gd name="T54" fmla="*/ 8 w 22"/>
                  <a:gd name="T55" fmla="*/ 6 h 15"/>
                  <a:gd name="T56" fmla="*/ 10 w 22"/>
                  <a:gd name="T57" fmla="*/ 5 h 15"/>
                  <a:gd name="T58" fmla="*/ 10 w 22"/>
                  <a:gd name="T59" fmla="*/ 3 h 15"/>
                  <a:gd name="T60" fmla="*/ 13 w 22"/>
                  <a:gd name="T61" fmla="*/ 1 h 15"/>
                  <a:gd name="T62" fmla="*/ 13 w 22"/>
                  <a:gd name="T63" fmla="*/ 1 h 15"/>
                  <a:gd name="T64" fmla="*/ 16 w 22"/>
                  <a:gd name="T65" fmla="*/ 2 h 15"/>
                  <a:gd name="T66" fmla="*/ 17 w 22"/>
                  <a:gd name="T67"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7" y="1"/>
                    </a:moveTo>
                    <a:cubicBezTo>
                      <a:pt x="16" y="4"/>
                      <a:pt x="22" y="2"/>
                      <a:pt x="20" y="5"/>
                    </a:cubicBezTo>
                    <a:cubicBezTo>
                      <a:pt x="19" y="5"/>
                      <a:pt x="19" y="5"/>
                      <a:pt x="19" y="5"/>
                    </a:cubicBezTo>
                    <a:cubicBezTo>
                      <a:pt x="19" y="4"/>
                      <a:pt x="19" y="4"/>
                      <a:pt x="19" y="4"/>
                    </a:cubicBezTo>
                    <a:cubicBezTo>
                      <a:pt x="19" y="4"/>
                      <a:pt x="20" y="5"/>
                      <a:pt x="20" y="4"/>
                    </a:cubicBezTo>
                    <a:cubicBezTo>
                      <a:pt x="19" y="2"/>
                      <a:pt x="18" y="4"/>
                      <a:pt x="17" y="3"/>
                    </a:cubicBezTo>
                    <a:cubicBezTo>
                      <a:pt x="15" y="4"/>
                      <a:pt x="16" y="5"/>
                      <a:pt x="16" y="6"/>
                    </a:cubicBezTo>
                    <a:cubicBezTo>
                      <a:pt x="17" y="6"/>
                      <a:pt x="18" y="5"/>
                      <a:pt x="18" y="6"/>
                    </a:cubicBezTo>
                    <a:cubicBezTo>
                      <a:pt x="18" y="7"/>
                      <a:pt x="17" y="8"/>
                      <a:pt x="16" y="9"/>
                    </a:cubicBezTo>
                    <a:cubicBezTo>
                      <a:pt x="15" y="7"/>
                      <a:pt x="15" y="9"/>
                      <a:pt x="14" y="10"/>
                    </a:cubicBezTo>
                    <a:cubicBezTo>
                      <a:pt x="12" y="10"/>
                      <a:pt x="10" y="12"/>
                      <a:pt x="9" y="13"/>
                    </a:cubicBezTo>
                    <a:cubicBezTo>
                      <a:pt x="8" y="13"/>
                      <a:pt x="8" y="13"/>
                      <a:pt x="8" y="13"/>
                    </a:cubicBezTo>
                    <a:cubicBezTo>
                      <a:pt x="8" y="13"/>
                      <a:pt x="8" y="12"/>
                      <a:pt x="8" y="12"/>
                    </a:cubicBezTo>
                    <a:cubicBezTo>
                      <a:pt x="8" y="13"/>
                      <a:pt x="8" y="13"/>
                      <a:pt x="8" y="13"/>
                    </a:cubicBezTo>
                    <a:cubicBezTo>
                      <a:pt x="9" y="12"/>
                      <a:pt x="8" y="11"/>
                      <a:pt x="9" y="11"/>
                    </a:cubicBezTo>
                    <a:cubicBezTo>
                      <a:pt x="9" y="12"/>
                      <a:pt x="9" y="12"/>
                      <a:pt x="9" y="12"/>
                    </a:cubicBezTo>
                    <a:cubicBezTo>
                      <a:pt x="10" y="11"/>
                      <a:pt x="10" y="11"/>
                      <a:pt x="10" y="11"/>
                    </a:cubicBezTo>
                    <a:cubicBezTo>
                      <a:pt x="10" y="11"/>
                      <a:pt x="10" y="11"/>
                      <a:pt x="10" y="11"/>
                    </a:cubicBezTo>
                    <a:cubicBezTo>
                      <a:pt x="10" y="8"/>
                      <a:pt x="16" y="9"/>
                      <a:pt x="12" y="7"/>
                    </a:cubicBezTo>
                    <a:cubicBezTo>
                      <a:pt x="8" y="6"/>
                      <a:pt x="8" y="10"/>
                      <a:pt x="5" y="10"/>
                    </a:cubicBezTo>
                    <a:cubicBezTo>
                      <a:pt x="6" y="13"/>
                      <a:pt x="3" y="10"/>
                      <a:pt x="3" y="13"/>
                    </a:cubicBezTo>
                    <a:cubicBezTo>
                      <a:pt x="3" y="13"/>
                      <a:pt x="4" y="15"/>
                      <a:pt x="2" y="15"/>
                    </a:cubicBezTo>
                    <a:cubicBezTo>
                      <a:pt x="2" y="13"/>
                      <a:pt x="2" y="13"/>
                      <a:pt x="2" y="13"/>
                    </a:cubicBezTo>
                    <a:cubicBezTo>
                      <a:pt x="2" y="13"/>
                      <a:pt x="1" y="14"/>
                      <a:pt x="0" y="14"/>
                    </a:cubicBezTo>
                    <a:cubicBezTo>
                      <a:pt x="1" y="13"/>
                      <a:pt x="1" y="11"/>
                      <a:pt x="3" y="11"/>
                    </a:cubicBezTo>
                    <a:cubicBezTo>
                      <a:pt x="4" y="10"/>
                      <a:pt x="6" y="9"/>
                      <a:pt x="7" y="7"/>
                    </a:cubicBezTo>
                    <a:cubicBezTo>
                      <a:pt x="8" y="6"/>
                      <a:pt x="8" y="6"/>
                      <a:pt x="8" y="6"/>
                    </a:cubicBezTo>
                    <a:cubicBezTo>
                      <a:pt x="8" y="6"/>
                      <a:pt x="8" y="6"/>
                      <a:pt x="8" y="6"/>
                    </a:cubicBezTo>
                    <a:cubicBezTo>
                      <a:pt x="9" y="6"/>
                      <a:pt x="10" y="5"/>
                      <a:pt x="10" y="5"/>
                    </a:cubicBezTo>
                    <a:cubicBezTo>
                      <a:pt x="10" y="4"/>
                      <a:pt x="10" y="4"/>
                      <a:pt x="10" y="3"/>
                    </a:cubicBezTo>
                    <a:cubicBezTo>
                      <a:pt x="11" y="2"/>
                      <a:pt x="14" y="5"/>
                      <a:pt x="13" y="1"/>
                    </a:cubicBezTo>
                    <a:cubicBezTo>
                      <a:pt x="13" y="1"/>
                      <a:pt x="13" y="1"/>
                      <a:pt x="13" y="1"/>
                    </a:cubicBezTo>
                    <a:cubicBezTo>
                      <a:pt x="14" y="0"/>
                      <a:pt x="15" y="2"/>
                      <a:pt x="16" y="2"/>
                    </a:cubicBezTo>
                    <a:cubicBezTo>
                      <a:pt x="17" y="1"/>
                      <a:pt x="16" y="1"/>
                      <a:pt x="1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8" name="Freeform 327">
                <a:extLst>
                  <a:ext uri="{FF2B5EF4-FFF2-40B4-BE49-F238E27FC236}">
                    <a16:creationId xmlns:a16="http://schemas.microsoft.com/office/drawing/2014/main" id="{EEF509B3-3EE9-41C2-A010-19AE377CC462}"/>
                  </a:ext>
                </a:extLst>
              </p:cNvPr>
              <p:cNvSpPr/>
              <p:nvPr/>
            </p:nvSpPr>
            <p:spPr bwMode="auto">
              <a:xfrm>
                <a:off x="2477" y="1188"/>
                <a:ext cx="21" cy="14"/>
              </a:xfrm>
              <a:custGeom>
                <a:gdLst>
                  <a:gd name="T0" fmla="*/ 8 w 8"/>
                  <a:gd name="T1" fmla="*/ 0 h 5"/>
                  <a:gd name="T2" fmla="*/ 4 w 8"/>
                  <a:gd name="T3" fmla="*/ 2 h 5"/>
                  <a:gd name="T4" fmla="*/ 1 w 8"/>
                  <a:gd name="T5" fmla="*/ 5 h 5"/>
                  <a:gd name="T6" fmla="*/ 0 w 8"/>
                  <a:gd name="T7" fmla="*/ 5 h 5"/>
                  <a:gd name="T8" fmla="*/ 0 w 8"/>
                  <a:gd name="T9" fmla="*/ 2 h 5"/>
                  <a:gd name="T10" fmla="*/ 5 w 8"/>
                  <a:gd name="T11" fmla="*/ 1 h 5"/>
                  <a:gd name="T12" fmla="*/ 5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0"/>
                      <a:pt x="7" y="3"/>
                      <a:pt x="4" y="2"/>
                    </a:cubicBezTo>
                    <a:cubicBezTo>
                      <a:pt x="5" y="5"/>
                      <a:pt x="2" y="3"/>
                      <a:pt x="1" y="5"/>
                    </a:cubicBezTo>
                    <a:cubicBezTo>
                      <a:pt x="0" y="5"/>
                      <a:pt x="0" y="5"/>
                      <a:pt x="0" y="5"/>
                    </a:cubicBezTo>
                    <a:cubicBezTo>
                      <a:pt x="1" y="4"/>
                      <a:pt x="2" y="3"/>
                      <a:pt x="0" y="2"/>
                    </a:cubicBezTo>
                    <a:cubicBezTo>
                      <a:pt x="3" y="3"/>
                      <a:pt x="2" y="0"/>
                      <a:pt x="5" y="1"/>
                    </a:cubicBezTo>
                    <a:cubicBezTo>
                      <a:pt x="5" y="0"/>
                      <a:pt x="5" y="0"/>
                      <a:pt x="5"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9" name="Freeform 328">
                <a:extLst>
                  <a:ext uri="{FF2B5EF4-FFF2-40B4-BE49-F238E27FC236}">
                    <a16:creationId xmlns:a16="http://schemas.microsoft.com/office/drawing/2014/main" id="{CFB16FF0-2CFC-49F9-A471-50B85D65A52E}"/>
                  </a:ext>
                </a:extLst>
              </p:cNvPr>
              <p:cNvSpPr/>
              <p:nvPr/>
            </p:nvSpPr>
            <p:spPr bwMode="auto">
              <a:xfrm>
                <a:off x="3653" y="118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0" name="Freeform 329">
                <a:extLst>
                  <a:ext uri="{FF2B5EF4-FFF2-40B4-BE49-F238E27FC236}">
                    <a16:creationId xmlns:a16="http://schemas.microsoft.com/office/drawing/2014/main" id="{AC86D4F2-912F-4F89-84DE-482BE729B98E}"/>
                  </a:ext>
                </a:extLst>
              </p:cNvPr>
              <p:cNvSpPr/>
              <p:nvPr/>
            </p:nvSpPr>
            <p:spPr bwMode="auto">
              <a:xfrm>
                <a:off x="3797" y="1186"/>
                <a:ext cx="3" cy="5"/>
              </a:xfrm>
              <a:custGeom>
                <a:gdLst>
                  <a:gd name="T0" fmla="*/ 1 w 1"/>
                  <a:gd name="T1" fmla="*/ 1 h 2"/>
                  <a:gd name="T2" fmla="*/ 0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0" y="2"/>
                    </a:cubicBez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1" name="Freeform 330">
                <a:extLst>
                  <a:ext uri="{FF2B5EF4-FFF2-40B4-BE49-F238E27FC236}">
                    <a16:creationId xmlns:a16="http://schemas.microsoft.com/office/drawing/2014/main" id="{13FCE55D-940A-4318-A483-C0D71E459240}"/>
                  </a:ext>
                </a:extLst>
              </p:cNvPr>
              <p:cNvSpPr/>
              <p:nvPr/>
            </p:nvSpPr>
            <p:spPr bwMode="auto">
              <a:xfrm>
                <a:off x="2509" y="11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2" name="Freeform 331">
                <a:extLst>
                  <a:ext uri="{FF2B5EF4-FFF2-40B4-BE49-F238E27FC236}">
                    <a16:creationId xmlns:a16="http://schemas.microsoft.com/office/drawing/2014/main" id="{3528DCB2-E3BD-4310-8E7E-4DDCEBD29DE8}"/>
                  </a:ext>
                </a:extLst>
              </p:cNvPr>
              <p:cNvSpPr/>
              <p:nvPr/>
            </p:nvSpPr>
            <p:spPr bwMode="auto">
              <a:xfrm>
                <a:off x="2613" y="1188"/>
                <a:ext cx="11" cy="6"/>
              </a:xfrm>
              <a:custGeom>
                <a:gdLst>
                  <a:gd name="T0" fmla="*/ 4 w 4"/>
                  <a:gd name="T1" fmla="*/ 1 h 2"/>
                  <a:gd name="T2" fmla="*/ 1 w 4"/>
                  <a:gd name="T3" fmla="*/ 2 h 2"/>
                  <a:gd name="T4" fmla="*/ 0 w 4"/>
                  <a:gd name="T5" fmla="*/ 2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1" y="2"/>
                    </a:cubicBezTo>
                    <a:cubicBezTo>
                      <a:pt x="0" y="2"/>
                      <a:pt x="0" y="2"/>
                      <a:pt x="0" y="2"/>
                    </a:cubicBezTo>
                    <a:cubicBezTo>
                      <a:pt x="1" y="1"/>
                      <a:pt x="0" y="0"/>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3" name="Freeform 332">
                <a:extLst>
                  <a:ext uri="{FF2B5EF4-FFF2-40B4-BE49-F238E27FC236}">
                    <a16:creationId xmlns:a16="http://schemas.microsoft.com/office/drawing/2014/main" id="{AE25E0E7-B5E2-4246-B0EB-554754E72624}"/>
                  </a:ext>
                </a:extLst>
              </p:cNvPr>
              <p:cNvSpPr/>
              <p:nvPr/>
            </p:nvSpPr>
            <p:spPr bwMode="auto">
              <a:xfrm>
                <a:off x="3802" y="1188"/>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4" name="Freeform 333">
                <a:extLst>
                  <a:ext uri="{FF2B5EF4-FFF2-40B4-BE49-F238E27FC236}">
                    <a16:creationId xmlns:a16="http://schemas.microsoft.com/office/drawing/2014/main" id="{5286511B-D517-4B80-BC8D-267E7C22F612}"/>
                  </a:ext>
                </a:extLst>
              </p:cNvPr>
              <p:cNvSpPr/>
              <p:nvPr/>
            </p:nvSpPr>
            <p:spPr bwMode="auto">
              <a:xfrm>
                <a:off x="2675" y="1188"/>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5" name="Freeform 334">
                <a:extLst>
                  <a:ext uri="{FF2B5EF4-FFF2-40B4-BE49-F238E27FC236}">
                    <a16:creationId xmlns:a16="http://schemas.microsoft.com/office/drawing/2014/main" id="{B275CE23-ED14-4594-9E6F-178926300DED}"/>
                  </a:ext>
                </a:extLst>
              </p:cNvPr>
              <p:cNvSpPr/>
              <p:nvPr/>
            </p:nvSpPr>
            <p:spPr bwMode="auto">
              <a:xfrm>
                <a:off x="3225" y="1191"/>
                <a:ext cx="6" cy="3"/>
              </a:xfrm>
              <a:custGeom>
                <a:gdLst>
                  <a:gd name="T0" fmla="*/ 0 w 2"/>
                  <a:gd name="T1" fmla="*/ 1 h 1"/>
                  <a:gd name="T2" fmla="*/ 0 w 2"/>
                  <a:gd name="T3" fmla="*/ 0 h 1"/>
                  <a:gd name="T4" fmla="*/ 1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1" y="0"/>
                      <a:pt x="1" y="0"/>
                      <a:pt x="1" y="0"/>
                    </a:cubicBezTo>
                    <a:cubicBezTo>
                      <a:pt x="0"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6" name="Freeform 335">
                <a:extLst>
                  <a:ext uri="{FF2B5EF4-FFF2-40B4-BE49-F238E27FC236}">
                    <a16:creationId xmlns:a16="http://schemas.microsoft.com/office/drawing/2014/main" id="{7969D6F9-001D-4C80-A553-27A1D58ADC01}"/>
                  </a:ext>
                </a:extLst>
              </p:cNvPr>
              <p:cNvSpPr/>
              <p:nvPr/>
            </p:nvSpPr>
            <p:spPr bwMode="auto">
              <a:xfrm>
                <a:off x="3655" y="1191"/>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7" name="Freeform 336">
                <a:extLst>
                  <a:ext uri="{FF2B5EF4-FFF2-40B4-BE49-F238E27FC236}">
                    <a16:creationId xmlns:a16="http://schemas.microsoft.com/office/drawing/2014/main" id="{985C1380-F09C-4355-B605-82DD8A9D1307}"/>
                  </a:ext>
                </a:extLst>
              </p:cNvPr>
              <p:cNvSpPr/>
              <p:nvPr/>
            </p:nvSpPr>
            <p:spPr bwMode="auto">
              <a:xfrm>
                <a:off x="2683" y="1191"/>
                <a:ext cx="10" cy="8"/>
              </a:xfrm>
              <a:custGeom>
                <a:gdLst>
                  <a:gd name="T0" fmla="*/ 4 w 4"/>
                  <a:gd name="T1" fmla="*/ 2 h 3"/>
                  <a:gd name="T2" fmla="*/ 2 w 4"/>
                  <a:gd name="T3" fmla="*/ 3 h 3"/>
                  <a:gd name="T4" fmla="*/ 2 w 4"/>
                  <a:gd name="T5" fmla="*/ 0 h 3"/>
                  <a:gd name="T6" fmla="*/ 4 w 4"/>
                  <a:gd name="T7" fmla="*/ 2 h 3"/>
                </a:gdLst>
                <a:cxnLst>
                  <a:cxn ang="0">
                    <a:pos x="T0" y="T1"/>
                  </a:cxn>
                  <a:cxn ang="0">
                    <a:pos x="T2" y="T3"/>
                  </a:cxn>
                  <a:cxn ang="0">
                    <a:pos x="T4" y="T5"/>
                  </a:cxn>
                  <a:cxn ang="0">
                    <a:pos x="T6" y="T7"/>
                  </a:cxn>
                </a:cxnLst>
                <a:rect l="0" t="0" r="r" b="b"/>
                <a:pathLst>
                  <a:path w="4" h="3">
                    <a:moveTo>
                      <a:pt x="4" y="2"/>
                    </a:moveTo>
                    <a:cubicBezTo>
                      <a:pt x="4" y="2"/>
                      <a:pt x="3" y="3"/>
                      <a:pt x="2" y="3"/>
                    </a:cubicBezTo>
                    <a:cubicBezTo>
                      <a:pt x="0" y="2"/>
                      <a:pt x="4" y="2"/>
                      <a:pt x="2"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8" name="Freeform 337">
                <a:extLst>
                  <a:ext uri="{FF2B5EF4-FFF2-40B4-BE49-F238E27FC236}">
                    <a16:creationId xmlns:a16="http://schemas.microsoft.com/office/drawing/2014/main" id="{22C838DE-30E9-4D37-A623-D15CB3E177F4}"/>
                  </a:ext>
                </a:extLst>
              </p:cNvPr>
              <p:cNvSpPr/>
              <p:nvPr/>
            </p:nvSpPr>
            <p:spPr bwMode="auto">
              <a:xfrm>
                <a:off x="3078" y="1191"/>
                <a:ext cx="24" cy="16"/>
              </a:xfrm>
              <a:custGeom>
                <a:gdLst>
                  <a:gd name="T0" fmla="*/ 5 w 9"/>
                  <a:gd name="T1" fmla="*/ 2 h 6"/>
                  <a:gd name="T2" fmla="*/ 0 w 9"/>
                  <a:gd name="T3" fmla="*/ 6 h 6"/>
                  <a:gd name="T4" fmla="*/ 6 w 9"/>
                  <a:gd name="T5" fmla="*/ 0 h 6"/>
                  <a:gd name="T6" fmla="*/ 5 w 9"/>
                  <a:gd name="T7" fmla="*/ 2 h 6"/>
                </a:gdLst>
                <a:cxnLst>
                  <a:cxn ang="0">
                    <a:pos x="T0" y="T1"/>
                  </a:cxn>
                  <a:cxn ang="0">
                    <a:pos x="T2" y="T3"/>
                  </a:cxn>
                  <a:cxn ang="0">
                    <a:pos x="T4" y="T5"/>
                  </a:cxn>
                  <a:cxn ang="0">
                    <a:pos x="T6" y="T7"/>
                  </a:cxn>
                </a:cxnLst>
                <a:rect l="0" t="0" r="r" b="b"/>
                <a:pathLst>
                  <a:path w="9" h="6">
                    <a:moveTo>
                      <a:pt x="5" y="2"/>
                    </a:moveTo>
                    <a:cubicBezTo>
                      <a:pt x="2" y="2"/>
                      <a:pt x="3" y="5"/>
                      <a:pt x="0" y="6"/>
                    </a:cubicBezTo>
                    <a:cubicBezTo>
                      <a:pt x="0" y="4"/>
                      <a:pt x="4" y="2"/>
                      <a:pt x="6" y="0"/>
                    </a:cubicBezTo>
                    <a:cubicBezTo>
                      <a:pt x="9"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9" name="Freeform 338">
                <a:extLst>
                  <a:ext uri="{FF2B5EF4-FFF2-40B4-BE49-F238E27FC236}">
                    <a16:creationId xmlns:a16="http://schemas.microsoft.com/office/drawing/2014/main" id="{EF3BE283-02A3-4231-950D-F219E7C2042C}"/>
                  </a:ext>
                </a:extLst>
              </p:cNvPr>
              <p:cNvSpPr/>
              <p:nvPr/>
            </p:nvSpPr>
            <p:spPr bwMode="auto">
              <a:xfrm>
                <a:off x="2731" y="1191"/>
                <a:ext cx="3" cy="5"/>
              </a:xfrm>
              <a:custGeom>
                <a:gdLst>
                  <a:gd name="T0" fmla="*/ 3 w 3"/>
                  <a:gd name="T1" fmla="*/ 3 h 5"/>
                  <a:gd name="T2" fmla="*/ 0 w 3"/>
                  <a:gd name="T3" fmla="*/ 5 h 5"/>
                  <a:gd name="T4" fmla="*/ 3 w 3"/>
                  <a:gd name="T5" fmla="*/ 0 h 5"/>
                  <a:gd name="T6" fmla="*/ 3 w 3"/>
                  <a:gd name="T7" fmla="*/ 3 h 5"/>
                </a:gdLst>
                <a:cxnLst>
                  <a:cxn ang="0">
                    <a:pos x="T0" y="T1"/>
                  </a:cxn>
                  <a:cxn ang="0">
                    <a:pos x="T2" y="T3"/>
                  </a:cxn>
                  <a:cxn ang="0">
                    <a:pos x="T4" y="T5"/>
                  </a:cxn>
                  <a:cxn ang="0">
                    <a:pos x="T6" y="T7"/>
                  </a:cxn>
                </a:cxnLst>
                <a:rect l="0" t="0" r="r" b="b"/>
                <a:pathLst>
                  <a:path w="3" h="5">
                    <a:moveTo>
                      <a:pt x="3" y="3"/>
                    </a:moveTo>
                    <a:lnTo>
                      <a:pt x="0" y="5"/>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0" name="Freeform 339">
                <a:extLst>
                  <a:ext uri="{FF2B5EF4-FFF2-40B4-BE49-F238E27FC236}">
                    <a16:creationId xmlns:a16="http://schemas.microsoft.com/office/drawing/2014/main" id="{F01EA6D6-C5B7-451E-BB3B-A6188630D662}"/>
                  </a:ext>
                </a:extLst>
              </p:cNvPr>
              <p:cNvSpPr/>
              <p:nvPr/>
            </p:nvSpPr>
            <p:spPr bwMode="auto">
              <a:xfrm>
                <a:off x="2541" y="1194"/>
                <a:ext cx="72" cy="37"/>
              </a:xfrm>
              <a:custGeom>
                <a:gdLst>
                  <a:gd name="T0" fmla="*/ 27 w 27"/>
                  <a:gd name="T1" fmla="*/ 1 h 14"/>
                  <a:gd name="T2" fmla="*/ 21 w 27"/>
                  <a:gd name="T3" fmla="*/ 4 h 14"/>
                  <a:gd name="T4" fmla="*/ 18 w 27"/>
                  <a:gd name="T5" fmla="*/ 4 h 14"/>
                  <a:gd name="T6" fmla="*/ 17 w 27"/>
                  <a:gd name="T7" fmla="*/ 3 h 14"/>
                  <a:gd name="T8" fmla="*/ 14 w 27"/>
                  <a:gd name="T9" fmla="*/ 5 h 14"/>
                  <a:gd name="T10" fmla="*/ 16 w 27"/>
                  <a:gd name="T11" fmla="*/ 7 h 14"/>
                  <a:gd name="T12" fmla="*/ 12 w 27"/>
                  <a:gd name="T13" fmla="*/ 9 h 14"/>
                  <a:gd name="T14" fmla="*/ 11 w 27"/>
                  <a:gd name="T15" fmla="*/ 8 h 14"/>
                  <a:gd name="T16" fmla="*/ 9 w 27"/>
                  <a:gd name="T17" fmla="*/ 11 h 14"/>
                  <a:gd name="T18" fmla="*/ 3 w 27"/>
                  <a:gd name="T19" fmla="*/ 11 h 14"/>
                  <a:gd name="T20" fmla="*/ 2 w 27"/>
                  <a:gd name="T21" fmla="*/ 11 h 14"/>
                  <a:gd name="T22" fmla="*/ 3 w 27"/>
                  <a:gd name="T23" fmla="*/ 12 h 14"/>
                  <a:gd name="T24" fmla="*/ 4 w 27"/>
                  <a:gd name="T25" fmla="*/ 12 h 14"/>
                  <a:gd name="T26" fmla="*/ 1 w 27"/>
                  <a:gd name="T27" fmla="*/ 13 h 14"/>
                  <a:gd name="T28" fmla="*/ 0 w 27"/>
                  <a:gd name="T29" fmla="*/ 12 h 14"/>
                  <a:gd name="T30" fmla="*/ 3 w 27"/>
                  <a:gd name="T31" fmla="*/ 10 h 14"/>
                  <a:gd name="T32" fmla="*/ 8 w 27"/>
                  <a:gd name="T33" fmla="*/ 8 h 14"/>
                  <a:gd name="T34" fmla="*/ 9 w 27"/>
                  <a:gd name="T35" fmla="*/ 7 h 14"/>
                  <a:gd name="T36" fmla="*/ 7 w 27"/>
                  <a:gd name="T37" fmla="*/ 7 h 14"/>
                  <a:gd name="T38" fmla="*/ 6 w 27"/>
                  <a:gd name="T39" fmla="*/ 6 h 14"/>
                  <a:gd name="T40" fmla="*/ 10 w 27"/>
                  <a:gd name="T41" fmla="*/ 6 h 14"/>
                  <a:gd name="T42" fmla="*/ 13 w 27"/>
                  <a:gd name="T43" fmla="*/ 3 h 14"/>
                  <a:gd name="T44" fmla="*/ 18 w 27"/>
                  <a:gd name="T45" fmla="*/ 2 h 14"/>
                  <a:gd name="T46" fmla="*/ 18 w 27"/>
                  <a:gd name="T47" fmla="*/ 4 h 14"/>
                  <a:gd name="T48" fmla="*/ 21 w 27"/>
                  <a:gd name="T49" fmla="*/ 1 h 14"/>
                  <a:gd name="T50" fmla="*/ 21 w 27"/>
                  <a:gd name="T51" fmla="*/ 1 h 14"/>
                  <a:gd name="T52" fmla="*/ 26 w 27"/>
                  <a:gd name="T53" fmla="*/ 0 h 14"/>
                  <a:gd name="T54" fmla="*/ 27 w 27"/>
                  <a:gd name="T5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1"/>
                    </a:moveTo>
                    <a:cubicBezTo>
                      <a:pt x="26" y="3"/>
                      <a:pt x="23" y="2"/>
                      <a:pt x="21" y="4"/>
                    </a:cubicBezTo>
                    <a:cubicBezTo>
                      <a:pt x="19" y="5"/>
                      <a:pt x="19" y="5"/>
                      <a:pt x="18" y="4"/>
                    </a:cubicBezTo>
                    <a:cubicBezTo>
                      <a:pt x="17" y="3"/>
                      <a:pt x="17" y="3"/>
                      <a:pt x="17" y="3"/>
                    </a:cubicBezTo>
                    <a:cubicBezTo>
                      <a:pt x="16" y="2"/>
                      <a:pt x="15" y="4"/>
                      <a:pt x="14" y="5"/>
                    </a:cubicBezTo>
                    <a:cubicBezTo>
                      <a:pt x="16" y="7"/>
                      <a:pt x="16" y="7"/>
                      <a:pt x="16" y="7"/>
                    </a:cubicBezTo>
                    <a:cubicBezTo>
                      <a:pt x="14" y="8"/>
                      <a:pt x="14" y="8"/>
                      <a:pt x="12" y="9"/>
                    </a:cubicBezTo>
                    <a:cubicBezTo>
                      <a:pt x="11" y="8"/>
                      <a:pt x="11" y="8"/>
                      <a:pt x="11" y="8"/>
                    </a:cubicBezTo>
                    <a:cubicBezTo>
                      <a:pt x="12" y="9"/>
                      <a:pt x="10" y="10"/>
                      <a:pt x="9" y="11"/>
                    </a:cubicBezTo>
                    <a:cubicBezTo>
                      <a:pt x="7" y="8"/>
                      <a:pt x="5" y="12"/>
                      <a:pt x="3" y="11"/>
                    </a:cubicBezTo>
                    <a:cubicBezTo>
                      <a:pt x="2" y="11"/>
                      <a:pt x="2" y="11"/>
                      <a:pt x="2" y="11"/>
                    </a:cubicBezTo>
                    <a:cubicBezTo>
                      <a:pt x="3" y="12"/>
                      <a:pt x="3" y="12"/>
                      <a:pt x="3" y="12"/>
                    </a:cubicBezTo>
                    <a:cubicBezTo>
                      <a:pt x="3" y="12"/>
                      <a:pt x="4" y="12"/>
                      <a:pt x="4" y="12"/>
                    </a:cubicBezTo>
                    <a:cubicBezTo>
                      <a:pt x="3" y="12"/>
                      <a:pt x="2" y="14"/>
                      <a:pt x="1" y="13"/>
                    </a:cubicBezTo>
                    <a:cubicBezTo>
                      <a:pt x="0" y="12"/>
                      <a:pt x="0" y="12"/>
                      <a:pt x="0" y="12"/>
                    </a:cubicBezTo>
                    <a:cubicBezTo>
                      <a:pt x="1" y="11"/>
                      <a:pt x="3" y="11"/>
                      <a:pt x="3" y="10"/>
                    </a:cubicBezTo>
                    <a:cubicBezTo>
                      <a:pt x="5" y="10"/>
                      <a:pt x="5" y="7"/>
                      <a:pt x="8" y="8"/>
                    </a:cubicBezTo>
                    <a:cubicBezTo>
                      <a:pt x="8" y="8"/>
                      <a:pt x="8" y="7"/>
                      <a:pt x="9" y="7"/>
                    </a:cubicBezTo>
                    <a:cubicBezTo>
                      <a:pt x="8" y="6"/>
                      <a:pt x="8" y="6"/>
                      <a:pt x="7" y="7"/>
                    </a:cubicBezTo>
                    <a:cubicBezTo>
                      <a:pt x="7" y="6"/>
                      <a:pt x="6" y="6"/>
                      <a:pt x="6" y="6"/>
                    </a:cubicBezTo>
                    <a:cubicBezTo>
                      <a:pt x="6" y="5"/>
                      <a:pt x="9" y="4"/>
                      <a:pt x="10" y="6"/>
                    </a:cubicBezTo>
                    <a:cubicBezTo>
                      <a:pt x="10" y="4"/>
                      <a:pt x="12" y="4"/>
                      <a:pt x="13" y="3"/>
                    </a:cubicBezTo>
                    <a:cubicBezTo>
                      <a:pt x="15" y="6"/>
                      <a:pt x="16" y="0"/>
                      <a:pt x="18" y="2"/>
                    </a:cubicBezTo>
                    <a:cubicBezTo>
                      <a:pt x="18" y="3"/>
                      <a:pt x="17" y="3"/>
                      <a:pt x="18" y="4"/>
                    </a:cubicBezTo>
                    <a:cubicBezTo>
                      <a:pt x="19" y="3"/>
                      <a:pt x="22" y="3"/>
                      <a:pt x="21" y="1"/>
                    </a:cubicBezTo>
                    <a:cubicBezTo>
                      <a:pt x="21" y="1"/>
                      <a:pt x="21" y="1"/>
                      <a:pt x="21" y="1"/>
                    </a:cubicBezTo>
                    <a:cubicBezTo>
                      <a:pt x="23" y="1"/>
                      <a:pt x="25" y="2"/>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1" name="Freeform 340">
                <a:extLst>
                  <a:ext uri="{FF2B5EF4-FFF2-40B4-BE49-F238E27FC236}">
                    <a16:creationId xmlns:a16="http://schemas.microsoft.com/office/drawing/2014/main" id="{41683F10-2B0C-4B8E-BB10-125E04CA8D7C}"/>
                  </a:ext>
                </a:extLst>
              </p:cNvPr>
              <p:cNvSpPr/>
              <p:nvPr/>
            </p:nvSpPr>
            <p:spPr bwMode="auto">
              <a:xfrm>
                <a:off x="3669" y="1194"/>
                <a:ext cx="8" cy="5"/>
              </a:xfrm>
              <a:custGeom>
                <a:gdLst>
                  <a:gd name="T0" fmla="*/ 3 w 3"/>
                  <a:gd name="T1" fmla="*/ 0 h 2"/>
                  <a:gd name="T2" fmla="*/ 2 w 3"/>
                  <a:gd name="T3" fmla="*/ 2 h 2"/>
                  <a:gd name="T4" fmla="*/ 3 w 3"/>
                  <a:gd name="T5" fmla="*/ 2 h 2"/>
                  <a:gd name="T6" fmla="*/ 1 w 3"/>
                  <a:gd name="T7" fmla="*/ 2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3" y="1"/>
                      <a:pt x="1" y="2"/>
                      <a:pt x="2" y="2"/>
                    </a:cubicBezTo>
                    <a:cubicBezTo>
                      <a:pt x="3" y="2"/>
                      <a:pt x="3" y="2"/>
                      <a:pt x="3" y="2"/>
                    </a:cubicBezTo>
                    <a:cubicBezTo>
                      <a:pt x="1" y="2"/>
                      <a:pt x="1" y="2"/>
                      <a:pt x="1" y="2"/>
                    </a:cubicBezTo>
                    <a:cubicBezTo>
                      <a:pt x="0"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2" name="Freeform 341">
                <a:extLst>
                  <a:ext uri="{FF2B5EF4-FFF2-40B4-BE49-F238E27FC236}">
                    <a16:creationId xmlns:a16="http://schemas.microsoft.com/office/drawing/2014/main" id="{4F893FC1-2A60-4E1E-AC7F-A0EB71EC7C24}"/>
                  </a:ext>
                </a:extLst>
              </p:cNvPr>
              <p:cNvSpPr/>
              <p:nvPr/>
            </p:nvSpPr>
            <p:spPr bwMode="auto">
              <a:xfrm>
                <a:off x="3751" y="1194"/>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3" name="Freeform 342">
                <a:extLst>
                  <a:ext uri="{FF2B5EF4-FFF2-40B4-BE49-F238E27FC236}">
                    <a16:creationId xmlns:a16="http://schemas.microsoft.com/office/drawing/2014/main" id="{483C929F-2E78-41F1-A22B-21391E266B1E}"/>
                  </a:ext>
                </a:extLst>
              </p:cNvPr>
              <p:cNvSpPr/>
              <p:nvPr/>
            </p:nvSpPr>
            <p:spPr bwMode="auto">
              <a:xfrm>
                <a:off x="3792" y="1194"/>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4" name="Freeform 343">
                <a:extLst>
                  <a:ext uri="{FF2B5EF4-FFF2-40B4-BE49-F238E27FC236}">
                    <a16:creationId xmlns:a16="http://schemas.microsoft.com/office/drawing/2014/main" id="{0C108B97-DB12-4E59-AC1D-9F97C193B79F}"/>
                  </a:ext>
                </a:extLst>
              </p:cNvPr>
              <p:cNvSpPr/>
              <p:nvPr/>
            </p:nvSpPr>
            <p:spPr bwMode="auto">
              <a:xfrm>
                <a:off x="2127" y="1194"/>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0" y="2"/>
                      <a:pt x="0" y="2"/>
                      <a:pt x="0" y="2"/>
                    </a:cubicBezTo>
                    <a:cubicBezTo>
                      <a:pt x="2" y="1"/>
                      <a:pt x="2" y="1"/>
                      <a:pt x="2" y="1"/>
                    </a:cubicBezTo>
                    <a:cubicBezTo>
                      <a:pt x="2" y="1"/>
                      <a:pt x="3" y="1"/>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5" name="Freeform 344">
                <a:extLst>
                  <a:ext uri="{FF2B5EF4-FFF2-40B4-BE49-F238E27FC236}">
                    <a16:creationId xmlns:a16="http://schemas.microsoft.com/office/drawing/2014/main" id="{896AC3BE-9B3C-4A32-964D-9FD36BACBEC8}"/>
                  </a:ext>
                </a:extLst>
              </p:cNvPr>
              <p:cNvSpPr/>
              <p:nvPr/>
            </p:nvSpPr>
            <p:spPr bwMode="auto">
              <a:xfrm>
                <a:off x="3466" y="1194"/>
                <a:ext cx="8" cy="5"/>
              </a:xfrm>
              <a:custGeom>
                <a:gdLst>
                  <a:gd name="T0" fmla="*/ 3 w 3"/>
                  <a:gd name="T1" fmla="*/ 1 h 2"/>
                  <a:gd name="T2" fmla="*/ 1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6" name="Freeform 345">
                <a:extLst>
                  <a:ext uri="{FF2B5EF4-FFF2-40B4-BE49-F238E27FC236}">
                    <a16:creationId xmlns:a16="http://schemas.microsoft.com/office/drawing/2014/main" id="{1499FFA0-EEE9-4862-AA06-BBCE18EE8832}"/>
                  </a:ext>
                </a:extLst>
              </p:cNvPr>
              <p:cNvSpPr/>
              <p:nvPr/>
            </p:nvSpPr>
            <p:spPr bwMode="auto">
              <a:xfrm>
                <a:off x="3527" y="119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7" name="Freeform 346">
                <a:extLst>
                  <a:ext uri="{FF2B5EF4-FFF2-40B4-BE49-F238E27FC236}">
                    <a16:creationId xmlns:a16="http://schemas.microsoft.com/office/drawing/2014/main" id="{4E85D47C-73A2-4743-993B-7DBD21EE0835}"/>
                  </a:ext>
                </a:extLst>
              </p:cNvPr>
              <p:cNvSpPr/>
              <p:nvPr/>
            </p:nvSpPr>
            <p:spPr bwMode="auto">
              <a:xfrm>
                <a:off x="3222" y="1196"/>
                <a:ext cx="3"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8" name="Freeform 347">
                <a:extLst>
                  <a:ext uri="{FF2B5EF4-FFF2-40B4-BE49-F238E27FC236}">
                    <a16:creationId xmlns:a16="http://schemas.microsoft.com/office/drawing/2014/main" id="{E4021942-AE1E-451A-9A4E-581423D8DB2C}"/>
                  </a:ext>
                </a:extLst>
              </p:cNvPr>
              <p:cNvSpPr/>
              <p:nvPr/>
            </p:nvSpPr>
            <p:spPr bwMode="auto">
              <a:xfrm>
                <a:off x="3540" y="119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9" name="Freeform 348">
                <a:extLst>
                  <a:ext uri="{FF2B5EF4-FFF2-40B4-BE49-F238E27FC236}">
                    <a16:creationId xmlns:a16="http://schemas.microsoft.com/office/drawing/2014/main" id="{C5E9C959-4B4B-4FD4-A2A8-CAF29DEA4F1C}"/>
                  </a:ext>
                </a:extLst>
              </p:cNvPr>
              <p:cNvSpPr/>
              <p:nvPr/>
            </p:nvSpPr>
            <p:spPr bwMode="auto">
              <a:xfrm>
                <a:off x="3661" y="1194"/>
                <a:ext cx="2"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0" name="Freeform 349">
                <a:extLst>
                  <a:ext uri="{FF2B5EF4-FFF2-40B4-BE49-F238E27FC236}">
                    <a16:creationId xmlns:a16="http://schemas.microsoft.com/office/drawing/2014/main" id="{16CFBDC0-FEE6-41DA-8ABC-513AFFF75DBC}"/>
                  </a:ext>
                </a:extLst>
              </p:cNvPr>
              <p:cNvSpPr/>
              <p:nvPr/>
            </p:nvSpPr>
            <p:spPr bwMode="auto">
              <a:xfrm>
                <a:off x="2512" y="1196"/>
                <a:ext cx="19" cy="11"/>
              </a:xfrm>
              <a:custGeom>
                <a:gdLst>
                  <a:gd name="T0" fmla="*/ 7 w 7"/>
                  <a:gd name="T1" fmla="*/ 2 h 4"/>
                  <a:gd name="T2" fmla="*/ 3 w 7"/>
                  <a:gd name="T3" fmla="*/ 3 h 4"/>
                  <a:gd name="T4" fmla="*/ 1 w 7"/>
                  <a:gd name="T5" fmla="*/ 4 h 4"/>
                  <a:gd name="T6" fmla="*/ 6 w 7"/>
                  <a:gd name="T7" fmla="*/ 0 h 4"/>
                  <a:gd name="T8" fmla="*/ 7 w 7"/>
                  <a:gd name="T9" fmla="*/ 2 h 4"/>
                </a:gdLst>
                <a:cxnLst>
                  <a:cxn ang="0">
                    <a:pos x="T0" y="T1"/>
                  </a:cxn>
                  <a:cxn ang="0">
                    <a:pos x="T2" y="T3"/>
                  </a:cxn>
                  <a:cxn ang="0">
                    <a:pos x="T4" y="T5"/>
                  </a:cxn>
                  <a:cxn ang="0">
                    <a:pos x="T6" y="T7"/>
                  </a:cxn>
                  <a:cxn ang="0">
                    <a:pos x="T8" y="T9"/>
                  </a:cxn>
                </a:cxnLst>
                <a:rect l="0" t="0" r="r" b="b"/>
                <a:pathLst>
                  <a:path w="7" h="4">
                    <a:moveTo>
                      <a:pt x="7" y="2"/>
                    </a:moveTo>
                    <a:cubicBezTo>
                      <a:pt x="6" y="3"/>
                      <a:pt x="4" y="4"/>
                      <a:pt x="3" y="3"/>
                    </a:cubicBezTo>
                    <a:cubicBezTo>
                      <a:pt x="2" y="4"/>
                      <a:pt x="2" y="4"/>
                      <a:pt x="1" y="4"/>
                    </a:cubicBezTo>
                    <a:cubicBezTo>
                      <a:pt x="0" y="1"/>
                      <a:pt x="5" y="2"/>
                      <a:pt x="6" y="0"/>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1" name="Freeform 350">
                <a:extLst>
                  <a:ext uri="{FF2B5EF4-FFF2-40B4-BE49-F238E27FC236}">
                    <a16:creationId xmlns:a16="http://schemas.microsoft.com/office/drawing/2014/main" id="{DF4AC3B1-B8C2-46C7-8088-41200ADD6D91}"/>
                  </a:ext>
                </a:extLst>
              </p:cNvPr>
              <p:cNvSpPr/>
              <p:nvPr/>
            </p:nvSpPr>
            <p:spPr bwMode="auto">
              <a:xfrm>
                <a:off x="2677" y="1196"/>
                <a:ext cx="6"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2" name="Freeform 351">
                <a:extLst>
                  <a:ext uri="{FF2B5EF4-FFF2-40B4-BE49-F238E27FC236}">
                    <a16:creationId xmlns:a16="http://schemas.microsoft.com/office/drawing/2014/main" id="{1E1C0189-8BE1-4265-A9EF-2D2E4952E4E0}"/>
                  </a:ext>
                </a:extLst>
              </p:cNvPr>
              <p:cNvSpPr/>
              <p:nvPr/>
            </p:nvSpPr>
            <p:spPr bwMode="auto">
              <a:xfrm>
                <a:off x="3786" y="1196"/>
                <a:ext cx="6"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1"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3" name="Freeform 352">
                <a:extLst>
                  <a:ext uri="{FF2B5EF4-FFF2-40B4-BE49-F238E27FC236}">
                    <a16:creationId xmlns:a16="http://schemas.microsoft.com/office/drawing/2014/main" id="{F30446E8-B421-4ED7-A387-CF743F45048A}"/>
                  </a:ext>
                </a:extLst>
              </p:cNvPr>
              <p:cNvSpPr/>
              <p:nvPr/>
            </p:nvSpPr>
            <p:spPr bwMode="auto">
              <a:xfrm>
                <a:off x="2124" y="1196"/>
                <a:ext cx="113" cy="41"/>
              </a:xfrm>
              <a:custGeom>
                <a:gdLst>
                  <a:gd name="T0" fmla="*/ 20 w 42"/>
                  <a:gd name="T1" fmla="*/ 2 h 15"/>
                  <a:gd name="T2" fmla="*/ 28 w 42"/>
                  <a:gd name="T3" fmla="*/ 1 h 15"/>
                  <a:gd name="T4" fmla="*/ 30 w 42"/>
                  <a:gd name="T5" fmla="*/ 2 h 15"/>
                  <a:gd name="T6" fmla="*/ 30 w 42"/>
                  <a:gd name="T7" fmla="*/ 2 h 15"/>
                  <a:gd name="T8" fmla="*/ 33 w 42"/>
                  <a:gd name="T9" fmla="*/ 2 h 15"/>
                  <a:gd name="T10" fmla="*/ 34 w 42"/>
                  <a:gd name="T11" fmla="*/ 1 h 15"/>
                  <a:gd name="T12" fmla="*/ 34 w 42"/>
                  <a:gd name="T13" fmla="*/ 1 h 15"/>
                  <a:gd name="T14" fmla="*/ 34 w 42"/>
                  <a:gd name="T15" fmla="*/ 1 h 15"/>
                  <a:gd name="T16" fmla="*/ 41 w 42"/>
                  <a:gd name="T17" fmla="*/ 4 h 15"/>
                  <a:gd name="T18" fmla="*/ 41 w 42"/>
                  <a:gd name="T19" fmla="*/ 3 h 15"/>
                  <a:gd name="T20" fmla="*/ 42 w 42"/>
                  <a:gd name="T21" fmla="*/ 3 h 15"/>
                  <a:gd name="T22" fmla="*/ 36 w 42"/>
                  <a:gd name="T23" fmla="*/ 5 h 15"/>
                  <a:gd name="T24" fmla="*/ 35 w 42"/>
                  <a:gd name="T25" fmla="*/ 7 h 15"/>
                  <a:gd name="T26" fmla="*/ 35 w 42"/>
                  <a:gd name="T27" fmla="*/ 6 h 15"/>
                  <a:gd name="T28" fmla="*/ 27 w 42"/>
                  <a:gd name="T29" fmla="*/ 6 h 15"/>
                  <a:gd name="T30" fmla="*/ 21 w 42"/>
                  <a:gd name="T31" fmla="*/ 5 h 15"/>
                  <a:gd name="T32" fmla="*/ 19 w 42"/>
                  <a:gd name="T33" fmla="*/ 5 h 15"/>
                  <a:gd name="T34" fmla="*/ 17 w 42"/>
                  <a:gd name="T35" fmla="*/ 6 h 15"/>
                  <a:gd name="T36" fmla="*/ 16 w 42"/>
                  <a:gd name="T37" fmla="*/ 5 h 15"/>
                  <a:gd name="T38" fmla="*/ 21 w 42"/>
                  <a:gd name="T39" fmla="*/ 5 h 15"/>
                  <a:gd name="T40" fmla="*/ 23 w 42"/>
                  <a:gd name="T41" fmla="*/ 4 h 15"/>
                  <a:gd name="T42" fmla="*/ 20 w 42"/>
                  <a:gd name="T43" fmla="*/ 2 h 15"/>
                  <a:gd name="T44" fmla="*/ 17 w 42"/>
                  <a:gd name="T45" fmla="*/ 3 h 15"/>
                  <a:gd name="T46" fmla="*/ 15 w 42"/>
                  <a:gd name="T47" fmla="*/ 5 h 15"/>
                  <a:gd name="T48" fmla="*/ 12 w 42"/>
                  <a:gd name="T49" fmla="*/ 6 h 15"/>
                  <a:gd name="T50" fmla="*/ 15 w 42"/>
                  <a:gd name="T51" fmla="*/ 7 h 15"/>
                  <a:gd name="T52" fmla="*/ 14 w 42"/>
                  <a:gd name="T53" fmla="*/ 9 h 15"/>
                  <a:gd name="T54" fmla="*/ 19 w 42"/>
                  <a:gd name="T55" fmla="*/ 7 h 15"/>
                  <a:gd name="T56" fmla="*/ 24 w 42"/>
                  <a:gd name="T57" fmla="*/ 8 h 15"/>
                  <a:gd name="T58" fmla="*/ 25 w 42"/>
                  <a:gd name="T59" fmla="*/ 10 h 15"/>
                  <a:gd name="T60" fmla="*/ 19 w 42"/>
                  <a:gd name="T61" fmla="*/ 11 h 15"/>
                  <a:gd name="T62" fmla="*/ 18 w 42"/>
                  <a:gd name="T63" fmla="*/ 10 h 15"/>
                  <a:gd name="T64" fmla="*/ 17 w 42"/>
                  <a:gd name="T65" fmla="*/ 11 h 15"/>
                  <a:gd name="T66" fmla="*/ 17 w 42"/>
                  <a:gd name="T67" fmla="*/ 12 h 15"/>
                  <a:gd name="T68" fmla="*/ 16 w 42"/>
                  <a:gd name="T69" fmla="*/ 11 h 15"/>
                  <a:gd name="T70" fmla="*/ 15 w 42"/>
                  <a:gd name="T71" fmla="*/ 15 h 15"/>
                  <a:gd name="T72" fmla="*/ 14 w 42"/>
                  <a:gd name="T73" fmla="*/ 14 h 15"/>
                  <a:gd name="T74" fmla="*/ 15 w 42"/>
                  <a:gd name="T75" fmla="*/ 14 h 15"/>
                  <a:gd name="T76" fmla="*/ 13 w 42"/>
                  <a:gd name="T77" fmla="*/ 13 h 15"/>
                  <a:gd name="T78" fmla="*/ 15 w 42"/>
                  <a:gd name="T79" fmla="*/ 12 h 15"/>
                  <a:gd name="T80" fmla="*/ 11 w 42"/>
                  <a:gd name="T81" fmla="*/ 11 h 15"/>
                  <a:gd name="T82" fmla="*/ 12 w 42"/>
                  <a:gd name="T83" fmla="*/ 10 h 15"/>
                  <a:gd name="T84" fmla="*/ 11 w 42"/>
                  <a:gd name="T85" fmla="*/ 10 h 15"/>
                  <a:gd name="T86" fmla="*/ 14 w 42"/>
                  <a:gd name="T87" fmla="*/ 9 h 15"/>
                  <a:gd name="T88" fmla="*/ 14 w 42"/>
                  <a:gd name="T89" fmla="*/ 8 h 15"/>
                  <a:gd name="T90" fmla="*/ 3 w 42"/>
                  <a:gd name="T91" fmla="*/ 6 h 15"/>
                  <a:gd name="T92" fmla="*/ 0 w 42"/>
                  <a:gd name="T93" fmla="*/ 6 h 15"/>
                  <a:gd name="T94" fmla="*/ 4 w 42"/>
                  <a:gd name="T95" fmla="*/ 4 h 15"/>
                  <a:gd name="T96" fmla="*/ 9 w 42"/>
                  <a:gd name="T97" fmla="*/ 5 h 15"/>
                  <a:gd name="T98" fmla="*/ 9 w 42"/>
                  <a:gd name="T99" fmla="*/ 5 h 15"/>
                  <a:gd name="T100" fmla="*/ 12 w 42"/>
                  <a:gd name="T101" fmla="*/ 5 h 15"/>
                  <a:gd name="T102" fmla="*/ 13 w 42"/>
                  <a:gd name="T103" fmla="*/ 5 h 15"/>
                  <a:gd name="T104" fmla="*/ 9 w 42"/>
                  <a:gd name="T105" fmla="*/ 1 h 15"/>
                  <a:gd name="T106" fmla="*/ 13 w 42"/>
                  <a:gd name="T107" fmla="*/ 2 h 15"/>
                  <a:gd name="T108" fmla="*/ 16 w 42"/>
                  <a:gd name="T109" fmla="*/ 3 h 15"/>
                  <a:gd name="T110" fmla="*/ 16 w 42"/>
                  <a:gd name="T111" fmla="*/ 1 h 15"/>
                  <a:gd name="T112" fmla="*/ 19 w 42"/>
                  <a:gd name="T113" fmla="*/ 2 h 15"/>
                  <a:gd name="T114" fmla="*/ 20 w 42"/>
                  <a:gd name="T115" fmla="*/ 1 h 15"/>
                  <a:gd name="T116" fmla="*/ 20 w 42"/>
                  <a:gd name="T117"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15">
                    <a:moveTo>
                      <a:pt x="20" y="2"/>
                    </a:moveTo>
                    <a:cubicBezTo>
                      <a:pt x="23" y="1"/>
                      <a:pt x="24" y="1"/>
                      <a:pt x="28" y="1"/>
                    </a:cubicBezTo>
                    <a:cubicBezTo>
                      <a:pt x="29" y="1"/>
                      <a:pt x="29" y="1"/>
                      <a:pt x="30" y="2"/>
                    </a:cubicBezTo>
                    <a:cubicBezTo>
                      <a:pt x="30" y="2"/>
                      <a:pt x="30" y="2"/>
                      <a:pt x="30" y="2"/>
                    </a:cubicBezTo>
                    <a:cubicBezTo>
                      <a:pt x="31" y="2"/>
                      <a:pt x="32" y="0"/>
                      <a:pt x="33" y="2"/>
                    </a:cubicBezTo>
                    <a:cubicBezTo>
                      <a:pt x="34" y="1"/>
                      <a:pt x="34" y="1"/>
                      <a:pt x="34" y="1"/>
                    </a:cubicBezTo>
                    <a:cubicBezTo>
                      <a:pt x="34" y="1"/>
                      <a:pt x="34" y="1"/>
                      <a:pt x="34" y="1"/>
                    </a:cubicBezTo>
                    <a:cubicBezTo>
                      <a:pt x="34" y="1"/>
                      <a:pt x="34" y="1"/>
                      <a:pt x="34" y="1"/>
                    </a:cubicBezTo>
                    <a:cubicBezTo>
                      <a:pt x="36" y="3"/>
                      <a:pt x="39" y="2"/>
                      <a:pt x="41" y="4"/>
                    </a:cubicBezTo>
                    <a:cubicBezTo>
                      <a:pt x="41" y="3"/>
                      <a:pt x="41" y="3"/>
                      <a:pt x="41" y="3"/>
                    </a:cubicBezTo>
                    <a:cubicBezTo>
                      <a:pt x="42" y="3"/>
                      <a:pt x="42" y="3"/>
                      <a:pt x="42" y="3"/>
                    </a:cubicBezTo>
                    <a:cubicBezTo>
                      <a:pt x="41" y="3"/>
                      <a:pt x="38" y="5"/>
                      <a:pt x="36" y="5"/>
                    </a:cubicBezTo>
                    <a:cubicBezTo>
                      <a:pt x="34" y="6"/>
                      <a:pt x="37" y="7"/>
                      <a:pt x="35" y="7"/>
                    </a:cubicBezTo>
                    <a:cubicBezTo>
                      <a:pt x="35" y="7"/>
                      <a:pt x="36" y="6"/>
                      <a:pt x="35" y="6"/>
                    </a:cubicBezTo>
                    <a:cubicBezTo>
                      <a:pt x="33" y="5"/>
                      <a:pt x="29" y="6"/>
                      <a:pt x="27" y="6"/>
                    </a:cubicBezTo>
                    <a:cubicBezTo>
                      <a:pt x="25" y="5"/>
                      <a:pt x="21" y="8"/>
                      <a:pt x="21" y="5"/>
                    </a:cubicBezTo>
                    <a:cubicBezTo>
                      <a:pt x="20" y="4"/>
                      <a:pt x="19" y="5"/>
                      <a:pt x="19" y="5"/>
                    </a:cubicBezTo>
                    <a:cubicBezTo>
                      <a:pt x="17" y="5"/>
                      <a:pt x="18" y="7"/>
                      <a:pt x="17" y="6"/>
                    </a:cubicBezTo>
                    <a:cubicBezTo>
                      <a:pt x="17" y="6"/>
                      <a:pt x="16" y="5"/>
                      <a:pt x="16" y="5"/>
                    </a:cubicBezTo>
                    <a:cubicBezTo>
                      <a:pt x="18" y="6"/>
                      <a:pt x="19" y="3"/>
                      <a:pt x="21" y="5"/>
                    </a:cubicBezTo>
                    <a:cubicBezTo>
                      <a:pt x="22" y="5"/>
                      <a:pt x="22" y="4"/>
                      <a:pt x="23" y="4"/>
                    </a:cubicBezTo>
                    <a:cubicBezTo>
                      <a:pt x="22" y="3"/>
                      <a:pt x="20" y="3"/>
                      <a:pt x="20" y="2"/>
                    </a:cubicBezTo>
                    <a:cubicBezTo>
                      <a:pt x="19" y="2"/>
                      <a:pt x="18" y="4"/>
                      <a:pt x="17" y="3"/>
                    </a:cubicBezTo>
                    <a:cubicBezTo>
                      <a:pt x="17" y="4"/>
                      <a:pt x="15" y="3"/>
                      <a:pt x="15" y="5"/>
                    </a:cubicBezTo>
                    <a:cubicBezTo>
                      <a:pt x="13" y="4"/>
                      <a:pt x="13" y="6"/>
                      <a:pt x="12" y="6"/>
                    </a:cubicBezTo>
                    <a:cubicBezTo>
                      <a:pt x="13" y="6"/>
                      <a:pt x="14" y="8"/>
                      <a:pt x="15" y="7"/>
                    </a:cubicBezTo>
                    <a:cubicBezTo>
                      <a:pt x="15" y="8"/>
                      <a:pt x="14" y="9"/>
                      <a:pt x="14" y="9"/>
                    </a:cubicBezTo>
                    <a:cubicBezTo>
                      <a:pt x="15" y="8"/>
                      <a:pt x="18" y="9"/>
                      <a:pt x="19" y="7"/>
                    </a:cubicBezTo>
                    <a:cubicBezTo>
                      <a:pt x="20" y="7"/>
                      <a:pt x="22" y="9"/>
                      <a:pt x="24" y="8"/>
                    </a:cubicBezTo>
                    <a:cubicBezTo>
                      <a:pt x="23" y="9"/>
                      <a:pt x="25" y="9"/>
                      <a:pt x="25" y="10"/>
                    </a:cubicBezTo>
                    <a:cubicBezTo>
                      <a:pt x="22" y="9"/>
                      <a:pt x="21" y="12"/>
                      <a:pt x="19" y="11"/>
                    </a:cubicBezTo>
                    <a:cubicBezTo>
                      <a:pt x="18" y="10"/>
                      <a:pt x="18" y="10"/>
                      <a:pt x="18" y="10"/>
                    </a:cubicBezTo>
                    <a:cubicBezTo>
                      <a:pt x="18" y="10"/>
                      <a:pt x="17" y="10"/>
                      <a:pt x="17" y="11"/>
                    </a:cubicBezTo>
                    <a:cubicBezTo>
                      <a:pt x="17" y="12"/>
                      <a:pt x="17" y="12"/>
                      <a:pt x="17" y="12"/>
                    </a:cubicBezTo>
                    <a:cubicBezTo>
                      <a:pt x="17" y="11"/>
                      <a:pt x="16" y="11"/>
                      <a:pt x="16" y="11"/>
                    </a:cubicBezTo>
                    <a:cubicBezTo>
                      <a:pt x="15" y="12"/>
                      <a:pt x="18" y="15"/>
                      <a:pt x="15" y="15"/>
                    </a:cubicBezTo>
                    <a:cubicBezTo>
                      <a:pt x="14" y="14"/>
                      <a:pt x="14" y="14"/>
                      <a:pt x="14" y="14"/>
                    </a:cubicBezTo>
                    <a:cubicBezTo>
                      <a:pt x="15" y="14"/>
                      <a:pt x="15" y="14"/>
                      <a:pt x="15" y="14"/>
                    </a:cubicBezTo>
                    <a:cubicBezTo>
                      <a:pt x="15" y="13"/>
                      <a:pt x="14" y="13"/>
                      <a:pt x="13" y="13"/>
                    </a:cubicBezTo>
                    <a:cubicBezTo>
                      <a:pt x="13" y="12"/>
                      <a:pt x="15" y="13"/>
                      <a:pt x="15" y="12"/>
                    </a:cubicBezTo>
                    <a:cubicBezTo>
                      <a:pt x="14" y="11"/>
                      <a:pt x="12" y="11"/>
                      <a:pt x="11" y="11"/>
                    </a:cubicBezTo>
                    <a:cubicBezTo>
                      <a:pt x="12" y="11"/>
                      <a:pt x="12" y="11"/>
                      <a:pt x="12" y="10"/>
                    </a:cubicBezTo>
                    <a:cubicBezTo>
                      <a:pt x="12" y="10"/>
                      <a:pt x="11" y="10"/>
                      <a:pt x="11" y="10"/>
                    </a:cubicBezTo>
                    <a:cubicBezTo>
                      <a:pt x="12" y="9"/>
                      <a:pt x="14" y="12"/>
                      <a:pt x="14" y="9"/>
                    </a:cubicBezTo>
                    <a:cubicBezTo>
                      <a:pt x="14" y="8"/>
                      <a:pt x="14" y="8"/>
                      <a:pt x="14" y="8"/>
                    </a:cubicBezTo>
                    <a:cubicBezTo>
                      <a:pt x="11" y="8"/>
                      <a:pt x="6" y="9"/>
                      <a:pt x="3" y="6"/>
                    </a:cubicBezTo>
                    <a:cubicBezTo>
                      <a:pt x="0" y="6"/>
                      <a:pt x="0" y="6"/>
                      <a:pt x="0" y="6"/>
                    </a:cubicBezTo>
                    <a:cubicBezTo>
                      <a:pt x="2" y="5"/>
                      <a:pt x="2" y="4"/>
                      <a:pt x="4" y="4"/>
                    </a:cubicBezTo>
                    <a:cubicBezTo>
                      <a:pt x="6" y="3"/>
                      <a:pt x="8" y="6"/>
                      <a:pt x="9" y="5"/>
                    </a:cubicBezTo>
                    <a:cubicBezTo>
                      <a:pt x="9" y="5"/>
                      <a:pt x="9" y="5"/>
                      <a:pt x="9" y="5"/>
                    </a:cubicBezTo>
                    <a:cubicBezTo>
                      <a:pt x="10" y="6"/>
                      <a:pt x="11" y="5"/>
                      <a:pt x="12" y="5"/>
                    </a:cubicBezTo>
                    <a:cubicBezTo>
                      <a:pt x="13" y="5"/>
                      <a:pt x="13" y="5"/>
                      <a:pt x="13" y="5"/>
                    </a:cubicBezTo>
                    <a:cubicBezTo>
                      <a:pt x="12" y="2"/>
                      <a:pt x="6" y="5"/>
                      <a:pt x="9" y="1"/>
                    </a:cubicBezTo>
                    <a:cubicBezTo>
                      <a:pt x="11" y="1"/>
                      <a:pt x="12" y="2"/>
                      <a:pt x="13" y="2"/>
                    </a:cubicBezTo>
                    <a:cubicBezTo>
                      <a:pt x="14" y="2"/>
                      <a:pt x="14" y="3"/>
                      <a:pt x="16" y="3"/>
                    </a:cubicBezTo>
                    <a:cubicBezTo>
                      <a:pt x="16" y="1"/>
                      <a:pt x="16" y="1"/>
                      <a:pt x="16" y="1"/>
                    </a:cubicBezTo>
                    <a:cubicBezTo>
                      <a:pt x="17" y="2"/>
                      <a:pt x="18" y="2"/>
                      <a:pt x="19" y="2"/>
                    </a:cubicBezTo>
                    <a:cubicBezTo>
                      <a:pt x="18" y="1"/>
                      <a:pt x="19" y="1"/>
                      <a:pt x="20" y="1"/>
                    </a:cubicBez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4" name="Freeform 353">
                <a:extLst>
                  <a:ext uri="{FF2B5EF4-FFF2-40B4-BE49-F238E27FC236}">
                    <a16:creationId xmlns:a16="http://schemas.microsoft.com/office/drawing/2014/main" id="{06EE20A5-B6A9-49DC-97CF-608BB3966263}"/>
                  </a:ext>
                </a:extLst>
              </p:cNvPr>
              <p:cNvSpPr/>
              <p:nvPr/>
            </p:nvSpPr>
            <p:spPr bwMode="auto">
              <a:xfrm>
                <a:off x="3746" y="1199"/>
                <a:ext cx="8" cy="5"/>
              </a:xfrm>
              <a:custGeom>
                <a:gdLst>
                  <a:gd name="T0" fmla="*/ 1 w 3"/>
                  <a:gd name="T1" fmla="*/ 1 h 2"/>
                  <a:gd name="T2" fmla="*/ 2 w 3"/>
                  <a:gd name="T3" fmla="*/ 2 h 2"/>
                  <a:gd name="T4" fmla="*/ 1 w 3"/>
                  <a:gd name="T5" fmla="*/ 2 h 2"/>
                  <a:gd name="T6" fmla="*/ 1 w 3"/>
                  <a:gd name="T7" fmla="*/ 0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1" y="2"/>
                      <a:pt x="1" y="2"/>
                      <a:pt x="1" y="2"/>
                    </a:cubicBezTo>
                    <a:cubicBezTo>
                      <a:pt x="2" y="0"/>
                      <a:pt x="0" y="1"/>
                      <a:pt x="1" y="0"/>
                    </a:cubicBezTo>
                    <a:cubicBezTo>
                      <a:pt x="1" y="1"/>
                      <a:pt x="3"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5" name="Freeform 354">
                <a:extLst>
                  <a:ext uri="{FF2B5EF4-FFF2-40B4-BE49-F238E27FC236}">
                    <a16:creationId xmlns:a16="http://schemas.microsoft.com/office/drawing/2014/main" id="{160024D2-7765-4BD7-9285-838503131471}"/>
                  </a:ext>
                </a:extLst>
              </p:cNvPr>
              <p:cNvSpPr/>
              <p:nvPr/>
            </p:nvSpPr>
            <p:spPr bwMode="auto">
              <a:xfrm>
                <a:off x="2661" y="1199"/>
                <a:ext cx="14" cy="13"/>
              </a:xfrm>
              <a:custGeom>
                <a:gdLst>
                  <a:gd name="T0" fmla="*/ 0 w 5"/>
                  <a:gd name="T1" fmla="*/ 5 h 5"/>
                  <a:gd name="T2" fmla="*/ 0 w 5"/>
                  <a:gd name="T3" fmla="*/ 4 h 5"/>
                  <a:gd name="T4" fmla="*/ 3 w 5"/>
                  <a:gd name="T5" fmla="*/ 2 h 5"/>
                  <a:gd name="T6" fmla="*/ 4 w 5"/>
                  <a:gd name="T7" fmla="*/ 0 h 5"/>
                  <a:gd name="T8" fmla="*/ 0 w 5"/>
                  <a:gd name="T9" fmla="*/ 5 h 5"/>
                </a:gdLst>
                <a:cxnLst>
                  <a:cxn ang="0">
                    <a:pos x="T0" y="T1"/>
                  </a:cxn>
                  <a:cxn ang="0">
                    <a:pos x="T2" y="T3"/>
                  </a:cxn>
                  <a:cxn ang="0">
                    <a:pos x="T4" y="T5"/>
                  </a:cxn>
                  <a:cxn ang="0">
                    <a:pos x="T6" y="T7"/>
                  </a:cxn>
                  <a:cxn ang="0">
                    <a:pos x="T8" y="T9"/>
                  </a:cxn>
                </a:cxnLst>
                <a:rect l="0" t="0" r="r" b="b"/>
                <a:pathLst>
                  <a:path w="5" h="5">
                    <a:moveTo>
                      <a:pt x="0" y="5"/>
                    </a:moveTo>
                    <a:cubicBezTo>
                      <a:pt x="0" y="4"/>
                      <a:pt x="0" y="4"/>
                      <a:pt x="0" y="4"/>
                    </a:cubicBezTo>
                    <a:cubicBezTo>
                      <a:pt x="1" y="4"/>
                      <a:pt x="2" y="2"/>
                      <a:pt x="3" y="2"/>
                    </a:cubicBezTo>
                    <a:cubicBezTo>
                      <a:pt x="2" y="1"/>
                      <a:pt x="3" y="1"/>
                      <a:pt x="4" y="0"/>
                    </a:cubicBezTo>
                    <a:cubicBezTo>
                      <a:pt x="5" y="3"/>
                      <a:pt x="1"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6" name="Freeform 355">
                <a:extLst>
                  <a:ext uri="{FF2B5EF4-FFF2-40B4-BE49-F238E27FC236}">
                    <a16:creationId xmlns:a16="http://schemas.microsoft.com/office/drawing/2014/main" id="{61FB025A-5400-45EB-8FA5-D7DD651D0B30}"/>
                  </a:ext>
                </a:extLst>
              </p:cNvPr>
              <p:cNvSpPr/>
              <p:nvPr/>
            </p:nvSpPr>
            <p:spPr bwMode="auto">
              <a:xfrm>
                <a:off x="3629" y="1199"/>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1" y="1"/>
                      <a:pt x="1" y="1"/>
                      <a:pt x="0"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7" name="Freeform 356">
                <a:extLst>
                  <a:ext uri="{FF2B5EF4-FFF2-40B4-BE49-F238E27FC236}">
                    <a16:creationId xmlns:a16="http://schemas.microsoft.com/office/drawing/2014/main" id="{9FC00CEF-FC47-40B1-AB23-7DD421D452A8}"/>
                  </a:ext>
                </a:extLst>
              </p:cNvPr>
              <p:cNvSpPr/>
              <p:nvPr/>
            </p:nvSpPr>
            <p:spPr bwMode="auto">
              <a:xfrm>
                <a:off x="2194" y="1196"/>
                <a:ext cx="11" cy="11"/>
              </a:xfrm>
              <a:custGeom>
                <a:gdLst>
                  <a:gd name="T0" fmla="*/ 4 w 4"/>
                  <a:gd name="T1" fmla="*/ 2 h 4"/>
                  <a:gd name="T2" fmla="*/ 3 w 4"/>
                  <a:gd name="T3" fmla="*/ 4 h 4"/>
                  <a:gd name="T4" fmla="*/ 2 w 4"/>
                  <a:gd name="T5" fmla="*/ 2 h 4"/>
                  <a:gd name="T6" fmla="*/ 2 w 4"/>
                  <a:gd name="T7" fmla="*/ 3 h 4"/>
                  <a:gd name="T8" fmla="*/ 0 w 4"/>
                  <a:gd name="T9" fmla="*/ 3 h 4"/>
                  <a:gd name="T10" fmla="*/ 0 w 4"/>
                  <a:gd name="T11" fmla="*/ 2 h 4"/>
                  <a:gd name="T12" fmla="*/ 4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4"/>
                      <a:pt x="3" y="4"/>
                      <a:pt x="3" y="4"/>
                    </a:cubicBezTo>
                    <a:cubicBezTo>
                      <a:pt x="2" y="3"/>
                      <a:pt x="3" y="2"/>
                      <a:pt x="2" y="2"/>
                    </a:cubicBezTo>
                    <a:cubicBezTo>
                      <a:pt x="2" y="3"/>
                      <a:pt x="2" y="3"/>
                      <a:pt x="2" y="3"/>
                    </a:cubicBezTo>
                    <a:cubicBezTo>
                      <a:pt x="1" y="3"/>
                      <a:pt x="1" y="3"/>
                      <a:pt x="0" y="3"/>
                    </a:cubicBezTo>
                    <a:cubicBezTo>
                      <a:pt x="0" y="2"/>
                      <a:pt x="0" y="2"/>
                      <a:pt x="0" y="2"/>
                    </a:cubicBezTo>
                    <a:cubicBezTo>
                      <a:pt x="1"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8" name="Rectangle 357">
                <a:extLst>
                  <a:ext uri="{FF2B5EF4-FFF2-40B4-BE49-F238E27FC236}">
                    <a16:creationId xmlns:a16="http://schemas.microsoft.com/office/drawing/2014/main" id="{C71E8699-64C9-4BA6-AC2A-760A09BB7DD2}"/>
                  </a:ext>
                </a:extLst>
              </p:cNvPr>
              <p:cNvSpPr>
                <a:spLocks noChangeArrowheads="1"/>
              </p:cNvSpPr>
              <p:nvPr/>
            </p:nvSpPr>
            <p:spPr bwMode="auto">
              <a:xfrm>
                <a:off x="3217" y="120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9" name="Freeform 358">
                <a:extLst>
                  <a:ext uri="{FF2B5EF4-FFF2-40B4-BE49-F238E27FC236}">
                    <a16:creationId xmlns:a16="http://schemas.microsoft.com/office/drawing/2014/main" id="{118B2F35-1E7F-4B54-BD52-8C521B2B6DCC}"/>
                  </a:ext>
                </a:extLst>
              </p:cNvPr>
              <p:cNvSpPr/>
              <p:nvPr/>
            </p:nvSpPr>
            <p:spPr bwMode="auto">
              <a:xfrm>
                <a:off x="3717" y="1202"/>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0" name="Freeform 359">
                <a:extLst>
                  <a:ext uri="{FF2B5EF4-FFF2-40B4-BE49-F238E27FC236}">
                    <a16:creationId xmlns:a16="http://schemas.microsoft.com/office/drawing/2014/main" id="{38E29CE7-5EBA-4EBB-A104-5D5FAC362895}"/>
                  </a:ext>
                </a:extLst>
              </p:cNvPr>
              <p:cNvSpPr/>
              <p:nvPr/>
            </p:nvSpPr>
            <p:spPr bwMode="auto">
              <a:xfrm>
                <a:off x="2215" y="1202"/>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1" name="Freeform 360">
                <a:extLst>
                  <a:ext uri="{FF2B5EF4-FFF2-40B4-BE49-F238E27FC236}">
                    <a16:creationId xmlns:a16="http://schemas.microsoft.com/office/drawing/2014/main" id="{5293DDD8-D515-4020-909A-D26534ED39B7}"/>
                  </a:ext>
                </a:extLst>
              </p:cNvPr>
              <p:cNvSpPr/>
              <p:nvPr/>
            </p:nvSpPr>
            <p:spPr bwMode="auto">
              <a:xfrm>
                <a:off x="3639" y="120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2" name="Freeform 361">
                <a:extLst>
                  <a:ext uri="{FF2B5EF4-FFF2-40B4-BE49-F238E27FC236}">
                    <a16:creationId xmlns:a16="http://schemas.microsoft.com/office/drawing/2014/main" id="{A17AB311-D54D-4ACE-A2F7-D898E5785B81}"/>
                  </a:ext>
                </a:extLst>
              </p:cNvPr>
              <p:cNvSpPr/>
              <p:nvPr/>
            </p:nvSpPr>
            <p:spPr bwMode="auto">
              <a:xfrm>
                <a:off x="2702" y="1202"/>
                <a:ext cx="26" cy="21"/>
              </a:xfrm>
              <a:custGeom>
                <a:gdLst>
                  <a:gd name="T0" fmla="*/ 10 w 10"/>
                  <a:gd name="T1" fmla="*/ 1 h 8"/>
                  <a:gd name="T2" fmla="*/ 7 w 10"/>
                  <a:gd name="T3" fmla="*/ 2 h 8"/>
                  <a:gd name="T4" fmla="*/ 8 w 10"/>
                  <a:gd name="T5" fmla="*/ 4 h 8"/>
                  <a:gd name="T6" fmla="*/ 7 w 10"/>
                  <a:gd name="T7" fmla="*/ 3 h 8"/>
                  <a:gd name="T8" fmla="*/ 6 w 10"/>
                  <a:gd name="T9" fmla="*/ 4 h 8"/>
                  <a:gd name="T10" fmla="*/ 6 w 10"/>
                  <a:gd name="T11" fmla="*/ 4 h 8"/>
                  <a:gd name="T12" fmla="*/ 0 w 10"/>
                  <a:gd name="T13" fmla="*/ 6 h 8"/>
                  <a:gd name="T14" fmla="*/ 0 w 10"/>
                  <a:gd name="T15" fmla="*/ 5 h 8"/>
                  <a:gd name="T16" fmla="*/ 5 w 10"/>
                  <a:gd name="T17" fmla="*/ 3 h 8"/>
                  <a:gd name="T18" fmla="*/ 6 w 10"/>
                  <a:gd name="T19" fmla="*/ 2 h 8"/>
                  <a:gd name="T20" fmla="*/ 6 w 10"/>
                  <a:gd name="T21" fmla="*/ 2 h 8"/>
                  <a:gd name="T22" fmla="*/ 7 w 10"/>
                  <a:gd name="T23" fmla="*/ 1 h 8"/>
                  <a:gd name="T24" fmla="*/ 10 w 10"/>
                  <a:gd name="T2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1"/>
                    </a:moveTo>
                    <a:cubicBezTo>
                      <a:pt x="9" y="2"/>
                      <a:pt x="8" y="1"/>
                      <a:pt x="7" y="2"/>
                    </a:cubicBezTo>
                    <a:cubicBezTo>
                      <a:pt x="8" y="3"/>
                      <a:pt x="9" y="3"/>
                      <a:pt x="8" y="4"/>
                    </a:cubicBezTo>
                    <a:cubicBezTo>
                      <a:pt x="7" y="4"/>
                      <a:pt x="8" y="3"/>
                      <a:pt x="7" y="3"/>
                    </a:cubicBezTo>
                    <a:cubicBezTo>
                      <a:pt x="6" y="4"/>
                      <a:pt x="6" y="4"/>
                      <a:pt x="6" y="4"/>
                    </a:cubicBezTo>
                    <a:cubicBezTo>
                      <a:pt x="6" y="4"/>
                      <a:pt x="6" y="4"/>
                      <a:pt x="6" y="4"/>
                    </a:cubicBezTo>
                    <a:cubicBezTo>
                      <a:pt x="5" y="8"/>
                      <a:pt x="2" y="5"/>
                      <a:pt x="0" y="6"/>
                    </a:cubicBezTo>
                    <a:cubicBezTo>
                      <a:pt x="0" y="5"/>
                      <a:pt x="0" y="5"/>
                      <a:pt x="0" y="5"/>
                    </a:cubicBezTo>
                    <a:cubicBezTo>
                      <a:pt x="2" y="5"/>
                      <a:pt x="3" y="3"/>
                      <a:pt x="5" y="3"/>
                    </a:cubicBezTo>
                    <a:cubicBezTo>
                      <a:pt x="6" y="2"/>
                      <a:pt x="6" y="2"/>
                      <a:pt x="6" y="2"/>
                    </a:cubicBezTo>
                    <a:cubicBezTo>
                      <a:pt x="6" y="2"/>
                      <a:pt x="6" y="2"/>
                      <a:pt x="6" y="2"/>
                    </a:cubicBezTo>
                    <a:cubicBezTo>
                      <a:pt x="7" y="1"/>
                      <a:pt x="7" y="1"/>
                      <a:pt x="7" y="1"/>
                    </a:cubicBezTo>
                    <a:cubicBezTo>
                      <a:pt x="8"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3" name="Freeform 362">
                <a:extLst>
                  <a:ext uri="{FF2B5EF4-FFF2-40B4-BE49-F238E27FC236}">
                    <a16:creationId xmlns:a16="http://schemas.microsoft.com/office/drawing/2014/main" id="{F31F6F0D-E1EC-4556-A274-C88FFA7D2A05}"/>
                  </a:ext>
                </a:extLst>
              </p:cNvPr>
              <p:cNvSpPr/>
              <p:nvPr/>
            </p:nvSpPr>
            <p:spPr bwMode="auto">
              <a:xfrm>
                <a:off x="3778" y="1204"/>
                <a:ext cx="11" cy="8"/>
              </a:xfrm>
              <a:custGeom>
                <a:gdLst>
                  <a:gd name="T0" fmla="*/ 4 w 4"/>
                  <a:gd name="T1" fmla="*/ 1 h 3"/>
                  <a:gd name="T2" fmla="*/ 0 w 4"/>
                  <a:gd name="T3" fmla="*/ 2 h 3"/>
                  <a:gd name="T4" fmla="*/ 1 w 4"/>
                  <a:gd name="T5" fmla="*/ 1 h 3"/>
                  <a:gd name="T6" fmla="*/ 2 w 4"/>
                  <a:gd name="T7" fmla="*/ 1 h 3"/>
                  <a:gd name="T8" fmla="*/ 3 w 4"/>
                  <a:gd name="T9" fmla="*/ 0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2" y="1"/>
                      <a:pt x="2" y="3"/>
                      <a:pt x="0" y="2"/>
                    </a:cubicBezTo>
                    <a:cubicBezTo>
                      <a:pt x="0" y="1"/>
                      <a:pt x="0" y="1"/>
                      <a:pt x="1" y="1"/>
                    </a:cubicBezTo>
                    <a:cubicBezTo>
                      <a:pt x="2" y="1"/>
                      <a:pt x="2" y="1"/>
                      <a:pt x="2" y="1"/>
                    </a:cubicBezTo>
                    <a:cubicBezTo>
                      <a:pt x="3" y="0"/>
                      <a:pt x="3" y="0"/>
                      <a:pt x="3"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4" name="Freeform 363">
                <a:extLst>
                  <a:ext uri="{FF2B5EF4-FFF2-40B4-BE49-F238E27FC236}">
                    <a16:creationId xmlns:a16="http://schemas.microsoft.com/office/drawing/2014/main" id="{F077D3B4-9CBE-4B85-969A-76B0A37C8A85}"/>
                  </a:ext>
                </a:extLst>
              </p:cNvPr>
              <p:cNvSpPr/>
              <p:nvPr/>
            </p:nvSpPr>
            <p:spPr bwMode="auto">
              <a:xfrm>
                <a:off x="2108" y="120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5" name="Freeform 364">
                <a:extLst>
                  <a:ext uri="{FF2B5EF4-FFF2-40B4-BE49-F238E27FC236}">
                    <a16:creationId xmlns:a16="http://schemas.microsoft.com/office/drawing/2014/main" id="{9BFEF948-A4DB-485F-82AD-580960F0C9A9}"/>
                  </a:ext>
                </a:extLst>
              </p:cNvPr>
              <p:cNvSpPr/>
              <p:nvPr/>
            </p:nvSpPr>
            <p:spPr bwMode="auto">
              <a:xfrm>
                <a:off x="2159" y="1204"/>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6" name="Freeform 365">
                <a:extLst>
                  <a:ext uri="{FF2B5EF4-FFF2-40B4-BE49-F238E27FC236}">
                    <a16:creationId xmlns:a16="http://schemas.microsoft.com/office/drawing/2014/main" id="{EB8AA80C-9A45-4516-A9FE-533CF22CEB88}"/>
                  </a:ext>
                </a:extLst>
              </p:cNvPr>
              <p:cNvSpPr/>
              <p:nvPr/>
            </p:nvSpPr>
            <p:spPr bwMode="auto">
              <a:xfrm>
                <a:off x="3212" y="1207"/>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7" name="Rectangle 366">
                <a:extLst>
                  <a:ext uri="{FF2B5EF4-FFF2-40B4-BE49-F238E27FC236}">
                    <a16:creationId xmlns:a16="http://schemas.microsoft.com/office/drawing/2014/main" id="{50F51EF3-3FD8-4A7C-8A01-2F062019AB66}"/>
                  </a:ext>
                </a:extLst>
              </p:cNvPr>
              <p:cNvSpPr>
                <a:spLocks noChangeArrowheads="1"/>
              </p:cNvSpPr>
              <p:nvPr/>
            </p:nvSpPr>
            <p:spPr bwMode="auto">
              <a:xfrm>
                <a:off x="2659" y="120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8" name="Freeform 367">
                <a:extLst>
                  <a:ext uri="{FF2B5EF4-FFF2-40B4-BE49-F238E27FC236}">
                    <a16:creationId xmlns:a16="http://schemas.microsoft.com/office/drawing/2014/main" id="{0BCF7A0A-622A-4B8B-8772-C8B4D32C5BC0}"/>
                  </a:ext>
                </a:extLst>
              </p:cNvPr>
              <p:cNvSpPr/>
              <p:nvPr/>
            </p:nvSpPr>
            <p:spPr bwMode="auto">
              <a:xfrm>
                <a:off x="3709" y="1207"/>
                <a:ext cx="2"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9" name="Freeform 368">
                <a:extLst>
                  <a:ext uri="{FF2B5EF4-FFF2-40B4-BE49-F238E27FC236}">
                    <a16:creationId xmlns:a16="http://schemas.microsoft.com/office/drawing/2014/main" id="{35DBA6A4-829E-4E0A-A2BB-B64C26D8264C}"/>
                  </a:ext>
                </a:extLst>
              </p:cNvPr>
              <p:cNvSpPr/>
              <p:nvPr/>
            </p:nvSpPr>
            <p:spPr bwMode="auto">
              <a:xfrm>
                <a:off x="2132" y="1207"/>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0" name="Freeform 369">
                <a:extLst>
                  <a:ext uri="{FF2B5EF4-FFF2-40B4-BE49-F238E27FC236}">
                    <a16:creationId xmlns:a16="http://schemas.microsoft.com/office/drawing/2014/main" id="{FD47BDDA-61A4-4994-B325-CE2D5F00D5C9}"/>
                  </a:ext>
                </a:extLst>
              </p:cNvPr>
              <p:cNvSpPr/>
              <p:nvPr/>
            </p:nvSpPr>
            <p:spPr bwMode="auto">
              <a:xfrm>
                <a:off x="3447" y="1204"/>
                <a:ext cx="5" cy="8"/>
              </a:xfrm>
              <a:custGeom>
                <a:gdLst>
                  <a:gd name="T0" fmla="*/ 2 w 2"/>
                  <a:gd name="T1" fmla="*/ 2 h 3"/>
                  <a:gd name="T2" fmla="*/ 1 w 2"/>
                  <a:gd name="T3" fmla="*/ 2 h 3"/>
                  <a:gd name="T4" fmla="*/ 0 w 2"/>
                  <a:gd name="T5" fmla="*/ 2 h 3"/>
                  <a:gd name="T6" fmla="*/ 2 w 2"/>
                  <a:gd name="T7" fmla="*/ 2 h 3"/>
                </a:gdLst>
                <a:cxnLst>
                  <a:cxn ang="0">
                    <a:pos x="T0" y="T1"/>
                  </a:cxn>
                  <a:cxn ang="0">
                    <a:pos x="T2" y="T3"/>
                  </a:cxn>
                  <a:cxn ang="0">
                    <a:pos x="T4" y="T5"/>
                  </a:cxn>
                  <a:cxn ang="0">
                    <a:pos x="T6" y="T7"/>
                  </a:cxn>
                </a:cxnLst>
                <a:rect l="0" t="0" r="r" b="b"/>
                <a:pathLst>
                  <a:path w="2" h="3">
                    <a:moveTo>
                      <a:pt x="2" y="2"/>
                    </a:moveTo>
                    <a:cubicBezTo>
                      <a:pt x="1" y="2"/>
                      <a:pt x="1" y="2"/>
                      <a:pt x="1" y="2"/>
                    </a:cubicBez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1" name="Rectangle 370">
                <a:extLst>
                  <a:ext uri="{FF2B5EF4-FFF2-40B4-BE49-F238E27FC236}">
                    <a16:creationId xmlns:a16="http://schemas.microsoft.com/office/drawing/2014/main" id="{76373AFE-00E2-4AD9-BAF9-E3583E74A38C}"/>
                  </a:ext>
                </a:extLst>
              </p:cNvPr>
              <p:cNvSpPr>
                <a:spLocks noChangeArrowheads="1"/>
              </p:cNvSpPr>
              <p:nvPr/>
            </p:nvSpPr>
            <p:spPr bwMode="auto">
              <a:xfrm>
                <a:off x="2143" y="121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2" name="Freeform 371">
                <a:extLst>
                  <a:ext uri="{FF2B5EF4-FFF2-40B4-BE49-F238E27FC236}">
                    <a16:creationId xmlns:a16="http://schemas.microsoft.com/office/drawing/2014/main" id="{E18D47EA-C960-463E-B85D-33F105D37F06}"/>
                  </a:ext>
                </a:extLst>
              </p:cNvPr>
              <p:cNvSpPr/>
              <p:nvPr/>
            </p:nvSpPr>
            <p:spPr bwMode="auto">
              <a:xfrm>
                <a:off x="2103" y="1210"/>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3" name="Freeform 372">
                <a:extLst>
                  <a:ext uri="{FF2B5EF4-FFF2-40B4-BE49-F238E27FC236}">
                    <a16:creationId xmlns:a16="http://schemas.microsoft.com/office/drawing/2014/main" id="{85BDC3E9-737F-43B3-8365-51AF9D499C57}"/>
                  </a:ext>
                </a:extLst>
              </p:cNvPr>
              <p:cNvSpPr/>
              <p:nvPr/>
            </p:nvSpPr>
            <p:spPr bwMode="auto">
              <a:xfrm>
                <a:off x="2608" y="1210"/>
                <a:ext cx="3" cy="2"/>
              </a:xfrm>
              <a:custGeom>
                <a:gdLst>
                  <a:gd name="T0" fmla="*/ 3 w 3"/>
                  <a:gd name="T1" fmla="*/ 2 h 2"/>
                  <a:gd name="T2" fmla="*/ 0 w 3"/>
                  <a:gd name="T3" fmla="*/ 0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4" name="Freeform 373">
                <a:extLst>
                  <a:ext uri="{FF2B5EF4-FFF2-40B4-BE49-F238E27FC236}">
                    <a16:creationId xmlns:a16="http://schemas.microsoft.com/office/drawing/2014/main" id="{6440C2E1-5461-467A-96DC-5A3EFC95EFC6}"/>
                  </a:ext>
                </a:extLst>
              </p:cNvPr>
              <p:cNvSpPr/>
              <p:nvPr/>
            </p:nvSpPr>
            <p:spPr bwMode="auto">
              <a:xfrm>
                <a:off x="3706" y="1210"/>
                <a:ext cx="3" cy="5"/>
              </a:xfrm>
              <a:custGeom>
                <a:gdLst>
                  <a:gd name="T0" fmla="*/ 3 w 3"/>
                  <a:gd name="T1" fmla="*/ 2 h 5"/>
                  <a:gd name="T2" fmla="*/ 3 w 3"/>
                  <a:gd name="T3" fmla="*/ 5 h 5"/>
                  <a:gd name="T4" fmla="*/ 0 w 3"/>
                  <a:gd name="T5" fmla="*/ 0 h 5"/>
                  <a:gd name="T6" fmla="*/ 3 w 3"/>
                  <a:gd name="T7" fmla="*/ 2 h 5"/>
                </a:gdLst>
                <a:cxnLst>
                  <a:cxn ang="0">
                    <a:pos x="T0" y="T1"/>
                  </a:cxn>
                  <a:cxn ang="0">
                    <a:pos x="T2" y="T3"/>
                  </a:cxn>
                  <a:cxn ang="0">
                    <a:pos x="T4" y="T5"/>
                  </a:cxn>
                  <a:cxn ang="0">
                    <a:pos x="T6" y="T7"/>
                  </a:cxn>
                </a:cxnLst>
                <a:rect l="0" t="0" r="r" b="b"/>
                <a:pathLst>
                  <a:path w="3" h="5">
                    <a:moveTo>
                      <a:pt x="3" y="2"/>
                    </a:moveTo>
                    <a:lnTo>
                      <a:pt x="3" y="5"/>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5" name="Freeform 374">
                <a:extLst>
                  <a:ext uri="{FF2B5EF4-FFF2-40B4-BE49-F238E27FC236}">
                    <a16:creationId xmlns:a16="http://schemas.microsoft.com/office/drawing/2014/main" id="{EDB8F6E2-E5C1-4498-B40E-2A65FB63D048}"/>
                  </a:ext>
                </a:extLst>
              </p:cNvPr>
              <p:cNvSpPr/>
              <p:nvPr/>
            </p:nvSpPr>
            <p:spPr bwMode="auto">
              <a:xfrm>
                <a:off x="2450" y="1212"/>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6" name="Freeform 375">
                <a:extLst>
                  <a:ext uri="{FF2B5EF4-FFF2-40B4-BE49-F238E27FC236}">
                    <a16:creationId xmlns:a16="http://schemas.microsoft.com/office/drawing/2014/main" id="{5F730FE2-0028-4F02-BD33-0EDB6C8E1A18}"/>
                  </a:ext>
                </a:extLst>
              </p:cNvPr>
              <p:cNvSpPr/>
              <p:nvPr/>
            </p:nvSpPr>
            <p:spPr bwMode="auto">
              <a:xfrm>
                <a:off x="3198" y="1212"/>
                <a:ext cx="8" cy="3"/>
              </a:xfrm>
              <a:custGeom>
                <a:gdLst>
                  <a:gd name="T0" fmla="*/ 1 w 3"/>
                  <a:gd name="T1" fmla="*/ 1 h 1"/>
                  <a:gd name="T2" fmla="*/ 3 w 3"/>
                  <a:gd name="T3" fmla="*/ 0 h 1"/>
                  <a:gd name="T4" fmla="*/ 1 w 3"/>
                  <a:gd name="T5" fmla="*/ 1 h 1"/>
                </a:gdLst>
                <a:cxnLst>
                  <a:cxn ang="0">
                    <a:pos x="T0" y="T1"/>
                  </a:cxn>
                  <a:cxn ang="0">
                    <a:pos x="T2" y="T3"/>
                  </a:cxn>
                  <a:cxn ang="0">
                    <a:pos x="T4" y="T5"/>
                  </a:cxn>
                </a:cxnLst>
                <a:rect l="0" t="0" r="r" b="b"/>
                <a:pathLst>
                  <a:path w="3" h="1">
                    <a:moveTo>
                      <a:pt x="1" y="1"/>
                    </a:moveTo>
                    <a:cubicBezTo>
                      <a:pt x="0" y="0"/>
                      <a:pt x="2" y="0"/>
                      <a:pt x="3"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7" name="Freeform 376">
                <a:extLst>
                  <a:ext uri="{FF2B5EF4-FFF2-40B4-BE49-F238E27FC236}">
                    <a16:creationId xmlns:a16="http://schemas.microsoft.com/office/drawing/2014/main" id="{C222EE3A-0FF4-486C-A7D9-A2959FD50678}"/>
                  </a:ext>
                </a:extLst>
              </p:cNvPr>
              <p:cNvSpPr/>
              <p:nvPr/>
            </p:nvSpPr>
            <p:spPr bwMode="auto">
              <a:xfrm>
                <a:off x="3065" y="1210"/>
                <a:ext cx="5" cy="8"/>
              </a:xfrm>
              <a:custGeom>
                <a:gdLst>
                  <a:gd name="T0" fmla="*/ 2 w 2"/>
                  <a:gd name="T1" fmla="*/ 1 h 3"/>
                  <a:gd name="T2" fmla="*/ 2 w 2"/>
                  <a:gd name="T3" fmla="*/ 2 h 3"/>
                  <a:gd name="T4" fmla="*/ 0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0" y="2"/>
                      <a:pt x="0" y="2"/>
                      <a:pt x="0" y="2"/>
                    </a:cubicBezTo>
                    <a:cubicBezTo>
                      <a:pt x="0" y="3"/>
                      <a:pt x="0" y="3"/>
                      <a:pt x="0" y="3"/>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8" name="Freeform 377">
                <a:extLst>
                  <a:ext uri="{FF2B5EF4-FFF2-40B4-BE49-F238E27FC236}">
                    <a16:creationId xmlns:a16="http://schemas.microsoft.com/office/drawing/2014/main" id="{539D0802-0759-4166-99CF-4787F7DBC5CD}"/>
                  </a:ext>
                </a:extLst>
              </p:cNvPr>
              <p:cNvSpPr/>
              <p:nvPr/>
            </p:nvSpPr>
            <p:spPr bwMode="auto">
              <a:xfrm>
                <a:off x="3439" y="1212"/>
                <a:ext cx="5" cy="6"/>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1" y="2"/>
                      <a:pt x="0" y="2"/>
                    </a:cubicBezTo>
                    <a:cubicBezTo>
                      <a:pt x="0" y="1"/>
                      <a:pt x="0" y="1"/>
                      <a:pt x="0" y="1"/>
                    </a:cubicBezTo>
                    <a:cubicBezTo>
                      <a:pt x="1" y="1"/>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9" name="Freeform 378">
                <a:extLst>
                  <a:ext uri="{FF2B5EF4-FFF2-40B4-BE49-F238E27FC236}">
                    <a16:creationId xmlns:a16="http://schemas.microsoft.com/office/drawing/2014/main" id="{A2289AE6-65EF-4D24-A366-E4C4DEE7331A}"/>
                  </a:ext>
                </a:extLst>
              </p:cNvPr>
              <p:cNvSpPr/>
              <p:nvPr/>
            </p:nvSpPr>
            <p:spPr bwMode="auto">
              <a:xfrm>
                <a:off x="3586" y="1212"/>
                <a:ext cx="8" cy="6"/>
              </a:xfrm>
              <a:custGeom>
                <a:gdLst>
                  <a:gd name="T0" fmla="*/ 3 w 3"/>
                  <a:gd name="T1" fmla="*/ 2 h 2"/>
                  <a:gd name="T2" fmla="*/ 3 w 3"/>
                  <a:gd name="T3" fmla="*/ 1 h 2"/>
                  <a:gd name="T4" fmla="*/ 3 w 3"/>
                  <a:gd name="T5" fmla="*/ 2 h 2"/>
                  <a:gd name="T6" fmla="*/ 2 w 3"/>
                  <a:gd name="T7" fmla="*/ 2 h 2"/>
                  <a:gd name="T8" fmla="*/ 2 w 3"/>
                  <a:gd name="T9" fmla="*/ 2 h 2"/>
                  <a:gd name="T10" fmla="*/ 0 w 3"/>
                  <a:gd name="T11" fmla="*/ 1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1"/>
                      <a:pt x="3" y="1"/>
                      <a:pt x="3" y="1"/>
                    </a:cubicBezTo>
                    <a:cubicBezTo>
                      <a:pt x="3" y="2"/>
                      <a:pt x="3" y="2"/>
                      <a:pt x="3" y="2"/>
                    </a:cubicBezTo>
                    <a:cubicBezTo>
                      <a:pt x="3" y="2"/>
                      <a:pt x="2" y="2"/>
                      <a:pt x="2" y="2"/>
                    </a:cubicBezTo>
                    <a:cubicBezTo>
                      <a:pt x="2" y="2"/>
                      <a:pt x="2" y="2"/>
                      <a:pt x="2" y="2"/>
                    </a:cubicBezTo>
                    <a:cubicBezTo>
                      <a:pt x="0" y="1"/>
                      <a:pt x="0" y="1"/>
                      <a:pt x="0" y="1"/>
                    </a:cubicBezTo>
                    <a:cubicBezTo>
                      <a:pt x="1" y="0"/>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0" name="Freeform 379">
                <a:extLst>
                  <a:ext uri="{FF2B5EF4-FFF2-40B4-BE49-F238E27FC236}">
                    <a16:creationId xmlns:a16="http://schemas.microsoft.com/office/drawing/2014/main" id="{DA407664-EB43-4F9B-B9AE-65E82906B883}"/>
                  </a:ext>
                </a:extLst>
              </p:cNvPr>
              <p:cNvSpPr/>
              <p:nvPr/>
            </p:nvSpPr>
            <p:spPr bwMode="auto">
              <a:xfrm>
                <a:off x="2640" y="1210"/>
                <a:ext cx="13" cy="10"/>
              </a:xfrm>
              <a:custGeom>
                <a:gdLst>
                  <a:gd name="T0" fmla="*/ 5 w 5"/>
                  <a:gd name="T1" fmla="*/ 1 h 4"/>
                  <a:gd name="T2" fmla="*/ 4 w 5"/>
                  <a:gd name="T3" fmla="*/ 2 h 4"/>
                  <a:gd name="T4" fmla="*/ 4 w 5"/>
                  <a:gd name="T5" fmla="*/ 2 h 4"/>
                  <a:gd name="T6" fmla="*/ 0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5" y="2"/>
                      <a:pt x="5" y="2"/>
                      <a:pt x="4" y="2"/>
                    </a:cubicBezTo>
                    <a:cubicBezTo>
                      <a:pt x="4" y="2"/>
                      <a:pt x="4" y="2"/>
                      <a:pt x="4" y="2"/>
                    </a:cubicBezTo>
                    <a:cubicBezTo>
                      <a:pt x="4" y="4"/>
                      <a:pt x="2" y="3"/>
                      <a:pt x="0" y="3"/>
                    </a:cubicBezTo>
                    <a:cubicBezTo>
                      <a:pt x="0" y="2"/>
                      <a:pt x="2" y="3"/>
                      <a:pt x="2" y="1"/>
                    </a:cubicBezTo>
                    <a:cubicBezTo>
                      <a:pt x="3" y="3"/>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1" name="Freeform 380">
                <a:extLst>
                  <a:ext uri="{FF2B5EF4-FFF2-40B4-BE49-F238E27FC236}">
                    <a16:creationId xmlns:a16="http://schemas.microsoft.com/office/drawing/2014/main" id="{EE5037F0-5604-4803-9811-5DB25AA27D84}"/>
                  </a:ext>
                </a:extLst>
              </p:cNvPr>
              <p:cNvSpPr/>
              <p:nvPr/>
            </p:nvSpPr>
            <p:spPr bwMode="auto">
              <a:xfrm>
                <a:off x="3762" y="1212"/>
                <a:ext cx="16" cy="11"/>
              </a:xfrm>
              <a:custGeom>
                <a:gdLst>
                  <a:gd name="T0" fmla="*/ 6 w 6"/>
                  <a:gd name="T1" fmla="*/ 1 h 4"/>
                  <a:gd name="T2" fmla="*/ 4 w 6"/>
                  <a:gd name="T3" fmla="*/ 2 h 4"/>
                  <a:gd name="T4" fmla="*/ 4 w 6"/>
                  <a:gd name="T5" fmla="*/ 2 h 4"/>
                  <a:gd name="T6" fmla="*/ 1 w 6"/>
                  <a:gd name="T7" fmla="*/ 4 h 4"/>
                  <a:gd name="T8" fmla="*/ 0 w 6"/>
                  <a:gd name="T9" fmla="*/ 4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5" y="2"/>
                      <a:pt x="5" y="2"/>
                      <a:pt x="4" y="2"/>
                    </a:cubicBezTo>
                    <a:cubicBezTo>
                      <a:pt x="4" y="2"/>
                      <a:pt x="4" y="2"/>
                      <a:pt x="4" y="2"/>
                    </a:cubicBezTo>
                    <a:cubicBezTo>
                      <a:pt x="3" y="3"/>
                      <a:pt x="2" y="4"/>
                      <a:pt x="1" y="4"/>
                    </a:cubicBezTo>
                    <a:cubicBezTo>
                      <a:pt x="0" y="4"/>
                      <a:pt x="0" y="4"/>
                      <a:pt x="0" y="4"/>
                    </a:cubicBezTo>
                    <a:cubicBezTo>
                      <a:pt x="2" y="3"/>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2" name="Freeform 381">
                <a:extLst>
                  <a:ext uri="{FF2B5EF4-FFF2-40B4-BE49-F238E27FC236}">
                    <a16:creationId xmlns:a16="http://schemas.microsoft.com/office/drawing/2014/main" id="{928D7CFA-8287-4195-BAAF-55225D019BAC}"/>
                  </a:ext>
                </a:extLst>
              </p:cNvPr>
              <p:cNvSpPr/>
              <p:nvPr/>
            </p:nvSpPr>
            <p:spPr bwMode="auto">
              <a:xfrm>
                <a:off x="2429" y="1212"/>
                <a:ext cx="13" cy="8"/>
              </a:xfrm>
              <a:custGeom>
                <a:gdLst>
                  <a:gd name="T0" fmla="*/ 5 w 5"/>
                  <a:gd name="T1" fmla="*/ 1 h 3"/>
                  <a:gd name="T2" fmla="*/ 0 w 5"/>
                  <a:gd name="T3" fmla="*/ 1 h 3"/>
                  <a:gd name="T4" fmla="*/ 0 w 5"/>
                  <a:gd name="T5" fmla="*/ 1 h 3"/>
                  <a:gd name="T6" fmla="*/ 5 w 5"/>
                  <a:gd name="T7" fmla="*/ 1 h 3"/>
                </a:gdLst>
                <a:cxnLst>
                  <a:cxn ang="0">
                    <a:pos x="T0" y="T1"/>
                  </a:cxn>
                  <a:cxn ang="0">
                    <a:pos x="T2" y="T3"/>
                  </a:cxn>
                  <a:cxn ang="0">
                    <a:pos x="T4" y="T5"/>
                  </a:cxn>
                  <a:cxn ang="0">
                    <a:pos x="T6" y="T7"/>
                  </a:cxn>
                </a:cxnLst>
                <a:rect l="0" t="0" r="r" b="b"/>
                <a:pathLst>
                  <a:path w="5" h="3">
                    <a:moveTo>
                      <a:pt x="5" y="1"/>
                    </a:moveTo>
                    <a:cubicBezTo>
                      <a:pt x="4" y="3"/>
                      <a:pt x="2" y="0"/>
                      <a:pt x="0" y="1"/>
                    </a:cubicBezTo>
                    <a:cubicBezTo>
                      <a:pt x="0" y="1"/>
                      <a:pt x="0" y="1"/>
                      <a:pt x="0" y="1"/>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3" name="Freeform 382">
                <a:extLst>
                  <a:ext uri="{FF2B5EF4-FFF2-40B4-BE49-F238E27FC236}">
                    <a16:creationId xmlns:a16="http://schemas.microsoft.com/office/drawing/2014/main" id="{4488B90F-9A96-45F8-9663-FBB1B679E308}"/>
                  </a:ext>
                </a:extLst>
              </p:cNvPr>
              <p:cNvSpPr/>
              <p:nvPr/>
            </p:nvSpPr>
            <p:spPr bwMode="auto">
              <a:xfrm>
                <a:off x="2565" y="1212"/>
                <a:ext cx="3" cy="6"/>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1" y="1"/>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4" name="Freeform 383">
                <a:extLst>
                  <a:ext uri="{FF2B5EF4-FFF2-40B4-BE49-F238E27FC236}">
                    <a16:creationId xmlns:a16="http://schemas.microsoft.com/office/drawing/2014/main" id="{591405AF-5743-461E-ADBA-03E955B28B72}"/>
                  </a:ext>
                </a:extLst>
              </p:cNvPr>
              <p:cNvSpPr/>
              <p:nvPr/>
            </p:nvSpPr>
            <p:spPr bwMode="auto">
              <a:xfrm>
                <a:off x="2592"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5" name="Freeform 384">
                <a:extLst>
                  <a:ext uri="{FF2B5EF4-FFF2-40B4-BE49-F238E27FC236}">
                    <a16:creationId xmlns:a16="http://schemas.microsoft.com/office/drawing/2014/main" id="{2FC145EA-80E1-486E-A8D8-7EB99A21E9E8}"/>
                  </a:ext>
                </a:extLst>
              </p:cNvPr>
              <p:cNvSpPr/>
              <p:nvPr/>
            </p:nvSpPr>
            <p:spPr bwMode="auto">
              <a:xfrm>
                <a:off x="3025"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6" name="Freeform 385">
                <a:extLst>
                  <a:ext uri="{FF2B5EF4-FFF2-40B4-BE49-F238E27FC236}">
                    <a16:creationId xmlns:a16="http://schemas.microsoft.com/office/drawing/2014/main" id="{A479F69C-32D0-477E-9A42-AB42D257E578}"/>
                  </a:ext>
                </a:extLst>
              </p:cNvPr>
              <p:cNvSpPr/>
              <p:nvPr/>
            </p:nvSpPr>
            <p:spPr bwMode="auto">
              <a:xfrm>
                <a:off x="2600" y="1215"/>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7" name="Freeform 386">
                <a:extLst>
                  <a:ext uri="{FF2B5EF4-FFF2-40B4-BE49-F238E27FC236}">
                    <a16:creationId xmlns:a16="http://schemas.microsoft.com/office/drawing/2014/main" id="{F76C9C4F-AFBB-4B8F-8797-325790D5F28A}"/>
                  </a:ext>
                </a:extLst>
              </p:cNvPr>
              <p:cNvSpPr/>
              <p:nvPr/>
            </p:nvSpPr>
            <p:spPr bwMode="auto">
              <a:xfrm>
                <a:off x="2734" y="1215"/>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3"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8" name="Freeform 387">
                <a:extLst>
                  <a:ext uri="{FF2B5EF4-FFF2-40B4-BE49-F238E27FC236}">
                    <a16:creationId xmlns:a16="http://schemas.microsoft.com/office/drawing/2014/main" id="{14B660F5-7426-43E5-88F9-BF23CAFAE221}"/>
                  </a:ext>
                </a:extLst>
              </p:cNvPr>
              <p:cNvSpPr/>
              <p:nvPr/>
            </p:nvSpPr>
            <p:spPr bwMode="auto">
              <a:xfrm>
                <a:off x="3519" y="1215"/>
                <a:ext cx="5"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9" name="Freeform 388">
                <a:extLst>
                  <a:ext uri="{FF2B5EF4-FFF2-40B4-BE49-F238E27FC236}">
                    <a16:creationId xmlns:a16="http://schemas.microsoft.com/office/drawing/2014/main" id="{68A1E837-AFF1-494B-A583-DAFEAE0629DD}"/>
                  </a:ext>
                </a:extLst>
              </p:cNvPr>
              <p:cNvSpPr/>
              <p:nvPr/>
            </p:nvSpPr>
            <p:spPr bwMode="auto">
              <a:xfrm>
                <a:off x="3166" y="1218"/>
                <a:ext cx="6"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0"/>
                      <a:pt x="0" y="0"/>
                      <a:pt x="0" y="0"/>
                    </a:cubicBezTo>
                    <a:cubicBezTo>
                      <a:pt x="0" y="1"/>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0" name="Freeform 389">
                <a:extLst>
                  <a:ext uri="{FF2B5EF4-FFF2-40B4-BE49-F238E27FC236}">
                    <a16:creationId xmlns:a16="http://schemas.microsoft.com/office/drawing/2014/main" id="{FDDC7EC0-5A7B-4C17-82E7-DED3B36DD879}"/>
                  </a:ext>
                </a:extLst>
              </p:cNvPr>
              <p:cNvSpPr/>
              <p:nvPr/>
            </p:nvSpPr>
            <p:spPr bwMode="auto">
              <a:xfrm>
                <a:off x="3185" y="1218"/>
                <a:ext cx="11" cy="11"/>
              </a:xfrm>
              <a:custGeom>
                <a:gdLst>
                  <a:gd name="T0" fmla="*/ 4 w 4"/>
                  <a:gd name="T1" fmla="*/ 0 h 4"/>
                  <a:gd name="T2" fmla="*/ 3 w 4"/>
                  <a:gd name="T3" fmla="*/ 3 h 4"/>
                  <a:gd name="T4" fmla="*/ 0 w 4"/>
                  <a:gd name="T5" fmla="*/ 3 h 4"/>
                  <a:gd name="T6" fmla="*/ 0 w 4"/>
                  <a:gd name="T7" fmla="*/ 2 h 4"/>
                  <a:gd name="T8" fmla="*/ 1 w 4"/>
                  <a:gd name="T9" fmla="*/ 2 h 4"/>
                  <a:gd name="T10" fmla="*/ 1 w 4"/>
                  <a:gd name="T11" fmla="*/ 2 h 4"/>
                  <a:gd name="T12" fmla="*/ 4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1"/>
                      <a:pt x="2" y="2"/>
                      <a:pt x="3" y="3"/>
                    </a:cubicBezTo>
                    <a:cubicBezTo>
                      <a:pt x="2" y="3"/>
                      <a:pt x="1" y="4"/>
                      <a:pt x="0" y="3"/>
                    </a:cubicBezTo>
                    <a:cubicBezTo>
                      <a:pt x="0" y="2"/>
                      <a:pt x="0" y="2"/>
                      <a:pt x="0" y="2"/>
                    </a:cubicBezTo>
                    <a:cubicBezTo>
                      <a:pt x="0" y="2"/>
                      <a:pt x="1" y="3"/>
                      <a:pt x="1" y="2"/>
                    </a:cubicBezTo>
                    <a:cubicBezTo>
                      <a:pt x="1" y="2"/>
                      <a:pt x="1" y="2"/>
                      <a:pt x="1" y="2"/>
                    </a:cubicBezTo>
                    <a:cubicBezTo>
                      <a:pt x="3"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1" name="Freeform 390">
                <a:extLst>
                  <a:ext uri="{FF2B5EF4-FFF2-40B4-BE49-F238E27FC236}">
                    <a16:creationId xmlns:a16="http://schemas.microsoft.com/office/drawing/2014/main" id="{E44898CC-E617-4C53-8D20-7852F510D01D}"/>
                  </a:ext>
                </a:extLst>
              </p:cNvPr>
              <p:cNvSpPr/>
              <p:nvPr/>
            </p:nvSpPr>
            <p:spPr bwMode="auto">
              <a:xfrm>
                <a:off x="3503" y="1218"/>
                <a:ext cx="3" cy="2"/>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2" name="Freeform 391">
                <a:extLst>
                  <a:ext uri="{FF2B5EF4-FFF2-40B4-BE49-F238E27FC236}">
                    <a16:creationId xmlns:a16="http://schemas.microsoft.com/office/drawing/2014/main" id="{B42FC00B-7B64-425D-B48A-D98D85334B20}"/>
                  </a:ext>
                </a:extLst>
              </p:cNvPr>
              <p:cNvSpPr/>
              <p:nvPr/>
            </p:nvSpPr>
            <p:spPr bwMode="auto">
              <a:xfrm>
                <a:off x="3639" y="1218"/>
                <a:ext cx="14" cy="13"/>
              </a:xfrm>
              <a:custGeom>
                <a:gdLst>
                  <a:gd name="T0" fmla="*/ 5 w 5"/>
                  <a:gd name="T1" fmla="*/ 0 h 5"/>
                  <a:gd name="T2" fmla="*/ 2 w 5"/>
                  <a:gd name="T3" fmla="*/ 4 h 5"/>
                  <a:gd name="T4" fmla="*/ 0 w 5"/>
                  <a:gd name="T5" fmla="*/ 5 h 5"/>
                  <a:gd name="T6" fmla="*/ 0 w 5"/>
                  <a:gd name="T7" fmla="*/ 4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4"/>
                      <a:pt x="2" y="4"/>
                    </a:cubicBezTo>
                    <a:cubicBezTo>
                      <a:pt x="1" y="4"/>
                      <a:pt x="1" y="5"/>
                      <a:pt x="0" y="5"/>
                    </a:cubicBezTo>
                    <a:cubicBezTo>
                      <a:pt x="0" y="4"/>
                      <a:pt x="0" y="4"/>
                      <a:pt x="0" y="4"/>
                    </a:cubicBezTo>
                    <a:cubicBezTo>
                      <a:pt x="1" y="2"/>
                      <a:pt x="4" y="2"/>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3" name="Freeform 392">
                <a:extLst>
                  <a:ext uri="{FF2B5EF4-FFF2-40B4-BE49-F238E27FC236}">
                    <a16:creationId xmlns:a16="http://schemas.microsoft.com/office/drawing/2014/main" id="{EB1FC2B9-8289-4D09-8450-F5E31409EF37}"/>
                  </a:ext>
                </a:extLst>
              </p:cNvPr>
              <p:cNvSpPr/>
              <p:nvPr/>
            </p:nvSpPr>
            <p:spPr bwMode="auto">
              <a:xfrm>
                <a:off x="2683" y="1218"/>
                <a:ext cx="19" cy="11"/>
              </a:xfrm>
              <a:custGeom>
                <a:gdLst>
                  <a:gd name="T0" fmla="*/ 6 w 7"/>
                  <a:gd name="T1" fmla="*/ 1 h 4"/>
                  <a:gd name="T2" fmla="*/ 7 w 7"/>
                  <a:gd name="T3" fmla="*/ 1 h 4"/>
                  <a:gd name="T4" fmla="*/ 1 w 7"/>
                  <a:gd name="T5" fmla="*/ 2 h 4"/>
                  <a:gd name="T6" fmla="*/ 1 w 7"/>
                  <a:gd name="T7" fmla="*/ 4 h 4"/>
                  <a:gd name="T8" fmla="*/ 0 w 7"/>
                  <a:gd name="T9" fmla="*/ 3 h 4"/>
                  <a:gd name="T10" fmla="*/ 5 w 7"/>
                  <a:gd name="T11" fmla="*/ 0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7" y="1"/>
                      <a:pt x="7" y="1"/>
                      <a:pt x="7" y="1"/>
                    </a:cubicBezTo>
                    <a:cubicBezTo>
                      <a:pt x="4" y="0"/>
                      <a:pt x="4" y="4"/>
                      <a:pt x="1" y="2"/>
                    </a:cubicBezTo>
                    <a:cubicBezTo>
                      <a:pt x="1" y="3"/>
                      <a:pt x="3" y="4"/>
                      <a:pt x="1" y="4"/>
                    </a:cubicBezTo>
                    <a:cubicBezTo>
                      <a:pt x="1" y="4"/>
                      <a:pt x="1" y="3"/>
                      <a:pt x="0" y="3"/>
                    </a:cubicBezTo>
                    <a:cubicBezTo>
                      <a:pt x="1" y="2"/>
                      <a:pt x="4" y="2"/>
                      <a:pt x="5"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4" name="Freeform 393">
                <a:extLst>
                  <a:ext uri="{FF2B5EF4-FFF2-40B4-BE49-F238E27FC236}">
                    <a16:creationId xmlns:a16="http://schemas.microsoft.com/office/drawing/2014/main" id="{58186700-FFB4-4554-A9A1-BDC66C586FEF}"/>
                  </a:ext>
                </a:extLst>
              </p:cNvPr>
              <p:cNvSpPr/>
              <p:nvPr/>
            </p:nvSpPr>
            <p:spPr bwMode="auto">
              <a:xfrm>
                <a:off x="3583" y="1218"/>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5" name="Freeform 394">
                <a:extLst>
                  <a:ext uri="{FF2B5EF4-FFF2-40B4-BE49-F238E27FC236}">
                    <a16:creationId xmlns:a16="http://schemas.microsoft.com/office/drawing/2014/main" id="{60FD6027-B309-477F-B86E-490C8422FA8E}"/>
                  </a:ext>
                </a:extLst>
              </p:cNvPr>
              <p:cNvSpPr/>
              <p:nvPr/>
            </p:nvSpPr>
            <p:spPr bwMode="auto">
              <a:xfrm>
                <a:off x="3019" y="1218"/>
                <a:ext cx="6" cy="5"/>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0"/>
                      <a:pt x="2" y="2"/>
                      <a:pt x="2" y="1"/>
                    </a:cubicBezTo>
                    <a:cubicBezTo>
                      <a:pt x="2" y="1"/>
                      <a:pt x="2"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6" name="Freeform 395">
                <a:extLst>
                  <a:ext uri="{FF2B5EF4-FFF2-40B4-BE49-F238E27FC236}">
                    <a16:creationId xmlns:a16="http://schemas.microsoft.com/office/drawing/2014/main" id="{FF122852-F82C-4AFD-8AE1-70F25EF81B76}"/>
                  </a:ext>
                </a:extLst>
              </p:cNvPr>
              <p:cNvSpPr/>
              <p:nvPr/>
            </p:nvSpPr>
            <p:spPr bwMode="auto">
              <a:xfrm>
                <a:off x="3057" y="1220"/>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7" name="Freeform 396">
                <a:extLst>
                  <a:ext uri="{FF2B5EF4-FFF2-40B4-BE49-F238E27FC236}">
                    <a16:creationId xmlns:a16="http://schemas.microsoft.com/office/drawing/2014/main" id="{1DD20685-F70C-4240-8830-2D9ED1DA8619}"/>
                  </a:ext>
                </a:extLst>
              </p:cNvPr>
              <p:cNvSpPr/>
              <p:nvPr/>
            </p:nvSpPr>
            <p:spPr bwMode="auto">
              <a:xfrm>
                <a:off x="2114" y="1220"/>
                <a:ext cx="2"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0"/>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8" name="Freeform 397">
                <a:extLst>
                  <a:ext uri="{FF2B5EF4-FFF2-40B4-BE49-F238E27FC236}">
                    <a16:creationId xmlns:a16="http://schemas.microsoft.com/office/drawing/2014/main" id="{955FB975-B84C-4ED4-814B-3400C529E95B}"/>
                  </a:ext>
                </a:extLst>
              </p:cNvPr>
              <p:cNvSpPr/>
              <p:nvPr/>
            </p:nvSpPr>
            <p:spPr bwMode="auto">
              <a:xfrm flipH="1">
                <a:off x="2536" y="1220"/>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9" name="Freeform 398">
                <a:extLst>
                  <a:ext uri="{FF2B5EF4-FFF2-40B4-BE49-F238E27FC236}">
                    <a16:creationId xmlns:a16="http://schemas.microsoft.com/office/drawing/2014/main" id="{CE4F7C64-4326-4530-8304-B1E8D3B19812}"/>
                  </a:ext>
                </a:extLst>
              </p:cNvPr>
              <p:cNvSpPr/>
              <p:nvPr/>
            </p:nvSpPr>
            <p:spPr bwMode="auto">
              <a:xfrm>
                <a:off x="2603" y="122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0" name="Freeform 399">
                <a:extLst>
                  <a:ext uri="{FF2B5EF4-FFF2-40B4-BE49-F238E27FC236}">
                    <a16:creationId xmlns:a16="http://schemas.microsoft.com/office/drawing/2014/main" id="{48141370-58D0-44FD-8F7B-36F1C244C3F9}"/>
                  </a:ext>
                </a:extLst>
              </p:cNvPr>
              <p:cNvSpPr/>
              <p:nvPr/>
            </p:nvSpPr>
            <p:spPr bwMode="auto">
              <a:xfrm>
                <a:off x="2851" y="1220"/>
                <a:ext cx="5"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1" name="Freeform 400">
                <a:extLst>
                  <a:ext uri="{FF2B5EF4-FFF2-40B4-BE49-F238E27FC236}">
                    <a16:creationId xmlns:a16="http://schemas.microsoft.com/office/drawing/2014/main" id="{2FB37E94-28E9-4350-A31D-0F7BFC0D16AF}"/>
                  </a:ext>
                </a:extLst>
              </p:cNvPr>
              <p:cNvSpPr/>
              <p:nvPr/>
            </p:nvSpPr>
            <p:spPr bwMode="auto">
              <a:xfrm>
                <a:off x="2867" y="1220"/>
                <a:ext cx="5" cy="9"/>
              </a:xfrm>
              <a:custGeom>
                <a:gdLst>
                  <a:gd name="T0" fmla="*/ 2 w 2"/>
                  <a:gd name="T1" fmla="*/ 1 h 3"/>
                  <a:gd name="T2" fmla="*/ 0 w 2"/>
                  <a:gd name="T3" fmla="*/ 3 h 3"/>
                  <a:gd name="T4" fmla="*/ 0 w 2"/>
                  <a:gd name="T5" fmla="*/ 2 h 3"/>
                  <a:gd name="T6" fmla="*/ 0 w 2"/>
                  <a:gd name="T7" fmla="*/ 2 h 3"/>
                  <a:gd name="T8" fmla="*/ 1 w 2"/>
                  <a:gd name="T9" fmla="*/ 0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2" y="2"/>
                      <a:pt x="1" y="3"/>
                      <a:pt x="0" y="3"/>
                    </a:cubicBezTo>
                    <a:cubicBezTo>
                      <a:pt x="0" y="2"/>
                      <a:pt x="0" y="2"/>
                      <a:pt x="0" y="2"/>
                    </a:cubicBezTo>
                    <a:cubicBezTo>
                      <a:pt x="0" y="2"/>
                      <a:pt x="0" y="2"/>
                      <a:pt x="0" y="2"/>
                    </a:cubicBezTo>
                    <a:cubicBezTo>
                      <a:pt x="2" y="2"/>
                      <a:pt x="0" y="1"/>
                      <a:pt x="1"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2" name="Freeform 401">
                <a:extLst>
                  <a:ext uri="{FF2B5EF4-FFF2-40B4-BE49-F238E27FC236}">
                    <a16:creationId xmlns:a16="http://schemas.microsoft.com/office/drawing/2014/main" id="{7A5F94B2-039A-41CD-A1AA-5CA56CBC2B16}"/>
                  </a:ext>
                </a:extLst>
              </p:cNvPr>
              <p:cNvSpPr/>
              <p:nvPr/>
            </p:nvSpPr>
            <p:spPr bwMode="auto">
              <a:xfrm>
                <a:off x="3687" y="122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0"/>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3" name="Freeform 402">
                <a:extLst>
                  <a:ext uri="{FF2B5EF4-FFF2-40B4-BE49-F238E27FC236}">
                    <a16:creationId xmlns:a16="http://schemas.microsoft.com/office/drawing/2014/main" id="{9C9CC2A4-9C15-4216-8D17-2040CBD551D5}"/>
                  </a:ext>
                </a:extLst>
              </p:cNvPr>
              <p:cNvSpPr/>
              <p:nvPr/>
            </p:nvSpPr>
            <p:spPr bwMode="auto">
              <a:xfrm>
                <a:off x="2993" y="1223"/>
                <a:ext cx="24" cy="22"/>
              </a:xfrm>
              <a:custGeom>
                <a:gdLst>
                  <a:gd name="T0" fmla="*/ 3 w 9"/>
                  <a:gd name="T1" fmla="*/ 6 h 8"/>
                  <a:gd name="T2" fmla="*/ 1 w 9"/>
                  <a:gd name="T3" fmla="*/ 8 h 8"/>
                  <a:gd name="T4" fmla="*/ 0 w 9"/>
                  <a:gd name="T5" fmla="*/ 7 h 8"/>
                  <a:gd name="T6" fmla="*/ 1 w 9"/>
                  <a:gd name="T7" fmla="*/ 7 h 8"/>
                  <a:gd name="T8" fmla="*/ 1 w 9"/>
                  <a:gd name="T9" fmla="*/ 6 h 8"/>
                  <a:gd name="T10" fmla="*/ 0 w 9"/>
                  <a:gd name="T11" fmla="*/ 5 h 8"/>
                  <a:gd name="T12" fmla="*/ 1 w 9"/>
                  <a:gd name="T13" fmla="*/ 4 h 8"/>
                  <a:gd name="T14" fmla="*/ 5 w 9"/>
                  <a:gd name="T15" fmla="*/ 2 h 8"/>
                  <a:gd name="T16" fmla="*/ 9 w 9"/>
                  <a:gd name="T17" fmla="*/ 0 h 8"/>
                  <a:gd name="T18" fmla="*/ 3 w 9"/>
                  <a:gd name="T19" fmla="*/ 6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3" y="6"/>
                    </a:moveTo>
                    <a:cubicBezTo>
                      <a:pt x="3" y="7"/>
                      <a:pt x="2" y="7"/>
                      <a:pt x="1" y="8"/>
                    </a:cubicBezTo>
                    <a:cubicBezTo>
                      <a:pt x="1" y="8"/>
                      <a:pt x="0" y="8"/>
                      <a:pt x="0" y="7"/>
                    </a:cubicBezTo>
                    <a:cubicBezTo>
                      <a:pt x="1" y="7"/>
                      <a:pt x="1" y="7"/>
                      <a:pt x="1" y="7"/>
                    </a:cubicBezTo>
                    <a:cubicBezTo>
                      <a:pt x="2" y="7"/>
                      <a:pt x="1" y="6"/>
                      <a:pt x="1" y="6"/>
                    </a:cubicBezTo>
                    <a:cubicBezTo>
                      <a:pt x="1" y="5"/>
                      <a:pt x="0" y="6"/>
                      <a:pt x="0" y="5"/>
                    </a:cubicBezTo>
                    <a:cubicBezTo>
                      <a:pt x="0" y="6"/>
                      <a:pt x="1" y="4"/>
                      <a:pt x="1" y="4"/>
                    </a:cubicBezTo>
                    <a:cubicBezTo>
                      <a:pt x="2" y="3"/>
                      <a:pt x="4" y="3"/>
                      <a:pt x="5" y="2"/>
                    </a:cubicBezTo>
                    <a:cubicBezTo>
                      <a:pt x="7" y="3"/>
                      <a:pt x="8" y="1"/>
                      <a:pt x="9" y="0"/>
                    </a:cubicBezTo>
                    <a:cubicBezTo>
                      <a:pt x="8" y="2"/>
                      <a:pt x="6" y="6"/>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4" name="Freeform 403">
                <a:extLst>
                  <a:ext uri="{FF2B5EF4-FFF2-40B4-BE49-F238E27FC236}">
                    <a16:creationId xmlns:a16="http://schemas.microsoft.com/office/drawing/2014/main" id="{E9EC9AF3-DF8D-47EF-B5A6-D0F941A10180}"/>
                  </a:ext>
                </a:extLst>
              </p:cNvPr>
              <p:cNvSpPr/>
              <p:nvPr/>
            </p:nvSpPr>
            <p:spPr bwMode="auto">
              <a:xfrm>
                <a:off x="3580" y="1220"/>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5" name="Freeform 404">
                <a:extLst>
                  <a:ext uri="{FF2B5EF4-FFF2-40B4-BE49-F238E27FC236}">
                    <a16:creationId xmlns:a16="http://schemas.microsoft.com/office/drawing/2014/main" id="{61A67E7B-D8C1-41C7-90A6-B01EE3E13380}"/>
                  </a:ext>
                </a:extLst>
              </p:cNvPr>
              <p:cNvSpPr/>
              <p:nvPr/>
            </p:nvSpPr>
            <p:spPr bwMode="auto">
              <a:xfrm>
                <a:off x="3781" y="1220"/>
                <a:ext cx="21" cy="17"/>
              </a:xfrm>
              <a:custGeom>
                <a:gdLst>
                  <a:gd name="T0" fmla="*/ 8 w 8"/>
                  <a:gd name="T1" fmla="*/ 2 h 6"/>
                  <a:gd name="T2" fmla="*/ 4 w 8"/>
                  <a:gd name="T3" fmla="*/ 4 h 6"/>
                  <a:gd name="T4" fmla="*/ 3 w 8"/>
                  <a:gd name="T5" fmla="*/ 3 h 6"/>
                  <a:gd name="T6" fmla="*/ 0 w 8"/>
                  <a:gd name="T7" fmla="*/ 6 h 6"/>
                  <a:gd name="T8" fmla="*/ 0 w 8"/>
                  <a:gd name="T9" fmla="*/ 6 h 6"/>
                  <a:gd name="T10" fmla="*/ 2 w 8"/>
                  <a:gd name="T11" fmla="*/ 4 h 6"/>
                  <a:gd name="T12" fmla="*/ 1 w 8"/>
                  <a:gd name="T13" fmla="*/ 2 h 6"/>
                  <a:gd name="T14" fmla="*/ 6 w 8"/>
                  <a:gd name="T15" fmla="*/ 1 h 6"/>
                  <a:gd name="T16" fmla="*/ 8 w 8"/>
                  <a:gd name="T1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cubicBezTo>
                      <a:pt x="7" y="3"/>
                      <a:pt x="5" y="4"/>
                      <a:pt x="4" y="4"/>
                    </a:cubicBezTo>
                    <a:cubicBezTo>
                      <a:pt x="3" y="4"/>
                      <a:pt x="4" y="3"/>
                      <a:pt x="3" y="3"/>
                    </a:cubicBezTo>
                    <a:cubicBezTo>
                      <a:pt x="2" y="4"/>
                      <a:pt x="1" y="5"/>
                      <a:pt x="0" y="6"/>
                    </a:cubicBezTo>
                    <a:cubicBezTo>
                      <a:pt x="0" y="6"/>
                      <a:pt x="0" y="6"/>
                      <a:pt x="0" y="6"/>
                    </a:cubicBezTo>
                    <a:cubicBezTo>
                      <a:pt x="2" y="4"/>
                      <a:pt x="2" y="4"/>
                      <a:pt x="2" y="4"/>
                    </a:cubicBezTo>
                    <a:cubicBezTo>
                      <a:pt x="1" y="4"/>
                      <a:pt x="1" y="2"/>
                      <a:pt x="1" y="2"/>
                    </a:cubicBezTo>
                    <a:cubicBezTo>
                      <a:pt x="3" y="0"/>
                      <a:pt x="4" y="3"/>
                      <a:pt x="6"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6" name="Freeform 405">
                <a:extLst>
                  <a:ext uri="{FF2B5EF4-FFF2-40B4-BE49-F238E27FC236}">
                    <a16:creationId xmlns:a16="http://schemas.microsoft.com/office/drawing/2014/main" id="{A33D72E0-E3EA-4319-82A1-C3CCFA8319C3}"/>
                  </a:ext>
                </a:extLst>
              </p:cNvPr>
              <p:cNvSpPr/>
              <p:nvPr/>
            </p:nvSpPr>
            <p:spPr bwMode="auto">
              <a:xfrm>
                <a:off x="3126" y="1220"/>
                <a:ext cx="16" cy="19"/>
              </a:xfrm>
              <a:custGeom>
                <a:gdLst>
                  <a:gd name="T0" fmla="*/ 6 w 6"/>
                  <a:gd name="T1" fmla="*/ 1 h 7"/>
                  <a:gd name="T2" fmla="*/ 5 w 6"/>
                  <a:gd name="T3" fmla="*/ 3 h 7"/>
                  <a:gd name="T4" fmla="*/ 6 w 6"/>
                  <a:gd name="T5" fmla="*/ 3 h 7"/>
                  <a:gd name="T6" fmla="*/ 1 w 6"/>
                  <a:gd name="T7" fmla="*/ 7 h 7"/>
                  <a:gd name="T8" fmla="*/ 1 w 6"/>
                  <a:gd name="T9" fmla="*/ 4 h 7"/>
                  <a:gd name="T10" fmla="*/ 1 w 6"/>
                  <a:gd name="T11" fmla="*/ 4 h 7"/>
                  <a:gd name="T12" fmla="*/ 1 w 6"/>
                  <a:gd name="T13" fmla="*/ 5 h 7"/>
                  <a:gd name="T14" fmla="*/ 4 w 6"/>
                  <a:gd name="T15" fmla="*/ 4 h 7"/>
                  <a:gd name="T16" fmla="*/ 3 w 6"/>
                  <a:gd name="T17" fmla="*/ 3 h 7"/>
                  <a:gd name="T18" fmla="*/ 6 w 6"/>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cubicBezTo>
                      <a:pt x="5" y="3"/>
                      <a:pt x="5" y="3"/>
                      <a:pt x="5" y="3"/>
                    </a:cubicBezTo>
                    <a:cubicBezTo>
                      <a:pt x="5" y="3"/>
                      <a:pt x="5" y="3"/>
                      <a:pt x="6" y="3"/>
                    </a:cubicBezTo>
                    <a:cubicBezTo>
                      <a:pt x="1" y="7"/>
                      <a:pt x="1" y="7"/>
                      <a:pt x="1" y="7"/>
                    </a:cubicBezTo>
                    <a:cubicBezTo>
                      <a:pt x="1" y="5"/>
                      <a:pt x="0" y="6"/>
                      <a:pt x="1" y="4"/>
                    </a:cubicBezTo>
                    <a:cubicBezTo>
                      <a:pt x="1" y="4"/>
                      <a:pt x="1" y="4"/>
                      <a:pt x="1" y="4"/>
                    </a:cubicBezTo>
                    <a:cubicBezTo>
                      <a:pt x="1" y="5"/>
                      <a:pt x="1" y="5"/>
                      <a:pt x="1" y="5"/>
                    </a:cubicBezTo>
                    <a:cubicBezTo>
                      <a:pt x="2" y="5"/>
                      <a:pt x="3" y="4"/>
                      <a:pt x="4" y="4"/>
                    </a:cubicBezTo>
                    <a:cubicBezTo>
                      <a:pt x="4" y="3"/>
                      <a:pt x="2" y="4"/>
                      <a:pt x="3" y="3"/>
                    </a:cubicBezTo>
                    <a:cubicBezTo>
                      <a:pt x="5"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7" name="Group 607">
              <a:extLst>
                <a:ext uri="{FF2B5EF4-FFF2-40B4-BE49-F238E27FC236}">
                  <a16:creationId xmlns:a16="http://schemas.microsoft.com/office/drawing/2014/main" id="{A1BB5803-E29C-4F02-8854-BDC5CBD5785B}"/>
                </a:ext>
              </a:extLst>
            </p:cNvPr>
            <p:cNvGrpSpPr/>
            <p:nvPr/>
          </p:nvGrpSpPr>
          <p:grpSpPr>
            <a:xfrm>
              <a:off x="3054350" y="1941513"/>
              <a:ext cx="3338513" cy="280988"/>
              <a:chOff x="1924" y="1223"/>
              <a:chExt cx="2103" cy="177"/>
            </a:xfrm>
          </p:grpSpPr>
          <p:sp>
            <p:nvSpPr>
              <p:cNvPr id="5627" name="Freeform 407">
                <a:extLst>
                  <a:ext uri="{FF2B5EF4-FFF2-40B4-BE49-F238E27FC236}">
                    <a16:creationId xmlns:a16="http://schemas.microsoft.com/office/drawing/2014/main" id="{00839D89-E56B-4208-BD98-CB30E1CDDED2}"/>
                  </a:ext>
                </a:extLst>
              </p:cNvPr>
              <p:cNvSpPr/>
              <p:nvPr/>
            </p:nvSpPr>
            <p:spPr bwMode="auto">
              <a:xfrm>
                <a:off x="2050" y="1223"/>
                <a:ext cx="2" cy="3"/>
              </a:xfrm>
              <a:custGeom>
                <a:gdLst>
                  <a:gd name="T0" fmla="*/ 2 w 2"/>
                  <a:gd name="T1" fmla="*/ 3 h 3"/>
                  <a:gd name="T2" fmla="*/ 0 w 2"/>
                  <a:gd name="T3" fmla="*/ 0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8" name="Freeform 408">
                <a:extLst>
                  <a:ext uri="{FF2B5EF4-FFF2-40B4-BE49-F238E27FC236}">
                    <a16:creationId xmlns:a16="http://schemas.microsoft.com/office/drawing/2014/main" id="{3C00496C-F720-4E49-87E6-524A193DF03D}"/>
                  </a:ext>
                </a:extLst>
              </p:cNvPr>
              <p:cNvSpPr/>
              <p:nvPr/>
            </p:nvSpPr>
            <p:spPr bwMode="auto">
              <a:xfrm>
                <a:off x="2496" y="1223"/>
                <a:ext cx="8" cy="8"/>
              </a:xfrm>
              <a:custGeom>
                <a:gdLst>
                  <a:gd name="T0" fmla="*/ 2 w 3"/>
                  <a:gd name="T1" fmla="*/ 0 h 3"/>
                  <a:gd name="T2" fmla="*/ 1 w 3"/>
                  <a:gd name="T3" fmla="*/ 3 h 3"/>
                  <a:gd name="T4" fmla="*/ 2 w 3"/>
                  <a:gd name="T5" fmla="*/ 0 h 3"/>
                </a:gdLst>
                <a:cxnLst>
                  <a:cxn ang="0">
                    <a:pos x="T0" y="T1"/>
                  </a:cxn>
                  <a:cxn ang="0">
                    <a:pos x="T2" y="T3"/>
                  </a:cxn>
                  <a:cxn ang="0">
                    <a:pos x="T4" y="T5"/>
                  </a:cxn>
                </a:cxnLst>
                <a:rect l="0" t="0" r="r" b="b"/>
                <a:pathLst>
                  <a:path w="3" h="3">
                    <a:moveTo>
                      <a:pt x="2" y="0"/>
                    </a:moveTo>
                    <a:cubicBezTo>
                      <a:pt x="1" y="1"/>
                      <a:pt x="3" y="3"/>
                      <a:pt x="1" y="3"/>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9" name="Freeform 409">
                <a:extLst>
                  <a:ext uri="{FF2B5EF4-FFF2-40B4-BE49-F238E27FC236}">
                    <a16:creationId xmlns:a16="http://schemas.microsoft.com/office/drawing/2014/main" id="{44AB2BF7-D2FC-41BD-9005-9D7960C884D2}"/>
                  </a:ext>
                </a:extLst>
              </p:cNvPr>
              <p:cNvSpPr/>
              <p:nvPr/>
            </p:nvSpPr>
            <p:spPr bwMode="auto">
              <a:xfrm>
                <a:off x="3426" y="1223"/>
                <a:ext cx="26" cy="24"/>
              </a:xfrm>
              <a:custGeom>
                <a:gdLst>
                  <a:gd name="T0" fmla="*/ 8 w 10"/>
                  <a:gd name="T1" fmla="*/ 1 h 9"/>
                  <a:gd name="T2" fmla="*/ 10 w 10"/>
                  <a:gd name="T3" fmla="*/ 2 h 9"/>
                  <a:gd name="T4" fmla="*/ 7 w 10"/>
                  <a:gd name="T5" fmla="*/ 4 h 9"/>
                  <a:gd name="T6" fmla="*/ 1 w 10"/>
                  <a:gd name="T7" fmla="*/ 9 h 9"/>
                  <a:gd name="T8" fmla="*/ 1 w 10"/>
                  <a:gd name="T9" fmla="*/ 7 h 9"/>
                  <a:gd name="T10" fmla="*/ 3 w 10"/>
                  <a:gd name="T11" fmla="*/ 6 h 9"/>
                  <a:gd name="T12" fmla="*/ 5 w 10"/>
                  <a:gd name="T13" fmla="*/ 5 h 9"/>
                  <a:gd name="T14" fmla="*/ 5 w 10"/>
                  <a:gd name="T15" fmla="*/ 4 h 9"/>
                  <a:gd name="T16" fmla="*/ 5 w 10"/>
                  <a:gd name="T17" fmla="*/ 4 h 9"/>
                  <a:gd name="T18" fmla="*/ 5 w 10"/>
                  <a:gd name="T19" fmla="*/ 4 h 9"/>
                  <a:gd name="T20" fmla="*/ 4 w 10"/>
                  <a:gd name="T21" fmla="*/ 4 h 9"/>
                  <a:gd name="T22" fmla="*/ 5 w 10"/>
                  <a:gd name="T23" fmla="*/ 3 h 9"/>
                  <a:gd name="T24" fmla="*/ 5 w 10"/>
                  <a:gd name="T25" fmla="*/ 2 h 9"/>
                  <a:gd name="T26" fmla="*/ 7 w 10"/>
                  <a:gd name="T27" fmla="*/ 0 h 9"/>
                  <a:gd name="T28" fmla="*/ 8 w 10"/>
                  <a:gd name="T29" fmla="*/ 0 h 9"/>
                  <a:gd name="T30" fmla="*/ 8 w 10"/>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8" y="1"/>
                    </a:moveTo>
                    <a:cubicBezTo>
                      <a:pt x="10" y="2"/>
                      <a:pt x="10" y="2"/>
                      <a:pt x="10" y="2"/>
                    </a:cubicBezTo>
                    <a:cubicBezTo>
                      <a:pt x="10" y="3"/>
                      <a:pt x="7" y="2"/>
                      <a:pt x="7" y="4"/>
                    </a:cubicBezTo>
                    <a:cubicBezTo>
                      <a:pt x="6" y="7"/>
                      <a:pt x="4" y="8"/>
                      <a:pt x="1" y="9"/>
                    </a:cubicBezTo>
                    <a:cubicBezTo>
                      <a:pt x="2" y="8"/>
                      <a:pt x="0" y="8"/>
                      <a:pt x="1" y="7"/>
                    </a:cubicBezTo>
                    <a:cubicBezTo>
                      <a:pt x="1" y="7"/>
                      <a:pt x="2" y="4"/>
                      <a:pt x="3" y="6"/>
                    </a:cubicBezTo>
                    <a:cubicBezTo>
                      <a:pt x="4" y="7"/>
                      <a:pt x="5" y="5"/>
                      <a:pt x="5" y="5"/>
                    </a:cubicBezTo>
                    <a:cubicBezTo>
                      <a:pt x="5" y="4"/>
                      <a:pt x="5" y="4"/>
                      <a:pt x="5" y="4"/>
                    </a:cubicBezTo>
                    <a:cubicBezTo>
                      <a:pt x="5" y="4"/>
                      <a:pt x="5" y="4"/>
                      <a:pt x="5" y="4"/>
                    </a:cubicBezTo>
                    <a:cubicBezTo>
                      <a:pt x="5" y="4"/>
                      <a:pt x="5" y="4"/>
                      <a:pt x="5" y="4"/>
                    </a:cubicBezTo>
                    <a:cubicBezTo>
                      <a:pt x="4" y="4"/>
                      <a:pt x="4" y="4"/>
                      <a:pt x="4" y="4"/>
                    </a:cubicBezTo>
                    <a:cubicBezTo>
                      <a:pt x="4" y="2"/>
                      <a:pt x="5" y="4"/>
                      <a:pt x="5" y="3"/>
                    </a:cubicBezTo>
                    <a:cubicBezTo>
                      <a:pt x="5" y="3"/>
                      <a:pt x="5" y="2"/>
                      <a:pt x="5" y="2"/>
                    </a:cubicBezTo>
                    <a:cubicBezTo>
                      <a:pt x="6" y="1"/>
                      <a:pt x="8" y="2"/>
                      <a:pt x="7" y="0"/>
                    </a:cubicBezTo>
                    <a:cubicBezTo>
                      <a:pt x="8" y="0"/>
                      <a:pt x="8"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0" name="Freeform 410">
                <a:extLst>
                  <a:ext uri="{FF2B5EF4-FFF2-40B4-BE49-F238E27FC236}">
                    <a16:creationId xmlns:a16="http://schemas.microsoft.com/office/drawing/2014/main" id="{22664D20-864F-46E4-B43A-590D05BBFAB0}"/>
                  </a:ext>
                </a:extLst>
              </p:cNvPr>
              <p:cNvSpPr/>
              <p:nvPr/>
            </p:nvSpPr>
            <p:spPr bwMode="auto">
              <a:xfrm>
                <a:off x="2082" y="1226"/>
                <a:ext cx="8" cy="5"/>
              </a:xfrm>
              <a:custGeom>
                <a:gdLst>
                  <a:gd name="T0" fmla="*/ 3 w 3"/>
                  <a:gd name="T1" fmla="*/ 1 h 2"/>
                  <a:gd name="T2" fmla="*/ 0 w 3"/>
                  <a:gd name="T3" fmla="*/ 1 h 2"/>
                  <a:gd name="T4" fmla="*/ 2 w 3"/>
                  <a:gd name="T5" fmla="*/ 1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2"/>
                      <a:pt x="0" y="1"/>
                    </a:cubicBezTo>
                    <a:cubicBezTo>
                      <a:pt x="2" y="1"/>
                      <a:pt x="2" y="1"/>
                      <a:pt x="2" y="1"/>
                    </a:cubicBezTo>
                    <a:cubicBezTo>
                      <a:pt x="1" y="0"/>
                      <a:pt x="1" y="0"/>
                      <a:pt x="1"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1" name="Freeform 411">
                <a:extLst>
                  <a:ext uri="{FF2B5EF4-FFF2-40B4-BE49-F238E27FC236}">
                    <a16:creationId xmlns:a16="http://schemas.microsoft.com/office/drawing/2014/main" id="{EBA6BAB3-550D-4A3D-9234-F86065BC3C53}"/>
                  </a:ext>
                </a:extLst>
              </p:cNvPr>
              <p:cNvSpPr/>
              <p:nvPr/>
            </p:nvSpPr>
            <p:spPr bwMode="auto">
              <a:xfrm>
                <a:off x="3575" y="1226"/>
                <a:ext cx="5" cy="3"/>
              </a:xfrm>
              <a:custGeom>
                <a:gdLst>
                  <a:gd name="T0" fmla="*/ 1 w 2"/>
                  <a:gd name="T1" fmla="*/ 1 h 1"/>
                  <a:gd name="T2" fmla="*/ 0 w 2"/>
                  <a:gd name="T3" fmla="*/ 1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2" name="Freeform 412">
                <a:extLst>
                  <a:ext uri="{FF2B5EF4-FFF2-40B4-BE49-F238E27FC236}">
                    <a16:creationId xmlns:a16="http://schemas.microsoft.com/office/drawing/2014/main" id="{6858A935-99BD-4D0F-A934-07972F623AA0}"/>
                  </a:ext>
                </a:extLst>
              </p:cNvPr>
              <p:cNvSpPr/>
              <p:nvPr/>
            </p:nvSpPr>
            <p:spPr bwMode="auto">
              <a:xfrm>
                <a:off x="2191" y="12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3" name="Freeform 413">
                <a:extLst>
                  <a:ext uri="{FF2B5EF4-FFF2-40B4-BE49-F238E27FC236}">
                    <a16:creationId xmlns:a16="http://schemas.microsoft.com/office/drawing/2014/main" id="{ECA897BB-913D-4535-9199-61A9E40EEE24}"/>
                  </a:ext>
                </a:extLst>
              </p:cNvPr>
              <p:cNvSpPr/>
              <p:nvPr/>
            </p:nvSpPr>
            <p:spPr bwMode="auto">
              <a:xfrm>
                <a:off x="2608" y="1226"/>
                <a:ext cx="13" cy="11"/>
              </a:xfrm>
              <a:custGeom>
                <a:gdLst>
                  <a:gd name="T0" fmla="*/ 5 w 5"/>
                  <a:gd name="T1" fmla="*/ 1 h 4"/>
                  <a:gd name="T2" fmla="*/ 2 w 5"/>
                  <a:gd name="T3" fmla="*/ 4 h 4"/>
                  <a:gd name="T4" fmla="*/ 1 w 5"/>
                  <a:gd name="T5" fmla="*/ 3 h 4"/>
                  <a:gd name="T6" fmla="*/ 0 w 5"/>
                  <a:gd name="T7" fmla="*/ 3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2" y="1"/>
                      <a:pt x="4" y="3"/>
                      <a:pt x="2" y="4"/>
                    </a:cubicBezTo>
                    <a:cubicBezTo>
                      <a:pt x="2" y="3"/>
                      <a:pt x="2" y="3"/>
                      <a:pt x="1" y="3"/>
                    </a:cubicBezTo>
                    <a:cubicBezTo>
                      <a:pt x="0" y="3"/>
                      <a:pt x="0" y="3"/>
                      <a:pt x="0" y="3"/>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4" name="Freeform 414">
                <a:extLst>
                  <a:ext uri="{FF2B5EF4-FFF2-40B4-BE49-F238E27FC236}">
                    <a16:creationId xmlns:a16="http://schemas.microsoft.com/office/drawing/2014/main" id="{BFD04C64-CF7A-46D7-8D3F-94214203AC8F}"/>
                  </a:ext>
                </a:extLst>
              </p:cNvPr>
              <p:cNvSpPr/>
              <p:nvPr/>
            </p:nvSpPr>
            <p:spPr bwMode="auto">
              <a:xfrm>
                <a:off x="2675" y="1226"/>
                <a:ext cx="8" cy="5"/>
              </a:xfrm>
              <a:custGeom>
                <a:gdLst>
                  <a:gd name="T0" fmla="*/ 3 w 3"/>
                  <a:gd name="T1" fmla="*/ 2 h 2"/>
                  <a:gd name="T2" fmla="*/ 1 w 3"/>
                  <a:gd name="T3" fmla="*/ 2 h 2"/>
                  <a:gd name="T4" fmla="*/ 0 w 3"/>
                  <a:gd name="T5" fmla="*/ 1 h 2"/>
                  <a:gd name="T6" fmla="*/ 3 w 3"/>
                  <a:gd name="T7" fmla="*/ 2 h 2"/>
                </a:gdLst>
                <a:cxnLst>
                  <a:cxn ang="0">
                    <a:pos x="T0" y="T1"/>
                  </a:cxn>
                  <a:cxn ang="0">
                    <a:pos x="T2" y="T3"/>
                  </a:cxn>
                  <a:cxn ang="0">
                    <a:pos x="T4" y="T5"/>
                  </a:cxn>
                  <a:cxn ang="0">
                    <a:pos x="T6" y="T7"/>
                  </a:cxn>
                </a:cxnLst>
                <a:rect l="0" t="0" r="r" b="b"/>
                <a:pathLst>
                  <a:path w="3" h="2">
                    <a:moveTo>
                      <a:pt x="3" y="2"/>
                    </a:moveTo>
                    <a:cubicBezTo>
                      <a:pt x="2" y="2"/>
                      <a:pt x="1" y="2"/>
                      <a:pt x="1" y="2"/>
                    </a:cubicBezTo>
                    <a:cubicBezTo>
                      <a:pt x="1" y="1"/>
                      <a:pt x="0" y="1"/>
                      <a:pt x="0" y="1"/>
                    </a:cubicBezTo>
                    <a:cubicBezTo>
                      <a:pt x="1" y="0"/>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5" name="Freeform 415">
                <a:extLst>
                  <a:ext uri="{FF2B5EF4-FFF2-40B4-BE49-F238E27FC236}">
                    <a16:creationId xmlns:a16="http://schemas.microsoft.com/office/drawing/2014/main" id="{BAA9F89B-4C2F-4245-A253-7FD2EB8E4389}"/>
                  </a:ext>
                </a:extLst>
              </p:cNvPr>
              <p:cNvSpPr/>
              <p:nvPr/>
            </p:nvSpPr>
            <p:spPr bwMode="auto">
              <a:xfrm>
                <a:off x="2862" y="1229"/>
                <a:ext cx="5" cy="0"/>
              </a:xfrm>
              <a:custGeom>
                <a:gdLst>
                  <a:gd name="T0" fmla="*/ 0 w 5"/>
                  <a:gd name="T1" fmla="*/ 2 w 5"/>
                  <a:gd name="T2" fmla="*/ 5 w 5"/>
                  <a:gd name="T3" fmla="*/ 0 w 5"/>
                </a:gdLst>
                <a:cxnLst>
                  <a:cxn ang="0">
                    <a:pos x="T0" y="0"/>
                  </a:cxn>
                  <a:cxn ang="0">
                    <a:pos x="T1" y="0"/>
                  </a:cxn>
                  <a:cxn ang="0">
                    <a:pos x="T2" y="0"/>
                  </a:cxn>
                  <a:cxn ang="0">
                    <a:pos x="T3" y="0"/>
                  </a:cxn>
                </a:cxnLst>
                <a:rect l="0" t="0" r="r" b="b"/>
                <a:pathLst>
                  <a:path w="5">
                    <a:moveTo>
                      <a:pt x="0" y="0"/>
                    </a:moveTo>
                    <a:lnTo>
                      <a:pt x="2"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6" name="Freeform 416">
                <a:extLst>
                  <a:ext uri="{FF2B5EF4-FFF2-40B4-BE49-F238E27FC236}">
                    <a16:creationId xmlns:a16="http://schemas.microsoft.com/office/drawing/2014/main" id="{01B8BD14-46C9-403F-8E04-729EE223C2C8}"/>
                  </a:ext>
                </a:extLst>
              </p:cNvPr>
              <p:cNvSpPr/>
              <p:nvPr/>
            </p:nvSpPr>
            <p:spPr bwMode="auto">
              <a:xfrm>
                <a:off x="3423" y="1229"/>
                <a:ext cx="5" cy="5"/>
              </a:xfrm>
              <a:custGeom>
                <a:gdLst>
                  <a:gd name="T0" fmla="*/ 1 w 2"/>
                  <a:gd name="T1" fmla="*/ 2 h 2"/>
                  <a:gd name="T2" fmla="*/ 0 w 2"/>
                  <a:gd name="T3" fmla="*/ 2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2" y="0"/>
                      <a:pt x="2" y="0"/>
                      <a:pt x="2" y="0"/>
                    </a:cubicBezTo>
                    <a:cubicBezTo>
                      <a:pt x="2" y="0"/>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7" name="Freeform 417">
                <a:extLst>
                  <a:ext uri="{FF2B5EF4-FFF2-40B4-BE49-F238E27FC236}">
                    <a16:creationId xmlns:a16="http://schemas.microsoft.com/office/drawing/2014/main" id="{BF07ABAC-2713-41CF-BE17-5D2BD549EE85}"/>
                  </a:ext>
                </a:extLst>
              </p:cNvPr>
              <p:cNvSpPr/>
              <p:nvPr/>
            </p:nvSpPr>
            <p:spPr bwMode="auto">
              <a:xfrm>
                <a:off x="3182" y="1229"/>
                <a:ext cx="6"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8" name="Freeform 418">
                <a:extLst>
                  <a:ext uri="{FF2B5EF4-FFF2-40B4-BE49-F238E27FC236}">
                    <a16:creationId xmlns:a16="http://schemas.microsoft.com/office/drawing/2014/main" id="{9E1B5BA8-74D6-443D-856D-59A5E41741D1}"/>
                  </a:ext>
                </a:extLst>
              </p:cNvPr>
              <p:cNvSpPr/>
              <p:nvPr/>
            </p:nvSpPr>
            <p:spPr bwMode="auto">
              <a:xfrm>
                <a:off x="3677" y="1229"/>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9" name="Freeform 419">
                <a:extLst>
                  <a:ext uri="{FF2B5EF4-FFF2-40B4-BE49-F238E27FC236}">
                    <a16:creationId xmlns:a16="http://schemas.microsoft.com/office/drawing/2014/main" id="{30980BBB-9CC8-462B-A75A-30EC2A59B34F}"/>
                  </a:ext>
                </a:extLst>
              </p:cNvPr>
              <p:cNvSpPr/>
              <p:nvPr/>
            </p:nvSpPr>
            <p:spPr bwMode="auto">
              <a:xfrm>
                <a:off x="3754" y="122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2" y="2"/>
                      <a:pt x="0" y="2"/>
                    </a:cubicBezTo>
                    <a:cubicBezTo>
                      <a:pt x="0" y="1"/>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0" name="Freeform 420">
                <a:extLst>
                  <a:ext uri="{FF2B5EF4-FFF2-40B4-BE49-F238E27FC236}">
                    <a16:creationId xmlns:a16="http://schemas.microsoft.com/office/drawing/2014/main" id="{FF7138B5-FEE3-43A3-9D9D-8E44FADA63A9}"/>
                  </a:ext>
                </a:extLst>
              </p:cNvPr>
              <p:cNvSpPr/>
              <p:nvPr/>
            </p:nvSpPr>
            <p:spPr bwMode="auto">
              <a:xfrm>
                <a:off x="2170" y="1229"/>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1" name="Freeform 421">
                <a:extLst>
                  <a:ext uri="{FF2B5EF4-FFF2-40B4-BE49-F238E27FC236}">
                    <a16:creationId xmlns:a16="http://schemas.microsoft.com/office/drawing/2014/main" id="{5660EDAF-2283-4C95-8EFE-AA7430552100}"/>
                  </a:ext>
                </a:extLst>
              </p:cNvPr>
              <p:cNvSpPr/>
              <p:nvPr/>
            </p:nvSpPr>
            <p:spPr bwMode="auto">
              <a:xfrm>
                <a:off x="3118" y="1226"/>
                <a:ext cx="6" cy="5"/>
              </a:xfrm>
              <a:custGeom>
                <a:gdLst>
                  <a:gd name="T0" fmla="*/ 2 w 2"/>
                  <a:gd name="T1" fmla="*/ 2 h 2"/>
                  <a:gd name="T2" fmla="*/ 1 w 2"/>
                  <a:gd name="T3" fmla="*/ 2 h 2"/>
                  <a:gd name="T4" fmla="*/ 0 w 2"/>
                  <a:gd name="T5" fmla="*/ 2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2"/>
                      <a:pt x="0" y="2"/>
                      <a:pt x="0" y="2"/>
                    </a:cubicBezTo>
                    <a:cubicBezTo>
                      <a:pt x="1" y="2"/>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2" name="Freeform 422">
                <a:extLst>
                  <a:ext uri="{FF2B5EF4-FFF2-40B4-BE49-F238E27FC236}">
                    <a16:creationId xmlns:a16="http://schemas.microsoft.com/office/drawing/2014/main" id="{066DBA9F-1E5C-4115-95BB-F15DECC547E7}"/>
                  </a:ext>
                </a:extLst>
              </p:cNvPr>
              <p:cNvSpPr/>
              <p:nvPr/>
            </p:nvSpPr>
            <p:spPr bwMode="auto">
              <a:xfrm flipH="1">
                <a:off x="3511" y="1229"/>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3" name="Freeform 423">
                <a:extLst>
                  <a:ext uri="{FF2B5EF4-FFF2-40B4-BE49-F238E27FC236}">
                    <a16:creationId xmlns:a16="http://schemas.microsoft.com/office/drawing/2014/main" id="{1002A32C-4FFD-466D-B992-A6FD927FF9FC}"/>
                  </a:ext>
                </a:extLst>
              </p:cNvPr>
              <p:cNvSpPr/>
              <p:nvPr/>
            </p:nvSpPr>
            <p:spPr bwMode="auto">
              <a:xfrm>
                <a:off x="3800" y="1229"/>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4" name="Freeform 424">
                <a:extLst>
                  <a:ext uri="{FF2B5EF4-FFF2-40B4-BE49-F238E27FC236}">
                    <a16:creationId xmlns:a16="http://schemas.microsoft.com/office/drawing/2014/main" id="{AC3EC90F-0C7F-4FFB-984A-4F710DA9CD5F}"/>
                  </a:ext>
                </a:extLst>
              </p:cNvPr>
              <p:cNvSpPr/>
              <p:nvPr/>
            </p:nvSpPr>
            <p:spPr bwMode="auto">
              <a:xfrm>
                <a:off x="2034" y="1229"/>
                <a:ext cx="8" cy="10"/>
              </a:xfrm>
              <a:custGeom>
                <a:gdLst>
                  <a:gd name="T0" fmla="*/ 3 w 3"/>
                  <a:gd name="T1" fmla="*/ 1 h 4"/>
                  <a:gd name="T2" fmla="*/ 0 w 3"/>
                  <a:gd name="T3" fmla="*/ 4 h 4"/>
                  <a:gd name="T4" fmla="*/ 3 w 3"/>
                  <a:gd name="T5" fmla="*/ 1 h 4"/>
                </a:gdLst>
                <a:cxnLst>
                  <a:cxn ang="0">
                    <a:pos x="T0" y="T1"/>
                  </a:cxn>
                  <a:cxn ang="0">
                    <a:pos x="T2" y="T3"/>
                  </a:cxn>
                  <a:cxn ang="0">
                    <a:pos x="T4" y="T5"/>
                  </a:cxn>
                </a:cxnLst>
                <a:rect l="0" t="0" r="r" b="b"/>
                <a:pathLst>
                  <a:path w="3" h="4">
                    <a:moveTo>
                      <a:pt x="3" y="1"/>
                    </a:moveTo>
                    <a:cubicBezTo>
                      <a:pt x="2" y="2"/>
                      <a:pt x="1" y="3"/>
                      <a:pt x="0" y="4"/>
                    </a:cubicBezTo>
                    <a:cubicBezTo>
                      <a:pt x="1" y="3"/>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5" name="Freeform 425">
                <a:extLst>
                  <a:ext uri="{FF2B5EF4-FFF2-40B4-BE49-F238E27FC236}">
                    <a16:creationId xmlns:a16="http://schemas.microsoft.com/office/drawing/2014/main" id="{56FFD796-50F4-47D5-BA3D-C039A50A6094}"/>
                  </a:ext>
                </a:extLst>
              </p:cNvPr>
              <p:cNvSpPr/>
              <p:nvPr/>
            </p:nvSpPr>
            <p:spPr bwMode="auto">
              <a:xfrm>
                <a:off x="2060" y="1229"/>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6" name="Freeform 426">
                <a:extLst>
                  <a:ext uri="{FF2B5EF4-FFF2-40B4-BE49-F238E27FC236}">
                    <a16:creationId xmlns:a16="http://schemas.microsoft.com/office/drawing/2014/main" id="{CCDEACDD-BE18-4FD7-B790-B717156BA133}"/>
                  </a:ext>
                </a:extLst>
              </p:cNvPr>
              <p:cNvSpPr/>
              <p:nvPr/>
            </p:nvSpPr>
            <p:spPr bwMode="auto">
              <a:xfrm>
                <a:off x="3038" y="1229"/>
                <a:ext cx="3"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7" name="Freeform 427">
                <a:extLst>
                  <a:ext uri="{FF2B5EF4-FFF2-40B4-BE49-F238E27FC236}">
                    <a16:creationId xmlns:a16="http://schemas.microsoft.com/office/drawing/2014/main" id="{6C191D85-9332-4031-8AF9-C6433EA86867}"/>
                  </a:ext>
                </a:extLst>
              </p:cNvPr>
              <p:cNvSpPr/>
              <p:nvPr/>
            </p:nvSpPr>
            <p:spPr bwMode="auto">
              <a:xfrm>
                <a:off x="2547" y="1231"/>
                <a:ext cx="8" cy="6"/>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3"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8" name="Freeform 428">
                <a:extLst>
                  <a:ext uri="{FF2B5EF4-FFF2-40B4-BE49-F238E27FC236}">
                    <a16:creationId xmlns:a16="http://schemas.microsoft.com/office/drawing/2014/main" id="{8F6C60BD-DDE2-4512-A212-16A19451AE36}"/>
                  </a:ext>
                </a:extLst>
              </p:cNvPr>
              <p:cNvSpPr/>
              <p:nvPr/>
            </p:nvSpPr>
            <p:spPr bwMode="auto">
              <a:xfrm>
                <a:off x="2627" y="1231"/>
                <a:ext cx="5" cy="6"/>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9" name="Freeform 429">
                <a:extLst>
                  <a:ext uri="{FF2B5EF4-FFF2-40B4-BE49-F238E27FC236}">
                    <a16:creationId xmlns:a16="http://schemas.microsoft.com/office/drawing/2014/main" id="{70C74D67-626D-47F9-9609-B8E56633AA31}"/>
                  </a:ext>
                </a:extLst>
              </p:cNvPr>
              <p:cNvSpPr/>
              <p:nvPr/>
            </p:nvSpPr>
            <p:spPr bwMode="auto">
              <a:xfrm>
                <a:off x="3602" y="1234"/>
                <a:ext cx="13" cy="8"/>
              </a:xfrm>
              <a:custGeom>
                <a:gdLst>
                  <a:gd name="T0" fmla="*/ 1 w 5"/>
                  <a:gd name="T1" fmla="*/ 3 h 3"/>
                  <a:gd name="T2" fmla="*/ 4 w 5"/>
                  <a:gd name="T3" fmla="*/ 0 h 3"/>
                  <a:gd name="T4" fmla="*/ 1 w 5"/>
                  <a:gd name="T5" fmla="*/ 3 h 3"/>
                </a:gdLst>
                <a:cxnLst>
                  <a:cxn ang="0">
                    <a:pos x="T0" y="T1"/>
                  </a:cxn>
                  <a:cxn ang="0">
                    <a:pos x="T2" y="T3"/>
                  </a:cxn>
                  <a:cxn ang="0">
                    <a:pos x="T4" y="T5"/>
                  </a:cxn>
                </a:cxnLst>
                <a:rect l="0" t="0" r="r" b="b"/>
                <a:pathLst>
                  <a:path w="5" h="3">
                    <a:moveTo>
                      <a:pt x="1" y="3"/>
                    </a:moveTo>
                    <a:cubicBezTo>
                      <a:pt x="0" y="0"/>
                      <a:pt x="3" y="2"/>
                      <a:pt x="4" y="0"/>
                    </a:cubicBezTo>
                    <a:cubicBezTo>
                      <a:pt x="5" y="2"/>
                      <a:pt x="1" y="0"/>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0" name="Freeform 430">
                <a:extLst>
                  <a:ext uri="{FF2B5EF4-FFF2-40B4-BE49-F238E27FC236}">
                    <a16:creationId xmlns:a16="http://schemas.microsoft.com/office/drawing/2014/main" id="{C22E1940-51B1-4FDD-A3E2-31A4E2339756}"/>
                  </a:ext>
                </a:extLst>
              </p:cNvPr>
              <p:cNvSpPr/>
              <p:nvPr/>
            </p:nvSpPr>
            <p:spPr bwMode="auto">
              <a:xfrm>
                <a:off x="3572" y="1234"/>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1" name="Freeform 431">
                <a:extLst>
                  <a:ext uri="{FF2B5EF4-FFF2-40B4-BE49-F238E27FC236}">
                    <a16:creationId xmlns:a16="http://schemas.microsoft.com/office/drawing/2014/main" id="{6FEB26DE-75D9-4875-8F62-697C53EC5A49}"/>
                  </a:ext>
                </a:extLst>
              </p:cNvPr>
              <p:cNvSpPr/>
              <p:nvPr/>
            </p:nvSpPr>
            <p:spPr bwMode="auto">
              <a:xfrm>
                <a:off x="2485" y="1234"/>
                <a:ext cx="5" cy="5"/>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0"/>
                      <a:pt x="1"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2" name="Freeform 432">
                <a:extLst>
                  <a:ext uri="{FF2B5EF4-FFF2-40B4-BE49-F238E27FC236}">
                    <a16:creationId xmlns:a16="http://schemas.microsoft.com/office/drawing/2014/main" id="{1A20D741-7C5F-4786-8F26-004CC5AE0013}"/>
                  </a:ext>
                </a:extLst>
              </p:cNvPr>
              <p:cNvSpPr/>
              <p:nvPr/>
            </p:nvSpPr>
            <p:spPr bwMode="auto">
              <a:xfrm>
                <a:off x="3631" y="1234"/>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3" name="Freeform 433">
                <a:extLst>
                  <a:ext uri="{FF2B5EF4-FFF2-40B4-BE49-F238E27FC236}">
                    <a16:creationId xmlns:a16="http://schemas.microsoft.com/office/drawing/2014/main" id="{7EF787DA-5B3F-43C6-8628-6E73A7FA159E}"/>
                  </a:ext>
                </a:extLst>
              </p:cNvPr>
              <p:cNvSpPr/>
              <p:nvPr/>
            </p:nvSpPr>
            <p:spPr bwMode="auto">
              <a:xfrm>
                <a:off x="2506" y="1231"/>
                <a:ext cx="22" cy="16"/>
              </a:xfrm>
              <a:custGeom>
                <a:gdLst>
                  <a:gd name="T0" fmla="*/ 6 w 8"/>
                  <a:gd name="T1" fmla="*/ 3 h 6"/>
                  <a:gd name="T2" fmla="*/ 5 w 8"/>
                  <a:gd name="T3" fmla="*/ 3 h 6"/>
                  <a:gd name="T4" fmla="*/ 1 w 8"/>
                  <a:gd name="T5" fmla="*/ 5 h 6"/>
                  <a:gd name="T6" fmla="*/ 0 w 8"/>
                  <a:gd name="T7" fmla="*/ 5 h 6"/>
                  <a:gd name="T8" fmla="*/ 2 w 8"/>
                  <a:gd name="T9" fmla="*/ 3 h 6"/>
                  <a:gd name="T10" fmla="*/ 8 w 8"/>
                  <a:gd name="T11" fmla="*/ 2 h 6"/>
                  <a:gd name="T12" fmla="*/ 6 w 8"/>
                  <a:gd name="T13" fmla="*/ 3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6" y="3"/>
                    </a:moveTo>
                    <a:cubicBezTo>
                      <a:pt x="6" y="3"/>
                      <a:pt x="5" y="3"/>
                      <a:pt x="5" y="3"/>
                    </a:cubicBezTo>
                    <a:cubicBezTo>
                      <a:pt x="5" y="6"/>
                      <a:pt x="2" y="4"/>
                      <a:pt x="1" y="5"/>
                    </a:cubicBezTo>
                    <a:cubicBezTo>
                      <a:pt x="0" y="5"/>
                      <a:pt x="0" y="5"/>
                      <a:pt x="0" y="5"/>
                    </a:cubicBezTo>
                    <a:cubicBezTo>
                      <a:pt x="1" y="4"/>
                      <a:pt x="3" y="5"/>
                      <a:pt x="2" y="3"/>
                    </a:cubicBezTo>
                    <a:cubicBezTo>
                      <a:pt x="6" y="5"/>
                      <a:pt x="4" y="0"/>
                      <a:pt x="8" y="2"/>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4" name="Freeform 434">
                <a:extLst>
                  <a:ext uri="{FF2B5EF4-FFF2-40B4-BE49-F238E27FC236}">
                    <a16:creationId xmlns:a16="http://schemas.microsoft.com/office/drawing/2014/main" id="{174CE05C-36D3-47CA-8480-8345E7659E3A}"/>
                  </a:ext>
                </a:extLst>
              </p:cNvPr>
              <p:cNvSpPr/>
              <p:nvPr/>
            </p:nvSpPr>
            <p:spPr bwMode="auto">
              <a:xfrm>
                <a:off x="3051" y="1237"/>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5" name="Freeform 435">
                <a:extLst>
                  <a:ext uri="{FF2B5EF4-FFF2-40B4-BE49-F238E27FC236}">
                    <a16:creationId xmlns:a16="http://schemas.microsoft.com/office/drawing/2014/main" id="{7157D744-3A48-42F9-8EA8-35C73EFC81B2}"/>
                  </a:ext>
                </a:extLst>
              </p:cNvPr>
              <p:cNvSpPr/>
              <p:nvPr/>
            </p:nvSpPr>
            <p:spPr bwMode="auto">
              <a:xfrm>
                <a:off x="2536" y="123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0"/>
                      <a:pt x="2" y="3"/>
                      <a:pt x="0" y="3"/>
                    </a:cubicBezTo>
                    <a:cubicBezTo>
                      <a:pt x="1" y="2"/>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6" name="Freeform 436">
                <a:extLst>
                  <a:ext uri="{FF2B5EF4-FFF2-40B4-BE49-F238E27FC236}">
                    <a16:creationId xmlns:a16="http://schemas.microsoft.com/office/drawing/2014/main" id="{A40EF953-E5CA-4C22-9FDA-A1555F34C9F2}"/>
                  </a:ext>
                </a:extLst>
              </p:cNvPr>
              <p:cNvSpPr/>
              <p:nvPr/>
            </p:nvSpPr>
            <p:spPr bwMode="auto">
              <a:xfrm>
                <a:off x="2600" y="1237"/>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7" name="Freeform 437">
                <a:extLst>
                  <a:ext uri="{FF2B5EF4-FFF2-40B4-BE49-F238E27FC236}">
                    <a16:creationId xmlns:a16="http://schemas.microsoft.com/office/drawing/2014/main" id="{62A9B57E-32FC-4929-A876-5A0AC21393C1}"/>
                  </a:ext>
                </a:extLst>
              </p:cNvPr>
              <p:cNvSpPr/>
              <p:nvPr/>
            </p:nvSpPr>
            <p:spPr bwMode="auto">
              <a:xfrm>
                <a:off x="3955" y="1237"/>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8" name="Freeform 438">
                <a:extLst>
                  <a:ext uri="{FF2B5EF4-FFF2-40B4-BE49-F238E27FC236}">
                    <a16:creationId xmlns:a16="http://schemas.microsoft.com/office/drawing/2014/main" id="{6D8307FC-424A-4003-83ED-A4327692010F}"/>
                  </a:ext>
                </a:extLst>
              </p:cNvPr>
              <p:cNvSpPr/>
              <p:nvPr/>
            </p:nvSpPr>
            <p:spPr bwMode="auto">
              <a:xfrm>
                <a:off x="3003" y="1237"/>
                <a:ext cx="8" cy="10"/>
              </a:xfrm>
              <a:custGeom>
                <a:gdLst>
                  <a:gd name="T0" fmla="*/ 2 w 3"/>
                  <a:gd name="T1" fmla="*/ 2 h 4"/>
                  <a:gd name="T2" fmla="*/ 2 w 3"/>
                  <a:gd name="T3" fmla="*/ 2 h 4"/>
                  <a:gd name="T4" fmla="*/ 2 w 3"/>
                  <a:gd name="T5" fmla="*/ 3 h 4"/>
                  <a:gd name="T6" fmla="*/ 2 w 3"/>
                  <a:gd name="T7" fmla="*/ 4 h 4"/>
                  <a:gd name="T8" fmla="*/ 1 w 3"/>
                  <a:gd name="T9" fmla="*/ 4 h 4"/>
                  <a:gd name="T10" fmla="*/ 0 w 3"/>
                  <a:gd name="T11" fmla="*/ 2 h 4"/>
                  <a:gd name="T12" fmla="*/ 1 w 3"/>
                  <a:gd name="T13" fmla="*/ 2 h 4"/>
                  <a:gd name="T14" fmla="*/ 3 w 3"/>
                  <a:gd name="T15" fmla="*/ 0 h 4"/>
                  <a:gd name="T16" fmla="*/ 2 w 3"/>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2" y="2"/>
                      <a:pt x="2" y="2"/>
                      <a:pt x="2" y="2"/>
                    </a:cubicBezTo>
                    <a:cubicBezTo>
                      <a:pt x="2" y="3"/>
                      <a:pt x="2" y="3"/>
                      <a:pt x="2" y="3"/>
                    </a:cubicBezTo>
                    <a:cubicBezTo>
                      <a:pt x="2" y="3"/>
                      <a:pt x="2" y="3"/>
                      <a:pt x="2" y="4"/>
                    </a:cubicBezTo>
                    <a:cubicBezTo>
                      <a:pt x="2" y="4"/>
                      <a:pt x="2" y="4"/>
                      <a:pt x="1" y="4"/>
                    </a:cubicBezTo>
                    <a:cubicBezTo>
                      <a:pt x="0" y="2"/>
                      <a:pt x="0" y="2"/>
                      <a:pt x="0" y="2"/>
                    </a:cubicBezTo>
                    <a:cubicBezTo>
                      <a:pt x="0" y="2"/>
                      <a:pt x="3" y="4"/>
                      <a:pt x="1" y="2"/>
                    </a:cubicBezTo>
                    <a:cubicBezTo>
                      <a:pt x="3" y="0"/>
                      <a:pt x="3" y="0"/>
                      <a:pt x="3" y="0"/>
                    </a:cubicBezTo>
                    <a:cubicBezTo>
                      <a:pt x="2" y="2"/>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9" name="Freeform 439">
                <a:extLst>
                  <a:ext uri="{FF2B5EF4-FFF2-40B4-BE49-F238E27FC236}">
                    <a16:creationId xmlns:a16="http://schemas.microsoft.com/office/drawing/2014/main" id="{EA14DC9D-95C9-4F22-ADB1-30F1D1F2232D}"/>
                  </a:ext>
                </a:extLst>
              </p:cNvPr>
              <p:cNvSpPr/>
              <p:nvPr/>
            </p:nvSpPr>
            <p:spPr bwMode="auto">
              <a:xfrm>
                <a:off x="2982" y="1237"/>
                <a:ext cx="110" cy="91"/>
              </a:xfrm>
              <a:custGeom>
                <a:gdLst>
                  <a:gd name="T0" fmla="*/ 41 w 41"/>
                  <a:gd name="T1" fmla="*/ 0 h 34"/>
                  <a:gd name="T2" fmla="*/ 40 w 41"/>
                  <a:gd name="T3" fmla="*/ 1 h 34"/>
                  <a:gd name="T4" fmla="*/ 40 w 41"/>
                  <a:gd name="T5" fmla="*/ 1 h 34"/>
                  <a:gd name="T6" fmla="*/ 39 w 41"/>
                  <a:gd name="T7" fmla="*/ 3 h 34"/>
                  <a:gd name="T8" fmla="*/ 38 w 41"/>
                  <a:gd name="T9" fmla="*/ 4 h 34"/>
                  <a:gd name="T10" fmla="*/ 38 w 41"/>
                  <a:gd name="T11" fmla="*/ 3 h 34"/>
                  <a:gd name="T12" fmla="*/ 36 w 41"/>
                  <a:gd name="T13" fmla="*/ 6 h 34"/>
                  <a:gd name="T14" fmla="*/ 32 w 41"/>
                  <a:gd name="T15" fmla="*/ 8 h 34"/>
                  <a:gd name="T16" fmla="*/ 25 w 41"/>
                  <a:gd name="T17" fmla="*/ 15 h 34"/>
                  <a:gd name="T18" fmla="*/ 20 w 41"/>
                  <a:gd name="T19" fmla="*/ 19 h 34"/>
                  <a:gd name="T20" fmla="*/ 18 w 41"/>
                  <a:gd name="T21" fmla="*/ 23 h 34"/>
                  <a:gd name="T22" fmla="*/ 13 w 41"/>
                  <a:gd name="T23" fmla="*/ 25 h 34"/>
                  <a:gd name="T24" fmla="*/ 15 w 41"/>
                  <a:gd name="T25" fmla="*/ 26 h 34"/>
                  <a:gd name="T26" fmla="*/ 8 w 41"/>
                  <a:gd name="T27" fmla="*/ 29 h 34"/>
                  <a:gd name="T28" fmla="*/ 0 w 41"/>
                  <a:gd name="T29" fmla="*/ 31 h 34"/>
                  <a:gd name="T30" fmla="*/ 0 w 41"/>
                  <a:gd name="T31" fmla="*/ 29 h 34"/>
                  <a:gd name="T32" fmla="*/ 6 w 41"/>
                  <a:gd name="T33" fmla="*/ 24 h 34"/>
                  <a:gd name="T34" fmla="*/ 10 w 41"/>
                  <a:gd name="T35" fmla="*/ 22 h 34"/>
                  <a:gd name="T36" fmla="*/ 11 w 41"/>
                  <a:gd name="T37" fmla="*/ 22 h 34"/>
                  <a:gd name="T38" fmla="*/ 13 w 41"/>
                  <a:gd name="T39" fmla="*/ 19 h 34"/>
                  <a:gd name="T40" fmla="*/ 14 w 41"/>
                  <a:gd name="T41" fmla="*/ 19 h 34"/>
                  <a:gd name="T42" fmla="*/ 38 w 41"/>
                  <a:gd name="T43" fmla="*/ 1 h 34"/>
                  <a:gd name="T44" fmla="*/ 41 w 41"/>
                  <a:gd name="T45"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34">
                    <a:moveTo>
                      <a:pt x="41" y="0"/>
                    </a:moveTo>
                    <a:cubicBezTo>
                      <a:pt x="41" y="0"/>
                      <a:pt x="40" y="1"/>
                      <a:pt x="40" y="1"/>
                    </a:cubicBezTo>
                    <a:cubicBezTo>
                      <a:pt x="40" y="1"/>
                      <a:pt x="40" y="1"/>
                      <a:pt x="40" y="1"/>
                    </a:cubicBezTo>
                    <a:cubicBezTo>
                      <a:pt x="40" y="2"/>
                      <a:pt x="38" y="2"/>
                      <a:pt x="39" y="3"/>
                    </a:cubicBezTo>
                    <a:cubicBezTo>
                      <a:pt x="38" y="4"/>
                      <a:pt x="38" y="4"/>
                      <a:pt x="38" y="4"/>
                    </a:cubicBezTo>
                    <a:cubicBezTo>
                      <a:pt x="38" y="4"/>
                      <a:pt x="40" y="3"/>
                      <a:pt x="38" y="3"/>
                    </a:cubicBezTo>
                    <a:cubicBezTo>
                      <a:pt x="37" y="3"/>
                      <a:pt x="35" y="4"/>
                      <a:pt x="36" y="6"/>
                    </a:cubicBezTo>
                    <a:cubicBezTo>
                      <a:pt x="34" y="6"/>
                      <a:pt x="34" y="9"/>
                      <a:pt x="32" y="8"/>
                    </a:cubicBezTo>
                    <a:cubicBezTo>
                      <a:pt x="32" y="12"/>
                      <a:pt x="27" y="12"/>
                      <a:pt x="25" y="15"/>
                    </a:cubicBezTo>
                    <a:cubicBezTo>
                      <a:pt x="22" y="16"/>
                      <a:pt x="23" y="18"/>
                      <a:pt x="20" y="19"/>
                    </a:cubicBezTo>
                    <a:cubicBezTo>
                      <a:pt x="20" y="22"/>
                      <a:pt x="15" y="20"/>
                      <a:pt x="18" y="23"/>
                    </a:cubicBezTo>
                    <a:cubicBezTo>
                      <a:pt x="15" y="22"/>
                      <a:pt x="15" y="25"/>
                      <a:pt x="13" y="25"/>
                    </a:cubicBezTo>
                    <a:cubicBezTo>
                      <a:pt x="15" y="26"/>
                      <a:pt x="15" y="26"/>
                      <a:pt x="15" y="26"/>
                    </a:cubicBezTo>
                    <a:cubicBezTo>
                      <a:pt x="14" y="27"/>
                      <a:pt x="8" y="25"/>
                      <a:pt x="8" y="29"/>
                    </a:cubicBezTo>
                    <a:cubicBezTo>
                      <a:pt x="5" y="29"/>
                      <a:pt x="3" y="34"/>
                      <a:pt x="0" y="31"/>
                    </a:cubicBezTo>
                    <a:cubicBezTo>
                      <a:pt x="0" y="30"/>
                      <a:pt x="0" y="30"/>
                      <a:pt x="0" y="29"/>
                    </a:cubicBezTo>
                    <a:cubicBezTo>
                      <a:pt x="1" y="27"/>
                      <a:pt x="5" y="26"/>
                      <a:pt x="6" y="24"/>
                    </a:cubicBezTo>
                    <a:cubicBezTo>
                      <a:pt x="8" y="24"/>
                      <a:pt x="9" y="22"/>
                      <a:pt x="10" y="22"/>
                    </a:cubicBezTo>
                    <a:cubicBezTo>
                      <a:pt x="11" y="22"/>
                      <a:pt x="11" y="22"/>
                      <a:pt x="11" y="22"/>
                    </a:cubicBezTo>
                    <a:cubicBezTo>
                      <a:pt x="11" y="21"/>
                      <a:pt x="13" y="20"/>
                      <a:pt x="13" y="19"/>
                    </a:cubicBezTo>
                    <a:cubicBezTo>
                      <a:pt x="14" y="19"/>
                      <a:pt x="14" y="19"/>
                      <a:pt x="14" y="19"/>
                    </a:cubicBezTo>
                    <a:cubicBezTo>
                      <a:pt x="23" y="12"/>
                      <a:pt x="32" y="8"/>
                      <a:pt x="38" y="1"/>
                    </a:cubicBezTo>
                    <a:cubicBezTo>
                      <a:pt x="40" y="1"/>
                      <a:pt x="40"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0" name="Rectangle 440">
                <a:extLst>
                  <a:ext uri="{FF2B5EF4-FFF2-40B4-BE49-F238E27FC236}">
                    <a16:creationId xmlns:a16="http://schemas.microsoft.com/office/drawing/2014/main" id="{ABF494EA-CBA3-49A5-B6DE-F185BF65AF54}"/>
                  </a:ext>
                </a:extLst>
              </p:cNvPr>
              <p:cNvSpPr>
                <a:spLocks noChangeArrowheads="1"/>
              </p:cNvSpPr>
              <p:nvPr/>
            </p:nvSpPr>
            <p:spPr bwMode="auto">
              <a:xfrm>
                <a:off x="3124" y="123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1" name="Freeform 441">
                <a:extLst>
                  <a:ext uri="{FF2B5EF4-FFF2-40B4-BE49-F238E27FC236}">
                    <a16:creationId xmlns:a16="http://schemas.microsoft.com/office/drawing/2014/main" id="{4835AFE0-405C-4003-81B3-BF4632B82F8D}"/>
                  </a:ext>
                </a:extLst>
              </p:cNvPr>
              <p:cNvSpPr/>
              <p:nvPr/>
            </p:nvSpPr>
            <p:spPr bwMode="auto">
              <a:xfrm>
                <a:off x="2616" y="1239"/>
                <a:ext cx="64" cy="32"/>
              </a:xfrm>
              <a:custGeom>
                <a:gdLst>
                  <a:gd name="T0" fmla="*/ 21 w 24"/>
                  <a:gd name="T1" fmla="*/ 1 h 12"/>
                  <a:gd name="T2" fmla="*/ 24 w 24"/>
                  <a:gd name="T3" fmla="*/ 0 h 12"/>
                  <a:gd name="T4" fmla="*/ 22 w 24"/>
                  <a:gd name="T5" fmla="*/ 1 h 12"/>
                  <a:gd name="T6" fmla="*/ 19 w 24"/>
                  <a:gd name="T7" fmla="*/ 3 h 12"/>
                  <a:gd name="T8" fmla="*/ 15 w 24"/>
                  <a:gd name="T9" fmla="*/ 5 h 12"/>
                  <a:gd name="T10" fmla="*/ 15 w 24"/>
                  <a:gd name="T11" fmla="*/ 6 h 12"/>
                  <a:gd name="T12" fmla="*/ 9 w 24"/>
                  <a:gd name="T13" fmla="*/ 7 h 12"/>
                  <a:gd name="T14" fmla="*/ 8 w 24"/>
                  <a:gd name="T15" fmla="*/ 6 h 12"/>
                  <a:gd name="T16" fmla="*/ 3 w 24"/>
                  <a:gd name="T17" fmla="*/ 9 h 12"/>
                  <a:gd name="T18" fmla="*/ 2 w 24"/>
                  <a:gd name="T19" fmla="*/ 12 h 12"/>
                  <a:gd name="T20" fmla="*/ 2 w 24"/>
                  <a:gd name="T21" fmla="*/ 12 h 12"/>
                  <a:gd name="T22" fmla="*/ 0 w 24"/>
                  <a:gd name="T23" fmla="*/ 12 h 12"/>
                  <a:gd name="T24" fmla="*/ 0 w 24"/>
                  <a:gd name="T25" fmla="*/ 12 h 12"/>
                  <a:gd name="T26" fmla="*/ 1 w 24"/>
                  <a:gd name="T27" fmla="*/ 12 h 12"/>
                  <a:gd name="T28" fmla="*/ 2 w 24"/>
                  <a:gd name="T29" fmla="*/ 10 h 12"/>
                  <a:gd name="T30" fmla="*/ 0 w 24"/>
                  <a:gd name="T31" fmla="*/ 10 h 12"/>
                  <a:gd name="T32" fmla="*/ 5 w 24"/>
                  <a:gd name="T33" fmla="*/ 7 h 12"/>
                  <a:gd name="T34" fmla="*/ 9 w 24"/>
                  <a:gd name="T35" fmla="*/ 5 h 12"/>
                  <a:gd name="T36" fmla="*/ 9 w 24"/>
                  <a:gd name="T37" fmla="*/ 6 h 12"/>
                  <a:gd name="T38" fmla="*/ 11 w 24"/>
                  <a:gd name="T39" fmla="*/ 6 h 12"/>
                  <a:gd name="T40" fmla="*/ 13 w 24"/>
                  <a:gd name="T41" fmla="*/ 4 h 12"/>
                  <a:gd name="T42" fmla="*/ 14 w 24"/>
                  <a:gd name="T43" fmla="*/ 3 h 12"/>
                  <a:gd name="T44" fmla="*/ 17 w 24"/>
                  <a:gd name="T45" fmla="*/ 3 h 12"/>
                  <a:gd name="T46" fmla="*/ 17 w 24"/>
                  <a:gd name="T47" fmla="*/ 1 h 12"/>
                  <a:gd name="T48" fmla="*/ 21 w 24"/>
                  <a:gd name="T49" fmla="*/ 0 h 12"/>
                  <a:gd name="T50" fmla="*/ 21 w 24"/>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21" y="1"/>
                    </a:moveTo>
                    <a:cubicBezTo>
                      <a:pt x="22" y="1"/>
                      <a:pt x="23" y="0"/>
                      <a:pt x="24" y="0"/>
                    </a:cubicBezTo>
                    <a:cubicBezTo>
                      <a:pt x="24" y="2"/>
                      <a:pt x="23" y="0"/>
                      <a:pt x="22" y="1"/>
                    </a:cubicBezTo>
                    <a:cubicBezTo>
                      <a:pt x="22" y="2"/>
                      <a:pt x="19" y="2"/>
                      <a:pt x="19" y="3"/>
                    </a:cubicBezTo>
                    <a:cubicBezTo>
                      <a:pt x="17" y="3"/>
                      <a:pt x="16" y="4"/>
                      <a:pt x="15" y="5"/>
                    </a:cubicBezTo>
                    <a:cubicBezTo>
                      <a:pt x="15" y="6"/>
                      <a:pt x="15" y="6"/>
                      <a:pt x="15" y="6"/>
                    </a:cubicBezTo>
                    <a:cubicBezTo>
                      <a:pt x="13" y="4"/>
                      <a:pt x="11" y="7"/>
                      <a:pt x="9" y="7"/>
                    </a:cubicBezTo>
                    <a:cubicBezTo>
                      <a:pt x="8" y="6"/>
                      <a:pt x="8" y="6"/>
                      <a:pt x="8" y="6"/>
                    </a:cubicBezTo>
                    <a:cubicBezTo>
                      <a:pt x="6" y="7"/>
                      <a:pt x="6" y="9"/>
                      <a:pt x="3" y="9"/>
                    </a:cubicBezTo>
                    <a:cubicBezTo>
                      <a:pt x="1" y="10"/>
                      <a:pt x="5" y="12"/>
                      <a:pt x="2" y="12"/>
                    </a:cubicBezTo>
                    <a:cubicBezTo>
                      <a:pt x="2" y="12"/>
                      <a:pt x="2" y="12"/>
                      <a:pt x="2" y="12"/>
                    </a:cubicBezTo>
                    <a:cubicBezTo>
                      <a:pt x="2" y="12"/>
                      <a:pt x="1" y="12"/>
                      <a:pt x="0" y="12"/>
                    </a:cubicBezTo>
                    <a:cubicBezTo>
                      <a:pt x="0" y="12"/>
                      <a:pt x="0" y="12"/>
                      <a:pt x="0" y="12"/>
                    </a:cubicBezTo>
                    <a:cubicBezTo>
                      <a:pt x="0" y="12"/>
                      <a:pt x="1" y="12"/>
                      <a:pt x="1" y="12"/>
                    </a:cubicBezTo>
                    <a:cubicBezTo>
                      <a:pt x="2" y="11"/>
                      <a:pt x="2" y="11"/>
                      <a:pt x="2" y="10"/>
                    </a:cubicBezTo>
                    <a:cubicBezTo>
                      <a:pt x="1" y="10"/>
                      <a:pt x="1" y="10"/>
                      <a:pt x="0" y="10"/>
                    </a:cubicBezTo>
                    <a:cubicBezTo>
                      <a:pt x="1" y="8"/>
                      <a:pt x="3" y="8"/>
                      <a:pt x="5" y="7"/>
                    </a:cubicBezTo>
                    <a:cubicBezTo>
                      <a:pt x="9" y="5"/>
                      <a:pt x="9" y="5"/>
                      <a:pt x="9" y="5"/>
                    </a:cubicBezTo>
                    <a:cubicBezTo>
                      <a:pt x="10" y="5"/>
                      <a:pt x="8" y="6"/>
                      <a:pt x="9" y="6"/>
                    </a:cubicBezTo>
                    <a:cubicBezTo>
                      <a:pt x="9" y="6"/>
                      <a:pt x="11" y="6"/>
                      <a:pt x="11" y="6"/>
                    </a:cubicBezTo>
                    <a:cubicBezTo>
                      <a:pt x="8" y="4"/>
                      <a:pt x="13" y="5"/>
                      <a:pt x="13" y="4"/>
                    </a:cubicBezTo>
                    <a:cubicBezTo>
                      <a:pt x="14" y="4"/>
                      <a:pt x="14" y="3"/>
                      <a:pt x="14" y="3"/>
                    </a:cubicBezTo>
                    <a:cubicBezTo>
                      <a:pt x="15" y="3"/>
                      <a:pt x="16" y="4"/>
                      <a:pt x="17" y="3"/>
                    </a:cubicBezTo>
                    <a:cubicBezTo>
                      <a:pt x="16" y="2"/>
                      <a:pt x="17" y="2"/>
                      <a:pt x="17" y="1"/>
                    </a:cubicBezTo>
                    <a:cubicBezTo>
                      <a:pt x="18" y="0"/>
                      <a:pt x="20" y="0"/>
                      <a:pt x="21" y="0"/>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2" name="Freeform 442">
                <a:extLst>
                  <a:ext uri="{FF2B5EF4-FFF2-40B4-BE49-F238E27FC236}">
                    <a16:creationId xmlns:a16="http://schemas.microsoft.com/office/drawing/2014/main" id="{FF51D8D2-05F8-49D7-ABA0-62AB7A66E174}"/>
                  </a:ext>
                </a:extLst>
              </p:cNvPr>
              <p:cNvSpPr/>
              <p:nvPr/>
            </p:nvSpPr>
            <p:spPr bwMode="auto">
              <a:xfrm>
                <a:off x="3166" y="1239"/>
                <a:ext cx="11" cy="11"/>
              </a:xfrm>
              <a:custGeom>
                <a:gdLst>
                  <a:gd name="T0" fmla="*/ 3 w 4"/>
                  <a:gd name="T1" fmla="*/ 0 h 4"/>
                  <a:gd name="T2" fmla="*/ 3 w 4"/>
                  <a:gd name="T3" fmla="*/ 1 h 4"/>
                  <a:gd name="T4" fmla="*/ 4 w 4"/>
                  <a:gd name="T5" fmla="*/ 1 h 4"/>
                  <a:gd name="T6" fmla="*/ 1 w 4"/>
                  <a:gd name="T7" fmla="*/ 4 h 4"/>
                  <a:gd name="T8" fmla="*/ 0 w 4"/>
                  <a:gd name="T9" fmla="*/ 3 h 4"/>
                  <a:gd name="T10" fmla="*/ 1 w 4"/>
                  <a:gd name="T11" fmla="*/ 2 h 4"/>
                  <a:gd name="T12" fmla="*/ 2 w 4"/>
                  <a:gd name="T13" fmla="*/ 2 h 4"/>
                  <a:gd name="T14" fmla="*/ 2 w 4"/>
                  <a:gd name="T15" fmla="*/ 0 h 4"/>
                  <a:gd name="T16" fmla="*/ 3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3" y="1"/>
                      <a:pt x="3" y="1"/>
                      <a:pt x="3" y="1"/>
                    </a:cubicBezTo>
                    <a:cubicBezTo>
                      <a:pt x="4" y="1"/>
                      <a:pt x="4" y="1"/>
                      <a:pt x="4" y="1"/>
                    </a:cubicBezTo>
                    <a:cubicBezTo>
                      <a:pt x="3" y="2"/>
                      <a:pt x="1" y="3"/>
                      <a:pt x="1" y="4"/>
                    </a:cubicBezTo>
                    <a:cubicBezTo>
                      <a:pt x="0" y="4"/>
                      <a:pt x="0" y="3"/>
                      <a:pt x="0" y="3"/>
                    </a:cubicBezTo>
                    <a:cubicBezTo>
                      <a:pt x="0" y="2"/>
                      <a:pt x="0" y="2"/>
                      <a:pt x="1" y="2"/>
                    </a:cubicBezTo>
                    <a:cubicBezTo>
                      <a:pt x="1" y="2"/>
                      <a:pt x="2" y="3"/>
                      <a:pt x="2" y="2"/>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3" name="Freeform 443">
                <a:extLst>
                  <a:ext uri="{FF2B5EF4-FFF2-40B4-BE49-F238E27FC236}">
                    <a16:creationId xmlns:a16="http://schemas.microsoft.com/office/drawing/2014/main" id="{7E56EF28-DE42-478A-B9C3-B94FFBA3C709}"/>
                  </a:ext>
                </a:extLst>
              </p:cNvPr>
              <p:cNvSpPr/>
              <p:nvPr/>
            </p:nvSpPr>
            <p:spPr bwMode="auto">
              <a:xfrm>
                <a:off x="3789" y="1239"/>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4" name="Freeform 444">
                <a:extLst>
                  <a:ext uri="{FF2B5EF4-FFF2-40B4-BE49-F238E27FC236}">
                    <a16:creationId xmlns:a16="http://schemas.microsoft.com/office/drawing/2014/main" id="{C931633E-0163-43CC-A276-C6AF910E0C97}"/>
                  </a:ext>
                </a:extLst>
              </p:cNvPr>
              <p:cNvSpPr/>
              <p:nvPr/>
            </p:nvSpPr>
            <p:spPr bwMode="auto">
              <a:xfrm>
                <a:off x="2063" y="1239"/>
                <a:ext cx="24" cy="8"/>
              </a:xfrm>
              <a:custGeom>
                <a:gdLst>
                  <a:gd name="T0" fmla="*/ 9 w 9"/>
                  <a:gd name="T1" fmla="*/ 1 h 3"/>
                  <a:gd name="T2" fmla="*/ 6 w 9"/>
                  <a:gd name="T3" fmla="*/ 2 h 3"/>
                  <a:gd name="T4" fmla="*/ 6 w 9"/>
                  <a:gd name="T5" fmla="*/ 2 h 3"/>
                  <a:gd name="T6" fmla="*/ 5 w 9"/>
                  <a:gd name="T7" fmla="*/ 2 h 3"/>
                  <a:gd name="T8" fmla="*/ 5 w 9"/>
                  <a:gd name="T9" fmla="*/ 3 h 3"/>
                  <a:gd name="T10" fmla="*/ 2 w 9"/>
                  <a:gd name="T11" fmla="*/ 2 h 3"/>
                  <a:gd name="T12" fmla="*/ 0 w 9"/>
                  <a:gd name="T13" fmla="*/ 2 h 3"/>
                  <a:gd name="T14" fmla="*/ 1 w 9"/>
                  <a:gd name="T15" fmla="*/ 0 h 3"/>
                  <a:gd name="T16" fmla="*/ 9 w 9"/>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9" y="1"/>
                    </a:moveTo>
                    <a:cubicBezTo>
                      <a:pt x="7" y="0"/>
                      <a:pt x="9" y="3"/>
                      <a:pt x="6" y="2"/>
                    </a:cubicBezTo>
                    <a:cubicBezTo>
                      <a:pt x="6" y="2"/>
                      <a:pt x="6" y="2"/>
                      <a:pt x="6" y="2"/>
                    </a:cubicBezTo>
                    <a:cubicBezTo>
                      <a:pt x="5" y="2"/>
                      <a:pt x="5" y="2"/>
                      <a:pt x="5" y="2"/>
                    </a:cubicBezTo>
                    <a:cubicBezTo>
                      <a:pt x="5" y="2"/>
                      <a:pt x="6" y="3"/>
                      <a:pt x="5" y="3"/>
                    </a:cubicBezTo>
                    <a:cubicBezTo>
                      <a:pt x="4" y="3"/>
                      <a:pt x="3" y="3"/>
                      <a:pt x="2" y="2"/>
                    </a:cubicBezTo>
                    <a:cubicBezTo>
                      <a:pt x="2" y="3"/>
                      <a:pt x="1" y="2"/>
                      <a:pt x="0" y="2"/>
                    </a:cubicBezTo>
                    <a:cubicBezTo>
                      <a:pt x="1" y="2"/>
                      <a:pt x="1" y="1"/>
                      <a:pt x="1" y="0"/>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5" name="Rectangle 445">
                <a:extLst>
                  <a:ext uri="{FF2B5EF4-FFF2-40B4-BE49-F238E27FC236}">
                    <a16:creationId xmlns:a16="http://schemas.microsoft.com/office/drawing/2014/main" id="{DCBADD1F-7809-48E3-A44F-39C63C42AF38}"/>
                  </a:ext>
                </a:extLst>
              </p:cNvPr>
              <p:cNvSpPr>
                <a:spLocks noChangeArrowheads="1"/>
              </p:cNvSpPr>
              <p:nvPr/>
            </p:nvSpPr>
            <p:spPr bwMode="auto">
              <a:xfrm>
                <a:off x="3500" y="1239"/>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6" name="Freeform 446">
                <a:extLst>
                  <a:ext uri="{FF2B5EF4-FFF2-40B4-BE49-F238E27FC236}">
                    <a16:creationId xmlns:a16="http://schemas.microsoft.com/office/drawing/2014/main" id="{F580B3BA-8A37-4E11-98AE-DD9083C02EFA}"/>
                  </a:ext>
                </a:extLst>
              </p:cNvPr>
              <p:cNvSpPr/>
              <p:nvPr/>
            </p:nvSpPr>
            <p:spPr bwMode="auto">
              <a:xfrm>
                <a:off x="3666" y="123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1"/>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7" name="Rectangle 447">
                <a:extLst>
                  <a:ext uri="{FF2B5EF4-FFF2-40B4-BE49-F238E27FC236}">
                    <a16:creationId xmlns:a16="http://schemas.microsoft.com/office/drawing/2014/main" id="{92FB90E6-E10A-4322-AD91-D4EFEA9E1750}"/>
                  </a:ext>
                </a:extLst>
              </p:cNvPr>
              <p:cNvSpPr>
                <a:spLocks noChangeArrowheads="1"/>
              </p:cNvSpPr>
              <p:nvPr/>
            </p:nvSpPr>
            <p:spPr bwMode="auto">
              <a:xfrm>
                <a:off x="2165" y="1242"/>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8" name="Freeform 448">
                <a:extLst>
                  <a:ext uri="{FF2B5EF4-FFF2-40B4-BE49-F238E27FC236}">
                    <a16:creationId xmlns:a16="http://schemas.microsoft.com/office/drawing/2014/main" id="{820CABD4-CA96-4DAF-B4C5-A239608932AB}"/>
                  </a:ext>
                </a:extLst>
              </p:cNvPr>
              <p:cNvSpPr/>
              <p:nvPr/>
            </p:nvSpPr>
            <p:spPr bwMode="auto">
              <a:xfrm>
                <a:off x="3770" y="1242"/>
                <a:ext cx="16" cy="11"/>
              </a:xfrm>
              <a:custGeom>
                <a:gdLst>
                  <a:gd name="T0" fmla="*/ 6 w 6"/>
                  <a:gd name="T1" fmla="*/ 1 h 4"/>
                  <a:gd name="T2" fmla="*/ 1 w 6"/>
                  <a:gd name="T3" fmla="*/ 4 h 4"/>
                  <a:gd name="T4" fmla="*/ 0 w 6"/>
                  <a:gd name="T5" fmla="*/ 3 h 4"/>
                  <a:gd name="T6" fmla="*/ 2 w 6"/>
                  <a:gd name="T7" fmla="*/ 1 h 4"/>
                  <a:gd name="T8" fmla="*/ 3 w 6"/>
                  <a:gd name="T9" fmla="*/ 1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4" y="2"/>
                      <a:pt x="2" y="3"/>
                      <a:pt x="1" y="4"/>
                    </a:cubicBezTo>
                    <a:cubicBezTo>
                      <a:pt x="0" y="4"/>
                      <a:pt x="0" y="3"/>
                      <a:pt x="0" y="3"/>
                    </a:cubicBezTo>
                    <a:cubicBezTo>
                      <a:pt x="1" y="2"/>
                      <a:pt x="3" y="3"/>
                      <a:pt x="2" y="1"/>
                    </a:cubicBezTo>
                    <a:cubicBezTo>
                      <a:pt x="3" y="1"/>
                      <a:pt x="3" y="1"/>
                      <a:pt x="3" y="1"/>
                    </a:cubicBezTo>
                    <a:cubicBezTo>
                      <a:pt x="3" y="0"/>
                      <a:pt x="5" y="1"/>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9" name="Freeform 449">
                <a:extLst>
                  <a:ext uri="{FF2B5EF4-FFF2-40B4-BE49-F238E27FC236}">
                    <a16:creationId xmlns:a16="http://schemas.microsoft.com/office/drawing/2014/main" id="{6CA59AD1-94B1-4CBB-910E-94AECBC1880F}"/>
                  </a:ext>
                </a:extLst>
              </p:cNvPr>
              <p:cNvSpPr/>
              <p:nvPr/>
            </p:nvSpPr>
            <p:spPr bwMode="auto">
              <a:xfrm>
                <a:off x="3108" y="1242"/>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0" name="Freeform 450">
                <a:extLst>
                  <a:ext uri="{FF2B5EF4-FFF2-40B4-BE49-F238E27FC236}">
                    <a16:creationId xmlns:a16="http://schemas.microsoft.com/office/drawing/2014/main" id="{8EF76EFE-6EAC-499F-9CCC-51A196F707BC}"/>
                  </a:ext>
                </a:extLst>
              </p:cNvPr>
              <p:cNvSpPr/>
              <p:nvPr/>
            </p:nvSpPr>
            <p:spPr bwMode="auto">
              <a:xfrm>
                <a:off x="2106" y="124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1" name="Freeform 451">
                <a:extLst>
                  <a:ext uri="{FF2B5EF4-FFF2-40B4-BE49-F238E27FC236}">
                    <a16:creationId xmlns:a16="http://schemas.microsoft.com/office/drawing/2014/main" id="{2A7887F1-D9A2-4769-8999-64EF535B1BBA}"/>
                  </a:ext>
                </a:extLst>
              </p:cNvPr>
              <p:cNvSpPr/>
              <p:nvPr/>
            </p:nvSpPr>
            <p:spPr bwMode="auto">
              <a:xfrm>
                <a:off x="2189" y="124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2" name="Rectangle 452">
                <a:extLst>
                  <a:ext uri="{FF2B5EF4-FFF2-40B4-BE49-F238E27FC236}">
                    <a16:creationId xmlns:a16="http://schemas.microsoft.com/office/drawing/2014/main" id="{039E101E-52C0-40EA-8DCA-C0131B1D2D23}"/>
                  </a:ext>
                </a:extLst>
              </p:cNvPr>
              <p:cNvSpPr>
                <a:spLocks noChangeArrowheads="1"/>
              </p:cNvSpPr>
              <p:nvPr/>
            </p:nvSpPr>
            <p:spPr bwMode="auto">
              <a:xfrm>
                <a:off x="2669" y="1242"/>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3" name="Freeform 453">
                <a:extLst>
                  <a:ext uri="{FF2B5EF4-FFF2-40B4-BE49-F238E27FC236}">
                    <a16:creationId xmlns:a16="http://schemas.microsoft.com/office/drawing/2014/main" id="{28495E39-0F7A-4B89-BC9A-EA215F4C14BB}"/>
                  </a:ext>
                </a:extLst>
              </p:cNvPr>
              <p:cNvSpPr/>
              <p:nvPr/>
            </p:nvSpPr>
            <p:spPr bwMode="auto">
              <a:xfrm>
                <a:off x="3118" y="1242"/>
                <a:ext cx="6" cy="8"/>
              </a:xfrm>
              <a:custGeom>
                <a:gdLst>
                  <a:gd name="T0" fmla="*/ 2 w 2"/>
                  <a:gd name="T1" fmla="*/ 0 h 3"/>
                  <a:gd name="T2" fmla="*/ 0 w 2"/>
                  <a:gd name="T3" fmla="*/ 2 h 3"/>
                  <a:gd name="T4" fmla="*/ 2 w 2"/>
                  <a:gd name="T5" fmla="*/ 0 h 3"/>
                </a:gdLst>
                <a:cxnLst>
                  <a:cxn ang="0">
                    <a:pos x="T0" y="T1"/>
                  </a:cxn>
                  <a:cxn ang="0">
                    <a:pos x="T2" y="T3"/>
                  </a:cxn>
                  <a:cxn ang="0">
                    <a:pos x="T4" y="T5"/>
                  </a:cxn>
                </a:cxnLst>
                <a:rect l="0" t="0" r="r" b="b"/>
                <a:pathLst>
                  <a:path w="2" h="3">
                    <a:moveTo>
                      <a:pt x="2" y="0"/>
                    </a:moveTo>
                    <a:cubicBezTo>
                      <a:pt x="1" y="1"/>
                      <a:pt x="2" y="3"/>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4" name="Freeform 454">
                <a:extLst>
                  <a:ext uri="{FF2B5EF4-FFF2-40B4-BE49-F238E27FC236}">
                    <a16:creationId xmlns:a16="http://schemas.microsoft.com/office/drawing/2014/main" id="{B55688FA-D583-4F31-87C4-9D9FC7F56553}"/>
                  </a:ext>
                </a:extLst>
              </p:cNvPr>
              <p:cNvSpPr/>
              <p:nvPr/>
            </p:nvSpPr>
            <p:spPr bwMode="auto">
              <a:xfrm>
                <a:off x="2966" y="1245"/>
                <a:ext cx="37" cy="24"/>
              </a:xfrm>
              <a:custGeom>
                <a:gdLst>
                  <a:gd name="T0" fmla="*/ 14 w 14"/>
                  <a:gd name="T1" fmla="*/ 1 h 9"/>
                  <a:gd name="T2" fmla="*/ 13 w 14"/>
                  <a:gd name="T3" fmla="*/ 2 h 9"/>
                  <a:gd name="T4" fmla="*/ 13 w 14"/>
                  <a:gd name="T5" fmla="*/ 2 h 9"/>
                  <a:gd name="T6" fmla="*/ 11 w 14"/>
                  <a:gd name="T7" fmla="*/ 2 h 9"/>
                  <a:gd name="T8" fmla="*/ 10 w 14"/>
                  <a:gd name="T9" fmla="*/ 3 h 9"/>
                  <a:gd name="T10" fmla="*/ 12 w 14"/>
                  <a:gd name="T11" fmla="*/ 3 h 9"/>
                  <a:gd name="T12" fmla="*/ 9 w 14"/>
                  <a:gd name="T13" fmla="*/ 4 h 9"/>
                  <a:gd name="T14" fmla="*/ 7 w 14"/>
                  <a:gd name="T15" fmla="*/ 6 h 9"/>
                  <a:gd name="T16" fmla="*/ 6 w 14"/>
                  <a:gd name="T17" fmla="*/ 6 h 9"/>
                  <a:gd name="T18" fmla="*/ 6 w 14"/>
                  <a:gd name="T19" fmla="*/ 7 h 9"/>
                  <a:gd name="T20" fmla="*/ 2 w 14"/>
                  <a:gd name="T21" fmla="*/ 9 h 9"/>
                  <a:gd name="T22" fmla="*/ 2 w 14"/>
                  <a:gd name="T23" fmla="*/ 9 h 9"/>
                  <a:gd name="T24" fmla="*/ 0 w 14"/>
                  <a:gd name="T25" fmla="*/ 9 h 9"/>
                  <a:gd name="T26" fmla="*/ 3 w 14"/>
                  <a:gd name="T27" fmla="*/ 7 h 9"/>
                  <a:gd name="T28" fmla="*/ 13 w 14"/>
                  <a:gd name="T29" fmla="*/ 0 h 9"/>
                  <a:gd name="T30" fmla="*/ 14 w 14"/>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14" y="1"/>
                    </a:moveTo>
                    <a:cubicBezTo>
                      <a:pt x="12" y="1"/>
                      <a:pt x="14" y="2"/>
                      <a:pt x="13" y="2"/>
                    </a:cubicBezTo>
                    <a:cubicBezTo>
                      <a:pt x="13" y="2"/>
                      <a:pt x="13" y="2"/>
                      <a:pt x="13" y="2"/>
                    </a:cubicBezTo>
                    <a:cubicBezTo>
                      <a:pt x="12" y="2"/>
                      <a:pt x="11" y="1"/>
                      <a:pt x="11" y="2"/>
                    </a:cubicBezTo>
                    <a:cubicBezTo>
                      <a:pt x="10" y="3"/>
                      <a:pt x="10" y="3"/>
                      <a:pt x="10" y="3"/>
                    </a:cubicBezTo>
                    <a:cubicBezTo>
                      <a:pt x="12" y="3"/>
                      <a:pt x="12" y="3"/>
                      <a:pt x="12" y="3"/>
                    </a:cubicBezTo>
                    <a:cubicBezTo>
                      <a:pt x="11" y="4"/>
                      <a:pt x="10" y="3"/>
                      <a:pt x="9" y="4"/>
                    </a:cubicBezTo>
                    <a:cubicBezTo>
                      <a:pt x="9" y="5"/>
                      <a:pt x="5" y="3"/>
                      <a:pt x="7" y="6"/>
                    </a:cubicBezTo>
                    <a:cubicBezTo>
                      <a:pt x="7" y="7"/>
                      <a:pt x="6" y="5"/>
                      <a:pt x="6" y="6"/>
                    </a:cubicBezTo>
                    <a:cubicBezTo>
                      <a:pt x="6" y="7"/>
                      <a:pt x="6" y="7"/>
                      <a:pt x="6" y="7"/>
                    </a:cubicBezTo>
                    <a:cubicBezTo>
                      <a:pt x="3" y="6"/>
                      <a:pt x="4" y="9"/>
                      <a:pt x="2" y="9"/>
                    </a:cubicBezTo>
                    <a:cubicBezTo>
                      <a:pt x="2" y="9"/>
                      <a:pt x="2" y="9"/>
                      <a:pt x="2" y="9"/>
                    </a:cubicBezTo>
                    <a:cubicBezTo>
                      <a:pt x="1" y="9"/>
                      <a:pt x="1" y="9"/>
                      <a:pt x="0" y="9"/>
                    </a:cubicBezTo>
                    <a:cubicBezTo>
                      <a:pt x="0" y="9"/>
                      <a:pt x="2" y="8"/>
                      <a:pt x="3" y="7"/>
                    </a:cubicBezTo>
                    <a:cubicBezTo>
                      <a:pt x="13" y="0"/>
                      <a:pt x="13" y="0"/>
                      <a:pt x="13" y="0"/>
                    </a:cubicBez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5" name="Freeform 455">
                <a:extLst>
                  <a:ext uri="{FF2B5EF4-FFF2-40B4-BE49-F238E27FC236}">
                    <a16:creationId xmlns:a16="http://schemas.microsoft.com/office/drawing/2014/main" id="{2B20924D-5AF7-4EDE-B56C-06B45E0682A3}"/>
                  </a:ext>
                </a:extLst>
              </p:cNvPr>
              <p:cNvSpPr/>
              <p:nvPr/>
            </p:nvSpPr>
            <p:spPr bwMode="auto">
              <a:xfrm>
                <a:off x="3623" y="1245"/>
                <a:ext cx="6" cy="5"/>
              </a:xfrm>
              <a:custGeom>
                <a:gdLst>
                  <a:gd name="T0" fmla="*/ 3 w 6"/>
                  <a:gd name="T1" fmla="*/ 5 h 5"/>
                  <a:gd name="T2" fmla="*/ 0 w 6"/>
                  <a:gd name="T3" fmla="*/ 0 h 5"/>
                  <a:gd name="T4" fmla="*/ 6 w 6"/>
                  <a:gd name="T5" fmla="*/ 0 h 5"/>
                  <a:gd name="T6" fmla="*/ 3 w 6"/>
                  <a:gd name="T7" fmla="*/ 5 h 5"/>
                </a:gdLst>
                <a:cxnLst>
                  <a:cxn ang="0">
                    <a:pos x="T0" y="T1"/>
                  </a:cxn>
                  <a:cxn ang="0">
                    <a:pos x="T2" y="T3"/>
                  </a:cxn>
                  <a:cxn ang="0">
                    <a:pos x="T4" y="T5"/>
                  </a:cxn>
                  <a:cxn ang="0">
                    <a:pos x="T6" y="T7"/>
                  </a:cxn>
                </a:cxnLst>
                <a:rect l="0" t="0" r="r" b="b"/>
                <a:pathLst>
                  <a:path w="6" h="5">
                    <a:moveTo>
                      <a:pt x="3" y="5"/>
                    </a:moveTo>
                    <a:lnTo>
                      <a:pt x="0" y="0"/>
                    </a:lnTo>
                    <a:lnTo>
                      <a:pt x="6"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6" name="Freeform 456">
                <a:extLst>
                  <a:ext uri="{FF2B5EF4-FFF2-40B4-BE49-F238E27FC236}">
                    <a16:creationId xmlns:a16="http://schemas.microsoft.com/office/drawing/2014/main" id="{E762D7D1-1FC8-44E3-8C69-55576E7B17EC}"/>
                  </a:ext>
                </a:extLst>
              </p:cNvPr>
              <p:cNvSpPr/>
              <p:nvPr/>
            </p:nvSpPr>
            <p:spPr bwMode="auto">
              <a:xfrm>
                <a:off x="3893" y="124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7" name="Freeform 457">
                <a:extLst>
                  <a:ext uri="{FF2B5EF4-FFF2-40B4-BE49-F238E27FC236}">
                    <a16:creationId xmlns:a16="http://schemas.microsoft.com/office/drawing/2014/main" id="{C4F429A2-60BB-47A4-9F39-62B7F9CB77EA}"/>
                  </a:ext>
                </a:extLst>
              </p:cNvPr>
              <p:cNvSpPr/>
              <p:nvPr/>
            </p:nvSpPr>
            <p:spPr bwMode="auto">
              <a:xfrm>
                <a:off x="2691" y="1245"/>
                <a:ext cx="2" cy="5"/>
              </a:xfrm>
              <a:custGeom>
                <a:gdLst>
                  <a:gd name="T0" fmla="*/ 0 w 2"/>
                  <a:gd name="T1" fmla="*/ 5 h 5"/>
                  <a:gd name="T2" fmla="*/ 0 w 2"/>
                  <a:gd name="T3" fmla="*/ 0 h 5"/>
                  <a:gd name="T4" fmla="*/ 2 w 2"/>
                  <a:gd name="T5" fmla="*/ 2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8" name="Freeform 458">
                <a:extLst>
                  <a:ext uri="{FF2B5EF4-FFF2-40B4-BE49-F238E27FC236}">
                    <a16:creationId xmlns:a16="http://schemas.microsoft.com/office/drawing/2014/main" id="{001B85EF-96E4-477E-A6F2-6EB6CF6ECC7A}"/>
                  </a:ext>
                </a:extLst>
              </p:cNvPr>
              <p:cNvSpPr/>
              <p:nvPr/>
            </p:nvSpPr>
            <p:spPr bwMode="auto">
              <a:xfrm>
                <a:off x="2974" y="1245"/>
                <a:ext cx="51" cy="32"/>
              </a:xfrm>
              <a:custGeom>
                <a:gdLst>
                  <a:gd name="T0" fmla="*/ 18 w 19"/>
                  <a:gd name="T1" fmla="*/ 0 h 12"/>
                  <a:gd name="T2" fmla="*/ 17 w 19"/>
                  <a:gd name="T3" fmla="*/ 2 h 12"/>
                  <a:gd name="T4" fmla="*/ 19 w 19"/>
                  <a:gd name="T5" fmla="*/ 2 h 12"/>
                  <a:gd name="T6" fmla="*/ 16 w 19"/>
                  <a:gd name="T7" fmla="*/ 3 h 12"/>
                  <a:gd name="T8" fmla="*/ 17 w 19"/>
                  <a:gd name="T9" fmla="*/ 6 h 12"/>
                  <a:gd name="T10" fmla="*/ 18 w 19"/>
                  <a:gd name="T11" fmla="*/ 5 h 12"/>
                  <a:gd name="T12" fmla="*/ 14 w 19"/>
                  <a:gd name="T13" fmla="*/ 8 h 12"/>
                  <a:gd name="T14" fmla="*/ 13 w 19"/>
                  <a:gd name="T15" fmla="*/ 8 h 12"/>
                  <a:gd name="T16" fmla="*/ 14 w 19"/>
                  <a:gd name="T17" fmla="*/ 7 h 12"/>
                  <a:gd name="T18" fmla="*/ 14 w 19"/>
                  <a:gd name="T19" fmla="*/ 6 h 12"/>
                  <a:gd name="T20" fmla="*/ 12 w 19"/>
                  <a:gd name="T21" fmla="*/ 8 h 12"/>
                  <a:gd name="T22" fmla="*/ 13 w 19"/>
                  <a:gd name="T23" fmla="*/ 10 h 12"/>
                  <a:gd name="T24" fmla="*/ 7 w 19"/>
                  <a:gd name="T25" fmla="*/ 9 h 12"/>
                  <a:gd name="T26" fmla="*/ 7 w 19"/>
                  <a:gd name="T27" fmla="*/ 10 h 12"/>
                  <a:gd name="T28" fmla="*/ 5 w 19"/>
                  <a:gd name="T29" fmla="*/ 10 h 12"/>
                  <a:gd name="T30" fmla="*/ 4 w 19"/>
                  <a:gd name="T31" fmla="*/ 10 h 12"/>
                  <a:gd name="T32" fmla="*/ 5 w 19"/>
                  <a:gd name="T33" fmla="*/ 10 h 12"/>
                  <a:gd name="T34" fmla="*/ 4 w 19"/>
                  <a:gd name="T35" fmla="*/ 11 h 12"/>
                  <a:gd name="T36" fmla="*/ 3 w 19"/>
                  <a:gd name="T37" fmla="*/ 11 h 12"/>
                  <a:gd name="T38" fmla="*/ 4 w 19"/>
                  <a:gd name="T39" fmla="*/ 8 h 12"/>
                  <a:gd name="T40" fmla="*/ 2 w 19"/>
                  <a:gd name="T41" fmla="*/ 10 h 12"/>
                  <a:gd name="T42" fmla="*/ 3 w 19"/>
                  <a:gd name="T43" fmla="*/ 10 h 12"/>
                  <a:gd name="T44" fmla="*/ 0 w 19"/>
                  <a:gd name="T45" fmla="*/ 11 h 12"/>
                  <a:gd name="T46" fmla="*/ 0 w 19"/>
                  <a:gd name="T47" fmla="*/ 11 h 12"/>
                  <a:gd name="T48" fmla="*/ 2 w 19"/>
                  <a:gd name="T49" fmla="*/ 8 h 12"/>
                  <a:gd name="T50" fmla="*/ 8 w 19"/>
                  <a:gd name="T51" fmla="*/ 6 h 12"/>
                  <a:gd name="T52" fmla="*/ 8 w 19"/>
                  <a:gd name="T53" fmla="*/ 7 h 12"/>
                  <a:gd name="T54" fmla="*/ 10 w 19"/>
                  <a:gd name="T55" fmla="*/ 6 h 12"/>
                  <a:gd name="T56" fmla="*/ 8 w 19"/>
                  <a:gd name="T57" fmla="*/ 5 h 12"/>
                  <a:gd name="T58" fmla="*/ 11 w 19"/>
                  <a:gd name="T59" fmla="*/ 3 h 12"/>
                  <a:gd name="T60" fmla="*/ 11 w 19"/>
                  <a:gd name="T61" fmla="*/ 3 h 12"/>
                  <a:gd name="T62" fmla="*/ 11 w 19"/>
                  <a:gd name="T63" fmla="*/ 3 h 12"/>
                  <a:gd name="T64" fmla="*/ 12 w 19"/>
                  <a:gd name="T65" fmla="*/ 3 h 12"/>
                  <a:gd name="T66" fmla="*/ 13 w 19"/>
                  <a:gd name="T67" fmla="*/ 2 h 12"/>
                  <a:gd name="T68" fmla="*/ 14 w 19"/>
                  <a:gd name="T69" fmla="*/ 3 h 12"/>
                  <a:gd name="T70" fmla="*/ 14 w 19"/>
                  <a:gd name="T71" fmla="*/ 2 h 12"/>
                  <a:gd name="T72" fmla="*/ 15 w 19"/>
                  <a:gd name="T73" fmla="*/ 2 h 12"/>
                  <a:gd name="T74" fmla="*/ 15 w 19"/>
                  <a:gd name="T75" fmla="*/ 1 h 12"/>
                  <a:gd name="T76" fmla="*/ 18 w 19"/>
                  <a:gd name="T7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8" y="0"/>
                    </a:moveTo>
                    <a:cubicBezTo>
                      <a:pt x="18" y="1"/>
                      <a:pt x="18" y="1"/>
                      <a:pt x="17" y="2"/>
                    </a:cubicBezTo>
                    <a:cubicBezTo>
                      <a:pt x="19" y="2"/>
                      <a:pt x="19" y="2"/>
                      <a:pt x="19" y="2"/>
                    </a:cubicBezTo>
                    <a:cubicBezTo>
                      <a:pt x="18" y="2"/>
                      <a:pt x="17" y="3"/>
                      <a:pt x="16" y="3"/>
                    </a:cubicBezTo>
                    <a:cubicBezTo>
                      <a:pt x="17" y="4"/>
                      <a:pt x="16" y="5"/>
                      <a:pt x="17" y="6"/>
                    </a:cubicBezTo>
                    <a:cubicBezTo>
                      <a:pt x="18" y="5"/>
                      <a:pt x="18" y="5"/>
                      <a:pt x="18" y="5"/>
                    </a:cubicBezTo>
                    <a:cubicBezTo>
                      <a:pt x="18" y="7"/>
                      <a:pt x="14" y="6"/>
                      <a:pt x="14" y="8"/>
                    </a:cubicBezTo>
                    <a:cubicBezTo>
                      <a:pt x="13" y="9"/>
                      <a:pt x="13" y="8"/>
                      <a:pt x="13" y="8"/>
                    </a:cubicBezTo>
                    <a:cubicBezTo>
                      <a:pt x="13" y="8"/>
                      <a:pt x="14" y="8"/>
                      <a:pt x="14" y="7"/>
                    </a:cubicBezTo>
                    <a:cubicBezTo>
                      <a:pt x="14" y="7"/>
                      <a:pt x="14" y="6"/>
                      <a:pt x="14" y="6"/>
                    </a:cubicBezTo>
                    <a:cubicBezTo>
                      <a:pt x="12" y="8"/>
                      <a:pt x="12" y="8"/>
                      <a:pt x="12" y="8"/>
                    </a:cubicBezTo>
                    <a:cubicBezTo>
                      <a:pt x="12" y="8"/>
                      <a:pt x="13" y="9"/>
                      <a:pt x="13" y="10"/>
                    </a:cubicBezTo>
                    <a:cubicBezTo>
                      <a:pt x="11" y="9"/>
                      <a:pt x="8" y="9"/>
                      <a:pt x="7" y="9"/>
                    </a:cubicBezTo>
                    <a:cubicBezTo>
                      <a:pt x="7" y="10"/>
                      <a:pt x="7" y="10"/>
                      <a:pt x="7" y="10"/>
                    </a:cubicBezTo>
                    <a:cubicBezTo>
                      <a:pt x="6" y="10"/>
                      <a:pt x="6" y="9"/>
                      <a:pt x="5" y="10"/>
                    </a:cubicBezTo>
                    <a:cubicBezTo>
                      <a:pt x="4" y="10"/>
                      <a:pt x="4" y="10"/>
                      <a:pt x="4" y="10"/>
                    </a:cubicBezTo>
                    <a:cubicBezTo>
                      <a:pt x="5" y="10"/>
                      <a:pt x="5" y="10"/>
                      <a:pt x="5" y="10"/>
                    </a:cubicBezTo>
                    <a:cubicBezTo>
                      <a:pt x="4" y="11"/>
                      <a:pt x="4" y="11"/>
                      <a:pt x="4" y="11"/>
                    </a:cubicBezTo>
                    <a:cubicBezTo>
                      <a:pt x="3" y="11"/>
                      <a:pt x="3" y="11"/>
                      <a:pt x="3" y="11"/>
                    </a:cubicBezTo>
                    <a:cubicBezTo>
                      <a:pt x="3" y="10"/>
                      <a:pt x="5" y="9"/>
                      <a:pt x="4" y="8"/>
                    </a:cubicBezTo>
                    <a:cubicBezTo>
                      <a:pt x="3" y="8"/>
                      <a:pt x="2" y="9"/>
                      <a:pt x="2" y="10"/>
                    </a:cubicBezTo>
                    <a:cubicBezTo>
                      <a:pt x="3" y="10"/>
                      <a:pt x="3" y="10"/>
                      <a:pt x="3" y="10"/>
                    </a:cubicBezTo>
                    <a:cubicBezTo>
                      <a:pt x="2" y="10"/>
                      <a:pt x="2" y="12"/>
                      <a:pt x="0" y="11"/>
                    </a:cubicBezTo>
                    <a:cubicBezTo>
                      <a:pt x="0" y="11"/>
                      <a:pt x="0" y="11"/>
                      <a:pt x="0" y="11"/>
                    </a:cubicBezTo>
                    <a:cubicBezTo>
                      <a:pt x="0" y="10"/>
                      <a:pt x="3" y="11"/>
                      <a:pt x="2" y="8"/>
                    </a:cubicBezTo>
                    <a:cubicBezTo>
                      <a:pt x="4" y="8"/>
                      <a:pt x="6" y="6"/>
                      <a:pt x="8" y="6"/>
                    </a:cubicBezTo>
                    <a:cubicBezTo>
                      <a:pt x="8" y="6"/>
                      <a:pt x="7" y="6"/>
                      <a:pt x="8" y="7"/>
                    </a:cubicBezTo>
                    <a:cubicBezTo>
                      <a:pt x="8" y="8"/>
                      <a:pt x="9" y="7"/>
                      <a:pt x="10" y="6"/>
                    </a:cubicBezTo>
                    <a:cubicBezTo>
                      <a:pt x="9" y="6"/>
                      <a:pt x="10" y="4"/>
                      <a:pt x="8" y="5"/>
                    </a:cubicBezTo>
                    <a:cubicBezTo>
                      <a:pt x="9" y="2"/>
                      <a:pt x="13" y="7"/>
                      <a:pt x="11" y="3"/>
                    </a:cubicBezTo>
                    <a:cubicBezTo>
                      <a:pt x="11" y="3"/>
                      <a:pt x="11" y="3"/>
                      <a:pt x="11" y="3"/>
                    </a:cubicBezTo>
                    <a:cubicBezTo>
                      <a:pt x="11" y="3"/>
                      <a:pt x="11" y="3"/>
                      <a:pt x="11" y="3"/>
                    </a:cubicBezTo>
                    <a:cubicBezTo>
                      <a:pt x="12" y="3"/>
                      <a:pt x="12" y="3"/>
                      <a:pt x="12" y="3"/>
                    </a:cubicBezTo>
                    <a:cubicBezTo>
                      <a:pt x="13" y="2"/>
                      <a:pt x="13" y="2"/>
                      <a:pt x="13" y="2"/>
                    </a:cubicBezTo>
                    <a:cubicBezTo>
                      <a:pt x="14" y="3"/>
                      <a:pt x="14" y="3"/>
                      <a:pt x="14" y="3"/>
                    </a:cubicBezTo>
                    <a:cubicBezTo>
                      <a:pt x="15" y="3"/>
                      <a:pt x="15" y="2"/>
                      <a:pt x="14" y="2"/>
                    </a:cubicBezTo>
                    <a:cubicBezTo>
                      <a:pt x="14" y="1"/>
                      <a:pt x="15" y="2"/>
                      <a:pt x="15" y="2"/>
                    </a:cubicBezTo>
                    <a:cubicBezTo>
                      <a:pt x="15" y="1"/>
                      <a:pt x="15" y="1"/>
                      <a:pt x="15" y="1"/>
                    </a:cubicBezTo>
                    <a:cubicBezTo>
                      <a:pt x="14" y="1"/>
                      <a:pt x="17"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9" name="Freeform 459">
                <a:extLst>
                  <a:ext uri="{FF2B5EF4-FFF2-40B4-BE49-F238E27FC236}">
                    <a16:creationId xmlns:a16="http://schemas.microsoft.com/office/drawing/2014/main" id="{5E78613D-2427-415E-B081-6B57ED23EB45}"/>
                  </a:ext>
                </a:extLst>
              </p:cNvPr>
              <p:cNvSpPr/>
              <p:nvPr/>
            </p:nvSpPr>
            <p:spPr bwMode="auto">
              <a:xfrm>
                <a:off x="3546" y="1242"/>
                <a:ext cx="13" cy="16"/>
              </a:xfrm>
              <a:custGeom>
                <a:gdLst>
                  <a:gd name="T0" fmla="*/ 4 w 5"/>
                  <a:gd name="T1" fmla="*/ 3 h 6"/>
                  <a:gd name="T2" fmla="*/ 4 w 5"/>
                  <a:gd name="T3" fmla="*/ 3 h 6"/>
                  <a:gd name="T4" fmla="*/ 3 w 5"/>
                  <a:gd name="T5" fmla="*/ 5 h 6"/>
                  <a:gd name="T6" fmla="*/ 0 w 5"/>
                  <a:gd name="T7" fmla="*/ 6 h 6"/>
                  <a:gd name="T8" fmla="*/ 1 w 5"/>
                  <a:gd name="T9" fmla="*/ 5 h 6"/>
                  <a:gd name="T10" fmla="*/ 0 w 5"/>
                  <a:gd name="T11" fmla="*/ 4 h 6"/>
                  <a:gd name="T12" fmla="*/ 4 w 5"/>
                  <a:gd name="T13" fmla="*/ 2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4" y="3"/>
                      <a:pt x="4" y="3"/>
                      <a:pt x="4" y="3"/>
                    </a:cubicBezTo>
                    <a:cubicBezTo>
                      <a:pt x="5" y="4"/>
                      <a:pt x="3" y="4"/>
                      <a:pt x="3" y="5"/>
                    </a:cubicBezTo>
                    <a:cubicBezTo>
                      <a:pt x="2" y="3"/>
                      <a:pt x="1" y="6"/>
                      <a:pt x="0" y="6"/>
                    </a:cubicBezTo>
                    <a:cubicBezTo>
                      <a:pt x="1" y="5"/>
                      <a:pt x="1" y="5"/>
                      <a:pt x="1" y="5"/>
                    </a:cubicBezTo>
                    <a:cubicBezTo>
                      <a:pt x="0" y="4"/>
                      <a:pt x="0" y="4"/>
                      <a:pt x="0" y="4"/>
                    </a:cubicBezTo>
                    <a:cubicBezTo>
                      <a:pt x="4" y="5"/>
                      <a:pt x="1" y="0"/>
                      <a:pt x="4"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0" name="Freeform 460">
                <a:extLst>
                  <a:ext uri="{FF2B5EF4-FFF2-40B4-BE49-F238E27FC236}">
                    <a16:creationId xmlns:a16="http://schemas.microsoft.com/office/drawing/2014/main" id="{A0BCC23F-9ED6-4B7F-B7B7-9A0EA9AA958E}"/>
                  </a:ext>
                </a:extLst>
              </p:cNvPr>
              <p:cNvSpPr/>
              <p:nvPr/>
            </p:nvSpPr>
            <p:spPr bwMode="auto">
              <a:xfrm>
                <a:off x="3658" y="1245"/>
                <a:ext cx="5" cy="5"/>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0" y="2"/>
                      <a:pt x="2"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1" name="Freeform 461">
                <a:extLst>
                  <a:ext uri="{FF2B5EF4-FFF2-40B4-BE49-F238E27FC236}">
                    <a16:creationId xmlns:a16="http://schemas.microsoft.com/office/drawing/2014/main" id="{72274611-BDD0-45DB-866D-B50C8260C2D5}"/>
                  </a:ext>
                </a:extLst>
              </p:cNvPr>
              <p:cNvSpPr/>
              <p:nvPr/>
            </p:nvSpPr>
            <p:spPr bwMode="auto">
              <a:xfrm>
                <a:off x="3674" y="1245"/>
                <a:ext cx="5" cy="5"/>
              </a:xfrm>
              <a:custGeom>
                <a:gdLst>
                  <a:gd name="T0" fmla="*/ 0 w 2"/>
                  <a:gd name="T1" fmla="*/ 2 h 2"/>
                  <a:gd name="T2" fmla="*/ 0 w 2"/>
                  <a:gd name="T3" fmla="*/ 2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2" name="Freeform 462">
                <a:extLst>
                  <a:ext uri="{FF2B5EF4-FFF2-40B4-BE49-F238E27FC236}">
                    <a16:creationId xmlns:a16="http://schemas.microsoft.com/office/drawing/2014/main" id="{F907C0B2-2EDD-4F3E-B94E-9DF11845264B}"/>
                  </a:ext>
                </a:extLst>
              </p:cNvPr>
              <p:cNvSpPr/>
              <p:nvPr/>
            </p:nvSpPr>
            <p:spPr bwMode="auto">
              <a:xfrm>
                <a:off x="2151" y="1247"/>
                <a:ext cx="5" cy="3"/>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3" name="Freeform 463">
                <a:extLst>
                  <a:ext uri="{FF2B5EF4-FFF2-40B4-BE49-F238E27FC236}">
                    <a16:creationId xmlns:a16="http://schemas.microsoft.com/office/drawing/2014/main" id="{207EEBBC-D2C6-4F1D-A593-8C2673FF0D5B}"/>
                  </a:ext>
                </a:extLst>
              </p:cNvPr>
              <p:cNvSpPr/>
              <p:nvPr/>
            </p:nvSpPr>
            <p:spPr bwMode="auto">
              <a:xfrm>
                <a:off x="2600" y="1247"/>
                <a:ext cx="3" cy="3"/>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4" name="Freeform 464">
                <a:extLst>
                  <a:ext uri="{FF2B5EF4-FFF2-40B4-BE49-F238E27FC236}">
                    <a16:creationId xmlns:a16="http://schemas.microsoft.com/office/drawing/2014/main" id="{6925C727-DCFB-43DA-95E0-A231837F8A62}"/>
                  </a:ext>
                </a:extLst>
              </p:cNvPr>
              <p:cNvSpPr/>
              <p:nvPr/>
            </p:nvSpPr>
            <p:spPr bwMode="auto">
              <a:xfrm>
                <a:off x="3840" y="1245"/>
                <a:ext cx="98" cy="21"/>
              </a:xfrm>
              <a:custGeom>
                <a:gdLst>
                  <a:gd name="T0" fmla="*/ 27 w 37"/>
                  <a:gd name="T1" fmla="*/ 2 h 8"/>
                  <a:gd name="T2" fmla="*/ 28 w 37"/>
                  <a:gd name="T3" fmla="*/ 2 h 8"/>
                  <a:gd name="T4" fmla="*/ 33 w 37"/>
                  <a:gd name="T5" fmla="*/ 1 h 8"/>
                  <a:gd name="T6" fmla="*/ 37 w 37"/>
                  <a:gd name="T7" fmla="*/ 2 h 8"/>
                  <a:gd name="T8" fmla="*/ 34 w 37"/>
                  <a:gd name="T9" fmla="*/ 4 h 8"/>
                  <a:gd name="T10" fmla="*/ 32 w 37"/>
                  <a:gd name="T11" fmla="*/ 3 h 8"/>
                  <a:gd name="T12" fmla="*/ 33 w 37"/>
                  <a:gd name="T13" fmla="*/ 2 h 8"/>
                  <a:gd name="T14" fmla="*/ 31 w 37"/>
                  <a:gd name="T15" fmla="*/ 3 h 8"/>
                  <a:gd name="T16" fmla="*/ 28 w 37"/>
                  <a:gd name="T17" fmla="*/ 3 h 8"/>
                  <a:gd name="T18" fmla="*/ 25 w 37"/>
                  <a:gd name="T19" fmla="*/ 3 h 8"/>
                  <a:gd name="T20" fmla="*/ 25 w 37"/>
                  <a:gd name="T21" fmla="*/ 4 h 8"/>
                  <a:gd name="T22" fmla="*/ 24 w 37"/>
                  <a:gd name="T23" fmla="*/ 3 h 8"/>
                  <a:gd name="T24" fmla="*/ 25 w 37"/>
                  <a:gd name="T25" fmla="*/ 3 h 8"/>
                  <a:gd name="T26" fmla="*/ 23 w 37"/>
                  <a:gd name="T27" fmla="*/ 3 h 8"/>
                  <a:gd name="T28" fmla="*/ 21 w 37"/>
                  <a:gd name="T29" fmla="*/ 5 h 8"/>
                  <a:gd name="T30" fmla="*/ 18 w 37"/>
                  <a:gd name="T31" fmla="*/ 4 h 8"/>
                  <a:gd name="T32" fmla="*/ 14 w 37"/>
                  <a:gd name="T33" fmla="*/ 5 h 8"/>
                  <a:gd name="T34" fmla="*/ 14 w 37"/>
                  <a:gd name="T35" fmla="*/ 4 h 8"/>
                  <a:gd name="T36" fmla="*/ 11 w 37"/>
                  <a:gd name="T37" fmla="*/ 4 h 8"/>
                  <a:gd name="T38" fmla="*/ 10 w 37"/>
                  <a:gd name="T39" fmla="*/ 5 h 8"/>
                  <a:gd name="T40" fmla="*/ 12 w 37"/>
                  <a:gd name="T41" fmla="*/ 6 h 8"/>
                  <a:gd name="T42" fmla="*/ 11 w 37"/>
                  <a:gd name="T43" fmla="*/ 6 h 8"/>
                  <a:gd name="T44" fmla="*/ 5 w 37"/>
                  <a:gd name="T45" fmla="*/ 6 h 8"/>
                  <a:gd name="T46" fmla="*/ 2 w 37"/>
                  <a:gd name="T47" fmla="*/ 7 h 8"/>
                  <a:gd name="T48" fmla="*/ 1 w 37"/>
                  <a:gd name="T49" fmla="*/ 4 h 8"/>
                  <a:gd name="T50" fmla="*/ 1 w 37"/>
                  <a:gd name="T51" fmla="*/ 5 h 8"/>
                  <a:gd name="T52" fmla="*/ 0 w 37"/>
                  <a:gd name="T53" fmla="*/ 5 h 8"/>
                  <a:gd name="T54" fmla="*/ 5 w 37"/>
                  <a:gd name="T55" fmla="*/ 4 h 8"/>
                  <a:gd name="T56" fmla="*/ 4 w 37"/>
                  <a:gd name="T57" fmla="*/ 5 h 8"/>
                  <a:gd name="T58" fmla="*/ 7 w 37"/>
                  <a:gd name="T59" fmla="*/ 5 h 8"/>
                  <a:gd name="T60" fmla="*/ 6 w 37"/>
                  <a:gd name="T61" fmla="*/ 4 h 8"/>
                  <a:gd name="T62" fmla="*/ 12 w 37"/>
                  <a:gd name="T63" fmla="*/ 3 h 8"/>
                  <a:gd name="T64" fmla="*/ 12 w 37"/>
                  <a:gd name="T65" fmla="*/ 3 h 8"/>
                  <a:gd name="T66" fmla="*/ 15 w 37"/>
                  <a:gd name="T67" fmla="*/ 2 h 8"/>
                  <a:gd name="T68" fmla="*/ 14 w 37"/>
                  <a:gd name="T69" fmla="*/ 2 h 8"/>
                  <a:gd name="T70" fmla="*/ 17 w 37"/>
                  <a:gd name="T71" fmla="*/ 2 h 8"/>
                  <a:gd name="T72" fmla="*/ 18 w 37"/>
                  <a:gd name="T73" fmla="*/ 3 h 8"/>
                  <a:gd name="T74" fmla="*/ 20 w 37"/>
                  <a:gd name="T75" fmla="*/ 2 h 8"/>
                  <a:gd name="T76" fmla="*/ 20 w 37"/>
                  <a:gd name="T77" fmla="*/ 2 h 8"/>
                  <a:gd name="T78" fmla="*/ 24 w 37"/>
                  <a:gd name="T79" fmla="*/ 2 h 8"/>
                  <a:gd name="T80" fmla="*/ 27 w 37"/>
                  <a:gd name="T81" fmla="*/ 1 h 8"/>
                  <a:gd name="T82" fmla="*/ 28 w 37"/>
                  <a:gd name="T83" fmla="*/ 1 h 8"/>
                  <a:gd name="T84" fmla="*/ 27 w 37"/>
                  <a:gd name="T85"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8">
                    <a:moveTo>
                      <a:pt x="27" y="2"/>
                    </a:moveTo>
                    <a:cubicBezTo>
                      <a:pt x="27" y="2"/>
                      <a:pt x="28" y="2"/>
                      <a:pt x="28" y="2"/>
                    </a:cubicBezTo>
                    <a:cubicBezTo>
                      <a:pt x="30" y="0"/>
                      <a:pt x="32" y="2"/>
                      <a:pt x="33" y="1"/>
                    </a:cubicBezTo>
                    <a:cubicBezTo>
                      <a:pt x="34" y="2"/>
                      <a:pt x="36" y="1"/>
                      <a:pt x="37" y="2"/>
                    </a:cubicBezTo>
                    <a:cubicBezTo>
                      <a:pt x="36" y="2"/>
                      <a:pt x="33" y="2"/>
                      <a:pt x="34" y="4"/>
                    </a:cubicBezTo>
                    <a:cubicBezTo>
                      <a:pt x="33" y="4"/>
                      <a:pt x="33" y="3"/>
                      <a:pt x="32" y="3"/>
                    </a:cubicBezTo>
                    <a:cubicBezTo>
                      <a:pt x="32" y="3"/>
                      <a:pt x="33" y="3"/>
                      <a:pt x="33" y="2"/>
                    </a:cubicBezTo>
                    <a:cubicBezTo>
                      <a:pt x="33" y="3"/>
                      <a:pt x="31" y="2"/>
                      <a:pt x="31" y="3"/>
                    </a:cubicBezTo>
                    <a:cubicBezTo>
                      <a:pt x="31" y="3"/>
                      <a:pt x="29" y="5"/>
                      <a:pt x="28" y="3"/>
                    </a:cubicBezTo>
                    <a:cubicBezTo>
                      <a:pt x="25" y="3"/>
                      <a:pt x="25" y="3"/>
                      <a:pt x="25" y="3"/>
                    </a:cubicBezTo>
                    <a:cubicBezTo>
                      <a:pt x="25" y="4"/>
                      <a:pt x="25" y="4"/>
                      <a:pt x="25" y="4"/>
                    </a:cubicBezTo>
                    <a:cubicBezTo>
                      <a:pt x="24" y="3"/>
                      <a:pt x="24" y="3"/>
                      <a:pt x="24" y="3"/>
                    </a:cubicBezTo>
                    <a:cubicBezTo>
                      <a:pt x="25" y="3"/>
                      <a:pt x="25" y="3"/>
                      <a:pt x="25" y="3"/>
                    </a:cubicBezTo>
                    <a:cubicBezTo>
                      <a:pt x="25" y="2"/>
                      <a:pt x="24" y="3"/>
                      <a:pt x="23" y="3"/>
                    </a:cubicBezTo>
                    <a:cubicBezTo>
                      <a:pt x="22" y="4"/>
                      <a:pt x="22" y="5"/>
                      <a:pt x="21" y="5"/>
                    </a:cubicBezTo>
                    <a:cubicBezTo>
                      <a:pt x="20" y="5"/>
                      <a:pt x="20" y="3"/>
                      <a:pt x="18" y="4"/>
                    </a:cubicBezTo>
                    <a:cubicBezTo>
                      <a:pt x="17" y="6"/>
                      <a:pt x="15" y="5"/>
                      <a:pt x="14" y="5"/>
                    </a:cubicBezTo>
                    <a:cubicBezTo>
                      <a:pt x="14" y="4"/>
                      <a:pt x="14" y="4"/>
                      <a:pt x="14" y="4"/>
                    </a:cubicBezTo>
                    <a:cubicBezTo>
                      <a:pt x="14" y="4"/>
                      <a:pt x="12" y="4"/>
                      <a:pt x="11" y="4"/>
                    </a:cubicBezTo>
                    <a:cubicBezTo>
                      <a:pt x="10" y="5"/>
                      <a:pt x="10" y="5"/>
                      <a:pt x="10" y="5"/>
                    </a:cubicBezTo>
                    <a:cubicBezTo>
                      <a:pt x="12" y="5"/>
                      <a:pt x="11" y="6"/>
                      <a:pt x="12" y="6"/>
                    </a:cubicBezTo>
                    <a:cubicBezTo>
                      <a:pt x="11" y="6"/>
                      <a:pt x="11" y="6"/>
                      <a:pt x="11" y="6"/>
                    </a:cubicBezTo>
                    <a:cubicBezTo>
                      <a:pt x="9" y="6"/>
                      <a:pt x="7" y="8"/>
                      <a:pt x="5" y="6"/>
                    </a:cubicBezTo>
                    <a:cubicBezTo>
                      <a:pt x="5" y="8"/>
                      <a:pt x="3" y="7"/>
                      <a:pt x="2" y="7"/>
                    </a:cubicBezTo>
                    <a:cubicBezTo>
                      <a:pt x="3" y="6"/>
                      <a:pt x="3" y="5"/>
                      <a:pt x="1" y="4"/>
                    </a:cubicBezTo>
                    <a:cubicBezTo>
                      <a:pt x="1" y="4"/>
                      <a:pt x="1" y="5"/>
                      <a:pt x="1" y="5"/>
                    </a:cubicBezTo>
                    <a:cubicBezTo>
                      <a:pt x="0" y="5"/>
                      <a:pt x="0" y="5"/>
                      <a:pt x="0" y="5"/>
                    </a:cubicBezTo>
                    <a:cubicBezTo>
                      <a:pt x="2" y="4"/>
                      <a:pt x="3" y="4"/>
                      <a:pt x="5" y="4"/>
                    </a:cubicBezTo>
                    <a:cubicBezTo>
                      <a:pt x="4" y="5"/>
                      <a:pt x="4" y="5"/>
                      <a:pt x="4" y="5"/>
                    </a:cubicBezTo>
                    <a:cubicBezTo>
                      <a:pt x="5" y="6"/>
                      <a:pt x="6" y="6"/>
                      <a:pt x="7" y="5"/>
                    </a:cubicBezTo>
                    <a:cubicBezTo>
                      <a:pt x="7" y="4"/>
                      <a:pt x="6" y="4"/>
                      <a:pt x="6" y="4"/>
                    </a:cubicBezTo>
                    <a:cubicBezTo>
                      <a:pt x="7" y="3"/>
                      <a:pt x="10" y="3"/>
                      <a:pt x="12" y="3"/>
                    </a:cubicBezTo>
                    <a:cubicBezTo>
                      <a:pt x="12" y="3"/>
                      <a:pt x="12" y="3"/>
                      <a:pt x="12" y="3"/>
                    </a:cubicBezTo>
                    <a:cubicBezTo>
                      <a:pt x="13" y="4"/>
                      <a:pt x="14" y="3"/>
                      <a:pt x="15" y="2"/>
                    </a:cubicBezTo>
                    <a:cubicBezTo>
                      <a:pt x="15" y="2"/>
                      <a:pt x="14" y="2"/>
                      <a:pt x="14" y="2"/>
                    </a:cubicBezTo>
                    <a:cubicBezTo>
                      <a:pt x="15" y="2"/>
                      <a:pt x="16" y="1"/>
                      <a:pt x="17" y="2"/>
                    </a:cubicBezTo>
                    <a:cubicBezTo>
                      <a:pt x="18" y="2"/>
                      <a:pt x="17" y="3"/>
                      <a:pt x="18" y="3"/>
                    </a:cubicBezTo>
                    <a:cubicBezTo>
                      <a:pt x="19" y="3"/>
                      <a:pt x="19" y="3"/>
                      <a:pt x="20" y="2"/>
                    </a:cubicBezTo>
                    <a:cubicBezTo>
                      <a:pt x="20" y="2"/>
                      <a:pt x="20" y="2"/>
                      <a:pt x="20" y="2"/>
                    </a:cubicBezTo>
                    <a:cubicBezTo>
                      <a:pt x="22" y="4"/>
                      <a:pt x="22" y="0"/>
                      <a:pt x="24" y="2"/>
                    </a:cubicBezTo>
                    <a:cubicBezTo>
                      <a:pt x="25" y="1"/>
                      <a:pt x="27" y="2"/>
                      <a:pt x="27" y="1"/>
                    </a:cubicBezTo>
                    <a:cubicBezTo>
                      <a:pt x="28" y="1"/>
                      <a:pt x="28" y="1"/>
                      <a:pt x="28" y="1"/>
                    </a:cubicBez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5" name="Rectangle 465">
                <a:extLst>
                  <a:ext uri="{FF2B5EF4-FFF2-40B4-BE49-F238E27FC236}">
                    <a16:creationId xmlns:a16="http://schemas.microsoft.com/office/drawing/2014/main" id="{D32B7625-7945-47C0-A3EA-08AF05AC7949}"/>
                  </a:ext>
                </a:extLst>
              </p:cNvPr>
              <p:cNvSpPr>
                <a:spLocks noChangeArrowheads="1"/>
              </p:cNvSpPr>
              <p:nvPr/>
            </p:nvSpPr>
            <p:spPr bwMode="auto">
              <a:xfrm>
                <a:off x="2140" y="124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6" name="Freeform 466">
                <a:extLst>
                  <a:ext uri="{FF2B5EF4-FFF2-40B4-BE49-F238E27FC236}">
                    <a16:creationId xmlns:a16="http://schemas.microsoft.com/office/drawing/2014/main" id="{BF84DE66-C44B-446A-B359-0BB511DCECB2}"/>
                  </a:ext>
                </a:extLst>
              </p:cNvPr>
              <p:cNvSpPr/>
              <p:nvPr/>
            </p:nvSpPr>
            <p:spPr bwMode="auto">
              <a:xfrm>
                <a:off x="3759" y="124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7" name="Freeform 467">
                <a:extLst>
                  <a:ext uri="{FF2B5EF4-FFF2-40B4-BE49-F238E27FC236}">
                    <a16:creationId xmlns:a16="http://schemas.microsoft.com/office/drawing/2014/main" id="{244C3F06-1FD4-4B1E-A3F8-3954984F3F99}"/>
                  </a:ext>
                </a:extLst>
              </p:cNvPr>
              <p:cNvSpPr/>
              <p:nvPr/>
            </p:nvSpPr>
            <p:spPr bwMode="auto">
              <a:xfrm>
                <a:off x="2608" y="1247"/>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8" name="Freeform 468">
                <a:extLst>
                  <a:ext uri="{FF2B5EF4-FFF2-40B4-BE49-F238E27FC236}">
                    <a16:creationId xmlns:a16="http://schemas.microsoft.com/office/drawing/2014/main" id="{16FE9D62-092B-4A63-8DFF-B640012354A5}"/>
                  </a:ext>
                </a:extLst>
              </p:cNvPr>
              <p:cNvSpPr/>
              <p:nvPr/>
            </p:nvSpPr>
            <p:spPr bwMode="auto">
              <a:xfrm>
                <a:off x="2621" y="1247"/>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9" name="Freeform 469">
                <a:extLst>
                  <a:ext uri="{FF2B5EF4-FFF2-40B4-BE49-F238E27FC236}">
                    <a16:creationId xmlns:a16="http://schemas.microsoft.com/office/drawing/2014/main" id="{B2ADCA97-5C44-4F63-B813-34DB70F3264C}"/>
                  </a:ext>
                </a:extLst>
              </p:cNvPr>
              <p:cNvSpPr/>
              <p:nvPr/>
            </p:nvSpPr>
            <p:spPr bwMode="auto">
              <a:xfrm>
                <a:off x="2651" y="124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0" name="Rectangle 470">
                <a:extLst>
                  <a:ext uri="{FF2B5EF4-FFF2-40B4-BE49-F238E27FC236}">
                    <a16:creationId xmlns:a16="http://schemas.microsoft.com/office/drawing/2014/main" id="{38774154-3F1D-4F55-9EC5-113EA726F61D}"/>
                  </a:ext>
                </a:extLst>
              </p:cNvPr>
              <p:cNvSpPr>
                <a:spLocks noChangeArrowheads="1"/>
              </p:cNvSpPr>
              <p:nvPr/>
            </p:nvSpPr>
            <p:spPr bwMode="auto">
              <a:xfrm>
                <a:off x="3861" y="125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1" name="Freeform 471">
                <a:extLst>
                  <a:ext uri="{FF2B5EF4-FFF2-40B4-BE49-F238E27FC236}">
                    <a16:creationId xmlns:a16="http://schemas.microsoft.com/office/drawing/2014/main" id="{DA441841-D0B1-4D9D-8B4C-E539AC2AB586}"/>
                  </a:ext>
                </a:extLst>
              </p:cNvPr>
              <p:cNvSpPr/>
              <p:nvPr/>
            </p:nvSpPr>
            <p:spPr bwMode="auto">
              <a:xfrm>
                <a:off x="3938" y="1247"/>
                <a:ext cx="9" cy="11"/>
              </a:xfrm>
              <a:custGeom>
                <a:gdLst>
                  <a:gd name="T0" fmla="*/ 3 w 3"/>
                  <a:gd name="T1" fmla="*/ 1 h 4"/>
                  <a:gd name="T2" fmla="*/ 0 w 3"/>
                  <a:gd name="T3" fmla="*/ 4 h 4"/>
                  <a:gd name="T4" fmla="*/ 0 w 3"/>
                  <a:gd name="T5" fmla="*/ 3 h 4"/>
                  <a:gd name="T6" fmla="*/ 2 w 3"/>
                  <a:gd name="T7" fmla="*/ 1 h 4"/>
                  <a:gd name="T8" fmla="*/ 3 w 3"/>
                  <a:gd name="T9" fmla="*/ 1 h 4"/>
                </a:gdLst>
                <a:cxnLst>
                  <a:cxn ang="0">
                    <a:pos x="T0" y="T1"/>
                  </a:cxn>
                  <a:cxn ang="0">
                    <a:pos x="T2" y="T3"/>
                  </a:cxn>
                  <a:cxn ang="0">
                    <a:pos x="T4" y="T5"/>
                  </a:cxn>
                  <a:cxn ang="0">
                    <a:pos x="T6" y="T7"/>
                  </a:cxn>
                  <a:cxn ang="0">
                    <a:pos x="T8" y="T9"/>
                  </a:cxn>
                </a:cxnLst>
                <a:rect l="0" t="0" r="r" b="b"/>
                <a:pathLst>
                  <a:path w="3" h="4">
                    <a:moveTo>
                      <a:pt x="3" y="1"/>
                    </a:moveTo>
                    <a:cubicBezTo>
                      <a:pt x="3" y="3"/>
                      <a:pt x="1" y="3"/>
                      <a:pt x="0" y="4"/>
                    </a:cubicBezTo>
                    <a:cubicBezTo>
                      <a:pt x="0" y="4"/>
                      <a:pt x="1" y="3"/>
                      <a:pt x="0" y="3"/>
                    </a:cubicBezTo>
                    <a:cubicBezTo>
                      <a:pt x="1" y="3"/>
                      <a:pt x="3" y="2"/>
                      <a:pt x="2" y="1"/>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2" name="Freeform 472">
                <a:extLst>
                  <a:ext uri="{FF2B5EF4-FFF2-40B4-BE49-F238E27FC236}">
                    <a16:creationId xmlns:a16="http://schemas.microsoft.com/office/drawing/2014/main" id="{8D4D6E34-5459-49F2-8E9A-2FDE1D190EC9}"/>
                  </a:ext>
                </a:extLst>
              </p:cNvPr>
              <p:cNvSpPr/>
              <p:nvPr/>
            </p:nvSpPr>
            <p:spPr bwMode="auto">
              <a:xfrm>
                <a:off x="3610" y="1250"/>
                <a:ext cx="13" cy="11"/>
              </a:xfrm>
              <a:custGeom>
                <a:gdLst>
                  <a:gd name="T0" fmla="*/ 0 w 5"/>
                  <a:gd name="T1" fmla="*/ 4 h 4"/>
                  <a:gd name="T2" fmla="*/ 2 w 5"/>
                  <a:gd name="T3" fmla="*/ 1 h 4"/>
                  <a:gd name="T4" fmla="*/ 5 w 5"/>
                  <a:gd name="T5" fmla="*/ 0 h 4"/>
                  <a:gd name="T6" fmla="*/ 0 w 5"/>
                  <a:gd name="T7" fmla="*/ 4 h 4"/>
                </a:gdLst>
                <a:cxnLst>
                  <a:cxn ang="0">
                    <a:pos x="T0" y="T1"/>
                  </a:cxn>
                  <a:cxn ang="0">
                    <a:pos x="T2" y="T3"/>
                  </a:cxn>
                  <a:cxn ang="0">
                    <a:pos x="T4" y="T5"/>
                  </a:cxn>
                  <a:cxn ang="0">
                    <a:pos x="T6" y="T7"/>
                  </a:cxn>
                </a:cxnLst>
                <a:rect l="0" t="0" r="r" b="b"/>
                <a:pathLst>
                  <a:path w="5" h="4">
                    <a:moveTo>
                      <a:pt x="0" y="4"/>
                    </a:moveTo>
                    <a:cubicBezTo>
                      <a:pt x="1" y="3"/>
                      <a:pt x="1" y="2"/>
                      <a:pt x="2" y="1"/>
                    </a:cubicBezTo>
                    <a:cubicBezTo>
                      <a:pt x="3" y="1"/>
                      <a:pt x="4" y="1"/>
                      <a:pt x="5" y="0"/>
                    </a:cubicBezTo>
                    <a:cubicBezTo>
                      <a:pt x="5" y="2"/>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3" name="Rectangle 473">
                <a:extLst>
                  <a:ext uri="{FF2B5EF4-FFF2-40B4-BE49-F238E27FC236}">
                    <a16:creationId xmlns:a16="http://schemas.microsoft.com/office/drawing/2014/main" id="{C11FE63A-D0FC-4C88-B09E-98E028D1CBF1}"/>
                  </a:ext>
                </a:extLst>
              </p:cNvPr>
              <p:cNvSpPr>
                <a:spLocks noChangeArrowheads="1"/>
              </p:cNvSpPr>
              <p:nvPr/>
            </p:nvSpPr>
            <p:spPr bwMode="auto">
              <a:xfrm>
                <a:off x="3797" y="125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4" name="Freeform 474">
                <a:extLst>
                  <a:ext uri="{FF2B5EF4-FFF2-40B4-BE49-F238E27FC236}">
                    <a16:creationId xmlns:a16="http://schemas.microsoft.com/office/drawing/2014/main" id="{7B589072-C409-4BB6-AB67-7A367BAE3E3D}"/>
                  </a:ext>
                </a:extLst>
              </p:cNvPr>
              <p:cNvSpPr/>
              <p:nvPr/>
            </p:nvSpPr>
            <p:spPr bwMode="auto">
              <a:xfrm>
                <a:off x="3743" y="1250"/>
                <a:ext cx="16" cy="16"/>
              </a:xfrm>
              <a:custGeom>
                <a:gdLst>
                  <a:gd name="T0" fmla="*/ 6 w 6"/>
                  <a:gd name="T1" fmla="*/ 1 h 6"/>
                  <a:gd name="T2" fmla="*/ 5 w 6"/>
                  <a:gd name="T3" fmla="*/ 3 h 6"/>
                  <a:gd name="T4" fmla="*/ 6 w 6"/>
                  <a:gd name="T5" fmla="*/ 3 h 6"/>
                  <a:gd name="T6" fmla="*/ 2 w 6"/>
                  <a:gd name="T7" fmla="*/ 5 h 6"/>
                  <a:gd name="T8" fmla="*/ 3 w 6"/>
                  <a:gd name="T9" fmla="*/ 5 h 6"/>
                  <a:gd name="T10" fmla="*/ 0 w 6"/>
                  <a:gd name="T11" fmla="*/ 6 h 6"/>
                  <a:gd name="T12" fmla="*/ 5 w 6"/>
                  <a:gd name="T13" fmla="*/ 0 h 6"/>
                  <a:gd name="T14" fmla="*/ 6 w 6"/>
                  <a:gd name="T15" fmla="*/ 1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1"/>
                    </a:moveTo>
                    <a:cubicBezTo>
                      <a:pt x="6" y="2"/>
                      <a:pt x="4" y="2"/>
                      <a:pt x="5" y="3"/>
                    </a:cubicBezTo>
                    <a:cubicBezTo>
                      <a:pt x="6" y="3"/>
                      <a:pt x="6" y="3"/>
                      <a:pt x="6" y="3"/>
                    </a:cubicBezTo>
                    <a:cubicBezTo>
                      <a:pt x="4" y="2"/>
                      <a:pt x="3" y="4"/>
                      <a:pt x="2" y="5"/>
                    </a:cubicBezTo>
                    <a:cubicBezTo>
                      <a:pt x="3" y="5"/>
                      <a:pt x="3" y="5"/>
                      <a:pt x="3" y="5"/>
                    </a:cubicBezTo>
                    <a:cubicBezTo>
                      <a:pt x="2" y="5"/>
                      <a:pt x="1" y="6"/>
                      <a:pt x="0" y="6"/>
                    </a:cubicBezTo>
                    <a:cubicBezTo>
                      <a:pt x="1" y="4"/>
                      <a:pt x="4" y="2"/>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5" name="Rectangle 475">
                <a:extLst>
                  <a:ext uri="{FF2B5EF4-FFF2-40B4-BE49-F238E27FC236}">
                    <a16:creationId xmlns:a16="http://schemas.microsoft.com/office/drawing/2014/main" id="{4E948A82-08D9-497C-B66F-2D6DEF238995}"/>
                  </a:ext>
                </a:extLst>
              </p:cNvPr>
              <p:cNvSpPr>
                <a:spLocks noChangeArrowheads="1"/>
              </p:cNvSpPr>
              <p:nvPr/>
            </p:nvSpPr>
            <p:spPr bwMode="auto">
              <a:xfrm>
                <a:off x="3853" y="125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6" name="Freeform 476">
                <a:extLst>
                  <a:ext uri="{FF2B5EF4-FFF2-40B4-BE49-F238E27FC236}">
                    <a16:creationId xmlns:a16="http://schemas.microsoft.com/office/drawing/2014/main" id="{C7BEB206-591B-4BFD-8367-8DE76E4C8FE7}"/>
                  </a:ext>
                </a:extLst>
              </p:cNvPr>
              <p:cNvSpPr/>
              <p:nvPr/>
            </p:nvSpPr>
            <p:spPr bwMode="auto">
              <a:xfrm flipH="1">
                <a:off x="3538" y="1253"/>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7" name="Freeform 477">
                <a:extLst>
                  <a:ext uri="{FF2B5EF4-FFF2-40B4-BE49-F238E27FC236}">
                    <a16:creationId xmlns:a16="http://schemas.microsoft.com/office/drawing/2014/main" id="{F5518058-1507-412E-BE0C-294562A7C4C5}"/>
                  </a:ext>
                </a:extLst>
              </p:cNvPr>
              <p:cNvSpPr/>
              <p:nvPr/>
            </p:nvSpPr>
            <p:spPr bwMode="auto">
              <a:xfrm>
                <a:off x="3009" y="1255"/>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8" name="Freeform 478">
                <a:extLst>
                  <a:ext uri="{FF2B5EF4-FFF2-40B4-BE49-F238E27FC236}">
                    <a16:creationId xmlns:a16="http://schemas.microsoft.com/office/drawing/2014/main" id="{97ADC54B-9379-4192-82A6-F7EFEF01B4EB}"/>
                  </a:ext>
                </a:extLst>
              </p:cNvPr>
              <p:cNvSpPr/>
              <p:nvPr/>
            </p:nvSpPr>
            <p:spPr bwMode="auto">
              <a:xfrm>
                <a:off x="3858" y="1255"/>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9" name="Freeform 479">
                <a:extLst>
                  <a:ext uri="{FF2B5EF4-FFF2-40B4-BE49-F238E27FC236}">
                    <a16:creationId xmlns:a16="http://schemas.microsoft.com/office/drawing/2014/main" id="{C3F40E61-E3A5-49C7-B748-D339A142060E}"/>
                  </a:ext>
                </a:extLst>
              </p:cNvPr>
              <p:cNvSpPr/>
              <p:nvPr/>
            </p:nvSpPr>
            <p:spPr bwMode="auto">
              <a:xfrm>
                <a:off x="2595" y="1255"/>
                <a:ext cx="2" cy="3"/>
              </a:xfrm>
              <a:custGeom>
                <a:gdLst>
                  <a:gd name="T0" fmla="*/ 0 w 2"/>
                  <a:gd name="T1" fmla="*/ 0 h 3"/>
                  <a:gd name="T2" fmla="*/ 2 w 2"/>
                  <a:gd name="T3" fmla="*/ 3 h 3"/>
                  <a:gd name="T4" fmla="*/ 0 w 2"/>
                  <a:gd name="T5" fmla="*/ 0 h 3"/>
                  <a:gd name="T6" fmla="*/ 0 w 2"/>
                  <a:gd name="T7" fmla="*/ 0 h 3"/>
                </a:gd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0" name="Freeform 480">
                <a:extLst>
                  <a:ext uri="{FF2B5EF4-FFF2-40B4-BE49-F238E27FC236}">
                    <a16:creationId xmlns:a16="http://schemas.microsoft.com/office/drawing/2014/main" id="{763B7B26-EF18-497D-BD05-8F52F186D748}"/>
                  </a:ext>
                </a:extLst>
              </p:cNvPr>
              <p:cNvSpPr/>
              <p:nvPr/>
            </p:nvSpPr>
            <p:spPr bwMode="auto">
              <a:xfrm>
                <a:off x="3399" y="1255"/>
                <a:ext cx="13" cy="11"/>
              </a:xfrm>
              <a:custGeom>
                <a:gdLst>
                  <a:gd name="T0" fmla="*/ 3 w 5"/>
                  <a:gd name="T1" fmla="*/ 1 h 4"/>
                  <a:gd name="T2" fmla="*/ 3 w 5"/>
                  <a:gd name="T3" fmla="*/ 1 h 4"/>
                  <a:gd name="T4" fmla="*/ 5 w 5"/>
                  <a:gd name="T5" fmla="*/ 2 h 4"/>
                  <a:gd name="T6" fmla="*/ 5 w 5"/>
                  <a:gd name="T7" fmla="*/ 3 h 4"/>
                  <a:gd name="T8" fmla="*/ 0 w 5"/>
                  <a:gd name="T9" fmla="*/ 3 h 4"/>
                  <a:gd name="T10" fmla="*/ 0 w 5"/>
                  <a:gd name="T11" fmla="*/ 2 h 4"/>
                  <a:gd name="T12" fmla="*/ 3 w 5"/>
                  <a:gd name="T13" fmla="*/ 1 h 4"/>
                  <a:gd name="T14" fmla="*/ 2 w 5"/>
                  <a:gd name="T15" fmla="*/ 0 h 4"/>
                  <a:gd name="T16" fmla="*/ 3 w 5"/>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1"/>
                    </a:moveTo>
                    <a:cubicBezTo>
                      <a:pt x="3" y="1"/>
                      <a:pt x="3" y="1"/>
                      <a:pt x="3" y="1"/>
                    </a:cubicBezTo>
                    <a:cubicBezTo>
                      <a:pt x="4" y="2"/>
                      <a:pt x="4" y="1"/>
                      <a:pt x="5" y="2"/>
                    </a:cubicBezTo>
                    <a:cubicBezTo>
                      <a:pt x="5" y="3"/>
                      <a:pt x="5" y="3"/>
                      <a:pt x="5" y="3"/>
                    </a:cubicBezTo>
                    <a:cubicBezTo>
                      <a:pt x="3" y="1"/>
                      <a:pt x="2" y="4"/>
                      <a:pt x="0" y="3"/>
                    </a:cubicBezTo>
                    <a:cubicBezTo>
                      <a:pt x="0" y="2"/>
                      <a:pt x="0" y="2"/>
                      <a:pt x="0" y="2"/>
                    </a:cubicBezTo>
                    <a:cubicBezTo>
                      <a:pt x="1" y="2"/>
                      <a:pt x="2" y="2"/>
                      <a:pt x="3" y="1"/>
                    </a:cubicBezTo>
                    <a:cubicBezTo>
                      <a:pt x="2" y="0"/>
                      <a:pt x="2" y="0"/>
                      <a:pt x="2"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1" name="Freeform 481">
                <a:extLst>
                  <a:ext uri="{FF2B5EF4-FFF2-40B4-BE49-F238E27FC236}">
                    <a16:creationId xmlns:a16="http://schemas.microsoft.com/office/drawing/2014/main" id="{6A050B71-C32A-494D-A298-44BEDA1BA38F}"/>
                  </a:ext>
                </a:extLst>
              </p:cNvPr>
              <p:cNvSpPr/>
              <p:nvPr/>
            </p:nvSpPr>
            <p:spPr bwMode="auto">
              <a:xfrm>
                <a:off x="3944" y="1255"/>
                <a:ext cx="3" cy="6"/>
              </a:xfrm>
              <a:custGeom>
                <a:gdLst>
                  <a:gd name="T0" fmla="*/ 1 w 1"/>
                  <a:gd name="T1" fmla="*/ 1 h 2"/>
                  <a:gd name="T2" fmla="*/ 1 w 1"/>
                  <a:gd name="T3" fmla="*/ 1 h 2"/>
                  <a:gd name="T4" fmla="*/ 0 w 1"/>
                  <a:gd name="T5" fmla="*/ 2 h 2"/>
                  <a:gd name="T6" fmla="*/ 1 w 1"/>
                  <a:gd name="T7" fmla="*/ 0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1"/>
                      <a:pt x="0" y="1"/>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2" name="Freeform 482">
                <a:extLst>
                  <a:ext uri="{FF2B5EF4-FFF2-40B4-BE49-F238E27FC236}">
                    <a16:creationId xmlns:a16="http://schemas.microsoft.com/office/drawing/2014/main" id="{608DEB78-7811-4DA1-9906-758EFF63EBFC}"/>
                  </a:ext>
                </a:extLst>
              </p:cNvPr>
              <p:cNvSpPr/>
              <p:nvPr/>
            </p:nvSpPr>
            <p:spPr bwMode="auto">
              <a:xfrm>
                <a:off x="3952" y="1258"/>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3" name="Freeform 483">
                <a:extLst>
                  <a:ext uri="{FF2B5EF4-FFF2-40B4-BE49-F238E27FC236}">
                    <a16:creationId xmlns:a16="http://schemas.microsoft.com/office/drawing/2014/main" id="{40FA9738-4AF7-4A09-B7AE-9AB93702247E}"/>
                  </a:ext>
                </a:extLst>
              </p:cNvPr>
              <p:cNvSpPr/>
              <p:nvPr/>
            </p:nvSpPr>
            <p:spPr bwMode="auto">
              <a:xfrm>
                <a:off x="3984" y="1258"/>
                <a:ext cx="3" cy="5"/>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0"/>
                      <a:pt x="1" y="2"/>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4" name="Freeform 484">
                <a:extLst>
                  <a:ext uri="{FF2B5EF4-FFF2-40B4-BE49-F238E27FC236}">
                    <a16:creationId xmlns:a16="http://schemas.microsoft.com/office/drawing/2014/main" id="{D1652F35-DA6C-4574-8204-FF7AAAA2A05B}"/>
                  </a:ext>
                </a:extLst>
              </p:cNvPr>
              <p:cNvSpPr/>
              <p:nvPr/>
            </p:nvSpPr>
            <p:spPr bwMode="auto">
              <a:xfrm>
                <a:off x="3538" y="1261"/>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5" name="Freeform 485">
                <a:extLst>
                  <a:ext uri="{FF2B5EF4-FFF2-40B4-BE49-F238E27FC236}">
                    <a16:creationId xmlns:a16="http://schemas.microsoft.com/office/drawing/2014/main" id="{0D64F9D8-5297-42E4-9D04-F5B2C53806EF}"/>
                  </a:ext>
                </a:extLst>
              </p:cNvPr>
              <p:cNvSpPr/>
              <p:nvPr/>
            </p:nvSpPr>
            <p:spPr bwMode="auto">
              <a:xfrm>
                <a:off x="3121" y="1261"/>
                <a:ext cx="13" cy="10"/>
              </a:xfrm>
              <a:custGeom>
                <a:gdLst>
                  <a:gd name="T0" fmla="*/ 5 w 5"/>
                  <a:gd name="T1" fmla="*/ 0 h 4"/>
                  <a:gd name="T2" fmla="*/ 0 w 5"/>
                  <a:gd name="T3" fmla="*/ 4 h 4"/>
                  <a:gd name="T4" fmla="*/ 3 w 5"/>
                  <a:gd name="T5" fmla="*/ 0 h 4"/>
                  <a:gd name="T6" fmla="*/ 5 w 5"/>
                  <a:gd name="T7" fmla="*/ 0 h 4"/>
                </a:gdLst>
                <a:cxnLst>
                  <a:cxn ang="0">
                    <a:pos x="T0" y="T1"/>
                  </a:cxn>
                  <a:cxn ang="0">
                    <a:pos x="T2" y="T3"/>
                  </a:cxn>
                  <a:cxn ang="0">
                    <a:pos x="T4" y="T5"/>
                  </a:cxn>
                  <a:cxn ang="0">
                    <a:pos x="T6" y="T7"/>
                  </a:cxn>
                </a:cxnLst>
                <a:rect l="0" t="0" r="r" b="b"/>
                <a:pathLst>
                  <a:path w="5" h="4">
                    <a:moveTo>
                      <a:pt x="5" y="0"/>
                    </a:moveTo>
                    <a:cubicBezTo>
                      <a:pt x="3" y="1"/>
                      <a:pt x="3" y="3"/>
                      <a:pt x="0" y="4"/>
                    </a:cubicBezTo>
                    <a:cubicBezTo>
                      <a:pt x="0" y="2"/>
                      <a:pt x="4" y="1"/>
                      <a:pt x="3" y="0"/>
                    </a:cubicBezTo>
                    <a:cubicBezTo>
                      <a:pt x="3"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6" name="Freeform 486">
                <a:extLst>
                  <a:ext uri="{FF2B5EF4-FFF2-40B4-BE49-F238E27FC236}">
                    <a16:creationId xmlns:a16="http://schemas.microsoft.com/office/drawing/2014/main" id="{8569514F-B475-425C-89C8-D886A2A251B6}"/>
                  </a:ext>
                </a:extLst>
              </p:cNvPr>
              <p:cNvSpPr/>
              <p:nvPr/>
            </p:nvSpPr>
            <p:spPr bwMode="auto">
              <a:xfrm>
                <a:off x="3602" y="1261"/>
                <a:ext cx="8" cy="2"/>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0"/>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7" name="Freeform 487">
                <a:extLst>
                  <a:ext uri="{FF2B5EF4-FFF2-40B4-BE49-F238E27FC236}">
                    <a16:creationId xmlns:a16="http://schemas.microsoft.com/office/drawing/2014/main" id="{B4881FCA-8A7C-415F-BE2F-6F71FF2ED601}"/>
                  </a:ext>
                </a:extLst>
              </p:cNvPr>
              <p:cNvSpPr/>
              <p:nvPr/>
            </p:nvSpPr>
            <p:spPr bwMode="auto">
              <a:xfrm>
                <a:off x="3789" y="126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0"/>
                      <a:pt x="1" y="2"/>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8" name="Freeform 488">
                <a:extLst>
                  <a:ext uri="{FF2B5EF4-FFF2-40B4-BE49-F238E27FC236}">
                    <a16:creationId xmlns:a16="http://schemas.microsoft.com/office/drawing/2014/main" id="{50FD19EB-3C4A-46A6-BBF8-FA71C8A24023}"/>
                  </a:ext>
                </a:extLst>
              </p:cNvPr>
              <p:cNvSpPr/>
              <p:nvPr/>
            </p:nvSpPr>
            <p:spPr bwMode="auto">
              <a:xfrm>
                <a:off x="2632" y="1261"/>
                <a:ext cx="11" cy="10"/>
              </a:xfrm>
              <a:custGeom>
                <a:gdLst>
                  <a:gd name="T0" fmla="*/ 4 w 4"/>
                  <a:gd name="T1" fmla="*/ 1 h 4"/>
                  <a:gd name="T2" fmla="*/ 2 w 4"/>
                  <a:gd name="T3" fmla="*/ 2 h 4"/>
                  <a:gd name="T4" fmla="*/ 4 w 4"/>
                  <a:gd name="T5" fmla="*/ 3 h 4"/>
                  <a:gd name="T6" fmla="*/ 2 w 4"/>
                  <a:gd name="T7" fmla="*/ 3 h 4"/>
                  <a:gd name="T8" fmla="*/ 2 w 4"/>
                  <a:gd name="T9" fmla="*/ 4 h 4"/>
                  <a:gd name="T10" fmla="*/ 2 w 4"/>
                  <a:gd name="T11" fmla="*/ 4 h 4"/>
                  <a:gd name="T12" fmla="*/ 1 w 4"/>
                  <a:gd name="T13" fmla="*/ 2 h 4"/>
                  <a:gd name="T14" fmla="*/ 0 w 4"/>
                  <a:gd name="T15" fmla="*/ 2 h 4"/>
                  <a:gd name="T16" fmla="*/ 2 w 4"/>
                  <a:gd name="T17" fmla="*/ 0 h 4"/>
                  <a:gd name="T18" fmla="*/ 4 w 4"/>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1"/>
                    </a:moveTo>
                    <a:cubicBezTo>
                      <a:pt x="3" y="1"/>
                      <a:pt x="2" y="1"/>
                      <a:pt x="2" y="2"/>
                    </a:cubicBezTo>
                    <a:cubicBezTo>
                      <a:pt x="2" y="3"/>
                      <a:pt x="4" y="1"/>
                      <a:pt x="4" y="3"/>
                    </a:cubicBezTo>
                    <a:cubicBezTo>
                      <a:pt x="2" y="3"/>
                      <a:pt x="2" y="3"/>
                      <a:pt x="2" y="3"/>
                    </a:cubicBezTo>
                    <a:cubicBezTo>
                      <a:pt x="2" y="4"/>
                      <a:pt x="2" y="4"/>
                      <a:pt x="2" y="4"/>
                    </a:cubicBezTo>
                    <a:cubicBezTo>
                      <a:pt x="2" y="4"/>
                      <a:pt x="2" y="4"/>
                      <a:pt x="2" y="4"/>
                    </a:cubicBezTo>
                    <a:cubicBezTo>
                      <a:pt x="2" y="4"/>
                      <a:pt x="2" y="2"/>
                      <a:pt x="1" y="2"/>
                    </a:cubicBezTo>
                    <a:cubicBezTo>
                      <a:pt x="0" y="2"/>
                      <a:pt x="0" y="2"/>
                      <a:pt x="0" y="2"/>
                    </a:cubicBezTo>
                    <a:cubicBezTo>
                      <a:pt x="0" y="1"/>
                      <a:pt x="2" y="1"/>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9" name="Freeform 489">
                <a:extLst>
                  <a:ext uri="{FF2B5EF4-FFF2-40B4-BE49-F238E27FC236}">
                    <a16:creationId xmlns:a16="http://schemas.microsoft.com/office/drawing/2014/main" id="{8F718627-6436-442C-8A31-80E7D7BB9FC1}"/>
                  </a:ext>
                </a:extLst>
              </p:cNvPr>
              <p:cNvSpPr/>
              <p:nvPr/>
            </p:nvSpPr>
            <p:spPr bwMode="auto">
              <a:xfrm>
                <a:off x="3311" y="1261"/>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0" name="Freeform 490">
                <a:extLst>
                  <a:ext uri="{FF2B5EF4-FFF2-40B4-BE49-F238E27FC236}">
                    <a16:creationId xmlns:a16="http://schemas.microsoft.com/office/drawing/2014/main" id="{2CAC5A31-9E96-430F-A5FB-23E2F4B81217}"/>
                  </a:ext>
                </a:extLst>
              </p:cNvPr>
              <p:cNvSpPr/>
              <p:nvPr/>
            </p:nvSpPr>
            <p:spPr bwMode="auto">
              <a:xfrm>
                <a:off x="3976" y="1261"/>
                <a:ext cx="8" cy="5"/>
              </a:xfrm>
              <a:custGeom>
                <a:gdLst>
                  <a:gd name="T0" fmla="*/ 2 w 3"/>
                  <a:gd name="T1" fmla="*/ 2 h 2"/>
                  <a:gd name="T2" fmla="*/ 0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0" y="2"/>
                    </a:cubicBezTo>
                    <a:cubicBezTo>
                      <a:pt x="0" y="1"/>
                      <a:pt x="1" y="1"/>
                      <a:pt x="2" y="0"/>
                    </a:cubicBezTo>
                    <a:cubicBezTo>
                      <a:pt x="3"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1" name="Rectangle 491">
                <a:extLst>
                  <a:ext uri="{FF2B5EF4-FFF2-40B4-BE49-F238E27FC236}">
                    <a16:creationId xmlns:a16="http://schemas.microsoft.com/office/drawing/2014/main" id="{4372A6A2-F7D1-4E48-A9D0-80511146D8A5}"/>
                  </a:ext>
                </a:extLst>
              </p:cNvPr>
              <p:cNvSpPr>
                <a:spLocks noChangeArrowheads="1"/>
              </p:cNvSpPr>
              <p:nvPr/>
            </p:nvSpPr>
            <p:spPr bwMode="auto">
              <a:xfrm>
                <a:off x="3578" y="126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2" name="Freeform 492">
                <a:extLst>
                  <a:ext uri="{FF2B5EF4-FFF2-40B4-BE49-F238E27FC236}">
                    <a16:creationId xmlns:a16="http://schemas.microsoft.com/office/drawing/2014/main" id="{EF0F1A96-62A0-4D6D-AAA7-67B806B7059B}"/>
                  </a:ext>
                </a:extLst>
              </p:cNvPr>
              <p:cNvSpPr/>
              <p:nvPr/>
            </p:nvSpPr>
            <p:spPr bwMode="auto">
              <a:xfrm>
                <a:off x="2549" y="1263"/>
                <a:ext cx="32" cy="19"/>
              </a:xfrm>
              <a:custGeom>
                <a:gdLst>
                  <a:gd name="T0" fmla="*/ 12 w 12"/>
                  <a:gd name="T1" fmla="*/ 0 h 7"/>
                  <a:gd name="T2" fmla="*/ 6 w 12"/>
                  <a:gd name="T3" fmla="*/ 3 h 7"/>
                  <a:gd name="T4" fmla="*/ 6 w 12"/>
                  <a:gd name="T5" fmla="*/ 4 h 7"/>
                  <a:gd name="T6" fmla="*/ 5 w 12"/>
                  <a:gd name="T7" fmla="*/ 5 h 7"/>
                  <a:gd name="T8" fmla="*/ 3 w 12"/>
                  <a:gd name="T9" fmla="*/ 5 h 7"/>
                  <a:gd name="T10" fmla="*/ 3 w 12"/>
                  <a:gd name="T11" fmla="*/ 6 h 7"/>
                  <a:gd name="T12" fmla="*/ 0 w 12"/>
                  <a:gd name="T13" fmla="*/ 5 h 7"/>
                  <a:gd name="T14" fmla="*/ 2 w 12"/>
                  <a:gd name="T15" fmla="*/ 5 h 7"/>
                  <a:gd name="T16" fmla="*/ 1 w 12"/>
                  <a:gd name="T17" fmla="*/ 4 h 7"/>
                  <a:gd name="T18" fmla="*/ 7 w 12"/>
                  <a:gd name="T19" fmla="*/ 1 h 7"/>
                  <a:gd name="T20" fmla="*/ 8 w 12"/>
                  <a:gd name="T21" fmla="*/ 2 h 7"/>
                  <a:gd name="T22" fmla="*/ 8 w 12"/>
                  <a:gd name="T23" fmla="*/ 1 h 7"/>
                  <a:gd name="T24" fmla="*/ 10 w 12"/>
                  <a:gd name="T25" fmla="*/ 1 h 7"/>
                  <a:gd name="T26" fmla="*/ 11 w 12"/>
                  <a:gd name="T27" fmla="*/ 0 h 7"/>
                  <a:gd name="T28" fmla="*/ 12 w 12"/>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0"/>
                    </a:moveTo>
                    <a:cubicBezTo>
                      <a:pt x="12" y="2"/>
                      <a:pt x="8" y="1"/>
                      <a:pt x="6" y="3"/>
                    </a:cubicBezTo>
                    <a:cubicBezTo>
                      <a:pt x="6" y="4"/>
                      <a:pt x="6" y="4"/>
                      <a:pt x="6" y="4"/>
                    </a:cubicBezTo>
                    <a:cubicBezTo>
                      <a:pt x="5" y="5"/>
                      <a:pt x="5" y="5"/>
                      <a:pt x="5" y="5"/>
                    </a:cubicBezTo>
                    <a:cubicBezTo>
                      <a:pt x="4" y="4"/>
                      <a:pt x="4" y="5"/>
                      <a:pt x="3" y="5"/>
                    </a:cubicBezTo>
                    <a:cubicBezTo>
                      <a:pt x="3" y="6"/>
                      <a:pt x="3" y="6"/>
                      <a:pt x="3" y="6"/>
                    </a:cubicBezTo>
                    <a:cubicBezTo>
                      <a:pt x="0" y="5"/>
                      <a:pt x="0" y="5"/>
                      <a:pt x="0" y="5"/>
                    </a:cubicBezTo>
                    <a:cubicBezTo>
                      <a:pt x="1" y="5"/>
                      <a:pt x="2" y="7"/>
                      <a:pt x="2" y="5"/>
                    </a:cubicBezTo>
                    <a:cubicBezTo>
                      <a:pt x="1" y="4"/>
                      <a:pt x="1" y="4"/>
                      <a:pt x="1" y="4"/>
                    </a:cubicBezTo>
                    <a:cubicBezTo>
                      <a:pt x="3" y="4"/>
                      <a:pt x="5" y="3"/>
                      <a:pt x="7" y="1"/>
                    </a:cubicBezTo>
                    <a:cubicBezTo>
                      <a:pt x="8" y="2"/>
                      <a:pt x="8" y="2"/>
                      <a:pt x="8" y="2"/>
                    </a:cubicBezTo>
                    <a:cubicBezTo>
                      <a:pt x="8" y="2"/>
                      <a:pt x="8" y="1"/>
                      <a:pt x="8" y="1"/>
                    </a:cubicBezTo>
                    <a:cubicBezTo>
                      <a:pt x="8" y="0"/>
                      <a:pt x="9" y="2"/>
                      <a:pt x="10" y="1"/>
                    </a:cubicBezTo>
                    <a:cubicBezTo>
                      <a:pt x="11" y="0"/>
                      <a:pt x="11" y="0"/>
                      <a:pt x="11" y="0"/>
                    </a:cubicBezTo>
                    <a:cubicBezTo>
                      <a:pt x="12" y="0"/>
                      <a:pt x="11"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3" name="Freeform 493">
                <a:extLst>
                  <a:ext uri="{FF2B5EF4-FFF2-40B4-BE49-F238E27FC236}">
                    <a16:creationId xmlns:a16="http://schemas.microsoft.com/office/drawing/2014/main" id="{164304C8-6EA8-4E1B-82C4-AAA4341D94E6}"/>
                  </a:ext>
                </a:extLst>
              </p:cNvPr>
              <p:cNvSpPr/>
              <p:nvPr/>
            </p:nvSpPr>
            <p:spPr bwMode="auto">
              <a:xfrm>
                <a:off x="3001" y="1263"/>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4" name="Freeform 494">
                <a:extLst>
                  <a:ext uri="{FF2B5EF4-FFF2-40B4-BE49-F238E27FC236}">
                    <a16:creationId xmlns:a16="http://schemas.microsoft.com/office/drawing/2014/main" id="{FED8385A-A703-4270-90F6-04770E4B0A68}"/>
                  </a:ext>
                </a:extLst>
              </p:cNvPr>
              <p:cNvSpPr/>
              <p:nvPr/>
            </p:nvSpPr>
            <p:spPr bwMode="auto">
              <a:xfrm>
                <a:off x="3559" y="1266"/>
                <a:ext cx="13" cy="8"/>
              </a:xfrm>
              <a:custGeom>
                <a:gdLst>
                  <a:gd name="T0" fmla="*/ 4 w 5"/>
                  <a:gd name="T1" fmla="*/ 0 h 3"/>
                  <a:gd name="T2" fmla="*/ 1 w 5"/>
                  <a:gd name="T3" fmla="*/ 3 h 3"/>
                  <a:gd name="T4" fmla="*/ 0 w 5"/>
                  <a:gd name="T5" fmla="*/ 3 h 3"/>
                  <a:gd name="T6" fmla="*/ 4 w 5"/>
                  <a:gd name="T7" fmla="*/ 0 h 3"/>
                </a:gdLst>
                <a:cxnLst>
                  <a:cxn ang="0">
                    <a:pos x="T0" y="T1"/>
                  </a:cxn>
                  <a:cxn ang="0">
                    <a:pos x="T2" y="T3"/>
                  </a:cxn>
                  <a:cxn ang="0">
                    <a:pos x="T4" y="T5"/>
                  </a:cxn>
                  <a:cxn ang="0">
                    <a:pos x="T6" y="T7"/>
                  </a:cxn>
                </a:cxnLst>
                <a:rect l="0" t="0" r="r" b="b"/>
                <a:pathLst>
                  <a:path w="5" h="3">
                    <a:moveTo>
                      <a:pt x="4" y="0"/>
                    </a:moveTo>
                    <a:cubicBezTo>
                      <a:pt x="5" y="2"/>
                      <a:pt x="2" y="2"/>
                      <a:pt x="1" y="3"/>
                    </a:cubicBezTo>
                    <a:cubicBezTo>
                      <a:pt x="0" y="3"/>
                      <a:pt x="0" y="3"/>
                      <a:pt x="0" y="3"/>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5" name="Freeform 495">
                <a:extLst>
                  <a:ext uri="{FF2B5EF4-FFF2-40B4-BE49-F238E27FC236}">
                    <a16:creationId xmlns:a16="http://schemas.microsoft.com/office/drawing/2014/main" id="{EE75364F-F25E-40E4-ABF8-C933EBA332E9}"/>
                  </a:ext>
                </a:extLst>
              </p:cNvPr>
              <p:cNvSpPr/>
              <p:nvPr/>
            </p:nvSpPr>
            <p:spPr bwMode="auto">
              <a:xfrm>
                <a:off x="2285" y="1263"/>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6" name="Freeform 496">
                <a:extLst>
                  <a:ext uri="{FF2B5EF4-FFF2-40B4-BE49-F238E27FC236}">
                    <a16:creationId xmlns:a16="http://schemas.microsoft.com/office/drawing/2014/main" id="{E44962AA-D950-4FB7-92A6-829E43602DE7}"/>
                  </a:ext>
                </a:extLst>
              </p:cNvPr>
              <p:cNvSpPr/>
              <p:nvPr/>
            </p:nvSpPr>
            <p:spPr bwMode="auto">
              <a:xfrm>
                <a:off x="3538" y="1266"/>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7" name="Freeform 497">
                <a:extLst>
                  <a:ext uri="{FF2B5EF4-FFF2-40B4-BE49-F238E27FC236}">
                    <a16:creationId xmlns:a16="http://schemas.microsoft.com/office/drawing/2014/main" id="{418EC082-1427-470D-9E17-9F14C6E36742}"/>
                  </a:ext>
                </a:extLst>
              </p:cNvPr>
              <p:cNvSpPr/>
              <p:nvPr/>
            </p:nvSpPr>
            <p:spPr bwMode="auto">
              <a:xfrm>
                <a:off x="3800" y="1263"/>
                <a:ext cx="10" cy="6"/>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3" y="2"/>
                      <a:pt x="1" y="2"/>
                      <a:pt x="0" y="2"/>
                    </a:cubicBezTo>
                    <a:cubicBezTo>
                      <a:pt x="0"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8" name="Freeform 498">
                <a:extLst>
                  <a:ext uri="{FF2B5EF4-FFF2-40B4-BE49-F238E27FC236}">
                    <a16:creationId xmlns:a16="http://schemas.microsoft.com/office/drawing/2014/main" id="{1A5C27DF-7210-4316-84A1-EA0240DB04AE}"/>
                  </a:ext>
                </a:extLst>
              </p:cNvPr>
              <p:cNvSpPr/>
              <p:nvPr/>
            </p:nvSpPr>
            <p:spPr bwMode="auto">
              <a:xfrm>
                <a:off x="3142" y="1266"/>
                <a:ext cx="8" cy="8"/>
              </a:xfrm>
              <a:custGeom>
                <a:gdLst>
                  <a:gd name="T0" fmla="*/ 3 w 3"/>
                  <a:gd name="T1" fmla="*/ 1 h 3"/>
                  <a:gd name="T2" fmla="*/ 2 w 3"/>
                  <a:gd name="T3" fmla="*/ 2 h 3"/>
                  <a:gd name="T4" fmla="*/ 2 w 3"/>
                  <a:gd name="T5" fmla="*/ 3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2"/>
                      <a:pt x="2" y="2"/>
                      <a:pt x="2" y="2"/>
                    </a:cubicBezTo>
                    <a:cubicBezTo>
                      <a:pt x="2" y="3"/>
                      <a:pt x="2" y="3"/>
                      <a:pt x="2" y="3"/>
                    </a:cubicBezTo>
                    <a:cubicBezTo>
                      <a:pt x="0" y="2"/>
                      <a:pt x="0" y="2"/>
                      <a:pt x="0" y="2"/>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9" name="Freeform 499">
                <a:extLst>
                  <a:ext uri="{FF2B5EF4-FFF2-40B4-BE49-F238E27FC236}">
                    <a16:creationId xmlns:a16="http://schemas.microsoft.com/office/drawing/2014/main" id="{EAD26C02-B745-47F3-9162-14AB4AE9EDC5}"/>
                  </a:ext>
                </a:extLst>
              </p:cNvPr>
              <p:cNvSpPr/>
              <p:nvPr/>
            </p:nvSpPr>
            <p:spPr bwMode="auto">
              <a:xfrm>
                <a:off x="2648" y="1269"/>
                <a:ext cx="8" cy="2"/>
              </a:xfrm>
              <a:custGeom>
                <a:gdLst>
                  <a:gd name="T0" fmla="*/ 0 w 3"/>
                  <a:gd name="T1" fmla="*/ 1 h 1"/>
                  <a:gd name="T2" fmla="*/ 1 w 3"/>
                  <a:gd name="T3" fmla="*/ 1 h 1"/>
                  <a:gd name="T4" fmla="*/ 0 w 3"/>
                  <a:gd name="T5" fmla="*/ 1 h 1"/>
                  <a:gd name="T6" fmla="*/ 3 w 3"/>
                  <a:gd name="T7" fmla="*/ 0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1"/>
                      <a:pt x="1" y="1"/>
                      <a:pt x="1" y="1"/>
                    </a:cubicBezTo>
                    <a:cubicBezTo>
                      <a:pt x="0" y="1"/>
                      <a:pt x="0" y="1"/>
                      <a:pt x="0" y="1"/>
                    </a:cubicBezTo>
                    <a:cubicBezTo>
                      <a:pt x="1"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0" name="Freeform 500">
                <a:extLst>
                  <a:ext uri="{FF2B5EF4-FFF2-40B4-BE49-F238E27FC236}">
                    <a16:creationId xmlns:a16="http://schemas.microsoft.com/office/drawing/2014/main" id="{7EE02BC4-AF41-4DCC-AB38-9C3C0D62F4B1}"/>
                  </a:ext>
                </a:extLst>
              </p:cNvPr>
              <p:cNvSpPr/>
              <p:nvPr/>
            </p:nvSpPr>
            <p:spPr bwMode="auto">
              <a:xfrm>
                <a:off x="2961" y="1271"/>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1" name="Freeform 501">
                <a:extLst>
                  <a:ext uri="{FF2B5EF4-FFF2-40B4-BE49-F238E27FC236}">
                    <a16:creationId xmlns:a16="http://schemas.microsoft.com/office/drawing/2014/main" id="{81CE923A-B466-4A38-98F2-F2F019A6098F}"/>
                  </a:ext>
                </a:extLst>
              </p:cNvPr>
              <p:cNvSpPr/>
              <p:nvPr/>
            </p:nvSpPr>
            <p:spPr bwMode="auto">
              <a:xfrm>
                <a:off x="2269" y="1271"/>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2" name="Freeform 502">
                <a:extLst>
                  <a:ext uri="{FF2B5EF4-FFF2-40B4-BE49-F238E27FC236}">
                    <a16:creationId xmlns:a16="http://schemas.microsoft.com/office/drawing/2014/main" id="{3C0FADB1-B6DF-4636-A537-458A75719E92}"/>
                  </a:ext>
                </a:extLst>
              </p:cNvPr>
              <p:cNvSpPr/>
              <p:nvPr/>
            </p:nvSpPr>
            <p:spPr bwMode="auto">
              <a:xfrm>
                <a:off x="3108" y="1271"/>
                <a:ext cx="13" cy="11"/>
              </a:xfrm>
              <a:custGeom>
                <a:gdLst>
                  <a:gd name="T0" fmla="*/ 4 w 5"/>
                  <a:gd name="T1" fmla="*/ 2 h 4"/>
                  <a:gd name="T2" fmla="*/ 5 w 5"/>
                  <a:gd name="T3" fmla="*/ 2 h 4"/>
                  <a:gd name="T4" fmla="*/ 0 w 5"/>
                  <a:gd name="T5" fmla="*/ 4 h 4"/>
                  <a:gd name="T6" fmla="*/ 2 w 5"/>
                  <a:gd name="T7" fmla="*/ 2 h 4"/>
                  <a:gd name="T8" fmla="*/ 2 w 5"/>
                  <a:gd name="T9" fmla="*/ 2 h 4"/>
                  <a:gd name="T10" fmla="*/ 5 w 5"/>
                  <a:gd name="T11" fmla="*/ 0 h 4"/>
                  <a:gd name="T12" fmla="*/ 4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5" y="2"/>
                      <a:pt x="5" y="2"/>
                      <a:pt x="5" y="2"/>
                    </a:cubicBezTo>
                    <a:cubicBezTo>
                      <a:pt x="4" y="3"/>
                      <a:pt x="1" y="4"/>
                      <a:pt x="0" y="4"/>
                    </a:cubicBezTo>
                    <a:cubicBezTo>
                      <a:pt x="1" y="3"/>
                      <a:pt x="1" y="3"/>
                      <a:pt x="2" y="2"/>
                    </a:cubicBezTo>
                    <a:cubicBezTo>
                      <a:pt x="2" y="2"/>
                      <a:pt x="2" y="2"/>
                      <a:pt x="2" y="2"/>
                    </a:cubicBezTo>
                    <a:cubicBezTo>
                      <a:pt x="3" y="2"/>
                      <a:pt x="4" y="0"/>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3" name="Freeform 503">
                <a:extLst>
                  <a:ext uri="{FF2B5EF4-FFF2-40B4-BE49-F238E27FC236}">
                    <a16:creationId xmlns:a16="http://schemas.microsoft.com/office/drawing/2014/main" id="{EBD1B768-F266-49D0-B3F8-18081DCC80D6}"/>
                  </a:ext>
                </a:extLst>
              </p:cNvPr>
              <p:cNvSpPr/>
              <p:nvPr/>
            </p:nvSpPr>
            <p:spPr bwMode="auto">
              <a:xfrm>
                <a:off x="3460" y="1274"/>
                <a:ext cx="6" cy="5"/>
              </a:xfrm>
              <a:custGeom>
                <a:gdLst>
                  <a:gd name="T0" fmla="*/ 2 w 2"/>
                  <a:gd name="T1" fmla="*/ 0 h 2"/>
                  <a:gd name="T2" fmla="*/ 2 w 2"/>
                  <a:gd name="T3" fmla="*/ 1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1" y="1"/>
                      <a:pt x="2" y="1"/>
                    </a:cubicBezTo>
                    <a:cubicBezTo>
                      <a:pt x="1" y="1"/>
                      <a:pt x="0" y="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4" name="Freeform 504">
                <a:extLst>
                  <a:ext uri="{FF2B5EF4-FFF2-40B4-BE49-F238E27FC236}">
                    <a16:creationId xmlns:a16="http://schemas.microsoft.com/office/drawing/2014/main" id="{1D1BA2EF-55ED-43E2-B303-5EA8262301E9}"/>
                  </a:ext>
                </a:extLst>
              </p:cNvPr>
              <p:cNvSpPr/>
              <p:nvPr/>
            </p:nvSpPr>
            <p:spPr bwMode="auto">
              <a:xfrm>
                <a:off x="3955" y="1274"/>
                <a:ext cx="8" cy="5"/>
              </a:xfrm>
              <a:custGeom>
                <a:gdLst>
                  <a:gd name="T0" fmla="*/ 2 w 3"/>
                  <a:gd name="T1" fmla="*/ 0 h 2"/>
                  <a:gd name="T2" fmla="*/ 3 w 3"/>
                  <a:gd name="T3" fmla="*/ 0 h 2"/>
                  <a:gd name="T4" fmla="*/ 2 w 3"/>
                  <a:gd name="T5" fmla="*/ 1 h 2"/>
                  <a:gd name="T6" fmla="*/ 0 w 3"/>
                  <a:gd name="T7" fmla="*/ 1 h 2"/>
                  <a:gd name="T8" fmla="*/ 1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3" y="0"/>
                      <a:pt x="3" y="0"/>
                      <a:pt x="3" y="0"/>
                    </a:cubicBezTo>
                    <a:cubicBezTo>
                      <a:pt x="3" y="1"/>
                      <a:pt x="2" y="1"/>
                      <a:pt x="2" y="1"/>
                    </a:cubicBezTo>
                    <a:cubicBezTo>
                      <a:pt x="1" y="2"/>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5" name="Freeform 505">
                <a:extLst>
                  <a:ext uri="{FF2B5EF4-FFF2-40B4-BE49-F238E27FC236}">
                    <a16:creationId xmlns:a16="http://schemas.microsoft.com/office/drawing/2014/main" id="{78C27BF3-F998-489E-BCCE-67EBEDE5BCB4}"/>
                  </a:ext>
                </a:extLst>
              </p:cNvPr>
              <p:cNvSpPr/>
              <p:nvPr/>
            </p:nvSpPr>
            <p:spPr bwMode="auto">
              <a:xfrm>
                <a:off x="3126" y="1274"/>
                <a:ext cx="16" cy="11"/>
              </a:xfrm>
              <a:custGeom>
                <a:gdLst>
                  <a:gd name="T0" fmla="*/ 6 w 6"/>
                  <a:gd name="T1" fmla="*/ 1 h 4"/>
                  <a:gd name="T2" fmla="*/ 3 w 6"/>
                  <a:gd name="T3" fmla="*/ 3 h 4"/>
                  <a:gd name="T4" fmla="*/ 3 w 6"/>
                  <a:gd name="T5" fmla="*/ 4 h 4"/>
                  <a:gd name="T6" fmla="*/ 4 w 6"/>
                  <a:gd name="T7" fmla="*/ 3 h 4"/>
                  <a:gd name="T8" fmla="*/ 1 w 6"/>
                  <a:gd name="T9" fmla="*/ 3 h 4"/>
                  <a:gd name="T10" fmla="*/ 1 w 6"/>
                  <a:gd name="T11" fmla="*/ 2 h 4"/>
                  <a:gd name="T12" fmla="*/ 0 w 6"/>
                  <a:gd name="T13" fmla="*/ 3 h 4"/>
                  <a:gd name="T14" fmla="*/ 1 w 6"/>
                  <a:gd name="T15" fmla="*/ 2 h 4"/>
                  <a:gd name="T16" fmla="*/ 2 w 6"/>
                  <a:gd name="T17" fmla="*/ 3 h 4"/>
                  <a:gd name="T18" fmla="*/ 2 w 6"/>
                  <a:gd name="T19" fmla="*/ 2 h 4"/>
                  <a:gd name="T20" fmla="*/ 2 w 6"/>
                  <a:gd name="T21" fmla="*/ 2 h 4"/>
                  <a:gd name="T22" fmla="*/ 6 w 6"/>
                  <a:gd name="T23" fmla="*/ 1 h 4"/>
                  <a:gd name="T24" fmla="*/ 6 w 6"/>
                  <a:gd name="T25" fmla="*/ 1 h 4"/>
                  <a:gd name="T26" fmla="*/ 6 w 6"/>
                  <a:gd name="T27" fmla="*/ 0 h 4"/>
                  <a:gd name="T28" fmla="*/ 6 w 6"/>
                  <a:gd name="T29" fmla="*/ 0 h 4"/>
                  <a:gd name="T30" fmla="*/ 6 w 6"/>
                  <a:gd name="T3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1"/>
                    </a:moveTo>
                    <a:cubicBezTo>
                      <a:pt x="4" y="1"/>
                      <a:pt x="4" y="3"/>
                      <a:pt x="3" y="3"/>
                    </a:cubicBezTo>
                    <a:cubicBezTo>
                      <a:pt x="3" y="4"/>
                      <a:pt x="3" y="4"/>
                      <a:pt x="3" y="4"/>
                    </a:cubicBezTo>
                    <a:cubicBezTo>
                      <a:pt x="3" y="3"/>
                      <a:pt x="4" y="3"/>
                      <a:pt x="4" y="3"/>
                    </a:cubicBezTo>
                    <a:cubicBezTo>
                      <a:pt x="3" y="4"/>
                      <a:pt x="2" y="3"/>
                      <a:pt x="1" y="3"/>
                    </a:cubicBezTo>
                    <a:cubicBezTo>
                      <a:pt x="1" y="3"/>
                      <a:pt x="2" y="2"/>
                      <a:pt x="1" y="2"/>
                    </a:cubicBezTo>
                    <a:cubicBezTo>
                      <a:pt x="1" y="2"/>
                      <a:pt x="1" y="3"/>
                      <a:pt x="0" y="3"/>
                    </a:cubicBezTo>
                    <a:cubicBezTo>
                      <a:pt x="1" y="2"/>
                      <a:pt x="1" y="2"/>
                      <a:pt x="1" y="2"/>
                    </a:cubicBezTo>
                    <a:cubicBezTo>
                      <a:pt x="2" y="3"/>
                      <a:pt x="2" y="3"/>
                      <a:pt x="2" y="3"/>
                    </a:cubicBezTo>
                    <a:cubicBezTo>
                      <a:pt x="2" y="2"/>
                      <a:pt x="2" y="2"/>
                      <a:pt x="2" y="2"/>
                    </a:cubicBezTo>
                    <a:cubicBezTo>
                      <a:pt x="2" y="2"/>
                      <a:pt x="2" y="2"/>
                      <a:pt x="2" y="2"/>
                    </a:cubicBezTo>
                    <a:cubicBezTo>
                      <a:pt x="6" y="1"/>
                      <a:pt x="6" y="1"/>
                      <a:pt x="6" y="1"/>
                    </a:cubicBezTo>
                    <a:cubicBezTo>
                      <a:pt x="6" y="1"/>
                      <a:pt x="6" y="1"/>
                      <a:pt x="6" y="1"/>
                    </a:cubicBezTo>
                    <a:cubicBezTo>
                      <a:pt x="6" y="0"/>
                      <a:pt x="6" y="0"/>
                      <a:pt x="6" y="0"/>
                    </a:cubicBezTo>
                    <a:cubicBezTo>
                      <a:pt x="6" y="0"/>
                      <a:pt x="6" y="0"/>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6" name="Freeform 506">
                <a:extLst>
                  <a:ext uri="{FF2B5EF4-FFF2-40B4-BE49-F238E27FC236}">
                    <a16:creationId xmlns:a16="http://schemas.microsoft.com/office/drawing/2014/main" id="{157A434C-50A4-4258-B4EC-45325EBD4041}"/>
                  </a:ext>
                </a:extLst>
              </p:cNvPr>
              <p:cNvSpPr/>
              <p:nvPr/>
            </p:nvSpPr>
            <p:spPr bwMode="auto">
              <a:xfrm>
                <a:off x="2856" y="1274"/>
                <a:ext cx="6" cy="5"/>
              </a:xfrm>
              <a:custGeom>
                <a:gdLst>
                  <a:gd name="T0" fmla="*/ 2 w 2"/>
                  <a:gd name="T1" fmla="*/ 1 h 2"/>
                  <a:gd name="T2" fmla="*/ 1 w 2"/>
                  <a:gd name="T3" fmla="*/ 1 h 2"/>
                  <a:gd name="T4" fmla="*/ 2 w 2"/>
                  <a:gd name="T5" fmla="*/ 2 h 2"/>
                  <a:gd name="T6" fmla="*/ 0 w 2"/>
                  <a:gd name="T7" fmla="*/ 2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2" y="2"/>
                      <a:pt x="2" y="2"/>
                      <a:pt x="2" y="2"/>
                    </a:cubicBezTo>
                    <a:cubicBezTo>
                      <a:pt x="0" y="2"/>
                      <a:pt x="0" y="2"/>
                      <a:pt x="0" y="2"/>
                    </a:cubicBezTo>
                    <a:cubicBezTo>
                      <a:pt x="2"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7" name="Freeform 507">
                <a:extLst>
                  <a:ext uri="{FF2B5EF4-FFF2-40B4-BE49-F238E27FC236}">
                    <a16:creationId xmlns:a16="http://schemas.microsoft.com/office/drawing/2014/main" id="{4B724BAA-5420-498D-9596-59F9ABF762FC}"/>
                  </a:ext>
                </a:extLst>
              </p:cNvPr>
              <p:cNvSpPr/>
              <p:nvPr/>
            </p:nvSpPr>
            <p:spPr bwMode="auto">
              <a:xfrm>
                <a:off x="2381" y="127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8" name="Freeform 508">
                <a:extLst>
                  <a:ext uri="{FF2B5EF4-FFF2-40B4-BE49-F238E27FC236}">
                    <a16:creationId xmlns:a16="http://schemas.microsoft.com/office/drawing/2014/main" id="{C72E161C-FE98-4502-908F-6FB1D9C7DA4D}"/>
                  </a:ext>
                </a:extLst>
              </p:cNvPr>
              <p:cNvSpPr/>
              <p:nvPr/>
            </p:nvSpPr>
            <p:spPr bwMode="auto">
              <a:xfrm>
                <a:off x="2953" y="1277"/>
                <a:ext cx="26" cy="16"/>
              </a:xfrm>
              <a:custGeom>
                <a:gdLst>
                  <a:gd name="T0" fmla="*/ 10 w 10"/>
                  <a:gd name="T1" fmla="*/ 1 h 6"/>
                  <a:gd name="T2" fmla="*/ 8 w 10"/>
                  <a:gd name="T3" fmla="*/ 3 h 6"/>
                  <a:gd name="T4" fmla="*/ 8 w 10"/>
                  <a:gd name="T5" fmla="*/ 4 h 6"/>
                  <a:gd name="T6" fmla="*/ 4 w 10"/>
                  <a:gd name="T7" fmla="*/ 4 h 6"/>
                  <a:gd name="T8" fmla="*/ 3 w 10"/>
                  <a:gd name="T9" fmla="*/ 6 h 6"/>
                  <a:gd name="T10" fmla="*/ 1 w 10"/>
                  <a:gd name="T11" fmla="*/ 5 h 6"/>
                  <a:gd name="T12" fmla="*/ 1 w 10"/>
                  <a:gd name="T13" fmla="*/ 4 h 6"/>
                  <a:gd name="T14" fmla="*/ 6 w 10"/>
                  <a:gd name="T15" fmla="*/ 2 h 6"/>
                  <a:gd name="T16" fmla="*/ 7 w 10"/>
                  <a:gd name="T17" fmla="*/ 0 h 6"/>
                  <a:gd name="T18" fmla="*/ 10 w 10"/>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1"/>
                    </a:moveTo>
                    <a:cubicBezTo>
                      <a:pt x="9" y="0"/>
                      <a:pt x="9" y="2"/>
                      <a:pt x="8" y="3"/>
                    </a:cubicBezTo>
                    <a:cubicBezTo>
                      <a:pt x="8" y="3"/>
                      <a:pt x="8" y="4"/>
                      <a:pt x="8" y="4"/>
                    </a:cubicBezTo>
                    <a:cubicBezTo>
                      <a:pt x="7" y="3"/>
                      <a:pt x="5" y="6"/>
                      <a:pt x="4" y="4"/>
                    </a:cubicBezTo>
                    <a:cubicBezTo>
                      <a:pt x="3" y="4"/>
                      <a:pt x="3" y="5"/>
                      <a:pt x="3" y="6"/>
                    </a:cubicBezTo>
                    <a:cubicBezTo>
                      <a:pt x="2" y="6"/>
                      <a:pt x="2" y="4"/>
                      <a:pt x="1" y="5"/>
                    </a:cubicBezTo>
                    <a:cubicBezTo>
                      <a:pt x="0" y="5"/>
                      <a:pt x="1" y="4"/>
                      <a:pt x="1" y="4"/>
                    </a:cubicBezTo>
                    <a:cubicBezTo>
                      <a:pt x="2" y="3"/>
                      <a:pt x="4" y="3"/>
                      <a:pt x="6" y="2"/>
                    </a:cubicBezTo>
                    <a:cubicBezTo>
                      <a:pt x="5" y="1"/>
                      <a:pt x="7" y="1"/>
                      <a:pt x="7" y="0"/>
                    </a:cubicBezTo>
                    <a:cubicBezTo>
                      <a:pt x="8" y="0"/>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9" name="Freeform 509">
                <a:extLst>
                  <a:ext uri="{FF2B5EF4-FFF2-40B4-BE49-F238E27FC236}">
                    <a16:creationId xmlns:a16="http://schemas.microsoft.com/office/drawing/2014/main" id="{8E67E00B-3CD8-4F60-8AB3-AC03092891B3}"/>
                  </a:ext>
                </a:extLst>
              </p:cNvPr>
              <p:cNvSpPr/>
              <p:nvPr/>
            </p:nvSpPr>
            <p:spPr bwMode="auto">
              <a:xfrm>
                <a:off x="2621" y="1279"/>
                <a:ext cx="19" cy="6"/>
              </a:xfrm>
              <a:custGeom>
                <a:gdLst>
                  <a:gd name="T0" fmla="*/ 6 w 7"/>
                  <a:gd name="T1" fmla="*/ 0 h 2"/>
                  <a:gd name="T2" fmla="*/ 4 w 7"/>
                  <a:gd name="T3" fmla="*/ 2 h 2"/>
                  <a:gd name="T4" fmla="*/ 1 w 7"/>
                  <a:gd name="T5" fmla="*/ 2 h 2"/>
                  <a:gd name="T6" fmla="*/ 2 w 7"/>
                  <a:gd name="T7" fmla="*/ 0 h 2"/>
                  <a:gd name="T8" fmla="*/ 2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2"/>
                      <a:pt x="4" y="1"/>
                      <a:pt x="4" y="2"/>
                    </a:cubicBezTo>
                    <a:cubicBezTo>
                      <a:pt x="1" y="2"/>
                      <a:pt x="1" y="2"/>
                      <a:pt x="1" y="2"/>
                    </a:cubicBezTo>
                    <a:cubicBezTo>
                      <a:pt x="0" y="2"/>
                      <a:pt x="4" y="2"/>
                      <a:pt x="2" y="0"/>
                    </a:cubicBezTo>
                    <a:cubicBezTo>
                      <a:pt x="2" y="0"/>
                      <a:pt x="2" y="0"/>
                      <a:pt x="2"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0" name="Freeform 510">
                <a:extLst>
                  <a:ext uri="{FF2B5EF4-FFF2-40B4-BE49-F238E27FC236}">
                    <a16:creationId xmlns:a16="http://schemas.microsoft.com/office/drawing/2014/main" id="{63ECBCAB-D5B2-476D-BA53-B9C3A77853DF}"/>
                  </a:ext>
                </a:extLst>
              </p:cNvPr>
              <p:cNvSpPr/>
              <p:nvPr/>
            </p:nvSpPr>
            <p:spPr bwMode="auto">
              <a:xfrm>
                <a:off x="2376" y="1279"/>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1" name="Freeform 511">
                <a:extLst>
                  <a:ext uri="{FF2B5EF4-FFF2-40B4-BE49-F238E27FC236}">
                    <a16:creationId xmlns:a16="http://schemas.microsoft.com/office/drawing/2014/main" id="{B5A1848B-9DF1-4C8D-8A9C-9E0EEDFCFDD7}"/>
                  </a:ext>
                </a:extLst>
              </p:cNvPr>
              <p:cNvSpPr/>
              <p:nvPr/>
            </p:nvSpPr>
            <p:spPr bwMode="auto">
              <a:xfrm>
                <a:off x="2539" y="1279"/>
                <a:ext cx="85" cy="38"/>
              </a:xfrm>
              <a:custGeom>
                <a:gdLst>
                  <a:gd name="T0" fmla="*/ 31 w 32"/>
                  <a:gd name="T1" fmla="*/ 0 h 14"/>
                  <a:gd name="T2" fmla="*/ 30 w 32"/>
                  <a:gd name="T3" fmla="*/ 1 h 14"/>
                  <a:gd name="T4" fmla="*/ 31 w 32"/>
                  <a:gd name="T5" fmla="*/ 1 h 14"/>
                  <a:gd name="T6" fmla="*/ 32 w 32"/>
                  <a:gd name="T7" fmla="*/ 1 h 14"/>
                  <a:gd name="T8" fmla="*/ 30 w 32"/>
                  <a:gd name="T9" fmla="*/ 2 h 14"/>
                  <a:gd name="T10" fmla="*/ 32 w 32"/>
                  <a:gd name="T11" fmla="*/ 3 h 14"/>
                  <a:gd name="T12" fmla="*/ 30 w 32"/>
                  <a:gd name="T13" fmla="*/ 4 h 14"/>
                  <a:gd name="T14" fmla="*/ 30 w 32"/>
                  <a:gd name="T15" fmla="*/ 3 h 14"/>
                  <a:gd name="T16" fmla="*/ 26 w 32"/>
                  <a:gd name="T17" fmla="*/ 4 h 14"/>
                  <a:gd name="T18" fmla="*/ 26 w 32"/>
                  <a:gd name="T19" fmla="*/ 6 h 14"/>
                  <a:gd name="T20" fmla="*/ 24 w 32"/>
                  <a:gd name="T21" fmla="*/ 6 h 14"/>
                  <a:gd name="T22" fmla="*/ 24 w 32"/>
                  <a:gd name="T23" fmla="*/ 5 h 14"/>
                  <a:gd name="T24" fmla="*/ 22 w 32"/>
                  <a:gd name="T25" fmla="*/ 6 h 14"/>
                  <a:gd name="T26" fmla="*/ 22 w 32"/>
                  <a:gd name="T27" fmla="*/ 6 h 14"/>
                  <a:gd name="T28" fmla="*/ 20 w 32"/>
                  <a:gd name="T29" fmla="*/ 5 h 14"/>
                  <a:gd name="T30" fmla="*/ 17 w 32"/>
                  <a:gd name="T31" fmla="*/ 7 h 14"/>
                  <a:gd name="T32" fmla="*/ 16 w 32"/>
                  <a:gd name="T33" fmla="*/ 7 h 14"/>
                  <a:gd name="T34" fmla="*/ 15 w 32"/>
                  <a:gd name="T35" fmla="*/ 7 h 14"/>
                  <a:gd name="T36" fmla="*/ 16 w 32"/>
                  <a:gd name="T37" fmla="*/ 7 h 14"/>
                  <a:gd name="T38" fmla="*/ 15 w 32"/>
                  <a:gd name="T39" fmla="*/ 8 h 14"/>
                  <a:gd name="T40" fmla="*/ 18 w 32"/>
                  <a:gd name="T41" fmla="*/ 9 h 14"/>
                  <a:gd name="T42" fmla="*/ 20 w 32"/>
                  <a:gd name="T43" fmla="*/ 8 h 14"/>
                  <a:gd name="T44" fmla="*/ 20 w 32"/>
                  <a:gd name="T45" fmla="*/ 8 h 14"/>
                  <a:gd name="T46" fmla="*/ 16 w 32"/>
                  <a:gd name="T47" fmla="*/ 10 h 14"/>
                  <a:gd name="T48" fmla="*/ 13 w 32"/>
                  <a:gd name="T49" fmla="*/ 10 h 14"/>
                  <a:gd name="T50" fmla="*/ 13 w 32"/>
                  <a:gd name="T51" fmla="*/ 11 h 14"/>
                  <a:gd name="T52" fmla="*/ 14 w 32"/>
                  <a:gd name="T53" fmla="*/ 11 h 14"/>
                  <a:gd name="T54" fmla="*/ 8 w 32"/>
                  <a:gd name="T55" fmla="*/ 12 h 14"/>
                  <a:gd name="T56" fmla="*/ 8 w 32"/>
                  <a:gd name="T57" fmla="*/ 13 h 14"/>
                  <a:gd name="T58" fmla="*/ 6 w 32"/>
                  <a:gd name="T59" fmla="*/ 13 h 14"/>
                  <a:gd name="T60" fmla="*/ 6 w 32"/>
                  <a:gd name="T61" fmla="*/ 12 h 14"/>
                  <a:gd name="T62" fmla="*/ 4 w 32"/>
                  <a:gd name="T63" fmla="*/ 13 h 14"/>
                  <a:gd name="T64" fmla="*/ 1 w 32"/>
                  <a:gd name="T65" fmla="*/ 13 h 14"/>
                  <a:gd name="T66" fmla="*/ 3 w 32"/>
                  <a:gd name="T67" fmla="*/ 11 h 14"/>
                  <a:gd name="T68" fmla="*/ 0 w 32"/>
                  <a:gd name="T69" fmla="*/ 11 h 14"/>
                  <a:gd name="T70" fmla="*/ 5 w 32"/>
                  <a:gd name="T71" fmla="*/ 11 h 14"/>
                  <a:gd name="T72" fmla="*/ 5 w 32"/>
                  <a:gd name="T73" fmla="*/ 10 h 14"/>
                  <a:gd name="T74" fmla="*/ 10 w 32"/>
                  <a:gd name="T75" fmla="*/ 8 h 14"/>
                  <a:gd name="T76" fmla="*/ 11 w 32"/>
                  <a:gd name="T77" fmla="*/ 10 h 14"/>
                  <a:gd name="T78" fmla="*/ 12 w 32"/>
                  <a:gd name="T79" fmla="*/ 9 h 14"/>
                  <a:gd name="T80" fmla="*/ 11 w 32"/>
                  <a:gd name="T81" fmla="*/ 10 h 14"/>
                  <a:gd name="T82" fmla="*/ 10 w 32"/>
                  <a:gd name="T83" fmla="*/ 10 h 14"/>
                  <a:gd name="T84" fmla="*/ 11 w 32"/>
                  <a:gd name="T85" fmla="*/ 11 h 14"/>
                  <a:gd name="T86" fmla="*/ 13 w 32"/>
                  <a:gd name="T87" fmla="*/ 9 h 14"/>
                  <a:gd name="T88" fmla="*/ 16 w 32"/>
                  <a:gd name="T89" fmla="*/ 9 h 14"/>
                  <a:gd name="T90" fmla="*/ 11 w 32"/>
                  <a:gd name="T91" fmla="*/ 7 h 14"/>
                  <a:gd name="T92" fmla="*/ 12 w 32"/>
                  <a:gd name="T93" fmla="*/ 7 h 14"/>
                  <a:gd name="T94" fmla="*/ 16 w 32"/>
                  <a:gd name="T95" fmla="*/ 6 h 14"/>
                  <a:gd name="T96" fmla="*/ 15 w 32"/>
                  <a:gd name="T97" fmla="*/ 5 h 14"/>
                  <a:gd name="T98" fmla="*/ 19 w 32"/>
                  <a:gd name="T99" fmla="*/ 3 h 14"/>
                  <a:gd name="T100" fmla="*/ 21 w 32"/>
                  <a:gd name="T101" fmla="*/ 3 h 14"/>
                  <a:gd name="T102" fmla="*/ 21 w 32"/>
                  <a:gd name="T103" fmla="*/ 1 h 14"/>
                  <a:gd name="T104" fmla="*/ 23 w 32"/>
                  <a:gd name="T105" fmla="*/ 1 h 14"/>
                  <a:gd name="T106" fmla="*/ 21 w 32"/>
                  <a:gd name="T107" fmla="*/ 4 h 14"/>
                  <a:gd name="T108" fmla="*/ 23 w 32"/>
                  <a:gd name="T109" fmla="*/ 3 h 14"/>
                  <a:gd name="T110" fmla="*/ 21 w 32"/>
                  <a:gd name="T111" fmla="*/ 5 h 14"/>
                  <a:gd name="T112" fmla="*/ 28 w 32"/>
                  <a:gd name="T113" fmla="*/ 1 h 14"/>
                  <a:gd name="T114" fmla="*/ 29 w 32"/>
                  <a:gd name="T115" fmla="*/ 2 h 14"/>
                  <a:gd name="T116" fmla="*/ 30 w 32"/>
                  <a:gd name="T117" fmla="*/ 1 h 14"/>
                  <a:gd name="T118" fmla="*/ 29 w 32"/>
                  <a:gd name="T119" fmla="*/ 1 h 14"/>
                  <a:gd name="T120" fmla="*/ 31 w 32"/>
                  <a:gd name="T1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
                    <a:moveTo>
                      <a:pt x="31" y="0"/>
                    </a:moveTo>
                    <a:cubicBezTo>
                      <a:pt x="30" y="1"/>
                      <a:pt x="30" y="1"/>
                      <a:pt x="30" y="1"/>
                    </a:cubicBezTo>
                    <a:cubicBezTo>
                      <a:pt x="31" y="1"/>
                      <a:pt x="31" y="1"/>
                      <a:pt x="31" y="1"/>
                    </a:cubicBezTo>
                    <a:cubicBezTo>
                      <a:pt x="31" y="1"/>
                      <a:pt x="31" y="1"/>
                      <a:pt x="32" y="1"/>
                    </a:cubicBezTo>
                    <a:cubicBezTo>
                      <a:pt x="30" y="2"/>
                      <a:pt x="30" y="2"/>
                      <a:pt x="30" y="2"/>
                    </a:cubicBezTo>
                    <a:cubicBezTo>
                      <a:pt x="30" y="3"/>
                      <a:pt x="31" y="3"/>
                      <a:pt x="32" y="3"/>
                    </a:cubicBezTo>
                    <a:cubicBezTo>
                      <a:pt x="31" y="4"/>
                      <a:pt x="30" y="4"/>
                      <a:pt x="30" y="4"/>
                    </a:cubicBezTo>
                    <a:cubicBezTo>
                      <a:pt x="30" y="3"/>
                      <a:pt x="30" y="3"/>
                      <a:pt x="30" y="3"/>
                    </a:cubicBezTo>
                    <a:cubicBezTo>
                      <a:pt x="29" y="2"/>
                      <a:pt x="28" y="4"/>
                      <a:pt x="26" y="4"/>
                    </a:cubicBezTo>
                    <a:cubicBezTo>
                      <a:pt x="28" y="5"/>
                      <a:pt x="23" y="4"/>
                      <a:pt x="26" y="6"/>
                    </a:cubicBezTo>
                    <a:cubicBezTo>
                      <a:pt x="25" y="6"/>
                      <a:pt x="24" y="6"/>
                      <a:pt x="24" y="6"/>
                    </a:cubicBezTo>
                    <a:cubicBezTo>
                      <a:pt x="24" y="6"/>
                      <a:pt x="24" y="5"/>
                      <a:pt x="24" y="5"/>
                    </a:cubicBezTo>
                    <a:cubicBezTo>
                      <a:pt x="23" y="5"/>
                      <a:pt x="23" y="6"/>
                      <a:pt x="22" y="6"/>
                    </a:cubicBezTo>
                    <a:cubicBezTo>
                      <a:pt x="22" y="6"/>
                      <a:pt x="22" y="6"/>
                      <a:pt x="22" y="6"/>
                    </a:cubicBezTo>
                    <a:cubicBezTo>
                      <a:pt x="21" y="6"/>
                      <a:pt x="22" y="4"/>
                      <a:pt x="20" y="5"/>
                    </a:cubicBezTo>
                    <a:cubicBezTo>
                      <a:pt x="20" y="6"/>
                      <a:pt x="18" y="5"/>
                      <a:pt x="17" y="7"/>
                    </a:cubicBezTo>
                    <a:cubicBezTo>
                      <a:pt x="17" y="6"/>
                      <a:pt x="16" y="7"/>
                      <a:pt x="16" y="7"/>
                    </a:cubicBezTo>
                    <a:cubicBezTo>
                      <a:pt x="15" y="7"/>
                      <a:pt x="15" y="7"/>
                      <a:pt x="15" y="7"/>
                    </a:cubicBezTo>
                    <a:cubicBezTo>
                      <a:pt x="16" y="7"/>
                      <a:pt x="16" y="7"/>
                      <a:pt x="16" y="7"/>
                    </a:cubicBezTo>
                    <a:cubicBezTo>
                      <a:pt x="16" y="8"/>
                      <a:pt x="15" y="7"/>
                      <a:pt x="15" y="8"/>
                    </a:cubicBezTo>
                    <a:cubicBezTo>
                      <a:pt x="15" y="9"/>
                      <a:pt x="17" y="9"/>
                      <a:pt x="18" y="9"/>
                    </a:cubicBezTo>
                    <a:cubicBezTo>
                      <a:pt x="19" y="8"/>
                      <a:pt x="19" y="8"/>
                      <a:pt x="20" y="8"/>
                    </a:cubicBezTo>
                    <a:cubicBezTo>
                      <a:pt x="20" y="8"/>
                      <a:pt x="20" y="8"/>
                      <a:pt x="20" y="8"/>
                    </a:cubicBezTo>
                    <a:cubicBezTo>
                      <a:pt x="19" y="9"/>
                      <a:pt x="16" y="9"/>
                      <a:pt x="16" y="10"/>
                    </a:cubicBezTo>
                    <a:cubicBezTo>
                      <a:pt x="15" y="10"/>
                      <a:pt x="14" y="9"/>
                      <a:pt x="13" y="10"/>
                    </a:cubicBezTo>
                    <a:cubicBezTo>
                      <a:pt x="13" y="10"/>
                      <a:pt x="13" y="10"/>
                      <a:pt x="13" y="11"/>
                    </a:cubicBezTo>
                    <a:cubicBezTo>
                      <a:pt x="14" y="11"/>
                      <a:pt x="14" y="11"/>
                      <a:pt x="14" y="11"/>
                    </a:cubicBezTo>
                    <a:cubicBezTo>
                      <a:pt x="12" y="12"/>
                      <a:pt x="10" y="12"/>
                      <a:pt x="8" y="12"/>
                    </a:cubicBezTo>
                    <a:cubicBezTo>
                      <a:pt x="8" y="12"/>
                      <a:pt x="8" y="13"/>
                      <a:pt x="8" y="13"/>
                    </a:cubicBezTo>
                    <a:cubicBezTo>
                      <a:pt x="6" y="13"/>
                      <a:pt x="6" y="13"/>
                      <a:pt x="6" y="13"/>
                    </a:cubicBezTo>
                    <a:cubicBezTo>
                      <a:pt x="5" y="13"/>
                      <a:pt x="8" y="12"/>
                      <a:pt x="6" y="12"/>
                    </a:cubicBezTo>
                    <a:cubicBezTo>
                      <a:pt x="4" y="13"/>
                      <a:pt x="4" y="13"/>
                      <a:pt x="4" y="13"/>
                    </a:cubicBezTo>
                    <a:cubicBezTo>
                      <a:pt x="4" y="11"/>
                      <a:pt x="2" y="14"/>
                      <a:pt x="1" y="13"/>
                    </a:cubicBezTo>
                    <a:cubicBezTo>
                      <a:pt x="1" y="12"/>
                      <a:pt x="3" y="13"/>
                      <a:pt x="3" y="11"/>
                    </a:cubicBezTo>
                    <a:cubicBezTo>
                      <a:pt x="0" y="11"/>
                      <a:pt x="0" y="11"/>
                      <a:pt x="0" y="11"/>
                    </a:cubicBezTo>
                    <a:cubicBezTo>
                      <a:pt x="1" y="11"/>
                      <a:pt x="4" y="11"/>
                      <a:pt x="5" y="11"/>
                    </a:cubicBezTo>
                    <a:cubicBezTo>
                      <a:pt x="5" y="10"/>
                      <a:pt x="5" y="10"/>
                      <a:pt x="5" y="10"/>
                    </a:cubicBezTo>
                    <a:cubicBezTo>
                      <a:pt x="7" y="13"/>
                      <a:pt x="8" y="6"/>
                      <a:pt x="10" y="8"/>
                    </a:cubicBezTo>
                    <a:cubicBezTo>
                      <a:pt x="10" y="9"/>
                      <a:pt x="10" y="9"/>
                      <a:pt x="11" y="10"/>
                    </a:cubicBezTo>
                    <a:cubicBezTo>
                      <a:pt x="12" y="9"/>
                      <a:pt x="12" y="9"/>
                      <a:pt x="12" y="9"/>
                    </a:cubicBezTo>
                    <a:cubicBezTo>
                      <a:pt x="12" y="10"/>
                      <a:pt x="11" y="10"/>
                      <a:pt x="11" y="10"/>
                    </a:cubicBezTo>
                    <a:cubicBezTo>
                      <a:pt x="10" y="10"/>
                      <a:pt x="10" y="10"/>
                      <a:pt x="10" y="10"/>
                    </a:cubicBezTo>
                    <a:cubicBezTo>
                      <a:pt x="9" y="11"/>
                      <a:pt x="10" y="11"/>
                      <a:pt x="11" y="11"/>
                    </a:cubicBezTo>
                    <a:cubicBezTo>
                      <a:pt x="11" y="11"/>
                      <a:pt x="13" y="10"/>
                      <a:pt x="13" y="9"/>
                    </a:cubicBezTo>
                    <a:cubicBezTo>
                      <a:pt x="14" y="10"/>
                      <a:pt x="15" y="10"/>
                      <a:pt x="16" y="9"/>
                    </a:cubicBezTo>
                    <a:cubicBezTo>
                      <a:pt x="14" y="7"/>
                      <a:pt x="11" y="10"/>
                      <a:pt x="11" y="7"/>
                    </a:cubicBezTo>
                    <a:cubicBezTo>
                      <a:pt x="11" y="7"/>
                      <a:pt x="12" y="7"/>
                      <a:pt x="12" y="7"/>
                    </a:cubicBezTo>
                    <a:cubicBezTo>
                      <a:pt x="14" y="7"/>
                      <a:pt x="15" y="6"/>
                      <a:pt x="16" y="6"/>
                    </a:cubicBezTo>
                    <a:cubicBezTo>
                      <a:pt x="15" y="5"/>
                      <a:pt x="15" y="5"/>
                      <a:pt x="15" y="5"/>
                    </a:cubicBezTo>
                    <a:cubicBezTo>
                      <a:pt x="16" y="4"/>
                      <a:pt x="17" y="4"/>
                      <a:pt x="19" y="3"/>
                    </a:cubicBezTo>
                    <a:cubicBezTo>
                      <a:pt x="19" y="4"/>
                      <a:pt x="20" y="3"/>
                      <a:pt x="21" y="3"/>
                    </a:cubicBezTo>
                    <a:cubicBezTo>
                      <a:pt x="21" y="1"/>
                      <a:pt x="21" y="1"/>
                      <a:pt x="21" y="1"/>
                    </a:cubicBezTo>
                    <a:cubicBezTo>
                      <a:pt x="23" y="1"/>
                      <a:pt x="23" y="1"/>
                      <a:pt x="23" y="1"/>
                    </a:cubicBezTo>
                    <a:cubicBezTo>
                      <a:pt x="23" y="3"/>
                      <a:pt x="20" y="3"/>
                      <a:pt x="21" y="4"/>
                    </a:cubicBezTo>
                    <a:cubicBezTo>
                      <a:pt x="23" y="3"/>
                      <a:pt x="23" y="3"/>
                      <a:pt x="23" y="3"/>
                    </a:cubicBezTo>
                    <a:cubicBezTo>
                      <a:pt x="22" y="4"/>
                      <a:pt x="22" y="4"/>
                      <a:pt x="21" y="5"/>
                    </a:cubicBezTo>
                    <a:cubicBezTo>
                      <a:pt x="24" y="5"/>
                      <a:pt x="26" y="2"/>
                      <a:pt x="28" y="1"/>
                    </a:cubicBezTo>
                    <a:cubicBezTo>
                      <a:pt x="28" y="2"/>
                      <a:pt x="29" y="2"/>
                      <a:pt x="29" y="2"/>
                    </a:cubicBezTo>
                    <a:cubicBezTo>
                      <a:pt x="30" y="1"/>
                      <a:pt x="30" y="1"/>
                      <a:pt x="30" y="1"/>
                    </a:cubicBezTo>
                    <a:cubicBezTo>
                      <a:pt x="30" y="1"/>
                      <a:pt x="29" y="1"/>
                      <a:pt x="29" y="1"/>
                    </a:cubicBezTo>
                    <a:cubicBezTo>
                      <a:pt x="30" y="1"/>
                      <a:pt x="30"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2" name="Freeform 512">
                <a:extLst>
                  <a:ext uri="{FF2B5EF4-FFF2-40B4-BE49-F238E27FC236}">
                    <a16:creationId xmlns:a16="http://schemas.microsoft.com/office/drawing/2014/main" id="{4ABFA532-CDA9-4A7A-AEA4-8A79F12154E7}"/>
                  </a:ext>
                </a:extLst>
              </p:cNvPr>
              <p:cNvSpPr/>
              <p:nvPr/>
            </p:nvSpPr>
            <p:spPr bwMode="auto">
              <a:xfrm>
                <a:off x="3677" y="1279"/>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3" name="Freeform 513">
                <a:extLst>
                  <a:ext uri="{FF2B5EF4-FFF2-40B4-BE49-F238E27FC236}">
                    <a16:creationId xmlns:a16="http://schemas.microsoft.com/office/drawing/2014/main" id="{DF379D35-0F44-4860-876E-C218EEB2F9BE}"/>
                  </a:ext>
                </a:extLst>
              </p:cNvPr>
              <p:cNvSpPr/>
              <p:nvPr/>
            </p:nvSpPr>
            <p:spPr bwMode="auto">
              <a:xfrm>
                <a:off x="3904" y="1279"/>
                <a:ext cx="43" cy="11"/>
              </a:xfrm>
              <a:custGeom>
                <a:gdLst>
                  <a:gd name="T0" fmla="*/ 16 w 16"/>
                  <a:gd name="T1" fmla="*/ 1 h 4"/>
                  <a:gd name="T2" fmla="*/ 16 w 16"/>
                  <a:gd name="T3" fmla="*/ 2 h 4"/>
                  <a:gd name="T4" fmla="*/ 8 w 16"/>
                  <a:gd name="T5" fmla="*/ 3 h 4"/>
                  <a:gd name="T6" fmla="*/ 7 w 16"/>
                  <a:gd name="T7" fmla="*/ 2 h 4"/>
                  <a:gd name="T8" fmla="*/ 7 w 16"/>
                  <a:gd name="T9" fmla="*/ 3 h 4"/>
                  <a:gd name="T10" fmla="*/ 1 w 16"/>
                  <a:gd name="T11" fmla="*/ 4 h 4"/>
                  <a:gd name="T12" fmla="*/ 0 w 16"/>
                  <a:gd name="T13" fmla="*/ 4 h 4"/>
                  <a:gd name="T14" fmla="*/ 1 w 16"/>
                  <a:gd name="T15" fmla="*/ 3 h 4"/>
                  <a:gd name="T16" fmla="*/ 6 w 16"/>
                  <a:gd name="T17" fmla="*/ 1 h 4"/>
                  <a:gd name="T18" fmla="*/ 6 w 16"/>
                  <a:gd name="T19" fmla="*/ 1 h 4"/>
                  <a:gd name="T20" fmla="*/ 16 w 16"/>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4">
                    <a:moveTo>
                      <a:pt x="16" y="1"/>
                    </a:moveTo>
                    <a:cubicBezTo>
                      <a:pt x="16" y="2"/>
                      <a:pt x="16" y="2"/>
                      <a:pt x="16" y="2"/>
                    </a:cubicBezTo>
                    <a:cubicBezTo>
                      <a:pt x="13" y="1"/>
                      <a:pt x="10" y="2"/>
                      <a:pt x="8" y="3"/>
                    </a:cubicBezTo>
                    <a:cubicBezTo>
                      <a:pt x="8" y="3"/>
                      <a:pt x="8" y="2"/>
                      <a:pt x="7" y="2"/>
                    </a:cubicBezTo>
                    <a:cubicBezTo>
                      <a:pt x="7" y="2"/>
                      <a:pt x="7" y="2"/>
                      <a:pt x="7" y="3"/>
                    </a:cubicBezTo>
                    <a:cubicBezTo>
                      <a:pt x="5" y="3"/>
                      <a:pt x="2" y="2"/>
                      <a:pt x="1" y="4"/>
                    </a:cubicBezTo>
                    <a:cubicBezTo>
                      <a:pt x="0" y="4"/>
                      <a:pt x="0" y="4"/>
                      <a:pt x="0" y="4"/>
                    </a:cubicBezTo>
                    <a:cubicBezTo>
                      <a:pt x="0" y="3"/>
                      <a:pt x="1" y="3"/>
                      <a:pt x="1" y="3"/>
                    </a:cubicBezTo>
                    <a:cubicBezTo>
                      <a:pt x="4" y="3"/>
                      <a:pt x="4" y="2"/>
                      <a:pt x="6" y="1"/>
                    </a:cubicBezTo>
                    <a:cubicBezTo>
                      <a:pt x="6" y="1"/>
                      <a:pt x="6" y="1"/>
                      <a:pt x="6" y="1"/>
                    </a:cubicBezTo>
                    <a:cubicBezTo>
                      <a:pt x="9" y="2"/>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4" name="Freeform 514">
                <a:extLst>
                  <a:ext uri="{FF2B5EF4-FFF2-40B4-BE49-F238E27FC236}">
                    <a16:creationId xmlns:a16="http://schemas.microsoft.com/office/drawing/2014/main" id="{57D5DA9E-5C0C-42B6-A2FA-CCCF7F3BE6FE}"/>
                  </a:ext>
                </a:extLst>
              </p:cNvPr>
              <p:cNvSpPr/>
              <p:nvPr/>
            </p:nvSpPr>
            <p:spPr bwMode="auto">
              <a:xfrm>
                <a:off x="2971" y="128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5" name="Freeform 515">
                <a:extLst>
                  <a:ext uri="{FF2B5EF4-FFF2-40B4-BE49-F238E27FC236}">
                    <a16:creationId xmlns:a16="http://schemas.microsoft.com/office/drawing/2014/main" id="{7242A7E7-FEBF-49AD-9D98-8D7D12994344}"/>
                  </a:ext>
                </a:extLst>
              </p:cNvPr>
              <p:cNvSpPr/>
              <p:nvPr/>
            </p:nvSpPr>
            <p:spPr bwMode="auto">
              <a:xfrm>
                <a:off x="2338" y="1282"/>
                <a:ext cx="8" cy="8"/>
              </a:xfrm>
              <a:custGeom>
                <a:gdLst>
                  <a:gd name="T0" fmla="*/ 3 w 3"/>
                  <a:gd name="T1" fmla="*/ 1 h 3"/>
                  <a:gd name="T2" fmla="*/ 2 w 3"/>
                  <a:gd name="T3" fmla="*/ 1 h 3"/>
                  <a:gd name="T4" fmla="*/ 1 w 3"/>
                  <a:gd name="T5" fmla="*/ 1 h 3"/>
                  <a:gd name="T6" fmla="*/ 2 w 3"/>
                  <a:gd name="T7" fmla="*/ 2 h 3"/>
                  <a:gd name="T8" fmla="*/ 0 w 3"/>
                  <a:gd name="T9" fmla="*/ 2 h 3"/>
                  <a:gd name="T10" fmla="*/ 3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2" y="1"/>
                      <a:pt x="2" y="1"/>
                    </a:cubicBezTo>
                    <a:cubicBezTo>
                      <a:pt x="1" y="1"/>
                      <a:pt x="1" y="1"/>
                      <a:pt x="1" y="1"/>
                    </a:cubicBezTo>
                    <a:cubicBezTo>
                      <a:pt x="2" y="2"/>
                      <a:pt x="2" y="2"/>
                      <a:pt x="2" y="2"/>
                    </a:cubicBezTo>
                    <a:cubicBezTo>
                      <a:pt x="1" y="1"/>
                      <a:pt x="1" y="3"/>
                      <a:pt x="0" y="2"/>
                    </a:cubicBezTo>
                    <a:cubicBezTo>
                      <a:pt x="1" y="1"/>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6" name="Freeform 516">
                <a:extLst>
                  <a:ext uri="{FF2B5EF4-FFF2-40B4-BE49-F238E27FC236}">
                    <a16:creationId xmlns:a16="http://schemas.microsoft.com/office/drawing/2014/main" id="{9182B18E-E0CE-47EB-9A32-4ADBAA0943D3}"/>
                  </a:ext>
                </a:extLst>
              </p:cNvPr>
              <p:cNvSpPr/>
              <p:nvPr/>
            </p:nvSpPr>
            <p:spPr bwMode="auto">
              <a:xfrm>
                <a:off x="3097" y="128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7" name="Freeform 517">
                <a:extLst>
                  <a:ext uri="{FF2B5EF4-FFF2-40B4-BE49-F238E27FC236}">
                    <a16:creationId xmlns:a16="http://schemas.microsoft.com/office/drawing/2014/main" id="{B4C96009-5B7E-42BF-9777-FFB24C9DB3B7}"/>
                  </a:ext>
                </a:extLst>
              </p:cNvPr>
              <p:cNvSpPr/>
              <p:nvPr/>
            </p:nvSpPr>
            <p:spPr bwMode="auto">
              <a:xfrm>
                <a:off x="3653" y="1285"/>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3"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8" name="Freeform 518">
                <a:extLst>
                  <a:ext uri="{FF2B5EF4-FFF2-40B4-BE49-F238E27FC236}">
                    <a16:creationId xmlns:a16="http://schemas.microsoft.com/office/drawing/2014/main" id="{C2AF8FDF-D910-4E7F-9343-98507478D190}"/>
                  </a:ext>
                </a:extLst>
              </p:cNvPr>
              <p:cNvSpPr/>
              <p:nvPr/>
            </p:nvSpPr>
            <p:spPr bwMode="auto">
              <a:xfrm>
                <a:off x="3049" y="1285"/>
                <a:ext cx="56" cy="40"/>
              </a:xfrm>
              <a:custGeom>
                <a:gdLst>
                  <a:gd name="T0" fmla="*/ 21 w 21"/>
                  <a:gd name="T1" fmla="*/ 0 h 15"/>
                  <a:gd name="T2" fmla="*/ 15 w 21"/>
                  <a:gd name="T3" fmla="*/ 6 h 15"/>
                  <a:gd name="T4" fmla="*/ 13 w 21"/>
                  <a:gd name="T5" fmla="*/ 6 h 15"/>
                  <a:gd name="T6" fmla="*/ 7 w 21"/>
                  <a:gd name="T7" fmla="*/ 11 h 15"/>
                  <a:gd name="T8" fmla="*/ 8 w 21"/>
                  <a:gd name="T9" fmla="*/ 12 h 15"/>
                  <a:gd name="T10" fmla="*/ 2 w 21"/>
                  <a:gd name="T11" fmla="*/ 14 h 15"/>
                  <a:gd name="T12" fmla="*/ 1 w 21"/>
                  <a:gd name="T13" fmla="*/ 15 h 15"/>
                  <a:gd name="T14" fmla="*/ 2 w 21"/>
                  <a:gd name="T15" fmla="*/ 13 h 15"/>
                  <a:gd name="T16" fmla="*/ 3 w 21"/>
                  <a:gd name="T17" fmla="*/ 13 h 15"/>
                  <a:gd name="T18" fmla="*/ 5 w 21"/>
                  <a:gd name="T19" fmla="*/ 12 h 15"/>
                  <a:gd name="T20" fmla="*/ 5 w 21"/>
                  <a:gd name="T21" fmla="*/ 12 h 15"/>
                  <a:gd name="T22" fmla="*/ 6 w 21"/>
                  <a:gd name="T23" fmla="*/ 11 h 15"/>
                  <a:gd name="T24" fmla="*/ 5 w 21"/>
                  <a:gd name="T25" fmla="*/ 11 h 15"/>
                  <a:gd name="T26" fmla="*/ 5 w 21"/>
                  <a:gd name="T27" fmla="*/ 10 h 15"/>
                  <a:gd name="T28" fmla="*/ 6 w 21"/>
                  <a:gd name="T29" fmla="*/ 11 h 15"/>
                  <a:gd name="T30" fmla="*/ 10 w 21"/>
                  <a:gd name="T31" fmla="*/ 7 h 15"/>
                  <a:gd name="T32" fmla="*/ 14 w 21"/>
                  <a:gd name="T33" fmla="*/ 5 h 15"/>
                  <a:gd name="T34" fmla="*/ 14 w 21"/>
                  <a:gd name="T35" fmla="*/ 5 h 15"/>
                  <a:gd name="T36" fmla="*/ 14 w 21"/>
                  <a:gd name="T37" fmla="*/ 4 h 15"/>
                  <a:gd name="T38" fmla="*/ 15 w 21"/>
                  <a:gd name="T39" fmla="*/ 4 h 15"/>
                  <a:gd name="T40" fmla="*/ 15 w 21"/>
                  <a:gd name="T41" fmla="*/ 3 h 15"/>
                  <a:gd name="T42" fmla="*/ 16 w 21"/>
                  <a:gd name="T43" fmla="*/ 3 h 15"/>
                  <a:gd name="T44" fmla="*/ 17 w 21"/>
                  <a:gd name="T45" fmla="*/ 2 h 15"/>
                  <a:gd name="T46" fmla="*/ 19 w 21"/>
                  <a:gd name="T47" fmla="*/ 1 h 15"/>
                  <a:gd name="T48" fmla="*/ 21 w 21"/>
                  <a:gd name="T4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5">
                    <a:moveTo>
                      <a:pt x="21" y="0"/>
                    </a:moveTo>
                    <a:cubicBezTo>
                      <a:pt x="20" y="2"/>
                      <a:pt x="16" y="4"/>
                      <a:pt x="15" y="6"/>
                    </a:cubicBezTo>
                    <a:cubicBezTo>
                      <a:pt x="13" y="6"/>
                      <a:pt x="13" y="6"/>
                      <a:pt x="13" y="6"/>
                    </a:cubicBezTo>
                    <a:cubicBezTo>
                      <a:pt x="11" y="8"/>
                      <a:pt x="10" y="10"/>
                      <a:pt x="7" y="11"/>
                    </a:cubicBezTo>
                    <a:cubicBezTo>
                      <a:pt x="8" y="12"/>
                      <a:pt x="8" y="12"/>
                      <a:pt x="8" y="12"/>
                    </a:cubicBezTo>
                    <a:cubicBezTo>
                      <a:pt x="6" y="13"/>
                      <a:pt x="4" y="15"/>
                      <a:pt x="2" y="14"/>
                    </a:cubicBezTo>
                    <a:cubicBezTo>
                      <a:pt x="1" y="15"/>
                      <a:pt x="1" y="15"/>
                      <a:pt x="1" y="15"/>
                    </a:cubicBezTo>
                    <a:cubicBezTo>
                      <a:pt x="0" y="14"/>
                      <a:pt x="1" y="13"/>
                      <a:pt x="2" y="13"/>
                    </a:cubicBezTo>
                    <a:cubicBezTo>
                      <a:pt x="3" y="13"/>
                      <a:pt x="3" y="13"/>
                      <a:pt x="3" y="13"/>
                    </a:cubicBezTo>
                    <a:cubicBezTo>
                      <a:pt x="3" y="12"/>
                      <a:pt x="4" y="12"/>
                      <a:pt x="5" y="12"/>
                    </a:cubicBezTo>
                    <a:cubicBezTo>
                      <a:pt x="5" y="12"/>
                      <a:pt x="5" y="12"/>
                      <a:pt x="5" y="12"/>
                    </a:cubicBezTo>
                    <a:cubicBezTo>
                      <a:pt x="6" y="11"/>
                      <a:pt x="6" y="11"/>
                      <a:pt x="6" y="11"/>
                    </a:cubicBezTo>
                    <a:cubicBezTo>
                      <a:pt x="6" y="11"/>
                      <a:pt x="6" y="11"/>
                      <a:pt x="5" y="11"/>
                    </a:cubicBezTo>
                    <a:cubicBezTo>
                      <a:pt x="5" y="10"/>
                      <a:pt x="5" y="10"/>
                      <a:pt x="5" y="10"/>
                    </a:cubicBezTo>
                    <a:cubicBezTo>
                      <a:pt x="6" y="10"/>
                      <a:pt x="6" y="10"/>
                      <a:pt x="6" y="11"/>
                    </a:cubicBezTo>
                    <a:cubicBezTo>
                      <a:pt x="6" y="8"/>
                      <a:pt x="10" y="10"/>
                      <a:pt x="10" y="7"/>
                    </a:cubicBezTo>
                    <a:cubicBezTo>
                      <a:pt x="11" y="5"/>
                      <a:pt x="14" y="8"/>
                      <a:pt x="14" y="5"/>
                    </a:cubicBezTo>
                    <a:cubicBezTo>
                      <a:pt x="14" y="5"/>
                      <a:pt x="14" y="5"/>
                      <a:pt x="14" y="5"/>
                    </a:cubicBezTo>
                    <a:cubicBezTo>
                      <a:pt x="14" y="4"/>
                      <a:pt x="14" y="4"/>
                      <a:pt x="14" y="4"/>
                    </a:cubicBezTo>
                    <a:cubicBezTo>
                      <a:pt x="14" y="4"/>
                      <a:pt x="15" y="4"/>
                      <a:pt x="15" y="4"/>
                    </a:cubicBezTo>
                    <a:cubicBezTo>
                      <a:pt x="15" y="3"/>
                      <a:pt x="15" y="3"/>
                      <a:pt x="15" y="3"/>
                    </a:cubicBezTo>
                    <a:cubicBezTo>
                      <a:pt x="15" y="4"/>
                      <a:pt x="16" y="4"/>
                      <a:pt x="16" y="3"/>
                    </a:cubicBezTo>
                    <a:cubicBezTo>
                      <a:pt x="17" y="3"/>
                      <a:pt x="17" y="2"/>
                      <a:pt x="17" y="2"/>
                    </a:cubicBezTo>
                    <a:cubicBezTo>
                      <a:pt x="17" y="3"/>
                      <a:pt x="19" y="2"/>
                      <a:pt x="19" y="1"/>
                    </a:cubicBezTo>
                    <a:cubicBezTo>
                      <a:pt x="20" y="1"/>
                      <a:pt x="20"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9" name="Freeform 519">
                <a:extLst>
                  <a:ext uri="{FF2B5EF4-FFF2-40B4-BE49-F238E27FC236}">
                    <a16:creationId xmlns:a16="http://schemas.microsoft.com/office/drawing/2014/main" id="{E776B383-FF0C-4B72-979F-E4610833E67C}"/>
                  </a:ext>
                </a:extLst>
              </p:cNvPr>
              <p:cNvSpPr/>
              <p:nvPr/>
            </p:nvSpPr>
            <p:spPr bwMode="auto">
              <a:xfrm>
                <a:off x="3591" y="1285"/>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0" name="Freeform 520">
                <a:extLst>
                  <a:ext uri="{FF2B5EF4-FFF2-40B4-BE49-F238E27FC236}">
                    <a16:creationId xmlns:a16="http://schemas.microsoft.com/office/drawing/2014/main" id="{92DC2AC0-69DE-44F3-9A8B-3A19333F38DC}"/>
                  </a:ext>
                </a:extLst>
              </p:cNvPr>
              <p:cNvSpPr/>
              <p:nvPr/>
            </p:nvSpPr>
            <p:spPr bwMode="auto">
              <a:xfrm>
                <a:off x="2319" y="1285"/>
                <a:ext cx="14" cy="8"/>
              </a:xfrm>
              <a:custGeom>
                <a:gdLst>
                  <a:gd name="T0" fmla="*/ 3 w 5"/>
                  <a:gd name="T1" fmla="*/ 2 h 3"/>
                  <a:gd name="T2" fmla="*/ 0 w 5"/>
                  <a:gd name="T3" fmla="*/ 3 h 3"/>
                  <a:gd name="T4" fmla="*/ 5 w 5"/>
                  <a:gd name="T5" fmla="*/ 0 h 3"/>
                  <a:gd name="T6" fmla="*/ 3 w 5"/>
                  <a:gd name="T7" fmla="*/ 2 h 3"/>
                </a:gdLst>
                <a:cxnLst>
                  <a:cxn ang="0">
                    <a:pos x="T0" y="T1"/>
                  </a:cxn>
                  <a:cxn ang="0">
                    <a:pos x="T2" y="T3"/>
                  </a:cxn>
                  <a:cxn ang="0">
                    <a:pos x="T4" y="T5"/>
                  </a:cxn>
                  <a:cxn ang="0">
                    <a:pos x="T6" y="T7"/>
                  </a:cxn>
                </a:cxnLst>
                <a:rect l="0" t="0" r="r" b="b"/>
                <a:pathLst>
                  <a:path w="5" h="3">
                    <a:moveTo>
                      <a:pt x="3" y="2"/>
                    </a:moveTo>
                    <a:cubicBezTo>
                      <a:pt x="2" y="2"/>
                      <a:pt x="1" y="3"/>
                      <a:pt x="0" y="3"/>
                    </a:cubicBezTo>
                    <a:cubicBezTo>
                      <a:pt x="1" y="2"/>
                      <a:pt x="3" y="0"/>
                      <a:pt x="5"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1" name="Freeform 521">
                <a:extLst>
                  <a:ext uri="{FF2B5EF4-FFF2-40B4-BE49-F238E27FC236}">
                    <a16:creationId xmlns:a16="http://schemas.microsoft.com/office/drawing/2014/main" id="{186B43B1-4473-4869-AE3F-9ADAC8A51D0C}"/>
                  </a:ext>
                </a:extLst>
              </p:cNvPr>
              <p:cNvSpPr/>
              <p:nvPr/>
            </p:nvSpPr>
            <p:spPr bwMode="auto">
              <a:xfrm>
                <a:off x="2963" y="1285"/>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2" name="Freeform 522">
                <a:extLst>
                  <a:ext uri="{FF2B5EF4-FFF2-40B4-BE49-F238E27FC236}">
                    <a16:creationId xmlns:a16="http://schemas.microsoft.com/office/drawing/2014/main" id="{36377A86-84D8-4F00-BE5C-3CFAAC0E11E4}"/>
                  </a:ext>
                </a:extLst>
              </p:cNvPr>
              <p:cNvSpPr/>
              <p:nvPr/>
            </p:nvSpPr>
            <p:spPr bwMode="auto">
              <a:xfrm>
                <a:off x="2736" y="128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3" name="Rectangle 523">
                <a:extLst>
                  <a:ext uri="{FF2B5EF4-FFF2-40B4-BE49-F238E27FC236}">
                    <a16:creationId xmlns:a16="http://schemas.microsoft.com/office/drawing/2014/main" id="{81148071-1C1C-487D-827F-53B63041F19A}"/>
                  </a:ext>
                </a:extLst>
              </p:cNvPr>
              <p:cNvSpPr>
                <a:spLocks noChangeArrowheads="1"/>
              </p:cNvSpPr>
              <p:nvPr/>
            </p:nvSpPr>
            <p:spPr bwMode="auto">
              <a:xfrm>
                <a:off x="2734" y="12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4" name="Freeform 524">
                <a:extLst>
                  <a:ext uri="{FF2B5EF4-FFF2-40B4-BE49-F238E27FC236}">
                    <a16:creationId xmlns:a16="http://schemas.microsoft.com/office/drawing/2014/main" id="{8BD4C864-9062-409C-8440-DB72A0D2FA08}"/>
                  </a:ext>
                </a:extLst>
              </p:cNvPr>
              <p:cNvSpPr/>
              <p:nvPr/>
            </p:nvSpPr>
            <p:spPr bwMode="auto">
              <a:xfrm>
                <a:off x="3281" y="1287"/>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5" name="Freeform 525">
                <a:extLst>
                  <a:ext uri="{FF2B5EF4-FFF2-40B4-BE49-F238E27FC236}">
                    <a16:creationId xmlns:a16="http://schemas.microsoft.com/office/drawing/2014/main" id="{581B78BB-9C6B-4D80-BCB4-A74BE759AD9E}"/>
                  </a:ext>
                </a:extLst>
              </p:cNvPr>
              <p:cNvSpPr/>
              <p:nvPr/>
            </p:nvSpPr>
            <p:spPr bwMode="auto">
              <a:xfrm>
                <a:off x="3364" y="1287"/>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6" name="Freeform 526">
                <a:extLst>
                  <a:ext uri="{FF2B5EF4-FFF2-40B4-BE49-F238E27FC236}">
                    <a16:creationId xmlns:a16="http://schemas.microsoft.com/office/drawing/2014/main" id="{29DEA26C-A8CE-4A6A-ACD0-BA8163896D1C}"/>
                  </a:ext>
                </a:extLst>
              </p:cNvPr>
              <p:cNvSpPr/>
              <p:nvPr/>
            </p:nvSpPr>
            <p:spPr bwMode="auto">
              <a:xfrm>
                <a:off x="3567" y="1287"/>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7" name="Freeform 527">
                <a:extLst>
                  <a:ext uri="{FF2B5EF4-FFF2-40B4-BE49-F238E27FC236}">
                    <a16:creationId xmlns:a16="http://schemas.microsoft.com/office/drawing/2014/main" id="{3BB6FF9A-0DC8-4595-ADD6-F482054F72F5}"/>
                  </a:ext>
                </a:extLst>
              </p:cNvPr>
              <p:cNvSpPr/>
              <p:nvPr/>
            </p:nvSpPr>
            <p:spPr bwMode="auto">
              <a:xfrm>
                <a:off x="3963" y="1285"/>
                <a:ext cx="8" cy="8"/>
              </a:xfrm>
              <a:custGeom>
                <a:gdLst>
                  <a:gd name="T0" fmla="*/ 3 w 3"/>
                  <a:gd name="T1" fmla="*/ 2 h 3"/>
                  <a:gd name="T2" fmla="*/ 2 w 3"/>
                  <a:gd name="T3" fmla="*/ 2 h 3"/>
                  <a:gd name="T4" fmla="*/ 0 w 3"/>
                  <a:gd name="T5" fmla="*/ 1 h 3"/>
                  <a:gd name="T6" fmla="*/ 0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3" y="3"/>
                      <a:pt x="2" y="2"/>
                      <a:pt x="2" y="2"/>
                    </a:cubicBezTo>
                    <a:cubicBezTo>
                      <a:pt x="1" y="2"/>
                      <a:pt x="1" y="1"/>
                      <a:pt x="0" y="1"/>
                    </a:cubicBezTo>
                    <a:cubicBezTo>
                      <a:pt x="0" y="1"/>
                      <a:pt x="0" y="1"/>
                      <a:pt x="0" y="1"/>
                    </a:cubicBezTo>
                    <a:cubicBezTo>
                      <a:pt x="1" y="0"/>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8" name="Freeform 528">
                <a:extLst>
                  <a:ext uri="{FF2B5EF4-FFF2-40B4-BE49-F238E27FC236}">
                    <a16:creationId xmlns:a16="http://schemas.microsoft.com/office/drawing/2014/main" id="{8A52CE0F-8A29-497B-B451-54F8B409CA91}"/>
                  </a:ext>
                </a:extLst>
              </p:cNvPr>
              <p:cNvSpPr/>
              <p:nvPr/>
            </p:nvSpPr>
            <p:spPr bwMode="auto">
              <a:xfrm>
                <a:off x="3869" y="1287"/>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9" name="Freeform 529">
                <a:extLst>
                  <a:ext uri="{FF2B5EF4-FFF2-40B4-BE49-F238E27FC236}">
                    <a16:creationId xmlns:a16="http://schemas.microsoft.com/office/drawing/2014/main" id="{F91530FA-1CC7-4C22-91A1-83D3BD777733}"/>
                  </a:ext>
                </a:extLst>
              </p:cNvPr>
              <p:cNvSpPr/>
              <p:nvPr/>
            </p:nvSpPr>
            <p:spPr bwMode="auto">
              <a:xfrm>
                <a:off x="3928" y="1287"/>
                <a:ext cx="5" cy="3"/>
              </a:xfrm>
              <a:custGeom>
                <a:gdLst>
                  <a:gd name="T0" fmla="*/ 0 w 5"/>
                  <a:gd name="T1" fmla="*/ 3 h 3"/>
                  <a:gd name="T2" fmla="*/ 5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0" name="Freeform 530">
                <a:extLst>
                  <a:ext uri="{FF2B5EF4-FFF2-40B4-BE49-F238E27FC236}">
                    <a16:creationId xmlns:a16="http://schemas.microsoft.com/office/drawing/2014/main" id="{7C5446B1-FA58-4E15-B385-8D296826E83A}"/>
                  </a:ext>
                </a:extLst>
              </p:cNvPr>
              <p:cNvSpPr/>
              <p:nvPr/>
            </p:nvSpPr>
            <p:spPr bwMode="auto">
              <a:xfrm>
                <a:off x="3936" y="1287"/>
                <a:ext cx="5" cy="3"/>
              </a:xfrm>
              <a:custGeom>
                <a:gdLst>
                  <a:gd name="T0" fmla="*/ 1 w 2"/>
                  <a:gd name="T1" fmla="*/ 1 h 1"/>
                  <a:gd name="T2" fmla="*/ 2 w 2"/>
                  <a:gd name="T3" fmla="*/ 1 h 1"/>
                  <a:gd name="T4" fmla="*/ 2 w 2"/>
                  <a:gd name="T5" fmla="*/ 1 h 1"/>
                  <a:gd name="T6" fmla="*/ 0 w 2"/>
                  <a:gd name="T7" fmla="*/ 0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2" y="1"/>
                      <a:pt x="2" y="1"/>
                    </a:cubicBez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1" name="Freeform 531">
                <a:extLst>
                  <a:ext uri="{FF2B5EF4-FFF2-40B4-BE49-F238E27FC236}">
                    <a16:creationId xmlns:a16="http://schemas.microsoft.com/office/drawing/2014/main" id="{528D60DF-CA10-4B53-ADC4-FE2C85622926}"/>
                  </a:ext>
                </a:extLst>
              </p:cNvPr>
              <p:cNvSpPr/>
              <p:nvPr/>
            </p:nvSpPr>
            <p:spPr bwMode="auto">
              <a:xfrm>
                <a:off x="3944" y="1287"/>
                <a:ext cx="5" cy="3"/>
              </a:xfrm>
              <a:custGeom>
                <a:gdLst>
                  <a:gd name="T0" fmla="*/ 1 w 2"/>
                  <a:gd name="T1" fmla="*/ 0 h 1"/>
                  <a:gd name="T2" fmla="*/ 2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1" y="1"/>
                      <a:pt x="1" y="1"/>
                      <a:pt x="2"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2" name="Freeform 532">
                <a:extLst>
                  <a:ext uri="{FF2B5EF4-FFF2-40B4-BE49-F238E27FC236}">
                    <a16:creationId xmlns:a16="http://schemas.microsoft.com/office/drawing/2014/main" id="{37A37217-5CC7-4037-8097-1694E2F7B50D}"/>
                  </a:ext>
                </a:extLst>
              </p:cNvPr>
              <p:cNvSpPr/>
              <p:nvPr/>
            </p:nvSpPr>
            <p:spPr bwMode="auto">
              <a:xfrm>
                <a:off x="2720" y="1287"/>
                <a:ext cx="8" cy="8"/>
              </a:xfrm>
              <a:custGeom>
                <a:gdLst>
                  <a:gd name="T0" fmla="*/ 2 w 3"/>
                  <a:gd name="T1" fmla="*/ 3 h 3"/>
                  <a:gd name="T2" fmla="*/ 0 w 3"/>
                  <a:gd name="T3" fmla="*/ 2 h 3"/>
                  <a:gd name="T4" fmla="*/ 3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2" y="3"/>
                      <a:pt x="1" y="2"/>
                      <a:pt x="0" y="2"/>
                    </a:cubicBezTo>
                    <a:cubicBezTo>
                      <a:pt x="1" y="1"/>
                      <a:pt x="3" y="2"/>
                      <a:pt x="3" y="0"/>
                    </a:cubicBezTo>
                    <a:cubicBezTo>
                      <a:pt x="3"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3" name="Freeform 533">
                <a:extLst>
                  <a:ext uri="{FF2B5EF4-FFF2-40B4-BE49-F238E27FC236}">
                    <a16:creationId xmlns:a16="http://schemas.microsoft.com/office/drawing/2014/main" id="{7F942C02-91FB-471E-8250-FD9C25AF665F}"/>
                  </a:ext>
                </a:extLst>
              </p:cNvPr>
              <p:cNvSpPr/>
              <p:nvPr/>
            </p:nvSpPr>
            <p:spPr bwMode="auto">
              <a:xfrm>
                <a:off x="3920" y="128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2"/>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4" name="Freeform 534">
                <a:extLst>
                  <a:ext uri="{FF2B5EF4-FFF2-40B4-BE49-F238E27FC236}">
                    <a16:creationId xmlns:a16="http://schemas.microsoft.com/office/drawing/2014/main" id="{B0504102-725A-443E-BABF-CB0A4025B2FB}"/>
                  </a:ext>
                </a:extLst>
              </p:cNvPr>
              <p:cNvSpPr/>
              <p:nvPr/>
            </p:nvSpPr>
            <p:spPr bwMode="auto">
              <a:xfrm>
                <a:off x="3971" y="1285"/>
                <a:ext cx="16" cy="16"/>
              </a:xfrm>
              <a:custGeom>
                <a:gdLst>
                  <a:gd name="T0" fmla="*/ 5 w 6"/>
                  <a:gd name="T1" fmla="*/ 2 h 6"/>
                  <a:gd name="T2" fmla="*/ 5 w 6"/>
                  <a:gd name="T3" fmla="*/ 1 h 6"/>
                  <a:gd name="T4" fmla="*/ 6 w 6"/>
                  <a:gd name="T5" fmla="*/ 2 h 6"/>
                  <a:gd name="T6" fmla="*/ 0 w 6"/>
                  <a:gd name="T7" fmla="*/ 2 h 6"/>
                  <a:gd name="T8" fmla="*/ 5 w 6"/>
                  <a:gd name="T9" fmla="*/ 2 h 6"/>
                </a:gdLst>
                <a:cxnLst>
                  <a:cxn ang="0">
                    <a:pos x="T0" y="T1"/>
                  </a:cxn>
                  <a:cxn ang="0">
                    <a:pos x="T2" y="T3"/>
                  </a:cxn>
                  <a:cxn ang="0">
                    <a:pos x="T4" y="T5"/>
                  </a:cxn>
                  <a:cxn ang="0">
                    <a:pos x="T6" y="T7"/>
                  </a:cxn>
                  <a:cxn ang="0">
                    <a:pos x="T8" y="T9"/>
                  </a:cxn>
                </a:cxnLst>
                <a:rect l="0" t="0" r="r" b="b"/>
                <a:pathLst>
                  <a:path w="6" h="6">
                    <a:moveTo>
                      <a:pt x="5" y="2"/>
                    </a:moveTo>
                    <a:cubicBezTo>
                      <a:pt x="5" y="1"/>
                      <a:pt x="5" y="1"/>
                      <a:pt x="5" y="1"/>
                    </a:cubicBezTo>
                    <a:cubicBezTo>
                      <a:pt x="5" y="2"/>
                      <a:pt x="6" y="2"/>
                      <a:pt x="6" y="2"/>
                    </a:cubicBezTo>
                    <a:cubicBezTo>
                      <a:pt x="4" y="6"/>
                      <a:pt x="3" y="1"/>
                      <a:pt x="0" y="2"/>
                    </a:cubicBezTo>
                    <a:cubicBezTo>
                      <a:pt x="2" y="0"/>
                      <a:pt x="3" y="4"/>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5" name="Freeform 535">
                <a:extLst>
                  <a:ext uri="{FF2B5EF4-FFF2-40B4-BE49-F238E27FC236}">
                    <a16:creationId xmlns:a16="http://schemas.microsoft.com/office/drawing/2014/main" id="{48A9D610-1B20-49BC-AB4D-5188C7493FCB}"/>
                  </a:ext>
                </a:extLst>
              </p:cNvPr>
              <p:cNvSpPr/>
              <p:nvPr/>
            </p:nvSpPr>
            <p:spPr bwMode="auto">
              <a:xfrm>
                <a:off x="3369" y="129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6" name="Freeform 536">
                <a:extLst>
                  <a:ext uri="{FF2B5EF4-FFF2-40B4-BE49-F238E27FC236}">
                    <a16:creationId xmlns:a16="http://schemas.microsoft.com/office/drawing/2014/main" id="{5E8EE38D-12FF-42D6-B342-DFBE52DFE538}"/>
                  </a:ext>
                </a:extLst>
              </p:cNvPr>
              <p:cNvSpPr/>
              <p:nvPr/>
            </p:nvSpPr>
            <p:spPr bwMode="auto">
              <a:xfrm>
                <a:off x="2603" y="129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7" name="Freeform 537">
                <a:extLst>
                  <a:ext uri="{FF2B5EF4-FFF2-40B4-BE49-F238E27FC236}">
                    <a16:creationId xmlns:a16="http://schemas.microsoft.com/office/drawing/2014/main" id="{8FA7B564-56C1-4903-9592-5BE2ACA6EA69}"/>
                  </a:ext>
                </a:extLst>
              </p:cNvPr>
              <p:cNvSpPr/>
              <p:nvPr/>
            </p:nvSpPr>
            <p:spPr bwMode="auto">
              <a:xfrm>
                <a:off x="3498" y="1290"/>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8" name="Freeform 538">
                <a:extLst>
                  <a:ext uri="{FF2B5EF4-FFF2-40B4-BE49-F238E27FC236}">
                    <a16:creationId xmlns:a16="http://schemas.microsoft.com/office/drawing/2014/main" id="{E25F57FB-F3AC-4AB7-982C-0E1BFB17D993}"/>
                  </a:ext>
                </a:extLst>
              </p:cNvPr>
              <p:cNvSpPr/>
              <p:nvPr/>
            </p:nvSpPr>
            <p:spPr bwMode="auto">
              <a:xfrm>
                <a:off x="3554" y="1290"/>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9" name="Freeform 539">
                <a:extLst>
                  <a:ext uri="{FF2B5EF4-FFF2-40B4-BE49-F238E27FC236}">
                    <a16:creationId xmlns:a16="http://schemas.microsoft.com/office/drawing/2014/main" id="{98F7085E-4C11-4E6D-AF39-6F19E34F680B}"/>
                  </a:ext>
                </a:extLst>
              </p:cNvPr>
              <p:cNvSpPr/>
              <p:nvPr/>
            </p:nvSpPr>
            <p:spPr bwMode="auto">
              <a:xfrm>
                <a:off x="2819" y="1290"/>
                <a:ext cx="21" cy="11"/>
              </a:xfrm>
              <a:custGeom>
                <a:gdLst>
                  <a:gd name="T0" fmla="*/ 4 w 8"/>
                  <a:gd name="T1" fmla="*/ 3 h 4"/>
                  <a:gd name="T2" fmla="*/ 0 w 8"/>
                  <a:gd name="T3" fmla="*/ 4 h 4"/>
                  <a:gd name="T4" fmla="*/ 7 w 8"/>
                  <a:gd name="T5" fmla="*/ 1 h 4"/>
                  <a:gd name="T6" fmla="*/ 7 w 8"/>
                  <a:gd name="T7" fmla="*/ 0 h 4"/>
                  <a:gd name="T8" fmla="*/ 4 w 8"/>
                  <a:gd name="T9" fmla="*/ 3 h 4"/>
                </a:gdLst>
                <a:cxnLst>
                  <a:cxn ang="0">
                    <a:pos x="T0" y="T1"/>
                  </a:cxn>
                  <a:cxn ang="0">
                    <a:pos x="T2" y="T3"/>
                  </a:cxn>
                  <a:cxn ang="0">
                    <a:pos x="T4" y="T5"/>
                  </a:cxn>
                  <a:cxn ang="0">
                    <a:pos x="T6" y="T7"/>
                  </a:cxn>
                  <a:cxn ang="0">
                    <a:pos x="T8" y="T9"/>
                  </a:cxn>
                </a:cxnLst>
                <a:rect l="0" t="0" r="r" b="b"/>
                <a:pathLst>
                  <a:path w="8" h="4">
                    <a:moveTo>
                      <a:pt x="4" y="3"/>
                    </a:moveTo>
                    <a:cubicBezTo>
                      <a:pt x="0" y="4"/>
                      <a:pt x="0" y="4"/>
                      <a:pt x="0" y="4"/>
                    </a:cubicBezTo>
                    <a:cubicBezTo>
                      <a:pt x="2" y="3"/>
                      <a:pt x="4" y="1"/>
                      <a:pt x="7" y="1"/>
                    </a:cubicBezTo>
                    <a:cubicBezTo>
                      <a:pt x="7" y="0"/>
                      <a:pt x="7" y="0"/>
                      <a:pt x="7" y="0"/>
                    </a:cubicBezTo>
                    <a:cubicBezTo>
                      <a:pt x="8" y="2"/>
                      <a:pt x="5"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0" name="Freeform 540">
                <a:extLst>
                  <a:ext uri="{FF2B5EF4-FFF2-40B4-BE49-F238E27FC236}">
                    <a16:creationId xmlns:a16="http://schemas.microsoft.com/office/drawing/2014/main" id="{0FB50967-AB0D-4A40-A391-F0AFEC1FCA6E}"/>
                  </a:ext>
                </a:extLst>
              </p:cNvPr>
              <p:cNvSpPr/>
              <p:nvPr/>
            </p:nvSpPr>
            <p:spPr bwMode="auto">
              <a:xfrm>
                <a:off x="2159" y="1293"/>
                <a:ext cx="14" cy="2"/>
              </a:xfrm>
              <a:custGeom>
                <a:gdLst>
                  <a:gd name="T0" fmla="*/ 5 w 5"/>
                  <a:gd name="T1" fmla="*/ 0 h 1"/>
                  <a:gd name="T2" fmla="*/ 1 w 5"/>
                  <a:gd name="T3" fmla="*/ 1 h 1"/>
                  <a:gd name="T4" fmla="*/ 0 w 5"/>
                  <a:gd name="T5" fmla="*/ 1 h 1"/>
                  <a:gd name="T6" fmla="*/ 5 w 5"/>
                  <a:gd name="T7" fmla="*/ 0 h 1"/>
                </a:gdLst>
                <a:cxnLst>
                  <a:cxn ang="0">
                    <a:pos x="T0" y="T1"/>
                  </a:cxn>
                  <a:cxn ang="0">
                    <a:pos x="T2" y="T3"/>
                  </a:cxn>
                  <a:cxn ang="0">
                    <a:pos x="T4" y="T5"/>
                  </a:cxn>
                  <a:cxn ang="0">
                    <a:pos x="T6" y="T7"/>
                  </a:cxn>
                </a:cxnLst>
                <a:rect l="0" t="0" r="r" b="b"/>
                <a:pathLst>
                  <a:path w="5" h="1">
                    <a:moveTo>
                      <a:pt x="5" y="0"/>
                    </a:moveTo>
                    <a:cubicBezTo>
                      <a:pt x="4" y="1"/>
                      <a:pt x="2" y="1"/>
                      <a:pt x="1" y="1"/>
                    </a:cubicBezTo>
                    <a:cubicBezTo>
                      <a:pt x="0" y="1"/>
                      <a:pt x="0" y="1"/>
                      <a:pt x="0" y="1"/>
                    </a:cubicBezTo>
                    <a:cubicBezTo>
                      <a:pt x="1"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1" name="Freeform 541">
                <a:extLst>
                  <a:ext uri="{FF2B5EF4-FFF2-40B4-BE49-F238E27FC236}">
                    <a16:creationId xmlns:a16="http://schemas.microsoft.com/office/drawing/2014/main" id="{6A17B24B-B4F6-4CFA-84F2-D96F63F7A1B2}"/>
                  </a:ext>
                </a:extLst>
              </p:cNvPr>
              <p:cNvSpPr/>
              <p:nvPr/>
            </p:nvSpPr>
            <p:spPr bwMode="auto">
              <a:xfrm>
                <a:off x="2985" y="1290"/>
                <a:ext cx="2" cy="5"/>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1" y="2"/>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2" name="Freeform 542">
                <a:extLst>
                  <a:ext uri="{FF2B5EF4-FFF2-40B4-BE49-F238E27FC236}">
                    <a16:creationId xmlns:a16="http://schemas.microsoft.com/office/drawing/2014/main" id="{523FDF68-0C27-4FCC-BE5E-66CD8F0330EC}"/>
                  </a:ext>
                </a:extLst>
              </p:cNvPr>
              <p:cNvSpPr/>
              <p:nvPr/>
            </p:nvSpPr>
            <p:spPr bwMode="auto">
              <a:xfrm>
                <a:off x="2560" y="129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3" name="Freeform 543">
                <a:extLst>
                  <a:ext uri="{FF2B5EF4-FFF2-40B4-BE49-F238E27FC236}">
                    <a16:creationId xmlns:a16="http://schemas.microsoft.com/office/drawing/2014/main" id="{401FE82F-D406-4DB6-8E50-1EE70301165C}"/>
                  </a:ext>
                </a:extLst>
              </p:cNvPr>
              <p:cNvSpPr/>
              <p:nvPr/>
            </p:nvSpPr>
            <p:spPr bwMode="auto">
              <a:xfrm>
                <a:off x="3653" y="1295"/>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4" name="Freeform 544">
                <a:extLst>
                  <a:ext uri="{FF2B5EF4-FFF2-40B4-BE49-F238E27FC236}">
                    <a16:creationId xmlns:a16="http://schemas.microsoft.com/office/drawing/2014/main" id="{A2A922D7-0A9A-48BB-A47B-CBE950D53DFC}"/>
                  </a:ext>
                </a:extLst>
              </p:cNvPr>
              <p:cNvSpPr/>
              <p:nvPr/>
            </p:nvSpPr>
            <p:spPr bwMode="auto">
              <a:xfrm>
                <a:off x="2074" y="1295"/>
                <a:ext cx="8" cy="6"/>
              </a:xfrm>
              <a:custGeom>
                <a:gdLst>
                  <a:gd name="T0" fmla="*/ 2 w 3"/>
                  <a:gd name="T1" fmla="*/ 2 h 2"/>
                  <a:gd name="T2" fmla="*/ 0 w 3"/>
                  <a:gd name="T3" fmla="*/ 2 h 2"/>
                  <a:gd name="T4" fmla="*/ 1 w 3"/>
                  <a:gd name="T5" fmla="*/ 1 h 2"/>
                  <a:gd name="T6" fmla="*/ 1 w 3"/>
                  <a:gd name="T7" fmla="*/ 1 h 2"/>
                  <a:gd name="T8" fmla="*/ 2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1" y="2"/>
                      <a:pt x="1" y="1"/>
                      <a:pt x="0" y="2"/>
                    </a:cubicBezTo>
                    <a:cubicBezTo>
                      <a:pt x="1" y="1"/>
                      <a:pt x="1" y="1"/>
                      <a:pt x="1" y="1"/>
                    </a:cubicBezTo>
                    <a:cubicBezTo>
                      <a:pt x="1" y="1"/>
                      <a:pt x="1" y="1"/>
                      <a:pt x="1" y="1"/>
                    </a:cubicBezTo>
                    <a:cubicBezTo>
                      <a:pt x="2" y="0"/>
                      <a:pt x="2" y="0"/>
                      <a:pt x="2" y="0"/>
                    </a:cubicBezTo>
                    <a:cubicBezTo>
                      <a:pt x="3"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5" name="Freeform 545">
                <a:extLst>
                  <a:ext uri="{FF2B5EF4-FFF2-40B4-BE49-F238E27FC236}">
                    <a16:creationId xmlns:a16="http://schemas.microsoft.com/office/drawing/2014/main" id="{20B3F86B-0C81-42E3-80AA-FBE0FFFB62E2}"/>
                  </a:ext>
                </a:extLst>
              </p:cNvPr>
              <p:cNvSpPr/>
              <p:nvPr/>
            </p:nvSpPr>
            <p:spPr bwMode="auto">
              <a:xfrm>
                <a:off x="2718" y="12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6" name="Freeform 546">
                <a:extLst>
                  <a:ext uri="{FF2B5EF4-FFF2-40B4-BE49-F238E27FC236}">
                    <a16:creationId xmlns:a16="http://schemas.microsoft.com/office/drawing/2014/main" id="{5EAD7CC9-C3F8-4853-952A-D8A6EE2BA33C}"/>
                  </a:ext>
                </a:extLst>
              </p:cNvPr>
              <p:cNvSpPr/>
              <p:nvPr/>
            </p:nvSpPr>
            <p:spPr bwMode="auto">
              <a:xfrm>
                <a:off x="3717" y="1295"/>
                <a:ext cx="5" cy="6"/>
              </a:xfrm>
              <a:custGeom>
                <a:gdLst>
                  <a:gd name="T0" fmla="*/ 2 w 2"/>
                  <a:gd name="T1" fmla="*/ 1 h 2"/>
                  <a:gd name="T2" fmla="*/ 0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7" name="Freeform 547">
                <a:extLst>
                  <a:ext uri="{FF2B5EF4-FFF2-40B4-BE49-F238E27FC236}">
                    <a16:creationId xmlns:a16="http://schemas.microsoft.com/office/drawing/2014/main" id="{5C549F9D-4E42-4F4C-AD3D-5E013020224E}"/>
                  </a:ext>
                </a:extLst>
              </p:cNvPr>
              <p:cNvSpPr/>
              <p:nvPr/>
            </p:nvSpPr>
            <p:spPr bwMode="auto">
              <a:xfrm>
                <a:off x="3856" y="1295"/>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8" name="Freeform 548">
                <a:extLst>
                  <a:ext uri="{FF2B5EF4-FFF2-40B4-BE49-F238E27FC236}">
                    <a16:creationId xmlns:a16="http://schemas.microsoft.com/office/drawing/2014/main" id="{96330893-99D1-4DB9-AB6D-8FFF894370CD}"/>
                  </a:ext>
                </a:extLst>
              </p:cNvPr>
              <p:cNvSpPr/>
              <p:nvPr/>
            </p:nvSpPr>
            <p:spPr bwMode="auto">
              <a:xfrm>
                <a:off x="3743" y="1295"/>
                <a:ext cx="11"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3" y="2"/>
                      <a:pt x="1" y="1"/>
                      <a:pt x="0" y="2"/>
                    </a:cubicBezTo>
                    <a:cubicBezTo>
                      <a:pt x="1"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9" name="Freeform 549">
                <a:extLst>
                  <a:ext uri="{FF2B5EF4-FFF2-40B4-BE49-F238E27FC236}">
                    <a16:creationId xmlns:a16="http://schemas.microsoft.com/office/drawing/2014/main" id="{267D0519-DB9E-4987-B026-382C6F461EFC}"/>
                  </a:ext>
                </a:extLst>
              </p:cNvPr>
              <p:cNvSpPr/>
              <p:nvPr/>
            </p:nvSpPr>
            <p:spPr bwMode="auto">
              <a:xfrm>
                <a:off x="3514" y="1293"/>
                <a:ext cx="173" cy="107"/>
              </a:xfrm>
              <a:custGeom>
                <a:gdLst>
                  <a:gd name="T0" fmla="*/ 64 w 65"/>
                  <a:gd name="T1" fmla="*/ 5 h 40"/>
                  <a:gd name="T2" fmla="*/ 62 w 65"/>
                  <a:gd name="T3" fmla="*/ 9 h 40"/>
                  <a:gd name="T4" fmla="*/ 58 w 65"/>
                  <a:gd name="T5" fmla="*/ 11 h 40"/>
                  <a:gd name="T6" fmla="*/ 59 w 65"/>
                  <a:gd name="T7" fmla="*/ 11 h 40"/>
                  <a:gd name="T8" fmla="*/ 55 w 65"/>
                  <a:gd name="T9" fmla="*/ 14 h 40"/>
                  <a:gd name="T10" fmla="*/ 50 w 65"/>
                  <a:gd name="T11" fmla="*/ 16 h 40"/>
                  <a:gd name="T12" fmla="*/ 50 w 65"/>
                  <a:gd name="T13" fmla="*/ 18 h 40"/>
                  <a:gd name="T14" fmla="*/ 47 w 65"/>
                  <a:gd name="T15" fmla="*/ 20 h 40"/>
                  <a:gd name="T16" fmla="*/ 45 w 65"/>
                  <a:gd name="T17" fmla="*/ 24 h 40"/>
                  <a:gd name="T18" fmla="*/ 43 w 65"/>
                  <a:gd name="T19" fmla="*/ 25 h 40"/>
                  <a:gd name="T20" fmla="*/ 42 w 65"/>
                  <a:gd name="T21" fmla="*/ 26 h 40"/>
                  <a:gd name="T22" fmla="*/ 41 w 65"/>
                  <a:gd name="T23" fmla="*/ 28 h 40"/>
                  <a:gd name="T24" fmla="*/ 38 w 65"/>
                  <a:gd name="T25" fmla="*/ 30 h 40"/>
                  <a:gd name="T26" fmla="*/ 32 w 65"/>
                  <a:gd name="T27" fmla="*/ 33 h 40"/>
                  <a:gd name="T28" fmla="*/ 29 w 65"/>
                  <a:gd name="T29" fmla="*/ 33 h 40"/>
                  <a:gd name="T30" fmla="*/ 23 w 65"/>
                  <a:gd name="T31" fmla="*/ 35 h 40"/>
                  <a:gd name="T32" fmla="*/ 23 w 65"/>
                  <a:gd name="T33" fmla="*/ 36 h 40"/>
                  <a:gd name="T34" fmla="*/ 20 w 65"/>
                  <a:gd name="T35" fmla="*/ 36 h 40"/>
                  <a:gd name="T36" fmla="*/ 7 w 65"/>
                  <a:gd name="T37" fmla="*/ 36 h 40"/>
                  <a:gd name="T38" fmla="*/ 5 w 65"/>
                  <a:gd name="T39" fmla="*/ 38 h 40"/>
                  <a:gd name="T40" fmla="*/ 0 w 65"/>
                  <a:gd name="T41" fmla="*/ 39 h 40"/>
                  <a:gd name="T42" fmla="*/ 5 w 65"/>
                  <a:gd name="T43" fmla="*/ 35 h 40"/>
                  <a:gd name="T44" fmla="*/ 11 w 65"/>
                  <a:gd name="T45" fmla="*/ 34 h 40"/>
                  <a:gd name="T46" fmla="*/ 6 w 65"/>
                  <a:gd name="T47" fmla="*/ 35 h 40"/>
                  <a:gd name="T48" fmla="*/ 8 w 65"/>
                  <a:gd name="T49" fmla="*/ 33 h 40"/>
                  <a:gd name="T50" fmla="*/ 11 w 65"/>
                  <a:gd name="T51" fmla="*/ 30 h 40"/>
                  <a:gd name="T52" fmla="*/ 12 w 65"/>
                  <a:gd name="T53" fmla="*/ 28 h 40"/>
                  <a:gd name="T54" fmla="*/ 18 w 65"/>
                  <a:gd name="T55" fmla="*/ 27 h 40"/>
                  <a:gd name="T56" fmla="*/ 23 w 65"/>
                  <a:gd name="T57" fmla="*/ 25 h 40"/>
                  <a:gd name="T58" fmla="*/ 24 w 65"/>
                  <a:gd name="T59" fmla="*/ 24 h 40"/>
                  <a:gd name="T60" fmla="*/ 25 w 65"/>
                  <a:gd name="T61" fmla="*/ 20 h 40"/>
                  <a:gd name="T62" fmla="*/ 22 w 65"/>
                  <a:gd name="T63" fmla="*/ 22 h 40"/>
                  <a:gd name="T64" fmla="*/ 20 w 65"/>
                  <a:gd name="T65" fmla="*/ 22 h 40"/>
                  <a:gd name="T66" fmla="*/ 17 w 65"/>
                  <a:gd name="T67" fmla="*/ 23 h 40"/>
                  <a:gd name="T68" fmla="*/ 23 w 65"/>
                  <a:gd name="T69" fmla="*/ 19 h 40"/>
                  <a:gd name="T70" fmla="*/ 29 w 65"/>
                  <a:gd name="T71" fmla="*/ 17 h 40"/>
                  <a:gd name="T72" fmla="*/ 31 w 65"/>
                  <a:gd name="T73" fmla="*/ 16 h 40"/>
                  <a:gd name="T74" fmla="*/ 31 w 65"/>
                  <a:gd name="T75" fmla="*/ 14 h 40"/>
                  <a:gd name="T76" fmla="*/ 33 w 65"/>
                  <a:gd name="T77" fmla="*/ 12 h 40"/>
                  <a:gd name="T78" fmla="*/ 34 w 65"/>
                  <a:gd name="T79" fmla="*/ 11 h 40"/>
                  <a:gd name="T80" fmla="*/ 37 w 65"/>
                  <a:gd name="T81" fmla="*/ 8 h 40"/>
                  <a:gd name="T82" fmla="*/ 42 w 65"/>
                  <a:gd name="T83" fmla="*/ 7 h 40"/>
                  <a:gd name="T84" fmla="*/ 48 w 65"/>
                  <a:gd name="T85" fmla="*/ 6 h 40"/>
                  <a:gd name="T86" fmla="*/ 49 w 65"/>
                  <a:gd name="T87" fmla="*/ 4 h 40"/>
                  <a:gd name="T88" fmla="*/ 51 w 65"/>
                  <a:gd name="T89" fmla="*/ 5 h 40"/>
                  <a:gd name="T90" fmla="*/ 56 w 65"/>
                  <a:gd name="T91" fmla="*/ 4 h 40"/>
                  <a:gd name="T92" fmla="*/ 56 w 65"/>
                  <a:gd name="T93" fmla="*/ 3 h 40"/>
                  <a:gd name="T94" fmla="*/ 58 w 65"/>
                  <a:gd name="T95" fmla="*/ 4 h 40"/>
                  <a:gd name="T96" fmla="*/ 64 w 65"/>
                  <a:gd name="T97" fmla="*/ 2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40">
                    <a:moveTo>
                      <a:pt x="64" y="2"/>
                    </a:moveTo>
                    <a:cubicBezTo>
                      <a:pt x="63" y="4"/>
                      <a:pt x="65" y="4"/>
                      <a:pt x="64" y="5"/>
                    </a:cubicBezTo>
                    <a:cubicBezTo>
                      <a:pt x="62" y="5"/>
                      <a:pt x="61" y="6"/>
                      <a:pt x="61" y="7"/>
                    </a:cubicBezTo>
                    <a:cubicBezTo>
                      <a:pt x="62" y="7"/>
                      <a:pt x="61" y="8"/>
                      <a:pt x="62" y="9"/>
                    </a:cubicBezTo>
                    <a:cubicBezTo>
                      <a:pt x="60" y="8"/>
                      <a:pt x="60" y="10"/>
                      <a:pt x="58" y="10"/>
                    </a:cubicBezTo>
                    <a:cubicBezTo>
                      <a:pt x="58" y="11"/>
                      <a:pt x="57" y="11"/>
                      <a:pt x="58" y="11"/>
                    </a:cubicBezTo>
                    <a:cubicBezTo>
                      <a:pt x="58" y="12"/>
                      <a:pt x="59" y="11"/>
                      <a:pt x="59" y="12"/>
                    </a:cubicBezTo>
                    <a:cubicBezTo>
                      <a:pt x="59" y="11"/>
                      <a:pt x="59" y="11"/>
                      <a:pt x="59" y="11"/>
                    </a:cubicBezTo>
                    <a:cubicBezTo>
                      <a:pt x="60" y="14"/>
                      <a:pt x="55" y="12"/>
                      <a:pt x="56" y="15"/>
                    </a:cubicBezTo>
                    <a:cubicBezTo>
                      <a:pt x="55" y="14"/>
                      <a:pt x="55" y="14"/>
                      <a:pt x="55" y="14"/>
                    </a:cubicBezTo>
                    <a:cubicBezTo>
                      <a:pt x="53" y="15"/>
                      <a:pt x="53" y="16"/>
                      <a:pt x="51" y="16"/>
                    </a:cubicBezTo>
                    <a:cubicBezTo>
                      <a:pt x="50" y="16"/>
                      <a:pt x="50" y="16"/>
                      <a:pt x="50" y="16"/>
                    </a:cubicBezTo>
                    <a:cubicBezTo>
                      <a:pt x="50" y="17"/>
                      <a:pt x="48" y="16"/>
                      <a:pt x="48" y="17"/>
                    </a:cubicBezTo>
                    <a:cubicBezTo>
                      <a:pt x="50" y="18"/>
                      <a:pt x="50" y="18"/>
                      <a:pt x="50" y="18"/>
                    </a:cubicBezTo>
                    <a:cubicBezTo>
                      <a:pt x="50" y="20"/>
                      <a:pt x="47" y="19"/>
                      <a:pt x="47" y="21"/>
                    </a:cubicBezTo>
                    <a:cubicBezTo>
                      <a:pt x="47" y="21"/>
                      <a:pt x="47" y="20"/>
                      <a:pt x="47" y="20"/>
                    </a:cubicBezTo>
                    <a:cubicBezTo>
                      <a:pt x="47" y="21"/>
                      <a:pt x="45" y="21"/>
                      <a:pt x="45" y="22"/>
                    </a:cubicBezTo>
                    <a:cubicBezTo>
                      <a:pt x="45" y="24"/>
                      <a:pt x="45" y="24"/>
                      <a:pt x="45" y="24"/>
                    </a:cubicBezTo>
                    <a:cubicBezTo>
                      <a:pt x="48" y="22"/>
                      <a:pt x="48" y="22"/>
                      <a:pt x="48" y="22"/>
                    </a:cubicBezTo>
                    <a:cubicBezTo>
                      <a:pt x="46" y="23"/>
                      <a:pt x="46" y="26"/>
                      <a:pt x="43" y="25"/>
                    </a:cubicBezTo>
                    <a:cubicBezTo>
                      <a:pt x="42" y="25"/>
                      <a:pt x="43" y="26"/>
                      <a:pt x="42" y="26"/>
                    </a:cubicBezTo>
                    <a:cubicBezTo>
                      <a:pt x="42" y="26"/>
                      <a:pt x="42" y="26"/>
                      <a:pt x="42" y="26"/>
                    </a:cubicBezTo>
                    <a:cubicBezTo>
                      <a:pt x="41" y="26"/>
                      <a:pt x="41" y="27"/>
                      <a:pt x="41" y="27"/>
                    </a:cubicBezTo>
                    <a:cubicBezTo>
                      <a:pt x="41" y="27"/>
                      <a:pt x="41" y="28"/>
                      <a:pt x="41" y="28"/>
                    </a:cubicBezTo>
                    <a:cubicBezTo>
                      <a:pt x="40" y="28"/>
                      <a:pt x="38" y="29"/>
                      <a:pt x="38" y="30"/>
                    </a:cubicBezTo>
                    <a:cubicBezTo>
                      <a:pt x="38" y="30"/>
                      <a:pt x="38" y="30"/>
                      <a:pt x="38" y="30"/>
                    </a:cubicBezTo>
                    <a:cubicBezTo>
                      <a:pt x="37" y="30"/>
                      <a:pt x="37" y="31"/>
                      <a:pt x="37" y="32"/>
                    </a:cubicBezTo>
                    <a:cubicBezTo>
                      <a:pt x="35" y="33"/>
                      <a:pt x="33" y="33"/>
                      <a:pt x="32" y="33"/>
                    </a:cubicBezTo>
                    <a:cubicBezTo>
                      <a:pt x="32" y="35"/>
                      <a:pt x="30" y="32"/>
                      <a:pt x="29" y="34"/>
                    </a:cubicBezTo>
                    <a:cubicBezTo>
                      <a:pt x="29" y="34"/>
                      <a:pt x="29" y="33"/>
                      <a:pt x="29" y="33"/>
                    </a:cubicBezTo>
                    <a:cubicBezTo>
                      <a:pt x="28" y="35"/>
                      <a:pt x="25" y="35"/>
                      <a:pt x="24" y="36"/>
                    </a:cubicBezTo>
                    <a:cubicBezTo>
                      <a:pt x="24" y="35"/>
                      <a:pt x="24" y="35"/>
                      <a:pt x="23" y="35"/>
                    </a:cubicBezTo>
                    <a:cubicBezTo>
                      <a:pt x="23" y="35"/>
                      <a:pt x="23" y="35"/>
                      <a:pt x="23" y="35"/>
                    </a:cubicBezTo>
                    <a:cubicBezTo>
                      <a:pt x="23" y="36"/>
                      <a:pt x="23" y="36"/>
                      <a:pt x="23" y="36"/>
                    </a:cubicBezTo>
                    <a:cubicBezTo>
                      <a:pt x="22" y="35"/>
                      <a:pt x="21" y="36"/>
                      <a:pt x="20" y="36"/>
                    </a:cubicBezTo>
                    <a:cubicBezTo>
                      <a:pt x="20" y="36"/>
                      <a:pt x="20" y="36"/>
                      <a:pt x="20" y="36"/>
                    </a:cubicBezTo>
                    <a:cubicBezTo>
                      <a:pt x="16" y="36"/>
                      <a:pt x="13" y="37"/>
                      <a:pt x="9" y="38"/>
                    </a:cubicBezTo>
                    <a:cubicBezTo>
                      <a:pt x="8" y="37"/>
                      <a:pt x="9" y="36"/>
                      <a:pt x="7" y="36"/>
                    </a:cubicBezTo>
                    <a:cubicBezTo>
                      <a:pt x="7" y="38"/>
                      <a:pt x="7" y="38"/>
                      <a:pt x="7" y="38"/>
                    </a:cubicBezTo>
                    <a:cubicBezTo>
                      <a:pt x="6" y="37"/>
                      <a:pt x="6" y="38"/>
                      <a:pt x="5" y="38"/>
                    </a:cubicBezTo>
                    <a:cubicBezTo>
                      <a:pt x="4" y="38"/>
                      <a:pt x="2" y="39"/>
                      <a:pt x="0" y="40"/>
                    </a:cubicBezTo>
                    <a:cubicBezTo>
                      <a:pt x="0" y="39"/>
                      <a:pt x="0" y="39"/>
                      <a:pt x="0" y="39"/>
                    </a:cubicBezTo>
                    <a:cubicBezTo>
                      <a:pt x="2" y="39"/>
                      <a:pt x="2" y="37"/>
                      <a:pt x="4" y="38"/>
                    </a:cubicBezTo>
                    <a:cubicBezTo>
                      <a:pt x="5" y="35"/>
                      <a:pt x="5" y="35"/>
                      <a:pt x="5" y="35"/>
                    </a:cubicBezTo>
                    <a:cubicBezTo>
                      <a:pt x="5" y="36"/>
                      <a:pt x="5" y="36"/>
                      <a:pt x="5" y="36"/>
                    </a:cubicBezTo>
                    <a:cubicBezTo>
                      <a:pt x="7" y="35"/>
                      <a:pt x="11" y="36"/>
                      <a:pt x="11" y="34"/>
                    </a:cubicBezTo>
                    <a:cubicBezTo>
                      <a:pt x="10" y="33"/>
                      <a:pt x="10" y="33"/>
                      <a:pt x="10" y="33"/>
                    </a:cubicBezTo>
                    <a:cubicBezTo>
                      <a:pt x="10" y="35"/>
                      <a:pt x="7" y="34"/>
                      <a:pt x="6" y="35"/>
                    </a:cubicBezTo>
                    <a:cubicBezTo>
                      <a:pt x="6" y="35"/>
                      <a:pt x="5" y="35"/>
                      <a:pt x="5" y="34"/>
                    </a:cubicBezTo>
                    <a:cubicBezTo>
                      <a:pt x="7" y="35"/>
                      <a:pt x="6" y="32"/>
                      <a:pt x="8" y="33"/>
                    </a:cubicBezTo>
                    <a:cubicBezTo>
                      <a:pt x="9" y="31"/>
                      <a:pt x="10" y="29"/>
                      <a:pt x="11" y="28"/>
                    </a:cubicBezTo>
                    <a:cubicBezTo>
                      <a:pt x="11" y="29"/>
                      <a:pt x="11" y="30"/>
                      <a:pt x="11" y="30"/>
                    </a:cubicBezTo>
                    <a:cubicBezTo>
                      <a:pt x="14" y="29"/>
                      <a:pt x="14" y="29"/>
                      <a:pt x="14" y="29"/>
                    </a:cubicBezTo>
                    <a:cubicBezTo>
                      <a:pt x="12" y="28"/>
                      <a:pt x="12" y="28"/>
                      <a:pt x="12" y="28"/>
                    </a:cubicBezTo>
                    <a:cubicBezTo>
                      <a:pt x="13" y="27"/>
                      <a:pt x="13" y="27"/>
                      <a:pt x="13" y="27"/>
                    </a:cubicBezTo>
                    <a:cubicBezTo>
                      <a:pt x="14" y="28"/>
                      <a:pt x="17" y="28"/>
                      <a:pt x="18" y="27"/>
                    </a:cubicBezTo>
                    <a:cubicBezTo>
                      <a:pt x="17" y="29"/>
                      <a:pt x="17" y="29"/>
                      <a:pt x="17" y="29"/>
                    </a:cubicBezTo>
                    <a:cubicBezTo>
                      <a:pt x="20" y="29"/>
                      <a:pt x="21" y="27"/>
                      <a:pt x="23" y="25"/>
                    </a:cubicBezTo>
                    <a:cubicBezTo>
                      <a:pt x="22" y="25"/>
                      <a:pt x="22" y="25"/>
                      <a:pt x="22" y="25"/>
                    </a:cubicBezTo>
                    <a:cubicBezTo>
                      <a:pt x="23" y="23"/>
                      <a:pt x="24" y="25"/>
                      <a:pt x="24" y="24"/>
                    </a:cubicBezTo>
                    <a:cubicBezTo>
                      <a:pt x="25" y="23"/>
                      <a:pt x="29" y="22"/>
                      <a:pt x="27" y="21"/>
                    </a:cubicBezTo>
                    <a:cubicBezTo>
                      <a:pt x="26" y="22"/>
                      <a:pt x="26" y="20"/>
                      <a:pt x="25" y="20"/>
                    </a:cubicBezTo>
                    <a:cubicBezTo>
                      <a:pt x="25" y="22"/>
                      <a:pt x="22" y="21"/>
                      <a:pt x="23" y="23"/>
                    </a:cubicBezTo>
                    <a:cubicBezTo>
                      <a:pt x="22" y="22"/>
                      <a:pt x="22" y="22"/>
                      <a:pt x="22" y="22"/>
                    </a:cubicBezTo>
                    <a:cubicBezTo>
                      <a:pt x="22" y="23"/>
                      <a:pt x="21" y="23"/>
                      <a:pt x="20" y="23"/>
                    </a:cubicBezTo>
                    <a:cubicBezTo>
                      <a:pt x="20" y="22"/>
                      <a:pt x="20" y="22"/>
                      <a:pt x="20" y="22"/>
                    </a:cubicBezTo>
                    <a:cubicBezTo>
                      <a:pt x="20" y="22"/>
                      <a:pt x="19" y="22"/>
                      <a:pt x="19" y="22"/>
                    </a:cubicBezTo>
                    <a:cubicBezTo>
                      <a:pt x="18" y="22"/>
                      <a:pt x="18" y="23"/>
                      <a:pt x="17" y="23"/>
                    </a:cubicBezTo>
                    <a:cubicBezTo>
                      <a:pt x="16" y="22"/>
                      <a:pt x="16" y="22"/>
                      <a:pt x="16" y="22"/>
                    </a:cubicBezTo>
                    <a:cubicBezTo>
                      <a:pt x="19" y="19"/>
                      <a:pt x="21" y="23"/>
                      <a:pt x="23" y="19"/>
                    </a:cubicBezTo>
                    <a:cubicBezTo>
                      <a:pt x="22" y="18"/>
                      <a:pt x="22" y="18"/>
                      <a:pt x="22" y="18"/>
                    </a:cubicBezTo>
                    <a:cubicBezTo>
                      <a:pt x="25" y="17"/>
                      <a:pt x="27" y="20"/>
                      <a:pt x="29" y="17"/>
                    </a:cubicBezTo>
                    <a:cubicBezTo>
                      <a:pt x="29" y="17"/>
                      <a:pt x="29" y="17"/>
                      <a:pt x="29" y="17"/>
                    </a:cubicBezTo>
                    <a:cubicBezTo>
                      <a:pt x="30" y="17"/>
                      <a:pt x="30" y="16"/>
                      <a:pt x="31" y="16"/>
                    </a:cubicBezTo>
                    <a:cubicBezTo>
                      <a:pt x="30" y="14"/>
                      <a:pt x="30" y="14"/>
                      <a:pt x="30" y="14"/>
                    </a:cubicBezTo>
                    <a:cubicBezTo>
                      <a:pt x="31" y="14"/>
                      <a:pt x="31" y="14"/>
                      <a:pt x="31" y="14"/>
                    </a:cubicBezTo>
                    <a:cubicBezTo>
                      <a:pt x="30" y="13"/>
                      <a:pt x="33" y="12"/>
                      <a:pt x="33" y="11"/>
                    </a:cubicBezTo>
                    <a:cubicBezTo>
                      <a:pt x="33" y="12"/>
                      <a:pt x="33" y="12"/>
                      <a:pt x="33" y="12"/>
                    </a:cubicBezTo>
                    <a:cubicBezTo>
                      <a:pt x="34" y="11"/>
                      <a:pt x="34" y="11"/>
                      <a:pt x="34" y="11"/>
                    </a:cubicBezTo>
                    <a:cubicBezTo>
                      <a:pt x="34" y="11"/>
                      <a:pt x="34" y="11"/>
                      <a:pt x="34" y="11"/>
                    </a:cubicBezTo>
                    <a:cubicBezTo>
                      <a:pt x="35" y="10"/>
                      <a:pt x="35" y="10"/>
                      <a:pt x="35" y="10"/>
                    </a:cubicBezTo>
                    <a:cubicBezTo>
                      <a:pt x="35" y="9"/>
                      <a:pt x="37" y="10"/>
                      <a:pt x="37" y="8"/>
                    </a:cubicBezTo>
                    <a:cubicBezTo>
                      <a:pt x="37" y="9"/>
                      <a:pt x="37" y="9"/>
                      <a:pt x="37" y="9"/>
                    </a:cubicBezTo>
                    <a:cubicBezTo>
                      <a:pt x="38" y="8"/>
                      <a:pt x="41" y="9"/>
                      <a:pt x="42" y="7"/>
                    </a:cubicBezTo>
                    <a:cubicBezTo>
                      <a:pt x="44" y="8"/>
                      <a:pt x="44" y="3"/>
                      <a:pt x="46" y="6"/>
                    </a:cubicBezTo>
                    <a:cubicBezTo>
                      <a:pt x="48" y="6"/>
                      <a:pt x="48" y="6"/>
                      <a:pt x="48" y="6"/>
                    </a:cubicBezTo>
                    <a:cubicBezTo>
                      <a:pt x="48" y="6"/>
                      <a:pt x="48" y="5"/>
                      <a:pt x="48" y="5"/>
                    </a:cubicBezTo>
                    <a:cubicBezTo>
                      <a:pt x="48" y="5"/>
                      <a:pt x="49" y="5"/>
                      <a:pt x="49" y="4"/>
                    </a:cubicBezTo>
                    <a:cubicBezTo>
                      <a:pt x="49" y="6"/>
                      <a:pt x="50" y="5"/>
                      <a:pt x="51" y="6"/>
                    </a:cubicBezTo>
                    <a:cubicBezTo>
                      <a:pt x="51" y="5"/>
                      <a:pt x="51" y="5"/>
                      <a:pt x="51" y="5"/>
                    </a:cubicBezTo>
                    <a:cubicBezTo>
                      <a:pt x="51" y="5"/>
                      <a:pt x="51" y="5"/>
                      <a:pt x="51" y="5"/>
                    </a:cubicBezTo>
                    <a:cubicBezTo>
                      <a:pt x="52" y="4"/>
                      <a:pt x="55" y="6"/>
                      <a:pt x="56" y="4"/>
                    </a:cubicBezTo>
                    <a:cubicBezTo>
                      <a:pt x="56" y="3"/>
                      <a:pt x="56" y="3"/>
                      <a:pt x="56" y="3"/>
                    </a:cubicBezTo>
                    <a:cubicBezTo>
                      <a:pt x="56" y="3"/>
                      <a:pt x="56" y="3"/>
                      <a:pt x="56" y="3"/>
                    </a:cubicBezTo>
                    <a:cubicBezTo>
                      <a:pt x="57" y="3"/>
                      <a:pt x="56" y="4"/>
                      <a:pt x="57" y="4"/>
                    </a:cubicBezTo>
                    <a:cubicBezTo>
                      <a:pt x="57" y="4"/>
                      <a:pt x="57" y="4"/>
                      <a:pt x="58" y="4"/>
                    </a:cubicBezTo>
                    <a:cubicBezTo>
                      <a:pt x="58" y="3"/>
                      <a:pt x="58" y="3"/>
                      <a:pt x="58" y="3"/>
                    </a:cubicBezTo>
                    <a:cubicBezTo>
                      <a:pt x="60" y="5"/>
                      <a:pt x="61" y="0"/>
                      <a:pt x="6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0" name="Freeform 550">
                <a:extLst>
                  <a:ext uri="{FF2B5EF4-FFF2-40B4-BE49-F238E27FC236}">
                    <a16:creationId xmlns:a16="http://schemas.microsoft.com/office/drawing/2014/main" id="{71426DBE-EF4E-4022-A104-8978001DD35F}"/>
                  </a:ext>
                </a:extLst>
              </p:cNvPr>
              <p:cNvSpPr/>
              <p:nvPr/>
            </p:nvSpPr>
            <p:spPr bwMode="auto">
              <a:xfrm>
                <a:off x="3960" y="129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1" name="Freeform 551">
                <a:extLst>
                  <a:ext uri="{FF2B5EF4-FFF2-40B4-BE49-F238E27FC236}">
                    <a16:creationId xmlns:a16="http://schemas.microsoft.com/office/drawing/2014/main" id="{CDFE8763-0711-4798-BAB7-F1C5322DF9E4}"/>
                  </a:ext>
                </a:extLst>
              </p:cNvPr>
              <p:cNvSpPr/>
              <p:nvPr/>
            </p:nvSpPr>
            <p:spPr bwMode="auto">
              <a:xfrm>
                <a:off x="3989" y="129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2" name="Freeform 552">
                <a:extLst>
                  <a:ext uri="{FF2B5EF4-FFF2-40B4-BE49-F238E27FC236}">
                    <a16:creationId xmlns:a16="http://schemas.microsoft.com/office/drawing/2014/main" id="{B63E242E-13E4-4CEB-A7C7-E1B0A24352A6}"/>
                  </a:ext>
                </a:extLst>
              </p:cNvPr>
              <p:cNvSpPr/>
              <p:nvPr/>
            </p:nvSpPr>
            <p:spPr bwMode="auto">
              <a:xfrm>
                <a:off x="2520" y="1295"/>
                <a:ext cx="8" cy="11"/>
              </a:xfrm>
              <a:custGeom>
                <a:gdLst>
                  <a:gd name="T0" fmla="*/ 3 w 3"/>
                  <a:gd name="T1" fmla="*/ 1 h 4"/>
                  <a:gd name="T2" fmla="*/ 1 w 3"/>
                  <a:gd name="T3" fmla="*/ 3 h 4"/>
                  <a:gd name="T4" fmla="*/ 0 w 3"/>
                  <a:gd name="T5" fmla="*/ 2 h 4"/>
                  <a:gd name="T6" fmla="*/ 3 w 3"/>
                  <a:gd name="T7" fmla="*/ 1 h 4"/>
                </a:gdLst>
                <a:cxnLst>
                  <a:cxn ang="0">
                    <a:pos x="T0" y="T1"/>
                  </a:cxn>
                  <a:cxn ang="0">
                    <a:pos x="T2" y="T3"/>
                  </a:cxn>
                  <a:cxn ang="0">
                    <a:pos x="T4" y="T5"/>
                  </a:cxn>
                  <a:cxn ang="0">
                    <a:pos x="T6" y="T7"/>
                  </a:cxn>
                </a:cxnLst>
                <a:rect l="0" t="0" r="r" b="b"/>
                <a:pathLst>
                  <a:path w="3" h="4">
                    <a:moveTo>
                      <a:pt x="3" y="1"/>
                    </a:moveTo>
                    <a:cubicBezTo>
                      <a:pt x="2" y="2"/>
                      <a:pt x="3" y="4"/>
                      <a:pt x="1" y="3"/>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3" name="Rectangle 553">
                <a:extLst>
                  <a:ext uri="{FF2B5EF4-FFF2-40B4-BE49-F238E27FC236}">
                    <a16:creationId xmlns:a16="http://schemas.microsoft.com/office/drawing/2014/main" id="{A599B622-BEE1-45AB-A922-DBABD881C5F8}"/>
                  </a:ext>
                </a:extLst>
              </p:cNvPr>
              <p:cNvSpPr>
                <a:spLocks noChangeArrowheads="1"/>
              </p:cNvSpPr>
              <p:nvPr/>
            </p:nvSpPr>
            <p:spPr bwMode="auto">
              <a:xfrm>
                <a:off x="2712" y="129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4" name="Freeform 554">
                <a:extLst>
                  <a:ext uri="{FF2B5EF4-FFF2-40B4-BE49-F238E27FC236}">
                    <a16:creationId xmlns:a16="http://schemas.microsoft.com/office/drawing/2014/main" id="{F84A0C97-DF9E-4644-9490-51A36849EEF5}"/>
                  </a:ext>
                </a:extLst>
              </p:cNvPr>
              <p:cNvSpPr/>
              <p:nvPr/>
            </p:nvSpPr>
            <p:spPr bwMode="auto">
              <a:xfrm>
                <a:off x="3060" y="1298"/>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5" name="Freeform 555">
                <a:extLst>
                  <a:ext uri="{FF2B5EF4-FFF2-40B4-BE49-F238E27FC236}">
                    <a16:creationId xmlns:a16="http://schemas.microsoft.com/office/drawing/2014/main" id="{AFA239B3-AB20-4FA9-858D-A5EC6CE3C22E}"/>
                  </a:ext>
                </a:extLst>
              </p:cNvPr>
              <p:cNvSpPr/>
              <p:nvPr/>
            </p:nvSpPr>
            <p:spPr bwMode="auto">
              <a:xfrm>
                <a:off x="3709" y="1298"/>
                <a:ext cx="5" cy="5"/>
              </a:xfrm>
              <a:custGeom>
                <a:gdLst>
                  <a:gd name="T0" fmla="*/ 1 w 2"/>
                  <a:gd name="T1" fmla="*/ 1 h 2"/>
                  <a:gd name="T2" fmla="*/ 2 w 2"/>
                  <a:gd name="T3" fmla="*/ 2 h 2"/>
                  <a:gd name="T4" fmla="*/ 0 w 2"/>
                  <a:gd name="T5" fmla="*/ 1 h 2"/>
                  <a:gd name="T6" fmla="*/ 2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2" y="1"/>
                      <a:pt x="2" y="2"/>
                      <a:pt x="2" y="2"/>
                    </a:cubicBezTo>
                    <a:cubicBezTo>
                      <a:pt x="1" y="2"/>
                      <a:pt x="1"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6" name="Freeform 556">
                <a:extLst>
                  <a:ext uri="{FF2B5EF4-FFF2-40B4-BE49-F238E27FC236}">
                    <a16:creationId xmlns:a16="http://schemas.microsoft.com/office/drawing/2014/main" id="{27D17B1E-42C6-408C-983C-9687CDFE55C5}"/>
                  </a:ext>
                </a:extLst>
              </p:cNvPr>
              <p:cNvSpPr/>
              <p:nvPr/>
            </p:nvSpPr>
            <p:spPr bwMode="auto">
              <a:xfrm>
                <a:off x="3102" y="12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7" name="Rectangle 557">
                <a:extLst>
                  <a:ext uri="{FF2B5EF4-FFF2-40B4-BE49-F238E27FC236}">
                    <a16:creationId xmlns:a16="http://schemas.microsoft.com/office/drawing/2014/main" id="{F4FCDFE6-910A-4A43-96CD-7935C2EA3AFD}"/>
                  </a:ext>
                </a:extLst>
              </p:cNvPr>
              <p:cNvSpPr>
                <a:spLocks noChangeArrowheads="1"/>
              </p:cNvSpPr>
              <p:nvPr/>
            </p:nvSpPr>
            <p:spPr bwMode="auto">
              <a:xfrm>
                <a:off x="3754" y="130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8" name="Freeform 558">
                <a:extLst>
                  <a:ext uri="{FF2B5EF4-FFF2-40B4-BE49-F238E27FC236}">
                    <a16:creationId xmlns:a16="http://schemas.microsoft.com/office/drawing/2014/main" id="{6F53B7F5-21E5-4A9A-AF75-CB3BD02652B6}"/>
                  </a:ext>
                </a:extLst>
              </p:cNvPr>
              <p:cNvSpPr/>
              <p:nvPr/>
            </p:nvSpPr>
            <p:spPr bwMode="auto">
              <a:xfrm>
                <a:off x="3922" y="1301"/>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9" name="Freeform 559">
                <a:extLst>
                  <a:ext uri="{FF2B5EF4-FFF2-40B4-BE49-F238E27FC236}">
                    <a16:creationId xmlns:a16="http://schemas.microsoft.com/office/drawing/2014/main" id="{4B72BF37-50F9-4757-A815-AE75C80A534E}"/>
                  </a:ext>
                </a:extLst>
              </p:cNvPr>
              <p:cNvSpPr/>
              <p:nvPr/>
            </p:nvSpPr>
            <p:spPr bwMode="auto">
              <a:xfrm>
                <a:off x="3116" y="1301"/>
                <a:ext cx="2"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0" name="Rectangle 560">
                <a:extLst>
                  <a:ext uri="{FF2B5EF4-FFF2-40B4-BE49-F238E27FC236}">
                    <a16:creationId xmlns:a16="http://schemas.microsoft.com/office/drawing/2014/main" id="{23810B37-FC3E-4DA0-B5C0-9E6C7161209E}"/>
                  </a:ext>
                </a:extLst>
              </p:cNvPr>
              <p:cNvSpPr>
                <a:spLocks noChangeArrowheads="1"/>
              </p:cNvSpPr>
              <p:nvPr/>
            </p:nvSpPr>
            <p:spPr bwMode="auto">
              <a:xfrm>
                <a:off x="3938" y="1301"/>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1" name="Freeform 561">
                <a:extLst>
                  <a:ext uri="{FF2B5EF4-FFF2-40B4-BE49-F238E27FC236}">
                    <a16:creationId xmlns:a16="http://schemas.microsoft.com/office/drawing/2014/main" id="{19858F72-A331-4DBB-AF77-0B2EBBAD5287}"/>
                  </a:ext>
                </a:extLst>
              </p:cNvPr>
              <p:cNvSpPr/>
              <p:nvPr/>
            </p:nvSpPr>
            <p:spPr bwMode="auto">
              <a:xfrm>
                <a:off x="2108" y="130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2" name="Freeform 562">
                <a:extLst>
                  <a:ext uri="{FF2B5EF4-FFF2-40B4-BE49-F238E27FC236}">
                    <a16:creationId xmlns:a16="http://schemas.microsoft.com/office/drawing/2014/main" id="{08FED0F4-5516-4FD9-9D1C-3A9056602E3E}"/>
                  </a:ext>
                </a:extLst>
              </p:cNvPr>
              <p:cNvSpPr/>
              <p:nvPr/>
            </p:nvSpPr>
            <p:spPr bwMode="auto">
              <a:xfrm>
                <a:off x="2704" y="1301"/>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3" name="Freeform 563">
                <a:extLst>
                  <a:ext uri="{FF2B5EF4-FFF2-40B4-BE49-F238E27FC236}">
                    <a16:creationId xmlns:a16="http://schemas.microsoft.com/office/drawing/2014/main" id="{552A5D73-74B6-4AA3-A598-CA7394579068}"/>
                  </a:ext>
                </a:extLst>
              </p:cNvPr>
              <p:cNvSpPr/>
              <p:nvPr/>
            </p:nvSpPr>
            <p:spPr bwMode="auto">
              <a:xfrm>
                <a:off x="3882" y="130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4" name="Freeform 564">
                <a:extLst>
                  <a:ext uri="{FF2B5EF4-FFF2-40B4-BE49-F238E27FC236}">
                    <a16:creationId xmlns:a16="http://schemas.microsoft.com/office/drawing/2014/main" id="{D5EB94B7-36BF-42B1-94A1-8D2672DA4E2C}"/>
                  </a:ext>
                </a:extLst>
              </p:cNvPr>
              <p:cNvSpPr/>
              <p:nvPr/>
            </p:nvSpPr>
            <p:spPr bwMode="auto">
              <a:xfrm>
                <a:off x="3944" y="1303"/>
                <a:ext cx="5" cy="6"/>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1" y="0"/>
                    </a:cubicBezTo>
                    <a:cubicBezTo>
                      <a:pt x="2" y="0"/>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5" name="Freeform 565">
                <a:extLst>
                  <a:ext uri="{FF2B5EF4-FFF2-40B4-BE49-F238E27FC236}">
                    <a16:creationId xmlns:a16="http://schemas.microsoft.com/office/drawing/2014/main" id="{9B08EABD-BE72-4229-83DB-B3A14AC2A7CE}"/>
                  </a:ext>
                </a:extLst>
              </p:cNvPr>
              <p:cNvSpPr/>
              <p:nvPr/>
            </p:nvSpPr>
            <p:spPr bwMode="auto">
              <a:xfrm>
                <a:off x="3989" y="1301"/>
                <a:ext cx="3" cy="5"/>
              </a:xfrm>
              <a:custGeom>
                <a:gdLst>
                  <a:gd name="T0" fmla="*/ 1 w 1"/>
                  <a:gd name="T1" fmla="*/ 1 h 2"/>
                  <a:gd name="T2" fmla="*/ 1 w 1"/>
                  <a:gd name="T3" fmla="*/ 1 h 2"/>
                  <a:gd name="T4" fmla="*/ 1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1"/>
                    </a:cubicBezTo>
                    <a:cubicBezTo>
                      <a:pt x="1" y="2"/>
                      <a:pt x="1" y="2"/>
                      <a:pt x="1"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6" name="Freeform 566">
                <a:extLst>
                  <a:ext uri="{FF2B5EF4-FFF2-40B4-BE49-F238E27FC236}">
                    <a16:creationId xmlns:a16="http://schemas.microsoft.com/office/drawing/2014/main" id="{864CCCEE-C026-4135-AD28-5EB2568E88EC}"/>
                  </a:ext>
                </a:extLst>
              </p:cNvPr>
              <p:cNvSpPr/>
              <p:nvPr/>
            </p:nvSpPr>
            <p:spPr bwMode="auto">
              <a:xfrm>
                <a:off x="3377" y="1303"/>
                <a:ext cx="3" cy="9"/>
              </a:xfrm>
              <a:custGeom>
                <a:gdLst>
                  <a:gd name="T0" fmla="*/ 1 w 1"/>
                  <a:gd name="T1" fmla="*/ 1 h 3"/>
                  <a:gd name="T2" fmla="*/ 0 w 1"/>
                  <a:gd name="T3" fmla="*/ 2 h 3"/>
                  <a:gd name="T4" fmla="*/ 0 w 1"/>
                  <a:gd name="T5" fmla="*/ 3 h 3"/>
                  <a:gd name="T6" fmla="*/ 0 w 1"/>
                  <a:gd name="T7" fmla="*/ 3 h 3"/>
                  <a:gd name="T8" fmla="*/ 0 w 1"/>
                  <a:gd name="T9" fmla="*/ 0 h 3"/>
                  <a:gd name="T10" fmla="*/ 1 w 1"/>
                  <a:gd name="T11" fmla="*/ 1 h 3"/>
                </a:gdLst>
                <a:cxnLst>
                  <a:cxn ang="0">
                    <a:pos x="T0" y="T1"/>
                  </a:cxn>
                  <a:cxn ang="0">
                    <a:pos x="T2" y="T3"/>
                  </a:cxn>
                  <a:cxn ang="0">
                    <a:pos x="T4" y="T5"/>
                  </a:cxn>
                  <a:cxn ang="0">
                    <a:pos x="T6" y="T7"/>
                  </a:cxn>
                  <a:cxn ang="0">
                    <a:pos x="T8" y="T9"/>
                  </a:cxn>
                  <a:cxn ang="0">
                    <a:pos x="T10" y="T11"/>
                  </a:cxn>
                </a:cxnLst>
                <a:rect l="0" t="0" r="r" b="b"/>
                <a:pathLst>
                  <a:path w="1" h="3">
                    <a:moveTo>
                      <a:pt x="1" y="1"/>
                    </a:moveTo>
                    <a:cubicBezTo>
                      <a:pt x="0" y="2"/>
                      <a:pt x="0" y="2"/>
                      <a:pt x="0" y="2"/>
                    </a:cubicBezTo>
                    <a:cubicBezTo>
                      <a:pt x="0" y="3"/>
                      <a:pt x="0" y="3"/>
                      <a:pt x="0" y="3"/>
                    </a:cubicBezTo>
                    <a:cubicBezTo>
                      <a:pt x="0" y="3"/>
                      <a:pt x="0" y="3"/>
                      <a:pt x="0" y="3"/>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7" name="Freeform 567">
                <a:extLst>
                  <a:ext uri="{FF2B5EF4-FFF2-40B4-BE49-F238E27FC236}">
                    <a16:creationId xmlns:a16="http://schemas.microsoft.com/office/drawing/2014/main" id="{119806B5-9139-4774-95D7-C05D66A9A028}"/>
                  </a:ext>
                </a:extLst>
              </p:cNvPr>
              <p:cNvSpPr/>
              <p:nvPr/>
            </p:nvSpPr>
            <p:spPr bwMode="auto">
              <a:xfrm>
                <a:off x="3102" y="1303"/>
                <a:ext cx="6" cy="3"/>
              </a:xfrm>
              <a:custGeom>
                <a:gdLst>
                  <a:gd name="T0" fmla="*/ 1 w 2"/>
                  <a:gd name="T1" fmla="*/ 0 h 1"/>
                  <a:gd name="T2" fmla="*/ 1 w 2"/>
                  <a:gd name="T3" fmla="*/ 1 h 1"/>
                  <a:gd name="T4" fmla="*/ 2 w 2"/>
                  <a:gd name="T5" fmla="*/ 1 h 1"/>
                  <a:gd name="T6" fmla="*/ 0 w 2"/>
                  <a:gd name="T7" fmla="*/ 1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1" y="0"/>
                      <a:pt x="1" y="1"/>
                      <a:pt x="1" y="1"/>
                    </a:cubicBezTo>
                    <a:cubicBezTo>
                      <a:pt x="2" y="1"/>
                      <a:pt x="2" y="1"/>
                      <a:pt x="2" y="1"/>
                    </a:cubicBezTo>
                    <a:cubicBezTo>
                      <a:pt x="2" y="1"/>
                      <a:pt x="0" y="1"/>
                      <a:pt x="0" y="1"/>
                    </a:cubicBezTo>
                    <a:cubicBezTo>
                      <a:pt x="1"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8" name="Freeform 568">
                <a:extLst>
                  <a:ext uri="{FF2B5EF4-FFF2-40B4-BE49-F238E27FC236}">
                    <a16:creationId xmlns:a16="http://schemas.microsoft.com/office/drawing/2014/main" id="{CF67B33A-C55B-46CB-B559-8F471686B6E7}"/>
                  </a:ext>
                </a:extLst>
              </p:cNvPr>
              <p:cNvSpPr/>
              <p:nvPr/>
            </p:nvSpPr>
            <p:spPr bwMode="auto">
              <a:xfrm>
                <a:off x="2119" y="1303"/>
                <a:ext cx="32" cy="17"/>
              </a:xfrm>
              <a:custGeom>
                <a:gdLst>
                  <a:gd name="T0" fmla="*/ 12 w 12"/>
                  <a:gd name="T1" fmla="*/ 1 h 6"/>
                  <a:gd name="T2" fmla="*/ 11 w 12"/>
                  <a:gd name="T3" fmla="*/ 2 h 6"/>
                  <a:gd name="T4" fmla="*/ 7 w 12"/>
                  <a:gd name="T5" fmla="*/ 2 h 6"/>
                  <a:gd name="T6" fmla="*/ 7 w 12"/>
                  <a:gd name="T7" fmla="*/ 1 h 6"/>
                  <a:gd name="T8" fmla="*/ 4 w 12"/>
                  <a:gd name="T9" fmla="*/ 2 h 6"/>
                  <a:gd name="T10" fmla="*/ 4 w 12"/>
                  <a:gd name="T11" fmla="*/ 5 h 6"/>
                  <a:gd name="T12" fmla="*/ 3 w 12"/>
                  <a:gd name="T13" fmla="*/ 5 h 6"/>
                  <a:gd name="T14" fmla="*/ 0 w 12"/>
                  <a:gd name="T15" fmla="*/ 4 h 6"/>
                  <a:gd name="T16" fmla="*/ 5 w 12"/>
                  <a:gd name="T17" fmla="*/ 0 h 6"/>
                  <a:gd name="T18" fmla="*/ 12 w 12"/>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1"/>
                    </a:moveTo>
                    <a:cubicBezTo>
                      <a:pt x="12" y="2"/>
                      <a:pt x="11" y="2"/>
                      <a:pt x="11" y="2"/>
                    </a:cubicBezTo>
                    <a:cubicBezTo>
                      <a:pt x="7" y="2"/>
                      <a:pt x="7" y="2"/>
                      <a:pt x="7" y="2"/>
                    </a:cubicBezTo>
                    <a:cubicBezTo>
                      <a:pt x="7" y="1"/>
                      <a:pt x="7" y="1"/>
                      <a:pt x="7" y="1"/>
                    </a:cubicBezTo>
                    <a:cubicBezTo>
                      <a:pt x="6" y="1"/>
                      <a:pt x="4" y="1"/>
                      <a:pt x="4" y="2"/>
                    </a:cubicBezTo>
                    <a:cubicBezTo>
                      <a:pt x="5" y="3"/>
                      <a:pt x="3" y="4"/>
                      <a:pt x="4" y="5"/>
                    </a:cubicBezTo>
                    <a:cubicBezTo>
                      <a:pt x="4" y="6"/>
                      <a:pt x="3" y="5"/>
                      <a:pt x="3" y="5"/>
                    </a:cubicBezTo>
                    <a:cubicBezTo>
                      <a:pt x="3" y="4"/>
                      <a:pt x="1" y="4"/>
                      <a:pt x="0" y="4"/>
                    </a:cubicBezTo>
                    <a:cubicBezTo>
                      <a:pt x="3" y="5"/>
                      <a:pt x="3" y="2"/>
                      <a:pt x="5" y="0"/>
                    </a:cubicBezTo>
                    <a:cubicBezTo>
                      <a:pt x="7" y="2"/>
                      <a:pt x="9"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9" name="Freeform 569">
                <a:extLst>
                  <a:ext uri="{FF2B5EF4-FFF2-40B4-BE49-F238E27FC236}">
                    <a16:creationId xmlns:a16="http://schemas.microsoft.com/office/drawing/2014/main" id="{8E864DA6-D530-4D95-9131-6F8F683F7B4F}"/>
                  </a:ext>
                </a:extLst>
              </p:cNvPr>
              <p:cNvSpPr/>
              <p:nvPr/>
            </p:nvSpPr>
            <p:spPr bwMode="auto">
              <a:xfrm>
                <a:off x="3778" y="1306"/>
                <a:ext cx="24" cy="8"/>
              </a:xfrm>
              <a:custGeom>
                <a:gdLst>
                  <a:gd name="T0" fmla="*/ 9 w 9"/>
                  <a:gd name="T1" fmla="*/ 0 h 3"/>
                  <a:gd name="T2" fmla="*/ 2 w 9"/>
                  <a:gd name="T3" fmla="*/ 2 h 3"/>
                  <a:gd name="T4" fmla="*/ 0 w 9"/>
                  <a:gd name="T5" fmla="*/ 3 h 3"/>
                  <a:gd name="T6" fmla="*/ 4 w 9"/>
                  <a:gd name="T7" fmla="*/ 1 h 3"/>
                  <a:gd name="T8" fmla="*/ 5 w 9"/>
                  <a:gd name="T9" fmla="*/ 2 h 3"/>
                  <a:gd name="T10" fmla="*/ 8 w 9"/>
                  <a:gd name="T11" fmla="*/ 0 h 3"/>
                  <a:gd name="T12" fmla="*/ 9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2"/>
                      <a:pt x="4" y="1"/>
                      <a:pt x="2" y="2"/>
                    </a:cubicBezTo>
                    <a:cubicBezTo>
                      <a:pt x="0" y="3"/>
                      <a:pt x="0" y="3"/>
                      <a:pt x="0" y="3"/>
                    </a:cubicBezTo>
                    <a:cubicBezTo>
                      <a:pt x="1" y="2"/>
                      <a:pt x="3" y="1"/>
                      <a:pt x="4" y="1"/>
                    </a:cubicBezTo>
                    <a:cubicBezTo>
                      <a:pt x="5" y="2"/>
                      <a:pt x="5" y="2"/>
                      <a:pt x="5" y="2"/>
                    </a:cubicBezTo>
                    <a:cubicBezTo>
                      <a:pt x="5" y="0"/>
                      <a:pt x="8" y="1"/>
                      <a:pt x="8"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0" name="Freeform 570">
                <a:extLst>
                  <a:ext uri="{FF2B5EF4-FFF2-40B4-BE49-F238E27FC236}">
                    <a16:creationId xmlns:a16="http://schemas.microsoft.com/office/drawing/2014/main" id="{9D3C90D2-C1BC-49B9-BE05-1AC2EA3DCE39}"/>
                  </a:ext>
                </a:extLst>
              </p:cNvPr>
              <p:cNvSpPr/>
              <p:nvPr/>
            </p:nvSpPr>
            <p:spPr bwMode="auto">
              <a:xfrm>
                <a:off x="2766" y="1306"/>
                <a:ext cx="53" cy="32"/>
              </a:xfrm>
              <a:custGeom>
                <a:gdLst>
                  <a:gd name="T0" fmla="*/ 17 w 20"/>
                  <a:gd name="T1" fmla="*/ 3 h 12"/>
                  <a:gd name="T2" fmla="*/ 17 w 20"/>
                  <a:gd name="T3" fmla="*/ 4 h 12"/>
                  <a:gd name="T4" fmla="*/ 16 w 20"/>
                  <a:gd name="T5" fmla="*/ 3 h 12"/>
                  <a:gd name="T6" fmla="*/ 14 w 20"/>
                  <a:gd name="T7" fmla="*/ 4 h 12"/>
                  <a:gd name="T8" fmla="*/ 15 w 20"/>
                  <a:gd name="T9" fmla="*/ 5 h 12"/>
                  <a:gd name="T10" fmla="*/ 13 w 20"/>
                  <a:gd name="T11" fmla="*/ 6 h 12"/>
                  <a:gd name="T12" fmla="*/ 10 w 20"/>
                  <a:gd name="T13" fmla="*/ 5 h 12"/>
                  <a:gd name="T14" fmla="*/ 10 w 20"/>
                  <a:gd name="T15" fmla="*/ 7 h 12"/>
                  <a:gd name="T16" fmla="*/ 1 w 20"/>
                  <a:gd name="T17" fmla="*/ 12 h 12"/>
                  <a:gd name="T18" fmla="*/ 4 w 20"/>
                  <a:gd name="T19" fmla="*/ 9 h 12"/>
                  <a:gd name="T20" fmla="*/ 8 w 20"/>
                  <a:gd name="T21" fmla="*/ 6 h 12"/>
                  <a:gd name="T22" fmla="*/ 15 w 20"/>
                  <a:gd name="T23" fmla="*/ 2 h 12"/>
                  <a:gd name="T24" fmla="*/ 20 w 20"/>
                  <a:gd name="T25" fmla="*/ 0 h 12"/>
                  <a:gd name="T26" fmla="*/ 17 w 20"/>
                  <a:gd name="T27"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7" y="3"/>
                    </a:moveTo>
                    <a:cubicBezTo>
                      <a:pt x="17" y="4"/>
                      <a:pt x="17" y="4"/>
                      <a:pt x="17" y="4"/>
                    </a:cubicBezTo>
                    <a:cubicBezTo>
                      <a:pt x="16" y="3"/>
                      <a:pt x="16" y="3"/>
                      <a:pt x="16" y="3"/>
                    </a:cubicBezTo>
                    <a:cubicBezTo>
                      <a:pt x="14" y="4"/>
                      <a:pt x="14" y="4"/>
                      <a:pt x="14" y="4"/>
                    </a:cubicBezTo>
                    <a:cubicBezTo>
                      <a:pt x="15" y="5"/>
                      <a:pt x="15" y="5"/>
                      <a:pt x="15" y="5"/>
                    </a:cubicBezTo>
                    <a:cubicBezTo>
                      <a:pt x="15" y="6"/>
                      <a:pt x="14" y="6"/>
                      <a:pt x="13" y="6"/>
                    </a:cubicBezTo>
                    <a:cubicBezTo>
                      <a:pt x="13" y="4"/>
                      <a:pt x="12" y="5"/>
                      <a:pt x="10" y="5"/>
                    </a:cubicBezTo>
                    <a:cubicBezTo>
                      <a:pt x="11" y="6"/>
                      <a:pt x="10" y="6"/>
                      <a:pt x="10" y="7"/>
                    </a:cubicBezTo>
                    <a:cubicBezTo>
                      <a:pt x="8" y="9"/>
                      <a:pt x="4" y="11"/>
                      <a:pt x="1" y="12"/>
                    </a:cubicBezTo>
                    <a:cubicBezTo>
                      <a:pt x="0" y="10"/>
                      <a:pt x="4" y="12"/>
                      <a:pt x="4" y="9"/>
                    </a:cubicBezTo>
                    <a:cubicBezTo>
                      <a:pt x="5" y="9"/>
                      <a:pt x="6" y="7"/>
                      <a:pt x="8" y="6"/>
                    </a:cubicBezTo>
                    <a:cubicBezTo>
                      <a:pt x="10" y="4"/>
                      <a:pt x="13" y="4"/>
                      <a:pt x="15" y="2"/>
                    </a:cubicBezTo>
                    <a:cubicBezTo>
                      <a:pt x="16" y="1"/>
                      <a:pt x="18" y="1"/>
                      <a:pt x="20" y="0"/>
                    </a:cubicBezTo>
                    <a:cubicBezTo>
                      <a:pt x="19" y="1"/>
                      <a:pt x="18" y="3"/>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1" name="Freeform 571">
                <a:extLst>
                  <a:ext uri="{FF2B5EF4-FFF2-40B4-BE49-F238E27FC236}">
                    <a16:creationId xmlns:a16="http://schemas.microsoft.com/office/drawing/2014/main" id="{41214B6B-A8AF-41FD-B0C8-2EAE894B3601}"/>
                  </a:ext>
                </a:extLst>
              </p:cNvPr>
              <p:cNvSpPr/>
              <p:nvPr/>
            </p:nvSpPr>
            <p:spPr bwMode="auto">
              <a:xfrm>
                <a:off x="3866" y="1306"/>
                <a:ext cx="6" cy="8"/>
              </a:xfrm>
              <a:custGeom>
                <a:gdLst>
                  <a:gd name="T0" fmla="*/ 2 w 2"/>
                  <a:gd name="T1" fmla="*/ 1 h 3"/>
                  <a:gd name="T2" fmla="*/ 2 w 2"/>
                  <a:gd name="T3" fmla="*/ 2 h 3"/>
                  <a:gd name="T4" fmla="*/ 0 w 2"/>
                  <a:gd name="T5" fmla="*/ 1 h 3"/>
                  <a:gd name="T6" fmla="*/ 0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1" y="3"/>
                      <a:pt x="1" y="1"/>
                      <a:pt x="0" y="1"/>
                    </a:cubicBezTo>
                    <a:cubicBezTo>
                      <a:pt x="0" y="0"/>
                      <a:pt x="0" y="0"/>
                      <a:pt x="0"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2" name="Freeform 572">
                <a:extLst>
                  <a:ext uri="{FF2B5EF4-FFF2-40B4-BE49-F238E27FC236}">
                    <a16:creationId xmlns:a16="http://schemas.microsoft.com/office/drawing/2014/main" id="{E22751FF-91E5-4ECE-B548-CB8E8302FD21}"/>
                  </a:ext>
                </a:extLst>
              </p:cNvPr>
              <p:cNvSpPr/>
              <p:nvPr/>
            </p:nvSpPr>
            <p:spPr bwMode="auto">
              <a:xfrm>
                <a:off x="3041" y="1306"/>
                <a:ext cx="5" cy="6"/>
              </a:xfrm>
              <a:custGeom>
                <a:gdLst>
                  <a:gd name="T0" fmla="*/ 2 w 2"/>
                  <a:gd name="T1" fmla="*/ 1 h 2"/>
                  <a:gd name="T2" fmla="*/ 1 w 2"/>
                  <a:gd name="T3" fmla="*/ 2 h 2"/>
                  <a:gd name="T4" fmla="*/ 1 w 2"/>
                  <a:gd name="T5" fmla="*/ 2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1" y="2"/>
                    </a:cubicBezTo>
                    <a:cubicBezTo>
                      <a:pt x="1" y="2"/>
                      <a:pt x="1" y="2"/>
                      <a:pt x="1" y="2"/>
                    </a:cubicBezTo>
                    <a:cubicBezTo>
                      <a:pt x="0" y="1"/>
                      <a:pt x="0" y="1"/>
                      <a:pt x="0" y="1"/>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3" name="Freeform 573">
                <a:extLst>
                  <a:ext uri="{FF2B5EF4-FFF2-40B4-BE49-F238E27FC236}">
                    <a16:creationId xmlns:a16="http://schemas.microsoft.com/office/drawing/2014/main" id="{E0602A91-5D7D-4585-8476-05CB81759FC8}"/>
                  </a:ext>
                </a:extLst>
              </p:cNvPr>
              <p:cNvSpPr/>
              <p:nvPr/>
            </p:nvSpPr>
            <p:spPr bwMode="auto">
              <a:xfrm>
                <a:off x="3535" y="1303"/>
                <a:ext cx="5" cy="9"/>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4" name="Freeform 574">
                <a:extLst>
                  <a:ext uri="{FF2B5EF4-FFF2-40B4-BE49-F238E27FC236}">
                    <a16:creationId xmlns:a16="http://schemas.microsoft.com/office/drawing/2014/main" id="{7D0C0E62-A7EB-48C5-B5AD-17C0B08C1B52}"/>
                  </a:ext>
                </a:extLst>
              </p:cNvPr>
              <p:cNvSpPr/>
              <p:nvPr/>
            </p:nvSpPr>
            <p:spPr bwMode="auto">
              <a:xfrm>
                <a:off x="2108" y="130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5" name="Freeform 575">
                <a:extLst>
                  <a:ext uri="{FF2B5EF4-FFF2-40B4-BE49-F238E27FC236}">
                    <a16:creationId xmlns:a16="http://schemas.microsoft.com/office/drawing/2014/main" id="{42BC9760-5E33-40F7-BF20-FB3C76A2A9DF}"/>
                  </a:ext>
                </a:extLst>
              </p:cNvPr>
              <p:cNvSpPr/>
              <p:nvPr/>
            </p:nvSpPr>
            <p:spPr bwMode="auto">
              <a:xfrm>
                <a:off x="3888" y="1312"/>
                <a:ext cx="112" cy="18"/>
              </a:xfrm>
              <a:custGeom>
                <a:gdLst>
                  <a:gd name="T0" fmla="*/ 42 w 42"/>
                  <a:gd name="T1" fmla="*/ 1 h 7"/>
                  <a:gd name="T2" fmla="*/ 34 w 42"/>
                  <a:gd name="T3" fmla="*/ 4 h 7"/>
                  <a:gd name="T4" fmla="*/ 33 w 42"/>
                  <a:gd name="T5" fmla="*/ 5 h 7"/>
                  <a:gd name="T6" fmla="*/ 31 w 42"/>
                  <a:gd name="T7" fmla="*/ 3 h 7"/>
                  <a:gd name="T8" fmla="*/ 20 w 42"/>
                  <a:gd name="T9" fmla="*/ 4 h 7"/>
                  <a:gd name="T10" fmla="*/ 13 w 42"/>
                  <a:gd name="T11" fmla="*/ 5 h 7"/>
                  <a:gd name="T12" fmla="*/ 12 w 42"/>
                  <a:gd name="T13" fmla="*/ 5 h 7"/>
                  <a:gd name="T14" fmla="*/ 1 w 42"/>
                  <a:gd name="T15" fmla="*/ 7 h 7"/>
                  <a:gd name="T16" fmla="*/ 0 w 42"/>
                  <a:gd name="T17" fmla="*/ 7 h 7"/>
                  <a:gd name="T18" fmla="*/ 1 w 42"/>
                  <a:gd name="T19" fmla="*/ 6 h 7"/>
                  <a:gd name="T20" fmla="*/ 7 w 42"/>
                  <a:gd name="T21" fmla="*/ 5 h 7"/>
                  <a:gd name="T22" fmla="*/ 11 w 42"/>
                  <a:gd name="T23" fmla="*/ 3 h 7"/>
                  <a:gd name="T24" fmla="*/ 11 w 42"/>
                  <a:gd name="T25" fmla="*/ 3 h 7"/>
                  <a:gd name="T26" fmla="*/ 19 w 42"/>
                  <a:gd name="T27" fmla="*/ 3 h 7"/>
                  <a:gd name="T28" fmla="*/ 25 w 42"/>
                  <a:gd name="T29" fmla="*/ 2 h 7"/>
                  <a:gd name="T30" fmla="*/ 30 w 42"/>
                  <a:gd name="T31" fmla="*/ 1 h 7"/>
                  <a:gd name="T32" fmla="*/ 35 w 42"/>
                  <a:gd name="T33" fmla="*/ 0 h 7"/>
                  <a:gd name="T34" fmla="*/ 42 w 42"/>
                  <a:gd name="T3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
                    <a:moveTo>
                      <a:pt x="42" y="1"/>
                    </a:moveTo>
                    <a:cubicBezTo>
                      <a:pt x="39" y="3"/>
                      <a:pt x="35" y="0"/>
                      <a:pt x="34" y="4"/>
                    </a:cubicBezTo>
                    <a:cubicBezTo>
                      <a:pt x="34" y="5"/>
                      <a:pt x="34" y="5"/>
                      <a:pt x="33" y="5"/>
                    </a:cubicBezTo>
                    <a:cubicBezTo>
                      <a:pt x="33" y="3"/>
                      <a:pt x="31" y="4"/>
                      <a:pt x="31" y="3"/>
                    </a:cubicBezTo>
                    <a:cubicBezTo>
                      <a:pt x="26" y="3"/>
                      <a:pt x="24" y="3"/>
                      <a:pt x="20" y="4"/>
                    </a:cubicBezTo>
                    <a:cubicBezTo>
                      <a:pt x="18" y="3"/>
                      <a:pt x="16" y="7"/>
                      <a:pt x="13" y="5"/>
                    </a:cubicBezTo>
                    <a:cubicBezTo>
                      <a:pt x="13" y="6"/>
                      <a:pt x="12" y="5"/>
                      <a:pt x="12" y="5"/>
                    </a:cubicBezTo>
                    <a:cubicBezTo>
                      <a:pt x="8" y="5"/>
                      <a:pt x="4" y="7"/>
                      <a:pt x="1" y="7"/>
                    </a:cubicBezTo>
                    <a:cubicBezTo>
                      <a:pt x="0" y="7"/>
                      <a:pt x="0" y="7"/>
                      <a:pt x="0" y="7"/>
                    </a:cubicBezTo>
                    <a:cubicBezTo>
                      <a:pt x="1" y="7"/>
                      <a:pt x="1" y="6"/>
                      <a:pt x="1" y="6"/>
                    </a:cubicBezTo>
                    <a:cubicBezTo>
                      <a:pt x="3" y="6"/>
                      <a:pt x="4" y="5"/>
                      <a:pt x="7" y="5"/>
                    </a:cubicBezTo>
                    <a:cubicBezTo>
                      <a:pt x="7" y="2"/>
                      <a:pt x="10" y="3"/>
                      <a:pt x="11" y="3"/>
                    </a:cubicBezTo>
                    <a:cubicBezTo>
                      <a:pt x="11" y="3"/>
                      <a:pt x="11" y="3"/>
                      <a:pt x="11" y="3"/>
                    </a:cubicBezTo>
                    <a:cubicBezTo>
                      <a:pt x="14" y="3"/>
                      <a:pt x="17" y="2"/>
                      <a:pt x="19" y="3"/>
                    </a:cubicBezTo>
                    <a:cubicBezTo>
                      <a:pt x="21" y="3"/>
                      <a:pt x="23" y="1"/>
                      <a:pt x="25" y="2"/>
                    </a:cubicBezTo>
                    <a:cubicBezTo>
                      <a:pt x="26" y="0"/>
                      <a:pt x="28" y="2"/>
                      <a:pt x="30" y="1"/>
                    </a:cubicBezTo>
                    <a:cubicBezTo>
                      <a:pt x="31" y="1"/>
                      <a:pt x="34" y="2"/>
                      <a:pt x="35" y="0"/>
                    </a:cubicBezTo>
                    <a:cubicBezTo>
                      <a:pt x="37" y="1"/>
                      <a:pt x="39" y="1"/>
                      <a:pt x="4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6" name="Freeform 576">
                <a:extLst>
                  <a:ext uri="{FF2B5EF4-FFF2-40B4-BE49-F238E27FC236}">
                    <a16:creationId xmlns:a16="http://schemas.microsoft.com/office/drawing/2014/main" id="{75685ADC-1FF9-43C0-BF04-9290FF3A0742}"/>
                  </a:ext>
                </a:extLst>
              </p:cNvPr>
              <p:cNvSpPr/>
              <p:nvPr/>
            </p:nvSpPr>
            <p:spPr bwMode="auto">
              <a:xfrm>
                <a:off x="3765" y="1312"/>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7" name="Freeform 577">
                <a:extLst>
                  <a:ext uri="{FF2B5EF4-FFF2-40B4-BE49-F238E27FC236}">
                    <a16:creationId xmlns:a16="http://schemas.microsoft.com/office/drawing/2014/main" id="{EA4C0B97-49D2-4398-9D23-958CA28FCB91}"/>
                  </a:ext>
                </a:extLst>
              </p:cNvPr>
              <p:cNvSpPr/>
              <p:nvPr/>
            </p:nvSpPr>
            <p:spPr bwMode="auto">
              <a:xfrm>
                <a:off x="3773" y="1312"/>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8" name="Freeform 578">
                <a:extLst>
                  <a:ext uri="{FF2B5EF4-FFF2-40B4-BE49-F238E27FC236}">
                    <a16:creationId xmlns:a16="http://schemas.microsoft.com/office/drawing/2014/main" id="{BE49C46C-250A-4006-B079-41C4B2711DAD}"/>
                  </a:ext>
                </a:extLst>
              </p:cNvPr>
              <p:cNvSpPr/>
              <p:nvPr/>
            </p:nvSpPr>
            <p:spPr bwMode="auto">
              <a:xfrm>
                <a:off x="3880" y="1312"/>
                <a:ext cx="18" cy="8"/>
              </a:xfrm>
              <a:custGeom>
                <a:gdLst>
                  <a:gd name="T0" fmla="*/ 7 w 7"/>
                  <a:gd name="T1" fmla="*/ 1 h 3"/>
                  <a:gd name="T2" fmla="*/ 5 w 7"/>
                  <a:gd name="T3" fmla="*/ 1 h 3"/>
                  <a:gd name="T4" fmla="*/ 6 w 7"/>
                  <a:gd name="T5" fmla="*/ 2 h 3"/>
                  <a:gd name="T6" fmla="*/ 0 w 7"/>
                  <a:gd name="T7" fmla="*/ 3 h 3"/>
                  <a:gd name="T8" fmla="*/ 1 w 7"/>
                  <a:gd name="T9" fmla="*/ 2 h 3"/>
                  <a:gd name="T10" fmla="*/ 0 w 7"/>
                  <a:gd name="T11" fmla="*/ 2 h 3"/>
                  <a:gd name="T12" fmla="*/ 4 w 7"/>
                  <a:gd name="T13" fmla="*/ 1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5" y="1"/>
                      <a:pt x="5" y="1"/>
                      <a:pt x="5" y="1"/>
                    </a:cubicBezTo>
                    <a:cubicBezTo>
                      <a:pt x="6" y="2"/>
                      <a:pt x="6" y="2"/>
                      <a:pt x="6" y="2"/>
                    </a:cubicBezTo>
                    <a:cubicBezTo>
                      <a:pt x="3" y="1"/>
                      <a:pt x="3" y="2"/>
                      <a:pt x="0" y="3"/>
                    </a:cubicBezTo>
                    <a:cubicBezTo>
                      <a:pt x="1" y="2"/>
                      <a:pt x="1" y="2"/>
                      <a:pt x="1" y="2"/>
                    </a:cubicBezTo>
                    <a:cubicBezTo>
                      <a:pt x="0" y="2"/>
                      <a:pt x="0" y="2"/>
                      <a:pt x="0" y="2"/>
                    </a:cubicBezTo>
                    <a:cubicBezTo>
                      <a:pt x="1" y="0"/>
                      <a:pt x="3" y="3"/>
                      <a:pt x="4" y="1"/>
                    </a:cubicBezTo>
                    <a:cubicBezTo>
                      <a:pt x="5" y="1"/>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9" name="Freeform 579">
                <a:extLst>
                  <a:ext uri="{FF2B5EF4-FFF2-40B4-BE49-F238E27FC236}">
                    <a16:creationId xmlns:a16="http://schemas.microsoft.com/office/drawing/2014/main" id="{47462209-F479-4266-BA14-F3E7F95FB029}"/>
                  </a:ext>
                </a:extLst>
              </p:cNvPr>
              <p:cNvSpPr/>
              <p:nvPr/>
            </p:nvSpPr>
            <p:spPr bwMode="auto">
              <a:xfrm>
                <a:off x="3757" y="1314"/>
                <a:ext cx="8" cy="3"/>
              </a:xfrm>
              <a:custGeom>
                <a:gdLst>
                  <a:gd name="T0" fmla="*/ 2 w 3"/>
                  <a:gd name="T1" fmla="*/ 0 h 1"/>
                  <a:gd name="T2" fmla="*/ 1 w 3"/>
                  <a:gd name="T3" fmla="*/ 1 h 1"/>
                  <a:gd name="T4" fmla="*/ 0 w 3"/>
                  <a:gd name="T5" fmla="*/ 1 h 1"/>
                  <a:gd name="T6" fmla="*/ 2 w 3"/>
                  <a:gd name="T7" fmla="*/ 0 h 1"/>
                </a:gdLst>
                <a:cxnLst>
                  <a:cxn ang="0">
                    <a:pos x="T0" y="T1"/>
                  </a:cxn>
                  <a:cxn ang="0">
                    <a:pos x="T2" y="T3"/>
                  </a:cxn>
                  <a:cxn ang="0">
                    <a:pos x="T4" y="T5"/>
                  </a:cxn>
                  <a:cxn ang="0">
                    <a:pos x="T6" y="T7"/>
                  </a:cxn>
                </a:cxnLst>
                <a:rect l="0" t="0" r="r" b="b"/>
                <a:pathLst>
                  <a:path w="3" h="1">
                    <a:moveTo>
                      <a:pt x="2" y="0"/>
                    </a:moveTo>
                    <a:cubicBezTo>
                      <a:pt x="3" y="1"/>
                      <a:pt x="1" y="1"/>
                      <a:pt x="1" y="1"/>
                    </a:cubicBezTo>
                    <a:cubicBezTo>
                      <a:pt x="0" y="1"/>
                      <a:pt x="0"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0" name="Freeform 580">
                <a:extLst>
                  <a:ext uri="{FF2B5EF4-FFF2-40B4-BE49-F238E27FC236}">
                    <a16:creationId xmlns:a16="http://schemas.microsoft.com/office/drawing/2014/main" id="{75EEC33B-2B3D-481F-B464-8DFE5ECB8B85}"/>
                  </a:ext>
                </a:extLst>
              </p:cNvPr>
              <p:cNvSpPr/>
              <p:nvPr/>
            </p:nvSpPr>
            <p:spPr bwMode="auto">
              <a:xfrm>
                <a:off x="4003" y="1314"/>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1" name="Freeform 581">
                <a:extLst>
                  <a:ext uri="{FF2B5EF4-FFF2-40B4-BE49-F238E27FC236}">
                    <a16:creationId xmlns:a16="http://schemas.microsoft.com/office/drawing/2014/main" id="{534B4AB8-2D60-49C5-BA02-38145E16B2A6}"/>
                  </a:ext>
                </a:extLst>
              </p:cNvPr>
              <p:cNvSpPr/>
              <p:nvPr/>
            </p:nvSpPr>
            <p:spPr bwMode="auto">
              <a:xfrm>
                <a:off x="3738" y="131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2" name="Freeform 582">
                <a:extLst>
                  <a:ext uri="{FF2B5EF4-FFF2-40B4-BE49-F238E27FC236}">
                    <a16:creationId xmlns:a16="http://schemas.microsoft.com/office/drawing/2014/main" id="{00960353-23DD-4133-9978-CCA90AC62265}"/>
                  </a:ext>
                </a:extLst>
              </p:cNvPr>
              <p:cNvSpPr/>
              <p:nvPr/>
            </p:nvSpPr>
            <p:spPr bwMode="auto">
              <a:xfrm>
                <a:off x="2549" y="1317"/>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3" name="Freeform 583">
                <a:extLst>
                  <a:ext uri="{FF2B5EF4-FFF2-40B4-BE49-F238E27FC236}">
                    <a16:creationId xmlns:a16="http://schemas.microsoft.com/office/drawing/2014/main" id="{B499FD75-4423-4510-B1A3-D5A27CB32EE6}"/>
                  </a:ext>
                </a:extLst>
              </p:cNvPr>
              <p:cNvSpPr/>
              <p:nvPr/>
            </p:nvSpPr>
            <p:spPr bwMode="auto">
              <a:xfrm>
                <a:off x="4008" y="1314"/>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0"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4" name="Freeform 584">
                <a:extLst>
                  <a:ext uri="{FF2B5EF4-FFF2-40B4-BE49-F238E27FC236}">
                    <a16:creationId xmlns:a16="http://schemas.microsoft.com/office/drawing/2014/main" id="{5ECFD4A0-D19F-476D-B308-BB3410BF59A0}"/>
                  </a:ext>
                </a:extLst>
              </p:cNvPr>
              <p:cNvSpPr/>
              <p:nvPr/>
            </p:nvSpPr>
            <p:spPr bwMode="auto">
              <a:xfrm>
                <a:off x="3329" y="131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5" name="Freeform 585">
                <a:extLst>
                  <a:ext uri="{FF2B5EF4-FFF2-40B4-BE49-F238E27FC236}">
                    <a16:creationId xmlns:a16="http://schemas.microsoft.com/office/drawing/2014/main" id="{292A23D2-E709-4201-8F7D-0278C60C2AAB}"/>
                  </a:ext>
                </a:extLst>
              </p:cNvPr>
              <p:cNvSpPr/>
              <p:nvPr/>
            </p:nvSpPr>
            <p:spPr bwMode="auto">
              <a:xfrm>
                <a:off x="2742" y="1320"/>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6" name="Freeform 586">
                <a:extLst>
                  <a:ext uri="{FF2B5EF4-FFF2-40B4-BE49-F238E27FC236}">
                    <a16:creationId xmlns:a16="http://schemas.microsoft.com/office/drawing/2014/main" id="{6DE1EEE8-C1E5-48EC-969A-4C52711E9FA7}"/>
                  </a:ext>
                </a:extLst>
              </p:cNvPr>
              <p:cNvSpPr/>
              <p:nvPr/>
            </p:nvSpPr>
            <p:spPr bwMode="auto">
              <a:xfrm>
                <a:off x="4013" y="1320"/>
                <a:ext cx="14" cy="8"/>
              </a:xfrm>
              <a:custGeom>
                <a:gdLst>
                  <a:gd name="T0" fmla="*/ 4 w 5"/>
                  <a:gd name="T1" fmla="*/ 1 h 3"/>
                  <a:gd name="T2" fmla="*/ 5 w 5"/>
                  <a:gd name="T3" fmla="*/ 0 h 3"/>
                  <a:gd name="T4" fmla="*/ 1 w 5"/>
                  <a:gd name="T5" fmla="*/ 2 h 3"/>
                  <a:gd name="T6" fmla="*/ 1 w 5"/>
                  <a:gd name="T7" fmla="*/ 0 h 3"/>
                  <a:gd name="T8" fmla="*/ 4 w 5"/>
                  <a:gd name="T9" fmla="*/ 1 h 3"/>
                </a:gdLst>
                <a:cxnLst>
                  <a:cxn ang="0">
                    <a:pos x="T0" y="T1"/>
                  </a:cxn>
                  <a:cxn ang="0">
                    <a:pos x="T2" y="T3"/>
                  </a:cxn>
                  <a:cxn ang="0">
                    <a:pos x="T4" y="T5"/>
                  </a:cxn>
                  <a:cxn ang="0">
                    <a:pos x="T6" y="T7"/>
                  </a:cxn>
                  <a:cxn ang="0">
                    <a:pos x="T8" y="T9"/>
                  </a:cxn>
                </a:cxnLst>
                <a:rect l="0" t="0" r="r" b="b"/>
                <a:pathLst>
                  <a:path w="5" h="3">
                    <a:moveTo>
                      <a:pt x="4" y="1"/>
                    </a:moveTo>
                    <a:cubicBezTo>
                      <a:pt x="4" y="1"/>
                      <a:pt x="5" y="1"/>
                      <a:pt x="5" y="0"/>
                    </a:cubicBezTo>
                    <a:cubicBezTo>
                      <a:pt x="5" y="2"/>
                      <a:pt x="2" y="3"/>
                      <a:pt x="1" y="2"/>
                    </a:cubicBezTo>
                    <a:cubicBezTo>
                      <a:pt x="0" y="1"/>
                      <a:pt x="1" y="0"/>
                      <a:pt x="1" y="0"/>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7" name="Freeform 587">
                <a:extLst>
                  <a:ext uri="{FF2B5EF4-FFF2-40B4-BE49-F238E27FC236}">
                    <a16:creationId xmlns:a16="http://schemas.microsoft.com/office/drawing/2014/main" id="{B3EE5EE9-6D4F-4364-AE90-FDAE3560F478}"/>
                  </a:ext>
                </a:extLst>
              </p:cNvPr>
              <p:cNvSpPr/>
              <p:nvPr/>
            </p:nvSpPr>
            <p:spPr bwMode="auto">
              <a:xfrm>
                <a:off x="2763" y="1320"/>
                <a:ext cx="13" cy="8"/>
              </a:xfrm>
              <a:custGeom>
                <a:gdLst>
                  <a:gd name="T0" fmla="*/ 4 w 5"/>
                  <a:gd name="T1" fmla="*/ 0 h 3"/>
                  <a:gd name="T2" fmla="*/ 0 w 5"/>
                  <a:gd name="T3" fmla="*/ 3 h 3"/>
                  <a:gd name="T4" fmla="*/ 1 w 5"/>
                  <a:gd name="T5" fmla="*/ 2 h 3"/>
                  <a:gd name="T6" fmla="*/ 1 w 5"/>
                  <a:gd name="T7" fmla="*/ 2 h 3"/>
                  <a:gd name="T8" fmla="*/ 1 w 5"/>
                  <a:gd name="T9" fmla="*/ 1 h 3"/>
                  <a:gd name="T10" fmla="*/ 4 w 5"/>
                  <a:gd name="T11" fmla="*/ 1 h 3"/>
                  <a:gd name="T12" fmla="*/ 2 w 5"/>
                  <a:gd name="T13" fmla="*/ 1 h 3"/>
                  <a:gd name="T14" fmla="*/ 4 w 5"/>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0"/>
                    </a:moveTo>
                    <a:cubicBezTo>
                      <a:pt x="5" y="2"/>
                      <a:pt x="2" y="2"/>
                      <a:pt x="0" y="3"/>
                    </a:cubicBezTo>
                    <a:cubicBezTo>
                      <a:pt x="1" y="2"/>
                      <a:pt x="1" y="2"/>
                      <a:pt x="1" y="2"/>
                    </a:cubicBezTo>
                    <a:cubicBezTo>
                      <a:pt x="1" y="2"/>
                      <a:pt x="1" y="2"/>
                      <a:pt x="1" y="2"/>
                    </a:cubicBezTo>
                    <a:cubicBezTo>
                      <a:pt x="1" y="1"/>
                      <a:pt x="1" y="1"/>
                      <a:pt x="1" y="1"/>
                    </a:cubicBezTo>
                    <a:cubicBezTo>
                      <a:pt x="2" y="1"/>
                      <a:pt x="3" y="2"/>
                      <a:pt x="4" y="1"/>
                    </a:cubicBezTo>
                    <a:cubicBezTo>
                      <a:pt x="3" y="1"/>
                      <a:pt x="3" y="1"/>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8" name="Freeform 588">
                <a:extLst>
                  <a:ext uri="{FF2B5EF4-FFF2-40B4-BE49-F238E27FC236}">
                    <a16:creationId xmlns:a16="http://schemas.microsoft.com/office/drawing/2014/main" id="{8B4D967B-672D-4965-A071-F0AF4AE2969C}"/>
                  </a:ext>
                </a:extLst>
              </p:cNvPr>
              <p:cNvSpPr/>
              <p:nvPr/>
            </p:nvSpPr>
            <p:spPr bwMode="auto">
              <a:xfrm>
                <a:off x="3717" y="132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9" name="Freeform 589">
                <a:extLst>
                  <a:ext uri="{FF2B5EF4-FFF2-40B4-BE49-F238E27FC236}">
                    <a16:creationId xmlns:a16="http://schemas.microsoft.com/office/drawing/2014/main" id="{C5096076-E1BC-47AE-85C3-28ED3A6A0DF8}"/>
                  </a:ext>
                </a:extLst>
              </p:cNvPr>
              <p:cNvSpPr/>
              <p:nvPr/>
            </p:nvSpPr>
            <p:spPr bwMode="auto">
              <a:xfrm>
                <a:off x="1924" y="1322"/>
                <a:ext cx="8" cy="8"/>
              </a:xfrm>
              <a:custGeom>
                <a:gdLst>
                  <a:gd name="T0" fmla="*/ 2 w 3"/>
                  <a:gd name="T1" fmla="*/ 3 h 3"/>
                  <a:gd name="T2" fmla="*/ 2 w 3"/>
                  <a:gd name="T3" fmla="*/ 3 h 3"/>
                  <a:gd name="T4" fmla="*/ 1 w 3"/>
                  <a:gd name="T5" fmla="*/ 2 h 3"/>
                  <a:gd name="T6" fmla="*/ 1 w 3"/>
                  <a:gd name="T7" fmla="*/ 1 h 3"/>
                  <a:gd name="T8" fmla="*/ 1 w 3"/>
                  <a:gd name="T9" fmla="*/ 0 h 3"/>
                  <a:gd name="T10" fmla="*/ 2 w 3"/>
                  <a:gd name="T11" fmla="*/ 3 h 3"/>
                </a:gdLst>
                <a:cxnLst>
                  <a:cxn ang="0">
                    <a:pos x="T0" y="T1"/>
                  </a:cxn>
                  <a:cxn ang="0">
                    <a:pos x="T2" y="T3"/>
                  </a:cxn>
                  <a:cxn ang="0">
                    <a:pos x="T4" y="T5"/>
                  </a:cxn>
                  <a:cxn ang="0">
                    <a:pos x="T6" y="T7"/>
                  </a:cxn>
                  <a:cxn ang="0">
                    <a:pos x="T8" y="T9"/>
                  </a:cxn>
                  <a:cxn ang="0">
                    <a:pos x="T10" y="T11"/>
                  </a:cxn>
                </a:cxnLst>
                <a:rect l="0" t="0" r="r" b="b"/>
                <a:pathLst>
                  <a:path w="3" h="3">
                    <a:moveTo>
                      <a:pt x="2" y="3"/>
                    </a:moveTo>
                    <a:cubicBezTo>
                      <a:pt x="2" y="3"/>
                      <a:pt x="2" y="3"/>
                      <a:pt x="2" y="3"/>
                    </a:cubicBezTo>
                    <a:cubicBezTo>
                      <a:pt x="2" y="3"/>
                      <a:pt x="1" y="2"/>
                      <a:pt x="1" y="2"/>
                    </a:cubicBezTo>
                    <a:cubicBezTo>
                      <a:pt x="1" y="1"/>
                      <a:pt x="1" y="1"/>
                      <a:pt x="1" y="1"/>
                    </a:cubicBezTo>
                    <a:cubicBezTo>
                      <a:pt x="0" y="1"/>
                      <a:pt x="1" y="0"/>
                      <a:pt x="1" y="0"/>
                    </a:cubicBezTo>
                    <a:cubicBezTo>
                      <a:pt x="3" y="0"/>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0" name="Freeform 590">
                <a:extLst>
                  <a:ext uri="{FF2B5EF4-FFF2-40B4-BE49-F238E27FC236}">
                    <a16:creationId xmlns:a16="http://schemas.microsoft.com/office/drawing/2014/main" id="{BFC071C3-125E-4519-90CB-50E6FAC200AB}"/>
                  </a:ext>
                </a:extLst>
              </p:cNvPr>
              <p:cNvSpPr/>
              <p:nvPr/>
            </p:nvSpPr>
            <p:spPr bwMode="auto">
              <a:xfrm>
                <a:off x="2531" y="1320"/>
                <a:ext cx="5" cy="5"/>
              </a:xfrm>
              <a:custGeom>
                <a:gdLst>
                  <a:gd name="T0" fmla="*/ 2 w 2"/>
                  <a:gd name="T1" fmla="*/ 2 h 2"/>
                  <a:gd name="T2" fmla="*/ 1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1"/>
                      <a:pt x="0" y="1"/>
                      <a:pt x="0" y="1"/>
                    </a:cubicBezTo>
                    <a:cubicBezTo>
                      <a:pt x="1"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1" name="Freeform 591">
                <a:extLst>
                  <a:ext uri="{FF2B5EF4-FFF2-40B4-BE49-F238E27FC236}">
                    <a16:creationId xmlns:a16="http://schemas.microsoft.com/office/drawing/2014/main" id="{0151A90A-43F0-4A9F-B294-07F0D206B0BA}"/>
                  </a:ext>
                </a:extLst>
              </p:cNvPr>
              <p:cNvSpPr/>
              <p:nvPr/>
            </p:nvSpPr>
            <p:spPr bwMode="auto">
              <a:xfrm>
                <a:off x="3607" y="1322"/>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2" name="Freeform 592">
                <a:extLst>
                  <a:ext uri="{FF2B5EF4-FFF2-40B4-BE49-F238E27FC236}">
                    <a16:creationId xmlns:a16="http://schemas.microsoft.com/office/drawing/2014/main" id="{45043320-1372-4DDB-A059-22E3C525997C}"/>
                  </a:ext>
                </a:extLst>
              </p:cNvPr>
              <p:cNvSpPr/>
              <p:nvPr/>
            </p:nvSpPr>
            <p:spPr bwMode="auto">
              <a:xfrm>
                <a:off x="3786" y="132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3" name="Freeform 593">
                <a:extLst>
                  <a:ext uri="{FF2B5EF4-FFF2-40B4-BE49-F238E27FC236}">
                    <a16:creationId xmlns:a16="http://schemas.microsoft.com/office/drawing/2014/main" id="{C9C42350-0C02-4016-BE1D-63FDA02267C8}"/>
                  </a:ext>
                </a:extLst>
              </p:cNvPr>
              <p:cNvSpPr/>
              <p:nvPr/>
            </p:nvSpPr>
            <p:spPr bwMode="auto">
              <a:xfrm>
                <a:off x="3826" y="1322"/>
                <a:ext cx="11" cy="6"/>
              </a:xfrm>
              <a:custGeom>
                <a:gdLst>
                  <a:gd name="T0" fmla="*/ 4 w 4"/>
                  <a:gd name="T1" fmla="*/ 1 h 2"/>
                  <a:gd name="T2" fmla="*/ 1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4" y="2"/>
                      <a:pt x="2" y="1"/>
                      <a:pt x="1" y="2"/>
                    </a:cubicBezTo>
                    <a:cubicBezTo>
                      <a:pt x="0" y="2"/>
                      <a:pt x="2" y="1"/>
                      <a:pt x="1"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4" name="Freeform 594">
                <a:extLst>
                  <a:ext uri="{FF2B5EF4-FFF2-40B4-BE49-F238E27FC236}">
                    <a16:creationId xmlns:a16="http://schemas.microsoft.com/office/drawing/2014/main" id="{0A554700-306A-478A-9B44-C396671D968B}"/>
                  </a:ext>
                </a:extLst>
              </p:cNvPr>
              <p:cNvSpPr/>
              <p:nvPr/>
            </p:nvSpPr>
            <p:spPr bwMode="auto">
              <a:xfrm>
                <a:off x="2311" y="1325"/>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5" name="Freeform 595">
                <a:extLst>
                  <a:ext uri="{FF2B5EF4-FFF2-40B4-BE49-F238E27FC236}">
                    <a16:creationId xmlns:a16="http://schemas.microsoft.com/office/drawing/2014/main" id="{D37FF3D8-3BBC-47DC-AE85-3AAE0797915A}"/>
                  </a:ext>
                </a:extLst>
              </p:cNvPr>
              <p:cNvSpPr/>
              <p:nvPr/>
            </p:nvSpPr>
            <p:spPr bwMode="auto">
              <a:xfrm>
                <a:off x="2528" y="132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6" name="Freeform 596">
                <a:extLst>
                  <a:ext uri="{FF2B5EF4-FFF2-40B4-BE49-F238E27FC236}">
                    <a16:creationId xmlns:a16="http://schemas.microsoft.com/office/drawing/2014/main" id="{023CC979-0176-41D9-B018-EFE2E4C07C13}"/>
                  </a:ext>
                </a:extLst>
              </p:cNvPr>
              <p:cNvSpPr/>
              <p:nvPr/>
            </p:nvSpPr>
            <p:spPr bwMode="auto">
              <a:xfrm>
                <a:off x="3703" y="1325"/>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7" name="Freeform 597">
                <a:extLst>
                  <a:ext uri="{FF2B5EF4-FFF2-40B4-BE49-F238E27FC236}">
                    <a16:creationId xmlns:a16="http://schemas.microsoft.com/office/drawing/2014/main" id="{D7A89EC5-2198-42D9-8187-C052098A343D}"/>
                  </a:ext>
                </a:extLst>
              </p:cNvPr>
              <p:cNvSpPr/>
              <p:nvPr/>
            </p:nvSpPr>
            <p:spPr bwMode="auto">
              <a:xfrm>
                <a:off x="3316" y="132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8" name="Freeform 598">
                <a:extLst>
                  <a:ext uri="{FF2B5EF4-FFF2-40B4-BE49-F238E27FC236}">
                    <a16:creationId xmlns:a16="http://schemas.microsoft.com/office/drawing/2014/main" id="{E6A6B52D-B5E2-47BF-9B4E-2D7C9B8C6CB1}"/>
                  </a:ext>
                </a:extLst>
              </p:cNvPr>
              <p:cNvSpPr/>
              <p:nvPr/>
            </p:nvSpPr>
            <p:spPr bwMode="auto">
              <a:xfrm>
                <a:off x="3938" y="132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9" name="Freeform 599">
                <a:extLst>
                  <a:ext uri="{FF2B5EF4-FFF2-40B4-BE49-F238E27FC236}">
                    <a16:creationId xmlns:a16="http://schemas.microsoft.com/office/drawing/2014/main" id="{FF145A9B-5116-4699-998A-2A36987C01AE}"/>
                  </a:ext>
                </a:extLst>
              </p:cNvPr>
              <p:cNvSpPr/>
              <p:nvPr/>
            </p:nvSpPr>
            <p:spPr bwMode="auto">
              <a:xfrm>
                <a:off x="3602" y="1325"/>
                <a:ext cx="5" cy="5"/>
              </a:xfrm>
              <a:custGeom>
                <a:gdLst>
                  <a:gd name="T0" fmla="*/ 2 w 2"/>
                  <a:gd name="T1" fmla="*/ 2 h 2"/>
                  <a:gd name="T2" fmla="*/ 1 w 2"/>
                  <a:gd name="T3" fmla="*/ 2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0"/>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0" name="Freeform 600">
                <a:extLst>
                  <a:ext uri="{FF2B5EF4-FFF2-40B4-BE49-F238E27FC236}">
                    <a16:creationId xmlns:a16="http://schemas.microsoft.com/office/drawing/2014/main" id="{013470A4-C4C8-42A3-A772-5604E03BE53E}"/>
                  </a:ext>
                </a:extLst>
              </p:cNvPr>
              <p:cNvSpPr/>
              <p:nvPr/>
            </p:nvSpPr>
            <p:spPr bwMode="auto">
              <a:xfrm>
                <a:off x="3773" y="1325"/>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1"/>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1" name="Rectangle 601">
                <a:extLst>
                  <a:ext uri="{FF2B5EF4-FFF2-40B4-BE49-F238E27FC236}">
                    <a16:creationId xmlns:a16="http://schemas.microsoft.com/office/drawing/2014/main" id="{8646C0C2-E94C-4222-9F08-F109B31ED74A}"/>
                  </a:ext>
                </a:extLst>
              </p:cNvPr>
              <p:cNvSpPr>
                <a:spLocks noChangeArrowheads="1"/>
              </p:cNvSpPr>
              <p:nvPr/>
            </p:nvSpPr>
            <p:spPr bwMode="auto">
              <a:xfrm>
                <a:off x="3102" y="132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2" name="Freeform 602">
                <a:extLst>
                  <a:ext uri="{FF2B5EF4-FFF2-40B4-BE49-F238E27FC236}">
                    <a16:creationId xmlns:a16="http://schemas.microsoft.com/office/drawing/2014/main" id="{B3FFFAA1-B596-4EE4-9079-3CFB16FD2262}"/>
                  </a:ext>
                </a:extLst>
              </p:cNvPr>
              <p:cNvSpPr/>
              <p:nvPr/>
            </p:nvSpPr>
            <p:spPr bwMode="auto">
              <a:xfrm>
                <a:off x="3257" y="1328"/>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3" name="Freeform 603">
                <a:extLst>
                  <a:ext uri="{FF2B5EF4-FFF2-40B4-BE49-F238E27FC236}">
                    <a16:creationId xmlns:a16="http://schemas.microsoft.com/office/drawing/2014/main" id="{ADD63A2B-2530-492D-BBA2-86C41509443A}"/>
                  </a:ext>
                </a:extLst>
              </p:cNvPr>
              <p:cNvSpPr/>
              <p:nvPr/>
            </p:nvSpPr>
            <p:spPr bwMode="auto">
              <a:xfrm>
                <a:off x="3685" y="132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4" name="Freeform 604">
                <a:extLst>
                  <a:ext uri="{FF2B5EF4-FFF2-40B4-BE49-F238E27FC236}">
                    <a16:creationId xmlns:a16="http://schemas.microsoft.com/office/drawing/2014/main" id="{44B26DD5-E3D7-41BB-AE03-5CCF3A3E48BF}"/>
                  </a:ext>
                </a:extLst>
              </p:cNvPr>
              <p:cNvSpPr/>
              <p:nvPr/>
            </p:nvSpPr>
            <p:spPr bwMode="auto">
              <a:xfrm>
                <a:off x="3703" y="1328"/>
                <a:ext cx="11" cy="5"/>
              </a:xfrm>
              <a:custGeom>
                <a:gdLst>
                  <a:gd name="T0" fmla="*/ 4 w 4"/>
                  <a:gd name="T1" fmla="*/ 1 h 2"/>
                  <a:gd name="T2" fmla="*/ 2 w 4"/>
                  <a:gd name="T3" fmla="*/ 1 h 2"/>
                  <a:gd name="T4" fmla="*/ 2 w 4"/>
                  <a:gd name="T5" fmla="*/ 1 h 2"/>
                  <a:gd name="T6" fmla="*/ 0 w 4"/>
                  <a:gd name="T7" fmla="*/ 2 h 2"/>
                  <a:gd name="T8" fmla="*/ 3 w 4"/>
                  <a:gd name="T9" fmla="*/ 1 h 2"/>
                  <a:gd name="T10" fmla="*/ 4 w 4"/>
                  <a:gd name="T11" fmla="*/ 0 h 2"/>
                  <a:gd name="T12" fmla="*/ 4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2" y="1"/>
                      <a:pt x="2" y="1"/>
                      <a:pt x="2" y="1"/>
                    </a:cubicBezTo>
                    <a:cubicBezTo>
                      <a:pt x="1" y="1"/>
                      <a:pt x="1" y="2"/>
                      <a:pt x="0" y="2"/>
                    </a:cubicBezTo>
                    <a:cubicBezTo>
                      <a:pt x="1" y="2"/>
                      <a:pt x="1" y="0"/>
                      <a:pt x="3" y="1"/>
                    </a:cubicBezTo>
                    <a:cubicBezTo>
                      <a:pt x="3" y="0"/>
                      <a:pt x="3"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5" name="Freeform 605">
                <a:extLst>
                  <a:ext uri="{FF2B5EF4-FFF2-40B4-BE49-F238E27FC236}">
                    <a16:creationId xmlns:a16="http://schemas.microsoft.com/office/drawing/2014/main" id="{7078D9E9-32F2-447C-9E27-47A471E1F84F}"/>
                  </a:ext>
                </a:extLst>
              </p:cNvPr>
              <p:cNvSpPr/>
              <p:nvPr/>
            </p:nvSpPr>
            <p:spPr bwMode="auto">
              <a:xfrm>
                <a:off x="3768" y="13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6" name="Freeform 606">
                <a:extLst>
                  <a:ext uri="{FF2B5EF4-FFF2-40B4-BE49-F238E27FC236}">
                    <a16:creationId xmlns:a16="http://schemas.microsoft.com/office/drawing/2014/main" id="{501B389D-C2E4-45B8-8863-B052D1FD68BE}"/>
                  </a:ext>
                </a:extLst>
              </p:cNvPr>
              <p:cNvSpPr/>
              <p:nvPr/>
            </p:nvSpPr>
            <p:spPr bwMode="auto">
              <a:xfrm>
                <a:off x="3789" y="1328"/>
                <a:ext cx="3" cy="2"/>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8" name="Group 808">
              <a:extLst>
                <a:ext uri="{FF2B5EF4-FFF2-40B4-BE49-F238E27FC236}">
                  <a16:creationId xmlns:a16="http://schemas.microsoft.com/office/drawing/2014/main" id="{ECD45F71-2F27-4494-A122-465B6BDCDB4E}"/>
                </a:ext>
              </a:extLst>
            </p:cNvPr>
            <p:cNvGrpSpPr/>
            <p:nvPr/>
          </p:nvGrpSpPr>
          <p:grpSpPr>
            <a:xfrm>
              <a:off x="3287713" y="2111375"/>
              <a:ext cx="3397250" cy="255588"/>
              <a:chOff x="2071" y="1330"/>
              <a:chExt cx="2140" cy="161"/>
            </a:xfrm>
          </p:grpSpPr>
          <p:sp>
            <p:nvSpPr>
              <p:cNvPr id="5427" name="Freeform 608">
                <a:extLst>
                  <a:ext uri="{FF2B5EF4-FFF2-40B4-BE49-F238E27FC236}">
                    <a16:creationId xmlns:a16="http://schemas.microsoft.com/office/drawing/2014/main" id="{CEF82E5C-20DD-4F23-A1D8-441E519BD30A}"/>
                  </a:ext>
                </a:extLst>
              </p:cNvPr>
              <p:cNvSpPr/>
              <p:nvPr/>
            </p:nvSpPr>
            <p:spPr bwMode="auto">
              <a:xfrm>
                <a:off x="3599" y="1330"/>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8" name="Freeform 609">
                <a:extLst>
                  <a:ext uri="{FF2B5EF4-FFF2-40B4-BE49-F238E27FC236}">
                    <a16:creationId xmlns:a16="http://schemas.microsoft.com/office/drawing/2014/main" id="{4DED9463-3E09-4928-AE8D-95075DED06CF}"/>
                  </a:ext>
                </a:extLst>
              </p:cNvPr>
              <p:cNvSpPr/>
              <p:nvPr/>
            </p:nvSpPr>
            <p:spPr bwMode="auto">
              <a:xfrm>
                <a:off x="3765" y="133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9" name="Freeform 610">
                <a:extLst>
                  <a:ext uri="{FF2B5EF4-FFF2-40B4-BE49-F238E27FC236}">
                    <a16:creationId xmlns:a16="http://schemas.microsoft.com/office/drawing/2014/main" id="{BF2183B8-43B5-4C02-B013-6D8F73F8E479}"/>
                  </a:ext>
                </a:extLst>
              </p:cNvPr>
              <p:cNvSpPr/>
              <p:nvPr/>
            </p:nvSpPr>
            <p:spPr bwMode="auto">
              <a:xfrm>
                <a:off x="3327" y="1330"/>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0" name="Freeform 611">
                <a:extLst>
                  <a:ext uri="{FF2B5EF4-FFF2-40B4-BE49-F238E27FC236}">
                    <a16:creationId xmlns:a16="http://schemas.microsoft.com/office/drawing/2014/main" id="{BD3C8024-7015-41C1-8EBC-00219F4483C3}"/>
                  </a:ext>
                </a:extLst>
              </p:cNvPr>
              <p:cNvSpPr/>
              <p:nvPr/>
            </p:nvSpPr>
            <p:spPr bwMode="auto">
              <a:xfrm>
                <a:off x="3025" y="1333"/>
                <a:ext cx="16" cy="11"/>
              </a:xfrm>
              <a:custGeom>
                <a:gdLst>
                  <a:gd name="T0" fmla="*/ 5 w 6"/>
                  <a:gd name="T1" fmla="*/ 0 h 4"/>
                  <a:gd name="T2" fmla="*/ 4 w 6"/>
                  <a:gd name="T3" fmla="*/ 3 h 4"/>
                  <a:gd name="T4" fmla="*/ 4 w 6"/>
                  <a:gd name="T5" fmla="*/ 3 h 4"/>
                  <a:gd name="T6" fmla="*/ 4 w 6"/>
                  <a:gd name="T7" fmla="*/ 2 h 4"/>
                  <a:gd name="T8" fmla="*/ 0 w 6"/>
                  <a:gd name="T9" fmla="*/ 4 h 4"/>
                  <a:gd name="T10" fmla="*/ 3 w 6"/>
                  <a:gd name="T11" fmla="*/ 0 h 4"/>
                  <a:gd name="T12" fmla="*/ 5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0"/>
                    </a:moveTo>
                    <a:cubicBezTo>
                      <a:pt x="6" y="1"/>
                      <a:pt x="3" y="1"/>
                      <a:pt x="4" y="3"/>
                    </a:cubicBezTo>
                    <a:cubicBezTo>
                      <a:pt x="4" y="3"/>
                      <a:pt x="4" y="3"/>
                      <a:pt x="4" y="3"/>
                    </a:cubicBezTo>
                    <a:cubicBezTo>
                      <a:pt x="4" y="3"/>
                      <a:pt x="4" y="2"/>
                      <a:pt x="4" y="2"/>
                    </a:cubicBezTo>
                    <a:cubicBezTo>
                      <a:pt x="2" y="2"/>
                      <a:pt x="1" y="3"/>
                      <a:pt x="0" y="4"/>
                    </a:cubicBezTo>
                    <a:cubicBezTo>
                      <a:pt x="0" y="3"/>
                      <a:pt x="4" y="2"/>
                      <a:pt x="3" y="0"/>
                    </a:cubicBezTo>
                    <a:cubicBezTo>
                      <a:pt x="4"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1" name="Freeform 612">
                <a:extLst>
                  <a:ext uri="{FF2B5EF4-FFF2-40B4-BE49-F238E27FC236}">
                    <a16:creationId xmlns:a16="http://schemas.microsoft.com/office/drawing/2014/main" id="{8B0AF4A4-CDD3-4B21-99E5-C3DBD5853AEF}"/>
                  </a:ext>
                </a:extLst>
              </p:cNvPr>
              <p:cNvSpPr/>
              <p:nvPr/>
            </p:nvSpPr>
            <p:spPr bwMode="auto">
              <a:xfrm>
                <a:off x="3866" y="1333"/>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1"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2" name="Freeform 613">
                <a:extLst>
                  <a:ext uri="{FF2B5EF4-FFF2-40B4-BE49-F238E27FC236}">
                    <a16:creationId xmlns:a16="http://schemas.microsoft.com/office/drawing/2014/main" id="{E0121688-0588-4534-AEF0-37D833EB4763}"/>
                  </a:ext>
                </a:extLst>
              </p:cNvPr>
              <p:cNvSpPr/>
              <p:nvPr/>
            </p:nvSpPr>
            <p:spPr bwMode="auto">
              <a:xfrm>
                <a:off x="2103" y="1333"/>
                <a:ext cx="8" cy="8"/>
              </a:xfrm>
              <a:custGeom>
                <a:gdLst>
                  <a:gd name="T0" fmla="*/ 3 w 3"/>
                  <a:gd name="T1" fmla="*/ 1 h 3"/>
                  <a:gd name="T2" fmla="*/ 1 w 3"/>
                  <a:gd name="T3" fmla="*/ 3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2" y="2"/>
                      <a:pt x="2" y="3"/>
                      <a:pt x="1" y="3"/>
                    </a:cubicBezTo>
                    <a:cubicBezTo>
                      <a:pt x="0" y="2"/>
                      <a:pt x="1" y="1"/>
                      <a:pt x="1" y="1"/>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3" name="Freeform 614">
                <a:extLst>
                  <a:ext uri="{FF2B5EF4-FFF2-40B4-BE49-F238E27FC236}">
                    <a16:creationId xmlns:a16="http://schemas.microsoft.com/office/drawing/2014/main" id="{07413B8A-CC31-42AD-88DC-A78284D966C1}"/>
                  </a:ext>
                </a:extLst>
              </p:cNvPr>
              <p:cNvSpPr/>
              <p:nvPr/>
            </p:nvSpPr>
            <p:spPr bwMode="auto">
              <a:xfrm>
                <a:off x="3754" y="133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1"/>
                      <a:pt x="0" y="2"/>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4" name="Freeform 615">
                <a:extLst>
                  <a:ext uri="{FF2B5EF4-FFF2-40B4-BE49-F238E27FC236}">
                    <a16:creationId xmlns:a16="http://schemas.microsoft.com/office/drawing/2014/main" id="{F99A5BFF-A92F-4576-A896-1DB503E9718D}"/>
                  </a:ext>
                </a:extLst>
              </p:cNvPr>
              <p:cNvSpPr/>
              <p:nvPr/>
            </p:nvSpPr>
            <p:spPr bwMode="auto">
              <a:xfrm>
                <a:off x="2715" y="133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5" name="Freeform 616">
                <a:extLst>
                  <a:ext uri="{FF2B5EF4-FFF2-40B4-BE49-F238E27FC236}">
                    <a16:creationId xmlns:a16="http://schemas.microsoft.com/office/drawing/2014/main" id="{24A81BA0-C07D-470D-98B2-A9D4336A6501}"/>
                  </a:ext>
                </a:extLst>
              </p:cNvPr>
              <p:cNvSpPr/>
              <p:nvPr/>
            </p:nvSpPr>
            <p:spPr bwMode="auto">
              <a:xfrm>
                <a:off x="3808" y="1336"/>
                <a:ext cx="8" cy="2"/>
              </a:xfrm>
              <a:custGeom>
                <a:gdLst>
                  <a:gd name="T0" fmla="*/ 3 w 3"/>
                  <a:gd name="T1" fmla="*/ 0 h 1"/>
                  <a:gd name="T2" fmla="*/ 2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0"/>
                      <a:pt x="3" y="1"/>
                      <a:pt x="2" y="1"/>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6" name="Freeform 617">
                <a:extLst>
                  <a:ext uri="{FF2B5EF4-FFF2-40B4-BE49-F238E27FC236}">
                    <a16:creationId xmlns:a16="http://schemas.microsoft.com/office/drawing/2014/main" id="{DD17D85F-9A8E-449F-AC4E-93F12D6BCE1E}"/>
                  </a:ext>
                </a:extLst>
              </p:cNvPr>
              <p:cNvSpPr/>
              <p:nvPr/>
            </p:nvSpPr>
            <p:spPr bwMode="auto">
              <a:xfrm>
                <a:off x="3965" y="1336"/>
                <a:ext cx="24" cy="16"/>
              </a:xfrm>
              <a:custGeom>
                <a:gdLst>
                  <a:gd name="T0" fmla="*/ 9 w 9"/>
                  <a:gd name="T1" fmla="*/ 1 h 6"/>
                  <a:gd name="T2" fmla="*/ 8 w 9"/>
                  <a:gd name="T3" fmla="*/ 5 h 6"/>
                  <a:gd name="T4" fmla="*/ 7 w 9"/>
                  <a:gd name="T5" fmla="*/ 6 h 6"/>
                  <a:gd name="T6" fmla="*/ 6 w 9"/>
                  <a:gd name="T7" fmla="*/ 4 h 6"/>
                  <a:gd name="T8" fmla="*/ 4 w 9"/>
                  <a:gd name="T9" fmla="*/ 6 h 6"/>
                  <a:gd name="T10" fmla="*/ 2 w 9"/>
                  <a:gd name="T11" fmla="*/ 4 h 6"/>
                  <a:gd name="T12" fmla="*/ 1 w 9"/>
                  <a:gd name="T13" fmla="*/ 4 h 6"/>
                  <a:gd name="T14" fmla="*/ 4 w 9"/>
                  <a:gd name="T15" fmla="*/ 0 h 6"/>
                  <a:gd name="T16" fmla="*/ 9 w 9"/>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1"/>
                    </a:moveTo>
                    <a:cubicBezTo>
                      <a:pt x="8" y="2"/>
                      <a:pt x="8" y="4"/>
                      <a:pt x="8" y="5"/>
                    </a:cubicBezTo>
                    <a:cubicBezTo>
                      <a:pt x="7" y="6"/>
                      <a:pt x="7" y="6"/>
                      <a:pt x="7" y="6"/>
                    </a:cubicBezTo>
                    <a:cubicBezTo>
                      <a:pt x="6" y="4"/>
                      <a:pt x="6" y="4"/>
                      <a:pt x="6" y="4"/>
                    </a:cubicBezTo>
                    <a:cubicBezTo>
                      <a:pt x="4" y="4"/>
                      <a:pt x="6" y="6"/>
                      <a:pt x="4" y="6"/>
                    </a:cubicBezTo>
                    <a:cubicBezTo>
                      <a:pt x="5" y="4"/>
                      <a:pt x="2" y="5"/>
                      <a:pt x="2" y="4"/>
                    </a:cubicBezTo>
                    <a:cubicBezTo>
                      <a:pt x="1" y="4"/>
                      <a:pt x="1" y="4"/>
                      <a:pt x="1" y="4"/>
                    </a:cubicBezTo>
                    <a:cubicBezTo>
                      <a:pt x="0" y="1"/>
                      <a:pt x="4" y="3"/>
                      <a:pt x="4" y="0"/>
                    </a:cubicBezTo>
                    <a:cubicBezTo>
                      <a:pt x="6" y="1"/>
                      <a:pt x="7"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7" name="Freeform 618">
                <a:extLst>
                  <a:ext uri="{FF2B5EF4-FFF2-40B4-BE49-F238E27FC236}">
                    <a16:creationId xmlns:a16="http://schemas.microsoft.com/office/drawing/2014/main" id="{1A9B8133-C735-4B8E-8B53-A861762C45F2}"/>
                  </a:ext>
                </a:extLst>
              </p:cNvPr>
              <p:cNvSpPr/>
              <p:nvPr/>
            </p:nvSpPr>
            <p:spPr bwMode="auto">
              <a:xfrm>
                <a:off x="3848" y="1336"/>
                <a:ext cx="16" cy="5"/>
              </a:xfrm>
              <a:custGeom>
                <a:gdLst>
                  <a:gd name="T0" fmla="*/ 6 w 6"/>
                  <a:gd name="T1" fmla="*/ 2 h 2"/>
                  <a:gd name="T2" fmla="*/ 2 w 6"/>
                  <a:gd name="T3" fmla="*/ 1 h 2"/>
                  <a:gd name="T4" fmla="*/ 0 w 6"/>
                  <a:gd name="T5" fmla="*/ 2 h 2"/>
                  <a:gd name="T6" fmla="*/ 6 w 6"/>
                  <a:gd name="T7" fmla="*/ 2 h 2"/>
                </a:gdLst>
                <a:cxnLst>
                  <a:cxn ang="0">
                    <a:pos x="T0" y="T1"/>
                  </a:cxn>
                  <a:cxn ang="0">
                    <a:pos x="T2" y="T3"/>
                  </a:cxn>
                  <a:cxn ang="0">
                    <a:pos x="T4" y="T5"/>
                  </a:cxn>
                  <a:cxn ang="0">
                    <a:pos x="T6" y="T7"/>
                  </a:cxn>
                </a:cxnLst>
                <a:rect l="0" t="0" r="r" b="b"/>
                <a:pathLst>
                  <a:path w="6" h="2">
                    <a:moveTo>
                      <a:pt x="6" y="2"/>
                    </a:moveTo>
                    <a:cubicBezTo>
                      <a:pt x="4" y="2"/>
                      <a:pt x="3" y="2"/>
                      <a:pt x="2" y="1"/>
                    </a:cubicBezTo>
                    <a:cubicBezTo>
                      <a:pt x="0" y="2"/>
                      <a:pt x="0" y="2"/>
                      <a:pt x="0" y="2"/>
                    </a:cubicBezTo>
                    <a:cubicBezTo>
                      <a:pt x="1" y="1"/>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8" name="Freeform 619">
                <a:extLst>
                  <a:ext uri="{FF2B5EF4-FFF2-40B4-BE49-F238E27FC236}">
                    <a16:creationId xmlns:a16="http://schemas.microsoft.com/office/drawing/2014/main" id="{A46D6B36-E319-44A3-BC36-1BC72C170B88}"/>
                  </a:ext>
                </a:extLst>
              </p:cNvPr>
              <p:cNvSpPr/>
              <p:nvPr/>
            </p:nvSpPr>
            <p:spPr bwMode="auto">
              <a:xfrm>
                <a:off x="3955" y="1336"/>
                <a:ext cx="8" cy="5"/>
              </a:xfrm>
              <a:custGeom>
                <a:gdLst>
                  <a:gd name="T0" fmla="*/ 1 w 3"/>
                  <a:gd name="T1" fmla="*/ 1 h 2"/>
                  <a:gd name="T2" fmla="*/ 1 w 3"/>
                  <a:gd name="T3" fmla="*/ 2 h 2"/>
                  <a:gd name="T4" fmla="*/ 0 w 3"/>
                  <a:gd name="T5" fmla="*/ 1 h 2"/>
                  <a:gd name="T6" fmla="*/ 3 w 3"/>
                  <a:gd name="T7" fmla="*/ 1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1" y="1"/>
                      <a:pt x="1" y="2"/>
                      <a:pt x="1" y="2"/>
                    </a:cubicBezTo>
                    <a:cubicBezTo>
                      <a:pt x="1" y="2"/>
                      <a:pt x="0" y="2"/>
                      <a:pt x="0" y="1"/>
                    </a:cubicBezTo>
                    <a:cubicBezTo>
                      <a:pt x="1" y="2"/>
                      <a:pt x="1" y="0"/>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9" name="Freeform 620">
                <a:extLst>
                  <a:ext uri="{FF2B5EF4-FFF2-40B4-BE49-F238E27FC236}">
                    <a16:creationId xmlns:a16="http://schemas.microsoft.com/office/drawing/2014/main" id="{EB536DCC-D8A9-4157-A50F-E699CAA3EC83}"/>
                  </a:ext>
                </a:extLst>
              </p:cNvPr>
              <p:cNvSpPr/>
              <p:nvPr/>
            </p:nvSpPr>
            <p:spPr bwMode="auto">
              <a:xfrm>
                <a:off x="3741" y="1338"/>
                <a:ext cx="8" cy="6"/>
              </a:xfrm>
              <a:custGeom>
                <a:gdLst>
                  <a:gd name="T0" fmla="*/ 3 w 3"/>
                  <a:gd name="T1" fmla="*/ 1 h 2"/>
                  <a:gd name="T2" fmla="*/ 0 w 3"/>
                  <a:gd name="T3" fmla="*/ 2 h 2"/>
                  <a:gd name="T4" fmla="*/ 0 w 3"/>
                  <a:gd name="T5" fmla="*/ 1 h 2"/>
                  <a:gd name="T6" fmla="*/ 1 w 3"/>
                  <a:gd name="T7" fmla="*/ 2 h 2"/>
                  <a:gd name="T8" fmla="*/ 0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1" y="1"/>
                      <a:pt x="0" y="2"/>
                    </a:cubicBezTo>
                    <a:cubicBezTo>
                      <a:pt x="0" y="1"/>
                      <a:pt x="0" y="1"/>
                      <a:pt x="0" y="1"/>
                    </a:cubicBezTo>
                    <a:cubicBezTo>
                      <a:pt x="1" y="2"/>
                      <a:pt x="1" y="2"/>
                      <a:pt x="1" y="2"/>
                    </a:cubicBezTo>
                    <a:cubicBezTo>
                      <a:pt x="2" y="1"/>
                      <a:pt x="0" y="1"/>
                      <a:pt x="0" y="0"/>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0" name="Freeform 621">
                <a:extLst>
                  <a:ext uri="{FF2B5EF4-FFF2-40B4-BE49-F238E27FC236}">
                    <a16:creationId xmlns:a16="http://schemas.microsoft.com/office/drawing/2014/main" id="{CDD216B3-A4C5-41A2-B670-CEF9B14EA77F}"/>
                  </a:ext>
                </a:extLst>
              </p:cNvPr>
              <p:cNvSpPr/>
              <p:nvPr/>
            </p:nvSpPr>
            <p:spPr bwMode="auto">
              <a:xfrm>
                <a:off x="3634" y="1341"/>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1" name="Freeform 622">
                <a:extLst>
                  <a:ext uri="{FF2B5EF4-FFF2-40B4-BE49-F238E27FC236}">
                    <a16:creationId xmlns:a16="http://schemas.microsoft.com/office/drawing/2014/main" id="{359E7BF8-8A50-4FE2-BEF2-88F3CD3A36FD}"/>
                  </a:ext>
                </a:extLst>
              </p:cNvPr>
              <p:cNvSpPr/>
              <p:nvPr/>
            </p:nvSpPr>
            <p:spPr bwMode="auto">
              <a:xfrm>
                <a:off x="3607" y="1341"/>
                <a:ext cx="353" cy="104"/>
              </a:xfrm>
              <a:custGeom>
                <a:gdLst>
                  <a:gd name="T0" fmla="*/ 126 w 132"/>
                  <a:gd name="T1" fmla="*/ 4 h 39"/>
                  <a:gd name="T2" fmla="*/ 132 w 132"/>
                  <a:gd name="T3" fmla="*/ 5 h 39"/>
                  <a:gd name="T4" fmla="*/ 118 w 132"/>
                  <a:gd name="T5" fmla="*/ 7 h 39"/>
                  <a:gd name="T6" fmla="*/ 115 w 132"/>
                  <a:gd name="T7" fmla="*/ 8 h 39"/>
                  <a:gd name="T8" fmla="*/ 99 w 132"/>
                  <a:gd name="T9" fmla="*/ 12 h 39"/>
                  <a:gd name="T10" fmla="*/ 104 w 132"/>
                  <a:gd name="T11" fmla="*/ 14 h 39"/>
                  <a:gd name="T12" fmla="*/ 95 w 132"/>
                  <a:gd name="T13" fmla="*/ 17 h 39"/>
                  <a:gd name="T14" fmla="*/ 86 w 132"/>
                  <a:gd name="T15" fmla="*/ 16 h 39"/>
                  <a:gd name="T16" fmla="*/ 77 w 132"/>
                  <a:gd name="T17" fmla="*/ 20 h 39"/>
                  <a:gd name="T18" fmla="*/ 72 w 132"/>
                  <a:gd name="T19" fmla="*/ 20 h 39"/>
                  <a:gd name="T20" fmla="*/ 75 w 132"/>
                  <a:gd name="T21" fmla="*/ 23 h 39"/>
                  <a:gd name="T22" fmla="*/ 69 w 132"/>
                  <a:gd name="T23" fmla="*/ 23 h 39"/>
                  <a:gd name="T24" fmla="*/ 63 w 132"/>
                  <a:gd name="T25" fmla="*/ 24 h 39"/>
                  <a:gd name="T26" fmla="*/ 65 w 132"/>
                  <a:gd name="T27" fmla="*/ 23 h 39"/>
                  <a:gd name="T28" fmla="*/ 66 w 132"/>
                  <a:gd name="T29" fmla="*/ 21 h 39"/>
                  <a:gd name="T30" fmla="*/ 59 w 132"/>
                  <a:gd name="T31" fmla="*/ 23 h 39"/>
                  <a:gd name="T32" fmla="*/ 56 w 132"/>
                  <a:gd name="T33" fmla="*/ 28 h 39"/>
                  <a:gd name="T34" fmla="*/ 58 w 132"/>
                  <a:gd name="T35" fmla="*/ 26 h 39"/>
                  <a:gd name="T36" fmla="*/ 56 w 132"/>
                  <a:gd name="T37" fmla="*/ 24 h 39"/>
                  <a:gd name="T38" fmla="*/ 55 w 132"/>
                  <a:gd name="T39" fmla="*/ 26 h 39"/>
                  <a:gd name="T40" fmla="*/ 50 w 132"/>
                  <a:gd name="T41" fmla="*/ 27 h 39"/>
                  <a:gd name="T42" fmla="*/ 46 w 132"/>
                  <a:gd name="T43" fmla="*/ 29 h 39"/>
                  <a:gd name="T44" fmla="*/ 45 w 132"/>
                  <a:gd name="T45" fmla="*/ 29 h 39"/>
                  <a:gd name="T46" fmla="*/ 41 w 132"/>
                  <a:gd name="T47" fmla="*/ 28 h 39"/>
                  <a:gd name="T48" fmla="*/ 43 w 132"/>
                  <a:gd name="T49" fmla="*/ 29 h 39"/>
                  <a:gd name="T50" fmla="*/ 39 w 132"/>
                  <a:gd name="T51" fmla="*/ 32 h 39"/>
                  <a:gd name="T52" fmla="*/ 33 w 132"/>
                  <a:gd name="T53" fmla="*/ 31 h 39"/>
                  <a:gd name="T54" fmla="*/ 30 w 132"/>
                  <a:gd name="T55" fmla="*/ 31 h 39"/>
                  <a:gd name="T56" fmla="*/ 36 w 132"/>
                  <a:gd name="T57" fmla="*/ 29 h 39"/>
                  <a:gd name="T58" fmla="*/ 39 w 132"/>
                  <a:gd name="T59" fmla="*/ 27 h 39"/>
                  <a:gd name="T60" fmla="*/ 33 w 132"/>
                  <a:gd name="T61" fmla="*/ 28 h 39"/>
                  <a:gd name="T62" fmla="*/ 31 w 132"/>
                  <a:gd name="T63" fmla="*/ 29 h 39"/>
                  <a:gd name="T64" fmla="*/ 24 w 132"/>
                  <a:gd name="T65" fmla="*/ 32 h 39"/>
                  <a:gd name="T66" fmla="*/ 23 w 132"/>
                  <a:gd name="T67" fmla="*/ 32 h 39"/>
                  <a:gd name="T68" fmla="*/ 10 w 132"/>
                  <a:gd name="T69" fmla="*/ 37 h 39"/>
                  <a:gd name="T70" fmla="*/ 4 w 132"/>
                  <a:gd name="T71" fmla="*/ 38 h 39"/>
                  <a:gd name="T72" fmla="*/ 3 w 132"/>
                  <a:gd name="T73" fmla="*/ 38 h 39"/>
                  <a:gd name="T74" fmla="*/ 0 w 132"/>
                  <a:gd name="T75" fmla="*/ 37 h 39"/>
                  <a:gd name="T76" fmla="*/ 6 w 132"/>
                  <a:gd name="T77" fmla="*/ 34 h 39"/>
                  <a:gd name="T78" fmla="*/ 11 w 132"/>
                  <a:gd name="T79" fmla="*/ 30 h 39"/>
                  <a:gd name="T80" fmla="*/ 15 w 132"/>
                  <a:gd name="T81" fmla="*/ 29 h 39"/>
                  <a:gd name="T82" fmla="*/ 18 w 132"/>
                  <a:gd name="T83" fmla="*/ 28 h 39"/>
                  <a:gd name="T84" fmla="*/ 14 w 132"/>
                  <a:gd name="T85" fmla="*/ 28 h 39"/>
                  <a:gd name="T86" fmla="*/ 12 w 132"/>
                  <a:gd name="T87" fmla="*/ 25 h 39"/>
                  <a:gd name="T88" fmla="*/ 14 w 132"/>
                  <a:gd name="T89" fmla="*/ 23 h 39"/>
                  <a:gd name="T90" fmla="*/ 15 w 132"/>
                  <a:gd name="T91" fmla="*/ 26 h 39"/>
                  <a:gd name="T92" fmla="*/ 18 w 132"/>
                  <a:gd name="T93" fmla="*/ 25 h 39"/>
                  <a:gd name="T94" fmla="*/ 28 w 132"/>
                  <a:gd name="T95" fmla="*/ 20 h 39"/>
                  <a:gd name="T96" fmla="*/ 16 w 132"/>
                  <a:gd name="T97" fmla="*/ 25 h 39"/>
                  <a:gd name="T98" fmla="*/ 15 w 132"/>
                  <a:gd name="T99" fmla="*/ 25 h 39"/>
                  <a:gd name="T100" fmla="*/ 21 w 132"/>
                  <a:gd name="T101" fmla="*/ 21 h 39"/>
                  <a:gd name="T102" fmla="*/ 30 w 132"/>
                  <a:gd name="T103" fmla="*/ 18 h 39"/>
                  <a:gd name="T104" fmla="*/ 54 w 132"/>
                  <a:gd name="T105" fmla="*/ 13 h 39"/>
                  <a:gd name="T106" fmla="*/ 65 w 132"/>
                  <a:gd name="T107" fmla="*/ 10 h 39"/>
                  <a:gd name="T108" fmla="*/ 69 w 132"/>
                  <a:gd name="T109" fmla="*/ 10 h 39"/>
                  <a:gd name="T110" fmla="*/ 78 w 132"/>
                  <a:gd name="T111" fmla="*/ 8 h 39"/>
                  <a:gd name="T112" fmla="*/ 100 w 132"/>
                  <a:gd name="T113" fmla="*/ 3 h 39"/>
                  <a:gd name="T114" fmla="*/ 91 w 132"/>
                  <a:gd name="T115" fmla="*/ 7 h 39"/>
                  <a:gd name="T116" fmla="*/ 102 w 132"/>
                  <a:gd name="T117" fmla="*/ 7 h 39"/>
                  <a:gd name="T118" fmla="*/ 105 w 132"/>
                  <a:gd name="T119" fmla="*/ 3 h 39"/>
                  <a:gd name="T120" fmla="*/ 102 w 132"/>
                  <a:gd name="T121" fmla="*/ 3 h 39"/>
                  <a:gd name="T122" fmla="*/ 109 w 132"/>
                  <a:gd name="T123" fmla="*/ 2 h 39"/>
                  <a:gd name="T124" fmla="*/ 119 w 132"/>
                  <a:gd name="T125"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9">
                    <a:moveTo>
                      <a:pt x="129" y="1"/>
                    </a:moveTo>
                    <a:cubicBezTo>
                      <a:pt x="129" y="2"/>
                      <a:pt x="129" y="2"/>
                      <a:pt x="129" y="2"/>
                    </a:cubicBezTo>
                    <a:cubicBezTo>
                      <a:pt x="127" y="1"/>
                      <a:pt x="128" y="4"/>
                      <a:pt x="126" y="4"/>
                    </a:cubicBezTo>
                    <a:cubicBezTo>
                      <a:pt x="127" y="5"/>
                      <a:pt x="128" y="4"/>
                      <a:pt x="129" y="4"/>
                    </a:cubicBezTo>
                    <a:cubicBezTo>
                      <a:pt x="129" y="4"/>
                      <a:pt x="129" y="5"/>
                      <a:pt x="129" y="5"/>
                    </a:cubicBezTo>
                    <a:cubicBezTo>
                      <a:pt x="130" y="4"/>
                      <a:pt x="131" y="5"/>
                      <a:pt x="132" y="5"/>
                    </a:cubicBezTo>
                    <a:cubicBezTo>
                      <a:pt x="131" y="6"/>
                      <a:pt x="130" y="8"/>
                      <a:pt x="127" y="7"/>
                    </a:cubicBezTo>
                    <a:cubicBezTo>
                      <a:pt x="126" y="8"/>
                      <a:pt x="126" y="6"/>
                      <a:pt x="124" y="5"/>
                    </a:cubicBezTo>
                    <a:cubicBezTo>
                      <a:pt x="123" y="7"/>
                      <a:pt x="120" y="6"/>
                      <a:pt x="118" y="7"/>
                    </a:cubicBezTo>
                    <a:cubicBezTo>
                      <a:pt x="118" y="7"/>
                      <a:pt x="118" y="7"/>
                      <a:pt x="118" y="7"/>
                    </a:cubicBezTo>
                    <a:cubicBezTo>
                      <a:pt x="118" y="8"/>
                      <a:pt x="118" y="8"/>
                      <a:pt x="118" y="8"/>
                    </a:cubicBezTo>
                    <a:cubicBezTo>
                      <a:pt x="117" y="8"/>
                      <a:pt x="114" y="6"/>
                      <a:pt x="115" y="8"/>
                    </a:cubicBezTo>
                    <a:cubicBezTo>
                      <a:pt x="112" y="9"/>
                      <a:pt x="109" y="9"/>
                      <a:pt x="107" y="8"/>
                    </a:cubicBezTo>
                    <a:cubicBezTo>
                      <a:pt x="105" y="8"/>
                      <a:pt x="100" y="9"/>
                      <a:pt x="99" y="11"/>
                    </a:cubicBezTo>
                    <a:cubicBezTo>
                      <a:pt x="99" y="12"/>
                      <a:pt x="99" y="12"/>
                      <a:pt x="99" y="12"/>
                    </a:cubicBezTo>
                    <a:cubicBezTo>
                      <a:pt x="100" y="13"/>
                      <a:pt x="101" y="11"/>
                      <a:pt x="102" y="12"/>
                    </a:cubicBezTo>
                    <a:cubicBezTo>
                      <a:pt x="101" y="12"/>
                      <a:pt x="101" y="12"/>
                      <a:pt x="101" y="12"/>
                    </a:cubicBezTo>
                    <a:cubicBezTo>
                      <a:pt x="101" y="13"/>
                      <a:pt x="103" y="14"/>
                      <a:pt x="104" y="14"/>
                    </a:cubicBezTo>
                    <a:cubicBezTo>
                      <a:pt x="104" y="16"/>
                      <a:pt x="101" y="13"/>
                      <a:pt x="100" y="15"/>
                    </a:cubicBezTo>
                    <a:cubicBezTo>
                      <a:pt x="100" y="15"/>
                      <a:pt x="100" y="15"/>
                      <a:pt x="100" y="15"/>
                    </a:cubicBezTo>
                    <a:cubicBezTo>
                      <a:pt x="99" y="17"/>
                      <a:pt x="95" y="15"/>
                      <a:pt x="95" y="17"/>
                    </a:cubicBezTo>
                    <a:cubicBezTo>
                      <a:pt x="93" y="17"/>
                      <a:pt x="90" y="18"/>
                      <a:pt x="88" y="16"/>
                    </a:cubicBezTo>
                    <a:cubicBezTo>
                      <a:pt x="88" y="17"/>
                      <a:pt x="88" y="17"/>
                      <a:pt x="88" y="17"/>
                    </a:cubicBezTo>
                    <a:cubicBezTo>
                      <a:pt x="88" y="17"/>
                      <a:pt x="87" y="15"/>
                      <a:pt x="86" y="16"/>
                    </a:cubicBezTo>
                    <a:cubicBezTo>
                      <a:pt x="85" y="18"/>
                      <a:pt x="83" y="16"/>
                      <a:pt x="82" y="18"/>
                    </a:cubicBezTo>
                    <a:cubicBezTo>
                      <a:pt x="84" y="18"/>
                      <a:pt x="85" y="18"/>
                      <a:pt x="87" y="17"/>
                    </a:cubicBezTo>
                    <a:cubicBezTo>
                      <a:pt x="84" y="20"/>
                      <a:pt x="79" y="17"/>
                      <a:pt x="77" y="20"/>
                    </a:cubicBezTo>
                    <a:cubicBezTo>
                      <a:pt x="76" y="20"/>
                      <a:pt x="75" y="21"/>
                      <a:pt x="74" y="21"/>
                    </a:cubicBezTo>
                    <a:cubicBezTo>
                      <a:pt x="74" y="20"/>
                      <a:pt x="74" y="20"/>
                      <a:pt x="74" y="20"/>
                    </a:cubicBezTo>
                    <a:cubicBezTo>
                      <a:pt x="74" y="20"/>
                      <a:pt x="73" y="19"/>
                      <a:pt x="72" y="20"/>
                    </a:cubicBezTo>
                    <a:cubicBezTo>
                      <a:pt x="72" y="21"/>
                      <a:pt x="73" y="21"/>
                      <a:pt x="73" y="21"/>
                    </a:cubicBezTo>
                    <a:cubicBezTo>
                      <a:pt x="72" y="22"/>
                      <a:pt x="72" y="22"/>
                      <a:pt x="72" y="22"/>
                    </a:cubicBezTo>
                    <a:cubicBezTo>
                      <a:pt x="73" y="23"/>
                      <a:pt x="74" y="22"/>
                      <a:pt x="75" y="23"/>
                    </a:cubicBezTo>
                    <a:cubicBezTo>
                      <a:pt x="74" y="22"/>
                      <a:pt x="72" y="24"/>
                      <a:pt x="71" y="23"/>
                    </a:cubicBezTo>
                    <a:cubicBezTo>
                      <a:pt x="72" y="23"/>
                      <a:pt x="72" y="23"/>
                      <a:pt x="73" y="22"/>
                    </a:cubicBezTo>
                    <a:cubicBezTo>
                      <a:pt x="72" y="21"/>
                      <a:pt x="70" y="23"/>
                      <a:pt x="69" y="23"/>
                    </a:cubicBezTo>
                    <a:cubicBezTo>
                      <a:pt x="69" y="24"/>
                      <a:pt x="69" y="24"/>
                      <a:pt x="69" y="24"/>
                    </a:cubicBezTo>
                    <a:cubicBezTo>
                      <a:pt x="66" y="24"/>
                      <a:pt x="65" y="26"/>
                      <a:pt x="62" y="25"/>
                    </a:cubicBezTo>
                    <a:cubicBezTo>
                      <a:pt x="62" y="25"/>
                      <a:pt x="62" y="25"/>
                      <a:pt x="63" y="24"/>
                    </a:cubicBezTo>
                    <a:cubicBezTo>
                      <a:pt x="63" y="25"/>
                      <a:pt x="64" y="25"/>
                      <a:pt x="65" y="25"/>
                    </a:cubicBezTo>
                    <a:cubicBezTo>
                      <a:pt x="65" y="24"/>
                      <a:pt x="65" y="24"/>
                      <a:pt x="65" y="24"/>
                    </a:cubicBezTo>
                    <a:cubicBezTo>
                      <a:pt x="65" y="23"/>
                      <a:pt x="65" y="23"/>
                      <a:pt x="65" y="23"/>
                    </a:cubicBezTo>
                    <a:cubicBezTo>
                      <a:pt x="64" y="23"/>
                      <a:pt x="64" y="24"/>
                      <a:pt x="64" y="24"/>
                    </a:cubicBezTo>
                    <a:cubicBezTo>
                      <a:pt x="64" y="23"/>
                      <a:pt x="66" y="23"/>
                      <a:pt x="66" y="22"/>
                    </a:cubicBezTo>
                    <a:cubicBezTo>
                      <a:pt x="66" y="21"/>
                      <a:pt x="66" y="21"/>
                      <a:pt x="66" y="21"/>
                    </a:cubicBezTo>
                    <a:cubicBezTo>
                      <a:pt x="64" y="24"/>
                      <a:pt x="62" y="20"/>
                      <a:pt x="61" y="23"/>
                    </a:cubicBezTo>
                    <a:cubicBezTo>
                      <a:pt x="61" y="23"/>
                      <a:pt x="60" y="23"/>
                      <a:pt x="60" y="23"/>
                    </a:cubicBezTo>
                    <a:cubicBezTo>
                      <a:pt x="59" y="23"/>
                      <a:pt x="59" y="23"/>
                      <a:pt x="59" y="23"/>
                    </a:cubicBezTo>
                    <a:cubicBezTo>
                      <a:pt x="59" y="24"/>
                      <a:pt x="61" y="24"/>
                      <a:pt x="61" y="25"/>
                    </a:cubicBezTo>
                    <a:cubicBezTo>
                      <a:pt x="59" y="25"/>
                      <a:pt x="59" y="28"/>
                      <a:pt x="57" y="27"/>
                    </a:cubicBezTo>
                    <a:cubicBezTo>
                      <a:pt x="56" y="28"/>
                      <a:pt x="56" y="28"/>
                      <a:pt x="56" y="28"/>
                    </a:cubicBezTo>
                    <a:cubicBezTo>
                      <a:pt x="56" y="27"/>
                      <a:pt x="55" y="27"/>
                      <a:pt x="56" y="26"/>
                    </a:cubicBezTo>
                    <a:cubicBezTo>
                      <a:pt x="57" y="27"/>
                      <a:pt x="57" y="27"/>
                      <a:pt x="57" y="27"/>
                    </a:cubicBezTo>
                    <a:cubicBezTo>
                      <a:pt x="58" y="26"/>
                      <a:pt x="58" y="26"/>
                      <a:pt x="58" y="26"/>
                    </a:cubicBezTo>
                    <a:cubicBezTo>
                      <a:pt x="57" y="25"/>
                      <a:pt x="57" y="25"/>
                      <a:pt x="57" y="25"/>
                    </a:cubicBezTo>
                    <a:cubicBezTo>
                      <a:pt x="58" y="25"/>
                      <a:pt x="56" y="25"/>
                      <a:pt x="58" y="24"/>
                    </a:cubicBezTo>
                    <a:cubicBezTo>
                      <a:pt x="57" y="24"/>
                      <a:pt x="57" y="23"/>
                      <a:pt x="56" y="24"/>
                    </a:cubicBezTo>
                    <a:cubicBezTo>
                      <a:pt x="56" y="25"/>
                      <a:pt x="56" y="24"/>
                      <a:pt x="55" y="25"/>
                    </a:cubicBezTo>
                    <a:cubicBezTo>
                      <a:pt x="55" y="25"/>
                      <a:pt x="55" y="24"/>
                      <a:pt x="54" y="24"/>
                    </a:cubicBezTo>
                    <a:cubicBezTo>
                      <a:pt x="54" y="25"/>
                      <a:pt x="55" y="25"/>
                      <a:pt x="55" y="26"/>
                    </a:cubicBezTo>
                    <a:cubicBezTo>
                      <a:pt x="53" y="27"/>
                      <a:pt x="51" y="25"/>
                      <a:pt x="49" y="26"/>
                    </a:cubicBezTo>
                    <a:cubicBezTo>
                      <a:pt x="49" y="26"/>
                      <a:pt x="49" y="27"/>
                      <a:pt x="50" y="27"/>
                    </a:cubicBezTo>
                    <a:cubicBezTo>
                      <a:pt x="50" y="27"/>
                      <a:pt x="50" y="27"/>
                      <a:pt x="50" y="27"/>
                    </a:cubicBezTo>
                    <a:cubicBezTo>
                      <a:pt x="50" y="27"/>
                      <a:pt x="50" y="27"/>
                      <a:pt x="50" y="27"/>
                    </a:cubicBezTo>
                    <a:cubicBezTo>
                      <a:pt x="49" y="27"/>
                      <a:pt x="49" y="27"/>
                      <a:pt x="49" y="27"/>
                    </a:cubicBezTo>
                    <a:cubicBezTo>
                      <a:pt x="48" y="28"/>
                      <a:pt x="46" y="27"/>
                      <a:pt x="46" y="29"/>
                    </a:cubicBezTo>
                    <a:cubicBezTo>
                      <a:pt x="47" y="29"/>
                      <a:pt x="47" y="29"/>
                      <a:pt x="47" y="29"/>
                    </a:cubicBezTo>
                    <a:cubicBezTo>
                      <a:pt x="43" y="31"/>
                      <a:pt x="43" y="31"/>
                      <a:pt x="43" y="31"/>
                    </a:cubicBezTo>
                    <a:cubicBezTo>
                      <a:pt x="43" y="30"/>
                      <a:pt x="46" y="31"/>
                      <a:pt x="45" y="29"/>
                    </a:cubicBezTo>
                    <a:cubicBezTo>
                      <a:pt x="45" y="30"/>
                      <a:pt x="44" y="29"/>
                      <a:pt x="43" y="29"/>
                    </a:cubicBezTo>
                    <a:cubicBezTo>
                      <a:pt x="44" y="29"/>
                      <a:pt x="44" y="29"/>
                      <a:pt x="44" y="29"/>
                    </a:cubicBezTo>
                    <a:cubicBezTo>
                      <a:pt x="44" y="28"/>
                      <a:pt x="42" y="28"/>
                      <a:pt x="41" y="28"/>
                    </a:cubicBezTo>
                    <a:cubicBezTo>
                      <a:pt x="41" y="28"/>
                      <a:pt x="41" y="28"/>
                      <a:pt x="41" y="28"/>
                    </a:cubicBezTo>
                    <a:cubicBezTo>
                      <a:pt x="41" y="29"/>
                      <a:pt x="41" y="29"/>
                      <a:pt x="41" y="29"/>
                    </a:cubicBezTo>
                    <a:cubicBezTo>
                      <a:pt x="42" y="28"/>
                      <a:pt x="42" y="29"/>
                      <a:pt x="43" y="29"/>
                    </a:cubicBezTo>
                    <a:cubicBezTo>
                      <a:pt x="42" y="30"/>
                      <a:pt x="42" y="30"/>
                      <a:pt x="42" y="30"/>
                    </a:cubicBezTo>
                    <a:cubicBezTo>
                      <a:pt x="42" y="30"/>
                      <a:pt x="42" y="30"/>
                      <a:pt x="42" y="30"/>
                    </a:cubicBezTo>
                    <a:cubicBezTo>
                      <a:pt x="41" y="30"/>
                      <a:pt x="41" y="33"/>
                      <a:pt x="39" y="32"/>
                    </a:cubicBezTo>
                    <a:cubicBezTo>
                      <a:pt x="38" y="30"/>
                      <a:pt x="38" y="30"/>
                      <a:pt x="38" y="30"/>
                    </a:cubicBezTo>
                    <a:cubicBezTo>
                      <a:pt x="36" y="30"/>
                      <a:pt x="35" y="31"/>
                      <a:pt x="34" y="32"/>
                    </a:cubicBezTo>
                    <a:cubicBezTo>
                      <a:pt x="34" y="33"/>
                      <a:pt x="35" y="30"/>
                      <a:pt x="33" y="31"/>
                    </a:cubicBezTo>
                    <a:cubicBezTo>
                      <a:pt x="32" y="32"/>
                      <a:pt x="33" y="34"/>
                      <a:pt x="31" y="32"/>
                    </a:cubicBezTo>
                    <a:cubicBezTo>
                      <a:pt x="31" y="32"/>
                      <a:pt x="32" y="32"/>
                      <a:pt x="32" y="31"/>
                    </a:cubicBezTo>
                    <a:cubicBezTo>
                      <a:pt x="31" y="30"/>
                      <a:pt x="31" y="32"/>
                      <a:pt x="30" y="31"/>
                    </a:cubicBezTo>
                    <a:cubicBezTo>
                      <a:pt x="30" y="30"/>
                      <a:pt x="33" y="31"/>
                      <a:pt x="34" y="29"/>
                    </a:cubicBezTo>
                    <a:cubicBezTo>
                      <a:pt x="33" y="30"/>
                      <a:pt x="33" y="30"/>
                      <a:pt x="33" y="30"/>
                    </a:cubicBezTo>
                    <a:cubicBezTo>
                      <a:pt x="34" y="30"/>
                      <a:pt x="35" y="30"/>
                      <a:pt x="36" y="29"/>
                    </a:cubicBezTo>
                    <a:cubicBezTo>
                      <a:pt x="38" y="30"/>
                      <a:pt x="36" y="28"/>
                      <a:pt x="37" y="29"/>
                    </a:cubicBezTo>
                    <a:cubicBezTo>
                      <a:pt x="38" y="29"/>
                      <a:pt x="39" y="28"/>
                      <a:pt x="40" y="27"/>
                    </a:cubicBezTo>
                    <a:cubicBezTo>
                      <a:pt x="39" y="27"/>
                      <a:pt x="39" y="27"/>
                      <a:pt x="39" y="27"/>
                    </a:cubicBezTo>
                    <a:cubicBezTo>
                      <a:pt x="38" y="28"/>
                      <a:pt x="37" y="27"/>
                      <a:pt x="35" y="28"/>
                    </a:cubicBezTo>
                    <a:cubicBezTo>
                      <a:pt x="35" y="27"/>
                      <a:pt x="35" y="27"/>
                      <a:pt x="35" y="27"/>
                    </a:cubicBezTo>
                    <a:cubicBezTo>
                      <a:pt x="34" y="28"/>
                      <a:pt x="35" y="28"/>
                      <a:pt x="33" y="28"/>
                    </a:cubicBezTo>
                    <a:cubicBezTo>
                      <a:pt x="32" y="28"/>
                      <a:pt x="33" y="29"/>
                      <a:pt x="32" y="29"/>
                    </a:cubicBezTo>
                    <a:cubicBezTo>
                      <a:pt x="32" y="29"/>
                      <a:pt x="32" y="29"/>
                      <a:pt x="32" y="29"/>
                    </a:cubicBezTo>
                    <a:cubicBezTo>
                      <a:pt x="32" y="28"/>
                      <a:pt x="31" y="29"/>
                      <a:pt x="31" y="29"/>
                    </a:cubicBezTo>
                    <a:cubicBezTo>
                      <a:pt x="29" y="30"/>
                      <a:pt x="27" y="30"/>
                      <a:pt x="25" y="31"/>
                    </a:cubicBezTo>
                    <a:cubicBezTo>
                      <a:pt x="25" y="32"/>
                      <a:pt x="23" y="31"/>
                      <a:pt x="23" y="32"/>
                    </a:cubicBezTo>
                    <a:cubicBezTo>
                      <a:pt x="24" y="32"/>
                      <a:pt x="24" y="32"/>
                      <a:pt x="24" y="32"/>
                    </a:cubicBezTo>
                    <a:cubicBezTo>
                      <a:pt x="23" y="33"/>
                      <a:pt x="25" y="33"/>
                      <a:pt x="25" y="33"/>
                    </a:cubicBezTo>
                    <a:cubicBezTo>
                      <a:pt x="25" y="33"/>
                      <a:pt x="24" y="34"/>
                      <a:pt x="24" y="33"/>
                    </a:cubicBezTo>
                    <a:cubicBezTo>
                      <a:pt x="23" y="33"/>
                      <a:pt x="23" y="33"/>
                      <a:pt x="23" y="32"/>
                    </a:cubicBezTo>
                    <a:cubicBezTo>
                      <a:pt x="22" y="34"/>
                      <a:pt x="21" y="32"/>
                      <a:pt x="19" y="34"/>
                    </a:cubicBezTo>
                    <a:cubicBezTo>
                      <a:pt x="16" y="33"/>
                      <a:pt x="13" y="37"/>
                      <a:pt x="10" y="35"/>
                    </a:cubicBezTo>
                    <a:cubicBezTo>
                      <a:pt x="10" y="37"/>
                      <a:pt x="10" y="37"/>
                      <a:pt x="10" y="37"/>
                    </a:cubicBezTo>
                    <a:cubicBezTo>
                      <a:pt x="10" y="36"/>
                      <a:pt x="8" y="37"/>
                      <a:pt x="8" y="37"/>
                    </a:cubicBezTo>
                    <a:cubicBezTo>
                      <a:pt x="8" y="36"/>
                      <a:pt x="9" y="37"/>
                      <a:pt x="8" y="36"/>
                    </a:cubicBezTo>
                    <a:cubicBezTo>
                      <a:pt x="6" y="35"/>
                      <a:pt x="5" y="38"/>
                      <a:pt x="4" y="38"/>
                    </a:cubicBezTo>
                    <a:cubicBezTo>
                      <a:pt x="5" y="39"/>
                      <a:pt x="5" y="39"/>
                      <a:pt x="5" y="39"/>
                    </a:cubicBezTo>
                    <a:cubicBezTo>
                      <a:pt x="3" y="39"/>
                      <a:pt x="3" y="39"/>
                      <a:pt x="3" y="39"/>
                    </a:cubicBezTo>
                    <a:cubicBezTo>
                      <a:pt x="3" y="38"/>
                      <a:pt x="3" y="38"/>
                      <a:pt x="3" y="38"/>
                    </a:cubicBezTo>
                    <a:cubicBezTo>
                      <a:pt x="2" y="38"/>
                      <a:pt x="2" y="39"/>
                      <a:pt x="1" y="39"/>
                    </a:cubicBezTo>
                    <a:cubicBezTo>
                      <a:pt x="0" y="39"/>
                      <a:pt x="2" y="39"/>
                      <a:pt x="2" y="38"/>
                    </a:cubicBezTo>
                    <a:cubicBezTo>
                      <a:pt x="0" y="37"/>
                      <a:pt x="0" y="37"/>
                      <a:pt x="0" y="37"/>
                    </a:cubicBezTo>
                    <a:cubicBezTo>
                      <a:pt x="0" y="37"/>
                      <a:pt x="1" y="36"/>
                      <a:pt x="1" y="35"/>
                    </a:cubicBezTo>
                    <a:cubicBezTo>
                      <a:pt x="3" y="36"/>
                      <a:pt x="3" y="33"/>
                      <a:pt x="4" y="33"/>
                    </a:cubicBezTo>
                    <a:cubicBezTo>
                      <a:pt x="5" y="33"/>
                      <a:pt x="4" y="34"/>
                      <a:pt x="6" y="34"/>
                    </a:cubicBezTo>
                    <a:cubicBezTo>
                      <a:pt x="7" y="33"/>
                      <a:pt x="5" y="31"/>
                      <a:pt x="8" y="31"/>
                    </a:cubicBezTo>
                    <a:cubicBezTo>
                      <a:pt x="10" y="31"/>
                      <a:pt x="11" y="29"/>
                      <a:pt x="11" y="29"/>
                    </a:cubicBezTo>
                    <a:cubicBezTo>
                      <a:pt x="11" y="29"/>
                      <a:pt x="11" y="29"/>
                      <a:pt x="11" y="30"/>
                    </a:cubicBezTo>
                    <a:cubicBezTo>
                      <a:pt x="12" y="30"/>
                      <a:pt x="12" y="29"/>
                      <a:pt x="13" y="29"/>
                    </a:cubicBezTo>
                    <a:cubicBezTo>
                      <a:pt x="13" y="28"/>
                      <a:pt x="13" y="28"/>
                      <a:pt x="13" y="28"/>
                    </a:cubicBezTo>
                    <a:cubicBezTo>
                      <a:pt x="14" y="29"/>
                      <a:pt x="13" y="30"/>
                      <a:pt x="15" y="29"/>
                    </a:cubicBezTo>
                    <a:cubicBezTo>
                      <a:pt x="16" y="29"/>
                      <a:pt x="16" y="28"/>
                      <a:pt x="15" y="28"/>
                    </a:cubicBezTo>
                    <a:cubicBezTo>
                      <a:pt x="16" y="29"/>
                      <a:pt x="17" y="29"/>
                      <a:pt x="17" y="28"/>
                    </a:cubicBezTo>
                    <a:cubicBezTo>
                      <a:pt x="18" y="28"/>
                      <a:pt x="18" y="28"/>
                      <a:pt x="18" y="28"/>
                    </a:cubicBezTo>
                    <a:cubicBezTo>
                      <a:pt x="17" y="27"/>
                      <a:pt x="15" y="28"/>
                      <a:pt x="15" y="28"/>
                    </a:cubicBezTo>
                    <a:cubicBezTo>
                      <a:pt x="15" y="28"/>
                      <a:pt x="15" y="28"/>
                      <a:pt x="15" y="28"/>
                    </a:cubicBezTo>
                    <a:cubicBezTo>
                      <a:pt x="14" y="28"/>
                      <a:pt x="14" y="28"/>
                      <a:pt x="14" y="28"/>
                    </a:cubicBezTo>
                    <a:cubicBezTo>
                      <a:pt x="14" y="28"/>
                      <a:pt x="14" y="27"/>
                      <a:pt x="15" y="27"/>
                    </a:cubicBezTo>
                    <a:cubicBezTo>
                      <a:pt x="14" y="26"/>
                      <a:pt x="13" y="27"/>
                      <a:pt x="11" y="26"/>
                    </a:cubicBezTo>
                    <a:cubicBezTo>
                      <a:pt x="11" y="26"/>
                      <a:pt x="12" y="25"/>
                      <a:pt x="12" y="25"/>
                    </a:cubicBezTo>
                    <a:cubicBezTo>
                      <a:pt x="11" y="24"/>
                      <a:pt x="10" y="25"/>
                      <a:pt x="10" y="24"/>
                    </a:cubicBezTo>
                    <a:cubicBezTo>
                      <a:pt x="11" y="24"/>
                      <a:pt x="12" y="21"/>
                      <a:pt x="13" y="23"/>
                    </a:cubicBezTo>
                    <a:cubicBezTo>
                      <a:pt x="14" y="23"/>
                      <a:pt x="14" y="23"/>
                      <a:pt x="14" y="23"/>
                    </a:cubicBezTo>
                    <a:cubicBezTo>
                      <a:pt x="11" y="25"/>
                      <a:pt x="16" y="23"/>
                      <a:pt x="14" y="25"/>
                    </a:cubicBezTo>
                    <a:cubicBezTo>
                      <a:pt x="14" y="26"/>
                      <a:pt x="14" y="26"/>
                      <a:pt x="14" y="26"/>
                    </a:cubicBezTo>
                    <a:cubicBezTo>
                      <a:pt x="15" y="26"/>
                      <a:pt x="15" y="26"/>
                      <a:pt x="15" y="26"/>
                    </a:cubicBezTo>
                    <a:cubicBezTo>
                      <a:pt x="15" y="26"/>
                      <a:pt x="14" y="26"/>
                      <a:pt x="15" y="27"/>
                    </a:cubicBezTo>
                    <a:cubicBezTo>
                      <a:pt x="16" y="27"/>
                      <a:pt x="17" y="27"/>
                      <a:pt x="18" y="26"/>
                    </a:cubicBezTo>
                    <a:cubicBezTo>
                      <a:pt x="18" y="25"/>
                      <a:pt x="18" y="25"/>
                      <a:pt x="18" y="25"/>
                    </a:cubicBezTo>
                    <a:cubicBezTo>
                      <a:pt x="22" y="25"/>
                      <a:pt x="25" y="23"/>
                      <a:pt x="30" y="22"/>
                    </a:cubicBezTo>
                    <a:cubicBezTo>
                      <a:pt x="31" y="21"/>
                      <a:pt x="31" y="21"/>
                      <a:pt x="31" y="21"/>
                    </a:cubicBezTo>
                    <a:cubicBezTo>
                      <a:pt x="31" y="19"/>
                      <a:pt x="29" y="22"/>
                      <a:pt x="28" y="20"/>
                    </a:cubicBezTo>
                    <a:cubicBezTo>
                      <a:pt x="28" y="21"/>
                      <a:pt x="26" y="21"/>
                      <a:pt x="26" y="22"/>
                    </a:cubicBezTo>
                    <a:cubicBezTo>
                      <a:pt x="22" y="23"/>
                      <a:pt x="20" y="23"/>
                      <a:pt x="16" y="25"/>
                    </a:cubicBezTo>
                    <a:cubicBezTo>
                      <a:pt x="16" y="25"/>
                      <a:pt x="16" y="25"/>
                      <a:pt x="16" y="25"/>
                    </a:cubicBezTo>
                    <a:cubicBezTo>
                      <a:pt x="16" y="26"/>
                      <a:pt x="17" y="25"/>
                      <a:pt x="16" y="25"/>
                    </a:cubicBezTo>
                    <a:cubicBezTo>
                      <a:pt x="15" y="25"/>
                      <a:pt x="15" y="25"/>
                      <a:pt x="15" y="25"/>
                    </a:cubicBezTo>
                    <a:cubicBezTo>
                      <a:pt x="15" y="25"/>
                      <a:pt x="15" y="25"/>
                      <a:pt x="15" y="25"/>
                    </a:cubicBezTo>
                    <a:cubicBezTo>
                      <a:pt x="17" y="23"/>
                      <a:pt x="17" y="23"/>
                      <a:pt x="17" y="23"/>
                    </a:cubicBezTo>
                    <a:cubicBezTo>
                      <a:pt x="16" y="22"/>
                      <a:pt x="16" y="22"/>
                      <a:pt x="16" y="22"/>
                    </a:cubicBezTo>
                    <a:cubicBezTo>
                      <a:pt x="18" y="22"/>
                      <a:pt x="18" y="20"/>
                      <a:pt x="21" y="21"/>
                    </a:cubicBezTo>
                    <a:cubicBezTo>
                      <a:pt x="21" y="21"/>
                      <a:pt x="20" y="22"/>
                      <a:pt x="21" y="22"/>
                    </a:cubicBezTo>
                    <a:cubicBezTo>
                      <a:pt x="22" y="20"/>
                      <a:pt x="25" y="21"/>
                      <a:pt x="26" y="19"/>
                    </a:cubicBezTo>
                    <a:cubicBezTo>
                      <a:pt x="27" y="20"/>
                      <a:pt x="29" y="18"/>
                      <a:pt x="30" y="18"/>
                    </a:cubicBezTo>
                    <a:cubicBezTo>
                      <a:pt x="34" y="21"/>
                      <a:pt x="35" y="15"/>
                      <a:pt x="38" y="17"/>
                    </a:cubicBezTo>
                    <a:cubicBezTo>
                      <a:pt x="38" y="16"/>
                      <a:pt x="38" y="16"/>
                      <a:pt x="38" y="16"/>
                    </a:cubicBezTo>
                    <a:cubicBezTo>
                      <a:pt x="43" y="16"/>
                      <a:pt x="49" y="14"/>
                      <a:pt x="54" y="13"/>
                    </a:cubicBezTo>
                    <a:cubicBezTo>
                      <a:pt x="54" y="14"/>
                      <a:pt x="54" y="14"/>
                      <a:pt x="54" y="14"/>
                    </a:cubicBezTo>
                    <a:cubicBezTo>
                      <a:pt x="55" y="11"/>
                      <a:pt x="57" y="15"/>
                      <a:pt x="58" y="12"/>
                    </a:cubicBezTo>
                    <a:cubicBezTo>
                      <a:pt x="61" y="13"/>
                      <a:pt x="63" y="11"/>
                      <a:pt x="65" y="10"/>
                    </a:cubicBezTo>
                    <a:cubicBezTo>
                      <a:pt x="65" y="9"/>
                      <a:pt x="65" y="9"/>
                      <a:pt x="65" y="9"/>
                    </a:cubicBezTo>
                    <a:cubicBezTo>
                      <a:pt x="66" y="9"/>
                      <a:pt x="68" y="11"/>
                      <a:pt x="69" y="10"/>
                    </a:cubicBezTo>
                    <a:cubicBezTo>
                      <a:pt x="69" y="10"/>
                      <a:pt x="69" y="10"/>
                      <a:pt x="69" y="10"/>
                    </a:cubicBezTo>
                    <a:cubicBezTo>
                      <a:pt x="70" y="11"/>
                      <a:pt x="69" y="9"/>
                      <a:pt x="70" y="10"/>
                    </a:cubicBezTo>
                    <a:cubicBezTo>
                      <a:pt x="71" y="8"/>
                      <a:pt x="74" y="10"/>
                      <a:pt x="75" y="8"/>
                    </a:cubicBezTo>
                    <a:cubicBezTo>
                      <a:pt x="75" y="9"/>
                      <a:pt x="77" y="8"/>
                      <a:pt x="78" y="8"/>
                    </a:cubicBezTo>
                    <a:cubicBezTo>
                      <a:pt x="78" y="6"/>
                      <a:pt x="80" y="8"/>
                      <a:pt x="81" y="7"/>
                    </a:cubicBezTo>
                    <a:cubicBezTo>
                      <a:pt x="83" y="6"/>
                      <a:pt x="87" y="7"/>
                      <a:pt x="88" y="5"/>
                    </a:cubicBezTo>
                    <a:cubicBezTo>
                      <a:pt x="92" y="5"/>
                      <a:pt x="97" y="4"/>
                      <a:pt x="100" y="3"/>
                    </a:cubicBezTo>
                    <a:cubicBezTo>
                      <a:pt x="98" y="5"/>
                      <a:pt x="95" y="4"/>
                      <a:pt x="94" y="7"/>
                    </a:cubicBezTo>
                    <a:cubicBezTo>
                      <a:pt x="93" y="7"/>
                      <a:pt x="91" y="6"/>
                      <a:pt x="91" y="8"/>
                    </a:cubicBezTo>
                    <a:cubicBezTo>
                      <a:pt x="91" y="7"/>
                      <a:pt x="91" y="7"/>
                      <a:pt x="91" y="7"/>
                    </a:cubicBezTo>
                    <a:cubicBezTo>
                      <a:pt x="90" y="7"/>
                      <a:pt x="90" y="8"/>
                      <a:pt x="90" y="9"/>
                    </a:cubicBezTo>
                    <a:cubicBezTo>
                      <a:pt x="92" y="9"/>
                      <a:pt x="95" y="8"/>
                      <a:pt x="96" y="6"/>
                    </a:cubicBezTo>
                    <a:cubicBezTo>
                      <a:pt x="98" y="6"/>
                      <a:pt x="100" y="5"/>
                      <a:pt x="102" y="7"/>
                    </a:cubicBezTo>
                    <a:cubicBezTo>
                      <a:pt x="100" y="5"/>
                      <a:pt x="104" y="6"/>
                      <a:pt x="104" y="4"/>
                    </a:cubicBezTo>
                    <a:cubicBezTo>
                      <a:pt x="106" y="4"/>
                      <a:pt x="106" y="4"/>
                      <a:pt x="106" y="4"/>
                    </a:cubicBezTo>
                    <a:cubicBezTo>
                      <a:pt x="106" y="4"/>
                      <a:pt x="106" y="3"/>
                      <a:pt x="105" y="3"/>
                    </a:cubicBezTo>
                    <a:cubicBezTo>
                      <a:pt x="103" y="3"/>
                      <a:pt x="103" y="3"/>
                      <a:pt x="103" y="3"/>
                    </a:cubicBezTo>
                    <a:cubicBezTo>
                      <a:pt x="103" y="3"/>
                      <a:pt x="103" y="3"/>
                      <a:pt x="103" y="3"/>
                    </a:cubicBezTo>
                    <a:cubicBezTo>
                      <a:pt x="103" y="3"/>
                      <a:pt x="102" y="3"/>
                      <a:pt x="102" y="3"/>
                    </a:cubicBezTo>
                    <a:cubicBezTo>
                      <a:pt x="102" y="2"/>
                      <a:pt x="105" y="3"/>
                      <a:pt x="106" y="2"/>
                    </a:cubicBezTo>
                    <a:cubicBezTo>
                      <a:pt x="106" y="2"/>
                      <a:pt x="106" y="3"/>
                      <a:pt x="106" y="3"/>
                    </a:cubicBezTo>
                    <a:cubicBezTo>
                      <a:pt x="108" y="3"/>
                      <a:pt x="107" y="1"/>
                      <a:pt x="109" y="2"/>
                    </a:cubicBezTo>
                    <a:cubicBezTo>
                      <a:pt x="109" y="2"/>
                      <a:pt x="108" y="2"/>
                      <a:pt x="108" y="2"/>
                    </a:cubicBezTo>
                    <a:cubicBezTo>
                      <a:pt x="109" y="4"/>
                      <a:pt x="110" y="1"/>
                      <a:pt x="112" y="3"/>
                    </a:cubicBezTo>
                    <a:cubicBezTo>
                      <a:pt x="113" y="2"/>
                      <a:pt x="117" y="2"/>
                      <a:pt x="119" y="0"/>
                    </a:cubicBezTo>
                    <a:cubicBezTo>
                      <a:pt x="119" y="1"/>
                      <a:pt x="120" y="0"/>
                      <a:pt x="121" y="0"/>
                    </a:cubicBezTo>
                    <a:cubicBezTo>
                      <a:pt x="124" y="0"/>
                      <a:pt x="127" y="0"/>
                      <a:pt x="1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2" name="Rectangle 623">
                <a:extLst>
                  <a:ext uri="{FF2B5EF4-FFF2-40B4-BE49-F238E27FC236}">
                    <a16:creationId xmlns:a16="http://schemas.microsoft.com/office/drawing/2014/main" id="{B253544B-0175-4275-A376-76DA2A5CB7BE}"/>
                  </a:ext>
                </a:extLst>
              </p:cNvPr>
              <p:cNvSpPr>
                <a:spLocks noChangeArrowheads="1"/>
              </p:cNvSpPr>
              <p:nvPr/>
            </p:nvSpPr>
            <p:spPr bwMode="auto">
              <a:xfrm>
                <a:off x="2290" y="134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3" name="Freeform 624">
                <a:extLst>
                  <a:ext uri="{FF2B5EF4-FFF2-40B4-BE49-F238E27FC236}">
                    <a16:creationId xmlns:a16="http://schemas.microsoft.com/office/drawing/2014/main" id="{D90E6EFD-C353-4137-8E88-B87AD2D14730}"/>
                  </a:ext>
                </a:extLst>
              </p:cNvPr>
              <p:cNvSpPr/>
              <p:nvPr/>
            </p:nvSpPr>
            <p:spPr bwMode="auto">
              <a:xfrm>
                <a:off x="2295" y="1341"/>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4" name="Freeform 625">
                <a:extLst>
                  <a:ext uri="{FF2B5EF4-FFF2-40B4-BE49-F238E27FC236}">
                    <a16:creationId xmlns:a16="http://schemas.microsoft.com/office/drawing/2014/main" id="{4EB3BBF6-D4CF-4931-98BB-EC5C4BD0924D}"/>
                  </a:ext>
                </a:extLst>
              </p:cNvPr>
              <p:cNvSpPr/>
              <p:nvPr/>
            </p:nvSpPr>
            <p:spPr bwMode="auto">
              <a:xfrm>
                <a:off x="3287" y="1341"/>
                <a:ext cx="18" cy="13"/>
              </a:xfrm>
              <a:custGeom>
                <a:gdLst>
                  <a:gd name="T0" fmla="*/ 7 w 7"/>
                  <a:gd name="T1" fmla="*/ 0 h 5"/>
                  <a:gd name="T2" fmla="*/ 2 w 7"/>
                  <a:gd name="T3" fmla="*/ 4 h 5"/>
                  <a:gd name="T4" fmla="*/ 1 w 7"/>
                  <a:gd name="T5" fmla="*/ 5 h 5"/>
                  <a:gd name="T6" fmla="*/ 2 w 7"/>
                  <a:gd name="T7" fmla="*/ 2 h 5"/>
                  <a:gd name="T8" fmla="*/ 7 w 7"/>
                  <a:gd name="T9" fmla="*/ 0 h 5"/>
                </a:gdLst>
                <a:cxnLst>
                  <a:cxn ang="0">
                    <a:pos x="T0" y="T1"/>
                  </a:cxn>
                  <a:cxn ang="0">
                    <a:pos x="T2" y="T3"/>
                  </a:cxn>
                  <a:cxn ang="0">
                    <a:pos x="T4" y="T5"/>
                  </a:cxn>
                  <a:cxn ang="0">
                    <a:pos x="T6" y="T7"/>
                  </a:cxn>
                  <a:cxn ang="0">
                    <a:pos x="T8" y="T9"/>
                  </a:cxn>
                </a:cxnLst>
                <a:rect l="0" t="0" r="r" b="b"/>
                <a:pathLst>
                  <a:path w="7" h="5">
                    <a:moveTo>
                      <a:pt x="7" y="0"/>
                    </a:moveTo>
                    <a:cubicBezTo>
                      <a:pt x="6" y="2"/>
                      <a:pt x="4" y="4"/>
                      <a:pt x="2" y="4"/>
                    </a:cubicBezTo>
                    <a:cubicBezTo>
                      <a:pt x="1" y="5"/>
                      <a:pt x="2" y="5"/>
                      <a:pt x="1" y="5"/>
                    </a:cubicBezTo>
                    <a:cubicBezTo>
                      <a:pt x="3" y="4"/>
                      <a:pt x="0" y="3"/>
                      <a:pt x="2" y="2"/>
                    </a:cubicBezTo>
                    <a:cubicBezTo>
                      <a:pt x="4" y="2"/>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5" name="Freeform 626">
                <a:extLst>
                  <a:ext uri="{FF2B5EF4-FFF2-40B4-BE49-F238E27FC236}">
                    <a16:creationId xmlns:a16="http://schemas.microsoft.com/office/drawing/2014/main" id="{03ACF106-C453-416C-ACEE-2E697481CEC2}"/>
                  </a:ext>
                </a:extLst>
              </p:cNvPr>
              <p:cNvSpPr/>
              <p:nvPr/>
            </p:nvSpPr>
            <p:spPr bwMode="auto">
              <a:xfrm>
                <a:off x="3995" y="1344"/>
                <a:ext cx="5"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6" name="Freeform 627">
                <a:extLst>
                  <a:ext uri="{FF2B5EF4-FFF2-40B4-BE49-F238E27FC236}">
                    <a16:creationId xmlns:a16="http://schemas.microsoft.com/office/drawing/2014/main" id="{26B1B089-BF9E-4797-BEA0-93AD78F97AF6}"/>
                  </a:ext>
                </a:extLst>
              </p:cNvPr>
              <p:cNvSpPr/>
              <p:nvPr/>
            </p:nvSpPr>
            <p:spPr bwMode="auto">
              <a:xfrm>
                <a:off x="3367" y="1344"/>
                <a:ext cx="5"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7" name="Freeform 628">
                <a:extLst>
                  <a:ext uri="{FF2B5EF4-FFF2-40B4-BE49-F238E27FC236}">
                    <a16:creationId xmlns:a16="http://schemas.microsoft.com/office/drawing/2014/main" id="{562646A2-9BD5-4357-9A3C-F375B125D443}"/>
                  </a:ext>
                </a:extLst>
              </p:cNvPr>
              <p:cNvSpPr/>
              <p:nvPr/>
            </p:nvSpPr>
            <p:spPr bwMode="auto">
              <a:xfrm>
                <a:off x="3610" y="13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8" name="Freeform 629">
                <a:extLst>
                  <a:ext uri="{FF2B5EF4-FFF2-40B4-BE49-F238E27FC236}">
                    <a16:creationId xmlns:a16="http://schemas.microsoft.com/office/drawing/2014/main" id="{1B047B4F-5EA2-43B0-8DBB-AC25EC545057}"/>
                  </a:ext>
                </a:extLst>
              </p:cNvPr>
              <p:cNvSpPr/>
              <p:nvPr/>
            </p:nvSpPr>
            <p:spPr bwMode="auto">
              <a:xfrm>
                <a:off x="3631" y="134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9" name="Freeform 630">
                <a:extLst>
                  <a:ext uri="{FF2B5EF4-FFF2-40B4-BE49-F238E27FC236}">
                    <a16:creationId xmlns:a16="http://schemas.microsoft.com/office/drawing/2014/main" id="{616CDFF0-D3CD-4E62-B805-F7D33DC7B0AC}"/>
                  </a:ext>
                </a:extLst>
              </p:cNvPr>
              <p:cNvSpPr/>
              <p:nvPr/>
            </p:nvSpPr>
            <p:spPr bwMode="auto">
              <a:xfrm>
                <a:off x="2357" y="1341"/>
                <a:ext cx="182" cy="104"/>
              </a:xfrm>
              <a:custGeom>
                <a:gdLst>
                  <a:gd name="T0" fmla="*/ 68 w 68"/>
                  <a:gd name="T1" fmla="*/ 3 h 39"/>
                  <a:gd name="T2" fmla="*/ 58 w 68"/>
                  <a:gd name="T3" fmla="*/ 9 h 39"/>
                  <a:gd name="T4" fmla="*/ 56 w 68"/>
                  <a:gd name="T5" fmla="*/ 9 h 39"/>
                  <a:gd name="T6" fmla="*/ 56 w 68"/>
                  <a:gd name="T7" fmla="*/ 9 h 39"/>
                  <a:gd name="T8" fmla="*/ 55 w 68"/>
                  <a:gd name="T9" fmla="*/ 9 h 39"/>
                  <a:gd name="T10" fmla="*/ 55 w 68"/>
                  <a:gd name="T11" fmla="*/ 11 h 39"/>
                  <a:gd name="T12" fmla="*/ 52 w 68"/>
                  <a:gd name="T13" fmla="*/ 12 h 39"/>
                  <a:gd name="T14" fmla="*/ 53 w 68"/>
                  <a:gd name="T15" fmla="*/ 12 h 39"/>
                  <a:gd name="T16" fmla="*/ 48 w 68"/>
                  <a:gd name="T17" fmla="*/ 15 h 39"/>
                  <a:gd name="T18" fmla="*/ 47 w 68"/>
                  <a:gd name="T19" fmla="*/ 12 h 39"/>
                  <a:gd name="T20" fmla="*/ 45 w 68"/>
                  <a:gd name="T21" fmla="*/ 13 h 39"/>
                  <a:gd name="T22" fmla="*/ 48 w 68"/>
                  <a:gd name="T23" fmla="*/ 15 h 39"/>
                  <a:gd name="T24" fmla="*/ 45 w 68"/>
                  <a:gd name="T25" fmla="*/ 16 h 39"/>
                  <a:gd name="T26" fmla="*/ 44 w 68"/>
                  <a:gd name="T27" fmla="*/ 19 h 39"/>
                  <a:gd name="T28" fmla="*/ 32 w 68"/>
                  <a:gd name="T29" fmla="*/ 23 h 39"/>
                  <a:gd name="T30" fmla="*/ 24 w 68"/>
                  <a:gd name="T31" fmla="*/ 28 h 39"/>
                  <a:gd name="T32" fmla="*/ 19 w 68"/>
                  <a:gd name="T33" fmla="*/ 29 h 39"/>
                  <a:gd name="T34" fmla="*/ 19 w 68"/>
                  <a:gd name="T35" fmla="*/ 30 h 39"/>
                  <a:gd name="T36" fmla="*/ 15 w 68"/>
                  <a:gd name="T37" fmla="*/ 32 h 39"/>
                  <a:gd name="T38" fmla="*/ 15 w 68"/>
                  <a:gd name="T39" fmla="*/ 32 h 39"/>
                  <a:gd name="T40" fmla="*/ 12 w 68"/>
                  <a:gd name="T41" fmla="*/ 33 h 39"/>
                  <a:gd name="T42" fmla="*/ 12 w 68"/>
                  <a:gd name="T43" fmla="*/ 32 h 39"/>
                  <a:gd name="T44" fmla="*/ 10 w 68"/>
                  <a:gd name="T45" fmla="*/ 34 h 39"/>
                  <a:gd name="T46" fmla="*/ 3 w 68"/>
                  <a:gd name="T47" fmla="*/ 35 h 39"/>
                  <a:gd name="T48" fmla="*/ 0 w 68"/>
                  <a:gd name="T49" fmla="*/ 36 h 39"/>
                  <a:gd name="T50" fmla="*/ 0 w 68"/>
                  <a:gd name="T51" fmla="*/ 35 h 39"/>
                  <a:gd name="T52" fmla="*/ 5 w 68"/>
                  <a:gd name="T53" fmla="*/ 32 h 39"/>
                  <a:gd name="T54" fmla="*/ 4 w 68"/>
                  <a:gd name="T55" fmla="*/ 33 h 39"/>
                  <a:gd name="T56" fmla="*/ 8 w 68"/>
                  <a:gd name="T57" fmla="*/ 33 h 39"/>
                  <a:gd name="T58" fmla="*/ 12 w 68"/>
                  <a:gd name="T59" fmla="*/ 29 h 39"/>
                  <a:gd name="T60" fmla="*/ 19 w 68"/>
                  <a:gd name="T61" fmla="*/ 25 h 39"/>
                  <a:gd name="T62" fmla="*/ 20 w 68"/>
                  <a:gd name="T63" fmla="*/ 26 h 39"/>
                  <a:gd name="T64" fmla="*/ 25 w 68"/>
                  <a:gd name="T65" fmla="*/ 22 h 39"/>
                  <a:gd name="T66" fmla="*/ 27 w 68"/>
                  <a:gd name="T67" fmla="*/ 21 h 39"/>
                  <a:gd name="T68" fmla="*/ 26 w 68"/>
                  <a:gd name="T69" fmla="*/ 21 h 39"/>
                  <a:gd name="T70" fmla="*/ 29 w 68"/>
                  <a:gd name="T71" fmla="*/ 19 h 39"/>
                  <a:gd name="T72" fmla="*/ 29 w 68"/>
                  <a:gd name="T73" fmla="*/ 19 h 39"/>
                  <a:gd name="T74" fmla="*/ 29 w 68"/>
                  <a:gd name="T75" fmla="*/ 20 h 39"/>
                  <a:gd name="T76" fmla="*/ 31 w 68"/>
                  <a:gd name="T77" fmla="*/ 19 h 39"/>
                  <a:gd name="T78" fmla="*/ 33 w 68"/>
                  <a:gd name="T79" fmla="*/ 19 h 39"/>
                  <a:gd name="T80" fmla="*/ 33 w 68"/>
                  <a:gd name="T81" fmla="*/ 19 h 39"/>
                  <a:gd name="T82" fmla="*/ 32 w 68"/>
                  <a:gd name="T83" fmla="*/ 19 h 39"/>
                  <a:gd name="T84" fmla="*/ 32 w 68"/>
                  <a:gd name="T85" fmla="*/ 18 h 39"/>
                  <a:gd name="T86" fmla="*/ 35 w 68"/>
                  <a:gd name="T87" fmla="*/ 18 h 39"/>
                  <a:gd name="T88" fmla="*/ 45 w 68"/>
                  <a:gd name="T89" fmla="*/ 13 h 39"/>
                  <a:gd name="T90" fmla="*/ 50 w 68"/>
                  <a:gd name="T91" fmla="*/ 9 h 39"/>
                  <a:gd name="T92" fmla="*/ 52 w 68"/>
                  <a:gd name="T93" fmla="*/ 10 h 39"/>
                  <a:gd name="T94" fmla="*/ 59 w 68"/>
                  <a:gd name="T95" fmla="*/ 4 h 39"/>
                  <a:gd name="T96" fmla="*/ 68 w 68"/>
                  <a:gd name="T97" fmla="*/ 3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9">
                    <a:moveTo>
                      <a:pt x="68" y="3"/>
                    </a:moveTo>
                    <a:cubicBezTo>
                      <a:pt x="65" y="6"/>
                      <a:pt x="60" y="5"/>
                      <a:pt x="58" y="9"/>
                    </a:cubicBezTo>
                    <a:cubicBezTo>
                      <a:pt x="58" y="9"/>
                      <a:pt x="57" y="9"/>
                      <a:pt x="56" y="9"/>
                    </a:cubicBezTo>
                    <a:cubicBezTo>
                      <a:pt x="56" y="9"/>
                      <a:pt x="56" y="9"/>
                      <a:pt x="56" y="9"/>
                    </a:cubicBezTo>
                    <a:cubicBezTo>
                      <a:pt x="55" y="8"/>
                      <a:pt x="55" y="9"/>
                      <a:pt x="55" y="9"/>
                    </a:cubicBezTo>
                    <a:cubicBezTo>
                      <a:pt x="55" y="10"/>
                      <a:pt x="55" y="10"/>
                      <a:pt x="55" y="11"/>
                    </a:cubicBezTo>
                    <a:cubicBezTo>
                      <a:pt x="54" y="10"/>
                      <a:pt x="54" y="12"/>
                      <a:pt x="52" y="12"/>
                    </a:cubicBezTo>
                    <a:cubicBezTo>
                      <a:pt x="53" y="12"/>
                      <a:pt x="53" y="12"/>
                      <a:pt x="53" y="12"/>
                    </a:cubicBezTo>
                    <a:cubicBezTo>
                      <a:pt x="52" y="14"/>
                      <a:pt x="49" y="12"/>
                      <a:pt x="48" y="15"/>
                    </a:cubicBezTo>
                    <a:cubicBezTo>
                      <a:pt x="48" y="14"/>
                      <a:pt x="48" y="12"/>
                      <a:pt x="47" y="12"/>
                    </a:cubicBezTo>
                    <a:cubicBezTo>
                      <a:pt x="47" y="13"/>
                      <a:pt x="45" y="12"/>
                      <a:pt x="45" y="13"/>
                    </a:cubicBezTo>
                    <a:cubicBezTo>
                      <a:pt x="46" y="14"/>
                      <a:pt x="47" y="14"/>
                      <a:pt x="48" y="15"/>
                    </a:cubicBezTo>
                    <a:cubicBezTo>
                      <a:pt x="47" y="15"/>
                      <a:pt x="45" y="15"/>
                      <a:pt x="45" y="16"/>
                    </a:cubicBezTo>
                    <a:cubicBezTo>
                      <a:pt x="46" y="17"/>
                      <a:pt x="43" y="18"/>
                      <a:pt x="44" y="19"/>
                    </a:cubicBezTo>
                    <a:cubicBezTo>
                      <a:pt x="39" y="19"/>
                      <a:pt x="36" y="22"/>
                      <a:pt x="32" y="23"/>
                    </a:cubicBezTo>
                    <a:cubicBezTo>
                      <a:pt x="29" y="25"/>
                      <a:pt x="26" y="26"/>
                      <a:pt x="24" y="28"/>
                    </a:cubicBezTo>
                    <a:cubicBezTo>
                      <a:pt x="23" y="28"/>
                      <a:pt x="21" y="28"/>
                      <a:pt x="19" y="29"/>
                    </a:cubicBezTo>
                    <a:cubicBezTo>
                      <a:pt x="19" y="30"/>
                      <a:pt x="19" y="30"/>
                      <a:pt x="19" y="30"/>
                    </a:cubicBezTo>
                    <a:cubicBezTo>
                      <a:pt x="18" y="30"/>
                      <a:pt x="17" y="31"/>
                      <a:pt x="15" y="32"/>
                    </a:cubicBezTo>
                    <a:cubicBezTo>
                      <a:pt x="15" y="32"/>
                      <a:pt x="15" y="32"/>
                      <a:pt x="15" y="32"/>
                    </a:cubicBezTo>
                    <a:cubicBezTo>
                      <a:pt x="14" y="32"/>
                      <a:pt x="13" y="31"/>
                      <a:pt x="12" y="33"/>
                    </a:cubicBezTo>
                    <a:cubicBezTo>
                      <a:pt x="12" y="32"/>
                      <a:pt x="12" y="32"/>
                      <a:pt x="12" y="32"/>
                    </a:cubicBezTo>
                    <a:cubicBezTo>
                      <a:pt x="11" y="33"/>
                      <a:pt x="10" y="34"/>
                      <a:pt x="10" y="34"/>
                    </a:cubicBezTo>
                    <a:cubicBezTo>
                      <a:pt x="7" y="33"/>
                      <a:pt x="5" y="39"/>
                      <a:pt x="3" y="35"/>
                    </a:cubicBezTo>
                    <a:cubicBezTo>
                      <a:pt x="1" y="34"/>
                      <a:pt x="1" y="35"/>
                      <a:pt x="0" y="36"/>
                    </a:cubicBezTo>
                    <a:cubicBezTo>
                      <a:pt x="0" y="37"/>
                      <a:pt x="0" y="35"/>
                      <a:pt x="0" y="35"/>
                    </a:cubicBezTo>
                    <a:cubicBezTo>
                      <a:pt x="3" y="35"/>
                      <a:pt x="2" y="32"/>
                      <a:pt x="5" y="32"/>
                    </a:cubicBezTo>
                    <a:cubicBezTo>
                      <a:pt x="4" y="33"/>
                      <a:pt x="4" y="33"/>
                      <a:pt x="4" y="33"/>
                    </a:cubicBezTo>
                    <a:cubicBezTo>
                      <a:pt x="5" y="34"/>
                      <a:pt x="7" y="32"/>
                      <a:pt x="8" y="33"/>
                    </a:cubicBezTo>
                    <a:cubicBezTo>
                      <a:pt x="8" y="31"/>
                      <a:pt x="11" y="31"/>
                      <a:pt x="12" y="29"/>
                    </a:cubicBezTo>
                    <a:cubicBezTo>
                      <a:pt x="14" y="29"/>
                      <a:pt x="17" y="27"/>
                      <a:pt x="19" y="25"/>
                    </a:cubicBezTo>
                    <a:cubicBezTo>
                      <a:pt x="20" y="26"/>
                      <a:pt x="20" y="26"/>
                      <a:pt x="20" y="26"/>
                    </a:cubicBezTo>
                    <a:cubicBezTo>
                      <a:pt x="21" y="24"/>
                      <a:pt x="24" y="24"/>
                      <a:pt x="25" y="22"/>
                    </a:cubicBezTo>
                    <a:cubicBezTo>
                      <a:pt x="26" y="23"/>
                      <a:pt x="26" y="22"/>
                      <a:pt x="27" y="21"/>
                    </a:cubicBezTo>
                    <a:cubicBezTo>
                      <a:pt x="27" y="20"/>
                      <a:pt x="26" y="21"/>
                      <a:pt x="26" y="21"/>
                    </a:cubicBezTo>
                    <a:cubicBezTo>
                      <a:pt x="29" y="19"/>
                      <a:pt x="29" y="19"/>
                      <a:pt x="29" y="19"/>
                    </a:cubicBezTo>
                    <a:cubicBezTo>
                      <a:pt x="29" y="19"/>
                      <a:pt x="29" y="19"/>
                      <a:pt x="29" y="19"/>
                    </a:cubicBezTo>
                    <a:cubicBezTo>
                      <a:pt x="29" y="20"/>
                      <a:pt x="29" y="20"/>
                      <a:pt x="29" y="20"/>
                    </a:cubicBezTo>
                    <a:cubicBezTo>
                      <a:pt x="29" y="19"/>
                      <a:pt x="31" y="20"/>
                      <a:pt x="31" y="19"/>
                    </a:cubicBezTo>
                    <a:cubicBezTo>
                      <a:pt x="31" y="19"/>
                      <a:pt x="32" y="19"/>
                      <a:pt x="33" y="19"/>
                    </a:cubicBezTo>
                    <a:cubicBezTo>
                      <a:pt x="33" y="19"/>
                      <a:pt x="33" y="19"/>
                      <a:pt x="33" y="19"/>
                    </a:cubicBezTo>
                    <a:cubicBezTo>
                      <a:pt x="33" y="18"/>
                      <a:pt x="32" y="19"/>
                      <a:pt x="32" y="19"/>
                    </a:cubicBezTo>
                    <a:cubicBezTo>
                      <a:pt x="32" y="18"/>
                      <a:pt x="32" y="18"/>
                      <a:pt x="32" y="18"/>
                    </a:cubicBezTo>
                    <a:cubicBezTo>
                      <a:pt x="33" y="19"/>
                      <a:pt x="34" y="17"/>
                      <a:pt x="35" y="18"/>
                    </a:cubicBezTo>
                    <a:cubicBezTo>
                      <a:pt x="38" y="16"/>
                      <a:pt x="41" y="13"/>
                      <a:pt x="45" y="13"/>
                    </a:cubicBezTo>
                    <a:cubicBezTo>
                      <a:pt x="47" y="11"/>
                      <a:pt x="47" y="10"/>
                      <a:pt x="50" y="9"/>
                    </a:cubicBezTo>
                    <a:cubicBezTo>
                      <a:pt x="52" y="10"/>
                      <a:pt x="52" y="10"/>
                      <a:pt x="52" y="10"/>
                    </a:cubicBezTo>
                    <a:cubicBezTo>
                      <a:pt x="52" y="6"/>
                      <a:pt x="57" y="8"/>
                      <a:pt x="59" y="4"/>
                    </a:cubicBezTo>
                    <a:cubicBezTo>
                      <a:pt x="63" y="5"/>
                      <a:pt x="65" y="0"/>
                      <a:pt x="6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0" name="Freeform 631">
                <a:extLst>
                  <a:ext uri="{FF2B5EF4-FFF2-40B4-BE49-F238E27FC236}">
                    <a16:creationId xmlns:a16="http://schemas.microsoft.com/office/drawing/2014/main" id="{8413E072-E210-44A1-B9AD-276A0E2DDEC3}"/>
                  </a:ext>
                </a:extLst>
              </p:cNvPr>
              <p:cNvSpPr/>
              <p:nvPr/>
            </p:nvSpPr>
            <p:spPr bwMode="auto">
              <a:xfrm>
                <a:off x="3498" y="1346"/>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1" name="Freeform 632">
                <a:extLst>
                  <a:ext uri="{FF2B5EF4-FFF2-40B4-BE49-F238E27FC236}">
                    <a16:creationId xmlns:a16="http://schemas.microsoft.com/office/drawing/2014/main" id="{272C537F-33F2-4DE1-85B8-D16031171F24}"/>
                  </a:ext>
                </a:extLst>
              </p:cNvPr>
              <p:cNvSpPr/>
              <p:nvPr/>
            </p:nvSpPr>
            <p:spPr bwMode="auto">
              <a:xfrm>
                <a:off x="3816" y="1346"/>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2" name="Freeform 633">
                <a:extLst>
                  <a:ext uri="{FF2B5EF4-FFF2-40B4-BE49-F238E27FC236}">
                    <a16:creationId xmlns:a16="http://schemas.microsoft.com/office/drawing/2014/main" id="{CDC60C58-D492-4FFB-BBD0-D5ECE262770D}"/>
                  </a:ext>
                </a:extLst>
              </p:cNvPr>
              <p:cNvSpPr/>
              <p:nvPr/>
            </p:nvSpPr>
            <p:spPr bwMode="auto">
              <a:xfrm>
                <a:off x="3094" y="134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3" name="Freeform 634">
                <a:extLst>
                  <a:ext uri="{FF2B5EF4-FFF2-40B4-BE49-F238E27FC236}">
                    <a16:creationId xmlns:a16="http://schemas.microsoft.com/office/drawing/2014/main" id="{A12CD92F-80A6-4712-9271-A29F58013AC7}"/>
                  </a:ext>
                </a:extLst>
              </p:cNvPr>
              <p:cNvSpPr/>
              <p:nvPr/>
            </p:nvSpPr>
            <p:spPr bwMode="auto">
              <a:xfrm>
                <a:off x="3591" y="1346"/>
                <a:ext cx="11" cy="6"/>
              </a:xfrm>
              <a:custGeom>
                <a:gdLst>
                  <a:gd name="T0" fmla="*/ 4 w 4"/>
                  <a:gd name="T1" fmla="*/ 1 h 2"/>
                  <a:gd name="T2" fmla="*/ 0 w 4"/>
                  <a:gd name="T3" fmla="*/ 1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0" y="1"/>
                      <a:pt x="0" y="1"/>
                      <a:pt x="0" y="1"/>
                    </a:cubicBezTo>
                    <a:cubicBezTo>
                      <a:pt x="0" y="1"/>
                      <a:pt x="1" y="2"/>
                      <a:pt x="1" y="0"/>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4" name="Freeform 635">
                <a:extLst>
                  <a:ext uri="{FF2B5EF4-FFF2-40B4-BE49-F238E27FC236}">
                    <a16:creationId xmlns:a16="http://schemas.microsoft.com/office/drawing/2014/main" id="{2C80355D-F569-4F80-9A20-6572C53FCC6A}"/>
                  </a:ext>
                </a:extLst>
              </p:cNvPr>
              <p:cNvSpPr/>
              <p:nvPr/>
            </p:nvSpPr>
            <p:spPr bwMode="auto">
              <a:xfrm>
                <a:off x="3914" y="1346"/>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5" name="Freeform 636">
                <a:extLst>
                  <a:ext uri="{FF2B5EF4-FFF2-40B4-BE49-F238E27FC236}">
                    <a16:creationId xmlns:a16="http://schemas.microsoft.com/office/drawing/2014/main" id="{F1B0A8FB-52E8-45E2-B942-092DCDD26DC0}"/>
                  </a:ext>
                </a:extLst>
              </p:cNvPr>
              <p:cNvSpPr/>
              <p:nvPr/>
            </p:nvSpPr>
            <p:spPr bwMode="auto">
              <a:xfrm>
                <a:off x="2076" y="1349"/>
                <a:ext cx="8" cy="8"/>
              </a:xfrm>
              <a:custGeom>
                <a:gdLst>
                  <a:gd name="T0" fmla="*/ 2 w 3"/>
                  <a:gd name="T1" fmla="*/ 2 h 3"/>
                  <a:gd name="T2" fmla="*/ 2 w 3"/>
                  <a:gd name="T3" fmla="*/ 2 h 3"/>
                  <a:gd name="T4" fmla="*/ 2 w 3"/>
                  <a:gd name="T5" fmla="*/ 3 h 3"/>
                  <a:gd name="T6" fmla="*/ 1 w 3"/>
                  <a:gd name="T7" fmla="*/ 3 h 3"/>
                  <a:gd name="T8" fmla="*/ 0 w 3"/>
                  <a:gd name="T9" fmla="*/ 3 h 3"/>
                  <a:gd name="T10" fmla="*/ 2 w 3"/>
                  <a:gd name="T11" fmla="*/ 2 h 3"/>
                  <a:gd name="T12" fmla="*/ 1 w 3"/>
                  <a:gd name="T13" fmla="*/ 1 h 3"/>
                  <a:gd name="T14" fmla="*/ 1 w 3"/>
                  <a:gd name="T15" fmla="*/ 1 h 3"/>
                  <a:gd name="T16" fmla="*/ 0 w 3"/>
                  <a:gd name="T17" fmla="*/ 1 h 3"/>
                  <a:gd name="T18" fmla="*/ 1 w 3"/>
                  <a:gd name="T19" fmla="*/ 0 h 3"/>
                  <a:gd name="T20" fmla="*/ 2 w 3"/>
                  <a:gd name="T21"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2"/>
                    </a:moveTo>
                    <a:cubicBezTo>
                      <a:pt x="2" y="2"/>
                      <a:pt x="2" y="2"/>
                      <a:pt x="2" y="2"/>
                    </a:cubicBezTo>
                    <a:cubicBezTo>
                      <a:pt x="2" y="3"/>
                      <a:pt x="2" y="3"/>
                      <a:pt x="2" y="3"/>
                    </a:cubicBezTo>
                    <a:cubicBezTo>
                      <a:pt x="2" y="3"/>
                      <a:pt x="1" y="3"/>
                      <a:pt x="1" y="3"/>
                    </a:cubicBezTo>
                    <a:cubicBezTo>
                      <a:pt x="0" y="3"/>
                      <a:pt x="0" y="3"/>
                      <a:pt x="0" y="3"/>
                    </a:cubicBezTo>
                    <a:cubicBezTo>
                      <a:pt x="1" y="2"/>
                      <a:pt x="1" y="2"/>
                      <a:pt x="2" y="2"/>
                    </a:cubicBezTo>
                    <a:cubicBezTo>
                      <a:pt x="1" y="1"/>
                      <a:pt x="1" y="1"/>
                      <a:pt x="1" y="1"/>
                    </a:cubicBezTo>
                    <a:cubicBezTo>
                      <a:pt x="1" y="1"/>
                      <a:pt x="1" y="1"/>
                      <a:pt x="1" y="1"/>
                    </a:cubicBezTo>
                    <a:cubicBezTo>
                      <a:pt x="1" y="0"/>
                      <a:pt x="0" y="1"/>
                      <a:pt x="0" y="1"/>
                    </a:cubicBezTo>
                    <a:cubicBezTo>
                      <a:pt x="1" y="0"/>
                      <a:pt x="1" y="0"/>
                      <a:pt x="1" y="0"/>
                    </a:cubicBezTo>
                    <a:cubicBezTo>
                      <a:pt x="3"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6" name="Freeform 637">
                <a:extLst>
                  <a:ext uri="{FF2B5EF4-FFF2-40B4-BE49-F238E27FC236}">
                    <a16:creationId xmlns:a16="http://schemas.microsoft.com/office/drawing/2014/main" id="{5E06A229-8BFA-4828-96E0-D05783BF235E}"/>
                  </a:ext>
                </a:extLst>
              </p:cNvPr>
              <p:cNvSpPr/>
              <p:nvPr/>
            </p:nvSpPr>
            <p:spPr bwMode="auto">
              <a:xfrm>
                <a:off x="2279" y="1349"/>
                <a:ext cx="6" cy="5"/>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0" y="1"/>
                    </a:cubicBezTo>
                    <a:cubicBezTo>
                      <a:pt x="0" y="0"/>
                      <a:pt x="2" y="2"/>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7" name="Freeform 638">
                <a:extLst>
                  <a:ext uri="{FF2B5EF4-FFF2-40B4-BE49-F238E27FC236}">
                    <a16:creationId xmlns:a16="http://schemas.microsoft.com/office/drawing/2014/main" id="{2639CB17-84C1-4543-A80B-71043AE07CE7}"/>
                  </a:ext>
                </a:extLst>
              </p:cNvPr>
              <p:cNvSpPr/>
              <p:nvPr/>
            </p:nvSpPr>
            <p:spPr bwMode="auto">
              <a:xfrm>
                <a:off x="3693" y="1349"/>
                <a:ext cx="112" cy="27"/>
              </a:xfrm>
              <a:custGeom>
                <a:gdLst>
                  <a:gd name="T0" fmla="*/ 42 w 42"/>
                  <a:gd name="T1" fmla="*/ 0 h 10"/>
                  <a:gd name="T2" fmla="*/ 37 w 42"/>
                  <a:gd name="T3" fmla="*/ 2 h 10"/>
                  <a:gd name="T4" fmla="*/ 29 w 42"/>
                  <a:gd name="T5" fmla="*/ 4 h 10"/>
                  <a:gd name="T6" fmla="*/ 27 w 42"/>
                  <a:gd name="T7" fmla="*/ 4 h 10"/>
                  <a:gd name="T8" fmla="*/ 18 w 42"/>
                  <a:gd name="T9" fmla="*/ 6 h 10"/>
                  <a:gd name="T10" fmla="*/ 18 w 42"/>
                  <a:gd name="T11" fmla="*/ 6 h 10"/>
                  <a:gd name="T12" fmla="*/ 7 w 42"/>
                  <a:gd name="T13" fmla="*/ 8 h 10"/>
                  <a:gd name="T14" fmla="*/ 0 w 42"/>
                  <a:gd name="T15" fmla="*/ 9 h 10"/>
                  <a:gd name="T16" fmla="*/ 0 w 42"/>
                  <a:gd name="T17" fmla="*/ 8 h 10"/>
                  <a:gd name="T18" fmla="*/ 5 w 42"/>
                  <a:gd name="T19" fmla="*/ 7 h 10"/>
                  <a:gd name="T20" fmla="*/ 5 w 42"/>
                  <a:gd name="T21" fmla="*/ 7 h 10"/>
                  <a:gd name="T22" fmla="*/ 14 w 42"/>
                  <a:gd name="T23" fmla="*/ 6 h 10"/>
                  <a:gd name="T24" fmla="*/ 22 w 42"/>
                  <a:gd name="T25" fmla="*/ 5 h 10"/>
                  <a:gd name="T26" fmla="*/ 30 w 42"/>
                  <a:gd name="T27" fmla="*/ 2 h 10"/>
                  <a:gd name="T28" fmla="*/ 36 w 42"/>
                  <a:gd name="T29" fmla="*/ 1 h 10"/>
                  <a:gd name="T30" fmla="*/ 38 w 42"/>
                  <a:gd name="T31" fmla="*/ 1 h 10"/>
                  <a:gd name="T32" fmla="*/ 38 w 42"/>
                  <a:gd name="T33" fmla="*/ 0 h 10"/>
                  <a:gd name="T34" fmla="*/ 42 w 42"/>
                  <a:gd name="T3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42" y="0"/>
                    </a:moveTo>
                    <a:cubicBezTo>
                      <a:pt x="41" y="1"/>
                      <a:pt x="39" y="1"/>
                      <a:pt x="37" y="2"/>
                    </a:cubicBezTo>
                    <a:cubicBezTo>
                      <a:pt x="35" y="3"/>
                      <a:pt x="31" y="3"/>
                      <a:pt x="29" y="4"/>
                    </a:cubicBezTo>
                    <a:cubicBezTo>
                      <a:pt x="27" y="4"/>
                      <a:pt x="27" y="4"/>
                      <a:pt x="27" y="4"/>
                    </a:cubicBezTo>
                    <a:cubicBezTo>
                      <a:pt x="24" y="5"/>
                      <a:pt x="22" y="5"/>
                      <a:pt x="18" y="6"/>
                    </a:cubicBezTo>
                    <a:cubicBezTo>
                      <a:pt x="18" y="6"/>
                      <a:pt x="18" y="6"/>
                      <a:pt x="18" y="6"/>
                    </a:cubicBezTo>
                    <a:cubicBezTo>
                      <a:pt x="15" y="7"/>
                      <a:pt x="11" y="7"/>
                      <a:pt x="7" y="8"/>
                    </a:cubicBezTo>
                    <a:cubicBezTo>
                      <a:pt x="5" y="8"/>
                      <a:pt x="2" y="10"/>
                      <a:pt x="0" y="9"/>
                    </a:cubicBezTo>
                    <a:cubicBezTo>
                      <a:pt x="0" y="8"/>
                      <a:pt x="0" y="8"/>
                      <a:pt x="0" y="8"/>
                    </a:cubicBezTo>
                    <a:cubicBezTo>
                      <a:pt x="1" y="9"/>
                      <a:pt x="4" y="8"/>
                      <a:pt x="5" y="7"/>
                    </a:cubicBezTo>
                    <a:cubicBezTo>
                      <a:pt x="5" y="7"/>
                      <a:pt x="5" y="7"/>
                      <a:pt x="5" y="7"/>
                    </a:cubicBezTo>
                    <a:cubicBezTo>
                      <a:pt x="8" y="7"/>
                      <a:pt x="11" y="5"/>
                      <a:pt x="14" y="6"/>
                    </a:cubicBezTo>
                    <a:cubicBezTo>
                      <a:pt x="17" y="6"/>
                      <a:pt x="20" y="3"/>
                      <a:pt x="22" y="5"/>
                    </a:cubicBezTo>
                    <a:cubicBezTo>
                      <a:pt x="24" y="4"/>
                      <a:pt x="27" y="2"/>
                      <a:pt x="30" y="2"/>
                    </a:cubicBezTo>
                    <a:cubicBezTo>
                      <a:pt x="32" y="1"/>
                      <a:pt x="34" y="2"/>
                      <a:pt x="36" y="1"/>
                    </a:cubicBezTo>
                    <a:cubicBezTo>
                      <a:pt x="38" y="1"/>
                      <a:pt x="38" y="1"/>
                      <a:pt x="38" y="1"/>
                    </a:cubicBezTo>
                    <a:cubicBezTo>
                      <a:pt x="38" y="0"/>
                      <a:pt x="38" y="0"/>
                      <a:pt x="38" y="0"/>
                    </a:cubicBezTo>
                    <a:cubicBezTo>
                      <a:pt x="39" y="1"/>
                      <a:pt x="40"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8" name="Freeform 639">
                <a:extLst>
                  <a:ext uri="{FF2B5EF4-FFF2-40B4-BE49-F238E27FC236}">
                    <a16:creationId xmlns:a16="http://schemas.microsoft.com/office/drawing/2014/main" id="{62AA6D93-ED13-4C41-AEB0-D67C823FFE87}"/>
                  </a:ext>
                </a:extLst>
              </p:cNvPr>
              <p:cNvSpPr/>
              <p:nvPr/>
            </p:nvSpPr>
            <p:spPr bwMode="auto">
              <a:xfrm>
                <a:off x="3890" y="1349"/>
                <a:ext cx="14" cy="5"/>
              </a:xfrm>
              <a:custGeom>
                <a:gdLst>
                  <a:gd name="T0" fmla="*/ 2 w 5"/>
                  <a:gd name="T1" fmla="*/ 1 h 2"/>
                  <a:gd name="T2" fmla="*/ 5 w 5"/>
                  <a:gd name="T3" fmla="*/ 0 h 2"/>
                  <a:gd name="T4" fmla="*/ 5 w 5"/>
                  <a:gd name="T5" fmla="*/ 1 h 2"/>
                  <a:gd name="T6" fmla="*/ 2 w 5"/>
                  <a:gd name="T7" fmla="*/ 1 h 2"/>
                  <a:gd name="T8" fmla="*/ 1 w 5"/>
                  <a:gd name="T9" fmla="*/ 1 h 2"/>
                  <a:gd name="T10" fmla="*/ 0 w 5"/>
                  <a:gd name="T11" fmla="*/ 1 h 2"/>
                  <a:gd name="T12" fmla="*/ 2 w 5"/>
                  <a:gd name="T13" fmla="*/ 0 h 2"/>
                  <a:gd name="T14" fmla="*/ 2 w 5"/>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1"/>
                    </a:moveTo>
                    <a:cubicBezTo>
                      <a:pt x="3" y="0"/>
                      <a:pt x="4" y="0"/>
                      <a:pt x="5" y="0"/>
                    </a:cubicBezTo>
                    <a:cubicBezTo>
                      <a:pt x="5" y="1"/>
                      <a:pt x="5" y="1"/>
                      <a:pt x="5" y="1"/>
                    </a:cubicBezTo>
                    <a:cubicBezTo>
                      <a:pt x="2" y="1"/>
                      <a:pt x="2" y="1"/>
                      <a:pt x="2" y="1"/>
                    </a:cubicBezTo>
                    <a:cubicBezTo>
                      <a:pt x="2" y="2"/>
                      <a:pt x="1" y="1"/>
                      <a:pt x="1" y="1"/>
                    </a:cubicBezTo>
                    <a:cubicBezTo>
                      <a:pt x="0" y="1"/>
                      <a:pt x="0" y="1"/>
                      <a:pt x="0" y="1"/>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9" name="Freeform 640">
                <a:extLst>
                  <a:ext uri="{FF2B5EF4-FFF2-40B4-BE49-F238E27FC236}">
                    <a16:creationId xmlns:a16="http://schemas.microsoft.com/office/drawing/2014/main" id="{5205F809-31C4-485D-897C-42AF4507571E}"/>
                  </a:ext>
                </a:extLst>
              </p:cNvPr>
              <p:cNvSpPr/>
              <p:nvPr/>
            </p:nvSpPr>
            <p:spPr bwMode="auto">
              <a:xfrm>
                <a:off x="2084" y="1352"/>
                <a:ext cx="8" cy="2"/>
              </a:xfrm>
              <a:custGeom>
                <a:gdLst>
                  <a:gd name="T0" fmla="*/ 1 w 3"/>
                  <a:gd name="T1" fmla="*/ 1 h 1"/>
                  <a:gd name="T2" fmla="*/ 0 w 3"/>
                  <a:gd name="T3" fmla="*/ 0 h 1"/>
                  <a:gd name="T4" fmla="*/ 1 w 3"/>
                  <a:gd name="T5" fmla="*/ 1 h 1"/>
                </a:gdLst>
                <a:cxnLst>
                  <a:cxn ang="0">
                    <a:pos x="T0" y="T1"/>
                  </a:cxn>
                  <a:cxn ang="0">
                    <a:pos x="T2" y="T3"/>
                  </a:cxn>
                  <a:cxn ang="0">
                    <a:pos x="T4" y="T5"/>
                  </a:cxn>
                </a:cxnLst>
                <a:rect l="0" t="0" r="r" b="b"/>
                <a:pathLst>
                  <a:path w="3" h="1">
                    <a:moveTo>
                      <a:pt x="1" y="1"/>
                    </a:moveTo>
                    <a:cubicBezTo>
                      <a:pt x="0" y="1"/>
                      <a:pt x="0" y="0"/>
                      <a:pt x="0" y="0"/>
                    </a:cubicBezTo>
                    <a:cubicBezTo>
                      <a:pt x="0" y="1"/>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0" name="Freeform 641">
                <a:extLst>
                  <a:ext uri="{FF2B5EF4-FFF2-40B4-BE49-F238E27FC236}">
                    <a16:creationId xmlns:a16="http://schemas.microsoft.com/office/drawing/2014/main" id="{94259CB2-BB31-48E0-9D7E-3ECD2C876DAF}"/>
                  </a:ext>
                </a:extLst>
              </p:cNvPr>
              <p:cNvSpPr/>
              <p:nvPr/>
            </p:nvSpPr>
            <p:spPr bwMode="auto">
              <a:xfrm flipH="1">
                <a:off x="2071" y="1352"/>
                <a:ext cx="0" cy="2"/>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1" name="Freeform 642">
                <a:extLst>
                  <a:ext uri="{FF2B5EF4-FFF2-40B4-BE49-F238E27FC236}">
                    <a16:creationId xmlns:a16="http://schemas.microsoft.com/office/drawing/2014/main" id="{31E693A1-942B-499B-A89D-C69A02B10C7A}"/>
                  </a:ext>
                </a:extLst>
              </p:cNvPr>
              <p:cNvSpPr/>
              <p:nvPr/>
            </p:nvSpPr>
            <p:spPr bwMode="auto">
              <a:xfrm>
                <a:off x="2429" y="135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2" name="Freeform 643">
                <a:extLst>
                  <a:ext uri="{FF2B5EF4-FFF2-40B4-BE49-F238E27FC236}">
                    <a16:creationId xmlns:a16="http://schemas.microsoft.com/office/drawing/2014/main" id="{F8E906E3-E042-4574-8CD7-4EAAB9FEB183}"/>
                  </a:ext>
                </a:extLst>
              </p:cNvPr>
              <p:cNvSpPr/>
              <p:nvPr/>
            </p:nvSpPr>
            <p:spPr bwMode="auto">
              <a:xfrm>
                <a:off x="2116" y="1352"/>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3" name="Freeform 644">
                <a:extLst>
                  <a:ext uri="{FF2B5EF4-FFF2-40B4-BE49-F238E27FC236}">
                    <a16:creationId xmlns:a16="http://schemas.microsoft.com/office/drawing/2014/main" id="{2A8FB83E-A6F0-4B26-85F5-9583AB6F8E58}"/>
                  </a:ext>
                </a:extLst>
              </p:cNvPr>
              <p:cNvSpPr/>
              <p:nvPr/>
            </p:nvSpPr>
            <p:spPr bwMode="auto">
              <a:xfrm>
                <a:off x="4104" y="1352"/>
                <a:ext cx="3" cy="2"/>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4" name="Freeform 645">
                <a:extLst>
                  <a:ext uri="{FF2B5EF4-FFF2-40B4-BE49-F238E27FC236}">
                    <a16:creationId xmlns:a16="http://schemas.microsoft.com/office/drawing/2014/main" id="{3663531B-6882-4026-A45E-0279C9E51318}"/>
                  </a:ext>
                </a:extLst>
              </p:cNvPr>
              <p:cNvSpPr/>
              <p:nvPr/>
            </p:nvSpPr>
            <p:spPr bwMode="auto">
              <a:xfrm>
                <a:off x="3591" y="1352"/>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5" name="Freeform 646">
                <a:extLst>
                  <a:ext uri="{FF2B5EF4-FFF2-40B4-BE49-F238E27FC236}">
                    <a16:creationId xmlns:a16="http://schemas.microsoft.com/office/drawing/2014/main" id="{01BBF209-138E-43E0-A05D-14D8471188A4}"/>
                  </a:ext>
                </a:extLst>
              </p:cNvPr>
              <p:cNvSpPr/>
              <p:nvPr/>
            </p:nvSpPr>
            <p:spPr bwMode="auto">
              <a:xfrm>
                <a:off x="2726" y="1352"/>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6" name="Freeform 647">
                <a:extLst>
                  <a:ext uri="{FF2B5EF4-FFF2-40B4-BE49-F238E27FC236}">
                    <a16:creationId xmlns:a16="http://schemas.microsoft.com/office/drawing/2014/main" id="{5D6B47EA-898E-4821-A3F8-F36FFBEFC89E}"/>
                  </a:ext>
                </a:extLst>
              </p:cNvPr>
              <p:cNvSpPr/>
              <p:nvPr/>
            </p:nvSpPr>
            <p:spPr bwMode="auto">
              <a:xfrm>
                <a:off x="3436" y="1352"/>
                <a:ext cx="8" cy="8"/>
              </a:xfrm>
              <a:custGeom>
                <a:gdLst>
                  <a:gd name="T0" fmla="*/ 3 w 3"/>
                  <a:gd name="T1" fmla="*/ 1 h 3"/>
                  <a:gd name="T2" fmla="*/ 3 w 3"/>
                  <a:gd name="T3" fmla="*/ 3 h 3"/>
                  <a:gd name="T4" fmla="*/ 1 w 3"/>
                  <a:gd name="T5" fmla="*/ 3 h 3"/>
                  <a:gd name="T6" fmla="*/ 3 w 3"/>
                  <a:gd name="T7" fmla="*/ 1 h 3"/>
                </a:gdLst>
                <a:cxnLst>
                  <a:cxn ang="0">
                    <a:pos x="T0" y="T1"/>
                  </a:cxn>
                  <a:cxn ang="0">
                    <a:pos x="T2" y="T3"/>
                  </a:cxn>
                  <a:cxn ang="0">
                    <a:pos x="T4" y="T5"/>
                  </a:cxn>
                  <a:cxn ang="0">
                    <a:pos x="T6" y="T7"/>
                  </a:cxn>
                </a:cxnLst>
                <a:rect l="0" t="0" r="r" b="b"/>
                <a:pathLst>
                  <a:path w="3" h="3">
                    <a:moveTo>
                      <a:pt x="3" y="1"/>
                    </a:moveTo>
                    <a:cubicBezTo>
                      <a:pt x="2" y="1"/>
                      <a:pt x="3" y="2"/>
                      <a:pt x="3" y="3"/>
                    </a:cubicBezTo>
                    <a:cubicBezTo>
                      <a:pt x="3" y="3"/>
                      <a:pt x="2" y="2"/>
                      <a:pt x="1"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7" name="Freeform 648">
                <a:extLst>
                  <a:ext uri="{FF2B5EF4-FFF2-40B4-BE49-F238E27FC236}">
                    <a16:creationId xmlns:a16="http://schemas.microsoft.com/office/drawing/2014/main" id="{239F321E-B939-4438-805F-662D7169AE66}"/>
                  </a:ext>
                </a:extLst>
              </p:cNvPr>
              <p:cNvSpPr/>
              <p:nvPr/>
            </p:nvSpPr>
            <p:spPr bwMode="auto">
              <a:xfrm>
                <a:off x="3936" y="1354"/>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3" y="0"/>
                      <a:pt x="0" y="1"/>
                      <a:pt x="1"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8" name="Rectangle 649">
                <a:extLst>
                  <a:ext uri="{FF2B5EF4-FFF2-40B4-BE49-F238E27FC236}">
                    <a16:creationId xmlns:a16="http://schemas.microsoft.com/office/drawing/2014/main" id="{E3EA8ED2-811C-4BFD-B573-0E4B13EEA0B0}"/>
                  </a:ext>
                </a:extLst>
              </p:cNvPr>
              <p:cNvSpPr>
                <a:spLocks noChangeArrowheads="1"/>
              </p:cNvSpPr>
              <p:nvPr/>
            </p:nvSpPr>
            <p:spPr bwMode="auto">
              <a:xfrm>
                <a:off x="2181" y="135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9" name="Freeform 650">
                <a:extLst>
                  <a:ext uri="{FF2B5EF4-FFF2-40B4-BE49-F238E27FC236}">
                    <a16:creationId xmlns:a16="http://schemas.microsoft.com/office/drawing/2014/main" id="{CFBDE2FC-8ABE-4086-BAE2-167F8CDCB3D1}"/>
                  </a:ext>
                </a:extLst>
              </p:cNvPr>
              <p:cNvSpPr/>
              <p:nvPr/>
            </p:nvSpPr>
            <p:spPr bwMode="auto">
              <a:xfrm>
                <a:off x="3484" y="1354"/>
                <a:ext cx="14" cy="8"/>
              </a:xfrm>
              <a:custGeom>
                <a:gdLst>
                  <a:gd name="T0" fmla="*/ 5 w 5"/>
                  <a:gd name="T1" fmla="*/ 0 h 3"/>
                  <a:gd name="T2" fmla="*/ 2 w 5"/>
                  <a:gd name="T3" fmla="*/ 2 h 3"/>
                  <a:gd name="T4" fmla="*/ 3 w 5"/>
                  <a:gd name="T5" fmla="*/ 0 h 3"/>
                  <a:gd name="T6" fmla="*/ 4 w 5"/>
                  <a:gd name="T7" fmla="*/ 1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1"/>
                      <a:pt x="3" y="3"/>
                      <a:pt x="2" y="2"/>
                    </a:cubicBezTo>
                    <a:cubicBezTo>
                      <a:pt x="3" y="1"/>
                      <a:pt x="0" y="0"/>
                      <a:pt x="3" y="0"/>
                    </a:cubicBezTo>
                    <a:cubicBezTo>
                      <a:pt x="4" y="1"/>
                      <a:pt x="4" y="1"/>
                      <a:pt x="4"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0" name="Freeform 651">
                <a:extLst>
                  <a:ext uri="{FF2B5EF4-FFF2-40B4-BE49-F238E27FC236}">
                    <a16:creationId xmlns:a16="http://schemas.microsoft.com/office/drawing/2014/main" id="{BE018ECA-F2F0-431B-A0F6-6ED2F71B872D}"/>
                  </a:ext>
                </a:extLst>
              </p:cNvPr>
              <p:cNvSpPr/>
              <p:nvPr/>
            </p:nvSpPr>
            <p:spPr bwMode="auto">
              <a:xfrm>
                <a:off x="3933" y="1354"/>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1" name="Freeform 652">
                <a:extLst>
                  <a:ext uri="{FF2B5EF4-FFF2-40B4-BE49-F238E27FC236}">
                    <a16:creationId xmlns:a16="http://schemas.microsoft.com/office/drawing/2014/main" id="{654F5779-CE72-4EEC-9357-593B5CDC06AD}"/>
                  </a:ext>
                </a:extLst>
              </p:cNvPr>
              <p:cNvSpPr/>
              <p:nvPr/>
            </p:nvSpPr>
            <p:spPr bwMode="auto">
              <a:xfrm>
                <a:off x="3046" y="1354"/>
                <a:ext cx="11"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2" y="3"/>
                      <a:pt x="1" y="1"/>
                      <a:pt x="3" y="0"/>
                    </a:cubicBezTo>
                    <a:cubicBezTo>
                      <a:pt x="4" y="1"/>
                      <a:pt x="1"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2" name="Freeform 653">
                <a:extLst>
                  <a:ext uri="{FF2B5EF4-FFF2-40B4-BE49-F238E27FC236}">
                    <a16:creationId xmlns:a16="http://schemas.microsoft.com/office/drawing/2014/main" id="{A9E10897-CB23-468E-A2B1-C2D734B0274C}"/>
                  </a:ext>
                </a:extLst>
              </p:cNvPr>
              <p:cNvSpPr/>
              <p:nvPr/>
            </p:nvSpPr>
            <p:spPr bwMode="auto">
              <a:xfrm flipH="1">
                <a:off x="3503" y="135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3" name="Freeform 654">
                <a:extLst>
                  <a:ext uri="{FF2B5EF4-FFF2-40B4-BE49-F238E27FC236}">
                    <a16:creationId xmlns:a16="http://schemas.microsoft.com/office/drawing/2014/main" id="{C4CF90C3-7F0B-4C69-BF2B-351F17C5C4AB}"/>
                  </a:ext>
                </a:extLst>
              </p:cNvPr>
              <p:cNvSpPr/>
              <p:nvPr/>
            </p:nvSpPr>
            <p:spPr bwMode="auto">
              <a:xfrm>
                <a:off x="2995" y="1354"/>
                <a:ext cx="11" cy="11"/>
              </a:xfrm>
              <a:custGeom>
                <a:gdLst>
                  <a:gd name="T0" fmla="*/ 4 w 4"/>
                  <a:gd name="T1" fmla="*/ 1 h 4"/>
                  <a:gd name="T2" fmla="*/ 0 w 4"/>
                  <a:gd name="T3" fmla="*/ 3 h 4"/>
                  <a:gd name="T4" fmla="*/ 0 w 4"/>
                  <a:gd name="T5" fmla="*/ 1 h 4"/>
                  <a:gd name="T6" fmla="*/ 3 w 4"/>
                  <a:gd name="T7" fmla="*/ 2 h 4"/>
                  <a:gd name="T8" fmla="*/ 2 w 4"/>
                  <a:gd name="T9" fmla="*/ 1 h 4"/>
                  <a:gd name="T10" fmla="*/ 4 w 4"/>
                  <a:gd name="T11" fmla="*/ 1 h 4"/>
                </a:gdLst>
                <a:cxnLst>
                  <a:cxn ang="0">
                    <a:pos x="T0" y="T1"/>
                  </a:cxn>
                  <a:cxn ang="0">
                    <a:pos x="T2" y="T3"/>
                  </a:cxn>
                  <a:cxn ang="0">
                    <a:pos x="T4" y="T5"/>
                  </a:cxn>
                  <a:cxn ang="0">
                    <a:pos x="T6" y="T7"/>
                  </a:cxn>
                  <a:cxn ang="0">
                    <a:pos x="T8" y="T9"/>
                  </a:cxn>
                  <a:cxn ang="0">
                    <a:pos x="T10" y="T11"/>
                  </a:cxn>
                </a:cxnLst>
                <a:rect l="0" t="0" r="r" b="b"/>
                <a:pathLst>
                  <a:path w="4" h="4">
                    <a:moveTo>
                      <a:pt x="4" y="1"/>
                    </a:moveTo>
                    <a:cubicBezTo>
                      <a:pt x="3" y="2"/>
                      <a:pt x="1" y="4"/>
                      <a:pt x="0" y="3"/>
                    </a:cubicBezTo>
                    <a:cubicBezTo>
                      <a:pt x="0" y="2"/>
                      <a:pt x="0" y="2"/>
                      <a:pt x="0" y="1"/>
                    </a:cubicBezTo>
                    <a:cubicBezTo>
                      <a:pt x="1" y="1"/>
                      <a:pt x="2" y="2"/>
                      <a:pt x="3" y="2"/>
                    </a:cubicBezTo>
                    <a:cubicBezTo>
                      <a:pt x="2" y="1"/>
                      <a:pt x="2" y="1"/>
                      <a:pt x="2" y="1"/>
                    </a:cubicBezTo>
                    <a:cubicBezTo>
                      <a:pt x="3" y="0"/>
                      <a:pt x="4"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4" name="Freeform 655">
                <a:extLst>
                  <a:ext uri="{FF2B5EF4-FFF2-40B4-BE49-F238E27FC236}">
                    <a16:creationId xmlns:a16="http://schemas.microsoft.com/office/drawing/2014/main" id="{6E306A0A-E86C-4900-B80E-438EF9404A91}"/>
                  </a:ext>
                </a:extLst>
              </p:cNvPr>
              <p:cNvSpPr/>
              <p:nvPr/>
            </p:nvSpPr>
            <p:spPr bwMode="auto">
              <a:xfrm>
                <a:off x="3281" y="1357"/>
                <a:ext cx="8" cy="3"/>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0"/>
                      <a:pt x="1"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5" name="Freeform 656">
                <a:extLst>
                  <a:ext uri="{FF2B5EF4-FFF2-40B4-BE49-F238E27FC236}">
                    <a16:creationId xmlns:a16="http://schemas.microsoft.com/office/drawing/2014/main" id="{C020A826-EE19-4221-A7C0-720766F6A4B0}"/>
                  </a:ext>
                </a:extLst>
              </p:cNvPr>
              <p:cNvSpPr/>
              <p:nvPr/>
            </p:nvSpPr>
            <p:spPr bwMode="auto">
              <a:xfrm flipH="1">
                <a:off x="3570" y="1357"/>
                <a:ext cx="0" cy="3"/>
              </a:xfrm>
              <a:custGeom>
                <a:gdLst>
                  <a:gd name="T0" fmla="*/ 0 h 3"/>
                  <a:gd name="T1" fmla="*/ 3 h 3"/>
                  <a:gd name="T2" fmla="*/ 0 h 3"/>
                  <a:gd name="T3" fmla="*/ 0 h 3"/>
                  <a:gd name="T4" fmla="*/ 0 h 3"/>
                </a:gd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6" name="Freeform 657">
                <a:extLst>
                  <a:ext uri="{FF2B5EF4-FFF2-40B4-BE49-F238E27FC236}">
                    <a16:creationId xmlns:a16="http://schemas.microsoft.com/office/drawing/2014/main" id="{01625884-11F6-4F63-83C7-493BD1BC5A18}"/>
                  </a:ext>
                </a:extLst>
              </p:cNvPr>
              <p:cNvSpPr/>
              <p:nvPr/>
            </p:nvSpPr>
            <p:spPr bwMode="auto">
              <a:xfrm>
                <a:off x="2715" y="1357"/>
                <a:ext cx="8" cy="5"/>
              </a:xfrm>
              <a:custGeom>
                <a:gdLst>
                  <a:gd name="T0" fmla="*/ 1 w 3"/>
                  <a:gd name="T1" fmla="*/ 2 h 2"/>
                  <a:gd name="T2" fmla="*/ 0 w 3"/>
                  <a:gd name="T3" fmla="*/ 1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1"/>
                      <a:pt x="0" y="1"/>
                      <a:pt x="0" y="1"/>
                    </a:cubicBezTo>
                    <a:cubicBezTo>
                      <a:pt x="1" y="0"/>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7" name="Freeform 658">
                <a:extLst>
                  <a:ext uri="{FF2B5EF4-FFF2-40B4-BE49-F238E27FC236}">
                    <a16:creationId xmlns:a16="http://schemas.microsoft.com/office/drawing/2014/main" id="{5DB81499-5747-49AE-B8AC-B07A617084FB}"/>
                  </a:ext>
                </a:extLst>
              </p:cNvPr>
              <p:cNvSpPr/>
              <p:nvPr/>
            </p:nvSpPr>
            <p:spPr bwMode="auto">
              <a:xfrm>
                <a:off x="3952" y="1354"/>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8" name="Freeform 659">
                <a:extLst>
                  <a:ext uri="{FF2B5EF4-FFF2-40B4-BE49-F238E27FC236}">
                    <a16:creationId xmlns:a16="http://schemas.microsoft.com/office/drawing/2014/main" id="{BB7FCB99-1B50-4A83-9B94-08C85D3502C6}"/>
                  </a:ext>
                </a:extLst>
              </p:cNvPr>
              <p:cNvSpPr/>
              <p:nvPr/>
            </p:nvSpPr>
            <p:spPr bwMode="auto">
              <a:xfrm>
                <a:off x="2135" y="1360"/>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9" name="Freeform 660">
                <a:extLst>
                  <a:ext uri="{FF2B5EF4-FFF2-40B4-BE49-F238E27FC236}">
                    <a16:creationId xmlns:a16="http://schemas.microsoft.com/office/drawing/2014/main" id="{9CB9AD39-D8C2-483E-85AC-F8D36AC96500}"/>
                  </a:ext>
                </a:extLst>
              </p:cNvPr>
              <p:cNvSpPr/>
              <p:nvPr/>
            </p:nvSpPr>
            <p:spPr bwMode="auto">
              <a:xfrm>
                <a:off x="3869" y="13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0" name="Freeform 661">
                <a:extLst>
                  <a:ext uri="{FF2B5EF4-FFF2-40B4-BE49-F238E27FC236}">
                    <a16:creationId xmlns:a16="http://schemas.microsoft.com/office/drawing/2014/main" id="{E6BE374C-DA54-40AD-9834-391FB1C4D949}"/>
                  </a:ext>
                </a:extLst>
              </p:cNvPr>
              <p:cNvSpPr/>
              <p:nvPr/>
            </p:nvSpPr>
            <p:spPr bwMode="auto">
              <a:xfrm>
                <a:off x="2961" y="1360"/>
                <a:ext cx="2" cy="5"/>
              </a:xfrm>
              <a:custGeom>
                <a:gdLst>
                  <a:gd name="T0" fmla="*/ 0 w 2"/>
                  <a:gd name="T1" fmla="*/ 5 h 5"/>
                  <a:gd name="T2" fmla="*/ 0 w 2"/>
                  <a:gd name="T3" fmla="*/ 0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1" name="Freeform 662">
                <a:extLst>
                  <a:ext uri="{FF2B5EF4-FFF2-40B4-BE49-F238E27FC236}">
                    <a16:creationId xmlns:a16="http://schemas.microsoft.com/office/drawing/2014/main" id="{37D0F368-7A8C-41F8-8C74-071F3644522C}"/>
                  </a:ext>
                </a:extLst>
              </p:cNvPr>
              <p:cNvSpPr/>
              <p:nvPr/>
            </p:nvSpPr>
            <p:spPr bwMode="auto">
              <a:xfrm>
                <a:off x="3431" y="1360"/>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2" name="Freeform 663">
                <a:extLst>
                  <a:ext uri="{FF2B5EF4-FFF2-40B4-BE49-F238E27FC236}">
                    <a16:creationId xmlns:a16="http://schemas.microsoft.com/office/drawing/2014/main" id="{2E2675D1-ADDC-4ED4-8E6A-C790AF3F6152}"/>
                  </a:ext>
                </a:extLst>
              </p:cNvPr>
              <p:cNvSpPr/>
              <p:nvPr/>
            </p:nvSpPr>
            <p:spPr bwMode="auto">
              <a:xfrm>
                <a:off x="3303" y="136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3" name="Freeform 664">
                <a:extLst>
                  <a:ext uri="{FF2B5EF4-FFF2-40B4-BE49-F238E27FC236}">
                    <a16:creationId xmlns:a16="http://schemas.microsoft.com/office/drawing/2014/main" id="{11DB20BB-8F9C-4A40-87D6-FC3C75AC7C7D}"/>
                  </a:ext>
                </a:extLst>
              </p:cNvPr>
              <p:cNvSpPr/>
              <p:nvPr/>
            </p:nvSpPr>
            <p:spPr bwMode="auto">
              <a:xfrm>
                <a:off x="3661" y="1362"/>
                <a:ext cx="10" cy="6"/>
              </a:xfrm>
              <a:custGeom>
                <a:gdLst>
                  <a:gd name="T0" fmla="*/ 4 w 4"/>
                  <a:gd name="T1" fmla="*/ 1 h 2"/>
                  <a:gd name="T2" fmla="*/ 0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2" y="2"/>
                      <a:pt x="1" y="2"/>
                      <a:pt x="0" y="2"/>
                    </a:cubicBezTo>
                    <a:cubicBezTo>
                      <a:pt x="0" y="2"/>
                      <a:pt x="1" y="1"/>
                      <a:pt x="1" y="0"/>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4" name="Freeform 665">
                <a:extLst>
                  <a:ext uri="{FF2B5EF4-FFF2-40B4-BE49-F238E27FC236}">
                    <a16:creationId xmlns:a16="http://schemas.microsoft.com/office/drawing/2014/main" id="{0B024321-0C84-4D81-AD30-F183280E7C59}"/>
                  </a:ext>
                </a:extLst>
              </p:cNvPr>
              <p:cNvSpPr/>
              <p:nvPr/>
            </p:nvSpPr>
            <p:spPr bwMode="auto">
              <a:xfrm>
                <a:off x="4027" y="1360"/>
                <a:ext cx="13" cy="10"/>
              </a:xfrm>
              <a:custGeom>
                <a:gdLst>
                  <a:gd name="T0" fmla="*/ 5 w 5"/>
                  <a:gd name="T1" fmla="*/ 2 h 4"/>
                  <a:gd name="T2" fmla="*/ 3 w 5"/>
                  <a:gd name="T3" fmla="*/ 4 h 4"/>
                  <a:gd name="T4" fmla="*/ 0 w 5"/>
                  <a:gd name="T5" fmla="*/ 4 h 4"/>
                  <a:gd name="T6" fmla="*/ 5 w 5"/>
                  <a:gd name="T7" fmla="*/ 2 h 4"/>
                </a:gdLst>
                <a:cxnLst>
                  <a:cxn ang="0">
                    <a:pos x="T0" y="T1"/>
                  </a:cxn>
                  <a:cxn ang="0">
                    <a:pos x="T2" y="T3"/>
                  </a:cxn>
                  <a:cxn ang="0">
                    <a:pos x="T4" y="T5"/>
                  </a:cxn>
                  <a:cxn ang="0">
                    <a:pos x="T6" y="T7"/>
                  </a:cxn>
                </a:cxnLst>
                <a:rect l="0" t="0" r="r" b="b"/>
                <a:pathLst>
                  <a:path w="5" h="4">
                    <a:moveTo>
                      <a:pt x="5" y="2"/>
                    </a:moveTo>
                    <a:cubicBezTo>
                      <a:pt x="5" y="3"/>
                      <a:pt x="2" y="2"/>
                      <a:pt x="3" y="4"/>
                    </a:cubicBezTo>
                    <a:cubicBezTo>
                      <a:pt x="0" y="4"/>
                      <a:pt x="0" y="4"/>
                      <a:pt x="0" y="4"/>
                    </a:cubicBezTo>
                    <a:cubicBezTo>
                      <a:pt x="2" y="3"/>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5" name="Freeform 666">
                <a:extLst>
                  <a:ext uri="{FF2B5EF4-FFF2-40B4-BE49-F238E27FC236}">
                    <a16:creationId xmlns:a16="http://schemas.microsoft.com/office/drawing/2014/main" id="{3B6F9590-6330-48BC-9979-68D0DC894D0C}"/>
                  </a:ext>
                </a:extLst>
              </p:cNvPr>
              <p:cNvSpPr/>
              <p:nvPr/>
            </p:nvSpPr>
            <p:spPr bwMode="auto">
              <a:xfrm>
                <a:off x="3043" y="136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6" name="Freeform 667">
                <a:extLst>
                  <a:ext uri="{FF2B5EF4-FFF2-40B4-BE49-F238E27FC236}">
                    <a16:creationId xmlns:a16="http://schemas.microsoft.com/office/drawing/2014/main" id="{9E254B55-7899-40ED-9CAD-596460097C90}"/>
                  </a:ext>
                </a:extLst>
              </p:cNvPr>
              <p:cNvSpPr/>
              <p:nvPr/>
            </p:nvSpPr>
            <p:spPr bwMode="auto">
              <a:xfrm>
                <a:off x="3941" y="1362"/>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7" name="Freeform 668">
                <a:extLst>
                  <a:ext uri="{FF2B5EF4-FFF2-40B4-BE49-F238E27FC236}">
                    <a16:creationId xmlns:a16="http://schemas.microsoft.com/office/drawing/2014/main" id="{433A0E58-567D-493C-977E-2C99C2164190}"/>
                  </a:ext>
                </a:extLst>
              </p:cNvPr>
              <p:cNvSpPr/>
              <p:nvPr/>
            </p:nvSpPr>
            <p:spPr bwMode="auto">
              <a:xfrm>
                <a:off x="2127" y="1362"/>
                <a:ext cx="8" cy="11"/>
              </a:xfrm>
              <a:custGeom>
                <a:gdLst>
                  <a:gd name="T0" fmla="*/ 3 w 3"/>
                  <a:gd name="T1" fmla="*/ 2 h 4"/>
                  <a:gd name="T2" fmla="*/ 3 w 3"/>
                  <a:gd name="T3" fmla="*/ 3 h 4"/>
                  <a:gd name="T4" fmla="*/ 3 w 3"/>
                  <a:gd name="T5" fmla="*/ 2 h 4"/>
                  <a:gd name="T6" fmla="*/ 0 w 3"/>
                  <a:gd name="T7" fmla="*/ 4 h 4"/>
                  <a:gd name="T8" fmla="*/ 1 w 3"/>
                  <a:gd name="T9" fmla="*/ 2 h 4"/>
                  <a:gd name="T10" fmla="*/ 0 w 3"/>
                  <a:gd name="T11" fmla="*/ 2 h 4"/>
                  <a:gd name="T12" fmla="*/ 1 w 3"/>
                  <a:gd name="T13" fmla="*/ 1 h 4"/>
                  <a:gd name="T14" fmla="*/ 3 w 3"/>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cubicBezTo>
                      <a:pt x="3" y="3"/>
                      <a:pt x="3" y="3"/>
                      <a:pt x="3" y="3"/>
                    </a:cubicBezTo>
                    <a:cubicBezTo>
                      <a:pt x="3" y="2"/>
                      <a:pt x="3" y="2"/>
                      <a:pt x="3" y="2"/>
                    </a:cubicBezTo>
                    <a:cubicBezTo>
                      <a:pt x="3" y="4"/>
                      <a:pt x="1" y="3"/>
                      <a:pt x="0" y="4"/>
                    </a:cubicBezTo>
                    <a:cubicBezTo>
                      <a:pt x="1" y="3"/>
                      <a:pt x="0" y="3"/>
                      <a:pt x="1" y="2"/>
                    </a:cubicBezTo>
                    <a:cubicBezTo>
                      <a:pt x="0" y="2"/>
                      <a:pt x="0" y="2"/>
                      <a:pt x="0" y="2"/>
                    </a:cubicBezTo>
                    <a:cubicBezTo>
                      <a:pt x="1" y="2"/>
                      <a:pt x="1" y="1"/>
                      <a:pt x="1" y="1"/>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8" name="Freeform 669">
                <a:extLst>
                  <a:ext uri="{FF2B5EF4-FFF2-40B4-BE49-F238E27FC236}">
                    <a16:creationId xmlns:a16="http://schemas.microsoft.com/office/drawing/2014/main" id="{C311B7C9-6A6D-4354-9208-F248E236B352}"/>
                  </a:ext>
                </a:extLst>
              </p:cNvPr>
              <p:cNvSpPr/>
              <p:nvPr/>
            </p:nvSpPr>
            <p:spPr bwMode="auto">
              <a:xfrm>
                <a:off x="2175" y="1365"/>
                <a:ext cx="6"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9" name="Freeform 670">
                <a:extLst>
                  <a:ext uri="{FF2B5EF4-FFF2-40B4-BE49-F238E27FC236}">
                    <a16:creationId xmlns:a16="http://schemas.microsoft.com/office/drawing/2014/main" id="{A8AA3AC9-B2AB-46C5-8865-A8A98EEDCB98}"/>
                  </a:ext>
                </a:extLst>
              </p:cNvPr>
              <p:cNvSpPr/>
              <p:nvPr/>
            </p:nvSpPr>
            <p:spPr bwMode="auto">
              <a:xfrm>
                <a:off x="3928" y="1365"/>
                <a:ext cx="10" cy="5"/>
              </a:xfrm>
              <a:custGeom>
                <a:gdLst>
                  <a:gd name="T0" fmla="*/ 3 w 4"/>
                  <a:gd name="T1" fmla="*/ 1 h 2"/>
                  <a:gd name="T2" fmla="*/ 3 w 4"/>
                  <a:gd name="T3" fmla="*/ 1 h 2"/>
                  <a:gd name="T4" fmla="*/ 3 w 4"/>
                  <a:gd name="T5" fmla="*/ 2 h 2"/>
                  <a:gd name="T6" fmla="*/ 0 w 4"/>
                  <a:gd name="T7" fmla="*/ 1 h 2"/>
                  <a:gd name="T8" fmla="*/ 4 w 4"/>
                  <a:gd name="T9" fmla="*/ 0 h 2"/>
                  <a:gd name="T10" fmla="*/ 3 w 4"/>
                  <a:gd name="T11" fmla="*/ 1 h 2"/>
                </a:gd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1"/>
                      <a:pt x="3" y="1"/>
                    </a:cubicBezTo>
                    <a:cubicBezTo>
                      <a:pt x="3" y="2"/>
                      <a:pt x="3" y="2"/>
                      <a:pt x="3" y="2"/>
                    </a:cubicBezTo>
                    <a:cubicBezTo>
                      <a:pt x="2" y="1"/>
                      <a:pt x="1" y="1"/>
                      <a:pt x="0" y="1"/>
                    </a:cubicBezTo>
                    <a:cubicBezTo>
                      <a:pt x="1" y="0"/>
                      <a:pt x="3"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0" name="Freeform 671">
                <a:extLst>
                  <a:ext uri="{FF2B5EF4-FFF2-40B4-BE49-F238E27FC236}">
                    <a16:creationId xmlns:a16="http://schemas.microsoft.com/office/drawing/2014/main" id="{4180C4C8-6A05-4E62-87B3-D5AF37D36582}"/>
                  </a:ext>
                </a:extLst>
              </p:cNvPr>
              <p:cNvSpPr/>
              <p:nvPr/>
            </p:nvSpPr>
            <p:spPr bwMode="auto">
              <a:xfrm>
                <a:off x="2189" y="1365"/>
                <a:ext cx="5" cy="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1" y="1"/>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1" name="Freeform 672">
                <a:extLst>
                  <a:ext uri="{FF2B5EF4-FFF2-40B4-BE49-F238E27FC236}">
                    <a16:creationId xmlns:a16="http://schemas.microsoft.com/office/drawing/2014/main" id="{EB122E31-3919-46C6-98F3-AFCCE4ADAD38}"/>
                  </a:ext>
                </a:extLst>
              </p:cNvPr>
              <p:cNvSpPr/>
              <p:nvPr/>
            </p:nvSpPr>
            <p:spPr bwMode="auto">
              <a:xfrm>
                <a:off x="2167" y="1365"/>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2" name="Freeform 673">
                <a:extLst>
                  <a:ext uri="{FF2B5EF4-FFF2-40B4-BE49-F238E27FC236}">
                    <a16:creationId xmlns:a16="http://schemas.microsoft.com/office/drawing/2014/main" id="{37E2F3D0-F7E2-41A2-9341-50218E48A895}"/>
                  </a:ext>
                </a:extLst>
              </p:cNvPr>
              <p:cNvSpPr/>
              <p:nvPr/>
            </p:nvSpPr>
            <p:spPr bwMode="auto">
              <a:xfrm>
                <a:off x="3468" y="1365"/>
                <a:ext cx="19" cy="11"/>
              </a:xfrm>
              <a:custGeom>
                <a:gdLst>
                  <a:gd name="T0" fmla="*/ 6 w 7"/>
                  <a:gd name="T1" fmla="*/ 0 h 4"/>
                  <a:gd name="T2" fmla="*/ 7 w 7"/>
                  <a:gd name="T3" fmla="*/ 3 h 4"/>
                  <a:gd name="T4" fmla="*/ 5 w 7"/>
                  <a:gd name="T5" fmla="*/ 3 h 4"/>
                  <a:gd name="T6" fmla="*/ 4 w 7"/>
                  <a:gd name="T7" fmla="*/ 2 h 4"/>
                  <a:gd name="T8" fmla="*/ 3 w 7"/>
                  <a:gd name="T9" fmla="*/ 3 h 4"/>
                  <a:gd name="T10" fmla="*/ 2 w 7"/>
                  <a:gd name="T11" fmla="*/ 3 h 4"/>
                  <a:gd name="T12" fmla="*/ 0 w 7"/>
                  <a:gd name="T13" fmla="*/ 4 h 4"/>
                  <a:gd name="T14" fmla="*/ 2 w 7"/>
                  <a:gd name="T15" fmla="*/ 1 h 4"/>
                  <a:gd name="T16" fmla="*/ 2 w 7"/>
                  <a:gd name="T17" fmla="*/ 2 h 4"/>
                  <a:gd name="T18" fmla="*/ 6 w 7"/>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0"/>
                    </a:moveTo>
                    <a:cubicBezTo>
                      <a:pt x="7" y="1"/>
                      <a:pt x="5" y="3"/>
                      <a:pt x="7" y="3"/>
                    </a:cubicBezTo>
                    <a:cubicBezTo>
                      <a:pt x="6" y="2"/>
                      <a:pt x="6" y="3"/>
                      <a:pt x="5" y="3"/>
                    </a:cubicBezTo>
                    <a:cubicBezTo>
                      <a:pt x="4" y="3"/>
                      <a:pt x="6" y="2"/>
                      <a:pt x="4" y="2"/>
                    </a:cubicBezTo>
                    <a:cubicBezTo>
                      <a:pt x="3" y="3"/>
                      <a:pt x="3" y="3"/>
                      <a:pt x="3" y="3"/>
                    </a:cubicBezTo>
                    <a:cubicBezTo>
                      <a:pt x="2" y="2"/>
                      <a:pt x="2" y="4"/>
                      <a:pt x="2" y="3"/>
                    </a:cubicBezTo>
                    <a:cubicBezTo>
                      <a:pt x="0" y="4"/>
                      <a:pt x="0" y="4"/>
                      <a:pt x="0" y="4"/>
                    </a:cubicBezTo>
                    <a:cubicBezTo>
                      <a:pt x="0" y="3"/>
                      <a:pt x="3" y="2"/>
                      <a:pt x="2" y="1"/>
                    </a:cubicBezTo>
                    <a:cubicBezTo>
                      <a:pt x="2" y="2"/>
                      <a:pt x="2" y="2"/>
                      <a:pt x="2" y="2"/>
                    </a:cubicBezTo>
                    <a:cubicBezTo>
                      <a:pt x="3" y="1"/>
                      <a:pt x="5"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3" name="Freeform 674">
                <a:extLst>
                  <a:ext uri="{FF2B5EF4-FFF2-40B4-BE49-F238E27FC236}">
                    <a16:creationId xmlns:a16="http://schemas.microsoft.com/office/drawing/2014/main" id="{3EED6959-FD66-4F68-9057-B071F46F9657}"/>
                  </a:ext>
                </a:extLst>
              </p:cNvPr>
              <p:cNvSpPr/>
              <p:nvPr/>
            </p:nvSpPr>
            <p:spPr bwMode="auto">
              <a:xfrm>
                <a:off x="3901" y="1365"/>
                <a:ext cx="8" cy="8"/>
              </a:xfrm>
              <a:custGeom>
                <a:gdLst>
                  <a:gd name="T0" fmla="*/ 2 w 3"/>
                  <a:gd name="T1" fmla="*/ 2 h 3"/>
                  <a:gd name="T2" fmla="*/ 1 w 3"/>
                  <a:gd name="T3" fmla="*/ 0 h 3"/>
                  <a:gd name="T4" fmla="*/ 2 w 3"/>
                  <a:gd name="T5" fmla="*/ 2 h 3"/>
                </a:gdLst>
                <a:cxnLst>
                  <a:cxn ang="0">
                    <a:pos x="T0" y="T1"/>
                  </a:cxn>
                  <a:cxn ang="0">
                    <a:pos x="T2" y="T3"/>
                  </a:cxn>
                  <a:cxn ang="0">
                    <a:pos x="T4" y="T5"/>
                  </a:cxn>
                </a:cxnLst>
                <a:rect l="0" t="0" r="r" b="b"/>
                <a:pathLst>
                  <a:path w="3" h="3">
                    <a:moveTo>
                      <a:pt x="2" y="2"/>
                    </a:moveTo>
                    <a:cubicBezTo>
                      <a:pt x="0" y="3"/>
                      <a:pt x="1" y="1"/>
                      <a:pt x="1" y="0"/>
                    </a:cubicBezTo>
                    <a:cubicBezTo>
                      <a:pt x="2"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4" name="Freeform 675">
                <a:extLst>
                  <a:ext uri="{FF2B5EF4-FFF2-40B4-BE49-F238E27FC236}">
                    <a16:creationId xmlns:a16="http://schemas.microsoft.com/office/drawing/2014/main" id="{9D74FCF9-663C-41DF-B353-0C9EE5FCED7A}"/>
                  </a:ext>
                </a:extLst>
              </p:cNvPr>
              <p:cNvSpPr/>
              <p:nvPr/>
            </p:nvSpPr>
            <p:spPr bwMode="auto">
              <a:xfrm>
                <a:off x="2648" y="1368"/>
                <a:ext cx="51" cy="27"/>
              </a:xfrm>
              <a:custGeom>
                <a:gdLst>
                  <a:gd name="T0" fmla="*/ 19 w 19"/>
                  <a:gd name="T1" fmla="*/ 0 h 10"/>
                  <a:gd name="T2" fmla="*/ 17 w 19"/>
                  <a:gd name="T3" fmla="*/ 1 h 10"/>
                  <a:gd name="T4" fmla="*/ 10 w 19"/>
                  <a:gd name="T5" fmla="*/ 5 h 10"/>
                  <a:gd name="T6" fmla="*/ 8 w 19"/>
                  <a:gd name="T7" fmla="*/ 7 h 10"/>
                  <a:gd name="T8" fmla="*/ 7 w 19"/>
                  <a:gd name="T9" fmla="*/ 7 h 10"/>
                  <a:gd name="T10" fmla="*/ 0 w 19"/>
                  <a:gd name="T11" fmla="*/ 10 h 10"/>
                  <a:gd name="T12" fmla="*/ 8 w 19"/>
                  <a:gd name="T13" fmla="*/ 6 h 10"/>
                  <a:gd name="T14" fmla="*/ 9 w 19"/>
                  <a:gd name="T15" fmla="*/ 5 h 10"/>
                  <a:gd name="T16" fmla="*/ 13 w 19"/>
                  <a:gd name="T17" fmla="*/ 3 h 10"/>
                  <a:gd name="T18" fmla="*/ 19 w 19"/>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0"/>
                    </a:moveTo>
                    <a:cubicBezTo>
                      <a:pt x="19" y="1"/>
                      <a:pt x="17" y="0"/>
                      <a:pt x="17" y="1"/>
                    </a:cubicBezTo>
                    <a:cubicBezTo>
                      <a:pt x="16" y="4"/>
                      <a:pt x="11" y="2"/>
                      <a:pt x="10" y="5"/>
                    </a:cubicBezTo>
                    <a:cubicBezTo>
                      <a:pt x="8" y="5"/>
                      <a:pt x="9" y="7"/>
                      <a:pt x="8" y="7"/>
                    </a:cubicBezTo>
                    <a:cubicBezTo>
                      <a:pt x="7" y="7"/>
                      <a:pt x="7" y="7"/>
                      <a:pt x="7" y="7"/>
                    </a:cubicBezTo>
                    <a:cubicBezTo>
                      <a:pt x="5" y="8"/>
                      <a:pt x="2" y="10"/>
                      <a:pt x="0" y="10"/>
                    </a:cubicBezTo>
                    <a:cubicBezTo>
                      <a:pt x="4" y="10"/>
                      <a:pt x="5" y="6"/>
                      <a:pt x="8" y="6"/>
                    </a:cubicBezTo>
                    <a:cubicBezTo>
                      <a:pt x="9" y="6"/>
                      <a:pt x="9" y="5"/>
                      <a:pt x="9" y="5"/>
                    </a:cubicBezTo>
                    <a:cubicBezTo>
                      <a:pt x="11" y="6"/>
                      <a:pt x="11" y="3"/>
                      <a:pt x="13" y="3"/>
                    </a:cubicBezTo>
                    <a:cubicBezTo>
                      <a:pt x="14" y="1"/>
                      <a:pt x="17"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5" name="Freeform 676">
                <a:extLst>
                  <a:ext uri="{FF2B5EF4-FFF2-40B4-BE49-F238E27FC236}">
                    <a16:creationId xmlns:a16="http://schemas.microsoft.com/office/drawing/2014/main" id="{AB9EB86F-0193-4C5E-ACED-C75F98E9DE67}"/>
                  </a:ext>
                </a:extLst>
              </p:cNvPr>
              <p:cNvSpPr/>
              <p:nvPr/>
            </p:nvSpPr>
            <p:spPr bwMode="auto">
              <a:xfrm>
                <a:off x="3038" y="1368"/>
                <a:ext cx="5"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6" name="Freeform 677">
                <a:extLst>
                  <a:ext uri="{FF2B5EF4-FFF2-40B4-BE49-F238E27FC236}">
                    <a16:creationId xmlns:a16="http://schemas.microsoft.com/office/drawing/2014/main" id="{167BD646-687A-48A6-9795-34FC38EF35F8}"/>
                  </a:ext>
                </a:extLst>
              </p:cNvPr>
              <p:cNvSpPr/>
              <p:nvPr/>
            </p:nvSpPr>
            <p:spPr bwMode="auto">
              <a:xfrm>
                <a:off x="3800" y="1368"/>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7" name="Freeform 678">
                <a:extLst>
                  <a:ext uri="{FF2B5EF4-FFF2-40B4-BE49-F238E27FC236}">
                    <a16:creationId xmlns:a16="http://schemas.microsoft.com/office/drawing/2014/main" id="{050D9778-CC83-4397-A10A-B0C67D5C5DB9}"/>
                  </a:ext>
                </a:extLst>
              </p:cNvPr>
              <p:cNvSpPr/>
              <p:nvPr/>
            </p:nvSpPr>
            <p:spPr bwMode="auto">
              <a:xfrm>
                <a:off x="3882" y="1368"/>
                <a:ext cx="6" cy="5"/>
              </a:xfrm>
              <a:custGeom>
                <a:gdLst>
                  <a:gd name="T0" fmla="*/ 1 w 2"/>
                  <a:gd name="T1" fmla="*/ 1 h 2"/>
                  <a:gd name="T2" fmla="*/ 2 w 2"/>
                  <a:gd name="T3" fmla="*/ 1 h 2"/>
                  <a:gd name="T4" fmla="*/ 2 w 2"/>
                  <a:gd name="T5" fmla="*/ 2 h 2"/>
                  <a:gd name="T6" fmla="*/ 0 w 2"/>
                  <a:gd name="T7" fmla="*/ 1 h 2"/>
                  <a:gd name="T8" fmla="*/ 1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2"/>
                      <a:pt x="2" y="2"/>
                    </a:cubicBezTo>
                    <a:cubicBezTo>
                      <a:pt x="1" y="2"/>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8" name="Freeform 679">
                <a:extLst>
                  <a:ext uri="{FF2B5EF4-FFF2-40B4-BE49-F238E27FC236}">
                    <a16:creationId xmlns:a16="http://schemas.microsoft.com/office/drawing/2014/main" id="{C69E6D18-9820-4FE0-B2DC-7B393BB87C7B}"/>
                  </a:ext>
                </a:extLst>
              </p:cNvPr>
              <p:cNvSpPr/>
              <p:nvPr/>
            </p:nvSpPr>
            <p:spPr bwMode="auto">
              <a:xfrm>
                <a:off x="3404" y="1370"/>
                <a:ext cx="27" cy="17"/>
              </a:xfrm>
              <a:custGeom>
                <a:gdLst>
                  <a:gd name="T0" fmla="*/ 9 w 10"/>
                  <a:gd name="T1" fmla="*/ 1 h 6"/>
                  <a:gd name="T2" fmla="*/ 10 w 10"/>
                  <a:gd name="T3" fmla="*/ 2 h 6"/>
                  <a:gd name="T4" fmla="*/ 5 w 10"/>
                  <a:gd name="T5" fmla="*/ 3 h 6"/>
                  <a:gd name="T6" fmla="*/ 7 w 10"/>
                  <a:gd name="T7" fmla="*/ 3 h 6"/>
                  <a:gd name="T8" fmla="*/ 7 w 10"/>
                  <a:gd name="T9" fmla="*/ 4 h 6"/>
                  <a:gd name="T10" fmla="*/ 1 w 10"/>
                  <a:gd name="T11" fmla="*/ 6 h 6"/>
                  <a:gd name="T12" fmla="*/ 1 w 10"/>
                  <a:gd name="T13" fmla="*/ 6 h 6"/>
                  <a:gd name="T14" fmla="*/ 0 w 10"/>
                  <a:gd name="T15" fmla="*/ 5 h 6"/>
                  <a:gd name="T16" fmla="*/ 4 w 10"/>
                  <a:gd name="T17" fmla="*/ 3 h 6"/>
                  <a:gd name="T18" fmla="*/ 5 w 10"/>
                  <a:gd name="T19" fmla="*/ 2 h 6"/>
                  <a:gd name="T20" fmla="*/ 5 w 10"/>
                  <a:gd name="T21" fmla="*/ 1 h 6"/>
                  <a:gd name="T22" fmla="*/ 7 w 10"/>
                  <a:gd name="T23" fmla="*/ 0 h 6"/>
                  <a:gd name="T24" fmla="*/ 7 w 10"/>
                  <a:gd name="T25" fmla="*/ 0 h 6"/>
                  <a:gd name="T26" fmla="*/ 9 w 10"/>
                  <a:gd name="T2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9" y="1"/>
                    </a:moveTo>
                    <a:cubicBezTo>
                      <a:pt x="10" y="2"/>
                      <a:pt x="10" y="2"/>
                      <a:pt x="10" y="2"/>
                    </a:cubicBezTo>
                    <a:cubicBezTo>
                      <a:pt x="8" y="2"/>
                      <a:pt x="6" y="1"/>
                      <a:pt x="5" y="3"/>
                    </a:cubicBezTo>
                    <a:cubicBezTo>
                      <a:pt x="6" y="4"/>
                      <a:pt x="6" y="2"/>
                      <a:pt x="7" y="3"/>
                    </a:cubicBezTo>
                    <a:cubicBezTo>
                      <a:pt x="7" y="3"/>
                      <a:pt x="6" y="3"/>
                      <a:pt x="7" y="4"/>
                    </a:cubicBezTo>
                    <a:cubicBezTo>
                      <a:pt x="6" y="6"/>
                      <a:pt x="3" y="4"/>
                      <a:pt x="1" y="6"/>
                    </a:cubicBezTo>
                    <a:cubicBezTo>
                      <a:pt x="1" y="6"/>
                      <a:pt x="1" y="6"/>
                      <a:pt x="1" y="6"/>
                    </a:cubicBezTo>
                    <a:cubicBezTo>
                      <a:pt x="1" y="6"/>
                      <a:pt x="1" y="6"/>
                      <a:pt x="0" y="5"/>
                    </a:cubicBezTo>
                    <a:cubicBezTo>
                      <a:pt x="3" y="6"/>
                      <a:pt x="1" y="3"/>
                      <a:pt x="4" y="3"/>
                    </a:cubicBezTo>
                    <a:cubicBezTo>
                      <a:pt x="5" y="2"/>
                      <a:pt x="5" y="2"/>
                      <a:pt x="5" y="2"/>
                    </a:cubicBezTo>
                    <a:cubicBezTo>
                      <a:pt x="5" y="1"/>
                      <a:pt x="5" y="1"/>
                      <a:pt x="5" y="1"/>
                    </a:cubicBezTo>
                    <a:cubicBezTo>
                      <a:pt x="5" y="0"/>
                      <a:pt x="6" y="1"/>
                      <a:pt x="7" y="0"/>
                    </a:cubicBezTo>
                    <a:cubicBezTo>
                      <a:pt x="7" y="0"/>
                      <a:pt x="7" y="0"/>
                      <a:pt x="7" y="0"/>
                    </a:cubicBezTo>
                    <a:cubicBezTo>
                      <a:pt x="8" y="0"/>
                      <a:pt x="8"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9" name="Freeform 680">
                <a:extLst>
                  <a:ext uri="{FF2B5EF4-FFF2-40B4-BE49-F238E27FC236}">
                    <a16:creationId xmlns:a16="http://schemas.microsoft.com/office/drawing/2014/main" id="{7F180782-78A4-4586-866A-A91BAAF896FE}"/>
                  </a:ext>
                </a:extLst>
              </p:cNvPr>
              <p:cNvSpPr/>
              <p:nvPr/>
            </p:nvSpPr>
            <p:spPr bwMode="auto">
              <a:xfrm>
                <a:off x="3845" y="1370"/>
                <a:ext cx="27" cy="14"/>
              </a:xfrm>
              <a:custGeom>
                <a:gdLst>
                  <a:gd name="T0" fmla="*/ 7 w 10"/>
                  <a:gd name="T1" fmla="*/ 0 h 5"/>
                  <a:gd name="T2" fmla="*/ 8 w 10"/>
                  <a:gd name="T3" fmla="*/ 2 h 5"/>
                  <a:gd name="T4" fmla="*/ 5 w 10"/>
                  <a:gd name="T5" fmla="*/ 3 h 5"/>
                  <a:gd name="T6" fmla="*/ 9 w 10"/>
                  <a:gd name="T7" fmla="*/ 2 h 5"/>
                  <a:gd name="T8" fmla="*/ 9 w 10"/>
                  <a:gd name="T9" fmla="*/ 2 h 5"/>
                  <a:gd name="T10" fmla="*/ 10 w 10"/>
                  <a:gd name="T11" fmla="*/ 2 h 5"/>
                  <a:gd name="T12" fmla="*/ 6 w 10"/>
                  <a:gd name="T13" fmla="*/ 4 h 5"/>
                  <a:gd name="T14" fmla="*/ 4 w 10"/>
                  <a:gd name="T15" fmla="*/ 5 h 5"/>
                  <a:gd name="T16" fmla="*/ 3 w 10"/>
                  <a:gd name="T17" fmla="*/ 4 h 5"/>
                  <a:gd name="T18" fmla="*/ 2 w 10"/>
                  <a:gd name="T19" fmla="*/ 4 h 5"/>
                  <a:gd name="T20" fmla="*/ 3 w 10"/>
                  <a:gd name="T21" fmla="*/ 5 h 5"/>
                  <a:gd name="T22" fmla="*/ 3 w 10"/>
                  <a:gd name="T23" fmla="*/ 5 h 5"/>
                  <a:gd name="T24" fmla="*/ 1 w 10"/>
                  <a:gd name="T25" fmla="*/ 4 h 5"/>
                  <a:gd name="T26" fmla="*/ 2 w 10"/>
                  <a:gd name="T27" fmla="*/ 3 h 5"/>
                  <a:gd name="T28" fmla="*/ 2 w 10"/>
                  <a:gd name="T29" fmla="*/ 1 h 5"/>
                  <a:gd name="T30" fmla="*/ 1 w 10"/>
                  <a:gd name="T31" fmla="*/ 1 h 5"/>
                  <a:gd name="T32" fmla="*/ 4 w 10"/>
                  <a:gd name="T33" fmla="*/ 0 h 5"/>
                  <a:gd name="T34" fmla="*/ 4 w 10"/>
                  <a:gd name="T35" fmla="*/ 1 h 5"/>
                  <a:gd name="T36" fmla="*/ 5 w 10"/>
                  <a:gd name="T37" fmla="*/ 0 h 5"/>
                  <a:gd name="T38" fmla="*/ 7 w 10"/>
                  <a:gd name="T3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7" y="0"/>
                    </a:moveTo>
                    <a:cubicBezTo>
                      <a:pt x="6" y="0"/>
                      <a:pt x="7" y="2"/>
                      <a:pt x="8" y="2"/>
                    </a:cubicBezTo>
                    <a:cubicBezTo>
                      <a:pt x="7" y="2"/>
                      <a:pt x="6" y="2"/>
                      <a:pt x="5" y="3"/>
                    </a:cubicBezTo>
                    <a:cubicBezTo>
                      <a:pt x="6" y="3"/>
                      <a:pt x="8" y="3"/>
                      <a:pt x="9" y="2"/>
                    </a:cubicBezTo>
                    <a:cubicBezTo>
                      <a:pt x="9" y="2"/>
                      <a:pt x="9" y="2"/>
                      <a:pt x="9" y="2"/>
                    </a:cubicBezTo>
                    <a:cubicBezTo>
                      <a:pt x="10" y="2"/>
                      <a:pt x="10" y="2"/>
                      <a:pt x="10" y="2"/>
                    </a:cubicBezTo>
                    <a:cubicBezTo>
                      <a:pt x="6" y="4"/>
                      <a:pt x="6" y="4"/>
                      <a:pt x="6" y="4"/>
                    </a:cubicBezTo>
                    <a:cubicBezTo>
                      <a:pt x="5" y="3"/>
                      <a:pt x="4" y="4"/>
                      <a:pt x="4" y="5"/>
                    </a:cubicBezTo>
                    <a:cubicBezTo>
                      <a:pt x="3" y="4"/>
                      <a:pt x="4" y="4"/>
                      <a:pt x="3" y="4"/>
                    </a:cubicBezTo>
                    <a:cubicBezTo>
                      <a:pt x="2" y="4"/>
                      <a:pt x="2" y="4"/>
                      <a:pt x="2" y="4"/>
                    </a:cubicBezTo>
                    <a:cubicBezTo>
                      <a:pt x="2" y="4"/>
                      <a:pt x="3" y="4"/>
                      <a:pt x="3" y="5"/>
                    </a:cubicBezTo>
                    <a:cubicBezTo>
                      <a:pt x="3" y="5"/>
                      <a:pt x="3" y="5"/>
                      <a:pt x="3" y="5"/>
                    </a:cubicBezTo>
                    <a:cubicBezTo>
                      <a:pt x="1" y="4"/>
                      <a:pt x="1" y="4"/>
                      <a:pt x="1" y="4"/>
                    </a:cubicBezTo>
                    <a:cubicBezTo>
                      <a:pt x="2" y="3"/>
                      <a:pt x="2" y="3"/>
                      <a:pt x="2" y="3"/>
                    </a:cubicBezTo>
                    <a:cubicBezTo>
                      <a:pt x="0" y="2"/>
                      <a:pt x="4" y="2"/>
                      <a:pt x="2" y="1"/>
                    </a:cubicBezTo>
                    <a:cubicBezTo>
                      <a:pt x="2" y="0"/>
                      <a:pt x="1" y="2"/>
                      <a:pt x="1" y="1"/>
                    </a:cubicBezTo>
                    <a:cubicBezTo>
                      <a:pt x="0" y="0"/>
                      <a:pt x="3" y="1"/>
                      <a:pt x="4" y="0"/>
                    </a:cubicBezTo>
                    <a:cubicBezTo>
                      <a:pt x="4" y="1"/>
                      <a:pt x="4" y="1"/>
                      <a:pt x="4" y="1"/>
                    </a:cubicBezTo>
                    <a:cubicBezTo>
                      <a:pt x="4" y="1"/>
                      <a:pt x="6" y="0"/>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0" name="Freeform 681">
                <a:extLst>
                  <a:ext uri="{FF2B5EF4-FFF2-40B4-BE49-F238E27FC236}">
                    <a16:creationId xmlns:a16="http://schemas.microsoft.com/office/drawing/2014/main" id="{9C282FA5-6FF3-4623-9AAA-54FA348CCBE0}"/>
                  </a:ext>
                </a:extLst>
              </p:cNvPr>
              <p:cNvSpPr/>
              <p:nvPr/>
            </p:nvSpPr>
            <p:spPr bwMode="auto">
              <a:xfrm>
                <a:off x="3890" y="137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1" name="Freeform 682">
                <a:extLst>
                  <a:ext uri="{FF2B5EF4-FFF2-40B4-BE49-F238E27FC236}">
                    <a16:creationId xmlns:a16="http://schemas.microsoft.com/office/drawing/2014/main" id="{61E9A0CE-5737-4AEE-B2C1-FAC9BDDFCD8B}"/>
                  </a:ext>
                </a:extLst>
              </p:cNvPr>
              <p:cNvSpPr/>
              <p:nvPr/>
            </p:nvSpPr>
            <p:spPr bwMode="auto">
              <a:xfrm>
                <a:off x="3829" y="1370"/>
                <a:ext cx="5" cy="3"/>
              </a:xfrm>
              <a:custGeom>
                <a:gdLst>
                  <a:gd name="T0" fmla="*/ 0 w 5"/>
                  <a:gd name="T1" fmla="*/ 0 h 3"/>
                  <a:gd name="T2" fmla="*/ 5 w 5"/>
                  <a:gd name="T3" fmla="*/ 3 h 3"/>
                  <a:gd name="T4" fmla="*/ 0 w 5"/>
                  <a:gd name="T5" fmla="*/ 0 h 3"/>
                </a:gd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2" name="Freeform 683">
                <a:extLst>
                  <a:ext uri="{FF2B5EF4-FFF2-40B4-BE49-F238E27FC236}">
                    <a16:creationId xmlns:a16="http://schemas.microsoft.com/office/drawing/2014/main" id="{A163E605-7C04-4FD4-A4CE-D8DD8453AC31}"/>
                  </a:ext>
                </a:extLst>
              </p:cNvPr>
              <p:cNvSpPr/>
              <p:nvPr/>
            </p:nvSpPr>
            <p:spPr bwMode="auto">
              <a:xfrm>
                <a:off x="3268" y="1373"/>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3" name="Freeform 684">
                <a:extLst>
                  <a:ext uri="{FF2B5EF4-FFF2-40B4-BE49-F238E27FC236}">
                    <a16:creationId xmlns:a16="http://schemas.microsoft.com/office/drawing/2014/main" id="{309D7B9E-6A68-4716-89D4-E74C4AEC5548}"/>
                  </a:ext>
                </a:extLst>
              </p:cNvPr>
              <p:cNvSpPr/>
              <p:nvPr/>
            </p:nvSpPr>
            <p:spPr bwMode="auto">
              <a:xfrm>
                <a:off x="3679" y="1373"/>
                <a:ext cx="14" cy="5"/>
              </a:xfrm>
              <a:custGeom>
                <a:gdLst>
                  <a:gd name="T0" fmla="*/ 4 w 5"/>
                  <a:gd name="T1" fmla="*/ 0 h 2"/>
                  <a:gd name="T2" fmla="*/ 3 w 5"/>
                  <a:gd name="T3" fmla="*/ 0 h 2"/>
                  <a:gd name="T4" fmla="*/ 5 w 5"/>
                  <a:gd name="T5" fmla="*/ 1 h 2"/>
                  <a:gd name="T6" fmla="*/ 0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3" y="0"/>
                      <a:pt x="3" y="0"/>
                      <a:pt x="3" y="0"/>
                    </a:cubicBezTo>
                    <a:cubicBezTo>
                      <a:pt x="4" y="1"/>
                      <a:pt x="4" y="1"/>
                      <a:pt x="5" y="1"/>
                    </a:cubicBezTo>
                    <a:cubicBezTo>
                      <a:pt x="0" y="2"/>
                      <a:pt x="0" y="2"/>
                      <a:pt x="0" y="2"/>
                    </a:cubicBezTo>
                    <a:cubicBezTo>
                      <a:pt x="2"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4" name="Freeform 685">
                <a:extLst>
                  <a:ext uri="{FF2B5EF4-FFF2-40B4-BE49-F238E27FC236}">
                    <a16:creationId xmlns:a16="http://schemas.microsoft.com/office/drawing/2014/main" id="{F7AE8C7D-5396-460B-8699-ADC92A18555F}"/>
                  </a:ext>
                </a:extLst>
              </p:cNvPr>
              <p:cNvSpPr/>
              <p:nvPr/>
            </p:nvSpPr>
            <p:spPr bwMode="auto">
              <a:xfrm>
                <a:off x="2953" y="1373"/>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5" name="Freeform 686">
                <a:extLst>
                  <a:ext uri="{FF2B5EF4-FFF2-40B4-BE49-F238E27FC236}">
                    <a16:creationId xmlns:a16="http://schemas.microsoft.com/office/drawing/2014/main" id="{0076E186-1920-46EB-9F3E-D33900DC8673}"/>
                  </a:ext>
                </a:extLst>
              </p:cNvPr>
              <p:cNvSpPr/>
              <p:nvPr/>
            </p:nvSpPr>
            <p:spPr bwMode="auto">
              <a:xfrm>
                <a:off x="4187" y="1373"/>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6" name="Freeform 687">
                <a:extLst>
                  <a:ext uri="{FF2B5EF4-FFF2-40B4-BE49-F238E27FC236}">
                    <a16:creationId xmlns:a16="http://schemas.microsoft.com/office/drawing/2014/main" id="{DB07DD12-E834-4057-80A6-00755BA168C7}"/>
                  </a:ext>
                </a:extLst>
              </p:cNvPr>
              <p:cNvSpPr/>
              <p:nvPr/>
            </p:nvSpPr>
            <p:spPr bwMode="auto">
              <a:xfrm>
                <a:off x="3832" y="1373"/>
                <a:ext cx="10" cy="8"/>
              </a:xfrm>
              <a:custGeom>
                <a:gdLst>
                  <a:gd name="T0" fmla="*/ 4 w 4"/>
                  <a:gd name="T1" fmla="*/ 2 h 3"/>
                  <a:gd name="T2" fmla="*/ 0 w 4"/>
                  <a:gd name="T3" fmla="*/ 3 h 3"/>
                  <a:gd name="T4" fmla="*/ 2 w 4"/>
                  <a:gd name="T5" fmla="*/ 0 h 3"/>
                  <a:gd name="T6" fmla="*/ 4 w 4"/>
                  <a:gd name="T7" fmla="*/ 0 h 3"/>
                  <a:gd name="T8" fmla="*/ 4 w 4"/>
                  <a:gd name="T9" fmla="*/ 2 h 3"/>
                </a:gdLst>
                <a:cxnLst>
                  <a:cxn ang="0">
                    <a:pos x="T0" y="T1"/>
                  </a:cxn>
                  <a:cxn ang="0">
                    <a:pos x="T2" y="T3"/>
                  </a:cxn>
                  <a:cxn ang="0">
                    <a:pos x="T4" y="T5"/>
                  </a:cxn>
                  <a:cxn ang="0">
                    <a:pos x="T6" y="T7"/>
                  </a:cxn>
                  <a:cxn ang="0">
                    <a:pos x="T8" y="T9"/>
                  </a:cxn>
                </a:cxnLst>
                <a:rect l="0" t="0" r="r" b="b"/>
                <a:pathLst>
                  <a:path w="4" h="3">
                    <a:moveTo>
                      <a:pt x="4" y="2"/>
                    </a:moveTo>
                    <a:cubicBezTo>
                      <a:pt x="3" y="0"/>
                      <a:pt x="1" y="3"/>
                      <a:pt x="0" y="3"/>
                    </a:cubicBezTo>
                    <a:cubicBezTo>
                      <a:pt x="0" y="2"/>
                      <a:pt x="1" y="1"/>
                      <a:pt x="2" y="0"/>
                    </a:cubicBezTo>
                    <a:cubicBezTo>
                      <a:pt x="3" y="1"/>
                      <a:pt x="4" y="0"/>
                      <a:pt x="4" y="0"/>
                    </a:cubicBezTo>
                    <a:cubicBezTo>
                      <a:pt x="4" y="1"/>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7" name="Freeform 688">
                <a:extLst>
                  <a:ext uri="{FF2B5EF4-FFF2-40B4-BE49-F238E27FC236}">
                    <a16:creationId xmlns:a16="http://schemas.microsoft.com/office/drawing/2014/main" id="{3F8D2AC0-F7DA-48C9-9E78-6EAEBE8258DC}"/>
                  </a:ext>
                </a:extLst>
              </p:cNvPr>
              <p:cNvSpPr/>
              <p:nvPr/>
            </p:nvSpPr>
            <p:spPr bwMode="auto">
              <a:xfrm>
                <a:off x="4048" y="1373"/>
                <a:ext cx="5" cy="3"/>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1" y="1"/>
                      <a:pt x="0" y="1"/>
                    </a:cubicBezTo>
                    <a:cubicBezTo>
                      <a:pt x="0" y="1"/>
                      <a:pt x="0" y="1"/>
                      <a:pt x="0" y="1"/>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8" name="Freeform 689">
                <a:extLst>
                  <a:ext uri="{FF2B5EF4-FFF2-40B4-BE49-F238E27FC236}">
                    <a16:creationId xmlns:a16="http://schemas.microsoft.com/office/drawing/2014/main" id="{A6427A34-A039-469A-9B7C-1D2D3EA7191A}"/>
                  </a:ext>
                </a:extLst>
              </p:cNvPr>
              <p:cNvSpPr/>
              <p:nvPr/>
            </p:nvSpPr>
            <p:spPr bwMode="auto">
              <a:xfrm>
                <a:off x="2432" y="1373"/>
                <a:ext cx="26" cy="14"/>
              </a:xfrm>
              <a:custGeom>
                <a:gdLst>
                  <a:gd name="T0" fmla="*/ 10 w 10"/>
                  <a:gd name="T1" fmla="*/ 1 h 5"/>
                  <a:gd name="T2" fmla="*/ 5 w 10"/>
                  <a:gd name="T3" fmla="*/ 3 h 5"/>
                  <a:gd name="T4" fmla="*/ 2 w 10"/>
                  <a:gd name="T5" fmla="*/ 5 h 5"/>
                  <a:gd name="T6" fmla="*/ 0 w 10"/>
                  <a:gd name="T7" fmla="*/ 4 h 5"/>
                  <a:gd name="T8" fmla="*/ 9 w 10"/>
                  <a:gd name="T9" fmla="*/ 0 h 5"/>
                  <a:gd name="T10" fmla="*/ 10 w 10"/>
                  <a:gd name="T11" fmla="*/ 1 h 5"/>
                </a:gdLst>
                <a:cxnLst>
                  <a:cxn ang="0">
                    <a:pos x="T0" y="T1"/>
                  </a:cxn>
                  <a:cxn ang="0">
                    <a:pos x="T2" y="T3"/>
                  </a:cxn>
                  <a:cxn ang="0">
                    <a:pos x="T4" y="T5"/>
                  </a:cxn>
                  <a:cxn ang="0">
                    <a:pos x="T6" y="T7"/>
                  </a:cxn>
                  <a:cxn ang="0">
                    <a:pos x="T8" y="T9"/>
                  </a:cxn>
                  <a:cxn ang="0">
                    <a:pos x="T10" y="T11"/>
                  </a:cxn>
                </a:cxnLst>
                <a:rect l="0" t="0" r="r" b="b"/>
                <a:pathLst>
                  <a:path w="10" h="5">
                    <a:moveTo>
                      <a:pt x="10" y="1"/>
                    </a:moveTo>
                    <a:cubicBezTo>
                      <a:pt x="8" y="1"/>
                      <a:pt x="7" y="3"/>
                      <a:pt x="5" y="3"/>
                    </a:cubicBezTo>
                    <a:cubicBezTo>
                      <a:pt x="5" y="4"/>
                      <a:pt x="3" y="4"/>
                      <a:pt x="2" y="5"/>
                    </a:cubicBezTo>
                    <a:cubicBezTo>
                      <a:pt x="0" y="4"/>
                      <a:pt x="0" y="4"/>
                      <a:pt x="0" y="4"/>
                    </a:cubicBezTo>
                    <a:cubicBezTo>
                      <a:pt x="3" y="2"/>
                      <a:pt x="6" y="3"/>
                      <a:pt x="9"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9" name="Freeform 690">
                <a:extLst>
                  <a:ext uri="{FF2B5EF4-FFF2-40B4-BE49-F238E27FC236}">
                    <a16:creationId xmlns:a16="http://schemas.microsoft.com/office/drawing/2014/main" id="{8C3D9CE4-1F0E-45F9-8CFD-B9E64D0E8D29}"/>
                  </a:ext>
                </a:extLst>
              </p:cNvPr>
              <p:cNvSpPr/>
              <p:nvPr/>
            </p:nvSpPr>
            <p:spPr bwMode="auto">
              <a:xfrm>
                <a:off x="3188" y="1373"/>
                <a:ext cx="8" cy="5"/>
              </a:xfrm>
              <a:custGeom>
                <a:gdLst>
                  <a:gd name="T0" fmla="*/ 1 w 3"/>
                  <a:gd name="T1" fmla="*/ 0 h 2"/>
                  <a:gd name="T2" fmla="*/ 2 w 3"/>
                  <a:gd name="T3" fmla="*/ 1 h 2"/>
                  <a:gd name="T4" fmla="*/ 2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1" y="1"/>
                      <a:pt x="2" y="1"/>
                      <a:pt x="2" y="1"/>
                    </a:cubicBezTo>
                    <a:cubicBezTo>
                      <a:pt x="2" y="1"/>
                      <a:pt x="2" y="1"/>
                      <a:pt x="2" y="1"/>
                    </a:cubicBezTo>
                    <a:cubicBezTo>
                      <a:pt x="3" y="1"/>
                      <a:pt x="1"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0" name="Freeform 691">
                <a:extLst>
                  <a:ext uri="{FF2B5EF4-FFF2-40B4-BE49-F238E27FC236}">
                    <a16:creationId xmlns:a16="http://schemas.microsoft.com/office/drawing/2014/main" id="{6C537B38-E45B-4468-B39A-1F71544F22C6}"/>
                  </a:ext>
                </a:extLst>
              </p:cNvPr>
              <p:cNvSpPr/>
              <p:nvPr/>
            </p:nvSpPr>
            <p:spPr bwMode="auto">
              <a:xfrm>
                <a:off x="4072" y="1373"/>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1" name="Freeform 692">
                <a:extLst>
                  <a:ext uri="{FF2B5EF4-FFF2-40B4-BE49-F238E27FC236}">
                    <a16:creationId xmlns:a16="http://schemas.microsoft.com/office/drawing/2014/main" id="{F5EC7797-E2E6-4CFE-9F2A-C118EE67D875}"/>
                  </a:ext>
                </a:extLst>
              </p:cNvPr>
              <p:cNvSpPr/>
              <p:nvPr/>
            </p:nvSpPr>
            <p:spPr bwMode="auto">
              <a:xfrm>
                <a:off x="4027" y="1376"/>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2" name="Freeform 693">
                <a:extLst>
                  <a:ext uri="{FF2B5EF4-FFF2-40B4-BE49-F238E27FC236}">
                    <a16:creationId xmlns:a16="http://schemas.microsoft.com/office/drawing/2014/main" id="{73636C7A-4289-4065-94A5-41EC801A8E40}"/>
                  </a:ext>
                </a:extLst>
              </p:cNvPr>
              <p:cNvSpPr/>
              <p:nvPr/>
            </p:nvSpPr>
            <p:spPr bwMode="auto">
              <a:xfrm>
                <a:off x="3027" y="1376"/>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3" name="Freeform 694">
                <a:extLst>
                  <a:ext uri="{FF2B5EF4-FFF2-40B4-BE49-F238E27FC236}">
                    <a16:creationId xmlns:a16="http://schemas.microsoft.com/office/drawing/2014/main" id="{4F496CD0-996B-4E3C-B7DB-6C775A4DDDEE}"/>
                  </a:ext>
                </a:extLst>
              </p:cNvPr>
              <p:cNvSpPr/>
              <p:nvPr/>
            </p:nvSpPr>
            <p:spPr bwMode="auto">
              <a:xfrm>
                <a:off x="3805" y="1376"/>
                <a:ext cx="21" cy="13"/>
              </a:xfrm>
              <a:custGeom>
                <a:gdLst>
                  <a:gd name="T0" fmla="*/ 8 w 8"/>
                  <a:gd name="T1" fmla="*/ 0 h 5"/>
                  <a:gd name="T2" fmla="*/ 6 w 8"/>
                  <a:gd name="T3" fmla="*/ 3 h 5"/>
                  <a:gd name="T4" fmla="*/ 2 w 8"/>
                  <a:gd name="T5" fmla="*/ 3 h 5"/>
                  <a:gd name="T6" fmla="*/ 0 w 8"/>
                  <a:gd name="T7" fmla="*/ 4 h 5"/>
                  <a:gd name="T8" fmla="*/ 0 w 8"/>
                  <a:gd name="T9" fmla="*/ 3 h 5"/>
                  <a:gd name="T10" fmla="*/ 5 w 8"/>
                  <a:gd name="T11" fmla="*/ 2 h 5"/>
                  <a:gd name="T12" fmla="*/ 6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8" y="2"/>
                      <a:pt x="7" y="2"/>
                      <a:pt x="6" y="3"/>
                    </a:cubicBezTo>
                    <a:cubicBezTo>
                      <a:pt x="4" y="1"/>
                      <a:pt x="3" y="3"/>
                      <a:pt x="2" y="3"/>
                    </a:cubicBezTo>
                    <a:cubicBezTo>
                      <a:pt x="1" y="4"/>
                      <a:pt x="1" y="5"/>
                      <a:pt x="0" y="4"/>
                    </a:cubicBezTo>
                    <a:cubicBezTo>
                      <a:pt x="0" y="4"/>
                      <a:pt x="0" y="4"/>
                      <a:pt x="0" y="3"/>
                    </a:cubicBezTo>
                    <a:cubicBezTo>
                      <a:pt x="2" y="4"/>
                      <a:pt x="2" y="0"/>
                      <a:pt x="5" y="2"/>
                    </a:cubicBezTo>
                    <a:cubicBezTo>
                      <a:pt x="7" y="1"/>
                      <a:pt x="5" y="1"/>
                      <a:pt x="6" y="0"/>
                    </a:cubicBezTo>
                    <a:cubicBezTo>
                      <a:pt x="7" y="0"/>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4" name="Freeform 695">
                <a:extLst>
                  <a:ext uri="{FF2B5EF4-FFF2-40B4-BE49-F238E27FC236}">
                    <a16:creationId xmlns:a16="http://schemas.microsoft.com/office/drawing/2014/main" id="{F428E310-1D39-4245-BD7C-157849DE20E5}"/>
                  </a:ext>
                </a:extLst>
              </p:cNvPr>
              <p:cNvSpPr/>
              <p:nvPr/>
            </p:nvSpPr>
            <p:spPr bwMode="auto">
              <a:xfrm>
                <a:off x="3853" y="1376"/>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1" y="1"/>
                      <a:pt x="1" y="1"/>
                    </a:cubicBezTo>
                    <a:cubicBezTo>
                      <a:pt x="1" y="2"/>
                      <a:pt x="0" y="0"/>
                      <a:pt x="0" y="1"/>
                    </a:cubicBezTo>
                    <a:cubicBezTo>
                      <a:pt x="1" y="0"/>
                      <a:pt x="1" y="0"/>
                      <a:pt x="1"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5" name="Freeform 696">
                <a:extLst>
                  <a:ext uri="{FF2B5EF4-FFF2-40B4-BE49-F238E27FC236}">
                    <a16:creationId xmlns:a16="http://schemas.microsoft.com/office/drawing/2014/main" id="{A4B19529-8D9E-4ADA-A104-D273FEF0433A}"/>
                  </a:ext>
                </a:extLst>
              </p:cNvPr>
              <p:cNvSpPr/>
              <p:nvPr/>
            </p:nvSpPr>
            <p:spPr bwMode="auto">
              <a:xfrm>
                <a:off x="3872" y="1376"/>
                <a:ext cx="5" cy="5"/>
              </a:xfrm>
              <a:custGeom>
                <a:gdLst>
                  <a:gd name="T0" fmla="*/ 2 w 2"/>
                  <a:gd name="T1" fmla="*/ 1 h 2"/>
                  <a:gd name="T2" fmla="*/ 0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2"/>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6" name="Freeform 697">
                <a:extLst>
                  <a:ext uri="{FF2B5EF4-FFF2-40B4-BE49-F238E27FC236}">
                    <a16:creationId xmlns:a16="http://schemas.microsoft.com/office/drawing/2014/main" id="{77A14C95-803F-4963-B27D-CAA7DCABD0E5}"/>
                  </a:ext>
                </a:extLst>
              </p:cNvPr>
              <p:cNvSpPr/>
              <p:nvPr/>
            </p:nvSpPr>
            <p:spPr bwMode="auto">
              <a:xfrm>
                <a:off x="3674" y="1376"/>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7" name="Rectangle 698">
                <a:extLst>
                  <a:ext uri="{FF2B5EF4-FFF2-40B4-BE49-F238E27FC236}">
                    <a16:creationId xmlns:a16="http://schemas.microsoft.com/office/drawing/2014/main" id="{A7B49433-ECB1-4BD5-8F7B-AA8A869FFE37}"/>
                  </a:ext>
                </a:extLst>
              </p:cNvPr>
              <p:cNvSpPr>
                <a:spLocks noChangeArrowheads="1"/>
              </p:cNvSpPr>
              <p:nvPr/>
            </p:nvSpPr>
            <p:spPr bwMode="auto">
              <a:xfrm>
                <a:off x="3789" y="1376"/>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8" name="Freeform 699">
                <a:extLst>
                  <a:ext uri="{FF2B5EF4-FFF2-40B4-BE49-F238E27FC236}">
                    <a16:creationId xmlns:a16="http://schemas.microsoft.com/office/drawing/2014/main" id="{7561A776-B33C-4D79-B33A-D3B82F7035F3}"/>
                  </a:ext>
                </a:extLst>
              </p:cNvPr>
              <p:cNvSpPr/>
              <p:nvPr/>
            </p:nvSpPr>
            <p:spPr bwMode="auto">
              <a:xfrm>
                <a:off x="4043" y="1376"/>
                <a:ext cx="5" cy="5"/>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0"/>
                      <a:pt x="0" y="0"/>
                      <a:pt x="0" y="0"/>
                    </a:cubicBezTo>
                    <a:cubicBezTo>
                      <a:pt x="1"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9" name="Freeform 700">
                <a:extLst>
                  <a:ext uri="{FF2B5EF4-FFF2-40B4-BE49-F238E27FC236}">
                    <a16:creationId xmlns:a16="http://schemas.microsoft.com/office/drawing/2014/main" id="{AD498AC4-AC1B-49A3-8C46-138769D9CEB9}"/>
                  </a:ext>
                </a:extLst>
              </p:cNvPr>
              <p:cNvSpPr/>
              <p:nvPr/>
            </p:nvSpPr>
            <p:spPr bwMode="auto">
              <a:xfrm>
                <a:off x="3538"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0" name="Freeform 701">
                <a:extLst>
                  <a:ext uri="{FF2B5EF4-FFF2-40B4-BE49-F238E27FC236}">
                    <a16:creationId xmlns:a16="http://schemas.microsoft.com/office/drawing/2014/main" id="{6AD8ADE3-E67B-4513-9307-5DF2CD1AE558}"/>
                  </a:ext>
                </a:extLst>
              </p:cNvPr>
              <p:cNvSpPr/>
              <p:nvPr/>
            </p:nvSpPr>
            <p:spPr bwMode="auto">
              <a:xfrm>
                <a:off x="3669"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1" name="Freeform 702">
                <a:extLst>
                  <a:ext uri="{FF2B5EF4-FFF2-40B4-BE49-F238E27FC236}">
                    <a16:creationId xmlns:a16="http://schemas.microsoft.com/office/drawing/2014/main" id="{FAF6E6E4-E2B3-4BEB-801B-1B577204DC64}"/>
                  </a:ext>
                </a:extLst>
              </p:cNvPr>
              <p:cNvSpPr/>
              <p:nvPr/>
            </p:nvSpPr>
            <p:spPr bwMode="auto">
              <a:xfrm>
                <a:off x="2114" y="1378"/>
                <a:ext cx="5" cy="6"/>
              </a:xfrm>
              <a:custGeom>
                <a:gdLst>
                  <a:gd name="T0" fmla="*/ 0 w 2"/>
                  <a:gd name="T1" fmla="*/ 1 h 2"/>
                  <a:gd name="T2" fmla="*/ 1 w 2"/>
                  <a:gd name="T3" fmla="*/ 2 h 2"/>
                  <a:gd name="T4" fmla="*/ 0 w 2"/>
                  <a:gd name="T5" fmla="*/ 2 h 2"/>
                  <a:gd name="T6" fmla="*/ 2 w 2"/>
                  <a:gd name="T7" fmla="*/ 0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0" y="2"/>
                      <a:pt x="0" y="2"/>
                      <a:pt x="0" y="2"/>
                    </a:cubicBezTo>
                    <a:cubicBezTo>
                      <a:pt x="0" y="0"/>
                      <a:pt x="2"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2" name="Freeform 703">
                <a:extLst>
                  <a:ext uri="{FF2B5EF4-FFF2-40B4-BE49-F238E27FC236}">
                    <a16:creationId xmlns:a16="http://schemas.microsoft.com/office/drawing/2014/main" id="{540B719C-C82B-45C5-9944-018E58C2B3EF}"/>
                  </a:ext>
                </a:extLst>
              </p:cNvPr>
              <p:cNvSpPr/>
              <p:nvPr/>
            </p:nvSpPr>
            <p:spPr bwMode="auto">
              <a:xfrm>
                <a:off x="3022" y="1378"/>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3" name="Freeform 704">
                <a:extLst>
                  <a:ext uri="{FF2B5EF4-FFF2-40B4-BE49-F238E27FC236}">
                    <a16:creationId xmlns:a16="http://schemas.microsoft.com/office/drawing/2014/main" id="{C55E7530-9FEE-41EF-B848-E86FF7B8B2B3}"/>
                  </a:ext>
                </a:extLst>
              </p:cNvPr>
              <p:cNvSpPr/>
              <p:nvPr/>
            </p:nvSpPr>
            <p:spPr bwMode="auto">
              <a:xfrm>
                <a:off x="4019" y="1378"/>
                <a:ext cx="8" cy="6"/>
              </a:xfrm>
              <a:custGeom>
                <a:gdLst>
                  <a:gd name="T0" fmla="*/ 3 w 3"/>
                  <a:gd name="T1" fmla="*/ 1 h 2"/>
                  <a:gd name="T2" fmla="*/ 0 w 3"/>
                  <a:gd name="T3" fmla="*/ 2 h 2"/>
                  <a:gd name="T4" fmla="*/ 0 w 3"/>
                  <a:gd name="T5" fmla="*/ 1 h 2"/>
                  <a:gd name="T6" fmla="*/ 0 w 3"/>
                  <a:gd name="T7" fmla="*/ 1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0" y="2"/>
                      <a:pt x="0" y="2"/>
                      <a:pt x="0" y="2"/>
                    </a:cubicBezTo>
                    <a:cubicBezTo>
                      <a:pt x="0" y="1"/>
                      <a:pt x="0" y="1"/>
                      <a:pt x="0" y="1"/>
                    </a:cubicBezTo>
                    <a:cubicBezTo>
                      <a:pt x="0" y="1"/>
                      <a:pt x="0" y="1"/>
                      <a:pt x="0" y="1"/>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4" name="Freeform 705">
                <a:extLst>
                  <a:ext uri="{FF2B5EF4-FFF2-40B4-BE49-F238E27FC236}">
                    <a16:creationId xmlns:a16="http://schemas.microsoft.com/office/drawing/2014/main" id="{58CC4192-9196-495F-88E5-AB772DFD389A}"/>
                  </a:ext>
                </a:extLst>
              </p:cNvPr>
              <p:cNvSpPr/>
              <p:nvPr/>
            </p:nvSpPr>
            <p:spPr bwMode="auto">
              <a:xfrm>
                <a:off x="4120" y="1378"/>
                <a:ext cx="6" cy="9"/>
              </a:xfrm>
              <a:custGeom>
                <a:gdLst>
                  <a:gd name="T0" fmla="*/ 2 w 2"/>
                  <a:gd name="T1" fmla="*/ 0 h 3"/>
                  <a:gd name="T2" fmla="*/ 1 w 2"/>
                  <a:gd name="T3" fmla="*/ 3 h 3"/>
                  <a:gd name="T4" fmla="*/ 1 w 2"/>
                  <a:gd name="T5" fmla="*/ 2 h 3"/>
                  <a:gd name="T6" fmla="*/ 0 w 2"/>
                  <a:gd name="T7" fmla="*/ 2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2" y="1"/>
                      <a:pt x="2" y="2"/>
                      <a:pt x="1" y="3"/>
                    </a:cubicBezTo>
                    <a:cubicBezTo>
                      <a:pt x="1" y="2"/>
                      <a:pt x="1" y="2"/>
                      <a:pt x="1" y="2"/>
                    </a:cubicBezTo>
                    <a:cubicBezTo>
                      <a:pt x="0" y="2"/>
                      <a:pt x="0" y="2"/>
                      <a:pt x="0" y="2"/>
                    </a:cubicBezTo>
                    <a:cubicBezTo>
                      <a:pt x="0"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5" name="Rectangle 706">
                <a:extLst>
                  <a:ext uri="{FF2B5EF4-FFF2-40B4-BE49-F238E27FC236}">
                    <a16:creationId xmlns:a16="http://schemas.microsoft.com/office/drawing/2014/main" id="{F5CF8876-346E-4D36-85C8-3D868F31FE86}"/>
                  </a:ext>
                </a:extLst>
              </p:cNvPr>
              <p:cNvSpPr>
                <a:spLocks noChangeArrowheads="1"/>
              </p:cNvSpPr>
              <p:nvPr/>
            </p:nvSpPr>
            <p:spPr bwMode="auto">
              <a:xfrm>
                <a:off x="3802" y="1381"/>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6" name="Freeform 707">
                <a:extLst>
                  <a:ext uri="{FF2B5EF4-FFF2-40B4-BE49-F238E27FC236}">
                    <a16:creationId xmlns:a16="http://schemas.microsoft.com/office/drawing/2014/main" id="{ADAE2F65-8BBB-40B6-8C29-A38527EE4F95}"/>
                  </a:ext>
                </a:extLst>
              </p:cNvPr>
              <p:cNvSpPr/>
              <p:nvPr/>
            </p:nvSpPr>
            <p:spPr bwMode="auto">
              <a:xfrm>
                <a:off x="2472" y="1381"/>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7" name="Freeform 708">
                <a:extLst>
                  <a:ext uri="{FF2B5EF4-FFF2-40B4-BE49-F238E27FC236}">
                    <a16:creationId xmlns:a16="http://schemas.microsoft.com/office/drawing/2014/main" id="{EAAC6C48-12DE-4F36-AFD2-6E78D14E264B}"/>
                  </a:ext>
                </a:extLst>
              </p:cNvPr>
              <p:cNvSpPr/>
              <p:nvPr/>
            </p:nvSpPr>
            <p:spPr bwMode="auto">
              <a:xfrm>
                <a:off x="3463" y="1381"/>
                <a:ext cx="5" cy="6"/>
              </a:xfrm>
              <a:custGeom>
                <a:gdLst>
                  <a:gd name="T0" fmla="*/ 0 w 5"/>
                  <a:gd name="T1" fmla="*/ 6 h 6"/>
                  <a:gd name="T2" fmla="*/ 5 w 5"/>
                  <a:gd name="T3" fmla="*/ 0 h 6"/>
                  <a:gd name="T4" fmla="*/ 5 w 5"/>
                  <a:gd name="T5" fmla="*/ 6 h 6"/>
                  <a:gd name="T6" fmla="*/ 0 w 5"/>
                  <a:gd name="T7" fmla="*/ 6 h 6"/>
                </a:gdLst>
                <a:cxnLst>
                  <a:cxn ang="0">
                    <a:pos x="T0" y="T1"/>
                  </a:cxn>
                  <a:cxn ang="0">
                    <a:pos x="T2" y="T3"/>
                  </a:cxn>
                  <a:cxn ang="0">
                    <a:pos x="T4" y="T5"/>
                  </a:cxn>
                  <a:cxn ang="0">
                    <a:pos x="T6" y="T7"/>
                  </a:cxn>
                </a:cxnLst>
                <a:rect l="0" t="0" r="r" b="b"/>
                <a:pathLst>
                  <a:path w="5" h="6">
                    <a:moveTo>
                      <a:pt x="0" y="6"/>
                    </a:moveTo>
                    <a:lnTo>
                      <a:pt x="5" y="0"/>
                    </a:lnTo>
                    <a:lnTo>
                      <a:pt x="5"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8" name="Freeform 709">
                <a:extLst>
                  <a:ext uri="{FF2B5EF4-FFF2-40B4-BE49-F238E27FC236}">
                    <a16:creationId xmlns:a16="http://schemas.microsoft.com/office/drawing/2014/main" id="{462135B4-0928-44F2-8399-03C74F02768F}"/>
                  </a:ext>
                </a:extLst>
              </p:cNvPr>
              <p:cNvSpPr/>
              <p:nvPr/>
            </p:nvSpPr>
            <p:spPr bwMode="auto">
              <a:xfrm>
                <a:off x="3546" y="1381"/>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9" name="Freeform 710">
                <a:extLst>
                  <a:ext uri="{FF2B5EF4-FFF2-40B4-BE49-F238E27FC236}">
                    <a16:creationId xmlns:a16="http://schemas.microsoft.com/office/drawing/2014/main" id="{BCF2020C-ECFA-4F05-9ECA-A19FED47905C}"/>
                  </a:ext>
                </a:extLst>
              </p:cNvPr>
              <p:cNvSpPr/>
              <p:nvPr/>
            </p:nvSpPr>
            <p:spPr bwMode="auto">
              <a:xfrm>
                <a:off x="3792" y="1381"/>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0" name="Freeform 711">
                <a:extLst>
                  <a:ext uri="{FF2B5EF4-FFF2-40B4-BE49-F238E27FC236}">
                    <a16:creationId xmlns:a16="http://schemas.microsoft.com/office/drawing/2014/main" id="{95D7C452-8B94-43D2-8656-E43EF68BF76E}"/>
                  </a:ext>
                </a:extLst>
              </p:cNvPr>
              <p:cNvSpPr/>
              <p:nvPr/>
            </p:nvSpPr>
            <p:spPr bwMode="auto">
              <a:xfrm>
                <a:off x="2135" y="1384"/>
                <a:ext cx="5" cy="5"/>
              </a:xfrm>
              <a:custGeom>
                <a:gdLst>
                  <a:gd name="T0" fmla="*/ 1 w 2"/>
                  <a:gd name="T1" fmla="*/ 0 h 2"/>
                  <a:gd name="T2" fmla="*/ 2 w 2"/>
                  <a:gd name="T3" fmla="*/ 1 h 2"/>
                  <a:gd name="T4" fmla="*/ 0 w 2"/>
                  <a:gd name="T5" fmla="*/ 0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1"/>
                      <a:pt x="2" y="1"/>
                      <a:pt x="2" y="1"/>
                    </a:cubicBezTo>
                    <a:cubicBezTo>
                      <a:pt x="0" y="2"/>
                      <a:pt x="2" y="0"/>
                      <a:pt x="0" y="0"/>
                    </a:cubicBezTo>
                    <a:cubicBezTo>
                      <a:pt x="2" y="0"/>
                      <a:pt x="2"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1" name="Freeform 712">
                <a:extLst>
                  <a:ext uri="{FF2B5EF4-FFF2-40B4-BE49-F238E27FC236}">
                    <a16:creationId xmlns:a16="http://schemas.microsoft.com/office/drawing/2014/main" id="{C4C9FDFE-A5DB-44DA-81D1-DCB04BFF9CAA}"/>
                  </a:ext>
                </a:extLst>
              </p:cNvPr>
              <p:cNvSpPr/>
              <p:nvPr/>
            </p:nvSpPr>
            <p:spPr bwMode="auto">
              <a:xfrm>
                <a:off x="2148" y="1381"/>
                <a:ext cx="3" cy="6"/>
              </a:xfrm>
              <a:custGeom>
                <a:gdLst>
                  <a:gd name="T0" fmla="*/ 1 w 1"/>
                  <a:gd name="T1" fmla="*/ 2 h 2"/>
                  <a:gd name="T2" fmla="*/ 0 w 1"/>
                  <a:gd name="T3" fmla="*/ 1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1" y="2"/>
                      <a:pt x="0" y="0"/>
                      <a:pt x="0" y="1"/>
                    </a:cubicBezTo>
                    <a:cubicBezTo>
                      <a:pt x="0" y="1"/>
                      <a:pt x="0" y="1"/>
                      <a:pt x="0"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2" name="Rectangle 713">
                <a:extLst>
                  <a:ext uri="{FF2B5EF4-FFF2-40B4-BE49-F238E27FC236}">
                    <a16:creationId xmlns:a16="http://schemas.microsoft.com/office/drawing/2014/main" id="{F62FCAE2-06A5-43ED-9B8A-3E18D2207349}"/>
                  </a:ext>
                </a:extLst>
              </p:cNvPr>
              <p:cNvSpPr>
                <a:spLocks noChangeArrowheads="1"/>
              </p:cNvSpPr>
              <p:nvPr/>
            </p:nvSpPr>
            <p:spPr bwMode="auto">
              <a:xfrm>
                <a:off x="3172" y="138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3" name="Freeform 714">
                <a:extLst>
                  <a:ext uri="{FF2B5EF4-FFF2-40B4-BE49-F238E27FC236}">
                    <a16:creationId xmlns:a16="http://schemas.microsoft.com/office/drawing/2014/main" id="{B2035A5D-945D-4D8D-B63D-4ABD69958599}"/>
                  </a:ext>
                </a:extLst>
              </p:cNvPr>
              <p:cNvSpPr/>
              <p:nvPr/>
            </p:nvSpPr>
            <p:spPr bwMode="auto">
              <a:xfrm>
                <a:off x="3287" y="1384"/>
                <a:ext cx="34" cy="27"/>
              </a:xfrm>
              <a:custGeom>
                <a:gdLst>
                  <a:gd name="T0" fmla="*/ 10 w 13"/>
                  <a:gd name="T1" fmla="*/ 1 h 10"/>
                  <a:gd name="T2" fmla="*/ 10 w 13"/>
                  <a:gd name="T3" fmla="*/ 4 h 10"/>
                  <a:gd name="T4" fmla="*/ 7 w 13"/>
                  <a:gd name="T5" fmla="*/ 6 h 10"/>
                  <a:gd name="T6" fmla="*/ 7 w 13"/>
                  <a:gd name="T7" fmla="*/ 7 h 10"/>
                  <a:gd name="T8" fmla="*/ 6 w 13"/>
                  <a:gd name="T9" fmla="*/ 6 h 10"/>
                  <a:gd name="T10" fmla="*/ 6 w 13"/>
                  <a:gd name="T11" fmla="*/ 8 h 10"/>
                  <a:gd name="T12" fmla="*/ 1 w 13"/>
                  <a:gd name="T13" fmla="*/ 10 h 10"/>
                  <a:gd name="T14" fmla="*/ 1 w 13"/>
                  <a:gd name="T15" fmla="*/ 9 h 10"/>
                  <a:gd name="T16" fmla="*/ 2 w 13"/>
                  <a:gd name="T17" fmla="*/ 7 h 10"/>
                  <a:gd name="T18" fmla="*/ 4 w 13"/>
                  <a:gd name="T19" fmla="*/ 6 h 10"/>
                  <a:gd name="T20" fmla="*/ 3 w 13"/>
                  <a:gd name="T21" fmla="*/ 5 h 10"/>
                  <a:gd name="T22" fmla="*/ 7 w 13"/>
                  <a:gd name="T23" fmla="*/ 2 h 10"/>
                  <a:gd name="T24" fmla="*/ 7 w 13"/>
                  <a:gd name="T25" fmla="*/ 3 h 10"/>
                  <a:gd name="T26" fmla="*/ 12 w 13"/>
                  <a:gd name="T27" fmla="*/ 0 h 10"/>
                  <a:gd name="T28" fmla="*/ 10 w 13"/>
                  <a:gd name="T2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
                    <a:moveTo>
                      <a:pt x="10" y="1"/>
                    </a:moveTo>
                    <a:cubicBezTo>
                      <a:pt x="11" y="2"/>
                      <a:pt x="8" y="3"/>
                      <a:pt x="10" y="4"/>
                    </a:cubicBezTo>
                    <a:cubicBezTo>
                      <a:pt x="8" y="4"/>
                      <a:pt x="7" y="5"/>
                      <a:pt x="7" y="6"/>
                    </a:cubicBezTo>
                    <a:cubicBezTo>
                      <a:pt x="7" y="6"/>
                      <a:pt x="7" y="7"/>
                      <a:pt x="7" y="7"/>
                    </a:cubicBezTo>
                    <a:cubicBezTo>
                      <a:pt x="6" y="6"/>
                      <a:pt x="6" y="6"/>
                      <a:pt x="6" y="6"/>
                    </a:cubicBezTo>
                    <a:cubicBezTo>
                      <a:pt x="4" y="7"/>
                      <a:pt x="5" y="8"/>
                      <a:pt x="6" y="8"/>
                    </a:cubicBezTo>
                    <a:cubicBezTo>
                      <a:pt x="4" y="8"/>
                      <a:pt x="2" y="9"/>
                      <a:pt x="1" y="10"/>
                    </a:cubicBezTo>
                    <a:cubicBezTo>
                      <a:pt x="0" y="10"/>
                      <a:pt x="1" y="9"/>
                      <a:pt x="1" y="9"/>
                    </a:cubicBezTo>
                    <a:cubicBezTo>
                      <a:pt x="3" y="9"/>
                      <a:pt x="2" y="7"/>
                      <a:pt x="2" y="7"/>
                    </a:cubicBezTo>
                    <a:cubicBezTo>
                      <a:pt x="3" y="8"/>
                      <a:pt x="3" y="6"/>
                      <a:pt x="4" y="6"/>
                    </a:cubicBezTo>
                    <a:cubicBezTo>
                      <a:pt x="3" y="5"/>
                      <a:pt x="3" y="5"/>
                      <a:pt x="3" y="5"/>
                    </a:cubicBezTo>
                    <a:cubicBezTo>
                      <a:pt x="7" y="2"/>
                      <a:pt x="7" y="2"/>
                      <a:pt x="7" y="2"/>
                    </a:cubicBezTo>
                    <a:cubicBezTo>
                      <a:pt x="7" y="3"/>
                      <a:pt x="7" y="3"/>
                      <a:pt x="7" y="3"/>
                    </a:cubicBezTo>
                    <a:cubicBezTo>
                      <a:pt x="8" y="2"/>
                      <a:pt x="11" y="1"/>
                      <a:pt x="12" y="0"/>
                    </a:cubicBezTo>
                    <a:cubicBezTo>
                      <a:pt x="13" y="1"/>
                      <a:pt x="11"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4" name="Freeform 715">
                <a:extLst>
                  <a:ext uri="{FF2B5EF4-FFF2-40B4-BE49-F238E27FC236}">
                    <a16:creationId xmlns:a16="http://schemas.microsoft.com/office/drawing/2014/main" id="{1DB28803-70FB-452B-8232-D4A33CB3F1E1}"/>
                  </a:ext>
                </a:extLst>
              </p:cNvPr>
              <p:cNvSpPr/>
              <p:nvPr/>
            </p:nvSpPr>
            <p:spPr bwMode="auto">
              <a:xfrm>
                <a:off x="4142" y="1381"/>
                <a:ext cx="10" cy="6"/>
              </a:xfrm>
              <a:custGeom>
                <a:gdLst>
                  <a:gd name="T0" fmla="*/ 3 w 4"/>
                  <a:gd name="T1" fmla="*/ 2 h 2"/>
                  <a:gd name="T2" fmla="*/ 0 w 4"/>
                  <a:gd name="T3" fmla="*/ 1 h 2"/>
                  <a:gd name="T4" fmla="*/ 4 w 4"/>
                  <a:gd name="T5" fmla="*/ 1 h 2"/>
                  <a:gd name="T6" fmla="*/ 3 w 4"/>
                  <a:gd name="T7" fmla="*/ 2 h 2"/>
                </a:gdLst>
                <a:cxnLst>
                  <a:cxn ang="0">
                    <a:pos x="T0" y="T1"/>
                  </a:cxn>
                  <a:cxn ang="0">
                    <a:pos x="T2" y="T3"/>
                  </a:cxn>
                  <a:cxn ang="0">
                    <a:pos x="T4" y="T5"/>
                  </a:cxn>
                  <a:cxn ang="0">
                    <a:pos x="T6" y="T7"/>
                  </a:cxn>
                </a:cxnLst>
                <a:rect l="0" t="0" r="r" b="b"/>
                <a:pathLst>
                  <a:path w="4" h="2">
                    <a:moveTo>
                      <a:pt x="3" y="2"/>
                    </a:moveTo>
                    <a:cubicBezTo>
                      <a:pt x="2" y="1"/>
                      <a:pt x="1" y="1"/>
                      <a:pt x="0" y="1"/>
                    </a:cubicBezTo>
                    <a:cubicBezTo>
                      <a:pt x="1" y="0"/>
                      <a:pt x="3" y="0"/>
                      <a:pt x="4"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5" name="Freeform 716">
                <a:extLst>
                  <a:ext uri="{FF2B5EF4-FFF2-40B4-BE49-F238E27FC236}">
                    <a16:creationId xmlns:a16="http://schemas.microsoft.com/office/drawing/2014/main" id="{5F933424-8C5D-42EA-B85B-916ADEC52235}"/>
                  </a:ext>
                </a:extLst>
              </p:cNvPr>
              <p:cNvSpPr/>
              <p:nvPr/>
            </p:nvSpPr>
            <p:spPr bwMode="auto">
              <a:xfrm>
                <a:off x="3995" y="1384"/>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6" name="Freeform 717">
                <a:extLst>
                  <a:ext uri="{FF2B5EF4-FFF2-40B4-BE49-F238E27FC236}">
                    <a16:creationId xmlns:a16="http://schemas.microsoft.com/office/drawing/2014/main" id="{BA42FDC7-E9B5-4B4A-B94F-160A9F2CBF31}"/>
                  </a:ext>
                </a:extLst>
              </p:cNvPr>
              <p:cNvSpPr/>
              <p:nvPr/>
            </p:nvSpPr>
            <p:spPr bwMode="auto">
              <a:xfrm>
                <a:off x="4131" y="1384"/>
                <a:ext cx="35" cy="27"/>
              </a:xfrm>
              <a:custGeom>
                <a:gdLst>
                  <a:gd name="T0" fmla="*/ 0 w 13"/>
                  <a:gd name="T1" fmla="*/ 1 h 10"/>
                  <a:gd name="T2" fmla="*/ 9 w 13"/>
                  <a:gd name="T3" fmla="*/ 2 h 10"/>
                  <a:gd name="T4" fmla="*/ 10 w 13"/>
                  <a:gd name="T5" fmla="*/ 3 h 10"/>
                  <a:gd name="T6" fmla="*/ 10 w 13"/>
                  <a:gd name="T7" fmla="*/ 4 h 10"/>
                  <a:gd name="T8" fmla="*/ 12 w 13"/>
                  <a:gd name="T9" fmla="*/ 5 h 10"/>
                  <a:gd name="T10" fmla="*/ 10 w 13"/>
                  <a:gd name="T11" fmla="*/ 5 h 10"/>
                  <a:gd name="T12" fmla="*/ 11 w 13"/>
                  <a:gd name="T13" fmla="*/ 7 h 10"/>
                  <a:gd name="T14" fmla="*/ 12 w 13"/>
                  <a:gd name="T15" fmla="*/ 5 h 10"/>
                  <a:gd name="T16" fmla="*/ 13 w 13"/>
                  <a:gd name="T17" fmla="*/ 8 h 10"/>
                  <a:gd name="T18" fmla="*/ 11 w 13"/>
                  <a:gd name="T19" fmla="*/ 8 h 10"/>
                  <a:gd name="T20" fmla="*/ 10 w 13"/>
                  <a:gd name="T21" fmla="*/ 10 h 10"/>
                  <a:gd name="T22" fmla="*/ 9 w 13"/>
                  <a:gd name="T23" fmla="*/ 10 h 10"/>
                  <a:gd name="T24" fmla="*/ 9 w 13"/>
                  <a:gd name="T25" fmla="*/ 7 h 10"/>
                  <a:gd name="T26" fmla="*/ 6 w 13"/>
                  <a:gd name="T27" fmla="*/ 5 h 10"/>
                  <a:gd name="T28" fmla="*/ 6 w 13"/>
                  <a:gd name="T29" fmla="*/ 4 h 10"/>
                  <a:gd name="T30" fmla="*/ 5 w 13"/>
                  <a:gd name="T31" fmla="*/ 5 h 10"/>
                  <a:gd name="T32" fmla="*/ 4 w 13"/>
                  <a:gd name="T33" fmla="*/ 4 h 10"/>
                  <a:gd name="T34" fmla="*/ 5 w 13"/>
                  <a:gd name="T35" fmla="*/ 3 h 10"/>
                  <a:gd name="T36" fmla="*/ 0 w 13"/>
                  <a:gd name="T37" fmla="*/ 2 h 10"/>
                  <a:gd name="T38" fmla="*/ 0 w 13"/>
                  <a:gd name="T39" fmla="*/ 0 h 10"/>
                  <a:gd name="T40" fmla="*/ 0 w 1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0" y="1"/>
                    </a:moveTo>
                    <a:cubicBezTo>
                      <a:pt x="4" y="1"/>
                      <a:pt x="6" y="1"/>
                      <a:pt x="9" y="2"/>
                    </a:cubicBezTo>
                    <a:cubicBezTo>
                      <a:pt x="9" y="2"/>
                      <a:pt x="10" y="3"/>
                      <a:pt x="10" y="3"/>
                    </a:cubicBezTo>
                    <a:cubicBezTo>
                      <a:pt x="10" y="4"/>
                      <a:pt x="10" y="4"/>
                      <a:pt x="10" y="4"/>
                    </a:cubicBezTo>
                    <a:cubicBezTo>
                      <a:pt x="10" y="4"/>
                      <a:pt x="11" y="5"/>
                      <a:pt x="12" y="5"/>
                    </a:cubicBezTo>
                    <a:cubicBezTo>
                      <a:pt x="11" y="5"/>
                      <a:pt x="11" y="5"/>
                      <a:pt x="10" y="5"/>
                    </a:cubicBezTo>
                    <a:cubicBezTo>
                      <a:pt x="11" y="7"/>
                      <a:pt x="11" y="7"/>
                      <a:pt x="11" y="7"/>
                    </a:cubicBezTo>
                    <a:cubicBezTo>
                      <a:pt x="12" y="5"/>
                      <a:pt x="12" y="5"/>
                      <a:pt x="12" y="5"/>
                    </a:cubicBezTo>
                    <a:cubicBezTo>
                      <a:pt x="12" y="6"/>
                      <a:pt x="13" y="7"/>
                      <a:pt x="13" y="8"/>
                    </a:cubicBezTo>
                    <a:cubicBezTo>
                      <a:pt x="11" y="8"/>
                      <a:pt x="11" y="8"/>
                      <a:pt x="11" y="8"/>
                    </a:cubicBezTo>
                    <a:cubicBezTo>
                      <a:pt x="11" y="9"/>
                      <a:pt x="11" y="9"/>
                      <a:pt x="10" y="10"/>
                    </a:cubicBezTo>
                    <a:cubicBezTo>
                      <a:pt x="9" y="10"/>
                      <a:pt x="9" y="10"/>
                      <a:pt x="9" y="10"/>
                    </a:cubicBezTo>
                    <a:cubicBezTo>
                      <a:pt x="11" y="10"/>
                      <a:pt x="9" y="8"/>
                      <a:pt x="9" y="7"/>
                    </a:cubicBezTo>
                    <a:cubicBezTo>
                      <a:pt x="8" y="7"/>
                      <a:pt x="8" y="4"/>
                      <a:pt x="6" y="5"/>
                    </a:cubicBezTo>
                    <a:cubicBezTo>
                      <a:pt x="6" y="4"/>
                      <a:pt x="6" y="4"/>
                      <a:pt x="6" y="4"/>
                    </a:cubicBezTo>
                    <a:cubicBezTo>
                      <a:pt x="6" y="4"/>
                      <a:pt x="5" y="4"/>
                      <a:pt x="5" y="5"/>
                    </a:cubicBezTo>
                    <a:cubicBezTo>
                      <a:pt x="5" y="3"/>
                      <a:pt x="4" y="5"/>
                      <a:pt x="4" y="4"/>
                    </a:cubicBezTo>
                    <a:cubicBezTo>
                      <a:pt x="5" y="3"/>
                      <a:pt x="5" y="3"/>
                      <a:pt x="5" y="3"/>
                    </a:cubicBezTo>
                    <a:cubicBezTo>
                      <a:pt x="3" y="2"/>
                      <a:pt x="1" y="2"/>
                      <a:pt x="0" y="2"/>
                    </a:cubicBezTo>
                    <a:cubicBezTo>
                      <a:pt x="0" y="0"/>
                      <a:pt x="0" y="0"/>
                      <a:pt x="0" y="0"/>
                    </a:cubicBezTo>
                    <a:cubicBezTo>
                      <a:pt x="0"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7" name="Freeform 718">
                <a:extLst>
                  <a:ext uri="{FF2B5EF4-FFF2-40B4-BE49-F238E27FC236}">
                    <a16:creationId xmlns:a16="http://schemas.microsoft.com/office/drawing/2014/main" id="{ACA6E9E7-26A2-41EB-85E7-5BA7352D52A0}"/>
                  </a:ext>
                </a:extLst>
              </p:cNvPr>
              <p:cNvSpPr/>
              <p:nvPr/>
            </p:nvSpPr>
            <p:spPr bwMode="auto">
              <a:xfrm>
                <a:off x="3046" y="1384"/>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8" name="Freeform 719">
                <a:extLst>
                  <a:ext uri="{FF2B5EF4-FFF2-40B4-BE49-F238E27FC236}">
                    <a16:creationId xmlns:a16="http://schemas.microsoft.com/office/drawing/2014/main" id="{24C773E3-1D3E-40C4-96D4-FCA3FB99FA92}"/>
                  </a:ext>
                </a:extLst>
              </p:cNvPr>
              <p:cNvSpPr/>
              <p:nvPr/>
            </p:nvSpPr>
            <p:spPr bwMode="auto">
              <a:xfrm>
                <a:off x="3829" y="138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9" name="Freeform 720">
                <a:extLst>
                  <a:ext uri="{FF2B5EF4-FFF2-40B4-BE49-F238E27FC236}">
                    <a16:creationId xmlns:a16="http://schemas.microsoft.com/office/drawing/2014/main" id="{96E29B5C-FD74-4A7E-89B3-3F12FBD8A757}"/>
                  </a:ext>
                </a:extLst>
              </p:cNvPr>
              <p:cNvSpPr/>
              <p:nvPr/>
            </p:nvSpPr>
            <p:spPr bwMode="auto">
              <a:xfrm>
                <a:off x="2931" y="138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0" name="Freeform 721">
                <a:extLst>
                  <a:ext uri="{FF2B5EF4-FFF2-40B4-BE49-F238E27FC236}">
                    <a16:creationId xmlns:a16="http://schemas.microsoft.com/office/drawing/2014/main" id="{074A8B62-3527-4572-8BAC-57C4AB68BC6B}"/>
                  </a:ext>
                </a:extLst>
              </p:cNvPr>
              <p:cNvSpPr/>
              <p:nvPr/>
            </p:nvSpPr>
            <p:spPr bwMode="auto">
              <a:xfrm>
                <a:off x="3735" y="1381"/>
                <a:ext cx="65" cy="22"/>
              </a:xfrm>
              <a:custGeom>
                <a:gdLst>
                  <a:gd name="T0" fmla="*/ 24 w 24"/>
                  <a:gd name="T1" fmla="*/ 2 h 8"/>
                  <a:gd name="T2" fmla="*/ 24 w 24"/>
                  <a:gd name="T3" fmla="*/ 4 h 8"/>
                  <a:gd name="T4" fmla="*/ 23 w 24"/>
                  <a:gd name="T5" fmla="*/ 3 h 8"/>
                  <a:gd name="T6" fmla="*/ 14 w 24"/>
                  <a:gd name="T7" fmla="*/ 5 h 8"/>
                  <a:gd name="T8" fmla="*/ 5 w 24"/>
                  <a:gd name="T9" fmla="*/ 7 h 8"/>
                  <a:gd name="T10" fmla="*/ 0 w 24"/>
                  <a:gd name="T11" fmla="*/ 7 h 8"/>
                  <a:gd name="T12" fmla="*/ 0 w 24"/>
                  <a:gd name="T13" fmla="*/ 6 h 8"/>
                  <a:gd name="T14" fmla="*/ 2 w 24"/>
                  <a:gd name="T15" fmla="*/ 6 h 8"/>
                  <a:gd name="T16" fmla="*/ 7 w 24"/>
                  <a:gd name="T17" fmla="*/ 4 h 8"/>
                  <a:gd name="T18" fmla="*/ 9 w 24"/>
                  <a:gd name="T19" fmla="*/ 4 h 8"/>
                  <a:gd name="T20" fmla="*/ 10 w 24"/>
                  <a:gd name="T21" fmla="*/ 5 h 8"/>
                  <a:gd name="T22" fmla="*/ 12 w 24"/>
                  <a:gd name="T23" fmla="*/ 4 h 8"/>
                  <a:gd name="T24" fmla="*/ 12 w 24"/>
                  <a:gd name="T25" fmla="*/ 5 h 8"/>
                  <a:gd name="T26" fmla="*/ 13 w 24"/>
                  <a:gd name="T27" fmla="*/ 3 h 8"/>
                  <a:gd name="T28" fmla="*/ 12 w 24"/>
                  <a:gd name="T29" fmla="*/ 3 h 8"/>
                  <a:gd name="T30" fmla="*/ 12 w 24"/>
                  <a:gd name="T31" fmla="*/ 2 h 8"/>
                  <a:gd name="T32" fmla="*/ 18 w 24"/>
                  <a:gd name="T33" fmla="*/ 2 h 8"/>
                  <a:gd name="T34" fmla="*/ 21 w 24"/>
                  <a:gd name="T35" fmla="*/ 2 h 8"/>
                  <a:gd name="T36" fmla="*/ 24 w 24"/>
                  <a:gd name="T37"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8">
                    <a:moveTo>
                      <a:pt x="24" y="2"/>
                    </a:moveTo>
                    <a:cubicBezTo>
                      <a:pt x="24" y="3"/>
                      <a:pt x="24" y="3"/>
                      <a:pt x="24" y="4"/>
                    </a:cubicBezTo>
                    <a:cubicBezTo>
                      <a:pt x="23" y="3"/>
                      <a:pt x="23" y="3"/>
                      <a:pt x="23" y="3"/>
                    </a:cubicBezTo>
                    <a:cubicBezTo>
                      <a:pt x="20" y="6"/>
                      <a:pt x="17" y="1"/>
                      <a:pt x="14" y="5"/>
                    </a:cubicBezTo>
                    <a:cubicBezTo>
                      <a:pt x="11" y="4"/>
                      <a:pt x="8" y="7"/>
                      <a:pt x="5" y="7"/>
                    </a:cubicBezTo>
                    <a:cubicBezTo>
                      <a:pt x="3" y="7"/>
                      <a:pt x="2" y="8"/>
                      <a:pt x="0" y="7"/>
                    </a:cubicBezTo>
                    <a:cubicBezTo>
                      <a:pt x="0" y="6"/>
                      <a:pt x="0" y="6"/>
                      <a:pt x="0" y="6"/>
                    </a:cubicBezTo>
                    <a:cubicBezTo>
                      <a:pt x="1" y="7"/>
                      <a:pt x="1" y="6"/>
                      <a:pt x="2" y="6"/>
                    </a:cubicBezTo>
                    <a:cubicBezTo>
                      <a:pt x="3" y="5"/>
                      <a:pt x="7" y="6"/>
                      <a:pt x="7" y="4"/>
                    </a:cubicBezTo>
                    <a:cubicBezTo>
                      <a:pt x="8" y="4"/>
                      <a:pt x="8" y="4"/>
                      <a:pt x="9" y="4"/>
                    </a:cubicBezTo>
                    <a:cubicBezTo>
                      <a:pt x="10" y="5"/>
                      <a:pt x="10" y="5"/>
                      <a:pt x="10" y="5"/>
                    </a:cubicBezTo>
                    <a:cubicBezTo>
                      <a:pt x="10" y="4"/>
                      <a:pt x="12" y="5"/>
                      <a:pt x="12" y="4"/>
                    </a:cubicBezTo>
                    <a:cubicBezTo>
                      <a:pt x="12" y="5"/>
                      <a:pt x="12" y="5"/>
                      <a:pt x="12" y="5"/>
                    </a:cubicBezTo>
                    <a:cubicBezTo>
                      <a:pt x="14" y="4"/>
                      <a:pt x="13" y="3"/>
                      <a:pt x="13" y="3"/>
                    </a:cubicBezTo>
                    <a:cubicBezTo>
                      <a:pt x="12" y="3"/>
                      <a:pt x="12" y="3"/>
                      <a:pt x="12" y="3"/>
                    </a:cubicBezTo>
                    <a:cubicBezTo>
                      <a:pt x="12" y="2"/>
                      <a:pt x="12" y="2"/>
                      <a:pt x="12" y="2"/>
                    </a:cubicBezTo>
                    <a:cubicBezTo>
                      <a:pt x="14" y="4"/>
                      <a:pt x="16" y="1"/>
                      <a:pt x="18" y="2"/>
                    </a:cubicBezTo>
                    <a:cubicBezTo>
                      <a:pt x="19" y="0"/>
                      <a:pt x="20" y="3"/>
                      <a:pt x="21" y="2"/>
                    </a:cubicBez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1" name="Freeform 722">
                <a:extLst>
                  <a:ext uri="{FF2B5EF4-FFF2-40B4-BE49-F238E27FC236}">
                    <a16:creationId xmlns:a16="http://schemas.microsoft.com/office/drawing/2014/main" id="{58674E21-CC22-402B-8F92-EA5DCD8C7B87}"/>
                  </a:ext>
                </a:extLst>
              </p:cNvPr>
              <p:cNvSpPr/>
              <p:nvPr/>
            </p:nvSpPr>
            <p:spPr bwMode="auto">
              <a:xfrm>
                <a:off x="3816" y="1384"/>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2" name="Freeform 723">
                <a:extLst>
                  <a:ext uri="{FF2B5EF4-FFF2-40B4-BE49-F238E27FC236}">
                    <a16:creationId xmlns:a16="http://schemas.microsoft.com/office/drawing/2014/main" id="{42A8D703-A4AA-4C14-8BA9-68E745437C2A}"/>
                  </a:ext>
                </a:extLst>
              </p:cNvPr>
              <p:cNvSpPr/>
              <p:nvPr/>
            </p:nvSpPr>
            <p:spPr bwMode="auto">
              <a:xfrm>
                <a:off x="3150" y="1384"/>
                <a:ext cx="16" cy="5"/>
              </a:xfrm>
              <a:custGeom>
                <a:gdLst>
                  <a:gd name="T0" fmla="*/ 4 w 6"/>
                  <a:gd name="T1" fmla="*/ 1 h 2"/>
                  <a:gd name="T2" fmla="*/ 5 w 6"/>
                  <a:gd name="T3" fmla="*/ 1 h 2"/>
                  <a:gd name="T4" fmla="*/ 6 w 6"/>
                  <a:gd name="T5" fmla="*/ 1 h 2"/>
                  <a:gd name="T6" fmla="*/ 0 w 6"/>
                  <a:gd name="T7" fmla="*/ 2 h 2"/>
                  <a:gd name="T8" fmla="*/ 4 w 6"/>
                  <a:gd name="T9" fmla="*/ 1 h 2"/>
                </a:gdLst>
                <a:cxnLst>
                  <a:cxn ang="0">
                    <a:pos x="T0" y="T1"/>
                  </a:cxn>
                  <a:cxn ang="0">
                    <a:pos x="T2" y="T3"/>
                  </a:cxn>
                  <a:cxn ang="0">
                    <a:pos x="T4" y="T5"/>
                  </a:cxn>
                  <a:cxn ang="0">
                    <a:pos x="T6" y="T7"/>
                  </a:cxn>
                  <a:cxn ang="0">
                    <a:pos x="T8" y="T9"/>
                  </a:cxn>
                </a:cxnLst>
                <a:rect l="0" t="0" r="r" b="b"/>
                <a:pathLst>
                  <a:path w="6" h="2">
                    <a:moveTo>
                      <a:pt x="4" y="1"/>
                    </a:moveTo>
                    <a:cubicBezTo>
                      <a:pt x="5" y="1"/>
                      <a:pt x="5" y="0"/>
                      <a:pt x="5" y="1"/>
                    </a:cubicBezTo>
                    <a:cubicBezTo>
                      <a:pt x="6" y="1"/>
                      <a:pt x="6" y="1"/>
                      <a:pt x="6" y="1"/>
                    </a:cubicBezTo>
                    <a:cubicBezTo>
                      <a:pt x="4" y="2"/>
                      <a:pt x="2" y="1"/>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3" name="Freeform 724">
                <a:extLst>
                  <a:ext uri="{FF2B5EF4-FFF2-40B4-BE49-F238E27FC236}">
                    <a16:creationId xmlns:a16="http://schemas.microsoft.com/office/drawing/2014/main" id="{EA457975-86A2-4743-9390-F51FA6A5408E}"/>
                  </a:ext>
                </a:extLst>
              </p:cNvPr>
              <p:cNvSpPr/>
              <p:nvPr/>
            </p:nvSpPr>
            <p:spPr bwMode="auto">
              <a:xfrm>
                <a:off x="3327" y="1384"/>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2" y="1"/>
                      <a:pt x="1" y="2"/>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4" name="Freeform 725">
                <a:extLst>
                  <a:ext uri="{FF2B5EF4-FFF2-40B4-BE49-F238E27FC236}">
                    <a16:creationId xmlns:a16="http://schemas.microsoft.com/office/drawing/2014/main" id="{CA74B2CA-B762-49D8-81DB-906F2F6F4B07}"/>
                  </a:ext>
                </a:extLst>
              </p:cNvPr>
              <p:cNvSpPr/>
              <p:nvPr/>
            </p:nvSpPr>
            <p:spPr bwMode="auto">
              <a:xfrm>
                <a:off x="3714" y="1387"/>
                <a:ext cx="5" cy="2"/>
              </a:xfrm>
              <a:custGeom>
                <a:gdLst>
                  <a:gd name="T0" fmla="*/ 1 w 2"/>
                  <a:gd name="T1" fmla="*/ 0 h 1"/>
                  <a:gd name="T2" fmla="*/ 2 w 2"/>
                  <a:gd name="T3" fmla="*/ 1 h 1"/>
                  <a:gd name="T4" fmla="*/ 1 w 2"/>
                  <a:gd name="T5" fmla="*/ 1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1" y="1"/>
                      <a:pt x="2" y="1"/>
                    </a:cubicBez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5" name="Freeform 726">
                <a:extLst>
                  <a:ext uri="{FF2B5EF4-FFF2-40B4-BE49-F238E27FC236}">
                    <a16:creationId xmlns:a16="http://schemas.microsoft.com/office/drawing/2014/main" id="{C35C6F43-0E54-4187-93E9-8765BF38673A}"/>
                  </a:ext>
                </a:extLst>
              </p:cNvPr>
              <p:cNvSpPr/>
              <p:nvPr/>
            </p:nvSpPr>
            <p:spPr bwMode="auto">
              <a:xfrm>
                <a:off x="3051" y="1387"/>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0"/>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6" name="Freeform 727">
                <a:extLst>
                  <a:ext uri="{FF2B5EF4-FFF2-40B4-BE49-F238E27FC236}">
                    <a16:creationId xmlns:a16="http://schemas.microsoft.com/office/drawing/2014/main" id="{2A7BBC7F-D742-43E8-BBF0-7C848E981484}"/>
                  </a:ext>
                </a:extLst>
              </p:cNvPr>
              <p:cNvSpPr/>
              <p:nvPr/>
            </p:nvSpPr>
            <p:spPr bwMode="auto">
              <a:xfrm>
                <a:off x="3746" y="1387"/>
                <a:ext cx="8" cy="5"/>
              </a:xfrm>
              <a:custGeom>
                <a:gdLst>
                  <a:gd name="T0" fmla="*/ 3 w 3"/>
                  <a:gd name="T1" fmla="*/ 2 h 2"/>
                  <a:gd name="T2" fmla="*/ 0 w 3"/>
                  <a:gd name="T3" fmla="*/ 2 h 2"/>
                  <a:gd name="T4" fmla="*/ 1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2"/>
                      <a:pt x="0" y="2"/>
                      <a:pt x="0" y="2"/>
                    </a:cubicBezTo>
                    <a:cubicBezTo>
                      <a:pt x="1" y="0"/>
                      <a:pt x="1" y="0"/>
                      <a:pt x="1" y="0"/>
                    </a:cubicBezTo>
                    <a:cubicBezTo>
                      <a:pt x="2" y="0"/>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7" name="Freeform 728">
                <a:extLst>
                  <a:ext uri="{FF2B5EF4-FFF2-40B4-BE49-F238E27FC236}">
                    <a16:creationId xmlns:a16="http://schemas.microsoft.com/office/drawing/2014/main" id="{0E6EC03B-0EC2-465B-A571-3F667E4451B9}"/>
                  </a:ext>
                </a:extLst>
              </p:cNvPr>
              <p:cNvSpPr/>
              <p:nvPr/>
            </p:nvSpPr>
            <p:spPr bwMode="auto">
              <a:xfrm>
                <a:off x="3818" y="1387"/>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8" name="Freeform 729">
                <a:extLst>
                  <a:ext uri="{FF2B5EF4-FFF2-40B4-BE49-F238E27FC236}">
                    <a16:creationId xmlns:a16="http://schemas.microsoft.com/office/drawing/2014/main" id="{4478D213-412C-4D73-A506-F005728B1439}"/>
                  </a:ext>
                </a:extLst>
              </p:cNvPr>
              <p:cNvSpPr/>
              <p:nvPr/>
            </p:nvSpPr>
            <p:spPr bwMode="auto">
              <a:xfrm>
                <a:off x="3434" y="1387"/>
                <a:ext cx="29" cy="26"/>
              </a:xfrm>
              <a:custGeom>
                <a:gdLst>
                  <a:gd name="T0" fmla="*/ 10 w 11"/>
                  <a:gd name="T1" fmla="*/ 4 h 10"/>
                  <a:gd name="T2" fmla="*/ 7 w 11"/>
                  <a:gd name="T3" fmla="*/ 5 h 10"/>
                  <a:gd name="T4" fmla="*/ 0 w 11"/>
                  <a:gd name="T5" fmla="*/ 10 h 10"/>
                  <a:gd name="T6" fmla="*/ 1 w 11"/>
                  <a:gd name="T7" fmla="*/ 8 h 10"/>
                  <a:gd name="T8" fmla="*/ 2 w 11"/>
                  <a:gd name="T9" fmla="*/ 7 h 10"/>
                  <a:gd name="T10" fmla="*/ 2 w 11"/>
                  <a:gd name="T11" fmla="*/ 6 h 10"/>
                  <a:gd name="T12" fmla="*/ 5 w 11"/>
                  <a:gd name="T13" fmla="*/ 4 h 10"/>
                  <a:gd name="T14" fmla="*/ 8 w 11"/>
                  <a:gd name="T15" fmla="*/ 0 h 10"/>
                  <a:gd name="T16" fmla="*/ 10 w 11"/>
                  <a:gd name="T17"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0" y="4"/>
                    </a:moveTo>
                    <a:cubicBezTo>
                      <a:pt x="8" y="3"/>
                      <a:pt x="8" y="5"/>
                      <a:pt x="7" y="5"/>
                    </a:cubicBezTo>
                    <a:cubicBezTo>
                      <a:pt x="6" y="9"/>
                      <a:pt x="3" y="9"/>
                      <a:pt x="0" y="10"/>
                    </a:cubicBezTo>
                    <a:cubicBezTo>
                      <a:pt x="0" y="9"/>
                      <a:pt x="0" y="9"/>
                      <a:pt x="1" y="8"/>
                    </a:cubicBezTo>
                    <a:cubicBezTo>
                      <a:pt x="1" y="8"/>
                      <a:pt x="2" y="8"/>
                      <a:pt x="2" y="7"/>
                    </a:cubicBezTo>
                    <a:cubicBezTo>
                      <a:pt x="2" y="6"/>
                      <a:pt x="2" y="6"/>
                      <a:pt x="2" y="6"/>
                    </a:cubicBezTo>
                    <a:cubicBezTo>
                      <a:pt x="3" y="5"/>
                      <a:pt x="6" y="6"/>
                      <a:pt x="5" y="4"/>
                    </a:cubicBezTo>
                    <a:cubicBezTo>
                      <a:pt x="7" y="3"/>
                      <a:pt x="8" y="2"/>
                      <a:pt x="8" y="0"/>
                    </a:cubicBezTo>
                    <a:cubicBezTo>
                      <a:pt x="8" y="1"/>
                      <a:pt x="11" y="3"/>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9" name="Freeform 730">
                <a:extLst>
                  <a:ext uri="{FF2B5EF4-FFF2-40B4-BE49-F238E27FC236}">
                    <a16:creationId xmlns:a16="http://schemas.microsoft.com/office/drawing/2014/main" id="{F34CA029-B7CB-44F9-B730-A84E646AD11E}"/>
                  </a:ext>
                </a:extLst>
              </p:cNvPr>
              <p:cNvSpPr/>
              <p:nvPr/>
            </p:nvSpPr>
            <p:spPr bwMode="auto">
              <a:xfrm>
                <a:off x="2926" y="138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0" name="Freeform 731">
                <a:extLst>
                  <a:ext uri="{FF2B5EF4-FFF2-40B4-BE49-F238E27FC236}">
                    <a16:creationId xmlns:a16="http://schemas.microsoft.com/office/drawing/2014/main" id="{6E68DFD1-0F5D-4F14-A3F4-E35415FE7DEB}"/>
                  </a:ext>
                </a:extLst>
              </p:cNvPr>
              <p:cNvSpPr/>
              <p:nvPr/>
            </p:nvSpPr>
            <p:spPr bwMode="auto">
              <a:xfrm>
                <a:off x="3391" y="1389"/>
                <a:ext cx="5" cy="3"/>
              </a:xfrm>
              <a:custGeom>
                <a:gdLst>
                  <a:gd name="T0" fmla="*/ 1 w 2"/>
                  <a:gd name="T1" fmla="*/ 1 h 1"/>
                  <a:gd name="T2" fmla="*/ 0 w 2"/>
                  <a:gd name="T3" fmla="*/ 1 h 1"/>
                  <a:gd name="T4" fmla="*/ 1 w 2"/>
                  <a:gd name="T5" fmla="*/ 0 h 1"/>
                  <a:gd name="T6" fmla="*/ 2 w 2"/>
                  <a:gd name="T7" fmla="*/ 1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1" name="Freeform 732">
                <a:extLst>
                  <a:ext uri="{FF2B5EF4-FFF2-40B4-BE49-F238E27FC236}">
                    <a16:creationId xmlns:a16="http://schemas.microsoft.com/office/drawing/2014/main" id="{04816647-2652-4FEE-BE0C-088B0A9A5131}"/>
                  </a:ext>
                </a:extLst>
              </p:cNvPr>
              <p:cNvSpPr/>
              <p:nvPr/>
            </p:nvSpPr>
            <p:spPr bwMode="auto">
              <a:xfrm>
                <a:off x="3703" y="138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2" name="Freeform 733">
                <a:extLst>
                  <a:ext uri="{FF2B5EF4-FFF2-40B4-BE49-F238E27FC236}">
                    <a16:creationId xmlns:a16="http://schemas.microsoft.com/office/drawing/2014/main" id="{A523993E-CD6A-41CF-930F-A936BD46A1D3}"/>
                  </a:ext>
                </a:extLst>
              </p:cNvPr>
              <p:cNvSpPr/>
              <p:nvPr/>
            </p:nvSpPr>
            <p:spPr bwMode="auto">
              <a:xfrm>
                <a:off x="3813" y="1389"/>
                <a:ext cx="5"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2" y="0"/>
                      <a:pt x="2"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3" name="Freeform 734">
                <a:extLst>
                  <a:ext uri="{FF2B5EF4-FFF2-40B4-BE49-F238E27FC236}">
                    <a16:creationId xmlns:a16="http://schemas.microsoft.com/office/drawing/2014/main" id="{3AD022A1-3948-4D1A-81C6-08A8F376763C}"/>
                  </a:ext>
                </a:extLst>
              </p:cNvPr>
              <p:cNvSpPr/>
              <p:nvPr/>
            </p:nvSpPr>
            <p:spPr bwMode="auto">
              <a:xfrm>
                <a:off x="3802" y="1387"/>
                <a:ext cx="8" cy="5"/>
              </a:xfrm>
              <a:custGeom>
                <a:gdLst>
                  <a:gd name="T0" fmla="*/ 3 w 3"/>
                  <a:gd name="T1" fmla="*/ 2 h 2"/>
                  <a:gd name="T2" fmla="*/ 0 w 3"/>
                  <a:gd name="T3" fmla="*/ 2 h 2"/>
                  <a:gd name="T4" fmla="*/ 3 w 3"/>
                  <a:gd name="T5" fmla="*/ 2 h 2"/>
                </a:gdLst>
                <a:cxnLst>
                  <a:cxn ang="0">
                    <a:pos x="T0" y="T1"/>
                  </a:cxn>
                  <a:cxn ang="0">
                    <a:pos x="T2" y="T3"/>
                  </a:cxn>
                  <a:cxn ang="0">
                    <a:pos x="T4" y="T5"/>
                  </a:cxn>
                </a:cxnLst>
                <a:rect l="0" t="0" r="r" b="b"/>
                <a:pathLst>
                  <a:path w="3" h="2">
                    <a:moveTo>
                      <a:pt x="3" y="2"/>
                    </a:moveTo>
                    <a:cubicBezTo>
                      <a:pt x="2" y="1"/>
                      <a:pt x="1" y="2"/>
                      <a:pt x="0" y="2"/>
                    </a:cubicBezTo>
                    <a:cubicBezTo>
                      <a:pt x="1"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4" name="Freeform 735">
                <a:extLst>
                  <a:ext uri="{FF2B5EF4-FFF2-40B4-BE49-F238E27FC236}">
                    <a16:creationId xmlns:a16="http://schemas.microsoft.com/office/drawing/2014/main" id="{35005F4A-153D-4BB8-85FA-1D47F28AEF0D}"/>
                  </a:ext>
                </a:extLst>
              </p:cNvPr>
              <p:cNvSpPr/>
              <p:nvPr/>
            </p:nvSpPr>
            <p:spPr bwMode="auto">
              <a:xfrm>
                <a:off x="3695" y="1389"/>
                <a:ext cx="6" cy="6"/>
              </a:xfrm>
              <a:custGeom>
                <a:gdLst>
                  <a:gd name="T0" fmla="*/ 2 w 2"/>
                  <a:gd name="T1" fmla="*/ 2 h 2"/>
                  <a:gd name="T2" fmla="*/ 0 w 2"/>
                  <a:gd name="T3" fmla="*/ 2 h 2"/>
                  <a:gd name="T4" fmla="*/ 0 w 2"/>
                  <a:gd name="T5" fmla="*/ 2 h 2"/>
                  <a:gd name="T6" fmla="*/ 1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1"/>
                      <a:pt x="1" y="2"/>
                      <a:pt x="0" y="2"/>
                    </a:cubicBezTo>
                    <a:cubicBezTo>
                      <a:pt x="0" y="2"/>
                      <a:pt x="0" y="2"/>
                      <a:pt x="0" y="2"/>
                    </a:cubicBezTo>
                    <a:cubicBezTo>
                      <a:pt x="0" y="1"/>
                      <a:pt x="1"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5" name="Freeform 736">
                <a:extLst>
                  <a:ext uri="{FF2B5EF4-FFF2-40B4-BE49-F238E27FC236}">
                    <a16:creationId xmlns:a16="http://schemas.microsoft.com/office/drawing/2014/main" id="{FD85B1DA-B16E-4EFA-AA78-C30DF6F6FBCE}"/>
                  </a:ext>
                </a:extLst>
              </p:cNvPr>
              <p:cNvSpPr/>
              <p:nvPr/>
            </p:nvSpPr>
            <p:spPr bwMode="auto">
              <a:xfrm>
                <a:off x="3260" y="1392"/>
                <a:ext cx="8" cy="3"/>
              </a:xfrm>
              <a:custGeom>
                <a:gdLst>
                  <a:gd name="T0" fmla="*/ 2 w 3"/>
                  <a:gd name="T1" fmla="*/ 1 h 1"/>
                  <a:gd name="T2" fmla="*/ 2 w 3"/>
                  <a:gd name="T3" fmla="*/ 0 h 1"/>
                  <a:gd name="T4" fmla="*/ 3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0" y="1"/>
                      <a:pt x="1" y="0"/>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6" name="Freeform 737">
                <a:extLst>
                  <a:ext uri="{FF2B5EF4-FFF2-40B4-BE49-F238E27FC236}">
                    <a16:creationId xmlns:a16="http://schemas.microsoft.com/office/drawing/2014/main" id="{329940C0-E22D-401A-9CE6-87DDCED933CB}"/>
                  </a:ext>
                </a:extLst>
              </p:cNvPr>
              <p:cNvSpPr/>
              <p:nvPr/>
            </p:nvSpPr>
            <p:spPr bwMode="auto">
              <a:xfrm>
                <a:off x="3738" y="1392"/>
                <a:ext cx="5" cy="3"/>
              </a:xfrm>
              <a:custGeom>
                <a:gdLst>
                  <a:gd name="T0" fmla="*/ 0 w 5"/>
                  <a:gd name="T1" fmla="*/ 0 h 3"/>
                  <a:gd name="T2" fmla="*/ 3 w 5"/>
                  <a:gd name="T3" fmla="*/ 0 h 3"/>
                  <a:gd name="T4" fmla="*/ 5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3" y="0"/>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7" name="Freeform 738">
                <a:extLst>
                  <a:ext uri="{FF2B5EF4-FFF2-40B4-BE49-F238E27FC236}">
                    <a16:creationId xmlns:a16="http://schemas.microsoft.com/office/drawing/2014/main" id="{43851933-5984-4948-B16C-8B95BBB59E9F}"/>
                  </a:ext>
                </a:extLst>
              </p:cNvPr>
              <p:cNvSpPr/>
              <p:nvPr/>
            </p:nvSpPr>
            <p:spPr bwMode="auto">
              <a:xfrm>
                <a:off x="3129" y="1392"/>
                <a:ext cx="8" cy="5"/>
              </a:xfrm>
              <a:custGeom>
                <a:gdLst>
                  <a:gd name="T0" fmla="*/ 2 w 3"/>
                  <a:gd name="T1" fmla="*/ 0 h 2"/>
                  <a:gd name="T2" fmla="*/ 1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2"/>
                      <a:pt x="1" y="0"/>
                      <a:pt x="1" y="1"/>
                    </a:cubicBezTo>
                    <a:cubicBezTo>
                      <a:pt x="0" y="1"/>
                      <a:pt x="0" y="1"/>
                      <a:pt x="0"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8" name="Freeform 739">
                <a:extLst>
                  <a:ext uri="{FF2B5EF4-FFF2-40B4-BE49-F238E27FC236}">
                    <a16:creationId xmlns:a16="http://schemas.microsoft.com/office/drawing/2014/main" id="{F90B9C70-0B51-449E-91AE-14611C8FE218}"/>
                  </a:ext>
                </a:extLst>
              </p:cNvPr>
              <p:cNvSpPr/>
              <p:nvPr/>
            </p:nvSpPr>
            <p:spPr bwMode="auto">
              <a:xfrm>
                <a:off x="2197" y="1395"/>
                <a:ext cx="18" cy="8"/>
              </a:xfrm>
              <a:custGeom>
                <a:gdLst>
                  <a:gd name="T0" fmla="*/ 7 w 7"/>
                  <a:gd name="T1" fmla="*/ 0 h 3"/>
                  <a:gd name="T2" fmla="*/ 6 w 7"/>
                  <a:gd name="T3" fmla="*/ 1 h 3"/>
                  <a:gd name="T4" fmla="*/ 6 w 7"/>
                  <a:gd name="T5" fmla="*/ 1 h 3"/>
                  <a:gd name="T6" fmla="*/ 1 w 7"/>
                  <a:gd name="T7" fmla="*/ 2 h 3"/>
                  <a:gd name="T8" fmla="*/ 0 w 7"/>
                  <a:gd name="T9" fmla="*/ 3 h 3"/>
                  <a:gd name="T10" fmla="*/ 0 w 7"/>
                  <a:gd name="T11" fmla="*/ 3 h 3"/>
                  <a:gd name="T12" fmla="*/ 6 w 7"/>
                  <a:gd name="T13" fmla="*/ 0 h 3"/>
                  <a:gd name="T14" fmla="*/ 7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cubicBezTo>
                      <a:pt x="7" y="0"/>
                      <a:pt x="6" y="0"/>
                      <a:pt x="6" y="1"/>
                    </a:cubicBezTo>
                    <a:cubicBezTo>
                      <a:pt x="6" y="1"/>
                      <a:pt x="6" y="1"/>
                      <a:pt x="6" y="1"/>
                    </a:cubicBezTo>
                    <a:cubicBezTo>
                      <a:pt x="5" y="2"/>
                      <a:pt x="2" y="1"/>
                      <a:pt x="1" y="2"/>
                    </a:cubicBezTo>
                    <a:cubicBezTo>
                      <a:pt x="0" y="3"/>
                      <a:pt x="0" y="3"/>
                      <a:pt x="0" y="3"/>
                    </a:cubicBezTo>
                    <a:cubicBezTo>
                      <a:pt x="0" y="3"/>
                      <a:pt x="0" y="3"/>
                      <a:pt x="0" y="3"/>
                    </a:cubicBezTo>
                    <a:cubicBezTo>
                      <a:pt x="2" y="0"/>
                      <a:pt x="4" y="1"/>
                      <a:pt x="6" y="0"/>
                    </a:cubicBezTo>
                    <a:cubicBezTo>
                      <a:pt x="6"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9" name="Freeform 740">
                <a:extLst>
                  <a:ext uri="{FF2B5EF4-FFF2-40B4-BE49-F238E27FC236}">
                    <a16:creationId xmlns:a16="http://schemas.microsoft.com/office/drawing/2014/main" id="{8BF4DF0C-5DC3-4BF3-9F6C-5EAE4FA42712}"/>
                  </a:ext>
                </a:extLst>
              </p:cNvPr>
              <p:cNvSpPr/>
              <p:nvPr/>
            </p:nvSpPr>
            <p:spPr bwMode="auto">
              <a:xfrm>
                <a:off x="3792" y="1395"/>
                <a:ext cx="5" cy="0"/>
              </a:xfrm>
              <a:custGeom>
                <a:gdLst>
                  <a:gd name="T0" fmla="*/ 2 w 2"/>
                  <a:gd name="T1" fmla="*/ 1 w 2"/>
                  <a:gd name="T2" fmla="*/ 1 w 2"/>
                  <a:gd name="T3" fmla="*/ 2 w 2"/>
                </a:gd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0" name="Freeform 741">
                <a:extLst>
                  <a:ext uri="{FF2B5EF4-FFF2-40B4-BE49-F238E27FC236}">
                    <a16:creationId xmlns:a16="http://schemas.microsoft.com/office/drawing/2014/main" id="{48F6F96B-CD4C-47C2-B114-B6A94DD8C0A9}"/>
                  </a:ext>
                </a:extLst>
              </p:cNvPr>
              <p:cNvSpPr/>
              <p:nvPr/>
            </p:nvSpPr>
            <p:spPr bwMode="auto">
              <a:xfrm>
                <a:off x="3808" y="13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1" name="Freeform 742">
                <a:extLst>
                  <a:ext uri="{FF2B5EF4-FFF2-40B4-BE49-F238E27FC236}">
                    <a16:creationId xmlns:a16="http://schemas.microsoft.com/office/drawing/2014/main" id="{13CE4E5C-473F-46C0-9E4A-D785C8864518}"/>
                  </a:ext>
                </a:extLst>
              </p:cNvPr>
              <p:cNvSpPr/>
              <p:nvPr/>
            </p:nvSpPr>
            <p:spPr bwMode="auto">
              <a:xfrm>
                <a:off x="4051" y="1395"/>
                <a:ext cx="72" cy="50"/>
              </a:xfrm>
              <a:custGeom>
                <a:gdLst>
                  <a:gd name="T0" fmla="*/ 24 w 27"/>
                  <a:gd name="T1" fmla="*/ 5 h 19"/>
                  <a:gd name="T2" fmla="*/ 21 w 27"/>
                  <a:gd name="T3" fmla="*/ 9 h 19"/>
                  <a:gd name="T4" fmla="*/ 23 w 27"/>
                  <a:gd name="T5" fmla="*/ 12 h 19"/>
                  <a:gd name="T6" fmla="*/ 24 w 27"/>
                  <a:gd name="T7" fmla="*/ 13 h 19"/>
                  <a:gd name="T8" fmla="*/ 21 w 27"/>
                  <a:gd name="T9" fmla="*/ 14 h 19"/>
                  <a:gd name="T10" fmla="*/ 21 w 27"/>
                  <a:gd name="T11" fmla="*/ 15 h 19"/>
                  <a:gd name="T12" fmla="*/ 19 w 27"/>
                  <a:gd name="T13" fmla="*/ 16 h 19"/>
                  <a:gd name="T14" fmla="*/ 11 w 27"/>
                  <a:gd name="T15" fmla="*/ 17 h 19"/>
                  <a:gd name="T16" fmla="*/ 10 w 27"/>
                  <a:gd name="T17" fmla="*/ 16 h 19"/>
                  <a:gd name="T18" fmla="*/ 0 w 27"/>
                  <a:gd name="T19" fmla="*/ 19 h 19"/>
                  <a:gd name="T20" fmla="*/ 1 w 27"/>
                  <a:gd name="T21" fmla="*/ 15 h 19"/>
                  <a:gd name="T22" fmla="*/ 2 w 27"/>
                  <a:gd name="T23" fmla="*/ 16 h 19"/>
                  <a:gd name="T24" fmla="*/ 3 w 27"/>
                  <a:gd name="T25" fmla="*/ 16 h 19"/>
                  <a:gd name="T26" fmla="*/ 3 w 27"/>
                  <a:gd name="T27" fmla="*/ 17 h 19"/>
                  <a:gd name="T28" fmla="*/ 2 w 27"/>
                  <a:gd name="T29" fmla="*/ 18 h 19"/>
                  <a:gd name="T30" fmla="*/ 5 w 27"/>
                  <a:gd name="T31" fmla="*/ 16 h 19"/>
                  <a:gd name="T32" fmla="*/ 5 w 27"/>
                  <a:gd name="T33" fmla="*/ 17 h 19"/>
                  <a:gd name="T34" fmla="*/ 8 w 27"/>
                  <a:gd name="T35" fmla="*/ 16 h 19"/>
                  <a:gd name="T36" fmla="*/ 8 w 27"/>
                  <a:gd name="T37" fmla="*/ 14 h 19"/>
                  <a:gd name="T38" fmla="*/ 7 w 27"/>
                  <a:gd name="T39" fmla="*/ 13 h 19"/>
                  <a:gd name="T40" fmla="*/ 9 w 27"/>
                  <a:gd name="T41" fmla="*/ 13 h 19"/>
                  <a:gd name="T42" fmla="*/ 8 w 27"/>
                  <a:gd name="T43" fmla="*/ 10 h 19"/>
                  <a:gd name="T44" fmla="*/ 10 w 27"/>
                  <a:gd name="T45" fmla="*/ 12 h 19"/>
                  <a:gd name="T46" fmla="*/ 20 w 27"/>
                  <a:gd name="T47" fmla="*/ 10 h 19"/>
                  <a:gd name="T48" fmla="*/ 17 w 27"/>
                  <a:gd name="T49" fmla="*/ 10 h 19"/>
                  <a:gd name="T50" fmla="*/ 16 w 27"/>
                  <a:gd name="T51" fmla="*/ 10 h 19"/>
                  <a:gd name="T52" fmla="*/ 15 w 27"/>
                  <a:gd name="T53" fmla="*/ 8 h 19"/>
                  <a:gd name="T54" fmla="*/ 12 w 27"/>
                  <a:gd name="T55" fmla="*/ 10 h 19"/>
                  <a:gd name="T56" fmla="*/ 13 w 27"/>
                  <a:gd name="T57" fmla="*/ 8 h 19"/>
                  <a:gd name="T58" fmla="*/ 15 w 27"/>
                  <a:gd name="T59" fmla="*/ 8 h 19"/>
                  <a:gd name="T60" fmla="*/ 18 w 27"/>
                  <a:gd name="T61" fmla="*/ 7 h 19"/>
                  <a:gd name="T62" fmla="*/ 11 w 27"/>
                  <a:gd name="T63" fmla="*/ 6 h 19"/>
                  <a:gd name="T64" fmla="*/ 12 w 27"/>
                  <a:gd name="T65" fmla="*/ 3 h 19"/>
                  <a:gd name="T66" fmla="*/ 13 w 27"/>
                  <a:gd name="T67" fmla="*/ 6 h 19"/>
                  <a:gd name="T68" fmla="*/ 16 w 27"/>
                  <a:gd name="T69" fmla="*/ 5 h 19"/>
                  <a:gd name="T70" fmla="*/ 16 w 27"/>
                  <a:gd name="T71" fmla="*/ 4 h 19"/>
                  <a:gd name="T72" fmla="*/ 18 w 27"/>
                  <a:gd name="T73" fmla="*/ 2 h 19"/>
                  <a:gd name="T74" fmla="*/ 17 w 27"/>
                  <a:gd name="T75"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9">
                    <a:moveTo>
                      <a:pt x="18" y="0"/>
                    </a:moveTo>
                    <a:cubicBezTo>
                      <a:pt x="17" y="3"/>
                      <a:pt x="24" y="2"/>
                      <a:pt x="24" y="5"/>
                    </a:cubicBezTo>
                    <a:cubicBezTo>
                      <a:pt x="25" y="6"/>
                      <a:pt x="26" y="5"/>
                      <a:pt x="27" y="5"/>
                    </a:cubicBezTo>
                    <a:cubicBezTo>
                      <a:pt x="27" y="8"/>
                      <a:pt x="23" y="7"/>
                      <a:pt x="21" y="9"/>
                    </a:cubicBezTo>
                    <a:cubicBezTo>
                      <a:pt x="24" y="10"/>
                      <a:pt x="19" y="11"/>
                      <a:pt x="23" y="11"/>
                    </a:cubicBezTo>
                    <a:cubicBezTo>
                      <a:pt x="23" y="12"/>
                      <a:pt x="23" y="12"/>
                      <a:pt x="23" y="12"/>
                    </a:cubicBezTo>
                    <a:cubicBezTo>
                      <a:pt x="23" y="12"/>
                      <a:pt x="23" y="12"/>
                      <a:pt x="23" y="12"/>
                    </a:cubicBezTo>
                    <a:cubicBezTo>
                      <a:pt x="24" y="13"/>
                      <a:pt x="24" y="13"/>
                      <a:pt x="24" y="13"/>
                    </a:cubicBezTo>
                    <a:cubicBezTo>
                      <a:pt x="23" y="13"/>
                      <a:pt x="22" y="12"/>
                      <a:pt x="21" y="12"/>
                    </a:cubicBezTo>
                    <a:cubicBezTo>
                      <a:pt x="20" y="13"/>
                      <a:pt x="22" y="13"/>
                      <a:pt x="21" y="14"/>
                    </a:cubicBezTo>
                    <a:cubicBezTo>
                      <a:pt x="20" y="12"/>
                      <a:pt x="18" y="14"/>
                      <a:pt x="18" y="14"/>
                    </a:cubicBezTo>
                    <a:cubicBezTo>
                      <a:pt x="19" y="16"/>
                      <a:pt x="19" y="13"/>
                      <a:pt x="21" y="15"/>
                    </a:cubicBezTo>
                    <a:cubicBezTo>
                      <a:pt x="20" y="15"/>
                      <a:pt x="19" y="15"/>
                      <a:pt x="19" y="15"/>
                    </a:cubicBezTo>
                    <a:cubicBezTo>
                      <a:pt x="19" y="15"/>
                      <a:pt x="19" y="16"/>
                      <a:pt x="19" y="16"/>
                    </a:cubicBezTo>
                    <a:cubicBezTo>
                      <a:pt x="18" y="16"/>
                      <a:pt x="16" y="15"/>
                      <a:pt x="16" y="16"/>
                    </a:cubicBezTo>
                    <a:cubicBezTo>
                      <a:pt x="15" y="16"/>
                      <a:pt x="12" y="17"/>
                      <a:pt x="11" y="17"/>
                    </a:cubicBezTo>
                    <a:cubicBezTo>
                      <a:pt x="11" y="17"/>
                      <a:pt x="11" y="17"/>
                      <a:pt x="11" y="17"/>
                    </a:cubicBezTo>
                    <a:cubicBezTo>
                      <a:pt x="10" y="16"/>
                      <a:pt x="10" y="16"/>
                      <a:pt x="10" y="16"/>
                    </a:cubicBezTo>
                    <a:cubicBezTo>
                      <a:pt x="10" y="18"/>
                      <a:pt x="8" y="15"/>
                      <a:pt x="9" y="17"/>
                    </a:cubicBezTo>
                    <a:cubicBezTo>
                      <a:pt x="6" y="18"/>
                      <a:pt x="3" y="19"/>
                      <a:pt x="0" y="19"/>
                    </a:cubicBezTo>
                    <a:cubicBezTo>
                      <a:pt x="1" y="18"/>
                      <a:pt x="1" y="17"/>
                      <a:pt x="2" y="16"/>
                    </a:cubicBezTo>
                    <a:cubicBezTo>
                      <a:pt x="1" y="16"/>
                      <a:pt x="1" y="15"/>
                      <a:pt x="1" y="15"/>
                    </a:cubicBezTo>
                    <a:cubicBezTo>
                      <a:pt x="2" y="15"/>
                      <a:pt x="2" y="15"/>
                      <a:pt x="2" y="15"/>
                    </a:cubicBezTo>
                    <a:cubicBezTo>
                      <a:pt x="2" y="16"/>
                      <a:pt x="2" y="16"/>
                      <a:pt x="2" y="16"/>
                    </a:cubicBezTo>
                    <a:cubicBezTo>
                      <a:pt x="2" y="17"/>
                      <a:pt x="2" y="17"/>
                      <a:pt x="2" y="17"/>
                    </a:cubicBezTo>
                    <a:cubicBezTo>
                      <a:pt x="3" y="16"/>
                      <a:pt x="3" y="16"/>
                      <a:pt x="3" y="16"/>
                    </a:cubicBezTo>
                    <a:cubicBezTo>
                      <a:pt x="4" y="15"/>
                      <a:pt x="2" y="16"/>
                      <a:pt x="3" y="17"/>
                    </a:cubicBezTo>
                    <a:cubicBezTo>
                      <a:pt x="3" y="17"/>
                      <a:pt x="3" y="17"/>
                      <a:pt x="3" y="17"/>
                    </a:cubicBezTo>
                    <a:cubicBezTo>
                      <a:pt x="2" y="17"/>
                      <a:pt x="2" y="17"/>
                      <a:pt x="2" y="17"/>
                    </a:cubicBezTo>
                    <a:cubicBezTo>
                      <a:pt x="2" y="17"/>
                      <a:pt x="2" y="18"/>
                      <a:pt x="2" y="18"/>
                    </a:cubicBezTo>
                    <a:cubicBezTo>
                      <a:pt x="3" y="19"/>
                      <a:pt x="4" y="17"/>
                      <a:pt x="5" y="17"/>
                    </a:cubicBezTo>
                    <a:cubicBezTo>
                      <a:pt x="5" y="16"/>
                      <a:pt x="5" y="16"/>
                      <a:pt x="5" y="16"/>
                    </a:cubicBezTo>
                    <a:cubicBezTo>
                      <a:pt x="5" y="16"/>
                      <a:pt x="5" y="16"/>
                      <a:pt x="5" y="16"/>
                    </a:cubicBezTo>
                    <a:cubicBezTo>
                      <a:pt x="5" y="17"/>
                      <a:pt x="5" y="17"/>
                      <a:pt x="5" y="17"/>
                    </a:cubicBezTo>
                    <a:cubicBezTo>
                      <a:pt x="6" y="18"/>
                      <a:pt x="7" y="16"/>
                      <a:pt x="8" y="16"/>
                    </a:cubicBezTo>
                    <a:cubicBezTo>
                      <a:pt x="8" y="16"/>
                      <a:pt x="8" y="16"/>
                      <a:pt x="8" y="16"/>
                    </a:cubicBezTo>
                    <a:cubicBezTo>
                      <a:pt x="7" y="16"/>
                      <a:pt x="7" y="16"/>
                      <a:pt x="7" y="16"/>
                    </a:cubicBezTo>
                    <a:cubicBezTo>
                      <a:pt x="8" y="14"/>
                      <a:pt x="8" y="14"/>
                      <a:pt x="8" y="14"/>
                    </a:cubicBezTo>
                    <a:cubicBezTo>
                      <a:pt x="7" y="14"/>
                      <a:pt x="6" y="14"/>
                      <a:pt x="5" y="13"/>
                    </a:cubicBezTo>
                    <a:cubicBezTo>
                      <a:pt x="5" y="12"/>
                      <a:pt x="6" y="15"/>
                      <a:pt x="7" y="13"/>
                    </a:cubicBezTo>
                    <a:cubicBezTo>
                      <a:pt x="6" y="13"/>
                      <a:pt x="6" y="13"/>
                      <a:pt x="6" y="13"/>
                    </a:cubicBezTo>
                    <a:cubicBezTo>
                      <a:pt x="6" y="13"/>
                      <a:pt x="9" y="11"/>
                      <a:pt x="9" y="13"/>
                    </a:cubicBezTo>
                    <a:cubicBezTo>
                      <a:pt x="10" y="12"/>
                      <a:pt x="9" y="12"/>
                      <a:pt x="10" y="11"/>
                    </a:cubicBezTo>
                    <a:cubicBezTo>
                      <a:pt x="9" y="11"/>
                      <a:pt x="9" y="10"/>
                      <a:pt x="8" y="10"/>
                    </a:cubicBezTo>
                    <a:cubicBezTo>
                      <a:pt x="8" y="10"/>
                      <a:pt x="9" y="10"/>
                      <a:pt x="10" y="10"/>
                    </a:cubicBezTo>
                    <a:cubicBezTo>
                      <a:pt x="10" y="12"/>
                      <a:pt x="10" y="12"/>
                      <a:pt x="10" y="12"/>
                    </a:cubicBezTo>
                    <a:cubicBezTo>
                      <a:pt x="13" y="11"/>
                      <a:pt x="18" y="11"/>
                      <a:pt x="21" y="11"/>
                    </a:cubicBezTo>
                    <a:cubicBezTo>
                      <a:pt x="21" y="10"/>
                      <a:pt x="21" y="10"/>
                      <a:pt x="20" y="10"/>
                    </a:cubicBezTo>
                    <a:cubicBezTo>
                      <a:pt x="19" y="9"/>
                      <a:pt x="22" y="9"/>
                      <a:pt x="21" y="8"/>
                    </a:cubicBezTo>
                    <a:cubicBezTo>
                      <a:pt x="18" y="8"/>
                      <a:pt x="19" y="11"/>
                      <a:pt x="17" y="10"/>
                    </a:cubicBezTo>
                    <a:cubicBezTo>
                      <a:pt x="17" y="10"/>
                      <a:pt x="17" y="9"/>
                      <a:pt x="17" y="9"/>
                    </a:cubicBezTo>
                    <a:cubicBezTo>
                      <a:pt x="16" y="9"/>
                      <a:pt x="16" y="10"/>
                      <a:pt x="16" y="10"/>
                    </a:cubicBezTo>
                    <a:cubicBezTo>
                      <a:pt x="15" y="10"/>
                      <a:pt x="17" y="8"/>
                      <a:pt x="15" y="9"/>
                    </a:cubicBezTo>
                    <a:cubicBezTo>
                      <a:pt x="15" y="8"/>
                      <a:pt x="15" y="8"/>
                      <a:pt x="15" y="8"/>
                    </a:cubicBezTo>
                    <a:cubicBezTo>
                      <a:pt x="14" y="8"/>
                      <a:pt x="14" y="8"/>
                      <a:pt x="14" y="8"/>
                    </a:cubicBezTo>
                    <a:cubicBezTo>
                      <a:pt x="15" y="9"/>
                      <a:pt x="13" y="10"/>
                      <a:pt x="12" y="10"/>
                    </a:cubicBezTo>
                    <a:cubicBezTo>
                      <a:pt x="11" y="10"/>
                      <a:pt x="11" y="10"/>
                      <a:pt x="10" y="9"/>
                    </a:cubicBezTo>
                    <a:cubicBezTo>
                      <a:pt x="11" y="10"/>
                      <a:pt x="12" y="9"/>
                      <a:pt x="13" y="8"/>
                    </a:cubicBezTo>
                    <a:cubicBezTo>
                      <a:pt x="13" y="9"/>
                      <a:pt x="14" y="7"/>
                      <a:pt x="15" y="7"/>
                    </a:cubicBezTo>
                    <a:cubicBezTo>
                      <a:pt x="15" y="8"/>
                      <a:pt x="15" y="8"/>
                      <a:pt x="15" y="8"/>
                    </a:cubicBezTo>
                    <a:cubicBezTo>
                      <a:pt x="15" y="9"/>
                      <a:pt x="16" y="9"/>
                      <a:pt x="17" y="8"/>
                    </a:cubicBezTo>
                    <a:cubicBezTo>
                      <a:pt x="16" y="8"/>
                      <a:pt x="17" y="7"/>
                      <a:pt x="18" y="7"/>
                    </a:cubicBezTo>
                    <a:cubicBezTo>
                      <a:pt x="18" y="7"/>
                      <a:pt x="18" y="7"/>
                      <a:pt x="18" y="7"/>
                    </a:cubicBezTo>
                    <a:cubicBezTo>
                      <a:pt x="16" y="5"/>
                      <a:pt x="12" y="8"/>
                      <a:pt x="11" y="6"/>
                    </a:cubicBezTo>
                    <a:cubicBezTo>
                      <a:pt x="12" y="7"/>
                      <a:pt x="11" y="5"/>
                      <a:pt x="11" y="4"/>
                    </a:cubicBezTo>
                    <a:cubicBezTo>
                      <a:pt x="12" y="3"/>
                      <a:pt x="12" y="3"/>
                      <a:pt x="12" y="3"/>
                    </a:cubicBezTo>
                    <a:cubicBezTo>
                      <a:pt x="12" y="4"/>
                      <a:pt x="13" y="5"/>
                      <a:pt x="15" y="4"/>
                    </a:cubicBezTo>
                    <a:cubicBezTo>
                      <a:pt x="14" y="4"/>
                      <a:pt x="13" y="6"/>
                      <a:pt x="13" y="6"/>
                    </a:cubicBezTo>
                    <a:cubicBezTo>
                      <a:pt x="14" y="7"/>
                      <a:pt x="16" y="6"/>
                      <a:pt x="17" y="6"/>
                    </a:cubicBezTo>
                    <a:cubicBezTo>
                      <a:pt x="16" y="5"/>
                      <a:pt x="16" y="5"/>
                      <a:pt x="16" y="5"/>
                    </a:cubicBezTo>
                    <a:cubicBezTo>
                      <a:pt x="16" y="4"/>
                      <a:pt x="16" y="4"/>
                      <a:pt x="16" y="4"/>
                    </a:cubicBezTo>
                    <a:cubicBezTo>
                      <a:pt x="16" y="4"/>
                      <a:pt x="16" y="4"/>
                      <a:pt x="16" y="4"/>
                    </a:cubicBezTo>
                    <a:cubicBezTo>
                      <a:pt x="18" y="4"/>
                      <a:pt x="16" y="2"/>
                      <a:pt x="16" y="1"/>
                    </a:cubicBezTo>
                    <a:cubicBezTo>
                      <a:pt x="17" y="2"/>
                      <a:pt x="17" y="2"/>
                      <a:pt x="18" y="2"/>
                    </a:cubicBezTo>
                    <a:cubicBezTo>
                      <a:pt x="19" y="1"/>
                      <a:pt x="18" y="1"/>
                      <a:pt x="18" y="1"/>
                    </a:cubicBezTo>
                    <a:cubicBezTo>
                      <a:pt x="17" y="0"/>
                      <a:pt x="16" y="0"/>
                      <a:pt x="17" y="0"/>
                    </a:cubicBezTo>
                    <a:cubicBezTo>
                      <a:pt x="17"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2" name="Freeform 743">
                <a:extLst>
                  <a:ext uri="{FF2B5EF4-FFF2-40B4-BE49-F238E27FC236}">
                    <a16:creationId xmlns:a16="http://schemas.microsoft.com/office/drawing/2014/main" id="{84F0A7C0-D338-4836-9CAF-82DEA48037A5}"/>
                  </a:ext>
                </a:extLst>
              </p:cNvPr>
              <p:cNvSpPr/>
              <p:nvPr/>
            </p:nvSpPr>
            <p:spPr bwMode="auto">
              <a:xfrm>
                <a:off x="4126" y="139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3" name="Freeform 744">
                <a:extLst>
                  <a:ext uri="{FF2B5EF4-FFF2-40B4-BE49-F238E27FC236}">
                    <a16:creationId xmlns:a16="http://schemas.microsoft.com/office/drawing/2014/main" id="{04CE7653-EA62-493A-BD67-93249AADCF66}"/>
                  </a:ext>
                </a:extLst>
              </p:cNvPr>
              <p:cNvSpPr/>
              <p:nvPr/>
            </p:nvSpPr>
            <p:spPr bwMode="auto">
              <a:xfrm>
                <a:off x="2159" y="139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4" name="Freeform 745">
                <a:extLst>
                  <a:ext uri="{FF2B5EF4-FFF2-40B4-BE49-F238E27FC236}">
                    <a16:creationId xmlns:a16="http://schemas.microsoft.com/office/drawing/2014/main" id="{5156935C-2BEB-4796-A7B1-18F948ED88FA}"/>
                  </a:ext>
                </a:extLst>
              </p:cNvPr>
              <p:cNvSpPr/>
              <p:nvPr/>
            </p:nvSpPr>
            <p:spPr bwMode="auto">
              <a:xfrm>
                <a:off x="3532" y="1395"/>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5" name="Freeform 746">
                <a:extLst>
                  <a:ext uri="{FF2B5EF4-FFF2-40B4-BE49-F238E27FC236}">
                    <a16:creationId xmlns:a16="http://schemas.microsoft.com/office/drawing/2014/main" id="{47A0B775-4345-48C6-B831-2EE26F28FAAF}"/>
                  </a:ext>
                </a:extLst>
              </p:cNvPr>
              <p:cNvSpPr/>
              <p:nvPr/>
            </p:nvSpPr>
            <p:spPr bwMode="auto">
              <a:xfrm>
                <a:off x="3717" y="1395"/>
                <a:ext cx="16" cy="8"/>
              </a:xfrm>
              <a:custGeom>
                <a:gdLst>
                  <a:gd name="T0" fmla="*/ 6 w 6"/>
                  <a:gd name="T1" fmla="*/ 3 h 3"/>
                  <a:gd name="T2" fmla="*/ 5 w 6"/>
                  <a:gd name="T3" fmla="*/ 3 h 3"/>
                  <a:gd name="T4" fmla="*/ 2 w 6"/>
                  <a:gd name="T5" fmla="*/ 1 h 3"/>
                  <a:gd name="T6" fmla="*/ 1 w 6"/>
                  <a:gd name="T7" fmla="*/ 1 h 3"/>
                  <a:gd name="T8" fmla="*/ 1 w 6"/>
                  <a:gd name="T9" fmla="*/ 1 h 3"/>
                  <a:gd name="T10" fmla="*/ 3 w 6"/>
                  <a:gd name="T11" fmla="*/ 0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cubicBezTo>
                      <a:pt x="5" y="3"/>
                      <a:pt x="5" y="3"/>
                      <a:pt x="5" y="3"/>
                    </a:cubicBezTo>
                    <a:cubicBezTo>
                      <a:pt x="5" y="1"/>
                      <a:pt x="3" y="2"/>
                      <a:pt x="2" y="1"/>
                    </a:cubicBezTo>
                    <a:cubicBezTo>
                      <a:pt x="1" y="1"/>
                      <a:pt x="1" y="2"/>
                      <a:pt x="1" y="1"/>
                    </a:cubicBezTo>
                    <a:cubicBezTo>
                      <a:pt x="0" y="1"/>
                      <a:pt x="1" y="1"/>
                      <a:pt x="1" y="1"/>
                    </a:cubicBezTo>
                    <a:cubicBezTo>
                      <a:pt x="1" y="1"/>
                      <a:pt x="2" y="1"/>
                      <a:pt x="3" y="0"/>
                    </a:cubicBezTo>
                    <a:cubicBezTo>
                      <a:pt x="4" y="1"/>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6" name="Freeform 747">
                <a:extLst>
                  <a:ext uri="{FF2B5EF4-FFF2-40B4-BE49-F238E27FC236}">
                    <a16:creationId xmlns:a16="http://schemas.microsoft.com/office/drawing/2014/main" id="{943C8C97-FC70-47B3-864F-C8876B5214A5}"/>
                  </a:ext>
                </a:extLst>
              </p:cNvPr>
              <p:cNvSpPr/>
              <p:nvPr/>
            </p:nvSpPr>
            <p:spPr bwMode="auto">
              <a:xfrm>
                <a:off x="2637" y="1397"/>
                <a:ext cx="8" cy="3"/>
              </a:xfrm>
              <a:custGeom>
                <a:gdLst>
                  <a:gd name="T0" fmla="*/ 3 w 3"/>
                  <a:gd name="T1" fmla="*/ 0 h 1"/>
                  <a:gd name="T2" fmla="*/ 1 w 3"/>
                  <a:gd name="T3" fmla="*/ 1 h 1"/>
                  <a:gd name="T4" fmla="*/ 0 w 3"/>
                  <a:gd name="T5" fmla="*/ 1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1"/>
                      <a:pt x="1" y="1"/>
                    </a:cubicBezTo>
                    <a:cubicBezTo>
                      <a:pt x="0" y="1"/>
                      <a:pt x="0" y="1"/>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7" name="Freeform 748">
                <a:extLst>
                  <a:ext uri="{FF2B5EF4-FFF2-40B4-BE49-F238E27FC236}">
                    <a16:creationId xmlns:a16="http://schemas.microsoft.com/office/drawing/2014/main" id="{EBC3C6C7-9CEE-42A0-82EB-79B8621659C5}"/>
                  </a:ext>
                </a:extLst>
              </p:cNvPr>
              <p:cNvSpPr/>
              <p:nvPr/>
            </p:nvSpPr>
            <p:spPr bwMode="auto">
              <a:xfrm>
                <a:off x="3148" y="1397"/>
                <a:ext cx="13" cy="11"/>
              </a:xfrm>
              <a:custGeom>
                <a:gdLst>
                  <a:gd name="T0" fmla="*/ 3 w 5"/>
                  <a:gd name="T1" fmla="*/ 0 h 4"/>
                  <a:gd name="T2" fmla="*/ 2 w 5"/>
                  <a:gd name="T3" fmla="*/ 1 h 4"/>
                  <a:gd name="T4" fmla="*/ 5 w 5"/>
                  <a:gd name="T5" fmla="*/ 2 h 4"/>
                  <a:gd name="T6" fmla="*/ 1 w 5"/>
                  <a:gd name="T7" fmla="*/ 4 h 4"/>
                  <a:gd name="T8" fmla="*/ 1 w 5"/>
                  <a:gd name="T9" fmla="*/ 3 h 4"/>
                  <a:gd name="T10" fmla="*/ 2 w 5"/>
                  <a:gd name="T11" fmla="*/ 2 h 4"/>
                  <a:gd name="T12" fmla="*/ 1 w 5"/>
                  <a:gd name="T13" fmla="*/ 0 h 4"/>
                  <a:gd name="T14" fmla="*/ 1 w 5"/>
                  <a:gd name="T15" fmla="*/ 0 h 4"/>
                  <a:gd name="T16" fmla="*/ 1 w 5"/>
                  <a:gd name="T17" fmla="*/ 1 h 4"/>
                  <a:gd name="T18" fmla="*/ 0 w 5"/>
                  <a:gd name="T19" fmla="*/ 0 h 4"/>
                  <a:gd name="T20" fmla="*/ 3 w 5"/>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cubicBezTo>
                      <a:pt x="2" y="1"/>
                      <a:pt x="2" y="1"/>
                      <a:pt x="2" y="1"/>
                    </a:cubicBezTo>
                    <a:cubicBezTo>
                      <a:pt x="5" y="2"/>
                      <a:pt x="5" y="2"/>
                      <a:pt x="5" y="2"/>
                    </a:cubicBezTo>
                    <a:cubicBezTo>
                      <a:pt x="5" y="4"/>
                      <a:pt x="2" y="3"/>
                      <a:pt x="1" y="4"/>
                    </a:cubicBezTo>
                    <a:cubicBezTo>
                      <a:pt x="1" y="3"/>
                      <a:pt x="1" y="3"/>
                      <a:pt x="1" y="3"/>
                    </a:cubicBezTo>
                    <a:cubicBezTo>
                      <a:pt x="0" y="3"/>
                      <a:pt x="2" y="3"/>
                      <a:pt x="2" y="2"/>
                    </a:cubicBezTo>
                    <a:cubicBezTo>
                      <a:pt x="3" y="1"/>
                      <a:pt x="2" y="1"/>
                      <a:pt x="1" y="0"/>
                    </a:cubicBezTo>
                    <a:cubicBezTo>
                      <a:pt x="1" y="0"/>
                      <a:pt x="1" y="0"/>
                      <a:pt x="1" y="0"/>
                    </a:cubicBezTo>
                    <a:cubicBezTo>
                      <a:pt x="1" y="1"/>
                      <a:pt x="1" y="1"/>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8" name="Freeform 749">
                <a:extLst>
                  <a:ext uri="{FF2B5EF4-FFF2-40B4-BE49-F238E27FC236}">
                    <a16:creationId xmlns:a16="http://schemas.microsoft.com/office/drawing/2014/main" id="{AA3DED71-79C9-4105-A1D2-612B6F2D8C02}"/>
                  </a:ext>
                </a:extLst>
              </p:cNvPr>
              <p:cNvSpPr/>
              <p:nvPr/>
            </p:nvSpPr>
            <p:spPr bwMode="auto">
              <a:xfrm>
                <a:off x="2910" y="1397"/>
                <a:ext cx="11" cy="6"/>
              </a:xfrm>
              <a:custGeom>
                <a:gdLst>
                  <a:gd name="T0" fmla="*/ 3 w 4"/>
                  <a:gd name="T1" fmla="*/ 0 h 2"/>
                  <a:gd name="T2" fmla="*/ 1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2"/>
                      <a:pt x="1" y="0"/>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9" name="Freeform 750">
                <a:extLst>
                  <a:ext uri="{FF2B5EF4-FFF2-40B4-BE49-F238E27FC236}">
                    <a16:creationId xmlns:a16="http://schemas.microsoft.com/office/drawing/2014/main" id="{B966402C-C2A5-4392-A7AD-07405D7B8222}"/>
                  </a:ext>
                </a:extLst>
              </p:cNvPr>
              <p:cNvSpPr/>
              <p:nvPr/>
            </p:nvSpPr>
            <p:spPr bwMode="auto">
              <a:xfrm>
                <a:off x="3792" y="13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0" name="Freeform 751">
                <a:extLst>
                  <a:ext uri="{FF2B5EF4-FFF2-40B4-BE49-F238E27FC236}">
                    <a16:creationId xmlns:a16="http://schemas.microsoft.com/office/drawing/2014/main" id="{B3AFF414-406F-4EFB-BAB6-CD742CBEEEEB}"/>
                  </a:ext>
                </a:extLst>
              </p:cNvPr>
              <p:cNvSpPr/>
              <p:nvPr/>
            </p:nvSpPr>
            <p:spPr bwMode="auto">
              <a:xfrm>
                <a:off x="2127" y="1400"/>
                <a:ext cx="3" cy="3"/>
              </a:xfrm>
              <a:custGeom>
                <a:gdLst>
                  <a:gd name="T0" fmla="*/ 3 w 3"/>
                  <a:gd name="T1" fmla="*/ 0 h 3"/>
                  <a:gd name="T2" fmla="*/ 3 w 3"/>
                  <a:gd name="T3" fmla="*/ 3 h 3"/>
                  <a:gd name="T4" fmla="*/ 0 w 3"/>
                  <a:gd name="T5" fmla="*/ 0 h 3"/>
                  <a:gd name="T6" fmla="*/ 3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1" name="Freeform 752">
                <a:extLst>
                  <a:ext uri="{FF2B5EF4-FFF2-40B4-BE49-F238E27FC236}">
                    <a16:creationId xmlns:a16="http://schemas.microsoft.com/office/drawing/2014/main" id="{9758A4A7-FAE5-4C07-9B99-F281F92CA06F}"/>
                  </a:ext>
                </a:extLst>
              </p:cNvPr>
              <p:cNvSpPr/>
              <p:nvPr/>
            </p:nvSpPr>
            <p:spPr bwMode="auto">
              <a:xfrm>
                <a:off x="3313" y="1400"/>
                <a:ext cx="8" cy="5"/>
              </a:xfrm>
              <a:custGeom>
                <a:gdLst>
                  <a:gd name="T0" fmla="*/ 2 w 3"/>
                  <a:gd name="T1" fmla="*/ 0 h 2"/>
                  <a:gd name="T2" fmla="*/ 2 w 3"/>
                  <a:gd name="T3" fmla="*/ 2 h 2"/>
                  <a:gd name="T4" fmla="*/ 2 w 3"/>
                  <a:gd name="T5" fmla="*/ 0 h 2"/>
                </a:gdLst>
                <a:cxnLst>
                  <a:cxn ang="0">
                    <a:pos x="T0" y="T1"/>
                  </a:cxn>
                  <a:cxn ang="0">
                    <a:pos x="T2" y="T3"/>
                  </a:cxn>
                  <a:cxn ang="0">
                    <a:pos x="T4" y="T5"/>
                  </a:cxn>
                </a:cxnLst>
                <a:rect l="0" t="0" r="r" b="b"/>
                <a:pathLst>
                  <a:path w="3" h="2">
                    <a:moveTo>
                      <a:pt x="2" y="0"/>
                    </a:moveTo>
                    <a:cubicBezTo>
                      <a:pt x="3" y="1"/>
                      <a:pt x="2" y="2"/>
                      <a:pt x="2"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2" name="Freeform 753">
                <a:extLst>
                  <a:ext uri="{FF2B5EF4-FFF2-40B4-BE49-F238E27FC236}">
                    <a16:creationId xmlns:a16="http://schemas.microsoft.com/office/drawing/2014/main" id="{30708756-299E-4A25-8757-A1D287661282}"/>
                  </a:ext>
                </a:extLst>
              </p:cNvPr>
              <p:cNvSpPr/>
              <p:nvPr/>
            </p:nvSpPr>
            <p:spPr bwMode="auto">
              <a:xfrm>
                <a:off x="4091" y="1400"/>
                <a:ext cx="2"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3" name="Freeform 754">
                <a:extLst>
                  <a:ext uri="{FF2B5EF4-FFF2-40B4-BE49-F238E27FC236}">
                    <a16:creationId xmlns:a16="http://schemas.microsoft.com/office/drawing/2014/main" id="{46BF90F5-4242-4A43-B466-B01BDC163F56}"/>
                  </a:ext>
                </a:extLst>
              </p:cNvPr>
              <p:cNvSpPr/>
              <p:nvPr/>
            </p:nvSpPr>
            <p:spPr bwMode="auto">
              <a:xfrm>
                <a:off x="3719" y="1400"/>
                <a:ext cx="3" cy="3"/>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4" name="Freeform 755">
                <a:extLst>
                  <a:ext uri="{FF2B5EF4-FFF2-40B4-BE49-F238E27FC236}">
                    <a16:creationId xmlns:a16="http://schemas.microsoft.com/office/drawing/2014/main" id="{0B5231C1-42E5-4C1E-99B4-4EA5728351A1}"/>
                  </a:ext>
                </a:extLst>
              </p:cNvPr>
              <p:cNvSpPr/>
              <p:nvPr/>
            </p:nvSpPr>
            <p:spPr bwMode="auto">
              <a:xfrm>
                <a:off x="3784" y="140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0"/>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5" name="Freeform 756">
                <a:extLst>
                  <a:ext uri="{FF2B5EF4-FFF2-40B4-BE49-F238E27FC236}">
                    <a16:creationId xmlns:a16="http://schemas.microsoft.com/office/drawing/2014/main" id="{8E8F3868-9D0E-4C3C-A2C1-A1103EB3A8DB}"/>
                  </a:ext>
                </a:extLst>
              </p:cNvPr>
              <p:cNvSpPr/>
              <p:nvPr/>
            </p:nvSpPr>
            <p:spPr bwMode="auto">
              <a:xfrm>
                <a:off x="4075" y="140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6" name="Freeform 757">
                <a:extLst>
                  <a:ext uri="{FF2B5EF4-FFF2-40B4-BE49-F238E27FC236}">
                    <a16:creationId xmlns:a16="http://schemas.microsoft.com/office/drawing/2014/main" id="{AD1A96D6-5BCF-4D01-8460-D427E205A4E2}"/>
                  </a:ext>
                </a:extLst>
              </p:cNvPr>
              <p:cNvSpPr/>
              <p:nvPr/>
            </p:nvSpPr>
            <p:spPr bwMode="auto">
              <a:xfrm>
                <a:off x="3292" y="1400"/>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7" name="Freeform 758">
                <a:extLst>
                  <a:ext uri="{FF2B5EF4-FFF2-40B4-BE49-F238E27FC236}">
                    <a16:creationId xmlns:a16="http://schemas.microsoft.com/office/drawing/2014/main" id="{47DE416B-7C6B-48E7-9267-B2F8CBD9C797}"/>
                  </a:ext>
                </a:extLst>
              </p:cNvPr>
              <p:cNvSpPr/>
              <p:nvPr/>
            </p:nvSpPr>
            <p:spPr bwMode="auto">
              <a:xfrm>
                <a:off x="2146" y="1403"/>
                <a:ext cx="2"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8" name="Freeform 759">
                <a:extLst>
                  <a:ext uri="{FF2B5EF4-FFF2-40B4-BE49-F238E27FC236}">
                    <a16:creationId xmlns:a16="http://schemas.microsoft.com/office/drawing/2014/main" id="{3FB29DA3-AD88-4260-BC48-A1769B2D9534}"/>
                  </a:ext>
                </a:extLst>
              </p:cNvPr>
              <p:cNvSpPr/>
              <p:nvPr/>
            </p:nvSpPr>
            <p:spPr bwMode="auto">
              <a:xfrm>
                <a:off x="2632" y="1403"/>
                <a:ext cx="8" cy="10"/>
              </a:xfrm>
              <a:custGeom>
                <a:gdLst>
                  <a:gd name="T0" fmla="*/ 3 w 3"/>
                  <a:gd name="T1" fmla="*/ 2 h 4"/>
                  <a:gd name="T2" fmla="*/ 1 w 3"/>
                  <a:gd name="T3" fmla="*/ 3 h 4"/>
                  <a:gd name="T4" fmla="*/ 1 w 3"/>
                  <a:gd name="T5" fmla="*/ 0 h 4"/>
                  <a:gd name="T6" fmla="*/ 3 w 3"/>
                  <a:gd name="T7" fmla="*/ 2 h 4"/>
                </a:gdLst>
                <a:cxnLst>
                  <a:cxn ang="0">
                    <a:pos x="T0" y="T1"/>
                  </a:cxn>
                  <a:cxn ang="0">
                    <a:pos x="T2" y="T3"/>
                  </a:cxn>
                  <a:cxn ang="0">
                    <a:pos x="T4" y="T5"/>
                  </a:cxn>
                  <a:cxn ang="0">
                    <a:pos x="T6" y="T7"/>
                  </a:cxn>
                </a:cxnLst>
                <a:rect l="0" t="0" r="r" b="b"/>
                <a:pathLst>
                  <a:path w="3" h="4">
                    <a:moveTo>
                      <a:pt x="3" y="2"/>
                    </a:moveTo>
                    <a:cubicBezTo>
                      <a:pt x="2" y="2"/>
                      <a:pt x="2" y="4"/>
                      <a:pt x="1" y="3"/>
                    </a:cubicBezTo>
                    <a:cubicBezTo>
                      <a:pt x="0" y="2"/>
                      <a:pt x="1" y="1"/>
                      <a:pt x="1" y="0"/>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9" name="Freeform 760">
                <a:extLst>
                  <a:ext uri="{FF2B5EF4-FFF2-40B4-BE49-F238E27FC236}">
                    <a16:creationId xmlns:a16="http://schemas.microsoft.com/office/drawing/2014/main" id="{6CBA712A-F823-4213-B108-EF1516FC440E}"/>
                  </a:ext>
                </a:extLst>
              </p:cNvPr>
              <p:cNvSpPr/>
              <p:nvPr/>
            </p:nvSpPr>
            <p:spPr bwMode="auto">
              <a:xfrm>
                <a:off x="3701" y="1403"/>
                <a:ext cx="10" cy="5"/>
              </a:xfrm>
              <a:custGeom>
                <a:gdLst>
                  <a:gd name="T0" fmla="*/ 4 w 4"/>
                  <a:gd name="T1" fmla="*/ 1 h 2"/>
                  <a:gd name="T2" fmla="*/ 2 w 4"/>
                  <a:gd name="T3" fmla="*/ 2 h 2"/>
                  <a:gd name="T4" fmla="*/ 0 w 4"/>
                  <a:gd name="T5" fmla="*/ 1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1"/>
                      <a:pt x="2" y="2"/>
                    </a:cubicBezTo>
                    <a:cubicBezTo>
                      <a:pt x="0" y="1"/>
                      <a:pt x="0" y="1"/>
                      <a:pt x="0" y="1"/>
                    </a:cubicBezTo>
                    <a:cubicBezTo>
                      <a:pt x="0" y="0"/>
                      <a:pt x="1" y="1"/>
                      <a:pt x="2"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0" name="Freeform 761">
                <a:extLst>
                  <a:ext uri="{FF2B5EF4-FFF2-40B4-BE49-F238E27FC236}">
                    <a16:creationId xmlns:a16="http://schemas.microsoft.com/office/drawing/2014/main" id="{3B92D8B3-7CA8-4262-9C8C-918ED6716CEF}"/>
                  </a:ext>
                </a:extLst>
              </p:cNvPr>
              <p:cNvSpPr/>
              <p:nvPr/>
            </p:nvSpPr>
            <p:spPr bwMode="auto">
              <a:xfrm>
                <a:off x="4168" y="1403"/>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1" name="Freeform 762">
                <a:extLst>
                  <a:ext uri="{FF2B5EF4-FFF2-40B4-BE49-F238E27FC236}">
                    <a16:creationId xmlns:a16="http://schemas.microsoft.com/office/drawing/2014/main" id="{02CC6A6A-26E8-42E4-9835-BB4B051B47B3}"/>
                  </a:ext>
                </a:extLst>
              </p:cNvPr>
              <p:cNvSpPr/>
              <p:nvPr/>
            </p:nvSpPr>
            <p:spPr bwMode="auto">
              <a:xfrm>
                <a:off x="2156" y="140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2" name="Freeform 763">
                <a:extLst>
                  <a:ext uri="{FF2B5EF4-FFF2-40B4-BE49-F238E27FC236}">
                    <a16:creationId xmlns:a16="http://schemas.microsoft.com/office/drawing/2014/main" id="{7C117689-DD9A-4AFE-AD8E-C581A1A3FD40}"/>
                  </a:ext>
                </a:extLst>
              </p:cNvPr>
              <p:cNvSpPr/>
              <p:nvPr/>
            </p:nvSpPr>
            <p:spPr bwMode="auto">
              <a:xfrm>
                <a:off x="3695" y="140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3" name="Freeform 764">
                <a:extLst>
                  <a:ext uri="{FF2B5EF4-FFF2-40B4-BE49-F238E27FC236}">
                    <a16:creationId xmlns:a16="http://schemas.microsoft.com/office/drawing/2014/main" id="{11A6A622-AFFE-4F4B-A786-D96DB3634136}"/>
                  </a:ext>
                </a:extLst>
              </p:cNvPr>
              <p:cNvSpPr/>
              <p:nvPr/>
            </p:nvSpPr>
            <p:spPr bwMode="auto">
              <a:xfrm>
                <a:off x="3762" y="1405"/>
                <a:ext cx="6" cy="6"/>
              </a:xfrm>
              <a:custGeom>
                <a:gdLst>
                  <a:gd name="T0" fmla="*/ 1 w 2"/>
                  <a:gd name="T1" fmla="*/ 1 h 2"/>
                  <a:gd name="T2" fmla="*/ 0 w 2"/>
                  <a:gd name="T3" fmla="*/ 0 h 2"/>
                  <a:gd name="T4" fmla="*/ 1 w 2"/>
                  <a:gd name="T5" fmla="*/ 1 h 2"/>
                </a:gdLst>
                <a:cxnLst>
                  <a:cxn ang="0">
                    <a:pos x="T0" y="T1"/>
                  </a:cxn>
                  <a:cxn ang="0">
                    <a:pos x="T2" y="T3"/>
                  </a:cxn>
                  <a:cxn ang="0">
                    <a:pos x="T4" y="T5"/>
                  </a:cxn>
                </a:cxnLst>
                <a:rect l="0" t="0" r="r" b="b"/>
                <a:pathLst>
                  <a:path w="2" h="2">
                    <a:moveTo>
                      <a:pt x="1" y="1"/>
                    </a:moveTo>
                    <a:cubicBezTo>
                      <a:pt x="1" y="0"/>
                      <a:pt x="0" y="2"/>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4" name="Freeform 765">
                <a:extLst>
                  <a:ext uri="{FF2B5EF4-FFF2-40B4-BE49-F238E27FC236}">
                    <a16:creationId xmlns:a16="http://schemas.microsoft.com/office/drawing/2014/main" id="{5137C4E5-132F-4A62-9712-061AF39375FB}"/>
                  </a:ext>
                </a:extLst>
              </p:cNvPr>
              <p:cNvSpPr/>
              <p:nvPr/>
            </p:nvSpPr>
            <p:spPr bwMode="auto">
              <a:xfrm>
                <a:off x="4053" y="1403"/>
                <a:ext cx="19" cy="16"/>
              </a:xfrm>
              <a:custGeom>
                <a:gdLst>
                  <a:gd name="T0" fmla="*/ 3 w 7"/>
                  <a:gd name="T1" fmla="*/ 1 h 6"/>
                  <a:gd name="T2" fmla="*/ 2 w 7"/>
                  <a:gd name="T3" fmla="*/ 3 h 6"/>
                  <a:gd name="T4" fmla="*/ 7 w 7"/>
                  <a:gd name="T5" fmla="*/ 4 h 6"/>
                  <a:gd name="T6" fmla="*/ 2 w 7"/>
                  <a:gd name="T7" fmla="*/ 6 h 6"/>
                  <a:gd name="T8" fmla="*/ 1 w 7"/>
                  <a:gd name="T9" fmla="*/ 5 h 6"/>
                  <a:gd name="T10" fmla="*/ 3 w 7"/>
                  <a:gd name="T11" fmla="*/ 5 h 6"/>
                  <a:gd name="T12" fmla="*/ 2 w 7"/>
                  <a:gd name="T13" fmla="*/ 4 h 6"/>
                  <a:gd name="T14" fmla="*/ 1 w 7"/>
                  <a:gd name="T15" fmla="*/ 4 h 6"/>
                  <a:gd name="T16" fmla="*/ 3 w 7"/>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1"/>
                    </a:moveTo>
                    <a:cubicBezTo>
                      <a:pt x="2" y="2"/>
                      <a:pt x="4" y="2"/>
                      <a:pt x="2" y="3"/>
                    </a:cubicBezTo>
                    <a:cubicBezTo>
                      <a:pt x="4" y="5"/>
                      <a:pt x="6" y="2"/>
                      <a:pt x="7" y="4"/>
                    </a:cubicBezTo>
                    <a:cubicBezTo>
                      <a:pt x="5" y="4"/>
                      <a:pt x="4" y="6"/>
                      <a:pt x="2" y="6"/>
                    </a:cubicBezTo>
                    <a:cubicBezTo>
                      <a:pt x="2" y="5"/>
                      <a:pt x="2" y="5"/>
                      <a:pt x="1" y="5"/>
                    </a:cubicBezTo>
                    <a:cubicBezTo>
                      <a:pt x="2" y="5"/>
                      <a:pt x="2" y="5"/>
                      <a:pt x="3" y="5"/>
                    </a:cubicBezTo>
                    <a:cubicBezTo>
                      <a:pt x="2" y="4"/>
                      <a:pt x="2" y="4"/>
                      <a:pt x="2" y="4"/>
                    </a:cubicBezTo>
                    <a:cubicBezTo>
                      <a:pt x="1" y="4"/>
                      <a:pt x="1" y="4"/>
                      <a:pt x="1" y="4"/>
                    </a:cubicBezTo>
                    <a:cubicBezTo>
                      <a:pt x="2" y="4"/>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5" name="Freeform 766">
                <a:extLst>
                  <a:ext uri="{FF2B5EF4-FFF2-40B4-BE49-F238E27FC236}">
                    <a16:creationId xmlns:a16="http://schemas.microsoft.com/office/drawing/2014/main" id="{AD5EFE1B-A499-496B-ACCC-58F85799324B}"/>
                  </a:ext>
                </a:extLst>
              </p:cNvPr>
              <p:cNvSpPr/>
              <p:nvPr/>
            </p:nvSpPr>
            <p:spPr bwMode="auto">
              <a:xfrm>
                <a:off x="3687" y="1405"/>
                <a:ext cx="8" cy="6"/>
              </a:xfrm>
              <a:custGeom>
                <a:gdLst>
                  <a:gd name="T0" fmla="*/ 2 w 3"/>
                  <a:gd name="T1" fmla="*/ 0 h 2"/>
                  <a:gd name="T2" fmla="*/ 3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1"/>
                      <a:pt x="3" y="1"/>
                      <a:pt x="3" y="1"/>
                    </a:cubicBezTo>
                    <a:cubicBezTo>
                      <a:pt x="2" y="0"/>
                      <a:pt x="1" y="2"/>
                      <a:pt x="0" y="1"/>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6" name="Freeform 767">
                <a:extLst>
                  <a:ext uri="{FF2B5EF4-FFF2-40B4-BE49-F238E27FC236}">
                    <a16:creationId xmlns:a16="http://schemas.microsoft.com/office/drawing/2014/main" id="{91B6BAF6-6101-4E0F-9869-6533F9DFBF8E}"/>
                  </a:ext>
                </a:extLst>
              </p:cNvPr>
              <p:cNvSpPr/>
              <p:nvPr/>
            </p:nvSpPr>
            <p:spPr bwMode="auto">
              <a:xfrm>
                <a:off x="2643" y="1408"/>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7" name="Freeform 768">
                <a:extLst>
                  <a:ext uri="{FF2B5EF4-FFF2-40B4-BE49-F238E27FC236}">
                    <a16:creationId xmlns:a16="http://schemas.microsoft.com/office/drawing/2014/main" id="{ABB2BAAF-E7BF-4CE6-8078-2691404F4C52}"/>
                  </a:ext>
                </a:extLst>
              </p:cNvPr>
              <p:cNvSpPr/>
              <p:nvPr/>
            </p:nvSpPr>
            <p:spPr bwMode="auto">
              <a:xfrm>
                <a:off x="3743" y="1405"/>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0"/>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8" name="Freeform 769">
                <a:extLst>
                  <a:ext uri="{FF2B5EF4-FFF2-40B4-BE49-F238E27FC236}">
                    <a16:creationId xmlns:a16="http://schemas.microsoft.com/office/drawing/2014/main" id="{71C82F6A-7E34-4139-AC32-A4C3C6335CEA}"/>
                  </a:ext>
                </a:extLst>
              </p:cNvPr>
              <p:cNvSpPr/>
              <p:nvPr/>
            </p:nvSpPr>
            <p:spPr bwMode="auto">
              <a:xfrm>
                <a:off x="3674" y="1408"/>
                <a:ext cx="11" cy="5"/>
              </a:xfrm>
              <a:custGeom>
                <a:gdLst>
                  <a:gd name="T0" fmla="*/ 3 w 4"/>
                  <a:gd name="T1" fmla="*/ 0 h 2"/>
                  <a:gd name="T2" fmla="*/ 4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1"/>
                      <a:pt x="4" y="1"/>
                      <a:pt x="4" y="1"/>
                    </a:cubicBezTo>
                    <a:cubicBezTo>
                      <a:pt x="2" y="1"/>
                      <a:pt x="2" y="2"/>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9" name="Freeform 770">
                <a:extLst>
                  <a:ext uri="{FF2B5EF4-FFF2-40B4-BE49-F238E27FC236}">
                    <a16:creationId xmlns:a16="http://schemas.microsoft.com/office/drawing/2014/main" id="{97CC5A75-75AD-4455-A9E0-C295489F1959}"/>
                  </a:ext>
                </a:extLst>
              </p:cNvPr>
              <p:cNvSpPr/>
              <p:nvPr/>
            </p:nvSpPr>
            <p:spPr bwMode="auto">
              <a:xfrm>
                <a:off x="2127" y="1408"/>
                <a:ext cx="29" cy="16"/>
              </a:xfrm>
              <a:custGeom>
                <a:gdLst>
                  <a:gd name="T0" fmla="*/ 7 w 11"/>
                  <a:gd name="T1" fmla="*/ 0 h 6"/>
                  <a:gd name="T2" fmla="*/ 6 w 11"/>
                  <a:gd name="T3" fmla="*/ 2 h 6"/>
                  <a:gd name="T4" fmla="*/ 11 w 11"/>
                  <a:gd name="T5" fmla="*/ 1 h 6"/>
                  <a:gd name="T6" fmla="*/ 9 w 11"/>
                  <a:gd name="T7" fmla="*/ 3 h 6"/>
                  <a:gd name="T8" fmla="*/ 6 w 11"/>
                  <a:gd name="T9" fmla="*/ 5 h 6"/>
                  <a:gd name="T10" fmla="*/ 6 w 11"/>
                  <a:gd name="T11" fmla="*/ 4 h 6"/>
                  <a:gd name="T12" fmla="*/ 4 w 11"/>
                  <a:gd name="T13" fmla="*/ 6 h 6"/>
                  <a:gd name="T14" fmla="*/ 7 w 11"/>
                  <a:gd name="T15" fmla="*/ 2 h 6"/>
                  <a:gd name="T16" fmla="*/ 6 w 11"/>
                  <a:gd name="T17" fmla="*/ 2 h 6"/>
                  <a:gd name="T18" fmla="*/ 1 w 11"/>
                  <a:gd name="T19" fmla="*/ 6 h 6"/>
                  <a:gd name="T20" fmla="*/ 1 w 11"/>
                  <a:gd name="T21" fmla="*/ 3 h 6"/>
                  <a:gd name="T22" fmla="*/ 2 w 11"/>
                  <a:gd name="T23" fmla="*/ 2 h 6"/>
                  <a:gd name="T24" fmla="*/ 3 w 11"/>
                  <a:gd name="T25" fmla="*/ 2 h 6"/>
                  <a:gd name="T26" fmla="*/ 4 w 11"/>
                  <a:gd name="T27" fmla="*/ 2 h 6"/>
                  <a:gd name="T28" fmla="*/ 7 w 11"/>
                  <a:gd name="T29" fmla="*/ 1 h 6"/>
                  <a:gd name="T30" fmla="*/ 6 w 11"/>
                  <a:gd name="T31" fmla="*/ 0 h 6"/>
                  <a:gd name="T32" fmla="*/ 7 w 11"/>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7" y="0"/>
                    </a:moveTo>
                    <a:cubicBezTo>
                      <a:pt x="8" y="1"/>
                      <a:pt x="6" y="1"/>
                      <a:pt x="6" y="2"/>
                    </a:cubicBezTo>
                    <a:cubicBezTo>
                      <a:pt x="8" y="2"/>
                      <a:pt x="10" y="2"/>
                      <a:pt x="11" y="1"/>
                    </a:cubicBezTo>
                    <a:cubicBezTo>
                      <a:pt x="10" y="1"/>
                      <a:pt x="11" y="4"/>
                      <a:pt x="9" y="3"/>
                    </a:cubicBezTo>
                    <a:cubicBezTo>
                      <a:pt x="9" y="4"/>
                      <a:pt x="6" y="3"/>
                      <a:pt x="6" y="5"/>
                    </a:cubicBezTo>
                    <a:cubicBezTo>
                      <a:pt x="6" y="4"/>
                      <a:pt x="6" y="4"/>
                      <a:pt x="6" y="4"/>
                    </a:cubicBezTo>
                    <a:cubicBezTo>
                      <a:pt x="5" y="5"/>
                      <a:pt x="6" y="6"/>
                      <a:pt x="4" y="6"/>
                    </a:cubicBezTo>
                    <a:cubicBezTo>
                      <a:pt x="3" y="5"/>
                      <a:pt x="6" y="3"/>
                      <a:pt x="7" y="2"/>
                    </a:cubicBezTo>
                    <a:cubicBezTo>
                      <a:pt x="6" y="2"/>
                      <a:pt x="6" y="2"/>
                      <a:pt x="6" y="2"/>
                    </a:cubicBezTo>
                    <a:cubicBezTo>
                      <a:pt x="4" y="2"/>
                      <a:pt x="3" y="6"/>
                      <a:pt x="1" y="6"/>
                    </a:cubicBezTo>
                    <a:cubicBezTo>
                      <a:pt x="0" y="5"/>
                      <a:pt x="0" y="3"/>
                      <a:pt x="1" y="3"/>
                    </a:cubicBezTo>
                    <a:cubicBezTo>
                      <a:pt x="2" y="3"/>
                      <a:pt x="2" y="2"/>
                      <a:pt x="2" y="2"/>
                    </a:cubicBezTo>
                    <a:cubicBezTo>
                      <a:pt x="2" y="2"/>
                      <a:pt x="4" y="3"/>
                      <a:pt x="3" y="2"/>
                    </a:cubicBezTo>
                    <a:cubicBezTo>
                      <a:pt x="4" y="2"/>
                      <a:pt x="4" y="2"/>
                      <a:pt x="4" y="2"/>
                    </a:cubicBezTo>
                    <a:cubicBezTo>
                      <a:pt x="7" y="1"/>
                      <a:pt x="7"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0" name="Freeform 771">
                <a:extLst>
                  <a:ext uri="{FF2B5EF4-FFF2-40B4-BE49-F238E27FC236}">
                    <a16:creationId xmlns:a16="http://schemas.microsoft.com/office/drawing/2014/main" id="{D9F2F8AE-3872-482B-BCB2-5D459B951404}"/>
                  </a:ext>
                </a:extLst>
              </p:cNvPr>
              <p:cNvSpPr/>
              <p:nvPr/>
            </p:nvSpPr>
            <p:spPr bwMode="auto">
              <a:xfrm>
                <a:off x="2531" y="1408"/>
                <a:ext cx="98" cy="62"/>
              </a:xfrm>
              <a:custGeom>
                <a:gdLst>
                  <a:gd name="T0" fmla="*/ 37 w 37"/>
                  <a:gd name="T1" fmla="*/ 0 h 23"/>
                  <a:gd name="T2" fmla="*/ 34 w 37"/>
                  <a:gd name="T3" fmla="*/ 2 h 23"/>
                  <a:gd name="T4" fmla="*/ 33 w 37"/>
                  <a:gd name="T5" fmla="*/ 4 h 23"/>
                  <a:gd name="T6" fmla="*/ 32 w 37"/>
                  <a:gd name="T7" fmla="*/ 3 h 23"/>
                  <a:gd name="T8" fmla="*/ 32 w 37"/>
                  <a:gd name="T9" fmla="*/ 5 h 23"/>
                  <a:gd name="T10" fmla="*/ 32 w 37"/>
                  <a:gd name="T11" fmla="*/ 4 h 23"/>
                  <a:gd name="T12" fmla="*/ 30 w 37"/>
                  <a:gd name="T13" fmla="*/ 4 h 23"/>
                  <a:gd name="T14" fmla="*/ 29 w 37"/>
                  <a:gd name="T15" fmla="*/ 6 h 23"/>
                  <a:gd name="T16" fmla="*/ 28 w 37"/>
                  <a:gd name="T17" fmla="*/ 5 h 23"/>
                  <a:gd name="T18" fmla="*/ 27 w 37"/>
                  <a:gd name="T19" fmla="*/ 7 h 23"/>
                  <a:gd name="T20" fmla="*/ 29 w 37"/>
                  <a:gd name="T21" fmla="*/ 7 h 23"/>
                  <a:gd name="T22" fmla="*/ 28 w 37"/>
                  <a:gd name="T23" fmla="*/ 8 h 23"/>
                  <a:gd name="T24" fmla="*/ 26 w 37"/>
                  <a:gd name="T25" fmla="*/ 7 h 23"/>
                  <a:gd name="T26" fmla="*/ 26 w 37"/>
                  <a:gd name="T27" fmla="*/ 8 h 23"/>
                  <a:gd name="T28" fmla="*/ 23 w 37"/>
                  <a:gd name="T29" fmla="*/ 10 h 23"/>
                  <a:gd name="T30" fmla="*/ 22 w 37"/>
                  <a:gd name="T31" fmla="*/ 9 h 23"/>
                  <a:gd name="T32" fmla="*/ 21 w 37"/>
                  <a:gd name="T33" fmla="*/ 9 h 23"/>
                  <a:gd name="T34" fmla="*/ 22 w 37"/>
                  <a:gd name="T35" fmla="*/ 12 h 23"/>
                  <a:gd name="T36" fmla="*/ 24 w 37"/>
                  <a:gd name="T37" fmla="*/ 11 h 23"/>
                  <a:gd name="T38" fmla="*/ 24 w 37"/>
                  <a:gd name="T39" fmla="*/ 11 h 23"/>
                  <a:gd name="T40" fmla="*/ 20 w 37"/>
                  <a:gd name="T41" fmla="*/ 13 h 23"/>
                  <a:gd name="T42" fmla="*/ 17 w 37"/>
                  <a:gd name="T43" fmla="*/ 14 h 23"/>
                  <a:gd name="T44" fmla="*/ 15 w 37"/>
                  <a:gd name="T45" fmla="*/ 14 h 23"/>
                  <a:gd name="T46" fmla="*/ 14 w 37"/>
                  <a:gd name="T47" fmla="*/ 16 h 23"/>
                  <a:gd name="T48" fmla="*/ 15 w 37"/>
                  <a:gd name="T49" fmla="*/ 17 h 23"/>
                  <a:gd name="T50" fmla="*/ 7 w 37"/>
                  <a:gd name="T51" fmla="*/ 20 h 23"/>
                  <a:gd name="T52" fmla="*/ 7 w 37"/>
                  <a:gd name="T53" fmla="*/ 20 h 23"/>
                  <a:gd name="T54" fmla="*/ 8 w 37"/>
                  <a:gd name="T55" fmla="*/ 21 h 23"/>
                  <a:gd name="T56" fmla="*/ 9 w 37"/>
                  <a:gd name="T57" fmla="*/ 20 h 23"/>
                  <a:gd name="T58" fmla="*/ 9 w 37"/>
                  <a:gd name="T59" fmla="*/ 21 h 23"/>
                  <a:gd name="T60" fmla="*/ 6 w 37"/>
                  <a:gd name="T61" fmla="*/ 23 h 23"/>
                  <a:gd name="T62" fmla="*/ 5 w 37"/>
                  <a:gd name="T63" fmla="*/ 22 h 23"/>
                  <a:gd name="T64" fmla="*/ 1 w 37"/>
                  <a:gd name="T65" fmla="*/ 23 h 23"/>
                  <a:gd name="T66" fmla="*/ 0 w 37"/>
                  <a:gd name="T67" fmla="*/ 23 h 23"/>
                  <a:gd name="T68" fmla="*/ 4 w 37"/>
                  <a:gd name="T69" fmla="*/ 19 h 23"/>
                  <a:gd name="T70" fmla="*/ 5 w 37"/>
                  <a:gd name="T71" fmla="*/ 19 h 23"/>
                  <a:gd name="T72" fmla="*/ 14 w 37"/>
                  <a:gd name="T73" fmla="*/ 14 h 23"/>
                  <a:gd name="T74" fmla="*/ 20 w 37"/>
                  <a:gd name="T75" fmla="*/ 10 h 23"/>
                  <a:gd name="T76" fmla="*/ 22 w 37"/>
                  <a:gd name="T77" fmla="*/ 8 h 23"/>
                  <a:gd name="T78" fmla="*/ 23 w 37"/>
                  <a:gd name="T79" fmla="*/ 8 h 23"/>
                  <a:gd name="T80" fmla="*/ 24 w 37"/>
                  <a:gd name="T81" fmla="*/ 9 h 23"/>
                  <a:gd name="T82" fmla="*/ 25 w 37"/>
                  <a:gd name="T83" fmla="*/ 7 h 23"/>
                  <a:gd name="T84" fmla="*/ 30 w 37"/>
                  <a:gd name="T85" fmla="*/ 4 h 23"/>
                  <a:gd name="T86" fmla="*/ 32 w 37"/>
                  <a:gd name="T87" fmla="*/ 2 h 23"/>
                  <a:gd name="T88" fmla="*/ 37 w 37"/>
                  <a:gd name="T8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37" y="0"/>
                    </a:moveTo>
                    <a:cubicBezTo>
                      <a:pt x="36" y="1"/>
                      <a:pt x="36" y="2"/>
                      <a:pt x="34" y="2"/>
                    </a:cubicBezTo>
                    <a:cubicBezTo>
                      <a:pt x="35" y="3"/>
                      <a:pt x="33" y="3"/>
                      <a:pt x="33" y="4"/>
                    </a:cubicBezTo>
                    <a:cubicBezTo>
                      <a:pt x="32" y="3"/>
                      <a:pt x="32" y="3"/>
                      <a:pt x="32" y="3"/>
                    </a:cubicBezTo>
                    <a:cubicBezTo>
                      <a:pt x="31" y="4"/>
                      <a:pt x="34" y="5"/>
                      <a:pt x="32" y="5"/>
                    </a:cubicBezTo>
                    <a:cubicBezTo>
                      <a:pt x="32" y="4"/>
                      <a:pt x="32" y="4"/>
                      <a:pt x="32" y="4"/>
                    </a:cubicBezTo>
                    <a:cubicBezTo>
                      <a:pt x="32" y="4"/>
                      <a:pt x="31" y="3"/>
                      <a:pt x="30" y="4"/>
                    </a:cubicBezTo>
                    <a:cubicBezTo>
                      <a:pt x="29" y="4"/>
                      <a:pt x="29" y="6"/>
                      <a:pt x="29" y="6"/>
                    </a:cubicBezTo>
                    <a:cubicBezTo>
                      <a:pt x="28" y="5"/>
                      <a:pt x="28" y="5"/>
                      <a:pt x="28" y="5"/>
                    </a:cubicBezTo>
                    <a:cubicBezTo>
                      <a:pt x="27" y="7"/>
                      <a:pt x="27" y="7"/>
                      <a:pt x="27" y="7"/>
                    </a:cubicBezTo>
                    <a:cubicBezTo>
                      <a:pt x="29" y="7"/>
                      <a:pt x="29" y="7"/>
                      <a:pt x="29" y="7"/>
                    </a:cubicBezTo>
                    <a:cubicBezTo>
                      <a:pt x="28" y="8"/>
                      <a:pt x="28" y="8"/>
                      <a:pt x="28" y="8"/>
                    </a:cubicBezTo>
                    <a:cubicBezTo>
                      <a:pt x="27" y="8"/>
                      <a:pt x="27" y="7"/>
                      <a:pt x="26" y="7"/>
                    </a:cubicBezTo>
                    <a:cubicBezTo>
                      <a:pt x="25" y="7"/>
                      <a:pt x="26" y="8"/>
                      <a:pt x="26" y="8"/>
                    </a:cubicBezTo>
                    <a:cubicBezTo>
                      <a:pt x="24" y="8"/>
                      <a:pt x="24" y="9"/>
                      <a:pt x="23" y="10"/>
                    </a:cubicBezTo>
                    <a:cubicBezTo>
                      <a:pt x="23" y="10"/>
                      <a:pt x="23" y="8"/>
                      <a:pt x="22" y="9"/>
                    </a:cubicBezTo>
                    <a:cubicBezTo>
                      <a:pt x="21" y="9"/>
                      <a:pt x="21" y="9"/>
                      <a:pt x="21" y="9"/>
                    </a:cubicBezTo>
                    <a:cubicBezTo>
                      <a:pt x="23" y="10"/>
                      <a:pt x="19" y="11"/>
                      <a:pt x="22" y="12"/>
                    </a:cubicBezTo>
                    <a:cubicBezTo>
                      <a:pt x="23" y="11"/>
                      <a:pt x="24" y="11"/>
                      <a:pt x="24" y="11"/>
                    </a:cubicBezTo>
                    <a:cubicBezTo>
                      <a:pt x="24" y="11"/>
                      <a:pt x="24" y="11"/>
                      <a:pt x="24" y="11"/>
                    </a:cubicBezTo>
                    <a:cubicBezTo>
                      <a:pt x="23" y="12"/>
                      <a:pt x="22" y="12"/>
                      <a:pt x="20" y="13"/>
                    </a:cubicBezTo>
                    <a:cubicBezTo>
                      <a:pt x="19" y="13"/>
                      <a:pt x="18" y="13"/>
                      <a:pt x="17" y="14"/>
                    </a:cubicBezTo>
                    <a:cubicBezTo>
                      <a:pt x="16" y="15"/>
                      <a:pt x="17" y="13"/>
                      <a:pt x="15" y="14"/>
                    </a:cubicBezTo>
                    <a:cubicBezTo>
                      <a:pt x="17" y="14"/>
                      <a:pt x="14" y="16"/>
                      <a:pt x="14" y="16"/>
                    </a:cubicBezTo>
                    <a:cubicBezTo>
                      <a:pt x="15" y="17"/>
                      <a:pt x="15" y="17"/>
                      <a:pt x="15" y="17"/>
                    </a:cubicBezTo>
                    <a:cubicBezTo>
                      <a:pt x="12" y="15"/>
                      <a:pt x="10" y="19"/>
                      <a:pt x="7" y="20"/>
                    </a:cubicBezTo>
                    <a:cubicBezTo>
                      <a:pt x="7" y="20"/>
                      <a:pt x="7" y="20"/>
                      <a:pt x="7" y="20"/>
                    </a:cubicBezTo>
                    <a:cubicBezTo>
                      <a:pt x="7" y="20"/>
                      <a:pt x="8" y="21"/>
                      <a:pt x="8" y="21"/>
                    </a:cubicBezTo>
                    <a:cubicBezTo>
                      <a:pt x="9" y="20"/>
                      <a:pt x="9" y="20"/>
                      <a:pt x="9" y="20"/>
                    </a:cubicBezTo>
                    <a:cubicBezTo>
                      <a:pt x="9" y="21"/>
                      <a:pt x="9" y="21"/>
                      <a:pt x="9" y="21"/>
                    </a:cubicBezTo>
                    <a:cubicBezTo>
                      <a:pt x="6" y="23"/>
                      <a:pt x="6" y="23"/>
                      <a:pt x="6" y="23"/>
                    </a:cubicBezTo>
                    <a:cubicBezTo>
                      <a:pt x="6" y="22"/>
                      <a:pt x="5" y="22"/>
                      <a:pt x="5" y="22"/>
                    </a:cubicBezTo>
                    <a:cubicBezTo>
                      <a:pt x="4" y="23"/>
                      <a:pt x="1" y="20"/>
                      <a:pt x="1" y="23"/>
                    </a:cubicBezTo>
                    <a:cubicBezTo>
                      <a:pt x="1" y="23"/>
                      <a:pt x="1" y="23"/>
                      <a:pt x="0" y="23"/>
                    </a:cubicBezTo>
                    <a:cubicBezTo>
                      <a:pt x="1" y="21"/>
                      <a:pt x="4" y="21"/>
                      <a:pt x="4" y="19"/>
                    </a:cubicBezTo>
                    <a:cubicBezTo>
                      <a:pt x="5" y="19"/>
                      <a:pt x="5" y="19"/>
                      <a:pt x="5" y="19"/>
                    </a:cubicBezTo>
                    <a:cubicBezTo>
                      <a:pt x="8" y="17"/>
                      <a:pt x="12" y="16"/>
                      <a:pt x="14" y="14"/>
                    </a:cubicBezTo>
                    <a:cubicBezTo>
                      <a:pt x="16" y="14"/>
                      <a:pt x="18" y="10"/>
                      <a:pt x="20" y="10"/>
                    </a:cubicBezTo>
                    <a:cubicBezTo>
                      <a:pt x="19" y="9"/>
                      <a:pt x="21" y="8"/>
                      <a:pt x="22" y="8"/>
                    </a:cubicBezTo>
                    <a:cubicBezTo>
                      <a:pt x="23" y="8"/>
                      <a:pt x="23" y="8"/>
                      <a:pt x="23" y="8"/>
                    </a:cubicBezTo>
                    <a:cubicBezTo>
                      <a:pt x="24" y="9"/>
                      <a:pt x="24" y="9"/>
                      <a:pt x="24" y="9"/>
                    </a:cubicBezTo>
                    <a:cubicBezTo>
                      <a:pt x="24" y="8"/>
                      <a:pt x="26" y="7"/>
                      <a:pt x="25" y="7"/>
                    </a:cubicBezTo>
                    <a:cubicBezTo>
                      <a:pt x="27" y="6"/>
                      <a:pt x="28" y="4"/>
                      <a:pt x="30" y="4"/>
                    </a:cubicBezTo>
                    <a:cubicBezTo>
                      <a:pt x="30" y="3"/>
                      <a:pt x="31" y="2"/>
                      <a:pt x="32" y="2"/>
                    </a:cubicBezTo>
                    <a:cubicBezTo>
                      <a:pt x="34" y="2"/>
                      <a:pt x="3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1" name="Freeform 772">
                <a:extLst>
                  <a:ext uri="{FF2B5EF4-FFF2-40B4-BE49-F238E27FC236}">
                    <a16:creationId xmlns:a16="http://schemas.microsoft.com/office/drawing/2014/main" id="{6040C80B-6648-4E0F-B8C3-0F0BB5E54710}"/>
                  </a:ext>
                </a:extLst>
              </p:cNvPr>
              <p:cNvSpPr/>
              <p:nvPr/>
            </p:nvSpPr>
            <p:spPr bwMode="auto">
              <a:xfrm>
                <a:off x="3714" y="1408"/>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2" name="Freeform 773">
                <a:extLst>
                  <a:ext uri="{FF2B5EF4-FFF2-40B4-BE49-F238E27FC236}">
                    <a16:creationId xmlns:a16="http://schemas.microsoft.com/office/drawing/2014/main" id="{B47CEF71-A3C3-4118-B1D6-1F2D1635001D}"/>
                  </a:ext>
                </a:extLst>
              </p:cNvPr>
              <p:cNvSpPr/>
              <p:nvPr/>
            </p:nvSpPr>
            <p:spPr bwMode="auto">
              <a:xfrm>
                <a:off x="3984" y="1408"/>
                <a:ext cx="8" cy="5"/>
              </a:xfrm>
              <a:custGeom>
                <a:gdLst>
                  <a:gd name="T0" fmla="*/ 3 w 3"/>
                  <a:gd name="T1" fmla="*/ 1 h 2"/>
                  <a:gd name="T2" fmla="*/ 1 w 3"/>
                  <a:gd name="T3" fmla="*/ 1 h 2"/>
                  <a:gd name="T4" fmla="*/ 1 w 3"/>
                  <a:gd name="T5" fmla="*/ 2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1" y="1"/>
                      <a:pt x="1" y="1"/>
                      <a:pt x="1" y="1"/>
                    </a:cubicBezTo>
                    <a:cubicBezTo>
                      <a:pt x="1" y="2"/>
                      <a:pt x="1" y="2"/>
                      <a:pt x="1" y="2"/>
                    </a:cubicBezTo>
                    <a:cubicBezTo>
                      <a:pt x="0" y="1"/>
                      <a:pt x="0" y="1"/>
                      <a:pt x="0" y="1"/>
                    </a:cubicBezTo>
                    <a:cubicBezTo>
                      <a:pt x="0" y="2"/>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3" name="Freeform 774">
                <a:extLst>
                  <a:ext uri="{FF2B5EF4-FFF2-40B4-BE49-F238E27FC236}">
                    <a16:creationId xmlns:a16="http://schemas.microsoft.com/office/drawing/2014/main" id="{274AD1B4-5A35-441E-90D1-71AC4E95ACAA}"/>
                  </a:ext>
                </a:extLst>
              </p:cNvPr>
              <p:cNvSpPr/>
              <p:nvPr/>
            </p:nvSpPr>
            <p:spPr bwMode="auto">
              <a:xfrm>
                <a:off x="4107" y="1408"/>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0"/>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4" name="Freeform 775">
                <a:extLst>
                  <a:ext uri="{FF2B5EF4-FFF2-40B4-BE49-F238E27FC236}">
                    <a16:creationId xmlns:a16="http://schemas.microsoft.com/office/drawing/2014/main" id="{E48EDBC1-27F4-4BF5-98FF-7707618FE389}"/>
                  </a:ext>
                </a:extLst>
              </p:cNvPr>
              <p:cNvSpPr/>
              <p:nvPr/>
            </p:nvSpPr>
            <p:spPr bwMode="auto">
              <a:xfrm>
                <a:off x="2953" y="1408"/>
                <a:ext cx="200" cy="83"/>
              </a:xfrm>
              <a:custGeom>
                <a:gdLst>
                  <a:gd name="T0" fmla="*/ 75 w 75"/>
                  <a:gd name="T1" fmla="*/ 4 h 31"/>
                  <a:gd name="T2" fmla="*/ 72 w 75"/>
                  <a:gd name="T3" fmla="*/ 7 h 31"/>
                  <a:gd name="T4" fmla="*/ 69 w 75"/>
                  <a:gd name="T5" fmla="*/ 10 h 31"/>
                  <a:gd name="T6" fmla="*/ 66 w 75"/>
                  <a:gd name="T7" fmla="*/ 11 h 31"/>
                  <a:gd name="T8" fmla="*/ 56 w 75"/>
                  <a:gd name="T9" fmla="*/ 15 h 31"/>
                  <a:gd name="T10" fmla="*/ 54 w 75"/>
                  <a:gd name="T11" fmla="*/ 17 h 31"/>
                  <a:gd name="T12" fmla="*/ 51 w 75"/>
                  <a:gd name="T13" fmla="*/ 17 h 31"/>
                  <a:gd name="T14" fmla="*/ 50 w 75"/>
                  <a:gd name="T15" fmla="*/ 17 h 31"/>
                  <a:gd name="T16" fmla="*/ 49 w 75"/>
                  <a:gd name="T17" fmla="*/ 18 h 31"/>
                  <a:gd name="T18" fmla="*/ 45 w 75"/>
                  <a:gd name="T19" fmla="*/ 19 h 31"/>
                  <a:gd name="T20" fmla="*/ 50 w 75"/>
                  <a:gd name="T21" fmla="*/ 13 h 31"/>
                  <a:gd name="T22" fmla="*/ 43 w 75"/>
                  <a:gd name="T23" fmla="*/ 18 h 31"/>
                  <a:gd name="T24" fmla="*/ 35 w 75"/>
                  <a:gd name="T25" fmla="*/ 21 h 31"/>
                  <a:gd name="T26" fmla="*/ 26 w 75"/>
                  <a:gd name="T27" fmla="*/ 24 h 31"/>
                  <a:gd name="T28" fmla="*/ 22 w 75"/>
                  <a:gd name="T29" fmla="*/ 26 h 31"/>
                  <a:gd name="T30" fmla="*/ 17 w 75"/>
                  <a:gd name="T31" fmla="*/ 27 h 31"/>
                  <a:gd name="T32" fmla="*/ 14 w 75"/>
                  <a:gd name="T33" fmla="*/ 27 h 31"/>
                  <a:gd name="T34" fmla="*/ 7 w 75"/>
                  <a:gd name="T35" fmla="*/ 28 h 31"/>
                  <a:gd name="T36" fmla="*/ 2 w 75"/>
                  <a:gd name="T37" fmla="*/ 30 h 31"/>
                  <a:gd name="T38" fmla="*/ 0 w 75"/>
                  <a:gd name="T39" fmla="*/ 31 h 31"/>
                  <a:gd name="T40" fmla="*/ 9 w 75"/>
                  <a:gd name="T41" fmla="*/ 27 h 31"/>
                  <a:gd name="T42" fmla="*/ 7 w 75"/>
                  <a:gd name="T43" fmla="*/ 26 h 31"/>
                  <a:gd name="T44" fmla="*/ 10 w 75"/>
                  <a:gd name="T45" fmla="*/ 25 h 31"/>
                  <a:gd name="T46" fmla="*/ 8 w 75"/>
                  <a:gd name="T47" fmla="*/ 24 h 31"/>
                  <a:gd name="T48" fmla="*/ 16 w 75"/>
                  <a:gd name="T49" fmla="*/ 19 h 31"/>
                  <a:gd name="T50" fmla="*/ 24 w 75"/>
                  <a:gd name="T51" fmla="*/ 14 h 31"/>
                  <a:gd name="T52" fmla="*/ 19 w 75"/>
                  <a:gd name="T53" fmla="*/ 15 h 31"/>
                  <a:gd name="T54" fmla="*/ 22 w 75"/>
                  <a:gd name="T55" fmla="*/ 13 h 31"/>
                  <a:gd name="T56" fmla="*/ 29 w 75"/>
                  <a:gd name="T57" fmla="*/ 11 h 31"/>
                  <a:gd name="T58" fmla="*/ 29 w 75"/>
                  <a:gd name="T59" fmla="*/ 10 h 31"/>
                  <a:gd name="T60" fmla="*/ 43 w 75"/>
                  <a:gd name="T61" fmla="*/ 8 h 31"/>
                  <a:gd name="T62" fmla="*/ 48 w 75"/>
                  <a:gd name="T63" fmla="*/ 6 h 31"/>
                  <a:gd name="T64" fmla="*/ 48 w 75"/>
                  <a:gd name="T65" fmla="*/ 3 h 31"/>
                  <a:gd name="T66" fmla="*/ 50 w 75"/>
                  <a:gd name="T67" fmla="*/ 4 h 31"/>
                  <a:gd name="T68" fmla="*/ 53 w 75"/>
                  <a:gd name="T69" fmla="*/ 6 h 31"/>
                  <a:gd name="T70" fmla="*/ 56 w 75"/>
                  <a:gd name="T71" fmla="*/ 6 h 31"/>
                  <a:gd name="T72" fmla="*/ 58 w 75"/>
                  <a:gd name="T73" fmla="*/ 7 h 31"/>
                  <a:gd name="T74" fmla="*/ 66 w 75"/>
                  <a:gd name="T75" fmla="*/ 5 h 31"/>
                  <a:gd name="T76" fmla="*/ 67 w 75"/>
                  <a:gd name="T77" fmla="*/ 2 h 31"/>
                  <a:gd name="T78" fmla="*/ 69 w 75"/>
                  <a:gd name="T79" fmla="*/ 4 h 31"/>
                  <a:gd name="T80" fmla="*/ 69 w 75"/>
                  <a:gd name="T81"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31">
                    <a:moveTo>
                      <a:pt x="73" y="2"/>
                    </a:moveTo>
                    <a:cubicBezTo>
                      <a:pt x="72" y="3"/>
                      <a:pt x="74" y="4"/>
                      <a:pt x="75" y="4"/>
                    </a:cubicBezTo>
                    <a:cubicBezTo>
                      <a:pt x="75" y="6"/>
                      <a:pt x="73" y="5"/>
                      <a:pt x="73" y="6"/>
                    </a:cubicBezTo>
                    <a:cubicBezTo>
                      <a:pt x="74" y="6"/>
                      <a:pt x="72" y="7"/>
                      <a:pt x="72" y="7"/>
                    </a:cubicBezTo>
                    <a:cubicBezTo>
                      <a:pt x="73" y="8"/>
                      <a:pt x="73" y="8"/>
                      <a:pt x="73" y="8"/>
                    </a:cubicBezTo>
                    <a:cubicBezTo>
                      <a:pt x="69" y="10"/>
                      <a:pt x="69" y="10"/>
                      <a:pt x="69" y="10"/>
                    </a:cubicBezTo>
                    <a:cubicBezTo>
                      <a:pt x="69" y="9"/>
                      <a:pt x="68" y="11"/>
                      <a:pt x="67" y="9"/>
                    </a:cubicBezTo>
                    <a:cubicBezTo>
                      <a:pt x="67" y="10"/>
                      <a:pt x="67" y="11"/>
                      <a:pt x="66" y="11"/>
                    </a:cubicBezTo>
                    <a:cubicBezTo>
                      <a:pt x="63" y="10"/>
                      <a:pt x="64" y="14"/>
                      <a:pt x="62" y="12"/>
                    </a:cubicBezTo>
                    <a:cubicBezTo>
                      <a:pt x="61" y="15"/>
                      <a:pt x="58" y="14"/>
                      <a:pt x="56" y="15"/>
                    </a:cubicBezTo>
                    <a:cubicBezTo>
                      <a:pt x="56" y="16"/>
                      <a:pt x="56" y="15"/>
                      <a:pt x="55" y="15"/>
                    </a:cubicBezTo>
                    <a:cubicBezTo>
                      <a:pt x="55" y="15"/>
                      <a:pt x="55" y="16"/>
                      <a:pt x="54" y="17"/>
                    </a:cubicBezTo>
                    <a:cubicBezTo>
                      <a:pt x="53" y="15"/>
                      <a:pt x="51" y="18"/>
                      <a:pt x="51" y="18"/>
                    </a:cubicBezTo>
                    <a:cubicBezTo>
                      <a:pt x="51" y="17"/>
                      <a:pt x="51" y="17"/>
                      <a:pt x="51" y="17"/>
                    </a:cubicBezTo>
                    <a:cubicBezTo>
                      <a:pt x="51" y="17"/>
                      <a:pt x="51" y="17"/>
                      <a:pt x="51" y="17"/>
                    </a:cubicBezTo>
                    <a:cubicBezTo>
                      <a:pt x="50" y="17"/>
                      <a:pt x="50" y="17"/>
                      <a:pt x="50" y="17"/>
                    </a:cubicBezTo>
                    <a:cubicBezTo>
                      <a:pt x="50" y="17"/>
                      <a:pt x="49" y="17"/>
                      <a:pt x="49" y="17"/>
                    </a:cubicBezTo>
                    <a:cubicBezTo>
                      <a:pt x="49" y="17"/>
                      <a:pt x="48" y="18"/>
                      <a:pt x="49" y="18"/>
                    </a:cubicBezTo>
                    <a:cubicBezTo>
                      <a:pt x="47" y="19"/>
                      <a:pt x="47" y="18"/>
                      <a:pt x="46" y="19"/>
                    </a:cubicBezTo>
                    <a:cubicBezTo>
                      <a:pt x="45" y="19"/>
                      <a:pt x="45" y="19"/>
                      <a:pt x="45" y="19"/>
                    </a:cubicBezTo>
                    <a:cubicBezTo>
                      <a:pt x="47" y="18"/>
                      <a:pt x="48" y="16"/>
                      <a:pt x="50" y="16"/>
                    </a:cubicBezTo>
                    <a:cubicBezTo>
                      <a:pt x="49" y="14"/>
                      <a:pt x="54" y="13"/>
                      <a:pt x="50" y="13"/>
                    </a:cubicBezTo>
                    <a:cubicBezTo>
                      <a:pt x="49" y="15"/>
                      <a:pt x="45" y="16"/>
                      <a:pt x="43" y="18"/>
                    </a:cubicBezTo>
                    <a:cubicBezTo>
                      <a:pt x="43" y="18"/>
                      <a:pt x="43" y="18"/>
                      <a:pt x="43" y="18"/>
                    </a:cubicBezTo>
                    <a:cubicBezTo>
                      <a:pt x="43" y="19"/>
                      <a:pt x="41" y="18"/>
                      <a:pt x="41" y="19"/>
                    </a:cubicBezTo>
                    <a:cubicBezTo>
                      <a:pt x="39" y="22"/>
                      <a:pt x="36" y="17"/>
                      <a:pt x="35" y="21"/>
                    </a:cubicBezTo>
                    <a:cubicBezTo>
                      <a:pt x="32" y="21"/>
                      <a:pt x="31" y="22"/>
                      <a:pt x="29" y="23"/>
                    </a:cubicBezTo>
                    <a:cubicBezTo>
                      <a:pt x="28" y="23"/>
                      <a:pt x="27" y="24"/>
                      <a:pt x="26" y="24"/>
                    </a:cubicBezTo>
                    <a:cubicBezTo>
                      <a:pt x="26" y="25"/>
                      <a:pt x="26" y="25"/>
                      <a:pt x="26" y="25"/>
                    </a:cubicBezTo>
                    <a:cubicBezTo>
                      <a:pt x="25" y="26"/>
                      <a:pt x="23" y="24"/>
                      <a:pt x="22" y="26"/>
                    </a:cubicBezTo>
                    <a:cubicBezTo>
                      <a:pt x="23" y="26"/>
                      <a:pt x="22" y="28"/>
                      <a:pt x="21" y="28"/>
                    </a:cubicBezTo>
                    <a:cubicBezTo>
                      <a:pt x="20" y="26"/>
                      <a:pt x="18" y="28"/>
                      <a:pt x="17" y="27"/>
                    </a:cubicBezTo>
                    <a:cubicBezTo>
                      <a:pt x="16" y="27"/>
                      <a:pt x="15" y="27"/>
                      <a:pt x="15" y="28"/>
                    </a:cubicBezTo>
                    <a:cubicBezTo>
                      <a:pt x="14" y="28"/>
                      <a:pt x="14" y="27"/>
                      <a:pt x="14" y="27"/>
                    </a:cubicBezTo>
                    <a:cubicBezTo>
                      <a:pt x="13" y="30"/>
                      <a:pt x="10" y="29"/>
                      <a:pt x="8" y="30"/>
                    </a:cubicBezTo>
                    <a:cubicBezTo>
                      <a:pt x="7" y="28"/>
                      <a:pt x="7" y="28"/>
                      <a:pt x="7" y="28"/>
                    </a:cubicBezTo>
                    <a:cubicBezTo>
                      <a:pt x="5" y="28"/>
                      <a:pt x="7" y="30"/>
                      <a:pt x="6" y="30"/>
                    </a:cubicBezTo>
                    <a:cubicBezTo>
                      <a:pt x="5" y="30"/>
                      <a:pt x="3" y="31"/>
                      <a:pt x="2" y="30"/>
                    </a:cubicBezTo>
                    <a:cubicBezTo>
                      <a:pt x="2" y="31"/>
                      <a:pt x="2" y="31"/>
                      <a:pt x="1" y="31"/>
                    </a:cubicBezTo>
                    <a:cubicBezTo>
                      <a:pt x="0" y="31"/>
                      <a:pt x="0" y="31"/>
                      <a:pt x="0" y="31"/>
                    </a:cubicBezTo>
                    <a:cubicBezTo>
                      <a:pt x="0" y="30"/>
                      <a:pt x="2" y="30"/>
                      <a:pt x="3" y="29"/>
                    </a:cubicBezTo>
                    <a:cubicBezTo>
                      <a:pt x="5" y="29"/>
                      <a:pt x="6" y="25"/>
                      <a:pt x="9" y="27"/>
                    </a:cubicBezTo>
                    <a:cubicBezTo>
                      <a:pt x="10" y="27"/>
                      <a:pt x="8" y="26"/>
                      <a:pt x="8" y="26"/>
                    </a:cubicBezTo>
                    <a:cubicBezTo>
                      <a:pt x="7" y="26"/>
                      <a:pt x="7" y="26"/>
                      <a:pt x="7" y="26"/>
                    </a:cubicBezTo>
                    <a:cubicBezTo>
                      <a:pt x="7" y="26"/>
                      <a:pt x="8" y="25"/>
                      <a:pt x="9" y="25"/>
                    </a:cubicBezTo>
                    <a:cubicBezTo>
                      <a:pt x="10" y="25"/>
                      <a:pt x="10" y="25"/>
                      <a:pt x="10" y="25"/>
                    </a:cubicBezTo>
                    <a:cubicBezTo>
                      <a:pt x="10" y="24"/>
                      <a:pt x="10" y="24"/>
                      <a:pt x="9" y="24"/>
                    </a:cubicBezTo>
                    <a:cubicBezTo>
                      <a:pt x="8" y="24"/>
                      <a:pt x="8" y="24"/>
                      <a:pt x="8" y="24"/>
                    </a:cubicBezTo>
                    <a:cubicBezTo>
                      <a:pt x="11" y="23"/>
                      <a:pt x="13" y="21"/>
                      <a:pt x="15" y="19"/>
                    </a:cubicBezTo>
                    <a:cubicBezTo>
                      <a:pt x="16" y="19"/>
                      <a:pt x="16" y="19"/>
                      <a:pt x="16" y="19"/>
                    </a:cubicBezTo>
                    <a:cubicBezTo>
                      <a:pt x="17" y="19"/>
                      <a:pt x="15" y="18"/>
                      <a:pt x="16" y="18"/>
                    </a:cubicBezTo>
                    <a:cubicBezTo>
                      <a:pt x="18" y="16"/>
                      <a:pt x="22" y="16"/>
                      <a:pt x="24" y="14"/>
                    </a:cubicBezTo>
                    <a:cubicBezTo>
                      <a:pt x="24" y="14"/>
                      <a:pt x="24" y="14"/>
                      <a:pt x="24" y="14"/>
                    </a:cubicBezTo>
                    <a:cubicBezTo>
                      <a:pt x="22" y="14"/>
                      <a:pt x="21" y="14"/>
                      <a:pt x="19" y="15"/>
                    </a:cubicBezTo>
                    <a:cubicBezTo>
                      <a:pt x="15" y="17"/>
                      <a:pt x="15" y="17"/>
                      <a:pt x="15" y="17"/>
                    </a:cubicBezTo>
                    <a:cubicBezTo>
                      <a:pt x="16" y="15"/>
                      <a:pt x="19" y="15"/>
                      <a:pt x="22" y="13"/>
                    </a:cubicBezTo>
                    <a:cubicBezTo>
                      <a:pt x="24" y="14"/>
                      <a:pt x="26" y="11"/>
                      <a:pt x="28" y="12"/>
                    </a:cubicBezTo>
                    <a:cubicBezTo>
                      <a:pt x="29" y="11"/>
                      <a:pt x="29" y="11"/>
                      <a:pt x="29" y="11"/>
                    </a:cubicBezTo>
                    <a:cubicBezTo>
                      <a:pt x="28" y="10"/>
                      <a:pt x="27" y="12"/>
                      <a:pt x="26" y="10"/>
                    </a:cubicBezTo>
                    <a:cubicBezTo>
                      <a:pt x="29" y="10"/>
                      <a:pt x="29" y="10"/>
                      <a:pt x="29" y="10"/>
                    </a:cubicBezTo>
                    <a:cubicBezTo>
                      <a:pt x="30" y="11"/>
                      <a:pt x="31" y="8"/>
                      <a:pt x="32" y="10"/>
                    </a:cubicBezTo>
                    <a:cubicBezTo>
                      <a:pt x="35" y="9"/>
                      <a:pt x="39" y="8"/>
                      <a:pt x="43" y="8"/>
                    </a:cubicBezTo>
                    <a:cubicBezTo>
                      <a:pt x="43" y="7"/>
                      <a:pt x="43" y="7"/>
                      <a:pt x="43" y="7"/>
                    </a:cubicBezTo>
                    <a:cubicBezTo>
                      <a:pt x="45" y="7"/>
                      <a:pt x="48" y="9"/>
                      <a:pt x="48" y="6"/>
                    </a:cubicBezTo>
                    <a:cubicBezTo>
                      <a:pt x="49" y="6"/>
                      <a:pt x="50" y="6"/>
                      <a:pt x="50" y="5"/>
                    </a:cubicBezTo>
                    <a:cubicBezTo>
                      <a:pt x="48" y="3"/>
                      <a:pt x="48" y="3"/>
                      <a:pt x="48" y="3"/>
                    </a:cubicBezTo>
                    <a:cubicBezTo>
                      <a:pt x="51" y="4"/>
                      <a:pt x="51" y="4"/>
                      <a:pt x="51" y="4"/>
                    </a:cubicBezTo>
                    <a:cubicBezTo>
                      <a:pt x="50" y="4"/>
                      <a:pt x="50" y="4"/>
                      <a:pt x="50" y="4"/>
                    </a:cubicBezTo>
                    <a:cubicBezTo>
                      <a:pt x="50" y="5"/>
                      <a:pt x="51" y="5"/>
                      <a:pt x="51" y="6"/>
                    </a:cubicBezTo>
                    <a:cubicBezTo>
                      <a:pt x="52" y="5"/>
                      <a:pt x="52" y="6"/>
                      <a:pt x="53" y="6"/>
                    </a:cubicBezTo>
                    <a:cubicBezTo>
                      <a:pt x="53" y="6"/>
                      <a:pt x="53" y="6"/>
                      <a:pt x="53" y="6"/>
                    </a:cubicBezTo>
                    <a:cubicBezTo>
                      <a:pt x="56" y="6"/>
                      <a:pt x="56" y="6"/>
                      <a:pt x="56" y="6"/>
                    </a:cubicBezTo>
                    <a:cubicBezTo>
                      <a:pt x="57" y="7"/>
                      <a:pt x="57" y="7"/>
                      <a:pt x="57" y="7"/>
                    </a:cubicBezTo>
                    <a:cubicBezTo>
                      <a:pt x="57" y="7"/>
                      <a:pt x="57" y="7"/>
                      <a:pt x="58" y="7"/>
                    </a:cubicBezTo>
                    <a:cubicBezTo>
                      <a:pt x="57" y="6"/>
                      <a:pt x="57" y="6"/>
                      <a:pt x="57" y="6"/>
                    </a:cubicBezTo>
                    <a:cubicBezTo>
                      <a:pt x="60" y="6"/>
                      <a:pt x="64" y="6"/>
                      <a:pt x="66" y="5"/>
                    </a:cubicBezTo>
                    <a:cubicBezTo>
                      <a:pt x="67" y="5"/>
                      <a:pt x="67" y="5"/>
                      <a:pt x="67" y="5"/>
                    </a:cubicBezTo>
                    <a:cubicBezTo>
                      <a:pt x="67" y="4"/>
                      <a:pt x="69" y="3"/>
                      <a:pt x="67" y="2"/>
                    </a:cubicBezTo>
                    <a:cubicBezTo>
                      <a:pt x="68" y="2"/>
                      <a:pt x="68" y="2"/>
                      <a:pt x="68" y="2"/>
                    </a:cubicBezTo>
                    <a:cubicBezTo>
                      <a:pt x="68" y="3"/>
                      <a:pt x="68" y="3"/>
                      <a:pt x="69" y="4"/>
                    </a:cubicBezTo>
                    <a:cubicBezTo>
                      <a:pt x="69" y="4"/>
                      <a:pt x="70" y="3"/>
                      <a:pt x="71" y="3"/>
                    </a:cubicBezTo>
                    <a:cubicBezTo>
                      <a:pt x="70" y="2"/>
                      <a:pt x="69" y="2"/>
                      <a:pt x="69" y="1"/>
                    </a:cubicBezTo>
                    <a:cubicBezTo>
                      <a:pt x="71" y="0"/>
                      <a:pt x="71" y="3"/>
                      <a:pt x="7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5" name="Freeform 776">
                <a:extLst>
                  <a:ext uri="{FF2B5EF4-FFF2-40B4-BE49-F238E27FC236}">
                    <a16:creationId xmlns:a16="http://schemas.microsoft.com/office/drawing/2014/main" id="{DFE54805-250E-4EDE-883A-D07175B4E198}"/>
                  </a:ext>
                </a:extLst>
              </p:cNvPr>
              <p:cNvSpPr/>
              <p:nvPr/>
            </p:nvSpPr>
            <p:spPr bwMode="auto">
              <a:xfrm>
                <a:off x="3626" y="1411"/>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6" name="Freeform 777">
                <a:extLst>
                  <a:ext uri="{FF2B5EF4-FFF2-40B4-BE49-F238E27FC236}">
                    <a16:creationId xmlns:a16="http://schemas.microsoft.com/office/drawing/2014/main" id="{9174597D-F14B-40BD-B762-4652B33CEA5F}"/>
                  </a:ext>
                </a:extLst>
              </p:cNvPr>
              <p:cNvSpPr/>
              <p:nvPr/>
            </p:nvSpPr>
            <p:spPr bwMode="auto">
              <a:xfrm>
                <a:off x="4051" y="1411"/>
                <a:ext cx="2" cy="2"/>
              </a:xfrm>
              <a:custGeom>
                <a:gdLst>
                  <a:gd name="T0" fmla="*/ 2 w 2"/>
                  <a:gd name="T1" fmla="*/ 2 h 2"/>
                  <a:gd name="T2" fmla="*/ 0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2"/>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7" name="Freeform 778">
                <a:extLst>
                  <a:ext uri="{FF2B5EF4-FFF2-40B4-BE49-F238E27FC236}">
                    <a16:creationId xmlns:a16="http://schemas.microsoft.com/office/drawing/2014/main" id="{10E687EF-DDD2-4146-9410-809A8E41ECA0}"/>
                  </a:ext>
                </a:extLst>
              </p:cNvPr>
              <p:cNvSpPr/>
              <p:nvPr/>
            </p:nvSpPr>
            <p:spPr bwMode="auto">
              <a:xfrm>
                <a:off x="4099" y="1411"/>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8" name="Freeform 779">
                <a:extLst>
                  <a:ext uri="{FF2B5EF4-FFF2-40B4-BE49-F238E27FC236}">
                    <a16:creationId xmlns:a16="http://schemas.microsoft.com/office/drawing/2014/main" id="{DC673B3B-6A27-4F8A-B016-6FA8A91D714F}"/>
                  </a:ext>
                </a:extLst>
              </p:cNvPr>
              <p:cNvSpPr/>
              <p:nvPr/>
            </p:nvSpPr>
            <p:spPr bwMode="auto">
              <a:xfrm>
                <a:off x="3102" y="1411"/>
                <a:ext cx="11" cy="5"/>
              </a:xfrm>
              <a:custGeom>
                <a:gdLst>
                  <a:gd name="T0" fmla="*/ 3 w 4"/>
                  <a:gd name="T1" fmla="*/ 1 h 2"/>
                  <a:gd name="T2" fmla="*/ 2 w 4"/>
                  <a:gd name="T3" fmla="*/ 1 h 2"/>
                  <a:gd name="T4" fmla="*/ 1 w 4"/>
                  <a:gd name="T5" fmla="*/ 2 h 2"/>
                  <a:gd name="T6" fmla="*/ 1 w 4"/>
                  <a:gd name="T7" fmla="*/ 2 h 2"/>
                  <a:gd name="T8" fmla="*/ 1 w 4"/>
                  <a:gd name="T9" fmla="*/ 2 h 2"/>
                  <a:gd name="T10" fmla="*/ 0 w 4"/>
                  <a:gd name="T11" fmla="*/ 0 h 2"/>
                  <a:gd name="T12" fmla="*/ 4 w 4"/>
                  <a:gd name="T13" fmla="*/ 0 h 2"/>
                  <a:gd name="T14" fmla="*/ 3 w 4"/>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1"/>
                    </a:moveTo>
                    <a:cubicBezTo>
                      <a:pt x="3" y="1"/>
                      <a:pt x="2" y="1"/>
                      <a:pt x="2" y="1"/>
                    </a:cubicBezTo>
                    <a:cubicBezTo>
                      <a:pt x="1" y="2"/>
                      <a:pt x="1" y="2"/>
                      <a:pt x="1" y="2"/>
                    </a:cubicBezTo>
                    <a:cubicBezTo>
                      <a:pt x="1" y="2"/>
                      <a:pt x="1" y="2"/>
                      <a:pt x="1" y="2"/>
                    </a:cubicBezTo>
                    <a:cubicBezTo>
                      <a:pt x="1" y="2"/>
                      <a:pt x="1" y="2"/>
                      <a:pt x="1" y="2"/>
                    </a:cubicBezTo>
                    <a:cubicBezTo>
                      <a:pt x="1" y="2"/>
                      <a:pt x="0" y="1"/>
                      <a:pt x="0" y="0"/>
                    </a:cubicBezTo>
                    <a:cubicBezTo>
                      <a:pt x="0"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9" name="Freeform 780">
                <a:extLst>
                  <a:ext uri="{FF2B5EF4-FFF2-40B4-BE49-F238E27FC236}">
                    <a16:creationId xmlns:a16="http://schemas.microsoft.com/office/drawing/2014/main" id="{B616A5ED-0115-4604-9D93-61DAC72510F7}"/>
                  </a:ext>
                </a:extLst>
              </p:cNvPr>
              <p:cNvSpPr/>
              <p:nvPr/>
            </p:nvSpPr>
            <p:spPr bwMode="auto">
              <a:xfrm>
                <a:off x="3733" y="1411"/>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0" name="Freeform 781">
                <a:extLst>
                  <a:ext uri="{FF2B5EF4-FFF2-40B4-BE49-F238E27FC236}">
                    <a16:creationId xmlns:a16="http://schemas.microsoft.com/office/drawing/2014/main" id="{36AEE0FB-09CA-48B2-93CA-430D924287A1}"/>
                  </a:ext>
                </a:extLst>
              </p:cNvPr>
              <p:cNvSpPr/>
              <p:nvPr/>
            </p:nvSpPr>
            <p:spPr bwMode="auto">
              <a:xfrm>
                <a:off x="3613" y="1413"/>
                <a:ext cx="13" cy="8"/>
              </a:xfrm>
              <a:custGeom>
                <a:gdLst>
                  <a:gd name="T0" fmla="*/ 5 w 5"/>
                  <a:gd name="T1" fmla="*/ 0 h 3"/>
                  <a:gd name="T2" fmla="*/ 4 w 5"/>
                  <a:gd name="T3" fmla="*/ 2 h 3"/>
                  <a:gd name="T4" fmla="*/ 2 w 5"/>
                  <a:gd name="T5" fmla="*/ 1 h 3"/>
                  <a:gd name="T6" fmla="*/ 1 w 5"/>
                  <a:gd name="T7" fmla="*/ 2 h 3"/>
                  <a:gd name="T8" fmla="*/ 0 w 5"/>
                  <a:gd name="T9" fmla="*/ 1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5" y="1"/>
                      <a:pt x="4" y="2"/>
                    </a:cubicBezTo>
                    <a:cubicBezTo>
                      <a:pt x="2" y="3"/>
                      <a:pt x="4" y="0"/>
                      <a:pt x="2" y="1"/>
                    </a:cubicBezTo>
                    <a:cubicBezTo>
                      <a:pt x="1" y="2"/>
                      <a:pt x="1" y="2"/>
                      <a:pt x="1" y="2"/>
                    </a:cubicBezTo>
                    <a:cubicBezTo>
                      <a:pt x="0" y="2"/>
                      <a:pt x="0" y="1"/>
                      <a:pt x="0" y="1"/>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1" name="Freeform 782">
                <a:extLst>
                  <a:ext uri="{FF2B5EF4-FFF2-40B4-BE49-F238E27FC236}">
                    <a16:creationId xmlns:a16="http://schemas.microsoft.com/office/drawing/2014/main" id="{21538A7A-74C7-4328-841C-C9677F6F5C81}"/>
                  </a:ext>
                </a:extLst>
              </p:cNvPr>
              <p:cNvSpPr/>
              <p:nvPr/>
            </p:nvSpPr>
            <p:spPr bwMode="auto">
              <a:xfrm>
                <a:off x="3719" y="1411"/>
                <a:ext cx="8" cy="5"/>
              </a:xfrm>
              <a:custGeom>
                <a:gdLst>
                  <a:gd name="T0" fmla="*/ 0 w 3"/>
                  <a:gd name="T1" fmla="*/ 1 h 2"/>
                  <a:gd name="T2" fmla="*/ 3 w 3"/>
                  <a:gd name="T3" fmla="*/ 1 h 2"/>
                  <a:gd name="T4" fmla="*/ 0 w 3"/>
                  <a:gd name="T5" fmla="*/ 1 h 2"/>
                </a:gdLst>
                <a:cxnLst>
                  <a:cxn ang="0">
                    <a:pos x="T0" y="T1"/>
                  </a:cxn>
                  <a:cxn ang="0">
                    <a:pos x="T2" y="T3"/>
                  </a:cxn>
                  <a:cxn ang="0">
                    <a:pos x="T4" y="T5"/>
                  </a:cxn>
                </a:cxnLst>
                <a:rect l="0" t="0" r="r" b="b"/>
                <a:pathLst>
                  <a:path w="3" h="2">
                    <a:moveTo>
                      <a:pt x="0" y="1"/>
                    </a:moveTo>
                    <a:cubicBezTo>
                      <a:pt x="0" y="0"/>
                      <a:pt x="2" y="2"/>
                      <a:pt x="3" y="1"/>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2" name="Freeform 783">
                <a:extLst>
                  <a:ext uri="{FF2B5EF4-FFF2-40B4-BE49-F238E27FC236}">
                    <a16:creationId xmlns:a16="http://schemas.microsoft.com/office/drawing/2014/main" id="{3FC886C9-58D7-465A-B1DA-51AB97DADFED}"/>
                  </a:ext>
                </a:extLst>
              </p:cNvPr>
              <p:cNvSpPr/>
              <p:nvPr/>
            </p:nvSpPr>
            <p:spPr bwMode="auto">
              <a:xfrm>
                <a:off x="3997" y="1411"/>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3" name="Freeform 784">
                <a:extLst>
                  <a:ext uri="{FF2B5EF4-FFF2-40B4-BE49-F238E27FC236}">
                    <a16:creationId xmlns:a16="http://schemas.microsoft.com/office/drawing/2014/main" id="{5A095ED9-B3AA-4CB6-A77A-D81BCA24AEE2}"/>
                  </a:ext>
                </a:extLst>
              </p:cNvPr>
              <p:cNvSpPr/>
              <p:nvPr/>
            </p:nvSpPr>
            <p:spPr bwMode="auto">
              <a:xfrm>
                <a:off x="3634" y="14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4" name="Freeform 785">
                <a:extLst>
                  <a:ext uri="{FF2B5EF4-FFF2-40B4-BE49-F238E27FC236}">
                    <a16:creationId xmlns:a16="http://schemas.microsoft.com/office/drawing/2014/main" id="{4B934726-68B7-464B-A069-BB34AF241DCF}"/>
                  </a:ext>
                </a:extLst>
              </p:cNvPr>
              <p:cNvSpPr/>
              <p:nvPr/>
            </p:nvSpPr>
            <p:spPr bwMode="auto">
              <a:xfrm>
                <a:off x="3655" y="1413"/>
                <a:ext cx="6" cy="6"/>
              </a:xfrm>
              <a:custGeom>
                <a:gdLst>
                  <a:gd name="T0" fmla="*/ 1 w 2"/>
                  <a:gd name="T1" fmla="*/ 1 h 2"/>
                  <a:gd name="T2" fmla="*/ 2 w 2"/>
                  <a:gd name="T3" fmla="*/ 0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0"/>
                      <a:pt x="2" y="0"/>
                      <a:pt x="2" y="0"/>
                    </a:cubicBezTo>
                    <a:cubicBezTo>
                      <a:pt x="2" y="2"/>
                      <a:pt x="1"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5" name="Freeform 786">
                <a:extLst>
                  <a:ext uri="{FF2B5EF4-FFF2-40B4-BE49-F238E27FC236}">
                    <a16:creationId xmlns:a16="http://schemas.microsoft.com/office/drawing/2014/main" id="{27E4DBF4-9B40-46F5-A5FB-0467B630E0CD}"/>
                  </a:ext>
                </a:extLst>
              </p:cNvPr>
              <p:cNvSpPr/>
              <p:nvPr/>
            </p:nvSpPr>
            <p:spPr bwMode="auto">
              <a:xfrm>
                <a:off x="3100" y="1413"/>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6" name="Freeform 787">
                <a:extLst>
                  <a:ext uri="{FF2B5EF4-FFF2-40B4-BE49-F238E27FC236}">
                    <a16:creationId xmlns:a16="http://schemas.microsoft.com/office/drawing/2014/main" id="{2409FF50-EC7C-49C7-A86A-18035C807622}"/>
                  </a:ext>
                </a:extLst>
              </p:cNvPr>
              <p:cNvSpPr/>
              <p:nvPr/>
            </p:nvSpPr>
            <p:spPr bwMode="auto">
              <a:xfrm>
                <a:off x="3231" y="1416"/>
                <a:ext cx="8" cy="5"/>
              </a:xfrm>
              <a:custGeom>
                <a:gdLst>
                  <a:gd name="T0" fmla="*/ 3 w 3"/>
                  <a:gd name="T1" fmla="*/ 1 h 2"/>
                  <a:gd name="T2" fmla="*/ 3 w 3"/>
                  <a:gd name="T3" fmla="*/ 2 h 2"/>
                  <a:gd name="T4" fmla="*/ 2 w 3"/>
                  <a:gd name="T5" fmla="*/ 2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3" y="2"/>
                      <a:pt x="2" y="1"/>
                      <a:pt x="2" y="2"/>
                    </a:cubicBezTo>
                    <a:cubicBezTo>
                      <a:pt x="1" y="2"/>
                      <a:pt x="0" y="0"/>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7" name="Freeform 788">
                <a:extLst>
                  <a:ext uri="{FF2B5EF4-FFF2-40B4-BE49-F238E27FC236}">
                    <a16:creationId xmlns:a16="http://schemas.microsoft.com/office/drawing/2014/main" id="{54C1ACE6-DBFE-450B-AF59-154C5632FFD1}"/>
                  </a:ext>
                </a:extLst>
              </p:cNvPr>
              <p:cNvSpPr/>
              <p:nvPr/>
            </p:nvSpPr>
            <p:spPr bwMode="auto">
              <a:xfrm>
                <a:off x="3746" y="1416"/>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8" name="Freeform 789">
                <a:extLst>
                  <a:ext uri="{FF2B5EF4-FFF2-40B4-BE49-F238E27FC236}">
                    <a16:creationId xmlns:a16="http://schemas.microsoft.com/office/drawing/2014/main" id="{1B3A2623-B446-415F-8E83-8F5A5853C2D7}"/>
                  </a:ext>
                </a:extLst>
              </p:cNvPr>
              <p:cNvSpPr/>
              <p:nvPr/>
            </p:nvSpPr>
            <p:spPr bwMode="auto">
              <a:xfrm>
                <a:off x="3944" y="1413"/>
                <a:ext cx="16" cy="11"/>
              </a:xfrm>
              <a:custGeom>
                <a:gdLst>
                  <a:gd name="T0" fmla="*/ 5 w 6"/>
                  <a:gd name="T1" fmla="*/ 1 h 4"/>
                  <a:gd name="T2" fmla="*/ 6 w 6"/>
                  <a:gd name="T3" fmla="*/ 3 h 4"/>
                  <a:gd name="T4" fmla="*/ 1 w 6"/>
                  <a:gd name="T5" fmla="*/ 2 h 4"/>
                  <a:gd name="T6" fmla="*/ 0 w 6"/>
                  <a:gd name="T7" fmla="*/ 2 h 4"/>
                  <a:gd name="T8" fmla="*/ 5 w 6"/>
                  <a:gd name="T9" fmla="*/ 1 h 4"/>
                </a:gdLst>
                <a:cxnLst>
                  <a:cxn ang="0">
                    <a:pos x="T0" y="T1"/>
                  </a:cxn>
                  <a:cxn ang="0">
                    <a:pos x="T2" y="T3"/>
                  </a:cxn>
                  <a:cxn ang="0">
                    <a:pos x="T4" y="T5"/>
                  </a:cxn>
                  <a:cxn ang="0">
                    <a:pos x="T6" y="T7"/>
                  </a:cxn>
                  <a:cxn ang="0">
                    <a:pos x="T8" y="T9"/>
                  </a:cxn>
                </a:cxnLst>
                <a:rect l="0" t="0" r="r" b="b"/>
                <a:pathLst>
                  <a:path w="6" h="4">
                    <a:moveTo>
                      <a:pt x="5" y="1"/>
                    </a:moveTo>
                    <a:cubicBezTo>
                      <a:pt x="4" y="1"/>
                      <a:pt x="6" y="2"/>
                      <a:pt x="6" y="3"/>
                    </a:cubicBezTo>
                    <a:cubicBezTo>
                      <a:pt x="4" y="4"/>
                      <a:pt x="3" y="0"/>
                      <a:pt x="1" y="2"/>
                    </a:cubicBezTo>
                    <a:cubicBezTo>
                      <a:pt x="0" y="2"/>
                      <a:pt x="0" y="2"/>
                      <a:pt x="0" y="2"/>
                    </a:cubicBezTo>
                    <a:cubicBezTo>
                      <a:pt x="1"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9" name="Freeform 790">
                <a:extLst>
                  <a:ext uri="{FF2B5EF4-FFF2-40B4-BE49-F238E27FC236}">
                    <a16:creationId xmlns:a16="http://schemas.microsoft.com/office/drawing/2014/main" id="{F4B9B7D9-86BD-4F5E-80AF-7FF0399CB4DB}"/>
                  </a:ext>
                </a:extLst>
              </p:cNvPr>
              <p:cNvSpPr/>
              <p:nvPr/>
            </p:nvSpPr>
            <p:spPr bwMode="auto">
              <a:xfrm>
                <a:off x="3960" y="1416"/>
                <a:ext cx="8" cy="3"/>
              </a:xfrm>
              <a:custGeom>
                <a:gdLst>
                  <a:gd name="T0" fmla="*/ 1 w 3"/>
                  <a:gd name="T1" fmla="*/ 1 h 1"/>
                  <a:gd name="T2" fmla="*/ 3 w 3"/>
                  <a:gd name="T3" fmla="*/ 0 h 1"/>
                  <a:gd name="T4" fmla="*/ 0 w 3"/>
                  <a:gd name="T5" fmla="*/ 1 h 1"/>
                  <a:gd name="T6" fmla="*/ 0 w 3"/>
                  <a:gd name="T7" fmla="*/ 0 h 1"/>
                  <a:gd name="T8" fmla="*/ 1 w 3"/>
                  <a:gd name="T9" fmla="*/ 1 h 1"/>
                </a:gdLst>
                <a:cxnLst>
                  <a:cxn ang="0">
                    <a:pos x="T0" y="T1"/>
                  </a:cxn>
                  <a:cxn ang="0">
                    <a:pos x="T2" y="T3"/>
                  </a:cxn>
                  <a:cxn ang="0">
                    <a:pos x="T4" y="T5"/>
                  </a:cxn>
                  <a:cxn ang="0">
                    <a:pos x="T6" y="T7"/>
                  </a:cxn>
                  <a:cxn ang="0">
                    <a:pos x="T8" y="T9"/>
                  </a:cxn>
                </a:cxnLst>
                <a:rect l="0" t="0" r="r" b="b"/>
                <a:pathLst>
                  <a:path w="3" h="1">
                    <a:moveTo>
                      <a:pt x="1" y="1"/>
                    </a:moveTo>
                    <a:cubicBezTo>
                      <a:pt x="3" y="0"/>
                      <a:pt x="3" y="0"/>
                      <a:pt x="3" y="0"/>
                    </a:cubicBezTo>
                    <a:cubicBezTo>
                      <a:pt x="2" y="1"/>
                      <a:pt x="1" y="1"/>
                      <a:pt x="0" y="1"/>
                    </a:cubicBezTo>
                    <a:cubicBezTo>
                      <a:pt x="0" y="0"/>
                      <a:pt x="0" y="0"/>
                      <a:pt x="0"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0" name="Freeform 791">
                <a:extLst>
                  <a:ext uri="{FF2B5EF4-FFF2-40B4-BE49-F238E27FC236}">
                    <a16:creationId xmlns:a16="http://schemas.microsoft.com/office/drawing/2014/main" id="{D7C316D5-9274-4D7E-A0C3-7E6CCE9860DA}"/>
                  </a:ext>
                </a:extLst>
              </p:cNvPr>
              <p:cNvSpPr/>
              <p:nvPr/>
            </p:nvSpPr>
            <p:spPr bwMode="auto">
              <a:xfrm>
                <a:off x="4112" y="1408"/>
                <a:ext cx="16" cy="19"/>
              </a:xfrm>
              <a:custGeom>
                <a:gdLst>
                  <a:gd name="T0" fmla="*/ 5 w 6"/>
                  <a:gd name="T1" fmla="*/ 4 h 7"/>
                  <a:gd name="T2" fmla="*/ 6 w 6"/>
                  <a:gd name="T3" fmla="*/ 4 h 7"/>
                  <a:gd name="T4" fmla="*/ 2 w 6"/>
                  <a:gd name="T5" fmla="*/ 5 h 7"/>
                  <a:gd name="T6" fmla="*/ 0 w 6"/>
                  <a:gd name="T7" fmla="*/ 5 h 7"/>
                  <a:gd name="T8" fmla="*/ 5 w 6"/>
                  <a:gd name="T9" fmla="*/ 4 h 7"/>
                </a:gdLst>
                <a:cxnLst>
                  <a:cxn ang="0">
                    <a:pos x="T0" y="T1"/>
                  </a:cxn>
                  <a:cxn ang="0">
                    <a:pos x="T2" y="T3"/>
                  </a:cxn>
                  <a:cxn ang="0">
                    <a:pos x="T4" y="T5"/>
                  </a:cxn>
                  <a:cxn ang="0">
                    <a:pos x="T6" y="T7"/>
                  </a:cxn>
                  <a:cxn ang="0">
                    <a:pos x="T8" y="T9"/>
                  </a:cxn>
                </a:cxnLst>
                <a:rect l="0" t="0" r="r" b="b"/>
                <a:pathLst>
                  <a:path w="6" h="7">
                    <a:moveTo>
                      <a:pt x="5" y="4"/>
                    </a:moveTo>
                    <a:cubicBezTo>
                      <a:pt x="6" y="4"/>
                      <a:pt x="6" y="4"/>
                      <a:pt x="6" y="4"/>
                    </a:cubicBezTo>
                    <a:cubicBezTo>
                      <a:pt x="4" y="4"/>
                      <a:pt x="3" y="7"/>
                      <a:pt x="2" y="5"/>
                    </a:cubicBezTo>
                    <a:cubicBezTo>
                      <a:pt x="1" y="4"/>
                      <a:pt x="0" y="6"/>
                      <a:pt x="0" y="5"/>
                    </a:cubicBezTo>
                    <a:cubicBezTo>
                      <a:pt x="3" y="6"/>
                      <a:pt x="3" y="0"/>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1" name="Freeform 792">
                <a:extLst>
                  <a:ext uri="{FF2B5EF4-FFF2-40B4-BE49-F238E27FC236}">
                    <a16:creationId xmlns:a16="http://schemas.microsoft.com/office/drawing/2014/main" id="{C47D1CF0-BC23-4D85-A080-031EFFFBEA06}"/>
                  </a:ext>
                </a:extLst>
              </p:cNvPr>
              <p:cNvSpPr/>
              <p:nvPr/>
            </p:nvSpPr>
            <p:spPr bwMode="auto">
              <a:xfrm>
                <a:off x="3735" y="1416"/>
                <a:ext cx="6"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2" name="Freeform 793">
                <a:extLst>
                  <a:ext uri="{FF2B5EF4-FFF2-40B4-BE49-F238E27FC236}">
                    <a16:creationId xmlns:a16="http://schemas.microsoft.com/office/drawing/2014/main" id="{EF64B6E4-87DA-43A2-BE57-C40F05EA3EA9}"/>
                  </a:ext>
                </a:extLst>
              </p:cNvPr>
              <p:cNvSpPr/>
              <p:nvPr/>
            </p:nvSpPr>
            <p:spPr bwMode="auto">
              <a:xfrm>
                <a:off x="2122" y="141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3" name="Freeform 794">
                <a:extLst>
                  <a:ext uri="{FF2B5EF4-FFF2-40B4-BE49-F238E27FC236}">
                    <a16:creationId xmlns:a16="http://schemas.microsoft.com/office/drawing/2014/main" id="{85BF1610-5B70-4F7C-A6FD-88723129F4EB}"/>
                  </a:ext>
                </a:extLst>
              </p:cNvPr>
              <p:cNvSpPr/>
              <p:nvPr/>
            </p:nvSpPr>
            <p:spPr bwMode="auto">
              <a:xfrm>
                <a:off x="2576" y="1416"/>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4" name="Freeform 795">
                <a:extLst>
                  <a:ext uri="{FF2B5EF4-FFF2-40B4-BE49-F238E27FC236}">
                    <a16:creationId xmlns:a16="http://schemas.microsoft.com/office/drawing/2014/main" id="{E3FF9BF7-601F-4876-86ED-F861CA10376B}"/>
                  </a:ext>
                </a:extLst>
              </p:cNvPr>
              <p:cNvSpPr/>
              <p:nvPr/>
            </p:nvSpPr>
            <p:spPr bwMode="auto">
              <a:xfrm>
                <a:off x="3014" y="1419"/>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5" name="Freeform 796">
                <a:extLst>
                  <a:ext uri="{FF2B5EF4-FFF2-40B4-BE49-F238E27FC236}">
                    <a16:creationId xmlns:a16="http://schemas.microsoft.com/office/drawing/2014/main" id="{9F379E0F-3436-47A0-BAAC-0B59ECC80F57}"/>
                  </a:ext>
                </a:extLst>
              </p:cNvPr>
              <p:cNvSpPr/>
              <p:nvPr/>
            </p:nvSpPr>
            <p:spPr bwMode="auto">
              <a:xfrm>
                <a:off x="3054" y="1416"/>
                <a:ext cx="24" cy="11"/>
              </a:xfrm>
              <a:custGeom>
                <a:gdLst>
                  <a:gd name="T0" fmla="*/ 8 w 9"/>
                  <a:gd name="T1" fmla="*/ 2 h 4"/>
                  <a:gd name="T2" fmla="*/ 8 w 9"/>
                  <a:gd name="T3" fmla="*/ 2 h 4"/>
                  <a:gd name="T4" fmla="*/ 5 w 9"/>
                  <a:gd name="T5" fmla="*/ 3 h 4"/>
                  <a:gd name="T6" fmla="*/ 1 w 9"/>
                  <a:gd name="T7" fmla="*/ 1 h 4"/>
                  <a:gd name="T8" fmla="*/ 6 w 9"/>
                  <a:gd name="T9" fmla="*/ 2 h 4"/>
                  <a:gd name="T10" fmla="*/ 9 w 9"/>
                  <a:gd name="T11" fmla="*/ 1 h 4"/>
                  <a:gd name="T12" fmla="*/ 8 w 9"/>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2"/>
                    </a:moveTo>
                    <a:cubicBezTo>
                      <a:pt x="8" y="2"/>
                      <a:pt x="8" y="2"/>
                      <a:pt x="8" y="2"/>
                    </a:cubicBezTo>
                    <a:cubicBezTo>
                      <a:pt x="7" y="2"/>
                      <a:pt x="5" y="2"/>
                      <a:pt x="5" y="3"/>
                    </a:cubicBezTo>
                    <a:cubicBezTo>
                      <a:pt x="3" y="2"/>
                      <a:pt x="0" y="4"/>
                      <a:pt x="1" y="1"/>
                    </a:cubicBezTo>
                    <a:cubicBezTo>
                      <a:pt x="2" y="3"/>
                      <a:pt x="4" y="1"/>
                      <a:pt x="6" y="2"/>
                    </a:cubicBezTo>
                    <a:cubicBezTo>
                      <a:pt x="7" y="1"/>
                      <a:pt x="7" y="0"/>
                      <a:pt x="9"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6" name="Freeform 797">
                <a:extLst>
                  <a:ext uri="{FF2B5EF4-FFF2-40B4-BE49-F238E27FC236}">
                    <a16:creationId xmlns:a16="http://schemas.microsoft.com/office/drawing/2014/main" id="{AF4D9F48-B6E7-4F7C-843A-8DE9872765B7}"/>
                  </a:ext>
                </a:extLst>
              </p:cNvPr>
              <p:cNvSpPr/>
              <p:nvPr/>
            </p:nvSpPr>
            <p:spPr bwMode="auto">
              <a:xfrm>
                <a:off x="3663" y="1416"/>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7" name="Freeform 798">
                <a:extLst>
                  <a:ext uri="{FF2B5EF4-FFF2-40B4-BE49-F238E27FC236}">
                    <a16:creationId xmlns:a16="http://schemas.microsoft.com/office/drawing/2014/main" id="{BCE36B02-BA8F-4559-AA21-9401C397D65A}"/>
                  </a:ext>
                </a:extLst>
              </p:cNvPr>
              <p:cNvSpPr/>
              <p:nvPr/>
            </p:nvSpPr>
            <p:spPr bwMode="auto">
              <a:xfrm>
                <a:off x="2191" y="1419"/>
                <a:ext cx="22" cy="13"/>
              </a:xfrm>
              <a:custGeom>
                <a:gdLst>
                  <a:gd name="T0" fmla="*/ 8 w 8"/>
                  <a:gd name="T1" fmla="*/ 0 h 5"/>
                  <a:gd name="T2" fmla="*/ 4 w 8"/>
                  <a:gd name="T3" fmla="*/ 3 h 5"/>
                  <a:gd name="T4" fmla="*/ 0 w 8"/>
                  <a:gd name="T5" fmla="*/ 5 h 5"/>
                  <a:gd name="T6" fmla="*/ 1 w 8"/>
                  <a:gd name="T7" fmla="*/ 3 h 5"/>
                  <a:gd name="T8" fmla="*/ 3 w 8"/>
                  <a:gd name="T9" fmla="*/ 2 h 5"/>
                  <a:gd name="T10" fmla="*/ 7 w 8"/>
                  <a:gd name="T11" fmla="*/ 1 h 5"/>
                  <a:gd name="T12" fmla="*/ 7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2"/>
                      <a:pt x="5" y="1"/>
                      <a:pt x="4" y="3"/>
                    </a:cubicBezTo>
                    <a:cubicBezTo>
                      <a:pt x="3" y="4"/>
                      <a:pt x="1" y="5"/>
                      <a:pt x="0" y="5"/>
                    </a:cubicBezTo>
                    <a:cubicBezTo>
                      <a:pt x="0" y="4"/>
                      <a:pt x="1" y="3"/>
                      <a:pt x="1" y="3"/>
                    </a:cubicBezTo>
                    <a:cubicBezTo>
                      <a:pt x="2" y="3"/>
                      <a:pt x="3" y="2"/>
                      <a:pt x="3" y="2"/>
                    </a:cubicBezTo>
                    <a:cubicBezTo>
                      <a:pt x="4" y="1"/>
                      <a:pt x="6" y="1"/>
                      <a:pt x="7" y="1"/>
                    </a:cubicBezTo>
                    <a:cubicBezTo>
                      <a:pt x="7" y="0"/>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8" name="Freeform 799">
                <a:extLst>
                  <a:ext uri="{FF2B5EF4-FFF2-40B4-BE49-F238E27FC236}">
                    <a16:creationId xmlns:a16="http://schemas.microsoft.com/office/drawing/2014/main" id="{CBA0B866-D7E1-49F7-9BE1-D0D48F70DCE2}"/>
                  </a:ext>
                </a:extLst>
              </p:cNvPr>
              <p:cNvSpPr/>
              <p:nvPr/>
            </p:nvSpPr>
            <p:spPr bwMode="auto">
              <a:xfrm>
                <a:off x="2616" y="1419"/>
                <a:ext cx="8" cy="5"/>
              </a:xfrm>
              <a:custGeom>
                <a:gdLst>
                  <a:gd name="T0" fmla="*/ 3 w 3"/>
                  <a:gd name="T1" fmla="*/ 1 h 2"/>
                  <a:gd name="T2" fmla="*/ 2 w 3"/>
                  <a:gd name="T3" fmla="*/ 1 h 2"/>
                  <a:gd name="T4" fmla="*/ 1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1"/>
                      <a:pt x="2" y="2"/>
                      <a:pt x="1" y="2"/>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9" name="Freeform 800">
                <a:extLst>
                  <a:ext uri="{FF2B5EF4-FFF2-40B4-BE49-F238E27FC236}">
                    <a16:creationId xmlns:a16="http://schemas.microsoft.com/office/drawing/2014/main" id="{BE65183F-D2F7-4575-A53A-65DF29BB5DBE}"/>
                  </a:ext>
                </a:extLst>
              </p:cNvPr>
              <p:cNvSpPr/>
              <p:nvPr/>
            </p:nvSpPr>
            <p:spPr bwMode="auto">
              <a:xfrm>
                <a:off x="3030" y="1419"/>
                <a:ext cx="24" cy="10"/>
              </a:xfrm>
              <a:custGeom>
                <a:gdLst>
                  <a:gd name="T0" fmla="*/ 9 w 9"/>
                  <a:gd name="T1" fmla="*/ 2 h 4"/>
                  <a:gd name="T2" fmla="*/ 8 w 9"/>
                  <a:gd name="T3" fmla="*/ 3 h 4"/>
                  <a:gd name="T4" fmla="*/ 7 w 9"/>
                  <a:gd name="T5" fmla="*/ 1 h 4"/>
                  <a:gd name="T6" fmla="*/ 7 w 9"/>
                  <a:gd name="T7" fmla="*/ 3 h 4"/>
                  <a:gd name="T8" fmla="*/ 5 w 9"/>
                  <a:gd name="T9" fmla="*/ 2 h 4"/>
                  <a:gd name="T10" fmla="*/ 3 w 9"/>
                  <a:gd name="T11" fmla="*/ 4 h 4"/>
                  <a:gd name="T12" fmla="*/ 0 w 9"/>
                  <a:gd name="T13" fmla="*/ 4 h 4"/>
                  <a:gd name="T14" fmla="*/ 2 w 9"/>
                  <a:gd name="T15" fmla="*/ 3 h 4"/>
                  <a:gd name="T16" fmla="*/ 3 w 9"/>
                  <a:gd name="T17" fmla="*/ 3 h 4"/>
                  <a:gd name="T18" fmla="*/ 3 w 9"/>
                  <a:gd name="T19" fmla="*/ 2 h 4"/>
                  <a:gd name="T20" fmla="*/ 6 w 9"/>
                  <a:gd name="T21" fmla="*/ 2 h 4"/>
                  <a:gd name="T22" fmla="*/ 9 w 9"/>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9" y="2"/>
                    </a:moveTo>
                    <a:cubicBezTo>
                      <a:pt x="8" y="3"/>
                      <a:pt x="8" y="3"/>
                      <a:pt x="8" y="3"/>
                    </a:cubicBezTo>
                    <a:cubicBezTo>
                      <a:pt x="7" y="2"/>
                      <a:pt x="8" y="2"/>
                      <a:pt x="7" y="1"/>
                    </a:cubicBezTo>
                    <a:cubicBezTo>
                      <a:pt x="7" y="2"/>
                      <a:pt x="7" y="2"/>
                      <a:pt x="7" y="3"/>
                    </a:cubicBezTo>
                    <a:cubicBezTo>
                      <a:pt x="5" y="2"/>
                      <a:pt x="5" y="2"/>
                      <a:pt x="5" y="2"/>
                    </a:cubicBezTo>
                    <a:cubicBezTo>
                      <a:pt x="5" y="3"/>
                      <a:pt x="2" y="2"/>
                      <a:pt x="3" y="4"/>
                    </a:cubicBezTo>
                    <a:cubicBezTo>
                      <a:pt x="0" y="4"/>
                      <a:pt x="0" y="4"/>
                      <a:pt x="0" y="4"/>
                    </a:cubicBezTo>
                    <a:cubicBezTo>
                      <a:pt x="1" y="4"/>
                      <a:pt x="1" y="3"/>
                      <a:pt x="2" y="3"/>
                    </a:cubicBezTo>
                    <a:cubicBezTo>
                      <a:pt x="2" y="3"/>
                      <a:pt x="3" y="2"/>
                      <a:pt x="3" y="3"/>
                    </a:cubicBezTo>
                    <a:cubicBezTo>
                      <a:pt x="4" y="2"/>
                      <a:pt x="3" y="2"/>
                      <a:pt x="3" y="2"/>
                    </a:cubicBezTo>
                    <a:cubicBezTo>
                      <a:pt x="4" y="3"/>
                      <a:pt x="5" y="2"/>
                      <a:pt x="6" y="2"/>
                    </a:cubicBezTo>
                    <a:cubicBezTo>
                      <a:pt x="7" y="0"/>
                      <a:pt x="9"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0" name="Freeform 801">
                <a:extLst>
                  <a:ext uri="{FF2B5EF4-FFF2-40B4-BE49-F238E27FC236}">
                    <a16:creationId xmlns:a16="http://schemas.microsoft.com/office/drawing/2014/main" id="{913E89A3-CD64-4F84-A747-55834D90474F}"/>
                  </a:ext>
                </a:extLst>
              </p:cNvPr>
              <p:cNvSpPr/>
              <p:nvPr/>
            </p:nvSpPr>
            <p:spPr bwMode="auto">
              <a:xfrm>
                <a:off x="4203" y="1419"/>
                <a:ext cx="8" cy="5"/>
              </a:xfrm>
              <a:custGeom>
                <a:gdLst>
                  <a:gd name="T0" fmla="*/ 2 w 3"/>
                  <a:gd name="T1" fmla="*/ 0 h 2"/>
                  <a:gd name="T2" fmla="*/ 3 w 3"/>
                  <a:gd name="T3" fmla="*/ 2 h 2"/>
                  <a:gd name="T4" fmla="*/ 2 w 3"/>
                  <a:gd name="T5" fmla="*/ 2 h 2"/>
                  <a:gd name="T6" fmla="*/ 1 w 3"/>
                  <a:gd name="T7" fmla="*/ 1 h 2"/>
                  <a:gd name="T8" fmla="*/ 0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2" y="2"/>
                      <a:pt x="3" y="2"/>
                    </a:cubicBezTo>
                    <a:cubicBezTo>
                      <a:pt x="2" y="2"/>
                      <a:pt x="2" y="2"/>
                      <a:pt x="2" y="2"/>
                    </a:cubicBezTo>
                    <a:cubicBezTo>
                      <a:pt x="1" y="2"/>
                      <a:pt x="1" y="1"/>
                      <a:pt x="1" y="1"/>
                    </a:cubicBezTo>
                    <a:cubicBezTo>
                      <a:pt x="1" y="0"/>
                      <a:pt x="0" y="2"/>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1" name="Freeform 802">
                <a:extLst>
                  <a:ext uri="{FF2B5EF4-FFF2-40B4-BE49-F238E27FC236}">
                    <a16:creationId xmlns:a16="http://schemas.microsoft.com/office/drawing/2014/main" id="{AB0FEB82-5D10-41FB-9820-0384986F581A}"/>
                  </a:ext>
                </a:extLst>
              </p:cNvPr>
              <p:cNvSpPr/>
              <p:nvPr/>
            </p:nvSpPr>
            <p:spPr bwMode="auto">
              <a:xfrm>
                <a:off x="3711" y="1419"/>
                <a:ext cx="8" cy="8"/>
              </a:xfrm>
              <a:custGeom>
                <a:gdLst>
                  <a:gd name="T0" fmla="*/ 3 w 3"/>
                  <a:gd name="T1" fmla="*/ 1 h 3"/>
                  <a:gd name="T2" fmla="*/ 0 w 3"/>
                  <a:gd name="T3" fmla="*/ 2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1" y="0"/>
                      <a:pt x="2" y="3"/>
                      <a:pt x="0" y="2"/>
                    </a:cubicBezTo>
                    <a:cubicBezTo>
                      <a:pt x="1" y="1"/>
                      <a:pt x="1" y="1"/>
                      <a:pt x="1"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2" name="Freeform 803">
                <a:extLst>
                  <a:ext uri="{FF2B5EF4-FFF2-40B4-BE49-F238E27FC236}">
                    <a16:creationId xmlns:a16="http://schemas.microsoft.com/office/drawing/2014/main" id="{97D2D608-13E9-4CC3-A2E7-FC4D6390D618}"/>
                  </a:ext>
                </a:extLst>
              </p:cNvPr>
              <p:cNvSpPr/>
              <p:nvPr/>
            </p:nvSpPr>
            <p:spPr bwMode="auto">
              <a:xfrm>
                <a:off x="3727" y="1419"/>
                <a:ext cx="217" cy="67"/>
              </a:xfrm>
              <a:custGeom>
                <a:gdLst>
                  <a:gd name="T0" fmla="*/ 81 w 81"/>
                  <a:gd name="T1" fmla="*/ 3 h 25"/>
                  <a:gd name="T2" fmla="*/ 77 w 81"/>
                  <a:gd name="T3" fmla="*/ 2 h 25"/>
                  <a:gd name="T4" fmla="*/ 78 w 81"/>
                  <a:gd name="T5" fmla="*/ 4 h 25"/>
                  <a:gd name="T6" fmla="*/ 77 w 81"/>
                  <a:gd name="T7" fmla="*/ 7 h 25"/>
                  <a:gd name="T8" fmla="*/ 74 w 81"/>
                  <a:gd name="T9" fmla="*/ 7 h 25"/>
                  <a:gd name="T10" fmla="*/ 71 w 81"/>
                  <a:gd name="T11" fmla="*/ 7 h 25"/>
                  <a:gd name="T12" fmla="*/ 70 w 81"/>
                  <a:gd name="T13" fmla="*/ 9 h 25"/>
                  <a:gd name="T14" fmla="*/ 69 w 81"/>
                  <a:gd name="T15" fmla="*/ 8 h 25"/>
                  <a:gd name="T16" fmla="*/ 69 w 81"/>
                  <a:gd name="T17" fmla="*/ 8 h 25"/>
                  <a:gd name="T18" fmla="*/ 69 w 81"/>
                  <a:gd name="T19" fmla="*/ 9 h 25"/>
                  <a:gd name="T20" fmla="*/ 64 w 81"/>
                  <a:gd name="T21" fmla="*/ 10 h 25"/>
                  <a:gd name="T22" fmla="*/ 64 w 81"/>
                  <a:gd name="T23" fmla="*/ 9 h 25"/>
                  <a:gd name="T24" fmla="*/ 55 w 81"/>
                  <a:gd name="T25" fmla="*/ 11 h 25"/>
                  <a:gd name="T26" fmla="*/ 50 w 81"/>
                  <a:gd name="T27" fmla="*/ 13 h 25"/>
                  <a:gd name="T28" fmla="*/ 38 w 81"/>
                  <a:gd name="T29" fmla="*/ 17 h 25"/>
                  <a:gd name="T30" fmla="*/ 35 w 81"/>
                  <a:gd name="T31" fmla="*/ 17 h 25"/>
                  <a:gd name="T32" fmla="*/ 32 w 81"/>
                  <a:gd name="T33" fmla="*/ 18 h 25"/>
                  <a:gd name="T34" fmla="*/ 31 w 81"/>
                  <a:gd name="T35" fmla="*/ 18 h 25"/>
                  <a:gd name="T36" fmla="*/ 29 w 81"/>
                  <a:gd name="T37" fmla="*/ 19 h 25"/>
                  <a:gd name="T38" fmla="*/ 25 w 81"/>
                  <a:gd name="T39" fmla="*/ 22 h 25"/>
                  <a:gd name="T40" fmla="*/ 19 w 81"/>
                  <a:gd name="T41" fmla="*/ 24 h 25"/>
                  <a:gd name="T42" fmla="*/ 21 w 81"/>
                  <a:gd name="T43" fmla="*/ 24 h 25"/>
                  <a:gd name="T44" fmla="*/ 19 w 81"/>
                  <a:gd name="T45" fmla="*/ 23 h 25"/>
                  <a:gd name="T46" fmla="*/ 26 w 81"/>
                  <a:gd name="T47" fmla="*/ 20 h 25"/>
                  <a:gd name="T48" fmla="*/ 25 w 81"/>
                  <a:gd name="T49" fmla="*/ 19 h 25"/>
                  <a:gd name="T50" fmla="*/ 15 w 81"/>
                  <a:gd name="T51" fmla="*/ 21 h 25"/>
                  <a:gd name="T52" fmla="*/ 11 w 81"/>
                  <a:gd name="T53" fmla="*/ 22 h 25"/>
                  <a:gd name="T54" fmla="*/ 7 w 81"/>
                  <a:gd name="T55" fmla="*/ 23 h 25"/>
                  <a:gd name="T56" fmla="*/ 7 w 81"/>
                  <a:gd name="T57" fmla="*/ 24 h 25"/>
                  <a:gd name="T58" fmla="*/ 5 w 81"/>
                  <a:gd name="T59" fmla="*/ 23 h 25"/>
                  <a:gd name="T60" fmla="*/ 1 w 81"/>
                  <a:gd name="T61" fmla="*/ 21 h 25"/>
                  <a:gd name="T62" fmla="*/ 10 w 81"/>
                  <a:gd name="T63" fmla="*/ 19 h 25"/>
                  <a:gd name="T64" fmla="*/ 20 w 81"/>
                  <a:gd name="T65" fmla="*/ 15 h 25"/>
                  <a:gd name="T66" fmla="*/ 17 w 81"/>
                  <a:gd name="T67" fmla="*/ 17 h 25"/>
                  <a:gd name="T68" fmla="*/ 25 w 81"/>
                  <a:gd name="T69" fmla="*/ 14 h 25"/>
                  <a:gd name="T70" fmla="*/ 35 w 81"/>
                  <a:gd name="T71" fmla="*/ 11 h 25"/>
                  <a:gd name="T72" fmla="*/ 38 w 81"/>
                  <a:gd name="T73" fmla="*/ 11 h 25"/>
                  <a:gd name="T74" fmla="*/ 40 w 81"/>
                  <a:gd name="T75" fmla="*/ 11 h 25"/>
                  <a:gd name="T76" fmla="*/ 38 w 81"/>
                  <a:gd name="T77" fmla="*/ 13 h 25"/>
                  <a:gd name="T78" fmla="*/ 48 w 81"/>
                  <a:gd name="T79" fmla="*/ 9 h 25"/>
                  <a:gd name="T80" fmla="*/ 49 w 81"/>
                  <a:gd name="T81" fmla="*/ 9 h 25"/>
                  <a:gd name="T82" fmla="*/ 55 w 81"/>
                  <a:gd name="T83" fmla="*/ 6 h 25"/>
                  <a:gd name="T84" fmla="*/ 57 w 81"/>
                  <a:gd name="T85" fmla="*/ 5 h 25"/>
                  <a:gd name="T86" fmla="*/ 58 w 81"/>
                  <a:gd name="T87" fmla="*/ 7 h 25"/>
                  <a:gd name="T88" fmla="*/ 60 w 81"/>
                  <a:gd name="T89" fmla="*/ 6 h 25"/>
                  <a:gd name="T90" fmla="*/ 65 w 81"/>
                  <a:gd name="T91" fmla="*/ 4 h 25"/>
                  <a:gd name="T92" fmla="*/ 66 w 81"/>
                  <a:gd name="T93" fmla="*/ 4 h 25"/>
                  <a:gd name="T94" fmla="*/ 79 w 81"/>
                  <a:gd name="T95" fmla="*/ 2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25">
                    <a:moveTo>
                      <a:pt x="80" y="2"/>
                    </a:moveTo>
                    <a:cubicBezTo>
                      <a:pt x="80" y="2"/>
                      <a:pt x="80" y="3"/>
                      <a:pt x="81" y="3"/>
                    </a:cubicBezTo>
                    <a:cubicBezTo>
                      <a:pt x="81" y="3"/>
                      <a:pt x="80" y="3"/>
                      <a:pt x="80" y="4"/>
                    </a:cubicBezTo>
                    <a:cubicBezTo>
                      <a:pt x="80" y="2"/>
                      <a:pt x="78" y="3"/>
                      <a:pt x="77" y="2"/>
                    </a:cubicBezTo>
                    <a:cubicBezTo>
                      <a:pt x="77" y="2"/>
                      <a:pt x="76" y="3"/>
                      <a:pt x="76" y="3"/>
                    </a:cubicBezTo>
                    <a:cubicBezTo>
                      <a:pt x="78" y="4"/>
                      <a:pt x="78" y="4"/>
                      <a:pt x="78" y="4"/>
                    </a:cubicBezTo>
                    <a:cubicBezTo>
                      <a:pt x="76" y="5"/>
                      <a:pt x="76" y="5"/>
                      <a:pt x="76" y="5"/>
                    </a:cubicBezTo>
                    <a:cubicBezTo>
                      <a:pt x="77" y="5"/>
                      <a:pt x="76" y="6"/>
                      <a:pt x="77" y="7"/>
                    </a:cubicBezTo>
                    <a:cubicBezTo>
                      <a:pt x="76" y="8"/>
                      <a:pt x="75" y="7"/>
                      <a:pt x="74" y="8"/>
                    </a:cubicBezTo>
                    <a:cubicBezTo>
                      <a:pt x="74" y="7"/>
                      <a:pt x="74" y="7"/>
                      <a:pt x="74" y="7"/>
                    </a:cubicBezTo>
                    <a:cubicBezTo>
                      <a:pt x="74" y="6"/>
                      <a:pt x="72" y="6"/>
                      <a:pt x="72" y="7"/>
                    </a:cubicBezTo>
                    <a:cubicBezTo>
                      <a:pt x="71" y="7"/>
                      <a:pt x="71" y="7"/>
                      <a:pt x="71" y="7"/>
                    </a:cubicBezTo>
                    <a:cubicBezTo>
                      <a:pt x="70" y="7"/>
                      <a:pt x="71" y="8"/>
                      <a:pt x="71" y="8"/>
                    </a:cubicBezTo>
                    <a:cubicBezTo>
                      <a:pt x="70" y="9"/>
                      <a:pt x="70" y="9"/>
                      <a:pt x="70" y="9"/>
                    </a:cubicBezTo>
                    <a:cubicBezTo>
                      <a:pt x="70" y="8"/>
                      <a:pt x="70" y="8"/>
                      <a:pt x="70" y="8"/>
                    </a:cubicBezTo>
                    <a:cubicBezTo>
                      <a:pt x="69" y="8"/>
                      <a:pt x="69" y="8"/>
                      <a:pt x="69" y="8"/>
                    </a:cubicBezTo>
                    <a:cubicBezTo>
                      <a:pt x="70" y="8"/>
                      <a:pt x="70" y="8"/>
                      <a:pt x="70" y="8"/>
                    </a:cubicBezTo>
                    <a:cubicBezTo>
                      <a:pt x="69" y="8"/>
                      <a:pt x="69" y="8"/>
                      <a:pt x="69" y="8"/>
                    </a:cubicBezTo>
                    <a:cubicBezTo>
                      <a:pt x="68" y="8"/>
                      <a:pt x="68" y="8"/>
                      <a:pt x="68" y="9"/>
                    </a:cubicBezTo>
                    <a:cubicBezTo>
                      <a:pt x="69" y="9"/>
                      <a:pt x="69" y="9"/>
                      <a:pt x="69" y="9"/>
                    </a:cubicBezTo>
                    <a:cubicBezTo>
                      <a:pt x="67" y="9"/>
                      <a:pt x="65" y="9"/>
                      <a:pt x="65" y="10"/>
                    </a:cubicBezTo>
                    <a:cubicBezTo>
                      <a:pt x="64" y="10"/>
                      <a:pt x="64" y="10"/>
                      <a:pt x="64" y="10"/>
                    </a:cubicBezTo>
                    <a:cubicBezTo>
                      <a:pt x="64" y="10"/>
                      <a:pt x="65" y="10"/>
                      <a:pt x="65" y="9"/>
                    </a:cubicBezTo>
                    <a:cubicBezTo>
                      <a:pt x="65" y="9"/>
                      <a:pt x="64" y="9"/>
                      <a:pt x="64" y="9"/>
                    </a:cubicBezTo>
                    <a:cubicBezTo>
                      <a:pt x="64" y="9"/>
                      <a:pt x="64" y="9"/>
                      <a:pt x="64" y="10"/>
                    </a:cubicBezTo>
                    <a:cubicBezTo>
                      <a:pt x="61" y="10"/>
                      <a:pt x="57" y="12"/>
                      <a:pt x="55" y="11"/>
                    </a:cubicBezTo>
                    <a:cubicBezTo>
                      <a:pt x="54" y="12"/>
                      <a:pt x="54" y="12"/>
                      <a:pt x="54" y="12"/>
                    </a:cubicBezTo>
                    <a:cubicBezTo>
                      <a:pt x="53" y="12"/>
                      <a:pt x="52" y="13"/>
                      <a:pt x="50" y="13"/>
                    </a:cubicBezTo>
                    <a:cubicBezTo>
                      <a:pt x="46" y="14"/>
                      <a:pt x="42" y="16"/>
                      <a:pt x="38" y="16"/>
                    </a:cubicBezTo>
                    <a:cubicBezTo>
                      <a:pt x="38" y="17"/>
                      <a:pt x="38" y="17"/>
                      <a:pt x="38" y="17"/>
                    </a:cubicBezTo>
                    <a:cubicBezTo>
                      <a:pt x="37" y="16"/>
                      <a:pt x="36" y="17"/>
                      <a:pt x="35" y="17"/>
                    </a:cubicBezTo>
                    <a:cubicBezTo>
                      <a:pt x="35" y="18"/>
                      <a:pt x="35" y="17"/>
                      <a:pt x="35" y="17"/>
                    </a:cubicBezTo>
                    <a:cubicBezTo>
                      <a:pt x="33" y="19"/>
                      <a:pt x="33" y="19"/>
                      <a:pt x="33" y="19"/>
                    </a:cubicBezTo>
                    <a:cubicBezTo>
                      <a:pt x="33" y="18"/>
                      <a:pt x="33" y="18"/>
                      <a:pt x="32" y="18"/>
                    </a:cubicBezTo>
                    <a:cubicBezTo>
                      <a:pt x="32" y="18"/>
                      <a:pt x="32" y="19"/>
                      <a:pt x="31" y="19"/>
                    </a:cubicBezTo>
                    <a:cubicBezTo>
                      <a:pt x="31" y="18"/>
                      <a:pt x="31" y="18"/>
                      <a:pt x="31" y="18"/>
                    </a:cubicBezTo>
                    <a:cubicBezTo>
                      <a:pt x="31" y="18"/>
                      <a:pt x="31" y="18"/>
                      <a:pt x="31" y="18"/>
                    </a:cubicBezTo>
                    <a:cubicBezTo>
                      <a:pt x="29" y="19"/>
                      <a:pt x="29" y="19"/>
                      <a:pt x="29" y="19"/>
                    </a:cubicBezTo>
                    <a:cubicBezTo>
                      <a:pt x="29" y="20"/>
                      <a:pt x="29" y="20"/>
                      <a:pt x="29" y="20"/>
                    </a:cubicBezTo>
                    <a:cubicBezTo>
                      <a:pt x="28" y="20"/>
                      <a:pt x="27" y="21"/>
                      <a:pt x="25" y="22"/>
                    </a:cubicBezTo>
                    <a:cubicBezTo>
                      <a:pt x="26" y="24"/>
                      <a:pt x="22" y="25"/>
                      <a:pt x="21" y="25"/>
                    </a:cubicBezTo>
                    <a:cubicBezTo>
                      <a:pt x="20" y="25"/>
                      <a:pt x="20" y="24"/>
                      <a:pt x="19" y="24"/>
                    </a:cubicBezTo>
                    <a:cubicBezTo>
                      <a:pt x="19" y="24"/>
                      <a:pt x="19" y="24"/>
                      <a:pt x="19" y="24"/>
                    </a:cubicBezTo>
                    <a:cubicBezTo>
                      <a:pt x="19" y="24"/>
                      <a:pt x="20" y="25"/>
                      <a:pt x="21" y="24"/>
                    </a:cubicBezTo>
                    <a:cubicBezTo>
                      <a:pt x="21" y="24"/>
                      <a:pt x="21" y="24"/>
                      <a:pt x="21" y="24"/>
                    </a:cubicBezTo>
                    <a:cubicBezTo>
                      <a:pt x="20" y="23"/>
                      <a:pt x="20" y="23"/>
                      <a:pt x="19" y="23"/>
                    </a:cubicBezTo>
                    <a:cubicBezTo>
                      <a:pt x="19" y="20"/>
                      <a:pt x="24" y="21"/>
                      <a:pt x="26" y="20"/>
                    </a:cubicBezTo>
                    <a:cubicBezTo>
                      <a:pt x="26" y="20"/>
                      <a:pt x="26" y="20"/>
                      <a:pt x="26" y="20"/>
                    </a:cubicBezTo>
                    <a:cubicBezTo>
                      <a:pt x="26" y="19"/>
                      <a:pt x="27" y="19"/>
                      <a:pt x="27" y="18"/>
                    </a:cubicBezTo>
                    <a:cubicBezTo>
                      <a:pt x="26" y="18"/>
                      <a:pt x="24" y="16"/>
                      <a:pt x="25" y="19"/>
                    </a:cubicBezTo>
                    <a:cubicBezTo>
                      <a:pt x="23" y="18"/>
                      <a:pt x="22" y="20"/>
                      <a:pt x="21" y="20"/>
                    </a:cubicBezTo>
                    <a:cubicBezTo>
                      <a:pt x="19" y="19"/>
                      <a:pt x="17" y="21"/>
                      <a:pt x="15" y="21"/>
                    </a:cubicBezTo>
                    <a:cubicBezTo>
                      <a:pt x="12" y="22"/>
                      <a:pt x="12" y="22"/>
                      <a:pt x="12" y="22"/>
                    </a:cubicBezTo>
                    <a:cubicBezTo>
                      <a:pt x="11" y="22"/>
                      <a:pt x="11" y="22"/>
                      <a:pt x="11" y="22"/>
                    </a:cubicBezTo>
                    <a:cubicBezTo>
                      <a:pt x="10" y="21"/>
                      <a:pt x="10" y="23"/>
                      <a:pt x="10" y="23"/>
                    </a:cubicBezTo>
                    <a:cubicBezTo>
                      <a:pt x="9" y="24"/>
                      <a:pt x="9" y="22"/>
                      <a:pt x="7" y="23"/>
                    </a:cubicBezTo>
                    <a:cubicBezTo>
                      <a:pt x="7" y="23"/>
                      <a:pt x="6" y="23"/>
                      <a:pt x="7" y="24"/>
                    </a:cubicBezTo>
                    <a:cubicBezTo>
                      <a:pt x="7" y="24"/>
                      <a:pt x="7" y="24"/>
                      <a:pt x="7" y="24"/>
                    </a:cubicBezTo>
                    <a:cubicBezTo>
                      <a:pt x="7" y="24"/>
                      <a:pt x="6" y="25"/>
                      <a:pt x="5" y="24"/>
                    </a:cubicBezTo>
                    <a:cubicBezTo>
                      <a:pt x="5" y="24"/>
                      <a:pt x="5" y="23"/>
                      <a:pt x="5" y="23"/>
                    </a:cubicBezTo>
                    <a:cubicBezTo>
                      <a:pt x="3" y="23"/>
                      <a:pt x="2" y="25"/>
                      <a:pt x="1" y="23"/>
                    </a:cubicBezTo>
                    <a:cubicBezTo>
                      <a:pt x="0" y="23"/>
                      <a:pt x="1" y="22"/>
                      <a:pt x="1" y="21"/>
                    </a:cubicBezTo>
                    <a:cubicBezTo>
                      <a:pt x="4" y="20"/>
                      <a:pt x="8" y="22"/>
                      <a:pt x="10" y="19"/>
                    </a:cubicBezTo>
                    <a:cubicBezTo>
                      <a:pt x="10" y="19"/>
                      <a:pt x="10" y="19"/>
                      <a:pt x="10" y="19"/>
                    </a:cubicBezTo>
                    <a:cubicBezTo>
                      <a:pt x="12" y="17"/>
                      <a:pt x="15" y="20"/>
                      <a:pt x="15" y="16"/>
                    </a:cubicBezTo>
                    <a:cubicBezTo>
                      <a:pt x="17" y="17"/>
                      <a:pt x="18" y="14"/>
                      <a:pt x="20" y="15"/>
                    </a:cubicBezTo>
                    <a:cubicBezTo>
                      <a:pt x="20" y="15"/>
                      <a:pt x="20" y="15"/>
                      <a:pt x="20" y="15"/>
                    </a:cubicBezTo>
                    <a:cubicBezTo>
                      <a:pt x="17" y="15"/>
                      <a:pt x="18" y="16"/>
                      <a:pt x="17" y="17"/>
                    </a:cubicBezTo>
                    <a:cubicBezTo>
                      <a:pt x="18" y="17"/>
                      <a:pt x="20" y="17"/>
                      <a:pt x="21" y="16"/>
                    </a:cubicBezTo>
                    <a:cubicBezTo>
                      <a:pt x="23" y="16"/>
                      <a:pt x="24" y="15"/>
                      <a:pt x="25" y="14"/>
                    </a:cubicBezTo>
                    <a:cubicBezTo>
                      <a:pt x="25" y="14"/>
                      <a:pt x="25" y="14"/>
                      <a:pt x="25" y="14"/>
                    </a:cubicBezTo>
                    <a:cubicBezTo>
                      <a:pt x="28" y="14"/>
                      <a:pt x="31" y="13"/>
                      <a:pt x="35" y="11"/>
                    </a:cubicBezTo>
                    <a:cubicBezTo>
                      <a:pt x="35" y="12"/>
                      <a:pt x="35" y="12"/>
                      <a:pt x="35" y="12"/>
                    </a:cubicBezTo>
                    <a:cubicBezTo>
                      <a:pt x="35" y="11"/>
                      <a:pt x="38" y="14"/>
                      <a:pt x="38" y="11"/>
                    </a:cubicBezTo>
                    <a:cubicBezTo>
                      <a:pt x="41" y="12"/>
                      <a:pt x="39" y="9"/>
                      <a:pt x="42" y="10"/>
                    </a:cubicBezTo>
                    <a:cubicBezTo>
                      <a:pt x="40" y="11"/>
                      <a:pt x="40" y="11"/>
                      <a:pt x="40" y="11"/>
                    </a:cubicBezTo>
                    <a:cubicBezTo>
                      <a:pt x="40" y="11"/>
                      <a:pt x="40" y="11"/>
                      <a:pt x="40" y="11"/>
                    </a:cubicBezTo>
                    <a:cubicBezTo>
                      <a:pt x="38" y="13"/>
                      <a:pt x="38" y="13"/>
                      <a:pt x="38" y="13"/>
                    </a:cubicBezTo>
                    <a:cubicBezTo>
                      <a:pt x="41" y="13"/>
                      <a:pt x="42" y="11"/>
                      <a:pt x="44" y="10"/>
                    </a:cubicBezTo>
                    <a:cubicBezTo>
                      <a:pt x="45" y="9"/>
                      <a:pt x="48" y="11"/>
                      <a:pt x="48" y="9"/>
                    </a:cubicBezTo>
                    <a:cubicBezTo>
                      <a:pt x="48" y="9"/>
                      <a:pt x="48" y="9"/>
                      <a:pt x="49" y="9"/>
                    </a:cubicBezTo>
                    <a:cubicBezTo>
                      <a:pt x="49" y="9"/>
                      <a:pt x="49" y="9"/>
                      <a:pt x="49" y="9"/>
                    </a:cubicBezTo>
                    <a:cubicBezTo>
                      <a:pt x="48" y="8"/>
                      <a:pt x="50" y="7"/>
                      <a:pt x="50" y="7"/>
                    </a:cubicBezTo>
                    <a:cubicBezTo>
                      <a:pt x="52" y="7"/>
                      <a:pt x="54" y="7"/>
                      <a:pt x="55" y="6"/>
                    </a:cubicBezTo>
                    <a:cubicBezTo>
                      <a:pt x="56" y="6"/>
                      <a:pt x="56" y="6"/>
                      <a:pt x="56" y="6"/>
                    </a:cubicBezTo>
                    <a:cubicBezTo>
                      <a:pt x="56" y="6"/>
                      <a:pt x="56" y="5"/>
                      <a:pt x="57" y="5"/>
                    </a:cubicBezTo>
                    <a:cubicBezTo>
                      <a:pt x="58" y="5"/>
                      <a:pt x="59" y="5"/>
                      <a:pt x="59" y="6"/>
                    </a:cubicBezTo>
                    <a:cubicBezTo>
                      <a:pt x="58" y="6"/>
                      <a:pt x="58" y="7"/>
                      <a:pt x="58" y="7"/>
                    </a:cubicBezTo>
                    <a:cubicBezTo>
                      <a:pt x="58" y="8"/>
                      <a:pt x="58" y="8"/>
                      <a:pt x="58" y="8"/>
                    </a:cubicBezTo>
                    <a:cubicBezTo>
                      <a:pt x="59" y="7"/>
                      <a:pt x="60" y="7"/>
                      <a:pt x="60" y="6"/>
                    </a:cubicBezTo>
                    <a:cubicBezTo>
                      <a:pt x="60" y="5"/>
                      <a:pt x="60" y="5"/>
                      <a:pt x="59" y="5"/>
                    </a:cubicBezTo>
                    <a:cubicBezTo>
                      <a:pt x="60" y="6"/>
                      <a:pt x="64" y="4"/>
                      <a:pt x="65" y="4"/>
                    </a:cubicBezTo>
                    <a:cubicBezTo>
                      <a:pt x="65" y="4"/>
                      <a:pt x="65" y="4"/>
                      <a:pt x="65" y="4"/>
                    </a:cubicBezTo>
                    <a:cubicBezTo>
                      <a:pt x="66" y="4"/>
                      <a:pt x="66" y="4"/>
                      <a:pt x="66" y="4"/>
                    </a:cubicBezTo>
                    <a:cubicBezTo>
                      <a:pt x="67" y="3"/>
                      <a:pt x="69" y="2"/>
                      <a:pt x="72" y="2"/>
                    </a:cubicBezTo>
                    <a:cubicBezTo>
                      <a:pt x="74" y="2"/>
                      <a:pt x="76" y="0"/>
                      <a:pt x="79" y="2"/>
                    </a:cubicBezTo>
                    <a:cubicBezTo>
                      <a:pt x="79" y="3"/>
                      <a:pt x="80" y="2"/>
                      <a:pt x="8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3" name="Freeform 804">
                <a:extLst>
                  <a:ext uri="{FF2B5EF4-FFF2-40B4-BE49-F238E27FC236}">
                    <a16:creationId xmlns:a16="http://schemas.microsoft.com/office/drawing/2014/main" id="{28BF8C01-00E6-4318-9E53-F0AF7D7F905D}"/>
                  </a:ext>
                </a:extLst>
              </p:cNvPr>
              <p:cNvSpPr/>
              <p:nvPr/>
            </p:nvSpPr>
            <p:spPr bwMode="auto">
              <a:xfrm>
                <a:off x="4128" y="1421"/>
                <a:ext cx="8" cy="8"/>
              </a:xfrm>
              <a:custGeom>
                <a:gdLst>
                  <a:gd name="T0" fmla="*/ 1 w 3"/>
                  <a:gd name="T1" fmla="*/ 2 h 3"/>
                  <a:gd name="T2" fmla="*/ 1 w 3"/>
                  <a:gd name="T3" fmla="*/ 3 h 3"/>
                  <a:gd name="T4" fmla="*/ 0 w 3"/>
                  <a:gd name="T5" fmla="*/ 1 h 3"/>
                  <a:gd name="T6" fmla="*/ 2 w 3"/>
                  <a:gd name="T7" fmla="*/ 0 h 3"/>
                  <a:gd name="T8" fmla="*/ 1 w 3"/>
                  <a:gd name="T9" fmla="*/ 2 h 3"/>
                </a:gdLst>
                <a:cxnLst>
                  <a:cxn ang="0">
                    <a:pos x="T0" y="T1"/>
                  </a:cxn>
                  <a:cxn ang="0">
                    <a:pos x="T2" y="T3"/>
                  </a:cxn>
                  <a:cxn ang="0">
                    <a:pos x="T4" y="T5"/>
                  </a:cxn>
                  <a:cxn ang="0">
                    <a:pos x="T6" y="T7"/>
                  </a:cxn>
                  <a:cxn ang="0">
                    <a:pos x="T8" y="T9"/>
                  </a:cxn>
                </a:cxnLst>
                <a:rect l="0" t="0" r="r" b="b"/>
                <a:pathLst>
                  <a:path w="3" h="3">
                    <a:moveTo>
                      <a:pt x="1" y="2"/>
                    </a:moveTo>
                    <a:cubicBezTo>
                      <a:pt x="1" y="3"/>
                      <a:pt x="1" y="3"/>
                      <a:pt x="1" y="3"/>
                    </a:cubicBezTo>
                    <a:cubicBezTo>
                      <a:pt x="0" y="2"/>
                      <a:pt x="0" y="2"/>
                      <a:pt x="0" y="1"/>
                    </a:cubicBezTo>
                    <a:cubicBezTo>
                      <a:pt x="1" y="2"/>
                      <a:pt x="2" y="1"/>
                      <a:pt x="2" y="0"/>
                    </a:cubicBezTo>
                    <a:cubicBezTo>
                      <a:pt x="3"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4" name="Freeform 805">
                <a:extLst>
                  <a:ext uri="{FF2B5EF4-FFF2-40B4-BE49-F238E27FC236}">
                    <a16:creationId xmlns:a16="http://schemas.microsoft.com/office/drawing/2014/main" id="{4BC4D174-24EB-4CDE-9F62-94B2894BE2E3}"/>
                  </a:ext>
                </a:extLst>
              </p:cNvPr>
              <p:cNvSpPr/>
              <p:nvPr/>
            </p:nvSpPr>
            <p:spPr bwMode="auto">
              <a:xfrm>
                <a:off x="3142" y="142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5" name="Freeform 806">
                <a:extLst>
                  <a:ext uri="{FF2B5EF4-FFF2-40B4-BE49-F238E27FC236}">
                    <a16:creationId xmlns:a16="http://schemas.microsoft.com/office/drawing/2014/main" id="{D17C9614-18F6-4440-8C32-91625CC54DEF}"/>
                  </a:ext>
                </a:extLst>
              </p:cNvPr>
              <p:cNvSpPr/>
              <p:nvPr/>
            </p:nvSpPr>
            <p:spPr bwMode="auto">
              <a:xfrm>
                <a:off x="2124" y="142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6" name="Freeform 807">
                <a:extLst>
                  <a:ext uri="{FF2B5EF4-FFF2-40B4-BE49-F238E27FC236}">
                    <a16:creationId xmlns:a16="http://schemas.microsoft.com/office/drawing/2014/main" id="{9E480E73-0CBE-486E-89C1-93D918E7CA47}"/>
                  </a:ext>
                </a:extLst>
              </p:cNvPr>
              <p:cNvSpPr/>
              <p:nvPr/>
            </p:nvSpPr>
            <p:spPr bwMode="auto">
              <a:xfrm>
                <a:off x="2148" y="1424"/>
                <a:ext cx="6" cy="5"/>
              </a:xfrm>
              <a:custGeom>
                <a:gdLst>
                  <a:gd name="T0" fmla="*/ 2 w 2"/>
                  <a:gd name="T1" fmla="*/ 1 h 2"/>
                  <a:gd name="T2" fmla="*/ 0 w 2"/>
                  <a:gd name="T3" fmla="*/ 2 h 2"/>
                  <a:gd name="T4" fmla="*/ 0 w 2"/>
                  <a:gd name="T5" fmla="*/ 1 h 2"/>
                  <a:gd name="T6" fmla="*/ 1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0" y="2"/>
                      <a:pt x="0" y="2"/>
                      <a:pt x="0" y="2"/>
                    </a:cubicBezTo>
                    <a:cubicBezTo>
                      <a:pt x="0" y="1"/>
                      <a:pt x="0" y="1"/>
                      <a:pt x="0" y="1"/>
                    </a:cubicBezTo>
                    <a:cubicBezTo>
                      <a:pt x="1" y="1"/>
                      <a:pt x="1" y="1"/>
                      <a:pt x="1" y="1"/>
                    </a:cubicBezTo>
                    <a:cubicBezTo>
                      <a:pt x="1" y="0"/>
                      <a:pt x="1" y="0"/>
                      <a:pt x="1"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9" name="Group 1009">
              <a:extLst>
                <a:ext uri="{FF2B5EF4-FFF2-40B4-BE49-F238E27FC236}">
                  <a16:creationId xmlns:a16="http://schemas.microsoft.com/office/drawing/2014/main" id="{391FE086-59A6-4B36-BF7B-688C31BC0A88}"/>
                </a:ext>
              </a:extLst>
            </p:cNvPr>
            <p:cNvGrpSpPr/>
            <p:nvPr/>
          </p:nvGrpSpPr>
          <p:grpSpPr>
            <a:xfrm>
              <a:off x="3067050" y="2260600"/>
              <a:ext cx="3719513" cy="349250"/>
              <a:chOff x="1932" y="1424"/>
              <a:chExt cx="2343" cy="220"/>
            </a:xfrm>
          </p:grpSpPr>
          <p:sp>
            <p:nvSpPr>
              <p:cNvPr id="5227" name="Freeform 809">
                <a:extLst>
                  <a:ext uri="{FF2B5EF4-FFF2-40B4-BE49-F238E27FC236}">
                    <a16:creationId xmlns:a16="http://schemas.microsoft.com/office/drawing/2014/main" id="{7DF89A43-8ED7-4EA2-980A-DDE56C83E536}"/>
                  </a:ext>
                </a:extLst>
              </p:cNvPr>
              <p:cNvSpPr/>
              <p:nvPr/>
            </p:nvSpPr>
            <p:spPr bwMode="auto">
              <a:xfrm>
                <a:off x="3222" y="1424"/>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8" name="Freeform 810">
                <a:extLst>
                  <a:ext uri="{FF2B5EF4-FFF2-40B4-BE49-F238E27FC236}">
                    <a16:creationId xmlns:a16="http://schemas.microsoft.com/office/drawing/2014/main" id="{64A10544-D15F-4126-B3E5-7410BEE78D47}"/>
                  </a:ext>
                </a:extLst>
              </p:cNvPr>
              <p:cNvSpPr/>
              <p:nvPr/>
            </p:nvSpPr>
            <p:spPr bwMode="auto">
              <a:xfrm>
                <a:off x="4053" y="1424"/>
                <a:ext cx="6" cy="3"/>
              </a:xfrm>
              <a:custGeom>
                <a:gdLst>
                  <a:gd name="T0" fmla="*/ 2 w 2"/>
                  <a:gd name="T1" fmla="*/ 1 h 1"/>
                  <a:gd name="T2" fmla="*/ 2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9" name="Freeform 811">
                <a:extLst>
                  <a:ext uri="{FF2B5EF4-FFF2-40B4-BE49-F238E27FC236}">
                    <a16:creationId xmlns:a16="http://schemas.microsoft.com/office/drawing/2014/main" id="{3208F933-CA05-4BCF-A617-4D1CC8532FD8}"/>
                  </a:ext>
                </a:extLst>
              </p:cNvPr>
              <p:cNvSpPr/>
              <p:nvPr/>
            </p:nvSpPr>
            <p:spPr bwMode="auto">
              <a:xfrm>
                <a:off x="3484" y="1427"/>
                <a:ext cx="59" cy="24"/>
              </a:xfrm>
              <a:custGeom>
                <a:gdLst>
                  <a:gd name="T0" fmla="*/ 17 w 22"/>
                  <a:gd name="T1" fmla="*/ 3 h 9"/>
                  <a:gd name="T2" fmla="*/ 20 w 22"/>
                  <a:gd name="T3" fmla="*/ 2 h 9"/>
                  <a:gd name="T4" fmla="*/ 21 w 22"/>
                  <a:gd name="T5" fmla="*/ 0 h 9"/>
                  <a:gd name="T6" fmla="*/ 22 w 22"/>
                  <a:gd name="T7" fmla="*/ 0 h 9"/>
                  <a:gd name="T8" fmla="*/ 20 w 22"/>
                  <a:gd name="T9" fmla="*/ 2 h 9"/>
                  <a:gd name="T10" fmla="*/ 20 w 22"/>
                  <a:gd name="T11" fmla="*/ 3 h 9"/>
                  <a:gd name="T12" fmla="*/ 17 w 22"/>
                  <a:gd name="T13" fmla="*/ 4 h 9"/>
                  <a:gd name="T14" fmla="*/ 17 w 22"/>
                  <a:gd name="T15" fmla="*/ 3 h 9"/>
                  <a:gd name="T16" fmla="*/ 15 w 22"/>
                  <a:gd name="T17" fmla="*/ 3 h 9"/>
                  <a:gd name="T18" fmla="*/ 13 w 22"/>
                  <a:gd name="T19" fmla="*/ 6 h 9"/>
                  <a:gd name="T20" fmla="*/ 12 w 22"/>
                  <a:gd name="T21" fmla="*/ 5 h 9"/>
                  <a:gd name="T22" fmla="*/ 12 w 22"/>
                  <a:gd name="T23" fmla="*/ 7 h 9"/>
                  <a:gd name="T24" fmla="*/ 5 w 22"/>
                  <a:gd name="T25" fmla="*/ 8 h 9"/>
                  <a:gd name="T26" fmla="*/ 2 w 22"/>
                  <a:gd name="T27" fmla="*/ 9 h 9"/>
                  <a:gd name="T28" fmla="*/ 1 w 22"/>
                  <a:gd name="T29" fmla="*/ 7 h 9"/>
                  <a:gd name="T30" fmla="*/ 4 w 22"/>
                  <a:gd name="T31" fmla="*/ 6 h 9"/>
                  <a:gd name="T32" fmla="*/ 3 w 22"/>
                  <a:gd name="T33" fmla="*/ 5 h 9"/>
                  <a:gd name="T34" fmla="*/ 5 w 22"/>
                  <a:gd name="T35" fmla="*/ 5 h 9"/>
                  <a:gd name="T36" fmla="*/ 6 w 22"/>
                  <a:gd name="T37" fmla="*/ 3 h 9"/>
                  <a:gd name="T38" fmla="*/ 6 w 22"/>
                  <a:gd name="T39" fmla="*/ 3 h 9"/>
                  <a:gd name="T40" fmla="*/ 7 w 22"/>
                  <a:gd name="T41" fmla="*/ 4 h 9"/>
                  <a:gd name="T42" fmla="*/ 9 w 22"/>
                  <a:gd name="T43" fmla="*/ 2 h 9"/>
                  <a:gd name="T44" fmla="*/ 8 w 22"/>
                  <a:gd name="T45" fmla="*/ 2 h 9"/>
                  <a:gd name="T46" fmla="*/ 7 w 22"/>
                  <a:gd name="T47" fmla="*/ 3 h 9"/>
                  <a:gd name="T48" fmla="*/ 8 w 22"/>
                  <a:gd name="T49" fmla="*/ 1 h 9"/>
                  <a:gd name="T50" fmla="*/ 13 w 22"/>
                  <a:gd name="T51" fmla="*/ 1 h 9"/>
                  <a:gd name="T52" fmla="*/ 14 w 22"/>
                  <a:gd name="T53" fmla="*/ 1 h 9"/>
                  <a:gd name="T54" fmla="*/ 14 w 22"/>
                  <a:gd name="T55" fmla="*/ 3 h 9"/>
                  <a:gd name="T56" fmla="*/ 16 w 22"/>
                  <a:gd name="T57" fmla="*/ 3 h 9"/>
                  <a:gd name="T58" fmla="*/ 16 w 22"/>
                  <a:gd name="T59" fmla="*/ 2 h 9"/>
                  <a:gd name="T60" fmla="*/ 15 w 22"/>
                  <a:gd name="T61" fmla="*/ 1 h 9"/>
                  <a:gd name="T62" fmla="*/ 17 w 22"/>
                  <a:gd name="T63" fmla="*/ 0 h 9"/>
                  <a:gd name="T64" fmla="*/ 19 w 22"/>
                  <a:gd name="T65" fmla="*/ 0 h 9"/>
                  <a:gd name="T66" fmla="*/ 17 w 22"/>
                  <a:gd name="T6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9">
                    <a:moveTo>
                      <a:pt x="17" y="3"/>
                    </a:moveTo>
                    <a:cubicBezTo>
                      <a:pt x="18" y="3"/>
                      <a:pt x="19" y="2"/>
                      <a:pt x="20" y="2"/>
                    </a:cubicBezTo>
                    <a:cubicBezTo>
                      <a:pt x="20" y="1"/>
                      <a:pt x="20" y="1"/>
                      <a:pt x="21" y="0"/>
                    </a:cubicBezTo>
                    <a:cubicBezTo>
                      <a:pt x="21" y="0"/>
                      <a:pt x="21" y="0"/>
                      <a:pt x="22" y="0"/>
                    </a:cubicBezTo>
                    <a:cubicBezTo>
                      <a:pt x="22" y="2"/>
                      <a:pt x="21" y="2"/>
                      <a:pt x="20" y="2"/>
                    </a:cubicBezTo>
                    <a:cubicBezTo>
                      <a:pt x="20" y="3"/>
                      <a:pt x="20" y="3"/>
                      <a:pt x="20" y="3"/>
                    </a:cubicBezTo>
                    <a:cubicBezTo>
                      <a:pt x="20" y="3"/>
                      <a:pt x="19" y="4"/>
                      <a:pt x="17" y="4"/>
                    </a:cubicBezTo>
                    <a:cubicBezTo>
                      <a:pt x="17" y="4"/>
                      <a:pt x="17" y="3"/>
                      <a:pt x="17" y="3"/>
                    </a:cubicBezTo>
                    <a:cubicBezTo>
                      <a:pt x="17" y="2"/>
                      <a:pt x="16" y="3"/>
                      <a:pt x="15" y="3"/>
                    </a:cubicBezTo>
                    <a:cubicBezTo>
                      <a:pt x="15" y="4"/>
                      <a:pt x="13" y="6"/>
                      <a:pt x="13" y="6"/>
                    </a:cubicBezTo>
                    <a:cubicBezTo>
                      <a:pt x="12" y="5"/>
                      <a:pt x="12" y="5"/>
                      <a:pt x="12" y="5"/>
                    </a:cubicBezTo>
                    <a:cubicBezTo>
                      <a:pt x="11" y="6"/>
                      <a:pt x="12" y="6"/>
                      <a:pt x="12" y="7"/>
                    </a:cubicBezTo>
                    <a:cubicBezTo>
                      <a:pt x="9" y="8"/>
                      <a:pt x="7" y="7"/>
                      <a:pt x="5" y="8"/>
                    </a:cubicBezTo>
                    <a:cubicBezTo>
                      <a:pt x="3" y="8"/>
                      <a:pt x="3" y="9"/>
                      <a:pt x="2" y="9"/>
                    </a:cubicBezTo>
                    <a:cubicBezTo>
                      <a:pt x="2" y="8"/>
                      <a:pt x="0" y="8"/>
                      <a:pt x="1" y="7"/>
                    </a:cubicBezTo>
                    <a:cubicBezTo>
                      <a:pt x="2" y="7"/>
                      <a:pt x="3" y="6"/>
                      <a:pt x="4" y="6"/>
                    </a:cubicBezTo>
                    <a:cubicBezTo>
                      <a:pt x="3" y="5"/>
                      <a:pt x="4" y="6"/>
                      <a:pt x="3" y="5"/>
                    </a:cubicBezTo>
                    <a:cubicBezTo>
                      <a:pt x="3" y="5"/>
                      <a:pt x="4" y="6"/>
                      <a:pt x="5" y="5"/>
                    </a:cubicBezTo>
                    <a:cubicBezTo>
                      <a:pt x="6" y="4"/>
                      <a:pt x="5" y="4"/>
                      <a:pt x="6" y="3"/>
                    </a:cubicBezTo>
                    <a:cubicBezTo>
                      <a:pt x="6" y="3"/>
                      <a:pt x="6" y="3"/>
                      <a:pt x="6" y="3"/>
                    </a:cubicBezTo>
                    <a:cubicBezTo>
                      <a:pt x="7" y="3"/>
                      <a:pt x="7" y="3"/>
                      <a:pt x="7" y="4"/>
                    </a:cubicBezTo>
                    <a:cubicBezTo>
                      <a:pt x="8" y="4"/>
                      <a:pt x="8" y="3"/>
                      <a:pt x="9" y="2"/>
                    </a:cubicBezTo>
                    <a:cubicBezTo>
                      <a:pt x="8" y="2"/>
                      <a:pt x="8" y="2"/>
                      <a:pt x="8" y="2"/>
                    </a:cubicBezTo>
                    <a:cubicBezTo>
                      <a:pt x="7" y="3"/>
                      <a:pt x="7" y="3"/>
                      <a:pt x="7" y="3"/>
                    </a:cubicBezTo>
                    <a:cubicBezTo>
                      <a:pt x="6" y="2"/>
                      <a:pt x="7" y="1"/>
                      <a:pt x="8" y="1"/>
                    </a:cubicBezTo>
                    <a:cubicBezTo>
                      <a:pt x="10" y="3"/>
                      <a:pt x="11" y="1"/>
                      <a:pt x="13" y="1"/>
                    </a:cubicBezTo>
                    <a:cubicBezTo>
                      <a:pt x="14" y="1"/>
                      <a:pt x="14" y="1"/>
                      <a:pt x="14" y="1"/>
                    </a:cubicBezTo>
                    <a:cubicBezTo>
                      <a:pt x="14" y="3"/>
                      <a:pt x="14" y="3"/>
                      <a:pt x="14" y="3"/>
                    </a:cubicBezTo>
                    <a:cubicBezTo>
                      <a:pt x="15" y="4"/>
                      <a:pt x="15" y="1"/>
                      <a:pt x="16" y="3"/>
                    </a:cubicBezTo>
                    <a:cubicBezTo>
                      <a:pt x="16" y="2"/>
                      <a:pt x="16" y="2"/>
                      <a:pt x="16" y="2"/>
                    </a:cubicBezTo>
                    <a:cubicBezTo>
                      <a:pt x="15" y="1"/>
                      <a:pt x="15" y="1"/>
                      <a:pt x="15" y="1"/>
                    </a:cubicBezTo>
                    <a:cubicBezTo>
                      <a:pt x="17" y="0"/>
                      <a:pt x="17" y="0"/>
                      <a:pt x="17" y="0"/>
                    </a:cubicBezTo>
                    <a:cubicBezTo>
                      <a:pt x="18" y="1"/>
                      <a:pt x="18" y="0"/>
                      <a:pt x="19" y="0"/>
                    </a:cubicBezTo>
                    <a:cubicBezTo>
                      <a:pt x="19" y="1"/>
                      <a:pt x="17" y="1"/>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0" name="Freeform 812">
                <a:extLst>
                  <a:ext uri="{FF2B5EF4-FFF2-40B4-BE49-F238E27FC236}">
                    <a16:creationId xmlns:a16="http://schemas.microsoft.com/office/drawing/2014/main" id="{B051D194-53F4-4CDF-9B7C-F9B7065D9A87}"/>
                  </a:ext>
                </a:extLst>
              </p:cNvPr>
              <p:cNvSpPr/>
              <p:nvPr/>
            </p:nvSpPr>
            <p:spPr bwMode="auto">
              <a:xfrm>
                <a:off x="2130" y="1427"/>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1" name="Freeform 813">
                <a:extLst>
                  <a:ext uri="{FF2B5EF4-FFF2-40B4-BE49-F238E27FC236}">
                    <a16:creationId xmlns:a16="http://schemas.microsoft.com/office/drawing/2014/main" id="{A88F7704-97F8-4ED4-8969-1B55B86F23C9}"/>
                  </a:ext>
                </a:extLst>
              </p:cNvPr>
              <p:cNvSpPr/>
              <p:nvPr/>
            </p:nvSpPr>
            <p:spPr bwMode="auto">
              <a:xfrm>
                <a:off x="3650" y="1427"/>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2" name="Freeform 814">
                <a:extLst>
                  <a:ext uri="{FF2B5EF4-FFF2-40B4-BE49-F238E27FC236}">
                    <a16:creationId xmlns:a16="http://schemas.microsoft.com/office/drawing/2014/main" id="{8159CC6D-5B17-42D2-8C90-1B05311A06FB}"/>
                  </a:ext>
                </a:extLst>
              </p:cNvPr>
              <p:cNvSpPr/>
              <p:nvPr/>
            </p:nvSpPr>
            <p:spPr bwMode="auto">
              <a:xfrm>
                <a:off x="3658" y="1427"/>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3" name="Freeform 815">
                <a:extLst>
                  <a:ext uri="{FF2B5EF4-FFF2-40B4-BE49-F238E27FC236}">
                    <a16:creationId xmlns:a16="http://schemas.microsoft.com/office/drawing/2014/main" id="{8AE9E17A-C553-4CFC-A201-674FADAA27AD}"/>
                  </a:ext>
                </a:extLst>
              </p:cNvPr>
              <p:cNvSpPr/>
              <p:nvPr/>
            </p:nvSpPr>
            <p:spPr bwMode="auto">
              <a:xfrm>
                <a:off x="3578" y="1427"/>
                <a:ext cx="147" cy="48"/>
              </a:xfrm>
              <a:custGeom>
                <a:gdLst>
                  <a:gd name="T0" fmla="*/ 54 w 55"/>
                  <a:gd name="T1" fmla="*/ 3 h 18"/>
                  <a:gd name="T2" fmla="*/ 54 w 55"/>
                  <a:gd name="T3" fmla="*/ 1 h 18"/>
                  <a:gd name="T4" fmla="*/ 47 w 55"/>
                  <a:gd name="T5" fmla="*/ 3 h 18"/>
                  <a:gd name="T6" fmla="*/ 45 w 55"/>
                  <a:gd name="T7" fmla="*/ 4 h 18"/>
                  <a:gd name="T8" fmla="*/ 46 w 55"/>
                  <a:gd name="T9" fmla="*/ 5 h 18"/>
                  <a:gd name="T10" fmla="*/ 44 w 55"/>
                  <a:gd name="T11" fmla="*/ 5 h 18"/>
                  <a:gd name="T12" fmla="*/ 36 w 55"/>
                  <a:gd name="T13" fmla="*/ 7 h 18"/>
                  <a:gd name="T14" fmla="*/ 33 w 55"/>
                  <a:gd name="T15" fmla="*/ 9 h 18"/>
                  <a:gd name="T16" fmla="*/ 33 w 55"/>
                  <a:gd name="T17" fmla="*/ 8 h 18"/>
                  <a:gd name="T18" fmla="*/ 32 w 55"/>
                  <a:gd name="T19" fmla="*/ 9 h 18"/>
                  <a:gd name="T20" fmla="*/ 32 w 55"/>
                  <a:gd name="T21" fmla="*/ 9 h 18"/>
                  <a:gd name="T22" fmla="*/ 30 w 55"/>
                  <a:gd name="T23" fmla="*/ 9 h 18"/>
                  <a:gd name="T24" fmla="*/ 27 w 55"/>
                  <a:gd name="T25" fmla="*/ 11 h 18"/>
                  <a:gd name="T26" fmla="*/ 8 w 55"/>
                  <a:gd name="T27" fmla="*/ 16 h 18"/>
                  <a:gd name="T28" fmla="*/ 7 w 55"/>
                  <a:gd name="T29" fmla="*/ 17 h 18"/>
                  <a:gd name="T30" fmla="*/ 2 w 55"/>
                  <a:gd name="T31" fmla="*/ 17 h 18"/>
                  <a:gd name="T32" fmla="*/ 2 w 55"/>
                  <a:gd name="T33" fmla="*/ 17 h 18"/>
                  <a:gd name="T34" fmla="*/ 2 w 55"/>
                  <a:gd name="T35" fmla="*/ 18 h 18"/>
                  <a:gd name="T36" fmla="*/ 1 w 55"/>
                  <a:gd name="T37" fmla="*/ 18 h 18"/>
                  <a:gd name="T38" fmla="*/ 2 w 55"/>
                  <a:gd name="T39" fmla="*/ 17 h 18"/>
                  <a:gd name="T40" fmla="*/ 1 w 55"/>
                  <a:gd name="T41" fmla="*/ 17 h 18"/>
                  <a:gd name="T42" fmla="*/ 0 w 55"/>
                  <a:gd name="T43" fmla="*/ 17 h 18"/>
                  <a:gd name="T44" fmla="*/ 3 w 55"/>
                  <a:gd name="T45" fmla="*/ 14 h 18"/>
                  <a:gd name="T46" fmla="*/ 4 w 55"/>
                  <a:gd name="T47" fmla="*/ 15 h 18"/>
                  <a:gd name="T48" fmla="*/ 4 w 55"/>
                  <a:gd name="T49" fmla="*/ 15 h 18"/>
                  <a:gd name="T50" fmla="*/ 7 w 55"/>
                  <a:gd name="T51" fmla="*/ 15 h 18"/>
                  <a:gd name="T52" fmla="*/ 8 w 55"/>
                  <a:gd name="T53" fmla="*/ 14 h 18"/>
                  <a:gd name="T54" fmla="*/ 5 w 55"/>
                  <a:gd name="T55" fmla="*/ 14 h 18"/>
                  <a:gd name="T56" fmla="*/ 5 w 55"/>
                  <a:gd name="T57" fmla="*/ 13 h 18"/>
                  <a:gd name="T58" fmla="*/ 4 w 55"/>
                  <a:gd name="T59" fmla="*/ 13 h 18"/>
                  <a:gd name="T60" fmla="*/ 7 w 55"/>
                  <a:gd name="T61" fmla="*/ 11 h 18"/>
                  <a:gd name="T62" fmla="*/ 12 w 55"/>
                  <a:gd name="T63" fmla="*/ 10 h 18"/>
                  <a:gd name="T64" fmla="*/ 17 w 55"/>
                  <a:gd name="T65" fmla="*/ 8 h 18"/>
                  <a:gd name="T66" fmla="*/ 23 w 55"/>
                  <a:gd name="T67" fmla="*/ 8 h 18"/>
                  <a:gd name="T68" fmla="*/ 21 w 55"/>
                  <a:gd name="T69" fmla="*/ 9 h 18"/>
                  <a:gd name="T70" fmla="*/ 25 w 55"/>
                  <a:gd name="T71" fmla="*/ 9 h 18"/>
                  <a:gd name="T72" fmla="*/ 24 w 55"/>
                  <a:gd name="T73" fmla="*/ 10 h 18"/>
                  <a:gd name="T74" fmla="*/ 25 w 55"/>
                  <a:gd name="T75" fmla="*/ 11 h 18"/>
                  <a:gd name="T76" fmla="*/ 26 w 55"/>
                  <a:gd name="T77" fmla="*/ 10 h 18"/>
                  <a:gd name="T78" fmla="*/ 25 w 55"/>
                  <a:gd name="T79" fmla="*/ 7 h 18"/>
                  <a:gd name="T80" fmla="*/ 24 w 55"/>
                  <a:gd name="T81" fmla="*/ 7 h 18"/>
                  <a:gd name="T82" fmla="*/ 24 w 55"/>
                  <a:gd name="T83" fmla="*/ 7 h 18"/>
                  <a:gd name="T84" fmla="*/ 31 w 55"/>
                  <a:gd name="T85" fmla="*/ 7 h 18"/>
                  <a:gd name="T86" fmla="*/ 32 w 55"/>
                  <a:gd name="T87" fmla="*/ 7 h 18"/>
                  <a:gd name="T88" fmla="*/ 31 w 55"/>
                  <a:gd name="T89" fmla="*/ 6 h 18"/>
                  <a:gd name="T90" fmla="*/ 32 w 55"/>
                  <a:gd name="T91" fmla="*/ 6 h 18"/>
                  <a:gd name="T92" fmla="*/ 31 w 55"/>
                  <a:gd name="T93" fmla="*/ 6 h 18"/>
                  <a:gd name="T94" fmla="*/ 35 w 55"/>
                  <a:gd name="T95" fmla="*/ 6 h 18"/>
                  <a:gd name="T96" fmla="*/ 40 w 55"/>
                  <a:gd name="T97" fmla="*/ 4 h 18"/>
                  <a:gd name="T98" fmla="*/ 51 w 55"/>
                  <a:gd name="T99" fmla="*/ 1 h 18"/>
                  <a:gd name="T100" fmla="*/ 54 w 55"/>
                  <a:gd name="T101" fmla="*/ 0 h 18"/>
                  <a:gd name="T102" fmla="*/ 54 w 55"/>
                  <a:gd name="T103" fmla="*/ 3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18">
                    <a:moveTo>
                      <a:pt x="54" y="3"/>
                    </a:moveTo>
                    <a:cubicBezTo>
                      <a:pt x="53" y="3"/>
                      <a:pt x="55" y="2"/>
                      <a:pt x="54" y="1"/>
                    </a:cubicBezTo>
                    <a:cubicBezTo>
                      <a:pt x="51" y="2"/>
                      <a:pt x="50" y="2"/>
                      <a:pt x="47" y="3"/>
                    </a:cubicBezTo>
                    <a:cubicBezTo>
                      <a:pt x="46" y="3"/>
                      <a:pt x="46" y="4"/>
                      <a:pt x="45" y="4"/>
                    </a:cubicBezTo>
                    <a:cubicBezTo>
                      <a:pt x="46" y="5"/>
                      <a:pt x="46" y="5"/>
                      <a:pt x="46" y="5"/>
                    </a:cubicBezTo>
                    <a:cubicBezTo>
                      <a:pt x="45" y="6"/>
                      <a:pt x="45" y="5"/>
                      <a:pt x="44" y="5"/>
                    </a:cubicBezTo>
                    <a:cubicBezTo>
                      <a:pt x="40" y="4"/>
                      <a:pt x="40" y="8"/>
                      <a:pt x="36" y="7"/>
                    </a:cubicBezTo>
                    <a:cubicBezTo>
                      <a:pt x="35" y="9"/>
                      <a:pt x="35" y="9"/>
                      <a:pt x="33" y="9"/>
                    </a:cubicBezTo>
                    <a:cubicBezTo>
                      <a:pt x="33" y="8"/>
                      <a:pt x="33" y="8"/>
                      <a:pt x="33" y="8"/>
                    </a:cubicBezTo>
                    <a:cubicBezTo>
                      <a:pt x="33" y="8"/>
                      <a:pt x="32" y="9"/>
                      <a:pt x="32" y="9"/>
                    </a:cubicBezTo>
                    <a:cubicBezTo>
                      <a:pt x="32" y="9"/>
                      <a:pt x="32" y="9"/>
                      <a:pt x="32" y="9"/>
                    </a:cubicBezTo>
                    <a:cubicBezTo>
                      <a:pt x="31" y="9"/>
                      <a:pt x="30" y="9"/>
                      <a:pt x="30" y="9"/>
                    </a:cubicBezTo>
                    <a:cubicBezTo>
                      <a:pt x="30" y="10"/>
                      <a:pt x="28" y="10"/>
                      <a:pt x="27" y="11"/>
                    </a:cubicBezTo>
                    <a:cubicBezTo>
                      <a:pt x="20" y="13"/>
                      <a:pt x="15" y="14"/>
                      <a:pt x="8" y="16"/>
                    </a:cubicBezTo>
                    <a:cubicBezTo>
                      <a:pt x="7" y="17"/>
                      <a:pt x="7" y="17"/>
                      <a:pt x="7" y="17"/>
                    </a:cubicBezTo>
                    <a:cubicBezTo>
                      <a:pt x="5" y="17"/>
                      <a:pt x="3" y="16"/>
                      <a:pt x="2" y="17"/>
                    </a:cubicBezTo>
                    <a:cubicBezTo>
                      <a:pt x="2" y="18"/>
                      <a:pt x="2" y="17"/>
                      <a:pt x="2" y="17"/>
                    </a:cubicBezTo>
                    <a:cubicBezTo>
                      <a:pt x="2" y="18"/>
                      <a:pt x="2" y="18"/>
                      <a:pt x="2" y="18"/>
                    </a:cubicBezTo>
                    <a:cubicBezTo>
                      <a:pt x="1" y="18"/>
                      <a:pt x="1" y="18"/>
                      <a:pt x="1" y="18"/>
                    </a:cubicBezTo>
                    <a:cubicBezTo>
                      <a:pt x="2" y="17"/>
                      <a:pt x="2" y="17"/>
                      <a:pt x="2" y="17"/>
                    </a:cubicBezTo>
                    <a:cubicBezTo>
                      <a:pt x="2" y="17"/>
                      <a:pt x="1" y="17"/>
                      <a:pt x="1" y="17"/>
                    </a:cubicBezTo>
                    <a:cubicBezTo>
                      <a:pt x="0" y="17"/>
                      <a:pt x="0" y="17"/>
                      <a:pt x="0" y="17"/>
                    </a:cubicBezTo>
                    <a:cubicBezTo>
                      <a:pt x="2" y="16"/>
                      <a:pt x="2" y="15"/>
                      <a:pt x="3" y="14"/>
                    </a:cubicBezTo>
                    <a:cubicBezTo>
                      <a:pt x="4" y="15"/>
                      <a:pt x="4" y="15"/>
                      <a:pt x="4" y="15"/>
                    </a:cubicBezTo>
                    <a:cubicBezTo>
                      <a:pt x="4" y="15"/>
                      <a:pt x="4" y="15"/>
                      <a:pt x="4" y="15"/>
                    </a:cubicBezTo>
                    <a:cubicBezTo>
                      <a:pt x="4" y="15"/>
                      <a:pt x="6" y="15"/>
                      <a:pt x="7" y="15"/>
                    </a:cubicBezTo>
                    <a:cubicBezTo>
                      <a:pt x="8" y="14"/>
                      <a:pt x="8" y="14"/>
                      <a:pt x="8" y="14"/>
                    </a:cubicBezTo>
                    <a:cubicBezTo>
                      <a:pt x="5" y="14"/>
                      <a:pt x="5" y="14"/>
                      <a:pt x="5" y="14"/>
                    </a:cubicBezTo>
                    <a:cubicBezTo>
                      <a:pt x="5" y="13"/>
                      <a:pt x="5" y="13"/>
                      <a:pt x="5" y="13"/>
                    </a:cubicBezTo>
                    <a:cubicBezTo>
                      <a:pt x="4" y="13"/>
                      <a:pt x="4" y="13"/>
                      <a:pt x="4" y="13"/>
                    </a:cubicBezTo>
                    <a:cubicBezTo>
                      <a:pt x="4" y="12"/>
                      <a:pt x="7" y="12"/>
                      <a:pt x="7" y="11"/>
                    </a:cubicBezTo>
                    <a:cubicBezTo>
                      <a:pt x="9" y="13"/>
                      <a:pt x="9" y="9"/>
                      <a:pt x="12" y="10"/>
                    </a:cubicBezTo>
                    <a:cubicBezTo>
                      <a:pt x="13" y="8"/>
                      <a:pt x="16" y="11"/>
                      <a:pt x="17" y="8"/>
                    </a:cubicBezTo>
                    <a:cubicBezTo>
                      <a:pt x="19" y="7"/>
                      <a:pt x="21" y="8"/>
                      <a:pt x="23" y="8"/>
                    </a:cubicBezTo>
                    <a:cubicBezTo>
                      <a:pt x="21" y="9"/>
                      <a:pt x="21" y="9"/>
                      <a:pt x="21" y="9"/>
                    </a:cubicBezTo>
                    <a:cubicBezTo>
                      <a:pt x="22" y="10"/>
                      <a:pt x="24" y="9"/>
                      <a:pt x="25" y="9"/>
                    </a:cubicBezTo>
                    <a:cubicBezTo>
                      <a:pt x="24" y="10"/>
                      <a:pt x="24" y="10"/>
                      <a:pt x="24" y="10"/>
                    </a:cubicBezTo>
                    <a:cubicBezTo>
                      <a:pt x="24" y="11"/>
                      <a:pt x="25" y="10"/>
                      <a:pt x="25" y="11"/>
                    </a:cubicBezTo>
                    <a:cubicBezTo>
                      <a:pt x="26" y="10"/>
                      <a:pt x="26" y="10"/>
                      <a:pt x="26" y="10"/>
                    </a:cubicBezTo>
                    <a:cubicBezTo>
                      <a:pt x="25" y="10"/>
                      <a:pt x="28" y="6"/>
                      <a:pt x="25" y="7"/>
                    </a:cubicBezTo>
                    <a:cubicBezTo>
                      <a:pt x="24" y="7"/>
                      <a:pt x="24" y="7"/>
                      <a:pt x="24" y="7"/>
                    </a:cubicBezTo>
                    <a:cubicBezTo>
                      <a:pt x="24" y="7"/>
                      <a:pt x="24" y="7"/>
                      <a:pt x="24" y="7"/>
                    </a:cubicBezTo>
                    <a:cubicBezTo>
                      <a:pt x="26" y="8"/>
                      <a:pt x="29" y="5"/>
                      <a:pt x="31" y="7"/>
                    </a:cubicBezTo>
                    <a:cubicBezTo>
                      <a:pt x="32" y="7"/>
                      <a:pt x="32" y="7"/>
                      <a:pt x="32" y="7"/>
                    </a:cubicBezTo>
                    <a:cubicBezTo>
                      <a:pt x="31" y="6"/>
                      <a:pt x="31" y="6"/>
                      <a:pt x="31" y="6"/>
                    </a:cubicBezTo>
                    <a:cubicBezTo>
                      <a:pt x="30" y="6"/>
                      <a:pt x="32" y="6"/>
                      <a:pt x="32" y="6"/>
                    </a:cubicBezTo>
                    <a:cubicBezTo>
                      <a:pt x="31" y="6"/>
                      <a:pt x="31" y="6"/>
                      <a:pt x="31" y="6"/>
                    </a:cubicBezTo>
                    <a:cubicBezTo>
                      <a:pt x="33" y="8"/>
                      <a:pt x="33" y="5"/>
                      <a:pt x="35" y="6"/>
                    </a:cubicBezTo>
                    <a:cubicBezTo>
                      <a:pt x="36" y="5"/>
                      <a:pt x="38" y="3"/>
                      <a:pt x="40" y="4"/>
                    </a:cubicBezTo>
                    <a:cubicBezTo>
                      <a:pt x="43" y="2"/>
                      <a:pt x="47" y="2"/>
                      <a:pt x="51" y="1"/>
                    </a:cubicBezTo>
                    <a:cubicBezTo>
                      <a:pt x="54" y="0"/>
                      <a:pt x="54" y="0"/>
                      <a:pt x="54" y="0"/>
                    </a:cubicBezTo>
                    <a:cubicBezTo>
                      <a:pt x="55" y="1"/>
                      <a:pt x="54" y="2"/>
                      <a:pt x="5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4" name="Freeform 816">
                <a:extLst>
                  <a:ext uri="{FF2B5EF4-FFF2-40B4-BE49-F238E27FC236}">
                    <a16:creationId xmlns:a16="http://schemas.microsoft.com/office/drawing/2014/main" id="{C4BB4D3B-AC35-4F1E-8D65-AD1097A5982C}"/>
                  </a:ext>
                </a:extLst>
              </p:cNvPr>
              <p:cNvSpPr/>
              <p:nvPr/>
            </p:nvSpPr>
            <p:spPr bwMode="auto">
              <a:xfrm>
                <a:off x="2146" y="1429"/>
                <a:ext cx="21" cy="14"/>
              </a:xfrm>
              <a:custGeom>
                <a:gdLst>
                  <a:gd name="T0" fmla="*/ 8 w 8"/>
                  <a:gd name="T1" fmla="*/ 3 h 5"/>
                  <a:gd name="T2" fmla="*/ 6 w 8"/>
                  <a:gd name="T3" fmla="*/ 3 h 5"/>
                  <a:gd name="T4" fmla="*/ 6 w 8"/>
                  <a:gd name="T5" fmla="*/ 2 h 5"/>
                  <a:gd name="T6" fmla="*/ 3 w 8"/>
                  <a:gd name="T7" fmla="*/ 3 h 5"/>
                  <a:gd name="T8" fmla="*/ 5 w 8"/>
                  <a:gd name="T9" fmla="*/ 4 h 5"/>
                  <a:gd name="T10" fmla="*/ 3 w 8"/>
                  <a:gd name="T11" fmla="*/ 5 h 5"/>
                  <a:gd name="T12" fmla="*/ 3 w 8"/>
                  <a:gd name="T13" fmla="*/ 4 h 5"/>
                  <a:gd name="T14" fmla="*/ 0 w 8"/>
                  <a:gd name="T15" fmla="*/ 4 h 5"/>
                  <a:gd name="T16" fmla="*/ 0 w 8"/>
                  <a:gd name="T17" fmla="*/ 4 h 5"/>
                  <a:gd name="T18" fmla="*/ 3 w 8"/>
                  <a:gd name="T19" fmla="*/ 3 h 5"/>
                  <a:gd name="T20" fmla="*/ 1 w 8"/>
                  <a:gd name="T21" fmla="*/ 2 h 5"/>
                  <a:gd name="T22" fmla="*/ 5 w 8"/>
                  <a:gd name="T23" fmla="*/ 0 h 5"/>
                  <a:gd name="T24" fmla="*/ 8 w 8"/>
                  <a:gd name="T25"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3"/>
                    </a:moveTo>
                    <a:cubicBezTo>
                      <a:pt x="6" y="3"/>
                      <a:pt x="6" y="3"/>
                      <a:pt x="6" y="3"/>
                    </a:cubicBezTo>
                    <a:cubicBezTo>
                      <a:pt x="6" y="3"/>
                      <a:pt x="7" y="2"/>
                      <a:pt x="6" y="2"/>
                    </a:cubicBezTo>
                    <a:cubicBezTo>
                      <a:pt x="5" y="2"/>
                      <a:pt x="4" y="1"/>
                      <a:pt x="3" y="3"/>
                    </a:cubicBezTo>
                    <a:cubicBezTo>
                      <a:pt x="3" y="4"/>
                      <a:pt x="5" y="4"/>
                      <a:pt x="5" y="4"/>
                    </a:cubicBezTo>
                    <a:cubicBezTo>
                      <a:pt x="5" y="4"/>
                      <a:pt x="4" y="5"/>
                      <a:pt x="3" y="5"/>
                    </a:cubicBezTo>
                    <a:cubicBezTo>
                      <a:pt x="3" y="4"/>
                      <a:pt x="3" y="4"/>
                      <a:pt x="3" y="4"/>
                    </a:cubicBezTo>
                    <a:cubicBezTo>
                      <a:pt x="3" y="4"/>
                      <a:pt x="0" y="5"/>
                      <a:pt x="0" y="4"/>
                    </a:cubicBezTo>
                    <a:cubicBezTo>
                      <a:pt x="0" y="4"/>
                      <a:pt x="0" y="4"/>
                      <a:pt x="0" y="4"/>
                    </a:cubicBezTo>
                    <a:cubicBezTo>
                      <a:pt x="1" y="3"/>
                      <a:pt x="3" y="5"/>
                      <a:pt x="3" y="3"/>
                    </a:cubicBezTo>
                    <a:cubicBezTo>
                      <a:pt x="1" y="2"/>
                      <a:pt x="1" y="2"/>
                      <a:pt x="1" y="2"/>
                    </a:cubicBezTo>
                    <a:cubicBezTo>
                      <a:pt x="2" y="1"/>
                      <a:pt x="3" y="0"/>
                      <a:pt x="5" y="0"/>
                    </a:cubicBezTo>
                    <a:cubicBezTo>
                      <a:pt x="7" y="0"/>
                      <a:pt x="7"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5" name="Freeform 817">
                <a:extLst>
                  <a:ext uri="{FF2B5EF4-FFF2-40B4-BE49-F238E27FC236}">
                    <a16:creationId xmlns:a16="http://schemas.microsoft.com/office/drawing/2014/main" id="{23880510-1D59-47A5-9076-DA52A7C014CB}"/>
                  </a:ext>
                </a:extLst>
              </p:cNvPr>
              <p:cNvSpPr/>
              <p:nvPr/>
            </p:nvSpPr>
            <p:spPr bwMode="auto">
              <a:xfrm>
                <a:off x="3979" y="142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6" name="Freeform 818">
                <a:extLst>
                  <a:ext uri="{FF2B5EF4-FFF2-40B4-BE49-F238E27FC236}">
                    <a16:creationId xmlns:a16="http://schemas.microsoft.com/office/drawing/2014/main" id="{F529C8BA-41F4-4BE6-85C5-A9D9F08DDE50}"/>
                  </a:ext>
                </a:extLst>
              </p:cNvPr>
              <p:cNvSpPr/>
              <p:nvPr/>
            </p:nvSpPr>
            <p:spPr bwMode="auto">
              <a:xfrm>
                <a:off x="4088" y="1429"/>
                <a:ext cx="3" cy="6"/>
              </a:xfrm>
              <a:custGeom>
                <a:gdLst>
                  <a:gd name="T0" fmla="*/ 0 w 1"/>
                  <a:gd name="T1" fmla="*/ 2 h 2"/>
                  <a:gd name="T2" fmla="*/ 0 w 1"/>
                  <a:gd name="T3" fmla="*/ 0 h 2"/>
                  <a:gd name="T4" fmla="*/ 1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1" y="1"/>
                      <a:pt x="0" y="0"/>
                      <a:pt x="0"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7" name="Freeform 819">
                <a:extLst>
                  <a:ext uri="{FF2B5EF4-FFF2-40B4-BE49-F238E27FC236}">
                    <a16:creationId xmlns:a16="http://schemas.microsoft.com/office/drawing/2014/main" id="{F77BF952-4181-4433-A43F-4A440BE75A1F}"/>
                  </a:ext>
                </a:extLst>
              </p:cNvPr>
              <p:cNvSpPr/>
              <p:nvPr/>
            </p:nvSpPr>
            <p:spPr bwMode="auto">
              <a:xfrm>
                <a:off x="2111" y="1429"/>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8" name="Freeform 820">
                <a:extLst>
                  <a:ext uri="{FF2B5EF4-FFF2-40B4-BE49-F238E27FC236}">
                    <a16:creationId xmlns:a16="http://schemas.microsoft.com/office/drawing/2014/main" id="{8851590D-1952-44FB-8871-9A6391885919}"/>
                  </a:ext>
                </a:extLst>
              </p:cNvPr>
              <p:cNvSpPr/>
              <p:nvPr/>
            </p:nvSpPr>
            <p:spPr bwMode="auto">
              <a:xfrm>
                <a:off x="3003" y="1427"/>
                <a:ext cx="14" cy="8"/>
              </a:xfrm>
              <a:custGeom>
                <a:gdLst>
                  <a:gd name="T0" fmla="*/ 5 w 5"/>
                  <a:gd name="T1" fmla="*/ 2 h 3"/>
                  <a:gd name="T2" fmla="*/ 0 w 5"/>
                  <a:gd name="T3" fmla="*/ 3 h 3"/>
                  <a:gd name="T4" fmla="*/ 5 w 5"/>
                  <a:gd name="T5" fmla="*/ 2 h 3"/>
                </a:gdLst>
                <a:cxnLst>
                  <a:cxn ang="0">
                    <a:pos x="T0" y="T1"/>
                  </a:cxn>
                  <a:cxn ang="0">
                    <a:pos x="T2" y="T3"/>
                  </a:cxn>
                  <a:cxn ang="0">
                    <a:pos x="T4" y="T5"/>
                  </a:cxn>
                </a:cxnLst>
                <a:rect l="0" t="0" r="r" b="b"/>
                <a:pathLst>
                  <a:path w="5" h="3">
                    <a:moveTo>
                      <a:pt x="5" y="2"/>
                    </a:moveTo>
                    <a:cubicBezTo>
                      <a:pt x="3" y="1"/>
                      <a:pt x="2" y="3"/>
                      <a:pt x="0" y="3"/>
                    </a:cubicBezTo>
                    <a:cubicBezTo>
                      <a:pt x="1"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9" name="Freeform 821">
                <a:extLst>
                  <a:ext uri="{FF2B5EF4-FFF2-40B4-BE49-F238E27FC236}">
                    <a16:creationId xmlns:a16="http://schemas.microsoft.com/office/drawing/2014/main" id="{FB0C676D-C550-4EF7-9D7E-734926C8FE24}"/>
                  </a:ext>
                </a:extLst>
              </p:cNvPr>
              <p:cNvSpPr/>
              <p:nvPr/>
            </p:nvSpPr>
            <p:spPr bwMode="auto">
              <a:xfrm>
                <a:off x="2063" y="1429"/>
                <a:ext cx="3" cy="3"/>
              </a:xfrm>
              <a:custGeom>
                <a:gdLst>
                  <a:gd name="T0" fmla="*/ 3 w 3"/>
                  <a:gd name="T1" fmla="*/ 3 h 3"/>
                  <a:gd name="T2" fmla="*/ 3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0" name="Freeform 822">
                <a:extLst>
                  <a:ext uri="{FF2B5EF4-FFF2-40B4-BE49-F238E27FC236}">
                    <a16:creationId xmlns:a16="http://schemas.microsoft.com/office/drawing/2014/main" id="{9808DCBB-3129-4C55-8C9A-B56BD64835BC}"/>
                  </a:ext>
                </a:extLst>
              </p:cNvPr>
              <p:cNvSpPr/>
              <p:nvPr/>
            </p:nvSpPr>
            <p:spPr bwMode="auto">
              <a:xfrm>
                <a:off x="2173" y="1429"/>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1" name="Freeform 823">
                <a:extLst>
                  <a:ext uri="{FF2B5EF4-FFF2-40B4-BE49-F238E27FC236}">
                    <a16:creationId xmlns:a16="http://schemas.microsoft.com/office/drawing/2014/main" id="{8700CA32-B1EB-4D07-9F31-78FCBCB07550}"/>
                  </a:ext>
                </a:extLst>
              </p:cNvPr>
              <p:cNvSpPr/>
              <p:nvPr/>
            </p:nvSpPr>
            <p:spPr bwMode="auto">
              <a:xfrm>
                <a:off x="2368" y="1432"/>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2" name="Freeform 824">
                <a:extLst>
                  <a:ext uri="{FF2B5EF4-FFF2-40B4-BE49-F238E27FC236}">
                    <a16:creationId xmlns:a16="http://schemas.microsoft.com/office/drawing/2014/main" id="{FA6E10FB-15C1-43B9-A53A-ECA99F46D084}"/>
                  </a:ext>
                </a:extLst>
              </p:cNvPr>
              <p:cNvSpPr/>
              <p:nvPr/>
            </p:nvSpPr>
            <p:spPr bwMode="auto">
              <a:xfrm>
                <a:off x="3669" y="1429"/>
                <a:ext cx="16" cy="6"/>
              </a:xfrm>
              <a:custGeom>
                <a:gdLst>
                  <a:gd name="T0" fmla="*/ 6 w 6"/>
                  <a:gd name="T1" fmla="*/ 1 h 2"/>
                  <a:gd name="T2" fmla="*/ 0 w 6"/>
                  <a:gd name="T3" fmla="*/ 2 h 2"/>
                  <a:gd name="T4" fmla="*/ 6 w 6"/>
                  <a:gd name="T5" fmla="*/ 1 h 2"/>
                </a:gdLst>
                <a:cxnLst>
                  <a:cxn ang="0">
                    <a:pos x="T0" y="T1"/>
                  </a:cxn>
                  <a:cxn ang="0">
                    <a:pos x="T2" y="T3"/>
                  </a:cxn>
                  <a:cxn ang="0">
                    <a:pos x="T4" y="T5"/>
                  </a:cxn>
                </a:cxnLst>
                <a:rect l="0" t="0" r="r" b="b"/>
                <a:pathLst>
                  <a:path w="6" h="2">
                    <a:moveTo>
                      <a:pt x="6" y="1"/>
                    </a:moveTo>
                    <a:cubicBezTo>
                      <a:pt x="5" y="2"/>
                      <a:pt x="2" y="2"/>
                      <a:pt x="0" y="2"/>
                    </a:cubicBezTo>
                    <a:cubicBezTo>
                      <a:pt x="2"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3" name="Freeform 825">
                <a:extLst>
                  <a:ext uri="{FF2B5EF4-FFF2-40B4-BE49-F238E27FC236}">
                    <a16:creationId xmlns:a16="http://schemas.microsoft.com/office/drawing/2014/main" id="{6C7F25E2-62AC-463B-8B04-3A786C967936}"/>
                  </a:ext>
                </a:extLst>
              </p:cNvPr>
              <p:cNvSpPr/>
              <p:nvPr/>
            </p:nvSpPr>
            <p:spPr bwMode="auto">
              <a:xfrm>
                <a:off x="4072" y="1432"/>
                <a:ext cx="5" cy="3"/>
              </a:xfrm>
              <a:custGeom>
                <a:gdLst>
                  <a:gd name="T0" fmla="*/ 2 w 2"/>
                  <a:gd name="T1" fmla="*/ 0 h 1"/>
                  <a:gd name="T2" fmla="*/ 2 w 2"/>
                  <a:gd name="T3" fmla="*/ 1 h 1"/>
                  <a:gd name="T4" fmla="*/ 2 w 2"/>
                  <a:gd name="T5" fmla="*/ 0 h 1"/>
                  <a:gd name="T6" fmla="*/ 1 w 2"/>
                  <a:gd name="T7" fmla="*/ 0 h 1"/>
                  <a:gd name="T8" fmla="*/ 1 w 2"/>
                  <a:gd name="T9" fmla="*/ 1 h 1"/>
                  <a:gd name="T10" fmla="*/ 0 w 2"/>
                  <a:gd name="T11" fmla="*/ 1 h 1"/>
                  <a:gd name="T12" fmla="*/ 0 w 2"/>
                  <a:gd name="T13" fmla="*/ 0 h 1"/>
                  <a:gd name="T14" fmla="*/ 2 w 2"/>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1"/>
                      <a:pt x="2" y="1"/>
                      <a:pt x="2" y="1"/>
                    </a:cubicBezTo>
                    <a:cubicBezTo>
                      <a:pt x="2" y="0"/>
                      <a:pt x="2" y="0"/>
                      <a:pt x="2" y="0"/>
                    </a:cubicBezTo>
                    <a:cubicBezTo>
                      <a:pt x="1" y="0"/>
                      <a:pt x="1" y="0"/>
                      <a:pt x="1" y="0"/>
                    </a:cubicBezTo>
                    <a:cubicBezTo>
                      <a:pt x="1" y="1"/>
                      <a:pt x="1" y="1"/>
                      <a:pt x="1" y="1"/>
                    </a:cubicBez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4" name="Freeform 826">
                <a:extLst>
                  <a:ext uri="{FF2B5EF4-FFF2-40B4-BE49-F238E27FC236}">
                    <a16:creationId xmlns:a16="http://schemas.microsoft.com/office/drawing/2014/main" id="{DFCDCB8B-0848-4415-9B82-0DFC8B51D70F}"/>
                  </a:ext>
                </a:extLst>
              </p:cNvPr>
              <p:cNvSpPr/>
              <p:nvPr/>
            </p:nvSpPr>
            <p:spPr bwMode="auto">
              <a:xfrm>
                <a:off x="2181" y="1432"/>
                <a:ext cx="5" cy="3"/>
              </a:xfrm>
              <a:custGeom>
                <a:gdLst>
                  <a:gd name="T0" fmla="*/ 2 w 2"/>
                  <a:gd name="T1" fmla="*/ 0 h 1"/>
                  <a:gd name="T2" fmla="*/ 2 w 2"/>
                  <a:gd name="T3" fmla="*/ 1 h 1"/>
                  <a:gd name="T4" fmla="*/ 1 w 2"/>
                  <a:gd name="T5" fmla="*/ 1 h 1"/>
                  <a:gd name="T6" fmla="*/ 1 w 2"/>
                  <a:gd name="T7" fmla="*/ 1 h 1"/>
                  <a:gd name="T8" fmla="*/ 0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2" y="1"/>
                      <a:pt x="2" y="1"/>
                    </a:cubicBezTo>
                    <a:cubicBezTo>
                      <a:pt x="1" y="1"/>
                      <a:pt x="1" y="1"/>
                      <a:pt x="1" y="1"/>
                    </a:cubicBezTo>
                    <a:cubicBezTo>
                      <a:pt x="1" y="1"/>
                      <a:pt x="1" y="1"/>
                      <a:pt x="1" y="1"/>
                    </a:cubicBez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5" name="Freeform 827">
                <a:extLst>
                  <a:ext uri="{FF2B5EF4-FFF2-40B4-BE49-F238E27FC236}">
                    <a16:creationId xmlns:a16="http://schemas.microsoft.com/office/drawing/2014/main" id="{CDC04708-C0E3-4E28-AF21-48418199BEDB}"/>
                  </a:ext>
                </a:extLst>
              </p:cNvPr>
              <p:cNvSpPr/>
              <p:nvPr/>
            </p:nvSpPr>
            <p:spPr bwMode="auto">
              <a:xfrm>
                <a:off x="3519" y="143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6" name="Freeform 828">
                <a:extLst>
                  <a:ext uri="{FF2B5EF4-FFF2-40B4-BE49-F238E27FC236}">
                    <a16:creationId xmlns:a16="http://schemas.microsoft.com/office/drawing/2014/main" id="{96AECBB9-1C7E-4548-9327-A5A7B7C0FFB8}"/>
                  </a:ext>
                </a:extLst>
              </p:cNvPr>
              <p:cNvSpPr/>
              <p:nvPr/>
            </p:nvSpPr>
            <p:spPr bwMode="auto">
              <a:xfrm>
                <a:off x="3594" y="1432"/>
                <a:ext cx="13" cy="13"/>
              </a:xfrm>
              <a:custGeom>
                <a:gdLst>
                  <a:gd name="T0" fmla="*/ 5 w 5"/>
                  <a:gd name="T1" fmla="*/ 0 h 5"/>
                  <a:gd name="T2" fmla="*/ 3 w 5"/>
                  <a:gd name="T3" fmla="*/ 3 h 5"/>
                  <a:gd name="T4" fmla="*/ 1 w 5"/>
                  <a:gd name="T5" fmla="*/ 3 h 5"/>
                  <a:gd name="T6" fmla="*/ 1 w 5"/>
                  <a:gd name="T7" fmla="*/ 3 h 5"/>
                  <a:gd name="T8" fmla="*/ 1 w 5"/>
                  <a:gd name="T9" fmla="*/ 4 h 5"/>
                  <a:gd name="T10" fmla="*/ 0 w 5"/>
                  <a:gd name="T11" fmla="*/ 4 h 5"/>
                  <a:gd name="T12" fmla="*/ 4 w 5"/>
                  <a:gd name="T13" fmla="*/ 0 h 5"/>
                  <a:gd name="T14" fmla="*/ 5 w 5"/>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0"/>
                    </a:moveTo>
                    <a:cubicBezTo>
                      <a:pt x="5" y="1"/>
                      <a:pt x="3" y="2"/>
                      <a:pt x="3" y="3"/>
                    </a:cubicBezTo>
                    <a:cubicBezTo>
                      <a:pt x="2" y="3"/>
                      <a:pt x="2" y="2"/>
                      <a:pt x="1" y="3"/>
                    </a:cubicBezTo>
                    <a:cubicBezTo>
                      <a:pt x="1" y="3"/>
                      <a:pt x="1" y="3"/>
                      <a:pt x="1" y="3"/>
                    </a:cubicBezTo>
                    <a:cubicBezTo>
                      <a:pt x="1" y="4"/>
                      <a:pt x="1" y="4"/>
                      <a:pt x="1" y="4"/>
                    </a:cubicBezTo>
                    <a:cubicBezTo>
                      <a:pt x="2" y="5"/>
                      <a:pt x="0" y="3"/>
                      <a:pt x="0" y="4"/>
                    </a:cubicBezTo>
                    <a:cubicBezTo>
                      <a:pt x="0" y="3"/>
                      <a:pt x="2"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7" name="Freeform 829">
                <a:extLst>
                  <a:ext uri="{FF2B5EF4-FFF2-40B4-BE49-F238E27FC236}">
                    <a16:creationId xmlns:a16="http://schemas.microsoft.com/office/drawing/2014/main" id="{8734CCE2-88BA-412F-B43F-F55C59EF0E05}"/>
                  </a:ext>
                </a:extLst>
              </p:cNvPr>
              <p:cNvSpPr/>
              <p:nvPr/>
            </p:nvSpPr>
            <p:spPr bwMode="auto">
              <a:xfrm>
                <a:off x="4120" y="14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8" name="Freeform 830">
                <a:extLst>
                  <a:ext uri="{FF2B5EF4-FFF2-40B4-BE49-F238E27FC236}">
                    <a16:creationId xmlns:a16="http://schemas.microsoft.com/office/drawing/2014/main" id="{84308E7B-A5CB-4037-A584-CCCDD400FBA6}"/>
                  </a:ext>
                </a:extLst>
              </p:cNvPr>
              <p:cNvSpPr/>
              <p:nvPr/>
            </p:nvSpPr>
            <p:spPr bwMode="auto">
              <a:xfrm>
                <a:off x="4208" y="1432"/>
                <a:ext cx="8" cy="5"/>
              </a:xfrm>
              <a:custGeom>
                <a:gdLst>
                  <a:gd name="T0" fmla="*/ 2 w 3"/>
                  <a:gd name="T1" fmla="*/ 2 h 2"/>
                  <a:gd name="T2" fmla="*/ 0 w 3"/>
                  <a:gd name="T3" fmla="*/ 1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1"/>
                      <a:pt x="0" y="1"/>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9" name="Freeform 831">
                <a:extLst>
                  <a:ext uri="{FF2B5EF4-FFF2-40B4-BE49-F238E27FC236}">
                    <a16:creationId xmlns:a16="http://schemas.microsoft.com/office/drawing/2014/main" id="{C9F4A7CD-784B-4749-8828-EC70A44039E6}"/>
                  </a:ext>
                </a:extLst>
              </p:cNvPr>
              <p:cNvSpPr/>
              <p:nvPr/>
            </p:nvSpPr>
            <p:spPr bwMode="auto">
              <a:xfrm>
                <a:off x="2122" y="1432"/>
                <a:ext cx="5" cy="5"/>
              </a:xfrm>
              <a:custGeom>
                <a:gdLst>
                  <a:gd name="T0" fmla="*/ 1 w 2"/>
                  <a:gd name="T1" fmla="*/ 1 h 2"/>
                  <a:gd name="T2" fmla="*/ 0 w 2"/>
                  <a:gd name="T3" fmla="*/ 2 h 2"/>
                  <a:gd name="T4" fmla="*/ 2 w 2"/>
                  <a:gd name="T5" fmla="*/ 2 h 2"/>
                  <a:gd name="T6" fmla="*/ 0 w 2"/>
                  <a:gd name="T7" fmla="*/ 2 h 2"/>
                  <a:gd name="T8" fmla="*/ 0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2"/>
                    </a:cubicBezTo>
                    <a:cubicBezTo>
                      <a:pt x="2" y="2"/>
                      <a:pt x="2" y="2"/>
                      <a:pt x="2" y="2"/>
                    </a:cubicBezTo>
                    <a:cubicBezTo>
                      <a:pt x="1" y="2"/>
                      <a:pt x="0" y="2"/>
                      <a:pt x="0" y="2"/>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0" name="Freeform 832">
                <a:extLst>
                  <a:ext uri="{FF2B5EF4-FFF2-40B4-BE49-F238E27FC236}">
                    <a16:creationId xmlns:a16="http://schemas.microsoft.com/office/drawing/2014/main" id="{0A693042-8B63-4003-99DC-094A4CB2043E}"/>
                  </a:ext>
                </a:extLst>
              </p:cNvPr>
              <p:cNvSpPr/>
              <p:nvPr/>
            </p:nvSpPr>
            <p:spPr bwMode="auto">
              <a:xfrm>
                <a:off x="4091" y="1432"/>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1" name="Rectangle 833">
                <a:extLst>
                  <a:ext uri="{FF2B5EF4-FFF2-40B4-BE49-F238E27FC236}">
                    <a16:creationId xmlns:a16="http://schemas.microsoft.com/office/drawing/2014/main" id="{CD90D43F-1718-464F-9CC5-119111272153}"/>
                  </a:ext>
                </a:extLst>
              </p:cNvPr>
              <p:cNvSpPr>
                <a:spLocks noChangeArrowheads="1"/>
              </p:cNvSpPr>
              <p:nvPr/>
            </p:nvSpPr>
            <p:spPr bwMode="auto">
              <a:xfrm>
                <a:off x="2178" y="143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2" name="Rectangle 834">
                <a:extLst>
                  <a:ext uri="{FF2B5EF4-FFF2-40B4-BE49-F238E27FC236}">
                    <a16:creationId xmlns:a16="http://schemas.microsoft.com/office/drawing/2014/main" id="{A4FEFFCA-2AC8-4584-B55D-55419CE52346}"/>
                  </a:ext>
                </a:extLst>
              </p:cNvPr>
              <p:cNvSpPr>
                <a:spLocks noChangeArrowheads="1"/>
              </p:cNvSpPr>
              <p:nvPr/>
            </p:nvSpPr>
            <p:spPr bwMode="auto">
              <a:xfrm>
                <a:off x="3629" y="143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3" name="Freeform 835">
                <a:extLst>
                  <a:ext uri="{FF2B5EF4-FFF2-40B4-BE49-F238E27FC236}">
                    <a16:creationId xmlns:a16="http://schemas.microsoft.com/office/drawing/2014/main" id="{1A7B791A-6A9B-452B-82BD-3BF10F6A9817}"/>
                  </a:ext>
                </a:extLst>
              </p:cNvPr>
              <p:cNvSpPr/>
              <p:nvPr/>
            </p:nvSpPr>
            <p:spPr bwMode="auto">
              <a:xfrm>
                <a:off x="3661" y="1435"/>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1"/>
                      <a:pt x="0" y="1"/>
                    </a:cubicBezTo>
                    <a:cubicBezTo>
                      <a:pt x="2" y="0"/>
                      <a:pt x="2" y="0"/>
                      <a:pt x="2"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4" name="Freeform 836">
                <a:extLst>
                  <a:ext uri="{FF2B5EF4-FFF2-40B4-BE49-F238E27FC236}">
                    <a16:creationId xmlns:a16="http://schemas.microsoft.com/office/drawing/2014/main" id="{E0639283-AFB0-40C1-BBBD-8FA125831455}"/>
                  </a:ext>
                </a:extLst>
              </p:cNvPr>
              <p:cNvSpPr/>
              <p:nvPr/>
            </p:nvSpPr>
            <p:spPr bwMode="auto">
              <a:xfrm>
                <a:off x="3511" y="1435"/>
                <a:ext cx="5" cy="5"/>
              </a:xfrm>
              <a:custGeom>
                <a:gdLst>
                  <a:gd name="T0" fmla="*/ 2 w 2"/>
                  <a:gd name="T1" fmla="*/ 1 h 2"/>
                  <a:gd name="T2" fmla="*/ 1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1" y="2"/>
                      <a:pt x="1" y="2"/>
                      <a:pt x="1" y="2"/>
                    </a:cubicBezTo>
                    <a:cubicBezTo>
                      <a:pt x="1" y="1"/>
                      <a:pt x="1" y="1"/>
                      <a:pt x="1" y="1"/>
                    </a:cubicBez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5" name="Freeform 837">
                <a:extLst>
                  <a:ext uri="{FF2B5EF4-FFF2-40B4-BE49-F238E27FC236}">
                    <a16:creationId xmlns:a16="http://schemas.microsoft.com/office/drawing/2014/main" id="{E6E7227E-3994-46D9-86EC-5773E0F9051F}"/>
                  </a:ext>
                </a:extLst>
              </p:cNvPr>
              <p:cNvSpPr/>
              <p:nvPr/>
            </p:nvSpPr>
            <p:spPr bwMode="auto">
              <a:xfrm>
                <a:off x="4027" y="1435"/>
                <a:ext cx="18" cy="10"/>
              </a:xfrm>
              <a:custGeom>
                <a:gdLst>
                  <a:gd name="T0" fmla="*/ 5 w 7"/>
                  <a:gd name="T1" fmla="*/ 1 h 4"/>
                  <a:gd name="T2" fmla="*/ 6 w 7"/>
                  <a:gd name="T3" fmla="*/ 1 h 4"/>
                  <a:gd name="T4" fmla="*/ 2 w 7"/>
                  <a:gd name="T5" fmla="*/ 4 h 4"/>
                  <a:gd name="T6" fmla="*/ 3 w 7"/>
                  <a:gd name="T7" fmla="*/ 3 h 4"/>
                  <a:gd name="T8" fmla="*/ 2 w 7"/>
                  <a:gd name="T9" fmla="*/ 2 h 4"/>
                  <a:gd name="T10" fmla="*/ 2 w 7"/>
                  <a:gd name="T11" fmla="*/ 2 h 4"/>
                  <a:gd name="T12" fmla="*/ 0 w 7"/>
                  <a:gd name="T13" fmla="*/ 2 h 4"/>
                  <a:gd name="T14" fmla="*/ 5 w 7"/>
                  <a:gd name="T15" fmla="*/ 0 h 4"/>
                  <a:gd name="T16" fmla="*/ 5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1"/>
                    </a:moveTo>
                    <a:cubicBezTo>
                      <a:pt x="6" y="1"/>
                      <a:pt x="6" y="1"/>
                      <a:pt x="6" y="1"/>
                    </a:cubicBezTo>
                    <a:cubicBezTo>
                      <a:pt x="7" y="4"/>
                      <a:pt x="3" y="3"/>
                      <a:pt x="2" y="4"/>
                    </a:cubicBezTo>
                    <a:cubicBezTo>
                      <a:pt x="3" y="3"/>
                      <a:pt x="3" y="3"/>
                      <a:pt x="3" y="3"/>
                    </a:cubicBezTo>
                    <a:cubicBezTo>
                      <a:pt x="3" y="3"/>
                      <a:pt x="2" y="2"/>
                      <a:pt x="2" y="2"/>
                    </a:cubicBezTo>
                    <a:cubicBezTo>
                      <a:pt x="2" y="2"/>
                      <a:pt x="2" y="2"/>
                      <a:pt x="2" y="2"/>
                    </a:cubicBezTo>
                    <a:cubicBezTo>
                      <a:pt x="1" y="1"/>
                      <a:pt x="0" y="3"/>
                      <a:pt x="0" y="2"/>
                    </a:cubicBezTo>
                    <a:cubicBezTo>
                      <a:pt x="2" y="1"/>
                      <a:pt x="3" y="0"/>
                      <a:pt x="5"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6" name="Freeform 838">
                <a:extLst>
                  <a:ext uri="{FF2B5EF4-FFF2-40B4-BE49-F238E27FC236}">
                    <a16:creationId xmlns:a16="http://schemas.microsoft.com/office/drawing/2014/main" id="{36B5280C-9372-4B8E-A504-C66FC2379EAC}"/>
                  </a:ext>
                </a:extLst>
              </p:cNvPr>
              <p:cNvSpPr/>
              <p:nvPr/>
            </p:nvSpPr>
            <p:spPr bwMode="auto">
              <a:xfrm>
                <a:off x="2579" y="1435"/>
                <a:ext cx="8" cy="5"/>
              </a:xfrm>
              <a:custGeom>
                <a:gdLst>
                  <a:gd name="T0" fmla="*/ 1 w 3"/>
                  <a:gd name="T1" fmla="*/ 1 h 2"/>
                  <a:gd name="T2" fmla="*/ 3 w 3"/>
                  <a:gd name="T3" fmla="*/ 1 h 2"/>
                  <a:gd name="T4" fmla="*/ 2 w 3"/>
                  <a:gd name="T5" fmla="*/ 2 h 2"/>
                  <a:gd name="T6" fmla="*/ 1 w 3"/>
                  <a:gd name="T7" fmla="*/ 2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2" y="2"/>
                      <a:pt x="2" y="2"/>
                      <a:pt x="2" y="2"/>
                    </a:cubicBezTo>
                    <a:cubicBezTo>
                      <a:pt x="2" y="1"/>
                      <a:pt x="1" y="2"/>
                      <a:pt x="1" y="2"/>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7" name="Freeform 839">
                <a:extLst>
                  <a:ext uri="{FF2B5EF4-FFF2-40B4-BE49-F238E27FC236}">
                    <a16:creationId xmlns:a16="http://schemas.microsoft.com/office/drawing/2014/main" id="{00FA271A-5B36-4B73-BB0F-F808DB17E2E3}"/>
                  </a:ext>
                </a:extLst>
              </p:cNvPr>
              <p:cNvSpPr/>
              <p:nvPr/>
            </p:nvSpPr>
            <p:spPr bwMode="auto">
              <a:xfrm>
                <a:off x="3535" y="1435"/>
                <a:ext cx="11" cy="10"/>
              </a:xfrm>
              <a:custGeom>
                <a:gdLst>
                  <a:gd name="T0" fmla="*/ 4 w 4"/>
                  <a:gd name="T1" fmla="*/ 1 h 4"/>
                  <a:gd name="T2" fmla="*/ 1 w 4"/>
                  <a:gd name="T3" fmla="*/ 3 h 4"/>
                  <a:gd name="T4" fmla="*/ 0 w 4"/>
                  <a:gd name="T5" fmla="*/ 2 h 4"/>
                  <a:gd name="T6" fmla="*/ 4 w 4"/>
                  <a:gd name="T7" fmla="*/ 1 h 4"/>
                </a:gdLst>
                <a:cxnLst>
                  <a:cxn ang="0">
                    <a:pos x="T0" y="T1"/>
                  </a:cxn>
                  <a:cxn ang="0">
                    <a:pos x="T2" y="T3"/>
                  </a:cxn>
                  <a:cxn ang="0">
                    <a:pos x="T4" y="T5"/>
                  </a:cxn>
                  <a:cxn ang="0">
                    <a:pos x="T6" y="T7"/>
                  </a:cxn>
                </a:cxnLst>
                <a:rect l="0" t="0" r="r" b="b"/>
                <a:pathLst>
                  <a:path w="4" h="4">
                    <a:moveTo>
                      <a:pt x="4" y="1"/>
                    </a:moveTo>
                    <a:cubicBezTo>
                      <a:pt x="3" y="1"/>
                      <a:pt x="2" y="4"/>
                      <a:pt x="1"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8" name="Freeform 840">
                <a:extLst>
                  <a:ext uri="{FF2B5EF4-FFF2-40B4-BE49-F238E27FC236}">
                    <a16:creationId xmlns:a16="http://schemas.microsoft.com/office/drawing/2014/main" id="{79776974-0809-4879-B14C-D97257CC5746}"/>
                  </a:ext>
                </a:extLst>
              </p:cNvPr>
              <p:cNvSpPr/>
              <p:nvPr/>
            </p:nvSpPr>
            <p:spPr bwMode="auto">
              <a:xfrm>
                <a:off x="3904" y="1435"/>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9" name="Freeform 841">
                <a:extLst>
                  <a:ext uri="{FF2B5EF4-FFF2-40B4-BE49-F238E27FC236}">
                    <a16:creationId xmlns:a16="http://schemas.microsoft.com/office/drawing/2014/main" id="{FCEF34E0-5E6D-43A0-9FCE-17DDF770D1C5}"/>
                  </a:ext>
                </a:extLst>
              </p:cNvPr>
              <p:cNvSpPr/>
              <p:nvPr/>
            </p:nvSpPr>
            <p:spPr bwMode="auto">
              <a:xfrm>
                <a:off x="2341" y="1437"/>
                <a:ext cx="13" cy="8"/>
              </a:xfrm>
              <a:custGeom>
                <a:gdLst>
                  <a:gd name="T0" fmla="*/ 4 w 5"/>
                  <a:gd name="T1" fmla="*/ 2 h 3"/>
                  <a:gd name="T2" fmla="*/ 0 w 5"/>
                  <a:gd name="T3" fmla="*/ 3 h 3"/>
                  <a:gd name="T4" fmla="*/ 0 w 5"/>
                  <a:gd name="T5" fmla="*/ 3 h 3"/>
                  <a:gd name="T6" fmla="*/ 5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2" y="2"/>
                      <a:pt x="0" y="3"/>
                    </a:cubicBezTo>
                    <a:cubicBezTo>
                      <a:pt x="0" y="3"/>
                      <a:pt x="0" y="3"/>
                      <a:pt x="0" y="3"/>
                    </a:cubicBezTo>
                    <a:cubicBezTo>
                      <a:pt x="1" y="0"/>
                      <a:pt x="4" y="2"/>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0" name="Freeform 842">
                <a:extLst>
                  <a:ext uri="{FF2B5EF4-FFF2-40B4-BE49-F238E27FC236}">
                    <a16:creationId xmlns:a16="http://schemas.microsoft.com/office/drawing/2014/main" id="{5DBB11ED-EEA0-4E8C-8A9E-F0BFDCC7AC29}"/>
                  </a:ext>
                </a:extLst>
              </p:cNvPr>
              <p:cNvSpPr/>
              <p:nvPr/>
            </p:nvSpPr>
            <p:spPr bwMode="auto">
              <a:xfrm>
                <a:off x="3017" y="1435"/>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1" name="Rectangle 843">
                <a:extLst>
                  <a:ext uri="{FF2B5EF4-FFF2-40B4-BE49-F238E27FC236}">
                    <a16:creationId xmlns:a16="http://schemas.microsoft.com/office/drawing/2014/main" id="{234E3EEF-EBD6-4E0B-B4B9-0285FE591B66}"/>
                  </a:ext>
                </a:extLst>
              </p:cNvPr>
              <p:cNvSpPr>
                <a:spLocks noChangeArrowheads="1"/>
              </p:cNvSpPr>
              <p:nvPr/>
            </p:nvSpPr>
            <p:spPr bwMode="auto">
              <a:xfrm>
                <a:off x="4158" y="143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2" name="Freeform 844">
                <a:extLst>
                  <a:ext uri="{FF2B5EF4-FFF2-40B4-BE49-F238E27FC236}">
                    <a16:creationId xmlns:a16="http://schemas.microsoft.com/office/drawing/2014/main" id="{EE020A4D-F102-404D-B01C-6B3D247ECB7E}"/>
                  </a:ext>
                </a:extLst>
              </p:cNvPr>
              <p:cNvSpPr/>
              <p:nvPr/>
            </p:nvSpPr>
            <p:spPr bwMode="auto">
              <a:xfrm>
                <a:off x="3583" y="1437"/>
                <a:ext cx="11" cy="14"/>
              </a:xfrm>
              <a:custGeom>
                <a:gdLst>
                  <a:gd name="T0" fmla="*/ 4 w 4"/>
                  <a:gd name="T1" fmla="*/ 0 h 5"/>
                  <a:gd name="T2" fmla="*/ 2 w 4"/>
                  <a:gd name="T3" fmla="*/ 3 h 5"/>
                  <a:gd name="T4" fmla="*/ 4 w 4"/>
                  <a:gd name="T5" fmla="*/ 3 h 5"/>
                  <a:gd name="T6" fmla="*/ 0 w 4"/>
                  <a:gd name="T7" fmla="*/ 5 h 5"/>
                  <a:gd name="T8" fmla="*/ 3 w 4"/>
                  <a:gd name="T9" fmla="*/ 3 h 5"/>
                  <a:gd name="T10" fmla="*/ 1 w 4"/>
                  <a:gd name="T11" fmla="*/ 3 h 5"/>
                  <a:gd name="T12" fmla="*/ 1 w 4"/>
                  <a:gd name="T13" fmla="*/ 2 h 5"/>
                  <a:gd name="T14" fmla="*/ 3 w 4"/>
                  <a:gd name="T15" fmla="*/ 1 h 5"/>
                  <a:gd name="T16" fmla="*/ 4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cubicBezTo>
                      <a:pt x="3" y="1"/>
                      <a:pt x="2" y="1"/>
                      <a:pt x="2" y="3"/>
                    </a:cubicBezTo>
                    <a:cubicBezTo>
                      <a:pt x="2" y="2"/>
                      <a:pt x="3" y="2"/>
                      <a:pt x="4" y="3"/>
                    </a:cubicBezTo>
                    <a:cubicBezTo>
                      <a:pt x="4" y="5"/>
                      <a:pt x="1" y="4"/>
                      <a:pt x="0" y="5"/>
                    </a:cubicBezTo>
                    <a:cubicBezTo>
                      <a:pt x="1" y="5"/>
                      <a:pt x="3" y="5"/>
                      <a:pt x="3" y="3"/>
                    </a:cubicBezTo>
                    <a:cubicBezTo>
                      <a:pt x="1" y="3"/>
                      <a:pt x="1" y="3"/>
                      <a:pt x="1" y="3"/>
                    </a:cubicBezTo>
                    <a:cubicBezTo>
                      <a:pt x="2" y="2"/>
                      <a:pt x="0" y="2"/>
                      <a:pt x="1" y="2"/>
                    </a:cubicBezTo>
                    <a:cubicBezTo>
                      <a:pt x="1" y="2"/>
                      <a:pt x="2" y="2"/>
                      <a:pt x="3"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3" name="Freeform 845">
                <a:extLst>
                  <a:ext uri="{FF2B5EF4-FFF2-40B4-BE49-F238E27FC236}">
                    <a16:creationId xmlns:a16="http://schemas.microsoft.com/office/drawing/2014/main" id="{9381F226-0C76-4051-AB7E-42B46A8E8EAF}"/>
                  </a:ext>
                </a:extLst>
              </p:cNvPr>
              <p:cNvSpPr/>
              <p:nvPr/>
            </p:nvSpPr>
            <p:spPr bwMode="auto">
              <a:xfrm>
                <a:off x="3877" y="14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4" name="Freeform 846">
                <a:extLst>
                  <a:ext uri="{FF2B5EF4-FFF2-40B4-BE49-F238E27FC236}">
                    <a16:creationId xmlns:a16="http://schemas.microsoft.com/office/drawing/2014/main" id="{3EDB435A-4098-4EA7-87D8-9C2336AB692E}"/>
                  </a:ext>
                </a:extLst>
              </p:cNvPr>
              <p:cNvSpPr/>
              <p:nvPr/>
            </p:nvSpPr>
            <p:spPr bwMode="auto">
              <a:xfrm>
                <a:off x="3500" y="143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5" name="Freeform 847">
                <a:extLst>
                  <a:ext uri="{FF2B5EF4-FFF2-40B4-BE49-F238E27FC236}">
                    <a16:creationId xmlns:a16="http://schemas.microsoft.com/office/drawing/2014/main" id="{F23555EB-E3F4-44D3-AB0B-AF449DBA53E2}"/>
                  </a:ext>
                </a:extLst>
              </p:cNvPr>
              <p:cNvSpPr/>
              <p:nvPr/>
            </p:nvSpPr>
            <p:spPr bwMode="auto">
              <a:xfrm>
                <a:off x="4208" y="1437"/>
                <a:ext cx="6" cy="6"/>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1" y="2"/>
                      <a:pt x="0" y="1"/>
                      <a:pt x="1"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6" name="Freeform 848">
                <a:extLst>
                  <a:ext uri="{FF2B5EF4-FFF2-40B4-BE49-F238E27FC236}">
                    <a16:creationId xmlns:a16="http://schemas.microsoft.com/office/drawing/2014/main" id="{AE4A19F6-1F8D-48F6-AD54-97F3DB73BD86}"/>
                  </a:ext>
                </a:extLst>
              </p:cNvPr>
              <p:cNvSpPr/>
              <p:nvPr/>
            </p:nvSpPr>
            <p:spPr bwMode="auto">
              <a:xfrm>
                <a:off x="3255" y="1440"/>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7" name="Freeform 849">
                <a:extLst>
                  <a:ext uri="{FF2B5EF4-FFF2-40B4-BE49-F238E27FC236}">
                    <a16:creationId xmlns:a16="http://schemas.microsoft.com/office/drawing/2014/main" id="{FE681074-D3D5-43F8-ABCD-69E352D55B66}"/>
                  </a:ext>
                </a:extLst>
              </p:cNvPr>
              <p:cNvSpPr/>
              <p:nvPr/>
            </p:nvSpPr>
            <p:spPr bwMode="auto">
              <a:xfrm>
                <a:off x="4013" y="1440"/>
                <a:ext cx="16" cy="8"/>
              </a:xfrm>
              <a:custGeom>
                <a:gdLst>
                  <a:gd name="T0" fmla="*/ 5 w 6"/>
                  <a:gd name="T1" fmla="*/ 1 h 3"/>
                  <a:gd name="T2" fmla="*/ 5 w 6"/>
                  <a:gd name="T3" fmla="*/ 1 h 3"/>
                  <a:gd name="T4" fmla="*/ 6 w 6"/>
                  <a:gd name="T5" fmla="*/ 2 h 3"/>
                  <a:gd name="T6" fmla="*/ 5 w 6"/>
                  <a:gd name="T7" fmla="*/ 2 h 3"/>
                  <a:gd name="T8" fmla="*/ 5 w 6"/>
                  <a:gd name="T9" fmla="*/ 1 h 3"/>
                  <a:gd name="T10" fmla="*/ 0 w 6"/>
                  <a:gd name="T11" fmla="*/ 2 h 3"/>
                  <a:gd name="T12" fmla="*/ 3 w 6"/>
                  <a:gd name="T13" fmla="*/ 0 h 3"/>
                  <a:gd name="T14" fmla="*/ 5 w 6"/>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1"/>
                    </a:moveTo>
                    <a:cubicBezTo>
                      <a:pt x="5" y="1"/>
                      <a:pt x="5" y="1"/>
                      <a:pt x="5" y="1"/>
                    </a:cubicBezTo>
                    <a:cubicBezTo>
                      <a:pt x="6" y="2"/>
                      <a:pt x="6" y="2"/>
                      <a:pt x="6" y="2"/>
                    </a:cubicBezTo>
                    <a:cubicBezTo>
                      <a:pt x="5" y="2"/>
                      <a:pt x="5" y="2"/>
                      <a:pt x="5" y="2"/>
                    </a:cubicBezTo>
                    <a:cubicBezTo>
                      <a:pt x="5" y="1"/>
                      <a:pt x="5" y="1"/>
                      <a:pt x="5" y="1"/>
                    </a:cubicBezTo>
                    <a:cubicBezTo>
                      <a:pt x="3" y="1"/>
                      <a:pt x="2" y="3"/>
                      <a:pt x="0" y="2"/>
                    </a:cubicBezTo>
                    <a:cubicBezTo>
                      <a:pt x="1" y="2"/>
                      <a:pt x="2" y="0"/>
                      <a:pt x="3" y="0"/>
                    </a:cubicBezTo>
                    <a:cubicBezTo>
                      <a:pt x="3" y="1"/>
                      <a:pt x="5"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8" name="Freeform 850">
                <a:extLst>
                  <a:ext uri="{FF2B5EF4-FFF2-40B4-BE49-F238E27FC236}">
                    <a16:creationId xmlns:a16="http://schemas.microsoft.com/office/drawing/2014/main" id="{4E7BDE8F-923D-4D79-AD50-E593FE0829C5}"/>
                  </a:ext>
                </a:extLst>
              </p:cNvPr>
              <p:cNvSpPr/>
              <p:nvPr/>
            </p:nvSpPr>
            <p:spPr bwMode="auto">
              <a:xfrm>
                <a:off x="4160" y="144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9" name="Freeform 851">
                <a:extLst>
                  <a:ext uri="{FF2B5EF4-FFF2-40B4-BE49-F238E27FC236}">
                    <a16:creationId xmlns:a16="http://schemas.microsoft.com/office/drawing/2014/main" id="{B7373329-48ED-4B1B-B778-B905942B320F}"/>
                  </a:ext>
                </a:extLst>
              </p:cNvPr>
              <p:cNvSpPr/>
              <p:nvPr/>
            </p:nvSpPr>
            <p:spPr bwMode="auto">
              <a:xfrm>
                <a:off x="4005" y="1440"/>
                <a:ext cx="11" cy="5"/>
              </a:xfrm>
              <a:custGeom>
                <a:gdLst>
                  <a:gd name="T0" fmla="*/ 4 w 4"/>
                  <a:gd name="T1" fmla="*/ 0 h 2"/>
                  <a:gd name="T2" fmla="*/ 2 w 4"/>
                  <a:gd name="T3" fmla="*/ 2 h 2"/>
                  <a:gd name="T4" fmla="*/ 0 w 4"/>
                  <a:gd name="T5" fmla="*/ 2 h 2"/>
                  <a:gd name="T6" fmla="*/ 4 w 4"/>
                  <a:gd name="T7" fmla="*/ 0 h 2"/>
                </a:gdLst>
                <a:cxnLst>
                  <a:cxn ang="0">
                    <a:pos x="T0" y="T1"/>
                  </a:cxn>
                  <a:cxn ang="0">
                    <a:pos x="T2" y="T3"/>
                  </a:cxn>
                  <a:cxn ang="0">
                    <a:pos x="T4" y="T5"/>
                  </a:cxn>
                  <a:cxn ang="0">
                    <a:pos x="T6" y="T7"/>
                  </a:cxn>
                </a:cxnLst>
                <a:rect l="0" t="0" r="r" b="b"/>
                <a:pathLst>
                  <a:path w="4" h="2">
                    <a:moveTo>
                      <a:pt x="4" y="0"/>
                    </a:moveTo>
                    <a:cubicBezTo>
                      <a:pt x="3" y="2"/>
                      <a:pt x="2" y="0"/>
                      <a:pt x="2" y="2"/>
                    </a:cubicBezTo>
                    <a:cubicBezTo>
                      <a:pt x="0" y="2"/>
                      <a:pt x="0" y="2"/>
                      <a:pt x="0" y="2"/>
                    </a:cubicBezTo>
                    <a:cubicBezTo>
                      <a:pt x="1" y="1"/>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0" name="Freeform 852">
                <a:extLst>
                  <a:ext uri="{FF2B5EF4-FFF2-40B4-BE49-F238E27FC236}">
                    <a16:creationId xmlns:a16="http://schemas.microsoft.com/office/drawing/2014/main" id="{EB5036B4-CE6E-4BFF-B7AF-CB044ADA85E8}"/>
                  </a:ext>
                </a:extLst>
              </p:cNvPr>
              <p:cNvSpPr/>
              <p:nvPr/>
            </p:nvSpPr>
            <p:spPr bwMode="auto">
              <a:xfrm>
                <a:off x="3236" y="1443"/>
                <a:ext cx="19" cy="19"/>
              </a:xfrm>
              <a:custGeom>
                <a:gdLst>
                  <a:gd name="T0" fmla="*/ 6 w 7"/>
                  <a:gd name="T1" fmla="*/ 0 h 7"/>
                  <a:gd name="T2" fmla="*/ 7 w 7"/>
                  <a:gd name="T3" fmla="*/ 2 h 7"/>
                  <a:gd name="T4" fmla="*/ 5 w 7"/>
                  <a:gd name="T5" fmla="*/ 3 h 7"/>
                  <a:gd name="T6" fmla="*/ 6 w 7"/>
                  <a:gd name="T7" fmla="*/ 5 h 7"/>
                  <a:gd name="T8" fmla="*/ 4 w 7"/>
                  <a:gd name="T9" fmla="*/ 6 h 7"/>
                  <a:gd name="T10" fmla="*/ 5 w 7"/>
                  <a:gd name="T11" fmla="*/ 7 h 7"/>
                  <a:gd name="T12" fmla="*/ 2 w 7"/>
                  <a:gd name="T13" fmla="*/ 6 h 7"/>
                  <a:gd name="T14" fmla="*/ 2 w 7"/>
                  <a:gd name="T15" fmla="*/ 5 h 7"/>
                  <a:gd name="T16" fmla="*/ 0 w 7"/>
                  <a:gd name="T17" fmla="*/ 6 h 7"/>
                  <a:gd name="T18" fmla="*/ 0 w 7"/>
                  <a:gd name="T19" fmla="*/ 5 h 7"/>
                  <a:gd name="T20" fmla="*/ 6 w 7"/>
                  <a:gd name="T21"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6" y="0"/>
                    </a:moveTo>
                    <a:cubicBezTo>
                      <a:pt x="7" y="1"/>
                      <a:pt x="5" y="2"/>
                      <a:pt x="7" y="2"/>
                    </a:cubicBezTo>
                    <a:cubicBezTo>
                      <a:pt x="5" y="3"/>
                      <a:pt x="5" y="3"/>
                      <a:pt x="5" y="3"/>
                    </a:cubicBezTo>
                    <a:cubicBezTo>
                      <a:pt x="6" y="5"/>
                      <a:pt x="6" y="5"/>
                      <a:pt x="6" y="5"/>
                    </a:cubicBezTo>
                    <a:cubicBezTo>
                      <a:pt x="5" y="5"/>
                      <a:pt x="4" y="5"/>
                      <a:pt x="4" y="6"/>
                    </a:cubicBezTo>
                    <a:cubicBezTo>
                      <a:pt x="5" y="7"/>
                      <a:pt x="5" y="7"/>
                      <a:pt x="5" y="7"/>
                    </a:cubicBezTo>
                    <a:cubicBezTo>
                      <a:pt x="2" y="6"/>
                      <a:pt x="2" y="6"/>
                      <a:pt x="2" y="6"/>
                    </a:cubicBezTo>
                    <a:cubicBezTo>
                      <a:pt x="2" y="5"/>
                      <a:pt x="3" y="5"/>
                      <a:pt x="2" y="5"/>
                    </a:cubicBezTo>
                    <a:cubicBezTo>
                      <a:pt x="0" y="6"/>
                      <a:pt x="0" y="6"/>
                      <a:pt x="0" y="6"/>
                    </a:cubicBezTo>
                    <a:cubicBezTo>
                      <a:pt x="0" y="5"/>
                      <a:pt x="0" y="5"/>
                      <a:pt x="0" y="5"/>
                    </a:cubicBezTo>
                    <a:cubicBezTo>
                      <a:pt x="2" y="4"/>
                      <a:pt x="3"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1" name="Freeform 853">
                <a:extLst>
                  <a:ext uri="{FF2B5EF4-FFF2-40B4-BE49-F238E27FC236}">
                    <a16:creationId xmlns:a16="http://schemas.microsoft.com/office/drawing/2014/main" id="{6111D0A3-7599-49DA-A97F-20BFD0C9B973}"/>
                  </a:ext>
                </a:extLst>
              </p:cNvPr>
              <p:cNvSpPr/>
              <p:nvPr/>
            </p:nvSpPr>
            <p:spPr bwMode="auto">
              <a:xfrm>
                <a:off x="4208" y="1443"/>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2" name="Freeform 854">
                <a:extLst>
                  <a:ext uri="{FF2B5EF4-FFF2-40B4-BE49-F238E27FC236}">
                    <a16:creationId xmlns:a16="http://schemas.microsoft.com/office/drawing/2014/main" id="{71EBE930-8CF8-49E8-B1FA-189D460681E7}"/>
                  </a:ext>
                </a:extLst>
              </p:cNvPr>
              <p:cNvSpPr/>
              <p:nvPr/>
            </p:nvSpPr>
            <p:spPr bwMode="auto">
              <a:xfrm>
                <a:off x="3872" y="1443"/>
                <a:ext cx="2" cy="5"/>
              </a:xfrm>
              <a:custGeom>
                <a:gdLst>
                  <a:gd name="T0" fmla="*/ 0 w 1"/>
                  <a:gd name="T1" fmla="*/ 2 h 2"/>
                  <a:gd name="T2" fmla="*/ 1 w 1"/>
                  <a:gd name="T3" fmla="*/ 0 h 2"/>
                  <a:gd name="T4" fmla="*/ 1 w 1"/>
                  <a:gd name="T5" fmla="*/ 2 h 2"/>
                  <a:gd name="T6" fmla="*/ 0 w 1"/>
                  <a:gd name="T7" fmla="*/ 2 h 2"/>
                </a:gdLst>
                <a:cxnLst>
                  <a:cxn ang="0">
                    <a:pos x="T0" y="T1"/>
                  </a:cxn>
                  <a:cxn ang="0">
                    <a:pos x="T2" y="T3"/>
                  </a:cxn>
                  <a:cxn ang="0">
                    <a:pos x="T4" y="T5"/>
                  </a:cxn>
                  <a:cxn ang="0">
                    <a:pos x="T6" y="T7"/>
                  </a:cxn>
                </a:cxnLst>
                <a:rect l="0" t="0" r="r" b="b"/>
                <a:pathLst>
                  <a:path w="1" h="2">
                    <a:moveTo>
                      <a:pt x="0" y="2"/>
                    </a:moveTo>
                    <a:cubicBezTo>
                      <a:pt x="1" y="1"/>
                      <a:pt x="0" y="1"/>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3" name="Freeform 855">
                <a:extLst>
                  <a:ext uri="{FF2B5EF4-FFF2-40B4-BE49-F238E27FC236}">
                    <a16:creationId xmlns:a16="http://schemas.microsoft.com/office/drawing/2014/main" id="{8968C1CD-167B-48A7-8048-35C106884CF3}"/>
                  </a:ext>
                </a:extLst>
              </p:cNvPr>
              <p:cNvSpPr/>
              <p:nvPr/>
            </p:nvSpPr>
            <p:spPr bwMode="auto">
              <a:xfrm>
                <a:off x="3498" y="1440"/>
                <a:ext cx="40" cy="22"/>
              </a:xfrm>
              <a:custGeom>
                <a:gdLst>
                  <a:gd name="T0" fmla="*/ 14 w 15"/>
                  <a:gd name="T1" fmla="*/ 3 h 8"/>
                  <a:gd name="T2" fmla="*/ 14 w 15"/>
                  <a:gd name="T3" fmla="*/ 3 h 8"/>
                  <a:gd name="T4" fmla="*/ 13 w 15"/>
                  <a:gd name="T5" fmla="*/ 4 h 8"/>
                  <a:gd name="T6" fmla="*/ 13 w 15"/>
                  <a:gd name="T7" fmla="*/ 3 h 8"/>
                  <a:gd name="T8" fmla="*/ 10 w 15"/>
                  <a:gd name="T9" fmla="*/ 2 h 8"/>
                  <a:gd name="T10" fmla="*/ 8 w 15"/>
                  <a:gd name="T11" fmla="*/ 4 h 8"/>
                  <a:gd name="T12" fmla="*/ 7 w 15"/>
                  <a:gd name="T13" fmla="*/ 4 h 8"/>
                  <a:gd name="T14" fmla="*/ 7 w 15"/>
                  <a:gd name="T15" fmla="*/ 6 h 8"/>
                  <a:gd name="T16" fmla="*/ 2 w 15"/>
                  <a:gd name="T17" fmla="*/ 7 h 8"/>
                  <a:gd name="T18" fmla="*/ 2 w 15"/>
                  <a:gd name="T19" fmla="*/ 6 h 8"/>
                  <a:gd name="T20" fmla="*/ 7 w 15"/>
                  <a:gd name="T21" fmla="*/ 5 h 8"/>
                  <a:gd name="T22" fmla="*/ 4 w 15"/>
                  <a:gd name="T23" fmla="*/ 4 h 8"/>
                  <a:gd name="T24" fmla="*/ 3 w 15"/>
                  <a:gd name="T25" fmla="*/ 4 h 8"/>
                  <a:gd name="T26" fmla="*/ 3 w 15"/>
                  <a:gd name="T27" fmla="*/ 5 h 8"/>
                  <a:gd name="T28" fmla="*/ 1 w 15"/>
                  <a:gd name="T29" fmla="*/ 5 h 8"/>
                  <a:gd name="T30" fmla="*/ 0 w 15"/>
                  <a:gd name="T31" fmla="*/ 5 h 8"/>
                  <a:gd name="T32" fmla="*/ 7 w 15"/>
                  <a:gd name="T33" fmla="*/ 4 h 8"/>
                  <a:gd name="T34" fmla="*/ 15 w 15"/>
                  <a:gd name="T35" fmla="*/ 2 h 8"/>
                  <a:gd name="T36" fmla="*/ 14 w 15"/>
                  <a:gd name="T37" fmla="*/ 3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8">
                    <a:moveTo>
                      <a:pt x="14" y="3"/>
                    </a:moveTo>
                    <a:cubicBezTo>
                      <a:pt x="14" y="3"/>
                      <a:pt x="14" y="3"/>
                      <a:pt x="14" y="3"/>
                    </a:cubicBezTo>
                    <a:cubicBezTo>
                      <a:pt x="13" y="4"/>
                      <a:pt x="13" y="4"/>
                      <a:pt x="13" y="4"/>
                    </a:cubicBezTo>
                    <a:cubicBezTo>
                      <a:pt x="13" y="3"/>
                      <a:pt x="13" y="3"/>
                      <a:pt x="13" y="3"/>
                    </a:cubicBezTo>
                    <a:cubicBezTo>
                      <a:pt x="12" y="2"/>
                      <a:pt x="10" y="3"/>
                      <a:pt x="10" y="2"/>
                    </a:cubicBezTo>
                    <a:cubicBezTo>
                      <a:pt x="9" y="3"/>
                      <a:pt x="9" y="4"/>
                      <a:pt x="8" y="4"/>
                    </a:cubicBezTo>
                    <a:cubicBezTo>
                      <a:pt x="8" y="3"/>
                      <a:pt x="8" y="4"/>
                      <a:pt x="7" y="4"/>
                    </a:cubicBezTo>
                    <a:cubicBezTo>
                      <a:pt x="7" y="5"/>
                      <a:pt x="7" y="5"/>
                      <a:pt x="7" y="6"/>
                    </a:cubicBezTo>
                    <a:cubicBezTo>
                      <a:pt x="5" y="6"/>
                      <a:pt x="3" y="8"/>
                      <a:pt x="2" y="7"/>
                    </a:cubicBezTo>
                    <a:cubicBezTo>
                      <a:pt x="2" y="6"/>
                      <a:pt x="2" y="6"/>
                      <a:pt x="2" y="6"/>
                    </a:cubicBezTo>
                    <a:cubicBezTo>
                      <a:pt x="4" y="8"/>
                      <a:pt x="5" y="5"/>
                      <a:pt x="7" y="5"/>
                    </a:cubicBezTo>
                    <a:cubicBezTo>
                      <a:pt x="6" y="4"/>
                      <a:pt x="5" y="4"/>
                      <a:pt x="4" y="4"/>
                    </a:cubicBezTo>
                    <a:cubicBezTo>
                      <a:pt x="3" y="4"/>
                      <a:pt x="3" y="4"/>
                      <a:pt x="3" y="4"/>
                    </a:cubicBezTo>
                    <a:cubicBezTo>
                      <a:pt x="3" y="5"/>
                      <a:pt x="3" y="5"/>
                      <a:pt x="3" y="5"/>
                    </a:cubicBezTo>
                    <a:cubicBezTo>
                      <a:pt x="3" y="5"/>
                      <a:pt x="2" y="5"/>
                      <a:pt x="1" y="5"/>
                    </a:cubicBezTo>
                    <a:cubicBezTo>
                      <a:pt x="0" y="5"/>
                      <a:pt x="0" y="5"/>
                      <a:pt x="0" y="5"/>
                    </a:cubicBezTo>
                    <a:cubicBezTo>
                      <a:pt x="3" y="5"/>
                      <a:pt x="4" y="1"/>
                      <a:pt x="7" y="4"/>
                    </a:cubicBezTo>
                    <a:cubicBezTo>
                      <a:pt x="8" y="0"/>
                      <a:pt x="13" y="3"/>
                      <a:pt x="15" y="2"/>
                    </a:cubicBez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4" name="Freeform 856">
                <a:extLst>
                  <a:ext uri="{FF2B5EF4-FFF2-40B4-BE49-F238E27FC236}">
                    <a16:creationId xmlns:a16="http://schemas.microsoft.com/office/drawing/2014/main" id="{54FA2D15-A5F3-4C38-857F-FDD8B5ED33D7}"/>
                  </a:ext>
                </a:extLst>
              </p:cNvPr>
              <p:cNvSpPr/>
              <p:nvPr/>
            </p:nvSpPr>
            <p:spPr bwMode="auto">
              <a:xfrm>
                <a:off x="4214" y="1445"/>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5" name="Freeform 857">
                <a:extLst>
                  <a:ext uri="{FF2B5EF4-FFF2-40B4-BE49-F238E27FC236}">
                    <a16:creationId xmlns:a16="http://schemas.microsoft.com/office/drawing/2014/main" id="{2CD617AF-5E02-49E6-BE80-35233BBE2071}"/>
                  </a:ext>
                </a:extLst>
              </p:cNvPr>
              <p:cNvSpPr/>
              <p:nvPr/>
            </p:nvSpPr>
            <p:spPr bwMode="auto">
              <a:xfrm>
                <a:off x="4176" y="1445"/>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6" name="Freeform 858">
                <a:extLst>
                  <a:ext uri="{FF2B5EF4-FFF2-40B4-BE49-F238E27FC236}">
                    <a16:creationId xmlns:a16="http://schemas.microsoft.com/office/drawing/2014/main" id="{5747738D-6411-454A-A593-F69CA9129B52}"/>
                  </a:ext>
                </a:extLst>
              </p:cNvPr>
              <p:cNvSpPr/>
              <p:nvPr/>
            </p:nvSpPr>
            <p:spPr bwMode="auto">
              <a:xfrm>
                <a:off x="2338" y="144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7" name="Freeform 859">
                <a:extLst>
                  <a:ext uri="{FF2B5EF4-FFF2-40B4-BE49-F238E27FC236}">
                    <a16:creationId xmlns:a16="http://schemas.microsoft.com/office/drawing/2014/main" id="{1E39A3DB-13B7-4928-A6C7-F29E6D8A2D8A}"/>
                  </a:ext>
                </a:extLst>
              </p:cNvPr>
              <p:cNvSpPr/>
              <p:nvPr/>
            </p:nvSpPr>
            <p:spPr bwMode="auto">
              <a:xfrm flipH="1">
                <a:off x="3650" y="144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8" name="Freeform 860">
                <a:extLst>
                  <a:ext uri="{FF2B5EF4-FFF2-40B4-BE49-F238E27FC236}">
                    <a16:creationId xmlns:a16="http://schemas.microsoft.com/office/drawing/2014/main" id="{09082607-1B18-4739-B042-3471752E0317}"/>
                  </a:ext>
                </a:extLst>
              </p:cNvPr>
              <p:cNvSpPr/>
              <p:nvPr/>
            </p:nvSpPr>
            <p:spPr bwMode="auto">
              <a:xfrm>
                <a:off x="4251" y="1448"/>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9" name="Freeform 861">
                <a:extLst>
                  <a:ext uri="{FF2B5EF4-FFF2-40B4-BE49-F238E27FC236}">
                    <a16:creationId xmlns:a16="http://schemas.microsoft.com/office/drawing/2014/main" id="{F6B42958-4961-4447-A25F-E11CAD5EFD7A}"/>
                  </a:ext>
                </a:extLst>
              </p:cNvPr>
              <p:cNvSpPr/>
              <p:nvPr/>
            </p:nvSpPr>
            <p:spPr bwMode="auto">
              <a:xfrm>
                <a:off x="2488" y="1448"/>
                <a:ext cx="8" cy="5"/>
              </a:xfrm>
              <a:custGeom>
                <a:gdLst>
                  <a:gd name="T0" fmla="*/ 3 w 3"/>
                  <a:gd name="T1" fmla="*/ 1 h 2"/>
                  <a:gd name="T2" fmla="*/ 2 w 3"/>
                  <a:gd name="T3" fmla="*/ 2 h 2"/>
                  <a:gd name="T4" fmla="*/ 0 w 3"/>
                  <a:gd name="T5" fmla="*/ 1 h 2"/>
                  <a:gd name="T6" fmla="*/ 1 w 3"/>
                  <a:gd name="T7" fmla="*/ 1 h 2"/>
                  <a:gd name="T8" fmla="*/ 1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2"/>
                      <a:pt x="2" y="2"/>
                    </a:cubicBezTo>
                    <a:cubicBezTo>
                      <a:pt x="0" y="1"/>
                      <a:pt x="0" y="1"/>
                      <a:pt x="0" y="1"/>
                    </a:cubicBezTo>
                    <a:cubicBezTo>
                      <a:pt x="1" y="1"/>
                      <a:pt x="1" y="1"/>
                      <a:pt x="1" y="1"/>
                    </a:cubicBezTo>
                    <a:cubicBezTo>
                      <a:pt x="1" y="2"/>
                      <a:pt x="1" y="2"/>
                      <a:pt x="1" y="2"/>
                    </a:cubicBezTo>
                    <a:cubicBezTo>
                      <a:pt x="2" y="1"/>
                      <a:pt x="1" y="1"/>
                      <a:pt x="1"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0" name="Freeform 862">
                <a:extLst>
                  <a:ext uri="{FF2B5EF4-FFF2-40B4-BE49-F238E27FC236}">
                    <a16:creationId xmlns:a16="http://schemas.microsoft.com/office/drawing/2014/main" id="{7C263359-09DB-41CF-85B0-E5721258F76B}"/>
                  </a:ext>
                </a:extLst>
              </p:cNvPr>
              <p:cNvSpPr/>
              <p:nvPr/>
            </p:nvSpPr>
            <p:spPr bwMode="auto">
              <a:xfrm>
                <a:off x="2966" y="1448"/>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1" name="Freeform 863">
                <a:extLst>
                  <a:ext uri="{FF2B5EF4-FFF2-40B4-BE49-F238E27FC236}">
                    <a16:creationId xmlns:a16="http://schemas.microsoft.com/office/drawing/2014/main" id="{4208D929-7718-478C-BA86-C183FC044BFA}"/>
                  </a:ext>
                </a:extLst>
              </p:cNvPr>
              <p:cNvSpPr/>
              <p:nvPr/>
            </p:nvSpPr>
            <p:spPr bwMode="auto">
              <a:xfrm>
                <a:off x="3110" y="1451"/>
                <a:ext cx="6" cy="8"/>
              </a:xfrm>
              <a:custGeom>
                <a:gdLst>
                  <a:gd name="T0" fmla="*/ 2 w 2"/>
                  <a:gd name="T1" fmla="*/ 1 h 3"/>
                  <a:gd name="T2" fmla="*/ 0 w 2"/>
                  <a:gd name="T3" fmla="*/ 2 h 3"/>
                  <a:gd name="T4" fmla="*/ 0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2" y="3"/>
                      <a:pt x="1" y="1"/>
                      <a:pt x="0" y="2"/>
                    </a:cubicBezTo>
                    <a:cubicBezTo>
                      <a:pt x="1" y="1"/>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2" name="Freeform 864">
                <a:extLst>
                  <a:ext uri="{FF2B5EF4-FFF2-40B4-BE49-F238E27FC236}">
                    <a16:creationId xmlns:a16="http://schemas.microsoft.com/office/drawing/2014/main" id="{CAB01B3C-ED2B-4635-B549-4991479A17EB}"/>
                  </a:ext>
                </a:extLst>
              </p:cNvPr>
              <p:cNvSpPr/>
              <p:nvPr/>
            </p:nvSpPr>
            <p:spPr bwMode="auto">
              <a:xfrm>
                <a:off x="3845" y="1448"/>
                <a:ext cx="48" cy="27"/>
              </a:xfrm>
              <a:custGeom>
                <a:gdLst>
                  <a:gd name="T0" fmla="*/ 16 w 18"/>
                  <a:gd name="T1" fmla="*/ 1 h 10"/>
                  <a:gd name="T2" fmla="*/ 15 w 18"/>
                  <a:gd name="T3" fmla="*/ 3 h 10"/>
                  <a:gd name="T4" fmla="*/ 13 w 18"/>
                  <a:gd name="T5" fmla="*/ 3 h 10"/>
                  <a:gd name="T6" fmla="*/ 13 w 18"/>
                  <a:gd name="T7" fmla="*/ 3 h 10"/>
                  <a:gd name="T8" fmla="*/ 16 w 18"/>
                  <a:gd name="T9" fmla="*/ 3 h 10"/>
                  <a:gd name="T10" fmla="*/ 18 w 18"/>
                  <a:gd name="T11" fmla="*/ 4 h 10"/>
                  <a:gd name="T12" fmla="*/ 12 w 18"/>
                  <a:gd name="T13" fmla="*/ 5 h 10"/>
                  <a:gd name="T14" fmla="*/ 13 w 18"/>
                  <a:gd name="T15" fmla="*/ 4 h 10"/>
                  <a:gd name="T16" fmla="*/ 11 w 18"/>
                  <a:gd name="T17" fmla="*/ 3 h 10"/>
                  <a:gd name="T18" fmla="*/ 10 w 18"/>
                  <a:gd name="T19" fmla="*/ 7 h 10"/>
                  <a:gd name="T20" fmla="*/ 8 w 18"/>
                  <a:gd name="T21" fmla="*/ 6 h 10"/>
                  <a:gd name="T22" fmla="*/ 4 w 18"/>
                  <a:gd name="T23" fmla="*/ 9 h 10"/>
                  <a:gd name="T24" fmla="*/ 0 w 18"/>
                  <a:gd name="T25" fmla="*/ 8 h 10"/>
                  <a:gd name="T26" fmla="*/ 5 w 18"/>
                  <a:gd name="T27" fmla="*/ 5 h 10"/>
                  <a:gd name="T28" fmla="*/ 2 w 18"/>
                  <a:gd name="T29" fmla="*/ 5 h 10"/>
                  <a:gd name="T30" fmla="*/ 1 w 18"/>
                  <a:gd name="T31" fmla="*/ 4 h 10"/>
                  <a:gd name="T32" fmla="*/ 6 w 18"/>
                  <a:gd name="T33" fmla="*/ 3 h 10"/>
                  <a:gd name="T34" fmla="*/ 16 w 18"/>
                  <a:gd name="T35"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16" y="1"/>
                    </a:moveTo>
                    <a:cubicBezTo>
                      <a:pt x="16" y="2"/>
                      <a:pt x="14" y="1"/>
                      <a:pt x="15" y="3"/>
                    </a:cubicBezTo>
                    <a:cubicBezTo>
                      <a:pt x="14" y="3"/>
                      <a:pt x="14" y="2"/>
                      <a:pt x="13" y="3"/>
                    </a:cubicBezTo>
                    <a:cubicBezTo>
                      <a:pt x="13" y="3"/>
                      <a:pt x="13" y="3"/>
                      <a:pt x="13" y="3"/>
                    </a:cubicBezTo>
                    <a:cubicBezTo>
                      <a:pt x="14" y="3"/>
                      <a:pt x="17" y="4"/>
                      <a:pt x="16" y="3"/>
                    </a:cubicBezTo>
                    <a:cubicBezTo>
                      <a:pt x="16" y="4"/>
                      <a:pt x="18" y="3"/>
                      <a:pt x="18" y="4"/>
                    </a:cubicBezTo>
                    <a:cubicBezTo>
                      <a:pt x="15" y="2"/>
                      <a:pt x="15" y="6"/>
                      <a:pt x="12" y="5"/>
                    </a:cubicBezTo>
                    <a:cubicBezTo>
                      <a:pt x="13" y="4"/>
                      <a:pt x="13" y="4"/>
                      <a:pt x="13" y="4"/>
                    </a:cubicBezTo>
                    <a:cubicBezTo>
                      <a:pt x="11" y="3"/>
                      <a:pt x="12" y="4"/>
                      <a:pt x="11" y="3"/>
                    </a:cubicBezTo>
                    <a:cubicBezTo>
                      <a:pt x="9" y="4"/>
                      <a:pt x="14" y="7"/>
                      <a:pt x="10" y="7"/>
                    </a:cubicBezTo>
                    <a:cubicBezTo>
                      <a:pt x="9" y="6"/>
                      <a:pt x="9" y="6"/>
                      <a:pt x="8" y="6"/>
                    </a:cubicBezTo>
                    <a:cubicBezTo>
                      <a:pt x="10" y="9"/>
                      <a:pt x="6" y="7"/>
                      <a:pt x="4" y="9"/>
                    </a:cubicBezTo>
                    <a:cubicBezTo>
                      <a:pt x="3" y="10"/>
                      <a:pt x="1" y="9"/>
                      <a:pt x="0" y="8"/>
                    </a:cubicBezTo>
                    <a:cubicBezTo>
                      <a:pt x="1" y="6"/>
                      <a:pt x="3" y="7"/>
                      <a:pt x="5" y="5"/>
                    </a:cubicBezTo>
                    <a:cubicBezTo>
                      <a:pt x="2" y="5"/>
                      <a:pt x="2" y="5"/>
                      <a:pt x="2" y="5"/>
                    </a:cubicBezTo>
                    <a:cubicBezTo>
                      <a:pt x="2" y="4"/>
                      <a:pt x="1" y="5"/>
                      <a:pt x="1" y="4"/>
                    </a:cubicBezTo>
                    <a:cubicBezTo>
                      <a:pt x="2" y="5"/>
                      <a:pt x="5" y="4"/>
                      <a:pt x="6" y="3"/>
                    </a:cubicBezTo>
                    <a:cubicBezTo>
                      <a:pt x="9" y="5"/>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3" name="Freeform 865">
                <a:extLst>
                  <a:ext uri="{FF2B5EF4-FFF2-40B4-BE49-F238E27FC236}">
                    <a16:creationId xmlns:a16="http://schemas.microsoft.com/office/drawing/2014/main" id="{5520EE4A-75C0-432F-B78E-A3C8FCECC248}"/>
                  </a:ext>
                </a:extLst>
              </p:cNvPr>
              <p:cNvSpPr/>
              <p:nvPr/>
            </p:nvSpPr>
            <p:spPr bwMode="auto">
              <a:xfrm>
                <a:off x="4208" y="1451"/>
                <a:ext cx="6" cy="11"/>
              </a:xfrm>
              <a:custGeom>
                <a:gdLst>
                  <a:gd name="T0" fmla="*/ 1 w 2"/>
                  <a:gd name="T1" fmla="*/ 4 h 4"/>
                  <a:gd name="T2" fmla="*/ 2 w 2"/>
                  <a:gd name="T3" fmla="*/ 0 h 4"/>
                  <a:gd name="T4" fmla="*/ 1 w 2"/>
                  <a:gd name="T5" fmla="*/ 4 h 4"/>
                </a:gdLst>
                <a:cxnLst>
                  <a:cxn ang="0">
                    <a:pos x="T0" y="T1"/>
                  </a:cxn>
                  <a:cxn ang="0">
                    <a:pos x="T2" y="T3"/>
                  </a:cxn>
                  <a:cxn ang="0">
                    <a:pos x="T4" y="T5"/>
                  </a:cxn>
                </a:cxnLst>
                <a:rect l="0" t="0" r="r" b="b"/>
                <a:pathLst>
                  <a:path w="2" h="4">
                    <a:moveTo>
                      <a:pt x="1" y="4"/>
                    </a:moveTo>
                    <a:cubicBezTo>
                      <a:pt x="0" y="3"/>
                      <a:pt x="1" y="1"/>
                      <a:pt x="2" y="0"/>
                    </a:cubicBezTo>
                    <a:cubicBezTo>
                      <a:pt x="2" y="2"/>
                      <a:pt x="1"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4" name="Freeform 866">
                <a:extLst>
                  <a:ext uri="{FF2B5EF4-FFF2-40B4-BE49-F238E27FC236}">
                    <a16:creationId xmlns:a16="http://schemas.microsoft.com/office/drawing/2014/main" id="{70D721DE-4A07-4CA7-928B-CE1DFCEFDFDC}"/>
                  </a:ext>
                </a:extLst>
              </p:cNvPr>
              <p:cNvSpPr/>
              <p:nvPr/>
            </p:nvSpPr>
            <p:spPr bwMode="auto">
              <a:xfrm>
                <a:off x="3474" y="1451"/>
                <a:ext cx="8" cy="8"/>
              </a:xfrm>
              <a:custGeom>
                <a:gdLst>
                  <a:gd name="T0" fmla="*/ 3 w 3"/>
                  <a:gd name="T1" fmla="*/ 1 h 3"/>
                  <a:gd name="T2" fmla="*/ 1 w 3"/>
                  <a:gd name="T3" fmla="*/ 2 h 3"/>
                  <a:gd name="T4" fmla="*/ 2 w 3"/>
                  <a:gd name="T5" fmla="*/ 2 h 3"/>
                  <a:gd name="T6" fmla="*/ 0 w 3"/>
                  <a:gd name="T7" fmla="*/ 3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1"/>
                      <a:pt x="1" y="1"/>
                      <a:pt x="1" y="2"/>
                    </a:cubicBezTo>
                    <a:cubicBezTo>
                      <a:pt x="2" y="2"/>
                      <a:pt x="2" y="2"/>
                      <a:pt x="2" y="2"/>
                    </a:cubicBezTo>
                    <a:cubicBezTo>
                      <a:pt x="1" y="2"/>
                      <a:pt x="1" y="3"/>
                      <a:pt x="0"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5" name="Freeform 867">
                <a:extLst>
                  <a:ext uri="{FF2B5EF4-FFF2-40B4-BE49-F238E27FC236}">
                    <a16:creationId xmlns:a16="http://schemas.microsoft.com/office/drawing/2014/main" id="{C36311D0-D0D9-4EF1-8E5A-21839B94F322}"/>
                  </a:ext>
                </a:extLst>
              </p:cNvPr>
              <p:cNvSpPr/>
              <p:nvPr/>
            </p:nvSpPr>
            <p:spPr bwMode="auto">
              <a:xfrm>
                <a:off x="3637" y="1453"/>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6" name="Freeform 868">
                <a:extLst>
                  <a:ext uri="{FF2B5EF4-FFF2-40B4-BE49-F238E27FC236}">
                    <a16:creationId xmlns:a16="http://schemas.microsoft.com/office/drawing/2014/main" id="{734F392D-6E1C-4DE2-89FB-99A69F14790B}"/>
                  </a:ext>
                </a:extLst>
              </p:cNvPr>
              <p:cNvSpPr/>
              <p:nvPr/>
            </p:nvSpPr>
            <p:spPr bwMode="auto">
              <a:xfrm>
                <a:off x="3615" y="1453"/>
                <a:ext cx="14" cy="9"/>
              </a:xfrm>
              <a:custGeom>
                <a:gdLst>
                  <a:gd name="T0" fmla="*/ 5 w 5"/>
                  <a:gd name="T1" fmla="*/ 1 h 3"/>
                  <a:gd name="T2" fmla="*/ 2 w 5"/>
                  <a:gd name="T3" fmla="*/ 2 h 3"/>
                  <a:gd name="T4" fmla="*/ 2 w 5"/>
                  <a:gd name="T5" fmla="*/ 3 h 3"/>
                  <a:gd name="T6" fmla="*/ 0 w 5"/>
                  <a:gd name="T7" fmla="*/ 2 h 3"/>
                  <a:gd name="T8" fmla="*/ 1 w 5"/>
                  <a:gd name="T9" fmla="*/ 1 h 3"/>
                  <a:gd name="T10" fmla="*/ 1 w 5"/>
                  <a:gd name="T11" fmla="*/ 1 h 3"/>
                  <a:gd name="T12" fmla="*/ 2 w 5"/>
                  <a:gd name="T13" fmla="*/ 1 h 3"/>
                  <a:gd name="T14" fmla="*/ 3 w 5"/>
                  <a:gd name="T15" fmla="*/ 1 h 3"/>
                  <a:gd name="T16" fmla="*/ 3 w 5"/>
                  <a:gd name="T17" fmla="*/ 0 h 3"/>
                  <a:gd name="T18" fmla="*/ 5 w 5"/>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1"/>
                    </a:moveTo>
                    <a:cubicBezTo>
                      <a:pt x="2" y="2"/>
                      <a:pt x="2" y="2"/>
                      <a:pt x="2" y="2"/>
                    </a:cubicBezTo>
                    <a:cubicBezTo>
                      <a:pt x="2" y="3"/>
                      <a:pt x="2" y="3"/>
                      <a:pt x="2" y="3"/>
                    </a:cubicBezTo>
                    <a:cubicBezTo>
                      <a:pt x="0" y="2"/>
                      <a:pt x="0" y="2"/>
                      <a:pt x="0" y="2"/>
                    </a:cubicBezTo>
                    <a:cubicBezTo>
                      <a:pt x="1" y="1"/>
                      <a:pt x="1" y="1"/>
                      <a:pt x="1" y="1"/>
                    </a:cubicBezTo>
                    <a:cubicBezTo>
                      <a:pt x="1" y="1"/>
                      <a:pt x="1" y="1"/>
                      <a:pt x="1" y="1"/>
                    </a:cubicBezTo>
                    <a:cubicBezTo>
                      <a:pt x="2" y="1"/>
                      <a:pt x="2" y="1"/>
                      <a:pt x="2" y="1"/>
                    </a:cubicBezTo>
                    <a:cubicBezTo>
                      <a:pt x="2" y="1"/>
                      <a:pt x="2" y="1"/>
                      <a:pt x="3" y="1"/>
                    </a:cubicBezTo>
                    <a:cubicBezTo>
                      <a:pt x="3" y="1"/>
                      <a:pt x="2" y="0"/>
                      <a:pt x="3" y="0"/>
                    </a:cubicBezTo>
                    <a:cubicBezTo>
                      <a:pt x="4"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7" name="Freeform 869">
                <a:extLst>
                  <a:ext uri="{FF2B5EF4-FFF2-40B4-BE49-F238E27FC236}">
                    <a16:creationId xmlns:a16="http://schemas.microsoft.com/office/drawing/2014/main" id="{D09E033F-3F53-4B36-8352-44AE44582868}"/>
                  </a:ext>
                </a:extLst>
              </p:cNvPr>
              <p:cNvSpPr/>
              <p:nvPr/>
            </p:nvSpPr>
            <p:spPr bwMode="auto">
              <a:xfrm>
                <a:off x="3824" y="1453"/>
                <a:ext cx="5" cy="6"/>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1"/>
                      <a:pt x="0" y="0"/>
                    </a:cubicBezTo>
                    <a:cubicBezTo>
                      <a:pt x="1" y="0"/>
                      <a:pt x="2" y="0"/>
                      <a:pt x="2" y="0"/>
                    </a:cubicBezTo>
                    <a:cubicBezTo>
                      <a:pt x="2" y="2"/>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8" name="Freeform 870">
                <a:extLst>
                  <a:ext uri="{FF2B5EF4-FFF2-40B4-BE49-F238E27FC236}">
                    <a16:creationId xmlns:a16="http://schemas.microsoft.com/office/drawing/2014/main" id="{C3114507-5100-4257-9FAE-5EEA4BDA4870}"/>
                  </a:ext>
                </a:extLst>
              </p:cNvPr>
              <p:cNvSpPr/>
              <p:nvPr/>
            </p:nvSpPr>
            <p:spPr bwMode="auto">
              <a:xfrm>
                <a:off x="2116" y="1453"/>
                <a:ext cx="24" cy="11"/>
              </a:xfrm>
              <a:custGeom>
                <a:gdLst>
                  <a:gd name="T0" fmla="*/ 7 w 9"/>
                  <a:gd name="T1" fmla="*/ 1 h 4"/>
                  <a:gd name="T2" fmla="*/ 7 w 9"/>
                  <a:gd name="T3" fmla="*/ 1 h 4"/>
                  <a:gd name="T4" fmla="*/ 8 w 9"/>
                  <a:gd name="T5" fmla="*/ 2 h 4"/>
                  <a:gd name="T6" fmla="*/ 8 w 9"/>
                  <a:gd name="T7" fmla="*/ 1 h 4"/>
                  <a:gd name="T8" fmla="*/ 9 w 9"/>
                  <a:gd name="T9" fmla="*/ 2 h 4"/>
                  <a:gd name="T10" fmla="*/ 0 w 9"/>
                  <a:gd name="T11" fmla="*/ 4 h 4"/>
                  <a:gd name="T12" fmla="*/ 4 w 9"/>
                  <a:gd name="T13" fmla="*/ 1 h 4"/>
                  <a:gd name="T14" fmla="*/ 5 w 9"/>
                  <a:gd name="T15" fmla="*/ 1 h 4"/>
                  <a:gd name="T16" fmla="*/ 5 w 9"/>
                  <a:gd name="T17" fmla="*/ 0 h 4"/>
                  <a:gd name="T18" fmla="*/ 7 w 9"/>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7" y="1"/>
                    </a:moveTo>
                    <a:cubicBezTo>
                      <a:pt x="7" y="1"/>
                      <a:pt x="7" y="1"/>
                      <a:pt x="7" y="1"/>
                    </a:cubicBezTo>
                    <a:cubicBezTo>
                      <a:pt x="8" y="2"/>
                      <a:pt x="8" y="2"/>
                      <a:pt x="8" y="2"/>
                    </a:cubicBezTo>
                    <a:cubicBezTo>
                      <a:pt x="8" y="1"/>
                      <a:pt x="8" y="1"/>
                      <a:pt x="8" y="1"/>
                    </a:cubicBezTo>
                    <a:cubicBezTo>
                      <a:pt x="9" y="2"/>
                      <a:pt x="9" y="2"/>
                      <a:pt x="9" y="2"/>
                    </a:cubicBezTo>
                    <a:cubicBezTo>
                      <a:pt x="6" y="1"/>
                      <a:pt x="4" y="4"/>
                      <a:pt x="0" y="4"/>
                    </a:cubicBezTo>
                    <a:cubicBezTo>
                      <a:pt x="0" y="2"/>
                      <a:pt x="2" y="1"/>
                      <a:pt x="4" y="1"/>
                    </a:cubicBezTo>
                    <a:cubicBezTo>
                      <a:pt x="5" y="1"/>
                      <a:pt x="5" y="1"/>
                      <a:pt x="5" y="1"/>
                    </a:cubicBezTo>
                    <a:cubicBezTo>
                      <a:pt x="5" y="0"/>
                      <a:pt x="5" y="0"/>
                      <a:pt x="5" y="0"/>
                    </a:cubicBezTo>
                    <a:cubicBezTo>
                      <a:pt x="5" y="0"/>
                      <a:pt x="6" y="2"/>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9" name="Freeform 871">
                <a:extLst>
                  <a:ext uri="{FF2B5EF4-FFF2-40B4-BE49-F238E27FC236}">
                    <a16:creationId xmlns:a16="http://schemas.microsoft.com/office/drawing/2014/main" id="{0E23417B-F0EC-4762-94C9-E4DCE25C35B1}"/>
                  </a:ext>
                </a:extLst>
              </p:cNvPr>
              <p:cNvSpPr/>
              <p:nvPr/>
            </p:nvSpPr>
            <p:spPr bwMode="auto">
              <a:xfrm>
                <a:off x="2995" y="1456"/>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0" name="Freeform 872">
                <a:extLst>
                  <a:ext uri="{FF2B5EF4-FFF2-40B4-BE49-F238E27FC236}">
                    <a16:creationId xmlns:a16="http://schemas.microsoft.com/office/drawing/2014/main" id="{476CD743-88E6-498A-9063-CB7CEBB8B0B7}"/>
                  </a:ext>
                </a:extLst>
              </p:cNvPr>
              <p:cNvSpPr/>
              <p:nvPr/>
            </p:nvSpPr>
            <p:spPr bwMode="auto">
              <a:xfrm>
                <a:off x="3578" y="1456"/>
                <a:ext cx="5" cy="3"/>
              </a:xfrm>
              <a:custGeom>
                <a:gdLst>
                  <a:gd name="T0" fmla="*/ 2 w 2"/>
                  <a:gd name="T1" fmla="*/ 0 h 1"/>
                  <a:gd name="T2" fmla="*/ 0 w 2"/>
                  <a:gd name="T3" fmla="*/ 0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1" name="Freeform 873">
                <a:extLst>
                  <a:ext uri="{FF2B5EF4-FFF2-40B4-BE49-F238E27FC236}">
                    <a16:creationId xmlns:a16="http://schemas.microsoft.com/office/drawing/2014/main" id="{6FC11F13-85C9-4E26-AAA5-5C8EF2FF4C7B}"/>
                  </a:ext>
                </a:extLst>
              </p:cNvPr>
              <p:cNvSpPr/>
              <p:nvPr/>
            </p:nvSpPr>
            <p:spPr bwMode="auto">
              <a:xfrm>
                <a:off x="3808" y="1456"/>
                <a:ext cx="16" cy="8"/>
              </a:xfrm>
              <a:custGeom>
                <a:gdLst>
                  <a:gd name="T0" fmla="*/ 6 w 6"/>
                  <a:gd name="T1" fmla="*/ 2 h 3"/>
                  <a:gd name="T2" fmla="*/ 4 w 6"/>
                  <a:gd name="T3" fmla="*/ 3 h 3"/>
                  <a:gd name="T4" fmla="*/ 5 w 6"/>
                  <a:gd name="T5" fmla="*/ 2 h 3"/>
                  <a:gd name="T6" fmla="*/ 4 w 6"/>
                  <a:gd name="T7" fmla="*/ 1 h 3"/>
                  <a:gd name="T8" fmla="*/ 4 w 6"/>
                  <a:gd name="T9" fmla="*/ 2 h 3"/>
                  <a:gd name="T10" fmla="*/ 0 w 6"/>
                  <a:gd name="T11" fmla="*/ 2 h 3"/>
                  <a:gd name="T12" fmla="*/ 2 w 6"/>
                  <a:gd name="T13" fmla="*/ 0 h 3"/>
                  <a:gd name="T14" fmla="*/ 3 w 6"/>
                  <a:gd name="T15" fmla="*/ 1 h 3"/>
                  <a:gd name="T16" fmla="*/ 4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4" y="3"/>
                      <a:pt x="4" y="3"/>
                      <a:pt x="4" y="3"/>
                    </a:cubicBezTo>
                    <a:cubicBezTo>
                      <a:pt x="5" y="2"/>
                      <a:pt x="5" y="2"/>
                      <a:pt x="5" y="2"/>
                    </a:cubicBezTo>
                    <a:cubicBezTo>
                      <a:pt x="5" y="1"/>
                      <a:pt x="5" y="1"/>
                      <a:pt x="4" y="1"/>
                    </a:cubicBezTo>
                    <a:cubicBezTo>
                      <a:pt x="4" y="1"/>
                      <a:pt x="4" y="2"/>
                      <a:pt x="4" y="2"/>
                    </a:cubicBezTo>
                    <a:cubicBezTo>
                      <a:pt x="2" y="2"/>
                      <a:pt x="1" y="2"/>
                      <a:pt x="0" y="2"/>
                    </a:cubicBezTo>
                    <a:cubicBezTo>
                      <a:pt x="0" y="2"/>
                      <a:pt x="1" y="1"/>
                      <a:pt x="2" y="0"/>
                    </a:cubicBezTo>
                    <a:cubicBezTo>
                      <a:pt x="2" y="1"/>
                      <a:pt x="3" y="1"/>
                      <a:pt x="3" y="1"/>
                    </a:cubicBezTo>
                    <a:cubicBezTo>
                      <a:pt x="4" y="0"/>
                      <a:pt x="4" y="0"/>
                      <a:pt x="4" y="0"/>
                    </a:cubicBezTo>
                    <a:cubicBezTo>
                      <a:pt x="4" y="1"/>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2" name="Freeform 874">
                <a:extLst>
                  <a:ext uri="{FF2B5EF4-FFF2-40B4-BE49-F238E27FC236}">
                    <a16:creationId xmlns:a16="http://schemas.microsoft.com/office/drawing/2014/main" id="{97C8CEFF-9891-48B6-9F2A-7A6D2C855455}"/>
                  </a:ext>
                </a:extLst>
              </p:cNvPr>
              <p:cNvSpPr/>
              <p:nvPr/>
            </p:nvSpPr>
            <p:spPr bwMode="auto">
              <a:xfrm>
                <a:off x="2945" y="1456"/>
                <a:ext cx="10"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4" y="2"/>
                      <a:pt x="2" y="1"/>
                      <a:pt x="0" y="2"/>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3" name="Freeform 875">
                <a:extLst>
                  <a:ext uri="{FF2B5EF4-FFF2-40B4-BE49-F238E27FC236}">
                    <a16:creationId xmlns:a16="http://schemas.microsoft.com/office/drawing/2014/main" id="{FB20411A-CFD2-4EB5-BE5C-CC598C1698D7}"/>
                  </a:ext>
                </a:extLst>
              </p:cNvPr>
              <p:cNvSpPr/>
              <p:nvPr/>
            </p:nvSpPr>
            <p:spPr bwMode="auto">
              <a:xfrm>
                <a:off x="3466" y="1456"/>
                <a:ext cx="34" cy="16"/>
              </a:xfrm>
              <a:custGeom>
                <a:gdLst>
                  <a:gd name="T0" fmla="*/ 9 w 13"/>
                  <a:gd name="T1" fmla="*/ 1 h 6"/>
                  <a:gd name="T2" fmla="*/ 8 w 13"/>
                  <a:gd name="T3" fmla="*/ 1 h 6"/>
                  <a:gd name="T4" fmla="*/ 12 w 13"/>
                  <a:gd name="T5" fmla="*/ 1 h 6"/>
                  <a:gd name="T6" fmla="*/ 12 w 13"/>
                  <a:gd name="T7" fmla="*/ 1 h 6"/>
                  <a:gd name="T8" fmla="*/ 13 w 13"/>
                  <a:gd name="T9" fmla="*/ 2 h 6"/>
                  <a:gd name="T10" fmla="*/ 11 w 13"/>
                  <a:gd name="T11" fmla="*/ 2 h 6"/>
                  <a:gd name="T12" fmla="*/ 5 w 13"/>
                  <a:gd name="T13" fmla="*/ 4 h 6"/>
                  <a:gd name="T14" fmla="*/ 0 w 13"/>
                  <a:gd name="T15" fmla="*/ 6 h 6"/>
                  <a:gd name="T16" fmla="*/ 0 w 13"/>
                  <a:gd name="T17" fmla="*/ 5 h 6"/>
                  <a:gd name="T18" fmla="*/ 3 w 13"/>
                  <a:gd name="T19" fmla="*/ 5 h 6"/>
                  <a:gd name="T20" fmla="*/ 4 w 13"/>
                  <a:gd name="T21" fmla="*/ 4 h 6"/>
                  <a:gd name="T22" fmla="*/ 5 w 13"/>
                  <a:gd name="T23" fmla="*/ 3 h 6"/>
                  <a:gd name="T24" fmla="*/ 2 w 13"/>
                  <a:gd name="T25" fmla="*/ 2 h 6"/>
                  <a:gd name="T26" fmla="*/ 5 w 13"/>
                  <a:gd name="T27" fmla="*/ 1 h 6"/>
                  <a:gd name="T28" fmla="*/ 6 w 13"/>
                  <a:gd name="T29" fmla="*/ 1 h 6"/>
                  <a:gd name="T30" fmla="*/ 6 w 13"/>
                  <a:gd name="T31" fmla="*/ 1 h 6"/>
                  <a:gd name="T32" fmla="*/ 9 w 13"/>
                  <a:gd name="T33" fmla="*/ 0 h 6"/>
                  <a:gd name="T34" fmla="*/ 9 w 13"/>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9" y="1"/>
                    </a:moveTo>
                    <a:cubicBezTo>
                      <a:pt x="9" y="1"/>
                      <a:pt x="8" y="0"/>
                      <a:pt x="8" y="1"/>
                    </a:cubicBezTo>
                    <a:cubicBezTo>
                      <a:pt x="8" y="3"/>
                      <a:pt x="10" y="1"/>
                      <a:pt x="12" y="1"/>
                    </a:cubicBezTo>
                    <a:cubicBezTo>
                      <a:pt x="12" y="1"/>
                      <a:pt x="12" y="1"/>
                      <a:pt x="12" y="1"/>
                    </a:cubicBezTo>
                    <a:cubicBezTo>
                      <a:pt x="12" y="1"/>
                      <a:pt x="13" y="1"/>
                      <a:pt x="13" y="2"/>
                    </a:cubicBezTo>
                    <a:cubicBezTo>
                      <a:pt x="12" y="3"/>
                      <a:pt x="11" y="1"/>
                      <a:pt x="11" y="2"/>
                    </a:cubicBezTo>
                    <a:cubicBezTo>
                      <a:pt x="9" y="3"/>
                      <a:pt x="7" y="3"/>
                      <a:pt x="5" y="4"/>
                    </a:cubicBezTo>
                    <a:cubicBezTo>
                      <a:pt x="4" y="3"/>
                      <a:pt x="2" y="6"/>
                      <a:pt x="0" y="6"/>
                    </a:cubicBezTo>
                    <a:cubicBezTo>
                      <a:pt x="0" y="5"/>
                      <a:pt x="0" y="5"/>
                      <a:pt x="0" y="5"/>
                    </a:cubicBezTo>
                    <a:cubicBezTo>
                      <a:pt x="1" y="6"/>
                      <a:pt x="2" y="5"/>
                      <a:pt x="3" y="5"/>
                    </a:cubicBezTo>
                    <a:cubicBezTo>
                      <a:pt x="2" y="3"/>
                      <a:pt x="4" y="4"/>
                      <a:pt x="4" y="4"/>
                    </a:cubicBezTo>
                    <a:cubicBezTo>
                      <a:pt x="5" y="3"/>
                      <a:pt x="5" y="3"/>
                      <a:pt x="5" y="3"/>
                    </a:cubicBezTo>
                    <a:cubicBezTo>
                      <a:pt x="4" y="2"/>
                      <a:pt x="3" y="2"/>
                      <a:pt x="2" y="2"/>
                    </a:cubicBezTo>
                    <a:cubicBezTo>
                      <a:pt x="3" y="2"/>
                      <a:pt x="4" y="1"/>
                      <a:pt x="5" y="1"/>
                    </a:cubicBezTo>
                    <a:cubicBezTo>
                      <a:pt x="6" y="1"/>
                      <a:pt x="6" y="1"/>
                      <a:pt x="6" y="1"/>
                    </a:cubicBezTo>
                    <a:cubicBezTo>
                      <a:pt x="6" y="1"/>
                      <a:pt x="6" y="1"/>
                      <a:pt x="6" y="1"/>
                    </a:cubicBezTo>
                    <a:cubicBezTo>
                      <a:pt x="7" y="0"/>
                      <a:pt x="8" y="1"/>
                      <a:pt x="9"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4" name="Freeform 876">
                <a:extLst>
                  <a:ext uri="{FF2B5EF4-FFF2-40B4-BE49-F238E27FC236}">
                    <a16:creationId xmlns:a16="http://schemas.microsoft.com/office/drawing/2014/main" id="{9D38A3D9-C78D-44A4-BCE4-CFF7933E62CC}"/>
                  </a:ext>
                </a:extLst>
              </p:cNvPr>
              <p:cNvSpPr/>
              <p:nvPr/>
            </p:nvSpPr>
            <p:spPr bwMode="auto">
              <a:xfrm>
                <a:off x="4184" y="1459"/>
                <a:ext cx="8" cy="8"/>
              </a:xfrm>
              <a:custGeom>
                <a:gdLst>
                  <a:gd name="T0" fmla="*/ 2 w 3"/>
                  <a:gd name="T1" fmla="*/ 3 h 3"/>
                  <a:gd name="T2" fmla="*/ 1 w 3"/>
                  <a:gd name="T3" fmla="*/ 3 h 3"/>
                  <a:gd name="T4" fmla="*/ 2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2" y="3"/>
                      <a:pt x="2" y="3"/>
                      <a:pt x="1" y="3"/>
                    </a:cubicBezTo>
                    <a:cubicBezTo>
                      <a:pt x="2" y="2"/>
                      <a:pt x="1" y="2"/>
                      <a:pt x="2" y="1"/>
                    </a:cubicBezTo>
                    <a:cubicBezTo>
                      <a:pt x="1" y="1"/>
                      <a:pt x="0" y="0"/>
                      <a:pt x="1"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5" name="Freeform 877">
                <a:extLst>
                  <a:ext uri="{FF2B5EF4-FFF2-40B4-BE49-F238E27FC236}">
                    <a16:creationId xmlns:a16="http://schemas.microsoft.com/office/drawing/2014/main" id="{A883CF97-1CCB-4EED-BEB2-D259C571EE8D}"/>
                  </a:ext>
                </a:extLst>
              </p:cNvPr>
              <p:cNvSpPr/>
              <p:nvPr/>
            </p:nvSpPr>
            <p:spPr bwMode="auto">
              <a:xfrm>
                <a:off x="4128" y="1453"/>
                <a:ext cx="48" cy="33"/>
              </a:xfrm>
              <a:custGeom>
                <a:gdLst>
                  <a:gd name="T0" fmla="*/ 10 w 18"/>
                  <a:gd name="T1" fmla="*/ 3 h 12"/>
                  <a:gd name="T2" fmla="*/ 11 w 18"/>
                  <a:gd name="T3" fmla="*/ 4 h 12"/>
                  <a:gd name="T4" fmla="*/ 16 w 18"/>
                  <a:gd name="T5" fmla="*/ 5 h 12"/>
                  <a:gd name="T6" fmla="*/ 18 w 18"/>
                  <a:gd name="T7" fmla="*/ 7 h 12"/>
                  <a:gd name="T8" fmla="*/ 18 w 18"/>
                  <a:gd name="T9" fmla="*/ 10 h 12"/>
                  <a:gd name="T10" fmla="*/ 11 w 18"/>
                  <a:gd name="T11" fmla="*/ 12 h 12"/>
                  <a:gd name="T12" fmla="*/ 11 w 18"/>
                  <a:gd name="T13" fmla="*/ 9 h 12"/>
                  <a:gd name="T14" fmla="*/ 4 w 18"/>
                  <a:gd name="T15" fmla="*/ 9 h 12"/>
                  <a:gd name="T16" fmla="*/ 3 w 18"/>
                  <a:gd name="T17" fmla="*/ 7 h 12"/>
                  <a:gd name="T18" fmla="*/ 1 w 18"/>
                  <a:gd name="T19" fmla="*/ 8 h 12"/>
                  <a:gd name="T20" fmla="*/ 2 w 18"/>
                  <a:gd name="T21" fmla="*/ 5 h 12"/>
                  <a:gd name="T22" fmla="*/ 4 w 18"/>
                  <a:gd name="T23" fmla="*/ 5 h 12"/>
                  <a:gd name="T24" fmla="*/ 0 w 18"/>
                  <a:gd name="T25" fmla="*/ 5 h 12"/>
                  <a:gd name="T26" fmla="*/ 1 w 18"/>
                  <a:gd name="T27" fmla="*/ 3 h 12"/>
                  <a:gd name="T28" fmla="*/ 0 w 18"/>
                  <a:gd name="T29" fmla="*/ 3 h 12"/>
                  <a:gd name="T30" fmla="*/ 1 w 18"/>
                  <a:gd name="T31" fmla="*/ 2 h 12"/>
                  <a:gd name="T32" fmla="*/ 2 w 18"/>
                  <a:gd name="T33" fmla="*/ 3 h 12"/>
                  <a:gd name="T34" fmla="*/ 2 w 18"/>
                  <a:gd name="T35" fmla="*/ 3 h 12"/>
                  <a:gd name="T36" fmla="*/ 1 w 18"/>
                  <a:gd name="T37" fmla="*/ 3 h 12"/>
                  <a:gd name="T38" fmla="*/ 4 w 18"/>
                  <a:gd name="T39" fmla="*/ 3 h 12"/>
                  <a:gd name="T40" fmla="*/ 8 w 18"/>
                  <a:gd name="T41" fmla="*/ 2 h 12"/>
                  <a:gd name="T42" fmla="*/ 10 w 18"/>
                  <a:gd name="T43"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10" y="3"/>
                    </a:moveTo>
                    <a:cubicBezTo>
                      <a:pt x="11" y="4"/>
                      <a:pt x="11" y="4"/>
                      <a:pt x="11" y="4"/>
                    </a:cubicBezTo>
                    <a:cubicBezTo>
                      <a:pt x="14" y="3"/>
                      <a:pt x="14" y="4"/>
                      <a:pt x="16" y="5"/>
                    </a:cubicBezTo>
                    <a:cubicBezTo>
                      <a:pt x="16" y="6"/>
                      <a:pt x="17" y="6"/>
                      <a:pt x="18" y="7"/>
                    </a:cubicBezTo>
                    <a:cubicBezTo>
                      <a:pt x="17" y="7"/>
                      <a:pt x="17" y="9"/>
                      <a:pt x="18" y="10"/>
                    </a:cubicBezTo>
                    <a:cubicBezTo>
                      <a:pt x="11" y="12"/>
                      <a:pt x="11" y="12"/>
                      <a:pt x="11" y="12"/>
                    </a:cubicBezTo>
                    <a:cubicBezTo>
                      <a:pt x="12" y="11"/>
                      <a:pt x="10" y="10"/>
                      <a:pt x="11" y="9"/>
                    </a:cubicBezTo>
                    <a:cubicBezTo>
                      <a:pt x="9" y="12"/>
                      <a:pt x="6" y="8"/>
                      <a:pt x="4" y="9"/>
                    </a:cubicBezTo>
                    <a:cubicBezTo>
                      <a:pt x="3" y="9"/>
                      <a:pt x="3" y="8"/>
                      <a:pt x="3" y="7"/>
                    </a:cubicBezTo>
                    <a:cubicBezTo>
                      <a:pt x="2" y="7"/>
                      <a:pt x="2" y="9"/>
                      <a:pt x="1" y="8"/>
                    </a:cubicBezTo>
                    <a:cubicBezTo>
                      <a:pt x="2" y="5"/>
                      <a:pt x="2" y="5"/>
                      <a:pt x="2" y="5"/>
                    </a:cubicBezTo>
                    <a:cubicBezTo>
                      <a:pt x="3" y="5"/>
                      <a:pt x="3" y="5"/>
                      <a:pt x="4" y="5"/>
                    </a:cubicBezTo>
                    <a:cubicBezTo>
                      <a:pt x="2" y="3"/>
                      <a:pt x="1" y="5"/>
                      <a:pt x="0" y="5"/>
                    </a:cubicBezTo>
                    <a:cubicBezTo>
                      <a:pt x="0" y="4"/>
                      <a:pt x="0" y="4"/>
                      <a:pt x="1" y="3"/>
                    </a:cubicBezTo>
                    <a:cubicBezTo>
                      <a:pt x="0" y="3"/>
                      <a:pt x="0" y="3"/>
                      <a:pt x="0" y="3"/>
                    </a:cubicBezTo>
                    <a:cubicBezTo>
                      <a:pt x="0" y="3"/>
                      <a:pt x="1" y="3"/>
                      <a:pt x="1" y="2"/>
                    </a:cubicBezTo>
                    <a:cubicBezTo>
                      <a:pt x="2" y="2"/>
                      <a:pt x="2" y="3"/>
                      <a:pt x="2" y="3"/>
                    </a:cubicBezTo>
                    <a:cubicBezTo>
                      <a:pt x="2" y="3"/>
                      <a:pt x="2" y="3"/>
                      <a:pt x="2" y="3"/>
                    </a:cubicBezTo>
                    <a:cubicBezTo>
                      <a:pt x="1" y="3"/>
                      <a:pt x="1" y="3"/>
                      <a:pt x="1" y="3"/>
                    </a:cubicBezTo>
                    <a:cubicBezTo>
                      <a:pt x="2" y="4"/>
                      <a:pt x="3" y="4"/>
                      <a:pt x="4" y="3"/>
                    </a:cubicBezTo>
                    <a:cubicBezTo>
                      <a:pt x="3" y="0"/>
                      <a:pt x="7" y="3"/>
                      <a:pt x="8" y="2"/>
                    </a:cubicBezTo>
                    <a:cubicBezTo>
                      <a:pt x="9" y="2"/>
                      <a:pt x="9"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6" name="Freeform 878">
                <a:extLst>
                  <a:ext uri="{FF2B5EF4-FFF2-40B4-BE49-F238E27FC236}">
                    <a16:creationId xmlns:a16="http://schemas.microsoft.com/office/drawing/2014/main" id="{28BCC2EE-DB1C-4E05-BBD2-EA5C7AC6B74B}"/>
                  </a:ext>
                </a:extLst>
              </p:cNvPr>
              <p:cNvSpPr/>
              <p:nvPr/>
            </p:nvSpPr>
            <p:spPr bwMode="auto">
              <a:xfrm>
                <a:off x="3182" y="1459"/>
                <a:ext cx="6" cy="3"/>
              </a:xfrm>
              <a:custGeom>
                <a:gdLst>
                  <a:gd name="T0" fmla="*/ 0 w 6"/>
                  <a:gd name="T1" fmla="*/ 3 h 3"/>
                  <a:gd name="T2" fmla="*/ 3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7" name="Freeform 879">
                <a:extLst>
                  <a:ext uri="{FF2B5EF4-FFF2-40B4-BE49-F238E27FC236}">
                    <a16:creationId xmlns:a16="http://schemas.microsoft.com/office/drawing/2014/main" id="{AA983528-AEA7-4B4D-BC3B-0AAD95763191}"/>
                  </a:ext>
                </a:extLst>
              </p:cNvPr>
              <p:cNvSpPr/>
              <p:nvPr/>
            </p:nvSpPr>
            <p:spPr bwMode="auto">
              <a:xfrm>
                <a:off x="3866" y="14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8" name="Freeform 880">
                <a:extLst>
                  <a:ext uri="{FF2B5EF4-FFF2-40B4-BE49-F238E27FC236}">
                    <a16:creationId xmlns:a16="http://schemas.microsoft.com/office/drawing/2014/main" id="{7A7D249F-4055-41D9-94F0-00451CA1A24B}"/>
                  </a:ext>
                </a:extLst>
              </p:cNvPr>
              <p:cNvSpPr/>
              <p:nvPr/>
            </p:nvSpPr>
            <p:spPr bwMode="auto">
              <a:xfrm>
                <a:off x="3613" y="1462"/>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9" name="Freeform 881">
                <a:extLst>
                  <a:ext uri="{FF2B5EF4-FFF2-40B4-BE49-F238E27FC236}">
                    <a16:creationId xmlns:a16="http://schemas.microsoft.com/office/drawing/2014/main" id="{956CD47E-802B-4892-B63B-C8B83EF3EBDE}"/>
                  </a:ext>
                </a:extLst>
              </p:cNvPr>
              <p:cNvSpPr/>
              <p:nvPr/>
            </p:nvSpPr>
            <p:spPr bwMode="auto">
              <a:xfrm>
                <a:off x="3842" y="1459"/>
                <a:ext cx="3" cy="8"/>
              </a:xfrm>
              <a:custGeom>
                <a:gdLst>
                  <a:gd name="T0" fmla="*/ 1 w 1"/>
                  <a:gd name="T1" fmla="*/ 1 h 3"/>
                  <a:gd name="T2" fmla="*/ 0 w 1"/>
                  <a:gd name="T3" fmla="*/ 2 h 3"/>
                  <a:gd name="T4" fmla="*/ 0 w 1"/>
                  <a:gd name="T5" fmla="*/ 2 h 3"/>
                  <a:gd name="T6" fmla="*/ 0 w 1"/>
                  <a:gd name="T7" fmla="*/ 2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0" y="1"/>
                      <a:pt x="1" y="3"/>
                      <a:pt x="0" y="2"/>
                    </a:cubicBezTo>
                    <a:cubicBezTo>
                      <a:pt x="0" y="2"/>
                      <a:pt x="0" y="2"/>
                      <a:pt x="0" y="2"/>
                    </a:cubicBezTo>
                    <a:cubicBezTo>
                      <a:pt x="0" y="2"/>
                      <a:pt x="0" y="2"/>
                      <a:pt x="0" y="2"/>
                    </a:cubicBezTo>
                    <a:cubicBezTo>
                      <a:pt x="1"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0" name="Freeform 882">
                <a:extLst>
                  <a:ext uri="{FF2B5EF4-FFF2-40B4-BE49-F238E27FC236}">
                    <a16:creationId xmlns:a16="http://schemas.microsoft.com/office/drawing/2014/main" id="{96A57DAA-CA60-41DF-AEB5-6F596F88DF78}"/>
                  </a:ext>
                </a:extLst>
              </p:cNvPr>
              <p:cNvSpPr/>
              <p:nvPr/>
            </p:nvSpPr>
            <p:spPr bwMode="auto">
              <a:xfrm>
                <a:off x="3062" y="1459"/>
                <a:ext cx="8" cy="8"/>
              </a:xfrm>
              <a:custGeom>
                <a:gdLst>
                  <a:gd name="T0" fmla="*/ 3 w 3"/>
                  <a:gd name="T1" fmla="*/ 1 h 3"/>
                  <a:gd name="T2" fmla="*/ 1 w 3"/>
                  <a:gd name="T3" fmla="*/ 3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1" y="3"/>
                      <a:pt x="1" y="3"/>
                      <a:pt x="1" y="3"/>
                    </a:cubicBezTo>
                    <a:cubicBezTo>
                      <a:pt x="0" y="2"/>
                      <a:pt x="0" y="2"/>
                      <a:pt x="0" y="2"/>
                    </a:cubicBezTo>
                    <a:cubicBezTo>
                      <a:pt x="2"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1" name="Freeform 883">
                <a:extLst>
                  <a:ext uri="{FF2B5EF4-FFF2-40B4-BE49-F238E27FC236}">
                    <a16:creationId xmlns:a16="http://schemas.microsoft.com/office/drawing/2014/main" id="{ECFC8892-137A-469A-9116-4FCBFA73335D}"/>
                  </a:ext>
                </a:extLst>
              </p:cNvPr>
              <p:cNvSpPr/>
              <p:nvPr/>
            </p:nvSpPr>
            <p:spPr bwMode="auto">
              <a:xfrm>
                <a:off x="3597" y="1462"/>
                <a:ext cx="16" cy="5"/>
              </a:xfrm>
              <a:custGeom>
                <a:gdLst>
                  <a:gd name="T0" fmla="*/ 6 w 6"/>
                  <a:gd name="T1" fmla="*/ 1 h 2"/>
                  <a:gd name="T2" fmla="*/ 1 w 6"/>
                  <a:gd name="T3" fmla="*/ 2 h 2"/>
                  <a:gd name="T4" fmla="*/ 1 w 6"/>
                  <a:gd name="T5" fmla="*/ 0 h 2"/>
                  <a:gd name="T6" fmla="*/ 5 w 6"/>
                  <a:gd name="T7" fmla="*/ 0 h 2"/>
                  <a:gd name="T8" fmla="*/ 6 w 6"/>
                  <a:gd name="T9" fmla="*/ 1 h 2"/>
                </a:gdLst>
                <a:cxnLst>
                  <a:cxn ang="0">
                    <a:pos x="T0" y="T1"/>
                  </a:cxn>
                  <a:cxn ang="0">
                    <a:pos x="T2" y="T3"/>
                  </a:cxn>
                  <a:cxn ang="0">
                    <a:pos x="T4" y="T5"/>
                  </a:cxn>
                  <a:cxn ang="0">
                    <a:pos x="T6" y="T7"/>
                  </a:cxn>
                  <a:cxn ang="0">
                    <a:pos x="T8" y="T9"/>
                  </a:cxn>
                </a:cxnLst>
                <a:rect l="0" t="0" r="r" b="b"/>
                <a:pathLst>
                  <a:path w="6" h="2">
                    <a:moveTo>
                      <a:pt x="6" y="1"/>
                    </a:moveTo>
                    <a:cubicBezTo>
                      <a:pt x="4" y="2"/>
                      <a:pt x="2" y="1"/>
                      <a:pt x="1" y="2"/>
                    </a:cubicBezTo>
                    <a:cubicBezTo>
                      <a:pt x="2" y="1"/>
                      <a:pt x="0" y="1"/>
                      <a:pt x="1" y="0"/>
                    </a:cubicBezTo>
                    <a:cubicBezTo>
                      <a:pt x="2" y="0"/>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2" name="Freeform 884">
                <a:extLst>
                  <a:ext uri="{FF2B5EF4-FFF2-40B4-BE49-F238E27FC236}">
                    <a16:creationId xmlns:a16="http://schemas.microsoft.com/office/drawing/2014/main" id="{6DE874F6-1520-4D3F-B001-261F89181A23}"/>
                  </a:ext>
                </a:extLst>
              </p:cNvPr>
              <p:cNvSpPr/>
              <p:nvPr/>
            </p:nvSpPr>
            <p:spPr bwMode="auto">
              <a:xfrm>
                <a:off x="2108" y="1462"/>
                <a:ext cx="8" cy="8"/>
              </a:xfrm>
              <a:custGeom>
                <a:gdLst>
                  <a:gd name="T0" fmla="*/ 3 w 3"/>
                  <a:gd name="T1" fmla="*/ 2 h 3"/>
                  <a:gd name="T2" fmla="*/ 1 w 3"/>
                  <a:gd name="T3" fmla="*/ 3 h 3"/>
                  <a:gd name="T4" fmla="*/ 2 w 3"/>
                  <a:gd name="T5" fmla="*/ 0 h 3"/>
                  <a:gd name="T6" fmla="*/ 3 w 3"/>
                  <a:gd name="T7" fmla="*/ 2 h 3"/>
                </a:gdLst>
                <a:cxnLst>
                  <a:cxn ang="0">
                    <a:pos x="T0" y="T1"/>
                  </a:cxn>
                  <a:cxn ang="0">
                    <a:pos x="T2" y="T3"/>
                  </a:cxn>
                  <a:cxn ang="0">
                    <a:pos x="T4" y="T5"/>
                  </a:cxn>
                  <a:cxn ang="0">
                    <a:pos x="T6" y="T7"/>
                  </a:cxn>
                </a:cxnLst>
                <a:rect l="0" t="0" r="r" b="b"/>
                <a:pathLst>
                  <a:path w="3" h="3">
                    <a:moveTo>
                      <a:pt x="3" y="2"/>
                    </a:moveTo>
                    <a:cubicBezTo>
                      <a:pt x="3" y="2"/>
                      <a:pt x="2" y="2"/>
                      <a:pt x="1" y="3"/>
                    </a:cubicBezTo>
                    <a:cubicBezTo>
                      <a:pt x="0" y="2"/>
                      <a:pt x="2" y="1"/>
                      <a:pt x="2"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3" name="Freeform 885">
                <a:extLst>
                  <a:ext uri="{FF2B5EF4-FFF2-40B4-BE49-F238E27FC236}">
                    <a16:creationId xmlns:a16="http://schemas.microsoft.com/office/drawing/2014/main" id="{F3CC121F-F8D7-4AB4-BA59-9BEE0E535107}"/>
                  </a:ext>
                </a:extLst>
              </p:cNvPr>
              <p:cNvSpPr/>
              <p:nvPr/>
            </p:nvSpPr>
            <p:spPr bwMode="auto">
              <a:xfrm>
                <a:off x="3466" y="14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4" name="Freeform 886">
                <a:extLst>
                  <a:ext uri="{FF2B5EF4-FFF2-40B4-BE49-F238E27FC236}">
                    <a16:creationId xmlns:a16="http://schemas.microsoft.com/office/drawing/2014/main" id="{62733B13-ED02-4AC6-9F5E-DA22B49C9D8F}"/>
                  </a:ext>
                </a:extLst>
              </p:cNvPr>
              <p:cNvSpPr/>
              <p:nvPr/>
            </p:nvSpPr>
            <p:spPr bwMode="auto">
              <a:xfrm>
                <a:off x="4139" y="1462"/>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5" name="Freeform 887">
                <a:extLst>
                  <a:ext uri="{FF2B5EF4-FFF2-40B4-BE49-F238E27FC236}">
                    <a16:creationId xmlns:a16="http://schemas.microsoft.com/office/drawing/2014/main" id="{AFF1A5C3-95D3-41E9-AD2D-2C2D8080480A}"/>
                  </a:ext>
                </a:extLst>
              </p:cNvPr>
              <p:cNvSpPr/>
              <p:nvPr/>
            </p:nvSpPr>
            <p:spPr bwMode="auto">
              <a:xfrm>
                <a:off x="2173" y="1462"/>
                <a:ext cx="18" cy="13"/>
              </a:xfrm>
              <a:custGeom>
                <a:gdLst>
                  <a:gd name="T0" fmla="*/ 6 w 7"/>
                  <a:gd name="T1" fmla="*/ 3 h 5"/>
                  <a:gd name="T2" fmla="*/ 3 w 7"/>
                  <a:gd name="T3" fmla="*/ 4 h 5"/>
                  <a:gd name="T4" fmla="*/ 6 w 7"/>
                  <a:gd name="T5" fmla="*/ 3 h 5"/>
                  <a:gd name="T6" fmla="*/ 3 w 7"/>
                  <a:gd name="T7" fmla="*/ 5 h 5"/>
                  <a:gd name="T8" fmla="*/ 3 w 7"/>
                  <a:gd name="T9" fmla="*/ 4 h 5"/>
                  <a:gd name="T10" fmla="*/ 0 w 7"/>
                  <a:gd name="T11" fmla="*/ 4 h 5"/>
                  <a:gd name="T12" fmla="*/ 0 w 7"/>
                  <a:gd name="T13" fmla="*/ 4 h 5"/>
                  <a:gd name="T14" fmla="*/ 4 w 7"/>
                  <a:gd name="T15" fmla="*/ 2 h 5"/>
                  <a:gd name="T16" fmla="*/ 6 w 7"/>
                  <a:gd name="T17" fmla="*/ 1 h 5"/>
                  <a:gd name="T18" fmla="*/ 6 w 7"/>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3"/>
                    </a:moveTo>
                    <a:cubicBezTo>
                      <a:pt x="5" y="3"/>
                      <a:pt x="4" y="3"/>
                      <a:pt x="3" y="4"/>
                    </a:cubicBezTo>
                    <a:cubicBezTo>
                      <a:pt x="4" y="5"/>
                      <a:pt x="6" y="4"/>
                      <a:pt x="6" y="3"/>
                    </a:cubicBezTo>
                    <a:cubicBezTo>
                      <a:pt x="6" y="4"/>
                      <a:pt x="5" y="5"/>
                      <a:pt x="3" y="5"/>
                    </a:cubicBezTo>
                    <a:cubicBezTo>
                      <a:pt x="3" y="4"/>
                      <a:pt x="3" y="4"/>
                      <a:pt x="3" y="4"/>
                    </a:cubicBezTo>
                    <a:cubicBezTo>
                      <a:pt x="3" y="5"/>
                      <a:pt x="0" y="5"/>
                      <a:pt x="0" y="4"/>
                    </a:cubicBezTo>
                    <a:cubicBezTo>
                      <a:pt x="0" y="4"/>
                      <a:pt x="0" y="4"/>
                      <a:pt x="0" y="4"/>
                    </a:cubicBezTo>
                    <a:cubicBezTo>
                      <a:pt x="1" y="3"/>
                      <a:pt x="2" y="0"/>
                      <a:pt x="4" y="2"/>
                    </a:cubicBezTo>
                    <a:cubicBezTo>
                      <a:pt x="5" y="2"/>
                      <a:pt x="6" y="3"/>
                      <a:pt x="6" y="1"/>
                    </a:cubicBezTo>
                    <a:cubicBezTo>
                      <a:pt x="7" y="2"/>
                      <a:pt x="5" y="2"/>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6" name="Freeform 888">
                <a:extLst>
                  <a:ext uri="{FF2B5EF4-FFF2-40B4-BE49-F238E27FC236}">
                    <a16:creationId xmlns:a16="http://schemas.microsoft.com/office/drawing/2014/main" id="{73E109C0-54E1-4CA6-8614-3F43A6A84F58}"/>
                  </a:ext>
                </a:extLst>
              </p:cNvPr>
              <p:cNvSpPr/>
              <p:nvPr/>
            </p:nvSpPr>
            <p:spPr bwMode="auto">
              <a:xfrm>
                <a:off x="3003" y="1462"/>
                <a:ext cx="83" cy="45"/>
              </a:xfrm>
              <a:custGeom>
                <a:gdLst>
                  <a:gd name="T0" fmla="*/ 31 w 31"/>
                  <a:gd name="T1" fmla="*/ 3 h 17"/>
                  <a:gd name="T2" fmla="*/ 27 w 31"/>
                  <a:gd name="T3" fmla="*/ 5 h 17"/>
                  <a:gd name="T4" fmla="*/ 25 w 31"/>
                  <a:gd name="T5" fmla="*/ 5 h 17"/>
                  <a:gd name="T6" fmla="*/ 24 w 31"/>
                  <a:gd name="T7" fmla="*/ 6 h 17"/>
                  <a:gd name="T8" fmla="*/ 25 w 31"/>
                  <a:gd name="T9" fmla="*/ 5 h 17"/>
                  <a:gd name="T10" fmla="*/ 23 w 31"/>
                  <a:gd name="T11" fmla="*/ 6 h 17"/>
                  <a:gd name="T12" fmla="*/ 23 w 31"/>
                  <a:gd name="T13" fmla="*/ 7 h 17"/>
                  <a:gd name="T14" fmla="*/ 21 w 31"/>
                  <a:gd name="T15" fmla="*/ 7 h 17"/>
                  <a:gd name="T16" fmla="*/ 18 w 31"/>
                  <a:gd name="T17" fmla="*/ 8 h 17"/>
                  <a:gd name="T18" fmla="*/ 17 w 31"/>
                  <a:gd name="T19" fmla="*/ 9 h 17"/>
                  <a:gd name="T20" fmla="*/ 11 w 31"/>
                  <a:gd name="T21" fmla="*/ 10 h 17"/>
                  <a:gd name="T22" fmla="*/ 10 w 31"/>
                  <a:gd name="T23" fmla="*/ 11 h 17"/>
                  <a:gd name="T24" fmla="*/ 11 w 31"/>
                  <a:gd name="T25" fmla="*/ 12 h 17"/>
                  <a:gd name="T26" fmla="*/ 7 w 31"/>
                  <a:gd name="T27" fmla="*/ 14 h 17"/>
                  <a:gd name="T28" fmla="*/ 2 w 31"/>
                  <a:gd name="T29" fmla="*/ 15 h 17"/>
                  <a:gd name="T30" fmla="*/ 0 w 31"/>
                  <a:gd name="T31" fmla="*/ 17 h 17"/>
                  <a:gd name="T32" fmla="*/ 7 w 31"/>
                  <a:gd name="T33" fmla="*/ 10 h 17"/>
                  <a:gd name="T34" fmla="*/ 15 w 31"/>
                  <a:gd name="T35" fmla="*/ 5 h 17"/>
                  <a:gd name="T36" fmla="*/ 17 w 31"/>
                  <a:gd name="T37" fmla="*/ 6 h 17"/>
                  <a:gd name="T38" fmla="*/ 26 w 31"/>
                  <a:gd name="T39" fmla="*/ 3 h 17"/>
                  <a:gd name="T40" fmla="*/ 27 w 31"/>
                  <a:gd name="T41" fmla="*/ 3 h 17"/>
                  <a:gd name="T42" fmla="*/ 31 w 31"/>
                  <a:gd name="T43"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7">
                    <a:moveTo>
                      <a:pt x="31" y="3"/>
                    </a:moveTo>
                    <a:cubicBezTo>
                      <a:pt x="31" y="3"/>
                      <a:pt x="28" y="3"/>
                      <a:pt x="27" y="5"/>
                    </a:cubicBezTo>
                    <a:cubicBezTo>
                      <a:pt x="26" y="5"/>
                      <a:pt x="26" y="5"/>
                      <a:pt x="25" y="5"/>
                    </a:cubicBezTo>
                    <a:cubicBezTo>
                      <a:pt x="25" y="5"/>
                      <a:pt x="25" y="6"/>
                      <a:pt x="24" y="6"/>
                    </a:cubicBezTo>
                    <a:cubicBezTo>
                      <a:pt x="23" y="6"/>
                      <a:pt x="25" y="6"/>
                      <a:pt x="25" y="5"/>
                    </a:cubicBezTo>
                    <a:cubicBezTo>
                      <a:pt x="24" y="5"/>
                      <a:pt x="23" y="5"/>
                      <a:pt x="23" y="6"/>
                    </a:cubicBezTo>
                    <a:cubicBezTo>
                      <a:pt x="23" y="7"/>
                      <a:pt x="23" y="7"/>
                      <a:pt x="23" y="7"/>
                    </a:cubicBezTo>
                    <a:cubicBezTo>
                      <a:pt x="23" y="6"/>
                      <a:pt x="22" y="7"/>
                      <a:pt x="21" y="7"/>
                    </a:cubicBezTo>
                    <a:cubicBezTo>
                      <a:pt x="21" y="8"/>
                      <a:pt x="18" y="8"/>
                      <a:pt x="18" y="8"/>
                    </a:cubicBezTo>
                    <a:cubicBezTo>
                      <a:pt x="18" y="9"/>
                      <a:pt x="17" y="9"/>
                      <a:pt x="17" y="9"/>
                    </a:cubicBezTo>
                    <a:cubicBezTo>
                      <a:pt x="15" y="9"/>
                      <a:pt x="13" y="12"/>
                      <a:pt x="11" y="10"/>
                    </a:cubicBezTo>
                    <a:cubicBezTo>
                      <a:pt x="10" y="11"/>
                      <a:pt x="10" y="11"/>
                      <a:pt x="10" y="11"/>
                    </a:cubicBezTo>
                    <a:cubicBezTo>
                      <a:pt x="11" y="12"/>
                      <a:pt x="11" y="12"/>
                      <a:pt x="11" y="12"/>
                    </a:cubicBezTo>
                    <a:cubicBezTo>
                      <a:pt x="10" y="14"/>
                      <a:pt x="8" y="12"/>
                      <a:pt x="7" y="14"/>
                    </a:cubicBezTo>
                    <a:cubicBezTo>
                      <a:pt x="6" y="14"/>
                      <a:pt x="3" y="15"/>
                      <a:pt x="2" y="15"/>
                    </a:cubicBezTo>
                    <a:cubicBezTo>
                      <a:pt x="1" y="15"/>
                      <a:pt x="0" y="16"/>
                      <a:pt x="0" y="17"/>
                    </a:cubicBezTo>
                    <a:cubicBezTo>
                      <a:pt x="1" y="13"/>
                      <a:pt x="5" y="13"/>
                      <a:pt x="7" y="10"/>
                    </a:cubicBezTo>
                    <a:cubicBezTo>
                      <a:pt x="9" y="9"/>
                      <a:pt x="13" y="7"/>
                      <a:pt x="15" y="5"/>
                    </a:cubicBezTo>
                    <a:cubicBezTo>
                      <a:pt x="15" y="6"/>
                      <a:pt x="16" y="6"/>
                      <a:pt x="17" y="6"/>
                    </a:cubicBezTo>
                    <a:cubicBezTo>
                      <a:pt x="18" y="3"/>
                      <a:pt x="24" y="5"/>
                      <a:pt x="26" y="3"/>
                    </a:cubicBezTo>
                    <a:cubicBezTo>
                      <a:pt x="27" y="3"/>
                      <a:pt x="27" y="3"/>
                      <a:pt x="27" y="3"/>
                    </a:cubicBezTo>
                    <a:cubicBezTo>
                      <a:pt x="28" y="2"/>
                      <a:pt x="30" y="0"/>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7" name="Freeform 889">
                <a:extLst>
                  <a:ext uri="{FF2B5EF4-FFF2-40B4-BE49-F238E27FC236}">
                    <a16:creationId xmlns:a16="http://schemas.microsoft.com/office/drawing/2014/main" id="{9174427A-8630-4923-A000-B6705294A0B5}"/>
                  </a:ext>
                </a:extLst>
              </p:cNvPr>
              <p:cNvSpPr/>
              <p:nvPr/>
            </p:nvSpPr>
            <p:spPr bwMode="auto">
              <a:xfrm>
                <a:off x="3172" y="1464"/>
                <a:ext cx="10" cy="8"/>
              </a:xfrm>
              <a:custGeom>
                <a:gdLst>
                  <a:gd name="T0" fmla="*/ 3 w 4"/>
                  <a:gd name="T1" fmla="*/ 0 h 3"/>
                  <a:gd name="T2" fmla="*/ 2 w 4"/>
                  <a:gd name="T3" fmla="*/ 2 h 3"/>
                  <a:gd name="T4" fmla="*/ 0 w 4"/>
                  <a:gd name="T5" fmla="*/ 3 h 3"/>
                  <a:gd name="T6" fmla="*/ 3 w 4"/>
                  <a:gd name="T7" fmla="*/ 0 h 3"/>
                </a:gdLst>
                <a:cxnLst>
                  <a:cxn ang="0">
                    <a:pos x="T0" y="T1"/>
                  </a:cxn>
                  <a:cxn ang="0">
                    <a:pos x="T2" y="T3"/>
                  </a:cxn>
                  <a:cxn ang="0">
                    <a:pos x="T4" y="T5"/>
                  </a:cxn>
                  <a:cxn ang="0">
                    <a:pos x="T6" y="T7"/>
                  </a:cxn>
                </a:cxnLst>
                <a:rect l="0" t="0" r="r" b="b"/>
                <a:pathLst>
                  <a:path w="4" h="3">
                    <a:moveTo>
                      <a:pt x="3" y="0"/>
                    </a:moveTo>
                    <a:cubicBezTo>
                      <a:pt x="4" y="1"/>
                      <a:pt x="1" y="2"/>
                      <a:pt x="2" y="2"/>
                    </a:cubicBezTo>
                    <a:cubicBezTo>
                      <a:pt x="0" y="3"/>
                      <a:pt x="0" y="3"/>
                      <a:pt x="0" y="3"/>
                    </a:cubicBezTo>
                    <a:cubicBezTo>
                      <a:pt x="3" y="3"/>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8" name="Freeform 890">
                <a:extLst>
                  <a:ext uri="{FF2B5EF4-FFF2-40B4-BE49-F238E27FC236}">
                    <a16:creationId xmlns:a16="http://schemas.microsoft.com/office/drawing/2014/main" id="{D9CDDB36-CDAB-435C-9BA7-AF66ED0FF14C}"/>
                  </a:ext>
                </a:extLst>
              </p:cNvPr>
              <p:cNvSpPr/>
              <p:nvPr/>
            </p:nvSpPr>
            <p:spPr bwMode="auto">
              <a:xfrm>
                <a:off x="2194" y="1467"/>
                <a:ext cx="16" cy="5"/>
              </a:xfrm>
              <a:custGeom>
                <a:gdLst>
                  <a:gd name="T0" fmla="*/ 6 w 6"/>
                  <a:gd name="T1" fmla="*/ 0 h 2"/>
                  <a:gd name="T2" fmla="*/ 5 w 6"/>
                  <a:gd name="T3" fmla="*/ 1 h 2"/>
                  <a:gd name="T4" fmla="*/ 0 w 6"/>
                  <a:gd name="T5" fmla="*/ 2 h 2"/>
                  <a:gd name="T6" fmla="*/ 0 w 6"/>
                  <a:gd name="T7" fmla="*/ 1 h 2"/>
                  <a:gd name="T8" fmla="*/ 5 w 6"/>
                  <a:gd name="T9" fmla="*/ 1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1"/>
                      <a:pt x="5" y="1"/>
                      <a:pt x="5" y="1"/>
                    </a:cubicBezTo>
                    <a:cubicBezTo>
                      <a:pt x="3" y="1"/>
                      <a:pt x="2" y="2"/>
                      <a:pt x="0" y="2"/>
                    </a:cubicBezTo>
                    <a:cubicBezTo>
                      <a:pt x="0" y="1"/>
                      <a:pt x="0" y="1"/>
                      <a:pt x="0" y="1"/>
                    </a:cubicBezTo>
                    <a:cubicBezTo>
                      <a:pt x="2" y="1"/>
                      <a:pt x="3" y="1"/>
                      <a:pt x="5" y="1"/>
                    </a:cubicBezTo>
                    <a:cubicBezTo>
                      <a:pt x="5" y="0"/>
                      <a:pt x="5" y="0"/>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9" name="Freeform 891">
                <a:extLst>
                  <a:ext uri="{FF2B5EF4-FFF2-40B4-BE49-F238E27FC236}">
                    <a16:creationId xmlns:a16="http://schemas.microsoft.com/office/drawing/2014/main" id="{703DC881-9A99-43EC-832C-EDF95032ABA1}"/>
                  </a:ext>
                </a:extLst>
              </p:cNvPr>
              <p:cNvSpPr/>
              <p:nvPr/>
            </p:nvSpPr>
            <p:spPr bwMode="auto">
              <a:xfrm>
                <a:off x="3009" y="1467"/>
                <a:ext cx="5" cy="5"/>
              </a:xfrm>
              <a:custGeom>
                <a:gdLst>
                  <a:gd name="T0" fmla="*/ 2 w 2"/>
                  <a:gd name="T1" fmla="*/ 1 h 2"/>
                  <a:gd name="T2" fmla="*/ 0 w 2"/>
                  <a:gd name="T3" fmla="*/ 0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0"/>
                      <a:pt x="0" y="0"/>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0" name="Freeform 892">
                <a:extLst>
                  <a:ext uri="{FF2B5EF4-FFF2-40B4-BE49-F238E27FC236}">
                    <a16:creationId xmlns:a16="http://schemas.microsoft.com/office/drawing/2014/main" id="{FB8568EA-5C3F-4E37-8511-9E9E0DCE84B7}"/>
                  </a:ext>
                </a:extLst>
              </p:cNvPr>
              <p:cNvSpPr/>
              <p:nvPr/>
            </p:nvSpPr>
            <p:spPr bwMode="auto">
              <a:xfrm>
                <a:off x="3829" y="1467"/>
                <a:ext cx="8" cy="3"/>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1" name="Freeform 893">
                <a:extLst>
                  <a:ext uri="{FF2B5EF4-FFF2-40B4-BE49-F238E27FC236}">
                    <a16:creationId xmlns:a16="http://schemas.microsoft.com/office/drawing/2014/main" id="{DC273A32-B4F7-4751-BD8A-9113E7230DCA}"/>
                  </a:ext>
                </a:extLst>
              </p:cNvPr>
              <p:cNvSpPr/>
              <p:nvPr/>
            </p:nvSpPr>
            <p:spPr bwMode="auto">
              <a:xfrm>
                <a:off x="3554" y="1467"/>
                <a:ext cx="16" cy="13"/>
              </a:xfrm>
              <a:custGeom>
                <a:gdLst>
                  <a:gd name="T0" fmla="*/ 4 w 6"/>
                  <a:gd name="T1" fmla="*/ 0 h 5"/>
                  <a:gd name="T2" fmla="*/ 3 w 6"/>
                  <a:gd name="T3" fmla="*/ 1 h 5"/>
                  <a:gd name="T4" fmla="*/ 4 w 6"/>
                  <a:gd name="T5" fmla="*/ 1 h 5"/>
                  <a:gd name="T6" fmla="*/ 6 w 6"/>
                  <a:gd name="T7" fmla="*/ 1 h 5"/>
                  <a:gd name="T8" fmla="*/ 3 w 6"/>
                  <a:gd name="T9" fmla="*/ 3 h 5"/>
                  <a:gd name="T10" fmla="*/ 3 w 6"/>
                  <a:gd name="T11" fmla="*/ 4 h 5"/>
                  <a:gd name="T12" fmla="*/ 0 w 6"/>
                  <a:gd name="T13" fmla="*/ 4 h 5"/>
                  <a:gd name="T14" fmla="*/ 1 w 6"/>
                  <a:gd name="T15" fmla="*/ 2 h 5"/>
                  <a:gd name="T16" fmla="*/ 2 w 6"/>
                  <a:gd name="T17" fmla="*/ 3 h 5"/>
                  <a:gd name="T18" fmla="*/ 3 w 6"/>
                  <a:gd name="T19" fmla="*/ 0 h 5"/>
                  <a:gd name="T20" fmla="*/ 4 w 6"/>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cubicBezTo>
                      <a:pt x="4" y="0"/>
                      <a:pt x="4" y="0"/>
                      <a:pt x="3" y="1"/>
                    </a:cubicBezTo>
                    <a:cubicBezTo>
                      <a:pt x="4" y="1"/>
                      <a:pt x="4" y="1"/>
                      <a:pt x="4" y="1"/>
                    </a:cubicBezTo>
                    <a:cubicBezTo>
                      <a:pt x="5" y="0"/>
                      <a:pt x="5" y="2"/>
                      <a:pt x="6" y="1"/>
                    </a:cubicBezTo>
                    <a:cubicBezTo>
                      <a:pt x="6" y="2"/>
                      <a:pt x="4" y="2"/>
                      <a:pt x="3" y="3"/>
                    </a:cubicBezTo>
                    <a:cubicBezTo>
                      <a:pt x="4" y="3"/>
                      <a:pt x="3" y="3"/>
                      <a:pt x="3" y="4"/>
                    </a:cubicBezTo>
                    <a:cubicBezTo>
                      <a:pt x="1" y="3"/>
                      <a:pt x="1" y="5"/>
                      <a:pt x="0" y="4"/>
                    </a:cubicBezTo>
                    <a:cubicBezTo>
                      <a:pt x="1" y="2"/>
                      <a:pt x="1" y="2"/>
                      <a:pt x="1" y="2"/>
                    </a:cubicBezTo>
                    <a:cubicBezTo>
                      <a:pt x="2" y="3"/>
                      <a:pt x="2" y="3"/>
                      <a:pt x="2" y="3"/>
                    </a:cubicBezTo>
                    <a:cubicBezTo>
                      <a:pt x="2" y="2"/>
                      <a:pt x="4" y="1"/>
                      <a:pt x="3" y="0"/>
                    </a:cubicBezTo>
                    <a:cubicBezTo>
                      <a:pt x="3"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2" name="Freeform 894">
                <a:extLst>
                  <a:ext uri="{FF2B5EF4-FFF2-40B4-BE49-F238E27FC236}">
                    <a16:creationId xmlns:a16="http://schemas.microsoft.com/office/drawing/2014/main" id="{18D38906-ED12-48F0-BE1D-AA1EBC4FAFDD}"/>
                  </a:ext>
                </a:extLst>
              </p:cNvPr>
              <p:cNvSpPr/>
              <p:nvPr/>
            </p:nvSpPr>
            <p:spPr bwMode="auto">
              <a:xfrm>
                <a:off x="4155" y="146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3" name="Freeform 895">
                <a:extLst>
                  <a:ext uri="{FF2B5EF4-FFF2-40B4-BE49-F238E27FC236}">
                    <a16:creationId xmlns:a16="http://schemas.microsoft.com/office/drawing/2014/main" id="{A979A89D-7776-43D0-AA33-319471B6175A}"/>
                  </a:ext>
                </a:extLst>
              </p:cNvPr>
              <p:cNvSpPr/>
              <p:nvPr/>
            </p:nvSpPr>
            <p:spPr bwMode="auto">
              <a:xfrm>
                <a:off x="2103" y="1467"/>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2"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4" name="Freeform 896">
                <a:extLst>
                  <a:ext uri="{FF2B5EF4-FFF2-40B4-BE49-F238E27FC236}">
                    <a16:creationId xmlns:a16="http://schemas.microsoft.com/office/drawing/2014/main" id="{B2E3CE51-8A8A-4D47-B6F3-8F4E03FD9730}"/>
                  </a:ext>
                </a:extLst>
              </p:cNvPr>
              <p:cNvSpPr/>
              <p:nvPr/>
            </p:nvSpPr>
            <p:spPr bwMode="auto">
              <a:xfrm flipH="1">
                <a:off x="2998" y="146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5" name="Freeform 897">
                <a:extLst>
                  <a:ext uri="{FF2B5EF4-FFF2-40B4-BE49-F238E27FC236}">
                    <a16:creationId xmlns:a16="http://schemas.microsoft.com/office/drawing/2014/main" id="{AFE89E8B-2F41-4749-8A72-851BE35FF01D}"/>
                  </a:ext>
                </a:extLst>
              </p:cNvPr>
              <p:cNvSpPr/>
              <p:nvPr/>
            </p:nvSpPr>
            <p:spPr bwMode="auto">
              <a:xfrm>
                <a:off x="2442" y="1467"/>
                <a:ext cx="46" cy="27"/>
              </a:xfrm>
              <a:custGeom>
                <a:gdLst>
                  <a:gd name="T0" fmla="*/ 17 w 17"/>
                  <a:gd name="T1" fmla="*/ 0 h 10"/>
                  <a:gd name="T2" fmla="*/ 16 w 17"/>
                  <a:gd name="T3" fmla="*/ 1 h 10"/>
                  <a:gd name="T4" fmla="*/ 16 w 17"/>
                  <a:gd name="T5" fmla="*/ 2 h 10"/>
                  <a:gd name="T6" fmla="*/ 10 w 17"/>
                  <a:gd name="T7" fmla="*/ 4 h 10"/>
                  <a:gd name="T8" fmla="*/ 8 w 17"/>
                  <a:gd name="T9" fmla="*/ 5 h 10"/>
                  <a:gd name="T10" fmla="*/ 8 w 17"/>
                  <a:gd name="T11" fmla="*/ 4 h 10"/>
                  <a:gd name="T12" fmla="*/ 3 w 17"/>
                  <a:gd name="T13" fmla="*/ 8 h 10"/>
                  <a:gd name="T14" fmla="*/ 0 w 17"/>
                  <a:gd name="T15" fmla="*/ 10 h 10"/>
                  <a:gd name="T16" fmla="*/ 0 w 17"/>
                  <a:gd name="T17" fmla="*/ 8 h 10"/>
                  <a:gd name="T18" fmla="*/ 3 w 17"/>
                  <a:gd name="T19" fmla="*/ 7 h 10"/>
                  <a:gd name="T20" fmla="*/ 1 w 17"/>
                  <a:gd name="T21" fmla="*/ 7 h 10"/>
                  <a:gd name="T22" fmla="*/ 4 w 17"/>
                  <a:gd name="T23" fmla="*/ 6 h 10"/>
                  <a:gd name="T24" fmla="*/ 4 w 17"/>
                  <a:gd name="T25" fmla="*/ 6 h 10"/>
                  <a:gd name="T26" fmla="*/ 8 w 17"/>
                  <a:gd name="T27" fmla="*/ 3 h 10"/>
                  <a:gd name="T28" fmla="*/ 13 w 17"/>
                  <a:gd name="T29" fmla="*/ 2 h 10"/>
                  <a:gd name="T30" fmla="*/ 16 w 17"/>
                  <a:gd name="T31" fmla="*/ 0 h 10"/>
                  <a:gd name="T32" fmla="*/ 17 w 17"/>
                  <a:gd name="T33"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7" y="0"/>
                    </a:moveTo>
                    <a:cubicBezTo>
                      <a:pt x="16" y="0"/>
                      <a:pt x="16" y="1"/>
                      <a:pt x="16" y="1"/>
                    </a:cubicBezTo>
                    <a:cubicBezTo>
                      <a:pt x="16" y="2"/>
                      <a:pt x="16" y="2"/>
                      <a:pt x="16" y="2"/>
                    </a:cubicBezTo>
                    <a:cubicBezTo>
                      <a:pt x="13" y="0"/>
                      <a:pt x="13" y="4"/>
                      <a:pt x="10" y="4"/>
                    </a:cubicBezTo>
                    <a:cubicBezTo>
                      <a:pt x="10" y="4"/>
                      <a:pt x="9" y="5"/>
                      <a:pt x="8" y="5"/>
                    </a:cubicBezTo>
                    <a:cubicBezTo>
                      <a:pt x="8" y="4"/>
                      <a:pt x="8" y="4"/>
                      <a:pt x="8" y="4"/>
                    </a:cubicBezTo>
                    <a:cubicBezTo>
                      <a:pt x="8" y="7"/>
                      <a:pt x="5" y="6"/>
                      <a:pt x="3" y="8"/>
                    </a:cubicBezTo>
                    <a:cubicBezTo>
                      <a:pt x="4" y="9"/>
                      <a:pt x="0" y="8"/>
                      <a:pt x="0" y="10"/>
                    </a:cubicBezTo>
                    <a:cubicBezTo>
                      <a:pt x="0" y="9"/>
                      <a:pt x="1" y="8"/>
                      <a:pt x="0" y="8"/>
                    </a:cubicBezTo>
                    <a:cubicBezTo>
                      <a:pt x="1" y="7"/>
                      <a:pt x="2" y="9"/>
                      <a:pt x="3" y="7"/>
                    </a:cubicBezTo>
                    <a:cubicBezTo>
                      <a:pt x="1" y="7"/>
                      <a:pt x="1" y="7"/>
                      <a:pt x="1" y="7"/>
                    </a:cubicBezTo>
                    <a:cubicBezTo>
                      <a:pt x="3" y="7"/>
                      <a:pt x="4" y="6"/>
                      <a:pt x="4" y="6"/>
                    </a:cubicBezTo>
                    <a:cubicBezTo>
                      <a:pt x="4" y="6"/>
                      <a:pt x="4" y="6"/>
                      <a:pt x="4" y="6"/>
                    </a:cubicBezTo>
                    <a:cubicBezTo>
                      <a:pt x="5" y="5"/>
                      <a:pt x="7" y="4"/>
                      <a:pt x="8" y="3"/>
                    </a:cubicBezTo>
                    <a:cubicBezTo>
                      <a:pt x="9" y="3"/>
                      <a:pt x="12" y="3"/>
                      <a:pt x="13" y="2"/>
                    </a:cubicBezTo>
                    <a:cubicBezTo>
                      <a:pt x="14" y="1"/>
                      <a:pt x="16" y="2"/>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6" name="Freeform 898">
                <a:extLst>
                  <a:ext uri="{FF2B5EF4-FFF2-40B4-BE49-F238E27FC236}">
                    <a16:creationId xmlns:a16="http://schemas.microsoft.com/office/drawing/2014/main" id="{0B3296CE-A4EE-44EF-AAE4-308C6547943E}"/>
                  </a:ext>
                </a:extLst>
              </p:cNvPr>
              <p:cNvSpPr/>
              <p:nvPr/>
            </p:nvSpPr>
            <p:spPr bwMode="auto">
              <a:xfrm>
                <a:off x="3500" y="1467"/>
                <a:ext cx="11" cy="5"/>
              </a:xfrm>
              <a:custGeom>
                <a:gdLst>
                  <a:gd name="T0" fmla="*/ 1 w 4"/>
                  <a:gd name="T1" fmla="*/ 2 h 2"/>
                  <a:gd name="T2" fmla="*/ 0 w 4"/>
                  <a:gd name="T3" fmla="*/ 1 h 2"/>
                  <a:gd name="T4" fmla="*/ 1 w 4"/>
                  <a:gd name="T5" fmla="*/ 2 h 2"/>
                  <a:gd name="T6" fmla="*/ 3 w 4"/>
                  <a:gd name="T7" fmla="*/ 0 h 2"/>
                  <a:gd name="T8" fmla="*/ 4 w 4"/>
                  <a:gd name="T9" fmla="*/ 0 h 2"/>
                  <a:gd name="T10" fmla="*/ 1 w 4"/>
                  <a:gd name="T11" fmla="*/ 2 h 2"/>
                </a:gdLst>
                <a:cxnLst>
                  <a:cxn ang="0">
                    <a:pos x="T0" y="T1"/>
                  </a:cxn>
                  <a:cxn ang="0">
                    <a:pos x="T2" y="T3"/>
                  </a:cxn>
                  <a:cxn ang="0">
                    <a:pos x="T4" y="T5"/>
                  </a:cxn>
                  <a:cxn ang="0">
                    <a:pos x="T6" y="T7"/>
                  </a:cxn>
                  <a:cxn ang="0">
                    <a:pos x="T8" y="T9"/>
                  </a:cxn>
                  <a:cxn ang="0">
                    <a:pos x="T10" y="T11"/>
                  </a:cxn>
                </a:cxnLst>
                <a:rect l="0" t="0" r="r" b="b"/>
                <a:pathLst>
                  <a:path w="4" h="2">
                    <a:moveTo>
                      <a:pt x="1" y="2"/>
                    </a:moveTo>
                    <a:cubicBezTo>
                      <a:pt x="0" y="2"/>
                      <a:pt x="0" y="2"/>
                      <a:pt x="0" y="1"/>
                    </a:cubicBezTo>
                    <a:cubicBezTo>
                      <a:pt x="1" y="2"/>
                      <a:pt x="1" y="2"/>
                      <a:pt x="1" y="2"/>
                    </a:cubicBezTo>
                    <a:cubicBezTo>
                      <a:pt x="1" y="1"/>
                      <a:pt x="2" y="1"/>
                      <a:pt x="3" y="0"/>
                    </a:cubicBezTo>
                    <a:cubicBezTo>
                      <a:pt x="4" y="0"/>
                      <a:pt x="4" y="0"/>
                      <a:pt x="4"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7" name="Freeform 899">
                <a:extLst>
                  <a:ext uri="{FF2B5EF4-FFF2-40B4-BE49-F238E27FC236}">
                    <a16:creationId xmlns:a16="http://schemas.microsoft.com/office/drawing/2014/main" id="{45CC2EB0-FACD-495C-AF84-68DCA1B0A8EB}"/>
                  </a:ext>
                </a:extLst>
              </p:cNvPr>
              <p:cNvSpPr/>
              <p:nvPr/>
            </p:nvSpPr>
            <p:spPr bwMode="auto">
              <a:xfrm>
                <a:off x="3570" y="1467"/>
                <a:ext cx="8" cy="8"/>
              </a:xfrm>
              <a:custGeom>
                <a:gdLst>
                  <a:gd name="T0" fmla="*/ 2 w 3"/>
                  <a:gd name="T1" fmla="*/ 1 h 3"/>
                  <a:gd name="T2" fmla="*/ 3 w 3"/>
                  <a:gd name="T3" fmla="*/ 1 h 3"/>
                  <a:gd name="T4" fmla="*/ 2 w 3"/>
                  <a:gd name="T5" fmla="*/ 2 h 3"/>
                  <a:gd name="T6" fmla="*/ 2 w 3"/>
                  <a:gd name="T7" fmla="*/ 3 h 3"/>
                  <a:gd name="T8" fmla="*/ 0 w 3"/>
                  <a:gd name="T9" fmla="*/ 2 h 3"/>
                  <a:gd name="T10" fmla="*/ 2 w 3"/>
                  <a:gd name="T11" fmla="*/ 2 h 3"/>
                  <a:gd name="T12" fmla="*/ 1 w 3"/>
                  <a:gd name="T13" fmla="*/ 0 h 3"/>
                  <a:gd name="T14" fmla="*/ 2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3" y="1"/>
                      <a:pt x="3" y="1"/>
                      <a:pt x="3" y="1"/>
                    </a:cubicBezTo>
                    <a:cubicBezTo>
                      <a:pt x="2" y="1"/>
                      <a:pt x="1" y="2"/>
                      <a:pt x="2" y="2"/>
                    </a:cubicBezTo>
                    <a:cubicBezTo>
                      <a:pt x="2" y="3"/>
                      <a:pt x="2" y="3"/>
                      <a:pt x="2" y="3"/>
                    </a:cubicBezTo>
                    <a:cubicBezTo>
                      <a:pt x="0" y="2"/>
                      <a:pt x="0" y="2"/>
                      <a:pt x="0" y="2"/>
                    </a:cubicBezTo>
                    <a:cubicBezTo>
                      <a:pt x="1" y="2"/>
                      <a:pt x="1" y="2"/>
                      <a:pt x="2" y="2"/>
                    </a:cubicBezTo>
                    <a:cubicBezTo>
                      <a:pt x="1" y="1"/>
                      <a:pt x="1"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8" name="Freeform 900">
                <a:extLst>
                  <a:ext uri="{FF2B5EF4-FFF2-40B4-BE49-F238E27FC236}">
                    <a16:creationId xmlns:a16="http://schemas.microsoft.com/office/drawing/2014/main" id="{2D56DC5C-1781-4D18-BE3C-0B7FA06C0187}"/>
                  </a:ext>
                </a:extLst>
              </p:cNvPr>
              <p:cNvSpPr/>
              <p:nvPr/>
            </p:nvSpPr>
            <p:spPr bwMode="auto">
              <a:xfrm>
                <a:off x="2178" y="14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9" name="Freeform 901">
                <a:extLst>
                  <a:ext uri="{FF2B5EF4-FFF2-40B4-BE49-F238E27FC236}">
                    <a16:creationId xmlns:a16="http://schemas.microsoft.com/office/drawing/2014/main" id="{A4C635DE-9462-4C61-83CE-F95EF9DE2E5C}"/>
                  </a:ext>
                </a:extLst>
              </p:cNvPr>
              <p:cNvSpPr/>
              <p:nvPr/>
            </p:nvSpPr>
            <p:spPr bwMode="auto">
              <a:xfrm>
                <a:off x="3794" y="1464"/>
                <a:ext cx="51" cy="27"/>
              </a:xfrm>
              <a:custGeom>
                <a:gdLst>
                  <a:gd name="T0" fmla="*/ 13 w 19"/>
                  <a:gd name="T1" fmla="*/ 2 h 10"/>
                  <a:gd name="T2" fmla="*/ 11 w 19"/>
                  <a:gd name="T3" fmla="*/ 4 h 10"/>
                  <a:gd name="T4" fmla="*/ 9 w 19"/>
                  <a:gd name="T5" fmla="*/ 4 h 10"/>
                  <a:gd name="T6" fmla="*/ 19 w 19"/>
                  <a:gd name="T7" fmla="*/ 5 h 10"/>
                  <a:gd name="T8" fmla="*/ 16 w 19"/>
                  <a:gd name="T9" fmla="*/ 5 h 10"/>
                  <a:gd name="T10" fmla="*/ 16 w 19"/>
                  <a:gd name="T11" fmla="*/ 4 h 10"/>
                  <a:gd name="T12" fmla="*/ 12 w 19"/>
                  <a:gd name="T13" fmla="*/ 7 h 10"/>
                  <a:gd name="T14" fmla="*/ 8 w 19"/>
                  <a:gd name="T15" fmla="*/ 7 h 10"/>
                  <a:gd name="T16" fmla="*/ 8 w 19"/>
                  <a:gd name="T17" fmla="*/ 8 h 10"/>
                  <a:gd name="T18" fmla="*/ 7 w 19"/>
                  <a:gd name="T19" fmla="*/ 7 h 10"/>
                  <a:gd name="T20" fmla="*/ 7 w 19"/>
                  <a:gd name="T21" fmla="*/ 8 h 10"/>
                  <a:gd name="T22" fmla="*/ 7 w 19"/>
                  <a:gd name="T23" fmla="*/ 9 h 10"/>
                  <a:gd name="T24" fmla="*/ 2 w 19"/>
                  <a:gd name="T25" fmla="*/ 10 h 10"/>
                  <a:gd name="T26" fmla="*/ 1 w 19"/>
                  <a:gd name="T27" fmla="*/ 9 h 10"/>
                  <a:gd name="T28" fmla="*/ 1 w 19"/>
                  <a:gd name="T29" fmla="*/ 7 h 10"/>
                  <a:gd name="T30" fmla="*/ 8 w 19"/>
                  <a:gd name="T31" fmla="*/ 5 h 10"/>
                  <a:gd name="T32" fmla="*/ 8 w 19"/>
                  <a:gd name="T33" fmla="*/ 3 h 10"/>
                  <a:gd name="T34" fmla="*/ 10 w 19"/>
                  <a:gd name="T35" fmla="*/ 3 h 10"/>
                  <a:gd name="T36" fmla="*/ 10 w 19"/>
                  <a:gd name="T37" fmla="*/ 2 h 10"/>
                  <a:gd name="T38" fmla="*/ 10 w 19"/>
                  <a:gd name="T39" fmla="*/ 2 h 10"/>
                  <a:gd name="T40" fmla="*/ 11 w 19"/>
                  <a:gd name="T41" fmla="*/ 2 h 10"/>
                  <a:gd name="T42" fmla="*/ 13 w 19"/>
                  <a:gd name="T43"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13" y="2"/>
                    </a:moveTo>
                    <a:cubicBezTo>
                      <a:pt x="12" y="3"/>
                      <a:pt x="12" y="3"/>
                      <a:pt x="11" y="4"/>
                    </a:cubicBezTo>
                    <a:cubicBezTo>
                      <a:pt x="10" y="3"/>
                      <a:pt x="9" y="3"/>
                      <a:pt x="9" y="4"/>
                    </a:cubicBezTo>
                    <a:cubicBezTo>
                      <a:pt x="11" y="7"/>
                      <a:pt x="17" y="0"/>
                      <a:pt x="19" y="5"/>
                    </a:cubicBezTo>
                    <a:cubicBezTo>
                      <a:pt x="16" y="5"/>
                      <a:pt x="16" y="5"/>
                      <a:pt x="16" y="5"/>
                    </a:cubicBezTo>
                    <a:cubicBezTo>
                      <a:pt x="16" y="4"/>
                      <a:pt x="16" y="4"/>
                      <a:pt x="16" y="4"/>
                    </a:cubicBezTo>
                    <a:cubicBezTo>
                      <a:pt x="15" y="6"/>
                      <a:pt x="12" y="4"/>
                      <a:pt x="12" y="7"/>
                    </a:cubicBezTo>
                    <a:cubicBezTo>
                      <a:pt x="11" y="6"/>
                      <a:pt x="10" y="7"/>
                      <a:pt x="8" y="7"/>
                    </a:cubicBezTo>
                    <a:cubicBezTo>
                      <a:pt x="8" y="7"/>
                      <a:pt x="8" y="8"/>
                      <a:pt x="8" y="8"/>
                    </a:cubicBezTo>
                    <a:cubicBezTo>
                      <a:pt x="7" y="7"/>
                      <a:pt x="7" y="7"/>
                      <a:pt x="7" y="7"/>
                    </a:cubicBezTo>
                    <a:cubicBezTo>
                      <a:pt x="7" y="8"/>
                      <a:pt x="7" y="8"/>
                      <a:pt x="7" y="8"/>
                    </a:cubicBezTo>
                    <a:cubicBezTo>
                      <a:pt x="7" y="8"/>
                      <a:pt x="7" y="9"/>
                      <a:pt x="7" y="9"/>
                    </a:cubicBezTo>
                    <a:cubicBezTo>
                      <a:pt x="5" y="10"/>
                      <a:pt x="3" y="7"/>
                      <a:pt x="2" y="10"/>
                    </a:cubicBezTo>
                    <a:cubicBezTo>
                      <a:pt x="2" y="10"/>
                      <a:pt x="0" y="9"/>
                      <a:pt x="1" y="9"/>
                    </a:cubicBezTo>
                    <a:cubicBezTo>
                      <a:pt x="1" y="8"/>
                      <a:pt x="1" y="8"/>
                      <a:pt x="1" y="7"/>
                    </a:cubicBezTo>
                    <a:cubicBezTo>
                      <a:pt x="3" y="7"/>
                      <a:pt x="7" y="7"/>
                      <a:pt x="8" y="5"/>
                    </a:cubicBezTo>
                    <a:cubicBezTo>
                      <a:pt x="7" y="4"/>
                      <a:pt x="8" y="4"/>
                      <a:pt x="8" y="3"/>
                    </a:cubicBezTo>
                    <a:cubicBezTo>
                      <a:pt x="9" y="3"/>
                      <a:pt x="9" y="4"/>
                      <a:pt x="10" y="3"/>
                    </a:cubicBezTo>
                    <a:cubicBezTo>
                      <a:pt x="10" y="2"/>
                      <a:pt x="10" y="2"/>
                      <a:pt x="10" y="2"/>
                    </a:cubicBezTo>
                    <a:cubicBezTo>
                      <a:pt x="10" y="2"/>
                      <a:pt x="10" y="2"/>
                      <a:pt x="10" y="2"/>
                    </a:cubicBezTo>
                    <a:cubicBezTo>
                      <a:pt x="11" y="2"/>
                      <a:pt x="11" y="2"/>
                      <a:pt x="11" y="2"/>
                    </a:cubicBez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0" name="Freeform 902">
                <a:extLst>
                  <a:ext uri="{FF2B5EF4-FFF2-40B4-BE49-F238E27FC236}">
                    <a16:creationId xmlns:a16="http://schemas.microsoft.com/office/drawing/2014/main" id="{20C0A182-F03D-44FB-8A33-471751C807E1}"/>
                  </a:ext>
                </a:extLst>
              </p:cNvPr>
              <p:cNvSpPr/>
              <p:nvPr/>
            </p:nvSpPr>
            <p:spPr bwMode="auto">
              <a:xfrm>
                <a:off x="2124" y="14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1" name="Freeform 903">
                <a:extLst>
                  <a:ext uri="{FF2B5EF4-FFF2-40B4-BE49-F238E27FC236}">
                    <a16:creationId xmlns:a16="http://schemas.microsoft.com/office/drawing/2014/main" id="{717E2DAC-1B34-4B79-95EF-A0EA4BE4D862}"/>
                  </a:ext>
                </a:extLst>
              </p:cNvPr>
              <p:cNvSpPr/>
              <p:nvPr/>
            </p:nvSpPr>
            <p:spPr bwMode="auto">
              <a:xfrm>
                <a:off x="3800" y="1470"/>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2" name="Freeform 904">
                <a:extLst>
                  <a:ext uri="{FF2B5EF4-FFF2-40B4-BE49-F238E27FC236}">
                    <a16:creationId xmlns:a16="http://schemas.microsoft.com/office/drawing/2014/main" id="{229B04D9-FAE1-4872-B8B1-A44B838B45CA}"/>
                  </a:ext>
                </a:extLst>
              </p:cNvPr>
              <p:cNvSpPr/>
              <p:nvPr/>
            </p:nvSpPr>
            <p:spPr bwMode="auto">
              <a:xfrm>
                <a:off x="2512" y="1467"/>
                <a:ext cx="19" cy="13"/>
              </a:xfrm>
              <a:custGeom>
                <a:gdLst>
                  <a:gd name="T0" fmla="*/ 7 w 7"/>
                  <a:gd name="T1" fmla="*/ 2 h 5"/>
                  <a:gd name="T2" fmla="*/ 2 w 7"/>
                  <a:gd name="T3" fmla="*/ 5 h 5"/>
                  <a:gd name="T4" fmla="*/ 0 w 7"/>
                  <a:gd name="T5" fmla="*/ 5 h 5"/>
                  <a:gd name="T6" fmla="*/ 4 w 7"/>
                  <a:gd name="T7" fmla="*/ 2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4"/>
                      <a:pt x="2" y="3"/>
                      <a:pt x="2" y="5"/>
                    </a:cubicBezTo>
                    <a:cubicBezTo>
                      <a:pt x="2" y="5"/>
                      <a:pt x="1" y="5"/>
                      <a:pt x="0" y="5"/>
                    </a:cubicBezTo>
                    <a:cubicBezTo>
                      <a:pt x="2" y="5"/>
                      <a:pt x="2" y="2"/>
                      <a:pt x="4" y="2"/>
                    </a:cubicBezTo>
                    <a:cubicBezTo>
                      <a:pt x="4" y="0"/>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3" name="Freeform 905">
                <a:extLst>
                  <a:ext uri="{FF2B5EF4-FFF2-40B4-BE49-F238E27FC236}">
                    <a16:creationId xmlns:a16="http://schemas.microsoft.com/office/drawing/2014/main" id="{262C6637-01AD-40C4-88C8-86CBA4C2C9BE}"/>
                  </a:ext>
                </a:extLst>
              </p:cNvPr>
              <p:cNvSpPr/>
              <p:nvPr/>
            </p:nvSpPr>
            <p:spPr bwMode="auto">
              <a:xfrm>
                <a:off x="4144" y="1470"/>
                <a:ext cx="19" cy="10"/>
              </a:xfrm>
              <a:custGeom>
                <a:gdLst>
                  <a:gd name="T0" fmla="*/ 4 w 7"/>
                  <a:gd name="T1" fmla="*/ 2 h 4"/>
                  <a:gd name="T2" fmla="*/ 5 w 7"/>
                  <a:gd name="T3" fmla="*/ 1 h 4"/>
                  <a:gd name="T4" fmla="*/ 6 w 7"/>
                  <a:gd name="T5" fmla="*/ 2 h 4"/>
                  <a:gd name="T6" fmla="*/ 7 w 7"/>
                  <a:gd name="T7" fmla="*/ 1 h 4"/>
                  <a:gd name="T8" fmla="*/ 6 w 7"/>
                  <a:gd name="T9" fmla="*/ 3 h 4"/>
                  <a:gd name="T10" fmla="*/ 1 w 7"/>
                  <a:gd name="T11" fmla="*/ 2 h 4"/>
                  <a:gd name="T12" fmla="*/ 0 w 7"/>
                  <a:gd name="T13" fmla="*/ 0 h 4"/>
                  <a:gd name="T14" fmla="*/ 4 w 7"/>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2"/>
                    </a:moveTo>
                    <a:cubicBezTo>
                      <a:pt x="5" y="1"/>
                      <a:pt x="5" y="1"/>
                      <a:pt x="5" y="1"/>
                    </a:cubicBezTo>
                    <a:cubicBezTo>
                      <a:pt x="6" y="2"/>
                      <a:pt x="6" y="2"/>
                      <a:pt x="6" y="2"/>
                    </a:cubicBezTo>
                    <a:cubicBezTo>
                      <a:pt x="6" y="2"/>
                      <a:pt x="6" y="2"/>
                      <a:pt x="7" y="1"/>
                    </a:cubicBezTo>
                    <a:cubicBezTo>
                      <a:pt x="7" y="2"/>
                      <a:pt x="7" y="2"/>
                      <a:pt x="6" y="3"/>
                    </a:cubicBezTo>
                    <a:cubicBezTo>
                      <a:pt x="4" y="4"/>
                      <a:pt x="3" y="1"/>
                      <a:pt x="1" y="2"/>
                    </a:cubicBezTo>
                    <a:cubicBezTo>
                      <a:pt x="1" y="1"/>
                      <a:pt x="0" y="1"/>
                      <a:pt x="0" y="0"/>
                    </a:cubicBezTo>
                    <a:cubicBezTo>
                      <a:pt x="1" y="1"/>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4" name="Freeform 906">
                <a:extLst>
                  <a:ext uri="{FF2B5EF4-FFF2-40B4-BE49-F238E27FC236}">
                    <a16:creationId xmlns:a16="http://schemas.microsoft.com/office/drawing/2014/main" id="{4BC29941-3123-4B06-A030-FC18546ACFBE}"/>
                  </a:ext>
                </a:extLst>
              </p:cNvPr>
              <p:cNvSpPr/>
              <p:nvPr/>
            </p:nvSpPr>
            <p:spPr bwMode="auto">
              <a:xfrm>
                <a:off x="3452" y="1470"/>
                <a:ext cx="35" cy="18"/>
              </a:xfrm>
              <a:custGeom>
                <a:gdLst>
                  <a:gd name="T0" fmla="*/ 13 w 13"/>
                  <a:gd name="T1" fmla="*/ 1 h 7"/>
                  <a:gd name="T2" fmla="*/ 10 w 13"/>
                  <a:gd name="T3" fmla="*/ 4 h 7"/>
                  <a:gd name="T4" fmla="*/ 4 w 13"/>
                  <a:gd name="T5" fmla="*/ 6 h 7"/>
                  <a:gd name="T6" fmla="*/ 4 w 13"/>
                  <a:gd name="T7" fmla="*/ 5 h 7"/>
                  <a:gd name="T8" fmla="*/ 3 w 13"/>
                  <a:gd name="T9" fmla="*/ 7 h 7"/>
                  <a:gd name="T10" fmla="*/ 0 w 13"/>
                  <a:gd name="T11" fmla="*/ 7 h 7"/>
                  <a:gd name="T12" fmla="*/ 0 w 13"/>
                  <a:gd name="T13" fmla="*/ 5 h 7"/>
                  <a:gd name="T14" fmla="*/ 0 w 13"/>
                  <a:gd name="T15" fmla="*/ 5 h 7"/>
                  <a:gd name="T16" fmla="*/ 11 w 13"/>
                  <a:gd name="T17" fmla="*/ 2 h 7"/>
                  <a:gd name="T18" fmla="*/ 13 w 13"/>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1"/>
                    </a:moveTo>
                    <a:cubicBezTo>
                      <a:pt x="13" y="2"/>
                      <a:pt x="11" y="4"/>
                      <a:pt x="10" y="4"/>
                    </a:cubicBezTo>
                    <a:cubicBezTo>
                      <a:pt x="9" y="3"/>
                      <a:pt x="6" y="7"/>
                      <a:pt x="4" y="6"/>
                    </a:cubicBezTo>
                    <a:cubicBezTo>
                      <a:pt x="4" y="5"/>
                      <a:pt x="4" y="5"/>
                      <a:pt x="4" y="5"/>
                    </a:cubicBezTo>
                    <a:cubicBezTo>
                      <a:pt x="3" y="7"/>
                      <a:pt x="3" y="7"/>
                      <a:pt x="3" y="7"/>
                    </a:cubicBezTo>
                    <a:cubicBezTo>
                      <a:pt x="2" y="6"/>
                      <a:pt x="1" y="6"/>
                      <a:pt x="0" y="7"/>
                    </a:cubicBezTo>
                    <a:cubicBezTo>
                      <a:pt x="0" y="6"/>
                      <a:pt x="2" y="6"/>
                      <a:pt x="0" y="5"/>
                    </a:cubicBezTo>
                    <a:cubicBezTo>
                      <a:pt x="0" y="5"/>
                      <a:pt x="0" y="5"/>
                      <a:pt x="0" y="5"/>
                    </a:cubicBezTo>
                    <a:cubicBezTo>
                      <a:pt x="4" y="4"/>
                      <a:pt x="7" y="2"/>
                      <a:pt x="11" y="2"/>
                    </a:cubicBezTo>
                    <a:cubicBezTo>
                      <a:pt x="11" y="0"/>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5" name="Freeform 907">
                <a:extLst>
                  <a:ext uri="{FF2B5EF4-FFF2-40B4-BE49-F238E27FC236}">
                    <a16:creationId xmlns:a16="http://schemas.microsoft.com/office/drawing/2014/main" id="{55776D32-1E31-4E8D-AA8C-C10A2DF69471}"/>
                  </a:ext>
                </a:extLst>
              </p:cNvPr>
              <p:cNvSpPr/>
              <p:nvPr/>
            </p:nvSpPr>
            <p:spPr bwMode="auto">
              <a:xfrm>
                <a:off x="3495" y="147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6" name="Freeform 908">
                <a:extLst>
                  <a:ext uri="{FF2B5EF4-FFF2-40B4-BE49-F238E27FC236}">
                    <a16:creationId xmlns:a16="http://schemas.microsoft.com/office/drawing/2014/main" id="{3EC17DE8-C4AF-4723-8DDB-D77AD6BA228A}"/>
                  </a:ext>
                </a:extLst>
              </p:cNvPr>
              <p:cNvSpPr/>
              <p:nvPr/>
            </p:nvSpPr>
            <p:spPr bwMode="auto">
              <a:xfrm>
                <a:off x="2100" y="147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7" name="Freeform 909">
                <a:extLst>
                  <a:ext uri="{FF2B5EF4-FFF2-40B4-BE49-F238E27FC236}">
                    <a16:creationId xmlns:a16="http://schemas.microsoft.com/office/drawing/2014/main" id="{2554E904-A7B0-472A-ADFF-72BC9B3A08DE}"/>
                  </a:ext>
                </a:extLst>
              </p:cNvPr>
              <p:cNvSpPr/>
              <p:nvPr/>
            </p:nvSpPr>
            <p:spPr bwMode="auto">
              <a:xfrm>
                <a:off x="2095" y="14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8" name="Freeform 910">
                <a:extLst>
                  <a:ext uri="{FF2B5EF4-FFF2-40B4-BE49-F238E27FC236}">
                    <a16:creationId xmlns:a16="http://schemas.microsoft.com/office/drawing/2014/main" id="{5397D5C9-BC32-44E8-9775-752ABF4F23F1}"/>
                  </a:ext>
                </a:extLst>
              </p:cNvPr>
              <p:cNvSpPr/>
              <p:nvPr/>
            </p:nvSpPr>
            <p:spPr bwMode="auto">
              <a:xfrm>
                <a:off x="2167" y="1475"/>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9" name="Freeform 911">
                <a:extLst>
                  <a:ext uri="{FF2B5EF4-FFF2-40B4-BE49-F238E27FC236}">
                    <a16:creationId xmlns:a16="http://schemas.microsoft.com/office/drawing/2014/main" id="{AFC2F5B3-5FDA-4990-97F8-AF1BC9D4EAAE}"/>
                  </a:ext>
                </a:extLst>
              </p:cNvPr>
              <p:cNvSpPr/>
              <p:nvPr/>
            </p:nvSpPr>
            <p:spPr bwMode="auto">
              <a:xfrm>
                <a:off x="2982" y="1475"/>
                <a:ext cx="8" cy="5"/>
              </a:xfrm>
              <a:custGeom>
                <a:gdLst>
                  <a:gd name="T0" fmla="*/ 3 w 3"/>
                  <a:gd name="T1" fmla="*/ 1 h 2"/>
                  <a:gd name="T2" fmla="*/ 3 w 3"/>
                  <a:gd name="T3" fmla="*/ 2 h 2"/>
                  <a:gd name="T4" fmla="*/ 2 w 3"/>
                  <a:gd name="T5" fmla="*/ 1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2"/>
                    </a:cubicBezTo>
                    <a:cubicBezTo>
                      <a:pt x="2" y="1"/>
                      <a:pt x="2" y="1"/>
                      <a:pt x="2" y="1"/>
                    </a:cubicBez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0" name="Freeform 912">
                <a:extLst>
                  <a:ext uri="{FF2B5EF4-FFF2-40B4-BE49-F238E27FC236}">
                    <a16:creationId xmlns:a16="http://schemas.microsoft.com/office/drawing/2014/main" id="{28FE17D4-3D6B-445B-AB83-14B3B41B876B}"/>
                  </a:ext>
                </a:extLst>
              </p:cNvPr>
              <p:cNvSpPr/>
              <p:nvPr/>
            </p:nvSpPr>
            <p:spPr bwMode="auto">
              <a:xfrm>
                <a:off x="3043" y="1478"/>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1" name="Freeform 913">
                <a:extLst>
                  <a:ext uri="{FF2B5EF4-FFF2-40B4-BE49-F238E27FC236}">
                    <a16:creationId xmlns:a16="http://schemas.microsoft.com/office/drawing/2014/main" id="{B51D2C14-1709-4BB6-A01C-9BA0B4BE2E15}"/>
                  </a:ext>
                </a:extLst>
              </p:cNvPr>
              <p:cNvSpPr/>
              <p:nvPr/>
            </p:nvSpPr>
            <p:spPr bwMode="auto">
              <a:xfrm>
                <a:off x="3786" y="1478"/>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2" name="Freeform 914">
                <a:extLst>
                  <a:ext uri="{FF2B5EF4-FFF2-40B4-BE49-F238E27FC236}">
                    <a16:creationId xmlns:a16="http://schemas.microsoft.com/office/drawing/2014/main" id="{9492E9AB-9C8E-422A-AF9A-2D6EEC2271CE}"/>
                  </a:ext>
                </a:extLst>
              </p:cNvPr>
              <p:cNvSpPr/>
              <p:nvPr/>
            </p:nvSpPr>
            <p:spPr bwMode="auto">
              <a:xfrm>
                <a:off x="2071" y="1475"/>
                <a:ext cx="21" cy="16"/>
              </a:xfrm>
              <a:custGeom>
                <a:gdLst>
                  <a:gd name="T0" fmla="*/ 7 w 8"/>
                  <a:gd name="T1" fmla="*/ 1 h 6"/>
                  <a:gd name="T2" fmla="*/ 8 w 8"/>
                  <a:gd name="T3" fmla="*/ 2 h 6"/>
                  <a:gd name="T4" fmla="*/ 6 w 8"/>
                  <a:gd name="T5" fmla="*/ 3 h 6"/>
                  <a:gd name="T6" fmla="*/ 7 w 8"/>
                  <a:gd name="T7" fmla="*/ 3 h 6"/>
                  <a:gd name="T8" fmla="*/ 6 w 8"/>
                  <a:gd name="T9" fmla="*/ 4 h 6"/>
                  <a:gd name="T10" fmla="*/ 5 w 8"/>
                  <a:gd name="T11" fmla="*/ 3 h 6"/>
                  <a:gd name="T12" fmla="*/ 0 w 8"/>
                  <a:gd name="T13" fmla="*/ 6 h 6"/>
                  <a:gd name="T14" fmla="*/ 2 w 8"/>
                  <a:gd name="T15" fmla="*/ 3 h 6"/>
                  <a:gd name="T16" fmla="*/ 2 w 8"/>
                  <a:gd name="T17" fmla="*/ 4 h 6"/>
                  <a:gd name="T18" fmla="*/ 7 w 8"/>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7" y="1"/>
                    </a:moveTo>
                    <a:cubicBezTo>
                      <a:pt x="8" y="2"/>
                      <a:pt x="8" y="2"/>
                      <a:pt x="8" y="2"/>
                    </a:cubicBezTo>
                    <a:cubicBezTo>
                      <a:pt x="6" y="3"/>
                      <a:pt x="6" y="3"/>
                      <a:pt x="6" y="3"/>
                    </a:cubicBezTo>
                    <a:cubicBezTo>
                      <a:pt x="7" y="3"/>
                      <a:pt x="7" y="3"/>
                      <a:pt x="7" y="3"/>
                    </a:cubicBezTo>
                    <a:cubicBezTo>
                      <a:pt x="6" y="4"/>
                      <a:pt x="6" y="4"/>
                      <a:pt x="6" y="4"/>
                    </a:cubicBezTo>
                    <a:cubicBezTo>
                      <a:pt x="5" y="3"/>
                      <a:pt x="5" y="3"/>
                      <a:pt x="5" y="3"/>
                    </a:cubicBezTo>
                    <a:cubicBezTo>
                      <a:pt x="4" y="5"/>
                      <a:pt x="2" y="5"/>
                      <a:pt x="0" y="6"/>
                    </a:cubicBezTo>
                    <a:cubicBezTo>
                      <a:pt x="0" y="5"/>
                      <a:pt x="1" y="4"/>
                      <a:pt x="2" y="3"/>
                    </a:cubicBezTo>
                    <a:cubicBezTo>
                      <a:pt x="2" y="4"/>
                      <a:pt x="2" y="4"/>
                      <a:pt x="2" y="4"/>
                    </a:cubicBezTo>
                    <a:cubicBezTo>
                      <a:pt x="4" y="5"/>
                      <a:pt x="4"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3" name="Freeform 915">
                <a:extLst>
                  <a:ext uri="{FF2B5EF4-FFF2-40B4-BE49-F238E27FC236}">
                    <a16:creationId xmlns:a16="http://schemas.microsoft.com/office/drawing/2014/main" id="{888BC82D-4388-4089-BECB-BAE6C23006C8}"/>
                  </a:ext>
                </a:extLst>
              </p:cNvPr>
              <p:cNvSpPr/>
              <p:nvPr/>
            </p:nvSpPr>
            <p:spPr bwMode="auto">
              <a:xfrm>
                <a:off x="2456" y="1475"/>
                <a:ext cx="8" cy="8"/>
              </a:xfrm>
              <a:custGeom>
                <a:gdLst>
                  <a:gd name="T0" fmla="*/ 2 w 3"/>
                  <a:gd name="T1" fmla="*/ 3 h 3"/>
                  <a:gd name="T2" fmla="*/ 0 w 3"/>
                  <a:gd name="T3" fmla="*/ 3 h 3"/>
                  <a:gd name="T4" fmla="*/ 2 w 3"/>
                  <a:gd name="T5" fmla="*/ 3 h 3"/>
                </a:gdLst>
                <a:cxnLst>
                  <a:cxn ang="0">
                    <a:pos x="T0" y="T1"/>
                  </a:cxn>
                  <a:cxn ang="0">
                    <a:pos x="T2" y="T3"/>
                  </a:cxn>
                  <a:cxn ang="0">
                    <a:pos x="T4" y="T5"/>
                  </a:cxn>
                </a:cxnLst>
                <a:rect l="0" t="0" r="r" b="b"/>
                <a:pathLst>
                  <a:path w="3" h="3">
                    <a:moveTo>
                      <a:pt x="2" y="3"/>
                    </a:moveTo>
                    <a:cubicBezTo>
                      <a:pt x="1" y="2"/>
                      <a:pt x="1" y="3"/>
                      <a:pt x="0" y="3"/>
                    </a:cubicBezTo>
                    <a:cubicBezTo>
                      <a:pt x="0" y="2"/>
                      <a:pt x="3" y="0"/>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4" name="Freeform 916">
                <a:extLst>
                  <a:ext uri="{FF2B5EF4-FFF2-40B4-BE49-F238E27FC236}">
                    <a16:creationId xmlns:a16="http://schemas.microsoft.com/office/drawing/2014/main" id="{98018409-A044-4D0B-AE30-95EA72D267F8}"/>
                  </a:ext>
                </a:extLst>
              </p:cNvPr>
              <p:cNvSpPr/>
              <p:nvPr/>
            </p:nvSpPr>
            <p:spPr bwMode="auto">
              <a:xfrm>
                <a:off x="3546" y="1478"/>
                <a:ext cx="5" cy="5"/>
              </a:xfrm>
              <a:custGeom>
                <a:gdLst>
                  <a:gd name="T0" fmla="*/ 2 w 2"/>
                  <a:gd name="T1" fmla="*/ 1 h 2"/>
                  <a:gd name="T2" fmla="*/ 0 w 2"/>
                  <a:gd name="T3" fmla="*/ 1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1"/>
                    </a:cubicBezTo>
                    <a:cubicBezTo>
                      <a:pt x="0" y="1"/>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5" name="Freeform 917">
                <a:extLst>
                  <a:ext uri="{FF2B5EF4-FFF2-40B4-BE49-F238E27FC236}">
                    <a16:creationId xmlns:a16="http://schemas.microsoft.com/office/drawing/2014/main" id="{9D400DF5-FEFC-42EC-95D7-B813F3292D9A}"/>
                  </a:ext>
                </a:extLst>
              </p:cNvPr>
              <p:cNvSpPr/>
              <p:nvPr/>
            </p:nvSpPr>
            <p:spPr bwMode="auto">
              <a:xfrm>
                <a:off x="2098" y="1478"/>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6" name="Freeform 918">
                <a:extLst>
                  <a:ext uri="{FF2B5EF4-FFF2-40B4-BE49-F238E27FC236}">
                    <a16:creationId xmlns:a16="http://schemas.microsoft.com/office/drawing/2014/main" id="{93DCC224-1D51-4AAC-A7FE-0EE90E3EB55B}"/>
                  </a:ext>
                </a:extLst>
              </p:cNvPr>
              <p:cNvSpPr/>
              <p:nvPr/>
            </p:nvSpPr>
            <p:spPr bwMode="auto">
              <a:xfrm>
                <a:off x="4158" y="1480"/>
                <a:ext cx="5" cy="3"/>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0"/>
                      <a:pt x="2" y="1"/>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7" name="Freeform 919">
                <a:extLst>
                  <a:ext uri="{FF2B5EF4-FFF2-40B4-BE49-F238E27FC236}">
                    <a16:creationId xmlns:a16="http://schemas.microsoft.com/office/drawing/2014/main" id="{7F4BBC5E-D3D4-47B5-9CA9-4C444EE9CBE2}"/>
                  </a:ext>
                </a:extLst>
              </p:cNvPr>
              <p:cNvSpPr/>
              <p:nvPr/>
            </p:nvSpPr>
            <p:spPr bwMode="auto">
              <a:xfrm>
                <a:off x="4109" y="1478"/>
                <a:ext cx="8" cy="10"/>
              </a:xfrm>
              <a:custGeom>
                <a:gdLst>
                  <a:gd name="T0" fmla="*/ 3 w 3"/>
                  <a:gd name="T1" fmla="*/ 2 h 4"/>
                  <a:gd name="T2" fmla="*/ 1 w 3"/>
                  <a:gd name="T3" fmla="*/ 2 h 4"/>
                  <a:gd name="T4" fmla="*/ 2 w 3"/>
                  <a:gd name="T5" fmla="*/ 3 h 4"/>
                  <a:gd name="T6" fmla="*/ 0 w 3"/>
                  <a:gd name="T7" fmla="*/ 2 h 4"/>
                  <a:gd name="T8" fmla="*/ 0 w 3"/>
                  <a:gd name="T9" fmla="*/ 1 h 4"/>
                  <a:gd name="T10" fmla="*/ 3 w 3"/>
                  <a:gd name="T11" fmla="*/ 2 h 4"/>
                </a:gdLst>
                <a:cxnLst>
                  <a:cxn ang="0">
                    <a:pos x="T0" y="T1"/>
                  </a:cxn>
                  <a:cxn ang="0">
                    <a:pos x="T2" y="T3"/>
                  </a:cxn>
                  <a:cxn ang="0">
                    <a:pos x="T4" y="T5"/>
                  </a:cxn>
                  <a:cxn ang="0">
                    <a:pos x="T6" y="T7"/>
                  </a:cxn>
                  <a:cxn ang="0">
                    <a:pos x="T8" y="T9"/>
                  </a:cxn>
                  <a:cxn ang="0">
                    <a:pos x="T10" y="T11"/>
                  </a:cxn>
                </a:cxnLst>
                <a:rect l="0" t="0" r="r" b="b"/>
                <a:pathLst>
                  <a:path w="3" h="4">
                    <a:moveTo>
                      <a:pt x="3" y="2"/>
                    </a:moveTo>
                    <a:cubicBezTo>
                      <a:pt x="2" y="4"/>
                      <a:pt x="2" y="0"/>
                      <a:pt x="1" y="2"/>
                    </a:cubicBezTo>
                    <a:cubicBezTo>
                      <a:pt x="2" y="3"/>
                      <a:pt x="2" y="3"/>
                      <a:pt x="2" y="3"/>
                    </a:cubicBezTo>
                    <a:cubicBezTo>
                      <a:pt x="1" y="3"/>
                      <a:pt x="0" y="2"/>
                      <a:pt x="0" y="2"/>
                    </a:cubicBezTo>
                    <a:cubicBezTo>
                      <a:pt x="0" y="1"/>
                      <a:pt x="0" y="1"/>
                      <a:pt x="0" y="1"/>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8" name="Freeform 920">
                <a:extLst>
                  <a:ext uri="{FF2B5EF4-FFF2-40B4-BE49-F238E27FC236}">
                    <a16:creationId xmlns:a16="http://schemas.microsoft.com/office/drawing/2014/main" id="{5E41363E-A41E-47D1-AF7F-BE447D9D4C8C}"/>
                  </a:ext>
                </a:extLst>
              </p:cNvPr>
              <p:cNvSpPr/>
              <p:nvPr/>
            </p:nvSpPr>
            <p:spPr bwMode="auto">
              <a:xfrm>
                <a:off x="2282" y="1483"/>
                <a:ext cx="19" cy="8"/>
              </a:xfrm>
              <a:custGeom>
                <a:gdLst>
                  <a:gd name="T0" fmla="*/ 7 w 7"/>
                  <a:gd name="T1" fmla="*/ 0 h 3"/>
                  <a:gd name="T2" fmla="*/ 1 w 7"/>
                  <a:gd name="T3" fmla="*/ 3 h 3"/>
                  <a:gd name="T4" fmla="*/ 0 w 7"/>
                  <a:gd name="T5" fmla="*/ 2 h 3"/>
                  <a:gd name="T6" fmla="*/ 6 w 7"/>
                  <a:gd name="T7" fmla="*/ 0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5" y="1"/>
                      <a:pt x="2" y="0"/>
                      <a:pt x="1" y="3"/>
                    </a:cubicBezTo>
                    <a:cubicBezTo>
                      <a:pt x="1" y="2"/>
                      <a:pt x="0" y="3"/>
                      <a:pt x="0" y="2"/>
                    </a:cubicBezTo>
                    <a:cubicBezTo>
                      <a:pt x="1" y="1"/>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9" name="Freeform 921">
                <a:extLst>
                  <a:ext uri="{FF2B5EF4-FFF2-40B4-BE49-F238E27FC236}">
                    <a16:creationId xmlns:a16="http://schemas.microsoft.com/office/drawing/2014/main" id="{26035924-3C5E-4DB4-A18B-2D7F9056CDB7}"/>
                  </a:ext>
                </a:extLst>
              </p:cNvPr>
              <p:cNvSpPr/>
              <p:nvPr/>
            </p:nvSpPr>
            <p:spPr bwMode="auto">
              <a:xfrm>
                <a:off x="3753" y="1493"/>
                <a:ext cx="144" cy="58"/>
              </a:xfrm>
              <a:custGeom>
                <a:gdLst>
                  <a:gd name="T0" fmla="*/ 51 w 54"/>
                  <a:gd name="T1" fmla="*/ 2 h 22"/>
                  <a:gd name="T2" fmla="*/ 50 w 54"/>
                  <a:gd name="T3" fmla="*/ 2 h 22"/>
                  <a:gd name="T4" fmla="*/ 50 w 54"/>
                  <a:gd name="T5" fmla="*/ 2 h 22"/>
                  <a:gd name="T6" fmla="*/ 52 w 54"/>
                  <a:gd name="T7" fmla="*/ 2 h 22"/>
                  <a:gd name="T8" fmla="*/ 54 w 54"/>
                  <a:gd name="T9" fmla="*/ 3 h 22"/>
                  <a:gd name="T10" fmla="*/ 48 w 54"/>
                  <a:gd name="T11" fmla="*/ 5 h 22"/>
                  <a:gd name="T12" fmla="*/ 48 w 54"/>
                  <a:gd name="T13" fmla="*/ 5 h 22"/>
                  <a:gd name="T14" fmla="*/ 45 w 54"/>
                  <a:gd name="T15" fmla="*/ 6 h 22"/>
                  <a:gd name="T16" fmla="*/ 45 w 54"/>
                  <a:gd name="T17" fmla="*/ 6 h 22"/>
                  <a:gd name="T18" fmla="*/ 45 w 54"/>
                  <a:gd name="T19" fmla="*/ 6 h 22"/>
                  <a:gd name="T20" fmla="*/ 44 w 54"/>
                  <a:gd name="T21" fmla="*/ 6 h 22"/>
                  <a:gd name="T22" fmla="*/ 45 w 54"/>
                  <a:gd name="T23" fmla="*/ 7 h 22"/>
                  <a:gd name="T24" fmla="*/ 40 w 54"/>
                  <a:gd name="T25" fmla="*/ 7 h 22"/>
                  <a:gd name="T26" fmla="*/ 40 w 54"/>
                  <a:gd name="T27" fmla="*/ 7 h 22"/>
                  <a:gd name="T28" fmla="*/ 40 w 54"/>
                  <a:gd name="T29" fmla="*/ 8 h 22"/>
                  <a:gd name="T30" fmla="*/ 38 w 54"/>
                  <a:gd name="T31" fmla="*/ 10 h 22"/>
                  <a:gd name="T32" fmla="*/ 36 w 54"/>
                  <a:gd name="T33" fmla="*/ 9 h 22"/>
                  <a:gd name="T34" fmla="*/ 31 w 54"/>
                  <a:gd name="T35" fmla="*/ 12 h 22"/>
                  <a:gd name="T36" fmla="*/ 26 w 54"/>
                  <a:gd name="T37" fmla="*/ 14 h 22"/>
                  <a:gd name="T38" fmla="*/ 25 w 54"/>
                  <a:gd name="T39" fmla="*/ 13 h 22"/>
                  <a:gd name="T40" fmla="*/ 21 w 54"/>
                  <a:gd name="T41" fmla="*/ 16 h 22"/>
                  <a:gd name="T42" fmla="*/ 19 w 54"/>
                  <a:gd name="T43" fmla="*/ 15 h 22"/>
                  <a:gd name="T44" fmla="*/ 14 w 54"/>
                  <a:gd name="T45" fmla="*/ 18 h 22"/>
                  <a:gd name="T46" fmla="*/ 15 w 54"/>
                  <a:gd name="T47" fmla="*/ 18 h 22"/>
                  <a:gd name="T48" fmla="*/ 11 w 54"/>
                  <a:gd name="T49" fmla="*/ 19 h 22"/>
                  <a:gd name="T50" fmla="*/ 10 w 54"/>
                  <a:gd name="T51" fmla="*/ 18 h 22"/>
                  <a:gd name="T52" fmla="*/ 6 w 54"/>
                  <a:gd name="T53" fmla="*/ 20 h 22"/>
                  <a:gd name="T54" fmla="*/ 5 w 54"/>
                  <a:gd name="T55" fmla="*/ 21 h 22"/>
                  <a:gd name="T56" fmla="*/ 4 w 54"/>
                  <a:gd name="T57" fmla="*/ 20 h 22"/>
                  <a:gd name="T58" fmla="*/ 1 w 54"/>
                  <a:gd name="T59" fmla="*/ 21 h 22"/>
                  <a:gd name="T60" fmla="*/ 0 w 54"/>
                  <a:gd name="T61" fmla="*/ 21 h 22"/>
                  <a:gd name="T62" fmla="*/ 4 w 54"/>
                  <a:gd name="T63" fmla="*/ 19 h 22"/>
                  <a:gd name="T64" fmla="*/ 7 w 54"/>
                  <a:gd name="T65" fmla="*/ 18 h 22"/>
                  <a:gd name="T66" fmla="*/ 8 w 54"/>
                  <a:gd name="T67" fmla="*/ 18 h 22"/>
                  <a:gd name="T68" fmla="*/ 12 w 54"/>
                  <a:gd name="T69" fmla="*/ 16 h 22"/>
                  <a:gd name="T70" fmla="*/ 15 w 54"/>
                  <a:gd name="T71" fmla="*/ 15 h 22"/>
                  <a:gd name="T72" fmla="*/ 24 w 54"/>
                  <a:gd name="T73" fmla="*/ 11 h 22"/>
                  <a:gd name="T74" fmla="*/ 26 w 54"/>
                  <a:gd name="T75" fmla="*/ 11 h 22"/>
                  <a:gd name="T76" fmla="*/ 26 w 54"/>
                  <a:gd name="T77" fmla="*/ 10 h 22"/>
                  <a:gd name="T78" fmla="*/ 28 w 54"/>
                  <a:gd name="T79" fmla="*/ 10 h 22"/>
                  <a:gd name="T80" fmla="*/ 25 w 54"/>
                  <a:gd name="T81" fmla="*/ 13 h 22"/>
                  <a:gd name="T82" fmla="*/ 31 w 54"/>
                  <a:gd name="T83" fmla="*/ 10 h 22"/>
                  <a:gd name="T84" fmla="*/ 32 w 54"/>
                  <a:gd name="T85" fmla="*/ 8 h 22"/>
                  <a:gd name="T86" fmla="*/ 31 w 54"/>
                  <a:gd name="T87" fmla="*/ 8 h 22"/>
                  <a:gd name="T88" fmla="*/ 33 w 54"/>
                  <a:gd name="T89" fmla="*/ 8 h 22"/>
                  <a:gd name="T90" fmla="*/ 33 w 54"/>
                  <a:gd name="T91" fmla="*/ 9 h 22"/>
                  <a:gd name="T92" fmla="*/ 38 w 54"/>
                  <a:gd name="T93" fmla="*/ 7 h 22"/>
                  <a:gd name="T94" fmla="*/ 39 w 54"/>
                  <a:gd name="T95" fmla="*/ 7 h 22"/>
                  <a:gd name="T96" fmla="*/ 41 w 54"/>
                  <a:gd name="T97" fmla="*/ 6 h 22"/>
                  <a:gd name="T98" fmla="*/ 48 w 54"/>
                  <a:gd name="T99" fmla="*/ 4 h 22"/>
                  <a:gd name="T100" fmla="*/ 48 w 54"/>
                  <a:gd name="T101" fmla="*/ 4 h 22"/>
                  <a:gd name="T102" fmla="*/ 48 w 54"/>
                  <a:gd name="T103" fmla="*/ 3 h 22"/>
                  <a:gd name="T104" fmla="*/ 51 w 54"/>
                  <a:gd name="T105"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2">
                    <a:moveTo>
                      <a:pt x="51" y="2"/>
                    </a:moveTo>
                    <a:cubicBezTo>
                      <a:pt x="50" y="2"/>
                      <a:pt x="50" y="2"/>
                      <a:pt x="50" y="2"/>
                    </a:cubicBezTo>
                    <a:cubicBezTo>
                      <a:pt x="50" y="2"/>
                      <a:pt x="50" y="2"/>
                      <a:pt x="50" y="2"/>
                    </a:cubicBezTo>
                    <a:cubicBezTo>
                      <a:pt x="50" y="2"/>
                      <a:pt x="51" y="2"/>
                      <a:pt x="52" y="2"/>
                    </a:cubicBezTo>
                    <a:cubicBezTo>
                      <a:pt x="53" y="2"/>
                      <a:pt x="53" y="4"/>
                      <a:pt x="54" y="3"/>
                    </a:cubicBezTo>
                    <a:cubicBezTo>
                      <a:pt x="52" y="6"/>
                      <a:pt x="48" y="0"/>
                      <a:pt x="48" y="5"/>
                    </a:cubicBezTo>
                    <a:cubicBezTo>
                      <a:pt x="48" y="5"/>
                      <a:pt x="48" y="5"/>
                      <a:pt x="48" y="5"/>
                    </a:cubicBezTo>
                    <a:cubicBezTo>
                      <a:pt x="48" y="6"/>
                      <a:pt x="46" y="6"/>
                      <a:pt x="45" y="6"/>
                    </a:cubicBezTo>
                    <a:cubicBezTo>
                      <a:pt x="45" y="6"/>
                      <a:pt x="45" y="6"/>
                      <a:pt x="45" y="6"/>
                    </a:cubicBezTo>
                    <a:cubicBezTo>
                      <a:pt x="45" y="6"/>
                      <a:pt x="45" y="6"/>
                      <a:pt x="45" y="6"/>
                    </a:cubicBezTo>
                    <a:cubicBezTo>
                      <a:pt x="44" y="6"/>
                      <a:pt x="44" y="6"/>
                      <a:pt x="44" y="6"/>
                    </a:cubicBezTo>
                    <a:cubicBezTo>
                      <a:pt x="45" y="6"/>
                      <a:pt x="45" y="7"/>
                      <a:pt x="45" y="7"/>
                    </a:cubicBezTo>
                    <a:cubicBezTo>
                      <a:pt x="44" y="6"/>
                      <a:pt x="41" y="5"/>
                      <a:pt x="40" y="7"/>
                    </a:cubicBezTo>
                    <a:cubicBezTo>
                      <a:pt x="40" y="7"/>
                      <a:pt x="40" y="7"/>
                      <a:pt x="40" y="7"/>
                    </a:cubicBezTo>
                    <a:cubicBezTo>
                      <a:pt x="40" y="8"/>
                      <a:pt x="40" y="8"/>
                      <a:pt x="40" y="8"/>
                    </a:cubicBezTo>
                    <a:cubicBezTo>
                      <a:pt x="40" y="9"/>
                      <a:pt x="37" y="8"/>
                      <a:pt x="38" y="10"/>
                    </a:cubicBezTo>
                    <a:cubicBezTo>
                      <a:pt x="36" y="9"/>
                      <a:pt x="36" y="9"/>
                      <a:pt x="36" y="9"/>
                    </a:cubicBezTo>
                    <a:cubicBezTo>
                      <a:pt x="35" y="12"/>
                      <a:pt x="32" y="10"/>
                      <a:pt x="31" y="12"/>
                    </a:cubicBezTo>
                    <a:cubicBezTo>
                      <a:pt x="29" y="13"/>
                      <a:pt x="28" y="13"/>
                      <a:pt x="26" y="14"/>
                    </a:cubicBezTo>
                    <a:cubicBezTo>
                      <a:pt x="25" y="13"/>
                      <a:pt x="25" y="13"/>
                      <a:pt x="25" y="13"/>
                    </a:cubicBezTo>
                    <a:cubicBezTo>
                      <a:pt x="24" y="16"/>
                      <a:pt x="21" y="13"/>
                      <a:pt x="21" y="16"/>
                    </a:cubicBezTo>
                    <a:cubicBezTo>
                      <a:pt x="21" y="16"/>
                      <a:pt x="19" y="15"/>
                      <a:pt x="19" y="15"/>
                    </a:cubicBezTo>
                    <a:cubicBezTo>
                      <a:pt x="15" y="14"/>
                      <a:pt x="18" y="18"/>
                      <a:pt x="14" y="18"/>
                    </a:cubicBezTo>
                    <a:cubicBezTo>
                      <a:pt x="15" y="18"/>
                      <a:pt x="15" y="18"/>
                      <a:pt x="15" y="18"/>
                    </a:cubicBezTo>
                    <a:cubicBezTo>
                      <a:pt x="13" y="16"/>
                      <a:pt x="12" y="18"/>
                      <a:pt x="11" y="19"/>
                    </a:cubicBezTo>
                    <a:cubicBezTo>
                      <a:pt x="10" y="18"/>
                      <a:pt x="10" y="18"/>
                      <a:pt x="10" y="18"/>
                    </a:cubicBezTo>
                    <a:cubicBezTo>
                      <a:pt x="9" y="21"/>
                      <a:pt x="7" y="17"/>
                      <a:pt x="6" y="20"/>
                    </a:cubicBezTo>
                    <a:cubicBezTo>
                      <a:pt x="5" y="21"/>
                      <a:pt x="5" y="21"/>
                      <a:pt x="5" y="21"/>
                    </a:cubicBezTo>
                    <a:cubicBezTo>
                      <a:pt x="5" y="20"/>
                      <a:pt x="4" y="20"/>
                      <a:pt x="4" y="20"/>
                    </a:cubicBezTo>
                    <a:cubicBezTo>
                      <a:pt x="2" y="20"/>
                      <a:pt x="3" y="22"/>
                      <a:pt x="1" y="21"/>
                    </a:cubicBezTo>
                    <a:cubicBezTo>
                      <a:pt x="0" y="21"/>
                      <a:pt x="0" y="21"/>
                      <a:pt x="0" y="21"/>
                    </a:cubicBezTo>
                    <a:cubicBezTo>
                      <a:pt x="2" y="20"/>
                      <a:pt x="2" y="19"/>
                      <a:pt x="4" y="19"/>
                    </a:cubicBezTo>
                    <a:cubicBezTo>
                      <a:pt x="5" y="17"/>
                      <a:pt x="7" y="20"/>
                      <a:pt x="7" y="18"/>
                    </a:cubicBezTo>
                    <a:cubicBezTo>
                      <a:pt x="8" y="18"/>
                      <a:pt x="8" y="18"/>
                      <a:pt x="8" y="18"/>
                    </a:cubicBezTo>
                    <a:cubicBezTo>
                      <a:pt x="8" y="16"/>
                      <a:pt x="11" y="18"/>
                      <a:pt x="12" y="16"/>
                    </a:cubicBezTo>
                    <a:cubicBezTo>
                      <a:pt x="12" y="14"/>
                      <a:pt x="14" y="16"/>
                      <a:pt x="15" y="15"/>
                    </a:cubicBezTo>
                    <a:cubicBezTo>
                      <a:pt x="18" y="13"/>
                      <a:pt x="21" y="12"/>
                      <a:pt x="24" y="11"/>
                    </a:cubicBezTo>
                    <a:cubicBezTo>
                      <a:pt x="24" y="12"/>
                      <a:pt x="26" y="12"/>
                      <a:pt x="26" y="11"/>
                    </a:cubicBezTo>
                    <a:cubicBezTo>
                      <a:pt x="26" y="10"/>
                      <a:pt x="26" y="10"/>
                      <a:pt x="26" y="10"/>
                    </a:cubicBezTo>
                    <a:cubicBezTo>
                      <a:pt x="27" y="12"/>
                      <a:pt x="28" y="9"/>
                      <a:pt x="28" y="10"/>
                    </a:cubicBezTo>
                    <a:cubicBezTo>
                      <a:pt x="25" y="13"/>
                      <a:pt x="25" y="13"/>
                      <a:pt x="25" y="13"/>
                    </a:cubicBezTo>
                    <a:cubicBezTo>
                      <a:pt x="28" y="14"/>
                      <a:pt x="29" y="10"/>
                      <a:pt x="31" y="10"/>
                    </a:cubicBezTo>
                    <a:cubicBezTo>
                      <a:pt x="31" y="9"/>
                      <a:pt x="32" y="9"/>
                      <a:pt x="32" y="8"/>
                    </a:cubicBezTo>
                    <a:cubicBezTo>
                      <a:pt x="31" y="8"/>
                      <a:pt x="31" y="8"/>
                      <a:pt x="31" y="8"/>
                    </a:cubicBezTo>
                    <a:cubicBezTo>
                      <a:pt x="33" y="8"/>
                      <a:pt x="33" y="8"/>
                      <a:pt x="33" y="8"/>
                    </a:cubicBezTo>
                    <a:cubicBezTo>
                      <a:pt x="32" y="8"/>
                      <a:pt x="33" y="9"/>
                      <a:pt x="33" y="9"/>
                    </a:cubicBezTo>
                    <a:cubicBezTo>
                      <a:pt x="34" y="7"/>
                      <a:pt x="37" y="8"/>
                      <a:pt x="38" y="7"/>
                    </a:cubicBezTo>
                    <a:cubicBezTo>
                      <a:pt x="39" y="7"/>
                      <a:pt x="39" y="7"/>
                      <a:pt x="39" y="7"/>
                    </a:cubicBezTo>
                    <a:cubicBezTo>
                      <a:pt x="39" y="6"/>
                      <a:pt x="40" y="6"/>
                      <a:pt x="41" y="6"/>
                    </a:cubicBezTo>
                    <a:cubicBezTo>
                      <a:pt x="43" y="3"/>
                      <a:pt x="45" y="3"/>
                      <a:pt x="48" y="4"/>
                    </a:cubicBezTo>
                    <a:cubicBezTo>
                      <a:pt x="48" y="4"/>
                      <a:pt x="48" y="4"/>
                      <a:pt x="48" y="4"/>
                    </a:cubicBezTo>
                    <a:cubicBezTo>
                      <a:pt x="48" y="3"/>
                      <a:pt x="48" y="3"/>
                      <a:pt x="48" y="3"/>
                    </a:cubicBezTo>
                    <a:cubicBezTo>
                      <a:pt x="49" y="3"/>
                      <a:pt x="49" y="1"/>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0" name="Freeform 922">
                <a:extLst>
                  <a:ext uri="{FF2B5EF4-FFF2-40B4-BE49-F238E27FC236}">
                    <a16:creationId xmlns:a16="http://schemas.microsoft.com/office/drawing/2014/main" id="{C593192F-4078-4227-9E3A-72F5435DD304}"/>
                  </a:ext>
                </a:extLst>
              </p:cNvPr>
              <p:cNvSpPr/>
              <p:nvPr/>
            </p:nvSpPr>
            <p:spPr bwMode="auto">
              <a:xfrm>
                <a:off x="2504" y="1483"/>
                <a:ext cx="8" cy="5"/>
              </a:xfrm>
              <a:custGeom>
                <a:gdLst>
                  <a:gd name="T0" fmla="*/ 3 w 3"/>
                  <a:gd name="T1" fmla="*/ 0 h 2"/>
                  <a:gd name="T2" fmla="*/ 0 w 3"/>
                  <a:gd name="T3" fmla="*/ 1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1"/>
                      <a:pt x="1" y="2"/>
                      <a:pt x="0" y="1"/>
                    </a:cubicBezTo>
                    <a:cubicBezTo>
                      <a:pt x="0"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1" name="Freeform 923">
                <a:extLst>
                  <a:ext uri="{FF2B5EF4-FFF2-40B4-BE49-F238E27FC236}">
                    <a16:creationId xmlns:a16="http://schemas.microsoft.com/office/drawing/2014/main" id="{2FB117B2-34EB-4DC8-AAD0-4619957C1A75}"/>
                  </a:ext>
                </a:extLst>
              </p:cNvPr>
              <p:cNvSpPr/>
              <p:nvPr/>
            </p:nvSpPr>
            <p:spPr bwMode="auto">
              <a:xfrm>
                <a:off x="3714" y="1483"/>
                <a:ext cx="5" cy="3"/>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2" name="Freeform 924">
                <a:extLst>
                  <a:ext uri="{FF2B5EF4-FFF2-40B4-BE49-F238E27FC236}">
                    <a16:creationId xmlns:a16="http://schemas.microsoft.com/office/drawing/2014/main" id="{788DAF1C-1D1A-461B-8036-02839D27F212}"/>
                  </a:ext>
                </a:extLst>
              </p:cNvPr>
              <p:cNvSpPr/>
              <p:nvPr/>
            </p:nvSpPr>
            <p:spPr bwMode="auto">
              <a:xfrm>
                <a:off x="3567" y="1483"/>
                <a:ext cx="5" cy="5"/>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3" name="Freeform 925">
                <a:extLst>
                  <a:ext uri="{FF2B5EF4-FFF2-40B4-BE49-F238E27FC236}">
                    <a16:creationId xmlns:a16="http://schemas.microsoft.com/office/drawing/2014/main" id="{09830005-2E6F-4C91-AC53-FA2BD9468B18}"/>
                  </a:ext>
                </a:extLst>
              </p:cNvPr>
              <p:cNvSpPr/>
              <p:nvPr/>
            </p:nvSpPr>
            <p:spPr bwMode="auto">
              <a:xfrm>
                <a:off x="4190" y="1483"/>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4" name="Freeform 926">
                <a:extLst>
                  <a:ext uri="{FF2B5EF4-FFF2-40B4-BE49-F238E27FC236}">
                    <a16:creationId xmlns:a16="http://schemas.microsoft.com/office/drawing/2014/main" id="{C56289B3-3E20-4631-B4A7-08B786D82454}"/>
                  </a:ext>
                </a:extLst>
              </p:cNvPr>
              <p:cNvSpPr/>
              <p:nvPr/>
            </p:nvSpPr>
            <p:spPr bwMode="auto">
              <a:xfrm>
                <a:off x="3482" y="1483"/>
                <a:ext cx="13" cy="11"/>
              </a:xfrm>
              <a:custGeom>
                <a:gdLst>
                  <a:gd name="T0" fmla="*/ 5 w 5"/>
                  <a:gd name="T1" fmla="*/ 1 h 4"/>
                  <a:gd name="T2" fmla="*/ 2 w 5"/>
                  <a:gd name="T3" fmla="*/ 4 h 4"/>
                  <a:gd name="T4" fmla="*/ 1 w 5"/>
                  <a:gd name="T5" fmla="*/ 3 h 4"/>
                  <a:gd name="T6" fmla="*/ 1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3" y="2"/>
                      <a:pt x="4" y="4"/>
                      <a:pt x="2" y="4"/>
                    </a:cubicBezTo>
                    <a:cubicBezTo>
                      <a:pt x="1" y="3"/>
                      <a:pt x="2" y="3"/>
                      <a:pt x="1" y="3"/>
                    </a:cubicBezTo>
                    <a:cubicBezTo>
                      <a:pt x="1" y="3"/>
                      <a:pt x="1" y="3"/>
                      <a:pt x="1" y="3"/>
                    </a:cubicBezTo>
                    <a:cubicBezTo>
                      <a:pt x="2" y="2"/>
                      <a:pt x="0" y="0"/>
                      <a:pt x="2" y="1"/>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5" name="Freeform 927">
                <a:extLst>
                  <a:ext uri="{FF2B5EF4-FFF2-40B4-BE49-F238E27FC236}">
                    <a16:creationId xmlns:a16="http://schemas.microsoft.com/office/drawing/2014/main" id="{2C67F61C-9808-4197-A06C-5AC0C38D658C}"/>
                  </a:ext>
                </a:extLst>
              </p:cNvPr>
              <p:cNvSpPr/>
              <p:nvPr/>
            </p:nvSpPr>
            <p:spPr bwMode="auto">
              <a:xfrm>
                <a:off x="2341" y="1486"/>
                <a:ext cx="96" cy="50"/>
              </a:xfrm>
              <a:custGeom>
                <a:gdLst>
                  <a:gd name="T0" fmla="*/ 34 w 36"/>
                  <a:gd name="T1" fmla="*/ 1 h 19"/>
                  <a:gd name="T2" fmla="*/ 35 w 36"/>
                  <a:gd name="T3" fmla="*/ 1 h 19"/>
                  <a:gd name="T4" fmla="*/ 29 w 36"/>
                  <a:gd name="T5" fmla="*/ 3 h 19"/>
                  <a:gd name="T6" fmla="*/ 22 w 36"/>
                  <a:gd name="T7" fmla="*/ 8 h 19"/>
                  <a:gd name="T8" fmla="*/ 20 w 36"/>
                  <a:gd name="T9" fmla="*/ 9 h 19"/>
                  <a:gd name="T10" fmla="*/ 14 w 36"/>
                  <a:gd name="T11" fmla="*/ 12 h 19"/>
                  <a:gd name="T12" fmla="*/ 15 w 36"/>
                  <a:gd name="T13" fmla="*/ 13 h 19"/>
                  <a:gd name="T14" fmla="*/ 11 w 36"/>
                  <a:gd name="T15" fmla="*/ 14 h 19"/>
                  <a:gd name="T16" fmla="*/ 12 w 36"/>
                  <a:gd name="T17" fmla="*/ 15 h 19"/>
                  <a:gd name="T18" fmla="*/ 9 w 36"/>
                  <a:gd name="T19" fmla="*/ 16 h 19"/>
                  <a:gd name="T20" fmla="*/ 8 w 36"/>
                  <a:gd name="T21" fmla="*/ 15 h 19"/>
                  <a:gd name="T22" fmla="*/ 7 w 36"/>
                  <a:gd name="T23" fmla="*/ 16 h 19"/>
                  <a:gd name="T24" fmla="*/ 8 w 36"/>
                  <a:gd name="T25" fmla="*/ 17 h 19"/>
                  <a:gd name="T26" fmla="*/ 5 w 36"/>
                  <a:gd name="T27" fmla="*/ 17 h 19"/>
                  <a:gd name="T28" fmla="*/ 1 w 36"/>
                  <a:gd name="T29" fmla="*/ 19 h 19"/>
                  <a:gd name="T30" fmla="*/ 1 w 36"/>
                  <a:gd name="T31" fmla="*/ 18 h 19"/>
                  <a:gd name="T32" fmla="*/ 0 w 36"/>
                  <a:gd name="T33" fmla="*/ 18 h 19"/>
                  <a:gd name="T34" fmla="*/ 4 w 36"/>
                  <a:gd name="T35" fmla="*/ 16 h 19"/>
                  <a:gd name="T36" fmla="*/ 5 w 36"/>
                  <a:gd name="T37" fmla="*/ 15 h 19"/>
                  <a:gd name="T38" fmla="*/ 5 w 36"/>
                  <a:gd name="T39" fmla="*/ 15 h 19"/>
                  <a:gd name="T40" fmla="*/ 7 w 36"/>
                  <a:gd name="T41" fmla="*/ 12 h 19"/>
                  <a:gd name="T42" fmla="*/ 7 w 36"/>
                  <a:gd name="T43" fmla="*/ 12 h 19"/>
                  <a:gd name="T44" fmla="*/ 8 w 36"/>
                  <a:gd name="T45" fmla="*/ 13 h 19"/>
                  <a:gd name="T46" fmla="*/ 25 w 36"/>
                  <a:gd name="T47" fmla="*/ 4 h 19"/>
                  <a:gd name="T48" fmla="*/ 36 w 36"/>
                  <a:gd name="T49" fmla="*/ 0 h 19"/>
                  <a:gd name="T50" fmla="*/ 34 w 36"/>
                  <a:gd name="T51" fmla="*/ 1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9">
                    <a:moveTo>
                      <a:pt x="34" y="1"/>
                    </a:moveTo>
                    <a:cubicBezTo>
                      <a:pt x="35" y="1"/>
                      <a:pt x="35" y="1"/>
                      <a:pt x="35" y="1"/>
                    </a:cubicBezTo>
                    <a:cubicBezTo>
                      <a:pt x="33" y="1"/>
                      <a:pt x="31" y="4"/>
                      <a:pt x="29" y="3"/>
                    </a:cubicBezTo>
                    <a:cubicBezTo>
                      <a:pt x="28" y="5"/>
                      <a:pt x="23" y="5"/>
                      <a:pt x="22" y="8"/>
                    </a:cubicBezTo>
                    <a:cubicBezTo>
                      <a:pt x="21" y="8"/>
                      <a:pt x="20" y="7"/>
                      <a:pt x="20" y="9"/>
                    </a:cubicBezTo>
                    <a:cubicBezTo>
                      <a:pt x="18" y="9"/>
                      <a:pt x="16" y="11"/>
                      <a:pt x="14" y="12"/>
                    </a:cubicBezTo>
                    <a:cubicBezTo>
                      <a:pt x="15" y="13"/>
                      <a:pt x="15" y="13"/>
                      <a:pt x="15" y="13"/>
                    </a:cubicBezTo>
                    <a:cubicBezTo>
                      <a:pt x="14" y="13"/>
                      <a:pt x="12" y="13"/>
                      <a:pt x="11" y="14"/>
                    </a:cubicBezTo>
                    <a:cubicBezTo>
                      <a:pt x="12" y="15"/>
                      <a:pt x="12" y="15"/>
                      <a:pt x="12" y="15"/>
                    </a:cubicBezTo>
                    <a:cubicBezTo>
                      <a:pt x="10" y="15"/>
                      <a:pt x="9" y="14"/>
                      <a:pt x="9" y="16"/>
                    </a:cubicBezTo>
                    <a:cubicBezTo>
                      <a:pt x="9" y="16"/>
                      <a:pt x="8" y="15"/>
                      <a:pt x="8" y="15"/>
                    </a:cubicBezTo>
                    <a:cubicBezTo>
                      <a:pt x="7" y="16"/>
                      <a:pt x="7" y="16"/>
                      <a:pt x="7" y="16"/>
                    </a:cubicBezTo>
                    <a:cubicBezTo>
                      <a:pt x="8" y="16"/>
                      <a:pt x="9" y="16"/>
                      <a:pt x="8" y="17"/>
                    </a:cubicBezTo>
                    <a:cubicBezTo>
                      <a:pt x="7" y="16"/>
                      <a:pt x="6" y="16"/>
                      <a:pt x="5" y="17"/>
                    </a:cubicBezTo>
                    <a:cubicBezTo>
                      <a:pt x="4" y="18"/>
                      <a:pt x="2" y="18"/>
                      <a:pt x="1" y="19"/>
                    </a:cubicBezTo>
                    <a:cubicBezTo>
                      <a:pt x="1" y="18"/>
                      <a:pt x="1" y="18"/>
                      <a:pt x="1" y="18"/>
                    </a:cubicBezTo>
                    <a:cubicBezTo>
                      <a:pt x="0" y="18"/>
                      <a:pt x="0" y="18"/>
                      <a:pt x="0" y="18"/>
                    </a:cubicBezTo>
                    <a:cubicBezTo>
                      <a:pt x="2" y="18"/>
                      <a:pt x="2" y="14"/>
                      <a:pt x="4" y="16"/>
                    </a:cubicBezTo>
                    <a:cubicBezTo>
                      <a:pt x="5" y="16"/>
                      <a:pt x="5" y="15"/>
                      <a:pt x="5" y="15"/>
                    </a:cubicBezTo>
                    <a:cubicBezTo>
                      <a:pt x="5" y="15"/>
                      <a:pt x="5" y="15"/>
                      <a:pt x="5" y="15"/>
                    </a:cubicBezTo>
                    <a:cubicBezTo>
                      <a:pt x="6" y="14"/>
                      <a:pt x="7" y="13"/>
                      <a:pt x="7" y="12"/>
                    </a:cubicBezTo>
                    <a:cubicBezTo>
                      <a:pt x="7" y="12"/>
                      <a:pt x="7" y="12"/>
                      <a:pt x="7" y="12"/>
                    </a:cubicBezTo>
                    <a:cubicBezTo>
                      <a:pt x="8" y="12"/>
                      <a:pt x="7" y="13"/>
                      <a:pt x="8" y="13"/>
                    </a:cubicBezTo>
                    <a:cubicBezTo>
                      <a:pt x="14" y="10"/>
                      <a:pt x="19" y="8"/>
                      <a:pt x="25" y="4"/>
                    </a:cubicBezTo>
                    <a:cubicBezTo>
                      <a:pt x="29" y="4"/>
                      <a:pt x="31" y="1"/>
                      <a:pt x="36" y="0"/>
                    </a:cubicBez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6" name="Freeform 928">
                <a:extLst>
                  <a:ext uri="{FF2B5EF4-FFF2-40B4-BE49-F238E27FC236}">
                    <a16:creationId xmlns:a16="http://schemas.microsoft.com/office/drawing/2014/main" id="{EBEFDB3A-8B5C-4426-855A-1EE4BADBE7A4}"/>
                  </a:ext>
                </a:extLst>
              </p:cNvPr>
              <p:cNvSpPr/>
              <p:nvPr/>
            </p:nvSpPr>
            <p:spPr bwMode="auto">
              <a:xfrm>
                <a:off x="4139" y="14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7" name="Freeform 929">
                <a:extLst>
                  <a:ext uri="{FF2B5EF4-FFF2-40B4-BE49-F238E27FC236}">
                    <a16:creationId xmlns:a16="http://schemas.microsoft.com/office/drawing/2014/main" id="{6CB03929-6406-4491-9007-B238B72BDC24}"/>
                  </a:ext>
                </a:extLst>
              </p:cNvPr>
              <p:cNvSpPr/>
              <p:nvPr/>
            </p:nvSpPr>
            <p:spPr bwMode="auto">
              <a:xfrm>
                <a:off x="2498" y="1488"/>
                <a:ext cx="6" cy="3"/>
              </a:xfrm>
              <a:custGeom>
                <a:gdLst>
                  <a:gd name="T0" fmla="*/ 2 w 2"/>
                  <a:gd name="T1" fmla="*/ 0 h 1"/>
                  <a:gd name="T2" fmla="*/ 1 w 2"/>
                  <a:gd name="T3" fmla="*/ 1 h 1"/>
                  <a:gd name="T4" fmla="*/ 1 w 2"/>
                  <a:gd name="T5" fmla="*/ 0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0"/>
                      <a:pt x="0" y="0"/>
                      <a:pt x="1" y="0"/>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8" name="Freeform 930">
                <a:extLst>
                  <a:ext uri="{FF2B5EF4-FFF2-40B4-BE49-F238E27FC236}">
                    <a16:creationId xmlns:a16="http://schemas.microsoft.com/office/drawing/2014/main" id="{2B94B257-452B-43B1-98CF-8D1F64F10662}"/>
                  </a:ext>
                </a:extLst>
              </p:cNvPr>
              <p:cNvSpPr/>
              <p:nvPr/>
            </p:nvSpPr>
            <p:spPr bwMode="auto">
              <a:xfrm>
                <a:off x="3407" y="1488"/>
                <a:ext cx="72" cy="32"/>
              </a:xfrm>
              <a:custGeom>
                <a:gdLst>
                  <a:gd name="T0" fmla="*/ 23 w 27"/>
                  <a:gd name="T1" fmla="*/ 0 h 12"/>
                  <a:gd name="T2" fmla="*/ 27 w 27"/>
                  <a:gd name="T3" fmla="*/ 0 h 12"/>
                  <a:gd name="T4" fmla="*/ 27 w 27"/>
                  <a:gd name="T5" fmla="*/ 1 h 12"/>
                  <a:gd name="T6" fmla="*/ 27 w 27"/>
                  <a:gd name="T7" fmla="*/ 2 h 12"/>
                  <a:gd name="T8" fmla="*/ 24 w 27"/>
                  <a:gd name="T9" fmla="*/ 2 h 12"/>
                  <a:gd name="T10" fmla="*/ 24 w 27"/>
                  <a:gd name="T11" fmla="*/ 2 h 12"/>
                  <a:gd name="T12" fmla="*/ 23 w 27"/>
                  <a:gd name="T13" fmla="*/ 2 h 12"/>
                  <a:gd name="T14" fmla="*/ 24 w 27"/>
                  <a:gd name="T15" fmla="*/ 4 h 12"/>
                  <a:gd name="T16" fmla="*/ 25 w 27"/>
                  <a:gd name="T17" fmla="*/ 4 h 12"/>
                  <a:gd name="T18" fmla="*/ 20 w 27"/>
                  <a:gd name="T19" fmla="*/ 6 h 12"/>
                  <a:gd name="T20" fmla="*/ 18 w 27"/>
                  <a:gd name="T21" fmla="*/ 7 h 12"/>
                  <a:gd name="T22" fmla="*/ 18 w 27"/>
                  <a:gd name="T23" fmla="*/ 7 h 12"/>
                  <a:gd name="T24" fmla="*/ 15 w 27"/>
                  <a:gd name="T25" fmla="*/ 7 h 12"/>
                  <a:gd name="T26" fmla="*/ 14 w 27"/>
                  <a:gd name="T27" fmla="*/ 8 h 12"/>
                  <a:gd name="T28" fmla="*/ 14 w 27"/>
                  <a:gd name="T29" fmla="*/ 8 h 12"/>
                  <a:gd name="T30" fmla="*/ 7 w 27"/>
                  <a:gd name="T31" fmla="*/ 9 h 12"/>
                  <a:gd name="T32" fmla="*/ 5 w 27"/>
                  <a:gd name="T33" fmla="*/ 10 h 12"/>
                  <a:gd name="T34" fmla="*/ 1 w 27"/>
                  <a:gd name="T35" fmla="*/ 11 h 12"/>
                  <a:gd name="T36" fmla="*/ 1 w 27"/>
                  <a:gd name="T37" fmla="*/ 10 h 12"/>
                  <a:gd name="T38" fmla="*/ 2 w 27"/>
                  <a:gd name="T39" fmla="*/ 11 h 12"/>
                  <a:gd name="T40" fmla="*/ 2 w 27"/>
                  <a:gd name="T41" fmla="*/ 10 h 12"/>
                  <a:gd name="T42" fmla="*/ 1 w 27"/>
                  <a:gd name="T43" fmla="*/ 10 h 12"/>
                  <a:gd name="T44" fmla="*/ 0 w 27"/>
                  <a:gd name="T45" fmla="*/ 10 h 12"/>
                  <a:gd name="T46" fmla="*/ 0 w 27"/>
                  <a:gd name="T47" fmla="*/ 10 h 12"/>
                  <a:gd name="T48" fmla="*/ 0 w 27"/>
                  <a:gd name="T49" fmla="*/ 10 h 12"/>
                  <a:gd name="T50" fmla="*/ 1 w 27"/>
                  <a:gd name="T51" fmla="*/ 9 h 12"/>
                  <a:gd name="T52" fmla="*/ 0 w 27"/>
                  <a:gd name="T53" fmla="*/ 9 h 12"/>
                  <a:gd name="T54" fmla="*/ 2 w 27"/>
                  <a:gd name="T55" fmla="*/ 8 h 12"/>
                  <a:gd name="T56" fmla="*/ 2 w 27"/>
                  <a:gd name="T57" fmla="*/ 9 h 12"/>
                  <a:gd name="T58" fmla="*/ 5 w 27"/>
                  <a:gd name="T59" fmla="*/ 7 h 12"/>
                  <a:gd name="T60" fmla="*/ 10 w 27"/>
                  <a:gd name="T61" fmla="*/ 7 h 12"/>
                  <a:gd name="T62" fmla="*/ 14 w 27"/>
                  <a:gd name="T63" fmla="*/ 3 h 12"/>
                  <a:gd name="T64" fmla="*/ 19 w 27"/>
                  <a:gd name="T65" fmla="*/ 2 h 12"/>
                  <a:gd name="T66" fmla="*/ 22 w 27"/>
                  <a:gd name="T67" fmla="*/ 3 h 12"/>
                  <a:gd name="T68" fmla="*/ 23 w 27"/>
                  <a:gd name="T69" fmla="*/ 2 h 12"/>
                  <a:gd name="T70" fmla="*/ 22 w 27"/>
                  <a:gd name="T71" fmla="*/ 2 h 12"/>
                  <a:gd name="T72" fmla="*/ 22 w 27"/>
                  <a:gd name="T73" fmla="*/ 2 h 12"/>
                  <a:gd name="T74" fmla="*/ 21 w 27"/>
                  <a:gd name="T75" fmla="*/ 1 h 12"/>
                  <a:gd name="T76" fmla="*/ 22 w 27"/>
                  <a:gd name="T77" fmla="*/ 0 h 12"/>
                  <a:gd name="T78" fmla="*/ 24 w 27"/>
                  <a:gd name="T79" fmla="*/ 0 h 12"/>
                  <a:gd name="T80" fmla="*/ 23 w 27"/>
                  <a:gd name="T8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2">
                    <a:moveTo>
                      <a:pt x="23" y="0"/>
                    </a:moveTo>
                    <a:cubicBezTo>
                      <a:pt x="24" y="0"/>
                      <a:pt x="26" y="0"/>
                      <a:pt x="27" y="0"/>
                    </a:cubicBezTo>
                    <a:cubicBezTo>
                      <a:pt x="27" y="0"/>
                      <a:pt x="26" y="1"/>
                      <a:pt x="27" y="1"/>
                    </a:cubicBezTo>
                    <a:cubicBezTo>
                      <a:pt x="27" y="2"/>
                      <a:pt x="27" y="2"/>
                      <a:pt x="27" y="2"/>
                    </a:cubicBezTo>
                    <a:cubicBezTo>
                      <a:pt x="27" y="3"/>
                      <a:pt x="25" y="2"/>
                      <a:pt x="24" y="2"/>
                    </a:cubicBezTo>
                    <a:cubicBezTo>
                      <a:pt x="24" y="2"/>
                      <a:pt x="24" y="2"/>
                      <a:pt x="24" y="2"/>
                    </a:cubicBezTo>
                    <a:cubicBezTo>
                      <a:pt x="23" y="2"/>
                      <a:pt x="23" y="2"/>
                      <a:pt x="23" y="2"/>
                    </a:cubicBezTo>
                    <a:cubicBezTo>
                      <a:pt x="23" y="2"/>
                      <a:pt x="23" y="4"/>
                      <a:pt x="24" y="4"/>
                    </a:cubicBezTo>
                    <a:cubicBezTo>
                      <a:pt x="25" y="4"/>
                      <a:pt x="25" y="4"/>
                      <a:pt x="25" y="4"/>
                    </a:cubicBezTo>
                    <a:cubicBezTo>
                      <a:pt x="24" y="5"/>
                      <a:pt x="21" y="3"/>
                      <a:pt x="20" y="6"/>
                    </a:cubicBezTo>
                    <a:cubicBezTo>
                      <a:pt x="19" y="6"/>
                      <a:pt x="19" y="6"/>
                      <a:pt x="18" y="7"/>
                    </a:cubicBezTo>
                    <a:cubicBezTo>
                      <a:pt x="18" y="7"/>
                      <a:pt x="18" y="7"/>
                      <a:pt x="18" y="7"/>
                    </a:cubicBezTo>
                    <a:cubicBezTo>
                      <a:pt x="17" y="6"/>
                      <a:pt x="16" y="7"/>
                      <a:pt x="15" y="7"/>
                    </a:cubicBezTo>
                    <a:cubicBezTo>
                      <a:pt x="14" y="8"/>
                      <a:pt x="14" y="8"/>
                      <a:pt x="14" y="8"/>
                    </a:cubicBezTo>
                    <a:cubicBezTo>
                      <a:pt x="14" y="8"/>
                      <a:pt x="14" y="8"/>
                      <a:pt x="14" y="8"/>
                    </a:cubicBezTo>
                    <a:cubicBezTo>
                      <a:pt x="12" y="8"/>
                      <a:pt x="9" y="10"/>
                      <a:pt x="7" y="9"/>
                    </a:cubicBezTo>
                    <a:cubicBezTo>
                      <a:pt x="6" y="10"/>
                      <a:pt x="3" y="7"/>
                      <a:pt x="5" y="10"/>
                    </a:cubicBezTo>
                    <a:cubicBezTo>
                      <a:pt x="4" y="12"/>
                      <a:pt x="2" y="9"/>
                      <a:pt x="1" y="11"/>
                    </a:cubicBezTo>
                    <a:cubicBezTo>
                      <a:pt x="1" y="10"/>
                      <a:pt x="1" y="10"/>
                      <a:pt x="1" y="10"/>
                    </a:cubicBezTo>
                    <a:cubicBezTo>
                      <a:pt x="2" y="11"/>
                      <a:pt x="2" y="11"/>
                      <a:pt x="2" y="11"/>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1" y="9"/>
                      <a:pt x="1" y="9"/>
                      <a:pt x="1" y="9"/>
                    </a:cubicBezTo>
                    <a:cubicBezTo>
                      <a:pt x="1" y="9"/>
                      <a:pt x="0" y="9"/>
                      <a:pt x="0" y="9"/>
                    </a:cubicBezTo>
                    <a:cubicBezTo>
                      <a:pt x="1" y="8"/>
                      <a:pt x="1" y="8"/>
                      <a:pt x="2" y="8"/>
                    </a:cubicBezTo>
                    <a:cubicBezTo>
                      <a:pt x="2" y="8"/>
                      <a:pt x="2" y="9"/>
                      <a:pt x="2" y="9"/>
                    </a:cubicBezTo>
                    <a:cubicBezTo>
                      <a:pt x="2" y="7"/>
                      <a:pt x="5" y="9"/>
                      <a:pt x="5" y="7"/>
                    </a:cubicBezTo>
                    <a:cubicBezTo>
                      <a:pt x="7" y="6"/>
                      <a:pt x="8" y="4"/>
                      <a:pt x="10" y="7"/>
                    </a:cubicBezTo>
                    <a:cubicBezTo>
                      <a:pt x="10" y="4"/>
                      <a:pt x="12" y="4"/>
                      <a:pt x="14" y="3"/>
                    </a:cubicBezTo>
                    <a:cubicBezTo>
                      <a:pt x="16" y="4"/>
                      <a:pt x="17" y="1"/>
                      <a:pt x="19" y="2"/>
                    </a:cubicBezTo>
                    <a:cubicBezTo>
                      <a:pt x="19" y="1"/>
                      <a:pt x="21" y="2"/>
                      <a:pt x="22" y="3"/>
                    </a:cubicBezTo>
                    <a:cubicBezTo>
                      <a:pt x="22" y="3"/>
                      <a:pt x="22" y="2"/>
                      <a:pt x="23" y="2"/>
                    </a:cubicBezTo>
                    <a:cubicBezTo>
                      <a:pt x="23" y="2"/>
                      <a:pt x="23" y="1"/>
                      <a:pt x="22" y="2"/>
                    </a:cubicBezTo>
                    <a:cubicBezTo>
                      <a:pt x="22" y="2"/>
                      <a:pt x="22" y="2"/>
                      <a:pt x="22" y="2"/>
                    </a:cubicBezTo>
                    <a:cubicBezTo>
                      <a:pt x="21" y="1"/>
                      <a:pt x="21" y="1"/>
                      <a:pt x="21" y="1"/>
                    </a:cubicBezTo>
                    <a:cubicBezTo>
                      <a:pt x="22" y="0"/>
                      <a:pt x="22" y="0"/>
                      <a:pt x="22" y="0"/>
                    </a:cubicBezTo>
                    <a:cubicBezTo>
                      <a:pt x="23" y="1"/>
                      <a:pt x="24" y="0"/>
                      <a:pt x="24"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9" name="Freeform 931">
                <a:extLst>
                  <a:ext uri="{FF2B5EF4-FFF2-40B4-BE49-F238E27FC236}">
                    <a16:creationId xmlns:a16="http://schemas.microsoft.com/office/drawing/2014/main" id="{A2B6B59E-D62F-414F-AF70-40122CC6A41F}"/>
                  </a:ext>
                </a:extLst>
              </p:cNvPr>
              <p:cNvSpPr/>
              <p:nvPr/>
            </p:nvSpPr>
            <p:spPr bwMode="auto">
              <a:xfrm>
                <a:off x="3711" y="1488"/>
                <a:ext cx="11" cy="3"/>
              </a:xfrm>
              <a:custGeom>
                <a:gdLst>
                  <a:gd name="T0" fmla="*/ 3 w 4"/>
                  <a:gd name="T1" fmla="*/ 0 h 1"/>
                  <a:gd name="T2" fmla="*/ 3 w 4"/>
                  <a:gd name="T3" fmla="*/ 0 h 1"/>
                  <a:gd name="T4" fmla="*/ 3 w 4"/>
                  <a:gd name="T5" fmla="*/ 0 h 1"/>
                  <a:gd name="T6" fmla="*/ 4 w 4"/>
                  <a:gd name="T7" fmla="*/ 0 h 1"/>
                  <a:gd name="T8" fmla="*/ 4 w 4"/>
                  <a:gd name="T9" fmla="*/ 0 h 1"/>
                  <a:gd name="T10" fmla="*/ 4 w 4"/>
                  <a:gd name="T11" fmla="*/ 1 h 1"/>
                  <a:gd name="T12" fmla="*/ 0 w 4"/>
                  <a:gd name="T13" fmla="*/ 1 h 1"/>
                  <a:gd name="T14" fmla="*/ 2 w 4"/>
                  <a:gd name="T15" fmla="*/ 0 h 1"/>
                  <a:gd name="T16" fmla="*/ 3 w 4"/>
                  <a:gd name="T17"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0"/>
                      <a:pt x="3" y="0"/>
                    </a:cubicBezTo>
                    <a:cubicBezTo>
                      <a:pt x="4" y="0"/>
                      <a:pt x="4" y="0"/>
                      <a:pt x="4" y="0"/>
                    </a:cubicBezTo>
                    <a:cubicBezTo>
                      <a:pt x="4" y="0"/>
                      <a:pt x="4" y="0"/>
                      <a:pt x="4" y="0"/>
                    </a:cubicBezTo>
                    <a:cubicBezTo>
                      <a:pt x="4" y="1"/>
                      <a:pt x="4" y="1"/>
                      <a:pt x="4" y="1"/>
                    </a:cubicBezTo>
                    <a:cubicBezTo>
                      <a:pt x="3" y="0"/>
                      <a:pt x="1" y="0"/>
                      <a:pt x="0" y="1"/>
                    </a:cubicBezTo>
                    <a:cubicBezTo>
                      <a:pt x="1"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0" name="Freeform 932">
                <a:extLst>
                  <a:ext uri="{FF2B5EF4-FFF2-40B4-BE49-F238E27FC236}">
                    <a16:creationId xmlns:a16="http://schemas.microsoft.com/office/drawing/2014/main" id="{CB4E4E3F-EFB5-4CCF-8A1E-15B7F89A9C01}"/>
                  </a:ext>
                </a:extLst>
              </p:cNvPr>
              <p:cNvSpPr/>
              <p:nvPr/>
            </p:nvSpPr>
            <p:spPr bwMode="auto">
              <a:xfrm>
                <a:off x="4069" y="1486"/>
                <a:ext cx="8" cy="8"/>
              </a:xfrm>
              <a:custGeom>
                <a:gdLst>
                  <a:gd name="T0" fmla="*/ 2 w 3"/>
                  <a:gd name="T1" fmla="*/ 1 h 3"/>
                  <a:gd name="T2" fmla="*/ 0 w 3"/>
                  <a:gd name="T3" fmla="*/ 1 h 3"/>
                  <a:gd name="T4" fmla="*/ 2 w 3"/>
                  <a:gd name="T5" fmla="*/ 1 h 3"/>
                </a:gdLst>
                <a:cxnLst>
                  <a:cxn ang="0">
                    <a:pos x="T0" y="T1"/>
                  </a:cxn>
                  <a:cxn ang="0">
                    <a:pos x="T2" y="T3"/>
                  </a:cxn>
                  <a:cxn ang="0">
                    <a:pos x="T4" y="T5"/>
                  </a:cxn>
                </a:cxnLst>
                <a:rect l="0" t="0" r="r" b="b"/>
                <a:pathLst>
                  <a:path w="3" h="3">
                    <a:moveTo>
                      <a:pt x="2" y="1"/>
                    </a:moveTo>
                    <a:cubicBezTo>
                      <a:pt x="3" y="3"/>
                      <a:pt x="2" y="0"/>
                      <a:pt x="0" y="1"/>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1" name="Freeform 933">
                <a:extLst>
                  <a:ext uri="{FF2B5EF4-FFF2-40B4-BE49-F238E27FC236}">
                    <a16:creationId xmlns:a16="http://schemas.microsoft.com/office/drawing/2014/main" id="{72B9E3B1-E4F6-4BFE-99E8-7B33D565FC60}"/>
                  </a:ext>
                </a:extLst>
              </p:cNvPr>
              <p:cNvSpPr/>
              <p:nvPr/>
            </p:nvSpPr>
            <p:spPr bwMode="auto">
              <a:xfrm>
                <a:off x="2905" y="1488"/>
                <a:ext cx="88" cy="40"/>
              </a:xfrm>
              <a:custGeom>
                <a:gdLst>
                  <a:gd name="T0" fmla="*/ 30 w 33"/>
                  <a:gd name="T1" fmla="*/ 1 h 15"/>
                  <a:gd name="T2" fmla="*/ 30 w 33"/>
                  <a:gd name="T3" fmla="*/ 1 h 15"/>
                  <a:gd name="T4" fmla="*/ 31 w 33"/>
                  <a:gd name="T5" fmla="*/ 3 h 15"/>
                  <a:gd name="T6" fmla="*/ 33 w 33"/>
                  <a:gd name="T7" fmla="*/ 2 h 15"/>
                  <a:gd name="T8" fmla="*/ 30 w 33"/>
                  <a:gd name="T9" fmla="*/ 4 h 15"/>
                  <a:gd name="T10" fmla="*/ 27 w 33"/>
                  <a:gd name="T11" fmla="*/ 6 h 15"/>
                  <a:gd name="T12" fmla="*/ 26 w 33"/>
                  <a:gd name="T13" fmla="*/ 5 h 15"/>
                  <a:gd name="T14" fmla="*/ 24 w 33"/>
                  <a:gd name="T15" fmla="*/ 5 h 15"/>
                  <a:gd name="T16" fmla="*/ 24 w 33"/>
                  <a:gd name="T17" fmla="*/ 5 h 15"/>
                  <a:gd name="T18" fmla="*/ 26 w 33"/>
                  <a:gd name="T19" fmla="*/ 4 h 15"/>
                  <a:gd name="T20" fmla="*/ 28 w 33"/>
                  <a:gd name="T21" fmla="*/ 2 h 15"/>
                  <a:gd name="T22" fmla="*/ 25 w 33"/>
                  <a:gd name="T23" fmla="*/ 3 h 15"/>
                  <a:gd name="T24" fmla="*/ 26 w 33"/>
                  <a:gd name="T25" fmla="*/ 3 h 15"/>
                  <a:gd name="T26" fmla="*/ 23 w 33"/>
                  <a:gd name="T27" fmla="*/ 4 h 15"/>
                  <a:gd name="T28" fmla="*/ 17 w 33"/>
                  <a:gd name="T29" fmla="*/ 5 h 15"/>
                  <a:gd name="T30" fmla="*/ 17 w 33"/>
                  <a:gd name="T31" fmla="*/ 6 h 15"/>
                  <a:gd name="T32" fmla="*/ 12 w 33"/>
                  <a:gd name="T33" fmla="*/ 8 h 15"/>
                  <a:gd name="T34" fmla="*/ 10 w 33"/>
                  <a:gd name="T35" fmla="*/ 11 h 15"/>
                  <a:gd name="T36" fmla="*/ 3 w 33"/>
                  <a:gd name="T37" fmla="*/ 14 h 15"/>
                  <a:gd name="T38" fmla="*/ 0 w 33"/>
                  <a:gd name="T39" fmla="*/ 15 h 15"/>
                  <a:gd name="T40" fmla="*/ 8 w 33"/>
                  <a:gd name="T41" fmla="*/ 9 h 15"/>
                  <a:gd name="T42" fmla="*/ 11 w 33"/>
                  <a:gd name="T43" fmla="*/ 6 h 15"/>
                  <a:gd name="T44" fmla="*/ 8 w 33"/>
                  <a:gd name="T45" fmla="*/ 8 h 15"/>
                  <a:gd name="T46" fmla="*/ 13 w 33"/>
                  <a:gd name="T47" fmla="*/ 4 h 15"/>
                  <a:gd name="T48" fmla="*/ 12 w 33"/>
                  <a:gd name="T49" fmla="*/ 3 h 15"/>
                  <a:gd name="T50" fmla="*/ 9 w 33"/>
                  <a:gd name="T51" fmla="*/ 5 h 15"/>
                  <a:gd name="T52" fmla="*/ 13 w 33"/>
                  <a:gd name="T53" fmla="*/ 4 h 15"/>
                  <a:gd name="T54" fmla="*/ 26 w 33"/>
                  <a:gd name="T55" fmla="*/ 1 h 15"/>
                  <a:gd name="T56" fmla="*/ 32 w 33"/>
                  <a:gd name="T57" fmla="*/ 0 h 15"/>
                  <a:gd name="T58" fmla="*/ 30 w 33"/>
                  <a:gd name="T5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5">
                    <a:moveTo>
                      <a:pt x="30" y="1"/>
                    </a:moveTo>
                    <a:cubicBezTo>
                      <a:pt x="30" y="1"/>
                      <a:pt x="30" y="1"/>
                      <a:pt x="30" y="1"/>
                    </a:cubicBezTo>
                    <a:cubicBezTo>
                      <a:pt x="28" y="3"/>
                      <a:pt x="30" y="2"/>
                      <a:pt x="31" y="3"/>
                    </a:cubicBezTo>
                    <a:cubicBezTo>
                      <a:pt x="32" y="2"/>
                      <a:pt x="32" y="2"/>
                      <a:pt x="33" y="2"/>
                    </a:cubicBezTo>
                    <a:cubicBezTo>
                      <a:pt x="32" y="3"/>
                      <a:pt x="31" y="3"/>
                      <a:pt x="30" y="4"/>
                    </a:cubicBezTo>
                    <a:cubicBezTo>
                      <a:pt x="29" y="4"/>
                      <a:pt x="28" y="5"/>
                      <a:pt x="27" y="6"/>
                    </a:cubicBezTo>
                    <a:cubicBezTo>
                      <a:pt x="28" y="5"/>
                      <a:pt x="27" y="5"/>
                      <a:pt x="26" y="5"/>
                    </a:cubicBezTo>
                    <a:cubicBezTo>
                      <a:pt x="26" y="6"/>
                      <a:pt x="25" y="5"/>
                      <a:pt x="24" y="5"/>
                    </a:cubicBezTo>
                    <a:cubicBezTo>
                      <a:pt x="24" y="5"/>
                      <a:pt x="24" y="5"/>
                      <a:pt x="24" y="5"/>
                    </a:cubicBezTo>
                    <a:cubicBezTo>
                      <a:pt x="25" y="5"/>
                      <a:pt x="26" y="4"/>
                      <a:pt x="26" y="4"/>
                    </a:cubicBezTo>
                    <a:cubicBezTo>
                      <a:pt x="26" y="3"/>
                      <a:pt x="31" y="3"/>
                      <a:pt x="28" y="2"/>
                    </a:cubicBezTo>
                    <a:cubicBezTo>
                      <a:pt x="27" y="2"/>
                      <a:pt x="25" y="2"/>
                      <a:pt x="25" y="3"/>
                    </a:cubicBezTo>
                    <a:cubicBezTo>
                      <a:pt x="26" y="3"/>
                      <a:pt x="26" y="3"/>
                      <a:pt x="26" y="3"/>
                    </a:cubicBezTo>
                    <a:cubicBezTo>
                      <a:pt x="25" y="3"/>
                      <a:pt x="24" y="5"/>
                      <a:pt x="23" y="4"/>
                    </a:cubicBezTo>
                    <a:cubicBezTo>
                      <a:pt x="21" y="5"/>
                      <a:pt x="19" y="4"/>
                      <a:pt x="17" y="5"/>
                    </a:cubicBezTo>
                    <a:cubicBezTo>
                      <a:pt x="17" y="6"/>
                      <a:pt x="17" y="6"/>
                      <a:pt x="17" y="6"/>
                    </a:cubicBezTo>
                    <a:cubicBezTo>
                      <a:pt x="12" y="8"/>
                      <a:pt x="12" y="8"/>
                      <a:pt x="12" y="8"/>
                    </a:cubicBezTo>
                    <a:cubicBezTo>
                      <a:pt x="13" y="10"/>
                      <a:pt x="10" y="10"/>
                      <a:pt x="10" y="11"/>
                    </a:cubicBezTo>
                    <a:cubicBezTo>
                      <a:pt x="7" y="11"/>
                      <a:pt x="5" y="13"/>
                      <a:pt x="3" y="14"/>
                    </a:cubicBezTo>
                    <a:cubicBezTo>
                      <a:pt x="2" y="15"/>
                      <a:pt x="2" y="15"/>
                      <a:pt x="0" y="15"/>
                    </a:cubicBezTo>
                    <a:cubicBezTo>
                      <a:pt x="1" y="13"/>
                      <a:pt x="7" y="12"/>
                      <a:pt x="8" y="9"/>
                    </a:cubicBezTo>
                    <a:cubicBezTo>
                      <a:pt x="9" y="8"/>
                      <a:pt x="13" y="8"/>
                      <a:pt x="11" y="6"/>
                    </a:cubicBezTo>
                    <a:cubicBezTo>
                      <a:pt x="10" y="7"/>
                      <a:pt x="9" y="7"/>
                      <a:pt x="8" y="8"/>
                    </a:cubicBezTo>
                    <a:cubicBezTo>
                      <a:pt x="13" y="4"/>
                      <a:pt x="13" y="4"/>
                      <a:pt x="13" y="4"/>
                    </a:cubicBezTo>
                    <a:cubicBezTo>
                      <a:pt x="12" y="3"/>
                      <a:pt x="12" y="3"/>
                      <a:pt x="12" y="3"/>
                    </a:cubicBezTo>
                    <a:cubicBezTo>
                      <a:pt x="9" y="5"/>
                      <a:pt x="9" y="5"/>
                      <a:pt x="9" y="5"/>
                    </a:cubicBezTo>
                    <a:cubicBezTo>
                      <a:pt x="10" y="4"/>
                      <a:pt x="12" y="3"/>
                      <a:pt x="13" y="4"/>
                    </a:cubicBezTo>
                    <a:cubicBezTo>
                      <a:pt x="17" y="2"/>
                      <a:pt x="22" y="2"/>
                      <a:pt x="26" y="1"/>
                    </a:cubicBezTo>
                    <a:cubicBezTo>
                      <a:pt x="28" y="0"/>
                      <a:pt x="30" y="1"/>
                      <a:pt x="32" y="0"/>
                    </a:cubicBez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2" name="Freeform 934">
                <a:extLst>
                  <a:ext uri="{FF2B5EF4-FFF2-40B4-BE49-F238E27FC236}">
                    <a16:creationId xmlns:a16="http://schemas.microsoft.com/office/drawing/2014/main" id="{6E84B47B-7E44-4D97-92CC-EACB647B12E0}"/>
                  </a:ext>
                </a:extLst>
              </p:cNvPr>
              <p:cNvSpPr/>
              <p:nvPr/>
            </p:nvSpPr>
            <p:spPr bwMode="auto">
              <a:xfrm>
                <a:off x="3068" y="1488"/>
                <a:ext cx="8" cy="6"/>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0"/>
                      <a:pt x="2" y="2"/>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3" name="Freeform 935">
                <a:extLst>
                  <a:ext uri="{FF2B5EF4-FFF2-40B4-BE49-F238E27FC236}">
                    <a16:creationId xmlns:a16="http://schemas.microsoft.com/office/drawing/2014/main" id="{98708938-2AB5-465C-AEC2-40A41E5BC1CA}"/>
                  </a:ext>
                </a:extLst>
              </p:cNvPr>
              <p:cNvSpPr/>
              <p:nvPr/>
            </p:nvSpPr>
            <p:spPr bwMode="auto">
              <a:xfrm>
                <a:off x="3727" y="1488"/>
                <a:ext cx="6" cy="0"/>
              </a:xfrm>
              <a:custGeom>
                <a:gdLst>
                  <a:gd name="T0" fmla="*/ 0 w 6"/>
                  <a:gd name="T1" fmla="*/ 3 w 6"/>
                  <a:gd name="T2" fmla="*/ 6 w 6"/>
                  <a:gd name="T3" fmla="*/ 0 w 6"/>
                </a:gdLst>
                <a:cxnLst>
                  <a:cxn ang="0">
                    <a:pos x="T0" y="0"/>
                  </a:cxn>
                  <a:cxn ang="0">
                    <a:pos x="T1" y="0"/>
                  </a:cxn>
                  <a:cxn ang="0">
                    <a:pos x="T2" y="0"/>
                  </a:cxn>
                  <a:cxn ang="0">
                    <a:pos x="T3" y="0"/>
                  </a:cxn>
                </a:cxnLst>
                <a:rect l="0" t="0" r="r" b="b"/>
                <a:pathLst>
                  <a:path w="6">
                    <a:moveTo>
                      <a:pt x="0" y="0"/>
                    </a:moveTo>
                    <a:lnTo>
                      <a:pt x="3"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4" name="Freeform 936">
                <a:extLst>
                  <a:ext uri="{FF2B5EF4-FFF2-40B4-BE49-F238E27FC236}">
                    <a16:creationId xmlns:a16="http://schemas.microsoft.com/office/drawing/2014/main" id="{6D1B3DC8-5906-4231-9E73-79F9510070D2}"/>
                  </a:ext>
                </a:extLst>
              </p:cNvPr>
              <p:cNvSpPr/>
              <p:nvPr/>
            </p:nvSpPr>
            <p:spPr bwMode="auto">
              <a:xfrm>
                <a:off x="4235" y="1488"/>
                <a:ext cx="3"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5" name="Freeform 937">
                <a:extLst>
                  <a:ext uri="{FF2B5EF4-FFF2-40B4-BE49-F238E27FC236}">
                    <a16:creationId xmlns:a16="http://schemas.microsoft.com/office/drawing/2014/main" id="{D2A62151-33F9-4AA4-AE81-B0C60DFA6D68}"/>
                  </a:ext>
                </a:extLst>
              </p:cNvPr>
              <p:cNvSpPr/>
              <p:nvPr/>
            </p:nvSpPr>
            <p:spPr bwMode="auto">
              <a:xfrm>
                <a:off x="2485" y="1488"/>
                <a:ext cx="13" cy="11"/>
              </a:xfrm>
              <a:custGeom>
                <a:gdLst>
                  <a:gd name="T0" fmla="*/ 5 w 5"/>
                  <a:gd name="T1" fmla="*/ 2 h 4"/>
                  <a:gd name="T2" fmla="*/ 0 w 5"/>
                  <a:gd name="T3" fmla="*/ 4 h 4"/>
                  <a:gd name="T4" fmla="*/ 3 w 5"/>
                  <a:gd name="T5" fmla="*/ 0 h 4"/>
                  <a:gd name="T6" fmla="*/ 5 w 5"/>
                  <a:gd name="T7" fmla="*/ 2 h 4"/>
                </a:gdLst>
                <a:cxnLst>
                  <a:cxn ang="0">
                    <a:pos x="T0" y="T1"/>
                  </a:cxn>
                  <a:cxn ang="0">
                    <a:pos x="T2" y="T3"/>
                  </a:cxn>
                  <a:cxn ang="0">
                    <a:pos x="T4" y="T5"/>
                  </a:cxn>
                  <a:cxn ang="0">
                    <a:pos x="T6" y="T7"/>
                  </a:cxn>
                </a:cxnLst>
                <a:rect l="0" t="0" r="r" b="b"/>
                <a:pathLst>
                  <a:path w="5" h="4">
                    <a:moveTo>
                      <a:pt x="5" y="2"/>
                    </a:moveTo>
                    <a:cubicBezTo>
                      <a:pt x="3" y="3"/>
                      <a:pt x="2" y="4"/>
                      <a:pt x="0" y="4"/>
                    </a:cubicBezTo>
                    <a:cubicBezTo>
                      <a:pt x="3" y="0"/>
                      <a:pt x="3" y="0"/>
                      <a:pt x="3" y="0"/>
                    </a:cubicBezTo>
                    <a:cubicBezTo>
                      <a:pt x="4"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6" name="Freeform 938">
                <a:extLst>
                  <a:ext uri="{FF2B5EF4-FFF2-40B4-BE49-F238E27FC236}">
                    <a16:creationId xmlns:a16="http://schemas.microsoft.com/office/drawing/2014/main" id="{B4BD94DB-B85F-439C-A8AF-695F7F752CA5}"/>
                  </a:ext>
                </a:extLst>
              </p:cNvPr>
              <p:cNvSpPr/>
              <p:nvPr/>
            </p:nvSpPr>
            <p:spPr bwMode="auto">
              <a:xfrm>
                <a:off x="3789" y="1488"/>
                <a:ext cx="5" cy="6"/>
              </a:xfrm>
              <a:custGeom>
                <a:gdLst>
                  <a:gd name="T0" fmla="*/ 2 w 2"/>
                  <a:gd name="T1" fmla="*/ 2 h 2"/>
                  <a:gd name="T2" fmla="*/ 0 w 2"/>
                  <a:gd name="T3" fmla="*/ 1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1"/>
                    </a:cubicBezTo>
                    <a:cubicBezTo>
                      <a:pt x="1" y="0"/>
                      <a:pt x="1" y="0"/>
                      <a:pt x="1"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7" name="Freeform 939">
                <a:extLst>
                  <a:ext uri="{FF2B5EF4-FFF2-40B4-BE49-F238E27FC236}">
                    <a16:creationId xmlns:a16="http://schemas.microsoft.com/office/drawing/2014/main" id="{4C04CB86-0FAC-4A0E-8A93-1475B6C468AD}"/>
                  </a:ext>
                </a:extLst>
              </p:cNvPr>
              <p:cNvSpPr/>
              <p:nvPr/>
            </p:nvSpPr>
            <p:spPr bwMode="auto">
              <a:xfrm>
                <a:off x="4123" y="1488"/>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8" name="Freeform 940">
                <a:extLst>
                  <a:ext uri="{FF2B5EF4-FFF2-40B4-BE49-F238E27FC236}">
                    <a16:creationId xmlns:a16="http://schemas.microsoft.com/office/drawing/2014/main" id="{EA6DE98C-7652-4380-A3D7-9CC02DBEB689}"/>
                  </a:ext>
                </a:extLst>
              </p:cNvPr>
              <p:cNvSpPr/>
              <p:nvPr/>
            </p:nvSpPr>
            <p:spPr bwMode="auto">
              <a:xfrm>
                <a:off x="4072" y="1491"/>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9" name="Freeform 941">
                <a:extLst>
                  <a:ext uri="{FF2B5EF4-FFF2-40B4-BE49-F238E27FC236}">
                    <a16:creationId xmlns:a16="http://schemas.microsoft.com/office/drawing/2014/main" id="{81A476E4-B184-4BA0-B7C8-C8C843C21CD2}"/>
                  </a:ext>
                </a:extLst>
              </p:cNvPr>
              <p:cNvSpPr/>
              <p:nvPr/>
            </p:nvSpPr>
            <p:spPr bwMode="auto">
              <a:xfrm>
                <a:off x="4115" y="149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0" name="Freeform 942">
                <a:extLst>
                  <a:ext uri="{FF2B5EF4-FFF2-40B4-BE49-F238E27FC236}">
                    <a16:creationId xmlns:a16="http://schemas.microsoft.com/office/drawing/2014/main" id="{10546502-63A2-4F38-8BD2-D1922B112C1E}"/>
                  </a:ext>
                </a:extLst>
              </p:cNvPr>
              <p:cNvSpPr/>
              <p:nvPr/>
            </p:nvSpPr>
            <p:spPr bwMode="auto">
              <a:xfrm>
                <a:off x="4171" y="1488"/>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1" name="Freeform 943">
                <a:extLst>
                  <a:ext uri="{FF2B5EF4-FFF2-40B4-BE49-F238E27FC236}">
                    <a16:creationId xmlns:a16="http://schemas.microsoft.com/office/drawing/2014/main" id="{9CC01DCE-3C31-4827-AB1A-646A2F7F5AF7}"/>
                  </a:ext>
                </a:extLst>
              </p:cNvPr>
              <p:cNvSpPr/>
              <p:nvPr/>
            </p:nvSpPr>
            <p:spPr bwMode="auto">
              <a:xfrm>
                <a:off x="4208" y="1491"/>
                <a:ext cx="8" cy="5"/>
              </a:xfrm>
              <a:custGeom>
                <a:gdLst>
                  <a:gd name="T0" fmla="*/ 2 w 3"/>
                  <a:gd name="T1" fmla="*/ 2 h 2"/>
                  <a:gd name="T2" fmla="*/ 0 w 3"/>
                  <a:gd name="T3" fmla="*/ 1 h 2"/>
                  <a:gd name="T4" fmla="*/ 1 w 3"/>
                  <a:gd name="T5" fmla="*/ 0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0" y="2"/>
                      <a:pt x="0" y="1"/>
                    </a:cubicBezTo>
                    <a:cubicBezTo>
                      <a:pt x="1" y="0"/>
                      <a:pt x="1" y="0"/>
                      <a:pt x="1" y="0"/>
                    </a:cubicBezTo>
                    <a:cubicBezTo>
                      <a:pt x="3" y="1"/>
                      <a:pt x="3" y="1"/>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2" name="Freeform 944">
                <a:extLst>
                  <a:ext uri="{FF2B5EF4-FFF2-40B4-BE49-F238E27FC236}">
                    <a16:creationId xmlns:a16="http://schemas.microsoft.com/office/drawing/2014/main" id="{7C5A55D3-A47E-48B6-A145-A4EDE95DF34F}"/>
                  </a:ext>
                </a:extLst>
              </p:cNvPr>
              <p:cNvSpPr/>
              <p:nvPr/>
            </p:nvSpPr>
            <p:spPr bwMode="auto">
              <a:xfrm>
                <a:off x="3778" y="1491"/>
                <a:ext cx="11" cy="8"/>
              </a:xfrm>
              <a:custGeom>
                <a:gdLst>
                  <a:gd name="T0" fmla="*/ 3 w 4"/>
                  <a:gd name="T1" fmla="*/ 1 h 3"/>
                  <a:gd name="T2" fmla="*/ 0 w 4"/>
                  <a:gd name="T3" fmla="*/ 2 h 3"/>
                  <a:gd name="T4" fmla="*/ 3 w 4"/>
                  <a:gd name="T5" fmla="*/ 1 h 3"/>
                </a:gdLst>
                <a:cxnLst>
                  <a:cxn ang="0">
                    <a:pos x="T0" y="T1"/>
                  </a:cxn>
                  <a:cxn ang="0">
                    <a:pos x="T2" y="T3"/>
                  </a:cxn>
                  <a:cxn ang="0">
                    <a:pos x="T4" y="T5"/>
                  </a:cxn>
                </a:cxnLst>
                <a:rect l="0" t="0" r="r" b="b"/>
                <a:pathLst>
                  <a:path w="4" h="3">
                    <a:moveTo>
                      <a:pt x="3" y="1"/>
                    </a:moveTo>
                    <a:cubicBezTo>
                      <a:pt x="4" y="3"/>
                      <a:pt x="1" y="0"/>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3" name="Freeform 945">
                <a:extLst>
                  <a:ext uri="{FF2B5EF4-FFF2-40B4-BE49-F238E27FC236}">
                    <a16:creationId xmlns:a16="http://schemas.microsoft.com/office/drawing/2014/main" id="{DB57CCD0-44EE-46EC-8A94-90C468F62B93}"/>
                  </a:ext>
                </a:extLst>
              </p:cNvPr>
              <p:cNvSpPr/>
              <p:nvPr/>
            </p:nvSpPr>
            <p:spPr bwMode="auto">
              <a:xfrm>
                <a:off x="2437" y="1494"/>
                <a:ext cx="3" cy="2"/>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0"/>
                      <a:pt x="0"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4" name="Freeform 946">
                <a:extLst>
                  <a:ext uri="{FF2B5EF4-FFF2-40B4-BE49-F238E27FC236}">
                    <a16:creationId xmlns:a16="http://schemas.microsoft.com/office/drawing/2014/main" id="{16B0E8BC-38E6-49A4-BEF4-59F632291007}"/>
                  </a:ext>
                </a:extLst>
              </p:cNvPr>
              <p:cNvSpPr/>
              <p:nvPr/>
            </p:nvSpPr>
            <p:spPr bwMode="auto">
              <a:xfrm>
                <a:off x="4238" y="1494"/>
                <a:ext cx="10" cy="26"/>
              </a:xfrm>
              <a:custGeom>
                <a:gdLst>
                  <a:gd name="T0" fmla="*/ 4 w 4"/>
                  <a:gd name="T1" fmla="*/ 4 h 10"/>
                  <a:gd name="T2" fmla="*/ 2 w 4"/>
                  <a:gd name="T3" fmla="*/ 7 h 10"/>
                  <a:gd name="T4" fmla="*/ 2 w 4"/>
                  <a:gd name="T5" fmla="*/ 10 h 10"/>
                  <a:gd name="T6" fmla="*/ 1 w 4"/>
                  <a:gd name="T7" fmla="*/ 10 h 10"/>
                  <a:gd name="T8" fmla="*/ 2 w 4"/>
                  <a:gd name="T9" fmla="*/ 4 h 10"/>
                  <a:gd name="T10" fmla="*/ 2 w 4"/>
                  <a:gd name="T11" fmla="*/ 1 h 10"/>
                  <a:gd name="T12" fmla="*/ 1 w 4"/>
                  <a:gd name="T13" fmla="*/ 0 h 10"/>
                  <a:gd name="T14" fmla="*/ 4 w 4"/>
                  <a:gd name="T15" fmla="*/ 4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4"/>
                    </a:moveTo>
                    <a:cubicBezTo>
                      <a:pt x="3" y="5"/>
                      <a:pt x="3" y="6"/>
                      <a:pt x="2" y="7"/>
                    </a:cubicBezTo>
                    <a:cubicBezTo>
                      <a:pt x="4" y="8"/>
                      <a:pt x="1" y="9"/>
                      <a:pt x="2" y="10"/>
                    </a:cubicBezTo>
                    <a:cubicBezTo>
                      <a:pt x="1" y="10"/>
                      <a:pt x="1" y="10"/>
                      <a:pt x="1" y="10"/>
                    </a:cubicBezTo>
                    <a:cubicBezTo>
                      <a:pt x="1" y="8"/>
                      <a:pt x="0" y="6"/>
                      <a:pt x="2" y="4"/>
                    </a:cubicBezTo>
                    <a:cubicBezTo>
                      <a:pt x="0" y="3"/>
                      <a:pt x="2" y="2"/>
                      <a:pt x="2" y="1"/>
                    </a:cubicBezTo>
                    <a:cubicBezTo>
                      <a:pt x="1" y="0"/>
                      <a:pt x="1" y="0"/>
                      <a:pt x="1" y="0"/>
                    </a:cubicBezTo>
                    <a:cubicBezTo>
                      <a:pt x="3" y="0"/>
                      <a:pt x="2"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5" name="Freeform 947">
                <a:extLst>
                  <a:ext uri="{FF2B5EF4-FFF2-40B4-BE49-F238E27FC236}">
                    <a16:creationId xmlns:a16="http://schemas.microsoft.com/office/drawing/2014/main" id="{2340EA43-B7A0-470D-B351-0068D091D918}"/>
                  </a:ext>
                </a:extLst>
              </p:cNvPr>
              <p:cNvSpPr/>
              <p:nvPr/>
            </p:nvSpPr>
            <p:spPr bwMode="auto">
              <a:xfrm>
                <a:off x="3570" y="1494"/>
                <a:ext cx="139" cy="53"/>
              </a:xfrm>
              <a:custGeom>
                <a:gdLst>
                  <a:gd name="T0" fmla="*/ 45 w 52"/>
                  <a:gd name="T1" fmla="*/ 2 h 20"/>
                  <a:gd name="T2" fmla="*/ 51 w 52"/>
                  <a:gd name="T3" fmla="*/ 1 h 20"/>
                  <a:gd name="T4" fmla="*/ 49 w 52"/>
                  <a:gd name="T5" fmla="*/ 2 h 20"/>
                  <a:gd name="T6" fmla="*/ 48 w 52"/>
                  <a:gd name="T7" fmla="*/ 2 h 20"/>
                  <a:gd name="T8" fmla="*/ 45 w 52"/>
                  <a:gd name="T9" fmla="*/ 3 h 20"/>
                  <a:gd name="T10" fmla="*/ 43 w 52"/>
                  <a:gd name="T11" fmla="*/ 4 h 20"/>
                  <a:gd name="T12" fmla="*/ 38 w 52"/>
                  <a:gd name="T13" fmla="*/ 7 h 20"/>
                  <a:gd name="T14" fmla="*/ 36 w 52"/>
                  <a:gd name="T15" fmla="*/ 5 h 20"/>
                  <a:gd name="T16" fmla="*/ 34 w 52"/>
                  <a:gd name="T17" fmla="*/ 5 h 20"/>
                  <a:gd name="T18" fmla="*/ 32 w 52"/>
                  <a:gd name="T19" fmla="*/ 9 h 20"/>
                  <a:gd name="T20" fmla="*/ 24 w 52"/>
                  <a:gd name="T21" fmla="*/ 8 h 20"/>
                  <a:gd name="T22" fmla="*/ 24 w 52"/>
                  <a:gd name="T23" fmla="*/ 7 h 20"/>
                  <a:gd name="T24" fmla="*/ 22 w 52"/>
                  <a:gd name="T25" fmla="*/ 10 h 20"/>
                  <a:gd name="T26" fmla="*/ 23 w 52"/>
                  <a:gd name="T27" fmla="*/ 11 h 20"/>
                  <a:gd name="T28" fmla="*/ 26 w 52"/>
                  <a:gd name="T29" fmla="*/ 11 h 20"/>
                  <a:gd name="T30" fmla="*/ 23 w 52"/>
                  <a:gd name="T31" fmla="*/ 12 h 20"/>
                  <a:gd name="T32" fmla="*/ 19 w 52"/>
                  <a:gd name="T33" fmla="*/ 12 h 20"/>
                  <a:gd name="T34" fmla="*/ 16 w 52"/>
                  <a:gd name="T35" fmla="*/ 14 h 20"/>
                  <a:gd name="T36" fmla="*/ 5 w 52"/>
                  <a:gd name="T37" fmla="*/ 16 h 20"/>
                  <a:gd name="T38" fmla="*/ 8 w 52"/>
                  <a:gd name="T39" fmla="*/ 16 h 20"/>
                  <a:gd name="T40" fmla="*/ 4 w 52"/>
                  <a:gd name="T41" fmla="*/ 18 h 20"/>
                  <a:gd name="T42" fmla="*/ 5 w 52"/>
                  <a:gd name="T43" fmla="*/ 17 h 20"/>
                  <a:gd name="T44" fmla="*/ 6 w 52"/>
                  <a:gd name="T45" fmla="*/ 14 h 20"/>
                  <a:gd name="T46" fmla="*/ 12 w 52"/>
                  <a:gd name="T47" fmla="*/ 12 h 20"/>
                  <a:gd name="T48" fmla="*/ 16 w 52"/>
                  <a:gd name="T49" fmla="*/ 13 h 20"/>
                  <a:gd name="T50" fmla="*/ 17 w 52"/>
                  <a:gd name="T51" fmla="*/ 9 h 20"/>
                  <a:gd name="T52" fmla="*/ 29 w 52"/>
                  <a:gd name="T53" fmla="*/ 6 h 20"/>
                  <a:gd name="T54" fmla="*/ 29 w 52"/>
                  <a:gd name="T55" fmla="*/ 5 h 20"/>
                  <a:gd name="T56" fmla="*/ 32 w 52"/>
                  <a:gd name="T57" fmla="*/ 5 h 20"/>
                  <a:gd name="T58" fmla="*/ 35 w 52"/>
                  <a:gd name="T59" fmla="*/ 4 h 20"/>
                  <a:gd name="T60" fmla="*/ 38 w 52"/>
                  <a:gd name="T61" fmla="*/ 3 h 20"/>
                  <a:gd name="T62" fmla="*/ 47 w 52"/>
                  <a:gd name="T6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0">
                    <a:moveTo>
                      <a:pt x="47" y="0"/>
                    </a:moveTo>
                    <a:cubicBezTo>
                      <a:pt x="46" y="2"/>
                      <a:pt x="42" y="1"/>
                      <a:pt x="45" y="2"/>
                    </a:cubicBezTo>
                    <a:cubicBezTo>
                      <a:pt x="46" y="3"/>
                      <a:pt x="45" y="1"/>
                      <a:pt x="46" y="2"/>
                    </a:cubicBezTo>
                    <a:cubicBezTo>
                      <a:pt x="47" y="0"/>
                      <a:pt x="49" y="0"/>
                      <a:pt x="51" y="1"/>
                    </a:cubicBezTo>
                    <a:cubicBezTo>
                      <a:pt x="52" y="1"/>
                      <a:pt x="52" y="1"/>
                      <a:pt x="52" y="1"/>
                    </a:cubicBezTo>
                    <a:cubicBezTo>
                      <a:pt x="51" y="1"/>
                      <a:pt x="50" y="1"/>
                      <a:pt x="49" y="2"/>
                    </a:cubicBezTo>
                    <a:cubicBezTo>
                      <a:pt x="50" y="2"/>
                      <a:pt x="50" y="2"/>
                      <a:pt x="50" y="2"/>
                    </a:cubicBezTo>
                    <a:cubicBezTo>
                      <a:pt x="48" y="2"/>
                      <a:pt x="48" y="2"/>
                      <a:pt x="48" y="2"/>
                    </a:cubicBezTo>
                    <a:cubicBezTo>
                      <a:pt x="48" y="2"/>
                      <a:pt x="48" y="2"/>
                      <a:pt x="48" y="2"/>
                    </a:cubicBezTo>
                    <a:cubicBezTo>
                      <a:pt x="46" y="2"/>
                      <a:pt x="46" y="3"/>
                      <a:pt x="45" y="3"/>
                    </a:cubicBezTo>
                    <a:cubicBezTo>
                      <a:pt x="46" y="4"/>
                      <a:pt x="46" y="4"/>
                      <a:pt x="46" y="4"/>
                    </a:cubicBezTo>
                    <a:cubicBezTo>
                      <a:pt x="45" y="3"/>
                      <a:pt x="44" y="3"/>
                      <a:pt x="43" y="4"/>
                    </a:cubicBezTo>
                    <a:cubicBezTo>
                      <a:pt x="43" y="4"/>
                      <a:pt x="43" y="4"/>
                      <a:pt x="43" y="4"/>
                    </a:cubicBezTo>
                    <a:cubicBezTo>
                      <a:pt x="43" y="5"/>
                      <a:pt x="39" y="5"/>
                      <a:pt x="38" y="7"/>
                    </a:cubicBezTo>
                    <a:cubicBezTo>
                      <a:pt x="36" y="7"/>
                      <a:pt x="36" y="7"/>
                      <a:pt x="36" y="7"/>
                    </a:cubicBezTo>
                    <a:cubicBezTo>
                      <a:pt x="36" y="5"/>
                      <a:pt x="36" y="5"/>
                      <a:pt x="36" y="5"/>
                    </a:cubicBezTo>
                    <a:cubicBezTo>
                      <a:pt x="36" y="6"/>
                      <a:pt x="35" y="6"/>
                      <a:pt x="35" y="6"/>
                    </a:cubicBezTo>
                    <a:cubicBezTo>
                      <a:pt x="34" y="5"/>
                      <a:pt x="34" y="5"/>
                      <a:pt x="34" y="5"/>
                    </a:cubicBezTo>
                    <a:cubicBezTo>
                      <a:pt x="34" y="7"/>
                      <a:pt x="31" y="7"/>
                      <a:pt x="31" y="9"/>
                    </a:cubicBezTo>
                    <a:cubicBezTo>
                      <a:pt x="32" y="9"/>
                      <a:pt x="32" y="9"/>
                      <a:pt x="32" y="9"/>
                    </a:cubicBezTo>
                    <a:cubicBezTo>
                      <a:pt x="31" y="10"/>
                      <a:pt x="29" y="9"/>
                      <a:pt x="28" y="10"/>
                    </a:cubicBezTo>
                    <a:cubicBezTo>
                      <a:pt x="27" y="8"/>
                      <a:pt x="25" y="9"/>
                      <a:pt x="24" y="8"/>
                    </a:cubicBezTo>
                    <a:cubicBezTo>
                      <a:pt x="24" y="8"/>
                      <a:pt x="24" y="8"/>
                      <a:pt x="24" y="8"/>
                    </a:cubicBezTo>
                    <a:cubicBezTo>
                      <a:pt x="24" y="7"/>
                      <a:pt x="24" y="7"/>
                      <a:pt x="24" y="7"/>
                    </a:cubicBezTo>
                    <a:cubicBezTo>
                      <a:pt x="22" y="7"/>
                      <a:pt x="22" y="7"/>
                      <a:pt x="22" y="7"/>
                    </a:cubicBezTo>
                    <a:cubicBezTo>
                      <a:pt x="24" y="8"/>
                      <a:pt x="22" y="9"/>
                      <a:pt x="22" y="10"/>
                    </a:cubicBezTo>
                    <a:cubicBezTo>
                      <a:pt x="21" y="10"/>
                      <a:pt x="20" y="10"/>
                      <a:pt x="19" y="11"/>
                    </a:cubicBezTo>
                    <a:cubicBezTo>
                      <a:pt x="20" y="12"/>
                      <a:pt x="22" y="10"/>
                      <a:pt x="23" y="11"/>
                    </a:cubicBezTo>
                    <a:cubicBezTo>
                      <a:pt x="24" y="12"/>
                      <a:pt x="25" y="10"/>
                      <a:pt x="25" y="11"/>
                    </a:cubicBezTo>
                    <a:cubicBezTo>
                      <a:pt x="26" y="11"/>
                      <a:pt x="26" y="11"/>
                      <a:pt x="26" y="11"/>
                    </a:cubicBezTo>
                    <a:cubicBezTo>
                      <a:pt x="26" y="11"/>
                      <a:pt x="25" y="12"/>
                      <a:pt x="24" y="12"/>
                    </a:cubicBezTo>
                    <a:cubicBezTo>
                      <a:pt x="23" y="12"/>
                      <a:pt x="23" y="12"/>
                      <a:pt x="23" y="12"/>
                    </a:cubicBezTo>
                    <a:cubicBezTo>
                      <a:pt x="24" y="13"/>
                      <a:pt x="22" y="11"/>
                      <a:pt x="21" y="13"/>
                    </a:cubicBezTo>
                    <a:cubicBezTo>
                      <a:pt x="21" y="12"/>
                      <a:pt x="19" y="12"/>
                      <a:pt x="19" y="12"/>
                    </a:cubicBezTo>
                    <a:cubicBezTo>
                      <a:pt x="18" y="13"/>
                      <a:pt x="18" y="13"/>
                      <a:pt x="19" y="14"/>
                    </a:cubicBezTo>
                    <a:cubicBezTo>
                      <a:pt x="17" y="14"/>
                      <a:pt x="17" y="15"/>
                      <a:pt x="16" y="14"/>
                    </a:cubicBezTo>
                    <a:cubicBezTo>
                      <a:pt x="16" y="12"/>
                      <a:pt x="13" y="13"/>
                      <a:pt x="12" y="13"/>
                    </a:cubicBezTo>
                    <a:cubicBezTo>
                      <a:pt x="10" y="15"/>
                      <a:pt x="7" y="14"/>
                      <a:pt x="5" y="16"/>
                    </a:cubicBezTo>
                    <a:cubicBezTo>
                      <a:pt x="6" y="17"/>
                      <a:pt x="7" y="15"/>
                      <a:pt x="8" y="16"/>
                    </a:cubicBezTo>
                    <a:cubicBezTo>
                      <a:pt x="8" y="15"/>
                      <a:pt x="8" y="16"/>
                      <a:pt x="8" y="16"/>
                    </a:cubicBezTo>
                    <a:cubicBezTo>
                      <a:pt x="8" y="17"/>
                      <a:pt x="9" y="17"/>
                      <a:pt x="8" y="18"/>
                    </a:cubicBezTo>
                    <a:cubicBezTo>
                      <a:pt x="7" y="20"/>
                      <a:pt x="5" y="16"/>
                      <a:pt x="4" y="18"/>
                    </a:cubicBezTo>
                    <a:cubicBezTo>
                      <a:pt x="3" y="18"/>
                      <a:pt x="3" y="18"/>
                      <a:pt x="3" y="18"/>
                    </a:cubicBezTo>
                    <a:cubicBezTo>
                      <a:pt x="4" y="18"/>
                      <a:pt x="5" y="18"/>
                      <a:pt x="5" y="17"/>
                    </a:cubicBezTo>
                    <a:cubicBezTo>
                      <a:pt x="5" y="16"/>
                      <a:pt x="0" y="18"/>
                      <a:pt x="2" y="15"/>
                    </a:cubicBezTo>
                    <a:cubicBezTo>
                      <a:pt x="3" y="14"/>
                      <a:pt x="5" y="16"/>
                      <a:pt x="6" y="14"/>
                    </a:cubicBezTo>
                    <a:cubicBezTo>
                      <a:pt x="7" y="14"/>
                      <a:pt x="6" y="13"/>
                      <a:pt x="6" y="13"/>
                    </a:cubicBezTo>
                    <a:cubicBezTo>
                      <a:pt x="9" y="13"/>
                      <a:pt x="10" y="10"/>
                      <a:pt x="12" y="12"/>
                    </a:cubicBezTo>
                    <a:cubicBezTo>
                      <a:pt x="12" y="11"/>
                      <a:pt x="14" y="10"/>
                      <a:pt x="14" y="11"/>
                    </a:cubicBezTo>
                    <a:cubicBezTo>
                      <a:pt x="17" y="11"/>
                      <a:pt x="14" y="13"/>
                      <a:pt x="16" y="13"/>
                    </a:cubicBezTo>
                    <a:cubicBezTo>
                      <a:pt x="16" y="13"/>
                      <a:pt x="19" y="11"/>
                      <a:pt x="17" y="11"/>
                    </a:cubicBezTo>
                    <a:cubicBezTo>
                      <a:pt x="17" y="10"/>
                      <a:pt x="17" y="10"/>
                      <a:pt x="17" y="9"/>
                    </a:cubicBezTo>
                    <a:cubicBezTo>
                      <a:pt x="18" y="10"/>
                      <a:pt x="20" y="8"/>
                      <a:pt x="21" y="8"/>
                    </a:cubicBezTo>
                    <a:cubicBezTo>
                      <a:pt x="24" y="6"/>
                      <a:pt x="26" y="7"/>
                      <a:pt x="29" y="6"/>
                    </a:cubicBezTo>
                    <a:cubicBezTo>
                      <a:pt x="28" y="5"/>
                      <a:pt x="28" y="5"/>
                      <a:pt x="28" y="5"/>
                    </a:cubicBezTo>
                    <a:cubicBezTo>
                      <a:pt x="29" y="5"/>
                      <a:pt x="29" y="5"/>
                      <a:pt x="29" y="5"/>
                    </a:cubicBezTo>
                    <a:cubicBezTo>
                      <a:pt x="29" y="5"/>
                      <a:pt x="29" y="5"/>
                      <a:pt x="29" y="5"/>
                    </a:cubicBezTo>
                    <a:cubicBezTo>
                      <a:pt x="30" y="7"/>
                      <a:pt x="31" y="4"/>
                      <a:pt x="32" y="5"/>
                    </a:cubicBezTo>
                    <a:cubicBezTo>
                      <a:pt x="31" y="4"/>
                      <a:pt x="32" y="3"/>
                      <a:pt x="33" y="3"/>
                    </a:cubicBezTo>
                    <a:cubicBezTo>
                      <a:pt x="34" y="3"/>
                      <a:pt x="34" y="4"/>
                      <a:pt x="35" y="4"/>
                    </a:cubicBezTo>
                    <a:cubicBezTo>
                      <a:pt x="35" y="2"/>
                      <a:pt x="37" y="5"/>
                      <a:pt x="37" y="3"/>
                    </a:cubicBezTo>
                    <a:cubicBezTo>
                      <a:pt x="37" y="4"/>
                      <a:pt x="38" y="3"/>
                      <a:pt x="38" y="3"/>
                    </a:cubicBezTo>
                    <a:cubicBezTo>
                      <a:pt x="38" y="2"/>
                      <a:pt x="38" y="2"/>
                      <a:pt x="38" y="2"/>
                    </a:cubicBezTo>
                    <a:cubicBezTo>
                      <a:pt x="39" y="1"/>
                      <a:pt x="44" y="1"/>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6" name="Freeform 948">
                <a:extLst>
                  <a:ext uri="{FF2B5EF4-FFF2-40B4-BE49-F238E27FC236}">
                    <a16:creationId xmlns:a16="http://schemas.microsoft.com/office/drawing/2014/main" id="{787A0E85-0B0C-4153-B521-793089369769}"/>
                  </a:ext>
                </a:extLst>
              </p:cNvPr>
              <p:cNvSpPr/>
              <p:nvPr/>
            </p:nvSpPr>
            <p:spPr bwMode="auto">
              <a:xfrm>
                <a:off x="2047" y="1494"/>
                <a:ext cx="11" cy="5"/>
              </a:xfrm>
              <a:custGeom>
                <a:gdLst>
                  <a:gd name="T0" fmla="*/ 4 w 4"/>
                  <a:gd name="T1" fmla="*/ 1 h 2"/>
                  <a:gd name="T2" fmla="*/ 1 w 4"/>
                  <a:gd name="T3" fmla="*/ 2 h 2"/>
                  <a:gd name="T4" fmla="*/ 2 w 4"/>
                  <a:gd name="T5" fmla="*/ 1 h 2"/>
                  <a:gd name="T6" fmla="*/ 0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2" y="1"/>
                      <a:pt x="1" y="2"/>
                    </a:cubicBezTo>
                    <a:cubicBezTo>
                      <a:pt x="2" y="1"/>
                      <a:pt x="2" y="1"/>
                      <a:pt x="2" y="1"/>
                    </a:cubicBezTo>
                    <a:cubicBezTo>
                      <a:pt x="1" y="1"/>
                      <a:pt x="1" y="1"/>
                      <a:pt x="0" y="1"/>
                    </a:cubicBezTo>
                    <a:cubicBezTo>
                      <a:pt x="0" y="0"/>
                      <a:pt x="0" y="0"/>
                      <a:pt x="0" y="0"/>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7" name="Freeform 949">
                <a:extLst>
                  <a:ext uri="{FF2B5EF4-FFF2-40B4-BE49-F238E27FC236}">
                    <a16:creationId xmlns:a16="http://schemas.microsoft.com/office/drawing/2014/main" id="{C00412D2-DE4D-45BA-A1BA-A17D56066FAC}"/>
                  </a:ext>
                </a:extLst>
              </p:cNvPr>
              <p:cNvSpPr/>
              <p:nvPr/>
            </p:nvSpPr>
            <p:spPr bwMode="auto">
              <a:xfrm>
                <a:off x="2124" y="149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8" name="Freeform 950">
                <a:extLst>
                  <a:ext uri="{FF2B5EF4-FFF2-40B4-BE49-F238E27FC236}">
                    <a16:creationId xmlns:a16="http://schemas.microsoft.com/office/drawing/2014/main" id="{30E9F65A-60F1-43F4-8755-712971194B5E}"/>
                  </a:ext>
                </a:extLst>
              </p:cNvPr>
              <p:cNvSpPr/>
              <p:nvPr/>
            </p:nvSpPr>
            <p:spPr bwMode="auto">
              <a:xfrm>
                <a:off x="2942" y="149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9" name="Freeform 951">
                <a:extLst>
                  <a:ext uri="{FF2B5EF4-FFF2-40B4-BE49-F238E27FC236}">
                    <a16:creationId xmlns:a16="http://schemas.microsoft.com/office/drawing/2014/main" id="{0D2D8999-6487-4244-B5BF-9BB69B8F687A}"/>
                  </a:ext>
                </a:extLst>
              </p:cNvPr>
              <p:cNvSpPr/>
              <p:nvPr/>
            </p:nvSpPr>
            <p:spPr bwMode="auto">
              <a:xfrm>
                <a:off x="3738" y="1499"/>
                <a:ext cx="27" cy="13"/>
              </a:xfrm>
              <a:custGeom>
                <a:gdLst>
                  <a:gd name="T0" fmla="*/ 10 w 10"/>
                  <a:gd name="T1" fmla="*/ 0 h 5"/>
                  <a:gd name="T2" fmla="*/ 9 w 10"/>
                  <a:gd name="T3" fmla="*/ 2 h 5"/>
                  <a:gd name="T4" fmla="*/ 6 w 10"/>
                  <a:gd name="T5" fmla="*/ 3 h 5"/>
                  <a:gd name="T6" fmla="*/ 5 w 10"/>
                  <a:gd name="T7" fmla="*/ 2 h 5"/>
                  <a:gd name="T8" fmla="*/ 4 w 10"/>
                  <a:gd name="T9" fmla="*/ 3 h 5"/>
                  <a:gd name="T10" fmla="*/ 3 w 10"/>
                  <a:gd name="T11" fmla="*/ 3 h 5"/>
                  <a:gd name="T12" fmla="*/ 1 w 10"/>
                  <a:gd name="T13" fmla="*/ 4 h 5"/>
                  <a:gd name="T14" fmla="*/ 0 w 10"/>
                  <a:gd name="T15" fmla="*/ 3 h 5"/>
                  <a:gd name="T16" fmla="*/ 1 w 10"/>
                  <a:gd name="T17" fmla="*/ 4 h 5"/>
                  <a:gd name="T18" fmla="*/ 1 w 10"/>
                  <a:gd name="T19" fmla="*/ 3 h 5"/>
                  <a:gd name="T20" fmla="*/ 10 w 10"/>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0" y="0"/>
                    </a:moveTo>
                    <a:cubicBezTo>
                      <a:pt x="10" y="1"/>
                      <a:pt x="10" y="2"/>
                      <a:pt x="9" y="2"/>
                    </a:cubicBezTo>
                    <a:cubicBezTo>
                      <a:pt x="8" y="1"/>
                      <a:pt x="6" y="2"/>
                      <a:pt x="6" y="3"/>
                    </a:cubicBezTo>
                    <a:cubicBezTo>
                      <a:pt x="5" y="2"/>
                      <a:pt x="5" y="2"/>
                      <a:pt x="5" y="2"/>
                    </a:cubicBezTo>
                    <a:cubicBezTo>
                      <a:pt x="4" y="3"/>
                      <a:pt x="4" y="3"/>
                      <a:pt x="4" y="3"/>
                    </a:cubicBezTo>
                    <a:cubicBezTo>
                      <a:pt x="3" y="3"/>
                      <a:pt x="3" y="3"/>
                      <a:pt x="3" y="3"/>
                    </a:cubicBezTo>
                    <a:cubicBezTo>
                      <a:pt x="1" y="3"/>
                      <a:pt x="2" y="5"/>
                      <a:pt x="1" y="4"/>
                    </a:cubicBezTo>
                    <a:cubicBezTo>
                      <a:pt x="0" y="3"/>
                      <a:pt x="0" y="3"/>
                      <a:pt x="0" y="3"/>
                    </a:cubicBezTo>
                    <a:cubicBezTo>
                      <a:pt x="1" y="4"/>
                      <a:pt x="1" y="4"/>
                      <a:pt x="1" y="4"/>
                    </a:cubicBezTo>
                    <a:cubicBezTo>
                      <a:pt x="1" y="3"/>
                      <a:pt x="1" y="3"/>
                      <a:pt x="1" y="3"/>
                    </a:cubicBezTo>
                    <a:cubicBezTo>
                      <a:pt x="4" y="1"/>
                      <a:pt x="7"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0" name="Freeform 952">
                <a:extLst>
                  <a:ext uri="{FF2B5EF4-FFF2-40B4-BE49-F238E27FC236}">
                    <a16:creationId xmlns:a16="http://schemas.microsoft.com/office/drawing/2014/main" id="{CDD24024-EA9A-4336-A04B-6924CD9FD801}"/>
                  </a:ext>
                </a:extLst>
              </p:cNvPr>
              <p:cNvSpPr/>
              <p:nvPr/>
            </p:nvSpPr>
            <p:spPr bwMode="auto">
              <a:xfrm>
                <a:off x="2042" y="1496"/>
                <a:ext cx="5" cy="6"/>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1" name="Freeform 953">
                <a:extLst>
                  <a:ext uri="{FF2B5EF4-FFF2-40B4-BE49-F238E27FC236}">
                    <a16:creationId xmlns:a16="http://schemas.microsoft.com/office/drawing/2014/main" id="{C7679B14-8676-41D1-9077-DA9F70E17625}"/>
                  </a:ext>
                </a:extLst>
              </p:cNvPr>
              <p:cNvSpPr/>
              <p:nvPr/>
            </p:nvSpPr>
            <p:spPr bwMode="auto">
              <a:xfrm>
                <a:off x="2028" y="1499"/>
                <a:ext cx="8" cy="11"/>
              </a:xfrm>
              <a:custGeom>
                <a:gdLst>
                  <a:gd name="T0" fmla="*/ 2 w 3"/>
                  <a:gd name="T1" fmla="*/ 2 h 4"/>
                  <a:gd name="T2" fmla="*/ 3 w 3"/>
                  <a:gd name="T3" fmla="*/ 2 h 4"/>
                  <a:gd name="T4" fmla="*/ 0 w 3"/>
                  <a:gd name="T5" fmla="*/ 4 h 4"/>
                  <a:gd name="T6" fmla="*/ 0 w 3"/>
                  <a:gd name="T7" fmla="*/ 0 h 4"/>
                  <a:gd name="T8" fmla="*/ 2 w 3"/>
                  <a:gd name="T9" fmla="*/ 2 h 4"/>
                </a:gdLst>
                <a:cxnLst>
                  <a:cxn ang="0">
                    <a:pos x="T0" y="T1"/>
                  </a:cxn>
                  <a:cxn ang="0">
                    <a:pos x="T2" y="T3"/>
                  </a:cxn>
                  <a:cxn ang="0">
                    <a:pos x="T4" y="T5"/>
                  </a:cxn>
                  <a:cxn ang="0">
                    <a:pos x="T6" y="T7"/>
                  </a:cxn>
                  <a:cxn ang="0">
                    <a:pos x="T8" y="T9"/>
                  </a:cxn>
                </a:cxnLst>
                <a:rect l="0" t="0" r="r" b="b"/>
                <a:pathLst>
                  <a:path w="3" h="4">
                    <a:moveTo>
                      <a:pt x="2" y="2"/>
                    </a:moveTo>
                    <a:cubicBezTo>
                      <a:pt x="2" y="2"/>
                      <a:pt x="3" y="1"/>
                      <a:pt x="3" y="2"/>
                    </a:cubicBezTo>
                    <a:cubicBezTo>
                      <a:pt x="2" y="2"/>
                      <a:pt x="1" y="3"/>
                      <a:pt x="0" y="4"/>
                    </a:cubicBezTo>
                    <a:cubicBezTo>
                      <a:pt x="1" y="3"/>
                      <a:pt x="0" y="1"/>
                      <a:pt x="0" y="0"/>
                    </a:cubicBezTo>
                    <a:cubicBezTo>
                      <a:pt x="0"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2" name="Freeform 954">
                <a:extLst>
                  <a:ext uri="{FF2B5EF4-FFF2-40B4-BE49-F238E27FC236}">
                    <a16:creationId xmlns:a16="http://schemas.microsoft.com/office/drawing/2014/main" id="{2A60ABC5-9136-49B1-A180-BD95D76884DE}"/>
                  </a:ext>
                </a:extLst>
              </p:cNvPr>
              <p:cNvSpPr/>
              <p:nvPr/>
            </p:nvSpPr>
            <p:spPr bwMode="auto">
              <a:xfrm>
                <a:off x="3679" y="1499"/>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3" name="Freeform 955">
                <a:extLst>
                  <a:ext uri="{FF2B5EF4-FFF2-40B4-BE49-F238E27FC236}">
                    <a16:creationId xmlns:a16="http://schemas.microsoft.com/office/drawing/2014/main" id="{1DCC3662-8066-42B6-9DAA-41A92B01CE85}"/>
                  </a:ext>
                </a:extLst>
              </p:cNvPr>
              <p:cNvSpPr/>
              <p:nvPr/>
            </p:nvSpPr>
            <p:spPr bwMode="auto">
              <a:xfrm>
                <a:off x="2082" y="1499"/>
                <a:ext cx="42" cy="19"/>
              </a:xfrm>
              <a:custGeom>
                <a:gdLst>
                  <a:gd name="T0" fmla="*/ 15 w 16"/>
                  <a:gd name="T1" fmla="*/ 1 h 7"/>
                  <a:gd name="T2" fmla="*/ 15 w 16"/>
                  <a:gd name="T3" fmla="*/ 2 h 7"/>
                  <a:gd name="T4" fmla="*/ 16 w 16"/>
                  <a:gd name="T5" fmla="*/ 2 h 7"/>
                  <a:gd name="T6" fmla="*/ 16 w 16"/>
                  <a:gd name="T7" fmla="*/ 3 h 7"/>
                  <a:gd name="T8" fmla="*/ 9 w 16"/>
                  <a:gd name="T9" fmla="*/ 4 h 7"/>
                  <a:gd name="T10" fmla="*/ 0 w 16"/>
                  <a:gd name="T11" fmla="*/ 7 h 7"/>
                  <a:gd name="T12" fmla="*/ 4 w 16"/>
                  <a:gd name="T13" fmla="*/ 4 h 7"/>
                  <a:gd name="T14" fmla="*/ 9 w 16"/>
                  <a:gd name="T15" fmla="*/ 3 h 7"/>
                  <a:gd name="T16" fmla="*/ 8 w 16"/>
                  <a:gd name="T17" fmla="*/ 2 h 7"/>
                  <a:gd name="T18" fmla="*/ 10 w 16"/>
                  <a:gd name="T19" fmla="*/ 2 h 7"/>
                  <a:gd name="T20" fmla="*/ 11 w 16"/>
                  <a:gd name="T21" fmla="*/ 1 h 7"/>
                  <a:gd name="T22" fmla="*/ 11 w 16"/>
                  <a:gd name="T23" fmla="*/ 1 h 7"/>
                  <a:gd name="T24" fmla="*/ 15 w 1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5" y="1"/>
                    </a:moveTo>
                    <a:cubicBezTo>
                      <a:pt x="15" y="2"/>
                      <a:pt x="15" y="2"/>
                      <a:pt x="15" y="2"/>
                    </a:cubicBezTo>
                    <a:cubicBezTo>
                      <a:pt x="15" y="2"/>
                      <a:pt x="16" y="2"/>
                      <a:pt x="16" y="2"/>
                    </a:cubicBezTo>
                    <a:cubicBezTo>
                      <a:pt x="16" y="3"/>
                      <a:pt x="16" y="3"/>
                      <a:pt x="16" y="3"/>
                    </a:cubicBezTo>
                    <a:cubicBezTo>
                      <a:pt x="13" y="1"/>
                      <a:pt x="12" y="3"/>
                      <a:pt x="9" y="4"/>
                    </a:cubicBezTo>
                    <a:cubicBezTo>
                      <a:pt x="6" y="6"/>
                      <a:pt x="3" y="5"/>
                      <a:pt x="0" y="7"/>
                    </a:cubicBezTo>
                    <a:cubicBezTo>
                      <a:pt x="0" y="5"/>
                      <a:pt x="3" y="5"/>
                      <a:pt x="4" y="4"/>
                    </a:cubicBezTo>
                    <a:cubicBezTo>
                      <a:pt x="5" y="3"/>
                      <a:pt x="7" y="2"/>
                      <a:pt x="9" y="3"/>
                    </a:cubicBezTo>
                    <a:cubicBezTo>
                      <a:pt x="10" y="3"/>
                      <a:pt x="8" y="3"/>
                      <a:pt x="8" y="2"/>
                    </a:cubicBezTo>
                    <a:cubicBezTo>
                      <a:pt x="10" y="3"/>
                      <a:pt x="9" y="1"/>
                      <a:pt x="10" y="2"/>
                    </a:cubicBezTo>
                    <a:cubicBezTo>
                      <a:pt x="11" y="1"/>
                      <a:pt x="11" y="1"/>
                      <a:pt x="11" y="1"/>
                    </a:cubicBezTo>
                    <a:cubicBezTo>
                      <a:pt x="11" y="1"/>
                      <a:pt x="11" y="1"/>
                      <a:pt x="11" y="1"/>
                    </a:cubicBezTo>
                    <a:cubicBezTo>
                      <a:pt x="11" y="0"/>
                      <a:pt x="14"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4" name="Freeform 956">
                <a:extLst>
                  <a:ext uri="{FF2B5EF4-FFF2-40B4-BE49-F238E27FC236}">
                    <a16:creationId xmlns:a16="http://schemas.microsoft.com/office/drawing/2014/main" id="{429443C0-9EC8-4848-99B3-1BE444B9FC32}"/>
                  </a:ext>
                </a:extLst>
              </p:cNvPr>
              <p:cNvSpPr/>
              <p:nvPr/>
            </p:nvSpPr>
            <p:spPr bwMode="auto">
              <a:xfrm>
                <a:off x="4168" y="1499"/>
                <a:ext cx="14" cy="8"/>
              </a:xfrm>
              <a:custGeom>
                <a:gdLst>
                  <a:gd name="T0" fmla="*/ 3 w 5"/>
                  <a:gd name="T1" fmla="*/ 2 h 3"/>
                  <a:gd name="T2" fmla="*/ 5 w 5"/>
                  <a:gd name="T3" fmla="*/ 2 h 3"/>
                  <a:gd name="T4" fmla="*/ 1 w 5"/>
                  <a:gd name="T5" fmla="*/ 3 h 3"/>
                  <a:gd name="T6" fmla="*/ 0 w 5"/>
                  <a:gd name="T7" fmla="*/ 3 h 3"/>
                  <a:gd name="T8" fmla="*/ 3 w 5"/>
                  <a:gd name="T9" fmla="*/ 1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5" y="2"/>
                      <a:pt x="5" y="2"/>
                      <a:pt x="5" y="2"/>
                    </a:cubicBezTo>
                    <a:cubicBezTo>
                      <a:pt x="4" y="3"/>
                      <a:pt x="1" y="2"/>
                      <a:pt x="1" y="3"/>
                    </a:cubicBezTo>
                    <a:cubicBezTo>
                      <a:pt x="0" y="3"/>
                      <a:pt x="0" y="3"/>
                      <a:pt x="0" y="3"/>
                    </a:cubicBezTo>
                    <a:cubicBezTo>
                      <a:pt x="0"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5" name="Freeform 957">
                <a:extLst>
                  <a:ext uri="{FF2B5EF4-FFF2-40B4-BE49-F238E27FC236}">
                    <a16:creationId xmlns:a16="http://schemas.microsoft.com/office/drawing/2014/main" id="{638FE056-6AD6-4E44-AC08-14393D4F5ED7}"/>
                  </a:ext>
                </a:extLst>
              </p:cNvPr>
              <p:cNvSpPr/>
              <p:nvPr/>
            </p:nvSpPr>
            <p:spPr bwMode="auto">
              <a:xfrm>
                <a:off x="3717" y="1502"/>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6" name="Freeform 958">
                <a:extLst>
                  <a:ext uri="{FF2B5EF4-FFF2-40B4-BE49-F238E27FC236}">
                    <a16:creationId xmlns:a16="http://schemas.microsoft.com/office/drawing/2014/main" id="{C0063C32-AD1B-4F44-9844-1DB35B0E0F97}"/>
                  </a:ext>
                </a:extLst>
              </p:cNvPr>
              <p:cNvSpPr/>
              <p:nvPr/>
            </p:nvSpPr>
            <p:spPr bwMode="auto">
              <a:xfrm>
                <a:off x="4214" y="1502"/>
                <a:ext cx="8" cy="5"/>
              </a:xfrm>
              <a:custGeom>
                <a:gdLst>
                  <a:gd name="T0" fmla="*/ 2 w 3"/>
                  <a:gd name="T1" fmla="*/ 0 h 2"/>
                  <a:gd name="T2" fmla="*/ 1 w 3"/>
                  <a:gd name="T3" fmla="*/ 2 h 2"/>
                  <a:gd name="T4" fmla="*/ 2 w 3"/>
                  <a:gd name="T5" fmla="*/ 0 h 2"/>
                </a:gdLst>
                <a:cxnLst>
                  <a:cxn ang="0">
                    <a:pos x="T0" y="T1"/>
                  </a:cxn>
                  <a:cxn ang="0">
                    <a:pos x="T2" y="T3"/>
                  </a:cxn>
                  <a:cxn ang="0">
                    <a:pos x="T4" y="T5"/>
                  </a:cxn>
                </a:cxnLst>
                <a:rect l="0" t="0" r="r" b="b"/>
                <a:pathLst>
                  <a:path w="3" h="2">
                    <a:moveTo>
                      <a:pt x="2" y="0"/>
                    </a:moveTo>
                    <a:cubicBezTo>
                      <a:pt x="3"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7" name="Freeform 959">
                <a:extLst>
                  <a:ext uri="{FF2B5EF4-FFF2-40B4-BE49-F238E27FC236}">
                    <a16:creationId xmlns:a16="http://schemas.microsoft.com/office/drawing/2014/main" id="{EA2FDF6D-48AB-4BAC-8C08-F816060A405D}"/>
                  </a:ext>
                </a:extLst>
              </p:cNvPr>
              <p:cNvSpPr/>
              <p:nvPr/>
            </p:nvSpPr>
            <p:spPr bwMode="auto">
              <a:xfrm>
                <a:off x="3455" y="1502"/>
                <a:ext cx="3"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8" name="Freeform 960">
                <a:extLst>
                  <a:ext uri="{FF2B5EF4-FFF2-40B4-BE49-F238E27FC236}">
                    <a16:creationId xmlns:a16="http://schemas.microsoft.com/office/drawing/2014/main" id="{1D701A73-468A-4500-B839-ACF024263613}"/>
                  </a:ext>
                </a:extLst>
              </p:cNvPr>
              <p:cNvSpPr/>
              <p:nvPr/>
            </p:nvSpPr>
            <p:spPr bwMode="auto">
              <a:xfrm>
                <a:off x="2408" y="1504"/>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9" name="Freeform 961">
                <a:extLst>
                  <a:ext uri="{FF2B5EF4-FFF2-40B4-BE49-F238E27FC236}">
                    <a16:creationId xmlns:a16="http://schemas.microsoft.com/office/drawing/2014/main" id="{C0D9873C-947B-4B4D-A592-A27804DB1DA2}"/>
                  </a:ext>
                </a:extLst>
              </p:cNvPr>
              <p:cNvSpPr/>
              <p:nvPr/>
            </p:nvSpPr>
            <p:spPr bwMode="auto">
              <a:xfrm>
                <a:off x="2923" y="150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0" name="Freeform 962">
                <a:extLst>
                  <a:ext uri="{FF2B5EF4-FFF2-40B4-BE49-F238E27FC236}">
                    <a16:creationId xmlns:a16="http://schemas.microsoft.com/office/drawing/2014/main" id="{15B7F2F8-CFA4-45E7-889D-BA6A882C0A68}"/>
                  </a:ext>
                </a:extLst>
              </p:cNvPr>
              <p:cNvSpPr/>
              <p:nvPr/>
            </p:nvSpPr>
            <p:spPr bwMode="auto">
              <a:xfrm>
                <a:off x="4211" y="1504"/>
                <a:ext cx="8" cy="11"/>
              </a:xfrm>
              <a:custGeom>
                <a:gdLst>
                  <a:gd name="T0" fmla="*/ 3 w 3"/>
                  <a:gd name="T1" fmla="*/ 2 h 4"/>
                  <a:gd name="T2" fmla="*/ 3 w 3"/>
                  <a:gd name="T3" fmla="*/ 2 h 4"/>
                  <a:gd name="T4" fmla="*/ 2 w 3"/>
                  <a:gd name="T5" fmla="*/ 3 h 4"/>
                  <a:gd name="T6" fmla="*/ 0 w 3"/>
                  <a:gd name="T7" fmla="*/ 0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2"/>
                      <a:pt x="3" y="2"/>
                      <a:pt x="3" y="2"/>
                    </a:cubicBezTo>
                    <a:cubicBezTo>
                      <a:pt x="2" y="1"/>
                      <a:pt x="3" y="4"/>
                      <a:pt x="2" y="3"/>
                    </a:cubicBezTo>
                    <a:cubicBezTo>
                      <a:pt x="1" y="2"/>
                      <a:pt x="1" y="1"/>
                      <a:pt x="0" y="0"/>
                    </a:cubicBezTo>
                    <a:cubicBezTo>
                      <a:pt x="1" y="1"/>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1" name="Freeform 963">
                <a:extLst>
                  <a:ext uri="{FF2B5EF4-FFF2-40B4-BE49-F238E27FC236}">
                    <a16:creationId xmlns:a16="http://schemas.microsoft.com/office/drawing/2014/main" id="{354B6AF0-7392-4CD4-BA82-0E23F5E7026F}"/>
                  </a:ext>
                </a:extLst>
              </p:cNvPr>
              <p:cNvSpPr/>
              <p:nvPr/>
            </p:nvSpPr>
            <p:spPr bwMode="auto">
              <a:xfrm>
                <a:off x="2386" y="1507"/>
                <a:ext cx="22" cy="8"/>
              </a:xfrm>
              <a:custGeom>
                <a:gdLst>
                  <a:gd name="T0" fmla="*/ 8 w 8"/>
                  <a:gd name="T1" fmla="*/ 0 h 3"/>
                  <a:gd name="T2" fmla="*/ 0 w 8"/>
                  <a:gd name="T3" fmla="*/ 3 h 3"/>
                  <a:gd name="T4" fmla="*/ 3 w 8"/>
                  <a:gd name="T5" fmla="*/ 2 h 3"/>
                  <a:gd name="T6" fmla="*/ 2 w 8"/>
                  <a:gd name="T7" fmla="*/ 2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6" y="1"/>
                      <a:pt x="3" y="3"/>
                      <a:pt x="0" y="3"/>
                    </a:cubicBezTo>
                    <a:cubicBezTo>
                      <a:pt x="3" y="2"/>
                      <a:pt x="3" y="2"/>
                      <a:pt x="3" y="2"/>
                    </a:cubicBezTo>
                    <a:cubicBezTo>
                      <a:pt x="2" y="2"/>
                      <a:pt x="2" y="2"/>
                      <a:pt x="2" y="2"/>
                    </a:cubicBezTo>
                    <a:cubicBezTo>
                      <a:pt x="5"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2" name="Freeform 964">
                <a:extLst>
                  <a:ext uri="{FF2B5EF4-FFF2-40B4-BE49-F238E27FC236}">
                    <a16:creationId xmlns:a16="http://schemas.microsoft.com/office/drawing/2014/main" id="{760731D4-31D1-48FB-82E6-F87D9A0762F4}"/>
                  </a:ext>
                </a:extLst>
              </p:cNvPr>
              <p:cNvSpPr/>
              <p:nvPr/>
            </p:nvSpPr>
            <p:spPr bwMode="auto">
              <a:xfrm>
                <a:off x="1935" y="1510"/>
                <a:ext cx="13" cy="16"/>
              </a:xfrm>
              <a:custGeom>
                <a:gdLst>
                  <a:gd name="T0" fmla="*/ 5 w 5"/>
                  <a:gd name="T1" fmla="*/ 0 h 6"/>
                  <a:gd name="T2" fmla="*/ 1 w 5"/>
                  <a:gd name="T3" fmla="*/ 6 h 6"/>
                  <a:gd name="T4" fmla="*/ 0 w 5"/>
                  <a:gd name="T5" fmla="*/ 5 h 6"/>
                  <a:gd name="T6" fmla="*/ 2 w 5"/>
                  <a:gd name="T7" fmla="*/ 3 h 6"/>
                  <a:gd name="T8" fmla="*/ 1 w 5"/>
                  <a:gd name="T9" fmla="*/ 3 h 6"/>
                  <a:gd name="T10" fmla="*/ 4 w 5"/>
                  <a:gd name="T11" fmla="*/ 0 h 6"/>
                  <a:gd name="T12" fmla="*/ 5 w 5"/>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cubicBezTo>
                      <a:pt x="4" y="3"/>
                      <a:pt x="2" y="5"/>
                      <a:pt x="1" y="6"/>
                    </a:cubicBezTo>
                    <a:cubicBezTo>
                      <a:pt x="0" y="6"/>
                      <a:pt x="0" y="6"/>
                      <a:pt x="0" y="5"/>
                    </a:cubicBezTo>
                    <a:cubicBezTo>
                      <a:pt x="1" y="4"/>
                      <a:pt x="2" y="4"/>
                      <a:pt x="2" y="3"/>
                    </a:cubicBezTo>
                    <a:cubicBezTo>
                      <a:pt x="1" y="3"/>
                      <a:pt x="1" y="3"/>
                      <a:pt x="1" y="3"/>
                    </a:cubicBezTo>
                    <a:cubicBezTo>
                      <a:pt x="2" y="1"/>
                      <a:pt x="4"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3" name="Freeform 965">
                <a:extLst>
                  <a:ext uri="{FF2B5EF4-FFF2-40B4-BE49-F238E27FC236}">
                    <a16:creationId xmlns:a16="http://schemas.microsoft.com/office/drawing/2014/main" id="{63050A5B-A146-4F66-B2D8-51279D25C2F9}"/>
                  </a:ext>
                </a:extLst>
              </p:cNvPr>
              <p:cNvSpPr/>
              <p:nvPr/>
            </p:nvSpPr>
            <p:spPr bwMode="auto">
              <a:xfrm>
                <a:off x="3730" y="151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4" name="Freeform 966">
                <a:extLst>
                  <a:ext uri="{FF2B5EF4-FFF2-40B4-BE49-F238E27FC236}">
                    <a16:creationId xmlns:a16="http://schemas.microsoft.com/office/drawing/2014/main" id="{70C5D2B1-EED0-4756-AD14-7DBEE35B062D}"/>
                  </a:ext>
                </a:extLst>
              </p:cNvPr>
              <p:cNvSpPr/>
              <p:nvPr/>
            </p:nvSpPr>
            <p:spPr bwMode="auto">
              <a:xfrm>
                <a:off x="4093" y="1510"/>
                <a:ext cx="16" cy="8"/>
              </a:xfrm>
              <a:custGeom>
                <a:gdLst>
                  <a:gd name="T0" fmla="*/ 6 w 6"/>
                  <a:gd name="T1" fmla="*/ 1 h 3"/>
                  <a:gd name="T2" fmla="*/ 5 w 6"/>
                  <a:gd name="T3" fmla="*/ 0 h 3"/>
                  <a:gd name="T4" fmla="*/ 3 w 6"/>
                  <a:gd name="T5" fmla="*/ 3 h 3"/>
                  <a:gd name="T6" fmla="*/ 2 w 6"/>
                  <a:gd name="T7" fmla="*/ 2 h 3"/>
                  <a:gd name="T8" fmla="*/ 1 w 6"/>
                  <a:gd name="T9" fmla="*/ 3 h 3"/>
                  <a:gd name="T10" fmla="*/ 0 w 6"/>
                  <a:gd name="T11" fmla="*/ 1 h 3"/>
                  <a:gd name="T12" fmla="*/ 4 w 6"/>
                  <a:gd name="T13" fmla="*/ 1 h 3"/>
                  <a:gd name="T14" fmla="*/ 5 w 6"/>
                  <a:gd name="T15" fmla="*/ 0 h 3"/>
                  <a:gd name="T16" fmla="*/ 6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1"/>
                    </a:moveTo>
                    <a:cubicBezTo>
                      <a:pt x="5" y="0"/>
                      <a:pt x="5" y="0"/>
                      <a:pt x="5" y="0"/>
                    </a:cubicBezTo>
                    <a:cubicBezTo>
                      <a:pt x="6" y="1"/>
                      <a:pt x="4" y="2"/>
                      <a:pt x="3" y="3"/>
                    </a:cubicBezTo>
                    <a:cubicBezTo>
                      <a:pt x="2" y="2"/>
                      <a:pt x="2" y="2"/>
                      <a:pt x="2" y="2"/>
                    </a:cubicBezTo>
                    <a:cubicBezTo>
                      <a:pt x="1" y="3"/>
                      <a:pt x="1" y="3"/>
                      <a:pt x="1" y="3"/>
                    </a:cubicBezTo>
                    <a:cubicBezTo>
                      <a:pt x="0" y="1"/>
                      <a:pt x="0" y="1"/>
                      <a:pt x="0" y="1"/>
                    </a:cubicBezTo>
                    <a:cubicBezTo>
                      <a:pt x="2" y="2"/>
                      <a:pt x="3" y="2"/>
                      <a:pt x="4" y="1"/>
                    </a:cubicBezTo>
                    <a:cubicBezTo>
                      <a:pt x="5" y="0"/>
                      <a:pt x="5" y="0"/>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5" name="Freeform 967">
                <a:extLst>
                  <a:ext uri="{FF2B5EF4-FFF2-40B4-BE49-F238E27FC236}">
                    <a16:creationId xmlns:a16="http://schemas.microsoft.com/office/drawing/2014/main" id="{89783C3E-5FB5-468C-9385-493A402EA246}"/>
                  </a:ext>
                </a:extLst>
              </p:cNvPr>
              <p:cNvSpPr/>
              <p:nvPr/>
            </p:nvSpPr>
            <p:spPr bwMode="auto">
              <a:xfrm>
                <a:off x="2913" y="1512"/>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6" name="Freeform 968">
                <a:extLst>
                  <a:ext uri="{FF2B5EF4-FFF2-40B4-BE49-F238E27FC236}">
                    <a16:creationId xmlns:a16="http://schemas.microsoft.com/office/drawing/2014/main" id="{F344C971-59DD-46EC-95E3-7C86F5704B9F}"/>
                  </a:ext>
                </a:extLst>
              </p:cNvPr>
              <p:cNvSpPr/>
              <p:nvPr/>
            </p:nvSpPr>
            <p:spPr bwMode="auto">
              <a:xfrm>
                <a:off x="2918" y="151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7" name="Freeform 969">
                <a:extLst>
                  <a:ext uri="{FF2B5EF4-FFF2-40B4-BE49-F238E27FC236}">
                    <a16:creationId xmlns:a16="http://schemas.microsoft.com/office/drawing/2014/main" id="{37B37459-B2FD-4883-B05D-C7D42A4217C5}"/>
                  </a:ext>
                </a:extLst>
              </p:cNvPr>
              <p:cNvSpPr/>
              <p:nvPr/>
            </p:nvSpPr>
            <p:spPr bwMode="auto">
              <a:xfrm>
                <a:off x="2905" y="1518"/>
                <a:ext cx="5" cy="2"/>
              </a:xfrm>
              <a:custGeom>
                <a:gdLst>
                  <a:gd name="T0" fmla="*/ 2 w 2"/>
                  <a:gd name="T1" fmla="*/ 0 h 1"/>
                  <a:gd name="T2" fmla="*/ 2 w 2"/>
                  <a:gd name="T3" fmla="*/ 0 h 1"/>
                  <a:gd name="T4" fmla="*/ 0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0"/>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8" name="Freeform 970">
                <a:extLst>
                  <a:ext uri="{FF2B5EF4-FFF2-40B4-BE49-F238E27FC236}">
                    <a16:creationId xmlns:a16="http://schemas.microsoft.com/office/drawing/2014/main" id="{3F9DD04E-6978-404C-9E75-055B62A86A4F}"/>
                  </a:ext>
                </a:extLst>
              </p:cNvPr>
              <p:cNvSpPr/>
              <p:nvPr/>
            </p:nvSpPr>
            <p:spPr bwMode="auto">
              <a:xfrm>
                <a:off x="3682" y="1520"/>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9" name="Freeform 971">
                <a:extLst>
                  <a:ext uri="{FF2B5EF4-FFF2-40B4-BE49-F238E27FC236}">
                    <a16:creationId xmlns:a16="http://schemas.microsoft.com/office/drawing/2014/main" id="{DEEBF84F-064E-4811-84B4-CBE93F264A90}"/>
                  </a:ext>
                </a:extLst>
              </p:cNvPr>
              <p:cNvSpPr/>
              <p:nvPr/>
            </p:nvSpPr>
            <p:spPr bwMode="auto">
              <a:xfrm flipH="1">
                <a:off x="1937" y="1528"/>
                <a:ext cx="0" cy="11"/>
              </a:xfrm>
              <a:custGeom>
                <a:gdLst>
                  <a:gd name="T0" fmla="*/ 11 h 11"/>
                  <a:gd name="T1" fmla="*/ 0 h 11"/>
                  <a:gd name="T2" fmla="*/ 8 h 11"/>
                  <a:gd name="T3" fmla="*/ 11 h 11"/>
                </a:gdLst>
                <a:cxnLst>
                  <a:cxn ang="0">
                    <a:pos x="0" y="T0"/>
                  </a:cxn>
                  <a:cxn ang="0">
                    <a:pos x="0" y="T1"/>
                  </a:cxn>
                  <a:cxn ang="0">
                    <a:pos x="0" y="T2"/>
                  </a:cxn>
                  <a:cxn ang="0">
                    <a:pos x="0" y="T3"/>
                  </a:cxn>
                </a:cxnLst>
                <a:rect l="0" t="0" r="r" b="b"/>
                <a:pathLst>
                  <a:path h="11">
                    <a:moveTo>
                      <a:pt x="0" y="11"/>
                    </a:moveTo>
                    <a:lnTo>
                      <a:pt x="0" y="0"/>
                    </a:lnTo>
                    <a:lnTo>
                      <a:pt x="0" y="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0" name="Freeform 972">
                <a:extLst>
                  <a:ext uri="{FF2B5EF4-FFF2-40B4-BE49-F238E27FC236}">
                    <a16:creationId xmlns:a16="http://schemas.microsoft.com/office/drawing/2014/main" id="{144A38CB-54DF-4A0B-8195-C28171F73A59}"/>
                  </a:ext>
                </a:extLst>
              </p:cNvPr>
              <p:cNvSpPr/>
              <p:nvPr/>
            </p:nvSpPr>
            <p:spPr bwMode="auto">
              <a:xfrm>
                <a:off x="3597" y="1531"/>
                <a:ext cx="10" cy="8"/>
              </a:xfrm>
              <a:custGeom>
                <a:gdLst>
                  <a:gd name="T0" fmla="*/ 2 w 4"/>
                  <a:gd name="T1" fmla="*/ 0 h 3"/>
                  <a:gd name="T2" fmla="*/ 2 w 4"/>
                  <a:gd name="T3" fmla="*/ 2 h 3"/>
                  <a:gd name="T4" fmla="*/ 4 w 4"/>
                  <a:gd name="T5" fmla="*/ 1 h 3"/>
                  <a:gd name="T6" fmla="*/ 4 w 4"/>
                  <a:gd name="T7" fmla="*/ 2 h 3"/>
                  <a:gd name="T8" fmla="*/ 0 w 4"/>
                  <a:gd name="T9" fmla="*/ 3 h 3"/>
                  <a:gd name="T10" fmla="*/ 0 w 4"/>
                  <a:gd name="T11" fmla="*/ 2 h 3"/>
                  <a:gd name="T12" fmla="*/ 0 w 4"/>
                  <a:gd name="T13" fmla="*/ 3 h 3"/>
                  <a:gd name="T14" fmla="*/ 2 w 4"/>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1" y="1"/>
                      <a:pt x="2" y="1"/>
                      <a:pt x="2" y="2"/>
                    </a:cubicBezTo>
                    <a:cubicBezTo>
                      <a:pt x="4" y="1"/>
                      <a:pt x="4" y="1"/>
                      <a:pt x="4" y="1"/>
                    </a:cubicBezTo>
                    <a:cubicBezTo>
                      <a:pt x="4" y="2"/>
                      <a:pt x="4" y="2"/>
                      <a:pt x="4" y="2"/>
                    </a:cubicBezTo>
                    <a:cubicBezTo>
                      <a:pt x="3" y="2"/>
                      <a:pt x="1" y="2"/>
                      <a:pt x="0" y="3"/>
                    </a:cubicBezTo>
                    <a:cubicBezTo>
                      <a:pt x="0" y="2"/>
                      <a:pt x="0" y="2"/>
                      <a:pt x="0" y="2"/>
                    </a:cubicBezTo>
                    <a:cubicBezTo>
                      <a:pt x="0" y="3"/>
                      <a:pt x="0" y="3"/>
                      <a:pt x="0" y="3"/>
                    </a:cubicBezTo>
                    <a:cubicBezTo>
                      <a:pt x="0"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1" name="Freeform 973">
                <a:extLst>
                  <a:ext uri="{FF2B5EF4-FFF2-40B4-BE49-F238E27FC236}">
                    <a16:creationId xmlns:a16="http://schemas.microsoft.com/office/drawing/2014/main" id="{4F6B7777-FC99-4A22-8232-457927A1D156}"/>
                  </a:ext>
                </a:extLst>
              </p:cNvPr>
              <p:cNvSpPr/>
              <p:nvPr/>
            </p:nvSpPr>
            <p:spPr bwMode="auto">
              <a:xfrm>
                <a:off x="3898" y="1534"/>
                <a:ext cx="8" cy="8"/>
              </a:xfrm>
              <a:custGeom>
                <a:gdLst>
                  <a:gd name="T0" fmla="*/ 3 w 3"/>
                  <a:gd name="T1" fmla="*/ 0 h 3"/>
                  <a:gd name="T2" fmla="*/ 2 w 3"/>
                  <a:gd name="T3" fmla="*/ 2 h 3"/>
                  <a:gd name="T4" fmla="*/ 1 w 3"/>
                  <a:gd name="T5" fmla="*/ 3 h 3"/>
                  <a:gd name="T6" fmla="*/ 1 w 3"/>
                  <a:gd name="T7" fmla="*/ 2 h 3"/>
                  <a:gd name="T8" fmla="*/ 2 w 3"/>
                  <a:gd name="T9" fmla="*/ 2 h 3"/>
                  <a:gd name="T10" fmla="*/ 0 w 3"/>
                  <a:gd name="T11" fmla="*/ 2 h 3"/>
                  <a:gd name="T12" fmla="*/ 3 w 3"/>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3" y="1"/>
                      <a:pt x="1" y="1"/>
                      <a:pt x="2" y="2"/>
                    </a:cubicBezTo>
                    <a:cubicBezTo>
                      <a:pt x="2" y="2"/>
                      <a:pt x="1" y="3"/>
                      <a:pt x="1" y="3"/>
                    </a:cubicBezTo>
                    <a:cubicBezTo>
                      <a:pt x="1" y="2"/>
                      <a:pt x="1" y="2"/>
                      <a:pt x="1" y="2"/>
                    </a:cubicBezTo>
                    <a:cubicBezTo>
                      <a:pt x="2" y="2"/>
                      <a:pt x="2" y="2"/>
                      <a:pt x="2" y="2"/>
                    </a:cubicBezTo>
                    <a:cubicBezTo>
                      <a:pt x="1" y="1"/>
                      <a:pt x="0" y="2"/>
                      <a:pt x="0" y="2"/>
                    </a:cubicBezTo>
                    <a:cubicBezTo>
                      <a:pt x="0"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2" name="Freeform 974">
                <a:extLst>
                  <a:ext uri="{FF2B5EF4-FFF2-40B4-BE49-F238E27FC236}">
                    <a16:creationId xmlns:a16="http://schemas.microsoft.com/office/drawing/2014/main" id="{5161262F-6EE6-478A-9DE6-10458A8F00FC}"/>
                  </a:ext>
                </a:extLst>
              </p:cNvPr>
              <p:cNvSpPr/>
              <p:nvPr/>
            </p:nvSpPr>
            <p:spPr bwMode="auto">
              <a:xfrm>
                <a:off x="4214" y="153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3" name="Freeform 975">
                <a:extLst>
                  <a:ext uri="{FF2B5EF4-FFF2-40B4-BE49-F238E27FC236}">
                    <a16:creationId xmlns:a16="http://schemas.microsoft.com/office/drawing/2014/main" id="{19AA7AA3-C5DA-4A3C-8929-2BBB600A3894}"/>
                  </a:ext>
                </a:extLst>
              </p:cNvPr>
              <p:cNvSpPr/>
              <p:nvPr/>
            </p:nvSpPr>
            <p:spPr bwMode="auto">
              <a:xfrm>
                <a:off x="2319" y="1536"/>
                <a:ext cx="19" cy="6"/>
              </a:xfrm>
              <a:custGeom>
                <a:gdLst>
                  <a:gd name="T0" fmla="*/ 6 w 7"/>
                  <a:gd name="T1" fmla="*/ 0 h 2"/>
                  <a:gd name="T2" fmla="*/ 7 w 7"/>
                  <a:gd name="T3" fmla="*/ 1 h 2"/>
                  <a:gd name="T4" fmla="*/ 4 w 7"/>
                  <a:gd name="T5" fmla="*/ 2 h 2"/>
                  <a:gd name="T6" fmla="*/ 4 w 7"/>
                  <a:gd name="T7" fmla="*/ 1 h 2"/>
                  <a:gd name="T8" fmla="*/ 0 w 7"/>
                  <a:gd name="T9" fmla="*/ 2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1"/>
                      <a:pt x="7" y="1"/>
                      <a:pt x="7" y="1"/>
                    </a:cubicBezTo>
                    <a:cubicBezTo>
                      <a:pt x="7" y="2"/>
                      <a:pt x="5" y="1"/>
                      <a:pt x="4" y="2"/>
                    </a:cubicBezTo>
                    <a:cubicBezTo>
                      <a:pt x="4" y="2"/>
                      <a:pt x="5" y="1"/>
                      <a:pt x="4" y="1"/>
                    </a:cubicBezTo>
                    <a:cubicBezTo>
                      <a:pt x="4" y="2"/>
                      <a:pt x="1" y="2"/>
                      <a:pt x="0" y="2"/>
                    </a:cubicBezTo>
                    <a:cubicBezTo>
                      <a:pt x="3" y="2"/>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4" name="Freeform 976">
                <a:extLst>
                  <a:ext uri="{FF2B5EF4-FFF2-40B4-BE49-F238E27FC236}">
                    <a16:creationId xmlns:a16="http://schemas.microsoft.com/office/drawing/2014/main" id="{62DFDC22-5B1B-410B-B528-33A423361321}"/>
                  </a:ext>
                </a:extLst>
              </p:cNvPr>
              <p:cNvSpPr/>
              <p:nvPr/>
            </p:nvSpPr>
            <p:spPr bwMode="auto">
              <a:xfrm>
                <a:off x="4203" y="1534"/>
                <a:ext cx="16" cy="16"/>
              </a:xfrm>
              <a:custGeom>
                <a:gdLst>
                  <a:gd name="T0" fmla="*/ 5 w 6"/>
                  <a:gd name="T1" fmla="*/ 2 h 6"/>
                  <a:gd name="T2" fmla="*/ 4 w 6"/>
                  <a:gd name="T3" fmla="*/ 6 h 6"/>
                  <a:gd name="T4" fmla="*/ 3 w 6"/>
                  <a:gd name="T5" fmla="*/ 6 h 6"/>
                  <a:gd name="T6" fmla="*/ 2 w 6"/>
                  <a:gd name="T7" fmla="*/ 3 h 6"/>
                  <a:gd name="T8" fmla="*/ 2 w 6"/>
                  <a:gd name="T9" fmla="*/ 3 h 6"/>
                  <a:gd name="T10" fmla="*/ 0 w 6"/>
                  <a:gd name="T11" fmla="*/ 2 h 6"/>
                  <a:gd name="T12" fmla="*/ 0 w 6"/>
                  <a:gd name="T13" fmla="*/ 1 h 6"/>
                  <a:gd name="T14" fmla="*/ 5 w 6"/>
                  <a:gd name="T15" fmla="*/ 2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6" y="3"/>
                      <a:pt x="4" y="4"/>
                      <a:pt x="4" y="6"/>
                    </a:cubicBezTo>
                    <a:cubicBezTo>
                      <a:pt x="3" y="6"/>
                      <a:pt x="3" y="6"/>
                      <a:pt x="3" y="6"/>
                    </a:cubicBezTo>
                    <a:cubicBezTo>
                      <a:pt x="5" y="4"/>
                      <a:pt x="3" y="4"/>
                      <a:pt x="2" y="3"/>
                    </a:cubicBezTo>
                    <a:cubicBezTo>
                      <a:pt x="2" y="3"/>
                      <a:pt x="2" y="3"/>
                      <a:pt x="2" y="3"/>
                    </a:cubicBezTo>
                    <a:cubicBezTo>
                      <a:pt x="2" y="3"/>
                      <a:pt x="1" y="1"/>
                      <a:pt x="0" y="2"/>
                    </a:cubicBezTo>
                    <a:cubicBezTo>
                      <a:pt x="0" y="1"/>
                      <a:pt x="0" y="1"/>
                      <a:pt x="0" y="1"/>
                    </a:cubicBezTo>
                    <a:cubicBezTo>
                      <a:pt x="2"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5" name="Freeform 977">
                <a:extLst>
                  <a:ext uri="{FF2B5EF4-FFF2-40B4-BE49-F238E27FC236}">
                    <a16:creationId xmlns:a16="http://schemas.microsoft.com/office/drawing/2014/main" id="{1CE9B28C-CC55-4B43-B38D-16581C922DAB}"/>
                  </a:ext>
                </a:extLst>
              </p:cNvPr>
              <p:cNvSpPr/>
              <p:nvPr/>
            </p:nvSpPr>
            <p:spPr bwMode="auto">
              <a:xfrm>
                <a:off x="3474" y="1536"/>
                <a:ext cx="98" cy="38"/>
              </a:xfrm>
              <a:custGeom>
                <a:gdLst>
                  <a:gd name="T0" fmla="*/ 37 w 37"/>
                  <a:gd name="T1" fmla="*/ 1 h 14"/>
                  <a:gd name="T2" fmla="*/ 32 w 37"/>
                  <a:gd name="T3" fmla="*/ 4 h 14"/>
                  <a:gd name="T4" fmla="*/ 29 w 37"/>
                  <a:gd name="T5" fmla="*/ 5 h 14"/>
                  <a:gd name="T6" fmla="*/ 28 w 37"/>
                  <a:gd name="T7" fmla="*/ 6 h 14"/>
                  <a:gd name="T8" fmla="*/ 21 w 37"/>
                  <a:gd name="T9" fmla="*/ 8 h 14"/>
                  <a:gd name="T10" fmla="*/ 21 w 37"/>
                  <a:gd name="T11" fmla="*/ 7 h 14"/>
                  <a:gd name="T12" fmla="*/ 19 w 37"/>
                  <a:gd name="T13" fmla="*/ 8 h 14"/>
                  <a:gd name="T14" fmla="*/ 19 w 37"/>
                  <a:gd name="T15" fmla="*/ 9 h 14"/>
                  <a:gd name="T16" fmla="*/ 14 w 37"/>
                  <a:gd name="T17" fmla="*/ 9 h 14"/>
                  <a:gd name="T18" fmla="*/ 11 w 37"/>
                  <a:gd name="T19" fmla="*/ 10 h 14"/>
                  <a:gd name="T20" fmla="*/ 12 w 37"/>
                  <a:gd name="T21" fmla="*/ 11 h 14"/>
                  <a:gd name="T22" fmla="*/ 11 w 37"/>
                  <a:gd name="T23" fmla="*/ 11 h 14"/>
                  <a:gd name="T24" fmla="*/ 11 w 37"/>
                  <a:gd name="T25" fmla="*/ 11 h 14"/>
                  <a:gd name="T26" fmla="*/ 9 w 37"/>
                  <a:gd name="T27" fmla="*/ 11 h 14"/>
                  <a:gd name="T28" fmla="*/ 9 w 37"/>
                  <a:gd name="T29" fmla="*/ 12 h 14"/>
                  <a:gd name="T30" fmla="*/ 0 w 37"/>
                  <a:gd name="T31" fmla="*/ 14 h 14"/>
                  <a:gd name="T32" fmla="*/ 4 w 37"/>
                  <a:gd name="T33" fmla="*/ 12 h 14"/>
                  <a:gd name="T34" fmla="*/ 14 w 37"/>
                  <a:gd name="T35" fmla="*/ 7 h 14"/>
                  <a:gd name="T36" fmla="*/ 16 w 37"/>
                  <a:gd name="T37" fmla="*/ 7 h 14"/>
                  <a:gd name="T38" fmla="*/ 20 w 37"/>
                  <a:gd name="T39" fmla="*/ 5 h 14"/>
                  <a:gd name="T40" fmla="*/ 21 w 37"/>
                  <a:gd name="T41" fmla="*/ 6 h 14"/>
                  <a:gd name="T42" fmla="*/ 25 w 37"/>
                  <a:gd name="T43" fmla="*/ 3 h 14"/>
                  <a:gd name="T44" fmla="*/ 26 w 37"/>
                  <a:gd name="T45" fmla="*/ 4 h 14"/>
                  <a:gd name="T46" fmla="*/ 26 w 37"/>
                  <a:gd name="T47" fmla="*/ 3 h 14"/>
                  <a:gd name="T48" fmla="*/ 31 w 37"/>
                  <a:gd name="T49" fmla="*/ 2 h 14"/>
                  <a:gd name="T50" fmla="*/ 31 w 37"/>
                  <a:gd name="T51" fmla="*/ 1 h 14"/>
                  <a:gd name="T52" fmla="*/ 37 w 37"/>
                  <a:gd name="T53"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4">
                    <a:moveTo>
                      <a:pt x="37" y="1"/>
                    </a:moveTo>
                    <a:cubicBezTo>
                      <a:pt x="36" y="3"/>
                      <a:pt x="30" y="1"/>
                      <a:pt x="32" y="4"/>
                    </a:cubicBezTo>
                    <a:cubicBezTo>
                      <a:pt x="31" y="4"/>
                      <a:pt x="30" y="5"/>
                      <a:pt x="29" y="5"/>
                    </a:cubicBezTo>
                    <a:cubicBezTo>
                      <a:pt x="28" y="5"/>
                      <a:pt x="27" y="6"/>
                      <a:pt x="28" y="6"/>
                    </a:cubicBezTo>
                    <a:cubicBezTo>
                      <a:pt x="26" y="8"/>
                      <a:pt x="23" y="8"/>
                      <a:pt x="21" y="8"/>
                    </a:cubicBezTo>
                    <a:cubicBezTo>
                      <a:pt x="21" y="7"/>
                      <a:pt x="21" y="7"/>
                      <a:pt x="21" y="7"/>
                    </a:cubicBezTo>
                    <a:cubicBezTo>
                      <a:pt x="20" y="7"/>
                      <a:pt x="19" y="7"/>
                      <a:pt x="19" y="8"/>
                    </a:cubicBezTo>
                    <a:cubicBezTo>
                      <a:pt x="19" y="9"/>
                      <a:pt x="19" y="9"/>
                      <a:pt x="19" y="9"/>
                    </a:cubicBezTo>
                    <a:cubicBezTo>
                      <a:pt x="17" y="9"/>
                      <a:pt x="16" y="13"/>
                      <a:pt x="14" y="9"/>
                    </a:cubicBezTo>
                    <a:cubicBezTo>
                      <a:pt x="13" y="9"/>
                      <a:pt x="13" y="11"/>
                      <a:pt x="11" y="10"/>
                    </a:cubicBezTo>
                    <a:cubicBezTo>
                      <a:pt x="12" y="11"/>
                      <a:pt x="12" y="11"/>
                      <a:pt x="12" y="11"/>
                    </a:cubicBezTo>
                    <a:cubicBezTo>
                      <a:pt x="12" y="11"/>
                      <a:pt x="11" y="11"/>
                      <a:pt x="11" y="11"/>
                    </a:cubicBezTo>
                    <a:cubicBezTo>
                      <a:pt x="11" y="11"/>
                      <a:pt x="11" y="11"/>
                      <a:pt x="11" y="11"/>
                    </a:cubicBezTo>
                    <a:cubicBezTo>
                      <a:pt x="11" y="11"/>
                      <a:pt x="10" y="10"/>
                      <a:pt x="9" y="11"/>
                    </a:cubicBezTo>
                    <a:cubicBezTo>
                      <a:pt x="9" y="12"/>
                      <a:pt x="9" y="12"/>
                      <a:pt x="9" y="12"/>
                    </a:cubicBezTo>
                    <a:cubicBezTo>
                      <a:pt x="6" y="12"/>
                      <a:pt x="3" y="13"/>
                      <a:pt x="0" y="14"/>
                    </a:cubicBezTo>
                    <a:cubicBezTo>
                      <a:pt x="0" y="13"/>
                      <a:pt x="2" y="12"/>
                      <a:pt x="4" y="12"/>
                    </a:cubicBezTo>
                    <a:cubicBezTo>
                      <a:pt x="7" y="12"/>
                      <a:pt x="11" y="8"/>
                      <a:pt x="14" y="7"/>
                    </a:cubicBezTo>
                    <a:cubicBezTo>
                      <a:pt x="15" y="6"/>
                      <a:pt x="16" y="8"/>
                      <a:pt x="16" y="7"/>
                    </a:cubicBezTo>
                    <a:cubicBezTo>
                      <a:pt x="17" y="6"/>
                      <a:pt x="20" y="8"/>
                      <a:pt x="20" y="5"/>
                    </a:cubicBezTo>
                    <a:cubicBezTo>
                      <a:pt x="20" y="6"/>
                      <a:pt x="20" y="6"/>
                      <a:pt x="21" y="6"/>
                    </a:cubicBezTo>
                    <a:cubicBezTo>
                      <a:pt x="21" y="4"/>
                      <a:pt x="23" y="4"/>
                      <a:pt x="25" y="3"/>
                    </a:cubicBezTo>
                    <a:cubicBezTo>
                      <a:pt x="26" y="4"/>
                      <a:pt x="26" y="4"/>
                      <a:pt x="26" y="4"/>
                    </a:cubicBezTo>
                    <a:cubicBezTo>
                      <a:pt x="27" y="4"/>
                      <a:pt x="26" y="3"/>
                      <a:pt x="26" y="3"/>
                    </a:cubicBezTo>
                    <a:cubicBezTo>
                      <a:pt x="28" y="3"/>
                      <a:pt x="29" y="1"/>
                      <a:pt x="31" y="2"/>
                    </a:cubicBezTo>
                    <a:cubicBezTo>
                      <a:pt x="31" y="1"/>
                      <a:pt x="31" y="1"/>
                      <a:pt x="31" y="1"/>
                    </a:cubicBezTo>
                    <a:cubicBezTo>
                      <a:pt x="33" y="2"/>
                      <a:pt x="35" y="0"/>
                      <a:pt x="3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6" name="Freeform 978">
                <a:extLst>
                  <a:ext uri="{FF2B5EF4-FFF2-40B4-BE49-F238E27FC236}">
                    <a16:creationId xmlns:a16="http://schemas.microsoft.com/office/drawing/2014/main" id="{1C15E682-A197-4A75-A8B2-39B98FB3A806}"/>
                  </a:ext>
                </a:extLst>
              </p:cNvPr>
              <p:cNvSpPr/>
              <p:nvPr/>
            </p:nvSpPr>
            <p:spPr bwMode="auto">
              <a:xfrm>
                <a:off x="3882" y="1539"/>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7" name="Freeform 979">
                <a:extLst>
                  <a:ext uri="{FF2B5EF4-FFF2-40B4-BE49-F238E27FC236}">
                    <a16:creationId xmlns:a16="http://schemas.microsoft.com/office/drawing/2014/main" id="{88E11F85-FAC5-4DA8-8BF4-56FCB56A7CED}"/>
                  </a:ext>
                </a:extLst>
              </p:cNvPr>
              <p:cNvSpPr/>
              <p:nvPr/>
            </p:nvSpPr>
            <p:spPr bwMode="auto">
              <a:xfrm>
                <a:off x="3853" y="1539"/>
                <a:ext cx="11" cy="8"/>
              </a:xfrm>
              <a:custGeom>
                <a:gdLst>
                  <a:gd name="T0" fmla="*/ 4 w 4"/>
                  <a:gd name="T1" fmla="*/ 2 h 3"/>
                  <a:gd name="T2" fmla="*/ 1 w 4"/>
                  <a:gd name="T3" fmla="*/ 3 h 3"/>
                  <a:gd name="T4" fmla="*/ 0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4" y="3"/>
                      <a:pt x="2" y="2"/>
                      <a:pt x="1" y="3"/>
                    </a:cubicBezTo>
                    <a:cubicBezTo>
                      <a:pt x="0" y="1"/>
                      <a:pt x="0" y="1"/>
                      <a:pt x="0" y="1"/>
                    </a:cubicBezTo>
                    <a:cubicBezTo>
                      <a:pt x="1"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8" name="Freeform 980">
                <a:extLst>
                  <a:ext uri="{FF2B5EF4-FFF2-40B4-BE49-F238E27FC236}">
                    <a16:creationId xmlns:a16="http://schemas.microsoft.com/office/drawing/2014/main" id="{6B82C74B-C300-4113-A0EE-5FF7F46AD1E7}"/>
                  </a:ext>
                </a:extLst>
              </p:cNvPr>
              <p:cNvSpPr/>
              <p:nvPr/>
            </p:nvSpPr>
            <p:spPr bwMode="auto">
              <a:xfrm>
                <a:off x="3570" y="1545"/>
                <a:ext cx="8" cy="2"/>
              </a:xfrm>
              <a:custGeom>
                <a:gdLst>
                  <a:gd name="T0" fmla="*/ 2 w 3"/>
                  <a:gd name="T1" fmla="*/ 0 h 1"/>
                  <a:gd name="T2" fmla="*/ 2 w 3"/>
                  <a:gd name="T3" fmla="*/ 1 h 1"/>
                  <a:gd name="T4" fmla="*/ 1 w 3"/>
                  <a:gd name="T5" fmla="*/ 1 h 1"/>
                  <a:gd name="T6" fmla="*/ 0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2" y="0"/>
                      <a:pt x="3" y="1"/>
                      <a:pt x="2" y="1"/>
                    </a:cubicBezTo>
                    <a:cubicBezTo>
                      <a:pt x="2" y="1"/>
                      <a:pt x="1" y="0"/>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9" name="Freeform 981">
                <a:extLst>
                  <a:ext uri="{FF2B5EF4-FFF2-40B4-BE49-F238E27FC236}">
                    <a16:creationId xmlns:a16="http://schemas.microsoft.com/office/drawing/2014/main" id="{D8933F8D-E178-4FA6-88A2-E5D0A736ADF3}"/>
                  </a:ext>
                </a:extLst>
              </p:cNvPr>
              <p:cNvSpPr/>
              <p:nvPr/>
            </p:nvSpPr>
            <p:spPr bwMode="auto">
              <a:xfrm>
                <a:off x="3786" y="1545"/>
                <a:ext cx="70" cy="34"/>
              </a:xfrm>
              <a:custGeom>
                <a:gdLst>
                  <a:gd name="T0" fmla="*/ 25 w 26"/>
                  <a:gd name="T1" fmla="*/ 1 h 13"/>
                  <a:gd name="T2" fmla="*/ 26 w 26"/>
                  <a:gd name="T3" fmla="*/ 1 h 13"/>
                  <a:gd name="T4" fmla="*/ 26 w 26"/>
                  <a:gd name="T5" fmla="*/ 2 h 13"/>
                  <a:gd name="T6" fmla="*/ 25 w 26"/>
                  <a:gd name="T7" fmla="*/ 3 h 13"/>
                  <a:gd name="T8" fmla="*/ 21 w 26"/>
                  <a:gd name="T9" fmla="*/ 2 h 13"/>
                  <a:gd name="T10" fmla="*/ 18 w 26"/>
                  <a:gd name="T11" fmla="*/ 3 h 13"/>
                  <a:gd name="T12" fmla="*/ 13 w 26"/>
                  <a:gd name="T13" fmla="*/ 4 h 13"/>
                  <a:gd name="T14" fmla="*/ 14 w 26"/>
                  <a:gd name="T15" fmla="*/ 4 h 13"/>
                  <a:gd name="T16" fmla="*/ 14 w 26"/>
                  <a:gd name="T17" fmla="*/ 6 h 13"/>
                  <a:gd name="T18" fmla="*/ 16 w 26"/>
                  <a:gd name="T19" fmla="*/ 5 h 13"/>
                  <a:gd name="T20" fmla="*/ 19 w 26"/>
                  <a:gd name="T21" fmla="*/ 4 h 13"/>
                  <a:gd name="T22" fmla="*/ 16 w 26"/>
                  <a:gd name="T23" fmla="*/ 6 h 13"/>
                  <a:gd name="T24" fmla="*/ 16 w 26"/>
                  <a:gd name="T25" fmla="*/ 6 h 13"/>
                  <a:gd name="T26" fmla="*/ 12 w 26"/>
                  <a:gd name="T27" fmla="*/ 4 h 13"/>
                  <a:gd name="T28" fmla="*/ 11 w 26"/>
                  <a:gd name="T29" fmla="*/ 5 h 13"/>
                  <a:gd name="T30" fmla="*/ 12 w 26"/>
                  <a:gd name="T31" fmla="*/ 5 h 13"/>
                  <a:gd name="T32" fmla="*/ 11 w 26"/>
                  <a:gd name="T33" fmla="*/ 6 h 13"/>
                  <a:gd name="T34" fmla="*/ 10 w 26"/>
                  <a:gd name="T35" fmla="*/ 6 h 13"/>
                  <a:gd name="T36" fmla="*/ 9 w 26"/>
                  <a:gd name="T37" fmla="*/ 7 h 13"/>
                  <a:gd name="T38" fmla="*/ 6 w 26"/>
                  <a:gd name="T39" fmla="*/ 7 h 13"/>
                  <a:gd name="T40" fmla="*/ 8 w 26"/>
                  <a:gd name="T41" fmla="*/ 9 h 13"/>
                  <a:gd name="T42" fmla="*/ 9 w 26"/>
                  <a:gd name="T43" fmla="*/ 11 h 13"/>
                  <a:gd name="T44" fmla="*/ 7 w 26"/>
                  <a:gd name="T45" fmla="*/ 12 h 13"/>
                  <a:gd name="T46" fmla="*/ 5 w 26"/>
                  <a:gd name="T47" fmla="*/ 11 h 13"/>
                  <a:gd name="T48" fmla="*/ 6 w 26"/>
                  <a:gd name="T49" fmla="*/ 9 h 13"/>
                  <a:gd name="T50" fmla="*/ 5 w 26"/>
                  <a:gd name="T51" fmla="*/ 9 h 13"/>
                  <a:gd name="T52" fmla="*/ 5 w 26"/>
                  <a:gd name="T53" fmla="*/ 8 h 13"/>
                  <a:gd name="T54" fmla="*/ 4 w 26"/>
                  <a:gd name="T55" fmla="*/ 8 h 13"/>
                  <a:gd name="T56" fmla="*/ 5 w 26"/>
                  <a:gd name="T57" fmla="*/ 7 h 13"/>
                  <a:gd name="T58" fmla="*/ 3 w 26"/>
                  <a:gd name="T59" fmla="*/ 6 h 13"/>
                  <a:gd name="T60" fmla="*/ 3 w 26"/>
                  <a:gd name="T61" fmla="*/ 8 h 13"/>
                  <a:gd name="T62" fmla="*/ 0 w 26"/>
                  <a:gd name="T63" fmla="*/ 7 h 13"/>
                  <a:gd name="T64" fmla="*/ 0 w 26"/>
                  <a:gd name="T65" fmla="*/ 7 h 13"/>
                  <a:gd name="T66" fmla="*/ 2 w 26"/>
                  <a:gd name="T67" fmla="*/ 7 h 13"/>
                  <a:gd name="T68" fmla="*/ 0 w 26"/>
                  <a:gd name="T69" fmla="*/ 5 h 13"/>
                  <a:gd name="T70" fmla="*/ 4 w 26"/>
                  <a:gd name="T71" fmla="*/ 4 h 13"/>
                  <a:gd name="T72" fmla="*/ 5 w 26"/>
                  <a:gd name="T73" fmla="*/ 4 h 13"/>
                  <a:gd name="T74" fmla="*/ 5 w 26"/>
                  <a:gd name="T75" fmla="*/ 3 h 13"/>
                  <a:gd name="T76" fmla="*/ 11 w 26"/>
                  <a:gd name="T77" fmla="*/ 4 h 13"/>
                  <a:gd name="T78" fmla="*/ 18 w 26"/>
                  <a:gd name="T79" fmla="*/ 1 h 13"/>
                  <a:gd name="T80" fmla="*/ 19 w 26"/>
                  <a:gd name="T81" fmla="*/ 2 h 13"/>
                  <a:gd name="T82" fmla="*/ 23 w 26"/>
                  <a:gd name="T83" fmla="*/ 0 h 13"/>
                  <a:gd name="T84" fmla="*/ 25 w 26"/>
                  <a:gd name="T8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5" y="1"/>
                    </a:moveTo>
                    <a:cubicBezTo>
                      <a:pt x="25" y="1"/>
                      <a:pt x="25" y="1"/>
                      <a:pt x="26" y="1"/>
                    </a:cubicBezTo>
                    <a:cubicBezTo>
                      <a:pt x="25" y="2"/>
                      <a:pt x="26" y="2"/>
                      <a:pt x="26" y="2"/>
                    </a:cubicBezTo>
                    <a:cubicBezTo>
                      <a:pt x="25" y="3"/>
                      <a:pt x="25" y="3"/>
                      <a:pt x="25" y="3"/>
                    </a:cubicBezTo>
                    <a:cubicBezTo>
                      <a:pt x="24" y="3"/>
                      <a:pt x="22" y="3"/>
                      <a:pt x="21" y="2"/>
                    </a:cubicBezTo>
                    <a:cubicBezTo>
                      <a:pt x="20" y="2"/>
                      <a:pt x="20" y="5"/>
                      <a:pt x="18" y="3"/>
                    </a:cubicBezTo>
                    <a:cubicBezTo>
                      <a:pt x="16" y="4"/>
                      <a:pt x="13" y="1"/>
                      <a:pt x="13" y="4"/>
                    </a:cubicBezTo>
                    <a:cubicBezTo>
                      <a:pt x="13" y="4"/>
                      <a:pt x="14" y="4"/>
                      <a:pt x="14" y="4"/>
                    </a:cubicBezTo>
                    <a:cubicBezTo>
                      <a:pt x="15" y="5"/>
                      <a:pt x="13" y="5"/>
                      <a:pt x="14" y="6"/>
                    </a:cubicBezTo>
                    <a:cubicBezTo>
                      <a:pt x="15" y="6"/>
                      <a:pt x="15" y="5"/>
                      <a:pt x="16" y="5"/>
                    </a:cubicBezTo>
                    <a:cubicBezTo>
                      <a:pt x="17" y="5"/>
                      <a:pt x="18" y="5"/>
                      <a:pt x="19" y="4"/>
                    </a:cubicBezTo>
                    <a:cubicBezTo>
                      <a:pt x="20" y="6"/>
                      <a:pt x="17" y="6"/>
                      <a:pt x="16" y="6"/>
                    </a:cubicBezTo>
                    <a:cubicBezTo>
                      <a:pt x="16" y="6"/>
                      <a:pt x="16" y="6"/>
                      <a:pt x="16" y="6"/>
                    </a:cubicBezTo>
                    <a:cubicBezTo>
                      <a:pt x="15" y="6"/>
                      <a:pt x="13" y="5"/>
                      <a:pt x="12" y="4"/>
                    </a:cubicBezTo>
                    <a:cubicBezTo>
                      <a:pt x="11" y="5"/>
                      <a:pt x="11" y="5"/>
                      <a:pt x="11" y="5"/>
                    </a:cubicBezTo>
                    <a:cubicBezTo>
                      <a:pt x="12" y="5"/>
                      <a:pt x="12" y="5"/>
                      <a:pt x="12" y="5"/>
                    </a:cubicBezTo>
                    <a:cubicBezTo>
                      <a:pt x="11" y="5"/>
                      <a:pt x="12" y="6"/>
                      <a:pt x="11" y="6"/>
                    </a:cubicBezTo>
                    <a:cubicBezTo>
                      <a:pt x="11" y="6"/>
                      <a:pt x="11" y="6"/>
                      <a:pt x="10" y="6"/>
                    </a:cubicBezTo>
                    <a:cubicBezTo>
                      <a:pt x="9" y="5"/>
                      <a:pt x="10" y="6"/>
                      <a:pt x="9" y="7"/>
                    </a:cubicBezTo>
                    <a:cubicBezTo>
                      <a:pt x="9" y="5"/>
                      <a:pt x="7" y="7"/>
                      <a:pt x="6" y="7"/>
                    </a:cubicBezTo>
                    <a:cubicBezTo>
                      <a:pt x="7" y="7"/>
                      <a:pt x="4" y="10"/>
                      <a:pt x="8" y="9"/>
                    </a:cubicBezTo>
                    <a:cubicBezTo>
                      <a:pt x="7" y="11"/>
                      <a:pt x="9" y="11"/>
                      <a:pt x="9" y="11"/>
                    </a:cubicBezTo>
                    <a:cubicBezTo>
                      <a:pt x="8" y="11"/>
                      <a:pt x="8" y="13"/>
                      <a:pt x="7" y="12"/>
                    </a:cubicBezTo>
                    <a:cubicBezTo>
                      <a:pt x="5" y="11"/>
                      <a:pt x="5" y="11"/>
                      <a:pt x="5" y="11"/>
                    </a:cubicBezTo>
                    <a:cubicBezTo>
                      <a:pt x="5" y="11"/>
                      <a:pt x="5" y="10"/>
                      <a:pt x="6" y="9"/>
                    </a:cubicBezTo>
                    <a:cubicBezTo>
                      <a:pt x="5" y="9"/>
                      <a:pt x="5" y="9"/>
                      <a:pt x="5" y="9"/>
                    </a:cubicBezTo>
                    <a:cubicBezTo>
                      <a:pt x="5" y="9"/>
                      <a:pt x="6" y="9"/>
                      <a:pt x="5" y="8"/>
                    </a:cubicBezTo>
                    <a:cubicBezTo>
                      <a:pt x="5" y="8"/>
                      <a:pt x="5" y="8"/>
                      <a:pt x="4" y="8"/>
                    </a:cubicBezTo>
                    <a:cubicBezTo>
                      <a:pt x="5" y="7"/>
                      <a:pt x="5" y="7"/>
                      <a:pt x="5" y="7"/>
                    </a:cubicBezTo>
                    <a:cubicBezTo>
                      <a:pt x="3" y="6"/>
                      <a:pt x="3" y="6"/>
                      <a:pt x="3" y="6"/>
                    </a:cubicBezTo>
                    <a:cubicBezTo>
                      <a:pt x="3" y="7"/>
                      <a:pt x="2" y="7"/>
                      <a:pt x="3" y="8"/>
                    </a:cubicBezTo>
                    <a:cubicBezTo>
                      <a:pt x="2" y="8"/>
                      <a:pt x="1" y="7"/>
                      <a:pt x="0" y="7"/>
                    </a:cubicBezTo>
                    <a:cubicBezTo>
                      <a:pt x="0" y="7"/>
                      <a:pt x="0" y="7"/>
                      <a:pt x="0" y="7"/>
                    </a:cubicBezTo>
                    <a:cubicBezTo>
                      <a:pt x="1" y="6"/>
                      <a:pt x="2" y="8"/>
                      <a:pt x="2" y="7"/>
                    </a:cubicBezTo>
                    <a:cubicBezTo>
                      <a:pt x="0" y="6"/>
                      <a:pt x="3" y="5"/>
                      <a:pt x="0" y="5"/>
                    </a:cubicBezTo>
                    <a:cubicBezTo>
                      <a:pt x="1" y="5"/>
                      <a:pt x="3" y="3"/>
                      <a:pt x="4" y="4"/>
                    </a:cubicBezTo>
                    <a:cubicBezTo>
                      <a:pt x="5" y="4"/>
                      <a:pt x="5" y="4"/>
                      <a:pt x="5" y="4"/>
                    </a:cubicBezTo>
                    <a:cubicBezTo>
                      <a:pt x="5" y="4"/>
                      <a:pt x="4" y="4"/>
                      <a:pt x="5" y="3"/>
                    </a:cubicBezTo>
                    <a:cubicBezTo>
                      <a:pt x="8" y="3"/>
                      <a:pt x="9" y="2"/>
                      <a:pt x="11" y="4"/>
                    </a:cubicBezTo>
                    <a:cubicBezTo>
                      <a:pt x="13" y="3"/>
                      <a:pt x="16" y="2"/>
                      <a:pt x="18" y="1"/>
                    </a:cubicBezTo>
                    <a:cubicBezTo>
                      <a:pt x="19" y="2"/>
                      <a:pt x="19" y="2"/>
                      <a:pt x="19" y="2"/>
                    </a:cubicBezTo>
                    <a:cubicBezTo>
                      <a:pt x="19" y="0"/>
                      <a:pt x="22" y="1"/>
                      <a:pt x="23" y="0"/>
                    </a:cubicBez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0" name="Freeform 982">
                <a:extLst>
                  <a:ext uri="{FF2B5EF4-FFF2-40B4-BE49-F238E27FC236}">
                    <a16:creationId xmlns:a16="http://schemas.microsoft.com/office/drawing/2014/main" id="{B9E1521F-B7AC-41E1-AB6E-C189CC070343}"/>
                  </a:ext>
                </a:extLst>
              </p:cNvPr>
              <p:cNvSpPr/>
              <p:nvPr/>
            </p:nvSpPr>
            <p:spPr bwMode="auto">
              <a:xfrm>
                <a:off x="2108" y="1542"/>
                <a:ext cx="217" cy="102"/>
              </a:xfrm>
              <a:custGeom>
                <a:gdLst>
                  <a:gd name="T0" fmla="*/ 70 w 81"/>
                  <a:gd name="T1" fmla="*/ 6 h 38"/>
                  <a:gd name="T2" fmla="*/ 60 w 81"/>
                  <a:gd name="T3" fmla="*/ 12 h 38"/>
                  <a:gd name="T4" fmla="*/ 52 w 81"/>
                  <a:gd name="T5" fmla="*/ 14 h 38"/>
                  <a:gd name="T6" fmla="*/ 39 w 81"/>
                  <a:gd name="T7" fmla="*/ 19 h 38"/>
                  <a:gd name="T8" fmla="*/ 39 w 81"/>
                  <a:gd name="T9" fmla="*/ 17 h 38"/>
                  <a:gd name="T10" fmla="*/ 31 w 81"/>
                  <a:gd name="T11" fmla="*/ 22 h 38"/>
                  <a:gd name="T12" fmla="*/ 19 w 81"/>
                  <a:gd name="T13" fmla="*/ 26 h 38"/>
                  <a:gd name="T14" fmla="*/ 18 w 81"/>
                  <a:gd name="T15" fmla="*/ 28 h 38"/>
                  <a:gd name="T16" fmla="*/ 39 w 81"/>
                  <a:gd name="T17" fmla="*/ 23 h 38"/>
                  <a:gd name="T18" fmla="*/ 45 w 81"/>
                  <a:gd name="T19" fmla="*/ 20 h 38"/>
                  <a:gd name="T20" fmla="*/ 50 w 81"/>
                  <a:gd name="T21" fmla="*/ 16 h 38"/>
                  <a:gd name="T22" fmla="*/ 49 w 81"/>
                  <a:gd name="T23" fmla="*/ 18 h 38"/>
                  <a:gd name="T24" fmla="*/ 38 w 81"/>
                  <a:gd name="T25" fmla="*/ 23 h 38"/>
                  <a:gd name="T26" fmla="*/ 41 w 81"/>
                  <a:gd name="T27" fmla="*/ 26 h 38"/>
                  <a:gd name="T28" fmla="*/ 38 w 81"/>
                  <a:gd name="T29" fmla="*/ 26 h 38"/>
                  <a:gd name="T30" fmla="*/ 40 w 81"/>
                  <a:gd name="T31" fmla="*/ 29 h 38"/>
                  <a:gd name="T32" fmla="*/ 32 w 81"/>
                  <a:gd name="T33" fmla="*/ 29 h 38"/>
                  <a:gd name="T34" fmla="*/ 29 w 81"/>
                  <a:gd name="T35" fmla="*/ 28 h 38"/>
                  <a:gd name="T36" fmla="*/ 27 w 81"/>
                  <a:gd name="T37" fmla="*/ 30 h 38"/>
                  <a:gd name="T38" fmla="*/ 24 w 81"/>
                  <a:gd name="T39" fmla="*/ 31 h 38"/>
                  <a:gd name="T40" fmla="*/ 28 w 81"/>
                  <a:gd name="T41" fmla="*/ 31 h 38"/>
                  <a:gd name="T42" fmla="*/ 20 w 81"/>
                  <a:gd name="T43" fmla="*/ 36 h 38"/>
                  <a:gd name="T44" fmla="*/ 15 w 81"/>
                  <a:gd name="T45" fmla="*/ 36 h 38"/>
                  <a:gd name="T46" fmla="*/ 6 w 81"/>
                  <a:gd name="T47" fmla="*/ 36 h 38"/>
                  <a:gd name="T48" fmla="*/ 7 w 81"/>
                  <a:gd name="T49" fmla="*/ 35 h 38"/>
                  <a:gd name="T50" fmla="*/ 9 w 81"/>
                  <a:gd name="T51" fmla="*/ 34 h 38"/>
                  <a:gd name="T52" fmla="*/ 11 w 81"/>
                  <a:gd name="T53" fmla="*/ 35 h 38"/>
                  <a:gd name="T54" fmla="*/ 11 w 81"/>
                  <a:gd name="T55" fmla="*/ 32 h 38"/>
                  <a:gd name="T56" fmla="*/ 19 w 81"/>
                  <a:gd name="T57" fmla="*/ 29 h 38"/>
                  <a:gd name="T58" fmla="*/ 10 w 81"/>
                  <a:gd name="T59" fmla="*/ 31 h 38"/>
                  <a:gd name="T60" fmla="*/ 3 w 81"/>
                  <a:gd name="T61" fmla="*/ 31 h 38"/>
                  <a:gd name="T62" fmla="*/ 20 w 81"/>
                  <a:gd name="T63" fmla="*/ 23 h 38"/>
                  <a:gd name="T64" fmla="*/ 25 w 81"/>
                  <a:gd name="T65" fmla="*/ 20 h 38"/>
                  <a:gd name="T66" fmla="*/ 28 w 81"/>
                  <a:gd name="T67" fmla="*/ 21 h 38"/>
                  <a:gd name="T68" fmla="*/ 28 w 81"/>
                  <a:gd name="T69" fmla="*/ 20 h 38"/>
                  <a:gd name="T70" fmla="*/ 38 w 81"/>
                  <a:gd name="T71" fmla="*/ 14 h 38"/>
                  <a:gd name="T72" fmla="*/ 43 w 81"/>
                  <a:gd name="T73" fmla="*/ 12 h 38"/>
                  <a:gd name="T74" fmla="*/ 45 w 81"/>
                  <a:gd name="T75" fmla="*/ 12 h 38"/>
                  <a:gd name="T76" fmla="*/ 55 w 81"/>
                  <a:gd name="T77" fmla="*/ 10 h 38"/>
                  <a:gd name="T78" fmla="*/ 66 w 81"/>
                  <a:gd name="T79" fmla="*/ 6 h 38"/>
                  <a:gd name="T80" fmla="*/ 65 w 81"/>
                  <a:gd name="T81" fmla="*/ 6 h 38"/>
                  <a:gd name="T82" fmla="*/ 68 w 81"/>
                  <a:gd name="T83" fmla="*/ 6 h 38"/>
                  <a:gd name="T84" fmla="*/ 70 w 81"/>
                  <a:gd name="T85" fmla="*/ 5 h 38"/>
                  <a:gd name="T86" fmla="*/ 67 w 81"/>
                  <a:gd name="T87" fmla="*/ 4 h 38"/>
                  <a:gd name="T88" fmla="*/ 71 w 81"/>
                  <a:gd name="T89" fmla="*/ 4 h 38"/>
                  <a:gd name="T90" fmla="*/ 72 w 81"/>
                  <a:gd name="T91" fmla="*/ 3 h 38"/>
                  <a:gd name="T92" fmla="*/ 74 w 81"/>
                  <a:gd name="T93" fmla="*/ 3 h 38"/>
                  <a:gd name="T94" fmla="*/ 78 w 81"/>
                  <a:gd name="T95" fmla="*/ 1 h 38"/>
                  <a:gd name="T96" fmla="*/ 79 w 81"/>
                  <a:gd name="T9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8">
                    <a:moveTo>
                      <a:pt x="81" y="1"/>
                    </a:moveTo>
                    <a:cubicBezTo>
                      <a:pt x="79" y="2"/>
                      <a:pt x="78" y="4"/>
                      <a:pt x="76" y="4"/>
                    </a:cubicBezTo>
                    <a:cubicBezTo>
                      <a:pt x="74" y="5"/>
                      <a:pt x="73" y="6"/>
                      <a:pt x="70" y="6"/>
                    </a:cubicBezTo>
                    <a:cubicBezTo>
                      <a:pt x="68" y="8"/>
                      <a:pt x="68" y="8"/>
                      <a:pt x="68" y="8"/>
                    </a:cubicBezTo>
                    <a:cubicBezTo>
                      <a:pt x="68" y="8"/>
                      <a:pt x="68" y="8"/>
                      <a:pt x="68" y="8"/>
                    </a:cubicBezTo>
                    <a:cubicBezTo>
                      <a:pt x="66" y="10"/>
                      <a:pt x="62" y="10"/>
                      <a:pt x="60" y="12"/>
                    </a:cubicBezTo>
                    <a:cubicBezTo>
                      <a:pt x="58" y="13"/>
                      <a:pt x="57" y="15"/>
                      <a:pt x="55" y="14"/>
                    </a:cubicBezTo>
                    <a:cubicBezTo>
                      <a:pt x="55" y="17"/>
                      <a:pt x="52" y="14"/>
                      <a:pt x="51" y="15"/>
                    </a:cubicBezTo>
                    <a:cubicBezTo>
                      <a:pt x="51" y="15"/>
                      <a:pt x="52" y="15"/>
                      <a:pt x="52" y="14"/>
                    </a:cubicBezTo>
                    <a:cubicBezTo>
                      <a:pt x="50" y="14"/>
                      <a:pt x="49" y="15"/>
                      <a:pt x="47" y="16"/>
                    </a:cubicBezTo>
                    <a:cubicBezTo>
                      <a:pt x="47" y="16"/>
                      <a:pt x="47" y="16"/>
                      <a:pt x="47" y="16"/>
                    </a:cubicBezTo>
                    <a:cubicBezTo>
                      <a:pt x="44" y="17"/>
                      <a:pt x="42" y="19"/>
                      <a:pt x="39" y="19"/>
                    </a:cubicBezTo>
                    <a:cubicBezTo>
                      <a:pt x="42" y="18"/>
                      <a:pt x="42" y="18"/>
                      <a:pt x="42" y="18"/>
                    </a:cubicBezTo>
                    <a:cubicBezTo>
                      <a:pt x="41" y="17"/>
                      <a:pt x="40" y="17"/>
                      <a:pt x="40" y="17"/>
                    </a:cubicBezTo>
                    <a:cubicBezTo>
                      <a:pt x="39" y="17"/>
                      <a:pt x="39" y="17"/>
                      <a:pt x="39" y="17"/>
                    </a:cubicBezTo>
                    <a:cubicBezTo>
                      <a:pt x="40" y="18"/>
                      <a:pt x="40" y="18"/>
                      <a:pt x="40" y="18"/>
                    </a:cubicBezTo>
                    <a:cubicBezTo>
                      <a:pt x="39" y="20"/>
                      <a:pt x="35" y="17"/>
                      <a:pt x="34" y="20"/>
                    </a:cubicBezTo>
                    <a:cubicBezTo>
                      <a:pt x="32" y="20"/>
                      <a:pt x="32" y="21"/>
                      <a:pt x="31" y="22"/>
                    </a:cubicBezTo>
                    <a:cubicBezTo>
                      <a:pt x="31" y="23"/>
                      <a:pt x="31" y="23"/>
                      <a:pt x="31" y="23"/>
                    </a:cubicBezTo>
                    <a:cubicBezTo>
                      <a:pt x="26" y="23"/>
                      <a:pt x="24" y="27"/>
                      <a:pt x="19" y="27"/>
                    </a:cubicBezTo>
                    <a:cubicBezTo>
                      <a:pt x="20" y="26"/>
                      <a:pt x="19" y="26"/>
                      <a:pt x="19" y="26"/>
                    </a:cubicBezTo>
                    <a:cubicBezTo>
                      <a:pt x="17" y="26"/>
                      <a:pt x="17" y="27"/>
                      <a:pt x="16" y="27"/>
                    </a:cubicBezTo>
                    <a:cubicBezTo>
                      <a:pt x="17" y="28"/>
                      <a:pt x="18" y="28"/>
                      <a:pt x="19" y="28"/>
                    </a:cubicBezTo>
                    <a:cubicBezTo>
                      <a:pt x="18" y="28"/>
                      <a:pt x="18" y="28"/>
                      <a:pt x="18" y="28"/>
                    </a:cubicBezTo>
                    <a:cubicBezTo>
                      <a:pt x="21" y="30"/>
                      <a:pt x="23" y="27"/>
                      <a:pt x="25" y="27"/>
                    </a:cubicBezTo>
                    <a:cubicBezTo>
                      <a:pt x="26" y="24"/>
                      <a:pt x="30" y="27"/>
                      <a:pt x="32" y="24"/>
                    </a:cubicBezTo>
                    <a:cubicBezTo>
                      <a:pt x="34" y="25"/>
                      <a:pt x="36" y="22"/>
                      <a:pt x="39" y="23"/>
                    </a:cubicBezTo>
                    <a:cubicBezTo>
                      <a:pt x="40" y="20"/>
                      <a:pt x="43" y="22"/>
                      <a:pt x="43" y="19"/>
                    </a:cubicBezTo>
                    <a:cubicBezTo>
                      <a:pt x="45" y="19"/>
                      <a:pt x="45" y="19"/>
                      <a:pt x="45" y="19"/>
                    </a:cubicBezTo>
                    <a:cubicBezTo>
                      <a:pt x="45" y="19"/>
                      <a:pt x="44" y="19"/>
                      <a:pt x="45" y="20"/>
                    </a:cubicBezTo>
                    <a:cubicBezTo>
                      <a:pt x="46" y="19"/>
                      <a:pt x="47" y="19"/>
                      <a:pt x="49" y="18"/>
                    </a:cubicBezTo>
                    <a:cubicBezTo>
                      <a:pt x="48" y="17"/>
                      <a:pt x="47" y="19"/>
                      <a:pt x="47" y="18"/>
                    </a:cubicBezTo>
                    <a:cubicBezTo>
                      <a:pt x="48" y="17"/>
                      <a:pt x="49" y="16"/>
                      <a:pt x="50" y="16"/>
                    </a:cubicBezTo>
                    <a:cubicBezTo>
                      <a:pt x="51" y="17"/>
                      <a:pt x="51" y="17"/>
                      <a:pt x="51" y="17"/>
                    </a:cubicBezTo>
                    <a:cubicBezTo>
                      <a:pt x="50" y="17"/>
                      <a:pt x="50" y="17"/>
                      <a:pt x="49" y="18"/>
                    </a:cubicBezTo>
                    <a:cubicBezTo>
                      <a:pt x="49" y="18"/>
                      <a:pt x="49" y="18"/>
                      <a:pt x="49" y="18"/>
                    </a:cubicBezTo>
                    <a:cubicBezTo>
                      <a:pt x="49" y="19"/>
                      <a:pt x="45" y="20"/>
                      <a:pt x="44" y="21"/>
                    </a:cubicBezTo>
                    <a:cubicBezTo>
                      <a:pt x="44" y="23"/>
                      <a:pt x="41" y="22"/>
                      <a:pt x="40" y="23"/>
                    </a:cubicBezTo>
                    <a:cubicBezTo>
                      <a:pt x="39" y="23"/>
                      <a:pt x="39" y="23"/>
                      <a:pt x="38" y="23"/>
                    </a:cubicBezTo>
                    <a:cubicBezTo>
                      <a:pt x="38" y="23"/>
                      <a:pt x="38" y="23"/>
                      <a:pt x="38" y="23"/>
                    </a:cubicBezTo>
                    <a:cubicBezTo>
                      <a:pt x="39" y="24"/>
                      <a:pt x="42" y="24"/>
                      <a:pt x="42" y="24"/>
                    </a:cubicBezTo>
                    <a:cubicBezTo>
                      <a:pt x="41" y="26"/>
                      <a:pt x="41" y="26"/>
                      <a:pt x="41" y="26"/>
                    </a:cubicBezTo>
                    <a:cubicBezTo>
                      <a:pt x="40" y="25"/>
                      <a:pt x="40" y="25"/>
                      <a:pt x="40" y="25"/>
                    </a:cubicBezTo>
                    <a:cubicBezTo>
                      <a:pt x="39" y="26"/>
                      <a:pt x="39" y="26"/>
                      <a:pt x="39" y="26"/>
                    </a:cubicBezTo>
                    <a:cubicBezTo>
                      <a:pt x="39" y="26"/>
                      <a:pt x="38" y="26"/>
                      <a:pt x="38" y="26"/>
                    </a:cubicBezTo>
                    <a:cubicBezTo>
                      <a:pt x="37" y="26"/>
                      <a:pt x="37" y="27"/>
                      <a:pt x="37" y="28"/>
                    </a:cubicBezTo>
                    <a:cubicBezTo>
                      <a:pt x="38" y="28"/>
                      <a:pt x="38" y="28"/>
                      <a:pt x="38" y="28"/>
                    </a:cubicBezTo>
                    <a:cubicBezTo>
                      <a:pt x="39" y="27"/>
                      <a:pt x="39" y="29"/>
                      <a:pt x="40" y="29"/>
                    </a:cubicBezTo>
                    <a:cubicBezTo>
                      <a:pt x="40" y="31"/>
                      <a:pt x="38" y="28"/>
                      <a:pt x="37" y="30"/>
                    </a:cubicBezTo>
                    <a:cubicBezTo>
                      <a:pt x="36" y="30"/>
                      <a:pt x="35" y="29"/>
                      <a:pt x="35" y="29"/>
                    </a:cubicBezTo>
                    <a:cubicBezTo>
                      <a:pt x="34" y="30"/>
                      <a:pt x="33" y="27"/>
                      <a:pt x="32" y="29"/>
                    </a:cubicBezTo>
                    <a:cubicBezTo>
                      <a:pt x="33" y="29"/>
                      <a:pt x="33" y="29"/>
                      <a:pt x="33" y="29"/>
                    </a:cubicBezTo>
                    <a:cubicBezTo>
                      <a:pt x="34" y="29"/>
                      <a:pt x="32" y="29"/>
                      <a:pt x="32" y="28"/>
                    </a:cubicBezTo>
                    <a:cubicBezTo>
                      <a:pt x="31" y="29"/>
                      <a:pt x="30" y="29"/>
                      <a:pt x="29" y="28"/>
                    </a:cubicBezTo>
                    <a:cubicBezTo>
                      <a:pt x="30" y="30"/>
                      <a:pt x="27" y="29"/>
                      <a:pt x="27" y="31"/>
                    </a:cubicBezTo>
                    <a:cubicBezTo>
                      <a:pt x="26" y="30"/>
                      <a:pt x="25" y="31"/>
                      <a:pt x="25" y="30"/>
                    </a:cubicBezTo>
                    <a:cubicBezTo>
                      <a:pt x="26" y="29"/>
                      <a:pt x="26" y="30"/>
                      <a:pt x="27" y="30"/>
                    </a:cubicBezTo>
                    <a:cubicBezTo>
                      <a:pt x="26" y="28"/>
                      <a:pt x="24" y="30"/>
                      <a:pt x="24" y="28"/>
                    </a:cubicBezTo>
                    <a:cubicBezTo>
                      <a:pt x="22" y="28"/>
                      <a:pt x="22" y="28"/>
                      <a:pt x="22" y="28"/>
                    </a:cubicBezTo>
                    <a:cubicBezTo>
                      <a:pt x="24" y="29"/>
                      <a:pt x="24" y="30"/>
                      <a:pt x="24" y="31"/>
                    </a:cubicBezTo>
                    <a:cubicBezTo>
                      <a:pt x="24" y="31"/>
                      <a:pt x="23" y="32"/>
                      <a:pt x="24" y="33"/>
                    </a:cubicBezTo>
                    <a:cubicBezTo>
                      <a:pt x="25" y="34"/>
                      <a:pt x="25" y="32"/>
                      <a:pt x="26" y="33"/>
                    </a:cubicBezTo>
                    <a:cubicBezTo>
                      <a:pt x="28" y="31"/>
                      <a:pt x="28" y="31"/>
                      <a:pt x="28" y="31"/>
                    </a:cubicBezTo>
                    <a:cubicBezTo>
                      <a:pt x="28" y="34"/>
                      <a:pt x="23" y="32"/>
                      <a:pt x="25" y="35"/>
                    </a:cubicBezTo>
                    <a:cubicBezTo>
                      <a:pt x="23" y="34"/>
                      <a:pt x="22" y="33"/>
                      <a:pt x="21" y="35"/>
                    </a:cubicBezTo>
                    <a:cubicBezTo>
                      <a:pt x="21" y="35"/>
                      <a:pt x="20" y="36"/>
                      <a:pt x="20" y="36"/>
                    </a:cubicBezTo>
                    <a:cubicBezTo>
                      <a:pt x="20" y="34"/>
                      <a:pt x="19" y="35"/>
                      <a:pt x="18" y="34"/>
                    </a:cubicBezTo>
                    <a:cubicBezTo>
                      <a:pt x="18" y="35"/>
                      <a:pt x="16" y="36"/>
                      <a:pt x="16" y="37"/>
                    </a:cubicBezTo>
                    <a:cubicBezTo>
                      <a:pt x="16" y="37"/>
                      <a:pt x="15" y="36"/>
                      <a:pt x="15" y="36"/>
                    </a:cubicBezTo>
                    <a:cubicBezTo>
                      <a:pt x="14" y="37"/>
                      <a:pt x="13" y="38"/>
                      <a:pt x="12" y="37"/>
                    </a:cubicBezTo>
                    <a:cubicBezTo>
                      <a:pt x="12" y="36"/>
                      <a:pt x="13" y="36"/>
                      <a:pt x="13" y="36"/>
                    </a:cubicBezTo>
                    <a:cubicBezTo>
                      <a:pt x="11" y="36"/>
                      <a:pt x="9" y="37"/>
                      <a:pt x="6" y="36"/>
                    </a:cubicBezTo>
                    <a:cubicBezTo>
                      <a:pt x="6" y="36"/>
                      <a:pt x="6" y="36"/>
                      <a:pt x="6" y="36"/>
                    </a:cubicBezTo>
                    <a:cubicBezTo>
                      <a:pt x="7" y="36"/>
                      <a:pt x="7" y="36"/>
                      <a:pt x="7" y="36"/>
                    </a:cubicBezTo>
                    <a:cubicBezTo>
                      <a:pt x="7" y="35"/>
                      <a:pt x="7" y="35"/>
                      <a:pt x="7" y="35"/>
                    </a:cubicBezTo>
                    <a:cubicBezTo>
                      <a:pt x="4" y="36"/>
                      <a:pt x="4" y="36"/>
                      <a:pt x="4" y="36"/>
                    </a:cubicBezTo>
                    <a:cubicBezTo>
                      <a:pt x="4" y="34"/>
                      <a:pt x="3" y="36"/>
                      <a:pt x="3" y="35"/>
                    </a:cubicBezTo>
                    <a:cubicBezTo>
                      <a:pt x="4" y="34"/>
                      <a:pt x="7" y="32"/>
                      <a:pt x="9" y="34"/>
                    </a:cubicBezTo>
                    <a:cubicBezTo>
                      <a:pt x="10" y="33"/>
                      <a:pt x="8" y="33"/>
                      <a:pt x="10" y="33"/>
                    </a:cubicBezTo>
                    <a:cubicBezTo>
                      <a:pt x="9" y="33"/>
                      <a:pt x="9" y="34"/>
                      <a:pt x="8" y="34"/>
                    </a:cubicBezTo>
                    <a:cubicBezTo>
                      <a:pt x="9" y="35"/>
                      <a:pt x="10" y="35"/>
                      <a:pt x="11" y="35"/>
                    </a:cubicBezTo>
                    <a:cubicBezTo>
                      <a:pt x="11" y="34"/>
                      <a:pt x="10" y="34"/>
                      <a:pt x="10" y="34"/>
                    </a:cubicBezTo>
                    <a:cubicBezTo>
                      <a:pt x="12" y="33"/>
                      <a:pt x="12" y="33"/>
                      <a:pt x="12" y="33"/>
                    </a:cubicBezTo>
                    <a:cubicBezTo>
                      <a:pt x="11" y="32"/>
                      <a:pt x="11" y="32"/>
                      <a:pt x="11" y="32"/>
                    </a:cubicBezTo>
                    <a:cubicBezTo>
                      <a:pt x="12" y="32"/>
                      <a:pt x="14" y="31"/>
                      <a:pt x="15" y="30"/>
                    </a:cubicBezTo>
                    <a:cubicBezTo>
                      <a:pt x="17" y="30"/>
                      <a:pt x="17" y="30"/>
                      <a:pt x="18" y="29"/>
                    </a:cubicBezTo>
                    <a:cubicBezTo>
                      <a:pt x="19" y="29"/>
                      <a:pt x="19" y="29"/>
                      <a:pt x="19" y="29"/>
                    </a:cubicBezTo>
                    <a:cubicBezTo>
                      <a:pt x="17" y="28"/>
                      <a:pt x="17" y="28"/>
                      <a:pt x="15" y="28"/>
                    </a:cubicBezTo>
                    <a:cubicBezTo>
                      <a:pt x="13" y="29"/>
                      <a:pt x="11" y="29"/>
                      <a:pt x="9" y="30"/>
                    </a:cubicBezTo>
                    <a:cubicBezTo>
                      <a:pt x="10" y="31"/>
                      <a:pt x="10" y="31"/>
                      <a:pt x="10" y="31"/>
                    </a:cubicBezTo>
                    <a:cubicBezTo>
                      <a:pt x="7" y="31"/>
                      <a:pt x="4" y="32"/>
                      <a:pt x="2" y="34"/>
                    </a:cubicBezTo>
                    <a:cubicBezTo>
                      <a:pt x="0" y="34"/>
                      <a:pt x="0" y="34"/>
                      <a:pt x="0" y="34"/>
                    </a:cubicBezTo>
                    <a:cubicBezTo>
                      <a:pt x="1" y="32"/>
                      <a:pt x="3" y="33"/>
                      <a:pt x="3" y="31"/>
                    </a:cubicBezTo>
                    <a:cubicBezTo>
                      <a:pt x="3" y="31"/>
                      <a:pt x="2" y="32"/>
                      <a:pt x="1" y="32"/>
                    </a:cubicBezTo>
                    <a:cubicBezTo>
                      <a:pt x="3" y="31"/>
                      <a:pt x="4" y="29"/>
                      <a:pt x="8" y="30"/>
                    </a:cubicBezTo>
                    <a:cubicBezTo>
                      <a:pt x="11" y="27"/>
                      <a:pt x="16" y="24"/>
                      <a:pt x="20" y="23"/>
                    </a:cubicBezTo>
                    <a:cubicBezTo>
                      <a:pt x="21" y="22"/>
                      <a:pt x="22" y="20"/>
                      <a:pt x="23" y="20"/>
                    </a:cubicBezTo>
                    <a:cubicBezTo>
                      <a:pt x="23" y="20"/>
                      <a:pt x="23" y="21"/>
                      <a:pt x="23" y="21"/>
                    </a:cubicBezTo>
                    <a:cubicBezTo>
                      <a:pt x="24" y="21"/>
                      <a:pt x="25" y="21"/>
                      <a:pt x="25" y="20"/>
                    </a:cubicBezTo>
                    <a:cubicBezTo>
                      <a:pt x="25" y="20"/>
                      <a:pt x="24" y="20"/>
                      <a:pt x="24" y="20"/>
                    </a:cubicBezTo>
                    <a:cubicBezTo>
                      <a:pt x="26" y="20"/>
                      <a:pt x="26" y="20"/>
                      <a:pt x="26" y="20"/>
                    </a:cubicBezTo>
                    <a:cubicBezTo>
                      <a:pt x="26" y="21"/>
                      <a:pt x="27" y="21"/>
                      <a:pt x="28" y="21"/>
                    </a:cubicBezTo>
                    <a:cubicBezTo>
                      <a:pt x="28" y="21"/>
                      <a:pt x="29" y="21"/>
                      <a:pt x="29" y="20"/>
                    </a:cubicBezTo>
                    <a:cubicBezTo>
                      <a:pt x="28" y="20"/>
                      <a:pt x="28" y="20"/>
                      <a:pt x="28" y="20"/>
                    </a:cubicBezTo>
                    <a:cubicBezTo>
                      <a:pt x="28" y="20"/>
                      <a:pt x="28" y="20"/>
                      <a:pt x="28" y="20"/>
                    </a:cubicBezTo>
                    <a:cubicBezTo>
                      <a:pt x="27" y="19"/>
                      <a:pt x="27" y="19"/>
                      <a:pt x="27" y="19"/>
                    </a:cubicBezTo>
                    <a:cubicBezTo>
                      <a:pt x="30" y="17"/>
                      <a:pt x="34" y="16"/>
                      <a:pt x="37" y="14"/>
                    </a:cubicBezTo>
                    <a:cubicBezTo>
                      <a:pt x="37" y="14"/>
                      <a:pt x="38" y="15"/>
                      <a:pt x="38" y="14"/>
                    </a:cubicBezTo>
                    <a:cubicBezTo>
                      <a:pt x="38" y="13"/>
                      <a:pt x="38" y="13"/>
                      <a:pt x="38" y="13"/>
                    </a:cubicBezTo>
                    <a:cubicBezTo>
                      <a:pt x="40" y="12"/>
                      <a:pt x="40" y="12"/>
                      <a:pt x="40" y="12"/>
                    </a:cubicBezTo>
                    <a:cubicBezTo>
                      <a:pt x="40" y="13"/>
                      <a:pt x="42" y="12"/>
                      <a:pt x="43" y="12"/>
                    </a:cubicBezTo>
                    <a:cubicBezTo>
                      <a:pt x="44" y="12"/>
                      <a:pt x="45" y="12"/>
                      <a:pt x="44" y="11"/>
                    </a:cubicBezTo>
                    <a:cubicBezTo>
                      <a:pt x="44" y="11"/>
                      <a:pt x="44" y="11"/>
                      <a:pt x="44" y="11"/>
                    </a:cubicBezTo>
                    <a:cubicBezTo>
                      <a:pt x="44" y="10"/>
                      <a:pt x="46" y="11"/>
                      <a:pt x="45" y="12"/>
                    </a:cubicBezTo>
                    <a:cubicBezTo>
                      <a:pt x="48" y="11"/>
                      <a:pt x="49" y="10"/>
                      <a:pt x="52" y="10"/>
                    </a:cubicBezTo>
                    <a:cubicBezTo>
                      <a:pt x="52" y="11"/>
                      <a:pt x="52" y="11"/>
                      <a:pt x="52" y="11"/>
                    </a:cubicBezTo>
                    <a:cubicBezTo>
                      <a:pt x="53" y="11"/>
                      <a:pt x="54" y="9"/>
                      <a:pt x="55" y="10"/>
                    </a:cubicBezTo>
                    <a:cubicBezTo>
                      <a:pt x="56" y="9"/>
                      <a:pt x="59" y="9"/>
                      <a:pt x="61" y="9"/>
                    </a:cubicBezTo>
                    <a:cubicBezTo>
                      <a:pt x="61" y="6"/>
                      <a:pt x="64" y="7"/>
                      <a:pt x="65" y="6"/>
                    </a:cubicBezTo>
                    <a:cubicBezTo>
                      <a:pt x="66" y="6"/>
                      <a:pt x="66" y="6"/>
                      <a:pt x="66" y="6"/>
                    </a:cubicBezTo>
                    <a:cubicBezTo>
                      <a:pt x="66" y="7"/>
                      <a:pt x="66" y="7"/>
                      <a:pt x="66" y="7"/>
                    </a:cubicBezTo>
                    <a:cubicBezTo>
                      <a:pt x="65" y="7"/>
                      <a:pt x="65" y="7"/>
                      <a:pt x="65" y="7"/>
                    </a:cubicBezTo>
                    <a:cubicBezTo>
                      <a:pt x="65" y="6"/>
                      <a:pt x="65" y="6"/>
                      <a:pt x="65" y="6"/>
                    </a:cubicBezTo>
                    <a:cubicBezTo>
                      <a:pt x="64" y="6"/>
                      <a:pt x="64" y="6"/>
                      <a:pt x="64" y="6"/>
                    </a:cubicBezTo>
                    <a:cubicBezTo>
                      <a:pt x="64" y="7"/>
                      <a:pt x="65" y="7"/>
                      <a:pt x="65" y="7"/>
                    </a:cubicBezTo>
                    <a:cubicBezTo>
                      <a:pt x="67" y="8"/>
                      <a:pt x="67" y="7"/>
                      <a:pt x="68" y="6"/>
                    </a:cubicBezTo>
                    <a:cubicBezTo>
                      <a:pt x="67" y="5"/>
                      <a:pt x="66" y="6"/>
                      <a:pt x="66" y="6"/>
                    </a:cubicBezTo>
                    <a:cubicBezTo>
                      <a:pt x="66" y="6"/>
                      <a:pt x="68" y="5"/>
                      <a:pt x="69" y="6"/>
                    </a:cubicBezTo>
                    <a:cubicBezTo>
                      <a:pt x="70" y="5"/>
                      <a:pt x="70" y="5"/>
                      <a:pt x="70" y="5"/>
                    </a:cubicBezTo>
                    <a:cubicBezTo>
                      <a:pt x="70" y="5"/>
                      <a:pt x="69" y="3"/>
                      <a:pt x="68" y="4"/>
                    </a:cubicBezTo>
                    <a:cubicBezTo>
                      <a:pt x="68" y="4"/>
                      <a:pt x="68" y="4"/>
                      <a:pt x="68" y="4"/>
                    </a:cubicBezTo>
                    <a:cubicBezTo>
                      <a:pt x="67" y="4"/>
                      <a:pt x="67" y="4"/>
                      <a:pt x="67" y="4"/>
                    </a:cubicBezTo>
                    <a:cubicBezTo>
                      <a:pt x="69" y="5"/>
                      <a:pt x="69" y="3"/>
                      <a:pt x="70" y="3"/>
                    </a:cubicBezTo>
                    <a:cubicBezTo>
                      <a:pt x="70" y="3"/>
                      <a:pt x="69" y="4"/>
                      <a:pt x="70" y="4"/>
                    </a:cubicBezTo>
                    <a:cubicBezTo>
                      <a:pt x="71" y="4"/>
                      <a:pt x="71" y="5"/>
                      <a:pt x="71" y="4"/>
                    </a:cubicBezTo>
                    <a:cubicBezTo>
                      <a:pt x="71" y="5"/>
                      <a:pt x="71" y="5"/>
                      <a:pt x="71" y="5"/>
                    </a:cubicBezTo>
                    <a:cubicBezTo>
                      <a:pt x="71" y="6"/>
                      <a:pt x="72" y="5"/>
                      <a:pt x="73" y="5"/>
                    </a:cubicBezTo>
                    <a:cubicBezTo>
                      <a:pt x="73" y="4"/>
                      <a:pt x="72" y="4"/>
                      <a:pt x="72" y="3"/>
                    </a:cubicBezTo>
                    <a:cubicBezTo>
                      <a:pt x="71" y="4"/>
                      <a:pt x="71" y="4"/>
                      <a:pt x="71" y="4"/>
                    </a:cubicBezTo>
                    <a:cubicBezTo>
                      <a:pt x="71" y="3"/>
                      <a:pt x="73" y="3"/>
                      <a:pt x="72" y="2"/>
                    </a:cubicBezTo>
                    <a:cubicBezTo>
                      <a:pt x="74" y="3"/>
                      <a:pt x="74" y="3"/>
                      <a:pt x="74" y="3"/>
                    </a:cubicBezTo>
                    <a:cubicBezTo>
                      <a:pt x="73" y="3"/>
                      <a:pt x="72" y="4"/>
                      <a:pt x="74" y="4"/>
                    </a:cubicBezTo>
                    <a:cubicBezTo>
                      <a:pt x="75" y="4"/>
                      <a:pt x="74" y="3"/>
                      <a:pt x="75" y="2"/>
                    </a:cubicBezTo>
                    <a:cubicBezTo>
                      <a:pt x="76" y="2"/>
                      <a:pt x="77" y="2"/>
                      <a:pt x="78" y="1"/>
                    </a:cubicBezTo>
                    <a:cubicBezTo>
                      <a:pt x="77" y="2"/>
                      <a:pt x="77" y="2"/>
                      <a:pt x="77" y="2"/>
                    </a:cubicBezTo>
                    <a:cubicBezTo>
                      <a:pt x="78" y="2"/>
                      <a:pt x="78" y="2"/>
                      <a:pt x="78" y="2"/>
                    </a:cubicBezTo>
                    <a:cubicBezTo>
                      <a:pt x="78" y="2"/>
                      <a:pt x="79" y="2"/>
                      <a:pt x="79" y="2"/>
                    </a:cubicBezTo>
                    <a:cubicBezTo>
                      <a:pt x="79" y="1"/>
                      <a:pt x="79" y="1"/>
                      <a:pt x="79" y="1"/>
                    </a:cubicBezTo>
                    <a:cubicBezTo>
                      <a:pt x="80" y="2"/>
                      <a:pt x="80" y="0"/>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1" name="Freeform 983">
                <a:extLst>
                  <a:ext uri="{FF2B5EF4-FFF2-40B4-BE49-F238E27FC236}">
                    <a16:creationId xmlns:a16="http://schemas.microsoft.com/office/drawing/2014/main" id="{1E6CB958-C305-43BC-AB11-4675B1C3086B}"/>
                  </a:ext>
                </a:extLst>
              </p:cNvPr>
              <p:cNvSpPr/>
              <p:nvPr/>
            </p:nvSpPr>
            <p:spPr bwMode="auto">
              <a:xfrm>
                <a:off x="4267" y="1545"/>
                <a:ext cx="8" cy="5"/>
              </a:xfrm>
              <a:custGeom>
                <a:gdLst>
                  <a:gd name="T0" fmla="*/ 3 w 3"/>
                  <a:gd name="T1" fmla="*/ 1 h 2"/>
                  <a:gd name="T2" fmla="*/ 3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1"/>
                      <a:pt x="0"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2" name="Freeform 984">
                <a:extLst>
                  <a:ext uri="{FF2B5EF4-FFF2-40B4-BE49-F238E27FC236}">
                    <a16:creationId xmlns:a16="http://schemas.microsoft.com/office/drawing/2014/main" id="{E2761A9D-25B1-480C-9DD9-D4226A8CA58B}"/>
                  </a:ext>
                </a:extLst>
              </p:cNvPr>
              <p:cNvSpPr/>
              <p:nvPr/>
            </p:nvSpPr>
            <p:spPr bwMode="auto">
              <a:xfrm>
                <a:off x="4171" y="1545"/>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3" name="Freeform 985">
                <a:extLst>
                  <a:ext uri="{FF2B5EF4-FFF2-40B4-BE49-F238E27FC236}">
                    <a16:creationId xmlns:a16="http://schemas.microsoft.com/office/drawing/2014/main" id="{4086AABD-5F75-40C4-A564-BDC8DC847B4E}"/>
                  </a:ext>
                </a:extLst>
              </p:cNvPr>
              <p:cNvSpPr/>
              <p:nvPr/>
            </p:nvSpPr>
            <p:spPr bwMode="auto">
              <a:xfrm>
                <a:off x="3551" y="154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4" name="Freeform 986">
                <a:extLst>
                  <a:ext uri="{FF2B5EF4-FFF2-40B4-BE49-F238E27FC236}">
                    <a16:creationId xmlns:a16="http://schemas.microsoft.com/office/drawing/2014/main" id="{940B1140-7403-488D-AC84-448F946110DB}"/>
                  </a:ext>
                </a:extLst>
              </p:cNvPr>
              <p:cNvSpPr/>
              <p:nvPr/>
            </p:nvSpPr>
            <p:spPr bwMode="auto">
              <a:xfrm>
                <a:off x="3564" y="1547"/>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5" name="Freeform 987">
                <a:extLst>
                  <a:ext uri="{FF2B5EF4-FFF2-40B4-BE49-F238E27FC236}">
                    <a16:creationId xmlns:a16="http://schemas.microsoft.com/office/drawing/2014/main" id="{B8E256A0-2ACC-4EF5-B439-E8E4D66F8450}"/>
                  </a:ext>
                </a:extLst>
              </p:cNvPr>
              <p:cNvSpPr/>
              <p:nvPr/>
            </p:nvSpPr>
            <p:spPr bwMode="auto">
              <a:xfrm>
                <a:off x="4163" y="154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6" name="Freeform 988">
                <a:extLst>
                  <a:ext uri="{FF2B5EF4-FFF2-40B4-BE49-F238E27FC236}">
                    <a16:creationId xmlns:a16="http://schemas.microsoft.com/office/drawing/2014/main" id="{E2975F68-8AF9-4CAC-B791-987DF17AB8D8}"/>
                  </a:ext>
                </a:extLst>
              </p:cNvPr>
              <p:cNvSpPr/>
              <p:nvPr/>
            </p:nvSpPr>
            <p:spPr bwMode="auto">
              <a:xfrm>
                <a:off x="1932" y="1547"/>
                <a:ext cx="5"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7" name="Freeform 989">
                <a:extLst>
                  <a:ext uri="{FF2B5EF4-FFF2-40B4-BE49-F238E27FC236}">
                    <a16:creationId xmlns:a16="http://schemas.microsoft.com/office/drawing/2014/main" id="{668BFE71-FD83-4869-891B-470750992E08}"/>
                  </a:ext>
                </a:extLst>
              </p:cNvPr>
              <p:cNvSpPr/>
              <p:nvPr/>
            </p:nvSpPr>
            <p:spPr bwMode="auto">
              <a:xfrm>
                <a:off x="1943" y="1547"/>
                <a:ext cx="10" cy="6"/>
              </a:xfrm>
              <a:custGeom>
                <a:gdLst>
                  <a:gd name="T0" fmla="*/ 0 w 4"/>
                  <a:gd name="T1" fmla="*/ 0 h 2"/>
                  <a:gd name="T2" fmla="*/ 2 w 4"/>
                  <a:gd name="T3" fmla="*/ 2 h 2"/>
                  <a:gd name="T4" fmla="*/ 4 w 4"/>
                  <a:gd name="T5" fmla="*/ 1 h 2"/>
                  <a:gd name="T6" fmla="*/ 3 w 4"/>
                  <a:gd name="T7" fmla="*/ 2 h 2"/>
                  <a:gd name="T8" fmla="*/ 1 w 4"/>
                  <a:gd name="T9" fmla="*/ 2 h 2"/>
                  <a:gd name="T10" fmla="*/ 0 w 4"/>
                  <a:gd name="T11" fmla="*/ 1 h 2"/>
                  <a:gd name="T12" fmla="*/ 0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0" y="1"/>
                      <a:pt x="1" y="1"/>
                      <a:pt x="2" y="2"/>
                    </a:cubicBezTo>
                    <a:cubicBezTo>
                      <a:pt x="3" y="1"/>
                      <a:pt x="3" y="0"/>
                      <a:pt x="4" y="1"/>
                    </a:cubicBezTo>
                    <a:cubicBezTo>
                      <a:pt x="4" y="2"/>
                      <a:pt x="3" y="2"/>
                      <a:pt x="3" y="2"/>
                    </a:cubicBezTo>
                    <a:cubicBezTo>
                      <a:pt x="2" y="2"/>
                      <a:pt x="2" y="2"/>
                      <a:pt x="1" y="2"/>
                    </a:cubicBezTo>
                    <a:cubicBezTo>
                      <a:pt x="1" y="1"/>
                      <a:pt x="0" y="2"/>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8" name="Freeform 990">
                <a:extLst>
                  <a:ext uri="{FF2B5EF4-FFF2-40B4-BE49-F238E27FC236}">
                    <a16:creationId xmlns:a16="http://schemas.microsoft.com/office/drawing/2014/main" id="{4586006D-6E60-4E46-B052-81AABB854A60}"/>
                  </a:ext>
                </a:extLst>
              </p:cNvPr>
              <p:cNvSpPr/>
              <p:nvPr/>
            </p:nvSpPr>
            <p:spPr bwMode="auto">
              <a:xfrm>
                <a:off x="2397" y="1547"/>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9" name="Freeform 991">
                <a:extLst>
                  <a:ext uri="{FF2B5EF4-FFF2-40B4-BE49-F238E27FC236}">
                    <a16:creationId xmlns:a16="http://schemas.microsoft.com/office/drawing/2014/main" id="{EB9F6A0F-0B71-4A35-B10C-423040EE1BA1}"/>
                  </a:ext>
                </a:extLst>
              </p:cNvPr>
              <p:cNvSpPr/>
              <p:nvPr/>
            </p:nvSpPr>
            <p:spPr bwMode="auto">
              <a:xfrm>
                <a:off x="2979" y="1547"/>
                <a:ext cx="19" cy="11"/>
              </a:xfrm>
              <a:custGeom>
                <a:gdLst>
                  <a:gd name="T0" fmla="*/ 5 w 7"/>
                  <a:gd name="T1" fmla="*/ 2 h 4"/>
                  <a:gd name="T2" fmla="*/ 6 w 7"/>
                  <a:gd name="T3" fmla="*/ 2 h 4"/>
                  <a:gd name="T4" fmla="*/ 6 w 7"/>
                  <a:gd name="T5" fmla="*/ 1 h 4"/>
                  <a:gd name="T6" fmla="*/ 7 w 7"/>
                  <a:gd name="T7" fmla="*/ 1 h 4"/>
                  <a:gd name="T8" fmla="*/ 6 w 7"/>
                  <a:gd name="T9" fmla="*/ 3 h 4"/>
                  <a:gd name="T10" fmla="*/ 4 w 7"/>
                  <a:gd name="T11" fmla="*/ 3 h 4"/>
                  <a:gd name="T12" fmla="*/ 4 w 7"/>
                  <a:gd name="T13" fmla="*/ 2 h 4"/>
                  <a:gd name="T14" fmla="*/ 1 w 7"/>
                  <a:gd name="T15" fmla="*/ 3 h 4"/>
                  <a:gd name="T16" fmla="*/ 1 w 7"/>
                  <a:gd name="T17" fmla="*/ 1 h 4"/>
                  <a:gd name="T18" fmla="*/ 3 w 7"/>
                  <a:gd name="T19" fmla="*/ 1 h 4"/>
                  <a:gd name="T20" fmla="*/ 4 w 7"/>
                  <a:gd name="T21" fmla="*/ 0 h 4"/>
                  <a:gd name="T22" fmla="*/ 5 w 7"/>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5" y="2"/>
                    </a:moveTo>
                    <a:cubicBezTo>
                      <a:pt x="5" y="2"/>
                      <a:pt x="6" y="2"/>
                      <a:pt x="6" y="2"/>
                    </a:cubicBezTo>
                    <a:cubicBezTo>
                      <a:pt x="6" y="1"/>
                      <a:pt x="6" y="1"/>
                      <a:pt x="6" y="1"/>
                    </a:cubicBezTo>
                    <a:cubicBezTo>
                      <a:pt x="7" y="1"/>
                      <a:pt x="7" y="1"/>
                      <a:pt x="7" y="1"/>
                    </a:cubicBezTo>
                    <a:cubicBezTo>
                      <a:pt x="6" y="3"/>
                      <a:pt x="6" y="3"/>
                      <a:pt x="6" y="3"/>
                    </a:cubicBezTo>
                    <a:cubicBezTo>
                      <a:pt x="6" y="2"/>
                      <a:pt x="5" y="4"/>
                      <a:pt x="4" y="3"/>
                    </a:cubicBezTo>
                    <a:cubicBezTo>
                      <a:pt x="4" y="2"/>
                      <a:pt x="4" y="2"/>
                      <a:pt x="4" y="2"/>
                    </a:cubicBezTo>
                    <a:cubicBezTo>
                      <a:pt x="3" y="2"/>
                      <a:pt x="2" y="2"/>
                      <a:pt x="1" y="3"/>
                    </a:cubicBezTo>
                    <a:cubicBezTo>
                      <a:pt x="0" y="3"/>
                      <a:pt x="1" y="2"/>
                      <a:pt x="1" y="1"/>
                    </a:cubicBezTo>
                    <a:cubicBezTo>
                      <a:pt x="2" y="2"/>
                      <a:pt x="3" y="0"/>
                      <a:pt x="3" y="1"/>
                    </a:cubicBezTo>
                    <a:cubicBezTo>
                      <a:pt x="4" y="1"/>
                      <a:pt x="4" y="1"/>
                      <a:pt x="4" y="0"/>
                    </a:cubicBezTo>
                    <a:cubicBezTo>
                      <a:pt x="5" y="1"/>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0" name="Freeform 992">
                <a:extLst>
                  <a:ext uri="{FF2B5EF4-FFF2-40B4-BE49-F238E27FC236}">
                    <a16:creationId xmlns:a16="http://schemas.microsoft.com/office/drawing/2014/main" id="{4E5A4B38-ABD3-46F3-A167-80AF82EF298D}"/>
                  </a:ext>
                </a:extLst>
              </p:cNvPr>
              <p:cNvSpPr/>
              <p:nvPr/>
            </p:nvSpPr>
            <p:spPr bwMode="auto">
              <a:xfrm>
                <a:off x="3848" y="154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1" name="Freeform 993">
                <a:extLst>
                  <a:ext uri="{FF2B5EF4-FFF2-40B4-BE49-F238E27FC236}">
                    <a16:creationId xmlns:a16="http://schemas.microsoft.com/office/drawing/2014/main" id="{7F93FF36-1B73-49E9-BD50-2FC319F48494}"/>
                  </a:ext>
                </a:extLst>
              </p:cNvPr>
              <p:cNvSpPr/>
              <p:nvPr/>
            </p:nvSpPr>
            <p:spPr bwMode="auto">
              <a:xfrm>
                <a:off x="2392" y="1550"/>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2" name="Freeform 994">
                <a:extLst>
                  <a:ext uri="{FF2B5EF4-FFF2-40B4-BE49-F238E27FC236}">
                    <a16:creationId xmlns:a16="http://schemas.microsoft.com/office/drawing/2014/main" id="{149F7C8D-43D2-40B5-8C58-87A43B2D6F89}"/>
                  </a:ext>
                </a:extLst>
              </p:cNvPr>
              <p:cNvSpPr/>
              <p:nvPr/>
            </p:nvSpPr>
            <p:spPr bwMode="auto">
              <a:xfrm>
                <a:off x="1999" y="1550"/>
                <a:ext cx="5" cy="5"/>
              </a:xfrm>
              <a:custGeom>
                <a:gdLst>
                  <a:gd name="T0" fmla="*/ 2 w 2"/>
                  <a:gd name="T1" fmla="*/ 2 h 2"/>
                  <a:gd name="T2" fmla="*/ 1 w 2"/>
                  <a:gd name="T3" fmla="*/ 2 h 2"/>
                  <a:gd name="T4" fmla="*/ 0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1" y="2"/>
                      <a:pt x="1" y="1"/>
                      <a:pt x="0" y="1"/>
                    </a:cubicBezTo>
                    <a:cubicBezTo>
                      <a:pt x="2" y="0"/>
                      <a:pt x="2" y="0"/>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3" name="Freeform 995">
                <a:extLst>
                  <a:ext uri="{FF2B5EF4-FFF2-40B4-BE49-F238E27FC236}">
                    <a16:creationId xmlns:a16="http://schemas.microsoft.com/office/drawing/2014/main" id="{DEA36011-392E-49D4-9D24-9CCC5EE83EEF}"/>
                  </a:ext>
                </a:extLst>
              </p:cNvPr>
              <p:cNvSpPr/>
              <p:nvPr/>
            </p:nvSpPr>
            <p:spPr bwMode="auto">
              <a:xfrm>
                <a:off x="3538" y="1550"/>
                <a:ext cx="8" cy="5"/>
              </a:xfrm>
              <a:custGeom>
                <a:gdLst>
                  <a:gd name="T0" fmla="*/ 3 w 3"/>
                  <a:gd name="T1" fmla="*/ 1 h 2"/>
                  <a:gd name="T2" fmla="*/ 1 w 3"/>
                  <a:gd name="T3" fmla="*/ 1 h 2"/>
                  <a:gd name="T4" fmla="*/ 1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2" y="0"/>
                      <a:pt x="1" y="1"/>
                    </a:cubicBezTo>
                    <a:cubicBezTo>
                      <a:pt x="1" y="2"/>
                      <a:pt x="1" y="2"/>
                      <a:pt x="1" y="2"/>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4" name="Freeform 996">
                <a:extLst>
                  <a:ext uri="{FF2B5EF4-FFF2-40B4-BE49-F238E27FC236}">
                    <a16:creationId xmlns:a16="http://schemas.microsoft.com/office/drawing/2014/main" id="{8403EF21-6EEA-4628-A549-6C36DA54FFC7}"/>
                  </a:ext>
                </a:extLst>
              </p:cNvPr>
              <p:cNvSpPr/>
              <p:nvPr/>
            </p:nvSpPr>
            <p:spPr bwMode="auto">
              <a:xfrm>
                <a:off x="3556" y="155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5" name="Freeform 997">
                <a:extLst>
                  <a:ext uri="{FF2B5EF4-FFF2-40B4-BE49-F238E27FC236}">
                    <a16:creationId xmlns:a16="http://schemas.microsoft.com/office/drawing/2014/main" id="{15DE9CC8-43DC-4CFF-B3C3-2DD662352468}"/>
                  </a:ext>
                </a:extLst>
              </p:cNvPr>
              <p:cNvSpPr/>
              <p:nvPr/>
            </p:nvSpPr>
            <p:spPr bwMode="auto">
              <a:xfrm>
                <a:off x="3829" y="155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6" name="Freeform 998">
                <a:extLst>
                  <a:ext uri="{FF2B5EF4-FFF2-40B4-BE49-F238E27FC236}">
                    <a16:creationId xmlns:a16="http://schemas.microsoft.com/office/drawing/2014/main" id="{FD57191E-AE67-422D-A5D2-522BB881FB0F}"/>
                  </a:ext>
                </a:extLst>
              </p:cNvPr>
              <p:cNvSpPr/>
              <p:nvPr/>
            </p:nvSpPr>
            <p:spPr bwMode="auto">
              <a:xfrm>
                <a:off x="4152" y="1550"/>
                <a:ext cx="19" cy="13"/>
              </a:xfrm>
              <a:custGeom>
                <a:gdLst>
                  <a:gd name="T0" fmla="*/ 7 w 7"/>
                  <a:gd name="T1" fmla="*/ 1 h 5"/>
                  <a:gd name="T2" fmla="*/ 5 w 7"/>
                  <a:gd name="T3" fmla="*/ 3 h 5"/>
                  <a:gd name="T4" fmla="*/ 0 w 7"/>
                  <a:gd name="T5" fmla="*/ 4 h 5"/>
                  <a:gd name="T6" fmla="*/ 2 w 7"/>
                  <a:gd name="T7" fmla="*/ 3 h 5"/>
                  <a:gd name="T8" fmla="*/ 1 w 7"/>
                  <a:gd name="T9" fmla="*/ 2 h 5"/>
                  <a:gd name="T10" fmla="*/ 0 w 7"/>
                  <a:gd name="T11" fmla="*/ 3 h 5"/>
                  <a:gd name="T12" fmla="*/ 5 w 7"/>
                  <a:gd name="T13" fmla="*/ 1 h 5"/>
                  <a:gd name="T14" fmla="*/ 5 w 7"/>
                  <a:gd name="T15" fmla="*/ 0 h 5"/>
                  <a:gd name="T16" fmla="*/ 7 w 7"/>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cubicBezTo>
                      <a:pt x="7" y="2"/>
                      <a:pt x="4" y="2"/>
                      <a:pt x="5" y="3"/>
                    </a:cubicBezTo>
                    <a:cubicBezTo>
                      <a:pt x="3" y="3"/>
                      <a:pt x="2" y="5"/>
                      <a:pt x="0" y="4"/>
                    </a:cubicBezTo>
                    <a:cubicBezTo>
                      <a:pt x="2" y="3"/>
                      <a:pt x="2" y="3"/>
                      <a:pt x="2" y="3"/>
                    </a:cubicBezTo>
                    <a:cubicBezTo>
                      <a:pt x="1" y="2"/>
                      <a:pt x="1" y="2"/>
                      <a:pt x="1" y="2"/>
                    </a:cubicBezTo>
                    <a:cubicBezTo>
                      <a:pt x="1" y="3"/>
                      <a:pt x="0" y="2"/>
                      <a:pt x="0" y="3"/>
                    </a:cubicBezTo>
                    <a:cubicBezTo>
                      <a:pt x="1" y="3"/>
                      <a:pt x="4" y="2"/>
                      <a:pt x="5" y="1"/>
                    </a:cubicBezTo>
                    <a:cubicBezTo>
                      <a:pt x="5" y="0"/>
                      <a:pt x="5" y="0"/>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7" name="Freeform 999">
                <a:extLst>
                  <a:ext uri="{FF2B5EF4-FFF2-40B4-BE49-F238E27FC236}">
                    <a16:creationId xmlns:a16="http://schemas.microsoft.com/office/drawing/2014/main" id="{D9332A0F-5AC9-4B8D-B943-96C7FD5CA6BA}"/>
                  </a:ext>
                </a:extLst>
              </p:cNvPr>
              <p:cNvSpPr/>
              <p:nvPr/>
            </p:nvSpPr>
            <p:spPr bwMode="auto">
              <a:xfrm>
                <a:off x="4256" y="1550"/>
                <a:ext cx="14" cy="13"/>
              </a:xfrm>
              <a:custGeom>
                <a:gdLst>
                  <a:gd name="T0" fmla="*/ 5 w 5"/>
                  <a:gd name="T1" fmla="*/ 0 h 5"/>
                  <a:gd name="T2" fmla="*/ 2 w 5"/>
                  <a:gd name="T3" fmla="*/ 5 h 5"/>
                  <a:gd name="T4" fmla="*/ 1 w 5"/>
                  <a:gd name="T5" fmla="*/ 4 h 5"/>
                  <a:gd name="T6" fmla="*/ 3 w 5"/>
                  <a:gd name="T7" fmla="*/ 1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3"/>
                      <a:pt x="2" y="5"/>
                    </a:cubicBezTo>
                    <a:cubicBezTo>
                      <a:pt x="1" y="4"/>
                      <a:pt x="1" y="4"/>
                      <a:pt x="1" y="4"/>
                    </a:cubicBezTo>
                    <a:cubicBezTo>
                      <a:pt x="0" y="2"/>
                      <a:pt x="4" y="3"/>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8" name="Freeform 1000">
                <a:extLst>
                  <a:ext uri="{FF2B5EF4-FFF2-40B4-BE49-F238E27FC236}">
                    <a16:creationId xmlns:a16="http://schemas.microsoft.com/office/drawing/2014/main" id="{B4B1A175-8951-4C28-B33D-B71E9EF55E3D}"/>
                  </a:ext>
                </a:extLst>
              </p:cNvPr>
              <p:cNvSpPr/>
              <p:nvPr/>
            </p:nvSpPr>
            <p:spPr bwMode="auto">
              <a:xfrm>
                <a:off x="2977" y="15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9" name="Freeform 1001">
                <a:extLst>
                  <a:ext uri="{FF2B5EF4-FFF2-40B4-BE49-F238E27FC236}">
                    <a16:creationId xmlns:a16="http://schemas.microsoft.com/office/drawing/2014/main" id="{E1B08354-9BE1-43EB-A45A-59671F7613AC}"/>
                  </a:ext>
                </a:extLst>
              </p:cNvPr>
              <p:cNvSpPr/>
              <p:nvPr/>
            </p:nvSpPr>
            <p:spPr bwMode="auto">
              <a:xfrm>
                <a:off x="4272" y="1553"/>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0" name="Freeform 1002">
                <a:extLst>
                  <a:ext uri="{FF2B5EF4-FFF2-40B4-BE49-F238E27FC236}">
                    <a16:creationId xmlns:a16="http://schemas.microsoft.com/office/drawing/2014/main" id="{1E2ECFD7-2EE5-41C5-B85F-12CA22B4EBF4}"/>
                  </a:ext>
                </a:extLst>
              </p:cNvPr>
              <p:cNvSpPr/>
              <p:nvPr/>
            </p:nvSpPr>
            <p:spPr bwMode="auto">
              <a:xfrm>
                <a:off x="1943" y="1555"/>
                <a:ext cx="8" cy="6"/>
              </a:xfrm>
              <a:custGeom>
                <a:gdLst>
                  <a:gd name="T0" fmla="*/ 2 w 3"/>
                  <a:gd name="T1" fmla="*/ 0 h 2"/>
                  <a:gd name="T2" fmla="*/ 1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3" y="0"/>
                      <a:pt x="2" y="2"/>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1" name="Freeform 1003">
                <a:extLst>
                  <a:ext uri="{FF2B5EF4-FFF2-40B4-BE49-F238E27FC236}">
                    <a16:creationId xmlns:a16="http://schemas.microsoft.com/office/drawing/2014/main" id="{774C5307-6835-419D-86F2-EC631DEEA79A}"/>
                  </a:ext>
                </a:extLst>
              </p:cNvPr>
              <p:cNvSpPr/>
              <p:nvPr/>
            </p:nvSpPr>
            <p:spPr bwMode="auto">
              <a:xfrm>
                <a:off x="3810" y="1555"/>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2" name="Freeform 1004">
                <a:extLst>
                  <a:ext uri="{FF2B5EF4-FFF2-40B4-BE49-F238E27FC236}">
                    <a16:creationId xmlns:a16="http://schemas.microsoft.com/office/drawing/2014/main" id="{660486A7-2A54-4C06-B6CF-BA2D54846989}"/>
                  </a:ext>
                </a:extLst>
              </p:cNvPr>
              <p:cNvSpPr/>
              <p:nvPr/>
            </p:nvSpPr>
            <p:spPr bwMode="auto">
              <a:xfrm>
                <a:off x="2376" y="1555"/>
                <a:ext cx="8" cy="8"/>
              </a:xfrm>
              <a:custGeom>
                <a:gdLst>
                  <a:gd name="T0" fmla="*/ 3 w 3"/>
                  <a:gd name="T1" fmla="*/ 1 h 3"/>
                  <a:gd name="T2" fmla="*/ 1 w 3"/>
                  <a:gd name="T3" fmla="*/ 2 h 3"/>
                  <a:gd name="T4" fmla="*/ 1 w 3"/>
                  <a:gd name="T5" fmla="*/ 2 h 3"/>
                  <a:gd name="T6" fmla="*/ 0 w 3"/>
                  <a:gd name="T7" fmla="*/ 1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1"/>
                      <a:pt x="1" y="2"/>
                    </a:cubicBezTo>
                    <a:cubicBezTo>
                      <a:pt x="1" y="2"/>
                      <a:pt x="1" y="2"/>
                      <a:pt x="1" y="2"/>
                    </a:cubicBezTo>
                    <a:cubicBezTo>
                      <a:pt x="0" y="3"/>
                      <a:pt x="1" y="2"/>
                      <a:pt x="0"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3" name="Freeform 1005">
                <a:extLst>
                  <a:ext uri="{FF2B5EF4-FFF2-40B4-BE49-F238E27FC236}">
                    <a16:creationId xmlns:a16="http://schemas.microsoft.com/office/drawing/2014/main" id="{FA51EF91-765F-496F-A20F-406D884511B8}"/>
                  </a:ext>
                </a:extLst>
              </p:cNvPr>
              <p:cNvSpPr/>
              <p:nvPr/>
            </p:nvSpPr>
            <p:spPr bwMode="auto">
              <a:xfrm>
                <a:off x="2945" y="1558"/>
                <a:ext cx="40" cy="21"/>
              </a:xfrm>
              <a:custGeom>
                <a:gdLst>
                  <a:gd name="T0" fmla="*/ 14 w 15"/>
                  <a:gd name="T1" fmla="*/ 0 h 8"/>
                  <a:gd name="T2" fmla="*/ 13 w 15"/>
                  <a:gd name="T3" fmla="*/ 1 h 8"/>
                  <a:gd name="T4" fmla="*/ 15 w 15"/>
                  <a:gd name="T5" fmla="*/ 3 h 8"/>
                  <a:gd name="T6" fmla="*/ 13 w 15"/>
                  <a:gd name="T7" fmla="*/ 4 h 8"/>
                  <a:gd name="T8" fmla="*/ 10 w 15"/>
                  <a:gd name="T9" fmla="*/ 5 h 8"/>
                  <a:gd name="T10" fmla="*/ 8 w 15"/>
                  <a:gd name="T11" fmla="*/ 5 h 8"/>
                  <a:gd name="T12" fmla="*/ 7 w 15"/>
                  <a:gd name="T13" fmla="*/ 5 h 8"/>
                  <a:gd name="T14" fmla="*/ 7 w 15"/>
                  <a:gd name="T15" fmla="*/ 6 h 8"/>
                  <a:gd name="T16" fmla="*/ 7 w 15"/>
                  <a:gd name="T17" fmla="*/ 5 h 8"/>
                  <a:gd name="T18" fmla="*/ 6 w 15"/>
                  <a:gd name="T19" fmla="*/ 6 h 8"/>
                  <a:gd name="T20" fmla="*/ 0 w 15"/>
                  <a:gd name="T21" fmla="*/ 8 h 8"/>
                  <a:gd name="T22" fmla="*/ 0 w 15"/>
                  <a:gd name="T23" fmla="*/ 7 h 8"/>
                  <a:gd name="T24" fmla="*/ 3 w 15"/>
                  <a:gd name="T25" fmla="*/ 6 h 8"/>
                  <a:gd name="T26" fmla="*/ 3 w 15"/>
                  <a:gd name="T27" fmla="*/ 6 h 8"/>
                  <a:gd name="T28" fmla="*/ 6 w 15"/>
                  <a:gd name="T29" fmla="*/ 4 h 8"/>
                  <a:gd name="T30" fmla="*/ 6 w 15"/>
                  <a:gd name="T31" fmla="*/ 4 h 8"/>
                  <a:gd name="T32" fmla="*/ 7 w 15"/>
                  <a:gd name="T33" fmla="*/ 4 h 8"/>
                  <a:gd name="T34" fmla="*/ 8 w 15"/>
                  <a:gd name="T35" fmla="*/ 4 h 8"/>
                  <a:gd name="T36" fmla="*/ 7 w 15"/>
                  <a:gd name="T37" fmla="*/ 2 h 8"/>
                  <a:gd name="T38" fmla="*/ 10 w 15"/>
                  <a:gd name="T39" fmla="*/ 0 h 8"/>
                  <a:gd name="T40" fmla="*/ 14 w 15"/>
                  <a:gd name="T4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8">
                    <a:moveTo>
                      <a:pt x="14" y="0"/>
                    </a:moveTo>
                    <a:cubicBezTo>
                      <a:pt x="14" y="1"/>
                      <a:pt x="14" y="1"/>
                      <a:pt x="13" y="1"/>
                    </a:cubicBezTo>
                    <a:cubicBezTo>
                      <a:pt x="14" y="2"/>
                      <a:pt x="15" y="2"/>
                      <a:pt x="15" y="3"/>
                    </a:cubicBezTo>
                    <a:cubicBezTo>
                      <a:pt x="14" y="2"/>
                      <a:pt x="13" y="4"/>
                      <a:pt x="13" y="4"/>
                    </a:cubicBezTo>
                    <a:cubicBezTo>
                      <a:pt x="12" y="3"/>
                      <a:pt x="11" y="5"/>
                      <a:pt x="10" y="5"/>
                    </a:cubicBezTo>
                    <a:cubicBezTo>
                      <a:pt x="10" y="4"/>
                      <a:pt x="8" y="6"/>
                      <a:pt x="8" y="5"/>
                    </a:cubicBezTo>
                    <a:cubicBezTo>
                      <a:pt x="7" y="5"/>
                      <a:pt x="7" y="5"/>
                      <a:pt x="7" y="5"/>
                    </a:cubicBezTo>
                    <a:cubicBezTo>
                      <a:pt x="8" y="5"/>
                      <a:pt x="7" y="6"/>
                      <a:pt x="7" y="6"/>
                    </a:cubicBezTo>
                    <a:cubicBezTo>
                      <a:pt x="7" y="5"/>
                      <a:pt x="7" y="5"/>
                      <a:pt x="7" y="5"/>
                    </a:cubicBezTo>
                    <a:cubicBezTo>
                      <a:pt x="6" y="5"/>
                      <a:pt x="5" y="6"/>
                      <a:pt x="6" y="6"/>
                    </a:cubicBezTo>
                    <a:cubicBezTo>
                      <a:pt x="4" y="8"/>
                      <a:pt x="2" y="6"/>
                      <a:pt x="0" y="8"/>
                    </a:cubicBezTo>
                    <a:cubicBezTo>
                      <a:pt x="0" y="7"/>
                      <a:pt x="0" y="7"/>
                      <a:pt x="0" y="7"/>
                    </a:cubicBezTo>
                    <a:cubicBezTo>
                      <a:pt x="3" y="6"/>
                      <a:pt x="3" y="6"/>
                      <a:pt x="3" y="6"/>
                    </a:cubicBezTo>
                    <a:cubicBezTo>
                      <a:pt x="3" y="6"/>
                      <a:pt x="3" y="6"/>
                      <a:pt x="3" y="6"/>
                    </a:cubicBezTo>
                    <a:cubicBezTo>
                      <a:pt x="4" y="6"/>
                      <a:pt x="5" y="5"/>
                      <a:pt x="6" y="4"/>
                    </a:cubicBezTo>
                    <a:cubicBezTo>
                      <a:pt x="6" y="4"/>
                      <a:pt x="6" y="4"/>
                      <a:pt x="6" y="4"/>
                    </a:cubicBezTo>
                    <a:cubicBezTo>
                      <a:pt x="7" y="4"/>
                      <a:pt x="7" y="4"/>
                      <a:pt x="7" y="4"/>
                    </a:cubicBezTo>
                    <a:cubicBezTo>
                      <a:pt x="8" y="4"/>
                      <a:pt x="8" y="4"/>
                      <a:pt x="8" y="4"/>
                    </a:cubicBezTo>
                    <a:cubicBezTo>
                      <a:pt x="7" y="2"/>
                      <a:pt x="7" y="2"/>
                      <a:pt x="7" y="2"/>
                    </a:cubicBezTo>
                    <a:cubicBezTo>
                      <a:pt x="8" y="2"/>
                      <a:pt x="9" y="1"/>
                      <a:pt x="10" y="0"/>
                    </a:cubicBez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4" name="Freeform 1006">
                <a:extLst>
                  <a:ext uri="{FF2B5EF4-FFF2-40B4-BE49-F238E27FC236}">
                    <a16:creationId xmlns:a16="http://schemas.microsoft.com/office/drawing/2014/main" id="{FB04C1BF-ABF5-45BC-AAAD-580F2F366802}"/>
                  </a:ext>
                </a:extLst>
              </p:cNvPr>
              <p:cNvSpPr/>
              <p:nvPr/>
            </p:nvSpPr>
            <p:spPr bwMode="auto">
              <a:xfrm>
                <a:off x="3856" y="155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5" name="Freeform 1007">
                <a:extLst>
                  <a:ext uri="{FF2B5EF4-FFF2-40B4-BE49-F238E27FC236}">
                    <a16:creationId xmlns:a16="http://schemas.microsoft.com/office/drawing/2014/main" id="{B776CBEC-D92F-4EAE-A124-0EB2C1082156}"/>
                  </a:ext>
                </a:extLst>
              </p:cNvPr>
              <p:cNvSpPr/>
              <p:nvPr/>
            </p:nvSpPr>
            <p:spPr bwMode="auto">
              <a:xfrm>
                <a:off x="4112" y="155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6" name="Freeform 1008">
                <a:extLst>
                  <a:ext uri="{FF2B5EF4-FFF2-40B4-BE49-F238E27FC236}">
                    <a16:creationId xmlns:a16="http://schemas.microsoft.com/office/drawing/2014/main" id="{7594F1A8-6977-43EE-930F-96A393A6439D}"/>
                  </a:ext>
                </a:extLst>
              </p:cNvPr>
              <p:cNvSpPr/>
              <p:nvPr/>
            </p:nvSpPr>
            <p:spPr bwMode="auto">
              <a:xfrm>
                <a:off x="4171" y="1558"/>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0" name="Group 1210">
              <a:extLst>
                <a:ext uri="{FF2B5EF4-FFF2-40B4-BE49-F238E27FC236}">
                  <a16:creationId xmlns:a16="http://schemas.microsoft.com/office/drawing/2014/main" id="{722C2BB7-FDA0-4B15-A980-9CB865F84855}"/>
                </a:ext>
              </a:extLst>
            </p:cNvPr>
            <p:cNvGrpSpPr/>
            <p:nvPr/>
          </p:nvGrpSpPr>
          <p:grpSpPr>
            <a:xfrm>
              <a:off x="3084513" y="2473325"/>
              <a:ext cx="3752850" cy="374650"/>
              <a:chOff x="1943" y="1558"/>
              <a:chExt cx="2364" cy="236"/>
            </a:xfrm>
          </p:grpSpPr>
          <p:sp>
            <p:nvSpPr>
              <p:cNvPr id="5027" name="Freeform 1010">
                <a:extLst>
                  <a:ext uri="{FF2B5EF4-FFF2-40B4-BE49-F238E27FC236}">
                    <a16:creationId xmlns:a16="http://schemas.microsoft.com/office/drawing/2014/main" id="{EC717575-4E46-4778-A96D-0511B1EC8085}"/>
                  </a:ext>
                </a:extLst>
              </p:cNvPr>
              <p:cNvSpPr/>
              <p:nvPr/>
            </p:nvSpPr>
            <p:spPr bwMode="auto">
              <a:xfrm>
                <a:off x="3519" y="155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8" name="Freeform 1011">
                <a:extLst>
                  <a:ext uri="{FF2B5EF4-FFF2-40B4-BE49-F238E27FC236}">
                    <a16:creationId xmlns:a16="http://schemas.microsoft.com/office/drawing/2014/main" id="{A6C1BBC3-3D03-41BE-82CA-954813724E64}"/>
                  </a:ext>
                </a:extLst>
              </p:cNvPr>
              <p:cNvSpPr/>
              <p:nvPr/>
            </p:nvSpPr>
            <p:spPr bwMode="auto">
              <a:xfrm>
                <a:off x="4267" y="1558"/>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9" name="Freeform 1012">
                <a:extLst>
                  <a:ext uri="{FF2B5EF4-FFF2-40B4-BE49-F238E27FC236}">
                    <a16:creationId xmlns:a16="http://schemas.microsoft.com/office/drawing/2014/main" id="{B5B9A396-F23B-4E59-ADF5-B3D81F89F253}"/>
                  </a:ext>
                </a:extLst>
              </p:cNvPr>
              <p:cNvSpPr/>
              <p:nvPr/>
            </p:nvSpPr>
            <p:spPr bwMode="auto">
              <a:xfrm>
                <a:off x="3564" y="1558"/>
                <a:ext cx="225" cy="83"/>
              </a:xfrm>
              <a:custGeom>
                <a:gdLst>
                  <a:gd name="T0" fmla="*/ 82 w 84"/>
                  <a:gd name="T1" fmla="*/ 4 h 31"/>
                  <a:gd name="T2" fmla="*/ 83 w 84"/>
                  <a:gd name="T3" fmla="*/ 5 h 31"/>
                  <a:gd name="T4" fmla="*/ 82 w 84"/>
                  <a:gd name="T5" fmla="*/ 7 h 31"/>
                  <a:gd name="T6" fmla="*/ 80 w 84"/>
                  <a:gd name="T7" fmla="*/ 4 h 31"/>
                  <a:gd name="T8" fmla="*/ 79 w 84"/>
                  <a:gd name="T9" fmla="*/ 6 h 31"/>
                  <a:gd name="T10" fmla="*/ 76 w 84"/>
                  <a:gd name="T11" fmla="*/ 6 h 31"/>
                  <a:gd name="T12" fmla="*/ 79 w 84"/>
                  <a:gd name="T13" fmla="*/ 8 h 31"/>
                  <a:gd name="T14" fmla="*/ 82 w 84"/>
                  <a:gd name="T15" fmla="*/ 9 h 31"/>
                  <a:gd name="T16" fmla="*/ 75 w 84"/>
                  <a:gd name="T17" fmla="*/ 11 h 31"/>
                  <a:gd name="T18" fmla="*/ 72 w 84"/>
                  <a:gd name="T19" fmla="*/ 8 h 31"/>
                  <a:gd name="T20" fmla="*/ 71 w 84"/>
                  <a:gd name="T21" fmla="*/ 7 h 31"/>
                  <a:gd name="T22" fmla="*/ 68 w 84"/>
                  <a:gd name="T23" fmla="*/ 8 h 31"/>
                  <a:gd name="T24" fmla="*/ 63 w 84"/>
                  <a:gd name="T25" fmla="*/ 11 h 31"/>
                  <a:gd name="T26" fmla="*/ 54 w 84"/>
                  <a:gd name="T27" fmla="*/ 13 h 31"/>
                  <a:gd name="T28" fmla="*/ 44 w 84"/>
                  <a:gd name="T29" fmla="*/ 16 h 31"/>
                  <a:gd name="T30" fmla="*/ 38 w 84"/>
                  <a:gd name="T31" fmla="*/ 19 h 31"/>
                  <a:gd name="T32" fmla="*/ 30 w 84"/>
                  <a:gd name="T33" fmla="*/ 22 h 31"/>
                  <a:gd name="T34" fmla="*/ 26 w 84"/>
                  <a:gd name="T35" fmla="*/ 24 h 31"/>
                  <a:gd name="T36" fmla="*/ 22 w 84"/>
                  <a:gd name="T37" fmla="*/ 25 h 31"/>
                  <a:gd name="T38" fmla="*/ 20 w 84"/>
                  <a:gd name="T39" fmla="*/ 24 h 31"/>
                  <a:gd name="T40" fmla="*/ 22 w 84"/>
                  <a:gd name="T41" fmla="*/ 26 h 31"/>
                  <a:gd name="T42" fmla="*/ 19 w 84"/>
                  <a:gd name="T43" fmla="*/ 27 h 31"/>
                  <a:gd name="T44" fmla="*/ 16 w 84"/>
                  <a:gd name="T45" fmla="*/ 27 h 31"/>
                  <a:gd name="T46" fmla="*/ 15 w 84"/>
                  <a:gd name="T47" fmla="*/ 27 h 31"/>
                  <a:gd name="T48" fmla="*/ 9 w 84"/>
                  <a:gd name="T49" fmla="*/ 29 h 31"/>
                  <a:gd name="T50" fmla="*/ 0 w 84"/>
                  <a:gd name="T51" fmla="*/ 30 h 31"/>
                  <a:gd name="T52" fmla="*/ 19 w 84"/>
                  <a:gd name="T53" fmla="*/ 24 h 31"/>
                  <a:gd name="T54" fmla="*/ 22 w 84"/>
                  <a:gd name="T55" fmla="*/ 22 h 31"/>
                  <a:gd name="T56" fmla="*/ 35 w 84"/>
                  <a:gd name="T57" fmla="*/ 16 h 31"/>
                  <a:gd name="T58" fmla="*/ 35 w 84"/>
                  <a:gd name="T59" fmla="*/ 16 h 31"/>
                  <a:gd name="T60" fmla="*/ 40 w 84"/>
                  <a:gd name="T61" fmla="*/ 14 h 31"/>
                  <a:gd name="T62" fmla="*/ 47 w 84"/>
                  <a:gd name="T63" fmla="*/ 12 h 31"/>
                  <a:gd name="T64" fmla="*/ 45 w 84"/>
                  <a:gd name="T65" fmla="*/ 11 h 31"/>
                  <a:gd name="T66" fmla="*/ 43 w 84"/>
                  <a:gd name="T67" fmla="*/ 11 h 31"/>
                  <a:gd name="T68" fmla="*/ 47 w 84"/>
                  <a:gd name="T69" fmla="*/ 9 h 31"/>
                  <a:gd name="T70" fmla="*/ 52 w 84"/>
                  <a:gd name="T71" fmla="*/ 8 h 31"/>
                  <a:gd name="T72" fmla="*/ 55 w 84"/>
                  <a:gd name="T73" fmla="*/ 7 h 31"/>
                  <a:gd name="T74" fmla="*/ 58 w 84"/>
                  <a:gd name="T75" fmla="*/ 6 h 31"/>
                  <a:gd name="T76" fmla="*/ 62 w 84"/>
                  <a:gd name="T77" fmla="*/ 6 h 31"/>
                  <a:gd name="T78" fmla="*/ 62 w 84"/>
                  <a:gd name="T79" fmla="*/ 6 h 31"/>
                  <a:gd name="T80" fmla="*/ 70 w 84"/>
                  <a:gd name="T81" fmla="*/ 4 h 31"/>
                  <a:gd name="T82" fmla="*/ 66 w 84"/>
                  <a:gd name="T83" fmla="*/ 4 h 31"/>
                  <a:gd name="T84" fmla="*/ 69 w 84"/>
                  <a:gd name="T85" fmla="*/ 3 h 31"/>
                  <a:gd name="T86" fmla="*/ 72 w 84"/>
                  <a:gd name="T87" fmla="*/ 6 h 31"/>
                  <a:gd name="T88" fmla="*/ 74 w 84"/>
                  <a:gd name="T89" fmla="*/ 6 h 31"/>
                  <a:gd name="T90" fmla="*/ 74 w 84"/>
                  <a:gd name="T91" fmla="*/ 3 h 31"/>
                  <a:gd name="T92" fmla="*/ 78 w 84"/>
                  <a:gd name="T93" fmla="*/ 3 h 31"/>
                  <a:gd name="T94" fmla="*/ 79 w 84"/>
                  <a:gd name="T95"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31">
                    <a:moveTo>
                      <a:pt x="83" y="1"/>
                    </a:moveTo>
                    <a:cubicBezTo>
                      <a:pt x="83" y="2"/>
                      <a:pt x="81" y="3"/>
                      <a:pt x="82" y="4"/>
                    </a:cubicBezTo>
                    <a:cubicBezTo>
                      <a:pt x="83" y="3"/>
                      <a:pt x="84" y="3"/>
                      <a:pt x="84" y="4"/>
                    </a:cubicBezTo>
                    <a:cubicBezTo>
                      <a:pt x="83" y="5"/>
                      <a:pt x="83" y="5"/>
                      <a:pt x="83" y="5"/>
                    </a:cubicBezTo>
                    <a:cubicBezTo>
                      <a:pt x="84" y="6"/>
                      <a:pt x="84" y="6"/>
                      <a:pt x="84" y="6"/>
                    </a:cubicBezTo>
                    <a:cubicBezTo>
                      <a:pt x="83" y="6"/>
                      <a:pt x="83" y="7"/>
                      <a:pt x="82" y="7"/>
                    </a:cubicBezTo>
                    <a:cubicBezTo>
                      <a:pt x="83" y="6"/>
                      <a:pt x="83" y="6"/>
                      <a:pt x="83" y="6"/>
                    </a:cubicBezTo>
                    <a:cubicBezTo>
                      <a:pt x="80" y="4"/>
                      <a:pt x="80" y="4"/>
                      <a:pt x="80" y="4"/>
                    </a:cubicBezTo>
                    <a:cubicBezTo>
                      <a:pt x="81" y="6"/>
                      <a:pt x="79" y="4"/>
                      <a:pt x="79" y="5"/>
                    </a:cubicBezTo>
                    <a:cubicBezTo>
                      <a:pt x="79" y="6"/>
                      <a:pt x="79" y="6"/>
                      <a:pt x="79" y="6"/>
                    </a:cubicBezTo>
                    <a:cubicBezTo>
                      <a:pt x="79" y="6"/>
                      <a:pt x="79" y="6"/>
                      <a:pt x="78" y="5"/>
                    </a:cubicBezTo>
                    <a:cubicBezTo>
                      <a:pt x="78" y="6"/>
                      <a:pt x="77" y="6"/>
                      <a:pt x="76" y="6"/>
                    </a:cubicBezTo>
                    <a:cubicBezTo>
                      <a:pt x="75" y="6"/>
                      <a:pt x="76" y="7"/>
                      <a:pt x="76" y="8"/>
                    </a:cubicBezTo>
                    <a:cubicBezTo>
                      <a:pt x="77" y="9"/>
                      <a:pt x="77" y="7"/>
                      <a:pt x="79" y="8"/>
                    </a:cubicBezTo>
                    <a:cubicBezTo>
                      <a:pt x="78" y="9"/>
                      <a:pt x="76" y="8"/>
                      <a:pt x="76" y="9"/>
                    </a:cubicBezTo>
                    <a:cubicBezTo>
                      <a:pt x="78" y="10"/>
                      <a:pt x="79" y="9"/>
                      <a:pt x="82" y="9"/>
                    </a:cubicBezTo>
                    <a:cubicBezTo>
                      <a:pt x="80" y="10"/>
                      <a:pt x="78" y="9"/>
                      <a:pt x="77" y="11"/>
                    </a:cubicBezTo>
                    <a:cubicBezTo>
                      <a:pt x="77" y="10"/>
                      <a:pt x="76" y="11"/>
                      <a:pt x="75" y="11"/>
                    </a:cubicBezTo>
                    <a:cubicBezTo>
                      <a:pt x="76" y="11"/>
                      <a:pt x="75" y="9"/>
                      <a:pt x="76" y="9"/>
                    </a:cubicBezTo>
                    <a:cubicBezTo>
                      <a:pt x="75" y="9"/>
                      <a:pt x="73" y="7"/>
                      <a:pt x="72" y="8"/>
                    </a:cubicBezTo>
                    <a:cubicBezTo>
                      <a:pt x="72" y="7"/>
                      <a:pt x="72" y="7"/>
                      <a:pt x="72" y="7"/>
                    </a:cubicBezTo>
                    <a:cubicBezTo>
                      <a:pt x="71" y="7"/>
                      <a:pt x="71" y="7"/>
                      <a:pt x="71" y="7"/>
                    </a:cubicBezTo>
                    <a:cubicBezTo>
                      <a:pt x="71" y="7"/>
                      <a:pt x="71" y="8"/>
                      <a:pt x="71" y="8"/>
                    </a:cubicBezTo>
                    <a:cubicBezTo>
                      <a:pt x="70" y="8"/>
                      <a:pt x="69" y="8"/>
                      <a:pt x="68" y="8"/>
                    </a:cubicBezTo>
                    <a:cubicBezTo>
                      <a:pt x="66" y="9"/>
                      <a:pt x="64" y="9"/>
                      <a:pt x="62" y="10"/>
                    </a:cubicBezTo>
                    <a:cubicBezTo>
                      <a:pt x="63" y="11"/>
                      <a:pt x="63" y="11"/>
                      <a:pt x="63" y="11"/>
                    </a:cubicBezTo>
                    <a:cubicBezTo>
                      <a:pt x="61" y="11"/>
                      <a:pt x="58" y="11"/>
                      <a:pt x="57" y="13"/>
                    </a:cubicBezTo>
                    <a:cubicBezTo>
                      <a:pt x="56" y="13"/>
                      <a:pt x="55" y="15"/>
                      <a:pt x="54" y="13"/>
                    </a:cubicBezTo>
                    <a:cubicBezTo>
                      <a:pt x="53" y="15"/>
                      <a:pt x="50" y="15"/>
                      <a:pt x="49" y="16"/>
                    </a:cubicBezTo>
                    <a:cubicBezTo>
                      <a:pt x="47" y="14"/>
                      <a:pt x="46" y="17"/>
                      <a:pt x="44" y="16"/>
                    </a:cubicBezTo>
                    <a:cubicBezTo>
                      <a:pt x="44" y="17"/>
                      <a:pt x="44" y="18"/>
                      <a:pt x="43" y="18"/>
                    </a:cubicBezTo>
                    <a:cubicBezTo>
                      <a:pt x="41" y="17"/>
                      <a:pt x="40" y="19"/>
                      <a:pt x="38" y="19"/>
                    </a:cubicBezTo>
                    <a:cubicBezTo>
                      <a:pt x="38" y="19"/>
                      <a:pt x="38" y="18"/>
                      <a:pt x="38" y="18"/>
                    </a:cubicBezTo>
                    <a:cubicBezTo>
                      <a:pt x="36" y="21"/>
                      <a:pt x="33" y="21"/>
                      <a:pt x="30" y="22"/>
                    </a:cubicBezTo>
                    <a:cubicBezTo>
                      <a:pt x="29" y="22"/>
                      <a:pt x="27" y="22"/>
                      <a:pt x="26" y="23"/>
                    </a:cubicBezTo>
                    <a:cubicBezTo>
                      <a:pt x="26" y="23"/>
                      <a:pt x="26" y="23"/>
                      <a:pt x="26" y="24"/>
                    </a:cubicBezTo>
                    <a:cubicBezTo>
                      <a:pt x="24" y="23"/>
                      <a:pt x="22" y="24"/>
                      <a:pt x="21" y="24"/>
                    </a:cubicBezTo>
                    <a:cubicBezTo>
                      <a:pt x="21" y="25"/>
                      <a:pt x="22" y="25"/>
                      <a:pt x="22" y="25"/>
                    </a:cubicBezTo>
                    <a:cubicBezTo>
                      <a:pt x="22" y="25"/>
                      <a:pt x="22" y="25"/>
                      <a:pt x="22" y="25"/>
                    </a:cubicBezTo>
                    <a:cubicBezTo>
                      <a:pt x="22" y="24"/>
                      <a:pt x="21" y="24"/>
                      <a:pt x="20" y="24"/>
                    </a:cubicBezTo>
                    <a:cubicBezTo>
                      <a:pt x="20" y="24"/>
                      <a:pt x="19" y="25"/>
                      <a:pt x="19" y="25"/>
                    </a:cubicBezTo>
                    <a:cubicBezTo>
                      <a:pt x="22" y="26"/>
                      <a:pt x="22" y="26"/>
                      <a:pt x="22" y="26"/>
                    </a:cubicBezTo>
                    <a:cubicBezTo>
                      <a:pt x="21" y="27"/>
                      <a:pt x="19" y="25"/>
                      <a:pt x="18" y="26"/>
                    </a:cubicBezTo>
                    <a:cubicBezTo>
                      <a:pt x="19" y="27"/>
                      <a:pt x="19" y="27"/>
                      <a:pt x="19" y="27"/>
                    </a:cubicBezTo>
                    <a:cubicBezTo>
                      <a:pt x="18" y="26"/>
                      <a:pt x="18" y="26"/>
                      <a:pt x="18" y="26"/>
                    </a:cubicBezTo>
                    <a:cubicBezTo>
                      <a:pt x="17" y="27"/>
                      <a:pt x="18" y="28"/>
                      <a:pt x="16" y="27"/>
                    </a:cubicBezTo>
                    <a:cubicBezTo>
                      <a:pt x="16" y="27"/>
                      <a:pt x="16" y="26"/>
                      <a:pt x="16" y="26"/>
                    </a:cubicBezTo>
                    <a:cubicBezTo>
                      <a:pt x="15" y="26"/>
                      <a:pt x="16" y="27"/>
                      <a:pt x="15" y="27"/>
                    </a:cubicBezTo>
                    <a:cubicBezTo>
                      <a:pt x="14" y="26"/>
                      <a:pt x="13" y="27"/>
                      <a:pt x="11" y="28"/>
                    </a:cubicBezTo>
                    <a:cubicBezTo>
                      <a:pt x="9" y="29"/>
                      <a:pt x="9" y="29"/>
                      <a:pt x="9" y="29"/>
                    </a:cubicBezTo>
                    <a:cubicBezTo>
                      <a:pt x="9" y="28"/>
                      <a:pt x="9" y="28"/>
                      <a:pt x="9" y="28"/>
                    </a:cubicBezTo>
                    <a:cubicBezTo>
                      <a:pt x="7" y="30"/>
                      <a:pt x="2" y="31"/>
                      <a:pt x="0" y="30"/>
                    </a:cubicBezTo>
                    <a:cubicBezTo>
                      <a:pt x="5" y="27"/>
                      <a:pt x="12" y="26"/>
                      <a:pt x="17" y="23"/>
                    </a:cubicBezTo>
                    <a:cubicBezTo>
                      <a:pt x="17" y="24"/>
                      <a:pt x="18" y="23"/>
                      <a:pt x="19" y="24"/>
                    </a:cubicBezTo>
                    <a:cubicBezTo>
                      <a:pt x="18" y="21"/>
                      <a:pt x="21" y="23"/>
                      <a:pt x="22" y="22"/>
                    </a:cubicBezTo>
                    <a:cubicBezTo>
                      <a:pt x="22" y="22"/>
                      <a:pt x="22" y="22"/>
                      <a:pt x="22" y="22"/>
                    </a:cubicBezTo>
                    <a:cubicBezTo>
                      <a:pt x="23" y="21"/>
                      <a:pt x="26" y="22"/>
                      <a:pt x="26" y="20"/>
                    </a:cubicBezTo>
                    <a:cubicBezTo>
                      <a:pt x="31" y="21"/>
                      <a:pt x="30" y="16"/>
                      <a:pt x="35" y="16"/>
                    </a:cubicBezTo>
                    <a:cubicBezTo>
                      <a:pt x="35" y="17"/>
                      <a:pt x="34" y="17"/>
                      <a:pt x="35" y="17"/>
                    </a:cubicBezTo>
                    <a:cubicBezTo>
                      <a:pt x="36" y="17"/>
                      <a:pt x="36" y="16"/>
                      <a:pt x="35" y="16"/>
                    </a:cubicBezTo>
                    <a:cubicBezTo>
                      <a:pt x="37" y="14"/>
                      <a:pt x="39" y="14"/>
                      <a:pt x="42" y="14"/>
                    </a:cubicBezTo>
                    <a:cubicBezTo>
                      <a:pt x="41" y="14"/>
                      <a:pt x="41" y="14"/>
                      <a:pt x="40" y="14"/>
                    </a:cubicBezTo>
                    <a:cubicBezTo>
                      <a:pt x="43" y="18"/>
                      <a:pt x="45" y="13"/>
                      <a:pt x="47" y="13"/>
                    </a:cubicBezTo>
                    <a:cubicBezTo>
                      <a:pt x="47" y="12"/>
                      <a:pt x="47" y="12"/>
                      <a:pt x="47" y="12"/>
                    </a:cubicBezTo>
                    <a:cubicBezTo>
                      <a:pt x="47" y="12"/>
                      <a:pt x="46" y="13"/>
                      <a:pt x="45" y="13"/>
                    </a:cubicBezTo>
                    <a:cubicBezTo>
                      <a:pt x="46" y="12"/>
                      <a:pt x="45" y="12"/>
                      <a:pt x="45" y="11"/>
                    </a:cubicBezTo>
                    <a:cubicBezTo>
                      <a:pt x="43" y="11"/>
                      <a:pt x="45" y="13"/>
                      <a:pt x="44" y="12"/>
                    </a:cubicBezTo>
                    <a:cubicBezTo>
                      <a:pt x="43" y="11"/>
                      <a:pt x="43" y="11"/>
                      <a:pt x="43" y="11"/>
                    </a:cubicBezTo>
                    <a:cubicBezTo>
                      <a:pt x="40" y="13"/>
                      <a:pt x="40" y="13"/>
                      <a:pt x="40" y="13"/>
                    </a:cubicBezTo>
                    <a:cubicBezTo>
                      <a:pt x="41" y="10"/>
                      <a:pt x="45" y="11"/>
                      <a:pt x="47" y="9"/>
                    </a:cubicBezTo>
                    <a:cubicBezTo>
                      <a:pt x="50" y="10"/>
                      <a:pt x="49" y="7"/>
                      <a:pt x="52" y="8"/>
                    </a:cubicBezTo>
                    <a:cubicBezTo>
                      <a:pt x="52" y="8"/>
                      <a:pt x="52" y="8"/>
                      <a:pt x="52" y="8"/>
                    </a:cubicBezTo>
                    <a:cubicBezTo>
                      <a:pt x="53" y="9"/>
                      <a:pt x="54" y="8"/>
                      <a:pt x="55" y="8"/>
                    </a:cubicBezTo>
                    <a:cubicBezTo>
                      <a:pt x="55" y="7"/>
                      <a:pt x="55" y="7"/>
                      <a:pt x="55" y="7"/>
                    </a:cubicBezTo>
                    <a:cubicBezTo>
                      <a:pt x="56" y="8"/>
                      <a:pt x="57" y="6"/>
                      <a:pt x="58" y="6"/>
                    </a:cubicBezTo>
                    <a:cubicBezTo>
                      <a:pt x="58" y="6"/>
                      <a:pt x="58" y="6"/>
                      <a:pt x="58" y="6"/>
                    </a:cubicBezTo>
                    <a:cubicBezTo>
                      <a:pt x="59" y="7"/>
                      <a:pt x="60" y="6"/>
                      <a:pt x="61" y="5"/>
                    </a:cubicBezTo>
                    <a:cubicBezTo>
                      <a:pt x="62" y="6"/>
                      <a:pt x="62" y="6"/>
                      <a:pt x="62" y="6"/>
                    </a:cubicBezTo>
                    <a:cubicBezTo>
                      <a:pt x="63" y="5"/>
                      <a:pt x="63" y="5"/>
                      <a:pt x="64" y="5"/>
                    </a:cubicBezTo>
                    <a:cubicBezTo>
                      <a:pt x="64" y="6"/>
                      <a:pt x="63" y="5"/>
                      <a:pt x="62" y="6"/>
                    </a:cubicBezTo>
                    <a:cubicBezTo>
                      <a:pt x="64" y="7"/>
                      <a:pt x="65" y="6"/>
                      <a:pt x="66" y="6"/>
                    </a:cubicBezTo>
                    <a:cubicBezTo>
                      <a:pt x="68" y="5"/>
                      <a:pt x="69" y="5"/>
                      <a:pt x="70" y="4"/>
                    </a:cubicBezTo>
                    <a:cubicBezTo>
                      <a:pt x="68" y="4"/>
                      <a:pt x="67" y="4"/>
                      <a:pt x="65" y="5"/>
                    </a:cubicBezTo>
                    <a:cubicBezTo>
                      <a:pt x="66" y="5"/>
                      <a:pt x="65" y="4"/>
                      <a:pt x="66" y="4"/>
                    </a:cubicBezTo>
                    <a:cubicBezTo>
                      <a:pt x="68" y="4"/>
                      <a:pt x="68" y="3"/>
                      <a:pt x="70" y="3"/>
                    </a:cubicBezTo>
                    <a:cubicBezTo>
                      <a:pt x="69" y="3"/>
                      <a:pt x="69" y="3"/>
                      <a:pt x="69" y="3"/>
                    </a:cubicBezTo>
                    <a:cubicBezTo>
                      <a:pt x="70" y="4"/>
                      <a:pt x="71" y="2"/>
                      <a:pt x="73" y="2"/>
                    </a:cubicBezTo>
                    <a:cubicBezTo>
                      <a:pt x="74" y="4"/>
                      <a:pt x="73" y="6"/>
                      <a:pt x="72" y="6"/>
                    </a:cubicBezTo>
                    <a:cubicBezTo>
                      <a:pt x="73" y="8"/>
                      <a:pt x="74" y="7"/>
                      <a:pt x="75" y="6"/>
                    </a:cubicBezTo>
                    <a:cubicBezTo>
                      <a:pt x="76" y="5"/>
                      <a:pt x="74" y="6"/>
                      <a:pt x="74" y="6"/>
                    </a:cubicBezTo>
                    <a:cubicBezTo>
                      <a:pt x="77" y="5"/>
                      <a:pt x="77" y="5"/>
                      <a:pt x="77" y="5"/>
                    </a:cubicBezTo>
                    <a:cubicBezTo>
                      <a:pt x="77" y="5"/>
                      <a:pt x="76" y="3"/>
                      <a:pt x="74" y="3"/>
                    </a:cubicBezTo>
                    <a:cubicBezTo>
                      <a:pt x="76" y="4"/>
                      <a:pt x="77" y="0"/>
                      <a:pt x="79" y="2"/>
                    </a:cubicBezTo>
                    <a:cubicBezTo>
                      <a:pt x="78" y="3"/>
                      <a:pt x="78" y="3"/>
                      <a:pt x="78" y="3"/>
                    </a:cubicBezTo>
                    <a:cubicBezTo>
                      <a:pt x="79" y="4"/>
                      <a:pt x="80" y="3"/>
                      <a:pt x="81" y="2"/>
                    </a:cubicBezTo>
                    <a:cubicBezTo>
                      <a:pt x="80" y="1"/>
                      <a:pt x="79" y="3"/>
                      <a:pt x="79" y="1"/>
                    </a:cubicBezTo>
                    <a:cubicBezTo>
                      <a:pt x="80" y="1"/>
                      <a:pt x="82" y="1"/>
                      <a:pt x="8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0" name="Freeform 1013">
                <a:extLst>
                  <a:ext uri="{FF2B5EF4-FFF2-40B4-BE49-F238E27FC236}">
                    <a16:creationId xmlns:a16="http://schemas.microsoft.com/office/drawing/2014/main" id="{3962455B-774C-4C15-90D8-5F180BE65174}"/>
                  </a:ext>
                </a:extLst>
              </p:cNvPr>
              <p:cNvSpPr/>
              <p:nvPr/>
            </p:nvSpPr>
            <p:spPr bwMode="auto">
              <a:xfrm>
                <a:off x="3837"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1"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1" name="Freeform 1014">
                <a:extLst>
                  <a:ext uri="{FF2B5EF4-FFF2-40B4-BE49-F238E27FC236}">
                    <a16:creationId xmlns:a16="http://schemas.microsoft.com/office/drawing/2014/main" id="{2B75CE61-C9C2-4E7F-A519-B65A7F1B119E}"/>
                  </a:ext>
                </a:extLst>
              </p:cNvPr>
              <p:cNvSpPr/>
              <p:nvPr/>
            </p:nvSpPr>
            <p:spPr bwMode="auto">
              <a:xfrm>
                <a:off x="2322"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1"/>
                      <a:pt x="1" y="3"/>
                      <a:pt x="0" y="2"/>
                    </a:cubicBezTo>
                    <a:cubicBezTo>
                      <a:pt x="1" y="0"/>
                      <a:pt x="2" y="3"/>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2" name="Freeform 1015">
                <a:extLst>
                  <a:ext uri="{FF2B5EF4-FFF2-40B4-BE49-F238E27FC236}">
                    <a16:creationId xmlns:a16="http://schemas.microsoft.com/office/drawing/2014/main" id="{1F705585-6878-4AF0-BF1E-D65704FAB5E2}"/>
                  </a:ext>
                </a:extLst>
              </p:cNvPr>
              <p:cNvSpPr/>
              <p:nvPr/>
            </p:nvSpPr>
            <p:spPr bwMode="auto">
              <a:xfrm>
                <a:off x="2360" y="156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3" name="Freeform 1016">
                <a:extLst>
                  <a:ext uri="{FF2B5EF4-FFF2-40B4-BE49-F238E27FC236}">
                    <a16:creationId xmlns:a16="http://schemas.microsoft.com/office/drawing/2014/main" id="{DAE4F698-5686-401B-8E1A-9DFD5CF19118}"/>
                  </a:ext>
                </a:extLst>
              </p:cNvPr>
              <p:cNvSpPr/>
              <p:nvPr/>
            </p:nvSpPr>
            <p:spPr bwMode="auto">
              <a:xfrm>
                <a:off x="2004" y="1558"/>
                <a:ext cx="102" cy="59"/>
              </a:xfrm>
              <a:custGeom>
                <a:gdLst>
                  <a:gd name="T0" fmla="*/ 38 w 38"/>
                  <a:gd name="T1" fmla="*/ 2 h 22"/>
                  <a:gd name="T2" fmla="*/ 34 w 38"/>
                  <a:gd name="T3" fmla="*/ 4 h 22"/>
                  <a:gd name="T4" fmla="*/ 32 w 38"/>
                  <a:gd name="T5" fmla="*/ 5 h 22"/>
                  <a:gd name="T6" fmla="*/ 36 w 38"/>
                  <a:gd name="T7" fmla="*/ 5 h 22"/>
                  <a:gd name="T8" fmla="*/ 31 w 38"/>
                  <a:gd name="T9" fmla="*/ 9 h 22"/>
                  <a:gd name="T10" fmla="*/ 34 w 38"/>
                  <a:gd name="T11" fmla="*/ 8 h 22"/>
                  <a:gd name="T12" fmla="*/ 27 w 38"/>
                  <a:gd name="T13" fmla="*/ 9 h 22"/>
                  <a:gd name="T14" fmla="*/ 23 w 38"/>
                  <a:gd name="T15" fmla="*/ 11 h 22"/>
                  <a:gd name="T16" fmla="*/ 21 w 38"/>
                  <a:gd name="T17" fmla="*/ 12 h 22"/>
                  <a:gd name="T18" fmla="*/ 16 w 38"/>
                  <a:gd name="T19" fmla="*/ 14 h 22"/>
                  <a:gd name="T20" fmla="*/ 10 w 38"/>
                  <a:gd name="T21" fmla="*/ 16 h 22"/>
                  <a:gd name="T22" fmla="*/ 9 w 38"/>
                  <a:gd name="T23" fmla="*/ 16 h 22"/>
                  <a:gd name="T24" fmla="*/ 9 w 38"/>
                  <a:gd name="T25" fmla="*/ 17 h 22"/>
                  <a:gd name="T26" fmla="*/ 6 w 38"/>
                  <a:gd name="T27" fmla="*/ 17 h 22"/>
                  <a:gd name="T28" fmla="*/ 6 w 38"/>
                  <a:gd name="T29" fmla="*/ 20 h 22"/>
                  <a:gd name="T30" fmla="*/ 7 w 38"/>
                  <a:gd name="T31" fmla="*/ 20 h 22"/>
                  <a:gd name="T32" fmla="*/ 7 w 38"/>
                  <a:gd name="T33" fmla="*/ 21 h 22"/>
                  <a:gd name="T34" fmla="*/ 0 w 38"/>
                  <a:gd name="T35" fmla="*/ 20 h 22"/>
                  <a:gd name="T36" fmla="*/ 2 w 38"/>
                  <a:gd name="T37" fmla="*/ 19 h 22"/>
                  <a:gd name="T38" fmla="*/ 0 w 38"/>
                  <a:gd name="T39" fmla="*/ 18 h 22"/>
                  <a:gd name="T40" fmla="*/ 6 w 38"/>
                  <a:gd name="T41" fmla="*/ 15 h 22"/>
                  <a:gd name="T42" fmla="*/ 6 w 38"/>
                  <a:gd name="T43" fmla="*/ 14 h 22"/>
                  <a:gd name="T44" fmla="*/ 11 w 38"/>
                  <a:gd name="T45" fmla="*/ 12 h 22"/>
                  <a:gd name="T46" fmla="*/ 15 w 38"/>
                  <a:gd name="T47" fmla="*/ 12 h 22"/>
                  <a:gd name="T48" fmla="*/ 20 w 38"/>
                  <a:gd name="T49" fmla="*/ 11 h 22"/>
                  <a:gd name="T50" fmla="*/ 26 w 38"/>
                  <a:gd name="T51" fmla="*/ 5 h 22"/>
                  <a:gd name="T52" fmla="*/ 30 w 38"/>
                  <a:gd name="T53" fmla="*/ 4 h 22"/>
                  <a:gd name="T54" fmla="*/ 31 w 38"/>
                  <a:gd name="T55" fmla="*/ 2 h 22"/>
                  <a:gd name="T56" fmla="*/ 35 w 38"/>
                  <a:gd name="T57" fmla="*/ 2 h 22"/>
                  <a:gd name="T58" fmla="*/ 35 w 38"/>
                  <a:gd name="T59" fmla="*/ 2 h 22"/>
                  <a:gd name="T60" fmla="*/ 38 w 38"/>
                  <a:gd name="T61"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22">
                    <a:moveTo>
                      <a:pt x="38" y="2"/>
                    </a:moveTo>
                    <a:cubicBezTo>
                      <a:pt x="36" y="3"/>
                      <a:pt x="33" y="2"/>
                      <a:pt x="34" y="4"/>
                    </a:cubicBezTo>
                    <a:cubicBezTo>
                      <a:pt x="33" y="4"/>
                      <a:pt x="33" y="4"/>
                      <a:pt x="32" y="5"/>
                    </a:cubicBezTo>
                    <a:cubicBezTo>
                      <a:pt x="34" y="8"/>
                      <a:pt x="35" y="3"/>
                      <a:pt x="36" y="5"/>
                    </a:cubicBezTo>
                    <a:cubicBezTo>
                      <a:pt x="35" y="6"/>
                      <a:pt x="31" y="6"/>
                      <a:pt x="31" y="9"/>
                    </a:cubicBezTo>
                    <a:cubicBezTo>
                      <a:pt x="32" y="8"/>
                      <a:pt x="33" y="8"/>
                      <a:pt x="34" y="8"/>
                    </a:cubicBezTo>
                    <a:cubicBezTo>
                      <a:pt x="31" y="9"/>
                      <a:pt x="30" y="9"/>
                      <a:pt x="27" y="9"/>
                    </a:cubicBezTo>
                    <a:cubicBezTo>
                      <a:pt x="26" y="10"/>
                      <a:pt x="25" y="12"/>
                      <a:pt x="23" y="11"/>
                    </a:cubicBezTo>
                    <a:cubicBezTo>
                      <a:pt x="22" y="11"/>
                      <a:pt x="21" y="12"/>
                      <a:pt x="21" y="12"/>
                    </a:cubicBezTo>
                    <a:cubicBezTo>
                      <a:pt x="19" y="12"/>
                      <a:pt x="18" y="14"/>
                      <a:pt x="16" y="14"/>
                    </a:cubicBezTo>
                    <a:cubicBezTo>
                      <a:pt x="14" y="15"/>
                      <a:pt x="11" y="13"/>
                      <a:pt x="10" y="16"/>
                    </a:cubicBezTo>
                    <a:cubicBezTo>
                      <a:pt x="9" y="16"/>
                      <a:pt x="9" y="16"/>
                      <a:pt x="9" y="16"/>
                    </a:cubicBezTo>
                    <a:cubicBezTo>
                      <a:pt x="9" y="17"/>
                      <a:pt x="9" y="17"/>
                      <a:pt x="9" y="17"/>
                    </a:cubicBezTo>
                    <a:cubicBezTo>
                      <a:pt x="8" y="17"/>
                      <a:pt x="7" y="18"/>
                      <a:pt x="6" y="17"/>
                    </a:cubicBezTo>
                    <a:cubicBezTo>
                      <a:pt x="6" y="18"/>
                      <a:pt x="4" y="19"/>
                      <a:pt x="6" y="20"/>
                    </a:cubicBezTo>
                    <a:cubicBezTo>
                      <a:pt x="7" y="20"/>
                      <a:pt x="7" y="20"/>
                      <a:pt x="7" y="20"/>
                    </a:cubicBezTo>
                    <a:cubicBezTo>
                      <a:pt x="7" y="21"/>
                      <a:pt x="7" y="21"/>
                      <a:pt x="7" y="21"/>
                    </a:cubicBezTo>
                    <a:cubicBezTo>
                      <a:pt x="4" y="22"/>
                      <a:pt x="3" y="20"/>
                      <a:pt x="0" y="20"/>
                    </a:cubicBezTo>
                    <a:cubicBezTo>
                      <a:pt x="2" y="19"/>
                      <a:pt x="2" y="19"/>
                      <a:pt x="2" y="19"/>
                    </a:cubicBezTo>
                    <a:cubicBezTo>
                      <a:pt x="1" y="18"/>
                      <a:pt x="0" y="19"/>
                      <a:pt x="0" y="18"/>
                    </a:cubicBezTo>
                    <a:cubicBezTo>
                      <a:pt x="0" y="16"/>
                      <a:pt x="5" y="17"/>
                      <a:pt x="6" y="15"/>
                    </a:cubicBezTo>
                    <a:cubicBezTo>
                      <a:pt x="6" y="15"/>
                      <a:pt x="6" y="14"/>
                      <a:pt x="6" y="14"/>
                    </a:cubicBezTo>
                    <a:cubicBezTo>
                      <a:pt x="8" y="13"/>
                      <a:pt x="9" y="13"/>
                      <a:pt x="11" y="12"/>
                    </a:cubicBezTo>
                    <a:cubicBezTo>
                      <a:pt x="12" y="13"/>
                      <a:pt x="14" y="12"/>
                      <a:pt x="15" y="12"/>
                    </a:cubicBezTo>
                    <a:cubicBezTo>
                      <a:pt x="17" y="11"/>
                      <a:pt x="18" y="11"/>
                      <a:pt x="20" y="11"/>
                    </a:cubicBezTo>
                    <a:cubicBezTo>
                      <a:pt x="22" y="9"/>
                      <a:pt x="25" y="8"/>
                      <a:pt x="26" y="5"/>
                    </a:cubicBezTo>
                    <a:cubicBezTo>
                      <a:pt x="28" y="6"/>
                      <a:pt x="29" y="4"/>
                      <a:pt x="30" y="4"/>
                    </a:cubicBezTo>
                    <a:cubicBezTo>
                      <a:pt x="30" y="3"/>
                      <a:pt x="31" y="3"/>
                      <a:pt x="31" y="2"/>
                    </a:cubicBezTo>
                    <a:cubicBezTo>
                      <a:pt x="32" y="4"/>
                      <a:pt x="33" y="2"/>
                      <a:pt x="35" y="2"/>
                    </a:cubicBezTo>
                    <a:cubicBezTo>
                      <a:pt x="35" y="2"/>
                      <a:pt x="35" y="2"/>
                      <a:pt x="35" y="2"/>
                    </a:cubicBezTo>
                    <a:cubicBezTo>
                      <a:pt x="36" y="3"/>
                      <a:pt x="37" y="0"/>
                      <a:pt x="3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4" name="Freeform 1017">
                <a:extLst>
                  <a:ext uri="{FF2B5EF4-FFF2-40B4-BE49-F238E27FC236}">
                    <a16:creationId xmlns:a16="http://schemas.microsoft.com/office/drawing/2014/main" id="{CED39E35-A7ED-4309-BCA7-8C40BF25AB62}"/>
                  </a:ext>
                </a:extLst>
              </p:cNvPr>
              <p:cNvSpPr/>
              <p:nvPr/>
            </p:nvSpPr>
            <p:spPr bwMode="auto">
              <a:xfrm>
                <a:off x="2215" y="1563"/>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2" y="0"/>
                      <a:pt x="2" y="1"/>
                      <a:pt x="0" y="1"/>
                    </a:cubicBezTo>
                    <a:cubicBezTo>
                      <a:pt x="1" y="0"/>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5" name="Freeform 1018">
                <a:extLst>
                  <a:ext uri="{FF2B5EF4-FFF2-40B4-BE49-F238E27FC236}">
                    <a16:creationId xmlns:a16="http://schemas.microsoft.com/office/drawing/2014/main" id="{5DA3D6E6-073E-46FB-92A6-C3D33CF9F931}"/>
                  </a:ext>
                </a:extLst>
              </p:cNvPr>
              <p:cNvSpPr/>
              <p:nvPr/>
            </p:nvSpPr>
            <p:spPr bwMode="auto">
              <a:xfrm>
                <a:off x="2990" y="1561"/>
                <a:ext cx="5" cy="8"/>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2" y="3"/>
                      <a:pt x="1"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6" name="Freeform 1019">
                <a:extLst>
                  <a:ext uri="{FF2B5EF4-FFF2-40B4-BE49-F238E27FC236}">
                    <a16:creationId xmlns:a16="http://schemas.microsoft.com/office/drawing/2014/main" id="{B654D1D0-276C-4057-8346-2BCC70B51B58}"/>
                  </a:ext>
                </a:extLst>
              </p:cNvPr>
              <p:cNvSpPr/>
              <p:nvPr/>
            </p:nvSpPr>
            <p:spPr bwMode="auto">
              <a:xfrm>
                <a:off x="2966" y="1563"/>
                <a:ext cx="5"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2"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7" name="Freeform 1020">
                <a:extLst>
                  <a:ext uri="{FF2B5EF4-FFF2-40B4-BE49-F238E27FC236}">
                    <a16:creationId xmlns:a16="http://schemas.microsoft.com/office/drawing/2014/main" id="{EA496E7D-1C14-4598-BC9B-887B1C362A3D}"/>
                  </a:ext>
                </a:extLst>
              </p:cNvPr>
              <p:cNvSpPr/>
              <p:nvPr/>
            </p:nvSpPr>
            <p:spPr bwMode="auto">
              <a:xfrm>
                <a:off x="2971" y="1561"/>
                <a:ext cx="8" cy="8"/>
              </a:xfrm>
              <a:custGeom>
                <a:gdLst>
                  <a:gd name="T0" fmla="*/ 3 w 3"/>
                  <a:gd name="T1" fmla="*/ 2 h 3"/>
                  <a:gd name="T2" fmla="*/ 1 w 3"/>
                  <a:gd name="T3" fmla="*/ 2 h 3"/>
                  <a:gd name="T4" fmla="*/ 0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3"/>
                      <a:pt x="2" y="1"/>
                      <a:pt x="1" y="2"/>
                    </a:cubicBezTo>
                    <a:cubicBezTo>
                      <a:pt x="0" y="1"/>
                      <a:pt x="0" y="1"/>
                      <a:pt x="0" y="1"/>
                    </a:cubicBezTo>
                    <a:cubicBezTo>
                      <a:pt x="2" y="0"/>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8" name="Freeform 1021">
                <a:extLst>
                  <a:ext uri="{FF2B5EF4-FFF2-40B4-BE49-F238E27FC236}">
                    <a16:creationId xmlns:a16="http://schemas.microsoft.com/office/drawing/2014/main" id="{98D05B76-ACD2-4397-8331-FEE8767A034B}"/>
                  </a:ext>
                </a:extLst>
              </p:cNvPr>
              <p:cNvSpPr/>
              <p:nvPr/>
            </p:nvSpPr>
            <p:spPr bwMode="auto">
              <a:xfrm>
                <a:off x="3829" y="1561"/>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2"/>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9" name="Freeform 1022">
                <a:extLst>
                  <a:ext uri="{FF2B5EF4-FFF2-40B4-BE49-F238E27FC236}">
                    <a16:creationId xmlns:a16="http://schemas.microsoft.com/office/drawing/2014/main" id="{42859714-2D01-4AD0-84BB-11A41076CAB6}"/>
                  </a:ext>
                </a:extLst>
              </p:cNvPr>
              <p:cNvSpPr/>
              <p:nvPr/>
            </p:nvSpPr>
            <p:spPr bwMode="auto">
              <a:xfrm>
                <a:off x="3813" y="1563"/>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0" name="Freeform 1023">
                <a:extLst>
                  <a:ext uri="{FF2B5EF4-FFF2-40B4-BE49-F238E27FC236}">
                    <a16:creationId xmlns:a16="http://schemas.microsoft.com/office/drawing/2014/main" id="{81AE43B8-9FA6-4020-BB2E-9666240D9DBC}"/>
                  </a:ext>
                </a:extLst>
              </p:cNvPr>
              <p:cNvSpPr/>
              <p:nvPr/>
            </p:nvSpPr>
            <p:spPr bwMode="auto">
              <a:xfrm>
                <a:off x="2108" y="1566"/>
                <a:ext cx="11" cy="5"/>
              </a:xfrm>
              <a:custGeom>
                <a:gdLst>
                  <a:gd name="T0" fmla="*/ 4 w 4"/>
                  <a:gd name="T1" fmla="*/ 1 h 2"/>
                  <a:gd name="T2" fmla="*/ 0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3" y="2"/>
                      <a:pt x="1" y="2"/>
                      <a:pt x="0" y="2"/>
                    </a:cubicBezTo>
                    <a:cubicBezTo>
                      <a:pt x="0" y="1"/>
                      <a:pt x="1" y="0"/>
                      <a:pt x="2" y="0"/>
                    </a:cubicBezTo>
                    <a:cubicBezTo>
                      <a:pt x="3"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1" name="Freeform 1024">
                <a:extLst>
                  <a:ext uri="{FF2B5EF4-FFF2-40B4-BE49-F238E27FC236}">
                    <a16:creationId xmlns:a16="http://schemas.microsoft.com/office/drawing/2014/main" id="{6A78607C-6FCA-4686-8903-6AF926DE22A9}"/>
                  </a:ext>
                </a:extLst>
              </p:cNvPr>
              <p:cNvSpPr/>
              <p:nvPr/>
            </p:nvSpPr>
            <p:spPr bwMode="auto">
              <a:xfrm>
                <a:off x="2306" y="1563"/>
                <a:ext cx="16" cy="8"/>
              </a:xfrm>
              <a:custGeom>
                <a:gdLst>
                  <a:gd name="T0" fmla="*/ 6 w 6"/>
                  <a:gd name="T1" fmla="*/ 1 h 3"/>
                  <a:gd name="T2" fmla="*/ 3 w 6"/>
                  <a:gd name="T3" fmla="*/ 3 h 3"/>
                  <a:gd name="T4" fmla="*/ 0 w 6"/>
                  <a:gd name="T5" fmla="*/ 2 h 3"/>
                  <a:gd name="T6" fmla="*/ 6 w 6"/>
                  <a:gd name="T7" fmla="*/ 1 h 3"/>
                </a:gdLst>
                <a:cxnLst>
                  <a:cxn ang="0">
                    <a:pos x="T0" y="T1"/>
                  </a:cxn>
                  <a:cxn ang="0">
                    <a:pos x="T2" y="T3"/>
                  </a:cxn>
                  <a:cxn ang="0">
                    <a:pos x="T4" y="T5"/>
                  </a:cxn>
                  <a:cxn ang="0">
                    <a:pos x="T6" y="T7"/>
                  </a:cxn>
                </a:cxnLst>
                <a:rect l="0" t="0" r="r" b="b"/>
                <a:pathLst>
                  <a:path w="6" h="3">
                    <a:moveTo>
                      <a:pt x="6" y="1"/>
                    </a:moveTo>
                    <a:cubicBezTo>
                      <a:pt x="6" y="2"/>
                      <a:pt x="3" y="1"/>
                      <a:pt x="3" y="3"/>
                    </a:cubicBezTo>
                    <a:cubicBezTo>
                      <a:pt x="0" y="2"/>
                      <a:pt x="0" y="2"/>
                      <a:pt x="0" y="2"/>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2" name="Freeform 1025">
                <a:extLst>
                  <a:ext uri="{FF2B5EF4-FFF2-40B4-BE49-F238E27FC236}">
                    <a16:creationId xmlns:a16="http://schemas.microsoft.com/office/drawing/2014/main" id="{235FF64F-AE72-4A99-A132-86B7EA06A490}"/>
                  </a:ext>
                </a:extLst>
              </p:cNvPr>
              <p:cNvSpPr/>
              <p:nvPr/>
            </p:nvSpPr>
            <p:spPr bwMode="auto">
              <a:xfrm>
                <a:off x="2966" y="1566"/>
                <a:ext cx="5" cy="5"/>
              </a:xfrm>
              <a:custGeom>
                <a:gdLst>
                  <a:gd name="T0" fmla="*/ 2 w 2"/>
                  <a:gd name="T1" fmla="*/ 1 h 2"/>
                  <a:gd name="T2" fmla="*/ 2 w 2"/>
                  <a:gd name="T3" fmla="*/ 1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1"/>
                      <a:pt x="2" y="1"/>
                    </a:cubicBezTo>
                    <a:cubicBezTo>
                      <a:pt x="1" y="2"/>
                      <a:pt x="0" y="1"/>
                      <a:pt x="1"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3" name="Freeform 1026">
                <a:extLst>
                  <a:ext uri="{FF2B5EF4-FFF2-40B4-BE49-F238E27FC236}">
                    <a16:creationId xmlns:a16="http://schemas.microsoft.com/office/drawing/2014/main" id="{ECEFF53C-568B-408C-8988-FFED333D9371}"/>
                  </a:ext>
                </a:extLst>
              </p:cNvPr>
              <p:cNvSpPr/>
              <p:nvPr/>
            </p:nvSpPr>
            <p:spPr bwMode="auto">
              <a:xfrm>
                <a:off x="2258" y="1569"/>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4" name="Freeform 1027">
                <a:extLst>
                  <a:ext uri="{FF2B5EF4-FFF2-40B4-BE49-F238E27FC236}">
                    <a16:creationId xmlns:a16="http://schemas.microsoft.com/office/drawing/2014/main" id="{6FE9132F-384C-49E3-8D92-85EB1C5B9001}"/>
                  </a:ext>
                </a:extLst>
              </p:cNvPr>
              <p:cNvSpPr/>
              <p:nvPr/>
            </p:nvSpPr>
            <p:spPr bwMode="auto">
              <a:xfrm>
                <a:off x="2194" y="1566"/>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1"/>
                      <a:pt x="1" y="3"/>
                      <a:pt x="0" y="3"/>
                    </a:cubicBezTo>
                    <a:cubicBezTo>
                      <a:pt x="1" y="2"/>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5" name="Freeform 1028">
                <a:extLst>
                  <a:ext uri="{FF2B5EF4-FFF2-40B4-BE49-F238E27FC236}">
                    <a16:creationId xmlns:a16="http://schemas.microsoft.com/office/drawing/2014/main" id="{9A15275A-C333-48CA-9914-CA366FEF9E27}"/>
                  </a:ext>
                </a:extLst>
              </p:cNvPr>
              <p:cNvSpPr/>
              <p:nvPr/>
            </p:nvSpPr>
            <p:spPr bwMode="auto">
              <a:xfrm>
                <a:off x="3816" y="1569"/>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6" name="Freeform 1029">
                <a:extLst>
                  <a:ext uri="{FF2B5EF4-FFF2-40B4-BE49-F238E27FC236}">
                    <a16:creationId xmlns:a16="http://schemas.microsoft.com/office/drawing/2014/main" id="{6C5166EC-3B1E-4260-BB16-947962315666}"/>
                  </a:ext>
                </a:extLst>
              </p:cNvPr>
              <p:cNvSpPr/>
              <p:nvPr/>
            </p:nvSpPr>
            <p:spPr bwMode="auto">
              <a:xfrm>
                <a:off x="4126" y="1571"/>
                <a:ext cx="13" cy="6"/>
              </a:xfrm>
              <a:custGeom>
                <a:gdLst>
                  <a:gd name="T0" fmla="*/ 5 w 5"/>
                  <a:gd name="T1" fmla="*/ 0 h 2"/>
                  <a:gd name="T2" fmla="*/ 2 w 5"/>
                  <a:gd name="T3" fmla="*/ 2 h 2"/>
                  <a:gd name="T4" fmla="*/ 0 w 5"/>
                  <a:gd name="T5" fmla="*/ 0 h 2"/>
                  <a:gd name="T6" fmla="*/ 1 w 5"/>
                  <a:gd name="T7" fmla="*/ 0 h 2"/>
                  <a:gd name="T8" fmla="*/ 1 w 5"/>
                  <a:gd name="T9" fmla="*/ 1 h 2"/>
                  <a:gd name="T10" fmla="*/ 3 w 5"/>
                  <a:gd name="T11" fmla="*/ 0 h 2"/>
                  <a:gd name="T12" fmla="*/ 2 w 5"/>
                  <a:gd name="T13" fmla="*/ 1 h 2"/>
                  <a:gd name="T14" fmla="*/ 4 w 5"/>
                  <a:gd name="T15" fmla="*/ 1 h 2"/>
                  <a:gd name="T16" fmla="*/ 4 w 5"/>
                  <a:gd name="T17" fmla="*/ 0 h 2"/>
                  <a:gd name="T18" fmla="*/ 5 w 5"/>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5" y="0"/>
                    </a:moveTo>
                    <a:cubicBezTo>
                      <a:pt x="5" y="0"/>
                      <a:pt x="3" y="2"/>
                      <a:pt x="2" y="2"/>
                    </a:cubicBezTo>
                    <a:cubicBezTo>
                      <a:pt x="0" y="2"/>
                      <a:pt x="0" y="1"/>
                      <a:pt x="0" y="0"/>
                    </a:cubicBezTo>
                    <a:cubicBezTo>
                      <a:pt x="1" y="0"/>
                      <a:pt x="1" y="0"/>
                      <a:pt x="1" y="0"/>
                    </a:cubicBezTo>
                    <a:cubicBezTo>
                      <a:pt x="1" y="1"/>
                      <a:pt x="1" y="1"/>
                      <a:pt x="1" y="1"/>
                    </a:cubicBezTo>
                    <a:cubicBezTo>
                      <a:pt x="3" y="2"/>
                      <a:pt x="1" y="0"/>
                      <a:pt x="3" y="0"/>
                    </a:cubicBezTo>
                    <a:cubicBezTo>
                      <a:pt x="2" y="1"/>
                      <a:pt x="2" y="1"/>
                      <a:pt x="2" y="1"/>
                    </a:cubicBezTo>
                    <a:cubicBezTo>
                      <a:pt x="3" y="2"/>
                      <a:pt x="3" y="1"/>
                      <a:pt x="4" y="1"/>
                    </a:cubicBezTo>
                    <a:cubicBezTo>
                      <a:pt x="4" y="0"/>
                      <a:pt x="4" y="0"/>
                      <a:pt x="4" y="0"/>
                    </a:cubicBezTo>
                    <a:cubicBezTo>
                      <a:pt x="4"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7" name="Freeform 1030">
                <a:extLst>
                  <a:ext uri="{FF2B5EF4-FFF2-40B4-BE49-F238E27FC236}">
                    <a16:creationId xmlns:a16="http://schemas.microsoft.com/office/drawing/2014/main" id="{C674302E-7029-46AA-BC50-F94035DA78CE}"/>
                  </a:ext>
                </a:extLst>
              </p:cNvPr>
              <p:cNvSpPr/>
              <p:nvPr/>
            </p:nvSpPr>
            <p:spPr bwMode="auto">
              <a:xfrm>
                <a:off x="2087" y="1569"/>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8" name="Freeform 1031">
                <a:extLst>
                  <a:ext uri="{FF2B5EF4-FFF2-40B4-BE49-F238E27FC236}">
                    <a16:creationId xmlns:a16="http://schemas.microsoft.com/office/drawing/2014/main" id="{DA18DF8D-2705-405E-8B39-B8F11DAB5B97}"/>
                  </a:ext>
                </a:extLst>
              </p:cNvPr>
              <p:cNvSpPr/>
              <p:nvPr/>
            </p:nvSpPr>
            <p:spPr bwMode="auto">
              <a:xfrm>
                <a:off x="2181" y="1569"/>
                <a:ext cx="10" cy="10"/>
              </a:xfrm>
              <a:custGeom>
                <a:gdLst>
                  <a:gd name="T0" fmla="*/ 4 w 4"/>
                  <a:gd name="T1" fmla="*/ 1 h 4"/>
                  <a:gd name="T2" fmla="*/ 0 w 4"/>
                  <a:gd name="T3" fmla="*/ 3 h 4"/>
                  <a:gd name="T4" fmla="*/ 4 w 4"/>
                  <a:gd name="T5" fmla="*/ 1 h 4"/>
                </a:gdLst>
                <a:cxnLst>
                  <a:cxn ang="0">
                    <a:pos x="T0" y="T1"/>
                  </a:cxn>
                  <a:cxn ang="0">
                    <a:pos x="T2" y="T3"/>
                  </a:cxn>
                  <a:cxn ang="0">
                    <a:pos x="T4" y="T5"/>
                  </a:cxn>
                </a:cxnLst>
                <a:rect l="0" t="0" r="r" b="b"/>
                <a:pathLst>
                  <a:path w="4" h="4">
                    <a:moveTo>
                      <a:pt x="4" y="1"/>
                    </a:moveTo>
                    <a:cubicBezTo>
                      <a:pt x="2" y="0"/>
                      <a:pt x="3" y="4"/>
                      <a:pt x="0" y="3"/>
                    </a:cubicBezTo>
                    <a:cubicBezTo>
                      <a:pt x="2" y="3"/>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9" name="Freeform 1032">
                <a:extLst>
                  <a:ext uri="{FF2B5EF4-FFF2-40B4-BE49-F238E27FC236}">
                    <a16:creationId xmlns:a16="http://schemas.microsoft.com/office/drawing/2014/main" id="{DEEAAE79-153E-460C-9FF1-E61ED68EB7AE}"/>
                  </a:ext>
                </a:extLst>
              </p:cNvPr>
              <p:cNvSpPr/>
              <p:nvPr/>
            </p:nvSpPr>
            <p:spPr bwMode="auto">
              <a:xfrm>
                <a:off x="2202" y="1571"/>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0" name="Freeform 1033">
                <a:extLst>
                  <a:ext uri="{FF2B5EF4-FFF2-40B4-BE49-F238E27FC236}">
                    <a16:creationId xmlns:a16="http://schemas.microsoft.com/office/drawing/2014/main" id="{D1AE83C8-A8FA-4AB0-A77D-66B9911ED384}"/>
                  </a:ext>
                </a:extLst>
              </p:cNvPr>
              <p:cNvSpPr/>
              <p:nvPr/>
            </p:nvSpPr>
            <p:spPr bwMode="auto">
              <a:xfrm>
                <a:off x="2306" y="157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1" name="Freeform 1034">
                <a:extLst>
                  <a:ext uri="{FF2B5EF4-FFF2-40B4-BE49-F238E27FC236}">
                    <a16:creationId xmlns:a16="http://schemas.microsoft.com/office/drawing/2014/main" id="{68F1CF7E-8B8B-483C-8AF5-79E3D2773FA4}"/>
                  </a:ext>
                </a:extLst>
              </p:cNvPr>
              <p:cNvSpPr/>
              <p:nvPr/>
            </p:nvSpPr>
            <p:spPr bwMode="auto">
              <a:xfrm>
                <a:off x="4224" y="157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2" name="Freeform 1035">
                <a:extLst>
                  <a:ext uri="{FF2B5EF4-FFF2-40B4-BE49-F238E27FC236}">
                    <a16:creationId xmlns:a16="http://schemas.microsoft.com/office/drawing/2014/main" id="{723DD15D-2A84-4F99-9E81-07311D3A7A84}"/>
                  </a:ext>
                </a:extLst>
              </p:cNvPr>
              <p:cNvSpPr/>
              <p:nvPr/>
            </p:nvSpPr>
            <p:spPr bwMode="auto">
              <a:xfrm>
                <a:off x="2071" y="1571"/>
                <a:ext cx="11" cy="8"/>
              </a:xfrm>
              <a:custGeom>
                <a:gdLst>
                  <a:gd name="T0" fmla="*/ 4 w 4"/>
                  <a:gd name="T1" fmla="*/ 1 h 3"/>
                  <a:gd name="T2" fmla="*/ 4 w 4"/>
                  <a:gd name="T3" fmla="*/ 1 h 3"/>
                  <a:gd name="T4" fmla="*/ 2 w 4"/>
                  <a:gd name="T5" fmla="*/ 3 h 3"/>
                  <a:gd name="T6" fmla="*/ 0 w 4"/>
                  <a:gd name="T7" fmla="*/ 3 h 3"/>
                  <a:gd name="T8" fmla="*/ 3 w 4"/>
                  <a:gd name="T9" fmla="*/ 1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1"/>
                      <a:pt x="4" y="1"/>
                      <a:pt x="4" y="1"/>
                    </a:cubicBezTo>
                    <a:cubicBezTo>
                      <a:pt x="4" y="2"/>
                      <a:pt x="2" y="2"/>
                      <a:pt x="2" y="3"/>
                    </a:cubicBezTo>
                    <a:cubicBezTo>
                      <a:pt x="0" y="3"/>
                      <a:pt x="0" y="3"/>
                      <a:pt x="0" y="3"/>
                    </a:cubicBezTo>
                    <a:cubicBezTo>
                      <a:pt x="0" y="0"/>
                      <a:pt x="3" y="1"/>
                      <a:pt x="3"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3" name="Freeform 1036">
                <a:extLst>
                  <a:ext uri="{FF2B5EF4-FFF2-40B4-BE49-F238E27FC236}">
                    <a16:creationId xmlns:a16="http://schemas.microsoft.com/office/drawing/2014/main" id="{B28B7F2B-E3AB-4F6B-9558-37AAF4E0FA4D}"/>
                  </a:ext>
                </a:extLst>
              </p:cNvPr>
              <p:cNvSpPr/>
              <p:nvPr/>
            </p:nvSpPr>
            <p:spPr bwMode="auto">
              <a:xfrm>
                <a:off x="2087" y="1574"/>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4" name="Freeform 1037">
                <a:extLst>
                  <a:ext uri="{FF2B5EF4-FFF2-40B4-BE49-F238E27FC236}">
                    <a16:creationId xmlns:a16="http://schemas.microsoft.com/office/drawing/2014/main" id="{07D65002-9CF2-4864-91F4-2742848826C5}"/>
                  </a:ext>
                </a:extLst>
              </p:cNvPr>
              <p:cNvSpPr/>
              <p:nvPr/>
            </p:nvSpPr>
            <p:spPr bwMode="auto">
              <a:xfrm>
                <a:off x="2247" y="1574"/>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1"/>
                      <a:pt x="0" y="2"/>
                    </a:cubicBezTo>
                    <a:cubicBezTo>
                      <a:pt x="1"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5" name="Freeform 1038">
                <a:extLst>
                  <a:ext uri="{FF2B5EF4-FFF2-40B4-BE49-F238E27FC236}">
                    <a16:creationId xmlns:a16="http://schemas.microsoft.com/office/drawing/2014/main" id="{725FFAE2-C3F6-49C4-8CD6-EA23BF44C03A}"/>
                  </a:ext>
                </a:extLst>
              </p:cNvPr>
              <p:cNvSpPr/>
              <p:nvPr/>
            </p:nvSpPr>
            <p:spPr bwMode="auto">
              <a:xfrm>
                <a:off x="2277" y="1571"/>
                <a:ext cx="21" cy="14"/>
              </a:xfrm>
              <a:custGeom>
                <a:gdLst>
                  <a:gd name="T0" fmla="*/ 8 w 8"/>
                  <a:gd name="T1" fmla="*/ 2 h 5"/>
                  <a:gd name="T2" fmla="*/ 5 w 8"/>
                  <a:gd name="T3" fmla="*/ 2 h 5"/>
                  <a:gd name="T4" fmla="*/ 3 w 8"/>
                  <a:gd name="T5" fmla="*/ 5 h 5"/>
                  <a:gd name="T6" fmla="*/ 1 w 8"/>
                  <a:gd name="T7" fmla="*/ 5 h 5"/>
                  <a:gd name="T8" fmla="*/ 1 w 8"/>
                  <a:gd name="T9" fmla="*/ 5 h 5"/>
                  <a:gd name="T10" fmla="*/ 1 w 8"/>
                  <a:gd name="T11" fmla="*/ 5 h 5"/>
                  <a:gd name="T12" fmla="*/ 3 w 8"/>
                  <a:gd name="T13" fmla="*/ 3 h 5"/>
                  <a:gd name="T14" fmla="*/ 8 w 8"/>
                  <a:gd name="T15" fmla="*/ 2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2"/>
                    </a:moveTo>
                    <a:cubicBezTo>
                      <a:pt x="8" y="2"/>
                      <a:pt x="6" y="3"/>
                      <a:pt x="5" y="2"/>
                    </a:cubicBezTo>
                    <a:cubicBezTo>
                      <a:pt x="7" y="4"/>
                      <a:pt x="3" y="3"/>
                      <a:pt x="3" y="5"/>
                    </a:cubicBezTo>
                    <a:cubicBezTo>
                      <a:pt x="2" y="4"/>
                      <a:pt x="2" y="5"/>
                      <a:pt x="1" y="5"/>
                    </a:cubicBezTo>
                    <a:cubicBezTo>
                      <a:pt x="1" y="5"/>
                      <a:pt x="1" y="5"/>
                      <a:pt x="1" y="5"/>
                    </a:cubicBezTo>
                    <a:cubicBezTo>
                      <a:pt x="1" y="5"/>
                      <a:pt x="1" y="5"/>
                      <a:pt x="1" y="5"/>
                    </a:cubicBezTo>
                    <a:cubicBezTo>
                      <a:pt x="0" y="4"/>
                      <a:pt x="2" y="4"/>
                      <a:pt x="3" y="3"/>
                    </a:cubicBezTo>
                    <a:cubicBezTo>
                      <a:pt x="5" y="3"/>
                      <a:pt x="7"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6" name="Rectangle 1039">
                <a:extLst>
                  <a:ext uri="{FF2B5EF4-FFF2-40B4-BE49-F238E27FC236}">
                    <a16:creationId xmlns:a16="http://schemas.microsoft.com/office/drawing/2014/main" id="{FF7A685D-0E81-4761-B02F-3652F8820233}"/>
                  </a:ext>
                </a:extLst>
              </p:cNvPr>
              <p:cNvSpPr>
                <a:spLocks noChangeArrowheads="1"/>
              </p:cNvSpPr>
              <p:nvPr/>
            </p:nvSpPr>
            <p:spPr bwMode="auto">
              <a:xfrm>
                <a:off x="4243" y="157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7" name="Freeform 1040">
                <a:extLst>
                  <a:ext uri="{FF2B5EF4-FFF2-40B4-BE49-F238E27FC236}">
                    <a16:creationId xmlns:a16="http://schemas.microsoft.com/office/drawing/2014/main" id="{34451586-2853-4E42-8ABE-852C9B8B430D}"/>
                  </a:ext>
                </a:extLst>
              </p:cNvPr>
              <p:cNvSpPr/>
              <p:nvPr/>
            </p:nvSpPr>
            <p:spPr bwMode="auto">
              <a:xfrm>
                <a:off x="2143" y="1574"/>
                <a:ext cx="8" cy="5"/>
              </a:xfrm>
              <a:custGeom>
                <a:gdLst>
                  <a:gd name="T0" fmla="*/ 2 w 3"/>
                  <a:gd name="T1" fmla="*/ 1 h 2"/>
                  <a:gd name="T2" fmla="*/ 3 w 3"/>
                  <a:gd name="T3" fmla="*/ 1 h 2"/>
                  <a:gd name="T4" fmla="*/ 1 w 3"/>
                  <a:gd name="T5" fmla="*/ 2 h 2"/>
                  <a:gd name="T6" fmla="*/ 0 w 3"/>
                  <a:gd name="T7" fmla="*/ 1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1" y="2"/>
                      <a:pt x="1" y="2"/>
                      <a:pt x="1" y="2"/>
                    </a:cubicBez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8" name="Freeform 1041">
                <a:extLst>
                  <a:ext uri="{FF2B5EF4-FFF2-40B4-BE49-F238E27FC236}">
                    <a16:creationId xmlns:a16="http://schemas.microsoft.com/office/drawing/2014/main" id="{4682A36F-D26A-46DE-94EE-7D09AFB5585A}"/>
                  </a:ext>
                </a:extLst>
              </p:cNvPr>
              <p:cNvSpPr/>
              <p:nvPr/>
            </p:nvSpPr>
            <p:spPr bwMode="auto">
              <a:xfrm>
                <a:off x="3727" y="1574"/>
                <a:ext cx="6"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1"/>
                      <a:pt x="0" y="1"/>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9" name="Freeform 1042">
                <a:extLst>
                  <a:ext uri="{FF2B5EF4-FFF2-40B4-BE49-F238E27FC236}">
                    <a16:creationId xmlns:a16="http://schemas.microsoft.com/office/drawing/2014/main" id="{4DF884EF-9DD4-4806-9350-FB5EE0D9EFAE}"/>
                  </a:ext>
                </a:extLst>
              </p:cNvPr>
              <p:cNvSpPr/>
              <p:nvPr/>
            </p:nvSpPr>
            <p:spPr bwMode="auto">
              <a:xfrm>
                <a:off x="4174" y="1574"/>
                <a:ext cx="5"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0" name="Freeform 1043">
                <a:extLst>
                  <a:ext uri="{FF2B5EF4-FFF2-40B4-BE49-F238E27FC236}">
                    <a16:creationId xmlns:a16="http://schemas.microsoft.com/office/drawing/2014/main" id="{DA671BA4-DDD9-419E-9909-2F6AE7617024}"/>
                  </a:ext>
                </a:extLst>
              </p:cNvPr>
              <p:cNvSpPr/>
              <p:nvPr/>
            </p:nvSpPr>
            <p:spPr bwMode="auto">
              <a:xfrm>
                <a:off x="4208" y="1574"/>
                <a:ext cx="14" cy="11"/>
              </a:xfrm>
              <a:custGeom>
                <a:gdLst>
                  <a:gd name="T0" fmla="*/ 5 w 5"/>
                  <a:gd name="T1" fmla="*/ 1 h 4"/>
                  <a:gd name="T2" fmla="*/ 0 w 5"/>
                  <a:gd name="T3" fmla="*/ 2 h 4"/>
                  <a:gd name="T4" fmla="*/ 5 w 5"/>
                  <a:gd name="T5" fmla="*/ 1 h 4"/>
                </a:gdLst>
                <a:cxnLst>
                  <a:cxn ang="0">
                    <a:pos x="T0" y="T1"/>
                  </a:cxn>
                  <a:cxn ang="0">
                    <a:pos x="T2" y="T3"/>
                  </a:cxn>
                  <a:cxn ang="0">
                    <a:pos x="T4" y="T5"/>
                  </a:cxn>
                </a:cxnLst>
                <a:rect l="0" t="0" r="r" b="b"/>
                <a:pathLst>
                  <a:path w="5" h="4">
                    <a:moveTo>
                      <a:pt x="5" y="1"/>
                    </a:moveTo>
                    <a:cubicBezTo>
                      <a:pt x="3" y="1"/>
                      <a:pt x="1" y="4"/>
                      <a:pt x="0" y="2"/>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1" name="Freeform 1044">
                <a:extLst>
                  <a:ext uri="{FF2B5EF4-FFF2-40B4-BE49-F238E27FC236}">
                    <a16:creationId xmlns:a16="http://schemas.microsoft.com/office/drawing/2014/main" id="{79B8BA2E-1CAB-412C-A037-44C2728AE71C}"/>
                  </a:ext>
                </a:extLst>
              </p:cNvPr>
              <p:cNvSpPr/>
              <p:nvPr/>
            </p:nvSpPr>
            <p:spPr bwMode="auto">
              <a:xfrm>
                <a:off x="2124" y="1577"/>
                <a:ext cx="11" cy="10"/>
              </a:xfrm>
              <a:custGeom>
                <a:gdLst>
                  <a:gd name="T0" fmla="*/ 3 w 4"/>
                  <a:gd name="T1" fmla="*/ 1 h 4"/>
                  <a:gd name="T2" fmla="*/ 2 w 4"/>
                  <a:gd name="T3" fmla="*/ 2 h 4"/>
                  <a:gd name="T4" fmla="*/ 4 w 4"/>
                  <a:gd name="T5" fmla="*/ 2 h 4"/>
                  <a:gd name="T6" fmla="*/ 1 w 4"/>
                  <a:gd name="T7" fmla="*/ 2 h 4"/>
                  <a:gd name="T8" fmla="*/ 2 w 4"/>
                  <a:gd name="T9" fmla="*/ 0 h 4"/>
                  <a:gd name="T10" fmla="*/ 2 w 4"/>
                  <a:gd name="T11" fmla="*/ 2 h 4"/>
                  <a:gd name="T12" fmla="*/ 3 w 4"/>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1"/>
                    </a:moveTo>
                    <a:cubicBezTo>
                      <a:pt x="2" y="1"/>
                      <a:pt x="2" y="2"/>
                      <a:pt x="2" y="2"/>
                    </a:cubicBezTo>
                    <a:cubicBezTo>
                      <a:pt x="4" y="2"/>
                      <a:pt x="4" y="2"/>
                      <a:pt x="4" y="2"/>
                    </a:cubicBezTo>
                    <a:cubicBezTo>
                      <a:pt x="3" y="4"/>
                      <a:pt x="2" y="2"/>
                      <a:pt x="1" y="2"/>
                    </a:cubicBezTo>
                    <a:cubicBezTo>
                      <a:pt x="0" y="2"/>
                      <a:pt x="1" y="0"/>
                      <a:pt x="2"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2" name="Freeform 1045">
                <a:extLst>
                  <a:ext uri="{FF2B5EF4-FFF2-40B4-BE49-F238E27FC236}">
                    <a16:creationId xmlns:a16="http://schemas.microsoft.com/office/drawing/2014/main" id="{73DCCA3E-E1DC-4864-B26D-244FF60C4128}"/>
                  </a:ext>
                </a:extLst>
              </p:cNvPr>
              <p:cNvSpPr/>
              <p:nvPr/>
            </p:nvSpPr>
            <p:spPr bwMode="auto">
              <a:xfrm>
                <a:off x="3719" y="157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1"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3" name="Freeform 1046">
                <a:extLst>
                  <a:ext uri="{FF2B5EF4-FFF2-40B4-BE49-F238E27FC236}">
                    <a16:creationId xmlns:a16="http://schemas.microsoft.com/office/drawing/2014/main" id="{159CF47E-254D-4F27-B4C6-920AF104BF6D}"/>
                  </a:ext>
                </a:extLst>
              </p:cNvPr>
              <p:cNvSpPr/>
              <p:nvPr/>
            </p:nvSpPr>
            <p:spPr bwMode="auto">
              <a:xfrm>
                <a:off x="2159" y="1579"/>
                <a:ext cx="16" cy="8"/>
              </a:xfrm>
              <a:custGeom>
                <a:gdLst>
                  <a:gd name="T0" fmla="*/ 1 w 6"/>
                  <a:gd name="T1" fmla="*/ 3 h 3"/>
                  <a:gd name="T2" fmla="*/ 0 w 6"/>
                  <a:gd name="T3" fmla="*/ 3 h 3"/>
                  <a:gd name="T4" fmla="*/ 1 w 6"/>
                  <a:gd name="T5" fmla="*/ 2 h 3"/>
                  <a:gd name="T6" fmla="*/ 0 w 6"/>
                  <a:gd name="T7" fmla="*/ 1 h 3"/>
                  <a:gd name="T8" fmla="*/ 2 w 6"/>
                  <a:gd name="T9" fmla="*/ 2 h 3"/>
                  <a:gd name="T10" fmla="*/ 6 w 6"/>
                  <a:gd name="T11" fmla="*/ 0 h 3"/>
                  <a:gd name="T12" fmla="*/ 1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cubicBezTo>
                      <a:pt x="0" y="3"/>
                      <a:pt x="0" y="3"/>
                      <a:pt x="0" y="3"/>
                    </a:cubicBezTo>
                    <a:cubicBezTo>
                      <a:pt x="1" y="2"/>
                      <a:pt x="1" y="2"/>
                      <a:pt x="1" y="2"/>
                    </a:cubicBezTo>
                    <a:cubicBezTo>
                      <a:pt x="1" y="2"/>
                      <a:pt x="0" y="2"/>
                      <a:pt x="0" y="1"/>
                    </a:cubicBezTo>
                    <a:cubicBezTo>
                      <a:pt x="1" y="0"/>
                      <a:pt x="1" y="2"/>
                      <a:pt x="2" y="2"/>
                    </a:cubicBezTo>
                    <a:cubicBezTo>
                      <a:pt x="6" y="0"/>
                      <a:pt x="6" y="0"/>
                      <a:pt x="6" y="0"/>
                    </a:cubicBezTo>
                    <a:cubicBezTo>
                      <a:pt x="5" y="2"/>
                      <a:pt x="2"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4" name="Freeform 1047">
                <a:extLst>
                  <a:ext uri="{FF2B5EF4-FFF2-40B4-BE49-F238E27FC236}">
                    <a16:creationId xmlns:a16="http://schemas.microsoft.com/office/drawing/2014/main" id="{47239B68-0267-4EFC-A8B7-6D83E3522D68}"/>
                  </a:ext>
                </a:extLst>
              </p:cNvPr>
              <p:cNvSpPr/>
              <p:nvPr/>
            </p:nvSpPr>
            <p:spPr bwMode="auto">
              <a:xfrm flipH="1">
                <a:off x="3786" y="1579"/>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5" name="Freeform 1048">
                <a:extLst>
                  <a:ext uri="{FF2B5EF4-FFF2-40B4-BE49-F238E27FC236}">
                    <a16:creationId xmlns:a16="http://schemas.microsoft.com/office/drawing/2014/main" id="{544D61B7-238D-4470-86C9-C083594FDEB4}"/>
                  </a:ext>
                </a:extLst>
              </p:cNvPr>
              <p:cNvSpPr/>
              <p:nvPr/>
            </p:nvSpPr>
            <p:spPr bwMode="auto">
              <a:xfrm>
                <a:off x="4168" y="1579"/>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6" name="Freeform 1049">
                <a:extLst>
                  <a:ext uri="{FF2B5EF4-FFF2-40B4-BE49-F238E27FC236}">
                    <a16:creationId xmlns:a16="http://schemas.microsoft.com/office/drawing/2014/main" id="{83B8FA72-1370-404E-88FF-291EDF1F11E4}"/>
                  </a:ext>
                </a:extLst>
              </p:cNvPr>
              <p:cNvSpPr/>
              <p:nvPr/>
            </p:nvSpPr>
            <p:spPr bwMode="auto">
              <a:xfrm>
                <a:off x="3693" y="1582"/>
                <a:ext cx="16" cy="11"/>
              </a:xfrm>
              <a:custGeom>
                <a:gdLst>
                  <a:gd name="T0" fmla="*/ 4 w 6"/>
                  <a:gd name="T1" fmla="*/ 2 h 4"/>
                  <a:gd name="T2" fmla="*/ 0 w 6"/>
                  <a:gd name="T3" fmla="*/ 3 h 4"/>
                  <a:gd name="T4" fmla="*/ 3 w 6"/>
                  <a:gd name="T5" fmla="*/ 1 h 4"/>
                  <a:gd name="T6" fmla="*/ 5 w 6"/>
                  <a:gd name="T7" fmla="*/ 1 h 4"/>
                  <a:gd name="T8" fmla="*/ 4 w 6"/>
                  <a:gd name="T9" fmla="*/ 0 h 4"/>
                  <a:gd name="T10" fmla="*/ 5 w 6"/>
                  <a:gd name="T11" fmla="*/ 0 h 4"/>
                  <a:gd name="T12" fmla="*/ 4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2"/>
                    </a:moveTo>
                    <a:cubicBezTo>
                      <a:pt x="3" y="2"/>
                      <a:pt x="2" y="4"/>
                      <a:pt x="0" y="3"/>
                    </a:cubicBezTo>
                    <a:cubicBezTo>
                      <a:pt x="0" y="2"/>
                      <a:pt x="3" y="3"/>
                      <a:pt x="3" y="1"/>
                    </a:cubicBezTo>
                    <a:cubicBezTo>
                      <a:pt x="4" y="1"/>
                      <a:pt x="4" y="2"/>
                      <a:pt x="5" y="1"/>
                    </a:cubicBezTo>
                    <a:cubicBezTo>
                      <a:pt x="4" y="0"/>
                      <a:pt x="4" y="0"/>
                      <a:pt x="4" y="0"/>
                    </a:cubicBezTo>
                    <a:cubicBezTo>
                      <a:pt x="5" y="0"/>
                      <a:pt x="5" y="0"/>
                      <a:pt x="5" y="0"/>
                    </a:cubicBezTo>
                    <a:cubicBezTo>
                      <a:pt x="5" y="1"/>
                      <a:pt x="6"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7" name="Rectangle 1050">
                <a:extLst>
                  <a:ext uri="{FF2B5EF4-FFF2-40B4-BE49-F238E27FC236}">
                    <a16:creationId xmlns:a16="http://schemas.microsoft.com/office/drawing/2014/main" id="{3B79112C-8FCD-4FD8-9103-81E5ED50E405}"/>
                  </a:ext>
                </a:extLst>
              </p:cNvPr>
              <p:cNvSpPr>
                <a:spLocks noChangeArrowheads="1"/>
              </p:cNvSpPr>
              <p:nvPr/>
            </p:nvSpPr>
            <p:spPr bwMode="auto">
              <a:xfrm>
                <a:off x="4200" y="15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8" name="Oval 1051">
                <a:extLst>
                  <a:ext uri="{FF2B5EF4-FFF2-40B4-BE49-F238E27FC236}">
                    <a16:creationId xmlns:a16="http://schemas.microsoft.com/office/drawing/2014/main" id="{A81DCFF2-C769-426A-A1FD-556AA2120552}"/>
                  </a:ext>
                </a:extLst>
              </p:cNvPr>
              <p:cNvSpPr>
                <a:spLocks noChangeArrowheads="1"/>
              </p:cNvSpPr>
              <p:nvPr/>
            </p:nvSpPr>
            <p:spPr bwMode="auto">
              <a:xfrm>
                <a:off x="2213" y="1582"/>
                <a:ext cx="1" cy="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9" name="Freeform 1052">
                <a:extLst>
                  <a:ext uri="{FF2B5EF4-FFF2-40B4-BE49-F238E27FC236}">
                    <a16:creationId xmlns:a16="http://schemas.microsoft.com/office/drawing/2014/main" id="{B534CB1E-F7AF-40A4-8648-69A52A00698A}"/>
                  </a:ext>
                </a:extLst>
              </p:cNvPr>
              <p:cNvSpPr/>
              <p:nvPr/>
            </p:nvSpPr>
            <p:spPr bwMode="auto">
              <a:xfrm>
                <a:off x="2325" y="1582"/>
                <a:ext cx="8" cy="5"/>
              </a:xfrm>
              <a:custGeom>
                <a:gdLst>
                  <a:gd name="T0" fmla="*/ 1 w 3"/>
                  <a:gd name="T1" fmla="*/ 2 h 2"/>
                  <a:gd name="T2" fmla="*/ 0 w 3"/>
                  <a:gd name="T3" fmla="*/ 2 h 2"/>
                  <a:gd name="T4" fmla="*/ 2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2" y="0"/>
                      <a:pt x="2" y="0"/>
                      <a:pt x="2" y="0"/>
                    </a:cubicBezTo>
                    <a:cubicBezTo>
                      <a:pt x="3"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0" name="Freeform 1053">
                <a:extLst>
                  <a:ext uri="{FF2B5EF4-FFF2-40B4-BE49-F238E27FC236}">
                    <a16:creationId xmlns:a16="http://schemas.microsoft.com/office/drawing/2014/main" id="{A7C96297-AD09-4316-ABAD-C762C797401D}"/>
                  </a:ext>
                </a:extLst>
              </p:cNvPr>
              <p:cNvSpPr/>
              <p:nvPr/>
            </p:nvSpPr>
            <p:spPr bwMode="auto">
              <a:xfrm>
                <a:off x="3709" y="1582"/>
                <a:ext cx="2" cy="3"/>
              </a:xfrm>
              <a:custGeom>
                <a:gdLst>
                  <a:gd name="T0" fmla="*/ 2 w 2"/>
                  <a:gd name="T1" fmla="*/ 3 h 3"/>
                  <a:gd name="T2" fmla="*/ 0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3"/>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1" name="Freeform 1054">
                <a:extLst>
                  <a:ext uri="{FF2B5EF4-FFF2-40B4-BE49-F238E27FC236}">
                    <a16:creationId xmlns:a16="http://schemas.microsoft.com/office/drawing/2014/main" id="{3044213F-837F-4552-8C35-56F829004855}"/>
                  </a:ext>
                </a:extLst>
              </p:cNvPr>
              <p:cNvSpPr/>
              <p:nvPr/>
            </p:nvSpPr>
            <p:spPr bwMode="auto">
              <a:xfrm>
                <a:off x="4182" y="158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2" name="Freeform 1055">
                <a:extLst>
                  <a:ext uri="{FF2B5EF4-FFF2-40B4-BE49-F238E27FC236}">
                    <a16:creationId xmlns:a16="http://schemas.microsoft.com/office/drawing/2014/main" id="{799EE6F5-A691-432D-AB7B-99094AFA9718}"/>
                  </a:ext>
                </a:extLst>
              </p:cNvPr>
              <p:cNvSpPr/>
              <p:nvPr/>
            </p:nvSpPr>
            <p:spPr bwMode="auto">
              <a:xfrm>
                <a:off x="4053" y="1585"/>
                <a:ext cx="11" cy="5"/>
              </a:xfrm>
              <a:custGeom>
                <a:gdLst>
                  <a:gd name="T0" fmla="*/ 4 w 4"/>
                  <a:gd name="T1" fmla="*/ 0 h 2"/>
                  <a:gd name="T2" fmla="*/ 2 w 4"/>
                  <a:gd name="T3" fmla="*/ 2 h 2"/>
                  <a:gd name="T4" fmla="*/ 4 w 4"/>
                  <a:gd name="T5" fmla="*/ 0 h 2"/>
                </a:gdLst>
                <a:cxnLst>
                  <a:cxn ang="0">
                    <a:pos x="T0" y="T1"/>
                  </a:cxn>
                  <a:cxn ang="0">
                    <a:pos x="T2" y="T3"/>
                  </a:cxn>
                  <a:cxn ang="0">
                    <a:pos x="T4" y="T5"/>
                  </a:cxn>
                </a:cxnLst>
                <a:rect l="0" t="0" r="r" b="b"/>
                <a:pathLst>
                  <a:path w="4" h="2">
                    <a:moveTo>
                      <a:pt x="4" y="0"/>
                    </a:moveTo>
                    <a:cubicBezTo>
                      <a:pt x="3" y="0"/>
                      <a:pt x="2" y="1"/>
                      <a:pt x="2" y="2"/>
                    </a:cubicBezTo>
                    <a:cubicBezTo>
                      <a:pt x="0"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3" name="Freeform 1056">
                <a:extLst>
                  <a:ext uri="{FF2B5EF4-FFF2-40B4-BE49-F238E27FC236}">
                    <a16:creationId xmlns:a16="http://schemas.microsoft.com/office/drawing/2014/main" id="{F8218854-450D-4561-828A-59E0BD0AB3D9}"/>
                  </a:ext>
                </a:extLst>
              </p:cNvPr>
              <p:cNvSpPr/>
              <p:nvPr/>
            </p:nvSpPr>
            <p:spPr bwMode="auto">
              <a:xfrm>
                <a:off x="2269" y="1585"/>
                <a:ext cx="8" cy="8"/>
              </a:xfrm>
              <a:custGeom>
                <a:gdLst>
                  <a:gd name="T0" fmla="*/ 3 w 3"/>
                  <a:gd name="T1" fmla="*/ 1 h 3"/>
                  <a:gd name="T2" fmla="*/ 1 w 3"/>
                  <a:gd name="T3" fmla="*/ 2 h 3"/>
                  <a:gd name="T4" fmla="*/ 2 w 3"/>
                  <a:gd name="T5" fmla="*/ 1 h 3"/>
                  <a:gd name="T6" fmla="*/ 1 w 3"/>
                  <a:gd name="T7" fmla="*/ 1 h 3"/>
                  <a:gd name="T8" fmla="*/ 1 w 3"/>
                  <a:gd name="T9" fmla="*/ 1 h 3"/>
                  <a:gd name="T10" fmla="*/ 0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1" y="2"/>
                      <a:pt x="3" y="3"/>
                      <a:pt x="1" y="2"/>
                    </a:cubicBezTo>
                    <a:cubicBezTo>
                      <a:pt x="2" y="1"/>
                      <a:pt x="2" y="1"/>
                      <a:pt x="2" y="1"/>
                    </a:cubicBezTo>
                    <a:cubicBezTo>
                      <a:pt x="2" y="1"/>
                      <a:pt x="2" y="1"/>
                      <a:pt x="1" y="1"/>
                    </a:cubicBezTo>
                    <a:cubicBezTo>
                      <a:pt x="1" y="1"/>
                      <a:pt x="1" y="1"/>
                      <a:pt x="1" y="1"/>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4" name="Freeform 1057">
                <a:extLst>
                  <a:ext uri="{FF2B5EF4-FFF2-40B4-BE49-F238E27FC236}">
                    <a16:creationId xmlns:a16="http://schemas.microsoft.com/office/drawing/2014/main" id="{ACBB4824-8A2A-4AE0-8612-01FEC46288CB}"/>
                  </a:ext>
                </a:extLst>
              </p:cNvPr>
              <p:cNvSpPr/>
              <p:nvPr/>
            </p:nvSpPr>
            <p:spPr bwMode="auto">
              <a:xfrm>
                <a:off x="4027" y="1585"/>
                <a:ext cx="13" cy="8"/>
              </a:xfrm>
              <a:custGeom>
                <a:gdLst>
                  <a:gd name="T0" fmla="*/ 3 w 5"/>
                  <a:gd name="T1" fmla="*/ 2 h 3"/>
                  <a:gd name="T2" fmla="*/ 3 w 5"/>
                  <a:gd name="T3" fmla="*/ 2 h 3"/>
                  <a:gd name="T4" fmla="*/ 1 w 5"/>
                  <a:gd name="T5" fmla="*/ 3 h 3"/>
                  <a:gd name="T6" fmla="*/ 1 w 5"/>
                  <a:gd name="T7" fmla="*/ 2 h 3"/>
                  <a:gd name="T8" fmla="*/ 5 w 5"/>
                  <a:gd name="T9" fmla="*/ 0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3" y="2"/>
                      <a:pt x="3" y="2"/>
                      <a:pt x="3" y="2"/>
                    </a:cubicBezTo>
                    <a:cubicBezTo>
                      <a:pt x="1" y="3"/>
                      <a:pt x="1" y="3"/>
                      <a:pt x="1" y="3"/>
                    </a:cubicBezTo>
                    <a:cubicBezTo>
                      <a:pt x="0" y="3"/>
                      <a:pt x="1" y="2"/>
                      <a:pt x="1" y="2"/>
                    </a:cubicBezTo>
                    <a:cubicBezTo>
                      <a:pt x="5" y="0"/>
                      <a:pt x="5" y="0"/>
                      <a:pt x="5" y="0"/>
                    </a:cubicBezTo>
                    <a:cubicBezTo>
                      <a:pt x="4" y="1"/>
                      <a:pt x="4"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5" name="Freeform 1058">
                <a:extLst>
                  <a:ext uri="{FF2B5EF4-FFF2-40B4-BE49-F238E27FC236}">
                    <a16:creationId xmlns:a16="http://schemas.microsoft.com/office/drawing/2014/main" id="{AB99C00E-951C-4005-8A26-EB238B51F646}"/>
                  </a:ext>
                </a:extLst>
              </p:cNvPr>
              <p:cNvSpPr/>
              <p:nvPr/>
            </p:nvSpPr>
            <p:spPr bwMode="auto">
              <a:xfrm>
                <a:off x="3749" y="1585"/>
                <a:ext cx="13" cy="10"/>
              </a:xfrm>
              <a:custGeom>
                <a:gdLst>
                  <a:gd name="T0" fmla="*/ 4 w 5"/>
                  <a:gd name="T1" fmla="*/ 1 h 4"/>
                  <a:gd name="T2" fmla="*/ 1 w 5"/>
                  <a:gd name="T3" fmla="*/ 3 h 4"/>
                  <a:gd name="T4" fmla="*/ 0 w 5"/>
                  <a:gd name="T5" fmla="*/ 3 h 4"/>
                  <a:gd name="T6" fmla="*/ 1 w 5"/>
                  <a:gd name="T7" fmla="*/ 2 h 4"/>
                  <a:gd name="T8" fmla="*/ 4 w 5"/>
                  <a:gd name="T9" fmla="*/ 1 h 4"/>
                </a:gdLst>
                <a:cxnLst>
                  <a:cxn ang="0">
                    <a:pos x="T0" y="T1"/>
                  </a:cxn>
                  <a:cxn ang="0">
                    <a:pos x="T2" y="T3"/>
                  </a:cxn>
                  <a:cxn ang="0">
                    <a:pos x="T4" y="T5"/>
                  </a:cxn>
                  <a:cxn ang="0">
                    <a:pos x="T6" y="T7"/>
                  </a:cxn>
                  <a:cxn ang="0">
                    <a:pos x="T8" y="T9"/>
                  </a:cxn>
                </a:cxnLst>
                <a:rect l="0" t="0" r="r" b="b"/>
                <a:pathLst>
                  <a:path w="5" h="4">
                    <a:moveTo>
                      <a:pt x="4" y="1"/>
                    </a:moveTo>
                    <a:cubicBezTo>
                      <a:pt x="5" y="4"/>
                      <a:pt x="2" y="1"/>
                      <a:pt x="1" y="3"/>
                    </a:cubicBezTo>
                    <a:cubicBezTo>
                      <a:pt x="0" y="3"/>
                      <a:pt x="0" y="3"/>
                      <a:pt x="0" y="3"/>
                    </a:cubicBezTo>
                    <a:cubicBezTo>
                      <a:pt x="0" y="3"/>
                      <a:pt x="1" y="2"/>
                      <a:pt x="1" y="2"/>
                    </a:cubicBezTo>
                    <a:cubicBezTo>
                      <a:pt x="3"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6" name="Freeform 1059">
                <a:extLst>
                  <a:ext uri="{FF2B5EF4-FFF2-40B4-BE49-F238E27FC236}">
                    <a16:creationId xmlns:a16="http://schemas.microsoft.com/office/drawing/2014/main" id="{8F077B69-DC42-4981-B4D1-761F8ABC4198}"/>
                  </a:ext>
                </a:extLst>
              </p:cNvPr>
              <p:cNvSpPr/>
              <p:nvPr/>
            </p:nvSpPr>
            <p:spPr bwMode="auto">
              <a:xfrm>
                <a:off x="2923" y="1585"/>
                <a:ext cx="30" cy="18"/>
              </a:xfrm>
              <a:custGeom>
                <a:gdLst>
                  <a:gd name="T0" fmla="*/ 8 w 11"/>
                  <a:gd name="T1" fmla="*/ 2 h 7"/>
                  <a:gd name="T2" fmla="*/ 8 w 11"/>
                  <a:gd name="T3" fmla="*/ 1 h 7"/>
                  <a:gd name="T4" fmla="*/ 7 w 11"/>
                  <a:gd name="T5" fmla="*/ 3 h 7"/>
                  <a:gd name="T6" fmla="*/ 6 w 11"/>
                  <a:gd name="T7" fmla="*/ 4 h 7"/>
                  <a:gd name="T8" fmla="*/ 7 w 11"/>
                  <a:gd name="T9" fmla="*/ 4 h 7"/>
                  <a:gd name="T10" fmla="*/ 11 w 11"/>
                  <a:gd name="T11" fmla="*/ 3 h 7"/>
                  <a:gd name="T12" fmla="*/ 2 w 11"/>
                  <a:gd name="T13" fmla="*/ 6 h 7"/>
                  <a:gd name="T14" fmla="*/ 0 w 11"/>
                  <a:gd name="T15" fmla="*/ 7 h 7"/>
                  <a:gd name="T16" fmla="*/ 1 w 11"/>
                  <a:gd name="T17" fmla="*/ 5 h 7"/>
                  <a:gd name="T18" fmla="*/ 0 w 11"/>
                  <a:gd name="T19" fmla="*/ 5 h 7"/>
                  <a:gd name="T20" fmla="*/ 6 w 11"/>
                  <a:gd name="T21" fmla="*/ 3 h 7"/>
                  <a:gd name="T22" fmla="*/ 7 w 11"/>
                  <a:gd name="T23" fmla="*/ 2 h 7"/>
                  <a:gd name="T24" fmla="*/ 5 w 11"/>
                  <a:gd name="T25" fmla="*/ 2 h 7"/>
                  <a:gd name="T26" fmla="*/ 7 w 11"/>
                  <a:gd name="T27" fmla="*/ 2 h 7"/>
                  <a:gd name="T28" fmla="*/ 8 w 11"/>
                  <a:gd name="T29" fmla="*/ 1 h 7"/>
                  <a:gd name="T30" fmla="*/ 8 w 11"/>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8" y="2"/>
                    </a:moveTo>
                    <a:cubicBezTo>
                      <a:pt x="8" y="1"/>
                      <a:pt x="8" y="1"/>
                      <a:pt x="8" y="1"/>
                    </a:cubicBezTo>
                    <a:cubicBezTo>
                      <a:pt x="6" y="2"/>
                      <a:pt x="8" y="3"/>
                      <a:pt x="7" y="3"/>
                    </a:cubicBezTo>
                    <a:cubicBezTo>
                      <a:pt x="7" y="3"/>
                      <a:pt x="6" y="3"/>
                      <a:pt x="6" y="4"/>
                    </a:cubicBezTo>
                    <a:cubicBezTo>
                      <a:pt x="7" y="4"/>
                      <a:pt x="7" y="4"/>
                      <a:pt x="7" y="4"/>
                    </a:cubicBezTo>
                    <a:cubicBezTo>
                      <a:pt x="8" y="2"/>
                      <a:pt x="9" y="3"/>
                      <a:pt x="11" y="3"/>
                    </a:cubicBezTo>
                    <a:cubicBezTo>
                      <a:pt x="7" y="4"/>
                      <a:pt x="6" y="5"/>
                      <a:pt x="2" y="6"/>
                    </a:cubicBezTo>
                    <a:cubicBezTo>
                      <a:pt x="1" y="5"/>
                      <a:pt x="1" y="6"/>
                      <a:pt x="0" y="7"/>
                    </a:cubicBezTo>
                    <a:cubicBezTo>
                      <a:pt x="0" y="6"/>
                      <a:pt x="1" y="6"/>
                      <a:pt x="1" y="5"/>
                    </a:cubicBezTo>
                    <a:cubicBezTo>
                      <a:pt x="0" y="5"/>
                      <a:pt x="0" y="5"/>
                      <a:pt x="0" y="5"/>
                    </a:cubicBezTo>
                    <a:cubicBezTo>
                      <a:pt x="2" y="4"/>
                      <a:pt x="4" y="3"/>
                      <a:pt x="6" y="3"/>
                    </a:cubicBezTo>
                    <a:cubicBezTo>
                      <a:pt x="6" y="3"/>
                      <a:pt x="7" y="3"/>
                      <a:pt x="7" y="2"/>
                    </a:cubicBezTo>
                    <a:cubicBezTo>
                      <a:pt x="5" y="2"/>
                      <a:pt x="5" y="2"/>
                      <a:pt x="5" y="2"/>
                    </a:cubicBezTo>
                    <a:cubicBezTo>
                      <a:pt x="6" y="2"/>
                      <a:pt x="6" y="1"/>
                      <a:pt x="7" y="2"/>
                    </a:cubicBezTo>
                    <a:cubicBezTo>
                      <a:pt x="8" y="2"/>
                      <a:pt x="7" y="0"/>
                      <a:pt x="8"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7" name="Freeform 1060">
                <a:extLst>
                  <a:ext uri="{FF2B5EF4-FFF2-40B4-BE49-F238E27FC236}">
                    <a16:creationId xmlns:a16="http://schemas.microsoft.com/office/drawing/2014/main" id="{26B165B2-607B-4524-98F8-0A60689D5A94}"/>
                  </a:ext>
                </a:extLst>
              </p:cNvPr>
              <p:cNvSpPr/>
              <p:nvPr/>
            </p:nvSpPr>
            <p:spPr bwMode="auto">
              <a:xfrm>
                <a:off x="2194" y="1587"/>
                <a:ext cx="8" cy="6"/>
              </a:xfrm>
              <a:custGeom>
                <a:gdLst>
                  <a:gd name="T0" fmla="*/ 3 w 3"/>
                  <a:gd name="T1" fmla="*/ 0 h 2"/>
                  <a:gd name="T2" fmla="*/ 0 w 3"/>
                  <a:gd name="T3" fmla="*/ 1 h 2"/>
                  <a:gd name="T4" fmla="*/ 0 w 3"/>
                  <a:gd name="T5" fmla="*/ 1 h 2"/>
                  <a:gd name="T6" fmla="*/ 1 w 3"/>
                  <a:gd name="T7" fmla="*/ 1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0"/>
                      <a:pt x="1" y="2"/>
                      <a:pt x="0" y="1"/>
                    </a:cubicBezTo>
                    <a:cubicBezTo>
                      <a:pt x="0" y="0"/>
                      <a:pt x="0" y="1"/>
                      <a:pt x="0" y="1"/>
                    </a:cubicBezTo>
                    <a:cubicBezTo>
                      <a:pt x="1" y="1"/>
                      <a:pt x="1" y="1"/>
                      <a:pt x="1"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8" name="Freeform 1061">
                <a:extLst>
                  <a:ext uri="{FF2B5EF4-FFF2-40B4-BE49-F238E27FC236}">
                    <a16:creationId xmlns:a16="http://schemas.microsoft.com/office/drawing/2014/main" id="{407F0B30-5D7D-43A6-9C06-ADD49D8DE4D6}"/>
                  </a:ext>
                </a:extLst>
              </p:cNvPr>
              <p:cNvSpPr/>
              <p:nvPr/>
            </p:nvSpPr>
            <p:spPr bwMode="auto">
              <a:xfrm>
                <a:off x="3687" y="1587"/>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9" name="Freeform 1062">
                <a:extLst>
                  <a:ext uri="{FF2B5EF4-FFF2-40B4-BE49-F238E27FC236}">
                    <a16:creationId xmlns:a16="http://schemas.microsoft.com/office/drawing/2014/main" id="{DC782B89-AF99-4CEF-91C1-56C74D507611}"/>
                  </a:ext>
                </a:extLst>
              </p:cNvPr>
              <p:cNvSpPr/>
              <p:nvPr/>
            </p:nvSpPr>
            <p:spPr bwMode="auto">
              <a:xfrm>
                <a:off x="3743" y="1590"/>
                <a:ext cx="6" cy="5"/>
              </a:xfrm>
              <a:custGeom>
                <a:gdLst>
                  <a:gd name="T0" fmla="*/ 2 w 2"/>
                  <a:gd name="T1" fmla="*/ 0 h 2"/>
                  <a:gd name="T2" fmla="*/ 1 w 2"/>
                  <a:gd name="T3" fmla="*/ 2 h 2"/>
                  <a:gd name="T4" fmla="*/ 0 w 2"/>
                  <a:gd name="T5" fmla="*/ 2 h 2"/>
                  <a:gd name="T6" fmla="*/ 0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1"/>
                      <a:pt x="0" y="1"/>
                      <a:pt x="1" y="2"/>
                    </a:cubicBezTo>
                    <a:cubicBezTo>
                      <a:pt x="0" y="2"/>
                      <a:pt x="0" y="2"/>
                      <a:pt x="0" y="2"/>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0" name="Rectangle 1063">
                <a:extLst>
                  <a:ext uri="{FF2B5EF4-FFF2-40B4-BE49-F238E27FC236}">
                    <a16:creationId xmlns:a16="http://schemas.microsoft.com/office/drawing/2014/main" id="{F6D6028B-DFFC-4990-AF91-01E144BC9C27}"/>
                  </a:ext>
                </a:extLst>
              </p:cNvPr>
              <p:cNvSpPr>
                <a:spLocks noChangeArrowheads="1"/>
              </p:cNvSpPr>
              <p:nvPr/>
            </p:nvSpPr>
            <p:spPr bwMode="auto">
              <a:xfrm>
                <a:off x="3768" y="15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1" name="Freeform 1064">
                <a:extLst>
                  <a:ext uri="{FF2B5EF4-FFF2-40B4-BE49-F238E27FC236}">
                    <a16:creationId xmlns:a16="http://schemas.microsoft.com/office/drawing/2014/main" id="{76EC6F76-A828-4946-9C6B-25303ECBB34C}"/>
                  </a:ext>
                </a:extLst>
              </p:cNvPr>
              <p:cNvSpPr/>
              <p:nvPr/>
            </p:nvSpPr>
            <p:spPr bwMode="auto">
              <a:xfrm>
                <a:off x="4291" y="159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2" name="Rectangle 1065">
                <a:extLst>
                  <a:ext uri="{FF2B5EF4-FFF2-40B4-BE49-F238E27FC236}">
                    <a16:creationId xmlns:a16="http://schemas.microsoft.com/office/drawing/2014/main" id="{20EAE809-98B0-4C84-8A3E-BA1E7DDAEDCD}"/>
                  </a:ext>
                </a:extLst>
              </p:cNvPr>
              <p:cNvSpPr>
                <a:spLocks noChangeArrowheads="1"/>
              </p:cNvSpPr>
              <p:nvPr/>
            </p:nvSpPr>
            <p:spPr bwMode="auto">
              <a:xfrm>
                <a:off x="2194" y="159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3" name="Freeform 1066">
                <a:extLst>
                  <a:ext uri="{FF2B5EF4-FFF2-40B4-BE49-F238E27FC236}">
                    <a16:creationId xmlns:a16="http://schemas.microsoft.com/office/drawing/2014/main" id="{122B3A1F-93F4-4A95-B408-BC8611BC6B78}"/>
                  </a:ext>
                </a:extLst>
              </p:cNvPr>
              <p:cNvSpPr/>
              <p:nvPr/>
            </p:nvSpPr>
            <p:spPr bwMode="auto">
              <a:xfrm>
                <a:off x="3703" y="1593"/>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4" name="Freeform 1067">
                <a:extLst>
                  <a:ext uri="{FF2B5EF4-FFF2-40B4-BE49-F238E27FC236}">
                    <a16:creationId xmlns:a16="http://schemas.microsoft.com/office/drawing/2014/main" id="{20053650-0586-45CC-9F59-7C92B7C58E11}"/>
                  </a:ext>
                </a:extLst>
              </p:cNvPr>
              <p:cNvSpPr/>
              <p:nvPr/>
            </p:nvSpPr>
            <p:spPr bwMode="auto">
              <a:xfrm>
                <a:off x="3725" y="1593"/>
                <a:ext cx="16" cy="10"/>
              </a:xfrm>
              <a:custGeom>
                <a:gdLst>
                  <a:gd name="T0" fmla="*/ 6 w 6"/>
                  <a:gd name="T1" fmla="*/ 2 h 4"/>
                  <a:gd name="T2" fmla="*/ 2 w 6"/>
                  <a:gd name="T3" fmla="*/ 4 h 4"/>
                  <a:gd name="T4" fmla="*/ 0 w 6"/>
                  <a:gd name="T5" fmla="*/ 2 h 4"/>
                  <a:gd name="T6" fmla="*/ 1 w 6"/>
                  <a:gd name="T7" fmla="*/ 1 h 4"/>
                  <a:gd name="T8" fmla="*/ 3 w 6"/>
                  <a:gd name="T9" fmla="*/ 1 h 4"/>
                  <a:gd name="T10" fmla="*/ 5 w 6"/>
                  <a:gd name="T11" fmla="*/ 0 h 4"/>
                  <a:gd name="T12" fmla="*/ 6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cubicBezTo>
                      <a:pt x="5" y="4"/>
                      <a:pt x="3" y="3"/>
                      <a:pt x="2" y="4"/>
                    </a:cubicBezTo>
                    <a:cubicBezTo>
                      <a:pt x="0" y="4"/>
                      <a:pt x="2" y="3"/>
                      <a:pt x="0" y="2"/>
                    </a:cubicBezTo>
                    <a:cubicBezTo>
                      <a:pt x="1" y="1"/>
                      <a:pt x="1" y="1"/>
                      <a:pt x="1" y="1"/>
                    </a:cubicBezTo>
                    <a:cubicBezTo>
                      <a:pt x="2" y="1"/>
                      <a:pt x="3" y="2"/>
                      <a:pt x="3" y="1"/>
                    </a:cubicBezTo>
                    <a:cubicBezTo>
                      <a:pt x="4" y="1"/>
                      <a:pt x="4" y="0"/>
                      <a:pt x="5" y="0"/>
                    </a:cubicBezTo>
                    <a:cubicBezTo>
                      <a:pt x="4"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5" name="Freeform 1068">
                <a:extLst>
                  <a:ext uri="{FF2B5EF4-FFF2-40B4-BE49-F238E27FC236}">
                    <a16:creationId xmlns:a16="http://schemas.microsoft.com/office/drawing/2014/main" id="{1C61501A-8A9F-4ACF-93AB-F6A0D19CBB78}"/>
                  </a:ext>
                </a:extLst>
              </p:cNvPr>
              <p:cNvSpPr/>
              <p:nvPr/>
            </p:nvSpPr>
            <p:spPr bwMode="auto">
              <a:xfrm>
                <a:off x="2207" y="1595"/>
                <a:ext cx="6" cy="0"/>
              </a:xfrm>
              <a:custGeom>
                <a:gdLst>
                  <a:gd name="T0" fmla="*/ 2 w 2"/>
                  <a:gd name="T1" fmla="*/ 1 w 2"/>
                  <a:gd name="T2" fmla="*/ 0 w 2"/>
                  <a:gd name="T3" fmla="*/ 2 w 2"/>
                </a:gd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6" name="Freeform 1069">
                <a:extLst>
                  <a:ext uri="{FF2B5EF4-FFF2-40B4-BE49-F238E27FC236}">
                    <a16:creationId xmlns:a16="http://schemas.microsoft.com/office/drawing/2014/main" id="{DB711728-52D5-44B9-8133-374AA9DF9760}"/>
                  </a:ext>
                </a:extLst>
              </p:cNvPr>
              <p:cNvSpPr/>
              <p:nvPr/>
            </p:nvSpPr>
            <p:spPr bwMode="auto">
              <a:xfrm>
                <a:off x="2042" y="1595"/>
                <a:ext cx="13" cy="8"/>
              </a:xfrm>
              <a:custGeom>
                <a:gdLst>
                  <a:gd name="T0" fmla="*/ 5 w 5"/>
                  <a:gd name="T1" fmla="*/ 3 h 3"/>
                  <a:gd name="T2" fmla="*/ 4 w 5"/>
                  <a:gd name="T3" fmla="*/ 3 h 3"/>
                  <a:gd name="T4" fmla="*/ 2 w 5"/>
                  <a:gd name="T5" fmla="*/ 1 h 3"/>
                  <a:gd name="T6" fmla="*/ 2 w 5"/>
                  <a:gd name="T7" fmla="*/ 3 h 3"/>
                  <a:gd name="T8" fmla="*/ 0 w 5"/>
                  <a:gd name="T9" fmla="*/ 2 h 3"/>
                  <a:gd name="T10" fmla="*/ 0 w 5"/>
                  <a:gd name="T11" fmla="*/ 2 h 3"/>
                  <a:gd name="T12" fmla="*/ 3 w 5"/>
                  <a:gd name="T13" fmla="*/ 0 h 3"/>
                  <a:gd name="T14" fmla="*/ 5 w 5"/>
                  <a:gd name="T15" fmla="*/ 3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3"/>
                      <a:pt x="4" y="3"/>
                    </a:cubicBezTo>
                    <a:cubicBezTo>
                      <a:pt x="5" y="1"/>
                      <a:pt x="3" y="2"/>
                      <a:pt x="2" y="1"/>
                    </a:cubicBezTo>
                    <a:cubicBezTo>
                      <a:pt x="2" y="2"/>
                      <a:pt x="3" y="2"/>
                      <a:pt x="2" y="3"/>
                    </a:cubicBezTo>
                    <a:cubicBezTo>
                      <a:pt x="1" y="3"/>
                      <a:pt x="1" y="1"/>
                      <a:pt x="0" y="2"/>
                    </a:cubicBezTo>
                    <a:cubicBezTo>
                      <a:pt x="0" y="2"/>
                      <a:pt x="0" y="2"/>
                      <a:pt x="0" y="2"/>
                    </a:cubicBezTo>
                    <a:cubicBezTo>
                      <a:pt x="1" y="2"/>
                      <a:pt x="2" y="1"/>
                      <a:pt x="3" y="0"/>
                    </a:cubicBezTo>
                    <a:cubicBezTo>
                      <a:pt x="2" y="2"/>
                      <a:pt x="5" y="1"/>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7" name="Freeform 1070">
                <a:extLst>
                  <a:ext uri="{FF2B5EF4-FFF2-40B4-BE49-F238E27FC236}">
                    <a16:creationId xmlns:a16="http://schemas.microsoft.com/office/drawing/2014/main" id="{3FD23815-FD2B-4BA2-AE5A-5733B814AD3E}"/>
                  </a:ext>
                </a:extLst>
              </p:cNvPr>
              <p:cNvSpPr/>
              <p:nvPr/>
            </p:nvSpPr>
            <p:spPr bwMode="auto">
              <a:xfrm flipH="1">
                <a:off x="3749" y="159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8" name="Freeform 1071">
                <a:extLst>
                  <a:ext uri="{FF2B5EF4-FFF2-40B4-BE49-F238E27FC236}">
                    <a16:creationId xmlns:a16="http://schemas.microsoft.com/office/drawing/2014/main" id="{CB7E6D08-1E3B-456C-81EE-F13AEA369E9B}"/>
                  </a:ext>
                </a:extLst>
              </p:cNvPr>
              <p:cNvSpPr/>
              <p:nvPr/>
            </p:nvSpPr>
            <p:spPr bwMode="auto">
              <a:xfrm>
                <a:off x="2189" y="1595"/>
                <a:ext cx="2" cy="6"/>
              </a:xfrm>
              <a:custGeom>
                <a:gdLst>
                  <a:gd name="T0" fmla="*/ 0 w 2"/>
                  <a:gd name="T1" fmla="*/ 3 h 6"/>
                  <a:gd name="T2" fmla="*/ 2 w 2"/>
                  <a:gd name="T3" fmla="*/ 6 h 6"/>
                  <a:gd name="T4" fmla="*/ 0 w 2"/>
                  <a:gd name="T5" fmla="*/ 6 h 6"/>
                  <a:gd name="T6" fmla="*/ 0 w 2"/>
                  <a:gd name="T7" fmla="*/ 0 h 6"/>
                  <a:gd name="T8" fmla="*/ 2 w 2"/>
                  <a:gd name="T9" fmla="*/ 0 h 6"/>
                  <a:gd name="T10" fmla="*/ 0 w 2"/>
                  <a:gd name="T11" fmla="*/ 3 h 6"/>
                </a:gdLst>
                <a:cxnLst>
                  <a:cxn ang="0">
                    <a:pos x="T0" y="T1"/>
                  </a:cxn>
                  <a:cxn ang="0">
                    <a:pos x="T2" y="T3"/>
                  </a:cxn>
                  <a:cxn ang="0">
                    <a:pos x="T4" y="T5"/>
                  </a:cxn>
                  <a:cxn ang="0">
                    <a:pos x="T6" y="T7"/>
                  </a:cxn>
                  <a:cxn ang="0">
                    <a:pos x="T8" y="T9"/>
                  </a:cxn>
                  <a:cxn ang="0">
                    <a:pos x="T10" y="T11"/>
                  </a:cxn>
                </a:cxnLst>
                <a:rect l="0" t="0" r="r" b="b"/>
                <a:pathLst>
                  <a:path w="2" h="6">
                    <a:moveTo>
                      <a:pt x="0" y="3"/>
                    </a:moveTo>
                    <a:lnTo>
                      <a:pt x="2" y="6"/>
                    </a:lnTo>
                    <a:lnTo>
                      <a:pt x="0" y="6"/>
                    </a:ln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9" name="Freeform 1072">
                <a:extLst>
                  <a:ext uri="{FF2B5EF4-FFF2-40B4-BE49-F238E27FC236}">
                    <a16:creationId xmlns:a16="http://schemas.microsoft.com/office/drawing/2014/main" id="{7C781078-5B90-4F4D-9A02-7C10C8C367DA}"/>
                  </a:ext>
                </a:extLst>
              </p:cNvPr>
              <p:cNvSpPr/>
              <p:nvPr/>
            </p:nvSpPr>
            <p:spPr bwMode="auto">
              <a:xfrm>
                <a:off x="3671" y="159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0" name="Freeform 1073">
                <a:extLst>
                  <a:ext uri="{FF2B5EF4-FFF2-40B4-BE49-F238E27FC236}">
                    <a16:creationId xmlns:a16="http://schemas.microsoft.com/office/drawing/2014/main" id="{A7CC631C-319B-4DE6-8E0C-1ADA4D75F2A3}"/>
                  </a:ext>
                </a:extLst>
              </p:cNvPr>
              <p:cNvSpPr/>
              <p:nvPr/>
            </p:nvSpPr>
            <p:spPr bwMode="auto">
              <a:xfrm>
                <a:off x="3727" y="1598"/>
                <a:ext cx="6"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1" name="Freeform 1074">
                <a:extLst>
                  <a:ext uri="{FF2B5EF4-FFF2-40B4-BE49-F238E27FC236}">
                    <a16:creationId xmlns:a16="http://schemas.microsoft.com/office/drawing/2014/main" id="{022084B5-97A4-4AEA-B773-FA6AF03D80DE}"/>
                  </a:ext>
                </a:extLst>
              </p:cNvPr>
              <p:cNvSpPr/>
              <p:nvPr/>
            </p:nvSpPr>
            <p:spPr bwMode="auto">
              <a:xfrm>
                <a:off x="3735" y="1598"/>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2" name="Freeform 1075">
                <a:extLst>
                  <a:ext uri="{FF2B5EF4-FFF2-40B4-BE49-F238E27FC236}">
                    <a16:creationId xmlns:a16="http://schemas.microsoft.com/office/drawing/2014/main" id="{E7E411DB-52E6-4F99-AADE-75054B23E16D}"/>
                  </a:ext>
                </a:extLst>
              </p:cNvPr>
              <p:cNvSpPr/>
              <p:nvPr/>
            </p:nvSpPr>
            <p:spPr bwMode="auto">
              <a:xfrm>
                <a:off x="4144" y="1595"/>
                <a:ext cx="8" cy="8"/>
              </a:xfrm>
              <a:custGeom>
                <a:gdLst>
                  <a:gd name="T0" fmla="*/ 3 w 3"/>
                  <a:gd name="T1" fmla="*/ 1 h 3"/>
                  <a:gd name="T2" fmla="*/ 1 w 3"/>
                  <a:gd name="T3" fmla="*/ 3 h 3"/>
                  <a:gd name="T4" fmla="*/ 3 w 3"/>
                  <a:gd name="T5" fmla="*/ 1 h 3"/>
                </a:gdLst>
                <a:cxnLst>
                  <a:cxn ang="0">
                    <a:pos x="T0" y="T1"/>
                  </a:cxn>
                  <a:cxn ang="0">
                    <a:pos x="T2" y="T3"/>
                  </a:cxn>
                  <a:cxn ang="0">
                    <a:pos x="T4" y="T5"/>
                  </a:cxn>
                </a:cxnLst>
                <a:rect l="0" t="0" r="r" b="b"/>
                <a:pathLst>
                  <a:path w="3" h="3">
                    <a:moveTo>
                      <a:pt x="3" y="1"/>
                    </a:moveTo>
                    <a:cubicBezTo>
                      <a:pt x="2" y="0"/>
                      <a:pt x="2" y="2"/>
                      <a:pt x="1" y="3"/>
                    </a:cubicBezTo>
                    <a:cubicBezTo>
                      <a:pt x="0"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3" name="Freeform 1076">
                <a:extLst>
                  <a:ext uri="{FF2B5EF4-FFF2-40B4-BE49-F238E27FC236}">
                    <a16:creationId xmlns:a16="http://schemas.microsoft.com/office/drawing/2014/main" id="{4F966516-37A8-428A-BB24-A97FE9A709C2}"/>
                  </a:ext>
                </a:extLst>
              </p:cNvPr>
              <p:cNvSpPr/>
              <p:nvPr/>
            </p:nvSpPr>
            <p:spPr bwMode="auto">
              <a:xfrm>
                <a:off x="2063" y="159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4" name="Freeform 1077">
                <a:extLst>
                  <a:ext uri="{FF2B5EF4-FFF2-40B4-BE49-F238E27FC236}">
                    <a16:creationId xmlns:a16="http://schemas.microsoft.com/office/drawing/2014/main" id="{C35EADB7-33E7-4C11-922B-3496BCD8B6BF}"/>
                  </a:ext>
                </a:extLst>
              </p:cNvPr>
              <p:cNvSpPr/>
              <p:nvPr/>
            </p:nvSpPr>
            <p:spPr bwMode="auto">
              <a:xfrm>
                <a:off x="3666" y="1598"/>
                <a:ext cx="5" cy="3"/>
              </a:xfrm>
              <a:custGeom>
                <a:gdLst>
                  <a:gd name="T0" fmla="*/ 1 w 2"/>
                  <a:gd name="T1" fmla="*/ 1 h 1"/>
                  <a:gd name="T2" fmla="*/ 0 w 2"/>
                  <a:gd name="T3" fmla="*/ 1 h 1"/>
                  <a:gd name="T4" fmla="*/ 2 w 2"/>
                  <a:gd name="T5" fmla="*/ 1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5" name="Freeform 1078">
                <a:extLst>
                  <a:ext uri="{FF2B5EF4-FFF2-40B4-BE49-F238E27FC236}">
                    <a16:creationId xmlns:a16="http://schemas.microsoft.com/office/drawing/2014/main" id="{C38F2166-1DB4-4C4E-92B4-FCA23B0CAF43}"/>
                  </a:ext>
                </a:extLst>
              </p:cNvPr>
              <p:cNvSpPr/>
              <p:nvPr/>
            </p:nvSpPr>
            <p:spPr bwMode="auto">
              <a:xfrm>
                <a:off x="3709" y="1595"/>
                <a:ext cx="10" cy="11"/>
              </a:xfrm>
              <a:custGeom>
                <a:gdLst>
                  <a:gd name="T0" fmla="*/ 3 w 4"/>
                  <a:gd name="T1" fmla="*/ 2 h 4"/>
                  <a:gd name="T2" fmla="*/ 2 w 4"/>
                  <a:gd name="T3" fmla="*/ 4 h 4"/>
                  <a:gd name="T4" fmla="*/ 1 w 4"/>
                  <a:gd name="T5" fmla="*/ 4 h 4"/>
                  <a:gd name="T6" fmla="*/ 0 w 4"/>
                  <a:gd name="T7" fmla="*/ 3 h 4"/>
                  <a:gd name="T8" fmla="*/ 1 w 4"/>
                  <a:gd name="T9" fmla="*/ 2 h 4"/>
                  <a:gd name="T10" fmla="*/ 0 w 4"/>
                  <a:gd name="T11" fmla="*/ 2 h 4"/>
                  <a:gd name="T12" fmla="*/ 3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cubicBezTo>
                      <a:pt x="4" y="3"/>
                      <a:pt x="2" y="3"/>
                      <a:pt x="2" y="4"/>
                    </a:cubicBezTo>
                    <a:cubicBezTo>
                      <a:pt x="1" y="4"/>
                      <a:pt x="1" y="4"/>
                      <a:pt x="1" y="4"/>
                    </a:cubicBezTo>
                    <a:cubicBezTo>
                      <a:pt x="1" y="3"/>
                      <a:pt x="0" y="3"/>
                      <a:pt x="0" y="3"/>
                    </a:cubicBezTo>
                    <a:cubicBezTo>
                      <a:pt x="0" y="3"/>
                      <a:pt x="0" y="2"/>
                      <a:pt x="1" y="2"/>
                    </a:cubicBezTo>
                    <a:cubicBezTo>
                      <a:pt x="0" y="2"/>
                      <a:pt x="0" y="2"/>
                      <a:pt x="0" y="2"/>
                    </a:cubicBezTo>
                    <a:cubicBezTo>
                      <a:pt x="2" y="3"/>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6" name="Freeform 1079">
                <a:extLst>
                  <a:ext uri="{FF2B5EF4-FFF2-40B4-BE49-F238E27FC236}">
                    <a16:creationId xmlns:a16="http://schemas.microsoft.com/office/drawing/2014/main" id="{9D69B2CD-D5F4-4C9B-AADE-75F25CC94D1B}"/>
                  </a:ext>
                </a:extLst>
              </p:cNvPr>
              <p:cNvSpPr/>
              <p:nvPr/>
            </p:nvSpPr>
            <p:spPr bwMode="auto">
              <a:xfrm>
                <a:off x="3965" y="1598"/>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7" name="Freeform 1080">
                <a:extLst>
                  <a:ext uri="{FF2B5EF4-FFF2-40B4-BE49-F238E27FC236}">
                    <a16:creationId xmlns:a16="http://schemas.microsoft.com/office/drawing/2014/main" id="{1D156218-D7D0-4B42-8985-088CDD31F66B}"/>
                  </a:ext>
                </a:extLst>
              </p:cNvPr>
              <p:cNvSpPr/>
              <p:nvPr/>
            </p:nvSpPr>
            <p:spPr bwMode="auto">
              <a:xfrm>
                <a:off x="2165" y="1598"/>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1"/>
                      <a:pt x="0" y="2"/>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8" name="Freeform 1081">
                <a:extLst>
                  <a:ext uri="{FF2B5EF4-FFF2-40B4-BE49-F238E27FC236}">
                    <a16:creationId xmlns:a16="http://schemas.microsoft.com/office/drawing/2014/main" id="{89614FDC-0639-4484-B964-5418DDBD558E}"/>
                  </a:ext>
                </a:extLst>
              </p:cNvPr>
              <p:cNvSpPr/>
              <p:nvPr/>
            </p:nvSpPr>
            <p:spPr bwMode="auto">
              <a:xfrm>
                <a:off x="2119" y="1598"/>
                <a:ext cx="8" cy="8"/>
              </a:xfrm>
              <a:custGeom>
                <a:gdLst>
                  <a:gd name="T0" fmla="*/ 3 w 3"/>
                  <a:gd name="T1" fmla="*/ 2 h 3"/>
                  <a:gd name="T2" fmla="*/ 0 w 3"/>
                  <a:gd name="T3" fmla="*/ 2 h 3"/>
                  <a:gd name="T4" fmla="*/ 3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1"/>
                      <a:pt x="2" y="3"/>
                      <a:pt x="0" y="2"/>
                    </a:cubicBezTo>
                    <a:cubicBezTo>
                      <a:pt x="1"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9" name="Freeform 1082">
                <a:extLst>
                  <a:ext uri="{FF2B5EF4-FFF2-40B4-BE49-F238E27FC236}">
                    <a16:creationId xmlns:a16="http://schemas.microsoft.com/office/drawing/2014/main" id="{AC56A4BE-5B69-4D8A-ADA5-4B02D175D016}"/>
                  </a:ext>
                </a:extLst>
              </p:cNvPr>
              <p:cNvSpPr/>
              <p:nvPr/>
            </p:nvSpPr>
            <p:spPr bwMode="auto">
              <a:xfrm>
                <a:off x="3952" y="1601"/>
                <a:ext cx="5" cy="2"/>
              </a:xfrm>
              <a:custGeom>
                <a:gdLst>
                  <a:gd name="T0" fmla="*/ 2 w 2"/>
                  <a:gd name="T1" fmla="*/ 0 h 1"/>
                  <a:gd name="T2" fmla="*/ 1 w 2"/>
                  <a:gd name="T3" fmla="*/ 1 h 1"/>
                  <a:gd name="T4" fmla="*/ 0 w 2"/>
                  <a:gd name="T5" fmla="*/ 1 h 1"/>
                  <a:gd name="T6" fmla="*/ 2 w 2"/>
                  <a:gd name="T7" fmla="*/ 1 h 1"/>
                  <a:gd name="T8" fmla="*/ 1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1" y="1"/>
                      <a:pt x="1" y="1"/>
                    </a:cubicBezTo>
                    <a:cubicBezTo>
                      <a:pt x="0" y="1"/>
                      <a:pt x="0" y="1"/>
                      <a:pt x="0" y="1"/>
                    </a:cubicBezTo>
                    <a:cubicBezTo>
                      <a:pt x="2" y="1"/>
                      <a:pt x="2" y="1"/>
                      <a:pt x="2"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0" name="Freeform 1083">
                <a:extLst>
                  <a:ext uri="{FF2B5EF4-FFF2-40B4-BE49-F238E27FC236}">
                    <a16:creationId xmlns:a16="http://schemas.microsoft.com/office/drawing/2014/main" id="{DD39A07E-347D-424E-9DA0-B44983692769}"/>
                  </a:ext>
                </a:extLst>
              </p:cNvPr>
              <p:cNvSpPr/>
              <p:nvPr/>
            </p:nvSpPr>
            <p:spPr bwMode="auto">
              <a:xfrm flipH="1">
                <a:off x="2242" y="160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1" name="Freeform 1084">
                <a:extLst>
                  <a:ext uri="{FF2B5EF4-FFF2-40B4-BE49-F238E27FC236}">
                    <a16:creationId xmlns:a16="http://schemas.microsoft.com/office/drawing/2014/main" id="{63711C0F-1ED8-4ED3-8744-F24331F9444B}"/>
                  </a:ext>
                </a:extLst>
              </p:cNvPr>
              <p:cNvSpPr/>
              <p:nvPr/>
            </p:nvSpPr>
            <p:spPr bwMode="auto">
              <a:xfrm>
                <a:off x="3717" y="1601"/>
                <a:ext cx="13" cy="8"/>
              </a:xfrm>
              <a:custGeom>
                <a:gdLst>
                  <a:gd name="T0" fmla="*/ 3 w 5"/>
                  <a:gd name="T1" fmla="*/ 1 h 3"/>
                  <a:gd name="T2" fmla="*/ 5 w 5"/>
                  <a:gd name="T3" fmla="*/ 2 h 3"/>
                  <a:gd name="T4" fmla="*/ 2 w 5"/>
                  <a:gd name="T5" fmla="*/ 3 h 3"/>
                  <a:gd name="T6" fmla="*/ 3 w 5"/>
                  <a:gd name="T7" fmla="*/ 2 h 3"/>
                  <a:gd name="T8" fmla="*/ 3 w 5"/>
                  <a:gd name="T9" fmla="*/ 2 h 3"/>
                  <a:gd name="T10" fmla="*/ 0 w 5"/>
                  <a:gd name="T11" fmla="*/ 2 h 3"/>
                  <a:gd name="T12" fmla="*/ 3 w 5"/>
                  <a:gd name="T13" fmla="*/ 0 h 3"/>
                  <a:gd name="T14" fmla="*/ 3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cubicBezTo>
                      <a:pt x="5" y="2"/>
                      <a:pt x="5" y="2"/>
                      <a:pt x="5" y="2"/>
                    </a:cubicBezTo>
                    <a:cubicBezTo>
                      <a:pt x="3" y="3"/>
                      <a:pt x="3" y="2"/>
                      <a:pt x="2" y="3"/>
                    </a:cubicBezTo>
                    <a:cubicBezTo>
                      <a:pt x="2" y="3"/>
                      <a:pt x="2" y="2"/>
                      <a:pt x="3" y="2"/>
                    </a:cubicBezTo>
                    <a:cubicBezTo>
                      <a:pt x="3" y="2"/>
                      <a:pt x="3" y="2"/>
                      <a:pt x="3" y="2"/>
                    </a:cubicBezTo>
                    <a:cubicBezTo>
                      <a:pt x="2" y="1"/>
                      <a:pt x="1" y="3"/>
                      <a:pt x="0" y="2"/>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2" name="Freeform 1085">
                <a:extLst>
                  <a:ext uri="{FF2B5EF4-FFF2-40B4-BE49-F238E27FC236}">
                    <a16:creationId xmlns:a16="http://schemas.microsoft.com/office/drawing/2014/main" id="{9732B5A8-65FB-440B-987A-786BA56A106C}"/>
                  </a:ext>
                </a:extLst>
              </p:cNvPr>
              <p:cNvSpPr/>
              <p:nvPr/>
            </p:nvSpPr>
            <p:spPr bwMode="auto">
              <a:xfrm>
                <a:off x="4126" y="1598"/>
                <a:ext cx="8" cy="5"/>
              </a:xfrm>
              <a:custGeom>
                <a:gdLst>
                  <a:gd name="T0" fmla="*/ 3 w 3"/>
                  <a:gd name="T1" fmla="*/ 1 h 2"/>
                  <a:gd name="T2" fmla="*/ 1 w 3"/>
                  <a:gd name="T3" fmla="*/ 2 h 2"/>
                  <a:gd name="T4" fmla="*/ 0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2"/>
                      <a:pt x="0" y="2"/>
                      <a:pt x="0" y="2"/>
                    </a:cubicBezTo>
                    <a:cubicBezTo>
                      <a:pt x="1" y="1"/>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3" name="Freeform 1086">
                <a:extLst>
                  <a:ext uri="{FF2B5EF4-FFF2-40B4-BE49-F238E27FC236}">
                    <a16:creationId xmlns:a16="http://schemas.microsoft.com/office/drawing/2014/main" id="{B59AEB7A-E9CC-4575-83E3-F1C54493B729}"/>
                  </a:ext>
                </a:extLst>
              </p:cNvPr>
              <p:cNvSpPr/>
              <p:nvPr/>
            </p:nvSpPr>
            <p:spPr bwMode="auto">
              <a:xfrm>
                <a:off x="2023" y="1601"/>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4" name="Freeform 1087">
                <a:extLst>
                  <a:ext uri="{FF2B5EF4-FFF2-40B4-BE49-F238E27FC236}">
                    <a16:creationId xmlns:a16="http://schemas.microsoft.com/office/drawing/2014/main" id="{CBCC8282-4E5B-4274-A803-958291E8631D}"/>
                  </a:ext>
                </a:extLst>
              </p:cNvPr>
              <p:cNvSpPr/>
              <p:nvPr/>
            </p:nvSpPr>
            <p:spPr bwMode="auto">
              <a:xfrm>
                <a:off x="2034" y="160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5" name="Freeform 1088">
                <a:extLst>
                  <a:ext uri="{FF2B5EF4-FFF2-40B4-BE49-F238E27FC236}">
                    <a16:creationId xmlns:a16="http://schemas.microsoft.com/office/drawing/2014/main" id="{67740302-9872-4984-BAA8-448993BF00A0}"/>
                  </a:ext>
                </a:extLst>
              </p:cNvPr>
              <p:cNvSpPr/>
              <p:nvPr/>
            </p:nvSpPr>
            <p:spPr bwMode="auto">
              <a:xfrm>
                <a:off x="3685" y="1601"/>
                <a:ext cx="2" cy="5"/>
              </a:xfrm>
              <a:custGeom>
                <a:gdLst>
                  <a:gd name="T0" fmla="*/ 1 w 1"/>
                  <a:gd name="T1" fmla="*/ 1 h 2"/>
                  <a:gd name="T2" fmla="*/ 0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6" name="Freeform 1089">
                <a:extLst>
                  <a:ext uri="{FF2B5EF4-FFF2-40B4-BE49-F238E27FC236}">
                    <a16:creationId xmlns:a16="http://schemas.microsoft.com/office/drawing/2014/main" id="{4195FF6A-52C9-4F12-8FF6-0EFAF1EA678D}"/>
                  </a:ext>
                </a:extLst>
              </p:cNvPr>
              <p:cNvSpPr/>
              <p:nvPr/>
            </p:nvSpPr>
            <p:spPr bwMode="auto">
              <a:xfrm>
                <a:off x="2079" y="1603"/>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7" name="Freeform 1090">
                <a:extLst>
                  <a:ext uri="{FF2B5EF4-FFF2-40B4-BE49-F238E27FC236}">
                    <a16:creationId xmlns:a16="http://schemas.microsoft.com/office/drawing/2014/main" id="{EA306CA3-7CE4-4FF2-96E7-6542229D881D}"/>
                  </a:ext>
                </a:extLst>
              </p:cNvPr>
              <p:cNvSpPr/>
              <p:nvPr/>
            </p:nvSpPr>
            <p:spPr bwMode="auto">
              <a:xfrm>
                <a:off x="3955" y="1598"/>
                <a:ext cx="13" cy="13"/>
              </a:xfrm>
              <a:custGeom>
                <a:gdLst>
                  <a:gd name="T0" fmla="*/ 5 w 5"/>
                  <a:gd name="T1" fmla="*/ 3 h 5"/>
                  <a:gd name="T2" fmla="*/ 1 w 5"/>
                  <a:gd name="T3" fmla="*/ 4 h 5"/>
                  <a:gd name="T4" fmla="*/ 1 w 5"/>
                  <a:gd name="T5" fmla="*/ 4 h 5"/>
                  <a:gd name="T6" fmla="*/ 0 w 5"/>
                  <a:gd name="T7" fmla="*/ 3 h 5"/>
                  <a:gd name="T8" fmla="*/ 5 w 5"/>
                  <a:gd name="T9" fmla="*/ 3 h 5"/>
                </a:gdLst>
                <a:cxnLst>
                  <a:cxn ang="0">
                    <a:pos x="T0" y="T1"/>
                  </a:cxn>
                  <a:cxn ang="0">
                    <a:pos x="T2" y="T3"/>
                  </a:cxn>
                  <a:cxn ang="0">
                    <a:pos x="T4" y="T5"/>
                  </a:cxn>
                  <a:cxn ang="0">
                    <a:pos x="T6" y="T7"/>
                  </a:cxn>
                  <a:cxn ang="0">
                    <a:pos x="T8" y="T9"/>
                  </a:cxn>
                </a:cxnLst>
                <a:rect l="0" t="0" r="r" b="b"/>
                <a:pathLst>
                  <a:path w="5" h="5">
                    <a:moveTo>
                      <a:pt x="5" y="3"/>
                    </a:moveTo>
                    <a:cubicBezTo>
                      <a:pt x="4" y="4"/>
                      <a:pt x="2" y="3"/>
                      <a:pt x="1" y="4"/>
                    </a:cubicBezTo>
                    <a:cubicBezTo>
                      <a:pt x="1" y="4"/>
                      <a:pt x="1" y="4"/>
                      <a:pt x="1" y="4"/>
                    </a:cubicBezTo>
                    <a:cubicBezTo>
                      <a:pt x="0" y="3"/>
                      <a:pt x="0" y="3"/>
                      <a:pt x="0" y="3"/>
                    </a:cubicBezTo>
                    <a:cubicBezTo>
                      <a:pt x="2" y="5"/>
                      <a:pt x="2"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8" name="Freeform 1091">
                <a:extLst>
                  <a:ext uri="{FF2B5EF4-FFF2-40B4-BE49-F238E27FC236}">
                    <a16:creationId xmlns:a16="http://schemas.microsoft.com/office/drawing/2014/main" id="{CA11AF6F-EE0B-4E0F-A002-93260741D776}"/>
                  </a:ext>
                </a:extLst>
              </p:cNvPr>
              <p:cNvSpPr/>
              <p:nvPr/>
            </p:nvSpPr>
            <p:spPr bwMode="auto">
              <a:xfrm>
                <a:off x="2221" y="1603"/>
                <a:ext cx="21" cy="11"/>
              </a:xfrm>
              <a:custGeom>
                <a:gdLst>
                  <a:gd name="T0" fmla="*/ 8 w 8"/>
                  <a:gd name="T1" fmla="*/ 1 h 4"/>
                  <a:gd name="T2" fmla="*/ 6 w 8"/>
                  <a:gd name="T3" fmla="*/ 1 h 4"/>
                  <a:gd name="T4" fmla="*/ 5 w 8"/>
                  <a:gd name="T5" fmla="*/ 2 h 4"/>
                  <a:gd name="T6" fmla="*/ 5 w 8"/>
                  <a:gd name="T7" fmla="*/ 1 h 4"/>
                  <a:gd name="T8" fmla="*/ 0 w 8"/>
                  <a:gd name="T9" fmla="*/ 4 h 4"/>
                  <a:gd name="T10" fmla="*/ 1 w 8"/>
                  <a:gd name="T11" fmla="*/ 3 h 4"/>
                  <a:gd name="T12" fmla="*/ 0 w 8"/>
                  <a:gd name="T13" fmla="*/ 3 h 4"/>
                  <a:gd name="T14" fmla="*/ 1 w 8"/>
                  <a:gd name="T15" fmla="*/ 3 h 4"/>
                  <a:gd name="T16" fmla="*/ 2 w 8"/>
                  <a:gd name="T17" fmla="*/ 1 h 4"/>
                  <a:gd name="T18" fmla="*/ 2 w 8"/>
                  <a:gd name="T19" fmla="*/ 1 h 4"/>
                  <a:gd name="T20" fmla="*/ 2 w 8"/>
                  <a:gd name="T21" fmla="*/ 2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7" y="2"/>
                      <a:pt x="7" y="1"/>
                      <a:pt x="6" y="1"/>
                    </a:cubicBezTo>
                    <a:cubicBezTo>
                      <a:pt x="5" y="1"/>
                      <a:pt x="7" y="2"/>
                      <a:pt x="5" y="2"/>
                    </a:cubicBezTo>
                    <a:cubicBezTo>
                      <a:pt x="5" y="1"/>
                      <a:pt x="5" y="1"/>
                      <a:pt x="5" y="1"/>
                    </a:cubicBezTo>
                    <a:cubicBezTo>
                      <a:pt x="5" y="4"/>
                      <a:pt x="2" y="2"/>
                      <a:pt x="0" y="4"/>
                    </a:cubicBezTo>
                    <a:cubicBezTo>
                      <a:pt x="1" y="3"/>
                      <a:pt x="1" y="3"/>
                      <a:pt x="1" y="3"/>
                    </a:cubicBezTo>
                    <a:cubicBezTo>
                      <a:pt x="0" y="3"/>
                      <a:pt x="0" y="3"/>
                      <a:pt x="0" y="3"/>
                    </a:cubicBezTo>
                    <a:cubicBezTo>
                      <a:pt x="1" y="3"/>
                      <a:pt x="1" y="3"/>
                      <a:pt x="1" y="3"/>
                    </a:cubicBezTo>
                    <a:cubicBezTo>
                      <a:pt x="2" y="1"/>
                      <a:pt x="2" y="1"/>
                      <a:pt x="2" y="1"/>
                    </a:cubicBezTo>
                    <a:cubicBezTo>
                      <a:pt x="2" y="1"/>
                      <a:pt x="2" y="1"/>
                      <a:pt x="2" y="1"/>
                    </a:cubicBezTo>
                    <a:cubicBezTo>
                      <a:pt x="2" y="2"/>
                      <a:pt x="2" y="2"/>
                      <a:pt x="2" y="2"/>
                    </a:cubicBezTo>
                    <a:cubicBezTo>
                      <a:pt x="4" y="2"/>
                      <a:pt x="6"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9" name="Freeform 1092">
                <a:extLst>
                  <a:ext uri="{FF2B5EF4-FFF2-40B4-BE49-F238E27FC236}">
                    <a16:creationId xmlns:a16="http://schemas.microsoft.com/office/drawing/2014/main" id="{5883CF72-F771-4C93-BDD8-9B24E96D2F7B}"/>
                  </a:ext>
                </a:extLst>
              </p:cNvPr>
              <p:cNvSpPr/>
              <p:nvPr/>
            </p:nvSpPr>
            <p:spPr bwMode="auto">
              <a:xfrm>
                <a:off x="4123" y="1606"/>
                <a:ext cx="3"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0" name="Freeform 1093">
                <a:extLst>
                  <a:ext uri="{FF2B5EF4-FFF2-40B4-BE49-F238E27FC236}">
                    <a16:creationId xmlns:a16="http://schemas.microsoft.com/office/drawing/2014/main" id="{BEF54A00-C1E5-4494-9688-22663EA2F570}"/>
                  </a:ext>
                </a:extLst>
              </p:cNvPr>
              <p:cNvSpPr/>
              <p:nvPr/>
            </p:nvSpPr>
            <p:spPr bwMode="auto">
              <a:xfrm>
                <a:off x="2052" y="160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1" name="Freeform 1094">
                <a:extLst>
                  <a:ext uri="{FF2B5EF4-FFF2-40B4-BE49-F238E27FC236}">
                    <a16:creationId xmlns:a16="http://schemas.microsoft.com/office/drawing/2014/main" id="{038079A8-393E-44E0-9C7E-E5FC29F15D90}"/>
                  </a:ext>
                </a:extLst>
              </p:cNvPr>
              <p:cNvSpPr/>
              <p:nvPr/>
            </p:nvSpPr>
            <p:spPr bwMode="auto">
              <a:xfrm>
                <a:off x="4104" y="1606"/>
                <a:ext cx="13" cy="8"/>
              </a:xfrm>
              <a:custGeom>
                <a:gdLst>
                  <a:gd name="T0" fmla="*/ 2 w 5"/>
                  <a:gd name="T1" fmla="*/ 1 h 3"/>
                  <a:gd name="T2" fmla="*/ 2 w 5"/>
                  <a:gd name="T3" fmla="*/ 2 h 3"/>
                  <a:gd name="T4" fmla="*/ 4 w 5"/>
                  <a:gd name="T5" fmla="*/ 1 h 3"/>
                  <a:gd name="T6" fmla="*/ 4 w 5"/>
                  <a:gd name="T7" fmla="*/ 3 h 3"/>
                  <a:gd name="T8" fmla="*/ 4 w 5"/>
                  <a:gd name="T9" fmla="*/ 1 h 3"/>
                  <a:gd name="T10" fmla="*/ 3 w 5"/>
                  <a:gd name="T11" fmla="*/ 2 h 3"/>
                  <a:gd name="T12" fmla="*/ 3 w 5"/>
                  <a:gd name="T13" fmla="*/ 2 h 3"/>
                  <a:gd name="T14" fmla="*/ 1 w 5"/>
                  <a:gd name="T15" fmla="*/ 2 h 3"/>
                  <a:gd name="T16" fmla="*/ 2 w 5"/>
                  <a:gd name="T17" fmla="*/ 2 h 3"/>
                  <a:gd name="T18" fmla="*/ 1 w 5"/>
                  <a:gd name="T19" fmla="*/ 1 h 3"/>
                  <a:gd name="T20" fmla="*/ 0 w 5"/>
                  <a:gd name="T21" fmla="*/ 1 h 3"/>
                  <a:gd name="T22" fmla="*/ 2 w 5"/>
                  <a:gd name="T23" fmla="*/ 0 h 3"/>
                  <a:gd name="T24" fmla="*/ 2 w 5"/>
                  <a:gd name="T25"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1"/>
                    </a:moveTo>
                    <a:cubicBezTo>
                      <a:pt x="2" y="2"/>
                      <a:pt x="2" y="2"/>
                      <a:pt x="2" y="2"/>
                    </a:cubicBezTo>
                    <a:cubicBezTo>
                      <a:pt x="3" y="1"/>
                      <a:pt x="3" y="0"/>
                      <a:pt x="4" y="1"/>
                    </a:cubicBezTo>
                    <a:cubicBezTo>
                      <a:pt x="4" y="3"/>
                      <a:pt x="4" y="3"/>
                      <a:pt x="4" y="3"/>
                    </a:cubicBezTo>
                    <a:cubicBezTo>
                      <a:pt x="3" y="2"/>
                      <a:pt x="5" y="2"/>
                      <a:pt x="4" y="1"/>
                    </a:cubicBezTo>
                    <a:cubicBezTo>
                      <a:pt x="4" y="1"/>
                      <a:pt x="3" y="1"/>
                      <a:pt x="3" y="2"/>
                    </a:cubicBezTo>
                    <a:cubicBezTo>
                      <a:pt x="3" y="2"/>
                      <a:pt x="3" y="2"/>
                      <a:pt x="3" y="2"/>
                    </a:cubicBezTo>
                    <a:cubicBezTo>
                      <a:pt x="2" y="1"/>
                      <a:pt x="1" y="3"/>
                      <a:pt x="1" y="2"/>
                    </a:cubicBezTo>
                    <a:cubicBezTo>
                      <a:pt x="2" y="2"/>
                      <a:pt x="2" y="2"/>
                      <a:pt x="2" y="2"/>
                    </a:cubicBezTo>
                    <a:cubicBezTo>
                      <a:pt x="2" y="1"/>
                      <a:pt x="2" y="1"/>
                      <a:pt x="1" y="1"/>
                    </a:cubicBezTo>
                    <a:cubicBezTo>
                      <a:pt x="0" y="1"/>
                      <a:pt x="0" y="1"/>
                      <a:pt x="0" y="1"/>
                    </a:cubicBezTo>
                    <a:cubicBezTo>
                      <a:pt x="1" y="1"/>
                      <a:pt x="2" y="1"/>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2" name="Freeform 1095">
                <a:extLst>
                  <a:ext uri="{FF2B5EF4-FFF2-40B4-BE49-F238E27FC236}">
                    <a16:creationId xmlns:a16="http://schemas.microsoft.com/office/drawing/2014/main" id="{2AE6E2A2-23FA-431D-9A44-F45EAD50AFAD}"/>
                  </a:ext>
                </a:extLst>
              </p:cNvPr>
              <p:cNvSpPr/>
              <p:nvPr/>
            </p:nvSpPr>
            <p:spPr bwMode="auto">
              <a:xfrm>
                <a:off x="2207" y="1606"/>
                <a:ext cx="6" cy="3"/>
              </a:xfrm>
              <a:custGeom>
                <a:gdLst>
                  <a:gd name="T0" fmla="*/ 6 w 6"/>
                  <a:gd name="T1" fmla="*/ 3 h 3"/>
                  <a:gd name="T2" fmla="*/ 3 w 6"/>
                  <a:gd name="T3" fmla="*/ 3 h 3"/>
                  <a:gd name="T4" fmla="*/ 3 w 6"/>
                  <a:gd name="T5" fmla="*/ 0 h 3"/>
                  <a:gd name="T6" fmla="*/ 0 w 6"/>
                  <a:gd name="T7" fmla="*/ 3 h 3"/>
                  <a:gd name="T8" fmla="*/ 0 w 6"/>
                  <a:gd name="T9" fmla="*/ 0 h 3"/>
                  <a:gd name="T10" fmla="*/ 6 w 6"/>
                  <a:gd name="T11" fmla="*/ 3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3" y="3"/>
                    </a:lnTo>
                    <a:lnTo>
                      <a:pt x="3" y="0"/>
                    </a:lnTo>
                    <a:lnTo>
                      <a:pt x="0" y="3"/>
                    </a:lnTo>
                    <a:lnTo>
                      <a:pt x="0"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3" name="Freeform 1096">
                <a:extLst>
                  <a:ext uri="{FF2B5EF4-FFF2-40B4-BE49-F238E27FC236}">
                    <a16:creationId xmlns:a16="http://schemas.microsoft.com/office/drawing/2014/main" id="{E0F109FE-8BBB-4CB1-B640-DB6994DDACFE}"/>
                  </a:ext>
                </a:extLst>
              </p:cNvPr>
              <p:cNvSpPr/>
              <p:nvPr/>
            </p:nvSpPr>
            <p:spPr bwMode="auto">
              <a:xfrm>
                <a:off x="1956" y="1609"/>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0"/>
                      <a:pt x="0"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4" name="Freeform 1097">
                <a:extLst>
                  <a:ext uri="{FF2B5EF4-FFF2-40B4-BE49-F238E27FC236}">
                    <a16:creationId xmlns:a16="http://schemas.microsoft.com/office/drawing/2014/main" id="{FF3289CB-047E-40EB-B6B5-E4B3E3BE9430}"/>
                  </a:ext>
                </a:extLst>
              </p:cNvPr>
              <p:cNvSpPr/>
              <p:nvPr/>
            </p:nvSpPr>
            <p:spPr bwMode="auto">
              <a:xfrm>
                <a:off x="3690" y="1609"/>
                <a:ext cx="21" cy="11"/>
              </a:xfrm>
              <a:custGeom>
                <a:gdLst>
                  <a:gd name="T0" fmla="*/ 8 w 8"/>
                  <a:gd name="T1" fmla="*/ 2 h 4"/>
                  <a:gd name="T2" fmla="*/ 5 w 8"/>
                  <a:gd name="T3" fmla="*/ 2 h 4"/>
                  <a:gd name="T4" fmla="*/ 4 w 8"/>
                  <a:gd name="T5" fmla="*/ 1 h 4"/>
                  <a:gd name="T6" fmla="*/ 3 w 8"/>
                  <a:gd name="T7" fmla="*/ 2 h 4"/>
                  <a:gd name="T8" fmla="*/ 4 w 8"/>
                  <a:gd name="T9" fmla="*/ 3 h 4"/>
                  <a:gd name="T10" fmla="*/ 3 w 8"/>
                  <a:gd name="T11" fmla="*/ 3 h 4"/>
                  <a:gd name="T12" fmla="*/ 1 w 8"/>
                  <a:gd name="T13" fmla="*/ 4 h 4"/>
                  <a:gd name="T14" fmla="*/ 2 w 8"/>
                  <a:gd name="T15" fmla="*/ 1 h 4"/>
                  <a:gd name="T16" fmla="*/ 5 w 8"/>
                  <a:gd name="T17" fmla="*/ 0 h 4"/>
                  <a:gd name="T18" fmla="*/ 8 w 8"/>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2"/>
                    </a:moveTo>
                    <a:cubicBezTo>
                      <a:pt x="5" y="2"/>
                      <a:pt x="5" y="2"/>
                      <a:pt x="5" y="2"/>
                    </a:cubicBezTo>
                    <a:cubicBezTo>
                      <a:pt x="6" y="2"/>
                      <a:pt x="5" y="0"/>
                      <a:pt x="4" y="1"/>
                    </a:cubicBezTo>
                    <a:cubicBezTo>
                      <a:pt x="3" y="2"/>
                      <a:pt x="3" y="2"/>
                      <a:pt x="3" y="2"/>
                    </a:cubicBezTo>
                    <a:cubicBezTo>
                      <a:pt x="4" y="3"/>
                      <a:pt x="4" y="3"/>
                      <a:pt x="4" y="3"/>
                    </a:cubicBezTo>
                    <a:cubicBezTo>
                      <a:pt x="3" y="3"/>
                      <a:pt x="3" y="3"/>
                      <a:pt x="3" y="3"/>
                    </a:cubicBezTo>
                    <a:cubicBezTo>
                      <a:pt x="2" y="2"/>
                      <a:pt x="2" y="3"/>
                      <a:pt x="1" y="4"/>
                    </a:cubicBezTo>
                    <a:cubicBezTo>
                      <a:pt x="0" y="3"/>
                      <a:pt x="4" y="3"/>
                      <a:pt x="2" y="1"/>
                    </a:cubicBezTo>
                    <a:cubicBezTo>
                      <a:pt x="3" y="2"/>
                      <a:pt x="4" y="1"/>
                      <a:pt x="5" y="0"/>
                    </a:cubicBezTo>
                    <a:cubicBezTo>
                      <a:pt x="6" y="1"/>
                      <a:pt x="8"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5" name="Freeform 1098">
                <a:extLst>
                  <a:ext uri="{FF2B5EF4-FFF2-40B4-BE49-F238E27FC236}">
                    <a16:creationId xmlns:a16="http://schemas.microsoft.com/office/drawing/2014/main" id="{276162FF-C694-4DFC-8EA5-AC875359D6B7}"/>
                  </a:ext>
                </a:extLst>
              </p:cNvPr>
              <p:cNvSpPr/>
              <p:nvPr/>
            </p:nvSpPr>
            <p:spPr bwMode="auto">
              <a:xfrm>
                <a:off x="2108" y="1609"/>
                <a:ext cx="3"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6" name="Freeform 1099">
                <a:extLst>
                  <a:ext uri="{FF2B5EF4-FFF2-40B4-BE49-F238E27FC236}">
                    <a16:creationId xmlns:a16="http://schemas.microsoft.com/office/drawing/2014/main" id="{113CE663-0826-409E-946E-579B2EF57741}"/>
                  </a:ext>
                </a:extLst>
              </p:cNvPr>
              <p:cNvSpPr/>
              <p:nvPr/>
            </p:nvSpPr>
            <p:spPr bwMode="auto">
              <a:xfrm>
                <a:off x="2931" y="1609"/>
                <a:ext cx="6"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7" name="Freeform 1100">
                <a:extLst>
                  <a:ext uri="{FF2B5EF4-FFF2-40B4-BE49-F238E27FC236}">
                    <a16:creationId xmlns:a16="http://schemas.microsoft.com/office/drawing/2014/main" id="{50A08E0B-C422-4845-AF0D-B32C2C24FD5D}"/>
                  </a:ext>
                </a:extLst>
              </p:cNvPr>
              <p:cNvSpPr/>
              <p:nvPr/>
            </p:nvSpPr>
            <p:spPr bwMode="auto">
              <a:xfrm>
                <a:off x="3938" y="1609"/>
                <a:ext cx="11" cy="5"/>
              </a:xfrm>
              <a:custGeom>
                <a:gdLst>
                  <a:gd name="T0" fmla="*/ 2 w 4"/>
                  <a:gd name="T1" fmla="*/ 2 h 2"/>
                  <a:gd name="T2" fmla="*/ 1 w 4"/>
                  <a:gd name="T3" fmla="*/ 0 h 2"/>
                  <a:gd name="T4" fmla="*/ 2 w 4"/>
                  <a:gd name="T5" fmla="*/ 2 h 2"/>
                </a:gdLst>
                <a:cxnLst>
                  <a:cxn ang="0">
                    <a:pos x="T0" y="T1"/>
                  </a:cxn>
                  <a:cxn ang="0">
                    <a:pos x="T2" y="T3"/>
                  </a:cxn>
                  <a:cxn ang="0">
                    <a:pos x="T4" y="T5"/>
                  </a:cxn>
                </a:cxnLst>
                <a:rect l="0" t="0" r="r" b="b"/>
                <a:pathLst>
                  <a:path w="4" h="2">
                    <a:moveTo>
                      <a:pt x="2" y="2"/>
                    </a:moveTo>
                    <a:cubicBezTo>
                      <a:pt x="2" y="1"/>
                      <a:pt x="0" y="1"/>
                      <a:pt x="1" y="0"/>
                    </a:cubicBezTo>
                    <a:cubicBezTo>
                      <a:pt x="1" y="1"/>
                      <a:pt x="4"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8" name="Freeform 1101">
                <a:extLst>
                  <a:ext uri="{FF2B5EF4-FFF2-40B4-BE49-F238E27FC236}">
                    <a16:creationId xmlns:a16="http://schemas.microsoft.com/office/drawing/2014/main" id="{A0EF995C-FFF6-4E4E-A5AB-D3059ECA951B}"/>
                  </a:ext>
                </a:extLst>
              </p:cNvPr>
              <p:cNvSpPr/>
              <p:nvPr/>
            </p:nvSpPr>
            <p:spPr bwMode="auto">
              <a:xfrm>
                <a:off x="2881" y="1609"/>
                <a:ext cx="37" cy="16"/>
              </a:xfrm>
              <a:custGeom>
                <a:gdLst>
                  <a:gd name="T0" fmla="*/ 10 w 14"/>
                  <a:gd name="T1" fmla="*/ 1 h 6"/>
                  <a:gd name="T2" fmla="*/ 12 w 14"/>
                  <a:gd name="T3" fmla="*/ 1 h 6"/>
                  <a:gd name="T4" fmla="*/ 11 w 14"/>
                  <a:gd name="T5" fmla="*/ 2 h 6"/>
                  <a:gd name="T6" fmla="*/ 12 w 14"/>
                  <a:gd name="T7" fmla="*/ 2 h 6"/>
                  <a:gd name="T8" fmla="*/ 12 w 14"/>
                  <a:gd name="T9" fmla="*/ 3 h 6"/>
                  <a:gd name="T10" fmla="*/ 14 w 14"/>
                  <a:gd name="T11" fmla="*/ 3 h 6"/>
                  <a:gd name="T12" fmla="*/ 8 w 14"/>
                  <a:gd name="T13" fmla="*/ 5 h 6"/>
                  <a:gd name="T14" fmla="*/ 4 w 14"/>
                  <a:gd name="T15" fmla="*/ 5 h 6"/>
                  <a:gd name="T16" fmla="*/ 4 w 14"/>
                  <a:gd name="T17" fmla="*/ 6 h 6"/>
                  <a:gd name="T18" fmla="*/ 1 w 14"/>
                  <a:gd name="T19" fmla="*/ 6 h 6"/>
                  <a:gd name="T20" fmla="*/ 4 w 14"/>
                  <a:gd name="T21" fmla="*/ 3 h 6"/>
                  <a:gd name="T22" fmla="*/ 0 w 14"/>
                  <a:gd name="T23" fmla="*/ 4 h 6"/>
                  <a:gd name="T24" fmla="*/ 4 w 14"/>
                  <a:gd name="T25" fmla="*/ 2 h 6"/>
                  <a:gd name="T26" fmla="*/ 3 w 14"/>
                  <a:gd name="T27" fmla="*/ 2 h 6"/>
                  <a:gd name="T28" fmla="*/ 4 w 14"/>
                  <a:gd name="T29" fmla="*/ 3 h 6"/>
                  <a:gd name="T30" fmla="*/ 4 w 14"/>
                  <a:gd name="T31" fmla="*/ 1 h 6"/>
                  <a:gd name="T32" fmla="*/ 6 w 14"/>
                  <a:gd name="T33" fmla="*/ 2 h 6"/>
                  <a:gd name="T34" fmla="*/ 7 w 14"/>
                  <a:gd name="T35" fmla="*/ 1 h 6"/>
                  <a:gd name="T36" fmla="*/ 6 w 14"/>
                  <a:gd name="T37" fmla="*/ 1 h 6"/>
                  <a:gd name="T38" fmla="*/ 10 w 14"/>
                  <a:gd name="T3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0" y="1"/>
                    </a:moveTo>
                    <a:cubicBezTo>
                      <a:pt x="10" y="1"/>
                      <a:pt x="11" y="1"/>
                      <a:pt x="12" y="1"/>
                    </a:cubicBezTo>
                    <a:cubicBezTo>
                      <a:pt x="11" y="1"/>
                      <a:pt x="10" y="0"/>
                      <a:pt x="11" y="2"/>
                    </a:cubicBezTo>
                    <a:cubicBezTo>
                      <a:pt x="11" y="2"/>
                      <a:pt x="12" y="2"/>
                      <a:pt x="12" y="2"/>
                    </a:cubicBezTo>
                    <a:cubicBezTo>
                      <a:pt x="12" y="2"/>
                      <a:pt x="11" y="3"/>
                      <a:pt x="12" y="3"/>
                    </a:cubicBezTo>
                    <a:cubicBezTo>
                      <a:pt x="14" y="3"/>
                      <a:pt x="14" y="3"/>
                      <a:pt x="14" y="3"/>
                    </a:cubicBezTo>
                    <a:cubicBezTo>
                      <a:pt x="12" y="4"/>
                      <a:pt x="10" y="4"/>
                      <a:pt x="8" y="5"/>
                    </a:cubicBezTo>
                    <a:cubicBezTo>
                      <a:pt x="4" y="5"/>
                      <a:pt x="4" y="5"/>
                      <a:pt x="4" y="5"/>
                    </a:cubicBezTo>
                    <a:cubicBezTo>
                      <a:pt x="4" y="6"/>
                      <a:pt x="4" y="6"/>
                      <a:pt x="4" y="6"/>
                    </a:cubicBezTo>
                    <a:cubicBezTo>
                      <a:pt x="3" y="5"/>
                      <a:pt x="2" y="6"/>
                      <a:pt x="1" y="6"/>
                    </a:cubicBezTo>
                    <a:cubicBezTo>
                      <a:pt x="2" y="5"/>
                      <a:pt x="3" y="5"/>
                      <a:pt x="4" y="3"/>
                    </a:cubicBezTo>
                    <a:cubicBezTo>
                      <a:pt x="2" y="2"/>
                      <a:pt x="2" y="5"/>
                      <a:pt x="0" y="4"/>
                    </a:cubicBezTo>
                    <a:cubicBezTo>
                      <a:pt x="2" y="3"/>
                      <a:pt x="2" y="2"/>
                      <a:pt x="4" y="2"/>
                    </a:cubicBezTo>
                    <a:cubicBezTo>
                      <a:pt x="4" y="2"/>
                      <a:pt x="3" y="2"/>
                      <a:pt x="3" y="2"/>
                    </a:cubicBezTo>
                    <a:cubicBezTo>
                      <a:pt x="3" y="3"/>
                      <a:pt x="4" y="3"/>
                      <a:pt x="4" y="3"/>
                    </a:cubicBezTo>
                    <a:cubicBezTo>
                      <a:pt x="6" y="2"/>
                      <a:pt x="4" y="2"/>
                      <a:pt x="4" y="1"/>
                    </a:cubicBezTo>
                    <a:cubicBezTo>
                      <a:pt x="5" y="2"/>
                      <a:pt x="6" y="2"/>
                      <a:pt x="6" y="2"/>
                    </a:cubicBezTo>
                    <a:cubicBezTo>
                      <a:pt x="7" y="1"/>
                      <a:pt x="7" y="1"/>
                      <a:pt x="7" y="1"/>
                    </a:cubicBezTo>
                    <a:cubicBezTo>
                      <a:pt x="6" y="1"/>
                      <a:pt x="6" y="1"/>
                      <a:pt x="6" y="1"/>
                    </a:cubicBezTo>
                    <a:cubicBezTo>
                      <a:pt x="7" y="1"/>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9" name="Freeform 1102">
                <a:extLst>
                  <a:ext uri="{FF2B5EF4-FFF2-40B4-BE49-F238E27FC236}">
                    <a16:creationId xmlns:a16="http://schemas.microsoft.com/office/drawing/2014/main" id="{8662EAEC-5416-4ED4-BBDC-90AF100327AD}"/>
                  </a:ext>
                </a:extLst>
              </p:cNvPr>
              <p:cNvSpPr/>
              <p:nvPr/>
            </p:nvSpPr>
            <p:spPr bwMode="auto">
              <a:xfrm>
                <a:off x="4182" y="1609"/>
                <a:ext cx="16" cy="8"/>
              </a:xfrm>
              <a:custGeom>
                <a:gdLst>
                  <a:gd name="T0" fmla="*/ 1 w 6"/>
                  <a:gd name="T1" fmla="*/ 2 h 3"/>
                  <a:gd name="T2" fmla="*/ 5 w 6"/>
                  <a:gd name="T3" fmla="*/ 1 h 3"/>
                  <a:gd name="T4" fmla="*/ 6 w 6"/>
                  <a:gd name="T5" fmla="*/ 2 h 3"/>
                  <a:gd name="T6" fmla="*/ 4 w 6"/>
                  <a:gd name="T7" fmla="*/ 3 h 3"/>
                  <a:gd name="T8" fmla="*/ 4 w 6"/>
                  <a:gd name="T9" fmla="*/ 3 h 3"/>
                  <a:gd name="T10" fmla="*/ 1 w 6"/>
                  <a:gd name="T11" fmla="*/ 3 h 3"/>
                  <a:gd name="T12" fmla="*/ 0 w 6"/>
                  <a:gd name="T13" fmla="*/ 2 h 3"/>
                  <a:gd name="T14" fmla="*/ 1 w 6"/>
                  <a:gd name="T15" fmla="*/ 1 h 3"/>
                  <a:gd name="T16" fmla="*/ 1 w 6"/>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2"/>
                    </a:moveTo>
                    <a:cubicBezTo>
                      <a:pt x="3" y="3"/>
                      <a:pt x="3" y="1"/>
                      <a:pt x="5" y="1"/>
                    </a:cubicBezTo>
                    <a:cubicBezTo>
                      <a:pt x="6" y="0"/>
                      <a:pt x="6" y="1"/>
                      <a:pt x="6" y="2"/>
                    </a:cubicBezTo>
                    <a:cubicBezTo>
                      <a:pt x="5" y="2"/>
                      <a:pt x="5" y="3"/>
                      <a:pt x="4" y="3"/>
                    </a:cubicBezTo>
                    <a:cubicBezTo>
                      <a:pt x="4" y="3"/>
                      <a:pt x="4" y="3"/>
                      <a:pt x="4" y="3"/>
                    </a:cubicBezTo>
                    <a:cubicBezTo>
                      <a:pt x="1" y="3"/>
                      <a:pt x="1" y="3"/>
                      <a:pt x="1" y="3"/>
                    </a:cubicBezTo>
                    <a:cubicBezTo>
                      <a:pt x="2" y="2"/>
                      <a:pt x="0" y="2"/>
                      <a:pt x="0" y="2"/>
                    </a:cubicBezTo>
                    <a:cubicBezTo>
                      <a:pt x="1" y="1"/>
                      <a:pt x="1" y="1"/>
                      <a:pt x="1" y="1"/>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0" name="Freeform 1103">
                <a:extLst>
                  <a:ext uri="{FF2B5EF4-FFF2-40B4-BE49-F238E27FC236}">
                    <a16:creationId xmlns:a16="http://schemas.microsoft.com/office/drawing/2014/main" id="{1906341C-7E7C-4F8C-B843-3E137F46BA28}"/>
                  </a:ext>
                </a:extLst>
              </p:cNvPr>
              <p:cNvSpPr/>
              <p:nvPr/>
            </p:nvSpPr>
            <p:spPr bwMode="auto">
              <a:xfrm>
                <a:off x="2122" y="161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1" name="Freeform 1104">
                <a:extLst>
                  <a:ext uri="{FF2B5EF4-FFF2-40B4-BE49-F238E27FC236}">
                    <a16:creationId xmlns:a16="http://schemas.microsoft.com/office/drawing/2014/main" id="{308F932B-E373-4AC5-81DC-585FDBED2D43}"/>
                  </a:ext>
                </a:extLst>
              </p:cNvPr>
              <p:cNvSpPr/>
              <p:nvPr/>
            </p:nvSpPr>
            <p:spPr bwMode="auto">
              <a:xfrm>
                <a:off x="3856" y="1609"/>
                <a:ext cx="88" cy="43"/>
              </a:xfrm>
              <a:custGeom>
                <a:gdLst>
                  <a:gd name="T0" fmla="*/ 32 w 33"/>
                  <a:gd name="T1" fmla="*/ 2 h 16"/>
                  <a:gd name="T2" fmla="*/ 31 w 33"/>
                  <a:gd name="T3" fmla="*/ 2 h 16"/>
                  <a:gd name="T4" fmla="*/ 29 w 33"/>
                  <a:gd name="T5" fmla="*/ 4 h 16"/>
                  <a:gd name="T6" fmla="*/ 31 w 33"/>
                  <a:gd name="T7" fmla="*/ 4 h 16"/>
                  <a:gd name="T8" fmla="*/ 31 w 33"/>
                  <a:gd name="T9" fmla="*/ 4 h 16"/>
                  <a:gd name="T10" fmla="*/ 31 w 33"/>
                  <a:gd name="T11" fmla="*/ 5 h 16"/>
                  <a:gd name="T12" fmla="*/ 32 w 33"/>
                  <a:gd name="T13" fmla="*/ 4 h 16"/>
                  <a:gd name="T14" fmla="*/ 32 w 33"/>
                  <a:gd name="T15" fmla="*/ 4 h 16"/>
                  <a:gd name="T16" fmla="*/ 33 w 33"/>
                  <a:gd name="T17" fmla="*/ 5 h 16"/>
                  <a:gd name="T18" fmla="*/ 31 w 33"/>
                  <a:gd name="T19" fmla="*/ 5 h 16"/>
                  <a:gd name="T20" fmla="*/ 30 w 33"/>
                  <a:gd name="T21" fmla="*/ 4 h 16"/>
                  <a:gd name="T22" fmla="*/ 26 w 33"/>
                  <a:gd name="T23" fmla="*/ 5 h 16"/>
                  <a:gd name="T24" fmla="*/ 27 w 33"/>
                  <a:gd name="T25" fmla="*/ 5 h 16"/>
                  <a:gd name="T26" fmla="*/ 27 w 33"/>
                  <a:gd name="T27" fmla="*/ 4 h 16"/>
                  <a:gd name="T28" fmla="*/ 24 w 33"/>
                  <a:gd name="T29" fmla="*/ 5 h 16"/>
                  <a:gd name="T30" fmla="*/ 27 w 33"/>
                  <a:gd name="T31" fmla="*/ 9 h 16"/>
                  <a:gd name="T32" fmla="*/ 25 w 33"/>
                  <a:gd name="T33" fmla="*/ 8 h 16"/>
                  <a:gd name="T34" fmla="*/ 25 w 33"/>
                  <a:gd name="T35" fmla="*/ 7 h 16"/>
                  <a:gd name="T36" fmla="*/ 19 w 33"/>
                  <a:gd name="T37" fmla="*/ 7 h 16"/>
                  <a:gd name="T38" fmla="*/ 19 w 33"/>
                  <a:gd name="T39" fmla="*/ 6 h 16"/>
                  <a:gd name="T40" fmla="*/ 18 w 33"/>
                  <a:gd name="T41" fmla="*/ 7 h 16"/>
                  <a:gd name="T42" fmla="*/ 19 w 33"/>
                  <a:gd name="T43" fmla="*/ 9 h 16"/>
                  <a:gd name="T44" fmla="*/ 18 w 33"/>
                  <a:gd name="T45" fmla="*/ 11 h 16"/>
                  <a:gd name="T46" fmla="*/ 13 w 33"/>
                  <a:gd name="T47" fmla="*/ 11 h 16"/>
                  <a:gd name="T48" fmla="*/ 13 w 33"/>
                  <a:gd name="T49" fmla="*/ 12 h 16"/>
                  <a:gd name="T50" fmla="*/ 14 w 33"/>
                  <a:gd name="T51" fmla="*/ 12 h 16"/>
                  <a:gd name="T52" fmla="*/ 11 w 33"/>
                  <a:gd name="T53" fmla="*/ 12 h 16"/>
                  <a:gd name="T54" fmla="*/ 7 w 33"/>
                  <a:gd name="T55" fmla="*/ 14 h 16"/>
                  <a:gd name="T56" fmla="*/ 3 w 33"/>
                  <a:gd name="T57" fmla="*/ 15 h 16"/>
                  <a:gd name="T58" fmla="*/ 1 w 33"/>
                  <a:gd name="T59" fmla="*/ 16 h 16"/>
                  <a:gd name="T60" fmla="*/ 0 w 33"/>
                  <a:gd name="T61" fmla="*/ 16 h 16"/>
                  <a:gd name="T62" fmla="*/ 4 w 33"/>
                  <a:gd name="T63" fmla="*/ 13 h 16"/>
                  <a:gd name="T64" fmla="*/ 8 w 33"/>
                  <a:gd name="T65" fmla="*/ 11 h 16"/>
                  <a:gd name="T66" fmla="*/ 11 w 33"/>
                  <a:gd name="T67" fmla="*/ 10 h 16"/>
                  <a:gd name="T68" fmla="*/ 11 w 33"/>
                  <a:gd name="T69" fmla="*/ 10 h 16"/>
                  <a:gd name="T70" fmla="*/ 19 w 33"/>
                  <a:gd name="T71" fmla="*/ 6 h 16"/>
                  <a:gd name="T72" fmla="*/ 19 w 33"/>
                  <a:gd name="T73" fmla="*/ 5 h 16"/>
                  <a:gd name="T74" fmla="*/ 26 w 33"/>
                  <a:gd name="T75" fmla="*/ 3 h 16"/>
                  <a:gd name="T76" fmla="*/ 27 w 33"/>
                  <a:gd name="T77" fmla="*/ 3 h 16"/>
                  <a:gd name="T78" fmla="*/ 27 w 33"/>
                  <a:gd name="T79" fmla="*/ 4 h 16"/>
                  <a:gd name="T80" fmla="*/ 29 w 33"/>
                  <a:gd name="T81" fmla="*/ 4 h 16"/>
                  <a:gd name="T82" fmla="*/ 28 w 33"/>
                  <a:gd name="T83" fmla="*/ 2 h 16"/>
                  <a:gd name="T84" fmla="*/ 32 w 33"/>
                  <a:gd name="T8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16">
                    <a:moveTo>
                      <a:pt x="32" y="2"/>
                    </a:moveTo>
                    <a:cubicBezTo>
                      <a:pt x="31" y="2"/>
                      <a:pt x="31" y="2"/>
                      <a:pt x="31" y="2"/>
                    </a:cubicBezTo>
                    <a:cubicBezTo>
                      <a:pt x="30" y="2"/>
                      <a:pt x="30" y="3"/>
                      <a:pt x="29" y="4"/>
                    </a:cubicBezTo>
                    <a:cubicBezTo>
                      <a:pt x="30" y="4"/>
                      <a:pt x="30" y="4"/>
                      <a:pt x="31" y="4"/>
                    </a:cubicBezTo>
                    <a:cubicBezTo>
                      <a:pt x="31" y="4"/>
                      <a:pt x="31" y="4"/>
                      <a:pt x="31" y="4"/>
                    </a:cubicBezTo>
                    <a:cubicBezTo>
                      <a:pt x="31" y="5"/>
                      <a:pt x="31" y="5"/>
                      <a:pt x="31" y="5"/>
                    </a:cubicBezTo>
                    <a:cubicBezTo>
                      <a:pt x="32" y="4"/>
                      <a:pt x="32" y="4"/>
                      <a:pt x="32" y="4"/>
                    </a:cubicBezTo>
                    <a:cubicBezTo>
                      <a:pt x="32" y="4"/>
                      <a:pt x="32" y="4"/>
                      <a:pt x="32" y="4"/>
                    </a:cubicBezTo>
                    <a:cubicBezTo>
                      <a:pt x="33" y="5"/>
                      <a:pt x="33" y="5"/>
                      <a:pt x="33" y="5"/>
                    </a:cubicBezTo>
                    <a:cubicBezTo>
                      <a:pt x="32" y="4"/>
                      <a:pt x="32" y="5"/>
                      <a:pt x="31" y="5"/>
                    </a:cubicBezTo>
                    <a:cubicBezTo>
                      <a:pt x="30" y="4"/>
                      <a:pt x="30" y="4"/>
                      <a:pt x="30" y="4"/>
                    </a:cubicBezTo>
                    <a:cubicBezTo>
                      <a:pt x="26" y="5"/>
                      <a:pt x="26" y="5"/>
                      <a:pt x="26" y="5"/>
                    </a:cubicBezTo>
                    <a:cubicBezTo>
                      <a:pt x="27" y="5"/>
                      <a:pt x="27" y="5"/>
                      <a:pt x="27" y="5"/>
                    </a:cubicBezTo>
                    <a:cubicBezTo>
                      <a:pt x="27" y="4"/>
                      <a:pt x="27" y="4"/>
                      <a:pt x="27" y="4"/>
                    </a:cubicBezTo>
                    <a:cubicBezTo>
                      <a:pt x="26" y="5"/>
                      <a:pt x="24" y="3"/>
                      <a:pt x="24" y="5"/>
                    </a:cubicBezTo>
                    <a:cubicBezTo>
                      <a:pt x="24" y="7"/>
                      <a:pt x="30" y="6"/>
                      <a:pt x="27" y="9"/>
                    </a:cubicBezTo>
                    <a:cubicBezTo>
                      <a:pt x="25" y="8"/>
                      <a:pt x="25" y="8"/>
                      <a:pt x="25" y="8"/>
                    </a:cubicBezTo>
                    <a:cubicBezTo>
                      <a:pt x="25" y="7"/>
                      <a:pt x="25" y="7"/>
                      <a:pt x="25" y="7"/>
                    </a:cubicBezTo>
                    <a:cubicBezTo>
                      <a:pt x="23" y="7"/>
                      <a:pt x="20" y="8"/>
                      <a:pt x="19" y="7"/>
                    </a:cubicBezTo>
                    <a:cubicBezTo>
                      <a:pt x="19" y="6"/>
                      <a:pt x="19" y="6"/>
                      <a:pt x="19" y="6"/>
                    </a:cubicBezTo>
                    <a:cubicBezTo>
                      <a:pt x="18" y="7"/>
                      <a:pt x="19" y="7"/>
                      <a:pt x="18" y="7"/>
                    </a:cubicBezTo>
                    <a:cubicBezTo>
                      <a:pt x="19" y="8"/>
                      <a:pt x="19" y="8"/>
                      <a:pt x="19" y="9"/>
                    </a:cubicBezTo>
                    <a:cubicBezTo>
                      <a:pt x="18" y="9"/>
                      <a:pt x="17" y="10"/>
                      <a:pt x="18" y="11"/>
                    </a:cubicBezTo>
                    <a:cubicBezTo>
                      <a:pt x="17" y="10"/>
                      <a:pt x="15" y="10"/>
                      <a:pt x="13" y="11"/>
                    </a:cubicBezTo>
                    <a:cubicBezTo>
                      <a:pt x="13" y="12"/>
                      <a:pt x="13" y="12"/>
                      <a:pt x="13" y="12"/>
                    </a:cubicBezTo>
                    <a:cubicBezTo>
                      <a:pt x="13" y="12"/>
                      <a:pt x="13" y="12"/>
                      <a:pt x="14" y="12"/>
                    </a:cubicBezTo>
                    <a:cubicBezTo>
                      <a:pt x="13" y="13"/>
                      <a:pt x="12" y="12"/>
                      <a:pt x="11" y="12"/>
                    </a:cubicBezTo>
                    <a:cubicBezTo>
                      <a:pt x="10" y="14"/>
                      <a:pt x="7" y="12"/>
                      <a:pt x="7" y="14"/>
                    </a:cubicBezTo>
                    <a:cubicBezTo>
                      <a:pt x="6" y="14"/>
                      <a:pt x="4" y="15"/>
                      <a:pt x="3" y="15"/>
                    </a:cubicBezTo>
                    <a:cubicBezTo>
                      <a:pt x="3" y="16"/>
                      <a:pt x="2" y="16"/>
                      <a:pt x="1" y="16"/>
                    </a:cubicBezTo>
                    <a:cubicBezTo>
                      <a:pt x="0" y="16"/>
                      <a:pt x="0" y="16"/>
                      <a:pt x="0" y="16"/>
                    </a:cubicBezTo>
                    <a:cubicBezTo>
                      <a:pt x="0" y="14"/>
                      <a:pt x="3" y="16"/>
                      <a:pt x="4" y="13"/>
                    </a:cubicBezTo>
                    <a:cubicBezTo>
                      <a:pt x="5" y="13"/>
                      <a:pt x="9" y="13"/>
                      <a:pt x="8" y="11"/>
                    </a:cubicBezTo>
                    <a:cubicBezTo>
                      <a:pt x="9" y="11"/>
                      <a:pt x="10" y="11"/>
                      <a:pt x="11" y="10"/>
                    </a:cubicBezTo>
                    <a:cubicBezTo>
                      <a:pt x="11" y="10"/>
                      <a:pt x="11" y="10"/>
                      <a:pt x="11" y="10"/>
                    </a:cubicBezTo>
                    <a:cubicBezTo>
                      <a:pt x="14" y="9"/>
                      <a:pt x="17" y="7"/>
                      <a:pt x="19" y="6"/>
                    </a:cubicBezTo>
                    <a:cubicBezTo>
                      <a:pt x="19" y="5"/>
                      <a:pt x="19" y="5"/>
                      <a:pt x="19" y="5"/>
                    </a:cubicBezTo>
                    <a:cubicBezTo>
                      <a:pt x="21" y="7"/>
                      <a:pt x="24" y="3"/>
                      <a:pt x="26" y="3"/>
                    </a:cubicBezTo>
                    <a:cubicBezTo>
                      <a:pt x="27" y="3"/>
                      <a:pt x="27" y="3"/>
                      <a:pt x="27" y="3"/>
                    </a:cubicBezTo>
                    <a:cubicBezTo>
                      <a:pt x="27" y="4"/>
                      <a:pt x="27" y="4"/>
                      <a:pt x="27" y="4"/>
                    </a:cubicBezTo>
                    <a:cubicBezTo>
                      <a:pt x="28" y="4"/>
                      <a:pt x="28" y="4"/>
                      <a:pt x="29" y="4"/>
                    </a:cubicBezTo>
                    <a:cubicBezTo>
                      <a:pt x="28" y="2"/>
                      <a:pt x="28" y="2"/>
                      <a:pt x="28" y="2"/>
                    </a:cubicBezTo>
                    <a:cubicBezTo>
                      <a:pt x="29" y="2"/>
                      <a:pt x="31"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2" name="Rectangle 1105">
                <a:extLst>
                  <a:ext uri="{FF2B5EF4-FFF2-40B4-BE49-F238E27FC236}">
                    <a16:creationId xmlns:a16="http://schemas.microsoft.com/office/drawing/2014/main" id="{17962314-B3D8-4D9E-BBA3-24865ABD6400}"/>
                  </a:ext>
                </a:extLst>
              </p:cNvPr>
              <p:cNvSpPr>
                <a:spLocks noChangeArrowheads="1"/>
              </p:cNvSpPr>
              <p:nvPr/>
            </p:nvSpPr>
            <p:spPr bwMode="auto">
              <a:xfrm>
                <a:off x="2221" y="161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3" name="Freeform 1106">
                <a:extLst>
                  <a:ext uri="{FF2B5EF4-FFF2-40B4-BE49-F238E27FC236}">
                    <a16:creationId xmlns:a16="http://schemas.microsoft.com/office/drawing/2014/main" id="{A2AD1FFE-0440-4C9B-BDA5-A336E19F7DCD}"/>
                  </a:ext>
                </a:extLst>
              </p:cNvPr>
              <p:cNvSpPr/>
              <p:nvPr/>
            </p:nvSpPr>
            <p:spPr bwMode="auto">
              <a:xfrm>
                <a:off x="3893" y="1614"/>
                <a:ext cx="21" cy="14"/>
              </a:xfrm>
              <a:custGeom>
                <a:gdLst>
                  <a:gd name="T0" fmla="*/ 8 w 8"/>
                  <a:gd name="T1" fmla="*/ 0 h 5"/>
                  <a:gd name="T2" fmla="*/ 6 w 8"/>
                  <a:gd name="T3" fmla="*/ 2 h 5"/>
                  <a:gd name="T4" fmla="*/ 5 w 8"/>
                  <a:gd name="T5" fmla="*/ 1 h 5"/>
                  <a:gd name="T6" fmla="*/ 3 w 8"/>
                  <a:gd name="T7" fmla="*/ 2 h 5"/>
                  <a:gd name="T8" fmla="*/ 5 w 8"/>
                  <a:gd name="T9" fmla="*/ 2 h 5"/>
                  <a:gd name="T10" fmla="*/ 1 w 8"/>
                  <a:gd name="T11" fmla="*/ 4 h 5"/>
                  <a:gd name="T12" fmla="*/ 0 w 8"/>
                  <a:gd name="T13" fmla="*/ 4 h 5"/>
                  <a:gd name="T14" fmla="*/ 6 w 8"/>
                  <a:gd name="T15" fmla="*/ 1 h 5"/>
                  <a:gd name="T16" fmla="*/ 8 w 8"/>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0"/>
                    </a:moveTo>
                    <a:cubicBezTo>
                      <a:pt x="7" y="1"/>
                      <a:pt x="5" y="1"/>
                      <a:pt x="6" y="2"/>
                    </a:cubicBezTo>
                    <a:cubicBezTo>
                      <a:pt x="5" y="1"/>
                      <a:pt x="5" y="1"/>
                      <a:pt x="5" y="1"/>
                    </a:cubicBezTo>
                    <a:cubicBezTo>
                      <a:pt x="5" y="1"/>
                      <a:pt x="4" y="2"/>
                      <a:pt x="3" y="2"/>
                    </a:cubicBezTo>
                    <a:cubicBezTo>
                      <a:pt x="4" y="2"/>
                      <a:pt x="4" y="2"/>
                      <a:pt x="5" y="2"/>
                    </a:cubicBezTo>
                    <a:cubicBezTo>
                      <a:pt x="4" y="5"/>
                      <a:pt x="2" y="1"/>
                      <a:pt x="1" y="4"/>
                    </a:cubicBezTo>
                    <a:cubicBezTo>
                      <a:pt x="0" y="4"/>
                      <a:pt x="0" y="4"/>
                      <a:pt x="0" y="4"/>
                    </a:cubicBezTo>
                    <a:cubicBezTo>
                      <a:pt x="2" y="3"/>
                      <a:pt x="3" y="1"/>
                      <a:pt x="6" y="1"/>
                    </a:cubicBezTo>
                    <a:cubicBezTo>
                      <a:pt x="6"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4" name="Freeform 1107">
                <a:extLst>
                  <a:ext uri="{FF2B5EF4-FFF2-40B4-BE49-F238E27FC236}">
                    <a16:creationId xmlns:a16="http://schemas.microsoft.com/office/drawing/2014/main" id="{A018A8B7-3129-4F0D-88D3-08FA758A9B76}"/>
                  </a:ext>
                </a:extLst>
              </p:cNvPr>
              <p:cNvSpPr/>
              <p:nvPr/>
            </p:nvSpPr>
            <p:spPr bwMode="auto">
              <a:xfrm>
                <a:off x="3768" y="1614"/>
                <a:ext cx="416" cy="180"/>
              </a:xfrm>
              <a:custGeom>
                <a:gdLst>
                  <a:gd name="T0" fmla="*/ 154 w 156"/>
                  <a:gd name="T1" fmla="*/ 4 h 67"/>
                  <a:gd name="T2" fmla="*/ 152 w 156"/>
                  <a:gd name="T3" fmla="*/ 4 h 67"/>
                  <a:gd name="T4" fmla="*/ 147 w 156"/>
                  <a:gd name="T5" fmla="*/ 6 h 67"/>
                  <a:gd name="T6" fmla="*/ 144 w 156"/>
                  <a:gd name="T7" fmla="*/ 9 h 67"/>
                  <a:gd name="T8" fmla="*/ 142 w 156"/>
                  <a:gd name="T9" fmla="*/ 8 h 67"/>
                  <a:gd name="T10" fmla="*/ 134 w 156"/>
                  <a:gd name="T11" fmla="*/ 11 h 67"/>
                  <a:gd name="T12" fmla="*/ 137 w 156"/>
                  <a:gd name="T13" fmla="*/ 17 h 67"/>
                  <a:gd name="T14" fmla="*/ 127 w 156"/>
                  <a:gd name="T15" fmla="*/ 23 h 67"/>
                  <a:gd name="T16" fmla="*/ 125 w 156"/>
                  <a:gd name="T17" fmla="*/ 24 h 67"/>
                  <a:gd name="T18" fmla="*/ 121 w 156"/>
                  <a:gd name="T19" fmla="*/ 28 h 67"/>
                  <a:gd name="T20" fmla="*/ 111 w 156"/>
                  <a:gd name="T21" fmla="*/ 26 h 67"/>
                  <a:gd name="T22" fmla="*/ 109 w 156"/>
                  <a:gd name="T23" fmla="*/ 28 h 67"/>
                  <a:gd name="T24" fmla="*/ 105 w 156"/>
                  <a:gd name="T25" fmla="*/ 31 h 67"/>
                  <a:gd name="T26" fmla="*/ 99 w 156"/>
                  <a:gd name="T27" fmla="*/ 33 h 67"/>
                  <a:gd name="T28" fmla="*/ 103 w 156"/>
                  <a:gd name="T29" fmla="*/ 30 h 67"/>
                  <a:gd name="T30" fmla="*/ 105 w 156"/>
                  <a:gd name="T31" fmla="*/ 28 h 67"/>
                  <a:gd name="T32" fmla="*/ 76 w 156"/>
                  <a:gd name="T33" fmla="*/ 43 h 67"/>
                  <a:gd name="T34" fmla="*/ 60 w 156"/>
                  <a:gd name="T35" fmla="*/ 47 h 67"/>
                  <a:gd name="T36" fmla="*/ 53 w 156"/>
                  <a:gd name="T37" fmla="*/ 49 h 67"/>
                  <a:gd name="T38" fmla="*/ 47 w 156"/>
                  <a:gd name="T39" fmla="*/ 50 h 67"/>
                  <a:gd name="T40" fmla="*/ 41 w 156"/>
                  <a:gd name="T41" fmla="*/ 51 h 67"/>
                  <a:gd name="T42" fmla="*/ 36 w 156"/>
                  <a:gd name="T43" fmla="*/ 54 h 67"/>
                  <a:gd name="T44" fmla="*/ 24 w 156"/>
                  <a:gd name="T45" fmla="*/ 57 h 67"/>
                  <a:gd name="T46" fmla="*/ 17 w 156"/>
                  <a:gd name="T47" fmla="*/ 60 h 67"/>
                  <a:gd name="T48" fmla="*/ 17 w 156"/>
                  <a:gd name="T49" fmla="*/ 62 h 67"/>
                  <a:gd name="T50" fmla="*/ 12 w 156"/>
                  <a:gd name="T51" fmla="*/ 62 h 67"/>
                  <a:gd name="T52" fmla="*/ 10 w 156"/>
                  <a:gd name="T53" fmla="*/ 63 h 67"/>
                  <a:gd name="T54" fmla="*/ 8 w 156"/>
                  <a:gd name="T55" fmla="*/ 64 h 67"/>
                  <a:gd name="T56" fmla="*/ 5 w 156"/>
                  <a:gd name="T57" fmla="*/ 65 h 67"/>
                  <a:gd name="T58" fmla="*/ 0 w 156"/>
                  <a:gd name="T59" fmla="*/ 65 h 67"/>
                  <a:gd name="T60" fmla="*/ 13 w 156"/>
                  <a:gd name="T61" fmla="*/ 60 h 67"/>
                  <a:gd name="T62" fmla="*/ 30 w 156"/>
                  <a:gd name="T63" fmla="*/ 50 h 67"/>
                  <a:gd name="T64" fmla="*/ 36 w 156"/>
                  <a:gd name="T65" fmla="*/ 47 h 67"/>
                  <a:gd name="T66" fmla="*/ 38 w 156"/>
                  <a:gd name="T67" fmla="*/ 44 h 67"/>
                  <a:gd name="T68" fmla="*/ 39 w 156"/>
                  <a:gd name="T69" fmla="*/ 45 h 67"/>
                  <a:gd name="T70" fmla="*/ 47 w 156"/>
                  <a:gd name="T71" fmla="*/ 42 h 67"/>
                  <a:gd name="T72" fmla="*/ 58 w 156"/>
                  <a:gd name="T73" fmla="*/ 37 h 67"/>
                  <a:gd name="T74" fmla="*/ 63 w 156"/>
                  <a:gd name="T75" fmla="*/ 33 h 67"/>
                  <a:gd name="T76" fmla="*/ 64 w 156"/>
                  <a:gd name="T77" fmla="*/ 33 h 67"/>
                  <a:gd name="T78" fmla="*/ 67 w 156"/>
                  <a:gd name="T79" fmla="*/ 31 h 67"/>
                  <a:gd name="T80" fmla="*/ 73 w 156"/>
                  <a:gd name="T81" fmla="*/ 28 h 67"/>
                  <a:gd name="T82" fmla="*/ 75 w 156"/>
                  <a:gd name="T83" fmla="*/ 28 h 67"/>
                  <a:gd name="T84" fmla="*/ 78 w 156"/>
                  <a:gd name="T85" fmla="*/ 26 h 67"/>
                  <a:gd name="T86" fmla="*/ 81 w 156"/>
                  <a:gd name="T87" fmla="*/ 26 h 67"/>
                  <a:gd name="T88" fmla="*/ 81 w 156"/>
                  <a:gd name="T89" fmla="*/ 24 h 67"/>
                  <a:gd name="T90" fmla="*/ 83 w 156"/>
                  <a:gd name="T91" fmla="*/ 23 h 67"/>
                  <a:gd name="T92" fmla="*/ 88 w 156"/>
                  <a:gd name="T93" fmla="*/ 20 h 67"/>
                  <a:gd name="T94" fmla="*/ 94 w 156"/>
                  <a:gd name="T95" fmla="*/ 18 h 67"/>
                  <a:gd name="T96" fmla="*/ 98 w 156"/>
                  <a:gd name="T97" fmla="*/ 16 h 67"/>
                  <a:gd name="T98" fmla="*/ 102 w 156"/>
                  <a:gd name="T99" fmla="*/ 17 h 67"/>
                  <a:gd name="T100" fmla="*/ 102 w 156"/>
                  <a:gd name="T101" fmla="*/ 15 h 67"/>
                  <a:gd name="T102" fmla="*/ 113 w 156"/>
                  <a:gd name="T103" fmla="*/ 11 h 67"/>
                  <a:gd name="T104" fmla="*/ 116 w 156"/>
                  <a:gd name="T105" fmla="*/ 10 h 67"/>
                  <a:gd name="T106" fmla="*/ 124 w 156"/>
                  <a:gd name="T107" fmla="*/ 9 h 67"/>
                  <a:gd name="T108" fmla="*/ 127 w 156"/>
                  <a:gd name="T109" fmla="*/ 11 h 67"/>
                  <a:gd name="T110" fmla="*/ 129 w 156"/>
                  <a:gd name="T111" fmla="*/ 10 h 67"/>
                  <a:gd name="T112" fmla="*/ 127 w 156"/>
                  <a:gd name="T113" fmla="*/ 7 h 67"/>
                  <a:gd name="T114" fmla="*/ 130 w 156"/>
                  <a:gd name="T115" fmla="*/ 10 h 67"/>
                  <a:gd name="T116" fmla="*/ 139 w 156"/>
                  <a:gd name="T117" fmla="*/ 6 h 67"/>
                  <a:gd name="T118" fmla="*/ 141 w 156"/>
                  <a:gd name="T119" fmla="*/ 7 h 67"/>
                  <a:gd name="T120" fmla="*/ 145 w 156"/>
                  <a:gd name="T121" fmla="*/ 5 h 67"/>
                  <a:gd name="T122" fmla="*/ 146 w 156"/>
                  <a:gd name="T123" fmla="*/ 4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67">
                    <a:moveTo>
                      <a:pt x="151" y="3"/>
                    </a:moveTo>
                    <a:cubicBezTo>
                      <a:pt x="153" y="3"/>
                      <a:pt x="154" y="2"/>
                      <a:pt x="155" y="2"/>
                    </a:cubicBezTo>
                    <a:cubicBezTo>
                      <a:pt x="154" y="3"/>
                      <a:pt x="156" y="3"/>
                      <a:pt x="154" y="4"/>
                    </a:cubicBezTo>
                    <a:cubicBezTo>
                      <a:pt x="155" y="4"/>
                      <a:pt x="155" y="4"/>
                      <a:pt x="155" y="4"/>
                    </a:cubicBezTo>
                    <a:cubicBezTo>
                      <a:pt x="155" y="4"/>
                      <a:pt x="155" y="4"/>
                      <a:pt x="155" y="4"/>
                    </a:cubicBezTo>
                    <a:cubicBezTo>
                      <a:pt x="155" y="5"/>
                      <a:pt x="153" y="3"/>
                      <a:pt x="152" y="4"/>
                    </a:cubicBezTo>
                    <a:cubicBezTo>
                      <a:pt x="152" y="3"/>
                      <a:pt x="151" y="3"/>
                      <a:pt x="151" y="2"/>
                    </a:cubicBezTo>
                    <a:cubicBezTo>
                      <a:pt x="150" y="3"/>
                      <a:pt x="150" y="3"/>
                      <a:pt x="150" y="3"/>
                    </a:cubicBezTo>
                    <a:cubicBezTo>
                      <a:pt x="152" y="4"/>
                      <a:pt x="148" y="5"/>
                      <a:pt x="147" y="6"/>
                    </a:cubicBezTo>
                    <a:cubicBezTo>
                      <a:pt x="146" y="6"/>
                      <a:pt x="146" y="6"/>
                      <a:pt x="146" y="6"/>
                    </a:cubicBezTo>
                    <a:cubicBezTo>
                      <a:pt x="146" y="7"/>
                      <a:pt x="146" y="7"/>
                      <a:pt x="146" y="7"/>
                    </a:cubicBezTo>
                    <a:cubicBezTo>
                      <a:pt x="144" y="6"/>
                      <a:pt x="145" y="8"/>
                      <a:pt x="144" y="9"/>
                    </a:cubicBezTo>
                    <a:cubicBezTo>
                      <a:pt x="144" y="9"/>
                      <a:pt x="144" y="9"/>
                      <a:pt x="144" y="9"/>
                    </a:cubicBezTo>
                    <a:cubicBezTo>
                      <a:pt x="142" y="9"/>
                      <a:pt x="142" y="9"/>
                      <a:pt x="142" y="9"/>
                    </a:cubicBezTo>
                    <a:cubicBezTo>
                      <a:pt x="142" y="8"/>
                      <a:pt x="142" y="8"/>
                      <a:pt x="142" y="8"/>
                    </a:cubicBezTo>
                    <a:cubicBezTo>
                      <a:pt x="141" y="7"/>
                      <a:pt x="140" y="9"/>
                      <a:pt x="140" y="9"/>
                    </a:cubicBezTo>
                    <a:cubicBezTo>
                      <a:pt x="140" y="10"/>
                      <a:pt x="140" y="10"/>
                      <a:pt x="140" y="10"/>
                    </a:cubicBezTo>
                    <a:cubicBezTo>
                      <a:pt x="137" y="10"/>
                      <a:pt x="136" y="13"/>
                      <a:pt x="134" y="11"/>
                    </a:cubicBezTo>
                    <a:cubicBezTo>
                      <a:pt x="133" y="12"/>
                      <a:pt x="130" y="13"/>
                      <a:pt x="133" y="15"/>
                    </a:cubicBezTo>
                    <a:cubicBezTo>
                      <a:pt x="133" y="15"/>
                      <a:pt x="135" y="15"/>
                      <a:pt x="134" y="16"/>
                    </a:cubicBezTo>
                    <a:cubicBezTo>
                      <a:pt x="137" y="17"/>
                      <a:pt x="137" y="17"/>
                      <a:pt x="137" y="17"/>
                    </a:cubicBezTo>
                    <a:cubicBezTo>
                      <a:pt x="138" y="17"/>
                      <a:pt x="137" y="16"/>
                      <a:pt x="138" y="16"/>
                    </a:cubicBezTo>
                    <a:cubicBezTo>
                      <a:pt x="136" y="19"/>
                      <a:pt x="132" y="20"/>
                      <a:pt x="129" y="22"/>
                    </a:cubicBezTo>
                    <a:cubicBezTo>
                      <a:pt x="128" y="22"/>
                      <a:pt x="127" y="23"/>
                      <a:pt x="127" y="23"/>
                    </a:cubicBezTo>
                    <a:cubicBezTo>
                      <a:pt x="127" y="24"/>
                      <a:pt x="127" y="24"/>
                      <a:pt x="127" y="24"/>
                    </a:cubicBezTo>
                    <a:cubicBezTo>
                      <a:pt x="126" y="23"/>
                      <a:pt x="126" y="23"/>
                      <a:pt x="126" y="23"/>
                    </a:cubicBezTo>
                    <a:cubicBezTo>
                      <a:pt x="126" y="24"/>
                      <a:pt x="125" y="23"/>
                      <a:pt x="125" y="24"/>
                    </a:cubicBezTo>
                    <a:cubicBezTo>
                      <a:pt x="126" y="25"/>
                      <a:pt x="126" y="25"/>
                      <a:pt x="126" y="25"/>
                    </a:cubicBezTo>
                    <a:cubicBezTo>
                      <a:pt x="125" y="26"/>
                      <a:pt x="123" y="27"/>
                      <a:pt x="121" y="27"/>
                    </a:cubicBezTo>
                    <a:cubicBezTo>
                      <a:pt x="121" y="28"/>
                      <a:pt x="121" y="28"/>
                      <a:pt x="121" y="28"/>
                    </a:cubicBezTo>
                    <a:cubicBezTo>
                      <a:pt x="121" y="27"/>
                      <a:pt x="121" y="27"/>
                      <a:pt x="121" y="27"/>
                    </a:cubicBezTo>
                    <a:cubicBezTo>
                      <a:pt x="117" y="30"/>
                      <a:pt x="116" y="24"/>
                      <a:pt x="113" y="27"/>
                    </a:cubicBezTo>
                    <a:cubicBezTo>
                      <a:pt x="113" y="27"/>
                      <a:pt x="112" y="27"/>
                      <a:pt x="111" y="26"/>
                    </a:cubicBezTo>
                    <a:cubicBezTo>
                      <a:pt x="111" y="27"/>
                      <a:pt x="111" y="27"/>
                      <a:pt x="111" y="27"/>
                    </a:cubicBezTo>
                    <a:cubicBezTo>
                      <a:pt x="111" y="28"/>
                      <a:pt x="110" y="26"/>
                      <a:pt x="110" y="27"/>
                    </a:cubicBezTo>
                    <a:cubicBezTo>
                      <a:pt x="109" y="27"/>
                      <a:pt x="110" y="28"/>
                      <a:pt x="109" y="28"/>
                    </a:cubicBezTo>
                    <a:cubicBezTo>
                      <a:pt x="110" y="29"/>
                      <a:pt x="110" y="29"/>
                      <a:pt x="110" y="29"/>
                    </a:cubicBezTo>
                    <a:cubicBezTo>
                      <a:pt x="110" y="29"/>
                      <a:pt x="107" y="29"/>
                      <a:pt x="105" y="30"/>
                    </a:cubicBezTo>
                    <a:cubicBezTo>
                      <a:pt x="105" y="31"/>
                      <a:pt x="105" y="31"/>
                      <a:pt x="105" y="31"/>
                    </a:cubicBezTo>
                    <a:cubicBezTo>
                      <a:pt x="106" y="31"/>
                      <a:pt x="106" y="31"/>
                      <a:pt x="106" y="31"/>
                    </a:cubicBezTo>
                    <a:cubicBezTo>
                      <a:pt x="104" y="32"/>
                      <a:pt x="101" y="32"/>
                      <a:pt x="100" y="34"/>
                    </a:cubicBezTo>
                    <a:cubicBezTo>
                      <a:pt x="99" y="34"/>
                      <a:pt x="99" y="33"/>
                      <a:pt x="99" y="33"/>
                    </a:cubicBezTo>
                    <a:cubicBezTo>
                      <a:pt x="98" y="34"/>
                      <a:pt x="98" y="34"/>
                      <a:pt x="98" y="34"/>
                    </a:cubicBezTo>
                    <a:cubicBezTo>
                      <a:pt x="98" y="33"/>
                      <a:pt x="98" y="33"/>
                      <a:pt x="98" y="33"/>
                    </a:cubicBezTo>
                    <a:cubicBezTo>
                      <a:pt x="99" y="32"/>
                      <a:pt x="102" y="31"/>
                      <a:pt x="103" y="30"/>
                    </a:cubicBezTo>
                    <a:cubicBezTo>
                      <a:pt x="103" y="30"/>
                      <a:pt x="103" y="30"/>
                      <a:pt x="103" y="30"/>
                    </a:cubicBezTo>
                    <a:cubicBezTo>
                      <a:pt x="104" y="31"/>
                      <a:pt x="105" y="30"/>
                      <a:pt x="106" y="29"/>
                    </a:cubicBezTo>
                    <a:cubicBezTo>
                      <a:pt x="106" y="28"/>
                      <a:pt x="105" y="29"/>
                      <a:pt x="105" y="28"/>
                    </a:cubicBezTo>
                    <a:cubicBezTo>
                      <a:pt x="102" y="28"/>
                      <a:pt x="101" y="31"/>
                      <a:pt x="99" y="32"/>
                    </a:cubicBezTo>
                    <a:cubicBezTo>
                      <a:pt x="93" y="34"/>
                      <a:pt x="88" y="38"/>
                      <a:pt x="82" y="39"/>
                    </a:cubicBezTo>
                    <a:cubicBezTo>
                      <a:pt x="80" y="41"/>
                      <a:pt x="77" y="40"/>
                      <a:pt x="76" y="43"/>
                    </a:cubicBezTo>
                    <a:cubicBezTo>
                      <a:pt x="74" y="41"/>
                      <a:pt x="71" y="44"/>
                      <a:pt x="70" y="43"/>
                    </a:cubicBezTo>
                    <a:cubicBezTo>
                      <a:pt x="68" y="43"/>
                      <a:pt x="67" y="45"/>
                      <a:pt x="64" y="45"/>
                    </a:cubicBezTo>
                    <a:cubicBezTo>
                      <a:pt x="64" y="46"/>
                      <a:pt x="61" y="46"/>
                      <a:pt x="60" y="47"/>
                    </a:cubicBezTo>
                    <a:cubicBezTo>
                      <a:pt x="59" y="47"/>
                      <a:pt x="59" y="45"/>
                      <a:pt x="58" y="45"/>
                    </a:cubicBezTo>
                    <a:cubicBezTo>
                      <a:pt x="58" y="47"/>
                      <a:pt x="56" y="46"/>
                      <a:pt x="57" y="47"/>
                    </a:cubicBezTo>
                    <a:cubicBezTo>
                      <a:pt x="55" y="47"/>
                      <a:pt x="53" y="48"/>
                      <a:pt x="53" y="49"/>
                    </a:cubicBezTo>
                    <a:cubicBezTo>
                      <a:pt x="53" y="48"/>
                      <a:pt x="52" y="48"/>
                      <a:pt x="52" y="48"/>
                    </a:cubicBezTo>
                    <a:cubicBezTo>
                      <a:pt x="52" y="50"/>
                      <a:pt x="50" y="49"/>
                      <a:pt x="49" y="50"/>
                    </a:cubicBezTo>
                    <a:cubicBezTo>
                      <a:pt x="49" y="49"/>
                      <a:pt x="48" y="50"/>
                      <a:pt x="47" y="50"/>
                    </a:cubicBezTo>
                    <a:cubicBezTo>
                      <a:pt x="47" y="51"/>
                      <a:pt x="44" y="52"/>
                      <a:pt x="42" y="52"/>
                    </a:cubicBezTo>
                    <a:cubicBezTo>
                      <a:pt x="42" y="52"/>
                      <a:pt x="42" y="52"/>
                      <a:pt x="42" y="52"/>
                    </a:cubicBezTo>
                    <a:cubicBezTo>
                      <a:pt x="41" y="51"/>
                      <a:pt x="41" y="51"/>
                      <a:pt x="41" y="51"/>
                    </a:cubicBezTo>
                    <a:cubicBezTo>
                      <a:pt x="40" y="51"/>
                      <a:pt x="41" y="52"/>
                      <a:pt x="41" y="52"/>
                    </a:cubicBezTo>
                    <a:cubicBezTo>
                      <a:pt x="40" y="53"/>
                      <a:pt x="39" y="53"/>
                      <a:pt x="36" y="53"/>
                    </a:cubicBezTo>
                    <a:cubicBezTo>
                      <a:pt x="36" y="53"/>
                      <a:pt x="36" y="53"/>
                      <a:pt x="36" y="54"/>
                    </a:cubicBezTo>
                    <a:cubicBezTo>
                      <a:pt x="37" y="54"/>
                      <a:pt x="37" y="54"/>
                      <a:pt x="37" y="54"/>
                    </a:cubicBezTo>
                    <a:cubicBezTo>
                      <a:pt x="35" y="53"/>
                      <a:pt x="34" y="55"/>
                      <a:pt x="33" y="55"/>
                    </a:cubicBezTo>
                    <a:cubicBezTo>
                      <a:pt x="30" y="56"/>
                      <a:pt x="26" y="58"/>
                      <a:pt x="24" y="57"/>
                    </a:cubicBezTo>
                    <a:cubicBezTo>
                      <a:pt x="23" y="60"/>
                      <a:pt x="20" y="58"/>
                      <a:pt x="19" y="59"/>
                    </a:cubicBezTo>
                    <a:cubicBezTo>
                      <a:pt x="18" y="60"/>
                      <a:pt x="17" y="58"/>
                      <a:pt x="17" y="59"/>
                    </a:cubicBezTo>
                    <a:cubicBezTo>
                      <a:pt x="17" y="60"/>
                      <a:pt x="17" y="60"/>
                      <a:pt x="17" y="60"/>
                    </a:cubicBezTo>
                    <a:cubicBezTo>
                      <a:pt x="16" y="61"/>
                      <a:pt x="16" y="61"/>
                      <a:pt x="16" y="61"/>
                    </a:cubicBezTo>
                    <a:cubicBezTo>
                      <a:pt x="17" y="61"/>
                      <a:pt x="17" y="61"/>
                      <a:pt x="17" y="61"/>
                    </a:cubicBezTo>
                    <a:cubicBezTo>
                      <a:pt x="17" y="62"/>
                      <a:pt x="17" y="62"/>
                      <a:pt x="17" y="62"/>
                    </a:cubicBezTo>
                    <a:cubicBezTo>
                      <a:pt x="17" y="61"/>
                      <a:pt x="16" y="60"/>
                      <a:pt x="15" y="61"/>
                    </a:cubicBezTo>
                    <a:cubicBezTo>
                      <a:pt x="13" y="62"/>
                      <a:pt x="13" y="62"/>
                      <a:pt x="13" y="62"/>
                    </a:cubicBezTo>
                    <a:cubicBezTo>
                      <a:pt x="12" y="62"/>
                      <a:pt x="12" y="62"/>
                      <a:pt x="12" y="62"/>
                    </a:cubicBezTo>
                    <a:cubicBezTo>
                      <a:pt x="11" y="63"/>
                      <a:pt x="11" y="63"/>
                      <a:pt x="11" y="63"/>
                    </a:cubicBezTo>
                    <a:cubicBezTo>
                      <a:pt x="11" y="62"/>
                      <a:pt x="11" y="62"/>
                      <a:pt x="11" y="62"/>
                    </a:cubicBezTo>
                    <a:cubicBezTo>
                      <a:pt x="10" y="63"/>
                      <a:pt x="10" y="63"/>
                      <a:pt x="10" y="63"/>
                    </a:cubicBezTo>
                    <a:cubicBezTo>
                      <a:pt x="10" y="62"/>
                      <a:pt x="10" y="62"/>
                      <a:pt x="10" y="62"/>
                    </a:cubicBezTo>
                    <a:cubicBezTo>
                      <a:pt x="10" y="62"/>
                      <a:pt x="10" y="62"/>
                      <a:pt x="10" y="62"/>
                    </a:cubicBezTo>
                    <a:cubicBezTo>
                      <a:pt x="8" y="62"/>
                      <a:pt x="10" y="64"/>
                      <a:pt x="8" y="64"/>
                    </a:cubicBezTo>
                    <a:cubicBezTo>
                      <a:pt x="8" y="63"/>
                      <a:pt x="7" y="64"/>
                      <a:pt x="6" y="63"/>
                    </a:cubicBezTo>
                    <a:cubicBezTo>
                      <a:pt x="6" y="64"/>
                      <a:pt x="6" y="64"/>
                      <a:pt x="6" y="64"/>
                    </a:cubicBezTo>
                    <a:cubicBezTo>
                      <a:pt x="6" y="63"/>
                      <a:pt x="4" y="64"/>
                      <a:pt x="5" y="65"/>
                    </a:cubicBezTo>
                    <a:cubicBezTo>
                      <a:pt x="4" y="64"/>
                      <a:pt x="3" y="67"/>
                      <a:pt x="2" y="65"/>
                    </a:cubicBezTo>
                    <a:cubicBezTo>
                      <a:pt x="2" y="66"/>
                      <a:pt x="2" y="66"/>
                      <a:pt x="2" y="66"/>
                    </a:cubicBezTo>
                    <a:cubicBezTo>
                      <a:pt x="0" y="65"/>
                      <a:pt x="0" y="65"/>
                      <a:pt x="0" y="65"/>
                    </a:cubicBezTo>
                    <a:cubicBezTo>
                      <a:pt x="2" y="64"/>
                      <a:pt x="4" y="64"/>
                      <a:pt x="5" y="63"/>
                    </a:cubicBezTo>
                    <a:cubicBezTo>
                      <a:pt x="7" y="62"/>
                      <a:pt x="8" y="62"/>
                      <a:pt x="9" y="61"/>
                    </a:cubicBezTo>
                    <a:cubicBezTo>
                      <a:pt x="11" y="61"/>
                      <a:pt x="12" y="59"/>
                      <a:pt x="13" y="60"/>
                    </a:cubicBezTo>
                    <a:cubicBezTo>
                      <a:pt x="13" y="58"/>
                      <a:pt x="17" y="57"/>
                      <a:pt x="18" y="56"/>
                    </a:cubicBezTo>
                    <a:cubicBezTo>
                      <a:pt x="20" y="55"/>
                      <a:pt x="23" y="54"/>
                      <a:pt x="24" y="53"/>
                    </a:cubicBezTo>
                    <a:cubicBezTo>
                      <a:pt x="25" y="51"/>
                      <a:pt x="28" y="52"/>
                      <a:pt x="30" y="50"/>
                    </a:cubicBezTo>
                    <a:cubicBezTo>
                      <a:pt x="29" y="49"/>
                      <a:pt x="29" y="49"/>
                      <a:pt x="29" y="49"/>
                    </a:cubicBezTo>
                    <a:cubicBezTo>
                      <a:pt x="31" y="50"/>
                      <a:pt x="32" y="48"/>
                      <a:pt x="33" y="48"/>
                    </a:cubicBezTo>
                    <a:cubicBezTo>
                      <a:pt x="34" y="48"/>
                      <a:pt x="36" y="48"/>
                      <a:pt x="36" y="47"/>
                    </a:cubicBezTo>
                    <a:cubicBezTo>
                      <a:pt x="35" y="47"/>
                      <a:pt x="34" y="46"/>
                      <a:pt x="35" y="45"/>
                    </a:cubicBezTo>
                    <a:cubicBezTo>
                      <a:pt x="37" y="44"/>
                      <a:pt x="37" y="42"/>
                      <a:pt x="40" y="42"/>
                    </a:cubicBezTo>
                    <a:cubicBezTo>
                      <a:pt x="40" y="43"/>
                      <a:pt x="39" y="44"/>
                      <a:pt x="38" y="44"/>
                    </a:cubicBezTo>
                    <a:cubicBezTo>
                      <a:pt x="36" y="44"/>
                      <a:pt x="36" y="45"/>
                      <a:pt x="35" y="46"/>
                    </a:cubicBezTo>
                    <a:cubicBezTo>
                      <a:pt x="36" y="47"/>
                      <a:pt x="37" y="47"/>
                      <a:pt x="38" y="46"/>
                    </a:cubicBezTo>
                    <a:cubicBezTo>
                      <a:pt x="39" y="46"/>
                      <a:pt x="39" y="45"/>
                      <a:pt x="39" y="45"/>
                    </a:cubicBezTo>
                    <a:cubicBezTo>
                      <a:pt x="40" y="46"/>
                      <a:pt x="42" y="45"/>
                      <a:pt x="43" y="44"/>
                    </a:cubicBezTo>
                    <a:cubicBezTo>
                      <a:pt x="42" y="42"/>
                      <a:pt x="42" y="42"/>
                      <a:pt x="42" y="42"/>
                    </a:cubicBezTo>
                    <a:cubicBezTo>
                      <a:pt x="43" y="43"/>
                      <a:pt x="46" y="42"/>
                      <a:pt x="47" y="42"/>
                    </a:cubicBezTo>
                    <a:cubicBezTo>
                      <a:pt x="49" y="42"/>
                      <a:pt x="50" y="39"/>
                      <a:pt x="52" y="41"/>
                    </a:cubicBezTo>
                    <a:cubicBezTo>
                      <a:pt x="52" y="38"/>
                      <a:pt x="54" y="39"/>
                      <a:pt x="56" y="38"/>
                    </a:cubicBezTo>
                    <a:cubicBezTo>
                      <a:pt x="56" y="38"/>
                      <a:pt x="57" y="38"/>
                      <a:pt x="58" y="37"/>
                    </a:cubicBezTo>
                    <a:cubicBezTo>
                      <a:pt x="57" y="36"/>
                      <a:pt x="57" y="36"/>
                      <a:pt x="57" y="36"/>
                    </a:cubicBezTo>
                    <a:cubicBezTo>
                      <a:pt x="60" y="36"/>
                      <a:pt x="62" y="35"/>
                      <a:pt x="64" y="33"/>
                    </a:cubicBezTo>
                    <a:cubicBezTo>
                      <a:pt x="63" y="33"/>
                      <a:pt x="63" y="33"/>
                      <a:pt x="63" y="33"/>
                    </a:cubicBezTo>
                    <a:cubicBezTo>
                      <a:pt x="64" y="33"/>
                      <a:pt x="64" y="34"/>
                      <a:pt x="65" y="33"/>
                    </a:cubicBezTo>
                    <a:cubicBezTo>
                      <a:pt x="66" y="33"/>
                      <a:pt x="66" y="33"/>
                      <a:pt x="66" y="33"/>
                    </a:cubicBezTo>
                    <a:cubicBezTo>
                      <a:pt x="65" y="33"/>
                      <a:pt x="65" y="32"/>
                      <a:pt x="64" y="33"/>
                    </a:cubicBezTo>
                    <a:cubicBezTo>
                      <a:pt x="65" y="32"/>
                      <a:pt x="65" y="32"/>
                      <a:pt x="65" y="32"/>
                    </a:cubicBezTo>
                    <a:cubicBezTo>
                      <a:pt x="65" y="32"/>
                      <a:pt x="65" y="33"/>
                      <a:pt x="66" y="33"/>
                    </a:cubicBezTo>
                    <a:cubicBezTo>
                      <a:pt x="66" y="33"/>
                      <a:pt x="67" y="32"/>
                      <a:pt x="67" y="31"/>
                    </a:cubicBezTo>
                    <a:cubicBezTo>
                      <a:pt x="68" y="32"/>
                      <a:pt x="69" y="30"/>
                      <a:pt x="70" y="31"/>
                    </a:cubicBezTo>
                    <a:cubicBezTo>
                      <a:pt x="70" y="30"/>
                      <a:pt x="69" y="30"/>
                      <a:pt x="69" y="29"/>
                    </a:cubicBezTo>
                    <a:cubicBezTo>
                      <a:pt x="71" y="29"/>
                      <a:pt x="71" y="28"/>
                      <a:pt x="73" y="28"/>
                    </a:cubicBezTo>
                    <a:cubicBezTo>
                      <a:pt x="73" y="30"/>
                      <a:pt x="74" y="28"/>
                      <a:pt x="75" y="29"/>
                    </a:cubicBezTo>
                    <a:cubicBezTo>
                      <a:pt x="75" y="29"/>
                      <a:pt x="75" y="29"/>
                      <a:pt x="75" y="29"/>
                    </a:cubicBezTo>
                    <a:cubicBezTo>
                      <a:pt x="75" y="28"/>
                      <a:pt x="75" y="28"/>
                      <a:pt x="75" y="28"/>
                    </a:cubicBezTo>
                    <a:cubicBezTo>
                      <a:pt x="76" y="28"/>
                      <a:pt x="78" y="29"/>
                      <a:pt x="79" y="28"/>
                    </a:cubicBezTo>
                    <a:cubicBezTo>
                      <a:pt x="79" y="27"/>
                      <a:pt x="78" y="27"/>
                      <a:pt x="79" y="27"/>
                    </a:cubicBezTo>
                    <a:cubicBezTo>
                      <a:pt x="78" y="26"/>
                      <a:pt x="78" y="26"/>
                      <a:pt x="78" y="26"/>
                    </a:cubicBezTo>
                    <a:cubicBezTo>
                      <a:pt x="79" y="26"/>
                      <a:pt x="79" y="27"/>
                      <a:pt x="80" y="27"/>
                    </a:cubicBezTo>
                    <a:cubicBezTo>
                      <a:pt x="81" y="26"/>
                      <a:pt x="80" y="26"/>
                      <a:pt x="81" y="25"/>
                    </a:cubicBezTo>
                    <a:cubicBezTo>
                      <a:pt x="80" y="25"/>
                      <a:pt x="81" y="26"/>
                      <a:pt x="81" y="26"/>
                    </a:cubicBezTo>
                    <a:cubicBezTo>
                      <a:pt x="82" y="27"/>
                      <a:pt x="83" y="26"/>
                      <a:pt x="84" y="25"/>
                    </a:cubicBezTo>
                    <a:cubicBezTo>
                      <a:pt x="83" y="24"/>
                      <a:pt x="82" y="25"/>
                      <a:pt x="82" y="24"/>
                    </a:cubicBezTo>
                    <a:cubicBezTo>
                      <a:pt x="81" y="24"/>
                      <a:pt x="81" y="24"/>
                      <a:pt x="81" y="24"/>
                    </a:cubicBezTo>
                    <a:cubicBezTo>
                      <a:pt x="81" y="23"/>
                      <a:pt x="81" y="23"/>
                      <a:pt x="81" y="23"/>
                    </a:cubicBezTo>
                    <a:cubicBezTo>
                      <a:pt x="82" y="24"/>
                      <a:pt x="82" y="24"/>
                      <a:pt x="83" y="24"/>
                    </a:cubicBezTo>
                    <a:cubicBezTo>
                      <a:pt x="84" y="24"/>
                      <a:pt x="83" y="23"/>
                      <a:pt x="83" y="23"/>
                    </a:cubicBezTo>
                    <a:cubicBezTo>
                      <a:pt x="84" y="22"/>
                      <a:pt x="87" y="23"/>
                      <a:pt x="87" y="21"/>
                    </a:cubicBezTo>
                    <a:cubicBezTo>
                      <a:pt x="87" y="22"/>
                      <a:pt x="87" y="21"/>
                      <a:pt x="88" y="21"/>
                    </a:cubicBezTo>
                    <a:cubicBezTo>
                      <a:pt x="88" y="21"/>
                      <a:pt x="88" y="21"/>
                      <a:pt x="88" y="20"/>
                    </a:cubicBezTo>
                    <a:cubicBezTo>
                      <a:pt x="89" y="21"/>
                      <a:pt x="89" y="21"/>
                      <a:pt x="89" y="21"/>
                    </a:cubicBezTo>
                    <a:cubicBezTo>
                      <a:pt x="90" y="19"/>
                      <a:pt x="92" y="18"/>
                      <a:pt x="94" y="18"/>
                    </a:cubicBezTo>
                    <a:cubicBezTo>
                      <a:pt x="94" y="18"/>
                      <a:pt x="94" y="18"/>
                      <a:pt x="94" y="18"/>
                    </a:cubicBezTo>
                    <a:cubicBezTo>
                      <a:pt x="95" y="18"/>
                      <a:pt x="95" y="18"/>
                      <a:pt x="95" y="18"/>
                    </a:cubicBezTo>
                    <a:cubicBezTo>
                      <a:pt x="95" y="17"/>
                      <a:pt x="95" y="17"/>
                      <a:pt x="95" y="17"/>
                    </a:cubicBezTo>
                    <a:cubicBezTo>
                      <a:pt x="96" y="16"/>
                      <a:pt x="98" y="19"/>
                      <a:pt x="98" y="16"/>
                    </a:cubicBezTo>
                    <a:cubicBezTo>
                      <a:pt x="98" y="16"/>
                      <a:pt x="100" y="18"/>
                      <a:pt x="99" y="16"/>
                    </a:cubicBezTo>
                    <a:cubicBezTo>
                      <a:pt x="100" y="17"/>
                      <a:pt x="100" y="17"/>
                      <a:pt x="100" y="18"/>
                    </a:cubicBezTo>
                    <a:cubicBezTo>
                      <a:pt x="101" y="18"/>
                      <a:pt x="102" y="17"/>
                      <a:pt x="102" y="17"/>
                    </a:cubicBezTo>
                    <a:cubicBezTo>
                      <a:pt x="102" y="16"/>
                      <a:pt x="102" y="16"/>
                      <a:pt x="102" y="15"/>
                    </a:cubicBezTo>
                    <a:cubicBezTo>
                      <a:pt x="101" y="16"/>
                      <a:pt x="101" y="16"/>
                      <a:pt x="101" y="16"/>
                    </a:cubicBezTo>
                    <a:cubicBezTo>
                      <a:pt x="100" y="16"/>
                      <a:pt x="102" y="15"/>
                      <a:pt x="102" y="15"/>
                    </a:cubicBezTo>
                    <a:cubicBezTo>
                      <a:pt x="103" y="15"/>
                      <a:pt x="103" y="15"/>
                      <a:pt x="105" y="15"/>
                    </a:cubicBezTo>
                    <a:cubicBezTo>
                      <a:pt x="106" y="13"/>
                      <a:pt x="108" y="14"/>
                      <a:pt x="109" y="13"/>
                    </a:cubicBezTo>
                    <a:cubicBezTo>
                      <a:pt x="110" y="12"/>
                      <a:pt x="111" y="13"/>
                      <a:pt x="113" y="11"/>
                    </a:cubicBezTo>
                    <a:cubicBezTo>
                      <a:pt x="114" y="11"/>
                      <a:pt x="114" y="11"/>
                      <a:pt x="114" y="11"/>
                    </a:cubicBezTo>
                    <a:cubicBezTo>
                      <a:pt x="114" y="11"/>
                      <a:pt x="114" y="11"/>
                      <a:pt x="114" y="11"/>
                    </a:cubicBezTo>
                    <a:cubicBezTo>
                      <a:pt x="115" y="11"/>
                      <a:pt x="116" y="11"/>
                      <a:pt x="116" y="10"/>
                    </a:cubicBezTo>
                    <a:cubicBezTo>
                      <a:pt x="118" y="10"/>
                      <a:pt x="120" y="8"/>
                      <a:pt x="123" y="9"/>
                    </a:cubicBezTo>
                    <a:cubicBezTo>
                      <a:pt x="122" y="9"/>
                      <a:pt x="122" y="9"/>
                      <a:pt x="122" y="9"/>
                    </a:cubicBezTo>
                    <a:cubicBezTo>
                      <a:pt x="123" y="10"/>
                      <a:pt x="124" y="10"/>
                      <a:pt x="124" y="9"/>
                    </a:cubicBezTo>
                    <a:cubicBezTo>
                      <a:pt x="125" y="9"/>
                      <a:pt x="125" y="9"/>
                      <a:pt x="125" y="9"/>
                    </a:cubicBezTo>
                    <a:cubicBezTo>
                      <a:pt x="122" y="11"/>
                      <a:pt x="122" y="11"/>
                      <a:pt x="122" y="11"/>
                    </a:cubicBezTo>
                    <a:cubicBezTo>
                      <a:pt x="123" y="11"/>
                      <a:pt x="126" y="10"/>
                      <a:pt x="127" y="11"/>
                    </a:cubicBezTo>
                    <a:cubicBezTo>
                      <a:pt x="127" y="11"/>
                      <a:pt x="128" y="11"/>
                      <a:pt x="128" y="10"/>
                    </a:cubicBezTo>
                    <a:cubicBezTo>
                      <a:pt x="128" y="10"/>
                      <a:pt x="128" y="10"/>
                      <a:pt x="128" y="10"/>
                    </a:cubicBezTo>
                    <a:cubicBezTo>
                      <a:pt x="129" y="10"/>
                      <a:pt x="129" y="10"/>
                      <a:pt x="129" y="10"/>
                    </a:cubicBezTo>
                    <a:cubicBezTo>
                      <a:pt x="128" y="9"/>
                      <a:pt x="127" y="10"/>
                      <a:pt x="127" y="10"/>
                    </a:cubicBezTo>
                    <a:cubicBezTo>
                      <a:pt x="126" y="9"/>
                      <a:pt x="126" y="9"/>
                      <a:pt x="125" y="9"/>
                    </a:cubicBezTo>
                    <a:cubicBezTo>
                      <a:pt x="126" y="9"/>
                      <a:pt x="127" y="8"/>
                      <a:pt x="127" y="7"/>
                    </a:cubicBezTo>
                    <a:cubicBezTo>
                      <a:pt x="127" y="10"/>
                      <a:pt x="127" y="10"/>
                      <a:pt x="127" y="10"/>
                    </a:cubicBezTo>
                    <a:cubicBezTo>
                      <a:pt x="128" y="9"/>
                      <a:pt x="128" y="9"/>
                      <a:pt x="128" y="9"/>
                    </a:cubicBezTo>
                    <a:cubicBezTo>
                      <a:pt x="130" y="10"/>
                      <a:pt x="130" y="10"/>
                      <a:pt x="130" y="10"/>
                    </a:cubicBezTo>
                    <a:cubicBezTo>
                      <a:pt x="131" y="10"/>
                      <a:pt x="130" y="9"/>
                      <a:pt x="131" y="9"/>
                    </a:cubicBezTo>
                    <a:cubicBezTo>
                      <a:pt x="133" y="10"/>
                      <a:pt x="135" y="7"/>
                      <a:pt x="137" y="8"/>
                    </a:cubicBezTo>
                    <a:cubicBezTo>
                      <a:pt x="137" y="7"/>
                      <a:pt x="140" y="7"/>
                      <a:pt x="139" y="6"/>
                    </a:cubicBezTo>
                    <a:cubicBezTo>
                      <a:pt x="139" y="7"/>
                      <a:pt x="139" y="7"/>
                      <a:pt x="139" y="7"/>
                    </a:cubicBezTo>
                    <a:cubicBezTo>
                      <a:pt x="141" y="6"/>
                      <a:pt x="141" y="6"/>
                      <a:pt x="141" y="6"/>
                    </a:cubicBezTo>
                    <a:cubicBezTo>
                      <a:pt x="141" y="7"/>
                      <a:pt x="141" y="7"/>
                      <a:pt x="141" y="7"/>
                    </a:cubicBezTo>
                    <a:cubicBezTo>
                      <a:pt x="142" y="7"/>
                      <a:pt x="141" y="6"/>
                      <a:pt x="142" y="5"/>
                    </a:cubicBezTo>
                    <a:cubicBezTo>
                      <a:pt x="143" y="6"/>
                      <a:pt x="143" y="4"/>
                      <a:pt x="144" y="5"/>
                    </a:cubicBezTo>
                    <a:cubicBezTo>
                      <a:pt x="145" y="5"/>
                      <a:pt x="145" y="5"/>
                      <a:pt x="145" y="5"/>
                    </a:cubicBezTo>
                    <a:cubicBezTo>
                      <a:pt x="145" y="5"/>
                      <a:pt x="145" y="5"/>
                      <a:pt x="146" y="5"/>
                    </a:cubicBezTo>
                    <a:cubicBezTo>
                      <a:pt x="147" y="6"/>
                      <a:pt x="146" y="5"/>
                      <a:pt x="146" y="4"/>
                    </a:cubicBezTo>
                    <a:cubicBezTo>
                      <a:pt x="146" y="4"/>
                      <a:pt x="146" y="4"/>
                      <a:pt x="146" y="4"/>
                    </a:cubicBezTo>
                    <a:cubicBezTo>
                      <a:pt x="149" y="3"/>
                      <a:pt x="151" y="0"/>
                      <a:pt x="154" y="0"/>
                    </a:cubicBez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5" name="Freeform 1108">
                <a:extLst>
                  <a:ext uri="{FF2B5EF4-FFF2-40B4-BE49-F238E27FC236}">
                    <a16:creationId xmlns:a16="http://schemas.microsoft.com/office/drawing/2014/main" id="{67F472A0-567F-46C4-A754-86D249220AFA}"/>
                  </a:ext>
                </a:extLst>
              </p:cNvPr>
              <p:cNvSpPr/>
              <p:nvPr/>
            </p:nvSpPr>
            <p:spPr bwMode="auto">
              <a:xfrm>
                <a:off x="2095" y="1614"/>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6" name="Freeform 1109">
                <a:extLst>
                  <a:ext uri="{FF2B5EF4-FFF2-40B4-BE49-F238E27FC236}">
                    <a16:creationId xmlns:a16="http://schemas.microsoft.com/office/drawing/2014/main" id="{70A0366C-72E3-48AF-A51A-A64BE06A9EA0}"/>
                  </a:ext>
                </a:extLst>
              </p:cNvPr>
              <p:cNvSpPr/>
              <p:nvPr/>
            </p:nvSpPr>
            <p:spPr bwMode="auto">
              <a:xfrm>
                <a:off x="2034" y="1617"/>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7" name="Freeform 1110">
                <a:extLst>
                  <a:ext uri="{FF2B5EF4-FFF2-40B4-BE49-F238E27FC236}">
                    <a16:creationId xmlns:a16="http://schemas.microsoft.com/office/drawing/2014/main" id="{78F1E3D6-10A4-45D8-B4FC-C76E641642C3}"/>
                  </a:ext>
                </a:extLst>
              </p:cNvPr>
              <p:cNvSpPr/>
              <p:nvPr/>
            </p:nvSpPr>
            <p:spPr bwMode="auto">
              <a:xfrm>
                <a:off x="2050" y="161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8" name="Freeform 1111">
                <a:extLst>
                  <a:ext uri="{FF2B5EF4-FFF2-40B4-BE49-F238E27FC236}">
                    <a16:creationId xmlns:a16="http://schemas.microsoft.com/office/drawing/2014/main" id="{4C7A66B3-7DF8-4885-8E7B-DC1AAE679D5A}"/>
                  </a:ext>
                </a:extLst>
              </p:cNvPr>
              <p:cNvSpPr/>
              <p:nvPr/>
            </p:nvSpPr>
            <p:spPr bwMode="auto">
              <a:xfrm>
                <a:off x="2058" y="1617"/>
                <a:ext cx="18" cy="8"/>
              </a:xfrm>
              <a:custGeom>
                <a:gdLst>
                  <a:gd name="T0" fmla="*/ 3 w 7"/>
                  <a:gd name="T1" fmla="*/ 0 h 3"/>
                  <a:gd name="T2" fmla="*/ 2 w 7"/>
                  <a:gd name="T3" fmla="*/ 2 h 3"/>
                  <a:gd name="T4" fmla="*/ 7 w 7"/>
                  <a:gd name="T5" fmla="*/ 1 h 3"/>
                  <a:gd name="T6" fmla="*/ 5 w 7"/>
                  <a:gd name="T7" fmla="*/ 2 h 3"/>
                  <a:gd name="T8" fmla="*/ 5 w 7"/>
                  <a:gd name="T9" fmla="*/ 1 h 3"/>
                  <a:gd name="T10" fmla="*/ 0 w 7"/>
                  <a:gd name="T11" fmla="*/ 3 h 3"/>
                  <a:gd name="T12" fmla="*/ 2 w 7"/>
                  <a:gd name="T13" fmla="*/ 0 h 3"/>
                  <a:gd name="T14" fmla="*/ 3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1"/>
                      <a:pt x="2" y="1"/>
                      <a:pt x="2" y="2"/>
                    </a:cubicBezTo>
                    <a:cubicBezTo>
                      <a:pt x="4" y="2"/>
                      <a:pt x="5" y="0"/>
                      <a:pt x="7" y="1"/>
                    </a:cubicBezTo>
                    <a:cubicBezTo>
                      <a:pt x="5" y="2"/>
                      <a:pt x="5" y="2"/>
                      <a:pt x="5" y="2"/>
                    </a:cubicBezTo>
                    <a:cubicBezTo>
                      <a:pt x="5" y="1"/>
                      <a:pt x="5" y="1"/>
                      <a:pt x="5" y="1"/>
                    </a:cubicBezTo>
                    <a:cubicBezTo>
                      <a:pt x="3" y="2"/>
                      <a:pt x="2" y="3"/>
                      <a:pt x="0" y="3"/>
                    </a:cubicBezTo>
                    <a:cubicBezTo>
                      <a:pt x="1" y="2"/>
                      <a:pt x="4"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9" name="Freeform 1112">
                <a:extLst>
                  <a:ext uri="{FF2B5EF4-FFF2-40B4-BE49-F238E27FC236}">
                    <a16:creationId xmlns:a16="http://schemas.microsoft.com/office/drawing/2014/main" id="{71214D80-5CAE-4525-AA94-40421AD0466A}"/>
                  </a:ext>
                </a:extLst>
              </p:cNvPr>
              <p:cNvSpPr/>
              <p:nvPr/>
            </p:nvSpPr>
            <p:spPr bwMode="auto">
              <a:xfrm>
                <a:off x="2237" y="161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0" name="Freeform 1113">
                <a:extLst>
                  <a:ext uri="{FF2B5EF4-FFF2-40B4-BE49-F238E27FC236}">
                    <a16:creationId xmlns:a16="http://schemas.microsoft.com/office/drawing/2014/main" id="{D9356B68-9A8F-4E8C-A325-9A341A69EC71}"/>
                  </a:ext>
                </a:extLst>
              </p:cNvPr>
              <p:cNvSpPr/>
              <p:nvPr/>
            </p:nvSpPr>
            <p:spPr bwMode="auto">
              <a:xfrm>
                <a:off x="3658" y="1617"/>
                <a:ext cx="8" cy="5"/>
              </a:xfrm>
              <a:custGeom>
                <a:gdLst>
                  <a:gd name="T0" fmla="*/ 2 w 3"/>
                  <a:gd name="T1" fmla="*/ 2 h 2"/>
                  <a:gd name="T2" fmla="*/ 0 w 3"/>
                  <a:gd name="T3" fmla="*/ 1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1"/>
                      <a:pt x="0" y="1"/>
                      <a:pt x="0" y="1"/>
                    </a:cubicBezTo>
                    <a:cubicBezTo>
                      <a:pt x="2" y="0"/>
                      <a:pt x="2" y="0"/>
                      <a:pt x="2"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1" name="Freeform 1114">
                <a:extLst>
                  <a:ext uri="{FF2B5EF4-FFF2-40B4-BE49-F238E27FC236}">
                    <a16:creationId xmlns:a16="http://schemas.microsoft.com/office/drawing/2014/main" id="{AF1BF42F-A5F7-4330-B9D6-B8AB1EFE097C}"/>
                  </a:ext>
                </a:extLst>
              </p:cNvPr>
              <p:cNvSpPr/>
              <p:nvPr/>
            </p:nvSpPr>
            <p:spPr bwMode="auto">
              <a:xfrm>
                <a:off x="2039" y="16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2" name="Freeform 1115">
                <a:extLst>
                  <a:ext uri="{FF2B5EF4-FFF2-40B4-BE49-F238E27FC236}">
                    <a16:creationId xmlns:a16="http://schemas.microsoft.com/office/drawing/2014/main" id="{31E7D476-171F-43A7-A20B-CA652AC5D8CB}"/>
                  </a:ext>
                </a:extLst>
              </p:cNvPr>
              <p:cNvSpPr/>
              <p:nvPr/>
            </p:nvSpPr>
            <p:spPr bwMode="auto">
              <a:xfrm>
                <a:off x="2082" y="1620"/>
                <a:ext cx="13" cy="8"/>
              </a:xfrm>
              <a:custGeom>
                <a:gdLst>
                  <a:gd name="T0" fmla="*/ 5 w 5"/>
                  <a:gd name="T1" fmla="*/ 1 h 3"/>
                  <a:gd name="T2" fmla="*/ 0 w 5"/>
                  <a:gd name="T3" fmla="*/ 2 h 3"/>
                  <a:gd name="T4" fmla="*/ 5 w 5"/>
                  <a:gd name="T5" fmla="*/ 1 h 3"/>
                </a:gdLst>
                <a:cxnLst>
                  <a:cxn ang="0">
                    <a:pos x="T0" y="T1"/>
                  </a:cxn>
                  <a:cxn ang="0">
                    <a:pos x="T2" y="T3"/>
                  </a:cxn>
                  <a:cxn ang="0">
                    <a:pos x="T4" y="T5"/>
                  </a:cxn>
                </a:cxnLst>
                <a:rect l="0" t="0" r="r" b="b"/>
                <a:pathLst>
                  <a:path w="5" h="3">
                    <a:moveTo>
                      <a:pt x="5" y="1"/>
                    </a:moveTo>
                    <a:cubicBezTo>
                      <a:pt x="3" y="0"/>
                      <a:pt x="2" y="3"/>
                      <a:pt x="0" y="2"/>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3" name="Freeform 1116">
                <a:extLst>
                  <a:ext uri="{FF2B5EF4-FFF2-40B4-BE49-F238E27FC236}">
                    <a16:creationId xmlns:a16="http://schemas.microsoft.com/office/drawing/2014/main" id="{77470357-CD7C-4D68-9C84-A3EEA91A4E3D}"/>
                  </a:ext>
                </a:extLst>
              </p:cNvPr>
              <p:cNvSpPr/>
              <p:nvPr/>
            </p:nvSpPr>
            <p:spPr bwMode="auto">
              <a:xfrm>
                <a:off x="2018" y="162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4" name="Freeform 1117">
                <a:extLst>
                  <a:ext uri="{FF2B5EF4-FFF2-40B4-BE49-F238E27FC236}">
                    <a16:creationId xmlns:a16="http://schemas.microsoft.com/office/drawing/2014/main" id="{2D9E74F1-C79F-40FD-A542-F5F92BFEB283}"/>
                  </a:ext>
                </a:extLst>
              </p:cNvPr>
              <p:cNvSpPr/>
              <p:nvPr/>
            </p:nvSpPr>
            <p:spPr bwMode="auto">
              <a:xfrm>
                <a:off x="1999" y="1622"/>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5" name="Freeform 1118">
                <a:extLst>
                  <a:ext uri="{FF2B5EF4-FFF2-40B4-BE49-F238E27FC236}">
                    <a16:creationId xmlns:a16="http://schemas.microsoft.com/office/drawing/2014/main" id="{5908FBFE-7318-432C-9F0B-3CF007428EDE}"/>
                  </a:ext>
                </a:extLst>
              </p:cNvPr>
              <p:cNvSpPr/>
              <p:nvPr/>
            </p:nvSpPr>
            <p:spPr bwMode="auto">
              <a:xfrm>
                <a:off x="3562" y="1622"/>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6" name="Freeform 1119">
                <a:extLst>
                  <a:ext uri="{FF2B5EF4-FFF2-40B4-BE49-F238E27FC236}">
                    <a16:creationId xmlns:a16="http://schemas.microsoft.com/office/drawing/2014/main" id="{E8F29985-8864-41DE-9A4B-D814BE0876BE}"/>
                  </a:ext>
                </a:extLst>
              </p:cNvPr>
              <p:cNvSpPr/>
              <p:nvPr/>
            </p:nvSpPr>
            <p:spPr bwMode="auto">
              <a:xfrm>
                <a:off x="1994" y="1625"/>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7" name="Freeform 1120">
                <a:extLst>
                  <a:ext uri="{FF2B5EF4-FFF2-40B4-BE49-F238E27FC236}">
                    <a16:creationId xmlns:a16="http://schemas.microsoft.com/office/drawing/2014/main" id="{7A589A58-12B2-4561-BC6B-C9456E62025D}"/>
                  </a:ext>
                </a:extLst>
              </p:cNvPr>
              <p:cNvSpPr/>
              <p:nvPr/>
            </p:nvSpPr>
            <p:spPr bwMode="auto">
              <a:xfrm>
                <a:off x="3906" y="1625"/>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8" name="Freeform 1121">
                <a:extLst>
                  <a:ext uri="{FF2B5EF4-FFF2-40B4-BE49-F238E27FC236}">
                    <a16:creationId xmlns:a16="http://schemas.microsoft.com/office/drawing/2014/main" id="{20C9BA77-0554-4CD3-9566-9A1B08DB959F}"/>
                  </a:ext>
                </a:extLst>
              </p:cNvPr>
              <p:cNvSpPr/>
              <p:nvPr/>
            </p:nvSpPr>
            <p:spPr bwMode="auto">
              <a:xfrm>
                <a:off x="3872" y="1625"/>
                <a:ext cx="18" cy="8"/>
              </a:xfrm>
              <a:custGeom>
                <a:gdLst>
                  <a:gd name="T0" fmla="*/ 0 w 7"/>
                  <a:gd name="T1" fmla="*/ 3 h 3"/>
                  <a:gd name="T2" fmla="*/ 1 w 7"/>
                  <a:gd name="T3" fmla="*/ 2 h 3"/>
                  <a:gd name="T4" fmla="*/ 4 w 7"/>
                  <a:gd name="T5" fmla="*/ 1 h 3"/>
                  <a:gd name="T6" fmla="*/ 4 w 7"/>
                  <a:gd name="T7" fmla="*/ 0 h 3"/>
                  <a:gd name="T8" fmla="*/ 7 w 7"/>
                  <a:gd name="T9" fmla="*/ 0 h 3"/>
                  <a:gd name="T10" fmla="*/ 0 w 7"/>
                  <a:gd name="T11" fmla="*/ 3 h 3"/>
                </a:gd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1" y="2"/>
                      <a:pt x="1" y="2"/>
                    </a:cubicBezTo>
                    <a:cubicBezTo>
                      <a:pt x="2" y="2"/>
                      <a:pt x="3" y="1"/>
                      <a:pt x="4" y="1"/>
                    </a:cubicBezTo>
                    <a:cubicBezTo>
                      <a:pt x="4" y="0"/>
                      <a:pt x="4" y="0"/>
                      <a:pt x="4" y="0"/>
                    </a:cubicBezTo>
                    <a:cubicBezTo>
                      <a:pt x="5" y="0"/>
                      <a:pt x="7" y="1"/>
                      <a:pt x="7" y="0"/>
                    </a:cubicBezTo>
                    <a:cubicBezTo>
                      <a:pt x="6"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9" name="Freeform 1122">
                <a:extLst>
                  <a:ext uri="{FF2B5EF4-FFF2-40B4-BE49-F238E27FC236}">
                    <a16:creationId xmlns:a16="http://schemas.microsoft.com/office/drawing/2014/main" id="{3744FF16-1E84-4CF1-87C5-DA6B67DCA276}"/>
                  </a:ext>
                </a:extLst>
              </p:cNvPr>
              <p:cNvSpPr/>
              <p:nvPr/>
            </p:nvSpPr>
            <p:spPr bwMode="auto">
              <a:xfrm>
                <a:off x="2004" y="1625"/>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0" name="Freeform 1123">
                <a:extLst>
                  <a:ext uri="{FF2B5EF4-FFF2-40B4-BE49-F238E27FC236}">
                    <a16:creationId xmlns:a16="http://schemas.microsoft.com/office/drawing/2014/main" id="{AD247234-C4E5-459A-9F1C-0748E83F928B}"/>
                  </a:ext>
                </a:extLst>
              </p:cNvPr>
              <p:cNvSpPr/>
              <p:nvPr/>
            </p:nvSpPr>
            <p:spPr bwMode="auto">
              <a:xfrm>
                <a:off x="3551" y="162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0"/>
                    </a:cubicBezTo>
                    <a:cubicBezTo>
                      <a:pt x="1"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1" name="Freeform 1124">
                <a:extLst>
                  <a:ext uri="{FF2B5EF4-FFF2-40B4-BE49-F238E27FC236}">
                    <a16:creationId xmlns:a16="http://schemas.microsoft.com/office/drawing/2014/main" id="{04509094-9B02-48A2-BEA7-FED2148B1B88}"/>
                  </a:ext>
                </a:extLst>
              </p:cNvPr>
              <p:cNvSpPr/>
              <p:nvPr/>
            </p:nvSpPr>
            <p:spPr bwMode="auto">
              <a:xfrm>
                <a:off x="4131" y="1628"/>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2" name="Freeform 1125">
                <a:extLst>
                  <a:ext uri="{FF2B5EF4-FFF2-40B4-BE49-F238E27FC236}">
                    <a16:creationId xmlns:a16="http://schemas.microsoft.com/office/drawing/2014/main" id="{BE5E2DAD-A15F-45B6-AD5C-FCE44F28A1F7}"/>
                  </a:ext>
                </a:extLst>
              </p:cNvPr>
              <p:cNvSpPr/>
              <p:nvPr/>
            </p:nvSpPr>
            <p:spPr bwMode="auto">
              <a:xfrm>
                <a:off x="4187" y="1628"/>
                <a:ext cx="3" cy="5"/>
              </a:xfrm>
              <a:custGeom>
                <a:gdLst>
                  <a:gd name="T0" fmla="*/ 1 w 1"/>
                  <a:gd name="T1" fmla="*/ 2 h 2"/>
                  <a:gd name="T2" fmla="*/ 0 w 1"/>
                  <a:gd name="T3" fmla="*/ 1 h 2"/>
                  <a:gd name="T4" fmla="*/ 1 w 1"/>
                  <a:gd name="T5" fmla="*/ 1 h 2"/>
                  <a:gd name="T6" fmla="*/ 0 w 1"/>
                  <a:gd name="T7" fmla="*/ 0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0" y="1"/>
                    </a:cubicBezTo>
                    <a:cubicBezTo>
                      <a:pt x="1" y="1"/>
                      <a:pt x="1" y="1"/>
                      <a:pt x="1" y="1"/>
                    </a:cubicBezTo>
                    <a:cubicBezTo>
                      <a:pt x="0" y="0"/>
                      <a:pt x="0" y="0"/>
                      <a:pt x="0" y="0"/>
                    </a:cubicBezTo>
                    <a:cubicBezTo>
                      <a:pt x="0"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3" name="Freeform 1126">
                <a:extLst>
                  <a:ext uri="{FF2B5EF4-FFF2-40B4-BE49-F238E27FC236}">
                    <a16:creationId xmlns:a16="http://schemas.microsoft.com/office/drawing/2014/main" id="{E83B97C5-E26F-4753-ABE0-E388235F2CA5}"/>
                  </a:ext>
                </a:extLst>
              </p:cNvPr>
              <p:cNvSpPr/>
              <p:nvPr/>
            </p:nvSpPr>
            <p:spPr bwMode="auto">
              <a:xfrm>
                <a:off x="4171" y="162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4" name="Freeform 1127">
                <a:extLst>
                  <a:ext uri="{FF2B5EF4-FFF2-40B4-BE49-F238E27FC236}">
                    <a16:creationId xmlns:a16="http://schemas.microsoft.com/office/drawing/2014/main" id="{783CFE13-DBD9-4E35-8B6B-365AD37863BB}"/>
                  </a:ext>
                </a:extLst>
              </p:cNvPr>
              <p:cNvSpPr/>
              <p:nvPr/>
            </p:nvSpPr>
            <p:spPr bwMode="auto">
              <a:xfrm>
                <a:off x="2143" y="1628"/>
                <a:ext cx="5" cy="2"/>
              </a:xfrm>
              <a:custGeom>
                <a:gdLst>
                  <a:gd name="T0" fmla="*/ 0 w 5"/>
                  <a:gd name="T1" fmla="*/ 2 h 2"/>
                  <a:gd name="T2" fmla="*/ 3 w 5"/>
                  <a:gd name="T3" fmla="*/ 0 h 2"/>
                  <a:gd name="T4" fmla="*/ 5 w 5"/>
                  <a:gd name="T5" fmla="*/ 2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5" name="Freeform 1128">
                <a:extLst>
                  <a:ext uri="{FF2B5EF4-FFF2-40B4-BE49-F238E27FC236}">
                    <a16:creationId xmlns:a16="http://schemas.microsoft.com/office/drawing/2014/main" id="{CA90D93E-3400-4FA9-B3B5-54885B736CF5}"/>
                  </a:ext>
                </a:extLst>
              </p:cNvPr>
              <p:cNvSpPr/>
              <p:nvPr/>
            </p:nvSpPr>
            <p:spPr bwMode="auto">
              <a:xfrm>
                <a:off x="2194" y="1628"/>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6" name="Freeform 1129">
                <a:extLst>
                  <a:ext uri="{FF2B5EF4-FFF2-40B4-BE49-F238E27FC236}">
                    <a16:creationId xmlns:a16="http://schemas.microsoft.com/office/drawing/2014/main" id="{57A82628-59F3-40B8-AB40-FBDFA0D9F84A}"/>
                  </a:ext>
                </a:extLst>
              </p:cNvPr>
              <p:cNvSpPr/>
              <p:nvPr/>
            </p:nvSpPr>
            <p:spPr bwMode="auto">
              <a:xfrm>
                <a:off x="4128" y="163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7" name="Rectangle 1130">
                <a:extLst>
                  <a:ext uri="{FF2B5EF4-FFF2-40B4-BE49-F238E27FC236}">
                    <a16:creationId xmlns:a16="http://schemas.microsoft.com/office/drawing/2014/main" id="{1C2B581E-AF5C-42A0-82F8-5C712E1033D2}"/>
                  </a:ext>
                </a:extLst>
              </p:cNvPr>
              <p:cNvSpPr>
                <a:spLocks noChangeArrowheads="1"/>
              </p:cNvSpPr>
              <p:nvPr/>
            </p:nvSpPr>
            <p:spPr bwMode="auto">
              <a:xfrm>
                <a:off x="4182" y="163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8" name="Freeform 1131">
                <a:extLst>
                  <a:ext uri="{FF2B5EF4-FFF2-40B4-BE49-F238E27FC236}">
                    <a16:creationId xmlns:a16="http://schemas.microsoft.com/office/drawing/2014/main" id="{1B5D1C1C-8541-4584-9D5C-AAD73D8B56DC}"/>
                  </a:ext>
                </a:extLst>
              </p:cNvPr>
              <p:cNvSpPr/>
              <p:nvPr/>
            </p:nvSpPr>
            <p:spPr bwMode="auto">
              <a:xfrm>
                <a:off x="2146" y="1630"/>
                <a:ext cx="8" cy="3"/>
              </a:xfrm>
              <a:custGeom>
                <a:gdLst>
                  <a:gd name="T0" fmla="*/ 3 w 3"/>
                  <a:gd name="T1" fmla="*/ 0 h 1"/>
                  <a:gd name="T2" fmla="*/ 1 w 3"/>
                  <a:gd name="T3" fmla="*/ 1 h 1"/>
                  <a:gd name="T4" fmla="*/ 2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0"/>
                      <a:pt x="1" y="1"/>
                    </a:cubicBezTo>
                    <a:cubicBezTo>
                      <a:pt x="2" y="1"/>
                      <a:pt x="2" y="1"/>
                      <a:pt x="2" y="1"/>
                    </a:cubicBez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9" name="Freeform 1132">
                <a:extLst>
                  <a:ext uri="{FF2B5EF4-FFF2-40B4-BE49-F238E27FC236}">
                    <a16:creationId xmlns:a16="http://schemas.microsoft.com/office/drawing/2014/main" id="{FB563365-231D-4DDF-8731-1936F4615801}"/>
                  </a:ext>
                </a:extLst>
              </p:cNvPr>
              <p:cNvSpPr/>
              <p:nvPr/>
            </p:nvSpPr>
            <p:spPr bwMode="auto">
              <a:xfrm>
                <a:off x="2183" y="1630"/>
                <a:ext cx="8" cy="6"/>
              </a:xfrm>
              <a:custGeom>
                <a:gdLst>
                  <a:gd name="T0" fmla="*/ 3 w 3"/>
                  <a:gd name="T1" fmla="*/ 1 h 2"/>
                  <a:gd name="T2" fmla="*/ 1 w 3"/>
                  <a:gd name="T3" fmla="*/ 1 h 2"/>
                  <a:gd name="T4" fmla="*/ 1 w 3"/>
                  <a:gd name="T5" fmla="*/ 1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0"/>
                      <a:pt x="1" y="1"/>
                    </a:cubicBezTo>
                    <a:cubicBezTo>
                      <a:pt x="1" y="1"/>
                      <a:pt x="1" y="1"/>
                      <a:pt x="1" y="1"/>
                    </a:cubicBezTo>
                    <a:cubicBezTo>
                      <a:pt x="0" y="2"/>
                      <a:pt x="0"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0" name="Freeform 1133">
                <a:extLst>
                  <a:ext uri="{FF2B5EF4-FFF2-40B4-BE49-F238E27FC236}">
                    <a16:creationId xmlns:a16="http://schemas.microsoft.com/office/drawing/2014/main" id="{DFBD68F0-B675-4281-A9A1-EB6BFF0D36CD}"/>
                  </a:ext>
                </a:extLst>
              </p:cNvPr>
              <p:cNvSpPr/>
              <p:nvPr/>
            </p:nvSpPr>
            <p:spPr bwMode="auto">
              <a:xfrm>
                <a:off x="3864" y="1630"/>
                <a:ext cx="8" cy="3"/>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1" name="Freeform 1134">
                <a:extLst>
                  <a:ext uri="{FF2B5EF4-FFF2-40B4-BE49-F238E27FC236}">
                    <a16:creationId xmlns:a16="http://schemas.microsoft.com/office/drawing/2014/main" id="{A2E7CF9E-A5E3-4D1F-AF14-49CDE8A19585}"/>
                  </a:ext>
                </a:extLst>
              </p:cNvPr>
              <p:cNvSpPr/>
              <p:nvPr/>
            </p:nvSpPr>
            <p:spPr bwMode="auto">
              <a:xfrm>
                <a:off x="4296" y="1628"/>
                <a:ext cx="11" cy="5"/>
              </a:xfrm>
              <a:custGeom>
                <a:gdLst>
                  <a:gd name="T0" fmla="*/ 4 w 4"/>
                  <a:gd name="T1" fmla="*/ 2 h 2"/>
                  <a:gd name="T2" fmla="*/ 0 w 4"/>
                  <a:gd name="T3" fmla="*/ 2 h 2"/>
                  <a:gd name="T4" fmla="*/ 4 w 4"/>
                  <a:gd name="T5" fmla="*/ 2 h 2"/>
                </a:gdLst>
                <a:cxnLst>
                  <a:cxn ang="0">
                    <a:pos x="T0" y="T1"/>
                  </a:cxn>
                  <a:cxn ang="0">
                    <a:pos x="T2" y="T3"/>
                  </a:cxn>
                  <a:cxn ang="0">
                    <a:pos x="T4" y="T5"/>
                  </a:cxn>
                </a:cxnLst>
                <a:rect l="0" t="0" r="r" b="b"/>
                <a:pathLst>
                  <a:path w="4" h="2">
                    <a:moveTo>
                      <a:pt x="4" y="2"/>
                    </a:moveTo>
                    <a:cubicBezTo>
                      <a:pt x="4" y="1"/>
                      <a:pt x="0" y="2"/>
                      <a:pt x="0" y="2"/>
                    </a:cubicBezTo>
                    <a:cubicBezTo>
                      <a:pt x="1"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2" name="Freeform 1135">
                <a:extLst>
                  <a:ext uri="{FF2B5EF4-FFF2-40B4-BE49-F238E27FC236}">
                    <a16:creationId xmlns:a16="http://schemas.microsoft.com/office/drawing/2014/main" id="{F5F7E83A-E4BA-4BB5-871D-086B97C79CF2}"/>
                  </a:ext>
                </a:extLst>
              </p:cNvPr>
              <p:cNvSpPr/>
              <p:nvPr/>
            </p:nvSpPr>
            <p:spPr bwMode="auto">
              <a:xfrm flipH="1">
                <a:off x="4150" y="163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3" name="Rectangle 1136">
                <a:extLst>
                  <a:ext uri="{FF2B5EF4-FFF2-40B4-BE49-F238E27FC236}">
                    <a16:creationId xmlns:a16="http://schemas.microsoft.com/office/drawing/2014/main" id="{61B6027B-56F0-4BB4-A9C0-99DF843C274E}"/>
                  </a:ext>
                </a:extLst>
              </p:cNvPr>
              <p:cNvSpPr>
                <a:spLocks noChangeArrowheads="1"/>
              </p:cNvSpPr>
              <p:nvPr/>
            </p:nvSpPr>
            <p:spPr bwMode="auto">
              <a:xfrm>
                <a:off x="202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4" name="Freeform 1137">
                <a:extLst>
                  <a:ext uri="{FF2B5EF4-FFF2-40B4-BE49-F238E27FC236}">
                    <a16:creationId xmlns:a16="http://schemas.microsoft.com/office/drawing/2014/main" id="{1A004B8F-AD0D-409D-991E-F438CF2D3545}"/>
                  </a:ext>
                </a:extLst>
              </p:cNvPr>
              <p:cNvSpPr/>
              <p:nvPr/>
            </p:nvSpPr>
            <p:spPr bwMode="auto">
              <a:xfrm>
                <a:off x="2060" y="1630"/>
                <a:ext cx="3" cy="6"/>
              </a:xfrm>
              <a:custGeom>
                <a:gdLst>
                  <a:gd name="T0" fmla="*/ 0 w 1"/>
                  <a:gd name="T1" fmla="*/ 1 h 2"/>
                  <a:gd name="T2" fmla="*/ 0 w 1"/>
                  <a:gd name="T3" fmla="*/ 1 h 2"/>
                  <a:gd name="T4" fmla="*/ 1 w 1"/>
                  <a:gd name="T5" fmla="*/ 1 h 2"/>
                  <a:gd name="T6" fmla="*/ 0 w 1"/>
                  <a:gd name="T7" fmla="*/ 1 h 2"/>
                </a:gd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5" name="Freeform 1138">
                <a:extLst>
                  <a:ext uri="{FF2B5EF4-FFF2-40B4-BE49-F238E27FC236}">
                    <a16:creationId xmlns:a16="http://schemas.microsoft.com/office/drawing/2014/main" id="{8C86C15A-D896-4042-8444-78F369F2B639}"/>
                  </a:ext>
                </a:extLst>
              </p:cNvPr>
              <p:cNvSpPr/>
              <p:nvPr/>
            </p:nvSpPr>
            <p:spPr bwMode="auto">
              <a:xfrm>
                <a:off x="3583" y="16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6" name="Freeform 1139">
                <a:extLst>
                  <a:ext uri="{FF2B5EF4-FFF2-40B4-BE49-F238E27FC236}">
                    <a16:creationId xmlns:a16="http://schemas.microsoft.com/office/drawing/2014/main" id="{1FF7902A-7646-4D2B-B148-A6BEA4FBE309}"/>
                  </a:ext>
                </a:extLst>
              </p:cNvPr>
              <p:cNvSpPr/>
              <p:nvPr/>
            </p:nvSpPr>
            <p:spPr bwMode="auto">
              <a:xfrm>
                <a:off x="4291" y="163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7" name="Rectangle 1140">
                <a:extLst>
                  <a:ext uri="{FF2B5EF4-FFF2-40B4-BE49-F238E27FC236}">
                    <a16:creationId xmlns:a16="http://schemas.microsoft.com/office/drawing/2014/main" id="{AE0DE1A7-94E9-499D-A48B-601E664402EC}"/>
                  </a:ext>
                </a:extLst>
              </p:cNvPr>
              <p:cNvSpPr>
                <a:spLocks noChangeArrowheads="1"/>
              </p:cNvSpPr>
              <p:nvPr/>
            </p:nvSpPr>
            <p:spPr bwMode="auto">
              <a:xfrm>
                <a:off x="198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8" name="Freeform 1141">
                <a:extLst>
                  <a:ext uri="{FF2B5EF4-FFF2-40B4-BE49-F238E27FC236}">
                    <a16:creationId xmlns:a16="http://schemas.microsoft.com/office/drawing/2014/main" id="{70EFB811-2C98-44AF-9853-D5F60FCDD824}"/>
                  </a:ext>
                </a:extLst>
              </p:cNvPr>
              <p:cNvSpPr/>
              <p:nvPr/>
            </p:nvSpPr>
            <p:spPr bwMode="auto">
              <a:xfrm>
                <a:off x="4096" y="1633"/>
                <a:ext cx="5" cy="3"/>
              </a:xfrm>
              <a:custGeom>
                <a:gdLst>
                  <a:gd name="T0" fmla="*/ 0 w 5"/>
                  <a:gd name="T1" fmla="*/ 3 h 3"/>
                  <a:gd name="T2" fmla="*/ 0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9" name="Freeform 1142">
                <a:extLst>
                  <a:ext uri="{FF2B5EF4-FFF2-40B4-BE49-F238E27FC236}">
                    <a16:creationId xmlns:a16="http://schemas.microsoft.com/office/drawing/2014/main" id="{26501FBD-974A-4AAC-BA9D-7E2498F2CA85}"/>
                  </a:ext>
                </a:extLst>
              </p:cNvPr>
              <p:cNvSpPr/>
              <p:nvPr/>
            </p:nvSpPr>
            <p:spPr bwMode="auto">
              <a:xfrm>
                <a:off x="3575" y="1633"/>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0" name="Freeform 1143">
                <a:extLst>
                  <a:ext uri="{FF2B5EF4-FFF2-40B4-BE49-F238E27FC236}">
                    <a16:creationId xmlns:a16="http://schemas.microsoft.com/office/drawing/2014/main" id="{7BFF5EEA-8BE0-4D5B-8027-39861770046E}"/>
                  </a:ext>
                </a:extLst>
              </p:cNvPr>
              <p:cNvSpPr/>
              <p:nvPr/>
            </p:nvSpPr>
            <p:spPr bwMode="auto">
              <a:xfrm>
                <a:off x="3850" y="1633"/>
                <a:ext cx="14" cy="8"/>
              </a:xfrm>
              <a:custGeom>
                <a:gdLst>
                  <a:gd name="T0" fmla="*/ 5 w 5"/>
                  <a:gd name="T1" fmla="*/ 0 h 3"/>
                  <a:gd name="T2" fmla="*/ 2 w 5"/>
                  <a:gd name="T3" fmla="*/ 3 h 3"/>
                  <a:gd name="T4" fmla="*/ 2 w 5"/>
                  <a:gd name="T5" fmla="*/ 1 h 3"/>
                  <a:gd name="T6" fmla="*/ 4 w 5"/>
                  <a:gd name="T7" fmla="*/ 2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3"/>
                      <a:pt x="3" y="3"/>
                      <a:pt x="2" y="3"/>
                    </a:cubicBezTo>
                    <a:cubicBezTo>
                      <a:pt x="0" y="3"/>
                      <a:pt x="2" y="2"/>
                      <a:pt x="2" y="1"/>
                    </a:cubicBezTo>
                    <a:cubicBezTo>
                      <a:pt x="3" y="2"/>
                      <a:pt x="3" y="1"/>
                      <a:pt x="4" y="2"/>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1" name="Freeform 1144">
                <a:extLst>
                  <a:ext uri="{FF2B5EF4-FFF2-40B4-BE49-F238E27FC236}">
                    <a16:creationId xmlns:a16="http://schemas.microsoft.com/office/drawing/2014/main" id="{06B59735-2337-49E1-A0BF-261069325FFC}"/>
                  </a:ext>
                </a:extLst>
              </p:cNvPr>
              <p:cNvSpPr/>
              <p:nvPr/>
            </p:nvSpPr>
            <p:spPr bwMode="auto">
              <a:xfrm>
                <a:off x="2012" y="1636"/>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0" y="1"/>
                      <a:pt x="0"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2" name="Rectangle 1145">
                <a:extLst>
                  <a:ext uri="{FF2B5EF4-FFF2-40B4-BE49-F238E27FC236}">
                    <a16:creationId xmlns:a16="http://schemas.microsoft.com/office/drawing/2014/main" id="{149C1488-68E4-40AE-9043-9559F8D767D6}"/>
                  </a:ext>
                </a:extLst>
              </p:cNvPr>
              <p:cNvSpPr>
                <a:spLocks noChangeArrowheads="1"/>
              </p:cNvSpPr>
              <p:nvPr/>
            </p:nvSpPr>
            <p:spPr bwMode="auto">
              <a:xfrm>
                <a:off x="1975" y="163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3" name="Freeform 1146">
                <a:extLst>
                  <a:ext uri="{FF2B5EF4-FFF2-40B4-BE49-F238E27FC236}">
                    <a16:creationId xmlns:a16="http://schemas.microsoft.com/office/drawing/2014/main" id="{D831A484-949E-4920-BB90-DB800872EB4A}"/>
                  </a:ext>
                </a:extLst>
              </p:cNvPr>
              <p:cNvSpPr/>
              <p:nvPr/>
            </p:nvSpPr>
            <p:spPr bwMode="auto">
              <a:xfrm>
                <a:off x="3629" y="1638"/>
                <a:ext cx="2"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0" y="0"/>
                      <a:pt x="0" y="2"/>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4" name="Freeform 1147">
                <a:extLst>
                  <a:ext uri="{FF2B5EF4-FFF2-40B4-BE49-F238E27FC236}">
                    <a16:creationId xmlns:a16="http://schemas.microsoft.com/office/drawing/2014/main" id="{CAB33142-CFAD-460A-A895-04EC4143A22B}"/>
                  </a:ext>
                </a:extLst>
              </p:cNvPr>
              <p:cNvSpPr/>
              <p:nvPr/>
            </p:nvSpPr>
            <p:spPr bwMode="auto">
              <a:xfrm>
                <a:off x="1999" y="1638"/>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5" name="Freeform 1148">
                <a:extLst>
                  <a:ext uri="{FF2B5EF4-FFF2-40B4-BE49-F238E27FC236}">
                    <a16:creationId xmlns:a16="http://schemas.microsoft.com/office/drawing/2014/main" id="{1852AB0E-81A8-49A2-BC3F-9DE1E7E2D08D}"/>
                  </a:ext>
                </a:extLst>
              </p:cNvPr>
              <p:cNvSpPr/>
              <p:nvPr/>
            </p:nvSpPr>
            <p:spPr bwMode="auto">
              <a:xfrm>
                <a:off x="4088" y="1638"/>
                <a:ext cx="3" cy="6"/>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1"/>
                      <a:pt x="0" y="1"/>
                    </a:cubicBezTo>
                    <a:cubicBezTo>
                      <a:pt x="0" y="1"/>
                      <a:pt x="0"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6" name="Freeform 1149">
                <a:extLst>
                  <a:ext uri="{FF2B5EF4-FFF2-40B4-BE49-F238E27FC236}">
                    <a16:creationId xmlns:a16="http://schemas.microsoft.com/office/drawing/2014/main" id="{74601BA4-2357-4506-99B5-D9A73625B413}"/>
                  </a:ext>
                </a:extLst>
              </p:cNvPr>
              <p:cNvSpPr/>
              <p:nvPr/>
            </p:nvSpPr>
            <p:spPr bwMode="auto">
              <a:xfrm>
                <a:off x="4083" y="1638"/>
                <a:ext cx="37" cy="19"/>
              </a:xfrm>
              <a:custGeom>
                <a:gdLst>
                  <a:gd name="T0" fmla="*/ 14 w 14"/>
                  <a:gd name="T1" fmla="*/ 1 h 7"/>
                  <a:gd name="T2" fmla="*/ 11 w 14"/>
                  <a:gd name="T3" fmla="*/ 4 h 7"/>
                  <a:gd name="T4" fmla="*/ 12 w 14"/>
                  <a:gd name="T5" fmla="*/ 4 h 7"/>
                  <a:gd name="T6" fmla="*/ 6 w 14"/>
                  <a:gd name="T7" fmla="*/ 5 h 7"/>
                  <a:gd name="T8" fmla="*/ 5 w 14"/>
                  <a:gd name="T9" fmla="*/ 5 h 7"/>
                  <a:gd name="T10" fmla="*/ 6 w 14"/>
                  <a:gd name="T11" fmla="*/ 4 h 7"/>
                  <a:gd name="T12" fmla="*/ 4 w 14"/>
                  <a:gd name="T13" fmla="*/ 5 h 7"/>
                  <a:gd name="T14" fmla="*/ 5 w 14"/>
                  <a:gd name="T15" fmla="*/ 6 h 7"/>
                  <a:gd name="T16" fmla="*/ 0 w 14"/>
                  <a:gd name="T17" fmla="*/ 7 h 7"/>
                  <a:gd name="T18" fmla="*/ 2 w 14"/>
                  <a:gd name="T19" fmla="*/ 6 h 7"/>
                  <a:gd name="T20" fmla="*/ 0 w 14"/>
                  <a:gd name="T21" fmla="*/ 5 h 7"/>
                  <a:gd name="T22" fmla="*/ 2 w 14"/>
                  <a:gd name="T23" fmla="*/ 5 h 7"/>
                  <a:gd name="T24" fmla="*/ 13 w 14"/>
                  <a:gd name="T25" fmla="*/ 2 h 7"/>
                  <a:gd name="T26" fmla="*/ 13 w 14"/>
                  <a:gd name="T27" fmla="*/ 0 h 7"/>
                  <a:gd name="T28" fmla="*/ 14 w 14"/>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2"/>
                      <a:pt x="12" y="2"/>
                      <a:pt x="11" y="4"/>
                    </a:cubicBezTo>
                    <a:cubicBezTo>
                      <a:pt x="12" y="4"/>
                      <a:pt x="12" y="4"/>
                      <a:pt x="12" y="4"/>
                    </a:cubicBezTo>
                    <a:cubicBezTo>
                      <a:pt x="10" y="3"/>
                      <a:pt x="8" y="7"/>
                      <a:pt x="6" y="5"/>
                    </a:cubicBezTo>
                    <a:cubicBezTo>
                      <a:pt x="5" y="5"/>
                      <a:pt x="5" y="5"/>
                      <a:pt x="5" y="5"/>
                    </a:cubicBezTo>
                    <a:cubicBezTo>
                      <a:pt x="5" y="5"/>
                      <a:pt x="6" y="5"/>
                      <a:pt x="6" y="4"/>
                    </a:cubicBezTo>
                    <a:cubicBezTo>
                      <a:pt x="5" y="3"/>
                      <a:pt x="5" y="5"/>
                      <a:pt x="4" y="5"/>
                    </a:cubicBezTo>
                    <a:cubicBezTo>
                      <a:pt x="3" y="6"/>
                      <a:pt x="4" y="6"/>
                      <a:pt x="5" y="6"/>
                    </a:cubicBezTo>
                    <a:cubicBezTo>
                      <a:pt x="0" y="7"/>
                      <a:pt x="0" y="7"/>
                      <a:pt x="0" y="7"/>
                    </a:cubicBezTo>
                    <a:cubicBezTo>
                      <a:pt x="0" y="6"/>
                      <a:pt x="1" y="6"/>
                      <a:pt x="2" y="6"/>
                    </a:cubicBezTo>
                    <a:cubicBezTo>
                      <a:pt x="0" y="5"/>
                      <a:pt x="0" y="5"/>
                      <a:pt x="0" y="5"/>
                    </a:cubicBezTo>
                    <a:cubicBezTo>
                      <a:pt x="0" y="4"/>
                      <a:pt x="1" y="5"/>
                      <a:pt x="2" y="5"/>
                    </a:cubicBezTo>
                    <a:cubicBezTo>
                      <a:pt x="6" y="4"/>
                      <a:pt x="10" y="2"/>
                      <a:pt x="13" y="2"/>
                    </a:cubicBezTo>
                    <a:cubicBezTo>
                      <a:pt x="13" y="0"/>
                      <a:pt x="13" y="0"/>
                      <a:pt x="13" y="0"/>
                    </a:cubicBezTo>
                    <a:cubicBezTo>
                      <a:pt x="14" y="0"/>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7" name="Freeform 1150">
                <a:extLst>
                  <a:ext uri="{FF2B5EF4-FFF2-40B4-BE49-F238E27FC236}">
                    <a16:creationId xmlns:a16="http://schemas.microsoft.com/office/drawing/2014/main" id="{2BAD8231-DEE9-4167-9D1D-B056DD281114}"/>
                  </a:ext>
                </a:extLst>
              </p:cNvPr>
              <p:cNvSpPr/>
              <p:nvPr/>
            </p:nvSpPr>
            <p:spPr bwMode="auto">
              <a:xfrm>
                <a:off x="1996" y="1641"/>
                <a:ext cx="6" cy="3"/>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8" name="Freeform 1151">
                <a:extLst>
                  <a:ext uri="{FF2B5EF4-FFF2-40B4-BE49-F238E27FC236}">
                    <a16:creationId xmlns:a16="http://schemas.microsoft.com/office/drawing/2014/main" id="{1281C45B-D42B-4C98-BE38-7136BC4BA976}"/>
                  </a:ext>
                </a:extLst>
              </p:cNvPr>
              <p:cNvSpPr/>
              <p:nvPr/>
            </p:nvSpPr>
            <p:spPr bwMode="auto">
              <a:xfrm>
                <a:off x="3589" y="1641"/>
                <a:ext cx="13" cy="8"/>
              </a:xfrm>
              <a:custGeom>
                <a:gdLst>
                  <a:gd name="T0" fmla="*/ 5 w 5"/>
                  <a:gd name="T1" fmla="*/ 1 h 3"/>
                  <a:gd name="T2" fmla="*/ 4 w 5"/>
                  <a:gd name="T3" fmla="*/ 2 h 3"/>
                  <a:gd name="T4" fmla="*/ 3 w 5"/>
                  <a:gd name="T5" fmla="*/ 1 h 3"/>
                  <a:gd name="T6" fmla="*/ 0 w 5"/>
                  <a:gd name="T7" fmla="*/ 3 h 3"/>
                  <a:gd name="T8" fmla="*/ 0 w 5"/>
                  <a:gd name="T9" fmla="*/ 2 h 3"/>
                  <a:gd name="T10" fmla="*/ 3 w 5"/>
                  <a:gd name="T11" fmla="*/ 0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4" y="2"/>
                      <a:pt x="4" y="2"/>
                      <a:pt x="4" y="2"/>
                    </a:cubicBezTo>
                    <a:cubicBezTo>
                      <a:pt x="4" y="1"/>
                      <a:pt x="3" y="1"/>
                      <a:pt x="3" y="1"/>
                    </a:cubicBezTo>
                    <a:cubicBezTo>
                      <a:pt x="4" y="3"/>
                      <a:pt x="0" y="3"/>
                      <a:pt x="0" y="3"/>
                    </a:cubicBezTo>
                    <a:cubicBezTo>
                      <a:pt x="0" y="2"/>
                      <a:pt x="0" y="2"/>
                      <a:pt x="0" y="2"/>
                    </a:cubicBezTo>
                    <a:cubicBezTo>
                      <a:pt x="1" y="2"/>
                      <a:pt x="3" y="1"/>
                      <a:pt x="3" y="0"/>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9" name="Freeform 1152">
                <a:extLst>
                  <a:ext uri="{FF2B5EF4-FFF2-40B4-BE49-F238E27FC236}">
                    <a16:creationId xmlns:a16="http://schemas.microsoft.com/office/drawing/2014/main" id="{16756E76-65E2-4920-8346-B6931CEB2C11}"/>
                  </a:ext>
                </a:extLst>
              </p:cNvPr>
              <p:cNvSpPr/>
              <p:nvPr/>
            </p:nvSpPr>
            <p:spPr bwMode="auto">
              <a:xfrm>
                <a:off x="3834" y="1641"/>
                <a:ext cx="6" cy="0"/>
              </a:xfrm>
              <a:custGeom>
                <a:gdLst>
                  <a:gd name="T0" fmla="*/ 2 w 2"/>
                  <a:gd name="T1" fmla="*/ 0 w 2"/>
                  <a:gd name="T2" fmla="*/ 1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0" name="Freeform 1153">
                <a:extLst>
                  <a:ext uri="{FF2B5EF4-FFF2-40B4-BE49-F238E27FC236}">
                    <a16:creationId xmlns:a16="http://schemas.microsoft.com/office/drawing/2014/main" id="{41CB3E35-A7E1-471C-BDC6-898E2CDA73D4}"/>
                  </a:ext>
                </a:extLst>
              </p:cNvPr>
              <p:cNvSpPr/>
              <p:nvPr/>
            </p:nvSpPr>
            <p:spPr bwMode="auto">
              <a:xfrm>
                <a:off x="2004" y="1641"/>
                <a:ext cx="16" cy="19"/>
              </a:xfrm>
              <a:custGeom>
                <a:gdLst>
                  <a:gd name="T0" fmla="*/ 5 w 6"/>
                  <a:gd name="T1" fmla="*/ 1 h 7"/>
                  <a:gd name="T2" fmla="*/ 4 w 6"/>
                  <a:gd name="T3" fmla="*/ 4 h 7"/>
                  <a:gd name="T4" fmla="*/ 6 w 6"/>
                  <a:gd name="T5" fmla="*/ 5 h 7"/>
                  <a:gd name="T6" fmla="*/ 6 w 6"/>
                  <a:gd name="T7" fmla="*/ 5 h 7"/>
                  <a:gd name="T8" fmla="*/ 5 w 6"/>
                  <a:gd name="T9" fmla="*/ 4 h 7"/>
                  <a:gd name="T10" fmla="*/ 1 w 6"/>
                  <a:gd name="T11" fmla="*/ 6 h 7"/>
                  <a:gd name="T12" fmla="*/ 0 w 6"/>
                  <a:gd name="T13" fmla="*/ 6 h 7"/>
                  <a:gd name="T14" fmla="*/ 4 w 6"/>
                  <a:gd name="T15" fmla="*/ 5 h 7"/>
                  <a:gd name="T16" fmla="*/ 2 w 6"/>
                  <a:gd name="T17" fmla="*/ 2 h 7"/>
                  <a:gd name="T18" fmla="*/ 1 w 6"/>
                  <a:gd name="T19" fmla="*/ 2 h 7"/>
                  <a:gd name="T20" fmla="*/ 3 w 6"/>
                  <a:gd name="T21" fmla="*/ 1 h 7"/>
                  <a:gd name="T22" fmla="*/ 5 w 6"/>
                  <a:gd name="T23" fmla="*/ 0 h 7"/>
                  <a:gd name="T24" fmla="*/ 5 w 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1"/>
                    </a:moveTo>
                    <a:cubicBezTo>
                      <a:pt x="4" y="1"/>
                      <a:pt x="4" y="3"/>
                      <a:pt x="4" y="4"/>
                    </a:cubicBezTo>
                    <a:cubicBezTo>
                      <a:pt x="4" y="4"/>
                      <a:pt x="6" y="3"/>
                      <a:pt x="6" y="5"/>
                    </a:cubicBezTo>
                    <a:cubicBezTo>
                      <a:pt x="6" y="5"/>
                      <a:pt x="6" y="5"/>
                      <a:pt x="6" y="5"/>
                    </a:cubicBezTo>
                    <a:cubicBezTo>
                      <a:pt x="5" y="4"/>
                      <a:pt x="5" y="4"/>
                      <a:pt x="5" y="4"/>
                    </a:cubicBezTo>
                    <a:cubicBezTo>
                      <a:pt x="4" y="6"/>
                      <a:pt x="3" y="7"/>
                      <a:pt x="1" y="6"/>
                    </a:cubicBezTo>
                    <a:cubicBezTo>
                      <a:pt x="0" y="6"/>
                      <a:pt x="0" y="6"/>
                      <a:pt x="0" y="6"/>
                    </a:cubicBezTo>
                    <a:cubicBezTo>
                      <a:pt x="1" y="6"/>
                      <a:pt x="3" y="5"/>
                      <a:pt x="4" y="5"/>
                    </a:cubicBezTo>
                    <a:cubicBezTo>
                      <a:pt x="4" y="4"/>
                      <a:pt x="1" y="4"/>
                      <a:pt x="2" y="2"/>
                    </a:cubicBezTo>
                    <a:cubicBezTo>
                      <a:pt x="1" y="2"/>
                      <a:pt x="1" y="2"/>
                      <a:pt x="1" y="2"/>
                    </a:cubicBezTo>
                    <a:cubicBezTo>
                      <a:pt x="1" y="1"/>
                      <a:pt x="3" y="3"/>
                      <a:pt x="3" y="1"/>
                    </a:cubicBezTo>
                    <a:cubicBezTo>
                      <a:pt x="3" y="0"/>
                      <a:pt x="5" y="2"/>
                      <a:pt x="5"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1" name="Freeform 1154">
                <a:extLst>
                  <a:ext uri="{FF2B5EF4-FFF2-40B4-BE49-F238E27FC236}">
                    <a16:creationId xmlns:a16="http://schemas.microsoft.com/office/drawing/2014/main" id="{408D323A-C628-4B3E-8077-7EEC929890BA}"/>
                  </a:ext>
                </a:extLst>
              </p:cNvPr>
              <p:cNvSpPr/>
              <p:nvPr/>
            </p:nvSpPr>
            <p:spPr bwMode="auto">
              <a:xfrm>
                <a:off x="2100" y="1641"/>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0" y="2"/>
                    </a:cubicBezTo>
                    <a:cubicBezTo>
                      <a:pt x="0"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2" name="Freeform 1155">
                <a:extLst>
                  <a:ext uri="{FF2B5EF4-FFF2-40B4-BE49-F238E27FC236}">
                    <a16:creationId xmlns:a16="http://schemas.microsoft.com/office/drawing/2014/main" id="{7D1F5BC8-001B-48B1-94D9-5CFD5D5D41A3}"/>
                  </a:ext>
                </a:extLst>
              </p:cNvPr>
              <p:cNvSpPr/>
              <p:nvPr/>
            </p:nvSpPr>
            <p:spPr bwMode="auto">
              <a:xfrm>
                <a:off x="2108" y="1644"/>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3" name="Rectangle 1156">
                <a:extLst>
                  <a:ext uri="{FF2B5EF4-FFF2-40B4-BE49-F238E27FC236}">
                    <a16:creationId xmlns:a16="http://schemas.microsoft.com/office/drawing/2014/main" id="{4F9422A6-AC1D-4CB5-B519-E9652DBEE43A}"/>
                  </a:ext>
                </a:extLst>
              </p:cNvPr>
              <p:cNvSpPr>
                <a:spLocks noChangeArrowheads="1"/>
              </p:cNvSpPr>
              <p:nvPr/>
            </p:nvSpPr>
            <p:spPr bwMode="auto">
              <a:xfrm>
                <a:off x="4296" y="1644"/>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4" name="Freeform 1157">
                <a:extLst>
                  <a:ext uri="{FF2B5EF4-FFF2-40B4-BE49-F238E27FC236}">
                    <a16:creationId xmlns:a16="http://schemas.microsoft.com/office/drawing/2014/main" id="{BB9C7C31-61E3-4092-ABB2-EC56AFCD7D01}"/>
                  </a:ext>
                </a:extLst>
              </p:cNvPr>
              <p:cNvSpPr/>
              <p:nvPr/>
            </p:nvSpPr>
            <p:spPr bwMode="auto">
              <a:xfrm>
                <a:off x="3824" y="1644"/>
                <a:ext cx="5" cy="2"/>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5" name="Freeform 1158">
                <a:extLst>
                  <a:ext uri="{FF2B5EF4-FFF2-40B4-BE49-F238E27FC236}">
                    <a16:creationId xmlns:a16="http://schemas.microsoft.com/office/drawing/2014/main" id="{0A5398FD-84F9-4067-B5CC-0A987BC7545D}"/>
                  </a:ext>
                </a:extLst>
              </p:cNvPr>
              <p:cNvSpPr/>
              <p:nvPr/>
            </p:nvSpPr>
            <p:spPr bwMode="auto">
              <a:xfrm>
                <a:off x="4144" y="1644"/>
                <a:ext cx="11" cy="10"/>
              </a:xfrm>
              <a:custGeom>
                <a:gdLst>
                  <a:gd name="T0" fmla="*/ 4 w 4"/>
                  <a:gd name="T1" fmla="*/ 0 h 4"/>
                  <a:gd name="T2" fmla="*/ 2 w 4"/>
                  <a:gd name="T3" fmla="*/ 3 h 4"/>
                  <a:gd name="T4" fmla="*/ 0 w 4"/>
                  <a:gd name="T5" fmla="*/ 2 h 4"/>
                  <a:gd name="T6" fmla="*/ 4 w 4"/>
                  <a:gd name="T7" fmla="*/ 0 h 4"/>
                </a:gdLst>
                <a:cxnLst>
                  <a:cxn ang="0">
                    <a:pos x="T0" y="T1"/>
                  </a:cxn>
                  <a:cxn ang="0">
                    <a:pos x="T2" y="T3"/>
                  </a:cxn>
                  <a:cxn ang="0">
                    <a:pos x="T4" y="T5"/>
                  </a:cxn>
                  <a:cxn ang="0">
                    <a:pos x="T6" y="T7"/>
                  </a:cxn>
                </a:cxnLst>
                <a:rect l="0" t="0" r="r" b="b"/>
                <a:pathLst>
                  <a:path w="4" h="4">
                    <a:moveTo>
                      <a:pt x="4" y="0"/>
                    </a:moveTo>
                    <a:cubicBezTo>
                      <a:pt x="4" y="1"/>
                      <a:pt x="3" y="2"/>
                      <a:pt x="2" y="3"/>
                    </a:cubicBezTo>
                    <a:cubicBezTo>
                      <a:pt x="0" y="2"/>
                      <a:pt x="0" y="2"/>
                      <a:pt x="0" y="2"/>
                    </a:cubicBezTo>
                    <a:cubicBezTo>
                      <a:pt x="2" y="4"/>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6" name="Freeform 1159">
                <a:extLst>
                  <a:ext uri="{FF2B5EF4-FFF2-40B4-BE49-F238E27FC236}">
                    <a16:creationId xmlns:a16="http://schemas.microsoft.com/office/drawing/2014/main" id="{3A50B10B-F62F-49DE-BCD0-97649CEC7676}"/>
                  </a:ext>
                </a:extLst>
              </p:cNvPr>
              <p:cNvSpPr/>
              <p:nvPr/>
            </p:nvSpPr>
            <p:spPr bwMode="auto">
              <a:xfrm>
                <a:off x="1991" y="1644"/>
                <a:ext cx="5" cy="2"/>
              </a:xfrm>
              <a:custGeom>
                <a:gdLst>
                  <a:gd name="T0" fmla="*/ 5 w 5"/>
                  <a:gd name="T1" fmla="*/ 2 h 2"/>
                  <a:gd name="T2" fmla="*/ 0 w 5"/>
                  <a:gd name="T3" fmla="*/ 2 h 2"/>
                  <a:gd name="T4" fmla="*/ 0 w 5"/>
                  <a:gd name="T5" fmla="*/ 0 h 2"/>
                  <a:gd name="T6" fmla="*/ 5 w 5"/>
                  <a:gd name="T7" fmla="*/ 2 h 2"/>
                  <a:gd name="T8" fmla="*/ 5 w 5"/>
                  <a:gd name="T9" fmla="*/ 2 h 2"/>
                </a:gdLst>
                <a:cxnLst>
                  <a:cxn ang="0">
                    <a:pos x="T0" y="T1"/>
                  </a:cxn>
                  <a:cxn ang="0">
                    <a:pos x="T2" y="T3"/>
                  </a:cxn>
                  <a:cxn ang="0">
                    <a:pos x="T4" y="T5"/>
                  </a:cxn>
                  <a:cxn ang="0">
                    <a:pos x="T6" y="T7"/>
                  </a:cxn>
                  <a:cxn ang="0">
                    <a:pos x="T8" y="T9"/>
                  </a:cxn>
                </a:cxnLst>
                <a:rect l="0" t="0" r="r" b="b"/>
                <a:pathLst>
                  <a:path w="5" h="2">
                    <a:moveTo>
                      <a:pt x="5" y="2"/>
                    </a:moveTo>
                    <a:lnTo>
                      <a:pt x="0" y="2"/>
                    </a:lnTo>
                    <a:lnTo>
                      <a:pt x="0"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7" name="Freeform 1160">
                <a:extLst>
                  <a:ext uri="{FF2B5EF4-FFF2-40B4-BE49-F238E27FC236}">
                    <a16:creationId xmlns:a16="http://schemas.microsoft.com/office/drawing/2014/main" id="{CF16DC09-F660-4CD1-870C-9D3B45A31AD0}"/>
                  </a:ext>
                </a:extLst>
              </p:cNvPr>
              <p:cNvSpPr/>
              <p:nvPr/>
            </p:nvSpPr>
            <p:spPr bwMode="auto">
              <a:xfrm>
                <a:off x="4080" y="1644"/>
                <a:ext cx="8" cy="5"/>
              </a:xfrm>
              <a:custGeom>
                <a:gdLst>
                  <a:gd name="T0" fmla="*/ 3 w 3"/>
                  <a:gd name="T1" fmla="*/ 1 h 2"/>
                  <a:gd name="T2" fmla="*/ 3 w 3"/>
                  <a:gd name="T3" fmla="*/ 1 h 2"/>
                  <a:gd name="T4" fmla="*/ 2 w 3"/>
                  <a:gd name="T5" fmla="*/ 1 h 2"/>
                  <a:gd name="T6" fmla="*/ 0 w 3"/>
                  <a:gd name="T7" fmla="*/ 2 h 2"/>
                  <a:gd name="T8" fmla="*/ 2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1"/>
                      <a:pt x="2" y="1"/>
                    </a:cubicBezTo>
                    <a:cubicBezTo>
                      <a:pt x="1" y="1"/>
                      <a:pt x="1" y="2"/>
                      <a:pt x="0" y="2"/>
                    </a:cubicBezTo>
                    <a:cubicBezTo>
                      <a:pt x="0" y="1"/>
                      <a:pt x="1" y="1"/>
                      <a:pt x="2"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8" name="Freeform 1161">
                <a:extLst>
                  <a:ext uri="{FF2B5EF4-FFF2-40B4-BE49-F238E27FC236}">
                    <a16:creationId xmlns:a16="http://schemas.microsoft.com/office/drawing/2014/main" id="{76F898B9-F7BD-44CB-AC89-7EFA67DECAB0}"/>
                  </a:ext>
                </a:extLst>
              </p:cNvPr>
              <p:cNvSpPr/>
              <p:nvPr/>
            </p:nvSpPr>
            <p:spPr bwMode="auto">
              <a:xfrm>
                <a:off x="3816" y="1646"/>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2"/>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9" name="Freeform 1162">
                <a:extLst>
                  <a:ext uri="{FF2B5EF4-FFF2-40B4-BE49-F238E27FC236}">
                    <a16:creationId xmlns:a16="http://schemas.microsoft.com/office/drawing/2014/main" id="{B7A01EE8-F324-43AC-9575-B020E64D9EAA}"/>
                  </a:ext>
                </a:extLst>
              </p:cNvPr>
              <p:cNvSpPr/>
              <p:nvPr/>
            </p:nvSpPr>
            <p:spPr bwMode="auto">
              <a:xfrm>
                <a:off x="3960" y="1646"/>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0" name="Freeform 1163">
                <a:extLst>
                  <a:ext uri="{FF2B5EF4-FFF2-40B4-BE49-F238E27FC236}">
                    <a16:creationId xmlns:a16="http://schemas.microsoft.com/office/drawing/2014/main" id="{105A5035-4166-40C1-9348-C426B586A82A}"/>
                  </a:ext>
                </a:extLst>
              </p:cNvPr>
              <p:cNvSpPr/>
              <p:nvPr/>
            </p:nvSpPr>
            <p:spPr bwMode="auto">
              <a:xfrm>
                <a:off x="4134" y="1646"/>
                <a:ext cx="8" cy="3"/>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1" y="1"/>
                      <a:pt x="1" y="1"/>
                      <a:pt x="1"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1" name="Freeform 1164">
                <a:extLst>
                  <a:ext uri="{FF2B5EF4-FFF2-40B4-BE49-F238E27FC236}">
                    <a16:creationId xmlns:a16="http://schemas.microsoft.com/office/drawing/2014/main" id="{30BB781F-3D07-41EB-A5A7-ED5BAD4A94BB}"/>
                  </a:ext>
                </a:extLst>
              </p:cNvPr>
              <p:cNvSpPr/>
              <p:nvPr/>
            </p:nvSpPr>
            <p:spPr bwMode="auto">
              <a:xfrm>
                <a:off x="2130" y="16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2" name="Freeform 1165">
                <a:extLst>
                  <a:ext uri="{FF2B5EF4-FFF2-40B4-BE49-F238E27FC236}">
                    <a16:creationId xmlns:a16="http://schemas.microsoft.com/office/drawing/2014/main" id="{37530CEC-7F40-48AA-ACF6-74BB4DD4CCFF}"/>
                  </a:ext>
                </a:extLst>
              </p:cNvPr>
              <p:cNvSpPr/>
              <p:nvPr/>
            </p:nvSpPr>
            <p:spPr bwMode="auto">
              <a:xfrm>
                <a:off x="2079" y="1646"/>
                <a:ext cx="19" cy="14"/>
              </a:xfrm>
              <a:custGeom>
                <a:gdLst>
                  <a:gd name="T0" fmla="*/ 7 w 7"/>
                  <a:gd name="T1" fmla="*/ 0 h 5"/>
                  <a:gd name="T2" fmla="*/ 4 w 7"/>
                  <a:gd name="T3" fmla="*/ 3 h 5"/>
                  <a:gd name="T4" fmla="*/ 6 w 7"/>
                  <a:gd name="T5" fmla="*/ 3 h 5"/>
                  <a:gd name="T6" fmla="*/ 0 w 7"/>
                  <a:gd name="T7" fmla="*/ 3 h 5"/>
                  <a:gd name="T8" fmla="*/ 2 w 7"/>
                  <a:gd name="T9" fmla="*/ 1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6" y="1"/>
                      <a:pt x="4" y="3"/>
                    </a:cubicBezTo>
                    <a:cubicBezTo>
                      <a:pt x="6" y="3"/>
                      <a:pt x="6" y="3"/>
                      <a:pt x="6" y="3"/>
                    </a:cubicBezTo>
                    <a:cubicBezTo>
                      <a:pt x="4" y="5"/>
                      <a:pt x="2" y="1"/>
                      <a:pt x="0" y="3"/>
                    </a:cubicBezTo>
                    <a:cubicBezTo>
                      <a:pt x="0" y="1"/>
                      <a:pt x="2" y="2"/>
                      <a:pt x="2" y="1"/>
                    </a:cubicBezTo>
                    <a:cubicBezTo>
                      <a:pt x="4" y="0"/>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3" name="Freeform 1166">
                <a:extLst>
                  <a:ext uri="{FF2B5EF4-FFF2-40B4-BE49-F238E27FC236}">
                    <a16:creationId xmlns:a16="http://schemas.microsoft.com/office/drawing/2014/main" id="{7EACB440-1F62-4531-8C40-C1A53E6A45CD}"/>
                  </a:ext>
                </a:extLst>
              </p:cNvPr>
              <p:cNvSpPr/>
              <p:nvPr/>
            </p:nvSpPr>
            <p:spPr bwMode="auto">
              <a:xfrm>
                <a:off x="4101" y="1646"/>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4" name="Freeform 1167">
                <a:extLst>
                  <a:ext uri="{FF2B5EF4-FFF2-40B4-BE49-F238E27FC236}">
                    <a16:creationId xmlns:a16="http://schemas.microsoft.com/office/drawing/2014/main" id="{EA5B32EB-226D-4C11-81D8-7CB97AC8AE43}"/>
                  </a:ext>
                </a:extLst>
              </p:cNvPr>
              <p:cNvSpPr/>
              <p:nvPr/>
            </p:nvSpPr>
            <p:spPr bwMode="auto">
              <a:xfrm>
                <a:off x="2042" y="1644"/>
                <a:ext cx="24" cy="18"/>
              </a:xfrm>
              <a:custGeom>
                <a:gdLst>
                  <a:gd name="T0" fmla="*/ 9 w 9"/>
                  <a:gd name="T1" fmla="*/ 3 h 7"/>
                  <a:gd name="T2" fmla="*/ 8 w 9"/>
                  <a:gd name="T3" fmla="*/ 3 h 7"/>
                  <a:gd name="T4" fmla="*/ 8 w 9"/>
                  <a:gd name="T5" fmla="*/ 3 h 7"/>
                  <a:gd name="T6" fmla="*/ 7 w 9"/>
                  <a:gd name="T7" fmla="*/ 3 h 7"/>
                  <a:gd name="T8" fmla="*/ 6 w 9"/>
                  <a:gd name="T9" fmla="*/ 3 h 7"/>
                  <a:gd name="T10" fmla="*/ 7 w 9"/>
                  <a:gd name="T11" fmla="*/ 3 h 7"/>
                  <a:gd name="T12" fmla="*/ 0 w 9"/>
                  <a:gd name="T13" fmla="*/ 5 h 7"/>
                  <a:gd name="T14" fmla="*/ 4 w 9"/>
                  <a:gd name="T15" fmla="*/ 3 h 7"/>
                  <a:gd name="T16" fmla="*/ 9 w 9"/>
                  <a:gd name="T17"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cubicBezTo>
                      <a:pt x="9" y="3"/>
                      <a:pt x="8" y="1"/>
                      <a:pt x="8" y="3"/>
                    </a:cubicBezTo>
                    <a:cubicBezTo>
                      <a:pt x="8" y="3"/>
                      <a:pt x="8" y="3"/>
                      <a:pt x="8" y="3"/>
                    </a:cubicBezTo>
                    <a:cubicBezTo>
                      <a:pt x="7" y="3"/>
                      <a:pt x="7" y="3"/>
                      <a:pt x="7" y="3"/>
                    </a:cubicBezTo>
                    <a:cubicBezTo>
                      <a:pt x="6" y="3"/>
                      <a:pt x="6" y="3"/>
                      <a:pt x="6" y="3"/>
                    </a:cubicBezTo>
                    <a:cubicBezTo>
                      <a:pt x="7" y="3"/>
                      <a:pt x="7" y="3"/>
                      <a:pt x="7" y="3"/>
                    </a:cubicBezTo>
                    <a:cubicBezTo>
                      <a:pt x="6" y="7"/>
                      <a:pt x="3" y="4"/>
                      <a:pt x="0" y="5"/>
                    </a:cubicBezTo>
                    <a:cubicBezTo>
                      <a:pt x="3" y="6"/>
                      <a:pt x="1" y="3"/>
                      <a:pt x="4" y="3"/>
                    </a:cubicBezTo>
                    <a:cubicBezTo>
                      <a:pt x="6" y="3"/>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5" name="Freeform 1168">
                <a:extLst>
                  <a:ext uri="{FF2B5EF4-FFF2-40B4-BE49-F238E27FC236}">
                    <a16:creationId xmlns:a16="http://schemas.microsoft.com/office/drawing/2014/main" id="{B3703C54-7A77-4FDD-97FA-D462B0340B1E}"/>
                  </a:ext>
                </a:extLst>
              </p:cNvPr>
              <p:cNvSpPr/>
              <p:nvPr/>
            </p:nvSpPr>
            <p:spPr bwMode="auto">
              <a:xfrm>
                <a:off x="2106" y="164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6" name="Freeform 1169">
                <a:extLst>
                  <a:ext uri="{FF2B5EF4-FFF2-40B4-BE49-F238E27FC236}">
                    <a16:creationId xmlns:a16="http://schemas.microsoft.com/office/drawing/2014/main" id="{1400A2F3-3791-47EF-BD15-AC03B0C84419}"/>
                  </a:ext>
                </a:extLst>
              </p:cNvPr>
              <p:cNvSpPr/>
              <p:nvPr/>
            </p:nvSpPr>
            <p:spPr bwMode="auto">
              <a:xfrm>
                <a:off x="4171" y="1646"/>
                <a:ext cx="5" cy="3"/>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7" name="Freeform 1170">
                <a:extLst>
                  <a:ext uri="{FF2B5EF4-FFF2-40B4-BE49-F238E27FC236}">
                    <a16:creationId xmlns:a16="http://schemas.microsoft.com/office/drawing/2014/main" id="{E163F0F2-4D58-40B4-B818-1D7BEF00D930}"/>
                  </a:ext>
                </a:extLst>
              </p:cNvPr>
              <p:cNvSpPr/>
              <p:nvPr/>
            </p:nvSpPr>
            <p:spPr bwMode="auto">
              <a:xfrm>
                <a:off x="2205" y="1649"/>
                <a:ext cx="2"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8" name="Freeform 1171">
                <a:extLst>
                  <a:ext uri="{FF2B5EF4-FFF2-40B4-BE49-F238E27FC236}">
                    <a16:creationId xmlns:a16="http://schemas.microsoft.com/office/drawing/2014/main" id="{65F2A716-EB67-4460-9A9F-CF43F095BEF5}"/>
                  </a:ext>
                </a:extLst>
              </p:cNvPr>
              <p:cNvSpPr/>
              <p:nvPr/>
            </p:nvSpPr>
            <p:spPr bwMode="auto">
              <a:xfrm>
                <a:off x="3834" y="1649"/>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9" name="Freeform 1172">
                <a:extLst>
                  <a:ext uri="{FF2B5EF4-FFF2-40B4-BE49-F238E27FC236}">
                    <a16:creationId xmlns:a16="http://schemas.microsoft.com/office/drawing/2014/main" id="{5EB7A0A4-88BD-4188-AFC7-EF6D53BFB57D}"/>
                  </a:ext>
                </a:extLst>
              </p:cNvPr>
              <p:cNvSpPr/>
              <p:nvPr/>
            </p:nvSpPr>
            <p:spPr bwMode="auto">
              <a:xfrm>
                <a:off x="3938" y="1652"/>
                <a:ext cx="19" cy="5"/>
              </a:xfrm>
              <a:custGeom>
                <a:gdLst>
                  <a:gd name="T0" fmla="*/ 7 w 7"/>
                  <a:gd name="T1" fmla="*/ 0 h 2"/>
                  <a:gd name="T2" fmla="*/ 3 w 7"/>
                  <a:gd name="T3" fmla="*/ 2 h 2"/>
                  <a:gd name="T4" fmla="*/ 1 w 7"/>
                  <a:gd name="T5" fmla="*/ 2 h 2"/>
                  <a:gd name="T6" fmla="*/ 0 w 7"/>
                  <a:gd name="T7" fmla="*/ 1 h 2"/>
                  <a:gd name="T8" fmla="*/ 2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4" y="1"/>
                      <a:pt x="3" y="2"/>
                    </a:cubicBezTo>
                    <a:cubicBezTo>
                      <a:pt x="3" y="1"/>
                      <a:pt x="2" y="2"/>
                      <a:pt x="1" y="2"/>
                    </a:cubicBezTo>
                    <a:cubicBezTo>
                      <a:pt x="0" y="1"/>
                      <a:pt x="0" y="1"/>
                      <a:pt x="0" y="1"/>
                    </a:cubicBezTo>
                    <a:cubicBezTo>
                      <a:pt x="1" y="1"/>
                      <a:pt x="3" y="2"/>
                      <a:pt x="2" y="0"/>
                    </a:cubicBezTo>
                    <a:cubicBezTo>
                      <a:pt x="4"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0" name="Freeform 1173">
                <a:extLst>
                  <a:ext uri="{FF2B5EF4-FFF2-40B4-BE49-F238E27FC236}">
                    <a16:creationId xmlns:a16="http://schemas.microsoft.com/office/drawing/2014/main" id="{6B1D66CB-6879-49E7-8E42-CDD505DC3ADA}"/>
                  </a:ext>
                </a:extLst>
              </p:cNvPr>
              <p:cNvSpPr/>
              <p:nvPr/>
            </p:nvSpPr>
            <p:spPr bwMode="auto">
              <a:xfrm>
                <a:off x="2175" y="1652"/>
                <a:ext cx="22" cy="13"/>
              </a:xfrm>
              <a:custGeom>
                <a:gdLst>
                  <a:gd name="T0" fmla="*/ 6 w 8"/>
                  <a:gd name="T1" fmla="*/ 1 h 5"/>
                  <a:gd name="T2" fmla="*/ 8 w 8"/>
                  <a:gd name="T3" fmla="*/ 1 h 5"/>
                  <a:gd name="T4" fmla="*/ 5 w 8"/>
                  <a:gd name="T5" fmla="*/ 3 h 5"/>
                  <a:gd name="T6" fmla="*/ 6 w 8"/>
                  <a:gd name="T7" fmla="*/ 3 h 5"/>
                  <a:gd name="T8" fmla="*/ 6 w 8"/>
                  <a:gd name="T9" fmla="*/ 4 h 5"/>
                  <a:gd name="T10" fmla="*/ 5 w 8"/>
                  <a:gd name="T11" fmla="*/ 2 h 5"/>
                  <a:gd name="T12" fmla="*/ 2 w 8"/>
                  <a:gd name="T13" fmla="*/ 2 h 5"/>
                  <a:gd name="T14" fmla="*/ 4 w 8"/>
                  <a:gd name="T15" fmla="*/ 5 h 5"/>
                  <a:gd name="T16" fmla="*/ 1 w 8"/>
                  <a:gd name="T17" fmla="*/ 5 h 5"/>
                  <a:gd name="T18" fmla="*/ 3 w 8"/>
                  <a:gd name="T19" fmla="*/ 3 h 5"/>
                  <a:gd name="T20" fmla="*/ 0 w 8"/>
                  <a:gd name="T21" fmla="*/ 4 h 5"/>
                  <a:gd name="T22" fmla="*/ 2 w 8"/>
                  <a:gd name="T23" fmla="*/ 3 h 5"/>
                  <a:gd name="T24" fmla="*/ 7 w 8"/>
                  <a:gd name="T25" fmla="*/ 0 h 5"/>
                  <a:gd name="T26" fmla="*/ 6 w 8"/>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1"/>
                    </a:moveTo>
                    <a:cubicBezTo>
                      <a:pt x="7" y="2"/>
                      <a:pt x="6" y="0"/>
                      <a:pt x="8" y="1"/>
                    </a:cubicBezTo>
                    <a:cubicBezTo>
                      <a:pt x="7" y="1"/>
                      <a:pt x="7" y="2"/>
                      <a:pt x="5" y="3"/>
                    </a:cubicBezTo>
                    <a:cubicBezTo>
                      <a:pt x="6" y="3"/>
                      <a:pt x="6" y="3"/>
                      <a:pt x="6" y="3"/>
                    </a:cubicBezTo>
                    <a:cubicBezTo>
                      <a:pt x="6" y="4"/>
                      <a:pt x="6" y="4"/>
                      <a:pt x="6" y="4"/>
                    </a:cubicBezTo>
                    <a:cubicBezTo>
                      <a:pt x="5" y="2"/>
                      <a:pt x="5" y="2"/>
                      <a:pt x="5" y="2"/>
                    </a:cubicBezTo>
                    <a:cubicBezTo>
                      <a:pt x="4" y="3"/>
                      <a:pt x="3" y="1"/>
                      <a:pt x="2" y="2"/>
                    </a:cubicBezTo>
                    <a:cubicBezTo>
                      <a:pt x="4" y="5"/>
                      <a:pt x="4" y="5"/>
                      <a:pt x="4" y="5"/>
                    </a:cubicBezTo>
                    <a:cubicBezTo>
                      <a:pt x="3" y="4"/>
                      <a:pt x="1" y="5"/>
                      <a:pt x="1" y="5"/>
                    </a:cubicBezTo>
                    <a:cubicBezTo>
                      <a:pt x="2" y="5"/>
                      <a:pt x="3" y="4"/>
                      <a:pt x="3" y="3"/>
                    </a:cubicBezTo>
                    <a:cubicBezTo>
                      <a:pt x="2" y="2"/>
                      <a:pt x="1" y="4"/>
                      <a:pt x="0" y="4"/>
                    </a:cubicBezTo>
                    <a:cubicBezTo>
                      <a:pt x="0" y="2"/>
                      <a:pt x="1" y="3"/>
                      <a:pt x="2" y="3"/>
                    </a:cubicBezTo>
                    <a:cubicBezTo>
                      <a:pt x="3" y="1"/>
                      <a:pt x="6" y="1"/>
                      <a:pt x="7" y="0"/>
                    </a:cubicBezTo>
                    <a:cubicBezTo>
                      <a:pt x="7"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1" name="Freeform 1174">
                <a:extLst>
                  <a:ext uri="{FF2B5EF4-FFF2-40B4-BE49-F238E27FC236}">
                    <a16:creationId xmlns:a16="http://schemas.microsoft.com/office/drawing/2014/main" id="{2B4FC495-B4AB-492A-8370-21409519DFAB}"/>
                  </a:ext>
                </a:extLst>
              </p:cNvPr>
              <p:cNvSpPr/>
              <p:nvPr/>
            </p:nvSpPr>
            <p:spPr bwMode="auto">
              <a:xfrm>
                <a:off x="2031" y="1652"/>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2" name="Freeform 1175">
                <a:extLst>
                  <a:ext uri="{FF2B5EF4-FFF2-40B4-BE49-F238E27FC236}">
                    <a16:creationId xmlns:a16="http://schemas.microsoft.com/office/drawing/2014/main" id="{D2B7E2B9-47CB-4324-8BEF-80486C441A4B}"/>
                  </a:ext>
                </a:extLst>
              </p:cNvPr>
              <p:cNvSpPr/>
              <p:nvPr/>
            </p:nvSpPr>
            <p:spPr bwMode="auto">
              <a:xfrm>
                <a:off x="4077" y="1652"/>
                <a:ext cx="49" cy="34"/>
              </a:xfrm>
              <a:custGeom>
                <a:gdLst>
                  <a:gd name="T0" fmla="*/ 15 w 18"/>
                  <a:gd name="T1" fmla="*/ 1 h 13"/>
                  <a:gd name="T2" fmla="*/ 13 w 18"/>
                  <a:gd name="T3" fmla="*/ 2 h 13"/>
                  <a:gd name="T4" fmla="*/ 15 w 18"/>
                  <a:gd name="T5" fmla="*/ 3 h 13"/>
                  <a:gd name="T6" fmla="*/ 15 w 18"/>
                  <a:gd name="T7" fmla="*/ 3 h 13"/>
                  <a:gd name="T8" fmla="*/ 15 w 18"/>
                  <a:gd name="T9" fmla="*/ 2 h 13"/>
                  <a:gd name="T10" fmla="*/ 16 w 18"/>
                  <a:gd name="T11" fmla="*/ 3 h 13"/>
                  <a:gd name="T12" fmla="*/ 18 w 18"/>
                  <a:gd name="T13" fmla="*/ 3 h 13"/>
                  <a:gd name="T14" fmla="*/ 18 w 18"/>
                  <a:gd name="T15" fmla="*/ 4 h 13"/>
                  <a:gd name="T16" fmla="*/ 17 w 18"/>
                  <a:gd name="T17" fmla="*/ 4 h 13"/>
                  <a:gd name="T18" fmla="*/ 17 w 18"/>
                  <a:gd name="T19" fmla="*/ 3 h 13"/>
                  <a:gd name="T20" fmla="*/ 17 w 18"/>
                  <a:gd name="T21" fmla="*/ 3 h 13"/>
                  <a:gd name="T22" fmla="*/ 15 w 18"/>
                  <a:gd name="T23" fmla="*/ 4 h 13"/>
                  <a:gd name="T24" fmla="*/ 15 w 18"/>
                  <a:gd name="T25" fmla="*/ 4 h 13"/>
                  <a:gd name="T26" fmla="*/ 14 w 18"/>
                  <a:gd name="T27" fmla="*/ 5 h 13"/>
                  <a:gd name="T28" fmla="*/ 13 w 18"/>
                  <a:gd name="T29" fmla="*/ 5 h 13"/>
                  <a:gd name="T30" fmla="*/ 14 w 18"/>
                  <a:gd name="T31" fmla="*/ 4 h 13"/>
                  <a:gd name="T32" fmla="*/ 11 w 18"/>
                  <a:gd name="T33" fmla="*/ 3 h 13"/>
                  <a:gd name="T34" fmla="*/ 11 w 18"/>
                  <a:gd name="T35" fmla="*/ 4 h 13"/>
                  <a:gd name="T36" fmla="*/ 12 w 18"/>
                  <a:gd name="T37" fmla="*/ 4 h 13"/>
                  <a:gd name="T38" fmla="*/ 12 w 18"/>
                  <a:gd name="T39" fmla="*/ 5 h 13"/>
                  <a:gd name="T40" fmla="*/ 12 w 18"/>
                  <a:gd name="T41" fmla="*/ 6 h 13"/>
                  <a:gd name="T42" fmla="*/ 9 w 18"/>
                  <a:gd name="T43" fmla="*/ 8 h 13"/>
                  <a:gd name="T44" fmla="*/ 9 w 18"/>
                  <a:gd name="T45" fmla="*/ 9 h 13"/>
                  <a:gd name="T46" fmla="*/ 7 w 18"/>
                  <a:gd name="T47" fmla="*/ 10 h 13"/>
                  <a:gd name="T48" fmla="*/ 9 w 18"/>
                  <a:gd name="T49" fmla="*/ 10 h 13"/>
                  <a:gd name="T50" fmla="*/ 9 w 18"/>
                  <a:gd name="T51" fmla="*/ 11 h 13"/>
                  <a:gd name="T52" fmla="*/ 5 w 18"/>
                  <a:gd name="T53" fmla="*/ 12 h 13"/>
                  <a:gd name="T54" fmla="*/ 8 w 18"/>
                  <a:gd name="T55" fmla="*/ 11 h 13"/>
                  <a:gd name="T56" fmla="*/ 3 w 18"/>
                  <a:gd name="T57" fmla="*/ 12 h 13"/>
                  <a:gd name="T58" fmla="*/ 4 w 18"/>
                  <a:gd name="T59" fmla="*/ 13 h 13"/>
                  <a:gd name="T60" fmla="*/ 3 w 18"/>
                  <a:gd name="T61" fmla="*/ 13 h 13"/>
                  <a:gd name="T62" fmla="*/ 3 w 18"/>
                  <a:gd name="T63" fmla="*/ 12 h 13"/>
                  <a:gd name="T64" fmla="*/ 0 w 18"/>
                  <a:gd name="T65" fmla="*/ 12 h 13"/>
                  <a:gd name="T66" fmla="*/ 0 w 18"/>
                  <a:gd name="T67" fmla="*/ 12 h 13"/>
                  <a:gd name="T68" fmla="*/ 1 w 18"/>
                  <a:gd name="T69" fmla="*/ 10 h 13"/>
                  <a:gd name="T70" fmla="*/ 0 w 18"/>
                  <a:gd name="T71" fmla="*/ 10 h 13"/>
                  <a:gd name="T72" fmla="*/ 1 w 18"/>
                  <a:gd name="T73" fmla="*/ 10 h 13"/>
                  <a:gd name="T74" fmla="*/ 4 w 18"/>
                  <a:gd name="T75" fmla="*/ 10 h 13"/>
                  <a:gd name="T76" fmla="*/ 4 w 18"/>
                  <a:gd name="T77" fmla="*/ 9 h 13"/>
                  <a:gd name="T78" fmla="*/ 7 w 18"/>
                  <a:gd name="T79" fmla="*/ 8 h 13"/>
                  <a:gd name="T80" fmla="*/ 7 w 18"/>
                  <a:gd name="T81" fmla="*/ 9 h 13"/>
                  <a:gd name="T82" fmla="*/ 7 w 18"/>
                  <a:gd name="T83" fmla="*/ 10 h 13"/>
                  <a:gd name="T84" fmla="*/ 10 w 18"/>
                  <a:gd name="T85" fmla="*/ 7 h 13"/>
                  <a:gd name="T86" fmla="*/ 11 w 18"/>
                  <a:gd name="T87" fmla="*/ 5 h 13"/>
                  <a:gd name="T88" fmla="*/ 9 w 18"/>
                  <a:gd name="T89" fmla="*/ 4 h 13"/>
                  <a:gd name="T90" fmla="*/ 13 w 18"/>
                  <a:gd name="T91" fmla="*/ 1 h 13"/>
                  <a:gd name="T92" fmla="*/ 15 w 18"/>
                  <a:gd name="T93" fmla="*/ 0 h 13"/>
                  <a:gd name="T94" fmla="*/ 15 w 18"/>
                  <a:gd name="T9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5" y="1"/>
                    </a:moveTo>
                    <a:cubicBezTo>
                      <a:pt x="15" y="2"/>
                      <a:pt x="14" y="2"/>
                      <a:pt x="13" y="2"/>
                    </a:cubicBezTo>
                    <a:cubicBezTo>
                      <a:pt x="14" y="2"/>
                      <a:pt x="13" y="5"/>
                      <a:pt x="15" y="3"/>
                    </a:cubicBezTo>
                    <a:cubicBezTo>
                      <a:pt x="15" y="3"/>
                      <a:pt x="15" y="3"/>
                      <a:pt x="15" y="3"/>
                    </a:cubicBezTo>
                    <a:cubicBezTo>
                      <a:pt x="15" y="2"/>
                      <a:pt x="15" y="2"/>
                      <a:pt x="15" y="2"/>
                    </a:cubicBezTo>
                    <a:cubicBezTo>
                      <a:pt x="16" y="3"/>
                      <a:pt x="16" y="3"/>
                      <a:pt x="16" y="3"/>
                    </a:cubicBezTo>
                    <a:cubicBezTo>
                      <a:pt x="17" y="2"/>
                      <a:pt x="18" y="3"/>
                      <a:pt x="18" y="3"/>
                    </a:cubicBezTo>
                    <a:cubicBezTo>
                      <a:pt x="18" y="3"/>
                      <a:pt x="18" y="3"/>
                      <a:pt x="18" y="4"/>
                    </a:cubicBezTo>
                    <a:cubicBezTo>
                      <a:pt x="17" y="4"/>
                      <a:pt x="17" y="4"/>
                      <a:pt x="17" y="4"/>
                    </a:cubicBezTo>
                    <a:cubicBezTo>
                      <a:pt x="17" y="3"/>
                      <a:pt x="17" y="3"/>
                      <a:pt x="17" y="3"/>
                    </a:cubicBezTo>
                    <a:cubicBezTo>
                      <a:pt x="17" y="3"/>
                      <a:pt x="17" y="3"/>
                      <a:pt x="17" y="3"/>
                    </a:cubicBezTo>
                    <a:cubicBezTo>
                      <a:pt x="15" y="4"/>
                      <a:pt x="15" y="4"/>
                      <a:pt x="15" y="4"/>
                    </a:cubicBezTo>
                    <a:cubicBezTo>
                      <a:pt x="15" y="4"/>
                      <a:pt x="15" y="4"/>
                      <a:pt x="15" y="4"/>
                    </a:cubicBezTo>
                    <a:cubicBezTo>
                      <a:pt x="14" y="5"/>
                      <a:pt x="14" y="5"/>
                      <a:pt x="14" y="5"/>
                    </a:cubicBezTo>
                    <a:cubicBezTo>
                      <a:pt x="13" y="5"/>
                      <a:pt x="13" y="5"/>
                      <a:pt x="13" y="5"/>
                    </a:cubicBezTo>
                    <a:cubicBezTo>
                      <a:pt x="14" y="4"/>
                      <a:pt x="14" y="4"/>
                      <a:pt x="14" y="4"/>
                    </a:cubicBezTo>
                    <a:cubicBezTo>
                      <a:pt x="13" y="4"/>
                      <a:pt x="12" y="3"/>
                      <a:pt x="11" y="3"/>
                    </a:cubicBezTo>
                    <a:cubicBezTo>
                      <a:pt x="11" y="4"/>
                      <a:pt x="11" y="4"/>
                      <a:pt x="11" y="4"/>
                    </a:cubicBezTo>
                    <a:cubicBezTo>
                      <a:pt x="11" y="4"/>
                      <a:pt x="12" y="6"/>
                      <a:pt x="12" y="4"/>
                    </a:cubicBezTo>
                    <a:cubicBezTo>
                      <a:pt x="12" y="5"/>
                      <a:pt x="12" y="5"/>
                      <a:pt x="12" y="5"/>
                    </a:cubicBezTo>
                    <a:cubicBezTo>
                      <a:pt x="13" y="6"/>
                      <a:pt x="11" y="6"/>
                      <a:pt x="12" y="6"/>
                    </a:cubicBezTo>
                    <a:cubicBezTo>
                      <a:pt x="10" y="6"/>
                      <a:pt x="11" y="9"/>
                      <a:pt x="9" y="8"/>
                    </a:cubicBezTo>
                    <a:cubicBezTo>
                      <a:pt x="8" y="8"/>
                      <a:pt x="9" y="8"/>
                      <a:pt x="9" y="9"/>
                    </a:cubicBezTo>
                    <a:cubicBezTo>
                      <a:pt x="7" y="10"/>
                      <a:pt x="7" y="10"/>
                      <a:pt x="7" y="10"/>
                    </a:cubicBezTo>
                    <a:cubicBezTo>
                      <a:pt x="8" y="11"/>
                      <a:pt x="8" y="10"/>
                      <a:pt x="9" y="10"/>
                    </a:cubicBezTo>
                    <a:cubicBezTo>
                      <a:pt x="9" y="11"/>
                      <a:pt x="9" y="11"/>
                      <a:pt x="9" y="11"/>
                    </a:cubicBezTo>
                    <a:cubicBezTo>
                      <a:pt x="5" y="12"/>
                      <a:pt x="5" y="12"/>
                      <a:pt x="5" y="12"/>
                    </a:cubicBezTo>
                    <a:cubicBezTo>
                      <a:pt x="8" y="11"/>
                      <a:pt x="8" y="11"/>
                      <a:pt x="8" y="11"/>
                    </a:cubicBezTo>
                    <a:cubicBezTo>
                      <a:pt x="5" y="8"/>
                      <a:pt x="5" y="12"/>
                      <a:pt x="3" y="12"/>
                    </a:cubicBezTo>
                    <a:cubicBezTo>
                      <a:pt x="4" y="13"/>
                      <a:pt x="4" y="13"/>
                      <a:pt x="4" y="13"/>
                    </a:cubicBezTo>
                    <a:cubicBezTo>
                      <a:pt x="4" y="13"/>
                      <a:pt x="3" y="13"/>
                      <a:pt x="3" y="13"/>
                    </a:cubicBezTo>
                    <a:cubicBezTo>
                      <a:pt x="3" y="12"/>
                      <a:pt x="3" y="12"/>
                      <a:pt x="3" y="12"/>
                    </a:cubicBezTo>
                    <a:cubicBezTo>
                      <a:pt x="2" y="12"/>
                      <a:pt x="1" y="13"/>
                      <a:pt x="0" y="12"/>
                    </a:cubicBezTo>
                    <a:cubicBezTo>
                      <a:pt x="0" y="12"/>
                      <a:pt x="0" y="12"/>
                      <a:pt x="0" y="12"/>
                    </a:cubicBezTo>
                    <a:cubicBezTo>
                      <a:pt x="0" y="11"/>
                      <a:pt x="4" y="12"/>
                      <a:pt x="1" y="10"/>
                    </a:cubicBezTo>
                    <a:cubicBezTo>
                      <a:pt x="1" y="10"/>
                      <a:pt x="1" y="10"/>
                      <a:pt x="0" y="10"/>
                    </a:cubicBezTo>
                    <a:cubicBezTo>
                      <a:pt x="0" y="10"/>
                      <a:pt x="1" y="10"/>
                      <a:pt x="1" y="10"/>
                    </a:cubicBezTo>
                    <a:cubicBezTo>
                      <a:pt x="2" y="9"/>
                      <a:pt x="3" y="11"/>
                      <a:pt x="4" y="10"/>
                    </a:cubicBezTo>
                    <a:cubicBezTo>
                      <a:pt x="4" y="9"/>
                      <a:pt x="4" y="9"/>
                      <a:pt x="4" y="9"/>
                    </a:cubicBezTo>
                    <a:cubicBezTo>
                      <a:pt x="5" y="9"/>
                      <a:pt x="6" y="8"/>
                      <a:pt x="7" y="8"/>
                    </a:cubicBezTo>
                    <a:cubicBezTo>
                      <a:pt x="7" y="9"/>
                      <a:pt x="6" y="9"/>
                      <a:pt x="7" y="9"/>
                    </a:cubicBezTo>
                    <a:cubicBezTo>
                      <a:pt x="7" y="10"/>
                      <a:pt x="7" y="10"/>
                      <a:pt x="7" y="10"/>
                    </a:cubicBezTo>
                    <a:cubicBezTo>
                      <a:pt x="9" y="9"/>
                      <a:pt x="7" y="6"/>
                      <a:pt x="10" y="7"/>
                    </a:cubicBezTo>
                    <a:cubicBezTo>
                      <a:pt x="10" y="6"/>
                      <a:pt x="11" y="6"/>
                      <a:pt x="11" y="5"/>
                    </a:cubicBezTo>
                    <a:cubicBezTo>
                      <a:pt x="9" y="4"/>
                      <a:pt x="9" y="4"/>
                      <a:pt x="9" y="4"/>
                    </a:cubicBezTo>
                    <a:cubicBezTo>
                      <a:pt x="10" y="2"/>
                      <a:pt x="13" y="3"/>
                      <a:pt x="13" y="1"/>
                    </a:cubicBezTo>
                    <a:cubicBezTo>
                      <a:pt x="15" y="0"/>
                      <a:pt x="15" y="0"/>
                      <a:pt x="15" y="0"/>
                    </a:cubicBez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3" name="Freeform 1176">
                <a:extLst>
                  <a:ext uri="{FF2B5EF4-FFF2-40B4-BE49-F238E27FC236}">
                    <a16:creationId xmlns:a16="http://schemas.microsoft.com/office/drawing/2014/main" id="{5F42EA7C-4FE4-4E9C-A7D2-8842851DA8E3}"/>
                  </a:ext>
                </a:extLst>
              </p:cNvPr>
              <p:cNvSpPr/>
              <p:nvPr/>
            </p:nvSpPr>
            <p:spPr bwMode="auto">
              <a:xfrm>
                <a:off x="4176" y="1652"/>
                <a:ext cx="3" cy="5"/>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1" y="2"/>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4" name="Freeform 1177">
                <a:extLst>
                  <a:ext uri="{FF2B5EF4-FFF2-40B4-BE49-F238E27FC236}">
                    <a16:creationId xmlns:a16="http://schemas.microsoft.com/office/drawing/2014/main" id="{9CEBD785-F353-49BD-A136-DA92E1FE1CCF}"/>
                  </a:ext>
                </a:extLst>
              </p:cNvPr>
              <p:cNvSpPr/>
              <p:nvPr/>
            </p:nvSpPr>
            <p:spPr bwMode="auto">
              <a:xfrm>
                <a:off x="4064" y="1652"/>
                <a:ext cx="13" cy="10"/>
              </a:xfrm>
              <a:custGeom>
                <a:gdLst>
                  <a:gd name="T0" fmla="*/ 5 w 5"/>
                  <a:gd name="T1" fmla="*/ 2 h 4"/>
                  <a:gd name="T2" fmla="*/ 2 w 5"/>
                  <a:gd name="T3" fmla="*/ 3 h 4"/>
                  <a:gd name="T4" fmla="*/ 4 w 5"/>
                  <a:gd name="T5" fmla="*/ 1 h 4"/>
                  <a:gd name="T6" fmla="*/ 0 w 5"/>
                  <a:gd name="T7" fmla="*/ 2 h 4"/>
                  <a:gd name="T8" fmla="*/ 1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4" y="4"/>
                      <a:pt x="3" y="2"/>
                      <a:pt x="2" y="3"/>
                    </a:cubicBezTo>
                    <a:cubicBezTo>
                      <a:pt x="2" y="2"/>
                      <a:pt x="4" y="2"/>
                      <a:pt x="4" y="1"/>
                    </a:cubicBezTo>
                    <a:cubicBezTo>
                      <a:pt x="3" y="2"/>
                      <a:pt x="1" y="1"/>
                      <a:pt x="0" y="2"/>
                    </a:cubicBezTo>
                    <a:cubicBezTo>
                      <a:pt x="0" y="1"/>
                      <a:pt x="1" y="1"/>
                      <a:pt x="1" y="0"/>
                    </a:cubicBezTo>
                    <a:cubicBezTo>
                      <a:pt x="2"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5" name="Freeform 1178">
                <a:extLst>
                  <a:ext uri="{FF2B5EF4-FFF2-40B4-BE49-F238E27FC236}">
                    <a16:creationId xmlns:a16="http://schemas.microsoft.com/office/drawing/2014/main" id="{96C55B49-A639-4750-B6BB-98EFA05C3DD8}"/>
                  </a:ext>
                </a:extLst>
              </p:cNvPr>
              <p:cNvSpPr/>
              <p:nvPr/>
            </p:nvSpPr>
            <p:spPr bwMode="auto">
              <a:xfrm>
                <a:off x="4158" y="1652"/>
                <a:ext cx="8" cy="8"/>
              </a:xfrm>
              <a:custGeom>
                <a:gdLst>
                  <a:gd name="T0" fmla="*/ 2 w 3"/>
                  <a:gd name="T1" fmla="*/ 3 h 3"/>
                  <a:gd name="T2" fmla="*/ 0 w 3"/>
                  <a:gd name="T3" fmla="*/ 1 h 3"/>
                  <a:gd name="T4" fmla="*/ 1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0" y="3"/>
                      <a:pt x="0" y="2"/>
                      <a:pt x="0" y="1"/>
                    </a:cubicBezTo>
                    <a:cubicBezTo>
                      <a:pt x="1" y="0"/>
                      <a:pt x="1" y="0"/>
                      <a:pt x="1" y="0"/>
                    </a:cubicBezTo>
                    <a:cubicBezTo>
                      <a:pt x="1"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6" name="Freeform 1179">
                <a:extLst>
                  <a:ext uri="{FF2B5EF4-FFF2-40B4-BE49-F238E27FC236}">
                    <a16:creationId xmlns:a16="http://schemas.microsoft.com/office/drawing/2014/main" id="{78F3D3CD-957B-4F62-9058-B6253F44C86D}"/>
                  </a:ext>
                </a:extLst>
              </p:cNvPr>
              <p:cNvSpPr/>
              <p:nvPr/>
            </p:nvSpPr>
            <p:spPr bwMode="auto">
              <a:xfrm>
                <a:off x="4184" y="1652"/>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7" name="Rectangle 1180">
                <a:extLst>
                  <a:ext uri="{FF2B5EF4-FFF2-40B4-BE49-F238E27FC236}">
                    <a16:creationId xmlns:a16="http://schemas.microsoft.com/office/drawing/2014/main" id="{B80BB7D9-E600-4FB6-A057-7C1F327ABD7F}"/>
                  </a:ext>
                </a:extLst>
              </p:cNvPr>
              <p:cNvSpPr>
                <a:spLocks noChangeArrowheads="1"/>
              </p:cNvSpPr>
              <p:nvPr/>
            </p:nvSpPr>
            <p:spPr bwMode="auto">
              <a:xfrm>
                <a:off x="2002"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8" name="Rectangle 1181">
                <a:extLst>
                  <a:ext uri="{FF2B5EF4-FFF2-40B4-BE49-F238E27FC236}">
                    <a16:creationId xmlns:a16="http://schemas.microsoft.com/office/drawing/2014/main" id="{A90189FF-9473-4C65-A5BE-F6924D6440E2}"/>
                  </a:ext>
                </a:extLst>
              </p:cNvPr>
              <p:cNvSpPr>
                <a:spLocks noChangeArrowheads="1"/>
              </p:cNvSpPr>
              <p:nvPr/>
            </p:nvSpPr>
            <p:spPr bwMode="auto">
              <a:xfrm>
                <a:off x="2881"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9" name="Freeform 1182">
                <a:extLst>
                  <a:ext uri="{FF2B5EF4-FFF2-40B4-BE49-F238E27FC236}">
                    <a16:creationId xmlns:a16="http://schemas.microsoft.com/office/drawing/2014/main" id="{FE1D33BC-7425-4E33-A5E8-82E46CDA6A42}"/>
                  </a:ext>
                </a:extLst>
              </p:cNvPr>
              <p:cNvSpPr/>
              <p:nvPr/>
            </p:nvSpPr>
            <p:spPr bwMode="auto">
              <a:xfrm>
                <a:off x="2987" y="1652"/>
                <a:ext cx="6" cy="8"/>
              </a:xfrm>
              <a:custGeom>
                <a:gdLst>
                  <a:gd name="T0" fmla="*/ 2 w 2"/>
                  <a:gd name="T1" fmla="*/ 1 h 3"/>
                  <a:gd name="T2" fmla="*/ 1 w 2"/>
                  <a:gd name="T3" fmla="*/ 2 h 3"/>
                  <a:gd name="T4" fmla="*/ 2 w 2"/>
                  <a:gd name="T5" fmla="*/ 1 h 3"/>
                </a:gdLst>
                <a:cxnLst>
                  <a:cxn ang="0">
                    <a:pos x="T0" y="T1"/>
                  </a:cxn>
                  <a:cxn ang="0">
                    <a:pos x="T2" y="T3"/>
                  </a:cxn>
                  <a:cxn ang="0">
                    <a:pos x="T4" y="T5"/>
                  </a:cxn>
                </a:cxnLst>
                <a:rect l="0" t="0" r="r" b="b"/>
                <a:pathLst>
                  <a:path w="2" h="3">
                    <a:moveTo>
                      <a:pt x="2" y="1"/>
                    </a:moveTo>
                    <a:cubicBezTo>
                      <a:pt x="1" y="1"/>
                      <a:pt x="1" y="3"/>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0" name="Freeform 1183">
                <a:extLst>
                  <a:ext uri="{FF2B5EF4-FFF2-40B4-BE49-F238E27FC236}">
                    <a16:creationId xmlns:a16="http://schemas.microsoft.com/office/drawing/2014/main" id="{CFF00CB8-C830-443D-BE9B-47006DA48F91}"/>
                  </a:ext>
                </a:extLst>
              </p:cNvPr>
              <p:cNvSpPr/>
              <p:nvPr/>
            </p:nvSpPr>
            <p:spPr bwMode="auto">
              <a:xfrm>
                <a:off x="3821" y="1654"/>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1" name="Freeform 1184">
                <a:extLst>
                  <a:ext uri="{FF2B5EF4-FFF2-40B4-BE49-F238E27FC236}">
                    <a16:creationId xmlns:a16="http://schemas.microsoft.com/office/drawing/2014/main" id="{FD5614FE-EAA9-470B-AF2C-8452CFFC16F6}"/>
                  </a:ext>
                </a:extLst>
              </p:cNvPr>
              <p:cNvSpPr/>
              <p:nvPr/>
            </p:nvSpPr>
            <p:spPr bwMode="auto">
              <a:xfrm>
                <a:off x="2084" y="165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2" name="Freeform 1185">
                <a:extLst>
                  <a:ext uri="{FF2B5EF4-FFF2-40B4-BE49-F238E27FC236}">
                    <a16:creationId xmlns:a16="http://schemas.microsoft.com/office/drawing/2014/main" id="{D50A486F-BBF6-4610-BB28-35CD27127C2B}"/>
                  </a:ext>
                </a:extLst>
              </p:cNvPr>
              <p:cNvSpPr/>
              <p:nvPr/>
            </p:nvSpPr>
            <p:spPr bwMode="auto">
              <a:xfrm>
                <a:off x="2186" y="165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3" name="Freeform 1186">
                <a:extLst>
                  <a:ext uri="{FF2B5EF4-FFF2-40B4-BE49-F238E27FC236}">
                    <a16:creationId xmlns:a16="http://schemas.microsoft.com/office/drawing/2014/main" id="{EBACBB8E-E5B7-4493-8D88-EF21C4D7A53E}"/>
                  </a:ext>
                </a:extLst>
              </p:cNvPr>
              <p:cNvSpPr/>
              <p:nvPr/>
            </p:nvSpPr>
            <p:spPr bwMode="auto">
              <a:xfrm>
                <a:off x="4256" y="165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4" name="Freeform 1187">
                <a:extLst>
                  <a:ext uri="{FF2B5EF4-FFF2-40B4-BE49-F238E27FC236}">
                    <a16:creationId xmlns:a16="http://schemas.microsoft.com/office/drawing/2014/main" id="{2316BA7B-E5BB-4D1A-A378-9A06F329EC44}"/>
                  </a:ext>
                </a:extLst>
              </p:cNvPr>
              <p:cNvSpPr/>
              <p:nvPr/>
            </p:nvSpPr>
            <p:spPr bwMode="auto">
              <a:xfrm>
                <a:off x="2020" y="1657"/>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2" y="1"/>
                      <a:pt x="0" y="2"/>
                    </a:cubicBezTo>
                    <a:cubicBezTo>
                      <a:pt x="2" y="2"/>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5" name="Freeform 1188">
                <a:extLst>
                  <a:ext uri="{FF2B5EF4-FFF2-40B4-BE49-F238E27FC236}">
                    <a16:creationId xmlns:a16="http://schemas.microsoft.com/office/drawing/2014/main" id="{F3A121BB-A73B-4FFD-B4DF-37F985052A51}"/>
                  </a:ext>
                </a:extLst>
              </p:cNvPr>
              <p:cNvSpPr/>
              <p:nvPr/>
            </p:nvSpPr>
            <p:spPr bwMode="auto">
              <a:xfrm>
                <a:off x="2111" y="165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6" name="Freeform 1189">
                <a:extLst>
                  <a:ext uri="{FF2B5EF4-FFF2-40B4-BE49-F238E27FC236}">
                    <a16:creationId xmlns:a16="http://schemas.microsoft.com/office/drawing/2014/main" id="{759CF268-9DFE-42AF-A7B2-C4A804E52393}"/>
                  </a:ext>
                </a:extLst>
              </p:cNvPr>
              <p:cNvSpPr/>
              <p:nvPr/>
            </p:nvSpPr>
            <p:spPr bwMode="auto">
              <a:xfrm flipH="1">
                <a:off x="2872" y="1657"/>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7" name="Freeform 1190">
                <a:extLst>
                  <a:ext uri="{FF2B5EF4-FFF2-40B4-BE49-F238E27FC236}">
                    <a16:creationId xmlns:a16="http://schemas.microsoft.com/office/drawing/2014/main" id="{91D62A65-412E-467A-8299-13FA655B1133}"/>
                  </a:ext>
                </a:extLst>
              </p:cNvPr>
              <p:cNvSpPr/>
              <p:nvPr/>
            </p:nvSpPr>
            <p:spPr bwMode="auto">
              <a:xfrm>
                <a:off x="4061" y="1657"/>
                <a:ext cx="6"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2"/>
                      <a:pt x="0" y="2"/>
                    </a:cubicBezTo>
                    <a:cubicBezTo>
                      <a:pt x="0" y="0"/>
                      <a:pt x="0" y="0"/>
                      <a:pt x="0" y="0"/>
                    </a:cubicBezTo>
                    <a:cubicBezTo>
                      <a:pt x="0" y="1"/>
                      <a:pt x="2"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8" name="Freeform 1191">
                <a:extLst>
                  <a:ext uri="{FF2B5EF4-FFF2-40B4-BE49-F238E27FC236}">
                    <a16:creationId xmlns:a16="http://schemas.microsoft.com/office/drawing/2014/main" id="{9C8FDC76-902A-4C40-B819-4F6E485BE34C}"/>
                  </a:ext>
                </a:extLst>
              </p:cNvPr>
              <p:cNvSpPr/>
              <p:nvPr/>
            </p:nvSpPr>
            <p:spPr bwMode="auto">
              <a:xfrm>
                <a:off x="2124" y="1657"/>
                <a:ext cx="3" cy="3"/>
              </a:xfrm>
              <a:custGeom>
                <a:gdLst>
                  <a:gd name="T0" fmla="*/ 0 w 3"/>
                  <a:gd name="T1" fmla="*/ 3 h 3"/>
                  <a:gd name="T2" fmla="*/ 0 w 3"/>
                  <a:gd name="T3" fmla="*/ 3 h 3"/>
                  <a:gd name="T4" fmla="*/ 3 w 3"/>
                  <a:gd name="T5" fmla="*/ 0 h 3"/>
                  <a:gd name="T6" fmla="*/ 3 w 3"/>
                  <a:gd name="T7" fmla="*/ 0 h 3"/>
                  <a:gd name="T8" fmla="*/ 0 w 3"/>
                  <a:gd name="T9" fmla="*/ 3 h 3"/>
                </a:gd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9" name="Freeform 1192">
                <a:extLst>
                  <a:ext uri="{FF2B5EF4-FFF2-40B4-BE49-F238E27FC236}">
                    <a16:creationId xmlns:a16="http://schemas.microsoft.com/office/drawing/2014/main" id="{7E4B9B60-2CE9-4F2E-9702-34D538A59AF5}"/>
                  </a:ext>
                </a:extLst>
              </p:cNvPr>
              <p:cNvSpPr/>
              <p:nvPr/>
            </p:nvSpPr>
            <p:spPr bwMode="auto">
              <a:xfrm>
                <a:off x="2135" y="165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0" name="Freeform 1193">
                <a:extLst>
                  <a:ext uri="{FF2B5EF4-FFF2-40B4-BE49-F238E27FC236}">
                    <a16:creationId xmlns:a16="http://schemas.microsoft.com/office/drawing/2014/main" id="{12B6A52D-393B-4CBF-9C78-8061A6A1103F}"/>
                  </a:ext>
                </a:extLst>
              </p:cNvPr>
              <p:cNvSpPr/>
              <p:nvPr/>
            </p:nvSpPr>
            <p:spPr bwMode="auto">
              <a:xfrm>
                <a:off x="3995" y="1657"/>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1" name="Freeform 1194">
                <a:extLst>
                  <a:ext uri="{FF2B5EF4-FFF2-40B4-BE49-F238E27FC236}">
                    <a16:creationId xmlns:a16="http://schemas.microsoft.com/office/drawing/2014/main" id="{FDC37276-2265-459C-9425-942D022016F4}"/>
                  </a:ext>
                </a:extLst>
              </p:cNvPr>
              <p:cNvSpPr/>
              <p:nvPr/>
            </p:nvSpPr>
            <p:spPr bwMode="auto">
              <a:xfrm>
                <a:off x="1943" y="165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2" name="Freeform 1195">
                <a:extLst>
                  <a:ext uri="{FF2B5EF4-FFF2-40B4-BE49-F238E27FC236}">
                    <a16:creationId xmlns:a16="http://schemas.microsoft.com/office/drawing/2014/main" id="{197835C6-A5EA-4CB6-8E07-E5C0A6660DFC}"/>
                  </a:ext>
                </a:extLst>
              </p:cNvPr>
              <p:cNvSpPr/>
              <p:nvPr/>
            </p:nvSpPr>
            <p:spPr bwMode="auto">
              <a:xfrm>
                <a:off x="1977" y="1660"/>
                <a:ext cx="11" cy="5"/>
              </a:xfrm>
              <a:custGeom>
                <a:gdLst>
                  <a:gd name="T0" fmla="*/ 3 w 4"/>
                  <a:gd name="T1" fmla="*/ 0 h 2"/>
                  <a:gd name="T2" fmla="*/ 2 w 4"/>
                  <a:gd name="T3" fmla="*/ 1 h 2"/>
                  <a:gd name="T4" fmla="*/ 1 w 4"/>
                  <a:gd name="T5" fmla="*/ 1 h 2"/>
                  <a:gd name="T6" fmla="*/ 0 w 4"/>
                  <a:gd name="T7" fmla="*/ 2 h 2"/>
                  <a:gd name="T8" fmla="*/ 0 w 4"/>
                  <a:gd name="T9" fmla="*/ 1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0"/>
                      <a:pt x="3" y="1"/>
                      <a:pt x="2" y="1"/>
                    </a:cubicBezTo>
                    <a:cubicBezTo>
                      <a:pt x="2" y="1"/>
                      <a:pt x="1" y="0"/>
                      <a:pt x="1" y="1"/>
                    </a:cubicBezTo>
                    <a:cubicBezTo>
                      <a:pt x="1" y="2"/>
                      <a:pt x="0" y="2"/>
                      <a:pt x="0" y="2"/>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3" name="Freeform 1196">
                <a:extLst>
                  <a:ext uri="{FF2B5EF4-FFF2-40B4-BE49-F238E27FC236}">
                    <a16:creationId xmlns:a16="http://schemas.microsoft.com/office/drawing/2014/main" id="{5FF7D6B9-E23B-4B9A-AAD6-DD5F8972303A}"/>
                  </a:ext>
                </a:extLst>
              </p:cNvPr>
              <p:cNvSpPr/>
              <p:nvPr/>
            </p:nvSpPr>
            <p:spPr bwMode="auto">
              <a:xfrm>
                <a:off x="2087" y="1660"/>
                <a:ext cx="19" cy="10"/>
              </a:xfrm>
              <a:custGeom>
                <a:gdLst>
                  <a:gd name="T0" fmla="*/ 7 w 7"/>
                  <a:gd name="T1" fmla="*/ 1 h 4"/>
                  <a:gd name="T2" fmla="*/ 4 w 7"/>
                  <a:gd name="T3" fmla="*/ 1 h 4"/>
                  <a:gd name="T4" fmla="*/ 5 w 7"/>
                  <a:gd name="T5" fmla="*/ 0 h 4"/>
                  <a:gd name="T6" fmla="*/ 0 w 7"/>
                  <a:gd name="T7" fmla="*/ 1 h 4"/>
                  <a:gd name="T8" fmla="*/ 5 w 7"/>
                  <a:gd name="T9" fmla="*/ 0 h 4"/>
                  <a:gd name="T10" fmla="*/ 7 w 7"/>
                  <a:gd name="T11" fmla="*/ 1 h 4"/>
                </a:gdLst>
                <a:cxnLst>
                  <a:cxn ang="0">
                    <a:pos x="T0" y="T1"/>
                  </a:cxn>
                  <a:cxn ang="0">
                    <a:pos x="T2" y="T3"/>
                  </a:cxn>
                  <a:cxn ang="0">
                    <a:pos x="T4" y="T5"/>
                  </a:cxn>
                  <a:cxn ang="0">
                    <a:pos x="T6" y="T7"/>
                  </a:cxn>
                  <a:cxn ang="0">
                    <a:pos x="T8" y="T9"/>
                  </a:cxn>
                  <a:cxn ang="0">
                    <a:pos x="T10" y="T11"/>
                  </a:cxn>
                </a:cxnLst>
                <a:rect l="0" t="0" r="r" b="b"/>
                <a:pathLst>
                  <a:path w="7" h="4">
                    <a:moveTo>
                      <a:pt x="7" y="1"/>
                    </a:moveTo>
                    <a:cubicBezTo>
                      <a:pt x="4" y="1"/>
                      <a:pt x="4" y="1"/>
                      <a:pt x="4" y="1"/>
                    </a:cubicBezTo>
                    <a:cubicBezTo>
                      <a:pt x="5" y="0"/>
                      <a:pt x="5" y="0"/>
                      <a:pt x="5" y="0"/>
                    </a:cubicBezTo>
                    <a:cubicBezTo>
                      <a:pt x="3" y="0"/>
                      <a:pt x="2" y="4"/>
                      <a:pt x="0" y="1"/>
                    </a:cubicBezTo>
                    <a:cubicBezTo>
                      <a:pt x="2" y="1"/>
                      <a:pt x="4" y="1"/>
                      <a:pt x="5" y="0"/>
                    </a:cubicBezTo>
                    <a:cubicBezTo>
                      <a:pt x="4" y="0"/>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4" name="Freeform 1197">
                <a:extLst>
                  <a:ext uri="{FF2B5EF4-FFF2-40B4-BE49-F238E27FC236}">
                    <a16:creationId xmlns:a16="http://schemas.microsoft.com/office/drawing/2014/main" id="{8D6E9BF6-B4FA-4F99-8F29-F96EE3E6F015}"/>
                  </a:ext>
                </a:extLst>
              </p:cNvPr>
              <p:cNvSpPr/>
              <p:nvPr/>
            </p:nvSpPr>
            <p:spPr bwMode="auto">
              <a:xfrm>
                <a:off x="3687" y="1654"/>
                <a:ext cx="97" cy="46"/>
              </a:xfrm>
              <a:custGeom>
                <a:gdLst>
                  <a:gd name="T0" fmla="*/ 35 w 36"/>
                  <a:gd name="T1" fmla="*/ 2 h 17"/>
                  <a:gd name="T2" fmla="*/ 35 w 36"/>
                  <a:gd name="T3" fmla="*/ 3 h 17"/>
                  <a:gd name="T4" fmla="*/ 36 w 36"/>
                  <a:gd name="T5" fmla="*/ 3 h 17"/>
                  <a:gd name="T6" fmla="*/ 34 w 36"/>
                  <a:gd name="T7" fmla="*/ 4 h 17"/>
                  <a:gd name="T8" fmla="*/ 36 w 36"/>
                  <a:gd name="T9" fmla="*/ 4 h 17"/>
                  <a:gd name="T10" fmla="*/ 35 w 36"/>
                  <a:gd name="T11" fmla="*/ 5 h 17"/>
                  <a:gd name="T12" fmla="*/ 35 w 36"/>
                  <a:gd name="T13" fmla="*/ 4 h 17"/>
                  <a:gd name="T14" fmla="*/ 28 w 36"/>
                  <a:gd name="T15" fmla="*/ 6 h 17"/>
                  <a:gd name="T16" fmla="*/ 27 w 36"/>
                  <a:gd name="T17" fmla="*/ 9 h 17"/>
                  <a:gd name="T18" fmla="*/ 22 w 36"/>
                  <a:gd name="T19" fmla="*/ 10 h 17"/>
                  <a:gd name="T20" fmla="*/ 16 w 36"/>
                  <a:gd name="T21" fmla="*/ 12 h 17"/>
                  <a:gd name="T22" fmla="*/ 9 w 36"/>
                  <a:gd name="T23" fmla="*/ 14 h 17"/>
                  <a:gd name="T24" fmla="*/ 5 w 36"/>
                  <a:gd name="T25" fmla="*/ 16 h 17"/>
                  <a:gd name="T26" fmla="*/ 3 w 36"/>
                  <a:gd name="T27" fmla="*/ 16 h 17"/>
                  <a:gd name="T28" fmla="*/ 3 w 36"/>
                  <a:gd name="T29" fmla="*/ 17 h 17"/>
                  <a:gd name="T30" fmla="*/ 1 w 36"/>
                  <a:gd name="T31" fmla="*/ 17 h 17"/>
                  <a:gd name="T32" fmla="*/ 2 w 36"/>
                  <a:gd name="T33" fmla="*/ 16 h 17"/>
                  <a:gd name="T34" fmla="*/ 3 w 36"/>
                  <a:gd name="T35" fmla="*/ 14 h 17"/>
                  <a:gd name="T36" fmla="*/ 6 w 36"/>
                  <a:gd name="T37" fmla="*/ 14 h 17"/>
                  <a:gd name="T38" fmla="*/ 7 w 36"/>
                  <a:gd name="T39" fmla="*/ 11 h 17"/>
                  <a:gd name="T40" fmla="*/ 11 w 36"/>
                  <a:gd name="T41" fmla="*/ 11 h 17"/>
                  <a:gd name="T42" fmla="*/ 11 w 36"/>
                  <a:gd name="T43" fmla="*/ 10 h 17"/>
                  <a:gd name="T44" fmla="*/ 12 w 36"/>
                  <a:gd name="T45" fmla="*/ 10 h 17"/>
                  <a:gd name="T46" fmla="*/ 13 w 36"/>
                  <a:gd name="T47" fmla="*/ 8 h 17"/>
                  <a:gd name="T48" fmla="*/ 14 w 36"/>
                  <a:gd name="T49" fmla="*/ 8 h 17"/>
                  <a:gd name="T50" fmla="*/ 14 w 36"/>
                  <a:gd name="T51" fmla="*/ 9 h 17"/>
                  <a:gd name="T52" fmla="*/ 17 w 36"/>
                  <a:gd name="T53" fmla="*/ 8 h 17"/>
                  <a:gd name="T54" fmla="*/ 17 w 36"/>
                  <a:gd name="T55" fmla="*/ 9 h 17"/>
                  <a:gd name="T56" fmla="*/ 20 w 36"/>
                  <a:gd name="T57" fmla="*/ 7 h 17"/>
                  <a:gd name="T58" fmla="*/ 18 w 36"/>
                  <a:gd name="T59" fmla="*/ 6 h 17"/>
                  <a:gd name="T60" fmla="*/ 20 w 36"/>
                  <a:gd name="T61" fmla="*/ 6 h 17"/>
                  <a:gd name="T62" fmla="*/ 21 w 36"/>
                  <a:gd name="T63" fmla="*/ 7 h 17"/>
                  <a:gd name="T64" fmla="*/ 27 w 36"/>
                  <a:gd name="T65" fmla="*/ 4 h 17"/>
                  <a:gd name="T66" fmla="*/ 35 w 36"/>
                  <a:gd name="T6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7">
                    <a:moveTo>
                      <a:pt x="35" y="2"/>
                    </a:moveTo>
                    <a:cubicBezTo>
                      <a:pt x="35" y="3"/>
                      <a:pt x="35" y="3"/>
                      <a:pt x="35" y="3"/>
                    </a:cubicBezTo>
                    <a:cubicBezTo>
                      <a:pt x="36" y="3"/>
                      <a:pt x="36" y="3"/>
                      <a:pt x="36" y="3"/>
                    </a:cubicBezTo>
                    <a:cubicBezTo>
                      <a:pt x="36" y="3"/>
                      <a:pt x="35" y="3"/>
                      <a:pt x="34" y="4"/>
                    </a:cubicBezTo>
                    <a:cubicBezTo>
                      <a:pt x="35" y="5"/>
                      <a:pt x="35" y="4"/>
                      <a:pt x="36" y="4"/>
                    </a:cubicBezTo>
                    <a:cubicBezTo>
                      <a:pt x="36" y="5"/>
                      <a:pt x="35" y="5"/>
                      <a:pt x="35" y="5"/>
                    </a:cubicBezTo>
                    <a:cubicBezTo>
                      <a:pt x="35" y="4"/>
                      <a:pt x="35" y="4"/>
                      <a:pt x="35" y="4"/>
                    </a:cubicBezTo>
                    <a:cubicBezTo>
                      <a:pt x="32" y="3"/>
                      <a:pt x="30" y="5"/>
                      <a:pt x="28" y="6"/>
                    </a:cubicBezTo>
                    <a:cubicBezTo>
                      <a:pt x="30" y="7"/>
                      <a:pt x="28" y="8"/>
                      <a:pt x="27" y="9"/>
                    </a:cubicBezTo>
                    <a:cubicBezTo>
                      <a:pt x="25" y="10"/>
                      <a:pt x="23" y="8"/>
                      <a:pt x="22" y="10"/>
                    </a:cubicBezTo>
                    <a:cubicBezTo>
                      <a:pt x="20" y="11"/>
                      <a:pt x="18" y="10"/>
                      <a:pt x="16" y="12"/>
                    </a:cubicBezTo>
                    <a:cubicBezTo>
                      <a:pt x="13" y="12"/>
                      <a:pt x="13" y="14"/>
                      <a:pt x="9" y="14"/>
                    </a:cubicBezTo>
                    <a:cubicBezTo>
                      <a:pt x="9" y="16"/>
                      <a:pt x="6" y="15"/>
                      <a:pt x="5" y="16"/>
                    </a:cubicBezTo>
                    <a:cubicBezTo>
                      <a:pt x="5" y="15"/>
                      <a:pt x="3" y="16"/>
                      <a:pt x="3" y="16"/>
                    </a:cubicBezTo>
                    <a:cubicBezTo>
                      <a:pt x="3" y="17"/>
                      <a:pt x="3" y="17"/>
                      <a:pt x="3" y="17"/>
                    </a:cubicBezTo>
                    <a:cubicBezTo>
                      <a:pt x="1" y="17"/>
                      <a:pt x="1" y="17"/>
                      <a:pt x="1" y="17"/>
                    </a:cubicBezTo>
                    <a:cubicBezTo>
                      <a:pt x="0" y="17"/>
                      <a:pt x="1" y="15"/>
                      <a:pt x="2" y="16"/>
                    </a:cubicBezTo>
                    <a:cubicBezTo>
                      <a:pt x="3" y="15"/>
                      <a:pt x="1" y="14"/>
                      <a:pt x="3" y="14"/>
                    </a:cubicBezTo>
                    <a:cubicBezTo>
                      <a:pt x="6" y="14"/>
                      <a:pt x="6" y="14"/>
                      <a:pt x="6" y="14"/>
                    </a:cubicBezTo>
                    <a:cubicBezTo>
                      <a:pt x="6" y="14"/>
                      <a:pt x="8" y="13"/>
                      <a:pt x="7" y="11"/>
                    </a:cubicBezTo>
                    <a:cubicBezTo>
                      <a:pt x="9" y="11"/>
                      <a:pt x="10" y="12"/>
                      <a:pt x="11" y="11"/>
                    </a:cubicBezTo>
                    <a:cubicBezTo>
                      <a:pt x="11" y="10"/>
                      <a:pt x="11" y="10"/>
                      <a:pt x="11" y="10"/>
                    </a:cubicBezTo>
                    <a:cubicBezTo>
                      <a:pt x="11" y="9"/>
                      <a:pt x="12" y="10"/>
                      <a:pt x="12" y="10"/>
                    </a:cubicBezTo>
                    <a:cubicBezTo>
                      <a:pt x="13" y="9"/>
                      <a:pt x="15" y="10"/>
                      <a:pt x="13" y="8"/>
                    </a:cubicBezTo>
                    <a:cubicBezTo>
                      <a:pt x="14" y="8"/>
                      <a:pt x="14" y="8"/>
                      <a:pt x="14" y="8"/>
                    </a:cubicBezTo>
                    <a:cubicBezTo>
                      <a:pt x="14" y="9"/>
                      <a:pt x="14" y="9"/>
                      <a:pt x="14" y="9"/>
                    </a:cubicBezTo>
                    <a:cubicBezTo>
                      <a:pt x="15" y="9"/>
                      <a:pt x="16" y="9"/>
                      <a:pt x="17" y="8"/>
                    </a:cubicBezTo>
                    <a:cubicBezTo>
                      <a:pt x="17" y="9"/>
                      <a:pt x="17" y="9"/>
                      <a:pt x="17" y="9"/>
                    </a:cubicBezTo>
                    <a:cubicBezTo>
                      <a:pt x="18" y="9"/>
                      <a:pt x="19" y="8"/>
                      <a:pt x="20" y="7"/>
                    </a:cubicBezTo>
                    <a:cubicBezTo>
                      <a:pt x="20" y="7"/>
                      <a:pt x="19" y="6"/>
                      <a:pt x="18" y="6"/>
                    </a:cubicBezTo>
                    <a:cubicBezTo>
                      <a:pt x="19" y="5"/>
                      <a:pt x="20" y="7"/>
                      <a:pt x="20" y="6"/>
                    </a:cubicBezTo>
                    <a:cubicBezTo>
                      <a:pt x="19" y="6"/>
                      <a:pt x="20" y="7"/>
                      <a:pt x="21" y="7"/>
                    </a:cubicBezTo>
                    <a:cubicBezTo>
                      <a:pt x="21" y="4"/>
                      <a:pt x="26" y="7"/>
                      <a:pt x="27" y="4"/>
                    </a:cubicBezTo>
                    <a:cubicBezTo>
                      <a:pt x="30" y="4"/>
                      <a:pt x="31" y="0"/>
                      <a:pt x="3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5" name="Freeform 1198">
                <a:extLst>
                  <a:ext uri="{FF2B5EF4-FFF2-40B4-BE49-F238E27FC236}">
                    <a16:creationId xmlns:a16="http://schemas.microsoft.com/office/drawing/2014/main" id="{4F239F6F-27B1-41ED-AD88-B06716E63283}"/>
                  </a:ext>
                </a:extLst>
              </p:cNvPr>
              <p:cNvSpPr/>
              <p:nvPr/>
            </p:nvSpPr>
            <p:spPr bwMode="auto">
              <a:xfrm>
                <a:off x="4091" y="1657"/>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6" name="Freeform 1199">
                <a:extLst>
                  <a:ext uri="{FF2B5EF4-FFF2-40B4-BE49-F238E27FC236}">
                    <a16:creationId xmlns:a16="http://schemas.microsoft.com/office/drawing/2014/main" id="{CC5EB312-2727-4472-95C1-D589234AC1A8}"/>
                  </a:ext>
                </a:extLst>
              </p:cNvPr>
              <p:cNvSpPr/>
              <p:nvPr/>
            </p:nvSpPr>
            <p:spPr bwMode="auto">
              <a:xfrm>
                <a:off x="2063" y="1660"/>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7" name="Freeform 1200">
                <a:extLst>
                  <a:ext uri="{FF2B5EF4-FFF2-40B4-BE49-F238E27FC236}">
                    <a16:creationId xmlns:a16="http://schemas.microsoft.com/office/drawing/2014/main" id="{6F664F21-FE9D-4B1E-A8E9-6DDE22913CE0}"/>
                  </a:ext>
                </a:extLst>
              </p:cNvPr>
              <p:cNvSpPr/>
              <p:nvPr/>
            </p:nvSpPr>
            <p:spPr bwMode="auto">
              <a:xfrm>
                <a:off x="2958" y="1660"/>
                <a:ext cx="8" cy="5"/>
              </a:xfrm>
              <a:custGeom>
                <a:gdLst>
                  <a:gd name="T0" fmla="*/ 3 w 3"/>
                  <a:gd name="T1" fmla="*/ 1 h 2"/>
                  <a:gd name="T2" fmla="*/ 2 w 3"/>
                  <a:gd name="T3" fmla="*/ 2 h 2"/>
                  <a:gd name="T4" fmla="*/ 2 w 3"/>
                  <a:gd name="T5" fmla="*/ 2 h 2"/>
                  <a:gd name="T6" fmla="*/ 1 w 3"/>
                  <a:gd name="T7" fmla="*/ 2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2" y="2"/>
                    </a:cubicBezTo>
                    <a:cubicBezTo>
                      <a:pt x="2" y="2"/>
                      <a:pt x="2" y="2"/>
                      <a:pt x="2" y="2"/>
                    </a:cubicBezTo>
                    <a:cubicBezTo>
                      <a:pt x="1" y="2"/>
                      <a:pt x="1" y="2"/>
                      <a:pt x="1" y="2"/>
                    </a:cubicBezTo>
                    <a:cubicBezTo>
                      <a:pt x="1" y="2"/>
                      <a:pt x="1" y="2"/>
                      <a:pt x="0" y="1"/>
                    </a:cubicBezTo>
                    <a:cubicBezTo>
                      <a:pt x="1" y="0"/>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8" name="Freeform 1201">
                <a:extLst>
                  <a:ext uri="{FF2B5EF4-FFF2-40B4-BE49-F238E27FC236}">
                    <a16:creationId xmlns:a16="http://schemas.microsoft.com/office/drawing/2014/main" id="{5E7ECD27-077D-4563-8875-25FACDFF5009}"/>
                  </a:ext>
                </a:extLst>
              </p:cNvPr>
              <p:cNvSpPr/>
              <p:nvPr/>
            </p:nvSpPr>
            <p:spPr bwMode="auto">
              <a:xfrm>
                <a:off x="2114" y="1660"/>
                <a:ext cx="2" cy="2"/>
              </a:xfrm>
              <a:custGeom>
                <a:gdLst>
                  <a:gd name="T0" fmla="*/ 2 w 2"/>
                  <a:gd name="T1" fmla="*/ 0 h 2"/>
                  <a:gd name="T2" fmla="*/ 2 w 2"/>
                  <a:gd name="T3" fmla="*/ 2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lnTo>
                      <a:pt x="2" y="2"/>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9" name="Freeform 1202">
                <a:extLst>
                  <a:ext uri="{FF2B5EF4-FFF2-40B4-BE49-F238E27FC236}">
                    <a16:creationId xmlns:a16="http://schemas.microsoft.com/office/drawing/2014/main" id="{EAB8011D-6EE8-4336-B05F-19FC5F80491A}"/>
                  </a:ext>
                </a:extLst>
              </p:cNvPr>
              <p:cNvSpPr/>
              <p:nvPr/>
            </p:nvSpPr>
            <p:spPr bwMode="auto">
              <a:xfrm>
                <a:off x="3810" y="1660"/>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0" name="Freeform 1203">
                <a:extLst>
                  <a:ext uri="{FF2B5EF4-FFF2-40B4-BE49-F238E27FC236}">
                    <a16:creationId xmlns:a16="http://schemas.microsoft.com/office/drawing/2014/main" id="{D2F2C792-D841-4C02-88FF-F69FEBF1EF24}"/>
                  </a:ext>
                </a:extLst>
              </p:cNvPr>
              <p:cNvSpPr/>
              <p:nvPr/>
            </p:nvSpPr>
            <p:spPr bwMode="auto">
              <a:xfrm>
                <a:off x="4051" y="166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1"/>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1" name="Freeform 1204">
                <a:extLst>
                  <a:ext uri="{FF2B5EF4-FFF2-40B4-BE49-F238E27FC236}">
                    <a16:creationId xmlns:a16="http://schemas.microsoft.com/office/drawing/2014/main" id="{752F253D-0BEB-442F-A5A6-E536BC7FEC43}"/>
                  </a:ext>
                </a:extLst>
              </p:cNvPr>
              <p:cNvSpPr/>
              <p:nvPr/>
            </p:nvSpPr>
            <p:spPr bwMode="auto">
              <a:xfrm>
                <a:off x="4064" y="1660"/>
                <a:ext cx="11" cy="8"/>
              </a:xfrm>
              <a:custGeom>
                <a:gdLst>
                  <a:gd name="T0" fmla="*/ 0 w 4"/>
                  <a:gd name="T1" fmla="*/ 3 h 3"/>
                  <a:gd name="T2" fmla="*/ 0 w 4"/>
                  <a:gd name="T3" fmla="*/ 2 h 3"/>
                  <a:gd name="T4" fmla="*/ 4 w 4"/>
                  <a:gd name="T5" fmla="*/ 0 h 3"/>
                  <a:gd name="T6" fmla="*/ 0 w 4"/>
                  <a:gd name="T7" fmla="*/ 3 h 3"/>
                </a:gdLst>
                <a:cxnLst>
                  <a:cxn ang="0">
                    <a:pos x="T0" y="T1"/>
                  </a:cxn>
                  <a:cxn ang="0">
                    <a:pos x="T2" y="T3"/>
                  </a:cxn>
                  <a:cxn ang="0">
                    <a:pos x="T4" y="T5"/>
                  </a:cxn>
                  <a:cxn ang="0">
                    <a:pos x="T6" y="T7"/>
                  </a:cxn>
                </a:cxnLst>
                <a:rect l="0" t="0" r="r" b="b"/>
                <a:pathLst>
                  <a:path w="4" h="3">
                    <a:moveTo>
                      <a:pt x="0" y="3"/>
                    </a:moveTo>
                    <a:cubicBezTo>
                      <a:pt x="0" y="2"/>
                      <a:pt x="0" y="2"/>
                      <a:pt x="0" y="2"/>
                    </a:cubicBezTo>
                    <a:cubicBezTo>
                      <a:pt x="4" y="0"/>
                      <a:pt x="4" y="0"/>
                      <a:pt x="4" y="0"/>
                    </a:cubicBezTo>
                    <a:cubicBezTo>
                      <a:pt x="4" y="1"/>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2" name="Freeform 1205">
                <a:extLst>
                  <a:ext uri="{FF2B5EF4-FFF2-40B4-BE49-F238E27FC236}">
                    <a16:creationId xmlns:a16="http://schemas.microsoft.com/office/drawing/2014/main" id="{C1FA62F9-CA33-4123-AF49-867EB680131F}"/>
                  </a:ext>
                </a:extLst>
              </p:cNvPr>
              <p:cNvSpPr/>
              <p:nvPr/>
            </p:nvSpPr>
            <p:spPr bwMode="auto">
              <a:xfrm>
                <a:off x="2170" y="1662"/>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3" name="Freeform 1206">
                <a:extLst>
                  <a:ext uri="{FF2B5EF4-FFF2-40B4-BE49-F238E27FC236}">
                    <a16:creationId xmlns:a16="http://schemas.microsoft.com/office/drawing/2014/main" id="{EAD780E5-3B37-4769-BBBF-4145296F75D5}"/>
                  </a:ext>
                </a:extLst>
              </p:cNvPr>
              <p:cNvSpPr/>
              <p:nvPr/>
            </p:nvSpPr>
            <p:spPr bwMode="auto">
              <a:xfrm>
                <a:off x="4099" y="1662"/>
                <a:ext cx="2" cy="6"/>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4" name="Freeform 1207">
                <a:extLst>
                  <a:ext uri="{FF2B5EF4-FFF2-40B4-BE49-F238E27FC236}">
                    <a16:creationId xmlns:a16="http://schemas.microsoft.com/office/drawing/2014/main" id="{498EADA7-8152-4F8C-BFDE-43FB92ED9A4E}"/>
                  </a:ext>
                </a:extLst>
              </p:cNvPr>
              <p:cNvSpPr/>
              <p:nvPr/>
            </p:nvSpPr>
            <p:spPr bwMode="auto">
              <a:xfrm>
                <a:off x="4016" y="1662"/>
                <a:ext cx="11" cy="8"/>
              </a:xfrm>
              <a:custGeom>
                <a:gdLst>
                  <a:gd name="T0" fmla="*/ 4 w 4"/>
                  <a:gd name="T1" fmla="*/ 1 h 3"/>
                  <a:gd name="T2" fmla="*/ 0 w 4"/>
                  <a:gd name="T3" fmla="*/ 2 h 3"/>
                  <a:gd name="T4" fmla="*/ 1 w 4"/>
                  <a:gd name="T5" fmla="*/ 1 h 3"/>
                  <a:gd name="T6" fmla="*/ 4 w 4"/>
                  <a:gd name="T7" fmla="*/ 1 h 3"/>
                </a:gdLst>
                <a:cxnLst>
                  <a:cxn ang="0">
                    <a:pos x="T0" y="T1"/>
                  </a:cxn>
                  <a:cxn ang="0">
                    <a:pos x="T2" y="T3"/>
                  </a:cxn>
                  <a:cxn ang="0">
                    <a:pos x="T4" y="T5"/>
                  </a:cxn>
                  <a:cxn ang="0">
                    <a:pos x="T6" y="T7"/>
                  </a:cxn>
                </a:cxnLst>
                <a:rect l="0" t="0" r="r" b="b"/>
                <a:pathLst>
                  <a:path w="4" h="3">
                    <a:moveTo>
                      <a:pt x="4" y="1"/>
                    </a:moveTo>
                    <a:cubicBezTo>
                      <a:pt x="3" y="2"/>
                      <a:pt x="1" y="3"/>
                      <a:pt x="0" y="2"/>
                    </a:cubicBezTo>
                    <a:cubicBezTo>
                      <a:pt x="1" y="1"/>
                      <a:pt x="0" y="1"/>
                      <a:pt x="1"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5" name="Freeform 1208">
                <a:extLst>
                  <a:ext uri="{FF2B5EF4-FFF2-40B4-BE49-F238E27FC236}">
                    <a16:creationId xmlns:a16="http://schemas.microsoft.com/office/drawing/2014/main" id="{4FBD8F41-423D-41F7-BAB6-CB8037DFA730}"/>
                  </a:ext>
                </a:extLst>
              </p:cNvPr>
              <p:cNvSpPr/>
              <p:nvPr/>
            </p:nvSpPr>
            <p:spPr bwMode="auto">
              <a:xfrm>
                <a:off x="4206" y="1665"/>
                <a:ext cx="13"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0" y="2"/>
                      <a:pt x="0"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6" name="Freeform 1209">
                <a:extLst>
                  <a:ext uri="{FF2B5EF4-FFF2-40B4-BE49-F238E27FC236}">
                    <a16:creationId xmlns:a16="http://schemas.microsoft.com/office/drawing/2014/main" id="{52A3723C-4616-4B16-B3FA-92E5F009631E}"/>
                  </a:ext>
                </a:extLst>
              </p:cNvPr>
              <p:cNvSpPr/>
              <p:nvPr/>
            </p:nvSpPr>
            <p:spPr bwMode="auto">
              <a:xfrm>
                <a:off x="2052" y="1665"/>
                <a:ext cx="22" cy="11"/>
              </a:xfrm>
              <a:custGeom>
                <a:gdLst>
                  <a:gd name="T0" fmla="*/ 7 w 8"/>
                  <a:gd name="T1" fmla="*/ 1 h 4"/>
                  <a:gd name="T2" fmla="*/ 8 w 8"/>
                  <a:gd name="T3" fmla="*/ 1 h 4"/>
                  <a:gd name="T4" fmla="*/ 7 w 8"/>
                  <a:gd name="T5" fmla="*/ 2 h 4"/>
                  <a:gd name="T6" fmla="*/ 6 w 8"/>
                  <a:gd name="T7" fmla="*/ 1 h 4"/>
                  <a:gd name="T8" fmla="*/ 5 w 8"/>
                  <a:gd name="T9" fmla="*/ 2 h 4"/>
                  <a:gd name="T10" fmla="*/ 6 w 8"/>
                  <a:gd name="T11" fmla="*/ 2 h 4"/>
                  <a:gd name="T12" fmla="*/ 7 w 8"/>
                  <a:gd name="T13" fmla="*/ 2 h 4"/>
                  <a:gd name="T14" fmla="*/ 7 w 8"/>
                  <a:gd name="T15" fmla="*/ 3 h 4"/>
                  <a:gd name="T16" fmla="*/ 3 w 8"/>
                  <a:gd name="T17" fmla="*/ 3 h 4"/>
                  <a:gd name="T18" fmla="*/ 1 w 8"/>
                  <a:gd name="T19" fmla="*/ 3 h 4"/>
                  <a:gd name="T20" fmla="*/ 1 w 8"/>
                  <a:gd name="T21" fmla="*/ 4 h 4"/>
                  <a:gd name="T22" fmla="*/ 0 w 8"/>
                  <a:gd name="T23" fmla="*/ 3 h 4"/>
                  <a:gd name="T24" fmla="*/ 3 w 8"/>
                  <a:gd name="T25" fmla="*/ 2 h 4"/>
                  <a:gd name="T26" fmla="*/ 1 w 8"/>
                  <a:gd name="T27" fmla="*/ 1 h 4"/>
                  <a:gd name="T28" fmla="*/ 3 w 8"/>
                  <a:gd name="T29" fmla="*/ 1 h 4"/>
                  <a:gd name="T30" fmla="*/ 2 w 8"/>
                  <a:gd name="T31" fmla="*/ 1 h 4"/>
                  <a:gd name="T32" fmla="*/ 5 w 8"/>
                  <a:gd name="T33" fmla="*/ 1 h 4"/>
                  <a:gd name="T34" fmla="*/ 5 w 8"/>
                  <a:gd name="T35" fmla="*/ 0 h 4"/>
                  <a:gd name="T36" fmla="*/ 7 w 8"/>
                  <a:gd name="T3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7" y="1"/>
                    </a:moveTo>
                    <a:cubicBezTo>
                      <a:pt x="8" y="1"/>
                      <a:pt x="8" y="1"/>
                      <a:pt x="8" y="1"/>
                    </a:cubicBezTo>
                    <a:cubicBezTo>
                      <a:pt x="7" y="2"/>
                      <a:pt x="7" y="2"/>
                      <a:pt x="7" y="2"/>
                    </a:cubicBezTo>
                    <a:cubicBezTo>
                      <a:pt x="7" y="2"/>
                      <a:pt x="6" y="1"/>
                      <a:pt x="6" y="1"/>
                    </a:cubicBezTo>
                    <a:cubicBezTo>
                      <a:pt x="6" y="1"/>
                      <a:pt x="5" y="1"/>
                      <a:pt x="5" y="2"/>
                    </a:cubicBezTo>
                    <a:cubicBezTo>
                      <a:pt x="5" y="2"/>
                      <a:pt x="5" y="3"/>
                      <a:pt x="6" y="2"/>
                    </a:cubicBezTo>
                    <a:cubicBezTo>
                      <a:pt x="7" y="2"/>
                      <a:pt x="7" y="2"/>
                      <a:pt x="7" y="2"/>
                    </a:cubicBezTo>
                    <a:cubicBezTo>
                      <a:pt x="7" y="3"/>
                      <a:pt x="7" y="3"/>
                      <a:pt x="7" y="3"/>
                    </a:cubicBezTo>
                    <a:cubicBezTo>
                      <a:pt x="5" y="4"/>
                      <a:pt x="5" y="2"/>
                      <a:pt x="3" y="3"/>
                    </a:cubicBezTo>
                    <a:cubicBezTo>
                      <a:pt x="2" y="2"/>
                      <a:pt x="2" y="4"/>
                      <a:pt x="1" y="3"/>
                    </a:cubicBezTo>
                    <a:cubicBezTo>
                      <a:pt x="0" y="3"/>
                      <a:pt x="2" y="4"/>
                      <a:pt x="1" y="4"/>
                    </a:cubicBezTo>
                    <a:cubicBezTo>
                      <a:pt x="0" y="3"/>
                      <a:pt x="0" y="3"/>
                      <a:pt x="0" y="3"/>
                    </a:cubicBezTo>
                    <a:cubicBezTo>
                      <a:pt x="1" y="3"/>
                      <a:pt x="3" y="3"/>
                      <a:pt x="3" y="2"/>
                    </a:cubicBezTo>
                    <a:cubicBezTo>
                      <a:pt x="1" y="1"/>
                      <a:pt x="1" y="1"/>
                      <a:pt x="1" y="1"/>
                    </a:cubicBezTo>
                    <a:cubicBezTo>
                      <a:pt x="3" y="1"/>
                      <a:pt x="3" y="1"/>
                      <a:pt x="3" y="1"/>
                    </a:cubicBezTo>
                    <a:cubicBezTo>
                      <a:pt x="2" y="1"/>
                      <a:pt x="2" y="1"/>
                      <a:pt x="2" y="1"/>
                    </a:cubicBezTo>
                    <a:cubicBezTo>
                      <a:pt x="3" y="2"/>
                      <a:pt x="4" y="1"/>
                      <a:pt x="5" y="1"/>
                    </a:cubicBezTo>
                    <a:cubicBezTo>
                      <a:pt x="5" y="0"/>
                      <a:pt x="5" y="0"/>
                      <a:pt x="5"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1" name="Group 1411">
              <a:extLst>
                <a:ext uri="{FF2B5EF4-FFF2-40B4-BE49-F238E27FC236}">
                  <a16:creationId xmlns:a16="http://schemas.microsoft.com/office/drawing/2014/main" id="{E41B89FF-FC2D-4FB3-BE97-EF33D6C7096D}"/>
                </a:ext>
              </a:extLst>
            </p:cNvPr>
            <p:cNvGrpSpPr/>
            <p:nvPr/>
          </p:nvGrpSpPr>
          <p:grpSpPr>
            <a:xfrm>
              <a:off x="3054350" y="2643188"/>
              <a:ext cx="3940175" cy="174625"/>
              <a:chOff x="1924" y="1665"/>
              <a:chExt cx="2482" cy="110"/>
            </a:xfrm>
          </p:grpSpPr>
          <p:sp>
            <p:nvSpPr>
              <p:cNvPr id="4827" name="Freeform 1211">
                <a:extLst>
                  <a:ext uri="{FF2B5EF4-FFF2-40B4-BE49-F238E27FC236}">
                    <a16:creationId xmlns:a16="http://schemas.microsoft.com/office/drawing/2014/main" id="{A0CA7EA8-99DF-4CAE-87F3-CBBE39AFABE5}"/>
                  </a:ext>
                </a:extLst>
              </p:cNvPr>
              <p:cNvSpPr/>
              <p:nvPr/>
            </p:nvSpPr>
            <p:spPr bwMode="auto">
              <a:xfrm>
                <a:off x="2079" y="1665"/>
                <a:ext cx="19" cy="11"/>
              </a:xfrm>
              <a:custGeom>
                <a:gdLst>
                  <a:gd name="T0" fmla="*/ 7 w 7"/>
                  <a:gd name="T1" fmla="*/ 1 h 4"/>
                  <a:gd name="T2" fmla="*/ 3 w 7"/>
                  <a:gd name="T3" fmla="*/ 3 h 4"/>
                  <a:gd name="T4" fmla="*/ 3 w 7"/>
                  <a:gd name="T5" fmla="*/ 3 h 4"/>
                  <a:gd name="T6" fmla="*/ 5 w 7"/>
                  <a:gd name="T7" fmla="*/ 3 h 4"/>
                  <a:gd name="T8" fmla="*/ 3 w 7"/>
                  <a:gd name="T9" fmla="*/ 4 h 4"/>
                  <a:gd name="T10" fmla="*/ 1 w 7"/>
                  <a:gd name="T11" fmla="*/ 3 h 4"/>
                  <a:gd name="T12" fmla="*/ 0 w 7"/>
                  <a:gd name="T13" fmla="*/ 3 h 4"/>
                  <a:gd name="T14" fmla="*/ 1 w 7"/>
                  <a:gd name="T15" fmla="*/ 1 h 4"/>
                  <a:gd name="T16" fmla="*/ 2 w 7"/>
                  <a:gd name="T17" fmla="*/ 0 h 4"/>
                  <a:gd name="T18" fmla="*/ 5 w 7"/>
                  <a:gd name="T19" fmla="*/ 1 h 4"/>
                  <a:gd name="T20" fmla="*/ 7 w 7"/>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1"/>
                    </a:moveTo>
                    <a:cubicBezTo>
                      <a:pt x="5" y="2"/>
                      <a:pt x="2" y="0"/>
                      <a:pt x="3" y="3"/>
                    </a:cubicBezTo>
                    <a:cubicBezTo>
                      <a:pt x="3" y="3"/>
                      <a:pt x="3" y="3"/>
                      <a:pt x="3" y="3"/>
                    </a:cubicBezTo>
                    <a:cubicBezTo>
                      <a:pt x="3" y="3"/>
                      <a:pt x="5" y="2"/>
                      <a:pt x="5" y="3"/>
                    </a:cubicBezTo>
                    <a:cubicBezTo>
                      <a:pt x="5" y="3"/>
                      <a:pt x="3" y="4"/>
                      <a:pt x="3" y="4"/>
                    </a:cubicBezTo>
                    <a:cubicBezTo>
                      <a:pt x="1" y="3"/>
                      <a:pt x="1" y="3"/>
                      <a:pt x="1" y="3"/>
                    </a:cubicBezTo>
                    <a:cubicBezTo>
                      <a:pt x="1" y="4"/>
                      <a:pt x="0" y="2"/>
                      <a:pt x="0" y="3"/>
                    </a:cubicBezTo>
                    <a:cubicBezTo>
                      <a:pt x="1" y="3"/>
                      <a:pt x="2" y="2"/>
                      <a:pt x="1" y="1"/>
                    </a:cubicBezTo>
                    <a:cubicBezTo>
                      <a:pt x="2" y="0"/>
                      <a:pt x="2" y="0"/>
                      <a:pt x="2" y="0"/>
                    </a:cubicBezTo>
                    <a:cubicBezTo>
                      <a:pt x="3" y="1"/>
                      <a:pt x="4" y="1"/>
                      <a:pt x="5" y="1"/>
                    </a:cubicBezTo>
                    <a:cubicBezTo>
                      <a:pt x="6"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8" name="Rectangle 1212">
                <a:extLst>
                  <a:ext uri="{FF2B5EF4-FFF2-40B4-BE49-F238E27FC236}">
                    <a16:creationId xmlns:a16="http://schemas.microsoft.com/office/drawing/2014/main" id="{763796C9-447A-4E9F-BDEE-897492D426EC}"/>
                  </a:ext>
                </a:extLst>
              </p:cNvPr>
              <p:cNvSpPr>
                <a:spLocks noChangeArrowheads="1"/>
              </p:cNvSpPr>
              <p:nvPr/>
            </p:nvSpPr>
            <p:spPr bwMode="auto">
              <a:xfrm>
                <a:off x="2108" y="1665"/>
                <a:ext cx="6"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9" name="Freeform 1213">
                <a:extLst>
                  <a:ext uri="{FF2B5EF4-FFF2-40B4-BE49-F238E27FC236}">
                    <a16:creationId xmlns:a16="http://schemas.microsoft.com/office/drawing/2014/main" id="{E5A32ADF-9189-4757-B0CB-4FE0686DA609}"/>
                  </a:ext>
                </a:extLst>
              </p:cNvPr>
              <p:cNvSpPr/>
              <p:nvPr/>
            </p:nvSpPr>
            <p:spPr bwMode="auto">
              <a:xfrm>
                <a:off x="1937" y="1665"/>
                <a:ext cx="8" cy="5"/>
              </a:xfrm>
              <a:custGeom>
                <a:gdLst>
                  <a:gd name="T0" fmla="*/ 2 w 3"/>
                  <a:gd name="T1" fmla="*/ 1 h 2"/>
                  <a:gd name="T2" fmla="*/ 2 w 3"/>
                  <a:gd name="T3" fmla="*/ 1 h 2"/>
                  <a:gd name="T4" fmla="*/ 3 w 3"/>
                  <a:gd name="T5" fmla="*/ 2 h 2"/>
                  <a:gd name="T6" fmla="*/ 0 w 3"/>
                  <a:gd name="T7" fmla="*/ 1 h 2"/>
                  <a:gd name="T8" fmla="*/ 1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2"/>
                      <a:pt x="3" y="2"/>
                      <a:pt x="3" y="2"/>
                    </a:cubicBezTo>
                    <a:cubicBezTo>
                      <a:pt x="3" y="1"/>
                      <a:pt x="1" y="1"/>
                      <a:pt x="0" y="1"/>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0" name="Freeform 1214">
                <a:extLst>
                  <a:ext uri="{FF2B5EF4-FFF2-40B4-BE49-F238E27FC236}">
                    <a16:creationId xmlns:a16="http://schemas.microsoft.com/office/drawing/2014/main" id="{B1F92C6F-4BB4-4A98-AF7F-81F64A69AB08}"/>
                  </a:ext>
                </a:extLst>
              </p:cNvPr>
              <p:cNvSpPr/>
              <p:nvPr/>
            </p:nvSpPr>
            <p:spPr bwMode="auto">
              <a:xfrm>
                <a:off x="1983" y="1665"/>
                <a:ext cx="3" cy="5"/>
              </a:xfrm>
              <a:custGeom>
                <a:gdLst>
                  <a:gd name="T0" fmla="*/ 0 w 3"/>
                  <a:gd name="T1" fmla="*/ 5 h 5"/>
                  <a:gd name="T2" fmla="*/ 3 w 3"/>
                  <a:gd name="T3" fmla="*/ 0 h 5"/>
                  <a:gd name="T4" fmla="*/ 3 w 3"/>
                  <a:gd name="T5" fmla="*/ 5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1" name="Freeform 1215">
                <a:extLst>
                  <a:ext uri="{FF2B5EF4-FFF2-40B4-BE49-F238E27FC236}">
                    <a16:creationId xmlns:a16="http://schemas.microsoft.com/office/drawing/2014/main" id="{9F5A1257-184C-4AB0-B225-B0653FEB4AE5}"/>
                  </a:ext>
                </a:extLst>
              </p:cNvPr>
              <p:cNvSpPr/>
              <p:nvPr/>
            </p:nvSpPr>
            <p:spPr bwMode="auto">
              <a:xfrm>
                <a:off x="2165" y="1665"/>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2" name="Freeform 1216">
                <a:extLst>
                  <a:ext uri="{FF2B5EF4-FFF2-40B4-BE49-F238E27FC236}">
                    <a16:creationId xmlns:a16="http://schemas.microsoft.com/office/drawing/2014/main" id="{1ED7EBB1-8C3C-4D42-87CE-9F80F22E8FBF}"/>
                  </a:ext>
                </a:extLst>
              </p:cNvPr>
              <p:cNvSpPr/>
              <p:nvPr/>
            </p:nvSpPr>
            <p:spPr bwMode="auto">
              <a:xfrm>
                <a:off x="3901" y="1665"/>
                <a:ext cx="8" cy="5"/>
              </a:xfrm>
              <a:custGeom>
                <a:gdLst>
                  <a:gd name="T0" fmla="*/ 3 w 3"/>
                  <a:gd name="T1" fmla="*/ 0 h 2"/>
                  <a:gd name="T2" fmla="*/ 0 w 3"/>
                  <a:gd name="T3" fmla="*/ 2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0"/>
                      <a:pt x="1" y="2"/>
                      <a:pt x="0" y="2"/>
                    </a:cubicBezTo>
                    <a:cubicBezTo>
                      <a:pt x="0" y="1"/>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3" name="Freeform 1217">
                <a:extLst>
                  <a:ext uri="{FF2B5EF4-FFF2-40B4-BE49-F238E27FC236}">
                    <a16:creationId xmlns:a16="http://schemas.microsoft.com/office/drawing/2014/main" id="{4EBD30CD-10DF-478C-8B5F-AEF13D4B8E49}"/>
                  </a:ext>
                </a:extLst>
              </p:cNvPr>
              <p:cNvSpPr/>
              <p:nvPr/>
            </p:nvSpPr>
            <p:spPr bwMode="auto">
              <a:xfrm>
                <a:off x="4077" y="1665"/>
                <a:ext cx="6" cy="5"/>
              </a:xfrm>
              <a:custGeom>
                <a:gdLst>
                  <a:gd name="T0" fmla="*/ 0 w 2"/>
                  <a:gd name="T1" fmla="*/ 2 h 2"/>
                  <a:gd name="T2" fmla="*/ 0 w 2"/>
                  <a:gd name="T3" fmla="*/ 1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2" y="0"/>
                      <a:pt x="2" y="0"/>
                      <a:pt x="2" y="0"/>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4" name="Freeform 1218">
                <a:extLst>
                  <a:ext uri="{FF2B5EF4-FFF2-40B4-BE49-F238E27FC236}">
                    <a16:creationId xmlns:a16="http://schemas.microsoft.com/office/drawing/2014/main" id="{50AFCF6E-94EF-4ABE-8568-629EBBF61079}"/>
                  </a:ext>
                </a:extLst>
              </p:cNvPr>
              <p:cNvSpPr/>
              <p:nvPr/>
            </p:nvSpPr>
            <p:spPr bwMode="auto">
              <a:xfrm>
                <a:off x="1996" y="166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5" name="Freeform 1219">
                <a:extLst>
                  <a:ext uri="{FF2B5EF4-FFF2-40B4-BE49-F238E27FC236}">
                    <a16:creationId xmlns:a16="http://schemas.microsoft.com/office/drawing/2014/main" id="{A0EEF392-2E53-4640-8A6D-FA1C0C0FF196}"/>
                  </a:ext>
                </a:extLst>
              </p:cNvPr>
              <p:cNvSpPr/>
              <p:nvPr/>
            </p:nvSpPr>
            <p:spPr bwMode="auto">
              <a:xfrm>
                <a:off x="2124" y="1665"/>
                <a:ext cx="62" cy="30"/>
              </a:xfrm>
              <a:custGeom>
                <a:gdLst>
                  <a:gd name="T0" fmla="*/ 23 w 23"/>
                  <a:gd name="T1" fmla="*/ 1 h 11"/>
                  <a:gd name="T2" fmla="*/ 20 w 23"/>
                  <a:gd name="T3" fmla="*/ 2 h 11"/>
                  <a:gd name="T4" fmla="*/ 19 w 23"/>
                  <a:gd name="T5" fmla="*/ 4 h 11"/>
                  <a:gd name="T6" fmla="*/ 15 w 23"/>
                  <a:gd name="T7" fmla="*/ 5 h 11"/>
                  <a:gd name="T8" fmla="*/ 16 w 23"/>
                  <a:gd name="T9" fmla="*/ 4 h 11"/>
                  <a:gd name="T10" fmla="*/ 13 w 23"/>
                  <a:gd name="T11" fmla="*/ 4 h 11"/>
                  <a:gd name="T12" fmla="*/ 14 w 23"/>
                  <a:gd name="T13" fmla="*/ 5 h 11"/>
                  <a:gd name="T14" fmla="*/ 12 w 23"/>
                  <a:gd name="T15" fmla="*/ 6 h 11"/>
                  <a:gd name="T16" fmla="*/ 14 w 23"/>
                  <a:gd name="T17" fmla="*/ 6 h 11"/>
                  <a:gd name="T18" fmla="*/ 14 w 23"/>
                  <a:gd name="T19" fmla="*/ 6 h 11"/>
                  <a:gd name="T20" fmla="*/ 15 w 23"/>
                  <a:gd name="T21" fmla="*/ 7 h 11"/>
                  <a:gd name="T22" fmla="*/ 12 w 23"/>
                  <a:gd name="T23" fmla="*/ 8 h 11"/>
                  <a:gd name="T24" fmla="*/ 14 w 23"/>
                  <a:gd name="T25" fmla="*/ 9 h 11"/>
                  <a:gd name="T26" fmla="*/ 10 w 23"/>
                  <a:gd name="T27" fmla="*/ 10 h 11"/>
                  <a:gd name="T28" fmla="*/ 14 w 23"/>
                  <a:gd name="T29" fmla="*/ 7 h 11"/>
                  <a:gd name="T30" fmla="*/ 12 w 23"/>
                  <a:gd name="T31" fmla="*/ 7 h 11"/>
                  <a:gd name="T32" fmla="*/ 12 w 23"/>
                  <a:gd name="T33" fmla="*/ 6 h 11"/>
                  <a:gd name="T34" fmla="*/ 11 w 23"/>
                  <a:gd name="T35" fmla="*/ 8 h 11"/>
                  <a:gd name="T36" fmla="*/ 9 w 23"/>
                  <a:gd name="T37" fmla="*/ 7 h 11"/>
                  <a:gd name="T38" fmla="*/ 5 w 23"/>
                  <a:gd name="T39" fmla="*/ 10 h 11"/>
                  <a:gd name="T40" fmla="*/ 4 w 23"/>
                  <a:gd name="T41" fmla="*/ 9 h 11"/>
                  <a:gd name="T42" fmla="*/ 3 w 23"/>
                  <a:gd name="T43" fmla="*/ 11 h 11"/>
                  <a:gd name="T44" fmla="*/ 0 w 23"/>
                  <a:gd name="T45" fmla="*/ 9 h 11"/>
                  <a:gd name="T46" fmla="*/ 3 w 23"/>
                  <a:gd name="T47" fmla="*/ 7 h 11"/>
                  <a:gd name="T48" fmla="*/ 4 w 23"/>
                  <a:gd name="T49" fmla="*/ 8 h 11"/>
                  <a:gd name="T50" fmla="*/ 11 w 23"/>
                  <a:gd name="T51" fmla="*/ 5 h 11"/>
                  <a:gd name="T52" fmla="*/ 16 w 23"/>
                  <a:gd name="T53" fmla="*/ 3 h 11"/>
                  <a:gd name="T54" fmla="*/ 17 w 23"/>
                  <a:gd name="T55" fmla="*/ 4 h 11"/>
                  <a:gd name="T56" fmla="*/ 17 w 23"/>
                  <a:gd name="T57" fmla="*/ 2 h 11"/>
                  <a:gd name="T58" fmla="*/ 21 w 23"/>
                  <a:gd name="T59" fmla="*/ 1 h 11"/>
                  <a:gd name="T60" fmla="*/ 23 w 23"/>
                  <a:gd name="T61" fmla="*/ 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1">
                    <a:moveTo>
                      <a:pt x="23" y="1"/>
                    </a:moveTo>
                    <a:cubicBezTo>
                      <a:pt x="23" y="2"/>
                      <a:pt x="19" y="1"/>
                      <a:pt x="20" y="2"/>
                    </a:cubicBezTo>
                    <a:cubicBezTo>
                      <a:pt x="20" y="3"/>
                      <a:pt x="18" y="3"/>
                      <a:pt x="19" y="4"/>
                    </a:cubicBezTo>
                    <a:cubicBezTo>
                      <a:pt x="15" y="5"/>
                      <a:pt x="15" y="5"/>
                      <a:pt x="15" y="5"/>
                    </a:cubicBezTo>
                    <a:cubicBezTo>
                      <a:pt x="14" y="6"/>
                      <a:pt x="16" y="4"/>
                      <a:pt x="16" y="4"/>
                    </a:cubicBezTo>
                    <a:cubicBezTo>
                      <a:pt x="16" y="3"/>
                      <a:pt x="14" y="5"/>
                      <a:pt x="13" y="4"/>
                    </a:cubicBezTo>
                    <a:cubicBezTo>
                      <a:pt x="13" y="5"/>
                      <a:pt x="13" y="5"/>
                      <a:pt x="14" y="5"/>
                    </a:cubicBezTo>
                    <a:cubicBezTo>
                      <a:pt x="13" y="5"/>
                      <a:pt x="12" y="6"/>
                      <a:pt x="12" y="6"/>
                    </a:cubicBezTo>
                    <a:cubicBezTo>
                      <a:pt x="13" y="8"/>
                      <a:pt x="13" y="5"/>
                      <a:pt x="14" y="6"/>
                    </a:cubicBezTo>
                    <a:cubicBezTo>
                      <a:pt x="14" y="6"/>
                      <a:pt x="14" y="6"/>
                      <a:pt x="14" y="6"/>
                    </a:cubicBezTo>
                    <a:cubicBezTo>
                      <a:pt x="15" y="7"/>
                      <a:pt x="15" y="7"/>
                      <a:pt x="15" y="7"/>
                    </a:cubicBezTo>
                    <a:cubicBezTo>
                      <a:pt x="12" y="8"/>
                      <a:pt x="12" y="8"/>
                      <a:pt x="12" y="8"/>
                    </a:cubicBezTo>
                    <a:cubicBezTo>
                      <a:pt x="13" y="9"/>
                      <a:pt x="13" y="9"/>
                      <a:pt x="14" y="9"/>
                    </a:cubicBezTo>
                    <a:cubicBezTo>
                      <a:pt x="10" y="10"/>
                      <a:pt x="10" y="10"/>
                      <a:pt x="10" y="10"/>
                    </a:cubicBezTo>
                    <a:cubicBezTo>
                      <a:pt x="11" y="10"/>
                      <a:pt x="12" y="8"/>
                      <a:pt x="14" y="7"/>
                    </a:cubicBezTo>
                    <a:cubicBezTo>
                      <a:pt x="13" y="6"/>
                      <a:pt x="13" y="7"/>
                      <a:pt x="12" y="7"/>
                    </a:cubicBezTo>
                    <a:cubicBezTo>
                      <a:pt x="12" y="6"/>
                      <a:pt x="12" y="6"/>
                      <a:pt x="12" y="6"/>
                    </a:cubicBezTo>
                    <a:cubicBezTo>
                      <a:pt x="11" y="7"/>
                      <a:pt x="11" y="7"/>
                      <a:pt x="11" y="8"/>
                    </a:cubicBezTo>
                    <a:cubicBezTo>
                      <a:pt x="11" y="8"/>
                      <a:pt x="10" y="7"/>
                      <a:pt x="9" y="7"/>
                    </a:cubicBezTo>
                    <a:cubicBezTo>
                      <a:pt x="9" y="9"/>
                      <a:pt x="6" y="8"/>
                      <a:pt x="5" y="10"/>
                    </a:cubicBezTo>
                    <a:cubicBezTo>
                      <a:pt x="4" y="9"/>
                      <a:pt x="4" y="9"/>
                      <a:pt x="4" y="9"/>
                    </a:cubicBezTo>
                    <a:cubicBezTo>
                      <a:pt x="3" y="9"/>
                      <a:pt x="2" y="11"/>
                      <a:pt x="3" y="11"/>
                    </a:cubicBezTo>
                    <a:cubicBezTo>
                      <a:pt x="0" y="11"/>
                      <a:pt x="2" y="10"/>
                      <a:pt x="0" y="9"/>
                    </a:cubicBezTo>
                    <a:cubicBezTo>
                      <a:pt x="1" y="7"/>
                      <a:pt x="2" y="8"/>
                      <a:pt x="3" y="7"/>
                    </a:cubicBezTo>
                    <a:cubicBezTo>
                      <a:pt x="4" y="8"/>
                      <a:pt x="4" y="8"/>
                      <a:pt x="4" y="8"/>
                    </a:cubicBezTo>
                    <a:cubicBezTo>
                      <a:pt x="5" y="5"/>
                      <a:pt x="8" y="6"/>
                      <a:pt x="11" y="5"/>
                    </a:cubicBezTo>
                    <a:cubicBezTo>
                      <a:pt x="12" y="3"/>
                      <a:pt x="14" y="5"/>
                      <a:pt x="16" y="3"/>
                    </a:cubicBezTo>
                    <a:cubicBezTo>
                      <a:pt x="16" y="3"/>
                      <a:pt x="16" y="4"/>
                      <a:pt x="17" y="4"/>
                    </a:cubicBezTo>
                    <a:cubicBezTo>
                      <a:pt x="17" y="2"/>
                      <a:pt x="17" y="2"/>
                      <a:pt x="17" y="2"/>
                    </a:cubicBezTo>
                    <a:cubicBezTo>
                      <a:pt x="19" y="3"/>
                      <a:pt x="19" y="0"/>
                      <a:pt x="21" y="1"/>
                    </a:cubicBezTo>
                    <a:cubicBezTo>
                      <a:pt x="22" y="1"/>
                      <a:pt x="22"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6" name="Rectangle 1220">
                <a:extLst>
                  <a:ext uri="{FF2B5EF4-FFF2-40B4-BE49-F238E27FC236}">
                    <a16:creationId xmlns:a16="http://schemas.microsoft.com/office/drawing/2014/main" id="{3AFE6082-4F9F-4CD6-855D-9588F3A02529}"/>
                  </a:ext>
                </a:extLst>
              </p:cNvPr>
              <p:cNvSpPr>
                <a:spLocks noChangeArrowheads="1"/>
              </p:cNvSpPr>
              <p:nvPr/>
            </p:nvSpPr>
            <p:spPr bwMode="auto">
              <a:xfrm>
                <a:off x="2995" y="166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7" name="Rectangle 1221">
                <a:extLst>
                  <a:ext uri="{FF2B5EF4-FFF2-40B4-BE49-F238E27FC236}">
                    <a16:creationId xmlns:a16="http://schemas.microsoft.com/office/drawing/2014/main" id="{072163E7-B958-416D-A562-242D7F1846BD}"/>
                  </a:ext>
                </a:extLst>
              </p:cNvPr>
              <p:cNvSpPr>
                <a:spLocks noChangeArrowheads="1"/>
              </p:cNvSpPr>
              <p:nvPr/>
            </p:nvSpPr>
            <p:spPr bwMode="auto">
              <a:xfrm>
                <a:off x="2154" y="1668"/>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8" name="Freeform 1222">
                <a:extLst>
                  <a:ext uri="{FF2B5EF4-FFF2-40B4-BE49-F238E27FC236}">
                    <a16:creationId xmlns:a16="http://schemas.microsoft.com/office/drawing/2014/main" id="{156EBCCE-A292-49D3-962F-47D65E6B7DC1}"/>
                  </a:ext>
                </a:extLst>
              </p:cNvPr>
              <p:cNvSpPr/>
              <p:nvPr/>
            </p:nvSpPr>
            <p:spPr bwMode="auto">
              <a:xfrm>
                <a:off x="4080" y="1668"/>
                <a:ext cx="13" cy="5"/>
              </a:xfrm>
              <a:custGeom>
                <a:gdLst>
                  <a:gd name="T0" fmla="*/ 5 w 5"/>
                  <a:gd name="T1" fmla="*/ 1 h 2"/>
                  <a:gd name="T2" fmla="*/ 2 w 5"/>
                  <a:gd name="T3" fmla="*/ 2 h 2"/>
                  <a:gd name="T4" fmla="*/ 5 w 5"/>
                  <a:gd name="T5" fmla="*/ 1 h 2"/>
                </a:gdLst>
                <a:cxnLst>
                  <a:cxn ang="0">
                    <a:pos x="T0" y="T1"/>
                  </a:cxn>
                  <a:cxn ang="0">
                    <a:pos x="T2" y="T3"/>
                  </a:cxn>
                  <a:cxn ang="0">
                    <a:pos x="T4" y="T5"/>
                  </a:cxn>
                </a:cxnLst>
                <a:rect l="0" t="0" r="r" b="b"/>
                <a:pathLst>
                  <a:path w="5" h="2">
                    <a:moveTo>
                      <a:pt x="5" y="1"/>
                    </a:moveTo>
                    <a:cubicBezTo>
                      <a:pt x="3" y="0"/>
                      <a:pt x="4" y="2"/>
                      <a:pt x="2" y="2"/>
                    </a:cubicBezTo>
                    <a:cubicBezTo>
                      <a:pt x="0"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9" name="Freeform 1223">
                <a:extLst>
                  <a:ext uri="{FF2B5EF4-FFF2-40B4-BE49-F238E27FC236}">
                    <a16:creationId xmlns:a16="http://schemas.microsoft.com/office/drawing/2014/main" id="{B728FB2D-F30C-4715-9527-50E3CE108B47}"/>
                  </a:ext>
                </a:extLst>
              </p:cNvPr>
              <p:cNvSpPr/>
              <p:nvPr/>
            </p:nvSpPr>
            <p:spPr bwMode="auto">
              <a:xfrm>
                <a:off x="4013" y="16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0" name="Rectangle 1224">
                <a:extLst>
                  <a:ext uri="{FF2B5EF4-FFF2-40B4-BE49-F238E27FC236}">
                    <a16:creationId xmlns:a16="http://schemas.microsoft.com/office/drawing/2014/main" id="{E1CCB150-BF91-4956-9173-62D567C8FAD8}"/>
                  </a:ext>
                </a:extLst>
              </p:cNvPr>
              <p:cNvSpPr>
                <a:spLocks noChangeArrowheads="1"/>
              </p:cNvSpPr>
              <p:nvPr/>
            </p:nvSpPr>
            <p:spPr bwMode="auto">
              <a:xfrm>
                <a:off x="4048" y="16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1" name="Freeform 1225">
                <a:extLst>
                  <a:ext uri="{FF2B5EF4-FFF2-40B4-BE49-F238E27FC236}">
                    <a16:creationId xmlns:a16="http://schemas.microsoft.com/office/drawing/2014/main" id="{53000AF9-55E2-4F42-8FCA-FAD5F5B211B3}"/>
                  </a:ext>
                </a:extLst>
              </p:cNvPr>
              <p:cNvSpPr/>
              <p:nvPr/>
            </p:nvSpPr>
            <p:spPr bwMode="auto">
              <a:xfrm>
                <a:off x="2146" y="1670"/>
                <a:ext cx="8" cy="8"/>
              </a:xfrm>
              <a:custGeom>
                <a:gdLst>
                  <a:gd name="T0" fmla="*/ 3 w 3"/>
                  <a:gd name="T1" fmla="*/ 1 h 3"/>
                  <a:gd name="T2" fmla="*/ 0 w 3"/>
                  <a:gd name="T3" fmla="*/ 2 h 3"/>
                  <a:gd name="T4" fmla="*/ 2 w 3"/>
                  <a:gd name="T5" fmla="*/ 1 h 3"/>
                  <a:gd name="T6" fmla="*/ 2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1"/>
                      <a:pt x="1" y="3"/>
                      <a:pt x="0" y="2"/>
                    </a:cubicBezTo>
                    <a:cubicBezTo>
                      <a:pt x="1" y="1"/>
                      <a:pt x="0" y="0"/>
                      <a:pt x="2"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2" name="Freeform 1226">
                <a:extLst>
                  <a:ext uri="{FF2B5EF4-FFF2-40B4-BE49-F238E27FC236}">
                    <a16:creationId xmlns:a16="http://schemas.microsoft.com/office/drawing/2014/main" id="{458D8611-0781-44C2-AFD0-D4961AA9AD38}"/>
                  </a:ext>
                </a:extLst>
              </p:cNvPr>
              <p:cNvSpPr/>
              <p:nvPr/>
            </p:nvSpPr>
            <p:spPr bwMode="auto">
              <a:xfrm>
                <a:off x="3882" y="1668"/>
                <a:ext cx="105" cy="59"/>
              </a:xfrm>
              <a:custGeom>
                <a:gdLst>
                  <a:gd name="T0" fmla="*/ 39 w 39"/>
                  <a:gd name="T1" fmla="*/ 1 h 22"/>
                  <a:gd name="T2" fmla="*/ 34 w 39"/>
                  <a:gd name="T3" fmla="*/ 4 h 22"/>
                  <a:gd name="T4" fmla="*/ 34 w 39"/>
                  <a:gd name="T5" fmla="*/ 5 h 22"/>
                  <a:gd name="T6" fmla="*/ 33 w 39"/>
                  <a:gd name="T7" fmla="*/ 6 h 22"/>
                  <a:gd name="T8" fmla="*/ 30 w 39"/>
                  <a:gd name="T9" fmla="*/ 6 h 22"/>
                  <a:gd name="T10" fmla="*/ 27 w 39"/>
                  <a:gd name="T11" fmla="*/ 8 h 22"/>
                  <a:gd name="T12" fmla="*/ 25 w 39"/>
                  <a:gd name="T13" fmla="*/ 8 h 22"/>
                  <a:gd name="T14" fmla="*/ 24 w 39"/>
                  <a:gd name="T15" fmla="*/ 9 h 22"/>
                  <a:gd name="T16" fmla="*/ 24 w 39"/>
                  <a:gd name="T17" fmla="*/ 9 h 22"/>
                  <a:gd name="T18" fmla="*/ 23 w 39"/>
                  <a:gd name="T19" fmla="*/ 11 h 22"/>
                  <a:gd name="T20" fmla="*/ 20 w 39"/>
                  <a:gd name="T21" fmla="*/ 10 h 22"/>
                  <a:gd name="T22" fmla="*/ 21 w 39"/>
                  <a:gd name="T23" fmla="*/ 11 h 22"/>
                  <a:gd name="T24" fmla="*/ 19 w 39"/>
                  <a:gd name="T25" fmla="*/ 13 h 22"/>
                  <a:gd name="T26" fmla="*/ 19 w 39"/>
                  <a:gd name="T27" fmla="*/ 13 h 22"/>
                  <a:gd name="T28" fmla="*/ 18 w 39"/>
                  <a:gd name="T29" fmla="*/ 12 h 22"/>
                  <a:gd name="T30" fmla="*/ 17 w 39"/>
                  <a:gd name="T31" fmla="*/ 13 h 22"/>
                  <a:gd name="T32" fmla="*/ 18 w 39"/>
                  <a:gd name="T33" fmla="*/ 14 h 22"/>
                  <a:gd name="T34" fmla="*/ 15 w 39"/>
                  <a:gd name="T35" fmla="*/ 14 h 22"/>
                  <a:gd name="T36" fmla="*/ 16 w 39"/>
                  <a:gd name="T37" fmla="*/ 15 h 22"/>
                  <a:gd name="T38" fmla="*/ 10 w 39"/>
                  <a:gd name="T39" fmla="*/ 17 h 22"/>
                  <a:gd name="T40" fmla="*/ 8 w 39"/>
                  <a:gd name="T41" fmla="*/ 18 h 22"/>
                  <a:gd name="T42" fmla="*/ 8 w 39"/>
                  <a:gd name="T43" fmla="*/ 19 h 22"/>
                  <a:gd name="T44" fmla="*/ 1 w 39"/>
                  <a:gd name="T45" fmla="*/ 21 h 22"/>
                  <a:gd name="T46" fmla="*/ 1 w 39"/>
                  <a:gd name="T47" fmla="*/ 18 h 22"/>
                  <a:gd name="T48" fmla="*/ 0 w 39"/>
                  <a:gd name="T49" fmla="*/ 18 h 22"/>
                  <a:gd name="T50" fmla="*/ 4 w 39"/>
                  <a:gd name="T51" fmla="*/ 18 h 22"/>
                  <a:gd name="T52" fmla="*/ 4 w 39"/>
                  <a:gd name="T53" fmla="*/ 17 h 22"/>
                  <a:gd name="T54" fmla="*/ 6 w 39"/>
                  <a:gd name="T55" fmla="*/ 17 h 22"/>
                  <a:gd name="T56" fmla="*/ 6 w 39"/>
                  <a:gd name="T57" fmla="*/ 16 h 22"/>
                  <a:gd name="T58" fmla="*/ 10 w 39"/>
                  <a:gd name="T59" fmla="*/ 16 h 22"/>
                  <a:gd name="T60" fmla="*/ 10 w 39"/>
                  <a:gd name="T61" fmla="*/ 15 h 22"/>
                  <a:gd name="T62" fmla="*/ 8 w 39"/>
                  <a:gd name="T63" fmla="*/ 16 h 22"/>
                  <a:gd name="T64" fmla="*/ 9 w 39"/>
                  <a:gd name="T65" fmla="*/ 14 h 22"/>
                  <a:gd name="T66" fmla="*/ 13 w 39"/>
                  <a:gd name="T67" fmla="*/ 13 h 22"/>
                  <a:gd name="T68" fmla="*/ 18 w 39"/>
                  <a:gd name="T69" fmla="*/ 12 h 22"/>
                  <a:gd name="T70" fmla="*/ 19 w 39"/>
                  <a:gd name="T71" fmla="*/ 9 h 22"/>
                  <a:gd name="T72" fmla="*/ 21 w 39"/>
                  <a:gd name="T73" fmla="*/ 9 h 22"/>
                  <a:gd name="T74" fmla="*/ 21 w 39"/>
                  <a:gd name="T75" fmla="*/ 8 h 22"/>
                  <a:gd name="T76" fmla="*/ 23 w 39"/>
                  <a:gd name="T77" fmla="*/ 7 h 22"/>
                  <a:gd name="T78" fmla="*/ 29 w 39"/>
                  <a:gd name="T79" fmla="*/ 5 h 22"/>
                  <a:gd name="T80" fmla="*/ 29 w 39"/>
                  <a:gd name="T81" fmla="*/ 5 h 22"/>
                  <a:gd name="T82" fmla="*/ 33 w 39"/>
                  <a:gd name="T83" fmla="*/ 5 h 22"/>
                  <a:gd name="T84" fmla="*/ 36 w 39"/>
                  <a:gd name="T85" fmla="*/ 2 h 22"/>
                  <a:gd name="T86" fmla="*/ 37 w 39"/>
                  <a:gd name="T87" fmla="*/ 2 h 22"/>
                  <a:gd name="T88" fmla="*/ 37 w 39"/>
                  <a:gd name="T89" fmla="*/ 1 h 22"/>
                  <a:gd name="T90" fmla="*/ 39 w 39"/>
                  <a:gd name="T91" fmla="*/ 1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1"/>
                    </a:moveTo>
                    <a:cubicBezTo>
                      <a:pt x="39" y="2"/>
                      <a:pt x="34" y="3"/>
                      <a:pt x="34" y="4"/>
                    </a:cubicBezTo>
                    <a:cubicBezTo>
                      <a:pt x="34" y="5"/>
                      <a:pt x="34" y="5"/>
                      <a:pt x="34" y="5"/>
                    </a:cubicBezTo>
                    <a:cubicBezTo>
                      <a:pt x="34" y="5"/>
                      <a:pt x="32" y="5"/>
                      <a:pt x="33" y="6"/>
                    </a:cubicBezTo>
                    <a:cubicBezTo>
                      <a:pt x="32" y="5"/>
                      <a:pt x="31" y="6"/>
                      <a:pt x="30" y="6"/>
                    </a:cubicBezTo>
                    <a:cubicBezTo>
                      <a:pt x="30" y="8"/>
                      <a:pt x="27" y="7"/>
                      <a:pt x="27" y="8"/>
                    </a:cubicBezTo>
                    <a:cubicBezTo>
                      <a:pt x="26" y="8"/>
                      <a:pt x="26" y="8"/>
                      <a:pt x="25" y="8"/>
                    </a:cubicBezTo>
                    <a:cubicBezTo>
                      <a:pt x="24" y="9"/>
                      <a:pt x="24" y="9"/>
                      <a:pt x="24" y="9"/>
                    </a:cubicBezTo>
                    <a:cubicBezTo>
                      <a:pt x="24" y="11"/>
                      <a:pt x="24" y="9"/>
                      <a:pt x="24" y="9"/>
                    </a:cubicBezTo>
                    <a:cubicBezTo>
                      <a:pt x="22" y="10"/>
                      <a:pt x="24" y="11"/>
                      <a:pt x="23" y="11"/>
                    </a:cubicBezTo>
                    <a:cubicBezTo>
                      <a:pt x="22" y="11"/>
                      <a:pt x="21" y="8"/>
                      <a:pt x="20" y="10"/>
                    </a:cubicBezTo>
                    <a:cubicBezTo>
                      <a:pt x="21" y="11"/>
                      <a:pt x="21" y="11"/>
                      <a:pt x="21" y="11"/>
                    </a:cubicBezTo>
                    <a:cubicBezTo>
                      <a:pt x="21" y="12"/>
                      <a:pt x="18" y="12"/>
                      <a:pt x="19" y="13"/>
                    </a:cubicBezTo>
                    <a:cubicBezTo>
                      <a:pt x="19" y="13"/>
                      <a:pt x="19" y="13"/>
                      <a:pt x="19" y="13"/>
                    </a:cubicBezTo>
                    <a:cubicBezTo>
                      <a:pt x="19" y="13"/>
                      <a:pt x="19" y="12"/>
                      <a:pt x="18" y="12"/>
                    </a:cubicBezTo>
                    <a:cubicBezTo>
                      <a:pt x="18" y="12"/>
                      <a:pt x="17" y="13"/>
                      <a:pt x="17" y="13"/>
                    </a:cubicBezTo>
                    <a:cubicBezTo>
                      <a:pt x="18" y="14"/>
                      <a:pt x="18" y="14"/>
                      <a:pt x="18" y="14"/>
                    </a:cubicBezTo>
                    <a:cubicBezTo>
                      <a:pt x="17" y="13"/>
                      <a:pt x="16" y="14"/>
                      <a:pt x="15" y="14"/>
                    </a:cubicBezTo>
                    <a:cubicBezTo>
                      <a:pt x="16" y="15"/>
                      <a:pt x="16" y="15"/>
                      <a:pt x="16" y="15"/>
                    </a:cubicBezTo>
                    <a:cubicBezTo>
                      <a:pt x="14" y="16"/>
                      <a:pt x="11" y="15"/>
                      <a:pt x="10" y="17"/>
                    </a:cubicBezTo>
                    <a:cubicBezTo>
                      <a:pt x="9" y="16"/>
                      <a:pt x="9" y="18"/>
                      <a:pt x="8" y="18"/>
                    </a:cubicBezTo>
                    <a:cubicBezTo>
                      <a:pt x="8" y="19"/>
                      <a:pt x="8" y="19"/>
                      <a:pt x="8" y="19"/>
                    </a:cubicBezTo>
                    <a:cubicBezTo>
                      <a:pt x="5" y="18"/>
                      <a:pt x="3" y="22"/>
                      <a:pt x="1" y="21"/>
                    </a:cubicBezTo>
                    <a:cubicBezTo>
                      <a:pt x="1" y="19"/>
                      <a:pt x="1" y="19"/>
                      <a:pt x="1" y="18"/>
                    </a:cubicBezTo>
                    <a:cubicBezTo>
                      <a:pt x="0" y="18"/>
                      <a:pt x="0" y="18"/>
                      <a:pt x="0" y="18"/>
                    </a:cubicBezTo>
                    <a:cubicBezTo>
                      <a:pt x="2" y="17"/>
                      <a:pt x="3" y="20"/>
                      <a:pt x="4" y="18"/>
                    </a:cubicBezTo>
                    <a:cubicBezTo>
                      <a:pt x="4" y="17"/>
                      <a:pt x="4" y="17"/>
                      <a:pt x="4" y="17"/>
                    </a:cubicBezTo>
                    <a:cubicBezTo>
                      <a:pt x="5" y="17"/>
                      <a:pt x="6" y="18"/>
                      <a:pt x="6" y="17"/>
                    </a:cubicBezTo>
                    <a:cubicBezTo>
                      <a:pt x="6" y="16"/>
                      <a:pt x="6" y="16"/>
                      <a:pt x="6" y="16"/>
                    </a:cubicBezTo>
                    <a:cubicBezTo>
                      <a:pt x="6" y="18"/>
                      <a:pt x="9" y="16"/>
                      <a:pt x="10" y="16"/>
                    </a:cubicBezTo>
                    <a:cubicBezTo>
                      <a:pt x="11" y="16"/>
                      <a:pt x="11" y="15"/>
                      <a:pt x="10" y="15"/>
                    </a:cubicBezTo>
                    <a:cubicBezTo>
                      <a:pt x="9" y="14"/>
                      <a:pt x="8" y="15"/>
                      <a:pt x="8" y="16"/>
                    </a:cubicBezTo>
                    <a:cubicBezTo>
                      <a:pt x="8" y="15"/>
                      <a:pt x="9" y="14"/>
                      <a:pt x="9" y="14"/>
                    </a:cubicBezTo>
                    <a:cubicBezTo>
                      <a:pt x="10" y="13"/>
                      <a:pt x="13" y="15"/>
                      <a:pt x="13" y="13"/>
                    </a:cubicBezTo>
                    <a:cubicBezTo>
                      <a:pt x="18" y="12"/>
                      <a:pt x="18" y="12"/>
                      <a:pt x="18" y="12"/>
                    </a:cubicBezTo>
                    <a:cubicBezTo>
                      <a:pt x="18" y="11"/>
                      <a:pt x="17" y="10"/>
                      <a:pt x="19" y="9"/>
                    </a:cubicBezTo>
                    <a:cubicBezTo>
                      <a:pt x="19" y="8"/>
                      <a:pt x="20" y="10"/>
                      <a:pt x="21" y="9"/>
                    </a:cubicBezTo>
                    <a:cubicBezTo>
                      <a:pt x="21" y="8"/>
                      <a:pt x="21" y="8"/>
                      <a:pt x="21" y="8"/>
                    </a:cubicBezTo>
                    <a:cubicBezTo>
                      <a:pt x="22" y="9"/>
                      <a:pt x="22" y="7"/>
                      <a:pt x="23" y="7"/>
                    </a:cubicBezTo>
                    <a:cubicBezTo>
                      <a:pt x="25" y="6"/>
                      <a:pt x="28" y="6"/>
                      <a:pt x="29" y="5"/>
                    </a:cubicBezTo>
                    <a:cubicBezTo>
                      <a:pt x="29" y="5"/>
                      <a:pt x="29" y="5"/>
                      <a:pt x="29" y="5"/>
                    </a:cubicBezTo>
                    <a:cubicBezTo>
                      <a:pt x="30" y="6"/>
                      <a:pt x="31" y="4"/>
                      <a:pt x="33" y="5"/>
                    </a:cubicBezTo>
                    <a:cubicBezTo>
                      <a:pt x="34" y="4"/>
                      <a:pt x="34" y="1"/>
                      <a:pt x="36" y="2"/>
                    </a:cubicBezTo>
                    <a:cubicBezTo>
                      <a:pt x="37" y="2"/>
                      <a:pt x="37" y="2"/>
                      <a:pt x="37" y="2"/>
                    </a:cubicBezTo>
                    <a:cubicBezTo>
                      <a:pt x="37" y="1"/>
                      <a:pt x="37" y="1"/>
                      <a:pt x="37" y="1"/>
                    </a:cubicBezTo>
                    <a:cubicBezTo>
                      <a:pt x="38" y="2"/>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3" name="Freeform 1227">
                <a:extLst>
                  <a:ext uri="{FF2B5EF4-FFF2-40B4-BE49-F238E27FC236}">
                    <a16:creationId xmlns:a16="http://schemas.microsoft.com/office/drawing/2014/main" id="{48CDD9A5-DF23-4949-8AFB-79C207454887}"/>
                  </a:ext>
                </a:extLst>
              </p:cNvPr>
              <p:cNvSpPr/>
              <p:nvPr/>
            </p:nvSpPr>
            <p:spPr bwMode="auto">
              <a:xfrm>
                <a:off x="4024" y="1670"/>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4" name="Freeform 1228">
                <a:extLst>
                  <a:ext uri="{FF2B5EF4-FFF2-40B4-BE49-F238E27FC236}">
                    <a16:creationId xmlns:a16="http://schemas.microsoft.com/office/drawing/2014/main" id="{A6832275-74D6-4307-86B5-A8D2EED4688B}"/>
                  </a:ext>
                </a:extLst>
              </p:cNvPr>
              <p:cNvSpPr/>
              <p:nvPr/>
            </p:nvSpPr>
            <p:spPr bwMode="auto">
              <a:xfrm>
                <a:off x="2012" y="1670"/>
                <a:ext cx="38" cy="38"/>
              </a:xfrm>
              <a:custGeom>
                <a:gdLst>
                  <a:gd name="T0" fmla="*/ 12 w 14"/>
                  <a:gd name="T1" fmla="*/ 2 h 14"/>
                  <a:gd name="T2" fmla="*/ 14 w 14"/>
                  <a:gd name="T3" fmla="*/ 3 h 14"/>
                  <a:gd name="T4" fmla="*/ 12 w 14"/>
                  <a:gd name="T5" fmla="*/ 5 h 14"/>
                  <a:gd name="T6" fmla="*/ 10 w 14"/>
                  <a:gd name="T7" fmla="*/ 5 h 14"/>
                  <a:gd name="T8" fmla="*/ 11 w 14"/>
                  <a:gd name="T9" fmla="*/ 6 h 14"/>
                  <a:gd name="T10" fmla="*/ 11 w 14"/>
                  <a:gd name="T11" fmla="*/ 7 h 14"/>
                  <a:gd name="T12" fmla="*/ 11 w 14"/>
                  <a:gd name="T13" fmla="*/ 7 h 14"/>
                  <a:gd name="T14" fmla="*/ 11 w 14"/>
                  <a:gd name="T15" fmla="*/ 8 h 14"/>
                  <a:gd name="T16" fmla="*/ 6 w 14"/>
                  <a:gd name="T17" fmla="*/ 8 h 14"/>
                  <a:gd name="T18" fmla="*/ 8 w 14"/>
                  <a:gd name="T19" fmla="*/ 10 h 14"/>
                  <a:gd name="T20" fmla="*/ 10 w 14"/>
                  <a:gd name="T21" fmla="*/ 10 h 14"/>
                  <a:gd name="T22" fmla="*/ 11 w 14"/>
                  <a:gd name="T23" fmla="*/ 11 h 14"/>
                  <a:gd name="T24" fmla="*/ 13 w 14"/>
                  <a:gd name="T25" fmla="*/ 10 h 14"/>
                  <a:gd name="T26" fmla="*/ 12 w 14"/>
                  <a:gd name="T27" fmla="*/ 12 h 14"/>
                  <a:gd name="T28" fmla="*/ 5 w 14"/>
                  <a:gd name="T29" fmla="*/ 8 h 14"/>
                  <a:gd name="T30" fmla="*/ 5 w 14"/>
                  <a:gd name="T31" fmla="*/ 7 h 14"/>
                  <a:gd name="T32" fmla="*/ 5 w 14"/>
                  <a:gd name="T33" fmla="*/ 7 h 14"/>
                  <a:gd name="T34" fmla="*/ 3 w 14"/>
                  <a:gd name="T35" fmla="*/ 7 h 14"/>
                  <a:gd name="T36" fmla="*/ 2 w 14"/>
                  <a:gd name="T37" fmla="*/ 10 h 14"/>
                  <a:gd name="T38" fmla="*/ 3 w 14"/>
                  <a:gd name="T39" fmla="*/ 10 h 14"/>
                  <a:gd name="T40" fmla="*/ 5 w 14"/>
                  <a:gd name="T41" fmla="*/ 11 h 14"/>
                  <a:gd name="T42" fmla="*/ 9 w 14"/>
                  <a:gd name="T43" fmla="*/ 12 h 14"/>
                  <a:gd name="T44" fmla="*/ 10 w 14"/>
                  <a:gd name="T45" fmla="*/ 11 h 14"/>
                  <a:gd name="T46" fmla="*/ 11 w 14"/>
                  <a:gd name="T47" fmla="*/ 12 h 14"/>
                  <a:gd name="T48" fmla="*/ 9 w 14"/>
                  <a:gd name="T49" fmla="*/ 12 h 14"/>
                  <a:gd name="T50" fmla="*/ 10 w 14"/>
                  <a:gd name="T51" fmla="*/ 14 h 14"/>
                  <a:gd name="T52" fmla="*/ 3 w 14"/>
                  <a:gd name="T53" fmla="*/ 11 h 14"/>
                  <a:gd name="T54" fmla="*/ 1 w 14"/>
                  <a:gd name="T55" fmla="*/ 11 h 14"/>
                  <a:gd name="T56" fmla="*/ 0 w 14"/>
                  <a:gd name="T57" fmla="*/ 10 h 14"/>
                  <a:gd name="T58" fmla="*/ 3 w 14"/>
                  <a:gd name="T59" fmla="*/ 7 h 14"/>
                  <a:gd name="T60" fmla="*/ 2 w 14"/>
                  <a:gd name="T61" fmla="*/ 6 h 14"/>
                  <a:gd name="T62" fmla="*/ 6 w 14"/>
                  <a:gd name="T63" fmla="*/ 6 h 14"/>
                  <a:gd name="T64" fmla="*/ 9 w 14"/>
                  <a:gd name="T65" fmla="*/ 2 h 14"/>
                  <a:gd name="T66" fmla="*/ 11 w 14"/>
                  <a:gd name="T67" fmla="*/ 2 h 14"/>
                  <a:gd name="T68" fmla="*/ 10 w 14"/>
                  <a:gd name="T69" fmla="*/ 2 h 14"/>
                  <a:gd name="T70" fmla="*/ 14 w 14"/>
                  <a:gd name="T71" fmla="*/ 0 h 14"/>
                  <a:gd name="T72" fmla="*/ 12 w 14"/>
                  <a:gd name="T73"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12" y="2"/>
                    </a:moveTo>
                    <a:cubicBezTo>
                      <a:pt x="13" y="3"/>
                      <a:pt x="13" y="2"/>
                      <a:pt x="14" y="3"/>
                    </a:cubicBezTo>
                    <a:cubicBezTo>
                      <a:pt x="13" y="3"/>
                      <a:pt x="12" y="4"/>
                      <a:pt x="12" y="5"/>
                    </a:cubicBezTo>
                    <a:cubicBezTo>
                      <a:pt x="11" y="4"/>
                      <a:pt x="10" y="5"/>
                      <a:pt x="10" y="5"/>
                    </a:cubicBezTo>
                    <a:cubicBezTo>
                      <a:pt x="10" y="6"/>
                      <a:pt x="11" y="6"/>
                      <a:pt x="11" y="6"/>
                    </a:cubicBezTo>
                    <a:cubicBezTo>
                      <a:pt x="11" y="6"/>
                      <a:pt x="10" y="6"/>
                      <a:pt x="11" y="7"/>
                    </a:cubicBezTo>
                    <a:cubicBezTo>
                      <a:pt x="11" y="7"/>
                      <a:pt x="11" y="7"/>
                      <a:pt x="11" y="7"/>
                    </a:cubicBezTo>
                    <a:cubicBezTo>
                      <a:pt x="11" y="8"/>
                      <a:pt x="11" y="8"/>
                      <a:pt x="11" y="8"/>
                    </a:cubicBezTo>
                    <a:cubicBezTo>
                      <a:pt x="10" y="8"/>
                      <a:pt x="8" y="7"/>
                      <a:pt x="6" y="8"/>
                    </a:cubicBezTo>
                    <a:cubicBezTo>
                      <a:pt x="7" y="9"/>
                      <a:pt x="8" y="9"/>
                      <a:pt x="8" y="10"/>
                    </a:cubicBezTo>
                    <a:cubicBezTo>
                      <a:pt x="10" y="10"/>
                      <a:pt x="10" y="10"/>
                      <a:pt x="10" y="10"/>
                    </a:cubicBezTo>
                    <a:cubicBezTo>
                      <a:pt x="10" y="11"/>
                      <a:pt x="11" y="10"/>
                      <a:pt x="11" y="11"/>
                    </a:cubicBezTo>
                    <a:cubicBezTo>
                      <a:pt x="12" y="11"/>
                      <a:pt x="12" y="10"/>
                      <a:pt x="13" y="10"/>
                    </a:cubicBezTo>
                    <a:cubicBezTo>
                      <a:pt x="13" y="11"/>
                      <a:pt x="12" y="11"/>
                      <a:pt x="12" y="12"/>
                    </a:cubicBezTo>
                    <a:cubicBezTo>
                      <a:pt x="10" y="9"/>
                      <a:pt x="7" y="11"/>
                      <a:pt x="5" y="8"/>
                    </a:cubicBezTo>
                    <a:cubicBezTo>
                      <a:pt x="5" y="7"/>
                      <a:pt x="5" y="7"/>
                      <a:pt x="5" y="7"/>
                    </a:cubicBezTo>
                    <a:cubicBezTo>
                      <a:pt x="5" y="7"/>
                      <a:pt x="5" y="7"/>
                      <a:pt x="5" y="7"/>
                    </a:cubicBezTo>
                    <a:cubicBezTo>
                      <a:pt x="4" y="8"/>
                      <a:pt x="4" y="7"/>
                      <a:pt x="3" y="7"/>
                    </a:cubicBezTo>
                    <a:cubicBezTo>
                      <a:pt x="2" y="8"/>
                      <a:pt x="3" y="9"/>
                      <a:pt x="2" y="10"/>
                    </a:cubicBezTo>
                    <a:cubicBezTo>
                      <a:pt x="3" y="10"/>
                      <a:pt x="3" y="10"/>
                      <a:pt x="3" y="10"/>
                    </a:cubicBezTo>
                    <a:cubicBezTo>
                      <a:pt x="4" y="9"/>
                      <a:pt x="4" y="11"/>
                      <a:pt x="5" y="11"/>
                    </a:cubicBezTo>
                    <a:cubicBezTo>
                      <a:pt x="6" y="12"/>
                      <a:pt x="8" y="13"/>
                      <a:pt x="9" y="12"/>
                    </a:cubicBezTo>
                    <a:cubicBezTo>
                      <a:pt x="10" y="11"/>
                      <a:pt x="10" y="11"/>
                      <a:pt x="10" y="11"/>
                    </a:cubicBezTo>
                    <a:cubicBezTo>
                      <a:pt x="11" y="12"/>
                      <a:pt x="11" y="12"/>
                      <a:pt x="11" y="12"/>
                    </a:cubicBezTo>
                    <a:cubicBezTo>
                      <a:pt x="9" y="12"/>
                      <a:pt x="9" y="12"/>
                      <a:pt x="9" y="12"/>
                    </a:cubicBezTo>
                    <a:cubicBezTo>
                      <a:pt x="10" y="13"/>
                      <a:pt x="8" y="14"/>
                      <a:pt x="10" y="14"/>
                    </a:cubicBezTo>
                    <a:cubicBezTo>
                      <a:pt x="7" y="13"/>
                      <a:pt x="4" y="14"/>
                      <a:pt x="3" y="11"/>
                    </a:cubicBezTo>
                    <a:cubicBezTo>
                      <a:pt x="2" y="11"/>
                      <a:pt x="2" y="11"/>
                      <a:pt x="1" y="11"/>
                    </a:cubicBezTo>
                    <a:cubicBezTo>
                      <a:pt x="0" y="10"/>
                      <a:pt x="0" y="10"/>
                      <a:pt x="0" y="10"/>
                    </a:cubicBezTo>
                    <a:cubicBezTo>
                      <a:pt x="2" y="10"/>
                      <a:pt x="2" y="8"/>
                      <a:pt x="3" y="7"/>
                    </a:cubicBezTo>
                    <a:cubicBezTo>
                      <a:pt x="2" y="7"/>
                      <a:pt x="2" y="6"/>
                      <a:pt x="2" y="6"/>
                    </a:cubicBezTo>
                    <a:cubicBezTo>
                      <a:pt x="4" y="6"/>
                      <a:pt x="5" y="6"/>
                      <a:pt x="6" y="6"/>
                    </a:cubicBezTo>
                    <a:cubicBezTo>
                      <a:pt x="5" y="4"/>
                      <a:pt x="8" y="3"/>
                      <a:pt x="9" y="2"/>
                    </a:cubicBezTo>
                    <a:cubicBezTo>
                      <a:pt x="11" y="2"/>
                      <a:pt x="11" y="2"/>
                      <a:pt x="11" y="2"/>
                    </a:cubicBezTo>
                    <a:cubicBezTo>
                      <a:pt x="10" y="2"/>
                      <a:pt x="10" y="2"/>
                      <a:pt x="10" y="2"/>
                    </a:cubicBezTo>
                    <a:cubicBezTo>
                      <a:pt x="12" y="3"/>
                      <a:pt x="12" y="1"/>
                      <a:pt x="14" y="0"/>
                    </a:cubicBez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5" name="Freeform 1229">
                <a:extLst>
                  <a:ext uri="{FF2B5EF4-FFF2-40B4-BE49-F238E27FC236}">
                    <a16:creationId xmlns:a16="http://schemas.microsoft.com/office/drawing/2014/main" id="{1369326D-AA68-43B9-9C22-3269AB0DBFC7}"/>
                  </a:ext>
                </a:extLst>
              </p:cNvPr>
              <p:cNvSpPr/>
              <p:nvPr/>
            </p:nvSpPr>
            <p:spPr bwMode="auto">
              <a:xfrm>
                <a:off x="2007" y="167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6" name="Freeform 1230">
                <a:extLst>
                  <a:ext uri="{FF2B5EF4-FFF2-40B4-BE49-F238E27FC236}">
                    <a16:creationId xmlns:a16="http://schemas.microsoft.com/office/drawing/2014/main" id="{ABA2F6E8-BFDD-41A4-A940-A938B18B20BB}"/>
                  </a:ext>
                </a:extLst>
              </p:cNvPr>
              <p:cNvSpPr/>
              <p:nvPr/>
            </p:nvSpPr>
            <p:spPr bwMode="auto">
              <a:xfrm>
                <a:off x="2108" y="1673"/>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7" name="Freeform 1231">
                <a:extLst>
                  <a:ext uri="{FF2B5EF4-FFF2-40B4-BE49-F238E27FC236}">
                    <a16:creationId xmlns:a16="http://schemas.microsoft.com/office/drawing/2014/main" id="{F746DB79-F306-48EC-A4A0-C85F7081E255}"/>
                  </a:ext>
                </a:extLst>
              </p:cNvPr>
              <p:cNvSpPr/>
              <p:nvPr/>
            </p:nvSpPr>
            <p:spPr bwMode="auto">
              <a:xfrm>
                <a:off x="4003" y="1673"/>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8" name="Freeform 1232">
                <a:extLst>
                  <a:ext uri="{FF2B5EF4-FFF2-40B4-BE49-F238E27FC236}">
                    <a16:creationId xmlns:a16="http://schemas.microsoft.com/office/drawing/2014/main" id="{32CF0183-2789-406A-923C-3B48608C9B38}"/>
                  </a:ext>
                </a:extLst>
              </p:cNvPr>
              <p:cNvSpPr/>
              <p:nvPr/>
            </p:nvSpPr>
            <p:spPr bwMode="auto">
              <a:xfrm>
                <a:off x="4019" y="1670"/>
                <a:ext cx="2" cy="6"/>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9" name="Freeform 1233">
                <a:extLst>
                  <a:ext uri="{FF2B5EF4-FFF2-40B4-BE49-F238E27FC236}">
                    <a16:creationId xmlns:a16="http://schemas.microsoft.com/office/drawing/2014/main" id="{A2FC2EB1-1A95-41CC-9799-70CD57D05099}"/>
                  </a:ext>
                </a:extLst>
              </p:cNvPr>
              <p:cNvSpPr/>
              <p:nvPr/>
            </p:nvSpPr>
            <p:spPr bwMode="auto">
              <a:xfrm>
                <a:off x="4035" y="1673"/>
                <a:ext cx="8" cy="8"/>
              </a:xfrm>
              <a:custGeom>
                <a:gdLst>
                  <a:gd name="T0" fmla="*/ 2 w 3"/>
                  <a:gd name="T1" fmla="*/ 3 h 3"/>
                  <a:gd name="T2" fmla="*/ 0 w 3"/>
                  <a:gd name="T3" fmla="*/ 1 h 3"/>
                  <a:gd name="T4" fmla="*/ 1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0" y="1"/>
                      <a:pt x="0" y="1"/>
                      <a:pt x="0" y="1"/>
                    </a:cubicBezTo>
                    <a:cubicBezTo>
                      <a:pt x="0" y="1"/>
                      <a:pt x="1" y="2"/>
                      <a:pt x="1" y="1"/>
                    </a:cubicBezTo>
                    <a:cubicBezTo>
                      <a:pt x="2" y="0"/>
                      <a:pt x="0" y="0"/>
                      <a:pt x="1" y="0"/>
                    </a:cubicBezTo>
                    <a:cubicBezTo>
                      <a:pt x="3" y="1"/>
                      <a:pt x="1"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0" name="Freeform 1234">
                <a:extLst>
                  <a:ext uri="{FF2B5EF4-FFF2-40B4-BE49-F238E27FC236}">
                    <a16:creationId xmlns:a16="http://schemas.microsoft.com/office/drawing/2014/main" id="{5EC05A43-78AB-41C8-A280-E1885541B77C}"/>
                  </a:ext>
                </a:extLst>
              </p:cNvPr>
              <p:cNvSpPr/>
              <p:nvPr/>
            </p:nvSpPr>
            <p:spPr bwMode="auto">
              <a:xfrm>
                <a:off x="1967" y="167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1" name="Freeform 1235">
                <a:extLst>
                  <a:ext uri="{FF2B5EF4-FFF2-40B4-BE49-F238E27FC236}">
                    <a16:creationId xmlns:a16="http://schemas.microsoft.com/office/drawing/2014/main" id="{15321AEE-65F0-4F9B-BE57-4C707C458A41}"/>
                  </a:ext>
                </a:extLst>
              </p:cNvPr>
              <p:cNvSpPr/>
              <p:nvPr/>
            </p:nvSpPr>
            <p:spPr bwMode="auto">
              <a:xfrm>
                <a:off x="1999" y="1673"/>
                <a:ext cx="8" cy="5"/>
              </a:xfrm>
              <a:custGeom>
                <a:gdLst>
                  <a:gd name="T0" fmla="*/ 2 w 3"/>
                  <a:gd name="T1" fmla="*/ 1 h 2"/>
                  <a:gd name="T2" fmla="*/ 1 w 3"/>
                  <a:gd name="T3" fmla="*/ 2 h 2"/>
                  <a:gd name="T4" fmla="*/ 0 w 3"/>
                  <a:gd name="T5" fmla="*/ 1 h 2"/>
                  <a:gd name="T6" fmla="*/ 1 w 3"/>
                  <a:gd name="T7" fmla="*/ 1 h 2"/>
                  <a:gd name="T8" fmla="*/ 2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1" y="1"/>
                      <a:pt x="1" y="2"/>
                    </a:cubicBezTo>
                    <a:cubicBezTo>
                      <a:pt x="0" y="1"/>
                      <a:pt x="0" y="1"/>
                      <a:pt x="0" y="1"/>
                    </a:cubicBezTo>
                    <a:cubicBezTo>
                      <a:pt x="1" y="1"/>
                      <a:pt x="1" y="1"/>
                      <a:pt x="1" y="1"/>
                    </a:cubicBezTo>
                    <a:cubicBezTo>
                      <a:pt x="2" y="0"/>
                      <a:pt x="2" y="0"/>
                      <a:pt x="2" y="0"/>
                    </a:cubicBezTo>
                    <a:cubicBezTo>
                      <a:pt x="2" y="0"/>
                      <a:pt x="3"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2" name="Freeform 1236">
                <a:extLst>
                  <a:ext uri="{FF2B5EF4-FFF2-40B4-BE49-F238E27FC236}">
                    <a16:creationId xmlns:a16="http://schemas.microsoft.com/office/drawing/2014/main" id="{5F47C8B8-B02F-4483-B8C1-E0720E0A5824}"/>
                  </a:ext>
                </a:extLst>
              </p:cNvPr>
              <p:cNvSpPr/>
              <p:nvPr/>
            </p:nvSpPr>
            <p:spPr bwMode="auto">
              <a:xfrm>
                <a:off x="4048" y="1673"/>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3" name="Freeform 1237">
                <a:extLst>
                  <a:ext uri="{FF2B5EF4-FFF2-40B4-BE49-F238E27FC236}">
                    <a16:creationId xmlns:a16="http://schemas.microsoft.com/office/drawing/2014/main" id="{D2850A2D-F2F7-4D92-A345-7C02DF7081D4}"/>
                  </a:ext>
                </a:extLst>
              </p:cNvPr>
              <p:cNvSpPr/>
              <p:nvPr/>
            </p:nvSpPr>
            <p:spPr bwMode="auto">
              <a:xfrm>
                <a:off x="4053" y="1673"/>
                <a:ext cx="22" cy="19"/>
              </a:xfrm>
              <a:custGeom>
                <a:gdLst>
                  <a:gd name="T0" fmla="*/ 6 w 8"/>
                  <a:gd name="T1" fmla="*/ 2 h 7"/>
                  <a:gd name="T2" fmla="*/ 8 w 8"/>
                  <a:gd name="T3" fmla="*/ 4 h 7"/>
                  <a:gd name="T4" fmla="*/ 6 w 8"/>
                  <a:gd name="T5" fmla="*/ 4 h 7"/>
                  <a:gd name="T6" fmla="*/ 7 w 8"/>
                  <a:gd name="T7" fmla="*/ 3 h 7"/>
                  <a:gd name="T8" fmla="*/ 7 w 8"/>
                  <a:gd name="T9" fmla="*/ 2 h 7"/>
                  <a:gd name="T10" fmla="*/ 6 w 8"/>
                  <a:gd name="T11" fmla="*/ 3 h 7"/>
                  <a:gd name="T12" fmla="*/ 5 w 8"/>
                  <a:gd name="T13" fmla="*/ 2 h 7"/>
                  <a:gd name="T14" fmla="*/ 2 w 8"/>
                  <a:gd name="T15" fmla="*/ 4 h 7"/>
                  <a:gd name="T16" fmla="*/ 4 w 8"/>
                  <a:gd name="T17" fmla="*/ 4 h 7"/>
                  <a:gd name="T18" fmla="*/ 0 w 8"/>
                  <a:gd name="T19" fmla="*/ 4 h 7"/>
                  <a:gd name="T20" fmla="*/ 0 w 8"/>
                  <a:gd name="T21" fmla="*/ 4 h 7"/>
                  <a:gd name="T22" fmla="*/ 1 w 8"/>
                  <a:gd name="T23" fmla="*/ 5 h 7"/>
                  <a:gd name="T24" fmla="*/ 7 w 8"/>
                  <a:gd name="T25" fmla="*/ 0 h 7"/>
                  <a:gd name="T26" fmla="*/ 6 w 8"/>
                  <a:gd name="T27"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6" y="2"/>
                    </a:moveTo>
                    <a:cubicBezTo>
                      <a:pt x="8" y="1"/>
                      <a:pt x="7" y="3"/>
                      <a:pt x="8" y="4"/>
                    </a:cubicBezTo>
                    <a:cubicBezTo>
                      <a:pt x="7" y="4"/>
                      <a:pt x="7" y="4"/>
                      <a:pt x="6" y="4"/>
                    </a:cubicBezTo>
                    <a:cubicBezTo>
                      <a:pt x="7" y="3"/>
                      <a:pt x="7" y="3"/>
                      <a:pt x="7" y="3"/>
                    </a:cubicBezTo>
                    <a:cubicBezTo>
                      <a:pt x="7" y="2"/>
                      <a:pt x="7" y="2"/>
                      <a:pt x="7" y="2"/>
                    </a:cubicBezTo>
                    <a:cubicBezTo>
                      <a:pt x="6" y="3"/>
                      <a:pt x="6" y="3"/>
                      <a:pt x="6" y="3"/>
                    </a:cubicBezTo>
                    <a:cubicBezTo>
                      <a:pt x="5" y="2"/>
                      <a:pt x="5" y="2"/>
                      <a:pt x="5" y="2"/>
                    </a:cubicBezTo>
                    <a:cubicBezTo>
                      <a:pt x="4" y="2"/>
                      <a:pt x="3" y="4"/>
                      <a:pt x="2" y="4"/>
                    </a:cubicBezTo>
                    <a:cubicBezTo>
                      <a:pt x="4" y="4"/>
                      <a:pt x="4" y="4"/>
                      <a:pt x="4" y="4"/>
                    </a:cubicBezTo>
                    <a:cubicBezTo>
                      <a:pt x="2" y="3"/>
                      <a:pt x="1" y="7"/>
                      <a:pt x="0" y="4"/>
                    </a:cubicBezTo>
                    <a:cubicBezTo>
                      <a:pt x="0" y="4"/>
                      <a:pt x="0" y="4"/>
                      <a:pt x="0" y="4"/>
                    </a:cubicBezTo>
                    <a:cubicBezTo>
                      <a:pt x="1" y="5"/>
                      <a:pt x="1" y="5"/>
                      <a:pt x="1" y="5"/>
                    </a:cubicBezTo>
                    <a:cubicBezTo>
                      <a:pt x="1" y="2"/>
                      <a:pt x="4" y="2"/>
                      <a:pt x="7" y="0"/>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4" name="Freeform 1238">
                <a:extLst>
                  <a:ext uri="{FF2B5EF4-FFF2-40B4-BE49-F238E27FC236}">
                    <a16:creationId xmlns:a16="http://schemas.microsoft.com/office/drawing/2014/main" id="{7DE73216-7991-4F7D-8872-2496E66E19FD}"/>
                  </a:ext>
                </a:extLst>
              </p:cNvPr>
              <p:cNvSpPr/>
              <p:nvPr/>
            </p:nvSpPr>
            <p:spPr bwMode="auto">
              <a:xfrm>
                <a:off x="1977" y="1673"/>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1" y="2"/>
                    </a:cubicBezTo>
                    <a:cubicBezTo>
                      <a:pt x="1" y="2"/>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5" name="Freeform 1239">
                <a:extLst>
                  <a:ext uri="{FF2B5EF4-FFF2-40B4-BE49-F238E27FC236}">
                    <a16:creationId xmlns:a16="http://schemas.microsoft.com/office/drawing/2014/main" id="{3C8143B1-E4B6-4C3A-9AC0-AE4051076DFF}"/>
                  </a:ext>
                </a:extLst>
              </p:cNvPr>
              <p:cNvSpPr/>
              <p:nvPr/>
            </p:nvSpPr>
            <p:spPr bwMode="auto">
              <a:xfrm>
                <a:off x="3746" y="1676"/>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6" name="Freeform 1240">
                <a:extLst>
                  <a:ext uri="{FF2B5EF4-FFF2-40B4-BE49-F238E27FC236}">
                    <a16:creationId xmlns:a16="http://schemas.microsoft.com/office/drawing/2014/main" id="{95A415D6-0F4D-4E26-B05D-489D079A1712}"/>
                  </a:ext>
                </a:extLst>
              </p:cNvPr>
              <p:cNvSpPr/>
              <p:nvPr/>
            </p:nvSpPr>
            <p:spPr bwMode="auto">
              <a:xfrm>
                <a:off x="1953" y="1676"/>
                <a:ext cx="3" cy="5"/>
              </a:xfrm>
              <a:custGeom>
                <a:gdLst>
                  <a:gd name="T0" fmla="*/ 1 w 1"/>
                  <a:gd name="T1" fmla="*/ 0 h 2"/>
                  <a:gd name="T2" fmla="*/ 1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1"/>
                      <a:pt x="1" y="2"/>
                    </a:cubicBezTo>
                    <a:cubicBezTo>
                      <a:pt x="0" y="2"/>
                      <a:pt x="0"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7" name="Freeform 1241">
                <a:extLst>
                  <a:ext uri="{FF2B5EF4-FFF2-40B4-BE49-F238E27FC236}">
                    <a16:creationId xmlns:a16="http://schemas.microsoft.com/office/drawing/2014/main" id="{B3587AC5-D4A0-45C8-9F9E-6B98EF213DDE}"/>
                  </a:ext>
                </a:extLst>
              </p:cNvPr>
              <p:cNvSpPr/>
              <p:nvPr/>
            </p:nvSpPr>
            <p:spPr bwMode="auto">
              <a:xfrm>
                <a:off x="4144" y="1676"/>
                <a:ext cx="6" cy="2"/>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8" name="Freeform 1242">
                <a:extLst>
                  <a:ext uri="{FF2B5EF4-FFF2-40B4-BE49-F238E27FC236}">
                    <a16:creationId xmlns:a16="http://schemas.microsoft.com/office/drawing/2014/main" id="{67951BAF-53EB-4BF8-A530-A33E0855446A}"/>
                  </a:ext>
                </a:extLst>
              </p:cNvPr>
              <p:cNvSpPr/>
              <p:nvPr/>
            </p:nvSpPr>
            <p:spPr bwMode="auto">
              <a:xfrm>
                <a:off x="4211" y="1676"/>
                <a:ext cx="13" cy="8"/>
              </a:xfrm>
              <a:custGeom>
                <a:gdLst>
                  <a:gd name="T0" fmla="*/ 5 w 5"/>
                  <a:gd name="T1" fmla="*/ 0 h 3"/>
                  <a:gd name="T2" fmla="*/ 0 w 5"/>
                  <a:gd name="T3" fmla="*/ 2 h 3"/>
                  <a:gd name="T4" fmla="*/ 1 w 5"/>
                  <a:gd name="T5" fmla="*/ 3 h 3"/>
                  <a:gd name="T6" fmla="*/ 0 w 5"/>
                  <a:gd name="T7" fmla="*/ 3 h 3"/>
                  <a:gd name="T8" fmla="*/ 4 w 5"/>
                  <a:gd name="T9" fmla="*/ 0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3"/>
                      <a:pt x="2" y="0"/>
                      <a:pt x="0" y="2"/>
                    </a:cubicBezTo>
                    <a:cubicBezTo>
                      <a:pt x="1" y="3"/>
                      <a:pt x="1" y="3"/>
                      <a:pt x="1" y="3"/>
                    </a:cubicBezTo>
                    <a:cubicBezTo>
                      <a:pt x="1" y="3"/>
                      <a:pt x="0" y="3"/>
                      <a:pt x="0" y="3"/>
                    </a:cubicBezTo>
                    <a:cubicBezTo>
                      <a:pt x="0" y="1"/>
                      <a:pt x="3" y="1"/>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9" name="Freeform 1243">
                <a:extLst>
                  <a:ext uri="{FF2B5EF4-FFF2-40B4-BE49-F238E27FC236}">
                    <a16:creationId xmlns:a16="http://schemas.microsoft.com/office/drawing/2014/main" id="{C4E7159C-31F4-4003-B2F4-B2B42FB65437}"/>
                  </a:ext>
                </a:extLst>
              </p:cNvPr>
              <p:cNvSpPr/>
              <p:nvPr/>
            </p:nvSpPr>
            <p:spPr bwMode="auto">
              <a:xfrm>
                <a:off x="2044" y="1676"/>
                <a:ext cx="40" cy="21"/>
              </a:xfrm>
              <a:custGeom>
                <a:gdLst>
                  <a:gd name="T0" fmla="*/ 3 w 15"/>
                  <a:gd name="T1" fmla="*/ 0 h 8"/>
                  <a:gd name="T2" fmla="*/ 2 w 15"/>
                  <a:gd name="T3" fmla="*/ 2 h 8"/>
                  <a:gd name="T4" fmla="*/ 2 w 15"/>
                  <a:gd name="T5" fmla="*/ 4 h 8"/>
                  <a:gd name="T6" fmla="*/ 4 w 15"/>
                  <a:gd name="T7" fmla="*/ 3 h 8"/>
                  <a:gd name="T8" fmla="*/ 12 w 15"/>
                  <a:gd name="T9" fmla="*/ 2 h 8"/>
                  <a:gd name="T10" fmla="*/ 12 w 15"/>
                  <a:gd name="T11" fmla="*/ 2 h 8"/>
                  <a:gd name="T12" fmla="*/ 10 w 15"/>
                  <a:gd name="T13" fmla="*/ 0 h 8"/>
                  <a:gd name="T14" fmla="*/ 11 w 15"/>
                  <a:gd name="T15" fmla="*/ 0 h 8"/>
                  <a:gd name="T16" fmla="*/ 12 w 15"/>
                  <a:gd name="T17" fmla="*/ 1 h 8"/>
                  <a:gd name="T18" fmla="*/ 15 w 15"/>
                  <a:gd name="T19" fmla="*/ 0 h 8"/>
                  <a:gd name="T20" fmla="*/ 10 w 15"/>
                  <a:gd name="T21" fmla="*/ 4 h 8"/>
                  <a:gd name="T22" fmla="*/ 9 w 15"/>
                  <a:gd name="T23" fmla="*/ 5 h 8"/>
                  <a:gd name="T24" fmla="*/ 10 w 15"/>
                  <a:gd name="T25" fmla="*/ 4 h 8"/>
                  <a:gd name="T26" fmla="*/ 5 w 15"/>
                  <a:gd name="T27" fmla="*/ 6 h 8"/>
                  <a:gd name="T28" fmla="*/ 3 w 15"/>
                  <a:gd name="T29" fmla="*/ 7 h 8"/>
                  <a:gd name="T30" fmla="*/ 0 w 15"/>
                  <a:gd name="T31" fmla="*/ 6 h 8"/>
                  <a:gd name="T32" fmla="*/ 2 w 15"/>
                  <a:gd name="T33" fmla="*/ 2 h 8"/>
                  <a:gd name="T34" fmla="*/ 3 w 15"/>
                  <a:gd name="T3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0"/>
                    </a:moveTo>
                    <a:cubicBezTo>
                      <a:pt x="3" y="1"/>
                      <a:pt x="4" y="2"/>
                      <a:pt x="2" y="2"/>
                    </a:cubicBezTo>
                    <a:cubicBezTo>
                      <a:pt x="2" y="3"/>
                      <a:pt x="3" y="3"/>
                      <a:pt x="2" y="4"/>
                    </a:cubicBezTo>
                    <a:cubicBezTo>
                      <a:pt x="3" y="4"/>
                      <a:pt x="4" y="4"/>
                      <a:pt x="4" y="3"/>
                    </a:cubicBezTo>
                    <a:cubicBezTo>
                      <a:pt x="6" y="6"/>
                      <a:pt x="9" y="2"/>
                      <a:pt x="12" y="2"/>
                    </a:cubicBezTo>
                    <a:cubicBezTo>
                      <a:pt x="12" y="2"/>
                      <a:pt x="12" y="2"/>
                      <a:pt x="12" y="2"/>
                    </a:cubicBezTo>
                    <a:cubicBezTo>
                      <a:pt x="10" y="0"/>
                      <a:pt x="10" y="0"/>
                      <a:pt x="10" y="0"/>
                    </a:cubicBezTo>
                    <a:cubicBezTo>
                      <a:pt x="10" y="0"/>
                      <a:pt x="10" y="0"/>
                      <a:pt x="11" y="0"/>
                    </a:cubicBezTo>
                    <a:cubicBezTo>
                      <a:pt x="11" y="1"/>
                      <a:pt x="11" y="1"/>
                      <a:pt x="12" y="1"/>
                    </a:cubicBezTo>
                    <a:cubicBezTo>
                      <a:pt x="13" y="1"/>
                      <a:pt x="13" y="0"/>
                      <a:pt x="15" y="0"/>
                    </a:cubicBezTo>
                    <a:cubicBezTo>
                      <a:pt x="12" y="1"/>
                      <a:pt x="12" y="4"/>
                      <a:pt x="10" y="4"/>
                    </a:cubicBezTo>
                    <a:cubicBezTo>
                      <a:pt x="9" y="5"/>
                      <a:pt x="9" y="5"/>
                      <a:pt x="9" y="5"/>
                    </a:cubicBezTo>
                    <a:cubicBezTo>
                      <a:pt x="10" y="4"/>
                      <a:pt x="10" y="4"/>
                      <a:pt x="10" y="4"/>
                    </a:cubicBezTo>
                    <a:cubicBezTo>
                      <a:pt x="7" y="3"/>
                      <a:pt x="8" y="7"/>
                      <a:pt x="5" y="6"/>
                    </a:cubicBezTo>
                    <a:cubicBezTo>
                      <a:pt x="7" y="8"/>
                      <a:pt x="3" y="6"/>
                      <a:pt x="3" y="7"/>
                    </a:cubicBezTo>
                    <a:cubicBezTo>
                      <a:pt x="2" y="7"/>
                      <a:pt x="1" y="6"/>
                      <a:pt x="0" y="6"/>
                    </a:cubicBezTo>
                    <a:cubicBezTo>
                      <a:pt x="2" y="5"/>
                      <a:pt x="0" y="2"/>
                      <a:pt x="2" y="2"/>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0" name="Freeform 1244">
                <a:extLst>
                  <a:ext uri="{FF2B5EF4-FFF2-40B4-BE49-F238E27FC236}">
                    <a16:creationId xmlns:a16="http://schemas.microsoft.com/office/drawing/2014/main" id="{A1E5A1BE-EAE7-405E-9BEC-ACFBA75AC80E}"/>
                  </a:ext>
                </a:extLst>
              </p:cNvPr>
              <p:cNvSpPr/>
              <p:nvPr/>
            </p:nvSpPr>
            <p:spPr bwMode="auto">
              <a:xfrm>
                <a:off x="2955" y="1678"/>
                <a:ext cx="8" cy="6"/>
              </a:xfrm>
              <a:custGeom>
                <a:gdLst>
                  <a:gd name="T0" fmla="*/ 2 w 3"/>
                  <a:gd name="T1" fmla="*/ 2 h 2"/>
                  <a:gd name="T2" fmla="*/ 0 w 3"/>
                  <a:gd name="T3" fmla="*/ 2 h 2"/>
                  <a:gd name="T4" fmla="*/ 0 w 3"/>
                  <a:gd name="T5" fmla="*/ 1 h 2"/>
                  <a:gd name="T6" fmla="*/ 2 w 3"/>
                  <a:gd name="T7" fmla="*/ 0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2"/>
                      <a:pt x="0" y="2"/>
                      <a:pt x="0" y="2"/>
                    </a:cubicBezTo>
                    <a:cubicBezTo>
                      <a:pt x="0" y="1"/>
                      <a:pt x="0" y="1"/>
                      <a:pt x="0" y="1"/>
                    </a:cubicBezTo>
                    <a:cubicBezTo>
                      <a:pt x="0" y="2"/>
                      <a:pt x="2"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1" name="Freeform 1245">
                <a:extLst>
                  <a:ext uri="{FF2B5EF4-FFF2-40B4-BE49-F238E27FC236}">
                    <a16:creationId xmlns:a16="http://schemas.microsoft.com/office/drawing/2014/main" id="{10734744-3793-44AD-B9EA-2B9116C8BBA0}"/>
                  </a:ext>
                </a:extLst>
              </p:cNvPr>
              <p:cNvSpPr/>
              <p:nvPr/>
            </p:nvSpPr>
            <p:spPr bwMode="auto">
              <a:xfrm>
                <a:off x="4032" y="167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2" name="Freeform 1246">
                <a:extLst>
                  <a:ext uri="{FF2B5EF4-FFF2-40B4-BE49-F238E27FC236}">
                    <a16:creationId xmlns:a16="http://schemas.microsoft.com/office/drawing/2014/main" id="{FD4D18FC-CF5A-4074-9ED3-D3B3D12869E3}"/>
                  </a:ext>
                </a:extLst>
              </p:cNvPr>
              <p:cNvSpPr/>
              <p:nvPr/>
            </p:nvSpPr>
            <p:spPr bwMode="auto">
              <a:xfrm>
                <a:off x="1969" y="1681"/>
                <a:ext cx="17" cy="8"/>
              </a:xfrm>
              <a:custGeom>
                <a:gdLst>
                  <a:gd name="T0" fmla="*/ 4 w 6"/>
                  <a:gd name="T1" fmla="*/ 3 h 3"/>
                  <a:gd name="T2" fmla="*/ 3 w 6"/>
                  <a:gd name="T3" fmla="*/ 2 h 3"/>
                  <a:gd name="T4" fmla="*/ 4 w 6"/>
                  <a:gd name="T5" fmla="*/ 1 h 3"/>
                  <a:gd name="T6" fmla="*/ 2 w 6"/>
                  <a:gd name="T7" fmla="*/ 1 h 3"/>
                  <a:gd name="T8" fmla="*/ 2 w 6"/>
                  <a:gd name="T9" fmla="*/ 1 h 3"/>
                  <a:gd name="T10" fmla="*/ 0 w 6"/>
                  <a:gd name="T11" fmla="*/ 0 h 3"/>
                  <a:gd name="T12" fmla="*/ 2 w 6"/>
                  <a:gd name="T13" fmla="*/ 1 h 3"/>
                  <a:gd name="T14" fmla="*/ 2 w 6"/>
                  <a:gd name="T15" fmla="*/ 0 h 3"/>
                  <a:gd name="T16" fmla="*/ 1 w 6"/>
                  <a:gd name="T17" fmla="*/ 0 h 3"/>
                  <a:gd name="T18" fmla="*/ 4 w 6"/>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3"/>
                    </a:moveTo>
                    <a:cubicBezTo>
                      <a:pt x="4" y="3"/>
                      <a:pt x="3" y="3"/>
                      <a:pt x="3" y="2"/>
                    </a:cubicBezTo>
                    <a:cubicBezTo>
                      <a:pt x="4" y="1"/>
                      <a:pt x="4" y="1"/>
                      <a:pt x="4" y="1"/>
                    </a:cubicBezTo>
                    <a:cubicBezTo>
                      <a:pt x="3" y="1"/>
                      <a:pt x="3" y="1"/>
                      <a:pt x="2" y="1"/>
                    </a:cubicBezTo>
                    <a:cubicBezTo>
                      <a:pt x="2" y="1"/>
                      <a:pt x="2" y="1"/>
                      <a:pt x="2" y="1"/>
                    </a:cubicBezTo>
                    <a:cubicBezTo>
                      <a:pt x="1" y="1"/>
                      <a:pt x="1" y="1"/>
                      <a:pt x="0" y="0"/>
                    </a:cubicBezTo>
                    <a:cubicBezTo>
                      <a:pt x="0" y="0"/>
                      <a:pt x="1" y="0"/>
                      <a:pt x="2" y="1"/>
                    </a:cubicBezTo>
                    <a:cubicBezTo>
                      <a:pt x="2" y="1"/>
                      <a:pt x="2" y="0"/>
                      <a:pt x="2" y="0"/>
                    </a:cubicBezTo>
                    <a:cubicBezTo>
                      <a:pt x="1" y="0"/>
                      <a:pt x="1" y="0"/>
                      <a:pt x="1" y="0"/>
                    </a:cubicBezTo>
                    <a:cubicBezTo>
                      <a:pt x="3" y="0"/>
                      <a:pt x="6"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3" name="Freeform 1247">
                <a:extLst>
                  <a:ext uri="{FF2B5EF4-FFF2-40B4-BE49-F238E27FC236}">
                    <a16:creationId xmlns:a16="http://schemas.microsoft.com/office/drawing/2014/main" id="{DDD1E056-EC05-4D86-B86D-BBF066A15810}"/>
                  </a:ext>
                </a:extLst>
              </p:cNvPr>
              <p:cNvSpPr/>
              <p:nvPr/>
            </p:nvSpPr>
            <p:spPr bwMode="auto">
              <a:xfrm>
                <a:off x="2194" y="1678"/>
                <a:ext cx="8" cy="8"/>
              </a:xfrm>
              <a:custGeom>
                <a:gdLst>
                  <a:gd name="T0" fmla="*/ 3 w 3"/>
                  <a:gd name="T1" fmla="*/ 1 h 3"/>
                  <a:gd name="T2" fmla="*/ 0 w 3"/>
                  <a:gd name="T3" fmla="*/ 3 h 3"/>
                  <a:gd name="T4" fmla="*/ 0 w 3"/>
                  <a:gd name="T5" fmla="*/ 2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0" y="3"/>
                    </a:cubicBezTo>
                    <a:cubicBezTo>
                      <a:pt x="0" y="2"/>
                      <a:pt x="0" y="2"/>
                      <a:pt x="0" y="2"/>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4" name="Freeform 1248">
                <a:extLst>
                  <a:ext uri="{FF2B5EF4-FFF2-40B4-BE49-F238E27FC236}">
                    <a16:creationId xmlns:a16="http://schemas.microsoft.com/office/drawing/2014/main" id="{35F44756-BA8D-44C7-B14E-5478C3E0F773}"/>
                  </a:ext>
                </a:extLst>
              </p:cNvPr>
              <p:cNvSpPr/>
              <p:nvPr/>
            </p:nvSpPr>
            <p:spPr bwMode="auto">
              <a:xfrm>
                <a:off x="2854" y="1681"/>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5" name="Freeform 1249">
                <a:extLst>
                  <a:ext uri="{FF2B5EF4-FFF2-40B4-BE49-F238E27FC236}">
                    <a16:creationId xmlns:a16="http://schemas.microsoft.com/office/drawing/2014/main" id="{E03253F3-A5A8-4882-BC49-1307534DD865}"/>
                  </a:ext>
                </a:extLst>
              </p:cNvPr>
              <p:cNvSpPr/>
              <p:nvPr/>
            </p:nvSpPr>
            <p:spPr bwMode="auto">
              <a:xfrm>
                <a:off x="4027" y="1681"/>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2"/>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6" name="Freeform 1250">
                <a:extLst>
                  <a:ext uri="{FF2B5EF4-FFF2-40B4-BE49-F238E27FC236}">
                    <a16:creationId xmlns:a16="http://schemas.microsoft.com/office/drawing/2014/main" id="{BBF62FB2-37FA-46DE-AF4E-63BD63D43905}"/>
                  </a:ext>
                </a:extLst>
              </p:cNvPr>
              <p:cNvSpPr/>
              <p:nvPr/>
            </p:nvSpPr>
            <p:spPr bwMode="auto">
              <a:xfrm>
                <a:off x="1996" y="1684"/>
                <a:ext cx="6" cy="2"/>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7" name="Freeform 1251">
                <a:extLst>
                  <a:ext uri="{FF2B5EF4-FFF2-40B4-BE49-F238E27FC236}">
                    <a16:creationId xmlns:a16="http://schemas.microsoft.com/office/drawing/2014/main" id="{42C7D423-158A-47BD-9BD6-4290238F390B}"/>
                  </a:ext>
                </a:extLst>
              </p:cNvPr>
              <p:cNvSpPr/>
              <p:nvPr/>
            </p:nvSpPr>
            <p:spPr bwMode="auto">
              <a:xfrm>
                <a:off x="4019" y="1684"/>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8" name="Freeform 1252">
                <a:extLst>
                  <a:ext uri="{FF2B5EF4-FFF2-40B4-BE49-F238E27FC236}">
                    <a16:creationId xmlns:a16="http://schemas.microsoft.com/office/drawing/2014/main" id="{1A5BD814-9E05-4BCD-AE27-883D223135E3}"/>
                  </a:ext>
                </a:extLst>
              </p:cNvPr>
              <p:cNvSpPr/>
              <p:nvPr/>
            </p:nvSpPr>
            <p:spPr bwMode="auto">
              <a:xfrm>
                <a:off x="2950" y="1684"/>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9" name="Freeform 1253">
                <a:extLst>
                  <a:ext uri="{FF2B5EF4-FFF2-40B4-BE49-F238E27FC236}">
                    <a16:creationId xmlns:a16="http://schemas.microsoft.com/office/drawing/2014/main" id="{2892E0D1-2CD2-4C03-B45A-6674CBADFD67}"/>
                  </a:ext>
                </a:extLst>
              </p:cNvPr>
              <p:cNvSpPr/>
              <p:nvPr/>
            </p:nvSpPr>
            <p:spPr bwMode="auto">
              <a:xfrm>
                <a:off x="2031" y="1684"/>
                <a:ext cx="3" cy="5"/>
              </a:xfrm>
              <a:custGeom>
                <a:gdLst>
                  <a:gd name="T0" fmla="*/ 1 w 1"/>
                  <a:gd name="T1" fmla="*/ 2 h 2"/>
                  <a:gd name="T2" fmla="*/ 0 w 1"/>
                  <a:gd name="T3" fmla="*/ 1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1"/>
                      <a:pt x="0" y="1"/>
                      <a:pt x="0" y="1"/>
                    </a:cubicBezTo>
                    <a:cubicBezTo>
                      <a:pt x="1" y="1"/>
                      <a:pt x="1" y="1"/>
                      <a:pt x="0"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0" name="Rectangle 1254">
                <a:extLst>
                  <a:ext uri="{FF2B5EF4-FFF2-40B4-BE49-F238E27FC236}">
                    <a16:creationId xmlns:a16="http://schemas.microsoft.com/office/drawing/2014/main" id="{3F3A5442-E311-4496-94DC-586C5BCBEE54}"/>
                  </a:ext>
                </a:extLst>
              </p:cNvPr>
              <p:cNvSpPr>
                <a:spLocks noChangeArrowheads="1"/>
              </p:cNvSpPr>
              <p:nvPr/>
            </p:nvSpPr>
            <p:spPr bwMode="auto">
              <a:xfrm>
                <a:off x="4203" y="1684"/>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1" name="Freeform 1255">
                <a:extLst>
                  <a:ext uri="{FF2B5EF4-FFF2-40B4-BE49-F238E27FC236}">
                    <a16:creationId xmlns:a16="http://schemas.microsoft.com/office/drawing/2014/main" id="{A97A8267-B265-4DA5-9AC3-5FC158E904CB}"/>
                  </a:ext>
                </a:extLst>
              </p:cNvPr>
              <p:cNvSpPr/>
              <p:nvPr/>
            </p:nvSpPr>
            <p:spPr bwMode="auto">
              <a:xfrm>
                <a:off x="4048" y="1686"/>
                <a:ext cx="5" cy="3"/>
              </a:xfrm>
              <a:custGeom>
                <a:gdLst>
                  <a:gd name="T0" fmla="*/ 0 w 2"/>
                  <a:gd name="T1" fmla="*/ 0 h 1"/>
                  <a:gd name="T2" fmla="*/ 0 w 2"/>
                  <a:gd name="T3" fmla="*/ 1 h 1"/>
                  <a:gd name="T4" fmla="*/ 1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1"/>
                      <a:pt x="0" y="1"/>
                      <a:pt x="0" y="1"/>
                    </a:cubicBezTo>
                    <a:cubicBezTo>
                      <a:pt x="0" y="0"/>
                      <a:pt x="1" y="1"/>
                      <a:pt x="1" y="0"/>
                    </a:cubicBezTo>
                    <a:cubicBezTo>
                      <a:pt x="2"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2" name="Freeform 1256">
                <a:extLst>
                  <a:ext uri="{FF2B5EF4-FFF2-40B4-BE49-F238E27FC236}">
                    <a16:creationId xmlns:a16="http://schemas.microsoft.com/office/drawing/2014/main" id="{BB339D98-1F52-44AB-AE25-905E2F4F9C31}"/>
                  </a:ext>
                </a:extLst>
              </p:cNvPr>
              <p:cNvSpPr/>
              <p:nvPr/>
            </p:nvSpPr>
            <p:spPr bwMode="auto">
              <a:xfrm>
                <a:off x="2929" y="1686"/>
                <a:ext cx="10" cy="6"/>
              </a:xfrm>
              <a:custGeom>
                <a:gdLst>
                  <a:gd name="T0" fmla="*/ 3 w 4"/>
                  <a:gd name="T1" fmla="*/ 0 h 2"/>
                  <a:gd name="T2" fmla="*/ 0 w 4"/>
                  <a:gd name="T3" fmla="*/ 2 h 2"/>
                  <a:gd name="T4" fmla="*/ 2 w 4"/>
                  <a:gd name="T5" fmla="*/ 0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0" y="2"/>
                    </a:cubicBezTo>
                    <a:cubicBezTo>
                      <a:pt x="1" y="0"/>
                      <a:pt x="2" y="2"/>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3" name="Freeform 1257">
                <a:extLst>
                  <a:ext uri="{FF2B5EF4-FFF2-40B4-BE49-F238E27FC236}">
                    <a16:creationId xmlns:a16="http://schemas.microsoft.com/office/drawing/2014/main" id="{4E290E7F-0D0F-4BF4-A61F-C39189E42B3E}"/>
                  </a:ext>
                </a:extLst>
              </p:cNvPr>
              <p:cNvSpPr/>
              <p:nvPr/>
            </p:nvSpPr>
            <p:spPr bwMode="auto">
              <a:xfrm>
                <a:off x="3412" y="1684"/>
                <a:ext cx="75" cy="32"/>
              </a:xfrm>
              <a:custGeom>
                <a:gdLst>
                  <a:gd name="T0" fmla="*/ 27 w 28"/>
                  <a:gd name="T1" fmla="*/ 1 h 12"/>
                  <a:gd name="T2" fmla="*/ 25 w 28"/>
                  <a:gd name="T3" fmla="*/ 3 h 12"/>
                  <a:gd name="T4" fmla="*/ 23 w 28"/>
                  <a:gd name="T5" fmla="*/ 4 h 12"/>
                  <a:gd name="T6" fmla="*/ 18 w 28"/>
                  <a:gd name="T7" fmla="*/ 4 h 12"/>
                  <a:gd name="T8" fmla="*/ 12 w 28"/>
                  <a:gd name="T9" fmla="*/ 7 h 12"/>
                  <a:gd name="T10" fmla="*/ 6 w 28"/>
                  <a:gd name="T11" fmla="*/ 9 h 12"/>
                  <a:gd name="T12" fmla="*/ 5 w 28"/>
                  <a:gd name="T13" fmla="*/ 10 h 12"/>
                  <a:gd name="T14" fmla="*/ 2 w 28"/>
                  <a:gd name="T15" fmla="*/ 10 h 12"/>
                  <a:gd name="T16" fmla="*/ 0 w 28"/>
                  <a:gd name="T17" fmla="*/ 9 h 12"/>
                  <a:gd name="T18" fmla="*/ 2 w 28"/>
                  <a:gd name="T19" fmla="*/ 9 h 12"/>
                  <a:gd name="T20" fmla="*/ 6 w 28"/>
                  <a:gd name="T21" fmla="*/ 7 h 12"/>
                  <a:gd name="T22" fmla="*/ 22 w 28"/>
                  <a:gd name="T23" fmla="*/ 2 h 12"/>
                  <a:gd name="T24" fmla="*/ 27 w 28"/>
                  <a:gd name="T25"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7" y="1"/>
                    </a:moveTo>
                    <a:cubicBezTo>
                      <a:pt x="24" y="1"/>
                      <a:pt x="28" y="4"/>
                      <a:pt x="25" y="3"/>
                    </a:cubicBezTo>
                    <a:cubicBezTo>
                      <a:pt x="24" y="3"/>
                      <a:pt x="23" y="2"/>
                      <a:pt x="23" y="4"/>
                    </a:cubicBezTo>
                    <a:cubicBezTo>
                      <a:pt x="20" y="1"/>
                      <a:pt x="20" y="5"/>
                      <a:pt x="18" y="4"/>
                    </a:cubicBezTo>
                    <a:cubicBezTo>
                      <a:pt x="16" y="5"/>
                      <a:pt x="15" y="7"/>
                      <a:pt x="12" y="7"/>
                    </a:cubicBezTo>
                    <a:cubicBezTo>
                      <a:pt x="10" y="6"/>
                      <a:pt x="9" y="9"/>
                      <a:pt x="6" y="9"/>
                    </a:cubicBezTo>
                    <a:cubicBezTo>
                      <a:pt x="7" y="10"/>
                      <a:pt x="5" y="9"/>
                      <a:pt x="5" y="10"/>
                    </a:cubicBezTo>
                    <a:cubicBezTo>
                      <a:pt x="4" y="8"/>
                      <a:pt x="4" y="12"/>
                      <a:pt x="2" y="10"/>
                    </a:cubicBezTo>
                    <a:cubicBezTo>
                      <a:pt x="1" y="10"/>
                      <a:pt x="1" y="10"/>
                      <a:pt x="0" y="9"/>
                    </a:cubicBezTo>
                    <a:cubicBezTo>
                      <a:pt x="0" y="9"/>
                      <a:pt x="2" y="9"/>
                      <a:pt x="2" y="9"/>
                    </a:cubicBezTo>
                    <a:cubicBezTo>
                      <a:pt x="4" y="8"/>
                      <a:pt x="6" y="9"/>
                      <a:pt x="6" y="7"/>
                    </a:cubicBezTo>
                    <a:cubicBezTo>
                      <a:pt x="11" y="6"/>
                      <a:pt x="17" y="4"/>
                      <a:pt x="22" y="2"/>
                    </a:cubicBezTo>
                    <a:cubicBezTo>
                      <a:pt x="24" y="2"/>
                      <a:pt x="25" y="0"/>
                      <a:pt x="2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4" name="Freeform 1258">
                <a:extLst>
                  <a:ext uri="{FF2B5EF4-FFF2-40B4-BE49-F238E27FC236}">
                    <a16:creationId xmlns:a16="http://schemas.microsoft.com/office/drawing/2014/main" id="{84E9E8CD-2CC9-422F-90AB-1CA2D8640284}"/>
                  </a:ext>
                </a:extLst>
              </p:cNvPr>
              <p:cNvSpPr/>
              <p:nvPr/>
            </p:nvSpPr>
            <p:spPr bwMode="auto">
              <a:xfrm>
                <a:off x="4013" y="1684"/>
                <a:ext cx="3" cy="8"/>
              </a:xfrm>
              <a:custGeom>
                <a:gdLst>
                  <a:gd name="T0" fmla="*/ 1 w 1"/>
                  <a:gd name="T1" fmla="*/ 1 h 3"/>
                  <a:gd name="T2" fmla="*/ 1 w 1"/>
                  <a:gd name="T3" fmla="*/ 2 h 3"/>
                  <a:gd name="T4" fmla="*/ 0 w 1"/>
                  <a:gd name="T5" fmla="*/ 3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1" y="2"/>
                    </a:cubicBezTo>
                    <a:cubicBezTo>
                      <a:pt x="0" y="2"/>
                      <a:pt x="0" y="2"/>
                      <a:pt x="0" y="3"/>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5" name="Freeform 1259">
                <a:extLst>
                  <a:ext uri="{FF2B5EF4-FFF2-40B4-BE49-F238E27FC236}">
                    <a16:creationId xmlns:a16="http://schemas.microsoft.com/office/drawing/2014/main" id="{82E3A2EC-11AF-4314-8BC2-189CF4FA52B0}"/>
                  </a:ext>
                </a:extLst>
              </p:cNvPr>
              <p:cNvSpPr/>
              <p:nvPr/>
            </p:nvSpPr>
            <p:spPr bwMode="auto">
              <a:xfrm>
                <a:off x="1951" y="1686"/>
                <a:ext cx="8" cy="6"/>
              </a:xfrm>
              <a:custGeom>
                <a:gdLst>
                  <a:gd name="T0" fmla="*/ 3 w 3"/>
                  <a:gd name="T1" fmla="*/ 1 h 2"/>
                  <a:gd name="T2" fmla="*/ 1 w 3"/>
                  <a:gd name="T3" fmla="*/ 2 h 2"/>
                  <a:gd name="T4" fmla="*/ 1 w 3"/>
                  <a:gd name="T5" fmla="*/ 2 h 2"/>
                  <a:gd name="T6" fmla="*/ 2 w 3"/>
                  <a:gd name="T7" fmla="*/ 1 h 2"/>
                  <a:gd name="T8" fmla="*/ 0 w 3"/>
                  <a:gd name="T9" fmla="*/ 1 h 2"/>
                  <a:gd name="T10" fmla="*/ 2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1" y="1"/>
                      <a:pt x="2" y="2"/>
                      <a:pt x="1" y="2"/>
                    </a:cubicBezTo>
                    <a:cubicBezTo>
                      <a:pt x="1" y="2"/>
                      <a:pt x="1" y="2"/>
                      <a:pt x="1" y="2"/>
                    </a:cubicBezTo>
                    <a:cubicBezTo>
                      <a:pt x="2" y="1"/>
                      <a:pt x="2" y="1"/>
                      <a:pt x="2" y="1"/>
                    </a:cubicBezTo>
                    <a:cubicBezTo>
                      <a:pt x="0" y="1"/>
                      <a:pt x="0" y="1"/>
                      <a:pt x="0" y="1"/>
                    </a:cubicBezTo>
                    <a:cubicBezTo>
                      <a:pt x="1" y="1"/>
                      <a:pt x="1" y="0"/>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6" name="Freeform 1260">
                <a:extLst>
                  <a:ext uri="{FF2B5EF4-FFF2-40B4-BE49-F238E27FC236}">
                    <a16:creationId xmlns:a16="http://schemas.microsoft.com/office/drawing/2014/main" id="{51BDA69F-3549-4D1A-9EF7-21875CCF5809}"/>
                  </a:ext>
                </a:extLst>
              </p:cNvPr>
              <p:cNvSpPr/>
              <p:nvPr/>
            </p:nvSpPr>
            <p:spPr bwMode="auto">
              <a:xfrm>
                <a:off x="2108" y="1686"/>
                <a:ext cx="16" cy="11"/>
              </a:xfrm>
              <a:custGeom>
                <a:gdLst>
                  <a:gd name="T0" fmla="*/ 6 w 6"/>
                  <a:gd name="T1" fmla="*/ 0 h 4"/>
                  <a:gd name="T2" fmla="*/ 6 w 6"/>
                  <a:gd name="T3" fmla="*/ 1 h 4"/>
                  <a:gd name="T4" fmla="*/ 3 w 6"/>
                  <a:gd name="T5" fmla="*/ 2 h 4"/>
                  <a:gd name="T6" fmla="*/ 4 w 6"/>
                  <a:gd name="T7" fmla="*/ 3 h 4"/>
                  <a:gd name="T8" fmla="*/ 4 w 6"/>
                  <a:gd name="T9" fmla="*/ 3 h 4"/>
                  <a:gd name="T10" fmla="*/ 2 w 6"/>
                  <a:gd name="T11" fmla="*/ 4 h 4"/>
                  <a:gd name="T12" fmla="*/ 1 w 6"/>
                  <a:gd name="T13" fmla="*/ 3 h 4"/>
                  <a:gd name="T14" fmla="*/ 0 w 6"/>
                  <a:gd name="T15" fmla="*/ 4 h 4"/>
                  <a:gd name="T16" fmla="*/ 5 w 6"/>
                  <a:gd name="T17" fmla="*/ 0 h 4"/>
                  <a:gd name="T18" fmla="*/ 6 w 6"/>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cubicBezTo>
                      <a:pt x="6" y="1"/>
                      <a:pt x="6" y="1"/>
                      <a:pt x="6" y="1"/>
                    </a:cubicBezTo>
                    <a:cubicBezTo>
                      <a:pt x="5" y="1"/>
                      <a:pt x="4" y="1"/>
                      <a:pt x="3" y="2"/>
                    </a:cubicBezTo>
                    <a:cubicBezTo>
                      <a:pt x="3" y="2"/>
                      <a:pt x="3" y="2"/>
                      <a:pt x="4" y="3"/>
                    </a:cubicBezTo>
                    <a:cubicBezTo>
                      <a:pt x="4" y="3"/>
                      <a:pt x="4" y="3"/>
                      <a:pt x="4" y="3"/>
                    </a:cubicBezTo>
                    <a:cubicBezTo>
                      <a:pt x="2" y="4"/>
                      <a:pt x="2" y="4"/>
                      <a:pt x="2" y="4"/>
                    </a:cubicBezTo>
                    <a:cubicBezTo>
                      <a:pt x="1" y="3"/>
                      <a:pt x="1" y="3"/>
                      <a:pt x="1" y="3"/>
                    </a:cubicBezTo>
                    <a:cubicBezTo>
                      <a:pt x="0" y="4"/>
                      <a:pt x="0" y="4"/>
                      <a:pt x="0" y="4"/>
                    </a:cubicBezTo>
                    <a:cubicBezTo>
                      <a:pt x="1" y="2"/>
                      <a:pt x="3"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7" name="Freeform 1261">
                <a:extLst>
                  <a:ext uri="{FF2B5EF4-FFF2-40B4-BE49-F238E27FC236}">
                    <a16:creationId xmlns:a16="http://schemas.microsoft.com/office/drawing/2014/main" id="{1DE8AE13-B6DE-4270-9709-EF1C1D62743D}"/>
                  </a:ext>
                </a:extLst>
              </p:cNvPr>
              <p:cNvSpPr/>
              <p:nvPr/>
            </p:nvSpPr>
            <p:spPr bwMode="auto">
              <a:xfrm>
                <a:off x="4019" y="168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3"/>
                      <a:pt x="1" y="2"/>
                      <a:pt x="0" y="3"/>
                    </a:cubicBezTo>
                    <a:cubicBezTo>
                      <a:pt x="1"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8" name="Freeform 1262">
                <a:extLst>
                  <a:ext uri="{FF2B5EF4-FFF2-40B4-BE49-F238E27FC236}">
                    <a16:creationId xmlns:a16="http://schemas.microsoft.com/office/drawing/2014/main" id="{2EDC25D5-7E04-4C55-A3E5-79A6B045B2AE}"/>
                  </a:ext>
                </a:extLst>
              </p:cNvPr>
              <p:cNvSpPr/>
              <p:nvPr/>
            </p:nvSpPr>
            <p:spPr bwMode="auto">
              <a:xfrm>
                <a:off x="4190" y="1686"/>
                <a:ext cx="13" cy="9"/>
              </a:xfrm>
              <a:custGeom>
                <a:gdLst>
                  <a:gd name="T0" fmla="*/ 5 w 5"/>
                  <a:gd name="T1" fmla="*/ 0 h 3"/>
                  <a:gd name="T2" fmla="*/ 3 w 5"/>
                  <a:gd name="T3" fmla="*/ 3 h 3"/>
                  <a:gd name="T4" fmla="*/ 2 w 5"/>
                  <a:gd name="T5" fmla="*/ 2 h 3"/>
                  <a:gd name="T6" fmla="*/ 0 w 5"/>
                  <a:gd name="T7" fmla="*/ 3 h 3"/>
                  <a:gd name="T8" fmla="*/ 0 w 5"/>
                  <a:gd name="T9" fmla="*/ 2 h 3"/>
                  <a:gd name="T10" fmla="*/ 1 w 5"/>
                  <a:gd name="T11" fmla="*/ 2 h 3"/>
                  <a:gd name="T12" fmla="*/ 2 w 5"/>
                  <a:gd name="T13" fmla="*/ 1 h 3"/>
                  <a:gd name="T14" fmla="*/ 3 w 5"/>
                  <a:gd name="T15" fmla="*/ 2 h 3"/>
                  <a:gd name="T16" fmla="*/ 4 w 5"/>
                  <a:gd name="T17" fmla="*/ 0 h 3"/>
                  <a:gd name="T18" fmla="*/ 5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cubicBezTo>
                      <a:pt x="5" y="1"/>
                      <a:pt x="3" y="2"/>
                      <a:pt x="3" y="3"/>
                    </a:cubicBezTo>
                    <a:cubicBezTo>
                      <a:pt x="2" y="2"/>
                      <a:pt x="2" y="2"/>
                      <a:pt x="2" y="2"/>
                    </a:cubicBezTo>
                    <a:cubicBezTo>
                      <a:pt x="2" y="2"/>
                      <a:pt x="1" y="3"/>
                      <a:pt x="0" y="3"/>
                    </a:cubicBezTo>
                    <a:cubicBezTo>
                      <a:pt x="0" y="2"/>
                      <a:pt x="0" y="2"/>
                      <a:pt x="0" y="2"/>
                    </a:cubicBezTo>
                    <a:cubicBezTo>
                      <a:pt x="1" y="2"/>
                      <a:pt x="1" y="2"/>
                      <a:pt x="1" y="2"/>
                    </a:cubicBezTo>
                    <a:cubicBezTo>
                      <a:pt x="2" y="1"/>
                      <a:pt x="2" y="1"/>
                      <a:pt x="2" y="1"/>
                    </a:cubicBezTo>
                    <a:cubicBezTo>
                      <a:pt x="2" y="1"/>
                      <a:pt x="2" y="2"/>
                      <a:pt x="3" y="2"/>
                    </a:cubicBezTo>
                    <a:cubicBezTo>
                      <a:pt x="4" y="0"/>
                      <a:pt x="4" y="0"/>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9" name="Freeform 1263">
                <a:extLst>
                  <a:ext uri="{FF2B5EF4-FFF2-40B4-BE49-F238E27FC236}">
                    <a16:creationId xmlns:a16="http://schemas.microsoft.com/office/drawing/2014/main" id="{F0C8E530-6207-4F45-988F-0C50A60EFF9C}"/>
                  </a:ext>
                </a:extLst>
              </p:cNvPr>
              <p:cNvSpPr/>
              <p:nvPr/>
            </p:nvSpPr>
            <p:spPr bwMode="auto">
              <a:xfrm flipH="1">
                <a:off x="2076" y="1686"/>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0" name="Freeform 1264">
                <a:extLst>
                  <a:ext uri="{FF2B5EF4-FFF2-40B4-BE49-F238E27FC236}">
                    <a16:creationId xmlns:a16="http://schemas.microsoft.com/office/drawing/2014/main" id="{196DFD24-620E-4A67-AF12-D682226FE2C1}"/>
                  </a:ext>
                </a:extLst>
              </p:cNvPr>
              <p:cNvSpPr/>
              <p:nvPr/>
            </p:nvSpPr>
            <p:spPr bwMode="auto">
              <a:xfrm>
                <a:off x="4147" y="1686"/>
                <a:ext cx="8" cy="6"/>
              </a:xfrm>
              <a:custGeom>
                <a:gdLst>
                  <a:gd name="T0" fmla="*/ 1 w 3"/>
                  <a:gd name="T1" fmla="*/ 2 h 2"/>
                  <a:gd name="T2" fmla="*/ 0 w 3"/>
                  <a:gd name="T3" fmla="*/ 2 h 2"/>
                  <a:gd name="T4" fmla="*/ 2 w 3"/>
                  <a:gd name="T5" fmla="*/ 0 h 2"/>
                  <a:gd name="T6" fmla="*/ 3 w 3"/>
                  <a:gd name="T7" fmla="*/ 1 h 2"/>
                  <a:gd name="T8" fmla="*/ 1 w 3"/>
                  <a:gd name="T9" fmla="*/ 2 h 2"/>
                </a:gdLst>
                <a:cxnLst>
                  <a:cxn ang="0">
                    <a:pos x="T0" y="T1"/>
                  </a:cxn>
                  <a:cxn ang="0">
                    <a:pos x="T2" y="T3"/>
                  </a:cxn>
                  <a:cxn ang="0">
                    <a:pos x="T4" y="T5"/>
                  </a:cxn>
                  <a:cxn ang="0">
                    <a:pos x="T6" y="T7"/>
                  </a:cxn>
                  <a:cxn ang="0">
                    <a:pos x="T8" y="T9"/>
                  </a:cxn>
                </a:cxnLst>
                <a:rect l="0" t="0" r="r" b="b"/>
                <a:pathLst>
                  <a:path w="3" h="2">
                    <a:moveTo>
                      <a:pt x="1" y="2"/>
                    </a:moveTo>
                    <a:cubicBezTo>
                      <a:pt x="0" y="2"/>
                      <a:pt x="0" y="2"/>
                      <a:pt x="0" y="2"/>
                    </a:cubicBezTo>
                    <a:cubicBezTo>
                      <a:pt x="0" y="0"/>
                      <a:pt x="2" y="2"/>
                      <a:pt x="2" y="0"/>
                    </a:cubicBezTo>
                    <a:cubicBezTo>
                      <a:pt x="3" y="1"/>
                      <a:pt x="3"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1" name="Freeform 1265">
                <a:extLst>
                  <a:ext uri="{FF2B5EF4-FFF2-40B4-BE49-F238E27FC236}">
                    <a16:creationId xmlns:a16="http://schemas.microsoft.com/office/drawing/2014/main" id="{991200D3-4EF7-43D8-9024-82DD777888ED}"/>
                  </a:ext>
                </a:extLst>
              </p:cNvPr>
              <p:cNvSpPr/>
              <p:nvPr/>
            </p:nvSpPr>
            <p:spPr bwMode="auto">
              <a:xfrm>
                <a:off x="1983" y="1689"/>
                <a:ext cx="8" cy="6"/>
              </a:xfrm>
              <a:custGeom>
                <a:gdLst>
                  <a:gd name="T0" fmla="*/ 3 w 3"/>
                  <a:gd name="T1" fmla="*/ 1 h 2"/>
                  <a:gd name="T2" fmla="*/ 3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1" y="2"/>
                      <a:pt x="1" y="2"/>
                      <a:pt x="1" y="2"/>
                    </a:cubicBezTo>
                    <a:cubicBezTo>
                      <a:pt x="3" y="1"/>
                      <a:pt x="0" y="0"/>
                      <a:pt x="2" y="0"/>
                    </a:cubicBezTo>
                    <a:cubicBezTo>
                      <a:pt x="3"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2" name="Freeform 1266">
                <a:extLst>
                  <a:ext uri="{FF2B5EF4-FFF2-40B4-BE49-F238E27FC236}">
                    <a16:creationId xmlns:a16="http://schemas.microsoft.com/office/drawing/2014/main" id="{56AC46B4-71EA-4B44-9D92-D1687612EBF1}"/>
                  </a:ext>
                </a:extLst>
              </p:cNvPr>
              <p:cNvSpPr/>
              <p:nvPr/>
            </p:nvSpPr>
            <p:spPr bwMode="auto">
              <a:xfrm>
                <a:off x="3955" y="1686"/>
                <a:ext cx="5" cy="9"/>
              </a:xfrm>
              <a:custGeom>
                <a:gdLst>
                  <a:gd name="T0" fmla="*/ 2 w 2"/>
                  <a:gd name="T1" fmla="*/ 2 h 3"/>
                  <a:gd name="T2" fmla="*/ 0 w 2"/>
                  <a:gd name="T3" fmla="*/ 3 h 3"/>
                  <a:gd name="T4" fmla="*/ 0 w 2"/>
                  <a:gd name="T5" fmla="*/ 3 h 3"/>
                  <a:gd name="T6" fmla="*/ 2 w 2"/>
                  <a:gd name="T7" fmla="*/ 2 h 3"/>
                </a:gdLst>
                <a:cxnLst>
                  <a:cxn ang="0">
                    <a:pos x="T0" y="T1"/>
                  </a:cxn>
                  <a:cxn ang="0">
                    <a:pos x="T2" y="T3"/>
                  </a:cxn>
                  <a:cxn ang="0">
                    <a:pos x="T4" y="T5"/>
                  </a:cxn>
                  <a:cxn ang="0">
                    <a:pos x="T6" y="T7"/>
                  </a:cxn>
                </a:cxnLst>
                <a:rect l="0" t="0" r="r" b="b"/>
                <a:pathLst>
                  <a:path w="2" h="3">
                    <a:moveTo>
                      <a:pt x="2" y="2"/>
                    </a:moveTo>
                    <a:cubicBezTo>
                      <a:pt x="0" y="3"/>
                      <a:pt x="0" y="3"/>
                      <a:pt x="0" y="3"/>
                    </a:cubicBezTo>
                    <a:cubicBezTo>
                      <a:pt x="0" y="3"/>
                      <a:pt x="0" y="3"/>
                      <a:pt x="0" y="3"/>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3" name="Freeform 1267">
                <a:extLst>
                  <a:ext uri="{FF2B5EF4-FFF2-40B4-BE49-F238E27FC236}">
                    <a16:creationId xmlns:a16="http://schemas.microsoft.com/office/drawing/2014/main" id="{67F46773-2218-4C4B-9B8E-09DCF11626B7}"/>
                  </a:ext>
                </a:extLst>
              </p:cNvPr>
              <p:cNvSpPr/>
              <p:nvPr/>
            </p:nvSpPr>
            <p:spPr bwMode="auto">
              <a:xfrm>
                <a:off x="4000" y="1692"/>
                <a:ext cx="11" cy="3"/>
              </a:xfrm>
              <a:custGeom>
                <a:gdLst>
                  <a:gd name="T0" fmla="*/ 4 w 4"/>
                  <a:gd name="T1" fmla="*/ 0 h 1"/>
                  <a:gd name="T2" fmla="*/ 2 w 4"/>
                  <a:gd name="T3" fmla="*/ 1 h 1"/>
                  <a:gd name="T4" fmla="*/ 0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4" y="1"/>
                      <a:pt x="2" y="0"/>
                      <a:pt x="2" y="1"/>
                    </a:cubicBezTo>
                    <a:cubicBezTo>
                      <a:pt x="0" y="1"/>
                      <a:pt x="1" y="0"/>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4" name="Freeform 1268">
                <a:extLst>
                  <a:ext uri="{FF2B5EF4-FFF2-40B4-BE49-F238E27FC236}">
                    <a16:creationId xmlns:a16="http://schemas.microsoft.com/office/drawing/2014/main" id="{208F5380-C96D-480E-980B-3FA9B9C1E297}"/>
                  </a:ext>
                </a:extLst>
              </p:cNvPr>
              <p:cNvSpPr/>
              <p:nvPr/>
            </p:nvSpPr>
            <p:spPr bwMode="auto">
              <a:xfrm>
                <a:off x="4142" y="169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0"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5" name="Freeform 1269">
                <a:extLst>
                  <a:ext uri="{FF2B5EF4-FFF2-40B4-BE49-F238E27FC236}">
                    <a16:creationId xmlns:a16="http://schemas.microsoft.com/office/drawing/2014/main" id="{B00BA800-B1F7-41F8-B685-B04C73865D1A}"/>
                  </a:ext>
                </a:extLst>
              </p:cNvPr>
              <p:cNvSpPr/>
              <p:nvPr/>
            </p:nvSpPr>
            <p:spPr bwMode="auto">
              <a:xfrm>
                <a:off x="2162" y="1692"/>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6" name="Freeform 1270">
                <a:extLst>
                  <a:ext uri="{FF2B5EF4-FFF2-40B4-BE49-F238E27FC236}">
                    <a16:creationId xmlns:a16="http://schemas.microsoft.com/office/drawing/2014/main" id="{9D1B8A5C-B44B-466B-86F8-196A018B66E9}"/>
                  </a:ext>
                </a:extLst>
              </p:cNvPr>
              <p:cNvSpPr/>
              <p:nvPr/>
            </p:nvSpPr>
            <p:spPr bwMode="auto">
              <a:xfrm>
                <a:off x="2806" y="1692"/>
                <a:ext cx="16" cy="11"/>
              </a:xfrm>
              <a:custGeom>
                <a:gdLst>
                  <a:gd name="T0" fmla="*/ 5 w 6"/>
                  <a:gd name="T1" fmla="*/ 1 h 4"/>
                  <a:gd name="T2" fmla="*/ 6 w 6"/>
                  <a:gd name="T3" fmla="*/ 1 h 4"/>
                  <a:gd name="T4" fmla="*/ 4 w 6"/>
                  <a:gd name="T5" fmla="*/ 1 h 4"/>
                  <a:gd name="T6" fmla="*/ 2 w 6"/>
                  <a:gd name="T7" fmla="*/ 3 h 4"/>
                  <a:gd name="T8" fmla="*/ 0 w 6"/>
                  <a:gd name="T9" fmla="*/ 2 h 4"/>
                  <a:gd name="T10" fmla="*/ 3 w 6"/>
                  <a:gd name="T11" fmla="*/ 1 h 4"/>
                  <a:gd name="T12" fmla="*/ 2 w 6"/>
                  <a:gd name="T13" fmla="*/ 1 h 4"/>
                  <a:gd name="T14" fmla="*/ 2 w 6"/>
                  <a:gd name="T15" fmla="*/ 1 h 4"/>
                  <a:gd name="T16" fmla="*/ 6 w 6"/>
                  <a:gd name="T17" fmla="*/ 0 h 4"/>
                  <a:gd name="T18" fmla="*/ 5 w 6"/>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5" y="1"/>
                    </a:moveTo>
                    <a:cubicBezTo>
                      <a:pt x="6" y="1"/>
                      <a:pt x="6" y="1"/>
                      <a:pt x="6" y="1"/>
                    </a:cubicBezTo>
                    <a:cubicBezTo>
                      <a:pt x="5" y="2"/>
                      <a:pt x="5" y="0"/>
                      <a:pt x="4" y="1"/>
                    </a:cubicBezTo>
                    <a:cubicBezTo>
                      <a:pt x="4" y="2"/>
                      <a:pt x="2" y="1"/>
                      <a:pt x="2" y="3"/>
                    </a:cubicBezTo>
                    <a:cubicBezTo>
                      <a:pt x="1" y="1"/>
                      <a:pt x="1" y="4"/>
                      <a:pt x="0" y="2"/>
                    </a:cubicBezTo>
                    <a:cubicBezTo>
                      <a:pt x="0" y="2"/>
                      <a:pt x="2" y="2"/>
                      <a:pt x="3" y="1"/>
                    </a:cubicBezTo>
                    <a:cubicBezTo>
                      <a:pt x="2" y="1"/>
                      <a:pt x="2" y="1"/>
                      <a:pt x="2" y="1"/>
                    </a:cubicBezTo>
                    <a:cubicBezTo>
                      <a:pt x="2" y="1"/>
                      <a:pt x="2" y="1"/>
                      <a:pt x="2" y="1"/>
                    </a:cubicBezTo>
                    <a:cubicBezTo>
                      <a:pt x="3" y="1"/>
                      <a:pt x="5"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7" name="Freeform 1271">
                <a:extLst>
                  <a:ext uri="{FF2B5EF4-FFF2-40B4-BE49-F238E27FC236}">
                    <a16:creationId xmlns:a16="http://schemas.microsoft.com/office/drawing/2014/main" id="{A0C81E99-EC77-4DED-9BB4-8F7367C9EECF}"/>
                  </a:ext>
                </a:extLst>
              </p:cNvPr>
              <p:cNvSpPr/>
              <p:nvPr/>
            </p:nvSpPr>
            <p:spPr bwMode="auto">
              <a:xfrm>
                <a:off x="1994" y="1692"/>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8" name="Freeform 1272">
                <a:extLst>
                  <a:ext uri="{FF2B5EF4-FFF2-40B4-BE49-F238E27FC236}">
                    <a16:creationId xmlns:a16="http://schemas.microsoft.com/office/drawing/2014/main" id="{4CEF6FE8-5371-4294-B4A9-60463DCD27D3}"/>
                  </a:ext>
                </a:extLst>
              </p:cNvPr>
              <p:cNvSpPr/>
              <p:nvPr/>
            </p:nvSpPr>
            <p:spPr bwMode="auto">
              <a:xfrm>
                <a:off x="3979" y="169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9" name="Freeform 1273">
                <a:extLst>
                  <a:ext uri="{FF2B5EF4-FFF2-40B4-BE49-F238E27FC236}">
                    <a16:creationId xmlns:a16="http://schemas.microsoft.com/office/drawing/2014/main" id="{E09F894A-7603-4F30-812C-D10C47859800}"/>
                  </a:ext>
                </a:extLst>
              </p:cNvPr>
              <p:cNvSpPr/>
              <p:nvPr/>
            </p:nvSpPr>
            <p:spPr bwMode="auto">
              <a:xfrm>
                <a:off x="4061" y="1692"/>
                <a:ext cx="11" cy="5"/>
              </a:xfrm>
              <a:custGeom>
                <a:gdLst>
                  <a:gd name="T0" fmla="*/ 0 w 11"/>
                  <a:gd name="T1" fmla="*/ 5 h 5"/>
                  <a:gd name="T2" fmla="*/ 11 w 11"/>
                  <a:gd name="T3" fmla="*/ 0 h 5"/>
                  <a:gd name="T4" fmla="*/ 6 w 11"/>
                  <a:gd name="T5" fmla="*/ 3 h 5"/>
                  <a:gd name="T6" fmla="*/ 0 w 11"/>
                  <a:gd name="T7" fmla="*/ 5 h 5"/>
                </a:gdLst>
                <a:cxnLst>
                  <a:cxn ang="0">
                    <a:pos x="T0" y="T1"/>
                  </a:cxn>
                  <a:cxn ang="0">
                    <a:pos x="T2" y="T3"/>
                  </a:cxn>
                  <a:cxn ang="0">
                    <a:pos x="T4" y="T5"/>
                  </a:cxn>
                  <a:cxn ang="0">
                    <a:pos x="T6" y="T7"/>
                  </a:cxn>
                </a:cxnLst>
                <a:rect l="0" t="0" r="r" b="b"/>
                <a:pathLst>
                  <a:path w="11" h="5">
                    <a:moveTo>
                      <a:pt x="0" y="5"/>
                    </a:moveTo>
                    <a:lnTo>
                      <a:pt x="11"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0" name="Freeform 1274">
                <a:extLst>
                  <a:ext uri="{FF2B5EF4-FFF2-40B4-BE49-F238E27FC236}">
                    <a16:creationId xmlns:a16="http://schemas.microsoft.com/office/drawing/2014/main" id="{111E24E9-AD87-4146-B284-FDB89D368702}"/>
                  </a:ext>
                </a:extLst>
              </p:cNvPr>
              <p:cNvSpPr/>
              <p:nvPr/>
            </p:nvSpPr>
            <p:spPr bwMode="auto">
              <a:xfrm>
                <a:off x="4267" y="1692"/>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1" name="Freeform 1275">
                <a:extLst>
                  <a:ext uri="{FF2B5EF4-FFF2-40B4-BE49-F238E27FC236}">
                    <a16:creationId xmlns:a16="http://schemas.microsoft.com/office/drawing/2014/main" id="{9F230136-2DC8-4014-AEB0-99B80B20160A}"/>
                  </a:ext>
                </a:extLst>
              </p:cNvPr>
              <p:cNvSpPr/>
              <p:nvPr/>
            </p:nvSpPr>
            <p:spPr bwMode="auto">
              <a:xfrm>
                <a:off x="4013" y="169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2" name="Rectangle 1276">
                <a:extLst>
                  <a:ext uri="{FF2B5EF4-FFF2-40B4-BE49-F238E27FC236}">
                    <a16:creationId xmlns:a16="http://schemas.microsoft.com/office/drawing/2014/main" id="{A50E1AD2-DE67-45EB-8D04-FB4A0F98DF5E}"/>
                  </a:ext>
                </a:extLst>
              </p:cNvPr>
              <p:cNvSpPr>
                <a:spLocks noChangeArrowheads="1"/>
              </p:cNvSpPr>
              <p:nvPr/>
            </p:nvSpPr>
            <p:spPr bwMode="auto">
              <a:xfrm>
                <a:off x="2143" y="16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3" name="Freeform 1277">
                <a:extLst>
                  <a:ext uri="{FF2B5EF4-FFF2-40B4-BE49-F238E27FC236}">
                    <a16:creationId xmlns:a16="http://schemas.microsoft.com/office/drawing/2014/main" id="{94B7D32D-F59A-4E8F-B85D-C8ACD465474A}"/>
                  </a:ext>
                </a:extLst>
              </p:cNvPr>
              <p:cNvSpPr/>
              <p:nvPr/>
            </p:nvSpPr>
            <p:spPr bwMode="auto">
              <a:xfrm>
                <a:off x="2100" y="1695"/>
                <a:ext cx="73" cy="40"/>
              </a:xfrm>
              <a:custGeom>
                <a:gdLst>
                  <a:gd name="T0" fmla="*/ 27 w 27"/>
                  <a:gd name="T1" fmla="*/ 2 h 15"/>
                  <a:gd name="T2" fmla="*/ 13 w 27"/>
                  <a:gd name="T3" fmla="*/ 8 h 15"/>
                  <a:gd name="T4" fmla="*/ 13 w 27"/>
                  <a:gd name="T5" fmla="*/ 9 h 15"/>
                  <a:gd name="T6" fmla="*/ 14 w 27"/>
                  <a:gd name="T7" fmla="*/ 9 h 15"/>
                  <a:gd name="T8" fmla="*/ 13 w 27"/>
                  <a:gd name="T9" fmla="*/ 9 h 15"/>
                  <a:gd name="T10" fmla="*/ 12 w 27"/>
                  <a:gd name="T11" fmla="*/ 9 h 15"/>
                  <a:gd name="T12" fmla="*/ 7 w 27"/>
                  <a:gd name="T13" fmla="*/ 11 h 15"/>
                  <a:gd name="T14" fmla="*/ 8 w 27"/>
                  <a:gd name="T15" fmla="*/ 11 h 15"/>
                  <a:gd name="T16" fmla="*/ 9 w 27"/>
                  <a:gd name="T17" fmla="*/ 11 h 15"/>
                  <a:gd name="T18" fmla="*/ 7 w 27"/>
                  <a:gd name="T19" fmla="*/ 12 h 15"/>
                  <a:gd name="T20" fmla="*/ 7 w 27"/>
                  <a:gd name="T21" fmla="*/ 13 h 15"/>
                  <a:gd name="T22" fmla="*/ 2 w 27"/>
                  <a:gd name="T23" fmla="*/ 15 h 15"/>
                  <a:gd name="T24" fmla="*/ 2 w 27"/>
                  <a:gd name="T25" fmla="*/ 15 h 15"/>
                  <a:gd name="T26" fmla="*/ 1 w 27"/>
                  <a:gd name="T27" fmla="*/ 14 h 15"/>
                  <a:gd name="T28" fmla="*/ 0 w 27"/>
                  <a:gd name="T29" fmla="*/ 14 h 15"/>
                  <a:gd name="T30" fmla="*/ 2 w 27"/>
                  <a:gd name="T31" fmla="*/ 12 h 15"/>
                  <a:gd name="T32" fmla="*/ 3 w 27"/>
                  <a:gd name="T33" fmla="*/ 12 h 15"/>
                  <a:gd name="T34" fmla="*/ 6 w 27"/>
                  <a:gd name="T35" fmla="*/ 11 h 15"/>
                  <a:gd name="T36" fmla="*/ 6 w 27"/>
                  <a:gd name="T37" fmla="*/ 10 h 15"/>
                  <a:gd name="T38" fmla="*/ 5 w 27"/>
                  <a:gd name="T39" fmla="*/ 11 h 15"/>
                  <a:gd name="T40" fmla="*/ 5 w 27"/>
                  <a:gd name="T41" fmla="*/ 9 h 15"/>
                  <a:gd name="T42" fmla="*/ 3 w 27"/>
                  <a:gd name="T43" fmla="*/ 9 h 15"/>
                  <a:gd name="T44" fmla="*/ 5 w 27"/>
                  <a:gd name="T45" fmla="*/ 7 h 15"/>
                  <a:gd name="T46" fmla="*/ 4 w 27"/>
                  <a:gd name="T47" fmla="*/ 7 h 15"/>
                  <a:gd name="T48" fmla="*/ 8 w 27"/>
                  <a:gd name="T49" fmla="*/ 5 h 15"/>
                  <a:gd name="T50" fmla="*/ 8 w 27"/>
                  <a:gd name="T51" fmla="*/ 4 h 15"/>
                  <a:gd name="T52" fmla="*/ 3 w 27"/>
                  <a:gd name="T53" fmla="*/ 4 h 15"/>
                  <a:gd name="T54" fmla="*/ 5 w 27"/>
                  <a:gd name="T55" fmla="*/ 3 h 15"/>
                  <a:gd name="T56" fmla="*/ 5 w 27"/>
                  <a:gd name="T57" fmla="*/ 3 h 15"/>
                  <a:gd name="T58" fmla="*/ 7 w 27"/>
                  <a:gd name="T59" fmla="*/ 3 h 15"/>
                  <a:gd name="T60" fmla="*/ 6 w 27"/>
                  <a:gd name="T61" fmla="*/ 4 h 15"/>
                  <a:gd name="T62" fmla="*/ 7 w 27"/>
                  <a:gd name="T63" fmla="*/ 4 h 15"/>
                  <a:gd name="T64" fmla="*/ 9 w 27"/>
                  <a:gd name="T65" fmla="*/ 3 h 15"/>
                  <a:gd name="T66" fmla="*/ 11 w 27"/>
                  <a:gd name="T67" fmla="*/ 5 h 15"/>
                  <a:gd name="T68" fmla="*/ 13 w 27"/>
                  <a:gd name="T69" fmla="*/ 5 h 15"/>
                  <a:gd name="T70" fmla="*/ 11 w 27"/>
                  <a:gd name="T71" fmla="*/ 3 h 15"/>
                  <a:gd name="T72" fmla="*/ 11 w 27"/>
                  <a:gd name="T73" fmla="*/ 3 h 15"/>
                  <a:gd name="T74" fmla="*/ 12 w 27"/>
                  <a:gd name="T75" fmla="*/ 2 h 15"/>
                  <a:gd name="T76" fmla="*/ 13 w 27"/>
                  <a:gd name="T77" fmla="*/ 4 h 15"/>
                  <a:gd name="T78" fmla="*/ 26 w 27"/>
                  <a:gd name="T79" fmla="*/ 0 h 15"/>
                  <a:gd name="T80" fmla="*/ 27 w 27"/>
                  <a:gd name="T81"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5">
                    <a:moveTo>
                      <a:pt x="27" y="2"/>
                    </a:moveTo>
                    <a:cubicBezTo>
                      <a:pt x="23" y="5"/>
                      <a:pt x="18" y="7"/>
                      <a:pt x="13" y="8"/>
                    </a:cubicBezTo>
                    <a:cubicBezTo>
                      <a:pt x="13" y="9"/>
                      <a:pt x="13" y="9"/>
                      <a:pt x="13" y="9"/>
                    </a:cubicBezTo>
                    <a:cubicBezTo>
                      <a:pt x="14" y="9"/>
                      <a:pt x="14" y="9"/>
                      <a:pt x="14" y="9"/>
                    </a:cubicBezTo>
                    <a:cubicBezTo>
                      <a:pt x="13" y="9"/>
                      <a:pt x="13" y="9"/>
                      <a:pt x="13" y="9"/>
                    </a:cubicBezTo>
                    <a:cubicBezTo>
                      <a:pt x="12" y="9"/>
                      <a:pt x="12" y="9"/>
                      <a:pt x="12" y="9"/>
                    </a:cubicBezTo>
                    <a:cubicBezTo>
                      <a:pt x="10" y="10"/>
                      <a:pt x="8" y="8"/>
                      <a:pt x="7" y="11"/>
                    </a:cubicBezTo>
                    <a:cubicBezTo>
                      <a:pt x="7" y="11"/>
                      <a:pt x="8" y="11"/>
                      <a:pt x="8" y="11"/>
                    </a:cubicBezTo>
                    <a:cubicBezTo>
                      <a:pt x="9" y="11"/>
                      <a:pt x="9" y="11"/>
                      <a:pt x="9" y="11"/>
                    </a:cubicBezTo>
                    <a:cubicBezTo>
                      <a:pt x="8" y="11"/>
                      <a:pt x="7" y="12"/>
                      <a:pt x="7" y="12"/>
                    </a:cubicBezTo>
                    <a:cubicBezTo>
                      <a:pt x="7" y="12"/>
                      <a:pt x="7" y="13"/>
                      <a:pt x="7" y="13"/>
                    </a:cubicBezTo>
                    <a:cubicBezTo>
                      <a:pt x="5" y="14"/>
                      <a:pt x="4" y="15"/>
                      <a:pt x="2" y="15"/>
                    </a:cubicBezTo>
                    <a:cubicBezTo>
                      <a:pt x="2" y="15"/>
                      <a:pt x="2" y="15"/>
                      <a:pt x="2" y="15"/>
                    </a:cubicBezTo>
                    <a:cubicBezTo>
                      <a:pt x="1" y="14"/>
                      <a:pt x="1" y="14"/>
                      <a:pt x="1" y="14"/>
                    </a:cubicBezTo>
                    <a:cubicBezTo>
                      <a:pt x="0" y="14"/>
                      <a:pt x="0" y="14"/>
                      <a:pt x="0" y="14"/>
                    </a:cubicBezTo>
                    <a:cubicBezTo>
                      <a:pt x="0" y="13"/>
                      <a:pt x="1" y="13"/>
                      <a:pt x="2" y="12"/>
                    </a:cubicBezTo>
                    <a:cubicBezTo>
                      <a:pt x="3" y="12"/>
                      <a:pt x="3" y="12"/>
                      <a:pt x="3" y="12"/>
                    </a:cubicBezTo>
                    <a:cubicBezTo>
                      <a:pt x="3" y="11"/>
                      <a:pt x="6" y="13"/>
                      <a:pt x="6" y="11"/>
                    </a:cubicBezTo>
                    <a:cubicBezTo>
                      <a:pt x="6" y="10"/>
                      <a:pt x="6" y="10"/>
                      <a:pt x="6" y="10"/>
                    </a:cubicBezTo>
                    <a:cubicBezTo>
                      <a:pt x="5" y="10"/>
                      <a:pt x="5" y="11"/>
                      <a:pt x="5" y="11"/>
                    </a:cubicBezTo>
                    <a:cubicBezTo>
                      <a:pt x="5" y="10"/>
                      <a:pt x="5" y="10"/>
                      <a:pt x="5" y="9"/>
                    </a:cubicBezTo>
                    <a:cubicBezTo>
                      <a:pt x="4" y="8"/>
                      <a:pt x="4" y="10"/>
                      <a:pt x="3" y="9"/>
                    </a:cubicBezTo>
                    <a:cubicBezTo>
                      <a:pt x="4" y="8"/>
                      <a:pt x="6" y="9"/>
                      <a:pt x="5" y="7"/>
                    </a:cubicBezTo>
                    <a:cubicBezTo>
                      <a:pt x="4" y="7"/>
                      <a:pt x="4" y="7"/>
                      <a:pt x="4" y="7"/>
                    </a:cubicBezTo>
                    <a:cubicBezTo>
                      <a:pt x="6" y="7"/>
                      <a:pt x="6" y="6"/>
                      <a:pt x="8" y="5"/>
                    </a:cubicBezTo>
                    <a:cubicBezTo>
                      <a:pt x="8" y="5"/>
                      <a:pt x="9" y="4"/>
                      <a:pt x="8" y="4"/>
                    </a:cubicBezTo>
                    <a:cubicBezTo>
                      <a:pt x="7" y="6"/>
                      <a:pt x="5" y="4"/>
                      <a:pt x="3" y="4"/>
                    </a:cubicBezTo>
                    <a:cubicBezTo>
                      <a:pt x="5" y="5"/>
                      <a:pt x="2" y="1"/>
                      <a:pt x="5" y="3"/>
                    </a:cubicBezTo>
                    <a:cubicBezTo>
                      <a:pt x="5" y="3"/>
                      <a:pt x="5" y="3"/>
                      <a:pt x="5" y="3"/>
                    </a:cubicBezTo>
                    <a:cubicBezTo>
                      <a:pt x="7" y="3"/>
                      <a:pt x="7" y="3"/>
                      <a:pt x="7" y="3"/>
                    </a:cubicBezTo>
                    <a:cubicBezTo>
                      <a:pt x="6" y="4"/>
                      <a:pt x="6" y="4"/>
                      <a:pt x="6" y="4"/>
                    </a:cubicBezTo>
                    <a:cubicBezTo>
                      <a:pt x="7" y="4"/>
                      <a:pt x="7" y="4"/>
                      <a:pt x="7" y="4"/>
                    </a:cubicBezTo>
                    <a:cubicBezTo>
                      <a:pt x="8" y="4"/>
                      <a:pt x="7" y="2"/>
                      <a:pt x="9" y="3"/>
                    </a:cubicBezTo>
                    <a:cubicBezTo>
                      <a:pt x="9" y="4"/>
                      <a:pt x="11" y="4"/>
                      <a:pt x="11" y="5"/>
                    </a:cubicBezTo>
                    <a:cubicBezTo>
                      <a:pt x="13" y="5"/>
                      <a:pt x="13" y="5"/>
                      <a:pt x="13" y="5"/>
                    </a:cubicBezTo>
                    <a:cubicBezTo>
                      <a:pt x="11" y="3"/>
                      <a:pt x="11" y="3"/>
                      <a:pt x="11" y="3"/>
                    </a:cubicBezTo>
                    <a:cubicBezTo>
                      <a:pt x="11" y="3"/>
                      <a:pt x="11" y="3"/>
                      <a:pt x="11" y="3"/>
                    </a:cubicBezTo>
                    <a:cubicBezTo>
                      <a:pt x="12" y="2"/>
                      <a:pt x="12" y="2"/>
                      <a:pt x="12" y="2"/>
                    </a:cubicBezTo>
                    <a:cubicBezTo>
                      <a:pt x="12" y="2"/>
                      <a:pt x="11" y="3"/>
                      <a:pt x="13" y="4"/>
                    </a:cubicBezTo>
                    <a:cubicBezTo>
                      <a:pt x="17" y="1"/>
                      <a:pt x="22" y="2"/>
                      <a:pt x="26" y="0"/>
                    </a:cubicBezTo>
                    <a:cubicBezTo>
                      <a:pt x="27" y="0"/>
                      <a:pt x="27" y="1"/>
                      <a:pt x="2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4" name="Freeform 1278">
                <a:extLst>
                  <a:ext uri="{FF2B5EF4-FFF2-40B4-BE49-F238E27FC236}">
                    <a16:creationId xmlns:a16="http://schemas.microsoft.com/office/drawing/2014/main" id="{56154871-EC13-4055-9007-711085A0610F}"/>
                  </a:ext>
                </a:extLst>
              </p:cNvPr>
              <p:cNvSpPr/>
              <p:nvPr/>
            </p:nvSpPr>
            <p:spPr bwMode="auto">
              <a:xfrm flipH="1">
                <a:off x="4139" y="1695"/>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5" name="Freeform 1279">
                <a:extLst>
                  <a:ext uri="{FF2B5EF4-FFF2-40B4-BE49-F238E27FC236}">
                    <a16:creationId xmlns:a16="http://schemas.microsoft.com/office/drawing/2014/main" id="{B1EA5C57-3A62-429B-9E23-23FA1B22C31E}"/>
                  </a:ext>
                </a:extLst>
              </p:cNvPr>
              <p:cNvSpPr/>
              <p:nvPr/>
            </p:nvSpPr>
            <p:spPr bwMode="auto">
              <a:xfrm>
                <a:off x="1959" y="1695"/>
                <a:ext cx="21" cy="10"/>
              </a:xfrm>
              <a:custGeom>
                <a:gdLst>
                  <a:gd name="T0" fmla="*/ 8 w 8"/>
                  <a:gd name="T1" fmla="*/ 1 h 4"/>
                  <a:gd name="T2" fmla="*/ 7 w 8"/>
                  <a:gd name="T3" fmla="*/ 1 h 4"/>
                  <a:gd name="T4" fmla="*/ 6 w 8"/>
                  <a:gd name="T5" fmla="*/ 1 h 4"/>
                  <a:gd name="T6" fmla="*/ 7 w 8"/>
                  <a:gd name="T7" fmla="*/ 2 h 4"/>
                  <a:gd name="T8" fmla="*/ 4 w 8"/>
                  <a:gd name="T9" fmla="*/ 3 h 4"/>
                  <a:gd name="T10" fmla="*/ 2 w 8"/>
                  <a:gd name="T11" fmla="*/ 4 h 4"/>
                  <a:gd name="T12" fmla="*/ 3 w 8"/>
                  <a:gd name="T13" fmla="*/ 3 h 4"/>
                  <a:gd name="T14" fmla="*/ 1 w 8"/>
                  <a:gd name="T15" fmla="*/ 3 h 4"/>
                  <a:gd name="T16" fmla="*/ 2 w 8"/>
                  <a:gd name="T17" fmla="*/ 1 h 4"/>
                  <a:gd name="T18" fmla="*/ 3 w 8"/>
                  <a:gd name="T19" fmla="*/ 2 h 4"/>
                  <a:gd name="T20" fmla="*/ 4 w 8"/>
                  <a:gd name="T21" fmla="*/ 2 h 4"/>
                  <a:gd name="T22" fmla="*/ 4 w 8"/>
                  <a:gd name="T23" fmla="*/ 0 h 4"/>
                  <a:gd name="T24" fmla="*/ 5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7" y="1"/>
                      <a:pt x="7" y="1"/>
                      <a:pt x="7" y="1"/>
                    </a:cubicBezTo>
                    <a:cubicBezTo>
                      <a:pt x="6" y="1"/>
                      <a:pt x="6" y="1"/>
                      <a:pt x="6" y="1"/>
                    </a:cubicBezTo>
                    <a:cubicBezTo>
                      <a:pt x="6" y="1"/>
                      <a:pt x="6" y="2"/>
                      <a:pt x="7" y="2"/>
                    </a:cubicBezTo>
                    <a:cubicBezTo>
                      <a:pt x="6" y="2"/>
                      <a:pt x="5" y="3"/>
                      <a:pt x="4" y="3"/>
                    </a:cubicBezTo>
                    <a:cubicBezTo>
                      <a:pt x="4" y="3"/>
                      <a:pt x="4" y="4"/>
                      <a:pt x="2" y="4"/>
                    </a:cubicBezTo>
                    <a:cubicBezTo>
                      <a:pt x="3" y="3"/>
                      <a:pt x="3" y="3"/>
                      <a:pt x="3" y="3"/>
                    </a:cubicBezTo>
                    <a:cubicBezTo>
                      <a:pt x="1" y="3"/>
                      <a:pt x="1" y="3"/>
                      <a:pt x="1" y="3"/>
                    </a:cubicBezTo>
                    <a:cubicBezTo>
                      <a:pt x="0" y="2"/>
                      <a:pt x="2" y="2"/>
                      <a:pt x="2" y="1"/>
                    </a:cubicBezTo>
                    <a:cubicBezTo>
                      <a:pt x="1" y="2"/>
                      <a:pt x="2" y="2"/>
                      <a:pt x="3" y="2"/>
                    </a:cubicBezTo>
                    <a:cubicBezTo>
                      <a:pt x="3" y="2"/>
                      <a:pt x="4" y="3"/>
                      <a:pt x="4" y="2"/>
                    </a:cubicBezTo>
                    <a:cubicBezTo>
                      <a:pt x="4" y="0"/>
                      <a:pt x="4" y="0"/>
                      <a:pt x="4" y="0"/>
                    </a:cubicBezTo>
                    <a:cubicBezTo>
                      <a:pt x="4" y="0"/>
                      <a:pt x="5" y="1"/>
                      <a:pt x="5" y="0"/>
                    </a:cubicBezTo>
                    <a:cubicBezTo>
                      <a:pt x="6"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6" name="Freeform 1280">
                <a:extLst>
                  <a:ext uri="{FF2B5EF4-FFF2-40B4-BE49-F238E27FC236}">
                    <a16:creationId xmlns:a16="http://schemas.microsoft.com/office/drawing/2014/main" id="{6DAC96BD-42F9-4138-8558-169D07680C90}"/>
                  </a:ext>
                </a:extLst>
              </p:cNvPr>
              <p:cNvSpPr/>
              <p:nvPr/>
            </p:nvSpPr>
            <p:spPr bwMode="auto">
              <a:xfrm>
                <a:off x="4190" y="16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7" name="Freeform 1281">
                <a:extLst>
                  <a:ext uri="{FF2B5EF4-FFF2-40B4-BE49-F238E27FC236}">
                    <a16:creationId xmlns:a16="http://schemas.microsoft.com/office/drawing/2014/main" id="{5B7719A4-8EDF-4EE2-99EF-27D26D610FCA}"/>
                  </a:ext>
                </a:extLst>
              </p:cNvPr>
              <p:cNvSpPr/>
              <p:nvPr/>
            </p:nvSpPr>
            <p:spPr bwMode="auto">
              <a:xfrm>
                <a:off x="1959" y="1695"/>
                <a:ext cx="5" cy="2"/>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8" name="Freeform 1282">
                <a:extLst>
                  <a:ext uri="{FF2B5EF4-FFF2-40B4-BE49-F238E27FC236}">
                    <a16:creationId xmlns:a16="http://schemas.microsoft.com/office/drawing/2014/main" id="{E604EF00-884B-4186-AE78-846531142A3A}"/>
                  </a:ext>
                </a:extLst>
              </p:cNvPr>
              <p:cNvSpPr/>
              <p:nvPr/>
            </p:nvSpPr>
            <p:spPr bwMode="auto">
              <a:xfrm>
                <a:off x="3997" y="1695"/>
                <a:ext cx="6"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1"/>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9" name="Freeform 1283">
                <a:extLst>
                  <a:ext uri="{FF2B5EF4-FFF2-40B4-BE49-F238E27FC236}">
                    <a16:creationId xmlns:a16="http://schemas.microsoft.com/office/drawing/2014/main" id="{C8BD21CA-10FB-48F0-B251-8CD79151DFFC}"/>
                  </a:ext>
                </a:extLst>
              </p:cNvPr>
              <p:cNvSpPr/>
              <p:nvPr/>
            </p:nvSpPr>
            <p:spPr bwMode="auto">
              <a:xfrm>
                <a:off x="4115" y="1697"/>
                <a:ext cx="19" cy="6"/>
              </a:xfrm>
              <a:custGeom>
                <a:gdLst>
                  <a:gd name="T0" fmla="*/ 7 w 7"/>
                  <a:gd name="T1" fmla="*/ 0 h 2"/>
                  <a:gd name="T2" fmla="*/ 0 w 7"/>
                  <a:gd name="T3" fmla="*/ 2 h 2"/>
                  <a:gd name="T4" fmla="*/ 0 w 7"/>
                  <a:gd name="T5" fmla="*/ 2 h 2"/>
                  <a:gd name="T6" fmla="*/ 7 w 7"/>
                  <a:gd name="T7" fmla="*/ 0 h 2"/>
                </a:gdLst>
                <a:cxnLst>
                  <a:cxn ang="0">
                    <a:pos x="T0" y="T1"/>
                  </a:cxn>
                  <a:cxn ang="0">
                    <a:pos x="T2" y="T3"/>
                  </a:cxn>
                  <a:cxn ang="0">
                    <a:pos x="T4" y="T5"/>
                  </a:cxn>
                  <a:cxn ang="0">
                    <a:pos x="T6" y="T7"/>
                  </a:cxn>
                </a:cxnLst>
                <a:rect l="0" t="0" r="r" b="b"/>
                <a:pathLst>
                  <a:path w="7" h="2">
                    <a:moveTo>
                      <a:pt x="7" y="0"/>
                    </a:moveTo>
                    <a:cubicBezTo>
                      <a:pt x="5" y="0"/>
                      <a:pt x="3" y="2"/>
                      <a:pt x="0" y="2"/>
                    </a:cubicBezTo>
                    <a:cubicBezTo>
                      <a:pt x="0" y="2"/>
                      <a:pt x="0" y="2"/>
                      <a:pt x="0" y="2"/>
                    </a:cubicBezTo>
                    <a:cubicBezTo>
                      <a:pt x="2" y="1"/>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0" name="Freeform 1284">
                <a:extLst>
                  <a:ext uri="{FF2B5EF4-FFF2-40B4-BE49-F238E27FC236}">
                    <a16:creationId xmlns:a16="http://schemas.microsoft.com/office/drawing/2014/main" id="{7CC760BC-3222-4EBE-BDA5-68382FB15088}"/>
                  </a:ext>
                </a:extLst>
              </p:cNvPr>
              <p:cNvSpPr/>
              <p:nvPr/>
            </p:nvSpPr>
            <p:spPr bwMode="auto">
              <a:xfrm>
                <a:off x="1935" y="1697"/>
                <a:ext cx="26" cy="24"/>
              </a:xfrm>
              <a:custGeom>
                <a:gdLst>
                  <a:gd name="T0" fmla="*/ 5 w 10"/>
                  <a:gd name="T1" fmla="*/ 1 h 9"/>
                  <a:gd name="T2" fmla="*/ 6 w 10"/>
                  <a:gd name="T3" fmla="*/ 0 h 9"/>
                  <a:gd name="T4" fmla="*/ 9 w 10"/>
                  <a:gd name="T5" fmla="*/ 2 h 9"/>
                  <a:gd name="T6" fmla="*/ 10 w 10"/>
                  <a:gd name="T7" fmla="*/ 2 h 9"/>
                  <a:gd name="T8" fmla="*/ 7 w 10"/>
                  <a:gd name="T9" fmla="*/ 5 h 9"/>
                  <a:gd name="T10" fmla="*/ 9 w 10"/>
                  <a:gd name="T11" fmla="*/ 6 h 9"/>
                  <a:gd name="T12" fmla="*/ 8 w 10"/>
                  <a:gd name="T13" fmla="*/ 7 h 9"/>
                  <a:gd name="T14" fmla="*/ 8 w 10"/>
                  <a:gd name="T15" fmla="*/ 7 h 9"/>
                  <a:gd name="T16" fmla="*/ 8 w 10"/>
                  <a:gd name="T17" fmla="*/ 8 h 9"/>
                  <a:gd name="T18" fmla="*/ 9 w 10"/>
                  <a:gd name="T19" fmla="*/ 9 h 9"/>
                  <a:gd name="T20" fmla="*/ 8 w 10"/>
                  <a:gd name="T21" fmla="*/ 9 h 9"/>
                  <a:gd name="T22" fmla="*/ 7 w 10"/>
                  <a:gd name="T23" fmla="*/ 7 h 9"/>
                  <a:gd name="T24" fmla="*/ 8 w 10"/>
                  <a:gd name="T25" fmla="*/ 7 h 9"/>
                  <a:gd name="T26" fmla="*/ 6 w 10"/>
                  <a:gd name="T27" fmla="*/ 7 h 9"/>
                  <a:gd name="T28" fmla="*/ 4 w 10"/>
                  <a:gd name="T29" fmla="*/ 6 h 9"/>
                  <a:gd name="T30" fmla="*/ 3 w 10"/>
                  <a:gd name="T31" fmla="*/ 5 h 9"/>
                  <a:gd name="T32" fmla="*/ 2 w 10"/>
                  <a:gd name="T33" fmla="*/ 2 h 9"/>
                  <a:gd name="T34" fmla="*/ 3 w 10"/>
                  <a:gd name="T35" fmla="*/ 4 h 9"/>
                  <a:gd name="T36" fmla="*/ 6 w 10"/>
                  <a:gd name="T37" fmla="*/ 5 h 9"/>
                  <a:gd name="T38" fmla="*/ 6 w 10"/>
                  <a:gd name="T39" fmla="*/ 2 h 9"/>
                  <a:gd name="T40" fmla="*/ 4 w 10"/>
                  <a:gd name="T41" fmla="*/ 3 h 9"/>
                  <a:gd name="T42" fmla="*/ 4 w 10"/>
                  <a:gd name="T43" fmla="*/ 2 h 9"/>
                  <a:gd name="T44" fmla="*/ 3 w 10"/>
                  <a:gd name="T45" fmla="*/ 1 h 9"/>
                  <a:gd name="T46" fmla="*/ 2 w 10"/>
                  <a:gd name="T47" fmla="*/ 0 h 9"/>
                  <a:gd name="T48" fmla="*/ 1 w 10"/>
                  <a:gd name="T49" fmla="*/ 0 h 9"/>
                  <a:gd name="T50" fmla="*/ 2 w 10"/>
                  <a:gd name="T51" fmla="*/ 0 h 9"/>
                  <a:gd name="T52" fmla="*/ 5 w 10"/>
                  <a:gd name="T53"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1"/>
                    </a:moveTo>
                    <a:cubicBezTo>
                      <a:pt x="6" y="0"/>
                      <a:pt x="6" y="0"/>
                      <a:pt x="6" y="0"/>
                    </a:cubicBezTo>
                    <a:cubicBezTo>
                      <a:pt x="8" y="0"/>
                      <a:pt x="6" y="6"/>
                      <a:pt x="9" y="2"/>
                    </a:cubicBezTo>
                    <a:cubicBezTo>
                      <a:pt x="10" y="2"/>
                      <a:pt x="10" y="2"/>
                      <a:pt x="10" y="2"/>
                    </a:cubicBezTo>
                    <a:cubicBezTo>
                      <a:pt x="10" y="4"/>
                      <a:pt x="9" y="4"/>
                      <a:pt x="7" y="5"/>
                    </a:cubicBezTo>
                    <a:cubicBezTo>
                      <a:pt x="9" y="6"/>
                      <a:pt x="9" y="6"/>
                      <a:pt x="9" y="6"/>
                    </a:cubicBezTo>
                    <a:cubicBezTo>
                      <a:pt x="8" y="7"/>
                      <a:pt x="8" y="7"/>
                      <a:pt x="8" y="7"/>
                    </a:cubicBezTo>
                    <a:cubicBezTo>
                      <a:pt x="8" y="7"/>
                      <a:pt x="8" y="7"/>
                      <a:pt x="8" y="7"/>
                    </a:cubicBezTo>
                    <a:cubicBezTo>
                      <a:pt x="8" y="8"/>
                      <a:pt x="8" y="8"/>
                      <a:pt x="8" y="8"/>
                    </a:cubicBezTo>
                    <a:cubicBezTo>
                      <a:pt x="8" y="8"/>
                      <a:pt x="9" y="8"/>
                      <a:pt x="9" y="9"/>
                    </a:cubicBezTo>
                    <a:cubicBezTo>
                      <a:pt x="8" y="9"/>
                      <a:pt x="8" y="9"/>
                      <a:pt x="8" y="9"/>
                    </a:cubicBezTo>
                    <a:cubicBezTo>
                      <a:pt x="8" y="9"/>
                      <a:pt x="7" y="8"/>
                      <a:pt x="7" y="7"/>
                    </a:cubicBezTo>
                    <a:cubicBezTo>
                      <a:pt x="8" y="7"/>
                      <a:pt x="8" y="7"/>
                      <a:pt x="8" y="7"/>
                    </a:cubicBezTo>
                    <a:cubicBezTo>
                      <a:pt x="7" y="6"/>
                      <a:pt x="7" y="7"/>
                      <a:pt x="6" y="7"/>
                    </a:cubicBezTo>
                    <a:cubicBezTo>
                      <a:pt x="4" y="6"/>
                      <a:pt x="4" y="6"/>
                      <a:pt x="4" y="6"/>
                    </a:cubicBezTo>
                    <a:cubicBezTo>
                      <a:pt x="4" y="6"/>
                      <a:pt x="3" y="5"/>
                      <a:pt x="3" y="5"/>
                    </a:cubicBezTo>
                    <a:cubicBezTo>
                      <a:pt x="3" y="5"/>
                      <a:pt x="0" y="4"/>
                      <a:pt x="2" y="2"/>
                    </a:cubicBezTo>
                    <a:cubicBezTo>
                      <a:pt x="2" y="2"/>
                      <a:pt x="2" y="4"/>
                      <a:pt x="3" y="4"/>
                    </a:cubicBezTo>
                    <a:cubicBezTo>
                      <a:pt x="5" y="3"/>
                      <a:pt x="4" y="6"/>
                      <a:pt x="6" y="5"/>
                    </a:cubicBezTo>
                    <a:cubicBezTo>
                      <a:pt x="6" y="4"/>
                      <a:pt x="7" y="3"/>
                      <a:pt x="6" y="2"/>
                    </a:cubicBezTo>
                    <a:cubicBezTo>
                      <a:pt x="4" y="3"/>
                      <a:pt x="4" y="3"/>
                      <a:pt x="4" y="3"/>
                    </a:cubicBezTo>
                    <a:cubicBezTo>
                      <a:pt x="4" y="2"/>
                      <a:pt x="4" y="2"/>
                      <a:pt x="4" y="2"/>
                    </a:cubicBezTo>
                    <a:cubicBezTo>
                      <a:pt x="3" y="2"/>
                      <a:pt x="3" y="1"/>
                      <a:pt x="3" y="1"/>
                    </a:cubicBezTo>
                    <a:cubicBezTo>
                      <a:pt x="3" y="1"/>
                      <a:pt x="3" y="0"/>
                      <a:pt x="2" y="0"/>
                    </a:cubicBezTo>
                    <a:cubicBezTo>
                      <a:pt x="1" y="0"/>
                      <a:pt x="1" y="0"/>
                      <a:pt x="1" y="0"/>
                    </a:cubicBezTo>
                    <a:cubicBezTo>
                      <a:pt x="2" y="0"/>
                      <a:pt x="2" y="0"/>
                      <a:pt x="2" y="0"/>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1" name="Freeform 1285">
                <a:extLst>
                  <a:ext uri="{FF2B5EF4-FFF2-40B4-BE49-F238E27FC236}">
                    <a16:creationId xmlns:a16="http://schemas.microsoft.com/office/drawing/2014/main" id="{7CC17B60-5606-49AE-91AB-B13B83DF5FBD}"/>
                  </a:ext>
                </a:extLst>
              </p:cNvPr>
              <p:cNvSpPr/>
              <p:nvPr/>
            </p:nvSpPr>
            <p:spPr bwMode="auto">
              <a:xfrm>
                <a:off x="1991" y="1697"/>
                <a:ext cx="5" cy="6"/>
              </a:xfrm>
              <a:custGeom>
                <a:gdLst>
                  <a:gd name="T0" fmla="*/ 2 w 2"/>
                  <a:gd name="T1" fmla="*/ 1 h 2"/>
                  <a:gd name="T2" fmla="*/ 2 w 2"/>
                  <a:gd name="T3" fmla="*/ 2 h 2"/>
                  <a:gd name="T4" fmla="*/ 1 w 2"/>
                  <a:gd name="T5" fmla="*/ 0 h 2"/>
                  <a:gd name="T6" fmla="*/ 0 w 2"/>
                  <a:gd name="T7" fmla="*/ 1 h 2"/>
                  <a:gd name="T8" fmla="*/ 0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0"/>
                      <a:pt x="1" y="0"/>
                      <a:pt x="1" y="0"/>
                    </a:cubicBez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2" name="Freeform 1286">
                <a:extLst>
                  <a:ext uri="{FF2B5EF4-FFF2-40B4-BE49-F238E27FC236}">
                    <a16:creationId xmlns:a16="http://schemas.microsoft.com/office/drawing/2014/main" id="{AB73D0C5-D1D4-4A61-937F-30310E100025}"/>
                  </a:ext>
                </a:extLst>
              </p:cNvPr>
              <p:cNvSpPr/>
              <p:nvPr/>
            </p:nvSpPr>
            <p:spPr bwMode="auto">
              <a:xfrm>
                <a:off x="2140" y="169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3" name="Freeform 1287">
                <a:extLst>
                  <a:ext uri="{FF2B5EF4-FFF2-40B4-BE49-F238E27FC236}">
                    <a16:creationId xmlns:a16="http://schemas.microsoft.com/office/drawing/2014/main" id="{71A48D85-9EF7-47CA-AEE8-CC0AABD4A75F}"/>
                  </a:ext>
                </a:extLst>
              </p:cNvPr>
              <p:cNvSpPr/>
              <p:nvPr/>
            </p:nvSpPr>
            <p:spPr bwMode="auto">
              <a:xfrm>
                <a:off x="1975" y="1697"/>
                <a:ext cx="11" cy="6"/>
              </a:xfrm>
              <a:custGeom>
                <a:gdLst>
                  <a:gd name="T0" fmla="*/ 4 w 4"/>
                  <a:gd name="T1" fmla="*/ 0 h 2"/>
                  <a:gd name="T2" fmla="*/ 1 w 4"/>
                  <a:gd name="T3" fmla="*/ 2 h 2"/>
                  <a:gd name="T4" fmla="*/ 0 w 4"/>
                  <a:gd name="T5" fmla="*/ 2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0" y="2"/>
                    </a:cubicBezTo>
                    <a:cubicBezTo>
                      <a:pt x="1" y="1"/>
                      <a:pt x="3"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4" name="Freeform 1288">
                <a:extLst>
                  <a:ext uri="{FF2B5EF4-FFF2-40B4-BE49-F238E27FC236}">
                    <a16:creationId xmlns:a16="http://schemas.microsoft.com/office/drawing/2014/main" id="{18C56F3C-A036-4F87-946E-6B35D967ED07}"/>
                  </a:ext>
                </a:extLst>
              </p:cNvPr>
              <p:cNvSpPr/>
              <p:nvPr/>
            </p:nvSpPr>
            <p:spPr bwMode="auto">
              <a:xfrm>
                <a:off x="4176" y="1697"/>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5" name="Freeform 1289">
                <a:extLst>
                  <a:ext uri="{FF2B5EF4-FFF2-40B4-BE49-F238E27FC236}">
                    <a16:creationId xmlns:a16="http://schemas.microsoft.com/office/drawing/2014/main" id="{158B79CF-BBC4-4114-9F11-98888C3A413E}"/>
                  </a:ext>
                </a:extLst>
              </p:cNvPr>
              <p:cNvSpPr/>
              <p:nvPr/>
            </p:nvSpPr>
            <p:spPr bwMode="auto">
              <a:xfrm>
                <a:off x="4005" y="169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6" name="Freeform 1290">
                <a:extLst>
                  <a:ext uri="{FF2B5EF4-FFF2-40B4-BE49-F238E27FC236}">
                    <a16:creationId xmlns:a16="http://schemas.microsoft.com/office/drawing/2014/main" id="{F729356E-652E-43BD-BD27-0BF20B6D8E7B}"/>
                  </a:ext>
                </a:extLst>
              </p:cNvPr>
              <p:cNvSpPr/>
              <p:nvPr/>
            </p:nvSpPr>
            <p:spPr bwMode="auto">
              <a:xfrm>
                <a:off x="4275" y="1697"/>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7" name="Rectangle 1291">
                <a:extLst>
                  <a:ext uri="{FF2B5EF4-FFF2-40B4-BE49-F238E27FC236}">
                    <a16:creationId xmlns:a16="http://schemas.microsoft.com/office/drawing/2014/main" id="{CAD9EEDD-1D0C-4142-B70B-576D1C838F5D}"/>
                  </a:ext>
                </a:extLst>
              </p:cNvPr>
              <p:cNvSpPr>
                <a:spLocks noChangeArrowheads="1"/>
              </p:cNvSpPr>
              <p:nvPr/>
            </p:nvSpPr>
            <p:spPr bwMode="auto">
              <a:xfrm>
                <a:off x="1959" y="17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8" name="Freeform 1292">
                <a:extLst>
                  <a:ext uri="{FF2B5EF4-FFF2-40B4-BE49-F238E27FC236}">
                    <a16:creationId xmlns:a16="http://schemas.microsoft.com/office/drawing/2014/main" id="{AC3DA955-2AA6-4B72-BDB6-256EEC06BDF8}"/>
                  </a:ext>
                </a:extLst>
              </p:cNvPr>
              <p:cNvSpPr/>
              <p:nvPr/>
            </p:nvSpPr>
            <p:spPr bwMode="auto">
              <a:xfrm>
                <a:off x="2859" y="1697"/>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2" y="3"/>
                      <a:pt x="0" y="2"/>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9" name="Freeform 1293">
                <a:extLst>
                  <a:ext uri="{FF2B5EF4-FFF2-40B4-BE49-F238E27FC236}">
                    <a16:creationId xmlns:a16="http://schemas.microsoft.com/office/drawing/2014/main" id="{BBE5342A-A94A-480B-82DA-26636187CFFF}"/>
                  </a:ext>
                </a:extLst>
              </p:cNvPr>
              <p:cNvSpPr/>
              <p:nvPr/>
            </p:nvSpPr>
            <p:spPr bwMode="auto">
              <a:xfrm>
                <a:off x="2087" y="1697"/>
                <a:ext cx="19" cy="14"/>
              </a:xfrm>
              <a:custGeom>
                <a:gdLst>
                  <a:gd name="T0" fmla="*/ 7 w 7"/>
                  <a:gd name="T1" fmla="*/ 2 h 5"/>
                  <a:gd name="T2" fmla="*/ 7 w 7"/>
                  <a:gd name="T3" fmla="*/ 3 h 5"/>
                  <a:gd name="T4" fmla="*/ 0 w 7"/>
                  <a:gd name="T5" fmla="*/ 4 h 5"/>
                  <a:gd name="T6" fmla="*/ 1 w 7"/>
                  <a:gd name="T7" fmla="*/ 3 h 5"/>
                  <a:gd name="T8" fmla="*/ 4 w 7"/>
                  <a:gd name="T9" fmla="*/ 2 h 5"/>
                  <a:gd name="T10" fmla="*/ 4 w 7"/>
                  <a:gd name="T11" fmla="*/ 1 h 5"/>
                  <a:gd name="T12" fmla="*/ 7 w 7"/>
                  <a:gd name="T13" fmla="*/ 2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cubicBezTo>
                      <a:pt x="7" y="3"/>
                      <a:pt x="7" y="3"/>
                      <a:pt x="7" y="3"/>
                    </a:cubicBezTo>
                    <a:cubicBezTo>
                      <a:pt x="4" y="0"/>
                      <a:pt x="4" y="5"/>
                      <a:pt x="0" y="4"/>
                    </a:cubicBezTo>
                    <a:cubicBezTo>
                      <a:pt x="0" y="4"/>
                      <a:pt x="1" y="3"/>
                      <a:pt x="1" y="3"/>
                    </a:cubicBezTo>
                    <a:cubicBezTo>
                      <a:pt x="2" y="3"/>
                      <a:pt x="3" y="2"/>
                      <a:pt x="4" y="2"/>
                    </a:cubicBezTo>
                    <a:cubicBezTo>
                      <a:pt x="4" y="1"/>
                      <a:pt x="4" y="1"/>
                      <a:pt x="4" y="1"/>
                    </a:cubicBezTo>
                    <a:cubicBezTo>
                      <a:pt x="5" y="3"/>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0" name="Freeform 1294">
                <a:extLst>
                  <a:ext uri="{FF2B5EF4-FFF2-40B4-BE49-F238E27FC236}">
                    <a16:creationId xmlns:a16="http://schemas.microsoft.com/office/drawing/2014/main" id="{D80306EF-5415-4E2A-B2DA-6165863E7DD3}"/>
                  </a:ext>
                </a:extLst>
              </p:cNvPr>
              <p:cNvSpPr/>
              <p:nvPr/>
            </p:nvSpPr>
            <p:spPr bwMode="auto">
              <a:xfrm>
                <a:off x="3661" y="1700"/>
                <a:ext cx="16" cy="8"/>
              </a:xfrm>
              <a:custGeom>
                <a:gdLst>
                  <a:gd name="T0" fmla="*/ 4 w 6"/>
                  <a:gd name="T1" fmla="*/ 1 h 3"/>
                  <a:gd name="T2" fmla="*/ 6 w 6"/>
                  <a:gd name="T3" fmla="*/ 2 h 3"/>
                  <a:gd name="T4" fmla="*/ 2 w 6"/>
                  <a:gd name="T5" fmla="*/ 2 h 3"/>
                  <a:gd name="T6" fmla="*/ 2 w 6"/>
                  <a:gd name="T7" fmla="*/ 1 h 3"/>
                  <a:gd name="T8" fmla="*/ 0 w 6"/>
                  <a:gd name="T9" fmla="*/ 2 h 3"/>
                  <a:gd name="T10" fmla="*/ 6 w 6"/>
                  <a:gd name="T11" fmla="*/ 0 h 3"/>
                  <a:gd name="T12" fmla="*/ 4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6" y="2"/>
                      <a:pt x="6" y="2"/>
                      <a:pt x="6" y="2"/>
                    </a:cubicBezTo>
                    <a:cubicBezTo>
                      <a:pt x="5" y="2"/>
                      <a:pt x="3" y="3"/>
                      <a:pt x="2" y="2"/>
                    </a:cubicBezTo>
                    <a:cubicBezTo>
                      <a:pt x="2" y="1"/>
                      <a:pt x="2" y="1"/>
                      <a:pt x="2" y="1"/>
                    </a:cubicBezTo>
                    <a:cubicBezTo>
                      <a:pt x="0" y="2"/>
                      <a:pt x="0" y="2"/>
                      <a:pt x="0" y="2"/>
                    </a:cubicBezTo>
                    <a:cubicBezTo>
                      <a:pt x="2" y="1"/>
                      <a:pt x="4" y="0"/>
                      <a:pt x="6"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1" name="Freeform 1295">
                <a:extLst>
                  <a:ext uri="{FF2B5EF4-FFF2-40B4-BE49-F238E27FC236}">
                    <a16:creationId xmlns:a16="http://schemas.microsoft.com/office/drawing/2014/main" id="{A9D8452C-255F-4E1B-B395-B0B39F9AA0BD}"/>
                  </a:ext>
                </a:extLst>
              </p:cNvPr>
              <p:cNvSpPr/>
              <p:nvPr/>
            </p:nvSpPr>
            <p:spPr bwMode="auto">
              <a:xfrm>
                <a:off x="3965" y="170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2" name="Freeform 1296">
                <a:extLst>
                  <a:ext uri="{FF2B5EF4-FFF2-40B4-BE49-F238E27FC236}">
                    <a16:creationId xmlns:a16="http://schemas.microsoft.com/office/drawing/2014/main" id="{2F92EFCD-7A5B-41D4-8D08-5B1E04783A4E}"/>
                  </a:ext>
                </a:extLst>
              </p:cNvPr>
              <p:cNvSpPr/>
              <p:nvPr/>
            </p:nvSpPr>
            <p:spPr bwMode="auto">
              <a:xfrm>
                <a:off x="3997" y="1697"/>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3" name="Freeform 1297">
                <a:extLst>
                  <a:ext uri="{FF2B5EF4-FFF2-40B4-BE49-F238E27FC236}">
                    <a16:creationId xmlns:a16="http://schemas.microsoft.com/office/drawing/2014/main" id="{779E1603-5CC0-48C2-93F1-A791C3A087DB}"/>
                  </a:ext>
                </a:extLst>
              </p:cNvPr>
              <p:cNvSpPr/>
              <p:nvPr/>
            </p:nvSpPr>
            <p:spPr bwMode="auto">
              <a:xfrm>
                <a:off x="4214" y="1700"/>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4" name="Freeform 1298">
                <a:extLst>
                  <a:ext uri="{FF2B5EF4-FFF2-40B4-BE49-F238E27FC236}">
                    <a16:creationId xmlns:a16="http://schemas.microsoft.com/office/drawing/2014/main" id="{FADAAB0C-6F1C-44FB-ACB6-11EB47403461}"/>
                  </a:ext>
                </a:extLst>
              </p:cNvPr>
              <p:cNvSpPr/>
              <p:nvPr/>
            </p:nvSpPr>
            <p:spPr bwMode="auto">
              <a:xfrm>
                <a:off x="4243" y="1700"/>
                <a:ext cx="19" cy="13"/>
              </a:xfrm>
              <a:custGeom>
                <a:gdLst>
                  <a:gd name="T0" fmla="*/ 5 w 7"/>
                  <a:gd name="T1" fmla="*/ 2 h 5"/>
                  <a:gd name="T2" fmla="*/ 5 w 7"/>
                  <a:gd name="T3" fmla="*/ 2 h 5"/>
                  <a:gd name="T4" fmla="*/ 3 w 7"/>
                  <a:gd name="T5" fmla="*/ 4 h 5"/>
                  <a:gd name="T6" fmla="*/ 3 w 7"/>
                  <a:gd name="T7" fmla="*/ 4 h 5"/>
                  <a:gd name="T8" fmla="*/ 3 w 7"/>
                  <a:gd name="T9" fmla="*/ 4 h 5"/>
                  <a:gd name="T10" fmla="*/ 2 w 7"/>
                  <a:gd name="T11" fmla="*/ 4 h 5"/>
                  <a:gd name="T12" fmla="*/ 0 w 7"/>
                  <a:gd name="T13" fmla="*/ 4 h 5"/>
                  <a:gd name="T14" fmla="*/ 6 w 7"/>
                  <a:gd name="T15" fmla="*/ 0 h 5"/>
                  <a:gd name="T16" fmla="*/ 5 w 7"/>
                  <a:gd name="T17"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2"/>
                    </a:moveTo>
                    <a:cubicBezTo>
                      <a:pt x="6" y="2"/>
                      <a:pt x="5" y="2"/>
                      <a:pt x="5" y="2"/>
                    </a:cubicBezTo>
                    <a:cubicBezTo>
                      <a:pt x="5" y="3"/>
                      <a:pt x="3" y="3"/>
                      <a:pt x="3" y="4"/>
                    </a:cubicBezTo>
                    <a:cubicBezTo>
                      <a:pt x="3" y="4"/>
                      <a:pt x="3" y="4"/>
                      <a:pt x="3" y="4"/>
                    </a:cubicBezTo>
                    <a:cubicBezTo>
                      <a:pt x="3" y="4"/>
                      <a:pt x="3" y="4"/>
                      <a:pt x="3" y="4"/>
                    </a:cubicBezTo>
                    <a:cubicBezTo>
                      <a:pt x="2" y="4"/>
                      <a:pt x="2" y="4"/>
                      <a:pt x="2" y="4"/>
                    </a:cubicBezTo>
                    <a:cubicBezTo>
                      <a:pt x="2" y="5"/>
                      <a:pt x="1" y="5"/>
                      <a:pt x="0" y="4"/>
                    </a:cubicBezTo>
                    <a:cubicBezTo>
                      <a:pt x="2" y="3"/>
                      <a:pt x="4" y="2"/>
                      <a:pt x="6" y="0"/>
                    </a:cubicBezTo>
                    <a:cubicBezTo>
                      <a:pt x="7" y="1"/>
                      <a:pt x="6"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5" name="Freeform 1299">
                <a:extLst>
                  <a:ext uri="{FF2B5EF4-FFF2-40B4-BE49-F238E27FC236}">
                    <a16:creationId xmlns:a16="http://schemas.microsoft.com/office/drawing/2014/main" id="{E7E70221-FFFC-499C-9D5E-DE60BA862911}"/>
                  </a:ext>
                </a:extLst>
              </p:cNvPr>
              <p:cNvSpPr/>
              <p:nvPr/>
            </p:nvSpPr>
            <p:spPr bwMode="auto">
              <a:xfrm>
                <a:off x="3698" y="1703"/>
                <a:ext cx="8" cy="5"/>
              </a:xfrm>
              <a:custGeom>
                <a:gdLst>
                  <a:gd name="T0" fmla="*/ 3 w 3"/>
                  <a:gd name="T1" fmla="*/ 0 h 2"/>
                  <a:gd name="T2" fmla="*/ 1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0"/>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6" name="Freeform 1300">
                <a:extLst>
                  <a:ext uri="{FF2B5EF4-FFF2-40B4-BE49-F238E27FC236}">
                    <a16:creationId xmlns:a16="http://schemas.microsoft.com/office/drawing/2014/main" id="{E0390DAA-8C3B-4AB1-A289-1506FDA2F23B}"/>
                  </a:ext>
                </a:extLst>
              </p:cNvPr>
              <p:cNvSpPr/>
              <p:nvPr/>
            </p:nvSpPr>
            <p:spPr bwMode="auto">
              <a:xfrm>
                <a:off x="3947" y="1703"/>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7" name="Freeform 1301">
                <a:extLst>
                  <a:ext uri="{FF2B5EF4-FFF2-40B4-BE49-F238E27FC236}">
                    <a16:creationId xmlns:a16="http://schemas.microsoft.com/office/drawing/2014/main" id="{6E022028-5F08-48A7-B60D-0805D18337AB}"/>
                  </a:ext>
                </a:extLst>
              </p:cNvPr>
              <p:cNvSpPr/>
              <p:nvPr/>
            </p:nvSpPr>
            <p:spPr bwMode="auto">
              <a:xfrm>
                <a:off x="1986" y="1703"/>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8" name="Freeform 1302">
                <a:extLst>
                  <a:ext uri="{FF2B5EF4-FFF2-40B4-BE49-F238E27FC236}">
                    <a16:creationId xmlns:a16="http://schemas.microsoft.com/office/drawing/2014/main" id="{2A1E3ECC-655A-46E7-96AE-D53DE4AB46CD}"/>
                  </a:ext>
                </a:extLst>
              </p:cNvPr>
              <p:cNvSpPr/>
              <p:nvPr/>
            </p:nvSpPr>
            <p:spPr bwMode="auto">
              <a:xfrm flipH="1">
                <a:off x="3685" y="1703"/>
                <a:ext cx="0" cy="2"/>
              </a:xfrm>
              <a:custGeom>
                <a:gdLst>
                  <a:gd name="T0" fmla="*/ 0 h 1"/>
                  <a:gd name="T1" fmla="*/ 1 h 1"/>
                  <a:gd name="T2" fmla="*/ 0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9" name="Freeform 1303">
                <a:extLst>
                  <a:ext uri="{FF2B5EF4-FFF2-40B4-BE49-F238E27FC236}">
                    <a16:creationId xmlns:a16="http://schemas.microsoft.com/office/drawing/2014/main" id="{713D4682-146E-469C-ADF4-1E0D6115260D}"/>
                  </a:ext>
                </a:extLst>
              </p:cNvPr>
              <p:cNvSpPr/>
              <p:nvPr/>
            </p:nvSpPr>
            <p:spPr bwMode="auto">
              <a:xfrm>
                <a:off x="4179" y="1703"/>
                <a:ext cx="16" cy="10"/>
              </a:xfrm>
              <a:custGeom>
                <a:gdLst>
                  <a:gd name="T0" fmla="*/ 6 w 6"/>
                  <a:gd name="T1" fmla="*/ 1 h 4"/>
                  <a:gd name="T2" fmla="*/ 1 w 6"/>
                  <a:gd name="T3" fmla="*/ 4 h 4"/>
                  <a:gd name="T4" fmla="*/ 5 w 6"/>
                  <a:gd name="T5" fmla="*/ 0 h 4"/>
                  <a:gd name="T6" fmla="*/ 6 w 6"/>
                  <a:gd name="T7" fmla="*/ 1 h 4"/>
                </a:gdLst>
                <a:cxnLst>
                  <a:cxn ang="0">
                    <a:pos x="T0" y="T1"/>
                  </a:cxn>
                  <a:cxn ang="0">
                    <a:pos x="T2" y="T3"/>
                  </a:cxn>
                  <a:cxn ang="0">
                    <a:pos x="T4" y="T5"/>
                  </a:cxn>
                  <a:cxn ang="0">
                    <a:pos x="T6" y="T7"/>
                  </a:cxn>
                </a:cxnLst>
                <a:rect l="0" t="0" r="r" b="b"/>
                <a:pathLst>
                  <a:path w="6" h="4">
                    <a:moveTo>
                      <a:pt x="6" y="1"/>
                    </a:moveTo>
                    <a:cubicBezTo>
                      <a:pt x="4" y="2"/>
                      <a:pt x="2" y="2"/>
                      <a:pt x="1" y="4"/>
                    </a:cubicBezTo>
                    <a:cubicBezTo>
                      <a:pt x="0" y="0"/>
                      <a:pt x="4" y="3"/>
                      <a:pt x="5" y="0"/>
                    </a:cubicBezTo>
                    <a:cubicBezTo>
                      <a:pt x="5"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0" name="Freeform 1304">
                <a:extLst>
                  <a:ext uri="{FF2B5EF4-FFF2-40B4-BE49-F238E27FC236}">
                    <a16:creationId xmlns:a16="http://schemas.microsoft.com/office/drawing/2014/main" id="{4967D040-607C-4E3C-9213-B1D9597FFD50}"/>
                  </a:ext>
                </a:extLst>
              </p:cNvPr>
              <p:cNvSpPr/>
              <p:nvPr/>
            </p:nvSpPr>
            <p:spPr bwMode="auto">
              <a:xfrm>
                <a:off x="2114" y="1703"/>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1" name="Freeform 1305">
                <a:extLst>
                  <a:ext uri="{FF2B5EF4-FFF2-40B4-BE49-F238E27FC236}">
                    <a16:creationId xmlns:a16="http://schemas.microsoft.com/office/drawing/2014/main" id="{B0396B2B-1DBF-4027-8CC6-8EFFF3F12553}"/>
                  </a:ext>
                </a:extLst>
              </p:cNvPr>
              <p:cNvSpPr/>
              <p:nvPr/>
            </p:nvSpPr>
            <p:spPr bwMode="auto">
              <a:xfrm>
                <a:off x="3938" y="1705"/>
                <a:ext cx="9"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3"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2" name="Freeform 1306">
                <a:extLst>
                  <a:ext uri="{FF2B5EF4-FFF2-40B4-BE49-F238E27FC236}">
                    <a16:creationId xmlns:a16="http://schemas.microsoft.com/office/drawing/2014/main" id="{3E289603-1CCF-470D-8790-D937688ED559}"/>
                  </a:ext>
                </a:extLst>
              </p:cNvPr>
              <p:cNvSpPr/>
              <p:nvPr/>
            </p:nvSpPr>
            <p:spPr bwMode="auto">
              <a:xfrm>
                <a:off x="3979" y="1705"/>
                <a:ext cx="13" cy="11"/>
              </a:xfrm>
              <a:custGeom>
                <a:gdLst>
                  <a:gd name="T0" fmla="*/ 5 w 5"/>
                  <a:gd name="T1" fmla="*/ 0 h 4"/>
                  <a:gd name="T2" fmla="*/ 2 w 5"/>
                  <a:gd name="T3" fmla="*/ 3 h 4"/>
                  <a:gd name="T4" fmla="*/ 0 w 5"/>
                  <a:gd name="T5" fmla="*/ 4 h 4"/>
                  <a:gd name="T6" fmla="*/ 2 w 5"/>
                  <a:gd name="T7" fmla="*/ 1 h 4"/>
                  <a:gd name="T8" fmla="*/ 1 w 5"/>
                  <a:gd name="T9" fmla="*/ 1 h 4"/>
                  <a:gd name="T10" fmla="*/ 1 w 5"/>
                  <a:gd name="T11" fmla="*/ 0 h 4"/>
                  <a:gd name="T12" fmla="*/ 5 w 5"/>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2" y="2"/>
                      <a:pt x="2" y="3"/>
                    </a:cubicBezTo>
                    <a:cubicBezTo>
                      <a:pt x="1" y="4"/>
                      <a:pt x="0" y="4"/>
                      <a:pt x="0" y="4"/>
                    </a:cubicBezTo>
                    <a:cubicBezTo>
                      <a:pt x="0" y="3"/>
                      <a:pt x="2" y="3"/>
                      <a:pt x="2" y="1"/>
                    </a:cubicBezTo>
                    <a:cubicBezTo>
                      <a:pt x="1" y="1"/>
                      <a:pt x="1" y="1"/>
                      <a:pt x="1" y="1"/>
                    </a:cubicBezTo>
                    <a:cubicBezTo>
                      <a:pt x="1" y="0"/>
                      <a:pt x="1" y="0"/>
                      <a:pt x="1"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3" name="Freeform 1307">
                <a:extLst>
                  <a:ext uri="{FF2B5EF4-FFF2-40B4-BE49-F238E27FC236}">
                    <a16:creationId xmlns:a16="http://schemas.microsoft.com/office/drawing/2014/main" id="{70E0BEFB-38CD-48D5-80A8-8925A16D77C9}"/>
                  </a:ext>
                </a:extLst>
              </p:cNvPr>
              <p:cNvSpPr/>
              <p:nvPr/>
            </p:nvSpPr>
            <p:spPr bwMode="auto">
              <a:xfrm>
                <a:off x="2122" y="1705"/>
                <a:ext cx="8" cy="8"/>
              </a:xfrm>
              <a:custGeom>
                <a:gdLst>
                  <a:gd name="T0" fmla="*/ 3 w 3"/>
                  <a:gd name="T1" fmla="*/ 0 h 3"/>
                  <a:gd name="T2" fmla="*/ 1 w 3"/>
                  <a:gd name="T3" fmla="*/ 2 h 3"/>
                  <a:gd name="T4" fmla="*/ 3 w 3"/>
                  <a:gd name="T5" fmla="*/ 2 h 3"/>
                  <a:gd name="T6" fmla="*/ 3 w 3"/>
                  <a:gd name="T7" fmla="*/ 2 h 3"/>
                  <a:gd name="T8" fmla="*/ 3 w 3"/>
                  <a:gd name="T9" fmla="*/ 3 h 3"/>
                  <a:gd name="T10" fmla="*/ 1 w 3"/>
                  <a:gd name="T11" fmla="*/ 2 h 3"/>
                  <a:gd name="T12" fmla="*/ 1 w 3"/>
                  <a:gd name="T13" fmla="*/ 0 h 3"/>
                  <a:gd name="T14" fmla="*/ 3 w 3"/>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1" y="2"/>
                      <a:pt x="1" y="2"/>
                      <a:pt x="1" y="2"/>
                    </a:cubicBezTo>
                    <a:cubicBezTo>
                      <a:pt x="2" y="3"/>
                      <a:pt x="2" y="2"/>
                      <a:pt x="3" y="2"/>
                    </a:cubicBezTo>
                    <a:cubicBezTo>
                      <a:pt x="3" y="2"/>
                      <a:pt x="3" y="2"/>
                      <a:pt x="3" y="2"/>
                    </a:cubicBezTo>
                    <a:cubicBezTo>
                      <a:pt x="3" y="3"/>
                      <a:pt x="3" y="3"/>
                      <a:pt x="3" y="3"/>
                    </a:cubicBezTo>
                    <a:cubicBezTo>
                      <a:pt x="3" y="3"/>
                      <a:pt x="1" y="3"/>
                      <a:pt x="1" y="2"/>
                    </a:cubicBezTo>
                    <a:cubicBezTo>
                      <a:pt x="1" y="1"/>
                      <a:pt x="0" y="1"/>
                      <a:pt x="1" y="0"/>
                    </a:cubicBezTo>
                    <a:cubicBezTo>
                      <a:pt x="2"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4" name="Freeform 1308">
                <a:extLst>
                  <a:ext uri="{FF2B5EF4-FFF2-40B4-BE49-F238E27FC236}">
                    <a16:creationId xmlns:a16="http://schemas.microsoft.com/office/drawing/2014/main" id="{75ED6C52-9A9D-428F-9C4F-A063559B4DCC}"/>
                  </a:ext>
                </a:extLst>
              </p:cNvPr>
              <p:cNvSpPr/>
              <p:nvPr/>
            </p:nvSpPr>
            <p:spPr bwMode="auto">
              <a:xfrm>
                <a:off x="4019" y="1705"/>
                <a:ext cx="10" cy="6"/>
              </a:xfrm>
              <a:custGeom>
                <a:gdLst>
                  <a:gd name="T0" fmla="*/ 4 w 4"/>
                  <a:gd name="T1" fmla="*/ 0 h 2"/>
                  <a:gd name="T2" fmla="*/ 0 w 4"/>
                  <a:gd name="T3" fmla="*/ 1 h 2"/>
                  <a:gd name="T4" fmla="*/ 4 w 4"/>
                  <a:gd name="T5" fmla="*/ 0 h 2"/>
                </a:gdLst>
                <a:cxnLst>
                  <a:cxn ang="0">
                    <a:pos x="T0" y="T1"/>
                  </a:cxn>
                  <a:cxn ang="0">
                    <a:pos x="T2" y="T3"/>
                  </a:cxn>
                  <a:cxn ang="0">
                    <a:pos x="T4" y="T5"/>
                  </a:cxn>
                </a:cxnLst>
                <a:rect l="0" t="0" r="r" b="b"/>
                <a:pathLst>
                  <a:path w="4" h="2">
                    <a:moveTo>
                      <a:pt x="4" y="0"/>
                    </a:moveTo>
                    <a:cubicBezTo>
                      <a:pt x="4" y="2"/>
                      <a:pt x="1" y="1"/>
                      <a:pt x="0" y="1"/>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5" name="Freeform 1309">
                <a:extLst>
                  <a:ext uri="{FF2B5EF4-FFF2-40B4-BE49-F238E27FC236}">
                    <a16:creationId xmlns:a16="http://schemas.microsoft.com/office/drawing/2014/main" id="{81488836-973E-4269-807E-C1EB98C95382}"/>
                  </a:ext>
                </a:extLst>
              </p:cNvPr>
              <p:cNvSpPr/>
              <p:nvPr/>
            </p:nvSpPr>
            <p:spPr bwMode="auto">
              <a:xfrm>
                <a:off x="4155" y="1705"/>
                <a:ext cx="16" cy="14"/>
              </a:xfrm>
              <a:custGeom>
                <a:gdLst>
                  <a:gd name="T0" fmla="*/ 4 w 6"/>
                  <a:gd name="T1" fmla="*/ 1 h 5"/>
                  <a:gd name="T2" fmla="*/ 6 w 6"/>
                  <a:gd name="T3" fmla="*/ 1 h 5"/>
                  <a:gd name="T4" fmla="*/ 1 w 6"/>
                  <a:gd name="T5" fmla="*/ 4 h 5"/>
                  <a:gd name="T6" fmla="*/ 1 w 6"/>
                  <a:gd name="T7" fmla="*/ 4 h 5"/>
                  <a:gd name="T8" fmla="*/ 0 w 6"/>
                  <a:gd name="T9" fmla="*/ 3 h 5"/>
                  <a:gd name="T10" fmla="*/ 0 w 6"/>
                  <a:gd name="T11" fmla="*/ 3 h 5"/>
                  <a:gd name="T12" fmla="*/ 0 w 6"/>
                  <a:gd name="T13" fmla="*/ 1 h 5"/>
                  <a:gd name="T14" fmla="*/ 4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1"/>
                    </a:moveTo>
                    <a:cubicBezTo>
                      <a:pt x="4" y="0"/>
                      <a:pt x="5" y="1"/>
                      <a:pt x="6" y="1"/>
                    </a:cubicBezTo>
                    <a:cubicBezTo>
                      <a:pt x="4" y="3"/>
                      <a:pt x="2" y="1"/>
                      <a:pt x="1" y="4"/>
                    </a:cubicBezTo>
                    <a:cubicBezTo>
                      <a:pt x="1" y="4"/>
                      <a:pt x="1" y="4"/>
                      <a:pt x="1" y="4"/>
                    </a:cubicBezTo>
                    <a:cubicBezTo>
                      <a:pt x="0" y="5"/>
                      <a:pt x="0" y="4"/>
                      <a:pt x="0" y="3"/>
                    </a:cubicBezTo>
                    <a:cubicBezTo>
                      <a:pt x="0" y="3"/>
                      <a:pt x="0" y="3"/>
                      <a:pt x="0" y="3"/>
                    </a:cubicBezTo>
                    <a:cubicBezTo>
                      <a:pt x="1" y="3"/>
                      <a:pt x="0" y="2"/>
                      <a:pt x="0" y="1"/>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6" name="Freeform 1310">
                <a:extLst>
                  <a:ext uri="{FF2B5EF4-FFF2-40B4-BE49-F238E27FC236}">
                    <a16:creationId xmlns:a16="http://schemas.microsoft.com/office/drawing/2014/main" id="{7660A081-3D3D-47EA-B8A3-4934B8757362}"/>
                  </a:ext>
                </a:extLst>
              </p:cNvPr>
              <p:cNvSpPr/>
              <p:nvPr/>
            </p:nvSpPr>
            <p:spPr bwMode="auto">
              <a:xfrm>
                <a:off x="3917" y="1705"/>
                <a:ext cx="3" cy="3"/>
              </a:xfrm>
              <a:custGeom>
                <a:gdLst>
                  <a:gd name="T0" fmla="*/ 3 w 3"/>
                  <a:gd name="T1" fmla="*/ 0 h 3"/>
                  <a:gd name="T2" fmla="*/ 3 w 3"/>
                  <a:gd name="T3" fmla="*/ 3 h 3"/>
                  <a:gd name="T4" fmla="*/ 0 w 3"/>
                  <a:gd name="T5" fmla="*/ 3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7" name="Rectangle 1311">
                <a:extLst>
                  <a:ext uri="{FF2B5EF4-FFF2-40B4-BE49-F238E27FC236}">
                    <a16:creationId xmlns:a16="http://schemas.microsoft.com/office/drawing/2014/main" id="{88A59410-02E6-446E-B1B9-2EF0665418DD}"/>
                  </a:ext>
                </a:extLst>
              </p:cNvPr>
              <p:cNvSpPr>
                <a:spLocks noChangeArrowheads="1"/>
              </p:cNvSpPr>
              <p:nvPr/>
            </p:nvSpPr>
            <p:spPr bwMode="auto">
              <a:xfrm>
                <a:off x="2023" y="170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8" name="Freeform 1312">
                <a:extLst>
                  <a:ext uri="{FF2B5EF4-FFF2-40B4-BE49-F238E27FC236}">
                    <a16:creationId xmlns:a16="http://schemas.microsoft.com/office/drawing/2014/main" id="{51215433-5873-42D3-B583-F6727EA9F2A7}"/>
                  </a:ext>
                </a:extLst>
              </p:cNvPr>
              <p:cNvSpPr/>
              <p:nvPr/>
            </p:nvSpPr>
            <p:spPr bwMode="auto">
              <a:xfrm>
                <a:off x="3952" y="170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9" name="Freeform 1313">
                <a:extLst>
                  <a:ext uri="{FF2B5EF4-FFF2-40B4-BE49-F238E27FC236}">
                    <a16:creationId xmlns:a16="http://schemas.microsoft.com/office/drawing/2014/main" id="{EAF76A6D-6EA0-4FDE-A0FE-8711909473B6}"/>
                  </a:ext>
                </a:extLst>
              </p:cNvPr>
              <p:cNvSpPr/>
              <p:nvPr/>
            </p:nvSpPr>
            <p:spPr bwMode="auto">
              <a:xfrm>
                <a:off x="3973" y="1708"/>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2" y="1"/>
                      <a:pt x="0" y="1"/>
                      <a:pt x="1" y="0"/>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0" name="Freeform 1314">
                <a:extLst>
                  <a:ext uri="{FF2B5EF4-FFF2-40B4-BE49-F238E27FC236}">
                    <a16:creationId xmlns:a16="http://schemas.microsoft.com/office/drawing/2014/main" id="{7B430B1C-260A-40B6-9661-BF6525D7DB50}"/>
                  </a:ext>
                </a:extLst>
              </p:cNvPr>
              <p:cNvSpPr/>
              <p:nvPr/>
            </p:nvSpPr>
            <p:spPr bwMode="auto">
              <a:xfrm>
                <a:off x="1924" y="1708"/>
                <a:ext cx="8" cy="11"/>
              </a:xfrm>
              <a:custGeom>
                <a:gdLst>
                  <a:gd name="T0" fmla="*/ 3 w 3"/>
                  <a:gd name="T1" fmla="*/ 0 h 4"/>
                  <a:gd name="T2" fmla="*/ 2 w 3"/>
                  <a:gd name="T3" fmla="*/ 4 h 4"/>
                  <a:gd name="T4" fmla="*/ 0 w 3"/>
                  <a:gd name="T5" fmla="*/ 2 h 4"/>
                  <a:gd name="T6" fmla="*/ 3 w 3"/>
                  <a:gd name="T7" fmla="*/ 0 h 4"/>
                </a:gdLst>
                <a:cxnLst>
                  <a:cxn ang="0">
                    <a:pos x="T0" y="T1"/>
                  </a:cxn>
                  <a:cxn ang="0">
                    <a:pos x="T2" y="T3"/>
                  </a:cxn>
                  <a:cxn ang="0">
                    <a:pos x="T4" y="T5"/>
                  </a:cxn>
                  <a:cxn ang="0">
                    <a:pos x="T6" y="T7"/>
                  </a:cxn>
                </a:cxnLst>
                <a:rect l="0" t="0" r="r" b="b"/>
                <a:pathLst>
                  <a:path w="3" h="4">
                    <a:moveTo>
                      <a:pt x="3" y="0"/>
                    </a:moveTo>
                    <a:cubicBezTo>
                      <a:pt x="2" y="1"/>
                      <a:pt x="2" y="2"/>
                      <a:pt x="2" y="4"/>
                    </a:cubicBezTo>
                    <a:cubicBezTo>
                      <a:pt x="1" y="4"/>
                      <a:pt x="1" y="2"/>
                      <a:pt x="0" y="2"/>
                    </a:cubicBezTo>
                    <a:cubicBezTo>
                      <a:pt x="0"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1" name="Freeform 1315">
                <a:extLst>
                  <a:ext uri="{FF2B5EF4-FFF2-40B4-BE49-F238E27FC236}">
                    <a16:creationId xmlns:a16="http://schemas.microsoft.com/office/drawing/2014/main" id="{37B0CE4D-968A-4F1C-A205-32DF684D968F}"/>
                  </a:ext>
                </a:extLst>
              </p:cNvPr>
              <p:cNvSpPr/>
              <p:nvPr/>
            </p:nvSpPr>
            <p:spPr bwMode="auto">
              <a:xfrm>
                <a:off x="3658" y="1708"/>
                <a:ext cx="8" cy="5"/>
              </a:xfrm>
              <a:custGeom>
                <a:gdLst>
                  <a:gd name="T0" fmla="*/ 2 w 3"/>
                  <a:gd name="T1" fmla="*/ 2 h 2"/>
                  <a:gd name="T2" fmla="*/ 0 w 3"/>
                  <a:gd name="T3" fmla="*/ 1 h 2"/>
                  <a:gd name="T4" fmla="*/ 0 w 3"/>
                  <a:gd name="T5" fmla="*/ 1 h 2"/>
                  <a:gd name="T6" fmla="*/ 3 w 3"/>
                  <a:gd name="T7" fmla="*/ 0 h 2"/>
                  <a:gd name="T8" fmla="*/ 3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1" y="0"/>
                      <a:pt x="0" y="1"/>
                    </a:cubicBezTo>
                    <a:cubicBezTo>
                      <a:pt x="0" y="1"/>
                      <a:pt x="0" y="1"/>
                      <a:pt x="0" y="1"/>
                    </a:cubicBezTo>
                    <a:cubicBezTo>
                      <a:pt x="3" y="0"/>
                      <a:pt x="3" y="0"/>
                      <a:pt x="3" y="0"/>
                    </a:cubicBezTo>
                    <a:cubicBezTo>
                      <a:pt x="3" y="0"/>
                      <a:pt x="3" y="0"/>
                      <a:pt x="3" y="0"/>
                    </a:cubicBezTo>
                    <a:cubicBezTo>
                      <a:pt x="3" y="0"/>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2" name="Freeform 1316">
                <a:extLst>
                  <a:ext uri="{FF2B5EF4-FFF2-40B4-BE49-F238E27FC236}">
                    <a16:creationId xmlns:a16="http://schemas.microsoft.com/office/drawing/2014/main" id="{DA425E94-53A8-4444-8AA6-A81646B8F082}"/>
                  </a:ext>
                </a:extLst>
              </p:cNvPr>
              <p:cNvSpPr/>
              <p:nvPr/>
            </p:nvSpPr>
            <p:spPr bwMode="auto">
              <a:xfrm>
                <a:off x="3327" y="1708"/>
                <a:ext cx="13" cy="8"/>
              </a:xfrm>
              <a:custGeom>
                <a:gdLst>
                  <a:gd name="T0" fmla="*/ 0 w 5"/>
                  <a:gd name="T1" fmla="*/ 3 h 3"/>
                  <a:gd name="T2" fmla="*/ 3 w 5"/>
                  <a:gd name="T3" fmla="*/ 1 h 3"/>
                  <a:gd name="T4" fmla="*/ 3 w 5"/>
                  <a:gd name="T5" fmla="*/ 0 h 3"/>
                  <a:gd name="T6" fmla="*/ 4 w 5"/>
                  <a:gd name="T7" fmla="*/ 1 h 3"/>
                  <a:gd name="T8" fmla="*/ 5 w 5"/>
                  <a:gd name="T9" fmla="*/ 0 h 3"/>
                  <a:gd name="T10" fmla="*/ 0 w 5"/>
                  <a:gd name="T11" fmla="*/ 3 h 3"/>
                </a:gdLst>
                <a:cxnLst>
                  <a:cxn ang="0">
                    <a:pos x="T0" y="T1"/>
                  </a:cxn>
                  <a:cxn ang="0">
                    <a:pos x="T2" y="T3"/>
                  </a:cxn>
                  <a:cxn ang="0">
                    <a:pos x="T4" y="T5"/>
                  </a:cxn>
                  <a:cxn ang="0">
                    <a:pos x="T6" y="T7"/>
                  </a:cxn>
                  <a:cxn ang="0">
                    <a:pos x="T8" y="T9"/>
                  </a:cxn>
                  <a:cxn ang="0">
                    <a:pos x="T10" y="T11"/>
                  </a:cxn>
                </a:cxnLst>
                <a:rect l="0" t="0" r="r" b="b"/>
                <a:pathLst>
                  <a:path w="5" h="3">
                    <a:moveTo>
                      <a:pt x="0" y="3"/>
                    </a:moveTo>
                    <a:cubicBezTo>
                      <a:pt x="1" y="2"/>
                      <a:pt x="1" y="0"/>
                      <a:pt x="3" y="1"/>
                    </a:cubicBezTo>
                    <a:cubicBezTo>
                      <a:pt x="3" y="0"/>
                      <a:pt x="3" y="0"/>
                      <a:pt x="3" y="0"/>
                    </a:cubicBezTo>
                    <a:cubicBezTo>
                      <a:pt x="4" y="1"/>
                      <a:pt x="4" y="1"/>
                      <a:pt x="4" y="1"/>
                    </a:cubicBezTo>
                    <a:cubicBezTo>
                      <a:pt x="5" y="0"/>
                      <a:pt x="5" y="0"/>
                      <a:pt x="5" y="0"/>
                    </a:cubicBezTo>
                    <a:cubicBezTo>
                      <a:pt x="4" y="2"/>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3" name="Freeform 1317">
                <a:extLst>
                  <a:ext uri="{FF2B5EF4-FFF2-40B4-BE49-F238E27FC236}">
                    <a16:creationId xmlns:a16="http://schemas.microsoft.com/office/drawing/2014/main" id="{9F46B507-28E8-44CD-9179-3D7F99EF85BF}"/>
                  </a:ext>
                </a:extLst>
              </p:cNvPr>
              <p:cNvSpPr/>
              <p:nvPr/>
            </p:nvSpPr>
            <p:spPr bwMode="auto">
              <a:xfrm>
                <a:off x="2018" y="1708"/>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4" name="Freeform 1318">
                <a:extLst>
                  <a:ext uri="{FF2B5EF4-FFF2-40B4-BE49-F238E27FC236}">
                    <a16:creationId xmlns:a16="http://schemas.microsoft.com/office/drawing/2014/main" id="{02080E01-DFDB-444B-B874-BDF822F059B2}"/>
                  </a:ext>
                </a:extLst>
              </p:cNvPr>
              <p:cNvSpPr/>
              <p:nvPr/>
            </p:nvSpPr>
            <p:spPr bwMode="auto">
              <a:xfrm>
                <a:off x="2044" y="1708"/>
                <a:ext cx="11" cy="8"/>
              </a:xfrm>
              <a:custGeom>
                <a:gdLst>
                  <a:gd name="T0" fmla="*/ 4 w 4"/>
                  <a:gd name="T1" fmla="*/ 1 h 3"/>
                  <a:gd name="T2" fmla="*/ 0 w 4"/>
                  <a:gd name="T3" fmla="*/ 3 h 3"/>
                  <a:gd name="T4" fmla="*/ 3 w 4"/>
                  <a:gd name="T5" fmla="*/ 0 h 3"/>
                  <a:gd name="T6" fmla="*/ 4 w 4"/>
                  <a:gd name="T7" fmla="*/ 1 h 3"/>
                </a:gdLst>
                <a:cxnLst>
                  <a:cxn ang="0">
                    <a:pos x="T0" y="T1"/>
                  </a:cxn>
                  <a:cxn ang="0">
                    <a:pos x="T2" y="T3"/>
                  </a:cxn>
                  <a:cxn ang="0">
                    <a:pos x="T4" y="T5"/>
                  </a:cxn>
                  <a:cxn ang="0">
                    <a:pos x="T6" y="T7"/>
                  </a:cxn>
                </a:cxnLst>
                <a:rect l="0" t="0" r="r" b="b"/>
                <a:pathLst>
                  <a:path w="4" h="3">
                    <a:moveTo>
                      <a:pt x="4" y="1"/>
                    </a:moveTo>
                    <a:cubicBezTo>
                      <a:pt x="2" y="0"/>
                      <a:pt x="2" y="3"/>
                      <a:pt x="0" y="3"/>
                    </a:cubicBezTo>
                    <a:cubicBezTo>
                      <a:pt x="3" y="0"/>
                      <a:pt x="3" y="0"/>
                      <a:pt x="3"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5" name="Freeform 1319">
                <a:extLst>
                  <a:ext uri="{FF2B5EF4-FFF2-40B4-BE49-F238E27FC236}">
                    <a16:creationId xmlns:a16="http://schemas.microsoft.com/office/drawing/2014/main" id="{A3071CFB-63C0-451A-B466-258D20EF571D}"/>
                  </a:ext>
                </a:extLst>
              </p:cNvPr>
              <p:cNvSpPr/>
              <p:nvPr/>
            </p:nvSpPr>
            <p:spPr bwMode="auto">
              <a:xfrm>
                <a:off x="2098" y="1708"/>
                <a:ext cx="2" cy="3"/>
              </a:xfrm>
              <a:custGeom>
                <a:gdLst>
                  <a:gd name="T0" fmla="*/ 0 w 2"/>
                  <a:gd name="T1" fmla="*/ 0 h 3"/>
                  <a:gd name="T2" fmla="*/ 2 w 2"/>
                  <a:gd name="T3" fmla="*/ 3 h 3"/>
                  <a:gd name="T4" fmla="*/ 0 w 2"/>
                  <a:gd name="T5" fmla="*/ 0 h 3"/>
                </a:gdLst>
                <a:cxnLst>
                  <a:cxn ang="0">
                    <a:pos x="T0" y="T1"/>
                  </a:cxn>
                  <a:cxn ang="0">
                    <a:pos x="T2" y="T3"/>
                  </a:cxn>
                  <a:cxn ang="0">
                    <a:pos x="T4" y="T5"/>
                  </a:cxn>
                </a:cxnLst>
                <a:rect l="0" t="0" r="r" b="b"/>
                <a:pathLst>
                  <a:path w="2" h="3">
                    <a:moveTo>
                      <a:pt x="0" y="0"/>
                    </a:move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6" name="Freeform 1320">
                <a:extLst>
                  <a:ext uri="{FF2B5EF4-FFF2-40B4-BE49-F238E27FC236}">
                    <a16:creationId xmlns:a16="http://schemas.microsoft.com/office/drawing/2014/main" id="{2D16A657-70CA-4882-AD18-C7D262182869}"/>
                  </a:ext>
                </a:extLst>
              </p:cNvPr>
              <p:cNvSpPr/>
              <p:nvPr/>
            </p:nvSpPr>
            <p:spPr bwMode="auto">
              <a:xfrm>
                <a:off x="4315" y="1711"/>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7" name="Freeform 1321">
                <a:extLst>
                  <a:ext uri="{FF2B5EF4-FFF2-40B4-BE49-F238E27FC236}">
                    <a16:creationId xmlns:a16="http://schemas.microsoft.com/office/drawing/2014/main" id="{77C98572-2120-467E-8345-F38AB3D9F9BA}"/>
                  </a:ext>
                </a:extLst>
              </p:cNvPr>
              <p:cNvSpPr/>
              <p:nvPr/>
            </p:nvSpPr>
            <p:spPr bwMode="auto">
              <a:xfrm>
                <a:off x="3928" y="171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8" name="Freeform 1322">
                <a:extLst>
                  <a:ext uri="{FF2B5EF4-FFF2-40B4-BE49-F238E27FC236}">
                    <a16:creationId xmlns:a16="http://schemas.microsoft.com/office/drawing/2014/main" id="{6E01BDC5-1E23-48CC-AF87-B4402E91865F}"/>
                  </a:ext>
                </a:extLst>
              </p:cNvPr>
              <p:cNvSpPr/>
              <p:nvPr/>
            </p:nvSpPr>
            <p:spPr bwMode="auto">
              <a:xfrm>
                <a:off x="4171" y="1711"/>
                <a:ext cx="11" cy="5"/>
              </a:xfrm>
              <a:custGeom>
                <a:gdLst>
                  <a:gd name="T0" fmla="*/ 1 w 4"/>
                  <a:gd name="T1" fmla="*/ 2 h 2"/>
                  <a:gd name="T2" fmla="*/ 0 w 4"/>
                  <a:gd name="T3" fmla="*/ 1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0" y="2"/>
                      <a:pt x="0" y="1"/>
                      <a:pt x="0" y="1"/>
                    </a:cubicBezTo>
                    <a:cubicBezTo>
                      <a:pt x="1" y="2"/>
                      <a:pt x="2" y="0"/>
                      <a:pt x="3" y="0"/>
                    </a:cubicBezTo>
                    <a:cubicBezTo>
                      <a:pt x="4"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9" name="Freeform 1323">
                <a:extLst>
                  <a:ext uri="{FF2B5EF4-FFF2-40B4-BE49-F238E27FC236}">
                    <a16:creationId xmlns:a16="http://schemas.microsoft.com/office/drawing/2014/main" id="{479651F8-F56C-476E-A190-98C6FEFA7F80}"/>
                  </a:ext>
                </a:extLst>
              </p:cNvPr>
              <p:cNvSpPr/>
              <p:nvPr/>
            </p:nvSpPr>
            <p:spPr bwMode="auto">
              <a:xfrm>
                <a:off x="2071" y="1711"/>
                <a:ext cx="37" cy="13"/>
              </a:xfrm>
              <a:custGeom>
                <a:gdLst>
                  <a:gd name="T0" fmla="*/ 14 w 14"/>
                  <a:gd name="T1" fmla="*/ 0 h 5"/>
                  <a:gd name="T2" fmla="*/ 10 w 14"/>
                  <a:gd name="T3" fmla="*/ 2 h 5"/>
                  <a:gd name="T4" fmla="*/ 11 w 14"/>
                  <a:gd name="T5" fmla="*/ 2 h 5"/>
                  <a:gd name="T6" fmla="*/ 3 w 14"/>
                  <a:gd name="T7" fmla="*/ 3 h 5"/>
                  <a:gd name="T8" fmla="*/ 1 w 14"/>
                  <a:gd name="T9" fmla="*/ 5 h 5"/>
                  <a:gd name="T10" fmla="*/ 0 w 14"/>
                  <a:gd name="T11" fmla="*/ 3 h 5"/>
                  <a:gd name="T12" fmla="*/ 1 w 14"/>
                  <a:gd name="T13" fmla="*/ 2 h 5"/>
                  <a:gd name="T14" fmla="*/ 2 w 14"/>
                  <a:gd name="T15" fmla="*/ 2 h 5"/>
                  <a:gd name="T16" fmla="*/ 3 w 14"/>
                  <a:gd name="T17" fmla="*/ 3 h 5"/>
                  <a:gd name="T18" fmla="*/ 4 w 14"/>
                  <a:gd name="T19" fmla="*/ 2 h 5"/>
                  <a:gd name="T20" fmla="*/ 4 w 14"/>
                  <a:gd name="T21" fmla="*/ 2 h 5"/>
                  <a:gd name="T22" fmla="*/ 5 w 14"/>
                  <a:gd name="T23" fmla="*/ 1 h 5"/>
                  <a:gd name="T24" fmla="*/ 5 w 14"/>
                  <a:gd name="T25" fmla="*/ 2 h 5"/>
                  <a:gd name="T26" fmla="*/ 9 w 14"/>
                  <a:gd name="T27" fmla="*/ 1 h 5"/>
                  <a:gd name="T28" fmla="*/ 14 w 14"/>
                  <a:gd name="T2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4" y="0"/>
                    </a:moveTo>
                    <a:cubicBezTo>
                      <a:pt x="13" y="3"/>
                      <a:pt x="11" y="0"/>
                      <a:pt x="10" y="2"/>
                    </a:cubicBezTo>
                    <a:cubicBezTo>
                      <a:pt x="11" y="2"/>
                      <a:pt x="11" y="2"/>
                      <a:pt x="11" y="2"/>
                    </a:cubicBezTo>
                    <a:cubicBezTo>
                      <a:pt x="9" y="2"/>
                      <a:pt x="6" y="3"/>
                      <a:pt x="3" y="3"/>
                    </a:cubicBezTo>
                    <a:cubicBezTo>
                      <a:pt x="1" y="5"/>
                      <a:pt x="1" y="5"/>
                      <a:pt x="1" y="5"/>
                    </a:cubicBezTo>
                    <a:cubicBezTo>
                      <a:pt x="0" y="3"/>
                      <a:pt x="0" y="3"/>
                      <a:pt x="0" y="3"/>
                    </a:cubicBezTo>
                    <a:cubicBezTo>
                      <a:pt x="0" y="3"/>
                      <a:pt x="2" y="3"/>
                      <a:pt x="1" y="2"/>
                    </a:cubicBezTo>
                    <a:cubicBezTo>
                      <a:pt x="2" y="2"/>
                      <a:pt x="2" y="2"/>
                      <a:pt x="2" y="2"/>
                    </a:cubicBezTo>
                    <a:cubicBezTo>
                      <a:pt x="3" y="3"/>
                      <a:pt x="2" y="3"/>
                      <a:pt x="3" y="3"/>
                    </a:cubicBezTo>
                    <a:cubicBezTo>
                      <a:pt x="4" y="2"/>
                      <a:pt x="4" y="2"/>
                      <a:pt x="4" y="2"/>
                    </a:cubicBezTo>
                    <a:cubicBezTo>
                      <a:pt x="4" y="2"/>
                      <a:pt x="4" y="2"/>
                      <a:pt x="4" y="2"/>
                    </a:cubicBezTo>
                    <a:cubicBezTo>
                      <a:pt x="5" y="3"/>
                      <a:pt x="4" y="1"/>
                      <a:pt x="5" y="1"/>
                    </a:cubicBezTo>
                    <a:cubicBezTo>
                      <a:pt x="5" y="2"/>
                      <a:pt x="5" y="2"/>
                      <a:pt x="5" y="2"/>
                    </a:cubicBezTo>
                    <a:cubicBezTo>
                      <a:pt x="6" y="2"/>
                      <a:pt x="9" y="1"/>
                      <a:pt x="9" y="1"/>
                    </a:cubicBezTo>
                    <a:cubicBezTo>
                      <a:pt x="10" y="0"/>
                      <a:pt x="12"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0" name="Freeform 1324">
                <a:extLst>
                  <a:ext uri="{FF2B5EF4-FFF2-40B4-BE49-F238E27FC236}">
                    <a16:creationId xmlns:a16="http://schemas.microsoft.com/office/drawing/2014/main" id="{6A9C22B2-C7F9-4553-94FA-3DF281E3524A}"/>
                  </a:ext>
                </a:extLst>
              </p:cNvPr>
              <p:cNvSpPr/>
              <p:nvPr/>
            </p:nvSpPr>
            <p:spPr bwMode="auto">
              <a:xfrm>
                <a:off x="4053" y="1708"/>
                <a:ext cx="22" cy="11"/>
              </a:xfrm>
              <a:custGeom>
                <a:gdLst>
                  <a:gd name="T0" fmla="*/ 8 w 8"/>
                  <a:gd name="T1" fmla="*/ 2 h 4"/>
                  <a:gd name="T2" fmla="*/ 0 w 8"/>
                  <a:gd name="T3" fmla="*/ 4 h 4"/>
                  <a:gd name="T4" fmla="*/ 8 w 8"/>
                  <a:gd name="T5" fmla="*/ 2 h 4"/>
                </a:gdLst>
                <a:cxnLst>
                  <a:cxn ang="0">
                    <a:pos x="T0" y="T1"/>
                  </a:cxn>
                  <a:cxn ang="0">
                    <a:pos x="T2" y="T3"/>
                  </a:cxn>
                  <a:cxn ang="0">
                    <a:pos x="T4" y="T5"/>
                  </a:cxn>
                </a:cxnLst>
                <a:rect l="0" t="0" r="r" b="b"/>
                <a:pathLst>
                  <a:path w="8" h="4">
                    <a:moveTo>
                      <a:pt x="8" y="2"/>
                    </a:moveTo>
                    <a:cubicBezTo>
                      <a:pt x="6" y="1"/>
                      <a:pt x="3" y="3"/>
                      <a:pt x="0" y="4"/>
                    </a:cubicBezTo>
                    <a:cubicBezTo>
                      <a:pt x="3" y="3"/>
                      <a:pt x="5"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1" name="Freeform 1325">
                <a:extLst>
                  <a:ext uri="{FF2B5EF4-FFF2-40B4-BE49-F238E27FC236}">
                    <a16:creationId xmlns:a16="http://schemas.microsoft.com/office/drawing/2014/main" id="{CFE89D0D-7CCB-45FF-8140-2F77B50B3AB5}"/>
                  </a:ext>
                </a:extLst>
              </p:cNvPr>
              <p:cNvSpPr/>
              <p:nvPr/>
            </p:nvSpPr>
            <p:spPr bwMode="auto">
              <a:xfrm>
                <a:off x="4232" y="171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0" y="2"/>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2" name="Freeform 1326">
                <a:extLst>
                  <a:ext uri="{FF2B5EF4-FFF2-40B4-BE49-F238E27FC236}">
                    <a16:creationId xmlns:a16="http://schemas.microsoft.com/office/drawing/2014/main" id="{D0624CB7-BFD3-4AF6-804F-941F86A58E28}"/>
                  </a:ext>
                </a:extLst>
              </p:cNvPr>
              <p:cNvSpPr/>
              <p:nvPr/>
            </p:nvSpPr>
            <p:spPr bwMode="auto">
              <a:xfrm>
                <a:off x="2007" y="1711"/>
                <a:ext cx="8" cy="8"/>
              </a:xfrm>
              <a:custGeom>
                <a:gdLst>
                  <a:gd name="T0" fmla="*/ 3 w 3"/>
                  <a:gd name="T1" fmla="*/ 1 h 3"/>
                  <a:gd name="T2" fmla="*/ 3 w 3"/>
                  <a:gd name="T3" fmla="*/ 2 h 3"/>
                  <a:gd name="T4" fmla="*/ 2 w 3"/>
                  <a:gd name="T5" fmla="*/ 3 h 3"/>
                  <a:gd name="T6" fmla="*/ 1 w 3"/>
                  <a:gd name="T7" fmla="*/ 2 h 3"/>
                  <a:gd name="T8" fmla="*/ 1 w 3"/>
                  <a:gd name="T9" fmla="*/ 3 h 3"/>
                  <a:gd name="T10" fmla="*/ 0 w 3"/>
                  <a:gd name="T11" fmla="*/ 1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3" y="2"/>
                      <a:pt x="3" y="2"/>
                    </a:cubicBezTo>
                    <a:cubicBezTo>
                      <a:pt x="2" y="3"/>
                      <a:pt x="2" y="3"/>
                      <a:pt x="2" y="3"/>
                    </a:cubicBezTo>
                    <a:cubicBezTo>
                      <a:pt x="1" y="2"/>
                      <a:pt x="1" y="2"/>
                      <a:pt x="1" y="2"/>
                    </a:cubicBezTo>
                    <a:cubicBezTo>
                      <a:pt x="1" y="3"/>
                      <a:pt x="1" y="3"/>
                      <a:pt x="1" y="3"/>
                    </a:cubicBezTo>
                    <a:cubicBezTo>
                      <a:pt x="0" y="1"/>
                      <a:pt x="0" y="1"/>
                      <a:pt x="0" y="1"/>
                    </a:cubicBezTo>
                    <a:cubicBezTo>
                      <a:pt x="0"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3" name="Rectangle 1327">
                <a:extLst>
                  <a:ext uri="{FF2B5EF4-FFF2-40B4-BE49-F238E27FC236}">
                    <a16:creationId xmlns:a16="http://schemas.microsoft.com/office/drawing/2014/main" id="{6B596259-FA99-4515-9D3E-B82E14718D74}"/>
                  </a:ext>
                </a:extLst>
              </p:cNvPr>
              <p:cNvSpPr>
                <a:spLocks noChangeArrowheads="1"/>
              </p:cNvSpPr>
              <p:nvPr/>
            </p:nvSpPr>
            <p:spPr bwMode="auto">
              <a:xfrm>
                <a:off x="3399" y="1713"/>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4" name="Freeform 1328">
                <a:extLst>
                  <a:ext uri="{FF2B5EF4-FFF2-40B4-BE49-F238E27FC236}">
                    <a16:creationId xmlns:a16="http://schemas.microsoft.com/office/drawing/2014/main" id="{2C908E09-A87B-40E9-AB92-413080B8CEF6}"/>
                  </a:ext>
                </a:extLst>
              </p:cNvPr>
              <p:cNvSpPr/>
              <p:nvPr/>
            </p:nvSpPr>
            <p:spPr bwMode="auto">
              <a:xfrm>
                <a:off x="3666" y="1711"/>
                <a:ext cx="5" cy="2"/>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5" name="Freeform 1329">
                <a:extLst>
                  <a:ext uri="{FF2B5EF4-FFF2-40B4-BE49-F238E27FC236}">
                    <a16:creationId xmlns:a16="http://schemas.microsoft.com/office/drawing/2014/main" id="{67EE82C7-806D-487A-B4FE-E01958D7D55B}"/>
                  </a:ext>
                </a:extLst>
              </p:cNvPr>
              <p:cNvSpPr/>
              <p:nvPr/>
            </p:nvSpPr>
            <p:spPr bwMode="auto">
              <a:xfrm>
                <a:off x="4275" y="1713"/>
                <a:ext cx="16" cy="6"/>
              </a:xfrm>
              <a:custGeom>
                <a:gdLst>
                  <a:gd name="T0" fmla="*/ 6 w 6"/>
                  <a:gd name="T1" fmla="*/ 0 h 2"/>
                  <a:gd name="T2" fmla="*/ 6 w 6"/>
                  <a:gd name="T3" fmla="*/ 0 h 2"/>
                  <a:gd name="T4" fmla="*/ 3 w 6"/>
                  <a:gd name="T5" fmla="*/ 1 h 2"/>
                  <a:gd name="T6" fmla="*/ 0 w 6"/>
                  <a:gd name="T7" fmla="*/ 1 h 2"/>
                  <a:gd name="T8" fmla="*/ 3 w 6"/>
                  <a:gd name="T9" fmla="*/ 1 h 2"/>
                  <a:gd name="T10" fmla="*/ 3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0"/>
                      <a:pt x="6" y="0"/>
                      <a:pt x="6" y="0"/>
                    </a:cubicBezTo>
                    <a:cubicBezTo>
                      <a:pt x="6" y="1"/>
                      <a:pt x="4" y="1"/>
                      <a:pt x="3" y="1"/>
                    </a:cubicBezTo>
                    <a:cubicBezTo>
                      <a:pt x="0" y="1"/>
                      <a:pt x="0" y="1"/>
                      <a:pt x="0" y="1"/>
                    </a:cubicBezTo>
                    <a:cubicBezTo>
                      <a:pt x="1" y="1"/>
                      <a:pt x="2" y="0"/>
                      <a:pt x="3" y="1"/>
                    </a:cubicBezTo>
                    <a:cubicBezTo>
                      <a:pt x="3" y="0"/>
                      <a:pt x="3" y="0"/>
                      <a:pt x="3" y="0"/>
                    </a:cubicBezTo>
                    <a:cubicBezTo>
                      <a:pt x="3" y="2"/>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6" name="Freeform 1330">
                <a:extLst>
                  <a:ext uri="{FF2B5EF4-FFF2-40B4-BE49-F238E27FC236}">
                    <a16:creationId xmlns:a16="http://schemas.microsoft.com/office/drawing/2014/main" id="{5AAADDD3-BB15-4C60-A7BE-C1E6644065E1}"/>
                  </a:ext>
                </a:extLst>
              </p:cNvPr>
              <p:cNvSpPr/>
              <p:nvPr/>
            </p:nvSpPr>
            <p:spPr bwMode="auto">
              <a:xfrm>
                <a:off x="4144" y="1711"/>
                <a:ext cx="11" cy="8"/>
              </a:xfrm>
              <a:custGeom>
                <a:gdLst>
                  <a:gd name="T0" fmla="*/ 3 w 4"/>
                  <a:gd name="T1" fmla="*/ 1 h 3"/>
                  <a:gd name="T2" fmla="*/ 3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2" y="1"/>
                      <a:pt x="4" y="3"/>
                      <a:pt x="3" y="3"/>
                    </a:cubicBezTo>
                    <a:cubicBezTo>
                      <a:pt x="2" y="3"/>
                      <a:pt x="1" y="3"/>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7" name="Freeform 1331">
                <a:extLst>
                  <a:ext uri="{FF2B5EF4-FFF2-40B4-BE49-F238E27FC236}">
                    <a16:creationId xmlns:a16="http://schemas.microsoft.com/office/drawing/2014/main" id="{824FCA7E-6E11-41E9-B747-FE50F1F78BA4}"/>
                  </a:ext>
                </a:extLst>
              </p:cNvPr>
              <p:cNvSpPr/>
              <p:nvPr/>
            </p:nvSpPr>
            <p:spPr bwMode="auto">
              <a:xfrm>
                <a:off x="3960" y="1713"/>
                <a:ext cx="11" cy="8"/>
              </a:xfrm>
              <a:custGeom>
                <a:gdLst>
                  <a:gd name="T0" fmla="*/ 3 w 4"/>
                  <a:gd name="T1" fmla="*/ 2 h 3"/>
                  <a:gd name="T2" fmla="*/ 2 w 4"/>
                  <a:gd name="T3" fmla="*/ 1 h 3"/>
                  <a:gd name="T4" fmla="*/ 1 w 4"/>
                  <a:gd name="T5" fmla="*/ 3 h 3"/>
                  <a:gd name="T6" fmla="*/ 0 w 4"/>
                  <a:gd name="T7" fmla="*/ 3 h 3"/>
                  <a:gd name="T8" fmla="*/ 3 w 4"/>
                  <a:gd name="T9" fmla="*/ 0 h 3"/>
                  <a:gd name="T10" fmla="*/ 3 w 4"/>
                  <a:gd name="T11" fmla="*/ 2 h 3"/>
                </a:gdLst>
                <a:cxnLst>
                  <a:cxn ang="0">
                    <a:pos x="T0" y="T1"/>
                  </a:cxn>
                  <a:cxn ang="0">
                    <a:pos x="T2" y="T3"/>
                  </a:cxn>
                  <a:cxn ang="0">
                    <a:pos x="T4" y="T5"/>
                  </a:cxn>
                  <a:cxn ang="0">
                    <a:pos x="T6" y="T7"/>
                  </a:cxn>
                  <a:cxn ang="0">
                    <a:pos x="T8" y="T9"/>
                  </a:cxn>
                  <a:cxn ang="0">
                    <a:pos x="T10" y="T11"/>
                  </a:cxn>
                </a:cxnLst>
                <a:rect l="0" t="0" r="r" b="b"/>
                <a:pathLst>
                  <a:path w="4" h="3">
                    <a:moveTo>
                      <a:pt x="3" y="2"/>
                    </a:moveTo>
                    <a:cubicBezTo>
                      <a:pt x="2" y="1"/>
                      <a:pt x="2" y="1"/>
                      <a:pt x="2" y="1"/>
                    </a:cubicBezTo>
                    <a:cubicBezTo>
                      <a:pt x="3" y="2"/>
                      <a:pt x="2" y="3"/>
                      <a:pt x="1" y="3"/>
                    </a:cubicBezTo>
                    <a:cubicBezTo>
                      <a:pt x="0" y="3"/>
                      <a:pt x="0" y="3"/>
                      <a:pt x="0" y="3"/>
                    </a:cubicBezTo>
                    <a:cubicBezTo>
                      <a:pt x="3" y="0"/>
                      <a:pt x="3" y="0"/>
                      <a:pt x="3" y="0"/>
                    </a:cubicBezTo>
                    <a:cubicBezTo>
                      <a:pt x="3" y="1"/>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8" name="Freeform 1332">
                <a:extLst>
                  <a:ext uri="{FF2B5EF4-FFF2-40B4-BE49-F238E27FC236}">
                    <a16:creationId xmlns:a16="http://schemas.microsoft.com/office/drawing/2014/main" id="{C4ACF3D6-C801-4535-A460-10213D78509A}"/>
                  </a:ext>
                </a:extLst>
              </p:cNvPr>
              <p:cNvSpPr/>
              <p:nvPr/>
            </p:nvSpPr>
            <p:spPr bwMode="auto">
              <a:xfrm>
                <a:off x="4142" y="1713"/>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9" name="Freeform 1333">
                <a:extLst>
                  <a:ext uri="{FF2B5EF4-FFF2-40B4-BE49-F238E27FC236}">
                    <a16:creationId xmlns:a16="http://schemas.microsoft.com/office/drawing/2014/main" id="{9D795979-11E1-4759-9FCF-2354F8C1F84B}"/>
                  </a:ext>
                </a:extLst>
              </p:cNvPr>
              <p:cNvSpPr/>
              <p:nvPr/>
            </p:nvSpPr>
            <p:spPr bwMode="auto">
              <a:xfrm>
                <a:off x="3319" y="1716"/>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0" name="Freeform 1334">
                <a:extLst>
                  <a:ext uri="{FF2B5EF4-FFF2-40B4-BE49-F238E27FC236}">
                    <a16:creationId xmlns:a16="http://schemas.microsoft.com/office/drawing/2014/main" id="{55F89386-6FE7-4A62-9F4C-D4107614C1E4}"/>
                  </a:ext>
                </a:extLst>
              </p:cNvPr>
              <p:cNvSpPr/>
              <p:nvPr/>
            </p:nvSpPr>
            <p:spPr bwMode="auto">
              <a:xfrm>
                <a:off x="4190" y="1716"/>
                <a:ext cx="18" cy="8"/>
              </a:xfrm>
              <a:custGeom>
                <a:gdLst>
                  <a:gd name="T0" fmla="*/ 6 w 7"/>
                  <a:gd name="T1" fmla="*/ 1 h 3"/>
                  <a:gd name="T2" fmla="*/ 5 w 7"/>
                  <a:gd name="T3" fmla="*/ 2 h 3"/>
                  <a:gd name="T4" fmla="*/ 4 w 7"/>
                  <a:gd name="T5" fmla="*/ 2 h 3"/>
                  <a:gd name="T6" fmla="*/ 1 w 7"/>
                  <a:gd name="T7" fmla="*/ 3 h 3"/>
                  <a:gd name="T8" fmla="*/ 0 w 7"/>
                  <a:gd name="T9" fmla="*/ 2 h 3"/>
                  <a:gd name="T10" fmla="*/ 4 w 7"/>
                  <a:gd name="T11" fmla="*/ 1 h 3"/>
                  <a:gd name="T12" fmla="*/ 5 w 7"/>
                  <a:gd name="T13" fmla="*/ 0 h 3"/>
                  <a:gd name="T14" fmla="*/ 6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1"/>
                    </a:moveTo>
                    <a:cubicBezTo>
                      <a:pt x="5" y="2"/>
                      <a:pt x="5" y="2"/>
                      <a:pt x="5" y="2"/>
                    </a:cubicBezTo>
                    <a:cubicBezTo>
                      <a:pt x="4" y="2"/>
                      <a:pt x="4" y="2"/>
                      <a:pt x="4" y="2"/>
                    </a:cubicBezTo>
                    <a:cubicBezTo>
                      <a:pt x="4" y="2"/>
                      <a:pt x="2" y="2"/>
                      <a:pt x="1" y="3"/>
                    </a:cubicBezTo>
                    <a:cubicBezTo>
                      <a:pt x="0" y="2"/>
                      <a:pt x="0" y="2"/>
                      <a:pt x="0" y="2"/>
                    </a:cubicBezTo>
                    <a:cubicBezTo>
                      <a:pt x="1" y="2"/>
                      <a:pt x="4" y="2"/>
                      <a:pt x="4" y="1"/>
                    </a:cubicBezTo>
                    <a:cubicBezTo>
                      <a:pt x="5" y="0"/>
                      <a:pt x="5" y="0"/>
                      <a:pt x="5" y="0"/>
                    </a:cubicBezTo>
                    <a:cubicBezTo>
                      <a:pt x="5" y="0"/>
                      <a:pt x="7"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1" name="Freeform 1335">
                <a:extLst>
                  <a:ext uri="{FF2B5EF4-FFF2-40B4-BE49-F238E27FC236}">
                    <a16:creationId xmlns:a16="http://schemas.microsoft.com/office/drawing/2014/main" id="{2AE46EB0-9F88-4F22-BD1D-0EB33DFA4DF0}"/>
                  </a:ext>
                </a:extLst>
              </p:cNvPr>
              <p:cNvSpPr/>
              <p:nvPr/>
            </p:nvSpPr>
            <p:spPr bwMode="auto">
              <a:xfrm>
                <a:off x="4166" y="1716"/>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1"/>
                      <a:pt x="0"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2" name="Rectangle 1336">
                <a:extLst>
                  <a:ext uri="{FF2B5EF4-FFF2-40B4-BE49-F238E27FC236}">
                    <a16:creationId xmlns:a16="http://schemas.microsoft.com/office/drawing/2014/main" id="{F08A6507-5A6D-42DF-BBCB-777061876C6D}"/>
                  </a:ext>
                </a:extLst>
              </p:cNvPr>
              <p:cNvSpPr>
                <a:spLocks noChangeArrowheads="1"/>
              </p:cNvSpPr>
              <p:nvPr/>
            </p:nvSpPr>
            <p:spPr bwMode="auto">
              <a:xfrm>
                <a:off x="2119" y="171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3" name="Freeform 1337">
                <a:extLst>
                  <a:ext uri="{FF2B5EF4-FFF2-40B4-BE49-F238E27FC236}">
                    <a16:creationId xmlns:a16="http://schemas.microsoft.com/office/drawing/2014/main" id="{458EBE14-BC77-473A-A9B7-1C30D5AC76FA}"/>
                  </a:ext>
                </a:extLst>
              </p:cNvPr>
              <p:cNvSpPr/>
              <p:nvPr/>
            </p:nvSpPr>
            <p:spPr bwMode="auto">
              <a:xfrm>
                <a:off x="3917" y="1716"/>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4" name="Freeform 1338">
                <a:extLst>
                  <a:ext uri="{FF2B5EF4-FFF2-40B4-BE49-F238E27FC236}">
                    <a16:creationId xmlns:a16="http://schemas.microsoft.com/office/drawing/2014/main" id="{39B7DB6F-1BEE-4EE5-9FC2-2FE391AA97A4}"/>
                  </a:ext>
                </a:extLst>
              </p:cNvPr>
              <p:cNvSpPr/>
              <p:nvPr/>
            </p:nvSpPr>
            <p:spPr bwMode="auto">
              <a:xfrm>
                <a:off x="3952" y="1716"/>
                <a:ext cx="8" cy="5"/>
              </a:xfrm>
              <a:custGeom>
                <a:gdLst>
                  <a:gd name="T0" fmla="*/ 3 w 3"/>
                  <a:gd name="T1" fmla="*/ 1 h 2"/>
                  <a:gd name="T2" fmla="*/ 3 w 3"/>
                  <a:gd name="T3" fmla="*/ 2 h 2"/>
                  <a:gd name="T4" fmla="*/ 2 w 3"/>
                  <a:gd name="T5" fmla="*/ 1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2"/>
                    </a:cubicBezTo>
                    <a:cubicBezTo>
                      <a:pt x="2" y="1"/>
                      <a:pt x="2" y="1"/>
                      <a:pt x="2" y="1"/>
                    </a:cubicBezTo>
                    <a:cubicBezTo>
                      <a:pt x="1" y="2"/>
                      <a:pt x="1" y="2"/>
                      <a:pt x="1" y="2"/>
                    </a:cubicBezTo>
                    <a:cubicBezTo>
                      <a:pt x="0" y="1"/>
                      <a:pt x="0" y="1"/>
                      <a:pt x="0" y="1"/>
                    </a:cubicBezTo>
                    <a:cubicBezTo>
                      <a:pt x="1"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5" name="Freeform 1339">
                <a:extLst>
                  <a:ext uri="{FF2B5EF4-FFF2-40B4-BE49-F238E27FC236}">
                    <a16:creationId xmlns:a16="http://schemas.microsoft.com/office/drawing/2014/main" id="{107078AA-D5FB-43A1-814D-125E833F7916}"/>
                  </a:ext>
                </a:extLst>
              </p:cNvPr>
              <p:cNvSpPr/>
              <p:nvPr/>
            </p:nvSpPr>
            <p:spPr bwMode="auto">
              <a:xfrm>
                <a:off x="1994" y="1716"/>
                <a:ext cx="8" cy="5"/>
              </a:xfrm>
              <a:custGeom>
                <a:gdLst>
                  <a:gd name="T0" fmla="*/ 3 w 3"/>
                  <a:gd name="T1" fmla="*/ 1 h 2"/>
                  <a:gd name="T2" fmla="*/ 3 w 3"/>
                  <a:gd name="T3" fmla="*/ 1 h 2"/>
                  <a:gd name="T4" fmla="*/ 2 w 3"/>
                  <a:gd name="T5" fmla="*/ 2 h 2"/>
                  <a:gd name="T6" fmla="*/ 2 w 3"/>
                  <a:gd name="T7" fmla="*/ 1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2"/>
                      <a:pt x="2" y="2"/>
                    </a:cubicBezTo>
                    <a:cubicBezTo>
                      <a:pt x="2" y="1"/>
                      <a:pt x="2" y="1"/>
                      <a:pt x="2" y="1"/>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6" name="Freeform 1340">
                <a:extLst>
                  <a:ext uri="{FF2B5EF4-FFF2-40B4-BE49-F238E27FC236}">
                    <a16:creationId xmlns:a16="http://schemas.microsoft.com/office/drawing/2014/main" id="{B44C645F-445B-40BE-8404-57C02342EC4A}"/>
                  </a:ext>
                </a:extLst>
              </p:cNvPr>
              <p:cNvSpPr/>
              <p:nvPr/>
            </p:nvSpPr>
            <p:spPr bwMode="auto">
              <a:xfrm>
                <a:off x="2100" y="1719"/>
                <a:ext cx="6" cy="5"/>
              </a:xfrm>
              <a:custGeom>
                <a:gdLst>
                  <a:gd name="T0" fmla="*/ 0 w 2"/>
                  <a:gd name="T1" fmla="*/ 2 h 2"/>
                  <a:gd name="T2" fmla="*/ 2 w 2"/>
                  <a:gd name="T3" fmla="*/ 0 h 2"/>
                  <a:gd name="T4" fmla="*/ 1 w 2"/>
                  <a:gd name="T5" fmla="*/ 0 h 2"/>
                  <a:gd name="T6" fmla="*/ 2 w 2"/>
                  <a:gd name="T7" fmla="*/ 0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1"/>
                      <a:pt x="1" y="1"/>
                      <a:pt x="2" y="0"/>
                    </a:cubicBezTo>
                    <a:cubicBezTo>
                      <a:pt x="1" y="0"/>
                      <a:pt x="1" y="0"/>
                      <a:pt x="1" y="0"/>
                    </a:cubicBezTo>
                    <a:cubicBezTo>
                      <a:pt x="2" y="0"/>
                      <a:pt x="2"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7" name="Freeform 1341">
                <a:extLst>
                  <a:ext uri="{FF2B5EF4-FFF2-40B4-BE49-F238E27FC236}">
                    <a16:creationId xmlns:a16="http://schemas.microsoft.com/office/drawing/2014/main" id="{F09F6BF4-62DD-4EBE-889F-32AF91BF59E7}"/>
                  </a:ext>
                </a:extLst>
              </p:cNvPr>
              <p:cNvSpPr/>
              <p:nvPr/>
            </p:nvSpPr>
            <p:spPr bwMode="auto">
              <a:xfrm>
                <a:off x="2034" y="1719"/>
                <a:ext cx="42" cy="26"/>
              </a:xfrm>
              <a:custGeom>
                <a:gdLst>
                  <a:gd name="T0" fmla="*/ 13 w 16"/>
                  <a:gd name="T1" fmla="*/ 3 h 10"/>
                  <a:gd name="T2" fmla="*/ 14 w 16"/>
                  <a:gd name="T3" fmla="*/ 3 h 10"/>
                  <a:gd name="T4" fmla="*/ 13 w 16"/>
                  <a:gd name="T5" fmla="*/ 5 h 10"/>
                  <a:gd name="T6" fmla="*/ 13 w 16"/>
                  <a:gd name="T7" fmla="*/ 5 h 10"/>
                  <a:gd name="T8" fmla="*/ 16 w 16"/>
                  <a:gd name="T9" fmla="*/ 3 h 10"/>
                  <a:gd name="T10" fmla="*/ 11 w 16"/>
                  <a:gd name="T11" fmla="*/ 7 h 10"/>
                  <a:gd name="T12" fmla="*/ 9 w 16"/>
                  <a:gd name="T13" fmla="*/ 8 h 10"/>
                  <a:gd name="T14" fmla="*/ 9 w 16"/>
                  <a:gd name="T15" fmla="*/ 7 h 10"/>
                  <a:gd name="T16" fmla="*/ 8 w 16"/>
                  <a:gd name="T17" fmla="*/ 7 h 10"/>
                  <a:gd name="T18" fmla="*/ 8 w 16"/>
                  <a:gd name="T19" fmla="*/ 7 h 10"/>
                  <a:gd name="T20" fmla="*/ 4 w 16"/>
                  <a:gd name="T21" fmla="*/ 7 h 10"/>
                  <a:gd name="T22" fmla="*/ 5 w 16"/>
                  <a:gd name="T23" fmla="*/ 9 h 10"/>
                  <a:gd name="T24" fmla="*/ 6 w 16"/>
                  <a:gd name="T25" fmla="*/ 9 h 10"/>
                  <a:gd name="T26" fmla="*/ 6 w 16"/>
                  <a:gd name="T27" fmla="*/ 10 h 10"/>
                  <a:gd name="T28" fmla="*/ 4 w 16"/>
                  <a:gd name="T29" fmla="*/ 10 h 10"/>
                  <a:gd name="T30" fmla="*/ 4 w 16"/>
                  <a:gd name="T31" fmla="*/ 10 h 10"/>
                  <a:gd name="T32" fmla="*/ 1 w 16"/>
                  <a:gd name="T33" fmla="*/ 10 h 10"/>
                  <a:gd name="T34" fmla="*/ 2 w 16"/>
                  <a:gd name="T35" fmla="*/ 9 h 10"/>
                  <a:gd name="T36" fmla="*/ 1 w 16"/>
                  <a:gd name="T37" fmla="*/ 9 h 10"/>
                  <a:gd name="T38" fmla="*/ 1 w 16"/>
                  <a:gd name="T39" fmla="*/ 9 h 10"/>
                  <a:gd name="T40" fmla="*/ 0 w 16"/>
                  <a:gd name="T41" fmla="*/ 9 h 10"/>
                  <a:gd name="T42" fmla="*/ 2 w 16"/>
                  <a:gd name="T43" fmla="*/ 8 h 10"/>
                  <a:gd name="T44" fmla="*/ 1 w 16"/>
                  <a:gd name="T45" fmla="*/ 7 h 10"/>
                  <a:gd name="T46" fmla="*/ 2 w 16"/>
                  <a:gd name="T47" fmla="*/ 6 h 10"/>
                  <a:gd name="T48" fmla="*/ 2 w 16"/>
                  <a:gd name="T49" fmla="*/ 6 h 10"/>
                  <a:gd name="T50" fmla="*/ 3 w 16"/>
                  <a:gd name="T51" fmla="*/ 5 h 10"/>
                  <a:gd name="T52" fmla="*/ 2 w 16"/>
                  <a:gd name="T53" fmla="*/ 4 h 10"/>
                  <a:gd name="T54" fmla="*/ 10 w 16"/>
                  <a:gd name="T55" fmla="*/ 0 h 10"/>
                  <a:gd name="T56" fmla="*/ 13 w 16"/>
                  <a:gd name="T5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
                    <a:moveTo>
                      <a:pt x="13" y="3"/>
                    </a:moveTo>
                    <a:cubicBezTo>
                      <a:pt x="14" y="3"/>
                      <a:pt x="14" y="3"/>
                      <a:pt x="14" y="3"/>
                    </a:cubicBezTo>
                    <a:cubicBezTo>
                      <a:pt x="13" y="3"/>
                      <a:pt x="13" y="4"/>
                      <a:pt x="13" y="5"/>
                    </a:cubicBezTo>
                    <a:cubicBezTo>
                      <a:pt x="13" y="5"/>
                      <a:pt x="13" y="5"/>
                      <a:pt x="13" y="5"/>
                    </a:cubicBezTo>
                    <a:cubicBezTo>
                      <a:pt x="16" y="3"/>
                      <a:pt x="16" y="3"/>
                      <a:pt x="16" y="3"/>
                    </a:cubicBezTo>
                    <a:cubicBezTo>
                      <a:pt x="15" y="5"/>
                      <a:pt x="12" y="5"/>
                      <a:pt x="11" y="7"/>
                    </a:cubicBezTo>
                    <a:cubicBezTo>
                      <a:pt x="11" y="7"/>
                      <a:pt x="8" y="7"/>
                      <a:pt x="9" y="8"/>
                    </a:cubicBezTo>
                    <a:cubicBezTo>
                      <a:pt x="9" y="7"/>
                      <a:pt x="9" y="7"/>
                      <a:pt x="9" y="7"/>
                    </a:cubicBezTo>
                    <a:cubicBezTo>
                      <a:pt x="8" y="7"/>
                      <a:pt x="8" y="7"/>
                      <a:pt x="8" y="7"/>
                    </a:cubicBezTo>
                    <a:cubicBezTo>
                      <a:pt x="8" y="7"/>
                      <a:pt x="8" y="7"/>
                      <a:pt x="8" y="7"/>
                    </a:cubicBezTo>
                    <a:cubicBezTo>
                      <a:pt x="7" y="6"/>
                      <a:pt x="5" y="7"/>
                      <a:pt x="4" y="7"/>
                    </a:cubicBezTo>
                    <a:cubicBezTo>
                      <a:pt x="3" y="7"/>
                      <a:pt x="4" y="9"/>
                      <a:pt x="5" y="9"/>
                    </a:cubicBezTo>
                    <a:cubicBezTo>
                      <a:pt x="6" y="9"/>
                      <a:pt x="6" y="9"/>
                      <a:pt x="6" y="9"/>
                    </a:cubicBezTo>
                    <a:cubicBezTo>
                      <a:pt x="6" y="10"/>
                      <a:pt x="6" y="10"/>
                      <a:pt x="6" y="10"/>
                    </a:cubicBezTo>
                    <a:cubicBezTo>
                      <a:pt x="5" y="9"/>
                      <a:pt x="4" y="9"/>
                      <a:pt x="4" y="10"/>
                    </a:cubicBezTo>
                    <a:cubicBezTo>
                      <a:pt x="4" y="10"/>
                      <a:pt x="4" y="10"/>
                      <a:pt x="4" y="10"/>
                    </a:cubicBezTo>
                    <a:cubicBezTo>
                      <a:pt x="1" y="10"/>
                      <a:pt x="1" y="10"/>
                      <a:pt x="1" y="10"/>
                    </a:cubicBezTo>
                    <a:cubicBezTo>
                      <a:pt x="2" y="9"/>
                      <a:pt x="2" y="9"/>
                      <a:pt x="2" y="9"/>
                    </a:cubicBezTo>
                    <a:cubicBezTo>
                      <a:pt x="1" y="9"/>
                      <a:pt x="1" y="9"/>
                      <a:pt x="1" y="9"/>
                    </a:cubicBezTo>
                    <a:cubicBezTo>
                      <a:pt x="1" y="9"/>
                      <a:pt x="1" y="9"/>
                      <a:pt x="1" y="9"/>
                    </a:cubicBezTo>
                    <a:cubicBezTo>
                      <a:pt x="1" y="8"/>
                      <a:pt x="0" y="8"/>
                      <a:pt x="0" y="9"/>
                    </a:cubicBezTo>
                    <a:cubicBezTo>
                      <a:pt x="0" y="8"/>
                      <a:pt x="1" y="10"/>
                      <a:pt x="2" y="8"/>
                    </a:cubicBezTo>
                    <a:cubicBezTo>
                      <a:pt x="2" y="7"/>
                      <a:pt x="0" y="8"/>
                      <a:pt x="1" y="7"/>
                    </a:cubicBezTo>
                    <a:cubicBezTo>
                      <a:pt x="2" y="7"/>
                      <a:pt x="2" y="6"/>
                      <a:pt x="2" y="6"/>
                    </a:cubicBezTo>
                    <a:cubicBezTo>
                      <a:pt x="2" y="6"/>
                      <a:pt x="2" y="6"/>
                      <a:pt x="2" y="6"/>
                    </a:cubicBezTo>
                    <a:cubicBezTo>
                      <a:pt x="3" y="5"/>
                      <a:pt x="3" y="5"/>
                      <a:pt x="3" y="5"/>
                    </a:cubicBezTo>
                    <a:cubicBezTo>
                      <a:pt x="2" y="5"/>
                      <a:pt x="2" y="4"/>
                      <a:pt x="2" y="4"/>
                    </a:cubicBezTo>
                    <a:cubicBezTo>
                      <a:pt x="5" y="3"/>
                      <a:pt x="8" y="2"/>
                      <a:pt x="10" y="0"/>
                    </a:cubicBezTo>
                    <a:cubicBezTo>
                      <a:pt x="11" y="1"/>
                      <a:pt x="14" y="1"/>
                      <a:pt x="1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8" name="Freeform 1342">
                <a:extLst>
                  <a:ext uri="{FF2B5EF4-FFF2-40B4-BE49-F238E27FC236}">
                    <a16:creationId xmlns:a16="http://schemas.microsoft.com/office/drawing/2014/main" id="{D5B9BF24-51C9-4714-8447-C33F33957628}"/>
                  </a:ext>
                </a:extLst>
              </p:cNvPr>
              <p:cNvSpPr/>
              <p:nvPr/>
            </p:nvSpPr>
            <p:spPr bwMode="auto">
              <a:xfrm>
                <a:off x="2114" y="1716"/>
                <a:ext cx="5" cy="5"/>
              </a:xfrm>
              <a:custGeom>
                <a:gdLst>
                  <a:gd name="T0" fmla="*/ 2 w 2"/>
                  <a:gd name="T1" fmla="*/ 1 h 2"/>
                  <a:gd name="T2" fmla="*/ 2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9" name="Freeform 1343">
                <a:extLst>
                  <a:ext uri="{FF2B5EF4-FFF2-40B4-BE49-F238E27FC236}">
                    <a16:creationId xmlns:a16="http://schemas.microsoft.com/office/drawing/2014/main" id="{2EA17D94-E40A-4CE8-9F2B-DC4190B98BBE}"/>
                  </a:ext>
                </a:extLst>
              </p:cNvPr>
              <p:cNvSpPr/>
              <p:nvPr/>
            </p:nvSpPr>
            <p:spPr bwMode="auto">
              <a:xfrm>
                <a:off x="3631" y="1719"/>
                <a:ext cx="6" cy="5"/>
              </a:xfrm>
              <a:custGeom>
                <a:gdLst>
                  <a:gd name="T0" fmla="*/ 2 w 2"/>
                  <a:gd name="T1" fmla="*/ 0 h 2"/>
                  <a:gd name="T2" fmla="*/ 2 w 2"/>
                  <a:gd name="T3" fmla="*/ 1 h 2"/>
                  <a:gd name="T4" fmla="*/ 1 w 2"/>
                  <a:gd name="T5" fmla="*/ 1 h 2"/>
                  <a:gd name="T6" fmla="*/ 0 w 2"/>
                  <a:gd name="T7" fmla="*/ 1 h 2"/>
                  <a:gd name="T8" fmla="*/ 2 w 2"/>
                  <a:gd name="T9" fmla="*/ 2 h 2"/>
                  <a:gd name="T10" fmla="*/ 0 w 2"/>
                  <a:gd name="T11" fmla="*/ 2 h 2"/>
                  <a:gd name="T12" fmla="*/ 1 w 2"/>
                  <a:gd name="T13" fmla="*/ 1 h 2"/>
                  <a:gd name="T14" fmla="*/ 1 w 2"/>
                  <a:gd name="T15" fmla="*/ 0 h 2"/>
                  <a:gd name="T16" fmla="*/ 2 w 2"/>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cubicBezTo>
                      <a:pt x="2" y="1"/>
                      <a:pt x="2" y="1"/>
                      <a:pt x="2" y="1"/>
                    </a:cubicBezTo>
                    <a:cubicBezTo>
                      <a:pt x="1" y="1"/>
                      <a:pt x="1" y="1"/>
                      <a:pt x="1" y="1"/>
                    </a:cubicBezTo>
                    <a:cubicBezTo>
                      <a:pt x="0" y="1"/>
                      <a:pt x="0" y="1"/>
                      <a:pt x="0" y="1"/>
                    </a:cubicBezTo>
                    <a:cubicBezTo>
                      <a:pt x="2" y="2"/>
                      <a:pt x="2" y="2"/>
                      <a:pt x="2" y="2"/>
                    </a:cubicBezTo>
                    <a:cubicBezTo>
                      <a:pt x="0" y="2"/>
                      <a:pt x="0" y="2"/>
                      <a:pt x="0" y="2"/>
                    </a:cubicBezTo>
                    <a:cubicBezTo>
                      <a:pt x="0" y="2"/>
                      <a:pt x="0"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0" name="Freeform 1344">
                <a:extLst>
                  <a:ext uri="{FF2B5EF4-FFF2-40B4-BE49-F238E27FC236}">
                    <a16:creationId xmlns:a16="http://schemas.microsoft.com/office/drawing/2014/main" id="{1CFCB2A0-C2B2-4A88-8A28-66FA2612C523}"/>
                  </a:ext>
                </a:extLst>
              </p:cNvPr>
              <p:cNvSpPr/>
              <p:nvPr/>
            </p:nvSpPr>
            <p:spPr bwMode="auto">
              <a:xfrm>
                <a:off x="3968" y="1719"/>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1" name="Freeform 1345">
                <a:extLst>
                  <a:ext uri="{FF2B5EF4-FFF2-40B4-BE49-F238E27FC236}">
                    <a16:creationId xmlns:a16="http://schemas.microsoft.com/office/drawing/2014/main" id="{DB9EBB2C-E1D9-4C8B-84D4-1C2AD7732CBF}"/>
                  </a:ext>
                </a:extLst>
              </p:cNvPr>
              <p:cNvSpPr/>
              <p:nvPr/>
            </p:nvSpPr>
            <p:spPr bwMode="auto">
              <a:xfrm>
                <a:off x="1961" y="1716"/>
                <a:ext cx="14" cy="11"/>
              </a:xfrm>
              <a:custGeom>
                <a:gdLst>
                  <a:gd name="T0" fmla="*/ 3 w 5"/>
                  <a:gd name="T1" fmla="*/ 4 h 4"/>
                  <a:gd name="T2" fmla="*/ 0 w 5"/>
                  <a:gd name="T3" fmla="*/ 3 h 4"/>
                  <a:gd name="T4" fmla="*/ 0 w 5"/>
                  <a:gd name="T5" fmla="*/ 1 h 4"/>
                  <a:gd name="T6" fmla="*/ 3 w 5"/>
                  <a:gd name="T7" fmla="*/ 4 h 4"/>
                </a:gdLst>
                <a:cxnLst>
                  <a:cxn ang="0">
                    <a:pos x="T0" y="T1"/>
                  </a:cxn>
                  <a:cxn ang="0">
                    <a:pos x="T2" y="T3"/>
                  </a:cxn>
                  <a:cxn ang="0">
                    <a:pos x="T4" y="T5"/>
                  </a:cxn>
                  <a:cxn ang="0">
                    <a:pos x="T6" y="T7"/>
                  </a:cxn>
                </a:cxnLst>
                <a:rect l="0" t="0" r="r" b="b"/>
                <a:pathLst>
                  <a:path w="5" h="4">
                    <a:moveTo>
                      <a:pt x="3" y="4"/>
                    </a:moveTo>
                    <a:cubicBezTo>
                      <a:pt x="0" y="3"/>
                      <a:pt x="0" y="3"/>
                      <a:pt x="0" y="3"/>
                    </a:cubicBezTo>
                    <a:cubicBezTo>
                      <a:pt x="0" y="1"/>
                      <a:pt x="0" y="1"/>
                      <a:pt x="0" y="1"/>
                    </a:cubicBezTo>
                    <a:cubicBezTo>
                      <a:pt x="0" y="4"/>
                      <a:pt x="5" y="0"/>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2" name="Freeform 1346">
                <a:extLst>
                  <a:ext uri="{FF2B5EF4-FFF2-40B4-BE49-F238E27FC236}">
                    <a16:creationId xmlns:a16="http://schemas.microsoft.com/office/drawing/2014/main" id="{10526C81-3149-4C68-8B65-37F7EC3169F1}"/>
                  </a:ext>
                </a:extLst>
              </p:cNvPr>
              <p:cNvSpPr/>
              <p:nvPr/>
            </p:nvSpPr>
            <p:spPr bwMode="auto">
              <a:xfrm>
                <a:off x="2010" y="1719"/>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3" name="Freeform 1347">
                <a:extLst>
                  <a:ext uri="{FF2B5EF4-FFF2-40B4-BE49-F238E27FC236}">
                    <a16:creationId xmlns:a16="http://schemas.microsoft.com/office/drawing/2014/main" id="{E844278C-EDED-4C59-AE0B-F932FF688E8B}"/>
                  </a:ext>
                </a:extLst>
              </p:cNvPr>
              <p:cNvSpPr/>
              <p:nvPr/>
            </p:nvSpPr>
            <p:spPr bwMode="auto">
              <a:xfrm>
                <a:off x="4075" y="1721"/>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4" name="Freeform 1348">
                <a:extLst>
                  <a:ext uri="{FF2B5EF4-FFF2-40B4-BE49-F238E27FC236}">
                    <a16:creationId xmlns:a16="http://schemas.microsoft.com/office/drawing/2014/main" id="{DD446A69-7175-4F54-980F-4F170CFF58DB}"/>
                  </a:ext>
                </a:extLst>
              </p:cNvPr>
              <p:cNvSpPr/>
              <p:nvPr/>
            </p:nvSpPr>
            <p:spPr bwMode="auto">
              <a:xfrm>
                <a:off x="4318" y="1721"/>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1" y="0"/>
                      <a:pt x="2" y="1"/>
                      <a:pt x="3" y="0"/>
                    </a:cubicBezTo>
                    <a:cubicBezTo>
                      <a:pt x="3"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5" name="Freeform 1349">
                <a:extLst>
                  <a:ext uri="{FF2B5EF4-FFF2-40B4-BE49-F238E27FC236}">
                    <a16:creationId xmlns:a16="http://schemas.microsoft.com/office/drawing/2014/main" id="{0E8A30C8-245C-4BD6-9A4C-50B506425A0D}"/>
                  </a:ext>
                </a:extLst>
              </p:cNvPr>
              <p:cNvSpPr/>
              <p:nvPr/>
            </p:nvSpPr>
            <p:spPr bwMode="auto">
              <a:xfrm>
                <a:off x="1948"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6" name="Freeform 1350">
                <a:extLst>
                  <a:ext uri="{FF2B5EF4-FFF2-40B4-BE49-F238E27FC236}">
                    <a16:creationId xmlns:a16="http://schemas.microsoft.com/office/drawing/2014/main" id="{E4F4E5F9-F725-4398-B3D5-2E0BEF9639DE}"/>
                  </a:ext>
                </a:extLst>
              </p:cNvPr>
              <p:cNvSpPr/>
              <p:nvPr/>
            </p:nvSpPr>
            <p:spPr bwMode="auto">
              <a:xfrm>
                <a:off x="2124" y="1721"/>
                <a:ext cx="8" cy="3"/>
              </a:xfrm>
              <a:custGeom>
                <a:gdLst>
                  <a:gd name="T0" fmla="*/ 2 w 3"/>
                  <a:gd name="T1" fmla="*/ 1 h 1"/>
                  <a:gd name="T2" fmla="*/ 2 w 3"/>
                  <a:gd name="T3" fmla="*/ 1 h 1"/>
                  <a:gd name="T4" fmla="*/ 0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3" y="1"/>
                      <a:pt x="2" y="1"/>
                      <a:pt x="2"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7" name="Freeform 1351">
                <a:extLst>
                  <a:ext uri="{FF2B5EF4-FFF2-40B4-BE49-F238E27FC236}">
                    <a16:creationId xmlns:a16="http://schemas.microsoft.com/office/drawing/2014/main" id="{A049DB82-0CC6-48C4-B6C9-58078CD4D3EB}"/>
                  </a:ext>
                </a:extLst>
              </p:cNvPr>
              <p:cNvSpPr/>
              <p:nvPr/>
            </p:nvSpPr>
            <p:spPr bwMode="auto">
              <a:xfrm>
                <a:off x="3963" y="1721"/>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8" name="Freeform 1352">
                <a:extLst>
                  <a:ext uri="{FF2B5EF4-FFF2-40B4-BE49-F238E27FC236}">
                    <a16:creationId xmlns:a16="http://schemas.microsoft.com/office/drawing/2014/main" id="{7B956FF8-5010-4236-AF51-F5A50F214665}"/>
                  </a:ext>
                </a:extLst>
              </p:cNvPr>
              <p:cNvSpPr/>
              <p:nvPr/>
            </p:nvSpPr>
            <p:spPr bwMode="auto">
              <a:xfrm>
                <a:off x="4184" y="1724"/>
                <a:ext cx="6" cy="3"/>
              </a:xfrm>
              <a:custGeom>
                <a:gdLst>
                  <a:gd name="T0" fmla="*/ 2 w 2"/>
                  <a:gd name="T1" fmla="*/ 1 h 1"/>
                  <a:gd name="T2" fmla="*/ 0 w 2"/>
                  <a:gd name="T3" fmla="*/ 0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9" name="Freeform 1353">
                <a:extLst>
                  <a:ext uri="{FF2B5EF4-FFF2-40B4-BE49-F238E27FC236}">
                    <a16:creationId xmlns:a16="http://schemas.microsoft.com/office/drawing/2014/main" id="{FC0D0A1D-8C29-484A-94D2-545DCE7877DB}"/>
                  </a:ext>
                </a:extLst>
              </p:cNvPr>
              <p:cNvSpPr/>
              <p:nvPr/>
            </p:nvSpPr>
            <p:spPr bwMode="auto">
              <a:xfrm>
                <a:off x="4216"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0" name="Freeform 1354">
                <a:extLst>
                  <a:ext uri="{FF2B5EF4-FFF2-40B4-BE49-F238E27FC236}">
                    <a16:creationId xmlns:a16="http://schemas.microsoft.com/office/drawing/2014/main" id="{3D200E15-121B-4613-A2AD-F61D0DD432A1}"/>
                  </a:ext>
                </a:extLst>
              </p:cNvPr>
              <p:cNvSpPr/>
              <p:nvPr/>
            </p:nvSpPr>
            <p:spPr bwMode="auto">
              <a:xfrm>
                <a:off x="1953" y="1724"/>
                <a:ext cx="38" cy="27"/>
              </a:xfrm>
              <a:custGeom>
                <a:gdLst>
                  <a:gd name="T0" fmla="*/ 14 w 14"/>
                  <a:gd name="T1" fmla="*/ 0 h 10"/>
                  <a:gd name="T2" fmla="*/ 13 w 14"/>
                  <a:gd name="T3" fmla="*/ 2 h 10"/>
                  <a:gd name="T4" fmla="*/ 10 w 14"/>
                  <a:gd name="T5" fmla="*/ 2 h 10"/>
                  <a:gd name="T6" fmla="*/ 9 w 14"/>
                  <a:gd name="T7" fmla="*/ 4 h 10"/>
                  <a:gd name="T8" fmla="*/ 8 w 14"/>
                  <a:gd name="T9" fmla="*/ 4 h 10"/>
                  <a:gd name="T10" fmla="*/ 8 w 14"/>
                  <a:gd name="T11" fmla="*/ 3 h 10"/>
                  <a:gd name="T12" fmla="*/ 7 w 14"/>
                  <a:gd name="T13" fmla="*/ 4 h 10"/>
                  <a:gd name="T14" fmla="*/ 7 w 14"/>
                  <a:gd name="T15" fmla="*/ 4 h 10"/>
                  <a:gd name="T16" fmla="*/ 3 w 14"/>
                  <a:gd name="T17" fmla="*/ 6 h 10"/>
                  <a:gd name="T18" fmla="*/ 7 w 14"/>
                  <a:gd name="T19" fmla="*/ 7 h 10"/>
                  <a:gd name="T20" fmla="*/ 8 w 14"/>
                  <a:gd name="T21" fmla="*/ 6 h 10"/>
                  <a:gd name="T22" fmla="*/ 8 w 14"/>
                  <a:gd name="T23" fmla="*/ 6 h 10"/>
                  <a:gd name="T24" fmla="*/ 11 w 14"/>
                  <a:gd name="T25" fmla="*/ 3 h 10"/>
                  <a:gd name="T26" fmla="*/ 13 w 14"/>
                  <a:gd name="T27" fmla="*/ 2 h 10"/>
                  <a:gd name="T28" fmla="*/ 10 w 14"/>
                  <a:gd name="T29" fmla="*/ 4 h 10"/>
                  <a:gd name="T30" fmla="*/ 11 w 14"/>
                  <a:gd name="T31" fmla="*/ 6 h 10"/>
                  <a:gd name="T32" fmla="*/ 11 w 14"/>
                  <a:gd name="T33" fmla="*/ 7 h 10"/>
                  <a:gd name="T34" fmla="*/ 11 w 14"/>
                  <a:gd name="T35" fmla="*/ 6 h 10"/>
                  <a:gd name="T36" fmla="*/ 7 w 14"/>
                  <a:gd name="T37" fmla="*/ 10 h 10"/>
                  <a:gd name="T38" fmla="*/ 3 w 14"/>
                  <a:gd name="T39" fmla="*/ 9 h 10"/>
                  <a:gd name="T40" fmla="*/ 1 w 14"/>
                  <a:gd name="T41" fmla="*/ 9 h 10"/>
                  <a:gd name="T42" fmla="*/ 0 w 14"/>
                  <a:gd name="T43" fmla="*/ 8 h 10"/>
                  <a:gd name="T44" fmla="*/ 2 w 14"/>
                  <a:gd name="T45" fmla="*/ 4 h 10"/>
                  <a:gd name="T46" fmla="*/ 2 w 14"/>
                  <a:gd name="T47" fmla="*/ 4 h 10"/>
                  <a:gd name="T48" fmla="*/ 3 w 14"/>
                  <a:gd name="T49" fmla="*/ 3 h 10"/>
                  <a:gd name="T50" fmla="*/ 4 w 14"/>
                  <a:gd name="T51" fmla="*/ 4 h 10"/>
                  <a:gd name="T52" fmla="*/ 9 w 14"/>
                  <a:gd name="T53" fmla="*/ 1 h 10"/>
                  <a:gd name="T54" fmla="*/ 14 w 14"/>
                  <a:gd name="T5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4" y="0"/>
                    </a:moveTo>
                    <a:cubicBezTo>
                      <a:pt x="14" y="1"/>
                      <a:pt x="14" y="1"/>
                      <a:pt x="13" y="2"/>
                    </a:cubicBezTo>
                    <a:cubicBezTo>
                      <a:pt x="12" y="1"/>
                      <a:pt x="11" y="2"/>
                      <a:pt x="10" y="2"/>
                    </a:cubicBezTo>
                    <a:cubicBezTo>
                      <a:pt x="10" y="3"/>
                      <a:pt x="9" y="3"/>
                      <a:pt x="9" y="4"/>
                    </a:cubicBezTo>
                    <a:cubicBezTo>
                      <a:pt x="8" y="4"/>
                      <a:pt x="8" y="4"/>
                      <a:pt x="8" y="4"/>
                    </a:cubicBezTo>
                    <a:cubicBezTo>
                      <a:pt x="8" y="3"/>
                      <a:pt x="8" y="3"/>
                      <a:pt x="8" y="3"/>
                    </a:cubicBezTo>
                    <a:cubicBezTo>
                      <a:pt x="8" y="2"/>
                      <a:pt x="8" y="4"/>
                      <a:pt x="7" y="4"/>
                    </a:cubicBezTo>
                    <a:cubicBezTo>
                      <a:pt x="7" y="4"/>
                      <a:pt x="7" y="4"/>
                      <a:pt x="7" y="4"/>
                    </a:cubicBezTo>
                    <a:cubicBezTo>
                      <a:pt x="6" y="4"/>
                      <a:pt x="5" y="5"/>
                      <a:pt x="3" y="6"/>
                    </a:cubicBezTo>
                    <a:cubicBezTo>
                      <a:pt x="5" y="6"/>
                      <a:pt x="5" y="7"/>
                      <a:pt x="7" y="7"/>
                    </a:cubicBezTo>
                    <a:cubicBezTo>
                      <a:pt x="8" y="7"/>
                      <a:pt x="7" y="6"/>
                      <a:pt x="8" y="6"/>
                    </a:cubicBezTo>
                    <a:cubicBezTo>
                      <a:pt x="8" y="6"/>
                      <a:pt x="8" y="6"/>
                      <a:pt x="8" y="6"/>
                    </a:cubicBezTo>
                    <a:cubicBezTo>
                      <a:pt x="10" y="5"/>
                      <a:pt x="9" y="3"/>
                      <a:pt x="11" y="3"/>
                    </a:cubicBezTo>
                    <a:cubicBezTo>
                      <a:pt x="12" y="3"/>
                      <a:pt x="12" y="3"/>
                      <a:pt x="13" y="2"/>
                    </a:cubicBezTo>
                    <a:cubicBezTo>
                      <a:pt x="13" y="4"/>
                      <a:pt x="11" y="3"/>
                      <a:pt x="10" y="4"/>
                    </a:cubicBezTo>
                    <a:cubicBezTo>
                      <a:pt x="10" y="5"/>
                      <a:pt x="11" y="5"/>
                      <a:pt x="11" y="6"/>
                    </a:cubicBezTo>
                    <a:cubicBezTo>
                      <a:pt x="10" y="6"/>
                      <a:pt x="12" y="7"/>
                      <a:pt x="11" y="7"/>
                    </a:cubicBezTo>
                    <a:cubicBezTo>
                      <a:pt x="10" y="6"/>
                      <a:pt x="11" y="6"/>
                      <a:pt x="11" y="6"/>
                    </a:cubicBezTo>
                    <a:cubicBezTo>
                      <a:pt x="7" y="10"/>
                      <a:pt x="7" y="10"/>
                      <a:pt x="7" y="10"/>
                    </a:cubicBezTo>
                    <a:cubicBezTo>
                      <a:pt x="6" y="9"/>
                      <a:pt x="4" y="9"/>
                      <a:pt x="3" y="9"/>
                    </a:cubicBezTo>
                    <a:cubicBezTo>
                      <a:pt x="2" y="9"/>
                      <a:pt x="1" y="10"/>
                      <a:pt x="1" y="9"/>
                    </a:cubicBezTo>
                    <a:cubicBezTo>
                      <a:pt x="0" y="8"/>
                      <a:pt x="0" y="8"/>
                      <a:pt x="0" y="8"/>
                    </a:cubicBezTo>
                    <a:cubicBezTo>
                      <a:pt x="0" y="6"/>
                      <a:pt x="5" y="6"/>
                      <a:pt x="2" y="4"/>
                    </a:cubicBezTo>
                    <a:cubicBezTo>
                      <a:pt x="2" y="4"/>
                      <a:pt x="2" y="4"/>
                      <a:pt x="2" y="4"/>
                    </a:cubicBezTo>
                    <a:cubicBezTo>
                      <a:pt x="1" y="4"/>
                      <a:pt x="3" y="4"/>
                      <a:pt x="3" y="3"/>
                    </a:cubicBezTo>
                    <a:cubicBezTo>
                      <a:pt x="4" y="4"/>
                      <a:pt x="4" y="4"/>
                      <a:pt x="4" y="4"/>
                    </a:cubicBezTo>
                    <a:cubicBezTo>
                      <a:pt x="4" y="1"/>
                      <a:pt x="9" y="4"/>
                      <a:pt x="9" y="1"/>
                    </a:cubicBezTo>
                    <a:cubicBezTo>
                      <a:pt x="11" y="2"/>
                      <a:pt x="13"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1" name="Freeform 1355">
                <a:extLst>
                  <a:ext uri="{FF2B5EF4-FFF2-40B4-BE49-F238E27FC236}">
                    <a16:creationId xmlns:a16="http://schemas.microsoft.com/office/drawing/2014/main" id="{1F69302A-893F-4E0C-98B3-72AB76C204C1}"/>
                  </a:ext>
                </a:extLst>
              </p:cNvPr>
              <p:cNvSpPr/>
              <p:nvPr/>
            </p:nvSpPr>
            <p:spPr bwMode="auto">
              <a:xfrm>
                <a:off x="2060" y="172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2" name="Freeform 1356">
                <a:extLst>
                  <a:ext uri="{FF2B5EF4-FFF2-40B4-BE49-F238E27FC236}">
                    <a16:creationId xmlns:a16="http://schemas.microsoft.com/office/drawing/2014/main" id="{A9711B87-25AD-40CD-AF52-1CBFE89FCA3D}"/>
                  </a:ext>
                </a:extLst>
              </p:cNvPr>
              <p:cNvSpPr/>
              <p:nvPr/>
            </p:nvSpPr>
            <p:spPr bwMode="auto">
              <a:xfrm>
                <a:off x="4198" y="1721"/>
                <a:ext cx="10" cy="8"/>
              </a:xfrm>
              <a:custGeom>
                <a:gdLst>
                  <a:gd name="T0" fmla="*/ 4 w 4"/>
                  <a:gd name="T1" fmla="*/ 1 h 3"/>
                  <a:gd name="T2" fmla="*/ 0 w 4"/>
                  <a:gd name="T3" fmla="*/ 1 h 3"/>
                  <a:gd name="T4" fmla="*/ 4 w 4"/>
                  <a:gd name="T5" fmla="*/ 1 h 3"/>
                </a:gdLst>
                <a:cxnLst>
                  <a:cxn ang="0">
                    <a:pos x="T0" y="T1"/>
                  </a:cxn>
                  <a:cxn ang="0">
                    <a:pos x="T2" y="T3"/>
                  </a:cxn>
                  <a:cxn ang="0">
                    <a:pos x="T4" y="T5"/>
                  </a:cxn>
                </a:cxnLst>
                <a:rect l="0" t="0" r="r" b="b"/>
                <a:pathLst>
                  <a:path w="4" h="3">
                    <a:moveTo>
                      <a:pt x="4" y="1"/>
                    </a:moveTo>
                    <a:cubicBezTo>
                      <a:pt x="3" y="1"/>
                      <a:pt x="1" y="3"/>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3" name="Freeform 1357">
                <a:extLst>
                  <a:ext uri="{FF2B5EF4-FFF2-40B4-BE49-F238E27FC236}">
                    <a16:creationId xmlns:a16="http://schemas.microsoft.com/office/drawing/2014/main" id="{CDE3A03C-E8BB-4DD9-86E8-AAAFE9691796}"/>
                  </a:ext>
                </a:extLst>
              </p:cNvPr>
              <p:cNvSpPr/>
              <p:nvPr/>
            </p:nvSpPr>
            <p:spPr bwMode="auto">
              <a:xfrm>
                <a:off x="4305" y="1724"/>
                <a:ext cx="8" cy="5"/>
              </a:xfrm>
              <a:custGeom>
                <a:gdLst>
                  <a:gd name="T0" fmla="*/ 0 w 3"/>
                  <a:gd name="T1" fmla="*/ 2 h 2"/>
                  <a:gd name="T2" fmla="*/ 0 w 3"/>
                  <a:gd name="T3" fmla="*/ 1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0" y="1"/>
                      <a:pt x="0" y="1"/>
                    </a:cubicBezTo>
                    <a:cubicBezTo>
                      <a:pt x="3" y="0"/>
                      <a:pt x="3" y="0"/>
                      <a:pt x="3" y="0"/>
                    </a:cubicBezTo>
                    <a:cubicBezTo>
                      <a:pt x="3" y="2"/>
                      <a:pt x="1" y="0"/>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4" name="Freeform 1358">
                <a:extLst>
                  <a:ext uri="{FF2B5EF4-FFF2-40B4-BE49-F238E27FC236}">
                    <a16:creationId xmlns:a16="http://schemas.microsoft.com/office/drawing/2014/main" id="{3EB24DCF-CA1D-4DB6-A317-EF7A8206D571}"/>
                  </a:ext>
                </a:extLst>
              </p:cNvPr>
              <p:cNvSpPr/>
              <p:nvPr/>
            </p:nvSpPr>
            <p:spPr bwMode="auto">
              <a:xfrm>
                <a:off x="3933" y="1727"/>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5" name="Freeform 1359">
                <a:extLst>
                  <a:ext uri="{FF2B5EF4-FFF2-40B4-BE49-F238E27FC236}">
                    <a16:creationId xmlns:a16="http://schemas.microsoft.com/office/drawing/2014/main" id="{66C6A786-4299-4B2D-A107-2AF8E8C992D2}"/>
                  </a:ext>
                </a:extLst>
              </p:cNvPr>
              <p:cNvSpPr/>
              <p:nvPr/>
            </p:nvSpPr>
            <p:spPr bwMode="auto">
              <a:xfrm>
                <a:off x="4040" y="1724"/>
                <a:ext cx="5" cy="8"/>
              </a:xfrm>
              <a:custGeom>
                <a:gdLst>
                  <a:gd name="T0" fmla="*/ 2 w 2"/>
                  <a:gd name="T1" fmla="*/ 1 h 3"/>
                  <a:gd name="T2" fmla="*/ 0 w 2"/>
                  <a:gd name="T3" fmla="*/ 3 h 3"/>
                  <a:gd name="T4" fmla="*/ 0 w 2"/>
                  <a:gd name="T5" fmla="*/ 2 h 3"/>
                  <a:gd name="T6" fmla="*/ 0 w 2"/>
                  <a:gd name="T7" fmla="*/ 2 h 3"/>
                  <a:gd name="T8" fmla="*/ 1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0" y="3"/>
                      <a:pt x="0" y="3"/>
                      <a:pt x="0" y="3"/>
                    </a:cubicBezTo>
                    <a:cubicBezTo>
                      <a:pt x="0" y="2"/>
                      <a:pt x="0" y="2"/>
                      <a:pt x="0" y="2"/>
                    </a:cubicBezTo>
                    <a:cubicBezTo>
                      <a:pt x="0" y="2"/>
                      <a:pt x="0" y="2"/>
                      <a:pt x="0" y="2"/>
                    </a:cubicBezTo>
                    <a:cubicBezTo>
                      <a:pt x="0" y="2"/>
                      <a:pt x="0" y="0"/>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6" name="Freeform 1360">
                <a:extLst>
                  <a:ext uri="{FF2B5EF4-FFF2-40B4-BE49-F238E27FC236}">
                    <a16:creationId xmlns:a16="http://schemas.microsoft.com/office/drawing/2014/main" id="{4EAD735A-D4C6-4023-A7E3-46D58E720AB5}"/>
                  </a:ext>
                </a:extLst>
              </p:cNvPr>
              <p:cNvSpPr/>
              <p:nvPr/>
            </p:nvSpPr>
            <p:spPr bwMode="auto">
              <a:xfrm>
                <a:off x="3351" y="1727"/>
                <a:ext cx="16" cy="5"/>
              </a:xfrm>
              <a:custGeom>
                <a:gdLst>
                  <a:gd name="T0" fmla="*/ 6 w 6"/>
                  <a:gd name="T1" fmla="*/ 0 h 2"/>
                  <a:gd name="T2" fmla="*/ 3 w 6"/>
                  <a:gd name="T3" fmla="*/ 2 h 2"/>
                  <a:gd name="T4" fmla="*/ 0 w 6"/>
                  <a:gd name="T5" fmla="*/ 1 h 2"/>
                  <a:gd name="T6" fmla="*/ 6 w 6"/>
                  <a:gd name="T7" fmla="*/ 0 h 2"/>
                </a:gdLst>
                <a:cxnLst>
                  <a:cxn ang="0">
                    <a:pos x="T0" y="T1"/>
                  </a:cxn>
                  <a:cxn ang="0">
                    <a:pos x="T2" y="T3"/>
                  </a:cxn>
                  <a:cxn ang="0">
                    <a:pos x="T4" y="T5"/>
                  </a:cxn>
                  <a:cxn ang="0">
                    <a:pos x="T6" y="T7"/>
                  </a:cxn>
                </a:cxnLst>
                <a:rect l="0" t="0" r="r" b="b"/>
                <a:pathLst>
                  <a:path w="6" h="2">
                    <a:moveTo>
                      <a:pt x="6" y="0"/>
                    </a:moveTo>
                    <a:cubicBezTo>
                      <a:pt x="6" y="1"/>
                      <a:pt x="3" y="1"/>
                      <a:pt x="3" y="2"/>
                    </a:cubicBezTo>
                    <a:cubicBezTo>
                      <a:pt x="0" y="1"/>
                      <a:pt x="0" y="1"/>
                      <a:pt x="0" y="1"/>
                    </a:cubicBezTo>
                    <a:cubicBezTo>
                      <a:pt x="2"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7" name="Freeform 1361">
                <a:extLst>
                  <a:ext uri="{FF2B5EF4-FFF2-40B4-BE49-F238E27FC236}">
                    <a16:creationId xmlns:a16="http://schemas.microsoft.com/office/drawing/2014/main" id="{F11F23BA-9D63-4860-86F2-736ACF87AD0D}"/>
                  </a:ext>
                </a:extLst>
              </p:cNvPr>
              <p:cNvSpPr/>
              <p:nvPr/>
            </p:nvSpPr>
            <p:spPr bwMode="auto">
              <a:xfrm>
                <a:off x="3605" y="1727"/>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8" name="Freeform 1362">
                <a:extLst>
                  <a:ext uri="{FF2B5EF4-FFF2-40B4-BE49-F238E27FC236}">
                    <a16:creationId xmlns:a16="http://schemas.microsoft.com/office/drawing/2014/main" id="{A0FFE9AD-3F64-4F96-B59F-3FBC1A44E984}"/>
                  </a:ext>
                </a:extLst>
              </p:cNvPr>
              <p:cNvSpPr/>
              <p:nvPr/>
            </p:nvSpPr>
            <p:spPr bwMode="auto">
              <a:xfrm>
                <a:off x="4195" y="172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9" name="Freeform 1363">
                <a:extLst>
                  <a:ext uri="{FF2B5EF4-FFF2-40B4-BE49-F238E27FC236}">
                    <a16:creationId xmlns:a16="http://schemas.microsoft.com/office/drawing/2014/main" id="{B88CC09F-FB19-4FCB-A2CD-8C7AD486BB0F}"/>
                  </a:ext>
                </a:extLst>
              </p:cNvPr>
              <p:cNvSpPr/>
              <p:nvPr/>
            </p:nvSpPr>
            <p:spPr bwMode="auto">
              <a:xfrm>
                <a:off x="1999" y="1727"/>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0" name="Freeform 1364">
                <a:extLst>
                  <a:ext uri="{FF2B5EF4-FFF2-40B4-BE49-F238E27FC236}">
                    <a16:creationId xmlns:a16="http://schemas.microsoft.com/office/drawing/2014/main" id="{18B33882-750D-40C8-A60D-C17E552A164D}"/>
                  </a:ext>
                </a:extLst>
              </p:cNvPr>
              <p:cNvSpPr/>
              <p:nvPr/>
            </p:nvSpPr>
            <p:spPr bwMode="auto">
              <a:xfrm>
                <a:off x="2018" y="1727"/>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1" name="Freeform 1365">
                <a:extLst>
                  <a:ext uri="{FF2B5EF4-FFF2-40B4-BE49-F238E27FC236}">
                    <a16:creationId xmlns:a16="http://schemas.microsoft.com/office/drawing/2014/main" id="{ACA8040F-459B-4DFB-BC1A-A71F831FF472}"/>
                  </a:ext>
                </a:extLst>
              </p:cNvPr>
              <p:cNvSpPr/>
              <p:nvPr/>
            </p:nvSpPr>
            <p:spPr bwMode="auto">
              <a:xfrm>
                <a:off x="3610" y="1727"/>
                <a:ext cx="8" cy="5"/>
              </a:xfrm>
              <a:custGeom>
                <a:gdLst>
                  <a:gd name="T0" fmla="*/ 3 w 3"/>
                  <a:gd name="T1" fmla="*/ 1 h 2"/>
                  <a:gd name="T2" fmla="*/ 2 w 3"/>
                  <a:gd name="T3" fmla="*/ 1 h 2"/>
                  <a:gd name="T4" fmla="*/ 2 w 3"/>
                  <a:gd name="T5" fmla="*/ 1 h 2"/>
                  <a:gd name="T6" fmla="*/ 0 w 3"/>
                  <a:gd name="T7" fmla="*/ 2 h 2"/>
                  <a:gd name="T8" fmla="*/ 1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1"/>
                      <a:pt x="2" y="1"/>
                    </a:cubicBezTo>
                    <a:cubicBezTo>
                      <a:pt x="2" y="1"/>
                      <a:pt x="2" y="1"/>
                      <a:pt x="2" y="1"/>
                    </a:cubicBezTo>
                    <a:cubicBezTo>
                      <a:pt x="2" y="2"/>
                      <a:pt x="0" y="2"/>
                      <a:pt x="0" y="2"/>
                    </a:cubicBezTo>
                    <a:cubicBezTo>
                      <a:pt x="1" y="0"/>
                      <a:pt x="1" y="0"/>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2" name="Freeform 1366">
                <a:extLst>
                  <a:ext uri="{FF2B5EF4-FFF2-40B4-BE49-F238E27FC236}">
                    <a16:creationId xmlns:a16="http://schemas.microsoft.com/office/drawing/2014/main" id="{E772BCF2-205D-4C9C-AD67-C9120F5C4B53}"/>
                  </a:ext>
                </a:extLst>
              </p:cNvPr>
              <p:cNvSpPr/>
              <p:nvPr/>
            </p:nvSpPr>
            <p:spPr bwMode="auto">
              <a:xfrm>
                <a:off x="4240" y="17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3" name="Freeform 1367">
                <a:extLst>
                  <a:ext uri="{FF2B5EF4-FFF2-40B4-BE49-F238E27FC236}">
                    <a16:creationId xmlns:a16="http://schemas.microsoft.com/office/drawing/2014/main" id="{63C23490-5994-4D78-B4CD-96CA210A5CA7}"/>
                  </a:ext>
                </a:extLst>
              </p:cNvPr>
              <p:cNvSpPr/>
              <p:nvPr/>
            </p:nvSpPr>
            <p:spPr bwMode="auto">
              <a:xfrm>
                <a:off x="4115" y="1727"/>
                <a:ext cx="2" cy="5"/>
              </a:xfrm>
              <a:custGeom>
                <a:gdLst>
                  <a:gd name="T0" fmla="*/ 2 w 2"/>
                  <a:gd name="T1" fmla="*/ 5 h 5"/>
                  <a:gd name="T2" fmla="*/ 0 w 2"/>
                  <a:gd name="T3" fmla="*/ 0 h 5"/>
                  <a:gd name="T4" fmla="*/ 2 w 2"/>
                  <a:gd name="T5" fmla="*/ 0 h 5"/>
                  <a:gd name="T6" fmla="*/ 2 w 2"/>
                  <a:gd name="T7" fmla="*/ 5 h 5"/>
                </a:gd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4" name="Freeform 1368">
                <a:extLst>
                  <a:ext uri="{FF2B5EF4-FFF2-40B4-BE49-F238E27FC236}">
                    <a16:creationId xmlns:a16="http://schemas.microsoft.com/office/drawing/2014/main" id="{48C7BA5E-2EC7-4AA5-AA0A-FC3577D9DB89}"/>
                  </a:ext>
                </a:extLst>
              </p:cNvPr>
              <p:cNvSpPr/>
              <p:nvPr/>
            </p:nvSpPr>
            <p:spPr bwMode="auto">
              <a:xfrm>
                <a:off x="4163" y="172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5" name="Freeform 1369">
                <a:extLst>
                  <a:ext uri="{FF2B5EF4-FFF2-40B4-BE49-F238E27FC236}">
                    <a16:creationId xmlns:a16="http://schemas.microsoft.com/office/drawing/2014/main" id="{AD058AB9-C0E6-4D6C-918D-5572C57E0CEC}"/>
                  </a:ext>
                </a:extLst>
              </p:cNvPr>
              <p:cNvSpPr/>
              <p:nvPr/>
            </p:nvSpPr>
            <p:spPr bwMode="auto">
              <a:xfrm flipH="1">
                <a:off x="4296" y="1729"/>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6" name="Freeform 1370">
                <a:extLst>
                  <a:ext uri="{FF2B5EF4-FFF2-40B4-BE49-F238E27FC236}">
                    <a16:creationId xmlns:a16="http://schemas.microsoft.com/office/drawing/2014/main" id="{B4A2D0E8-8B50-4169-AED3-EF3546BD6B61}"/>
                  </a:ext>
                </a:extLst>
              </p:cNvPr>
              <p:cNvSpPr/>
              <p:nvPr/>
            </p:nvSpPr>
            <p:spPr bwMode="auto">
              <a:xfrm>
                <a:off x="2060" y="1729"/>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7" name="Freeform 1371">
                <a:extLst>
                  <a:ext uri="{FF2B5EF4-FFF2-40B4-BE49-F238E27FC236}">
                    <a16:creationId xmlns:a16="http://schemas.microsoft.com/office/drawing/2014/main" id="{E7F589E5-1F72-4E04-8F29-5CAA83857642}"/>
                  </a:ext>
                </a:extLst>
              </p:cNvPr>
              <p:cNvSpPr/>
              <p:nvPr/>
            </p:nvSpPr>
            <p:spPr bwMode="auto">
              <a:xfrm>
                <a:off x="3936" y="172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8" name="Freeform 1372">
                <a:extLst>
                  <a:ext uri="{FF2B5EF4-FFF2-40B4-BE49-F238E27FC236}">
                    <a16:creationId xmlns:a16="http://schemas.microsoft.com/office/drawing/2014/main" id="{54C10582-90CF-4114-9458-45C7583D9D9F}"/>
                  </a:ext>
                </a:extLst>
              </p:cNvPr>
              <p:cNvSpPr/>
              <p:nvPr/>
            </p:nvSpPr>
            <p:spPr bwMode="auto">
              <a:xfrm>
                <a:off x="4235" y="1729"/>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9" name="Freeform 1373">
                <a:extLst>
                  <a:ext uri="{FF2B5EF4-FFF2-40B4-BE49-F238E27FC236}">
                    <a16:creationId xmlns:a16="http://schemas.microsoft.com/office/drawing/2014/main" id="{A4E678DC-FE51-4530-9B20-1ABFF821B3A2}"/>
                  </a:ext>
                </a:extLst>
              </p:cNvPr>
              <p:cNvSpPr/>
              <p:nvPr/>
            </p:nvSpPr>
            <p:spPr bwMode="auto">
              <a:xfrm>
                <a:off x="4288" y="1729"/>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0" name="Freeform 1374">
                <a:extLst>
                  <a:ext uri="{FF2B5EF4-FFF2-40B4-BE49-F238E27FC236}">
                    <a16:creationId xmlns:a16="http://schemas.microsoft.com/office/drawing/2014/main" id="{DB9B6A55-B108-4A70-80B3-7FC23E1647EB}"/>
                  </a:ext>
                </a:extLst>
              </p:cNvPr>
              <p:cNvSpPr/>
              <p:nvPr/>
            </p:nvSpPr>
            <p:spPr bwMode="auto">
              <a:xfrm>
                <a:off x="1994" y="1729"/>
                <a:ext cx="26" cy="19"/>
              </a:xfrm>
              <a:custGeom>
                <a:gdLst>
                  <a:gd name="T0" fmla="*/ 8 w 10"/>
                  <a:gd name="T1" fmla="*/ 1 h 7"/>
                  <a:gd name="T2" fmla="*/ 10 w 10"/>
                  <a:gd name="T3" fmla="*/ 1 h 7"/>
                  <a:gd name="T4" fmla="*/ 10 w 10"/>
                  <a:gd name="T5" fmla="*/ 1 h 7"/>
                  <a:gd name="T6" fmla="*/ 5 w 10"/>
                  <a:gd name="T7" fmla="*/ 4 h 7"/>
                  <a:gd name="T8" fmla="*/ 4 w 10"/>
                  <a:gd name="T9" fmla="*/ 5 h 7"/>
                  <a:gd name="T10" fmla="*/ 4 w 10"/>
                  <a:gd name="T11" fmla="*/ 4 h 7"/>
                  <a:gd name="T12" fmla="*/ 3 w 10"/>
                  <a:gd name="T13" fmla="*/ 6 h 7"/>
                  <a:gd name="T14" fmla="*/ 1 w 10"/>
                  <a:gd name="T15" fmla="*/ 7 h 7"/>
                  <a:gd name="T16" fmla="*/ 0 w 10"/>
                  <a:gd name="T17" fmla="*/ 6 h 7"/>
                  <a:gd name="T18" fmla="*/ 8 w 10"/>
                  <a:gd name="T19" fmla="*/ 1 h 7"/>
                  <a:gd name="T20" fmla="*/ 7 w 10"/>
                  <a:gd name="T21" fmla="*/ 0 h 7"/>
                  <a:gd name="T22" fmla="*/ 8 w 10"/>
                  <a:gd name="T23" fmla="*/ 0 h 7"/>
                  <a:gd name="T24" fmla="*/ 8 w 10"/>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8" y="1"/>
                    </a:moveTo>
                    <a:cubicBezTo>
                      <a:pt x="10" y="1"/>
                      <a:pt x="10" y="1"/>
                      <a:pt x="10" y="1"/>
                    </a:cubicBezTo>
                    <a:cubicBezTo>
                      <a:pt x="10" y="1"/>
                      <a:pt x="10" y="1"/>
                      <a:pt x="10" y="1"/>
                    </a:cubicBezTo>
                    <a:cubicBezTo>
                      <a:pt x="7" y="0"/>
                      <a:pt x="8" y="5"/>
                      <a:pt x="5" y="4"/>
                    </a:cubicBezTo>
                    <a:cubicBezTo>
                      <a:pt x="4" y="5"/>
                      <a:pt x="4" y="5"/>
                      <a:pt x="4" y="5"/>
                    </a:cubicBezTo>
                    <a:cubicBezTo>
                      <a:pt x="4" y="5"/>
                      <a:pt x="4" y="4"/>
                      <a:pt x="4" y="4"/>
                    </a:cubicBezTo>
                    <a:cubicBezTo>
                      <a:pt x="4" y="4"/>
                      <a:pt x="2" y="5"/>
                      <a:pt x="3" y="6"/>
                    </a:cubicBezTo>
                    <a:cubicBezTo>
                      <a:pt x="3" y="7"/>
                      <a:pt x="1" y="6"/>
                      <a:pt x="1" y="7"/>
                    </a:cubicBezTo>
                    <a:cubicBezTo>
                      <a:pt x="0" y="6"/>
                      <a:pt x="0" y="6"/>
                      <a:pt x="0" y="6"/>
                    </a:cubicBezTo>
                    <a:cubicBezTo>
                      <a:pt x="2" y="4"/>
                      <a:pt x="4" y="2"/>
                      <a:pt x="8" y="1"/>
                    </a:cubicBezTo>
                    <a:cubicBezTo>
                      <a:pt x="7" y="0"/>
                      <a:pt x="7" y="0"/>
                      <a:pt x="7" y="0"/>
                    </a:cubicBezTo>
                    <a:cubicBezTo>
                      <a:pt x="8" y="0"/>
                      <a:pt x="8" y="0"/>
                      <a:pt x="8" y="0"/>
                    </a:cubicBezTo>
                    <a:cubicBezTo>
                      <a:pt x="8"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1" name="Freeform 1375">
                <a:extLst>
                  <a:ext uri="{FF2B5EF4-FFF2-40B4-BE49-F238E27FC236}">
                    <a16:creationId xmlns:a16="http://schemas.microsoft.com/office/drawing/2014/main" id="{8D4BEDA5-4378-40CF-B38E-0C56CC8C7EC2}"/>
                  </a:ext>
                </a:extLst>
              </p:cNvPr>
              <p:cNvSpPr/>
              <p:nvPr/>
            </p:nvSpPr>
            <p:spPr bwMode="auto">
              <a:xfrm>
                <a:off x="4032" y="172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2" name="Freeform 1376">
                <a:extLst>
                  <a:ext uri="{FF2B5EF4-FFF2-40B4-BE49-F238E27FC236}">
                    <a16:creationId xmlns:a16="http://schemas.microsoft.com/office/drawing/2014/main" id="{C03A4DCD-99BA-471B-89B5-F040B66B98D5}"/>
                  </a:ext>
                </a:extLst>
              </p:cNvPr>
              <p:cNvSpPr/>
              <p:nvPr/>
            </p:nvSpPr>
            <p:spPr bwMode="auto">
              <a:xfrm flipH="1">
                <a:off x="3893" y="1732"/>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3" name="Freeform 1377">
                <a:extLst>
                  <a:ext uri="{FF2B5EF4-FFF2-40B4-BE49-F238E27FC236}">
                    <a16:creationId xmlns:a16="http://schemas.microsoft.com/office/drawing/2014/main" id="{95B3E2D7-86DA-4FBE-94E9-F58F474302BF}"/>
                  </a:ext>
                </a:extLst>
              </p:cNvPr>
              <p:cNvSpPr/>
              <p:nvPr/>
            </p:nvSpPr>
            <p:spPr bwMode="auto">
              <a:xfrm>
                <a:off x="3906" y="173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4" name="Freeform 1378">
                <a:extLst>
                  <a:ext uri="{FF2B5EF4-FFF2-40B4-BE49-F238E27FC236}">
                    <a16:creationId xmlns:a16="http://schemas.microsoft.com/office/drawing/2014/main" id="{94C0FA5F-B5E4-4896-ADD2-6C2A88FC7DC3}"/>
                  </a:ext>
                </a:extLst>
              </p:cNvPr>
              <p:cNvSpPr/>
              <p:nvPr/>
            </p:nvSpPr>
            <p:spPr bwMode="auto">
              <a:xfrm>
                <a:off x="4227" y="1732"/>
                <a:ext cx="5" cy="3"/>
              </a:xfrm>
              <a:custGeom>
                <a:gdLst>
                  <a:gd name="T0" fmla="*/ 3 w 5"/>
                  <a:gd name="T1" fmla="*/ 3 h 3"/>
                  <a:gd name="T2" fmla="*/ 0 w 5"/>
                  <a:gd name="T3" fmla="*/ 3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3"/>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5" name="Freeform 1379">
                <a:extLst>
                  <a:ext uri="{FF2B5EF4-FFF2-40B4-BE49-F238E27FC236}">
                    <a16:creationId xmlns:a16="http://schemas.microsoft.com/office/drawing/2014/main" id="{E64DFE21-B3CF-467D-9977-33C47A06F3B2}"/>
                  </a:ext>
                </a:extLst>
              </p:cNvPr>
              <p:cNvSpPr/>
              <p:nvPr/>
            </p:nvSpPr>
            <p:spPr bwMode="auto">
              <a:xfrm>
                <a:off x="2090" y="1732"/>
                <a:ext cx="5" cy="5"/>
              </a:xfrm>
              <a:custGeom>
                <a:gdLst>
                  <a:gd name="T0" fmla="*/ 0 w 2"/>
                  <a:gd name="T1" fmla="*/ 2 h 2"/>
                  <a:gd name="T2" fmla="*/ 1 w 2"/>
                  <a:gd name="T3" fmla="*/ 2 h 2"/>
                  <a:gd name="T4" fmla="*/ 0 w 2"/>
                  <a:gd name="T5" fmla="*/ 0 h 2"/>
                  <a:gd name="T6" fmla="*/ 2 w 2"/>
                  <a:gd name="T7" fmla="*/ 2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1" y="1"/>
                      <a:pt x="0" y="1"/>
                      <a:pt x="0" y="0"/>
                    </a:cubicBezTo>
                    <a:cubicBezTo>
                      <a:pt x="2" y="2"/>
                      <a:pt x="2" y="2"/>
                      <a:pt x="2"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6" name="Freeform 1380">
                <a:extLst>
                  <a:ext uri="{FF2B5EF4-FFF2-40B4-BE49-F238E27FC236}">
                    <a16:creationId xmlns:a16="http://schemas.microsoft.com/office/drawing/2014/main" id="{3F9EB62A-79B6-4EA6-8964-E75E08A276A2}"/>
                  </a:ext>
                </a:extLst>
              </p:cNvPr>
              <p:cNvSpPr/>
              <p:nvPr/>
            </p:nvSpPr>
            <p:spPr bwMode="auto">
              <a:xfrm>
                <a:off x="4256" y="1732"/>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7" name="Freeform 1381">
                <a:extLst>
                  <a:ext uri="{FF2B5EF4-FFF2-40B4-BE49-F238E27FC236}">
                    <a16:creationId xmlns:a16="http://schemas.microsoft.com/office/drawing/2014/main" id="{06B4C92E-1EF0-4B4C-A655-48939357202B}"/>
                  </a:ext>
                </a:extLst>
              </p:cNvPr>
              <p:cNvSpPr/>
              <p:nvPr/>
            </p:nvSpPr>
            <p:spPr bwMode="auto">
              <a:xfrm>
                <a:off x="2095" y="1735"/>
                <a:ext cx="5" cy="2"/>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8" name="Freeform 1382">
                <a:extLst>
                  <a:ext uri="{FF2B5EF4-FFF2-40B4-BE49-F238E27FC236}">
                    <a16:creationId xmlns:a16="http://schemas.microsoft.com/office/drawing/2014/main" id="{6F9243B2-0A19-453C-AFC5-70F4E525FEC0}"/>
                  </a:ext>
                </a:extLst>
              </p:cNvPr>
              <p:cNvSpPr/>
              <p:nvPr/>
            </p:nvSpPr>
            <p:spPr bwMode="auto">
              <a:xfrm>
                <a:off x="3837" y="1735"/>
                <a:ext cx="16" cy="13"/>
              </a:xfrm>
              <a:custGeom>
                <a:gdLst>
                  <a:gd name="T0" fmla="*/ 5 w 6"/>
                  <a:gd name="T1" fmla="*/ 1 h 5"/>
                  <a:gd name="T2" fmla="*/ 6 w 6"/>
                  <a:gd name="T3" fmla="*/ 2 h 5"/>
                  <a:gd name="T4" fmla="*/ 4 w 6"/>
                  <a:gd name="T5" fmla="*/ 2 h 5"/>
                  <a:gd name="T6" fmla="*/ 4 w 6"/>
                  <a:gd name="T7" fmla="*/ 3 h 5"/>
                  <a:gd name="T8" fmla="*/ 5 w 6"/>
                  <a:gd name="T9" fmla="*/ 3 h 5"/>
                  <a:gd name="T10" fmla="*/ 0 w 6"/>
                  <a:gd name="T11" fmla="*/ 2 h 5"/>
                  <a:gd name="T12" fmla="*/ 1 w 6"/>
                  <a:gd name="T13" fmla="*/ 0 h 5"/>
                  <a:gd name="T14" fmla="*/ 5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1"/>
                    </a:moveTo>
                    <a:cubicBezTo>
                      <a:pt x="6" y="2"/>
                      <a:pt x="6" y="2"/>
                      <a:pt x="6" y="2"/>
                    </a:cubicBezTo>
                    <a:cubicBezTo>
                      <a:pt x="5" y="2"/>
                      <a:pt x="5" y="2"/>
                      <a:pt x="4" y="2"/>
                    </a:cubicBezTo>
                    <a:cubicBezTo>
                      <a:pt x="4" y="3"/>
                      <a:pt x="4" y="3"/>
                      <a:pt x="4" y="3"/>
                    </a:cubicBezTo>
                    <a:cubicBezTo>
                      <a:pt x="5" y="3"/>
                      <a:pt x="5" y="3"/>
                      <a:pt x="5" y="3"/>
                    </a:cubicBezTo>
                    <a:cubicBezTo>
                      <a:pt x="3" y="2"/>
                      <a:pt x="1" y="5"/>
                      <a:pt x="0" y="2"/>
                    </a:cubicBezTo>
                    <a:cubicBezTo>
                      <a:pt x="1" y="0"/>
                      <a:pt x="1" y="0"/>
                      <a:pt x="1" y="0"/>
                    </a:cubicBezTo>
                    <a:cubicBezTo>
                      <a:pt x="3" y="0"/>
                      <a:pt x="3"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9" name="Freeform 1383">
                <a:extLst>
                  <a:ext uri="{FF2B5EF4-FFF2-40B4-BE49-F238E27FC236}">
                    <a16:creationId xmlns:a16="http://schemas.microsoft.com/office/drawing/2014/main" id="{FF9C6CB3-FA80-4671-86A2-1CCBB9ADF01A}"/>
                  </a:ext>
                </a:extLst>
              </p:cNvPr>
              <p:cNvSpPr/>
              <p:nvPr/>
            </p:nvSpPr>
            <p:spPr bwMode="auto">
              <a:xfrm>
                <a:off x="3925" y="1732"/>
                <a:ext cx="11" cy="5"/>
              </a:xfrm>
              <a:custGeom>
                <a:gdLst>
                  <a:gd name="T0" fmla="*/ 4 w 4"/>
                  <a:gd name="T1" fmla="*/ 1 h 2"/>
                  <a:gd name="T2" fmla="*/ 4 w 4"/>
                  <a:gd name="T3" fmla="*/ 1 h 2"/>
                  <a:gd name="T4" fmla="*/ 0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4" y="1"/>
                      <a:pt x="4" y="1"/>
                    </a:cubicBezTo>
                    <a:cubicBezTo>
                      <a:pt x="3" y="2"/>
                      <a:pt x="1" y="2"/>
                      <a:pt x="0" y="2"/>
                    </a:cubicBezTo>
                    <a:cubicBezTo>
                      <a:pt x="0" y="0"/>
                      <a:pt x="1" y="2"/>
                      <a:pt x="1"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0" name="Freeform 1384">
                <a:extLst>
                  <a:ext uri="{FF2B5EF4-FFF2-40B4-BE49-F238E27FC236}">
                    <a16:creationId xmlns:a16="http://schemas.microsoft.com/office/drawing/2014/main" id="{2CDE969F-F5E0-46AA-8874-9C721D87E958}"/>
                  </a:ext>
                </a:extLst>
              </p:cNvPr>
              <p:cNvSpPr/>
              <p:nvPr/>
            </p:nvSpPr>
            <p:spPr bwMode="auto">
              <a:xfrm>
                <a:off x="1951" y="1735"/>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1" name="Freeform 1385">
                <a:extLst>
                  <a:ext uri="{FF2B5EF4-FFF2-40B4-BE49-F238E27FC236}">
                    <a16:creationId xmlns:a16="http://schemas.microsoft.com/office/drawing/2014/main" id="{7B188071-D1CA-4034-B7A3-E0ACFC8F2D52}"/>
                  </a:ext>
                </a:extLst>
              </p:cNvPr>
              <p:cNvSpPr/>
              <p:nvPr/>
            </p:nvSpPr>
            <p:spPr bwMode="auto">
              <a:xfrm>
                <a:off x="1983" y="173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2" name="Freeform 1386">
                <a:extLst>
                  <a:ext uri="{FF2B5EF4-FFF2-40B4-BE49-F238E27FC236}">
                    <a16:creationId xmlns:a16="http://schemas.microsoft.com/office/drawing/2014/main" id="{9ACA4217-223E-404D-A73B-4577FD17AEB6}"/>
                  </a:ext>
                </a:extLst>
              </p:cNvPr>
              <p:cNvSpPr/>
              <p:nvPr/>
            </p:nvSpPr>
            <p:spPr bwMode="auto">
              <a:xfrm>
                <a:off x="2074" y="1732"/>
                <a:ext cx="5" cy="5"/>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3" name="Freeform 1387">
                <a:extLst>
                  <a:ext uri="{FF2B5EF4-FFF2-40B4-BE49-F238E27FC236}">
                    <a16:creationId xmlns:a16="http://schemas.microsoft.com/office/drawing/2014/main" id="{B8647A6F-E5F1-46DD-A7B3-6684A1FC5E20}"/>
                  </a:ext>
                </a:extLst>
              </p:cNvPr>
              <p:cNvSpPr/>
              <p:nvPr/>
            </p:nvSpPr>
            <p:spPr bwMode="auto">
              <a:xfrm>
                <a:off x="3759" y="1735"/>
                <a:ext cx="33" cy="13"/>
              </a:xfrm>
              <a:custGeom>
                <a:gdLst>
                  <a:gd name="T0" fmla="*/ 12 w 12"/>
                  <a:gd name="T1" fmla="*/ 1 h 5"/>
                  <a:gd name="T2" fmla="*/ 6 w 12"/>
                  <a:gd name="T3" fmla="*/ 4 h 5"/>
                  <a:gd name="T4" fmla="*/ 6 w 12"/>
                  <a:gd name="T5" fmla="*/ 5 h 5"/>
                  <a:gd name="T6" fmla="*/ 5 w 12"/>
                  <a:gd name="T7" fmla="*/ 4 h 5"/>
                  <a:gd name="T8" fmla="*/ 0 w 12"/>
                  <a:gd name="T9" fmla="*/ 4 h 5"/>
                  <a:gd name="T10" fmla="*/ 1 w 12"/>
                  <a:gd name="T11" fmla="*/ 2 h 5"/>
                  <a:gd name="T12" fmla="*/ 6 w 12"/>
                  <a:gd name="T13" fmla="*/ 2 h 5"/>
                  <a:gd name="T14" fmla="*/ 6 w 12"/>
                  <a:gd name="T15" fmla="*/ 1 h 5"/>
                  <a:gd name="T16" fmla="*/ 6 w 12"/>
                  <a:gd name="T17" fmla="*/ 1 h 5"/>
                  <a:gd name="T18" fmla="*/ 11 w 12"/>
                  <a:gd name="T19" fmla="*/ 0 h 5"/>
                  <a:gd name="T20" fmla="*/ 12 w 12"/>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2" y="1"/>
                    </a:moveTo>
                    <a:cubicBezTo>
                      <a:pt x="9" y="0"/>
                      <a:pt x="8" y="3"/>
                      <a:pt x="6" y="4"/>
                    </a:cubicBezTo>
                    <a:cubicBezTo>
                      <a:pt x="6" y="5"/>
                      <a:pt x="6" y="5"/>
                      <a:pt x="6" y="5"/>
                    </a:cubicBezTo>
                    <a:cubicBezTo>
                      <a:pt x="6" y="4"/>
                      <a:pt x="5" y="4"/>
                      <a:pt x="5" y="4"/>
                    </a:cubicBezTo>
                    <a:cubicBezTo>
                      <a:pt x="3" y="4"/>
                      <a:pt x="2" y="3"/>
                      <a:pt x="0" y="4"/>
                    </a:cubicBezTo>
                    <a:cubicBezTo>
                      <a:pt x="0" y="3"/>
                      <a:pt x="2" y="3"/>
                      <a:pt x="1" y="2"/>
                    </a:cubicBezTo>
                    <a:cubicBezTo>
                      <a:pt x="3" y="2"/>
                      <a:pt x="4" y="1"/>
                      <a:pt x="6" y="2"/>
                    </a:cubicBezTo>
                    <a:cubicBezTo>
                      <a:pt x="6" y="1"/>
                      <a:pt x="6" y="1"/>
                      <a:pt x="6" y="1"/>
                    </a:cubicBezTo>
                    <a:cubicBezTo>
                      <a:pt x="6" y="1"/>
                      <a:pt x="6" y="1"/>
                      <a:pt x="6" y="1"/>
                    </a:cubicBezTo>
                    <a:cubicBezTo>
                      <a:pt x="7" y="0"/>
                      <a:pt x="9" y="1"/>
                      <a:pt x="11"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4" name="Freeform 1388">
                <a:extLst>
                  <a:ext uri="{FF2B5EF4-FFF2-40B4-BE49-F238E27FC236}">
                    <a16:creationId xmlns:a16="http://schemas.microsoft.com/office/drawing/2014/main" id="{EDC6D8AF-62C0-4D5B-91C7-793133DE4FAE}"/>
                  </a:ext>
                </a:extLst>
              </p:cNvPr>
              <p:cNvSpPr/>
              <p:nvPr/>
            </p:nvSpPr>
            <p:spPr bwMode="auto">
              <a:xfrm>
                <a:off x="4085" y="1735"/>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5" name="Freeform 1389">
                <a:extLst>
                  <a:ext uri="{FF2B5EF4-FFF2-40B4-BE49-F238E27FC236}">
                    <a16:creationId xmlns:a16="http://schemas.microsoft.com/office/drawing/2014/main" id="{017A6BB3-469A-4DC5-8805-550D5A4C11BD}"/>
                  </a:ext>
                </a:extLst>
              </p:cNvPr>
              <p:cNvSpPr/>
              <p:nvPr/>
            </p:nvSpPr>
            <p:spPr bwMode="auto">
              <a:xfrm>
                <a:off x="3853" y="17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6" name="Freeform 1390">
                <a:extLst>
                  <a:ext uri="{FF2B5EF4-FFF2-40B4-BE49-F238E27FC236}">
                    <a16:creationId xmlns:a16="http://schemas.microsoft.com/office/drawing/2014/main" id="{40FE7187-CA4F-4C47-B2EE-023DF9F1ED73}"/>
                  </a:ext>
                </a:extLst>
              </p:cNvPr>
              <p:cNvSpPr/>
              <p:nvPr/>
            </p:nvSpPr>
            <p:spPr bwMode="auto">
              <a:xfrm>
                <a:off x="3824" y="1737"/>
                <a:ext cx="13" cy="11"/>
              </a:xfrm>
              <a:custGeom>
                <a:gdLst>
                  <a:gd name="T0" fmla="*/ 3 w 5"/>
                  <a:gd name="T1" fmla="*/ 0 h 4"/>
                  <a:gd name="T2" fmla="*/ 2 w 5"/>
                  <a:gd name="T3" fmla="*/ 1 h 4"/>
                  <a:gd name="T4" fmla="*/ 5 w 5"/>
                  <a:gd name="T5" fmla="*/ 2 h 4"/>
                  <a:gd name="T6" fmla="*/ 0 w 5"/>
                  <a:gd name="T7" fmla="*/ 3 h 4"/>
                  <a:gd name="T8" fmla="*/ 1 w 5"/>
                  <a:gd name="T9" fmla="*/ 2 h 4"/>
                  <a:gd name="T10" fmla="*/ 0 w 5"/>
                  <a:gd name="T11" fmla="*/ 2 h 4"/>
                  <a:gd name="T12" fmla="*/ 2 w 5"/>
                  <a:gd name="T13" fmla="*/ 0 h 4"/>
                  <a:gd name="T14" fmla="*/ 3 w 5"/>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3" y="0"/>
                      <a:pt x="2" y="1"/>
                      <a:pt x="2" y="1"/>
                    </a:cubicBezTo>
                    <a:cubicBezTo>
                      <a:pt x="5" y="2"/>
                      <a:pt x="5" y="2"/>
                      <a:pt x="5" y="2"/>
                    </a:cubicBezTo>
                    <a:cubicBezTo>
                      <a:pt x="3" y="1"/>
                      <a:pt x="2" y="4"/>
                      <a:pt x="0" y="3"/>
                    </a:cubicBezTo>
                    <a:cubicBezTo>
                      <a:pt x="1" y="2"/>
                      <a:pt x="1" y="2"/>
                      <a:pt x="1" y="2"/>
                    </a:cubicBezTo>
                    <a:cubicBezTo>
                      <a:pt x="0" y="2"/>
                      <a:pt x="0" y="2"/>
                      <a:pt x="0" y="2"/>
                    </a:cubicBezTo>
                    <a:cubicBezTo>
                      <a:pt x="0" y="2"/>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7" name="Freeform 1391">
                <a:extLst>
                  <a:ext uri="{FF2B5EF4-FFF2-40B4-BE49-F238E27FC236}">
                    <a16:creationId xmlns:a16="http://schemas.microsoft.com/office/drawing/2014/main" id="{762B01AC-AE4E-4E90-AD10-314BE220DB2D}"/>
                  </a:ext>
                </a:extLst>
              </p:cNvPr>
              <p:cNvSpPr/>
              <p:nvPr/>
            </p:nvSpPr>
            <p:spPr bwMode="auto">
              <a:xfrm>
                <a:off x="3580" y="1737"/>
                <a:ext cx="9" cy="3"/>
              </a:xfrm>
              <a:custGeom>
                <a:gdLst>
                  <a:gd name="T0" fmla="*/ 3 w 3"/>
                  <a:gd name="T1" fmla="*/ 0 h 1"/>
                  <a:gd name="T2" fmla="*/ 3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3" y="1"/>
                      <a:pt x="3"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8" name="Freeform 1392">
                <a:extLst>
                  <a:ext uri="{FF2B5EF4-FFF2-40B4-BE49-F238E27FC236}">
                    <a16:creationId xmlns:a16="http://schemas.microsoft.com/office/drawing/2014/main" id="{2EEFD966-D1A0-4CD3-8EF1-180D4442A975}"/>
                  </a:ext>
                </a:extLst>
              </p:cNvPr>
              <p:cNvSpPr/>
              <p:nvPr/>
            </p:nvSpPr>
            <p:spPr bwMode="auto">
              <a:xfrm>
                <a:off x="3840" y="1735"/>
                <a:ext cx="2"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2"/>
                      <a:pt x="1" y="2"/>
                    </a:cubicBezTo>
                    <a:cubicBezTo>
                      <a:pt x="0" y="2"/>
                      <a:pt x="0" y="2"/>
                      <a:pt x="0" y="2"/>
                    </a:cubicBezTo>
                    <a:cubicBezTo>
                      <a:pt x="0" y="0"/>
                      <a:pt x="1" y="2"/>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9" name="Freeform 1393">
                <a:extLst>
                  <a:ext uri="{FF2B5EF4-FFF2-40B4-BE49-F238E27FC236}">
                    <a16:creationId xmlns:a16="http://schemas.microsoft.com/office/drawing/2014/main" id="{00A72A61-9B7C-414F-B8CA-1DAD77BD2516}"/>
                  </a:ext>
                </a:extLst>
              </p:cNvPr>
              <p:cNvSpPr/>
              <p:nvPr/>
            </p:nvSpPr>
            <p:spPr bwMode="auto">
              <a:xfrm>
                <a:off x="2028" y="17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0" name="Freeform 1394">
                <a:extLst>
                  <a:ext uri="{FF2B5EF4-FFF2-40B4-BE49-F238E27FC236}">
                    <a16:creationId xmlns:a16="http://schemas.microsoft.com/office/drawing/2014/main" id="{666198A1-D7FB-4D3A-AFA1-2EB1B62A74A2}"/>
                  </a:ext>
                </a:extLst>
              </p:cNvPr>
              <p:cNvSpPr/>
              <p:nvPr/>
            </p:nvSpPr>
            <p:spPr bwMode="auto">
              <a:xfrm>
                <a:off x="2018" y="1737"/>
                <a:ext cx="77" cy="38"/>
              </a:xfrm>
              <a:custGeom>
                <a:gdLst>
                  <a:gd name="T0" fmla="*/ 23 w 29"/>
                  <a:gd name="T1" fmla="*/ 2 h 14"/>
                  <a:gd name="T2" fmla="*/ 24 w 29"/>
                  <a:gd name="T3" fmla="*/ 1 h 14"/>
                  <a:gd name="T4" fmla="*/ 29 w 29"/>
                  <a:gd name="T5" fmla="*/ 2 h 14"/>
                  <a:gd name="T6" fmla="*/ 26 w 29"/>
                  <a:gd name="T7" fmla="*/ 4 h 14"/>
                  <a:gd name="T8" fmla="*/ 23 w 29"/>
                  <a:gd name="T9" fmla="*/ 6 h 14"/>
                  <a:gd name="T10" fmla="*/ 22 w 29"/>
                  <a:gd name="T11" fmla="*/ 6 h 14"/>
                  <a:gd name="T12" fmla="*/ 22 w 29"/>
                  <a:gd name="T13" fmla="*/ 5 h 14"/>
                  <a:gd name="T14" fmla="*/ 18 w 29"/>
                  <a:gd name="T15" fmla="*/ 5 h 14"/>
                  <a:gd name="T16" fmla="*/ 17 w 29"/>
                  <a:gd name="T17" fmla="*/ 6 h 14"/>
                  <a:gd name="T18" fmla="*/ 19 w 29"/>
                  <a:gd name="T19" fmla="*/ 8 h 14"/>
                  <a:gd name="T20" fmla="*/ 15 w 29"/>
                  <a:gd name="T21" fmla="*/ 7 h 14"/>
                  <a:gd name="T22" fmla="*/ 14 w 29"/>
                  <a:gd name="T23" fmla="*/ 11 h 14"/>
                  <a:gd name="T24" fmla="*/ 11 w 29"/>
                  <a:gd name="T25" fmla="*/ 12 h 14"/>
                  <a:gd name="T26" fmla="*/ 12 w 29"/>
                  <a:gd name="T27" fmla="*/ 13 h 14"/>
                  <a:gd name="T28" fmla="*/ 6 w 29"/>
                  <a:gd name="T29" fmla="*/ 14 h 14"/>
                  <a:gd name="T30" fmla="*/ 8 w 29"/>
                  <a:gd name="T31" fmla="*/ 13 h 14"/>
                  <a:gd name="T32" fmla="*/ 4 w 29"/>
                  <a:gd name="T33" fmla="*/ 13 h 14"/>
                  <a:gd name="T34" fmla="*/ 2 w 29"/>
                  <a:gd name="T35" fmla="*/ 14 h 14"/>
                  <a:gd name="T36" fmla="*/ 2 w 29"/>
                  <a:gd name="T37" fmla="*/ 13 h 14"/>
                  <a:gd name="T38" fmla="*/ 2 w 29"/>
                  <a:gd name="T39" fmla="*/ 13 h 14"/>
                  <a:gd name="T40" fmla="*/ 1 w 29"/>
                  <a:gd name="T41" fmla="*/ 12 h 14"/>
                  <a:gd name="T42" fmla="*/ 2 w 29"/>
                  <a:gd name="T43" fmla="*/ 10 h 14"/>
                  <a:gd name="T44" fmla="*/ 3 w 29"/>
                  <a:gd name="T45" fmla="*/ 11 h 14"/>
                  <a:gd name="T46" fmla="*/ 5 w 29"/>
                  <a:gd name="T47" fmla="*/ 11 h 14"/>
                  <a:gd name="T48" fmla="*/ 5 w 29"/>
                  <a:gd name="T49" fmla="*/ 9 h 14"/>
                  <a:gd name="T50" fmla="*/ 10 w 29"/>
                  <a:gd name="T51" fmla="*/ 9 h 14"/>
                  <a:gd name="T52" fmla="*/ 11 w 29"/>
                  <a:gd name="T53" fmla="*/ 8 h 14"/>
                  <a:gd name="T54" fmla="*/ 14 w 29"/>
                  <a:gd name="T55" fmla="*/ 9 h 14"/>
                  <a:gd name="T56" fmla="*/ 14 w 29"/>
                  <a:gd name="T57" fmla="*/ 8 h 14"/>
                  <a:gd name="T58" fmla="*/ 12 w 29"/>
                  <a:gd name="T59" fmla="*/ 8 h 14"/>
                  <a:gd name="T60" fmla="*/ 13 w 29"/>
                  <a:gd name="T61" fmla="*/ 7 h 14"/>
                  <a:gd name="T62" fmla="*/ 8 w 29"/>
                  <a:gd name="T63" fmla="*/ 6 h 14"/>
                  <a:gd name="T64" fmla="*/ 11 w 29"/>
                  <a:gd name="T65" fmla="*/ 6 h 14"/>
                  <a:gd name="T66" fmla="*/ 11 w 29"/>
                  <a:gd name="T67" fmla="*/ 5 h 14"/>
                  <a:gd name="T68" fmla="*/ 16 w 29"/>
                  <a:gd name="T69" fmla="*/ 6 h 14"/>
                  <a:gd name="T70" fmla="*/ 18 w 29"/>
                  <a:gd name="T71" fmla="*/ 3 h 14"/>
                  <a:gd name="T72" fmla="*/ 16 w 29"/>
                  <a:gd name="T73" fmla="*/ 3 h 14"/>
                  <a:gd name="T74" fmla="*/ 16 w 29"/>
                  <a:gd name="T75" fmla="*/ 3 h 14"/>
                  <a:gd name="T76" fmla="*/ 16 w 29"/>
                  <a:gd name="T77" fmla="*/ 5 h 14"/>
                  <a:gd name="T78" fmla="*/ 16 w 29"/>
                  <a:gd name="T79" fmla="*/ 4 h 14"/>
                  <a:gd name="T80" fmla="*/ 15 w 29"/>
                  <a:gd name="T81" fmla="*/ 5 h 14"/>
                  <a:gd name="T82" fmla="*/ 15 w 29"/>
                  <a:gd name="T83" fmla="*/ 5 h 14"/>
                  <a:gd name="T84" fmla="*/ 13 w 29"/>
                  <a:gd name="T85" fmla="*/ 5 h 14"/>
                  <a:gd name="T86" fmla="*/ 13 w 29"/>
                  <a:gd name="T87" fmla="*/ 4 h 14"/>
                  <a:gd name="T88" fmla="*/ 13 w 29"/>
                  <a:gd name="T89" fmla="*/ 4 h 14"/>
                  <a:gd name="T90" fmla="*/ 14 w 29"/>
                  <a:gd name="T91" fmla="*/ 3 h 14"/>
                  <a:gd name="T92" fmla="*/ 13 w 29"/>
                  <a:gd name="T93" fmla="*/ 3 h 14"/>
                  <a:gd name="T94" fmla="*/ 18 w 29"/>
                  <a:gd name="T95" fmla="*/ 0 h 14"/>
                  <a:gd name="T96" fmla="*/ 23 w 29"/>
                  <a:gd name="T9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4">
                    <a:moveTo>
                      <a:pt x="23" y="2"/>
                    </a:moveTo>
                    <a:cubicBezTo>
                      <a:pt x="24" y="1"/>
                      <a:pt x="24" y="1"/>
                      <a:pt x="24" y="1"/>
                    </a:cubicBezTo>
                    <a:cubicBezTo>
                      <a:pt x="25" y="3"/>
                      <a:pt x="27" y="2"/>
                      <a:pt x="29" y="2"/>
                    </a:cubicBezTo>
                    <a:cubicBezTo>
                      <a:pt x="28" y="4"/>
                      <a:pt x="25" y="1"/>
                      <a:pt x="26" y="4"/>
                    </a:cubicBezTo>
                    <a:cubicBezTo>
                      <a:pt x="25" y="5"/>
                      <a:pt x="23" y="3"/>
                      <a:pt x="23" y="6"/>
                    </a:cubicBezTo>
                    <a:cubicBezTo>
                      <a:pt x="22" y="6"/>
                      <a:pt x="22" y="6"/>
                      <a:pt x="22" y="6"/>
                    </a:cubicBezTo>
                    <a:cubicBezTo>
                      <a:pt x="22" y="5"/>
                      <a:pt x="22" y="5"/>
                      <a:pt x="22" y="5"/>
                    </a:cubicBezTo>
                    <a:cubicBezTo>
                      <a:pt x="20" y="5"/>
                      <a:pt x="19" y="6"/>
                      <a:pt x="18" y="5"/>
                    </a:cubicBezTo>
                    <a:cubicBezTo>
                      <a:pt x="17" y="6"/>
                      <a:pt x="17" y="6"/>
                      <a:pt x="17" y="6"/>
                    </a:cubicBezTo>
                    <a:cubicBezTo>
                      <a:pt x="18" y="6"/>
                      <a:pt x="21" y="7"/>
                      <a:pt x="19" y="8"/>
                    </a:cubicBezTo>
                    <a:cubicBezTo>
                      <a:pt x="18" y="6"/>
                      <a:pt x="17" y="9"/>
                      <a:pt x="15" y="7"/>
                    </a:cubicBezTo>
                    <a:cubicBezTo>
                      <a:pt x="15" y="8"/>
                      <a:pt x="15" y="9"/>
                      <a:pt x="14" y="11"/>
                    </a:cubicBezTo>
                    <a:cubicBezTo>
                      <a:pt x="11" y="12"/>
                      <a:pt x="11" y="12"/>
                      <a:pt x="11" y="12"/>
                    </a:cubicBezTo>
                    <a:cubicBezTo>
                      <a:pt x="12" y="13"/>
                      <a:pt x="12" y="13"/>
                      <a:pt x="12" y="13"/>
                    </a:cubicBezTo>
                    <a:cubicBezTo>
                      <a:pt x="10" y="13"/>
                      <a:pt x="8" y="13"/>
                      <a:pt x="6" y="14"/>
                    </a:cubicBezTo>
                    <a:cubicBezTo>
                      <a:pt x="8" y="13"/>
                      <a:pt x="8" y="13"/>
                      <a:pt x="8" y="13"/>
                    </a:cubicBezTo>
                    <a:cubicBezTo>
                      <a:pt x="6" y="12"/>
                      <a:pt x="5" y="14"/>
                      <a:pt x="4" y="13"/>
                    </a:cubicBezTo>
                    <a:cubicBezTo>
                      <a:pt x="3" y="13"/>
                      <a:pt x="3" y="14"/>
                      <a:pt x="2" y="14"/>
                    </a:cubicBezTo>
                    <a:cubicBezTo>
                      <a:pt x="2" y="14"/>
                      <a:pt x="2" y="14"/>
                      <a:pt x="2" y="13"/>
                    </a:cubicBezTo>
                    <a:cubicBezTo>
                      <a:pt x="2" y="13"/>
                      <a:pt x="2" y="13"/>
                      <a:pt x="2" y="13"/>
                    </a:cubicBezTo>
                    <a:cubicBezTo>
                      <a:pt x="2" y="11"/>
                      <a:pt x="0" y="13"/>
                      <a:pt x="1" y="12"/>
                    </a:cubicBezTo>
                    <a:cubicBezTo>
                      <a:pt x="2" y="11"/>
                      <a:pt x="3" y="10"/>
                      <a:pt x="2" y="10"/>
                    </a:cubicBezTo>
                    <a:cubicBezTo>
                      <a:pt x="3" y="11"/>
                      <a:pt x="3" y="11"/>
                      <a:pt x="3" y="11"/>
                    </a:cubicBezTo>
                    <a:cubicBezTo>
                      <a:pt x="4" y="11"/>
                      <a:pt x="4" y="10"/>
                      <a:pt x="5" y="11"/>
                    </a:cubicBezTo>
                    <a:cubicBezTo>
                      <a:pt x="6" y="10"/>
                      <a:pt x="5" y="9"/>
                      <a:pt x="5" y="9"/>
                    </a:cubicBezTo>
                    <a:cubicBezTo>
                      <a:pt x="6" y="9"/>
                      <a:pt x="9" y="7"/>
                      <a:pt x="10" y="9"/>
                    </a:cubicBezTo>
                    <a:cubicBezTo>
                      <a:pt x="10" y="8"/>
                      <a:pt x="11" y="9"/>
                      <a:pt x="11" y="8"/>
                    </a:cubicBezTo>
                    <a:cubicBezTo>
                      <a:pt x="11" y="10"/>
                      <a:pt x="13" y="9"/>
                      <a:pt x="14" y="9"/>
                    </a:cubicBezTo>
                    <a:cubicBezTo>
                      <a:pt x="14" y="9"/>
                      <a:pt x="15" y="9"/>
                      <a:pt x="14" y="8"/>
                    </a:cubicBezTo>
                    <a:cubicBezTo>
                      <a:pt x="14" y="8"/>
                      <a:pt x="13" y="8"/>
                      <a:pt x="12" y="8"/>
                    </a:cubicBezTo>
                    <a:cubicBezTo>
                      <a:pt x="13" y="7"/>
                      <a:pt x="13" y="7"/>
                      <a:pt x="13" y="7"/>
                    </a:cubicBezTo>
                    <a:cubicBezTo>
                      <a:pt x="12" y="7"/>
                      <a:pt x="9" y="7"/>
                      <a:pt x="8" y="6"/>
                    </a:cubicBezTo>
                    <a:cubicBezTo>
                      <a:pt x="9" y="6"/>
                      <a:pt x="10" y="5"/>
                      <a:pt x="11" y="6"/>
                    </a:cubicBezTo>
                    <a:cubicBezTo>
                      <a:pt x="11" y="5"/>
                      <a:pt x="11" y="5"/>
                      <a:pt x="11" y="5"/>
                    </a:cubicBezTo>
                    <a:cubicBezTo>
                      <a:pt x="13" y="7"/>
                      <a:pt x="14" y="6"/>
                      <a:pt x="16" y="6"/>
                    </a:cubicBezTo>
                    <a:cubicBezTo>
                      <a:pt x="16" y="5"/>
                      <a:pt x="20" y="5"/>
                      <a:pt x="18" y="3"/>
                    </a:cubicBezTo>
                    <a:cubicBezTo>
                      <a:pt x="18" y="2"/>
                      <a:pt x="17" y="3"/>
                      <a:pt x="16" y="3"/>
                    </a:cubicBezTo>
                    <a:cubicBezTo>
                      <a:pt x="16" y="3"/>
                      <a:pt x="16" y="3"/>
                      <a:pt x="16" y="3"/>
                    </a:cubicBezTo>
                    <a:cubicBezTo>
                      <a:pt x="17" y="3"/>
                      <a:pt x="17" y="5"/>
                      <a:pt x="16" y="5"/>
                    </a:cubicBezTo>
                    <a:cubicBezTo>
                      <a:pt x="16" y="4"/>
                      <a:pt x="16" y="4"/>
                      <a:pt x="16" y="4"/>
                    </a:cubicBezTo>
                    <a:cubicBezTo>
                      <a:pt x="16" y="4"/>
                      <a:pt x="15" y="5"/>
                      <a:pt x="15" y="5"/>
                    </a:cubicBezTo>
                    <a:cubicBezTo>
                      <a:pt x="15" y="5"/>
                      <a:pt x="15" y="5"/>
                      <a:pt x="15" y="5"/>
                    </a:cubicBezTo>
                    <a:cubicBezTo>
                      <a:pt x="13" y="5"/>
                      <a:pt x="14" y="2"/>
                      <a:pt x="13" y="5"/>
                    </a:cubicBezTo>
                    <a:cubicBezTo>
                      <a:pt x="13" y="4"/>
                      <a:pt x="13" y="4"/>
                      <a:pt x="13" y="4"/>
                    </a:cubicBezTo>
                    <a:cubicBezTo>
                      <a:pt x="13" y="4"/>
                      <a:pt x="13" y="4"/>
                      <a:pt x="13" y="4"/>
                    </a:cubicBezTo>
                    <a:cubicBezTo>
                      <a:pt x="12" y="3"/>
                      <a:pt x="15" y="5"/>
                      <a:pt x="14" y="3"/>
                    </a:cubicBezTo>
                    <a:cubicBezTo>
                      <a:pt x="13" y="3"/>
                      <a:pt x="13" y="3"/>
                      <a:pt x="13" y="3"/>
                    </a:cubicBezTo>
                    <a:cubicBezTo>
                      <a:pt x="15" y="2"/>
                      <a:pt x="17" y="2"/>
                      <a:pt x="18" y="0"/>
                    </a:cubicBezTo>
                    <a:cubicBezTo>
                      <a:pt x="19" y="2"/>
                      <a:pt x="21"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1" name="Freeform 1395">
                <a:extLst>
                  <a:ext uri="{FF2B5EF4-FFF2-40B4-BE49-F238E27FC236}">
                    <a16:creationId xmlns:a16="http://schemas.microsoft.com/office/drawing/2014/main" id="{C99AFF2F-67E0-48CD-BD1D-EF5F09F48494}"/>
                  </a:ext>
                </a:extLst>
              </p:cNvPr>
              <p:cNvSpPr/>
              <p:nvPr/>
            </p:nvSpPr>
            <p:spPr bwMode="auto">
              <a:xfrm>
                <a:off x="4013" y="173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2" name="Freeform 1396">
                <a:extLst>
                  <a:ext uri="{FF2B5EF4-FFF2-40B4-BE49-F238E27FC236}">
                    <a16:creationId xmlns:a16="http://schemas.microsoft.com/office/drawing/2014/main" id="{05B37BDB-F542-479D-9E0D-57801CF3DB33}"/>
                  </a:ext>
                </a:extLst>
              </p:cNvPr>
              <p:cNvSpPr/>
              <p:nvPr/>
            </p:nvSpPr>
            <p:spPr bwMode="auto">
              <a:xfrm>
                <a:off x="4072" y="17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3" name="Freeform 1397">
                <a:extLst>
                  <a:ext uri="{FF2B5EF4-FFF2-40B4-BE49-F238E27FC236}">
                    <a16:creationId xmlns:a16="http://schemas.microsoft.com/office/drawing/2014/main" id="{F6509769-AAE9-459F-8EE4-511FC572A92F}"/>
                  </a:ext>
                </a:extLst>
              </p:cNvPr>
              <p:cNvSpPr/>
              <p:nvPr/>
            </p:nvSpPr>
            <p:spPr bwMode="auto">
              <a:xfrm>
                <a:off x="4171" y="1737"/>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2" y="0"/>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4" name="Freeform 1398">
                <a:extLst>
                  <a:ext uri="{FF2B5EF4-FFF2-40B4-BE49-F238E27FC236}">
                    <a16:creationId xmlns:a16="http://schemas.microsoft.com/office/drawing/2014/main" id="{DD9F074C-6BF9-444C-890F-0A960A791D25}"/>
                  </a:ext>
                </a:extLst>
              </p:cNvPr>
              <p:cNvSpPr/>
              <p:nvPr/>
            </p:nvSpPr>
            <p:spPr bwMode="auto">
              <a:xfrm>
                <a:off x="3893" y="17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5" name="Freeform 1399">
                <a:extLst>
                  <a:ext uri="{FF2B5EF4-FFF2-40B4-BE49-F238E27FC236}">
                    <a16:creationId xmlns:a16="http://schemas.microsoft.com/office/drawing/2014/main" id="{E50F691C-F382-4C9B-B797-D2DB3AFB1B0A}"/>
                  </a:ext>
                </a:extLst>
              </p:cNvPr>
              <p:cNvSpPr/>
              <p:nvPr/>
            </p:nvSpPr>
            <p:spPr bwMode="auto">
              <a:xfrm>
                <a:off x="4168" y="1740"/>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6" name="Freeform 1400">
                <a:extLst>
                  <a:ext uri="{FF2B5EF4-FFF2-40B4-BE49-F238E27FC236}">
                    <a16:creationId xmlns:a16="http://schemas.microsoft.com/office/drawing/2014/main" id="{19720303-30F6-4436-BF34-C585D448CAF0}"/>
                  </a:ext>
                </a:extLst>
              </p:cNvPr>
              <p:cNvSpPr/>
              <p:nvPr/>
            </p:nvSpPr>
            <p:spPr bwMode="auto">
              <a:xfrm>
                <a:off x="3842" y="1740"/>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7" name="Freeform 1401">
                <a:extLst>
                  <a:ext uri="{FF2B5EF4-FFF2-40B4-BE49-F238E27FC236}">
                    <a16:creationId xmlns:a16="http://schemas.microsoft.com/office/drawing/2014/main" id="{7B83DA37-5F5D-4702-9626-6EE111756227}"/>
                  </a:ext>
                </a:extLst>
              </p:cNvPr>
              <p:cNvSpPr/>
              <p:nvPr/>
            </p:nvSpPr>
            <p:spPr bwMode="auto">
              <a:xfrm>
                <a:off x="3872"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8" name="Freeform 1402">
                <a:extLst>
                  <a:ext uri="{FF2B5EF4-FFF2-40B4-BE49-F238E27FC236}">
                    <a16:creationId xmlns:a16="http://schemas.microsoft.com/office/drawing/2014/main" id="{D09AEE80-4C6D-4EC2-8950-7564ECF73B47}"/>
                  </a:ext>
                </a:extLst>
              </p:cNvPr>
              <p:cNvSpPr/>
              <p:nvPr/>
            </p:nvSpPr>
            <p:spPr bwMode="auto">
              <a:xfrm>
                <a:off x="3992" y="1740"/>
                <a:ext cx="8" cy="5"/>
              </a:xfrm>
              <a:custGeom>
                <a:gdLst>
                  <a:gd name="T0" fmla="*/ 3 w 3"/>
                  <a:gd name="T1" fmla="*/ 0 h 2"/>
                  <a:gd name="T2" fmla="*/ 2 w 3"/>
                  <a:gd name="T3" fmla="*/ 1 h 2"/>
                  <a:gd name="T4" fmla="*/ 3 w 3"/>
                  <a:gd name="T5" fmla="*/ 2 h 2"/>
                  <a:gd name="T6" fmla="*/ 2 w 3"/>
                  <a:gd name="T7" fmla="*/ 1 h 2"/>
                  <a:gd name="T8" fmla="*/ 2 w 3"/>
                  <a:gd name="T9" fmla="*/ 1 h 2"/>
                  <a:gd name="T10" fmla="*/ 0 w 3"/>
                  <a:gd name="T11" fmla="*/ 1 h 2"/>
                  <a:gd name="T12" fmla="*/ 3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2" y="1"/>
                      <a:pt x="2" y="1"/>
                      <a:pt x="2" y="1"/>
                    </a:cubicBezTo>
                    <a:cubicBezTo>
                      <a:pt x="3" y="2"/>
                      <a:pt x="3" y="2"/>
                      <a:pt x="3" y="2"/>
                    </a:cubicBezTo>
                    <a:cubicBezTo>
                      <a:pt x="3" y="2"/>
                      <a:pt x="2" y="1"/>
                      <a:pt x="2" y="1"/>
                    </a:cubicBezTo>
                    <a:cubicBezTo>
                      <a:pt x="2" y="1"/>
                      <a:pt x="2" y="1"/>
                      <a:pt x="2"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9" name="Freeform 1403">
                <a:extLst>
                  <a:ext uri="{FF2B5EF4-FFF2-40B4-BE49-F238E27FC236}">
                    <a16:creationId xmlns:a16="http://schemas.microsoft.com/office/drawing/2014/main" id="{A93866DB-A152-4550-9168-D0BDE10485A7}"/>
                  </a:ext>
                </a:extLst>
              </p:cNvPr>
              <p:cNvSpPr/>
              <p:nvPr/>
            </p:nvSpPr>
            <p:spPr bwMode="auto">
              <a:xfrm>
                <a:off x="4051" y="1740"/>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0" name="Rectangle 1404">
                <a:extLst>
                  <a:ext uri="{FF2B5EF4-FFF2-40B4-BE49-F238E27FC236}">
                    <a16:creationId xmlns:a16="http://schemas.microsoft.com/office/drawing/2014/main" id="{5246479B-BA8B-441D-AE4D-E6ADF925AF69}"/>
                  </a:ext>
                </a:extLst>
              </p:cNvPr>
              <p:cNvSpPr>
                <a:spLocks noChangeArrowheads="1"/>
              </p:cNvSpPr>
              <p:nvPr/>
            </p:nvSpPr>
            <p:spPr bwMode="auto">
              <a:xfrm>
                <a:off x="4155" y="174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1" name="Freeform 1405">
                <a:extLst>
                  <a:ext uri="{FF2B5EF4-FFF2-40B4-BE49-F238E27FC236}">
                    <a16:creationId xmlns:a16="http://schemas.microsoft.com/office/drawing/2014/main" id="{DCC958EB-CCCE-4BA4-8D7C-A3D24D09756B}"/>
                  </a:ext>
                </a:extLst>
              </p:cNvPr>
              <p:cNvSpPr/>
              <p:nvPr/>
            </p:nvSpPr>
            <p:spPr bwMode="auto">
              <a:xfrm>
                <a:off x="4403" y="174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2" name="Freeform 1406">
                <a:extLst>
                  <a:ext uri="{FF2B5EF4-FFF2-40B4-BE49-F238E27FC236}">
                    <a16:creationId xmlns:a16="http://schemas.microsoft.com/office/drawing/2014/main" id="{9539C3E3-44FD-4B70-8688-741A15F51E03}"/>
                  </a:ext>
                </a:extLst>
              </p:cNvPr>
              <p:cNvSpPr/>
              <p:nvPr/>
            </p:nvSpPr>
            <p:spPr bwMode="auto">
              <a:xfrm>
                <a:off x="4067"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3" name="Freeform 1407">
                <a:extLst>
                  <a:ext uri="{FF2B5EF4-FFF2-40B4-BE49-F238E27FC236}">
                    <a16:creationId xmlns:a16="http://schemas.microsoft.com/office/drawing/2014/main" id="{511DC62E-C6E9-46E2-9816-AB225D325067}"/>
                  </a:ext>
                </a:extLst>
              </p:cNvPr>
              <p:cNvSpPr/>
              <p:nvPr/>
            </p:nvSpPr>
            <p:spPr bwMode="auto">
              <a:xfrm>
                <a:off x="2004" y="1743"/>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0"/>
                      <a:pt x="2" y="1"/>
                      <a:pt x="1" y="2"/>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4" name="Freeform 1408">
                <a:extLst>
                  <a:ext uri="{FF2B5EF4-FFF2-40B4-BE49-F238E27FC236}">
                    <a16:creationId xmlns:a16="http://schemas.microsoft.com/office/drawing/2014/main" id="{FF345BF1-650A-4D9D-BF9A-A998B9CC1DE3}"/>
                  </a:ext>
                </a:extLst>
              </p:cNvPr>
              <p:cNvSpPr/>
              <p:nvPr/>
            </p:nvSpPr>
            <p:spPr bwMode="auto">
              <a:xfrm>
                <a:off x="3917"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5" name="Freeform 1409">
                <a:extLst>
                  <a:ext uri="{FF2B5EF4-FFF2-40B4-BE49-F238E27FC236}">
                    <a16:creationId xmlns:a16="http://schemas.microsoft.com/office/drawing/2014/main" id="{00BEE2A0-3AF3-47A8-AAF1-435DDC75200A}"/>
                  </a:ext>
                </a:extLst>
              </p:cNvPr>
              <p:cNvSpPr/>
              <p:nvPr/>
            </p:nvSpPr>
            <p:spPr bwMode="auto">
              <a:xfrm>
                <a:off x="2066" y="1743"/>
                <a:ext cx="5" cy="8"/>
              </a:xfrm>
              <a:custGeom>
                <a:gdLst>
                  <a:gd name="T0" fmla="*/ 2 w 2"/>
                  <a:gd name="T1" fmla="*/ 0 h 3"/>
                  <a:gd name="T2" fmla="*/ 1 w 2"/>
                  <a:gd name="T3" fmla="*/ 2 h 3"/>
                  <a:gd name="T4" fmla="*/ 2 w 2"/>
                  <a:gd name="T5" fmla="*/ 2 h 3"/>
                  <a:gd name="T6" fmla="*/ 1 w 2"/>
                  <a:gd name="T7" fmla="*/ 3 h 3"/>
                  <a:gd name="T8" fmla="*/ 0 w 2"/>
                  <a:gd name="T9" fmla="*/ 1 h 3"/>
                  <a:gd name="T10" fmla="*/ 2 w 2"/>
                  <a:gd name="T11" fmla="*/ 0 h 3"/>
                </a:gdLst>
                <a:cxnLst>
                  <a:cxn ang="0">
                    <a:pos x="T0" y="T1"/>
                  </a:cxn>
                  <a:cxn ang="0">
                    <a:pos x="T2" y="T3"/>
                  </a:cxn>
                  <a:cxn ang="0">
                    <a:pos x="T4" y="T5"/>
                  </a:cxn>
                  <a:cxn ang="0">
                    <a:pos x="T6" y="T7"/>
                  </a:cxn>
                  <a:cxn ang="0">
                    <a:pos x="T8" y="T9"/>
                  </a:cxn>
                  <a:cxn ang="0">
                    <a:pos x="T10" y="T11"/>
                  </a:cxn>
                </a:cxnLst>
                <a:rect l="0" t="0" r="r" b="b"/>
                <a:pathLst>
                  <a:path w="2" h="3">
                    <a:moveTo>
                      <a:pt x="2" y="0"/>
                    </a:moveTo>
                    <a:cubicBezTo>
                      <a:pt x="2" y="1"/>
                      <a:pt x="1" y="1"/>
                      <a:pt x="1" y="2"/>
                    </a:cubicBezTo>
                    <a:cubicBezTo>
                      <a:pt x="1" y="2"/>
                      <a:pt x="2" y="2"/>
                      <a:pt x="2" y="2"/>
                    </a:cubicBezTo>
                    <a:cubicBezTo>
                      <a:pt x="1" y="3"/>
                      <a:pt x="1" y="3"/>
                      <a:pt x="1" y="3"/>
                    </a:cubicBezTo>
                    <a:cubicBezTo>
                      <a:pt x="0" y="2"/>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6" name="Freeform 1410">
                <a:extLst>
                  <a:ext uri="{FF2B5EF4-FFF2-40B4-BE49-F238E27FC236}">
                    <a16:creationId xmlns:a16="http://schemas.microsoft.com/office/drawing/2014/main" id="{3FD6BCE4-38F7-4450-BEA1-AA8241DFDE2A}"/>
                  </a:ext>
                </a:extLst>
              </p:cNvPr>
              <p:cNvSpPr/>
              <p:nvPr/>
            </p:nvSpPr>
            <p:spPr bwMode="auto">
              <a:xfrm>
                <a:off x="3781"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2" name="Group 1612">
              <a:extLst>
                <a:ext uri="{FF2B5EF4-FFF2-40B4-BE49-F238E27FC236}">
                  <a16:creationId xmlns:a16="http://schemas.microsoft.com/office/drawing/2014/main" id="{5D5041A6-A968-48AA-BD24-4D98C92D8B9B}"/>
                </a:ext>
              </a:extLst>
            </p:cNvPr>
            <p:cNvGrpSpPr/>
            <p:nvPr/>
          </p:nvGrpSpPr>
          <p:grpSpPr>
            <a:xfrm>
              <a:off x="3059113" y="2767013"/>
              <a:ext cx="3935413" cy="266700"/>
              <a:chOff x="1927" y="1743"/>
              <a:chExt cx="2479" cy="168"/>
            </a:xfrm>
          </p:grpSpPr>
          <p:sp>
            <p:nvSpPr>
              <p:cNvPr id="4627" name="Freeform 1412">
                <a:extLst>
                  <a:ext uri="{FF2B5EF4-FFF2-40B4-BE49-F238E27FC236}">
                    <a16:creationId xmlns:a16="http://schemas.microsoft.com/office/drawing/2014/main" id="{651E75C8-F30A-40D1-BCE6-2B7C30CA95B7}"/>
                  </a:ext>
                </a:extLst>
              </p:cNvPr>
              <p:cNvSpPr/>
              <p:nvPr/>
            </p:nvSpPr>
            <p:spPr bwMode="auto">
              <a:xfrm>
                <a:off x="3987" y="1743"/>
                <a:ext cx="5"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0"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8" name="Freeform 1413">
                <a:extLst>
                  <a:ext uri="{FF2B5EF4-FFF2-40B4-BE49-F238E27FC236}">
                    <a16:creationId xmlns:a16="http://schemas.microsoft.com/office/drawing/2014/main" id="{7BEF88D2-D0A4-4E4B-8F81-068B8CCC21A4}"/>
                  </a:ext>
                </a:extLst>
              </p:cNvPr>
              <p:cNvSpPr/>
              <p:nvPr/>
            </p:nvSpPr>
            <p:spPr bwMode="auto">
              <a:xfrm>
                <a:off x="4051" y="1743"/>
                <a:ext cx="24" cy="16"/>
              </a:xfrm>
              <a:custGeom>
                <a:gdLst>
                  <a:gd name="T0" fmla="*/ 3 w 9"/>
                  <a:gd name="T1" fmla="*/ 2 h 6"/>
                  <a:gd name="T2" fmla="*/ 4 w 9"/>
                  <a:gd name="T3" fmla="*/ 2 h 6"/>
                  <a:gd name="T4" fmla="*/ 3 w 9"/>
                  <a:gd name="T5" fmla="*/ 1 h 6"/>
                  <a:gd name="T6" fmla="*/ 5 w 9"/>
                  <a:gd name="T7" fmla="*/ 1 h 6"/>
                  <a:gd name="T8" fmla="*/ 4 w 9"/>
                  <a:gd name="T9" fmla="*/ 1 h 6"/>
                  <a:gd name="T10" fmla="*/ 8 w 9"/>
                  <a:gd name="T11" fmla="*/ 2 h 6"/>
                  <a:gd name="T12" fmla="*/ 7 w 9"/>
                  <a:gd name="T13" fmla="*/ 2 h 6"/>
                  <a:gd name="T14" fmla="*/ 8 w 9"/>
                  <a:gd name="T15" fmla="*/ 4 h 6"/>
                  <a:gd name="T16" fmla="*/ 3 w 9"/>
                  <a:gd name="T17" fmla="*/ 5 h 6"/>
                  <a:gd name="T18" fmla="*/ 5 w 9"/>
                  <a:gd name="T19" fmla="*/ 4 h 6"/>
                  <a:gd name="T20" fmla="*/ 0 w 9"/>
                  <a:gd name="T21" fmla="*/ 1 h 6"/>
                  <a:gd name="T22" fmla="*/ 2 w 9"/>
                  <a:gd name="T23" fmla="*/ 0 h 6"/>
                  <a:gd name="T24" fmla="*/ 3 w 9"/>
                  <a:gd name="T25"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3" y="2"/>
                    </a:moveTo>
                    <a:cubicBezTo>
                      <a:pt x="4" y="2"/>
                      <a:pt x="4" y="2"/>
                      <a:pt x="4" y="2"/>
                    </a:cubicBezTo>
                    <a:cubicBezTo>
                      <a:pt x="4" y="2"/>
                      <a:pt x="4" y="1"/>
                      <a:pt x="3" y="1"/>
                    </a:cubicBezTo>
                    <a:cubicBezTo>
                      <a:pt x="5" y="1"/>
                      <a:pt x="5" y="1"/>
                      <a:pt x="5" y="1"/>
                    </a:cubicBezTo>
                    <a:cubicBezTo>
                      <a:pt x="5" y="1"/>
                      <a:pt x="4" y="1"/>
                      <a:pt x="4" y="1"/>
                    </a:cubicBezTo>
                    <a:cubicBezTo>
                      <a:pt x="8" y="2"/>
                      <a:pt x="8" y="2"/>
                      <a:pt x="8" y="2"/>
                    </a:cubicBezTo>
                    <a:cubicBezTo>
                      <a:pt x="7" y="2"/>
                      <a:pt x="7" y="2"/>
                      <a:pt x="7" y="2"/>
                    </a:cubicBezTo>
                    <a:cubicBezTo>
                      <a:pt x="7" y="3"/>
                      <a:pt x="9" y="3"/>
                      <a:pt x="8" y="4"/>
                    </a:cubicBezTo>
                    <a:cubicBezTo>
                      <a:pt x="6" y="4"/>
                      <a:pt x="5" y="6"/>
                      <a:pt x="3" y="5"/>
                    </a:cubicBezTo>
                    <a:cubicBezTo>
                      <a:pt x="4" y="4"/>
                      <a:pt x="4" y="5"/>
                      <a:pt x="5" y="4"/>
                    </a:cubicBezTo>
                    <a:cubicBezTo>
                      <a:pt x="4" y="2"/>
                      <a:pt x="2" y="3"/>
                      <a:pt x="0" y="1"/>
                    </a:cubicBezTo>
                    <a:cubicBezTo>
                      <a:pt x="0" y="0"/>
                      <a:pt x="1" y="0"/>
                      <a:pt x="2" y="0"/>
                    </a:cubicBezTo>
                    <a:cubicBezTo>
                      <a:pt x="3" y="1"/>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9" name="Freeform 1414">
                <a:extLst>
                  <a:ext uri="{FF2B5EF4-FFF2-40B4-BE49-F238E27FC236}">
                    <a16:creationId xmlns:a16="http://schemas.microsoft.com/office/drawing/2014/main" id="{C34D7CB9-8DA4-4298-8C01-7D972EC537D1}"/>
                  </a:ext>
                </a:extLst>
              </p:cNvPr>
              <p:cNvSpPr/>
              <p:nvPr/>
            </p:nvSpPr>
            <p:spPr bwMode="auto">
              <a:xfrm>
                <a:off x="2026" y="174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0" name="Freeform 1415">
                <a:extLst>
                  <a:ext uri="{FF2B5EF4-FFF2-40B4-BE49-F238E27FC236}">
                    <a16:creationId xmlns:a16="http://schemas.microsoft.com/office/drawing/2014/main" id="{3FBCAB63-AA61-4F9C-A0C7-7D2121768FF2}"/>
                  </a:ext>
                </a:extLst>
              </p:cNvPr>
              <p:cNvSpPr/>
              <p:nvPr/>
            </p:nvSpPr>
            <p:spPr bwMode="auto">
              <a:xfrm>
                <a:off x="4032" y="1745"/>
                <a:ext cx="5" cy="3"/>
              </a:xfrm>
              <a:custGeom>
                <a:gdLst>
                  <a:gd name="T0" fmla="*/ 1 w 2"/>
                  <a:gd name="T1" fmla="*/ 0 h 1"/>
                  <a:gd name="T2" fmla="*/ 2 w 2"/>
                  <a:gd name="T3" fmla="*/ 0 h 1"/>
                  <a:gd name="T4" fmla="*/ 0 w 2"/>
                  <a:gd name="T5" fmla="*/ 0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1" y="1"/>
                      <a:pt x="1"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1" name="Freeform 1416">
                <a:extLst>
                  <a:ext uri="{FF2B5EF4-FFF2-40B4-BE49-F238E27FC236}">
                    <a16:creationId xmlns:a16="http://schemas.microsoft.com/office/drawing/2014/main" id="{A27C4196-6B22-4F8D-9DD4-5A581674211D}"/>
                  </a:ext>
                </a:extLst>
              </p:cNvPr>
              <p:cNvSpPr/>
              <p:nvPr/>
            </p:nvSpPr>
            <p:spPr bwMode="auto">
              <a:xfrm>
                <a:off x="3981" y="17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2" name="Freeform 1417">
                <a:extLst>
                  <a:ext uri="{FF2B5EF4-FFF2-40B4-BE49-F238E27FC236}">
                    <a16:creationId xmlns:a16="http://schemas.microsoft.com/office/drawing/2014/main" id="{403A5907-F2AE-4D93-80D0-935246F96052}"/>
                  </a:ext>
                </a:extLst>
              </p:cNvPr>
              <p:cNvSpPr/>
              <p:nvPr/>
            </p:nvSpPr>
            <p:spPr bwMode="auto">
              <a:xfrm>
                <a:off x="4072" y="1745"/>
                <a:ext cx="5" cy="3"/>
              </a:xfrm>
              <a:custGeom>
                <a:gdLst>
                  <a:gd name="T0" fmla="*/ 3 w 5"/>
                  <a:gd name="T1" fmla="*/ 3 h 3"/>
                  <a:gd name="T2" fmla="*/ 0 w 5"/>
                  <a:gd name="T3" fmla="*/ 0 h 3"/>
                  <a:gd name="T4" fmla="*/ 5 w 5"/>
                  <a:gd name="T5" fmla="*/ 3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3" name="Freeform 1418">
                <a:extLst>
                  <a:ext uri="{FF2B5EF4-FFF2-40B4-BE49-F238E27FC236}">
                    <a16:creationId xmlns:a16="http://schemas.microsoft.com/office/drawing/2014/main" id="{A52CD88C-04CF-46D9-A98F-6D79E352659B}"/>
                  </a:ext>
                </a:extLst>
              </p:cNvPr>
              <p:cNvSpPr/>
              <p:nvPr/>
            </p:nvSpPr>
            <p:spPr bwMode="auto">
              <a:xfrm>
                <a:off x="3556" y="1743"/>
                <a:ext cx="11" cy="8"/>
              </a:xfrm>
              <a:custGeom>
                <a:gdLst>
                  <a:gd name="T0" fmla="*/ 3 w 4"/>
                  <a:gd name="T1" fmla="*/ 1 h 3"/>
                  <a:gd name="T2" fmla="*/ 3 w 4"/>
                  <a:gd name="T3" fmla="*/ 2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2"/>
                      <a:pt x="3" y="2"/>
                      <a:pt x="3" y="2"/>
                    </a:cubicBezTo>
                    <a:cubicBezTo>
                      <a:pt x="2" y="3"/>
                      <a:pt x="1" y="2"/>
                      <a:pt x="0" y="2"/>
                    </a:cubicBezTo>
                    <a:cubicBezTo>
                      <a:pt x="1"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4" name="Freeform 1419">
                <a:extLst>
                  <a:ext uri="{FF2B5EF4-FFF2-40B4-BE49-F238E27FC236}">
                    <a16:creationId xmlns:a16="http://schemas.microsoft.com/office/drawing/2014/main" id="{09720243-2332-499A-A975-A67CB76AAF87}"/>
                  </a:ext>
                </a:extLst>
              </p:cNvPr>
              <p:cNvSpPr/>
              <p:nvPr/>
            </p:nvSpPr>
            <p:spPr bwMode="auto">
              <a:xfrm>
                <a:off x="3861" y="174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5" name="Freeform 1420">
                <a:extLst>
                  <a:ext uri="{FF2B5EF4-FFF2-40B4-BE49-F238E27FC236}">
                    <a16:creationId xmlns:a16="http://schemas.microsoft.com/office/drawing/2014/main" id="{18806DF6-03C2-4341-8DB4-59360BBF5312}"/>
                  </a:ext>
                </a:extLst>
              </p:cNvPr>
              <p:cNvSpPr/>
              <p:nvPr/>
            </p:nvSpPr>
            <p:spPr bwMode="auto">
              <a:xfrm>
                <a:off x="4120" y="1745"/>
                <a:ext cx="19" cy="11"/>
              </a:xfrm>
              <a:custGeom>
                <a:gdLst>
                  <a:gd name="T0" fmla="*/ 7 w 7"/>
                  <a:gd name="T1" fmla="*/ 1 h 4"/>
                  <a:gd name="T2" fmla="*/ 6 w 7"/>
                  <a:gd name="T3" fmla="*/ 1 h 4"/>
                  <a:gd name="T4" fmla="*/ 6 w 7"/>
                  <a:gd name="T5" fmla="*/ 2 h 4"/>
                  <a:gd name="T6" fmla="*/ 4 w 7"/>
                  <a:gd name="T7" fmla="*/ 2 h 4"/>
                  <a:gd name="T8" fmla="*/ 5 w 7"/>
                  <a:gd name="T9" fmla="*/ 3 h 4"/>
                  <a:gd name="T10" fmla="*/ 4 w 7"/>
                  <a:gd name="T11" fmla="*/ 4 h 4"/>
                  <a:gd name="T12" fmla="*/ 3 w 7"/>
                  <a:gd name="T13" fmla="*/ 3 h 4"/>
                  <a:gd name="T14" fmla="*/ 1 w 7"/>
                  <a:gd name="T15" fmla="*/ 4 h 4"/>
                  <a:gd name="T16" fmla="*/ 2 w 7"/>
                  <a:gd name="T17" fmla="*/ 3 h 4"/>
                  <a:gd name="T18" fmla="*/ 0 w 7"/>
                  <a:gd name="T19" fmla="*/ 2 h 4"/>
                  <a:gd name="T20" fmla="*/ 6 w 7"/>
                  <a:gd name="T21" fmla="*/ 1 h 4"/>
                  <a:gd name="T22" fmla="*/ 7 w 7"/>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cubicBezTo>
                      <a:pt x="6" y="1"/>
                      <a:pt x="6" y="1"/>
                      <a:pt x="6" y="1"/>
                    </a:cubicBezTo>
                    <a:cubicBezTo>
                      <a:pt x="6" y="2"/>
                      <a:pt x="6" y="2"/>
                      <a:pt x="6" y="2"/>
                    </a:cubicBezTo>
                    <a:cubicBezTo>
                      <a:pt x="4" y="2"/>
                      <a:pt x="4" y="2"/>
                      <a:pt x="4" y="2"/>
                    </a:cubicBezTo>
                    <a:cubicBezTo>
                      <a:pt x="5" y="3"/>
                      <a:pt x="5" y="3"/>
                      <a:pt x="5" y="3"/>
                    </a:cubicBezTo>
                    <a:cubicBezTo>
                      <a:pt x="5" y="3"/>
                      <a:pt x="4" y="4"/>
                      <a:pt x="4" y="4"/>
                    </a:cubicBezTo>
                    <a:cubicBezTo>
                      <a:pt x="3" y="3"/>
                      <a:pt x="3" y="3"/>
                      <a:pt x="3" y="3"/>
                    </a:cubicBezTo>
                    <a:cubicBezTo>
                      <a:pt x="2" y="3"/>
                      <a:pt x="3" y="4"/>
                      <a:pt x="1" y="4"/>
                    </a:cubicBezTo>
                    <a:cubicBezTo>
                      <a:pt x="2" y="3"/>
                      <a:pt x="2" y="3"/>
                      <a:pt x="2" y="3"/>
                    </a:cubicBezTo>
                    <a:cubicBezTo>
                      <a:pt x="0" y="2"/>
                      <a:pt x="0" y="2"/>
                      <a:pt x="0" y="2"/>
                    </a:cubicBezTo>
                    <a:cubicBezTo>
                      <a:pt x="2" y="2"/>
                      <a:pt x="4" y="1"/>
                      <a:pt x="6" y="1"/>
                    </a:cubicBezTo>
                    <a:cubicBezTo>
                      <a:pt x="7"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6" name="Freeform 1421">
                <a:extLst>
                  <a:ext uri="{FF2B5EF4-FFF2-40B4-BE49-F238E27FC236}">
                    <a16:creationId xmlns:a16="http://schemas.microsoft.com/office/drawing/2014/main" id="{A47AB94C-CC9F-4120-B914-5F7F80667DCF}"/>
                  </a:ext>
                </a:extLst>
              </p:cNvPr>
              <p:cNvSpPr/>
              <p:nvPr/>
            </p:nvSpPr>
            <p:spPr bwMode="auto">
              <a:xfrm>
                <a:off x="4027" y="1748"/>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7" name="Freeform 1422">
                <a:extLst>
                  <a:ext uri="{FF2B5EF4-FFF2-40B4-BE49-F238E27FC236}">
                    <a16:creationId xmlns:a16="http://schemas.microsoft.com/office/drawing/2014/main" id="{76BA0BFA-683E-4C68-9F6A-79F4A89EFB3E}"/>
                  </a:ext>
                </a:extLst>
              </p:cNvPr>
              <p:cNvSpPr/>
              <p:nvPr/>
            </p:nvSpPr>
            <p:spPr bwMode="auto">
              <a:xfrm>
                <a:off x="4040" y="17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8" name="Freeform 1423">
                <a:extLst>
                  <a:ext uri="{FF2B5EF4-FFF2-40B4-BE49-F238E27FC236}">
                    <a16:creationId xmlns:a16="http://schemas.microsoft.com/office/drawing/2014/main" id="{76466FF7-E9CD-4975-99AE-3C59483EF1F4}"/>
                  </a:ext>
                </a:extLst>
              </p:cNvPr>
              <p:cNvSpPr/>
              <p:nvPr/>
            </p:nvSpPr>
            <p:spPr bwMode="auto">
              <a:xfrm>
                <a:off x="2028" y="1748"/>
                <a:ext cx="6" cy="3"/>
              </a:xfrm>
              <a:custGeom>
                <a:gdLst>
                  <a:gd name="T0" fmla="*/ 1 w 2"/>
                  <a:gd name="T1" fmla="*/ 0 h 1"/>
                  <a:gd name="T2" fmla="*/ 1 w 2"/>
                  <a:gd name="T3" fmla="*/ 0 h 1"/>
                  <a:gd name="T4" fmla="*/ 0 w 2"/>
                  <a:gd name="T5" fmla="*/ 1 h 1"/>
                  <a:gd name="T6" fmla="*/ 0 w 2"/>
                  <a:gd name="T7" fmla="*/ 1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1" y="0"/>
                      <a:pt x="1" y="0"/>
                    </a:cubicBezTo>
                    <a:cubicBezTo>
                      <a:pt x="0" y="0"/>
                      <a:pt x="0" y="1"/>
                      <a:pt x="0"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9" name="Rectangle 1424">
                <a:extLst>
                  <a:ext uri="{FF2B5EF4-FFF2-40B4-BE49-F238E27FC236}">
                    <a16:creationId xmlns:a16="http://schemas.microsoft.com/office/drawing/2014/main" id="{E606FAF6-5C6D-4F49-8C6C-A01B2D1E40C0}"/>
                  </a:ext>
                </a:extLst>
              </p:cNvPr>
              <p:cNvSpPr>
                <a:spLocks noChangeArrowheads="1"/>
              </p:cNvSpPr>
              <p:nvPr/>
            </p:nvSpPr>
            <p:spPr bwMode="auto">
              <a:xfrm>
                <a:off x="3818" y="174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0" name="Freeform 1425">
                <a:extLst>
                  <a:ext uri="{FF2B5EF4-FFF2-40B4-BE49-F238E27FC236}">
                    <a16:creationId xmlns:a16="http://schemas.microsoft.com/office/drawing/2014/main" id="{0AE1ED92-0062-4088-851A-F973B4F8D0AD}"/>
                  </a:ext>
                </a:extLst>
              </p:cNvPr>
              <p:cNvSpPr/>
              <p:nvPr/>
            </p:nvSpPr>
            <p:spPr bwMode="auto">
              <a:xfrm>
                <a:off x="3794" y="1748"/>
                <a:ext cx="19" cy="16"/>
              </a:xfrm>
              <a:custGeom>
                <a:gdLst>
                  <a:gd name="T0" fmla="*/ 7 w 7"/>
                  <a:gd name="T1" fmla="*/ 0 h 6"/>
                  <a:gd name="T2" fmla="*/ 7 w 7"/>
                  <a:gd name="T3" fmla="*/ 4 h 6"/>
                  <a:gd name="T4" fmla="*/ 3 w 7"/>
                  <a:gd name="T5" fmla="*/ 6 h 6"/>
                  <a:gd name="T6" fmla="*/ 3 w 7"/>
                  <a:gd name="T7" fmla="*/ 4 h 6"/>
                  <a:gd name="T8" fmla="*/ 1 w 7"/>
                  <a:gd name="T9" fmla="*/ 5 h 6"/>
                  <a:gd name="T10" fmla="*/ 1 w 7"/>
                  <a:gd name="T11" fmla="*/ 4 h 6"/>
                  <a:gd name="T12" fmla="*/ 5 w 7"/>
                  <a:gd name="T13" fmla="*/ 1 h 6"/>
                  <a:gd name="T14" fmla="*/ 7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7" y="0"/>
                    </a:moveTo>
                    <a:cubicBezTo>
                      <a:pt x="5" y="2"/>
                      <a:pt x="7" y="4"/>
                      <a:pt x="7" y="4"/>
                    </a:cubicBezTo>
                    <a:cubicBezTo>
                      <a:pt x="7" y="5"/>
                      <a:pt x="5" y="5"/>
                      <a:pt x="3" y="6"/>
                    </a:cubicBezTo>
                    <a:cubicBezTo>
                      <a:pt x="3" y="4"/>
                      <a:pt x="3" y="4"/>
                      <a:pt x="3" y="4"/>
                    </a:cubicBezTo>
                    <a:cubicBezTo>
                      <a:pt x="1" y="5"/>
                      <a:pt x="1" y="5"/>
                      <a:pt x="1" y="5"/>
                    </a:cubicBezTo>
                    <a:cubicBezTo>
                      <a:pt x="2" y="4"/>
                      <a:pt x="0" y="4"/>
                      <a:pt x="1" y="4"/>
                    </a:cubicBezTo>
                    <a:cubicBezTo>
                      <a:pt x="2" y="3"/>
                      <a:pt x="3" y="1"/>
                      <a:pt x="5" y="1"/>
                    </a:cubicBezTo>
                    <a:cubicBezTo>
                      <a:pt x="6" y="1"/>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1" name="Freeform 1426">
                <a:extLst>
                  <a:ext uri="{FF2B5EF4-FFF2-40B4-BE49-F238E27FC236}">
                    <a16:creationId xmlns:a16="http://schemas.microsoft.com/office/drawing/2014/main" id="{146EB80C-3244-4643-90F1-72A3B1B84F2C}"/>
                  </a:ext>
                </a:extLst>
              </p:cNvPr>
              <p:cNvSpPr/>
              <p:nvPr/>
            </p:nvSpPr>
            <p:spPr bwMode="auto">
              <a:xfrm>
                <a:off x="3816" y="1751"/>
                <a:ext cx="18" cy="8"/>
              </a:xfrm>
              <a:custGeom>
                <a:gdLst>
                  <a:gd name="T0" fmla="*/ 7 w 7"/>
                  <a:gd name="T1" fmla="*/ 0 h 3"/>
                  <a:gd name="T2" fmla="*/ 1 w 7"/>
                  <a:gd name="T3" fmla="*/ 2 h 3"/>
                  <a:gd name="T4" fmla="*/ 0 w 7"/>
                  <a:gd name="T5" fmla="*/ 1 h 3"/>
                  <a:gd name="T6" fmla="*/ 7 w 7"/>
                  <a:gd name="T7" fmla="*/ 0 h 3"/>
                </a:gdLst>
                <a:cxnLst>
                  <a:cxn ang="0">
                    <a:pos x="T0" y="T1"/>
                  </a:cxn>
                  <a:cxn ang="0">
                    <a:pos x="T2" y="T3"/>
                  </a:cxn>
                  <a:cxn ang="0">
                    <a:pos x="T4" y="T5"/>
                  </a:cxn>
                  <a:cxn ang="0">
                    <a:pos x="T6" y="T7"/>
                  </a:cxn>
                </a:cxnLst>
                <a:rect l="0" t="0" r="r" b="b"/>
                <a:pathLst>
                  <a:path w="7" h="3">
                    <a:moveTo>
                      <a:pt x="7" y="0"/>
                    </a:moveTo>
                    <a:cubicBezTo>
                      <a:pt x="6" y="3"/>
                      <a:pt x="3" y="0"/>
                      <a:pt x="1" y="2"/>
                    </a:cubicBezTo>
                    <a:cubicBezTo>
                      <a:pt x="0" y="2"/>
                      <a:pt x="0" y="1"/>
                      <a:pt x="0" y="1"/>
                    </a:cubicBezTo>
                    <a:cubicBezTo>
                      <a:pt x="2"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2" name="Freeform 1427">
                <a:extLst>
                  <a:ext uri="{FF2B5EF4-FFF2-40B4-BE49-F238E27FC236}">
                    <a16:creationId xmlns:a16="http://schemas.microsoft.com/office/drawing/2014/main" id="{DC2E6D34-516A-4B93-B2D6-9524BD3E12F0}"/>
                  </a:ext>
                </a:extLst>
              </p:cNvPr>
              <p:cNvSpPr/>
              <p:nvPr/>
            </p:nvSpPr>
            <p:spPr bwMode="auto">
              <a:xfrm>
                <a:off x="3848" y="1751"/>
                <a:ext cx="8" cy="5"/>
              </a:xfrm>
              <a:custGeom>
                <a:gdLst>
                  <a:gd name="T0" fmla="*/ 3 w 3"/>
                  <a:gd name="T1" fmla="*/ 2 h 2"/>
                  <a:gd name="T2" fmla="*/ 1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1" y="1"/>
                      <a:pt x="1" y="1"/>
                      <a:pt x="1" y="1"/>
                    </a:cubicBezTo>
                    <a:cubicBezTo>
                      <a:pt x="0" y="0"/>
                      <a:pt x="2" y="1"/>
                      <a:pt x="2"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3" name="Freeform 1428">
                <a:extLst>
                  <a:ext uri="{FF2B5EF4-FFF2-40B4-BE49-F238E27FC236}">
                    <a16:creationId xmlns:a16="http://schemas.microsoft.com/office/drawing/2014/main" id="{AD1D1F6C-D8D4-4D81-A8EF-E55286692D24}"/>
                  </a:ext>
                </a:extLst>
              </p:cNvPr>
              <p:cNvSpPr/>
              <p:nvPr/>
            </p:nvSpPr>
            <p:spPr bwMode="auto">
              <a:xfrm>
                <a:off x="3976" y="1748"/>
                <a:ext cx="75" cy="30"/>
              </a:xfrm>
              <a:custGeom>
                <a:gdLst>
                  <a:gd name="T0" fmla="*/ 24 w 28"/>
                  <a:gd name="T1" fmla="*/ 2 h 11"/>
                  <a:gd name="T2" fmla="*/ 25 w 28"/>
                  <a:gd name="T3" fmla="*/ 1 h 11"/>
                  <a:gd name="T4" fmla="*/ 25 w 28"/>
                  <a:gd name="T5" fmla="*/ 2 h 11"/>
                  <a:gd name="T6" fmla="*/ 26 w 28"/>
                  <a:gd name="T7" fmla="*/ 4 h 11"/>
                  <a:gd name="T8" fmla="*/ 28 w 28"/>
                  <a:gd name="T9" fmla="*/ 4 h 11"/>
                  <a:gd name="T10" fmla="*/ 27 w 28"/>
                  <a:gd name="T11" fmla="*/ 4 h 11"/>
                  <a:gd name="T12" fmla="*/ 27 w 28"/>
                  <a:gd name="T13" fmla="*/ 5 h 11"/>
                  <a:gd name="T14" fmla="*/ 23 w 28"/>
                  <a:gd name="T15" fmla="*/ 5 h 11"/>
                  <a:gd name="T16" fmla="*/ 24 w 28"/>
                  <a:gd name="T17" fmla="*/ 4 h 11"/>
                  <a:gd name="T18" fmla="*/ 21 w 28"/>
                  <a:gd name="T19" fmla="*/ 4 h 11"/>
                  <a:gd name="T20" fmla="*/ 20 w 28"/>
                  <a:gd name="T21" fmla="*/ 4 h 11"/>
                  <a:gd name="T22" fmla="*/ 20 w 28"/>
                  <a:gd name="T23" fmla="*/ 5 h 11"/>
                  <a:gd name="T24" fmla="*/ 17 w 28"/>
                  <a:gd name="T25" fmla="*/ 7 h 11"/>
                  <a:gd name="T26" fmla="*/ 9 w 28"/>
                  <a:gd name="T27" fmla="*/ 9 h 11"/>
                  <a:gd name="T28" fmla="*/ 10 w 28"/>
                  <a:gd name="T29" fmla="*/ 9 h 11"/>
                  <a:gd name="T30" fmla="*/ 8 w 28"/>
                  <a:gd name="T31" fmla="*/ 9 h 11"/>
                  <a:gd name="T32" fmla="*/ 3 w 28"/>
                  <a:gd name="T33" fmla="*/ 9 h 11"/>
                  <a:gd name="T34" fmla="*/ 3 w 28"/>
                  <a:gd name="T35" fmla="*/ 10 h 11"/>
                  <a:gd name="T36" fmla="*/ 2 w 28"/>
                  <a:gd name="T37" fmla="*/ 10 h 11"/>
                  <a:gd name="T38" fmla="*/ 1 w 28"/>
                  <a:gd name="T39" fmla="*/ 10 h 11"/>
                  <a:gd name="T40" fmla="*/ 2 w 28"/>
                  <a:gd name="T41" fmla="*/ 11 h 11"/>
                  <a:gd name="T42" fmla="*/ 0 w 28"/>
                  <a:gd name="T43" fmla="*/ 10 h 11"/>
                  <a:gd name="T44" fmla="*/ 0 w 28"/>
                  <a:gd name="T45" fmla="*/ 9 h 11"/>
                  <a:gd name="T46" fmla="*/ 5 w 28"/>
                  <a:gd name="T47" fmla="*/ 8 h 11"/>
                  <a:gd name="T48" fmla="*/ 1 w 28"/>
                  <a:gd name="T49" fmla="*/ 8 h 11"/>
                  <a:gd name="T50" fmla="*/ 1 w 28"/>
                  <a:gd name="T51" fmla="*/ 7 h 11"/>
                  <a:gd name="T52" fmla="*/ 5 w 28"/>
                  <a:gd name="T53" fmla="*/ 6 h 11"/>
                  <a:gd name="T54" fmla="*/ 6 w 28"/>
                  <a:gd name="T55" fmla="*/ 7 h 11"/>
                  <a:gd name="T56" fmla="*/ 8 w 28"/>
                  <a:gd name="T57" fmla="*/ 7 h 11"/>
                  <a:gd name="T58" fmla="*/ 8 w 28"/>
                  <a:gd name="T59" fmla="*/ 6 h 11"/>
                  <a:gd name="T60" fmla="*/ 9 w 28"/>
                  <a:gd name="T61" fmla="*/ 7 h 11"/>
                  <a:gd name="T62" fmla="*/ 9 w 28"/>
                  <a:gd name="T63" fmla="*/ 5 h 11"/>
                  <a:gd name="T64" fmla="*/ 8 w 28"/>
                  <a:gd name="T65" fmla="*/ 4 h 11"/>
                  <a:gd name="T66" fmla="*/ 9 w 28"/>
                  <a:gd name="T67" fmla="*/ 3 h 11"/>
                  <a:gd name="T68" fmla="*/ 11 w 28"/>
                  <a:gd name="T69" fmla="*/ 5 h 11"/>
                  <a:gd name="T70" fmla="*/ 10 w 28"/>
                  <a:gd name="T71" fmla="*/ 5 h 11"/>
                  <a:gd name="T72" fmla="*/ 13 w 28"/>
                  <a:gd name="T73" fmla="*/ 6 h 11"/>
                  <a:gd name="T74" fmla="*/ 16 w 28"/>
                  <a:gd name="T75" fmla="*/ 4 h 11"/>
                  <a:gd name="T76" fmla="*/ 15 w 28"/>
                  <a:gd name="T77" fmla="*/ 4 h 11"/>
                  <a:gd name="T78" fmla="*/ 17 w 28"/>
                  <a:gd name="T79" fmla="*/ 3 h 11"/>
                  <a:gd name="T80" fmla="*/ 16 w 28"/>
                  <a:gd name="T81" fmla="*/ 3 h 11"/>
                  <a:gd name="T82" fmla="*/ 13 w 28"/>
                  <a:gd name="T83" fmla="*/ 2 h 11"/>
                  <a:gd name="T84" fmla="*/ 16 w 28"/>
                  <a:gd name="T85" fmla="*/ 1 h 11"/>
                  <a:gd name="T86" fmla="*/ 18 w 28"/>
                  <a:gd name="T87" fmla="*/ 2 h 11"/>
                  <a:gd name="T88" fmla="*/ 17 w 28"/>
                  <a:gd name="T89" fmla="*/ 3 h 11"/>
                  <a:gd name="T90" fmla="*/ 19 w 28"/>
                  <a:gd name="T91" fmla="*/ 4 h 11"/>
                  <a:gd name="T92" fmla="*/ 20 w 28"/>
                  <a:gd name="T93" fmla="*/ 3 h 11"/>
                  <a:gd name="T94" fmla="*/ 19 w 28"/>
                  <a:gd name="T95" fmla="*/ 2 h 11"/>
                  <a:gd name="T96" fmla="*/ 22 w 28"/>
                  <a:gd name="T97" fmla="*/ 2 h 11"/>
                  <a:gd name="T98" fmla="*/ 21 w 28"/>
                  <a:gd name="T99" fmla="*/ 1 h 11"/>
                  <a:gd name="T100" fmla="*/ 24 w 28"/>
                  <a:gd name="T101" fmla="*/ 2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1">
                    <a:moveTo>
                      <a:pt x="24" y="2"/>
                    </a:moveTo>
                    <a:cubicBezTo>
                      <a:pt x="25" y="1"/>
                      <a:pt x="25" y="1"/>
                      <a:pt x="25" y="1"/>
                    </a:cubicBezTo>
                    <a:cubicBezTo>
                      <a:pt x="25" y="2"/>
                      <a:pt x="25" y="2"/>
                      <a:pt x="25" y="2"/>
                    </a:cubicBezTo>
                    <a:cubicBezTo>
                      <a:pt x="26" y="2"/>
                      <a:pt x="24" y="4"/>
                      <a:pt x="26" y="4"/>
                    </a:cubicBezTo>
                    <a:cubicBezTo>
                      <a:pt x="28" y="4"/>
                      <a:pt x="28" y="4"/>
                      <a:pt x="28" y="4"/>
                    </a:cubicBezTo>
                    <a:cubicBezTo>
                      <a:pt x="27" y="4"/>
                      <a:pt x="27" y="4"/>
                      <a:pt x="27" y="4"/>
                    </a:cubicBezTo>
                    <a:cubicBezTo>
                      <a:pt x="27" y="5"/>
                      <a:pt x="27" y="5"/>
                      <a:pt x="27" y="5"/>
                    </a:cubicBezTo>
                    <a:cubicBezTo>
                      <a:pt x="26" y="7"/>
                      <a:pt x="25" y="3"/>
                      <a:pt x="23" y="5"/>
                    </a:cubicBezTo>
                    <a:cubicBezTo>
                      <a:pt x="24" y="4"/>
                      <a:pt x="24" y="4"/>
                      <a:pt x="24" y="4"/>
                    </a:cubicBezTo>
                    <a:cubicBezTo>
                      <a:pt x="23" y="4"/>
                      <a:pt x="22" y="5"/>
                      <a:pt x="21" y="4"/>
                    </a:cubicBezTo>
                    <a:cubicBezTo>
                      <a:pt x="20" y="4"/>
                      <a:pt x="20" y="4"/>
                      <a:pt x="20" y="4"/>
                    </a:cubicBezTo>
                    <a:cubicBezTo>
                      <a:pt x="20" y="5"/>
                      <a:pt x="20" y="5"/>
                      <a:pt x="20" y="5"/>
                    </a:cubicBezTo>
                    <a:cubicBezTo>
                      <a:pt x="19" y="6"/>
                      <a:pt x="17" y="6"/>
                      <a:pt x="17" y="7"/>
                    </a:cubicBezTo>
                    <a:cubicBezTo>
                      <a:pt x="15" y="9"/>
                      <a:pt x="11" y="8"/>
                      <a:pt x="9" y="9"/>
                    </a:cubicBezTo>
                    <a:cubicBezTo>
                      <a:pt x="10" y="9"/>
                      <a:pt x="10" y="9"/>
                      <a:pt x="10" y="9"/>
                    </a:cubicBezTo>
                    <a:cubicBezTo>
                      <a:pt x="9" y="10"/>
                      <a:pt x="9" y="10"/>
                      <a:pt x="8" y="9"/>
                    </a:cubicBezTo>
                    <a:cubicBezTo>
                      <a:pt x="7" y="8"/>
                      <a:pt x="4" y="8"/>
                      <a:pt x="3" y="9"/>
                    </a:cubicBezTo>
                    <a:cubicBezTo>
                      <a:pt x="3" y="10"/>
                      <a:pt x="3" y="10"/>
                      <a:pt x="3" y="10"/>
                    </a:cubicBezTo>
                    <a:cubicBezTo>
                      <a:pt x="2" y="10"/>
                      <a:pt x="2" y="10"/>
                      <a:pt x="2" y="10"/>
                    </a:cubicBezTo>
                    <a:cubicBezTo>
                      <a:pt x="1" y="10"/>
                      <a:pt x="1" y="10"/>
                      <a:pt x="1" y="10"/>
                    </a:cubicBezTo>
                    <a:cubicBezTo>
                      <a:pt x="2" y="11"/>
                      <a:pt x="2" y="11"/>
                      <a:pt x="2" y="11"/>
                    </a:cubicBezTo>
                    <a:cubicBezTo>
                      <a:pt x="2" y="11"/>
                      <a:pt x="0" y="10"/>
                      <a:pt x="0" y="10"/>
                    </a:cubicBezTo>
                    <a:cubicBezTo>
                      <a:pt x="0" y="9"/>
                      <a:pt x="0" y="9"/>
                      <a:pt x="0" y="9"/>
                    </a:cubicBezTo>
                    <a:cubicBezTo>
                      <a:pt x="2" y="9"/>
                      <a:pt x="3" y="8"/>
                      <a:pt x="5" y="8"/>
                    </a:cubicBezTo>
                    <a:cubicBezTo>
                      <a:pt x="3" y="8"/>
                      <a:pt x="2" y="6"/>
                      <a:pt x="1" y="8"/>
                    </a:cubicBezTo>
                    <a:cubicBezTo>
                      <a:pt x="0" y="7"/>
                      <a:pt x="1" y="7"/>
                      <a:pt x="1" y="7"/>
                    </a:cubicBezTo>
                    <a:cubicBezTo>
                      <a:pt x="2" y="6"/>
                      <a:pt x="3" y="7"/>
                      <a:pt x="5" y="6"/>
                    </a:cubicBezTo>
                    <a:cubicBezTo>
                      <a:pt x="5" y="6"/>
                      <a:pt x="5" y="7"/>
                      <a:pt x="6" y="7"/>
                    </a:cubicBezTo>
                    <a:cubicBezTo>
                      <a:pt x="7" y="7"/>
                      <a:pt x="7" y="7"/>
                      <a:pt x="8" y="7"/>
                    </a:cubicBezTo>
                    <a:cubicBezTo>
                      <a:pt x="8" y="6"/>
                      <a:pt x="8" y="6"/>
                      <a:pt x="8" y="6"/>
                    </a:cubicBezTo>
                    <a:cubicBezTo>
                      <a:pt x="8" y="6"/>
                      <a:pt x="7" y="7"/>
                      <a:pt x="9" y="7"/>
                    </a:cubicBezTo>
                    <a:cubicBezTo>
                      <a:pt x="10" y="7"/>
                      <a:pt x="10" y="5"/>
                      <a:pt x="9" y="5"/>
                    </a:cubicBezTo>
                    <a:cubicBezTo>
                      <a:pt x="8" y="4"/>
                      <a:pt x="8" y="4"/>
                      <a:pt x="8" y="4"/>
                    </a:cubicBezTo>
                    <a:cubicBezTo>
                      <a:pt x="8" y="4"/>
                      <a:pt x="8" y="3"/>
                      <a:pt x="9" y="3"/>
                    </a:cubicBezTo>
                    <a:cubicBezTo>
                      <a:pt x="9" y="4"/>
                      <a:pt x="12" y="4"/>
                      <a:pt x="11" y="5"/>
                    </a:cubicBezTo>
                    <a:cubicBezTo>
                      <a:pt x="10" y="5"/>
                      <a:pt x="10" y="5"/>
                      <a:pt x="10" y="5"/>
                    </a:cubicBezTo>
                    <a:cubicBezTo>
                      <a:pt x="13" y="6"/>
                      <a:pt x="13" y="6"/>
                      <a:pt x="13" y="6"/>
                    </a:cubicBezTo>
                    <a:cubicBezTo>
                      <a:pt x="12" y="4"/>
                      <a:pt x="16" y="6"/>
                      <a:pt x="16" y="4"/>
                    </a:cubicBezTo>
                    <a:cubicBezTo>
                      <a:pt x="15" y="4"/>
                      <a:pt x="15" y="4"/>
                      <a:pt x="15" y="4"/>
                    </a:cubicBezTo>
                    <a:cubicBezTo>
                      <a:pt x="17" y="3"/>
                      <a:pt x="17" y="3"/>
                      <a:pt x="17" y="3"/>
                    </a:cubicBezTo>
                    <a:cubicBezTo>
                      <a:pt x="16" y="3"/>
                      <a:pt x="16" y="3"/>
                      <a:pt x="16" y="3"/>
                    </a:cubicBezTo>
                    <a:cubicBezTo>
                      <a:pt x="15" y="2"/>
                      <a:pt x="13" y="5"/>
                      <a:pt x="13" y="2"/>
                    </a:cubicBezTo>
                    <a:cubicBezTo>
                      <a:pt x="14" y="3"/>
                      <a:pt x="16" y="2"/>
                      <a:pt x="16" y="1"/>
                    </a:cubicBezTo>
                    <a:cubicBezTo>
                      <a:pt x="17" y="1"/>
                      <a:pt x="17" y="3"/>
                      <a:pt x="18" y="2"/>
                    </a:cubicBezTo>
                    <a:cubicBezTo>
                      <a:pt x="17" y="3"/>
                      <a:pt x="17" y="3"/>
                      <a:pt x="17" y="3"/>
                    </a:cubicBezTo>
                    <a:cubicBezTo>
                      <a:pt x="18" y="3"/>
                      <a:pt x="18" y="5"/>
                      <a:pt x="19" y="4"/>
                    </a:cubicBezTo>
                    <a:cubicBezTo>
                      <a:pt x="20" y="3"/>
                      <a:pt x="20" y="3"/>
                      <a:pt x="20" y="3"/>
                    </a:cubicBezTo>
                    <a:cubicBezTo>
                      <a:pt x="19" y="2"/>
                      <a:pt x="19" y="2"/>
                      <a:pt x="19" y="2"/>
                    </a:cubicBezTo>
                    <a:cubicBezTo>
                      <a:pt x="21" y="0"/>
                      <a:pt x="21" y="4"/>
                      <a:pt x="22" y="2"/>
                    </a:cubicBezTo>
                    <a:cubicBezTo>
                      <a:pt x="21" y="1"/>
                      <a:pt x="21" y="1"/>
                      <a:pt x="21" y="1"/>
                    </a:cubicBezTo>
                    <a:cubicBezTo>
                      <a:pt x="22" y="0"/>
                      <a:pt x="24" y="1"/>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4" name="Freeform 1429">
                <a:extLst>
                  <a:ext uri="{FF2B5EF4-FFF2-40B4-BE49-F238E27FC236}">
                    <a16:creationId xmlns:a16="http://schemas.microsoft.com/office/drawing/2014/main" id="{CAC85B19-2B20-4B40-91D8-599627A56998}"/>
                  </a:ext>
                </a:extLst>
              </p:cNvPr>
              <p:cNvSpPr/>
              <p:nvPr/>
            </p:nvSpPr>
            <p:spPr bwMode="auto">
              <a:xfrm>
                <a:off x="1994" y="1751"/>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5" name="Freeform 1430">
                <a:extLst>
                  <a:ext uri="{FF2B5EF4-FFF2-40B4-BE49-F238E27FC236}">
                    <a16:creationId xmlns:a16="http://schemas.microsoft.com/office/drawing/2014/main" id="{4F63D616-EC02-40A8-90A5-7E87A5C8664E}"/>
                  </a:ext>
                </a:extLst>
              </p:cNvPr>
              <p:cNvSpPr/>
              <p:nvPr/>
            </p:nvSpPr>
            <p:spPr bwMode="auto">
              <a:xfrm>
                <a:off x="3730" y="1748"/>
                <a:ext cx="16" cy="13"/>
              </a:xfrm>
              <a:custGeom>
                <a:gdLst>
                  <a:gd name="T0" fmla="*/ 6 w 6"/>
                  <a:gd name="T1" fmla="*/ 1 h 5"/>
                  <a:gd name="T2" fmla="*/ 3 w 6"/>
                  <a:gd name="T3" fmla="*/ 2 h 5"/>
                  <a:gd name="T4" fmla="*/ 4 w 6"/>
                  <a:gd name="T5" fmla="*/ 4 h 5"/>
                  <a:gd name="T6" fmla="*/ 2 w 6"/>
                  <a:gd name="T7" fmla="*/ 5 h 5"/>
                  <a:gd name="T8" fmla="*/ 1 w 6"/>
                  <a:gd name="T9" fmla="*/ 4 h 5"/>
                  <a:gd name="T10" fmla="*/ 3 w 6"/>
                  <a:gd name="T11" fmla="*/ 3 h 5"/>
                  <a:gd name="T12" fmla="*/ 0 w 6"/>
                  <a:gd name="T13" fmla="*/ 3 h 5"/>
                  <a:gd name="T14" fmla="*/ 0 w 6"/>
                  <a:gd name="T15" fmla="*/ 2 h 5"/>
                  <a:gd name="T16" fmla="*/ 6 w 6"/>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1"/>
                    </a:moveTo>
                    <a:cubicBezTo>
                      <a:pt x="5" y="1"/>
                      <a:pt x="3" y="1"/>
                      <a:pt x="3" y="2"/>
                    </a:cubicBezTo>
                    <a:cubicBezTo>
                      <a:pt x="3" y="3"/>
                      <a:pt x="4" y="4"/>
                      <a:pt x="4" y="4"/>
                    </a:cubicBezTo>
                    <a:cubicBezTo>
                      <a:pt x="4" y="4"/>
                      <a:pt x="2" y="4"/>
                      <a:pt x="2" y="5"/>
                    </a:cubicBezTo>
                    <a:cubicBezTo>
                      <a:pt x="2" y="5"/>
                      <a:pt x="1" y="4"/>
                      <a:pt x="1" y="4"/>
                    </a:cubicBezTo>
                    <a:cubicBezTo>
                      <a:pt x="1" y="4"/>
                      <a:pt x="3" y="3"/>
                      <a:pt x="3" y="3"/>
                    </a:cubicBezTo>
                    <a:cubicBezTo>
                      <a:pt x="3" y="1"/>
                      <a:pt x="1" y="3"/>
                      <a:pt x="0" y="3"/>
                    </a:cubicBezTo>
                    <a:cubicBezTo>
                      <a:pt x="0" y="2"/>
                      <a:pt x="0" y="2"/>
                      <a:pt x="0" y="2"/>
                    </a:cubicBezTo>
                    <a:cubicBezTo>
                      <a:pt x="2"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6" name="Freeform 1431">
                <a:extLst>
                  <a:ext uri="{FF2B5EF4-FFF2-40B4-BE49-F238E27FC236}">
                    <a16:creationId xmlns:a16="http://schemas.microsoft.com/office/drawing/2014/main" id="{26F64A0C-41B5-4456-A351-E9E6968FDCD1}"/>
                  </a:ext>
                </a:extLst>
              </p:cNvPr>
              <p:cNvSpPr/>
              <p:nvPr/>
            </p:nvSpPr>
            <p:spPr bwMode="auto">
              <a:xfrm flipH="1">
                <a:off x="3981" y="175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7" name="Freeform 1432">
                <a:extLst>
                  <a:ext uri="{FF2B5EF4-FFF2-40B4-BE49-F238E27FC236}">
                    <a16:creationId xmlns:a16="http://schemas.microsoft.com/office/drawing/2014/main" id="{3FBFF3BF-3267-4CF9-9F34-1E30380D7ED3}"/>
                  </a:ext>
                </a:extLst>
              </p:cNvPr>
              <p:cNvSpPr/>
              <p:nvPr/>
            </p:nvSpPr>
            <p:spPr bwMode="auto">
              <a:xfrm>
                <a:off x="1999" y="1751"/>
                <a:ext cx="24" cy="16"/>
              </a:xfrm>
              <a:custGeom>
                <a:gdLst>
                  <a:gd name="T0" fmla="*/ 5 w 9"/>
                  <a:gd name="T1" fmla="*/ 0 h 6"/>
                  <a:gd name="T2" fmla="*/ 5 w 9"/>
                  <a:gd name="T3" fmla="*/ 2 h 6"/>
                  <a:gd name="T4" fmla="*/ 6 w 9"/>
                  <a:gd name="T5" fmla="*/ 3 h 6"/>
                  <a:gd name="T6" fmla="*/ 6 w 9"/>
                  <a:gd name="T7" fmla="*/ 1 h 6"/>
                  <a:gd name="T8" fmla="*/ 8 w 9"/>
                  <a:gd name="T9" fmla="*/ 2 h 6"/>
                  <a:gd name="T10" fmla="*/ 8 w 9"/>
                  <a:gd name="T11" fmla="*/ 4 h 6"/>
                  <a:gd name="T12" fmla="*/ 6 w 9"/>
                  <a:gd name="T13" fmla="*/ 4 h 6"/>
                  <a:gd name="T14" fmla="*/ 3 w 9"/>
                  <a:gd name="T15" fmla="*/ 6 h 6"/>
                  <a:gd name="T16" fmla="*/ 2 w 9"/>
                  <a:gd name="T17" fmla="*/ 5 h 6"/>
                  <a:gd name="T18" fmla="*/ 4 w 9"/>
                  <a:gd name="T19" fmla="*/ 5 h 6"/>
                  <a:gd name="T20" fmla="*/ 4 w 9"/>
                  <a:gd name="T21" fmla="*/ 3 h 6"/>
                  <a:gd name="T22" fmla="*/ 1 w 9"/>
                  <a:gd name="T23" fmla="*/ 4 h 6"/>
                  <a:gd name="T24" fmla="*/ 2 w 9"/>
                  <a:gd name="T25" fmla="*/ 3 h 6"/>
                  <a:gd name="T26" fmla="*/ 1 w 9"/>
                  <a:gd name="T27" fmla="*/ 1 h 6"/>
                  <a:gd name="T28" fmla="*/ 3 w 9"/>
                  <a:gd name="T29" fmla="*/ 0 h 6"/>
                  <a:gd name="T30" fmla="*/ 3 w 9"/>
                  <a:gd name="T31" fmla="*/ 0 h 6"/>
                  <a:gd name="T32" fmla="*/ 5 w 9"/>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
                    <a:moveTo>
                      <a:pt x="5" y="0"/>
                    </a:moveTo>
                    <a:cubicBezTo>
                      <a:pt x="4" y="1"/>
                      <a:pt x="4" y="2"/>
                      <a:pt x="5" y="2"/>
                    </a:cubicBezTo>
                    <a:cubicBezTo>
                      <a:pt x="5" y="2"/>
                      <a:pt x="5" y="3"/>
                      <a:pt x="6" y="3"/>
                    </a:cubicBezTo>
                    <a:cubicBezTo>
                      <a:pt x="7" y="2"/>
                      <a:pt x="6" y="2"/>
                      <a:pt x="6" y="1"/>
                    </a:cubicBezTo>
                    <a:cubicBezTo>
                      <a:pt x="8" y="0"/>
                      <a:pt x="7" y="3"/>
                      <a:pt x="8" y="2"/>
                    </a:cubicBezTo>
                    <a:cubicBezTo>
                      <a:pt x="9" y="3"/>
                      <a:pt x="8" y="3"/>
                      <a:pt x="8" y="4"/>
                    </a:cubicBezTo>
                    <a:cubicBezTo>
                      <a:pt x="7" y="4"/>
                      <a:pt x="6" y="2"/>
                      <a:pt x="6" y="4"/>
                    </a:cubicBezTo>
                    <a:cubicBezTo>
                      <a:pt x="7" y="5"/>
                      <a:pt x="4" y="5"/>
                      <a:pt x="3" y="6"/>
                    </a:cubicBezTo>
                    <a:cubicBezTo>
                      <a:pt x="3" y="6"/>
                      <a:pt x="2" y="6"/>
                      <a:pt x="2" y="5"/>
                    </a:cubicBezTo>
                    <a:cubicBezTo>
                      <a:pt x="4" y="5"/>
                      <a:pt x="4" y="5"/>
                      <a:pt x="4" y="5"/>
                    </a:cubicBezTo>
                    <a:cubicBezTo>
                      <a:pt x="4" y="4"/>
                      <a:pt x="3" y="4"/>
                      <a:pt x="4" y="3"/>
                    </a:cubicBezTo>
                    <a:cubicBezTo>
                      <a:pt x="1" y="4"/>
                      <a:pt x="1" y="4"/>
                      <a:pt x="1" y="4"/>
                    </a:cubicBezTo>
                    <a:cubicBezTo>
                      <a:pt x="2" y="3"/>
                      <a:pt x="2" y="3"/>
                      <a:pt x="2" y="3"/>
                    </a:cubicBezTo>
                    <a:cubicBezTo>
                      <a:pt x="0" y="3"/>
                      <a:pt x="1" y="2"/>
                      <a:pt x="1" y="1"/>
                    </a:cubicBezTo>
                    <a:cubicBezTo>
                      <a:pt x="2" y="1"/>
                      <a:pt x="3"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8" name="Freeform 1433">
                <a:extLst>
                  <a:ext uri="{FF2B5EF4-FFF2-40B4-BE49-F238E27FC236}">
                    <a16:creationId xmlns:a16="http://schemas.microsoft.com/office/drawing/2014/main" id="{B5481C97-82C0-4A71-8D38-A9E799AF3BB1}"/>
                  </a:ext>
                </a:extLst>
              </p:cNvPr>
              <p:cNvSpPr/>
              <p:nvPr/>
            </p:nvSpPr>
            <p:spPr bwMode="auto">
              <a:xfrm>
                <a:off x="1964" y="1751"/>
                <a:ext cx="3" cy="2"/>
              </a:xfrm>
              <a:custGeom>
                <a:gdLst>
                  <a:gd name="T0" fmla="*/ 3 w 3"/>
                  <a:gd name="T1" fmla="*/ 2 h 2"/>
                  <a:gd name="T2" fmla="*/ 3 w 3"/>
                  <a:gd name="T3" fmla="*/ 2 h 2"/>
                  <a:gd name="T4" fmla="*/ 0 w 3"/>
                  <a:gd name="T5" fmla="*/ 2 h 2"/>
                  <a:gd name="T6" fmla="*/ 0 w 3"/>
                  <a:gd name="T7" fmla="*/ 0 h 2"/>
                  <a:gd name="T8" fmla="*/ 3 w 3"/>
                  <a:gd name="T9" fmla="*/ 2 h 2"/>
                </a:gdLst>
                <a:cxnLst>
                  <a:cxn ang="0">
                    <a:pos x="T0" y="T1"/>
                  </a:cxn>
                  <a:cxn ang="0">
                    <a:pos x="T2" y="T3"/>
                  </a:cxn>
                  <a:cxn ang="0">
                    <a:pos x="T4" y="T5"/>
                  </a:cxn>
                  <a:cxn ang="0">
                    <a:pos x="T6" y="T7"/>
                  </a:cxn>
                  <a:cxn ang="0">
                    <a:pos x="T8" y="T9"/>
                  </a:cxn>
                </a:cxnLst>
                <a:rect l="0" t="0" r="r" b="b"/>
                <a:pathLst>
                  <a:path w="3" h="2">
                    <a:moveTo>
                      <a:pt x="3" y="2"/>
                    </a:moveTo>
                    <a:lnTo>
                      <a:pt x="3" y="2"/>
                    </a:ln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9" name="Freeform 1434">
                <a:extLst>
                  <a:ext uri="{FF2B5EF4-FFF2-40B4-BE49-F238E27FC236}">
                    <a16:creationId xmlns:a16="http://schemas.microsoft.com/office/drawing/2014/main" id="{3DD0625E-B0B4-4ED0-ABD2-7E330134A274}"/>
                  </a:ext>
                </a:extLst>
              </p:cNvPr>
              <p:cNvSpPr/>
              <p:nvPr/>
            </p:nvSpPr>
            <p:spPr bwMode="auto">
              <a:xfrm>
                <a:off x="2760" y="17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0" name="Rectangle 1435">
                <a:extLst>
                  <a:ext uri="{FF2B5EF4-FFF2-40B4-BE49-F238E27FC236}">
                    <a16:creationId xmlns:a16="http://schemas.microsoft.com/office/drawing/2014/main" id="{743954FA-5EDE-44FC-9DCF-42AC25046C52}"/>
                  </a:ext>
                </a:extLst>
              </p:cNvPr>
              <p:cNvSpPr>
                <a:spLocks noChangeArrowheads="1"/>
              </p:cNvSpPr>
              <p:nvPr/>
            </p:nvSpPr>
            <p:spPr bwMode="auto">
              <a:xfrm>
                <a:off x="3808" y="1753"/>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1" name="Freeform 1436">
                <a:extLst>
                  <a:ext uri="{FF2B5EF4-FFF2-40B4-BE49-F238E27FC236}">
                    <a16:creationId xmlns:a16="http://schemas.microsoft.com/office/drawing/2014/main" id="{D04AC414-D2FC-48B1-92D4-CAD7D97D5BAA}"/>
                  </a:ext>
                </a:extLst>
              </p:cNvPr>
              <p:cNvSpPr/>
              <p:nvPr/>
            </p:nvSpPr>
            <p:spPr bwMode="auto">
              <a:xfrm>
                <a:off x="3842" y="1753"/>
                <a:ext cx="11" cy="6"/>
              </a:xfrm>
              <a:custGeom>
                <a:gdLst>
                  <a:gd name="T0" fmla="*/ 4 w 4"/>
                  <a:gd name="T1" fmla="*/ 1 h 2"/>
                  <a:gd name="T2" fmla="*/ 4 w 4"/>
                  <a:gd name="T3" fmla="*/ 2 h 2"/>
                  <a:gd name="T4" fmla="*/ 0 w 4"/>
                  <a:gd name="T5" fmla="*/ 2 h 2"/>
                  <a:gd name="T6" fmla="*/ 1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4" y="2"/>
                      <a:pt x="4" y="2"/>
                    </a:cubicBezTo>
                    <a:cubicBezTo>
                      <a:pt x="2" y="0"/>
                      <a:pt x="2" y="1"/>
                      <a:pt x="0" y="2"/>
                    </a:cubicBezTo>
                    <a:cubicBezTo>
                      <a:pt x="1" y="1"/>
                      <a:pt x="1" y="1"/>
                      <a:pt x="1" y="1"/>
                    </a:cubicBezTo>
                    <a:cubicBezTo>
                      <a:pt x="0" y="0"/>
                      <a:pt x="0" y="0"/>
                      <a:pt x="0" y="0"/>
                    </a:cubicBezTo>
                    <a:cubicBezTo>
                      <a:pt x="2" y="1"/>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2" name="Freeform 1437">
                <a:extLst>
                  <a:ext uri="{FF2B5EF4-FFF2-40B4-BE49-F238E27FC236}">
                    <a16:creationId xmlns:a16="http://schemas.microsoft.com/office/drawing/2014/main" id="{263AB394-91BA-4C18-9CEC-D1C055404569}"/>
                  </a:ext>
                </a:extLst>
              </p:cNvPr>
              <p:cNvSpPr/>
              <p:nvPr/>
            </p:nvSpPr>
            <p:spPr bwMode="auto">
              <a:xfrm>
                <a:off x="3933" y="1753"/>
                <a:ext cx="14" cy="11"/>
              </a:xfrm>
              <a:custGeom>
                <a:gdLst>
                  <a:gd name="T0" fmla="*/ 5 w 5"/>
                  <a:gd name="T1" fmla="*/ 2 h 4"/>
                  <a:gd name="T2" fmla="*/ 1 w 5"/>
                  <a:gd name="T3" fmla="*/ 4 h 4"/>
                  <a:gd name="T4" fmla="*/ 0 w 5"/>
                  <a:gd name="T5" fmla="*/ 3 h 4"/>
                  <a:gd name="T6" fmla="*/ 0 w 5"/>
                  <a:gd name="T7" fmla="*/ 4 h 4"/>
                  <a:gd name="T8" fmla="*/ 0 w 5"/>
                  <a:gd name="T9" fmla="*/ 4 h 4"/>
                  <a:gd name="T10" fmla="*/ 5 w 5"/>
                  <a:gd name="T11" fmla="*/ 0 h 4"/>
                  <a:gd name="T12" fmla="*/ 5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3" y="2"/>
                      <a:pt x="2" y="3"/>
                      <a:pt x="1" y="4"/>
                    </a:cubicBezTo>
                    <a:cubicBezTo>
                      <a:pt x="0" y="3"/>
                      <a:pt x="0" y="3"/>
                      <a:pt x="0" y="3"/>
                    </a:cubicBezTo>
                    <a:cubicBezTo>
                      <a:pt x="0" y="4"/>
                      <a:pt x="0" y="4"/>
                      <a:pt x="0" y="4"/>
                    </a:cubicBezTo>
                    <a:cubicBezTo>
                      <a:pt x="0" y="4"/>
                      <a:pt x="0" y="4"/>
                      <a:pt x="0" y="4"/>
                    </a:cubicBezTo>
                    <a:cubicBezTo>
                      <a:pt x="0" y="2"/>
                      <a:pt x="5" y="3"/>
                      <a:pt x="5" y="0"/>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3" name="Freeform 1438">
                <a:extLst>
                  <a:ext uri="{FF2B5EF4-FFF2-40B4-BE49-F238E27FC236}">
                    <a16:creationId xmlns:a16="http://schemas.microsoft.com/office/drawing/2014/main" id="{5814FDD3-70E1-4849-A225-264D785CF1FD}"/>
                  </a:ext>
                </a:extLst>
              </p:cNvPr>
              <p:cNvSpPr/>
              <p:nvPr/>
            </p:nvSpPr>
            <p:spPr bwMode="auto">
              <a:xfrm flipH="1">
                <a:off x="3949" y="1753"/>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4" name="Freeform 1439">
                <a:extLst>
                  <a:ext uri="{FF2B5EF4-FFF2-40B4-BE49-F238E27FC236}">
                    <a16:creationId xmlns:a16="http://schemas.microsoft.com/office/drawing/2014/main" id="{DA456787-AD75-45B8-80E3-D6B8729A6688}"/>
                  </a:ext>
                </a:extLst>
              </p:cNvPr>
              <p:cNvSpPr/>
              <p:nvPr/>
            </p:nvSpPr>
            <p:spPr bwMode="auto">
              <a:xfrm>
                <a:off x="3580" y="1753"/>
                <a:ext cx="147" cy="70"/>
              </a:xfrm>
              <a:custGeom>
                <a:gdLst>
                  <a:gd name="T0" fmla="*/ 55 w 55"/>
                  <a:gd name="T1" fmla="*/ 3 h 26"/>
                  <a:gd name="T2" fmla="*/ 53 w 55"/>
                  <a:gd name="T3" fmla="*/ 5 h 26"/>
                  <a:gd name="T4" fmla="*/ 52 w 55"/>
                  <a:gd name="T5" fmla="*/ 4 h 26"/>
                  <a:gd name="T6" fmla="*/ 50 w 55"/>
                  <a:gd name="T7" fmla="*/ 4 h 26"/>
                  <a:gd name="T8" fmla="*/ 47 w 55"/>
                  <a:gd name="T9" fmla="*/ 6 h 26"/>
                  <a:gd name="T10" fmla="*/ 37 w 55"/>
                  <a:gd name="T11" fmla="*/ 10 h 26"/>
                  <a:gd name="T12" fmla="*/ 33 w 55"/>
                  <a:gd name="T13" fmla="*/ 10 h 26"/>
                  <a:gd name="T14" fmla="*/ 29 w 55"/>
                  <a:gd name="T15" fmla="*/ 13 h 26"/>
                  <a:gd name="T16" fmla="*/ 28 w 55"/>
                  <a:gd name="T17" fmla="*/ 13 h 26"/>
                  <a:gd name="T18" fmla="*/ 26 w 55"/>
                  <a:gd name="T19" fmla="*/ 15 h 26"/>
                  <a:gd name="T20" fmla="*/ 24 w 55"/>
                  <a:gd name="T21" fmla="*/ 15 h 26"/>
                  <a:gd name="T22" fmla="*/ 33 w 55"/>
                  <a:gd name="T23" fmla="*/ 14 h 26"/>
                  <a:gd name="T24" fmla="*/ 37 w 55"/>
                  <a:gd name="T25" fmla="*/ 11 h 26"/>
                  <a:gd name="T26" fmla="*/ 41 w 55"/>
                  <a:gd name="T27" fmla="*/ 10 h 26"/>
                  <a:gd name="T28" fmla="*/ 41 w 55"/>
                  <a:gd name="T29" fmla="*/ 11 h 26"/>
                  <a:gd name="T30" fmla="*/ 37 w 55"/>
                  <a:gd name="T31" fmla="*/ 14 h 26"/>
                  <a:gd name="T32" fmla="*/ 27 w 55"/>
                  <a:gd name="T33" fmla="*/ 17 h 26"/>
                  <a:gd name="T34" fmla="*/ 26 w 55"/>
                  <a:gd name="T35" fmla="*/ 18 h 26"/>
                  <a:gd name="T36" fmla="*/ 27 w 55"/>
                  <a:gd name="T37" fmla="*/ 19 h 26"/>
                  <a:gd name="T38" fmla="*/ 22 w 55"/>
                  <a:gd name="T39" fmla="*/ 19 h 26"/>
                  <a:gd name="T40" fmla="*/ 21 w 55"/>
                  <a:gd name="T41" fmla="*/ 18 h 26"/>
                  <a:gd name="T42" fmla="*/ 16 w 55"/>
                  <a:gd name="T43" fmla="*/ 19 h 26"/>
                  <a:gd name="T44" fmla="*/ 15 w 55"/>
                  <a:gd name="T45" fmla="*/ 19 h 26"/>
                  <a:gd name="T46" fmla="*/ 15 w 55"/>
                  <a:gd name="T47" fmla="*/ 20 h 26"/>
                  <a:gd name="T48" fmla="*/ 15 w 55"/>
                  <a:gd name="T49" fmla="*/ 22 h 26"/>
                  <a:gd name="T50" fmla="*/ 20 w 55"/>
                  <a:gd name="T51" fmla="*/ 20 h 26"/>
                  <a:gd name="T52" fmla="*/ 13 w 55"/>
                  <a:gd name="T53" fmla="*/ 23 h 26"/>
                  <a:gd name="T54" fmla="*/ 6 w 55"/>
                  <a:gd name="T55" fmla="*/ 26 h 26"/>
                  <a:gd name="T56" fmla="*/ 0 w 55"/>
                  <a:gd name="T57" fmla="*/ 24 h 26"/>
                  <a:gd name="T58" fmla="*/ 0 w 55"/>
                  <a:gd name="T59" fmla="*/ 23 h 26"/>
                  <a:gd name="T60" fmla="*/ 9 w 55"/>
                  <a:gd name="T61" fmla="*/ 22 h 26"/>
                  <a:gd name="T62" fmla="*/ 7 w 55"/>
                  <a:gd name="T63" fmla="*/ 21 h 26"/>
                  <a:gd name="T64" fmla="*/ 8 w 55"/>
                  <a:gd name="T65" fmla="*/ 19 h 26"/>
                  <a:gd name="T66" fmla="*/ 11 w 55"/>
                  <a:gd name="T67" fmla="*/ 18 h 26"/>
                  <a:gd name="T68" fmla="*/ 14 w 55"/>
                  <a:gd name="T69" fmla="*/ 17 h 26"/>
                  <a:gd name="T70" fmla="*/ 17 w 55"/>
                  <a:gd name="T71" fmla="*/ 15 h 26"/>
                  <a:gd name="T72" fmla="*/ 30 w 55"/>
                  <a:gd name="T73" fmla="*/ 10 h 26"/>
                  <a:gd name="T74" fmla="*/ 32 w 55"/>
                  <a:gd name="T75" fmla="*/ 9 h 26"/>
                  <a:gd name="T76" fmla="*/ 36 w 55"/>
                  <a:gd name="T77" fmla="*/ 8 h 26"/>
                  <a:gd name="T78" fmla="*/ 39 w 55"/>
                  <a:gd name="T79" fmla="*/ 6 h 26"/>
                  <a:gd name="T80" fmla="*/ 44 w 55"/>
                  <a:gd name="T81" fmla="*/ 4 h 26"/>
                  <a:gd name="T82" fmla="*/ 44 w 55"/>
                  <a:gd name="T83" fmla="*/ 5 h 26"/>
                  <a:gd name="T84" fmla="*/ 48 w 55"/>
                  <a:gd name="T85" fmla="*/ 3 h 26"/>
                  <a:gd name="T86" fmla="*/ 54 w 55"/>
                  <a:gd name="T87" fmla="*/ 1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6">
                    <a:moveTo>
                      <a:pt x="53" y="3"/>
                    </a:moveTo>
                    <a:cubicBezTo>
                      <a:pt x="55" y="3"/>
                      <a:pt x="55" y="3"/>
                      <a:pt x="55" y="3"/>
                    </a:cubicBezTo>
                    <a:cubicBezTo>
                      <a:pt x="55" y="4"/>
                      <a:pt x="54" y="4"/>
                      <a:pt x="54" y="5"/>
                    </a:cubicBezTo>
                    <a:cubicBezTo>
                      <a:pt x="54" y="5"/>
                      <a:pt x="53" y="4"/>
                      <a:pt x="53" y="5"/>
                    </a:cubicBezTo>
                    <a:cubicBezTo>
                      <a:pt x="52" y="5"/>
                      <a:pt x="52" y="5"/>
                      <a:pt x="52" y="5"/>
                    </a:cubicBezTo>
                    <a:cubicBezTo>
                      <a:pt x="52" y="5"/>
                      <a:pt x="52" y="4"/>
                      <a:pt x="52" y="4"/>
                    </a:cubicBezTo>
                    <a:cubicBezTo>
                      <a:pt x="52" y="4"/>
                      <a:pt x="52" y="4"/>
                      <a:pt x="52" y="4"/>
                    </a:cubicBezTo>
                    <a:cubicBezTo>
                      <a:pt x="51" y="3"/>
                      <a:pt x="51" y="4"/>
                      <a:pt x="50" y="4"/>
                    </a:cubicBezTo>
                    <a:cubicBezTo>
                      <a:pt x="49" y="4"/>
                      <a:pt x="48" y="4"/>
                      <a:pt x="47" y="5"/>
                    </a:cubicBezTo>
                    <a:cubicBezTo>
                      <a:pt x="47" y="6"/>
                      <a:pt x="47" y="6"/>
                      <a:pt x="47" y="6"/>
                    </a:cubicBezTo>
                    <a:cubicBezTo>
                      <a:pt x="45" y="5"/>
                      <a:pt x="45" y="8"/>
                      <a:pt x="43" y="7"/>
                    </a:cubicBezTo>
                    <a:cubicBezTo>
                      <a:pt x="41" y="10"/>
                      <a:pt x="39" y="8"/>
                      <a:pt x="37" y="10"/>
                    </a:cubicBezTo>
                    <a:cubicBezTo>
                      <a:pt x="36" y="9"/>
                      <a:pt x="36" y="9"/>
                      <a:pt x="36" y="9"/>
                    </a:cubicBezTo>
                    <a:cubicBezTo>
                      <a:pt x="36" y="10"/>
                      <a:pt x="34" y="10"/>
                      <a:pt x="33" y="10"/>
                    </a:cubicBezTo>
                    <a:cubicBezTo>
                      <a:pt x="34" y="12"/>
                      <a:pt x="31" y="11"/>
                      <a:pt x="30" y="13"/>
                    </a:cubicBezTo>
                    <a:cubicBezTo>
                      <a:pt x="29" y="13"/>
                      <a:pt x="29" y="13"/>
                      <a:pt x="29" y="13"/>
                    </a:cubicBezTo>
                    <a:cubicBezTo>
                      <a:pt x="30" y="13"/>
                      <a:pt x="30" y="12"/>
                      <a:pt x="29" y="12"/>
                    </a:cubicBezTo>
                    <a:cubicBezTo>
                      <a:pt x="29" y="12"/>
                      <a:pt x="29" y="12"/>
                      <a:pt x="28" y="13"/>
                    </a:cubicBezTo>
                    <a:cubicBezTo>
                      <a:pt x="28" y="13"/>
                      <a:pt x="29" y="13"/>
                      <a:pt x="29" y="13"/>
                    </a:cubicBezTo>
                    <a:cubicBezTo>
                      <a:pt x="28" y="14"/>
                      <a:pt x="27" y="14"/>
                      <a:pt x="26" y="15"/>
                    </a:cubicBezTo>
                    <a:cubicBezTo>
                      <a:pt x="25" y="15"/>
                      <a:pt x="25" y="14"/>
                      <a:pt x="24" y="14"/>
                    </a:cubicBezTo>
                    <a:cubicBezTo>
                      <a:pt x="24" y="15"/>
                      <a:pt x="24" y="15"/>
                      <a:pt x="24" y="15"/>
                    </a:cubicBezTo>
                    <a:cubicBezTo>
                      <a:pt x="25" y="17"/>
                      <a:pt x="27" y="14"/>
                      <a:pt x="28" y="16"/>
                    </a:cubicBezTo>
                    <a:cubicBezTo>
                      <a:pt x="30" y="15"/>
                      <a:pt x="31" y="14"/>
                      <a:pt x="33" y="14"/>
                    </a:cubicBezTo>
                    <a:cubicBezTo>
                      <a:pt x="33" y="13"/>
                      <a:pt x="33" y="13"/>
                      <a:pt x="33" y="13"/>
                    </a:cubicBezTo>
                    <a:cubicBezTo>
                      <a:pt x="34" y="13"/>
                      <a:pt x="36" y="12"/>
                      <a:pt x="37" y="11"/>
                    </a:cubicBezTo>
                    <a:cubicBezTo>
                      <a:pt x="38" y="12"/>
                      <a:pt x="39" y="11"/>
                      <a:pt x="40" y="11"/>
                    </a:cubicBezTo>
                    <a:cubicBezTo>
                      <a:pt x="39" y="10"/>
                      <a:pt x="40" y="10"/>
                      <a:pt x="41" y="10"/>
                    </a:cubicBezTo>
                    <a:cubicBezTo>
                      <a:pt x="40" y="10"/>
                      <a:pt x="40" y="10"/>
                      <a:pt x="40" y="10"/>
                    </a:cubicBezTo>
                    <a:cubicBezTo>
                      <a:pt x="40" y="11"/>
                      <a:pt x="41" y="10"/>
                      <a:pt x="41" y="11"/>
                    </a:cubicBezTo>
                    <a:cubicBezTo>
                      <a:pt x="41" y="11"/>
                      <a:pt x="41" y="11"/>
                      <a:pt x="41" y="12"/>
                    </a:cubicBezTo>
                    <a:cubicBezTo>
                      <a:pt x="39" y="12"/>
                      <a:pt x="39" y="13"/>
                      <a:pt x="37" y="14"/>
                    </a:cubicBezTo>
                    <a:cubicBezTo>
                      <a:pt x="36" y="15"/>
                      <a:pt x="35" y="14"/>
                      <a:pt x="34" y="14"/>
                    </a:cubicBezTo>
                    <a:cubicBezTo>
                      <a:pt x="32" y="16"/>
                      <a:pt x="29" y="15"/>
                      <a:pt x="27" y="17"/>
                    </a:cubicBezTo>
                    <a:cubicBezTo>
                      <a:pt x="28" y="18"/>
                      <a:pt x="28" y="18"/>
                      <a:pt x="28" y="18"/>
                    </a:cubicBezTo>
                    <a:cubicBezTo>
                      <a:pt x="28" y="17"/>
                      <a:pt x="27" y="18"/>
                      <a:pt x="26" y="18"/>
                    </a:cubicBezTo>
                    <a:cubicBezTo>
                      <a:pt x="26" y="18"/>
                      <a:pt x="26" y="18"/>
                      <a:pt x="26" y="18"/>
                    </a:cubicBezTo>
                    <a:cubicBezTo>
                      <a:pt x="27" y="19"/>
                      <a:pt x="27" y="19"/>
                      <a:pt x="27" y="19"/>
                    </a:cubicBezTo>
                    <a:cubicBezTo>
                      <a:pt x="26" y="19"/>
                      <a:pt x="26" y="19"/>
                      <a:pt x="26" y="18"/>
                    </a:cubicBezTo>
                    <a:cubicBezTo>
                      <a:pt x="24" y="20"/>
                      <a:pt x="24" y="17"/>
                      <a:pt x="22" y="19"/>
                    </a:cubicBezTo>
                    <a:cubicBezTo>
                      <a:pt x="22" y="17"/>
                      <a:pt x="22" y="17"/>
                      <a:pt x="22" y="17"/>
                    </a:cubicBezTo>
                    <a:cubicBezTo>
                      <a:pt x="21" y="17"/>
                      <a:pt x="20" y="17"/>
                      <a:pt x="21" y="18"/>
                    </a:cubicBezTo>
                    <a:cubicBezTo>
                      <a:pt x="19" y="16"/>
                      <a:pt x="18" y="19"/>
                      <a:pt x="17" y="19"/>
                    </a:cubicBezTo>
                    <a:cubicBezTo>
                      <a:pt x="16" y="19"/>
                      <a:pt x="16" y="19"/>
                      <a:pt x="16" y="19"/>
                    </a:cubicBezTo>
                    <a:cubicBezTo>
                      <a:pt x="18" y="19"/>
                      <a:pt x="18" y="19"/>
                      <a:pt x="18" y="19"/>
                    </a:cubicBezTo>
                    <a:cubicBezTo>
                      <a:pt x="16" y="20"/>
                      <a:pt x="17" y="19"/>
                      <a:pt x="15" y="19"/>
                    </a:cubicBezTo>
                    <a:cubicBezTo>
                      <a:pt x="15" y="19"/>
                      <a:pt x="15" y="19"/>
                      <a:pt x="15" y="20"/>
                    </a:cubicBezTo>
                    <a:cubicBezTo>
                      <a:pt x="15" y="20"/>
                      <a:pt x="15" y="20"/>
                      <a:pt x="15" y="20"/>
                    </a:cubicBezTo>
                    <a:cubicBezTo>
                      <a:pt x="15" y="20"/>
                      <a:pt x="15" y="21"/>
                      <a:pt x="14" y="21"/>
                    </a:cubicBezTo>
                    <a:cubicBezTo>
                      <a:pt x="15" y="22"/>
                      <a:pt x="15" y="22"/>
                      <a:pt x="15" y="22"/>
                    </a:cubicBezTo>
                    <a:cubicBezTo>
                      <a:pt x="21" y="19"/>
                      <a:pt x="21" y="19"/>
                      <a:pt x="21" y="19"/>
                    </a:cubicBezTo>
                    <a:cubicBezTo>
                      <a:pt x="20" y="20"/>
                      <a:pt x="20" y="20"/>
                      <a:pt x="20" y="20"/>
                    </a:cubicBezTo>
                    <a:cubicBezTo>
                      <a:pt x="20" y="20"/>
                      <a:pt x="19" y="20"/>
                      <a:pt x="19" y="20"/>
                    </a:cubicBezTo>
                    <a:cubicBezTo>
                      <a:pt x="18" y="23"/>
                      <a:pt x="15" y="21"/>
                      <a:pt x="13" y="23"/>
                    </a:cubicBezTo>
                    <a:cubicBezTo>
                      <a:pt x="12" y="23"/>
                      <a:pt x="10" y="24"/>
                      <a:pt x="8" y="25"/>
                    </a:cubicBezTo>
                    <a:cubicBezTo>
                      <a:pt x="6" y="26"/>
                      <a:pt x="6" y="26"/>
                      <a:pt x="6" y="26"/>
                    </a:cubicBezTo>
                    <a:cubicBezTo>
                      <a:pt x="6" y="25"/>
                      <a:pt x="6" y="25"/>
                      <a:pt x="6" y="25"/>
                    </a:cubicBezTo>
                    <a:cubicBezTo>
                      <a:pt x="4" y="24"/>
                      <a:pt x="2" y="24"/>
                      <a:pt x="0" y="24"/>
                    </a:cubicBezTo>
                    <a:cubicBezTo>
                      <a:pt x="0" y="23"/>
                      <a:pt x="0" y="23"/>
                      <a:pt x="0" y="23"/>
                    </a:cubicBezTo>
                    <a:cubicBezTo>
                      <a:pt x="0" y="23"/>
                      <a:pt x="0" y="23"/>
                      <a:pt x="0" y="23"/>
                    </a:cubicBezTo>
                    <a:cubicBezTo>
                      <a:pt x="1" y="22"/>
                      <a:pt x="3" y="23"/>
                      <a:pt x="5" y="22"/>
                    </a:cubicBezTo>
                    <a:cubicBezTo>
                      <a:pt x="7" y="21"/>
                      <a:pt x="8" y="23"/>
                      <a:pt x="9" y="22"/>
                    </a:cubicBezTo>
                    <a:cubicBezTo>
                      <a:pt x="7" y="21"/>
                      <a:pt x="7" y="21"/>
                      <a:pt x="7" y="21"/>
                    </a:cubicBezTo>
                    <a:cubicBezTo>
                      <a:pt x="7" y="21"/>
                      <a:pt x="7" y="21"/>
                      <a:pt x="7" y="21"/>
                    </a:cubicBezTo>
                    <a:cubicBezTo>
                      <a:pt x="8" y="20"/>
                      <a:pt x="8" y="20"/>
                      <a:pt x="8" y="20"/>
                    </a:cubicBezTo>
                    <a:cubicBezTo>
                      <a:pt x="8" y="19"/>
                      <a:pt x="8" y="19"/>
                      <a:pt x="8" y="19"/>
                    </a:cubicBezTo>
                    <a:cubicBezTo>
                      <a:pt x="9" y="19"/>
                      <a:pt x="10" y="20"/>
                      <a:pt x="11" y="18"/>
                    </a:cubicBezTo>
                    <a:cubicBezTo>
                      <a:pt x="11" y="18"/>
                      <a:pt x="11" y="18"/>
                      <a:pt x="11" y="18"/>
                    </a:cubicBezTo>
                    <a:cubicBezTo>
                      <a:pt x="11" y="19"/>
                      <a:pt x="11" y="19"/>
                      <a:pt x="11" y="19"/>
                    </a:cubicBezTo>
                    <a:cubicBezTo>
                      <a:pt x="13" y="18"/>
                      <a:pt x="13" y="18"/>
                      <a:pt x="14" y="17"/>
                    </a:cubicBezTo>
                    <a:cubicBezTo>
                      <a:pt x="15" y="16"/>
                      <a:pt x="17" y="17"/>
                      <a:pt x="18" y="17"/>
                    </a:cubicBezTo>
                    <a:cubicBezTo>
                      <a:pt x="18" y="16"/>
                      <a:pt x="16" y="16"/>
                      <a:pt x="17" y="15"/>
                    </a:cubicBezTo>
                    <a:cubicBezTo>
                      <a:pt x="20" y="17"/>
                      <a:pt x="21" y="12"/>
                      <a:pt x="24" y="13"/>
                    </a:cubicBezTo>
                    <a:cubicBezTo>
                      <a:pt x="26" y="12"/>
                      <a:pt x="28" y="11"/>
                      <a:pt x="30" y="10"/>
                    </a:cubicBezTo>
                    <a:cubicBezTo>
                      <a:pt x="30" y="10"/>
                      <a:pt x="31" y="11"/>
                      <a:pt x="31" y="11"/>
                    </a:cubicBezTo>
                    <a:cubicBezTo>
                      <a:pt x="32" y="10"/>
                      <a:pt x="32" y="10"/>
                      <a:pt x="32" y="9"/>
                    </a:cubicBezTo>
                    <a:cubicBezTo>
                      <a:pt x="32" y="9"/>
                      <a:pt x="32" y="9"/>
                      <a:pt x="32" y="9"/>
                    </a:cubicBezTo>
                    <a:cubicBezTo>
                      <a:pt x="34" y="8"/>
                      <a:pt x="35" y="10"/>
                      <a:pt x="36" y="8"/>
                    </a:cubicBezTo>
                    <a:cubicBezTo>
                      <a:pt x="37" y="9"/>
                      <a:pt x="37" y="9"/>
                      <a:pt x="37" y="9"/>
                    </a:cubicBezTo>
                    <a:cubicBezTo>
                      <a:pt x="36" y="6"/>
                      <a:pt x="39" y="8"/>
                      <a:pt x="39" y="6"/>
                    </a:cubicBezTo>
                    <a:cubicBezTo>
                      <a:pt x="41" y="5"/>
                      <a:pt x="42" y="6"/>
                      <a:pt x="43" y="4"/>
                    </a:cubicBezTo>
                    <a:cubicBezTo>
                      <a:pt x="44" y="4"/>
                      <a:pt x="44" y="4"/>
                      <a:pt x="44" y="4"/>
                    </a:cubicBezTo>
                    <a:cubicBezTo>
                      <a:pt x="44" y="5"/>
                      <a:pt x="44" y="5"/>
                      <a:pt x="44" y="5"/>
                    </a:cubicBezTo>
                    <a:cubicBezTo>
                      <a:pt x="44" y="5"/>
                      <a:pt x="44" y="5"/>
                      <a:pt x="44" y="5"/>
                    </a:cubicBezTo>
                    <a:cubicBezTo>
                      <a:pt x="44" y="3"/>
                      <a:pt x="47" y="4"/>
                      <a:pt x="48" y="3"/>
                    </a:cubicBezTo>
                    <a:cubicBezTo>
                      <a:pt x="48" y="3"/>
                      <a:pt x="48" y="3"/>
                      <a:pt x="48" y="3"/>
                    </a:cubicBezTo>
                    <a:cubicBezTo>
                      <a:pt x="48" y="3"/>
                      <a:pt x="50" y="2"/>
                      <a:pt x="50" y="1"/>
                    </a:cubicBezTo>
                    <a:cubicBezTo>
                      <a:pt x="52" y="2"/>
                      <a:pt x="53" y="0"/>
                      <a:pt x="54" y="1"/>
                    </a:cubicBezTo>
                    <a:cubicBezTo>
                      <a:pt x="54" y="2"/>
                      <a:pt x="53" y="3"/>
                      <a:pt x="5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5" name="Freeform 1440">
                <a:extLst>
                  <a:ext uri="{FF2B5EF4-FFF2-40B4-BE49-F238E27FC236}">
                    <a16:creationId xmlns:a16="http://schemas.microsoft.com/office/drawing/2014/main" id="{B754B279-DBA6-46C3-B819-2ADD365C6AF1}"/>
                  </a:ext>
                </a:extLst>
              </p:cNvPr>
              <p:cNvSpPr/>
              <p:nvPr/>
            </p:nvSpPr>
            <p:spPr bwMode="auto">
              <a:xfrm>
                <a:off x="4104" y="1756"/>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6" name="Freeform 1441">
                <a:extLst>
                  <a:ext uri="{FF2B5EF4-FFF2-40B4-BE49-F238E27FC236}">
                    <a16:creationId xmlns:a16="http://schemas.microsoft.com/office/drawing/2014/main" id="{B68A65A5-FFCC-4ED1-8459-BF259D4D7117}"/>
                  </a:ext>
                </a:extLst>
              </p:cNvPr>
              <p:cNvSpPr/>
              <p:nvPr/>
            </p:nvSpPr>
            <p:spPr bwMode="auto">
              <a:xfrm>
                <a:off x="1959" y="1759"/>
                <a:ext cx="2" cy="0"/>
              </a:xfrm>
              <a:custGeom>
                <a:gdLst>
                  <a:gd name="T0" fmla="*/ 2 w 2"/>
                  <a:gd name="T1" fmla="*/ 0 w 2"/>
                  <a:gd name="T2" fmla="*/ 0 w 2"/>
                  <a:gd name="T3" fmla="*/ 0 w 2"/>
                  <a:gd name="T4" fmla="*/ 2 w 2"/>
                </a:gd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7" name="Freeform 1442">
                <a:extLst>
                  <a:ext uri="{FF2B5EF4-FFF2-40B4-BE49-F238E27FC236}">
                    <a16:creationId xmlns:a16="http://schemas.microsoft.com/office/drawing/2014/main" id="{1BE08263-4E22-416D-9D79-1F369BF2F382}"/>
                  </a:ext>
                </a:extLst>
              </p:cNvPr>
              <p:cNvSpPr/>
              <p:nvPr/>
            </p:nvSpPr>
            <p:spPr bwMode="auto">
              <a:xfrm>
                <a:off x="3017" y="1759"/>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8" name="Freeform 1443">
                <a:extLst>
                  <a:ext uri="{FF2B5EF4-FFF2-40B4-BE49-F238E27FC236}">
                    <a16:creationId xmlns:a16="http://schemas.microsoft.com/office/drawing/2014/main" id="{2A7CBB47-7C85-4562-9452-1AE1A7B9D50F}"/>
                  </a:ext>
                </a:extLst>
              </p:cNvPr>
              <p:cNvSpPr/>
              <p:nvPr/>
            </p:nvSpPr>
            <p:spPr bwMode="auto">
              <a:xfrm>
                <a:off x="4069" y="1759"/>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3"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9" name="Freeform 1444">
                <a:extLst>
                  <a:ext uri="{FF2B5EF4-FFF2-40B4-BE49-F238E27FC236}">
                    <a16:creationId xmlns:a16="http://schemas.microsoft.com/office/drawing/2014/main" id="{FDFDC09D-4F7E-403E-B599-A3CAF1189465}"/>
                  </a:ext>
                </a:extLst>
              </p:cNvPr>
              <p:cNvSpPr/>
              <p:nvPr/>
            </p:nvSpPr>
            <p:spPr bwMode="auto">
              <a:xfrm>
                <a:off x="2715" y="1759"/>
                <a:ext cx="8" cy="2"/>
              </a:xfrm>
              <a:custGeom>
                <a:gdLst>
                  <a:gd name="T0" fmla="*/ 1 w 3"/>
                  <a:gd name="T1" fmla="*/ 0 h 1"/>
                  <a:gd name="T2" fmla="*/ 1 w 3"/>
                  <a:gd name="T3" fmla="*/ 1 h 1"/>
                  <a:gd name="T4" fmla="*/ 2 w 3"/>
                  <a:gd name="T5" fmla="*/ 0 h 1"/>
                  <a:gd name="T6" fmla="*/ 2 w 3"/>
                  <a:gd name="T7" fmla="*/ 1 h 1"/>
                  <a:gd name="T8" fmla="*/ 0 w 3"/>
                  <a:gd name="T9" fmla="*/ 0 h 1"/>
                  <a:gd name="T10" fmla="*/ 1 w 3"/>
                  <a:gd name="T11" fmla="*/ 0 h 1"/>
                </a:gd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1" y="1"/>
                      <a:pt x="1" y="1"/>
                    </a:cubicBezTo>
                    <a:cubicBezTo>
                      <a:pt x="3" y="1"/>
                      <a:pt x="1" y="0"/>
                      <a:pt x="2" y="0"/>
                    </a:cubicBezTo>
                    <a:cubicBezTo>
                      <a:pt x="3" y="1"/>
                      <a:pt x="2" y="1"/>
                      <a:pt x="2" y="1"/>
                    </a:cubicBezTo>
                    <a:cubicBezTo>
                      <a:pt x="1" y="1"/>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0" name="Freeform 1445">
                <a:extLst>
                  <a:ext uri="{FF2B5EF4-FFF2-40B4-BE49-F238E27FC236}">
                    <a16:creationId xmlns:a16="http://schemas.microsoft.com/office/drawing/2014/main" id="{A9B83D5C-9FBA-4201-AE97-520819EE9D0D}"/>
                  </a:ext>
                </a:extLst>
              </p:cNvPr>
              <p:cNvSpPr/>
              <p:nvPr/>
            </p:nvSpPr>
            <p:spPr bwMode="auto">
              <a:xfrm>
                <a:off x="3784" y="1756"/>
                <a:ext cx="10" cy="11"/>
              </a:xfrm>
              <a:custGeom>
                <a:gdLst>
                  <a:gd name="T0" fmla="*/ 4 w 4"/>
                  <a:gd name="T1" fmla="*/ 2 h 4"/>
                  <a:gd name="T2" fmla="*/ 4 w 4"/>
                  <a:gd name="T3" fmla="*/ 3 h 4"/>
                  <a:gd name="T4" fmla="*/ 0 w 4"/>
                  <a:gd name="T5" fmla="*/ 4 h 4"/>
                  <a:gd name="T6" fmla="*/ 0 w 4"/>
                  <a:gd name="T7" fmla="*/ 4 h 4"/>
                  <a:gd name="T8" fmla="*/ 0 w 4"/>
                  <a:gd name="T9" fmla="*/ 4 h 4"/>
                  <a:gd name="T10" fmla="*/ 1 w 4"/>
                  <a:gd name="T11" fmla="*/ 3 h 4"/>
                  <a:gd name="T12" fmla="*/ 2 w 4"/>
                  <a:gd name="T13" fmla="*/ 2 h 4"/>
                  <a:gd name="T14" fmla="*/ 2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3"/>
                      <a:pt x="2" y="4"/>
                      <a:pt x="0" y="4"/>
                    </a:cubicBezTo>
                    <a:cubicBezTo>
                      <a:pt x="0" y="4"/>
                      <a:pt x="0" y="4"/>
                      <a:pt x="0" y="4"/>
                    </a:cubicBezTo>
                    <a:cubicBezTo>
                      <a:pt x="0" y="4"/>
                      <a:pt x="0" y="4"/>
                      <a:pt x="0" y="4"/>
                    </a:cubicBezTo>
                    <a:cubicBezTo>
                      <a:pt x="1" y="3"/>
                      <a:pt x="1" y="3"/>
                      <a:pt x="1" y="3"/>
                    </a:cubicBezTo>
                    <a:cubicBezTo>
                      <a:pt x="2" y="4"/>
                      <a:pt x="1" y="2"/>
                      <a:pt x="2" y="2"/>
                    </a:cubicBezTo>
                    <a:cubicBezTo>
                      <a:pt x="2" y="1"/>
                      <a:pt x="1" y="2"/>
                      <a:pt x="2" y="1"/>
                    </a:cubicBezTo>
                    <a:cubicBezTo>
                      <a:pt x="3"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1" name="Freeform 1446">
                <a:extLst>
                  <a:ext uri="{FF2B5EF4-FFF2-40B4-BE49-F238E27FC236}">
                    <a16:creationId xmlns:a16="http://schemas.microsoft.com/office/drawing/2014/main" id="{10352965-ABFA-4B23-8409-0A10C0B1EEAF}"/>
                  </a:ext>
                </a:extLst>
              </p:cNvPr>
              <p:cNvSpPr/>
              <p:nvPr/>
            </p:nvSpPr>
            <p:spPr bwMode="auto">
              <a:xfrm>
                <a:off x="3893" y="1761"/>
                <a:ext cx="27" cy="9"/>
              </a:xfrm>
              <a:custGeom>
                <a:gdLst>
                  <a:gd name="T0" fmla="*/ 10 w 10"/>
                  <a:gd name="T1" fmla="*/ 0 h 3"/>
                  <a:gd name="T2" fmla="*/ 0 w 10"/>
                  <a:gd name="T3" fmla="*/ 3 h 3"/>
                  <a:gd name="T4" fmla="*/ 3 w 10"/>
                  <a:gd name="T5" fmla="*/ 2 h 3"/>
                  <a:gd name="T6" fmla="*/ 3 w 10"/>
                  <a:gd name="T7" fmla="*/ 2 h 3"/>
                  <a:gd name="T8" fmla="*/ 10 w 10"/>
                  <a:gd name="T9" fmla="*/ 0 h 3"/>
                </a:gdLst>
                <a:cxnLst>
                  <a:cxn ang="0">
                    <a:pos x="T0" y="T1"/>
                  </a:cxn>
                  <a:cxn ang="0">
                    <a:pos x="T2" y="T3"/>
                  </a:cxn>
                  <a:cxn ang="0">
                    <a:pos x="T4" y="T5"/>
                  </a:cxn>
                  <a:cxn ang="0">
                    <a:pos x="T6" y="T7"/>
                  </a:cxn>
                  <a:cxn ang="0">
                    <a:pos x="T8" y="T9"/>
                  </a:cxn>
                </a:cxnLst>
                <a:rect l="0" t="0" r="r" b="b"/>
                <a:pathLst>
                  <a:path w="10" h="3">
                    <a:moveTo>
                      <a:pt x="10" y="0"/>
                    </a:moveTo>
                    <a:cubicBezTo>
                      <a:pt x="9" y="2"/>
                      <a:pt x="4" y="3"/>
                      <a:pt x="0" y="3"/>
                    </a:cubicBezTo>
                    <a:cubicBezTo>
                      <a:pt x="1" y="3"/>
                      <a:pt x="2" y="3"/>
                      <a:pt x="3" y="2"/>
                    </a:cubicBezTo>
                    <a:cubicBezTo>
                      <a:pt x="3" y="2"/>
                      <a:pt x="3" y="2"/>
                      <a:pt x="3" y="2"/>
                    </a:cubicBezTo>
                    <a:cubicBezTo>
                      <a:pt x="5" y="1"/>
                      <a:pt x="8"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2" name="Freeform 1447">
                <a:extLst>
                  <a:ext uri="{FF2B5EF4-FFF2-40B4-BE49-F238E27FC236}">
                    <a16:creationId xmlns:a16="http://schemas.microsoft.com/office/drawing/2014/main" id="{859A45E1-F0BB-4893-9124-2DBE1A28A5FD}"/>
                  </a:ext>
                </a:extLst>
              </p:cNvPr>
              <p:cNvSpPr/>
              <p:nvPr/>
            </p:nvSpPr>
            <p:spPr bwMode="auto">
              <a:xfrm>
                <a:off x="3989" y="1761"/>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3" name="Freeform 1448">
                <a:extLst>
                  <a:ext uri="{FF2B5EF4-FFF2-40B4-BE49-F238E27FC236}">
                    <a16:creationId xmlns:a16="http://schemas.microsoft.com/office/drawing/2014/main" id="{A11A40F0-9047-4DE9-84BC-8546F44B47C0}"/>
                  </a:ext>
                </a:extLst>
              </p:cNvPr>
              <p:cNvSpPr/>
              <p:nvPr/>
            </p:nvSpPr>
            <p:spPr bwMode="auto">
              <a:xfrm>
                <a:off x="1994" y="176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4" name="Freeform 1449">
                <a:extLst>
                  <a:ext uri="{FF2B5EF4-FFF2-40B4-BE49-F238E27FC236}">
                    <a16:creationId xmlns:a16="http://schemas.microsoft.com/office/drawing/2014/main" id="{3B580EB9-12C1-4B7A-9FC3-AF2DC4892A93}"/>
                  </a:ext>
                </a:extLst>
              </p:cNvPr>
              <p:cNvSpPr/>
              <p:nvPr/>
            </p:nvSpPr>
            <p:spPr bwMode="auto">
              <a:xfrm flipH="1">
                <a:off x="4013" y="176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5" name="Freeform 1450">
                <a:extLst>
                  <a:ext uri="{FF2B5EF4-FFF2-40B4-BE49-F238E27FC236}">
                    <a16:creationId xmlns:a16="http://schemas.microsoft.com/office/drawing/2014/main" id="{FC3A7815-1896-49DA-BDAA-D5CF6654FDB7}"/>
                  </a:ext>
                </a:extLst>
              </p:cNvPr>
              <p:cNvSpPr/>
              <p:nvPr/>
            </p:nvSpPr>
            <p:spPr bwMode="auto">
              <a:xfrm>
                <a:off x="3714" y="1767"/>
                <a:ext cx="32" cy="16"/>
              </a:xfrm>
              <a:custGeom>
                <a:gdLst>
                  <a:gd name="T0" fmla="*/ 12 w 12"/>
                  <a:gd name="T1" fmla="*/ 1 h 6"/>
                  <a:gd name="T2" fmla="*/ 10 w 12"/>
                  <a:gd name="T3" fmla="*/ 2 h 6"/>
                  <a:gd name="T4" fmla="*/ 9 w 12"/>
                  <a:gd name="T5" fmla="*/ 2 h 6"/>
                  <a:gd name="T6" fmla="*/ 5 w 12"/>
                  <a:gd name="T7" fmla="*/ 3 h 6"/>
                  <a:gd name="T8" fmla="*/ 7 w 12"/>
                  <a:gd name="T9" fmla="*/ 4 h 6"/>
                  <a:gd name="T10" fmla="*/ 4 w 12"/>
                  <a:gd name="T11" fmla="*/ 4 h 6"/>
                  <a:gd name="T12" fmla="*/ 4 w 12"/>
                  <a:gd name="T13" fmla="*/ 5 h 6"/>
                  <a:gd name="T14" fmla="*/ 3 w 12"/>
                  <a:gd name="T15" fmla="*/ 6 h 6"/>
                  <a:gd name="T16" fmla="*/ 1 w 12"/>
                  <a:gd name="T17" fmla="*/ 5 h 6"/>
                  <a:gd name="T18" fmla="*/ 0 w 12"/>
                  <a:gd name="T19" fmla="*/ 5 h 6"/>
                  <a:gd name="T20" fmla="*/ 1 w 12"/>
                  <a:gd name="T21" fmla="*/ 4 h 6"/>
                  <a:gd name="T22" fmla="*/ 1 w 12"/>
                  <a:gd name="T23" fmla="*/ 4 h 6"/>
                  <a:gd name="T24" fmla="*/ 3 w 12"/>
                  <a:gd name="T25" fmla="*/ 4 h 6"/>
                  <a:gd name="T26" fmla="*/ 7 w 12"/>
                  <a:gd name="T27" fmla="*/ 1 h 6"/>
                  <a:gd name="T28" fmla="*/ 10 w 12"/>
                  <a:gd name="T29" fmla="*/ 0 h 6"/>
                  <a:gd name="T30" fmla="*/ 12 w 12"/>
                  <a:gd name="T31"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2" y="1"/>
                    </a:moveTo>
                    <a:cubicBezTo>
                      <a:pt x="12" y="2"/>
                      <a:pt x="10" y="1"/>
                      <a:pt x="10" y="2"/>
                    </a:cubicBezTo>
                    <a:cubicBezTo>
                      <a:pt x="9" y="1"/>
                      <a:pt x="9" y="1"/>
                      <a:pt x="9" y="2"/>
                    </a:cubicBezTo>
                    <a:cubicBezTo>
                      <a:pt x="7" y="2"/>
                      <a:pt x="6" y="2"/>
                      <a:pt x="5" y="3"/>
                    </a:cubicBezTo>
                    <a:cubicBezTo>
                      <a:pt x="5" y="5"/>
                      <a:pt x="7" y="2"/>
                      <a:pt x="7" y="4"/>
                    </a:cubicBezTo>
                    <a:cubicBezTo>
                      <a:pt x="6" y="5"/>
                      <a:pt x="5" y="4"/>
                      <a:pt x="4" y="4"/>
                    </a:cubicBezTo>
                    <a:cubicBezTo>
                      <a:pt x="4" y="5"/>
                      <a:pt x="4" y="5"/>
                      <a:pt x="4" y="5"/>
                    </a:cubicBezTo>
                    <a:cubicBezTo>
                      <a:pt x="3" y="5"/>
                      <a:pt x="3" y="6"/>
                      <a:pt x="3" y="6"/>
                    </a:cubicBezTo>
                    <a:cubicBezTo>
                      <a:pt x="2" y="5"/>
                      <a:pt x="2" y="4"/>
                      <a:pt x="1" y="5"/>
                    </a:cubicBezTo>
                    <a:cubicBezTo>
                      <a:pt x="0" y="5"/>
                      <a:pt x="0" y="5"/>
                      <a:pt x="0" y="5"/>
                    </a:cubicBezTo>
                    <a:cubicBezTo>
                      <a:pt x="0" y="5"/>
                      <a:pt x="1" y="5"/>
                      <a:pt x="1" y="4"/>
                    </a:cubicBezTo>
                    <a:cubicBezTo>
                      <a:pt x="1" y="4"/>
                      <a:pt x="1" y="4"/>
                      <a:pt x="1" y="4"/>
                    </a:cubicBezTo>
                    <a:cubicBezTo>
                      <a:pt x="3" y="4"/>
                      <a:pt x="3" y="4"/>
                      <a:pt x="3" y="4"/>
                    </a:cubicBezTo>
                    <a:cubicBezTo>
                      <a:pt x="4" y="1"/>
                      <a:pt x="7" y="3"/>
                      <a:pt x="7" y="1"/>
                    </a:cubicBezTo>
                    <a:cubicBezTo>
                      <a:pt x="8" y="0"/>
                      <a:pt x="10" y="1"/>
                      <a:pt x="10" y="0"/>
                    </a:cubicBezTo>
                    <a:cubicBezTo>
                      <a:pt x="11" y="0"/>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6" name="Freeform 1451">
                <a:extLst>
                  <a:ext uri="{FF2B5EF4-FFF2-40B4-BE49-F238E27FC236}">
                    <a16:creationId xmlns:a16="http://schemas.microsoft.com/office/drawing/2014/main" id="{2C714176-A48C-4305-A0AE-52095141077F}"/>
                  </a:ext>
                </a:extLst>
              </p:cNvPr>
              <p:cNvSpPr/>
              <p:nvPr/>
            </p:nvSpPr>
            <p:spPr bwMode="auto">
              <a:xfrm>
                <a:off x="2026" y="1764"/>
                <a:ext cx="5" cy="6"/>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7" name="Freeform 1452">
                <a:extLst>
                  <a:ext uri="{FF2B5EF4-FFF2-40B4-BE49-F238E27FC236}">
                    <a16:creationId xmlns:a16="http://schemas.microsoft.com/office/drawing/2014/main" id="{6C8B1441-4D89-41B5-A151-C5A91ABF2831}"/>
                  </a:ext>
                </a:extLst>
              </p:cNvPr>
              <p:cNvSpPr/>
              <p:nvPr/>
            </p:nvSpPr>
            <p:spPr bwMode="auto">
              <a:xfrm>
                <a:off x="2704" y="1767"/>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2"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8" name="Freeform 1453">
                <a:extLst>
                  <a:ext uri="{FF2B5EF4-FFF2-40B4-BE49-F238E27FC236}">
                    <a16:creationId xmlns:a16="http://schemas.microsoft.com/office/drawing/2014/main" id="{86D1E68F-5E3A-404B-BAF6-204AC32144AE}"/>
                  </a:ext>
                </a:extLst>
              </p:cNvPr>
              <p:cNvSpPr/>
              <p:nvPr/>
            </p:nvSpPr>
            <p:spPr bwMode="auto">
              <a:xfrm>
                <a:off x="3920" y="1764"/>
                <a:ext cx="5" cy="8"/>
              </a:xfrm>
              <a:custGeom>
                <a:gdLst>
                  <a:gd name="T0" fmla="*/ 2 w 2"/>
                  <a:gd name="T1" fmla="*/ 1 h 3"/>
                  <a:gd name="T2" fmla="*/ 2 w 2"/>
                  <a:gd name="T3" fmla="*/ 2 h 3"/>
                  <a:gd name="T4" fmla="*/ 2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2" y="2"/>
                      <a:pt x="2" y="2"/>
                    </a:cubicBezTo>
                    <a:cubicBezTo>
                      <a:pt x="0" y="3"/>
                      <a:pt x="0" y="3"/>
                      <a:pt x="0" y="3"/>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9" name="Freeform 1454">
                <a:extLst>
                  <a:ext uri="{FF2B5EF4-FFF2-40B4-BE49-F238E27FC236}">
                    <a16:creationId xmlns:a16="http://schemas.microsoft.com/office/drawing/2014/main" id="{6ABAC763-047F-4239-8776-751F2A4C6D3D}"/>
                  </a:ext>
                </a:extLst>
              </p:cNvPr>
              <p:cNvSpPr/>
              <p:nvPr/>
            </p:nvSpPr>
            <p:spPr bwMode="auto">
              <a:xfrm>
                <a:off x="3965" y="1767"/>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0" name="Freeform 1455">
                <a:extLst>
                  <a:ext uri="{FF2B5EF4-FFF2-40B4-BE49-F238E27FC236}">
                    <a16:creationId xmlns:a16="http://schemas.microsoft.com/office/drawing/2014/main" id="{CE75C5FB-B20B-4803-8EDB-2541BD2172BA}"/>
                  </a:ext>
                </a:extLst>
              </p:cNvPr>
              <p:cNvSpPr/>
              <p:nvPr/>
            </p:nvSpPr>
            <p:spPr bwMode="auto">
              <a:xfrm>
                <a:off x="2675" y="1767"/>
                <a:ext cx="27" cy="13"/>
              </a:xfrm>
              <a:custGeom>
                <a:gdLst>
                  <a:gd name="T0" fmla="*/ 10 w 10"/>
                  <a:gd name="T1" fmla="*/ 1 h 5"/>
                  <a:gd name="T2" fmla="*/ 3 w 10"/>
                  <a:gd name="T3" fmla="*/ 3 h 5"/>
                  <a:gd name="T4" fmla="*/ 0 w 10"/>
                  <a:gd name="T5" fmla="*/ 4 h 5"/>
                  <a:gd name="T6" fmla="*/ 1 w 10"/>
                  <a:gd name="T7" fmla="*/ 2 h 5"/>
                  <a:gd name="T8" fmla="*/ 2 w 10"/>
                  <a:gd name="T9" fmla="*/ 2 h 5"/>
                  <a:gd name="T10" fmla="*/ 3 w 10"/>
                  <a:gd name="T11" fmla="*/ 3 h 5"/>
                  <a:gd name="T12" fmla="*/ 5 w 10"/>
                  <a:gd name="T13" fmla="*/ 2 h 5"/>
                  <a:gd name="T14" fmla="*/ 7 w 10"/>
                  <a:gd name="T15" fmla="*/ 2 h 5"/>
                  <a:gd name="T16" fmla="*/ 8 w 10"/>
                  <a:gd name="T17" fmla="*/ 1 h 5"/>
                  <a:gd name="T18" fmla="*/ 10 w 10"/>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1"/>
                    </a:moveTo>
                    <a:cubicBezTo>
                      <a:pt x="7" y="1"/>
                      <a:pt x="6" y="5"/>
                      <a:pt x="3" y="3"/>
                    </a:cubicBezTo>
                    <a:cubicBezTo>
                      <a:pt x="2" y="5"/>
                      <a:pt x="1" y="4"/>
                      <a:pt x="0" y="4"/>
                    </a:cubicBezTo>
                    <a:cubicBezTo>
                      <a:pt x="1" y="4"/>
                      <a:pt x="2" y="4"/>
                      <a:pt x="1" y="2"/>
                    </a:cubicBezTo>
                    <a:cubicBezTo>
                      <a:pt x="2" y="2"/>
                      <a:pt x="2" y="3"/>
                      <a:pt x="2" y="2"/>
                    </a:cubicBezTo>
                    <a:cubicBezTo>
                      <a:pt x="2" y="3"/>
                      <a:pt x="2" y="3"/>
                      <a:pt x="3" y="3"/>
                    </a:cubicBezTo>
                    <a:cubicBezTo>
                      <a:pt x="4" y="3"/>
                      <a:pt x="6" y="2"/>
                      <a:pt x="5" y="2"/>
                    </a:cubicBezTo>
                    <a:cubicBezTo>
                      <a:pt x="6" y="3"/>
                      <a:pt x="6" y="2"/>
                      <a:pt x="7" y="2"/>
                    </a:cubicBezTo>
                    <a:cubicBezTo>
                      <a:pt x="8" y="1"/>
                      <a:pt x="8" y="1"/>
                      <a:pt x="8" y="1"/>
                    </a:cubicBezTo>
                    <a:cubicBezTo>
                      <a:pt x="9"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1" name="Freeform 1456">
                <a:extLst>
                  <a:ext uri="{FF2B5EF4-FFF2-40B4-BE49-F238E27FC236}">
                    <a16:creationId xmlns:a16="http://schemas.microsoft.com/office/drawing/2014/main" id="{2A52ADA9-85D6-46EE-9530-CF8D52B88F07}"/>
                  </a:ext>
                </a:extLst>
              </p:cNvPr>
              <p:cNvSpPr/>
              <p:nvPr/>
            </p:nvSpPr>
            <p:spPr bwMode="auto">
              <a:xfrm>
                <a:off x="3784" y="1770"/>
                <a:ext cx="16" cy="5"/>
              </a:xfrm>
              <a:custGeom>
                <a:gdLst>
                  <a:gd name="T0" fmla="*/ 6 w 6"/>
                  <a:gd name="T1" fmla="*/ 0 h 2"/>
                  <a:gd name="T2" fmla="*/ 0 w 6"/>
                  <a:gd name="T3" fmla="*/ 2 h 2"/>
                  <a:gd name="T4" fmla="*/ 1 w 6"/>
                  <a:gd name="T5" fmla="*/ 0 h 2"/>
                  <a:gd name="T6" fmla="*/ 2 w 6"/>
                  <a:gd name="T7" fmla="*/ 1 h 2"/>
                  <a:gd name="T8" fmla="*/ 2 w 6"/>
                  <a:gd name="T9" fmla="*/ 0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4" y="0"/>
                      <a:pt x="2" y="2"/>
                      <a:pt x="0" y="2"/>
                    </a:cubicBezTo>
                    <a:cubicBezTo>
                      <a:pt x="1" y="2"/>
                      <a:pt x="0" y="1"/>
                      <a:pt x="1" y="0"/>
                    </a:cubicBezTo>
                    <a:cubicBezTo>
                      <a:pt x="1" y="0"/>
                      <a:pt x="1" y="1"/>
                      <a:pt x="2" y="1"/>
                    </a:cubicBezTo>
                    <a:cubicBezTo>
                      <a:pt x="2" y="1"/>
                      <a:pt x="2" y="0"/>
                      <a:pt x="2" y="0"/>
                    </a:cubicBezTo>
                    <a:cubicBezTo>
                      <a:pt x="3" y="1"/>
                      <a:pt x="4" y="0"/>
                      <a:pt x="5" y="0"/>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2" name="Rectangle 1457">
                <a:extLst>
                  <a:ext uri="{FF2B5EF4-FFF2-40B4-BE49-F238E27FC236}">
                    <a16:creationId xmlns:a16="http://schemas.microsoft.com/office/drawing/2014/main" id="{F98CADBD-17AF-4C53-A46F-29DCECD4705E}"/>
                  </a:ext>
                </a:extLst>
              </p:cNvPr>
              <p:cNvSpPr>
                <a:spLocks noChangeArrowheads="1"/>
              </p:cNvSpPr>
              <p:nvPr/>
            </p:nvSpPr>
            <p:spPr bwMode="auto">
              <a:xfrm>
                <a:off x="4075" y="177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3" name="Freeform 1458">
                <a:extLst>
                  <a:ext uri="{FF2B5EF4-FFF2-40B4-BE49-F238E27FC236}">
                    <a16:creationId xmlns:a16="http://schemas.microsoft.com/office/drawing/2014/main" id="{11CB96D2-2B2B-4DFB-9B99-E820F7B318A7}"/>
                  </a:ext>
                </a:extLst>
              </p:cNvPr>
              <p:cNvSpPr/>
              <p:nvPr/>
            </p:nvSpPr>
            <p:spPr bwMode="auto">
              <a:xfrm>
                <a:off x="3906" y="1770"/>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4" name="Freeform 1459">
                <a:extLst>
                  <a:ext uri="{FF2B5EF4-FFF2-40B4-BE49-F238E27FC236}">
                    <a16:creationId xmlns:a16="http://schemas.microsoft.com/office/drawing/2014/main" id="{7C094477-4A94-406A-A336-D40E6DA8B4D5}"/>
                  </a:ext>
                </a:extLst>
              </p:cNvPr>
              <p:cNvSpPr/>
              <p:nvPr/>
            </p:nvSpPr>
            <p:spPr bwMode="auto">
              <a:xfrm>
                <a:off x="4045" y="1767"/>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4" y="2"/>
                      <a:pt x="2" y="3"/>
                      <a:pt x="0" y="2"/>
                    </a:cubicBezTo>
                    <a:cubicBezTo>
                      <a:pt x="2"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5" name="Freeform 1460">
                <a:extLst>
                  <a:ext uri="{FF2B5EF4-FFF2-40B4-BE49-F238E27FC236}">
                    <a16:creationId xmlns:a16="http://schemas.microsoft.com/office/drawing/2014/main" id="{561FF230-F485-41D3-BC74-91B0589AB13C}"/>
                  </a:ext>
                </a:extLst>
              </p:cNvPr>
              <p:cNvSpPr/>
              <p:nvPr/>
            </p:nvSpPr>
            <p:spPr bwMode="auto">
              <a:xfrm>
                <a:off x="3757" y="1770"/>
                <a:ext cx="21" cy="10"/>
              </a:xfrm>
              <a:custGeom>
                <a:gdLst>
                  <a:gd name="T0" fmla="*/ 8 w 8"/>
                  <a:gd name="T1" fmla="*/ 1 h 4"/>
                  <a:gd name="T2" fmla="*/ 7 w 8"/>
                  <a:gd name="T3" fmla="*/ 1 h 4"/>
                  <a:gd name="T4" fmla="*/ 8 w 8"/>
                  <a:gd name="T5" fmla="*/ 2 h 4"/>
                  <a:gd name="T6" fmla="*/ 5 w 8"/>
                  <a:gd name="T7" fmla="*/ 3 h 4"/>
                  <a:gd name="T8" fmla="*/ 5 w 8"/>
                  <a:gd name="T9" fmla="*/ 2 h 4"/>
                  <a:gd name="T10" fmla="*/ 4 w 8"/>
                  <a:gd name="T11" fmla="*/ 2 h 4"/>
                  <a:gd name="T12" fmla="*/ 2 w 8"/>
                  <a:gd name="T13" fmla="*/ 3 h 4"/>
                  <a:gd name="T14" fmla="*/ 0 w 8"/>
                  <a:gd name="T15" fmla="*/ 3 h 4"/>
                  <a:gd name="T16" fmla="*/ 2 w 8"/>
                  <a:gd name="T17" fmla="*/ 2 h 4"/>
                  <a:gd name="T18" fmla="*/ 2 w 8"/>
                  <a:gd name="T19" fmla="*/ 3 h 4"/>
                  <a:gd name="T20" fmla="*/ 4 w 8"/>
                  <a:gd name="T21" fmla="*/ 1 h 4"/>
                  <a:gd name="T22" fmla="*/ 4 w 8"/>
                  <a:gd name="T23" fmla="*/ 2 h 4"/>
                  <a:gd name="T24" fmla="*/ 8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7" y="1"/>
                      <a:pt x="7" y="1"/>
                    </a:cubicBezTo>
                    <a:cubicBezTo>
                      <a:pt x="8" y="2"/>
                      <a:pt x="8" y="2"/>
                      <a:pt x="8" y="2"/>
                    </a:cubicBezTo>
                    <a:cubicBezTo>
                      <a:pt x="7" y="3"/>
                      <a:pt x="6" y="3"/>
                      <a:pt x="5" y="3"/>
                    </a:cubicBezTo>
                    <a:cubicBezTo>
                      <a:pt x="5" y="3"/>
                      <a:pt x="5" y="3"/>
                      <a:pt x="5" y="2"/>
                    </a:cubicBezTo>
                    <a:cubicBezTo>
                      <a:pt x="5" y="1"/>
                      <a:pt x="4" y="3"/>
                      <a:pt x="4" y="2"/>
                    </a:cubicBezTo>
                    <a:cubicBezTo>
                      <a:pt x="3" y="1"/>
                      <a:pt x="3" y="2"/>
                      <a:pt x="2" y="3"/>
                    </a:cubicBezTo>
                    <a:cubicBezTo>
                      <a:pt x="2" y="4"/>
                      <a:pt x="1" y="2"/>
                      <a:pt x="0" y="3"/>
                    </a:cubicBezTo>
                    <a:cubicBezTo>
                      <a:pt x="0" y="3"/>
                      <a:pt x="2" y="3"/>
                      <a:pt x="2" y="2"/>
                    </a:cubicBezTo>
                    <a:cubicBezTo>
                      <a:pt x="2" y="3"/>
                      <a:pt x="2" y="3"/>
                      <a:pt x="2" y="3"/>
                    </a:cubicBezTo>
                    <a:cubicBezTo>
                      <a:pt x="3" y="2"/>
                      <a:pt x="4" y="1"/>
                      <a:pt x="4" y="1"/>
                    </a:cubicBezTo>
                    <a:cubicBezTo>
                      <a:pt x="4" y="2"/>
                      <a:pt x="4" y="2"/>
                      <a:pt x="4" y="2"/>
                    </a:cubicBezTo>
                    <a:cubicBezTo>
                      <a:pt x="6" y="3"/>
                      <a:pt x="6"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6" name="Freeform 1461">
                <a:extLst>
                  <a:ext uri="{FF2B5EF4-FFF2-40B4-BE49-F238E27FC236}">
                    <a16:creationId xmlns:a16="http://schemas.microsoft.com/office/drawing/2014/main" id="{9682857D-DF03-4EEF-8A20-CD79FD8B0881}"/>
                  </a:ext>
                </a:extLst>
              </p:cNvPr>
              <p:cNvSpPr/>
              <p:nvPr/>
            </p:nvSpPr>
            <p:spPr bwMode="auto">
              <a:xfrm>
                <a:off x="1975" y="1770"/>
                <a:ext cx="8" cy="5"/>
              </a:xfrm>
              <a:custGeom>
                <a:gdLst>
                  <a:gd name="T0" fmla="*/ 3 w 3"/>
                  <a:gd name="T1" fmla="*/ 1 h 2"/>
                  <a:gd name="T2" fmla="*/ 1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1"/>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7" name="Freeform 1462">
                <a:extLst>
                  <a:ext uri="{FF2B5EF4-FFF2-40B4-BE49-F238E27FC236}">
                    <a16:creationId xmlns:a16="http://schemas.microsoft.com/office/drawing/2014/main" id="{EB9D4A00-7B75-4F32-97B3-027EFF78B511}"/>
                  </a:ext>
                </a:extLst>
              </p:cNvPr>
              <p:cNvSpPr/>
              <p:nvPr/>
            </p:nvSpPr>
            <p:spPr bwMode="auto">
              <a:xfrm>
                <a:off x="3861" y="1772"/>
                <a:ext cx="45" cy="19"/>
              </a:xfrm>
              <a:custGeom>
                <a:gdLst>
                  <a:gd name="T0" fmla="*/ 15 w 17"/>
                  <a:gd name="T1" fmla="*/ 0 h 7"/>
                  <a:gd name="T2" fmla="*/ 15 w 17"/>
                  <a:gd name="T3" fmla="*/ 2 h 7"/>
                  <a:gd name="T4" fmla="*/ 13 w 17"/>
                  <a:gd name="T5" fmla="*/ 3 h 7"/>
                  <a:gd name="T6" fmla="*/ 13 w 17"/>
                  <a:gd name="T7" fmla="*/ 2 h 7"/>
                  <a:gd name="T8" fmla="*/ 6 w 17"/>
                  <a:gd name="T9" fmla="*/ 4 h 7"/>
                  <a:gd name="T10" fmla="*/ 6 w 17"/>
                  <a:gd name="T11" fmla="*/ 6 h 7"/>
                  <a:gd name="T12" fmla="*/ 1 w 17"/>
                  <a:gd name="T13" fmla="*/ 6 h 7"/>
                  <a:gd name="T14" fmla="*/ 2 w 17"/>
                  <a:gd name="T15" fmla="*/ 6 h 7"/>
                  <a:gd name="T16" fmla="*/ 0 w 17"/>
                  <a:gd name="T17" fmla="*/ 6 h 7"/>
                  <a:gd name="T18" fmla="*/ 5 w 17"/>
                  <a:gd name="T19" fmla="*/ 2 h 7"/>
                  <a:gd name="T20" fmla="*/ 9 w 17"/>
                  <a:gd name="T21" fmla="*/ 1 h 7"/>
                  <a:gd name="T22" fmla="*/ 17 w 17"/>
                  <a:gd name="T23" fmla="*/ 0 h 7"/>
                  <a:gd name="T24" fmla="*/ 15 w 1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15" y="0"/>
                    </a:moveTo>
                    <a:cubicBezTo>
                      <a:pt x="14" y="1"/>
                      <a:pt x="15" y="2"/>
                      <a:pt x="15" y="2"/>
                    </a:cubicBezTo>
                    <a:cubicBezTo>
                      <a:pt x="13" y="3"/>
                      <a:pt x="13" y="3"/>
                      <a:pt x="13" y="3"/>
                    </a:cubicBezTo>
                    <a:cubicBezTo>
                      <a:pt x="13" y="2"/>
                      <a:pt x="13" y="2"/>
                      <a:pt x="13" y="2"/>
                    </a:cubicBezTo>
                    <a:cubicBezTo>
                      <a:pt x="11" y="2"/>
                      <a:pt x="8" y="2"/>
                      <a:pt x="6" y="4"/>
                    </a:cubicBezTo>
                    <a:cubicBezTo>
                      <a:pt x="6" y="5"/>
                      <a:pt x="6" y="5"/>
                      <a:pt x="6" y="6"/>
                    </a:cubicBezTo>
                    <a:cubicBezTo>
                      <a:pt x="4" y="6"/>
                      <a:pt x="2" y="4"/>
                      <a:pt x="1" y="6"/>
                    </a:cubicBezTo>
                    <a:cubicBezTo>
                      <a:pt x="2" y="6"/>
                      <a:pt x="2" y="6"/>
                      <a:pt x="2" y="6"/>
                    </a:cubicBezTo>
                    <a:cubicBezTo>
                      <a:pt x="1" y="7"/>
                      <a:pt x="1" y="5"/>
                      <a:pt x="0" y="6"/>
                    </a:cubicBezTo>
                    <a:cubicBezTo>
                      <a:pt x="1" y="4"/>
                      <a:pt x="3" y="3"/>
                      <a:pt x="5" y="2"/>
                    </a:cubicBezTo>
                    <a:cubicBezTo>
                      <a:pt x="7" y="2"/>
                      <a:pt x="9" y="3"/>
                      <a:pt x="9" y="1"/>
                    </a:cubicBezTo>
                    <a:cubicBezTo>
                      <a:pt x="11" y="1"/>
                      <a:pt x="14" y="0"/>
                      <a:pt x="17" y="0"/>
                    </a:cubicBezTo>
                    <a:cubicBezTo>
                      <a:pt x="17" y="0"/>
                      <a:pt x="14" y="1"/>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8" name="Freeform 1463">
                <a:extLst>
                  <a:ext uri="{FF2B5EF4-FFF2-40B4-BE49-F238E27FC236}">
                    <a16:creationId xmlns:a16="http://schemas.microsoft.com/office/drawing/2014/main" id="{0D425D19-5385-4722-9032-8EB181A2EF4E}"/>
                  </a:ext>
                </a:extLst>
              </p:cNvPr>
              <p:cNvSpPr/>
              <p:nvPr/>
            </p:nvSpPr>
            <p:spPr bwMode="auto">
              <a:xfrm>
                <a:off x="3941" y="17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9" name="Freeform 1464">
                <a:extLst>
                  <a:ext uri="{FF2B5EF4-FFF2-40B4-BE49-F238E27FC236}">
                    <a16:creationId xmlns:a16="http://schemas.microsoft.com/office/drawing/2014/main" id="{C2F57EE2-C936-427F-81EC-C1BEA9ACBA6F}"/>
                  </a:ext>
                </a:extLst>
              </p:cNvPr>
              <p:cNvSpPr/>
              <p:nvPr/>
            </p:nvSpPr>
            <p:spPr bwMode="auto">
              <a:xfrm>
                <a:off x="1988" y="1770"/>
                <a:ext cx="54" cy="42"/>
              </a:xfrm>
              <a:custGeom>
                <a:gdLst>
                  <a:gd name="T0" fmla="*/ 16 w 20"/>
                  <a:gd name="T1" fmla="*/ 4 h 16"/>
                  <a:gd name="T2" fmla="*/ 18 w 20"/>
                  <a:gd name="T3" fmla="*/ 4 h 16"/>
                  <a:gd name="T4" fmla="*/ 18 w 20"/>
                  <a:gd name="T5" fmla="*/ 3 h 16"/>
                  <a:gd name="T6" fmla="*/ 19 w 20"/>
                  <a:gd name="T7" fmla="*/ 4 h 16"/>
                  <a:gd name="T8" fmla="*/ 20 w 20"/>
                  <a:gd name="T9" fmla="*/ 3 h 16"/>
                  <a:gd name="T10" fmla="*/ 13 w 20"/>
                  <a:gd name="T11" fmla="*/ 9 h 16"/>
                  <a:gd name="T12" fmla="*/ 13 w 20"/>
                  <a:gd name="T13" fmla="*/ 8 h 16"/>
                  <a:gd name="T14" fmla="*/ 10 w 20"/>
                  <a:gd name="T15" fmla="*/ 10 h 16"/>
                  <a:gd name="T16" fmla="*/ 12 w 20"/>
                  <a:gd name="T17" fmla="*/ 10 h 16"/>
                  <a:gd name="T18" fmla="*/ 11 w 20"/>
                  <a:gd name="T19" fmla="*/ 13 h 16"/>
                  <a:gd name="T20" fmla="*/ 7 w 20"/>
                  <a:gd name="T21" fmla="*/ 14 h 16"/>
                  <a:gd name="T22" fmla="*/ 4 w 20"/>
                  <a:gd name="T23" fmla="*/ 13 h 16"/>
                  <a:gd name="T24" fmla="*/ 4 w 20"/>
                  <a:gd name="T25" fmla="*/ 14 h 16"/>
                  <a:gd name="T26" fmla="*/ 4 w 20"/>
                  <a:gd name="T27" fmla="*/ 14 h 16"/>
                  <a:gd name="T28" fmla="*/ 2 w 20"/>
                  <a:gd name="T29" fmla="*/ 13 h 16"/>
                  <a:gd name="T30" fmla="*/ 6 w 20"/>
                  <a:gd name="T31" fmla="*/ 12 h 16"/>
                  <a:gd name="T32" fmla="*/ 7 w 20"/>
                  <a:gd name="T33" fmla="*/ 14 h 16"/>
                  <a:gd name="T34" fmla="*/ 9 w 20"/>
                  <a:gd name="T35" fmla="*/ 12 h 16"/>
                  <a:gd name="T36" fmla="*/ 6 w 20"/>
                  <a:gd name="T37" fmla="*/ 11 h 16"/>
                  <a:gd name="T38" fmla="*/ 7 w 20"/>
                  <a:gd name="T39" fmla="*/ 10 h 16"/>
                  <a:gd name="T40" fmla="*/ 1 w 20"/>
                  <a:gd name="T41" fmla="*/ 10 h 16"/>
                  <a:gd name="T42" fmla="*/ 1 w 20"/>
                  <a:gd name="T43" fmla="*/ 10 h 16"/>
                  <a:gd name="T44" fmla="*/ 3 w 20"/>
                  <a:gd name="T45" fmla="*/ 7 h 16"/>
                  <a:gd name="T46" fmla="*/ 8 w 20"/>
                  <a:gd name="T47" fmla="*/ 3 h 16"/>
                  <a:gd name="T48" fmla="*/ 9 w 20"/>
                  <a:gd name="T49" fmla="*/ 3 h 16"/>
                  <a:gd name="T50" fmla="*/ 15 w 20"/>
                  <a:gd name="T51" fmla="*/ 3 h 16"/>
                  <a:gd name="T52" fmla="*/ 16 w 20"/>
                  <a:gd name="T53" fmla="*/ 4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6">
                    <a:moveTo>
                      <a:pt x="16" y="4"/>
                    </a:moveTo>
                    <a:cubicBezTo>
                      <a:pt x="17" y="2"/>
                      <a:pt x="17" y="4"/>
                      <a:pt x="18" y="4"/>
                    </a:cubicBezTo>
                    <a:cubicBezTo>
                      <a:pt x="18" y="3"/>
                      <a:pt x="18" y="3"/>
                      <a:pt x="18" y="3"/>
                    </a:cubicBezTo>
                    <a:cubicBezTo>
                      <a:pt x="19" y="4"/>
                      <a:pt x="19" y="4"/>
                      <a:pt x="19" y="4"/>
                    </a:cubicBezTo>
                    <a:cubicBezTo>
                      <a:pt x="20" y="3"/>
                      <a:pt x="20" y="3"/>
                      <a:pt x="20" y="3"/>
                    </a:cubicBezTo>
                    <a:cubicBezTo>
                      <a:pt x="18" y="4"/>
                      <a:pt x="14" y="7"/>
                      <a:pt x="13" y="9"/>
                    </a:cubicBezTo>
                    <a:cubicBezTo>
                      <a:pt x="13" y="8"/>
                      <a:pt x="13" y="8"/>
                      <a:pt x="13" y="8"/>
                    </a:cubicBezTo>
                    <a:cubicBezTo>
                      <a:pt x="12" y="9"/>
                      <a:pt x="11" y="9"/>
                      <a:pt x="10" y="10"/>
                    </a:cubicBezTo>
                    <a:cubicBezTo>
                      <a:pt x="10" y="11"/>
                      <a:pt x="12" y="10"/>
                      <a:pt x="12" y="10"/>
                    </a:cubicBezTo>
                    <a:cubicBezTo>
                      <a:pt x="12" y="11"/>
                      <a:pt x="10" y="11"/>
                      <a:pt x="11" y="13"/>
                    </a:cubicBezTo>
                    <a:cubicBezTo>
                      <a:pt x="9" y="13"/>
                      <a:pt x="9" y="16"/>
                      <a:pt x="7" y="14"/>
                    </a:cubicBezTo>
                    <a:cubicBezTo>
                      <a:pt x="7" y="13"/>
                      <a:pt x="5" y="14"/>
                      <a:pt x="4" y="13"/>
                    </a:cubicBezTo>
                    <a:cubicBezTo>
                      <a:pt x="4" y="14"/>
                      <a:pt x="4" y="14"/>
                      <a:pt x="4" y="14"/>
                    </a:cubicBezTo>
                    <a:cubicBezTo>
                      <a:pt x="4" y="14"/>
                      <a:pt x="4" y="14"/>
                      <a:pt x="4" y="14"/>
                    </a:cubicBezTo>
                    <a:cubicBezTo>
                      <a:pt x="3" y="15"/>
                      <a:pt x="2" y="14"/>
                      <a:pt x="2" y="13"/>
                    </a:cubicBezTo>
                    <a:cubicBezTo>
                      <a:pt x="4" y="14"/>
                      <a:pt x="4" y="10"/>
                      <a:pt x="6" y="12"/>
                    </a:cubicBezTo>
                    <a:cubicBezTo>
                      <a:pt x="6" y="13"/>
                      <a:pt x="7" y="13"/>
                      <a:pt x="7" y="14"/>
                    </a:cubicBezTo>
                    <a:cubicBezTo>
                      <a:pt x="6" y="12"/>
                      <a:pt x="9" y="14"/>
                      <a:pt x="9" y="12"/>
                    </a:cubicBezTo>
                    <a:cubicBezTo>
                      <a:pt x="8" y="12"/>
                      <a:pt x="7" y="11"/>
                      <a:pt x="6" y="11"/>
                    </a:cubicBezTo>
                    <a:cubicBezTo>
                      <a:pt x="7" y="10"/>
                      <a:pt x="7" y="10"/>
                      <a:pt x="7" y="10"/>
                    </a:cubicBezTo>
                    <a:cubicBezTo>
                      <a:pt x="5" y="9"/>
                      <a:pt x="3" y="12"/>
                      <a:pt x="1" y="10"/>
                    </a:cubicBezTo>
                    <a:cubicBezTo>
                      <a:pt x="1" y="10"/>
                      <a:pt x="1" y="10"/>
                      <a:pt x="1" y="10"/>
                    </a:cubicBezTo>
                    <a:cubicBezTo>
                      <a:pt x="0" y="9"/>
                      <a:pt x="1" y="7"/>
                      <a:pt x="3" y="7"/>
                    </a:cubicBezTo>
                    <a:cubicBezTo>
                      <a:pt x="5" y="5"/>
                      <a:pt x="7" y="4"/>
                      <a:pt x="8" y="3"/>
                    </a:cubicBezTo>
                    <a:cubicBezTo>
                      <a:pt x="9" y="3"/>
                      <a:pt x="9" y="3"/>
                      <a:pt x="9" y="3"/>
                    </a:cubicBezTo>
                    <a:cubicBezTo>
                      <a:pt x="11" y="0"/>
                      <a:pt x="12" y="5"/>
                      <a:pt x="15" y="3"/>
                    </a:cubicBez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0" name="Freeform 1465">
                <a:extLst>
                  <a:ext uri="{FF2B5EF4-FFF2-40B4-BE49-F238E27FC236}">
                    <a16:creationId xmlns:a16="http://schemas.microsoft.com/office/drawing/2014/main" id="{ED6DA62E-4828-450B-91A6-08FE91D88744}"/>
                  </a:ext>
                </a:extLst>
              </p:cNvPr>
              <p:cNvSpPr/>
              <p:nvPr/>
            </p:nvSpPr>
            <p:spPr bwMode="auto">
              <a:xfrm>
                <a:off x="2068" y="1772"/>
                <a:ext cx="11" cy="11"/>
              </a:xfrm>
              <a:custGeom>
                <a:gdLst>
                  <a:gd name="T0" fmla="*/ 4 w 4"/>
                  <a:gd name="T1" fmla="*/ 2 h 4"/>
                  <a:gd name="T2" fmla="*/ 0 w 4"/>
                  <a:gd name="T3" fmla="*/ 3 h 4"/>
                  <a:gd name="T4" fmla="*/ 0 w 4"/>
                  <a:gd name="T5" fmla="*/ 2 h 4"/>
                  <a:gd name="T6" fmla="*/ 3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3" y="3"/>
                      <a:pt x="2" y="4"/>
                      <a:pt x="0" y="3"/>
                    </a:cubicBezTo>
                    <a:cubicBezTo>
                      <a:pt x="0" y="3"/>
                      <a:pt x="0" y="3"/>
                      <a:pt x="0" y="2"/>
                    </a:cubicBezTo>
                    <a:cubicBezTo>
                      <a:pt x="1" y="3"/>
                      <a:pt x="2" y="0"/>
                      <a:pt x="3" y="2"/>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1" name="Freeform 1466">
                <a:extLst>
                  <a:ext uri="{FF2B5EF4-FFF2-40B4-BE49-F238E27FC236}">
                    <a16:creationId xmlns:a16="http://schemas.microsoft.com/office/drawing/2014/main" id="{5980247C-3682-4EDC-B918-849ACC18F3C8}"/>
                  </a:ext>
                </a:extLst>
              </p:cNvPr>
              <p:cNvSpPr/>
              <p:nvPr/>
            </p:nvSpPr>
            <p:spPr bwMode="auto">
              <a:xfrm>
                <a:off x="4027" y="177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0"/>
                      <a:pt x="0" y="0"/>
                    </a:cubicBezTo>
                    <a:cubicBezTo>
                      <a:pt x="0"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2" name="Freeform 1467">
                <a:extLst>
                  <a:ext uri="{FF2B5EF4-FFF2-40B4-BE49-F238E27FC236}">
                    <a16:creationId xmlns:a16="http://schemas.microsoft.com/office/drawing/2014/main" id="{44C7D465-FD8C-41ED-8E08-9A62F7C66CAC}"/>
                  </a:ext>
                </a:extLst>
              </p:cNvPr>
              <p:cNvSpPr/>
              <p:nvPr/>
            </p:nvSpPr>
            <p:spPr bwMode="auto">
              <a:xfrm>
                <a:off x="1972" y="1778"/>
                <a:ext cx="5" cy="2"/>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1"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3" name="Freeform 1468">
                <a:extLst>
                  <a:ext uri="{FF2B5EF4-FFF2-40B4-BE49-F238E27FC236}">
                    <a16:creationId xmlns:a16="http://schemas.microsoft.com/office/drawing/2014/main" id="{13199F94-5C74-4915-8C2E-74AA02B3EFCD}"/>
                  </a:ext>
                </a:extLst>
              </p:cNvPr>
              <p:cNvSpPr/>
              <p:nvPr/>
            </p:nvSpPr>
            <p:spPr bwMode="auto">
              <a:xfrm>
                <a:off x="3693" y="1778"/>
                <a:ext cx="10" cy="2"/>
              </a:xfrm>
              <a:custGeom>
                <a:gdLst>
                  <a:gd name="T0" fmla="*/ 0 w 10"/>
                  <a:gd name="T1" fmla="*/ 2 h 2"/>
                  <a:gd name="T2" fmla="*/ 2 w 10"/>
                  <a:gd name="T3" fmla="*/ 0 h 2"/>
                  <a:gd name="T4" fmla="*/ 2 w 10"/>
                  <a:gd name="T5" fmla="*/ 0 h 2"/>
                  <a:gd name="T6" fmla="*/ 10 w 10"/>
                  <a:gd name="T7" fmla="*/ 0 h 2"/>
                  <a:gd name="T8" fmla="*/ 0 w 10"/>
                  <a:gd name="T9" fmla="*/ 2 h 2"/>
                </a:gdLst>
                <a:cxnLst>
                  <a:cxn ang="0">
                    <a:pos x="T0" y="T1"/>
                  </a:cxn>
                  <a:cxn ang="0">
                    <a:pos x="T2" y="T3"/>
                  </a:cxn>
                  <a:cxn ang="0">
                    <a:pos x="T4" y="T5"/>
                  </a:cxn>
                  <a:cxn ang="0">
                    <a:pos x="T6" y="T7"/>
                  </a:cxn>
                  <a:cxn ang="0">
                    <a:pos x="T8" y="T9"/>
                  </a:cxn>
                </a:cxnLst>
                <a:rect l="0" t="0" r="r" b="b"/>
                <a:pathLst>
                  <a:path w="10" h="2">
                    <a:moveTo>
                      <a:pt x="0" y="2"/>
                    </a:moveTo>
                    <a:lnTo>
                      <a:pt x="2" y="0"/>
                    </a:lnTo>
                    <a:lnTo>
                      <a:pt x="2" y="0"/>
                    </a:lnTo>
                    <a:lnTo>
                      <a:pt x="1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4" name="Freeform 1469">
                <a:extLst>
                  <a:ext uri="{FF2B5EF4-FFF2-40B4-BE49-F238E27FC236}">
                    <a16:creationId xmlns:a16="http://schemas.microsoft.com/office/drawing/2014/main" id="{EBC63021-342C-4FB2-AB14-044F849248E2}"/>
                  </a:ext>
                </a:extLst>
              </p:cNvPr>
              <p:cNvSpPr/>
              <p:nvPr/>
            </p:nvSpPr>
            <p:spPr bwMode="auto">
              <a:xfrm>
                <a:off x="3727" y="1775"/>
                <a:ext cx="134" cy="61"/>
              </a:xfrm>
              <a:custGeom>
                <a:gdLst>
                  <a:gd name="T0" fmla="*/ 50 w 50"/>
                  <a:gd name="T1" fmla="*/ 2 h 23"/>
                  <a:gd name="T2" fmla="*/ 46 w 50"/>
                  <a:gd name="T3" fmla="*/ 4 h 23"/>
                  <a:gd name="T4" fmla="*/ 43 w 50"/>
                  <a:gd name="T5" fmla="*/ 5 h 23"/>
                  <a:gd name="T6" fmla="*/ 40 w 50"/>
                  <a:gd name="T7" fmla="*/ 7 h 23"/>
                  <a:gd name="T8" fmla="*/ 40 w 50"/>
                  <a:gd name="T9" fmla="*/ 7 h 23"/>
                  <a:gd name="T10" fmla="*/ 35 w 50"/>
                  <a:gd name="T11" fmla="*/ 9 h 23"/>
                  <a:gd name="T12" fmla="*/ 33 w 50"/>
                  <a:gd name="T13" fmla="*/ 10 h 23"/>
                  <a:gd name="T14" fmla="*/ 26 w 50"/>
                  <a:gd name="T15" fmla="*/ 14 h 23"/>
                  <a:gd name="T16" fmla="*/ 27 w 50"/>
                  <a:gd name="T17" fmla="*/ 16 h 23"/>
                  <a:gd name="T18" fmla="*/ 26 w 50"/>
                  <a:gd name="T19" fmla="*/ 18 h 23"/>
                  <a:gd name="T20" fmla="*/ 24 w 50"/>
                  <a:gd name="T21" fmla="*/ 17 h 23"/>
                  <a:gd name="T22" fmla="*/ 25 w 50"/>
                  <a:gd name="T23" fmla="*/ 19 h 23"/>
                  <a:gd name="T24" fmla="*/ 23 w 50"/>
                  <a:gd name="T25" fmla="*/ 20 h 23"/>
                  <a:gd name="T26" fmla="*/ 21 w 50"/>
                  <a:gd name="T27" fmla="*/ 18 h 23"/>
                  <a:gd name="T28" fmla="*/ 25 w 50"/>
                  <a:gd name="T29" fmla="*/ 16 h 23"/>
                  <a:gd name="T30" fmla="*/ 26 w 50"/>
                  <a:gd name="T31" fmla="*/ 15 h 23"/>
                  <a:gd name="T32" fmla="*/ 23 w 50"/>
                  <a:gd name="T33" fmla="*/ 15 h 23"/>
                  <a:gd name="T34" fmla="*/ 17 w 50"/>
                  <a:gd name="T35" fmla="*/ 17 h 23"/>
                  <a:gd name="T36" fmla="*/ 13 w 50"/>
                  <a:gd name="T37" fmla="*/ 19 h 23"/>
                  <a:gd name="T38" fmla="*/ 12 w 50"/>
                  <a:gd name="T39" fmla="*/ 18 h 23"/>
                  <a:gd name="T40" fmla="*/ 11 w 50"/>
                  <a:gd name="T41" fmla="*/ 18 h 23"/>
                  <a:gd name="T42" fmla="*/ 11 w 50"/>
                  <a:gd name="T43" fmla="*/ 19 h 23"/>
                  <a:gd name="T44" fmla="*/ 11 w 50"/>
                  <a:gd name="T45" fmla="*/ 19 h 23"/>
                  <a:gd name="T46" fmla="*/ 7 w 50"/>
                  <a:gd name="T47" fmla="*/ 20 h 23"/>
                  <a:gd name="T48" fmla="*/ 4 w 50"/>
                  <a:gd name="T49" fmla="*/ 23 h 23"/>
                  <a:gd name="T50" fmla="*/ 3 w 50"/>
                  <a:gd name="T51" fmla="*/ 23 h 23"/>
                  <a:gd name="T52" fmla="*/ 4 w 50"/>
                  <a:gd name="T53" fmla="*/ 22 h 23"/>
                  <a:gd name="T54" fmla="*/ 0 w 50"/>
                  <a:gd name="T55" fmla="*/ 21 h 23"/>
                  <a:gd name="T56" fmla="*/ 1 w 50"/>
                  <a:gd name="T57" fmla="*/ 21 h 23"/>
                  <a:gd name="T58" fmla="*/ 0 w 50"/>
                  <a:gd name="T59" fmla="*/ 21 h 23"/>
                  <a:gd name="T60" fmla="*/ 1 w 50"/>
                  <a:gd name="T61" fmla="*/ 21 h 23"/>
                  <a:gd name="T62" fmla="*/ 1 w 50"/>
                  <a:gd name="T63" fmla="*/ 20 h 23"/>
                  <a:gd name="T64" fmla="*/ 8 w 50"/>
                  <a:gd name="T65" fmla="*/ 19 h 23"/>
                  <a:gd name="T66" fmla="*/ 9 w 50"/>
                  <a:gd name="T67" fmla="*/ 18 h 23"/>
                  <a:gd name="T68" fmla="*/ 9 w 50"/>
                  <a:gd name="T69" fmla="*/ 16 h 23"/>
                  <a:gd name="T70" fmla="*/ 9 w 50"/>
                  <a:gd name="T71" fmla="*/ 17 h 23"/>
                  <a:gd name="T72" fmla="*/ 10 w 50"/>
                  <a:gd name="T73" fmla="*/ 17 h 23"/>
                  <a:gd name="T74" fmla="*/ 10 w 50"/>
                  <a:gd name="T75" fmla="*/ 17 h 23"/>
                  <a:gd name="T76" fmla="*/ 10 w 50"/>
                  <a:gd name="T77" fmla="*/ 17 h 23"/>
                  <a:gd name="T78" fmla="*/ 14 w 50"/>
                  <a:gd name="T79" fmla="*/ 15 h 23"/>
                  <a:gd name="T80" fmla="*/ 16 w 50"/>
                  <a:gd name="T81" fmla="*/ 16 h 23"/>
                  <a:gd name="T82" fmla="*/ 17 w 50"/>
                  <a:gd name="T83" fmla="*/ 15 h 23"/>
                  <a:gd name="T84" fmla="*/ 17 w 50"/>
                  <a:gd name="T85" fmla="*/ 13 h 23"/>
                  <a:gd name="T86" fmla="*/ 21 w 50"/>
                  <a:gd name="T87" fmla="*/ 12 h 23"/>
                  <a:gd name="T88" fmla="*/ 21 w 50"/>
                  <a:gd name="T89" fmla="*/ 13 h 23"/>
                  <a:gd name="T90" fmla="*/ 21 w 50"/>
                  <a:gd name="T91" fmla="*/ 13 h 23"/>
                  <a:gd name="T92" fmla="*/ 23 w 50"/>
                  <a:gd name="T93" fmla="*/ 12 h 23"/>
                  <a:gd name="T94" fmla="*/ 22 w 50"/>
                  <a:gd name="T95" fmla="*/ 13 h 23"/>
                  <a:gd name="T96" fmla="*/ 27 w 50"/>
                  <a:gd name="T97" fmla="*/ 12 h 23"/>
                  <a:gd name="T98" fmla="*/ 27 w 50"/>
                  <a:gd name="T99" fmla="*/ 11 h 23"/>
                  <a:gd name="T100" fmla="*/ 24 w 50"/>
                  <a:gd name="T101" fmla="*/ 12 h 23"/>
                  <a:gd name="T102" fmla="*/ 29 w 50"/>
                  <a:gd name="T103" fmla="*/ 9 h 23"/>
                  <a:gd name="T104" fmla="*/ 30 w 50"/>
                  <a:gd name="T105" fmla="*/ 10 h 23"/>
                  <a:gd name="T106" fmla="*/ 35 w 50"/>
                  <a:gd name="T107" fmla="*/ 8 h 23"/>
                  <a:gd name="T108" fmla="*/ 33 w 50"/>
                  <a:gd name="T109" fmla="*/ 8 h 23"/>
                  <a:gd name="T110" fmla="*/ 30 w 50"/>
                  <a:gd name="T111" fmla="*/ 8 h 23"/>
                  <a:gd name="T112" fmla="*/ 35 w 50"/>
                  <a:gd name="T113" fmla="*/ 6 h 23"/>
                  <a:gd name="T114" fmla="*/ 38 w 50"/>
                  <a:gd name="T115" fmla="*/ 5 h 23"/>
                  <a:gd name="T116" fmla="*/ 45 w 50"/>
                  <a:gd name="T117" fmla="*/ 3 h 23"/>
                  <a:gd name="T118" fmla="*/ 49 w 50"/>
                  <a:gd name="T119" fmla="*/ 2 h 23"/>
                  <a:gd name="T120" fmla="*/ 50 w 50"/>
                  <a:gd name="T121" fmla="*/ 2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50" y="2"/>
                    </a:moveTo>
                    <a:cubicBezTo>
                      <a:pt x="48" y="1"/>
                      <a:pt x="49" y="5"/>
                      <a:pt x="46" y="4"/>
                    </a:cubicBezTo>
                    <a:cubicBezTo>
                      <a:pt x="44" y="4"/>
                      <a:pt x="44" y="6"/>
                      <a:pt x="43" y="5"/>
                    </a:cubicBezTo>
                    <a:cubicBezTo>
                      <a:pt x="42" y="6"/>
                      <a:pt x="39" y="5"/>
                      <a:pt x="40" y="7"/>
                    </a:cubicBezTo>
                    <a:cubicBezTo>
                      <a:pt x="40" y="7"/>
                      <a:pt x="40" y="7"/>
                      <a:pt x="40" y="7"/>
                    </a:cubicBezTo>
                    <a:cubicBezTo>
                      <a:pt x="39" y="7"/>
                      <a:pt x="37" y="8"/>
                      <a:pt x="35" y="9"/>
                    </a:cubicBezTo>
                    <a:cubicBezTo>
                      <a:pt x="34" y="8"/>
                      <a:pt x="34" y="10"/>
                      <a:pt x="33" y="10"/>
                    </a:cubicBezTo>
                    <a:cubicBezTo>
                      <a:pt x="32" y="13"/>
                      <a:pt x="28" y="12"/>
                      <a:pt x="26" y="14"/>
                    </a:cubicBezTo>
                    <a:cubicBezTo>
                      <a:pt x="27" y="16"/>
                      <a:pt x="27" y="16"/>
                      <a:pt x="27" y="16"/>
                    </a:cubicBezTo>
                    <a:cubicBezTo>
                      <a:pt x="26" y="18"/>
                      <a:pt x="26" y="18"/>
                      <a:pt x="26" y="18"/>
                    </a:cubicBezTo>
                    <a:cubicBezTo>
                      <a:pt x="25" y="17"/>
                      <a:pt x="25" y="18"/>
                      <a:pt x="24" y="17"/>
                    </a:cubicBezTo>
                    <a:cubicBezTo>
                      <a:pt x="24" y="18"/>
                      <a:pt x="24" y="19"/>
                      <a:pt x="25" y="19"/>
                    </a:cubicBezTo>
                    <a:cubicBezTo>
                      <a:pt x="23" y="20"/>
                      <a:pt x="23" y="20"/>
                      <a:pt x="23" y="20"/>
                    </a:cubicBezTo>
                    <a:cubicBezTo>
                      <a:pt x="23" y="19"/>
                      <a:pt x="22" y="18"/>
                      <a:pt x="21" y="18"/>
                    </a:cubicBezTo>
                    <a:cubicBezTo>
                      <a:pt x="22" y="17"/>
                      <a:pt x="25" y="18"/>
                      <a:pt x="25" y="16"/>
                    </a:cubicBezTo>
                    <a:cubicBezTo>
                      <a:pt x="25" y="16"/>
                      <a:pt x="26" y="16"/>
                      <a:pt x="26" y="15"/>
                    </a:cubicBezTo>
                    <a:cubicBezTo>
                      <a:pt x="25" y="14"/>
                      <a:pt x="24" y="16"/>
                      <a:pt x="23" y="15"/>
                    </a:cubicBezTo>
                    <a:cubicBezTo>
                      <a:pt x="21" y="16"/>
                      <a:pt x="19" y="15"/>
                      <a:pt x="17" y="17"/>
                    </a:cubicBezTo>
                    <a:cubicBezTo>
                      <a:pt x="15" y="16"/>
                      <a:pt x="15" y="20"/>
                      <a:pt x="13" y="19"/>
                    </a:cubicBezTo>
                    <a:cubicBezTo>
                      <a:pt x="13" y="19"/>
                      <a:pt x="13" y="18"/>
                      <a:pt x="12" y="18"/>
                    </a:cubicBezTo>
                    <a:cubicBezTo>
                      <a:pt x="11" y="18"/>
                      <a:pt x="11" y="18"/>
                      <a:pt x="11" y="18"/>
                    </a:cubicBezTo>
                    <a:cubicBezTo>
                      <a:pt x="11" y="19"/>
                      <a:pt x="11" y="19"/>
                      <a:pt x="11" y="19"/>
                    </a:cubicBezTo>
                    <a:cubicBezTo>
                      <a:pt x="11" y="19"/>
                      <a:pt x="11" y="19"/>
                      <a:pt x="11" y="19"/>
                    </a:cubicBezTo>
                    <a:cubicBezTo>
                      <a:pt x="9" y="17"/>
                      <a:pt x="8" y="20"/>
                      <a:pt x="7" y="20"/>
                    </a:cubicBezTo>
                    <a:cubicBezTo>
                      <a:pt x="7" y="22"/>
                      <a:pt x="4" y="21"/>
                      <a:pt x="4" y="23"/>
                    </a:cubicBezTo>
                    <a:cubicBezTo>
                      <a:pt x="3" y="23"/>
                      <a:pt x="3" y="23"/>
                      <a:pt x="3" y="23"/>
                    </a:cubicBezTo>
                    <a:cubicBezTo>
                      <a:pt x="3" y="23"/>
                      <a:pt x="4" y="22"/>
                      <a:pt x="4" y="22"/>
                    </a:cubicBezTo>
                    <a:cubicBezTo>
                      <a:pt x="3" y="21"/>
                      <a:pt x="1" y="23"/>
                      <a:pt x="0" y="21"/>
                    </a:cubicBezTo>
                    <a:cubicBezTo>
                      <a:pt x="1" y="21"/>
                      <a:pt x="1" y="21"/>
                      <a:pt x="1" y="21"/>
                    </a:cubicBezTo>
                    <a:cubicBezTo>
                      <a:pt x="0" y="21"/>
                      <a:pt x="0" y="21"/>
                      <a:pt x="0" y="21"/>
                    </a:cubicBezTo>
                    <a:cubicBezTo>
                      <a:pt x="0" y="21"/>
                      <a:pt x="1" y="20"/>
                      <a:pt x="1" y="21"/>
                    </a:cubicBezTo>
                    <a:cubicBezTo>
                      <a:pt x="1" y="21"/>
                      <a:pt x="2" y="20"/>
                      <a:pt x="1" y="20"/>
                    </a:cubicBezTo>
                    <a:cubicBezTo>
                      <a:pt x="4" y="20"/>
                      <a:pt x="5" y="18"/>
                      <a:pt x="8" y="19"/>
                    </a:cubicBezTo>
                    <a:cubicBezTo>
                      <a:pt x="8" y="19"/>
                      <a:pt x="9" y="18"/>
                      <a:pt x="9" y="18"/>
                    </a:cubicBezTo>
                    <a:cubicBezTo>
                      <a:pt x="8" y="17"/>
                      <a:pt x="9" y="17"/>
                      <a:pt x="9" y="16"/>
                    </a:cubicBezTo>
                    <a:cubicBezTo>
                      <a:pt x="9" y="17"/>
                      <a:pt x="9" y="17"/>
                      <a:pt x="9" y="17"/>
                    </a:cubicBezTo>
                    <a:cubicBezTo>
                      <a:pt x="10" y="17"/>
                      <a:pt x="10" y="17"/>
                      <a:pt x="10" y="17"/>
                    </a:cubicBezTo>
                    <a:cubicBezTo>
                      <a:pt x="10" y="17"/>
                      <a:pt x="10" y="17"/>
                      <a:pt x="10" y="17"/>
                    </a:cubicBezTo>
                    <a:cubicBezTo>
                      <a:pt x="10" y="17"/>
                      <a:pt x="10" y="17"/>
                      <a:pt x="10" y="17"/>
                    </a:cubicBezTo>
                    <a:cubicBezTo>
                      <a:pt x="10" y="15"/>
                      <a:pt x="14" y="18"/>
                      <a:pt x="14" y="15"/>
                    </a:cubicBezTo>
                    <a:cubicBezTo>
                      <a:pt x="15" y="17"/>
                      <a:pt x="15" y="14"/>
                      <a:pt x="16" y="16"/>
                    </a:cubicBezTo>
                    <a:cubicBezTo>
                      <a:pt x="17" y="15"/>
                      <a:pt x="17" y="15"/>
                      <a:pt x="17" y="15"/>
                    </a:cubicBezTo>
                    <a:cubicBezTo>
                      <a:pt x="17" y="14"/>
                      <a:pt x="17" y="14"/>
                      <a:pt x="17" y="13"/>
                    </a:cubicBezTo>
                    <a:cubicBezTo>
                      <a:pt x="18" y="13"/>
                      <a:pt x="20" y="13"/>
                      <a:pt x="21" y="12"/>
                    </a:cubicBezTo>
                    <a:cubicBezTo>
                      <a:pt x="21" y="13"/>
                      <a:pt x="21" y="13"/>
                      <a:pt x="21" y="13"/>
                    </a:cubicBezTo>
                    <a:cubicBezTo>
                      <a:pt x="21" y="13"/>
                      <a:pt x="21" y="13"/>
                      <a:pt x="21" y="13"/>
                    </a:cubicBezTo>
                    <a:cubicBezTo>
                      <a:pt x="23" y="13"/>
                      <a:pt x="21" y="11"/>
                      <a:pt x="23" y="12"/>
                    </a:cubicBezTo>
                    <a:cubicBezTo>
                      <a:pt x="22" y="13"/>
                      <a:pt x="22" y="13"/>
                      <a:pt x="22" y="13"/>
                    </a:cubicBezTo>
                    <a:cubicBezTo>
                      <a:pt x="23" y="14"/>
                      <a:pt x="26" y="13"/>
                      <a:pt x="27" y="12"/>
                    </a:cubicBezTo>
                    <a:cubicBezTo>
                      <a:pt x="27" y="11"/>
                      <a:pt x="27" y="11"/>
                      <a:pt x="27" y="11"/>
                    </a:cubicBezTo>
                    <a:cubicBezTo>
                      <a:pt x="26" y="11"/>
                      <a:pt x="25" y="12"/>
                      <a:pt x="24" y="12"/>
                    </a:cubicBezTo>
                    <a:cubicBezTo>
                      <a:pt x="26" y="11"/>
                      <a:pt x="27" y="9"/>
                      <a:pt x="29" y="9"/>
                    </a:cubicBezTo>
                    <a:cubicBezTo>
                      <a:pt x="29" y="9"/>
                      <a:pt x="29" y="10"/>
                      <a:pt x="30" y="10"/>
                    </a:cubicBezTo>
                    <a:cubicBezTo>
                      <a:pt x="32" y="9"/>
                      <a:pt x="34" y="9"/>
                      <a:pt x="35" y="8"/>
                    </a:cubicBezTo>
                    <a:cubicBezTo>
                      <a:pt x="35" y="5"/>
                      <a:pt x="34" y="9"/>
                      <a:pt x="33" y="8"/>
                    </a:cubicBezTo>
                    <a:cubicBezTo>
                      <a:pt x="30" y="8"/>
                      <a:pt x="30" y="8"/>
                      <a:pt x="30" y="8"/>
                    </a:cubicBezTo>
                    <a:cubicBezTo>
                      <a:pt x="32" y="8"/>
                      <a:pt x="33" y="7"/>
                      <a:pt x="35" y="6"/>
                    </a:cubicBezTo>
                    <a:cubicBezTo>
                      <a:pt x="37" y="7"/>
                      <a:pt x="37" y="6"/>
                      <a:pt x="38" y="5"/>
                    </a:cubicBezTo>
                    <a:cubicBezTo>
                      <a:pt x="41" y="4"/>
                      <a:pt x="45" y="5"/>
                      <a:pt x="45" y="3"/>
                    </a:cubicBezTo>
                    <a:cubicBezTo>
                      <a:pt x="47" y="3"/>
                      <a:pt x="48" y="3"/>
                      <a:pt x="49" y="2"/>
                    </a:cubicBezTo>
                    <a:cubicBezTo>
                      <a:pt x="49" y="0"/>
                      <a:pt x="50" y="2"/>
                      <a:pt x="5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5" name="Freeform 1470">
                <a:extLst>
                  <a:ext uri="{FF2B5EF4-FFF2-40B4-BE49-F238E27FC236}">
                    <a16:creationId xmlns:a16="http://schemas.microsoft.com/office/drawing/2014/main" id="{6B8A14BF-8AC4-4258-AB79-36B5E080466B}"/>
                  </a:ext>
                </a:extLst>
              </p:cNvPr>
              <p:cNvSpPr/>
              <p:nvPr/>
            </p:nvSpPr>
            <p:spPr bwMode="auto">
              <a:xfrm>
                <a:off x="3730" y="1778"/>
                <a:ext cx="27" cy="18"/>
              </a:xfrm>
              <a:custGeom>
                <a:gdLst>
                  <a:gd name="T0" fmla="*/ 9 w 10"/>
                  <a:gd name="T1" fmla="*/ 1 h 7"/>
                  <a:gd name="T2" fmla="*/ 9 w 10"/>
                  <a:gd name="T3" fmla="*/ 1 h 7"/>
                  <a:gd name="T4" fmla="*/ 10 w 10"/>
                  <a:gd name="T5" fmla="*/ 2 h 7"/>
                  <a:gd name="T6" fmla="*/ 8 w 10"/>
                  <a:gd name="T7" fmla="*/ 4 h 7"/>
                  <a:gd name="T8" fmla="*/ 5 w 10"/>
                  <a:gd name="T9" fmla="*/ 4 h 7"/>
                  <a:gd name="T10" fmla="*/ 4 w 10"/>
                  <a:gd name="T11" fmla="*/ 4 h 7"/>
                  <a:gd name="T12" fmla="*/ 3 w 10"/>
                  <a:gd name="T13" fmla="*/ 6 h 7"/>
                  <a:gd name="T14" fmla="*/ 0 w 10"/>
                  <a:gd name="T15" fmla="*/ 6 h 7"/>
                  <a:gd name="T16" fmla="*/ 0 w 10"/>
                  <a:gd name="T17" fmla="*/ 5 h 7"/>
                  <a:gd name="T18" fmla="*/ 0 w 10"/>
                  <a:gd name="T19" fmla="*/ 5 h 7"/>
                  <a:gd name="T20" fmla="*/ 5 w 10"/>
                  <a:gd name="T21" fmla="*/ 2 h 7"/>
                  <a:gd name="T22" fmla="*/ 7 w 10"/>
                  <a:gd name="T23" fmla="*/ 2 h 7"/>
                  <a:gd name="T24" fmla="*/ 6 w 10"/>
                  <a:gd name="T25" fmla="*/ 2 h 7"/>
                  <a:gd name="T26" fmla="*/ 8 w 10"/>
                  <a:gd name="T27" fmla="*/ 0 h 7"/>
                  <a:gd name="T28" fmla="*/ 9 w 10"/>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7">
                    <a:moveTo>
                      <a:pt x="9" y="1"/>
                    </a:moveTo>
                    <a:cubicBezTo>
                      <a:pt x="9" y="1"/>
                      <a:pt x="9" y="1"/>
                      <a:pt x="9" y="1"/>
                    </a:cubicBezTo>
                    <a:cubicBezTo>
                      <a:pt x="10" y="2"/>
                      <a:pt x="10" y="2"/>
                      <a:pt x="10" y="2"/>
                    </a:cubicBezTo>
                    <a:cubicBezTo>
                      <a:pt x="10" y="2"/>
                      <a:pt x="9" y="4"/>
                      <a:pt x="8" y="4"/>
                    </a:cubicBezTo>
                    <a:cubicBezTo>
                      <a:pt x="7" y="2"/>
                      <a:pt x="6" y="5"/>
                      <a:pt x="5" y="4"/>
                    </a:cubicBezTo>
                    <a:cubicBezTo>
                      <a:pt x="5" y="3"/>
                      <a:pt x="4" y="4"/>
                      <a:pt x="4" y="4"/>
                    </a:cubicBezTo>
                    <a:cubicBezTo>
                      <a:pt x="5" y="4"/>
                      <a:pt x="3" y="5"/>
                      <a:pt x="3" y="6"/>
                    </a:cubicBezTo>
                    <a:cubicBezTo>
                      <a:pt x="2" y="5"/>
                      <a:pt x="1" y="7"/>
                      <a:pt x="0" y="6"/>
                    </a:cubicBezTo>
                    <a:cubicBezTo>
                      <a:pt x="0" y="6"/>
                      <a:pt x="0" y="5"/>
                      <a:pt x="0" y="5"/>
                    </a:cubicBezTo>
                    <a:cubicBezTo>
                      <a:pt x="0" y="5"/>
                      <a:pt x="0" y="5"/>
                      <a:pt x="0" y="5"/>
                    </a:cubicBezTo>
                    <a:cubicBezTo>
                      <a:pt x="2" y="2"/>
                      <a:pt x="4" y="6"/>
                      <a:pt x="5" y="2"/>
                    </a:cubicBezTo>
                    <a:cubicBezTo>
                      <a:pt x="6" y="2"/>
                      <a:pt x="6" y="3"/>
                      <a:pt x="7" y="2"/>
                    </a:cubicBezTo>
                    <a:cubicBezTo>
                      <a:pt x="6" y="2"/>
                      <a:pt x="6" y="2"/>
                      <a:pt x="6" y="2"/>
                    </a:cubicBezTo>
                    <a:cubicBezTo>
                      <a:pt x="7" y="1"/>
                      <a:pt x="8" y="1"/>
                      <a:pt x="8" y="0"/>
                    </a:cubicBezTo>
                    <a:cubicBezTo>
                      <a:pt x="8" y="0"/>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6" name="Freeform 1471">
                <a:extLst>
                  <a:ext uri="{FF2B5EF4-FFF2-40B4-BE49-F238E27FC236}">
                    <a16:creationId xmlns:a16="http://schemas.microsoft.com/office/drawing/2014/main" id="{A3918192-CE3A-4DF4-BAD0-82FC8610FB51}"/>
                  </a:ext>
                </a:extLst>
              </p:cNvPr>
              <p:cNvSpPr/>
              <p:nvPr/>
            </p:nvSpPr>
            <p:spPr bwMode="auto">
              <a:xfrm>
                <a:off x="3936" y="1778"/>
                <a:ext cx="11" cy="5"/>
              </a:xfrm>
              <a:custGeom>
                <a:gdLst>
                  <a:gd name="T0" fmla="*/ 3 w 4"/>
                  <a:gd name="T1" fmla="*/ 2 h 2"/>
                  <a:gd name="T2" fmla="*/ 3 w 4"/>
                  <a:gd name="T3" fmla="*/ 1 h 2"/>
                  <a:gd name="T4" fmla="*/ 0 w 4"/>
                  <a:gd name="T5" fmla="*/ 2 h 2"/>
                  <a:gd name="T6" fmla="*/ 4 w 4"/>
                  <a:gd name="T7" fmla="*/ 0 h 2"/>
                  <a:gd name="T8" fmla="*/ 3 w 4"/>
                  <a:gd name="T9" fmla="*/ 2 h 2"/>
                </a:gdLst>
                <a:cxnLst>
                  <a:cxn ang="0">
                    <a:pos x="T0" y="T1"/>
                  </a:cxn>
                  <a:cxn ang="0">
                    <a:pos x="T2" y="T3"/>
                  </a:cxn>
                  <a:cxn ang="0">
                    <a:pos x="T4" y="T5"/>
                  </a:cxn>
                  <a:cxn ang="0">
                    <a:pos x="T6" y="T7"/>
                  </a:cxn>
                  <a:cxn ang="0">
                    <a:pos x="T8" y="T9"/>
                  </a:cxn>
                </a:cxnLst>
                <a:rect l="0" t="0" r="r" b="b"/>
                <a:pathLst>
                  <a:path w="4" h="2">
                    <a:moveTo>
                      <a:pt x="3" y="2"/>
                    </a:moveTo>
                    <a:cubicBezTo>
                      <a:pt x="3" y="1"/>
                      <a:pt x="3" y="1"/>
                      <a:pt x="3" y="1"/>
                    </a:cubicBezTo>
                    <a:cubicBezTo>
                      <a:pt x="0" y="2"/>
                      <a:pt x="0" y="2"/>
                      <a:pt x="0" y="2"/>
                    </a:cubicBezTo>
                    <a:cubicBezTo>
                      <a:pt x="2" y="1"/>
                      <a:pt x="2" y="1"/>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7" name="Freeform 1472">
                <a:extLst>
                  <a:ext uri="{FF2B5EF4-FFF2-40B4-BE49-F238E27FC236}">
                    <a16:creationId xmlns:a16="http://schemas.microsoft.com/office/drawing/2014/main" id="{A5DEEB73-B358-450E-919B-88E3C8E91716}"/>
                  </a:ext>
                </a:extLst>
              </p:cNvPr>
              <p:cNvSpPr/>
              <p:nvPr/>
            </p:nvSpPr>
            <p:spPr bwMode="auto">
              <a:xfrm>
                <a:off x="3957" y="1778"/>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8" name="Freeform 1473">
                <a:extLst>
                  <a:ext uri="{FF2B5EF4-FFF2-40B4-BE49-F238E27FC236}">
                    <a16:creationId xmlns:a16="http://schemas.microsoft.com/office/drawing/2014/main" id="{A8ABFF02-55C0-4B54-9A73-EEAA654B2916}"/>
                  </a:ext>
                </a:extLst>
              </p:cNvPr>
              <p:cNvSpPr/>
              <p:nvPr/>
            </p:nvSpPr>
            <p:spPr bwMode="auto">
              <a:xfrm>
                <a:off x="1996" y="1780"/>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0"/>
                      <a:pt x="2" y="0"/>
                    </a:cubicBezTo>
                    <a:cubicBezTo>
                      <a:pt x="2"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9" name="Freeform 1474">
                <a:extLst>
                  <a:ext uri="{FF2B5EF4-FFF2-40B4-BE49-F238E27FC236}">
                    <a16:creationId xmlns:a16="http://schemas.microsoft.com/office/drawing/2014/main" id="{D86DEB6D-5D3C-4F4B-9917-85DF45A31FF1}"/>
                  </a:ext>
                </a:extLst>
              </p:cNvPr>
              <p:cNvSpPr/>
              <p:nvPr/>
            </p:nvSpPr>
            <p:spPr bwMode="auto">
              <a:xfrm>
                <a:off x="1980" y="178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0" name="Freeform 1475">
                <a:extLst>
                  <a:ext uri="{FF2B5EF4-FFF2-40B4-BE49-F238E27FC236}">
                    <a16:creationId xmlns:a16="http://schemas.microsoft.com/office/drawing/2014/main" id="{C74299D2-DAE5-4425-9DC0-60A50E6628B3}"/>
                  </a:ext>
                </a:extLst>
              </p:cNvPr>
              <p:cNvSpPr/>
              <p:nvPr/>
            </p:nvSpPr>
            <p:spPr bwMode="auto">
              <a:xfrm>
                <a:off x="3762" y="1780"/>
                <a:ext cx="3"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0" y="2"/>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1" name="Freeform 1476">
                <a:extLst>
                  <a:ext uri="{FF2B5EF4-FFF2-40B4-BE49-F238E27FC236}">
                    <a16:creationId xmlns:a16="http://schemas.microsoft.com/office/drawing/2014/main" id="{22A13E6F-4E35-4AAC-B745-489DB65A62E6}"/>
                  </a:ext>
                </a:extLst>
              </p:cNvPr>
              <p:cNvSpPr/>
              <p:nvPr/>
            </p:nvSpPr>
            <p:spPr bwMode="auto">
              <a:xfrm>
                <a:off x="3709" y="1780"/>
                <a:ext cx="8" cy="6"/>
              </a:xfrm>
              <a:custGeom>
                <a:gdLst>
                  <a:gd name="T0" fmla="*/ 1 w 3"/>
                  <a:gd name="T1" fmla="*/ 2 h 2"/>
                  <a:gd name="T2" fmla="*/ 0 w 3"/>
                  <a:gd name="T3" fmla="*/ 1 h 2"/>
                  <a:gd name="T4" fmla="*/ 3 w 3"/>
                  <a:gd name="T5" fmla="*/ 1 h 2"/>
                  <a:gd name="T6" fmla="*/ 1 w 3"/>
                  <a:gd name="T7" fmla="*/ 2 h 2"/>
                </a:gdLst>
                <a:cxnLst>
                  <a:cxn ang="0">
                    <a:pos x="T0" y="T1"/>
                  </a:cxn>
                  <a:cxn ang="0">
                    <a:pos x="T2" y="T3"/>
                  </a:cxn>
                  <a:cxn ang="0">
                    <a:pos x="T4" y="T5"/>
                  </a:cxn>
                  <a:cxn ang="0">
                    <a:pos x="T6" y="T7"/>
                  </a:cxn>
                </a:cxnLst>
                <a:rect l="0" t="0" r="r" b="b"/>
                <a:pathLst>
                  <a:path w="3" h="2">
                    <a:moveTo>
                      <a:pt x="1" y="2"/>
                    </a:moveTo>
                    <a:cubicBezTo>
                      <a:pt x="1" y="1"/>
                      <a:pt x="1" y="1"/>
                      <a:pt x="0" y="1"/>
                    </a:cubicBezTo>
                    <a:cubicBezTo>
                      <a:pt x="1" y="0"/>
                      <a:pt x="2"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2" name="Freeform 1477">
                <a:extLst>
                  <a:ext uri="{FF2B5EF4-FFF2-40B4-BE49-F238E27FC236}">
                    <a16:creationId xmlns:a16="http://schemas.microsoft.com/office/drawing/2014/main" id="{4981FFEA-9BAF-4DFB-B655-9F9D7EAF17A0}"/>
                  </a:ext>
                </a:extLst>
              </p:cNvPr>
              <p:cNvSpPr/>
              <p:nvPr/>
            </p:nvSpPr>
            <p:spPr bwMode="auto">
              <a:xfrm>
                <a:off x="3701" y="1783"/>
                <a:ext cx="8" cy="5"/>
              </a:xfrm>
              <a:custGeom>
                <a:gdLst>
                  <a:gd name="T0" fmla="*/ 3 w 3"/>
                  <a:gd name="T1" fmla="*/ 2 h 2"/>
                  <a:gd name="T2" fmla="*/ 0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1"/>
                      <a:pt x="0" y="1"/>
                      <a:pt x="0" y="1"/>
                    </a:cubicBezTo>
                    <a:cubicBezTo>
                      <a:pt x="1" y="1"/>
                      <a:pt x="2" y="1"/>
                      <a:pt x="2" y="0"/>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3" name="Freeform 1478">
                <a:extLst>
                  <a:ext uri="{FF2B5EF4-FFF2-40B4-BE49-F238E27FC236}">
                    <a16:creationId xmlns:a16="http://schemas.microsoft.com/office/drawing/2014/main" id="{C4919C62-4DD0-475F-8969-1D5FBD6784F0}"/>
                  </a:ext>
                </a:extLst>
              </p:cNvPr>
              <p:cNvSpPr/>
              <p:nvPr/>
            </p:nvSpPr>
            <p:spPr bwMode="auto">
              <a:xfrm>
                <a:off x="4331" y="1783"/>
                <a:ext cx="3" cy="5"/>
              </a:xfrm>
              <a:custGeom>
                <a:gdLst>
                  <a:gd name="T0" fmla="*/ 0 w 3"/>
                  <a:gd name="T1" fmla="*/ 3 h 5"/>
                  <a:gd name="T2" fmla="*/ 3 w 3"/>
                  <a:gd name="T3" fmla="*/ 0 h 5"/>
                  <a:gd name="T4" fmla="*/ 3 w 3"/>
                  <a:gd name="T5" fmla="*/ 5 h 5"/>
                  <a:gd name="T6" fmla="*/ 0 w 3"/>
                  <a:gd name="T7" fmla="*/ 3 h 5"/>
                </a:gdLst>
                <a:cxnLst>
                  <a:cxn ang="0">
                    <a:pos x="T0" y="T1"/>
                  </a:cxn>
                  <a:cxn ang="0">
                    <a:pos x="T2" y="T3"/>
                  </a:cxn>
                  <a:cxn ang="0">
                    <a:pos x="T4" y="T5"/>
                  </a:cxn>
                  <a:cxn ang="0">
                    <a:pos x="T6" y="T7"/>
                  </a:cxn>
                </a:cxnLst>
                <a:rect l="0" t="0" r="r" b="b"/>
                <a:pathLst>
                  <a:path w="3" h="5">
                    <a:moveTo>
                      <a:pt x="0" y="3"/>
                    </a:moveTo>
                    <a:lnTo>
                      <a:pt x="3" y="0"/>
                    </a:lnTo>
                    <a:lnTo>
                      <a:pt x="3"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4" name="Freeform 1479">
                <a:extLst>
                  <a:ext uri="{FF2B5EF4-FFF2-40B4-BE49-F238E27FC236}">
                    <a16:creationId xmlns:a16="http://schemas.microsoft.com/office/drawing/2014/main" id="{278ED6C0-65E0-492B-AC4D-CA8D0EFE7DE1}"/>
                  </a:ext>
                </a:extLst>
              </p:cNvPr>
              <p:cNvSpPr/>
              <p:nvPr/>
            </p:nvSpPr>
            <p:spPr bwMode="auto">
              <a:xfrm>
                <a:off x="4342" y="1786"/>
                <a:ext cx="11" cy="8"/>
              </a:xfrm>
              <a:custGeom>
                <a:gdLst>
                  <a:gd name="T0" fmla="*/ 4 w 4"/>
                  <a:gd name="T1" fmla="*/ 1 h 3"/>
                  <a:gd name="T2" fmla="*/ 3 w 4"/>
                  <a:gd name="T3" fmla="*/ 2 h 3"/>
                  <a:gd name="T4" fmla="*/ 0 w 4"/>
                  <a:gd name="T5" fmla="*/ 2 h 3"/>
                  <a:gd name="T6" fmla="*/ 2 w 4"/>
                  <a:gd name="T7" fmla="*/ 1 h 3"/>
                  <a:gd name="T8" fmla="*/ 2 w 4"/>
                  <a:gd name="T9" fmla="*/ 1 h 3"/>
                  <a:gd name="T10" fmla="*/ 2 w 4"/>
                  <a:gd name="T11" fmla="*/ 0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2"/>
                      <a:pt x="3" y="2"/>
                      <a:pt x="3" y="2"/>
                    </a:cubicBezTo>
                    <a:cubicBezTo>
                      <a:pt x="2" y="1"/>
                      <a:pt x="1" y="3"/>
                      <a:pt x="0" y="2"/>
                    </a:cubicBezTo>
                    <a:cubicBezTo>
                      <a:pt x="0" y="1"/>
                      <a:pt x="1" y="1"/>
                      <a:pt x="2" y="1"/>
                    </a:cubicBezTo>
                    <a:cubicBezTo>
                      <a:pt x="2" y="1"/>
                      <a:pt x="2" y="1"/>
                      <a:pt x="2" y="1"/>
                    </a:cubicBezTo>
                    <a:cubicBezTo>
                      <a:pt x="2" y="0"/>
                      <a:pt x="2"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5" name="Freeform 1480">
                <a:extLst>
                  <a:ext uri="{FF2B5EF4-FFF2-40B4-BE49-F238E27FC236}">
                    <a16:creationId xmlns:a16="http://schemas.microsoft.com/office/drawing/2014/main" id="{11BADDA1-CA7D-4FA4-B5D3-6D73F53EEF4C}"/>
                  </a:ext>
                </a:extLst>
              </p:cNvPr>
              <p:cNvSpPr/>
              <p:nvPr/>
            </p:nvSpPr>
            <p:spPr bwMode="auto">
              <a:xfrm>
                <a:off x="3842" y="1783"/>
                <a:ext cx="19" cy="16"/>
              </a:xfrm>
              <a:custGeom>
                <a:gdLst>
                  <a:gd name="T0" fmla="*/ 6 w 7"/>
                  <a:gd name="T1" fmla="*/ 2 h 6"/>
                  <a:gd name="T2" fmla="*/ 3 w 7"/>
                  <a:gd name="T3" fmla="*/ 4 h 6"/>
                  <a:gd name="T4" fmla="*/ 4 w 7"/>
                  <a:gd name="T5" fmla="*/ 4 h 6"/>
                  <a:gd name="T6" fmla="*/ 4 w 7"/>
                  <a:gd name="T7" fmla="*/ 6 h 6"/>
                  <a:gd name="T8" fmla="*/ 0 w 7"/>
                  <a:gd name="T9" fmla="*/ 4 h 6"/>
                  <a:gd name="T10" fmla="*/ 1 w 7"/>
                  <a:gd name="T11" fmla="*/ 3 h 6"/>
                  <a:gd name="T12" fmla="*/ 1 w 7"/>
                  <a:gd name="T13" fmla="*/ 4 h 6"/>
                  <a:gd name="T14" fmla="*/ 3 w 7"/>
                  <a:gd name="T15" fmla="*/ 4 h 6"/>
                  <a:gd name="T16" fmla="*/ 2 w 7"/>
                  <a:gd name="T17" fmla="*/ 3 h 6"/>
                  <a:gd name="T18" fmla="*/ 6 w 7"/>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cubicBezTo>
                      <a:pt x="7" y="4"/>
                      <a:pt x="4" y="3"/>
                      <a:pt x="3" y="4"/>
                    </a:cubicBezTo>
                    <a:cubicBezTo>
                      <a:pt x="3" y="4"/>
                      <a:pt x="3" y="4"/>
                      <a:pt x="4" y="4"/>
                    </a:cubicBezTo>
                    <a:cubicBezTo>
                      <a:pt x="3" y="5"/>
                      <a:pt x="3" y="5"/>
                      <a:pt x="4" y="6"/>
                    </a:cubicBezTo>
                    <a:cubicBezTo>
                      <a:pt x="2" y="6"/>
                      <a:pt x="1" y="5"/>
                      <a:pt x="0" y="4"/>
                    </a:cubicBezTo>
                    <a:cubicBezTo>
                      <a:pt x="0" y="5"/>
                      <a:pt x="1" y="4"/>
                      <a:pt x="1" y="3"/>
                    </a:cubicBezTo>
                    <a:cubicBezTo>
                      <a:pt x="1" y="4"/>
                      <a:pt x="1" y="4"/>
                      <a:pt x="1" y="4"/>
                    </a:cubicBezTo>
                    <a:cubicBezTo>
                      <a:pt x="2" y="4"/>
                      <a:pt x="3" y="4"/>
                      <a:pt x="3" y="4"/>
                    </a:cubicBezTo>
                    <a:cubicBezTo>
                      <a:pt x="2" y="3"/>
                      <a:pt x="2" y="3"/>
                      <a:pt x="2" y="3"/>
                    </a:cubicBezTo>
                    <a:cubicBezTo>
                      <a:pt x="4" y="5"/>
                      <a:pt x="3"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6" name="Freeform 1481">
                <a:extLst>
                  <a:ext uri="{FF2B5EF4-FFF2-40B4-BE49-F238E27FC236}">
                    <a16:creationId xmlns:a16="http://schemas.microsoft.com/office/drawing/2014/main" id="{181DDEDD-1040-45B7-B849-845D1C186306}"/>
                  </a:ext>
                </a:extLst>
              </p:cNvPr>
              <p:cNvSpPr/>
              <p:nvPr/>
            </p:nvSpPr>
            <p:spPr bwMode="auto">
              <a:xfrm>
                <a:off x="3949" y="1786"/>
                <a:ext cx="8" cy="10"/>
              </a:xfrm>
              <a:custGeom>
                <a:gdLst>
                  <a:gd name="T0" fmla="*/ 3 w 3"/>
                  <a:gd name="T1" fmla="*/ 1 h 4"/>
                  <a:gd name="T2" fmla="*/ 2 w 3"/>
                  <a:gd name="T3" fmla="*/ 2 h 4"/>
                  <a:gd name="T4" fmla="*/ 3 w 3"/>
                  <a:gd name="T5" fmla="*/ 4 h 4"/>
                  <a:gd name="T6" fmla="*/ 2 w 3"/>
                  <a:gd name="T7" fmla="*/ 4 h 4"/>
                  <a:gd name="T8" fmla="*/ 3 w 3"/>
                  <a:gd name="T9" fmla="*/ 3 h 4"/>
                  <a:gd name="T10" fmla="*/ 0 w 3"/>
                  <a:gd name="T11" fmla="*/ 1 h 4"/>
                  <a:gd name="T12" fmla="*/ 3 w 3"/>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2"/>
                      <a:pt x="2" y="2"/>
                      <a:pt x="2" y="2"/>
                    </a:cubicBezTo>
                    <a:cubicBezTo>
                      <a:pt x="3" y="2"/>
                      <a:pt x="3" y="3"/>
                      <a:pt x="3" y="4"/>
                    </a:cubicBezTo>
                    <a:cubicBezTo>
                      <a:pt x="3" y="4"/>
                      <a:pt x="3" y="4"/>
                      <a:pt x="2" y="4"/>
                    </a:cubicBezTo>
                    <a:cubicBezTo>
                      <a:pt x="3" y="3"/>
                      <a:pt x="3" y="3"/>
                      <a:pt x="3" y="3"/>
                    </a:cubicBezTo>
                    <a:cubicBezTo>
                      <a:pt x="2" y="3"/>
                      <a:pt x="2"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7" name="Freeform 1482">
                <a:extLst>
                  <a:ext uri="{FF2B5EF4-FFF2-40B4-BE49-F238E27FC236}">
                    <a16:creationId xmlns:a16="http://schemas.microsoft.com/office/drawing/2014/main" id="{5E498125-BFC9-4CE8-851B-886EEA0D37EB}"/>
                  </a:ext>
                </a:extLst>
              </p:cNvPr>
              <p:cNvSpPr/>
              <p:nvPr/>
            </p:nvSpPr>
            <p:spPr bwMode="auto">
              <a:xfrm>
                <a:off x="4355" y="178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8" name="Freeform 1483">
                <a:extLst>
                  <a:ext uri="{FF2B5EF4-FFF2-40B4-BE49-F238E27FC236}">
                    <a16:creationId xmlns:a16="http://schemas.microsoft.com/office/drawing/2014/main" id="{D509D086-9712-4B76-9131-5FF0932D94CD}"/>
                  </a:ext>
                </a:extLst>
              </p:cNvPr>
              <p:cNvSpPr/>
              <p:nvPr/>
            </p:nvSpPr>
            <p:spPr bwMode="auto">
              <a:xfrm>
                <a:off x="3925" y="1791"/>
                <a:ext cx="13" cy="8"/>
              </a:xfrm>
              <a:custGeom>
                <a:gdLst>
                  <a:gd name="T0" fmla="*/ 5 w 5"/>
                  <a:gd name="T1" fmla="*/ 0 h 3"/>
                  <a:gd name="T2" fmla="*/ 0 w 5"/>
                  <a:gd name="T3" fmla="*/ 1 h 3"/>
                  <a:gd name="T4" fmla="*/ 3 w 5"/>
                  <a:gd name="T5" fmla="*/ 0 h 3"/>
                  <a:gd name="T6" fmla="*/ 3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1" y="3"/>
                      <a:pt x="0" y="1"/>
                    </a:cubicBezTo>
                    <a:cubicBezTo>
                      <a:pt x="1" y="1"/>
                      <a:pt x="2"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9" name="Freeform 1484">
                <a:extLst>
                  <a:ext uri="{FF2B5EF4-FFF2-40B4-BE49-F238E27FC236}">
                    <a16:creationId xmlns:a16="http://schemas.microsoft.com/office/drawing/2014/main" id="{22C6EF49-B5A0-4D4A-8E0C-C02378056901}"/>
                  </a:ext>
                </a:extLst>
              </p:cNvPr>
              <p:cNvSpPr/>
              <p:nvPr/>
            </p:nvSpPr>
            <p:spPr bwMode="auto">
              <a:xfrm>
                <a:off x="4334" y="1788"/>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2"/>
                      <a:pt x="1" y="2"/>
                      <a:pt x="1"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0" name="Freeform 1485">
                <a:extLst>
                  <a:ext uri="{FF2B5EF4-FFF2-40B4-BE49-F238E27FC236}">
                    <a16:creationId xmlns:a16="http://schemas.microsoft.com/office/drawing/2014/main" id="{E8EA7AA5-0095-40C2-8F22-46AC1A8E1002}"/>
                  </a:ext>
                </a:extLst>
              </p:cNvPr>
              <p:cNvSpPr/>
              <p:nvPr/>
            </p:nvSpPr>
            <p:spPr bwMode="auto">
              <a:xfrm>
                <a:off x="3701" y="1788"/>
                <a:ext cx="26" cy="14"/>
              </a:xfrm>
              <a:custGeom>
                <a:gdLst>
                  <a:gd name="T0" fmla="*/ 10 w 10"/>
                  <a:gd name="T1" fmla="*/ 2 h 5"/>
                  <a:gd name="T2" fmla="*/ 8 w 10"/>
                  <a:gd name="T3" fmla="*/ 4 h 5"/>
                  <a:gd name="T4" fmla="*/ 7 w 10"/>
                  <a:gd name="T5" fmla="*/ 3 h 5"/>
                  <a:gd name="T6" fmla="*/ 7 w 10"/>
                  <a:gd name="T7" fmla="*/ 3 h 5"/>
                  <a:gd name="T8" fmla="*/ 3 w 10"/>
                  <a:gd name="T9" fmla="*/ 4 h 5"/>
                  <a:gd name="T10" fmla="*/ 3 w 10"/>
                  <a:gd name="T11" fmla="*/ 4 h 5"/>
                  <a:gd name="T12" fmla="*/ 1 w 10"/>
                  <a:gd name="T13" fmla="*/ 4 h 5"/>
                  <a:gd name="T14" fmla="*/ 1 w 10"/>
                  <a:gd name="T15" fmla="*/ 4 h 5"/>
                  <a:gd name="T16" fmla="*/ 1 w 10"/>
                  <a:gd name="T17" fmla="*/ 3 h 5"/>
                  <a:gd name="T18" fmla="*/ 0 w 10"/>
                  <a:gd name="T19" fmla="*/ 4 h 5"/>
                  <a:gd name="T20" fmla="*/ 0 w 10"/>
                  <a:gd name="T21" fmla="*/ 3 h 5"/>
                  <a:gd name="T22" fmla="*/ 3 w 10"/>
                  <a:gd name="T23" fmla="*/ 3 h 5"/>
                  <a:gd name="T24" fmla="*/ 4 w 10"/>
                  <a:gd name="T25" fmla="*/ 2 h 5"/>
                  <a:gd name="T26" fmla="*/ 5 w 10"/>
                  <a:gd name="T27" fmla="*/ 2 h 5"/>
                  <a:gd name="T28" fmla="*/ 5 w 10"/>
                  <a:gd name="T29" fmla="*/ 2 h 5"/>
                  <a:gd name="T30" fmla="*/ 5 w 10"/>
                  <a:gd name="T31" fmla="*/ 3 h 5"/>
                  <a:gd name="T32" fmla="*/ 10 w 10"/>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
                    <a:moveTo>
                      <a:pt x="10" y="2"/>
                    </a:moveTo>
                    <a:cubicBezTo>
                      <a:pt x="9" y="2"/>
                      <a:pt x="10" y="5"/>
                      <a:pt x="8" y="4"/>
                    </a:cubicBezTo>
                    <a:cubicBezTo>
                      <a:pt x="8" y="4"/>
                      <a:pt x="7" y="4"/>
                      <a:pt x="7" y="3"/>
                    </a:cubicBezTo>
                    <a:cubicBezTo>
                      <a:pt x="7" y="3"/>
                      <a:pt x="7" y="3"/>
                      <a:pt x="7" y="3"/>
                    </a:cubicBezTo>
                    <a:cubicBezTo>
                      <a:pt x="5" y="1"/>
                      <a:pt x="5" y="5"/>
                      <a:pt x="3" y="4"/>
                    </a:cubicBezTo>
                    <a:cubicBezTo>
                      <a:pt x="3" y="4"/>
                      <a:pt x="3" y="4"/>
                      <a:pt x="3" y="4"/>
                    </a:cubicBezTo>
                    <a:cubicBezTo>
                      <a:pt x="3" y="3"/>
                      <a:pt x="1" y="3"/>
                      <a:pt x="1" y="4"/>
                    </a:cubicBezTo>
                    <a:cubicBezTo>
                      <a:pt x="1" y="4"/>
                      <a:pt x="1" y="4"/>
                      <a:pt x="1" y="4"/>
                    </a:cubicBezTo>
                    <a:cubicBezTo>
                      <a:pt x="1" y="3"/>
                      <a:pt x="1" y="3"/>
                      <a:pt x="1" y="3"/>
                    </a:cubicBezTo>
                    <a:cubicBezTo>
                      <a:pt x="0" y="4"/>
                      <a:pt x="0" y="4"/>
                      <a:pt x="0" y="4"/>
                    </a:cubicBezTo>
                    <a:cubicBezTo>
                      <a:pt x="0" y="3"/>
                      <a:pt x="0" y="3"/>
                      <a:pt x="0" y="3"/>
                    </a:cubicBezTo>
                    <a:cubicBezTo>
                      <a:pt x="1" y="3"/>
                      <a:pt x="3" y="3"/>
                      <a:pt x="3" y="3"/>
                    </a:cubicBezTo>
                    <a:cubicBezTo>
                      <a:pt x="3" y="2"/>
                      <a:pt x="4" y="2"/>
                      <a:pt x="4" y="2"/>
                    </a:cubicBezTo>
                    <a:cubicBezTo>
                      <a:pt x="5" y="2"/>
                      <a:pt x="5" y="2"/>
                      <a:pt x="5" y="2"/>
                    </a:cubicBezTo>
                    <a:cubicBezTo>
                      <a:pt x="5" y="2"/>
                      <a:pt x="5" y="2"/>
                      <a:pt x="5" y="2"/>
                    </a:cubicBezTo>
                    <a:cubicBezTo>
                      <a:pt x="5" y="3"/>
                      <a:pt x="5" y="3"/>
                      <a:pt x="5" y="3"/>
                    </a:cubicBezTo>
                    <a:cubicBezTo>
                      <a:pt x="7" y="2"/>
                      <a:pt x="8"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1" name="Freeform 1486">
                <a:extLst>
                  <a:ext uri="{FF2B5EF4-FFF2-40B4-BE49-F238E27FC236}">
                    <a16:creationId xmlns:a16="http://schemas.microsoft.com/office/drawing/2014/main" id="{2AFE6713-78DE-46BE-9F79-002CD33633BD}"/>
                  </a:ext>
                </a:extLst>
              </p:cNvPr>
              <p:cNvSpPr/>
              <p:nvPr/>
            </p:nvSpPr>
            <p:spPr bwMode="auto">
              <a:xfrm>
                <a:off x="4246" y="1791"/>
                <a:ext cx="16" cy="8"/>
              </a:xfrm>
              <a:custGeom>
                <a:gdLst>
                  <a:gd name="T0" fmla="*/ 5 w 6"/>
                  <a:gd name="T1" fmla="*/ 1 h 3"/>
                  <a:gd name="T2" fmla="*/ 6 w 6"/>
                  <a:gd name="T3" fmla="*/ 1 h 3"/>
                  <a:gd name="T4" fmla="*/ 4 w 6"/>
                  <a:gd name="T5" fmla="*/ 2 h 3"/>
                  <a:gd name="T6" fmla="*/ 3 w 6"/>
                  <a:gd name="T7" fmla="*/ 2 h 3"/>
                  <a:gd name="T8" fmla="*/ 3 w 6"/>
                  <a:gd name="T9" fmla="*/ 3 h 3"/>
                  <a:gd name="T10" fmla="*/ 0 w 6"/>
                  <a:gd name="T11" fmla="*/ 2 h 3"/>
                  <a:gd name="T12" fmla="*/ 0 w 6"/>
                  <a:gd name="T13" fmla="*/ 1 h 3"/>
                  <a:gd name="T14" fmla="*/ 4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6" y="1"/>
                      <a:pt x="4" y="1"/>
                      <a:pt x="4" y="2"/>
                    </a:cubicBezTo>
                    <a:cubicBezTo>
                      <a:pt x="3" y="3"/>
                      <a:pt x="3" y="1"/>
                      <a:pt x="3" y="2"/>
                    </a:cubicBezTo>
                    <a:cubicBezTo>
                      <a:pt x="3" y="3"/>
                      <a:pt x="3" y="3"/>
                      <a:pt x="3" y="3"/>
                    </a:cubicBezTo>
                    <a:cubicBezTo>
                      <a:pt x="2" y="3"/>
                      <a:pt x="1" y="3"/>
                      <a:pt x="0" y="2"/>
                    </a:cubicBezTo>
                    <a:cubicBezTo>
                      <a:pt x="0" y="1"/>
                      <a:pt x="0" y="1"/>
                      <a:pt x="0" y="1"/>
                    </a:cubicBezTo>
                    <a:cubicBezTo>
                      <a:pt x="2" y="2"/>
                      <a:pt x="2" y="0"/>
                      <a:pt x="4" y="0"/>
                    </a:cubicBezTo>
                    <a:cubicBezTo>
                      <a:pt x="4" y="0"/>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2" name="Freeform 1487">
                <a:extLst>
                  <a:ext uri="{FF2B5EF4-FFF2-40B4-BE49-F238E27FC236}">
                    <a16:creationId xmlns:a16="http://schemas.microsoft.com/office/drawing/2014/main" id="{985BFCC7-0E3A-49B3-B61E-D109D3FB9567}"/>
                  </a:ext>
                </a:extLst>
              </p:cNvPr>
              <p:cNvSpPr/>
              <p:nvPr/>
            </p:nvSpPr>
            <p:spPr bwMode="auto">
              <a:xfrm>
                <a:off x="4278" y="1791"/>
                <a:ext cx="128" cy="37"/>
              </a:xfrm>
              <a:custGeom>
                <a:gdLst>
                  <a:gd name="T0" fmla="*/ 48 w 48"/>
                  <a:gd name="T1" fmla="*/ 1 h 14"/>
                  <a:gd name="T2" fmla="*/ 45 w 48"/>
                  <a:gd name="T3" fmla="*/ 3 h 14"/>
                  <a:gd name="T4" fmla="*/ 45 w 48"/>
                  <a:gd name="T5" fmla="*/ 4 h 14"/>
                  <a:gd name="T6" fmla="*/ 43 w 48"/>
                  <a:gd name="T7" fmla="*/ 5 h 14"/>
                  <a:gd name="T8" fmla="*/ 40 w 48"/>
                  <a:gd name="T9" fmla="*/ 4 h 14"/>
                  <a:gd name="T10" fmla="*/ 41 w 48"/>
                  <a:gd name="T11" fmla="*/ 5 h 14"/>
                  <a:gd name="T12" fmla="*/ 39 w 48"/>
                  <a:gd name="T13" fmla="*/ 5 h 14"/>
                  <a:gd name="T14" fmla="*/ 39 w 48"/>
                  <a:gd name="T15" fmla="*/ 6 h 14"/>
                  <a:gd name="T16" fmla="*/ 34 w 48"/>
                  <a:gd name="T17" fmla="*/ 7 h 14"/>
                  <a:gd name="T18" fmla="*/ 33 w 48"/>
                  <a:gd name="T19" fmla="*/ 7 h 14"/>
                  <a:gd name="T20" fmla="*/ 33 w 48"/>
                  <a:gd name="T21" fmla="*/ 6 h 14"/>
                  <a:gd name="T22" fmla="*/ 31 w 48"/>
                  <a:gd name="T23" fmla="*/ 6 h 14"/>
                  <a:gd name="T24" fmla="*/ 32 w 48"/>
                  <a:gd name="T25" fmla="*/ 7 h 14"/>
                  <a:gd name="T26" fmla="*/ 31 w 48"/>
                  <a:gd name="T27" fmla="*/ 7 h 14"/>
                  <a:gd name="T28" fmla="*/ 32 w 48"/>
                  <a:gd name="T29" fmla="*/ 8 h 14"/>
                  <a:gd name="T30" fmla="*/ 28 w 48"/>
                  <a:gd name="T31" fmla="*/ 9 h 14"/>
                  <a:gd name="T32" fmla="*/ 19 w 48"/>
                  <a:gd name="T33" fmla="*/ 10 h 14"/>
                  <a:gd name="T34" fmla="*/ 11 w 48"/>
                  <a:gd name="T35" fmla="*/ 12 h 14"/>
                  <a:gd name="T36" fmla="*/ 2 w 48"/>
                  <a:gd name="T37" fmla="*/ 14 h 14"/>
                  <a:gd name="T38" fmla="*/ 3 w 48"/>
                  <a:gd name="T39" fmla="*/ 12 h 14"/>
                  <a:gd name="T40" fmla="*/ 1 w 48"/>
                  <a:gd name="T41" fmla="*/ 12 h 14"/>
                  <a:gd name="T42" fmla="*/ 0 w 48"/>
                  <a:gd name="T43" fmla="*/ 11 h 14"/>
                  <a:gd name="T44" fmla="*/ 3 w 48"/>
                  <a:gd name="T45" fmla="*/ 11 h 14"/>
                  <a:gd name="T46" fmla="*/ 4 w 48"/>
                  <a:gd name="T47" fmla="*/ 11 h 14"/>
                  <a:gd name="T48" fmla="*/ 4 w 48"/>
                  <a:gd name="T49" fmla="*/ 10 h 14"/>
                  <a:gd name="T50" fmla="*/ 5 w 48"/>
                  <a:gd name="T51" fmla="*/ 10 h 14"/>
                  <a:gd name="T52" fmla="*/ 6 w 48"/>
                  <a:gd name="T53" fmla="*/ 11 h 14"/>
                  <a:gd name="T54" fmla="*/ 9 w 48"/>
                  <a:gd name="T55" fmla="*/ 10 h 14"/>
                  <a:gd name="T56" fmla="*/ 11 w 48"/>
                  <a:gd name="T57" fmla="*/ 9 h 14"/>
                  <a:gd name="T58" fmla="*/ 14 w 48"/>
                  <a:gd name="T59" fmla="*/ 8 h 14"/>
                  <a:gd name="T60" fmla="*/ 14 w 48"/>
                  <a:gd name="T61" fmla="*/ 8 h 14"/>
                  <a:gd name="T62" fmla="*/ 17 w 48"/>
                  <a:gd name="T63" fmla="*/ 8 h 14"/>
                  <a:gd name="T64" fmla="*/ 17 w 48"/>
                  <a:gd name="T65" fmla="*/ 8 h 14"/>
                  <a:gd name="T66" fmla="*/ 19 w 48"/>
                  <a:gd name="T67" fmla="*/ 8 h 14"/>
                  <a:gd name="T68" fmla="*/ 18 w 48"/>
                  <a:gd name="T69" fmla="*/ 8 h 14"/>
                  <a:gd name="T70" fmla="*/ 23 w 48"/>
                  <a:gd name="T71" fmla="*/ 6 h 14"/>
                  <a:gd name="T72" fmla="*/ 28 w 48"/>
                  <a:gd name="T73" fmla="*/ 2 h 14"/>
                  <a:gd name="T74" fmla="*/ 31 w 48"/>
                  <a:gd name="T75" fmla="*/ 2 h 14"/>
                  <a:gd name="T76" fmla="*/ 48 w 48"/>
                  <a:gd name="T7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14">
                    <a:moveTo>
                      <a:pt x="48" y="1"/>
                    </a:moveTo>
                    <a:cubicBezTo>
                      <a:pt x="46" y="1"/>
                      <a:pt x="47" y="4"/>
                      <a:pt x="45" y="3"/>
                    </a:cubicBezTo>
                    <a:cubicBezTo>
                      <a:pt x="45" y="4"/>
                      <a:pt x="45" y="4"/>
                      <a:pt x="45" y="4"/>
                    </a:cubicBezTo>
                    <a:cubicBezTo>
                      <a:pt x="44" y="3"/>
                      <a:pt x="43" y="4"/>
                      <a:pt x="43" y="5"/>
                    </a:cubicBezTo>
                    <a:cubicBezTo>
                      <a:pt x="42" y="4"/>
                      <a:pt x="41" y="4"/>
                      <a:pt x="40" y="4"/>
                    </a:cubicBezTo>
                    <a:cubicBezTo>
                      <a:pt x="41" y="5"/>
                      <a:pt x="41" y="5"/>
                      <a:pt x="41" y="5"/>
                    </a:cubicBezTo>
                    <a:cubicBezTo>
                      <a:pt x="40" y="5"/>
                      <a:pt x="40" y="5"/>
                      <a:pt x="39" y="5"/>
                    </a:cubicBezTo>
                    <a:cubicBezTo>
                      <a:pt x="39" y="6"/>
                      <a:pt x="39" y="6"/>
                      <a:pt x="39" y="6"/>
                    </a:cubicBezTo>
                    <a:cubicBezTo>
                      <a:pt x="37" y="6"/>
                      <a:pt x="36" y="7"/>
                      <a:pt x="34" y="7"/>
                    </a:cubicBezTo>
                    <a:cubicBezTo>
                      <a:pt x="34" y="7"/>
                      <a:pt x="34" y="7"/>
                      <a:pt x="33" y="7"/>
                    </a:cubicBezTo>
                    <a:cubicBezTo>
                      <a:pt x="33" y="6"/>
                      <a:pt x="33" y="6"/>
                      <a:pt x="33" y="6"/>
                    </a:cubicBezTo>
                    <a:cubicBezTo>
                      <a:pt x="32" y="6"/>
                      <a:pt x="32" y="6"/>
                      <a:pt x="31" y="6"/>
                    </a:cubicBezTo>
                    <a:cubicBezTo>
                      <a:pt x="32" y="7"/>
                      <a:pt x="32" y="7"/>
                      <a:pt x="32" y="7"/>
                    </a:cubicBezTo>
                    <a:cubicBezTo>
                      <a:pt x="31" y="7"/>
                      <a:pt x="31" y="7"/>
                      <a:pt x="31" y="7"/>
                    </a:cubicBezTo>
                    <a:cubicBezTo>
                      <a:pt x="31" y="8"/>
                      <a:pt x="32" y="7"/>
                      <a:pt x="32" y="8"/>
                    </a:cubicBezTo>
                    <a:cubicBezTo>
                      <a:pt x="31" y="8"/>
                      <a:pt x="29" y="8"/>
                      <a:pt x="28" y="9"/>
                    </a:cubicBezTo>
                    <a:cubicBezTo>
                      <a:pt x="25" y="9"/>
                      <a:pt x="22" y="11"/>
                      <a:pt x="19" y="10"/>
                    </a:cubicBezTo>
                    <a:cubicBezTo>
                      <a:pt x="16" y="12"/>
                      <a:pt x="13" y="9"/>
                      <a:pt x="11" y="12"/>
                    </a:cubicBezTo>
                    <a:cubicBezTo>
                      <a:pt x="8" y="13"/>
                      <a:pt x="4" y="12"/>
                      <a:pt x="2" y="14"/>
                    </a:cubicBezTo>
                    <a:cubicBezTo>
                      <a:pt x="1" y="13"/>
                      <a:pt x="3" y="13"/>
                      <a:pt x="3" y="12"/>
                    </a:cubicBezTo>
                    <a:cubicBezTo>
                      <a:pt x="2" y="12"/>
                      <a:pt x="1" y="12"/>
                      <a:pt x="1" y="12"/>
                    </a:cubicBezTo>
                    <a:cubicBezTo>
                      <a:pt x="1" y="12"/>
                      <a:pt x="1" y="11"/>
                      <a:pt x="0" y="11"/>
                    </a:cubicBezTo>
                    <a:cubicBezTo>
                      <a:pt x="1" y="11"/>
                      <a:pt x="2" y="10"/>
                      <a:pt x="3" y="11"/>
                    </a:cubicBezTo>
                    <a:cubicBezTo>
                      <a:pt x="3" y="11"/>
                      <a:pt x="4" y="11"/>
                      <a:pt x="4" y="11"/>
                    </a:cubicBezTo>
                    <a:cubicBezTo>
                      <a:pt x="5" y="11"/>
                      <a:pt x="4" y="11"/>
                      <a:pt x="4" y="10"/>
                    </a:cubicBezTo>
                    <a:cubicBezTo>
                      <a:pt x="5" y="10"/>
                      <a:pt x="5" y="10"/>
                      <a:pt x="5" y="10"/>
                    </a:cubicBezTo>
                    <a:cubicBezTo>
                      <a:pt x="5" y="9"/>
                      <a:pt x="5" y="12"/>
                      <a:pt x="6" y="11"/>
                    </a:cubicBezTo>
                    <a:cubicBezTo>
                      <a:pt x="7" y="10"/>
                      <a:pt x="9" y="12"/>
                      <a:pt x="9" y="10"/>
                    </a:cubicBezTo>
                    <a:cubicBezTo>
                      <a:pt x="10" y="10"/>
                      <a:pt x="11" y="10"/>
                      <a:pt x="11" y="9"/>
                    </a:cubicBezTo>
                    <a:cubicBezTo>
                      <a:pt x="12" y="9"/>
                      <a:pt x="13" y="9"/>
                      <a:pt x="14" y="8"/>
                    </a:cubicBezTo>
                    <a:cubicBezTo>
                      <a:pt x="14" y="8"/>
                      <a:pt x="14" y="8"/>
                      <a:pt x="14" y="8"/>
                    </a:cubicBezTo>
                    <a:cubicBezTo>
                      <a:pt x="17" y="8"/>
                      <a:pt x="17" y="8"/>
                      <a:pt x="17" y="8"/>
                    </a:cubicBezTo>
                    <a:cubicBezTo>
                      <a:pt x="17" y="8"/>
                      <a:pt x="17" y="8"/>
                      <a:pt x="17" y="8"/>
                    </a:cubicBezTo>
                    <a:cubicBezTo>
                      <a:pt x="17" y="8"/>
                      <a:pt x="18" y="8"/>
                      <a:pt x="19" y="8"/>
                    </a:cubicBezTo>
                    <a:cubicBezTo>
                      <a:pt x="18" y="8"/>
                      <a:pt x="18" y="8"/>
                      <a:pt x="18" y="8"/>
                    </a:cubicBezTo>
                    <a:cubicBezTo>
                      <a:pt x="21" y="9"/>
                      <a:pt x="20" y="6"/>
                      <a:pt x="23" y="6"/>
                    </a:cubicBezTo>
                    <a:cubicBezTo>
                      <a:pt x="25" y="6"/>
                      <a:pt x="26" y="3"/>
                      <a:pt x="28" y="2"/>
                    </a:cubicBezTo>
                    <a:cubicBezTo>
                      <a:pt x="29" y="3"/>
                      <a:pt x="29" y="2"/>
                      <a:pt x="31" y="2"/>
                    </a:cubicBezTo>
                    <a:cubicBezTo>
                      <a:pt x="35" y="1"/>
                      <a:pt x="43" y="0"/>
                      <a:pt x="4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3" name="Freeform 1488">
                <a:extLst>
                  <a:ext uri="{FF2B5EF4-FFF2-40B4-BE49-F238E27FC236}">
                    <a16:creationId xmlns:a16="http://schemas.microsoft.com/office/drawing/2014/main" id="{1E79CDDC-9188-416D-B1D7-1DABB33E1F15}"/>
                  </a:ext>
                </a:extLst>
              </p:cNvPr>
              <p:cNvSpPr/>
              <p:nvPr/>
            </p:nvSpPr>
            <p:spPr bwMode="auto">
              <a:xfrm>
                <a:off x="3914" y="1794"/>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4" name="Freeform 1489">
                <a:extLst>
                  <a:ext uri="{FF2B5EF4-FFF2-40B4-BE49-F238E27FC236}">
                    <a16:creationId xmlns:a16="http://schemas.microsoft.com/office/drawing/2014/main" id="{4E86943E-6757-4069-8E2A-B697A6CC88D8}"/>
                  </a:ext>
                </a:extLst>
              </p:cNvPr>
              <p:cNvSpPr/>
              <p:nvPr/>
            </p:nvSpPr>
            <p:spPr bwMode="auto">
              <a:xfrm>
                <a:off x="2004" y="1794"/>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5" name="Freeform 1490">
                <a:extLst>
                  <a:ext uri="{FF2B5EF4-FFF2-40B4-BE49-F238E27FC236}">
                    <a16:creationId xmlns:a16="http://schemas.microsoft.com/office/drawing/2014/main" id="{B27D0652-C154-48FE-A9D7-98474AE4E99A}"/>
                  </a:ext>
                </a:extLst>
              </p:cNvPr>
              <p:cNvSpPr/>
              <p:nvPr/>
            </p:nvSpPr>
            <p:spPr bwMode="auto">
              <a:xfrm>
                <a:off x="3722" y="179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6" name="Freeform 1491">
                <a:extLst>
                  <a:ext uri="{FF2B5EF4-FFF2-40B4-BE49-F238E27FC236}">
                    <a16:creationId xmlns:a16="http://schemas.microsoft.com/office/drawing/2014/main" id="{5115D8F3-C262-4579-BBDF-7460F12E10BB}"/>
                  </a:ext>
                </a:extLst>
              </p:cNvPr>
              <p:cNvSpPr/>
              <p:nvPr/>
            </p:nvSpPr>
            <p:spPr bwMode="auto">
              <a:xfrm>
                <a:off x="1927" y="1794"/>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7" name="Freeform 1492">
                <a:extLst>
                  <a:ext uri="{FF2B5EF4-FFF2-40B4-BE49-F238E27FC236}">
                    <a16:creationId xmlns:a16="http://schemas.microsoft.com/office/drawing/2014/main" id="{3F71D6F7-BE50-4454-A2AA-547431B2E7BC}"/>
                  </a:ext>
                </a:extLst>
              </p:cNvPr>
              <p:cNvSpPr/>
              <p:nvPr/>
            </p:nvSpPr>
            <p:spPr bwMode="auto">
              <a:xfrm>
                <a:off x="3108" y="179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8" name="Freeform 1493">
                <a:extLst>
                  <a:ext uri="{FF2B5EF4-FFF2-40B4-BE49-F238E27FC236}">
                    <a16:creationId xmlns:a16="http://schemas.microsoft.com/office/drawing/2014/main" id="{E17BFB9D-B98E-4929-B7A3-E09D6062DE91}"/>
                  </a:ext>
                </a:extLst>
              </p:cNvPr>
              <p:cNvSpPr/>
              <p:nvPr/>
            </p:nvSpPr>
            <p:spPr bwMode="auto">
              <a:xfrm>
                <a:off x="3759" y="179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9" name="Freeform 1494">
                <a:extLst>
                  <a:ext uri="{FF2B5EF4-FFF2-40B4-BE49-F238E27FC236}">
                    <a16:creationId xmlns:a16="http://schemas.microsoft.com/office/drawing/2014/main" id="{9A2548F8-2D33-4871-AEDC-C19D80414F34}"/>
                  </a:ext>
                </a:extLst>
              </p:cNvPr>
              <p:cNvSpPr/>
              <p:nvPr/>
            </p:nvSpPr>
            <p:spPr bwMode="auto">
              <a:xfrm>
                <a:off x="3647" y="1796"/>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0" name="Freeform 1495">
                <a:extLst>
                  <a:ext uri="{FF2B5EF4-FFF2-40B4-BE49-F238E27FC236}">
                    <a16:creationId xmlns:a16="http://schemas.microsoft.com/office/drawing/2014/main" id="{082B8640-E492-440B-8F28-241B87B30724}"/>
                  </a:ext>
                </a:extLst>
              </p:cNvPr>
              <p:cNvSpPr/>
              <p:nvPr/>
            </p:nvSpPr>
            <p:spPr bwMode="auto">
              <a:xfrm>
                <a:off x="3802" y="1794"/>
                <a:ext cx="40" cy="24"/>
              </a:xfrm>
              <a:custGeom>
                <a:gdLst>
                  <a:gd name="T0" fmla="*/ 15 w 15"/>
                  <a:gd name="T1" fmla="*/ 3 h 9"/>
                  <a:gd name="T2" fmla="*/ 11 w 15"/>
                  <a:gd name="T3" fmla="*/ 4 h 9"/>
                  <a:gd name="T4" fmla="*/ 10 w 15"/>
                  <a:gd name="T5" fmla="*/ 5 h 9"/>
                  <a:gd name="T6" fmla="*/ 10 w 15"/>
                  <a:gd name="T7" fmla="*/ 5 h 9"/>
                  <a:gd name="T8" fmla="*/ 7 w 15"/>
                  <a:gd name="T9" fmla="*/ 7 h 9"/>
                  <a:gd name="T10" fmla="*/ 3 w 15"/>
                  <a:gd name="T11" fmla="*/ 9 h 9"/>
                  <a:gd name="T12" fmla="*/ 0 w 15"/>
                  <a:gd name="T13" fmla="*/ 8 h 9"/>
                  <a:gd name="T14" fmla="*/ 5 w 15"/>
                  <a:gd name="T15" fmla="*/ 7 h 9"/>
                  <a:gd name="T16" fmla="*/ 4 w 15"/>
                  <a:gd name="T17" fmla="*/ 6 h 9"/>
                  <a:gd name="T18" fmla="*/ 9 w 15"/>
                  <a:gd name="T19" fmla="*/ 3 h 9"/>
                  <a:gd name="T20" fmla="*/ 12 w 15"/>
                  <a:gd name="T21" fmla="*/ 2 h 9"/>
                  <a:gd name="T22" fmla="*/ 12 w 15"/>
                  <a:gd name="T23" fmla="*/ 3 h 9"/>
                  <a:gd name="T24" fmla="*/ 15 w 15"/>
                  <a:gd name="T25" fmla="*/ 1 h 9"/>
                  <a:gd name="T26" fmla="*/ 15 w 15"/>
                  <a:gd name="T2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3"/>
                    </a:moveTo>
                    <a:cubicBezTo>
                      <a:pt x="13" y="3"/>
                      <a:pt x="13" y="6"/>
                      <a:pt x="11" y="4"/>
                    </a:cubicBezTo>
                    <a:cubicBezTo>
                      <a:pt x="10" y="5"/>
                      <a:pt x="10" y="5"/>
                      <a:pt x="10" y="5"/>
                    </a:cubicBezTo>
                    <a:cubicBezTo>
                      <a:pt x="10" y="5"/>
                      <a:pt x="10" y="5"/>
                      <a:pt x="10" y="5"/>
                    </a:cubicBezTo>
                    <a:cubicBezTo>
                      <a:pt x="9" y="5"/>
                      <a:pt x="8" y="7"/>
                      <a:pt x="7" y="7"/>
                    </a:cubicBezTo>
                    <a:cubicBezTo>
                      <a:pt x="7" y="9"/>
                      <a:pt x="3" y="6"/>
                      <a:pt x="3" y="9"/>
                    </a:cubicBezTo>
                    <a:cubicBezTo>
                      <a:pt x="2" y="9"/>
                      <a:pt x="1" y="8"/>
                      <a:pt x="0" y="8"/>
                    </a:cubicBezTo>
                    <a:cubicBezTo>
                      <a:pt x="2" y="5"/>
                      <a:pt x="3" y="9"/>
                      <a:pt x="5" y="7"/>
                    </a:cubicBezTo>
                    <a:cubicBezTo>
                      <a:pt x="4" y="6"/>
                      <a:pt x="4" y="6"/>
                      <a:pt x="4" y="6"/>
                    </a:cubicBezTo>
                    <a:cubicBezTo>
                      <a:pt x="7" y="6"/>
                      <a:pt x="7" y="3"/>
                      <a:pt x="9" y="3"/>
                    </a:cubicBezTo>
                    <a:cubicBezTo>
                      <a:pt x="9" y="2"/>
                      <a:pt x="11" y="2"/>
                      <a:pt x="12" y="2"/>
                    </a:cubicBezTo>
                    <a:cubicBezTo>
                      <a:pt x="12" y="2"/>
                      <a:pt x="11" y="3"/>
                      <a:pt x="12" y="3"/>
                    </a:cubicBezTo>
                    <a:cubicBezTo>
                      <a:pt x="14" y="4"/>
                      <a:pt x="13" y="0"/>
                      <a:pt x="15" y="1"/>
                    </a:cubicBez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1" name="Freeform 1496">
                <a:extLst>
                  <a:ext uri="{FF2B5EF4-FFF2-40B4-BE49-F238E27FC236}">
                    <a16:creationId xmlns:a16="http://schemas.microsoft.com/office/drawing/2014/main" id="{762B4F49-FF23-40DD-8B6B-7BBE42EFD779}"/>
                  </a:ext>
                </a:extLst>
              </p:cNvPr>
              <p:cNvSpPr/>
              <p:nvPr/>
            </p:nvSpPr>
            <p:spPr bwMode="auto">
              <a:xfrm>
                <a:off x="4337" y="1796"/>
                <a:ext cx="5" cy="6"/>
              </a:xfrm>
              <a:custGeom>
                <a:gdLst>
                  <a:gd name="T0" fmla="*/ 2 w 2"/>
                  <a:gd name="T1" fmla="*/ 2 h 2"/>
                  <a:gd name="T2" fmla="*/ 1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1" y="2"/>
                      <a:pt x="1" y="2"/>
                    </a:cubicBezTo>
                    <a:cubicBezTo>
                      <a:pt x="0" y="1"/>
                      <a:pt x="2" y="1"/>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2" name="Freeform 1497">
                <a:extLst>
                  <a:ext uri="{FF2B5EF4-FFF2-40B4-BE49-F238E27FC236}">
                    <a16:creationId xmlns:a16="http://schemas.microsoft.com/office/drawing/2014/main" id="{9321A6C3-70BD-4884-99EB-5A5A4EB2DEC2}"/>
                  </a:ext>
                </a:extLst>
              </p:cNvPr>
              <p:cNvSpPr/>
              <p:nvPr/>
            </p:nvSpPr>
            <p:spPr bwMode="auto">
              <a:xfrm>
                <a:off x="3631" y="179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3" name="Freeform 1498">
                <a:extLst>
                  <a:ext uri="{FF2B5EF4-FFF2-40B4-BE49-F238E27FC236}">
                    <a16:creationId xmlns:a16="http://schemas.microsoft.com/office/drawing/2014/main" id="{07958C56-E36A-4843-B6FC-CD16F9C41923}"/>
                  </a:ext>
                </a:extLst>
              </p:cNvPr>
              <p:cNvSpPr/>
              <p:nvPr/>
            </p:nvSpPr>
            <p:spPr bwMode="auto">
              <a:xfrm>
                <a:off x="3682" y="1799"/>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4" name="Freeform 1499">
                <a:extLst>
                  <a:ext uri="{FF2B5EF4-FFF2-40B4-BE49-F238E27FC236}">
                    <a16:creationId xmlns:a16="http://schemas.microsoft.com/office/drawing/2014/main" id="{AB1E48FA-53EC-4F45-9E15-80C48159C624}"/>
                  </a:ext>
                </a:extLst>
              </p:cNvPr>
              <p:cNvSpPr/>
              <p:nvPr/>
            </p:nvSpPr>
            <p:spPr bwMode="auto">
              <a:xfrm>
                <a:off x="3658" y="1799"/>
                <a:ext cx="19" cy="8"/>
              </a:xfrm>
              <a:custGeom>
                <a:gdLst>
                  <a:gd name="T0" fmla="*/ 7 w 7"/>
                  <a:gd name="T1" fmla="*/ 1 h 3"/>
                  <a:gd name="T2" fmla="*/ 4 w 7"/>
                  <a:gd name="T3" fmla="*/ 3 h 3"/>
                  <a:gd name="T4" fmla="*/ 0 w 7"/>
                  <a:gd name="T5" fmla="*/ 3 h 3"/>
                  <a:gd name="T6" fmla="*/ 2 w 7"/>
                  <a:gd name="T7" fmla="*/ 2 h 3"/>
                  <a:gd name="T8" fmla="*/ 5 w 7"/>
                  <a:gd name="T9" fmla="*/ 2 h 3"/>
                  <a:gd name="T10" fmla="*/ 4 w 7"/>
                  <a:gd name="T11" fmla="*/ 1 h 3"/>
                  <a:gd name="T12" fmla="*/ 7 w 7"/>
                  <a:gd name="T13" fmla="*/ 0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6" y="2"/>
                      <a:pt x="3" y="1"/>
                      <a:pt x="4" y="3"/>
                    </a:cubicBezTo>
                    <a:cubicBezTo>
                      <a:pt x="0" y="3"/>
                      <a:pt x="0" y="3"/>
                      <a:pt x="0" y="3"/>
                    </a:cubicBezTo>
                    <a:cubicBezTo>
                      <a:pt x="2" y="2"/>
                      <a:pt x="2" y="2"/>
                      <a:pt x="2" y="2"/>
                    </a:cubicBezTo>
                    <a:cubicBezTo>
                      <a:pt x="3" y="3"/>
                      <a:pt x="4" y="2"/>
                      <a:pt x="5" y="2"/>
                    </a:cubicBezTo>
                    <a:cubicBezTo>
                      <a:pt x="4" y="1"/>
                      <a:pt x="4" y="1"/>
                      <a:pt x="4" y="1"/>
                    </a:cubicBezTo>
                    <a:cubicBezTo>
                      <a:pt x="5" y="0"/>
                      <a:pt x="7" y="2"/>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5" name="Freeform 1500">
                <a:extLst>
                  <a:ext uri="{FF2B5EF4-FFF2-40B4-BE49-F238E27FC236}">
                    <a16:creationId xmlns:a16="http://schemas.microsoft.com/office/drawing/2014/main" id="{53D0C817-B0CB-469E-B8FF-026203DBA21F}"/>
                  </a:ext>
                </a:extLst>
              </p:cNvPr>
              <p:cNvSpPr/>
              <p:nvPr/>
            </p:nvSpPr>
            <p:spPr bwMode="auto">
              <a:xfrm>
                <a:off x="3709" y="1796"/>
                <a:ext cx="10" cy="8"/>
              </a:xfrm>
              <a:custGeom>
                <a:gdLst>
                  <a:gd name="T0" fmla="*/ 3 w 4"/>
                  <a:gd name="T1" fmla="*/ 2 h 3"/>
                  <a:gd name="T2" fmla="*/ 4 w 4"/>
                  <a:gd name="T3" fmla="*/ 1 h 3"/>
                  <a:gd name="T4" fmla="*/ 3 w 4"/>
                  <a:gd name="T5" fmla="*/ 2 h 3"/>
                  <a:gd name="T6" fmla="*/ 0 w 4"/>
                  <a:gd name="T7" fmla="*/ 2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4" y="1"/>
                      <a:pt x="4" y="1"/>
                      <a:pt x="4" y="1"/>
                    </a:cubicBezTo>
                    <a:cubicBezTo>
                      <a:pt x="3" y="1"/>
                      <a:pt x="3" y="2"/>
                      <a:pt x="3" y="2"/>
                    </a:cubicBezTo>
                    <a:cubicBezTo>
                      <a:pt x="2" y="1"/>
                      <a:pt x="2" y="3"/>
                      <a:pt x="0" y="2"/>
                    </a:cubicBezTo>
                    <a:cubicBezTo>
                      <a:pt x="1"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6" name="Freeform 1501">
                <a:extLst>
                  <a:ext uri="{FF2B5EF4-FFF2-40B4-BE49-F238E27FC236}">
                    <a16:creationId xmlns:a16="http://schemas.microsoft.com/office/drawing/2014/main" id="{8EF5B1A0-0C7A-4D63-BCE4-4009DF187CD5}"/>
                  </a:ext>
                </a:extLst>
              </p:cNvPr>
              <p:cNvSpPr/>
              <p:nvPr/>
            </p:nvSpPr>
            <p:spPr bwMode="auto">
              <a:xfrm>
                <a:off x="1953" y="1799"/>
                <a:ext cx="14" cy="16"/>
              </a:xfrm>
              <a:custGeom>
                <a:gdLst>
                  <a:gd name="T0" fmla="*/ 4 w 5"/>
                  <a:gd name="T1" fmla="*/ 3 h 6"/>
                  <a:gd name="T2" fmla="*/ 3 w 5"/>
                  <a:gd name="T3" fmla="*/ 4 h 6"/>
                  <a:gd name="T4" fmla="*/ 5 w 5"/>
                  <a:gd name="T5" fmla="*/ 5 h 6"/>
                  <a:gd name="T6" fmla="*/ 2 w 5"/>
                  <a:gd name="T7" fmla="*/ 5 h 6"/>
                  <a:gd name="T8" fmla="*/ 3 w 5"/>
                  <a:gd name="T9" fmla="*/ 4 h 6"/>
                  <a:gd name="T10" fmla="*/ 0 w 5"/>
                  <a:gd name="T11" fmla="*/ 2 h 6"/>
                  <a:gd name="T12" fmla="*/ 2 w 5"/>
                  <a:gd name="T13" fmla="*/ 0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3" y="2"/>
                      <a:pt x="3" y="3"/>
                      <a:pt x="3" y="4"/>
                    </a:cubicBezTo>
                    <a:cubicBezTo>
                      <a:pt x="3" y="5"/>
                      <a:pt x="4" y="5"/>
                      <a:pt x="5" y="5"/>
                    </a:cubicBezTo>
                    <a:cubicBezTo>
                      <a:pt x="4" y="6"/>
                      <a:pt x="3" y="5"/>
                      <a:pt x="2" y="5"/>
                    </a:cubicBezTo>
                    <a:cubicBezTo>
                      <a:pt x="3" y="4"/>
                      <a:pt x="3" y="4"/>
                      <a:pt x="3" y="4"/>
                    </a:cubicBezTo>
                    <a:cubicBezTo>
                      <a:pt x="0" y="2"/>
                      <a:pt x="0" y="2"/>
                      <a:pt x="0" y="2"/>
                    </a:cubicBezTo>
                    <a:cubicBezTo>
                      <a:pt x="2" y="0"/>
                      <a:pt x="2" y="0"/>
                      <a:pt x="2" y="0"/>
                    </a:cubicBezTo>
                    <a:cubicBezTo>
                      <a:pt x="3" y="1"/>
                      <a:pt x="2"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7" name="Freeform 1502">
                <a:extLst>
                  <a:ext uri="{FF2B5EF4-FFF2-40B4-BE49-F238E27FC236}">
                    <a16:creationId xmlns:a16="http://schemas.microsoft.com/office/drawing/2014/main" id="{8D5749A5-FA01-4F7F-BFF3-8924D41B5D84}"/>
                  </a:ext>
                </a:extLst>
              </p:cNvPr>
              <p:cNvSpPr/>
              <p:nvPr/>
            </p:nvSpPr>
            <p:spPr bwMode="auto">
              <a:xfrm>
                <a:off x="3800" y="1799"/>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8" name="Freeform 1503">
                <a:extLst>
                  <a:ext uri="{FF2B5EF4-FFF2-40B4-BE49-F238E27FC236}">
                    <a16:creationId xmlns:a16="http://schemas.microsoft.com/office/drawing/2014/main" id="{82363F94-1389-4672-9C39-235DF9974D21}"/>
                  </a:ext>
                </a:extLst>
              </p:cNvPr>
              <p:cNvSpPr/>
              <p:nvPr/>
            </p:nvSpPr>
            <p:spPr bwMode="auto">
              <a:xfrm>
                <a:off x="4286" y="1799"/>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9" name="Freeform 1504">
                <a:extLst>
                  <a:ext uri="{FF2B5EF4-FFF2-40B4-BE49-F238E27FC236}">
                    <a16:creationId xmlns:a16="http://schemas.microsoft.com/office/drawing/2014/main" id="{033840A2-5C3A-4F7E-8A3F-9A53BBD5C540}"/>
                  </a:ext>
                </a:extLst>
              </p:cNvPr>
              <p:cNvSpPr/>
              <p:nvPr/>
            </p:nvSpPr>
            <p:spPr bwMode="auto">
              <a:xfrm>
                <a:off x="4230" y="1799"/>
                <a:ext cx="10" cy="5"/>
              </a:xfrm>
              <a:custGeom>
                <a:gdLst>
                  <a:gd name="T0" fmla="*/ 4 w 4"/>
                  <a:gd name="T1" fmla="*/ 1 h 2"/>
                  <a:gd name="T2" fmla="*/ 0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0"/>
                      <a:pt x="1" y="2"/>
                      <a:pt x="0" y="2"/>
                    </a:cubicBezTo>
                    <a:cubicBezTo>
                      <a:pt x="0" y="1"/>
                      <a:pt x="0" y="1"/>
                      <a:pt x="0" y="1"/>
                    </a:cubicBezTo>
                    <a:cubicBezTo>
                      <a:pt x="1"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0" name="Freeform 1505">
                <a:extLst>
                  <a:ext uri="{FF2B5EF4-FFF2-40B4-BE49-F238E27FC236}">
                    <a16:creationId xmlns:a16="http://schemas.microsoft.com/office/drawing/2014/main" id="{C31DE9AA-EF79-4152-95E0-F11B4CE06ACB}"/>
                  </a:ext>
                </a:extLst>
              </p:cNvPr>
              <p:cNvSpPr/>
              <p:nvPr/>
            </p:nvSpPr>
            <p:spPr bwMode="auto">
              <a:xfrm>
                <a:off x="3621" y="1802"/>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1" name="Freeform 1506">
                <a:extLst>
                  <a:ext uri="{FF2B5EF4-FFF2-40B4-BE49-F238E27FC236}">
                    <a16:creationId xmlns:a16="http://schemas.microsoft.com/office/drawing/2014/main" id="{51BE176D-E763-4C91-B75B-50AFA7D0133E}"/>
                  </a:ext>
                </a:extLst>
              </p:cNvPr>
              <p:cNvSpPr/>
              <p:nvPr/>
            </p:nvSpPr>
            <p:spPr bwMode="auto">
              <a:xfrm>
                <a:off x="3645" y="1802"/>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2" name="Freeform 1507">
                <a:extLst>
                  <a:ext uri="{FF2B5EF4-FFF2-40B4-BE49-F238E27FC236}">
                    <a16:creationId xmlns:a16="http://schemas.microsoft.com/office/drawing/2014/main" id="{AA6AD346-0DDD-44DF-9701-AB3602337050}"/>
                  </a:ext>
                </a:extLst>
              </p:cNvPr>
              <p:cNvSpPr/>
              <p:nvPr/>
            </p:nvSpPr>
            <p:spPr bwMode="auto">
              <a:xfrm>
                <a:off x="4398" y="180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3" name="Freeform 1508">
                <a:extLst>
                  <a:ext uri="{FF2B5EF4-FFF2-40B4-BE49-F238E27FC236}">
                    <a16:creationId xmlns:a16="http://schemas.microsoft.com/office/drawing/2014/main" id="{7A771611-2CB1-4C56-BC62-FC832B43F6BF}"/>
                  </a:ext>
                </a:extLst>
              </p:cNvPr>
              <p:cNvSpPr/>
              <p:nvPr/>
            </p:nvSpPr>
            <p:spPr bwMode="auto">
              <a:xfrm>
                <a:off x="1943" y="180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4" name="Freeform 1509">
                <a:extLst>
                  <a:ext uri="{FF2B5EF4-FFF2-40B4-BE49-F238E27FC236}">
                    <a16:creationId xmlns:a16="http://schemas.microsoft.com/office/drawing/2014/main" id="{8354BA65-741C-4A4E-8C28-7F298D354F13}"/>
                  </a:ext>
                </a:extLst>
              </p:cNvPr>
              <p:cNvSpPr/>
              <p:nvPr/>
            </p:nvSpPr>
            <p:spPr bwMode="auto">
              <a:xfrm>
                <a:off x="3802" y="180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5" name="Freeform 1510">
                <a:extLst>
                  <a:ext uri="{FF2B5EF4-FFF2-40B4-BE49-F238E27FC236}">
                    <a16:creationId xmlns:a16="http://schemas.microsoft.com/office/drawing/2014/main" id="{A6B1F176-8BF5-427F-8D38-DCFE1BE7F1DD}"/>
                  </a:ext>
                </a:extLst>
              </p:cNvPr>
              <p:cNvSpPr/>
              <p:nvPr/>
            </p:nvSpPr>
            <p:spPr bwMode="auto">
              <a:xfrm>
                <a:off x="4208" y="1804"/>
                <a:ext cx="16" cy="6"/>
              </a:xfrm>
              <a:custGeom>
                <a:gdLst>
                  <a:gd name="T0" fmla="*/ 6 w 6"/>
                  <a:gd name="T1" fmla="*/ 1 h 2"/>
                  <a:gd name="T2" fmla="*/ 5 w 6"/>
                  <a:gd name="T3" fmla="*/ 2 h 2"/>
                  <a:gd name="T4" fmla="*/ 1 w 6"/>
                  <a:gd name="T5" fmla="*/ 1 h 2"/>
                  <a:gd name="T6" fmla="*/ 0 w 6"/>
                  <a:gd name="T7" fmla="*/ 1 h 2"/>
                  <a:gd name="T8" fmla="*/ 2 w 6"/>
                  <a:gd name="T9" fmla="*/ 0 h 2"/>
                  <a:gd name="T10" fmla="*/ 6 w 6"/>
                  <a:gd name="T11" fmla="*/ 1 h 2"/>
                </a:gdLst>
                <a:cxnLst>
                  <a:cxn ang="0">
                    <a:pos x="T0" y="T1"/>
                  </a:cxn>
                  <a:cxn ang="0">
                    <a:pos x="T2" y="T3"/>
                  </a:cxn>
                  <a:cxn ang="0">
                    <a:pos x="T4" y="T5"/>
                  </a:cxn>
                  <a:cxn ang="0">
                    <a:pos x="T6" y="T7"/>
                  </a:cxn>
                  <a:cxn ang="0">
                    <a:pos x="T8" y="T9"/>
                  </a:cxn>
                  <a:cxn ang="0">
                    <a:pos x="T10" y="T11"/>
                  </a:cxn>
                </a:cxnLst>
                <a:rect l="0" t="0" r="r" b="b"/>
                <a:pathLst>
                  <a:path w="6" h="2">
                    <a:moveTo>
                      <a:pt x="6" y="1"/>
                    </a:moveTo>
                    <a:cubicBezTo>
                      <a:pt x="5" y="1"/>
                      <a:pt x="5" y="1"/>
                      <a:pt x="5" y="2"/>
                    </a:cubicBezTo>
                    <a:cubicBezTo>
                      <a:pt x="4" y="0"/>
                      <a:pt x="3" y="1"/>
                      <a:pt x="1" y="1"/>
                    </a:cubicBezTo>
                    <a:cubicBezTo>
                      <a:pt x="1" y="1"/>
                      <a:pt x="1" y="2"/>
                      <a:pt x="0" y="1"/>
                    </a:cubicBezTo>
                    <a:cubicBezTo>
                      <a:pt x="0" y="0"/>
                      <a:pt x="2" y="1"/>
                      <a:pt x="2" y="0"/>
                    </a:cubicBezTo>
                    <a:cubicBezTo>
                      <a:pt x="3" y="1"/>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6" name="Freeform 1511">
                <a:extLst>
                  <a:ext uri="{FF2B5EF4-FFF2-40B4-BE49-F238E27FC236}">
                    <a16:creationId xmlns:a16="http://schemas.microsoft.com/office/drawing/2014/main" id="{94EEC068-6998-4FDE-BD87-E0CC8986DD71}"/>
                  </a:ext>
                </a:extLst>
              </p:cNvPr>
              <p:cNvSpPr/>
              <p:nvPr/>
            </p:nvSpPr>
            <p:spPr bwMode="auto">
              <a:xfrm flipH="1">
                <a:off x="3618" y="1807"/>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7" name="Freeform 1512">
                <a:extLst>
                  <a:ext uri="{FF2B5EF4-FFF2-40B4-BE49-F238E27FC236}">
                    <a16:creationId xmlns:a16="http://schemas.microsoft.com/office/drawing/2014/main" id="{36525288-BE7F-4C1E-A9B8-C65BF7E64A91}"/>
                  </a:ext>
                </a:extLst>
              </p:cNvPr>
              <p:cNvSpPr/>
              <p:nvPr/>
            </p:nvSpPr>
            <p:spPr bwMode="auto">
              <a:xfrm>
                <a:off x="1953" y="180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8" name="Freeform 1513">
                <a:extLst>
                  <a:ext uri="{FF2B5EF4-FFF2-40B4-BE49-F238E27FC236}">
                    <a16:creationId xmlns:a16="http://schemas.microsoft.com/office/drawing/2014/main" id="{CDC08551-9A4A-40FC-9594-B2039B802D9E}"/>
                  </a:ext>
                </a:extLst>
              </p:cNvPr>
              <p:cNvSpPr/>
              <p:nvPr/>
            </p:nvSpPr>
            <p:spPr bwMode="auto">
              <a:xfrm>
                <a:off x="3693" y="1810"/>
                <a:ext cx="2" cy="2"/>
              </a:xfrm>
              <a:custGeom>
                <a:gdLst>
                  <a:gd name="T0" fmla="*/ 0 w 2"/>
                  <a:gd name="T1" fmla="*/ 2 h 2"/>
                  <a:gd name="T2" fmla="*/ 2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9" name="Freeform 1514">
                <a:extLst>
                  <a:ext uri="{FF2B5EF4-FFF2-40B4-BE49-F238E27FC236}">
                    <a16:creationId xmlns:a16="http://schemas.microsoft.com/office/drawing/2014/main" id="{9C21A921-D2C5-444F-BBE7-AB487AA6FA91}"/>
                  </a:ext>
                </a:extLst>
              </p:cNvPr>
              <p:cNvSpPr/>
              <p:nvPr/>
            </p:nvSpPr>
            <p:spPr bwMode="auto">
              <a:xfrm>
                <a:off x="3607" y="1810"/>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0" name="Freeform 1515">
                <a:extLst>
                  <a:ext uri="{FF2B5EF4-FFF2-40B4-BE49-F238E27FC236}">
                    <a16:creationId xmlns:a16="http://schemas.microsoft.com/office/drawing/2014/main" id="{E9120B48-5E7F-49D9-A8B9-DA175C52C6B0}"/>
                  </a:ext>
                </a:extLst>
              </p:cNvPr>
              <p:cNvSpPr/>
              <p:nvPr/>
            </p:nvSpPr>
            <p:spPr bwMode="auto">
              <a:xfrm>
                <a:off x="3607" y="1810"/>
                <a:ext cx="43" cy="18"/>
              </a:xfrm>
              <a:custGeom>
                <a:gdLst>
                  <a:gd name="T0" fmla="*/ 16 w 16"/>
                  <a:gd name="T1" fmla="*/ 3 h 7"/>
                  <a:gd name="T2" fmla="*/ 14 w 16"/>
                  <a:gd name="T3" fmla="*/ 3 h 7"/>
                  <a:gd name="T4" fmla="*/ 13 w 16"/>
                  <a:gd name="T5" fmla="*/ 2 h 7"/>
                  <a:gd name="T6" fmla="*/ 12 w 16"/>
                  <a:gd name="T7" fmla="*/ 4 h 7"/>
                  <a:gd name="T8" fmla="*/ 9 w 16"/>
                  <a:gd name="T9" fmla="*/ 4 h 7"/>
                  <a:gd name="T10" fmla="*/ 9 w 16"/>
                  <a:gd name="T11" fmla="*/ 5 h 7"/>
                  <a:gd name="T12" fmla="*/ 6 w 16"/>
                  <a:gd name="T13" fmla="*/ 4 h 7"/>
                  <a:gd name="T14" fmla="*/ 0 w 16"/>
                  <a:gd name="T15" fmla="*/ 7 h 7"/>
                  <a:gd name="T16" fmla="*/ 4 w 16"/>
                  <a:gd name="T17" fmla="*/ 5 h 7"/>
                  <a:gd name="T18" fmla="*/ 14 w 16"/>
                  <a:gd name="T19" fmla="*/ 1 h 7"/>
                  <a:gd name="T20" fmla="*/ 14 w 16"/>
                  <a:gd name="T21" fmla="*/ 2 h 7"/>
                  <a:gd name="T22" fmla="*/ 15 w 16"/>
                  <a:gd name="T23" fmla="*/ 0 h 7"/>
                  <a:gd name="T24" fmla="*/ 16 w 16"/>
                  <a:gd name="T25"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6" y="3"/>
                    </a:moveTo>
                    <a:cubicBezTo>
                      <a:pt x="15" y="3"/>
                      <a:pt x="15" y="4"/>
                      <a:pt x="14" y="3"/>
                    </a:cubicBezTo>
                    <a:cubicBezTo>
                      <a:pt x="14" y="3"/>
                      <a:pt x="14" y="2"/>
                      <a:pt x="13" y="2"/>
                    </a:cubicBezTo>
                    <a:cubicBezTo>
                      <a:pt x="12" y="3"/>
                      <a:pt x="14" y="4"/>
                      <a:pt x="12" y="4"/>
                    </a:cubicBezTo>
                    <a:cubicBezTo>
                      <a:pt x="9" y="4"/>
                      <a:pt x="9" y="4"/>
                      <a:pt x="9" y="4"/>
                    </a:cubicBezTo>
                    <a:cubicBezTo>
                      <a:pt x="9" y="5"/>
                      <a:pt x="9" y="5"/>
                      <a:pt x="9" y="5"/>
                    </a:cubicBezTo>
                    <a:cubicBezTo>
                      <a:pt x="9" y="4"/>
                      <a:pt x="7" y="4"/>
                      <a:pt x="6" y="4"/>
                    </a:cubicBezTo>
                    <a:cubicBezTo>
                      <a:pt x="6" y="7"/>
                      <a:pt x="2" y="6"/>
                      <a:pt x="0" y="7"/>
                    </a:cubicBezTo>
                    <a:cubicBezTo>
                      <a:pt x="0" y="6"/>
                      <a:pt x="3" y="6"/>
                      <a:pt x="4" y="5"/>
                    </a:cubicBezTo>
                    <a:cubicBezTo>
                      <a:pt x="8" y="5"/>
                      <a:pt x="10" y="1"/>
                      <a:pt x="14" y="1"/>
                    </a:cubicBezTo>
                    <a:cubicBezTo>
                      <a:pt x="14" y="2"/>
                      <a:pt x="14" y="2"/>
                      <a:pt x="14" y="2"/>
                    </a:cubicBezTo>
                    <a:cubicBezTo>
                      <a:pt x="15" y="0"/>
                      <a:pt x="15" y="0"/>
                      <a:pt x="15" y="0"/>
                    </a:cubicBezTo>
                    <a:cubicBezTo>
                      <a:pt x="16" y="1"/>
                      <a:pt x="15" y="2"/>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1" name="Freeform 1516">
                <a:extLst>
                  <a:ext uri="{FF2B5EF4-FFF2-40B4-BE49-F238E27FC236}">
                    <a16:creationId xmlns:a16="http://schemas.microsoft.com/office/drawing/2014/main" id="{6BCF7DD1-B11F-489C-B0EC-14CBA71B3A6C}"/>
                  </a:ext>
                </a:extLst>
              </p:cNvPr>
              <p:cNvSpPr/>
              <p:nvPr/>
            </p:nvSpPr>
            <p:spPr bwMode="auto">
              <a:xfrm>
                <a:off x="3682" y="1812"/>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2" name="Freeform 1517">
                <a:extLst>
                  <a:ext uri="{FF2B5EF4-FFF2-40B4-BE49-F238E27FC236}">
                    <a16:creationId xmlns:a16="http://schemas.microsoft.com/office/drawing/2014/main" id="{BB23557E-2353-4951-B05F-332D335930DE}"/>
                  </a:ext>
                </a:extLst>
              </p:cNvPr>
              <p:cNvSpPr/>
              <p:nvPr/>
            </p:nvSpPr>
            <p:spPr bwMode="auto">
              <a:xfrm>
                <a:off x="1969" y="1812"/>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3" name="Freeform 1518">
                <a:extLst>
                  <a:ext uri="{FF2B5EF4-FFF2-40B4-BE49-F238E27FC236}">
                    <a16:creationId xmlns:a16="http://schemas.microsoft.com/office/drawing/2014/main" id="{8F5A3996-C152-47FC-9991-7E4709A8E53D}"/>
                  </a:ext>
                </a:extLst>
              </p:cNvPr>
              <p:cNvSpPr/>
              <p:nvPr/>
            </p:nvSpPr>
            <p:spPr bwMode="auto">
              <a:xfrm>
                <a:off x="4286" y="1812"/>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4" name="Freeform 1519">
                <a:extLst>
                  <a:ext uri="{FF2B5EF4-FFF2-40B4-BE49-F238E27FC236}">
                    <a16:creationId xmlns:a16="http://schemas.microsoft.com/office/drawing/2014/main" id="{1DE6D332-A1FF-4597-99A0-26307F2F6663}"/>
                  </a:ext>
                </a:extLst>
              </p:cNvPr>
              <p:cNvSpPr/>
              <p:nvPr/>
            </p:nvSpPr>
            <p:spPr bwMode="auto">
              <a:xfrm>
                <a:off x="3888" y="181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5" name="Freeform 1520">
                <a:extLst>
                  <a:ext uri="{FF2B5EF4-FFF2-40B4-BE49-F238E27FC236}">
                    <a16:creationId xmlns:a16="http://schemas.microsoft.com/office/drawing/2014/main" id="{F7486A2D-D84C-4264-B5BE-0EB7F33F1625}"/>
                  </a:ext>
                </a:extLst>
              </p:cNvPr>
              <p:cNvSpPr/>
              <p:nvPr/>
            </p:nvSpPr>
            <p:spPr bwMode="auto">
              <a:xfrm>
                <a:off x="1953" y="1815"/>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6" name="Freeform 1521">
                <a:extLst>
                  <a:ext uri="{FF2B5EF4-FFF2-40B4-BE49-F238E27FC236}">
                    <a16:creationId xmlns:a16="http://schemas.microsoft.com/office/drawing/2014/main" id="{C2D8D654-E49E-4C18-B63A-F87CD9D99450}"/>
                  </a:ext>
                </a:extLst>
              </p:cNvPr>
              <p:cNvSpPr/>
              <p:nvPr/>
            </p:nvSpPr>
            <p:spPr bwMode="auto">
              <a:xfrm>
                <a:off x="4278" y="1815"/>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7" name="Freeform 1522">
                <a:extLst>
                  <a:ext uri="{FF2B5EF4-FFF2-40B4-BE49-F238E27FC236}">
                    <a16:creationId xmlns:a16="http://schemas.microsoft.com/office/drawing/2014/main" id="{AB9D228C-64C3-4A5C-B462-BD595BA43A73}"/>
                  </a:ext>
                </a:extLst>
              </p:cNvPr>
              <p:cNvSpPr/>
              <p:nvPr/>
            </p:nvSpPr>
            <p:spPr bwMode="auto">
              <a:xfrm>
                <a:off x="3599" y="181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8" name="Freeform 1523">
                <a:extLst>
                  <a:ext uri="{FF2B5EF4-FFF2-40B4-BE49-F238E27FC236}">
                    <a16:creationId xmlns:a16="http://schemas.microsoft.com/office/drawing/2014/main" id="{7DF1CEDA-EB4F-4C83-BA9E-A85B8A492738}"/>
                  </a:ext>
                </a:extLst>
              </p:cNvPr>
              <p:cNvSpPr/>
              <p:nvPr/>
            </p:nvSpPr>
            <p:spPr bwMode="auto">
              <a:xfrm>
                <a:off x="3813" y="1815"/>
                <a:ext cx="3" cy="3"/>
              </a:xfrm>
              <a:custGeom>
                <a:gdLst>
                  <a:gd name="T0" fmla="*/ 0 w 1"/>
                  <a:gd name="T1" fmla="*/ 1 h 1"/>
                  <a:gd name="T2" fmla="*/ 1 w 1"/>
                  <a:gd name="T3" fmla="*/ 1 h 1"/>
                  <a:gd name="T4" fmla="*/ 0 w 1"/>
                  <a:gd name="T5" fmla="*/ 1 h 1"/>
                  <a:gd name="T6" fmla="*/ 1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9" name="Freeform 1524">
                <a:extLst>
                  <a:ext uri="{FF2B5EF4-FFF2-40B4-BE49-F238E27FC236}">
                    <a16:creationId xmlns:a16="http://schemas.microsoft.com/office/drawing/2014/main" id="{F52A131A-ED3A-4BBF-9F09-AC444FE6F815}"/>
                  </a:ext>
                </a:extLst>
              </p:cNvPr>
              <p:cNvSpPr/>
              <p:nvPr/>
            </p:nvSpPr>
            <p:spPr bwMode="auto">
              <a:xfrm>
                <a:off x="4294" y="18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0" name="Freeform 1525">
                <a:extLst>
                  <a:ext uri="{FF2B5EF4-FFF2-40B4-BE49-F238E27FC236}">
                    <a16:creationId xmlns:a16="http://schemas.microsoft.com/office/drawing/2014/main" id="{4C20DBC6-9EC8-4827-8427-7054556233E2}"/>
                  </a:ext>
                </a:extLst>
              </p:cNvPr>
              <p:cNvSpPr/>
              <p:nvPr/>
            </p:nvSpPr>
            <p:spPr bwMode="auto">
              <a:xfrm>
                <a:off x="3543" y="1818"/>
                <a:ext cx="48" cy="24"/>
              </a:xfrm>
              <a:custGeom>
                <a:gdLst>
                  <a:gd name="T0" fmla="*/ 12 w 18"/>
                  <a:gd name="T1" fmla="*/ 0 h 9"/>
                  <a:gd name="T2" fmla="*/ 13 w 18"/>
                  <a:gd name="T3" fmla="*/ 1 h 9"/>
                  <a:gd name="T4" fmla="*/ 16 w 18"/>
                  <a:gd name="T5" fmla="*/ 1 h 9"/>
                  <a:gd name="T6" fmla="*/ 15 w 18"/>
                  <a:gd name="T7" fmla="*/ 2 h 9"/>
                  <a:gd name="T8" fmla="*/ 16 w 18"/>
                  <a:gd name="T9" fmla="*/ 2 h 9"/>
                  <a:gd name="T10" fmla="*/ 15 w 18"/>
                  <a:gd name="T11" fmla="*/ 3 h 9"/>
                  <a:gd name="T12" fmla="*/ 18 w 18"/>
                  <a:gd name="T13" fmla="*/ 3 h 9"/>
                  <a:gd name="T14" fmla="*/ 15 w 18"/>
                  <a:gd name="T15" fmla="*/ 4 h 9"/>
                  <a:gd name="T16" fmla="*/ 15 w 18"/>
                  <a:gd name="T17" fmla="*/ 4 h 9"/>
                  <a:gd name="T18" fmla="*/ 14 w 18"/>
                  <a:gd name="T19" fmla="*/ 4 h 9"/>
                  <a:gd name="T20" fmla="*/ 15 w 18"/>
                  <a:gd name="T21" fmla="*/ 5 h 9"/>
                  <a:gd name="T22" fmla="*/ 13 w 18"/>
                  <a:gd name="T23" fmla="*/ 5 h 9"/>
                  <a:gd name="T24" fmla="*/ 13 w 18"/>
                  <a:gd name="T25" fmla="*/ 4 h 9"/>
                  <a:gd name="T26" fmla="*/ 14 w 18"/>
                  <a:gd name="T27" fmla="*/ 4 h 9"/>
                  <a:gd name="T28" fmla="*/ 14 w 18"/>
                  <a:gd name="T29" fmla="*/ 3 h 9"/>
                  <a:gd name="T30" fmla="*/ 11 w 18"/>
                  <a:gd name="T31" fmla="*/ 4 h 9"/>
                  <a:gd name="T32" fmla="*/ 10 w 18"/>
                  <a:gd name="T33" fmla="*/ 3 h 9"/>
                  <a:gd name="T34" fmla="*/ 9 w 18"/>
                  <a:gd name="T35" fmla="*/ 4 h 9"/>
                  <a:gd name="T36" fmla="*/ 11 w 18"/>
                  <a:gd name="T37" fmla="*/ 5 h 9"/>
                  <a:gd name="T38" fmla="*/ 5 w 18"/>
                  <a:gd name="T39" fmla="*/ 7 h 9"/>
                  <a:gd name="T40" fmla="*/ 3 w 18"/>
                  <a:gd name="T41" fmla="*/ 8 h 9"/>
                  <a:gd name="T42" fmla="*/ 3 w 18"/>
                  <a:gd name="T43" fmla="*/ 9 h 9"/>
                  <a:gd name="T44" fmla="*/ 1 w 18"/>
                  <a:gd name="T45" fmla="*/ 6 h 9"/>
                  <a:gd name="T46" fmla="*/ 6 w 18"/>
                  <a:gd name="T47" fmla="*/ 5 h 9"/>
                  <a:gd name="T48" fmla="*/ 7 w 18"/>
                  <a:gd name="T49" fmla="*/ 6 h 9"/>
                  <a:gd name="T50" fmla="*/ 8 w 18"/>
                  <a:gd name="T51" fmla="*/ 5 h 9"/>
                  <a:gd name="T52" fmla="*/ 4 w 18"/>
                  <a:gd name="T53" fmla="*/ 5 h 9"/>
                  <a:gd name="T54" fmla="*/ 5 w 18"/>
                  <a:gd name="T55" fmla="*/ 2 h 9"/>
                  <a:gd name="T56" fmla="*/ 6 w 18"/>
                  <a:gd name="T57" fmla="*/ 2 h 9"/>
                  <a:gd name="T58" fmla="*/ 12 w 18"/>
                  <a:gd name="T59"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12" y="0"/>
                    </a:moveTo>
                    <a:cubicBezTo>
                      <a:pt x="12" y="1"/>
                      <a:pt x="12" y="1"/>
                      <a:pt x="13" y="1"/>
                    </a:cubicBezTo>
                    <a:cubicBezTo>
                      <a:pt x="13" y="0"/>
                      <a:pt x="15" y="2"/>
                      <a:pt x="16" y="1"/>
                    </a:cubicBezTo>
                    <a:cubicBezTo>
                      <a:pt x="15" y="2"/>
                      <a:pt x="15" y="2"/>
                      <a:pt x="15" y="2"/>
                    </a:cubicBezTo>
                    <a:cubicBezTo>
                      <a:pt x="15" y="3"/>
                      <a:pt x="15" y="2"/>
                      <a:pt x="16" y="2"/>
                    </a:cubicBezTo>
                    <a:cubicBezTo>
                      <a:pt x="15" y="3"/>
                      <a:pt x="15" y="3"/>
                      <a:pt x="15" y="3"/>
                    </a:cubicBezTo>
                    <a:cubicBezTo>
                      <a:pt x="16" y="3"/>
                      <a:pt x="17" y="2"/>
                      <a:pt x="18" y="3"/>
                    </a:cubicBezTo>
                    <a:cubicBezTo>
                      <a:pt x="17" y="3"/>
                      <a:pt x="16" y="3"/>
                      <a:pt x="15" y="4"/>
                    </a:cubicBezTo>
                    <a:cubicBezTo>
                      <a:pt x="15" y="4"/>
                      <a:pt x="15" y="4"/>
                      <a:pt x="15" y="4"/>
                    </a:cubicBezTo>
                    <a:cubicBezTo>
                      <a:pt x="14" y="4"/>
                      <a:pt x="14" y="4"/>
                      <a:pt x="14" y="4"/>
                    </a:cubicBezTo>
                    <a:cubicBezTo>
                      <a:pt x="15" y="5"/>
                      <a:pt x="15" y="5"/>
                      <a:pt x="15" y="5"/>
                    </a:cubicBezTo>
                    <a:cubicBezTo>
                      <a:pt x="13" y="5"/>
                      <a:pt x="13" y="5"/>
                      <a:pt x="13" y="5"/>
                    </a:cubicBezTo>
                    <a:cubicBezTo>
                      <a:pt x="13" y="4"/>
                      <a:pt x="13" y="4"/>
                      <a:pt x="13" y="4"/>
                    </a:cubicBezTo>
                    <a:cubicBezTo>
                      <a:pt x="14" y="4"/>
                      <a:pt x="14" y="4"/>
                      <a:pt x="14" y="4"/>
                    </a:cubicBezTo>
                    <a:cubicBezTo>
                      <a:pt x="14" y="3"/>
                      <a:pt x="14" y="3"/>
                      <a:pt x="14" y="3"/>
                    </a:cubicBezTo>
                    <a:cubicBezTo>
                      <a:pt x="13" y="4"/>
                      <a:pt x="11" y="2"/>
                      <a:pt x="11" y="4"/>
                    </a:cubicBezTo>
                    <a:cubicBezTo>
                      <a:pt x="11" y="4"/>
                      <a:pt x="10" y="3"/>
                      <a:pt x="10" y="3"/>
                    </a:cubicBezTo>
                    <a:cubicBezTo>
                      <a:pt x="9" y="4"/>
                      <a:pt x="10" y="4"/>
                      <a:pt x="9" y="4"/>
                    </a:cubicBezTo>
                    <a:cubicBezTo>
                      <a:pt x="9" y="5"/>
                      <a:pt x="10" y="5"/>
                      <a:pt x="11" y="5"/>
                    </a:cubicBezTo>
                    <a:cubicBezTo>
                      <a:pt x="11" y="8"/>
                      <a:pt x="7" y="7"/>
                      <a:pt x="5" y="7"/>
                    </a:cubicBezTo>
                    <a:cubicBezTo>
                      <a:pt x="5" y="6"/>
                      <a:pt x="4" y="8"/>
                      <a:pt x="3" y="8"/>
                    </a:cubicBezTo>
                    <a:cubicBezTo>
                      <a:pt x="3" y="9"/>
                      <a:pt x="3" y="9"/>
                      <a:pt x="3" y="9"/>
                    </a:cubicBezTo>
                    <a:cubicBezTo>
                      <a:pt x="3" y="7"/>
                      <a:pt x="0" y="8"/>
                      <a:pt x="1" y="6"/>
                    </a:cubicBezTo>
                    <a:cubicBezTo>
                      <a:pt x="3" y="4"/>
                      <a:pt x="4" y="8"/>
                      <a:pt x="6" y="5"/>
                    </a:cubicBezTo>
                    <a:cubicBezTo>
                      <a:pt x="7" y="6"/>
                      <a:pt x="7" y="6"/>
                      <a:pt x="7" y="6"/>
                    </a:cubicBezTo>
                    <a:cubicBezTo>
                      <a:pt x="8" y="5"/>
                      <a:pt x="8" y="5"/>
                      <a:pt x="8" y="5"/>
                    </a:cubicBezTo>
                    <a:cubicBezTo>
                      <a:pt x="7" y="4"/>
                      <a:pt x="5" y="6"/>
                      <a:pt x="4" y="5"/>
                    </a:cubicBezTo>
                    <a:cubicBezTo>
                      <a:pt x="4" y="4"/>
                      <a:pt x="3" y="2"/>
                      <a:pt x="5" y="2"/>
                    </a:cubicBezTo>
                    <a:cubicBezTo>
                      <a:pt x="5" y="2"/>
                      <a:pt x="6" y="3"/>
                      <a:pt x="6" y="2"/>
                    </a:cubicBezTo>
                    <a:cubicBezTo>
                      <a:pt x="7" y="0"/>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1" name="Rectangle 1526">
                <a:extLst>
                  <a:ext uri="{FF2B5EF4-FFF2-40B4-BE49-F238E27FC236}">
                    <a16:creationId xmlns:a16="http://schemas.microsoft.com/office/drawing/2014/main" id="{B0D0292D-FEB8-48B7-844D-E3DDAEE8AB37}"/>
                  </a:ext>
                </a:extLst>
              </p:cNvPr>
              <p:cNvSpPr>
                <a:spLocks noChangeArrowheads="1"/>
              </p:cNvSpPr>
              <p:nvPr/>
            </p:nvSpPr>
            <p:spPr bwMode="auto">
              <a:xfrm>
                <a:off x="3768" y="18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2" name="Freeform 1527">
                <a:extLst>
                  <a:ext uri="{FF2B5EF4-FFF2-40B4-BE49-F238E27FC236}">
                    <a16:creationId xmlns:a16="http://schemas.microsoft.com/office/drawing/2014/main" id="{ACF780D0-0878-45A3-85F2-C494AAECA254}"/>
                  </a:ext>
                </a:extLst>
              </p:cNvPr>
              <p:cNvSpPr/>
              <p:nvPr/>
            </p:nvSpPr>
            <p:spPr bwMode="auto">
              <a:xfrm>
                <a:off x="3861" y="1818"/>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3" name="Freeform 1528">
                <a:extLst>
                  <a:ext uri="{FF2B5EF4-FFF2-40B4-BE49-F238E27FC236}">
                    <a16:creationId xmlns:a16="http://schemas.microsoft.com/office/drawing/2014/main" id="{04813044-3464-4115-ADAE-15233649CBC5}"/>
                  </a:ext>
                </a:extLst>
              </p:cNvPr>
              <p:cNvSpPr/>
              <p:nvPr/>
            </p:nvSpPr>
            <p:spPr bwMode="auto">
              <a:xfrm>
                <a:off x="4270" y="1820"/>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4" name="Freeform 1529">
                <a:extLst>
                  <a:ext uri="{FF2B5EF4-FFF2-40B4-BE49-F238E27FC236}">
                    <a16:creationId xmlns:a16="http://schemas.microsoft.com/office/drawing/2014/main" id="{AFCBE130-9E24-401E-B915-452E2125BB56}"/>
                  </a:ext>
                </a:extLst>
              </p:cNvPr>
              <p:cNvSpPr/>
              <p:nvPr/>
            </p:nvSpPr>
            <p:spPr bwMode="auto">
              <a:xfrm>
                <a:off x="4363" y="182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5" name="Freeform 1530">
                <a:extLst>
                  <a:ext uri="{FF2B5EF4-FFF2-40B4-BE49-F238E27FC236}">
                    <a16:creationId xmlns:a16="http://schemas.microsoft.com/office/drawing/2014/main" id="{53B7FD9B-5806-4621-B47C-5307716ACBC7}"/>
                  </a:ext>
                </a:extLst>
              </p:cNvPr>
              <p:cNvSpPr/>
              <p:nvPr/>
            </p:nvSpPr>
            <p:spPr bwMode="auto">
              <a:xfrm>
                <a:off x="3567" y="1820"/>
                <a:ext cx="8" cy="6"/>
              </a:xfrm>
              <a:custGeom>
                <a:gdLst>
                  <a:gd name="T0" fmla="*/ 3 w 3"/>
                  <a:gd name="T1" fmla="*/ 1 h 2"/>
                  <a:gd name="T2" fmla="*/ 3 w 3"/>
                  <a:gd name="T3" fmla="*/ 1 h 2"/>
                  <a:gd name="T4" fmla="*/ 1 w 3"/>
                  <a:gd name="T5" fmla="*/ 1 h 2"/>
                  <a:gd name="T6" fmla="*/ 1 w 3"/>
                  <a:gd name="T7" fmla="*/ 2 h 2"/>
                  <a:gd name="T8" fmla="*/ 0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1" y="1"/>
                      <a:pt x="1" y="1"/>
                      <a:pt x="1" y="1"/>
                    </a:cubicBezTo>
                    <a:cubicBezTo>
                      <a:pt x="1" y="2"/>
                      <a:pt x="1" y="2"/>
                      <a:pt x="1" y="2"/>
                    </a:cubicBezTo>
                    <a:cubicBezTo>
                      <a:pt x="0" y="2"/>
                      <a:pt x="0" y="2"/>
                      <a:pt x="0" y="2"/>
                    </a:cubicBezTo>
                    <a:cubicBezTo>
                      <a:pt x="0" y="1"/>
                      <a:pt x="1" y="1"/>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6" name="Freeform 1531">
                <a:extLst>
                  <a:ext uri="{FF2B5EF4-FFF2-40B4-BE49-F238E27FC236}">
                    <a16:creationId xmlns:a16="http://schemas.microsoft.com/office/drawing/2014/main" id="{DB39928D-5D74-4270-8B6B-86821AFA628D}"/>
                  </a:ext>
                </a:extLst>
              </p:cNvPr>
              <p:cNvSpPr/>
              <p:nvPr/>
            </p:nvSpPr>
            <p:spPr bwMode="auto">
              <a:xfrm>
                <a:off x="3661" y="1820"/>
                <a:ext cx="5" cy="6"/>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2"/>
                      <a:pt x="1" y="1"/>
                      <a:pt x="1" y="2"/>
                    </a:cubicBezTo>
                    <a:cubicBezTo>
                      <a:pt x="0" y="1"/>
                      <a:pt x="0" y="2"/>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7" name="Rectangle 1532">
                <a:extLst>
                  <a:ext uri="{FF2B5EF4-FFF2-40B4-BE49-F238E27FC236}">
                    <a16:creationId xmlns:a16="http://schemas.microsoft.com/office/drawing/2014/main" id="{37BBF7EB-3B2A-46EE-9EA9-0C78507B901E}"/>
                  </a:ext>
                </a:extLst>
              </p:cNvPr>
              <p:cNvSpPr>
                <a:spLocks noChangeArrowheads="1"/>
              </p:cNvSpPr>
              <p:nvPr/>
            </p:nvSpPr>
            <p:spPr bwMode="auto">
              <a:xfrm>
                <a:off x="4355" y="182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8" name="Freeform 1533">
                <a:extLst>
                  <a:ext uri="{FF2B5EF4-FFF2-40B4-BE49-F238E27FC236}">
                    <a16:creationId xmlns:a16="http://schemas.microsoft.com/office/drawing/2014/main" id="{96A1A059-B40C-498A-BB13-F3E0238C8B79}"/>
                  </a:ext>
                </a:extLst>
              </p:cNvPr>
              <p:cNvSpPr/>
              <p:nvPr/>
            </p:nvSpPr>
            <p:spPr bwMode="auto">
              <a:xfrm>
                <a:off x="4259" y="1823"/>
                <a:ext cx="8" cy="3"/>
              </a:xfrm>
              <a:custGeom>
                <a:gdLst>
                  <a:gd name="T0" fmla="*/ 3 w 3"/>
                  <a:gd name="T1" fmla="*/ 0 h 1"/>
                  <a:gd name="T2" fmla="*/ 1 w 3"/>
                  <a:gd name="T3" fmla="*/ 1 h 1"/>
                  <a:gd name="T4" fmla="*/ 1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2" y="0"/>
                      <a:pt x="2" y="1"/>
                      <a:pt x="1" y="1"/>
                    </a:cubicBezTo>
                    <a:cubicBezTo>
                      <a:pt x="1" y="1"/>
                      <a:pt x="1" y="1"/>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9" name="Freeform 1534">
                <a:extLst>
                  <a:ext uri="{FF2B5EF4-FFF2-40B4-BE49-F238E27FC236}">
                    <a16:creationId xmlns:a16="http://schemas.microsoft.com/office/drawing/2014/main" id="{71E1296A-7C31-4B7E-8FCA-7DB3331CC846}"/>
                  </a:ext>
                </a:extLst>
              </p:cNvPr>
              <p:cNvSpPr/>
              <p:nvPr/>
            </p:nvSpPr>
            <p:spPr bwMode="auto">
              <a:xfrm>
                <a:off x="3556" y="1823"/>
                <a:ext cx="14" cy="8"/>
              </a:xfrm>
              <a:custGeom>
                <a:gdLst>
                  <a:gd name="T0" fmla="*/ 4 w 5"/>
                  <a:gd name="T1" fmla="*/ 0 h 3"/>
                  <a:gd name="T2" fmla="*/ 0 w 5"/>
                  <a:gd name="T3" fmla="*/ 2 h 3"/>
                  <a:gd name="T4" fmla="*/ 4 w 5"/>
                  <a:gd name="T5" fmla="*/ 0 h 3"/>
                </a:gdLst>
                <a:cxnLst>
                  <a:cxn ang="0">
                    <a:pos x="T0" y="T1"/>
                  </a:cxn>
                  <a:cxn ang="0">
                    <a:pos x="T2" y="T3"/>
                  </a:cxn>
                  <a:cxn ang="0">
                    <a:pos x="T4" y="T5"/>
                  </a:cxn>
                </a:cxnLst>
                <a:rect l="0" t="0" r="r" b="b"/>
                <a:pathLst>
                  <a:path w="5" h="3">
                    <a:moveTo>
                      <a:pt x="4" y="0"/>
                    </a:moveTo>
                    <a:cubicBezTo>
                      <a:pt x="5" y="3"/>
                      <a:pt x="2" y="1"/>
                      <a:pt x="0" y="2"/>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0" name="Freeform 1535">
                <a:extLst>
                  <a:ext uri="{FF2B5EF4-FFF2-40B4-BE49-F238E27FC236}">
                    <a16:creationId xmlns:a16="http://schemas.microsoft.com/office/drawing/2014/main" id="{C9FCD8A1-2985-4A96-8C49-B654979275BE}"/>
                  </a:ext>
                </a:extLst>
              </p:cNvPr>
              <p:cNvSpPr/>
              <p:nvPr/>
            </p:nvSpPr>
            <p:spPr bwMode="auto">
              <a:xfrm>
                <a:off x="4251" y="1826"/>
                <a:ext cx="5" cy="2"/>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1" name="Freeform 1536">
                <a:extLst>
                  <a:ext uri="{FF2B5EF4-FFF2-40B4-BE49-F238E27FC236}">
                    <a16:creationId xmlns:a16="http://schemas.microsoft.com/office/drawing/2014/main" id="{95CDAA6C-08C8-433C-A864-53DD7E3F1DA9}"/>
                  </a:ext>
                </a:extLst>
              </p:cNvPr>
              <p:cNvSpPr/>
              <p:nvPr/>
            </p:nvSpPr>
            <p:spPr bwMode="auto">
              <a:xfrm>
                <a:off x="3463" y="1828"/>
                <a:ext cx="85" cy="41"/>
              </a:xfrm>
              <a:custGeom>
                <a:gdLst>
                  <a:gd name="T0" fmla="*/ 32 w 32"/>
                  <a:gd name="T1" fmla="*/ 5 h 15"/>
                  <a:gd name="T2" fmla="*/ 26 w 32"/>
                  <a:gd name="T3" fmla="*/ 5 h 15"/>
                  <a:gd name="T4" fmla="*/ 28 w 32"/>
                  <a:gd name="T5" fmla="*/ 5 h 15"/>
                  <a:gd name="T6" fmla="*/ 23 w 32"/>
                  <a:gd name="T7" fmla="*/ 8 h 15"/>
                  <a:gd name="T8" fmla="*/ 21 w 32"/>
                  <a:gd name="T9" fmla="*/ 7 h 15"/>
                  <a:gd name="T10" fmla="*/ 20 w 32"/>
                  <a:gd name="T11" fmla="*/ 9 h 15"/>
                  <a:gd name="T12" fmla="*/ 18 w 32"/>
                  <a:gd name="T13" fmla="*/ 9 h 15"/>
                  <a:gd name="T14" fmla="*/ 18 w 32"/>
                  <a:gd name="T15" fmla="*/ 9 h 15"/>
                  <a:gd name="T16" fmla="*/ 18 w 32"/>
                  <a:gd name="T17" fmla="*/ 11 h 15"/>
                  <a:gd name="T18" fmla="*/ 10 w 32"/>
                  <a:gd name="T19" fmla="*/ 11 h 15"/>
                  <a:gd name="T20" fmla="*/ 7 w 32"/>
                  <a:gd name="T21" fmla="*/ 13 h 15"/>
                  <a:gd name="T22" fmla="*/ 8 w 32"/>
                  <a:gd name="T23" fmla="*/ 14 h 15"/>
                  <a:gd name="T24" fmla="*/ 5 w 32"/>
                  <a:gd name="T25" fmla="*/ 13 h 15"/>
                  <a:gd name="T26" fmla="*/ 2 w 32"/>
                  <a:gd name="T27" fmla="*/ 14 h 15"/>
                  <a:gd name="T28" fmla="*/ 1 w 32"/>
                  <a:gd name="T29" fmla="*/ 13 h 15"/>
                  <a:gd name="T30" fmla="*/ 0 w 32"/>
                  <a:gd name="T31" fmla="*/ 13 h 15"/>
                  <a:gd name="T32" fmla="*/ 4 w 32"/>
                  <a:gd name="T33" fmla="*/ 11 h 15"/>
                  <a:gd name="T34" fmla="*/ 4 w 32"/>
                  <a:gd name="T35" fmla="*/ 11 h 15"/>
                  <a:gd name="T36" fmla="*/ 5 w 32"/>
                  <a:gd name="T37" fmla="*/ 12 h 15"/>
                  <a:gd name="T38" fmla="*/ 7 w 32"/>
                  <a:gd name="T39" fmla="*/ 12 h 15"/>
                  <a:gd name="T40" fmla="*/ 6 w 32"/>
                  <a:gd name="T41" fmla="*/ 11 h 15"/>
                  <a:gd name="T42" fmla="*/ 6 w 32"/>
                  <a:gd name="T43" fmla="*/ 10 h 15"/>
                  <a:gd name="T44" fmla="*/ 10 w 32"/>
                  <a:gd name="T45" fmla="*/ 10 h 15"/>
                  <a:gd name="T46" fmla="*/ 17 w 32"/>
                  <a:gd name="T47" fmla="*/ 8 h 15"/>
                  <a:gd name="T48" fmla="*/ 18 w 32"/>
                  <a:gd name="T49" fmla="*/ 6 h 15"/>
                  <a:gd name="T50" fmla="*/ 17 w 32"/>
                  <a:gd name="T51" fmla="*/ 6 h 15"/>
                  <a:gd name="T52" fmla="*/ 18 w 32"/>
                  <a:gd name="T53" fmla="*/ 5 h 15"/>
                  <a:gd name="T54" fmla="*/ 19 w 32"/>
                  <a:gd name="T55" fmla="*/ 6 h 15"/>
                  <a:gd name="T56" fmla="*/ 25 w 32"/>
                  <a:gd name="T57" fmla="*/ 3 h 15"/>
                  <a:gd name="T58" fmla="*/ 29 w 32"/>
                  <a:gd name="T59" fmla="*/ 2 h 15"/>
                  <a:gd name="T60" fmla="*/ 26 w 32"/>
                  <a:gd name="T61" fmla="*/ 1 h 15"/>
                  <a:gd name="T62" fmla="*/ 30 w 32"/>
                  <a:gd name="T63" fmla="*/ 0 h 15"/>
                  <a:gd name="T64" fmla="*/ 30 w 32"/>
                  <a:gd name="T65" fmla="*/ 4 h 15"/>
                  <a:gd name="T66" fmla="*/ 32 w 32"/>
                  <a:gd name="T67" fmla="*/ 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5">
                    <a:moveTo>
                      <a:pt x="32" y="5"/>
                    </a:moveTo>
                    <a:cubicBezTo>
                      <a:pt x="30" y="7"/>
                      <a:pt x="28" y="2"/>
                      <a:pt x="26" y="5"/>
                    </a:cubicBezTo>
                    <a:cubicBezTo>
                      <a:pt x="27" y="6"/>
                      <a:pt x="28" y="5"/>
                      <a:pt x="28" y="5"/>
                    </a:cubicBezTo>
                    <a:cubicBezTo>
                      <a:pt x="29" y="8"/>
                      <a:pt x="25" y="7"/>
                      <a:pt x="23" y="8"/>
                    </a:cubicBezTo>
                    <a:cubicBezTo>
                      <a:pt x="23" y="7"/>
                      <a:pt x="22" y="7"/>
                      <a:pt x="21" y="7"/>
                    </a:cubicBezTo>
                    <a:cubicBezTo>
                      <a:pt x="20" y="7"/>
                      <a:pt x="23" y="9"/>
                      <a:pt x="20" y="9"/>
                    </a:cubicBezTo>
                    <a:cubicBezTo>
                      <a:pt x="20" y="9"/>
                      <a:pt x="19" y="9"/>
                      <a:pt x="18" y="9"/>
                    </a:cubicBezTo>
                    <a:cubicBezTo>
                      <a:pt x="18" y="9"/>
                      <a:pt x="18" y="9"/>
                      <a:pt x="18" y="9"/>
                    </a:cubicBezTo>
                    <a:cubicBezTo>
                      <a:pt x="19" y="9"/>
                      <a:pt x="18" y="10"/>
                      <a:pt x="18" y="11"/>
                    </a:cubicBezTo>
                    <a:cubicBezTo>
                      <a:pt x="15" y="11"/>
                      <a:pt x="13" y="12"/>
                      <a:pt x="10" y="11"/>
                    </a:cubicBezTo>
                    <a:cubicBezTo>
                      <a:pt x="9" y="12"/>
                      <a:pt x="8" y="12"/>
                      <a:pt x="7" y="13"/>
                    </a:cubicBezTo>
                    <a:cubicBezTo>
                      <a:pt x="6" y="14"/>
                      <a:pt x="8" y="13"/>
                      <a:pt x="8" y="14"/>
                    </a:cubicBezTo>
                    <a:cubicBezTo>
                      <a:pt x="6" y="14"/>
                      <a:pt x="5" y="15"/>
                      <a:pt x="5" y="13"/>
                    </a:cubicBezTo>
                    <a:cubicBezTo>
                      <a:pt x="5" y="14"/>
                      <a:pt x="3" y="15"/>
                      <a:pt x="2" y="14"/>
                    </a:cubicBezTo>
                    <a:cubicBezTo>
                      <a:pt x="1" y="13"/>
                      <a:pt x="1" y="13"/>
                      <a:pt x="1" y="13"/>
                    </a:cubicBezTo>
                    <a:cubicBezTo>
                      <a:pt x="1" y="13"/>
                      <a:pt x="0" y="13"/>
                      <a:pt x="0" y="13"/>
                    </a:cubicBezTo>
                    <a:cubicBezTo>
                      <a:pt x="0" y="11"/>
                      <a:pt x="2" y="11"/>
                      <a:pt x="4" y="11"/>
                    </a:cubicBezTo>
                    <a:cubicBezTo>
                      <a:pt x="4" y="11"/>
                      <a:pt x="4" y="11"/>
                      <a:pt x="4" y="11"/>
                    </a:cubicBezTo>
                    <a:cubicBezTo>
                      <a:pt x="4" y="11"/>
                      <a:pt x="4" y="12"/>
                      <a:pt x="5" y="12"/>
                    </a:cubicBezTo>
                    <a:cubicBezTo>
                      <a:pt x="6" y="12"/>
                      <a:pt x="7" y="13"/>
                      <a:pt x="7" y="12"/>
                    </a:cubicBezTo>
                    <a:cubicBezTo>
                      <a:pt x="6" y="11"/>
                      <a:pt x="6" y="11"/>
                      <a:pt x="6" y="11"/>
                    </a:cubicBezTo>
                    <a:cubicBezTo>
                      <a:pt x="7" y="11"/>
                      <a:pt x="6" y="10"/>
                      <a:pt x="6" y="10"/>
                    </a:cubicBezTo>
                    <a:cubicBezTo>
                      <a:pt x="8" y="10"/>
                      <a:pt x="9" y="9"/>
                      <a:pt x="10" y="10"/>
                    </a:cubicBezTo>
                    <a:cubicBezTo>
                      <a:pt x="12" y="10"/>
                      <a:pt x="14" y="7"/>
                      <a:pt x="17" y="8"/>
                    </a:cubicBezTo>
                    <a:cubicBezTo>
                      <a:pt x="18" y="6"/>
                      <a:pt x="18" y="6"/>
                      <a:pt x="18" y="6"/>
                    </a:cubicBezTo>
                    <a:cubicBezTo>
                      <a:pt x="17" y="6"/>
                      <a:pt x="17" y="6"/>
                      <a:pt x="17" y="6"/>
                    </a:cubicBezTo>
                    <a:cubicBezTo>
                      <a:pt x="17" y="5"/>
                      <a:pt x="18" y="5"/>
                      <a:pt x="18" y="5"/>
                    </a:cubicBezTo>
                    <a:cubicBezTo>
                      <a:pt x="20" y="5"/>
                      <a:pt x="18" y="6"/>
                      <a:pt x="19" y="6"/>
                    </a:cubicBezTo>
                    <a:cubicBezTo>
                      <a:pt x="21" y="5"/>
                      <a:pt x="24" y="5"/>
                      <a:pt x="25" y="3"/>
                    </a:cubicBezTo>
                    <a:cubicBezTo>
                      <a:pt x="26" y="2"/>
                      <a:pt x="29" y="3"/>
                      <a:pt x="29" y="2"/>
                    </a:cubicBezTo>
                    <a:cubicBezTo>
                      <a:pt x="27" y="3"/>
                      <a:pt x="28" y="0"/>
                      <a:pt x="26" y="1"/>
                    </a:cubicBezTo>
                    <a:cubicBezTo>
                      <a:pt x="26" y="0"/>
                      <a:pt x="29" y="0"/>
                      <a:pt x="30" y="0"/>
                    </a:cubicBezTo>
                    <a:cubicBezTo>
                      <a:pt x="30" y="1"/>
                      <a:pt x="30" y="3"/>
                      <a:pt x="30" y="4"/>
                    </a:cubicBezTo>
                    <a:cubicBezTo>
                      <a:pt x="31" y="4"/>
                      <a:pt x="31" y="4"/>
                      <a:pt x="3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2" name="Freeform 1537">
                <a:extLst>
                  <a:ext uri="{FF2B5EF4-FFF2-40B4-BE49-F238E27FC236}">
                    <a16:creationId xmlns:a16="http://schemas.microsoft.com/office/drawing/2014/main" id="{6C16C552-E648-42E9-8D8C-7310E03A0060}"/>
                  </a:ext>
                </a:extLst>
              </p:cNvPr>
              <p:cNvSpPr/>
              <p:nvPr/>
            </p:nvSpPr>
            <p:spPr bwMode="auto">
              <a:xfrm>
                <a:off x="4155" y="1828"/>
                <a:ext cx="21" cy="11"/>
              </a:xfrm>
              <a:custGeom>
                <a:gdLst>
                  <a:gd name="T0" fmla="*/ 8 w 8"/>
                  <a:gd name="T1" fmla="*/ 0 h 4"/>
                  <a:gd name="T2" fmla="*/ 8 w 8"/>
                  <a:gd name="T3" fmla="*/ 1 h 4"/>
                  <a:gd name="T4" fmla="*/ 8 w 8"/>
                  <a:gd name="T5" fmla="*/ 1 h 4"/>
                  <a:gd name="T6" fmla="*/ 0 w 8"/>
                  <a:gd name="T7" fmla="*/ 2 h 4"/>
                  <a:gd name="T8" fmla="*/ 0 w 8"/>
                  <a:gd name="T9" fmla="*/ 2 h 4"/>
                  <a:gd name="T10" fmla="*/ 1 w 8"/>
                  <a:gd name="T11" fmla="*/ 1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8" y="1"/>
                    </a:cubicBezTo>
                    <a:cubicBezTo>
                      <a:pt x="8" y="1"/>
                      <a:pt x="8" y="1"/>
                      <a:pt x="8" y="1"/>
                    </a:cubicBezTo>
                    <a:cubicBezTo>
                      <a:pt x="5" y="0"/>
                      <a:pt x="4" y="4"/>
                      <a:pt x="0" y="2"/>
                    </a:cubicBezTo>
                    <a:cubicBezTo>
                      <a:pt x="0" y="2"/>
                      <a:pt x="0" y="2"/>
                      <a:pt x="0" y="2"/>
                    </a:cubicBezTo>
                    <a:cubicBezTo>
                      <a:pt x="0" y="2"/>
                      <a:pt x="1" y="2"/>
                      <a:pt x="1" y="1"/>
                    </a:cubicBezTo>
                    <a:cubicBezTo>
                      <a:pt x="4"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3" name="Freeform 1538">
                <a:extLst>
                  <a:ext uri="{FF2B5EF4-FFF2-40B4-BE49-F238E27FC236}">
                    <a16:creationId xmlns:a16="http://schemas.microsoft.com/office/drawing/2014/main" id="{AAC626B4-281A-431B-A183-4E3E79FA36CB}"/>
                  </a:ext>
                </a:extLst>
              </p:cNvPr>
              <p:cNvSpPr/>
              <p:nvPr/>
            </p:nvSpPr>
            <p:spPr bwMode="auto">
              <a:xfrm>
                <a:off x="3773" y="1828"/>
                <a:ext cx="5" cy="6"/>
              </a:xfrm>
              <a:custGeom>
                <a:gdLst>
                  <a:gd name="T0" fmla="*/ 1 w 2"/>
                  <a:gd name="T1" fmla="*/ 1 h 2"/>
                  <a:gd name="T2" fmla="*/ 1 w 2"/>
                  <a:gd name="T3" fmla="*/ 2 h 2"/>
                  <a:gd name="T4" fmla="*/ 0 w 2"/>
                  <a:gd name="T5" fmla="*/ 2 h 2"/>
                  <a:gd name="T6" fmla="*/ 0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1" y="2"/>
                      <a:pt x="0" y="2"/>
                      <a:pt x="0" y="2"/>
                    </a:cubicBezTo>
                    <a:cubicBezTo>
                      <a:pt x="0" y="0"/>
                      <a:pt x="0" y="0"/>
                      <a:pt x="0" y="0"/>
                    </a:cubicBezTo>
                    <a:cubicBezTo>
                      <a:pt x="0"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4" name="Freeform 1539">
                <a:extLst>
                  <a:ext uri="{FF2B5EF4-FFF2-40B4-BE49-F238E27FC236}">
                    <a16:creationId xmlns:a16="http://schemas.microsoft.com/office/drawing/2014/main" id="{D9E74713-4A09-42EA-89BD-7DCDDC93DB4A}"/>
                  </a:ext>
                </a:extLst>
              </p:cNvPr>
              <p:cNvSpPr/>
              <p:nvPr/>
            </p:nvSpPr>
            <p:spPr bwMode="auto">
              <a:xfrm>
                <a:off x="4256" y="1828"/>
                <a:ext cx="8" cy="3"/>
              </a:xfrm>
              <a:custGeom>
                <a:gdLst>
                  <a:gd name="T0" fmla="*/ 8 w 8"/>
                  <a:gd name="T1" fmla="*/ 3 h 3"/>
                  <a:gd name="T2" fmla="*/ 0 w 8"/>
                  <a:gd name="T3" fmla="*/ 3 h 3"/>
                  <a:gd name="T4" fmla="*/ 0 w 8"/>
                  <a:gd name="T5" fmla="*/ 0 h 3"/>
                  <a:gd name="T6" fmla="*/ 8 w 8"/>
                  <a:gd name="T7" fmla="*/ 3 h 3"/>
                  <a:gd name="T8" fmla="*/ 8 w 8"/>
                  <a:gd name="T9" fmla="*/ 3 h 3"/>
                </a:gdLst>
                <a:cxnLst>
                  <a:cxn ang="0">
                    <a:pos x="T0" y="T1"/>
                  </a:cxn>
                  <a:cxn ang="0">
                    <a:pos x="T2" y="T3"/>
                  </a:cxn>
                  <a:cxn ang="0">
                    <a:pos x="T4" y="T5"/>
                  </a:cxn>
                  <a:cxn ang="0">
                    <a:pos x="T6" y="T7"/>
                  </a:cxn>
                  <a:cxn ang="0">
                    <a:pos x="T8" y="T9"/>
                  </a:cxn>
                </a:cxnLst>
                <a:rect l="0" t="0" r="r" b="b"/>
                <a:pathLst>
                  <a:path w="8" h="3">
                    <a:moveTo>
                      <a:pt x="8" y="3"/>
                    </a:moveTo>
                    <a:lnTo>
                      <a:pt x="0" y="3"/>
                    </a:lnTo>
                    <a:lnTo>
                      <a:pt x="0"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5" name="Freeform 1540">
                <a:extLst>
                  <a:ext uri="{FF2B5EF4-FFF2-40B4-BE49-F238E27FC236}">
                    <a16:creationId xmlns:a16="http://schemas.microsoft.com/office/drawing/2014/main" id="{4D60CE7F-7991-482D-B547-B269CA80EBFA}"/>
                  </a:ext>
                </a:extLst>
              </p:cNvPr>
              <p:cNvSpPr/>
              <p:nvPr/>
            </p:nvSpPr>
            <p:spPr bwMode="auto">
              <a:xfrm>
                <a:off x="3717" y="1831"/>
                <a:ext cx="5" cy="3"/>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2" y="0"/>
                      <a:pt x="0" y="1"/>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6" name="Freeform 1541">
                <a:extLst>
                  <a:ext uri="{FF2B5EF4-FFF2-40B4-BE49-F238E27FC236}">
                    <a16:creationId xmlns:a16="http://schemas.microsoft.com/office/drawing/2014/main" id="{17F6F78A-7D1D-4C2A-BAE6-31196351D947}"/>
                  </a:ext>
                </a:extLst>
              </p:cNvPr>
              <p:cNvSpPr/>
              <p:nvPr/>
            </p:nvSpPr>
            <p:spPr bwMode="auto">
              <a:xfrm>
                <a:off x="1969" y="1831"/>
                <a:ext cx="6" cy="5"/>
              </a:xfrm>
              <a:custGeom>
                <a:gdLst>
                  <a:gd name="T0" fmla="*/ 2 w 2"/>
                  <a:gd name="T1" fmla="*/ 1 h 2"/>
                  <a:gd name="T2" fmla="*/ 1 w 2"/>
                  <a:gd name="T3" fmla="*/ 2 h 2"/>
                  <a:gd name="T4" fmla="*/ 0 w 2"/>
                  <a:gd name="T5" fmla="*/ 1 h 2"/>
                  <a:gd name="T6" fmla="*/ 0 w 2"/>
                  <a:gd name="T7" fmla="*/ 1 h 2"/>
                  <a:gd name="T8" fmla="*/ 2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1"/>
                      <a:pt x="1" y="2"/>
                    </a:cubicBezTo>
                    <a:cubicBezTo>
                      <a:pt x="0" y="1"/>
                      <a:pt x="0" y="1"/>
                      <a:pt x="0" y="1"/>
                    </a:cubicBezTo>
                    <a:cubicBezTo>
                      <a:pt x="0" y="1"/>
                      <a:pt x="0" y="1"/>
                      <a:pt x="0" y="1"/>
                    </a:cubicBezTo>
                    <a:cubicBezTo>
                      <a:pt x="0" y="0"/>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7" name="Freeform 1542">
                <a:extLst>
                  <a:ext uri="{FF2B5EF4-FFF2-40B4-BE49-F238E27FC236}">
                    <a16:creationId xmlns:a16="http://schemas.microsoft.com/office/drawing/2014/main" id="{48C0D9D7-C548-4758-A233-F06DBF3C0913}"/>
                  </a:ext>
                </a:extLst>
              </p:cNvPr>
              <p:cNvSpPr/>
              <p:nvPr/>
            </p:nvSpPr>
            <p:spPr bwMode="auto">
              <a:xfrm>
                <a:off x="3885" y="183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8" name="Freeform 1543">
                <a:extLst>
                  <a:ext uri="{FF2B5EF4-FFF2-40B4-BE49-F238E27FC236}">
                    <a16:creationId xmlns:a16="http://schemas.microsoft.com/office/drawing/2014/main" id="{B1A662EA-35A0-45C4-979F-BBC82C335F6A}"/>
                  </a:ext>
                </a:extLst>
              </p:cNvPr>
              <p:cNvSpPr/>
              <p:nvPr/>
            </p:nvSpPr>
            <p:spPr bwMode="auto">
              <a:xfrm>
                <a:off x="1951" y="1834"/>
                <a:ext cx="18" cy="5"/>
              </a:xfrm>
              <a:custGeom>
                <a:gdLst>
                  <a:gd name="T0" fmla="*/ 7 w 7"/>
                  <a:gd name="T1" fmla="*/ 2 h 2"/>
                  <a:gd name="T2" fmla="*/ 0 w 7"/>
                  <a:gd name="T3" fmla="*/ 1 h 2"/>
                  <a:gd name="T4" fmla="*/ 5 w 7"/>
                  <a:gd name="T5" fmla="*/ 1 h 2"/>
                  <a:gd name="T6" fmla="*/ 7 w 7"/>
                  <a:gd name="T7" fmla="*/ 2 h 2"/>
                </a:gdLst>
                <a:cxnLst>
                  <a:cxn ang="0">
                    <a:pos x="T0" y="T1"/>
                  </a:cxn>
                  <a:cxn ang="0">
                    <a:pos x="T2" y="T3"/>
                  </a:cxn>
                  <a:cxn ang="0">
                    <a:pos x="T4" y="T5"/>
                  </a:cxn>
                  <a:cxn ang="0">
                    <a:pos x="T6" y="T7"/>
                  </a:cxn>
                </a:cxnLst>
                <a:rect l="0" t="0" r="r" b="b"/>
                <a:pathLst>
                  <a:path w="7" h="2">
                    <a:moveTo>
                      <a:pt x="7" y="2"/>
                    </a:moveTo>
                    <a:cubicBezTo>
                      <a:pt x="5" y="1"/>
                      <a:pt x="3" y="2"/>
                      <a:pt x="0" y="1"/>
                    </a:cubicBezTo>
                    <a:cubicBezTo>
                      <a:pt x="2" y="1"/>
                      <a:pt x="3" y="0"/>
                      <a:pt x="5" y="1"/>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9" name="Freeform 1544">
                <a:extLst>
                  <a:ext uri="{FF2B5EF4-FFF2-40B4-BE49-F238E27FC236}">
                    <a16:creationId xmlns:a16="http://schemas.microsoft.com/office/drawing/2014/main" id="{EE03B557-1308-404D-98D7-B695DA143DA2}"/>
                  </a:ext>
                </a:extLst>
              </p:cNvPr>
              <p:cNvSpPr/>
              <p:nvPr/>
            </p:nvSpPr>
            <p:spPr bwMode="auto">
              <a:xfrm>
                <a:off x="3695" y="1834"/>
                <a:ext cx="16" cy="8"/>
              </a:xfrm>
              <a:custGeom>
                <a:gdLst>
                  <a:gd name="T0" fmla="*/ 6 w 6"/>
                  <a:gd name="T1" fmla="*/ 2 h 3"/>
                  <a:gd name="T2" fmla="*/ 3 w 6"/>
                  <a:gd name="T3" fmla="*/ 2 h 3"/>
                  <a:gd name="T4" fmla="*/ 2 w 6"/>
                  <a:gd name="T5" fmla="*/ 3 h 3"/>
                  <a:gd name="T6" fmla="*/ 4 w 6"/>
                  <a:gd name="T7" fmla="*/ 0 h 3"/>
                  <a:gd name="T8" fmla="*/ 6 w 6"/>
                  <a:gd name="T9" fmla="*/ 2 h 3"/>
                </a:gdLst>
                <a:cxnLst>
                  <a:cxn ang="0">
                    <a:pos x="T0" y="T1"/>
                  </a:cxn>
                  <a:cxn ang="0">
                    <a:pos x="T2" y="T3"/>
                  </a:cxn>
                  <a:cxn ang="0">
                    <a:pos x="T4" y="T5"/>
                  </a:cxn>
                  <a:cxn ang="0">
                    <a:pos x="T6" y="T7"/>
                  </a:cxn>
                  <a:cxn ang="0">
                    <a:pos x="T8" y="T9"/>
                  </a:cxn>
                </a:cxnLst>
                <a:rect l="0" t="0" r="r" b="b"/>
                <a:pathLst>
                  <a:path w="6" h="3">
                    <a:moveTo>
                      <a:pt x="6" y="2"/>
                    </a:moveTo>
                    <a:cubicBezTo>
                      <a:pt x="6" y="1"/>
                      <a:pt x="4" y="2"/>
                      <a:pt x="3" y="2"/>
                    </a:cubicBezTo>
                    <a:cubicBezTo>
                      <a:pt x="2" y="2"/>
                      <a:pt x="3" y="3"/>
                      <a:pt x="2" y="3"/>
                    </a:cubicBezTo>
                    <a:cubicBezTo>
                      <a:pt x="0" y="0"/>
                      <a:pt x="2" y="2"/>
                      <a:pt x="4" y="0"/>
                    </a:cubicBezTo>
                    <a:cubicBezTo>
                      <a:pt x="5" y="0"/>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0" name="Freeform 1545">
                <a:extLst>
                  <a:ext uri="{FF2B5EF4-FFF2-40B4-BE49-F238E27FC236}">
                    <a16:creationId xmlns:a16="http://schemas.microsoft.com/office/drawing/2014/main" id="{5F44E5C1-D5DB-46ED-BD8F-F4686AB2EBC5}"/>
                  </a:ext>
                </a:extLst>
              </p:cNvPr>
              <p:cNvSpPr/>
              <p:nvPr/>
            </p:nvSpPr>
            <p:spPr bwMode="auto">
              <a:xfrm>
                <a:off x="3717" y="1836"/>
                <a:ext cx="13" cy="8"/>
              </a:xfrm>
              <a:custGeom>
                <a:gdLst>
                  <a:gd name="T0" fmla="*/ 4 w 5"/>
                  <a:gd name="T1" fmla="*/ 0 h 3"/>
                  <a:gd name="T2" fmla="*/ 4 w 5"/>
                  <a:gd name="T3" fmla="*/ 1 h 3"/>
                  <a:gd name="T4" fmla="*/ 5 w 5"/>
                  <a:gd name="T5" fmla="*/ 0 h 3"/>
                  <a:gd name="T6" fmla="*/ 4 w 5"/>
                  <a:gd name="T7" fmla="*/ 1 h 3"/>
                  <a:gd name="T8" fmla="*/ 3 w 5"/>
                  <a:gd name="T9" fmla="*/ 1 h 3"/>
                  <a:gd name="T10" fmla="*/ 4 w 5"/>
                  <a:gd name="T11" fmla="*/ 1 h 3"/>
                  <a:gd name="T12" fmla="*/ 3 w 5"/>
                  <a:gd name="T13" fmla="*/ 0 h 3"/>
                  <a:gd name="T14" fmla="*/ 0 w 5"/>
                  <a:gd name="T15" fmla="*/ 2 h 3"/>
                  <a:gd name="T16" fmla="*/ 1 w 5"/>
                  <a:gd name="T17" fmla="*/ 0 h 3"/>
                  <a:gd name="T18" fmla="*/ 2 w 5"/>
                  <a:gd name="T19" fmla="*/ 1 h 3"/>
                  <a:gd name="T20" fmla="*/ 4 w 5"/>
                  <a:gd name="T21"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1"/>
                      <a:pt x="4" y="1"/>
                      <a:pt x="4" y="1"/>
                    </a:cubicBezTo>
                    <a:cubicBezTo>
                      <a:pt x="5" y="0"/>
                      <a:pt x="5" y="0"/>
                      <a:pt x="5" y="0"/>
                    </a:cubicBezTo>
                    <a:cubicBezTo>
                      <a:pt x="5" y="1"/>
                      <a:pt x="5" y="1"/>
                      <a:pt x="4" y="1"/>
                    </a:cubicBezTo>
                    <a:cubicBezTo>
                      <a:pt x="3" y="1"/>
                      <a:pt x="3" y="1"/>
                      <a:pt x="3" y="1"/>
                    </a:cubicBezTo>
                    <a:cubicBezTo>
                      <a:pt x="4" y="1"/>
                      <a:pt x="4" y="1"/>
                      <a:pt x="4" y="1"/>
                    </a:cubicBezTo>
                    <a:cubicBezTo>
                      <a:pt x="3" y="0"/>
                      <a:pt x="3" y="0"/>
                      <a:pt x="3" y="0"/>
                    </a:cubicBezTo>
                    <a:cubicBezTo>
                      <a:pt x="2" y="1"/>
                      <a:pt x="1" y="3"/>
                      <a:pt x="0" y="2"/>
                    </a:cubicBezTo>
                    <a:cubicBezTo>
                      <a:pt x="0" y="2"/>
                      <a:pt x="1" y="1"/>
                      <a:pt x="1" y="0"/>
                    </a:cubicBezTo>
                    <a:cubicBezTo>
                      <a:pt x="2" y="0"/>
                      <a:pt x="2" y="0"/>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1" name="Freeform 1546">
                <a:extLst>
                  <a:ext uri="{FF2B5EF4-FFF2-40B4-BE49-F238E27FC236}">
                    <a16:creationId xmlns:a16="http://schemas.microsoft.com/office/drawing/2014/main" id="{E7AEC097-9E66-4C29-B1C9-DF3093FF0D6C}"/>
                  </a:ext>
                </a:extLst>
              </p:cNvPr>
              <p:cNvSpPr/>
              <p:nvPr/>
            </p:nvSpPr>
            <p:spPr bwMode="auto">
              <a:xfrm>
                <a:off x="3749" y="1834"/>
                <a:ext cx="16" cy="8"/>
              </a:xfrm>
              <a:custGeom>
                <a:gdLst>
                  <a:gd name="T0" fmla="*/ 6 w 6"/>
                  <a:gd name="T1" fmla="*/ 2 h 3"/>
                  <a:gd name="T2" fmla="*/ 6 w 6"/>
                  <a:gd name="T3" fmla="*/ 2 h 3"/>
                  <a:gd name="T4" fmla="*/ 0 w 6"/>
                  <a:gd name="T5" fmla="*/ 3 h 3"/>
                  <a:gd name="T6" fmla="*/ 0 w 6"/>
                  <a:gd name="T7" fmla="*/ 2 h 3"/>
                  <a:gd name="T8" fmla="*/ 2 w 6"/>
                  <a:gd name="T9" fmla="*/ 3 h 3"/>
                  <a:gd name="T10" fmla="*/ 0 w 6"/>
                  <a:gd name="T11" fmla="*/ 1 h 3"/>
                  <a:gd name="T12" fmla="*/ 5 w 6"/>
                  <a:gd name="T13" fmla="*/ 2 h 3"/>
                  <a:gd name="T14" fmla="*/ 6 w 6"/>
                  <a:gd name="T15" fmla="*/ 2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2"/>
                    </a:moveTo>
                    <a:cubicBezTo>
                      <a:pt x="6" y="2"/>
                      <a:pt x="6" y="2"/>
                      <a:pt x="6" y="2"/>
                    </a:cubicBezTo>
                    <a:cubicBezTo>
                      <a:pt x="4" y="3"/>
                      <a:pt x="2" y="3"/>
                      <a:pt x="0" y="3"/>
                    </a:cubicBezTo>
                    <a:cubicBezTo>
                      <a:pt x="0" y="2"/>
                      <a:pt x="0" y="2"/>
                      <a:pt x="0" y="2"/>
                    </a:cubicBezTo>
                    <a:cubicBezTo>
                      <a:pt x="1" y="2"/>
                      <a:pt x="1" y="2"/>
                      <a:pt x="2" y="3"/>
                    </a:cubicBezTo>
                    <a:cubicBezTo>
                      <a:pt x="3" y="1"/>
                      <a:pt x="1" y="2"/>
                      <a:pt x="0" y="1"/>
                    </a:cubicBezTo>
                    <a:cubicBezTo>
                      <a:pt x="2" y="1"/>
                      <a:pt x="4" y="0"/>
                      <a:pt x="5" y="2"/>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2" name="Freeform 1547">
                <a:extLst>
                  <a:ext uri="{FF2B5EF4-FFF2-40B4-BE49-F238E27FC236}">
                    <a16:creationId xmlns:a16="http://schemas.microsoft.com/office/drawing/2014/main" id="{2542E5AD-80A2-4C53-BE13-C6E778FED785}"/>
                  </a:ext>
                </a:extLst>
              </p:cNvPr>
              <p:cNvSpPr/>
              <p:nvPr/>
            </p:nvSpPr>
            <p:spPr bwMode="auto">
              <a:xfrm flipH="1">
                <a:off x="3717" y="1836"/>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3" name="Freeform 1548">
                <a:extLst>
                  <a:ext uri="{FF2B5EF4-FFF2-40B4-BE49-F238E27FC236}">
                    <a16:creationId xmlns:a16="http://schemas.microsoft.com/office/drawing/2014/main" id="{01A140D2-8270-439F-B058-6DD1062E61B5}"/>
                  </a:ext>
                </a:extLst>
              </p:cNvPr>
              <p:cNvSpPr/>
              <p:nvPr/>
            </p:nvSpPr>
            <p:spPr bwMode="auto">
              <a:xfrm>
                <a:off x="4115" y="1836"/>
                <a:ext cx="101" cy="22"/>
              </a:xfrm>
              <a:custGeom>
                <a:gdLst>
                  <a:gd name="T0" fmla="*/ 37 w 38"/>
                  <a:gd name="T1" fmla="*/ 0 h 8"/>
                  <a:gd name="T2" fmla="*/ 38 w 38"/>
                  <a:gd name="T3" fmla="*/ 0 h 8"/>
                  <a:gd name="T4" fmla="*/ 35 w 38"/>
                  <a:gd name="T5" fmla="*/ 2 h 8"/>
                  <a:gd name="T6" fmla="*/ 36 w 38"/>
                  <a:gd name="T7" fmla="*/ 2 h 8"/>
                  <a:gd name="T8" fmla="*/ 34 w 38"/>
                  <a:gd name="T9" fmla="*/ 3 h 8"/>
                  <a:gd name="T10" fmla="*/ 35 w 38"/>
                  <a:gd name="T11" fmla="*/ 2 h 8"/>
                  <a:gd name="T12" fmla="*/ 30 w 38"/>
                  <a:gd name="T13" fmla="*/ 2 h 8"/>
                  <a:gd name="T14" fmla="*/ 22 w 38"/>
                  <a:gd name="T15" fmla="*/ 3 h 8"/>
                  <a:gd name="T16" fmla="*/ 14 w 38"/>
                  <a:gd name="T17" fmla="*/ 5 h 8"/>
                  <a:gd name="T18" fmla="*/ 9 w 38"/>
                  <a:gd name="T19" fmla="*/ 6 h 8"/>
                  <a:gd name="T20" fmla="*/ 0 w 38"/>
                  <a:gd name="T21" fmla="*/ 8 h 8"/>
                  <a:gd name="T22" fmla="*/ 3 w 38"/>
                  <a:gd name="T23" fmla="*/ 7 h 8"/>
                  <a:gd name="T24" fmla="*/ 6 w 38"/>
                  <a:gd name="T25" fmla="*/ 5 h 8"/>
                  <a:gd name="T26" fmla="*/ 11 w 38"/>
                  <a:gd name="T27" fmla="*/ 3 h 8"/>
                  <a:gd name="T28" fmla="*/ 11 w 38"/>
                  <a:gd name="T29" fmla="*/ 3 h 8"/>
                  <a:gd name="T30" fmla="*/ 12 w 38"/>
                  <a:gd name="T31" fmla="*/ 3 h 8"/>
                  <a:gd name="T32" fmla="*/ 16 w 38"/>
                  <a:gd name="T33" fmla="*/ 3 h 8"/>
                  <a:gd name="T34" fmla="*/ 20 w 38"/>
                  <a:gd name="T35" fmla="*/ 2 h 8"/>
                  <a:gd name="T36" fmla="*/ 21 w 38"/>
                  <a:gd name="T37" fmla="*/ 2 h 8"/>
                  <a:gd name="T38" fmla="*/ 21 w 38"/>
                  <a:gd name="T39" fmla="*/ 2 h 8"/>
                  <a:gd name="T40" fmla="*/ 27 w 38"/>
                  <a:gd name="T41" fmla="*/ 0 h 8"/>
                  <a:gd name="T42" fmla="*/ 37 w 38"/>
                  <a:gd name="T43"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8">
                    <a:moveTo>
                      <a:pt x="37" y="0"/>
                    </a:moveTo>
                    <a:cubicBezTo>
                      <a:pt x="38" y="0"/>
                      <a:pt x="38" y="0"/>
                      <a:pt x="38" y="0"/>
                    </a:cubicBezTo>
                    <a:cubicBezTo>
                      <a:pt x="36" y="1"/>
                      <a:pt x="35" y="0"/>
                      <a:pt x="35" y="2"/>
                    </a:cubicBezTo>
                    <a:cubicBezTo>
                      <a:pt x="36" y="2"/>
                      <a:pt x="36" y="2"/>
                      <a:pt x="36" y="2"/>
                    </a:cubicBezTo>
                    <a:cubicBezTo>
                      <a:pt x="36" y="2"/>
                      <a:pt x="35" y="3"/>
                      <a:pt x="34" y="3"/>
                    </a:cubicBezTo>
                    <a:cubicBezTo>
                      <a:pt x="35" y="2"/>
                      <a:pt x="35" y="2"/>
                      <a:pt x="35" y="2"/>
                    </a:cubicBezTo>
                    <a:cubicBezTo>
                      <a:pt x="34" y="2"/>
                      <a:pt x="31" y="2"/>
                      <a:pt x="30" y="2"/>
                    </a:cubicBezTo>
                    <a:cubicBezTo>
                      <a:pt x="27" y="2"/>
                      <a:pt x="24" y="4"/>
                      <a:pt x="22" y="3"/>
                    </a:cubicBezTo>
                    <a:cubicBezTo>
                      <a:pt x="20" y="5"/>
                      <a:pt x="17" y="5"/>
                      <a:pt x="14" y="5"/>
                    </a:cubicBezTo>
                    <a:cubicBezTo>
                      <a:pt x="13" y="5"/>
                      <a:pt x="10" y="5"/>
                      <a:pt x="9" y="6"/>
                    </a:cubicBezTo>
                    <a:cubicBezTo>
                      <a:pt x="0" y="8"/>
                      <a:pt x="0" y="8"/>
                      <a:pt x="0" y="8"/>
                    </a:cubicBezTo>
                    <a:cubicBezTo>
                      <a:pt x="1" y="7"/>
                      <a:pt x="2" y="8"/>
                      <a:pt x="3" y="7"/>
                    </a:cubicBezTo>
                    <a:cubicBezTo>
                      <a:pt x="1" y="4"/>
                      <a:pt x="6" y="7"/>
                      <a:pt x="6" y="5"/>
                    </a:cubicBezTo>
                    <a:cubicBezTo>
                      <a:pt x="8" y="5"/>
                      <a:pt x="10" y="5"/>
                      <a:pt x="11" y="3"/>
                    </a:cubicBezTo>
                    <a:cubicBezTo>
                      <a:pt x="11" y="3"/>
                      <a:pt x="11" y="3"/>
                      <a:pt x="11" y="3"/>
                    </a:cubicBezTo>
                    <a:cubicBezTo>
                      <a:pt x="12" y="3"/>
                      <a:pt x="12" y="3"/>
                      <a:pt x="12" y="3"/>
                    </a:cubicBezTo>
                    <a:cubicBezTo>
                      <a:pt x="13" y="3"/>
                      <a:pt x="15" y="3"/>
                      <a:pt x="16" y="3"/>
                    </a:cubicBezTo>
                    <a:cubicBezTo>
                      <a:pt x="18" y="3"/>
                      <a:pt x="19" y="2"/>
                      <a:pt x="20" y="2"/>
                    </a:cubicBezTo>
                    <a:cubicBezTo>
                      <a:pt x="21" y="2"/>
                      <a:pt x="21" y="2"/>
                      <a:pt x="21" y="2"/>
                    </a:cubicBezTo>
                    <a:cubicBezTo>
                      <a:pt x="21" y="2"/>
                      <a:pt x="21" y="2"/>
                      <a:pt x="21" y="2"/>
                    </a:cubicBezTo>
                    <a:cubicBezTo>
                      <a:pt x="23" y="1"/>
                      <a:pt x="26" y="1"/>
                      <a:pt x="27" y="0"/>
                    </a:cubicBezTo>
                    <a:cubicBezTo>
                      <a:pt x="30" y="2"/>
                      <a:pt x="34"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4" name="Freeform 1549">
                <a:extLst>
                  <a:ext uri="{FF2B5EF4-FFF2-40B4-BE49-F238E27FC236}">
                    <a16:creationId xmlns:a16="http://schemas.microsoft.com/office/drawing/2014/main" id="{BF6781CC-CE58-4452-A726-EC3F34F11B4A}"/>
                  </a:ext>
                </a:extLst>
              </p:cNvPr>
              <p:cNvSpPr/>
              <p:nvPr/>
            </p:nvSpPr>
            <p:spPr bwMode="auto">
              <a:xfrm>
                <a:off x="3682" y="1834"/>
                <a:ext cx="13" cy="13"/>
              </a:xfrm>
              <a:custGeom>
                <a:gdLst>
                  <a:gd name="T0" fmla="*/ 5 w 5"/>
                  <a:gd name="T1" fmla="*/ 3 h 5"/>
                  <a:gd name="T2" fmla="*/ 2 w 5"/>
                  <a:gd name="T3" fmla="*/ 4 h 5"/>
                  <a:gd name="T4" fmla="*/ 1 w 5"/>
                  <a:gd name="T5" fmla="*/ 2 h 5"/>
                  <a:gd name="T6" fmla="*/ 5 w 5"/>
                  <a:gd name="T7" fmla="*/ 3 h 5"/>
                </a:gdLst>
                <a:cxnLst>
                  <a:cxn ang="0">
                    <a:pos x="T0" y="T1"/>
                  </a:cxn>
                  <a:cxn ang="0">
                    <a:pos x="T2" y="T3"/>
                  </a:cxn>
                  <a:cxn ang="0">
                    <a:pos x="T4" y="T5"/>
                  </a:cxn>
                  <a:cxn ang="0">
                    <a:pos x="T6" y="T7"/>
                  </a:cxn>
                </a:cxnLst>
                <a:rect l="0" t="0" r="r" b="b"/>
                <a:pathLst>
                  <a:path w="5" h="5">
                    <a:moveTo>
                      <a:pt x="5" y="3"/>
                    </a:moveTo>
                    <a:cubicBezTo>
                      <a:pt x="4" y="3"/>
                      <a:pt x="3" y="5"/>
                      <a:pt x="2" y="4"/>
                    </a:cubicBezTo>
                    <a:cubicBezTo>
                      <a:pt x="0" y="3"/>
                      <a:pt x="2" y="2"/>
                      <a:pt x="1" y="2"/>
                    </a:cubicBezTo>
                    <a:cubicBezTo>
                      <a:pt x="3" y="4"/>
                      <a:pt x="4"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5" name="Freeform 1550">
                <a:extLst>
                  <a:ext uri="{FF2B5EF4-FFF2-40B4-BE49-F238E27FC236}">
                    <a16:creationId xmlns:a16="http://schemas.microsoft.com/office/drawing/2014/main" id="{EE8583EF-BCAF-4CF1-98D3-ECFE0B5D42C5}"/>
                  </a:ext>
                </a:extLst>
              </p:cNvPr>
              <p:cNvSpPr/>
              <p:nvPr/>
            </p:nvSpPr>
            <p:spPr bwMode="auto">
              <a:xfrm>
                <a:off x="1951" y="183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0" y="0"/>
                      <a:pt x="1" y="2"/>
                      <a:pt x="0" y="2"/>
                    </a:cubicBezTo>
                    <a:cubicBezTo>
                      <a:pt x="0" y="1"/>
                      <a:pt x="1"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6" name="Freeform 1551">
                <a:extLst>
                  <a:ext uri="{FF2B5EF4-FFF2-40B4-BE49-F238E27FC236}">
                    <a16:creationId xmlns:a16="http://schemas.microsoft.com/office/drawing/2014/main" id="{A82D6226-2F3A-4948-B612-4F988D4B042D}"/>
                  </a:ext>
                </a:extLst>
              </p:cNvPr>
              <p:cNvSpPr/>
              <p:nvPr/>
            </p:nvSpPr>
            <p:spPr bwMode="auto">
              <a:xfrm>
                <a:off x="3511" y="1836"/>
                <a:ext cx="174" cy="75"/>
              </a:xfrm>
              <a:custGeom>
                <a:gdLst>
                  <a:gd name="T0" fmla="*/ 64 w 65"/>
                  <a:gd name="T1" fmla="*/ 2 h 28"/>
                  <a:gd name="T2" fmla="*/ 63 w 65"/>
                  <a:gd name="T3" fmla="*/ 6 h 28"/>
                  <a:gd name="T4" fmla="*/ 60 w 65"/>
                  <a:gd name="T5" fmla="*/ 6 h 28"/>
                  <a:gd name="T6" fmla="*/ 62 w 65"/>
                  <a:gd name="T7" fmla="*/ 4 h 28"/>
                  <a:gd name="T8" fmla="*/ 56 w 65"/>
                  <a:gd name="T9" fmla="*/ 6 h 28"/>
                  <a:gd name="T10" fmla="*/ 53 w 65"/>
                  <a:gd name="T11" fmla="*/ 7 h 28"/>
                  <a:gd name="T12" fmla="*/ 53 w 65"/>
                  <a:gd name="T13" fmla="*/ 9 h 28"/>
                  <a:gd name="T14" fmla="*/ 48 w 65"/>
                  <a:gd name="T15" fmla="*/ 8 h 28"/>
                  <a:gd name="T16" fmla="*/ 43 w 65"/>
                  <a:gd name="T17" fmla="*/ 9 h 28"/>
                  <a:gd name="T18" fmla="*/ 40 w 65"/>
                  <a:gd name="T19" fmla="*/ 11 h 28"/>
                  <a:gd name="T20" fmla="*/ 36 w 65"/>
                  <a:gd name="T21" fmla="*/ 13 h 28"/>
                  <a:gd name="T22" fmla="*/ 37 w 65"/>
                  <a:gd name="T23" fmla="*/ 13 h 28"/>
                  <a:gd name="T24" fmla="*/ 35 w 65"/>
                  <a:gd name="T25" fmla="*/ 13 h 28"/>
                  <a:gd name="T26" fmla="*/ 35 w 65"/>
                  <a:gd name="T27" fmla="*/ 12 h 28"/>
                  <a:gd name="T28" fmla="*/ 34 w 65"/>
                  <a:gd name="T29" fmla="*/ 12 h 28"/>
                  <a:gd name="T30" fmla="*/ 32 w 65"/>
                  <a:gd name="T31" fmla="*/ 16 h 28"/>
                  <a:gd name="T32" fmla="*/ 25 w 65"/>
                  <a:gd name="T33" fmla="*/ 16 h 28"/>
                  <a:gd name="T34" fmla="*/ 24 w 65"/>
                  <a:gd name="T35" fmla="*/ 17 h 28"/>
                  <a:gd name="T36" fmla="*/ 23 w 65"/>
                  <a:gd name="T37" fmla="*/ 16 h 28"/>
                  <a:gd name="T38" fmla="*/ 21 w 65"/>
                  <a:gd name="T39" fmla="*/ 17 h 28"/>
                  <a:gd name="T40" fmla="*/ 15 w 65"/>
                  <a:gd name="T41" fmla="*/ 18 h 28"/>
                  <a:gd name="T42" fmla="*/ 14 w 65"/>
                  <a:gd name="T43" fmla="*/ 17 h 28"/>
                  <a:gd name="T44" fmla="*/ 6 w 65"/>
                  <a:gd name="T45" fmla="*/ 22 h 28"/>
                  <a:gd name="T46" fmla="*/ 8 w 65"/>
                  <a:gd name="T47" fmla="*/ 25 h 28"/>
                  <a:gd name="T48" fmla="*/ 12 w 65"/>
                  <a:gd name="T49" fmla="*/ 25 h 28"/>
                  <a:gd name="T50" fmla="*/ 13 w 65"/>
                  <a:gd name="T51" fmla="*/ 25 h 28"/>
                  <a:gd name="T52" fmla="*/ 9 w 65"/>
                  <a:gd name="T53" fmla="*/ 26 h 28"/>
                  <a:gd name="T54" fmla="*/ 8 w 65"/>
                  <a:gd name="T55" fmla="*/ 27 h 28"/>
                  <a:gd name="T56" fmla="*/ 7 w 65"/>
                  <a:gd name="T57" fmla="*/ 27 h 28"/>
                  <a:gd name="T58" fmla="*/ 4 w 65"/>
                  <a:gd name="T59" fmla="*/ 27 h 28"/>
                  <a:gd name="T60" fmla="*/ 6 w 65"/>
                  <a:gd name="T61" fmla="*/ 28 h 28"/>
                  <a:gd name="T62" fmla="*/ 2 w 65"/>
                  <a:gd name="T63" fmla="*/ 27 h 28"/>
                  <a:gd name="T64" fmla="*/ 0 w 65"/>
                  <a:gd name="T65" fmla="*/ 26 h 28"/>
                  <a:gd name="T66" fmla="*/ 4 w 65"/>
                  <a:gd name="T67" fmla="*/ 25 h 28"/>
                  <a:gd name="T68" fmla="*/ 3 w 65"/>
                  <a:gd name="T69" fmla="*/ 22 h 28"/>
                  <a:gd name="T70" fmla="*/ 4 w 65"/>
                  <a:gd name="T71" fmla="*/ 22 h 28"/>
                  <a:gd name="T72" fmla="*/ 11 w 65"/>
                  <a:gd name="T73" fmla="*/ 18 h 28"/>
                  <a:gd name="T74" fmla="*/ 21 w 65"/>
                  <a:gd name="T75" fmla="*/ 16 h 28"/>
                  <a:gd name="T76" fmla="*/ 27 w 65"/>
                  <a:gd name="T77" fmla="*/ 12 h 28"/>
                  <a:gd name="T78" fmla="*/ 41 w 65"/>
                  <a:gd name="T79" fmla="*/ 7 h 28"/>
                  <a:gd name="T80" fmla="*/ 45 w 65"/>
                  <a:gd name="T81" fmla="*/ 7 h 28"/>
                  <a:gd name="T82" fmla="*/ 49 w 65"/>
                  <a:gd name="T83" fmla="*/ 7 h 28"/>
                  <a:gd name="T84" fmla="*/ 48 w 65"/>
                  <a:gd name="T85" fmla="*/ 5 h 28"/>
                  <a:gd name="T86" fmla="*/ 54 w 65"/>
                  <a:gd name="T87" fmla="*/ 3 h 28"/>
                  <a:gd name="T88" fmla="*/ 60 w 65"/>
                  <a:gd name="T89" fmla="*/ 1 h 28"/>
                  <a:gd name="T90" fmla="*/ 62 w 65"/>
                  <a:gd name="T9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28">
                    <a:moveTo>
                      <a:pt x="62" y="3"/>
                    </a:moveTo>
                    <a:cubicBezTo>
                      <a:pt x="64" y="2"/>
                      <a:pt x="64" y="2"/>
                      <a:pt x="64" y="2"/>
                    </a:cubicBezTo>
                    <a:cubicBezTo>
                      <a:pt x="64" y="3"/>
                      <a:pt x="62" y="3"/>
                      <a:pt x="62" y="4"/>
                    </a:cubicBezTo>
                    <a:cubicBezTo>
                      <a:pt x="62" y="5"/>
                      <a:pt x="65" y="4"/>
                      <a:pt x="63" y="6"/>
                    </a:cubicBezTo>
                    <a:cubicBezTo>
                      <a:pt x="62" y="4"/>
                      <a:pt x="61" y="6"/>
                      <a:pt x="60" y="6"/>
                    </a:cubicBezTo>
                    <a:cubicBezTo>
                      <a:pt x="60" y="6"/>
                      <a:pt x="60" y="6"/>
                      <a:pt x="60" y="6"/>
                    </a:cubicBezTo>
                    <a:cubicBezTo>
                      <a:pt x="59" y="6"/>
                      <a:pt x="59" y="6"/>
                      <a:pt x="59" y="6"/>
                    </a:cubicBezTo>
                    <a:cubicBezTo>
                      <a:pt x="60" y="5"/>
                      <a:pt x="62" y="6"/>
                      <a:pt x="62" y="4"/>
                    </a:cubicBezTo>
                    <a:cubicBezTo>
                      <a:pt x="61" y="4"/>
                      <a:pt x="60" y="3"/>
                      <a:pt x="59" y="4"/>
                    </a:cubicBezTo>
                    <a:cubicBezTo>
                      <a:pt x="58" y="5"/>
                      <a:pt x="57" y="5"/>
                      <a:pt x="56" y="6"/>
                    </a:cubicBezTo>
                    <a:cubicBezTo>
                      <a:pt x="56" y="5"/>
                      <a:pt x="56" y="5"/>
                      <a:pt x="56" y="5"/>
                    </a:cubicBezTo>
                    <a:cubicBezTo>
                      <a:pt x="55" y="7"/>
                      <a:pt x="54" y="6"/>
                      <a:pt x="53" y="7"/>
                    </a:cubicBezTo>
                    <a:cubicBezTo>
                      <a:pt x="55" y="8"/>
                      <a:pt x="55" y="8"/>
                      <a:pt x="55" y="8"/>
                    </a:cubicBezTo>
                    <a:cubicBezTo>
                      <a:pt x="54" y="8"/>
                      <a:pt x="54" y="8"/>
                      <a:pt x="53" y="9"/>
                    </a:cubicBezTo>
                    <a:cubicBezTo>
                      <a:pt x="52" y="8"/>
                      <a:pt x="53" y="8"/>
                      <a:pt x="53" y="7"/>
                    </a:cubicBezTo>
                    <a:cubicBezTo>
                      <a:pt x="51" y="7"/>
                      <a:pt x="50" y="9"/>
                      <a:pt x="48" y="8"/>
                    </a:cubicBezTo>
                    <a:cubicBezTo>
                      <a:pt x="47" y="8"/>
                      <a:pt x="47" y="9"/>
                      <a:pt x="47" y="10"/>
                    </a:cubicBezTo>
                    <a:cubicBezTo>
                      <a:pt x="47" y="9"/>
                      <a:pt x="44" y="11"/>
                      <a:pt x="43" y="9"/>
                    </a:cubicBezTo>
                    <a:cubicBezTo>
                      <a:pt x="43" y="10"/>
                      <a:pt x="42" y="10"/>
                      <a:pt x="43" y="11"/>
                    </a:cubicBezTo>
                    <a:cubicBezTo>
                      <a:pt x="42" y="11"/>
                      <a:pt x="41" y="10"/>
                      <a:pt x="40" y="11"/>
                    </a:cubicBezTo>
                    <a:cubicBezTo>
                      <a:pt x="40" y="12"/>
                      <a:pt x="39" y="11"/>
                      <a:pt x="39" y="11"/>
                    </a:cubicBezTo>
                    <a:cubicBezTo>
                      <a:pt x="39" y="12"/>
                      <a:pt x="37" y="13"/>
                      <a:pt x="36" y="13"/>
                    </a:cubicBezTo>
                    <a:cubicBezTo>
                      <a:pt x="36" y="13"/>
                      <a:pt x="36" y="13"/>
                      <a:pt x="36" y="13"/>
                    </a:cubicBezTo>
                    <a:cubicBezTo>
                      <a:pt x="37" y="13"/>
                      <a:pt x="37" y="13"/>
                      <a:pt x="37" y="13"/>
                    </a:cubicBezTo>
                    <a:cubicBezTo>
                      <a:pt x="37" y="12"/>
                      <a:pt x="37" y="12"/>
                      <a:pt x="37" y="12"/>
                    </a:cubicBezTo>
                    <a:cubicBezTo>
                      <a:pt x="35" y="13"/>
                      <a:pt x="35" y="13"/>
                      <a:pt x="35" y="13"/>
                    </a:cubicBezTo>
                    <a:cubicBezTo>
                      <a:pt x="35" y="13"/>
                      <a:pt x="35" y="13"/>
                      <a:pt x="35" y="13"/>
                    </a:cubicBezTo>
                    <a:cubicBezTo>
                      <a:pt x="35" y="12"/>
                      <a:pt x="35" y="12"/>
                      <a:pt x="35" y="12"/>
                    </a:cubicBezTo>
                    <a:cubicBezTo>
                      <a:pt x="34" y="13"/>
                      <a:pt x="34" y="13"/>
                      <a:pt x="34" y="13"/>
                    </a:cubicBezTo>
                    <a:cubicBezTo>
                      <a:pt x="34" y="12"/>
                      <a:pt x="34" y="12"/>
                      <a:pt x="34" y="12"/>
                    </a:cubicBezTo>
                    <a:cubicBezTo>
                      <a:pt x="33" y="13"/>
                      <a:pt x="32" y="13"/>
                      <a:pt x="31" y="14"/>
                    </a:cubicBezTo>
                    <a:cubicBezTo>
                      <a:pt x="32" y="16"/>
                      <a:pt x="32" y="16"/>
                      <a:pt x="32" y="16"/>
                    </a:cubicBezTo>
                    <a:cubicBezTo>
                      <a:pt x="31" y="16"/>
                      <a:pt x="29" y="15"/>
                      <a:pt x="30" y="14"/>
                    </a:cubicBezTo>
                    <a:cubicBezTo>
                      <a:pt x="28" y="15"/>
                      <a:pt x="25" y="14"/>
                      <a:pt x="25" y="16"/>
                    </a:cubicBezTo>
                    <a:cubicBezTo>
                      <a:pt x="24" y="17"/>
                      <a:pt x="24" y="16"/>
                      <a:pt x="23" y="16"/>
                    </a:cubicBezTo>
                    <a:cubicBezTo>
                      <a:pt x="23" y="17"/>
                      <a:pt x="24" y="17"/>
                      <a:pt x="24" y="17"/>
                    </a:cubicBezTo>
                    <a:cubicBezTo>
                      <a:pt x="24" y="17"/>
                      <a:pt x="24" y="17"/>
                      <a:pt x="24" y="17"/>
                    </a:cubicBezTo>
                    <a:cubicBezTo>
                      <a:pt x="24" y="17"/>
                      <a:pt x="23" y="17"/>
                      <a:pt x="23" y="16"/>
                    </a:cubicBezTo>
                    <a:cubicBezTo>
                      <a:pt x="21" y="17"/>
                      <a:pt x="21" y="17"/>
                      <a:pt x="21" y="17"/>
                    </a:cubicBezTo>
                    <a:cubicBezTo>
                      <a:pt x="21" y="17"/>
                      <a:pt x="21" y="17"/>
                      <a:pt x="21" y="17"/>
                    </a:cubicBezTo>
                    <a:cubicBezTo>
                      <a:pt x="20" y="17"/>
                      <a:pt x="20" y="17"/>
                      <a:pt x="19" y="18"/>
                    </a:cubicBezTo>
                    <a:cubicBezTo>
                      <a:pt x="17" y="17"/>
                      <a:pt x="16" y="20"/>
                      <a:pt x="15" y="18"/>
                    </a:cubicBezTo>
                    <a:cubicBezTo>
                      <a:pt x="15" y="18"/>
                      <a:pt x="15" y="18"/>
                      <a:pt x="15" y="18"/>
                    </a:cubicBezTo>
                    <a:cubicBezTo>
                      <a:pt x="14" y="18"/>
                      <a:pt x="14" y="17"/>
                      <a:pt x="14" y="17"/>
                    </a:cubicBezTo>
                    <a:cubicBezTo>
                      <a:pt x="14" y="18"/>
                      <a:pt x="13" y="19"/>
                      <a:pt x="13" y="20"/>
                    </a:cubicBezTo>
                    <a:cubicBezTo>
                      <a:pt x="11" y="20"/>
                      <a:pt x="8" y="21"/>
                      <a:pt x="6" y="22"/>
                    </a:cubicBezTo>
                    <a:cubicBezTo>
                      <a:pt x="7" y="23"/>
                      <a:pt x="3" y="24"/>
                      <a:pt x="6" y="25"/>
                    </a:cubicBezTo>
                    <a:cubicBezTo>
                      <a:pt x="8" y="25"/>
                      <a:pt x="8" y="25"/>
                      <a:pt x="8" y="25"/>
                    </a:cubicBezTo>
                    <a:cubicBezTo>
                      <a:pt x="8" y="26"/>
                      <a:pt x="8" y="26"/>
                      <a:pt x="8" y="26"/>
                    </a:cubicBezTo>
                    <a:cubicBezTo>
                      <a:pt x="9" y="24"/>
                      <a:pt x="10" y="25"/>
                      <a:pt x="12" y="25"/>
                    </a:cubicBezTo>
                    <a:cubicBezTo>
                      <a:pt x="12" y="25"/>
                      <a:pt x="13" y="24"/>
                      <a:pt x="13" y="24"/>
                    </a:cubicBezTo>
                    <a:cubicBezTo>
                      <a:pt x="13" y="25"/>
                      <a:pt x="13" y="25"/>
                      <a:pt x="13" y="25"/>
                    </a:cubicBezTo>
                    <a:cubicBezTo>
                      <a:pt x="11" y="24"/>
                      <a:pt x="11" y="27"/>
                      <a:pt x="9" y="26"/>
                    </a:cubicBezTo>
                    <a:cubicBezTo>
                      <a:pt x="9" y="26"/>
                      <a:pt x="9" y="26"/>
                      <a:pt x="9" y="26"/>
                    </a:cubicBezTo>
                    <a:cubicBezTo>
                      <a:pt x="8" y="26"/>
                      <a:pt x="8" y="26"/>
                      <a:pt x="8" y="26"/>
                    </a:cubicBezTo>
                    <a:cubicBezTo>
                      <a:pt x="8" y="27"/>
                      <a:pt x="8" y="27"/>
                      <a:pt x="8" y="27"/>
                    </a:cubicBezTo>
                    <a:cubicBezTo>
                      <a:pt x="8" y="26"/>
                      <a:pt x="8" y="26"/>
                      <a:pt x="8" y="26"/>
                    </a:cubicBezTo>
                    <a:cubicBezTo>
                      <a:pt x="7" y="27"/>
                      <a:pt x="7" y="27"/>
                      <a:pt x="7" y="27"/>
                    </a:cubicBezTo>
                    <a:cubicBezTo>
                      <a:pt x="7" y="27"/>
                      <a:pt x="6" y="26"/>
                      <a:pt x="4" y="26"/>
                    </a:cubicBezTo>
                    <a:cubicBezTo>
                      <a:pt x="4" y="27"/>
                      <a:pt x="4" y="27"/>
                      <a:pt x="4" y="27"/>
                    </a:cubicBezTo>
                    <a:cubicBezTo>
                      <a:pt x="4" y="28"/>
                      <a:pt x="5" y="27"/>
                      <a:pt x="6" y="27"/>
                    </a:cubicBezTo>
                    <a:cubicBezTo>
                      <a:pt x="6" y="27"/>
                      <a:pt x="6" y="28"/>
                      <a:pt x="6" y="28"/>
                    </a:cubicBezTo>
                    <a:cubicBezTo>
                      <a:pt x="5" y="26"/>
                      <a:pt x="4" y="28"/>
                      <a:pt x="2" y="28"/>
                    </a:cubicBezTo>
                    <a:cubicBezTo>
                      <a:pt x="2" y="28"/>
                      <a:pt x="2" y="28"/>
                      <a:pt x="2" y="27"/>
                    </a:cubicBezTo>
                    <a:cubicBezTo>
                      <a:pt x="1" y="28"/>
                      <a:pt x="1" y="28"/>
                      <a:pt x="1" y="28"/>
                    </a:cubicBezTo>
                    <a:cubicBezTo>
                      <a:pt x="0" y="26"/>
                      <a:pt x="0" y="26"/>
                      <a:pt x="0" y="26"/>
                    </a:cubicBezTo>
                    <a:cubicBezTo>
                      <a:pt x="1" y="26"/>
                      <a:pt x="3" y="26"/>
                      <a:pt x="3" y="25"/>
                    </a:cubicBezTo>
                    <a:cubicBezTo>
                      <a:pt x="3" y="25"/>
                      <a:pt x="3" y="25"/>
                      <a:pt x="4" y="25"/>
                    </a:cubicBezTo>
                    <a:cubicBezTo>
                      <a:pt x="5" y="25"/>
                      <a:pt x="4" y="24"/>
                      <a:pt x="4" y="23"/>
                    </a:cubicBezTo>
                    <a:cubicBezTo>
                      <a:pt x="3" y="23"/>
                      <a:pt x="2" y="23"/>
                      <a:pt x="3" y="22"/>
                    </a:cubicBezTo>
                    <a:cubicBezTo>
                      <a:pt x="4" y="22"/>
                      <a:pt x="4" y="22"/>
                      <a:pt x="4" y="22"/>
                    </a:cubicBezTo>
                    <a:cubicBezTo>
                      <a:pt x="4" y="22"/>
                      <a:pt x="4" y="22"/>
                      <a:pt x="4" y="22"/>
                    </a:cubicBezTo>
                    <a:cubicBezTo>
                      <a:pt x="6" y="22"/>
                      <a:pt x="7" y="20"/>
                      <a:pt x="8" y="20"/>
                    </a:cubicBezTo>
                    <a:cubicBezTo>
                      <a:pt x="9" y="19"/>
                      <a:pt x="11" y="20"/>
                      <a:pt x="11" y="18"/>
                    </a:cubicBezTo>
                    <a:cubicBezTo>
                      <a:pt x="12" y="19"/>
                      <a:pt x="12" y="19"/>
                      <a:pt x="13" y="19"/>
                    </a:cubicBezTo>
                    <a:cubicBezTo>
                      <a:pt x="14" y="16"/>
                      <a:pt x="18" y="17"/>
                      <a:pt x="21" y="16"/>
                    </a:cubicBezTo>
                    <a:cubicBezTo>
                      <a:pt x="21" y="13"/>
                      <a:pt x="25" y="16"/>
                      <a:pt x="24" y="13"/>
                    </a:cubicBezTo>
                    <a:cubicBezTo>
                      <a:pt x="25" y="12"/>
                      <a:pt x="28" y="15"/>
                      <a:pt x="27" y="12"/>
                    </a:cubicBezTo>
                    <a:cubicBezTo>
                      <a:pt x="30" y="12"/>
                      <a:pt x="33" y="9"/>
                      <a:pt x="35" y="10"/>
                    </a:cubicBezTo>
                    <a:cubicBezTo>
                      <a:pt x="37" y="9"/>
                      <a:pt x="39" y="8"/>
                      <a:pt x="41" y="7"/>
                    </a:cubicBezTo>
                    <a:cubicBezTo>
                      <a:pt x="42" y="8"/>
                      <a:pt x="42" y="6"/>
                      <a:pt x="44" y="7"/>
                    </a:cubicBezTo>
                    <a:cubicBezTo>
                      <a:pt x="45" y="7"/>
                      <a:pt x="45" y="7"/>
                      <a:pt x="45" y="7"/>
                    </a:cubicBezTo>
                    <a:cubicBezTo>
                      <a:pt x="45" y="8"/>
                      <a:pt x="47" y="7"/>
                      <a:pt x="47" y="8"/>
                    </a:cubicBezTo>
                    <a:cubicBezTo>
                      <a:pt x="48" y="7"/>
                      <a:pt x="49" y="8"/>
                      <a:pt x="49" y="7"/>
                    </a:cubicBezTo>
                    <a:cubicBezTo>
                      <a:pt x="46" y="6"/>
                      <a:pt x="46" y="6"/>
                      <a:pt x="46" y="6"/>
                    </a:cubicBezTo>
                    <a:cubicBezTo>
                      <a:pt x="47" y="6"/>
                      <a:pt x="47" y="6"/>
                      <a:pt x="48" y="5"/>
                    </a:cubicBezTo>
                    <a:cubicBezTo>
                      <a:pt x="52" y="3"/>
                      <a:pt x="52" y="3"/>
                      <a:pt x="52" y="3"/>
                    </a:cubicBezTo>
                    <a:cubicBezTo>
                      <a:pt x="52" y="5"/>
                      <a:pt x="53" y="3"/>
                      <a:pt x="54" y="3"/>
                    </a:cubicBezTo>
                    <a:cubicBezTo>
                      <a:pt x="55" y="2"/>
                      <a:pt x="56" y="3"/>
                      <a:pt x="56" y="2"/>
                    </a:cubicBezTo>
                    <a:cubicBezTo>
                      <a:pt x="57" y="2"/>
                      <a:pt x="59" y="2"/>
                      <a:pt x="60" y="1"/>
                    </a:cubicBezTo>
                    <a:cubicBezTo>
                      <a:pt x="61" y="2"/>
                      <a:pt x="61" y="0"/>
                      <a:pt x="62" y="1"/>
                    </a:cubicBezTo>
                    <a:cubicBezTo>
                      <a:pt x="62" y="2"/>
                      <a:pt x="61" y="2"/>
                      <a:pt x="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7" name="Freeform 1552">
                <a:extLst>
                  <a:ext uri="{FF2B5EF4-FFF2-40B4-BE49-F238E27FC236}">
                    <a16:creationId xmlns:a16="http://schemas.microsoft.com/office/drawing/2014/main" id="{295D8B03-581B-42D7-BBE2-4D945CCE7374}"/>
                  </a:ext>
                </a:extLst>
              </p:cNvPr>
              <p:cNvSpPr/>
              <p:nvPr/>
            </p:nvSpPr>
            <p:spPr bwMode="auto">
              <a:xfrm>
                <a:off x="3730" y="183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8" name="Freeform 1553">
                <a:extLst>
                  <a:ext uri="{FF2B5EF4-FFF2-40B4-BE49-F238E27FC236}">
                    <a16:creationId xmlns:a16="http://schemas.microsoft.com/office/drawing/2014/main" id="{DC8DAB57-B434-4BF1-8F7D-4CD1391BE778}"/>
                  </a:ext>
                </a:extLst>
              </p:cNvPr>
              <p:cNvSpPr/>
              <p:nvPr/>
            </p:nvSpPr>
            <p:spPr bwMode="auto">
              <a:xfrm>
                <a:off x="2755" y="1839"/>
                <a:ext cx="13" cy="5"/>
              </a:xfrm>
              <a:custGeom>
                <a:gdLst>
                  <a:gd name="T0" fmla="*/ 5 w 5"/>
                  <a:gd name="T1" fmla="*/ 0 h 2"/>
                  <a:gd name="T2" fmla="*/ 0 w 5"/>
                  <a:gd name="T3" fmla="*/ 2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4" y="1"/>
                      <a:pt x="2" y="1"/>
                      <a:pt x="0" y="2"/>
                    </a:cubicBezTo>
                    <a:cubicBezTo>
                      <a:pt x="1" y="1"/>
                      <a:pt x="1" y="1"/>
                      <a:pt x="1" y="1"/>
                    </a:cubicBezTo>
                    <a:cubicBezTo>
                      <a:pt x="0" y="1"/>
                      <a:pt x="0" y="1"/>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9" name="Freeform 1554">
                <a:extLst>
                  <a:ext uri="{FF2B5EF4-FFF2-40B4-BE49-F238E27FC236}">
                    <a16:creationId xmlns:a16="http://schemas.microsoft.com/office/drawing/2014/main" id="{7C1240FB-1E10-4E92-B501-415D3D5F1337}"/>
                  </a:ext>
                </a:extLst>
              </p:cNvPr>
              <p:cNvSpPr/>
              <p:nvPr/>
            </p:nvSpPr>
            <p:spPr bwMode="auto">
              <a:xfrm>
                <a:off x="3834" y="184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0" name="Freeform 1555">
                <a:extLst>
                  <a:ext uri="{FF2B5EF4-FFF2-40B4-BE49-F238E27FC236}">
                    <a16:creationId xmlns:a16="http://schemas.microsoft.com/office/drawing/2014/main" id="{5CA631B1-2783-4BC5-A2AF-FB08480375B9}"/>
                  </a:ext>
                </a:extLst>
              </p:cNvPr>
              <p:cNvSpPr/>
              <p:nvPr/>
            </p:nvSpPr>
            <p:spPr bwMode="auto">
              <a:xfrm>
                <a:off x="1927" y="1842"/>
                <a:ext cx="21" cy="16"/>
              </a:xfrm>
              <a:custGeom>
                <a:gdLst>
                  <a:gd name="T0" fmla="*/ 8 w 8"/>
                  <a:gd name="T1" fmla="*/ 1 h 6"/>
                  <a:gd name="T2" fmla="*/ 7 w 8"/>
                  <a:gd name="T3" fmla="*/ 2 h 6"/>
                  <a:gd name="T4" fmla="*/ 6 w 8"/>
                  <a:gd name="T5" fmla="*/ 4 h 6"/>
                  <a:gd name="T6" fmla="*/ 3 w 8"/>
                  <a:gd name="T7" fmla="*/ 6 h 6"/>
                  <a:gd name="T8" fmla="*/ 2 w 8"/>
                  <a:gd name="T9" fmla="*/ 4 h 6"/>
                  <a:gd name="T10" fmla="*/ 1 w 8"/>
                  <a:gd name="T11" fmla="*/ 4 h 6"/>
                  <a:gd name="T12" fmla="*/ 1 w 8"/>
                  <a:gd name="T13" fmla="*/ 4 h 6"/>
                  <a:gd name="T14" fmla="*/ 2 w 8"/>
                  <a:gd name="T15" fmla="*/ 4 h 6"/>
                  <a:gd name="T16" fmla="*/ 0 w 8"/>
                  <a:gd name="T17" fmla="*/ 3 h 6"/>
                  <a:gd name="T18" fmla="*/ 2 w 8"/>
                  <a:gd name="T19" fmla="*/ 3 h 6"/>
                  <a:gd name="T20" fmla="*/ 7 w 8"/>
                  <a:gd name="T21" fmla="*/ 0 h 6"/>
                  <a:gd name="T22" fmla="*/ 8 w 8"/>
                  <a:gd name="T23"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1"/>
                    </a:moveTo>
                    <a:cubicBezTo>
                      <a:pt x="8" y="2"/>
                      <a:pt x="7" y="2"/>
                      <a:pt x="7" y="2"/>
                    </a:cubicBezTo>
                    <a:cubicBezTo>
                      <a:pt x="6" y="4"/>
                      <a:pt x="6" y="4"/>
                      <a:pt x="6" y="4"/>
                    </a:cubicBezTo>
                    <a:cubicBezTo>
                      <a:pt x="5" y="5"/>
                      <a:pt x="2" y="4"/>
                      <a:pt x="3" y="6"/>
                    </a:cubicBezTo>
                    <a:cubicBezTo>
                      <a:pt x="2" y="5"/>
                      <a:pt x="4" y="4"/>
                      <a:pt x="2" y="4"/>
                    </a:cubicBezTo>
                    <a:cubicBezTo>
                      <a:pt x="2" y="4"/>
                      <a:pt x="1" y="5"/>
                      <a:pt x="1" y="4"/>
                    </a:cubicBezTo>
                    <a:cubicBezTo>
                      <a:pt x="1" y="4"/>
                      <a:pt x="1" y="4"/>
                      <a:pt x="1" y="4"/>
                    </a:cubicBezTo>
                    <a:cubicBezTo>
                      <a:pt x="2" y="4"/>
                      <a:pt x="2" y="4"/>
                      <a:pt x="2" y="4"/>
                    </a:cubicBezTo>
                    <a:cubicBezTo>
                      <a:pt x="0" y="3"/>
                      <a:pt x="0" y="3"/>
                      <a:pt x="0" y="3"/>
                    </a:cubicBezTo>
                    <a:cubicBezTo>
                      <a:pt x="1" y="3"/>
                      <a:pt x="1" y="1"/>
                      <a:pt x="2" y="3"/>
                    </a:cubicBezTo>
                    <a:cubicBezTo>
                      <a:pt x="4" y="2"/>
                      <a:pt x="5" y="1"/>
                      <a:pt x="7" y="0"/>
                    </a:cubicBezTo>
                    <a:cubicBezTo>
                      <a:pt x="7"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1" name="Freeform 1556">
                <a:extLst>
                  <a:ext uri="{FF2B5EF4-FFF2-40B4-BE49-F238E27FC236}">
                    <a16:creationId xmlns:a16="http://schemas.microsoft.com/office/drawing/2014/main" id="{2FA895EC-A12E-4409-944A-9960EBB13E79}"/>
                  </a:ext>
                </a:extLst>
              </p:cNvPr>
              <p:cNvSpPr/>
              <p:nvPr/>
            </p:nvSpPr>
            <p:spPr bwMode="auto">
              <a:xfrm>
                <a:off x="3821" y="1842"/>
                <a:ext cx="5" cy="2"/>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2" name="Freeform 1557">
                <a:extLst>
                  <a:ext uri="{FF2B5EF4-FFF2-40B4-BE49-F238E27FC236}">
                    <a16:creationId xmlns:a16="http://schemas.microsoft.com/office/drawing/2014/main" id="{92BDFE31-AEBA-4DFB-B28A-795E4556F0AB}"/>
                  </a:ext>
                </a:extLst>
              </p:cNvPr>
              <p:cNvSpPr/>
              <p:nvPr/>
            </p:nvSpPr>
            <p:spPr bwMode="auto">
              <a:xfrm>
                <a:off x="3666" y="1842"/>
                <a:ext cx="8" cy="5"/>
              </a:xfrm>
              <a:custGeom>
                <a:gdLst>
                  <a:gd name="T0" fmla="*/ 3 w 3"/>
                  <a:gd name="T1" fmla="*/ 1 h 2"/>
                  <a:gd name="T2" fmla="*/ 0 w 3"/>
                  <a:gd name="T3" fmla="*/ 2 h 2"/>
                  <a:gd name="T4" fmla="*/ 0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2"/>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3" name="Freeform 1558">
                <a:extLst>
                  <a:ext uri="{FF2B5EF4-FFF2-40B4-BE49-F238E27FC236}">
                    <a16:creationId xmlns:a16="http://schemas.microsoft.com/office/drawing/2014/main" id="{F2B3B75B-D2FF-47B4-97E7-3655098DCD00}"/>
                  </a:ext>
                </a:extLst>
              </p:cNvPr>
              <p:cNvSpPr/>
              <p:nvPr/>
            </p:nvSpPr>
            <p:spPr bwMode="auto">
              <a:xfrm>
                <a:off x="3703" y="184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4" name="Freeform 1559">
                <a:extLst>
                  <a:ext uri="{FF2B5EF4-FFF2-40B4-BE49-F238E27FC236}">
                    <a16:creationId xmlns:a16="http://schemas.microsoft.com/office/drawing/2014/main" id="{152D0C54-1206-4591-930D-83EFE96CBE41}"/>
                  </a:ext>
                </a:extLst>
              </p:cNvPr>
              <p:cNvSpPr/>
              <p:nvPr/>
            </p:nvSpPr>
            <p:spPr bwMode="auto">
              <a:xfrm>
                <a:off x="3733" y="1844"/>
                <a:ext cx="10" cy="3"/>
              </a:xfrm>
              <a:custGeom>
                <a:gdLst>
                  <a:gd name="T0" fmla="*/ 3 w 4"/>
                  <a:gd name="T1" fmla="*/ 1 h 1"/>
                  <a:gd name="T2" fmla="*/ 1 w 4"/>
                  <a:gd name="T3" fmla="*/ 1 h 1"/>
                  <a:gd name="T4" fmla="*/ 0 w 4"/>
                  <a:gd name="T5" fmla="*/ 1 h 1"/>
                  <a:gd name="T6" fmla="*/ 2 w 4"/>
                  <a:gd name="T7" fmla="*/ 0 h 1"/>
                  <a:gd name="T8" fmla="*/ 4 w 4"/>
                  <a:gd name="T9" fmla="*/ 0 h 1"/>
                  <a:gd name="T10" fmla="*/ 3 w 4"/>
                  <a:gd name="T11" fmla="*/ 1 h 1"/>
                </a:gdLst>
                <a:cxnLst>
                  <a:cxn ang="0">
                    <a:pos x="T0" y="T1"/>
                  </a:cxn>
                  <a:cxn ang="0">
                    <a:pos x="T2" y="T3"/>
                  </a:cxn>
                  <a:cxn ang="0">
                    <a:pos x="T4" y="T5"/>
                  </a:cxn>
                  <a:cxn ang="0">
                    <a:pos x="T6" y="T7"/>
                  </a:cxn>
                  <a:cxn ang="0">
                    <a:pos x="T8" y="T9"/>
                  </a:cxn>
                  <a:cxn ang="0">
                    <a:pos x="T10" y="T11"/>
                  </a:cxn>
                </a:cxnLst>
                <a:rect l="0" t="0" r="r" b="b"/>
                <a:pathLst>
                  <a:path w="4" h="1">
                    <a:moveTo>
                      <a:pt x="3" y="1"/>
                    </a:moveTo>
                    <a:cubicBezTo>
                      <a:pt x="1" y="1"/>
                      <a:pt x="1" y="1"/>
                      <a:pt x="1" y="1"/>
                    </a:cubicBezTo>
                    <a:cubicBezTo>
                      <a:pt x="0" y="1"/>
                      <a:pt x="0" y="1"/>
                      <a:pt x="0" y="1"/>
                    </a:cubicBezTo>
                    <a:cubicBezTo>
                      <a:pt x="1" y="1"/>
                      <a:pt x="2" y="1"/>
                      <a:pt x="2" y="0"/>
                    </a:cubicBezTo>
                    <a:cubicBezTo>
                      <a:pt x="4" y="0"/>
                      <a:pt x="4"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5" name="Freeform 1560">
                <a:extLst>
                  <a:ext uri="{FF2B5EF4-FFF2-40B4-BE49-F238E27FC236}">
                    <a16:creationId xmlns:a16="http://schemas.microsoft.com/office/drawing/2014/main" id="{5F08A3BA-5B97-4F21-A472-44C6475E2382}"/>
                  </a:ext>
                </a:extLst>
              </p:cNvPr>
              <p:cNvSpPr/>
              <p:nvPr/>
            </p:nvSpPr>
            <p:spPr bwMode="auto">
              <a:xfrm>
                <a:off x="4158" y="1844"/>
                <a:ext cx="45" cy="11"/>
              </a:xfrm>
              <a:custGeom>
                <a:gdLst>
                  <a:gd name="T0" fmla="*/ 17 w 17"/>
                  <a:gd name="T1" fmla="*/ 0 h 4"/>
                  <a:gd name="T2" fmla="*/ 13 w 17"/>
                  <a:gd name="T3" fmla="*/ 1 h 4"/>
                  <a:gd name="T4" fmla="*/ 1 w 17"/>
                  <a:gd name="T5" fmla="*/ 3 h 4"/>
                  <a:gd name="T6" fmla="*/ 0 w 17"/>
                  <a:gd name="T7" fmla="*/ 3 h 4"/>
                  <a:gd name="T8" fmla="*/ 6 w 17"/>
                  <a:gd name="T9" fmla="*/ 2 h 4"/>
                  <a:gd name="T10" fmla="*/ 9 w 17"/>
                  <a:gd name="T11" fmla="*/ 1 h 4"/>
                  <a:gd name="T12" fmla="*/ 16 w 17"/>
                  <a:gd name="T13" fmla="*/ 0 h 4"/>
                  <a:gd name="T14" fmla="*/ 17 w 17"/>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0"/>
                    </a:moveTo>
                    <a:cubicBezTo>
                      <a:pt x="16" y="1"/>
                      <a:pt x="14" y="0"/>
                      <a:pt x="13" y="1"/>
                    </a:cubicBezTo>
                    <a:cubicBezTo>
                      <a:pt x="10" y="2"/>
                      <a:pt x="5" y="3"/>
                      <a:pt x="1" y="3"/>
                    </a:cubicBezTo>
                    <a:cubicBezTo>
                      <a:pt x="0" y="3"/>
                      <a:pt x="0" y="3"/>
                      <a:pt x="0" y="3"/>
                    </a:cubicBezTo>
                    <a:cubicBezTo>
                      <a:pt x="3" y="4"/>
                      <a:pt x="4" y="1"/>
                      <a:pt x="6" y="2"/>
                    </a:cubicBezTo>
                    <a:cubicBezTo>
                      <a:pt x="6" y="1"/>
                      <a:pt x="8" y="2"/>
                      <a:pt x="9" y="1"/>
                    </a:cubicBezTo>
                    <a:cubicBezTo>
                      <a:pt x="11" y="0"/>
                      <a:pt x="14" y="1"/>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6" name="Freeform 1561">
                <a:extLst>
                  <a:ext uri="{FF2B5EF4-FFF2-40B4-BE49-F238E27FC236}">
                    <a16:creationId xmlns:a16="http://schemas.microsoft.com/office/drawing/2014/main" id="{48699225-9354-4053-A49D-848FC5A7D074}"/>
                  </a:ext>
                </a:extLst>
              </p:cNvPr>
              <p:cNvSpPr/>
              <p:nvPr/>
            </p:nvSpPr>
            <p:spPr bwMode="auto">
              <a:xfrm>
                <a:off x="4206" y="1844"/>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7" name="Freeform 1562">
                <a:extLst>
                  <a:ext uri="{FF2B5EF4-FFF2-40B4-BE49-F238E27FC236}">
                    <a16:creationId xmlns:a16="http://schemas.microsoft.com/office/drawing/2014/main" id="{110E5E40-E176-4B9D-8699-0721576732B4}"/>
                  </a:ext>
                </a:extLst>
              </p:cNvPr>
              <p:cNvSpPr/>
              <p:nvPr/>
            </p:nvSpPr>
            <p:spPr bwMode="auto">
              <a:xfrm>
                <a:off x="3655" y="1844"/>
                <a:ext cx="11" cy="6"/>
              </a:xfrm>
              <a:custGeom>
                <a:gdLst>
                  <a:gd name="T0" fmla="*/ 4 w 4"/>
                  <a:gd name="T1" fmla="*/ 1 h 2"/>
                  <a:gd name="T2" fmla="*/ 0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2"/>
                      <a:pt x="0"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8" name="Freeform 1563">
                <a:extLst>
                  <a:ext uri="{FF2B5EF4-FFF2-40B4-BE49-F238E27FC236}">
                    <a16:creationId xmlns:a16="http://schemas.microsoft.com/office/drawing/2014/main" id="{31392B36-1CD8-44AD-B28C-41E837A26394}"/>
                  </a:ext>
                </a:extLst>
              </p:cNvPr>
              <p:cNvSpPr/>
              <p:nvPr/>
            </p:nvSpPr>
            <p:spPr bwMode="auto">
              <a:xfrm>
                <a:off x="4112" y="1844"/>
                <a:ext cx="5" cy="9"/>
              </a:xfrm>
              <a:custGeom>
                <a:gdLst>
                  <a:gd name="T0" fmla="*/ 2 w 2"/>
                  <a:gd name="T1" fmla="*/ 2 h 3"/>
                  <a:gd name="T2" fmla="*/ 0 w 2"/>
                  <a:gd name="T3" fmla="*/ 2 h 3"/>
                  <a:gd name="T4" fmla="*/ 0 w 2"/>
                  <a:gd name="T5" fmla="*/ 1 h 3"/>
                  <a:gd name="T6" fmla="*/ 2 w 2"/>
                  <a:gd name="T7" fmla="*/ 2 h 3"/>
                </a:gdLst>
                <a:cxnLst>
                  <a:cxn ang="0">
                    <a:pos x="T0" y="T1"/>
                  </a:cxn>
                  <a:cxn ang="0">
                    <a:pos x="T2" y="T3"/>
                  </a:cxn>
                  <a:cxn ang="0">
                    <a:pos x="T4" y="T5"/>
                  </a:cxn>
                  <a:cxn ang="0">
                    <a:pos x="T6" y="T7"/>
                  </a:cxn>
                </a:cxnLst>
                <a:rect l="0" t="0" r="r" b="b"/>
                <a:pathLst>
                  <a:path w="2" h="3">
                    <a:moveTo>
                      <a:pt x="2" y="2"/>
                    </a:moveTo>
                    <a:cubicBezTo>
                      <a:pt x="1" y="3"/>
                      <a:pt x="1" y="2"/>
                      <a:pt x="0" y="2"/>
                    </a:cubicBezTo>
                    <a:cubicBezTo>
                      <a:pt x="0" y="1"/>
                      <a:pt x="0" y="1"/>
                      <a:pt x="0" y="1"/>
                    </a:cubicBezTo>
                    <a:cubicBezTo>
                      <a:pt x="2" y="0"/>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9" name="Freeform 1564">
                <a:extLst>
                  <a:ext uri="{FF2B5EF4-FFF2-40B4-BE49-F238E27FC236}">
                    <a16:creationId xmlns:a16="http://schemas.microsoft.com/office/drawing/2014/main" id="{EC1FFADD-6527-470A-8DC6-B7997ABD6397}"/>
                  </a:ext>
                </a:extLst>
              </p:cNvPr>
              <p:cNvSpPr/>
              <p:nvPr/>
            </p:nvSpPr>
            <p:spPr bwMode="auto">
              <a:xfrm>
                <a:off x="3239" y="1847"/>
                <a:ext cx="2" cy="3"/>
              </a:xfrm>
              <a:custGeom>
                <a:gdLst>
                  <a:gd name="T0" fmla="*/ 1 w 1"/>
                  <a:gd name="T1" fmla="*/ 0 h 1"/>
                  <a:gd name="T2" fmla="*/ 0 w 1"/>
                  <a:gd name="T3" fmla="*/ 1 h 1"/>
                  <a:gd name="T4" fmla="*/ 1 w 1"/>
                  <a:gd name="T5" fmla="*/ 1 h 1"/>
                  <a:gd name="T6" fmla="*/ 1 w 1"/>
                  <a:gd name="T7" fmla="*/ 1 h 1"/>
                  <a:gd name="T8" fmla="*/ 0 w 1"/>
                  <a:gd name="T9" fmla="*/ 1 h 1"/>
                  <a:gd name="T10" fmla="*/ 0 w 1"/>
                  <a:gd name="T11" fmla="*/ 0 h 1"/>
                  <a:gd name="T12" fmla="*/ 1 w 1"/>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1"/>
                    </a:cubicBezTo>
                    <a:cubicBezTo>
                      <a:pt x="1" y="1"/>
                      <a:pt x="1" y="1"/>
                      <a:pt x="1" y="1"/>
                    </a:cubicBezTo>
                    <a:cubicBezTo>
                      <a:pt x="1" y="1"/>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0" name="Freeform 1565">
                <a:extLst>
                  <a:ext uri="{FF2B5EF4-FFF2-40B4-BE49-F238E27FC236}">
                    <a16:creationId xmlns:a16="http://schemas.microsoft.com/office/drawing/2014/main" id="{655E3017-E004-47D1-B4B5-FA50F6455F32}"/>
                  </a:ext>
                </a:extLst>
              </p:cNvPr>
              <p:cNvSpPr/>
              <p:nvPr/>
            </p:nvSpPr>
            <p:spPr bwMode="auto">
              <a:xfrm>
                <a:off x="3687" y="1847"/>
                <a:ext cx="27" cy="16"/>
              </a:xfrm>
              <a:custGeom>
                <a:gdLst>
                  <a:gd name="T0" fmla="*/ 7 w 10"/>
                  <a:gd name="T1" fmla="*/ 4 h 6"/>
                  <a:gd name="T2" fmla="*/ 0 w 10"/>
                  <a:gd name="T3" fmla="*/ 6 h 6"/>
                  <a:gd name="T4" fmla="*/ 7 w 10"/>
                  <a:gd name="T5" fmla="*/ 2 h 6"/>
                  <a:gd name="T6" fmla="*/ 7 w 10"/>
                  <a:gd name="T7" fmla="*/ 3 h 6"/>
                  <a:gd name="T8" fmla="*/ 8 w 10"/>
                  <a:gd name="T9" fmla="*/ 2 h 6"/>
                  <a:gd name="T10" fmla="*/ 7 w 10"/>
                  <a:gd name="T11" fmla="*/ 1 h 6"/>
                  <a:gd name="T12" fmla="*/ 8 w 10"/>
                  <a:gd name="T13" fmla="*/ 0 h 6"/>
                  <a:gd name="T14" fmla="*/ 7 w 10"/>
                  <a:gd name="T15" fmla="*/ 4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5" y="4"/>
                      <a:pt x="2" y="5"/>
                      <a:pt x="0" y="6"/>
                    </a:cubicBezTo>
                    <a:cubicBezTo>
                      <a:pt x="0" y="1"/>
                      <a:pt x="5" y="6"/>
                      <a:pt x="7" y="2"/>
                    </a:cubicBezTo>
                    <a:cubicBezTo>
                      <a:pt x="7" y="3"/>
                      <a:pt x="7" y="3"/>
                      <a:pt x="7" y="3"/>
                    </a:cubicBezTo>
                    <a:cubicBezTo>
                      <a:pt x="8" y="2"/>
                      <a:pt x="8" y="2"/>
                      <a:pt x="8" y="2"/>
                    </a:cubicBezTo>
                    <a:cubicBezTo>
                      <a:pt x="7" y="1"/>
                      <a:pt x="7" y="1"/>
                      <a:pt x="7" y="1"/>
                    </a:cubicBezTo>
                    <a:cubicBezTo>
                      <a:pt x="8" y="0"/>
                      <a:pt x="8" y="0"/>
                      <a:pt x="8" y="0"/>
                    </a:cubicBezTo>
                    <a:cubicBezTo>
                      <a:pt x="9" y="1"/>
                      <a:pt x="10"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1" name="Freeform 1566">
                <a:extLst>
                  <a:ext uri="{FF2B5EF4-FFF2-40B4-BE49-F238E27FC236}">
                    <a16:creationId xmlns:a16="http://schemas.microsoft.com/office/drawing/2014/main" id="{4E379E5D-C712-4056-9EFA-4E45976B1A27}"/>
                  </a:ext>
                </a:extLst>
              </p:cNvPr>
              <p:cNvSpPr/>
              <p:nvPr/>
            </p:nvSpPr>
            <p:spPr bwMode="auto">
              <a:xfrm>
                <a:off x="3922" y="1847"/>
                <a:ext cx="3"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2"/>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2" name="Freeform 1567">
                <a:extLst>
                  <a:ext uri="{FF2B5EF4-FFF2-40B4-BE49-F238E27FC236}">
                    <a16:creationId xmlns:a16="http://schemas.microsoft.com/office/drawing/2014/main" id="{A2A096D5-88EA-4C71-8609-A0792DEBE24A}"/>
                  </a:ext>
                </a:extLst>
              </p:cNvPr>
              <p:cNvSpPr/>
              <p:nvPr/>
            </p:nvSpPr>
            <p:spPr bwMode="auto">
              <a:xfrm>
                <a:off x="3231" y="184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3" name="Freeform 1568">
                <a:extLst>
                  <a:ext uri="{FF2B5EF4-FFF2-40B4-BE49-F238E27FC236}">
                    <a16:creationId xmlns:a16="http://schemas.microsoft.com/office/drawing/2014/main" id="{D76D46B0-F57E-46F2-93BA-BFE08E058D36}"/>
                  </a:ext>
                </a:extLst>
              </p:cNvPr>
              <p:cNvSpPr/>
              <p:nvPr/>
            </p:nvSpPr>
            <p:spPr bwMode="auto">
              <a:xfrm>
                <a:off x="3645" y="1847"/>
                <a:ext cx="5" cy="8"/>
              </a:xfrm>
              <a:custGeom>
                <a:gdLst>
                  <a:gd name="T0" fmla="*/ 2 w 2"/>
                  <a:gd name="T1" fmla="*/ 1 h 3"/>
                  <a:gd name="T2" fmla="*/ 2 w 2"/>
                  <a:gd name="T3" fmla="*/ 2 h 3"/>
                  <a:gd name="T4" fmla="*/ 0 w 2"/>
                  <a:gd name="T5" fmla="*/ 1 h 3"/>
                  <a:gd name="T6" fmla="*/ 1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2" y="1"/>
                      <a:pt x="1" y="3"/>
                      <a:pt x="0" y="1"/>
                    </a:cubicBezTo>
                    <a:cubicBezTo>
                      <a:pt x="1" y="2"/>
                      <a:pt x="1" y="2"/>
                      <a:pt x="1"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4" name="Freeform 1569">
                <a:extLst>
                  <a:ext uri="{FF2B5EF4-FFF2-40B4-BE49-F238E27FC236}">
                    <a16:creationId xmlns:a16="http://schemas.microsoft.com/office/drawing/2014/main" id="{1CA974E7-B07D-4226-A2C0-D4367E936B67}"/>
                  </a:ext>
                </a:extLst>
              </p:cNvPr>
              <p:cNvSpPr/>
              <p:nvPr/>
            </p:nvSpPr>
            <p:spPr bwMode="auto">
              <a:xfrm>
                <a:off x="3679" y="1850"/>
                <a:ext cx="14" cy="8"/>
              </a:xfrm>
              <a:custGeom>
                <a:gdLst>
                  <a:gd name="T0" fmla="*/ 5 w 5"/>
                  <a:gd name="T1" fmla="*/ 0 h 3"/>
                  <a:gd name="T2" fmla="*/ 2 w 5"/>
                  <a:gd name="T3" fmla="*/ 3 h 3"/>
                  <a:gd name="T4" fmla="*/ 0 w 5"/>
                  <a:gd name="T5" fmla="*/ 3 h 3"/>
                  <a:gd name="T6" fmla="*/ 4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1"/>
                      <a:pt x="2" y="1"/>
                      <a:pt x="2" y="3"/>
                    </a:cubicBezTo>
                    <a:cubicBezTo>
                      <a:pt x="1" y="3"/>
                      <a:pt x="1" y="3"/>
                      <a:pt x="0" y="3"/>
                    </a:cubicBezTo>
                    <a:cubicBezTo>
                      <a:pt x="0" y="1"/>
                      <a:pt x="4" y="2"/>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5" name="Freeform 1570">
                <a:extLst>
                  <a:ext uri="{FF2B5EF4-FFF2-40B4-BE49-F238E27FC236}">
                    <a16:creationId xmlns:a16="http://schemas.microsoft.com/office/drawing/2014/main" id="{E31C5DC5-26F0-4152-9E5E-2CAF432DED1D}"/>
                  </a:ext>
                </a:extLst>
              </p:cNvPr>
              <p:cNvSpPr/>
              <p:nvPr/>
            </p:nvSpPr>
            <p:spPr bwMode="auto">
              <a:xfrm>
                <a:off x="4403" y="1850"/>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6" name="Freeform 1571">
                <a:extLst>
                  <a:ext uri="{FF2B5EF4-FFF2-40B4-BE49-F238E27FC236}">
                    <a16:creationId xmlns:a16="http://schemas.microsoft.com/office/drawing/2014/main" id="{0B136D65-4579-444D-BA70-5926C5C442F5}"/>
                  </a:ext>
                </a:extLst>
              </p:cNvPr>
              <p:cNvSpPr/>
              <p:nvPr/>
            </p:nvSpPr>
            <p:spPr bwMode="auto">
              <a:xfrm>
                <a:off x="3711" y="1850"/>
                <a:ext cx="14" cy="11"/>
              </a:xfrm>
              <a:custGeom>
                <a:gdLst>
                  <a:gd name="T0" fmla="*/ 5 w 5"/>
                  <a:gd name="T1" fmla="*/ 2 h 4"/>
                  <a:gd name="T2" fmla="*/ 1 w 5"/>
                  <a:gd name="T3" fmla="*/ 4 h 4"/>
                  <a:gd name="T4" fmla="*/ 0 w 5"/>
                  <a:gd name="T5" fmla="*/ 4 h 4"/>
                  <a:gd name="T6" fmla="*/ 1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1" y="4"/>
                      <a:pt x="1" y="4"/>
                      <a:pt x="1" y="4"/>
                    </a:cubicBezTo>
                    <a:cubicBezTo>
                      <a:pt x="0" y="4"/>
                      <a:pt x="0" y="4"/>
                      <a:pt x="0" y="4"/>
                    </a:cubicBezTo>
                    <a:cubicBezTo>
                      <a:pt x="2" y="3"/>
                      <a:pt x="0" y="3"/>
                      <a:pt x="1" y="2"/>
                    </a:cubicBezTo>
                    <a:cubicBezTo>
                      <a:pt x="2" y="1"/>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7" name="Freeform 1572">
                <a:extLst>
                  <a:ext uri="{FF2B5EF4-FFF2-40B4-BE49-F238E27FC236}">
                    <a16:creationId xmlns:a16="http://schemas.microsoft.com/office/drawing/2014/main" id="{2862ABF7-6960-4DC7-ADCB-5EE540614044}"/>
                  </a:ext>
                </a:extLst>
              </p:cNvPr>
              <p:cNvSpPr/>
              <p:nvPr/>
            </p:nvSpPr>
            <p:spPr bwMode="auto">
              <a:xfrm>
                <a:off x="3802" y="1853"/>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0"/>
                      <a:pt x="1" y="1"/>
                      <a:pt x="0" y="2"/>
                    </a:cubicBezTo>
                    <a:cubicBezTo>
                      <a:pt x="0" y="1"/>
                      <a:pt x="2" y="0"/>
                      <a:pt x="2" y="1"/>
                    </a:cubicBezTo>
                    <a:cubicBezTo>
                      <a:pt x="3" y="0"/>
                      <a:pt x="3" y="0"/>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8" name="Freeform 1573">
                <a:extLst>
                  <a:ext uri="{FF2B5EF4-FFF2-40B4-BE49-F238E27FC236}">
                    <a16:creationId xmlns:a16="http://schemas.microsoft.com/office/drawing/2014/main" id="{B8292E68-DAFD-4091-8C7E-4AAF56801B1E}"/>
                  </a:ext>
                </a:extLst>
              </p:cNvPr>
              <p:cNvSpPr/>
              <p:nvPr/>
            </p:nvSpPr>
            <p:spPr bwMode="auto">
              <a:xfrm>
                <a:off x="3920" y="18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9" name="Freeform 1574">
                <a:extLst>
                  <a:ext uri="{FF2B5EF4-FFF2-40B4-BE49-F238E27FC236}">
                    <a16:creationId xmlns:a16="http://schemas.microsoft.com/office/drawing/2014/main" id="{F4866255-B026-4EFC-AFBC-C0092CF0F846}"/>
                  </a:ext>
                </a:extLst>
              </p:cNvPr>
              <p:cNvSpPr/>
              <p:nvPr/>
            </p:nvSpPr>
            <p:spPr bwMode="auto">
              <a:xfrm>
                <a:off x="4144" y="1853"/>
                <a:ext cx="14" cy="5"/>
              </a:xfrm>
              <a:custGeom>
                <a:gdLst>
                  <a:gd name="T0" fmla="*/ 5 w 5"/>
                  <a:gd name="T1" fmla="*/ 0 h 2"/>
                  <a:gd name="T2" fmla="*/ 0 w 5"/>
                  <a:gd name="T3" fmla="*/ 1 h 2"/>
                  <a:gd name="T4" fmla="*/ 3 w 5"/>
                  <a:gd name="T5" fmla="*/ 1 h 2"/>
                  <a:gd name="T6" fmla="*/ 5 w 5"/>
                  <a:gd name="T7" fmla="*/ 0 h 2"/>
                </a:gdLst>
                <a:cxnLst>
                  <a:cxn ang="0">
                    <a:pos x="T0" y="T1"/>
                  </a:cxn>
                  <a:cxn ang="0">
                    <a:pos x="T2" y="T3"/>
                  </a:cxn>
                  <a:cxn ang="0">
                    <a:pos x="T4" y="T5"/>
                  </a:cxn>
                  <a:cxn ang="0">
                    <a:pos x="T6" y="T7"/>
                  </a:cxn>
                </a:cxnLst>
                <a:rect l="0" t="0" r="r" b="b"/>
                <a:pathLst>
                  <a:path w="5" h="2">
                    <a:moveTo>
                      <a:pt x="5" y="0"/>
                    </a:moveTo>
                    <a:cubicBezTo>
                      <a:pt x="4" y="1"/>
                      <a:pt x="1" y="2"/>
                      <a:pt x="0" y="1"/>
                    </a:cubicBezTo>
                    <a:cubicBezTo>
                      <a:pt x="1" y="1"/>
                      <a:pt x="2" y="0"/>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0" name="Freeform 1575">
                <a:extLst>
                  <a:ext uri="{FF2B5EF4-FFF2-40B4-BE49-F238E27FC236}">
                    <a16:creationId xmlns:a16="http://schemas.microsoft.com/office/drawing/2014/main" id="{7899438C-DE2C-4C4B-B212-433C6D5180DA}"/>
                  </a:ext>
                </a:extLst>
              </p:cNvPr>
              <p:cNvSpPr/>
              <p:nvPr/>
            </p:nvSpPr>
            <p:spPr bwMode="auto">
              <a:xfrm>
                <a:off x="1953" y="1855"/>
                <a:ext cx="6"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1" name="Freeform 1576">
                <a:extLst>
                  <a:ext uri="{FF2B5EF4-FFF2-40B4-BE49-F238E27FC236}">
                    <a16:creationId xmlns:a16="http://schemas.microsoft.com/office/drawing/2014/main" id="{78A06440-42E0-4A00-A1B4-2CF03C93E114}"/>
                  </a:ext>
                </a:extLst>
              </p:cNvPr>
              <p:cNvSpPr/>
              <p:nvPr/>
            </p:nvSpPr>
            <p:spPr bwMode="auto">
              <a:xfrm>
                <a:off x="4139" y="1855"/>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2" name="Freeform 1577">
                <a:extLst>
                  <a:ext uri="{FF2B5EF4-FFF2-40B4-BE49-F238E27FC236}">
                    <a16:creationId xmlns:a16="http://schemas.microsoft.com/office/drawing/2014/main" id="{336797E1-D40D-4B66-8047-4558D3A6A57C}"/>
                  </a:ext>
                </a:extLst>
              </p:cNvPr>
              <p:cNvSpPr/>
              <p:nvPr/>
            </p:nvSpPr>
            <p:spPr bwMode="auto">
              <a:xfrm>
                <a:off x="3784" y="1858"/>
                <a:ext cx="8" cy="3"/>
              </a:xfrm>
              <a:custGeom>
                <a:gdLst>
                  <a:gd name="T0" fmla="*/ 3 w 3"/>
                  <a:gd name="T1" fmla="*/ 0 h 1"/>
                  <a:gd name="T2" fmla="*/ 0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1"/>
                      <a:pt x="0" y="1"/>
                    </a:cubicBezTo>
                    <a:cubicBezTo>
                      <a:pt x="0" y="1"/>
                      <a:pt x="0" y="1"/>
                      <a:pt x="0" y="1"/>
                    </a:cubicBezTo>
                    <a:cubicBezTo>
                      <a:pt x="1" y="1"/>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3" name="Freeform 1578">
                <a:extLst>
                  <a:ext uri="{FF2B5EF4-FFF2-40B4-BE49-F238E27FC236}">
                    <a16:creationId xmlns:a16="http://schemas.microsoft.com/office/drawing/2014/main" id="{49044B45-1927-494D-99DB-0DFD445F3601}"/>
                  </a:ext>
                </a:extLst>
              </p:cNvPr>
              <p:cNvSpPr/>
              <p:nvPr/>
            </p:nvSpPr>
            <p:spPr bwMode="auto">
              <a:xfrm>
                <a:off x="3794" y="1855"/>
                <a:ext cx="6"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4" name="Freeform 1579">
                <a:extLst>
                  <a:ext uri="{FF2B5EF4-FFF2-40B4-BE49-F238E27FC236}">
                    <a16:creationId xmlns:a16="http://schemas.microsoft.com/office/drawing/2014/main" id="{64D93BFF-CC53-4674-9C45-02EBC1C1DC67}"/>
                  </a:ext>
                </a:extLst>
              </p:cNvPr>
              <p:cNvSpPr/>
              <p:nvPr/>
            </p:nvSpPr>
            <p:spPr bwMode="auto">
              <a:xfrm>
                <a:off x="3837" y="185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5" name="Freeform 1580">
                <a:extLst>
                  <a:ext uri="{FF2B5EF4-FFF2-40B4-BE49-F238E27FC236}">
                    <a16:creationId xmlns:a16="http://schemas.microsoft.com/office/drawing/2014/main" id="{63B19DFF-0544-4DEB-B427-4EDD125A5C81}"/>
                  </a:ext>
                </a:extLst>
              </p:cNvPr>
              <p:cNvSpPr/>
              <p:nvPr/>
            </p:nvSpPr>
            <p:spPr bwMode="auto">
              <a:xfrm>
                <a:off x="3901" y="1855"/>
                <a:ext cx="5" cy="8"/>
              </a:xfrm>
              <a:custGeom>
                <a:gdLst>
                  <a:gd name="T0" fmla="*/ 2 w 2"/>
                  <a:gd name="T1" fmla="*/ 1 h 3"/>
                  <a:gd name="T2" fmla="*/ 1 w 2"/>
                  <a:gd name="T3" fmla="*/ 1 h 3"/>
                  <a:gd name="T4" fmla="*/ 2 w 2"/>
                  <a:gd name="T5" fmla="*/ 2 h 3"/>
                  <a:gd name="T6" fmla="*/ 1 w 2"/>
                  <a:gd name="T7" fmla="*/ 3 h 3"/>
                  <a:gd name="T8" fmla="*/ 0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1" y="1"/>
                      <a:pt x="1" y="1"/>
                      <a:pt x="1" y="1"/>
                    </a:cubicBezTo>
                    <a:cubicBezTo>
                      <a:pt x="2" y="2"/>
                      <a:pt x="2" y="2"/>
                      <a:pt x="2" y="2"/>
                    </a:cubicBezTo>
                    <a:cubicBezTo>
                      <a:pt x="1" y="3"/>
                      <a:pt x="1" y="3"/>
                      <a:pt x="1" y="3"/>
                    </a:cubicBezTo>
                    <a:cubicBezTo>
                      <a:pt x="1" y="2"/>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6" name="Freeform 1581">
                <a:extLst>
                  <a:ext uri="{FF2B5EF4-FFF2-40B4-BE49-F238E27FC236}">
                    <a16:creationId xmlns:a16="http://schemas.microsoft.com/office/drawing/2014/main" id="{6CF9A268-ACC2-4FEF-9414-CA9C879BE56C}"/>
                  </a:ext>
                </a:extLst>
              </p:cNvPr>
              <p:cNvSpPr/>
              <p:nvPr/>
            </p:nvSpPr>
            <p:spPr bwMode="auto">
              <a:xfrm>
                <a:off x="4061" y="1855"/>
                <a:ext cx="46" cy="19"/>
              </a:xfrm>
              <a:custGeom>
                <a:gdLst>
                  <a:gd name="T0" fmla="*/ 17 w 17"/>
                  <a:gd name="T1" fmla="*/ 1 h 7"/>
                  <a:gd name="T2" fmla="*/ 11 w 17"/>
                  <a:gd name="T3" fmla="*/ 3 h 7"/>
                  <a:gd name="T4" fmla="*/ 9 w 17"/>
                  <a:gd name="T5" fmla="*/ 4 h 7"/>
                  <a:gd name="T6" fmla="*/ 9 w 17"/>
                  <a:gd name="T7" fmla="*/ 5 h 7"/>
                  <a:gd name="T8" fmla="*/ 5 w 17"/>
                  <a:gd name="T9" fmla="*/ 5 h 7"/>
                  <a:gd name="T10" fmla="*/ 0 w 17"/>
                  <a:gd name="T11" fmla="*/ 5 h 7"/>
                  <a:gd name="T12" fmla="*/ 9 w 17"/>
                  <a:gd name="T13" fmla="*/ 2 h 7"/>
                  <a:gd name="T14" fmla="*/ 9 w 17"/>
                  <a:gd name="T15" fmla="*/ 3 h 7"/>
                  <a:gd name="T16" fmla="*/ 11 w 17"/>
                  <a:gd name="T17" fmla="*/ 2 h 7"/>
                  <a:gd name="T18" fmla="*/ 10 w 17"/>
                  <a:gd name="T19" fmla="*/ 2 h 7"/>
                  <a:gd name="T20" fmla="*/ 11 w 17"/>
                  <a:gd name="T21" fmla="*/ 1 h 7"/>
                  <a:gd name="T22" fmla="*/ 10 w 17"/>
                  <a:gd name="T23" fmla="*/ 2 h 7"/>
                  <a:gd name="T24" fmla="*/ 11 w 17"/>
                  <a:gd name="T25" fmla="*/ 2 h 7"/>
                  <a:gd name="T26" fmla="*/ 12 w 17"/>
                  <a:gd name="T27" fmla="*/ 2 h 7"/>
                  <a:gd name="T28" fmla="*/ 13 w 17"/>
                  <a:gd name="T29" fmla="*/ 2 h 7"/>
                  <a:gd name="T30" fmla="*/ 14 w 17"/>
                  <a:gd name="T31" fmla="*/ 1 h 7"/>
                  <a:gd name="T32" fmla="*/ 13 w 17"/>
                  <a:gd name="T33" fmla="*/ 1 h 7"/>
                  <a:gd name="T34" fmla="*/ 15 w 17"/>
                  <a:gd name="T35" fmla="*/ 1 h 7"/>
                  <a:gd name="T36" fmla="*/ 17 w 17"/>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17" y="1"/>
                    </a:moveTo>
                    <a:cubicBezTo>
                      <a:pt x="16" y="2"/>
                      <a:pt x="13" y="3"/>
                      <a:pt x="11" y="3"/>
                    </a:cubicBezTo>
                    <a:cubicBezTo>
                      <a:pt x="10" y="4"/>
                      <a:pt x="9" y="3"/>
                      <a:pt x="9" y="4"/>
                    </a:cubicBezTo>
                    <a:cubicBezTo>
                      <a:pt x="9" y="5"/>
                      <a:pt x="9" y="5"/>
                      <a:pt x="9" y="5"/>
                    </a:cubicBezTo>
                    <a:cubicBezTo>
                      <a:pt x="8" y="4"/>
                      <a:pt x="7" y="5"/>
                      <a:pt x="5" y="5"/>
                    </a:cubicBezTo>
                    <a:cubicBezTo>
                      <a:pt x="3" y="5"/>
                      <a:pt x="2" y="7"/>
                      <a:pt x="0" y="5"/>
                    </a:cubicBezTo>
                    <a:cubicBezTo>
                      <a:pt x="4" y="5"/>
                      <a:pt x="6" y="3"/>
                      <a:pt x="9" y="2"/>
                    </a:cubicBezTo>
                    <a:cubicBezTo>
                      <a:pt x="9" y="3"/>
                      <a:pt x="9" y="3"/>
                      <a:pt x="9" y="3"/>
                    </a:cubicBezTo>
                    <a:cubicBezTo>
                      <a:pt x="10" y="3"/>
                      <a:pt x="10" y="3"/>
                      <a:pt x="11" y="2"/>
                    </a:cubicBezTo>
                    <a:cubicBezTo>
                      <a:pt x="10" y="2"/>
                      <a:pt x="10" y="2"/>
                      <a:pt x="10" y="2"/>
                    </a:cubicBezTo>
                    <a:cubicBezTo>
                      <a:pt x="11" y="1"/>
                      <a:pt x="11" y="1"/>
                      <a:pt x="11" y="1"/>
                    </a:cubicBezTo>
                    <a:cubicBezTo>
                      <a:pt x="10" y="2"/>
                      <a:pt x="10" y="2"/>
                      <a:pt x="10" y="2"/>
                    </a:cubicBezTo>
                    <a:cubicBezTo>
                      <a:pt x="11" y="2"/>
                      <a:pt x="11" y="2"/>
                      <a:pt x="11" y="2"/>
                    </a:cubicBezTo>
                    <a:cubicBezTo>
                      <a:pt x="12" y="2"/>
                      <a:pt x="12" y="2"/>
                      <a:pt x="12" y="2"/>
                    </a:cubicBezTo>
                    <a:cubicBezTo>
                      <a:pt x="12" y="2"/>
                      <a:pt x="12" y="2"/>
                      <a:pt x="13" y="2"/>
                    </a:cubicBezTo>
                    <a:cubicBezTo>
                      <a:pt x="14" y="1"/>
                      <a:pt x="14" y="1"/>
                      <a:pt x="14" y="1"/>
                    </a:cubicBezTo>
                    <a:cubicBezTo>
                      <a:pt x="13" y="1"/>
                      <a:pt x="13" y="1"/>
                      <a:pt x="13" y="1"/>
                    </a:cubicBezTo>
                    <a:cubicBezTo>
                      <a:pt x="13" y="0"/>
                      <a:pt x="15" y="1"/>
                      <a:pt x="15" y="1"/>
                    </a:cubicBez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7" name="Freeform 1582">
                <a:extLst>
                  <a:ext uri="{FF2B5EF4-FFF2-40B4-BE49-F238E27FC236}">
                    <a16:creationId xmlns:a16="http://schemas.microsoft.com/office/drawing/2014/main" id="{8D535523-A95F-4A01-B9B7-5799FEA57729}"/>
                  </a:ext>
                </a:extLst>
              </p:cNvPr>
              <p:cNvSpPr/>
              <p:nvPr/>
            </p:nvSpPr>
            <p:spPr bwMode="auto">
              <a:xfrm>
                <a:off x="4128" y="1858"/>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8" name="Freeform 1583">
                <a:extLst>
                  <a:ext uri="{FF2B5EF4-FFF2-40B4-BE49-F238E27FC236}">
                    <a16:creationId xmlns:a16="http://schemas.microsoft.com/office/drawing/2014/main" id="{4AD88705-95BA-425C-B649-FD313990C2B0}"/>
                  </a:ext>
                </a:extLst>
              </p:cNvPr>
              <p:cNvSpPr/>
              <p:nvPr/>
            </p:nvSpPr>
            <p:spPr bwMode="auto">
              <a:xfrm>
                <a:off x="4270" y="1858"/>
                <a:ext cx="18" cy="8"/>
              </a:xfrm>
              <a:custGeom>
                <a:gdLst>
                  <a:gd name="T0" fmla="*/ 7 w 7"/>
                  <a:gd name="T1" fmla="*/ 1 h 3"/>
                  <a:gd name="T2" fmla="*/ 3 w 7"/>
                  <a:gd name="T3" fmla="*/ 2 h 3"/>
                  <a:gd name="T4" fmla="*/ 1 w 7"/>
                  <a:gd name="T5" fmla="*/ 1 h 3"/>
                  <a:gd name="T6" fmla="*/ 6 w 7"/>
                  <a:gd name="T7" fmla="*/ 0 h 3"/>
                  <a:gd name="T8" fmla="*/ 7 w 7"/>
                  <a:gd name="T9" fmla="*/ 1 h 3"/>
                </a:gdLst>
                <a:cxnLst>
                  <a:cxn ang="0">
                    <a:pos x="T0" y="T1"/>
                  </a:cxn>
                  <a:cxn ang="0">
                    <a:pos x="T2" y="T3"/>
                  </a:cxn>
                  <a:cxn ang="0">
                    <a:pos x="T4" y="T5"/>
                  </a:cxn>
                  <a:cxn ang="0">
                    <a:pos x="T6" y="T7"/>
                  </a:cxn>
                  <a:cxn ang="0">
                    <a:pos x="T8" y="T9"/>
                  </a:cxn>
                </a:cxnLst>
                <a:rect l="0" t="0" r="r" b="b"/>
                <a:pathLst>
                  <a:path w="7" h="3">
                    <a:moveTo>
                      <a:pt x="7" y="1"/>
                    </a:moveTo>
                    <a:cubicBezTo>
                      <a:pt x="5" y="2"/>
                      <a:pt x="4" y="0"/>
                      <a:pt x="3" y="2"/>
                    </a:cubicBezTo>
                    <a:cubicBezTo>
                      <a:pt x="3" y="2"/>
                      <a:pt x="0" y="3"/>
                      <a:pt x="1" y="1"/>
                    </a:cubicBezTo>
                    <a:cubicBezTo>
                      <a:pt x="3"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9" name="Freeform 1584">
                <a:extLst>
                  <a:ext uri="{FF2B5EF4-FFF2-40B4-BE49-F238E27FC236}">
                    <a16:creationId xmlns:a16="http://schemas.microsoft.com/office/drawing/2014/main" id="{4C3C1A87-4C50-426F-9DD9-E17488232EA4}"/>
                  </a:ext>
                </a:extLst>
              </p:cNvPr>
              <p:cNvSpPr/>
              <p:nvPr/>
            </p:nvSpPr>
            <p:spPr bwMode="auto">
              <a:xfrm>
                <a:off x="3607" y="1858"/>
                <a:ext cx="14" cy="8"/>
              </a:xfrm>
              <a:custGeom>
                <a:gdLst>
                  <a:gd name="T0" fmla="*/ 4 w 5"/>
                  <a:gd name="T1" fmla="*/ 1 h 3"/>
                  <a:gd name="T2" fmla="*/ 4 w 5"/>
                  <a:gd name="T3" fmla="*/ 2 h 3"/>
                  <a:gd name="T4" fmla="*/ 3 w 5"/>
                  <a:gd name="T5" fmla="*/ 1 h 3"/>
                  <a:gd name="T6" fmla="*/ 1 w 5"/>
                  <a:gd name="T7" fmla="*/ 3 h 3"/>
                  <a:gd name="T8" fmla="*/ 0 w 5"/>
                  <a:gd name="T9" fmla="*/ 2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1"/>
                      <a:pt x="4" y="2"/>
                      <a:pt x="4" y="2"/>
                    </a:cubicBezTo>
                    <a:cubicBezTo>
                      <a:pt x="4" y="2"/>
                      <a:pt x="3" y="1"/>
                      <a:pt x="3" y="1"/>
                    </a:cubicBezTo>
                    <a:cubicBezTo>
                      <a:pt x="2" y="2"/>
                      <a:pt x="2" y="3"/>
                      <a:pt x="1" y="3"/>
                    </a:cubicBezTo>
                    <a:cubicBezTo>
                      <a:pt x="0" y="2"/>
                      <a:pt x="0" y="2"/>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0" name="Freeform 1585">
                <a:extLst>
                  <a:ext uri="{FF2B5EF4-FFF2-40B4-BE49-F238E27FC236}">
                    <a16:creationId xmlns:a16="http://schemas.microsoft.com/office/drawing/2014/main" id="{78C73629-A358-4573-93F2-FDCB3097C326}"/>
                  </a:ext>
                </a:extLst>
              </p:cNvPr>
              <p:cNvSpPr/>
              <p:nvPr/>
            </p:nvSpPr>
            <p:spPr bwMode="auto">
              <a:xfrm>
                <a:off x="2629" y="1858"/>
                <a:ext cx="91" cy="21"/>
              </a:xfrm>
              <a:custGeom>
                <a:gdLst>
                  <a:gd name="T0" fmla="*/ 34 w 34"/>
                  <a:gd name="T1" fmla="*/ 2 h 8"/>
                  <a:gd name="T2" fmla="*/ 34 w 34"/>
                  <a:gd name="T3" fmla="*/ 3 h 8"/>
                  <a:gd name="T4" fmla="*/ 30 w 34"/>
                  <a:gd name="T5" fmla="*/ 3 h 8"/>
                  <a:gd name="T6" fmla="*/ 27 w 34"/>
                  <a:gd name="T7" fmla="*/ 4 h 8"/>
                  <a:gd name="T8" fmla="*/ 20 w 34"/>
                  <a:gd name="T9" fmla="*/ 5 h 8"/>
                  <a:gd name="T10" fmla="*/ 20 w 34"/>
                  <a:gd name="T11" fmla="*/ 6 h 8"/>
                  <a:gd name="T12" fmla="*/ 12 w 34"/>
                  <a:gd name="T13" fmla="*/ 6 h 8"/>
                  <a:gd name="T14" fmla="*/ 9 w 34"/>
                  <a:gd name="T15" fmla="*/ 7 h 8"/>
                  <a:gd name="T16" fmla="*/ 6 w 34"/>
                  <a:gd name="T17" fmla="*/ 8 h 8"/>
                  <a:gd name="T18" fmla="*/ 6 w 34"/>
                  <a:gd name="T19" fmla="*/ 6 h 8"/>
                  <a:gd name="T20" fmla="*/ 2 w 34"/>
                  <a:gd name="T21" fmla="*/ 7 h 8"/>
                  <a:gd name="T22" fmla="*/ 0 w 34"/>
                  <a:gd name="T23" fmla="*/ 8 h 8"/>
                  <a:gd name="T24" fmla="*/ 4 w 34"/>
                  <a:gd name="T25" fmla="*/ 6 h 8"/>
                  <a:gd name="T26" fmla="*/ 8 w 34"/>
                  <a:gd name="T27" fmla="*/ 5 h 8"/>
                  <a:gd name="T28" fmla="*/ 7 w 34"/>
                  <a:gd name="T29" fmla="*/ 6 h 8"/>
                  <a:gd name="T30" fmla="*/ 9 w 34"/>
                  <a:gd name="T31" fmla="*/ 6 h 8"/>
                  <a:gd name="T32" fmla="*/ 9 w 34"/>
                  <a:gd name="T33" fmla="*/ 5 h 8"/>
                  <a:gd name="T34" fmla="*/ 21 w 34"/>
                  <a:gd name="T35" fmla="*/ 3 h 8"/>
                  <a:gd name="T36" fmla="*/ 29 w 34"/>
                  <a:gd name="T37" fmla="*/ 2 h 8"/>
                  <a:gd name="T38" fmla="*/ 31 w 34"/>
                  <a:gd name="T39" fmla="*/ 1 h 8"/>
                  <a:gd name="T40" fmla="*/ 34 w 34"/>
                  <a:gd name="T41"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
                    <a:moveTo>
                      <a:pt x="34" y="2"/>
                    </a:moveTo>
                    <a:cubicBezTo>
                      <a:pt x="34" y="3"/>
                      <a:pt x="34" y="3"/>
                      <a:pt x="34" y="3"/>
                    </a:cubicBezTo>
                    <a:cubicBezTo>
                      <a:pt x="33" y="2"/>
                      <a:pt x="31" y="3"/>
                      <a:pt x="30" y="3"/>
                    </a:cubicBezTo>
                    <a:cubicBezTo>
                      <a:pt x="29" y="3"/>
                      <a:pt x="28" y="4"/>
                      <a:pt x="27" y="4"/>
                    </a:cubicBezTo>
                    <a:cubicBezTo>
                      <a:pt x="26" y="5"/>
                      <a:pt x="21" y="5"/>
                      <a:pt x="20" y="5"/>
                    </a:cubicBezTo>
                    <a:cubicBezTo>
                      <a:pt x="20" y="6"/>
                      <a:pt x="20" y="6"/>
                      <a:pt x="20" y="6"/>
                    </a:cubicBezTo>
                    <a:cubicBezTo>
                      <a:pt x="17" y="6"/>
                      <a:pt x="15" y="8"/>
                      <a:pt x="12" y="6"/>
                    </a:cubicBezTo>
                    <a:cubicBezTo>
                      <a:pt x="10" y="6"/>
                      <a:pt x="10" y="7"/>
                      <a:pt x="9" y="7"/>
                    </a:cubicBezTo>
                    <a:cubicBezTo>
                      <a:pt x="8" y="7"/>
                      <a:pt x="7" y="7"/>
                      <a:pt x="6" y="8"/>
                    </a:cubicBezTo>
                    <a:cubicBezTo>
                      <a:pt x="6" y="6"/>
                      <a:pt x="6" y="6"/>
                      <a:pt x="6" y="6"/>
                    </a:cubicBezTo>
                    <a:cubicBezTo>
                      <a:pt x="4" y="6"/>
                      <a:pt x="3" y="7"/>
                      <a:pt x="2" y="7"/>
                    </a:cubicBezTo>
                    <a:cubicBezTo>
                      <a:pt x="1" y="8"/>
                      <a:pt x="0" y="8"/>
                      <a:pt x="0" y="8"/>
                    </a:cubicBezTo>
                    <a:cubicBezTo>
                      <a:pt x="0" y="6"/>
                      <a:pt x="3" y="7"/>
                      <a:pt x="4" y="6"/>
                    </a:cubicBezTo>
                    <a:cubicBezTo>
                      <a:pt x="6" y="5"/>
                      <a:pt x="7" y="6"/>
                      <a:pt x="8" y="5"/>
                    </a:cubicBezTo>
                    <a:cubicBezTo>
                      <a:pt x="7" y="6"/>
                      <a:pt x="7" y="6"/>
                      <a:pt x="7" y="6"/>
                    </a:cubicBezTo>
                    <a:cubicBezTo>
                      <a:pt x="8" y="7"/>
                      <a:pt x="9" y="6"/>
                      <a:pt x="9" y="6"/>
                    </a:cubicBezTo>
                    <a:cubicBezTo>
                      <a:pt x="9" y="5"/>
                      <a:pt x="9" y="5"/>
                      <a:pt x="9" y="5"/>
                    </a:cubicBezTo>
                    <a:cubicBezTo>
                      <a:pt x="13" y="3"/>
                      <a:pt x="18" y="3"/>
                      <a:pt x="21" y="3"/>
                    </a:cubicBezTo>
                    <a:cubicBezTo>
                      <a:pt x="23" y="4"/>
                      <a:pt x="26" y="1"/>
                      <a:pt x="29" y="2"/>
                    </a:cubicBezTo>
                    <a:cubicBezTo>
                      <a:pt x="30" y="2"/>
                      <a:pt x="30" y="2"/>
                      <a:pt x="31" y="1"/>
                    </a:cubicBezTo>
                    <a:cubicBezTo>
                      <a:pt x="32" y="2"/>
                      <a:pt x="34"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1" name="Freeform 1586">
                <a:extLst>
                  <a:ext uri="{FF2B5EF4-FFF2-40B4-BE49-F238E27FC236}">
                    <a16:creationId xmlns:a16="http://schemas.microsoft.com/office/drawing/2014/main" id="{FD421854-E9BC-4B96-B670-2D6CCF7DE555}"/>
                  </a:ext>
                </a:extLst>
              </p:cNvPr>
              <p:cNvSpPr/>
              <p:nvPr/>
            </p:nvSpPr>
            <p:spPr bwMode="auto">
              <a:xfrm>
                <a:off x="3773" y="1863"/>
                <a:ext cx="5" cy="3"/>
              </a:xfrm>
              <a:custGeom>
                <a:gdLst>
                  <a:gd name="T0" fmla="*/ 0 w 5"/>
                  <a:gd name="T1" fmla="*/ 0 h 3"/>
                  <a:gd name="T2" fmla="*/ 5 w 5"/>
                  <a:gd name="T3" fmla="*/ 0 h 3"/>
                  <a:gd name="T4" fmla="*/ 0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5"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2" name="Freeform 1587">
                <a:extLst>
                  <a:ext uri="{FF2B5EF4-FFF2-40B4-BE49-F238E27FC236}">
                    <a16:creationId xmlns:a16="http://schemas.microsoft.com/office/drawing/2014/main" id="{DD43CBF1-C331-48B7-882A-A795B44FFDC0}"/>
                  </a:ext>
                </a:extLst>
              </p:cNvPr>
              <p:cNvSpPr/>
              <p:nvPr/>
            </p:nvSpPr>
            <p:spPr bwMode="auto">
              <a:xfrm>
                <a:off x="3551" y="1863"/>
                <a:ext cx="126" cy="40"/>
              </a:xfrm>
              <a:custGeom>
                <a:gdLst>
                  <a:gd name="T0" fmla="*/ 42 w 47"/>
                  <a:gd name="T1" fmla="*/ 1 h 15"/>
                  <a:gd name="T2" fmla="*/ 46 w 47"/>
                  <a:gd name="T3" fmla="*/ 1 h 15"/>
                  <a:gd name="T4" fmla="*/ 47 w 47"/>
                  <a:gd name="T5" fmla="*/ 2 h 15"/>
                  <a:gd name="T6" fmla="*/ 46 w 47"/>
                  <a:gd name="T7" fmla="*/ 2 h 15"/>
                  <a:gd name="T8" fmla="*/ 47 w 47"/>
                  <a:gd name="T9" fmla="*/ 3 h 15"/>
                  <a:gd name="T10" fmla="*/ 46 w 47"/>
                  <a:gd name="T11" fmla="*/ 4 h 15"/>
                  <a:gd name="T12" fmla="*/ 46 w 47"/>
                  <a:gd name="T13" fmla="*/ 4 h 15"/>
                  <a:gd name="T14" fmla="*/ 41 w 47"/>
                  <a:gd name="T15" fmla="*/ 3 h 15"/>
                  <a:gd name="T16" fmla="*/ 40 w 47"/>
                  <a:gd name="T17" fmla="*/ 3 h 15"/>
                  <a:gd name="T18" fmla="*/ 40 w 47"/>
                  <a:gd name="T19" fmla="*/ 3 h 15"/>
                  <a:gd name="T20" fmla="*/ 40 w 47"/>
                  <a:gd name="T21" fmla="*/ 2 h 15"/>
                  <a:gd name="T22" fmla="*/ 32 w 47"/>
                  <a:gd name="T23" fmla="*/ 4 h 15"/>
                  <a:gd name="T24" fmla="*/ 32 w 47"/>
                  <a:gd name="T25" fmla="*/ 5 h 15"/>
                  <a:gd name="T26" fmla="*/ 32 w 47"/>
                  <a:gd name="T27" fmla="*/ 5 h 15"/>
                  <a:gd name="T28" fmla="*/ 26 w 47"/>
                  <a:gd name="T29" fmla="*/ 8 h 15"/>
                  <a:gd name="T30" fmla="*/ 24 w 47"/>
                  <a:gd name="T31" fmla="*/ 8 h 15"/>
                  <a:gd name="T32" fmla="*/ 24 w 47"/>
                  <a:gd name="T33" fmla="*/ 9 h 15"/>
                  <a:gd name="T34" fmla="*/ 23 w 47"/>
                  <a:gd name="T35" fmla="*/ 9 h 15"/>
                  <a:gd name="T36" fmla="*/ 24 w 47"/>
                  <a:gd name="T37" fmla="*/ 9 h 15"/>
                  <a:gd name="T38" fmla="*/ 24 w 47"/>
                  <a:gd name="T39" fmla="*/ 10 h 15"/>
                  <a:gd name="T40" fmla="*/ 23 w 47"/>
                  <a:gd name="T41" fmla="*/ 10 h 15"/>
                  <a:gd name="T42" fmla="*/ 23 w 47"/>
                  <a:gd name="T43" fmla="*/ 9 h 15"/>
                  <a:gd name="T44" fmla="*/ 19 w 47"/>
                  <a:gd name="T45" fmla="*/ 10 h 15"/>
                  <a:gd name="T46" fmla="*/ 18 w 47"/>
                  <a:gd name="T47" fmla="*/ 11 h 15"/>
                  <a:gd name="T48" fmla="*/ 14 w 47"/>
                  <a:gd name="T49" fmla="*/ 12 h 15"/>
                  <a:gd name="T50" fmla="*/ 14 w 47"/>
                  <a:gd name="T51" fmla="*/ 13 h 15"/>
                  <a:gd name="T52" fmla="*/ 11 w 47"/>
                  <a:gd name="T53" fmla="*/ 13 h 15"/>
                  <a:gd name="T54" fmla="*/ 8 w 47"/>
                  <a:gd name="T55" fmla="*/ 15 h 15"/>
                  <a:gd name="T56" fmla="*/ 7 w 47"/>
                  <a:gd name="T57" fmla="*/ 14 h 15"/>
                  <a:gd name="T58" fmla="*/ 7 w 47"/>
                  <a:gd name="T59" fmla="*/ 14 h 15"/>
                  <a:gd name="T60" fmla="*/ 8 w 47"/>
                  <a:gd name="T61" fmla="*/ 11 h 15"/>
                  <a:gd name="T62" fmla="*/ 4 w 47"/>
                  <a:gd name="T63" fmla="*/ 12 h 15"/>
                  <a:gd name="T64" fmla="*/ 0 w 47"/>
                  <a:gd name="T65" fmla="*/ 14 h 15"/>
                  <a:gd name="T66" fmla="*/ 0 w 47"/>
                  <a:gd name="T67" fmla="*/ 13 h 15"/>
                  <a:gd name="T68" fmla="*/ 2 w 47"/>
                  <a:gd name="T69" fmla="*/ 12 h 15"/>
                  <a:gd name="T70" fmla="*/ 3 w 47"/>
                  <a:gd name="T71" fmla="*/ 13 h 15"/>
                  <a:gd name="T72" fmla="*/ 4 w 47"/>
                  <a:gd name="T73" fmla="*/ 12 h 15"/>
                  <a:gd name="T74" fmla="*/ 3 w 47"/>
                  <a:gd name="T75" fmla="*/ 12 h 15"/>
                  <a:gd name="T76" fmla="*/ 7 w 47"/>
                  <a:gd name="T77" fmla="*/ 11 h 15"/>
                  <a:gd name="T78" fmla="*/ 9 w 47"/>
                  <a:gd name="T79" fmla="*/ 10 h 15"/>
                  <a:gd name="T80" fmla="*/ 12 w 47"/>
                  <a:gd name="T81" fmla="*/ 12 h 15"/>
                  <a:gd name="T82" fmla="*/ 15 w 47"/>
                  <a:gd name="T83" fmla="*/ 11 h 15"/>
                  <a:gd name="T84" fmla="*/ 12 w 47"/>
                  <a:gd name="T85" fmla="*/ 10 h 15"/>
                  <a:gd name="T86" fmla="*/ 14 w 47"/>
                  <a:gd name="T87" fmla="*/ 9 h 15"/>
                  <a:gd name="T88" fmla="*/ 13 w 47"/>
                  <a:gd name="T89" fmla="*/ 9 h 15"/>
                  <a:gd name="T90" fmla="*/ 15 w 47"/>
                  <a:gd name="T91" fmla="*/ 8 h 15"/>
                  <a:gd name="T92" fmla="*/ 19 w 47"/>
                  <a:gd name="T93" fmla="*/ 8 h 15"/>
                  <a:gd name="T94" fmla="*/ 20 w 47"/>
                  <a:gd name="T95" fmla="*/ 9 h 15"/>
                  <a:gd name="T96" fmla="*/ 22 w 47"/>
                  <a:gd name="T97" fmla="*/ 7 h 15"/>
                  <a:gd name="T98" fmla="*/ 22 w 47"/>
                  <a:gd name="T99" fmla="*/ 7 h 15"/>
                  <a:gd name="T100" fmla="*/ 23 w 47"/>
                  <a:gd name="T101" fmla="*/ 7 h 15"/>
                  <a:gd name="T102" fmla="*/ 28 w 47"/>
                  <a:gd name="T103" fmla="*/ 4 h 15"/>
                  <a:gd name="T104" fmla="*/ 29 w 47"/>
                  <a:gd name="T105" fmla="*/ 5 h 15"/>
                  <a:gd name="T106" fmla="*/ 35 w 47"/>
                  <a:gd name="T107" fmla="*/ 3 h 15"/>
                  <a:gd name="T108" fmla="*/ 35 w 47"/>
                  <a:gd name="T109" fmla="*/ 3 h 15"/>
                  <a:gd name="T110" fmla="*/ 36 w 47"/>
                  <a:gd name="T111" fmla="*/ 4 h 15"/>
                  <a:gd name="T112" fmla="*/ 36 w 47"/>
                  <a:gd name="T113" fmla="*/ 2 h 15"/>
                  <a:gd name="T114" fmla="*/ 39 w 47"/>
                  <a:gd name="T115" fmla="*/ 2 h 15"/>
                  <a:gd name="T116" fmla="*/ 42 w 47"/>
                  <a:gd name="T117" fmla="*/ 0 h 15"/>
                  <a:gd name="T118" fmla="*/ 42 w 47"/>
                  <a:gd name="T11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5">
                    <a:moveTo>
                      <a:pt x="42" y="1"/>
                    </a:moveTo>
                    <a:cubicBezTo>
                      <a:pt x="44" y="1"/>
                      <a:pt x="45" y="1"/>
                      <a:pt x="46" y="1"/>
                    </a:cubicBezTo>
                    <a:cubicBezTo>
                      <a:pt x="47" y="2"/>
                      <a:pt x="47" y="2"/>
                      <a:pt x="47" y="2"/>
                    </a:cubicBezTo>
                    <a:cubicBezTo>
                      <a:pt x="47" y="2"/>
                      <a:pt x="45" y="1"/>
                      <a:pt x="46" y="2"/>
                    </a:cubicBezTo>
                    <a:cubicBezTo>
                      <a:pt x="47" y="3"/>
                      <a:pt x="47" y="3"/>
                      <a:pt x="47" y="3"/>
                    </a:cubicBezTo>
                    <a:cubicBezTo>
                      <a:pt x="47" y="4"/>
                      <a:pt x="46" y="3"/>
                      <a:pt x="46" y="4"/>
                    </a:cubicBezTo>
                    <a:cubicBezTo>
                      <a:pt x="46" y="4"/>
                      <a:pt x="46" y="4"/>
                      <a:pt x="46" y="4"/>
                    </a:cubicBezTo>
                    <a:cubicBezTo>
                      <a:pt x="46" y="2"/>
                      <a:pt x="43" y="2"/>
                      <a:pt x="41" y="3"/>
                    </a:cubicBezTo>
                    <a:cubicBezTo>
                      <a:pt x="40" y="3"/>
                      <a:pt x="40" y="3"/>
                      <a:pt x="40" y="3"/>
                    </a:cubicBezTo>
                    <a:cubicBezTo>
                      <a:pt x="40" y="3"/>
                      <a:pt x="40" y="3"/>
                      <a:pt x="40" y="3"/>
                    </a:cubicBezTo>
                    <a:cubicBezTo>
                      <a:pt x="40" y="2"/>
                      <a:pt x="40" y="2"/>
                      <a:pt x="40" y="2"/>
                    </a:cubicBezTo>
                    <a:cubicBezTo>
                      <a:pt x="37" y="2"/>
                      <a:pt x="36" y="7"/>
                      <a:pt x="32" y="4"/>
                    </a:cubicBezTo>
                    <a:cubicBezTo>
                      <a:pt x="32" y="5"/>
                      <a:pt x="32" y="5"/>
                      <a:pt x="32" y="5"/>
                    </a:cubicBezTo>
                    <a:cubicBezTo>
                      <a:pt x="32" y="5"/>
                      <a:pt x="32" y="5"/>
                      <a:pt x="32" y="5"/>
                    </a:cubicBezTo>
                    <a:cubicBezTo>
                      <a:pt x="30" y="7"/>
                      <a:pt x="28" y="5"/>
                      <a:pt x="26" y="8"/>
                    </a:cubicBezTo>
                    <a:cubicBezTo>
                      <a:pt x="25" y="8"/>
                      <a:pt x="25" y="7"/>
                      <a:pt x="24" y="8"/>
                    </a:cubicBezTo>
                    <a:cubicBezTo>
                      <a:pt x="24" y="9"/>
                      <a:pt x="24" y="9"/>
                      <a:pt x="24" y="9"/>
                    </a:cubicBezTo>
                    <a:cubicBezTo>
                      <a:pt x="24" y="9"/>
                      <a:pt x="24" y="9"/>
                      <a:pt x="23" y="9"/>
                    </a:cubicBezTo>
                    <a:cubicBezTo>
                      <a:pt x="24" y="9"/>
                      <a:pt x="24" y="9"/>
                      <a:pt x="24" y="9"/>
                    </a:cubicBezTo>
                    <a:cubicBezTo>
                      <a:pt x="24" y="10"/>
                      <a:pt x="24" y="10"/>
                      <a:pt x="24" y="10"/>
                    </a:cubicBezTo>
                    <a:cubicBezTo>
                      <a:pt x="23" y="10"/>
                      <a:pt x="23" y="10"/>
                      <a:pt x="23" y="10"/>
                    </a:cubicBezTo>
                    <a:cubicBezTo>
                      <a:pt x="23" y="9"/>
                      <a:pt x="23" y="9"/>
                      <a:pt x="23" y="9"/>
                    </a:cubicBezTo>
                    <a:cubicBezTo>
                      <a:pt x="22" y="9"/>
                      <a:pt x="20" y="9"/>
                      <a:pt x="19" y="10"/>
                    </a:cubicBezTo>
                    <a:cubicBezTo>
                      <a:pt x="18" y="11"/>
                      <a:pt x="18" y="11"/>
                      <a:pt x="18" y="11"/>
                    </a:cubicBezTo>
                    <a:cubicBezTo>
                      <a:pt x="16" y="10"/>
                      <a:pt x="16" y="12"/>
                      <a:pt x="14" y="12"/>
                    </a:cubicBezTo>
                    <a:cubicBezTo>
                      <a:pt x="14" y="13"/>
                      <a:pt x="14" y="13"/>
                      <a:pt x="14" y="13"/>
                    </a:cubicBezTo>
                    <a:cubicBezTo>
                      <a:pt x="12" y="12"/>
                      <a:pt x="11" y="14"/>
                      <a:pt x="11" y="13"/>
                    </a:cubicBezTo>
                    <a:cubicBezTo>
                      <a:pt x="8" y="15"/>
                      <a:pt x="8" y="15"/>
                      <a:pt x="8" y="15"/>
                    </a:cubicBezTo>
                    <a:cubicBezTo>
                      <a:pt x="8" y="14"/>
                      <a:pt x="8" y="14"/>
                      <a:pt x="7" y="14"/>
                    </a:cubicBezTo>
                    <a:cubicBezTo>
                      <a:pt x="7" y="14"/>
                      <a:pt x="7" y="14"/>
                      <a:pt x="7" y="14"/>
                    </a:cubicBezTo>
                    <a:cubicBezTo>
                      <a:pt x="6" y="12"/>
                      <a:pt x="11" y="13"/>
                      <a:pt x="8" y="11"/>
                    </a:cubicBezTo>
                    <a:cubicBezTo>
                      <a:pt x="6" y="10"/>
                      <a:pt x="6" y="14"/>
                      <a:pt x="4" y="12"/>
                    </a:cubicBezTo>
                    <a:cubicBezTo>
                      <a:pt x="3" y="14"/>
                      <a:pt x="1" y="13"/>
                      <a:pt x="0" y="14"/>
                    </a:cubicBezTo>
                    <a:cubicBezTo>
                      <a:pt x="0" y="13"/>
                      <a:pt x="1" y="13"/>
                      <a:pt x="0" y="13"/>
                    </a:cubicBezTo>
                    <a:cubicBezTo>
                      <a:pt x="1" y="12"/>
                      <a:pt x="1" y="12"/>
                      <a:pt x="2" y="12"/>
                    </a:cubicBezTo>
                    <a:cubicBezTo>
                      <a:pt x="4" y="12"/>
                      <a:pt x="1" y="13"/>
                      <a:pt x="3" y="13"/>
                    </a:cubicBezTo>
                    <a:cubicBezTo>
                      <a:pt x="4" y="12"/>
                      <a:pt x="4" y="12"/>
                      <a:pt x="4" y="12"/>
                    </a:cubicBezTo>
                    <a:cubicBezTo>
                      <a:pt x="3" y="12"/>
                      <a:pt x="3" y="12"/>
                      <a:pt x="3" y="12"/>
                    </a:cubicBezTo>
                    <a:cubicBezTo>
                      <a:pt x="4" y="12"/>
                      <a:pt x="6" y="12"/>
                      <a:pt x="7" y="11"/>
                    </a:cubicBezTo>
                    <a:cubicBezTo>
                      <a:pt x="6" y="10"/>
                      <a:pt x="8" y="10"/>
                      <a:pt x="9" y="10"/>
                    </a:cubicBezTo>
                    <a:cubicBezTo>
                      <a:pt x="11" y="10"/>
                      <a:pt x="10" y="12"/>
                      <a:pt x="12" y="12"/>
                    </a:cubicBezTo>
                    <a:cubicBezTo>
                      <a:pt x="13" y="12"/>
                      <a:pt x="14" y="12"/>
                      <a:pt x="15" y="11"/>
                    </a:cubicBezTo>
                    <a:cubicBezTo>
                      <a:pt x="14" y="9"/>
                      <a:pt x="13" y="10"/>
                      <a:pt x="12" y="10"/>
                    </a:cubicBezTo>
                    <a:cubicBezTo>
                      <a:pt x="14" y="9"/>
                      <a:pt x="14" y="9"/>
                      <a:pt x="14" y="9"/>
                    </a:cubicBezTo>
                    <a:cubicBezTo>
                      <a:pt x="13" y="9"/>
                      <a:pt x="13" y="9"/>
                      <a:pt x="13" y="9"/>
                    </a:cubicBezTo>
                    <a:cubicBezTo>
                      <a:pt x="12" y="8"/>
                      <a:pt x="16" y="10"/>
                      <a:pt x="15" y="8"/>
                    </a:cubicBezTo>
                    <a:cubicBezTo>
                      <a:pt x="16" y="8"/>
                      <a:pt x="18" y="9"/>
                      <a:pt x="19" y="8"/>
                    </a:cubicBezTo>
                    <a:cubicBezTo>
                      <a:pt x="19" y="9"/>
                      <a:pt x="20" y="8"/>
                      <a:pt x="20" y="9"/>
                    </a:cubicBezTo>
                    <a:cubicBezTo>
                      <a:pt x="20" y="8"/>
                      <a:pt x="21" y="7"/>
                      <a:pt x="22" y="7"/>
                    </a:cubicBezTo>
                    <a:cubicBezTo>
                      <a:pt x="22" y="7"/>
                      <a:pt x="22" y="7"/>
                      <a:pt x="22" y="7"/>
                    </a:cubicBezTo>
                    <a:cubicBezTo>
                      <a:pt x="23" y="7"/>
                      <a:pt x="23" y="7"/>
                      <a:pt x="23" y="7"/>
                    </a:cubicBezTo>
                    <a:cubicBezTo>
                      <a:pt x="24" y="6"/>
                      <a:pt x="27" y="7"/>
                      <a:pt x="28" y="4"/>
                    </a:cubicBezTo>
                    <a:cubicBezTo>
                      <a:pt x="28" y="4"/>
                      <a:pt x="28" y="5"/>
                      <a:pt x="29" y="5"/>
                    </a:cubicBezTo>
                    <a:cubicBezTo>
                      <a:pt x="30" y="3"/>
                      <a:pt x="32" y="3"/>
                      <a:pt x="35" y="3"/>
                    </a:cubicBezTo>
                    <a:cubicBezTo>
                      <a:pt x="35" y="3"/>
                      <a:pt x="35" y="3"/>
                      <a:pt x="35" y="3"/>
                    </a:cubicBezTo>
                    <a:cubicBezTo>
                      <a:pt x="35" y="3"/>
                      <a:pt x="36" y="3"/>
                      <a:pt x="36" y="4"/>
                    </a:cubicBezTo>
                    <a:cubicBezTo>
                      <a:pt x="38" y="3"/>
                      <a:pt x="36" y="3"/>
                      <a:pt x="36" y="2"/>
                    </a:cubicBezTo>
                    <a:cubicBezTo>
                      <a:pt x="38" y="4"/>
                      <a:pt x="38" y="0"/>
                      <a:pt x="39" y="2"/>
                    </a:cubicBezTo>
                    <a:cubicBezTo>
                      <a:pt x="40" y="1"/>
                      <a:pt x="41" y="0"/>
                      <a:pt x="42" y="0"/>
                    </a:cubicBezTo>
                    <a:lnTo>
                      <a:pt x="4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3" name="Freeform 1588">
                <a:extLst>
                  <a:ext uri="{FF2B5EF4-FFF2-40B4-BE49-F238E27FC236}">
                    <a16:creationId xmlns:a16="http://schemas.microsoft.com/office/drawing/2014/main" id="{E119BCD4-F504-4A8C-9F6B-F741ED2E1BF2}"/>
                  </a:ext>
                </a:extLst>
              </p:cNvPr>
              <p:cNvSpPr/>
              <p:nvPr/>
            </p:nvSpPr>
            <p:spPr bwMode="auto">
              <a:xfrm>
                <a:off x="3816" y="1863"/>
                <a:ext cx="5" cy="6"/>
              </a:xfrm>
              <a:custGeom>
                <a:gdLst>
                  <a:gd name="T0" fmla="*/ 0 w 5"/>
                  <a:gd name="T1" fmla="*/ 3 h 6"/>
                  <a:gd name="T2" fmla="*/ 2 w 5"/>
                  <a:gd name="T3" fmla="*/ 0 h 6"/>
                  <a:gd name="T4" fmla="*/ 5 w 5"/>
                  <a:gd name="T5" fmla="*/ 6 h 6"/>
                  <a:gd name="T6" fmla="*/ 0 w 5"/>
                  <a:gd name="T7" fmla="*/ 3 h 6"/>
                </a:gdLst>
                <a:cxnLst>
                  <a:cxn ang="0">
                    <a:pos x="T0" y="T1"/>
                  </a:cxn>
                  <a:cxn ang="0">
                    <a:pos x="T2" y="T3"/>
                  </a:cxn>
                  <a:cxn ang="0">
                    <a:pos x="T4" y="T5"/>
                  </a:cxn>
                  <a:cxn ang="0">
                    <a:pos x="T6" y="T7"/>
                  </a:cxn>
                </a:cxnLst>
                <a:rect l="0" t="0" r="r" b="b"/>
                <a:pathLst>
                  <a:path w="5" h="6">
                    <a:moveTo>
                      <a:pt x="0" y="3"/>
                    </a:moveTo>
                    <a:lnTo>
                      <a:pt x="2" y="0"/>
                    </a:lnTo>
                    <a:lnTo>
                      <a:pt x="5"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4" name="Freeform 1589">
                <a:extLst>
                  <a:ext uri="{FF2B5EF4-FFF2-40B4-BE49-F238E27FC236}">
                    <a16:creationId xmlns:a16="http://schemas.microsoft.com/office/drawing/2014/main" id="{7CA867E5-ACD6-47F8-BB55-7B1935799A15}"/>
                  </a:ext>
                </a:extLst>
              </p:cNvPr>
              <p:cNvSpPr/>
              <p:nvPr/>
            </p:nvSpPr>
            <p:spPr bwMode="auto">
              <a:xfrm>
                <a:off x="3768" y="1866"/>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5" name="Freeform 1590">
                <a:extLst>
                  <a:ext uri="{FF2B5EF4-FFF2-40B4-BE49-F238E27FC236}">
                    <a16:creationId xmlns:a16="http://schemas.microsoft.com/office/drawing/2014/main" id="{0823503F-260B-4B98-9348-9E4C2A2C2413}"/>
                  </a:ext>
                </a:extLst>
              </p:cNvPr>
              <p:cNvSpPr/>
              <p:nvPr/>
            </p:nvSpPr>
            <p:spPr bwMode="auto">
              <a:xfrm>
                <a:off x="4043" y="1866"/>
                <a:ext cx="16" cy="11"/>
              </a:xfrm>
              <a:custGeom>
                <a:gdLst>
                  <a:gd name="T0" fmla="*/ 6 w 6"/>
                  <a:gd name="T1" fmla="*/ 2 h 4"/>
                  <a:gd name="T2" fmla="*/ 6 w 6"/>
                  <a:gd name="T3" fmla="*/ 1 h 4"/>
                  <a:gd name="T4" fmla="*/ 5 w 6"/>
                  <a:gd name="T5" fmla="*/ 2 h 4"/>
                  <a:gd name="T6" fmla="*/ 5 w 6"/>
                  <a:gd name="T7" fmla="*/ 2 h 4"/>
                  <a:gd name="T8" fmla="*/ 4 w 6"/>
                  <a:gd name="T9" fmla="*/ 4 h 4"/>
                  <a:gd name="T10" fmla="*/ 3 w 6"/>
                  <a:gd name="T11" fmla="*/ 3 h 4"/>
                  <a:gd name="T12" fmla="*/ 2 w 6"/>
                  <a:gd name="T13" fmla="*/ 4 h 4"/>
                  <a:gd name="T14" fmla="*/ 3 w 6"/>
                  <a:gd name="T15" fmla="*/ 2 h 4"/>
                  <a:gd name="T16" fmla="*/ 3 w 6"/>
                  <a:gd name="T17" fmla="*/ 2 h 4"/>
                  <a:gd name="T18" fmla="*/ 6 w 6"/>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2"/>
                    </a:moveTo>
                    <a:cubicBezTo>
                      <a:pt x="6" y="1"/>
                      <a:pt x="6" y="1"/>
                      <a:pt x="6" y="1"/>
                    </a:cubicBezTo>
                    <a:cubicBezTo>
                      <a:pt x="5" y="1"/>
                      <a:pt x="5" y="1"/>
                      <a:pt x="5" y="2"/>
                    </a:cubicBezTo>
                    <a:cubicBezTo>
                      <a:pt x="5" y="2"/>
                      <a:pt x="5" y="2"/>
                      <a:pt x="5" y="2"/>
                    </a:cubicBezTo>
                    <a:cubicBezTo>
                      <a:pt x="5" y="3"/>
                      <a:pt x="3" y="3"/>
                      <a:pt x="4" y="4"/>
                    </a:cubicBezTo>
                    <a:cubicBezTo>
                      <a:pt x="3" y="3"/>
                      <a:pt x="3" y="3"/>
                      <a:pt x="3" y="3"/>
                    </a:cubicBezTo>
                    <a:cubicBezTo>
                      <a:pt x="2" y="3"/>
                      <a:pt x="3" y="4"/>
                      <a:pt x="2" y="4"/>
                    </a:cubicBezTo>
                    <a:cubicBezTo>
                      <a:pt x="0" y="3"/>
                      <a:pt x="2" y="2"/>
                      <a:pt x="3" y="2"/>
                    </a:cubicBezTo>
                    <a:cubicBezTo>
                      <a:pt x="3" y="2"/>
                      <a:pt x="3" y="2"/>
                      <a:pt x="3" y="2"/>
                    </a:cubicBezTo>
                    <a:cubicBezTo>
                      <a:pt x="4"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6" name="Rectangle 1591">
                <a:extLst>
                  <a:ext uri="{FF2B5EF4-FFF2-40B4-BE49-F238E27FC236}">
                    <a16:creationId xmlns:a16="http://schemas.microsoft.com/office/drawing/2014/main" id="{2ABEDBCA-9A2D-4EDD-872E-44F906A382B3}"/>
                  </a:ext>
                </a:extLst>
              </p:cNvPr>
              <p:cNvSpPr>
                <a:spLocks noChangeArrowheads="1"/>
              </p:cNvSpPr>
              <p:nvPr/>
            </p:nvSpPr>
            <p:spPr bwMode="auto">
              <a:xfrm>
                <a:off x="4315" y="186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7" name="Freeform 1592">
                <a:extLst>
                  <a:ext uri="{FF2B5EF4-FFF2-40B4-BE49-F238E27FC236}">
                    <a16:creationId xmlns:a16="http://schemas.microsoft.com/office/drawing/2014/main" id="{A358AF21-189C-4FFD-BA2F-61C53EF27373}"/>
                  </a:ext>
                </a:extLst>
              </p:cNvPr>
              <p:cNvSpPr/>
              <p:nvPr/>
            </p:nvSpPr>
            <p:spPr bwMode="auto">
              <a:xfrm>
                <a:off x="3388" y="1866"/>
                <a:ext cx="8" cy="5"/>
              </a:xfrm>
              <a:custGeom>
                <a:gdLst>
                  <a:gd name="T0" fmla="*/ 3 w 3"/>
                  <a:gd name="T1" fmla="*/ 1 h 2"/>
                  <a:gd name="T2" fmla="*/ 3 w 3"/>
                  <a:gd name="T3" fmla="*/ 2 h 2"/>
                  <a:gd name="T4" fmla="*/ 2 w 3"/>
                  <a:gd name="T5" fmla="*/ 2 h 2"/>
                  <a:gd name="T6" fmla="*/ 2 w 3"/>
                  <a:gd name="T7" fmla="*/ 2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3" y="2"/>
                      <a:pt x="3" y="2"/>
                    </a:cubicBezTo>
                    <a:cubicBezTo>
                      <a:pt x="3" y="2"/>
                      <a:pt x="2" y="2"/>
                      <a:pt x="2" y="2"/>
                    </a:cubicBezTo>
                    <a:cubicBezTo>
                      <a:pt x="2" y="2"/>
                      <a:pt x="2" y="2"/>
                      <a:pt x="2" y="2"/>
                    </a:cubicBezTo>
                    <a:cubicBezTo>
                      <a:pt x="0" y="2"/>
                      <a:pt x="0" y="2"/>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8" name="Freeform 1593">
                <a:extLst>
                  <a:ext uri="{FF2B5EF4-FFF2-40B4-BE49-F238E27FC236}">
                    <a16:creationId xmlns:a16="http://schemas.microsoft.com/office/drawing/2014/main" id="{E7690300-F080-4E38-8919-43E999406C39}"/>
                  </a:ext>
                </a:extLst>
              </p:cNvPr>
              <p:cNvSpPr/>
              <p:nvPr/>
            </p:nvSpPr>
            <p:spPr bwMode="auto">
              <a:xfrm>
                <a:off x="3802" y="1871"/>
                <a:ext cx="6" cy="8"/>
              </a:xfrm>
              <a:custGeom>
                <a:gdLst>
                  <a:gd name="T0" fmla="*/ 2 w 2"/>
                  <a:gd name="T1" fmla="*/ 1 h 3"/>
                  <a:gd name="T2" fmla="*/ 0 w 2"/>
                  <a:gd name="T3" fmla="*/ 2 h 3"/>
                  <a:gd name="T4" fmla="*/ 0 w 2"/>
                  <a:gd name="T5" fmla="*/ 1 h 3"/>
                  <a:gd name="T6" fmla="*/ 2 w 2"/>
                  <a:gd name="T7" fmla="*/ 1 h 3"/>
                </a:gdLst>
                <a:cxnLst>
                  <a:cxn ang="0">
                    <a:pos x="T0" y="T1"/>
                  </a:cxn>
                  <a:cxn ang="0">
                    <a:pos x="T2" y="T3"/>
                  </a:cxn>
                  <a:cxn ang="0">
                    <a:pos x="T4" y="T5"/>
                  </a:cxn>
                  <a:cxn ang="0">
                    <a:pos x="T6" y="T7"/>
                  </a:cxn>
                </a:cxnLst>
                <a:rect l="0" t="0" r="r" b="b"/>
                <a:pathLst>
                  <a:path w="2" h="3">
                    <a:moveTo>
                      <a:pt x="2" y="1"/>
                    </a:moveTo>
                    <a:cubicBezTo>
                      <a:pt x="2" y="1"/>
                      <a:pt x="2" y="3"/>
                      <a:pt x="0" y="2"/>
                    </a:cubicBezTo>
                    <a:cubicBezTo>
                      <a:pt x="0" y="2"/>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9" name="Freeform 1594">
                <a:extLst>
                  <a:ext uri="{FF2B5EF4-FFF2-40B4-BE49-F238E27FC236}">
                    <a16:creationId xmlns:a16="http://schemas.microsoft.com/office/drawing/2014/main" id="{90286D49-526B-4AF9-863E-33BE4F379199}"/>
                  </a:ext>
                </a:extLst>
              </p:cNvPr>
              <p:cNvSpPr/>
              <p:nvPr/>
            </p:nvSpPr>
            <p:spPr bwMode="auto">
              <a:xfrm>
                <a:off x="4294" y="1874"/>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0" name="Freeform 1595">
                <a:extLst>
                  <a:ext uri="{FF2B5EF4-FFF2-40B4-BE49-F238E27FC236}">
                    <a16:creationId xmlns:a16="http://schemas.microsoft.com/office/drawing/2014/main" id="{4C4FCED2-2941-4588-8F9B-688D06B94F16}"/>
                  </a:ext>
                </a:extLst>
              </p:cNvPr>
              <p:cNvSpPr/>
              <p:nvPr/>
            </p:nvSpPr>
            <p:spPr bwMode="auto">
              <a:xfrm>
                <a:off x="3650" y="1874"/>
                <a:ext cx="8" cy="5"/>
              </a:xfrm>
              <a:custGeom>
                <a:gdLst>
                  <a:gd name="T0" fmla="*/ 2 w 3"/>
                  <a:gd name="T1" fmla="*/ 0 h 2"/>
                  <a:gd name="T2" fmla="*/ 2 w 3"/>
                  <a:gd name="T3" fmla="*/ 2 h 2"/>
                  <a:gd name="T4" fmla="*/ 3 w 3"/>
                  <a:gd name="T5" fmla="*/ 2 h 2"/>
                  <a:gd name="T6" fmla="*/ 0 w 3"/>
                  <a:gd name="T7" fmla="*/ 2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1" y="1"/>
                      <a:pt x="2" y="1"/>
                      <a:pt x="2" y="2"/>
                    </a:cubicBezTo>
                    <a:cubicBezTo>
                      <a:pt x="3" y="2"/>
                      <a:pt x="3" y="2"/>
                      <a:pt x="3" y="2"/>
                    </a:cubicBezTo>
                    <a:cubicBezTo>
                      <a:pt x="0" y="2"/>
                      <a:pt x="0" y="2"/>
                      <a:pt x="0" y="2"/>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1" name="Freeform 1596">
                <a:extLst>
                  <a:ext uri="{FF2B5EF4-FFF2-40B4-BE49-F238E27FC236}">
                    <a16:creationId xmlns:a16="http://schemas.microsoft.com/office/drawing/2014/main" id="{367E77AF-E6BA-46DF-B1B7-393F1C88948E}"/>
                  </a:ext>
                </a:extLst>
              </p:cNvPr>
              <p:cNvSpPr/>
              <p:nvPr/>
            </p:nvSpPr>
            <p:spPr bwMode="auto">
              <a:xfrm>
                <a:off x="4310" y="1874"/>
                <a:ext cx="5" cy="3"/>
              </a:xfrm>
              <a:custGeom>
                <a:gdLst>
                  <a:gd name="T0" fmla="*/ 2 w 2"/>
                  <a:gd name="T1" fmla="*/ 0 h 1"/>
                  <a:gd name="T2" fmla="*/ 0 w 2"/>
                  <a:gd name="T3" fmla="*/ 0 h 1"/>
                  <a:gd name="T4" fmla="*/ 2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2" name="Freeform 1597">
                <a:extLst>
                  <a:ext uri="{FF2B5EF4-FFF2-40B4-BE49-F238E27FC236}">
                    <a16:creationId xmlns:a16="http://schemas.microsoft.com/office/drawing/2014/main" id="{3A5A27F7-CDD0-4F93-B1CA-9486B69D839B}"/>
                  </a:ext>
                </a:extLst>
              </p:cNvPr>
              <p:cNvSpPr/>
              <p:nvPr/>
            </p:nvSpPr>
            <p:spPr bwMode="auto">
              <a:xfrm>
                <a:off x="4056" y="1874"/>
                <a:ext cx="5" cy="3"/>
              </a:xfrm>
              <a:custGeom>
                <a:gdLst>
                  <a:gd name="T0" fmla="*/ 0 w 5"/>
                  <a:gd name="T1" fmla="*/ 3 h 3"/>
                  <a:gd name="T2" fmla="*/ 3 w 5"/>
                  <a:gd name="T3" fmla="*/ 3 h 3"/>
                  <a:gd name="T4" fmla="*/ 0 w 5"/>
                  <a:gd name="T5" fmla="*/ 0 h 3"/>
                  <a:gd name="T6" fmla="*/ 5 w 5"/>
                  <a:gd name="T7" fmla="*/ 0 h 3"/>
                  <a:gd name="T8" fmla="*/ 0 w 5"/>
                  <a:gd name="T9" fmla="*/ 3 h 3"/>
                </a:gdLst>
                <a:cxnLst>
                  <a:cxn ang="0">
                    <a:pos x="T0" y="T1"/>
                  </a:cxn>
                  <a:cxn ang="0">
                    <a:pos x="T2" y="T3"/>
                  </a:cxn>
                  <a:cxn ang="0">
                    <a:pos x="T4" y="T5"/>
                  </a:cxn>
                  <a:cxn ang="0">
                    <a:pos x="T6" y="T7"/>
                  </a:cxn>
                  <a:cxn ang="0">
                    <a:pos x="T8" y="T9"/>
                  </a:cxn>
                </a:cxnLst>
                <a:rect l="0" t="0" r="r" b="b"/>
                <a:pathLst>
                  <a:path w="5" h="3">
                    <a:moveTo>
                      <a:pt x="0" y="3"/>
                    </a:moveTo>
                    <a:lnTo>
                      <a:pt x="3" y="3"/>
                    </a:ln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3" name="Freeform 1598">
                <a:extLst>
                  <a:ext uri="{FF2B5EF4-FFF2-40B4-BE49-F238E27FC236}">
                    <a16:creationId xmlns:a16="http://schemas.microsoft.com/office/drawing/2014/main" id="{0DABE228-B34D-4BC9-95DD-6769A53AFF07}"/>
                  </a:ext>
                </a:extLst>
              </p:cNvPr>
              <p:cNvSpPr/>
              <p:nvPr/>
            </p:nvSpPr>
            <p:spPr bwMode="auto">
              <a:xfrm>
                <a:off x="3773" y="1874"/>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4" name="Freeform 1599">
                <a:extLst>
                  <a:ext uri="{FF2B5EF4-FFF2-40B4-BE49-F238E27FC236}">
                    <a16:creationId xmlns:a16="http://schemas.microsoft.com/office/drawing/2014/main" id="{6635DF13-D4CD-4426-AFEC-EFFD2F8502CB}"/>
                  </a:ext>
                </a:extLst>
              </p:cNvPr>
              <p:cNvSpPr/>
              <p:nvPr/>
            </p:nvSpPr>
            <p:spPr bwMode="auto">
              <a:xfrm>
                <a:off x="4264" y="1874"/>
                <a:ext cx="11" cy="5"/>
              </a:xfrm>
              <a:custGeom>
                <a:gdLst>
                  <a:gd name="T0" fmla="*/ 4 w 4"/>
                  <a:gd name="T1" fmla="*/ 1 h 2"/>
                  <a:gd name="T2" fmla="*/ 1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1" y="2"/>
                      <a:pt x="1" y="2"/>
                      <a:pt x="1" y="2"/>
                    </a:cubicBezTo>
                    <a:cubicBezTo>
                      <a:pt x="0" y="2"/>
                      <a:pt x="2" y="1"/>
                      <a:pt x="2"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5" name="Freeform 1600">
                <a:extLst>
                  <a:ext uri="{FF2B5EF4-FFF2-40B4-BE49-F238E27FC236}">
                    <a16:creationId xmlns:a16="http://schemas.microsoft.com/office/drawing/2014/main" id="{4B9808AA-24B6-40B4-9329-B1BFFFD1619F}"/>
                  </a:ext>
                </a:extLst>
              </p:cNvPr>
              <p:cNvSpPr/>
              <p:nvPr/>
            </p:nvSpPr>
            <p:spPr bwMode="auto">
              <a:xfrm>
                <a:off x="3615" y="187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6" name="Freeform 1601">
                <a:extLst>
                  <a:ext uri="{FF2B5EF4-FFF2-40B4-BE49-F238E27FC236}">
                    <a16:creationId xmlns:a16="http://schemas.microsoft.com/office/drawing/2014/main" id="{B871E7A3-75B3-4343-98F7-4ED319B0817E}"/>
                  </a:ext>
                </a:extLst>
              </p:cNvPr>
              <p:cNvSpPr/>
              <p:nvPr/>
            </p:nvSpPr>
            <p:spPr bwMode="auto">
              <a:xfrm>
                <a:off x="4013" y="1877"/>
                <a:ext cx="6"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7" name="Freeform 1602">
                <a:extLst>
                  <a:ext uri="{FF2B5EF4-FFF2-40B4-BE49-F238E27FC236}">
                    <a16:creationId xmlns:a16="http://schemas.microsoft.com/office/drawing/2014/main" id="{B8F0E516-53BF-4673-A314-31592A46BF71}"/>
                  </a:ext>
                </a:extLst>
              </p:cNvPr>
              <p:cNvSpPr/>
              <p:nvPr/>
            </p:nvSpPr>
            <p:spPr bwMode="auto">
              <a:xfrm>
                <a:off x="2555" y="1877"/>
                <a:ext cx="114" cy="32"/>
              </a:xfrm>
              <a:custGeom>
                <a:gdLst>
                  <a:gd name="T0" fmla="*/ 41 w 43"/>
                  <a:gd name="T1" fmla="*/ 0 h 12"/>
                  <a:gd name="T2" fmla="*/ 42 w 43"/>
                  <a:gd name="T3" fmla="*/ 2 h 12"/>
                  <a:gd name="T4" fmla="*/ 43 w 43"/>
                  <a:gd name="T5" fmla="*/ 2 h 12"/>
                  <a:gd name="T6" fmla="*/ 43 w 43"/>
                  <a:gd name="T7" fmla="*/ 3 h 12"/>
                  <a:gd name="T8" fmla="*/ 34 w 43"/>
                  <a:gd name="T9" fmla="*/ 5 h 12"/>
                  <a:gd name="T10" fmla="*/ 34 w 43"/>
                  <a:gd name="T11" fmla="*/ 6 h 12"/>
                  <a:gd name="T12" fmla="*/ 30 w 43"/>
                  <a:gd name="T13" fmla="*/ 6 h 12"/>
                  <a:gd name="T14" fmla="*/ 27 w 43"/>
                  <a:gd name="T15" fmla="*/ 7 h 12"/>
                  <a:gd name="T16" fmla="*/ 19 w 43"/>
                  <a:gd name="T17" fmla="*/ 9 h 12"/>
                  <a:gd name="T18" fmla="*/ 18 w 43"/>
                  <a:gd name="T19" fmla="*/ 9 h 12"/>
                  <a:gd name="T20" fmla="*/ 19 w 43"/>
                  <a:gd name="T21" fmla="*/ 9 h 12"/>
                  <a:gd name="T22" fmla="*/ 10 w 43"/>
                  <a:gd name="T23" fmla="*/ 8 h 12"/>
                  <a:gd name="T24" fmla="*/ 12 w 43"/>
                  <a:gd name="T25" fmla="*/ 7 h 12"/>
                  <a:gd name="T26" fmla="*/ 10 w 43"/>
                  <a:gd name="T27" fmla="*/ 8 h 12"/>
                  <a:gd name="T28" fmla="*/ 5 w 43"/>
                  <a:gd name="T29" fmla="*/ 9 h 12"/>
                  <a:gd name="T30" fmla="*/ 5 w 43"/>
                  <a:gd name="T31" fmla="*/ 9 h 12"/>
                  <a:gd name="T32" fmla="*/ 3 w 43"/>
                  <a:gd name="T33" fmla="*/ 9 h 12"/>
                  <a:gd name="T34" fmla="*/ 3 w 43"/>
                  <a:gd name="T35" fmla="*/ 10 h 12"/>
                  <a:gd name="T36" fmla="*/ 0 w 43"/>
                  <a:gd name="T37" fmla="*/ 10 h 12"/>
                  <a:gd name="T38" fmla="*/ 2 w 43"/>
                  <a:gd name="T39" fmla="*/ 9 h 12"/>
                  <a:gd name="T40" fmla="*/ 10 w 43"/>
                  <a:gd name="T41" fmla="*/ 7 h 12"/>
                  <a:gd name="T42" fmla="*/ 13 w 43"/>
                  <a:gd name="T43" fmla="*/ 7 h 12"/>
                  <a:gd name="T44" fmla="*/ 15 w 43"/>
                  <a:gd name="T45" fmla="*/ 8 h 12"/>
                  <a:gd name="T46" fmla="*/ 18 w 43"/>
                  <a:gd name="T47" fmla="*/ 6 h 12"/>
                  <a:gd name="T48" fmla="*/ 20 w 43"/>
                  <a:gd name="T49" fmla="*/ 6 h 12"/>
                  <a:gd name="T50" fmla="*/ 18 w 43"/>
                  <a:gd name="T51" fmla="*/ 5 h 12"/>
                  <a:gd name="T52" fmla="*/ 20 w 43"/>
                  <a:gd name="T53" fmla="*/ 5 h 12"/>
                  <a:gd name="T54" fmla="*/ 21 w 43"/>
                  <a:gd name="T55" fmla="*/ 6 h 12"/>
                  <a:gd name="T56" fmla="*/ 27 w 43"/>
                  <a:gd name="T57" fmla="*/ 3 h 12"/>
                  <a:gd name="T58" fmla="*/ 35 w 43"/>
                  <a:gd name="T59" fmla="*/ 2 h 12"/>
                  <a:gd name="T60" fmla="*/ 41 w 43"/>
                  <a:gd name="T6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2">
                    <a:moveTo>
                      <a:pt x="41" y="0"/>
                    </a:moveTo>
                    <a:cubicBezTo>
                      <a:pt x="42" y="1"/>
                      <a:pt x="41" y="2"/>
                      <a:pt x="42" y="2"/>
                    </a:cubicBezTo>
                    <a:cubicBezTo>
                      <a:pt x="43" y="2"/>
                      <a:pt x="43" y="2"/>
                      <a:pt x="43" y="2"/>
                    </a:cubicBezTo>
                    <a:cubicBezTo>
                      <a:pt x="43" y="3"/>
                      <a:pt x="43" y="3"/>
                      <a:pt x="43" y="3"/>
                    </a:cubicBezTo>
                    <a:cubicBezTo>
                      <a:pt x="40" y="3"/>
                      <a:pt x="37" y="5"/>
                      <a:pt x="34" y="5"/>
                    </a:cubicBezTo>
                    <a:cubicBezTo>
                      <a:pt x="34" y="6"/>
                      <a:pt x="34" y="6"/>
                      <a:pt x="34" y="6"/>
                    </a:cubicBezTo>
                    <a:cubicBezTo>
                      <a:pt x="33" y="4"/>
                      <a:pt x="32" y="7"/>
                      <a:pt x="30" y="6"/>
                    </a:cubicBezTo>
                    <a:cubicBezTo>
                      <a:pt x="29" y="9"/>
                      <a:pt x="28" y="5"/>
                      <a:pt x="27" y="7"/>
                    </a:cubicBezTo>
                    <a:cubicBezTo>
                      <a:pt x="24" y="9"/>
                      <a:pt x="21" y="8"/>
                      <a:pt x="19" y="9"/>
                    </a:cubicBezTo>
                    <a:cubicBezTo>
                      <a:pt x="18" y="9"/>
                      <a:pt x="18" y="9"/>
                      <a:pt x="18" y="9"/>
                    </a:cubicBezTo>
                    <a:cubicBezTo>
                      <a:pt x="19" y="9"/>
                      <a:pt x="19" y="9"/>
                      <a:pt x="19" y="9"/>
                    </a:cubicBezTo>
                    <a:cubicBezTo>
                      <a:pt x="16" y="7"/>
                      <a:pt x="13" y="12"/>
                      <a:pt x="10" y="8"/>
                    </a:cubicBezTo>
                    <a:cubicBezTo>
                      <a:pt x="11" y="8"/>
                      <a:pt x="11" y="7"/>
                      <a:pt x="12" y="7"/>
                    </a:cubicBezTo>
                    <a:cubicBezTo>
                      <a:pt x="11" y="7"/>
                      <a:pt x="9" y="7"/>
                      <a:pt x="10" y="8"/>
                    </a:cubicBezTo>
                    <a:cubicBezTo>
                      <a:pt x="5" y="9"/>
                      <a:pt x="5" y="9"/>
                      <a:pt x="5" y="9"/>
                    </a:cubicBezTo>
                    <a:cubicBezTo>
                      <a:pt x="5" y="9"/>
                      <a:pt x="5" y="9"/>
                      <a:pt x="5" y="9"/>
                    </a:cubicBezTo>
                    <a:cubicBezTo>
                      <a:pt x="3" y="9"/>
                      <a:pt x="3" y="9"/>
                      <a:pt x="3" y="9"/>
                    </a:cubicBezTo>
                    <a:cubicBezTo>
                      <a:pt x="3" y="10"/>
                      <a:pt x="3" y="10"/>
                      <a:pt x="3" y="10"/>
                    </a:cubicBezTo>
                    <a:cubicBezTo>
                      <a:pt x="0" y="10"/>
                      <a:pt x="0" y="10"/>
                      <a:pt x="0" y="10"/>
                    </a:cubicBezTo>
                    <a:cubicBezTo>
                      <a:pt x="1" y="9"/>
                      <a:pt x="2" y="10"/>
                      <a:pt x="2" y="9"/>
                    </a:cubicBezTo>
                    <a:cubicBezTo>
                      <a:pt x="5" y="10"/>
                      <a:pt x="9" y="6"/>
                      <a:pt x="10" y="7"/>
                    </a:cubicBezTo>
                    <a:cubicBezTo>
                      <a:pt x="11" y="6"/>
                      <a:pt x="12" y="7"/>
                      <a:pt x="13" y="7"/>
                    </a:cubicBezTo>
                    <a:cubicBezTo>
                      <a:pt x="12" y="9"/>
                      <a:pt x="15" y="8"/>
                      <a:pt x="15" y="8"/>
                    </a:cubicBezTo>
                    <a:cubicBezTo>
                      <a:pt x="16" y="6"/>
                      <a:pt x="19" y="9"/>
                      <a:pt x="18" y="6"/>
                    </a:cubicBezTo>
                    <a:cubicBezTo>
                      <a:pt x="19" y="6"/>
                      <a:pt x="19" y="6"/>
                      <a:pt x="20" y="6"/>
                    </a:cubicBezTo>
                    <a:cubicBezTo>
                      <a:pt x="21" y="5"/>
                      <a:pt x="18" y="5"/>
                      <a:pt x="18" y="5"/>
                    </a:cubicBezTo>
                    <a:cubicBezTo>
                      <a:pt x="19" y="4"/>
                      <a:pt x="19" y="5"/>
                      <a:pt x="20" y="5"/>
                    </a:cubicBezTo>
                    <a:cubicBezTo>
                      <a:pt x="20" y="5"/>
                      <a:pt x="20" y="5"/>
                      <a:pt x="21" y="6"/>
                    </a:cubicBezTo>
                    <a:cubicBezTo>
                      <a:pt x="22" y="3"/>
                      <a:pt x="25" y="5"/>
                      <a:pt x="27" y="3"/>
                    </a:cubicBezTo>
                    <a:cubicBezTo>
                      <a:pt x="30" y="2"/>
                      <a:pt x="33" y="5"/>
                      <a:pt x="35" y="2"/>
                    </a:cubicBezTo>
                    <a:cubicBezTo>
                      <a:pt x="37" y="2"/>
                      <a:pt x="39" y="1"/>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8" name="Freeform 1603">
                <a:extLst>
                  <a:ext uri="{FF2B5EF4-FFF2-40B4-BE49-F238E27FC236}">
                    <a16:creationId xmlns:a16="http://schemas.microsoft.com/office/drawing/2014/main" id="{8C3DC0A3-D47D-4611-9D35-EA90873980CD}"/>
                  </a:ext>
                </a:extLst>
              </p:cNvPr>
              <p:cNvSpPr/>
              <p:nvPr/>
            </p:nvSpPr>
            <p:spPr bwMode="auto">
              <a:xfrm>
                <a:off x="3356" y="187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9" name="Freeform 1604">
                <a:extLst>
                  <a:ext uri="{FF2B5EF4-FFF2-40B4-BE49-F238E27FC236}">
                    <a16:creationId xmlns:a16="http://schemas.microsoft.com/office/drawing/2014/main" id="{6D220006-606E-44A1-A98C-08BF79851B48}"/>
                  </a:ext>
                </a:extLst>
              </p:cNvPr>
              <p:cNvSpPr/>
              <p:nvPr/>
            </p:nvSpPr>
            <p:spPr bwMode="auto">
              <a:xfrm>
                <a:off x="4326" y="1877"/>
                <a:ext cx="8" cy="5"/>
              </a:xfrm>
              <a:custGeom>
                <a:gdLst>
                  <a:gd name="T0" fmla="*/ 0 w 3"/>
                  <a:gd name="T1" fmla="*/ 2 h 2"/>
                  <a:gd name="T2" fmla="*/ 2 w 3"/>
                  <a:gd name="T3" fmla="*/ 0 h 2"/>
                  <a:gd name="T4" fmla="*/ 0 w 3"/>
                  <a:gd name="T5" fmla="*/ 2 h 2"/>
                </a:gdLst>
                <a:cxnLst>
                  <a:cxn ang="0">
                    <a:pos x="T0" y="T1"/>
                  </a:cxn>
                  <a:cxn ang="0">
                    <a:pos x="T2" y="T3"/>
                  </a:cxn>
                  <a:cxn ang="0">
                    <a:pos x="T4" y="T5"/>
                  </a:cxn>
                </a:cxnLst>
                <a:rect l="0" t="0" r="r" b="b"/>
                <a:pathLst>
                  <a:path w="3" h="2">
                    <a:moveTo>
                      <a:pt x="0" y="2"/>
                    </a:moveTo>
                    <a:cubicBezTo>
                      <a:pt x="0" y="1"/>
                      <a:pt x="1" y="1"/>
                      <a:pt x="2" y="0"/>
                    </a:cubicBezTo>
                    <a:cubicBezTo>
                      <a:pt x="3" y="2"/>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0" name="Freeform 1605">
                <a:extLst>
                  <a:ext uri="{FF2B5EF4-FFF2-40B4-BE49-F238E27FC236}">
                    <a16:creationId xmlns:a16="http://schemas.microsoft.com/office/drawing/2014/main" id="{F75E4CFE-5867-49F4-9DD7-86D12A0F46C3}"/>
                  </a:ext>
                </a:extLst>
              </p:cNvPr>
              <p:cNvSpPr/>
              <p:nvPr/>
            </p:nvSpPr>
            <p:spPr bwMode="auto">
              <a:xfrm>
                <a:off x="4363" y="1877"/>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1" name="Freeform 1606">
                <a:extLst>
                  <a:ext uri="{FF2B5EF4-FFF2-40B4-BE49-F238E27FC236}">
                    <a16:creationId xmlns:a16="http://schemas.microsoft.com/office/drawing/2014/main" id="{14399A2C-4E61-4D02-BF13-1A5453E3C672}"/>
                  </a:ext>
                </a:extLst>
              </p:cNvPr>
              <p:cNvSpPr/>
              <p:nvPr/>
            </p:nvSpPr>
            <p:spPr bwMode="auto">
              <a:xfrm>
                <a:off x="4000" y="1879"/>
                <a:ext cx="13" cy="8"/>
              </a:xfrm>
              <a:custGeom>
                <a:gdLst>
                  <a:gd name="T0" fmla="*/ 3 w 5"/>
                  <a:gd name="T1" fmla="*/ 1 h 3"/>
                  <a:gd name="T2" fmla="*/ 5 w 5"/>
                  <a:gd name="T3" fmla="*/ 1 h 3"/>
                  <a:gd name="T4" fmla="*/ 5 w 5"/>
                  <a:gd name="T5" fmla="*/ 1 h 3"/>
                  <a:gd name="T6" fmla="*/ 5 w 5"/>
                  <a:gd name="T7" fmla="*/ 1 h 3"/>
                  <a:gd name="T8" fmla="*/ 2 w 5"/>
                  <a:gd name="T9" fmla="*/ 3 h 3"/>
                  <a:gd name="T10" fmla="*/ 2 w 5"/>
                  <a:gd name="T11" fmla="*/ 0 h 3"/>
                  <a:gd name="T12" fmla="*/ 3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3" y="1"/>
                    </a:moveTo>
                    <a:cubicBezTo>
                      <a:pt x="4" y="2"/>
                      <a:pt x="4" y="0"/>
                      <a:pt x="5" y="1"/>
                    </a:cubicBezTo>
                    <a:cubicBezTo>
                      <a:pt x="5" y="1"/>
                      <a:pt x="5" y="1"/>
                      <a:pt x="5" y="1"/>
                    </a:cubicBezTo>
                    <a:cubicBezTo>
                      <a:pt x="5" y="1"/>
                      <a:pt x="5" y="1"/>
                      <a:pt x="5" y="1"/>
                    </a:cubicBezTo>
                    <a:cubicBezTo>
                      <a:pt x="3" y="2"/>
                      <a:pt x="3" y="3"/>
                      <a:pt x="2" y="3"/>
                    </a:cubicBezTo>
                    <a:cubicBezTo>
                      <a:pt x="0" y="2"/>
                      <a:pt x="3" y="1"/>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2" name="Rectangle 1607">
                <a:extLst>
                  <a:ext uri="{FF2B5EF4-FFF2-40B4-BE49-F238E27FC236}">
                    <a16:creationId xmlns:a16="http://schemas.microsoft.com/office/drawing/2014/main" id="{D46ED96A-0B35-4218-8042-04A314B75C52}"/>
                  </a:ext>
                </a:extLst>
              </p:cNvPr>
              <p:cNvSpPr>
                <a:spLocks noChangeArrowheads="1"/>
              </p:cNvSpPr>
              <p:nvPr/>
            </p:nvSpPr>
            <p:spPr bwMode="auto">
              <a:xfrm>
                <a:off x="3786" y="188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3" name="Freeform 1608">
                <a:extLst>
                  <a:ext uri="{FF2B5EF4-FFF2-40B4-BE49-F238E27FC236}">
                    <a16:creationId xmlns:a16="http://schemas.microsoft.com/office/drawing/2014/main" id="{ADF8009E-859A-4FF0-8A49-B833E15F09ED}"/>
                  </a:ext>
                </a:extLst>
              </p:cNvPr>
              <p:cNvSpPr/>
              <p:nvPr/>
            </p:nvSpPr>
            <p:spPr bwMode="auto">
              <a:xfrm>
                <a:off x="2651" y="1882"/>
                <a:ext cx="10"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4" name="Freeform 1609">
                <a:extLst>
                  <a:ext uri="{FF2B5EF4-FFF2-40B4-BE49-F238E27FC236}">
                    <a16:creationId xmlns:a16="http://schemas.microsoft.com/office/drawing/2014/main" id="{4DD59798-554A-4E10-BE9C-38633F421659}"/>
                  </a:ext>
                </a:extLst>
              </p:cNvPr>
              <p:cNvSpPr/>
              <p:nvPr/>
            </p:nvSpPr>
            <p:spPr bwMode="auto">
              <a:xfrm>
                <a:off x="4347" y="188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5" name="Freeform 1610">
                <a:extLst>
                  <a:ext uri="{FF2B5EF4-FFF2-40B4-BE49-F238E27FC236}">
                    <a16:creationId xmlns:a16="http://schemas.microsoft.com/office/drawing/2014/main" id="{7DB3F6D1-F97E-4C7B-8641-7B388B37842E}"/>
                  </a:ext>
                </a:extLst>
              </p:cNvPr>
              <p:cNvSpPr/>
              <p:nvPr/>
            </p:nvSpPr>
            <p:spPr bwMode="auto">
              <a:xfrm>
                <a:off x="3327" y="1882"/>
                <a:ext cx="13" cy="11"/>
              </a:xfrm>
              <a:custGeom>
                <a:gdLst>
                  <a:gd name="T0" fmla="*/ 5 w 5"/>
                  <a:gd name="T1" fmla="*/ 1 h 4"/>
                  <a:gd name="T2" fmla="*/ 0 w 5"/>
                  <a:gd name="T3" fmla="*/ 3 h 4"/>
                  <a:gd name="T4" fmla="*/ 4 w 5"/>
                  <a:gd name="T5" fmla="*/ 1 h 4"/>
                  <a:gd name="T6" fmla="*/ 4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3" y="1"/>
                      <a:pt x="1" y="4"/>
                      <a:pt x="0" y="3"/>
                    </a:cubicBezTo>
                    <a:cubicBezTo>
                      <a:pt x="2" y="3"/>
                      <a:pt x="2" y="0"/>
                      <a:pt x="4" y="1"/>
                    </a:cubicBezTo>
                    <a:cubicBezTo>
                      <a:pt x="4" y="1"/>
                      <a:pt x="4" y="1"/>
                      <a:pt x="4" y="1"/>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6" name="Freeform 1611">
                <a:extLst>
                  <a:ext uri="{FF2B5EF4-FFF2-40B4-BE49-F238E27FC236}">
                    <a16:creationId xmlns:a16="http://schemas.microsoft.com/office/drawing/2014/main" id="{E9BA6743-C858-48D0-9CB0-C9C8AA37DA16}"/>
                  </a:ext>
                </a:extLst>
              </p:cNvPr>
              <p:cNvSpPr/>
              <p:nvPr/>
            </p:nvSpPr>
            <p:spPr bwMode="auto">
              <a:xfrm>
                <a:off x="4313" y="188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0"/>
                      <a:pt x="1" y="0"/>
                      <a:pt x="1" y="1"/>
                    </a:cubicBezTo>
                    <a:cubicBezTo>
                      <a:pt x="0" y="0"/>
                      <a:pt x="0" y="0"/>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3" name="Group 1813">
              <a:extLst>
                <a:ext uri="{FF2B5EF4-FFF2-40B4-BE49-F238E27FC236}">
                  <a16:creationId xmlns:a16="http://schemas.microsoft.com/office/drawing/2014/main" id="{55E6A1C8-EB99-47B7-AA9B-E89BC85CCF16}"/>
                </a:ext>
              </a:extLst>
            </p:cNvPr>
            <p:cNvGrpSpPr/>
            <p:nvPr/>
          </p:nvGrpSpPr>
          <p:grpSpPr>
            <a:xfrm>
              <a:off x="3071813" y="2992438"/>
              <a:ext cx="3917950" cy="258763"/>
              <a:chOff x="1935" y="1885"/>
              <a:chExt cx="2468" cy="163"/>
            </a:xfrm>
          </p:grpSpPr>
          <p:sp>
            <p:nvSpPr>
              <p:cNvPr id="4427" name="Freeform 1613">
                <a:extLst>
                  <a:ext uri="{FF2B5EF4-FFF2-40B4-BE49-F238E27FC236}">
                    <a16:creationId xmlns:a16="http://schemas.microsoft.com/office/drawing/2014/main" id="{835DB7FE-FBF4-426D-AC2C-E817471023F4}"/>
                  </a:ext>
                </a:extLst>
              </p:cNvPr>
              <p:cNvSpPr/>
              <p:nvPr/>
            </p:nvSpPr>
            <p:spPr bwMode="auto">
              <a:xfrm>
                <a:off x="4339" y="1885"/>
                <a:ext cx="8" cy="2"/>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8" name="Freeform 1614">
                <a:extLst>
                  <a:ext uri="{FF2B5EF4-FFF2-40B4-BE49-F238E27FC236}">
                    <a16:creationId xmlns:a16="http://schemas.microsoft.com/office/drawing/2014/main" id="{E8BCEF7C-EC7D-4327-80C8-E03CE666E280}"/>
                  </a:ext>
                </a:extLst>
              </p:cNvPr>
              <p:cNvSpPr/>
              <p:nvPr/>
            </p:nvSpPr>
            <p:spPr bwMode="auto">
              <a:xfrm>
                <a:off x="3735" y="1885"/>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1" y="1"/>
                      <a:pt x="0" y="2"/>
                    </a:cubicBezTo>
                    <a:cubicBezTo>
                      <a:pt x="0" y="1"/>
                      <a:pt x="0" y="1"/>
                      <a:pt x="0" y="1"/>
                    </a:cubicBezTo>
                    <a:cubicBezTo>
                      <a:pt x="1"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9" name="Freeform 1615">
                <a:extLst>
                  <a:ext uri="{FF2B5EF4-FFF2-40B4-BE49-F238E27FC236}">
                    <a16:creationId xmlns:a16="http://schemas.microsoft.com/office/drawing/2014/main" id="{1D04256F-B267-400C-9456-835BE46C8159}"/>
                  </a:ext>
                </a:extLst>
              </p:cNvPr>
              <p:cNvSpPr/>
              <p:nvPr/>
            </p:nvSpPr>
            <p:spPr bwMode="auto">
              <a:xfrm>
                <a:off x="3794" y="188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2"/>
                      <a:pt x="2" y="1"/>
                      <a:pt x="1" y="1"/>
                    </a:cubicBezTo>
                    <a:cubicBezTo>
                      <a:pt x="1" y="1"/>
                      <a:pt x="0" y="1"/>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0" name="Freeform 1616">
                <a:extLst>
                  <a:ext uri="{FF2B5EF4-FFF2-40B4-BE49-F238E27FC236}">
                    <a16:creationId xmlns:a16="http://schemas.microsoft.com/office/drawing/2014/main" id="{FF5BADFE-ED88-498A-8D9F-E9E9CAE6BE22}"/>
                  </a:ext>
                </a:extLst>
              </p:cNvPr>
              <p:cNvSpPr/>
              <p:nvPr/>
            </p:nvSpPr>
            <p:spPr bwMode="auto">
              <a:xfrm>
                <a:off x="3765" y="188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1" name="Freeform 1617">
                <a:extLst>
                  <a:ext uri="{FF2B5EF4-FFF2-40B4-BE49-F238E27FC236}">
                    <a16:creationId xmlns:a16="http://schemas.microsoft.com/office/drawing/2014/main" id="{834E267A-206E-43A3-92A0-6F448B7FC915}"/>
                  </a:ext>
                </a:extLst>
              </p:cNvPr>
              <p:cNvSpPr/>
              <p:nvPr/>
            </p:nvSpPr>
            <p:spPr bwMode="auto">
              <a:xfrm>
                <a:off x="4307" y="188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2" name="Freeform 1618">
                <a:extLst>
                  <a:ext uri="{FF2B5EF4-FFF2-40B4-BE49-F238E27FC236}">
                    <a16:creationId xmlns:a16="http://schemas.microsoft.com/office/drawing/2014/main" id="{29798496-1985-4942-8423-89131618415A}"/>
                  </a:ext>
                </a:extLst>
              </p:cNvPr>
              <p:cNvSpPr/>
              <p:nvPr/>
            </p:nvSpPr>
            <p:spPr bwMode="auto">
              <a:xfrm>
                <a:off x="4331" y="1885"/>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3" name="Freeform 1619">
                <a:extLst>
                  <a:ext uri="{FF2B5EF4-FFF2-40B4-BE49-F238E27FC236}">
                    <a16:creationId xmlns:a16="http://schemas.microsoft.com/office/drawing/2014/main" id="{76638D3A-F4F8-48C9-8284-B93C7A5B907E}"/>
                  </a:ext>
                </a:extLst>
              </p:cNvPr>
              <p:cNvSpPr/>
              <p:nvPr/>
            </p:nvSpPr>
            <p:spPr bwMode="auto">
              <a:xfrm>
                <a:off x="3562" y="1887"/>
                <a:ext cx="5" cy="3"/>
              </a:xfrm>
              <a:custGeom>
                <a:gdLst>
                  <a:gd name="T0" fmla="*/ 1 w 2"/>
                  <a:gd name="T1" fmla="*/ 0 h 1"/>
                  <a:gd name="T2" fmla="*/ 0 w 2"/>
                  <a:gd name="T3" fmla="*/ 0 h 1"/>
                  <a:gd name="T4" fmla="*/ 1 w 2"/>
                  <a:gd name="T5" fmla="*/ 0 h 1"/>
                </a:gdLst>
                <a:cxnLst>
                  <a:cxn ang="0">
                    <a:pos x="T0" y="T1"/>
                  </a:cxn>
                  <a:cxn ang="0">
                    <a:pos x="T2" y="T3"/>
                  </a:cxn>
                  <a:cxn ang="0">
                    <a:pos x="T4" y="T5"/>
                  </a:cxn>
                </a:cxnLst>
                <a:rect l="0" t="0" r="r" b="b"/>
                <a:pathLst>
                  <a:path w="2" h="1">
                    <a:moveTo>
                      <a:pt x="1" y="0"/>
                    </a:moveTo>
                    <a:cubicBezTo>
                      <a:pt x="2" y="1"/>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4" name="Freeform 1620">
                <a:extLst>
                  <a:ext uri="{FF2B5EF4-FFF2-40B4-BE49-F238E27FC236}">
                    <a16:creationId xmlns:a16="http://schemas.microsoft.com/office/drawing/2014/main" id="{4827A5A3-E6A8-4AD8-9554-279A2093CA6E}"/>
                  </a:ext>
                </a:extLst>
              </p:cNvPr>
              <p:cNvSpPr/>
              <p:nvPr/>
            </p:nvSpPr>
            <p:spPr bwMode="auto">
              <a:xfrm>
                <a:off x="3727" y="1887"/>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2" y="0"/>
                      <a:pt x="2" y="0"/>
                      <a:pt x="2" y="0"/>
                    </a:cubicBezTo>
                    <a:cubicBezTo>
                      <a:pt x="2" y="1"/>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5" name="Freeform 1621">
                <a:extLst>
                  <a:ext uri="{FF2B5EF4-FFF2-40B4-BE49-F238E27FC236}">
                    <a16:creationId xmlns:a16="http://schemas.microsoft.com/office/drawing/2014/main" id="{B1D4E237-B817-44A1-8831-9411A406FCA1}"/>
                  </a:ext>
                </a:extLst>
              </p:cNvPr>
              <p:cNvSpPr/>
              <p:nvPr/>
            </p:nvSpPr>
            <p:spPr bwMode="auto">
              <a:xfrm>
                <a:off x="2587" y="1887"/>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4" y="4"/>
                      <a:pt x="1" y="0"/>
                      <a:pt x="0" y="2"/>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6" name="Freeform 1622">
                <a:extLst>
                  <a:ext uri="{FF2B5EF4-FFF2-40B4-BE49-F238E27FC236}">
                    <a16:creationId xmlns:a16="http://schemas.microsoft.com/office/drawing/2014/main" id="{6BD4228D-3EB6-436F-8B3E-4CB605A0615F}"/>
                  </a:ext>
                </a:extLst>
              </p:cNvPr>
              <p:cNvSpPr/>
              <p:nvPr/>
            </p:nvSpPr>
            <p:spPr bwMode="auto">
              <a:xfrm>
                <a:off x="4323" y="1890"/>
                <a:ext cx="8" cy="5"/>
              </a:xfrm>
              <a:custGeom>
                <a:gdLst>
                  <a:gd name="T0" fmla="*/ 3 w 3"/>
                  <a:gd name="T1" fmla="*/ 0 h 2"/>
                  <a:gd name="T2" fmla="*/ 2 w 3"/>
                  <a:gd name="T3" fmla="*/ 2 h 2"/>
                  <a:gd name="T4" fmla="*/ 0 w 3"/>
                  <a:gd name="T5" fmla="*/ 1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3" y="1"/>
                      <a:pt x="2" y="1"/>
                      <a:pt x="2" y="2"/>
                    </a:cubicBezTo>
                    <a:cubicBezTo>
                      <a:pt x="0" y="1"/>
                      <a:pt x="0" y="1"/>
                      <a:pt x="0" y="1"/>
                    </a:cubicBezTo>
                    <a:cubicBezTo>
                      <a:pt x="0" y="0"/>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7" name="Rectangle 1623">
                <a:extLst>
                  <a:ext uri="{FF2B5EF4-FFF2-40B4-BE49-F238E27FC236}">
                    <a16:creationId xmlns:a16="http://schemas.microsoft.com/office/drawing/2014/main" id="{1C83AFAD-2864-45BB-84CD-1821FA5207AA}"/>
                  </a:ext>
                </a:extLst>
              </p:cNvPr>
              <p:cNvSpPr>
                <a:spLocks noChangeArrowheads="1"/>
              </p:cNvSpPr>
              <p:nvPr/>
            </p:nvSpPr>
            <p:spPr bwMode="auto">
              <a:xfrm>
                <a:off x="3757" y="189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8" name="Freeform 1624">
                <a:extLst>
                  <a:ext uri="{FF2B5EF4-FFF2-40B4-BE49-F238E27FC236}">
                    <a16:creationId xmlns:a16="http://schemas.microsoft.com/office/drawing/2014/main" id="{A8FA9E06-2290-485C-B17E-E13049350E68}"/>
                  </a:ext>
                </a:extLst>
              </p:cNvPr>
              <p:cNvSpPr/>
              <p:nvPr/>
            </p:nvSpPr>
            <p:spPr bwMode="auto">
              <a:xfrm>
                <a:off x="4294" y="1893"/>
                <a:ext cx="27" cy="10"/>
              </a:xfrm>
              <a:custGeom>
                <a:gdLst>
                  <a:gd name="T0" fmla="*/ 10 w 10"/>
                  <a:gd name="T1" fmla="*/ 0 h 4"/>
                  <a:gd name="T2" fmla="*/ 7 w 10"/>
                  <a:gd name="T3" fmla="*/ 2 h 4"/>
                  <a:gd name="T4" fmla="*/ 5 w 10"/>
                  <a:gd name="T5" fmla="*/ 3 h 4"/>
                  <a:gd name="T6" fmla="*/ 5 w 10"/>
                  <a:gd name="T7" fmla="*/ 2 h 4"/>
                  <a:gd name="T8" fmla="*/ 4 w 10"/>
                  <a:gd name="T9" fmla="*/ 4 h 4"/>
                  <a:gd name="T10" fmla="*/ 1 w 10"/>
                  <a:gd name="T11" fmla="*/ 3 h 4"/>
                  <a:gd name="T12" fmla="*/ 0 w 10"/>
                  <a:gd name="T13" fmla="*/ 3 h 4"/>
                  <a:gd name="T14" fmla="*/ 2 w 10"/>
                  <a:gd name="T15" fmla="*/ 1 h 4"/>
                  <a:gd name="T16" fmla="*/ 4 w 10"/>
                  <a:gd name="T17" fmla="*/ 3 h 4"/>
                  <a:gd name="T18" fmla="*/ 5 w 10"/>
                  <a:gd name="T19" fmla="*/ 1 h 4"/>
                  <a:gd name="T20" fmla="*/ 6 w 10"/>
                  <a:gd name="T21" fmla="*/ 1 h 4"/>
                  <a:gd name="T22" fmla="*/ 7 w 10"/>
                  <a:gd name="T23" fmla="*/ 0 h 4"/>
                  <a:gd name="T24" fmla="*/ 10 w 10"/>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10" y="0"/>
                    </a:moveTo>
                    <a:cubicBezTo>
                      <a:pt x="9" y="1"/>
                      <a:pt x="7" y="1"/>
                      <a:pt x="7" y="2"/>
                    </a:cubicBezTo>
                    <a:cubicBezTo>
                      <a:pt x="7" y="1"/>
                      <a:pt x="6" y="2"/>
                      <a:pt x="5" y="3"/>
                    </a:cubicBezTo>
                    <a:cubicBezTo>
                      <a:pt x="5" y="2"/>
                      <a:pt x="5" y="2"/>
                      <a:pt x="5" y="2"/>
                    </a:cubicBezTo>
                    <a:cubicBezTo>
                      <a:pt x="4" y="4"/>
                      <a:pt x="4" y="4"/>
                      <a:pt x="4" y="4"/>
                    </a:cubicBezTo>
                    <a:cubicBezTo>
                      <a:pt x="3" y="3"/>
                      <a:pt x="1" y="4"/>
                      <a:pt x="1" y="3"/>
                    </a:cubicBezTo>
                    <a:cubicBezTo>
                      <a:pt x="0" y="3"/>
                      <a:pt x="0" y="3"/>
                      <a:pt x="0" y="3"/>
                    </a:cubicBezTo>
                    <a:cubicBezTo>
                      <a:pt x="0" y="2"/>
                      <a:pt x="0" y="2"/>
                      <a:pt x="2" y="1"/>
                    </a:cubicBezTo>
                    <a:cubicBezTo>
                      <a:pt x="2" y="3"/>
                      <a:pt x="3" y="2"/>
                      <a:pt x="4" y="3"/>
                    </a:cubicBezTo>
                    <a:cubicBezTo>
                      <a:pt x="4" y="2"/>
                      <a:pt x="4" y="1"/>
                      <a:pt x="5" y="1"/>
                    </a:cubicBezTo>
                    <a:cubicBezTo>
                      <a:pt x="6" y="1"/>
                      <a:pt x="6" y="1"/>
                      <a:pt x="6" y="1"/>
                    </a:cubicBezTo>
                    <a:cubicBezTo>
                      <a:pt x="7" y="0"/>
                      <a:pt x="7" y="0"/>
                      <a:pt x="7" y="0"/>
                    </a:cubicBezTo>
                    <a:cubicBezTo>
                      <a:pt x="8" y="1"/>
                      <a:pt x="9"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9" name="Freeform 1625">
                <a:extLst>
                  <a:ext uri="{FF2B5EF4-FFF2-40B4-BE49-F238E27FC236}">
                    <a16:creationId xmlns:a16="http://schemas.microsoft.com/office/drawing/2014/main" id="{6BB0503E-FB8B-4125-9F07-101B7E2F037F}"/>
                  </a:ext>
                </a:extLst>
              </p:cNvPr>
              <p:cNvSpPr/>
              <p:nvPr/>
            </p:nvSpPr>
            <p:spPr bwMode="auto">
              <a:xfrm>
                <a:off x="4227" y="1893"/>
                <a:ext cx="5" cy="2"/>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0" name="Freeform 1626">
                <a:extLst>
                  <a:ext uri="{FF2B5EF4-FFF2-40B4-BE49-F238E27FC236}">
                    <a16:creationId xmlns:a16="http://schemas.microsoft.com/office/drawing/2014/main" id="{39827D59-7731-448C-B52E-CDC61C4586D2}"/>
                  </a:ext>
                </a:extLst>
              </p:cNvPr>
              <p:cNvSpPr/>
              <p:nvPr/>
            </p:nvSpPr>
            <p:spPr bwMode="auto">
              <a:xfrm>
                <a:off x="1961" y="1895"/>
                <a:ext cx="8" cy="6"/>
              </a:xfrm>
              <a:custGeom>
                <a:gdLst>
                  <a:gd name="T0" fmla="*/ 2 w 3"/>
                  <a:gd name="T1" fmla="*/ 0 h 2"/>
                  <a:gd name="T2" fmla="*/ 0 w 3"/>
                  <a:gd name="T3" fmla="*/ 1 h 2"/>
                  <a:gd name="T4" fmla="*/ 2 w 3"/>
                  <a:gd name="T5" fmla="*/ 0 h 2"/>
                </a:gdLst>
                <a:cxnLst>
                  <a:cxn ang="0">
                    <a:pos x="T0" y="T1"/>
                  </a:cxn>
                  <a:cxn ang="0">
                    <a:pos x="T2" y="T3"/>
                  </a:cxn>
                  <a:cxn ang="0">
                    <a:pos x="T4" y="T5"/>
                  </a:cxn>
                </a:cxnLst>
                <a:rect l="0" t="0" r="r" b="b"/>
                <a:pathLst>
                  <a:path w="3" h="2">
                    <a:moveTo>
                      <a:pt x="2" y="0"/>
                    </a:moveTo>
                    <a:cubicBezTo>
                      <a:pt x="3" y="2"/>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1" name="Freeform 1627">
                <a:extLst>
                  <a:ext uri="{FF2B5EF4-FFF2-40B4-BE49-F238E27FC236}">
                    <a16:creationId xmlns:a16="http://schemas.microsoft.com/office/drawing/2014/main" id="{B8DDC66F-283C-4A20-9F1C-81B624912B5E}"/>
                  </a:ext>
                </a:extLst>
              </p:cNvPr>
              <p:cNvSpPr/>
              <p:nvPr/>
            </p:nvSpPr>
            <p:spPr bwMode="auto">
              <a:xfrm>
                <a:off x="3706" y="1895"/>
                <a:ext cx="8" cy="6"/>
              </a:xfrm>
              <a:custGeom>
                <a:gdLst>
                  <a:gd name="T0" fmla="*/ 2 w 3"/>
                  <a:gd name="T1" fmla="*/ 0 h 2"/>
                  <a:gd name="T2" fmla="*/ 1 w 3"/>
                  <a:gd name="T3" fmla="*/ 1 h 2"/>
                  <a:gd name="T4" fmla="*/ 1 w 3"/>
                  <a:gd name="T5" fmla="*/ 2 h 2"/>
                  <a:gd name="T6" fmla="*/ 3 w 3"/>
                  <a:gd name="T7" fmla="*/ 1 h 2"/>
                  <a:gd name="T8" fmla="*/ 1 w 3"/>
                  <a:gd name="T9" fmla="*/ 2 h 2"/>
                  <a:gd name="T10" fmla="*/ 1 w 3"/>
                  <a:gd name="T11" fmla="*/ 1 h 2"/>
                  <a:gd name="T12" fmla="*/ 1 w 3"/>
                  <a:gd name="T13" fmla="*/ 0 h 2"/>
                  <a:gd name="T14" fmla="*/ 2 w 3"/>
                  <a:gd name="T15" fmla="*/ 0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1" y="1"/>
                      <a:pt x="1" y="1"/>
                      <a:pt x="1" y="1"/>
                    </a:cubicBezTo>
                    <a:cubicBezTo>
                      <a:pt x="1" y="2"/>
                      <a:pt x="1" y="2"/>
                      <a:pt x="1" y="2"/>
                    </a:cubicBezTo>
                    <a:cubicBezTo>
                      <a:pt x="2" y="2"/>
                      <a:pt x="2" y="1"/>
                      <a:pt x="3" y="1"/>
                    </a:cubicBezTo>
                    <a:cubicBezTo>
                      <a:pt x="2" y="2"/>
                      <a:pt x="1" y="2"/>
                      <a:pt x="1" y="2"/>
                    </a:cubicBezTo>
                    <a:cubicBezTo>
                      <a:pt x="0" y="2"/>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2" name="Freeform 1628">
                <a:extLst>
                  <a:ext uri="{FF2B5EF4-FFF2-40B4-BE49-F238E27FC236}">
                    <a16:creationId xmlns:a16="http://schemas.microsoft.com/office/drawing/2014/main" id="{921DC99D-E920-4552-8118-903D42FD4A60}"/>
                  </a:ext>
                </a:extLst>
              </p:cNvPr>
              <p:cNvSpPr/>
              <p:nvPr/>
            </p:nvSpPr>
            <p:spPr bwMode="auto">
              <a:xfrm>
                <a:off x="4291" y="1895"/>
                <a:ext cx="3" cy="3"/>
              </a:xfrm>
              <a:custGeom>
                <a:gdLst>
                  <a:gd name="T0" fmla="*/ 3 w 3"/>
                  <a:gd name="T1" fmla="*/ 3 h 3"/>
                  <a:gd name="T2" fmla="*/ 0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0"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3" name="Freeform 1629">
                <a:extLst>
                  <a:ext uri="{FF2B5EF4-FFF2-40B4-BE49-F238E27FC236}">
                    <a16:creationId xmlns:a16="http://schemas.microsoft.com/office/drawing/2014/main" id="{2EFAF385-05D7-4284-853F-79D8DBE1DD63}"/>
                  </a:ext>
                </a:extLst>
              </p:cNvPr>
              <p:cNvSpPr/>
              <p:nvPr/>
            </p:nvSpPr>
            <p:spPr bwMode="auto">
              <a:xfrm>
                <a:off x="1935" y="1898"/>
                <a:ext cx="5" cy="8"/>
              </a:xfrm>
              <a:custGeom>
                <a:gdLst>
                  <a:gd name="T0" fmla="*/ 2 w 2"/>
                  <a:gd name="T1" fmla="*/ 0 h 3"/>
                  <a:gd name="T2" fmla="*/ 1 w 2"/>
                  <a:gd name="T3" fmla="*/ 3 h 3"/>
                  <a:gd name="T4" fmla="*/ 1 w 2"/>
                  <a:gd name="T5" fmla="*/ 1 h 3"/>
                  <a:gd name="T6" fmla="*/ 0 w 2"/>
                  <a:gd name="T7" fmla="*/ 2 h 3"/>
                  <a:gd name="T8" fmla="*/ 0 w 2"/>
                  <a:gd name="T9" fmla="*/ 1 h 3"/>
                  <a:gd name="T10" fmla="*/ 1 w 2"/>
                  <a:gd name="T11" fmla="*/ 0 h 3"/>
                  <a:gd name="T12" fmla="*/ 2 w 2"/>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1" y="3"/>
                      <a:pt x="1" y="3"/>
                      <a:pt x="1" y="3"/>
                    </a:cubicBezTo>
                    <a:cubicBezTo>
                      <a:pt x="1" y="2"/>
                      <a:pt x="2" y="2"/>
                      <a:pt x="1" y="1"/>
                    </a:cubicBezTo>
                    <a:cubicBezTo>
                      <a:pt x="0" y="2"/>
                      <a:pt x="0" y="2"/>
                      <a:pt x="0" y="2"/>
                    </a:cubicBezTo>
                    <a:cubicBezTo>
                      <a:pt x="0" y="1"/>
                      <a:pt x="0" y="1"/>
                      <a:pt x="0"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4" name="Freeform 1630">
                <a:extLst>
                  <a:ext uri="{FF2B5EF4-FFF2-40B4-BE49-F238E27FC236}">
                    <a16:creationId xmlns:a16="http://schemas.microsoft.com/office/drawing/2014/main" id="{80EC98B0-FD7C-44CE-BD48-FBE9E359429B}"/>
                  </a:ext>
                </a:extLst>
              </p:cNvPr>
              <p:cNvSpPr/>
              <p:nvPr/>
            </p:nvSpPr>
            <p:spPr bwMode="auto">
              <a:xfrm>
                <a:off x="3474" y="1898"/>
                <a:ext cx="45" cy="27"/>
              </a:xfrm>
              <a:custGeom>
                <a:gdLst>
                  <a:gd name="T0" fmla="*/ 14 w 17"/>
                  <a:gd name="T1" fmla="*/ 1 h 10"/>
                  <a:gd name="T2" fmla="*/ 14 w 17"/>
                  <a:gd name="T3" fmla="*/ 0 h 10"/>
                  <a:gd name="T4" fmla="*/ 15 w 17"/>
                  <a:gd name="T5" fmla="*/ 0 h 10"/>
                  <a:gd name="T6" fmla="*/ 13 w 17"/>
                  <a:gd name="T7" fmla="*/ 3 h 10"/>
                  <a:gd name="T8" fmla="*/ 9 w 17"/>
                  <a:gd name="T9" fmla="*/ 4 h 10"/>
                  <a:gd name="T10" fmla="*/ 10 w 17"/>
                  <a:gd name="T11" fmla="*/ 6 h 10"/>
                  <a:gd name="T12" fmla="*/ 5 w 17"/>
                  <a:gd name="T13" fmla="*/ 7 h 10"/>
                  <a:gd name="T14" fmla="*/ 10 w 17"/>
                  <a:gd name="T15" fmla="*/ 8 h 10"/>
                  <a:gd name="T16" fmla="*/ 10 w 17"/>
                  <a:gd name="T17" fmla="*/ 9 h 10"/>
                  <a:gd name="T18" fmla="*/ 3 w 17"/>
                  <a:gd name="T19" fmla="*/ 9 h 10"/>
                  <a:gd name="T20" fmla="*/ 3 w 17"/>
                  <a:gd name="T21" fmla="*/ 9 h 10"/>
                  <a:gd name="T22" fmla="*/ 0 w 17"/>
                  <a:gd name="T23" fmla="*/ 9 h 10"/>
                  <a:gd name="T24" fmla="*/ 1 w 17"/>
                  <a:gd name="T25" fmla="*/ 6 h 10"/>
                  <a:gd name="T26" fmla="*/ 1 w 17"/>
                  <a:gd name="T27" fmla="*/ 7 h 10"/>
                  <a:gd name="T28" fmla="*/ 1 w 17"/>
                  <a:gd name="T29" fmla="*/ 8 h 10"/>
                  <a:gd name="T30" fmla="*/ 3 w 17"/>
                  <a:gd name="T31" fmla="*/ 6 h 10"/>
                  <a:gd name="T32" fmla="*/ 3 w 17"/>
                  <a:gd name="T33" fmla="*/ 6 h 10"/>
                  <a:gd name="T34" fmla="*/ 4 w 17"/>
                  <a:gd name="T35" fmla="*/ 6 h 10"/>
                  <a:gd name="T36" fmla="*/ 3 w 17"/>
                  <a:gd name="T37" fmla="*/ 5 h 10"/>
                  <a:gd name="T38" fmla="*/ 6 w 17"/>
                  <a:gd name="T39" fmla="*/ 4 h 10"/>
                  <a:gd name="T40" fmla="*/ 7 w 17"/>
                  <a:gd name="T41" fmla="*/ 6 h 10"/>
                  <a:gd name="T42" fmla="*/ 8 w 17"/>
                  <a:gd name="T43" fmla="*/ 3 h 10"/>
                  <a:gd name="T44" fmla="*/ 12 w 17"/>
                  <a:gd name="T45" fmla="*/ 1 h 10"/>
                  <a:gd name="T46" fmla="*/ 10 w 17"/>
                  <a:gd name="T47" fmla="*/ 1 h 10"/>
                  <a:gd name="T48" fmla="*/ 11 w 17"/>
                  <a:gd name="T49" fmla="*/ 0 h 10"/>
                  <a:gd name="T50" fmla="*/ 14 w 17"/>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
                    <a:moveTo>
                      <a:pt x="14" y="1"/>
                    </a:moveTo>
                    <a:cubicBezTo>
                      <a:pt x="14" y="0"/>
                      <a:pt x="14" y="0"/>
                      <a:pt x="14" y="0"/>
                    </a:cubicBezTo>
                    <a:cubicBezTo>
                      <a:pt x="15" y="0"/>
                      <a:pt x="15" y="0"/>
                      <a:pt x="15" y="0"/>
                    </a:cubicBezTo>
                    <a:cubicBezTo>
                      <a:pt x="17" y="3"/>
                      <a:pt x="13" y="0"/>
                      <a:pt x="13" y="3"/>
                    </a:cubicBezTo>
                    <a:cubicBezTo>
                      <a:pt x="11" y="3"/>
                      <a:pt x="9" y="3"/>
                      <a:pt x="9" y="4"/>
                    </a:cubicBezTo>
                    <a:cubicBezTo>
                      <a:pt x="10" y="6"/>
                      <a:pt x="10" y="6"/>
                      <a:pt x="10" y="6"/>
                    </a:cubicBezTo>
                    <a:cubicBezTo>
                      <a:pt x="8" y="5"/>
                      <a:pt x="6" y="7"/>
                      <a:pt x="5" y="7"/>
                    </a:cubicBezTo>
                    <a:cubicBezTo>
                      <a:pt x="6" y="10"/>
                      <a:pt x="7" y="7"/>
                      <a:pt x="10" y="8"/>
                    </a:cubicBezTo>
                    <a:cubicBezTo>
                      <a:pt x="10" y="8"/>
                      <a:pt x="10" y="8"/>
                      <a:pt x="10" y="9"/>
                    </a:cubicBezTo>
                    <a:cubicBezTo>
                      <a:pt x="8" y="10"/>
                      <a:pt x="5" y="9"/>
                      <a:pt x="3" y="9"/>
                    </a:cubicBezTo>
                    <a:cubicBezTo>
                      <a:pt x="3" y="9"/>
                      <a:pt x="3" y="9"/>
                      <a:pt x="3" y="9"/>
                    </a:cubicBezTo>
                    <a:cubicBezTo>
                      <a:pt x="2" y="9"/>
                      <a:pt x="1" y="7"/>
                      <a:pt x="0" y="9"/>
                    </a:cubicBezTo>
                    <a:cubicBezTo>
                      <a:pt x="1" y="6"/>
                      <a:pt x="1" y="6"/>
                      <a:pt x="1" y="6"/>
                    </a:cubicBezTo>
                    <a:cubicBezTo>
                      <a:pt x="1" y="7"/>
                      <a:pt x="1" y="7"/>
                      <a:pt x="1" y="7"/>
                    </a:cubicBezTo>
                    <a:cubicBezTo>
                      <a:pt x="1" y="8"/>
                      <a:pt x="1" y="8"/>
                      <a:pt x="1" y="8"/>
                    </a:cubicBezTo>
                    <a:cubicBezTo>
                      <a:pt x="3" y="6"/>
                      <a:pt x="3" y="6"/>
                      <a:pt x="3" y="6"/>
                    </a:cubicBezTo>
                    <a:cubicBezTo>
                      <a:pt x="3" y="6"/>
                      <a:pt x="3" y="6"/>
                      <a:pt x="3" y="6"/>
                    </a:cubicBezTo>
                    <a:cubicBezTo>
                      <a:pt x="4" y="6"/>
                      <a:pt x="4" y="6"/>
                      <a:pt x="4" y="6"/>
                    </a:cubicBezTo>
                    <a:cubicBezTo>
                      <a:pt x="3" y="5"/>
                      <a:pt x="3" y="5"/>
                      <a:pt x="3" y="5"/>
                    </a:cubicBezTo>
                    <a:cubicBezTo>
                      <a:pt x="6" y="4"/>
                      <a:pt x="6" y="4"/>
                      <a:pt x="6" y="4"/>
                    </a:cubicBezTo>
                    <a:cubicBezTo>
                      <a:pt x="6" y="4"/>
                      <a:pt x="5" y="7"/>
                      <a:pt x="7" y="6"/>
                    </a:cubicBezTo>
                    <a:cubicBezTo>
                      <a:pt x="8" y="5"/>
                      <a:pt x="9" y="4"/>
                      <a:pt x="8" y="3"/>
                    </a:cubicBezTo>
                    <a:cubicBezTo>
                      <a:pt x="10" y="4"/>
                      <a:pt x="11" y="1"/>
                      <a:pt x="12" y="1"/>
                    </a:cubicBezTo>
                    <a:cubicBezTo>
                      <a:pt x="10" y="1"/>
                      <a:pt x="10" y="1"/>
                      <a:pt x="10" y="1"/>
                    </a:cubicBezTo>
                    <a:cubicBezTo>
                      <a:pt x="11" y="0"/>
                      <a:pt x="11" y="0"/>
                      <a:pt x="11" y="0"/>
                    </a:cubicBezTo>
                    <a:cubicBezTo>
                      <a:pt x="11" y="2"/>
                      <a:pt x="13"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5" name="Freeform 1631">
                <a:extLst>
                  <a:ext uri="{FF2B5EF4-FFF2-40B4-BE49-F238E27FC236}">
                    <a16:creationId xmlns:a16="http://schemas.microsoft.com/office/drawing/2014/main" id="{D5BBE8BF-AF0B-4774-9071-3B16DF82324D}"/>
                  </a:ext>
                </a:extLst>
              </p:cNvPr>
              <p:cNvSpPr/>
              <p:nvPr/>
            </p:nvSpPr>
            <p:spPr bwMode="auto">
              <a:xfrm>
                <a:off x="3554" y="1901"/>
                <a:ext cx="13" cy="8"/>
              </a:xfrm>
              <a:custGeom>
                <a:gdLst>
                  <a:gd name="T0" fmla="*/ 5 w 5"/>
                  <a:gd name="T1" fmla="*/ 1 h 3"/>
                  <a:gd name="T2" fmla="*/ 0 w 5"/>
                  <a:gd name="T3" fmla="*/ 3 h 3"/>
                  <a:gd name="T4" fmla="*/ 4 w 5"/>
                  <a:gd name="T5" fmla="*/ 0 h 3"/>
                  <a:gd name="T6" fmla="*/ 5 w 5"/>
                  <a:gd name="T7" fmla="*/ 1 h 3"/>
                </a:gdLst>
                <a:cxnLst>
                  <a:cxn ang="0">
                    <a:pos x="T0" y="T1"/>
                  </a:cxn>
                  <a:cxn ang="0">
                    <a:pos x="T2" y="T3"/>
                  </a:cxn>
                  <a:cxn ang="0">
                    <a:pos x="T4" y="T5"/>
                  </a:cxn>
                  <a:cxn ang="0">
                    <a:pos x="T6" y="T7"/>
                  </a:cxn>
                </a:cxnLst>
                <a:rect l="0" t="0" r="r" b="b"/>
                <a:pathLst>
                  <a:path w="5" h="3">
                    <a:moveTo>
                      <a:pt x="5" y="1"/>
                    </a:moveTo>
                    <a:cubicBezTo>
                      <a:pt x="4" y="2"/>
                      <a:pt x="2" y="2"/>
                      <a:pt x="0" y="3"/>
                    </a:cubicBezTo>
                    <a:cubicBezTo>
                      <a:pt x="1" y="3"/>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6" name="Freeform 1632">
                <a:extLst>
                  <a:ext uri="{FF2B5EF4-FFF2-40B4-BE49-F238E27FC236}">
                    <a16:creationId xmlns:a16="http://schemas.microsoft.com/office/drawing/2014/main" id="{66E2DF32-EEF5-42D9-8E7C-164E412675C4}"/>
                  </a:ext>
                </a:extLst>
              </p:cNvPr>
              <p:cNvSpPr/>
              <p:nvPr/>
            </p:nvSpPr>
            <p:spPr bwMode="auto">
              <a:xfrm>
                <a:off x="4203" y="1898"/>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7" name="Freeform 1633">
                <a:extLst>
                  <a:ext uri="{FF2B5EF4-FFF2-40B4-BE49-F238E27FC236}">
                    <a16:creationId xmlns:a16="http://schemas.microsoft.com/office/drawing/2014/main" id="{37ADD72F-0F49-4D5D-A960-A555A3BD7253}"/>
                  </a:ext>
                </a:extLst>
              </p:cNvPr>
              <p:cNvSpPr/>
              <p:nvPr/>
            </p:nvSpPr>
            <p:spPr bwMode="auto">
              <a:xfrm>
                <a:off x="2335" y="1903"/>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8" name="Freeform 1634">
                <a:extLst>
                  <a:ext uri="{FF2B5EF4-FFF2-40B4-BE49-F238E27FC236}">
                    <a16:creationId xmlns:a16="http://schemas.microsoft.com/office/drawing/2014/main" id="{AF621F8A-DC00-43A3-A391-7D682354AEB6}"/>
                  </a:ext>
                </a:extLst>
              </p:cNvPr>
              <p:cNvSpPr/>
              <p:nvPr/>
            </p:nvSpPr>
            <p:spPr bwMode="auto">
              <a:xfrm>
                <a:off x="3271" y="1903"/>
                <a:ext cx="18" cy="8"/>
              </a:xfrm>
              <a:custGeom>
                <a:gdLst>
                  <a:gd name="T0" fmla="*/ 7 w 7"/>
                  <a:gd name="T1" fmla="*/ 0 h 3"/>
                  <a:gd name="T2" fmla="*/ 4 w 7"/>
                  <a:gd name="T3" fmla="*/ 2 h 3"/>
                  <a:gd name="T4" fmla="*/ 0 w 7"/>
                  <a:gd name="T5" fmla="*/ 2 h 3"/>
                  <a:gd name="T6" fmla="*/ 7 w 7"/>
                  <a:gd name="T7" fmla="*/ 0 h 3"/>
                </a:gdLst>
                <a:cxnLst>
                  <a:cxn ang="0">
                    <a:pos x="T0" y="T1"/>
                  </a:cxn>
                  <a:cxn ang="0">
                    <a:pos x="T2" y="T3"/>
                  </a:cxn>
                  <a:cxn ang="0">
                    <a:pos x="T4" y="T5"/>
                  </a:cxn>
                  <a:cxn ang="0">
                    <a:pos x="T6" y="T7"/>
                  </a:cxn>
                </a:cxnLst>
                <a:rect l="0" t="0" r="r" b="b"/>
                <a:pathLst>
                  <a:path w="7" h="3">
                    <a:moveTo>
                      <a:pt x="7" y="0"/>
                    </a:moveTo>
                    <a:cubicBezTo>
                      <a:pt x="6" y="0"/>
                      <a:pt x="4" y="1"/>
                      <a:pt x="4" y="2"/>
                    </a:cubicBezTo>
                    <a:cubicBezTo>
                      <a:pt x="2" y="1"/>
                      <a:pt x="1" y="3"/>
                      <a:pt x="0" y="2"/>
                    </a:cubicBezTo>
                    <a:cubicBezTo>
                      <a:pt x="3" y="1"/>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9" name="Freeform 1635">
                <a:extLst>
                  <a:ext uri="{FF2B5EF4-FFF2-40B4-BE49-F238E27FC236}">
                    <a16:creationId xmlns:a16="http://schemas.microsoft.com/office/drawing/2014/main" id="{773E903B-5C19-461C-A3CA-8F560753C866}"/>
                  </a:ext>
                </a:extLst>
              </p:cNvPr>
              <p:cNvSpPr/>
              <p:nvPr/>
            </p:nvSpPr>
            <p:spPr bwMode="auto">
              <a:xfrm>
                <a:off x="3845" y="1903"/>
                <a:ext cx="11" cy="8"/>
              </a:xfrm>
              <a:custGeom>
                <a:gdLst>
                  <a:gd name="T0" fmla="*/ 2 w 4"/>
                  <a:gd name="T1" fmla="*/ 2 h 3"/>
                  <a:gd name="T2" fmla="*/ 0 w 4"/>
                  <a:gd name="T3" fmla="*/ 2 h 3"/>
                  <a:gd name="T4" fmla="*/ 2 w 4"/>
                  <a:gd name="T5" fmla="*/ 0 h 3"/>
                  <a:gd name="T6" fmla="*/ 2 w 4"/>
                  <a:gd name="T7" fmla="*/ 0 h 3"/>
                  <a:gd name="T8" fmla="*/ 2 w 4"/>
                  <a:gd name="T9" fmla="*/ 2 h 3"/>
                </a:gdLst>
                <a:cxnLst>
                  <a:cxn ang="0">
                    <a:pos x="T0" y="T1"/>
                  </a:cxn>
                  <a:cxn ang="0">
                    <a:pos x="T2" y="T3"/>
                  </a:cxn>
                  <a:cxn ang="0">
                    <a:pos x="T4" y="T5"/>
                  </a:cxn>
                  <a:cxn ang="0">
                    <a:pos x="T6" y="T7"/>
                  </a:cxn>
                  <a:cxn ang="0">
                    <a:pos x="T8" y="T9"/>
                  </a:cxn>
                </a:cxnLst>
                <a:rect l="0" t="0" r="r" b="b"/>
                <a:pathLst>
                  <a:path w="4" h="3">
                    <a:moveTo>
                      <a:pt x="2" y="2"/>
                    </a:moveTo>
                    <a:cubicBezTo>
                      <a:pt x="4" y="3"/>
                      <a:pt x="0" y="2"/>
                      <a:pt x="0" y="2"/>
                    </a:cubicBezTo>
                    <a:cubicBezTo>
                      <a:pt x="0" y="2"/>
                      <a:pt x="1" y="0"/>
                      <a:pt x="2" y="0"/>
                    </a:cubicBezTo>
                    <a:cubicBezTo>
                      <a:pt x="2" y="0"/>
                      <a:pt x="2" y="0"/>
                      <a:pt x="2"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0" name="Freeform 1636">
                <a:extLst>
                  <a:ext uri="{FF2B5EF4-FFF2-40B4-BE49-F238E27FC236}">
                    <a16:creationId xmlns:a16="http://schemas.microsoft.com/office/drawing/2014/main" id="{C28AA0D4-1918-44C9-A665-C053A3EEC18F}"/>
                  </a:ext>
                </a:extLst>
              </p:cNvPr>
              <p:cNvSpPr/>
              <p:nvPr/>
            </p:nvSpPr>
            <p:spPr bwMode="auto">
              <a:xfrm>
                <a:off x="4195" y="1903"/>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1" name="Freeform 1637">
                <a:extLst>
                  <a:ext uri="{FF2B5EF4-FFF2-40B4-BE49-F238E27FC236}">
                    <a16:creationId xmlns:a16="http://schemas.microsoft.com/office/drawing/2014/main" id="{CAC9991D-B2FC-446E-8BFE-78E21C7C385D}"/>
                  </a:ext>
                </a:extLst>
              </p:cNvPr>
              <p:cNvSpPr/>
              <p:nvPr/>
            </p:nvSpPr>
            <p:spPr bwMode="auto">
              <a:xfrm>
                <a:off x="3300" y="190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2" name="Freeform 1638">
                <a:extLst>
                  <a:ext uri="{FF2B5EF4-FFF2-40B4-BE49-F238E27FC236}">
                    <a16:creationId xmlns:a16="http://schemas.microsoft.com/office/drawing/2014/main" id="{42AED38B-3F14-40DB-8B14-171BE560AD79}"/>
                  </a:ext>
                </a:extLst>
              </p:cNvPr>
              <p:cNvSpPr/>
              <p:nvPr/>
            </p:nvSpPr>
            <p:spPr bwMode="auto">
              <a:xfrm>
                <a:off x="4243" y="1906"/>
                <a:ext cx="19" cy="11"/>
              </a:xfrm>
              <a:custGeom>
                <a:gdLst>
                  <a:gd name="T0" fmla="*/ 6 w 7"/>
                  <a:gd name="T1" fmla="*/ 1 h 4"/>
                  <a:gd name="T2" fmla="*/ 5 w 7"/>
                  <a:gd name="T3" fmla="*/ 2 h 4"/>
                  <a:gd name="T4" fmla="*/ 5 w 7"/>
                  <a:gd name="T5" fmla="*/ 2 h 4"/>
                  <a:gd name="T6" fmla="*/ 6 w 7"/>
                  <a:gd name="T7" fmla="*/ 2 h 4"/>
                  <a:gd name="T8" fmla="*/ 1 w 7"/>
                  <a:gd name="T9" fmla="*/ 3 h 4"/>
                  <a:gd name="T10" fmla="*/ 1 w 7"/>
                  <a:gd name="T11" fmla="*/ 1 h 4"/>
                  <a:gd name="T12" fmla="*/ 4 w 7"/>
                  <a:gd name="T13" fmla="*/ 0 h 4"/>
                  <a:gd name="T14" fmla="*/ 4 w 7"/>
                  <a:gd name="T15" fmla="*/ 1 h 4"/>
                  <a:gd name="T16" fmla="*/ 6 w 7"/>
                  <a:gd name="T17" fmla="*/ 0 h 4"/>
                  <a:gd name="T18" fmla="*/ 6 w 7"/>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1"/>
                    </a:moveTo>
                    <a:cubicBezTo>
                      <a:pt x="6" y="1"/>
                      <a:pt x="5" y="1"/>
                      <a:pt x="5" y="2"/>
                    </a:cubicBezTo>
                    <a:cubicBezTo>
                      <a:pt x="5" y="2"/>
                      <a:pt x="5" y="2"/>
                      <a:pt x="5" y="2"/>
                    </a:cubicBezTo>
                    <a:cubicBezTo>
                      <a:pt x="6" y="2"/>
                      <a:pt x="6" y="2"/>
                      <a:pt x="6" y="2"/>
                    </a:cubicBezTo>
                    <a:cubicBezTo>
                      <a:pt x="4" y="4"/>
                      <a:pt x="3" y="1"/>
                      <a:pt x="1" y="3"/>
                    </a:cubicBezTo>
                    <a:cubicBezTo>
                      <a:pt x="0" y="2"/>
                      <a:pt x="1" y="1"/>
                      <a:pt x="1" y="1"/>
                    </a:cubicBezTo>
                    <a:cubicBezTo>
                      <a:pt x="2" y="1"/>
                      <a:pt x="3" y="1"/>
                      <a:pt x="4" y="0"/>
                    </a:cubicBezTo>
                    <a:cubicBezTo>
                      <a:pt x="4" y="1"/>
                      <a:pt x="4" y="1"/>
                      <a:pt x="4" y="1"/>
                    </a:cubicBezTo>
                    <a:cubicBezTo>
                      <a:pt x="6" y="0"/>
                      <a:pt x="6" y="0"/>
                      <a:pt x="6" y="0"/>
                    </a:cubicBezTo>
                    <a:cubicBezTo>
                      <a:pt x="7"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3" name="Rectangle 1639">
                <a:extLst>
                  <a:ext uri="{FF2B5EF4-FFF2-40B4-BE49-F238E27FC236}">
                    <a16:creationId xmlns:a16="http://schemas.microsoft.com/office/drawing/2014/main" id="{BE521832-C327-4FB5-A2D1-2276CC8791FC}"/>
                  </a:ext>
                </a:extLst>
              </p:cNvPr>
              <p:cNvSpPr>
                <a:spLocks noChangeArrowheads="1"/>
              </p:cNvSpPr>
              <p:nvPr/>
            </p:nvSpPr>
            <p:spPr bwMode="auto">
              <a:xfrm>
                <a:off x="3733" y="190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4" name="Freeform 1640">
                <a:extLst>
                  <a:ext uri="{FF2B5EF4-FFF2-40B4-BE49-F238E27FC236}">
                    <a16:creationId xmlns:a16="http://schemas.microsoft.com/office/drawing/2014/main" id="{BE06FE2B-9823-4CBA-949A-FF7BB468D0D5}"/>
                  </a:ext>
                </a:extLst>
              </p:cNvPr>
              <p:cNvSpPr/>
              <p:nvPr/>
            </p:nvSpPr>
            <p:spPr bwMode="auto">
              <a:xfrm>
                <a:off x="4262" y="1906"/>
                <a:ext cx="8" cy="8"/>
              </a:xfrm>
              <a:custGeom>
                <a:gdLst>
                  <a:gd name="T0" fmla="*/ 3 w 3"/>
                  <a:gd name="T1" fmla="*/ 1 h 3"/>
                  <a:gd name="T2" fmla="*/ 0 w 3"/>
                  <a:gd name="T3" fmla="*/ 1 h 3"/>
                  <a:gd name="T4" fmla="*/ 3 w 3"/>
                  <a:gd name="T5" fmla="*/ 1 h 3"/>
                </a:gdLst>
                <a:cxnLst>
                  <a:cxn ang="0">
                    <a:pos x="T0" y="T1"/>
                  </a:cxn>
                  <a:cxn ang="0">
                    <a:pos x="T2" y="T3"/>
                  </a:cxn>
                  <a:cxn ang="0">
                    <a:pos x="T4" y="T5"/>
                  </a:cxn>
                </a:cxnLst>
                <a:rect l="0" t="0" r="r" b="b"/>
                <a:pathLst>
                  <a:path w="3" h="3">
                    <a:moveTo>
                      <a:pt x="3" y="1"/>
                    </a:moveTo>
                    <a:cubicBezTo>
                      <a:pt x="2" y="1"/>
                      <a:pt x="0" y="3"/>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5" name="Freeform 1641">
                <a:extLst>
                  <a:ext uri="{FF2B5EF4-FFF2-40B4-BE49-F238E27FC236}">
                    <a16:creationId xmlns:a16="http://schemas.microsoft.com/office/drawing/2014/main" id="{2AFA40CE-FA69-4C13-B9D3-A85644418C0C}"/>
                  </a:ext>
                </a:extLst>
              </p:cNvPr>
              <p:cNvSpPr/>
              <p:nvPr/>
            </p:nvSpPr>
            <p:spPr bwMode="auto">
              <a:xfrm>
                <a:off x="3519" y="1909"/>
                <a:ext cx="27" cy="10"/>
              </a:xfrm>
              <a:custGeom>
                <a:gdLst>
                  <a:gd name="T0" fmla="*/ 10 w 10"/>
                  <a:gd name="T1" fmla="*/ 1 h 4"/>
                  <a:gd name="T2" fmla="*/ 7 w 10"/>
                  <a:gd name="T3" fmla="*/ 2 h 4"/>
                  <a:gd name="T4" fmla="*/ 7 w 10"/>
                  <a:gd name="T5" fmla="*/ 2 h 4"/>
                  <a:gd name="T6" fmla="*/ 4 w 10"/>
                  <a:gd name="T7" fmla="*/ 2 h 4"/>
                  <a:gd name="T8" fmla="*/ 2 w 10"/>
                  <a:gd name="T9" fmla="*/ 4 h 4"/>
                  <a:gd name="T10" fmla="*/ 0 w 10"/>
                  <a:gd name="T11" fmla="*/ 3 h 4"/>
                  <a:gd name="T12" fmla="*/ 1 w 10"/>
                  <a:gd name="T13" fmla="*/ 3 h 4"/>
                  <a:gd name="T14" fmla="*/ 5 w 10"/>
                  <a:gd name="T15" fmla="*/ 2 h 4"/>
                  <a:gd name="T16" fmla="*/ 7 w 10"/>
                  <a:gd name="T17" fmla="*/ 1 h 4"/>
                  <a:gd name="T18" fmla="*/ 6 w 10"/>
                  <a:gd name="T19" fmla="*/ 1 h 4"/>
                  <a:gd name="T20" fmla="*/ 10 w 10"/>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10" y="1"/>
                    </a:moveTo>
                    <a:cubicBezTo>
                      <a:pt x="9" y="2"/>
                      <a:pt x="8" y="3"/>
                      <a:pt x="7" y="2"/>
                    </a:cubicBezTo>
                    <a:cubicBezTo>
                      <a:pt x="6" y="2"/>
                      <a:pt x="7" y="2"/>
                      <a:pt x="7" y="2"/>
                    </a:cubicBezTo>
                    <a:cubicBezTo>
                      <a:pt x="5" y="1"/>
                      <a:pt x="5" y="4"/>
                      <a:pt x="4" y="2"/>
                    </a:cubicBezTo>
                    <a:cubicBezTo>
                      <a:pt x="3" y="3"/>
                      <a:pt x="4" y="4"/>
                      <a:pt x="2" y="4"/>
                    </a:cubicBezTo>
                    <a:cubicBezTo>
                      <a:pt x="2" y="3"/>
                      <a:pt x="1" y="4"/>
                      <a:pt x="0" y="3"/>
                    </a:cubicBezTo>
                    <a:cubicBezTo>
                      <a:pt x="1" y="3"/>
                      <a:pt x="1" y="3"/>
                      <a:pt x="1" y="3"/>
                    </a:cubicBezTo>
                    <a:cubicBezTo>
                      <a:pt x="2" y="3"/>
                      <a:pt x="4" y="0"/>
                      <a:pt x="5" y="2"/>
                    </a:cubicBezTo>
                    <a:cubicBezTo>
                      <a:pt x="6" y="2"/>
                      <a:pt x="6" y="1"/>
                      <a:pt x="7" y="1"/>
                    </a:cubicBezTo>
                    <a:cubicBezTo>
                      <a:pt x="6" y="1"/>
                      <a:pt x="6" y="1"/>
                      <a:pt x="6" y="1"/>
                    </a:cubicBezTo>
                    <a:cubicBezTo>
                      <a:pt x="8" y="1"/>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6" name="Freeform 1642">
                <a:extLst>
                  <a:ext uri="{FF2B5EF4-FFF2-40B4-BE49-F238E27FC236}">
                    <a16:creationId xmlns:a16="http://schemas.microsoft.com/office/drawing/2014/main" id="{2C192E4B-51EB-4DE3-84FB-18089B228FA8}"/>
                  </a:ext>
                </a:extLst>
              </p:cNvPr>
              <p:cNvSpPr/>
              <p:nvPr/>
            </p:nvSpPr>
            <p:spPr bwMode="auto">
              <a:xfrm>
                <a:off x="2335" y="1909"/>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7" name="Freeform 1643">
                <a:extLst>
                  <a:ext uri="{FF2B5EF4-FFF2-40B4-BE49-F238E27FC236}">
                    <a16:creationId xmlns:a16="http://schemas.microsoft.com/office/drawing/2014/main" id="{A9ADB088-59F6-481A-8708-E23C12853E63}"/>
                  </a:ext>
                </a:extLst>
              </p:cNvPr>
              <p:cNvSpPr/>
              <p:nvPr/>
            </p:nvSpPr>
            <p:spPr bwMode="auto">
              <a:xfrm>
                <a:off x="4222" y="1911"/>
                <a:ext cx="5" cy="3"/>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8" name="Freeform 1644">
                <a:extLst>
                  <a:ext uri="{FF2B5EF4-FFF2-40B4-BE49-F238E27FC236}">
                    <a16:creationId xmlns:a16="http://schemas.microsoft.com/office/drawing/2014/main" id="{9E271FB8-5ADF-4252-968B-60AAFECCE6D0}"/>
                  </a:ext>
                </a:extLst>
              </p:cNvPr>
              <p:cNvSpPr/>
              <p:nvPr/>
            </p:nvSpPr>
            <p:spPr bwMode="auto">
              <a:xfrm>
                <a:off x="2319" y="1911"/>
                <a:ext cx="14" cy="6"/>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2"/>
                      <a:pt x="2" y="0"/>
                      <a:pt x="0" y="1"/>
                    </a:cubicBezTo>
                    <a:cubicBezTo>
                      <a:pt x="1"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9" name="Freeform 1645">
                <a:extLst>
                  <a:ext uri="{FF2B5EF4-FFF2-40B4-BE49-F238E27FC236}">
                    <a16:creationId xmlns:a16="http://schemas.microsoft.com/office/drawing/2014/main" id="{A27BFD99-BD21-4056-9A79-7D445EE16153}"/>
                  </a:ext>
                </a:extLst>
              </p:cNvPr>
              <p:cNvSpPr/>
              <p:nvPr/>
            </p:nvSpPr>
            <p:spPr bwMode="auto">
              <a:xfrm>
                <a:off x="4385" y="1911"/>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0" name="Freeform 1646">
                <a:extLst>
                  <a:ext uri="{FF2B5EF4-FFF2-40B4-BE49-F238E27FC236}">
                    <a16:creationId xmlns:a16="http://schemas.microsoft.com/office/drawing/2014/main" id="{5003F31B-74F3-4804-AE03-18D51F498E7E}"/>
                  </a:ext>
                </a:extLst>
              </p:cNvPr>
              <p:cNvSpPr/>
              <p:nvPr/>
            </p:nvSpPr>
            <p:spPr bwMode="auto">
              <a:xfrm>
                <a:off x="2549" y="1914"/>
                <a:ext cx="8" cy="3"/>
              </a:xfrm>
              <a:custGeom>
                <a:gdLst>
                  <a:gd name="T0" fmla="*/ 3 w 3"/>
                  <a:gd name="T1" fmla="*/ 1 h 1"/>
                  <a:gd name="T2" fmla="*/ 3 w 3"/>
                  <a:gd name="T3" fmla="*/ 1 h 1"/>
                  <a:gd name="T4" fmla="*/ 1 w 3"/>
                  <a:gd name="T5" fmla="*/ 1 h 1"/>
                  <a:gd name="T6" fmla="*/ 3 w 3"/>
                  <a:gd name="T7" fmla="*/ 1 h 1"/>
                </a:gdLst>
                <a:cxnLst>
                  <a:cxn ang="0">
                    <a:pos x="T0" y="T1"/>
                  </a:cxn>
                  <a:cxn ang="0">
                    <a:pos x="T2" y="T3"/>
                  </a:cxn>
                  <a:cxn ang="0">
                    <a:pos x="T4" y="T5"/>
                  </a:cxn>
                  <a:cxn ang="0">
                    <a:pos x="T6" y="T7"/>
                  </a:cxn>
                </a:cxnLst>
                <a:rect l="0" t="0" r="r" b="b"/>
                <a:pathLst>
                  <a:path w="3" h="1">
                    <a:moveTo>
                      <a:pt x="3" y="1"/>
                    </a:moveTo>
                    <a:cubicBezTo>
                      <a:pt x="3" y="1"/>
                      <a:pt x="3" y="1"/>
                      <a:pt x="3" y="1"/>
                    </a:cubicBezTo>
                    <a:cubicBezTo>
                      <a:pt x="1" y="1"/>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1" name="Freeform 1647">
                <a:extLst>
                  <a:ext uri="{FF2B5EF4-FFF2-40B4-BE49-F238E27FC236}">
                    <a16:creationId xmlns:a16="http://schemas.microsoft.com/office/drawing/2014/main" id="{48E0882E-B3E2-4138-9AB8-F7331D86F643}"/>
                  </a:ext>
                </a:extLst>
              </p:cNvPr>
              <p:cNvSpPr/>
              <p:nvPr/>
            </p:nvSpPr>
            <p:spPr bwMode="auto">
              <a:xfrm>
                <a:off x="4291" y="1917"/>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2" name="Freeform 1648">
                <a:extLst>
                  <a:ext uri="{FF2B5EF4-FFF2-40B4-BE49-F238E27FC236}">
                    <a16:creationId xmlns:a16="http://schemas.microsoft.com/office/drawing/2014/main" id="{C741F306-60E5-43FF-AB20-0501191A7DD5}"/>
                  </a:ext>
                </a:extLst>
              </p:cNvPr>
              <p:cNvSpPr/>
              <p:nvPr/>
            </p:nvSpPr>
            <p:spPr bwMode="auto">
              <a:xfrm>
                <a:off x="3420" y="1917"/>
                <a:ext cx="11" cy="5"/>
              </a:xfrm>
              <a:custGeom>
                <a:gdLst>
                  <a:gd name="T0" fmla="*/ 2 w 4"/>
                  <a:gd name="T1" fmla="*/ 2 h 2"/>
                  <a:gd name="T2" fmla="*/ 0 w 4"/>
                  <a:gd name="T3" fmla="*/ 2 h 2"/>
                  <a:gd name="T4" fmla="*/ 3 w 4"/>
                  <a:gd name="T5" fmla="*/ 0 h 2"/>
                  <a:gd name="T6" fmla="*/ 2 w 4"/>
                  <a:gd name="T7" fmla="*/ 2 h 2"/>
                </a:gdLst>
                <a:cxnLst>
                  <a:cxn ang="0">
                    <a:pos x="T0" y="T1"/>
                  </a:cxn>
                  <a:cxn ang="0">
                    <a:pos x="T2" y="T3"/>
                  </a:cxn>
                  <a:cxn ang="0">
                    <a:pos x="T4" y="T5"/>
                  </a:cxn>
                  <a:cxn ang="0">
                    <a:pos x="T6" y="T7"/>
                  </a:cxn>
                </a:cxnLst>
                <a:rect l="0" t="0" r="r" b="b"/>
                <a:pathLst>
                  <a:path w="4" h="2">
                    <a:moveTo>
                      <a:pt x="2" y="2"/>
                    </a:moveTo>
                    <a:cubicBezTo>
                      <a:pt x="0" y="2"/>
                      <a:pt x="0" y="2"/>
                      <a:pt x="0" y="2"/>
                    </a:cubicBezTo>
                    <a:cubicBezTo>
                      <a:pt x="1" y="2"/>
                      <a:pt x="2" y="1"/>
                      <a:pt x="3" y="0"/>
                    </a:cubicBezTo>
                    <a:cubicBezTo>
                      <a:pt x="4" y="2"/>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3" name="Freeform 1649">
                <a:extLst>
                  <a:ext uri="{FF2B5EF4-FFF2-40B4-BE49-F238E27FC236}">
                    <a16:creationId xmlns:a16="http://schemas.microsoft.com/office/drawing/2014/main" id="{16A8D1CB-6CC1-4DB2-817A-3115BFB960BD}"/>
                  </a:ext>
                </a:extLst>
              </p:cNvPr>
              <p:cNvSpPr/>
              <p:nvPr/>
            </p:nvSpPr>
            <p:spPr bwMode="auto">
              <a:xfrm>
                <a:off x="3500" y="1914"/>
                <a:ext cx="16" cy="11"/>
              </a:xfrm>
              <a:custGeom>
                <a:gdLst>
                  <a:gd name="T0" fmla="*/ 5 w 6"/>
                  <a:gd name="T1" fmla="*/ 3 h 4"/>
                  <a:gd name="T2" fmla="*/ 0 w 6"/>
                  <a:gd name="T3" fmla="*/ 3 h 4"/>
                  <a:gd name="T4" fmla="*/ 0 w 6"/>
                  <a:gd name="T5" fmla="*/ 4 h 4"/>
                  <a:gd name="T6" fmla="*/ 2 w 6"/>
                  <a:gd name="T7" fmla="*/ 1 h 4"/>
                  <a:gd name="T8" fmla="*/ 6 w 6"/>
                  <a:gd name="T9" fmla="*/ 2 h 4"/>
                  <a:gd name="T10" fmla="*/ 5 w 6"/>
                  <a:gd name="T11" fmla="*/ 3 h 4"/>
                </a:gdLst>
                <a:cxnLst>
                  <a:cxn ang="0">
                    <a:pos x="T0" y="T1"/>
                  </a:cxn>
                  <a:cxn ang="0">
                    <a:pos x="T2" y="T3"/>
                  </a:cxn>
                  <a:cxn ang="0">
                    <a:pos x="T4" y="T5"/>
                  </a:cxn>
                  <a:cxn ang="0">
                    <a:pos x="T6" y="T7"/>
                  </a:cxn>
                  <a:cxn ang="0">
                    <a:pos x="T8" y="T9"/>
                  </a:cxn>
                  <a:cxn ang="0">
                    <a:pos x="T10" y="T11"/>
                  </a:cxn>
                </a:cxnLst>
                <a:rect l="0" t="0" r="r" b="b"/>
                <a:pathLst>
                  <a:path w="6" h="4">
                    <a:moveTo>
                      <a:pt x="5" y="3"/>
                    </a:moveTo>
                    <a:cubicBezTo>
                      <a:pt x="4" y="4"/>
                      <a:pt x="2" y="1"/>
                      <a:pt x="0" y="3"/>
                    </a:cubicBezTo>
                    <a:cubicBezTo>
                      <a:pt x="0" y="4"/>
                      <a:pt x="0" y="4"/>
                      <a:pt x="0" y="4"/>
                    </a:cubicBezTo>
                    <a:cubicBezTo>
                      <a:pt x="1" y="3"/>
                      <a:pt x="0" y="2"/>
                      <a:pt x="2" y="1"/>
                    </a:cubicBezTo>
                    <a:cubicBezTo>
                      <a:pt x="3" y="3"/>
                      <a:pt x="5" y="0"/>
                      <a:pt x="6" y="2"/>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4" name="Freeform 1650">
                <a:extLst>
                  <a:ext uri="{FF2B5EF4-FFF2-40B4-BE49-F238E27FC236}">
                    <a16:creationId xmlns:a16="http://schemas.microsoft.com/office/drawing/2014/main" id="{0E5CFC57-F1EE-4B8D-89D7-61B9127206E3}"/>
                  </a:ext>
                </a:extLst>
              </p:cNvPr>
              <p:cNvSpPr/>
              <p:nvPr/>
            </p:nvSpPr>
            <p:spPr bwMode="auto">
              <a:xfrm>
                <a:off x="3332" y="1919"/>
                <a:ext cx="155" cy="46"/>
              </a:xfrm>
              <a:custGeom>
                <a:gdLst>
                  <a:gd name="T0" fmla="*/ 48 w 58"/>
                  <a:gd name="T1" fmla="*/ 2 h 17"/>
                  <a:gd name="T2" fmla="*/ 47 w 58"/>
                  <a:gd name="T3" fmla="*/ 2 h 17"/>
                  <a:gd name="T4" fmla="*/ 47 w 58"/>
                  <a:gd name="T5" fmla="*/ 1 h 17"/>
                  <a:gd name="T6" fmla="*/ 46 w 58"/>
                  <a:gd name="T7" fmla="*/ 3 h 17"/>
                  <a:gd name="T8" fmla="*/ 45 w 58"/>
                  <a:gd name="T9" fmla="*/ 3 h 17"/>
                  <a:gd name="T10" fmla="*/ 45 w 58"/>
                  <a:gd name="T11" fmla="*/ 4 h 17"/>
                  <a:gd name="T12" fmla="*/ 44 w 58"/>
                  <a:gd name="T13" fmla="*/ 5 h 17"/>
                  <a:gd name="T14" fmla="*/ 45 w 58"/>
                  <a:gd name="T15" fmla="*/ 6 h 17"/>
                  <a:gd name="T16" fmla="*/ 45 w 58"/>
                  <a:gd name="T17" fmla="*/ 6 h 17"/>
                  <a:gd name="T18" fmla="*/ 53 w 58"/>
                  <a:gd name="T19" fmla="*/ 4 h 17"/>
                  <a:gd name="T20" fmla="*/ 55 w 58"/>
                  <a:gd name="T21" fmla="*/ 2 h 17"/>
                  <a:gd name="T22" fmla="*/ 58 w 58"/>
                  <a:gd name="T23" fmla="*/ 4 h 17"/>
                  <a:gd name="T24" fmla="*/ 57 w 58"/>
                  <a:gd name="T25" fmla="*/ 4 h 17"/>
                  <a:gd name="T26" fmla="*/ 56 w 58"/>
                  <a:gd name="T27" fmla="*/ 3 h 17"/>
                  <a:gd name="T28" fmla="*/ 55 w 58"/>
                  <a:gd name="T29" fmla="*/ 4 h 17"/>
                  <a:gd name="T30" fmla="*/ 45 w 58"/>
                  <a:gd name="T31" fmla="*/ 7 h 17"/>
                  <a:gd name="T32" fmla="*/ 45 w 58"/>
                  <a:gd name="T33" fmla="*/ 6 h 17"/>
                  <a:gd name="T34" fmla="*/ 45 w 58"/>
                  <a:gd name="T35" fmla="*/ 7 h 17"/>
                  <a:gd name="T36" fmla="*/ 44 w 58"/>
                  <a:gd name="T37" fmla="*/ 7 h 17"/>
                  <a:gd name="T38" fmla="*/ 44 w 58"/>
                  <a:gd name="T39" fmla="*/ 7 h 17"/>
                  <a:gd name="T40" fmla="*/ 42 w 58"/>
                  <a:gd name="T41" fmla="*/ 5 h 17"/>
                  <a:gd name="T42" fmla="*/ 42 w 58"/>
                  <a:gd name="T43" fmla="*/ 5 h 17"/>
                  <a:gd name="T44" fmla="*/ 41 w 58"/>
                  <a:gd name="T45" fmla="*/ 4 h 17"/>
                  <a:gd name="T46" fmla="*/ 40 w 58"/>
                  <a:gd name="T47" fmla="*/ 5 h 17"/>
                  <a:gd name="T48" fmla="*/ 41 w 58"/>
                  <a:gd name="T49" fmla="*/ 5 h 17"/>
                  <a:gd name="T50" fmla="*/ 36 w 58"/>
                  <a:gd name="T51" fmla="*/ 7 h 17"/>
                  <a:gd name="T52" fmla="*/ 31 w 58"/>
                  <a:gd name="T53" fmla="*/ 9 h 17"/>
                  <a:gd name="T54" fmla="*/ 34 w 58"/>
                  <a:gd name="T55" fmla="*/ 10 h 17"/>
                  <a:gd name="T56" fmla="*/ 34 w 58"/>
                  <a:gd name="T57" fmla="*/ 9 h 17"/>
                  <a:gd name="T58" fmla="*/ 36 w 58"/>
                  <a:gd name="T59" fmla="*/ 9 h 17"/>
                  <a:gd name="T60" fmla="*/ 36 w 58"/>
                  <a:gd name="T61" fmla="*/ 8 h 17"/>
                  <a:gd name="T62" fmla="*/ 39 w 58"/>
                  <a:gd name="T63" fmla="*/ 8 h 17"/>
                  <a:gd name="T64" fmla="*/ 31 w 58"/>
                  <a:gd name="T65" fmla="*/ 11 h 17"/>
                  <a:gd name="T66" fmla="*/ 28 w 58"/>
                  <a:gd name="T67" fmla="*/ 8 h 17"/>
                  <a:gd name="T68" fmla="*/ 26 w 58"/>
                  <a:gd name="T69" fmla="*/ 9 h 17"/>
                  <a:gd name="T70" fmla="*/ 26 w 58"/>
                  <a:gd name="T71" fmla="*/ 10 h 17"/>
                  <a:gd name="T72" fmla="*/ 23 w 58"/>
                  <a:gd name="T73" fmla="*/ 11 h 17"/>
                  <a:gd name="T74" fmla="*/ 25 w 58"/>
                  <a:gd name="T75" fmla="*/ 9 h 17"/>
                  <a:gd name="T76" fmla="*/ 26 w 58"/>
                  <a:gd name="T77" fmla="*/ 10 h 17"/>
                  <a:gd name="T78" fmla="*/ 26 w 58"/>
                  <a:gd name="T79" fmla="*/ 9 h 17"/>
                  <a:gd name="T80" fmla="*/ 21 w 58"/>
                  <a:gd name="T81" fmla="*/ 11 h 17"/>
                  <a:gd name="T82" fmla="*/ 22 w 58"/>
                  <a:gd name="T83" fmla="*/ 11 h 17"/>
                  <a:gd name="T84" fmla="*/ 12 w 58"/>
                  <a:gd name="T85" fmla="*/ 16 h 17"/>
                  <a:gd name="T86" fmla="*/ 8 w 58"/>
                  <a:gd name="T87" fmla="*/ 16 h 17"/>
                  <a:gd name="T88" fmla="*/ 8 w 58"/>
                  <a:gd name="T89" fmla="*/ 15 h 17"/>
                  <a:gd name="T90" fmla="*/ 5 w 58"/>
                  <a:gd name="T91" fmla="*/ 17 h 17"/>
                  <a:gd name="T92" fmla="*/ 4 w 58"/>
                  <a:gd name="T93" fmla="*/ 17 h 17"/>
                  <a:gd name="T94" fmla="*/ 0 w 58"/>
                  <a:gd name="T95" fmla="*/ 17 h 17"/>
                  <a:gd name="T96" fmla="*/ 7 w 58"/>
                  <a:gd name="T97" fmla="*/ 14 h 17"/>
                  <a:gd name="T98" fmla="*/ 7 w 58"/>
                  <a:gd name="T99" fmla="*/ 15 h 17"/>
                  <a:gd name="T100" fmla="*/ 8 w 58"/>
                  <a:gd name="T101" fmla="*/ 14 h 17"/>
                  <a:gd name="T102" fmla="*/ 14 w 58"/>
                  <a:gd name="T103" fmla="*/ 11 h 17"/>
                  <a:gd name="T104" fmla="*/ 37 w 58"/>
                  <a:gd name="T105" fmla="*/ 4 h 17"/>
                  <a:gd name="T106" fmla="*/ 38 w 58"/>
                  <a:gd name="T107" fmla="*/ 5 h 17"/>
                  <a:gd name="T108" fmla="*/ 44 w 58"/>
                  <a:gd name="T109" fmla="*/ 2 h 17"/>
                  <a:gd name="T110" fmla="*/ 48 w 58"/>
                  <a:gd name="T111" fmla="*/ 0 h 17"/>
                  <a:gd name="T112" fmla="*/ 48 w 58"/>
                  <a:gd name="T113"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7">
                    <a:moveTo>
                      <a:pt x="48" y="2"/>
                    </a:moveTo>
                    <a:cubicBezTo>
                      <a:pt x="47" y="2"/>
                      <a:pt x="47" y="2"/>
                      <a:pt x="47" y="2"/>
                    </a:cubicBezTo>
                    <a:cubicBezTo>
                      <a:pt x="48" y="2"/>
                      <a:pt x="47" y="1"/>
                      <a:pt x="47" y="1"/>
                    </a:cubicBezTo>
                    <a:cubicBezTo>
                      <a:pt x="46" y="1"/>
                      <a:pt x="47" y="2"/>
                      <a:pt x="46" y="3"/>
                    </a:cubicBezTo>
                    <a:cubicBezTo>
                      <a:pt x="45" y="3"/>
                      <a:pt x="45" y="3"/>
                      <a:pt x="45" y="3"/>
                    </a:cubicBezTo>
                    <a:cubicBezTo>
                      <a:pt x="45" y="4"/>
                      <a:pt x="45" y="4"/>
                      <a:pt x="45" y="4"/>
                    </a:cubicBezTo>
                    <a:cubicBezTo>
                      <a:pt x="44" y="5"/>
                      <a:pt x="44" y="5"/>
                      <a:pt x="44" y="5"/>
                    </a:cubicBezTo>
                    <a:cubicBezTo>
                      <a:pt x="45" y="6"/>
                      <a:pt x="45" y="6"/>
                      <a:pt x="45" y="6"/>
                    </a:cubicBezTo>
                    <a:cubicBezTo>
                      <a:pt x="45" y="6"/>
                      <a:pt x="44" y="6"/>
                      <a:pt x="45" y="6"/>
                    </a:cubicBezTo>
                    <a:cubicBezTo>
                      <a:pt x="47" y="5"/>
                      <a:pt x="50" y="3"/>
                      <a:pt x="53" y="4"/>
                    </a:cubicBezTo>
                    <a:cubicBezTo>
                      <a:pt x="53" y="2"/>
                      <a:pt x="55" y="3"/>
                      <a:pt x="55" y="2"/>
                    </a:cubicBezTo>
                    <a:cubicBezTo>
                      <a:pt x="55" y="2"/>
                      <a:pt x="58" y="2"/>
                      <a:pt x="58" y="4"/>
                    </a:cubicBezTo>
                    <a:cubicBezTo>
                      <a:pt x="57" y="4"/>
                      <a:pt x="57" y="4"/>
                      <a:pt x="57" y="4"/>
                    </a:cubicBezTo>
                    <a:cubicBezTo>
                      <a:pt x="56" y="3"/>
                      <a:pt x="56" y="3"/>
                      <a:pt x="56" y="3"/>
                    </a:cubicBezTo>
                    <a:cubicBezTo>
                      <a:pt x="55" y="4"/>
                      <a:pt x="55" y="4"/>
                      <a:pt x="55" y="4"/>
                    </a:cubicBezTo>
                    <a:cubicBezTo>
                      <a:pt x="51" y="3"/>
                      <a:pt x="49" y="6"/>
                      <a:pt x="45" y="7"/>
                    </a:cubicBezTo>
                    <a:cubicBezTo>
                      <a:pt x="45" y="6"/>
                      <a:pt x="45" y="6"/>
                      <a:pt x="45" y="6"/>
                    </a:cubicBezTo>
                    <a:cubicBezTo>
                      <a:pt x="45" y="7"/>
                      <a:pt x="45" y="7"/>
                      <a:pt x="45" y="7"/>
                    </a:cubicBezTo>
                    <a:cubicBezTo>
                      <a:pt x="44" y="7"/>
                      <a:pt x="44" y="7"/>
                      <a:pt x="44" y="7"/>
                    </a:cubicBezTo>
                    <a:cubicBezTo>
                      <a:pt x="44" y="7"/>
                      <a:pt x="44" y="7"/>
                      <a:pt x="44" y="7"/>
                    </a:cubicBezTo>
                    <a:cubicBezTo>
                      <a:pt x="45" y="5"/>
                      <a:pt x="43" y="6"/>
                      <a:pt x="42" y="5"/>
                    </a:cubicBezTo>
                    <a:cubicBezTo>
                      <a:pt x="42" y="5"/>
                      <a:pt x="42" y="5"/>
                      <a:pt x="42" y="5"/>
                    </a:cubicBezTo>
                    <a:cubicBezTo>
                      <a:pt x="42" y="5"/>
                      <a:pt x="42" y="4"/>
                      <a:pt x="41" y="4"/>
                    </a:cubicBezTo>
                    <a:cubicBezTo>
                      <a:pt x="40" y="5"/>
                      <a:pt x="40" y="5"/>
                      <a:pt x="40" y="5"/>
                    </a:cubicBezTo>
                    <a:cubicBezTo>
                      <a:pt x="41" y="5"/>
                      <a:pt x="41" y="5"/>
                      <a:pt x="41" y="5"/>
                    </a:cubicBezTo>
                    <a:cubicBezTo>
                      <a:pt x="40" y="6"/>
                      <a:pt x="35" y="5"/>
                      <a:pt x="36" y="7"/>
                    </a:cubicBezTo>
                    <a:cubicBezTo>
                      <a:pt x="34" y="8"/>
                      <a:pt x="31" y="7"/>
                      <a:pt x="31" y="9"/>
                    </a:cubicBezTo>
                    <a:cubicBezTo>
                      <a:pt x="32" y="10"/>
                      <a:pt x="33" y="9"/>
                      <a:pt x="34" y="10"/>
                    </a:cubicBezTo>
                    <a:cubicBezTo>
                      <a:pt x="34" y="9"/>
                      <a:pt x="34" y="9"/>
                      <a:pt x="34" y="9"/>
                    </a:cubicBezTo>
                    <a:cubicBezTo>
                      <a:pt x="35" y="9"/>
                      <a:pt x="35" y="10"/>
                      <a:pt x="36" y="9"/>
                    </a:cubicBezTo>
                    <a:cubicBezTo>
                      <a:pt x="36" y="8"/>
                      <a:pt x="36" y="8"/>
                      <a:pt x="36" y="8"/>
                    </a:cubicBezTo>
                    <a:cubicBezTo>
                      <a:pt x="37" y="10"/>
                      <a:pt x="38" y="9"/>
                      <a:pt x="39" y="8"/>
                    </a:cubicBezTo>
                    <a:cubicBezTo>
                      <a:pt x="37" y="11"/>
                      <a:pt x="33" y="9"/>
                      <a:pt x="31" y="11"/>
                    </a:cubicBezTo>
                    <a:cubicBezTo>
                      <a:pt x="32" y="8"/>
                      <a:pt x="29" y="9"/>
                      <a:pt x="28" y="8"/>
                    </a:cubicBezTo>
                    <a:cubicBezTo>
                      <a:pt x="27" y="8"/>
                      <a:pt x="26" y="9"/>
                      <a:pt x="26" y="9"/>
                    </a:cubicBezTo>
                    <a:cubicBezTo>
                      <a:pt x="26" y="10"/>
                      <a:pt x="26" y="10"/>
                      <a:pt x="26" y="10"/>
                    </a:cubicBezTo>
                    <a:cubicBezTo>
                      <a:pt x="26" y="10"/>
                      <a:pt x="25" y="12"/>
                      <a:pt x="23" y="11"/>
                    </a:cubicBezTo>
                    <a:cubicBezTo>
                      <a:pt x="23" y="9"/>
                      <a:pt x="25" y="11"/>
                      <a:pt x="25" y="9"/>
                    </a:cubicBezTo>
                    <a:cubicBezTo>
                      <a:pt x="26" y="10"/>
                      <a:pt x="26" y="10"/>
                      <a:pt x="26" y="10"/>
                    </a:cubicBezTo>
                    <a:cubicBezTo>
                      <a:pt x="26" y="9"/>
                      <a:pt x="26" y="9"/>
                      <a:pt x="26" y="9"/>
                    </a:cubicBezTo>
                    <a:cubicBezTo>
                      <a:pt x="24" y="9"/>
                      <a:pt x="22" y="9"/>
                      <a:pt x="21" y="11"/>
                    </a:cubicBezTo>
                    <a:cubicBezTo>
                      <a:pt x="22" y="11"/>
                      <a:pt x="22" y="11"/>
                      <a:pt x="22" y="11"/>
                    </a:cubicBezTo>
                    <a:cubicBezTo>
                      <a:pt x="19" y="14"/>
                      <a:pt x="14" y="12"/>
                      <a:pt x="12" y="16"/>
                    </a:cubicBezTo>
                    <a:cubicBezTo>
                      <a:pt x="11" y="16"/>
                      <a:pt x="10" y="15"/>
                      <a:pt x="8" y="16"/>
                    </a:cubicBezTo>
                    <a:cubicBezTo>
                      <a:pt x="8" y="15"/>
                      <a:pt x="8" y="15"/>
                      <a:pt x="8" y="15"/>
                    </a:cubicBezTo>
                    <a:cubicBezTo>
                      <a:pt x="6" y="17"/>
                      <a:pt x="6" y="16"/>
                      <a:pt x="5" y="17"/>
                    </a:cubicBezTo>
                    <a:cubicBezTo>
                      <a:pt x="4" y="17"/>
                      <a:pt x="4" y="17"/>
                      <a:pt x="4" y="17"/>
                    </a:cubicBezTo>
                    <a:cubicBezTo>
                      <a:pt x="3" y="16"/>
                      <a:pt x="1" y="17"/>
                      <a:pt x="0" y="17"/>
                    </a:cubicBezTo>
                    <a:cubicBezTo>
                      <a:pt x="2" y="16"/>
                      <a:pt x="5" y="15"/>
                      <a:pt x="7" y="14"/>
                    </a:cubicBezTo>
                    <a:cubicBezTo>
                      <a:pt x="7" y="15"/>
                      <a:pt x="7" y="15"/>
                      <a:pt x="7" y="15"/>
                    </a:cubicBezTo>
                    <a:cubicBezTo>
                      <a:pt x="8" y="15"/>
                      <a:pt x="7" y="14"/>
                      <a:pt x="8" y="14"/>
                    </a:cubicBezTo>
                    <a:cubicBezTo>
                      <a:pt x="10" y="12"/>
                      <a:pt x="13" y="14"/>
                      <a:pt x="14" y="11"/>
                    </a:cubicBezTo>
                    <a:cubicBezTo>
                      <a:pt x="22" y="9"/>
                      <a:pt x="29" y="6"/>
                      <a:pt x="37" y="4"/>
                    </a:cubicBezTo>
                    <a:cubicBezTo>
                      <a:pt x="38" y="5"/>
                      <a:pt x="38" y="5"/>
                      <a:pt x="38" y="5"/>
                    </a:cubicBezTo>
                    <a:cubicBezTo>
                      <a:pt x="38" y="2"/>
                      <a:pt x="42" y="3"/>
                      <a:pt x="44" y="2"/>
                    </a:cubicBezTo>
                    <a:cubicBezTo>
                      <a:pt x="45" y="3"/>
                      <a:pt x="46" y="0"/>
                      <a:pt x="48" y="0"/>
                    </a:cubicBezTo>
                    <a:cubicBezTo>
                      <a:pt x="47" y="0"/>
                      <a:pt x="49" y="1"/>
                      <a:pt x="4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5" name="Freeform 1651">
                <a:extLst>
                  <a:ext uri="{FF2B5EF4-FFF2-40B4-BE49-F238E27FC236}">
                    <a16:creationId xmlns:a16="http://schemas.microsoft.com/office/drawing/2014/main" id="{A3BD3A5B-7F32-4FF4-8F3E-8B067094D41C}"/>
                  </a:ext>
                </a:extLst>
              </p:cNvPr>
              <p:cNvSpPr/>
              <p:nvPr/>
            </p:nvSpPr>
            <p:spPr bwMode="auto">
              <a:xfrm>
                <a:off x="3463" y="1919"/>
                <a:ext cx="5" cy="6"/>
              </a:xfrm>
              <a:custGeom>
                <a:gdLst>
                  <a:gd name="T0" fmla="*/ 1 w 2"/>
                  <a:gd name="T1" fmla="*/ 0 h 2"/>
                  <a:gd name="T2" fmla="*/ 1 w 2"/>
                  <a:gd name="T3" fmla="*/ 1 h 2"/>
                  <a:gd name="T4" fmla="*/ 1 w 2"/>
                  <a:gd name="T5" fmla="*/ 2 h 2"/>
                  <a:gd name="T6" fmla="*/ 0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0" y="1"/>
                      <a:pt x="1" y="1"/>
                    </a:cubicBezTo>
                    <a:cubicBezTo>
                      <a:pt x="1" y="2"/>
                      <a:pt x="1" y="2"/>
                      <a:pt x="1" y="2"/>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6" name="Freeform 1652">
                <a:extLst>
                  <a:ext uri="{FF2B5EF4-FFF2-40B4-BE49-F238E27FC236}">
                    <a16:creationId xmlns:a16="http://schemas.microsoft.com/office/drawing/2014/main" id="{43E4EA47-AA93-419C-BECE-D6C20F357310}"/>
                  </a:ext>
                </a:extLst>
              </p:cNvPr>
              <p:cNvSpPr/>
              <p:nvPr/>
            </p:nvSpPr>
            <p:spPr bwMode="auto">
              <a:xfrm>
                <a:off x="4270" y="1919"/>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7" name="Freeform 1653">
                <a:extLst>
                  <a:ext uri="{FF2B5EF4-FFF2-40B4-BE49-F238E27FC236}">
                    <a16:creationId xmlns:a16="http://schemas.microsoft.com/office/drawing/2014/main" id="{5555F4BF-8001-4A96-A767-1B8C385248D7}"/>
                  </a:ext>
                </a:extLst>
              </p:cNvPr>
              <p:cNvSpPr/>
              <p:nvPr/>
            </p:nvSpPr>
            <p:spPr bwMode="auto">
              <a:xfrm>
                <a:off x="4363" y="1919"/>
                <a:ext cx="6"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8" name="Freeform 1654">
                <a:extLst>
                  <a:ext uri="{FF2B5EF4-FFF2-40B4-BE49-F238E27FC236}">
                    <a16:creationId xmlns:a16="http://schemas.microsoft.com/office/drawing/2014/main" id="{82977962-6B27-4AC2-A644-4FEA47962687}"/>
                  </a:ext>
                </a:extLst>
              </p:cNvPr>
              <p:cNvSpPr/>
              <p:nvPr/>
            </p:nvSpPr>
            <p:spPr bwMode="auto">
              <a:xfrm>
                <a:off x="2285" y="1919"/>
                <a:ext cx="29" cy="22"/>
              </a:xfrm>
              <a:custGeom>
                <a:gdLst>
                  <a:gd name="T0" fmla="*/ 7 w 11"/>
                  <a:gd name="T1" fmla="*/ 1 h 8"/>
                  <a:gd name="T2" fmla="*/ 8 w 11"/>
                  <a:gd name="T3" fmla="*/ 0 h 8"/>
                  <a:gd name="T4" fmla="*/ 8 w 11"/>
                  <a:gd name="T5" fmla="*/ 1 h 8"/>
                  <a:gd name="T6" fmla="*/ 11 w 11"/>
                  <a:gd name="T7" fmla="*/ 1 h 8"/>
                  <a:gd name="T8" fmla="*/ 6 w 11"/>
                  <a:gd name="T9" fmla="*/ 2 h 8"/>
                  <a:gd name="T10" fmla="*/ 5 w 11"/>
                  <a:gd name="T11" fmla="*/ 3 h 8"/>
                  <a:gd name="T12" fmla="*/ 5 w 11"/>
                  <a:gd name="T13" fmla="*/ 4 h 8"/>
                  <a:gd name="T14" fmla="*/ 1 w 11"/>
                  <a:gd name="T15" fmla="*/ 6 h 8"/>
                  <a:gd name="T16" fmla="*/ 0 w 11"/>
                  <a:gd name="T17" fmla="*/ 6 h 8"/>
                  <a:gd name="T18" fmla="*/ 3 w 11"/>
                  <a:gd name="T19" fmla="*/ 3 h 8"/>
                  <a:gd name="T20" fmla="*/ 7 w 11"/>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7" y="1"/>
                    </a:moveTo>
                    <a:cubicBezTo>
                      <a:pt x="8" y="0"/>
                      <a:pt x="8" y="0"/>
                      <a:pt x="8" y="0"/>
                    </a:cubicBezTo>
                    <a:cubicBezTo>
                      <a:pt x="8" y="1"/>
                      <a:pt x="8" y="1"/>
                      <a:pt x="8" y="1"/>
                    </a:cubicBezTo>
                    <a:cubicBezTo>
                      <a:pt x="9" y="1"/>
                      <a:pt x="10" y="0"/>
                      <a:pt x="11" y="1"/>
                    </a:cubicBezTo>
                    <a:cubicBezTo>
                      <a:pt x="9" y="2"/>
                      <a:pt x="8" y="6"/>
                      <a:pt x="6" y="2"/>
                    </a:cubicBezTo>
                    <a:cubicBezTo>
                      <a:pt x="5" y="2"/>
                      <a:pt x="5" y="3"/>
                      <a:pt x="5" y="3"/>
                    </a:cubicBezTo>
                    <a:cubicBezTo>
                      <a:pt x="6" y="3"/>
                      <a:pt x="5" y="3"/>
                      <a:pt x="5" y="4"/>
                    </a:cubicBezTo>
                    <a:cubicBezTo>
                      <a:pt x="3" y="4"/>
                      <a:pt x="3" y="8"/>
                      <a:pt x="1" y="6"/>
                    </a:cubicBezTo>
                    <a:cubicBezTo>
                      <a:pt x="0" y="6"/>
                      <a:pt x="0" y="6"/>
                      <a:pt x="0" y="6"/>
                    </a:cubicBezTo>
                    <a:cubicBezTo>
                      <a:pt x="1" y="5"/>
                      <a:pt x="3" y="4"/>
                      <a:pt x="3" y="3"/>
                    </a:cubicBezTo>
                    <a:cubicBezTo>
                      <a:pt x="4" y="2"/>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9" name="Freeform 1655">
                <a:extLst>
                  <a:ext uri="{FF2B5EF4-FFF2-40B4-BE49-F238E27FC236}">
                    <a16:creationId xmlns:a16="http://schemas.microsoft.com/office/drawing/2014/main" id="{ABA8FE45-E66C-4316-9A8A-610CDD4E6968}"/>
                  </a:ext>
                </a:extLst>
              </p:cNvPr>
              <p:cNvSpPr/>
              <p:nvPr/>
            </p:nvSpPr>
            <p:spPr bwMode="auto">
              <a:xfrm>
                <a:off x="3650" y="1919"/>
                <a:ext cx="11" cy="6"/>
              </a:xfrm>
              <a:custGeom>
                <a:gdLst>
                  <a:gd name="T0" fmla="*/ 3 w 4"/>
                  <a:gd name="T1" fmla="*/ 0 h 2"/>
                  <a:gd name="T2" fmla="*/ 3 w 4"/>
                  <a:gd name="T3" fmla="*/ 2 h 2"/>
                  <a:gd name="T4" fmla="*/ 0 w 4"/>
                  <a:gd name="T5" fmla="*/ 2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3" y="2"/>
                    </a:cubicBezTo>
                    <a:cubicBezTo>
                      <a:pt x="0" y="2"/>
                      <a:pt x="0" y="2"/>
                      <a:pt x="0" y="2"/>
                    </a:cubicBezTo>
                    <a:cubicBezTo>
                      <a:pt x="2"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0" name="Freeform 1656">
                <a:extLst>
                  <a:ext uri="{FF2B5EF4-FFF2-40B4-BE49-F238E27FC236}">
                    <a16:creationId xmlns:a16="http://schemas.microsoft.com/office/drawing/2014/main" id="{3645E36B-5CE7-4419-A479-DA16522FCB09}"/>
                  </a:ext>
                </a:extLst>
              </p:cNvPr>
              <p:cNvSpPr/>
              <p:nvPr/>
            </p:nvSpPr>
            <p:spPr bwMode="auto">
              <a:xfrm>
                <a:off x="3677" y="1919"/>
                <a:ext cx="8" cy="9"/>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1"/>
                      <a:pt x="2" y="2"/>
                      <a:pt x="0" y="3"/>
                    </a:cubicBezTo>
                    <a:cubicBezTo>
                      <a:pt x="0"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1" name="Freeform 1657">
                <a:extLst>
                  <a:ext uri="{FF2B5EF4-FFF2-40B4-BE49-F238E27FC236}">
                    <a16:creationId xmlns:a16="http://schemas.microsoft.com/office/drawing/2014/main" id="{C482D105-A0BE-4348-8CA5-D9C25FB3FAF8}"/>
                  </a:ext>
                </a:extLst>
              </p:cNvPr>
              <p:cNvSpPr/>
              <p:nvPr/>
            </p:nvSpPr>
            <p:spPr bwMode="auto">
              <a:xfrm>
                <a:off x="4216" y="1919"/>
                <a:ext cx="14" cy="14"/>
              </a:xfrm>
              <a:custGeom>
                <a:gdLst>
                  <a:gd name="T0" fmla="*/ 2 w 5"/>
                  <a:gd name="T1" fmla="*/ 1 h 5"/>
                  <a:gd name="T2" fmla="*/ 3 w 5"/>
                  <a:gd name="T3" fmla="*/ 1 h 5"/>
                  <a:gd name="T4" fmla="*/ 5 w 5"/>
                  <a:gd name="T5" fmla="*/ 1 h 5"/>
                  <a:gd name="T6" fmla="*/ 5 w 5"/>
                  <a:gd name="T7" fmla="*/ 2 h 5"/>
                  <a:gd name="T8" fmla="*/ 3 w 5"/>
                  <a:gd name="T9" fmla="*/ 2 h 5"/>
                  <a:gd name="T10" fmla="*/ 2 w 5"/>
                  <a:gd name="T11" fmla="*/ 5 h 5"/>
                  <a:gd name="T12" fmla="*/ 0 w 5"/>
                  <a:gd name="T13" fmla="*/ 3 h 5"/>
                  <a:gd name="T14" fmla="*/ 0 w 5"/>
                  <a:gd name="T15" fmla="*/ 2 h 5"/>
                  <a:gd name="T16" fmla="*/ 1 w 5"/>
                  <a:gd name="T17" fmla="*/ 2 h 5"/>
                  <a:gd name="T18" fmla="*/ 0 w 5"/>
                  <a:gd name="T19" fmla="*/ 1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1"/>
                    </a:moveTo>
                    <a:cubicBezTo>
                      <a:pt x="2" y="1"/>
                      <a:pt x="2" y="1"/>
                      <a:pt x="3" y="1"/>
                    </a:cubicBezTo>
                    <a:cubicBezTo>
                      <a:pt x="4" y="1"/>
                      <a:pt x="4" y="0"/>
                      <a:pt x="5" y="1"/>
                    </a:cubicBezTo>
                    <a:cubicBezTo>
                      <a:pt x="5" y="2"/>
                      <a:pt x="5" y="2"/>
                      <a:pt x="5" y="2"/>
                    </a:cubicBezTo>
                    <a:cubicBezTo>
                      <a:pt x="4" y="2"/>
                      <a:pt x="3" y="3"/>
                      <a:pt x="3" y="2"/>
                    </a:cubicBezTo>
                    <a:cubicBezTo>
                      <a:pt x="1" y="3"/>
                      <a:pt x="2" y="4"/>
                      <a:pt x="2" y="5"/>
                    </a:cubicBezTo>
                    <a:cubicBezTo>
                      <a:pt x="2" y="4"/>
                      <a:pt x="1" y="3"/>
                      <a:pt x="0" y="3"/>
                    </a:cubicBezTo>
                    <a:cubicBezTo>
                      <a:pt x="0" y="3"/>
                      <a:pt x="0" y="2"/>
                      <a:pt x="0" y="2"/>
                    </a:cubicBezTo>
                    <a:cubicBezTo>
                      <a:pt x="1" y="2"/>
                      <a:pt x="1" y="3"/>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2" name="Freeform 1658">
                <a:extLst>
                  <a:ext uri="{FF2B5EF4-FFF2-40B4-BE49-F238E27FC236}">
                    <a16:creationId xmlns:a16="http://schemas.microsoft.com/office/drawing/2014/main" id="{ABDA72C3-2906-42AA-9493-3D2273E6D5A5}"/>
                  </a:ext>
                </a:extLst>
              </p:cNvPr>
              <p:cNvSpPr/>
              <p:nvPr/>
            </p:nvSpPr>
            <p:spPr bwMode="auto">
              <a:xfrm flipH="1">
                <a:off x="3768" y="1922"/>
                <a:ext cx="0" cy="6"/>
              </a:xfrm>
              <a:custGeom>
                <a:gdLst>
                  <a:gd name="T0" fmla="*/ 3 h 6"/>
                  <a:gd name="T1" fmla="*/ 0 h 6"/>
                  <a:gd name="T2" fmla="*/ 6 h 6"/>
                  <a:gd name="T3" fmla="*/ 3 h 6"/>
                </a:gdLst>
                <a:cxnLst>
                  <a:cxn ang="0">
                    <a:pos x="0" y="T0"/>
                  </a:cxn>
                  <a:cxn ang="0">
                    <a:pos x="0" y="T1"/>
                  </a:cxn>
                  <a:cxn ang="0">
                    <a:pos x="0" y="T2"/>
                  </a:cxn>
                  <a:cxn ang="0">
                    <a:pos x="0" y="T3"/>
                  </a:cxn>
                </a:cxnLst>
                <a:rect l="0" t="0" r="r" b="b"/>
                <a:pathLst>
                  <a:path h="6">
                    <a:moveTo>
                      <a:pt x="0" y="3"/>
                    </a:moveTo>
                    <a:lnTo>
                      <a:pt x="0" y="0"/>
                    </a:lnTo>
                    <a:lnTo>
                      <a:pt x="0"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3" name="Freeform 1659">
                <a:extLst>
                  <a:ext uri="{FF2B5EF4-FFF2-40B4-BE49-F238E27FC236}">
                    <a16:creationId xmlns:a16="http://schemas.microsoft.com/office/drawing/2014/main" id="{4A7992AF-E442-4310-91B1-655F0576CFE3}"/>
                  </a:ext>
                </a:extLst>
              </p:cNvPr>
              <p:cNvSpPr/>
              <p:nvPr/>
            </p:nvSpPr>
            <p:spPr bwMode="auto">
              <a:xfrm>
                <a:off x="3404" y="1925"/>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4" name="Freeform 1660">
                <a:extLst>
                  <a:ext uri="{FF2B5EF4-FFF2-40B4-BE49-F238E27FC236}">
                    <a16:creationId xmlns:a16="http://schemas.microsoft.com/office/drawing/2014/main" id="{485CF699-1AD2-4624-B7D3-02BB1B4786F7}"/>
                  </a:ext>
                </a:extLst>
              </p:cNvPr>
              <p:cNvSpPr/>
              <p:nvPr/>
            </p:nvSpPr>
            <p:spPr bwMode="auto">
              <a:xfrm>
                <a:off x="3722" y="1919"/>
                <a:ext cx="11" cy="14"/>
              </a:xfrm>
              <a:custGeom>
                <a:gdLst>
                  <a:gd name="T0" fmla="*/ 4 w 4"/>
                  <a:gd name="T1" fmla="*/ 2 h 5"/>
                  <a:gd name="T2" fmla="*/ 0 w 4"/>
                  <a:gd name="T3" fmla="*/ 4 h 5"/>
                  <a:gd name="T4" fmla="*/ 4 w 4"/>
                  <a:gd name="T5" fmla="*/ 2 h 5"/>
                </a:gdLst>
                <a:cxnLst>
                  <a:cxn ang="0">
                    <a:pos x="T0" y="T1"/>
                  </a:cxn>
                  <a:cxn ang="0">
                    <a:pos x="T2" y="T3"/>
                  </a:cxn>
                  <a:cxn ang="0">
                    <a:pos x="T4" y="T5"/>
                  </a:cxn>
                </a:cxnLst>
                <a:rect l="0" t="0" r="r" b="b"/>
                <a:pathLst>
                  <a:path w="4" h="5">
                    <a:moveTo>
                      <a:pt x="4" y="2"/>
                    </a:moveTo>
                    <a:cubicBezTo>
                      <a:pt x="3" y="3"/>
                      <a:pt x="1" y="5"/>
                      <a:pt x="0" y="4"/>
                    </a:cubicBezTo>
                    <a:cubicBezTo>
                      <a:pt x="1" y="5"/>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5" name="Freeform 1661">
                <a:extLst>
                  <a:ext uri="{FF2B5EF4-FFF2-40B4-BE49-F238E27FC236}">
                    <a16:creationId xmlns:a16="http://schemas.microsoft.com/office/drawing/2014/main" id="{97B8D51D-5DDE-4395-932C-23ACAFB40715}"/>
                  </a:ext>
                </a:extLst>
              </p:cNvPr>
              <p:cNvSpPr/>
              <p:nvPr/>
            </p:nvSpPr>
            <p:spPr bwMode="auto">
              <a:xfrm>
                <a:off x="4144" y="1925"/>
                <a:ext cx="64" cy="16"/>
              </a:xfrm>
              <a:custGeom>
                <a:gdLst>
                  <a:gd name="T0" fmla="*/ 20 w 24"/>
                  <a:gd name="T1" fmla="*/ 0 h 6"/>
                  <a:gd name="T2" fmla="*/ 24 w 24"/>
                  <a:gd name="T3" fmla="*/ 2 h 6"/>
                  <a:gd name="T4" fmla="*/ 21 w 24"/>
                  <a:gd name="T5" fmla="*/ 2 h 6"/>
                  <a:gd name="T6" fmla="*/ 21 w 24"/>
                  <a:gd name="T7" fmla="*/ 2 h 6"/>
                  <a:gd name="T8" fmla="*/ 13 w 24"/>
                  <a:gd name="T9" fmla="*/ 2 h 6"/>
                  <a:gd name="T10" fmla="*/ 12 w 24"/>
                  <a:gd name="T11" fmla="*/ 4 h 6"/>
                  <a:gd name="T12" fmla="*/ 10 w 24"/>
                  <a:gd name="T13" fmla="*/ 4 h 6"/>
                  <a:gd name="T14" fmla="*/ 8 w 24"/>
                  <a:gd name="T15" fmla="*/ 3 h 6"/>
                  <a:gd name="T16" fmla="*/ 4 w 24"/>
                  <a:gd name="T17" fmla="*/ 6 h 6"/>
                  <a:gd name="T18" fmla="*/ 3 w 24"/>
                  <a:gd name="T19" fmla="*/ 5 h 6"/>
                  <a:gd name="T20" fmla="*/ 3 w 24"/>
                  <a:gd name="T21" fmla="*/ 6 h 6"/>
                  <a:gd name="T22" fmla="*/ 0 w 24"/>
                  <a:gd name="T23" fmla="*/ 5 h 6"/>
                  <a:gd name="T24" fmla="*/ 1 w 24"/>
                  <a:gd name="T25" fmla="*/ 5 h 6"/>
                  <a:gd name="T26" fmla="*/ 0 w 24"/>
                  <a:gd name="T27" fmla="*/ 5 h 6"/>
                  <a:gd name="T28" fmla="*/ 4 w 24"/>
                  <a:gd name="T29" fmla="*/ 4 h 6"/>
                  <a:gd name="T30" fmla="*/ 3 w 24"/>
                  <a:gd name="T31" fmla="*/ 4 h 6"/>
                  <a:gd name="T32" fmla="*/ 6 w 24"/>
                  <a:gd name="T33" fmla="*/ 4 h 6"/>
                  <a:gd name="T34" fmla="*/ 7 w 24"/>
                  <a:gd name="T35" fmla="*/ 2 h 6"/>
                  <a:gd name="T36" fmla="*/ 15 w 24"/>
                  <a:gd name="T37" fmla="*/ 0 h 6"/>
                  <a:gd name="T38" fmla="*/ 20 w 24"/>
                  <a:gd name="T3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6">
                    <a:moveTo>
                      <a:pt x="20" y="0"/>
                    </a:moveTo>
                    <a:cubicBezTo>
                      <a:pt x="24" y="2"/>
                      <a:pt x="24" y="2"/>
                      <a:pt x="24" y="2"/>
                    </a:cubicBezTo>
                    <a:cubicBezTo>
                      <a:pt x="24" y="3"/>
                      <a:pt x="22" y="3"/>
                      <a:pt x="21" y="2"/>
                    </a:cubicBezTo>
                    <a:cubicBezTo>
                      <a:pt x="21" y="2"/>
                      <a:pt x="21" y="2"/>
                      <a:pt x="21" y="2"/>
                    </a:cubicBezTo>
                    <a:cubicBezTo>
                      <a:pt x="19" y="1"/>
                      <a:pt x="15" y="2"/>
                      <a:pt x="13" y="2"/>
                    </a:cubicBezTo>
                    <a:cubicBezTo>
                      <a:pt x="13" y="3"/>
                      <a:pt x="10" y="3"/>
                      <a:pt x="12" y="4"/>
                    </a:cubicBezTo>
                    <a:cubicBezTo>
                      <a:pt x="12" y="3"/>
                      <a:pt x="10" y="4"/>
                      <a:pt x="10" y="4"/>
                    </a:cubicBezTo>
                    <a:cubicBezTo>
                      <a:pt x="10" y="3"/>
                      <a:pt x="8" y="3"/>
                      <a:pt x="8" y="3"/>
                    </a:cubicBezTo>
                    <a:cubicBezTo>
                      <a:pt x="8" y="5"/>
                      <a:pt x="3" y="3"/>
                      <a:pt x="4" y="6"/>
                    </a:cubicBezTo>
                    <a:cubicBezTo>
                      <a:pt x="3" y="5"/>
                      <a:pt x="3" y="5"/>
                      <a:pt x="3" y="5"/>
                    </a:cubicBezTo>
                    <a:cubicBezTo>
                      <a:pt x="3" y="5"/>
                      <a:pt x="3" y="6"/>
                      <a:pt x="3" y="6"/>
                    </a:cubicBezTo>
                    <a:cubicBezTo>
                      <a:pt x="2" y="6"/>
                      <a:pt x="1" y="5"/>
                      <a:pt x="0" y="5"/>
                    </a:cubicBezTo>
                    <a:cubicBezTo>
                      <a:pt x="0" y="5"/>
                      <a:pt x="1" y="6"/>
                      <a:pt x="1" y="5"/>
                    </a:cubicBezTo>
                    <a:cubicBezTo>
                      <a:pt x="0" y="5"/>
                      <a:pt x="0" y="5"/>
                      <a:pt x="0" y="5"/>
                    </a:cubicBezTo>
                    <a:cubicBezTo>
                      <a:pt x="1" y="4"/>
                      <a:pt x="2" y="3"/>
                      <a:pt x="4" y="4"/>
                    </a:cubicBezTo>
                    <a:cubicBezTo>
                      <a:pt x="3" y="4"/>
                      <a:pt x="3" y="4"/>
                      <a:pt x="3" y="4"/>
                    </a:cubicBezTo>
                    <a:cubicBezTo>
                      <a:pt x="4" y="5"/>
                      <a:pt x="5" y="4"/>
                      <a:pt x="6" y="4"/>
                    </a:cubicBezTo>
                    <a:cubicBezTo>
                      <a:pt x="7" y="2"/>
                      <a:pt x="7" y="2"/>
                      <a:pt x="7" y="2"/>
                    </a:cubicBezTo>
                    <a:cubicBezTo>
                      <a:pt x="8" y="2"/>
                      <a:pt x="13" y="3"/>
                      <a:pt x="15" y="0"/>
                    </a:cubicBezTo>
                    <a:cubicBezTo>
                      <a:pt x="16" y="0"/>
                      <a:pt x="18" y="2"/>
                      <a:pt x="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6" name="Freeform 1662">
                <a:extLst>
                  <a:ext uri="{FF2B5EF4-FFF2-40B4-BE49-F238E27FC236}">
                    <a16:creationId xmlns:a16="http://schemas.microsoft.com/office/drawing/2014/main" id="{1D7B1410-DF88-457F-84CC-89F072BB8587}"/>
                  </a:ext>
                </a:extLst>
              </p:cNvPr>
              <p:cNvSpPr/>
              <p:nvPr/>
            </p:nvSpPr>
            <p:spPr bwMode="auto">
              <a:xfrm>
                <a:off x="3412" y="1928"/>
                <a:ext cx="6" cy="2"/>
              </a:xfrm>
              <a:custGeom>
                <a:gdLst>
                  <a:gd name="T0" fmla="*/ 0 w 6"/>
                  <a:gd name="T1" fmla="*/ 2 h 2"/>
                  <a:gd name="T2" fmla="*/ 0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0"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7" name="Freeform 1663">
                <a:extLst>
                  <a:ext uri="{FF2B5EF4-FFF2-40B4-BE49-F238E27FC236}">
                    <a16:creationId xmlns:a16="http://schemas.microsoft.com/office/drawing/2014/main" id="{2872D3E6-642D-40F0-8C81-46B3368A8B8D}"/>
                  </a:ext>
                </a:extLst>
              </p:cNvPr>
              <p:cNvSpPr/>
              <p:nvPr/>
            </p:nvSpPr>
            <p:spPr bwMode="auto">
              <a:xfrm>
                <a:off x="3661" y="1928"/>
                <a:ext cx="2" cy="5"/>
              </a:xfrm>
              <a:custGeom>
                <a:gdLst>
                  <a:gd name="T0" fmla="*/ 1 w 1"/>
                  <a:gd name="T1" fmla="*/ 2 h 2"/>
                  <a:gd name="T2" fmla="*/ 0 w 1"/>
                  <a:gd name="T3" fmla="*/ 2 h 2"/>
                  <a:gd name="T4" fmla="*/ 1 w 1"/>
                  <a:gd name="T5" fmla="*/ 2 h 2"/>
                </a:gdLst>
                <a:cxnLst>
                  <a:cxn ang="0">
                    <a:pos x="T0" y="T1"/>
                  </a:cxn>
                  <a:cxn ang="0">
                    <a:pos x="T2" y="T3"/>
                  </a:cxn>
                  <a:cxn ang="0">
                    <a:pos x="T4" y="T5"/>
                  </a:cxn>
                </a:cxnLst>
                <a:rect l="0" t="0" r="r" b="b"/>
                <a:pathLst>
                  <a:path w="1" h="2">
                    <a:moveTo>
                      <a:pt x="1" y="2"/>
                    </a:moveTo>
                    <a:cubicBezTo>
                      <a:pt x="0" y="2"/>
                      <a:pt x="0" y="2"/>
                      <a:pt x="0" y="2"/>
                    </a:cubicBezTo>
                    <a:cubicBezTo>
                      <a:pt x="0" y="1"/>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8" name="Freeform 1664">
                <a:extLst>
                  <a:ext uri="{FF2B5EF4-FFF2-40B4-BE49-F238E27FC236}">
                    <a16:creationId xmlns:a16="http://schemas.microsoft.com/office/drawing/2014/main" id="{E9DA2875-062D-4332-9E45-8C68591FA1F0}"/>
                  </a:ext>
                </a:extLst>
              </p:cNvPr>
              <p:cNvSpPr/>
              <p:nvPr/>
            </p:nvSpPr>
            <p:spPr bwMode="auto">
              <a:xfrm>
                <a:off x="4192" y="1930"/>
                <a:ext cx="3" cy="6"/>
              </a:xfrm>
              <a:custGeom>
                <a:gdLst>
                  <a:gd name="T0" fmla="*/ 0 w 1"/>
                  <a:gd name="T1" fmla="*/ 2 h 2"/>
                  <a:gd name="T2" fmla="*/ 1 w 1"/>
                  <a:gd name="T3" fmla="*/ 1 h 2"/>
                  <a:gd name="T4" fmla="*/ 0 w 1"/>
                  <a:gd name="T5" fmla="*/ 1 h 2"/>
                  <a:gd name="T6" fmla="*/ 1 w 1"/>
                  <a:gd name="T7" fmla="*/ 0 h 2"/>
                  <a:gd name="T8" fmla="*/ 1 w 1"/>
                  <a:gd name="T9" fmla="*/ 2 h 2"/>
                  <a:gd name="T10" fmla="*/ 0 w 1"/>
                  <a:gd name="T11" fmla="*/ 2 h 2"/>
                </a:gd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0" y="1"/>
                      <a:pt x="0" y="1"/>
                    </a:cubicBezTo>
                    <a:cubicBezTo>
                      <a:pt x="1" y="0"/>
                      <a:pt x="1" y="0"/>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9" name="Freeform 1665">
                <a:extLst>
                  <a:ext uri="{FF2B5EF4-FFF2-40B4-BE49-F238E27FC236}">
                    <a16:creationId xmlns:a16="http://schemas.microsoft.com/office/drawing/2014/main" id="{B02835BA-9159-4CD7-8D1F-C7B805512D03}"/>
                  </a:ext>
                </a:extLst>
              </p:cNvPr>
              <p:cNvSpPr/>
              <p:nvPr/>
            </p:nvSpPr>
            <p:spPr bwMode="auto">
              <a:xfrm>
                <a:off x="4211" y="193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0" name="Freeform 1666">
                <a:extLst>
                  <a:ext uri="{FF2B5EF4-FFF2-40B4-BE49-F238E27FC236}">
                    <a16:creationId xmlns:a16="http://schemas.microsoft.com/office/drawing/2014/main" id="{58297504-C5CE-4A38-9134-38F897738673}"/>
                  </a:ext>
                </a:extLst>
              </p:cNvPr>
              <p:cNvSpPr/>
              <p:nvPr/>
            </p:nvSpPr>
            <p:spPr bwMode="auto">
              <a:xfrm>
                <a:off x="2490" y="1928"/>
                <a:ext cx="16" cy="10"/>
              </a:xfrm>
              <a:custGeom>
                <a:gdLst>
                  <a:gd name="T0" fmla="*/ 6 w 6"/>
                  <a:gd name="T1" fmla="*/ 2 h 4"/>
                  <a:gd name="T2" fmla="*/ 4 w 6"/>
                  <a:gd name="T3" fmla="*/ 3 h 4"/>
                  <a:gd name="T4" fmla="*/ 0 w 6"/>
                  <a:gd name="T5" fmla="*/ 3 h 4"/>
                  <a:gd name="T6" fmla="*/ 4 w 6"/>
                  <a:gd name="T7" fmla="*/ 2 h 4"/>
                  <a:gd name="T8" fmla="*/ 4 w 6"/>
                  <a:gd name="T9" fmla="*/ 2 h 4"/>
                  <a:gd name="T10" fmla="*/ 6 w 6"/>
                  <a:gd name="T11" fmla="*/ 2 h 4"/>
                </a:gdLst>
                <a:cxnLst>
                  <a:cxn ang="0">
                    <a:pos x="T0" y="T1"/>
                  </a:cxn>
                  <a:cxn ang="0">
                    <a:pos x="T2" y="T3"/>
                  </a:cxn>
                  <a:cxn ang="0">
                    <a:pos x="T4" y="T5"/>
                  </a:cxn>
                  <a:cxn ang="0">
                    <a:pos x="T6" y="T7"/>
                  </a:cxn>
                  <a:cxn ang="0">
                    <a:pos x="T8" y="T9"/>
                  </a:cxn>
                  <a:cxn ang="0">
                    <a:pos x="T10" y="T11"/>
                  </a:cxn>
                </a:cxnLst>
                <a:rect l="0" t="0" r="r" b="b"/>
                <a:pathLst>
                  <a:path w="6" h="4">
                    <a:moveTo>
                      <a:pt x="6" y="2"/>
                    </a:moveTo>
                    <a:cubicBezTo>
                      <a:pt x="6" y="4"/>
                      <a:pt x="5" y="2"/>
                      <a:pt x="4" y="3"/>
                    </a:cubicBezTo>
                    <a:cubicBezTo>
                      <a:pt x="3" y="3"/>
                      <a:pt x="2" y="3"/>
                      <a:pt x="0" y="3"/>
                    </a:cubicBezTo>
                    <a:cubicBezTo>
                      <a:pt x="1" y="2"/>
                      <a:pt x="2" y="2"/>
                      <a:pt x="4" y="2"/>
                    </a:cubicBezTo>
                    <a:cubicBezTo>
                      <a:pt x="4" y="2"/>
                      <a:pt x="4" y="2"/>
                      <a:pt x="4" y="2"/>
                    </a:cubicBezTo>
                    <a:cubicBezTo>
                      <a:pt x="5" y="4"/>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1" name="Freeform 1667">
                <a:extLst>
                  <a:ext uri="{FF2B5EF4-FFF2-40B4-BE49-F238E27FC236}">
                    <a16:creationId xmlns:a16="http://schemas.microsoft.com/office/drawing/2014/main" id="{F6A825C2-94A6-4DBA-8528-6D8657B0F6F8}"/>
                  </a:ext>
                </a:extLst>
              </p:cNvPr>
              <p:cNvSpPr/>
              <p:nvPr/>
            </p:nvSpPr>
            <p:spPr bwMode="auto">
              <a:xfrm>
                <a:off x="3698" y="1930"/>
                <a:ext cx="5" cy="11"/>
              </a:xfrm>
              <a:custGeom>
                <a:gdLst>
                  <a:gd name="T0" fmla="*/ 2 w 2"/>
                  <a:gd name="T1" fmla="*/ 1 h 4"/>
                  <a:gd name="T2" fmla="*/ 2 w 2"/>
                  <a:gd name="T3" fmla="*/ 2 h 4"/>
                  <a:gd name="T4" fmla="*/ 2 w 2"/>
                  <a:gd name="T5" fmla="*/ 2 h 4"/>
                  <a:gd name="T6" fmla="*/ 2 w 2"/>
                  <a:gd name="T7" fmla="*/ 4 h 4"/>
                  <a:gd name="T8" fmla="*/ 1 w 2"/>
                  <a:gd name="T9" fmla="*/ 3 h 4"/>
                  <a:gd name="T10" fmla="*/ 2 w 2"/>
                  <a:gd name="T11" fmla="*/ 2 h 4"/>
                  <a:gd name="T12" fmla="*/ 0 w 2"/>
                  <a:gd name="T13" fmla="*/ 2 h 4"/>
                  <a:gd name="T14" fmla="*/ 2 w 2"/>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cubicBezTo>
                      <a:pt x="2" y="1"/>
                      <a:pt x="1" y="2"/>
                      <a:pt x="2" y="2"/>
                    </a:cubicBezTo>
                    <a:cubicBezTo>
                      <a:pt x="2" y="2"/>
                      <a:pt x="2" y="2"/>
                      <a:pt x="2" y="2"/>
                    </a:cubicBezTo>
                    <a:cubicBezTo>
                      <a:pt x="2" y="4"/>
                      <a:pt x="2" y="4"/>
                      <a:pt x="2" y="4"/>
                    </a:cubicBezTo>
                    <a:cubicBezTo>
                      <a:pt x="1" y="3"/>
                      <a:pt x="1" y="3"/>
                      <a:pt x="1" y="3"/>
                    </a:cubicBezTo>
                    <a:cubicBezTo>
                      <a:pt x="2" y="2"/>
                      <a:pt x="2" y="2"/>
                      <a:pt x="2"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2" name="Rectangle 1668">
                <a:extLst>
                  <a:ext uri="{FF2B5EF4-FFF2-40B4-BE49-F238E27FC236}">
                    <a16:creationId xmlns:a16="http://schemas.microsoft.com/office/drawing/2014/main" id="{D766A2C9-4BDA-46A9-9BFD-98CDC330DA33}"/>
                  </a:ext>
                </a:extLst>
              </p:cNvPr>
              <p:cNvSpPr>
                <a:spLocks noChangeArrowheads="1"/>
              </p:cNvSpPr>
              <p:nvPr/>
            </p:nvSpPr>
            <p:spPr bwMode="auto">
              <a:xfrm>
                <a:off x="4171" y="19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3" name="Freeform 1669">
                <a:extLst>
                  <a:ext uri="{FF2B5EF4-FFF2-40B4-BE49-F238E27FC236}">
                    <a16:creationId xmlns:a16="http://schemas.microsoft.com/office/drawing/2014/main" id="{46436539-9184-4847-88F9-A775A029C379}"/>
                  </a:ext>
                </a:extLst>
              </p:cNvPr>
              <p:cNvSpPr/>
              <p:nvPr/>
            </p:nvSpPr>
            <p:spPr bwMode="auto">
              <a:xfrm>
                <a:off x="2691" y="1933"/>
                <a:ext cx="13" cy="5"/>
              </a:xfrm>
              <a:custGeom>
                <a:gdLst>
                  <a:gd name="T0" fmla="*/ 4 w 5"/>
                  <a:gd name="T1" fmla="*/ 1 h 2"/>
                  <a:gd name="T2" fmla="*/ 4 w 5"/>
                  <a:gd name="T3" fmla="*/ 0 h 2"/>
                  <a:gd name="T4" fmla="*/ 5 w 5"/>
                  <a:gd name="T5" fmla="*/ 1 h 2"/>
                  <a:gd name="T6" fmla="*/ 0 w 5"/>
                  <a:gd name="T7" fmla="*/ 2 h 2"/>
                  <a:gd name="T8" fmla="*/ 0 w 5"/>
                  <a:gd name="T9" fmla="*/ 0 h 2"/>
                  <a:gd name="T10" fmla="*/ 1 w 5"/>
                  <a:gd name="T11" fmla="*/ 0 h 2"/>
                  <a:gd name="T12" fmla="*/ 1 w 5"/>
                  <a:gd name="T13" fmla="*/ 1 h 2"/>
                  <a:gd name="T14" fmla="*/ 1 w 5"/>
                  <a:gd name="T15" fmla="*/ 1 h 2"/>
                  <a:gd name="T16" fmla="*/ 3 w 5"/>
                  <a:gd name="T17" fmla="*/ 0 h 2"/>
                  <a:gd name="T18" fmla="*/ 4 w 5"/>
                  <a:gd name="T19"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4" y="1"/>
                    </a:moveTo>
                    <a:cubicBezTo>
                      <a:pt x="4" y="0"/>
                      <a:pt x="4" y="0"/>
                      <a:pt x="4" y="0"/>
                    </a:cubicBezTo>
                    <a:cubicBezTo>
                      <a:pt x="5" y="1"/>
                      <a:pt x="5" y="1"/>
                      <a:pt x="5" y="1"/>
                    </a:cubicBezTo>
                    <a:cubicBezTo>
                      <a:pt x="3" y="2"/>
                      <a:pt x="1" y="1"/>
                      <a:pt x="0" y="2"/>
                    </a:cubicBezTo>
                    <a:cubicBezTo>
                      <a:pt x="0" y="2"/>
                      <a:pt x="0" y="0"/>
                      <a:pt x="0" y="0"/>
                    </a:cubicBezTo>
                    <a:cubicBezTo>
                      <a:pt x="1" y="0"/>
                      <a:pt x="1" y="0"/>
                      <a:pt x="1" y="0"/>
                    </a:cubicBezTo>
                    <a:cubicBezTo>
                      <a:pt x="1" y="1"/>
                      <a:pt x="1" y="1"/>
                      <a:pt x="1" y="1"/>
                    </a:cubicBezTo>
                    <a:cubicBezTo>
                      <a:pt x="1" y="1"/>
                      <a:pt x="1" y="1"/>
                      <a:pt x="1"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4" name="Freeform 1670">
                <a:extLst>
                  <a:ext uri="{FF2B5EF4-FFF2-40B4-BE49-F238E27FC236}">
                    <a16:creationId xmlns:a16="http://schemas.microsoft.com/office/drawing/2014/main" id="{9E387E2A-8669-4383-8F9E-5C0B5FA3E9F5}"/>
                  </a:ext>
                </a:extLst>
              </p:cNvPr>
              <p:cNvSpPr/>
              <p:nvPr/>
            </p:nvSpPr>
            <p:spPr bwMode="auto">
              <a:xfrm>
                <a:off x="3669" y="193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5" name="Freeform 1671">
                <a:extLst>
                  <a:ext uri="{FF2B5EF4-FFF2-40B4-BE49-F238E27FC236}">
                    <a16:creationId xmlns:a16="http://schemas.microsoft.com/office/drawing/2014/main" id="{4C2EABF2-C7A6-4F9D-A543-DC894C328B68}"/>
                  </a:ext>
                </a:extLst>
              </p:cNvPr>
              <p:cNvSpPr/>
              <p:nvPr/>
            </p:nvSpPr>
            <p:spPr bwMode="auto">
              <a:xfrm>
                <a:off x="4176" y="1933"/>
                <a:ext cx="11" cy="5"/>
              </a:xfrm>
              <a:custGeom>
                <a:gdLst>
                  <a:gd name="T0" fmla="*/ 4 w 4"/>
                  <a:gd name="T1" fmla="*/ 1 h 2"/>
                  <a:gd name="T2" fmla="*/ 0 w 4"/>
                  <a:gd name="T3" fmla="*/ 2 h 2"/>
                  <a:gd name="T4" fmla="*/ 1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0" y="2"/>
                    </a:cubicBezTo>
                    <a:cubicBezTo>
                      <a:pt x="1" y="2"/>
                      <a:pt x="1" y="2"/>
                      <a:pt x="1" y="2"/>
                    </a:cubicBezTo>
                    <a:cubicBezTo>
                      <a:pt x="1" y="1"/>
                      <a:pt x="1" y="1"/>
                      <a:pt x="1" y="1"/>
                    </a:cubicBezTo>
                    <a:cubicBezTo>
                      <a:pt x="2"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6" name="Freeform 1672">
                <a:extLst>
                  <a:ext uri="{FF2B5EF4-FFF2-40B4-BE49-F238E27FC236}">
                    <a16:creationId xmlns:a16="http://schemas.microsoft.com/office/drawing/2014/main" id="{FFD93ADA-B3EB-49A9-8850-00035110F508}"/>
                  </a:ext>
                </a:extLst>
              </p:cNvPr>
              <p:cNvSpPr/>
              <p:nvPr/>
            </p:nvSpPr>
            <p:spPr bwMode="auto">
              <a:xfrm>
                <a:off x="3359" y="1936"/>
                <a:ext cx="8" cy="5"/>
              </a:xfrm>
              <a:custGeom>
                <a:gdLst>
                  <a:gd name="T0" fmla="*/ 3 w 3"/>
                  <a:gd name="T1" fmla="*/ 1 h 2"/>
                  <a:gd name="T2" fmla="*/ 3 w 3"/>
                  <a:gd name="T3" fmla="*/ 2 h 2"/>
                  <a:gd name="T4" fmla="*/ 3 w 3"/>
                  <a:gd name="T5" fmla="*/ 2 h 2"/>
                  <a:gd name="T6" fmla="*/ 0 w 3"/>
                  <a:gd name="T7" fmla="*/ 2 h 2"/>
                  <a:gd name="T8" fmla="*/ 2 w 3"/>
                  <a:gd name="T9" fmla="*/ 1 h 2"/>
                  <a:gd name="T10" fmla="*/ 2 w 3"/>
                  <a:gd name="T11" fmla="*/ 1 h 2"/>
                  <a:gd name="T12" fmla="*/ 3 w 3"/>
                  <a:gd name="T13" fmla="*/ 0 h 2"/>
                  <a:gd name="T14" fmla="*/ 3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0" y="2"/>
                      <a:pt x="0" y="2"/>
                      <a:pt x="0" y="2"/>
                    </a:cubicBezTo>
                    <a:cubicBezTo>
                      <a:pt x="2" y="1"/>
                      <a:pt x="2" y="1"/>
                      <a:pt x="2" y="1"/>
                    </a:cubicBezTo>
                    <a:cubicBezTo>
                      <a:pt x="2" y="1"/>
                      <a:pt x="2" y="1"/>
                      <a:pt x="2" y="1"/>
                    </a:cubicBezTo>
                    <a:cubicBezTo>
                      <a:pt x="3" y="0"/>
                      <a:pt x="3" y="0"/>
                      <a:pt x="3" y="0"/>
                    </a:cubicBezTo>
                    <a:cubicBezTo>
                      <a:pt x="2"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7" name="Freeform 1673">
                <a:extLst>
                  <a:ext uri="{FF2B5EF4-FFF2-40B4-BE49-F238E27FC236}">
                    <a16:creationId xmlns:a16="http://schemas.microsoft.com/office/drawing/2014/main" id="{D329636B-CF9C-41A6-9B3C-0A4F5AAD6CD8}"/>
                  </a:ext>
                </a:extLst>
              </p:cNvPr>
              <p:cNvSpPr/>
              <p:nvPr/>
            </p:nvSpPr>
            <p:spPr bwMode="auto">
              <a:xfrm>
                <a:off x="4112" y="1930"/>
                <a:ext cx="30" cy="16"/>
              </a:xfrm>
              <a:custGeom>
                <a:gdLst>
                  <a:gd name="T0" fmla="*/ 11 w 11"/>
                  <a:gd name="T1" fmla="*/ 3 h 6"/>
                  <a:gd name="T2" fmla="*/ 6 w 11"/>
                  <a:gd name="T3" fmla="*/ 4 h 6"/>
                  <a:gd name="T4" fmla="*/ 5 w 11"/>
                  <a:gd name="T5" fmla="*/ 5 h 6"/>
                  <a:gd name="T6" fmla="*/ 1 w 11"/>
                  <a:gd name="T7" fmla="*/ 6 h 6"/>
                  <a:gd name="T8" fmla="*/ 0 w 11"/>
                  <a:gd name="T9" fmla="*/ 6 h 6"/>
                  <a:gd name="T10" fmla="*/ 1 w 11"/>
                  <a:gd name="T11" fmla="*/ 5 h 6"/>
                  <a:gd name="T12" fmla="*/ 2 w 11"/>
                  <a:gd name="T13" fmla="*/ 6 h 6"/>
                  <a:gd name="T14" fmla="*/ 2 w 11"/>
                  <a:gd name="T15" fmla="*/ 6 h 6"/>
                  <a:gd name="T16" fmla="*/ 2 w 11"/>
                  <a:gd name="T17" fmla="*/ 4 h 6"/>
                  <a:gd name="T18" fmla="*/ 5 w 11"/>
                  <a:gd name="T19" fmla="*/ 3 h 6"/>
                  <a:gd name="T20" fmla="*/ 11 w 11"/>
                  <a:gd name="T21"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3"/>
                    </a:moveTo>
                    <a:cubicBezTo>
                      <a:pt x="9" y="3"/>
                      <a:pt x="7" y="5"/>
                      <a:pt x="6" y="4"/>
                    </a:cubicBezTo>
                    <a:cubicBezTo>
                      <a:pt x="5" y="4"/>
                      <a:pt x="6" y="5"/>
                      <a:pt x="5" y="5"/>
                    </a:cubicBezTo>
                    <a:cubicBezTo>
                      <a:pt x="3" y="4"/>
                      <a:pt x="3" y="6"/>
                      <a:pt x="1" y="6"/>
                    </a:cubicBezTo>
                    <a:cubicBezTo>
                      <a:pt x="0" y="6"/>
                      <a:pt x="0" y="6"/>
                      <a:pt x="0" y="6"/>
                    </a:cubicBezTo>
                    <a:cubicBezTo>
                      <a:pt x="1" y="5"/>
                      <a:pt x="1" y="5"/>
                      <a:pt x="1" y="5"/>
                    </a:cubicBezTo>
                    <a:cubicBezTo>
                      <a:pt x="1" y="6"/>
                      <a:pt x="1" y="6"/>
                      <a:pt x="2" y="6"/>
                    </a:cubicBezTo>
                    <a:cubicBezTo>
                      <a:pt x="2" y="6"/>
                      <a:pt x="2" y="6"/>
                      <a:pt x="2" y="6"/>
                    </a:cubicBezTo>
                    <a:cubicBezTo>
                      <a:pt x="2" y="4"/>
                      <a:pt x="2" y="4"/>
                      <a:pt x="2" y="4"/>
                    </a:cubicBezTo>
                    <a:cubicBezTo>
                      <a:pt x="2" y="3"/>
                      <a:pt x="4" y="3"/>
                      <a:pt x="5" y="3"/>
                    </a:cubicBezTo>
                    <a:cubicBezTo>
                      <a:pt x="8" y="6"/>
                      <a:pt x="9" y="0"/>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8" name="Freeform 1674">
                <a:extLst>
                  <a:ext uri="{FF2B5EF4-FFF2-40B4-BE49-F238E27FC236}">
                    <a16:creationId xmlns:a16="http://schemas.microsoft.com/office/drawing/2014/main" id="{D94C1E68-2030-486F-A248-6B1EB5A51159}"/>
                  </a:ext>
                </a:extLst>
              </p:cNvPr>
              <p:cNvSpPr/>
              <p:nvPr/>
            </p:nvSpPr>
            <p:spPr bwMode="auto">
              <a:xfrm>
                <a:off x="2242" y="1936"/>
                <a:ext cx="43" cy="37"/>
              </a:xfrm>
              <a:custGeom>
                <a:gdLst>
                  <a:gd name="T0" fmla="*/ 16 w 16"/>
                  <a:gd name="T1" fmla="*/ 1 h 14"/>
                  <a:gd name="T2" fmla="*/ 13 w 16"/>
                  <a:gd name="T3" fmla="*/ 4 h 14"/>
                  <a:gd name="T4" fmla="*/ 16 w 16"/>
                  <a:gd name="T5" fmla="*/ 5 h 14"/>
                  <a:gd name="T6" fmla="*/ 10 w 16"/>
                  <a:gd name="T7" fmla="*/ 6 h 14"/>
                  <a:gd name="T8" fmla="*/ 10 w 16"/>
                  <a:gd name="T9" fmla="*/ 7 h 14"/>
                  <a:gd name="T10" fmla="*/ 7 w 16"/>
                  <a:gd name="T11" fmla="*/ 8 h 14"/>
                  <a:gd name="T12" fmla="*/ 5 w 16"/>
                  <a:gd name="T13" fmla="*/ 9 h 14"/>
                  <a:gd name="T14" fmla="*/ 6 w 16"/>
                  <a:gd name="T15" fmla="*/ 11 h 14"/>
                  <a:gd name="T16" fmla="*/ 0 w 16"/>
                  <a:gd name="T17" fmla="*/ 10 h 14"/>
                  <a:gd name="T18" fmla="*/ 3 w 16"/>
                  <a:gd name="T19" fmla="*/ 9 h 14"/>
                  <a:gd name="T20" fmla="*/ 6 w 16"/>
                  <a:gd name="T21" fmla="*/ 6 h 14"/>
                  <a:gd name="T22" fmla="*/ 11 w 16"/>
                  <a:gd name="T23" fmla="*/ 2 h 14"/>
                  <a:gd name="T24" fmla="*/ 15 w 16"/>
                  <a:gd name="T25" fmla="*/ 0 h 14"/>
                  <a:gd name="T26" fmla="*/ 16 w 16"/>
                  <a:gd name="T2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4">
                    <a:moveTo>
                      <a:pt x="16" y="1"/>
                    </a:moveTo>
                    <a:cubicBezTo>
                      <a:pt x="15" y="2"/>
                      <a:pt x="12" y="2"/>
                      <a:pt x="13" y="4"/>
                    </a:cubicBezTo>
                    <a:cubicBezTo>
                      <a:pt x="14" y="5"/>
                      <a:pt x="15" y="5"/>
                      <a:pt x="16" y="5"/>
                    </a:cubicBezTo>
                    <a:cubicBezTo>
                      <a:pt x="14" y="7"/>
                      <a:pt x="12" y="4"/>
                      <a:pt x="10" y="6"/>
                    </a:cubicBezTo>
                    <a:cubicBezTo>
                      <a:pt x="10" y="7"/>
                      <a:pt x="10" y="7"/>
                      <a:pt x="10" y="7"/>
                    </a:cubicBezTo>
                    <a:cubicBezTo>
                      <a:pt x="9" y="7"/>
                      <a:pt x="8" y="9"/>
                      <a:pt x="7" y="8"/>
                    </a:cubicBezTo>
                    <a:cubicBezTo>
                      <a:pt x="6" y="8"/>
                      <a:pt x="5" y="8"/>
                      <a:pt x="5" y="9"/>
                    </a:cubicBezTo>
                    <a:cubicBezTo>
                      <a:pt x="6" y="10"/>
                      <a:pt x="5" y="10"/>
                      <a:pt x="6" y="11"/>
                    </a:cubicBezTo>
                    <a:cubicBezTo>
                      <a:pt x="4" y="7"/>
                      <a:pt x="2" y="14"/>
                      <a:pt x="0" y="10"/>
                    </a:cubicBezTo>
                    <a:cubicBezTo>
                      <a:pt x="1" y="11"/>
                      <a:pt x="2" y="10"/>
                      <a:pt x="3" y="9"/>
                    </a:cubicBezTo>
                    <a:cubicBezTo>
                      <a:pt x="4" y="8"/>
                      <a:pt x="7" y="8"/>
                      <a:pt x="6" y="6"/>
                    </a:cubicBezTo>
                    <a:cubicBezTo>
                      <a:pt x="8" y="5"/>
                      <a:pt x="12" y="5"/>
                      <a:pt x="11" y="2"/>
                    </a:cubicBezTo>
                    <a:cubicBezTo>
                      <a:pt x="12" y="0"/>
                      <a:pt x="14" y="1"/>
                      <a:pt x="15" y="0"/>
                    </a:cubicBez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9" name="Freeform 1675">
                <a:extLst>
                  <a:ext uri="{FF2B5EF4-FFF2-40B4-BE49-F238E27FC236}">
                    <a16:creationId xmlns:a16="http://schemas.microsoft.com/office/drawing/2014/main" id="{901DEA41-EDC6-4AFD-B2B4-D03005AFF02B}"/>
                  </a:ext>
                </a:extLst>
              </p:cNvPr>
              <p:cNvSpPr/>
              <p:nvPr/>
            </p:nvSpPr>
            <p:spPr bwMode="auto">
              <a:xfrm>
                <a:off x="3754" y="1936"/>
                <a:ext cx="3" cy="5"/>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0" name="Freeform 1676">
                <a:extLst>
                  <a:ext uri="{FF2B5EF4-FFF2-40B4-BE49-F238E27FC236}">
                    <a16:creationId xmlns:a16="http://schemas.microsoft.com/office/drawing/2014/main" id="{4D0DC85A-FEE2-4D57-8CB0-5E05FF44229F}"/>
                  </a:ext>
                </a:extLst>
              </p:cNvPr>
              <p:cNvSpPr/>
              <p:nvPr/>
            </p:nvSpPr>
            <p:spPr bwMode="auto">
              <a:xfrm>
                <a:off x="2669" y="1938"/>
                <a:ext cx="8" cy="6"/>
              </a:xfrm>
              <a:custGeom>
                <a:gdLst>
                  <a:gd name="T0" fmla="*/ 2 w 3"/>
                  <a:gd name="T1" fmla="*/ 0 h 2"/>
                  <a:gd name="T2" fmla="*/ 1 w 3"/>
                  <a:gd name="T3" fmla="*/ 1 h 2"/>
                  <a:gd name="T4" fmla="*/ 3 w 3"/>
                  <a:gd name="T5" fmla="*/ 1 h 2"/>
                  <a:gd name="T6" fmla="*/ 1 w 3"/>
                  <a:gd name="T7" fmla="*/ 2 h 2"/>
                  <a:gd name="T8" fmla="*/ 0 w 3"/>
                  <a:gd name="T9" fmla="*/ 1 h 2"/>
                  <a:gd name="T10" fmla="*/ 1 w 3"/>
                  <a:gd name="T11" fmla="*/ 0 h 2"/>
                  <a:gd name="T12" fmla="*/ 2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1" y="1"/>
                      <a:pt x="1" y="1"/>
                      <a:pt x="1" y="1"/>
                    </a:cubicBezTo>
                    <a:cubicBezTo>
                      <a:pt x="3" y="1"/>
                      <a:pt x="3" y="1"/>
                      <a:pt x="3" y="1"/>
                    </a:cubicBezTo>
                    <a:cubicBezTo>
                      <a:pt x="1" y="2"/>
                      <a:pt x="1" y="2"/>
                      <a:pt x="1" y="2"/>
                    </a:cubicBezTo>
                    <a:cubicBezTo>
                      <a:pt x="1" y="2"/>
                      <a:pt x="1"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1" name="Freeform 1677">
                <a:extLst>
                  <a:ext uri="{FF2B5EF4-FFF2-40B4-BE49-F238E27FC236}">
                    <a16:creationId xmlns:a16="http://schemas.microsoft.com/office/drawing/2014/main" id="{BF7C8E0C-0CA6-44DD-8C1A-82CEB92498BC}"/>
                  </a:ext>
                </a:extLst>
              </p:cNvPr>
              <p:cNvSpPr/>
              <p:nvPr/>
            </p:nvSpPr>
            <p:spPr bwMode="auto">
              <a:xfrm>
                <a:off x="3605" y="1938"/>
                <a:ext cx="10" cy="11"/>
              </a:xfrm>
              <a:custGeom>
                <a:gdLst>
                  <a:gd name="T0" fmla="*/ 4 w 4"/>
                  <a:gd name="T1" fmla="*/ 2 h 4"/>
                  <a:gd name="T2" fmla="*/ 0 w 4"/>
                  <a:gd name="T3" fmla="*/ 3 h 4"/>
                  <a:gd name="T4" fmla="*/ 2 w 4"/>
                  <a:gd name="T5" fmla="*/ 1 h 4"/>
                  <a:gd name="T6" fmla="*/ 2 w 4"/>
                  <a:gd name="T7" fmla="*/ 1 h 4"/>
                  <a:gd name="T8" fmla="*/ 3 w 4"/>
                  <a:gd name="T9" fmla="*/ 0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4"/>
                      <a:pt x="2" y="2"/>
                      <a:pt x="0" y="3"/>
                    </a:cubicBezTo>
                    <a:cubicBezTo>
                      <a:pt x="2" y="1"/>
                      <a:pt x="2" y="1"/>
                      <a:pt x="2" y="1"/>
                    </a:cubicBezTo>
                    <a:cubicBezTo>
                      <a:pt x="2" y="1"/>
                      <a:pt x="2" y="1"/>
                      <a:pt x="2" y="1"/>
                    </a:cubicBezTo>
                    <a:cubicBezTo>
                      <a:pt x="3" y="0"/>
                      <a:pt x="3" y="0"/>
                      <a:pt x="3" y="0"/>
                    </a:cubicBezTo>
                    <a:cubicBezTo>
                      <a:pt x="4" y="0"/>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2" name="Freeform 1678">
                <a:extLst>
                  <a:ext uri="{FF2B5EF4-FFF2-40B4-BE49-F238E27FC236}">
                    <a16:creationId xmlns:a16="http://schemas.microsoft.com/office/drawing/2014/main" id="{AD595B67-B73F-41DC-AF7F-AF1CCBF9F2FD}"/>
                  </a:ext>
                </a:extLst>
              </p:cNvPr>
              <p:cNvSpPr/>
              <p:nvPr/>
            </p:nvSpPr>
            <p:spPr bwMode="auto">
              <a:xfrm>
                <a:off x="4315" y="1938"/>
                <a:ext cx="88" cy="27"/>
              </a:xfrm>
              <a:custGeom>
                <a:gdLst>
                  <a:gd name="T0" fmla="*/ 33 w 33"/>
                  <a:gd name="T1" fmla="*/ 1 h 10"/>
                  <a:gd name="T2" fmla="*/ 27 w 33"/>
                  <a:gd name="T3" fmla="*/ 2 h 10"/>
                  <a:gd name="T4" fmla="*/ 19 w 33"/>
                  <a:gd name="T5" fmla="*/ 6 h 10"/>
                  <a:gd name="T6" fmla="*/ 14 w 33"/>
                  <a:gd name="T7" fmla="*/ 6 h 10"/>
                  <a:gd name="T8" fmla="*/ 14 w 33"/>
                  <a:gd name="T9" fmla="*/ 7 h 10"/>
                  <a:gd name="T10" fmla="*/ 9 w 33"/>
                  <a:gd name="T11" fmla="*/ 8 h 10"/>
                  <a:gd name="T12" fmla="*/ 11 w 33"/>
                  <a:gd name="T13" fmla="*/ 8 h 10"/>
                  <a:gd name="T14" fmla="*/ 7 w 33"/>
                  <a:gd name="T15" fmla="*/ 9 h 10"/>
                  <a:gd name="T16" fmla="*/ 7 w 33"/>
                  <a:gd name="T17" fmla="*/ 8 h 10"/>
                  <a:gd name="T18" fmla="*/ 2 w 33"/>
                  <a:gd name="T19" fmla="*/ 9 h 10"/>
                  <a:gd name="T20" fmla="*/ 0 w 33"/>
                  <a:gd name="T21" fmla="*/ 10 h 10"/>
                  <a:gd name="T22" fmla="*/ 5 w 33"/>
                  <a:gd name="T23" fmla="*/ 7 h 10"/>
                  <a:gd name="T24" fmla="*/ 8 w 33"/>
                  <a:gd name="T25" fmla="*/ 7 h 10"/>
                  <a:gd name="T26" fmla="*/ 9 w 33"/>
                  <a:gd name="T27" fmla="*/ 5 h 10"/>
                  <a:gd name="T28" fmla="*/ 11 w 33"/>
                  <a:gd name="T29" fmla="*/ 6 h 10"/>
                  <a:gd name="T30" fmla="*/ 12 w 33"/>
                  <a:gd name="T31" fmla="*/ 4 h 10"/>
                  <a:gd name="T32" fmla="*/ 21 w 33"/>
                  <a:gd name="T33" fmla="*/ 2 h 10"/>
                  <a:gd name="T34" fmla="*/ 21 w 33"/>
                  <a:gd name="T35" fmla="*/ 3 h 10"/>
                  <a:gd name="T36" fmla="*/ 21 w 33"/>
                  <a:gd name="T37" fmla="*/ 3 h 10"/>
                  <a:gd name="T38" fmla="*/ 30 w 33"/>
                  <a:gd name="T39" fmla="*/ 0 h 10"/>
                  <a:gd name="T40" fmla="*/ 33 w 3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0">
                    <a:moveTo>
                      <a:pt x="33" y="1"/>
                    </a:moveTo>
                    <a:cubicBezTo>
                      <a:pt x="31" y="1"/>
                      <a:pt x="30" y="2"/>
                      <a:pt x="27" y="2"/>
                    </a:cubicBezTo>
                    <a:cubicBezTo>
                      <a:pt x="24" y="4"/>
                      <a:pt x="21" y="3"/>
                      <a:pt x="19" y="6"/>
                    </a:cubicBezTo>
                    <a:cubicBezTo>
                      <a:pt x="17" y="7"/>
                      <a:pt x="16" y="6"/>
                      <a:pt x="14" y="6"/>
                    </a:cubicBezTo>
                    <a:cubicBezTo>
                      <a:pt x="14" y="7"/>
                      <a:pt x="14" y="7"/>
                      <a:pt x="14" y="7"/>
                    </a:cubicBezTo>
                    <a:cubicBezTo>
                      <a:pt x="13" y="7"/>
                      <a:pt x="11" y="7"/>
                      <a:pt x="9" y="8"/>
                    </a:cubicBezTo>
                    <a:cubicBezTo>
                      <a:pt x="11" y="8"/>
                      <a:pt x="11" y="8"/>
                      <a:pt x="11" y="8"/>
                    </a:cubicBezTo>
                    <a:cubicBezTo>
                      <a:pt x="10" y="9"/>
                      <a:pt x="8" y="9"/>
                      <a:pt x="7" y="9"/>
                    </a:cubicBezTo>
                    <a:cubicBezTo>
                      <a:pt x="7" y="8"/>
                      <a:pt x="7" y="8"/>
                      <a:pt x="7" y="8"/>
                    </a:cubicBezTo>
                    <a:cubicBezTo>
                      <a:pt x="6" y="10"/>
                      <a:pt x="3" y="8"/>
                      <a:pt x="2" y="9"/>
                    </a:cubicBezTo>
                    <a:cubicBezTo>
                      <a:pt x="0" y="10"/>
                      <a:pt x="0" y="10"/>
                      <a:pt x="0" y="10"/>
                    </a:cubicBezTo>
                    <a:cubicBezTo>
                      <a:pt x="1" y="9"/>
                      <a:pt x="4" y="8"/>
                      <a:pt x="5" y="7"/>
                    </a:cubicBezTo>
                    <a:cubicBezTo>
                      <a:pt x="6" y="8"/>
                      <a:pt x="7" y="6"/>
                      <a:pt x="8" y="7"/>
                    </a:cubicBezTo>
                    <a:cubicBezTo>
                      <a:pt x="9" y="5"/>
                      <a:pt x="9" y="5"/>
                      <a:pt x="9" y="5"/>
                    </a:cubicBezTo>
                    <a:cubicBezTo>
                      <a:pt x="9" y="5"/>
                      <a:pt x="10" y="7"/>
                      <a:pt x="11" y="6"/>
                    </a:cubicBezTo>
                    <a:cubicBezTo>
                      <a:pt x="12" y="4"/>
                      <a:pt x="12" y="4"/>
                      <a:pt x="12" y="4"/>
                    </a:cubicBezTo>
                    <a:cubicBezTo>
                      <a:pt x="15" y="7"/>
                      <a:pt x="19" y="3"/>
                      <a:pt x="21" y="2"/>
                    </a:cubicBezTo>
                    <a:cubicBezTo>
                      <a:pt x="21" y="3"/>
                      <a:pt x="21" y="3"/>
                      <a:pt x="21" y="3"/>
                    </a:cubicBezTo>
                    <a:cubicBezTo>
                      <a:pt x="21" y="3"/>
                      <a:pt x="21" y="3"/>
                      <a:pt x="21" y="3"/>
                    </a:cubicBezTo>
                    <a:cubicBezTo>
                      <a:pt x="23" y="2"/>
                      <a:pt x="27" y="1"/>
                      <a:pt x="30" y="0"/>
                    </a:cubicBezTo>
                    <a:cubicBezTo>
                      <a:pt x="32" y="0"/>
                      <a:pt x="32"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3" name="Freeform 1679">
                <a:extLst>
                  <a:ext uri="{FF2B5EF4-FFF2-40B4-BE49-F238E27FC236}">
                    <a16:creationId xmlns:a16="http://schemas.microsoft.com/office/drawing/2014/main" id="{A9189E6B-402F-421D-A89C-152BA2843BC2}"/>
                  </a:ext>
                </a:extLst>
              </p:cNvPr>
              <p:cNvSpPr/>
              <p:nvPr/>
            </p:nvSpPr>
            <p:spPr bwMode="auto">
              <a:xfrm>
                <a:off x="2378" y="1936"/>
                <a:ext cx="126" cy="42"/>
              </a:xfrm>
              <a:custGeom>
                <a:gdLst>
                  <a:gd name="T0" fmla="*/ 40 w 47"/>
                  <a:gd name="T1" fmla="*/ 4 h 16"/>
                  <a:gd name="T2" fmla="*/ 39 w 47"/>
                  <a:gd name="T3" fmla="*/ 5 h 16"/>
                  <a:gd name="T4" fmla="*/ 30 w 47"/>
                  <a:gd name="T5" fmla="*/ 7 h 16"/>
                  <a:gd name="T6" fmla="*/ 30 w 47"/>
                  <a:gd name="T7" fmla="*/ 8 h 16"/>
                  <a:gd name="T8" fmla="*/ 25 w 47"/>
                  <a:gd name="T9" fmla="*/ 9 h 16"/>
                  <a:gd name="T10" fmla="*/ 22 w 47"/>
                  <a:gd name="T11" fmla="*/ 9 h 16"/>
                  <a:gd name="T12" fmla="*/ 25 w 47"/>
                  <a:gd name="T13" fmla="*/ 5 h 16"/>
                  <a:gd name="T14" fmla="*/ 23 w 47"/>
                  <a:gd name="T15" fmla="*/ 5 h 16"/>
                  <a:gd name="T16" fmla="*/ 21 w 47"/>
                  <a:gd name="T17" fmla="*/ 6 h 16"/>
                  <a:gd name="T18" fmla="*/ 20 w 47"/>
                  <a:gd name="T19" fmla="*/ 9 h 16"/>
                  <a:gd name="T20" fmla="*/ 17 w 47"/>
                  <a:gd name="T21" fmla="*/ 10 h 16"/>
                  <a:gd name="T22" fmla="*/ 6 w 47"/>
                  <a:gd name="T23" fmla="*/ 13 h 16"/>
                  <a:gd name="T24" fmla="*/ 4 w 47"/>
                  <a:gd name="T25" fmla="*/ 15 h 16"/>
                  <a:gd name="T26" fmla="*/ 4 w 47"/>
                  <a:gd name="T27" fmla="*/ 14 h 16"/>
                  <a:gd name="T28" fmla="*/ 2 w 47"/>
                  <a:gd name="T29" fmla="*/ 14 h 16"/>
                  <a:gd name="T30" fmla="*/ 3 w 47"/>
                  <a:gd name="T31" fmla="*/ 14 h 16"/>
                  <a:gd name="T32" fmla="*/ 0 w 47"/>
                  <a:gd name="T33" fmla="*/ 15 h 16"/>
                  <a:gd name="T34" fmla="*/ 2 w 47"/>
                  <a:gd name="T35" fmla="*/ 12 h 16"/>
                  <a:gd name="T36" fmla="*/ 3 w 47"/>
                  <a:gd name="T37" fmla="*/ 12 h 16"/>
                  <a:gd name="T38" fmla="*/ 3 w 47"/>
                  <a:gd name="T39" fmla="*/ 11 h 16"/>
                  <a:gd name="T40" fmla="*/ 4 w 47"/>
                  <a:gd name="T41" fmla="*/ 11 h 16"/>
                  <a:gd name="T42" fmla="*/ 7 w 47"/>
                  <a:gd name="T43" fmla="*/ 10 h 16"/>
                  <a:gd name="T44" fmla="*/ 7 w 47"/>
                  <a:gd name="T45" fmla="*/ 9 h 16"/>
                  <a:gd name="T46" fmla="*/ 10 w 47"/>
                  <a:gd name="T47" fmla="*/ 9 h 16"/>
                  <a:gd name="T48" fmla="*/ 11 w 47"/>
                  <a:gd name="T49" fmla="*/ 8 h 16"/>
                  <a:gd name="T50" fmla="*/ 17 w 47"/>
                  <a:gd name="T51" fmla="*/ 5 h 16"/>
                  <a:gd name="T52" fmla="*/ 15 w 47"/>
                  <a:gd name="T53" fmla="*/ 6 h 16"/>
                  <a:gd name="T54" fmla="*/ 17 w 47"/>
                  <a:gd name="T55" fmla="*/ 7 h 16"/>
                  <a:gd name="T56" fmla="*/ 19 w 47"/>
                  <a:gd name="T57" fmla="*/ 4 h 16"/>
                  <a:gd name="T58" fmla="*/ 21 w 47"/>
                  <a:gd name="T59" fmla="*/ 6 h 16"/>
                  <a:gd name="T60" fmla="*/ 24 w 47"/>
                  <a:gd name="T61" fmla="*/ 4 h 16"/>
                  <a:gd name="T62" fmla="*/ 27 w 47"/>
                  <a:gd name="T63" fmla="*/ 4 h 16"/>
                  <a:gd name="T64" fmla="*/ 27 w 47"/>
                  <a:gd name="T65" fmla="*/ 5 h 16"/>
                  <a:gd name="T66" fmla="*/ 34 w 47"/>
                  <a:gd name="T67" fmla="*/ 5 h 16"/>
                  <a:gd name="T68" fmla="*/ 34 w 47"/>
                  <a:gd name="T69" fmla="*/ 3 h 16"/>
                  <a:gd name="T70" fmla="*/ 38 w 47"/>
                  <a:gd name="T71" fmla="*/ 3 h 16"/>
                  <a:gd name="T72" fmla="*/ 39 w 47"/>
                  <a:gd name="T73" fmla="*/ 4 h 16"/>
                  <a:gd name="T74" fmla="*/ 42 w 47"/>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16">
                    <a:moveTo>
                      <a:pt x="47" y="2"/>
                    </a:moveTo>
                    <a:cubicBezTo>
                      <a:pt x="45" y="2"/>
                      <a:pt x="42" y="5"/>
                      <a:pt x="40" y="4"/>
                    </a:cubicBezTo>
                    <a:cubicBezTo>
                      <a:pt x="39" y="4"/>
                      <a:pt x="39" y="5"/>
                      <a:pt x="39" y="5"/>
                    </a:cubicBezTo>
                    <a:cubicBezTo>
                      <a:pt x="39" y="5"/>
                      <a:pt x="39" y="5"/>
                      <a:pt x="39" y="5"/>
                    </a:cubicBezTo>
                    <a:cubicBezTo>
                      <a:pt x="38" y="6"/>
                      <a:pt x="35" y="6"/>
                      <a:pt x="36" y="8"/>
                    </a:cubicBezTo>
                    <a:cubicBezTo>
                      <a:pt x="35" y="6"/>
                      <a:pt x="32" y="9"/>
                      <a:pt x="30" y="7"/>
                    </a:cubicBezTo>
                    <a:cubicBezTo>
                      <a:pt x="29" y="8"/>
                      <a:pt x="29" y="8"/>
                      <a:pt x="29" y="8"/>
                    </a:cubicBezTo>
                    <a:cubicBezTo>
                      <a:pt x="30" y="8"/>
                      <a:pt x="30" y="8"/>
                      <a:pt x="30" y="8"/>
                    </a:cubicBezTo>
                    <a:cubicBezTo>
                      <a:pt x="29" y="9"/>
                      <a:pt x="26" y="10"/>
                      <a:pt x="24" y="9"/>
                    </a:cubicBezTo>
                    <a:cubicBezTo>
                      <a:pt x="25" y="9"/>
                      <a:pt x="25" y="9"/>
                      <a:pt x="25" y="9"/>
                    </a:cubicBezTo>
                    <a:cubicBezTo>
                      <a:pt x="26" y="6"/>
                      <a:pt x="28" y="8"/>
                      <a:pt x="29" y="6"/>
                    </a:cubicBezTo>
                    <a:cubicBezTo>
                      <a:pt x="27" y="5"/>
                      <a:pt x="24" y="8"/>
                      <a:pt x="22" y="9"/>
                    </a:cubicBezTo>
                    <a:cubicBezTo>
                      <a:pt x="22" y="8"/>
                      <a:pt x="26" y="7"/>
                      <a:pt x="23" y="6"/>
                    </a:cubicBezTo>
                    <a:cubicBezTo>
                      <a:pt x="24" y="6"/>
                      <a:pt x="25" y="6"/>
                      <a:pt x="25" y="5"/>
                    </a:cubicBezTo>
                    <a:cubicBezTo>
                      <a:pt x="24" y="5"/>
                      <a:pt x="23" y="5"/>
                      <a:pt x="22" y="6"/>
                    </a:cubicBezTo>
                    <a:cubicBezTo>
                      <a:pt x="22" y="6"/>
                      <a:pt x="23" y="6"/>
                      <a:pt x="23" y="5"/>
                    </a:cubicBezTo>
                    <a:cubicBezTo>
                      <a:pt x="23" y="5"/>
                      <a:pt x="22" y="5"/>
                      <a:pt x="22" y="5"/>
                    </a:cubicBezTo>
                    <a:cubicBezTo>
                      <a:pt x="21" y="5"/>
                      <a:pt x="22" y="6"/>
                      <a:pt x="21" y="6"/>
                    </a:cubicBezTo>
                    <a:cubicBezTo>
                      <a:pt x="22" y="6"/>
                      <a:pt x="21" y="5"/>
                      <a:pt x="20" y="6"/>
                    </a:cubicBezTo>
                    <a:cubicBezTo>
                      <a:pt x="22" y="7"/>
                      <a:pt x="20" y="8"/>
                      <a:pt x="20" y="9"/>
                    </a:cubicBezTo>
                    <a:cubicBezTo>
                      <a:pt x="16" y="10"/>
                      <a:pt x="16" y="10"/>
                      <a:pt x="16" y="10"/>
                    </a:cubicBezTo>
                    <a:cubicBezTo>
                      <a:pt x="17" y="10"/>
                      <a:pt x="17" y="10"/>
                      <a:pt x="17" y="10"/>
                    </a:cubicBezTo>
                    <a:cubicBezTo>
                      <a:pt x="15" y="12"/>
                      <a:pt x="11" y="11"/>
                      <a:pt x="9" y="12"/>
                    </a:cubicBezTo>
                    <a:cubicBezTo>
                      <a:pt x="8" y="11"/>
                      <a:pt x="7" y="13"/>
                      <a:pt x="6" y="13"/>
                    </a:cubicBezTo>
                    <a:cubicBezTo>
                      <a:pt x="8" y="14"/>
                      <a:pt x="4" y="15"/>
                      <a:pt x="7" y="15"/>
                    </a:cubicBezTo>
                    <a:cubicBezTo>
                      <a:pt x="6" y="16"/>
                      <a:pt x="5" y="14"/>
                      <a:pt x="4" y="15"/>
                    </a:cubicBezTo>
                    <a:cubicBezTo>
                      <a:pt x="5" y="15"/>
                      <a:pt x="5" y="15"/>
                      <a:pt x="5" y="15"/>
                    </a:cubicBezTo>
                    <a:cubicBezTo>
                      <a:pt x="4" y="14"/>
                      <a:pt x="4" y="14"/>
                      <a:pt x="4" y="14"/>
                    </a:cubicBezTo>
                    <a:cubicBezTo>
                      <a:pt x="5" y="15"/>
                      <a:pt x="6" y="14"/>
                      <a:pt x="6" y="13"/>
                    </a:cubicBezTo>
                    <a:cubicBezTo>
                      <a:pt x="5" y="13"/>
                      <a:pt x="3" y="13"/>
                      <a:pt x="2" y="14"/>
                    </a:cubicBezTo>
                    <a:cubicBezTo>
                      <a:pt x="2" y="14"/>
                      <a:pt x="2" y="14"/>
                      <a:pt x="3" y="14"/>
                    </a:cubicBezTo>
                    <a:cubicBezTo>
                      <a:pt x="3" y="14"/>
                      <a:pt x="3" y="14"/>
                      <a:pt x="3" y="14"/>
                    </a:cubicBezTo>
                    <a:cubicBezTo>
                      <a:pt x="3" y="16"/>
                      <a:pt x="1" y="15"/>
                      <a:pt x="0" y="16"/>
                    </a:cubicBezTo>
                    <a:cubicBezTo>
                      <a:pt x="0" y="15"/>
                      <a:pt x="0" y="15"/>
                      <a:pt x="0" y="15"/>
                    </a:cubicBezTo>
                    <a:cubicBezTo>
                      <a:pt x="0" y="14"/>
                      <a:pt x="1" y="16"/>
                      <a:pt x="2" y="14"/>
                    </a:cubicBezTo>
                    <a:cubicBezTo>
                      <a:pt x="1" y="14"/>
                      <a:pt x="1" y="13"/>
                      <a:pt x="2" y="12"/>
                    </a:cubicBezTo>
                    <a:cubicBezTo>
                      <a:pt x="2" y="12"/>
                      <a:pt x="3" y="12"/>
                      <a:pt x="3" y="12"/>
                    </a:cubicBezTo>
                    <a:cubicBezTo>
                      <a:pt x="3" y="12"/>
                      <a:pt x="3" y="12"/>
                      <a:pt x="3" y="12"/>
                    </a:cubicBezTo>
                    <a:cubicBezTo>
                      <a:pt x="4" y="12"/>
                      <a:pt x="4" y="12"/>
                      <a:pt x="4" y="12"/>
                    </a:cubicBezTo>
                    <a:cubicBezTo>
                      <a:pt x="4" y="11"/>
                      <a:pt x="3" y="11"/>
                      <a:pt x="3" y="11"/>
                    </a:cubicBezTo>
                    <a:cubicBezTo>
                      <a:pt x="3" y="10"/>
                      <a:pt x="4" y="10"/>
                      <a:pt x="4" y="10"/>
                    </a:cubicBezTo>
                    <a:cubicBezTo>
                      <a:pt x="4" y="10"/>
                      <a:pt x="4" y="11"/>
                      <a:pt x="4" y="11"/>
                    </a:cubicBezTo>
                    <a:cubicBezTo>
                      <a:pt x="5" y="12"/>
                      <a:pt x="5" y="12"/>
                      <a:pt x="5" y="12"/>
                    </a:cubicBezTo>
                    <a:cubicBezTo>
                      <a:pt x="7" y="10"/>
                      <a:pt x="7" y="10"/>
                      <a:pt x="7" y="10"/>
                    </a:cubicBezTo>
                    <a:cubicBezTo>
                      <a:pt x="7" y="9"/>
                      <a:pt x="6" y="9"/>
                      <a:pt x="6" y="9"/>
                    </a:cubicBezTo>
                    <a:cubicBezTo>
                      <a:pt x="6" y="8"/>
                      <a:pt x="7" y="9"/>
                      <a:pt x="7" y="9"/>
                    </a:cubicBezTo>
                    <a:cubicBezTo>
                      <a:pt x="8" y="9"/>
                      <a:pt x="8" y="9"/>
                      <a:pt x="8" y="9"/>
                    </a:cubicBezTo>
                    <a:cubicBezTo>
                      <a:pt x="9" y="9"/>
                      <a:pt x="10" y="9"/>
                      <a:pt x="10" y="9"/>
                    </a:cubicBezTo>
                    <a:cubicBezTo>
                      <a:pt x="11" y="9"/>
                      <a:pt x="12" y="8"/>
                      <a:pt x="13" y="8"/>
                    </a:cubicBezTo>
                    <a:cubicBezTo>
                      <a:pt x="12" y="6"/>
                      <a:pt x="11" y="8"/>
                      <a:pt x="11" y="8"/>
                    </a:cubicBezTo>
                    <a:cubicBezTo>
                      <a:pt x="12" y="7"/>
                      <a:pt x="13" y="6"/>
                      <a:pt x="15" y="5"/>
                    </a:cubicBezTo>
                    <a:cubicBezTo>
                      <a:pt x="17" y="5"/>
                      <a:pt x="17" y="5"/>
                      <a:pt x="17" y="5"/>
                    </a:cubicBezTo>
                    <a:cubicBezTo>
                      <a:pt x="16" y="6"/>
                      <a:pt x="16" y="6"/>
                      <a:pt x="16" y="6"/>
                    </a:cubicBezTo>
                    <a:cubicBezTo>
                      <a:pt x="15" y="6"/>
                      <a:pt x="15" y="6"/>
                      <a:pt x="15" y="6"/>
                    </a:cubicBezTo>
                    <a:cubicBezTo>
                      <a:pt x="15" y="6"/>
                      <a:pt x="15" y="6"/>
                      <a:pt x="15" y="6"/>
                    </a:cubicBezTo>
                    <a:cubicBezTo>
                      <a:pt x="15" y="7"/>
                      <a:pt x="17" y="7"/>
                      <a:pt x="17" y="7"/>
                    </a:cubicBezTo>
                    <a:cubicBezTo>
                      <a:pt x="19" y="5"/>
                      <a:pt x="19" y="5"/>
                      <a:pt x="19" y="5"/>
                    </a:cubicBezTo>
                    <a:cubicBezTo>
                      <a:pt x="18" y="5"/>
                      <a:pt x="19" y="4"/>
                      <a:pt x="19" y="4"/>
                    </a:cubicBezTo>
                    <a:cubicBezTo>
                      <a:pt x="20" y="4"/>
                      <a:pt x="20" y="4"/>
                      <a:pt x="20" y="4"/>
                    </a:cubicBezTo>
                    <a:cubicBezTo>
                      <a:pt x="19" y="5"/>
                      <a:pt x="21" y="5"/>
                      <a:pt x="21" y="6"/>
                    </a:cubicBezTo>
                    <a:cubicBezTo>
                      <a:pt x="22" y="5"/>
                      <a:pt x="21" y="3"/>
                      <a:pt x="23" y="4"/>
                    </a:cubicBezTo>
                    <a:cubicBezTo>
                      <a:pt x="23" y="4"/>
                      <a:pt x="23" y="5"/>
                      <a:pt x="24" y="4"/>
                    </a:cubicBezTo>
                    <a:cubicBezTo>
                      <a:pt x="24" y="3"/>
                      <a:pt x="25" y="4"/>
                      <a:pt x="26" y="4"/>
                    </a:cubicBezTo>
                    <a:cubicBezTo>
                      <a:pt x="27" y="4"/>
                      <a:pt x="27" y="4"/>
                      <a:pt x="27" y="4"/>
                    </a:cubicBezTo>
                    <a:cubicBezTo>
                      <a:pt x="26" y="5"/>
                      <a:pt x="26" y="5"/>
                      <a:pt x="26" y="5"/>
                    </a:cubicBezTo>
                    <a:cubicBezTo>
                      <a:pt x="26" y="5"/>
                      <a:pt x="27" y="5"/>
                      <a:pt x="27" y="5"/>
                    </a:cubicBezTo>
                    <a:cubicBezTo>
                      <a:pt x="27" y="4"/>
                      <a:pt x="28" y="4"/>
                      <a:pt x="29" y="4"/>
                    </a:cubicBezTo>
                    <a:cubicBezTo>
                      <a:pt x="30" y="5"/>
                      <a:pt x="33" y="4"/>
                      <a:pt x="34" y="5"/>
                    </a:cubicBezTo>
                    <a:cubicBezTo>
                      <a:pt x="34" y="4"/>
                      <a:pt x="36" y="5"/>
                      <a:pt x="36" y="4"/>
                    </a:cubicBezTo>
                    <a:cubicBezTo>
                      <a:pt x="35" y="4"/>
                      <a:pt x="35" y="2"/>
                      <a:pt x="34" y="3"/>
                    </a:cubicBezTo>
                    <a:cubicBezTo>
                      <a:pt x="34" y="3"/>
                      <a:pt x="34" y="3"/>
                      <a:pt x="34" y="3"/>
                    </a:cubicBezTo>
                    <a:cubicBezTo>
                      <a:pt x="35" y="2"/>
                      <a:pt x="37" y="4"/>
                      <a:pt x="38" y="3"/>
                    </a:cubicBezTo>
                    <a:cubicBezTo>
                      <a:pt x="38" y="4"/>
                      <a:pt x="36" y="3"/>
                      <a:pt x="36" y="4"/>
                    </a:cubicBezTo>
                    <a:cubicBezTo>
                      <a:pt x="37" y="5"/>
                      <a:pt x="38" y="4"/>
                      <a:pt x="39" y="4"/>
                    </a:cubicBezTo>
                    <a:cubicBezTo>
                      <a:pt x="39" y="4"/>
                      <a:pt x="39" y="4"/>
                      <a:pt x="39" y="4"/>
                    </a:cubicBezTo>
                    <a:cubicBezTo>
                      <a:pt x="41" y="4"/>
                      <a:pt x="39" y="2"/>
                      <a:pt x="42" y="2"/>
                    </a:cubicBezTo>
                    <a:cubicBezTo>
                      <a:pt x="43" y="3"/>
                      <a:pt x="46" y="0"/>
                      <a:pt x="4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4" name="Freeform 1680">
                <a:extLst>
                  <a:ext uri="{FF2B5EF4-FFF2-40B4-BE49-F238E27FC236}">
                    <a16:creationId xmlns:a16="http://schemas.microsoft.com/office/drawing/2014/main" id="{74E27323-0381-4185-B3B6-578395C59408}"/>
                  </a:ext>
                </a:extLst>
              </p:cNvPr>
              <p:cNvSpPr/>
              <p:nvPr/>
            </p:nvSpPr>
            <p:spPr bwMode="auto">
              <a:xfrm>
                <a:off x="3647" y="1938"/>
                <a:ext cx="104" cy="46"/>
              </a:xfrm>
              <a:custGeom>
                <a:gdLst>
                  <a:gd name="T0" fmla="*/ 38 w 39"/>
                  <a:gd name="T1" fmla="*/ 1 h 17"/>
                  <a:gd name="T2" fmla="*/ 39 w 39"/>
                  <a:gd name="T3" fmla="*/ 1 h 17"/>
                  <a:gd name="T4" fmla="*/ 37 w 39"/>
                  <a:gd name="T5" fmla="*/ 2 h 17"/>
                  <a:gd name="T6" fmla="*/ 37 w 39"/>
                  <a:gd name="T7" fmla="*/ 1 h 17"/>
                  <a:gd name="T8" fmla="*/ 37 w 39"/>
                  <a:gd name="T9" fmla="*/ 3 h 17"/>
                  <a:gd name="T10" fmla="*/ 31 w 39"/>
                  <a:gd name="T11" fmla="*/ 5 h 17"/>
                  <a:gd name="T12" fmla="*/ 31 w 39"/>
                  <a:gd name="T13" fmla="*/ 4 h 17"/>
                  <a:gd name="T14" fmla="*/ 29 w 39"/>
                  <a:gd name="T15" fmla="*/ 5 h 17"/>
                  <a:gd name="T16" fmla="*/ 30 w 39"/>
                  <a:gd name="T17" fmla="*/ 5 h 17"/>
                  <a:gd name="T18" fmla="*/ 30 w 39"/>
                  <a:gd name="T19" fmla="*/ 4 h 17"/>
                  <a:gd name="T20" fmla="*/ 31 w 39"/>
                  <a:gd name="T21" fmla="*/ 3 h 17"/>
                  <a:gd name="T22" fmla="*/ 31 w 39"/>
                  <a:gd name="T23" fmla="*/ 3 h 17"/>
                  <a:gd name="T24" fmla="*/ 28 w 39"/>
                  <a:gd name="T25" fmla="*/ 4 h 17"/>
                  <a:gd name="T26" fmla="*/ 27 w 39"/>
                  <a:gd name="T27" fmla="*/ 7 h 17"/>
                  <a:gd name="T28" fmla="*/ 27 w 39"/>
                  <a:gd name="T29" fmla="*/ 6 h 17"/>
                  <a:gd name="T30" fmla="*/ 24 w 39"/>
                  <a:gd name="T31" fmla="*/ 11 h 17"/>
                  <a:gd name="T32" fmla="*/ 19 w 39"/>
                  <a:gd name="T33" fmla="*/ 10 h 17"/>
                  <a:gd name="T34" fmla="*/ 18 w 39"/>
                  <a:gd name="T35" fmla="*/ 9 h 17"/>
                  <a:gd name="T36" fmla="*/ 16 w 39"/>
                  <a:gd name="T37" fmla="*/ 11 h 17"/>
                  <a:gd name="T38" fmla="*/ 10 w 39"/>
                  <a:gd name="T39" fmla="*/ 15 h 17"/>
                  <a:gd name="T40" fmla="*/ 5 w 39"/>
                  <a:gd name="T41" fmla="*/ 15 h 17"/>
                  <a:gd name="T42" fmla="*/ 0 w 39"/>
                  <a:gd name="T43" fmla="*/ 17 h 17"/>
                  <a:gd name="T44" fmla="*/ 0 w 39"/>
                  <a:gd name="T45" fmla="*/ 17 h 17"/>
                  <a:gd name="T46" fmla="*/ 1 w 39"/>
                  <a:gd name="T47" fmla="*/ 15 h 17"/>
                  <a:gd name="T48" fmla="*/ 2 w 39"/>
                  <a:gd name="T49" fmla="*/ 15 h 17"/>
                  <a:gd name="T50" fmla="*/ 2 w 39"/>
                  <a:gd name="T51" fmla="*/ 13 h 17"/>
                  <a:gd name="T52" fmla="*/ 1 w 39"/>
                  <a:gd name="T53" fmla="*/ 13 h 17"/>
                  <a:gd name="T54" fmla="*/ 2 w 39"/>
                  <a:gd name="T55" fmla="*/ 12 h 17"/>
                  <a:gd name="T56" fmla="*/ 6 w 39"/>
                  <a:gd name="T57" fmla="*/ 9 h 17"/>
                  <a:gd name="T58" fmla="*/ 11 w 39"/>
                  <a:gd name="T59" fmla="*/ 8 h 17"/>
                  <a:gd name="T60" fmla="*/ 15 w 39"/>
                  <a:gd name="T61" fmla="*/ 7 h 17"/>
                  <a:gd name="T62" fmla="*/ 22 w 39"/>
                  <a:gd name="T63" fmla="*/ 5 h 17"/>
                  <a:gd name="T64" fmla="*/ 23 w 39"/>
                  <a:gd name="T65" fmla="*/ 5 h 17"/>
                  <a:gd name="T66" fmla="*/ 23 w 39"/>
                  <a:gd name="T67" fmla="*/ 4 h 17"/>
                  <a:gd name="T68" fmla="*/ 29 w 39"/>
                  <a:gd name="T69" fmla="*/ 2 h 17"/>
                  <a:gd name="T70" fmla="*/ 30 w 39"/>
                  <a:gd name="T71" fmla="*/ 2 h 17"/>
                  <a:gd name="T72" fmla="*/ 30 w 39"/>
                  <a:gd name="T73" fmla="*/ 3 h 17"/>
                  <a:gd name="T74" fmla="*/ 34 w 39"/>
                  <a:gd name="T75" fmla="*/ 1 h 17"/>
                  <a:gd name="T76" fmla="*/ 38 w 39"/>
                  <a:gd name="T77" fmla="*/ 1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17">
                    <a:moveTo>
                      <a:pt x="38" y="1"/>
                    </a:moveTo>
                    <a:cubicBezTo>
                      <a:pt x="39" y="1"/>
                      <a:pt x="39" y="1"/>
                      <a:pt x="39" y="1"/>
                    </a:cubicBezTo>
                    <a:cubicBezTo>
                      <a:pt x="39" y="2"/>
                      <a:pt x="38" y="2"/>
                      <a:pt x="37" y="2"/>
                    </a:cubicBezTo>
                    <a:cubicBezTo>
                      <a:pt x="37" y="1"/>
                      <a:pt x="37" y="1"/>
                      <a:pt x="37" y="1"/>
                    </a:cubicBezTo>
                    <a:cubicBezTo>
                      <a:pt x="36" y="2"/>
                      <a:pt x="37" y="3"/>
                      <a:pt x="37" y="3"/>
                    </a:cubicBezTo>
                    <a:cubicBezTo>
                      <a:pt x="35" y="3"/>
                      <a:pt x="32" y="3"/>
                      <a:pt x="31" y="5"/>
                    </a:cubicBezTo>
                    <a:cubicBezTo>
                      <a:pt x="31" y="5"/>
                      <a:pt x="31" y="5"/>
                      <a:pt x="31" y="4"/>
                    </a:cubicBezTo>
                    <a:cubicBezTo>
                      <a:pt x="31" y="4"/>
                      <a:pt x="30" y="5"/>
                      <a:pt x="29" y="5"/>
                    </a:cubicBezTo>
                    <a:cubicBezTo>
                      <a:pt x="30" y="5"/>
                      <a:pt x="30" y="5"/>
                      <a:pt x="30" y="5"/>
                    </a:cubicBezTo>
                    <a:cubicBezTo>
                      <a:pt x="30" y="4"/>
                      <a:pt x="30" y="4"/>
                      <a:pt x="30" y="4"/>
                    </a:cubicBezTo>
                    <a:cubicBezTo>
                      <a:pt x="29" y="5"/>
                      <a:pt x="31" y="4"/>
                      <a:pt x="31" y="3"/>
                    </a:cubicBezTo>
                    <a:cubicBezTo>
                      <a:pt x="31" y="3"/>
                      <a:pt x="31" y="3"/>
                      <a:pt x="31" y="3"/>
                    </a:cubicBezTo>
                    <a:cubicBezTo>
                      <a:pt x="30" y="3"/>
                      <a:pt x="29" y="4"/>
                      <a:pt x="28" y="4"/>
                    </a:cubicBezTo>
                    <a:cubicBezTo>
                      <a:pt x="28" y="5"/>
                      <a:pt x="27" y="6"/>
                      <a:pt x="27" y="7"/>
                    </a:cubicBezTo>
                    <a:cubicBezTo>
                      <a:pt x="27" y="7"/>
                      <a:pt x="28" y="6"/>
                      <a:pt x="27" y="6"/>
                    </a:cubicBezTo>
                    <a:cubicBezTo>
                      <a:pt x="26" y="8"/>
                      <a:pt x="25" y="8"/>
                      <a:pt x="24" y="11"/>
                    </a:cubicBezTo>
                    <a:cubicBezTo>
                      <a:pt x="22" y="11"/>
                      <a:pt x="21" y="8"/>
                      <a:pt x="19" y="10"/>
                    </a:cubicBezTo>
                    <a:cubicBezTo>
                      <a:pt x="20" y="10"/>
                      <a:pt x="19" y="9"/>
                      <a:pt x="18" y="9"/>
                    </a:cubicBezTo>
                    <a:cubicBezTo>
                      <a:pt x="19" y="11"/>
                      <a:pt x="14" y="8"/>
                      <a:pt x="16" y="11"/>
                    </a:cubicBezTo>
                    <a:cubicBezTo>
                      <a:pt x="15" y="14"/>
                      <a:pt x="11" y="11"/>
                      <a:pt x="10" y="15"/>
                    </a:cubicBezTo>
                    <a:cubicBezTo>
                      <a:pt x="9" y="14"/>
                      <a:pt x="7" y="14"/>
                      <a:pt x="5" y="15"/>
                    </a:cubicBezTo>
                    <a:cubicBezTo>
                      <a:pt x="4" y="17"/>
                      <a:pt x="1" y="15"/>
                      <a:pt x="0" y="17"/>
                    </a:cubicBezTo>
                    <a:cubicBezTo>
                      <a:pt x="0" y="17"/>
                      <a:pt x="0" y="17"/>
                      <a:pt x="0" y="17"/>
                    </a:cubicBezTo>
                    <a:cubicBezTo>
                      <a:pt x="1" y="15"/>
                      <a:pt x="1" y="15"/>
                      <a:pt x="1" y="15"/>
                    </a:cubicBezTo>
                    <a:cubicBezTo>
                      <a:pt x="2" y="15"/>
                      <a:pt x="2" y="15"/>
                      <a:pt x="2" y="15"/>
                    </a:cubicBezTo>
                    <a:cubicBezTo>
                      <a:pt x="2" y="14"/>
                      <a:pt x="4" y="13"/>
                      <a:pt x="2" y="13"/>
                    </a:cubicBezTo>
                    <a:cubicBezTo>
                      <a:pt x="1" y="13"/>
                      <a:pt x="1" y="13"/>
                      <a:pt x="1" y="13"/>
                    </a:cubicBezTo>
                    <a:cubicBezTo>
                      <a:pt x="2" y="12"/>
                      <a:pt x="2" y="12"/>
                      <a:pt x="2" y="12"/>
                    </a:cubicBezTo>
                    <a:cubicBezTo>
                      <a:pt x="4" y="12"/>
                      <a:pt x="4" y="11"/>
                      <a:pt x="6" y="9"/>
                    </a:cubicBezTo>
                    <a:cubicBezTo>
                      <a:pt x="7" y="9"/>
                      <a:pt x="10" y="9"/>
                      <a:pt x="11" y="8"/>
                    </a:cubicBezTo>
                    <a:cubicBezTo>
                      <a:pt x="12" y="9"/>
                      <a:pt x="13" y="6"/>
                      <a:pt x="15" y="7"/>
                    </a:cubicBezTo>
                    <a:cubicBezTo>
                      <a:pt x="17" y="6"/>
                      <a:pt x="20" y="4"/>
                      <a:pt x="22" y="5"/>
                    </a:cubicBezTo>
                    <a:cubicBezTo>
                      <a:pt x="23" y="5"/>
                      <a:pt x="23" y="5"/>
                      <a:pt x="23" y="5"/>
                    </a:cubicBezTo>
                    <a:cubicBezTo>
                      <a:pt x="23" y="4"/>
                      <a:pt x="23" y="4"/>
                      <a:pt x="23" y="4"/>
                    </a:cubicBezTo>
                    <a:cubicBezTo>
                      <a:pt x="25" y="2"/>
                      <a:pt x="27" y="5"/>
                      <a:pt x="29" y="2"/>
                    </a:cubicBezTo>
                    <a:cubicBezTo>
                      <a:pt x="30" y="2"/>
                      <a:pt x="30" y="2"/>
                      <a:pt x="30" y="2"/>
                    </a:cubicBezTo>
                    <a:cubicBezTo>
                      <a:pt x="30" y="3"/>
                      <a:pt x="30" y="3"/>
                      <a:pt x="30" y="3"/>
                    </a:cubicBezTo>
                    <a:cubicBezTo>
                      <a:pt x="31" y="2"/>
                      <a:pt x="33" y="1"/>
                      <a:pt x="34" y="1"/>
                    </a:cubicBezTo>
                    <a:cubicBezTo>
                      <a:pt x="36" y="1"/>
                      <a:pt x="37" y="0"/>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5" name="Freeform 1681">
                <a:extLst>
                  <a:ext uri="{FF2B5EF4-FFF2-40B4-BE49-F238E27FC236}">
                    <a16:creationId xmlns:a16="http://schemas.microsoft.com/office/drawing/2014/main" id="{AECD734B-0F22-4F55-8B92-DFF757C3B903}"/>
                  </a:ext>
                </a:extLst>
              </p:cNvPr>
              <p:cNvSpPr/>
              <p:nvPr/>
            </p:nvSpPr>
            <p:spPr bwMode="auto">
              <a:xfrm>
                <a:off x="3661" y="1941"/>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6" name="Freeform 1682">
                <a:extLst>
                  <a:ext uri="{FF2B5EF4-FFF2-40B4-BE49-F238E27FC236}">
                    <a16:creationId xmlns:a16="http://schemas.microsoft.com/office/drawing/2014/main" id="{F68159E5-5CFF-4789-A047-96F3622C8C0E}"/>
                  </a:ext>
                </a:extLst>
              </p:cNvPr>
              <p:cNvSpPr/>
              <p:nvPr/>
            </p:nvSpPr>
            <p:spPr bwMode="auto">
              <a:xfrm>
                <a:off x="3671" y="194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7" name="Freeform 1683">
                <a:extLst>
                  <a:ext uri="{FF2B5EF4-FFF2-40B4-BE49-F238E27FC236}">
                    <a16:creationId xmlns:a16="http://schemas.microsoft.com/office/drawing/2014/main" id="{412DD848-3E10-4E69-9E65-680BF3CE8793}"/>
                  </a:ext>
                </a:extLst>
              </p:cNvPr>
              <p:cNvSpPr/>
              <p:nvPr/>
            </p:nvSpPr>
            <p:spPr bwMode="auto">
              <a:xfrm>
                <a:off x="3653" y="1941"/>
                <a:ext cx="5" cy="3"/>
              </a:xfrm>
              <a:custGeom>
                <a:gdLst>
                  <a:gd name="T0" fmla="*/ 2 w 2"/>
                  <a:gd name="T1" fmla="*/ 1 h 1"/>
                  <a:gd name="T2" fmla="*/ 0 w 2"/>
                  <a:gd name="T3" fmla="*/ 1 h 1"/>
                  <a:gd name="T4" fmla="*/ 0 w 2"/>
                  <a:gd name="T5" fmla="*/ 0 h 1"/>
                  <a:gd name="T6" fmla="*/ 0 w 2"/>
                  <a:gd name="T7" fmla="*/ 1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1" y="1"/>
                      <a:pt x="1" y="1"/>
                      <a:pt x="0" y="1"/>
                    </a:cubicBezTo>
                    <a:cubicBezTo>
                      <a:pt x="0" y="0"/>
                      <a:pt x="0" y="0"/>
                      <a:pt x="0" y="0"/>
                    </a:cubicBezTo>
                    <a:cubicBezTo>
                      <a:pt x="0" y="1"/>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8" name="Freeform 1684">
                <a:extLst>
                  <a:ext uri="{FF2B5EF4-FFF2-40B4-BE49-F238E27FC236}">
                    <a16:creationId xmlns:a16="http://schemas.microsoft.com/office/drawing/2014/main" id="{1E2D01F0-3DD9-4A6B-8581-C489686A17C0}"/>
                  </a:ext>
                </a:extLst>
              </p:cNvPr>
              <p:cNvSpPr/>
              <p:nvPr/>
            </p:nvSpPr>
            <p:spPr bwMode="auto">
              <a:xfrm>
                <a:off x="2627" y="1941"/>
                <a:ext cx="8" cy="5"/>
              </a:xfrm>
              <a:custGeom>
                <a:gdLst>
                  <a:gd name="T0" fmla="*/ 3 w 3"/>
                  <a:gd name="T1" fmla="*/ 1 h 2"/>
                  <a:gd name="T2" fmla="*/ 2 w 3"/>
                  <a:gd name="T3" fmla="*/ 1 h 2"/>
                  <a:gd name="T4" fmla="*/ 2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2"/>
                      <a:pt x="2" y="2"/>
                      <a:pt x="2" y="2"/>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9" name="Freeform 1685">
                <a:extLst>
                  <a:ext uri="{FF2B5EF4-FFF2-40B4-BE49-F238E27FC236}">
                    <a16:creationId xmlns:a16="http://schemas.microsoft.com/office/drawing/2014/main" id="{9B1A23AC-6D2F-4EC3-904E-8580DEA04B74}"/>
                  </a:ext>
                </a:extLst>
              </p:cNvPr>
              <p:cNvSpPr/>
              <p:nvPr/>
            </p:nvSpPr>
            <p:spPr bwMode="auto">
              <a:xfrm>
                <a:off x="1975" y="1941"/>
                <a:ext cx="8" cy="8"/>
              </a:xfrm>
              <a:custGeom>
                <a:gdLst>
                  <a:gd name="T0" fmla="*/ 3 w 3"/>
                  <a:gd name="T1" fmla="*/ 1 h 3"/>
                  <a:gd name="T2" fmla="*/ 2 w 3"/>
                  <a:gd name="T3" fmla="*/ 1 h 3"/>
                  <a:gd name="T4" fmla="*/ 1 w 3"/>
                  <a:gd name="T5" fmla="*/ 2 h 3"/>
                  <a:gd name="T6" fmla="*/ 2 w 3"/>
                  <a:gd name="T7" fmla="*/ 2 h 3"/>
                  <a:gd name="T8" fmla="*/ 0 w 3"/>
                  <a:gd name="T9" fmla="*/ 3 h 3"/>
                  <a:gd name="T10" fmla="*/ 0 w 3"/>
                  <a:gd name="T11" fmla="*/ 3 h 3"/>
                  <a:gd name="T12" fmla="*/ 1 w 3"/>
                  <a:gd name="T13" fmla="*/ 2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2" y="0"/>
                      <a:pt x="2" y="1"/>
                    </a:cubicBezTo>
                    <a:cubicBezTo>
                      <a:pt x="1" y="2"/>
                      <a:pt x="1" y="2"/>
                      <a:pt x="1" y="2"/>
                    </a:cubicBezTo>
                    <a:cubicBezTo>
                      <a:pt x="2" y="2"/>
                      <a:pt x="2" y="2"/>
                      <a:pt x="2" y="2"/>
                    </a:cubicBezTo>
                    <a:cubicBezTo>
                      <a:pt x="1" y="3"/>
                      <a:pt x="1" y="3"/>
                      <a:pt x="0" y="3"/>
                    </a:cubicBezTo>
                    <a:cubicBezTo>
                      <a:pt x="0" y="3"/>
                      <a:pt x="0" y="3"/>
                      <a:pt x="0" y="3"/>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0" name="Freeform 1686">
                <a:extLst>
                  <a:ext uri="{FF2B5EF4-FFF2-40B4-BE49-F238E27FC236}">
                    <a16:creationId xmlns:a16="http://schemas.microsoft.com/office/drawing/2014/main" id="{3E88E2E0-4ED9-41E5-AFD9-EBDE58BB0C65}"/>
                  </a:ext>
                </a:extLst>
              </p:cNvPr>
              <p:cNvSpPr/>
              <p:nvPr/>
            </p:nvSpPr>
            <p:spPr bwMode="auto">
              <a:xfrm>
                <a:off x="2458" y="19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1" name="Freeform 1687">
                <a:extLst>
                  <a:ext uri="{FF2B5EF4-FFF2-40B4-BE49-F238E27FC236}">
                    <a16:creationId xmlns:a16="http://schemas.microsoft.com/office/drawing/2014/main" id="{52826795-5CF3-4E88-B507-1DE1F58176C3}"/>
                  </a:ext>
                </a:extLst>
              </p:cNvPr>
              <p:cNvSpPr/>
              <p:nvPr/>
            </p:nvSpPr>
            <p:spPr bwMode="auto">
              <a:xfrm>
                <a:off x="3685" y="1944"/>
                <a:ext cx="5" cy="5"/>
              </a:xfrm>
              <a:custGeom>
                <a:gdLst>
                  <a:gd name="T0" fmla="*/ 2 w 2"/>
                  <a:gd name="T1" fmla="*/ 1 h 2"/>
                  <a:gd name="T2" fmla="*/ 2 w 2"/>
                  <a:gd name="T3" fmla="*/ 2 h 2"/>
                  <a:gd name="T4" fmla="*/ 1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2" y="2"/>
                    </a:cubicBezTo>
                    <a:cubicBezTo>
                      <a:pt x="1" y="2"/>
                      <a:pt x="1" y="2"/>
                      <a:pt x="1" y="2"/>
                    </a:cubicBezTo>
                    <a:cubicBezTo>
                      <a:pt x="0" y="1"/>
                      <a:pt x="1" y="1"/>
                      <a:pt x="1"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2" name="Freeform 1688">
                <a:extLst>
                  <a:ext uri="{FF2B5EF4-FFF2-40B4-BE49-F238E27FC236}">
                    <a16:creationId xmlns:a16="http://schemas.microsoft.com/office/drawing/2014/main" id="{A59105FB-0E36-4FF7-A399-CFCA49BA3BF5}"/>
                  </a:ext>
                </a:extLst>
              </p:cNvPr>
              <p:cNvSpPr/>
              <p:nvPr/>
            </p:nvSpPr>
            <p:spPr bwMode="auto">
              <a:xfrm>
                <a:off x="3658" y="1944"/>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3" name="Freeform 1689">
                <a:extLst>
                  <a:ext uri="{FF2B5EF4-FFF2-40B4-BE49-F238E27FC236}">
                    <a16:creationId xmlns:a16="http://schemas.microsoft.com/office/drawing/2014/main" id="{FD76A88B-842D-4E86-8D10-705B107B5807}"/>
                  </a:ext>
                </a:extLst>
              </p:cNvPr>
              <p:cNvSpPr/>
              <p:nvPr/>
            </p:nvSpPr>
            <p:spPr bwMode="auto">
              <a:xfrm>
                <a:off x="4064" y="1946"/>
                <a:ext cx="32" cy="14"/>
              </a:xfrm>
              <a:custGeom>
                <a:gdLst>
                  <a:gd name="T0" fmla="*/ 12 w 12"/>
                  <a:gd name="T1" fmla="*/ 0 h 5"/>
                  <a:gd name="T2" fmla="*/ 12 w 12"/>
                  <a:gd name="T3" fmla="*/ 1 h 5"/>
                  <a:gd name="T4" fmla="*/ 11 w 12"/>
                  <a:gd name="T5" fmla="*/ 1 h 5"/>
                  <a:gd name="T6" fmla="*/ 8 w 12"/>
                  <a:gd name="T7" fmla="*/ 4 h 5"/>
                  <a:gd name="T8" fmla="*/ 2 w 12"/>
                  <a:gd name="T9" fmla="*/ 5 h 5"/>
                  <a:gd name="T10" fmla="*/ 3 w 12"/>
                  <a:gd name="T11" fmla="*/ 3 h 5"/>
                  <a:gd name="T12" fmla="*/ 0 w 12"/>
                  <a:gd name="T13" fmla="*/ 4 h 5"/>
                  <a:gd name="T14" fmla="*/ 12 w 12"/>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2" y="0"/>
                    </a:moveTo>
                    <a:cubicBezTo>
                      <a:pt x="12" y="1"/>
                      <a:pt x="12" y="1"/>
                      <a:pt x="12" y="1"/>
                    </a:cubicBezTo>
                    <a:cubicBezTo>
                      <a:pt x="12" y="1"/>
                      <a:pt x="11" y="1"/>
                      <a:pt x="11" y="1"/>
                    </a:cubicBezTo>
                    <a:cubicBezTo>
                      <a:pt x="12" y="3"/>
                      <a:pt x="9" y="3"/>
                      <a:pt x="8" y="4"/>
                    </a:cubicBezTo>
                    <a:cubicBezTo>
                      <a:pt x="6" y="4"/>
                      <a:pt x="4" y="4"/>
                      <a:pt x="2" y="5"/>
                    </a:cubicBezTo>
                    <a:cubicBezTo>
                      <a:pt x="1" y="4"/>
                      <a:pt x="4" y="4"/>
                      <a:pt x="3" y="3"/>
                    </a:cubicBezTo>
                    <a:cubicBezTo>
                      <a:pt x="2" y="5"/>
                      <a:pt x="0" y="3"/>
                      <a:pt x="0" y="4"/>
                    </a:cubicBezTo>
                    <a:cubicBezTo>
                      <a:pt x="3"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4" name="Freeform 1690">
                <a:extLst>
                  <a:ext uri="{FF2B5EF4-FFF2-40B4-BE49-F238E27FC236}">
                    <a16:creationId xmlns:a16="http://schemas.microsoft.com/office/drawing/2014/main" id="{E418C6DC-D218-4879-B099-9BC4E39804D5}"/>
                  </a:ext>
                </a:extLst>
              </p:cNvPr>
              <p:cNvSpPr/>
              <p:nvPr/>
            </p:nvSpPr>
            <p:spPr bwMode="auto">
              <a:xfrm>
                <a:off x="3321" y="1946"/>
                <a:ext cx="11" cy="3"/>
              </a:xfrm>
              <a:custGeom>
                <a:gdLst>
                  <a:gd name="T0" fmla="*/ 4 w 4"/>
                  <a:gd name="T1" fmla="*/ 1 h 1"/>
                  <a:gd name="T2" fmla="*/ 1 w 4"/>
                  <a:gd name="T3" fmla="*/ 1 h 1"/>
                  <a:gd name="T4" fmla="*/ 2 w 4"/>
                  <a:gd name="T5" fmla="*/ 0 h 1"/>
                  <a:gd name="T6" fmla="*/ 4 w 4"/>
                  <a:gd name="T7" fmla="*/ 1 h 1"/>
                </a:gdLst>
                <a:cxnLst>
                  <a:cxn ang="0">
                    <a:pos x="T0" y="T1"/>
                  </a:cxn>
                  <a:cxn ang="0">
                    <a:pos x="T2" y="T3"/>
                  </a:cxn>
                  <a:cxn ang="0">
                    <a:pos x="T4" y="T5"/>
                  </a:cxn>
                  <a:cxn ang="0">
                    <a:pos x="T6" y="T7"/>
                  </a:cxn>
                </a:cxnLst>
                <a:rect l="0" t="0" r="r" b="b"/>
                <a:pathLst>
                  <a:path w="4" h="1">
                    <a:moveTo>
                      <a:pt x="4" y="1"/>
                    </a:moveTo>
                    <a:cubicBezTo>
                      <a:pt x="3" y="1"/>
                      <a:pt x="2" y="1"/>
                      <a:pt x="1" y="1"/>
                    </a:cubicBezTo>
                    <a:cubicBezTo>
                      <a:pt x="0" y="1"/>
                      <a:pt x="1"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5" name="Freeform 1691">
                <a:extLst>
                  <a:ext uri="{FF2B5EF4-FFF2-40B4-BE49-F238E27FC236}">
                    <a16:creationId xmlns:a16="http://schemas.microsoft.com/office/drawing/2014/main" id="{D4ADBC92-8424-4B2A-8385-1527A590E67F}"/>
                  </a:ext>
                </a:extLst>
              </p:cNvPr>
              <p:cNvSpPr/>
              <p:nvPr/>
            </p:nvSpPr>
            <p:spPr bwMode="auto">
              <a:xfrm>
                <a:off x="3383" y="194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6" name="Freeform 1692">
                <a:extLst>
                  <a:ext uri="{FF2B5EF4-FFF2-40B4-BE49-F238E27FC236}">
                    <a16:creationId xmlns:a16="http://schemas.microsoft.com/office/drawing/2014/main" id="{7802BA47-0C1E-4498-AE1E-4B4BB9D00129}"/>
                  </a:ext>
                </a:extLst>
              </p:cNvPr>
              <p:cNvSpPr/>
              <p:nvPr/>
            </p:nvSpPr>
            <p:spPr bwMode="auto">
              <a:xfrm>
                <a:off x="2400" y="194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7" name="Freeform 1693">
                <a:extLst>
                  <a:ext uri="{FF2B5EF4-FFF2-40B4-BE49-F238E27FC236}">
                    <a16:creationId xmlns:a16="http://schemas.microsoft.com/office/drawing/2014/main" id="{045A4C88-F7A6-49AF-8EF9-790D007FDBD1}"/>
                  </a:ext>
                </a:extLst>
              </p:cNvPr>
              <p:cNvSpPr/>
              <p:nvPr/>
            </p:nvSpPr>
            <p:spPr bwMode="auto">
              <a:xfrm>
                <a:off x="2458" y="194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8" name="Freeform 1694">
                <a:extLst>
                  <a:ext uri="{FF2B5EF4-FFF2-40B4-BE49-F238E27FC236}">
                    <a16:creationId xmlns:a16="http://schemas.microsoft.com/office/drawing/2014/main" id="{15BA539D-A490-45B2-BFE1-2A7F4A88E0CE}"/>
                  </a:ext>
                </a:extLst>
              </p:cNvPr>
              <p:cNvSpPr/>
              <p:nvPr/>
            </p:nvSpPr>
            <p:spPr bwMode="auto">
              <a:xfrm>
                <a:off x="3399" y="1949"/>
                <a:ext cx="8" cy="5"/>
              </a:xfrm>
              <a:custGeom>
                <a:gdLst>
                  <a:gd name="T0" fmla="*/ 3 w 3"/>
                  <a:gd name="T1" fmla="*/ 1 h 2"/>
                  <a:gd name="T2" fmla="*/ 0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0" y="2"/>
                      <a:pt x="0" y="2"/>
                      <a:pt x="0" y="2"/>
                    </a:cubicBezTo>
                    <a:cubicBezTo>
                      <a:pt x="0" y="1"/>
                      <a:pt x="0" y="0"/>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9" name="Freeform 1695">
                <a:extLst>
                  <a:ext uri="{FF2B5EF4-FFF2-40B4-BE49-F238E27FC236}">
                    <a16:creationId xmlns:a16="http://schemas.microsoft.com/office/drawing/2014/main" id="{60C6D08D-2C75-4C1B-9C53-53F928A084CB}"/>
                  </a:ext>
                </a:extLst>
              </p:cNvPr>
              <p:cNvSpPr/>
              <p:nvPr/>
            </p:nvSpPr>
            <p:spPr bwMode="auto">
              <a:xfrm>
                <a:off x="3303" y="1949"/>
                <a:ext cx="16" cy="8"/>
              </a:xfrm>
              <a:custGeom>
                <a:gdLst>
                  <a:gd name="T0" fmla="*/ 0 w 6"/>
                  <a:gd name="T1" fmla="*/ 3 h 3"/>
                  <a:gd name="T2" fmla="*/ 6 w 6"/>
                  <a:gd name="T3" fmla="*/ 0 h 3"/>
                  <a:gd name="T4" fmla="*/ 0 w 6"/>
                  <a:gd name="T5" fmla="*/ 3 h 3"/>
                </a:gdLst>
                <a:cxnLst>
                  <a:cxn ang="0">
                    <a:pos x="T0" y="T1"/>
                  </a:cxn>
                  <a:cxn ang="0">
                    <a:pos x="T2" y="T3"/>
                  </a:cxn>
                  <a:cxn ang="0">
                    <a:pos x="T4" y="T5"/>
                  </a:cxn>
                </a:cxnLst>
                <a:rect l="0" t="0" r="r" b="b"/>
                <a:pathLst>
                  <a:path w="6" h="3">
                    <a:moveTo>
                      <a:pt x="0" y="3"/>
                    </a:moveTo>
                    <a:cubicBezTo>
                      <a:pt x="2" y="2"/>
                      <a:pt x="3" y="0"/>
                      <a:pt x="6" y="0"/>
                    </a:cubicBezTo>
                    <a:cubicBezTo>
                      <a:pt x="5"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0" name="Freeform 1696">
                <a:extLst>
                  <a:ext uri="{FF2B5EF4-FFF2-40B4-BE49-F238E27FC236}">
                    <a16:creationId xmlns:a16="http://schemas.microsoft.com/office/drawing/2014/main" id="{DCDAFD19-F3D8-4700-BDCC-8E38BAE3FD4A}"/>
                  </a:ext>
                </a:extLst>
              </p:cNvPr>
              <p:cNvSpPr/>
              <p:nvPr/>
            </p:nvSpPr>
            <p:spPr bwMode="auto">
              <a:xfrm>
                <a:off x="3717" y="1949"/>
                <a:ext cx="2" cy="3"/>
              </a:xfrm>
              <a:custGeom>
                <a:gdLst>
                  <a:gd name="T0" fmla="*/ 2 w 2"/>
                  <a:gd name="T1" fmla="*/ 3 h 3"/>
                  <a:gd name="T2" fmla="*/ 0 w 2"/>
                  <a:gd name="T3" fmla="*/ 0 h 3"/>
                  <a:gd name="T4" fmla="*/ 2 w 2"/>
                  <a:gd name="T5" fmla="*/ 3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1" name="Freeform 1697">
                <a:extLst>
                  <a:ext uri="{FF2B5EF4-FFF2-40B4-BE49-F238E27FC236}">
                    <a16:creationId xmlns:a16="http://schemas.microsoft.com/office/drawing/2014/main" id="{6895E6AE-FE22-44DE-9E5E-99A293EC4E6E}"/>
                  </a:ext>
                </a:extLst>
              </p:cNvPr>
              <p:cNvSpPr/>
              <p:nvPr/>
            </p:nvSpPr>
            <p:spPr bwMode="auto">
              <a:xfrm>
                <a:off x="3629" y="1952"/>
                <a:ext cx="8" cy="5"/>
              </a:xfrm>
              <a:custGeom>
                <a:gdLst>
                  <a:gd name="T0" fmla="*/ 3 w 3"/>
                  <a:gd name="T1" fmla="*/ 1 h 2"/>
                  <a:gd name="T2" fmla="*/ 3 w 3"/>
                  <a:gd name="T3" fmla="*/ 1 h 2"/>
                  <a:gd name="T4" fmla="*/ 2 w 3"/>
                  <a:gd name="T5" fmla="*/ 2 h 2"/>
                  <a:gd name="T6" fmla="*/ 0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1"/>
                    </a:cubicBezTo>
                    <a:cubicBezTo>
                      <a:pt x="2" y="2"/>
                      <a:pt x="2" y="2"/>
                      <a:pt x="2" y="2"/>
                    </a:cubicBezTo>
                    <a:cubicBezTo>
                      <a:pt x="2" y="1"/>
                      <a:pt x="1" y="0"/>
                      <a:pt x="0"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2" name="Freeform 1698">
                <a:extLst>
                  <a:ext uri="{FF2B5EF4-FFF2-40B4-BE49-F238E27FC236}">
                    <a16:creationId xmlns:a16="http://schemas.microsoft.com/office/drawing/2014/main" id="{CBB9E61E-367B-4766-9BFC-AA1FB29065C6}"/>
                  </a:ext>
                </a:extLst>
              </p:cNvPr>
              <p:cNvSpPr/>
              <p:nvPr/>
            </p:nvSpPr>
            <p:spPr bwMode="auto">
              <a:xfrm>
                <a:off x="1975" y="1952"/>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0" y="3"/>
                      <a:pt x="0" y="3"/>
                      <a:pt x="0" y="3"/>
                    </a:cubicBezTo>
                    <a:cubicBezTo>
                      <a:pt x="0" y="2"/>
                      <a:pt x="0"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3" name="Freeform 1699">
                <a:extLst>
                  <a:ext uri="{FF2B5EF4-FFF2-40B4-BE49-F238E27FC236}">
                    <a16:creationId xmlns:a16="http://schemas.microsoft.com/office/drawing/2014/main" id="{DBF4705A-3494-4505-AC88-143DF373CB0B}"/>
                  </a:ext>
                </a:extLst>
              </p:cNvPr>
              <p:cNvSpPr/>
              <p:nvPr/>
            </p:nvSpPr>
            <p:spPr bwMode="auto">
              <a:xfrm>
                <a:off x="3706" y="1952"/>
                <a:ext cx="5" cy="2"/>
              </a:xfrm>
              <a:custGeom>
                <a:gdLst>
                  <a:gd name="T0" fmla="*/ 0 w 2"/>
                  <a:gd name="T1" fmla="*/ 1 h 1"/>
                  <a:gd name="T2" fmla="*/ 0 w 2"/>
                  <a:gd name="T3" fmla="*/ 1 h 1"/>
                  <a:gd name="T4" fmla="*/ 2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0"/>
                      <a:pt x="1" y="1"/>
                      <a:pt x="2"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4" name="Freeform 1700">
                <a:extLst>
                  <a:ext uri="{FF2B5EF4-FFF2-40B4-BE49-F238E27FC236}">
                    <a16:creationId xmlns:a16="http://schemas.microsoft.com/office/drawing/2014/main" id="{1C8CF69E-F607-4D38-8BE7-29B7D6417C6D}"/>
                  </a:ext>
                </a:extLst>
              </p:cNvPr>
              <p:cNvSpPr/>
              <p:nvPr/>
            </p:nvSpPr>
            <p:spPr bwMode="auto">
              <a:xfrm>
                <a:off x="2365" y="1954"/>
                <a:ext cx="35" cy="16"/>
              </a:xfrm>
              <a:custGeom>
                <a:gdLst>
                  <a:gd name="T0" fmla="*/ 13 w 13"/>
                  <a:gd name="T1" fmla="*/ 0 h 6"/>
                  <a:gd name="T2" fmla="*/ 6 w 13"/>
                  <a:gd name="T3" fmla="*/ 2 h 6"/>
                  <a:gd name="T4" fmla="*/ 2 w 13"/>
                  <a:gd name="T5" fmla="*/ 6 h 6"/>
                  <a:gd name="T6" fmla="*/ 1 w 13"/>
                  <a:gd name="T7" fmla="*/ 5 h 6"/>
                  <a:gd name="T8" fmla="*/ 3 w 13"/>
                  <a:gd name="T9" fmla="*/ 4 h 6"/>
                  <a:gd name="T10" fmla="*/ 0 w 13"/>
                  <a:gd name="T11" fmla="*/ 4 h 6"/>
                  <a:gd name="T12" fmla="*/ 2 w 13"/>
                  <a:gd name="T13" fmla="*/ 3 h 6"/>
                  <a:gd name="T14" fmla="*/ 0 w 13"/>
                  <a:gd name="T15" fmla="*/ 3 h 6"/>
                  <a:gd name="T16" fmla="*/ 2 w 13"/>
                  <a:gd name="T17" fmla="*/ 2 h 6"/>
                  <a:gd name="T18" fmla="*/ 3 w 13"/>
                  <a:gd name="T19" fmla="*/ 4 h 6"/>
                  <a:gd name="T20" fmla="*/ 10 w 13"/>
                  <a:gd name="T21" fmla="*/ 0 h 6"/>
                  <a:gd name="T22" fmla="*/ 13 w 13"/>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13" y="0"/>
                    </a:moveTo>
                    <a:cubicBezTo>
                      <a:pt x="12" y="1"/>
                      <a:pt x="8" y="2"/>
                      <a:pt x="6" y="2"/>
                    </a:cubicBezTo>
                    <a:cubicBezTo>
                      <a:pt x="6" y="5"/>
                      <a:pt x="3" y="3"/>
                      <a:pt x="2" y="6"/>
                    </a:cubicBezTo>
                    <a:cubicBezTo>
                      <a:pt x="1" y="5"/>
                      <a:pt x="1" y="5"/>
                      <a:pt x="1" y="5"/>
                    </a:cubicBezTo>
                    <a:cubicBezTo>
                      <a:pt x="2" y="6"/>
                      <a:pt x="2" y="5"/>
                      <a:pt x="3" y="4"/>
                    </a:cubicBezTo>
                    <a:cubicBezTo>
                      <a:pt x="2" y="3"/>
                      <a:pt x="1" y="5"/>
                      <a:pt x="0" y="4"/>
                    </a:cubicBezTo>
                    <a:cubicBezTo>
                      <a:pt x="1" y="4"/>
                      <a:pt x="1" y="3"/>
                      <a:pt x="2" y="3"/>
                    </a:cubicBezTo>
                    <a:cubicBezTo>
                      <a:pt x="0" y="3"/>
                      <a:pt x="0" y="3"/>
                      <a:pt x="0" y="3"/>
                    </a:cubicBezTo>
                    <a:cubicBezTo>
                      <a:pt x="2" y="2"/>
                      <a:pt x="2" y="2"/>
                      <a:pt x="2" y="2"/>
                    </a:cubicBezTo>
                    <a:cubicBezTo>
                      <a:pt x="1" y="3"/>
                      <a:pt x="3" y="4"/>
                      <a:pt x="3" y="4"/>
                    </a:cubicBezTo>
                    <a:cubicBezTo>
                      <a:pt x="6" y="3"/>
                      <a:pt x="6" y="0"/>
                      <a:pt x="10" y="0"/>
                    </a:cubicBez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5" name="Freeform 1701">
                <a:extLst>
                  <a:ext uri="{FF2B5EF4-FFF2-40B4-BE49-F238E27FC236}">
                    <a16:creationId xmlns:a16="http://schemas.microsoft.com/office/drawing/2014/main" id="{8A71EA84-DD68-48A6-AA3E-DA0A77263388}"/>
                  </a:ext>
                </a:extLst>
              </p:cNvPr>
              <p:cNvSpPr/>
              <p:nvPr/>
            </p:nvSpPr>
            <p:spPr bwMode="auto">
              <a:xfrm>
                <a:off x="3559" y="1952"/>
                <a:ext cx="13" cy="8"/>
              </a:xfrm>
              <a:custGeom>
                <a:gdLst>
                  <a:gd name="T0" fmla="*/ 5 w 5"/>
                  <a:gd name="T1" fmla="*/ 1 h 3"/>
                  <a:gd name="T2" fmla="*/ 5 w 5"/>
                  <a:gd name="T3" fmla="*/ 3 h 3"/>
                  <a:gd name="T4" fmla="*/ 1 w 5"/>
                  <a:gd name="T5" fmla="*/ 2 h 3"/>
                  <a:gd name="T6" fmla="*/ 1 w 5"/>
                  <a:gd name="T7" fmla="*/ 3 h 3"/>
                  <a:gd name="T8" fmla="*/ 2 w 5"/>
                  <a:gd name="T9" fmla="*/ 3 h 3"/>
                  <a:gd name="T10" fmla="*/ 0 w 5"/>
                  <a:gd name="T11" fmla="*/ 3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5" y="3"/>
                      <a:pt x="5" y="3"/>
                      <a:pt x="5" y="3"/>
                    </a:cubicBezTo>
                    <a:cubicBezTo>
                      <a:pt x="4" y="2"/>
                      <a:pt x="2" y="3"/>
                      <a:pt x="1" y="2"/>
                    </a:cubicBezTo>
                    <a:cubicBezTo>
                      <a:pt x="1" y="3"/>
                      <a:pt x="1" y="3"/>
                      <a:pt x="1" y="3"/>
                    </a:cubicBezTo>
                    <a:cubicBezTo>
                      <a:pt x="2" y="3"/>
                      <a:pt x="2" y="3"/>
                      <a:pt x="2" y="3"/>
                    </a:cubicBezTo>
                    <a:cubicBezTo>
                      <a:pt x="0" y="3"/>
                      <a:pt x="0" y="3"/>
                      <a:pt x="0" y="3"/>
                    </a:cubicBezTo>
                    <a:cubicBezTo>
                      <a:pt x="1" y="2"/>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6" name="Rectangle 1702">
                <a:extLst>
                  <a:ext uri="{FF2B5EF4-FFF2-40B4-BE49-F238E27FC236}">
                    <a16:creationId xmlns:a16="http://schemas.microsoft.com/office/drawing/2014/main" id="{E086F6E5-59FF-4805-BD91-CC2123DB8807}"/>
                  </a:ext>
                </a:extLst>
              </p:cNvPr>
              <p:cNvSpPr>
                <a:spLocks noChangeArrowheads="1"/>
              </p:cNvSpPr>
              <p:nvPr/>
            </p:nvSpPr>
            <p:spPr bwMode="auto">
              <a:xfrm>
                <a:off x="3629" y="195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7" name="Freeform 1703">
                <a:extLst>
                  <a:ext uri="{FF2B5EF4-FFF2-40B4-BE49-F238E27FC236}">
                    <a16:creationId xmlns:a16="http://schemas.microsoft.com/office/drawing/2014/main" id="{53903701-0B47-486E-A8F5-5E3F8EEAF381}"/>
                  </a:ext>
                </a:extLst>
              </p:cNvPr>
              <p:cNvSpPr/>
              <p:nvPr/>
            </p:nvSpPr>
            <p:spPr bwMode="auto">
              <a:xfrm>
                <a:off x="3709" y="1957"/>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8" name="Freeform 1704">
                <a:extLst>
                  <a:ext uri="{FF2B5EF4-FFF2-40B4-BE49-F238E27FC236}">
                    <a16:creationId xmlns:a16="http://schemas.microsoft.com/office/drawing/2014/main" id="{8C20025D-0108-426B-80CF-71180DA9372E}"/>
                  </a:ext>
                </a:extLst>
              </p:cNvPr>
              <p:cNvSpPr/>
              <p:nvPr/>
            </p:nvSpPr>
            <p:spPr bwMode="auto">
              <a:xfrm>
                <a:off x="3621" y="1957"/>
                <a:ext cx="5" cy="3"/>
              </a:xfrm>
              <a:custGeom>
                <a:gdLst>
                  <a:gd name="T0" fmla="*/ 0 w 5"/>
                  <a:gd name="T1" fmla="*/ 3 h 3"/>
                  <a:gd name="T2" fmla="*/ 5 w 5"/>
                  <a:gd name="T3" fmla="*/ 0 h 3"/>
                  <a:gd name="T4" fmla="*/ 2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9" name="Freeform 1705">
                <a:extLst>
                  <a:ext uri="{FF2B5EF4-FFF2-40B4-BE49-F238E27FC236}">
                    <a16:creationId xmlns:a16="http://schemas.microsoft.com/office/drawing/2014/main" id="{8E1EAB45-95B1-46D4-8258-835DF244DC1E}"/>
                  </a:ext>
                </a:extLst>
              </p:cNvPr>
              <p:cNvSpPr/>
              <p:nvPr/>
            </p:nvSpPr>
            <p:spPr bwMode="auto">
              <a:xfrm>
                <a:off x="4037" y="1954"/>
                <a:ext cx="24" cy="14"/>
              </a:xfrm>
              <a:custGeom>
                <a:gdLst>
                  <a:gd name="T0" fmla="*/ 8 w 9"/>
                  <a:gd name="T1" fmla="*/ 3 h 5"/>
                  <a:gd name="T2" fmla="*/ 0 w 9"/>
                  <a:gd name="T3" fmla="*/ 5 h 5"/>
                  <a:gd name="T4" fmla="*/ 6 w 9"/>
                  <a:gd name="T5" fmla="*/ 3 h 5"/>
                  <a:gd name="T6" fmla="*/ 9 w 9"/>
                  <a:gd name="T7" fmla="*/ 2 h 5"/>
                  <a:gd name="T8" fmla="*/ 9 w 9"/>
                  <a:gd name="T9" fmla="*/ 1 h 5"/>
                  <a:gd name="T10" fmla="*/ 8 w 9"/>
                  <a:gd name="T11" fmla="*/ 3 h 5"/>
                </a:gdLst>
                <a:cxnLst>
                  <a:cxn ang="0">
                    <a:pos x="T0" y="T1"/>
                  </a:cxn>
                  <a:cxn ang="0">
                    <a:pos x="T2" y="T3"/>
                  </a:cxn>
                  <a:cxn ang="0">
                    <a:pos x="T4" y="T5"/>
                  </a:cxn>
                  <a:cxn ang="0">
                    <a:pos x="T6" y="T7"/>
                  </a:cxn>
                  <a:cxn ang="0">
                    <a:pos x="T8" y="T9"/>
                  </a:cxn>
                  <a:cxn ang="0">
                    <a:pos x="T10" y="T11"/>
                  </a:cxn>
                </a:cxnLst>
                <a:rect l="0" t="0" r="r" b="b"/>
                <a:pathLst>
                  <a:path w="9" h="5">
                    <a:moveTo>
                      <a:pt x="8" y="3"/>
                    </a:moveTo>
                    <a:cubicBezTo>
                      <a:pt x="0" y="5"/>
                      <a:pt x="0" y="5"/>
                      <a:pt x="0" y="5"/>
                    </a:cubicBezTo>
                    <a:cubicBezTo>
                      <a:pt x="3" y="5"/>
                      <a:pt x="3" y="0"/>
                      <a:pt x="6" y="3"/>
                    </a:cubicBezTo>
                    <a:cubicBezTo>
                      <a:pt x="7" y="3"/>
                      <a:pt x="8" y="2"/>
                      <a:pt x="9" y="2"/>
                    </a:cubicBezTo>
                    <a:cubicBezTo>
                      <a:pt x="9" y="1"/>
                      <a:pt x="9" y="1"/>
                      <a:pt x="9" y="1"/>
                    </a:cubicBezTo>
                    <a:cubicBezTo>
                      <a:pt x="9" y="1"/>
                      <a:pt x="9"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0" name="Freeform 1706">
                <a:extLst>
                  <a:ext uri="{FF2B5EF4-FFF2-40B4-BE49-F238E27FC236}">
                    <a16:creationId xmlns:a16="http://schemas.microsoft.com/office/drawing/2014/main" id="{83200005-CE8F-4385-90AD-F0FA952B26D5}"/>
                  </a:ext>
                </a:extLst>
              </p:cNvPr>
              <p:cNvSpPr/>
              <p:nvPr/>
            </p:nvSpPr>
            <p:spPr bwMode="auto">
              <a:xfrm>
                <a:off x="2418" y="1960"/>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1" name="Rectangle 1707">
                <a:extLst>
                  <a:ext uri="{FF2B5EF4-FFF2-40B4-BE49-F238E27FC236}">
                    <a16:creationId xmlns:a16="http://schemas.microsoft.com/office/drawing/2014/main" id="{6BA78C7B-9942-4DCA-A0F5-1195C09F7305}"/>
                  </a:ext>
                </a:extLst>
              </p:cNvPr>
              <p:cNvSpPr>
                <a:spLocks noChangeArrowheads="1"/>
              </p:cNvSpPr>
              <p:nvPr/>
            </p:nvSpPr>
            <p:spPr bwMode="auto">
              <a:xfrm>
                <a:off x="3356" y="196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2" name="Freeform 1708">
                <a:extLst>
                  <a:ext uri="{FF2B5EF4-FFF2-40B4-BE49-F238E27FC236}">
                    <a16:creationId xmlns:a16="http://schemas.microsoft.com/office/drawing/2014/main" id="{203C088E-B3FB-4882-9A49-C56397D420AF}"/>
                  </a:ext>
                </a:extLst>
              </p:cNvPr>
              <p:cNvSpPr/>
              <p:nvPr/>
            </p:nvSpPr>
            <p:spPr bwMode="auto">
              <a:xfrm>
                <a:off x="3546" y="1954"/>
                <a:ext cx="10" cy="11"/>
              </a:xfrm>
              <a:custGeom>
                <a:gdLst>
                  <a:gd name="T0" fmla="*/ 4 w 4"/>
                  <a:gd name="T1" fmla="*/ 3 h 4"/>
                  <a:gd name="T2" fmla="*/ 1 w 4"/>
                  <a:gd name="T3" fmla="*/ 4 h 4"/>
                  <a:gd name="T4" fmla="*/ 0 w 4"/>
                  <a:gd name="T5" fmla="*/ 4 h 4"/>
                  <a:gd name="T6" fmla="*/ 4 w 4"/>
                  <a:gd name="T7" fmla="*/ 3 h 4"/>
                </a:gdLst>
                <a:cxnLst>
                  <a:cxn ang="0">
                    <a:pos x="T0" y="T1"/>
                  </a:cxn>
                  <a:cxn ang="0">
                    <a:pos x="T2" y="T3"/>
                  </a:cxn>
                  <a:cxn ang="0">
                    <a:pos x="T4" y="T5"/>
                  </a:cxn>
                  <a:cxn ang="0">
                    <a:pos x="T6" y="T7"/>
                  </a:cxn>
                </a:cxnLst>
                <a:rect l="0" t="0" r="r" b="b"/>
                <a:pathLst>
                  <a:path w="4" h="4">
                    <a:moveTo>
                      <a:pt x="4" y="3"/>
                    </a:moveTo>
                    <a:cubicBezTo>
                      <a:pt x="3" y="4"/>
                      <a:pt x="1" y="2"/>
                      <a:pt x="1" y="4"/>
                    </a:cubicBezTo>
                    <a:cubicBezTo>
                      <a:pt x="0" y="4"/>
                      <a:pt x="0" y="4"/>
                      <a:pt x="0" y="4"/>
                    </a:cubicBezTo>
                    <a:cubicBezTo>
                      <a:pt x="2" y="4"/>
                      <a:pt x="2"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3" name="Freeform 1709">
                <a:extLst>
                  <a:ext uri="{FF2B5EF4-FFF2-40B4-BE49-F238E27FC236}">
                    <a16:creationId xmlns:a16="http://schemas.microsoft.com/office/drawing/2014/main" id="{FDE767A5-8006-49E0-9A30-7F0B3C6C4838}"/>
                  </a:ext>
                </a:extLst>
              </p:cNvPr>
              <p:cNvSpPr/>
              <p:nvPr/>
            </p:nvSpPr>
            <p:spPr bwMode="auto">
              <a:xfrm>
                <a:off x="3610" y="1957"/>
                <a:ext cx="5" cy="5"/>
              </a:xfrm>
              <a:custGeom>
                <a:gdLst>
                  <a:gd name="T0" fmla="*/ 2 w 2"/>
                  <a:gd name="T1" fmla="*/ 1 h 2"/>
                  <a:gd name="T2" fmla="*/ 0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0"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4" name="Freeform 1710">
                <a:extLst>
                  <a:ext uri="{FF2B5EF4-FFF2-40B4-BE49-F238E27FC236}">
                    <a16:creationId xmlns:a16="http://schemas.microsoft.com/office/drawing/2014/main" id="{CC72959C-2DD1-4B67-8518-24936038167B}"/>
                  </a:ext>
                </a:extLst>
              </p:cNvPr>
              <p:cNvSpPr/>
              <p:nvPr/>
            </p:nvSpPr>
            <p:spPr bwMode="auto">
              <a:xfrm>
                <a:off x="3706" y="1960"/>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5" name="Freeform 1711">
                <a:extLst>
                  <a:ext uri="{FF2B5EF4-FFF2-40B4-BE49-F238E27FC236}">
                    <a16:creationId xmlns:a16="http://schemas.microsoft.com/office/drawing/2014/main" id="{4B38D450-6895-4BC6-AF8F-02531DD1688D}"/>
                  </a:ext>
                </a:extLst>
              </p:cNvPr>
              <p:cNvSpPr/>
              <p:nvPr/>
            </p:nvSpPr>
            <p:spPr bwMode="auto">
              <a:xfrm>
                <a:off x="3108" y="1960"/>
                <a:ext cx="10" cy="5"/>
              </a:xfrm>
              <a:custGeom>
                <a:gdLst>
                  <a:gd name="T0" fmla="*/ 3 w 4"/>
                  <a:gd name="T1" fmla="*/ 1 h 2"/>
                  <a:gd name="T2" fmla="*/ 3 w 4"/>
                  <a:gd name="T3" fmla="*/ 1 h 2"/>
                  <a:gd name="T4" fmla="*/ 4 w 4"/>
                  <a:gd name="T5" fmla="*/ 0 h 2"/>
                  <a:gd name="T6" fmla="*/ 4 w 4"/>
                  <a:gd name="T7" fmla="*/ 1 h 2"/>
                  <a:gd name="T8" fmla="*/ 1 w 4"/>
                  <a:gd name="T9" fmla="*/ 2 h 2"/>
                  <a:gd name="T10" fmla="*/ 3 w 4"/>
                  <a:gd name="T11" fmla="*/ 0 h 2"/>
                  <a:gd name="T12" fmla="*/ 3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3" y="1"/>
                      <a:pt x="3" y="1"/>
                      <a:pt x="3" y="1"/>
                    </a:cubicBezTo>
                    <a:cubicBezTo>
                      <a:pt x="4" y="0"/>
                      <a:pt x="4" y="0"/>
                      <a:pt x="4" y="0"/>
                    </a:cubicBezTo>
                    <a:cubicBezTo>
                      <a:pt x="4" y="1"/>
                      <a:pt x="4" y="1"/>
                      <a:pt x="4" y="1"/>
                    </a:cubicBezTo>
                    <a:cubicBezTo>
                      <a:pt x="3" y="2"/>
                      <a:pt x="2" y="1"/>
                      <a:pt x="1" y="2"/>
                    </a:cubicBezTo>
                    <a:cubicBezTo>
                      <a:pt x="0" y="0"/>
                      <a:pt x="3" y="1"/>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6" name="Freeform 1712">
                <a:extLst>
                  <a:ext uri="{FF2B5EF4-FFF2-40B4-BE49-F238E27FC236}">
                    <a16:creationId xmlns:a16="http://schemas.microsoft.com/office/drawing/2014/main" id="{EA6A7E4F-EBE9-4AFA-ADE5-576552702523}"/>
                  </a:ext>
                </a:extLst>
              </p:cNvPr>
              <p:cNvSpPr/>
              <p:nvPr/>
            </p:nvSpPr>
            <p:spPr bwMode="auto">
              <a:xfrm>
                <a:off x="4035" y="1960"/>
                <a:ext cx="5" cy="8"/>
              </a:xfrm>
              <a:custGeom>
                <a:gdLst>
                  <a:gd name="T0" fmla="*/ 0 w 2"/>
                  <a:gd name="T1" fmla="*/ 2 h 3"/>
                  <a:gd name="T2" fmla="*/ 2 w 2"/>
                  <a:gd name="T3" fmla="*/ 0 h 3"/>
                  <a:gd name="T4" fmla="*/ 0 w 2"/>
                  <a:gd name="T5" fmla="*/ 3 h 3"/>
                  <a:gd name="T6" fmla="*/ 0 w 2"/>
                  <a:gd name="T7" fmla="*/ 2 h 3"/>
                </a:gdLst>
                <a:cxnLst>
                  <a:cxn ang="0">
                    <a:pos x="T0" y="T1"/>
                  </a:cxn>
                  <a:cxn ang="0">
                    <a:pos x="T2" y="T3"/>
                  </a:cxn>
                  <a:cxn ang="0">
                    <a:pos x="T4" y="T5"/>
                  </a:cxn>
                  <a:cxn ang="0">
                    <a:pos x="T6" y="T7"/>
                  </a:cxn>
                </a:cxnLst>
                <a:rect l="0" t="0" r="r" b="b"/>
                <a:pathLst>
                  <a:path w="2" h="3">
                    <a:moveTo>
                      <a:pt x="0" y="2"/>
                    </a:moveTo>
                    <a:cubicBezTo>
                      <a:pt x="0" y="1"/>
                      <a:pt x="2" y="1"/>
                      <a:pt x="2" y="0"/>
                    </a:cubicBezTo>
                    <a:cubicBezTo>
                      <a:pt x="0" y="3"/>
                      <a:pt x="0" y="3"/>
                      <a:pt x="0" y="3"/>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7" name="Freeform 1713">
                <a:extLst>
                  <a:ext uri="{FF2B5EF4-FFF2-40B4-BE49-F238E27FC236}">
                    <a16:creationId xmlns:a16="http://schemas.microsoft.com/office/drawing/2014/main" id="{3B66D07E-DC5C-4D9D-BF05-82E88D3CB802}"/>
                  </a:ext>
                </a:extLst>
              </p:cNvPr>
              <p:cNvSpPr/>
              <p:nvPr/>
            </p:nvSpPr>
            <p:spPr bwMode="auto">
              <a:xfrm>
                <a:off x="2440" y="196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8" name="Freeform 1714">
                <a:extLst>
                  <a:ext uri="{FF2B5EF4-FFF2-40B4-BE49-F238E27FC236}">
                    <a16:creationId xmlns:a16="http://schemas.microsoft.com/office/drawing/2014/main" id="{5BEFDEB7-6658-4092-B230-CDC7A239211B}"/>
                  </a:ext>
                </a:extLst>
              </p:cNvPr>
              <p:cNvSpPr/>
              <p:nvPr/>
            </p:nvSpPr>
            <p:spPr bwMode="auto">
              <a:xfrm>
                <a:off x="1975" y="1962"/>
                <a:ext cx="13" cy="8"/>
              </a:xfrm>
              <a:custGeom>
                <a:gdLst>
                  <a:gd name="T0" fmla="*/ 5 w 5"/>
                  <a:gd name="T1" fmla="*/ 2 h 3"/>
                  <a:gd name="T2" fmla="*/ 4 w 5"/>
                  <a:gd name="T3" fmla="*/ 3 h 3"/>
                  <a:gd name="T4" fmla="*/ 1 w 5"/>
                  <a:gd name="T5" fmla="*/ 3 h 3"/>
                  <a:gd name="T6" fmla="*/ 3 w 5"/>
                  <a:gd name="T7" fmla="*/ 2 h 3"/>
                  <a:gd name="T8" fmla="*/ 0 w 5"/>
                  <a:gd name="T9" fmla="*/ 1 h 3"/>
                  <a:gd name="T10" fmla="*/ 1 w 5"/>
                  <a:gd name="T11" fmla="*/ 0 h 3"/>
                  <a:gd name="T12" fmla="*/ 5 w 5"/>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3" y="2"/>
                      <a:pt x="5" y="3"/>
                      <a:pt x="4" y="3"/>
                    </a:cubicBezTo>
                    <a:cubicBezTo>
                      <a:pt x="3" y="3"/>
                      <a:pt x="2" y="3"/>
                      <a:pt x="1" y="3"/>
                    </a:cubicBezTo>
                    <a:cubicBezTo>
                      <a:pt x="3" y="2"/>
                      <a:pt x="3" y="2"/>
                      <a:pt x="3" y="2"/>
                    </a:cubicBezTo>
                    <a:cubicBezTo>
                      <a:pt x="2" y="1"/>
                      <a:pt x="1" y="2"/>
                      <a:pt x="0" y="1"/>
                    </a:cubicBezTo>
                    <a:cubicBezTo>
                      <a:pt x="1" y="0"/>
                      <a:pt x="1" y="0"/>
                      <a:pt x="1" y="0"/>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9" name="Freeform 1715">
                <a:extLst>
                  <a:ext uri="{FF2B5EF4-FFF2-40B4-BE49-F238E27FC236}">
                    <a16:creationId xmlns:a16="http://schemas.microsoft.com/office/drawing/2014/main" id="{7A4365F3-0392-41D7-8ADB-82697E1F85B1}"/>
                  </a:ext>
                </a:extLst>
              </p:cNvPr>
              <p:cNvSpPr/>
              <p:nvPr/>
            </p:nvSpPr>
            <p:spPr bwMode="auto">
              <a:xfrm>
                <a:off x="2619" y="1960"/>
                <a:ext cx="18" cy="10"/>
              </a:xfrm>
              <a:custGeom>
                <a:gdLst>
                  <a:gd name="T0" fmla="*/ 7 w 7"/>
                  <a:gd name="T1" fmla="*/ 2 h 4"/>
                  <a:gd name="T2" fmla="*/ 2 w 7"/>
                  <a:gd name="T3" fmla="*/ 3 h 4"/>
                  <a:gd name="T4" fmla="*/ 0 w 7"/>
                  <a:gd name="T5" fmla="*/ 3 h 4"/>
                  <a:gd name="T6" fmla="*/ 7 w 7"/>
                  <a:gd name="T7" fmla="*/ 2 h 4"/>
                </a:gdLst>
                <a:cxnLst>
                  <a:cxn ang="0">
                    <a:pos x="T0" y="T1"/>
                  </a:cxn>
                  <a:cxn ang="0">
                    <a:pos x="T2" y="T3"/>
                  </a:cxn>
                  <a:cxn ang="0">
                    <a:pos x="T4" y="T5"/>
                  </a:cxn>
                  <a:cxn ang="0">
                    <a:pos x="T6" y="T7"/>
                  </a:cxn>
                </a:cxnLst>
                <a:rect l="0" t="0" r="r" b="b"/>
                <a:pathLst>
                  <a:path w="7" h="4">
                    <a:moveTo>
                      <a:pt x="7" y="2"/>
                    </a:moveTo>
                    <a:cubicBezTo>
                      <a:pt x="5" y="4"/>
                      <a:pt x="3" y="0"/>
                      <a:pt x="2" y="3"/>
                    </a:cubicBezTo>
                    <a:cubicBezTo>
                      <a:pt x="2" y="2"/>
                      <a:pt x="1" y="3"/>
                      <a:pt x="0" y="3"/>
                    </a:cubicBezTo>
                    <a:cubicBezTo>
                      <a:pt x="2" y="2"/>
                      <a:pt x="4"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0" name="Freeform 1716">
                <a:extLst>
                  <a:ext uri="{FF2B5EF4-FFF2-40B4-BE49-F238E27FC236}">
                    <a16:creationId xmlns:a16="http://schemas.microsoft.com/office/drawing/2014/main" id="{82599D40-561B-401E-9F1F-E0C0850E8A05}"/>
                  </a:ext>
                </a:extLst>
              </p:cNvPr>
              <p:cNvSpPr/>
              <p:nvPr/>
            </p:nvSpPr>
            <p:spPr bwMode="auto">
              <a:xfrm>
                <a:off x="4232" y="1962"/>
                <a:ext cx="8" cy="6"/>
              </a:xfrm>
              <a:custGeom>
                <a:gdLst>
                  <a:gd name="T0" fmla="*/ 2 w 3"/>
                  <a:gd name="T1" fmla="*/ 2 h 2"/>
                  <a:gd name="T2" fmla="*/ 0 w 3"/>
                  <a:gd name="T3" fmla="*/ 2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2"/>
                      <a:pt x="0" y="2"/>
                      <a:pt x="0" y="2"/>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1" name="Freeform 1717">
                <a:extLst>
                  <a:ext uri="{FF2B5EF4-FFF2-40B4-BE49-F238E27FC236}">
                    <a16:creationId xmlns:a16="http://schemas.microsoft.com/office/drawing/2014/main" id="{276627DE-096F-44C4-B864-2A0FB54403F5}"/>
                  </a:ext>
                </a:extLst>
              </p:cNvPr>
              <p:cNvSpPr/>
              <p:nvPr/>
            </p:nvSpPr>
            <p:spPr bwMode="auto">
              <a:xfrm>
                <a:off x="3514" y="1962"/>
                <a:ext cx="77" cy="32"/>
              </a:xfrm>
              <a:custGeom>
                <a:gdLst>
                  <a:gd name="T0" fmla="*/ 29 w 29"/>
                  <a:gd name="T1" fmla="*/ 1 h 12"/>
                  <a:gd name="T2" fmla="*/ 26 w 29"/>
                  <a:gd name="T3" fmla="*/ 3 h 12"/>
                  <a:gd name="T4" fmla="*/ 19 w 29"/>
                  <a:gd name="T5" fmla="*/ 5 h 12"/>
                  <a:gd name="T6" fmla="*/ 19 w 29"/>
                  <a:gd name="T7" fmla="*/ 4 h 12"/>
                  <a:gd name="T8" fmla="*/ 18 w 29"/>
                  <a:gd name="T9" fmla="*/ 6 h 12"/>
                  <a:gd name="T10" fmla="*/ 20 w 29"/>
                  <a:gd name="T11" fmla="*/ 6 h 12"/>
                  <a:gd name="T12" fmla="*/ 16 w 29"/>
                  <a:gd name="T13" fmla="*/ 7 h 12"/>
                  <a:gd name="T14" fmla="*/ 12 w 29"/>
                  <a:gd name="T15" fmla="*/ 6 h 12"/>
                  <a:gd name="T16" fmla="*/ 12 w 29"/>
                  <a:gd name="T17" fmla="*/ 7 h 12"/>
                  <a:gd name="T18" fmla="*/ 9 w 29"/>
                  <a:gd name="T19" fmla="*/ 8 h 12"/>
                  <a:gd name="T20" fmla="*/ 11 w 29"/>
                  <a:gd name="T21" fmla="*/ 9 h 12"/>
                  <a:gd name="T22" fmla="*/ 7 w 29"/>
                  <a:gd name="T23" fmla="*/ 8 h 12"/>
                  <a:gd name="T24" fmla="*/ 7 w 29"/>
                  <a:gd name="T25" fmla="*/ 8 h 12"/>
                  <a:gd name="T26" fmla="*/ 5 w 29"/>
                  <a:gd name="T27" fmla="*/ 11 h 12"/>
                  <a:gd name="T28" fmla="*/ 6 w 29"/>
                  <a:gd name="T29" fmla="*/ 11 h 12"/>
                  <a:gd name="T30" fmla="*/ 4 w 29"/>
                  <a:gd name="T31" fmla="*/ 12 h 12"/>
                  <a:gd name="T32" fmla="*/ 5 w 29"/>
                  <a:gd name="T33" fmla="*/ 10 h 12"/>
                  <a:gd name="T34" fmla="*/ 3 w 29"/>
                  <a:gd name="T35" fmla="*/ 8 h 12"/>
                  <a:gd name="T36" fmla="*/ 3 w 29"/>
                  <a:gd name="T37" fmla="*/ 10 h 12"/>
                  <a:gd name="T38" fmla="*/ 3 w 29"/>
                  <a:gd name="T39" fmla="*/ 11 h 12"/>
                  <a:gd name="T40" fmla="*/ 0 w 29"/>
                  <a:gd name="T41" fmla="*/ 9 h 12"/>
                  <a:gd name="T42" fmla="*/ 2 w 29"/>
                  <a:gd name="T43" fmla="*/ 8 h 12"/>
                  <a:gd name="T44" fmla="*/ 1 w 29"/>
                  <a:gd name="T45" fmla="*/ 8 h 12"/>
                  <a:gd name="T46" fmla="*/ 2 w 29"/>
                  <a:gd name="T47" fmla="*/ 8 h 12"/>
                  <a:gd name="T48" fmla="*/ 2 w 29"/>
                  <a:gd name="T49" fmla="*/ 8 h 12"/>
                  <a:gd name="T50" fmla="*/ 5 w 29"/>
                  <a:gd name="T51" fmla="*/ 7 h 12"/>
                  <a:gd name="T52" fmla="*/ 5 w 29"/>
                  <a:gd name="T53" fmla="*/ 7 h 12"/>
                  <a:gd name="T54" fmla="*/ 6 w 29"/>
                  <a:gd name="T55" fmla="*/ 8 h 12"/>
                  <a:gd name="T56" fmla="*/ 7 w 29"/>
                  <a:gd name="T57" fmla="*/ 6 h 12"/>
                  <a:gd name="T58" fmla="*/ 7 w 29"/>
                  <a:gd name="T59" fmla="*/ 7 h 12"/>
                  <a:gd name="T60" fmla="*/ 10 w 29"/>
                  <a:gd name="T61" fmla="*/ 5 h 12"/>
                  <a:gd name="T62" fmla="*/ 10 w 29"/>
                  <a:gd name="T63" fmla="*/ 6 h 12"/>
                  <a:gd name="T64" fmla="*/ 12 w 29"/>
                  <a:gd name="T65" fmla="*/ 6 h 12"/>
                  <a:gd name="T66" fmla="*/ 12 w 29"/>
                  <a:gd name="T67" fmla="*/ 6 h 12"/>
                  <a:gd name="T68" fmla="*/ 13 w 29"/>
                  <a:gd name="T69" fmla="*/ 6 h 12"/>
                  <a:gd name="T70" fmla="*/ 16 w 29"/>
                  <a:gd name="T71" fmla="*/ 4 h 12"/>
                  <a:gd name="T72" fmla="*/ 18 w 29"/>
                  <a:gd name="T73" fmla="*/ 4 h 12"/>
                  <a:gd name="T74" fmla="*/ 24 w 29"/>
                  <a:gd name="T75" fmla="*/ 1 h 12"/>
                  <a:gd name="T76" fmla="*/ 29 w 29"/>
                  <a:gd name="T77"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2">
                    <a:moveTo>
                      <a:pt x="29" y="1"/>
                    </a:moveTo>
                    <a:cubicBezTo>
                      <a:pt x="29" y="3"/>
                      <a:pt x="27" y="2"/>
                      <a:pt x="26" y="3"/>
                    </a:cubicBezTo>
                    <a:cubicBezTo>
                      <a:pt x="24" y="2"/>
                      <a:pt x="22" y="4"/>
                      <a:pt x="19" y="5"/>
                    </a:cubicBezTo>
                    <a:cubicBezTo>
                      <a:pt x="19" y="4"/>
                      <a:pt x="19" y="4"/>
                      <a:pt x="19" y="4"/>
                    </a:cubicBezTo>
                    <a:cubicBezTo>
                      <a:pt x="18" y="5"/>
                      <a:pt x="18" y="5"/>
                      <a:pt x="18" y="6"/>
                    </a:cubicBezTo>
                    <a:cubicBezTo>
                      <a:pt x="20" y="6"/>
                      <a:pt x="20" y="6"/>
                      <a:pt x="20" y="6"/>
                    </a:cubicBezTo>
                    <a:cubicBezTo>
                      <a:pt x="19" y="7"/>
                      <a:pt x="18" y="7"/>
                      <a:pt x="16" y="7"/>
                    </a:cubicBezTo>
                    <a:cubicBezTo>
                      <a:pt x="15" y="5"/>
                      <a:pt x="14" y="8"/>
                      <a:pt x="12" y="6"/>
                    </a:cubicBezTo>
                    <a:cubicBezTo>
                      <a:pt x="12" y="6"/>
                      <a:pt x="12" y="7"/>
                      <a:pt x="12" y="7"/>
                    </a:cubicBezTo>
                    <a:cubicBezTo>
                      <a:pt x="11" y="5"/>
                      <a:pt x="10" y="8"/>
                      <a:pt x="9" y="8"/>
                    </a:cubicBezTo>
                    <a:cubicBezTo>
                      <a:pt x="11" y="9"/>
                      <a:pt x="11" y="9"/>
                      <a:pt x="11" y="9"/>
                    </a:cubicBezTo>
                    <a:cubicBezTo>
                      <a:pt x="10" y="11"/>
                      <a:pt x="9" y="8"/>
                      <a:pt x="7" y="8"/>
                    </a:cubicBezTo>
                    <a:cubicBezTo>
                      <a:pt x="8" y="8"/>
                      <a:pt x="7" y="8"/>
                      <a:pt x="7" y="8"/>
                    </a:cubicBezTo>
                    <a:cubicBezTo>
                      <a:pt x="5" y="8"/>
                      <a:pt x="6" y="10"/>
                      <a:pt x="5" y="11"/>
                    </a:cubicBezTo>
                    <a:cubicBezTo>
                      <a:pt x="6" y="11"/>
                      <a:pt x="6" y="11"/>
                      <a:pt x="6" y="11"/>
                    </a:cubicBezTo>
                    <a:cubicBezTo>
                      <a:pt x="5" y="12"/>
                      <a:pt x="4" y="10"/>
                      <a:pt x="4" y="12"/>
                    </a:cubicBezTo>
                    <a:cubicBezTo>
                      <a:pt x="4" y="11"/>
                      <a:pt x="5" y="11"/>
                      <a:pt x="5" y="10"/>
                    </a:cubicBezTo>
                    <a:cubicBezTo>
                      <a:pt x="4" y="10"/>
                      <a:pt x="5" y="9"/>
                      <a:pt x="3" y="8"/>
                    </a:cubicBezTo>
                    <a:cubicBezTo>
                      <a:pt x="2" y="9"/>
                      <a:pt x="3" y="10"/>
                      <a:pt x="3" y="10"/>
                    </a:cubicBezTo>
                    <a:cubicBezTo>
                      <a:pt x="3" y="11"/>
                      <a:pt x="3" y="11"/>
                      <a:pt x="3" y="11"/>
                    </a:cubicBezTo>
                    <a:cubicBezTo>
                      <a:pt x="3" y="9"/>
                      <a:pt x="1" y="9"/>
                      <a:pt x="0" y="9"/>
                    </a:cubicBezTo>
                    <a:cubicBezTo>
                      <a:pt x="2" y="8"/>
                      <a:pt x="2" y="8"/>
                      <a:pt x="2" y="8"/>
                    </a:cubicBezTo>
                    <a:cubicBezTo>
                      <a:pt x="1" y="8"/>
                      <a:pt x="1" y="8"/>
                      <a:pt x="1" y="8"/>
                    </a:cubicBezTo>
                    <a:cubicBezTo>
                      <a:pt x="2" y="8"/>
                      <a:pt x="2" y="8"/>
                      <a:pt x="2" y="8"/>
                    </a:cubicBezTo>
                    <a:cubicBezTo>
                      <a:pt x="2" y="8"/>
                      <a:pt x="2" y="8"/>
                      <a:pt x="2" y="8"/>
                    </a:cubicBezTo>
                    <a:cubicBezTo>
                      <a:pt x="2" y="7"/>
                      <a:pt x="4" y="7"/>
                      <a:pt x="5" y="7"/>
                    </a:cubicBezTo>
                    <a:cubicBezTo>
                      <a:pt x="5" y="7"/>
                      <a:pt x="5" y="7"/>
                      <a:pt x="5" y="7"/>
                    </a:cubicBezTo>
                    <a:cubicBezTo>
                      <a:pt x="6" y="8"/>
                      <a:pt x="6" y="8"/>
                      <a:pt x="6" y="8"/>
                    </a:cubicBezTo>
                    <a:cubicBezTo>
                      <a:pt x="6" y="7"/>
                      <a:pt x="7" y="7"/>
                      <a:pt x="7" y="6"/>
                    </a:cubicBezTo>
                    <a:cubicBezTo>
                      <a:pt x="7" y="7"/>
                      <a:pt x="7" y="7"/>
                      <a:pt x="7" y="7"/>
                    </a:cubicBezTo>
                    <a:cubicBezTo>
                      <a:pt x="7" y="5"/>
                      <a:pt x="9" y="5"/>
                      <a:pt x="10" y="5"/>
                    </a:cubicBezTo>
                    <a:cubicBezTo>
                      <a:pt x="10" y="5"/>
                      <a:pt x="10" y="5"/>
                      <a:pt x="10" y="6"/>
                    </a:cubicBezTo>
                    <a:cubicBezTo>
                      <a:pt x="10" y="6"/>
                      <a:pt x="11" y="6"/>
                      <a:pt x="12" y="6"/>
                    </a:cubicBezTo>
                    <a:cubicBezTo>
                      <a:pt x="12" y="6"/>
                      <a:pt x="12" y="6"/>
                      <a:pt x="12" y="6"/>
                    </a:cubicBezTo>
                    <a:cubicBezTo>
                      <a:pt x="12" y="5"/>
                      <a:pt x="13" y="6"/>
                      <a:pt x="13" y="6"/>
                    </a:cubicBezTo>
                    <a:cubicBezTo>
                      <a:pt x="12" y="5"/>
                      <a:pt x="15" y="5"/>
                      <a:pt x="16" y="4"/>
                    </a:cubicBezTo>
                    <a:cubicBezTo>
                      <a:pt x="16" y="6"/>
                      <a:pt x="18" y="5"/>
                      <a:pt x="18" y="4"/>
                    </a:cubicBezTo>
                    <a:cubicBezTo>
                      <a:pt x="20" y="3"/>
                      <a:pt x="23" y="3"/>
                      <a:pt x="24" y="1"/>
                    </a:cubicBezTo>
                    <a:cubicBezTo>
                      <a:pt x="25" y="1"/>
                      <a:pt x="28" y="0"/>
                      <a:pt x="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2" name="Rectangle 1718">
                <a:extLst>
                  <a:ext uri="{FF2B5EF4-FFF2-40B4-BE49-F238E27FC236}">
                    <a16:creationId xmlns:a16="http://schemas.microsoft.com/office/drawing/2014/main" id="{4A6A69A6-FE1D-4B39-8D03-77A140E5870E}"/>
                  </a:ext>
                </a:extLst>
              </p:cNvPr>
              <p:cNvSpPr>
                <a:spLocks noChangeArrowheads="1"/>
              </p:cNvSpPr>
              <p:nvPr/>
            </p:nvSpPr>
            <p:spPr bwMode="auto">
              <a:xfrm>
                <a:off x="4267" y="196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3" name="Freeform 1719">
                <a:extLst>
                  <a:ext uri="{FF2B5EF4-FFF2-40B4-BE49-F238E27FC236}">
                    <a16:creationId xmlns:a16="http://schemas.microsoft.com/office/drawing/2014/main" id="{0C66B1F6-939D-4A2C-A757-01673A6F2BCD}"/>
                  </a:ext>
                </a:extLst>
              </p:cNvPr>
              <p:cNvSpPr/>
              <p:nvPr/>
            </p:nvSpPr>
            <p:spPr bwMode="auto">
              <a:xfrm flipH="1">
                <a:off x="4310" y="196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4" name="Freeform 1720">
                <a:extLst>
                  <a:ext uri="{FF2B5EF4-FFF2-40B4-BE49-F238E27FC236}">
                    <a16:creationId xmlns:a16="http://schemas.microsoft.com/office/drawing/2014/main" id="{7493730D-33F6-4163-AEBA-8DA70614C02C}"/>
                  </a:ext>
                </a:extLst>
              </p:cNvPr>
              <p:cNvSpPr/>
              <p:nvPr/>
            </p:nvSpPr>
            <p:spPr bwMode="auto">
              <a:xfrm>
                <a:off x="3535" y="1965"/>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5" name="Freeform 1721">
                <a:extLst>
                  <a:ext uri="{FF2B5EF4-FFF2-40B4-BE49-F238E27FC236}">
                    <a16:creationId xmlns:a16="http://schemas.microsoft.com/office/drawing/2014/main" id="{51FE16B0-C8B5-4999-80E6-BF62D01B11F7}"/>
                  </a:ext>
                </a:extLst>
              </p:cNvPr>
              <p:cNvSpPr/>
              <p:nvPr/>
            </p:nvSpPr>
            <p:spPr bwMode="auto">
              <a:xfrm>
                <a:off x="4011" y="1965"/>
                <a:ext cx="21" cy="11"/>
              </a:xfrm>
              <a:custGeom>
                <a:gdLst>
                  <a:gd name="T0" fmla="*/ 8 w 8"/>
                  <a:gd name="T1" fmla="*/ 1 h 4"/>
                  <a:gd name="T2" fmla="*/ 8 w 8"/>
                  <a:gd name="T3" fmla="*/ 1 h 4"/>
                  <a:gd name="T4" fmla="*/ 7 w 8"/>
                  <a:gd name="T5" fmla="*/ 1 h 4"/>
                  <a:gd name="T6" fmla="*/ 7 w 8"/>
                  <a:gd name="T7" fmla="*/ 2 h 4"/>
                  <a:gd name="T8" fmla="*/ 6 w 8"/>
                  <a:gd name="T9" fmla="*/ 2 h 4"/>
                  <a:gd name="T10" fmla="*/ 6 w 8"/>
                  <a:gd name="T11" fmla="*/ 2 h 4"/>
                  <a:gd name="T12" fmla="*/ 3 w 8"/>
                  <a:gd name="T13" fmla="*/ 3 h 4"/>
                  <a:gd name="T14" fmla="*/ 1 w 8"/>
                  <a:gd name="T15" fmla="*/ 4 h 4"/>
                  <a:gd name="T16" fmla="*/ 1 w 8"/>
                  <a:gd name="T17" fmla="*/ 2 h 4"/>
                  <a:gd name="T18" fmla="*/ 4 w 8"/>
                  <a:gd name="T19" fmla="*/ 2 h 4"/>
                  <a:gd name="T20" fmla="*/ 7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0"/>
                      <a:pt x="8" y="1"/>
                      <a:pt x="8" y="1"/>
                    </a:cubicBezTo>
                    <a:cubicBezTo>
                      <a:pt x="7" y="1"/>
                      <a:pt x="7" y="1"/>
                      <a:pt x="7" y="1"/>
                    </a:cubicBezTo>
                    <a:cubicBezTo>
                      <a:pt x="7" y="2"/>
                      <a:pt x="7" y="2"/>
                      <a:pt x="7" y="2"/>
                    </a:cubicBezTo>
                    <a:cubicBezTo>
                      <a:pt x="6" y="2"/>
                      <a:pt x="6" y="2"/>
                      <a:pt x="6" y="2"/>
                    </a:cubicBezTo>
                    <a:cubicBezTo>
                      <a:pt x="6" y="2"/>
                      <a:pt x="6" y="2"/>
                      <a:pt x="6" y="2"/>
                    </a:cubicBezTo>
                    <a:cubicBezTo>
                      <a:pt x="4" y="1"/>
                      <a:pt x="5" y="4"/>
                      <a:pt x="3" y="3"/>
                    </a:cubicBezTo>
                    <a:cubicBezTo>
                      <a:pt x="2" y="4"/>
                      <a:pt x="2" y="4"/>
                      <a:pt x="1" y="4"/>
                    </a:cubicBezTo>
                    <a:cubicBezTo>
                      <a:pt x="0" y="3"/>
                      <a:pt x="1" y="3"/>
                      <a:pt x="1" y="2"/>
                    </a:cubicBezTo>
                    <a:cubicBezTo>
                      <a:pt x="3" y="1"/>
                      <a:pt x="3" y="2"/>
                      <a:pt x="4" y="2"/>
                    </a:cubicBezTo>
                    <a:cubicBezTo>
                      <a:pt x="4" y="0"/>
                      <a:pt x="8" y="2"/>
                      <a:pt x="7" y="0"/>
                    </a:cubicBezTo>
                    <a:cubicBezTo>
                      <a:pt x="8" y="0"/>
                      <a:pt x="8"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6" name="Freeform 1722">
                <a:extLst>
                  <a:ext uri="{FF2B5EF4-FFF2-40B4-BE49-F238E27FC236}">
                    <a16:creationId xmlns:a16="http://schemas.microsoft.com/office/drawing/2014/main" id="{41E340D0-440A-425B-849D-1D4E336E539A}"/>
                  </a:ext>
                </a:extLst>
              </p:cNvPr>
              <p:cNvSpPr/>
              <p:nvPr/>
            </p:nvSpPr>
            <p:spPr bwMode="auto">
              <a:xfrm>
                <a:off x="4302" y="196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7" name="Freeform 1723">
                <a:extLst>
                  <a:ext uri="{FF2B5EF4-FFF2-40B4-BE49-F238E27FC236}">
                    <a16:creationId xmlns:a16="http://schemas.microsoft.com/office/drawing/2014/main" id="{1370C7CA-53BD-4EA8-866E-691B3D647399}"/>
                  </a:ext>
                </a:extLst>
              </p:cNvPr>
              <p:cNvSpPr/>
              <p:nvPr/>
            </p:nvSpPr>
            <p:spPr bwMode="auto">
              <a:xfrm>
                <a:off x="4216" y="1968"/>
                <a:ext cx="14" cy="8"/>
              </a:xfrm>
              <a:custGeom>
                <a:gdLst>
                  <a:gd name="T0" fmla="*/ 3 w 5"/>
                  <a:gd name="T1" fmla="*/ 1 h 3"/>
                  <a:gd name="T2" fmla="*/ 5 w 5"/>
                  <a:gd name="T3" fmla="*/ 0 h 3"/>
                  <a:gd name="T4" fmla="*/ 1 w 5"/>
                  <a:gd name="T5" fmla="*/ 1 h 3"/>
                  <a:gd name="T6" fmla="*/ 1 w 5"/>
                  <a:gd name="T7" fmla="*/ 0 h 3"/>
                  <a:gd name="T8" fmla="*/ 3 w 5"/>
                  <a:gd name="T9" fmla="*/ 1 h 3"/>
                </a:gdLst>
                <a:cxnLst>
                  <a:cxn ang="0">
                    <a:pos x="T0" y="T1"/>
                  </a:cxn>
                  <a:cxn ang="0">
                    <a:pos x="T2" y="T3"/>
                  </a:cxn>
                  <a:cxn ang="0">
                    <a:pos x="T4" y="T5"/>
                  </a:cxn>
                  <a:cxn ang="0">
                    <a:pos x="T6" y="T7"/>
                  </a:cxn>
                  <a:cxn ang="0">
                    <a:pos x="T8" y="T9"/>
                  </a:cxn>
                </a:cxnLst>
                <a:rect l="0" t="0" r="r" b="b"/>
                <a:pathLst>
                  <a:path w="5" h="3">
                    <a:moveTo>
                      <a:pt x="3" y="1"/>
                    </a:moveTo>
                    <a:cubicBezTo>
                      <a:pt x="3" y="0"/>
                      <a:pt x="4" y="0"/>
                      <a:pt x="5" y="0"/>
                    </a:cubicBezTo>
                    <a:cubicBezTo>
                      <a:pt x="3" y="0"/>
                      <a:pt x="3" y="3"/>
                      <a:pt x="1" y="1"/>
                    </a:cubicBezTo>
                    <a:cubicBezTo>
                      <a:pt x="1" y="0"/>
                      <a:pt x="1" y="0"/>
                      <a:pt x="1" y="0"/>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8" name="Freeform 1724">
                <a:extLst>
                  <a:ext uri="{FF2B5EF4-FFF2-40B4-BE49-F238E27FC236}">
                    <a16:creationId xmlns:a16="http://schemas.microsoft.com/office/drawing/2014/main" id="{24BF0A52-08F2-4FF0-86B1-F36F32A8B440}"/>
                  </a:ext>
                </a:extLst>
              </p:cNvPr>
              <p:cNvSpPr/>
              <p:nvPr/>
            </p:nvSpPr>
            <p:spPr bwMode="auto">
              <a:xfrm>
                <a:off x="3623" y="1968"/>
                <a:ext cx="6" cy="0"/>
              </a:xfrm>
              <a:custGeom>
                <a:gdLst>
                  <a:gd name="T0" fmla="*/ 1 w 2"/>
                  <a:gd name="T1" fmla="*/ 2 w 2"/>
                  <a:gd name="T2" fmla="*/ 0 w 2"/>
                  <a:gd name="T3" fmla="*/ 1 w 2"/>
                </a:gdLst>
                <a:cxnLst>
                  <a:cxn ang="0">
                    <a:pos x="T0" y="0"/>
                  </a:cxn>
                  <a:cxn ang="0">
                    <a:pos x="T1" y="0"/>
                  </a:cxn>
                  <a:cxn ang="0">
                    <a:pos x="T2" y="0"/>
                  </a:cxn>
                  <a:cxn ang="0">
                    <a:pos x="T3" y="0"/>
                  </a:cxn>
                </a:cxnLst>
                <a:rect l="0" t="0" r="r" b="b"/>
                <a:pathLst>
                  <a:path w="2">
                    <a:moveTo>
                      <a:pt x="1" y="0"/>
                    </a:moveTo>
                    <a:cubicBezTo>
                      <a:pt x="2" y="0"/>
                      <a:pt x="2" y="0"/>
                      <a:pt x="2"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9" name="Freeform 1725">
                <a:extLst>
                  <a:ext uri="{FF2B5EF4-FFF2-40B4-BE49-F238E27FC236}">
                    <a16:creationId xmlns:a16="http://schemas.microsoft.com/office/drawing/2014/main" id="{DDE4982F-2DDB-44ED-8F67-758CEA06235A}"/>
                  </a:ext>
                </a:extLst>
              </p:cNvPr>
              <p:cNvSpPr/>
              <p:nvPr/>
            </p:nvSpPr>
            <p:spPr bwMode="auto">
              <a:xfrm>
                <a:off x="1956" y="1965"/>
                <a:ext cx="16" cy="11"/>
              </a:xfrm>
              <a:custGeom>
                <a:gdLst>
                  <a:gd name="T0" fmla="*/ 6 w 6"/>
                  <a:gd name="T1" fmla="*/ 1 h 4"/>
                  <a:gd name="T2" fmla="*/ 4 w 6"/>
                  <a:gd name="T3" fmla="*/ 4 h 4"/>
                  <a:gd name="T4" fmla="*/ 2 w 6"/>
                  <a:gd name="T5" fmla="*/ 4 h 4"/>
                  <a:gd name="T6" fmla="*/ 2 w 6"/>
                  <a:gd name="T7" fmla="*/ 3 h 4"/>
                  <a:gd name="T8" fmla="*/ 1 w 6"/>
                  <a:gd name="T9" fmla="*/ 3 h 4"/>
                  <a:gd name="T10" fmla="*/ 1 w 6"/>
                  <a:gd name="T11" fmla="*/ 2 h 4"/>
                  <a:gd name="T12" fmla="*/ 2 w 6"/>
                  <a:gd name="T13" fmla="*/ 2 h 4"/>
                  <a:gd name="T14" fmla="*/ 5 w 6"/>
                  <a:gd name="T15" fmla="*/ 3 h 4"/>
                  <a:gd name="T16" fmla="*/ 6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5" y="3"/>
                      <a:pt x="4" y="4"/>
                    </a:cubicBezTo>
                    <a:cubicBezTo>
                      <a:pt x="3" y="3"/>
                      <a:pt x="3" y="4"/>
                      <a:pt x="2" y="4"/>
                    </a:cubicBezTo>
                    <a:cubicBezTo>
                      <a:pt x="2" y="3"/>
                      <a:pt x="2" y="3"/>
                      <a:pt x="2" y="3"/>
                    </a:cubicBezTo>
                    <a:cubicBezTo>
                      <a:pt x="2" y="3"/>
                      <a:pt x="1" y="4"/>
                      <a:pt x="1" y="3"/>
                    </a:cubicBezTo>
                    <a:cubicBezTo>
                      <a:pt x="0" y="3"/>
                      <a:pt x="1" y="3"/>
                      <a:pt x="1" y="2"/>
                    </a:cubicBezTo>
                    <a:cubicBezTo>
                      <a:pt x="1" y="2"/>
                      <a:pt x="2" y="2"/>
                      <a:pt x="2" y="2"/>
                    </a:cubicBezTo>
                    <a:cubicBezTo>
                      <a:pt x="2" y="4"/>
                      <a:pt x="4" y="3"/>
                      <a:pt x="5" y="3"/>
                    </a:cubicBezTo>
                    <a:cubicBezTo>
                      <a:pt x="5"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0" name="Freeform 1726">
                <a:extLst>
                  <a:ext uri="{FF2B5EF4-FFF2-40B4-BE49-F238E27FC236}">
                    <a16:creationId xmlns:a16="http://schemas.microsoft.com/office/drawing/2014/main" id="{0A2323D9-316F-452A-AC99-8A2E4ED6805D}"/>
                  </a:ext>
                </a:extLst>
              </p:cNvPr>
              <p:cNvSpPr/>
              <p:nvPr/>
            </p:nvSpPr>
            <p:spPr bwMode="auto">
              <a:xfrm>
                <a:off x="3300" y="1968"/>
                <a:ext cx="19" cy="10"/>
              </a:xfrm>
              <a:custGeom>
                <a:gdLst>
                  <a:gd name="T0" fmla="*/ 6 w 7"/>
                  <a:gd name="T1" fmla="*/ 2 h 4"/>
                  <a:gd name="T2" fmla="*/ 2 w 7"/>
                  <a:gd name="T3" fmla="*/ 2 h 4"/>
                  <a:gd name="T4" fmla="*/ 0 w 7"/>
                  <a:gd name="T5" fmla="*/ 3 h 4"/>
                  <a:gd name="T6" fmla="*/ 5 w 7"/>
                  <a:gd name="T7" fmla="*/ 0 h 4"/>
                  <a:gd name="T8" fmla="*/ 7 w 7"/>
                  <a:gd name="T9" fmla="*/ 1 h 4"/>
                  <a:gd name="T10" fmla="*/ 6 w 7"/>
                  <a:gd name="T11" fmla="*/ 2 h 4"/>
                </a:gdLst>
                <a:cxnLst>
                  <a:cxn ang="0">
                    <a:pos x="T0" y="T1"/>
                  </a:cxn>
                  <a:cxn ang="0">
                    <a:pos x="T2" y="T3"/>
                  </a:cxn>
                  <a:cxn ang="0">
                    <a:pos x="T4" y="T5"/>
                  </a:cxn>
                  <a:cxn ang="0">
                    <a:pos x="T6" y="T7"/>
                  </a:cxn>
                  <a:cxn ang="0">
                    <a:pos x="T8" y="T9"/>
                  </a:cxn>
                  <a:cxn ang="0">
                    <a:pos x="T10" y="T11"/>
                  </a:cxn>
                </a:cxnLst>
                <a:rect l="0" t="0" r="r" b="b"/>
                <a:pathLst>
                  <a:path w="7" h="4">
                    <a:moveTo>
                      <a:pt x="6" y="2"/>
                    </a:moveTo>
                    <a:cubicBezTo>
                      <a:pt x="4" y="0"/>
                      <a:pt x="4" y="4"/>
                      <a:pt x="2" y="2"/>
                    </a:cubicBezTo>
                    <a:cubicBezTo>
                      <a:pt x="2" y="3"/>
                      <a:pt x="1" y="3"/>
                      <a:pt x="0" y="3"/>
                    </a:cubicBezTo>
                    <a:cubicBezTo>
                      <a:pt x="1" y="2"/>
                      <a:pt x="3" y="1"/>
                      <a:pt x="5" y="0"/>
                    </a:cubicBezTo>
                    <a:cubicBezTo>
                      <a:pt x="7" y="1"/>
                      <a:pt x="7" y="1"/>
                      <a:pt x="7" y="1"/>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1" name="Freeform 1727">
                <a:extLst>
                  <a:ext uri="{FF2B5EF4-FFF2-40B4-BE49-F238E27FC236}">
                    <a16:creationId xmlns:a16="http://schemas.microsoft.com/office/drawing/2014/main" id="{60669FB5-3C2C-4227-8B9A-1272683E80DF}"/>
                  </a:ext>
                </a:extLst>
              </p:cNvPr>
              <p:cNvSpPr/>
              <p:nvPr/>
            </p:nvSpPr>
            <p:spPr bwMode="auto">
              <a:xfrm>
                <a:off x="3319" y="196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2" name="Freeform 1728">
                <a:extLst>
                  <a:ext uri="{FF2B5EF4-FFF2-40B4-BE49-F238E27FC236}">
                    <a16:creationId xmlns:a16="http://schemas.microsoft.com/office/drawing/2014/main" id="{18488D45-B326-4A3F-A3E1-DC468FAD4A93}"/>
                  </a:ext>
                </a:extLst>
              </p:cNvPr>
              <p:cNvSpPr/>
              <p:nvPr/>
            </p:nvSpPr>
            <p:spPr bwMode="auto">
              <a:xfrm>
                <a:off x="3658" y="196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3" name="Freeform 1729">
                <a:extLst>
                  <a:ext uri="{FF2B5EF4-FFF2-40B4-BE49-F238E27FC236}">
                    <a16:creationId xmlns:a16="http://schemas.microsoft.com/office/drawing/2014/main" id="{415DB084-3333-4F4A-B121-BC2B08E0FF0E}"/>
                  </a:ext>
                </a:extLst>
              </p:cNvPr>
              <p:cNvSpPr/>
              <p:nvPr/>
            </p:nvSpPr>
            <p:spPr bwMode="auto">
              <a:xfrm>
                <a:off x="3516" y="1970"/>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4" name="Freeform 1730">
                <a:extLst>
                  <a:ext uri="{FF2B5EF4-FFF2-40B4-BE49-F238E27FC236}">
                    <a16:creationId xmlns:a16="http://schemas.microsoft.com/office/drawing/2014/main" id="{4CDA7EEB-10AF-42F9-AFE0-57FD76E96074}"/>
                  </a:ext>
                </a:extLst>
              </p:cNvPr>
              <p:cNvSpPr/>
              <p:nvPr/>
            </p:nvSpPr>
            <p:spPr bwMode="auto">
              <a:xfrm>
                <a:off x="4283" y="196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2"/>
                      <a:pt x="0"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5" name="Freeform 1731">
                <a:extLst>
                  <a:ext uri="{FF2B5EF4-FFF2-40B4-BE49-F238E27FC236}">
                    <a16:creationId xmlns:a16="http://schemas.microsoft.com/office/drawing/2014/main" id="{969FA99F-FCC1-444F-AA65-7E8C34EF5BD5}"/>
                  </a:ext>
                </a:extLst>
              </p:cNvPr>
              <p:cNvSpPr/>
              <p:nvPr/>
            </p:nvSpPr>
            <p:spPr bwMode="auto">
              <a:xfrm>
                <a:off x="2229" y="1970"/>
                <a:ext cx="10" cy="6"/>
              </a:xfrm>
              <a:custGeom>
                <a:gdLst>
                  <a:gd name="T0" fmla="*/ 3 w 4"/>
                  <a:gd name="T1" fmla="*/ 0 h 2"/>
                  <a:gd name="T2" fmla="*/ 4 w 4"/>
                  <a:gd name="T3" fmla="*/ 1 h 2"/>
                  <a:gd name="T4" fmla="*/ 2 w 4"/>
                  <a:gd name="T5" fmla="*/ 2 h 2"/>
                  <a:gd name="T6" fmla="*/ 1 w 4"/>
                  <a:gd name="T7" fmla="*/ 2 h 2"/>
                  <a:gd name="T8" fmla="*/ 1 w 4"/>
                  <a:gd name="T9" fmla="*/ 1 h 2"/>
                  <a:gd name="T10" fmla="*/ 0 w 4"/>
                  <a:gd name="T11" fmla="*/ 1 h 2"/>
                  <a:gd name="T12" fmla="*/ 3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4" y="1"/>
                      <a:pt x="4" y="1"/>
                      <a:pt x="4" y="1"/>
                    </a:cubicBezTo>
                    <a:cubicBezTo>
                      <a:pt x="3" y="2"/>
                      <a:pt x="1" y="1"/>
                      <a:pt x="2" y="2"/>
                    </a:cubicBezTo>
                    <a:cubicBezTo>
                      <a:pt x="1" y="2"/>
                      <a:pt x="1" y="2"/>
                      <a:pt x="1" y="2"/>
                    </a:cubicBezTo>
                    <a:cubicBezTo>
                      <a:pt x="1" y="2"/>
                      <a:pt x="1" y="2"/>
                      <a:pt x="1" y="1"/>
                    </a:cubicBezTo>
                    <a:cubicBezTo>
                      <a:pt x="0" y="1"/>
                      <a:pt x="0" y="1"/>
                      <a:pt x="0" y="1"/>
                    </a:cubicBezTo>
                    <a:cubicBezTo>
                      <a:pt x="1" y="0"/>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6" name="Freeform 1732">
                <a:extLst>
                  <a:ext uri="{FF2B5EF4-FFF2-40B4-BE49-F238E27FC236}">
                    <a16:creationId xmlns:a16="http://schemas.microsoft.com/office/drawing/2014/main" id="{BE1F6D34-AE37-4C7E-B117-807158134449}"/>
                  </a:ext>
                </a:extLst>
              </p:cNvPr>
              <p:cNvSpPr/>
              <p:nvPr/>
            </p:nvSpPr>
            <p:spPr bwMode="auto">
              <a:xfrm>
                <a:off x="3666" y="197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7" name="Freeform 1733">
                <a:extLst>
                  <a:ext uri="{FF2B5EF4-FFF2-40B4-BE49-F238E27FC236}">
                    <a16:creationId xmlns:a16="http://schemas.microsoft.com/office/drawing/2014/main" id="{5C50BBF9-F89D-44D7-8158-A705246EB0AC}"/>
                  </a:ext>
                </a:extLst>
              </p:cNvPr>
              <p:cNvSpPr/>
              <p:nvPr/>
            </p:nvSpPr>
            <p:spPr bwMode="auto">
              <a:xfrm>
                <a:off x="3639" y="1970"/>
                <a:ext cx="6" cy="6"/>
              </a:xfrm>
              <a:custGeom>
                <a:gdLst>
                  <a:gd name="T0" fmla="*/ 1 w 2"/>
                  <a:gd name="T1" fmla="*/ 2 h 2"/>
                  <a:gd name="T2" fmla="*/ 0 w 2"/>
                  <a:gd name="T3" fmla="*/ 1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2" y="0"/>
                      <a:pt x="2" y="0"/>
                      <a:pt x="2" y="0"/>
                    </a:cubicBezTo>
                    <a:cubicBezTo>
                      <a:pt x="2"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8" name="Freeform 1734">
                <a:extLst>
                  <a:ext uri="{FF2B5EF4-FFF2-40B4-BE49-F238E27FC236}">
                    <a16:creationId xmlns:a16="http://schemas.microsoft.com/office/drawing/2014/main" id="{36482887-2818-44F2-BFAA-8ED62B787597}"/>
                  </a:ext>
                </a:extLst>
              </p:cNvPr>
              <p:cNvSpPr/>
              <p:nvPr/>
            </p:nvSpPr>
            <p:spPr bwMode="auto">
              <a:xfrm>
                <a:off x="4286" y="1970"/>
                <a:ext cx="2"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9" name="Freeform 1735">
                <a:extLst>
                  <a:ext uri="{FF2B5EF4-FFF2-40B4-BE49-F238E27FC236}">
                    <a16:creationId xmlns:a16="http://schemas.microsoft.com/office/drawing/2014/main" id="{6A98AF4E-CE92-4AF1-8069-808B7692DC12}"/>
                  </a:ext>
                </a:extLst>
              </p:cNvPr>
              <p:cNvSpPr/>
              <p:nvPr/>
            </p:nvSpPr>
            <p:spPr bwMode="auto">
              <a:xfrm>
                <a:off x="3503" y="1973"/>
                <a:ext cx="11" cy="8"/>
              </a:xfrm>
              <a:custGeom>
                <a:gdLst>
                  <a:gd name="T0" fmla="*/ 2 w 4"/>
                  <a:gd name="T1" fmla="*/ 3 h 3"/>
                  <a:gd name="T2" fmla="*/ 2 w 4"/>
                  <a:gd name="T3" fmla="*/ 2 h 3"/>
                  <a:gd name="T4" fmla="*/ 3 w 4"/>
                  <a:gd name="T5" fmla="*/ 2 h 3"/>
                  <a:gd name="T6" fmla="*/ 2 w 4"/>
                  <a:gd name="T7" fmla="*/ 0 h 3"/>
                  <a:gd name="T8" fmla="*/ 4 w 4"/>
                  <a:gd name="T9" fmla="*/ 0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2"/>
                      <a:pt x="2" y="2"/>
                    </a:cubicBezTo>
                    <a:cubicBezTo>
                      <a:pt x="0" y="2"/>
                      <a:pt x="3" y="2"/>
                      <a:pt x="3" y="2"/>
                    </a:cubicBezTo>
                    <a:cubicBezTo>
                      <a:pt x="2" y="0"/>
                      <a:pt x="2" y="0"/>
                      <a:pt x="2" y="0"/>
                    </a:cubicBezTo>
                    <a:cubicBezTo>
                      <a:pt x="4" y="0"/>
                      <a:pt x="4" y="0"/>
                      <a:pt x="4" y="0"/>
                    </a:cubicBezTo>
                    <a:cubicBezTo>
                      <a:pt x="4" y="1"/>
                      <a:pt x="4"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0" name="Freeform 1736">
                <a:extLst>
                  <a:ext uri="{FF2B5EF4-FFF2-40B4-BE49-F238E27FC236}">
                    <a16:creationId xmlns:a16="http://schemas.microsoft.com/office/drawing/2014/main" id="{E0EEDB8B-D599-496D-A58C-D9A427CD26FE}"/>
                  </a:ext>
                </a:extLst>
              </p:cNvPr>
              <p:cNvSpPr/>
              <p:nvPr/>
            </p:nvSpPr>
            <p:spPr bwMode="auto">
              <a:xfrm>
                <a:off x="4267" y="1973"/>
                <a:ext cx="13" cy="5"/>
              </a:xfrm>
              <a:custGeom>
                <a:gdLst>
                  <a:gd name="T0" fmla="*/ 1 w 5"/>
                  <a:gd name="T1" fmla="*/ 2 h 2"/>
                  <a:gd name="T2" fmla="*/ 1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1" y="2"/>
                      <a:pt x="1" y="2"/>
                      <a:pt x="1" y="2"/>
                    </a:cubicBezTo>
                    <a:cubicBezTo>
                      <a:pt x="0" y="1"/>
                      <a:pt x="2" y="1"/>
                      <a:pt x="4" y="0"/>
                    </a:cubicBezTo>
                    <a:cubicBezTo>
                      <a:pt x="5" y="2"/>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1" name="Freeform 1737">
                <a:extLst>
                  <a:ext uri="{FF2B5EF4-FFF2-40B4-BE49-F238E27FC236}">
                    <a16:creationId xmlns:a16="http://schemas.microsoft.com/office/drawing/2014/main" id="{9E0524DE-958F-422B-89BE-0233FA74ACE2}"/>
                  </a:ext>
                </a:extLst>
              </p:cNvPr>
              <p:cNvSpPr/>
              <p:nvPr/>
            </p:nvSpPr>
            <p:spPr bwMode="auto">
              <a:xfrm>
                <a:off x="2579" y="1976"/>
                <a:ext cx="10" cy="8"/>
              </a:xfrm>
              <a:custGeom>
                <a:gdLst>
                  <a:gd name="T0" fmla="*/ 3 w 4"/>
                  <a:gd name="T1" fmla="*/ 2 h 3"/>
                  <a:gd name="T2" fmla="*/ 3 w 4"/>
                  <a:gd name="T3" fmla="*/ 1 h 3"/>
                  <a:gd name="T4" fmla="*/ 2 w 4"/>
                  <a:gd name="T5" fmla="*/ 2 h 3"/>
                  <a:gd name="T6" fmla="*/ 2 w 4"/>
                  <a:gd name="T7" fmla="*/ 2 h 3"/>
                  <a:gd name="T8" fmla="*/ 0 w 4"/>
                  <a:gd name="T9" fmla="*/ 2 h 3"/>
                  <a:gd name="T10" fmla="*/ 1 w 4"/>
                  <a:gd name="T11" fmla="*/ 2 h 3"/>
                  <a:gd name="T12" fmla="*/ 0 w 4"/>
                  <a:gd name="T13" fmla="*/ 1 h 3"/>
                  <a:gd name="T14" fmla="*/ 4 w 4"/>
                  <a:gd name="T15" fmla="*/ 0 h 3"/>
                  <a:gd name="T16" fmla="*/ 3 w 4"/>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cubicBezTo>
                      <a:pt x="3" y="1"/>
                      <a:pt x="3" y="1"/>
                      <a:pt x="3" y="1"/>
                    </a:cubicBezTo>
                    <a:cubicBezTo>
                      <a:pt x="2" y="2"/>
                      <a:pt x="2" y="2"/>
                      <a:pt x="2" y="2"/>
                    </a:cubicBezTo>
                    <a:cubicBezTo>
                      <a:pt x="2" y="2"/>
                      <a:pt x="2" y="2"/>
                      <a:pt x="2" y="2"/>
                    </a:cubicBezTo>
                    <a:cubicBezTo>
                      <a:pt x="2" y="0"/>
                      <a:pt x="0" y="3"/>
                      <a:pt x="0" y="2"/>
                    </a:cubicBezTo>
                    <a:cubicBezTo>
                      <a:pt x="1" y="2"/>
                      <a:pt x="1" y="2"/>
                      <a:pt x="1" y="2"/>
                    </a:cubicBezTo>
                    <a:cubicBezTo>
                      <a:pt x="0" y="1"/>
                      <a:pt x="0" y="1"/>
                      <a:pt x="0" y="1"/>
                    </a:cubicBezTo>
                    <a:cubicBezTo>
                      <a:pt x="1" y="0"/>
                      <a:pt x="3"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2" name="Freeform 1738">
                <a:extLst>
                  <a:ext uri="{FF2B5EF4-FFF2-40B4-BE49-F238E27FC236}">
                    <a16:creationId xmlns:a16="http://schemas.microsoft.com/office/drawing/2014/main" id="{DE596586-8658-4F4D-8CE4-37F61F2A341A}"/>
                  </a:ext>
                </a:extLst>
              </p:cNvPr>
              <p:cNvSpPr/>
              <p:nvPr/>
            </p:nvSpPr>
            <p:spPr bwMode="auto">
              <a:xfrm>
                <a:off x="2335" y="1973"/>
                <a:ext cx="27" cy="16"/>
              </a:xfrm>
              <a:custGeom>
                <a:gdLst>
                  <a:gd name="T0" fmla="*/ 10 w 10"/>
                  <a:gd name="T1" fmla="*/ 2 h 6"/>
                  <a:gd name="T2" fmla="*/ 2 w 10"/>
                  <a:gd name="T3" fmla="*/ 6 h 6"/>
                  <a:gd name="T4" fmla="*/ 0 w 10"/>
                  <a:gd name="T5" fmla="*/ 3 h 6"/>
                  <a:gd name="T6" fmla="*/ 2 w 10"/>
                  <a:gd name="T7" fmla="*/ 2 h 6"/>
                  <a:gd name="T8" fmla="*/ 3 w 10"/>
                  <a:gd name="T9" fmla="*/ 4 h 6"/>
                  <a:gd name="T10" fmla="*/ 6 w 10"/>
                  <a:gd name="T11" fmla="*/ 3 h 6"/>
                  <a:gd name="T12" fmla="*/ 4 w 10"/>
                  <a:gd name="T13" fmla="*/ 2 h 6"/>
                  <a:gd name="T14" fmla="*/ 4 w 10"/>
                  <a:gd name="T15" fmla="*/ 3 h 6"/>
                  <a:gd name="T16" fmla="*/ 5 w 10"/>
                  <a:gd name="T17" fmla="*/ 1 h 6"/>
                  <a:gd name="T18" fmla="*/ 10 w 10"/>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2"/>
                    </a:moveTo>
                    <a:cubicBezTo>
                      <a:pt x="8" y="5"/>
                      <a:pt x="4" y="3"/>
                      <a:pt x="2" y="6"/>
                    </a:cubicBezTo>
                    <a:cubicBezTo>
                      <a:pt x="1" y="5"/>
                      <a:pt x="0" y="5"/>
                      <a:pt x="0" y="3"/>
                    </a:cubicBezTo>
                    <a:cubicBezTo>
                      <a:pt x="0" y="3"/>
                      <a:pt x="1" y="2"/>
                      <a:pt x="2" y="2"/>
                    </a:cubicBezTo>
                    <a:cubicBezTo>
                      <a:pt x="3" y="4"/>
                      <a:pt x="3" y="4"/>
                      <a:pt x="3" y="4"/>
                    </a:cubicBezTo>
                    <a:cubicBezTo>
                      <a:pt x="4" y="4"/>
                      <a:pt x="5" y="4"/>
                      <a:pt x="6" y="3"/>
                    </a:cubicBezTo>
                    <a:cubicBezTo>
                      <a:pt x="5" y="2"/>
                      <a:pt x="5" y="2"/>
                      <a:pt x="4" y="2"/>
                    </a:cubicBezTo>
                    <a:cubicBezTo>
                      <a:pt x="4" y="3"/>
                      <a:pt x="4" y="3"/>
                      <a:pt x="4" y="3"/>
                    </a:cubicBezTo>
                    <a:cubicBezTo>
                      <a:pt x="3" y="2"/>
                      <a:pt x="5" y="2"/>
                      <a:pt x="5" y="1"/>
                    </a:cubicBezTo>
                    <a:cubicBezTo>
                      <a:pt x="7" y="3"/>
                      <a:pt x="9"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3" name="Freeform 1739">
                <a:extLst>
                  <a:ext uri="{FF2B5EF4-FFF2-40B4-BE49-F238E27FC236}">
                    <a16:creationId xmlns:a16="http://schemas.microsoft.com/office/drawing/2014/main" id="{ED99973F-1F50-4B88-80D3-664B9D75E9C4}"/>
                  </a:ext>
                </a:extLst>
              </p:cNvPr>
              <p:cNvSpPr/>
              <p:nvPr/>
            </p:nvSpPr>
            <p:spPr bwMode="auto">
              <a:xfrm>
                <a:off x="3281" y="1973"/>
                <a:ext cx="14" cy="11"/>
              </a:xfrm>
              <a:custGeom>
                <a:gdLst>
                  <a:gd name="T0" fmla="*/ 5 w 5"/>
                  <a:gd name="T1" fmla="*/ 2 h 4"/>
                  <a:gd name="T2" fmla="*/ 1 w 5"/>
                  <a:gd name="T3" fmla="*/ 4 h 4"/>
                  <a:gd name="T4" fmla="*/ 0 w 5"/>
                  <a:gd name="T5" fmla="*/ 3 h 4"/>
                  <a:gd name="T6" fmla="*/ 0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1" y="2"/>
                      <a:pt x="1" y="4"/>
                    </a:cubicBezTo>
                    <a:cubicBezTo>
                      <a:pt x="0" y="3"/>
                      <a:pt x="0" y="3"/>
                      <a:pt x="0" y="3"/>
                    </a:cubicBezTo>
                    <a:cubicBezTo>
                      <a:pt x="0" y="3"/>
                      <a:pt x="2" y="3"/>
                      <a:pt x="0" y="2"/>
                    </a:cubicBezTo>
                    <a:cubicBezTo>
                      <a:pt x="1" y="3"/>
                      <a:pt x="4"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4" name="Freeform 1740">
                <a:extLst>
                  <a:ext uri="{FF2B5EF4-FFF2-40B4-BE49-F238E27FC236}">
                    <a16:creationId xmlns:a16="http://schemas.microsoft.com/office/drawing/2014/main" id="{FDF67FA1-3A87-4B12-9753-2F0E3520D96C}"/>
                  </a:ext>
                </a:extLst>
              </p:cNvPr>
              <p:cNvSpPr/>
              <p:nvPr/>
            </p:nvSpPr>
            <p:spPr bwMode="auto">
              <a:xfrm>
                <a:off x="3484" y="1976"/>
                <a:ext cx="22" cy="13"/>
              </a:xfrm>
              <a:custGeom>
                <a:gdLst>
                  <a:gd name="T0" fmla="*/ 7 w 8"/>
                  <a:gd name="T1" fmla="*/ 2 h 5"/>
                  <a:gd name="T2" fmla="*/ 5 w 8"/>
                  <a:gd name="T3" fmla="*/ 1 h 5"/>
                  <a:gd name="T4" fmla="*/ 4 w 8"/>
                  <a:gd name="T5" fmla="*/ 2 h 5"/>
                  <a:gd name="T6" fmla="*/ 5 w 8"/>
                  <a:gd name="T7" fmla="*/ 3 h 5"/>
                  <a:gd name="T8" fmla="*/ 3 w 8"/>
                  <a:gd name="T9" fmla="*/ 5 h 5"/>
                  <a:gd name="T10" fmla="*/ 1 w 8"/>
                  <a:gd name="T11" fmla="*/ 4 h 5"/>
                  <a:gd name="T12" fmla="*/ 2 w 8"/>
                  <a:gd name="T13" fmla="*/ 3 h 5"/>
                  <a:gd name="T14" fmla="*/ 0 w 8"/>
                  <a:gd name="T15" fmla="*/ 2 h 5"/>
                  <a:gd name="T16" fmla="*/ 7 w 8"/>
                  <a:gd name="T17" fmla="*/ 0 h 5"/>
                  <a:gd name="T18" fmla="*/ 7 w 8"/>
                  <a:gd name="T19"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2"/>
                    </a:moveTo>
                    <a:cubicBezTo>
                      <a:pt x="6" y="1"/>
                      <a:pt x="6" y="1"/>
                      <a:pt x="5" y="1"/>
                    </a:cubicBezTo>
                    <a:cubicBezTo>
                      <a:pt x="4" y="2"/>
                      <a:pt x="4" y="2"/>
                      <a:pt x="4" y="2"/>
                    </a:cubicBezTo>
                    <a:cubicBezTo>
                      <a:pt x="5" y="3"/>
                      <a:pt x="5" y="3"/>
                      <a:pt x="5" y="3"/>
                    </a:cubicBezTo>
                    <a:cubicBezTo>
                      <a:pt x="5" y="3"/>
                      <a:pt x="2" y="4"/>
                      <a:pt x="3" y="5"/>
                    </a:cubicBezTo>
                    <a:cubicBezTo>
                      <a:pt x="2" y="5"/>
                      <a:pt x="2" y="4"/>
                      <a:pt x="1" y="4"/>
                    </a:cubicBezTo>
                    <a:cubicBezTo>
                      <a:pt x="2" y="3"/>
                      <a:pt x="2" y="3"/>
                      <a:pt x="2" y="3"/>
                    </a:cubicBezTo>
                    <a:cubicBezTo>
                      <a:pt x="0" y="2"/>
                      <a:pt x="0" y="2"/>
                      <a:pt x="0" y="2"/>
                    </a:cubicBezTo>
                    <a:cubicBezTo>
                      <a:pt x="3" y="0"/>
                      <a:pt x="4"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5" name="Freeform 1741">
                <a:extLst>
                  <a:ext uri="{FF2B5EF4-FFF2-40B4-BE49-F238E27FC236}">
                    <a16:creationId xmlns:a16="http://schemas.microsoft.com/office/drawing/2014/main" id="{0D021359-6EA1-4FCC-A6EB-819723B6CC75}"/>
                  </a:ext>
                </a:extLst>
              </p:cNvPr>
              <p:cNvSpPr/>
              <p:nvPr/>
            </p:nvSpPr>
            <p:spPr bwMode="auto">
              <a:xfrm>
                <a:off x="3607" y="1976"/>
                <a:ext cx="30" cy="16"/>
              </a:xfrm>
              <a:custGeom>
                <a:gdLst>
                  <a:gd name="T0" fmla="*/ 11 w 11"/>
                  <a:gd name="T1" fmla="*/ 2 h 6"/>
                  <a:gd name="T2" fmla="*/ 10 w 11"/>
                  <a:gd name="T3" fmla="*/ 1 h 6"/>
                  <a:gd name="T4" fmla="*/ 9 w 11"/>
                  <a:gd name="T5" fmla="*/ 2 h 6"/>
                  <a:gd name="T6" fmla="*/ 10 w 11"/>
                  <a:gd name="T7" fmla="*/ 2 h 6"/>
                  <a:gd name="T8" fmla="*/ 11 w 11"/>
                  <a:gd name="T9" fmla="*/ 2 h 6"/>
                  <a:gd name="T10" fmla="*/ 9 w 11"/>
                  <a:gd name="T11" fmla="*/ 4 h 6"/>
                  <a:gd name="T12" fmla="*/ 8 w 11"/>
                  <a:gd name="T13" fmla="*/ 3 h 6"/>
                  <a:gd name="T14" fmla="*/ 7 w 11"/>
                  <a:gd name="T15" fmla="*/ 4 h 6"/>
                  <a:gd name="T16" fmla="*/ 8 w 11"/>
                  <a:gd name="T17" fmla="*/ 5 h 6"/>
                  <a:gd name="T18" fmla="*/ 7 w 11"/>
                  <a:gd name="T19" fmla="*/ 4 h 6"/>
                  <a:gd name="T20" fmla="*/ 6 w 11"/>
                  <a:gd name="T21" fmla="*/ 6 h 6"/>
                  <a:gd name="T22" fmla="*/ 6 w 11"/>
                  <a:gd name="T23" fmla="*/ 5 h 6"/>
                  <a:gd name="T24" fmla="*/ 5 w 11"/>
                  <a:gd name="T25" fmla="*/ 6 h 6"/>
                  <a:gd name="T26" fmla="*/ 5 w 11"/>
                  <a:gd name="T27" fmla="*/ 3 h 6"/>
                  <a:gd name="T28" fmla="*/ 4 w 11"/>
                  <a:gd name="T29" fmla="*/ 4 h 6"/>
                  <a:gd name="T30" fmla="*/ 4 w 11"/>
                  <a:gd name="T31" fmla="*/ 5 h 6"/>
                  <a:gd name="T32" fmla="*/ 4 w 11"/>
                  <a:gd name="T33" fmla="*/ 6 h 6"/>
                  <a:gd name="T34" fmla="*/ 1 w 11"/>
                  <a:gd name="T35" fmla="*/ 6 h 6"/>
                  <a:gd name="T36" fmla="*/ 1 w 11"/>
                  <a:gd name="T37" fmla="*/ 6 h 6"/>
                  <a:gd name="T38" fmla="*/ 0 w 11"/>
                  <a:gd name="T39" fmla="*/ 6 h 6"/>
                  <a:gd name="T40" fmla="*/ 6 w 11"/>
                  <a:gd name="T41" fmla="*/ 1 h 6"/>
                  <a:gd name="T42" fmla="*/ 7 w 11"/>
                  <a:gd name="T43" fmla="*/ 2 h 6"/>
                  <a:gd name="T44" fmla="*/ 6 w 11"/>
                  <a:gd name="T45" fmla="*/ 3 h 6"/>
                  <a:gd name="T46" fmla="*/ 5 w 11"/>
                  <a:gd name="T47" fmla="*/ 3 h 6"/>
                  <a:gd name="T48" fmla="*/ 6 w 11"/>
                  <a:gd name="T49" fmla="*/ 5 h 6"/>
                  <a:gd name="T50" fmla="*/ 9 w 11"/>
                  <a:gd name="T51" fmla="*/ 3 h 6"/>
                  <a:gd name="T52" fmla="*/ 10 w 11"/>
                  <a:gd name="T53" fmla="*/ 2 h 6"/>
                  <a:gd name="T54" fmla="*/ 9 w 11"/>
                  <a:gd name="T55" fmla="*/ 2 h 6"/>
                  <a:gd name="T56" fmla="*/ 8 w 11"/>
                  <a:gd name="T57" fmla="*/ 2 h 6"/>
                  <a:gd name="T58" fmla="*/ 8 w 11"/>
                  <a:gd name="T59" fmla="*/ 1 h 6"/>
                  <a:gd name="T60" fmla="*/ 11 w 11"/>
                  <a:gd name="T61" fmla="*/ 0 h 6"/>
                  <a:gd name="T62" fmla="*/ 11 w 11"/>
                  <a:gd name="T63"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6">
                    <a:moveTo>
                      <a:pt x="11" y="2"/>
                    </a:moveTo>
                    <a:cubicBezTo>
                      <a:pt x="10" y="1"/>
                      <a:pt x="10" y="1"/>
                      <a:pt x="10" y="1"/>
                    </a:cubicBezTo>
                    <a:cubicBezTo>
                      <a:pt x="9" y="2"/>
                      <a:pt x="9" y="2"/>
                      <a:pt x="9" y="2"/>
                    </a:cubicBezTo>
                    <a:cubicBezTo>
                      <a:pt x="10" y="2"/>
                      <a:pt x="10" y="2"/>
                      <a:pt x="10" y="2"/>
                    </a:cubicBezTo>
                    <a:cubicBezTo>
                      <a:pt x="11" y="2"/>
                      <a:pt x="11" y="2"/>
                      <a:pt x="11" y="2"/>
                    </a:cubicBezTo>
                    <a:cubicBezTo>
                      <a:pt x="10" y="3"/>
                      <a:pt x="10" y="4"/>
                      <a:pt x="9" y="4"/>
                    </a:cubicBezTo>
                    <a:cubicBezTo>
                      <a:pt x="9" y="4"/>
                      <a:pt x="9" y="3"/>
                      <a:pt x="8" y="3"/>
                    </a:cubicBezTo>
                    <a:cubicBezTo>
                      <a:pt x="8" y="3"/>
                      <a:pt x="7" y="4"/>
                      <a:pt x="7" y="4"/>
                    </a:cubicBezTo>
                    <a:cubicBezTo>
                      <a:pt x="8" y="5"/>
                      <a:pt x="8" y="5"/>
                      <a:pt x="8" y="5"/>
                    </a:cubicBezTo>
                    <a:cubicBezTo>
                      <a:pt x="7" y="4"/>
                      <a:pt x="7" y="4"/>
                      <a:pt x="7" y="4"/>
                    </a:cubicBezTo>
                    <a:cubicBezTo>
                      <a:pt x="6" y="6"/>
                      <a:pt x="6" y="6"/>
                      <a:pt x="6" y="6"/>
                    </a:cubicBezTo>
                    <a:cubicBezTo>
                      <a:pt x="6" y="5"/>
                      <a:pt x="6" y="5"/>
                      <a:pt x="6" y="5"/>
                    </a:cubicBezTo>
                    <a:cubicBezTo>
                      <a:pt x="5" y="6"/>
                      <a:pt x="5" y="6"/>
                      <a:pt x="5" y="6"/>
                    </a:cubicBezTo>
                    <a:cubicBezTo>
                      <a:pt x="5" y="6"/>
                      <a:pt x="6" y="4"/>
                      <a:pt x="5" y="3"/>
                    </a:cubicBezTo>
                    <a:cubicBezTo>
                      <a:pt x="4" y="4"/>
                      <a:pt x="4" y="4"/>
                      <a:pt x="4" y="4"/>
                    </a:cubicBezTo>
                    <a:cubicBezTo>
                      <a:pt x="4" y="5"/>
                      <a:pt x="4" y="5"/>
                      <a:pt x="4" y="5"/>
                    </a:cubicBezTo>
                    <a:cubicBezTo>
                      <a:pt x="4" y="5"/>
                      <a:pt x="4" y="5"/>
                      <a:pt x="4" y="6"/>
                    </a:cubicBezTo>
                    <a:cubicBezTo>
                      <a:pt x="1" y="6"/>
                      <a:pt x="1" y="6"/>
                      <a:pt x="1" y="6"/>
                    </a:cubicBezTo>
                    <a:cubicBezTo>
                      <a:pt x="1" y="6"/>
                      <a:pt x="1" y="6"/>
                      <a:pt x="1" y="6"/>
                    </a:cubicBezTo>
                    <a:cubicBezTo>
                      <a:pt x="0" y="6"/>
                      <a:pt x="0" y="6"/>
                      <a:pt x="0" y="6"/>
                    </a:cubicBezTo>
                    <a:cubicBezTo>
                      <a:pt x="0" y="3"/>
                      <a:pt x="4" y="3"/>
                      <a:pt x="6" y="1"/>
                    </a:cubicBezTo>
                    <a:cubicBezTo>
                      <a:pt x="7" y="2"/>
                      <a:pt x="7" y="2"/>
                      <a:pt x="7" y="2"/>
                    </a:cubicBezTo>
                    <a:cubicBezTo>
                      <a:pt x="7" y="1"/>
                      <a:pt x="6" y="2"/>
                      <a:pt x="6" y="3"/>
                    </a:cubicBezTo>
                    <a:cubicBezTo>
                      <a:pt x="6" y="3"/>
                      <a:pt x="6" y="3"/>
                      <a:pt x="5" y="3"/>
                    </a:cubicBezTo>
                    <a:cubicBezTo>
                      <a:pt x="6" y="3"/>
                      <a:pt x="5" y="5"/>
                      <a:pt x="6" y="5"/>
                    </a:cubicBezTo>
                    <a:cubicBezTo>
                      <a:pt x="7" y="5"/>
                      <a:pt x="8" y="2"/>
                      <a:pt x="9" y="3"/>
                    </a:cubicBezTo>
                    <a:cubicBezTo>
                      <a:pt x="9" y="3"/>
                      <a:pt x="10" y="3"/>
                      <a:pt x="10" y="2"/>
                    </a:cubicBezTo>
                    <a:cubicBezTo>
                      <a:pt x="9" y="2"/>
                      <a:pt x="9" y="2"/>
                      <a:pt x="9" y="2"/>
                    </a:cubicBezTo>
                    <a:cubicBezTo>
                      <a:pt x="8" y="2"/>
                      <a:pt x="8" y="2"/>
                      <a:pt x="8" y="2"/>
                    </a:cubicBezTo>
                    <a:cubicBezTo>
                      <a:pt x="8" y="1"/>
                      <a:pt x="8" y="1"/>
                      <a:pt x="8" y="1"/>
                    </a:cubicBezTo>
                    <a:cubicBezTo>
                      <a:pt x="9" y="2"/>
                      <a:pt x="9" y="0"/>
                      <a:pt x="11"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6" name="Freeform 1742">
                <a:extLst>
                  <a:ext uri="{FF2B5EF4-FFF2-40B4-BE49-F238E27FC236}">
                    <a16:creationId xmlns:a16="http://schemas.microsoft.com/office/drawing/2014/main" id="{03E06FFA-4227-40C1-974C-C41CF3775B23}"/>
                  </a:ext>
                </a:extLst>
              </p:cNvPr>
              <p:cNvSpPr/>
              <p:nvPr/>
            </p:nvSpPr>
            <p:spPr bwMode="auto">
              <a:xfrm>
                <a:off x="2226" y="1976"/>
                <a:ext cx="8" cy="5"/>
              </a:xfrm>
              <a:custGeom>
                <a:gdLst>
                  <a:gd name="T0" fmla="*/ 2 w 3"/>
                  <a:gd name="T1" fmla="*/ 1 h 2"/>
                  <a:gd name="T2" fmla="*/ 0 w 3"/>
                  <a:gd name="T3" fmla="*/ 2 h 2"/>
                  <a:gd name="T4" fmla="*/ 1 w 3"/>
                  <a:gd name="T5" fmla="*/ 1 h 2"/>
                  <a:gd name="T6" fmla="*/ 2 w 3"/>
                  <a:gd name="T7" fmla="*/ 1 h 2"/>
                </a:gdLst>
                <a:cxnLst>
                  <a:cxn ang="0">
                    <a:pos x="T0" y="T1"/>
                  </a:cxn>
                  <a:cxn ang="0">
                    <a:pos x="T2" y="T3"/>
                  </a:cxn>
                  <a:cxn ang="0">
                    <a:pos x="T4" y="T5"/>
                  </a:cxn>
                  <a:cxn ang="0">
                    <a:pos x="T6" y="T7"/>
                  </a:cxn>
                </a:cxnLst>
                <a:rect l="0" t="0" r="r" b="b"/>
                <a:pathLst>
                  <a:path w="3" h="2">
                    <a:moveTo>
                      <a:pt x="2" y="1"/>
                    </a:moveTo>
                    <a:cubicBezTo>
                      <a:pt x="1" y="2"/>
                      <a:pt x="1" y="2"/>
                      <a:pt x="0" y="2"/>
                    </a:cubicBezTo>
                    <a:cubicBezTo>
                      <a:pt x="1" y="1"/>
                      <a:pt x="1" y="1"/>
                      <a:pt x="1" y="1"/>
                    </a:cubicBezTo>
                    <a:cubicBezTo>
                      <a:pt x="1" y="1"/>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7" name="Freeform 1743">
                <a:extLst>
                  <a:ext uri="{FF2B5EF4-FFF2-40B4-BE49-F238E27FC236}">
                    <a16:creationId xmlns:a16="http://schemas.microsoft.com/office/drawing/2014/main" id="{B703E907-2BFF-41B9-86EC-2536A38FA8FF}"/>
                  </a:ext>
                </a:extLst>
              </p:cNvPr>
              <p:cNvSpPr/>
              <p:nvPr/>
            </p:nvSpPr>
            <p:spPr bwMode="auto">
              <a:xfrm>
                <a:off x="2541" y="1976"/>
                <a:ext cx="35" cy="10"/>
              </a:xfrm>
              <a:custGeom>
                <a:gdLst>
                  <a:gd name="T0" fmla="*/ 8 w 13"/>
                  <a:gd name="T1" fmla="*/ 1 h 4"/>
                  <a:gd name="T2" fmla="*/ 9 w 13"/>
                  <a:gd name="T3" fmla="*/ 2 h 4"/>
                  <a:gd name="T4" fmla="*/ 10 w 13"/>
                  <a:gd name="T5" fmla="*/ 1 h 4"/>
                  <a:gd name="T6" fmla="*/ 10 w 13"/>
                  <a:gd name="T7" fmla="*/ 2 h 4"/>
                  <a:gd name="T8" fmla="*/ 13 w 13"/>
                  <a:gd name="T9" fmla="*/ 1 h 4"/>
                  <a:gd name="T10" fmla="*/ 10 w 13"/>
                  <a:gd name="T11" fmla="*/ 3 h 4"/>
                  <a:gd name="T12" fmla="*/ 7 w 13"/>
                  <a:gd name="T13" fmla="*/ 3 h 4"/>
                  <a:gd name="T14" fmla="*/ 7 w 13"/>
                  <a:gd name="T15" fmla="*/ 2 h 4"/>
                  <a:gd name="T16" fmla="*/ 2 w 13"/>
                  <a:gd name="T17" fmla="*/ 3 h 4"/>
                  <a:gd name="T18" fmla="*/ 0 w 13"/>
                  <a:gd name="T19" fmla="*/ 3 h 4"/>
                  <a:gd name="T20" fmla="*/ 1 w 13"/>
                  <a:gd name="T21" fmla="*/ 1 h 4"/>
                  <a:gd name="T22" fmla="*/ 6 w 13"/>
                  <a:gd name="T23" fmla="*/ 1 h 4"/>
                  <a:gd name="T24" fmla="*/ 6 w 13"/>
                  <a:gd name="T25" fmla="*/ 1 h 4"/>
                  <a:gd name="T26" fmla="*/ 8 w 13"/>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8" y="1"/>
                    </a:moveTo>
                    <a:cubicBezTo>
                      <a:pt x="8" y="1"/>
                      <a:pt x="8" y="2"/>
                      <a:pt x="9" y="2"/>
                    </a:cubicBezTo>
                    <a:cubicBezTo>
                      <a:pt x="10" y="1"/>
                      <a:pt x="10" y="1"/>
                      <a:pt x="10" y="1"/>
                    </a:cubicBezTo>
                    <a:cubicBezTo>
                      <a:pt x="10" y="2"/>
                      <a:pt x="10" y="2"/>
                      <a:pt x="10" y="2"/>
                    </a:cubicBezTo>
                    <a:cubicBezTo>
                      <a:pt x="12" y="2"/>
                      <a:pt x="11" y="0"/>
                      <a:pt x="13" y="1"/>
                    </a:cubicBezTo>
                    <a:cubicBezTo>
                      <a:pt x="13" y="3"/>
                      <a:pt x="11" y="2"/>
                      <a:pt x="10" y="3"/>
                    </a:cubicBezTo>
                    <a:cubicBezTo>
                      <a:pt x="8" y="1"/>
                      <a:pt x="9" y="3"/>
                      <a:pt x="7" y="3"/>
                    </a:cubicBezTo>
                    <a:cubicBezTo>
                      <a:pt x="7" y="2"/>
                      <a:pt x="7" y="2"/>
                      <a:pt x="7" y="2"/>
                    </a:cubicBezTo>
                    <a:cubicBezTo>
                      <a:pt x="5" y="1"/>
                      <a:pt x="4" y="4"/>
                      <a:pt x="2" y="3"/>
                    </a:cubicBezTo>
                    <a:cubicBezTo>
                      <a:pt x="1" y="4"/>
                      <a:pt x="0" y="3"/>
                      <a:pt x="0" y="3"/>
                    </a:cubicBezTo>
                    <a:cubicBezTo>
                      <a:pt x="0" y="2"/>
                      <a:pt x="1" y="2"/>
                      <a:pt x="1" y="1"/>
                    </a:cubicBezTo>
                    <a:cubicBezTo>
                      <a:pt x="2" y="2"/>
                      <a:pt x="4" y="1"/>
                      <a:pt x="6" y="1"/>
                    </a:cubicBezTo>
                    <a:cubicBezTo>
                      <a:pt x="6" y="1"/>
                      <a:pt x="6" y="1"/>
                      <a:pt x="6" y="1"/>
                    </a:cubicBezTo>
                    <a:cubicBezTo>
                      <a:pt x="7"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8" name="Freeform 1744">
                <a:extLst>
                  <a:ext uri="{FF2B5EF4-FFF2-40B4-BE49-F238E27FC236}">
                    <a16:creationId xmlns:a16="http://schemas.microsoft.com/office/drawing/2014/main" id="{68F238E9-F1CA-46F6-BCF9-DC1EAD1FE6CD}"/>
                  </a:ext>
                </a:extLst>
              </p:cNvPr>
              <p:cNvSpPr/>
              <p:nvPr/>
            </p:nvSpPr>
            <p:spPr bwMode="auto">
              <a:xfrm>
                <a:off x="4238" y="1976"/>
                <a:ext cx="26" cy="10"/>
              </a:xfrm>
              <a:custGeom>
                <a:gdLst>
                  <a:gd name="T0" fmla="*/ 10 w 10"/>
                  <a:gd name="T1" fmla="*/ 1 h 4"/>
                  <a:gd name="T2" fmla="*/ 4 w 10"/>
                  <a:gd name="T3" fmla="*/ 3 h 4"/>
                  <a:gd name="T4" fmla="*/ 0 w 10"/>
                  <a:gd name="T5" fmla="*/ 4 h 4"/>
                  <a:gd name="T6" fmla="*/ 0 w 10"/>
                  <a:gd name="T7" fmla="*/ 3 h 4"/>
                  <a:gd name="T8" fmla="*/ 4 w 10"/>
                  <a:gd name="T9" fmla="*/ 2 h 4"/>
                  <a:gd name="T10" fmla="*/ 5 w 10"/>
                  <a:gd name="T11" fmla="*/ 2 h 4"/>
                  <a:gd name="T12" fmla="*/ 10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8" y="3"/>
                      <a:pt x="6" y="1"/>
                      <a:pt x="4" y="3"/>
                    </a:cubicBezTo>
                    <a:cubicBezTo>
                      <a:pt x="2" y="4"/>
                      <a:pt x="1" y="4"/>
                      <a:pt x="0" y="4"/>
                    </a:cubicBezTo>
                    <a:cubicBezTo>
                      <a:pt x="0" y="3"/>
                      <a:pt x="0" y="3"/>
                      <a:pt x="0" y="3"/>
                    </a:cubicBezTo>
                    <a:cubicBezTo>
                      <a:pt x="4" y="2"/>
                      <a:pt x="4" y="2"/>
                      <a:pt x="4" y="2"/>
                    </a:cubicBezTo>
                    <a:cubicBezTo>
                      <a:pt x="5" y="2"/>
                      <a:pt x="5" y="2"/>
                      <a:pt x="5" y="2"/>
                    </a:cubicBezTo>
                    <a:cubicBezTo>
                      <a:pt x="7" y="2"/>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9" name="Freeform 1745">
                <a:extLst>
                  <a:ext uri="{FF2B5EF4-FFF2-40B4-BE49-F238E27FC236}">
                    <a16:creationId xmlns:a16="http://schemas.microsoft.com/office/drawing/2014/main" id="{922DF64A-DA7D-4ADC-A0B0-713DE60603E0}"/>
                  </a:ext>
                </a:extLst>
              </p:cNvPr>
              <p:cNvSpPr/>
              <p:nvPr/>
            </p:nvSpPr>
            <p:spPr bwMode="auto">
              <a:xfrm>
                <a:off x="2539" y="1978"/>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0" name="Rectangle 1746">
                <a:extLst>
                  <a:ext uri="{FF2B5EF4-FFF2-40B4-BE49-F238E27FC236}">
                    <a16:creationId xmlns:a16="http://schemas.microsoft.com/office/drawing/2014/main" id="{7AA8B30B-244D-4C7A-9AEC-0213EFB005DE}"/>
                  </a:ext>
                </a:extLst>
              </p:cNvPr>
              <p:cNvSpPr>
                <a:spLocks noChangeArrowheads="1"/>
              </p:cNvSpPr>
              <p:nvPr/>
            </p:nvSpPr>
            <p:spPr bwMode="auto">
              <a:xfrm>
                <a:off x="4369" y="19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1" name="Freeform 1747">
                <a:extLst>
                  <a:ext uri="{FF2B5EF4-FFF2-40B4-BE49-F238E27FC236}">
                    <a16:creationId xmlns:a16="http://schemas.microsoft.com/office/drawing/2014/main" id="{DC8A6A29-EFD4-49CF-A5C6-A2B9152B33D2}"/>
                  </a:ext>
                </a:extLst>
              </p:cNvPr>
              <p:cNvSpPr/>
              <p:nvPr/>
            </p:nvSpPr>
            <p:spPr bwMode="auto">
              <a:xfrm>
                <a:off x="1956" y="1978"/>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2" name="Freeform 1748">
                <a:extLst>
                  <a:ext uri="{FF2B5EF4-FFF2-40B4-BE49-F238E27FC236}">
                    <a16:creationId xmlns:a16="http://schemas.microsoft.com/office/drawing/2014/main" id="{8AD77167-2AB2-42E2-9620-1F4B14D66B5E}"/>
                  </a:ext>
                </a:extLst>
              </p:cNvPr>
              <p:cNvSpPr/>
              <p:nvPr/>
            </p:nvSpPr>
            <p:spPr bwMode="auto">
              <a:xfrm>
                <a:off x="1991" y="1981"/>
                <a:ext cx="13" cy="13"/>
              </a:xfrm>
              <a:custGeom>
                <a:gdLst>
                  <a:gd name="T0" fmla="*/ 4 w 5"/>
                  <a:gd name="T1" fmla="*/ 0 h 5"/>
                  <a:gd name="T2" fmla="*/ 2 w 5"/>
                  <a:gd name="T3" fmla="*/ 4 h 5"/>
                  <a:gd name="T4" fmla="*/ 1 w 5"/>
                  <a:gd name="T5" fmla="*/ 2 h 5"/>
                  <a:gd name="T6" fmla="*/ 1 w 5"/>
                  <a:gd name="T7" fmla="*/ 1 h 5"/>
                  <a:gd name="T8" fmla="*/ 5 w 5"/>
                  <a:gd name="T9" fmla="*/ 0 h 5"/>
                  <a:gd name="T10" fmla="*/ 5 w 5"/>
                  <a:gd name="T11" fmla="*/ 1 h 5"/>
                  <a:gd name="T12" fmla="*/ 4 w 5"/>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2" y="1"/>
                      <a:pt x="3" y="3"/>
                      <a:pt x="2" y="4"/>
                    </a:cubicBezTo>
                    <a:cubicBezTo>
                      <a:pt x="0" y="5"/>
                      <a:pt x="2" y="3"/>
                      <a:pt x="1" y="2"/>
                    </a:cubicBezTo>
                    <a:cubicBezTo>
                      <a:pt x="1" y="1"/>
                      <a:pt x="1" y="1"/>
                      <a:pt x="1" y="1"/>
                    </a:cubicBezTo>
                    <a:cubicBezTo>
                      <a:pt x="2" y="0"/>
                      <a:pt x="4" y="0"/>
                      <a:pt x="5" y="0"/>
                    </a:cubicBezTo>
                    <a:cubicBezTo>
                      <a:pt x="5" y="1"/>
                      <a:pt x="5" y="1"/>
                      <a:pt x="5"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3" name="Freeform 1749">
                <a:extLst>
                  <a:ext uri="{FF2B5EF4-FFF2-40B4-BE49-F238E27FC236}">
                    <a16:creationId xmlns:a16="http://schemas.microsoft.com/office/drawing/2014/main" id="{A39A6770-E64C-4B5D-9FFD-26E124FAC667}"/>
                  </a:ext>
                </a:extLst>
              </p:cNvPr>
              <p:cNvSpPr/>
              <p:nvPr/>
            </p:nvSpPr>
            <p:spPr bwMode="auto">
              <a:xfrm>
                <a:off x="3490" y="1978"/>
                <a:ext cx="5" cy="6"/>
              </a:xfrm>
              <a:custGeom>
                <a:gdLst>
                  <a:gd name="T0" fmla="*/ 0 w 2"/>
                  <a:gd name="T1" fmla="*/ 2 h 2"/>
                  <a:gd name="T2" fmla="*/ 2 w 2"/>
                  <a:gd name="T3" fmla="*/ 1 h 2"/>
                  <a:gd name="T4" fmla="*/ 0 w 2"/>
                  <a:gd name="T5" fmla="*/ 2 h 2"/>
                </a:gdLst>
                <a:cxnLst>
                  <a:cxn ang="0">
                    <a:pos x="T0" y="T1"/>
                  </a:cxn>
                  <a:cxn ang="0">
                    <a:pos x="T2" y="T3"/>
                  </a:cxn>
                  <a:cxn ang="0">
                    <a:pos x="T4" y="T5"/>
                  </a:cxn>
                </a:cxnLst>
                <a:rect l="0" t="0" r="r" b="b"/>
                <a:pathLst>
                  <a:path w="2" h="2">
                    <a:moveTo>
                      <a:pt x="0" y="2"/>
                    </a:moveTo>
                    <a:cubicBezTo>
                      <a:pt x="0" y="0"/>
                      <a:pt x="2" y="2"/>
                      <a:pt x="2" y="1"/>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4" name="Freeform 1750">
                <a:extLst>
                  <a:ext uri="{FF2B5EF4-FFF2-40B4-BE49-F238E27FC236}">
                    <a16:creationId xmlns:a16="http://schemas.microsoft.com/office/drawing/2014/main" id="{E3E07EF0-61B2-454F-AFC9-709B01491FAF}"/>
                  </a:ext>
                </a:extLst>
              </p:cNvPr>
              <p:cNvSpPr/>
              <p:nvPr/>
            </p:nvSpPr>
            <p:spPr bwMode="auto">
              <a:xfrm>
                <a:off x="3637" y="198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2"/>
                      <a:pt x="0" y="2"/>
                    </a:cubicBezTo>
                    <a:cubicBezTo>
                      <a:pt x="1" y="1"/>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5" name="Freeform 1751">
                <a:extLst>
                  <a:ext uri="{FF2B5EF4-FFF2-40B4-BE49-F238E27FC236}">
                    <a16:creationId xmlns:a16="http://schemas.microsoft.com/office/drawing/2014/main" id="{4402A767-49B5-409E-9EF1-BACFA8999D60}"/>
                  </a:ext>
                </a:extLst>
              </p:cNvPr>
              <p:cNvSpPr/>
              <p:nvPr/>
            </p:nvSpPr>
            <p:spPr bwMode="auto">
              <a:xfrm>
                <a:off x="2600" y="1981"/>
                <a:ext cx="3" cy="3"/>
              </a:xfrm>
              <a:custGeom>
                <a:gdLst>
                  <a:gd name="T0" fmla="*/ 0 w 3"/>
                  <a:gd name="T1" fmla="*/ 0 h 3"/>
                  <a:gd name="T2" fmla="*/ 3 w 3"/>
                  <a:gd name="T3" fmla="*/ 0 h 3"/>
                  <a:gd name="T4" fmla="*/ 0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6" name="Freeform 1752">
                <a:extLst>
                  <a:ext uri="{FF2B5EF4-FFF2-40B4-BE49-F238E27FC236}">
                    <a16:creationId xmlns:a16="http://schemas.microsoft.com/office/drawing/2014/main" id="{30B345C1-E138-4EB2-B4DA-DBDAC67AE4F9}"/>
                  </a:ext>
                </a:extLst>
              </p:cNvPr>
              <p:cNvSpPr/>
              <p:nvPr/>
            </p:nvSpPr>
            <p:spPr bwMode="auto">
              <a:xfrm>
                <a:off x="3196" y="198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7" name="Freeform 1753">
                <a:extLst>
                  <a:ext uri="{FF2B5EF4-FFF2-40B4-BE49-F238E27FC236}">
                    <a16:creationId xmlns:a16="http://schemas.microsoft.com/office/drawing/2014/main" id="{C6EE640C-8A74-43AD-AA10-1E6A0976BDB3}"/>
                  </a:ext>
                </a:extLst>
              </p:cNvPr>
              <p:cNvSpPr/>
              <p:nvPr/>
            </p:nvSpPr>
            <p:spPr bwMode="auto">
              <a:xfrm>
                <a:off x="3204" y="1981"/>
                <a:ext cx="5"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0" y="2"/>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8" name="Freeform 1754">
                <a:extLst>
                  <a:ext uri="{FF2B5EF4-FFF2-40B4-BE49-F238E27FC236}">
                    <a16:creationId xmlns:a16="http://schemas.microsoft.com/office/drawing/2014/main" id="{54C731E9-90FE-4172-BD2C-6786AB96A041}"/>
                  </a:ext>
                </a:extLst>
              </p:cNvPr>
              <p:cNvSpPr/>
              <p:nvPr/>
            </p:nvSpPr>
            <p:spPr bwMode="auto">
              <a:xfrm>
                <a:off x="4176" y="1981"/>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9" name="Freeform 1755">
                <a:extLst>
                  <a:ext uri="{FF2B5EF4-FFF2-40B4-BE49-F238E27FC236}">
                    <a16:creationId xmlns:a16="http://schemas.microsoft.com/office/drawing/2014/main" id="{FE6F1706-86E0-4E61-A219-D3095BBD845D}"/>
                  </a:ext>
                </a:extLst>
              </p:cNvPr>
              <p:cNvSpPr/>
              <p:nvPr/>
            </p:nvSpPr>
            <p:spPr bwMode="auto">
              <a:xfrm>
                <a:off x="2213" y="1981"/>
                <a:ext cx="8" cy="8"/>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cubicBezTo>
                      <a:pt x="1" y="1"/>
                      <a:pt x="2" y="3"/>
                      <a:pt x="0" y="3"/>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0" name="Freeform 1756">
                <a:extLst>
                  <a:ext uri="{FF2B5EF4-FFF2-40B4-BE49-F238E27FC236}">
                    <a16:creationId xmlns:a16="http://schemas.microsoft.com/office/drawing/2014/main" id="{40B85AF1-0702-4AC0-B4D3-D117E458AF13}"/>
                  </a:ext>
                </a:extLst>
              </p:cNvPr>
              <p:cNvSpPr/>
              <p:nvPr/>
            </p:nvSpPr>
            <p:spPr bwMode="auto">
              <a:xfrm>
                <a:off x="3583" y="1981"/>
                <a:ext cx="8" cy="8"/>
              </a:xfrm>
              <a:custGeom>
                <a:gdLst>
                  <a:gd name="T0" fmla="*/ 0 w 3"/>
                  <a:gd name="T1" fmla="*/ 3 h 3"/>
                  <a:gd name="T2" fmla="*/ 3 w 3"/>
                  <a:gd name="T3" fmla="*/ 0 h 3"/>
                  <a:gd name="T4" fmla="*/ 3 w 3"/>
                  <a:gd name="T5" fmla="*/ 1 h 3"/>
                  <a:gd name="T6" fmla="*/ 0 w 3"/>
                  <a:gd name="T7" fmla="*/ 3 h 3"/>
                </a:gdLst>
                <a:cxnLst>
                  <a:cxn ang="0">
                    <a:pos x="T0" y="T1"/>
                  </a:cxn>
                  <a:cxn ang="0">
                    <a:pos x="T2" y="T3"/>
                  </a:cxn>
                  <a:cxn ang="0">
                    <a:pos x="T4" y="T5"/>
                  </a:cxn>
                  <a:cxn ang="0">
                    <a:pos x="T6" y="T7"/>
                  </a:cxn>
                </a:cxnLst>
                <a:rect l="0" t="0" r="r" b="b"/>
                <a:pathLst>
                  <a:path w="3" h="3">
                    <a:moveTo>
                      <a:pt x="0" y="3"/>
                    </a:moveTo>
                    <a:cubicBezTo>
                      <a:pt x="2" y="3"/>
                      <a:pt x="1" y="1"/>
                      <a:pt x="3" y="0"/>
                    </a:cubicBezTo>
                    <a:cubicBezTo>
                      <a:pt x="3" y="1"/>
                      <a:pt x="3" y="1"/>
                      <a:pt x="3" y="1"/>
                    </a:cubicBez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1" name="Freeform 1757">
                <a:extLst>
                  <a:ext uri="{FF2B5EF4-FFF2-40B4-BE49-F238E27FC236}">
                    <a16:creationId xmlns:a16="http://schemas.microsoft.com/office/drawing/2014/main" id="{4E9FD2A5-4F33-45A5-A9F6-769D4E541836}"/>
                  </a:ext>
                </a:extLst>
              </p:cNvPr>
              <p:cNvSpPr/>
              <p:nvPr/>
            </p:nvSpPr>
            <p:spPr bwMode="auto">
              <a:xfrm>
                <a:off x="4128" y="1981"/>
                <a:ext cx="24" cy="11"/>
              </a:xfrm>
              <a:custGeom>
                <a:gdLst>
                  <a:gd name="T0" fmla="*/ 6 w 9"/>
                  <a:gd name="T1" fmla="*/ 3 h 4"/>
                  <a:gd name="T2" fmla="*/ 0 w 9"/>
                  <a:gd name="T3" fmla="*/ 3 h 4"/>
                  <a:gd name="T4" fmla="*/ 6 w 9"/>
                  <a:gd name="T5" fmla="*/ 1 h 4"/>
                  <a:gd name="T6" fmla="*/ 8 w 9"/>
                  <a:gd name="T7" fmla="*/ 0 h 4"/>
                  <a:gd name="T8" fmla="*/ 6 w 9"/>
                  <a:gd name="T9" fmla="*/ 3 h 4"/>
                </a:gdLst>
                <a:cxnLst>
                  <a:cxn ang="0">
                    <a:pos x="T0" y="T1"/>
                  </a:cxn>
                  <a:cxn ang="0">
                    <a:pos x="T2" y="T3"/>
                  </a:cxn>
                  <a:cxn ang="0">
                    <a:pos x="T4" y="T5"/>
                  </a:cxn>
                  <a:cxn ang="0">
                    <a:pos x="T6" y="T7"/>
                  </a:cxn>
                  <a:cxn ang="0">
                    <a:pos x="T8" y="T9"/>
                  </a:cxn>
                </a:cxnLst>
                <a:rect l="0" t="0" r="r" b="b"/>
                <a:pathLst>
                  <a:path w="9" h="4">
                    <a:moveTo>
                      <a:pt x="6" y="3"/>
                    </a:moveTo>
                    <a:cubicBezTo>
                      <a:pt x="4" y="4"/>
                      <a:pt x="2" y="3"/>
                      <a:pt x="0" y="3"/>
                    </a:cubicBezTo>
                    <a:cubicBezTo>
                      <a:pt x="1" y="2"/>
                      <a:pt x="5" y="3"/>
                      <a:pt x="6" y="1"/>
                    </a:cubicBezTo>
                    <a:cubicBezTo>
                      <a:pt x="7" y="2"/>
                      <a:pt x="7" y="0"/>
                      <a:pt x="8" y="0"/>
                    </a:cubicBezTo>
                    <a:cubicBezTo>
                      <a:pt x="9" y="2"/>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2" name="Freeform 1758">
                <a:extLst>
                  <a:ext uri="{FF2B5EF4-FFF2-40B4-BE49-F238E27FC236}">
                    <a16:creationId xmlns:a16="http://schemas.microsoft.com/office/drawing/2014/main" id="{9DF507F7-1319-4EFB-9618-302C9D568A85}"/>
                  </a:ext>
                </a:extLst>
              </p:cNvPr>
              <p:cNvSpPr/>
              <p:nvPr/>
            </p:nvSpPr>
            <p:spPr bwMode="auto">
              <a:xfrm>
                <a:off x="4163" y="1981"/>
                <a:ext cx="11" cy="5"/>
              </a:xfrm>
              <a:custGeom>
                <a:gdLst>
                  <a:gd name="T0" fmla="*/ 0 w 4"/>
                  <a:gd name="T1" fmla="*/ 2 h 2"/>
                  <a:gd name="T2" fmla="*/ 2 w 4"/>
                  <a:gd name="T3" fmla="*/ 1 h 2"/>
                  <a:gd name="T4" fmla="*/ 2 w 4"/>
                  <a:gd name="T5" fmla="*/ 0 h 2"/>
                  <a:gd name="T6" fmla="*/ 4 w 4"/>
                  <a:gd name="T7" fmla="*/ 1 h 2"/>
                  <a:gd name="T8" fmla="*/ 0 w 4"/>
                  <a:gd name="T9" fmla="*/ 2 h 2"/>
                </a:gdLst>
                <a:cxnLst>
                  <a:cxn ang="0">
                    <a:pos x="T0" y="T1"/>
                  </a:cxn>
                  <a:cxn ang="0">
                    <a:pos x="T2" y="T3"/>
                  </a:cxn>
                  <a:cxn ang="0">
                    <a:pos x="T4" y="T5"/>
                  </a:cxn>
                  <a:cxn ang="0">
                    <a:pos x="T6" y="T7"/>
                  </a:cxn>
                  <a:cxn ang="0">
                    <a:pos x="T8" y="T9"/>
                  </a:cxn>
                </a:cxnLst>
                <a:rect l="0" t="0" r="r" b="b"/>
                <a:pathLst>
                  <a:path w="4" h="2">
                    <a:moveTo>
                      <a:pt x="0" y="2"/>
                    </a:moveTo>
                    <a:cubicBezTo>
                      <a:pt x="1" y="1"/>
                      <a:pt x="1" y="2"/>
                      <a:pt x="2" y="1"/>
                    </a:cubicBezTo>
                    <a:cubicBezTo>
                      <a:pt x="3" y="1"/>
                      <a:pt x="1" y="1"/>
                      <a:pt x="2" y="0"/>
                    </a:cubicBezTo>
                    <a:cubicBezTo>
                      <a:pt x="4" y="1"/>
                      <a:pt x="4" y="1"/>
                      <a:pt x="4"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3" name="Freeform 1759">
                <a:extLst>
                  <a:ext uri="{FF2B5EF4-FFF2-40B4-BE49-F238E27FC236}">
                    <a16:creationId xmlns:a16="http://schemas.microsoft.com/office/drawing/2014/main" id="{D23BE04B-8262-407D-847D-9290CEF2EE89}"/>
                  </a:ext>
                </a:extLst>
              </p:cNvPr>
              <p:cNvSpPr/>
              <p:nvPr/>
            </p:nvSpPr>
            <p:spPr bwMode="auto">
              <a:xfrm>
                <a:off x="2504" y="1981"/>
                <a:ext cx="24" cy="11"/>
              </a:xfrm>
              <a:custGeom>
                <a:gdLst>
                  <a:gd name="T0" fmla="*/ 9 w 9"/>
                  <a:gd name="T1" fmla="*/ 2 h 4"/>
                  <a:gd name="T2" fmla="*/ 4 w 9"/>
                  <a:gd name="T3" fmla="*/ 1 h 4"/>
                  <a:gd name="T4" fmla="*/ 3 w 9"/>
                  <a:gd name="T5" fmla="*/ 2 h 4"/>
                  <a:gd name="T6" fmla="*/ 3 w 9"/>
                  <a:gd name="T7" fmla="*/ 2 h 4"/>
                  <a:gd name="T8" fmla="*/ 4 w 9"/>
                  <a:gd name="T9" fmla="*/ 2 h 4"/>
                  <a:gd name="T10" fmla="*/ 4 w 9"/>
                  <a:gd name="T11" fmla="*/ 3 h 4"/>
                  <a:gd name="T12" fmla="*/ 4 w 9"/>
                  <a:gd name="T13" fmla="*/ 4 h 4"/>
                  <a:gd name="T14" fmla="*/ 3 w 9"/>
                  <a:gd name="T15" fmla="*/ 4 h 4"/>
                  <a:gd name="T16" fmla="*/ 3 w 9"/>
                  <a:gd name="T17" fmla="*/ 3 h 4"/>
                  <a:gd name="T18" fmla="*/ 2 w 9"/>
                  <a:gd name="T19" fmla="*/ 2 h 4"/>
                  <a:gd name="T20" fmla="*/ 3 w 9"/>
                  <a:gd name="T21" fmla="*/ 2 h 4"/>
                  <a:gd name="T22" fmla="*/ 9 w 9"/>
                  <a:gd name="T23" fmla="*/ 1 h 4"/>
                  <a:gd name="T24" fmla="*/ 9 w 9"/>
                  <a:gd name="T25"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2"/>
                    </a:moveTo>
                    <a:cubicBezTo>
                      <a:pt x="7" y="2"/>
                      <a:pt x="5" y="4"/>
                      <a:pt x="4" y="1"/>
                    </a:cubicBezTo>
                    <a:cubicBezTo>
                      <a:pt x="4" y="1"/>
                      <a:pt x="3" y="1"/>
                      <a:pt x="3" y="2"/>
                    </a:cubicBezTo>
                    <a:cubicBezTo>
                      <a:pt x="3" y="2"/>
                      <a:pt x="3" y="2"/>
                      <a:pt x="3" y="2"/>
                    </a:cubicBezTo>
                    <a:cubicBezTo>
                      <a:pt x="4" y="2"/>
                      <a:pt x="4" y="2"/>
                      <a:pt x="4" y="2"/>
                    </a:cubicBezTo>
                    <a:cubicBezTo>
                      <a:pt x="4" y="3"/>
                      <a:pt x="4" y="3"/>
                      <a:pt x="4" y="3"/>
                    </a:cubicBezTo>
                    <a:cubicBezTo>
                      <a:pt x="4" y="4"/>
                      <a:pt x="4" y="4"/>
                      <a:pt x="4" y="4"/>
                    </a:cubicBezTo>
                    <a:cubicBezTo>
                      <a:pt x="4" y="4"/>
                      <a:pt x="3" y="4"/>
                      <a:pt x="3" y="4"/>
                    </a:cubicBezTo>
                    <a:cubicBezTo>
                      <a:pt x="3" y="3"/>
                      <a:pt x="3" y="3"/>
                      <a:pt x="3" y="3"/>
                    </a:cubicBezTo>
                    <a:cubicBezTo>
                      <a:pt x="2" y="2"/>
                      <a:pt x="2" y="2"/>
                      <a:pt x="2" y="2"/>
                    </a:cubicBezTo>
                    <a:cubicBezTo>
                      <a:pt x="0" y="3"/>
                      <a:pt x="2" y="2"/>
                      <a:pt x="3" y="2"/>
                    </a:cubicBezTo>
                    <a:cubicBezTo>
                      <a:pt x="4" y="0"/>
                      <a:pt x="6"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4" name="Freeform 1760">
                <a:extLst>
                  <a:ext uri="{FF2B5EF4-FFF2-40B4-BE49-F238E27FC236}">
                    <a16:creationId xmlns:a16="http://schemas.microsoft.com/office/drawing/2014/main" id="{F6769586-0FF5-4271-83D6-00A5F595237E}"/>
                  </a:ext>
                </a:extLst>
              </p:cNvPr>
              <p:cNvSpPr/>
              <p:nvPr/>
            </p:nvSpPr>
            <p:spPr bwMode="auto">
              <a:xfrm>
                <a:off x="3482" y="1984"/>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5" name="Freeform 1761">
                <a:extLst>
                  <a:ext uri="{FF2B5EF4-FFF2-40B4-BE49-F238E27FC236}">
                    <a16:creationId xmlns:a16="http://schemas.microsoft.com/office/drawing/2014/main" id="{EF9E2BB1-B576-46D2-8D4E-9C5106E29AD4}"/>
                  </a:ext>
                </a:extLst>
              </p:cNvPr>
              <p:cNvSpPr/>
              <p:nvPr/>
            </p:nvSpPr>
            <p:spPr bwMode="auto">
              <a:xfrm>
                <a:off x="2010" y="1984"/>
                <a:ext cx="2" cy="5"/>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0"/>
                      <a:pt x="1"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6" name="Freeform 1762">
                <a:extLst>
                  <a:ext uri="{FF2B5EF4-FFF2-40B4-BE49-F238E27FC236}">
                    <a16:creationId xmlns:a16="http://schemas.microsoft.com/office/drawing/2014/main" id="{564FEFFA-89B1-49EB-804A-85F6E7CC6E89}"/>
                  </a:ext>
                </a:extLst>
              </p:cNvPr>
              <p:cNvSpPr/>
              <p:nvPr/>
            </p:nvSpPr>
            <p:spPr bwMode="auto">
              <a:xfrm>
                <a:off x="3613" y="1984"/>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7" name="Freeform 1763">
                <a:extLst>
                  <a:ext uri="{FF2B5EF4-FFF2-40B4-BE49-F238E27FC236}">
                    <a16:creationId xmlns:a16="http://schemas.microsoft.com/office/drawing/2014/main" id="{3DFA7C7C-D060-4FA7-BFEC-784E42537258}"/>
                  </a:ext>
                </a:extLst>
              </p:cNvPr>
              <p:cNvSpPr/>
              <p:nvPr/>
            </p:nvSpPr>
            <p:spPr bwMode="auto">
              <a:xfrm>
                <a:off x="2488" y="1984"/>
                <a:ext cx="16" cy="10"/>
              </a:xfrm>
              <a:custGeom>
                <a:gdLst>
                  <a:gd name="T0" fmla="*/ 6 w 6"/>
                  <a:gd name="T1" fmla="*/ 2 h 4"/>
                  <a:gd name="T2" fmla="*/ 5 w 6"/>
                  <a:gd name="T3" fmla="*/ 2 h 4"/>
                  <a:gd name="T4" fmla="*/ 5 w 6"/>
                  <a:gd name="T5" fmla="*/ 3 h 4"/>
                  <a:gd name="T6" fmla="*/ 1 w 6"/>
                  <a:gd name="T7" fmla="*/ 3 h 4"/>
                  <a:gd name="T8" fmla="*/ 1 w 6"/>
                  <a:gd name="T9" fmla="*/ 3 h 4"/>
                  <a:gd name="T10" fmla="*/ 0 w 6"/>
                  <a:gd name="T11" fmla="*/ 2 h 4"/>
                  <a:gd name="T12" fmla="*/ 1 w 6"/>
                  <a:gd name="T13" fmla="*/ 3 h 4"/>
                  <a:gd name="T14" fmla="*/ 2 w 6"/>
                  <a:gd name="T15" fmla="*/ 2 h 4"/>
                  <a:gd name="T16" fmla="*/ 6 w 6"/>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6" y="2"/>
                      <a:pt x="5" y="1"/>
                      <a:pt x="5" y="2"/>
                    </a:cubicBezTo>
                    <a:cubicBezTo>
                      <a:pt x="5" y="3"/>
                      <a:pt x="5" y="3"/>
                      <a:pt x="5" y="3"/>
                    </a:cubicBezTo>
                    <a:cubicBezTo>
                      <a:pt x="1" y="3"/>
                      <a:pt x="1" y="3"/>
                      <a:pt x="1" y="3"/>
                    </a:cubicBezTo>
                    <a:cubicBezTo>
                      <a:pt x="1" y="3"/>
                      <a:pt x="1" y="3"/>
                      <a:pt x="1" y="3"/>
                    </a:cubicBezTo>
                    <a:cubicBezTo>
                      <a:pt x="1" y="4"/>
                      <a:pt x="0" y="3"/>
                      <a:pt x="0" y="2"/>
                    </a:cubicBezTo>
                    <a:cubicBezTo>
                      <a:pt x="0" y="2"/>
                      <a:pt x="1" y="2"/>
                      <a:pt x="1" y="3"/>
                    </a:cubicBezTo>
                    <a:cubicBezTo>
                      <a:pt x="2" y="2"/>
                      <a:pt x="2" y="2"/>
                      <a:pt x="2" y="2"/>
                    </a:cubicBezTo>
                    <a:cubicBezTo>
                      <a:pt x="3" y="2"/>
                      <a:pt x="6"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8" name="Freeform 1764">
                <a:extLst>
                  <a:ext uri="{FF2B5EF4-FFF2-40B4-BE49-F238E27FC236}">
                    <a16:creationId xmlns:a16="http://schemas.microsoft.com/office/drawing/2014/main" id="{7D47D9C7-A22A-4172-B1BA-FA75987E9E03}"/>
                  </a:ext>
                </a:extLst>
              </p:cNvPr>
              <p:cNvSpPr/>
              <p:nvPr/>
            </p:nvSpPr>
            <p:spPr bwMode="auto">
              <a:xfrm>
                <a:off x="3174" y="1986"/>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9" name="Freeform 1765">
                <a:extLst>
                  <a:ext uri="{FF2B5EF4-FFF2-40B4-BE49-F238E27FC236}">
                    <a16:creationId xmlns:a16="http://schemas.microsoft.com/office/drawing/2014/main" id="{29960855-3E1D-45B4-81F4-5FB3E27EA53C}"/>
                  </a:ext>
                </a:extLst>
              </p:cNvPr>
              <p:cNvSpPr/>
              <p:nvPr/>
            </p:nvSpPr>
            <p:spPr bwMode="auto">
              <a:xfrm>
                <a:off x="2197" y="1989"/>
                <a:ext cx="18" cy="11"/>
              </a:xfrm>
              <a:custGeom>
                <a:gdLst>
                  <a:gd name="T0" fmla="*/ 1 w 7"/>
                  <a:gd name="T1" fmla="*/ 4 h 4"/>
                  <a:gd name="T2" fmla="*/ 0 w 7"/>
                  <a:gd name="T3" fmla="*/ 3 h 4"/>
                  <a:gd name="T4" fmla="*/ 3 w 7"/>
                  <a:gd name="T5" fmla="*/ 0 h 4"/>
                  <a:gd name="T6" fmla="*/ 4 w 7"/>
                  <a:gd name="T7" fmla="*/ 0 h 4"/>
                  <a:gd name="T8" fmla="*/ 1 w 7"/>
                  <a:gd name="T9" fmla="*/ 4 h 4"/>
                </a:gdLst>
                <a:cxnLst>
                  <a:cxn ang="0">
                    <a:pos x="T0" y="T1"/>
                  </a:cxn>
                  <a:cxn ang="0">
                    <a:pos x="T2" y="T3"/>
                  </a:cxn>
                  <a:cxn ang="0">
                    <a:pos x="T4" y="T5"/>
                  </a:cxn>
                  <a:cxn ang="0">
                    <a:pos x="T6" y="T7"/>
                  </a:cxn>
                  <a:cxn ang="0">
                    <a:pos x="T8" y="T9"/>
                  </a:cxn>
                </a:cxnLst>
                <a:rect l="0" t="0" r="r" b="b"/>
                <a:pathLst>
                  <a:path w="7" h="4">
                    <a:moveTo>
                      <a:pt x="1" y="4"/>
                    </a:moveTo>
                    <a:cubicBezTo>
                      <a:pt x="0" y="4"/>
                      <a:pt x="0" y="4"/>
                      <a:pt x="0" y="3"/>
                    </a:cubicBezTo>
                    <a:cubicBezTo>
                      <a:pt x="0" y="1"/>
                      <a:pt x="4" y="3"/>
                      <a:pt x="3" y="0"/>
                    </a:cubicBezTo>
                    <a:cubicBezTo>
                      <a:pt x="4" y="0"/>
                      <a:pt x="4" y="0"/>
                      <a:pt x="4" y="0"/>
                    </a:cubicBezTo>
                    <a:cubicBezTo>
                      <a:pt x="7" y="2"/>
                      <a:pt x="2" y="2"/>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0" name="Freeform 1766">
                <a:extLst>
                  <a:ext uri="{FF2B5EF4-FFF2-40B4-BE49-F238E27FC236}">
                    <a16:creationId xmlns:a16="http://schemas.microsoft.com/office/drawing/2014/main" id="{2BD316D0-9ACE-46B4-91A2-44A333FEC8F8}"/>
                  </a:ext>
                </a:extLst>
              </p:cNvPr>
              <p:cNvSpPr/>
              <p:nvPr/>
            </p:nvSpPr>
            <p:spPr bwMode="auto">
              <a:xfrm>
                <a:off x="3498" y="1989"/>
                <a:ext cx="10" cy="8"/>
              </a:xfrm>
              <a:custGeom>
                <a:gdLst>
                  <a:gd name="T0" fmla="*/ 4 w 4"/>
                  <a:gd name="T1" fmla="*/ 1 h 3"/>
                  <a:gd name="T2" fmla="*/ 3 w 4"/>
                  <a:gd name="T3" fmla="*/ 1 h 3"/>
                  <a:gd name="T4" fmla="*/ 2 w 4"/>
                  <a:gd name="T5" fmla="*/ 3 h 3"/>
                  <a:gd name="T6" fmla="*/ 0 w 4"/>
                  <a:gd name="T7" fmla="*/ 1 h 3"/>
                  <a:gd name="T8" fmla="*/ 2 w 4"/>
                  <a:gd name="T9" fmla="*/ 0 h 3"/>
                  <a:gd name="T10" fmla="*/ 2 w 4"/>
                  <a:gd name="T11" fmla="*/ 2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3" y="1"/>
                      <a:pt x="3" y="1"/>
                    </a:cubicBezTo>
                    <a:cubicBezTo>
                      <a:pt x="4" y="2"/>
                      <a:pt x="3" y="3"/>
                      <a:pt x="2" y="3"/>
                    </a:cubicBezTo>
                    <a:cubicBezTo>
                      <a:pt x="2" y="3"/>
                      <a:pt x="1" y="1"/>
                      <a:pt x="0" y="1"/>
                    </a:cubicBezTo>
                    <a:cubicBezTo>
                      <a:pt x="2" y="0"/>
                      <a:pt x="2" y="0"/>
                      <a:pt x="2" y="0"/>
                    </a:cubicBezTo>
                    <a:cubicBezTo>
                      <a:pt x="2" y="2"/>
                      <a:pt x="2" y="2"/>
                      <a:pt x="2" y="2"/>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1" name="Freeform 1767">
                <a:extLst>
                  <a:ext uri="{FF2B5EF4-FFF2-40B4-BE49-F238E27FC236}">
                    <a16:creationId xmlns:a16="http://schemas.microsoft.com/office/drawing/2014/main" id="{D066E1F1-3F48-4CD9-B6F5-8AD7415A2E4E}"/>
                  </a:ext>
                </a:extLst>
              </p:cNvPr>
              <p:cNvSpPr/>
              <p:nvPr/>
            </p:nvSpPr>
            <p:spPr bwMode="auto">
              <a:xfrm>
                <a:off x="3236" y="1989"/>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1"/>
                      <a:pt x="0"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2" name="Freeform 1768">
                <a:extLst>
                  <a:ext uri="{FF2B5EF4-FFF2-40B4-BE49-F238E27FC236}">
                    <a16:creationId xmlns:a16="http://schemas.microsoft.com/office/drawing/2014/main" id="{9A444D4F-D287-4C7D-9469-9E4462601D8F}"/>
                  </a:ext>
                </a:extLst>
              </p:cNvPr>
              <p:cNvSpPr/>
              <p:nvPr/>
            </p:nvSpPr>
            <p:spPr bwMode="auto">
              <a:xfrm>
                <a:off x="3313" y="198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3" name="Freeform 1769">
                <a:extLst>
                  <a:ext uri="{FF2B5EF4-FFF2-40B4-BE49-F238E27FC236}">
                    <a16:creationId xmlns:a16="http://schemas.microsoft.com/office/drawing/2014/main" id="{94A34AD8-30D5-4C8D-B455-A8B4BDDD1F54}"/>
                  </a:ext>
                </a:extLst>
              </p:cNvPr>
              <p:cNvSpPr/>
              <p:nvPr/>
            </p:nvSpPr>
            <p:spPr bwMode="auto">
              <a:xfrm>
                <a:off x="4120" y="1989"/>
                <a:ext cx="6"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4" name="Freeform 1770">
                <a:extLst>
                  <a:ext uri="{FF2B5EF4-FFF2-40B4-BE49-F238E27FC236}">
                    <a16:creationId xmlns:a16="http://schemas.microsoft.com/office/drawing/2014/main" id="{988948D9-6D6C-4B0D-952C-0B31A71B6B2A}"/>
                  </a:ext>
                </a:extLst>
              </p:cNvPr>
              <p:cNvSpPr/>
              <p:nvPr/>
            </p:nvSpPr>
            <p:spPr bwMode="auto">
              <a:xfrm>
                <a:off x="2293" y="1989"/>
                <a:ext cx="67" cy="35"/>
              </a:xfrm>
              <a:custGeom>
                <a:gdLst>
                  <a:gd name="T0" fmla="*/ 19 w 25"/>
                  <a:gd name="T1" fmla="*/ 1 h 13"/>
                  <a:gd name="T2" fmla="*/ 22 w 25"/>
                  <a:gd name="T3" fmla="*/ 2 h 13"/>
                  <a:gd name="T4" fmla="*/ 24 w 25"/>
                  <a:gd name="T5" fmla="*/ 2 h 13"/>
                  <a:gd name="T6" fmla="*/ 23 w 25"/>
                  <a:gd name="T7" fmla="*/ 4 h 13"/>
                  <a:gd name="T8" fmla="*/ 15 w 25"/>
                  <a:gd name="T9" fmla="*/ 8 h 13"/>
                  <a:gd name="T10" fmla="*/ 10 w 25"/>
                  <a:gd name="T11" fmla="*/ 11 h 13"/>
                  <a:gd name="T12" fmla="*/ 10 w 25"/>
                  <a:gd name="T13" fmla="*/ 10 h 13"/>
                  <a:gd name="T14" fmla="*/ 5 w 25"/>
                  <a:gd name="T15" fmla="*/ 13 h 13"/>
                  <a:gd name="T16" fmla="*/ 4 w 25"/>
                  <a:gd name="T17" fmla="*/ 13 h 13"/>
                  <a:gd name="T18" fmla="*/ 4 w 25"/>
                  <a:gd name="T19" fmla="*/ 13 h 13"/>
                  <a:gd name="T20" fmla="*/ 2 w 25"/>
                  <a:gd name="T21" fmla="*/ 13 h 13"/>
                  <a:gd name="T22" fmla="*/ 9 w 25"/>
                  <a:gd name="T23" fmla="*/ 10 h 13"/>
                  <a:gd name="T24" fmla="*/ 9 w 25"/>
                  <a:gd name="T25" fmla="*/ 9 h 13"/>
                  <a:gd name="T26" fmla="*/ 3 w 25"/>
                  <a:gd name="T27" fmla="*/ 9 h 13"/>
                  <a:gd name="T28" fmla="*/ 3 w 25"/>
                  <a:gd name="T29" fmla="*/ 8 h 13"/>
                  <a:gd name="T30" fmla="*/ 0 w 25"/>
                  <a:gd name="T31" fmla="*/ 8 h 13"/>
                  <a:gd name="T32" fmla="*/ 1 w 25"/>
                  <a:gd name="T33" fmla="*/ 7 h 13"/>
                  <a:gd name="T34" fmla="*/ 6 w 25"/>
                  <a:gd name="T35" fmla="*/ 7 h 13"/>
                  <a:gd name="T36" fmla="*/ 6 w 25"/>
                  <a:gd name="T37" fmla="*/ 6 h 13"/>
                  <a:gd name="T38" fmla="*/ 13 w 25"/>
                  <a:gd name="T39" fmla="*/ 2 h 13"/>
                  <a:gd name="T40" fmla="*/ 17 w 25"/>
                  <a:gd name="T41" fmla="*/ 1 h 13"/>
                  <a:gd name="T42" fmla="*/ 19 w 25"/>
                  <a:gd name="T43"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19" y="1"/>
                    </a:moveTo>
                    <a:cubicBezTo>
                      <a:pt x="20" y="2"/>
                      <a:pt x="21" y="2"/>
                      <a:pt x="22" y="2"/>
                    </a:cubicBezTo>
                    <a:cubicBezTo>
                      <a:pt x="22" y="2"/>
                      <a:pt x="24" y="3"/>
                      <a:pt x="24" y="2"/>
                    </a:cubicBezTo>
                    <a:cubicBezTo>
                      <a:pt x="25" y="2"/>
                      <a:pt x="24" y="4"/>
                      <a:pt x="23" y="4"/>
                    </a:cubicBezTo>
                    <a:cubicBezTo>
                      <a:pt x="20" y="4"/>
                      <a:pt x="18" y="7"/>
                      <a:pt x="15" y="8"/>
                    </a:cubicBezTo>
                    <a:cubicBezTo>
                      <a:pt x="14" y="9"/>
                      <a:pt x="12" y="10"/>
                      <a:pt x="10" y="11"/>
                    </a:cubicBezTo>
                    <a:cubicBezTo>
                      <a:pt x="10" y="10"/>
                      <a:pt x="10" y="10"/>
                      <a:pt x="10" y="10"/>
                    </a:cubicBezTo>
                    <a:cubicBezTo>
                      <a:pt x="9" y="12"/>
                      <a:pt x="7" y="12"/>
                      <a:pt x="5" y="13"/>
                    </a:cubicBezTo>
                    <a:cubicBezTo>
                      <a:pt x="5" y="13"/>
                      <a:pt x="4" y="12"/>
                      <a:pt x="4" y="13"/>
                    </a:cubicBezTo>
                    <a:cubicBezTo>
                      <a:pt x="4" y="13"/>
                      <a:pt x="4" y="13"/>
                      <a:pt x="4" y="13"/>
                    </a:cubicBezTo>
                    <a:cubicBezTo>
                      <a:pt x="2" y="13"/>
                      <a:pt x="2" y="13"/>
                      <a:pt x="2" y="13"/>
                    </a:cubicBezTo>
                    <a:cubicBezTo>
                      <a:pt x="3" y="11"/>
                      <a:pt x="6" y="11"/>
                      <a:pt x="9" y="10"/>
                    </a:cubicBezTo>
                    <a:cubicBezTo>
                      <a:pt x="9" y="10"/>
                      <a:pt x="9" y="10"/>
                      <a:pt x="9" y="9"/>
                    </a:cubicBezTo>
                    <a:cubicBezTo>
                      <a:pt x="3" y="9"/>
                      <a:pt x="3" y="9"/>
                      <a:pt x="3" y="9"/>
                    </a:cubicBezTo>
                    <a:cubicBezTo>
                      <a:pt x="3" y="8"/>
                      <a:pt x="3" y="8"/>
                      <a:pt x="3" y="8"/>
                    </a:cubicBezTo>
                    <a:cubicBezTo>
                      <a:pt x="2" y="7"/>
                      <a:pt x="1" y="9"/>
                      <a:pt x="0" y="8"/>
                    </a:cubicBezTo>
                    <a:cubicBezTo>
                      <a:pt x="0" y="7"/>
                      <a:pt x="1" y="7"/>
                      <a:pt x="1" y="7"/>
                    </a:cubicBezTo>
                    <a:cubicBezTo>
                      <a:pt x="3" y="7"/>
                      <a:pt x="5" y="9"/>
                      <a:pt x="6" y="7"/>
                    </a:cubicBezTo>
                    <a:cubicBezTo>
                      <a:pt x="6" y="6"/>
                      <a:pt x="6" y="6"/>
                      <a:pt x="6" y="6"/>
                    </a:cubicBezTo>
                    <a:cubicBezTo>
                      <a:pt x="8" y="4"/>
                      <a:pt x="12" y="5"/>
                      <a:pt x="13" y="2"/>
                    </a:cubicBezTo>
                    <a:cubicBezTo>
                      <a:pt x="15" y="2"/>
                      <a:pt x="17" y="2"/>
                      <a:pt x="17" y="1"/>
                    </a:cubicBezTo>
                    <a:cubicBezTo>
                      <a:pt x="18" y="0"/>
                      <a:pt x="18" y="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5" name="Freeform 1771">
                <a:extLst>
                  <a:ext uri="{FF2B5EF4-FFF2-40B4-BE49-F238E27FC236}">
                    <a16:creationId xmlns:a16="http://schemas.microsoft.com/office/drawing/2014/main" id="{113CA2FB-0A3A-4E2B-8E60-9E24DB5EF521}"/>
                  </a:ext>
                </a:extLst>
              </p:cNvPr>
              <p:cNvSpPr/>
              <p:nvPr/>
            </p:nvSpPr>
            <p:spPr bwMode="auto">
              <a:xfrm>
                <a:off x="4061" y="1986"/>
                <a:ext cx="30" cy="19"/>
              </a:xfrm>
              <a:custGeom>
                <a:gdLst>
                  <a:gd name="T0" fmla="*/ 11 w 11"/>
                  <a:gd name="T1" fmla="*/ 2 h 7"/>
                  <a:gd name="T2" fmla="*/ 9 w 11"/>
                  <a:gd name="T3" fmla="*/ 2 h 7"/>
                  <a:gd name="T4" fmla="*/ 9 w 11"/>
                  <a:gd name="T5" fmla="*/ 4 h 7"/>
                  <a:gd name="T6" fmla="*/ 4 w 11"/>
                  <a:gd name="T7" fmla="*/ 5 h 7"/>
                  <a:gd name="T8" fmla="*/ 1 w 11"/>
                  <a:gd name="T9" fmla="*/ 5 h 7"/>
                  <a:gd name="T10" fmla="*/ 1 w 11"/>
                  <a:gd name="T11" fmla="*/ 3 h 7"/>
                  <a:gd name="T12" fmla="*/ 2 w 11"/>
                  <a:gd name="T13" fmla="*/ 5 h 7"/>
                  <a:gd name="T14" fmla="*/ 4 w 11"/>
                  <a:gd name="T15" fmla="*/ 3 h 7"/>
                  <a:gd name="T16" fmla="*/ 6 w 11"/>
                  <a:gd name="T17" fmla="*/ 2 h 7"/>
                  <a:gd name="T18" fmla="*/ 11 w 11"/>
                  <a:gd name="T1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cubicBezTo>
                      <a:pt x="11" y="2"/>
                      <a:pt x="10" y="3"/>
                      <a:pt x="9" y="2"/>
                    </a:cubicBezTo>
                    <a:cubicBezTo>
                      <a:pt x="9" y="3"/>
                      <a:pt x="8" y="3"/>
                      <a:pt x="9" y="4"/>
                    </a:cubicBezTo>
                    <a:cubicBezTo>
                      <a:pt x="6" y="3"/>
                      <a:pt x="6" y="7"/>
                      <a:pt x="4" y="5"/>
                    </a:cubicBezTo>
                    <a:cubicBezTo>
                      <a:pt x="1" y="5"/>
                      <a:pt x="1" y="5"/>
                      <a:pt x="1" y="5"/>
                    </a:cubicBezTo>
                    <a:cubicBezTo>
                      <a:pt x="1" y="3"/>
                      <a:pt x="1" y="3"/>
                      <a:pt x="1" y="3"/>
                    </a:cubicBezTo>
                    <a:cubicBezTo>
                      <a:pt x="2" y="4"/>
                      <a:pt x="0" y="5"/>
                      <a:pt x="2" y="5"/>
                    </a:cubicBezTo>
                    <a:cubicBezTo>
                      <a:pt x="2" y="4"/>
                      <a:pt x="3" y="3"/>
                      <a:pt x="4" y="3"/>
                    </a:cubicBezTo>
                    <a:cubicBezTo>
                      <a:pt x="5" y="2"/>
                      <a:pt x="6" y="4"/>
                      <a:pt x="6" y="2"/>
                    </a:cubicBezTo>
                    <a:cubicBezTo>
                      <a:pt x="8" y="4"/>
                      <a:pt x="10" y="0"/>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6" name="Freeform 1772">
                <a:extLst>
                  <a:ext uri="{FF2B5EF4-FFF2-40B4-BE49-F238E27FC236}">
                    <a16:creationId xmlns:a16="http://schemas.microsoft.com/office/drawing/2014/main" id="{E58D2DF3-34B2-4678-B197-09EA3D2678D2}"/>
                  </a:ext>
                </a:extLst>
              </p:cNvPr>
              <p:cNvSpPr/>
              <p:nvPr/>
            </p:nvSpPr>
            <p:spPr bwMode="auto">
              <a:xfrm>
                <a:off x="4104" y="1989"/>
                <a:ext cx="13" cy="5"/>
              </a:xfrm>
              <a:custGeom>
                <a:gdLst>
                  <a:gd name="T0" fmla="*/ 4 w 5"/>
                  <a:gd name="T1" fmla="*/ 2 h 2"/>
                  <a:gd name="T2" fmla="*/ 5 w 5"/>
                  <a:gd name="T3" fmla="*/ 1 h 2"/>
                  <a:gd name="T4" fmla="*/ 4 w 5"/>
                  <a:gd name="T5" fmla="*/ 2 h 2"/>
                  <a:gd name="T6" fmla="*/ 1 w 5"/>
                  <a:gd name="T7" fmla="*/ 2 h 2"/>
                  <a:gd name="T8" fmla="*/ 4 w 5"/>
                  <a:gd name="T9" fmla="*/ 2 h 2"/>
                </a:gdLst>
                <a:cxnLst>
                  <a:cxn ang="0">
                    <a:pos x="T0" y="T1"/>
                  </a:cxn>
                  <a:cxn ang="0">
                    <a:pos x="T2" y="T3"/>
                  </a:cxn>
                  <a:cxn ang="0">
                    <a:pos x="T4" y="T5"/>
                  </a:cxn>
                  <a:cxn ang="0">
                    <a:pos x="T6" y="T7"/>
                  </a:cxn>
                  <a:cxn ang="0">
                    <a:pos x="T8" y="T9"/>
                  </a:cxn>
                </a:cxnLst>
                <a:rect l="0" t="0" r="r" b="b"/>
                <a:pathLst>
                  <a:path w="5" h="2">
                    <a:moveTo>
                      <a:pt x="4" y="2"/>
                    </a:moveTo>
                    <a:cubicBezTo>
                      <a:pt x="4" y="1"/>
                      <a:pt x="5" y="1"/>
                      <a:pt x="5" y="1"/>
                    </a:cubicBezTo>
                    <a:cubicBezTo>
                      <a:pt x="5" y="1"/>
                      <a:pt x="5" y="2"/>
                      <a:pt x="4" y="2"/>
                    </a:cubicBezTo>
                    <a:cubicBezTo>
                      <a:pt x="4" y="1"/>
                      <a:pt x="2" y="2"/>
                      <a:pt x="1" y="2"/>
                    </a:cubicBezTo>
                    <a:cubicBezTo>
                      <a:pt x="0" y="1"/>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7" name="Freeform 1773">
                <a:extLst>
                  <a:ext uri="{FF2B5EF4-FFF2-40B4-BE49-F238E27FC236}">
                    <a16:creationId xmlns:a16="http://schemas.microsoft.com/office/drawing/2014/main" id="{08A2BA63-A288-4FF8-9166-599DFD9AF631}"/>
                  </a:ext>
                </a:extLst>
              </p:cNvPr>
              <p:cNvSpPr/>
              <p:nvPr/>
            </p:nvSpPr>
            <p:spPr bwMode="auto">
              <a:xfrm>
                <a:off x="4206" y="1989"/>
                <a:ext cx="24" cy="11"/>
              </a:xfrm>
              <a:custGeom>
                <a:gdLst>
                  <a:gd name="T0" fmla="*/ 8 w 9"/>
                  <a:gd name="T1" fmla="*/ 1 h 4"/>
                  <a:gd name="T2" fmla="*/ 6 w 9"/>
                  <a:gd name="T3" fmla="*/ 3 h 4"/>
                  <a:gd name="T4" fmla="*/ 0 w 9"/>
                  <a:gd name="T5" fmla="*/ 4 h 4"/>
                  <a:gd name="T6" fmla="*/ 5 w 9"/>
                  <a:gd name="T7" fmla="*/ 2 h 4"/>
                  <a:gd name="T8" fmla="*/ 7 w 9"/>
                  <a:gd name="T9" fmla="*/ 1 h 4"/>
                  <a:gd name="T10" fmla="*/ 8 w 9"/>
                  <a:gd name="T11" fmla="*/ 1 h 4"/>
                </a:gdLst>
                <a:cxnLst>
                  <a:cxn ang="0">
                    <a:pos x="T0" y="T1"/>
                  </a:cxn>
                  <a:cxn ang="0">
                    <a:pos x="T2" y="T3"/>
                  </a:cxn>
                  <a:cxn ang="0">
                    <a:pos x="T4" y="T5"/>
                  </a:cxn>
                  <a:cxn ang="0">
                    <a:pos x="T6" y="T7"/>
                  </a:cxn>
                  <a:cxn ang="0">
                    <a:pos x="T8" y="T9"/>
                  </a:cxn>
                  <a:cxn ang="0">
                    <a:pos x="T10" y="T11"/>
                  </a:cxn>
                </a:cxnLst>
                <a:rect l="0" t="0" r="r" b="b"/>
                <a:pathLst>
                  <a:path w="9" h="4">
                    <a:moveTo>
                      <a:pt x="8" y="1"/>
                    </a:moveTo>
                    <a:cubicBezTo>
                      <a:pt x="9" y="3"/>
                      <a:pt x="7" y="2"/>
                      <a:pt x="6" y="3"/>
                    </a:cubicBezTo>
                    <a:cubicBezTo>
                      <a:pt x="4" y="3"/>
                      <a:pt x="2" y="4"/>
                      <a:pt x="0" y="4"/>
                    </a:cubicBezTo>
                    <a:cubicBezTo>
                      <a:pt x="0" y="3"/>
                      <a:pt x="5" y="4"/>
                      <a:pt x="5" y="2"/>
                    </a:cubicBezTo>
                    <a:cubicBezTo>
                      <a:pt x="6" y="2"/>
                      <a:pt x="6" y="0"/>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8" name="Freeform 1774">
                <a:extLst>
                  <a:ext uri="{FF2B5EF4-FFF2-40B4-BE49-F238E27FC236}">
                    <a16:creationId xmlns:a16="http://schemas.microsoft.com/office/drawing/2014/main" id="{E1670E1E-09C1-42E4-8028-5A1871D13D7F}"/>
                  </a:ext>
                </a:extLst>
              </p:cNvPr>
              <p:cNvSpPr/>
              <p:nvPr/>
            </p:nvSpPr>
            <p:spPr bwMode="auto">
              <a:xfrm>
                <a:off x="4256" y="1992"/>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9" name="Freeform 1775">
                <a:extLst>
                  <a:ext uri="{FF2B5EF4-FFF2-40B4-BE49-F238E27FC236}">
                    <a16:creationId xmlns:a16="http://schemas.microsoft.com/office/drawing/2014/main" id="{6103F8CC-86D3-435E-839A-5261C22ABE69}"/>
                  </a:ext>
                </a:extLst>
              </p:cNvPr>
              <p:cNvSpPr/>
              <p:nvPr/>
            </p:nvSpPr>
            <p:spPr bwMode="auto">
              <a:xfrm>
                <a:off x="4331" y="1992"/>
                <a:ext cx="14" cy="8"/>
              </a:xfrm>
              <a:custGeom>
                <a:gdLst>
                  <a:gd name="T0" fmla="*/ 4 w 5"/>
                  <a:gd name="T1" fmla="*/ 0 h 3"/>
                  <a:gd name="T2" fmla="*/ 5 w 5"/>
                  <a:gd name="T3" fmla="*/ 1 h 3"/>
                  <a:gd name="T4" fmla="*/ 1 w 5"/>
                  <a:gd name="T5" fmla="*/ 3 h 3"/>
                  <a:gd name="T6" fmla="*/ 0 w 5"/>
                  <a:gd name="T7" fmla="*/ 3 h 3"/>
                  <a:gd name="T8" fmla="*/ 4 w 5"/>
                  <a:gd name="T9" fmla="*/ 0 h 3"/>
                </a:gdLst>
                <a:cxnLst>
                  <a:cxn ang="0">
                    <a:pos x="T0" y="T1"/>
                  </a:cxn>
                  <a:cxn ang="0">
                    <a:pos x="T2" y="T3"/>
                  </a:cxn>
                  <a:cxn ang="0">
                    <a:pos x="T4" y="T5"/>
                  </a:cxn>
                  <a:cxn ang="0">
                    <a:pos x="T6" y="T7"/>
                  </a:cxn>
                  <a:cxn ang="0">
                    <a:pos x="T8" y="T9"/>
                  </a:cxn>
                </a:cxnLst>
                <a:rect l="0" t="0" r="r" b="b"/>
                <a:pathLst>
                  <a:path w="5" h="3">
                    <a:moveTo>
                      <a:pt x="4" y="0"/>
                    </a:moveTo>
                    <a:cubicBezTo>
                      <a:pt x="5" y="1"/>
                      <a:pt x="5" y="1"/>
                      <a:pt x="5" y="1"/>
                    </a:cubicBezTo>
                    <a:cubicBezTo>
                      <a:pt x="4" y="2"/>
                      <a:pt x="2" y="2"/>
                      <a:pt x="1" y="3"/>
                    </a:cubicBezTo>
                    <a:cubicBezTo>
                      <a:pt x="0" y="3"/>
                      <a:pt x="0" y="3"/>
                      <a:pt x="0" y="3"/>
                    </a:cubicBezTo>
                    <a:cubicBezTo>
                      <a:pt x="0" y="1"/>
                      <a:pt x="3" y="2"/>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0" name="Freeform 1776">
                <a:extLst>
                  <a:ext uri="{FF2B5EF4-FFF2-40B4-BE49-F238E27FC236}">
                    <a16:creationId xmlns:a16="http://schemas.microsoft.com/office/drawing/2014/main" id="{43815716-D249-4552-864E-C350850AE36C}"/>
                  </a:ext>
                </a:extLst>
              </p:cNvPr>
              <p:cNvSpPr/>
              <p:nvPr/>
            </p:nvSpPr>
            <p:spPr bwMode="auto">
              <a:xfrm>
                <a:off x="2370" y="1994"/>
                <a:ext cx="8" cy="6"/>
              </a:xfrm>
              <a:custGeom>
                <a:gdLst>
                  <a:gd name="T0" fmla="*/ 3 w 3"/>
                  <a:gd name="T1" fmla="*/ 0 h 2"/>
                  <a:gd name="T2" fmla="*/ 1 w 3"/>
                  <a:gd name="T3" fmla="*/ 1 h 2"/>
                  <a:gd name="T4" fmla="*/ 1 w 3"/>
                  <a:gd name="T5" fmla="*/ 2 h 2"/>
                  <a:gd name="T6" fmla="*/ 0 w 3"/>
                  <a:gd name="T7" fmla="*/ 2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2" y="0"/>
                      <a:pt x="2" y="1"/>
                      <a:pt x="1" y="1"/>
                    </a:cubicBezTo>
                    <a:cubicBezTo>
                      <a:pt x="1" y="2"/>
                      <a:pt x="1" y="2"/>
                      <a:pt x="1" y="2"/>
                    </a:cubicBezTo>
                    <a:cubicBezTo>
                      <a:pt x="0" y="2"/>
                      <a:pt x="0" y="2"/>
                      <a:pt x="0" y="2"/>
                    </a:cubicBezTo>
                    <a:cubicBezTo>
                      <a:pt x="1"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1" name="Freeform 1777">
                <a:extLst>
                  <a:ext uri="{FF2B5EF4-FFF2-40B4-BE49-F238E27FC236}">
                    <a16:creationId xmlns:a16="http://schemas.microsoft.com/office/drawing/2014/main" id="{166E4022-04A6-45EC-856B-440671F362F1}"/>
                  </a:ext>
                </a:extLst>
              </p:cNvPr>
              <p:cNvSpPr/>
              <p:nvPr/>
            </p:nvSpPr>
            <p:spPr bwMode="auto">
              <a:xfrm>
                <a:off x="3586" y="1992"/>
                <a:ext cx="11" cy="5"/>
              </a:xfrm>
              <a:custGeom>
                <a:gdLst>
                  <a:gd name="T0" fmla="*/ 4 w 4"/>
                  <a:gd name="T1" fmla="*/ 1 h 2"/>
                  <a:gd name="T2" fmla="*/ 1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2"/>
                      <a:pt x="2" y="2"/>
                      <a:pt x="1"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2" name="Freeform 1778">
                <a:extLst>
                  <a:ext uri="{FF2B5EF4-FFF2-40B4-BE49-F238E27FC236}">
                    <a16:creationId xmlns:a16="http://schemas.microsoft.com/office/drawing/2014/main" id="{B8683F41-9FC4-4D8A-B63C-B4384BF39FC6}"/>
                  </a:ext>
                </a:extLst>
              </p:cNvPr>
              <p:cNvSpPr/>
              <p:nvPr/>
            </p:nvSpPr>
            <p:spPr bwMode="auto">
              <a:xfrm>
                <a:off x="2068" y="1994"/>
                <a:ext cx="11" cy="9"/>
              </a:xfrm>
              <a:custGeom>
                <a:gdLst>
                  <a:gd name="T0" fmla="*/ 4 w 4"/>
                  <a:gd name="T1" fmla="*/ 0 h 3"/>
                  <a:gd name="T2" fmla="*/ 4 w 4"/>
                  <a:gd name="T3" fmla="*/ 0 h 3"/>
                  <a:gd name="T4" fmla="*/ 3 w 4"/>
                  <a:gd name="T5" fmla="*/ 1 h 3"/>
                  <a:gd name="T6" fmla="*/ 3 w 4"/>
                  <a:gd name="T7" fmla="*/ 2 h 3"/>
                  <a:gd name="T8" fmla="*/ 0 w 4"/>
                  <a:gd name="T9" fmla="*/ 2 h 3"/>
                  <a:gd name="T10" fmla="*/ 4 w 4"/>
                  <a:gd name="T11" fmla="*/ 0 h 3"/>
                </a:gdLst>
                <a:cxnLst>
                  <a:cxn ang="0">
                    <a:pos x="T0" y="T1"/>
                  </a:cxn>
                  <a:cxn ang="0">
                    <a:pos x="T2" y="T3"/>
                  </a:cxn>
                  <a:cxn ang="0">
                    <a:pos x="T4" y="T5"/>
                  </a:cxn>
                  <a:cxn ang="0">
                    <a:pos x="T6" y="T7"/>
                  </a:cxn>
                  <a:cxn ang="0">
                    <a:pos x="T8" y="T9"/>
                  </a:cxn>
                  <a:cxn ang="0">
                    <a:pos x="T10" y="T11"/>
                  </a:cxn>
                </a:cxnLst>
                <a:rect l="0" t="0" r="r" b="b"/>
                <a:pathLst>
                  <a:path w="4" h="3">
                    <a:moveTo>
                      <a:pt x="4" y="0"/>
                    </a:moveTo>
                    <a:cubicBezTo>
                      <a:pt x="4" y="0"/>
                      <a:pt x="4" y="0"/>
                      <a:pt x="4" y="0"/>
                    </a:cubicBezTo>
                    <a:cubicBezTo>
                      <a:pt x="4" y="0"/>
                      <a:pt x="3" y="1"/>
                      <a:pt x="3" y="1"/>
                    </a:cubicBezTo>
                    <a:cubicBezTo>
                      <a:pt x="3" y="2"/>
                      <a:pt x="3" y="2"/>
                      <a:pt x="3" y="2"/>
                    </a:cubicBezTo>
                    <a:cubicBezTo>
                      <a:pt x="2" y="3"/>
                      <a:pt x="1" y="1"/>
                      <a:pt x="0" y="2"/>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3" name="Freeform 1779">
                <a:extLst>
                  <a:ext uri="{FF2B5EF4-FFF2-40B4-BE49-F238E27FC236}">
                    <a16:creationId xmlns:a16="http://schemas.microsoft.com/office/drawing/2014/main" id="{E54F0A17-1F1C-4A71-996A-8D209D2916AC}"/>
                  </a:ext>
                </a:extLst>
              </p:cNvPr>
              <p:cNvSpPr/>
              <p:nvPr/>
            </p:nvSpPr>
            <p:spPr bwMode="auto">
              <a:xfrm>
                <a:off x="3150" y="1994"/>
                <a:ext cx="6" cy="3"/>
              </a:xfrm>
              <a:custGeom>
                <a:gdLst>
                  <a:gd name="T0" fmla="*/ 2 w 2"/>
                  <a:gd name="T1" fmla="*/ 0 h 1"/>
                  <a:gd name="T2" fmla="*/ 1 w 2"/>
                  <a:gd name="T3" fmla="*/ 1 h 1"/>
                  <a:gd name="T4" fmla="*/ 0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4" name="Freeform 1780">
                <a:extLst>
                  <a:ext uri="{FF2B5EF4-FFF2-40B4-BE49-F238E27FC236}">
                    <a16:creationId xmlns:a16="http://schemas.microsoft.com/office/drawing/2014/main" id="{01B458C0-BA8C-42F3-8D86-7285ECDC38AA}"/>
                  </a:ext>
                </a:extLst>
              </p:cNvPr>
              <p:cNvSpPr/>
              <p:nvPr/>
            </p:nvSpPr>
            <p:spPr bwMode="auto">
              <a:xfrm>
                <a:off x="3503" y="1994"/>
                <a:ext cx="13" cy="9"/>
              </a:xfrm>
              <a:custGeom>
                <a:gdLst>
                  <a:gd name="T0" fmla="*/ 4 w 5"/>
                  <a:gd name="T1" fmla="*/ 3 h 3"/>
                  <a:gd name="T2" fmla="*/ 1 w 5"/>
                  <a:gd name="T3" fmla="*/ 2 h 3"/>
                  <a:gd name="T4" fmla="*/ 0 w 5"/>
                  <a:gd name="T5" fmla="*/ 2 h 3"/>
                  <a:gd name="T6" fmla="*/ 0 w 5"/>
                  <a:gd name="T7" fmla="*/ 2 h 3"/>
                  <a:gd name="T8" fmla="*/ 4 w 5"/>
                  <a:gd name="T9" fmla="*/ 0 h 3"/>
                  <a:gd name="T10" fmla="*/ 4 w 5"/>
                  <a:gd name="T11" fmla="*/ 3 h 3"/>
                </a:gdLst>
                <a:cxnLst>
                  <a:cxn ang="0">
                    <a:pos x="T0" y="T1"/>
                  </a:cxn>
                  <a:cxn ang="0">
                    <a:pos x="T2" y="T3"/>
                  </a:cxn>
                  <a:cxn ang="0">
                    <a:pos x="T4" y="T5"/>
                  </a:cxn>
                  <a:cxn ang="0">
                    <a:pos x="T6" y="T7"/>
                  </a:cxn>
                  <a:cxn ang="0">
                    <a:pos x="T8" y="T9"/>
                  </a:cxn>
                  <a:cxn ang="0">
                    <a:pos x="T10" y="T11"/>
                  </a:cxn>
                </a:cxnLst>
                <a:rect l="0" t="0" r="r" b="b"/>
                <a:pathLst>
                  <a:path w="5" h="3">
                    <a:moveTo>
                      <a:pt x="4" y="3"/>
                    </a:moveTo>
                    <a:cubicBezTo>
                      <a:pt x="3" y="2"/>
                      <a:pt x="2" y="3"/>
                      <a:pt x="1" y="2"/>
                    </a:cubicBezTo>
                    <a:cubicBezTo>
                      <a:pt x="0" y="2"/>
                      <a:pt x="0" y="2"/>
                      <a:pt x="0" y="2"/>
                    </a:cubicBezTo>
                    <a:cubicBezTo>
                      <a:pt x="0" y="2"/>
                      <a:pt x="0" y="2"/>
                      <a:pt x="0" y="2"/>
                    </a:cubicBezTo>
                    <a:cubicBezTo>
                      <a:pt x="1" y="1"/>
                      <a:pt x="2" y="1"/>
                      <a:pt x="4" y="0"/>
                    </a:cubicBezTo>
                    <a:cubicBezTo>
                      <a:pt x="5" y="0"/>
                      <a:pt x="5"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5" name="Freeform 1781">
                <a:extLst>
                  <a:ext uri="{FF2B5EF4-FFF2-40B4-BE49-F238E27FC236}">
                    <a16:creationId xmlns:a16="http://schemas.microsoft.com/office/drawing/2014/main" id="{14B4CDD4-16D1-40F4-B20B-250F523B4700}"/>
                  </a:ext>
                </a:extLst>
              </p:cNvPr>
              <p:cNvSpPr/>
              <p:nvPr/>
            </p:nvSpPr>
            <p:spPr bwMode="auto">
              <a:xfrm>
                <a:off x="1983" y="199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6" name="Freeform 1782">
                <a:extLst>
                  <a:ext uri="{FF2B5EF4-FFF2-40B4-BE49-F238E27FC236}">
                    <a16:creationId xmlns:a16="http://schemas.microsoft.com/office/drawing/2014/main" id="{881FE91F-4DDB-4EF8-A67C-B23451BF5A5F}"/>
                  </a:ext>
                </a:extLst>
              </p:cNvPr>
              <p:cNvSpPr/>
              <p:nvPr/>
            </p:nvSpPr>
            <p:spPr bwMode="auto">
              <a:xfrm>
                <a:off x="2002" y="1994"/>
                <a:ext cx="2" cy="6"/>
              </a:xfrm>
              <a:custGeom>
                <a:gdLst>
                  <a:gd name="T0" fmla="*/ 0 w 2"/>
                  <a:gd name="T1" fmla="*/ 6 h 6"/>
                  <a:gd name="T2" fmla="*/ 2 w 2"/>
                  <a:gd name="T3" fmla="*/ 0 h 6"/>
                  <a:gd name="T4" fmla="*/ 2 w 2"/>
                  <a:gd name="T5" fmla="*/ 0 h 6"/>
                  <a:gd name="T6" fmla="*/ 0 w 2"/>
                  <a:gd name="T7" fmla="*/ 6 h 6"/>
                </a:gdLst>
                <a:cxnLst>
                  <a:cxn ang="0">
                    <a:pos x="T0" y="T1"/>
                  </a:cxn>
                  <a:cxn ang="0">
                    <a:pos x="T2" y="T3"/>
                  </a:cxn>
                  <a:cxn ang="0">
                    <a:pos x="T4" y="T5"/>
                  </a:cxn>
                  <a:cxn ang="0">
                    <a:pos x="T6" y="T7"/>
                  </a:cxn>
                </a:cxnLst>
                <a:rect l="0" t="0" r="r" b="b"/>
                <a:pathLst>
                  <a:path w="2" h="6">
                    <a:moveTo>
                      <a:pt x="0" y="6"/>
                    </a:move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7" name="Freeform 1783">
                <a:extLst>
                  <a:ext uri="{FF2B5EF4-FFF2-40B4-BE49-F238E27FC236}">
                    <a16:creationId xmlns:a16="http://schemas.microsoft.com/office/drawing/2014/main" id="{181D4231-3D2F-480E-9DAA-AB55D6794446}"/>
                  </a:ext>
                </a:extLst>
              </p:cNvPr>
              <p:cNvSpPr/>
              <p:nvPr/>
            </p:nvSpPr>
            <p:spPr bwMode="auto">
              <a:xfrm>
                <a:off x="3479" y="1994"/>
                <a:ext cx="16" cy="11"/>
              </a:xfrm>
              <a:custGeom>
                <a:gdLst>
                  <a:gd name="T0" fmla="*/ 2 w 6"/>
                  <a:gd name="T1" fmla="*/ 2 h 4"/>
                  <a:gd name="T2" fmla="*/ 3 w 6"/>
                  <a:gd name="T3" fmla="*/ 1 h 4"/>
                  <a:gd name="T4" fmla="*/ 6 w 6"/>
                  <a:gd name="T5" fmla="*/ 3 h 4"/>
                  <a:gd name="T6" fmla="*/ 4 w 6"/>
                  <a:gd name="T7" fmla="*/ 3 h 4"/>
                  <a:gd name="T8" fmla="*/ 4 w 6"/>
                  <a:gd name="T9" fmla="*/ 2 h 4"/>
                  <a:gd name="T10" fmla="*/ 0 w 6"/>
                  <a:gd name="T11" fmla="*/ 2 h 4"/>
                  <a:gd name="T12" fmla="*/ 2 w 6"/>
                  <a:gd name="T13" fmla="*/ 0 h 4"/>
                  <a:gd name="T14" fmla="*/ 2 w 6"/>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cubicBezTo>
                      <a:pt x="2" y="1"/>
                      <a:pt x="3" y="1"/>
                      <a:pt x="3" y="1"/>
                    </a:cubicBezTo>
                    <a:cubicBezTo>
                      <a:pt x="4" y="1"/>
                      <a:pt x="5" y="1"/>
                      <a:pt x="6" y="3"/>
                    </a:cubicBezTo>
                    <a:cubicBezTo>
                      <a:pt x="5" y="4"/>
                      <a:pt x="5" y="3"/>
                      <a:pt x="4" y="3"/>
                    </a:cubicBezTo>
                    <a:cubicBezTo>
                      <a:pt x="4" y="2"/>
                      <a:pt x="4" y="2"/>
                      <a:pt x="4" y="2"/>
                    </a:cubicBezTo>
                    <a:cubicBezTo>
                      <a:pt x="0" y="2"/>
                      <a:pt x="0" y="2"/>
                      <a:pt x="0" y="2"/>
                    </a:cubicBezTo>
                    <a:cubicBezTo>
                      <a:pt x="0" y="1"/>
                      <a:pt x="2" y="2"/>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8" name="Freeform 1784">
                <a:extLst>
                  <a:ext uri="{FF2B5EF4-FFF2-40B4-BE49-F238E27FC236}">
                    <a16:creationId xmlns:a16="http://schemas.microsoft.com/office/drawing/2014/main" id="{817F530E-05E3-4A85-9105-5823B778A53F}"/>
                  </a:ext>
                </a:extLst>
              </p:cNvPr>
              <p:cNvSpPr/>
              <p:nvPr/>
            </p:nvSpPr>
            <p:spPr bwMode="auto">
              <a:xfrm>
                <a:off x="4123" y="19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9" name="Freeform 1785">
                <a:extLst>
                  <a:ext uri="{FF2B5EF4-FFF2-40B4-BE49-F238E27FC236}">
                    <a16:creationId xmlns:a16="http://schemas.microsoft.com/office/drawing/2014/main" id="{E15515DC-59F9-4058-848A-5F9889EB2CD7}"/>
                  </a:ext>
                </a:extLst>
              </p:cNvPr>
              <p:cNvSpPr/>
              <p:nvPr/>
            </p:nvSpPr>
            <p:spPr bwMode="auto">
              <a:xfrm>
                <a:off x="2392" y="1997"/>
                <a:ext cx="2" cy="3"/>
              </a:xfrm>
              <a:custGeom>
                <a:gdLst>
                  <a:gd name="T0" fmla="*/ 0 w 2"/>
                  <a:gd name="T1" fmla="*/ 0 h 3"/>
                  <a:gd name="T2" fmla="*/ 2 w 2"/>
                  <a:gd name="T3" fmla="*/ 3 h 3"/>
                  <a:gd name="T4" fmla="*/ 0 w 2"/>
                  <a:gd name="T5" fmla="*/ 0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0" name="Freeform 1786">
                <a:extLst>
                  <a:ext uri="{FF2B5EF4-FFF2-40B4-BE49-F238E27FC236}">
                    <a16:creationId xmlns:a16="http://schemas.microsoft.com/office/drawing/2014/main" id="{AD18F7B9-3F06-417E-B222-B1677DD5668B}"/>
                  </a:ext>
                </a:extLst>
              </p:cNvPr>
              <p:cNvSpPr/>
              <p:nvPr/>
            </p:nvSpPr>
            <p:spPr bwMode="auto">
              <a:xfrm>
                <a:off x="3570" y="1994"/>
                <a:ext cx="13" cy="11"/>
              </a:xfrm>
              <a:custGeom>
                <a:gdLst>
                  <a:gd name="T0" fmla="*/ 5 w 5"/>
                  <a:gd name="T1" fmla="*/ 2 h 4"/>
                  <a:gd name="T2" fmla="*/ 0 w 5"/>
                  <a:gd name="T3" fmla="*/ 3 h 4"/>
                  <a:gd name="T4" fmla="*/ 4 w 5"/>
                  <a:gd name="T5" fmla="*/ 1 h 4"/>
                  <a:gd name="T6" fmla="*/ 5 w 5"/>
                  <a:gd name="T7" fmla="*/ 2 h 4"/>
                </a:gdLst>
                <a:cxnLst>
                  <a:cxn ang="0">
                    <a:pos x="T0" y="T1"/>
                  </a:cxn>
                  <a:cxn ang="0">
                    <a:pos x="T2" y="T3"/>
                  </a:cxn>
                  <a:cxn ang="0">
                    <a:pos x="T4" y="T5"/>
                  </a:cxn>
                  <a:cxn ang="0">
                    <a:pos x="T6" y="T7"/>
                  </a:cxn>
                </a:cxnLst>
                <a:rect l="0" t="0" r="r" b="b"/>
                <a:pathLst>
                  <a:path w="5" h="4">
                    <a:moveTo>
                      <a:pt x="5" y="2"/>
                    </a:moveTo>
                    <a:cubicBezTo>
                      <a:pt x="3" y="2"/>
                      <a:pt x="2" y="4"/>
                      <a:pt x="0" y="3"/>
                    </a:cubicBezTo>
                    <a:cubicBezTo>
                      <a:pt x="1" y="0"/>
                      <a:pt x="4" y="4"/>
                      <a:pt x="4" y="1"/>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1" name="Freeform 1787">
                <a:extLst>
                  <a:ext uri="{FF2B5EF4-FFF2-40B4-BE49-F238E27FC236}">
                    <a16:creationId xmlns:a16="http://schemas.microsoft.com/office/drawing/2014/main" id="{9A6AF552-2C64-43F8-85B5-B515F7725B9A}"/>
                  </a:ext>
                </a:extLst>
              </p:cNvPr>
              <p:cNvSpPr/>
              <p:nvPr/>
            </p:nvSpPr>
            <p:spPr bwMode="auto">
              <a:xfrm>
                <a:off x="1967" y="2000"/>
                <a:ext cx="13" cy="8"/>
              </a:xfrm>
              <a:custGeom>
                <a:gdLst>
                  <a:gd name="T0" fmla="*/ 5 w 5"/>
                  <a:gd name="T1" fmla="*/ 1 h 3"/>
                  <a:gd name="T2" fmla="*/ 1 w 5"/>
                  <a:gd name="T3" fmla="*/ 2 h 3"/>
                  <a:gd name="T4" fmla="*/ 0 w 5"/>
                  <a:gd name="T5" fmla="*/ 2 h 3"/>
                  <a:gd name="T6" fmla="*/ 2 w 5"/>
                  <a:gd name="T7" fmla="*/ 1 h 3"/>
                  <a:gd name="T8" fmla="*/ 4 w 5"/>
                  <a:gd name="T9" fmla="*/ 0 h 3"/>
                  <a:gd name="T10" fmla="*/ 5 w 5"/>
                  <a:gd name="T11" fmla="*/ 1 h 3"/>
                </a:gdLst>
                <a:cxnLst>
                  <a:cxn ang="0">
                    <a:pos x="T0" y="T1"/>
                  </a:cxn>
                  <a:cxn ang="0">
                    <a:pos x="T2" y="T3"/>
                  </a:cxn>
                  <a:cxn ang="0">
                    <a:pos x="T4" y="T5"/>
                  </a:cxn>
                  <a:cxn ang="0">
                    <a:pos x="T6" y="T7"/>
                  </a:cxn>
                  <a:cxn ang="0">
                    <a:pos x="T8" y="T9"/>
                  </a:cxn>
                  <a:cxn ang="0">
                    <a:pos x="T10" y="T11"/>
                  </a:cxn>
                </a:cxnLst>
                <a:rect l="0" t="0" r="r" b="b"/>
                <a:pathLst>
                  <a:path w="5" h="3">
                    <a:moveTo>
                      <a:pt x="5" y="1"/>
                    </a:moveTo>
                    <a:cubicBezTo>
                      <a:pt x="4" y="2"/>
                      <a:pt x="3" y="3"/>
                      <a:pt x="1" y="2"/>
                    </a:cubicBezTo>
                    <a:cubicBezTo>
                      <a:pt x="0" y="2"/>
                      <a:pt x="0" y="2"/>
                      <a:pt x="0" y="2"/>
                    </a:cubicBezTo>
                    <a:cubicBezTo>
                      <a:pt x="1" y="2"/>
                      <a:pt x="2" y="1"/>
                      <a:pt x="2" y="1"/>
                    </a:cubicBezTo>
                    <a:cubicBezTo>
                      <a:pt x="4" y="0"/>
                      <a:pt x="4" y="0"/>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2" name="Freeform 1788">
                <a:extLst>
                  <a:ext uri="{FF2B5EF4-FFF2-40B4-BE49-F238E27FC236}">
                    <a16:creationId xmlns:a16="http://schemas.microsoft.com/office/drawing/2014/main" id="{6C64370E-EA45-4AF8-82C8-87E139772855}"/>
                  </a:ext>
                </a:extLst>
              </p:cNvPr>
              <p:cNvSpPr/>
              <p:nvPr/>
            </p:nvSpPr>
            <p:spPr bwMode="auto">
              <a:xfrm>
                <a:off x="3530" y="2000"/>
                <a:ext cx="18" cy="11"/>
              </a:xfrm>
              <a:custGeom>
                <a:gdLst>
                  <a:gd name="T0" fmla="*/ 7 w 7"/>
                  <a:gd name="T1" fmla="*/ 0 h 4"/>
                  <a:gd name="T2" fmla="*/ 4 w 7"/>
                  <a:gd name="T3" fmla="*/ 2 h 4"/>
                  <a:gd name="T4" fmla="*/ 4 w 7"/>
                  <a:gd name="T5" fmla="*/ 1 h 4"/>
                  <a:gd name="T6" fmla="*/ 0 w 7"/>
                  <a:gd name="T7" fmla="*/ 2 h 4"/>
                  <a:gd name="T8" fmla="*/ 5 w 7"/>
                  <a:gd name="T9" fmla="*/ 0 h 4"/>
                  <a:gd name="T10" fmla="*/ 7 w 7"/>
                  <a:gd name="T11" fmla="*/ 0 h 4"/>
                </a:gdLst>
                <a:cxnLst>
                  <a:cxn ang="0">
                    <a:pos x="T0" y="T1"/>
                  </a:cxn>
                  <a:cxn ang="0">
                    <a:pos x="T2" y="T3"/>
                  </a:cxn>
                  <a:cxn ang="0">
                    <a:pos x="T4" y="T5"/>
                  </a:cxn>
                  <a:cxn ang="0">
                    <a:pos x="T6" y="T7"/>
                  </a:cxn>
                  <a:cxn ang="0">
                    <a:pos x="T8" y="T9"/>
                  </a:cxn>
                  <a:cxn ang="0">
                    <a:pos x="T10" y="T11"/>
                  </a:cxn>
                </a:cxnLst>
                <a:rect l="0" t="0" r="r" b="b"/>
                <a:pathLst>
                  <a:path w="7" h="4">
                    <a:moveTo>
                      <a:pt x="7" y="0"/>
                    </a:moveTo>
                    <a:cubicBezTo>
                      <a:pt x="4" y="2"/>
                      <a:pt x="4" y="2"/>
                      <a:pt x="4" y="2"/>
                    </a:cubicBezTo>
                    <a:cubicBezTo>
                      <a:pt x="4" y="1"/>
                      <a:pt x="4" y="1"/>
                      <a:pt x="4" y="1"/>
                    </a:cubicBezTo>
                    <a:cubicBezTo>
                      <a:pt x="3" y="4"/>
                      <a:pt x="1" y="1"/>
                      <a:pt x="0" y="2"/>
                    </a:cubicBezTo>
                    <a:cubicBezTo>
                      <a:pt x="0" y="0"/>
                      <a:pt x="3" y="0"/>
                      <a:pt x="5" y="0"/>
                    </a:cubicBezTo>
                    <a:cubicBezTo>
                      <a:pt x="5" y="0"/>
                      <a:pt x="7"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3" name="Freeform 1789">
                <a:extLst>
                  <a:ext uri="{FF2B5EF4-FFF2-40B4-BE49-F238E27FC236}">
                    <a16:creationId xmlns:a16="http://schemas.microsoft.com/office/drawing/2014/main" id="{90462A2E-5504-444E-AEB4-93C1516115ED}"/>
                  </a:ext>
                </a:extLst>
              </p:cNvPr>
              <p:cNvSpPr/>
              <p:nvPr/>
            </p:nvSpPr>
            <p:spPr bwMode="auto">
              <a:xfrm>
                <a:off x="2726" y="200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4" name="Rectangle 1790">
                <a:extLst>
                  <a:ext uri="{FF2B5EF4-FFF2-40B4-BE49-F238E27FC236}">
                    <a16:creationId xmlns:a16="http://schemas.microsoft.com/office/drawing/2014/main" id="{9AD7B1CF-5C40-4B8F-8F50-0F899FA217DE}"/>
                  </a:ext>
                </a:extLst>
              </p:cNvPr>
              <p:cNvSpPr>
                <a:spLocks noChangeArrowheads="1"/>
              </p:cNvSpPr>
              <p:nvPr/>
            </p:nvSpPr>
            <p:spPr bwMode="auto">
              <a:xfrm>
                <a:off x="4160" y="20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5" name="Freeform 1791">
                <a:extLst>
                  <a:ext uri="{FF2B5EF4-FFF2-40B4-BE49-F238E27FC236}">
                    <a16:creationId xmlns:a16="http://schemas.microsoft.com/office/drawing/2014/main" id="{8AD666D0-9277-4C80-ACA8-310C9F9607B6}"/>
                  </a:ext>
                </a:extLst>
              </p:cNvPr>
              <p:cNvSpPr/>
              <p:nvPr/>
            </p:nvSpPr>
            <p:spPr bwMode="auto">
              <a:xfrm>
                <a:off x="2026" y="2000"/>
                <a:ext cx="5" cy="3"/>
              </a:xfrm>
              <a:custGeom>
                <a:gdLst>
                  <a:gd name="T0" fmla="*/ 2 w 2"/>
                  <a:gd name="T1" fmla="*/ 0 h 1"/>
                  <a:gd name="T2" fmla="*/ 1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6" name="Freeform 1792">
                <a:extLst>
                  <a:ext uri="{FF2B5EF4-FFF2-40B4-BE49-F238E27FC236}">
                    <a16:creationId xmlns:a16="http://schemas.microsoft.com/office/drawing/2014/main" id="{72CEEE3D-92B0-42E5-8C52-57272785F8A2}"/>
                  </a:ext>
                </a:extLst>
              </p:cNvPr>
              <p:cNvSpPr/>
              <p:nvPr/>
            </p:nvSpPr>
            <p:spPr bwMode="auto">
              <a:xfrm>
                <a:off x="3431" y="2000"/>
                <a:ext cx="45" cy="24"/>
              </a:xfrm>
              <a:custGeom>
                <a:gdLst>
                  <a:gd name="T0" fmla="*/ 6 w 17"/>
                  <a:gd name="T1" fmla="*/ 1 h 9"/>
                  <a:gd name="T2" fmla="*/ 8 w 17"/>
                  <a:gd name="T3" fmla="*/ 1 h 9"/>
                  <a:gd name="T4" fmla="*/ 8 w 17"/>
                  <a:gd name="T5" fmla="*/ 1 h 9"/>
                  <a:gd name="T6" fmla="*/ 8 w 17"/>
                  <a:gd name="T7" fmla="*/ 1 h 9"/>
                  <a:gd name="T8" fmla="*/ 11 w 17"/>
                  <a:gd name="T9" fmla="*/ 1 h 9"/>
                  <a:gd name="T10" fmla="*/ 9 w 17"/>
                  <a:gd name="T11" fmla="*/ 2 h 9"/>
                  <a:gd name="T12" fmla="*/ 13 w 17"/>
                  <a:gd name="T13" fmla="*/ 4 h 9"/>
                  <a:gd name="T14" fmla="*/ 15 w 17"/>
                  <a:gd name="T15" fmla="*/ 4 h 9"/>
                  <a:gd name="T16" fmla="*/ 15 w 17"/>
                  <a:gd name="T17" fmla="*/ 6 h 9"/>
                  <a:gd name="T18" fmla="*/ 17 w 17"/>
                  <a:gd name="T19" fmla="*/ 6 h 9"/>
                  <a:gd name="T20" fmla="*/ 15 w 17"/>
                  <a:gd name="T21" fmla="*/ 7 h 9"/>
                  <a:gd name="T22" fmla="*/ 16 w 17"/>
                  <a:gd name="T23" fmla="*/ 8 h 9"/>
                  <a:gd name="T24" fmla="*/ 12 w 17"/>
                  <a:gd name="T25" fmla="*/ 5 h 9"/>
                  <a:gd name="T26" fmla="*/ 8 w 17"/>
                  <a:gd name="T27" fmla="*/ 6 h 9"/>
                  <a:gd name="T28" fmla="*/ 7 w 17"/>
                  <a:gd name="T29" fmla="*/ 4 h 9"/>
                  <a:gd name="T30" fmla="*/ 7 w 17"/>
                  <a:gd name="T31" fmla="*/ 7 h 9"/>
                  <a:gd name="T32" fmla="*/ 7 w 17"/>
                  <a:gd name="T33" fmla="*/ 7 h 9"/>
                  <a:gd name="T34" fmla="*/ 4 w 17"/>
                  <a:gd name="T35" fmla="*/ 6 h 9"/>
                  <a:gd name="T36" fmla="*/ 3 w 17"/>
                  <a:gd name="T37" fmla="*/ 8 h 9"/>
                  <a:gd name="T38" fmla="*/ 2 w 17"/>
                  <a:gd name="T39" fmla="*/ 6 h 9"/>
                  <a:gd name="T40" fmla="*/ 0 w 17"/>
                  <a:gd name="T41" fmla="*/ 7 h 9"/>
                  <a:gd name="T42" fmla="*/ 4 w 17"/>
                  <a:gd name="T43" fmla="*/ 5 h 9"/>
                  <a:gd name="T44" fmla="*/ 9 w 17"/>
                  <a:gd name="T45" fmla="*/ 2 h 9"/>
                  <a:gd name="T46" fmla="*/ 5 w 17"/>
                  <a:gd name="T47" fmla="*/ 3 h 9"/>
                  <a:gd name="T48" fmla="*/ 6 w 17"/>
                  <a:gd name="T49" fmla="*/ 1 h 9"/>
                  <a:gd name="T50" fmla="*/ 4 w 17"/>
                  <a:gd name="T51" fmla="*/ 1 h 9"/>
                  <a:gd name="T52" fmla="*/ 6 w 17"/>
                  <a:gd name="T53" fmla="*/ 0 h 9"/>
                  <a:gd name="T54" fmla="*/ 7 w 17"/>
                  <a:gd name="T55" fmla="*/ 0 h 9"/>
                  <a:gd name="T56" fmla="*/ 6 w 17"/>
                  <a:gd name="T57"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9">
                    <a:moveTo>
                      <a:pt x="6" y="1"/>
                    </a:moveTo>
                    <a:cubicBezTo>
                      <a:pt x="8" y="1"/>
                      <a:pt x="8" y="1"/>
                      <a:pt x="8" y="1"/>
                    </a:cubicBezTo>
                    <a:cubicBezTo>
                      <a:pt x="8" y="1"/>
                      <a:pt x="8" y="1"/>
                      <a:pt x="8" y="1"/>
                    </a:cubicBezTo>
                    <a:cubicBezTo>
                      <a:pt x="8" y="1"/>
                      <a:pt x="8" y="1"/>
                      <a:pt x="8" y="1"/>
                    </a:cubicBezTo>
                    <a:cubicBezTo>
                      <a:pt x="9" y="2"/>
                      <a:pt x="9" y="0"/>
                      <a:pt x="11" y="1"/>
                    </a:cubicBezTo>
                    <a:cubicBezTo>
                      <a:pt x="11" y="2"/>
                      <a:pt x="9" y="1"/>
                      <a:pt x="9" y="2"/>
                    </a:cubicBezTo>
                    <a:cubicBezTo>
                      <a:pt x="11" y="2"/>
                      <a:pt x="12" y="2"/>
                      <a:pt x="13" y="4"/>
                    </a:cubicBezTo>
                    <a:cubicBezTo>
                      <a:pt x="13" y="4"/>
                      <a:pt x="14" y="4"/>
                      <a:pt x="15" y="4"/>
                    </a:cubicBezTo>
                    <a:cubicBezTo>
                      <a:pt x="14" y="5"/>
                      <a:pt x="14" y="6"/>
                      <a:pt x="15" y="6"/>
                    </a:cubicBezTo>
                    <a:cubicBezTo>
                      <a:pt x="17" y="6"/>
                      <a:pt x="17" y="6"/>
                      <a:pt x="17" y="6"/>
                    </a:cubicBezTo>
                    <a:cubicBezTo>
                      <a:pt x="16" y="7"/>
                      <a:pt x="15" y="6"/>
                      <a:pt x="15" y="7"/>
                    </a:cubicBezTo>
                    <a:cubicBezTo>
                      <a:pt x="16" y="8"/>
                      <a:pt x="16" y="8"/>
                      <a:pt x="16" y="8"/>
                    </a:cubicBezTo>
                    <a:cubicBezTo>
                      <a:pt x="15" y="7"/>
                      <a:pt x="13" y="5"/>
                      <a:pt x="12" y="5"/>
                    </a:cubicBezTo>
                    <a:cubicBezTo>
                      <a:pt x="11" y="8"/>
                      <a:pt x="8" y="5"/>
                      <a:pt x="8" y="6"/>
                    </a:cubicBezTo>
                    <a:cubicBezTo>
                      <a:pt x="8" y="5"/>
                      <a:pt x="8" y="5"/>
                      <a:pt x="7" y="4"/>
                    </a:cubicBezTo>
                    <a:cubicBezTo>
                      <a:pt x="6" y="5"/>
                      <a:pt x="6" y="6"/>
                      <a:pt x="7" y="7"/>
                    </a:cubicBezTo>
                    <a:cubicBezTo>
                      <a:pt x="7" y="7"/>
                      <a:pt x="7" y="7"/>
                      <a:pt x="7" y="7"/>
                    </a:cubicBezTo>
                    <a:cubicBezTo>
                      <a:pt x="5" y="8"/>
                      <a:pt x="5" y="6"/>
                      <a:pt x="4" y="6"/>
                    </a:cubicBezTo>
                    <a:cubicBezTo>
                      <a:pt x="3" y="6"/>
                      <a:pt x="3" y="7"/>
                      <a:pt x="3" y="8"/>
                    </a:cubicBezTo>
                    <a:cubicBezTo>
                      <a:pt x="2" y="8"/>
                      <a:pt x="3" y="7"/>
                      <a:pt x="2" y="6"/>
                    </a:cubicBezTo>
                    <a:cubicBezTo>
                      <a:pt x="2" y="8"/>
                      <a:pt x="1" y="6"/>
                      <a:pt x="0" y="7"/>
                    </a:cubicBezTo>
                    <a:cubicBezTo>
                      <a:pt x="2" y="4"/>
                      <a:pt x="5" y="9"/>
                      <a:pt x="4" y="5"/>
                    </a:cubicBezTo>
                    <a:cubicBezTo>
                      <a:pt x="6" y="3"/>
                      <a:pt x="8" y="3"/>
                      <a:pt x="9" y="2"/>
                    </a:cubicBezTo>
                    <a:cubicBezTo>
                      <a:pt x="7" y="1"/>
                      <a:pt x="7" y="2"/>
                      <a:pt x="5" y="3"/>
                    </a:cubicBezTo>
                    <a:cubicBezTo>
                      <a:pt x="5" y="2"/>
                      <a:pt x="7" y="2"/>
                      <a:pt x="6" y="1"/>
                    </a:cubicBezTo>
                    <a:cubicBezTo>
                      <a:pt x="6" y="0"/>
                      <a:pt x="5" y="1"/>
                      <a:pt x="4" y="1"/>
                    </a:cubicBezTo>
                    <a:cubicBezTo>
                      <a:pt x="4" y="1"/>
                      <a:pt x="5" y="0"/>
                      <a:pt x="6" y="0"/>
                    </a:cubicBezTo>
                    <a:cubicBezTo>
                      <a:pt x="7" y="0"/>
                      <a:pt x="7" y="0"/>
                      <a:pt x="7"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7" name="Freeform 1793">
                <a:extLst>
                  <a:ext uri="{FF2B5EF4-FFF2-40B4-BE49-F238E27FC236}">
                    <a16:creationId xmlns:a16="http://schemas.microsoft.com/office/drawing/2014/main" id="{F3BC5441-4A41-49B3-9A27-13378FEDAFC2}"/>
                  </a:ext>
                </a:extLst>
              </p:cNvPr>
              <p:cNvSpPr/>
              <p:nvPr/>
            </p:nvSpPr>
            <p:spPr bwMode="auto">
              <a:xfrm>
                <a:off x="3599" y="200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8" name="Freeform 1794">
                <a:extLst>
                  <a:ext uri="{FF2B5EF4-FFF2-40B4-BE49-F238E27FC236}">
                    <a16:creationId xmlns:a16="http://schemas.microsoft.com/office/drawing/2014/main" id="{D7B3433F-E9B4-4BB6-AD0F-9D59B29FE3BD}"/>
                  </a:ext>
                </a:extLst>
              </p:cNvPr>
              <p:cNvSpPr/>
              <p:nvPr/>
            </p:nvSpPr>
            <p:spPr bwMode="auto">
              <a:xfrm>
                <a:off x="2004" y="2000"/>
                <a:ext cx="8" cy="5"/>
              </a:xfrm>
              <a:custGeom>
                <a:gdLst>
                  <a:gd name="T0" fmla="*/ 3 w 3"/>
                  <a:gd name="T1" fmla="*/ 0 h 2"/>
                  <a:gd name="T2" fmla="*/ 0 w 3"/>
                  <a:gd name="T3" fmla="*/ 2 h 2"/>
                  <a:gd name="T4" fmla="*/ 0 w 3"/>
                  <a:gd name="T5" fmla="*/ 1 h 2"/>
                  <a:gd name="T6" fmla="*/ 2 w 3"/>
                  <a:gd name="T7" fmla="*/ 1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2"/>
                      <a:pt x="2" y="2"/>
                      <a:pt x="0" y="2"/>
                    </a:cubicBezTo>
                    <a:cubicBezTo>
                      <a:pt x="0" y="1"/>
                      <a:pt x="0" y="1"/>
                      <a:pt x="0" y="1"/>
                    </a:cubicBezTo>
                    <a:cubicBezTo>
                      <a:pt x="2" y="1"/>
                      <a:pt x="2"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9" name="Freeform 1795">
                <a:extLst>
                  <a:ext uri="{FF2B5EF4-FFF2-40B4-BE49-F238E27FC236}">
                    <a16:creationId xmlns:a16="http://schemas.microsoft.com/office/drawing/2014/main" id="{BE1B3F02-A195-4AB8-AD09-A7FCB7548E72}"/>
                  </a:ext>
                </a:extLst>
              </p:cNvPr>
              <p:cNvSpPr/>
              <p:nvPr/>
            </p:nvSpPr>
            <p:spPr bwMode="auto">
              <a:xfrm>
                <a:off x="3412" y="2000"/>
                <a:ext cx="22" cy="11"/>
              </a:xfrm>
              <a:custGeom>
                <a:gdLst>
                  <a:gd name="T0" fmla="*/ 8 w 8"/>
                  <a:gd name="T1" fmla="*/ 1 h 4"/>
                  <a:gd name="T2" fmla="*/ 6 w 8"/>
                  <a:gd name="T3" fmla="*/ 1 h 4"/>
                  <a:gd name="T4" fmla="*/ 8 w 8"/>
                  <a:gd name="T5" fmla="*/ 2 h 4"/>
                  <a:gd name="T6" fmla="*/ 3 w 8"/>
                  <a:gd name="T7" fmla="*/ 4 h 4"/>
                  <a:gd name="T8" fmla="*/ 1 w 8"/>
                  <a:gd name="T9" fmla="*/ 4 h 4"/>
                  <a:gd name="T10" fmla="*/ 0 w 8"/>
                  <a:gd name="T11" fmla="*/ 3 h 4"/>
                  <a:gd name="T12" fmla="*/ 3 w 8"/>
                  <a:gd name="T13" fmla="*/ 3 h 4"/>
                  <a:gd name="T14" fmla="*/ 2 w 8"/>
                  <a:gd name="T15" fmla="*/ 2 h 4"/>
                  <a:gd name="T16" fmla="*/ 3 w 8"/>
                  <a:gd name="T17" fmla="*/ 2 h 4"/>
                  <a:gd name="T18" fmla="*/ 3 w 8"/>
                  <a:gd name="T19" fmla="*/ 1 h 4"/>
                  <a:gd name="T20" fmla="*/ 4 w 8"/>
                  <a:gd name="T21" fmla="*/ 1 h 4"/>
                  <a:gd name="T22" fmla="*/ 4 w 8"/>
                  <a:gd name="T23" fmla="*/ 3 h 4"/>
                  <a:gd name="T24" fmla="*/ 6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6" y="1"/>
                      <a:pt x="6" y="1"/>
                    </a:cubicBezTo>
                    <a:cubicBezTo>
                      <a:pt x="7" y="2"/>
                      <a:pt x="7" y="2"/>
                      <a:pt x="8" y="2"/>
                    </a:cubicBezTo>
                    <a:cubicBezTo>
                      <a:pt x="6" y="2"/>
                      <a:pt x="3" y="2"/>
                      <a:pt x="3" y="4"/>
                    </a:cubicBezTo>
                    <a:cubicBezTo>
                      <a:pt x="2" y="4"/>
                      <a:pt x="1" y="3"/>
                      <a:pt x="1" y="4"/>
                    </a:cubicBezTo>
                    <a:cubicBezTo>
                      <a:pt x="0" y="3"/>
                      <a:pt x="0" y="3"/>
                      <a:pt x="0" y="3"/>
                    </a:cubicBezTo>
                    <a:cubicBezTo>
                      <a:pt x="1" y="4"/>
                      <a:pt x="2" y="3"/>
                      <a:pt x="3" y="3"/>
                    </a:cubicBezTo>
                    <a:cubicBezTo>
                      <a:pt x="3" y="2"/>
                      <a:pt x="2" y="2"/>
                      <a:pt x="2" y="2"/>
                    </a:cubicBezTo>
                    <a:cubicBezTo>
                      <a:pt x="2" y="2"/>
                      <a:pt x="3" y="2"/>
                      <a:pt x="3" y="2"/>
                    </a:cubicBezTo>
                    <a:cubicBezTo>
                      <a:pt x="3" y="1"/>
                      <a:pt x="3" y="1"/>
                      <a:pt x="3" y="1"/>
                    </a:cubicBezTo>
                    <a:cubicBezTo>
                      <a:pt x="4" y="1"/>
                      <a:pt x="4" y="1"/>
                      <a:pt x="4" y="1"/>
                    </a:cubicBezTo>
                    <a:cubicBezTo>
                      <a:pt x="4" y="2"/>
                      <a:pt x="4" y="2"/>
                      <a:pt x="4" y="3"/>
                    </a:cubicBezTo>
                    <a:cubicBezTo>
                      <a:pt x="6" y="2"/>
                      <a:pt x="4" y="1"/>
                      <a:pt x="6" y="0"/>
                    </a:cubicBezTo>
                    <a:cubicBezTo>
                      <a:pt x="6" y="2"/>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0" name="Freeform 1796">
                <a:extLst>
                  <a:ext uri="{FF2B5EF4-FFF2-40B4-BE49-F238E27FC236}">
                    <a16:creationId xmlns:a16="http://schemas.microsoft.com/office/drawing/2014/main" id="{400844C3-627F-409D-B9A1-90151902CC1B}"/>
                  </a:ext>
                </a:extLst>
              </p:cNvPr>
              <p:cNvSpPr/>
              <p:nvPr/>
            </p:nvSpPr>
            <p:spPr bwMode="auto">
              <a:xfrm>
                <a:off x="4323" y="2000"/>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1" name="Freeform 1797">
                <a:extLst>
                  <a:ext uri="{FF2B5EF4-FFF2-40B4-BE49-F238E27FC236}">
                    <a16:creationId xmlns:a16="http://schemas.microsoft.com/office/drawing/2014/main" id="{91D90C27-AF3D-4DBB-9940-4BD21C2B6C4C}"/>
                  </a:ext>
                </a:extLst>
              </p:cNvPr>
              <p:cNvSpPr/>
              <p:nvPr/>
            </p:nvSpPr>
            <p:spPr bwMode="auto">
              <a:xfrm>
                <a:off x="2189" y="2003"/>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1" y="0"/>
                      <a:pt x="1" y="0"/>
                      <a:pt x="1"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2" name="Freeform 1798">
                <a:extLst>
                  <a:ext uri="{FF2B5EF4-FFF2-40B4-BE49-F238E27FC236}">
                    <a16:creationId xmlns:a16="http://schemas.microsoft.com/office/drawing/2014/main" id="{2FC6B180-270C-49ED-BC15-477E14C54706}"/>
                  </a:ext>
                </a:extLst>
              </p:cNvPr>
              <p:cNvSpPr/>
              <p:nvPr/>
            </p:nvSpPr>
            <p:spPr bwMode="auto">
              <a:xfrm>
                <a:off x="2376" y="2003"/>
                <a:ext cx="8" cy="5"/>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2"/>
                      <a:pt x="1" y="0"/>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3" name="Freeform 1799">
                <a:extLst>
                  <a:ext uri="{FF2B5EF4-FFF2-40B4-BE49-F238E27FC236}">
                    <a16:creationId xmlns:a16="http://schemas.microsoft.com/office/drawing/2014/main" id="{C158E757-66C4-4099-8F27-7428E1A19008}"/>
                  </a:ext>
                </a:extLst>
              </p:cNvPr>
              <p:cNvSpPr/>
              <p:nvPr/>
            </p:nvSpPr>
            <p:spPr bwMode="auto">
              <a:xfrm>
                <a:off x="2563" y="2003"/>
                <a:ext cx="160" cy="34"/>
              </a:xfrm>
              <a:custGeom>
                <a:gdLst>
                  <a:gd name="T0" fmla="*/ 60 w 60"/>
                  <a:gd name="T1" fmla="*/ 1 h 13"/>
                  <a:gd name="T2" fmla="*/ 50 w 60"/>
                  <a:gd name="T3" fmla="*/ 3 h 13"/>
                  <a:gd name="T4" fmla="*/ 49 w 60"/>
                  <a:gd name="T5" fmla="*/ 2 h 13"/>
                  <a:gd name="T6" fmla="*/ 48 w 60"/>
                  <a:gd name="T7" fmla="*/ 2 h 13"/>
                  <a:gd name="T8" fmla="*/ 43 w 60"/>
                  <a:gd name="T9" fmla="*/ 4 h 13"/>
                  <a:gd name="T10" fmla="*/ 42 w 60"/>
                  <a:gd name="T11" fmla="*/ 5 h 13"/>
                  <a:gd name="T12" fmla="*/ 38 w 60"/>
                  <a:gd name="T13" fmla="*/ 4 h 13"/>
                  <a:gd name="T14" fmla="*/ 38 w 60"/>
                  <a:gd name="T15" fmla="*/ 6 h 13"/>
                  <a:gd name="T16" fmla="*/ 29 w 60"/>
                  <a:gd name="T17" fmla="*/ 7 h 13"/>
                  <a:gd name="T18" fmla="*/ 24 w 60"/>
                  <a:gd name="T19" fmla="*/ 9 h 13"/>
                  <a:gd name="T20" fmla="*/ 23 w 60"/>
                  <a:gd name="T21" fmla="*/ 10 h 13"/>
                  <a:gd name="T22" fmla="*/ 22 w 60"/>
                  <a:gd name="T23" fmla="*/ 10 h 13"/>
                  <a:gd name="T24" fmla="*/ 14 w 60"/>
                  <a:gd name="T25" fmla="*/ 11 h 13"/>
                  <a:gd name="T26" fmla="*/ 10 w 60"/>
                  <a:gd name="T27" fmla="*/ 11 h 13"/>
                  <a:gd name="T28" fmla="*/ 7 w 60"/>
                  <a:gd name="T29" fmla="*/ 11 h 13"/>
                  <a:gd name="T30" fmla="*/ 2 w 60"/>
                  <a:gd name="T31" fmla="*/ 11 h 13"/>
                  <a:gd name="T32" fmla="*/ 0 w 60"/>
                  <a:gd name="T33" fmla="*/ 9 h 13"/>
                  <a:gd name="T34" fmla="*/ 1 w 60"/>
                  <a:gd name="T35" fmla="*/ 10 h 13"/>
                  <a:gd name="T36" fmla="*/ 2 w 60"/>
                  <a:gd name="T37" fmla="*/ 10 h 13"/>
                  <a:gd name="T38" fmla="*/ 7 w 60"/>
                  <a:gd name="T39" fmla="*/ 9 h 13"/>
                  <a:gd name="T40" fmla="*/ 5 w 60"/>
                  <a:gd name="T41" fmla="*/ 9 h 13"/>
                  <a:gd name="T42" fmla="*/ 5 w 60"/>
                  <a:gd name="T43" fmla="*/ 8 h 13"/>
                  <a:gd name="T44" fmla="*/ 10 w 60"/>
                  <a:gd name="T45" fmla="*/ 5 h 13"/>
                  <a:gd name="T46" fmla="*/ 18 w 60"/>
                  <a:gd name="T47" fmla="*/ 7 h 13"/>
                  <a:gd name="T48" fmla="*/ 23 w 60"/>
                  <a:gd name="T49" fmla="*/ 5 h 13"/>
                  <a:gd name="T50" fmla="*/ 34 w 60"/>
                  <a:gd name="T51" fmla="*/ 3 h 13"/>
                  <a:gd name="T52" fmla="*/ 36 w 60"/>
                  <a:gd name="T53" fmla="*/ 1 h 13"/>
                  <a:gd name="T54" fmla="*/ 38 w 60"/>
                  <a:gd name="T55" fmla="*/ 4 h 13"/>
                  <a:gd name="T56" fmla="*/ 38 w 60"/>
                  <a:gd name="T57" fmla="*/ 3 h 13"/>
                  <a:gd name="T58" fmla="*/ 40 w 60"/>
                  <a:gd name="T59" fmla="*/ 2 h 13"/>
                  <a:gd name="T60" fmla="*/ 42 w 60"/>
                  <a:gd name="T61" fmla="*/ 2 h 13"/>
                  <a:gd name="T62" fmla="*/ 42 w 60"/>
                  <a:gd name="T63" fmla="*/ 2 h 13"/>
                  <a:gd name="T64" fmla="*/ 45 w 60"/>
                  <a:gd name="T65" fmla="*/ 0 h 13"/>
                  <a:gd name="T66" fmla="*/ 43 w 60"/>
                  <a:gd name="T67" fmla="*/ 0 h 13"/>
                  <a:gd name="T68" fmla="*/ 47 w 60"/>
                  <a:gd name="T69" fmla="*/ 2 h 13"/>
                  <a:gd name="T70" fmla="*/ 49 w 60"/>
                  <a:gd name="T71" fmla="*/ 1 h 13"/>
                  <a:gd name="T72" fmla="*/ 52 w 60"/>
                  <a:gd name="T73" fmla="*/ 1 h 13"/>
                  <a:gd name="T74" fmla="*/ 59 w 60"/>
                  <a:gd name="T75"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
                    <a:moveTo>
                      <a:pt x="59" y="0"/>
                    </a:moveTo>
                    <a:cubicBezTo>
                      <a:pt x="60" y="1"/>
                      <a:pt x="60" y="1"/>
                      <a:pt x="60" y="1"/>
                    </a:cubicBezTo>
                    <a:cubicBezTo>
                      <a:pt x="57" y="1"/>
                      <a:pt x="53" y="2"/>
                      <a:pt x="51" y="3"/>
                    </a:cubicBezTo>
                    <a:cubicBezTo>
                      <a:pt x="50" y="3"/>
                      <a:pt x="50" y="3"/>
                      <a:pt x="50" y="3"/>
                    </a:cubicBezTo>
                    <a:cubicBezTo>
                      <a:pt x="50" y="3"/>
                      <a:pt x="51" y="3"/>
                      <a:pt x="51" y="3"/>
                    </a:cubicBezTo>
                    <a:cubicBezTo>
                      <a:pt x="50" y="2"/>
                      <a:pt x="50" y="3"/>
                      <a:pt x="49" y="2"/>
                    </a:cubicBezTo>
                    <a:cubicBezTo>
                      <a:pt x="49" y="3"/>
                      <a:pt x="49" y="3"/>
                      <a:pt x="49" y="3"/>
                    </a:cubicBezTo>
                    <a:cubicBezTo>
                      <a:pt x="49" y="2"/>
                      <a:pt x="48" y="2"/>
                      <a:pt x="48" y="2"/>
                    </a:cubicBezTo>
                    <a:cubicBezTo>
                      <a:pt x="47" y="2"/>
                      <a:pt x="47" y="2"/>
                      <a:pt x="46" y="2"/>
                    </a:cubicBezTo>
                    <a:cubicBezTo>
                      <a:pt x="46" y="4"/>
                      <a:pt x="44" y="3"/>
                      <a:pt x="43" y="4"/>
                    </a:cubicBezTo>
                    <a:cubicBezTo>
                      <a:pt x="45" y="5"/>
                      <a:pt x="45" y="5"/>
                      <a:pt x="45" y="5"/>
                    </a:cubicBezTo>
                    <a:cubicBezTo>
                      <a:pt x="43" y="5"/>
                      <a:pt x="43" y="6"/>
                      <a:pt x="42" y="5"/>
                    </a:cubicBezTo>
                    <a:cubicBezTo>
                      <a:pt x="42" y="4"/>
                      <a:pt x="43" y="6"/>
                      <a:pt x="43" y="4"/>
                    </a:cubicBezTo>
                    <a:cubicBezTo>
                      <a:pt x="42" y="3"/>
                      <a:pt x="40" y="5"/>
                      <a:pt x="38" y="4"/>
                    </a:cubicBezTo>
                    <a:cubicBezTo>
                      <a:pt x="37" y="5"/>
                      <a:pt x="37" y="5"/>
                      <a:pt x="37" y="5"/>
                    </a:cubicBezTo>
                    <a:cubicBezTo>
                      <a:pt x="37" y="6"/>
                      <a:pt x="38" y="7"/>
                      <a:pt x="38" y="6"/>
                    </a:cubicBezTo>
                    <a:cubicBezTo>
                      <a:pt x="38" y="7"/>
                      <a:pt x="36" y="6"/>
                      <a:pt x="35" y="7"/>
                    </a:cubicBezTo>
                    <a:cubicBezTo>
                      <a:pt x="35" y="6"/>
                      <a:pt x="32" y="8"/>
                      <a:pt x="29" y="7"/>
                    </a:cubicBezTo>
                    <a:cubicBezTo>
                      <a:pt x="28" y="8"/>
                      <a:pt x="26" y="9"/>
                      <a:pt x="25" y="10"/>
                    </a:cubicBezTo>
                    <a:cubicBezTo>
                      <a:pt x="24" y="9"/>
                      <a:pt x="24" y="9"/>
                      <a:pt x="24" y="9"/>
                    </a:cubicBezTo>
                    <a:cubicBezTo>
                      <a:pt x="23" y="9"/>
                      <a:pt x="23" y="9"/>
                      <a:pt x="22" y="10"/>
                    </a:cubicBezTo>
                    <a:cubicBezTo>
                      <a:pt x="23" y="10"/>
                      <a:pt x="23" y="10"/>
                      <a:pt x="23" y="10"/>
                    </a:cubicBezTo>
                    <a:cubicBezTo>
                      <a:pt x="22" y="10"/>
                      <a:pt x="22" y="10"/>
                      <a:pt x="22" y="10"/>
                    </a:cubicBezTo>
                    <a:cubicBezTo>
                      <a:pt x="22" y="10"/>
                      <a:pt x="22" y="10"/>
                      <a:pt x="22" y="10"/>
                    </a:cubicBezTo>
                    <a:cubicBezTo>
                      <a:pt x="22" y="9"/>
                      <a:pt x="22" y="9"/>
                      <a:pt x="22" y="9"/>
                    </a:cubicBezTo>
                    <a:cubicBezTo>
                      <a:pt x="19" y="10"/>
                      <a:pt x="17" y="9"/>
                      <a:pt x="14" y="11"/>
                    </a:cubicBezTo>
                    <a:cubicBezTo>
                      <a:pt x="13" y="10"/>
                      <a:pt x="13" y="10"/>
                      <a:pt x="13" y="10"/>
                    </a:cubicBezTo>
                    <a:cubicBezTo>
                      <a:pt x="12" y="11"/>
                      <a:pt x="12" y="11"/>
                      <a:pt x="10" y="11"/>
                    </a:cubicBezTo>
                    <a:cubicBezTo>
                      <a:pt x="8" y="9"/>
                      <a:pt x="8" y="13"/>
                      <a:pt x="5" y="12"/>
                    </a:cubicBezTo>
                    <a:cubicBezTo>
                      <a:pt x="6" y="11"/>
                      <a:pt x="7" y="12"/>
                      <a:pt x="7" y="11"/>
                    </a:cubicBezTo>
                    <a:cubicBezTo>
                      <a:pt x="5" y="9"/>
                      <a:pt x="3" y="12"/>
                      <a:pt x="1" y="12"/>
                    </a:cubicBezTo>
                    <a:cubicBezTo>
                      <a:pt x="2" y="11"/>
                      <a:pt x="2" y="11"/>
                      <a:pt x="2" y="11"/>
                    </a:cubicBezTo>
                    <a:cubicBezTo>
                      <a:pt x="0" y="10"/>
                      <a:pt x="0" y="10"/>
                      <a:pt x="0" y="10"/>
                    </a:cubicBezTo>
                    <a:cubicBezTo>
                      <a:pt x="0" y="10"/>
                      <a:pt x="0" y="10"/>
                      <a:pt x="0" y="9"/>
                    </a:cubicBezTo>
                    <a:cubicBezTo>
                      <a:pt x="1" y="9"/>
                      <a:pt x="1" y="9"/>
                      <a:pt x="1" y="9"/>
                    </a:cubicBezTo>
                    <a:cubicBezTo>
                      <a:pt x="1" y="10"/>
                      <a:pt x="1" y="10"/>
                      <a:pt x="1" y="10"/>
                    </a:cubicBezTo>
                    <a:cubicBezTo>
                      <a:pt x="2" y="11"/>
                      <a:pt x="2" y="11"/>
                      <a:pt x="2" y="11"/>
                    </a:cubicBezTo>
                    <a:cubicBezTo>
                      <a:pt x="2" y="11"/>
                      <a:pt x="2" y="10"/>
                      <a:pt x="2" y="10"/>
                    </a:cubicBezTo>
                    <a:cubicBezTo>
                      <a:pt x="2" y="12"/>
                      <a:pt x="5" y="10"/>
                      <a:pt x="6" y="10"/>
                    </a:cubicBezTo>
                    <a:cubicBezTo>
                      <a:pt x="7" y="9"/>
                      <a:pt x="7" y="9"/>
                      <a:pt x="7" y="9"/>
                    </a:cubicBezTo>
                    <a:cubicBezTo>
                      <a:pt x="6" y="8"/>
                      <a:pt x="5" y="10"/>
                      <a:pt x="3" y="10"/>
                    </a:cubicBezTo>
                    <a:cubicBezTo>
                      <a:pt x="4" y="9"/>
                      <a:pt x="5" y="10"/>
                      <a:pt x="5" y="9"/>
                    </a:cubicBezTo>
                    <a:cubicBezTo>
                      <a:pt x="2" y="9"/>
                      <a:pt x="2" y="9"/>
                      <a:pt x="2" y="9"/>
                    </a:cubicBezTo>
                    <a:cubicBezTo>
                      <a:pt x="2" y="8"/>
                      <a:pt x="4" y="9"/>
                      <a:pt x="5" y="8"/>
                    </a:cubicBezTo>
                    <a:cubicBezTo>
                      <a:pt x="5" y="9"/>
                      <a:pt x="7" y="8"/>
                      <a:pt x="8" y="8"/>
                    </a:cubicBezTo>
                    <a:cubicBezTo>
                      <a:pt x="8" y="7"/>
                      <a:pt x="11" y="7"/>
                      <a:pt x="10" y="5"/>
                    </a:cubicBezTo>
                    <a:cubicBezTo>
                      <a:pt x="11" y="6"/>
                      <a:pt x="11" y="7"/>
                      <a:pt x="11" y="7"/>
                    </a:cubicBezTo>
                    <a:cubicBezTo>
                      <a:pt x="13" y="7"/>
                      <a:pt x="16" y="6"/>
                      <a:pt x="18" y="7"/>
                    </a:cubicBezTo>
                    <a:cubicBezTo>
                      <a:pt x="18" y="6"/>
                      <a:pt x="18" y="6"/>
                      <a:pt x="18" y="6"/>
                    </a:cubicBezTo>
                    <a:cubicBezTo>
                      <a:pt x="20" y="7"/>
                      <a:pt x="22" y="4"/>
                      <a:pt x="23" y="5"/>
                    </a:cubicBezTo>
                    <a:cubicBezTo>
                      <a:pt x="24" y="6"/>
                      <a:pt x="25" y="3"/>
                      <a:pt x="26" y="5"/>
                    </a:cubicBezTo>
                    <a:cubicBezTo>
                      <a:pt x="28" y="2"/>
                      <a:pt x="32" y="4"/>
                      <a:pt x="34" y="3"/>
                    </a:cubicBezTo>
                    <a:cubicBezTo>
                      <a:pt x="34" y="2"/>
                      <a:pt x="34" y="2"/>
                      <a:pt x="34" y="2"/>
                    </a:cubicBezTo>
                    <a:cubicBezTo>
                      <a:pt x="36" y="1"/>
                      <a:pt x="36" y="1"/>
                      <a:pt x="36" y="1"/>
                    </a:cubicBezTo>
                    <a:cubicBezTo>
                      <a:pt x="36" y="1"/>
                      <a:pt x="36" y="1"/>
                      <a:pt x="35" y="2"/>
                    </a:cubicBezTo>
                    <a:cubicBezTo>
                      <a:pt x="36" y="3"/>
                      <a:pt x="37" y="4"/>
                      <a:pt x="38" y="4"/>
                    </a:cubicBezTo>
                    <a:cubicBezTo>
                      <a:pt x="38" y="3"/>
                      <a:pt x="38" y="3"/>
                      <a:pt x="38" y="3"/>
                    </a:cubicBezTo>
                    <a:cubicBezTo>
                      <a:pt x="38" y="3"/>
                      <a:pt x="38" y="3"/>
                      <a:pt x="38" y="3"/>
                    </a:cubicBezTo>
                    <a:cubicBezTo>
                      <a:pt x="39" y="3"/>
                      <a:pt x="38" y="0"/>
                      <a:pt x="40" y="1"/>
                    </a:cubicBezTo>
                    <a:cubicBezTo>
                      <a:pt x="40" y="2"/>
                      <a:pt x="40" y="2"/>
                      <a:pt x="40" y="2"/>
                    </a:cubicBezTo>
                    <a:cubicBezTo>
                      <a:pt x="40" y="2"/>
                      <a:pt x="41" y="2"/>
                      <a:pt x="41" y="2"/>
                    </a:cubicBezTo>
                    <a:cubicBezTo>
                      <a:pt x="42" y="2"/>
                      <a:pt x="42" y="2"/>
                      <a:pt x="42" y="2"/>
                    </a:cubicBezTo>
                    <a:cubicBezTo>
                      <a:pt x="42" y="2"/>
                      <a:pt x="42" y="2"/>
                      <a:pt x="42" y="2"/>
                    </a:cubicBezTo>
                    <a:cubicBezTo>
                      <a:pt x="42" y="2"/>
                      <a:pt x="42" y="2"/>
                      <a:pt x="42" y="2"/>
                    </a:cubicBezTo>
                    <a:cubicBezTo>
                      <a:pt x="44" y="0"/>
                      <a:pt x="46" y="5"/>
                      <a:pt x="46" y="1"/>
                    </a:cubicBezTo>
                    <a:cubicBezTo>
                      <a:pt x="45" y="0"/>
                      <a:pt x="45" y="0"/>
                      <a:pt x="45" y="0"/>
                    </a:cubicBezTo>
                    <a:cubicBezTo>
                      <a:pt x="44" y="0"/>
                      <a:pt x="44" y="1"/>
                      <a:pt x="43" y="1"/>
                    </a:cubicBezTo>
                    <a:cubicBezTo>
                      <a:pt x="43" y="0"/>
                      <a:pt x="43" y="0"/>
                      <a:pt x="43" y="0"/>
                    </a:cubicBezTo>
                    <a:cubicBezTo>
                      <a:pt x="44" y="0"/>
                      <a:pt x="45" y="0"/>
                      <a:pt x="46" y="0"/>
                    </a:cubicBezTo>
                    <a:cubicBezTo>
                      <a:pt x="45" y="1"/>
                      <a:pt x="47" y="1"/>
                      <a:pt x="47" y="2"/>
                    </a:cubicBezTo>
                    <a:cubicBezTo>
                      <a:pt x="48" y="1"/>
                      <a:pt x="48" y="2"/>
                      <a:pt x="49" y="1"/>
                    </a:cubicBezTo>
                    <a:cubicBezTo>
                      <a:pt x="49" y="1"/>
                      <a:pt x="49" y="1"/>
                      <a:pt x="49" y="1"/>
                    </a:cubicBezTo>
                    <a:cubicBezTo>
                      <a:pt x="51" y="1"/>
                      <a:pt x="51" y="1"/>
                      <a:pt x="51" y="1"/>
                    </a:cubicBezTo>
                    <a:cubicBezTo>
                      <a:pt x="52" y="1"/>
                      <a:pt x="52" y="1"/>
                      <a:pt x="52" y="1"/>
                    </a:cubicBezTo>
                    <a:cubicBezTo>
                      <a:pt x="53" y="1"/>
                      <a:pt x="52" y="1"/>
                      <a:pt x="54" y="0"/>
                    </a:cubicBezTo>
                    <a:cubicBezTo>
                      <a:pt x="55" y="1"/>
                      <a:pt x="57" y="0"/>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4" name="Freeform 1800">
                <a:extLst>
                  <a:ext uri="{FF2B5EF4-FFF2-40B4-BE49-F238E27FC236}">
                    <a16:creationId xmlns:a16="http://schemas.microsoft.com/office/drawing/2014/main" id="{67CC722A-F2F8-4D4D-9B20-98C69F48FA5E}"/>
                  </a:ext>
                </a:extLst>
              </p:cNvPr>
              <p:cNvSpPr/>
              <p:nvPr/>
            </p:nvSpPr>
            <p:spPr bwMode="auto">
              <a:xfrm>
                <a:off x="2319" y="2003"/>
                <a:ext cx="6"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5" name="Freeform 1801">
                <a:extLst>
                  <a:ext uri="{FF2B5EF4-FFF2-40B4-BE49-F238E27FC236}">
                    <a16:creationId xmlns:a16="http://schemas.microsoft.com/office/drawing/2014/main" id="{647659B9-593C-4980-824D-34A7EE9AF0E7}"/>
                  </a:ext>
                </a:extLst>
              </p:cNvPr>
              <p:cNvSpPr/>
              <p:nvPr/>
            </p:nvSpPr>
            <p:spPr bwMode="auto">
              <a:xfrm>
                <a:off x="3559" y="2003"/>
                <a:ext cx="5" cy="8"/>
              </a:xfrm>
              <a:custGeom>
                <a:gdLst>
                  <a:gd name="T0" fmla="*/ 2 w 2"/>
                  <a:gd name="T1" fmla="*/ 0 h 3"/>
                  <a:gd name="T2" fmla="*/ 0 w 2"/>
                  <a:gd name="T3" fmla="*/ 3 h 3"/>
                  <a:gd name="T4" fmla="*/ 1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1" y="1"/>
                      <a:pt x="2" y="3"/>
                      <a:pt x="0" y="3"/>
                    </a:cubicBezTo>
                    <a:cubicBezTo>
                      <a:pt x="1" y="3"/>
                      <a:pt x="1" y="2"/>
                      <a:pt x="1" y="2"/>
                    </a:cubicBezTo>
                    <a:cubicBezTo>
                      <a:pt x="2"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6" name="Freeform 1802">
                <a:extLst>
                  <a:ext uri="{FF2B5EF4-FFF2-40B4-BE49-F238E27FC236}">
                    <a16:creationId xmlns:a16="http://schemas.microsoft.com/office/drawing/2014/main" id="{69F6EBAE-8700-47C4-BF13-6E1CB344AE06}"/>
                  </a:ext>
                </a:extLst>
              </p:cNvPr>
              <p:cNvSpPr/>
              <p:nvPr/>
            </p:nvSpPr>
            <p:spPr bwMode="auto">
              <a:xfrm>
                <a:off x="4099" y="2003"/>
                <a:ext cx="8" cy="5"/>
              </a:xfrm>
              <a:custGeom>
                <a:gdLst>
                  <a:gd name="T0" fmla="*/ 1 w 3"/>
                  <a:gd name="T1" fmla="*/ 1 h 2"/>
                  <a:gd name="T2" fmla="*/ 0 w 3"/>
                  <a:gd name="T3" fmla="*/ 1 h 2"/>
                  <a:gd name="T4" fmla="*/ 1 w 3"/>
                  <a:gd name="T5" fmla="*/ 1 h 2"/>
                </a:gdLst>
                <a:cxnLst>
                  <a:cxn ang="0">
                    <a:pos x="T0" y="T1"/>
                  </a:cxn>
                  <a:cxn ang="0">
                    <a:pos x="T2" y="T3"/>
                  </a:cxn>
                  <a:cxn ang="0">
                    <a:pos x="T4" y="T5"/>
                  </a:cxn>
                </a:cxnLst>
                <a:rect l="0" t="0" r="r" b="b"/>
                <a:pathLst>
                  <a:path w="3" h="2">
                    <a:moveTo>
                      <a:pt x="1" y="1"/>
                    </a:moveTo>
                    <a:cubicBezTo>
                      <a:pt x="1" y="1"/>
                      <a:pt x="0" y="2"/>
                      <a:pt x="0" y="1"/>
                    </a:cubicBezTo>
                    <a:cubicBezTo>
                      <a:pt x="0" y="0"/>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7" name="Freeform 1803">
                <a:extLst>
                  <a:ext uri="{FF2B5EF4-FFF2-40B4-BE49-F238E27FC236}">
                    <a16:creationId xmlns:a16="http://schemas.microsoft.com/office/drawing/2014/main" id="{35416885-50C4-4723-9FA9-5F900306DA94}"/>
                  </a:ext>
                </a:extLst>
              </p:cNvPr>
              <p:cNvSpPr/>
              <p:nvPr/>
            </p:nvSpPr>
            <p:spPr bwMode="auto">
              <a:xfrm>
                <a:off x="4029" y="2003"/>
                <a:ext cx="51" cy="32"/>
              </a:xfrm>
              <a:custGeom>
                <a:gdLst>
                  <a:gd name="T0" fmla="*/ 19 w 19"/>
                  <a:gd name="T1" fmla="*/ 1 h 12"/>
                  <a:gd name="T2" fmla="*/ 17 w 19"/>
                  <a:gd name="T3" fmla="*/ 3 h 12"/>
                  <a:gd name="T4" fmla="*/ 15 w 19"/>
                  <a:gd name="T5" fmla="*/ 4 h 12"/>
                  <a:gd name="T6" fmla="*/ 16 w 19"/>
                  <a:gd name="T7" fmla="*/ 4 h 12"/>
                  <a:gd name="T8" fmla="*/ 7 w 19"/>
                  <a:gd name="T9" fmla="*/ 10 h 12"/>
                  <a:gd name="T10" fmla="*/ 6 w 19"/>
                  <a:gd name="T11" fmla="*/ 11 h 12"/>
                  <a:gd name="T12" fmla="*/ 4 w 19"/>
                  <a:gd name="T13" fmla="*/ 12 h 12"/>
                  <a:gd name="T14" fmla="*/ 4 w 19"/>
                  <a:gd name="T15" fmla="*/ 12 h 12"/>
                  <a:gd name="T16" fmla="*/ 3 w 19"/>
                  <a:gd name="T17" fmla="*/ 12 h 12"/>
                  <a:gd name="T18" fmla="*/ 5 w 19"/>
                  <a:gd name="T19" fmla="*/ 8 h 12"/>
                  <a:gd name="T20" fmla="*/ 2 w 19"/>
                  <a:gd name="T21" fmla="*/ 11 h 12"/>
                  <a:gd name="T22" fmla="*/ 0 w 19"/>
                  <a:gd name="T23" fmla="*/ 11 h 12"/>
                  <a:gd name="T24" fmla="*/ 4 w 19"/>
                  <a:gd name="T25" fmla="*/ 6 h 12"/>
                  <a:gd name="T26" fmla="*/ 9 w 19"/>
                  <a:gd name="T27" fmla="*/ 4 h 12"/>
                  <a:gd name="T28" fmla="*/ 16 w 19"/>
                  <a:gd name="T29" fmla="*/ 1 h 12"/>
                  <a:gd name="T30" fmla="*/ 19 w 19"/>
                  <a:gd name="T3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2">
                    <a:moveTo>
                      <a:pt x="19" y="1"/>
                    </a:moveTo>
                    <a:cubicBezTo>
                      <a:pt x="18" y="1"/>
                      <a:pt x="18" y="2"/>
                      <a:pt x="17" y="3"/>
                    </a:cubicBezTo>
                    <a:cubicBezTo>
                      <a:pt x="16" y="3"/>
                      <a:pt x="16" y="3"/>
                      <a:pt x="15" y="4"/>
                    </a:cubicBezTo>
                    <a:cubicBezTo>
                      <a:pt x="16" y="4"/>
                      <a:pt x="16" y="4"/>
                      <a:pt x="16" y="4"/>
                    </a:cubicBezTo>
                    <a:cubicBezTo>
                      <a:pt x="13" y="6"/>
                      <a:pt x="11" y="11"/>
                      <a:pt x="7" y="10"/>
                    </a:cubicBezTo>
                    <a:cubicBezTo>
                      <a:pt x="6" y="11"/>
                      <a:pt x="6" y="11"/>
                      <a:pt x="6" y="11"/>
                    </a:cubicBezTo>
                    <a:cubicBezTo>
                      <a:pt x="5" y="10"/>
                      <a:pt x="4" y="12"/>
                      <a:pt x="4" y="12"/>
                    </a:cubicBezTo>
                    <a:cubicBezTo>
                      <a:pt x="4" y="12"/>
                      <a:pt x="4" y="12"/>
                      <a:pt x="4" y="12"/>
                    </a:cubicBezTo>
                    <a:cubicBezTo>
                      <a:pt x="3" y="12"/>
                      <a:pt x="3" y="12"/>
                      <a:pt x="3" y="12"/>
                    </a:cubicBezTo>
                    <a:cubicBezTo>
                      <a:pt x="3" y="11"/>
                      <a:pt x="5" y="9"/>
                      <a:pt x="5" y="8"/>
                    </a:cubicBezTo>
                    <a:cubicBezTo>
                      <a:pt x="5" y="9"/>
                      <a:pt x="2" y="8"/>
                      <a:pt x="2" y="11"/>
                    </a:cubicBezTo>
                    <a:cubicBezTo>
                      <a:pt x="0" y="11"/>
                      <a:pt x="0" y="11"/>
                      <a:pt x="0" y="11"/>
                    </a:cubicBezTo>
                    <a:cubicBezTo>
                      <a:pt x="2" y="10"/>
                      <a:pt x="5" y="8"/>
                      <a:pt x="4" y="6"/>
                    </a:cubicBezTo>
                    <a:cubicBezTo>
                      <a:pt x="5" y="4"/>
                      <a:pt x="8" y="6"/>
                      <a:pt x="9" y="4"/>
                    </a:cubicBezTo>
                    <a:cubicBezTo>
                      <a:pt x="12" y="3"/>
                      <a:pt x="15" y="3"/>
                      <a:pt x="16" y="1"/>
                    </a:cubicBezTo>
                    <a:cubicBezTo>
                      <a:pt x="18" y="2"/>
                      <a:pt x="18"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8" name="Freeform 1804">
                <a:extLst>
                  <a:ext uri="{FF2B5EF4-FFF2-40B4-BE49-F238E27FC236}">
                    <a16:creationId xmlns:a16="http://schemas.microsoft.com/office/drawing/2014/main" id="{1FC0B7E1-2469-4ABA-9A7C-6C207C08C1A0}"/>
                  </a:ext>
                </a:extLst>
              </p:cNvPr>
              <p:cNvSpPr/>
              <p:nvPr/>
            </p:nvSpPr>
            <p:spPr bwMode="auto">
              <a:xfrm>
                <a:off x="2360" y="2003"/>
                <a:ext cx="13" cy="13"/>
              </a:xfrm>
              <a:custGeom>
                <a:gdLst>
                  <a:gd name="T0" fmla="*/ 5 w 5"/>
                  <a:gd name="T1" fmla="*/ 1 h 5"/>
                  <a:gd name="T2" fmla="*/ 4 w 5"/>
                  <a:gd name="T3" fmla="*/ 2 h 5"/>
                  <a:gd name="T4" fmla="*/ 3 w 5"/>
                  <a:gd name="T5" fmla="*/ 1 h 5"/>
                  <a:gd name="T6" fmla="*/ 3 w 5"/>
                  <a:gd name="T7" fmla="*/ 3 h 5"/>
                  <a:gd name="T8" fmla="*/ 3 w 5"/>
                  <a:gd name="T9" fmla="*/ 3 h 5"/>
                  <a:gd name="T10" fmla="*/ 0 w 5"/>
                  <a:gd name="T11" fmla="*/ 3 h 5"/>
                  <a:gd name="T12" fmla="*/ 5 w 5"/>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cubicBezTo>
                      <a:pt x="5" y="2"/>
                      <a:pt x="4" y="2"/>
                      <a:pt x="4" y="2"/>
                    </a:cubicBezTo>
                    <a:cubicBezTo>
                      <a:pt x="3" y="1"/>
                      <a:pt x="3" y="1"/>
                      <a:pt x="3" y="1"/>
                    </a:cubicBezTo>
                    <a:cubicBezTo>
                      <a:pt x="3" y="2"/>
                      <a:pt x="3" y="2"/>
                      <a:pt x="3" y="3"/>
                    </a:cubicBezTo>
                    <a:cubicBezTo>
                      <a:pt x="3" y="3"/>
                      <a:pt x="3" y="3"/>
                      <a:pt x="3" y="3"/>
                    </a:cubicBezTo>
                    <a:cubicBezTo>
                      <a:pt x="2" y="2"/>
                      <a:pt x="1" y="5"/>
                      <a:pt x="0" y="3"/>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9" name="Freeform 1805">
                <a:extLst>
                  <a:ext uri="{FF2B5EF4-FFF2-40B4-BE49-F238E27FC236}">
                    <a16:creationId xmlns:a16="http://schemas.microsoft.com/office/drawing/2014/main" id="{F6BDCBDD-3FDA-48AA-9F01-CEF9691B9BF9}"/>
                  </a:ext>
                </a:extLst>
              </p:cNvPr>
              <p:cNvSpPr/>
              <p:nvPr/>
            </p:nvSpPr>
            <p:spPr bwMode="auto">
              <a:xfrm>
                <a:off x="3265" y="2005"/>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0" name="Freeform 1806">
                <a:extLst>
                  <a:ext uri="{FF2B5EF4-FFF2-40B4-BE49-F238E27FC236}">
                    <a16:creationId xmlns:a16="http://schemas.microsoft.com/office/drawing/2014/main" id="{EA24196B-35D6-43F3-AA80-07E2C7C20741}"/>
                  </a:ext>
                </a:extLst>
              </p:cNvPr>
              <p:cNvSpPr/>
              <p:nvPr/>
            </p:nvSpPr>
            <p:spPr bwMode="auto">
              <a:xfrm>
                <a:off x="3311" y="2005"/>
                <a:ext cx="131" cy="43"/>
              </a:xfrm>
              <a:custGeom>
                <a:gdLst>
                  <a:gd name="T0" fmla="*/ 47 w 49"/>
                  <a:gd name="T1" fmla="*/ 2 h 16"/>
                  <a:gd name="T2" fmla="*/ 44 w 49"/>
                  <a:gd name="T3" fmla="*/ 3 h 16"/>
                  <a:gd name="T4" fmla="*/ 44 w 49"/>
                  <a:gd name="T5" fmla="*/ 4 h 16"/>
                  <a:gd name="T6" fmla="*/ 43 w 49"/>
                  <a:gd name="T7" fmla="*/ 5 h 16"/>
                  <a:gd name="T8" fmla="*/ 43 w 49"/>
                  <a:gd name="T9" fmla="*/ 7 h 16"/>
                  <a:gd name="T10" fmla="*/ 41 w 49"/>
                  <a:gd name="T11" fmla="*/ 7 h 16"/>
                  <a:gd name="T12" fmla="*/ 38 w 49"/>
                  <a:gd name="T13" fmla="*/ 7 h 16"/>
                  <a:gd name="T14" fmla="*/ 36 w 49"/>
                  <a:gd name="T15" fmla="*/ 5 h 16"/>
                  <a:gd name="T16" fmla="*/ 32 w 49"/>
                  <a:gd name="T17" fmla="*/ 5 h 16"/>
                  <a:gd name="T18" fmla="*/ 33 w 49"/>
                  <a:gd name="T19" fmla="*/ 7 h 16"/>
                  <a:gd name="T20" fmla="*/ 31 w 49"/>
                  <a:gd name="T21" fmla="*/ 8 h 16"/>
                  <a:gd name="T22" fmla="*/ 34 w 49"/>
                  <a:gd name="T23" fmla="*/ 8 h 16"/>
                  <a:gd name="T24" fmla="*/ 31 w 49"/>
                  <a:gd name="T25" fmla="*/ 8 h 16"/>
                  <a:gd name="T26" fmla="*/ 31 w 49"/>
                  <a:gd name="T27" fmla="*/ 7 h 16"/>
                  <a:gd name="T28" fmla="*/ 29 w 49"/>
                  <a:gd name="T29" fmla="*/ 9 h 16"/>
                  <a:gd name="T30" fmla="*/ 27 w 49"/>
                  <a:gd name="T31" fmla="*/ 10 h 16"/>
                  <a:gd name="T32" fmla="*/ 21 w 49"/>
                  <a:gd name="T33" fmla="*/ 11 h 16"/>
                  <a:gd name="T34" fmla="*/ 14 w 49"/>
                  <a:gd name="T35" fmla="*/ 14 h 16"/>
                  <a:gd name="T36" fmla="*/ 6 w 49"/>
                  <a:gd name="T37" fmla="*/ 15 h 16"/>
                  <a:gd name="T38" fmla="*/ 4 w 49"/>
                  <a:gd name="T39" fmla="*/ 15 h 16"/>
                  <a:gd name="T40" fmla="*/ 3 w 49"/>
                  <a:gd name="T41" fmla="*/ 14 h 16"/>
                  <a:gd name="T42" fmla="*/ 2 w 49"/>
                  <a:gd name="T43" fmla="*/ 12 h 16"/>
                  <a:gd name="T44" fmla="*/ 6 w 49"/>
                  <a:gd name="T45" fmla="*/ 12 h 16"/>
                  <a:gd name="T46" fmla="*/ 11 w 49"/>
                  <a:gd name="T47" fmla="*/ 11 h 16"/>
                  <a:gd name="T48" fmla="*/ 8 w 49"/>
                  <a:gd name="T49" fmla="*/ 11 h 16"/>
                  <a:gd name="T50" fmla="*/ 16 w 49"/>
                  <a:gd name="T51" fmla="*/ 7 h 16"/>
                  <a:gd name="T52" fmla="*/ 19 w 49"/>
                  <a:gd name="T53" fmla="*/ 8 h 16"/>
                  <a:gd name="T54" fmla="*/ 21 w 49"/>
                  <a:gd name="T55" fmla="*/ 9 h 16"/>
                  <a:gd name="T56" fmla="*/ 24 w 49"/>
                  <a:gd name="T57" fmla="*/ 8 h 16"/>
                  <a:gd name="T58" fmla="*/ 22 w 49"/>
                  <a:gd name="T59" fmla="*/ 7 h 16"/>
                  <a:gd name="T60" fmla="*/ 26 w 49"/>
                  <a:gd name="T61" fmla="*/ 5 h 16"/>
                  <a:gd name="T62" fmla="*/ 36 w 49"/>
                  <a:gd name="T63" fmla="*/ 2 h 16"/>
                  <a:gd name="T64" fmla="*/ 38 w 49"/>
                  <a:gd name="T65" fmla="*/ 3 h 16"/>
                  <a:gd name="T66" fmla="*/ 40 w 49"/>
                  <a:gd name="T67" fmla="*/ 6 h 16"/>
                  <a:gd name="T68" fmla="*/ 43 w 49"/>
                  <a:gd name="T69" fmla="*/ 4 h 16"/>
                  <a:gd name="T70" fmla="*/ 41 w 49"/>
                  <a:gd name="T71" fmla="*/ 3 h 16"/>
                  <a:gd name="T72" fmla="*/ 41 w 49"/>
                  <a:gd name="T73" fmla="*/ 2 h 16"/>
                  <a:gd name="T74" fmla="*/ 43 w 49"/>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6">
                    <a:moveTo>
                      <a:pt x="49" y="1"/>
                    </a:moveTo>
                    <a:cubicBezTo>
                      <a:pt x="49" y="2"/>
                      <a:pt x="47" y="0"/>
                      <a:pt x="47" y="2"/>
                    </a:cubicBezTo>
                    <a:cubicBezTo>
                      <a:pt x="46" y="2"/>
                      <a:pt x="44" y="2"/>
                      <a:pt x="43" y="3"/>
                    </a:cubicBezTo>
                    <a:cubicBezTo>
                      <a:pt x="44" y="3"/>
                      <a:pt x="44" y="3"/>
                      <a:pt x="44" y="3"/>
                    </a:cubicBezTo>
                    <a:cubicBezTo>
                      <a:pt x="44" y="3"/>
                      <a:pt x="44" y="3"/>
                      <a:pt x="44" y="3"/>
                    </a:cubicBezTo>
                    <a:cubicBezTo>
                      <a:pt x="44" y="4"/>
                      <a:pt x="44" y="4"/>
                      <a:pt x="44" y="4"/>
                    </a:cubicBezTo>
                    <a:cubicBezTo>
                      <a:pt x="45" y="4"/>
                      <a:pt x="45" y="4"/>
                      <a:pt x="45" y="4"/>
                    </a:cubicBezTo>
                    <a:cubicBezTo>
                      <a:pt x="43" y="5"/>
                      <a:pt x="43" y="5"/>
                      <a:pt x="43" y="5"/>
                    </a:cubicBezTo>
                    <a:cubicBezTo>
                      <a:pt x="44" y="5"/>
                      <a:pt x="44" y="5"/>
                      <a:pt x="44" y="5"/>
                    </a:cubicBezTo>
                    <a:cubicBezTo>
                      <a:pt x="45" y="7"/>
                      <a:pt x="42" y="6"/>
                      <a:pt x="43" y="7"/>
                    </a:cubicBezTo>
                    <a:cubicBezTo>
                      <a:pt x="43" y="8"/>
                      <a:pt x="42" y="8"/>
                      <a:pt x="41" y="8"/>
                    </a:cubicBezTo>
                    <a:cubicBezTo>
                      <a:pt x="41" y="7"/>
                      <a:pt x="41" y="7"/>
                      <a:pt x="41" y="7"/>
                    </a:cubicBezTo>
                    <a:cubicBezTo>
                      <a:pt x="40" y="7"/>
                      <a:pt x="39" y="7"/>
                      <a:pt x="39" y="8"/>
                    </a:cubicBezTo>
                    <a:cubicBezTo>
                      <a:pt x="39" y="7"/>
                      <a:pt x="38" y="7"/>
                      <a:pt x="38" y="7"/>
                    </a:cubicBezTo>
                    <a:cubicBezTo>
                      <a:pt x="38" y="7"/>
                      <a:pt x="38" y="7"/>
                      <a:pt x="38" y="6"/>
                    </a:cubicBezTo>
                    <a:cubicBezTo>
                      <a:pt x="38" y="5"/>
                      <a:pt x="37" y="5"/>
                      <a:pt x="36" y="5"/>
                    </a:cubicBezTo>
                    <a:cubicBezTo>
                      <a:pt x="35" y="5"/>
                      <a:pt x="36" y="6"/>
                      <a:pt x="35" y="6"/>
                    </a:cubicBezTo>
                    <a:cubicBezTo>
                      <a:pt x="35" y="5"/>
                      <a:pt x="33" y="5"/>
                      <a:pt x="32" y="5"/>
                    </a:cubicBezTo>
                    <a:cubicBezTo>
                      <a:pt x="31" y="6"/>
                      <a:pt x="31" y="6"/>
                      <a:pt x="31" y="6"/>
                    </a:cubicBezTo>
                    <a:cubicBezTo>
                      <a:pt x="33" y="7"/>
                      <a:pt x="33" y="7"/>
                      <a:pt x="33" y="7"/>
                    </a:cubicBezTo>
                    <a:cubicBezTo>
                      <a:pt x="33" y="7"/>
                      <a:pt x="31" y="7"/>
                      <a:pt x="31" y="8"/>
                    </a:cubicBezTo>
                    <a:cubicBezTo>
                      <a:pt x="31" y="8"/>
                      <a:pt x="31" y="8"/>
                      <a:pt x="31" y="8"/>
                    </a:cubicBezTo>
                    <a:cubicBezTo>
                      <a:pt x="32" y="8"/>
                      <a:pt x="33" y="8"/>
                      <a:pt x="34" y="7"/>
                    </a:cubicBezTo>
                    <a:cubicBezTo>
                      <a:pt x="34" y="8"/>
                      <a:pt x="34" y="8"/>
                      <a:pt x="34" y="8"/>
                    </a:cubicBezTo>
                    <a:cubicBezTo>
                      <a:pt x="34" y="8"/>
                      <a:pt x="32" y="10"/>
                      <a:pt x="31" y="9"/>
                    </a:cubicBezTo>
                    <a:cubicBezTo>
                      <a:pt x="31" y="8"/>
                      <a:pt x="32" y="8"/>
                      <a:pt x="31" y="8"/>
                    </a:cubicBezTo>
                    <a:cubicBezTo>
                      <a:pt x="31" y="8"/>
                      <a:pt x="31" y="8"/>
                      <a:pt x="31" y="8"/>
                    </a:cubicBezTo>
                    <a:cubicBezTo>
                      <a:pt x="31" y="7"/>
                      <a:pt x="31" y="7"/>
                      <a:pt x="31" y="7"/>
                    </a:cubicBezTo>
                    <a:cubicBezTo>
                      <a:pt x="30" y="7"/>
                      <a:pt x="30" y="6"/>
                      <a:pt x="29" y="7"/>
                    </a:cubicBezTo>
                    <a:cubicBezTo>
                      <a:pt x="30" y="8"/>
                      <a:pt x="30" y="9"/>
                      <a:pt x="29" y="9"/>
                    </a:cubicBezTo>
                    <a:cubicBezTo>
                      <a:pt x="28" y="9"/>
                      <a:pt x="27" y="9"/>
                      <a:pt x="27" y="10"/>
                    </a:cubicBezTo>
                    <a:cubicBezTo>
                      <a:pt x="27" y="10"/>
                      <a:pt x="27" y="10"/>
                      <a:pt x="27" y="10"/>
                    </a:cubicBezTo>
                    <a:cubicBezTo>
                      <a:pt x="24" y="11"/>
                      <a:pt x="21" y="9"/>
                      <a:pt x="19" y="10"/>
                    </a:cubicBezTo>
                    <a:cubicBezTo>
                      <a:pt x="21" y="11"/>
                      <a:pt x="21" y="11"/>
                      <a:pt x="21" y="11"/>
                    </a:cubicBezTo>
                    <a:cubicBezTo>
                      <a:pt x="17" y="10"/>
                      <a:pt x="20" y="15"/>
                      <a:pt x="16" y="13"/>
                    </a:cubicBezTo>
                    <a:cubicBezTo>
                      <a:pt x="15" y="14"/>
                      <a:pt x="13" y="12"/>
                      <a:pt x="14" y="14"/>
                    </a:cubicBezTo>
                    <a:cubicBezTo>
                      <a:pt x="11" y="14"/>
                      <a:pt x="9" y="15"/>
                      <a:pt x="8" y="14"/>
                    </a:cubicBezTo>
                    <a:cubicBezTo>
                      <a:pt x="6" y="15"/>
                      <a:pt x="6" y="15"/>
                      <a:pt x="6" y="15"/>
                    </a:cubicBezTo>
                    <a:cubicBezTo>
                      <a:pt x="6" y="13"/>
                      <a:pt x="5" y="15"/>
                      <a:pt x="5" y="14"/>
                    </a:cubicBezTo>
                    <a:cubicBezTo>
                      <a:pt x="4" y="15"/>
                      <a:pt x="4" y="15"/>
                      <a:pt x="4" y="15"/>
                    </a:cubicBezTo>
                    <a:cubicBezTo>
                      <a:pt x="4" y="15"/>
                      <a:pt x="4" y="15"/>
                      <a:pt x="4" y="15"/>
                    </a:cubicBezTo>
                    <a:cubicBezTo>
                      <a:pt x="5" y="16"/>
                      <a:pt x="3" y="14"/>
                      <a:pt x="3" y="14"/>
                    </a:cubicBezTo>
                    <a:cubicBezTo>
                      <a:pt x="2" y="12"/>
                      <a:pt x="1" y="14"/>
                      <a:pt x="0" y="13"/>
                    </a:cubicBezTo>
                    <a:cubicBezTo>
                      <a:pt x="2" y="12"/>
                      <a:pt x="2" y="12"/>
                      <a:pt x="2" y="12"/>
                    </a:cubicBezTo>
                    <a:cubicBezTo>
                      <a:pt x="4" y="12"/>
                      <a:pt x="5" y="11"/>
                      <a:pt x="7" y="11"/>
                    </a:cubicBezTo>
                    <a:cubicBezTo>
                      <a:pt x="7" y="11"/>
                      <a:pt x="6" y="11"/>
                      <a:pt x="6" y="12"/>
                    </a:cubicBezTo>
                    <a:cubicBezTo>
                      <a:pt x="7" y="13"/>
                      <a:pt x="7" y="13"/>
                      <a:pt x="7" y="13"/>
                    </a:cubicBezTo>
                    <a:cubicBezTo>
                      <a:pt x="8" y="12"/>
                      <a:pt x="9" y="12"/>
                      <a:pt x="11" y="11"/>
                    </a:cubicBezTo>
                    <a:cubicBezTo>
                      <a:pt x="10" y="11"/>
                      <a:pt x="9" y="10"/>
                      <a:pt x="8" y="11"/>
                    </a:cubicBezTo>
                    <a:cubicBezTo>
                      <a:pt x="8" y="11"/>
                      <a:pt x="8" y="11"/>
                      <a:pt x="8" y="11"/>
                    </a:cubicBezTo>
                    <a:cubicBezTo>
                      <a:pt x="10" y="9"/>
                      <a:pt x="12" y="10"/>
                      <a:pt x="14" y="9"/>
                    </a:cubicBezTo>
                    <a:cubicBezTo>
                      <a:pt x="14" y="8"/>
                      <a:pt x="15" y="8"/>
                      <a:pt x="16" y="7"/>
                    </a:cubicBezTo>
                    <a:cubicBezTo>
                      <a:pt x="17" y="8"/>
                      <a:pt x="17" y="7"/>
                      <a:pt x="19" y="7"/>
                    </a:cubicBezTo>
                    <a:cubicBezTo>
                      <a:pt x="19" y="8"/>
                      <a:pt x="19" y="8"/>
                      <a:pt x="19" y="8"/>
                    </a:cubicBezTo>
                    <a:cubicBezTo>
                      <a:pt x="20" y="7"/>
                      <a:pt x="20" y="7"/>
                      <a:pt x="20" y="7"/>
                    </a:cubicBezTo>
                    <a:cubicBezTo>
                      <a:pt x="20" y="8"/>
                      <a:pt x="20" y="10"/>
                      <a:pt x="21" y="9"/>
                    </a:cubicBezTo>
                    <a:cubicBezTo>
                      <a:pt x="21" y="9"/>
                      <a:pt x="21" y="9"/>
                      <a:pt x="21" y="9"/>
                    </a:cubicBezTo>
                    <a:cubicBezTo>
                      <a:pt x="22" y="9"/>
                      <a:pt x="24" y="9"/>
                      <a:pt x="24" y="8"/>
                    </a:cubicBezTo>
                    <a:cubicBezTo>
                      <a:pt x="24" y="8"/>
                      <a:pt x="24" y="7"/>
                      <a:pt x="23" y="7"/>
                    </a:cubicBezTo>
                    <a:cubicBezTo>
                      <a:pt x="22" y="7"/>
                      <a:pt x="22" y="7"/>
                      <a:pt x="22" y="7"/>
                    </a:cubicBezTo>
                    <a:cubicBezTo>
                      <a:pt x="23" y="7"/>
                      <a:pt x="21" y="6"/>
                      <a:pt x="21" y="6"/>
                    </a:cubicBezTo>
                    <a:cubicBezTo>
                      <a:pt x="23" y="6"/>
                      <a:pt x="24" y="5"/>
                      <a:pt x="26" y="5"/>
                    </a:cubicBezTo>
                    <a:cubicBezTo>
                      <a:pt x="29" y="3"/>
                      <a:pt x="35" y="2"/>
                      <a:pt x="37" y="2"/>
                    </a:cubicBezTo>
                    <a:cubicBezTo>
                      <a:pt x="37" y="2"/>
                      <a:pt x="36" y="1"/>
                      <a:pt x="36" y="2"/>
                    </a:cubicBezTo>
                    <a:cubicBezTo>
                      <a:pt x="36" y="2"/>
                      <a:pt x="36" y="2"/>
                      <a:pt x="36" y="2"/>
                    </a:cubicBezTo>
                    <a:cubicBezTo>
                      <a:pt x="37" y="3"/>
                      <a:pt x="38" y="2"/>
                      <a:pt x="38" y="3"/>
                    </a:cubicBezTo>
                    <a:cubicBezTo>
                      <a:pt x="38" y="2"/>
                      <a:pt x="37" y="4"/>
                      <a:pt x="37" y="4"/>
                    </a:cubicBezTo>
                    <a:cubicBezTo>
                      <a:pt x="38" y="3"/>
                      <a:pt x="38" y="7"/>
                      <a:pt x="40" y="6"/>
                    </a:cubicBezTo>
                    <a:cubicBezTo>
                      <a:pt x="41" y="6"/>
                      <a:pt x="43" y="6"/>
                      <a:pt x="43" y="5"/>
                    </a:cubicBezTo>
                    <a:cubicBezTo>
                      <a:pt x="43" y="4"/>
                      <a:pt x="43" y="4"/>
                      <a:pt x="43" y="4"/>
                    </a:cubicBezTo>
                    <a:cubicBezTo>
                      <a:pt x="41" y="4"/>
                      <a:pt x="41" y="4"/>
                      <a:pt x="41" y="4"/>
                    </a:cubicBezTo>
                    <a:cubicBezTo>
                      <a:pt x="41" y="3"/>
                      <a:pt x="41" y="3"/>
                      <a:pt x="41" y="3"/>
                    </a:cubicBezTo>
                    <a:cubicBezTo>
                      <a:pt x="40" y="3"/>
                      <a:pt x="40" y="4"/>
                      <a:pt x="39" y="4"/>
                    </a:cubicBezTo>
                    <a:cubicBezTo>
                      <a:pt x="40" y="2"/>
                      <a:pt x="41" y="4"/>
                      <a:pt x="41" y="2"/>
                    </a:cubicBezTo>
                    <a:cubicBezTo>
                      <a:pt x="42" y="2"/>
                      <a:pt x="42" y="2"/>
                      <a:pt x="42" y="2"/>
                    </a:cubicBezTo>
                    <a:cubicBezTo>
                      <a:pt x="43" y="2"/>
                      <a:pt x="43" y="2"/>
                      <a:pt x="43" y="2"/>
                    </a:cubicBezTo>
                    <a:cubicBezTo>
                      <a:pt x="44" y="2"/>
                      <a:pt x="48" y="0"/>
                      <a:pt x="4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1" name="Freeform 1807">
                <a:extLst>
                  <a:ext uri="{FF2B5EF4-FFF2-40B4-BE49-F238E27FC236}">
                    <a16:creationId xmlns:a16="http://schemas.microsoft.com/office/drawing/2014/main" id="{08B3D045-0D8A-4242-B385-CED47EBB90F8}"/>
                  </a:ext>
                </a:extLst>
              </p:cNvPr>
              <p:cNvSpPr/>
              <p:nvPr/>
            </p:nvSpPr>
            <p:spPr bwMode="auto">
              <a:xfrm flipH="1">
                <a:off x="2360" y="200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2" name="Freeform 1808">
                <a:extLst>
                  <a:ext uri="{FF2B5EF4-FFF2-40B4-BE49-F238E27FC236}">
                    <a16:creationId xmlns:a16="http://schemas.microsoft.com/office/drawing/2014/main" id="{21D6FCC2-D1E6-40DD-9836-A332C1B67DD7}"/>
                  </a:ext>
                </a:extLst>
              </p:cNvPr>
              <p:cNvSpPr/>
              <p:nvPr/>
            </p:nvSpPr>
            <p:spPr bwMode="auto">
              <a:xfrm>
                <a:off x="1980" y="2008"/>
                <a:ext cx="6" cy="3"/>
              </a:xfrm>
              <a:custGeom>
                <a:gdLst>
                  <a:gd name="T0" fmla="*/ 0 w 6"/>
                  <a:gd name="T1" fmla="*/ 3 h 3"/>
                  <a:gd name="T2" fmla="*/ 6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3" name="Freeform 1809">
                <a:extLst>
                  <a:ext uri="{FF2B5EF4-FFF2-40B4-BE49-F238E27FC236}">
                    <a16:creationId xmlns:a16="http://schemas.microsoft.com/office/drawing/2014/main" id="{6748A8A8-9C53-4644-9C90-23E1B5A7F7B6}"/>
                  </a:ext>
                </a:extLst>
              </p:cNvPr>
              <p:cNvSpPr/>
              <p:nvPr/>
            </p:nvSpPr>
            <p:spPr bwMode="auto">
              <a:xfrm>
                <a:off x="3503" y="2005"/>
                <a:ext cx="21" cy="11"/>
              </a:xfrm>
              <a:custGeom>
                <a:gdLst>
                  <a:gd name="T0" fmla="*/ 4 w 8"/>
                  <a:gd name="T1" fmla="*/ 3 h 4"/>
                  <a:gd name="T2" fmla="*/ 2 w 8"/>
                  <a:gd name="T3" fmla="*/ 3 h 4"/>
                  <a:gd name="T4" fmla="*/ 1 w 8"/>
                  <a:gd name="T5" fmla="*/ 4 h 4"/>
                  <a:gd name="T6" fmla="*/ 0 w 8"/>
                  <a:gd name="T7" fmla="*/ 4 h 4"/>
                  <a:gd name="T8" fmla="*/ 0 w 8"/>
                  <a:gd name="T9" fmla="*/ 3 h 4"/>
                  <a:gd name="T10" fmla="*/ 8 w 8"/>
                  <a:gd name="T11" fmla="*/ 2 h 4"/>
                  <a:gd name="T12" fmla="*/ 4 w 8"/>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4" y="3"/>
                    </a:moveTo>
                    <a:cubicBezTo>
                      <a:pt x="3" y="2"/>
                      <a:pt x="2" y="3"/>
                      <a:pt x="2" y="3"/>
                    </a:cubicBezTo>
                    <a:cubicBezTo>
                      <a:pt x="2" y="4"/>
                      <a:pt x="1" y="3"/>
                      <a:pt x="1" y="4"/>
                    </a:cubicBezTo>
                    <a:cubicBezTo>
                      <a:pt x="0" y="4"/>
                      <a:pt x="0" y="4"/>
                      <a:pt x="0" y="4"/>
                    </a:cubicBezTo>
                    <a:cubicBezTo>
                      <a:pt x="0" y="3"/>
                      <a:pt x="0" y="3"/>
                      <a:pt x="0" y="3"/>
                    </a:cubicBezTo>
                    <a:cubicBezTo>
                      <a:pt x="2" y="3"/>
                      <a:pt x="5" y="0"/>
                      <a:pt x="8"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4" name="Freeform 1810">
                <a:extLst>
                  <a:ext uri="{FF2B5EF4-FFF2-40B4-BE49-F238E27FC236}">
                    <a16:creationId xmlns:a16="http://schemas.microsoft.com/office/drawing/2014/main" id="{BFDEB987-0A3E-4447-913F-B28C30AEDCBD}"/>
                  </a:ext>
                </a:extLst>
              </p:cNvPr>
              <p:cNvSpPr/>
              <p:nvPr/>
            </p:nvSpPr>
            <p:spPr bwMode="auto">
              <a:xfrm>
                <a:off x="2651" y="2008"/>
                <a:ext cx="8" cy="5"/>
              </a:xfrm>
              <a:custGeom>
                <a:gdLst>
                  <a:gd name="T0" fmla="*/ 2 w 3"/>
                  <a:gd name="T1" fmla="*/ 2 h 2"/>
                  <a:gd name="T2" fmla="*/ 1 w 3"/>
                  <a:gd name="T3" fmla="*/ 2 h 2"/>
                  <a:gd name="T4" fmla="*/ 2 w 3"/>
                  <a:gd name="T5" fmla="*/ 1 h 2"/>
                  <a:gd name="T6" fmla="*/ 2 w 3"/>
                  <a:gd name="T7" fmla="*/ 2 h 2"/>
                </a:gdLst>
                <a:cxnLst>
                  <a:cxn ang="0">
                    <a:pos x="T0" y="T1"/>
                  </a:cxn>
                  <a:cxn ang="0">
                    <a:pos x="T2" y="T3"/>
                  </a:cxn>
                  <a:cxn ang="0">
                    <a:pos x="T4" y="T5"/>
                  </a:cxn>
                  <a:cxn ang="0">
                    <a:pos x="T6" y="T7"/>
                  </a:cxn>
                </a:cxnLst>
                <a:rect l="0" t="0" r="r" b="b"/>
                <a:pathLst>
                  <a:path w="3" h="2">
                    <a:moveTo>
                      <a:pt x="2" y="2"/>
                    </a:moveTo>
                    <a:cubicBezTo>
                      <a:pt x="2" y="2"/>
                      <a:pt x="1" y="2"/>
                      <a:pt x="1" y="2"/>
                    </a:cubicBezTo>
                    <a:cubicBezTo>
                      <a:pt x="0" y="0"/>
                      <a:pt x="3" y="2"/>
                      <a:pt x="2" y="1"/>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5" name="Freeform 1811">
                <a:extLst>
                  <a:ext uri="{FF2B5EF4-FFF2-40B4-BE49-F238E27FC236}">
                    <a16:creationId xmlns:a16="http://schemas.microsoft.com/office/drawing/2014/main" id="{1A227E2C-A7CD-4A62-912A-DDEFD982EC69}"/>
                  </a:ext>
                </a:extLst>
              </p:cNvPr>
              <p:cNvSpPr/>
              <p:nvPr/>
            </p:nvSpPr>
            <p:spPr bwMode="auto">
              <a:xfrm>
                <a:off x="2338" y="2008"/>
                <a:ext cx="16" cy="13"/>
              </a:xfrm>
              <a:custGeom>
                <a:gdLst>
                  <a:gd name="T0" fmla="*/ 6 w 6"/>
                  <a:gd name="T1" fmla="*/ 1 h 5"/>
                  <a:gd name="T2" fmla="*/ 4 w 6"/>
                  <a:gd name="T3" fmla="*/ 2 h 5"/>
                  <a:gd name="T4" fmla="*/ 4 w 6"/>
                  <a:gd name="T5" fmla="*/ 3 h 5"/>
                  <a:gd name="T6" fmla="*/ 0 w 6"/>
                  <a:gd name="T7" fmla="*/ 5 h 5"/>
                  <a:gd name="T8" fmla="*/ 3 w 6"/>
                  <a:gd name="T9" fmla="*/ 1 h 5"/>
                  <a:gd name="T10" fmla="*/ 6 w 6"/>
                  <a:gd name="T11" fmla="*/ 1 h 5"/>
                </a:gdLst>
                <a:cxnLst>
                  <a:cxn ang="0">
                    <a:pos x="T0" y="T1"/>
                  </a:cxn>
                  <a:cxn ang="0">
                    <a:pos x="T2" y="T3"/>
                  </a:cxn>
                  <a:cxn ang="0">
                    <a:pos x="T4" y="T5"/>
                  </a:cxn>
                  <a:cxn ang="0">
                    <a:pos x="T6" y="T7"/>
                  </a:cxn>
                  <a:cxn ang="0">
                    <a:pos x="T8" y="T9"/>
                  </a:cxn>
                  <a:cxn ang="0">
                    <a:pos x="T10" y="T11"/>
                  </a:cxn>
                </a:cxnLst>
                <a:rect l="0" t="0" r="r" b="b"/>
                <a:pathLst>
                  <a:path w="6" h="5">
                    <a:moveTo>
                      <a:pt x="6" y="1"/>
                    </a:moveTo>
                    <a:cubicBezTo>
                      <a:pt x="5" y="1"/>
                      <a:pt x="4" y="2"/>
                      <a:pt x="4" y="2"/>
                    </a:cubicBezTo>
                    <a:cubicBezTo>
                      <a:pt x="4" y="3"/>
                      <a:pt x="4" y="3"/>
                      <a:pt x="4" y="3"/>
                    </a:cubicBezTo>
                    <a:cubicBezTo>
                      <a:pt x="3" y="2"/>
                      <a:pt x="2" y="4"/>
                      <a:pt x="0" y="5"/>
                    </a:cubicBezTo>
                    <a:cubicBezTo>
                      <a:pt x="0" y="3"/>
                      <a:pt x="2" y="2"/>
                      <a:pt x="3" y="1"/>
                    </a:cubicBezTo>
                    <a:cubicBezTo>
                      <a:pt x="4"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6" name="Freeform 1812">
                <a:extLst>
                  <a:ext uri="{FF2B5EF4-FFF2-40B4-BE49-F238E27FC236}">
                    <a16:creationId xmlns:a16="http://schemas.microsoft.com/office/drawing/2014/main" id="{36C125BA-620A-4BA6-9AFE-B3BFE9A56236}"/>
                  </a:ext>
                </a:extLst>
              </p:cNvPr>
              <p:cNvSpPr/>
              <p:nvPr/>
            </p:nvSpPr>
            <p:spPr bwMode="auto">
              <a:xfrm>
                <a:off x="2667" y="2011"/>
                <a:ext cx="5" cy="2"/>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4" name="Group 2014">
              <a:extLst>
                <a:ext uri="{FF2B5EF4-FFF2-40B4-BE49-F238E27FC236}">
                  <a16:creationId xmlns:a16="http://schemas.microsoft.com/office/drawing/2014/main" id="{70702324-2773-4E4E-A38E-C930FC3559A7}"/>
                </a:ext>
              </a:extLst>
            </p:cNvPr>
            <p:cNvGrpSpPr/>
            <p:nvPr/>
          </p:nvGrpSpPr>
          <p:grpSpPr>
            <a:xfrm>
              <a:off x="3186113" y="3192463"/>
              <a:ext cx="3651250" cy="330200"/>
              <a:chOff x="2007" y="2011"/>
              <a:chExt cx="2300" cy="208"/>
            </a:xfrm>
          </p:grpSpPr>
          <p:sp>
            <p:nvSpPr>
              <p:cNvPr id="4227" name="Freeform 1814">
                <a:extLst>
                  <a:ext uri="{FF2B5EF4-FFF2-40B4-BE49-F238E27FC236}">
                    <a16:creationId xmlns:a16="http://schemas.microsoft.com/office/drawing/2014/main" id="{1044693F-D9F6-474A-80C8-FFC3D9C1A654}"/>
                  </a:ext>
                </a:extLst>
              </p:cNvPr>
              <p:cNvSpPr/>
              <p:nvPr/>
            </p:nvSpPr>
            <p:spPr bwMode="auto">
              <a:xfrm>
                <a:off x="3388" y="2011"/>
                <a:ext cx="22" cy="10"/>
              </a:xfrm>
              <a:custGeom>
                <a:gdLst>
                  <a:gd name="T0" fmla="*/ 8 w 8"/>
                  <a:gd name="T1" fmla="*/ 1 h 4"/>
                  <a:gd name="T2" fmla="*/ 7 w 8"/>
                  <a:gd name="T3" fmla="*/ 2 h 4"/>
                  <a:gd name="T4" fmla="*/ 7 w 8"/>
                  <a:gd name="T5" fmla="*/ 1 h 4"/>
                  <a:gd name="T6" fmla="*/ 2 w 8"/>
                  <a:gd name="T7" fmla="*/ 4 h 4"/>
                  <a:gd name="T8" fmla="*/ 2 w 8"/>
                  <a:gd name="T9" fmla="*/ 4 h 4"/>
                  <a:gd name="T10" fmla="*/ 0 w 8"/>
                  <a:gd name="T11" fmla="*/ 3 h 4"/>
                  <a:gd name="T12" fmla="*/ 2 w 8"/>
                  <a:gd name="T13" fmla="*/ 1 h 4"/>
                  <a:gd name="T14" fmla="*/ 4 w 8"/>
                  <a:gd name="T15" fmla="*/ 2 h 4"/>
                  <a:gd name="T16" fmla="*/ 4 w 8"/>
                  <a:gd name="T17" fmla="*/ 1 h 4"/>
                  <a:gd name="T18" fmla="*/ 5 w 8"/>
                  <a:gd name="T19" fmla="*/ 2 h 4"/>
                  <a:gd name="T20" fmla="*/ 6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1"/>
                      <a:pt x="8" y="2"/>
                      <a:pt x="7" y="2"/>
                    </a:cubicBezTo>
                    <a:cubicBezTo>
                      <a:pt x="7" y="1"/>
                      <a:pt x="7" y="1"/>
                      <a:pt x="7" y="1"/>
                    </a:cubicBezTo>
                    <a:cubicBezTo>
                      <a:pt x="6" y="4"/>
                      <a:pt x="2" y="2"/>
                      <a:pt x="2" y="4"/>
                    </a:cubicBezTo>
                    <a:cubicBezTo>
                      <a:pt x="2" y="4"/>
                      <a:pt x="2" y="4"/>
                      <a:pt x="2" y="4"/>
                    </a:cubicBezTo>
                    <a:cubicBezTo>
                      <a:pt x="0" y="3"/>
                      <a:pt x="0" y="3"/>
                      <a:pt x="0" y="3"/>
                    </a:cubicBezTo>
                    <a:cubicBezTo>
                      <a:pt x="0" y="2"/>
                      <a:pt x="1" y="1"/>
                      <a:pt x="2" y="1"/>
                    </a:cubicBezTo>
                    <a:cubicBezTo>
                      <a:pt x="3" y="2"/>
                      <a:pt x="4" y="2"/>
                      <a:pt x="4" y="2"/>
                    </a:cubicBezTo>
                    <a:cubicBezTo>
                      <a:pt x="4" y="1"/>
                      <a:pt x="4" y="1"/>
                      <a:pt x="4" y="1"/>
                    </a:cubicBezTo>
                    <a:cubicBezTo>
                      <a:pt x="5" y="2"/>
                      <a:pt x="5" y="2"/>
                      <a:pt x="5" y="2"/>
                    </a:cubicBezTo>
                    <a:cubicBezTo>
                      <a:pt x="6" y="0"/>
                      <a:pt x="6" y="0"/>
                      <a:pt x="6"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8" name="Freeform 1815">
                <a:extLst>
                  <a:ext uri="{FF2B5EF4-FFF2-40B4-BE49-F238E27FC236}">
                    <a16:creationId xmlns:a16="http://schemas.microsoft.com/office/drawing/2014/main" id="{9576AB01-5022-4D89-A2DE-EAB22D9402A4}"/>
                  </a:ext>
                </a:extLst>
              </p:cNvPr>
              <p:cNvSpPr/>
              <p:nvPr/>
            </p:nvSpPr>
            <p:spPr bwMode="auto">
              <a:xfrm>
                <a:off x="2028" y="2013"/>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9" name="Freeform 1816">
                <a:extLst>
                  <a:ext uri="{FF2B5EF4-FFF2-40B4-BE49-F238E27FC236}">
                    <a16:creationId xmlns:a16="http://schemas.microsoft.com/office/drawing/2014/main" id="{ECDED8B2-15E6-4619-95A8-43EEEE065FBF}"/>
                  </a:ext>
                </a:extLst>
              </p:cNvPr>
              <p:cNvSpPr/>
              <p:nvPr/>
            </p:nvSpPr>
            <p:spPr bwMode="auto">
              <a:xfrm>
                <a:off x="4278" y="2011"/>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0" name="Freeform 1817">
                <a:extLst>
                  <a:ext uri="{FF2B5EF4-FFF2-40B4-BE49-F238E27FC236}">
                    <a16:creationId xmlns:a16="http://schemas.microsoft.com/office/drawing/2014/main" id="{A9285164-C96F-4D78-877F-F33BAA7B4EEE}"/>
                  </a:ext>
                </a:extLst>
              </p:cNvPr>
              <p:cNvSpPr/>
              <p:nvPr/>
            </p:nvSpPr>
            <p:spPr bwMode="auto">
              <a:xfrm>
                <a:off x="2055" y="2013"/>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1" name="Freeform 1818">
                <a:extLst>
                  <a:ext uri="{FF2B5EF4-FFF2-40B4-BE49-F238E27FC236}">
                    <a16:creationId xmlns:a16="http://schemas.microsoft.com/office/drawing/2014/main" id="{BB81F02D-7E13-427C-89F2-790914855115}"/>
                  </a:ext>
                </a:extLst>
              </p:cNvPr>
              <p:cNvSpPr/>
              <p:nvPr/>
            </p:nvSpPr>
            <p:spPr bwMode="auto">
              <a:xfrm>
                <a:off x="3222" y="20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2" name="Freeform 1819">
                <a:extLst>
                  <a:ext uri="{FF2B5EF4-FFF2-40B4-BE49-F238E27FC236}">
                    <a16:creationId xmlns:a16="http://schemas.microsoft.com/office/drawing/2014/main" id="{4A9D5255-818B-4E87-983F-6F0A8FE182B5}"/>
                  </a:ext>
                </a:extLst>
              </p:cNvPr>
              <p:cNvSpPr/>
              <p:nvPr/>
            </p:nvSpPr>
            <p:spPr bwMode="auto">
              <a:xfrm>
                <a:off x="3527" y="201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3" name="Freeform 1820">
                <a:extLst>
                  <a:ext uri="{FF2B5EF4-FFF2-40B4-BE49-F238E27FC236}">
                    <a16:creationId xmlns:a16="http://schemas.microsoft.com/office/drawing/2014/main" id="{1A433360-897F-41C3-9440-92BA51F0CBAB}"/>
                  </a:ext>
                </a:extLst>
              </p:cNvPr>
              <p:cNvSpPr/>
              <p:nvPr/>
            </p:nvSpPr>
            <p:spPr bwMode="auto">
              <a:xfrm flipH="1">
                <a:off x="4059" y="2016"/>
                <a:ext cx="0" cy="3"/>
              </a:xfrm>
              <a:custGeom>
                <a:gdLst>
                  <a:gd name="T0" fmla="*/ 3 h 3"/>
                  <a:gd name="T1" fmla="*/ 3 h 3"/>
                  <a:gd name="T2" fmla="*/ 3 h 3"/>
                  <a:gd name="T3" fmla="*/ 0 h 3"/>
                  <a:gd name="T4" fmla="*/ 3 h 3"/>
                </a:gd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4" name="Freeform 1821">
                <a:extLst>
                  <a:ext uri="{FF2B5EF4-FFF2-40B4-BE49-F238E27FC236}">
                    <a16:creationId xmlns:a16="http://schemas.microsoft.com/office/drawing/2014/main" id="{7D8B71C6-8FB6-44C9-AA19-4C7F85281158}"/>
                  </a:ext>
                </a:extLst>
              </p:cNvPr>
              <p:cNvSpPr/>
              <p:nvPr/>
            </p:nvSpPr>
            <p:spPr bwMode="auto">
              <a:xfrm>
                <a:off x="2028" y="2019"/>
                <a:ext cx="19" cy="16"/>
              </a:xfrm>
              <a:custGeom>
                <a:gdLst>
                  <a:gd name="T0" fmla="*/ 7 w 7"/>
                  <a:gd name="T1" fmla="*/ 1 h 6"/>
                  <a:gd name="T2" fmla="*/ 3 w 7"/>
                  <a:gd name="T3" fmla="*/ 4 h 6"/>
                  <a:gd name="T4" fmla="*/ 3 w 7"/>
                  <a:gd name="T5" fmla="*/ 2 h 6"/>
                  <a:gd name="T6" fmla="*/ 0 w 7"/>
                  <a:gd name="T7" fmla="*/ 3 h 6"/>
                  <a:gd name="T8" fmla="*/ 2 w 7"/>
                  <a:gd name="T9" fmla="*/ 1 h 6"/>
                  <a:gd name="T10" fmla="*/ 6 w 7"/>
                  <a:gd name="T11" fmla="*/ 1 h 6"/>
                  <a:gd name="T12" fmla="*/ 7 w 7"/>
                  <a:gd name="T13" fmla="*/ 1 h 6"/>
                  <a:gd name="T14" fmla="*/ 6 w 7"/>
                  <a:gd name="T15" fmla="*/ 0 h 6"/>
                  <a:gd name="T16" fmla="*/ 6 w 7"/>
                  <a:gd name="T17" fmla="*/ 0 h 6"/>
                  <a:gd name="T18" fmla="*/ 7 w 7"/>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1"/>
                    </a:moveTo>
                    <a:cubicBezTo>
                      <a:pt x="6" y="2"/>
                      <a:pt x="5" y="3"/>
                      <a:pt x="3" y="4"/>
                    </a:cubicBezTo>
                    <a:cubicBezTo>
                      <a:pt x="3" y="2"/>
                      <a:pt x="3" y="2"/>
                      <a:pt x="3" y="2"/>
                    </a:cubicBezTo>
                    <a:cubicBezTo>
                      <a:pt x="1" y="2"/>
                      <a:pt x="1" y="6"/>
                      <a:pt x="0" y="3"/>
                    </a:cubicBezTo>
                    <a:cubicBezTo>
                      <a:pt x="0" y="2"/>
                      <a:pt x="2" y="3"/>
                      <a:pt x="2" y="1"/>
                    </a:cubicBezTo>
                    <a:cubicBezTo>
                      <a:pt x="3" y="3"/>
                      <a:pt x="5" y="1"/>
                      <a:pt x="6" y="1"/>
                    </a:cubicBezTo>
                    <a:cubicBezTo>
                      <a:pt x="7" y="1"/>
                      <a:pt x="7" y="1"/>
                      <a:pt x="7" y="1"/>
                    </a:cubicBezTo>
                    <a:cubicBezTo>
                      <a:pt x="6" y="0"/>
                      <a:pt x="6" y="0"/>
                      <a:pt x="6" y="0"/>
                    </a:cubicBezTo>
                    <a:cubicBezTo>
                      <a:pt x="6" y="0"/>
                      <a:pt x="6" y="0"/>
                      <a:pt x="6"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5" name="Freeform 1822">
                <a:extLst>
                  <a:ext uri="{FF2B5EF4-FFF2-40B4-BE49-F238E27FC236}">
                    <a16:creationId xmlns:a16="http://schemas.microsoft.com/office/drawing/2014/main" id="{45AF93E4-B9F7-4AA8-A718-F9CD14E6898D}"/>
                  </a:ext>
                </a:extLst>
              </p:cNvPr>
              <p:cNvSpPr/>
              <p:nvPr/>
            </p:nvSpPr>
            <p:spPr bwMode="auto">
              <a:xfrm>
                <a:off x="2640" y="2019"/>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6" name="Freeform 1823">
                <a:extLst>
                  <a:ext uri="{FF2B5EF4-FFF2-40B4-BE49-F238E27FC236}">
                    <a16:creationId xmlns:a16="http://schemas.microsoft.com/office/drawing/2014/main" id="{59BF2AE9-15B4-4742-BEFD-C184327361F0}"/>
                  </a:ext>
                </a:extLst>
              </p:cNvPr>
              <p:cNvSpPr/>
              <p:nvPr/>
            </p:nvSpPr>
            <p:spPr bwMode="auto">
              <a:xfrm>
                <a:off x="2012" y="2021"/>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7" name="Freeform 1824">
                <a:extLst>
                  <a:ext uri="{FF2B5EF4-FFF2-40B4-BE49-F238E27FC236}">
                    <a16:creationId xmlns:a16="http://schemas.microsoft.com/office/drawing/2014/main" id="{ACD590C6-E7AD-48CB-A095-0AC58140BF08}"/>
                  </a:ext>
                </a:extLst>
              </p:cNvPr>
              <p:cNvSpPr/>
              <p:nvPr/>
            </p:nvSpPr>
            <p:spPr bwMode="auto">
              <a:xfrm>
                <a:off x="3375" y="2019"/>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8" name="Rectangle 1825">
                <a:extLst>
                  <a:ext uri="{FF2B5EF4-FFF2-40B4-BE49-F238E27FC236}">
                    <a16:creationId xmlns:a16="http://schemas.microsoft.com/office/drawing/2014/main" id="{9D00AE09-FC8B-4F6C-A36D-18886CFCB262}"/>
                  </a:ext>
                </a:extLst>
              </p:cNvPr>
              <p:cNvSpPr>
                <a:spLocks noChangeArrowheads="1"/>
              </p:cNvSpPr>
              <p:nvPr/>
            </p:nvSpPr>
            <p:spPr bwMode="auto">
              <a:xfrm>
                <a:off x="4045" y="202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9" name="Freeform 1826">
                <a:extLst>
                  <a:ext uri="{FF2B5EF4-FFF2-40B4-BE49-F238E27FC236}">
                    <a16:creationId xmlns:a16="http://schemas.microsoft.com/office/drawing/2014/main" id="{F97C9C78-3C7B-4F2A-A5B7-EFD218B46003}"/>
                  </a:ext>
                </a:extLst>
              </p:cNvPr>
              <p:cNvSpPr/>
              <p:nvPr/>
            </p:nvSpPr>
            <p:spPr bwMode="auto">
              <a:xfrm>
                <a:off x="3471" y="2016"/>
                <a:ext cx="21" cy="13"/>
              </a:xfrm>
              <a:custGeom>
                <a:gdLst>
                  <a:gd name="T0" fmla="*/ 6 w 8"/>
                  <a:gd name="T1" fmla="*/ 4 h 5"/>
                  <a:gd name="T2" fmla="*/ 1 w 8"/>
                  <a:gd name="T3" fmla="*/ 4 h 5"/>
                  <a:gd name="T4" fmla="*/ 1 w 8"/>
                  <a:gd name="T5" fmla="*/ 4 h 5"/>
                  <a:gd name="T6" fmla="*/ 2 w 8"/>
                  <a:gd name="T7" fmla="*/ 3 h 5"/>
                  <a:gd name="T8" fmla="*/ 0 w 8"/>
                  <a:gd name="T9" fmla="*/ 3 h 5"/>
                  <a:gd name="T10" fmla="*/ 0 w 8"/>
                  <a:gd name="T11" fmla="*/ 3 h 5"/>
                  <a:gd name="T12" fmla="*/ 0 w 8"/>
                  <a:gd name="T13" fmla="*/ 2 h 5"/>
                  <a:gd name="T14" fmla="*/ 0 w 8"/>
                  <a:gd name="T15" fmla="*/ 2 h 5"/>
                  <a:gd name="T16" fmla="*/ 1 w 8"/>
                  <a:gd name="T17" fmla="*/ 3 h 5"/>
                  <a:gd name="T18" fmla="*/ 2 w 8"/>
                  <a:gd name="T19" fmla="*/ 2 h 5"/>
                  <a:gd name="T20" fmla="*/ 6 w 8"/>
                  <a:gd name="T21" fmla="*/ 4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6" y="4"/>
                    </a:moveTo>
                    <a:cubicBezTo>
                      <a:pt x="4" y="4"/>
                      <a:pt x="2" y="3"/>
                      <a:pt x="1" y="4"/>
                    </a:cubicBezTo>
                    <a:cubicBezTo>
                      <a:pt x="1" y="4"/>
                      <a:pt x="1" y="4"/>
                      <a:pt x="1" y="4"/>
                    </a:cubicBezTo>
                    <a:cubicBezTo>
                      <a:pt x="1" y="4"/>
                      <a:pt x="2" y="3"/>
                      <a:pt x="2" y="3"/>
                    </a:cubicBezTo>
                    <a:cubicBezTo>
                      <a:pt x="0" y="3"/>
                      <a:pt x="0" y="3"/>
                      <a:pt x="0" y="3"/>
                    </a:cubicBezTo>
                    <a:cubicBezTo>
                      <a:pt x="0" y="3"/>
                      <a:pt x="0" y="3"/>
                      <a:pt x="0" y="3"/>
                    </a:cubicBezTo>
                    <a:cubicBezTo>
                      <a:pt x="0" y="2"/>
                      <a:pt x="0" y="2"/>
                      <a:pt x="0" y="2"/>
                    </a:cubicBezTo>
                    <a:cubicBezTo>
                      <a:pt x="0" y="2"/>
                      <a:pt x="0" y="2"/>
                      <a:pt x="0" y="2"/>
                    </a:cubicBezTo>
                    <a:cubicBezTo>
                      <a:pt x="1" y="3"/>
                      <a:pt x="1" y="3"/>
                      <a:pt x="1" y="3"/>
                    </a:cubicBezTo>
                    <a:cubicBezTo>
                      <a:pt x="2" y="2"/>
                      <a:pt x="2" y="2"/>
                      <a:pt x="2" y="2"/>
                    </a:cubicBezTo>
                    <a:cubicBezTo>
                      <a:pt x="3" y="5"/>
                      <a:pt x="8" y="0"/>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0" name="Freeform 1827">
                <a:extLst>
                  <a:ext uri="{FF2B5EF4-FFF2-40B4-BE49-F238E27FC236}">
                    <a16:creationId xmlns:a16="http://schemas.microsoft.com/office/drawing/2014/main" id="{C53F2276-AC4A-4696-B497-A22F9503697A}"/>
                  </a:ext>
                </a:extLst>
              </p:cNvPr>
              <p:cNvSpPr/>
              <p:nvPr/>
            </p:nvSpPr>
            <p:spPr bwMode="auto">
              <a:xfrm>
                <a:off x="3161" y="2021"/>
                <a:ext cx="5" cy="3"/>
              </a:xfrm>
              <a:custGeom>
                <a:gdLst>
                  <a:gd name="T0" fmla="*/ 3 w 5"/>
                  <a:gd name="T1" fmla="*/ 0 h 3"/>
                  <a:gd name="T2" fmla="*/ 5 w 5"/>
                  <a:gd name="T3" fmla="*/ 3 h 3"/>
                  <a:gd name="T4" fmla="*/ 0 w 5"/>
                  <a:gd name="T5" fmla="*/ 3 h 3"/>
                  <a:gd name="T6" fmla="*/ 0 w 5"/>
                  <a:gd name="T7" fmla="*/ 0 h 3"/>
                  <a:gd name="T8" fmla="*/ 3 w 5"/>
                  <a:gd name="T9" fmla="*/ 0 h 3"/>
                </a:gdLst>
                <a:cxnLst>
                  <a:cxn ang="0">
                    <a:pos x="T0" y="T1"/>
                  </a:cxn>
                  <a:cxn ang="0">
                    <a:pos x="T2" y="T3"/>
                  </a:cxn>
                  <a:cxn ang="0">
                    <a:pos x="T4" y="T5"/>
                  </a:cxn>
                  <a:cxn ang="0">
                    <a:pos x="T6" y="T7"/>
                  </a:cxn>
                  <a:cxn ang="0">
                    <a:pos x="T8" y="T9"/>
                  </a:cxn>
                </a:cxnLst>
                <a:rect l="0" t="0" r="r" b="b"/>
                <a:pathLst>
                  <a:path w="5" h="3">
                    <a:moveTo>
                      <a:pt x="3" y="0"/>
                    </a:moveTo>
                    <a:lnTo>
                      <a:pt x="5"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1" name="Freeform 1828">
                <a:extLst>
                  <a:ext uri="{FF2B5EF4-FFF2-40B4-BE49-F238E27FC236}">
                    <a16:creationId xmlns:a16="http://schemas.microsoft.com/office/drawing/2014/main" id="{E8066AFA-B068-4103-B91F-FE393412B534}"/>
                  </a:ext>
                </a:extLst>
              </p:cNvPr>
              <p:cNvSpPr/>
              <p:nvPr/>
            </p:nvSpPr>
            <p:spPr bwMode="auto">
              <a:xfrm>
                <a:off x="2389" y="2024"/>
                <a:ext cx="8" cy="5"/>
              </a:xfrm>
              <a:custGeom>
                <a:gdLst>
                  <a:gd name="T0" fmla="*/ 3 w 3"/>
                  <a:gd name="T1" fmla="*/ 1 h 2"/>
                  <a:gd name="T2" fmla="*/ 1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1" y="2"/>
                    </a:cubicBezTo>
                    <a:cubicBezTo>
                      <a:pt x="0" y="1"/>
                      <a:pt x="2" y="1"/>
                      <a:pt x="2" y="0"/>
                    </a:cubicBezTo>
                    <a:cubicBezTo>
                      <a:pt x="3"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2" name="Freeform 1829">
                <a:extLst>
                  <a:ext uri="{FF2B5EF4-FFF2-40B4-BE49-F238E27FC236}">
                    <a16:creationId xmlns:a16="http://schemas.microsoft.com/office/drawing/2014/main" id="{083BF7CF-5D66-45E4-A5C9-20A7048D87BC}"/>
                  </a:ext>
                </a:extLst>
              </p:cNvPr>
              <p:cNvSpPr/>
              <p:nvPr/>
            </p:nvSpPr>
            <p:spPr bwMode="auto">
              <a:xfrm>
                <a:off x="3108" y="2021"/>
                <a:ext cx="21" cy="14"/>
              </a:xfrm>
              <a:custGeom>
                <a:gdLst>
                  <a:gd name="T0" fmla="*/ 8 w 8"/>
                  <a:gd name="T1" fmla="*/ 1 h 5"/>
                  <a:gd name="T2" fmla="*/ 6 w 8"/>
                  <a:gd name="T3" fmla="*/ 2 h 5"/>
                  <a:gd name="T4" fmla="*/ 0 w 8"/>
                  <a:gd name="T5" fmla="*/ 4 h 5"/>
                  <a:gd name="T6" fmla="*/ 4 w 8"/>
                  <a:gd name="T7" fmla="*/ 3 h 5"/>
                  <a:gd name="T8" fmla="*/ 8 w 8"/>
                  <a:gd name="T9" fmla="*/ 1 h 5"/>
                </a:gdLst>
                <a:cxnLst>
                  <a:cxn ang="0">
                    <a:pos x="T0" y="T1"/>
                  </a:cxn>
                  <a:cxn ang="0">
                    <a:pos x="T2" y="T3"/>
                  </a:cxn>
                  <a:cxn ang="0">
                    <a:pos x="T4" y="T5"/>
                  </a:cxn>
                  <a:cxn ang="0">
                    <a:pos x="T6" y="T7"/>
                  </a:cxn>
                  <a:cxn ang="0">
                    <a:pos x="T8" y="T9"/>
                  </a:cxn>
                </a:cxnLst>
                <a:rect l="0" t="0" r="r" b="b"/>
                <a:pathLst>
                  <a:path w="8" h="5">
                    <a:moveTo>
                      <a:pt x="8" y="1"/>
                    </a:moveTo>
                    <a:cubicBezTo>
                      <a:pt x="8" y="3"/>
                      <a:pt x="5" y="0"/>
                      <a:pt x="6" y="2"/>
                    </a:cubicBezTo>
                    <a:cubicBezTo>
                      <a:pt x="4" y="2"/>
                      <a:pt x="3" y="5"/>
                      <a:pt x="0" y="4"/>
                    </a:cubicBezTo>
                    <a:cubicBezTo>
                      <a:pt x="1" y="2"/>
                      <a:pt x="3" y="3"/>
                      <a:pt x="4" y="3"/>
                    </a:cubicBezTo>
                    <a:cubicBezTo>
                      <a:pt x="6" y="2"/>
                      <a:pt x="6"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3" name="Freeform 1830">
                <a:extLst>
                  <a:ext uri="{FF2B5EF4-FFF2-40B4-BE49-F238E27FC236}">
                    <a16:creationId xmlns:a16="http://schemas.microsoft.com/office/drawing/2014/main" id="{E756644A-2D56-406D-AC95-F9FAD0107D2F}"/>
                  </a:ext>
                </a:extLst>
              </p:cNvPr>
              <p:cNvSpPr/>
              <p:nvPr/>
            </p:nvSpPr>
            <p:spPr bwMode="auto">
              <a:xfrm flipH="1">
                <a:off x="3367" y="202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4" name="Freeform 1831">
                <a:extLst>
                  <a:ext uri="{FF2B5EF4-FFF2-40B4-BE49-F238E27FC236}">
                    <a16:creationId xmlns:a16="http://schemas.microsoft.com/office/drawing/2014/main" id="{48A59119-C37E-4B24-B9CB-3C6CF0551338}"/>
                  </a:ext>
                </a:extLst>
              </p:cNvPr>
              <p:cNvSpPr/>
              <p:nvPr/>
            </p:nvSpPr>
            <p:spPr bwMode="auto">
              <a:xfrm>
                <a:off x="2311" y="2024"/>
                <a:ext cx="14" cy="11"/>
              </a:xfrm>
              <a:custGeom>
                <a:gdLst>
                  <a:gd name="T0" fmla="*/ 5 w 5"/>
                  <a:gd name="T1" fmla="*/ 0 h 4"/>
                  <a:gd name="T2" fmla="*/ 4 w 5"/>
                  <a:gd name="T3" fmla="*/ 3 h 4"/>
                  <a:gd name="T4" fmla="*/ 1 w 5"/>
                  <a:gd name="T5" fmla="*/ 4 h 4"/>
                  <a:gd name="T6" fmla="*/ 2 w 5"/>
                  <a:gd name="T7" fmla="*/ 2 h 4"/>
                  <a:gd name="T8" fmla="*/ 5 w 5"/>
                  <a:gd name="T9" fmla="*/ 0 h 4"/>
                </a:gdLst>
                <a:cxnLst>
                  <a:cxn ang="0">
                    <a:pos x="T0" y="T1"/>
                  </a:cxn>
                  <a:cxn ang="0">
                    <a:pos x="T2" y="T3"/>
                  </a:cxn>
                  <a:cxn ang="0">
                    <a:pos x="T4" y="T5"/>
                  </a:cxn>
                  <a:cxn ang="0">
                    <a:pos x="T6" y="T7"/>
                  </a:cxn>
                  <a:cxn ang="0">
                    <a:pos x="T8" y="T9"/>
                  </a:cxn>
                </a:cxnLst>
                <a:rect l="0" t="0" r="r" b="b"/>
                <a:pathLst>
                  <a:path w="5" h="4">
                    <a:moveTo>
                      <a:pt x="5" y="0"/>
                    </a:moveTo>
                    <a:cubicBezTo>
                      <a:pt x="5" y="1"/>
                      <a:pt x="2" y="1"/>
                      <a:pt x="4" y="3"/>
                    </a:cubicBezTo>
                    <a:cubicBezTo>
                      <a:pt x="3" y="3"/>
                      <a:pt x="2" y="4"/>
                      <a:pt x="1" y="4"/>
                    </a:cubicBezTo>
                    <a:cubicBezTo>
                      <a:pt x="0" y="3"/>
                      <a:pt x="5" y="3"/>
                      <a:pt x="2" y="2"/>
                    </a:cubicBezTo>
                    <a:cubicBezTo>
                      <a:pt x="3" y="1"/>
                      <a:pt x="2"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5" name="Freeform 1832">
                <a:extLst>
                  <a:ext uri="{FF2B5EF4-FFF2-40B4-BE49-F238E27FC236}">
                    <a16:creationId xmlns:a16="http://schemas.microsoft.com/office/drawing/2014/main" id="{41BC8E22-12DE-4393-830B-BDB65780F809}"/>
                  </a:ext>
                </a:extLst>
              </p:cNvPr>
              <p:cNvSpPr/>
              <p:nvPr/>
            </p:nvSpPr>
            <p:spPr bwMode="auto">
              <a:xfrm>
                <a:off x="3527" y="2024"/>
                <a:ext cx="11" cy="5"/>
              </a:xfrm>
              <a:custGeom>
                <a:gdLst>
                  <a:gd name="T0" fmla="*/ 4 w 4"/>
                  <a:gd name="T1" fmla="*/ 1 h 2"/>
                  <a:gd name="T2" fmla="*/ 0 w 4"/>
                  <a:gd name="T3" fmla="*/ 1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2"/>
                      <a:pt x="1" y="1"/>
                      <a:pt x="0" y="1"/>
                    </a:cubicBezTo>
                    <a:cubicBezTo>
                      <a:pt x="1" y="1"/>
                      <a:pt x="1" y="0"/>
                      <a:pt x="2" y="1"/>
                    </a:cubicBezTo>
                    <a:cubicBezTo>
                      <a:pt x="3"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6" name="Freeform 1833">
                <a:extLst>
                  <a:ext uri="{FF2B5EF4-FFF2-40B4-BE49-F238E27FC236}">
                    <a16:creationId xmlns:a16="http://schemas.microsoft.com/office/drawing/2014/main" id="{DDD16FDC-21FF-4DF3-B056-6E490EBC97EE}"/>
                  </a:ext>
                </a:extLst>
              </p:cNvPr>
              <p:cNvSpPr/>
              <p:nvPr/>
            </p:nvSpPr>
            <p:spPr bwMode="auto">
              <a:xfrm>
                <a:off x="4072" y="2024"/>
                <a:ext cx="11" cy="5"/>
              </a:xfrm>
              <a:custGeom>
                <a:gdLst>
                  <a:gd name="T0" fmla="*/ 3 w 4"/>
                  <a:gd name="T1" fmla="*/ 2 h 2"/>
                  <a:gd name="T2" fmla="*/ 0 w 4"/>
                  <a:gd name="T3" fmla="*/ 1 h 2"/>
                  <a:gd name="T4" fmla="*/ 4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2" y="2"/>
                      <a:pt x="1" y="2"/>
                      <a:pt x="0" y="1"/>
                    </a:cubicBezTo>
                    <a:cubicBezTo>
                      <a:pt x="1" y="1"/>
                      <a:pt x="2"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7" name="Freeform 1834">
                <a:extLst>
                  <a:ext uri="{FF2B5EF4-FFF2-40B4-BE49-F238E27FC236}">
                    <a16:creationId xmlns:a16="http://schemas.microsoft.com/office/drawing/2014/main" id="{90A45110-26AA-44C2-9309-120DADB5A3AA}"/>
                  </a:ext>
                </a:extLst>
              </p:cNvPr>
              <p:cNvSpPr/>
              <p:nvPr/>
            </p:nvSpPr>
            <p:spPr bwMode="auto">
              <a:xfrm>
                <a:off x="2501" y="2024"/>
                <a:ext cx="11" cy="5"/>
              </a:xfrm>
              <a:custGeom>
                <a:gdLst>
                  <a:gd name="T0" fmla="*/ 4 w 4"/>
                  <a:gd name="T1" fmla="*/ 1 h 2"/>
                  <a:gd name="T2" fmla="*/ 1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1"/>
                      <a:pt x="1" y="2"/>
                    </a:cubicBezTo>
                    <a:cubicBezTo>
                      <a:pt x="0" y="1"/>
                      <a:pt x="0"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8" name="Freeform 1835">
                <a:extLst>
                  <a:ext uri="{FF2B5EF4-FFF2-40B4-BE49-F238E27FC236}">
                    <a16:creationId xmlns:a16="http://schemas.microsoft.com/office/drawing/2014/main" id="{A3CC2E05-47EC-4C5B-8805-5B7466992080}"/>
                  </a:ext>
                </a:extLst>
              </p:cNvPr>
              <p:cNvSpPr/>
              <p:nvPr/>
            </p:nvSpPr>
            <p:spPr bwMode="auto">
              <a:xfrm>
                <a:off x="2090" y="2027"/>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0" y="2"/>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9" name="Freeform 1836">
                <a:extLst>
                  <a:ext uri="{FF2B5EF4-FFF2-40B4-BE49-F238E27FC236}">
                    <a16:creationId xmlns:a16="http://schemas.microsoft.com/office/drawing/2014/main" id="{C67185BC-48A1-4B56-B994-254A6767C6A2}"/>
                  </a:ext>
                </a:extLst>
              </p:cNvPr>
              <p:cNvSpPr/>
              <p:nvPr/>
            </p:nvSpPr>
            <p:spPr bwMode="auto">
              <a:xfrm>
                <a:off x="3351" y="2027"/>
                <a:ext cx="2"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0" name="Freeform 1837">
                <a:extLst>
                  <a:ext uri="{FF2B5EF4-FFF2-40B4-BE49-F238E27FC236}">
                    <a16:creationId xmlns:a16="http://schemas.microsoft.com/office/drawing/2014/main" id="{A63A70CA-1AAC-4499-B07A-DD2E443CF20F}"/>
                  </a:ext>
                </a:extLst>
              </p:cNvPr>
              <p:cNvSpPr/>
              <p:nvPr/>
            </p:nvSpPr>
            <p:spPr bwMode="auto">
              <a:xfrm>
                <a:off x="4262" y="2027"/>
                <a:ext cx="8" cy="8"/>
              </a:xfrm>
              <a:custGeom>
                <a:gdLst>
                  <a:gd name="T0" fmla="*/ 3 w 3"/>
                  <a:gd name="T1" fmla="*/ 2 h 3"/>
                  <a:gd name="T2" fmla="*/ 1 w 3"/>
                  <a:gd name="T3" fmla="*/ 3 h 3"/>
                  <a:gd name="T4" fmla="*/ 1 w 3"/>
                  <a:gd name="T5" fmla="*/ 1 h 3"/>
                  <a:gd name="T6" fmla="*/ 0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1" y="3"/>
                    </a:cubicBezTo>
                    <a:cubicBezTo>
                      <a:pt x="1" y="1"/>
                      <a:pt x="1" y="1"/>
                      <a:pt x="1" y="1"/>
                    </a:cubicBezTo>
                    <a:cubicBezTo>
                      <a:pt x="0" y="1"/>
                      <a:pt x="0" y="0"/>
                      <a:pt x="0"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1" name="Freeform 1838">
                <a:extLst>
                  <a:ext uri="{FF2B5EF4-FFF2-40B4-BE49-F238E27FC236}">
                    <a16:creationId xmlns:a16="http://schemas.microsoft.com/office/drawing/2014/main" id="{ACAA8DF3-D73F-4614-8395-66E4BAA92242}"/>
                  </a:ext>
                </a:extLst>
              </p:cNvPr>
              <p:cNvSpPr/>
              <p:nvPr/>
            </p:nvSpPr>
            <p:spPr bwMode="auto">
              <a:xfrm>
                <a:off x="4283" y="20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2" name="Freeform 1839">
                <a:extLst>
                  <a:ext uri="{FF2B5EF4-FFF2-40B4-BE49-F238E27FC236}">
                    <a16:creationId xmlns:a16="http://schemas.microsoft.com/office/drawing/2014/main" id="{9955EB36-D663-4E66-B4EA-CD6BA6BAFCE2}"/>
                  </a:ext>
                </a:extLst>
              </p:cNvPr>
              <p:cNvSpPr/>
              <p:nvPr/>
            </p:nvSpPr>
            <p:spPr bwMode="auto">
              <a:xfrm>
                <a:off x="3142" y="2027"/>
                <a:ext cx="8" cy="2"/>
              </a:xfrm>
              <a:custGeom>
                <a:gdLst>
                  <a:gd name="T0" fmla="*/ 3 w 3"/>
                  <a:gd name="T1" fmla="*/ 1 h 1"/>
                  <a:gd name="T2" fmla="*/ 0 w 3"/>
                  <a:gd name="T3" fmla="*/ 0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0"/>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3" name="Rectangle 1840">
                <a:extLst>
                  <a:ext uri="{FF2B5EF4-FFF2-40B4-BE49-F238E27FC236}">
                    <a16:creationId xmlns:a16="http://schemas.microsoft.com/office/drawing/2014/main" id="{6114B21D-DADC-4513-8A11-EAF18172923D}"/>
                  </a:ext>
                </a:extLst>
              </p:cNvPr>
              <p:cNvSpPr>
                <a:spLocks noChangeArrowheads="1"/>
              </p:cNvSpPr>
              <p:nvPr/>
            </p:nvSpPr>
            <p:spPr bwMode="auto">
              <a:xfrm>
                <a:off x="3383" y="2027"/>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4" name="Freeform 1841">
                <a:extLst>
                  <a:ext uri="{FF2B5EF4-FFF2-40B4-BE49-F238E27FC236}">
                    <a16:creationId xmlns:a16="http://schemas.microsoft.com/office/drawing/2014/main" id="{5447A890-E091-4699-96E8-6E561F3D982B}"/>
                  </a:ext>
                </a:extLst>
              </p:cNvPr>
              <p:cNvSpPr/>
              <p:nvPr/>
            </p:nvSpPr>
            <p:spPr bwMode="auto">
              <a:xfrm>
                <a:off x="3463" y="2027"/>
                <a:ext cx="11" cy="5"/>
              </a:xfrm>
              <a:custGeom>
                <a:gdLst>
                  <a:gd name="T0" fmla="*/ 4 w 4"/>
                  <a:gd name="T1" fmla="*/ 1 h 2"/>
                  <a:gd name="T2" fmla="*/ 2 w 4"/>
                  <a:gd name="T3" fmla="*/ 1 h 2"/>
                  <a:gd name="T4" fmla="*/ 2 w 4"/>
                  <a:gd name="T5" fmla="*/ 2 h 2"/>
                  <a:gd name="T6" fmla="*/ 0 w 4"/>
                  <a:gd name="T7" fmla="*/ 1 h 2"/>
                  <a:gd name="T8" fmla="*/ 1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1"/>
                      <a:pt x="2" y="1"/>
                    </a:cubicBezTo>
                    <a:cubicBezTo>
                      <a:pt x="2" y="2"/>
                      <a:pt x="2" y="2"/>
                      <a:pt x="2" y="2"/>
                    </a:cubicBezTo>
                    <a:cubicBezTo>
                      <a:pt x="1" y="2"/>
                      <a:pt x="1" y="2"/>
                      <a:pt x="0" y="1"/>
                    </a:cubicBezTo>
                    <a:cubicBezTo>
                      <a:pt x="1" y="0"/>
                      <a:pt x="1" y="0"/>
                      <a:pt x="1"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5" name="Freeform 1842">
                <a:extLst>
                  <a:ext uri="{FF2B5EF4-FFF2-40B4-BE49-F238E27FC236}">
                    <a16:creationId xmlns:a16="http://schemas.microsoft.com/office/drawing/2014/main" id="{ECB66E94-19E5-44B4-ABAF-71C5BBC27DFB}"/>
                  </a:ext>
                </a:extLst>
              </p:cNvPr>
              <p:cNvSpPr/>
              <p:nvPr/>
            </p:nvSpPr>
            <p:spPr bwMode="auto">
              <a:xfrm>
                <a:off x="2584" y="2027"/>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6" name="Freeform 1843">
                <a:extLst>
                  <a:ext uri="{FF2B5EF4-FFF2-40B4-BE49-F238E27FC236}">
                    <a16:creationId xmlns:a16="http://schemas.microsoft.com/office/drawing/2014/main" id="{8707C13C-7639-4795-8406-853EE450BFEC}"/>
                  </a:ext>
                </a:extLst>
              </p:cNvPr>
              <p:cNvSpPr/>
              <p:nvPr/>
            </p:nvSpPr>
            <p:spPr bwMode="auto">
              <a:xfrm>
                <a:off x="2549" y="2027"/>
                <a:ext cx="14" cy="10"/>
              </a:xfrm>
              <a:custGeom>
                <a:gdLst>
                  <a:gd name="T0" fmla="*/ 4 w 5"/>
                  <a:gd name="T1" fmla="*/ 2 h 4"/>
                  <a:gd name="T2" fmla="*/ 4 w 5"/>
                  <a:gd name="T3" fmla="*/ 2 h 4"/>
                  <a:gd name="T4" fmla="*/ 5 w 5"/>
                  <a:gd name="T5" fmla="*/ 3 h 4"/>
                  <a:gd name="T6" fmla="*/ 5 w 5"/>
                  <a:gd name="T7" fmla="*/ 3 h 4"/>
                  <a:gd name="T8" fmla="*/ 5 w 5"/>
                  <a:gd name="T9" fmla="*/ 3 h 4"/>
                  <a:gd name="T10" fmla="*/ 3 w 5"/>
                  <a:gd name="T11" fmla="*/ 2 h 4"/>
                  <a:gd name="T12" fmla="*/ 1 w 5"/>
                  <a:gd name="T13" fmla="*/ 2 h 4"/>
                  <a:gd name="T14" fmla="*/ 1 w 5"/>
                  <a:gd name="T15" fmla="*/ 3 h 4"/>
                  <a:gd name="T16" fmla="*/ 0 w 5"/>
                  <a:gd name="T17" fmla="*/ 2 h 4"/>
                  <a:gd name="T18" fmla="*/ 3 w 5"/>
                  <a:gd name="T19" fmla="*/ 1 h 4"/>
                  <a:gd name="T20" fmla="*/ 4 w 5"/>
                  <a:gd name="T21"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cubicBezTo>
                      <a:pt x="4" y="2"/>
                      <a:pt x="4" y="2"/>
                      <a:pt x="4" y="2"/>
                    </a:cubicBezTo>
                    <a:cubicBezTo>
                      <a:pt x="5" y="3"/>
                      <a:pt x="5" y="3"/>
                      <a:pt x="5" y="3"/>
                    </a:cubicBezTo>
                    <a:cubicBezTo>
                      <a:pt x="5" y="3"/>
                      <a:pt x="5" y="3"/>
                      <a:pt x="5" y="3"/>
                    </a:cubicBezTo>
                    <a:cubicBezTo>
                      <a:pt x="5" y="3"/>
                      <a:pt x="5" y="3"/>
                      <a:pt x="5" y="3"/>
                    </a:cubicBezTo>
                    <a:cubicBezTo>
                      <a:pt x="3" y="2"/>
                      <a:pt x="3" y="2"/>
                      <a:pt x="3" y="2"/>
                    </a:cubicBezTo>
                    <a:cubicBezTo>
                      <a:pt x="3" y="2"/>
                      <a:pt x="2" y="3"/>
                      <a:pt x="1" y="2"/>
                    </a:cubicBezTo>
                    <a:cubicBezTo>
                      <a:pt x="1" y="2"/>
                      <a:pt x="2" y="4"/>
                      <a:pt x="1" y="3"/>
                    </a:cubicBezTo>
                    <a:cubicBezTo>
                      <a:pt x="1" y="4"/>
                      <a:pt x="1" y="2"/>
                      <a:pt x="0" y="2"/>
                    </a:cubicBezTo>
                    <a:cubicBezTo>
                      <a:pt x="1" y="2"/>
                      <a:pt x="3" y="2"/>
                      <a:pt x="3"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7" name="Freeform 1844">
                <a:extLst>
                  <a:ext uri="{FF2B5EF4-FFF2-40B4-BE49-F238E27FC236}">
                    <a16:creationId xmlns:a16="http://schemas.microsoft.com/office/drawing/2014/main" id="{96F69A61-01F9-4F47-8FC9-1F5316C57DB9}"/>
                  </a:ext>
                </a:extLst>
              </p:cNvPr>
              <p:cNvSpPr/>
              <p:nvPr/>
            </p:nvSpPr>
            <p:spPr bwMode="auto">
              <a:xfrm>
                <a:off x="3086" y="2029"/>
                <a:ext cx="22" cy="8"/>
              </a:xfrm>
              <a:custGeom>
                <a:gdLst>
                  <a:gd name="T0" fmla="*/ 8 w 8"/>
                  <a:gd name="T1" fmla="*/ 1 h 3"/>
                  <a:gd name="T2" fmla="*/ 4 w 8"/>
                  <a:gd name="T3" fmla="*/ 2 h 3"/>
                  <a:gd name="T4" fmla="*/ 3 w 8"/>
                  <a:gd name="T5" fmla="*/ 1 h 3"/>
                  <a:gd name="T6" fmla="*/ 3 w 8"/>
                  <a:gd name="T7" fmla="*/ 2 h 3"/>
                  <a:gd name="T8" fmla="*/ 3 w 8"/>
                  <a:gd name="T9" fmla="*/ 3 h 3"/>
                  <a:gd name="T10" fmla="*/ 1 w 8"/>
                  <a:gd name="T11" fmla="*/ 3 h 3"/>
                  <a:gd name="T12" fmla="*/ 0 w 8"/>
                  <a:gd name="T13" fmla="*/ 2 h 3"/>
                  <a:gd name="T14" fmla="*/ 7 w 8"/>
                  <a:gd name="T15" fmla="*/ 0 h 3"/>
                  <a:gd name="T16" fmla="*/ 8 w 8"/>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1"/>
                    </a:moveTo>
                    <a:cubicBezTo>
                      <a:pt x="7" y="2"/>
                      <a:pt x="5" y="1"/>
                      <a:pt x="4" y="2"/>
                    </a:cubicBezTo>
                    <a:cubicBezTo>
                      <a:pt x="4" y="2"/>
                      <a:pt x="4" y="1"/>
                      <a:pt x="3" y="1"/>
                    </a:cubicBezTo>
                    <a:cubicBezTo>
                      <a:pt x="3" y="1"/>
                      <a:pt x="2" y="2"/>
                      <a:pt x="3" y="2"/>
                    </a:cubicBezTo>
                    <a:cubicBezTo>
                      <a:pt x="3" y="3"/>
                      <a:pt x="3" y="3"/>
                      <a:pt x="3" y="3"/>
                    </a:cubicBezTo>
                    <a:cubicBezTo>
                      <a:pt x="2" y="3"/>
                      <a:pt x="1" y="2"/>
                      <a:pt x="1" y="3"/>
                    </a:cubicBezTo>
                    <a:cubicBezTo>
                      <a:pt x="0" y="2"/>
                      <a:pt x="0" y="2"/>
                      <a:pt x="0" y="2"/>
                    </a:cubicBezTo>
                    <a:cubicBezTo>
                      <a:pt x="2" y="1"/>
                      <a:pt x="4" y="0"/>
                      <a:pt x="7" y="0"/>
                    </a:cubicBezTo>
                    <a:cubicBezTo>
                      <a:pt x="7" y="0"/>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8" name="Freeform 1845">
                <a:extLst>
                  <a:ext uri="{FF2B5EF4-FFF2-40B4-BE49-F238E27FC236}">
                    <a16:creationId xmlns:a16="http://schemas.microsoft.com/office/drawing/2014/main" id="{7EAF8A86-F3C4-4C34-B4D3-EED2E1535E35}"/>
                  </a:ext>
                </a:extLst>
              </p:cNvPr>
              <p:cNvSpPr/>
              <p:nvPr/>
            </p:nvSpPr>
            <p:spPr bwMode="auto">
              <a:xfrm>
                <a:off x="3340" y="2029"/>
                <a:ext cx="21" cy="6"/>
              </a:xfrm>
              <a:custGeom>
                <a:gdLst>
                  <a:gd name="T0" fmla="*/ 8 w 8"/>
                  <a:gd name="T1" fmla="*/ 0 h 2"/>
                  <a:gd name="T2" fmla="*/ 2 w 8"/>
                  <a:gd name="T3" fmla="*/ 2 h 2"/>
                  <a:gd name="T4" fmla="*/ 0 w 8"/>
                  <a:gd name="T5" fmla="*/ 1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2"/>
                    </a:cubicBezTo>
                    <a:cubicBezTo>
                      <a:pt x="2" y="1"/>
                      <a:pt x="1" y="1"/>
                      <a:pt x="0" y="1"/>
                    </a:cubicBezTo>
                    <a:cubicBezTo>
                      <a:pt x="2" y="0"/>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9" name="Freeform 1846">
                <a:extLst>
                  <a:ext uri="{FF2B5EF4-FFF2-40B4-BE49-F238E27FC236}">
                    <a16:creationId xmlns:a16="http://schemas.microsoft.com/office/drawing/2014/main" id="{D2C7EEC6-D733-47C8-A1DE-0594DBC6A24C}"/>
                  </a:ext>
                </a:extLst>
              </p:cNvPr>
              <p:cNvSpPr/>
              <p:nvPr/>
            </p:nvSpPr>
            <p:spPr bwMode="auto">
              <a:xfrm>
                <a:off x="2018" y="2029"/>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0" name="Freeform 1847">
                <a:extLst>
                  <a:ext uri="{FF2B5EF4-FFF2-40B4-BE49-F238E27FC236}">
                    <a16:creationId xmlns:a16="http://schemas.microsoft.com/office/drawing/2014/main" id="{D3A048B5-45CC-4AEA-A143-25C64DC3B3ED}"/>
                  </a:ext>
                </a:extLst>
              </p:cNvPr>
              <p:cNvSpPr/>
              <p:nvPr/>
            </p:nvSpPr>
            <p:spPr bwMode="auto">
              <a:xfrm>
                <a:off x="2413" y="2029"/>
                <a:ext cx="32" cy="14"/>
              </a:xfrm>
              <a:custGeom>
                <a:gdLst>
                  <a:gd name="T0" fmla="*/ 5 w 12"/>
                  <a:gd name="T1" fmla="*/ 0 h 5"/>
                  <a:gd name="T2" fmla="*/ 6 w 12"/>
                  <a:gd name="T3" fmla="*/ 3 h 5"/>
                  <a:gd name="T4" fmla="*/ 12 w 12"/>
                  <a:gd name="T5" fmla="*/ 3 h 5"/>
                  <a:gd name="T6" fmla="*/ 4 w 12"/>
                  <a:gd name="T7" fmla="*/ 3 h 5"/>
                  <a:gd name="T8" fmla="*/ 1 w 12"/>
                  <a:gd name="T9" fmla="*/ 4 h 5"/>
                  <a:gd name="T10" fmla="*/ 2 w 12"/>
                  <a:gd name="T11" fmla="*/ 3 h 5"/>
                  <a:gd name="T12" fmla="*/ 2 w 12"/>
                  <a:gd name="T13" fmla="*/ 3 h 5"/>
                  <a:gd name="T14" fmla="*/ 1 w 12"/>
                  <a:gd name="T15" fmla="*/ 3 h 5"/>
                  <a:gd name="T16" fmla="*/ 2 w 12"/>
                  <a:gd name="T17" fmla="*/ 1 h 5"/>
                  <a:gd name="T18" fmla="*/ 3 w 12"/>
                  <a:gd name="T19" fmla="*/ 1 h 5"/>
                  <a:gd name="T20" fmla="*/ 4 w 12"/>
                  <a:gd name="T21" fmla="*/ 0 h 5"/>
                  <a:gd name="T22" fmla="*/ 5 w 1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
                    <a:moveTo>
                      <a:pt x="5" y="0"/>
                    </a:moveTo>
                    <a:cubicBezTo>
                      <a:pt x="5" y="1"/>
                      <a:pt x="7" y="2"/>
                      <a:pt x="6" y="3"/>
                    </a:cubicBezTo>
                    <a:cubicBezTo>
                      <a:pt x="7" y="3"/>
                      <a:pt x="12" y="1"/>
                      <a:pt x="12" y="3"/>
                    </a:cubicBezTo>
                    <a:cubicBezTo>
                      <a:pt x="10" y="5"/>
                      <a:pt x="6" y="4"/>
                      <a:pt x="4" y="3"/>
                    </a:cubicBezTo>
                    <a:cubicBezTo>
                      <a:pt x="4" y="2"/>
                      <a:pt x="2" y="4"/>
                      <a:pt x="1" y="4"/>
                    </a:cubicBezTo>
                    <a:cubicBezTo>
                      <a:pt x="2" y="4"/>
                      <a:pt x="2" y="4"/>
                      <a:pt x="2" y="3"/>
                    </a:cubicBezTo>
                    <a:cubicBezTo>
                      <a:pt x="2" y="3"/>
                      <a:pt x="2" y="3"/>
                      <a:pt x="2" y="3"/>
                    </a:cubicBezTo>
                    <a:cubicBezTo>
                      <a:pt x="1" y="3"/>
                      <a:pt x="1" y="3"/>
                      <a:pt x="1" y="3"/>
                    </a:cubicBezTo>
                    <a:cubicBezTo>
                      <a:pt x="0" y="2"/>
                      <a:pt x="1" y="2"/>
                      <a:pt x="2" y="1"/>
                    </a:cubicBezTo>
                    <a:cubicBezTo>
                      <a:pt x="3" y="1"/>
                      <a:pt x="3" y="1"/>
                      <a:pt x="3" y="1"/>
                    </a:cubicBezTo>
                    <a:cubicBezTo>
                      <a:pt x="4" y="0"/>
                      <a:pt x="4" y="0"/>
                      <a:pt x="4"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1" name="Freeform 1848">
                <a:extLst>
                  <a:ext uri="{FF2B5EF4-FFF2-40B4-BE49-F238E27FC236}">
                    <a16:creationId xmlns:a16="http://schemas.microsoft.com/office/drawing/2014/main" id="{846BC5F0-4CAC-4A87-9EBE-CF0367567EAB}"/>
                  </a:ext>
                </a:extLst>
              </p:cNvPr>
              <p:cNvSpPr/>
              <p:nvPr/>
            </p:nvSpPr>
            <p:spPr bwMode="auto">
              <a:xfrm>
                <a:off x="2445" y="2029"/>
                <a:ext cx="19" cy="11"/>
              </a:xfrm>
              <a:custGeom>
                <a:gdLst>
                  <a:gd name="T0" fmla="*/ 7 w 7"/>
                  <a:gd name="T1" fmla="*/ 0 h 4"/>
                  <a:gd name="T2" fmla="*/ 4 w 7"/>
                  <a:gd name="T3" fmla="*/ 3 h 4"/>
                  <a:gd name="T4" fmla="*/ 0 w 7"/>
                  <a:gd name="T5" fmla="*/ 2 h 4"/>
                  <a:gd name="T6" fmla="*/ 7 w 7"/>
                  <a:gd name="T7" fmla="*/ 0 h 4"/>
                </a:gdLst>
                <a:cxnLst>
                  <a:cxn ang="0">
                    <a:pos x="T0" y="T1"/>
                  </a:cxn>
                  <a:cxn ang="0">
                    <a:pos x="T2" y="T3"/>
                  </a:cxn>
                  <a:cxn ang="0">
                    <a:pos x="T4" y="T5"/>
                  </a:cxn>
                  <a:cxn ang="0">
                    <a:pos x="T6" y="T7"/>
                  </a:cxn>
                </a:cxnLst>
                <a:rect l="0" t="0" r="r" b="b"/>
                <a:pathLst>
                  <a:path w="7" h="4">
                    <a:moveTo>
                      <a:pt x="7" y="0"/>
                    </a:moveTo>
                    <a:cubicBezTo>
                      <a:pt x="7" y="1"/>
                      <a:pt x="3" y="1"/>
                      <a:pt x="4" y="3"/>
                    </a:cubicBezTo>
                    <a:cubicBezTo>
                      <a:pt x="3" y="2"/>
                      <a:pt x="1" y="4"/>
                      <a:pt x="0" y="2"/>
                    </a:cubicBezTo>
                    <a:cubicBezTo>
                      <a:pt x="2" y="1"/>
                      <a:pt x="5" y="2"/>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2" name="Freeform 1849">
                <a:extLst>
                  <a:ext uri="{FF2B5EF4-FFF2-40B4-BE49-F238E27FC236}">
                    <a16:creationId xmlns:a16="http://schemas.microsoft.com/office/drawing/2014/main" id="{70F4AE93-5FA3-460F-8A60-46DF6AA85A0E}"/>
                  </a:ext>
                </a:extLst>
              </p:cNvPr>
              <p:cNvSpPr/>
              <p:nvPr/>
            </p:nvSpPr>
            <p:spPr bwMode="auto">
              <a:xfrm>
                <a:off x="2627" y="2029"/>
                <a:ext cx="21" cy="8"/>
              </a:xfrm>
              <a:custGeom>
                <a:gdLst>
                  <a:gd name="T0" fmla="*/ 6 w 8"/>
                  <a:gd name="T1" fmla="*/ 2 h 3"/>
                  <a:gd name="T2" fmla="*/ 7 w 8"/>
                  <a:gd name="T3" fmla="*/ 1 h 3"/>
                  <a:gd name="T4" fmla="*/ 7 w 8"/>
                  <a:gd name="T5" fmla="*/ 3 h 3"/>
                  <a:gd name="T6" fmla="*/ 5 w 8"/>
                  <a:gd name="T7" fmla="*/ 3 h 3"/>
                  <a:gd name="T8" fmla="*/ 6 w 8"/>
                  <a:gd name="T9" fmla="*/ 1 h 3"/>
                  <a:gd name="T10" fmla="*/ 0 w 8"/>
                  <a:gd name="T11" fmla="*/ 1 h 3"/>
                  <a:gd name="T12" fmla="*/ 2 w 8"/>
                  <a:gd name="T13" fmla="*/ 1 h 3"/>
                  <a:gd name="T14" fmla="*/ 6 w 8"/>
                  <a:gd name="T15" fmla="*/ 0 h 3"/>
                  <a:gd name="T16" fmla="*/ 6 w 8"/>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2"/>
                    </a:moveTo>
                    <a:cubicBezTo>
                      <a:pt x="7" y="1"/>
                      <a:pt x="7" y="1"/>
                      <a:pt x="7" y="1"/>
                    </a:cubicBezTo>
                    <a:cubicBezTo>
                      <a:pt x="7" y="1"/>
                      <a:pt x="8" y="2"/>
                      <a:pt x="7" y="3"/>
                    </a:cubicBezTo>
                    <a:cubicBezTo>
                      <a:pt x="6" y="2"/>
                      <a:pt x="6" y="3"/>
                      <a:pt x="5" y="3"/>
                    </a:cubicBezTo>
                    <a:cubicBezTo>
                      <a:pt x="5" y="2"/>
                      <a:pt x="8" y="3"/>
                      <a:pt x="6" y="1"/>
                    </a:cubicBezTo>
                    <a:cubicBezTo>
                      <a:pt x="4" y="3"/>
                      <a:pt x="2" y="1"/>
                      <a:pt x="0" y="1"/>
                    </a:cubicBezTo>
                    <a:cubicBezTo>
                      <a:pt x="0" y="0"/>
                      <a:pt x="1" y="1"/>
                      <a:pt x="2" y="1"/>
                    </a:cubicBezTo>
                    <a:cubicBezTo>
                      <a:pt x="3" y="3"/>
                      <a:pt x="4" y="0"/>
                      <a:pt x="6" y="0"/>
                    </a:cubicBezTo>
                    <a:cubicBezTo>
                      <a:pt x="6"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3" name="Freeform 1850">
                <a:extLst>
                  <a:ext uri="{FF2B5EF4-FFF2-40B4-BE49-F238E27FC236}">
                    <a16:creationId xmlns:a16="http://schemas.microsoft.com/office/drawing/2014/main" id="{6B2C9228-F4CA-489E-8D65-1E30EE75E273}"/>
                  </a:ext>
                </a:extLst>
              </p:cNvPr>
              <p:cNvSpPr/>
              <p:nvPr/>
            </p:nvSpPr>
            <p:spPr bwMode="auto">
              <a:xfrm>
                <a:off x="2068" y="2032"/>
                <a:ext cx="19" cy="5"/>
              </a:xfrm>
              <a:custGeom>
                <a:gdLst>
                  <a:gd name="T0" fmla="*/ 7 w 7"/>
                  <a:gd name="T1" fmla="*/ 0 h 2"/>
                  <a:gd name="T2" fmla="*/ 0 w 7"/>
                  <a:gd name="T3" fmla="*/ 2 h 2"/>
                  <a:gd name="T4" fmla="*/ 0 w 7"/>
                  <a:gd name="T5" fmla="*/ 2 h 2"/>
                  <a:gd name="T6" fmla="*/ 6 w 7"/>
                  <a:gd name="T7" fmla="*/ 0 h 2"/>
                  <a:gd name="T8" fmla="*/ 7 w 7"/>
                  <a:gd name="T9" fmla="*/ 0 h 2"/>
                </a:gdLst>
                <a:cxnLst>
                  <a:cxn ang="0">
                    <a:pos x="T0" y="T1"/>
                  </a:cxn>
                  <a:cxn ang="0">
                    <a:pos x="T2" y="T3"/>
                  </a:cxn>
                  <a:cxn ang="0">
                    <a:pos x="T4" y="T5"/>
                  </a:cxn>
                  <a:cxn ang="0">
                    <a:pos x="T6" y="T7"/>
                  </a:cxn>
                  <a:cxn ang="0">
                    <a:pos x="T8" y="T9"/>
                  </a:cxn>
                </a:cxnLst>
                <a:rect l="0" t="0" r="r" b="b"/>
                <a:pathLst>
                  <a:path w="7" h="2">
                    <a:moveTo>
                      <a:pt x="7" y="0"/>
                    </a:moveTo>
                    <a:cubicBezTo>
                      <a:pt x="5" y="2"/>
                      <a:pt x="2" y="1"/>
                      <a:pt x="0" y="2"/>
                    </a:cubicBezTo>
                    <a:cubicBezTo>
                      <a:pt x="0" y="2"/>
                      <a:pt x="0" y="2"/>
                      <a:pt x="0" y="2"/>
                    </a:cubicBezTo>
                    <a:cubicBezTo>
                      <a:pt x="2" y="2"/>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4" name="Freeform 1851">
                <a:extLst>
                  <a:ext uri="{FF2B5EF4-FFF2-40B4-BE49-F238E27FC236}">
                    <a16:creationId xmlns:a16="http://schemas.microsoft.com/office/drawing/2014/main" id="{9A8AC52A-7FA7-4D6F-9BAF-986FF82AC4E3}"/>
                  </a:ext>
                </a:extLst>
              </p:cNvPr>
              <p:cNvSpPr/>
              <p:nvPr/>
            </p:nvSpPr>
            <p:spPr bwMode="auto">
              <a:xfrm>
                <a:off x="2405" y="2032"/>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1"/>
                      <a:pt x="2"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5" name="Freeform 1852">
                <a:extLst>
                  <a:ext uri="{FF2B5EF4-FFF2-40B4-BE49-F238E27FC236}">
                    <a16:creationId xmlns:a16="http://schemas.microsoft.com/office/drawing/2014/main" id="{655251E2-89D6-4CD0-B574-E6B185473E0F}"/>
                  </a:ext>
                </a:extLst>
              </p:cNvPr>
              <p:cNvSpPr/>
              <p:nvPr/>
            </p:nvSpPr>
            <p:spPr bwMode="auto">
              <a:xfrm>
                <a:off x="2469" y="2029"/>
                <a:ext cx="8" cy="6"/>
              </a:xfrm>
              <a:custGeom>
                <a:gdLst>
                  <a:gd name="T0" fmla="*/ 3 w 3"/>
                  <a:gd name="T1" fmla="*/ 1 h 2"/>
                  <a:gd name="T2" fmla="*/ 2 w 3"/>
                  <a:gd name="T3" fmla="*/ 1 h 2"/>
                  <a:gd name="T4" fmla="*/ 3 w 3"/>
                  <a:gd name="T5" fmla="*/ 1 h 2"/>
                </a:gdLst>
                <a:cxnLst>
                  <a:cxn ang="0">
                    <a:pos x="T0" y="T1"/>
                  </a:cxn>
                  <a:cxn ang="0">
                    <a:pos x="T2" y="T3"/>
                  </a:cxn>
                  <a:cxn ang="0">
                    <a:pos x="T4" y="T5"/>
                  </a:cxn>
                </a:cxnLst>
                <a:rect l="0" t="0" r="r" b="b"/>
                <a:pathLst>
                  <a:path w="3" h="2">
                    <a:moveTo>
                      <a:pt x="3" y="1"/>
                    </a:moveTo>
                    <a:cubicBezTo>
                      <a:pt x="2" y="0"/>
                      <a:pt x="0" y="2"/>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6" name="Freeform 1853">
                <a:extLst>
                  <a:ext uri="{FF2B5EF4-FFF2-40B4-BE49-F238E27FC236}">
                    <a16:creationId xmlns:a16="http://schemas.microsoft.com/office/drawing/2014/main" id="{38A38959-D0D9-4A99-BB0D-2B214B270172}"/>
                  </a:ext>
                </a:extLst>
              </p:cNvPr>
              <p:cNvSpPr/>
              <p:nvPr/>
            </p:nvSpPr>
            <p:spPr bwMode="auto">
              <a:xfrm>
                <a:off x="2376" y="2029"/>
                <a:ext cx="32" cy="14"/>
              </a:xfrm>
              <a:custGeom>
                <a:gdLst>
                  <a:gd name="T0" fmla="*/ 5 w 12"/>
                  <a:gd name="T1" fmla="*/ 2 h 5"/>
                  <a:gd name="T2" fmla="*/ 6 w 12"/>
                  <a:gd name="T3" fmla="*/ 2 h 5"/>
                  <a:gd name="T4" fmla="*/ 6 w 12"/>
                  <a:gd name="T5" fmla="*/ 1 h 5"/>
                  <a:gd name="T6" fmla="*/ 8 w 12"/>
                  <a:gd name="T7" fmla="*/ 2 h 5"/>
                  <a:gd name="T8" fmla="*/ 8 w 12"/>
                  <a:gd name="T9" fmla="*/ 2 h 5"/>
                  <a:gd name="T10" fmla="*/ 8 w 12"/>
                  <a:gd name="T11" fmla="*/ 1 h 5"/>
                  <a:gd name="T12" fmla="*/ 10 w 12"/>
                  <a:gd name="T13" fmla="*/ 3 h 5"/>
                  <a:gd name="T14" fmla="*/ 7 w 12"/>
                  <a:gd name="T15" fmla="*/ 4 h 5"/>
                  <a:gd name="T16" fmla="*/ 6 w 12"/>
                  <a:gd name="T17" fmla="*/ 5 h 5"/>
                  <a:gd name="T18" fmla="*/ 3 w 12"/>
                  <a:gd name="T19" fmla="*/ 3 h 5"/>
                  <a:gd name="T20" fmla="*/ 2 w 12"/>
                  <a:gd name="T21" fmla="*/ 4 h 5"/>
                  <a:gd name="T22" fmla="*/ 3 w 12"/>
                  <a:gd name="T23" fmla="*/ 4 h 5"/>
                  <a:gd name="T24" fmla="*/ 0 w 12"/>
                  <a:gd name="T25" fmla="*/ 5 h 5"/>
                  <a:gd name="T26" fmla="*/ 2 w 12"/>
                  <a:gd name="T27" fmla="*/ 3 h 5"/>
                  <a:gd name="T28" fmla="*/ 4 w 12"/>
                  <a:gd name="T29" fmla="*/ 3 h 5"/>
                  <a:gd name="T30" fmla="*/ 4 w 12"/>
                  <a:gd name="T31" fmla="*/ 1 h 5"/>
                  <a:gd name="T32" fmla="*/ 5 w 12"/>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5">
                    <a:moveTo>
                      <a:pt x="5" y="2"/>
                    </a:moveTo>
                    <a:cubicBezTo>
                      <a:pt x="5" y="2"/>
                      <a:pt x="6" y="2"/>
                      <a:pt x="6" y="2"/>
                    </a:cubicBezTo>
                    <a:cubicBezTo>
                      <a:pt x="6" y="1"/>
                      <a:pt x="6" y="1"/>
                      <a:pt x="6" y="1"/>
                    </a:cubicBezTo>
                    <a:cubicBezTo>
                      <a:pt x="7" y="0"/>
                      <a:pt x="8" y="1"/>
                      <a:pt x="8" y="2"/>
                    </a:cubicBezTo>
                    <a:cubicBezTo>
                      <a:pt x="8" y="2"/>
                      <a:pt x="8" y="2"/>
                      <a:pt x="8" y="2"/>
                    </a:cubicBezTo>
                    <a:cubicBezTo>
                      <a:pt x="8" y="1"/>
                      <a:pt x="8" y="1"/>
                      <a:pt x="8" y="1"/>
                    </a:cubicBezTo>
                    <a:cubicBezTo>
                      <a:pt x="8" y="2"/>
                      <a:pt x="12" y="2"/>
                      <a:pt x="10" y="3"/>
                    </a:cubicBezTo>
                    <a:cubicBezTo>
                      <a:pt x="9" y="3"/>
                      <a:pt x="8" y="4"/>
                      <a:pt x="7" y="4"/>
                    </a:cubicBezTo>
                    <a:cubicBezTo>
                      <a:pt x="6" y="5"/>
                      <a:pt x="6" y="5"/>
                      <a:pt x="6" y="5"/>
                    </a:cubicBezTo>
                    <a:cubicBezTo>
                      <a:pt x="6" y="4"/>
                      <a:pt x="4" y="3"/>
                      <a:pt x="3" y="3"/>
                    </a:cubicBezTo>
                    <a:cubicBezTo>
                      <a:pt x="3" y="4"/>
                      <a:pt x="2" y="4"/>
                      <a:pt x="2" y="4"/>
                    </a:cubicBezTo>
                    <a:cubicBezTo>
                      <a:pt x="2" y="4"/>
                      <a:pt x="3" y="4"/>
                      <a:pt x="3" y="4"/>
                    </a:cubicBezTo>
                    <a:cubicBezTo>
                      <a:pt x="0" y="5"/>
                      <a:pt x="0" y="5"/>
                      <a:pt x="0" y="5"/>
                    </a:cubicBezTo>
                    <a:cubicBezTo>
                      <a:pt x="0" y="4"/>
                      <a:pt x="1" y="3"/>
                      <a:pt x="2" y="3"/>
                    </a:cubicBezTo>
                    <a:cubicBezTo>
                      <a:pt x="4" y="3"/>
                      <a:pt x="4" y="3"/>
                      <a:pt x="4" y="3"/>
                    </a:cubicBezTo>
                    <a:cubicBezTo>
                      <a:pt x="4" y="1"/>
                      <a:pt x="4" y="1"/>
                      <a:pt x="4" y="1"/>
                    </a:cubicBezTo>
                    <a:cubicBezTo>
                      <a:pt x="4" y="1"/>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7" name="Freeform 1854">
                <a:extLst>
                  <a:ext uri="{FF2B5EF4-FFF2-40B4-BE49-F238E27FC236}">
                    <a16:creationId xmlns:a16="http://schemas.microsoft.com/office/drawing/2014/main" id="{1398EE61-217A-40A7-8506-6DBDA6EF3B6D}"/>
                  </a:ext>
                </a:extLst>
              </p:cNvPr>
              <p:cNvSpPr/>
              <p:nvPr/>
            </p:nvSpPr>
            <p:spPr bwMode="auto">
              <a:xfrm>
                <a:off x="3057" y="2032"/>
                <a:ext cx="27" cy="11"/>
              </a:xfrm>
              <a:custGeom>
                <a:gdLst>
                  <a:gd name="T0" fmla="*/ 9 w 10"/>
                  <a:gd name="T1" fmla="*/ 1 h 4"/>
                  <a:gd name="T2" fmla="*/ 6 w 10"/>
                  <a:gd name="T3" fmla="*/ 2 h 4"/>
                  <a:gd name="T4" fmla="*/ 6 w 10"/>
                  <a:gd name="T5" fmla="*/ 2 h 4"/>
                  <a:gd name="T6" fmla="*/ 0 w 10"/>
                  <a:gd name="T7" fmla="*/ 4 h 4"/>
                  <a:gd name="T8" fmla="*/ 10 w 10"/>
                  <a:gd name="T9" fmla="*/ 0 h 4"/>
                  <a:gd name="T10" fmla="*/ 10 w 10"/>
                  <a:gd name="T11" fmla="*/ 2 h 4"/>
                  <a:gd name="T12" fmla="*/ 9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9" y="1"/>
                    </a:moveTo>
                    <a:cubicBezTo>
                      <a:pt x="9" y="3"/>
                      <a:pt x="7" y="2"/>
                      <a:pt x="6" y="2"/>
                    </a:cubicBezTo>
                    <a:cubicBezTo>
                      <a:pt x="6" y="3"/>
                      <a:pt x="6" y="2"/>
                      <a:pt x="6" y="2"/>
                    </a:cubicBezTo>
                    <a:cubicBezTo>
                      <a:pt x="4" y="2"/>
                      <a:pt x="2" y="4"/>
                      <a:pt x="0" y="4"/>
                    </a:cubicBezTo>
                    <a:cubicBezTo>
                      <a:pt x="2" y="1"/>
                      <a:pt x="7" y="3"/>
                      <a:pt x="10" y="0"/>
                    </a:cubicBezTo>
                    <a:cubicBezTo>
                      <a:pt x="10" y="2"/>
                      <a:pt x="10" y="2"/>
                      <a:pt x="10" y="2"/>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8" name="Freeform 1855">
                <a:extLst>
                  <a:ext uri="{FF2B5EF4-FFF2-40B4-BE49-F238E27FC236}">
                    <a16:creationId xmlns:a16="http://schemas.microsoft.com/office/drawing/2014/main" id="{7C010C38-C70C-4660-8052-DD281AA62928}"/>
                  </a:ext>
                </a:extLst>
              </p:cNvPr>
              <p:cNvSpPr/>
              <p:nvPr/>
            </p:nvSpPr>
            <p:spPr bwMode="auto">
              <a:xfrm>
                <a:off x="3118" y="203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9" name="Freeform 1856">
                <a:extLst>
                  <a:ext uri="{FF2B5EF4-FFF2-40B4-BE49-F238E27FC236}">
                    <a16:creationId xmlns:a16="http://schemas.microsoft.com/office/drawing/2014/main" id="{3D5D0291-CFB3-4B6B-B7AE-C89F7F90F86A}"/>
                  </a:ext>
                </a:extLst>
              </p:cNvPr>
              <p:cNvSpPr/>
              <p:nvPr/>
            </p:nvSpPr>
            <p:spPr bwMode="auto">
              <a:xfrm>
                <a:off x="3463" y="2032"/>
                <a:ext cx="48" cy="16"/>
              </a:xfrm>
              <a:custGeom>
                <a:gdLst>
                  <a:gd name="T0" fmla="*/ 17 w 18"/>
                  <a:gd name="T1" fmla="*/ 0 h 6"/>
                  <a:gd name="T2" fmla="*/ 18 w 18"/>
                  <a:gd name="T3" fmla="*/ 1 h 6"/>
                  <a:gd name="T4" fmla="*/ 13 w 18"/>
                  <a:gd name="T5" fmla="*/ 2 h 6"/>
                  <a:gd name="T6" fmla="*/ 13 w 18"/>
                  <a:gd name="T7" fmla="*/ 3 h 6"/>
                  <a:gd name="T8" fmla="*/ 12 w 18"/>
                  <a:gd name="T9" fmla="*/ 2 h 6"/>
                  <a:gd name="T10" fmla="*/ 9 w 18"/>
                  <a:gd name="T11" fmla="*/ 4 h 6"/>
                  <a:gd name="T12" fmla="*/ 9 w 18"/>
                  <a:gd name="T13" fmla="*/ 4 h 6"/>
                  <a:gd name="T14" fmla="*/ 8 w 18"/>
                  <a:gd name="T15" fmla="*/ 3 h 6"/>
                  <a:gd name="T16" fmla="*/ 0 w 18"/>
                  <a:gd name="T17" fmla="*/ 6 h 6"/>
                  <a:gd name="T18" fmla="*/ 6 w 18"/>
                  <a:gd name="T19" fmla="*/ 3 h 6"/>
                  <a:gd name="T20" fmla="*/ 15 w 18"/>
                  <a:gd name="T21" fmla="*/ 0 h 6"/>
                  <a:gd name="T22" fmla="*/ 17 w 18"/>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6">
                    <a:moveTo>
                      <a:pt x="17" y="0"/>
                    </a:moveTo>
                    <a:cubicBezTo>
                      <a:pt x="18" y="1"/>
                      <a:pt x="18" y="1"/>
                      <a:pt x="18" y="1"/>
                    </a:cubicBezTo>
                    <a:cubicBezTo>
                      <a:pt x="17" y="1"/>
                      <a:pt x="15" y="2"/>
                      <a:pt x="13" y="2"/>
                    </a:cubicBezTo>
                    <a:cubicBezTo>
                      <a:pt x="13" y="3"/>
                      <a:pt x="13" y="3"/>
                      <a:pt x="13" y="3"/>
                    </a:cubicBezTo>
                    <a:cubicBezTo>
                      <a:pt x="12" y="2"/>
                      <a:pt x="12" y="2"/>
                      <a:pt x="12" y="2"/>
                    </a:cubicBezTo>
                    <a:cubicBezTo>
                      <a:pt x="11" y="4"/>
                      <a:pt x="10" y="2"/>
                      <a:pt x="9" y="4"/>
                    </a:cubicBezTo>
                    <a:cubicBezTo>
                      <a:pt x="9" y="4"/>
                      <a:pt x="9" y="4"/>
                      <a:pt x="9" y="4"/>
                    </a:cubicBezTo>
                    <a:cubicBezTo>
                      <a:pt x="8" y="3"/>
                      <a:pt x="8" y="3"/>
                      <a:pt x="8" y="3"/>
                    </a:cubicBezTo>
                    <a:cubicBezTo>
                      <a:pt x="6" y="6"/>
                      <a:pt x="3" y="5"/>
                      <a:pt x="0" y="6"/>
                    </a:cubicBezTo>
                    <a:cubicBezTo>
                      <a:pt x="1" y="4"/>
                      <a:pt x="4" y="3"/>
                      <a:pt x="6" y="3"/>
                    </a:cubicBezTo>
                    <a:cubicBezTo>
                      <a:pt x="10" y="2"/>
                      <a:pt x="11" y="2"/>
                      <a:pt x="15" y="0"/>
                    </a:cubicBezTo>
                    <a:cubicBezTo>
                      <a:pt x="16" y="1"/>
                      <a:pt x="17"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0" name="Freeform 1857">
                <a:extLst>
                  <a:ext uri="{FF2B5EF4-FFF2-40B4-BE49-F238E27FC236}">
                    <a16:creationId xmlns:a16="http://schemas.microsoft.com/office/drawing/2014/main" id="{8CDA9998-6AC0-4089-8BB9-5B0605850750}"/>
                  </a:ext>
                </a:extLst>
              </p:cNvPr>
              <p:cNvSpPr/>
              <p:nvPr/>
            </p:nvSpPr>
            <p:spPr bwMode="auto">
              <a:xfrm>
                <a:off x="2544" y="2032"/>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1" name="Freeform 1858">
                <a:extLst>
                  <a:ext uri="{FF2B5EF4-FFF2-40B4-BE49-F238E27FC236}">
                    <a16:creationId xmlns:a16="http://schemas.microsoft.com/office/drawing/2014/main" id="{9562B82A-0BF8-4743-B50C-015BA1419221}"/>
                  </a:ext>
                </a:extLst>
              </p:cNvPr>
              <p:cNvSpPr/>
              <p:nvPr/>
            </p:nvSpPr>
            <p:spPr bwMode="auto">
              <a:xfrm>
                <a:off x="2616" y="2032"/>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2" name="Freeform 1859">
                <a:extLst>
                  <a:ext uri="{FF2B5EF4-FFF2-40B4-BE49-F238E27FC236}">
                    <a16:creationId xmlns:a16="http://schemas.microsoft.com/office/drawing/2014/main" id="{D317FF91-DC7B-4D19-873C-8C12E02DA969}"/>
                  </a:ext>
                </a:extLst>
              </p:cNvPr>
              <p:cNvSpPr/>
              <p:nvPr/>
            </p:nvSpPr>
            <p:spPr bwMode="auto">
              <a:xfrm>
                <a:off x="2330" y="2032"/>
                <a:ext cx="11" cy="11"/>
              </a:xfrm>
              <a:custGeom>
                <a:gdLst>
                  <a:gd name="T0" fmla="*/ 2 w 4"/>
                  <a:gd name="T1" fmla="*/ 1 h 4"/>
                  <a:gd name="T2" fmla="*/ 4 w 4"/>
                  <a:gd name="T3" fmla="*/ 1 h 4"/>
                  <a:gd name="T4" fmla="*/ 0 w 4"/>
                  <a:gd name="T5" fmla="*/ 4 h 4"/>
                  <a:gd name="T6" fmla="*/ 0 w 4"/>
                  <a:gd name="T7" fmla="*/ 3 h 4"/>
                  <a:gd name="T8" fmla="*/ 0 w 4"/>
                  <a:gd name="T9" fmla="*/ 2 h 4"/>
                  <a:gd name="T10" fmla="*/ 2 w 4"/>
                  <a:gd name="T11" fmla="*/ 1 h 4"/>
                </a:gdLst>
                <a:cxnLst>
                  <a:cxn ang="0">
                    <a:pos x="T0" y="T1"/>
                  </a:cxn>
                  <a:cxn ang="0">
                    <a:pos x="T2" y="T3"/>
                  </a:cxn>
                  <a:cxn ang="0">
                    <a:pos x="T4" y="T5"/>
                  </a:cxn>
                  <a:cxn ang="0">
                    <a:pos x="T6" y="T7"/>
                  </a:cxn>
                  <a:cxn ang="0">
                    <a:pos x="T8" y="T9"/>
                  </a:cxn>
                  <a:cxn ang="0">
                    <a:pos x="T10" y="T11"/>
                  </a:cxn>
                </a:cxnLst>
                <a:rect l="0" t="0" r="r" b="b"/>
                <a:pathLst>
                  <a:path w="4" h="4">
                    <a:moveTo>
                      <a:pt x="2" y="1"/>
                    </a:moveTo>
                    <a:cubicBezTo>
                      <a:pt x="2" y="2"/>
                      <a:pt x="3" y="0"/>
                      <a:pt x="4" y="1"/>
                    </a:cubicBezTo>
                    <a:cubicBezTo>
                      <a:pt x="3" y="3"/>
                      <a:pt x="1" y="1"/>
                      <a:pt x="0" y="4"/>
                    </a:cubicBezTo>
                    <a:cubicBezTo>
                      <a:pt x="1" y="3"/>
                      <a:pt x="0" y="3"/>
                      <a:pt x="0" y="3"/>
                    </a:cubicBezTo>
                    <a:cubicBezTo>
                      <a:pt x="0" y="3"/>
                      <a:pt x="0" y="2"/>
                      <a:pt x="0" y="2"/>
                    </a:cubicBezTo>
                    <a:cubicBezTo>
                      <a:pt x="1" y="2"/>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3" name="Freeform 1860">
                <a:extLst>
                  <a:ext uri="{FF2B5EF4-FFF2-40B4-BE49-F238E27FC236}">
                    <a16:creationId xmlns:a16="http://schemas.microsoft.com/office/drawing/2014/main" id="{8025F982-719B-42FD-BF46-5F4855DC05EE}"/>
                  </a:ext>
                </a:extLst>
              </p:cNvPr>
              <p:cNvSpPr/>
              <p:nvPr/>
            </p:nvSpPr>
            <p:spPr bwMode="auto">
              <a:xfrm>
                <a:off x="3407" y="2032"/>
                <a:ext cx="16" cy="11"/>
              </a:xfrm>
              <a:custGeom>
                <a:gdLst>
                  <a:gd name="T0" fmla="*/ 4 w 6"/>
                  <a:gd name="T1" fmla="*/ 1 h 4"/>
                  <a:gd name="T2" fmla="*/ 4 w 6"/>
                  <a:gd name="T3" fmla="*/ 2 h 4"/>
                  <a:gd name="T4" fmla="*/ 6 w 6"/>
                  <a:gd name="T5" fmla="*/ 1 h 4"/>
                  <a:gd name="T6" fmla="*/ 6 w 6"/>
                  <a:gd name="T7" fmla="*/ 3 h 4"/>
                  <a:gd name="T8" fmla="*/ 2 w 6"/>
                  <a:gd name="T9" fmla="*/ 3 h 4"/>
                  <a:gd name="T10" fmla="*/ 2 w 6"/>
                  <a:gd name="T11" fmla="*/ 4 h 4"/>
                  <a:gd name="T12" fmla="*/ 0 w 6"/>
                  <a:gd name="T13" fmla="*/ 2 h 4"/>
                  <a:gd name="T14" fmla="*/ 2 w 6"/>
                  <a:gd name="T15" fmla="*/ 1 h 4"/>
                  <a:gd name="T16" fmla="*/ 4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1"/>
                    </a:moveTo>
                    <a:cubicBezTo>
                      <a:pt x="4" y="2"/>
                      <a:pt x="4" y="2"/>
                      <a:pt x="4" y="2"/>
                    </a:cubicBezTo>
                    <a:cubicBezTo>
                      <a:pt x="6" y="1"/>
                      <a:pt x="6" y="1"/>
                      <a:pt x="6" y="1"/>
                    </a:cubicBezTo>
                    <a:cubicBezTo>
                      <a:pt x="6" y="3"/>
                      <a:pt x="6" y="3"/>
                      <a:pt x="6" y="3"/>
                    </a:cubicBezTo>
                    <a:cubicBezTo>
                      <a:pt x="4" y="2"/>
                      <a:pt x="3" y="4"/>
                      <a:pt x="2" y="3"/>
                    </a:cubicBezTo>
                    <a:cubicBezTo>
                      <a:pt x="2" y="4"/>
                      <a:pt x="2" y="4"/>
                      <a:pt x="2" y="4"/>
                    </a:cubicBezTo>
                    <a:cubicBezTo>
                      <a:pt x="1" y="4"/>
                      <a:pt x="0" y="3"/>
                      <a:pt x="0" y="2"/>
                    </a:cubicBezTo>
                    <a:cubicBezTo>
                      <a:pt x="0" y="1"/>
                      <a:pt x="1" y="2"/>
                      <a:pt x="2" y="1"/>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4" name="Freeform 1861">
                <a:extLst>
                  <a:ext uri="{FF2B5EF4-FFF2-40B4-BE49-F238E27FC236}">
                    <a16:creationId xmlns:a16="http://schemas.microsoft.com/office/drawing/2014/main" id="{AD54E72E-DC67-4846-9950-29623AAD5D4A}"/>
                  </a:ext>
                </a:extLst>
              </p:cNvPr>
              <p:cNvSpPr/>
              <p:nvPr/>
            </p:nvSpPr>
            <p:spPr bwMode="auto">
              <a:xfrm>
                <a:off x="2506" y="2035"/>
                <a:ext cx="102" cy="24"/>
              </a:xfrm>
              <a:custGeom>
                <a:gdLst>
                  <a:gd name="T0" fmla="*/ 38 w 38"/>
                  <a:gd name="T1" fmla="*/ 0 h 9"/>
                  <a:gd name="T2" fmla="*/ 32 w 38"/>
                  <a:gd name="T3" fmla="*/ 2 h 9"/>
                  <a:gd name="T4" fmla="*/ 35 w 38"/>
                  <a:gd name="T5" fmla="*/ 2 h 9"/>
                  <a:gd name="T6" fmla="*/ 29 w 38"/>
                  <a:gd name="T7" fmla="*/ 4 h 9"/>
                  <a:gd name="T8" fmla="*/ 27 w 38"/>
                  <a:gd name="T9" fmla="*/ 3 h 9"/>
                  <a:gd name="T10" fmla="*/ 25 w 38"/>
                  <a:gd name="T11" fmla="*/ 4 h 9"/>
                  <a:gd name="T12" fmla="*/ 25 w 38"/>
                  <a:gd name="T13" fmla="*/ 5 h 9"/>
                  <a:gd name="T14" fmla="*/ 20 w 38"/>
                  <a:gd name="T15" fmla="*/ 5 h 9"/>
                  <a:gd name="T16" fmla="*/ 21 w 38"/>
                  <a:gd name="T17" fmla="*/ 6 h 9"/>
                  <a:gd name="T18" fmla="*/ 19 w 38"/>
                  <a:gd name="T19" fmla="*/ 7 h 9"/>
                  <a:gd name="T20" fmla="*/ 19 w 38"/>
                  <a:gd name="T21" fmla="*/ 7 h 9"/>
                  <a:gd name="T22" fmla="*/ 19 w 38"/>
                  <a:gd name="T23" fmla="*/ 7 h 9"/>
                  <a:gd name="T24" fmla="*/ 18 w 38"/>
                  <a:gd name="T25" fmla="*/ 8 h 9"/>
                  <a:gd name="T26" fmla="*/ 16 w 38"/>
                  <a:gd name="T27" fmla="*/ 6 h 9"/>
                  <a:gd name="T28" fmla="*/ 15 w 38"/>
                  <a:gd name="T29" fmla="*/ 7 h 9"/>
                  <a:gd name="T30" fmla="*/ 15 w 38"/>
                  <a:gd name="T31" fmla="*/ 7 h 9"/>
                  <a:gd name="T32" fmla="*/ 14 w 38"/>
                  <a:gd name="T33" fmla="*/ 8 h 9"/>
                  <a:gd name="T34" fmla="*/ 14 w 38"/>
                  <a:gd name="T35" fmla="*/ 8 h 9"/>
                  <a:gd name="T36" fmla="*/ 12 w 38"/>
                  <a:gd name="T37" fmla="*/ 8 h 9"/>
                  <a:gd name="T38" fmla="*/ 13 w 38"/>
                  <a:gd name="T39" fmla="*/ 8 h 9"/>
                  <a:gd name="T40" fmla="*/ 6 w 38"/>
                  <a:gd name="T41" fmla="*/ 8 h 9"/>
                  <a:gd name="T42" fmla="*/ 6 w 38"/>
                  <a:gd name="T43" fmla="*/ 9 h 9"/>
                  <a:gd name="T44" fmla="*/ 5 w 38"/>
                  <a:gd name="T45" fmla="*/ 9 h 9"/>
                  <a:gd name="T46" fmla="*/ 5 w 38"/>
                  <a:gd name="T47" fmla="*/ 8 h 9"/>
                  <a:gd name="T48" fmla="*/ 3 w 38"/>
                  <a:gd name="T49" fmla="*/ 6 h 9"/>
                  <a:gd name="T50" fmla="*/ 1 w 38"/>
                  <a:gd name="T51" fmla="*/ 6 h 9"/>
                  <a:gd name="T52" fmla="*/ 1 w 38"/>
                  <a:gd name="T53" fmla="*/ 7 h 9"/>
                  <a:gd name="T54" fmla="*/ 0 w 38"/>
                  <a:gd name="T55" fmla="*/ 6 h 9"/>
                  <a:gd name="T56" fmla="*/ 1 w 38"/>
                  <a:gd name="T57" fmla="*/ 5 h 9"/>
                  <a:gd name="T58" fmla="*/ 1 w 38"/>
                  <a:gd name="T59" fmla="*/ 5 h 9"/>
                  <a:gd name="T60" fmla="*/ 2 w 38"/>
                  <a:gd name="T61" fmla="*/ 5 h 9"/>
                  <a:gd name="T62" fmla="*/ 3 w 38"/>
                  <a:gd name="T63" fmla="*/ 6 h 9"/>
                  <a:gd name="T64" fmla="*/ 7 w 38"/>
                  <a:gd name="T65" fmla="*/ 4 h 9"/>
                  <a:gd name="T66" fmla="*/ 5 w 38"/>
                  <a:gd name="T67" fmla="*/ 3 h 9"/>
                  <a:gd name="T68" fmla="*/ 10 w 38"/>
                  <a:gd name="T69" fmla="*/ 3 h 9"/>
                  <a:gd name="T70" fmla="*/ 11 w 38"/>
                  <a:gd name="T71" fmla="*/ 2 h 9"/>
                  <a:gd name="T72" fmla="*/ 11 w 38"/>
                  <a:gd name="T73" fmla="*/ 3 h 9"/>
                  <a:gd name="T74" fmla="*/ 11 w 38"/>
                  <a:gd name="T75" fmla="*/ 3 h 9"/>
                  <a:gd name="T76" fmla="*/ 10 w 38"/>
                  <a:gd name="T77" fmla="*/ 4 h 9"/>
                  <a:gd name="T78" fmla="*/ 13 w 38"/>
                  <a:gd name="T79" fmla="*/ 4 h 9"/>
                  <a:gd name="T80" fmla="*/ 16 w 38"/>
                  <a:gd name="T81" fmla="*/ 2 h 9"/>
                  <a:gd name="T82" fmla="*/ 19 w 38"/>
                  <a:gd name="T83" fmla="*/ 2 h 9"/>
                  <a:gd name="T84" fmla="*/ 20 w 38"/>
                  <a:gd name="T85" fmla="*/ 1 h 9"/>
                  <a:gd name="T86" fmla="*/ 19 w 38"/>
                  <a:gd name="T87" fmla="*/ 2 h 9"/>
                  <a:gd name="T88" fmla="*/ 20 w 38"/>
                  <a:gd name="T89" fmla="*/ 3 h 9"/>
                  <a:gd name="T90" fmla="*/ 23 w 38"/>
                  <a:gd name="T91" fmla="*/ 2 h 9"/>
                  <a:gd name="T92" fmla="*/ 32 w 38"/>
                  <a:gd name="T93" fmla="*/ 1 h 9"/>
                  <a:gd name="T94" fmla="*/ 38 w 38"/>
                  <a:gd name="T95"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9">
                    <a:moveTo>
                      <a:pt x="38" y="0"/>
                    </a:moveTo>
                    <a:cubicBezTo>
                      <a:pt x="36" y="1"/>
                      <a:pt x="34" y="0"/>
                      <a:pt x="32" y="2"/>
                    </a:cubicBezTo>
                    <a:cubicBezTo>
                      <a:pt x="33" y="3"/>
                      <a:pt x="34" y="2"/>
                      <a:pt x="35" y="2"/>
                    </a:cubicBezTo>
                    <a:cubicBezTo>
                      <a:pt x="34" y="4"/>
                      <a:pt x="31" y="3"/>
                      <a:pt x="29" y="4"/>
                    </a:cubicBezTo>
                    <a:cubicBezTo>
                      <a:pt x="27" y="3"/>
                      <a:pt x="27" y="3"/>
                      <a:pt x="27" y="3"/>
                    </a:cubicBezTo>
                    <a:cubicBezTo>
                      <a:pt x="27" y="4"/>
                      <a:pt x="26" y="4"/>
                      <a:pt x="25" y="4"/>
                    </a:cubicBezTo>
                    <a:cubicBezTo>
                      <a:pt x="25" y="4"/>
                      <a:pt x="25" y="4"/>
                      <a:pt x="25" y="5"/>
                    </a:cubicBezTo>
                    <a:cubicBezTo>
                      <a:pt x="24" y="4"/>
                      <a:pt x="22" y="4"/>
                      <a:pt x="20" y="5"/>
                    </a:cubicBezTo>
                    <a:cubicBezTo>
                      <a:pt x="21" y="6"/>
                      <a:pt x="21" y="6"/>
                      <a:pt x="21" y="6"/>
                    </a:cubicBezTo>
                    <a:cubicBezTo>
                      <a:pt x="21" y="6"/>
                      <a:pt x="19" y="5"/>
                      <a:pt x="19" y="7"/>
                    </a:cubicBezTo>
                    <a:cubicBezTo>
                      <a:pt x="19" y="7"/>
                      <a:pt x="19" y="7"/>
                      <a:pt x="19" y="7"/>
                    </a:cubicBezTo>
                    <a:cubicBezTo>
                      <a:pt x="19" y="7"/>
                      <a:pt x="19" y="7"/>
                      <a:pt x="19" y="7"/>
                    </a:cubicBezTo>
                    <a:cubicBezTo>
                      <a:pt x="18" y="8"/>
                      <a:pt x="18" y="8"/>
                      <a:pt x="18" y="8"/>
                    </a:cubicBezTo>
                    <a:cubicBezTo>
                      <a:pt x="18" y="7"/>
                      <a:pt x="17" y="6"/>
                      <a:pt x="16" y="6"/>
                    </a:cubicBezTo>
                    <a:cubicBezTo>
                      <a:pt x="14" y="6"/>
                      <a:pt x="16" y="7"/>
                      <a:pt x="15" y="7"/>
                    </a:cubicBezTo>
                    <a:cubicBezTo>
                      <a:pt x="15" y="7"/>
                      <a:pt x="15" y="7"/>
                      <a:pt x="15" y="7"/>
                    </a:cubicBezTo>
                    <a:cubicBezTo>
                      <a:pt x="14" y="7"/>
                      <a:pt x="14" y="7"/>
                      <a:pt x="14" y="8"/>
                    </a:cubicBezTo>
                    <a:cubicBezTo>
                      <a:pt x="14" y="8"/>
                      <a:pt x="14" y="8"/>
                      <a:pt x="14" y="8"/>
                    </a:cubicBezTo>
                    <a:cubicBezTo>
                      <a:pt x="12" y="8"/>
                      <a:pt x="12" y="8"/>
                      <a:pt x="12" y="8"/>
                    </a:cubicBezTo>
                    <a:cubicBezTo>
                      <a:pt x="13" y="8"/>
                      <a:pt x="13" y="8"/>
                      <a:pt x="13" y="8"/>
                    </a:cubicBezTo>
                    <a:cubicBezTo>
                      <a:pt x="11" y="7"/>
                      <a:pt x="9" y="8"/>
                      <a:pt x="6" y="8"/>
                    </a:cubicBezTo>
                    <a:cubicBezTo>
                      <a:pt x="6" y="9"/>
                      <a:pt x="6" y="9"/>
                      <a:pt x="6" y="9"/>
                    </a:cubicBezTo>
                    <a:cubicBezTo>
                      <a:pt x="5" y="9"/>
                      <a:pt x="5" y="9"/>
                      <a:pt x="5" y="9"/>
                    </a:cubicBezTo>
                    <a:cubicBezTo>
                      <a:pt x="5" y="8"/>
                      <a:pt x="5" y="8"/>
                      <a:pt x="5" y="8"/>
                    </a:cubicBezTo>
                    <a:cubicBezTo>
                      <a:pt x="4" y="8"/>
                      <a:pt x="4" y="6"/>
                      <a:pt x="3" y="6"/>
                    </a:cubicBezTo>
                    <a:cubicBezTo>
                      <a:pt x="1" y="6"/>
                      <a:pt x="1" y="6"/>
                      <a:pt x="1" y="6"/>
                    </a:cubicBezTo>
                    <a:cubicBezTo>
                      <a:pt x="1" y="7"/>
                      <a:pt x="1" y="7"/>
                      <a:pt x="1" y="7"/>
                    </a:cubicBezTo>
                    <a:cubicBezTo>
                      <a:pt x="1" y="6"/>
                      <a:pt x="1" y="6"/>
                      <a:pt x="0" y="6"/>
                    </a:cubicBezTo>
                    <a:cubicBezTo>
                      <a:pt x="1" y="6"/>
                      <a:pt x="1" y="6"/>
                      <a:pt x="1" y="5"/>
                    </a:cubicBezTo>
                    <a:cubicBezTo>
                      <a:pt x="1" y="5"/>
                      <a:pt x="1" y="5"/>
                      <a:pt x="1" y="5"/>
                    </a:cubicBezTo>
                    <a:cubicBezTo>
                      <a:pt x="2" y="5"/>
                      <a:pt x="2" y="5"/>
                      <a:pt x="2" y="5"/>
                    </a:cubicBezTo>
                    <a:cubicBezTo>
                      <a:pt x="2" y="5"/>
                      <a:pt x="3" y="5"/>
                      <a:pt x="3" y="6"/>
                    </a:cubicBezTo>
                    <a:cubicBezTo>
                      <a:pt x="4" y="5"/>
                      <a:pt x="6" y="5"/>
                      <a:pt x="7" y="4"/>
                    </a:cubicBezTo>
                    <a:cubicBezTo>
                      <a:pt x="6" y="3"/>
                      <a:pt x="5" y="5"/>
                      <a:pt x="5" y="3"/>
                    </a:cubicBezTo>
                    <a:cubicBezTo>
                      <a:pt x="7" y="3"/>
                      <a:pt x="9" y="0"/>
                      <a:pt x="10" y="3"/>
                    </a:cubicBezTo>
                    <a:cubicBezTo>
                      <a:pt x="10" y="2"/>
                      <a:pt x="11" y="2"/>
                      <a:pt x="11" y="2"/>
                    </a:cubicBezTo>
                    <a:cubicBezTo>
                      <a:pt x="11" y="3"/>
                      <a:pt x="11" y="3"/>
                      <a:pt x="11" y="3"/>
                    </a:cubicBezTo>
                    <a:cubicBezTo>
                      <a:pt x="11" y="4"/>
                      <a:pt x="11" y="3"/>
                      <a:pt x="11" y="3"/>
                    </a:cubicBezTo>
                    <a:cubicBezTo>
                      <a:pt x="10" y="4"/>
                      <a:pt x="10" y="4"/>
                      <a:pt x="10" y="4"/>
                    </a:cubicBezTo>
                    <a:cubicBezTo>
                      <a:pt x="11" y="5"/>
                      <a:pt x="12" y="4"/>
                      <a:pt x="13" y="4"/>
                    </a:cubicBezTo>
                    <a:cubicBezTo>
                      <a:pt x="13" y="2"/>
                      <a:pt x="18" y="4"/>
                      <a:pt x="16" y="2"/>
                    </a:cubicBezTo>
                    <a:cubicBezTo>
                      <a:pt x="17" y="2"/>
                      <a:pt x="18" y="2"/>
                      <a:pt x="19" y="2"/>
                    </a:cubicBezTo>
                    <a:cubicBezTo>
                      <a:pt x="19" y="1"/>
                      <a:pt x="19" y="1"/>
                      <a:pt x="20" y="1"/>
                    </a:cubicBezTo>
                    <a:cubicBezTo>
                      <a:pt x="20" y="2"/>
                      <a:pt x="19" y="2"/>
                      <a:pt x="19" y="2"/>
                    </a:cubicBezTo>
                    <a:cubicBezTo>
                      <a:pt x="20" y="3"/>
                      <a:pt x="20" y="3"/>
                      <a:pt x="20" y="3"/>
                    </a:cubicBezTo>
                    <a:cubicBezTo>
                      <a:pt x="21" y="1"/>
                      <a:pt x="22" y="2"/>
                      <a:pt x="23" y="2"/>
                    </a:cubicBezTo>
                    <a:cubicBezTo>
                      <a:pt x="25" y="2"/>
                      <a:pt x="29" y="0"/>
                      <a:pt x="32" y="1"/>
                    </a:cubicBezTo>
                    <a:cubicBezTo>
                      <a:pt x="34" y="1"/>
                      <a:pt x="36"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5" name="Freeform 1862">
                <a:extLst>
                  <a:ext uri="{FF2B5EF4-FFF2-40B4-BE49-F238E27FC236}">
                    <a16:creationId xmlns:a16="http://schemas.microsoft.com/office/drawing/2014/main" id="{08C31C81-FFA5-48EF-B1A7-0195AB0F5A7C}"/>
                  </a:ext>
                </a:extLst>
              </p:cNvPr>
              <p:cNvSpPr/>
              <p:nvPr/>
            </p:nvSpPr>
            <p:spPr bwMode="auto">
              <a:xfrm>
                <a:off x="2156" y="2035"/>
                <a:ext cx="11" cy="8"/>
              </a:xfrm>
              <a:custGeom>
                <a:gdLst>
                  <a:gd name="T0" fmla="*/ 4 w 4"/>
                  <a:gd name="T1" fmla="*/ 1 h 3"/>
                  <a:gd name="T2" fmla="*/ 3 w 4"/>
                  <a:gd name="T3" fmla="*/ 1 h 3"/>
                  <a:gd name="T4" fmla="*/ 0 w 4"/>
                  <a:gd name="T5" fmla="*/ 2 h 3"/>
                  <a:gd name="T6" fmla="*/ 1 w 4"/>
                  <a:gd name="T7" fmla="*/ 0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3" y="1"/>
                      <a:pt x="3" y="1"/>
                      <a:pt x="3" y="1"/>
                    </a:cubicBezTo>
                    <a:cubicBezTo>
                      <a:pt x="2" y="0"/>
                      <a:pt x="1" y="3"/>
                      <a:pt x="0" y="2"/>
                    </a:cubicBezTo>
                    <a:cubicBezTo>
                      <a:pt x="1" y="3"/>
                      <a:pt x="1" y="1"/>
                      <a:pt x="1" y="0"/>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6" name="Freeform 1863">
                <a:extLst>
                  <a:ext uri="{FF2B5EF4-FFF2-40B4-BE49-F238E27FC236}">
                    <a16:creationId xmlns:a16="http://schemas.microsoft.com/office/drawing/2014/main" id="{6379CB81-232B-464C-8A3E-6A50EA81030D}"/>
                  </a:ext>
                </a:extLst>
              </p:cNvPr>
              <p:cNvSpPr/>
              <p:nvPr/>
            </p:nvSpPr>
            <p:spPr bwMode="auto">
              <a:xfrm>
                <a:off x="2661" y="203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2"/>
                      <a:pt x="2" y="1"/>
                      <a:pt x="1" y="1"/>
                    </a:cubicBezTo>
                    <a:cubicBezTo>
                      <a:pt x="0" y="1"/>
                      <a:pt x="2" y="0"/>
                      <a:pt x="1"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7" name="Freeform 1864">
                <a:extLst>
                  <a:ext uri="{FF2B5EF4-FFF2-40B4-BE49-F238E27FC236}">
                    <a16:creationId xmlns:a16="http://schemas.microsoft.com/office/drawing/2014/main" id="{3A96418B-EDEB-405A-9800-307EB3D5DE05}"/>
                  </a:ext>
                </a:extLst>
              </p:cNvPr>
              <p:cNvSpPr/>
              <p:nvPr/>
            </p:nvSpPr>
            <p:spPr bwMode="auto">
              <a:xfrm>
                <a:off x="3337" y="203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8" name="Freeform 1865">
                <a:extLst>
                  <a:ext uri="{FF2B5EF4-FFF2-40B4-BE49-F238E27FC236}">
                    <a16:creationId xmlns:a16="http://schemas.microsoft.com/office/drawing/2014/main" id="{BDD08A7E-C228-42A5-82B8-169515496E7B}"/>
                  </a:ext>
                </a:extLst>
              </p:cNvPr>
              <p:cNvSpPr/>
              <p:nvPr/>
            </p:nvSpPr>
            <p:spPr bwMode="auto">
              <a:xfrm>
                <a:off x="3351" y="2035"/>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9" name="Freeform 1866">
                <a:extLst>
                  <a:ext uri="{FF2B5EF4-FFF2-40B4-BE49-F238E27FC236}">
                    <a16:creationId xmlns:a16="http://schemas.microsoft.com/office/drawing/2014/main" id="{AA578FF7-64FC-4428-9D11-8D49E1E835F3}"/>
                  </a:ext>
                </a:extLst>
              </p:cNvPr>
              <p:cNvSpPr/>
              <p:nvPr/>
            </p:nvSpPr>
            <p:spPr bwMode="auto">
              <a:xfrm>
                <a:off x="2611" y="2035"/>
                <a:ext cx="2" cy="2"/>
              </a:xfrm>
              <a:custGeom>
                <a:gdLst>
                  <a:gd name="T0" fmla="*/ 0 w 2"/>
                  <a:gd name="T1" fmla="*/ 2 h 2"/>
                  <a:gd name="T2" fmla="*/ 0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0" name="Freeform 1867">
                <a:extLst>
                  <a:ext uri="{FF2B5EF4-FFF2-40B4-BE49-F238E27FC236}">
                    <a16:creationId xmlns:a16="http://schemas.microsoft.com/office/drawing/2014/main" id="{C8BBE040-A09F-4113-8CF8-79AE76131850}"/>
                  </a:ext>
                </a:extLst>
              </p:cNvPr>
              <p:cNvSpPr/>
              <p:nvPr/>
            </p:nvSpPr>
            <p:spPr bwMode="auto">
              <a:xfrm>
                <a:off x="2050" y="2037"/>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1" name="Freeform 1868">
                <a:extLst>
                  <a:ext uri="{FF2B5EF4-FFF2-40B4-BE49-F238E27FC236}">
                    <a16:creationId xmlns:a16="http://schemas.microsoft.com/office/drawing/2014/main" id="{E9176E71-0D79-48F4-BB57-5EE95E6403A5}"/>
                  </a:ext>
                </a:extLst>
              </p:cNvPr>
              <p:cNvSpPr/>
              <p:nvPr/>
            </p:nvSpPr>
            <p:spPr bwMode="auto">
              <a:xfrm>
                <a:off x="2295" y="2037"/>
                <a:ext cx="6" cy="3"/>
              </a:xfrm>
              <a:custGeom>
                <a:gdLst>
                  <a:gd name="T0" fmla="*/ 1 w 2"/>
                  <a:gd name="T1" fmla="*/ 0 h 1"/>
                  <a:gd name="T2" fmla="*/ 2 w 2"/>
                  <a:gd name="T3" fmla="*/ 0 h 1"/>
                  <a:gd name="T4" fmla="*/ 2 w 2"/>
                  <a:gd name="T5" fmla="*/ 0 h 1"/>
                  <a:gd name="T6" fmla="*/ 0 w 2"/>
                  <a:gd name="T7" fmla="*/ 0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0"/>
                      <a:pt x="2" y="0"/>
                      <a:pt x="2" y="0"/>
                    </a:cubicBezTo>
                    <a:cubicBezTo>
                      <a:pt x="2"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2" name="Freeform 1869">
                <a:extLst>
                  <a:ext uri="{FF2B5EF4-FFF2-40B4-BE49-F238E27FC236}">
                    <a16:creationId xmlns:a16="http://schemas.microsoft.com/office/drawing/2014/main" id="{B3CB5498-EE39-4D82-8782-459E4A683F77}"/>
                  </a:ext>
                </a:extLst>
              </p:cNvPr>
              <p:cNvSpPr/>
              <p:nvPr/>
            </p:nvSpPr>
            <p:spPr bwMode="auto">
              <a:xfrm>
                <a:off x="2055" y="2037"/>
                <a:ext cx="5"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3" name="Freeform 1870">
                <a:extLst>
                  <a:ext uri="{FF2B5EF4-FFF2-40B4-BE49-F238E27FC236}">
                    <a16:creationId xmlns:a16="http://schemas.microsoft.com/office/drawing/2014/main" id="{25EF6B28-C88F-445C-ADEE-35EE984776DE}"/>
                  </a:ext>
                </a:extLst>
              </p:cNvPr>
              <p:cNvSpPr/>
              <p:nvPr/>
            </p:nvSpPr>
            <p:spPr bwMode="auto">
              <a:xfrm>
                <a:off x="2130" y="2037"/>
                <a:ext cx="10"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0" y="1"/>
                      <a:pt x="2" y="1"/>
                      <a:pt x="3" y="0"/>
                    </a:cubicBezTo>
                    <a:cubicBezTo>
                      <a:pt x="4" y="1"/>
                      <a:pt x="0"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4" name="Freeform 1871">
                <a:extLst>
                  <a:ext uri="{FF2B5EF4-FFF2-40B4-BE49-F238E27FC236}">
                    <a16:creationId xmlns:a16="http://schemas.microsoft.com/office/drawing/2014/main" id="{912B9735-7FCE-4C84-A824-50FD5A5A6B4C}"/>
                  </a:ext>
                </a:extLst>
              </p:cNvPr>
              <p:cNvSpPr/>
              <p:nvPr/>
            </p:nvSpPr>
            <p:spPr bwMode="auto">
              <a:xfrm>
                <a:off x="2653" y="2037"/>
                <a:ext cx="6"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5" name="Freeform 1872">
                <a:extLst>
                  <a:ext uri="{FF2B5EF4-FFF2-40B4-BE49-F238E27FC236}">
                    <a16:creationId xmlns:a16="http://schemas.microsoft.com/office/drawing/2014/main" id="{EB6D870C-717F-4907-A1A0-ED0B053329D1}"/>
                  </a:ext>
                </a:extLst>
              </p:cNvPr>
              <p:cNvSpPr/>
              <p:nvPr/>
            </p:nvSpPr>
            <p:spPr bwMode="auto">
              <a:xfrm>
                <a:off x="3343" y="203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6" name="Freeform 1873">
                <a:extLst>
                  <a:ext uri="{FF2B5EF4-FFF2-40B4-BE49-F238E27FC236}">
                    <a16:creationId xmlns:a16="http://schemas.microsoft.com/office/drawing/2014/main" id="{59683537-D4FA-4745-A4C5-8A02850A7158}"/>
                  </a:ext>
                </a:extLst>
              </p:cNvPr>
              <p:cNvSpPr/>
              <p:nvPr/>
            </p:nvSpPr>
            <p:spPr bwMode="auto">
              <a:xfrm>
                <a:off x="2408" y="2037"/>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7" name="Freeform 1874">
                <a:extLst>
                  <a:ext uri="{FF2B5EF4-FFF2-40B4-BE49-F238E27FC236}">
                    <a16:creationId xmlns:a16="http://schemas.microsoft.com/office/drawing/2014/main" id="{3DAAAA3C-FAC0-4223-9010-600917053D4F}"/>
                  </a:ext>
                </a:extLst>
              </p:cNvPr>
              <p:cNvSpPr/>
              <p:nvPr/>
            </p:nvSpPr>
            <p:spPr bwMode="auto">
              <a:xfrm>
                <a:off x="2544" y="2037"/>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8" name="Freeform 1875">
                <a:extLst>
                  <a:ext uri="{FF2B5EF4-FFF2-40B4-BE49-F238E27FC236}">
                    <a16:creationId xmlns:a16="http://schemas.microsoft.com/office/drawing/2014/main" id="{82F71CC5-B4B9-454D-B764-828DE06412DC}"/>
                  </a:ext>
                </a:extLst>
              </p:cNvPr>
              <p:cNvSpPr/>
              <p:nvPr/>
            </p:nvSpPr>
            <p:spPr bwMode="auto">
              <a:xfrm>
                <a:off x="2587" y="2037"/>
                <a:ext cx="2" cy="8"/>
              </a:xfrm>
              <a:custGeom>
                <a:gdLst>
                  <a:gd name="T0" fmla="*/ 1 w 1"/>
                  <a:gd name="T1" fmla="*/ 1 h 3"/>
                  <a:gd name="T2" fmla="*/ 0 w 1"/>
                  <a:gd name="T3" fmla="*/ 2 h 3"/>
                  <a:gd name="T4" fmla="*/ 0 w 1"/>
                  <a:gd name="T5" fmla="*/ 2 h 3"/>
                  <a:gd name="T6" fmla="*/ 1 w 1"/>
                  <a:gd name="T7" fmla="*/ 0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1" y="1"/>
                      <a:pt x="1" y="3"/>
                      <a:pt x="0" y="2"/>
                    </a:cubicBezTo>
                    <a:cubicBezTo>
                      <a:pt x="0"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9" name="Freeform 1876">
                <a:extLst>
                  <a:ext uri="{FF2B5EF4-FFF2-40B4-BE49-F238E27FC236}">
                    <a16:creationId xmlns:a16="http://schemas.microsoft.com/office/drawing/2014/main" id="{C43DD2F3-1203-4E39-9CE2-450C10004C64}"/>
                  </a:ext>
                </a:extLst>
              </p:cNvPr>
              <p:cNvSpPr/>
              <p:nvPr/>
            </p:nvSpPr>
            <p:spPr bwMode="auto">
              <a:xfrm>
                <a:off x="4291" y="204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0" name="Freeform 1877">
                <a:extLst>
                  <a:ext uri="{FF2B5EF4-FFF2-40B4-BE49-F238E27FC236}">
                    <a16:creationId xmlns:a16="http://schemas.microsoft.com/office/drawing/2014/main" id="{BEFE8B11-DC8D-4E12-ADC3-0F8812F72016}"/>
                  </a:ext>
                </a:extLst>
              </p:cNvPr>
              <p:cNvSpPr/>
              <p:nvPr/>
            </p:nvSpPr>
            <p:spPr bwMode="auto">
              <a:xfrm>
                <a:off x="2611" y="2040"/>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1" name="Rectangle 1878">
                <a:extLst>
                  <a:ext uri="{FF2B5EF4-FFF2-40B4-BE49-F238E27FC236}">
                    <a16:creationId xmlns:a16="http://schemas.microsoft.com/office/drawing/2014/main" id="{6A08091B-A1FD-4E36-BF06-BA1038056B75}"/>
                  </a:ext>
                </a:extLst>
              </p:cNvPr>
              <p:cNvSpPr>
                <a:spLocks noChangeArrowheads="1"/>
              </p:cNvSpPr>
              <p:nvPr/>
            </p:nvSpPr>
            <p:spPr bwMode="auto">
              <a:xfrm>
                <a:off x="2007" y="204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2" name="Freeform 1879">
                <a:extLst>
                  <a:ext uri="{FF2B5EF4-FFF2-40B4-BE49-F238E27FC236}">
                    <a16:creationId xmlns:a16="http://schemas.microsoft.com/office/drawing/2014/main" id="{CB3FE8E6-8527-4369-BB82-A5DD1BE2ED74}"/>
                  </a:ext>
                </a:extLst>
              </p:cNvPr>
              <p:cNvSpPr/>
              <p:nvPr/>
            </p:nvSpPr>
            <p:spPr bwMode="auto">
              <a:xfrm>
                <a:off x="3239" y="2040"/>
                <a:ext cx="82" cy="27"/>
              </a:xfrm>
              <a:custGeom>
                <a:gdLst>
                  <a:gd name="T0" fmla="*/ 28 w 31"/>
                  <a:gd name="T1" fmla="*/ 3 h 10"/>
                  <a:gd name="T2" fmla="*/ 31 w 31"/>
                  <a:gd name="T3" fmla="*/ 3 h 10"/>
                  <a:gd name="T4" fmla="*/ 25 w 31"/>
                  <a:gd name="T5" fmla="*/ 3 h 10"/>
                  <a:gd name="T6" fmla="*/ 21 w 31"/>
                  <a:gd name="T7" fmla="*/ 5 h 10"/>
                  <a:gd name="T8" fmla="*/ 10 w 31"/>
                  <a:gd name="T9" fmla="*/ 6 h 10"/>
                  <a:gd name="T10" fmla="*/ 9 w 31"/>
                  <a:gd name="T11" fmla="*/ 6 h 10"/>
                  <a:gd name="T12" fmla="*/ 9 w 31"/>
                  <a:gd name="T13" fmla="*/ 7 h 10"/>
                  <a:gd name="T14" fmla="*/ 8 w 31"/>
                  <a:gd name="T15" fmla="*/ 7 h 10"/>
                  <a:gd name="T16" fmla="*/ 8 w 31"/>
                  <a:gd name="T17" fmla="*/ 8 h 10"/>
                  <a:gd name="T18" fmla="*/ 7 w 31"/>
                  <a:gd name="T19" fmla="*/ 8 h 10"/>
                  <a:gd name="T20" fmla="*/ 7 w 31"/>
                  <a:gd name="T21" fmla="*/ 7 h 10"/>
                  <a:gd name="T22" fmla="*/ 6 w 31"/>
                  <a:gd name="T23" fmla="*/ 8 h 10"/>
                  <a:gd name="T24" fmla="*/ 6 w 31"/>
                  <a:gd name="T25" fmla="*/ 9 h 10"/>
                  <a:gd name="T26" fmla="*/ 5 w 31"/>
                  <a:gd name="T27" fmla="*/ 8 h 10"/>
                  <a:gd name="T28" fmla="*/ 5 w 31"/>
                  <a:gd name="T29" fmla="*/ 9 h 10"/>
                  <a:gd name="T30" fmla="*/ 3 w 31"/>
                  <a:gd name="T31" fmla="*/ 8 h 10"/>
                  <a:gd name="T32" fmla="*/ 4 w 31"/>
                  <a:gd name="T33" fmla="*/ 8 h 10"/>
                  <a:gd name="T34" fmla="*/ 3 w 31"/>
                  <a:gd name="T35" fmla="*/ 7 h 10"/>
                  <a:gd name="T36" fmla="*/ 1 w 31"/>
                  <a:gd name="T37" fmla="*/ 9 h 10"/>
                  <a:gd name="T38" fmla="*/ 1 w 31"/>
                  <a:gd name="T39" fmla="*/ 7 h 10"/>
                  <a:gd name="T40" fmla="*/ 2 w 31"/>
                  <a:gd name="T41" fmla="*/ 7 h 10"/>
                  <a:gd name="T42" fmla="*/ 5 w 31"/>
                  <a:gd name="T43" fmla="*/ 6 h 10"/>
                  <a:gd name="T44" fmla="*/ 8 w 31"/>
                  <a:gd name="T45" fmla="*/ 6 h 10"/>
                  <a:gd name="T46" fmla="*/ 10 w 31"/>
                  <a:gd name="T47" fmla="*/ 6 h 10"/>
                  <a:gd name="T48" fmla="*/ 8 w 31"/>
                  <a:gd name="T49" fmla="*/ 5 h 10"/>
                  <a:gd name="T50" fmla="*/ 11 w 31"/>
                  <a:gd name="T51" fmla="*/ 5 h 10"/>
                  <a:gd name="T52" fmla="*/ 13 w 31"/>
                  <a:gd name="T53" fmla="*/ 5 h 10"/>
                  <a:gd name="T54" fmla="*/ 19 w 31"/>
                  <a:gd name="T55" fmla="*/ 3 h 10"/>
                  <a:gd name="T56" fmla="*/ 19 w 31"/>
                  <a:gd name="T57" fmla="*/ 2 h 10"/>
                  <a:gd name="T58" fmla="*/ 18 w 31"/>
                  <a:gd name="T59" fmla="*/ 2 h 10"/>
                  <a:gd name="T60" fmla="*/ 18 w 31"/>
                  <a:gd name="T61" fmla="*/ 2 h 10"/>
                  <a:gd name="T62" fmla="*/ 16 w 31"/>
                  <a:gd name="T63" fmla="*/ 2 h 10"/>
                  <a:gd name="T64" fmla="*/ 28 w 31"/>
                  <a:gd name="T65"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0">
                    <a:moveTo>
                      <a:pt x="28" y="3"/>
                    </a:moveTo>
                    <a:cubicBezTo>
                      <a:pt x="29" y="3"/>
                      <a:pt x="30" y="3"/>
                      <a:pt x="31" y="3"/>
                    </a:cubicBezTo>
                    <a:cubicBezTo>
                      <a:pt x="28" y="2"/>
                      <a:pt x="27" y="6"/>
                      <a:pt x="25" y="3"/>
                    </a:cubicBezTo>
                    <a:cubicBezTo>
                      <a:pt x="23" y="4"/>
                      <a:pt x="23" y="4"/>
                      <a:pt x="21" y="5"/>
                    </a:cubicBezTo>
                    <a:cubicBezTo>
                      <a:pt x="17" y="2"/>
                      <a:pt x="13" y="9"/>
                      <a:pt x="10" y="6"/>
                    </a:cubicBezTo>
                    <a:cubicBezTo>
                      <a:pt x="10" y="6"/>
                      <a:pt x="9" y="6"/>
                      <a:pt x="9" y="6"/>
                    </a:cubicBezTo>
                    <a:cubicBezTo>
                      <a:pt x="9" y="7"/>
                      <a:pt x="9" y="7"/>
                      <a:pt x="9" y="7"/>
                    </a:cubicBezTo>
                    <a:cubicBezTo>
                      <a:pt x="8" y="7"/>
                      <a:pt x="8" y="7"/>
                      <a:pt x="8" y="7"/>
                    </a:cubicBezTo>
                    <a:cubicBezTo>
                      <a:pt x="8" y="8"/>
                      <a:pt x="8" y="8"/>
                      <a:pt x="8" y="8"/>
                    </a:cubicBezTo>
                    <a:cubicBezTo>
                      <a:pt x="7" y="8"/>
                      <a:pt x="7" y="8"/>
                      <a:pt x="7" y="8"/>
                    </a:cubicBezTo>
                    <a:cubicBezTo>
                      <a:pt x="7" y="8"/>
                      <a:pt x="7" y="7"/>
                      <a:pt x="7" y="7"/>
                    </a:cubicBezTo>
                    <a:cubicBezTo>
                      <a:pt x="6" y="8"/>
                      <a:pt x="6" y="8"/>
                      <a:pt x="6" y="8"/>
                    </a:cubicBezTo>
                    <a:cubicBezTo>
                      <a:pt x="6" y="9"/>
                      <a:pt x="6" y="9"/>
                      <a:pt x="6" y="9"/>
                    </a:cubicBezTo>
                    <a:cubicBezTo>
                      <a:pt x="5" y="8"/>
                      <a:pt x="5" y="8"/>
                      <a:pt x="5" y="8"/>
                    </a:cubicBezTo>
                    <a:cubicBezTo>
                      <a:pt x="5" y="9"/>
                      <a:pt x="5" y="9"/>
                      <a:pt x="5" y="9"/>
                    </a:cubicBezTo>
                    <a:cubicBezTo>
                      <a:pt x="5" y="8"/>
                      <a:pt x="4" y="8"/>
                      <a:pt x="3" y="8"/>
                    </a:cubicBezTo>
                    <a:cubicBezTo>
                      <a:pt x="4" y="8"/>
                      <a:pt x="4" y="8"/>
                      <a:pt x="4" y="8"/>
                    </a:cubicBezTo>
                    <a:cubicBezTo>
                      <a:pt x="3" y="7"/>
                      <a:pt x="3" y="7"/>
                      <a:pt x="3" y="7"/>
                    </a:cubicBezTo>
                    <a:cubicBezTo>
                      <a:pt x="2" y="7"/>
                      <a:pt x="3" y="10"/>
                      <a:pt x="1" y="9"/>
                    </a:cubicBezTo>
                    <a:cubicBezTo>
                      <a:pt x="0" y="9"/>
                      <a:pt x="1" y="8"/>
                      <a:pt x="1" y="7"/>
                    </a:cubicBezTo>
                    <a:cubicBezTo>
                      <a:pt x="1" y="7"/>
                      <a:pt x="1" y="7"/>
                      <a:pt x="2" y="7"/>
                    </a:cubicBezTo>
                    <a:cubicBezTo>
                      <a:pt x="2" y="7"/>
                      <a:pt x="4" y="6"/>
                      <a:pt x="5" y="6"/>
                    </a:cubicBezTo>
                    <a:cubicBezTo>
                      <a:pt x="6" y="8"/>
                      <a:pt x="7" y="4"/>
                      <a:pt x="8" y="6"/>
                    </a:cubicBezTo>
                    <a:cubicBezTo>
                      <a:pt x="8" y="6"/>
                      <a:pt x="10" y="7"/>
                      <a:pt x="10" y="6"/>
                    </a:cubicBezTo>
                    <a:cubicBezTo>
                      <a:pt x="8" y="5"/>
                      <a:pt x="8" y="5"/>
                      <a:pt x="8" y="5"/>
                    </a:cubicBezTo>
                    <a:cubicBezTo>
                      <a:pt x="10" y="6"/>
                      <a:pt x="10" y="3"/>
                      <a:pt x="11" y="5"/>
                    </a:cubicBezTo>
                    <a:cubicBezTo>
                      <a:pt x="12" y="4"/>
                      <a:pt x="12" y="5"/>
                      <a:pt x="13" y="5"/>
                    </a:cubicBezTo>
                    <a:cubicBezTo>
                      <a:pt x="15" y="4"/>
                      <a:pt x="17" y="3"/>
                      <a:pt x="19" y="3"/>
                    </a:cubicBezTo>
                    <a:cubicBezTo>
                      <a:pt x="19" y="2"/>
                      <a:pt x="19" y="2"/>
                      <a:pt x="19" y="2"/>
                    </a:cubicBezTo>
                    <a:cubicBezTo>
                      <a:pt x="18" y="2"/>
                      <a:pt x="18" y="2"/>
                      <a:pt x="18" y="2"/>
                    </a:cubicBezTo>
                    <a:cubicBezTo>
                      <a:pt x="18" y="2"/>
                      <a:pt x="18" y="2"/>
                      <a:pt x="18" y="2"/>
                    </a:cubicBezTo>
                    <a:cubicBezTo>
                      <a:pt x="17" y="1"/>
                      <a:pt x="17" y="3"/>
                      <a:pt x="16" y="2"/>
                    </a:cubicBezTo>
                    <a:cubicBezTo>
                      <a:pt x="20" y="0"/>
                      <a:pt x="25" y="0"/>
                      <a:pt x="2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3" name="Freeform 1880">
                <a:extLst>
                  <a:ext uri="{FF2B5EF4-FFF2-40B4-BE49-F238E27FC236}">
                    <a16:creationId xmlns:a16="http://schemas.microsoft.com/office/drawing/2014/main" id="{AA838939-CB0C-4C4C-9D27-02AF39B47260}"/>
                  </a:ext>
                </a:extLst>
              </p:cNvPr>
              <p:cNvSpPr/>
              <p:nvPr/>
            </p:nvSpPr>
            <p:spPr bwMode="auto">
              <a:xfrm>
                <a:off x="2018" y="2043"/>
                <a:ext cx="5" cy="5"/>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4" name="Freeform 1881">
                <a:extLst>
                  <a:ext uri="{FF2B5EF4-FFF2-40B4-BE49-F238E27FC236}">
                    <a16:creationId xmlns:a16="http://schemas.microsoft.com/office/drawing/2014/main" id="{D321697C-11CB-40FB-ACEA-D75DCBE4E2A0}"/>
                  </a:ext>
                </a:extLst>
              </p:cNvPr>
              <p:cNvSpPr/>
              <p:nvPr/>
            </p:nvSpPr>
            <p:spPr bwMode="auto">
              <a:xfrm>
                <a:off x="4302" y="2043"/>
                <a:ext cx="5" cy="5"/>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2"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5" name="Freeform 1882">
                <a:extLst>
                  <a:ext uri="{FF2B5EF4-FFF2-40B4-BE49-F238E27FC236}">
                    <a16:creationId xmlns:a16="http://schemas.microsoft.com/office/drawing/2014/main" id="{DF9833DC-4DC2-48BD-AB1C-CCEF0BB7E1AF}"/>
                  </a:ext>
                </a:extLst>
              </p:cNvPr>
              <p:cNvSpPr/>
              <p:nvPr/>
            </p:nvSpPr>
            <p:spPr bwMode="auto">
              <a:xfrm>
                <a:off x="2076" y="2043"/>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6" name="Freeform 1883">
                <a:extLst>
                  <a:ext uri="{FF2B5EF4-FFF2-40B4-BE49-F238E27FC236}">
                    <a16:creationId xmlns:a16="http://schemas.microsoft.com/office/drawing/2014/main" id="{61B3BF0A-C6C7-46AA-9EE7-2C683E707AD9}"/>
                  </a:ext>
                </a:extLst>
              </p:cNvPr>
              <p:cNvSpPr/>
              <p:nvPr/>
            </p:nvSpPr>
            <p:spPr bwMode="auto">
              <a:xfrm>
                <a:off x="2159" y="2043"/>
                <a:ext cx="16" cy="8"/>
              </a:xfrm>
              <a:custGeom>
                <a:gdLst>
                  <a:gd name="T0" fmla="*/ 4 w 6"/>
                  <a:gd name="T1" fmla="*/ 1 h 3"/>
                  <a:gd name="T2" fmla="*/ 6 w 6"/>
                  <a:gd name="T3" fmla="*/ 1 h 3"/>
                  <a:gd name="T4" fmla="*/ 4 w 6"/>
                  <a:gd name="T5" fmla="*/ 3 h 3"/>
                  <a:gd name="T6" fmla="*/ 0 w 6"/>
                  <a:gd name="T7" fmla="*/ 1 h 3"/>
                  <a:gd name="T8" fmla="*/ 4 w 6"/>
                  <a:gd name="T9" fmla="*/ 1 h 3"/>
                </a:gdLst>
                <a:cxnLst>
                  <a:cxn ang="0">
                    <a:pos x="T0" y="T1"/>
                  </a:cxn>
                  <a:cxn ang="0">
                    <a:pos x="T2" y="T3"/>
                  </a:cxn>
                  <a:cxn ang="0">
                    <a:pos x="T4" y="T5"/>
                  </a:cxn>
                  <a:cxn ang="0">
                    <a:pos x="T6" y="T7"/>
                  </a:cxn>
                  <a:cxn ang="0">
                    <a:pos x="T8" y="T9"/>
                  </a:cxn>
                </a:cxnLst>
                <a:rect l="0" t="0" r="r" b="b"/>
                <a:pathLst>
                  <a:path w="6" h="3">
                    <a:moveTo>
                      <a:pt x="4" y="1"/>
                    </a:moveTo>
                    <a:cubicBezTo>
                      <a:pt x="5" y="2"/>
                      <a:pt x="6" y="1"/>
                      <a:pt x="6" y="1"/>
                    </a:cubicBezTo>
                    <a:cubicBezTo>
                      <a:pt x="6" y="2"/>
                      <a:pt x="4" y="2"/>
                      <a:pt x="4" y="3"/>
                    </a:cubicBez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7" name="Freeform 1884">
                <a:extLst>
                  <a:ext uri="{FF2B5EF4-FFF2-40B4-BE49-F238E27FC236}">
                    <a16:creationId xmlns:a16="http://schemas.microsoft.com/office/drawing/2014/main" id="{7C1F8019-A4FC-4FC4-9367-739DAAF59E61}"/>
                  </a:ext>
                </a:extLst>
              </p:cNvPr>
              <p:cNvSpPr/>
              <p:nvPr/>
            </p:nvSpPr>
            <p:spPr bwMode="auto">
              <a:xfrm>
                <a:off x="2298" y="2043"/>
                <a:ext cx="8" cy="5"/>
              </a:xfrm>
              <a:custGeom>
                <a:gdLst>
                  <a:gd name="T0" fmla="*/ 1 w 3"/>
                  <a:gd name="T1" fmla="*/ 2 h 2"/>
                  <a:gd name="T2" fmla="*/ 3 w 3"/>
                  <a:gd name="T3" fmla="*/ 0 h 2"/>
                  <a:gd name="T4" fmla="*/ 1 w 3"/>
                  <a:gd name="T5" fmla="*/ 2 h 2"/>
                </a:gdLst>
                <a:cxnLst>
                  <a:cxn ang="0">
                    <a:pos x="T0" y="T1"/>
                  </a:cxn>
                  <a:cxn ang="0">
                    <a:pos x="T2" y="T3"/>
                  </a:cxn>
                  <a:cxn ang="0">
                    <a:pos x="T4" y="T5"/>
                  </a:cxn>
                </a:cxnLst>
                <a:rect l="0" t="0" r="r" b="b"/>
                <a:pathLst>
                  <a:path w="3" h="2">
                    <a:moveTo>
                      <a:pt x="1" y="2"/>
                    </a:moveTo>
                    <a:cubicBezTo>
                      <a:pt x="0" y="1"/>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8" name="Freeform 1885">
                <a:extLst>
                  <a:ext uri="{FF2B5EF4-FFF2-40B4-BE49-F238E27FC236}">
                    <a16:creationId xmlns:a16="http://schemas.microsoft.com/office/drawing/2014/main" id="{EF036D4A-E0AE-48BC-9DF2-E810E36456B3}"/>
                  </a:ext>
                </a:extLst>
              </p:cNvPr>
              <p:cNvSpPr/>
              <p:nvPr/>
            </p:nvSpPr>
            <p:spPr bwMode="auto">
              <a:xfrm>
                <a:off x="2600" y="2043"/>
                <a:ext cx="8" cy="2"/>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9" name="Freeform 1886">
                <a:extLst>
                  <a:ext uri="{FF2B5EF4-FFF2-40B4-BE49-F238E27FC236}">
                    <a16:creationId xmlns:a16="http://schemas.microsoft.com/office/drawing/2014/main" id="{99035AC7-9771-49B5-9CCC-F08CD7802FF2}"/>
                  </a:ext>
                </a:extLst>
              </p:cNvPr>
              <p:cNvSpPr/>
              <p:nvPr/>
            </p:nvSpPr>
            <p:spPr bwMode="auto">
              <a:xfrm>
                <a:off x="2354" y="2045"/>
                <a:ext cx="11" cy="3"/>
              </a:xfrm>
              <a:custGeom>
                <a:gdLst>
                  <a:gd name="T0" fmla="*/ 4 w 4"/>
                  <a:gd name="T1" fmla="*/ 0 h 1"/>
                  <a:gd name="T2" fmla="*/ 4 w 4"/>
                  <a:gd name="T3" fmla="*/ 0 h 1"/>
                  <a:gd name="T4" fmla="*/ 1 w 4"/>
                  <a:gd name="T5" fmla="*/ 0 h 1"/>
                  <a:gd name="T6" fmla="*/ 0 w 4"/>
                  <a:gd name="T7" fmla="*/ 0 h 1"/>
                  <a:gd name="T8" fmla="*/ 2 w 4"/>
                  <a:gd name="T9" fmla="*/ 0 h 1"/>
                  <a:gd name="T10" fmla="*/ 2 w 4"/>
                  <a:gd name="T11" fmla="*/ 0 h 1"/>
                  <a:gd name="T12" fmla="*/ 4 w 4"/>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4" y="0"/>
                      <a:pt x="4" y="0"/>
                      <a:pt x="4" y="0"/>
                    </a:cubicBezTo>
                    <a:cubicBezTo>
                      <a:pt x="4" y="1"/>
                      <a:pt x="2" y="0"/>
                      <a:pt x="1" y="0"/>
                    </a:cubicBezTo>
                    <a:cubicBezTo>
                      <a:pt x="0" y="0"/>
                      <a:pt x="0" y="0"/>
                      <a:pt x="0" y="0"/>
                    </a:cubicBezTo>
                    <a:cubicBezTo>
                      <a:pt x="2" y="0"/>
                      <a:pt x="2" y="0"/>
                      <a:pt x="2" y="0"/>
                    </a:cubicBezTo>
                    <a:cubicBezTo>
                      <a:pt x="2" y="0"/>
                      <a:pt x="2" y="0"/>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0" name="Freeform 1887">
                <a:extLst>
                  <a:ext uri="{FF2B5EF4-FFF2-40B4-BE49-F238E27FC236}">
                    <a16:creationId xmlns:a16="http://schemas.microsoft.com/office/drawing/2014/main" id="{257C83DA-6F91-4DB5-96CB-704C4CBC0832}"/>
                  </a:ext>
                </a:extLst>
              </p:cNvPr>
              <p:cNvSpPr/>
              <p:nvPr/>
            </p:nvSpPr>
            <p:spPr bwMode="auto">
              <a:xfrm>
                <a:off x="2381" y="204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1" name="Freeform 1888">
                <a:extLst>
                  <a:ext uri="{FF2B5EF4-FFF2-40B4-BE49-F238E27FC236}">
                    <a16:creationId xmlns:a16="http://schemas.microsoft.com/office/drawing/2014/main" id="{3AAC2CF0-21F4-444F-AB71-A78240C86807}"/>
                  </a:ext>
                </a:extLst>
              </p:cNvPr>
              <p:cNvSpPr/>
              <p:nvPr/>
            </p:nvSpPr>
            <p:spPr bwMode="auto">
              <a:xfrm>
                <a:off x="2544" y="2045"/>
                <a:ext cx="3" cy="3"/>
              </a:xfrm>
              <a:custGeom>
                <a:gdLst>
                  <a:gd name="T0" fmla="*/ 0 w 3"/>
                  <a:gd name="T1" fmla="*/ 0 h 3"/>
                  <a:gd name="T2" fmla="*/ 3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2" name="Freeform 1889">
                <a:extLst>
                  <a:ext uri="{FF2B5EF4-FFF2-40B4-BE49-F238E27FC236}">
                    <a16:creationId xmlns:a16="http://schemas.microsoft.com/office/drawing/2014/main" id="{B915C188-541D-4A7E-99EE-43EDFA9519C6}"/>
                  </a:ext>
                </a:extLst>
              </p:cNvPr>
              <p:cNvSpPr/>
              <p:nvPr/>
            </p:nvSpPr>
            <p:spPr bwMode="auto">
              <a:xfrm>
                <a:off x="2279" y="20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3" name="Freeform 1890">
                <a:extLst>
                  <a:ext uri="{FF2B5EF4-FFF2-40B4-BE49-F238E27FC236}">
                    <a16:creationId xmlns:a16="http://schemas.microsoft.com/office/drawing/2014/main" id="{743B8789-855F-46F8-A9A8-7C2974D5166C}"/>
                  </a:ext>
                </a:extLst>
              </p:cNvPr>
              <p:cNvSpPr/>
              <p:nvPr/>
            </p:nvSpPr>
            <p:spPr bwMode="auto">
              <a:xfrm>
                <a:off x="2319" y="2045"/>
                <a:ext cx="8" cy="8"/>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cubicBezTo>
                      <a:pt x="3" y="1"/>
                      <a:pt x="1" y="2"/>
                      <a:pt x="0" y="3"/>
                    </a:cubicBezTo>
                    <a:cubicBezTo>
                      <a:pt x="0" y="0"/>
                      <a:pt x="0" y="0"/>
                      <a:pt x="0" y="0"/>
                    </a:cubicBezTo>
                    <a:cubicBezTo>
                      <a:pt x="1"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4" name="Freeform 1891">
                <a:extLst>
                  <a:ext uri="{FF2B5EF4-FFF2-40B4-BE49-F238E27FC236}">
                    <a16:creationId xmlns:a16="http://schemas.microsoft.com/office/drawing/2014/main" id="{ED5ADCC3-F63C-4CEB-9C28-1020FB32F396}"/>
                  </a:ext>
                </a:extLst>
              </p:cNvPr>
              <p:cNvSpPr/>
              <p:nvPr/>
            </p:nvSpPr>
            <p:spPr bwMode="auto">
              <a:xfrm>
                <a:off x="2392" y="2043"/>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2" y="1"/>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5" name="Freeform 1892">
                <a:extLst>
                  <a:ext uri="{FF2B5EF4-FFF2-40B4-BE49-F238E27FC236}">
                    <a16:creationId xmlns:a16="http://schemas.microsoft.com/office/drawing/2014/main" id="{3F5F531C-F604-4792-B7EA-1FF1C7508341}"/>
                  </a:ext>
                </a:extLst>
              </p:cNvPr>
              <p:cNvSpPr/>
              <p:nvPr/>
            </p:nvSpPr>
            <p:spPr bwMode="auto">
              <a:xfrm>
                <a:off x="2306" y="2045"/>
                <a:ext cx="3"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0"/>
                      <a:pt x="0" y="0"/>
                      <a:pt x="0" y="0"/>
                    </a:cubicBezTo>
                    <a:cubicBezTo>
                      <a:pt x="0"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6" name="Freeform 1893">
                <a:extLst>
                  <a:ext uri="{FF2B5EF4-FFF2-40B4-BE49-F238E27FC236}">
                    <a16:creationId xmlns:a16="http://schemas.microsoft.com/office/drawing/2014/main" id="{D4DA7BE8-A166-4BCE-85DF-FCA8BCF04634}"/>
                  </a:ext>
                </a:extLst>
              </p:cNvPr>
              <p:cNvSpPr/>
              <p:nvPr/>
            </p:nvSpPr>
            <p:spPr bwMode="auto">
              <a:xfrm>
                <a:off x="3364" y="2045"/>
                <a:ext cx="24" cy="11"/>
              </a:xfrm>
              <a:custGeom>
                <a:gdLst>
                  <a:gd name="T0" fmla="*/ 6 w 9"/>
                  <a:gd name="T1" fmla="*/ 1 h 4"/>
                  <a:gd name="T2" fmla="*/ 9 w 9"/>
                  <a:gd name="T3" fmla="*/ 1 h 4"/>
                  <a:gd name="T4" fmla="*/ 8 w 9"/>
                  <a:gd name="T5" fmla="*/ 2 h 4"/>
                  <a:gd name="T6" fmla="*/ 8 w 9"/>
                  <a:gd name="T7" fmla="*/ 2 h 4"/>
                  <a:gd name="T8" fmla="*/ 5 w 9"/>
                  <a:gd name="T9" fmla="*/ 3 h 4"/>
                  <a:gd name="T10" fmla="*/ 4 w 9"/>
                  <a:gd name="T11" fmla="*/ 3 h 4"/>
                  <a:gd name="T12" fmla="*/ 1 w 9"/>
                  <a:gd name="T13" fmla="*/ 4 h 4"/>
                  <a:gd name="T14" fmla="*/ 2 w 9"/>
                  <a:gd name="T15" fmla="*/ 1 h 4"/>
                  <a:gd name="T16" fmla="*/ 4 w 9"/>
                  <a:gd name="T17" fmla="*/ 3 h 4"/>
                  <a:gd name="T18" fmla="*/ 4 w 9"/>
                  <a:gd name="T19" fmla="*/ 0 h 4"/>
                  <a:gd name="T20" fmla="*/ 6 w 9"/>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6" y="1"/>
                    </a:moveTo>
                    <a:cubicBezTo>
                      <a:pt x="7" y="0"/>
                      <a:pt x="8" y="2"/>
                      <a:pt x="9" y="1"/>
                    </a:cubicBezTo>
                    <a:cubicBezTo>
                      <a:pt x="8" y="2"/>
                      <a:pt x="8" y="2"/>
                      <a:pt x="8" y="2"/>
                    </a:cubicBezTo>
                    <a:cubicBezTo>
                      <a:pt x="8" y="2"/>
                      <a:pt x="8" y="2"/>
                      <a:pt x="8" y="2"/>
                    </a:cubicBezTo>
                    <a:cubicBezTo>
                      <a:pt x="7" y="3"/>
                      <a:pt x="5" y="1"/>
                      <a:pt x="5" y="3"/>
                    </a:cubicBezTo>
                    <a:cubicBezTo>
                      <a:pt x="4" y="3"/>
                      <a:pt x="4" y="3"/>
                      <a:pt x="4" y="3"/>
                    </a:cubicBezTo>
                    <a:cubicBezTo>
                      <a:pt x="4" y="3"/>
                      <a:pt x="3" y="4"/>
                      <a:pt x="1" y="4"/>
                    </a:cubicBezTo>
                    <a:cubicBezTo>
                      <a:pt x="3" y="2"/>
                      <a:pt x="0" y="2"/>
                      <a:pt x="2" y="1"/>
                    </a:cubicBezTo>
                    <a:cubicBezTo>
                      <a:pt x="4" y="3"/>
                      <a:pt x="4" y="3"/>
                      <a:pt x="4" y="3"/>
                    </a:cubicBezTo>
                    <a:cubicBezTo>
                      <a:pt x="3" y="2"/>
                      <a:pt x="6" y="1"/>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7" name="Freeform 1894">
                <a:extLst>
                  <a:ext uri="{FF2B5EF4-FFF2-40B4-BE49-F238E27FC236}">
                    <a16:creationId xmlns:a16="http://schemas.microsoft.com/office/drawing/2014/main" id="{F060171F-CAAF-4EE0-9A59-5586F6332691}"/>
                  </a:ext>
                </a:extLst>
              </p:cNvPr>
              <p:cNvSpPr/>
              <p:nvPr/>
            </p:nvSpPr>
            <p:spPr bwMode="auto">
              <a:xfrm>
                <a:off x="2277" y="2048"/>
                <a:ext cx="21" cy="13"/>
              </a:xfrm>
              <a:custGeom>
                <a:gdLst>
                  <a:gd name="T0" fmla="*/ 8 w 8"/>
                  <a:gd name="T1" fmla="*/ 0 h 5"/>
                  <a:gd name="T2" fmla="*/ 0 w 8"/>
                  <a:gd name="T3" fmla="*/ 5 h 5"/>
                  <a:gd name="T4" fmla="*/ 0 w 8"/>
                  <a:gd name="T5" fmla="*/ 3 h 5"/>
                  <a:gd name="T6" fmla="*/ 5 w 8"/>
                  <a:gd name="T7" fmla="*/ 2 h 5"/>
                  <a:gd name="T8" fmla="*/ 7 w 8"/>
                  <a:gd name="T9" fmla="*/ 0 h 5"/>
                  <a:gd name="T10" fmla="*/ 8 w 8"/>
                  <a:gd name="T11" fmla="*/ 0 h 5"/>
                </a:gdLst>
                <a:cxnLst>
                  <a:cxn ang="0">
                    <a:pos x="T0" y="T1"/>
                  </a:cxn>
                  <a:cxn ang="0">
                    <a:pos x="T2" y="T3"/>
                  </a:cxn>
                  <a:cxn ang="0">
                    <a:pos x="T4" y="T5"/>
                  </a:cxn>
                  <a:cxn ang="0">
                    <a:pos x="T6" y="T7"/>
                  </a:cxn>
                  <a:cxn ang="0">
                    <a:pos x="T8" y="T9"/>
                  </a:cxn>
                  <a:cxn ang="0">
                    <a:pos x="T10" y="T11"/>
                  </a:cxn>
                </a:cxnLst>
                <a:rect l="0" t="0" r="r" b="b"/>
                <a:pathLst>
                  <a:path w="8" h="5">
                    <a:moveTo>
                      <a:pt x="8" y="0"/>
                    </a:moveTo>
                    <a:cubicBezTo>
                      <a:pt x="6" y="2"/>
                      <a:pt x="3" y="3"/>
                      <a:pt x="0" y="5"/>
                    </a:cubicBezTo>
                    <a:cubicBezTo>
                      <a:pt x="1" y="4"/>
                      <a:pt x="1" y="3"/>
                      <a:pt x="0" y="3"/>
                    </a:cubicBezTo>
                    <a:cubicBezTo>
                      <a:pt x="2" y="4"/>
                      <a:pt x="4" y="2"/>
                      <a:pt x="5" y="2"/>
                    </a:cubicBezTo>
                    <a:cubicBezTo>
                      <a:pt x="5" y="1"/>
                      <a:pt x="7" y="1"/>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8" name="Freeform 1895">
                <a:extLst>
                  <a:ext uri="{FF2B5EF4-FFF2-40B4-BE49-F238E27FC236}">
                    <a16:creationId xmlns:a16="http://schemas.microsoft.com/office/drawing/2014/main" id="{3F4EDDA2-9821-40CC-8915-9467240D4036}"/>
                  </a:ext>
                </a:extLst>
              </p:cNvPr>
              <p:cNvSpPr/>
              <p:nvPr/>
            </p:nvSpPr>
            <p:spPr bwMode="auto">
              <a:xfrm>
                <a:off x="2303" y="2048"/>
                <a:ext cx="14" cy="16"/>
              </a:xfrm>
              <a:custGeom>
                <a:gdLst>
                  <a:gd name="T0" fmla="*/ 4 w 5"/>
                  <a:gd name="T1" fmla="*/ 1 h 6"/>
                  <a:gd name="T2" fmla="*/ 5 w 5"/>
                  <a:gd name="T3" fmla="*/ 1 h 6"/>
                  <a:gd name="T4" fmla="*/ 4 w 5"/>
                  <a:gd name="T5" fmla="*/ 3 h 6"/>
                  <a:gd name="T6" fmla="*/ 0 w 5"/>
                  <a:gd name="T7" fmla="*/ 5 h 6"/>
                  <a:gd name="T8" fmla="*/ 2 w 5"/>
                  <a:gd name="T9" fmla="*/ 3 h 6"/>
                  <a:gd name="T10" fmla="*/ 4 w 5"/>
                  <a:gd name="T11" fmla="*/ 2 h 6"/>
                  <a:gd name="T12" fmla="*/ 2 w 5"/>
                  <a:gd name="T13" fmla="*/ 1 h 6"/>
                  <a:gd name="T14" fmla="*/ 4 w 5"/>
                  <a:gd name="T15" fmla="*/ 0 h 6"/>
                  <a:gd name="T16" fmla="*/ 4 w 5"/>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4" y="1"/>
                      <a:pt x="5" y="1"/>
                      <a:pt x="5" y="1"/>
                    </a:cubicBezTo>
                    <a:cubicBezTo>
                      <a:pt x="5" y="2"/>
                      <a:pt x="3" y="2"/>
                      <a:pt x="4" y="3"/>
                    </a:cubicBezTo>
                    <a:cubicBezTo>
                      <a:pt x="3" y="5"/>
                      <a:pt x="1" y="5"/>
                      <a:pt x="0" y="5"/>
                    </a:cubicBezTo>
                    <a:cubicBezTo>
                      <a:pt x="2" y="6"/>
                      <a:pt x="1" y="3"/>
                      <a:pt x="2" y="3"/>
                    </a:cubicBezTo>
                    <a:cubicBezTo>
                      <a:pt x="3" y="3"/>
                      <a:pt x="4" y="2"/>
                      <a:pt x="4" y="2"/>
                    </a:cubicBezTo>
                    <a:cubicBezTo>
                      <a:pt x="2" y="1"/>
                      <a:pt x="2" y="1"/>
                      <a:pt x="2" y="1"/>
                    </a:cubicBezTo>
                    <a:cubicBezTo>
                      <a:pt x="4" y="0"/>
                      <a:pt x="4"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9" name="Freeform 1896">
                <a:extLst>
                  <a:ext uri="{FF2B5EF4-FFF2-40B4-BE49-F238E27FC236}">
                    <a16:creationId xmlns:a16="http://schemas.microsoft.com/office/drawing/2014/main" id="{979C2F2D-1CE2-4D4A-8185-47C10555B4EC}"/>
                  </a:ext>
                </a:extLst>
              </p:cNvPr>
              <p:cNvSpPr/>
              <p:nvPr/>
            </p:nvSpPr>
            <p:spPr bwMode="auto">
              <a:xfrm>
                <a:off x="2405" y="2048"/>
                <a:ext cx="13" cy="5"/>
              </a:xfrm>
              <a:custGeom>
                <a:gdLst>
                  <a:gd name="T0" fmla="*/ 5 w 5"/>
                  <a:gd name="T1" fmla="*/ 0 h 2"/>
                  <a:gd name="T2" fmla="*/ 5 w 5"/>
                  <a:gd name="T3" fmla="*/ 1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5" y="1"/>
                      <a:pt x="5" y="1"/>
                      <a:pt x="5" y="1"/>
                    </a:cubicBezTo>
                    <a:cubicBezTo>
                      <a:pt x="4" y="1"/>
                      <a:pt x="2" y="0"/>
                      <a:pt x="1" y="1"/>
                    </a:cubicBezTo>
                    <a:cubicBezTo>
                      <a:pt x="1" y="0"/>
                      <a:pt x="0" y="2"/>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0" name="Freeform 1897">
                <a:extLst>
                  <a:ext uri="{FF2B5EF4-FFF2-40B4-BE49-F238E27FC236}">
                    <a16:creationId xmlns:a16="http://schemas.microsoft.com/office/drawing/2014/main" id="{00A114D4-8D65-400A-AE0D-09A1ED99417A}"/>
                  </a:ext>
                </a:extLst>
              </p:cNvPr>
              <p:cNvSpPr/>
              <p:nvPr/>
            </p:nvSpPr>
            <p:spPr bwMode="auto">
              <a:xfrm>
                <a:off x="3399" y="2048"/>
                <a:ext cx="51" cy="19"/>
              </a:xfrm>
              <a:custGeom>
                <a:gdLst>
                  <a:gd name="T0" fmla="*/ 19 w 19"/>
                  <a:gd name="T1" fmla="*/ 0 h 7"/>
                  <a:gd name="T2" fmla="*/ 15 w 19"/>
                  <a:gd name="T3" fmla="*/ 3 h 7"/>
                  <a:gd name="T4" fmla="*/ 7 w 19"/>
                  <a:gd name="T5" fmla="*/ 4 h 7"/>
                  <a:gd name="T6" fmla="*/ 7 w 19"/>
                  <a:gd name="T7" fmla="*/ 5 h 7"/>
                  <a:gd name="T8" fmla="*/ 4 w 19"/>
                  <a:gd name="T9" fmla="*/ 5 h 7"/>
                  <a:gd name="T10" fmla="*/ 0 w 19"/>
                  <a:gd name="T11" fmla="*/ 7 h 7"/>
                  <a:gd name="T12" fmla="*/ 0 w 19"/>
                  <a:gd name="T13" fmla="*/ 6 h 7"/>
                  <a:gd name="T14" fmla="*/ 7 w 19"/>
                  <a:gd name="T15" fmla="*/ 3 h 7"/>
                  <a:gd name="T16" fmla="*/ 7 w 19"/>
                  <a:gd name="T17" fmla="*/ 4 h 7"/>
                  <a:gd name="T18" fmla="*/ 12 w 19"/>
                  <a:gd name="T19" fmla="*/ 2 h 7"/>
                  <a:gd name="T20" fmla="*/ 17 w 19"/>
                  <a:gd name="T21" fmla="*/ 1 h 7"/>
                  <a:gd name="T22" fmla="*/ 18 w 19"/>
                  <a:gd name="T23" fmla="*/ 0 h 7"/>
                  <a:gd name="T24" fmla="*/ 19 w 19"/>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0"/>
                    </a:moveTo>
                    <a:cubicBezTo>
                      <a:pt x="18" y="2"/>
                      <a:pt x="16" y="2"/>
                      <a:pt x="15" y="3"/>
                    </a:cubicBezTo>
                    <a:cubicBezTo>
                      <a:pt x="11" y="3"/>
                      <a:pt x="10" y="5"/>
                      <a:pt x="7" y="4"/>
                    </a:cubicBezTo>
                    <a:cubicBezTo>
                      <a:pt x="7" y="5"/>
                      <a:pt x="7" y="5"/>
                      <a:pt x="7" y="5"/>
                    </a:cubicBezTo>
                    <a:cubicBezTo>
                      <a:pt x="6" y="4"/>
                      <a:pt x="5" y="5"/>
                      <a:pt x="4" y="5"/>
                    </a:cubicBezTo>
                    <a:cubicBezTo>
                      <a:pt x="3" y="5"/>
                      <a:pt x="1" y="6"/>
                      <a:pt x="0" y="7"/>
                    </a:cubicBezTo>
                    <a:cubicBezTo>
                      <a:pt x="0" y="6"/>
                      <a:pt x="0" y="6"/>
                      <a:pt x="0" y="6"/>
                    </a:cubicBezTo>
                    <a:cubicBezTo>
                      <a:pt x="2" y="4"/>
                      <a:pt x="4" y="5"/>
                      <a:pt x="7" y="3"/>
                    </a:cubicBezTo>
                    <a:cubicBezTo>
                      <a:pt x="7" y="4"/>
                      <a:pt x="7" y="4"/>
                      <a:pt x="7" y="4"/>
                    </a:cubicBezTo>
                    <a:cubicBezTo>
                      <a:pt x="9" y="4"/>
                      <a:pt x="10" y="1"/>
                      <a:pt x="12" y="2"/>
                    </a:cubicBezTo>
                    <a:cubicBezTo>
                      <a:pt x="13" y="1"/>
                      <a:pt x="16" y="1"/>
                      <a:pt x="17" y="1"/>
                    </a:cubicBezTo>
                    <a:cubicBezTo>
                      <a:pt x="18" y="0"/>
                      <a:pt x="18" y="0"/>
                      <a:pt x="18" y="0"/>
                    </a:cubicBez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1" name="Freeform 1898">
                <a:extLst>
                  <a:ext uri="{FF2B5EF4-FFF2-40B4-BE49-F238E27FC236}">
                    <a16:creationId xmlns:a16="http://schemas.microsoft.com/office/drawing/2014/main" id="{7B8A1F53-0A52-4CBE-8F99-C53E4179AD77}"/>
                  </a:ext>
                </a:extLst>
              </p:cNvPr>
              <p:cNvSpPr/>
              <p:nvPr/>
            </p:nvSpPr>
            <p:spPr bwMode="auto">
              <a:xfrm>
                <a:off x="2274" y="204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2" name="Freeform 1899">
                <a:extLst>
                  <a:ext uri="{FF2B5EF4-FFF2-40B4-BE49-F238E27FC236}">
                    <a16:creationId xmlns:a16="http://schemas.microsoft.com/office/drawing/2014/main" id="{EB228363-A329-4BD0-8EE4-087FCA274D85}"/>
                  </a:ext>
                </a:extLst>
              </p:cNvPr>
              <p:cNvSpPr/>
              <p:nvPr/>
            </p:nvSpPr>
            <p:spPr bwMode="auto">
              <a:xfrm>
                <a:off x="2571" y="2048"/>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3" name="Freeform 1900">
                <a:extLst>
                  <a:ext uri="{FF2B5EF4-FFF2-40B4-BE49-F238E27FC236}">
                    <a16:creationId xmlns:a16="http://schemas.microsoft.com/office/drawing/2014/main" id="{BCA6C639-FB50-4D00-AE03-D40084D569DF}"/>
                  </a:ext>
                </a:extLst>
              </p:cNvPr>
              <p:cNvSpPr/>
              <p:nvPr/>
            </p:nvSpPr>
            <p:spPr bwMode="auto">
              <a:xfrm>
                <a:off x="3300" y="2048"/>
                <a:ext cx="43" cy="21"/>
              </a:xfrm>
              <a:custGeom>
                <a:gdLst>
                  <a:gd name="T0" fmla="*/ 16 w 16"/>
                  <a:gd name="T1" fmla="*/ 1 h 8"/>
                  <a:gd name="T2" fmla="*/ 15 w 16"/>
                  <a:gd name="T3" fmla="*/ 4 h 8"/>
                  <a:gd name="T4" fmla="*/ 14 w 16"/>
                  <a:gd name="T5" fmla="*/ 3 h 8"/>
                  <a:gd name="T6" fmla="*/ 14 w 16"/>
                  <a:gd name="T7" fmla="*/ 4 h 8"/>
                  <a:gd name="T8" fmla="*/ 12 w 16"/>
                  <a:gd name="T9" fmla="*/ 2 h 8"/>
                  <a:gd name="T10" fmla="*/ 8 w 16"/>
                  <a:gd name="T11" fmla="*/ 4 h 8"/>
                  <a:gd name="T12" fmla="*/ 7 w 16"/>
                  <a:gd name="T13" fmla="*/ 7 h 8"/>
                  <a:gd name="T14" fmla="*/ 9 w 16"/>
                  <a:gd name="T15" fmla="*/ 7 h 8"/>
                  <a:gd name="T16" fmla="*/ 5 w 16"/>
                  <a:gd name="T17" fmla="*/ 8 h 8"/>
                  <a:gd name="T18" fmla="*/ 5 w 16"/>
                  <a:gd name="T19" fmla="*/ 7 h 8"/>
                  <a:gd name="T20" fmla="*/ 5 w 16"/>
                  <a:gd name="T21" fmla="*/ 8 h 8"/>
                  <a:gd name="T22" fmla="*/ 6 w 16"/>
                  <a:gd name="T23" fmla="*/ 6 h 8"/>
                  <a:gd name="T24" fmla="*/ 1 w 16"/>
                  <a:gd name="T25" fmla="*/ 7 h 8"/>
                  <a:gd name="T26" fmla="*/ 2 w 16"/>
                  <a:gd name="T27" fmla="*/ 4 h 8"/>
                  <a:gd name="T28" fmla="*/ 7 w 16"/>
                  <a:gd name="T29" fmla="*/ 3 h 8"/>
                  <a:gd name="T30" fmla="*/ 15 w 16"/>
                  <a:gd name="T31" fmla="*/ 0 h 8"/>
                  <a:gd name="T32" fmla="*/ 16 w 16"/>
                  <a:gd name="T33"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1"/>
                    </a:moveTo>
                    <a:cubicBezTo>
                      <a:pt x="16" y="2"/>
                      <a:pt x="15" y="3"/>
                      <a:pt x="15" y="4"/>
                    </a:cubicBezTo>
                    <a:cubicBezTo>
                      <a:pt x="15" y="3"/>
                      <a:pt x="15" y="3"/>
                      <a:pt x="14" y="3"/>
                    </a:cubicBezTo>
                    <a:cubicBezTo>
                      <a:pt x="14" y="3"/>
                      <a:pt x="14" y="3"/>
                      <a:pt x="14" y="4"/>
                    </a:cubicBezTo>
                    <a:cubicBezTo>
                      <a:pt x="13" y="3"/>
                      <a:pt x="13" y="3"/>
                      <a:pt x="12" y="2"/>
                    </a:cubicBezTo>
                    <a:cubicBezTo>
                      <a:pt x="11" y="2"/>
                      <a:pt x="10" y="6"/>
                      <a:pt x="8" y="4"/>
                    </a:cubicBezTo>
                    <a:cubicBezTo>
                      <a:pt x="6" y="4"/>
                      <a:pt x="7" y="5"/>
                      <a:pt x="7" y="7"/>
                    </a:cubicBezTo>
                    <a:cubicBezTo>
                      <a:pt x="8" y="8"/>
                      <a:pt x="8" y="6"/>
                      <a:pt x="9" y="7"/>
                    </a:cubicBezTo>
                    <a:cubicBezTo>
                      <a:pt x="8" y="8"/>
                      <a:pt x="6" y="7"/>
                      <a:pt x="5" y="8"/>
                    </a:cubicBezTo>
                    <a:cubicBezTo>
                      <a:pt x="5" y="7"/>
                      <a:pt x="5" y="7"/>
                      <a:pt x="5" y="7"/>
                    </a:cubicBezTo>
                    <a:cubicBezTo>
                      <a:pt x="5" y="8"/>
                      <a:pt x="5" y="8"/>
                      <a:pt x="5" y="8"/>
                    </a:cubicBezTo>
                    <a:cubicBezTo>
                      <a:pt x="6" y="7"/>
                      <a:pt x="6" y="7"/>
                      <a:pt x="6" y="6"/>
                    </a:cubicBezTo>
                    <a:cubicBezTo>
                      <a:pt x="4" y="6"/>
                      <a:pt x="2" y="4"/>
                      <a:pt x="1" y="7"/>
                    </a:cubicBezTo>
                    <a:cubicBezTo>
                      <a:pt x="0" y="5"/>
                      <a:pt x="1" y="5"/>
                      <a:pt x="2" y="4"/>
                    </a:cubicBezTo>
                    <a:cubicBezTo>
                      <a:pt x="2" y="5"/>
                      <a:pt x="5" y="1"/>
                      <a:pt x="7" y="3"/>
                    </a:cubicBezTo>
                    <a:cubicBezTo>
                      <a:pt x="7" y="1"/>
                      <a:pt x="13" y="2"/>
                      <a:pt x="15" y="0"/>
                    </a:cubicBezTo>
                    <a:cubicBezTo>
                      <a:pt x="15" y="1"/>
                      <a:pt x="16" y="1"/>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4" name="Freeform 1901">
                <a:extLst>
                  <a:ext uri="{FF2B5EF4-FFF2-40B4-BE49-F238E27FC236}">
                    <a16:creationId xmlns:a16="http://schemas.microsoft.com/office/drawing/2014/main" id="{252ABA5D-E0DC-4849-9ACC-A01589B421EF}"/>
                  </a:ext>
                </a:extLst>
              </p:cNvPr>
              <p:cNvSpPr/>
              <p:nvPr/>
            </p:nvSpPr>
            <p:spPr bwMode="auto">
              <a:xfrm>
                <a:off x="3361" y="204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5" name="Freeform 1902">
                <a:extLst>
                  <a:ext uri="{FF2B5EF4-FFF2-40B4-BE49-F238E27FC236}">
                    <a16:creationId xmlns:a16="http://schemas.microsoft.com/office/drawing/2014/main" id="{E4AF359B-A26C-4189-8ADD-AA1F12CEB0A4}"/>
                  </a:ext>
                </a:extLst>
              </p:cNvPr>
              <p:cNvSpPr/>
              <p:nvPr/>
            </p:nvSpPr>
            <p:spPr bwMode="auto">
              <a:xfrm>
                <a:off x="2047" y="2051"/>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6" name="Freeform 1903">
                <a:extLst>
                  <a:ext uri="{FF2B5EF4-FFF2-40B4-BE49-F238E27FC236}">
                    <a16:creationId xmlns:a16="http://schemas.microsoft.com/office/drawing/2014/main" id="{B2FE7C71-7C67-4CA4-93C1-6C3D3F03A635}"/>
                  </a:ext>
                </a:extLst>
              </p:cNvPr>
              <p:cNvSpPr/>
              <p:nvPr/>
            </p:nvSpPr>
            <p:spPr bwMode="auto">
              <a:xfrm>
                <a:off x="2338" y="2051"/>
                <a:ext cx="19" cy="13"/>
              </a:xfrm>
              <a:custGeom>
                <a:gdLst>
                  <a:gd name="T0" fmla="*/ 5 w 7"/>
                  <a:gd name="T1" fmla="*/ 1 h 5"/>
                  <a:gd name="T2" fmla="*/ 7 w 7"/>
                  <a:gd name="T3" fmla="*/ 1 h 5"/>
                  <a:gd name="T4" fmla="*/ 3 w 7"/>
                  <a:gd name="T5" fmla="*/ 4 h 5"/>
                  <a:gd name="T6" fmla="*/ 1 w 7"/>
                  <a:gd name="T7" fmla="*/ 4 h 5"/>
                  <a:gd name="T8" fmla="*/ 2 w 7"/>
                  <a:gd name="T9" fmla="*/ 1 h 5"/>
                  <a:gd name="T10" fmla="*/ 1 w 7"/>
                  <a:gd name="T11" fmla="*/ 1 h 5"/>
                  <a:gd name="T12" fmla="*/ 2 w 7"/>
                  <a:gd name="T13" fmla="*/ 1 h 5"/>
                  <a:gd name="T14" fmla="*/ 3 w 7"/>
                  <a:gd name="T15" fmla="*/ 1 h 5"/>
                  <a:gd name="T16" fmla="*/ 4 w 7"/>
                  <a:gd name="T17" fmla="*/ 0 h 5"/>
                  <a:gd name="T18" fmla="*/ 5 w 7"/>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1"/>
                    </a:moveTo>
                    <a:cubicBezTo>
                      <a:pt x="5" y="2"/>
                      <a:pt x="6" y="0"/>
                      <a:pt x="7" y="1"/>
                    </a:cubicBezTo>
                    <a:cubicBezTo>
                      <a:pt x="6" y="3"/>
                      <a:pt x="3" y="1"/>
                      <a:pt x="3" y="4"/>
                    </a:cubicBezTo>
                    <a:cubicBezTo>
                      <a:pt x="2" y="5"/>
                      <a:pt x="2" y="3"/>
                      <a:pt x="1" y="4"/>
                    </a:cubicBezTo>
                    <a:cubicBezTo>
                      <a:pt x="1" y="3"/>
                      <a:pt x="0" y="2"/>
                      <a:pt x="2" y="1"/>
                    </a:cubicBezTo>
                    <a:cubicBezTo>
                      <a:pt x="1" y="1"/>
                      <a:pt x="1" y="1"/>
                      <a:pt x="1" y="1"/>
                    </a:cubicBezTo>
                    <a:cubicBezTo>
                      <a:pt x="2" y="1"/>
                      <a:pt x="2" y="1"/>
                      <a:pt x="2" y="1"/>
                    </a:cubicBezTo>
                    <a:cubicBezTo>
                      <a:pt x="3" y="1"/>
                      <a:pt x="3" y="1"/>
                      <a:pt x="3" y="1"/>
                    </a:cubicBezTo>
                    <a:cubicBezTo>
                      <a:pt x="4" y="0"/>
                      <a:pt x="4" y="0"/>
                      <a:pt x="4" y="0"/>
                    </a:cubicBezTo>
                    <a:cubicBezTo>
                      <a:pt x="4"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7" name="Freeform 1904">
                <a:extLst>
                  <a:ext uri="{FF2B5EF4-FFF2-40B4-BE49-F238E27FC236}">
                    <a16:creationId xmlns:a16="http://schemas.microsoft.com/office/drawing/2014/main" id="{A2A47104-717D-4EF1-B2B7-4B9C4F2CB6E8}"/>
                  </a:ext>
                </a:extLst>
              </p:cNvPr>
              <p:cNvSpPr/>
              <p:nvPr/>
            </p:nvSpPr>
            <p:spPr bwMode="auto">
              <a:xfrm>
                <a:off x="2402" y="2051"/>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8" name="Freeform 1905">
                <a:extLst>
                  <a:ext uri="{FF2B5EF4-FFF2-40B4-BE49-F238E27FC236}">
                    <a16:creationId xmlns:a16="http://schemas.microsoft.com/office/drawing/2014/main" id="{653B3E91-76FC-43E6-961B-FF74362093ED}"/>
                  </a:ext>
                </a:extLst>
              </p:cNvPr>
              <p:cNvSpPr/>
              <p:nvPr/>
            </p:nvSpPr>
            <p:spPr bwMode="auto">
              <a:xfrm>
                <a:off x="2517" y="20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9" name="Freeform 1906">
                <a:extLst>
                  <a:ext uri="{FF2B5EF4-FFF2-40B4-BE49-F238E27FC236}">
                    <a16:creationId xmlns:a16="http://schemas.microsoft.com/office/drawing/2014/main" id="{2C10F1A9-4455-492B-873D-CE8DC70D2ADD}"/>
                  </a:ext>
                </a:extLst>
              </p:cNvPr>
              <p:cNvSpPr/>
              <p:nvPr/>
            </p:nvSpPr>
            <p:spPr bwMode="auto">
              <a:xfrm>
                <a:off x="2250" y="2053"/>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0" name="Freeform 1907">
                <a:extLst>
                  <a:ext uri="{FF2B5EF4-FFF2-40B4-BE49-F238E27FC236}">
                    <a16:creationId xmlns:a16="http://schemas.microsoft.com/office/drawing/2014/main" id="{9453BD7A-DFE3-4511-AA1B-58510CC213E7}"/>
                  </a:ext>
                </a:extLst>
              </p:cNvPr>
              <p:cNvSpPr/>
              <p:nvPr/>
            </p:nvSpPr>
            <p:spPr bwMode="auto">
              <a:xfrm>
                <a:off x="2523" y="2051"/>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1" name="Freeform 1908">
                <a:extLst>
                  <a:ext uri="{FF2B5EF4-FFF2-40B4-BE49-F238E27FC236}">
                    <a16:creationId xmlns:a16="http://schemas.microsoft.com/office/drawing/2014/main" id="{F71DD066-B0AE-4103-A56F-5DA63D179E1F}"/>
                  </a:ext>
                </a:extLst>
              </p:cNvPr>
              <p:cNvSpPr/>
              <p:nvPr/>
            </p:nvSpPr>
            <p:spPr bwMode="auto">
              <a:xfrm>
                <a:off x="2472" y="2053"/>
                <a:ext cx="40" cy="14"/>
              </a:xfrm>
              <a:custGeom>
                <a:gdLst>
                  <a:gd name="T0" fmla="*/ 15 w 15"/>
                  <a:gd name="T1" fmla="*/ 1 h 5"/>
                  <a:gd name="T2" fmla="*/ 10 w 15"/>
                  <a:gd name="T3" fmla="*/ 3 h 5"/>
                  <a:gd name="T4" fmla="*/ 10 w 15"/>
                  <a:gd name="T5" fmla="*/ 2 h 5"/>
                  <a:gd name="T6" fmla="*/ 4 w 15"/>
                  <a:gd name="T7" fmla="*/ 4 h 5"/>
                  <a:gd name="T8" fmla="*/ 2 w 15"/>
                  <a:gd name="T9" fmla="*/ 5 h 5"/>
                  <a:gd name="T10" fmla="*/ 0 w 15"/>
                  <a:gd name="T11" fmla="*/ 4 h 5"/>
                  <a:gd name="T12" fmla="*/ 3 w 15"/>
                  <a:gd name="T13" fmla="*/ 3 h 5"/>
                  <a:gd name="T14" fmla="*/ 2 w 15"/>
                  <a:gd name="T15" fmla="*/ 2 h 5"/>
                  <a:gd name="T16" fmla="*/ 6 w 15"/>
                  <a:gd name="T17" fmla="*/ 1 h 5"/>
                  <a:gd name="T18" fmla="*/ 7 w 15"/>
                  <a:gd name="T19" fmla="*/ 2 h 5"/>
                  <a:gd name="T20" fmla="*/ 9 w 15"/>
                  <a:gd name="T21" fmla="*/ 0 h 5"/>
                  <a:gd name="T22" fmla="*/ 15 w 15"/>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1"/>
                    </a:moveTo>
                    <a:cubicBezTo>
                      <a:pt x="15" y="3"/>
                      <a:pt x="12" y="2"/>
                      <a:pt x="10" y="3"/>
                    </a:cubicBezTo>
                    <a:cubicBezTo>
                      <a:pt x="10" y="2"/>
                      <a:pt x="10" y="2"/>
                      <a:pt x="10" y="2"/>
                    </a:cubicBezTo>
                    <a:cubicBezTo>
                      <a:pt x="8" y="1"/>
                      <a:pt x="7" y="5"/>
                      <a:pt x="4" y="4"/>
                    </a:cubicBezTo>
                    <a:cubicBezTo>
                      <a:pt x="2" y="5"/>
                      <a:pt x="2" y="5"/>
                      <a:pt x="2" y="5"/>
                    </a:cubicBezTo>
                    <a:cubicBezTo>
                      <a:pt x="3" y="5"/>
                      <a:pt x="1" y="3"/>
                      <a:pt x="0" y="4"/>
                    </a:cubicBezTo>
                    <a:cubicBezTo>
                      <a:pt x="1" y="3"/>
                      <a:pt x="3" y="5"/>
                      <a:pt x="3" y="3"/>
                    </a:cubicBezTo>
                    <a:cubicBezTo>
                      <a:pt x="2" y="2"/>
                      <a:pt x="2" y="2"/>
                      <a:pt x="2" y="2"/>
                    </a:cubicBezTo>
                    <a:cubicBezTo>
                      <a:pt x="3" y="1"/>
                      <a:pt x="5" y="1"/>
                      <a:pt x="6" y="1"/>
                    </a:cubicBezTo>
                    <a:cubicBezTo>
                      <a:pt x="7" y="1"/>
                      <a:pt x="7" y="2"/>
                      <a:pt x="7" y="2"/>
                    </a:cubicBezTo>
                    <a:cubicBezTo>
                      <a:pt x="7" y="1"/>
                      <a:pt x="9" y="1"/>
                      <a:pt x="9" y="0"/>
                    </a:cubicBezTo>
                    <a:cubicBezTo>
                      <a:pt x="11" y="3"/>
                      <a:pt x="12"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2" name="Freeform 1909">
                <a:extLst>
                  <a:ext uri="{FF2B5EF4-FFF2-40B4-BE49-F238E27FC236}">
                    <a16:creationId xmlns:a16="http://schemas.microsoft.com/office/drawing/2014/main" id="{A5DAECC6-0FCD-4B1C-9EB0-D9E2314D3894}"/>
                  </a:ext>
                </a:extLst>
              </p:cNvPr>
              <p:cNvSpPr/>
              <p:nvPr/>
            </p:nvSpPr>
            <p:spPr bwMode="auto">
              <a:xfrm>
                <a:off x="3287" y="2056"/>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0"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3" name="Freeform 1910">
                <a:extLst>
                  <a:ext uri="{FF2B5EF4-FFF2-40B4-BE49-F238E27FC236}">
                    <a16:creationId xmlns:a16="http://schemas.microsoft.com/office/drawing/2014/main" id="{8A5D2DF1-43C5-4D3C-B053-59D2E86668B6}"/>
                  </a:ext>
                </a:extLst>
              </p:cNvPr>
              <p:cNvSpPr/>
              <p:nvPr/>
            </p:nvSpPr>
            <p:spPr bwMode="auto">
              <a:xfrm>
                <a:off x="2052" y="2056"/>
                <a:ext cx="6" cy="8"/>
              </a:xfrm>
              <a:custGeom>
                <a:gdLst>
                  <a:gd name="T0" fmla="*/ 2 w 2"/>
                  <a:gd name="T1" fmla="*/ 1 h 3"/>
                  <a:gd name="T2" fmla="*/ 0 w 2"/>
                  <a:gd name="T3" fmla="*/ 2 h 3"/>
                  <a:gd name="T4" fmla="*/ 2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1" y="3"/>
                      <a:pt x="1" y="2"/>
                      <a:pt x="0"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4" name="Freeform 1911">
                <a:extLst>
                  <a:ext uri="{FF2B5EF4-FFF2-40B4-BE49-F238E27FC236}">
                    <a16:creationId xmlns:a16="http://schemas.microsoft.com/office/drawing/2014/main" id="{5C97F10F-C84E-411D-BE5B-96FF8239F564}"/>
                  </a:ext>
                </a:extLst>
              </p:cNvPr>
              <p:cNvSpPr/>
              <p:nvPr/>
            </p:nvSpPr>
            <p:spPr bwMode="auto">
              <a:xfrm>
                <a:off x="3276" y="2056"/>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1" y="2"/>
                      <a:pt x="1" y="2"/>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5" name="Freeform 1912">
                <a:extLst>
                  <a:ext uri="{FF2B5EF4-FFF2-40B4-BE49-F238E27FC236}">
                    <a16:creationId xmlns:a16="http://schemas.microsoft.com/office/drawing/2014/main" id="{854A084C-1819-4629-A5EC-2749B3EEECE0}"/>
                  </a:ext>
                </a:extLst>
              </p:cNvPr>
              <p:cNvSpPr/>
              <p:nvPr/>
            </p:nvSpPr>
            <p:spPr bwMode="auto">
              <a:xfrm>
                <a:off x="2509" y="2059"/>
                <a:ext cx="5" cy="5"/>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1"/>
                      <a:pt x="0" y="1"/>
                      <a:pt x="0" y="1"/>
                    </a:cubicBezTo>
                    <a:cubicBezTo>
                      <a:pt x="0" y="1"/>
                      <a:pt x="2"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6" name="Freeform 1913">
                <a:extLst>
                  <a:ext uri="{FF2B5EF4-FFF2-40B4-BE49-F238E27FC236}">
                    <a16:creationId xmlns:a16="http://schemas.microsoft.com/office/drawing/2014/main" id="{085FC731-9902-4603-AB55-5A5F27EEF996}"/>
                  </a:ext>
                </a:extLst>
              </p:cNvPr>
              <p:cNvSpPr/>
              <p:nvPr/>
            </p:nvSpPr>
            <p:spPr bwMode="auto">
              <a:xfrm>
                <a:off x="2555" y="2059"/>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7" name="Freeform 1914">
                <a:extLst>
                  <a:ext uri="{FF2B5EF4-FFF2-40B4-BE49-F238E27FC236}">
                    <a16:creationId xmlns:a16="http://schemas.microsoft.com/office/drawing/2014/main" id="{167FD9B7-FB9D-46E3-9BC2-0CEE809C68FD}"/>
                  </a:ext>
                </a:extLst>
              </p:cNvPr>
              <p:cNvSpPr/>
              <p:nvPr/>
            </p:nvSpPr>
            <p:spPr bwMode="auto">
              <a:xfrm>
                <a:off x="2154" y="2059"/>
                <a:ext cx="5" cy="5"/>
              </a:xfrm>
              <a:custGeom>
                <a:gdLst>
                  <a:gd name="T0" fmla="*/ 2 w 2"/>
                  <a:gd name="T1" fmla="*/ 1 h 2"/>
                  <a:gd name="T2" fmla="*/ 2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8" name="Freeform 1915">
                <a:extLst>
                  <a:ext uri="{FF2B5EF4-FFF2-40B4-BE49-F238E27FC236}">
                    <a16:creationId xmlns:a16="http://schemas.microsoft.com/office/drawing/2014/main" id="{37976B6A-FAFC-49DB-8EF8-677A3F029344}"/>
                  </a:ext>
                </a:extLst>
              </p:cNvPr>
              <p:cNvSpPr/>
              <p:nvPr/>
            </p:nvSpPr>
            <p:spPr bwMode="auto">
              <a:xfrm>
                <a:off x="2547" y="2059"/>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0"/>
                      <a:pt x="1" y="1"/>
                      <a:pt x="1" y="1"/>
                    </a:cubicBezTo>
                    <a:cubicBezTo>
                      <a:pt x="1" y="2"/>
                      <a:pt x="1" y="2"/>
                      <a:pt x="1" y="2"/>
                    </a:cubicBezTo>
                    <a:cubicBezTo>
                      <a:pt x="1"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9" name="Freeform 1916">
                <a:extLst>
                  <a:ext uri="{FF2B5EF4-FFF2-40B4-BE49-F238E27FC236}">
                    <a16:creationId xmlns:a16="http://schemas.microsoft.com/office/drawing/2014/main" id="{BF47FD88-2387-4436-8149-E94D111B8B38}"/>
                  </a:ext>
                </a:extLst>
              </p:cNvPr>
              <p:cNvSpPr/>
              <p:nvPr/>
            </p:nvSpPr>
            <p:spPr bwMode="auto">
              <a:xfrm>
                <a:off x="2528" y="2061"/>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0" name="Freeform 1917">
                <a:extLst>
                  <a:ext uri="{FF2B5EF4-FFF2-40B4-BE49-F238E27FC236}">
                    <a16:creationId xmlns:a16="http://schemas.microsoft.com/office/drawing/2014/main" id="{F2CE19E2-1B86-4FCD-8C02-27E6736E009E}"/>
                  </a:ext>
                </a:extLst>
              </p:cNvPr>
              <p:cNvSpPr/>
              <p:nvPr/>
            </p:nvSpPr>
            <p:spPr bwMode="auto">
              <a:xfrm>
                <a:off x="2539" y="20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0"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1" name="Freeform 1918">
                <a:extLst>
                  <a:ext uri="{FF2B5EF4-FFF2-40B4-BE49-F238E27FC236}">
                    <a16:creationId xmlns:a16="http://schemas.microsoft.com/office/drawing/2014/main" id="{AF7DBD66-3428-4C4A-A2E3-16AF3C195B6F}"/>
                  </a:ext>
                </a:extLst>
              </p:cNvPr>
              <p:cNvSpPr/>
              <p:nvPr/>
            </p:nvSpPr>
            <p:spPr bwMode="auto">
              <a:xfrm>
                <a:off x="3222" y="2059"/>
                <a:ext cx="11" cy="8"/>
              </a:xfrm>
              <a:custGeom>
                <a:gdLst>
                  <a:gd name="T0" fmla="*/ 3 w 4"/>
                  <a:gd name="T1" fmla="*/ 1 h 3"/>
                  <a:gd name="T2" fmla="*/ 3 w 4"/>
                  <a:gd name="T3" fmla="*/ 2 h 3"/>
                  <a:gd name="T4" fmla="*/ 4 w 4"/>
                  <a:gd name="T5" fmla="*/ 2 h 3"/>
                  <a:gd name="T6" fmla="*/ 2 w 4"/>
                  <a:gd name="T7" fmla="*/ 3 h 3"/>
                  <a:gd name="T8" fmla="*/ 1 w 4"/>
                  <a:gd name="T9" fmla="*/ 2 h 3"/>
                  <a:gd name="T10" fmla="*/ 0 w 4"/>
                  <a:gd name="T11" fmla="*/ 2 h 3"/>
                  <a:gd name="T12" fmla="*/ 2 w 4"/>
                  <a:gd name="T13" fmla="*/ 2 h 3"/>
                  <a:gd name="T14" fmla="*/ 2 w 4"/>
                  <a:gd name="T15" fmla="*/ 1 h 3"/>
                  <a:gd name="T16" fmla="*/ 3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3" y="2"/>
                      <a:pt x="2" y="2"/>
                      <a:pt x="3" y="2"/>
                    </a:cubicBezTo>
                    <a:cubicBezTo>
                      <a:pt x="4" y="2"/>
                      <a:pt x="4" y="2"/>
                      <a:pt x="4" y="2"/>
                    </a:cubicBezTo>
                    <a:cubicBezTo>
                      <a:pt x="2" y="3"/>
                      <a:pt x="2" y="3"/>
                      <a:pt x="2" y="3"/>
                    </a:cubicBezTo>
                    <a:cubicBezTo>
                      <a:pt x="2" y="2"/>
                      <a:pt x="1" y="2"/>
                      <a:pt x="1" y="2"/>
                    </a:cubicBezTo>
                    <a:cubicBezTo>
                      <a:pt x="0" y="2"/>
                      <a:pt x="0" y="2"/>
                      <a:pt x="0" y="2"/>
                    </a:cubicBezTo>
                    <a:cubicBezTo>
                      <a:pt x="1" y="0"/>
                      <a:pt x="1" y="3"/>
                      <a:pt x="2" y="2"/>
                    </a:cubicBezTo>
                    <a:cubicBezTo>
                      <a:pt x="2" y="1"/>
                      <a:pt x="2" y="1"/>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2" name="Freeform 1919">
                <a:extLst>
                  <a:ext uri="{FF2B5EF4-FFF2-40B4-BE49-F238E27FC236}">
                    <a16:creationId xmlns:a16="http://schemas.microsoft.com/office/drawing/2014/main" id="{2E623703-1559-4487-83A2-1829B04349F4}"/>
                  </a:ext>
                </a:extLst>
              </p:cNvPr>
              <p:cNvSpPr/>
              <p:nvPr/>
            </p:nvSpPr>
            <p:spPr bwMode="auto">
              <a:xfrm>
                <a:off x="2466" y="2061"/>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3" name="Rectangle 1920">
                <a:extLst>
                  <a:ext uri="{FF2B5EF4-FFF2-40B4-BE49-F238E27FC236}">
                    <a16:creationId xmlns:a16="http://schemas.microsoft.com/office/drawing/2014/main" id="{B5406D33-D654-4DB7-9266-5F5481D1EF38}"/>
                  </a:ext>
                </a:extLst>
              </p:cNvPr>
              <p:cNvSpPr>
                <a:spLocks noChangeArrowheads="1"/>
              </p:cNvSpPr>
              <p:nvPr/>
            </p:nvSpPr>
            <p:spPr bwMode="auto">
              <a:xfrm>
                <a:off x="2325" y="206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4" name="Freeform 1921">
                <a:extLst>
                  <a:ext uri="{FF2B5EF4-FFF2-40B4-BE49-F238E27FC236}">
                    <a16:creationId xmlns:a16="http://schemas.microsoft.com/office/drawing/2014/main" id="{21D3410B-6F1F-4F1D-B19D-C5F9CF70FE9D}"/>
                  </a:ext>
                </a:extLst>
              </p:cNvPr>
              <p:cNvSpPr/>
              <p:nvPr/>
            </p:nvSpPr>
            <p:spPr bwMode="auto">
              <a:xfrm>
                <a:off x="3292" y="2064"/>
                <a:ext cx="8" cy="3"/>
              </a:xfrm>
              <a:custGeom>
                <a:gdLst>
                  <a:gd name="T0" fmla="*/ 0 w 3"/>
                  <a:gd name="T1" fmla="*/ 1 h 1"/>
                  <a:gd name="T2" fmla="*/ 0 w 3"/>
                  <a:gd name="T3" fmla="*/ 0 h 1"/>
                  <a:gd name="T4" fmla="*/ 3 w 3"/>
                  <a:gd name="T5" fmla="*/ 0 h 1"/>
                  <a:gd name="T6" fmla="*/ 0 w 3"/>
                  <a:gd name="T7" fmla="*/ 1 h 1"/>
                </a:gd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5" name="Freeform 1922">
                <a:extLst>
                  <a:ext uri="{FF2B5EF4-FFF2-40B4-BE49-F238E27FC236}">
                    <a16:creationId xmlns:a16="http://schemas.microsoft.com/office/drawing/2014/main" id="{20D6F68C-F09E-4372-8460-E9A635E90C42}"/>
                  </a:ext>
                </a:extLst>
              </p:cNvPr>
              <p:cNvSpPr/>
              <p:nvPr/>
            </p:nvSpPr>
            <p:spPr bwMode="auto">
              <a:xfrm>
                <a:off x="2095" y="2064"/>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6" name="Freeform 1923">
                <a:extLst>
                  <a:ext uri="{FF2B5EF4-FFF2-40B4-BE49-F238E27FC236}">
                    <a16:creationId xmlns:a16="http://schemas.microsoft.com/office/drawing/2014/main" id="{68CF3484-E5B0-4D7E-B80F-1E0F318CDEDF}"/>
                  </a:ext>
                </a:extLst>
              </p:cNvPr>
              <p:cNvSpPr/>
              <p:nvPr/>
            </p:nvSpPr>
            <p:spPr bwMode="auto">
              <a:xfrm>
                <a:off x="2151" y="2064"/>
                <a:ext cx="3" cy="3"/>
              </a:xfrm>
              <a:custGeom>
                <a:gdLst>
                  <a:gd name="T0" fmla="*/ 1 w 1"/>
                  <a:gd name="T1" fmla="*/ 0 h 1"/>
                  <a:gd name="T2" fmla="*/ 1 w 1"/>
                  <a:gd name="T3" fmla="*/ 1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1"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7" name="Freeform 1924">
                <a:extLst>
                  <a:ext uri="{FF2B5EF4-FFF2-40B4-BE49-F238E27FC236}">
                    <a16:creationId xmlns:a16="http://schemas.microsoft.com/office/drawing/2014/main" id="{05A42B49-CD2A-49C8-9F25-B4139455234E}"/>
                  </a:ext>
                </a:extLst>
              </p:cNvPr>
              <p:cNvSpPr/>
              <p:nvPr/>
            </p:nvSpPr>
            <p:spPr bwMode="auto">
              <a:xfrm>
                <a:off x="2132" y="2064"/>
                <a:ext cx="6" cy="5"/>
              </a:xfrm>
              <a:custGeom>
                <a:gdLst>
                  <a:gd name="T0" fmla="*/ 0 w 6"/>
                  <a:gd name="T1" fmla="*/ 5 h 5"/>
                  <a:gd name="T2" fmla="*/ 3 w 6"/>
                  <a:gd name="T3" fmla="*/ 0 h 5"/>
                  <a:gd name="T4" fmla="*/ 6 w 6"/>
                  <a:gd name="T5" fmla="*/ 3 h 5"/>
                  <a:gd name="T6" fmla="*/ 0 w 6"/>
                  <a:gd name="T7" fmla="*/ 5 h 5"/>
                </a:gdLst>
                <a:cxnLst>
                  <a:cxn ang="0">
                    <a:pos x="T0" y="T1"/>
                  </a:cxn>
                  <a:cxn ang="0">
                    <a:pos x="T2" y="T3"/>
                  </a:cxn>
                  <a:cxn ang="0">
                    <a:pos x="T4" y="T5"/>
                  </a:cxn>
                  <a:cxn ang="0">
                    <a:pos x="T6" y="T7"/>
                  </a:cxn>
                </a:cxnLst>
                <a:rect l="0" t="0" r="r" b="b"/>
                <a:pathLst>
                  <a:path w="6" h="5">
                    <a:moveTo>
                      <a:pt x="0" y="5"/>
                    </a:moveTo>
                    <a:lnTo>
                      <a:pt x="3"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8" name="Freeform 1925">
                <a:extLst>
                  <a:ext uri="{FF2B5EF4-FFF2-40B4-BE49-F238E27FC236}">
                    <a16:creationId xmlns:a16="http://schemas.microsoft.com/office/drawing/2014/main" id="{8A6F4BCB-6611-441A-B21C-DF52FDC88C49}"/>
                  </a:ext>
                </a:extLst>
              </p:cNvPr>
              <p:cNvSpPr/>
              <p:nvPr/>
            </p:nvSpPr>
            <p:spPr bwMode="auto">
              <a:xfrm>
                <a:off x="2146" y="2064"/>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9" name="Freeform 1926">
                <a:extLst>
                  <a:ext uri="{FF2B5EF4-FFF2-40B4-BE49-F238E27FC236}">
                    <a16:creationId xmlns:a16="http://schemas.microsoft.com/office/drawing/2014/main" id="{16EEB4BD-4DAF-4F12-9820-F9A7C107A622}"/>
                  </a:ext>
                </a:extLst>
              </p:cNvPr>
              <p:cNvSpPr/>
              <p:nvPr/>
            </p:nvSpPr>
            <p:spPr bwMode="auto">
              <a:xfrm>
                <a:off x="3094" y="2064"/>
                <a:ext cx="11" cy="5"/>
              </a:xfrm>
              <a:custGeom>
                <a:gdLst>
                  <a:gd name="T0" fmla="*/ 4 w 4"/>
                  <a:gd name="T1" fmla="*/ 1 h 2"/>
                  <a:gd name="T2" fmla="*/ 3 w 4"/>
                  <a:gd name="T3" fmla="*/ 1 h 2"/>
                  <a:gd name="T4" fmla="*/ 0 w 4"/>
                  <a:gd name="T5" fmla="*/ 2 h 2"/>
                  <a:gd name="T6" fmla="*/ 1 w 4"/>
                  <a:gd name="T7" fmla="*/ 1 h 2"/>
                  <a:gd name="T8" fmla="*/ 2 w 4"/>
                  <a:gd name="T9" fmla="*/ 1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0"/>
                      <a:pt x="3" y="1"/>
                    </a:cubicBezTo>
                    <a:cubicBezTo>
                      <a:pt x="0" y="2"/>
                      <a:pt x="0" y="2"/>
                      <a:pt x="0" y="2"/>
                    </a:cubicBezTo>
                    <a:cubicBezTo>
                      <a:pt x="1" y="1"/>
                      <a:pt x="1" y="1"/>
                      <a:pt x="1" y="1"/>
                    </a:cubicBezTo>
                    <a:cubicBezTo>
                      <a:pt x="1" y="2"/>
                      <a:pt x="2" y="1"/>
                      <a:pt x="2"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0" name="Freeform 1927">
                <a:extLst>
                  <a:ext uri="{FF2B5EF4-FFF2-40B4-BE49-F238E27FC236}">
                    <a16:creationId xmlns:a16="http://schemas.microsoft.com/office/drawing/2014/main" id="{A03FBCB4-8CA6-483F-8B85-2812CC6D5B1E}"/>
                  </a:ext>
                </a:extLst>
              </p:cNvPr>
              <p:cNvSpPr/>
              <p:nvPr/>
            </p:nvSpPr>
            <p:spPr bwMode="auto">
              <a:xfrm>
                <a:off x="3217" y="2064"/>
                <a:ext cx="62" cy="22"/>
              </a:xfrm>
              <a:custGeom>
                <a:gdLst>
                  <a:gd name="T0" fmla="*/ 23 w 23"/>
                  <a:gd name="T1" fmla="*/ 1 h 8"/>
                  <a:gd name="T2" fmla="*/ 20 w 23"/>
                  <a:gd name="T3" fmla="*/ 2 h 8"/>
                  <a:gd name="T4" fmla="*/ 20 w 23"/>
                  <a:gd name="T5" fmla="*/ 1 h 8"/>
                  <a:gd name="T6" fmla="*/ 19 w 23"/>
                  <a:gd name="T7" fmla="*/ 4 h 8"/>
                  <a:gd name="T8" fmla="*/ 12 w 23"/>
                  <a:gd name="T9" fmla="*/ 4 h 8"/>
                  <a:gd name="T10" fmla="*/ 8 w 23"/>
                  <a:gd name="T11" fmla="*/ 5 h 8"/>
                  <a:gd name="T12" fmla="*/ 2 w 23"/>
                  <a:gd name="T13" fmla="*/ 8 h 8"/>
                  <a:gd name="T14" fmla="*/ 0 w 23"/>
                  <a:gd name="T15" fmla="*/ 5 h 8"/>
                  <a:gd name="T16" fmla="*/ 2 w 23"/>
                  <a:gd name="T17" fmla="*/ 5 h 8"/>
                  <a:gd name="T18" fmla="*/ 2 w 23"/>
                  <a:gd name="T19" fmla="*/ 4 h 8"/>
                  <a:gd name="T20" fmla="*/ 7 w 23"/>
                  <a:gd name="T21" fmla="*/ 5 h 8"/>
                  <a:gd name="T22" fmla="*/ 7 w 23"/>
                  <a:gd name="T23" fmla="*/ 3 h 8"/>
                  <a:gd name="T24" fmla="*/ 5 w 23"/>
                  <a:gd name="T25" fmla="*/ 4 h 8"/>
                  <a:gd name="T26" fmla="*/ 8 w 23"/>
                  <a:gd name="T27" fmla="*/ 3 h 8"/>
                  <a:gd name="T28" fmla="*/ 8 w 23"/>
                  <a:gd name="T29" fmla="*/ 4 h 8"/>
                  <a:gd name="T30" fmla="*/ 10 w 23"/>
                  <a:gd name="T31" fmla="*/ 3 h 8"/>
                  <a:gd name="T32" fmla="*/ 9 w 23"/>
                  <a:gd name="T33" fmla="*/ 2 h 8"/>
                  <a:gd name="T34" fmla="*/ 11 w 23"/>
                  <a:gd name="T35" fmla="*/ 2 h 8"/>
                  <a:gd name="T36" fmla="*/ 11 w 23"/>
                  <a:gd name="T37" fmla="*/ 3 h 8"/>
                  <a:gd name="T38" fmla="*/ 15 w 23"/>
                  <a:gd name="T39" fmla="*/ 1 h 8"/>
                  <a:gd name="T40" fmla="*/ 17 w 23"/>
                  <a:gd name="T41" fmla="*/ 2 h 8"/>
                  <a:gd name="T42" fmla="*/ 21 w 23"/>
                  <a:gd name="T43" fmla="*/ 0 h 8"/>
                  <a:gd name="T44" fmla="*/ 23 w 23"/>
                  <a:gd name="T4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8">
                    <a:moveTo>
                      <a:pt x="23" y="1"/>
                    </a:moveTo>
                    <a:cubicBezTo>
                      <a:pt x="23" y="2"/>
                      <a:pt x="21" y="1"/>
                      <a:pt x="20" y="2"/>
                    </a:cubicBezTo>
                    <a:cubicBezTo>
                      <a:pt x="21" y="1"/>
                      <a:pt x="20" y="1"/>
                      <a:pt x="20" y="1"/>
                    </a:cubicBezTo>
                    <a:cubicBezTo>
                      <a:pt x="18" y="2"/>
                      <a:pt x="20" y="2"/>
                      <a:pt x="19" y="4"/>
                    </a:cubicBezTo>
                    <a:cubicBezTo>
                      <a:pt x="16" y="4"/>
                      <a:pt x="15" y="3"/>
                      <a:pt x="12" y="4"/>
                    </a:cubicBezTo>
                    <a:cubicBezTo>
                      <a:pt x="12" y="6"/>
                      <a:pt x="9" y="4"/>
                      <a:pt x="8" y="5"/>
                    </a:cubicBezTo>
                    <a:cubicBezTo>
                      <a:pt x="7" y="7"/>
                      <a:pt x="4" y="6"/>
                      <a:pt x="2" y="8"/>
                    </a:cubicBezTo>
                    <a:cubicBezTo>
                      <a:pt x="2" y="7"/>
                      <a:pt x="1" y="6"/>
                      <a:pt x="0" y="5"/>
                    </a:cubicBezTo>
                    <a:cubicBezTo>
                      <a:pt x="1" y="5"/>
                      <a:pt x="1" y="5"/>
                      <a:pt x="2" y="5"/>
                    </a:cubicBezTo>
                    <a:cubicBezTo>
                      <a:pt x="2" y="5"/>
                      <a:pt x="2" y="4"/>
                      <a:pt x="2" y="4"/>
                    </a:cubicBezTo>
                    <a:cubicBezTo>
                      <a:pt x="3" y="6"/>
                      <a:pt x="5" y="4"/>
                      <a:pt x="7" y="5"/>
                    </a:cubicBezTo>
                    <a:cubicBezTo>
                      <a:pt x="7" y="4"/>
                      <a:pt x="8" y="4"/>
                      <a:pt x="7" y="3"/>
                    </a:cubicBezTo>
                    <a:cubicBezTo>
                      <a:pt x="6" y="3"/>
                      <a:pt x="6" y="4"/>
                      <a:pt x="5" y="4"/>
                    </a:cubicBezTo>
                    <a:cubicBezTo>
                      <a:pt x="6" y="3"/>
                      <a:pt x="7" y="3"/>
                      <a:pt x="8" y="3"/>
                    </a:cubicBezTo>
                    <a:cubicBezTo>
                      <a:pt x="8" y="4"/>
                      <a:pt x="8" y="4"/>
                      <a:pt x="8" y="4"/>
                    </a:cubicBezTo>
                    <a:cubicBezTo>
                      <a:pt x="9" y="6"/>
                      <a:pt x="9" y="3"/>
                      <a:pt x="10" y="3"/>
                    </a:cubicBezTo>
                    <a:cubicBezTo>
                      <a:pt x="10" y="3"/>
                      <a:pt x="10" y="2"/>
                      <a:pt x="9" y="2"/>
                    </a:cubicBezTo>
                    <a:cubicBezTo>
                      <a:pt x="9" y="1"/>
                      <a:pt x="10" y="2"/>
                      <a:pt x="11" y="2"/>
                    </a:cubicBezTo>
                    <a:cubicBezTo>
                      <a:pt x="11" y="3"/>
                      <a:pt x="11" y="3"/>
                      <a:pt x="11" y="3"/>
                    </a:cubicBezTo>
                    <a:cubicBezTo>
                      <a:pt x="15" y="4"/>
                      <a:pt x="12" y="1"/>
                      <a:pt x="15" y="1"/>
                    </a:cubicBezTo>
                    <a:cubicBezTo>
                      <a:pt x="15" y="1"/>
                      <a:pt x="16" y="1"/>
                      <a:pt x="17" y="2"/>
                    </a:cubicBezTo>
                    <a:cubicBezTo>
                      <a:pt x="16" y="0"/>
                      <a:pt x="20" y="1"/>
                      <a:pt x="21" y="0"/>
                    </a:cubicBez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1" name="Freeform 1928">
                <a:extLst>
                  <a:ext uri="{FF2B5EF4-FFF2-40B4-BE49-F238E27FC236}">
                    <a16:creationId xmlns:a16="http://schemas.microsoft.com/office/drawing/2014/main" id="{904F5E43-6DDD-4F43-AF6B-C6E1E9DFAEAD}"/>
                  </a:ext>
                </a:extLst>
              </p:cNvPr>
              <p:cNvSpPr/>
              <p:nvPr/>
            </p:nvSpPr>
            <p:spPr bwMode="auto">
              <a:xfrm>
                <a:off x="2042" y="2067"/>
                <a:ext cx="2" cy="2"/>
              </a:xfrm>
              <a:custGeom>
                <a:gdLst>
                  <a:gd name="T0" fmla="*/ 1 w 1"/>
                  <a:gd name="T1" fmla="*/ 0 h 1"/>
                  <a:gd name="T2" fmla="*/ 1 w 1"/>
                  <a:gd name="T3" fmla="*/ 1 h 1"/>
                  <a:gd name="T4" fmla="*/ 0 w 1"/>
                  <a:gd name="T5" fmla="*/ 0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2" name="Freeform 1929">
                <a:extLst>
                  <a:ext uri="{FF2B5EF4-FFF2-40B4-BE49-F238E27FC236}">
                    <a16:creationId xmlns:a16="http://schemas.microsoft.com/office/drawing/2014/main" id="{0B4C7ADB-7445-4226-8BCD-D57C0BFFA567}"/>
                  </a:ext>
                </a:extLst>
              </p:cNvPr>
              <p:cNvSpPr/>
              <p:nvPr/>
            </p:nvSpPr>
            <p:spPr bwMode="auto">
              <a:xfrm>
                <a:off x="2464" y="2067"/>
                <a:ext cx="5" cy="5"/>
              </a:xfrm>
              <a:custGeom>
                <a:gdLst>
                  <a:gd name="T0" fmla="*/ 2 w 2"/>
                  <a:gd name="T1" fmla="*/ 1 h 2"/>
                  <a:gd name="T2" fmla="*/ 2 w 2"/>
                  <a:gd name="T3" fmla="*/ 2 h 2"/>
                  <a:gd name="T4" fmla="*/ 2 w 2"/>
                  <a:gd name="T5" fmla="*/ 1 h 2"/>
                  <a:gd name="T6" fmla="*/ 1 w 2"/>
                  <a:gd name="T7" fmla="*/ 1 h 2"/>
                  <a:gd name="T8" fmla="*/ 1 w 2"/>
                  <a:gd name="T9" fmla="*/ 1 h 2"/>
                  <a:gd name="T10" fmla="*/ 0 w 2"/>
                  <a:gd name="T11" fmla="*/ 0 h 2"/>
                  <a:gd name="T12" fmla="*/ 0 w 2"/>
                  <a:gd name="T13" fmla="*/ 1 h 2"/>
                  <a:gd name="T14" fmla="*/ 1 w 2"/>
                  <a:gd name="T15" fmla="*/ 0 h 2"/>
                  <a:gd name="T16" fmla="*/ 2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2"/>
                      <a:pt x="2" y="2"/>
                      <a:pt x="2" y="2"/>
                    </a:cubicBezTo>
                    <a:cubicBezTo>
                      <a:pt x="2" y="1"/>
                      <a:pt x="2" y="1"/>
                      <a:pt x="2" y="1"/>
                    </a:cubicBezTo>
                    <a:cubicBezTo>
                      <a:pt x="1" y="1"/>
                      <a:pt x="1" y="1"/>
                      <a:pt x="1" y="1"/>
                    </a:cubicBezTo>
                    <a:cubicBezTo>
                      <a:pt x="1" y="1"/>
                      <a:pt x="1" y="1"/>
                      <a:pt x="1" y="1"/>
                    </a:cubicBezTo>
                    <a:cubicBezTo>
                      <a:pt x="1" y="1"/>
                      <a:pt x="1" y="1"/>
                      <a:pt x="0" y="0"/>
                    </a:cubicBezTo>
                    <a:cubicBezTo>
                      <a:pt x="0" y="0"/>
                      <a:pt x="0" y="1"/>
                      <a:pt x="0" y="1"/>
                    </a:cubicBezTo>
                    <a:cubicBezTo>
                      <a:pt x="0"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3" name="Freeform 1930">
                <a:extLst>
                  <a:ext uri="{FF2B5EF4-FFF2-40B4-BE49-F238E27FC236}">
                    <a16:creationId xmlns:a16="http://schemas.microsoft.com/office/drawing/2014/main" id="{42AC0EBE-C58C-469E-900B-4D971B6EE4D6}"/>
                  </a:ext>
                </a:extLst>
              </p:cNvPr>
              <p:cNvSpPr/>
              <p:nvPr/>
            </p:nvSpPr>
            <p:spPr bwMode="auto">
              <a:xfrm>
                <a:off x="3201" y="2067"/>
                <a:ext cx="5" cy="2"/>
              </a:xfrm>
              <a:custGeom>
                <a:gdLst>
                  <a:gd name="T0" fmla="*/ 0 w 2"/>
                  <a:gd name="T1" fmla="*/ 0 h 1"/>
                  <a:gd name="T2" fmla="*/ 2 w 2"/>
                  <a:gd name="T3" fmla="*/ 0 h 1"/>
                  <a:gd name="T4" fmla="*/ 0 w 2"/>
                  <a:gd name="T5" fmla="*/ 1 h 1"/>
                  <a:gd name="T6" fmla="*/ 0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2" y="0"/>
                      <a:pt x="2" y="0"/>
                      <a:pt x="2" y="0"/>
                    </a:cubicBezTo>
                    <a:cubicBezTo>
                      <a:pt x="1" y="1"/>
                      <a:pt x="1" y="1"/>
                      <a:pt x="0" y="1"/>
                    </a:cubicBezTo>
                    <a:cubicBezTo>
                      <a:pt x="1" y="1"/>
                      <a:pt x="0" y="1"/>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4" name="Freeform 1931">
                <a:extLst>
                  <a:ext uri="{FF2B5EF4-FFF2-40B4-BE49-F238E27FC236}">
                    <a16:creationId xmlns:a16="http://schemas.microsoft.com/office/drawing/2014/main" id="{F5BF3B8B-2900-46CF-BC74-7BEC8AA3D4BC}"/>
                  </a:ext>
                </a:extLst>
              </p:cNvPr>
              <p:cNvSpPr/>
              <p:nvPr/>
            </p:nvSpPr>
            <p:spPr bwMode="auto">
              <a:xfrm>
                <a:off x="2295" y="2067"/>
                <a:ext cx="6"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2" y="2"/>
                      <a:pt x="1" y="2"/>
                    </a:cubicBez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5" name="Freeform 1932">
                <a:extLst>
                  <a:ext uri="{FF2B5EF4-FFF2-40B4-BE49-F238E27FC236}">
                    <a16:creationId xmlns:a16="http://schemas.microsoft.com/office/drawing/2014/main" id="{0B70CE0B-7EFE-4191-9732-06E8027BBD4A}"/>
                  </a:ext>
                </a:extLst>
              </p:cNvPr>
              <p:cNvSpPr/>
              <p:nvPr/>
            </p:nvSpPr>
            <p:spPr bwMode="auto">
              <a:xfrm>
                <a:off x="3196" y="2069"/>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6" name="Freeform 1933">
                <a:extLst>
                  <a:ext uri="{FF2B5EF4-FFF2-40B4-BE49-F238E27FC236}">
                    <a16:creationId xmlns:a16="http://schemas.microsoft.com/office/drawing/2014/main" id="{01D4DD0E-9336-4D47-84C7-11F6B4ADEFD5}"/>
                  </a:ext>
                </a:extLst>
              </p:cNvPr>
              <p:cNvSpPr/>
              <p:nvPr/>
            </p:nvSpPr>
            <p:spPr bwMode="auto">
              <a:xfrm>
                <a:off x="4080" y="206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0"/>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7" name="Freeform 1934">
                <a:extLst>
                  <a:ext uri="{FF2B5EF4-FFF2-40B4-BE49-F238E27FC236}">
                    <a16:creationId xmlns:a16="http://schemas.microsoft.com/office/drawing/2014/main" id="{B671FF4C-1268-4A54-BD45-9C2404A3B8C6}"/>
                  </a:ext>
                </a:extLst>
              </p:cNvPr>
              <p:cNvSpPr/>
              <p:nvPr/>
            </p:nvSpPr>
            <p:spPr bwMode="auto">
              <a:xfrm>
                <a:off x="2450" y="2069"/>
                <a:ext cx="6" cy="6"/>
              </a:xfrm>
              <a:custGeom>
                <a:gdLst>
                  <a:gd name="T0" fmla="*/ 1 w 2"/>
                  <a:gd name="T1" fmla="*/ 0 h 2"/>
                  <a:gd name="T2" fmla="*/ 2 w 2"/>
                  <a:gd name="T3" fmla="*/ 1 h 2"/>
                  <a:gd name="T4" fmla="*/ 0 w 2"/>
                  <a:gd name="T5" fmla="*/ 1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1" y="0"/>
                      <a:pt x="0" y="2"/>
                      <a:pt x="0" y="1"/>
                    </a:cubicBezTo>
                    <a:cubicBezTo>
                      <a:pt x="1" y="1"/>
                      <a:pt x="1"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8" name="Freeform 1935">
                <a:extLst>
                  <a:ext uri="{FF2B5EF4-FFF2-40B4-BE49-F238E27FC236}">
                    <a16:creationId xmlns:a16="http://schemas.microsoft.com/office/drawing/2014/main" id="{13A2CF30-2E52-4A93-AEE8-85F8B10CA5A8}"/>
                  </a:ext>
                </a:extLst>
              </p:cNvPr>
              <p:cNvSpPr/>
              <p:nvPr/>
            </p:nvSpPr>
            <p:spPr bwMode="auto">
              <a:xfrm>
                <a:off x="2092" y="20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1" y="1"/>
                    </a:cubicBez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9" name="Freeform 1936">
                <a:extLst>
                  <a:ext uri="{FF2B5EF4-FFF2-40B4-BE49-F238E27FC236}">
                    <a16:creationId xmlns:a16="http://schemas.microsoft.com/office/drawing/2014/main" id="{E548FBE1-249F-4BBC-8D00-9B7F6DAD1185}"/>
                  </a:ext>
                </a:extLst>
              </p:cNvPr>
              <p:cNvSpPr/>
              <p:nvPr/>
            </p:nvSpPr>
            <p:spPr bwMode="auto">
              <a:xfrm>
                <a:off x="3303" y="2069"/>
                <a:ext cx="13" cy="8"/>
              </a:xfrm>
              <a:custGeom>
                <a:gdLst>
                  <a:gd name="T0" fmla="*/ 2 w 5"/>
                  <a:gd name="T1" fmla="*/ 3 h 3"/>
                  <a:gd name="T2" fmla="*/ 1 w 5"/>
                  <a:gd name="T3" fmla="*/ 3 h 3"/>
                  <a:gd name="T4" fmla="*/ 1 w 5"/>
                  <a:gd name="T5" fmla="*/ 3 h 3"/>
                  <a:gd name="T6" fmla="*/ 1 w 5"/>
                  <a:gd name="T7" fmla="*/ 2 h 3"/>
                  <a:gd name="T8" fmla="*/ 0 w 5"/>
                  <a:gd name="T9" fmla="*/ 2 h 3"/>
                  <a:gd name="T10" fmla="*/ 2 w 5"/>
                  <a:gd name="T11" fmla="*/ 3 h 3"/>
                </a:gdLst>
                <a:cxnLst>
                  <a:cxn ang="0">
                    <a:pos x="T0" y="T1"/>
                  </a:cxn>
                  <a:cxn ang="0">
                    <a:pos x="T2" y="T3"/>
                  </a:cxn>
                  <a:cxn ang="0">
                    <a:pos x="T4" y="T5"/>
                  </a:cxn>
                  <a:cxn ang="0">
                    <a:pos x="T6" y="T7"/>
                  </a:cxn>
                  <a:cxn ang="0">
                    <a:pos x="T8" y="T9"/>
                  </a:cxn>
                  <a:cxn ang="0">
                    <a:pos x="T10" y="T11"/>
                  </a:cxn>
                </a:cxnLst>
                <a:rect l="0" t="0" r="r" b="b"/>
                <a:pathLst>
                  <a:path w="5" h="3">
                    <a:moveTo>
                      <a:pt x="2" y="3"/>
                    </a:moveTo>
                    <a:cubicBezTo>
                      <a:pt x="2" y="3"/>
                      <a:pt x="2" y="2"/>
                      <a:pt x="1" y="3"/>
                    </a:cubicBezTo>
                    <a:cubicBezTo>
                      <a:pt x="1" y="3"/>
                      <a:pt x="1" y="3"/>
                      <a:pt x="1" y="3"/>
                    </a:cubicBezTo>
                    <a:cubicBezTo>
                      <a:pt x="1" y="2"/>
                      <a:pt x="1" y="2"/>
                      <a:pt x="1" y="2"/>
                    </a:cubicBezTo>
                    <a:cubicBezTo>
                      <a:pt x="1" y="2"/>
                      <a:pt x="0" y="1"/>
                      <a:pt x="0" y="2"/>
                    </a:cubicBezTo>
                    <a:cubicBezTo>
                      <a:pt x="1" y="0"/>
                      <a:pt x="5" y="1"/>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0" name="Freeform 1937">
                <a:extLst>
                  <a:ext uri="{FF2B5EF4-FFF2-40B4-BE49-F238E27FC236}">
                    <a16:creationId xmlns:a16="http://schemas.microsoft.com/office/drawing/2014/main" id="{8AA36D7A-A5AB-4D76-B7F9-DA597A45A84A}"/>
                  </a:ext>
                </a:extLst>
              </p:cNvPr>
              <p:cNvSpPr/>
              <p:nvPr/>
            </p:nvSpPr>
            <p:spPr bwMode="auto">
              <a:xfrm>
                <a:off x="2106" y="2072"/>
                <a:ext cx="5" cy="3"/>
              </a:xfrm>
              <a:custGeom>
                <a:gdLst>
                  <a:gd name="T0" fmla="*/ 0 w 5"/>
                  <a:gd name="T1" fmla="*/ 3 h 3"/>
                  <a:gd name="T2" fmla="*/ 2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1" name="Freeform 1938">
                <a:extLst>
                  <a:ext uri="{FF2B5EF4-FFF2-40B4-BE49-F238E27FC236}">
                    <a16:creationId xmlns:a16="http://schemas.microsoft.com/office/drawing/2014/main" id="{96609DF1-C361-4712-9AF7-90DABF32F866}"/>
                  </a:ext>
                </a:extLst>
              </p:cNvPr>
              <p:cNvSpPr/>
              <p:nvPr/>
            </p:nvSpPr>
            <p:spPr bwMode="auto">
              <a:xfrm>
                <a:off x="3327" y="2072"/>
                <a:ext cx="16" cy="8"/>
              </a:xfrm>
              <a:custGeom>
                <a:gdLst>
                  <a:gd name="T0" fmla="*/ 6 w 6"/>
                  <a:gd name="T1" fmla="*/ 1 h 3"/>
                  <a:gd name="T2" fmla="*/ 0 w 6"/>
                  <a:gd name="T3" fmla="*/ 2 h 3"/>
                  <a:gd name="T4" fmla="*/ 0 w 6"/>
                  <a:gd name="T5" fmla="*/ 1 h 3"/>
                  <a:gd name="T6" fmla="*/ 4 w 6"/>
                  <a:gd name="T7" fmla="*/ 0 h 3"/>
                  <a:gd name="T8" fmla="*/ 6 w 6"/>
                  <a:gd name="T9" fmla="*/ 1 h 3"/>
                </a:gdLst>
                <a:cxnLst>
                  <a:cxn ang="0">
                    <a:pos x="T0" y="T1"/>
                  </a:cxn>
                  <a:cxn ang="0">
                    <a:pos x="T2" y="T3"/>
                  </a:cxn>
                  <a:cxn ang="0">
                    <a:pos x="T4" y="T5"/>
                  </a:cxn>
                  <a:cxn ang="0">
                    <a:pos x="T6" y="T7"/>
                  </a:cxn>
                  <a:cxn ang="0">
                    <a:pos x="T8" y="T9"/>
                  </a:cxn>
                </a:cxnLst>
                <a:rect l="0" t="0" r="r" b="b"/>
                <a:pathLst>
                  <a:path w="6" h="3">
                    <a:moveTo>
                      <a:pt x="6" y="1"/>
                    </a:moveTo>
                    <a:cubicBezTo>
                      <a:pt x="4" y="3"/>
                      <a:pt x="2" y="1"/>
                      <a:pt x="0" y="2"/>
                    </a:cubicBezTo>
                    <a:cubicBezTo>
                      <a:pt x="0" y="1"/>
                      <a:pt x="0" y="1"/>
                      <a:pt x="0" y="1"/>
                    </a:cubicBezTo>
                    <a:cubicBezTo>
                      <a:pt x="1" y="1"/>
                      <a:pt x="3" y="2"/>
                      <a:pt x="4" y="0"/>
                    </a:cubicBezTo>
                    <a:cubicBezTo>
                      <a:pt x="4" y="1"/>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2" name="Freeform 1939">
                <a:extLst>
                  <a:ext uri="{FF2B5EF4-FFF2-40B4-BE49-F238E27FC236}">
                    <a16:creationId xmlns:a16="http://schemas.microsoft.com/office/drawing/2014/main" id="{A98B72CD-282C-40AB-85F6-927C5CD0AB3B}"/>
                  </a:ext>
                </a:extLst>
              </p:cNvPr>
              <p:cNvSpPr/>
              <p:nvPr/>
            </p:nvSpPr>
            <p:spPr bwMode="auto">
              <a:xfrm>
                <a:off x="2437" y="2075"/>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0" y="0"/>
                      <a:pt x="0" y="1"/>
                    </a:cubicBezTo>
                    <a:cubicBezTo>
                      <a:pt x="0" y="0"/>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3" name="Freeform 1940">
                <a:extLst>
                  <a:ext uri="{FF2B5EF4-FFF2-40B4-BE49-F238E27FC236}">
                    <a16:creationId xmlns:a16="http://schemas.microsoft.com/office/drawing/2014/main" id="{30C8A0E1-5930-437D-BF71-0ED82DBE343D}"/>
                  </a:ext>
                </a:extLst>
              </p:cNvPr>
              <p:cNvSpPr/>
              <p:nvPr/>
            </p:nvSpPr>
            <p:spPr bwMode="auto">
              <a:xfrm>
                <a:off x="3295" y="2075"/>
                <a:ext cx="2" cy="2"/>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4" name="Freeform 1941">
                <a:extLst>
                  <a:ext uri="{FF2B5EF4-FFF2-40B4-BE49-F238E27FC236}">
                    <a16:creationId xmlns:a16="http://schemas.microsoft.com/office/drawing/2014/main" id="{1F726A68-896A-41B8-B398-8502AA4856CA}"/>
                  </a:ext>
                </a:extLst>
              </p:cNvPr>
              <p:cNvSpPr/>
              <p:nvPr/>
            </p:nvSpPr>
            <p:spPr bwMode="auto">
              <a:xfrm>
                <a:off x="2229" y="2075"/>
                <a:ext cx="2" cy="2"/>
              </a:xfrm>
              <a:custGeom>
                <a:gdLst>
                  <a:gd name="T0" fmla="*/ 0 w 1"/>
                  <a:gd name="T1" fmla="*/ 1 h 1"/>
                  <a:gd name="T2" fmla="*/ 0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5" name="Freeform 1942">
                <a:extLst>
                  <a:ext uri="{FF2B5EF4-FFF2-40B4-BE49-F238E27FC236}">
                    <a16:creationId xmlns:a16="http://schemas.microsoft.com/office/drawing/2014/main" id="{984D0390-3B3C-4D17-AE1C-3091B8C1ABB4}"/>
                  </a:ext>
                </a:extLst>
              </p:cNvPr>
              <p:cNvSpPr/>
              <p:nvPr/>
            </p:nvSpPr>
            <p:spPr bwMode="auto">
              <a:xfrm>
                <a:off x="3279" y="2075"/>
                <a:ext cx="8" cy="8"/>
              </a:xfrm>
              <a:custGeom>
                <a:gdLst>
                  <a:gd name="T0" fmla="*/ 3 w 3"/>
                  <a:gd name="T1" fmla="*/ 1 h 3"/>
                  <a:gd name="T2" fmla="*/ 1 w 3"/>
                  <a:gd name="T3" fmla="*/ 2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3" y="2"/>
                      <a:pt x="1" y="1"/>
                      <a:pt x="1" y="2"/>
                    </a:cubicBezTo>
                    <a:cubicBezTo>
                      <a:pt x="1" y="2"/>
                      <a:pt x="0"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6" name="Freeform 1943">
                <a:extLst>
                  <a:ext uri="{FF2B5EF4-FFF2-40B4-BE49-F238E27FC236}">
                    <a16:creationId xmlns:a16="http://schemas.microsoft.com/office/drawing/2014/main" id="{EBE57249-A86E-4033-984B-67CDFB9037B7}"/>
                  </a:ext>
                </a:extLst>
              </p:cNvPr>
              <p:cNvSpPr/>
              <p:nvPr/>
            </p:nvSpPr>
            <p:spPr bwMode="auto">
              <a:xfrm>
                <a:off x="4043" y="2072"/>
                <a:ext cx="10" cy="11"/>
              </a:xfrm>
              <a:custGeom>
                <a:gdLst>
                  <a:gd name="T0" fmla="*/ 4 w 4"/>
                  <a:gd name="T1" fmla="*/ 2 h 4"/>
                  <a:gd name="T2" fmla="*/ 0 w 4"/>
                  <a:gd name="T3" fmla="*/ 3 h 4"/>
                  <a:gd name="T4" fmla="*/ 0 w 4"/>
                  <a:gd name="T5" fmla="*/ 3 h 4"/>
                  <a:gd name="T6" fmla="*/ 4 w 4"/>
                  <a:gd name="T7" fmla="*/ 2 h 4"/>
                </a:gdLst>
                <a:cxnLst>
                  <a:cxn ang="0">
                    <a:pos x="T0" y="T1"/>
                  </a:cxn>
                  <a:cxn ang="0">
                    <a:pos x="T2" y="T3"/>
                  </a:cxn>
                  <a:cxn ang="0">
                    <a:pos x="T4" y="T5"/>
                  </a:cxn>
                  <a:cxn ang="0">
                    <a:pos x="T6" y="T7"/>
                  </a:cxn>
                </a:cxnLst>
                <a:rect l="0" t="0" r="r" b="b"/>
                <a:pathLst>
                  <a:path w="4" h="4">
                    <a:moveTo>
                      <a:pt x="4" y="2"/>
                    </a:moveTo>
                    <a:cubicBezTo>
                      <a:pt x="3" y="3"/>
                      <a:pt x="2" y="4"/>
                      <a:pt x="0" y="3"/>
                    </a:cubicBezTo>
                    <a:cubicBezTo>
                      <a:pt x="0" y="3"/>
                      <a:pt x="0" y="3"/>
                      <a:pt x="0" y="3"/>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7" name="Freeform 1944">
                <a:extLst>
                  <a:ext uri="{FF2B5EF4-FFF2-40B4-BE49-F238E27FC236}">
                    <a16:creationId xmlns:a16="http://schemas.microsoft.com/office/drawing/2014/main" id="{5B968AFC-D6F5-4BF7-9F3D-5382850F4A3C}"/>
                  </a:ext>
                </a:extLst>
              </p:cNvPr>
              <p:cNvSpPr/>
              <p:nvPr/>
            </p:nvSpPr>
            <p:spPr bwMode="auto">
              <a:xfrm>
                <a:off x="2426" y="2077"/>
                <a:ext cx="6" cy="3"/>
              </a:xfrm>
              <a:custGeom>
                <a:gdLst>
                  <a:gd name="T0" fmla="*/ 1 w 2"/>
                  <a:gd name="T1" fmla="*/ 1 h 1"/>
                  <a:gd name="T2" fmla="*/ 2 w 2"/>
                  <a:gd name="T3" fmla="*/ 0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8" name="Freeform 1945">
                <a:extLst>
                  <a:ext uri="{FF2B5EF4-FFF2-40B4-BE49-F238E27FC236}">
                    <a16:creationId xmlns:a16="http://schemas.microsoft.com/office/drawing/2014/main" id="{93D74C18-F63E-4CFF-A194-BB848F42B68F}"/>
                  </a:ext>
                </a:extLst>
              </p:cNvPr>
              <p:cNvSpPr/>
              <p:nvPr/>
            </p:nvSpPr>
            <p:spPr bwMode="auto">
              <a:xfrm>
                <a:off x="2937" y="207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9" name="Freeform 1946">
                <a:extLst>
                  <a:ext uri="{FF2B5EF4-FFF2-40B4-BE49-F238E27FC236}">
                    <a16:creationId xmlns:a16="http://schemas.microsoft.com/office/drawing/2014/main" id="{7753BE95-D98F-488B-909E-6408242522E8}"/>
                  </a:ext>
                </a:extLst>
              </p:cNvPr>
              <p:cNvSpPr/>
              <p:nvPr/>
            </p:nvSpPr>
            <p:spPr bwMode="auto">
              <a:xfrm>
                <a:off x="3209" y="2080"/>
                <a:ext cx="8" cy="3"/>
              </a:xfrm>
              <a:custGeom>
                <a:gdLst>
                  <a:gd name="T0" fmla="*/ 2 w 3"/>
                  <a:gd name="T1" fmla="*/ 1 h 1"/>
                  <a:gd name="T2" fmla="*/ 1 w 3"/>
                  <a:gd name="T3" fmla="*/ 0 h 1"/>
                  <a:gd name="T4" fmla="*/ 0 w 3"/>
                  <a:gd name="T5" fmla="*/ 0 h 1"/>
                  <a:gd name="T6" fmla="*/ 2 w 3"/>
                  <a:gd name="T7" fmla="*/ 0 h 1"/>
                  <a:gd name="T8" fmla="*/ 3 w 3"/>
                  <a:gd name="T9" fmla="*/ 0 h 1"/>
                  <a:gd name="T10" fmla="*/ 2 w 3"/>
                  <a:gd name="T11" fmla="*/ 1 h 1"/>
                </a:gdLst>
                <a:cxnLst>
                  <a:cxn ang="0">
                    <a:pos x="T0" y="T1"/>
                  </a:cxn>
                  <a:cxn ang="0">
                    <a:pos x="T2" y="T3"/>
                  </a:cxn>
                  <a:cxn ang="0">
                    <a:pos x="T4" y="T5"/>
                  </a:cxn>
                  <a:cxn ang="0">
                    <a:pos x="T6" y="T7"/>
                  </a:cxn>
                  <a:cxn ang="0">
                    <a:pos x="T8" y="T9"/>
                  </a:cxn>
                  <a:cxn ang="0">
                    <a:pos x="T10" y="T11"/>
                  </a:cxn>
                </a:cxnLst>
                <a:rect l="0" t="0" r="r" b="b"/>
                <a:pathLst>
                  <a:path w="3" h="1">
                    <a:moveTo>
                      <a:pt x="2" y="1"/>
                    </a:moveTo>
                    <a:cubicBezTo>
                      <a:pt x="1" y="0"/>
                      <a:pt x="1" y="0"/>
                      <a:pt x="1" y="0"/>
                    </a:cubicBezTo>
                    <a:cubicBezTo>
                      <a:pt x="0" y="0"/>
                      <a:pt x="0" y="0"/>
                      <a:pt x="0" y="0"/>
                    </a:cubicBezTo>
                    <a:cubicBezTo>
                      <a:pt x="1" y="0"/>
                      <a:pt x="2" y="1"/>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0" name="Freeform 1947">
                <a:extLst>
                  <a:ext uri="{FF2B5EF4-FFF2-40B4-BE49-F238E27FC236}">
                    <a16:creationId xmlns:a16="http://schemas.microsoft.com/office/drawing/2014/main" id="{9CC6DB29-F720-47D3-9621-656880E14969}"/>
                  </a:ext>
                </a:extLst>
              </p:cNvPr>
              <p:cNvSpPr/>
              <p:nvPr/>
            </p:nvSpPr>
            <p:spPr bwMode="auto">
              <a:xfrm>
                <a:off x="3188" y="2077"/>
                <a:ext cx="72" cy="27"/>
              </a:xfrm>
              <a:custGeom>
                <a:gdLst>
                  <a:gd name="T0" fmla="*/ 27 w 27"/>
                  <a:gd name="T1" fmla="*/ 3 h 10"/>
                  <a:gd name="T2" fmla="*/ 23 w 27"/>
                  <a:gd name="T3" fmla="*/ 4 h 10"/>
                  <a:gd name="T4" fmla="*/ 25 w 27"/>
                  <a:gd name="T5" fmla="*/ 6 h 10"/>
                  <a:gd name="T6" fmla="*/ 22 w 27"/>
                  <a:gd name="T7" fmla="*/ 5 h 10"/>
                  <a:gd name="T8" fmla="*/ 21 w 27"/>
                  <a:gd name="T9" fmla="*/ 4 h 10"/>
                  <a:gd name="T10" fmla="*/ 21 w 27"/>
                  <a:gd name="T11" fmla="*/ 5 h 10"/>
                  <a:gd name="T12" fmla="*/ 22 w 27"/>
                  <a:gd name="T13" fmla="*/ 5 h 10"/>
                  <a:gd name="T14" fmla="*/ 19 w 27"/>
                  <a:gd name="T15" fmla="*/ 8 h 10"/>
                  <a:gd name="T16" fmla="*/ 18 w 27"/>
                  <a:gd name="T17" fmla="*/ 6 h 10"/>
                  <a:gd name="T18" fmla="*/ 16 w 27"/>
                  <a:gd name="T19" fmla="*/ 7 h 10"/>
                  <a:gd name="T20" fmla="*/ 14 w 27"/>
                  <a:gd name="T21" fmla="*/ 6 h 10"/>
                  <a:gd name="T22" fmla="*/ 15 w 27"/>
                  <a:gd name="T23" fmla="*/ 6 h 10"/>
                  <a:gd name="T24" fmla="*/ 12 w 27"/>
                  <a:gd name="T25" fmla="*/ 8 h 10"/>
                  <a:gd name="T26" fmla="*/ 13 w 27"/>
                  <a:gd name="T27" fmla="*/ 8 h 10"/>
                  <a:gd name="T28" fmla="*/ 12 w 27"/>
                  <a:gd name="T29" fmla="*/ 8 h 10"/>
                  <a:gd name="T30" fmla="*/ 10 w 27"/>
                  <a:gd name="T31" fmla="*/ 8 h 10"/>
                  <a:gd name="T32" fmla="*/ 8 w 27"/>
                  <a:gd name="T33" fmla="*/ 8 h 10"/>
                  <a:gd name="T34" fmla="*/ 8 w 27"/>
                  <a:gd name="T35" fmla="*/ 8 h 10"/>
                  <a:gd name="T36" fmla="*/ 7 w 27"/>
                  <a:gd name="T37" fmla="*/ 7 h 10"/>
                  <a:gd name="T38" fmla="*/ 2 w 27"/>
                  <a:gd name="T39" fmla="*/ 9 h 10"/>
                  <a:gd name="T40" fmla="*/ 0 w 27"/>
                  <a:gd name="T41" fmla="*/ 10 h 10"/>
                  <a:gd name="T42" fmla="*/ 3 w 27"/>
                  <a:gd name="T43" fmla="*/ 8 h 10"/>
                  <a:gd name="T44" fmla="*/ 5 w 27"/>
                  <a:gd name="T45" fmla="*/ 8 h 10"/>
                  <a:gd name="T46" fmla="*/ 5 w 27"/>
                  <a:gd name="T47" fmla="*/ 6 h 10"/>
                  <a:gd name="T48" fmla="*/ 7 w 27"/>
                  <a:gd name="T49" fmla="*/ 5 h 10"/>
                  <a:gd name="T50" fmla="*/ 10 w 27"/>
                  <a:gd name="T51" fmla="*/ 5 h 10"/>
                  <a:gd name="T52" fmla="*/ 21 w 27"/>
                  <a:gd name="T53" fmla="*/ 3 h 10"/>
                  <a:gd name="T54" fmla="*/ 20 w 27"/>
                  <a:gd name="T55" fmla="*/ 5 h 10"/>
                  <a:gd name="T56" fmla="*/ 20 w 27"/>
                  <a:gd name="T57" fmla="*/ 5 h 10"/>
                  <a:gd name="T58" fmla="*/ 21 w 27"/>
                  <a:gd name="T59" fmla="*/ 3 h 10"/>
                  <a:gd name="T60" fmla="*/ 25 w 27"/>
                  <a:gd name="T61" fmla="*/ 2 h 10"/>
                  <a:gd name="T62" fmla="*/ 25 w 27"/>
                  <a:gd name="T63" fmla="*/ 2 h 10"/>
                  <a:gd name="T64" fmla="*/ 27 w 27"/>
                  <a:gd name="T65" fmla="*/ 1 h 10"/>
                  <a:gd name="T66" fmla="*/ 27 w 27"/>
                  <a:gd name="T6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0">
                    <a:moveTo>
                      <a:pt x="27" y="3"/>
                    </a:moveTo>
                    <a:cubicBezTo>
                      <a:pt x="26" y="3"/>
                      <a:pt x="24" y="3"/>
                      <a:pt x="23" y="4"/>
                    </a:cubicBezTo>
                    <a:cubicBezTo>
                      <a:pt x="24" y="4"/>
                      <a:pt x="25" y="5"/>
                      <a:pt x="25" y="6"/>
                    </a:cubicBezTo>
                    <a:cubicBezTo>
                      <a:pt x="25" y="6"/>
                      <a:pt x="22" y="6"/>
                      <a:pt x="22" y="5"/>
                    </a:cubicBezTo>
                    <a:cubicBezTo>
                      <a:pt x="22" y="4"/>
                      <a:pt x="22" y="4"/>
                      <a:pt x="21" y="4"/>
                    </a:cubicBezTo>
                    <a:cubicBezTo>
                      <a:pt x="21" y="5"/>
                      <a:pt x="21" y="5"/>
                      <a:pt x="21" y="5"/>
                    </a:cubicBezTo>
                    <a:cubicBezTo>
                      <a:pt x="22" y="5"/>
                      <a:pt x="22" y="5"/>
                      <a:pt x="22" y="5"/>
                    </a:cubicBezTo>
                    <a:cubicBezTo>
                      <a:pt x="20" y="5"/>
                      <a:pt x="21" y="7"/>
                      <a:pt x="19" y="8"/>
                    </a:cubicBezTo>
                    <a:cubicBezTo>
                      <a:pt x="20" y="7"/>
                      <a:pt x="19" y="6"/>
                      <a:pt x="18" y="6"/>
                    </a:cubicBezTo>
                    <a:cubicBezTo>
                      <a:pt x="17" y="6"/>
                      <a:pt x="16" y="6"/>
                      <a:pt x="16" y="7"/>
                    </a:cubicBezTo>
                    <a:cubicBezTo>
                      <a:pt x="16" y="6"/>
                      <a:pt x="15" y="6"/>
                      <a:pt x="14" y="6"/>
                    </a:cubicBezTo>
                    <a:cubicBezTo>
                      <a:pt x="15" y="6"/>
                      <a:pt x="15" y="6"/>
                      <a:pt x="15" y="6"/>
                    </a:cubicBezTo>
                    <a:cubicBezTo>
                      <a:pt x="14" y="6"/>
                      <a:pt x="10" y="6"/>
                      <a:pt x="12" y="8"/>
                    </a:cubicBezTo>
                    <a:cubicBezTo>
                      <a:pt x="13" y="8"/>
                      <a:pt x="13" y="8"/>
                      <a:pt x="13" y="8"/>
                    </a:cubicBezTo>
                    <a:cubicBezTo>
                      <a:pt x="12" y="7"/>
                      <a:pt x="13" y="8"/>
                      <a:pt x="12" y="8"/>
                    </a:cubicBezTo>
                    <a:cubicBezTo>
                      <a:pt x="12" y="7"/>
                      <a:pt x="10" y="7"/>
                      <a:pt x="10" y="8"/>
                    </a:cubicBezTo>
                    <a:cubicBezTo>
                      <a:pt x="9" y="9"/>
                      <a:pt x="9" y="9"/>
                      <a:pt x="8" y="8"/>
                    </a:cubicBezTo>
                    <a:cubicBezTo>
                      <a:pt x="8" y="8"/>
                      <a:pt x="8" y="8"/>
                      <a:pt x="8" y="8"/>
                    </a:cubicBezTo>
                    <a:cubicBezTo>
                      <a:pt x="8" y="7"/>
                      <a:pt x="7" y="8"/>
                      <a:pt x="7" y="7"/>
                    </a:cubicBezTo>
                    <a:cubicBezTo>
                      <a:pt x="7" y="10"/>
                      <a:pt x="4" y="8"/>
                      <a:pt x="2" y="9"/>
                    </a:cubicBezTo>
                    <a:cubicBezTo>
                      <a:pt x="2" y="8"/>
                      <a:pt x="1" y="10"/>
                      <a:pt x="0" y="10"/>
                    </a:cubicBezTo>
                    <a:cubicBezTo>
                      <a:pt x="0" y="8"/>
                      <a:pt x="1" y="9"/>
                      <a:pt x="3" y="8"/>
                    </a:cubicBezTo>
                    <a:cubicBezTo>
                      <a:pt x="3" y="8"/>
                      <a:pt x="4" y="9"/>
                      <a:pt x="5" y="8"/>
                    </a:cubicBezTo>
                    <a:cubicBezTo>
                      <a:pt x="3" y="7"/>
                      <a:pt x="6" y="7"/>
                      <a:pt x="5" y="6"/>
                    </a:cubicBezTo>
                    <a:cubicBezTo>
                      <a:pt x="4" y="6"/>
                      <a:pt x="7" y="6"/>
                      <a:pt x="7" y="5"/>
                    </a:cubicBezTo>
                    <a:cubicBezTo>
                      <a:pt x="8" y="6"/>
                      <a:pt x="8" y="4"/>
                      <a:pt x="10" y="5"/>
                    </a:cubicBezTo>
                    <a:cubicBezTo>
                      <a:pt x="13" y="5"/>
                      <a:pt x="17" y="3"/>
                      <a:pt x="21" y="3"/>
                    </a:cubicBezTo>
                    <a:cubicBezTo>
                      <a:pt x="20" y="4"/>
                      <a:pt x="19" y="4"/>
                      <a:pt x="20" y="5"/>
                    </a:cubicBezTo>
                    <a:cubicBezTo>
                      <a:pt x="20" y="5"/>
                      <a:pt x="20" y="5"/>
                      <a:pt x="20" y="5"/>
                    </a:cubicBezTo>
                    <a:cubicBezTo>
                      <a:pt x="21" y="4"/>
                      <a:pt x="22" y="4"/>
                      <a:pt x="21" y="3"/>
                    </a:cubicBezTo>
                    <a:cubicBezTo>
                      <a:pt x="22" y="3"/>
                      <a:pt x="23" y="0"/>
                      <a:pt x="25" y="2"/>
                    </a:cubicBezTo>
                    <a:cubicBezTo>
                      <a:pt x="25" y="2"/>
                      <a:pt x="25" y="2"/>
                      <a:pt x="25" y="2"/>
                    </a:cubicBezTo>
                    <a:cubicBezTo>
                      <a:pt x="27" y="1"/>
                      <a:pt x="27" y="1"/>
                      <a:pt x="27" y="1"/>
                    </a:cubicBezTo>
                    <a:cubicBezTo>
                      <a:pt x="27" y="1"/>
                      <a:pt x="27" y="2"/>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1" name="Freeform 1948">
                <a:extLst>
                  <a:ext uri="{FF2B5EF4-FFF2-40B4-BE49-F238E27FC236}">
                    <a16:creationId xmlns:a16="http://schemas.microsoft.com/office/drawing/2014/main" id="{B4BF6E0E-FAAB-4AC2-9C5C-329E47B43004}"/>
                  </a:ext>
                </a:extLst>
              </p:cNvPr>
              <p:cNvSpPr/>
              <p:nvPr/>
            </p:nvSpPr>
            <p:spPr bwMode="auto">
              <a:xfrm>
                <a:off x="3265" y="2080"/>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2" name="Freeform 1949">
                <a:extLst>
                  <a:ext uri="{FF2B5EF4-FFF2-40B4-BE49-F238E27FC236}">
                    <a16:creationId xmlns:a16="http://schemas.microsoft.com/office/drawing/2014/main" id="{2E6AB6E2-F69A-45CB-8E53-739B717DADA8}"/>
                  </a:ext>
                </a:extLst>
              </p:cNvPr>
              <p:cNvSpPr/>
              <p:nvPr/>
            </p:nvSpPr>
            <p:spPr bwMode="auto">
              <a:xfrm>
                <a:off x="3156" y="2080"/>
                <a:ext cx="40" cy="14"/>
              </a:xfrm>
              <a:custGeom>
                <a:gdLst>
                  <a:gd name="T0" fmla="*/ 15 w 15"/>
                  <a:gd name="T1" fmla="*/ 1 h 5"/>
                  <a:gd name="T2" fmla="*/ 9 w 15"/>
                  <a:gd name="T3" fmla="*/ 3 h 5"/>
                  <a:gd name="T4" fmla="*/ 1 w 15"/>
                  <a:gd name="T5" fmla="*/ 5 h 5"/>
                  <a:gd name="T6" fmla="*/ 0 w 15"/>
                  <a:gd name="T7" fmla="*/ 4 h 5"/>
                  <a:gd name="T8" fmla="*/ 5 w 15"/>
                  <a:gd name="T9" fmla="*/ 4 h 5"/>
                  <a:gd name="T10" fmla="*/ 5 w 15"/>
                  <a:gd name="T11" fmla="*/ 3 h 5"/>
                  <a:gd name="T12" fmla="*/ 5 w 15"/>
                  <a:gd name="T13" fmla="*/ 2 h 5"/>
                  <a:gd name="T14" fmla="*/ 7 w 15"/>
                  <a:gd name="T15" fmla="*/ 3 h 5"/>
                  <a:gd name="T16" fmla="*/ 10 w 15"/>
                  <a:gd name="T17" fmla="*/ 1 h 5"/>
                  <a:gd name="T18" fmla="*/ 13 w 15"/>
                  <a:gd name="T19" fmla="*/ 1 h 5"/>
                  <a:gd name="T20" fmla="*/ 13 w 15"/>
                  <a:gd name="T21" fmla="*/ 2 h 5"/>
                  <a:gd name="T22" fmla="*/ 15 w 15"/>
                  <a:gd name="T23" fmla="*/ 1 h 5"/>
                  <a:gd name="T24" fmla="*/ 14 w 15"/>
                  <a:gd name="T25" fmla="*/ 1 h 5"/>
                  <a:gd name="T26" fmla="*/ 15 w 15"/>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5" y="1"/>
                    </a:moveTo>
                    <a:cubicBezTo>
                      <a:pt x="14" y="4"/>
                      <a:pt x="11" y="1"/>
                      <a:pt x="9" y="3"/>
                    </a:cubicBezTo>
                    <a:cubicBezTo>
                      <a:pt x="7" y="3"/>
                      <a:pt x="3" y="4"/>
                      <a:pt x="1" y="5"/>
                    </a:cubicBezTo>
                    <a:cubicBezTo>
                      <a:pt x="2" y="5"/>
                      <a:pt x="1" y="4"/>
                      <a:pt x="0" y="4"/>
                    </a:cubicBezTo>
                    <a:cubicBezTo>
                      <a:pt x="1" y="3"/>
                      <a:pt x="3" y="3"/>
                      <a:pt x="5" y="4"/>
                    </a:cubicBezTo>
                    <a:cubicBezTo>
                      <a:pt x="5" y="3"/>
                      <a:pt x="5" y="3"/>
                      <a:pt x="5" y="3"/>
                    </a:cubicBezTo>
                    <a:cubicBezTo>
                      <a:pt x="5" y="2"/>
                      <a:pt x="5" y="2"/>
                      <a:pt x="5" y="2"/>
                    </a:cubicBezTo>
                    <a:cubicBezTo>
                      <a:pt x="6" y="2"/>
                      <a:pt x="6" y="3"/>
                      <a:pt x="7" y="3"/>
                    </a:cubicBezTo>
                    <a:cubicBezTo>
                      <a:pt x="8" y="2"/>
                      <a:pt x="8" y="1"/>
                      <a:pt x="10" y="1"/>
                    </a:cubicBezTo>
                    <a:cubicBezTo>
                      <a:pt x="11" y="3"/>
                      <a:pt x="12" y="0"/>
                      <a:pt x="13" y="1"/>
                    </a:cubicBezTo>
                    <a:cubicBezTo>
                      <a:pt x="13" y="2"/>
                      <a:pt x="13" y="2"/>
                      <a:pt x="13" y="2"/>
                    </a:cubicBezTo>
                    <a:cubicBezTo>
                      <a:pt x="14" y="2"/>
                      <a:pt x="14" y="2"/>
                      <a:pt x="15" y="1"/>
                    </a:cubicBezTo>
                    <a:cubicBezTo>
                      <a:pt x="14" y="1"/>
                      <a:pt x="14" y="1"/>
                      <a:pt x="14" y="1"/>
                    </a:cubicBezTo>
                    <a:cubicBezTo>
                      <a:pt x="14" y="1"/>
                      <a:pt x="15" y="1"/>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3" name="Freeform 1950">
                <a:extLst>
                  <a:ext uri="{FF2B5EF4-FFF2-40B4-BE49-F238E27FC236}">
                    <a16:creationId xmlns:a16="http://schemas.microsoft.com/office/drawing/2014/main" id="{AA97186C-8FCF-422F-B192-EAB0EA7D13EF}"/>
                  </a:ext>
                </a:extLst>
              </p:cNvPr>
              <p:cNvSpPr/>
              <p:nvPr/>
            </p:nvSpPr>
            <p:spPr bwMode="auto">
              <a:xfrm>
                <a:off x="3564" y="2083"/>
                <a:ext cx="6" cy="3"/>
              </a:xfrm>
              <a:custGeom>
                <a:gdLst>
                  <a:gd name="T0" fmla="*/ 0 w 2"/>
                  <a:gd name="T1" fmla="*/ 1 h 1"/>
                  <a:gd name="T2" fmla="*/ 1 w 2"/>
                  <a:gd name="T3" fmla="*/ 0 h 1"/>
                  <a:gd name="T4" fmla="*/ 0 w 2"/>
                  <a:gd name="T5" fmla="*/ 1 h 1"/>
                </a:gdLst>
                <a:cxnLst>
                  <a:cxn ang="0">
                    <a:pos x="T0" y="T1"/>
                  </a:cxn>
                  <a:cxn ang="0">
                    <a:pos x="T2" y="T3"/>
                  </a:cxn>
                  <a:cxn ang="0">
                    <a:pos x="T4" y="T5"/>
                  </a:cxn>
                </a:cxnLst>
                <a:rect l="0" t="0" r="r" b="b"/>
                <a:pathLst>
                  <a:path w="2" h="1">
                    <a:moveTo>
                      <a:pt x="0" y="1"/>
                    </a:moveTo>
                    <a:cubicBezTo>
                      <a:pt x="0" y="1"/>
                      <a:pt x="0" y="0"/>
                      <a:pt x="1" y="0"/>
                    </a:cubicBezTo>
                    <a:cubicBezTo>
                      <a:pt x="2"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4" name="Freeform 1951">
                <a:extLst>
                  <a:ext uri="{FF2B5EF4-FFF2-40B4-BE49-F238E27FC236}">
                    <a16:creationId xmlns:a16="http://schemas.microsoft.com/office/drawing/2014/main" id="{482FCD7E-B4B5-4321-8E56-3C2464CBDA7C}"/>
                  </a:ext>
                </a:extLst>
              </p:cNvPr>
              <p:cNvSpPr/>
              <p:nvPr/>
            </p:nvSpPr>
            <p:spPr bwMode="auto">
              <a:xfrm>
                <a:off x="3214" y="2083"/>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5" name="Freeform 1952">
                <a:extLst>
                  <a:ext uri="{FF2B5EF4-FFF2-40B4-BE49-F238E27FC236}">
                    <a16:creationId xmlns:a16="http://schemas.microsoft.com/office/drawing/2014/main" id="{24016F1F-F043-4B67-AAA1-963D76E981E8}"/>
                  </a:ext>
                </a:extLst>
              </p:cNvPr>
              <p:cNvSpPr/>
              <p:nvPr/>
            </p:nvSpPr>
            <p:spPr bwMode="auto">
              <a:xfrm>
                <a:off x="2079" y="2086"/>
                <a:ext cx="8" cy="5"/>
              </a:xfrm>
              <a:custGeom>
                <a:gdLst>
                  <a:gd name="T0" fmla="*/ 2 w 3"/>
                  <a:gd name="T1" fmla="*/ 2 h 2"/>
                  <a:gd name="T2" fmla="*/ 1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1"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6" name="Freeform 1953">
                <a:extLst>
                  <a:ext uri="{FF2B5EF4-FFF2-40B4-BE49-F238E27FC236}">
                    <a16:creationId xmlns:a16="http://schemas.microsoft.com/office/drawing/2014/main" id="{1F0363C6-DE12-4821-9563-22C200C6F757}"/>
                  </a:ext>
                </a:extLst>
              </p:cNvPr>
              <p:cNvSpPr/>
              <p:nvPr/>
            </p:nvSpPr>
            <p:spPr bwMode="auto">
              <a:xfrm>
                <a:off x="2319" y="208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7" name="Freeform 1954">
                <a:extLst>
                  <a:ext uri="{FF2B5EF4-FFF2-40B4-BE49-F238E27FC236}">
                    <a16:creationId xmlns:a16="http://schemas.microsoft.com/office/drawing/2014/main" id="{6BD5329B-2CD4-4B39-B893-63D0585DAC9A}"/>
                  </a:ext>
                </a:extLst>
              </p:cNvPr>
              <p:cNvSpPr/>
              <p:nvPr/>
            </p:nvSpPr>
            <p:spPr bwMode="auto">
              <a:xfrm>
                <a:off x="2301" y="2086"/>
                <a:ext cx="2" cy="2"/>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8" name="Freeform 1955">
                <a:extLst>
                  <a:ext uri="{FF2B5EF4-FFF2-40B4-BE49-F238E27FC236}">
                    <a16:creationId xmlns:a16="http://schemas.microsoft.com/office/drawing/2014/main" id="{FE5CF86B-5682-43FE-9258-E83CD5D73332}"/>
                  </a:ext>
                </a:extLst>
              </p:cNvPr>
              <p:cNvSpPr/>
              <p:nvPr/>
            </p:nvSpPr>
            <p:spPr bwMode="auto">
              <a:xfrm>
                <a:off x="3260" y="2088"/>
                <a:ext cx="8" cy="8"/>
              </a:xfrm>
              <a:custGeom>
                <a:gdLst>
                  <a:gd name="T0" fmla="*/ 3 w 3"/>
                  <a:gd name="T1" fmla="*/ 1 h 3"/>
                  <a:gd name="T2" fmla="*/ 0 w 3"/>
                  <a:gd name="T3" fmla="*/ 2 h 3"/>
                  <a:gd name="T4" fmla="*/ 0 w 3"/>
                  <a:gd name="T5" fmla="*/ 1 h 3"/>
                  <a:gd name="T6" fmla="*/ 3 w 3"/>
                  <a:gd name="T7" fmla="*/ 1 h 3"/>
                  <a:gd name="T8" fmla="*/ 3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3"/>
                      <a:pt x="0" y="2"/>
                    </a:cubicBezTo>
                    <a:cubicBezTo>
                      <a:pt x="0" y="1"/>
                      <a:pt x="0" y="1"/>
                      <a:pt x="0" y="1"/>
                    </a:cubicBezTo>
                    <a:cubicBezTo>
                      <a:pt x="3" y="1"/>
                      <a:pt x="3" y="1"/>
                      <a:pt x="3" y="1"/>
                    </a:cubicBezTo>
                    <a:cubicBezTo>
                      <a:pt x="3" y="0"/>
                      <a:pt x="3" y="0"/>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9" name="Freeform 1956">
                <a:extLst>
                  <a:ext uri="{FF2B5EF4-FFF2-40B4-BE49-F238E27FC236}">
                    <a16:creationId xmlns:a16="http://schemas.microsoft.com/office/drawing/2014/main" id="{83DC3D5C-A3F2-4844-A295-2695250B4C90}"/>
                  </a:ext>
                </a:extLst>
              </p:cNvPr>
              <p:cNvSpPr/>
              <p:nvPr/>
            </p:nvSpPr>
            <p:spPr bwMode="auto">
              <a:xfrm>
                <a:off x="2140" y="2094"/>
                <a:ext cx="6" cy="5"/>
              </a:xfrm>
              <a:custGeom>
                <a:gdLst>
                  <a:gd name="T0" fmla="*/ 1 w 2"/>
                  <a:gd name="T1" fmla="*/ 2 h 2"/>
                  <a:gd name="T2" fmla="*/ 1 w 2"/>
                  <a:gd name="T3" fmla="*/ 0 h 2"/>
                  <a:gd name="T4" fmla="*/ 2 w 2"/>
                  <a:gd name="T5" fmla="*/ 0 h 2"/>
                  <a:gd name="T6" fmla="*/ 2 w 2"/>
                  <a:gd name="T7" fmla="*/ 0 h 2"/>
                  <a:gd name="T8" fmla="*/ 2 w 2"/>
                  <a:gd name="T9" fmla="*/ 2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0" y="1"/>
                      <a:pt x="1" y="0"/>
                    </a:cubicBezTo>
                    <a:cubicBezTo>
                      <a:pt x="2" y="0"/>
                      <a:pt x="2" y="0"/>
                      <a:pt x="2" y="0"/>
                    </a:cubicBezTo>
                    <a:cubicBezTo>
                      <a:pt x="2" y="0"/>
                      <a:pt x="2" y="0"/>
                      <a:pt x="2" y="0"/>
                    </a:cubicBezTo>
                    <a:cubicBezTo>
                      <a:pt x="2" y="2"/>
                      <a:pt x="2" y="2"/>
                      <a:pt x="2" y="2"/>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0" name="Freeform 1957">
                <a:extLst>
                  <a:ext uri="{FF2B5EF4-FFF2-40B4-BE49-F238E27FC236}">
                    <a16:creationId xmlns:a16="http://schemas.microsoft.com/office/drawing/2014/main" id="{7DE114ED-4EBF-4B42-8EDB-A6CF71165E31}"/>
                  </a:ext>
                </a:extLst>
              </p:cNvPr>
              <p:cNvSpPr/>
              <p:nvPr/>
            </p:nvSpPr>
            <p:spPr bwMode="auto">
              <a:xfrm>
                <a:off x="3097" y="2094"/>
                <a:ext cx="88" cy="24"/>
              </a:xfrm>
              <a:custGeom>
                <a:gdLst>
                  <a:gd name="T0" fmla="*/ 31 w 33"/>
                  <a:gd name="T1" fmla="*/ 0 h 9"/>
                  <a:gd name="T2" fmla="*/ 30 w 33"/>
                  <a:gd name="T3" fmla="*/ 1 h 9"/>
                  <a:gd name="T4" fmla="*/ 33 w 33"/>
                  <a:gd name="T5" fmla="*/ 1 h 9"/>
                  <a:gd name="T6" fmla="*/ 29 w 33"/>
                  <a:gd name="T7" fmla="*/ 4 h 9"/>
                  <a:gd name="T8" fmla="*/ 28 w 33"/>
                  <a:gd name="T9" fmla="*/ 3 h 9"/>
                  <a:gd name="T10" fmla="*/ 27 w 33"/>
                  <a:gd name="T11" fmla="*/ 4 h 9"/>
                  <a:gd name="T12" fmla="*/ 24 w 33"/>
                  <a:gd name="T13" fmla="*/ 4 h 9"/>
                  <a:gd name="T14" fmla="*/ 23 w 33"/>
                  <a:gd name="T15" fmla="*/ 5 h 9"/>
                  <a:gd name="T16" fmla="*/ 22 w 33"/>
                  <a:gd name="T17" fmla="*/ 4 h 9"/>
                  <a:gd name="T18" fmla="*/ 19 w 33"/>
                  <a:gd name="T19" fmla="*/ 5 h 9"/>
                  <a:gd name="T20" fmla="*/ 19 w 33"/>
                  <a:gd name="T21" fmla="*/ 5 h 9"/>
                  <a:gd name="T22" fmla="*/ 19 w 33"/>
                  <a:gd name="T23" fmla="*/ 6 h 9"/>
                  <a:gd name="T24" fmla="*/ 17 w 33"/>
                  <a:gd name="T25" fmla="*/ 5 h 9"/>
                  <a:gd name="T26" fmla="*/ 17 w 33"/>
                  <a:gd name="T27" fmla="*/ 5 h 9"/>
                  <a:gd name="T28" fmla="*/ 17 w 33"/>
                  <a:gd name="T29" fmla="*/ 6 h 9"/>
                  <a:gd name="T30" fmla="*/ 16 w 33"/>
                  <a:gd name="T31" fmla="*/ 5 h 9"/>
                  <a:gd name="T32" fmla="*/ 13 w 33"/>
                  <a:gd name="T33" fmla="*/ 7 h 9"/>
                  <a:gd name="T34" fmla="*/ 13 w 33"/>
                  <a:gd name="T35" fmla="*/ 6 h 9"/>
                  <a:gd name="T36" fmla="*/ 9 w 33"/>
                  <a:gd name="T37" fmla="*/ 7 h 9"/>
                  <a:gd name="T38" fmla="*/ 4 w 33"/>
                  <a:gd name="T39" fmla="*/ 7 h 9"/>
                  <a:gd name="T40" fmla="*/ 1 w 33"/>
                  <a:gd name="T41" fmla="*/ 8 h 9"/>
                  <a:gd name="T42" fmla="*/ 0 w 33"/>
                  <a:gd name="T43" fmla="*/ 7 h 9"/>
                  <a:gd name="T44" fmla="*/ 6 w 33"/>
                  <a:gd name="T45" fmla="*/ 5 h 9"/>
                  <a:gd name="T46" fmla="*/ 6 w 33"/>
                  <a:gd name="T47" fmla="*/ 5 h 9"/>
                  <a:gd name="T48" fmla="*/ 7 w 33"/>
                  <a:gd name="T49" fmla="*/ 6 h 9"/>
                  <a:gd name="T50" fmla="*/ 8 w 33"/>
                  <a:gd name="T51" fmla="*/ 6 h 9"/>
                  <a:gd name="T52" fmla="*/ 12 w 33"/>
                  <a:gd name="T53" fmla="*/ 4 h 9"/>
                  <a:gd name="T54" fmla="*/ 13 w 33"/>
                  <a:gd name="T55" fmla="*/ 3 h 9"/>
                  <a:gd name="T56" fmla="*/ 13 w 33"/>
                  <a:gd name="T57" fmla="*/ 4 h 9"/>
                  <a:gd name="T58" fmla="*/ 13 w 33"/>
                  <a:gd name="T59" fmla="*/ 4 h 9"/>
                  <a:gd name="T60" fmla="*/ 16 w 33"/>
                  <a:gd name="T61" fmla="*/ 4 h 9"/>
                  <a:gd name="T62" fmla="*/ 17 w 33"/>
                  <a:gd name="T63" fmla="*/ 4 h 9"/>
                  <a:gd name="T64" fmla="*/ 18 w 33"/>
                  <a:gd name="T65" fmla="*/ 3 h 9"/>
                  <a:gd name="T66" fmla="*/ 17 w 33"/>
                  <a:gd name="T67" fmla="*/ 2 h 9"/>
                  <a:gd name="T68" fmla="*/ 24 w 33"/>
                  <a:gd name="T69" fmla="*/ 2 h 9"/>
                  <a:gd name="T70" fmla="*/ 25 w 33"/>
                  <a:gd name="T71" fmla="*/ 3 h 9"/>
                  <a:gd name="T72" fmla="*/ 26 w 33"/>
                  <a:gd name="T73" fmla="*/ 2 h 9"/>
                  <a:gd name="T74" fmla="*/ 24 w 33"/>
                  <a:gd name="T75" fmla="*/ 3 h 9"/>
                  <a:gd name="T76" fmla="*/ 27 w 33"/>
                  <a:gd name="T77" fmla="*/ 4 h 9"/>
                  <a:gd name="T78" fmla="*/ 27 w 33"/>
                  <a:gd name="T79" fmla="*/ 2 h 9"/>
                  <a:gd name="T80" fmla="*/ 27 w 33"/>
                  <a:gd name="T81" fmla="*/ 3 h 9"/>
                  <a:gd name="T82" fmla="*/ 31 w 33"/>
                  <a:gd name="T8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9">
                    <a:moveTo>
                      <a:pt x="31" y="0"/>
                    </a:moveTo>
                    <a:cubicBezTo>
                      <a:pt x="31" y="1"/>
                      <a:pt x="30" y="1"/>
                      <a:pt x="30" y="1"/>
                    </a:cubicBezTo>
                    <a:cubicBezTo>
                      <a:pt x="31" y="2"/>
                      <a:pt x="32" y="1"/>
                      <a:pt x="33" y="1"/>
                    </a:cubicBezTo>
                    <a:cubicBezTo>
                      <a:pt x="33" y="3"/>
                      <a:pt x="29" y="2"/>
                      <a:pt x="29" y="4"/>
                    </a:cubicBezTo>
                    <a:cubicBezTo>
                      <a:pt x="28" y="3"/>
                      <a:pt x="28" y="3"/>
                      <a:pt x="28" y="3"/>
                    </a:cubicBezTo>
                    <a:cubicBezTo>
                      <a:pt x="27" y="4"/>
                      <a:pt x="27" y="4"/>
                      <a:pt x="27" y="4"/>
                    </a:cubicBezTo>
                    <a:cubicBezTo>
                      <a:pt x="26" y="3"/>
                      <a:pt x="25" y="4"/>
                      <a:pt x="24" y="4"/>
                    </a:cubicBezTo>
                    <a:cubicBezTo>
                      <a:pt x="24" y="4"/>
                      <a:pt x="24" y="5"/>
                      <a:pt x="23" y="5"/>
                    </a:cubicBezTo>
                    <a:cubicBezTo>
                      <a:pt x="23" y="5"/>
                      <a:pt x="23" y="4"/>
                      <a:pt x="22" y="4"/>
                    </a:cubicBezTo>
                    <a:cubicBezTo>
                      <a:pt x="21" y="4"/>
                      <a:pt x="21" y="7"/>
                      <a:pt x="19" y="5"/>
                    </a:cubicBezTo>
                    <a:cubicBezTo>
                      <a:pt x="19" y="5"/>
                      <a:pt x="19" y="5"/>
                      <a:pt x="19" y="5"/>
                    </a:cubicBezTo>
                    <a:cubicBezTo>
                      <a:pt x="19" y="6"/>
                      <a:pt x="19" y="6"/>
                      <a:pt x="19" y="6"/>
                    </a:cubicBezTo>
                    <a:cubicBezTo>
                      <a:pt x="19" y="6"/>
                      <a:pt x="18" y="6"/>
                      <a:pt x="17" y="5"/>
                    </a:cubicBezTo>
                    <a:cubicBezTo>
                      <a:pt x="17" y="5"/>
                      <a:pt x="17" y="5"/>
                      <a:pt x="17" y="5"/>
                    </a:cubicBezTo>
                    <a:cubicBezTo>
                      <a:pt x="17" y="6"/>
                      <a:pt x="17" y="6"/>
                      <a:pt x="17" y="6"/>
                    </a:cubicBezTo>
                    <a:cubicBezTo>
                      <a:pt x="17" y="6"/>
                      <a:pt x="16" y="5"/>
                      <a:pt x="16" y="5"/>
                    </a:cubicBezTo>
                    <a:cubicBezTo>
                      <a:pt x="16" y="6"/>
                      <a:pt x="14" y="5"/>
                      <a:pt x="13" y="7"/>
                    </a:cubicBezTo>
                    <a:cubicBezTo>
                      <a:pt x="13" y="6"/>
                      <a:pt x="13" y="6"/>
                      <a:pt x="13" y="6"/>
                    </a:cubicBezTo>
                    <a:cubicBezTo>
                      <a:pt x="12" y="7"/>
                      <a:pt x="10" y="6"/>
                      <a:pt x="9" y="7"/>
                    </a:cubicBezTo>
                    <a:cubicBezTo>
                      <a:pt x="8" y="7"/>
                      <a:pt x="5" y="9"/>
                      <a:pt x="4" y="7"/>
                    </a:cubicBezTo>
                    <a:cubicBezTo>
                      <a:pt x="1" y="8"/>
                      <a:pt x="1" y="8"/>
                      <a:pt x="1" y="8"/>
                    </a:cubicBezTo>
                    <a:cubicBezTo>
                      <a:pt x="1" y="8"/>
                      <a:pt x="2" y="7"/>
                      <a:pt x="0" y="7"/>
                    </a:cubicBezTo>
                    <a:cubicBezTo>
                      <a:pt x="2" y="8"/>
                      <a:pt x="4" y="6"/>
                      <a:pt x="6" y="5"/>
                    </a:cubicBezTo>
                    <a:cubicBezTo>
                      <a:pt x="6" y="5"/>
                      <a:pt x="6" y="5"/>
                      <a:pt x="6" y="5"/>
                    </a:cubicBezTo>
                    <a:cubicBezTo>
                      <a:pt x="6" y="6"/>
                      <a:pt x="7" y="4"/>
                      <a:pt x="7" y="6"/>
                    </a:cubicBezTo>
                    <a:cubicBezTo>
                      <a:pt x="8" y="6"/>
                      <a:pt x="8" y="6"/>
                      <a:pt x="8" y="6"/>
                    </a:cubicBezTo>
                    <a:cubicBezTo>
                      <a:pt x="9" y="5"/>
                      <a:pt x="9" y="4"/>
                      <a:pt x="12" y="4"/>
                    </a:cubicBezTo>
                    <a:cubicBezTo>
                      <a:pt x="13" y="3"/>
                      <a:pt x="13" y="3"/>
                      <a:pt x="13" y="3"/>
                    </a:cubicBezTo>
                    <a:cubicBezTo>
                      <a:pt x="13" y="4"/>
                      <a:pt x="13" y="4"/>
                      <a:pt x="13" y="4"/>
                    </a:cubicBezTo>
                    <a:cubicBezTo>
                      <a:pt x="13" y="4"/>
                      <a:pt x="13" y="4"/>
                      <a:pt x="13" y="4"/>
                    </a:cubicBezTo>
                    <a:cubicBezTo>
                      <a:pt x="14" y="3"/>
                      <a:pt x="15" y="4"/>
                      <a:pt x="16" y="4"/>
                    </a:cubicBezTo>
                    <a:cubicBezTo>
                      <a:pt x="17" y="4"/>
                      <a:pt x="17" y="4"/>
                      <a:pt x="17" y="4"/>
                    </a:cubicBezTo>
                    <a:cubicBezTo>
                      <a:pt x="18" y="3"/>
                      <a:pt x="18" y="3"/>
                      <a:pt x="18" y="3"/>
                    </a:cubicBezTo>
                    <a:cubicBezTo>
                      <a:pt x="17" y="3"/>
                      <a:pt x="17" y="3"/>
                      <a:pt x="17" y="2"/>
                    </a:cubicBezTo>
                    <a:cubicBezTo>
                      <a:pt x="20" y="2"/>
                      <a:pt x="22" y="1"/>
                      <a:pt x="24" y="2"/>
                    </a:cubicBezTo>
                    <a:cubicBezTo>
                      <a:pt x="25" y="3"/>
                      <a:pt x="25" y="3"/>
                      <a:pt x="25" y="3"/>
                    </a:cubicBezTo>
                    <a:cubicBezTo>
                      <a:pt x="25" y="2"/>
                      <a:pt x="25" y="2"/>
                      <a:pt x="26" y="2"/>
                    </a:cubicBezTo>
                    <a:cubicBezTo>
                      <a:pt x="26" y="3"/>
                      <a:pt x="24" y="2"/>
                      <a:pt x="24" y="3"/>
                    </a:cubicBezTo>
                    <a:cubicBezTo>
                      <a:pt x="25" y="4"/>
                      <a:pt x="26" y="4"/>
                      <a:pt x="27" y="4"/>
                    </a:cubicBezTo>
                    <a:cubicBezTo>
                      <a:pt x="27" y="2"/>
                      <a:pt x="27" y="2"/>
                      <a:pt x="27" y="2"/>
                    </a:cubicBezTo>
                    <a:cubicBezTo>
                      <a:pt x="27" y="3"/>
                      <a:pt x="27" y="3"/>
                      <a:pt x="27" y="3"/>
                    </a:cubicBezTo>
                    <a:cubicBezTo>
                      <a:pt x="29" y="3"/>
                      <a:pt x="30" y="1"/>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1" name="Freeform 1958">
                <a:extLst>
                  <a:ext uri="{FF2B5EF4-FFF2-40B4-BE49-F238E27FC236}">
                    <a16:creationId xmlns:a16="http://schemas.microsoft.com/office/drawing/2014/main" id="{045270E2-13AA-401A-9A9E-3CCE2C013C15}"/>
                  </a:ext>
                </a:extLst>
              </p:cNvPr>
              <p:cNvSpPr/>
              <p:nvPr/>
            </p:nvSpPr>
            <p:spPr bwMode="auto">
              <a:xfrm>
                <a:off x="3519" y="2096"/>
                <a:ext cx="11" cy="6"/>
              </a:xfrm>
              <a:custGeom>
                <a:gdLst>
                  <a:gd name="T0" fmla="*/ 4 w 4"/>
                  <a:gd name="T1" fmla="*/ 0 h 2"/>
                  <a:gd name="T2" fmla="*/ 2 w 4"/>
                  <a:gd name="T3" fmla="*/ 2 h 2"/>
                  <a:gd name="T4" fmla="*/ 2 w 4"/>
                  <a:gd name="T5" fmla="*/ 1 h 2"/>
                  <a:gd name="T6" fmla="*/ 0 w 4"/>
                  <a:gd name="T7" fmla="*/ 2 h 2"/>
                  <a:gd name="T8" fmla="*/ 0 w 4"/>
                  <a:gd name="T9" fmla="*/ 2 h 2"/>
                  <a:gd name="T10" fmla="*/ 0 w 4"/>
                  <a:gd name="T11" fmla="*/ 1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3" y="1"/>
                      <a:pt x="2" y="2"/>
                    </a:cubicBezTo>
                    <a:cubicBezTo>
                      <a:pt x="2" y="1"/>
                      <a:pt x="2" y="1"/>
                      <a:pt x="2" y="1"/>
                    </a:cubicBezTo>
                    <a:cubicBezTo>
                      <a:pt x="2" y="2"/>
                      <a:pt x="0" y="0"/>
                      <a:pt x="0" y="2"/>
                    </a:cubicBezTo>
                    <a:cubicBezTo>
                      <a:pt x="0" y="2"/>
                      <a:pt x="0" y="2"/>
                      <a:pt x="0" y="2"/>
                    </a:cubicBezTo>
                    <a:cubicBezTo>
                      <a:pt x="0" y="1"/>
                      <a:pt x="0"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2" name="Freeform 1959">
                <a:extLst>
                  <a:ext uri="{FF2B5EF4-FFF2-40B4-BE49-F238E27FC236}">
                    <a16:creationId xmlns:a16="http://schemas.microsoft.com/office/drawing/2014/main" id="{17AFA2F3-6C99-4B15-AC73-FCDEF3283050}"/>
                  </a:ext>
                </a:extLst>
              </p:cNvPr>
              <p:cNvSpPr/>
              <p:nvPr/>
            </p:nvSpPr>
            <p:spPr bwMode="auto">
              <a:xfrm>
                <a:off x="2151" y="2096"/>
                <a:ext cx="3"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3" name="Freeform 1960">
                <a:extLst>
                  <a:ext uri="{FF2B5EF4-FFF2-40B4-BE49-F238E27FC236}">
                    <a16:creationId xmlns:a16="http://schemas.microsoft.com/office/drawing/2014/main" id="{5BDA0760-80F5-498F-9D93-5B238CDD0407}"/>
                  </a:ext>
                </a:extLst>
              </p:cNvPr>
              <p:cNvSpPr/>
              <p:nvPr/>
            </p:nvSpPr>
            <p:spPr bwMode="auto">
              <a:xfrm>
                <a:off x="2325" y="2096"/>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4" name="Freeform 1961">
                <a:extLst>
                  <a:ext uri="{FF2B5EF4-FFF2-40B4-BE49-F238E27FC236}">
                    <a16:creationId xmlns:a16="http://schemas.microsoft.com/office/drawing/2014/main" id="{783CA049-C574-4769-B924-0710766372C6}"/>
                  </a:ext>
                </a:extLst>
              </p:cNvPr>
              <p:cNvSpPr/>
              <p:nvPr/>
            </p:nvSpPr>
            <p:spPr bwMode="auto">
              <a:xfrm>
                <a:off x="3222" y="209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5" name="Freeform 1962">
                <a:extLst>
                  <a:ext uri="{FF2B5EF4-FFF2-40B4-BE49-F238E27FC236}">
                    <a16:creationId xmlns:a16="http://schemas.microsoft.com/office/drawing/2014/main" id="{7CF11AD7-74BA-49B6-AFCC-A595175B7EA8}"/>
                  </a:ext>
                </a:extLst>
              </p:cNvPr>
              <p:cNvSpPr/>
              <p:nvPr/>
            </p:nvSpPr>
            <p:spPr bwMode="auto">
              <a:xfrm>
                <a:off x="2846" y="2099"/>
                <a:ext cx="5" cy="5"/>
              </a:xfrm>
              <a:custGeom>
                <a:gdLst>
                  <a:gd name="T0" fmla="*/ 2 w 2"/>
                  <a:gd name="T1" fmla="*/ 1 h 2"/>
                  <a:gd name="T2" fmla="*/ 2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1"/>
                      <a:pt x="1" y="1"/>
                      <a:pt x="1" y="1"/>
                    </a:cubicBezTo>
                    <a:cubicBezTo>
                      <a:pt x="0" y="1"/>
                      <a:pt x="0" y="1"/>
                      <a:pt x="0" y="1"/>
                    </a:cubicBezTo>
                    <a:cubicBezTo>
                      <a:pt x="1" y="0"/>
                      <a:pt x="1" y="0"/>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6" name="Freeform 1963">
                <a:extLst>
                  <a:ext uri="{FF2B5EF4-FFF2-40B4-BE49-F238E27FC236}">
                    <a16:creationId xmlns:a16="http://schemas.microsoft.com/office/drawing/2014/main" id="{6C23B524-B322-4299-A787-1D8ED8E60626}"/>
                  </a:ext>
                </a:extLst>
              </p:cNvPr>
              <p:cNvSpPr/>
              <p:nvPr/>
            </p:nvSpPr>
            <p:spPr bwMode="auto">
              <a:xfrm>
                <a:off x="3556" y="2099"/>
                <a:ext cx="3" cy="5"/>
              </a:xfrm>
              <a:custGeom>
                <a:gdLst>
                  <a:gd name="T0" fmla="*/ 1 w 1"/>
                  <a:gd name="T1" fmla="*/ 1 h 2"/>
                  <a:gd name="T2" fmla="*/ 0 w 1"/>
                  <a:gd name="T3" fmla="*/ 2 h 2"/>
                  <a:gd name="T4" fmla="*/ 0 w 1"/>
                  <a:gd name="T5" fmla="*/ 0 h 2"/>
                  <a:gd name="T6" fmla="*/ 0 w 1"/>
                  <a:gd name="T7" fmla="*/ 2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2"/>
                      <a:pt x="0" y="2"/>
                      <a:pt x="0" y="2"/>
                    </a:cubicBezTo>
                    <a:cubicBezTo>
                      <a:pt x="0" y="0"/>
                      <a:pt x="0" y="0"/>
                      <a:pt x="0" y="0"/>
                    </a:cubicBezTo>
                    <a:cubicBezTo>
                      <a:pt x="0" y="2"/>
                      <a:pt x="0" y="2"/>
                      <a:pt x="0" y="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7" name="Freeform 1964">
                <a:extLst>
                  <a:ext uri="{FF2B5EF4-FFF2-40B4-BE49-F238E27FC236}">
                    <a16:creationId xmlns:a16="http://schemas.microsoft.com/office/drawing/2014/main" id="{52D0D189-E53D-463F-8351-F9503C5A405E}"/>
                  </a:ext>
                </a:extLst>
              </p:cNvPr>
              <p:cNvSpPr/>
              <p:nvPr/>
            </p:nvSpPr>
            <p:spPr bwMode="auto">
              <a:xfrm>
                <a:off x="3396" y="2102"/>
                <a:ext cx="22" cy="5"/>
              </a:xfrm>
              <a:custGeom>
                <a:gdLst>
                  <a:gd name="T0" fmla="*/ 1 w 8"/>
                  <a:gd name="T1" fmla="*/ 1 h 2"/>
                  <a:gd name="T2" fmla="*/ 8 w 8"/>
                  <a:gd name="T3" fmla="*/ 0 h 2"/>
                  <a:gd name="T4" fmla="*/ 4 w 8"/>
                  <a:gd name="T5" fmla="*/ 2 h 2"/>
                  <a:gd name="T6" fmla="*/ 0 w 8"/>
                  <a:gd name="T7" fmla="*/ 2 h 2"/>
                  <a:gd name="T8" fmla="*/ 1 w 8"/>
                  <a:gd name="T9" fmla="*/ 0 h 2"/>
                  <a:gd name="T10" fmla="*/ 1 w 8"/>
                  <a:gd name="T11" fmla="*/ 1 h 2"/>
                </a:gdLst>
                <a:cxnLst>
                  <a:cxn ang="0">
                    <a:pos x="T0" y="T1"/>
                  </a:cxn>
                  <a:cxn ang="0">
                    <a:pos x="T2" y="T3"/>
                  </a:cxn>
                  <a:cxn ang="0">
                    <a:pos x="T4" y="T5"/>
                  </a:cxn>
                  <a:cxn ang="0">
                    <a:pos x="T6" y="T7"/>
                  </a:cxn>
                  <a:cxn ang="0">
                    <a:pos x="T8" y="T9"/>
                  </a:cxn>
                  <a:cxn ang="0">
                    <a:pos x="T10" y="T11"/>
                  </a:cxn>
                </a:cxnLst>
                <a:rect l="0" t="0" r="r" b="b"/>
                <a:pathLst>
                  <a:path w="8" h="2">
                    <a:moveTo>
                      <a:pt x="1" y="1"/>
                    </a:moveTo>
                    <a:cubicBezTo>
                      <a:pt x="4" y="0"/>
                      <a:pt x="6" y="1"/>
                      <a:pt x="8" y="0"/>
                    </a:cubicBezTo>
                    <a:cubicBezTo>
                      <a:pt x="7" y="1"/>
                      <a:pt x="5" y="1"/>
                      <a:pt x="4" y="2"/>
                    </a:cubicBezTo>
                    <a:cubicBezTo>
                      <a:pt x="2" y="1"/>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8" name="Freeform 1965">
                <a:extLst>
                  <a:ext uri="{FF2B5EF4-FFF2-40B4-BE49-F238E27FC236}">
                    <a16:creationId xmlns:a16="http://schemas.microsoft.com/office/drawing/2014/main" id="{EB9FF140-DBD3-4A47-AC04-4BBAEBA99D2B}"/>
                  </a:ext>
                </a:extLst>
              </p:cNvPr>
              <p:cNvSpPr/>
              <p:nvPr/>
            </p:nvSpPr>
            <p:spPr bwMode="auto">
              <a:xfrm flipH="1">
                <a:off x="2071" y="2102"/>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9" name="Freeform 1966">
                <a:extLst>
                  <a:ext uri="{FF2B5EF4-FFF2-40B4-BE49-F238E27FC236}">
                    <a16:creationId xmlns:a16="http://schemas.microsoft.com/office/drawing/2014/main" id="{A3730526-BC9C-4807-9DF0-AB2262E2878D}"/>
                  </a:ext>
                </a:extLst>
              </p:cNvPr>
              <p:cNvSpPr/>
              <p:nvPr/>
            </p:nvSpPr>
            <p:spPr bwMode="auto">
              <a:xfrm>
                <a:off x="3500" y="2102"/>
                <a:ext cx="8" cy="8"/>
              </a:xfrm>
              <a:custGeom>
                <a:gdLst>
                  <a:gd name="T0" fmla="*/ 3 w 3"/>
                  <a:gd name="T1" fmla="*/ 2 h 3"/>
                  <a:gd name="T2" fmla="*/ 0 w 3"/>
                  <a:gd name="T3" fmla="*/ 1 h 3"/>
                  <a:gd name="T4" fmla="*/ 0 w 3"/>
                  <a:gd name="T5" fmla="*/ 1 h 3"/>
                  <a:gd name="T6" fmla="*/ 2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0" y="1"/>
                    </a:cubicBezTo>
                    <a:cubicBezTo>
                      <a:pt x="0" y="1"/>
                      <a:pt x="0" y="1"/>
                      <a:pt x="0" y="1"/>
                    </a:cubicBezTo>
                    <a:cubicBezTo>
                      <a:pt x="1" y="1"/>
                      <a:pt x="2" y="1"/>
                      <a:pt x="2" y="0"/>
                    </a:cubicBezTo>
                    <a:cubicBezTo>
                      <a:pt x="2"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0" name="Freeform 1967">
                <a:extLst>
                  <a:ext uri="{FF2B5EF4-FFF2-40B4-BE49-F238E27FC236}">
                    <a16:creationId xmlns:a16="http://schemas.microsoft.com/office/drawing/2014/main" id="{A0F21A61-8836-4C7A-8F4F-CBC44144583D}"/>
                  </a:ext>
                </a:extLst>
              </p:cNvPr>
              <p:cNvSpPr/>
              <p:nvPr/>
            </p:nvSpPr>
            <p:spPr bwMode="auto">
              <a:xfrm>
                <a:off x="3511" y="2102"/>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1" name="Freeform 1968">
                <a:extLst>
                  <a:ext uri="{FF2B5EF4-FFF2-40B4-BE49-F238E27FC236}">
                    <a16:creationId xmlns:a16="http://schemas.microsoft.com/office/drawing/2014/main" id="{4CE171D4-DDAD-4108-BD5E-F907EFC99146}"/>
                  </a:ext>
                </a:extLst>
              </p:cNvPr>
              <p:cNvSpPr/>
              <p:nvPr/>
            </p:nvSpPr>
            <p:spPr bwMode="auto">
              <a:xfrm>
                <a:off x="2325" y="2102"/>
                <a:ext cx="8" cy="5"/>
              </a:xfrm>
              <a:custGeom>
                <a:gdLst>
                  <a:gd name="T0" fmla="*/ 2 w 3"/>
                  <a:gd name="T1" fmla="*/ 0 h 2"/>
                  <a:gd name="T2" fmla="*/ 3 w 3"/>
                  <a:gd name="T3" fmla="*/ 1 h 2"/>
                  <a:gd name="T4" fmla="*/ 2 w 3"/>
                  <a:gd name="T5" fmla="*/ 1 h 2"/>
                  <a:gd name="T6" fmla="*/ 2 w 3"/>
                  <a:gd name="T7" fmla="*/ 1 h 2"/>
                  <a:gd name="T8" fmla="*/ 2 w 3"/>
                  <a:gd name="T9" fmla="*/ 2 h 2"/>
                  <a:gd name="T10" fmla="*/ 0 w 3"/>
                  <a:gd name="T11" fmla="*/ 1 h 2"/>
                  <a:gd name="T12" fmla="*/ 1 w 3"/>
                  <a:gd name="T13" fmla="*/ 0 h 2"/>
                  <a:gd name="T14" fmla="*/ 2 w 3"/>
                  <a:gd name="T15" fmla="*/ 1 h 2"/>
                  <a:gd name="T16" fmla="*/ 2 w 3"/>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1"/>
                      <a:pt x="3" y="1"/>
                      <a:pt x="3" y="1"/>
                    </a:cubicBezTo>
                    <a:cubicBezTo>
                      <a:pt x="2" y="1"/>
                      <a:pt x="2" y="1"/>
                      <a:pt x="2" y="1"/>
                    </a:cubicBezTo>
                    <a:cubicBezTo>
                      <a:pt x="2" y="1"/>
                      <a:pt x="2" y="1"/>
                      <a:pt x="2" y="1"/>
                    </a:cubicBezTo>
                    <a:cubicBezTo>
                      <a:pt x="2" y="2"/>
                      <a:pt x="2" y="2"/>
                      <a:pt x="2" y="2"/>
                    </a:cubicBezTo>
                    <a:cubicBezTo>
                      <a:pt x="1" y="2"/>
                      <a:pt x="0" y="2"/>
                      <a:pt x="0" y="1"/>
                    </a:cubicBezTo>
                    <a:cubicBezTo>
                      <a:pt x="1" y="0"/>
                      <a:pt x="1" y="0"/>
                      <a:pt x="1" y="0"/>
                    </a:cubicBezTo>
                    <a:cubicBezTo>
                      <a:pt x="2" y="1"/>
                      <a:pt x="2" y="1"/>
                      <a:pt x="2" y="1"/>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2" name="Freeform 1969">
                <a:extLst>
                  <a:ext uri="{FF2B5EF4-FFF2-40B4-BE49-F238E27FC236}">
                    <a16:creationId xmlns:a16="http://schemas.microsoft.com/office/drawing/2014/main" id="{D3C16E64-9DD7-4400-83D7-F7B5BF2D336F}"/>
                  </a:ext>
                </a:extLst>
              </p:cNvPr>
              <p:cNvSpPr/>
              <p:nvPr/>
            </p:nvSpPr>
            <p:spPr bwMode="auto">
              <a:xfrm>
                <a:off x="2127" y="2102"/>
                <a:ext cx="8" cy="5"/>
              </a:xfrm>
              <a:custGeom>
                <a:gdLst>
                  <a:gd name="T0" fmla="*/ 3 w 3"/>
                  <a:gd name="T1" fmla="*/ 1 h 2"/>
                  <a:gd name="T2" fmla="*/ 2 w 3"/>
                  <a:gd name="T3" fmla="*/ 2 h 2"/>
                  <a:gd name="T4" fmla="*/ 1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2" y="2"/>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3" name="Freeform 1970">
                <a:extLst>
                  <a:ext uri="{FF2B5EF4-FFF2-40B4-BE49-F238E27FC236}">
                    <a16:creationId xmlns:a16="http://schemas.microsoft.com/office/drawing/2014/main" id="{02C574B5-CC5F-43C8-B310-ED105AA2240D}"/>
                  </a:ext>
                </a:extLst>
              </p:cNvPr>
              <p:cNvSpPr/>
              <p:nvPr/>
            </p:nvSpPr>
            <p:spPr bwMode="auto">
              <a:xfrm>
                <a:off x="2335" y="2102"/>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4" name="Freeform 1971">
                <a:extLst>
                  <a:ext uri="{FF2B5EF4-FFF2-40B4-BE49-F238E27FC236}">
                    <a16:creationId xmlns:a16="http://schemas.microsoft.com/office/drawing/2014/main" id="{85B2DA20-70AD-4619-A1B1-59BA48BE3455}"/>
                  </a:ext>
                </a:extLst>
              </p:cNvPr>
              <p:cNvSpPr/>
              <p:nvPr/>
            </p:nvSpPr>
            <p:spPr bwMode="auto">
              <a:xfrm>
                <a:off x="3062" y="2104"/>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5" name="Freeform 1972">
                <a:extLst>
                  <a:ext uri="{FF2B5EF4-FFF2-40B4-BE49-F238E27FC236}">
                    <a16:creationId xmlns:a16="http://schemas.microsoft.com/office/drawing/2014/main" id="{2E93523C-6780-4D46-9826-01A336D26C95}"/>
                  </a:ext>
                </a:extLst>
              </p:cNvPr>
              <p:cNvSpPr/>
              <p:nvPr/>
            </p:nvSpPr>
            <p:spPr bwMode="auto">
              <a:xfrm>
                <a:off x="3901" y="2104"/>
                <a:ext cx="83" cy="73"/>
              </a:xfrm>
              <a:custGeom>
                <a:gdLst>
                  <a:gd name="T0" fmla="*/ 31 w 31"/>
                  <a:gd name="T1" fmla="*/ 1 h 27"/>
                  <a:gd name="T2" fmla="*/ 29 w 31"/>
                  <a:gd name="T3" fmla="*/ 2 h 27"/>
                  <a:gd name="T4" fmla="*/ 27 w 31"/>
                  <a:gd name="T5" fmla="*/ 4 h 27"/>
                  <a:gd name="T6" fmla="*/ 28 w 31"/>
                  <a:gd name="T7" fmla="*/ 4 h 27"/>
                  <a:gd name="T8" fmla="*/ 21 w 31"/>
                  <a:gd name="T9" fmla="*/ 8 h 27"/>
                  <a:gd name="T10" fmla="*/ 19 w 31"/>
                  <a:gd name="T11" fmla="*/ 10 h 27"/>
                  <a:gd name="T12" fmla="*/ 21 w 31"/>
                  <a:gd name="T13" fmla="*/ 10 h 27"/>
                  <a:gd name="T14" fmla="*/ 16 w 31"/>
                  <a:gd name="T15" fmla="*/ 13 h 27"/>
                  <a:gd name="T16" fmla="*/ 17 w 31"/>
                  <a:gd name="T17" fmla="*/ 14 h 27"/>
                  <a:gd name="T18" fmla="*/ 14 w 31"/>
                  <a:gd name="T19" fmla="*/ 16 h 27"/>
                  <a:gd name="T20" fmla="*/ 13 w 31"/>
                  <a:gd name="T21" fmla="*/ 16 h 27"/>
                  <a:gd name="T22" fmla="*/ 12 w 31"/>
                  <a:gd name="T23" fmla="*/ 17 h 27"/>
                  <a:gd name="T24" fmla="*/ 14 w 31"/>
                  <a:gd name="T25" fmla="*/ 18 h 27"/>
                  <a:gd name="T26" fmla="*/ 11 w 31"/>
                  <a:gd name="T27" fmla="*/ 19 h 27"/>
                  <a:gd name="T28" fmla="*/ 12 w 31"/>
                  <a:gd name="T29" fmla="*/ 18 h 27"/>
                  <a:gd name="T30" fmla="*/ 10 w 31"/>
                  <a:gd name="T31" fmla="*/ 18 h 27"/>
                  <a:gd name="T32" fmla="*/ 9 w 31"/>
                  <a:gd name="T33" fmla="*/ 20 h 27"/>
                  <a:gd name="T34" fmla="*/ 6 w 31"/>
                  <a:gd name="T35" fmla="*/ 22 h 27"/>
                  <a:gd name="T36" fmla="*/ 8 w 31"/>
                  <a:gd name="T37" fmla="*/ 23 h 27"/>
                  <a:gd name="T38" fmla="*/ 7 w 31"/>
                  <a:gd name="T39" fmla="*/ 23 h 27"/>
                  <a:gd name="T40" fmla="*/ 8 w 31"/>
                  <a:gd name="T41" fmla="*/ 24 h 27"/>
                  <a:gd name="T42" fmla="*/ 8 w 31"/>
                  <a:gd name="T43" fmla="*/ 24 h 27"/>
                  <a:gd name="T44" fmla="*/ 3 w 31"/>
                  <a:gd name="T45" fmla="*/ 25 h 27"/>
                  <a:gd name="T46" fmla="*/ 0 w 31"/>
                  <a:gd name="T47" fmla="*/ 27 h 27"/>
                  <a:gd name="T48" fmla="*/ 6 w 31"/>
                  <a:gd name="T49" fmla="*/ 20 h 27"/>
                  <a:gd name="T50" fmla="*/ 7 w 31"/>
                  <a:gd name="T51" fmla="*/ 21 h 27"/>
                  <a:gd name="T52" fmla="*/ 11 w 31"/>
                  <a:gd name="T53" fmla="*/ 15 h 27"/>
                  <a:gd name="T54" fmla="*/ 10 w 31"/>
                  <a:gd name="T55" fmla="*/ 15 h 27"/>
                  <a:gd name="T56" fmla="*/ 12 w 31"/>
                  <a:gd name="T57" fmla="*/ 13 h 27"/>
                  <a:gd name="T58" fmla="*/ 14 w 31"/>
                  <a:gd name="T59" fmla="*/ 14 h 27"/>
                  <a:gd name="T60" fmla="*/ 14 w 31"/>
                  <a:gd name="T61" fmla="*/ 13 h 27"/>
                  <a:gd name="T62" fmla="*/ 14 w 31"/>
                  <a:gd name="T63" fmla="*/ 12 h 27"/>
                  <a:gd name="T64" fmla="*/ 16 w 31"/>
                  <a:gd name="T65" fmla="*/ 11 h 27"/>
                  <a:gd name="T66" fmla="*/ 16 w 31"/>
                  <a:gd name="T67" fmla="*/ 11 h 27"/>
                  <a:gd name="T68" fmla="*/ 17 w 31"/>
                  <a:gd name="T69" fmla="*/ 9 h 27"/>
                  <a:gd name="T70" fmla="*/ 20 w 31"/>
                  <a:gd name="T71" fmla="*/ 7 h 27"/>
                  <a:gd name="T72" fmla="*/ 19 w 31"/>
                  <a:gd name="T73" fmla="*/ 7 h 27"/>
                  <a:gd name="T74" fmla="*/ 21 w 31"/>
                  <a:gd name="T75" fmla="*/ 4 h 27"/>
                  <a:gd name="T76" fmla="*/ 29 w 31"/>
                  <a:gd name="T77" fmla="*/ 1 h 27"/>
                  <a:gd name="T78" fmla="*/ 31 w 31"/>
                  <a:gd name="T79" fmla="*/ 1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7">
                    <a:moveTo>
                      <a:pt x="31" y="1"/>
                    </a:moveTo>
                    <a:cubicBezTo>
                      <a:pt x="31" y="2"/>
                      <a:pt x="30" y="1"/>
                      <a:pt x="29" y="2"/>
                    </a:cubicBezTo>
                    <a:cubicBezTo>
                      <a:pt x="27" y="4"/>
                      <a:pt x="27" y="4"/>
                      <a:pt x="27" y="4"/>
                    </a:cubicBezTo>
                    <a:cubicBezTo>
                      <a:pt x="28" y="4"/>
                      <a:pt x="28" y="4"/>
                      <a:pt x="28" y="4"/>
                    </a:cubicBezTo>
                    <a:cubicBezTo>
                      <a:pt x="24" y="4"/>
                      <a:pt x="24" y="8"/>
                      <a:pt x="21" y="8"/>
                    </a:cubicBezTo>
                    <a:cubicBezTo>
                      <a:pt x="20" y="9"/>
                      <a:pt x="19" y="9"/>
                      <a:pt x="19" y="10"/>
                    </a:cubicBezTo>
                    <a:cubicBezTo>
                      <a:pt x="20" y="11"/>
                      <a:pt x="20" y="10"/>
                      <a:pt x="21" y="10"/>
                    </a:cubicBezTo>
                    <a:cubicBezTo>
                      <a:pt x="21" y="12"/>
                      <a:pt x="16" y="11"/>
                      <a:pt x="16" y="13"/>
                    </a:cubicBezTo>
                    <a:cubicBezTo>
                      <a:pt x="17" y="14"/>
                      <a:pt x="17" y="14"/>
                      <a:pt x="17" y="14"/>
                    </a:cubicBezTo>
                    <a:cubicBezTo>
                      <a:pt x="14" y="16"/>
                      <a:pt x="14" y="16"/>
                      <a:pt x="14" y="16"/>
                    </a:cubicBezTo>
                    <a:cubicBezTo>
                      <a:pt x="14" y="16"/>
                      <a:pt x="13" y="16"/>
                      <a:pt x="13" y="16"/>
                    </a:cubicBezTo>
                    <a:cubicBezTo>
                      <a:pt x="12" y="16"/>
                      <a:pt x="12" y="17"/>
                      <a:pt x="12" y="17"/>
                    </a:cubicBezTo>
                    <a:cubicBezTo>
                      <a:pt x="12" y="18"/>
                      <a:pt x="14" y="17"/>
                      <a:pt x="14" y="18"/>
                    </a:cubicBezTo>
                    <a:cubicBezTo>
                      <a:pt x="14" y="19"/>
                      <a:pt x="12" y="19"/>
                      <a:pt x="11" y="19"/>
                    </a:cubicBezTo>
                    <a:cubicBezTo>
                      <a:pt x="11" y="19"/>
                      <a:pt x="12" y="19"/>
                      <a:pt x="12" y="18"/>
                    </a:cubicBezTo>
                    <a:cubicBezTo>
                      <a:pt x="12" y="17"/>
                      <a:pt x="11" y="17"/>
                      <a:pt x="10" y="18"/>
                    </a:cubicBezTo>
                    <a:cubicBezTo>
                      <a:pt x="10" y="18"/>
                      <a:pt x="9" y="19"/>
                      <a:pt x="9" y="20"/>
                    </a:cubicBezTo>
                    <a:cubicBezTo>
                      <a:pt x="8" y="20"/>
                      <a:pt x="7" y="21"/>
                      <a:pt x="6" y="22"/>
                    </a:cubicBezTo>
                    <a:cubicBezTo>
                      <a:pt x="8" y="23"/>
                      <a:pt x="8" y="23"/>
                      <a:pt x="8" y="23"/>
                    </a:cubicBezTo>
                    <a:cubicBezTo>
                      <a:pt x="7" y="23"/>
                      <a:pt x="7" y="23"/>
                      <a:pt x="7" y="23"/>
                    </a:cubicBezTo>
                    <a:cubicBezTo>
                      <a:pt x="7" y="24"/>
                      <a:pt x="7" y="24"/>
                      <a:pt x="8" y="24"/>
                    </a:cubicBezTo>
                    <a:cubicBezTo>
                      <a:pt x="8" y="24"/>
                      <a:pt x="8" y="24"/>
                      <a:pt x="8" y="24"/>
                    </a:cubicBezTo>
                    <a:cubicBezTo>
                      <a:pt x="4" y="23"/>
                      <a:pt x="6" y="27"/>
                      <a:pt x="3" y="25"/>
                    </a:cubicBezTo>
                    <a:cubicBezTo>
                      <a:pt x="0" y="27"/>
                      <a:pt x="0" y="27"/>
                      <a:pt x="0" y="27"/>
                    </a:cubicBezTo>
                    <a:cubicBezTo>
                      <a:pt x="0" y="24"/>
                      <a:pt x="6" y="24"/>
                      <a:pt x="6" y="20"/>
                    </a:cubicBezTo>
                    <a:cubicBezTo>
                      <a:pt x="7" y="21"/>
                      <a:pt x="7" y="21"/>
                      <a:pt x="7" y="21"/>
                    </a:cubicBezTo>
                    <a:cubicBezTo>
                      <a:pt x="7" y="18"/>
                      <a:pt x="12" y="18"/>
                      <a:pt x="11" y="15"/>
                    </a:cubicBezTo>
                    <a:cubicBezTo>
                      <a:pt x="10" y="15"/>
                      <a:pt x="10" y="15"/>
                      <a:pt x="10" y="15"/>
                    </a:cubicBezTo>
                    <a:cubicBezTo>
                      <a:pt x="10" y="15"/>
                      <a:pt x="11" y="14"/>
                      <a:pt x="12" y="13"/>
                    </a:cubicBezTo>
                    <a:cubicBezTo>
                      <a:pt x="13" y="13"/>
                      <a:pt x="13" y="14"/>
                      <a:pt x="14" y="14"/>
                    </a:cubicBezTo>
                    <a:cubicBezTo>
                      <a:pt x="14" y="13"/>
                      <a:pt x="14" y="13"/>
                      <a:pt x="14" y="13"/>
                    </a:cubicBezTo>
                    <a:cubicBezTo>
                      <a:pt x="14" y="12"/>
                      <a:pt x="14" y="12"/>
                      <a:pt x="14" y="12"/>
                    </a:cubicBezTo>
                    <a:cubicBezTo>
                      <a:pt x="14" y="13"/>
                      <a:pt x="16" y="13"/>
                      <a:pt x="16" y="11"/>
                    </a:cubicBezTo>
                    <a:cubicBezTo>
                      <a:pt x="16" y="11"/>
                      <a:pt x="16" y="11"/>
                      <a:pt x="16" y="11"/>
                    </a:cubicBezTo>
                    <a:cubicBezTo>
                      <a:pt x="17" y="11"/>
                      <a:pt x="16" y="10"/>
                      <a:pt x="17" y="9"/>
                    </a:cubicBezTo>
                    <a:cubicBezTo>
                      <a:pt x="18" y="9"/>
                      <a:pt x="19" y="8"/>
                      <a:pt x="20" y="7"/>
                    </a:cubicBezTo>
                    <a:cubicBezTo>
                      <a:pt x="20" y="7"/>
                      <a:pt x="19" y="6"/>
                      <a:pt x="19" y="7"/>
                    </a:cubicBezTo>
                    <a:cubicBezTo>
                      <a:pt x="19" y="5"/>
                      <a:pt x="22" y="6"/>
                      <a:pt x="21" y="4"/>
                    </a:cubicBezTo>
                    <a:cubicBezTo>
                      <a:pt x="24" y="4"/>
                      <a:pt x="26" y="0"/>
                      <a:pt x="29" y="1"/>
                    </a:cubicBezTo>
                    <a:cubicBezTo>
                      <a:pt x="29" y="0"/>
                      <a:pt x="30" y="0"/>
                      <a:pt x="3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6" name="Freeform 1973">
                <a:extLst>
                  <a:ext uri="{FF2B5EF4-FFF2-40B4-BE49-F238E27FC236}">
                    <a16:creationId xmlns:a16="http://schemas.microsoft.com/office/drawing/2014/main" id="{17C8C137-25E2-4943-B654-52C2A6805F21}"/>
                  </a:ext>
                </a:extLst>
              </p:cNvPr>
              <p:cNvSpPr/>
              <p:nvPr/>
            </p:nvSpPr>
            <p:spPr bwMode="auto">
              <a:xfrm>
                <a:off x="2886" y="2107"/>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0"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7" name="Freeform 1974">
                <a:extLst>
                  <a:ext uri="{FF2B5EF4-FFF2-40B4-BE49-F238E27FC236}">
                    <a16:creationId xmlns:a16="http://schemas.microsoft.com/office/drawing/2014/main" id="{EF3132D2-1AB3-4BA2-ACF1-76A900589E79}"/>
                  </a:ext>
                </a:extLst>
              </p:cNvPr>
              <p:cNvSpPr/>
              <p:nvPr/>
            </p:nvSpPr>
            <p:spPr bwMode="auto">
              <a:xfrm>
                <a:off x="3535" y="2107"/>
                <a:ext cx="19" cy="11"/>
              </a:xfrm>
              <a:custGeom>
                <a:gdLst>
                  <a:gd name="T0" fmla="*/ 6 w 7"/>
                  <a:gd name="T1" fmla="*/ 0 h 4"/>
                  <a:gd name="T2" fmla="*/ 7 w 7"/>
                  <a:gd name="T3" fmla="*/ 0 h 4"/>
                  <a:gd name="T4" fmla="*/ 5 w 7"/>
                  <a:gd name="T5" fmla="*/ 1 h 4"/>
                  <a:gd name="T6" fmla="*/ 5 w 7"/>
                  <a:gd name="T7" fmla="*/ 0 h 4"/>
                  <a:gd name="T8" fmla="*/ 3 w 7"/>
                  <a:gd name="T9" fmla="*/ 1 h 4"/>
                  <a:gd name="T10" fmla="*/ 4 w 7"/>
                  <a:gd name="T11" fmla="*/ 2 h 4"/>
                  <a:gd name="T12" fmla="*/ 2 w 7"/>
                  <a:gd name="T13" fmla="*/ 3 h 4"/>
                  <a:gd name="T14" fmla="*/ 1 w 7"/>
                  <a:gd name="T15" fmla="*/ 3 h 4"/>
                  <a:gd name="T16" fmla="*/ 2 w 7"/>
                  <a:gd name="T17" fmla="*/ 2 h 4"/>
                  <a:gd name="T18" fmla="*/ 3 w 7"/>
                  <a:gd name="T19" fmla="*/ 2 h 4"/>
                  <a:gd name="T20" fmla="*/ 0 w 7"/>
                  <a:gd name="T21" fmla="*/ 2 h 4"/>
                  <a:gd name="T22" fmla="*/ 1 w 7"/>
                  <a:gd name="T23" fmla="*/ 2 h 4"/>
                  <a:gd name="T24" fmla="*/ 1 w 7"/>
                  <a:gd name="T25" fmla="*/ 0 h 4"/>
                  <a:gd name="T26" fmla="*/ 2 w 7"/>
                  <a:gd name="T27" fmla="*/ 0 h 4"/>
                  <a:gd name="T28" fmla="*/ 2 w 7"/>
                  <a:gd name="T29" fmla="*/ 0 h 4"/>
                  <a:gd name="T30" fmla="*/ 6 w 7"/>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6" y="0"/>
                      <a:pt x="6" y="0"/>
                      <a:pt x="7" y="0"/>
                    </a:cubicBezTo>
                    <a:cubicBezTo>
                      <a:pt x="5" y="1"/>
                      <a:pt x="5" y="1"/>
                      <a:pt x="5" y="1"/>
                    </a:cubicBezTo>
                    <a:cubicBezTo>
                      <a:pt x="5" y="0"/>
                      <a:pt x="5" y="0"/>
                      <a:pt x="5" y="0"/>
                    </a:cubicBezTo>
                    <a:cubicBezTo>
                      <a:pt x="4" y="0"/>
                      <a:pt x="4" y="1"/>
                      <a:pt x="3" y="1"/>
                    </a:cubicBezTo>
                    <a:cubicBezTo>
                      <a:pt x="4" y="2"/>
                      <a:pt x="4" y="2"/>
                      <a:pt x="4" y="2"/>
                    </a:cubicBezTo>
                    <a:cubicBezTo>
                      <a:pt x="4" y="3"/>
                      <a:pt x="3" y="3"/>
                      <a:pt x="2" y="3"/>
                    </a:cubicBezTo>
                    <a:cubicBezTo>
                      <a:pt x="1" y="3"/>
                      <a:pt x="1" y="3"/>
                      <a:pt x="1" y="3"/>
                    </a:cubicBezTo>
                    <a:cubicBezTo>
                      <a:pt x="1" y="4"/>
                      <a:pt x="2" y="3"/>
                      <a:pt x="2" y="2"/>
                    </a:cubicBezTo>
                    <a:cubicBezTo>
                      <a:pt x="2" y="2"/>
                      <a:pt x="3" y="2"/>
                      <a:pt x="3" y="2"/>
                    </a:cubicBezTo>
                    <a:cubicBezTo>
                      <a:pt x="2" y="0"/>
                      <a:pt x="0" y="4"/>
                      <a:pt x="0" y="2"/>
                    </a:cubicBezTo>
                    <a:cubicBezTo>
                      <a:pt x="1" y="2"/>
                      <a:pt x="1" y="2"/>
                      <a:pt x="1" y="2"/>
                    </a:cubicBezTo>
                    <a:cubicBezTo>
                      <a:pt x="1" y="0"/>
                      <a:pt x="1" y="0"/>
                      <a:pt x="1" y="0"/>
                    </a:cubicBezTo>
                    <a:cubicBezTo>
                      <a:pt x="1" y="0"/>
                      <a:pt x="1" y="1"/>
                      <a:pt x="2" y="0"/>
                    </a:cubicBezTo>
                    <a:cubicBezTo>
                      <a:pt x="2" y="0"/>
                      <a:pt x="2" y="0"/>
                      <a:pt x="2" y="0"/>
                    </a:cubicBezTo>
                    <a:cubicBezTo>
                      <a:pt x="4"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8" name="Freeform 1975">
                <a:extLst>
                  <a:ext uri="{FF2B5EF4-FFF2-40B4-BE49-F238E27FC236}">
                    <a16:creationId xmlns:a16="http://schemas.microsoft.com/office/drawing/2014/main" id="{F0CDE119-6948-46E1-9EFF-8F1B89C61B5C}"/>
                  </a:ext>
                </a:extLst>
              </p:cNvPr>
              <p:cNvSpPr/>
              <p:nvPr/>
            </p:nvSpPr>
            <p:spPr bwMode="auto">
              <a:xfrm>
                <a:off x="3476" y="2104"/>
                <a:ext cx="11" cy="8"/>
              </a:xfrm>
              <a:custGeom>
                <a:gdLst>
                  <a:gd name="T0" fmla="*/ 4 w 4"/>
                  <a:gd name="T1" fmla="*/ 1 h 3"/>
                  <a:gd name="T2" fmla="*/ 2 w 4"/>
                  <a:gd name="T3" fmla="*/ 2 h 3"/>
                  <a:gd name="T4" fmla="*/ 2 w 4"/>
                  <a:gd name="T5" fmla="*/ 3 h 3"/>
                  <a:gd name="T6" fmla="*/ 1 w 4"/>
                  <a:gd name="T7" fmla="*/ 2 h 3"/>
                  <a:gd name="T8" fmla="*/ 0 w 4"/>
                  <a:gd name="T9" fmla="*/ 3 h 3"/>
                  <a:gd name="T10" fmla="*/ 2 w 4"/>
                  <a:gd name="T11" fmla="*/ 1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2" y="2"/>
                      <a:pt x="2" y="2"/>
                    </a:cubicBezTo>
                    <a:cubicBezTo>
                      <a:pt x="2" y="3"/>
                      <a:pt x="2" y="3"/>
                      <a:pt x="2" y="3"/>
                    </a:cubicBezTo>
                    <a:cubicBezTo>
                      <a:pt x="2" y="3"/>
                      <a:pt x="1" y="3"/>
                      <a:pt x="1" y="2"/>
                    </a:cubicBezTo>
                    <a:cubicBezTo>
                      <a:pt x="0" y="3"/>
                      <a:pt x="0" y="3"/>
                      <a:pt x="0" y="3"/>
                    </a:cubicBezTo>
                    <a:cubicBezTo>
                      <a:pt x="0" y="3"/>
                      <a:pt x="0" y="0"/>
                      <a:pt x="2" y="1"/>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9" name="Freeform 1976">
                <a:extLst>
                  <a:ext uri="{FF2B5EF4-FFF2-40B4-BE49-F238E27FC236}">
                    <a16:creationId xmlns:a16="http://schemas.microsoft.com/office/drawing/2014/main" id="{78C06D5F-7D31-4F60-BC3A-5A1D71BDEAFB}"/>
                  </a:ext>
                </a:extLst>
              </p:cNvPr>
              <p:cNvSpPr/>
              <p:nvPr/>
            </p:nvSpPr>
            <p:spPr bwMode="auto">
              <a:xfrm>
                <a:off x="3495" y="2107"/>
                <a:ext cx="5" cy="5"/>
              </a:xfrm>
              <a:custGeom>
                <a:gdLst>
                  <a:gd name="T0" fmla="*/ 1 w 2"/>
                  <a:gd name="T1" fmla="*/ 2 h 2"/>
                  <a:gd name="T2" fmla="*/ 1 w 2"/>
                  <a:gd name="T3" fmla="*/ 2 h 2"/>
                  <a:gd name="T4" fmla="*/ 1 w 2"/>
                  <a:gd name="T5" fmla="*/ 1 h 2"/>
                  <a:gd name="T6" fmla="*/ 0 w 2"/>
                  <a:gd name="T7" fmla="*/ 0 h 2"/>
                  <a:gd name="T8" fmla="*/ 1 w 2"/>
                  <a:gd name="T9" fmla="*/ 0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2"/>
                      <a:pt x="1" y="2"/>
                      <a:pt x="1" y="1"/>
                    </a:cubicBezTo>
                    <a:cubicBezTo>
                      <a:pt x="0" y="0"/>
                      <a:pt x="0" y="0"/>
                      <a:pt x="0" y="0"/>
                    </a:cubicBezTo>
                    <a:cubicBezTo>
                      <a:pt x="1" y="0"/>
                      <a:pt x="1" y="0"/>
                      <a:pt x="1" y="0"/>
                    </a:cubicBezTo>
                    <a:cubicBezTo>
                      <a:pt x="1"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0" name="Freeform 1977">
                <a:extLst>
                  <a:ext uri="{FF2B5EF4-FFF2-40B4-BE49-F238E27FC236}">
                    <a16:creationId xmlns:a16="http://schemas.microsoft.com/office/drawing/2014/main" id="{3E57B51A-B1A4-466D-903E-0A3D93D9DB3D}"/>
                  </a:ext>
                </a:extLst>
              </p:cNvPr>
              <p:cNvSpPr/>
              <p:nvPr/>
            </p:nvSpPr>
            <p:spPr bwMode="auto">
              <a:xfrm>
                <a:off x="2346" y="2107"/>
                <a:ext cx="8" cy="8"/>
              </a:xfrm>
              <a:custGeom>
                <a:gdLst>
                  <a:gd name="T0" fmla="*/ 3 w 3"/>
                  <a:gd name="T1" fmla="*/ 1 h 3"/>
                  <a:gd name="T2" fmla="*/ 0 w 3"/>
                  <a:gd name="T3" fmla="*/ 2 h 3"/>
                  <a:gd name="T4" fmla="*/ 0 w 3"/>
                  <a:gd name="T5" fmla="*/ 1 h 3"/>
                  <a:gd name="T6" fmla="*/ 1 w 3"/>
                  <a:gd name="T7" fmla="*/ 2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3"/>
                      <a:pt x="1" y="1"/>
                      <a:pt x="0" y="2"/>
                    </a:cubicBezTo>
                    <a:cubicBezTo>
                      <a:pt x="0" y="1"/>
                      <a:pt x="0" y="1"/>
                      <a:pt x="0" y="1"/>
                    </a:cubicBezTo>
                    <a:cubicBezTo>
                      <a:pt x="1" y="2"/>
                      <a:pt x="1" y="2"/>
                      <a:pt x="1" y="2"/>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1" name="Freeform 1978">
                <a:extLst>
                  <a:ext uri="{FF2B5EF4-FFF2-40B4-BE49-F238E27FC236}">
                    <a16:creationId xmlns:a16="http://schemas.microsoft.com/office/drawing/2014/main" id="{2CD6D8A7-A38F-443F-9B91-8E1018A9EA92}"/>
                  </a:ext>
                </a:extLst>
              </p:cNvPr>
              <p:cNvSpPr/>
              <p:nvPr/>
            </p:nvSpPr>
            <p:spPr bwMode="auto">
              <a:xfrm>
                <a:off x="3356" y="2104"/>
                <a:ext cx="27" cy="14"/>
              </a:xfrm>
              <a:custGeom>
                <a:gdLst>
                  <a:gd name="T0" fmla="*/ 10 w 10"/>
                  <a:gd name="T1" fmla="*/ 1 h 5"/>
                  <a:gd name="T2" fmla="*/ 6 w 10"/>
                  <a:gd name="T3" fmla="*/ 5 h 5"/>
                  <a:gd name="T4" fmla="*/ 3 w 10"/>
                  <a:gd name="T5" fmla="*/ 3 h 5"/>
                  <a:gd name="T6" fmla="*/ 3 w 10"/>
                  <a:gd name="T7" fmla="*/ 4 h 5"/>
                  <a:gd name="T8" fmla="*/ 0 w 10"/>
                  <a:gd name="T9" fmla="*/ 3 h 5"/>
                  <a:gd name="T10" fmla="*/ 0 w 10"/>
                  <a:gd name="T11" fmla="*/ 2 h 5"/>
                  <a:gd name="T12" fmla="*/ 2 w 10"/>
                  <a:gd name="T13" fmla="*/ 3 h 5"/>
                  <a:gd name="T14" fmla="*/ 3 w 10"/>
                  <a:gd name="T15" fmla="*/ 3 h 5"/>
                  <a:gd name="T16" fmla="*/ 4 w 10"/>
                  <a:gd name="T17" fmla="*/ 2 h 5"/>
                  <a:gd name="T18" fmla="*/ 4 w 10"/>
                  <a:gd name="T19" fmla="*/ 3 h 5"/>
                  <a:gd name="T20" fmla="*/ 5 w 10"/>
                  <a:gd name="T21" fmla="*/ 2 h 5"/>
                  <a:gd name="T22" fmla="*/ 10 w 10"/>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10" y="1"/>
                    </a:moveTo>
                    <a:cubicBezTo>
                      <a:pt x="10" y="4"/>
                      <a:pt x="7" y="2"/>
                      <a:pt x="6" y="5"/>
                    </a:cubicBezTo>
                    <a:cubicBezTo>
                      <a:pt x="4" y="5"/>
                      <a:pt x="5" y="3"/>
                      <a:pt x="3" y="3"/>
                    </a:cubicBezTo>
                    <a:cubicBezTo>
                      <a:pt x="3" y="4"/>
                      <a:pt x="3" y="4"/>
                      <a:pt x="3" y="4"/>
                    </a:cubicBezTo>
                    <a:cubicBezTo>
                      <a:pt x="2" y="3"/>
                      <a:pt x="2" y="3"/>
                      <a:pt x="0" y="3"/>
                    </a:cubicBezTo>
                    <a:cubicBezTo>
                      <a:pt x="0" y="2"/>
                      <a:pt x="0" y="2"/>
                      <a:pt x="0" y="2"/>
                    </a:cubicBezTo>
                    <a:cubicBezTo>
                      <a:pt x="1" y="1"/>
                      <a:pt x="2" y="2"/>
                      <a:pt x="2" y="3"/>
                    </a:cubicBezTo>
                    <a:cubicBezTo>
                      <a:pt x="2" y="3"/>
                      <a:pt x="3" y="3"/>
                      <a:pt x="3" y="3"/>
                    </a:cubicBezTo>
                    <a:cubicBezTo>
                      <a:pt x="3" y="3"/>
                      <a:pt x="4" y="3"/>
                      <a:pt x="4" y="2"/>
                    </a:cubicBezTo>
                    <a:cubicBezTo>
                      <a:pt x="4" y="3"/>
                      <a:pt x="4" y="3"/>
                      <a:pt x="4" y="3"/>
                    </a:cubicBezTo>
                    <a:cubicBezTo>
                      <a:pt x="4" y="3"/>
                      <a:pt x="4" y="2"/>
                      <a:pt x="5" y="2"/>
                    </a:cubicBezTo>
                    <a:cubicBezTo>
                      <a:pt x="7" y="4"/>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2" name="Freeform 1979">
                <a:extLst>
                  <a:ext uri="{FF2B5EF4-FFF2-40B4-BE49-F238E27FC236}">
                    <a16:creationId xmlns:a16="http://schemas.microsoft.com/office/drawing/2014/main" id="{437173C9-56B9-4071-902D-7E182A6ECF44}"/>
                  </a:ext>
                </a:extLst>
              </p:cNvPr>
              <p:cNvSpPr/>
              <p:nvPr/>
            </p:nvSpPr>
            <p:spPr bwMode="auto">
              <a:xfrm>
                <a:off x="2870" y="2110"/>
                <a:ext cx="8" cy="2"/>
              </a:xfrm>
              <a:custGeom>
                <a:gdLst>
                  <a:gd name="T0" fmla="*/ 3 w 3"/>
                  <a:gd name="T1" fmla="*/ 0 h 1"/>
                  <a:gd name="T2" fmla="*/ 2 w 3"/>
                  <a:gd name="T3" fmla="*/ 1 h 1"/>
                  <a:gd name="T4" fmla="*/ 0 w 3"/>
                  <a:gd name="T5" fmla="*/ 0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0"/>
                      <a:pt x="1" y="1"/>
                      <a:pt x="2" y="1"/>
                    </a:cubicBezTo>
                    <a:cubicBezTo>
                      <a:pt x="1" y="1"/>
                      <a:pt x="1" y="1"/>
                      <a:pt x="0" y="0"/>
                    </a:cubicBezTo>
                    <a:cubicBezTo>
                      <a:pt x="1"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3" name="Freeform 1980">
                <a:extLst>
                  <a:ext uri="{FF2B5EF4-FFF2-40B4-BE49-F238E27FC236}">
                    <a16:creationId xmlns:a16="http://schemas.microsoft.com/office/drawing/2014/main" id="{72380D0D-1E5A-4AAE-9DE1-2DB353B418D8}"/>
                  </a:ext>
                </a:extLst>
              </p:cNvPr>
              <p:cNvSpPr/>
              <p:nvPr/>
            </p:nvSpPr>
            <p:spPr bwMode="auto">
              <a:xfrm>
                <a:off x="2074" y="2110"/>
                <a:ext cx="2" cy="5"/>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1"/>
                    </a:cubicBezTo>
                    <a:cubicBezTo>
                      <a:pt x="0" y="0"/>
                      <a:pt x="0" y="0"/>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4" name="Freeform 1981">
                <a:extLst>
                  <a:ext uri="{FF2B5EF4-FFF2-40B4-BE49-F238E27FC236}">
                    <a16:creationId xmlns:a16="http://schemas.microsoft.com/office/drawing/2014/main" id="{5863BAC2-2D6B-48E7-A07F-BE8864288B13}"/>
                  </a:ext>
                </a:extLst>
              </p:cNvPr>
              <p:cNvSpPr/>
              <p:nvPr/>
            </p:nvSpPr>
            <p:spPr bwMode="auto">
              <a:xfrm>
                <a:off x="3508" y="2110"/>
                <a:ext cx="24" cy="16"/>
              </a:xfrm>
              <a:custGeom>
                <a:gdLst>
                  <a:gd name="T0" fmla="*/ 3 w 9"/>
                  <a:gd name="T1" fmla="*/ 2 h 6"/>
                  <a:gd name="T2" fmla="*/ 4 w 9"/>
                  <a:gd name="T3" fmla="*/ 5 h 6"/>
                  <a:gd name="T4" fmla="*/ 5 w 9"/>
                  <a:gd name="T5" fmla="*/ 1 h 6"/>
                  <a:gd name="T6" fmla="*/ 8 w 9"/>
                  <a:gd name="T7" fmla="*/ 3 h 6"/>
                  <a:gd name="T8" fmla="*/ 8 w 9"/>
                  <a:gd name="T9" fmla="*/ 2 h 6"/>
                  <a:gd name="T10" fmla="*/ 9 w 9"/>
                  <a:gd name="T11" fmla="*/ 2 h 6"/>
                  <a:gd name="T12" fmla="*/ 3 w 9"/>
                  <a:gd name="T13" fmla="*/ 5 h 6"/>
                  <a:gd name="T14" fmla="*/ 0 w 9"/>
                  <a:gd name="T15" fmla="*/ 6 h 6"/>
                  <a:gd name="T16" fmla="*/ 1 w 9"/>
                  <a:gd name="T17" fmla="*/ 2 h 6"/>
                  <a:gd name="T18" fmla="*/ 4 w 9"/>
                  <a:gd name="T19" fmla="*/ 0 h 6"/>
                  <a:gd name="T20" fmla="*/ 3 w 9"/>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2"/>
                    </a:moveTo>
                    <a:cubicBezTo>
                      <a:pt x="4" y="3"/>
                      <a:pt x="2" y="5"/>
                      <a:pt x="4" y="5"/>
                    </a:cubicBezTo>
                    <a:cubicBezTo>
                      <a:pt x="4" y="3"/>
                      <a:pt x="4" y="2"/>
                      <a:pt x="5" y="1"/>
                    </a:cubicBezTo>
                    <a:cubicBezTo>
                      <a:pt x="7" y="2"/>
                      <a:pt x="6" y="3"/>
                      <a:pt x="8" y="3"/>
                    </a:cubicBezTo>
                    <a:cubicBezTo>
                      <a:pt x="8" y="3"/>
                      <a:pt x="8" y="3"/>
                      <a:pt x="8" y="2"/>
                    </a:cubicBezTo>
                    <a:cubicBezTo>
                      <a:pt x="9" y="2"/>
                      <a:pt x="9" y="2"/>
                      <a:pt x="9" y="2"/>
                    </a:cubicBezTo>
                    <a:cubicBezTo>
                      <a:pt x="9" y="4"/>
                      <a:pt x="5" y="5"/>
                      <a:pt x="3" y="5"/>
                    </a:cubicBezTo>
                    <a:cubicBezTo>
                      <a:pt x="3" y="4"/>
                      <a:pt x="1" y="6"/>
                      <a:pt x="0" y="6"/>
                    </a:cubicBezTo>
                    <a:cubicBezTo>
                      <a:pt x="0" y="4"/>
                      <a:pt x="0" y="3"/>
                      <a:pt x="1" y="2"/>
                    </a:cubicBezTo>
                    <a:cubicBezTo>
                      <a:pt x="2" y="2"/>
                      <a:pt x="4" y="1"/>
                      <a:pt x="4" y="0"/>
                    </a:cubicBezTo>
                    <a:cubicBezTo>
                      <a:pt x="5" y="2"/>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5" name="Freeform 1982">
                <a:extLst>
                  <a:ext uri="{FF2B5EF4-FFF2-40B4-BE49-F238E27FC236}">
                    <a16:creationId xmlns:a16="http://schemas.microsoft.com/office/drawing/2014/main" id="{CC330E89-CD07-4DE0-88A0-FE53435918B5}"/>
                  </a:ext>
                </a:extLst>
              </p:cNvPr>
              <p:cNvSpPr/>
              <p:nvPr/>
            </p:nvSpPr>
            <p:spPr bwMode="auto">
              <a:xfrm>
                <a:off x="2311" y="211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6" name="Freeform 1983">
                <a:extLst>
                  <a:ext uri="{FF2B5EF4-FFF2-40B4-BE49-F238E27FC236}">
                    <a16:creationId xmlns:a16="http://schemas.microsoft.com/office/drawing/2014/main" id="{C1D47CA7-21E7-4690-A048-ED7085C08E30}"/>
                  </a:ext>
                </a:extLst>
              </p:cNvPr>
              <p:cNvSpPr/>
              <p:nvPr/>
            </p:nvSpPr>
            <p:spPr bwMode="auto">
              <a:xfrm>
                <a:off x="2840" y="2112"/>
                <a:ext cx="19" cy="6"/>
              </a:xfrm>
              <a:custGeom>
                <a:gdLst>
                  <a:gd name="T0" fmla="*/ 7 w 7"/>
                  <a:gd name="T1" fmla="*/ 0 h 2"/>
                  <a:gd name="T2" fmla="*/ 2 w 7"/>
                  <a:gd name="T3" fmla="*/ 2 h 2"/>
                  <a:gd name="T4" fmla="*/ 0 w 7"/>
                  <a:gd name="T5" fmla="*/ 2 h 2"/>
                  <a:gd name="T6" fmla="*/ 1 w 7"/>
                  <a:gd name="T7" fmla="*/ 1 h 2"/>
                  <a:gd name="T8" fmla="*/ 5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1"/>
                      <a:pt x="3" y="1"/>
                      <a:pt x="2" y="2"/>
                    </a:cubicBezTo>
                    <a:cubicBezTo>
                      <a:pt x="2" y="1"/>
                      <a:pt x="1" y="2"/>
                      <a:pt x="0" y="2"/>
                    </a:cubicBezTo>
                    <a:cubicBezTo>
                      <a:pt x="2" y="2"/>
                      <a:pt x="1" y="1"/>
                      <a:pt x="1" y="1"/>
                    </a:cubicBezTo>
                    <a:cubicBezTo>
                      <a:pt x="3" y="1"/>
                      <a:pt x="4" y="0"/>
                      <a:pt x="5" y="0"/>
                    </a:cubicBezTo>
                    <a:cubicBezTo>
                      <a:pt x="6"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7" name="Freeform 1984">
                <a:extLst>
                  <a:ext uri="{FF2B5EF4-FFF2-40B4-BE49-F238E27FC236}">
                    <a16:creationId xmlns:a16="http://schemas.microsoft.com/office/drawing/2014/main" id="{CAF9D201-91D5-4EB9-898B-BD6A21B0AD68}"/>
                  </a:ext>
                </a:extLst>
              </p:cNvPr>
              <p:cNvSpPr/>
              <p:nvPr/>
            </p:nvSpPr>
            <p:spPr bwMode="auto">
              <a:xfrm>
                <a:off x="3468" y="2110"/>
                <a:ext cx="6" cy="5"/>
              </a:xfrm>
              <a:custGeom>
                <a:gdLst>
                  <a:gd name="T0" fmla="*/ 2 w 2"/>
                  <a:gd name="T1" fmla="*/ 1 h 2"/>
                  <a:gd name="T2" fmla="*/ 2 w 2"/>
                  <a:gd name="T3" fmla="*/ 2 h 2"/>
                  <a:gd name="T4" fmla="*/ 1 w 2"/>
                  <a:gd name="T5" fmla="*/ 2 h 2"/>
                  <a:gd name="T6" fmla="*/ 1 w 2"/>
                  <a:gd name="T7" fmla="*/ 2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2" y="2"/>
                    </a:cubicBezTo>
                    <a:cubicBezTo>
                      <a:pt x="1" y="2"/>
                      <a:pt x="1" y="2"/>
                      <a:pt x="1" y="2"/>
                    </a:cubicBezTo>
                    <a:cubicBezTo>
                      <a:pt x="1" y="2"/>
                      <a:pt x="1" y="2"/>
                      <a:pt x="1"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8" name="Freeform 1985">
                <a:extLst>
                  <a:ext uri="{FF2B5EF4-FFF2-40B4-BE49-F238E27FC236}">
                    <a16:creationId xmlns:a16="http://schemas.microsoft.com/office/drawing/2014/main" id="{89F6657C-6877-43C8-84CC-968D88829912}"/>
                  </a:ext>
                </a:extLst>
              </p:cNvPr>
              <p:cNvSpPr/>
              <p:nvPr/>
            </p:nvSpPr>
            <p:spPr bwMode="auto">
              <a:xfrm>
                <a:off x="2819" y="211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9" name="Freeform 1986">
                <a:extLst>
                  <a:ext uri="{FF2B5EF4-FFF2-40B4-BE49-F238E27FC236}">
                    <a16:creationId xmlns:a16="http://schemas.microsoft.com/office/drawing/2014/main" id="{3AF22D51-5862-478F-B644-E40DD23AE61B}"/>
                  </a:ext>
                </a:extLst>
              </p:cNvPr>
              <p:cNvSpPr/>
              <p:nvPr/>
            </p:nvSpPr>
            <p:spPr bwMode="auto">
              <a:xfrm>
                <a:off x="2814" y="2115"/>
                <a:ext cx="2" cy="5"/>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0" name="Freeform 1987">
                <a:extLst>
                  <a:ext uri="{FF2B5EF4-FFF2-40B4-BE49-F238E27FC236}">
                    <a16:creationId xmlns:a16="http://schemas.microsoft.com/office/drawing/2014/main" id="{2434EFAE-FD46-4292-B6D5-B571DE0769B3}"/>
                  </a:ext>
                </a:extLst>
              </p:cNvPr>
              <p:cNvSpPr/>
              <p:nvPr/>
            </p:nvSpPr>
            <p:spPr bwMode="auto">
              <a:xfrm>
                <a:off x="2864" y="2115"/>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1" name="Freeform 1988">
                <a:extLst>
                  <a:ext uri="{FF2B5EF4-FFF2-40B4-BE49-F238E27FC236}">
                    <a16:creationId xmlns:a16="http://schemas.microsoft.com/office/drawing/2014/main" id="{04A258DA-9D42-4661-8664-E81BAF047527}"/>
                  </a:ext>
                </a:extLst>
              </p:cNvPr>
              <p:cNvSpPr/>
              <p:nvPr/>
            </p:nvSpPr>
            <p:spPr bwMode="auto">
              <a:xfrm>
                <a:off x="3466" y="2115"/>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2" name="Freeform 1989">
                <a:extLst>
                  <a:ext uri="{FF2B5EF4-FFF2-40B4-BE49-F238E27FC236}">
                    <a16:creationId xmlns:a16="http://schemas.microsoft.com/office/drawing/2014/main" id="{BEEF0889-F530-4C0B-8FB1-18303309C237}"/>
                  </a:ext>
                </a:extLst>
              </p:cNvPr>
              <p:cNvSpPr/>
              <p:nvPr/>
            </p:nvSpPr>
            <p:spPr bwMode="auto">
              <a:xfrm>
                <a:off x="2309" y="2115"/>
                <a:ext cx="16" cy="8"/>
              </a:xfrm>
              <a:custGeom>
                <a:gdLst>
                  <a:gd name="T0" fmla="*/ 6 w 6"/>
                  <a:gd name="T1" fmla="*/ 1 h 3"/>
                  <a:gd name="T2" fmla="*/ 1 w 6"/>
                  <a:gd name="T3" fmla="*/ 2 h 3"/>
                  <a:gd name="T4" fmla="*/ 0 w 6"/>
                  <a:gd name="T5" fmla="*/ 2 h 3"/>
                  <a:gd name="T6" fmla="*/ 1 w 6"/>
                  <a:gd name="T7" fmla="*/ 1 h 3"/>
                  <a:gd name="T8" fmla="*/ 0 w 6"/>
                  <a:gd name="T9" fmla="*/ 0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5" y="1"/>
                      <a:pt x="2" y="1"/>
                      <a:pt x="1" y="2"/>
                    </a:cubicBezTo>
                    <a:cubicBezTo>
                      <a:pt x="0" y="2"/>
                      <a:pt x="0" y="2"/>
                      <a:pt x="0" y="2"/>
                    </a:cubicBezTo>
                    <a:cubicBezTo>
                      <a:pt x="1" y="1"/>
                      <a:pt x="1" y="1"/>
                      <a:pt x="1" y="1"/>
                    </a:cubicBezTo>
                    <a:cubicBezTo>
                      <a:pt x="0" y="0"/>
                      <a:pt x="0" y="0"/>
                      <a:pt x="0" y="0"/>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3" name="Freeform 1990">
                <a:extLst>
                  <a:ext uri="{FF2B5EF4-FFF2-40B4-BE49-F238E27FC236}">
                    <a16:creationId xmlns:a16="http://schemas.microsoft.com/office/drawing/2014/main" id="{A617FD74-7BE8-48E0-8505-CAA08BEA6510}"/>
                  </a:ext>
                </a:extLst>
              </p:cNvPr>
              <p:cNvSpPr/>
              <p:nvPr/>
            </p:nvSpPr>
            <p:spPr bwMode="auto">
              <a:xfrm>
                <a:off x="2803" y="2112"/>
                <a:ext cx="35" cy="14"/>
              </a:xfrm>
              <a:custGeom>
                <a:gdLst>
                  <a:gd name="T0" fmla="*/ 9 w 13"/>
                  <a:gd name="T1" fmla="*/ 2 h 5"/>
                  <a:gd name="T2" fmla="*/ 13 w 13"/>
                  <a:gd name="T3" fmla="*/ 3 h 5"/>
                  <a:gd name="T4" fmla="*/ 8 w 13"/>
                  <a:gd name="T5" fmla="*/ 4 h 5"/>
                  <a:gd name="T6" fmla="*/ 5 w 13"/>
                  <a:gd name="T7" fmla="*/ 5 h 5"/>
                  <a:gd name="T8" fmla="*/ 1 w 13"/>
                  <a:gd name="T9" fmla="*/ 4 h 5"/>
                  <a:gd name="T10" fmla="*/ 0 w 13"/>
                  <a:gd name="T11" fmla="*/ 3 h 5"/>
                  <a:gd name="T12" fmla="*/ 3 w 13"/>
                  <a:gd name="T13" fmla="*/ 2 h 5"/>
                  <a:gd name="T14" fmla="*/ 4 w 13"/>
                  <a:gd name="T15" fmla="*/ 4 h 5"/>
                  <a:gd name="T16" fmla="*/ 5 w 13"/>
                  <a:gd name="T17" fmla="*/ 4 h 5"/>
                  <a:gd name="T18" fmla="*/ 5 w 13"/>
                  <a:gd name="T19" fmla="*/ 3 h 5"/>
                  <a:gd name="T20" fmla="*/ 9 w 13"/>
                  <a:gd name="T21" fmla="*/ 1 h 5"/>
                  <a:gd name="T22" fmla="*/ 9 w 13"/>
                  <a:gd name="T23" fmla="*/ 1 h 5"/>
                  <a:gd name="T24" fmla="*/ 9 w 13"/>
                  <a:gd name="T25"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9" y="2"/>
                    </a:moveTo>
                    <a:cubicBezTo>
                      <a:pt x="11" y="4"/>
                      <a:pt x="12" y="0"/>
                      <a:pt x="13" y="3"/>
                    </a:cubicBezTo>
                    <a:cubicBezTo>
                      <a:pt x="11" y="2"/>
                      <a:pt x="10" y="5"/>
                      <a:pt x="8" y="4"/>
                    </a:cubicBezTo>
                    <a:cubicBezTo>
                      <a:pt x="7" y="5"/>
                      <a:pt x="6" y="3"/>
                      <a:pt x="5" y="5"/>
                    </a:cubicBezTo>
                    <a:cubicBezTo>
                      <a:pt x="4" y="4"/>
                      <a:pt x="3" y="3"/>
                      <a:pt x="1" y="4"/>
                    </a:cubicBezTo>
                    <a:cubicBezTo>
                      <a:pt x="1" y="3"/>
                      <a:pt x="0" y="4"/>
                      <a:pt x="0" y="3"/>
                    </a:cubicBezTo>
                    <a:cubicBezTo>
                      <a:pt x="1" y="2"/>
                      <a:pt x="2" y="2"/>
                      <a:pt x="3" y="2"/>
                    </a:cubicBezTo>
                    <a:cubicBezTo>
                      <a:pt x="4" y="3"/>
                      <a:pt x="4" y="3"/>
                      <a:pt x="4" y="4"/>
                    </a:cubicBezTo>
                    <a:cubicBezTo>
                      <a:pt x="4" y="4"/>
                      <a:pt x="5" y="4"/>
                      <a:pt x="5" y="4"/>
                    </a:cubicBezTo>
                    <a:cubicBezTo>
                      <a:pt x="5" y="3"/>
                      <a:pt x="5" y="3"/>
                      <a:pt x="5" y="3"/>
                    </a:cubicBezTo>
                    <a:cubicBezTo>
                      <a:pt x="6" y="2"/>
                      <a:pt x="9" y="4"/>
                      <a:pt x="9" y="1"/>
                    </a:cubicBezTo>
                    <a:cubicBezTo>
                      <a:pt x="9" y="1"/>
                      <a:pt x="9"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4" name="Freeform 1991">
                <a:extLst>
                  <a:ext uri="{FF2B5EF4-FFF2-40B4-BE49-F238E27FC236}">
                    <a16:creationId xmlns:a16="http://schemas.microsoft.com/office/drawing/2014/main" id="{54A42955-C043-422A-A6DC-86C46C558AE6}"/>
                  </a:ext>
                </a:extLst>
              </p:cNvPr>
              <p:cNvSpPr/>
              <p:nvPr/>
            </p:nvSpPr>
            <p:spPr bwMode="auto">
              <a:xfrm>
                <a:off x="3030" y="2112"/>
                <a:ext cx="315" cy="78"/>
              </a:xfrm>
              <a:custGeom>
                <a:gdLst>
                  <a:gd name="T0" fmla="*/ 112 w 118"/>
                  <a:gd name="T1" fmla="*/ 3 h 29"/>
                  <a:gd name="T2" fmla="*/ 106 w 118"/>
                  <a:gd name="T3" fmla="*/ 4 h 29"/>
                  <a:gd name="T4" fmla="*/ 91 w 118"/>
                  <a:gd name="T5" fmla="*/ 9 h 29"/>
                  <a:gd name="T6" fmla="*/ 75 w 118"/>
                  <a:gd name="T7" fmla="*/ 11 h 29"/>
                  <a:gd name="T8" fmla="*/ 59 w 118"/>
                  <a:gd name="T9" fmla="*/ 14 h 29"/>
                  <a:gd name="T10" fmla="*/ 56 w 118"/>
                  <a:gd name="T11" fmla="*/ 16 h 29"/>
                  <a:gd name="T12" fmla="*/ 65 w 118"/>
                  <a:gd name="T13" fmla="*/ 16 h 29"/>
                  <a:gd name="T14" fmla="*/ 67 w 118"/>
                  <a:gd name="T15" fmla="*/ 16 h 29"/>
                  <a:gd name="T16" fmla="*/ 73 w 118"/>
                  <a:gd name="T17" fmla="*/ 13 h 29"/>
                  <a:gd name="T18" fmla="*/ 74 w 118"/>
                  <a:gd name="T19" fmla="*/ 16 h 29"/>
                  <a:gd name="T20" fmla="*/ 71 w 118"/>
                  <a:gd name="T21" fmla="*/ 17 h 29"/>
                  <a:gd name="T22" fmla="*/ 61 w 118"/>
                  <a:gd name="T23" fmla="*/ 19 h 29"/>
                  <a:gd name="T24" fmla="*/ 59 w 118"/>
                  <a:gd name="T25" fmla="*/ 18 h 29"/>
                  <a:gd name="T26" fmla="*/ 54 w 118"/>
                  <a:gd name="T27" fmla="*/ 21 h 29"/>
                  <a:gd name="T28" fmla="*/ 45 w 118"/>
                  <a:gd name="T29" fmla="*/ 25 h 29"/>
                  <a:gd name="T30" fmla="*/ 27 w 118"/>
                  <a:gd name="T31" fmla="*/ 26 h 29"/>
                  <a:gd name="T32" fmla="*/ 33 w 118"/>
                  <a:gd name="T33" fmla="*/ 25 h 29"/>
                  <a:gd name="T34" fmla="*/ 44 w 118"/>
                  <a:gd name="T35" fmla="*/ 21 h 29"/>
                  <a:gd name="T36" fmla="*/ 33 w 118"/>
                  <a:gd name="T37" fmla="*/ 23 h 29"/>
                  <a:gd name="T38" fmla="*/ 29 w 118"/>
                  <a:gd name="T39" fmla="*/ 24 h 29"/>
                  <a:gd name="T40" fmla="*/ 22 w 118"/>
                  <a:gd name="T41" fmla="*/ 26 h 29"/>
                  <a:gd name="T42" fmla="*/ 22 w 118"/>
                  <a:gd name="T43" fmla="*/ 26 h 29"/>
                  <a:gd name="T44" fmla="*/ 14 w 118"/>
                  <a:gd name="T45" fmla="*/ 27 h 29"/>
                  <a:gd name="T46" fmla="*/ 15 w 118"/>
                  <a:gd name="T47" fmla="*/ 25 h 29"/>
                  <a:gd name="T48" fmla="*/ 11 w 118"/>
                  <a:gd name="T49" fmla="*/ 26 h 29"/>
                  <a:gd name="T50" fmla="*/ 8 w 118"/>
                  <a:gd name="T51" fmla="*/ 27 h 29"/>
                  <a:gd name="T52" fmla="*/ 7 w 118"/>
                  <a:gd name="T53" fmla="*/ 28 h 29"/>
                  <a:gd name="T54" fmla="*/ 2 w 118"/>
                  <a:gd name="T55" fmla="*/ 29 h 29"/>
                  <a:gd name="T56" fmla="*/ 2 w 118"/>
                  <a:gd name="T57" fmla="*/ 29 h 29"/>
                  <a:gd name="T58" fmla="*/ 9 w 118"/>
                  <a:gd name="T59" fmla="*/ 24 h 29"/>
                  <a:gd name="T60" fmla="*/ 33 w 118"/>
                  <a:gd name="T61" fmla="*/ 17 h 29"/>
                  <a:gd name="T62" fmla="*/ 32 w 118"/>
                  <a:gd name="T63" fmla="*/ 14 h 29"/>
                  <a:gd name="T64" fmla="*/ 37 w 118"/>
                  <a:gd name="T65" fmla="*/ 16 h 29"/>
                  <a:gd name="T66" fmla="*/ 44 w 118"/>
                  <a:gd name="T67" fmla="*/ 15 h 29"/>
                  <a:gd name="T68" fmla="*/ 56 w 118"/>
                  <a:gd name="T69" fmla="*/ 12 h 29"/>
                  <a:gd name="T70" fmla="*/ 60 w 118"/>
                  <a:gd name="T71" fmla="*/ 11 h 29"/>
                  <a:gd name="T72" fmla="*/ 66 w 118"/>
                  <a:gd name="T73" fmla="*/ 10 h 29"/>
                  <a:gd name="T74" fmla="*/ 72 w 118"/>
                  <a:gd name="T75" fmla="*/ 10 h 29"/>
                  <a:gd name="T76" fmla="*/ 81 w 118"/>
                  <a:gd name="T77" fmla="*/ 9 h 29"/>
                  <a:gd name="T78" fmla="*/ 82 w 118"/>
                  <a:gd name="T79" fmla="*/ 5 h 29"/>
                  <a:gd name="T80" fmla="*/ 87 w 118"/>
                  <a:gd name="T81" fmla="*/ 8 h 29"/>
                  <a:gd name="T82" fmla="*/ 94 w 118"/>
                  <a:gd name="T83" fmla="*/ 6 h 29"/>
                  <a:gd name="T84" fmla="*/ 102 w 118"/>
                  <a:gd name="T85" fmla="*/ 4 h 29"/>
                  <a:gd name="T86" fmla="*/ 111 w 118"/>
                  <a:gd name="T87" fmla="*/ 2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28">
                    <a:moveTo>
                      <a:pt x="118" y="2"/>
                    </a:moveTo>
                    <a:cubicBezTo>
                      <a:pt x="117" y="3"/>
                      <a:pt x="115" y="2"/>
                      <a:pt x="114" y="4"/>
                    </a:cubicBezTo>
                    <a:cubicBezTo>
                      <a:pt x="114" y="3"/>
                      <a:pt x="113" y="3"/>
                      <a:pt x="112" y="3"/>
                    </a:cubicBezTo>
                    <a:cubicBezTo>
                      <a:pt x="112" y="3"/>
                      <a:pt x="112" y="3"/>
                      <a:pt x="112" y="4"/>
                    </a:cubicBezTo>
                    <a:cubicBezTo>
                      <a:pt x="112" y="4"/>
                      <a:pt x="112" y="4"/>
                      <a:pt x="112" y="4"/>
                    </a:cubicBezTo>
                    <a:cubicBezTo>
                      <a:pt x="109" y="3"/>
                      <a:pt x="108" y="6"/>
                      <a:pt x="106" y="4"/>
                    </a:cubicBezTo>
                    <a:cubicBezTo>
                      <a:pt x="105" y="5"/>
                      <a:pt x="106" y="5"/>
                      <a:pt x="106" y="5"/>
                    </a:cubicBezTo>
                    <a:cubicBezTo>
                      <a:pt x="105" y="4"/>
                      <a:pt x="105" y="6"/>
                      <a:pt x="103" y="6"/>
                    </a:cubicBezTo>
                    <a:cubicBezTo>
                      <a:pt x="99" y="8"/>
                      <a:pt x="95" y="6"/>
                      <a:pt x="91" y="9"/>
                    </a:cubicBezTo>
                    <a:cubicBezTo>
                      <a:pt x="88" y="8"/>
                      <a:pt x="86" y="11"/>
                      <a:pt x="84" y="10"/>
                    </a:cubicBezTo>
                    <a:cubicBezTo>
                      <a:pt x="82" y="12"/>
                      <a:pt x="81" y="9"/>
                      <a:pt x="80" y="11"/>
                    </a:cubicBezTo>
                    <a:cubicBezTo>
                      <a:pt x="79" y="10"/>
                      <a:pt x="76" y="11"/>
                      <a:pt x="75" y="11"/>
                    </a:cubicBezTo>
                    <a:cubicBezTo>
                      <a:pt x="73" y="11"/>
                      <a:pt x="70" y="13"/>
                      <a:pt x="68" y="12"/>
                    </a:cubicBezTo>
                    <a:cubicBezTo>
                      <a:pt x="66" y="14"/>
                      <a:pt x="65" y="13"/>
                      <a:pt x="62" y="13"/>
                    </a:cubicBezTo>
                    <a:cubicBezTo>
                      <a:pt x="62" y="14"/>
                      <a:pt x="60" y="15"/>
                      <a:pt x="59" y="14"/>
                    </a:cubicBezTo>
                    <a:cubicBezTo>
                      <a:pt x="58" y="15"/>
                      <a:pt x="58" y="15"/>
                      <a:pt x="58" y="15"/>
                    </a:cubicBezTo>
                    <a:cubicBezTo>
                      <a:pt x="57" y="14"/>
                      <a:pt x="57" y="14"/>
                      <a:pt x="57" y="14"/>
                    </a:cubicBezTo>
                    <a:cubicBezTo>
                      <a:pt x="55" y="14"/>
                      <a:pt x="57" y="16"/>
                      <a:pt x="56" y="16"/>
                    </a:cubicBezTo>
                    <a:cubicBezTo>
                      <a:pt x="57" y="16"/>
                      <a:pt x="59" y="18"/>
                      <a:pt x="61" y="16"/>
                    </a:cubicBezTo>
                    <a:cubicBezTo>
                      <a:pt x="61" y="16"/>
                      <a:pt x="61" y="16"/>
                      <a:pt x="61" y="16"/>
                    </a:cubicBezTo>
                    <a:cubicBezTo>
                      <a:pt x="62" y="17"/>
                      <a:pt x="64" y="15"/>
                      <a:pt x="65" y="16"/>
                    </a:cubicBezTo>
                    <a:cubicBezTo>
                      <a:pt x="65" y="17"/>
                      <a:pt x="67" y="17"/>
                      <a:pt x="68" y="17"/>
                    </a:cubicBezTo>
                    <a:cubicBezTo>
                      <a:pt x="68" y="16"/>
                      <a:pt x="68" y="16"/>
                      <a:pt x="68" y="16"/>
                    </a:cubicBezTo>
                    <a:cubicBezTo>
                      <a:pt x="68" y="16"/>
                      <a:pt x="67" y="16"/>
                      <a:pt x="67" y="16"/>
                    </a:cubicBezTo>
                    <a:cubicBezTo>
                      <a:pt x="67" y="15"/>
                      <a:pt x="69" y="15"/>
                      <a:pt x="69" y="14"/>
                    </a:cubicBezTo>
                    <a:cubicBezTo>
                      <a:pt x="69" y="15"/>
                      <a:pt x="69" y="15"/>
                      <a:pt x="69" y="15"/>
                    </a:cubicBezTo>
                    <a:cubicBezTo>
                      <a:pt x="71" y="12"/>
                      <a:pt x="73" y="16"/>
                      <a:pt x="73" y="13"/>
                    </a:cubicBezTo>
                    <a:cubicBezTo>
                      <a:pt x="74" y="14"/>
                      <a:pt x="74" y="14"/>
                      <a:pt x="74" y="14"/>
                    </a:cubicBezTo>
                    <a:cubicBezTo>
                      <a:pt x="77" y="13"/>
                      <a:pt x="77" y="13"/>
                      <a:pt x="77" y="13"/>
                    </a:cubicBezTo>
                    <a:cubicBezTo>
                      <a:pt x="77" y="14"/>
                      <a:pt x="76" y="16"/>
                      <a:pt x="74" y="16"/>
                    </a:cubicBezTo>
                    <a:cubicBezTo>
                      <a:pt x="74" y="15"/>
                      <a:pt x="73" y="16"/>
                      <a:pt x="73" y="15"/>
                    </a:cubicBezTo>
                    <a:cubicBezTo>
                      <a:pt x="72" y="17"/>
                      <a:pt x="72" y="17"/>
                      <a:pt x="72" y="17"/>
                    </a:cubicBezTo>
                    <a:cubicBezTo>
                      <a:pt x="72" y="17"/>
                      <a:pt x="71" y="16"/>
                      <a:pt x="71" y="17"/>
                    </a:cubicBezTo>
                    <a:cubicBezTo>
                      <a:pt x="70" y="16"/>
                      <a:pt x="70" y="16"/>
                      <a:pt x="70" y="16"/>
                    </a:cubicBezTo>
                    <a:cubicBezTo>
                      <a:pt x="68" y="19"/>
                      <a:pt x="63" y="18"/>
                      <a:pt x="61" y="19"/>
                    </a:cubicBezTo>
                    <a:cubicBezTo>
                      <a:pt x="61" y="19"/>
                      <a:pt x="61" y="19"/>
                      <a:pt x="61" y="19"/>
                    </a:cubicBezTo>
                    <a:cubicBezTo>
                      <a:pt x="61" y="19"/>
                      <a:pt x="61" y="19"/>
                      <a:pt x="61" y="19"/>
                    </a:cubicBezTo>
                    <a:cubicBezTo>
                      <a:pt x="60" y="19"/>
                      <a:pt x="60" y="19"/>
                      <a:pt x="60" y="19"/>
                    </a:cubicBezTo>
                    <a:cubicBezTo>
                      <a:pt x="60" y="20"/>
                      <a:pt x="61" y="18"/>
                      <a:pt x="59" y="18"/>
                    </a:cubicBezTo>
                    <a:cubicBezTo>
                      <a:pt x="60" y="20"/>
                      <a:pt x="57" y="20"/>
                      <a:pt x="56" y="20"/>
                    </a:cubicBezTo>
                    <a:cubicBezTo>
                      <a:pt x="56" y="21"/>
                      <a:pt x="56" y="21"/>
                      <a:pt x="56" y="21"/>
                    </a:cubicBezTo>
                    <a:cubicBezTo>
                      <a:pt x="56" y="21"/>
                      <a:pt x="54" y="22"/>
                      <a:pt x="54" y="21"/>
                    </a:cubicBezTo>
                    <a:cubicBezTo>
                      <a:pt x="53" y="23"/>
                      <a:pt x="50" y="20"/>
                      <a:pt x="49" y="23"/>
                    </a:cubicBezTo>
                    <a:cubicBezTo>
                      <a:pt x="48" y="22"/>
                      <a:pt x="48" y="22"/>
                      <a:pt x="48" y="22"/>
                    </a:cubicBezTo>
                    <a:cubicBezTo>
                      <a:pt x="49" y="25"/>
                      <a:pt x="45" y="23"/>
                      <a:pt x="45" y="25"/>
                    </a:cubicBezTo>
                    <a:cubicBezTo>
                      <a:pt x="44" y="24"/>
                      <a:pt x="43" y="24"/>
                      <a:pt x="42" y="25"/>
                    </a:cubicBezTo>
                    <a:cubicBezTo>
                      <a:pt x="42" y="24"/>
                      <a:pt x="42" y="24"/>
                      <a:pt x="42" y="24"/>
                    </a:cubicBezTo>
                    <a:cubicBezTo>
                      <a:pt x="37" y="25"/>
                      <a:pt x="33" y="26"/>
                      <a:pt x="27" y="26"/>
                    </a:cubicBezTo>
                    <a:cubicBezTo>
                      <a:pt x="27" y="26"/>
                      <a:pt x="26" y="26"/>
                      <a:pt x="26" y="25"/>
                    </a:cubicBezTo>
                    <a:cubicBezTo>
                      <a:pt x="27" y="24"/>
                      <a:pt x="29" y="26"/>
                      <a:pt x="30" y="24"/>
                    </a:cubicBezTo>
                    <a:cubicBezTo>
                      <a:pt x="31" y="25"/>
                      <a:pt x="32" y="25"/>
                      <a:pt x="33" y="25"/>
                    </a:cubicBezTo>
                    <a:cubicBezTo>
                      <a:pt x="33" y="23"/>
                      <a:pt x="36" y="27"/>
                      <a:pt x="37" y="24"/>
                    </a:cubicBezTo>
                    <a:cubicBezTo>
                      <a:pt x="40" y="24"/>
                      <a:pt x="41" y="22"/>
                      <a:pt x="44" y="22"/>
                    </a:cubicBezTo>
                    <a:cubicBezTo>
                      <a:pt x="45" y="22"/>
                      <a:pt x="44" y="21"/>
                      <a:pt x="44" y="21"/>
                    </a:cubicBezTo>
                    <a:cubicBezTo>
                      <a:pt x="41" y="22"/>
                      <a:pt x="36" y="21"/>
                      <a:pt x="34" y="23"/>
                    </a:cubicBezTo>
                    <a:cubicBezTo>
                      <a:pt x="34" y="23"/>
                      <a:pt x="34" y="23"/>
                      <a:pt x="33" y="22"/>
                    </a:cubicBezTo>
                    <a:cubicBezTo>
                      <a:pt x="33" y="23"/>
                      <a:pt x="33" y="23"/>
                      <a:pt x="33" y="23"/>
                    </a:cubicBezTo>
                    <a:cubicBezTo>
                      <a:pt x="32" y="23"/>
                      <a:pt x="31" y="22"/>
                      <a:pt x="30" y="23"/>
                    </a:cubicBezTo>
                    <a:cubicBezTo>
                      <a:pt x="29" y="24"/>
                      <a:pt x="29" y="24"/>
                      <a:pt x="29" y="24"/>
                    </a:cubicBezTo>
                    <a:cubicBezTo>
                      <a:pt x="29" y="24"/>
                      <a:pt x="29" y="24"/>
                      <a:pt x="29" y="24"/>
                    </a:cubicBezTo>
                    <a:cubicBezTo>
                      <a:pt x="28" y="23"/>
                      <a:pt x="27" y="24"/>
                      <a:pt x="26" y="24"/>
                    </a:cubicBezTo>
                    <a:cubicBezTo>
                      <a:pt x="26" y="24"/>
                      <a:pt x="26" y="24"/>
                      <a:pt x="26" y="24"/>
                    </a:cubicBezTo>
                    <a:cubicBezTo>
                      <a:pt x="25" y="24"/>
                      <a:pt x="20" y="23"/>
                      <a:pt x="22" y="26"/>
                    </a:cubicBezTo>
                    <a:cubicBezTo>
                      <a:pt x="21" y="25"/>
                      <a:pt x="21" y="25"/>
                      <a:pt x="20" y="25"/>
                    </a:cubicBezTo>
                    <a:cubicBezTo>
                      <a:pt x="20" y="26"/>
                      <a:pt x="20" y="26"/>
                      <a:pt x="20" y="26"/>
                    </a:cubicBezTo>
                    <a:cubicBezTo>
                      <a:pt x="21" y="26"/>
                      <a:pt x="21" y="27"/>
                      <a:pt x="22" y="26"/>
                    </a:cubicBezTo>
                    <a:cubicBezTo>
                      <a:pt x="19" y="27"/>
                      <a:pt x="16" y="28"/>
                      <a:pt x="13" y="28"/>
                    </a:cubicBezTo>
                    <a:cubicBezTo>
                      <a:pt x="12" y="27"/>
                      <a:pt x="12" y="29"/>
                      <a:pt x="11" y="28"/>
                    </a:cubicBezTo>
                    <a:cubicBezTo>
                      <a:pt x="12" y="28"/>
                      <a:pt x="13" y="26"/>
                      <a:pt x="14" y="27"/>
                    </a:cubicBezTo>
                    <a:cubicBezTo>
                      <a:pt x="14" y="27"/>
                      <a:pt x="14" y="27"/>
                      <a:pt x="14" y="28"/>
                    </a:cubicBezTo>
                    <a:cubicBezTo>
                      <a:pt x="15" y="27"/>
                      <a:pt x="16" y="26"/>
                      <a:pt x="15" y="25"/>
                    </a:cubicBezTo>
                    <a:cubicBezTo>
                      <a:pt x="15" y="25"/>
                      <a:pt x="15" y="25"/>
                      <a:pt x="15" y="25"/>
                    </a:cubicBezTo>
                    <a:cubicBezTo>
                      <a:pt x="14" y="26"/>
                      <a:pt x="14" y="26"/>
                      <a:pt x="14" y="26"/>
                    </a:cubicBezTo>
                    <a:cubicBezTo>
                      <a:pt x="14" y="25"/>
                      <a:pt x="14" y="25"/>
                      <a:pt x="14" y="25"/>
                    </a:cubicBezTo>
                    <a:cubicBezTo>
                      <a:pt x="13" y="25"/>
                      <a:pt x="11" y="26"/>
                      <a:pt x="11" y="26"/>
                    </a:cubicBezTo>
                    <a:cubicBezTo>
                      <a:pt x="11" y="27"/>
                      <a:pt x="11" y="26"/>
                      <a:pt x="12" y="26"/>
                    </a:cubicBezTo>
                    <a:cubicBezTo>
                      <a:pt x="12" y="25"/>
                      <a:pt x="10" y="26"/>
                      <a:pt x="10" y="25"/>
                    </a:cubicBezTo>
                    <a:cubicBezTo>
                      <a:pt x="9" y="26"/>
                      <a:pt x="8" y="26"/>
                      <a:pt x="8" y="27"/>
                    </a:cubicBezTo>
                    <a:cubicBezTo>
                      <a:pt x="8" y="27"/>
                      <a:pt x="8" y="27"/>
                      <a:pt x="8" y="27"/>
                    </a:cubicBezTo>
                    <a:cubicBezTo>
                      <a:pt x="8" y="27"/>
                      <a:pt x="7" y="27"/>
                      <a:pt x="7" y="27"/>
                    </a:cubicBezTo>
                    <a:cubicBezTo>
                      <a:pt x="7" y="28"/>
                      <a:pt x="7" y="28"/>
                      <a:pt x="7" y="28"/>
                    </a:cubicBezTo>
                    <a:cubicBezTo>
                      <a:pt x="6" y="28"/>
                      <a:pt x="6" y="28"/>
                      <a:pt x="6" y="28"/>
                    </a:cubicBezTo>
                    <a:cubicBezTo>
                      <a:pt x="7" y="28"/>
                      <a:pt x="6" y="26"/>
                      <a:pt x="5" y="27"/>
                    </a:cubicBezTo>
                    <a:cubicBezTo>
                      <a:pt x="5" y="29"/>
                      <a:pt x="3" y="29"/>
                      <a:pt x="2" y="29"/>
                    </a:cubicBezTo>
                    <a:cubicBezTo>
                      <a:pt x="0" y="29"/>
                      <a:pt x="0" y="29"/>
                      <a:pt x="0" y="29"/>
                    </a:cubicBezTo>
                    <a:cubicBezTo>
                      <a:pt x="0" y="29"/>
                      <a:pt x="1" y="28"/>
                      <a:pt x="0" y="27"/>
                    </a:cubicBezTo>
                    <a:cubicBezTo>
                      <a:pt x="1" y="28"/>
                      <a:pt x="2" y="28"/>
                      <a:pt x="2" y="29"/>
                    </a:cubicBezTo>
                    <a:cubicBezTo>
                      <a:pt x="2" y="27"/>
                      <a:pt x="6" y="27"/>
                      <a:pt x="7" y="25"/>
                    </a:cubicBezTo>
                    <a:cubicBezTo>
                      <a:pt x="8" y="27"/>
                      <a:pt x="8" y="25"/>
                      <a:pt x="10" y="25"/>
                    </a:cubicBezTo>
                    <a:cubicBezTo>
                      <a:pt x="9" y="24"/>
                      <a:pt x="9" y="24"/>
                      <a:pt x="9" y="24"/>
                    </a:cubicBezTo>
                    <a:cubicBezTo>
                      <a:pt x="14" y="26"/>
                      <a:pt x="13" y="21"/>
                      <a:pt x="17" y="23"/>
                    </a:cubicBezTo>
                    <a:cubicBezTo>
                      <a:pt x="19" y="22"/>
                      <a:pt x="21" y="21"/>
                      <a:pt x="23" y="22"/>
                    </a:cubicBezTo>
                    <a:cubicBezTo>
                      <a:pt x="26" y="18"/>
                      <a:pt x="30" y="20"/>
                      <a:pt x="33" y="17"/>
                    </a:cubicBezTo>
                    <a:cubicBezTo>
                      <a:pt x="34" y="16"/>
                      <a:pt x="34" y="16"/>
                      <a:pt x="34" y="16"/>
                    </a:cubicBezTo>
                    <a:cubicBezTo>
                      <a:pt x="33" y="16"/>
                      <a:pt x="32" y="16"/>
                      <a:pt x="32" y="15"/>
                    </a:cubicBezTo>
                    <a:cubicBezTo>
                      <a:pt x="32" y="14"/>
                      <a:pt x="32" y="14"/>
                      <a:pt x="32" y="14"/>
                    </a:cubicBezTo>
                    <a:cubicBezTo>
                      <a:pt x="33" y="14"/>
                      <a:pt x="33" y="14"/>
                      <a:pt x="33" y="14"/>
                    </a:cubicBezTo>
                    <a:cubicBezTo>
                      <a:pt x="34" y="16"/>
                      <a:pt x="34" y="17"/>
                      <a:pt x="36" y="17"/>
                    </a:cubicBezTo>
                    <a:cubicBezTo>
                      <a:pt x="37" y="16"/>
                      <a:pt x="37" y="16"/>
                      <a:pt x="37" y="16"/>
                    </a:cubicBezTo>
                    <a:cubicBezTo>
                      <a:pt x="42" y="14"/>
                      <a:pt x="42" y="14"/>
                      <a:pt x="42" y="14"/>
                    </a:cubicBezTo>
                    <a:cubicBezTo>
                      <a:pt x="42" y="15"/>
                      <a:pt x="42" y="15"/>
                      <a:pt x="43" y="15"/>
                    </a:cubicBezTo>
                    <a:cubicBezTo>
                      <a:pt x="43" y="15"/>
                      <a:pt x="44" y="15"/>
                      <a:pt x="44" y="15"/>
                    </a:cubicBezTo>
                    <a:cubicBezTo>
                      <a:pt x="43" y="14"/>
                      <a:pt x="43" y="14"/>
                      <a:pt x="43" y="14"/>
                    </a:cubicBezTo>
                    <a:cubicBezTo>
                      <a:pt x="46" y="13"/>
                      <a:pt x="49" y="14"/>
                      <a:pt x="51" y="12"/>
                    </a:cubicBezTo>
                    <a:cubicBezTo>
                      <a:pt x="51" y="13"/>
                      <a:pt x="55" y="12"/>
                      <a:pt x="56" y="12"/>
                    </a:cubicBezTo>
                    <a:cubicBezTo>
                      <a:pt x="56" y="12"/>
                      <a:pt x="56" y="10"/>
                      <a:pt x="58" y="10"/>
                    </a:cubicBezTo>
                    <a:cubicBezTo>
                      <a:pt x="59" y="11"/>
                      <a:pt x="59" y="11"/>
                      <a:pt x="59" y="11"/>
                    </a:cubicBezTo>
                    <a:cubicBezTo>
                      <a:pt x="59" y="11"/>
                      <a:pt x="59" y="11"/>
                      <a:pt x="60" y="11"/>
                    </a:cubicBezTo>
                    <a:cubicBezTo>
                      <a:pt x="61" y="11"/>
                      <a:pt x="61" y="10"/>
                      <a:pt x="61" y="10"/>
                    </a:cubicBezTo>
                    <a:cubicBezTo>
                      <a:pt x="63" y="9"/>
                      <a:pt x="64" y="10"/>
                      <a:pt x="65" y="9"/>
                    </a:cubicBezTo>
                    <a:cubicBezTo>
                      <a:pt x="66" y="10"/>
                      <a:pt x="66" y="10"/>
                      <a:pt x="66" y="10"/>
                    </a:cubicBezTo>
                    <a:cubicBezTo>
                      <a:pt x="67" y="10"/>
                      <a:pt x="67" y="10"/>
                      <a:pt x="67" y="10"/>
                    </a:cubicBezTo>
                    <a:cubicBezTo>
                      <a:pt x="67" y="11"/>
                      <a:pt x="68" y="11"/>
                      <a:pt x="69" y="11"/>
                    </a:cubicBezTo>
                    <a:cubicBezTo>
                      <a:pt x="70" y="11"/>
                      <a:pt x="70" y="9"/>
                      <a:pt x="72" y="10"/>
                    </a:cubicBezTo>
                    <a:cubicBezTo>
                      <a:pt x="71" y="8"/>
                      <a:pt x="67" y="11"/>
                      <a:pt x="68" y="8"/>
                    </a:cubicBezTo>
                    <a:cubicBezTo>
                      <a:pt x="70" y="10"/>
                      <a:pt x="73" y="6"/>
                      <a:pt x="74" y="9"/>
                    </a:cubicBezTo>
                    <a:cubicBezTo>
                      <a:pt x="76" y="8"/>
                      <a:pt x="79" y="8"/>
                      <a:pt x="81" y="9"/>
                    </a:cubicBezTo>
                    <a:cubicBezTo>
                      <a:pt x="82" y="9"/>
                      <a:pt x="81" y="7"/>
                      <a:pt x="83" y="7"/>
                    </a:cubicBezTo>
                    <a:cubicBezTo>
                      <a:pt x="83" y="7"/>
                      <a:pt x="83" y="6"/>
                      <a:pt x="83" y="5"/>
                    </a:cubicBezTo>
                    <a:cubicBezTo>
                      <a:pt x="82" y="5"/>
                      <a:pt x="82" y="5"/>
                      <a:pt x="82" y="5"/>
                    </a:cubicBezTo>
                    <a:cubicBezTo>
                      <a:pt x="84" y="5"/>
                      <a:pt x="84" y="5"/>
                      <a:pt x="84" y="5"/>
                    </a:cubicBezTo>
                    <a:cubicBezTo>
                      <a:pt x="83" y="6"/>
                      <a:pt x="82" y="8"/>
                      <a:pt x="84" y="8"/>
                    </a:cubicBezTo>
                    <a:cubicBezTo>
                      <a:pt x="85" y="7"/>
                      <a:pt x="86" y="7"/>
                      <a:pt x="87" y="8"/>
                    </a:cubicBezTo>
                    <a:cubicBezTo>
                      <a:pt x="89" y="7"/>
                      <a:pt x="91" y="5"/>
                      <a:pt x="93" y="5"/>
                    </a:cubicBezTo>
                    <a:cubicBezTo>
                      <a:pt x="93" y="6"/>
                      <a:pt x="93" y="6"/>
                      <a:pt x="93" y="6"/>
                    </a:cubicBezTo>
                    <a:cubicBezTo>
                      <a:pt x="94" y="6"/>
                      <a:pt x="94" y="6"/>
                      <a:pt x="94" y="6"/>
                    </a:cubicBezTo>
                    <a:cubicBezTo>
                      <a:pt x="96" y="5"/>
                      <a:pt x="99" y="4"/>
                      <a:pt x="102" y="3"/>
                    </a:cubicBezTo>
                    <a:cubicBezTo>
                      <a:pt x="101" y="2"/>
                      <a:pt x="101" y="2"/>
                      <a:pt x="101" y="2"/>
                    </a:cubicBezTo>
                    <a:cubicBezTo>
                      <a:pt x="102" y="3"/>
                      <a:pt x="102" y="2"/>
                      <a:pt x="102" y="4"/>
                    </a:cubicBezTo>
                    <a:cubicBezTo>
                      <a:pt x="102" y="4"/>
                      <a:pt x="102" y="4"/>
                      <a:pt x="102" y="4"/>
                    </a:cubicBezTo>
                    <a:cubicBezTo>
                      <a:pt x="103" y="5"/>
                      <a:pt x="104" y="4"/>
                      <a:pt x="104" y="4"/>
                    </a:cubicBezTo>
                    <a:cubicBezTo>
                      <a:pt x="106" y="4"/>
                      <a:pt x="109" y="3"/>
                      <a:pt x="111" y="2"/>
                    </a:cubicBezTo>
                    <a:cubicBezTo>
                      <a:pt x="113" y="0"/>
                      <a:pt x="115" y="2"/>
                      <a:pt x="1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5" name="Freeform 1992">
                <a:extLst>
                  <a:ext uri="{FF2B5EF4-FFF2-40B4-BE49-F238E27FC236}">
                    <a16:creationId xmlns:a16="http://schemas.microsoft.com/office/drawing/2014/main" id="{BD3C6CA0-49FB-408C-93A3-F5BAABC9BB1E}"/>
                  </a:ext>
                </a:extLst>
              </p:cNvPr>
              <p:cNvSpPr/>
              <p:nvPr/>
            </p:nvSpPr>
            <p:spPr bwMode="auto">
              <a:xfrm>
                <a:off x="3348" y="211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6" name="Freeform 1993">
                <a:extLst>
                  <a:ext uri="{FF2B5EF4-FFF2-40B4-BE49-F238E27FC236}">
                    <a16:creationId xmlns:a16="http://schemas.microsoft.com/office/drawing/2014/main" id="{FD7C355D-0046-4D1B-9825-A627EC64013B}"/>
                  </a:ext>
                </a:extLst>
              </p:cNvPr>
              <p:cNvSpPr/>
              <p:nvPr/>
            </p:nvSpPr>
            <p:spPr bwMode="auto">
              <a:xfrm>
                <a:off x="3051" y="2118"/>
                <a:ext cx="393" cy="101"/>
              </a:xfrm>
              <a:custGeom>
                <a:gdLst>
                  <a:gd name="T0" fmla="*/ 140 w 147"/>
                  <a:gd name="T1" fmla="*/ 5 h 38"/>
                  <a:gd name="T2" fmla="*/ 138 w 147"/>
                  <a:gd name="T3" fmla="*/ 4 h 38"/>
                  <a:gd name="T4" fmla="*/ 135 w 147"/>
                  <a:gd name="T5" fmla="*/ 9 h 38"/>
                  <a:gd name="T6" fmla="*/ 133 w 147"/>
                  <a:gd name="T7" fmla="*/ 12 h 38"/>
                  <a:gd name="T8" fmla="*/ 138 w 147"/>
                  <a:gd name="T9" fmla="*/ 9 h 38"/>
                  <a:gd name="T10" fmla="*/ 143 w 147"/>
                  <a:gd name="T11" fmla="*/ 7 h 38"/>
                  <a:gd name="T12" fmla="*/ 141 w 147"/>
                  <a:gd name="T13" fmla="*/ 9 h 38"/>
                  <a:gd name="T14" fmla="*/ 145 w 147"/>
                  <a:gd name="T15" fmla="*/ 7 h 38"/>
                  <a:gd name="T16" fmla="*/ 144 w 147"/>
                  <a:gd name="T17" fmla="*/ 9 h 38"/>
                  <a:gd name="T18" fmla="*/ 136 w 147"/>
                  <a:gd name="T19" fmla="*/ 12 h 38"/>
                  <a:gd name="T20" fmla="*/ 128 w 147"/>
                  <a:gd name="T21" fmla="*/ 15 h 38"/>
                  <a:gd name="T22" fmla="*/ 114 w 147"/>
                  <a:gd name="T23" fmla="*/ 18 h 38"/>
                  <a:gd name="T24" fmla="*/ 106 w 147"/>
                  <a:gd name="T25" fmla="*/ 20 h 38"/>
                  <a:gd name="T26" fmla="*/ 96 w 147"/>
                  <a:gd name="T27" fmla="*/ 22 h 38"/>
                  <a:gd name="T28" fmla="*/ 77 w 147"/>
                  <a:gd name="T29" fmla="*/ 26 h 38"/>
                  <a:gd name="T30" fmla="*/ 64 w 147"/>
                  <a:gd name="T31" fmla="*/ 27 h 38"/>
                  <a:gd name="T32" fmla="*/ 45 w 147"/>
                  <a:gd name="T33" fmla="*/ 30 h 38"/>
                  <a:gd name="T34" fmla="*/ 42 w 147"/>
                  <a:gd name="T35" fmla="*/ 31 h 38"/>
                  <a:gd name="T36" fmla="*/ 40 w 147"/>
                  <a:gd name="T37" fmla="*/ 30 h 38"/>
                  <a:gd name="T38" fmla="*/ 40 w 147"/>
                  <a:gd name="T39" fmla="*/ 30 h 38"/>
                  <a:gd name="T40" fmla="*/ 38 w 147"/>
                  <a:gd name="T41" fmla="*/ 31 h 38"/>
                  <a:gd name="T42" fmla="*/ 20 w 147"/>
                  <a:gd name="T43" fmla="*/ 34 h 38"/>
                  <a:gd name="T44" fmla="*/ 12 w 147"/>
                  <a:gd name="T45" fmla="*/ 35 h 38"/>
                  <a:gd name="T46" fmla="*/ 9 w 147"/>
                  <a:gd name="T47" fmla="*/ 36 h 38"/>
                  <a:gd name="T48" fmla="*/ 0 w 147"/>
                  <a:gd name="T49" fmla="*/ 37 h 38"/>
                  <a:gd name="T50" fmla="*/ 6 w 147"/>
                  <a:gd name="T51" fmla="*/ 35 h 38"/>
                  <a:gd name="T52" fmla="*/ 16 w 147"/>
                  <a:gd name="T53" fmla="*/ 31 h 38"/>
                  <a:gd name="T54" fmla="*/ 19 w 147"/>
                  <a:gd name="T55" fmla="*/ 32 h 38"/>
                  <a:gd name="T56" fmla="*/ 27 w 147"/>
                  <a:gd name="T57" fmla="*/ 29 h 38"/>
                  <a:gd name="T58" fmla="*/ 33 w 147"/>
                  <a:gd name="T59" fmla="*/ 26 h 38"/>
                  <a:gd name="T60" fmla="*/ 34 w 147"/>
                  <a:gd name="T61" fmla="*/ 26 h 38"/>
                  <a:gd name="T62" fmla="*/ 37 w 147"/>
                  <a:gd name="T63" fmla="*/ 28 h 38"/>
                  <a:gd name="T64" fmla="*/ 40 w 147"/>
                  <a:gd name="T65" fmla="*/ 27 h 38"/>
                  <a:gd name="T66" fmla="*/ 42 w 147"/>
                  <a:gd name="T67" fmla="*/ 24 h 38"/>
                  <a:gd name="T68" fmla="*/ 51 w 147"/>
                  <a:gd name="T69" fmla="*/ 24 h 38"/>
                  <a:gd name="T70" fmla="*/ 52 w 147"/>
                  <a:gd name="T71" fmla="*/ 26 h 38"/>
                  <a:gd name="T72" fmla="*/ 56 w 147"/>
                  <a:gd name="T73" fmla="*/ 26 h 38"/>
                  <a:gd name="T74" fmla="*/ 54 w 147"/>
                  <a:gd name="T75" fmla="*/ 23 h 38"/>
                  <a:gd name="T76" fmla="*/ 68 w 147"/>
                  <a:gd name="T77" fmla="*/ 22 h 38"/>
                  <a:gd name="T78" fmla="*/ 71 w 147"/>
                  <a:gd name="T79" fmla="*/ 20 h 38"/>
                  <a:gd name="T80" fmla="*/ 73 w 147"/>
                  <a:gd name="T81" fmla="*/ 22 h 38"/>
                  <a:gd name="T82" fmla="*/ 75 w 147"/>
                  <a:gd name="T83" fmla="*/ 21 h 38"/>
                  <a:gd name="T84" fmla="*/ 80 w 147"/>
                  <a:gd name="T85" fmla="*/ 21 h 38"/>
                  <a:gd name="T86" fmla="*/ 81 w 147"/>
                  <a:gd name="T87" fmla="*/ 22 h 38"/>
                  <a:gd name="T88" fmla="*/ 82 w 147"/>
                  <a:gd name="T89" fmla="*/ 17 h 38"/>
                  <a:gd name="T90" fmla="*/ 83 w 147"/>
                  <a:gd name="T91" fmla="*/ 18 h 38"/>
                  <a:gd name="T92" fmla="*/ 92 w 147"/>
                  <a:gd name="T93" fmla="*/ 17 h 38"/>
                  <a:gd name="T94" fmla="*/ 97 w 147"/>
                  <a:gd name="T95" fmla="*/ 15 h 38"/>
                  <a:gd name="T96" fmla="*/ 101 w 147"/>
                  <a:gd name="T97" fmla="*/ 15 h 38"/>
                  <a:gd name="T98" fmla="*/ 106 w 147"/>
                  <a:gd name="T99" fmla="*/ 15 h 38"/>
                  <a:gd name="T100" fmla="*/ 113 w 147"/>
                  <a:gd name="T101" fmla="*/ 12 h 38"/>
                  <a:gd name="T102" fmla="*/ 113 w 147"/>
                  <a:gd name="T103" fmla="*/ 12 h 38"/>
                  <a:gd name="T104" fmla="*/ 116 w 147"/>
                  <a:gd name="T105" fmla="*/ 16 h 38"/>
                  <a:gd name="T106" fmla="*/ 120 w 147"/>
                  <a:gd name="T107" fmla="*/ 10 h 38"/>
                  <a:gd name="T108" fmla="*/ 127 w 147"/>
                  <a:gd name="T109" fmla="*/ 10 h 38"/>
                  <a:gd name="T110" fmla="*/ 136 w 147"/>
                  <a:gd name="T111" fmla="*/ 6 h 38"/>
                  <a:gd name="T112" fmla="*/ 142 w 147"/>
                  <a:gd name="T113" fmla="*/ 1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38">
                    <a:moveTo>
                      <a:pt x="146" y="2"/>
                    </a:moveTo>
                    <a:cubicBezTo>
                      <a:pt x="145" y="3"/>
                      <a:pt x="140" y="1"/>
                      <a:pt x="141" y="4"/>
                    </a:cubicBezTo>
                    <a:cubicBezTo>
                      <a:pt x="140" y="5"/>
                      <a:pt x="140" y="5"/>
                      <a:pt x="140" y="5"/>
                    </a:cubicBezTo>
                    <a:cubicBezTo>
                      <a:pt x="140" y="5"/>
                      <a:pt x="141" y="4"/>
                      <a:pt x="140" y="4"/>
                    </a:cubicBezTo>
                    <a:cubicBezTo>
                      <a:pt x="139" y="5"/>
                      <a:pt x="139" y="5"/>
                      <a:pt x="139" y="5"/>
                    </a:cubicBezTo>
                    <a:cubicBezTo>
                      <a:pt x="138" y="4"/>
                      <a:pt x="138" y="4"/>
                      <a:pt x="138" y="4"/>
                    </a:cubicBezTo>
                    <a:cubicBezTo>
                      <a:pt x="136" y="4"/>
                      <a:pt x="139" y="6"/>
                      <a:pt x="137" y="6"/>
                    </a:cubicBezTo>
                    <a:cubicBezTo>
                      <a:pt x="138" y="7"/>
                      <a:pt x="138" y="7"/>
                      <a:pt x="138" y="7"/>
                    </a:cubicBezTo>
                    <a:cubicBezTo>
                      <a:pt x="137" y="7"/>
                      <a:pt x="136" y="8"/>
                      <a:pt x="135" y="9"/>
                    </a:cubicBezTo>
                    <a:cubicBezTo>
                      <a:pt x="135" y="8"/>
                      <a:pt x="135" y="8"/>
                      <a:pt x="135" y="8"/>
                    </a:cubicBezTo>
                    <a:cubicBezTo>
                      <a:pt x="134" y="10"/>
                      <a:pt x="132" y="8"/>
                      <a:pt x="131" y="9"/>
                    </a:cubicBezTo>
                    <a:cubicBezTo>
                      <a:pt x="133" y="9"/>
                      <a:pt x="130" y="11"/>
                      <a:pt x="133" y="12"/>
                    </a:cubicBezTo>
                    <a:cubicBezTo>
                      <a:pt x="134" y="11"/>
                      <a:pt x="132" y="11"/>
                      <a:pt x="134" y="11"/>
                    </a:cubicBezTo>
                    <a:cubicBezTo>
                      <a:pt x="134" y="11"/>
                      <a:pt x="135" y="11"/>
                      <a:pt x="135" y="10"/>
                    </a:cubicBezTo>
                    <a:cubicBezTo>
                      <a:pt x="136" y="11"/>
                      <a:pt x="137" y="8"/>
                      <a:pt x="138" y="9"/>
                    </a:cubicBezTo>
                    <a:cubicBezTo>
                      <a:pt x="140" y="8"/>
                      <a:pt x="140" y="8"/>
                      <a:pt x="140" y="8"/>
                    </a:cubicBezTo>
                    <a:cubicBezTo>
                      <a:pt x="139" y="8"/>
                      <a:pt x="139" y="7"/>
                      <a:pt x="140" y="6"/>
                    </a:cubicBezTo>
                    <a:cubicBezTo>
                      <a:pt x="140" y="6"/>
                      <a:pt x="142" y="8"/>
                      <a:pt x="143" y="7"/>
                    </a:cubicBezTo>
                    <a:cubicBezTo>
                      <a:pt x="143" y="7"/>
                      <a:pt x="143" y="7"/>
                      <a:pt x="143" y="7"/>
                    </a:cubicBezTo>
                    <a:cubicBezTo>
                      <a:pt x="143" y="7"/>
                      <a:pt x="143" y="7"/>
                      <a:pt x="143" y="7"/>
                    </a:cubicBezTo>
                    <a:cubicBezTo>
                      <a:pt x="144" y="8"/>
                      <a:pt x="141" y="8"/>
                      <a:pt x="141" y="9"/>
                    </a:cubicBezTo>
                    <a:cubicBezTo>
                      <a:pt x="143" y="11"/>
                      <a:pt x="143" y="8"/>
                      <a:pt x="145" y="8"/>
                    </a:cubicBezTo>
                    <a:cubicBezTo>
                      <a:pt x="145" y="8"/>
                      <a:pt x="145" y="8"/>
                      <a:pt x="145" y="7"/>
                    </a:cubicBezTo>
                    <a:cubicBezTo>
                      <a:pt x="145" y="7"/>
                      <a:pt x="145" y="7"/>
                      <a:pt x="145" y="7"/>
                    </a:cubicBezTo>
                    <a:cubicBezTo>
                      <a:pt x="145" y="7"/>
                      <a:pt x="145" y="7"/>
                      <a:pt x="145" y="7"/>
                    </a:cubicBezTo>
                    <a:cubicBezTo>
                      <a:pt x="146" y="8"/>
                      <a:pt x="144" y="9"/>
                      <a:pt x="143" y="10"/>
                    </a:cubicBezTo>
                    <a:cubicBezTo>
                      <a:pt x="144" y="10"/>
                      <a:pt x="144" y="10"/>
                      <a:pt x="144" y="9"/>
                    </a:cubicBezTo>
                    <a:cubicBezTo>
                      <a:pt x="144" y="9"/>
                      <a:pt x="144" y="9"/>
                      <a:pt x="144" y="9"/>
                    </a:cubicBezTo>
                    <a:cubicBezTo>
                      <a:pt x="142" y="10"/>
                      <a:pt x="140" y="12"/>
                      <a:pt x="138" y="12"/>
                    </a:cubicBezTo>
                    <a:cubicBezTo>
                      <a:pt x="137" y="13"/>
                      <a:pt x="136" y="12"/>
                      <a:pt x="136" y="12"/>
                    </a:cubicBezTo>
                    <a:cubicBezTo>
                      <a:pt x="136" y="12"/>
                      <a:pt x="136" y="12"/>
                      <a:pt x="137" y="12"/>
                    </a:cubicBezTo>
                    <a:cubicBezTo>
                      <a:pt x="136" y="11"/>
                      <a:pt x="136" y="11"/>
                      <a:pt x="136" y="11"/>
                    </a:cubicBezTo>
                    <a:cubicBezTo>
                      <a:pt x="134" y="13"/>
                      <a:pt x="131" y="14"/>
                      <a:pt x="128" y="15"/>
                    </a:cubicBezTo>
                    <a:cubicBezTo>
                      <a:pt x="129" y="15"/>
                      <a:pt x="126" y="13"/>
                      <a:pt x="127" y="15"/>
                    </a:cubicBezTo>
                    <a:cubicBezTo>
                      <a:pt x="124" y="14"/>
                      <a:pt x="122" y="18"/>
                      <a:pt x="119" y="16"/>
                    </a:cubicBezTo>
                    <a:cubicBezTo>
                      <a:pt x="116" y="15"/>
                      <a:pt x="117" y="19"/>
                      <a:pt x="114" y="18"/>
                    </a:cubicBezTo>
                    <a:cubicBezTo>
                      <a:pt x="113" y="19"/>
                      <a:pt x="113" y="19"/>
                      <a:pt x="113" y="19"/>
                    </a:cubicBezTo>
                    <a:cubicBezTo>
                      <a:pt x="112" y="19"/>
                      <a:pt x="112" y="18"/>
                      <a:pt x="112" y="18"/>
                    </a:cubicBezTo>
                    <a:cubicBezTo>
                      <a:pt x="110" y="19"/>
                      <a:pt x="107" y="20"/>
                      <a:pt x="106" y="20"/>
                    </a:cubicBezTo>
                    <a:cubicBezTo>
                      <a:pt x="103" y="20"/>
                      <a:pt x="100" y="21"/>
                      <a:pt x="97" y="21"/>
                    </a:cubicBezTo>
                    <a:cubicBezTo>
                      <a:pt x="96" y="21"/>
                      <a:pt x="96" y="21"/>
                      <a:pt x="95" y="21"/>
                    </a:cubicBezTo>
                    <a:cubicBezTo>
                      <a:pt x="96" y="22"/>
                      <a:pt x="96" y="22"/>
                      <a:pt x="96" y="22"/>
                    </a:cubicBezTo>
                    <a:cubicBezTo>
                      <a:pt x="95" y="20"/>
                      <a:pt x="94" y="23"/>
                      <a:pt x="92" y="22"/>
                    </a:cubicBezTo>
                    <a:cubicBezTo>
                      <a:pt x="90" y="21"/>
                      <a:pt x="88" y="25"/>
                      <a:pt x="86" y="23"/>
                    </a:cubicBezTo>
                    <a:cubicBezTo>
                      <a:pt x="83" y="26"/>
                      <a:pt x="80" y="24"/>
                      <a:pt x="77" y="26"/>
                    </a:cubicBezTo>
                    <a:cubicBezTo>
                      <a:pt x="73" y="25"/>
                      <a:pt x="68" y="27"/>
                      <a:pt x="64" y="28"/>
                    </a:cubicBezTo>
                    <a:cubicBezTo>
                      <a:pt x="64" y="28"/>
                      <a:pt x="64" y="28"/>
                      <a:pt x="64" y="28"/>
                    </a:cubicBezTo>
                    <a:cubicBezTo>
                      <a:pt x="64" y="27"/>
                      <a:pt x="64" y="27"/>
                      <a:pt x="64" y="27"/>
                    </a:cubicBezTo>
                    <a:cubicBezTo>
                      <a:pt x="61" y="28"/>
                      <a:pt x="57" y="29"/>
                      <a:pt x="53" y="29"/>
                    </a:cubicBezTo>
                    <a:cubicBezTo>
                      <a:pt x="50" y="29"/>
                      <a:pt x="47" y="31"/>
                      <a:pt x="44" y="31"/>
                    </a:cubicBezTo>
                    <a:cubicBezTo>
                      <a:pt x="44" y="31"/>
                      <a:pt x="45" y="30"/>
                      <a:pt x="45" y="30"/>
                    </a:cubicBezTo>
                    <a:cubicBezTo>
                      <a:pt x="45" y="30"/>
                      <a:pt x="45" y="30"/>
                      <a:pt x="45" y="30"/>
                    </a:cubicBezTo>
                    <a:cubicBezTo>
                      <a:pt x="44" y="29"/>
                      <a:pt x="43" y="30"/>
                      <a:pt x="42" y="30"/>
                    </a:cubicBezTo>
                    <a:cubicBezTo>
                      <a:pt x="42" y="31"/>
                      <a:pt x="42" y="31"/>
                      <a:pt x="42" y="31"/>
                    </a:cubicBezTo>
                    <a:cubicBezTo>
                      <a:pt x="42" y="31"/>
                      <a:pt x="42" y="31"/>
                      <a:pt x="42" y="31"/>
                    </a:cubicBezTo>
                    <a:cubicBezTo>
                      <a:pt x="42" y="30"/>
                      <a:pt x="41" y="30"/>
                      <a:pt x="41" y="30"/>
                    </a:cubicBezTo>
                    <a:cubicBezTo>
                      <a:pt x="40" y="30"/>
                      <a:pt x="40" y="30"/>
                      <a:pt x="40" y="30"/>
                    </a:cubicBezTo>
                    <a:cubicBezTo>
                      <a:pt x="40" y="31"/>
                      <a:pt x="41" y="30"/>
                      <a:pt x="41" y="31"/>
                    </a:cubicBezTo>
                    <a:cubicBezTo>
                      <a:pt x="41" y="31"/>
                      <a:pt x="40" y="31"/>
                      <a:pt x="39" y="31"/>
                    </a:cubicBezTo>
                    <a:cubicBezTo>
                      <a:pt x="40" y="31"/>
                      <a:pt x="40" y="30"/>
                      <a:pt x="40" y="30"/>
                    </a:cubicBezTo>
                    <a:cubicBezTo>
                      <a:pt x="40" y="29"/>
                      <a:pt x="39" y="30"/>
                      <a:pt x="38" y="30"/>
                    </a:cubicBezTo>
                    <a:cubicBezTo>
                      <a:pt x="38" y="30"/>
                      <a:pt x="39" y="32"/>
                      <a:pt x="37" y="32"/>
                    </a:cubicBezTo>
                    <a:cubicBezTo>
                      <a:pt x="37" y="32"/>
                      <a:pt x="38" y="32"/>
                      <a:pt x="38" y="31"/>
                    </a:cubicBezTo>
                    <a:cubicBezTo>
                      <a:pt x="37" y="30"/>
                      <a:pt x="37" y="30"/>
                      <a:pt x="37" y="30"/>
                    </a:cubicBezTo>
                    <a:cubicBezTo>
                      <a:pt x="37" y="31"/>
                      <a:pt x="35" y="32"/>
                      <a:pt x="35" y="31"/>
                    </a:cubicBezTo>
                    <a:cubicBezTo>
                      <a:pt x="30" y="33"/>
                      <a:pt x="25" y="33"/>
                      <a:pt x="20" y="34"/>
                    </a:cubicBezTo>
                    <a:cubicBezTo>
                      <a:pt x="17" y="35"/>
                      <a:pt x="17" y="35"/>
                      <a:pt x="17" y="35"/>
                    </a:cubicBezTo>
                    <a:cubicBezTo>
                      <a:pt x="17" y="35"/>
                      <a:pt x="17" y="35"/>
                      <a:pt x="17" y="35"/>
                    </a:cubicBezTo>
                    <a:cubicBezTo>
                      <a:pt x="16" y="33"/>
                      <a:pt x="14" y="38"/>
                      <a:pt x="12" y="35"/>
                    </a:cubicBezTo>
                    <a:cubicBezTo>
                      <a:pt x="11" y="35"/>
                      <a:pt x="11" y="35"/>
                      <a:pt x="10" y="35"/>
                    </a:cubicBezTo>
                    <a:cubicBezTo>
                      <a:pt x="11" y="37"/>
                      <a:pt x="9" y="35"/>
                      <a:pt x="9" y="36"/>
                    </a:cubicBezTo>
                    <a:cubicBezTo>
                      <a:pt x="9" y="36"/>
                      <a:pt x="9" y="36"/>
                      <a:pt x="9" y="36"/>
                    </a:cubicBezTo>
                    <a:cubicBezTo>
                      <a:pt x="7" y="36"/>
                      <a:pt x="7" y="36"/>
                      <a:pt x="7" y="36"/>
                    </a:cubicBezTo>
                    <a:cubicBezTo>
                      <a:pt x="7" y="36"/>
                      <a:pt x="7" y="36"/>
                      <a:pt x="7" y="36"/>
                    </a:cubicBezTo>
                    <a:cubicBezTo>
                      <a:pt x="4" y="36"/>
                      <a:pt x="2" y="37"/>
                      <a:pt x="0" y="37"/>
                    </a:cubicBezTo>
                    <a:cubicBezTo>
                      <a:pt x="0" y="36"/>
                      <a:pt x="0" y="36"/>
                      <a:pt x="0" y="36"/>
                    </a:cubicBezTo>
                    <a:cubicBezTo>
                      <a:pt x="2" y="37"/>
                      <a:pt x="4" y="34"/>
                      <a:pt x="6" y="34"/>
                    </a:cubicBezTo>
                    <a:cubicBezTo>
                      <a:pt x="6" y="35"/>
                      <a:pt x="6" y="35"/>
                      <a:pt x="6" y="35"/>
                    </a:cubicBezTo>
                    <a:cubicBezTo>
                      <a:pt x="9" y="34"/>
                      <a:pt x="13" y="34"/>
                      <a:pt x="16" y="33"/>
                    </a:cubicBezTo>
                    <a:cubicBezTo>
                      <a:pt x="15" y="32"/>
                      <a:pt x="15" y="32"/>
                      <a:pt x="15" y="32"/>
                    </a:cubicBezTo>
                    <a:cubicBezTo>
                      <a:pt x="16" y="31"/>
                      <a:pt x="16" y="31"/>
                      <a:pt x="16" y="31"/>
                    </a:cubicBezTo>
                    <a:cubicBezTo>
                      <a:pt x="16" y="33"/>
                      <a:pt x="16" y="33"/>
                      <a:pt x="16" y="33"/>
                    </a:cubicBezTo>
                    <a:cubicBezTo>
                      <a:pt x="19" y="31"/>
                      <a:pt x="19" y="31"/>
                      <a:pt x="19" y="31"/>
                    </a:cubicBezTo>
                    <a:cubicBezTo>
                      <a:pt x="19" y="32"/>
                      <a:pt x="19" y="32"/>
                      <a:pt x="19" y="32"/>
                    </a:cubicBezTo>
                    <a:cubicBezTo>
                      <a:pt x="20" y="31"/>
                      <a:pt x="20" y="31"/>
                      <a:pt x="20" y="31"/>
                    </a:cubicBezTo>
                    <a:cubicBezTo>
                      <a:pt x="21" y="31"/>
                      <a:pt x="22" y="30"/>
                      <a:pt x="23" y="31"/>
                    </a:cubicBezTo>
                    <a:cubicBezTo>
                      <a:pt x="25" y="30"/>
                      <a:pt x="25" y="30"/>
                      <a:pt x="27" y="29"/>
                    </a:cubicBezTo>
                    <a:cubicBezTo>
                      <a:pt x="27" y="30"/>
                      <a:pt x="27" y="30"/>
                      <a:pt x="27" y="30"/>
                    </a:cubicBezTo>
                    <a:cubicBezTo>
                      <a:pt x="28" y="27"/>
                      <a:pt x="33" y="30"/>
                      <a:pt x="31" y="27"/>
                    </a:cubicBezTo>
                    <a:cubicBezTo>
                      <a:pt x="32" y="27"/>
                      <a:pt x="32" y="26"/>
                      <a:pt x="33" y="26"/>
                    </a:cubicBezTo>
                    <a:cubicBezTo>
                      <a:pt x="34" y="28"/>
                      <a:pt x="31" y="26"/>
                      <a:pt x="32" y="28"/>
                    </a:cubicBezTo>
                    <a:cubicBezTo>
                      <a:pt x="33" y="28"/>
                      <a:pt x="34" y="28"/>
                      <a:pt x="35" y="27"/>
                    </a:cubicBezTo>
                    <a:cubicBezTo>
                      <a:pt x="34" y="26"/>
                      <a:pt x="34" y="26"/>
                      <a:pt x="34" y="26"/>
                    </a:cubicBezTo>
                    <a:cubicBezTo>
                      <a:pt x="36" y="25"/>
                      <a:pt x="37" y="26"/>
                      <a:pt x="38" y="26"/>
                    </a:cubicBezTo>
                    <a:cubicBezTo>
                      <a:pt x="36" y="27"/>
                      <a:pt x="36" y="27"/>
                      <a:pt x="36" y="27"/>
                    </a:cubicBezTo>
                    <a:cubicBezTo>
                      <a:pt x="36" y="27"/>
                      <a:pt x="37" y="28"/>
                      <a:pt x="37" y="28"/>
                    </a:cubicBezTo>
                    <a:cubicBezTo>
                      <a:pt x="38" y="26"/>
                      <a:pt x="39" y="29"/>
                      <a:pt x="41" y="27"/>
                    </a:cubicBezTo>
                    <a:cubicBezTo>
                      <a:pt x="41" y="27"/>
                      <a:pt x="40" y="27"/>
                      <a:pt x="40" y="27"/>
                    </a:cubicBezTo>
                    <a:cubicBezTo>
                      <a:pt x="40" y="27"/>
                      <a:pt x="40" y="27"/>
                      <a:pt x="40" y="27"/>
                    </a:cubicBezTo>
                    <a:cubicBezTo>
                      <a:pt x="40" y="26"/>
                      <a:pt x="38" y="25"/>
                      <a:pt x="40" y="25"/>
                    </a:cubicBezTo>
                    <a:cubicBezTo>
                      <a:pt x="40" y="25"/>
                      <a:pt x="41" y="26"/>
                      <a:pt x="42" y="25"/>
                    </a:cubicBezTo>
                    <a:cubicBezTo>
                      <a:pt x="42" y="24"/>
                      <a:pt x="42" y="24"/>
                      <a:pt x="42" y="24"/>
                    </a:cubicBezTo>
                    <a:cubicBezTo>
                      <a:pt x="43" y="25"/>
                      <a:pt x="45" y="24"/>
                      <a:pt x="47" y="24"/>
                    </a:cubicBezTo>
                    <a:cubicBezTo>
                      <a:pt x="49" y="22"/>
                      <a:pt x="49" y="22"/>
                      <a:pt x="49" y="22"/>
                    </a:cubicBezTo>
                    <a:cubicBezTo>
                      <a:pt x="49" y="23"/>
                      <a:pt x="50" y="24"/>
                      <a:pt x="51" y="24"/>
                    </a:cubicBezTo>
                    <a:cubicBezTo>
                      <a:pt x="52" y="24"/>
                      <a:pt x="52" y="24"/>
                      <a:pt x="52" y="24"/>
                    </a:cubicBezTo>
                    <a:cubicBezTo>
                      <a:pt x="52" y="24"/>
                      <a:pt x="51" y="25"/>
                      <a:pt x="51" y="25"/>
                    </a:cubicBezTo>
                    <a:cubicBezTo>
                      <a:pt x="51" y="26"/>
                      <a:pt x="52" y="26"/>
                      <a:pt x="52" y="26"/>
                    </a:cubicBezTo>
                    <a:cubicBezTo>
                      <a:pt x="54" y="26"/>
                      <a:pt x="52" y="24"/>
                      <a:pt x="53" y="25"/>
                    </a:cubicBezTo>
                    <a:cubicBezTo>
                      <a:pt x="54" y="25"/>
                      <a:pt x="54" y="25"/>
                      <a:pt x="55" y="25"/>
                    </a:cubicBezTo>
                    <a:cubicBezTo>
                      <a:pt x="55" y="25"/>
                      <a:pt x="55" y="26"/>
                      <a:pt x="56" y="26"/>
                    </a:cubicBezTo>
                    <a:cubicBezTo>
                      <a:pt x="57" y="24"/>
                      <a:pt x="59" y="25"/>
                      <a:pt x="60" y="24"/>
                    </a:cubicBezTo>
                    <a:cubicBezTo>
                      <a:pt x="58" y="22"/>
                      <a:pt x="56" y="24"/>
                      <a:pt x="54" y="24"/>
                    </a:cubicBezTo>
                    <a:cubicBezTo>
                      <a:pt x="54" y="23"/>
                      <a:pt x="54" y="23"/>
                      <a:pt x="54" y="23"/>
                    </a:cubicBezTo>
                    <a:cubicBezTo>
                      <a:pt x="54" y="23"/>
                      <a:pt x="57" y="21"/>
                      <a:pt x="58" y="23"/>
                    </a:cubicBezTo>
                    <a:cubicBezTo>
                      <a:pt x="59" y="18"/>
                      <a:pt x="63" y="23"/>
                      <a:pt x="66" y="20"/>
                    </a:cubicBezTo>
                    <a:cubicBezTo>
                      <a:pt x="68" y="22"/>
                      <a:pt x="68" y="22"/>
                      <a:pt x="68" y="22"/>
                    </a:cubicBezTo>
                    <a:cubicBezTo>
                      <a:pt x="67" y="23"/>
                      <a:pt x="68" y="23"/>
                      <a:pt x="69" y="23"/>
                    </a:cubicBezTo>
                    <a:cubicBezTo>
                      <a:pt x="70" y="23"/>
                      <a:pt x="69" y="22"/>
                      <a:pt x="69" y="21"/>
                    </a:cubicBezTo>
                    <a:cubicBezTo>
                      <a:pt x="70" y="21"/>
                      <a:pt x="70" y="21"/>
                      <a:pt x="71" y="20"/>
                    </a:cubicBezTo>
                    <a:cubicBezTo>
                      <a:pt x="70" y="20"/>
                      <a:pt x="70" y="20"/>
                      <a:pt x="70" y="20"/>
                    </a:cubicBezTo>
                    <a:cubicBezTo>
                      <a:pt x="72" y="19"/>
                      <a:pt x="74" y="20"/>
                      <a:pt x="74" y="20"/>
                    </a:cubicBezTo>
                    <a:cubicBezTo>
                      <a:pt x="75" y="21"/>
                      <a:pt x="74" y="22"/>
                      <a:pt x="73" y="22"/>
                    </a:cubicBezTo>
                    <a:cubicBezTo>
                      <a:pt x="73" y="22"/>
                      <a:pt x="73" y="22"/>
                      <a:pt x="73" y="22"/>
                    </a:cubicBezTo>
                    <a:cubicBezTo>
                      <a:pt x="74" y="23"/>
                      <a:pt x="75" y="23"/>
                      <a:pt x="75" y="22"/>
                    </a:cubicBezTo>
                    <a:cubicBezTo>
                      <a:pt x="76" y="22"/>
                      <a:pt x="75" y="22"/>
                      <a:pt x="75" y="21"/>
                    </a:cubicBezTo>
                    <a:cubicBezTo>
                      <a:pt x="76" y="21"/>
                      <a:pt x="76" y="21"/>
                      <a:pt x="76" y="21"/>
                    </a:cubicBezTo>
                    <a:cubicBezTo>
                      <a:pt x="76" y="20"/>
                      <a:pt x="77" y="20"/>
                      <a:pt x="76" y="20"/>
                    </a:cubicBezTo>
                    <a:cubicBezTo>
                      <a:pt x="79" y="19"/>
                      <a:pt x="77" y="23"/>
                      <a:pt x="80" y="21"/>
                    </a:cubicBezTo>
                    <a:cubicBezTo>
                      <a:pt x="80" y="20"/>
                      <a:pt x="80" y="20"/>
                      <a:pt x="80" y="20"/>
                    </a:cubicBezTo>
                    <a:cubicBezTo>
                      <a:pt x="80" y="20"/>
                      <a:pt x="80" y="20"/>
                      <a:pt x="80" y="20"/>
                    </a:cubicBezTo>
                    <a:cubicBezTo>
                      <a:pt x="80" y="21"/>
                      <a:pt x="80" y="21"/>
                      <a:pt x="81" y="22"/>
                    </a:cubicBezTo>
                    <a:cubicBezTo>
                      <a:pt x="83" y="21"/>
                      <a:pt x="81" y="19"/>
                      <a:pt x="81" y="18"/>
                    </a:cubicBezTo>
                    <a:cubicBezTo>
                      <a:pt x="81" y="17"/>
                      <a:pt x="80" y="17"/>
                      <a:pt x="80" y="16"/>
                    </a:cubicBezTo>
                    <a:cubicBezTo>
                      <a:pt x="80" y="17"/>
                      <a:pt x="81" y="17"/>
                      <a:pt x="82" y="17"/>
                    </a:cubicBezTo>
                    <a:cubicBezTo>
                      <a:pt x="82" y="17"/>
                      <a:pt x="82" y="17"/>
                      <a:pt x="82" y="18"/>
                    </a:cubicBezTo>
                    <a:cubicBezTo>
                      <a:pt x="83" y="18"/>
                      <a:pt x="83" y="18"/>
                      <a:pt x="83" y="18"/>
                    </a:cubicBezTo>
                    <a:cubicBezTo>
                      <a:pt x="83" y="18"/>
                      <a:pt x="83" y="18"/>
                      <a:pt x="83" y="18"/>
                    </a:cubicBezTo>
                    <a:cubicBezTo>
                      <a:pt x="84" y="18"/>
                      <a:pt x="84" y="19"/>
                      <a:pt x="84" y="20"/>
                    </a:cubicBezTo>
                    <a:cubicBezTo>
                      <a:pt x="86" y="18"/>
                      <a:pt x="89" y="16"/>
                      <a:pt x="92" y="17"/>
                    </a:cubicBezTo>
                    <a:cubicBezTo>
                      <a:pt x="92" y="17"/>
                      <a:pt x="92" y="17"/>
                      <a:pt x="92" y="17"/>
                    </a:cubicBezTo>
                    <a:cubicBezTo>
                      <a:pt x="92" y="17"/>
                      <a:pt x="93" y="18"/>
                      <a:pt x="93" y="19"/>
                    </a:cubicBezTo>
                    <a:cubicBezTo>
                      <a:pt x="93" y="17"/>
                      <a:pt x="96" y="18"/>
                      <a:pt x="97" y="17"/>
                    </a:cubicBezTo>
                    <a:cubicBezTo>
                      <a:pt x="98" y="16"/>
                      <a:pt x="97" y="16"/>
                      <a:pt x="97" y="15"/>
                    </a:cubicBezTo>
                    <a:cubicBezTo>
                      <a:pt x="98" y="16"/>
                      <a:pt x="98" y="16"/>
                      <a:pt x="99" y="15"/>
                    </a:cubicBezTo>
                    <a:cubicBezTo>
                      <a:pt x="99" y="14"/>
                      <a:pt x="99" y="14"/>
                      <a:pt x="100" y="14"/>
                    </a:cubicBezTo>
                    <a:cubicBezTo>
                      <a:pt x="101" y="13"/>
                      <a:pt x="100" y="15"/>
                      <a:pt x="101" y="15"/>
                    </a:cubicBezTo>
                    <a:cubicBezTo>
                      <a:pt x="102" y="15"/>
                      <a:pt x="105" y="16"/>
                      <a:pt x="105" y="14"/>
                    </a:cubicBezTo>
                    <a:cubicBezTo>
                      <a:pt x="105" y="14"/>
                      <a:pt x="105" y="14"/>
                      <a:pt x="105" y="14"/>
                    </a:cubicBezTo>
                    <a:cubicBezTo>
                      <a:pt x="105" y="14"/>
                      <a:pt x="105" y="14"/>
                      <a:pt x="106" y="15"/>
                    </a:cubicBezTo>
                    <a:cubicBezTo>
                      <a:pt x="107" y="14"/>
                      <a:pt x="107" y="13"/>
                      <a:pt x="109" y="13"/>
                    </a:cubicBezTo>
                    <a:cubicBezTo>
                      <a:pt x="110" y="14"/>
                      <a:pt x="112" y="12"/>
                      <a:pt x="112" y="12"/>
                    </a:cubicBezTo>
                    <a:cubicBezTo>
                      <a:pt x="113" y="12"/>
                      <a:pt x="113" y="12"/>
                      <a:pt x="113" y="12"/>
                    </a:cubicBezTo>
                    <a:cubicBezTo>
                      <a:pt x="112" y="13"/>
                      <a:pt x="112" y="13"/>
                      <a:pt x="112" y="13"/>
                    </a:cubicBezTo>
                    <a:cubicBezTo>
                      <a:pt x="112" y="13"/>
                      <a:pt x="113" y="13"/>
                      <a:pt x="113" y="13"/>
                    </a:cubicBezTo>
                    <a:cubicBezTo>
                      <a:pt x="113" y="12"/>
                      <a:pt x="113" y="12"/>
                      <a:pt x="113" y="12"/>
                    </a:cubicBezTo>
                    <a:cubicBezTo>
                      <a:pt x="115" y="13"/>
                      <a:pt x="115" y="13"/>
                      <a:pt x="115" y="13"/>
                    </a:cubicBezTo>
                    <a:cubicBezTo>
                      <a:pt x="114" y="13"/>
                      <a:pt x="112" y="13"/>
                      <a:pt x="112" y="14"/>
                    </a:cubicBezTo>
                    <a:cubicBezTo>
                      <a:pt x="114" y="14"/>
                      <a:pt x="114" y="16"/>
                      <a:pt x="116" y="16"/>
                    </a:cubicBezTo>
                    <a:cubicBezTo>
                      <a:pt x="118" y="14"/>
                      <a:pt x="119" y="13"/>
                      <a:pt x="121" y="12"/>
                    </a:cubicBezTo>
                    <a:cubicBezTo>
                      <a:pt x="118" y="12"/>
                      <a:pt x="118" y="12"/>
                      <a:pt x="118" y="12"/>
                    </a:cubicBezTo>
                    <a:cubicBezTo>
                      <a:pt x="119" y="11"/>
                      <a:pt x="119" y="10"/>
                      <a:pt x="120" y="10"/>
                    </a:cubicBezTo>
                    <a:cubicBezTo>
                      <a:pt x="122" y="11"/>
                      <a:pt x="123" y="9"/>
                      <a:pt x="124" y="10"/>
                    </a:cubicBezTo>
                    <a:cubicBezTo>
                      <a:pt x="125" y="9"/>
                      <a:pt x="125" y="8"/>
                      <a:pt x="126" y="8"/>
                    </a:cubicBezTo>
                    <a:cubicBezTo>
                      <a:pt x="127" y="10"/>
                      <a:pt x="127" y="10"/>
                      <a:pt x="127" y="10"/>
                    </a:cubicBezTo>
                    <a:cubicBezTo>
                      <a:pt x="128" y="9"/>
                      <a:pt x="129" y="9"/>
                      <a:pt x="130" y="10"/>
                    </a:cubicBezTo>
                    <a:cubicBezTo>
                      <a:pt x="129" y="8"/>
                      <a:pt x="132" y="8"/>
                      <a:pt x="133" y="8"/>
                    </a:cubicBezTo>
                    <a:cubicBezTo>
                      <a:pt x="134" y="7"/>
                      <a:pt x="136" y="8"/>
                      <a:pt x="136" y="6"/>
                    </a:cubicBezTo>
                    <a:cubicBezTo>
                      <a:pt x="135" y="6"/>
                      <a:pt x="134" y="6"/>
                      <a:pt x="135" y="5"/>
                    </a:cubicBezTo>
                    <a:cubicBezTo>
                      <a:pt x="135" y="5"/>
                      <a:pt x="136" y="5"/>
                      <a:pt x="137" y="5"/>
                    </a:cubicBezTo>
                    <a:cubicBezTo>
                      <a:pt x="138" y="4"/>
                      <a:pt x="140" y="2"/>
                      <a:pt x="142" y="1"/>
                    </a:cubicBezTo>
                    <a:cubicBezTo>
                      <a:pt x="143" y="1"/>
                      <a:pt x="146" y="2"/>
                      <a:pt x="146" y="0"/>
                    </a:cubicBezTo>
                    <a:cubicBezTo>
                      <a:pt x="147" y="1"/>
                      <a:pt x="146" y="2"/>
                      <a:pt x="14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7" name="Freeform 1994">
                <a:extLst>
                  <a:ext uri="{FF2B5EF4-FFF2-40B4-BE49-F238E27FC236}">
                    <a16:creationId xmlns:a16="http://schemas.microsoft.com/office/drawing/2014/main" id="{1C0F6CAB-3427-4A55-889D-668EBE74C1A1}"/>
                  </a:ext>
                </a:extLst>
              </p:cNvPr>
              <p:cNvSpPr/>
              <p:nvPr/>
            </p:nvSpPr>
            <p:spPr bwMode="auto">
              <a:xfrm>
                <a:off x="3455" y="211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8" name="Rectangle 1995">
                <a:extLst>
                  <a:ext uri="{FF2B5EF4-FFF2-40B4-BE49-F238E27FC236}">
                    <a16:creationId xmlns:a16="http://schemas.microsoft.com/office/drawing/2014/main" id="{A2139927-557C-4C50-BE70-36DA0123655A}"/>
                  </a:ext>
                </a:extLst>
              </p:cNvPr>
              <p:cNvSpPr>
                <a:spLocks noChangeArrowheads="1"/>
              </p:cNvSpPr>
              <p:nvPr/>
            </p:nvSpPr>
            <p:spPr bwMode="auto">
              <a:xfrm>
                <a:off x="3535" y="21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9" name="Freeform 1996">
                <a:extLst>
                  <a:ext uri="{FF2B5EF4-FFF2-40B4-BE49-F238E27FC236}">
                    <a16:creationId xmlns:a16="http://schemas.microsoft.com/office/drawing/2014/main" id="{30308F1B-3B42-46F7-ACAA-D6559C5D09BA}"/>
                  </a:ext>
                </a:extLst>
              </p:cNvPr>
              <p:cNvSpPr/>
              <p:nvPr/>
            </p:nvSpPr>
            <p:spPr bwMode="auto">
              <a:xfrm>
                <a:off x="3442" y="2120"/>
                <a:ext cx="56" cy="27"/>
              </a:xfrm>
              <a:custGeom>
                <a:gdLst>
                  <a:gd name="T0" fmla="*/ 21 w 21"/>
                  <a:gd name="T1" fmla="*/ 2 h 10"/>
                  <a:gd name="T2" fmla="*/ 21 w 21"/>
                  <a:gd name="T3" fmla="*/ 3 h 10"/>
                  <a:gd name="T4" fmla="*/ 14 w 21"/>
                  <a:gd name="T5" fmla="*/ 4 h 10"/>
                  <a:gd name="T6" fmla="*/ 13 w 21"/>
                  <a:gd name="T7" fmla="*/ 6 h 10"/>
                  <a:gd name="T8" fmla="*/ 9 w 21"/>
                  <a:gd name="T9" fmla="*/ 7 h 10"/>
                  <a:gd name="T10" fmla="*/ 10 w 21"/>
                  <a:gd name="T11" fmla="*/ 5 h 10"/>
                  <a:gd name="T12" fmla="*/ 3 w 21"/>
                  <a:gd name="T13" fmla="*/ 7 h 10"/>
                  <a:gd name="T14" fmla="*/ 1 w 21"/>
                  <a:gd name="T15" fmla="*/ 8 h 10"/>
                  <a:gd name="T16" fmla="*/ 2 w 21"/>
                  <a:gd name="T17" fmla="*/ 5 h 10"/>
                  <a:gd name="T18" fmla="*/ 2 w 21"/>
                  <a:gd name="T19" fmla="*/ 5 h 10"/>
                  <a:gd name="T20" fmla="*/ 9 w 21"/>
                  <a:gd name="T21" fmla="*/ 4 h 10"/>
                  <a:gd name="T22" fmla="*/ 9 w 21"/>
                  <a:gd name="T23" fmla="*/ 4 h 10"/>
                  <a:gd name="T24" fmla="*/ 8 w 21"/>
                  <a:gd name="T25" fmla="*/ 3 h 10"/>
                  <a:gd name="T26" fmla="*/ 14 w 21"/>
                  <a:gd name="T27" fmla="*/ 2 h 10"/>
                  <a:gd name="T28" fmla="*/ 15 w 21"/>
                  <a:gd name="T29" fmla="*/ 2 h 10"/>
                  <a:gd name="T30" fmla="*/ 15 w 21"/>
                  <a:gd name="T31" fmla="*/ 3 h 10"/>
                  <a:gd name="T32" fmla="*/ 16 w 21"/>
                  <a:gd name="T33" fmla="*/ 3 h 10"/>
                  <a:gd name="T34" fmla="*/ 16 w 21"/>
                  <a:gd name="T35" fmla="*/ 1 h 10"/>
                  <a:gd name="T36" fmla="*/ 19 w 21"/>
                  <a:gd name="T37" fmla="*/ 1 h 10"/>
                  <a:gd name="T38" fmla="*/ 19 w 21"/>
                  <a:gd name="T39" fmla="*/ 0 h 10"/>
                  <a:gd name="T40" fmla="*/ 21 w 21"/>
                  <a:gd name="T41"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0">
                    <a:moveTo>
                      <a:pt x="21" y="2"/>
                    </a:moveTo>
                    <a:cubicBezTo>
                      <a:pt x="21" y="2"/>
                      <a:pt x="20" y="2"/>
                      <a:pt x="21" y="3"/>
                    </a:cubicBezTo>
                    <a:cubicBezTo>
                      <a:pt x="18" y="3"/>
                      <a:pt x="16" y="5"/>
                      <a:pt x="14" y="4"/>
                    </a:cubicBezTo>
                    <a:cubicBezTo>
                      <a:pt x="14" y="5"/>
                      <a:pt x="14" y="5"/>
                      <a:pt x="13" y="6"/>
                    </a:cubicBezTo>
                    <a:cubicBezTo>
                      <a:pt x="11" y="6"/>
                      <a:pt x="10" y="6"/>
                      <a:pt x="9" y="7"/>
                    </a:cubicBezTo>
                    <a:cubicBezTo>
                      <a:pt x="9" y="7"/>
                      <a:pt x="10" y="6"/>
                      <a:pt x="10" y="5"/>
                    </a:cubicBezTo>
                    <a:cubicBezTo>
                      <a:pt x="7" y="5"/>
                      <a:pt x="6" y="10"/>
                      <a:pt x="3" y="7"/>
                    </a:cubicBezTo>
                    <a:cubicBezTo>
                      <a:pt x="1" y="8"/>
                      <a:pt x="1" y="8"/>
                      <a:pt x="1" y="8"/>
                    </a:cubicBezTo>
                    <a:cubicBezTo>
                      <a:pt x="0" y="8"/>
                      <a:pt x="3" y="6"/>
                      <a:pt x="2" y="5"/>
                    </a:cubicBezTo>
                    <a:cubicBezTo>
                      <a:pt x="2" y="5"/>
                      <a:pt x="2" y="5"/>
                      <a:pt x="2" y="5"/>
                    </a:cubicBezTo>
                    <a:cubicBezTo>
                      <a:pt x="4" y="5"/>
                      <a:pt x="7" y="4"/>
                      <a:pt x="9" y="4"/>
                    </a:cubicBezTo>
                    <a:cubicBezTo>
                      <a:pt x="9" y="4"/>
                      <a:pt x="9" y="4"/>
                      <a:pt x="9" y="4"/>
                    </a:cubicBezTo>
                    <a:cubicBezTo>
                      <a:pt x="8" y="3"/>
                      <a:pt x="8" y="3"/>
                      <a:pt x="8" y="3"/>
                    </a:cubicBezTo>
                    <a:cubicBezTo>
                      <a:pt x="11" y="5"/>
                      <a:pt x="11" y="1"/>
                      <a:pt x="14" y="2"/>
                    </a:cubicBezTo>
                    <a:cubicBezTo>
                      <a:pt x="15" y="2"/>
                      <a:pt x="15" y="2"/>
                      <a:pt x="15" y="2"/>
                    </a:cubicBezTo>
                    <a:cubicBezTo>
                      <a:pt x="14" y="2"/>
                      <a:pt x="14" y="3"/>
                      <a:pt x="15" y="3"/>
                    </a:cubicBezTo>
                    <a:cubicBezTo>
                      <a:pt x="16" y="3"/>
                      <a:pt x="16" y="3"/>
                      <a:pt x="16" y="3"/>
                    </a:cubicBezTo>
                    <a:cubicBezTo>
                      <a:pt x="16" y="3"/>
                      <a:pt x="15" y="1"/>
                      <a:pt x="16" y="1"/>
                    </a:cubicBezTo>
                    <a:cubicBezTo>
                      <a:pt x="17" y="2"/>
                      <a:pt x="18" y="0"/>
                      <a:pt x="19" y="1"/>
                    </a:cubicBezTo>
                    <a:cubicBezTo>
                      <a:pt x="19" y="0"/>
                      <a:pt x="19" y="0"/>
                      <a:pt x="19" y="0"/>
                    </a:cubicBezTo>
                    <a:cubicBezTo>
                      <a:pt x="20" y="0"/>
                      <a:pt x="21" y="1"/>
                      <a:pt x="2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0" name="Freeform 1997">
                <a:extLst>
                  <a:ext uri="{FF2B5EF4-FFF2-40B4-BE49-F238E27FC236}">
                    <a16:creationId xmlns:a16="http://schemas.microsoft.com/office/drawing/2014/main" id="{7C3AD937-B2CA-460C-B2B1-9573B15BFDB7}"/>
                  </a:ext>
                </a:extLst>
              </p:cNvPr>
              <p:cNvSpPr/>
              <p:nvPr/>
            </p:nvSpPr>
            <p:spPr bwMode="auto">
              <a:xfrm>
                <a:off x="3498" y="2118"/>
                <a:ext cx="8" cy="10"/>
              </a:xfrm>
              <a:custGeom>
                <a:gdLst>
                  <a:gd name="T0" fmla="*/ 3 w 3"/>
                  <a:gd name="T1" fmla="*/ 2 h 4"/>
                  <a:gd name="T2" fmla="*/ 1 w 3"/>
                  <a:gd name="T3" fmla="*/ 4 h 4"/>
                  <a:gd name="T4" fmla="*/ 3 w 3"/>
                  <a:gd name="T5" fmla="*/ 2 h 4"/>
                  <a:gd name="T6" fmla="*/ 0 w 3"/>
                  <a:gd name="T7" fmla="*/ 2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3"/>
                      <a:pt x="2" y="3"/>
                      <a:pt x="1" y="4"/>
                    </a:cubicBezTo>
                    <a:cubicBezTo>
                      <a:pt x="3" y="2"/>
                      <a:pt x="3" y="2"/>
                      <a:pt x="3" y="2"/>
                    </a:cubicBezTo>
                    <a:cubicBezTo>
                      <a:pt x="2" y="2"/>
                      <a:pt x="1" y="2"/>
                      <a:pt x="0" y="2"/>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1" name="Freeform 1998">
                <a:extLst>
                  <a:ext uri="{FF2B5EF4-FFF2-40B4-BE49-F238E27FC236}">
                    <a16:creationId xmlns:a16="http://schemas.microsoft.com/office/drawing/2014/main" id="{21CEE250-4D8C-4424-AE10-8B2C4C5D3B9A}"/>
                  </a:ext>
                </a:extLst>
              </p:cNvPr>
              <p:cNvSpPr/>
              <p:nvPr/>
            </p:nvSpPr>
            <p:spPr bwMode="auto">
              <a:xfrm>
                <a:off x="2344" y="2120"/>
                <a:ext cx="8" cy="6"/>
              </a:xfrm>
              <a:custGeom>
                <a:gdLst>
                  <a:gd name="T0" fmla="*/ 2 w 3"/>
                  <a:gd name="T1" fmla="*/ 1 h 2"/>
                  <a:gd name="T2" fmla="*/ 1 w 3"/>
                  <a:gd name="T3" fmla="*/ 1 h 2"/>
                  <a:gd name="T4" fmla="*/ 3 w 3"/>
                  <a:gd name="T5" fmla="*/ 1 h 2"/>
                  <a:gd name="T6" fmla="*/ 1 w 3"/>
                  <a:gd name="T7" fmla="*/ 2 h 2"/>
                  <a:gd name="T8" fmla="*/ 0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1"/>
                      <a:pt x="1" y="1"/>
                    </a:cubicBezTo>
                    <a:cubicBezTo>
                      <a:pt x="2" y="2"/>
                      <a:pt x="2" y="1"/>
                      <a:pt x="3" y="1"/>
                    </a:cubicBezTo>
                    <a:cubicBezTo>
                      <a:pt x="1" y="2"/>
                      <a:pt x="1" y="2"/>
                      <a:pt x="1" y="2"/>
                    </a:cubicBezTo>
                    <a:cubicBezTo>
                      <a:pt x="2" y="0"/>
                      <a:pt x="0" y="2"/>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2" name="Freeform 1999">
                <a:extLst>
                  <a:ext uri="{FF2B5EF4-FFF2-40B4-BE49-F238E27FC236}">
                    <a16:creationId xmlns:a16="http://schemas.microsoft.com/office/drawing/2014/main" id="{23334571-D5AF-4844-8DFB-409E852C887C}"/>
                  </a:ext>
                </a:extLst>
              </p:cNvPr>
              <p:cNvSpPr/>
              <p:nvPr/>
            </p:nvSpPr>
            <p:spPr bwMode="auto">
              <a:xfrm>
                <a:off x="2314" y="212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3" name="Freeform 2000">
                <a:extLst>
                  <a:ext uri="{FF2B5EF4-FFF2-40B4-BE49-F238E27FC236}">
                    <a16:creationId xmlns:a16="http://schemas.microsoft.com/office/drawing/2014/main" id="{F4563764-AE5E-49AC-AB5E-7643775A5E10}"/>
                  </a:ext>
                </a:extLst>
              </p:cNvPr>
              <p:cNvSpPr/>
              <p:nvPr/>
            </p:nvSpPr>
            <p:spPr bwMode="auto">
              <a:xfrm>
                <a:off x="2750" y="2126"/>
                <a:ext cx="5" cy="5"/>
              </a:xfrm>
              <a:custGeom>
                <a:gdLst>
                  <a:gd name="T0" fmla="*/ 1 w 2"/>
                  <a:gd name="T1" fmla="*/ 1 h 2"/>
                  <a:gd name="T2" fmla="*/ 1 w 2"/>
                  <a:gd name="T3" fmla="*/ 1 h 2"/>
                  <a:gd name="T4" fmla="*/ 2 w 2"/>
                  <a:gd name="T5" fmla="*/ 2 h 2"/>
                  <a:gd name="T6" fmla="*/ 2 w 2"/>
                  <a:gd name="T7" fmla="*/ 1 h 2"/>
                  <a:gd name="T8" fmla="*/ 0 w 2"/>
                  <a:gd name="T9" fmla="*/ 1 h 2"/>
                  <a:gd name="T10" fmla="*/ 1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2"/>
                      <a:pt x="2" y="2"/>
                    </a:cubicBezTo>
                    <a:cubicBezTo>
                      <a:pt x="2" y="1"/>
                      <a:pt x="2" y="1"/>
                      <a:pt x="2" y="1"/>
                    </a:cubicBezTo>
                    <a:cubicBezTo>
                      <a:pt x="2" y="2"/>
                      <a:pt x="0" y="2"/>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4" name="Freeform 2001">
                <a:extLst>
                  <a:ext uri="{FF2B5EF4-FFF2-40B4-BE49-F238E27FC236}">
                    <a16:creationId xmlns:a16="http://schemas.microsoft.com/office/drawing/2014/main" id="{AFDB9BEF-CA02-4181-8585-A08EC8122318}"/>
                  </a:ext>
                </a:extLst>
              </p:cNvPr>
              <p:cNvSpPr/>
              <p:nvPr/>
            </p:nvSpPr>
            <p:spPr bwMode="auto">
              <a:xfrm>
                <a:off x="2758" y="2126"/>
                <a:ext cx="2" cy="5"/>
              </a:xfrm>
              <a:custGeom>
                <a:gdLst>
                  <a:gd name="T0" fmla="*/ 1 w 1"/>
                  <a:gd name="T1" fmla="*/ 2 h 2"/>
                  <a:gd name="T2" fmla="*/ 0 w 1"/>
                  <a:gd name="T3" fmla="*/ 1 h 2"/>
                  <a:gd name="T4" fmla="*/ 0 w 1"/>
                  <a:gd name="T5" fmla="*/ 1 h 2"/>
                  <a:gd name="T6" fmla="*/ 1 w 1"/>
                  <a:gd name="T7" fmla="*/ 0 h 2"/>
                  <a:gd name="T8" fmla="*/ 1 w 1"/>
                  <a:gd name="T9" fmla="*/ 2 h 2"/>
                </a:gdLst>
                <a:cxnLst>
                  <a:cxn ang="0">
                    <a:pos x="T0" y="T1"/>
                  </a:cxn>
                  <a:cxn ang="0">
                    <a:pos x="T2" y="T3"/>
                  </a:cxn>
                  <a:cxn ang="0">
                    <a:pos x="T4" y="T5"/>
                  </a:cxn>
                  <a:cxn ang="0">
                    <a:pos x="T6" y="T7"/>
                  </a:cxn>
                  <a:cxn ang="0">
                    <a:pos x="T8" y="T9"/>
                  </a:cxn>
                </a:cxnLst>
                <a:rect l="0" t="0" r="r" b="b"/>
                <a:pathLst>
                  <a:path w="1" h="2">
                    <a:moveTo>
                      <a:pt x="1" y="2"/>
                    </a:moveTo>
                    <a:cubicBezTo>
                      <a:pt x="1" y="1"/>
                      <a:pt x="0" y="1"/>
                      <a:pt x="0"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5" name="Freeform 2002">
                <a:extLst>
                  <a:ext uri="{FF2B5EF4-FFF2-40B4-BE49-F238E27FC236}">
                    <a16:creationId xmlns:a16="http://schemas.microsoft.com/office/drawing/2014/main" id="{5DA39B08-A2AF-424E-B552-0CA8B95BDC9C}"/>
                  </a:ext>
                </a:extLst>
              </p:cNvPr>
              <p:cNvSpPr/>
              <p:nvPr/>
            </p:nvSpPr>
            <p:spPr bwMode="auto">
              <a:xfrm>
                <a:off x="3335" y="2128"/>
                <a:ext cx="8" cy="6"/>
              </a:xfrm>
              <a:custGeom>
                <a:gdLst>
                  <a:gd name="T0" fmla="*/ 3 w 3"/>
                  <a:gd name="T1" fmla="*/ 2 h 2"/>
                  <a:gd name="T2" fmla="*/ 2 w 3"/>
                  <a:gd name="T3" fmla="*/ 2 h 2"/>
                  <a:gd name="T4" fmla="*/ 1 w 3"/>
                  <a:gd name="T5" fmla="*/ 2 h 2"/>
                  <a:gd name="T6" fmla="*/ 2 w 3"/>
                  <a:gd name="T7" fmla="*/ 1 h 2"/>
                  <a:gd name="T8" fmla="*/ 0 w 3"/>
                  <a:gd name="T9" fmla="*/ 0 h 2"/>
                  <a:gd name="T10" fmla="*/ 2 w 3"/>
                  <a:gd name="T11" fmla="*/ 0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2"/>
                      <a:pt x="2" y="2"/>
                      <a:pt x="2" y="2"/>
                    </a:cubicBezTo>
                    <a:cubicBezTo>
                      <a:pt x="1" y="2"/>
                      <a:pt x="1" y="2"/>
                      <a:pt x="1" y="2"/>
                    </a:cubicBezTo>
                    <a:cubicBezTo>
                      <a:pt x="2" y="1"/>
                      <a:pt x="2" y="1"/>
                      <a:pt x="2" y="1"/>
                    </a:cubicBezTo>
                    <a:cubicBezTo>
                      <a:pt x="1" y="1"/>
                      <a:pt x="1" y="1"/>
                      <a:pt x="0" y="0"/>
                    </a:cubicBezTo>
                    <a:cubicBezTo>
                      <a:pt x="1" y="0"/>
                      <a:pt x="1" y="0"/>
                      <a:pt x="2" y="0"/>
                    </a:cubicBezTo>
                    <a:cubicBezTo>
                      <a:pt x="3"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6" name="Freeform 2003">
                <a:extLst>
                  <a:ext uri="{FF2B5EF4-FFF2-40B4-BE49-F238E27FC236}">
                    <a16:creationId xmlns:a16="http://schemas.microsoft.com/office/drawing/2014/main" id="{DA630CF5-B6DF-420F-8F14-DF3F0D6AA4D5}"/>
                  </a:ext>
                </a:extLst>
              </p:cNvPr>
              <p:cNvSpPr/>
              <p:nvPr/>
            </p:nvSpPr>
            <p:spPr bwMode="auto">
              <a:xfrm>
                <a:off x="3434" y="2128"/>
                <a:ext cx="16" cy="6"/>
              </a:xfrm>
              <a:custGeom>
                <a:gdLst>
                  <a:gd name="T0" fmla="*/ 6 w 6"/>
                  <a:gd name="T1" fmla="*/ 0 h 2"/>
                  <a:gd name="T2" fmla="*/ 2 w 6"/>
                  <a:gd name="T3" fmla="*/ 2 h 2"/>
                  <a:gd name="T4" fmla="*/ 0 w 6"/>
                  <a:gd name="T5" fmla="*/ 2 h 2"/>
                  <a:gd name="T6" fmla="*/ 3 w 6"/>
                  <a:gd name="T7" fmla="*/ 0 h 2"/>
                  <a:gd name="T8" fmla="*/ 6 w 6"/>
                  <a:gd name="T9" fmla="*/ 0 h 2"/>
                </a:gdLst>
                <a:cxnLst>
                  <a:cxn ang="0">
                    <a:pos x="T0" y="T1"/>
                  </a:cxn>
                  <a:cxn ang="0">
                    <a:pos x="T2" y="T3"/>
                  </a:cxn>
                  <a:cxn ang="0">
                    <a:pos x="T4" y="T5"/>
                  </a:cxn>
                  <a:cxn ang="0">
                    <a:pos x="T6" y="T7"/>
                  </a:cxn>
                  <a:cxn ang="0">
                    <a:pos x="T8" y="T9"/>
                  </a:cxn>
                </a:cxnLst>
                <a:rect l="0" t="0" r="r" b="b"/>
                <a:pathLst>
                  <a:path w="6" h="2">
                    <a:moveTo>
                      <a:pt x="6" y="0"/>
                    </a:moveTo>
                    <a:cubicBezTo>
                      <a:pt x="6" y="1"/>
                      <a:pt x="2" y="0"/>
                      <a:pt x="2" y="2"/>
                    </a:cubicBezTo>
                    <a:cubicBezTo>
                      <a:pt x="1" y="2"/>
                      <a:pt x="0" y="2"/>
                      <a:pt x="0" y="2"/>
                    </a:cubicBezTo>
                    <a:cubicBezTo>
                      <a:pt x="0" y="1"/>
                      <a:pt x="3" y="2"/>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7" name="Rectangle 2004">
                <a:extLst>
                  <a:ext uri="{FF2B5EF4-FFF2-40B4-BE49-F238E27FC236}">
                    <a16:creationId xmlns:a16="http://schemas.microsoft.com/office/drawing/2014/main" id="{078368F0-0CCF-4777-8D20-C28C84168F04}"/>
                  </a:ext>
                </a:extLst>
              </p:cNvPr>
              <p:cNvSpPr>
                <a:spLocks noChangeArrowheads="1"/>
              </p:cNvSpPr>
              <p:nvPr/>
            </p:nvSpPr>
            <p:spPr bwMode="auto">
              <a:xfrm>
                <a:off x="3506" y="2128"/>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8" name="Freeform 2005">
                <a:extLst>
                  <a:ext uri="{FF2B5EF4-FFF2-40B4-BE49-F238E27FC236}">
                    <a16:creationId xmlns:a16="http://schemas.microsoft.com/office/drawing/2014/main" id="{E3549D1A-6EC6-46F5-8E50-D854EEB59DA8}"/>
                  </a:ext>
                </a:extLst>
              </p:cNvPr>
              <p:cNvSpPr/>
              <p:nvPr/>
            </p:nvSpPr>
            <p:spPr bwMode="auto">
              <a:xfrm>
                <a:off x="2333" y="2128"/>
                <a:ext cx="2"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9" name="Freeform 2006">
                <a:extLst>
                  <a:ext uri="{FF2B5EF4-FFF2-40B4-BE49-F238E27FC236}">
                    <a16:creationId xmlns:a16="http://schemas.microsoft.com/office/drawing/2014/main" id="{9A3B4EDF-5DFC-4D6A-A234-935D960AE254}"/>
                  </a:ext>
                </a:extLst>
              </p:cNvPr>
              <p:cNvSpPr/>
              <p:nvPr/>
            </p:nvSpPr>
            <p:spPr bwMode="auto">
              <a:xfrm>
                <a:off x="3222" y="2128"/>
                <a:ext cx="6" cy="6"/>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1"/>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0" name="Freeform 2007">
                <a:extLst>
                  <a:ext uri="{FF2B5EF4-FFF2-40B4-BE49-F238E27FC236}">
                    <a16:creationId xmlns:a16="http://schemas.microsoft.com/office/drawing/2014/main" id="{0687637C-49CA-4320-AE0D-AFE88FA4BA24}"/>
                  </a:ext>
                </a:extLst>
              </p:cNvPr>
              <p:cNvSpPr/>
              <p:nvPr/>
            </p:nvSpPr>
            <p:spPr bwMode="auto">
              <a:xfrm>
                <a:off x="3471" y="2131"/>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1" name="Rectangle 2008">
                <a:extLst>
                  <a:ext uri="{FF2B5EF4-FFF2-40B4-BE49-F238E27FC236}">
                    <a16:creationId xmlns:a16="http://schemas.microsoft.com/office/drawing/2014/main" id="{DFCE45AC-8089-4B1E-8C7E-99602562FD62}"/>
                  </a:ext>
                </a:extLst>
              </p:cNvPr>
              <p:cNvSpPr>
                <a:spLocks noChangeArrowheads="1"/>
              </p:cNvSpPr>
              <p:nvPr/>
            </p:nvSpPr>
            <p:spPr bwMode="auto">
              <a:xfrm>
                <a:off x="2317" y="2131"/>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2" name="Freeform 2009">
                <a:extLst>
                  <a:ext uri="{FF2B5EF4-FFF2-40B4-BE49-F238E27FC236}">
                    <a16:creationId xmlns:a16="http://schemas.microsoft.com/office/drawing/2014/main" id="{AE27329D-B6E2-43E6-95B1-4F03C5397988}"/>
                  </a:ext>
                </a:extLst>
              </p:cNvPr>
              <p:cNvSpPr/>
              <p:nvPr/>
            </p:nvSpPr>
            <p:spPr bwMode="auto">
              <a:xfrm>
                <a:off x="3305" y="2131"/>
                <a:ext cx="16" cy="5"/>
              </a:xfrm>
              <a:custGeom>
                <a:gdLst>
                  <a:gd name="T0" fmla="*/ 6 w 6"/>
                  <a:gd name="T1" fmla="*/ 1 h 2"/>
                  <a:gd name="T2" fmla="*/ 0 w 6"/>
                  <a:gd name="T3" fmla="*/ 2 h 2"/>
                  <a:gd name="T4" fmla="*/ 6 w 6"/>
                  <a:gd name="T5" fmla="*/ 0 h 2"/>
                  <a:gd name="T6" fmla="*/ 6 w 6"/>
                  <a:gd name="T7" fmla="*/ 1 h 2"/>
                </a:gdLst>
                <a:cxnLst>
                  <a:cxn ang="0">
                    <a:pos x="T0" y="T1"/>
                  </a:cxn>
                  <a:cxn ang="0">
                    <a:pos x="T2" y="T3"/>
                  </a:cxn>
                  <a:cxn ang="0">
                    <a:pos x="T4" y="T5"/>
                  </a:cxn>
                  <a:cxn ang="0">
                    <a:pos x="T6" y="T7"/>
                  </a:cxn>
                </a:cxnLst>
                <a:rect l="0" t="0" r="r" b="b"/>
                <a:pathLst>
                  <a:path w="6" h="2">
                    <a:moveTo>
                      <a:pt x="6" y="1"/>
                    </a:moveTo>
                    <a:cubicBezTo>
                      <a:pt x="4" y="1"/>
                      <a:pt x="2" y="1"/>
                      <a:pt x="0" y="2"/>
                    </a:cubicBezTo>
                    <a:cubicBezTo>
                      <a:pt x="2" y="1"/>
                      <a:pt x="4" y="1"/>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3" name="Freeform 2010">
                <a:extLst>
                  <a:ext uri="{FF2B5EF4-FFF2-40B4-BE49-F238E27FC236}">
                    <a16:creationId xmlns:a16="http://schemas.microsoft.com/office/drawing/2014/main" id="{36E304EB-2565-4C46-9B36-5635D803873F}"/>
                  </a:ext>
                </a:extLst>
              </p:cNvPr>
              <p:cNvSpPr/>
              <p:nvPr/>
            </p:nvSpPr>
            <p:spPr bwMode="auto">
              <a:xfrm>
                <a:off x="2306" y="2134"/>
                <a:ext cx="8" cy="2"/>
              </a:xfrm>
              <a:custGeom>
                <a:gdLst>
                  <a:gd name="T0" fmla="*/ 2 w 3"/>
                  <a:gd name="T1" fmla="*/ 1 h 1"/>
                  <a:gd name="T2" fmla="*/ 0 w 3"/>
                  <a:gd name="T3" fmla="*/ 0 h 1"/>
                  <a:gd name="T4" fmla="*/ 2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2" y="1"/>
                      <a:pt x="1" y="0"/>
                      <a:pt x="0" y="0"/>
                    </a:cubicBezTo>
                    <a:cubicBezTo>
                      <a:pt x="2" y="0"/>
                      <a:pt x="2" y="0"/>
                      <a:pt x="2" y="0"/>
                    </a:cubicBezTo>
                    <a:cubicBezTo>
                      <a:pt x="3" y="0"/>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4" name="Freeform 2011">
                <a:extLst>
                  <a:ext uri="{FF2B5EF4-FFF2-40B4-BE49-F238E27FC236}">
                    <a16:creationId xmlns:a16="http://schemas.microsoft.com/office/drawing/2014/main" id="{5407965D-8F89-446A-A8AD-C84358B5B947}"/>
                  </a:ext>
                </a:extLst>
              </p:cNvPr>
              <p:cNvSpPr/>
              <p:nvPr/>
            </p:nvSpPr>
            <p:spPr bwMode="auto">
              <a:xfrm>
                <a:off x="2306" y="2134"/>
                <a:ext cx="13" cy="8"/>
              </a:xfrm>
              <a:custGeom>
                <a:gdLst>
                  <a:gd name="T0" fmla="*/ 5 w 5"/>
                  <a:gd name="T1" fmla="*/ 0 h 3"/>
                  <a:gd name="T2" fmla="*/ 0 w 5"/>
                  <a:gd name="T3" fmla="*/ 3 h 3"/>
                  <a:gd name="T4" fmla="*/ 5 w 5"/>
                  <a:gd name="T5" fmla="*/ 0 h 3"/>
                  <a:gd name="T6" fmla="*/ 5 w 5"/>
                  <a:gd name="T7" fmla="*/ 0 h 3"/>
                </a:gdLst>
                <a:cxnLst>
                  <a:cxn ang="0">
                    <a:pos x="T0" y="T1"/>
                  </a:cxn>
                  <a:cxn ang="0">
                    <a:pos x="T2" y="T3"/>
                  </a:cxn>
                  <a:cxn ang="0">
                    <a:pos x="T4" y="T5"/>
                  </a:cxn>
                  <a:cxn ang="0">
                    <a:pos x="T6" y="T7"/>
                  </a:cxn>
                </a:cxnLst>
                <a:rect l="0" t="0" r="r" b="b"/>
                <a:pathLst>
                  <a:path w="5" h="3">
                    <a:moveTo>
                      <a:pt x="5" y="0"/>
                    </a:moveTo>
                    <a:cubicBezTo>
                      <a:pt x="4" y="2"/>
                      <a:pt x="2" y="3"/>
                      <a:pt x="0" y="3"/>
                    </a:cubicBezTo>
                    <a:cubicBezTo>
                      <a:pt x="1" y="2"/>
                      <a:pt x="4" y="2"/>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5" name="Freeform 2012">
                <a:extLst>
                  <a:ext uri="{FF2B5EF4-FFF2-40B4-BE49-F238E27FC236}">
                    <a16:creationId xmlns:a16="http://schemas.microsoft.com/office/drawing/2014/main" id="{CEB665B4-2DB5-4C94-B7E4-FBA8F5E9D6A6}"/>
                  </a:ext>
                </a:extLst>
              </p:cNvPr>
              <p:cNvSpPr/>
              <p:nvPr/>
            </p:nvSpPr>
            <p:spPr bwMode="auto">
              <a:xfrm>
                <a:off x="3450" y="2134"/>
                <a:ext cx="10" cy="5"/>
              </a:xfrm>
              <a:custGeom>
                <a:gdLst>
                  <a:gd name="T0" fmla="*/ 1 w 4"/>
                  <a:gd name="T1" fmla="*/ 2 h 2"/>
                  <a:gd name="T2" fmla="*/ 1 w 4"/>
                  <a:gd name="T3" fmla="*/ 2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1" y="2"/>
                      <a:pt x="0" y="2"/>
                      <a:pt x="1" y="2"/>
                    </a:cubicBezTo>
                    <a:cubicBezTo>
                      <a:pt x="2" y="2"/>
                      <a:pt x="3" y="1"/>
                      <a:pt x="3" y="0"/>
                    </a:cubicBezTo>
                    <a:cubicBezTo>
                      <a:pt x="4" y="2"/>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6" name="Freeform 2013">
                <a:extLst>
                  <a:ext uri="{FF2B5EF4-FFF2-40B4-BE49-F238E27FC236}">
                    <a16:creationId xmlns:a16="http://schemas.microsoft.com/office/drawing/2014/main" id="{A59EC318-0CCD-43BF-89D7-A1C68BFF8A19}"/>
                  </a:ext>
                </a:extLst>
              </p:cNvPr>
              <p:cNvSpPr/>
              <p:nvPr/>
            </p:nvSpPr>
            <p:spPr bwMode="auto">
              <a:xfrm>
                <a:off x="2295" y="2134"/>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5" name="Group 2215">
              <a:extLst>
                <a:ext uri="{FF2B5EF4-FFF2-40B4-BE49-F238E27FC236}">
                  <a16:creationId xmlns:a16="http://schemas.microsoft.com/office/drawing/2014/main" id="{754C8F57-DCED-43F3-9DFF-A5C83068DD0F}"/>
                </a:ext>
              </a:extLst>
            </p:cNvPr>
            <p:cNvGrpSpPr/>
            <p:nvPr/>
          </p:nvGrpSpPr>
          <p:grpSpPr>
            <a:xfrm>
              <a:off x="3602038" y="3387725"/>
              <a:ext cx="2654300" cy="182563"/>
              <a:chOff x="2269" y="2134"/>
              <a:chExt cx="1672" cy="115"/>
            </a:xfrm>
          </p:grpSpPr>
          <p:sp>
            <p:nvSpPr>
              <p:cNvPr id="4027" name="Freeform 2015">
                <a:extLst>
                  <a:ext uri="{FF2B5EF4-FFF2-40B4-BE49-F238E27FC236}">
                    <a16:creationId xmlns:a16="http://schemas.microsoft.com/office/drawing/2014/main" id="{EE8CC749-E50C-4E38-A08C-6548E158F427}"/>
                  </a:ext>
                </a:extLst>
              </p:cNvPr>
              <p:cNvSpPr/>
              <p:nvPr/>
            </p:nvSpPr>
            <p:spPr bwMode="auto">
              <a:xfrm>
                <a:off x="2279" y="2134"/>
                <a:ext cx="6"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2" y="2"/>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8" name="Freeform 2016">
                <a:extLst>
                  <a:ext uri="{FF2B5EF4-FFF2-40B4-BE49-F238E27FC236}">
                    <a16:creationId xmlns:a16="http://schemas.microsoft.com/office/drawing/2014/main" id="{53CE39A2-9328-4E41-BEB8-F604E1BA08F5}"/>
                  </a:ext>
                </a:extLst>
              </p:cNvPr>
              <p:cNvSpPr/>
              <p:nvPr/>
            </p:nvSpPr>
            <p:spPr bwMode="auto">
              <a:xfrm>
                <a:off x="2889" y="2136"/>
                <a:ext cx="8" cy="6"/>
              </a:xfrm>
              <a:custGeom>
                <a:gdLst>
                  <a:gd name="T0" fmla="*/ 3 w 3"/>
                  <a:gd name="T1" fmla="*/ 1 h 2"/>
                  <a:gd name="T2" fmla="*/ 0 w 3"/>
                  <a:gd name="T3" fmla="*/ 1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1"/>
                    </a:cubicBezTo>
                    <a:cubicBezTo>
                      <a:pt x="0" y="0"/>
                      <a:pt x="1" y="0"/>
                      <a:pt x="2"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9" name="Freeform 2017">
                <a:extLst>
                  <a:ext uri="{FF2B5EF4-FFF2-40B4-BE49-F238E27FC236}">
                    <a16:creationId xmlns:a16="http://schemas.microsoft.com/office/drawing/2014/main" id="{4B681B93-59C1-44EC-A45A-E6B3F41D503B}"/>
                  </a:ext>
                </a:extLst>
              </p:cNvPr>
              <p:cNvSpPr/>
              <p:nvPr/>
            </p:nvSpPr>
            <p:spPr bwMode="auto">
              <a:xfrm>
                <a:off x="3287" y="2134"/>
                <a:ext cx="16" cy="10"/>
              </a:xfrm>
              <a:custGeom>
                <a:gdLst>
                  <a:gd name="T0" fmla="*/ 6 w 6"/>
                  <a:gd name="T1" fmla="*/ 1 h 4"/>
                  <a:gd name="T2" fmla="*/ 2 w 6"/>
                  <a:gd name="T3" fmla="*/ 3 h 4"/>
                  <a:gd name="T4" fmla="*/ 3 w 6"/>
                  <a:gd name="T5" fmla="*/ 4 h 4"/>
                  <a:gd name="T6" fmla="*/ 2 w 6"/>
                  <a:gd name="T7" fmla="*/ 4 h 4"/>
                  <a:gd name="T8" fmla="*/ 0 w 6"/>
                  <a:gd name="T9" fmla="*/ 2 h 4"/>
                  <a:gd name="T10" fmla="*/ 6 w 6"/>
                  <a:gd name="T11" fmla="*/ 1 h 4"/>
                </a:gdLst>
                <a:cxnLst>
                  <a:cxn ang="0">
                    <a:pos x="T0" y="T1"/>
                  </a:cxn>
                  <a:cxn ang="0">
                    <a:pos x="T2" y="T3"/>
                  </a:cxn>
                  <a:cxn ang="0">
                    <a:pos x="T4" y="T5"/>
                  </a:cxn>
                  <a:cxn ang="0">
                    <a:pos x="T6" y="T7"/>
                  </a:cxn>
                  <a:cxn ang="0">
                    <a:pos x="T8" y="T9"/>
                  </a:cxn>
                  <a:cxn ang="0">
                    <a:pos x="T10" y="T11"/>
                  </a:cxn>
                </a:cxnLst>
                <a:rect l="0" t="0" r="r" b="b"/>
                <a:pathLst>
                  <a:path w="6" h="4">
                    <a:moveTo>
                      <a:pt x="6" y="1"/>
                    </a:moveTo>
                    <a:cubicBezTo>
                      <a:pt x="4" y="3"/>
                      <a:pt x="3" y="2"/>
                      <a:pt x="2" y="3"/>
                    </a:cubicBezTo>
                    <a:cubicBezTo>
                      <a:pt x="3" y="4"/>
                      <a:pt x="3" y="4"/>
                      <a:pt x="3" y="4"/>
                    </a:cubicBezTo>
                    <a:cubicBezTo>
                      <a:pt x="2" y="4"/>
                      <a:pt x="2" y="4"/>
                      <a:pt x="2" y="4"/>
                    </a:cubicBezTo>
                    <a:cubicBezTo>
                      <a:pt x="0" y="2"/>
                      <a:pt x="0" y="2"/>
                      <a:pt x="0" y="2"/>
                    </a:cubicBezTo>
                    <a:cubicBezTo>
                      <a:pt x="4" y="3"/>
                      <a:pt x="2"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0" name="Freeform 2018">
                <a:extLst>
                  <a:ext uri="{FF2B5EF4-FFF2-40B4-BE49-F238E27FC236}">
                    <a16:creationId xmlns:a16="http://schemas.microsoft.com/office/drawing/2014/main" id="{740CDAEF-02D7-4ABF-B7F1-5BCC1B986340}"/>
                  </a:ext>
                </a:extLst>
              </p:cNvPr>
              <p:cNvSpPr/>
              <p:nvPr/>
            </p:nvSpPr>
            <p:spPr bwMode="auto">
              <a:xfrm>
                <a:off x="3511" y="2134"/>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2"/>
                      <a:pt x="2" y="3"/>
                      <a:pt x="0" y="3"/>
                    </a:cubicBezTo>
                    <a:cubicBezTo>
                      <a:pt x="0"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1" name="Freeform 2019">
                <a:extLst>
                  <a:ext uri="{FF2B5EF4-FFF2-40B4-BE49-F238E27FC236}">
                    <a16:creationId xmlns:a16="http://schemas.microsoft.com/office/drawing/2014/main" id="{0DAD2580-1CAB-4AE0-BF8F-8048B4C447EF}"/>
                  </a:ext>
                </a:extLst>
              </p:cNvPr>
              <p:cNvSpPr/>
              <p:nvPr/>
            </p:nvSpPr>
            <p:spPr bwMode="auto">
              <a:xfrm>
                <a:off x="2277" y="2136"/>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2" name="Freeform 2020">
                <a:extLst>
                  <a:ext uri="{FF2B5EF4-FFF2-40B4-BE49-F238E27FC236}">
                    <a16:creationId xmlns:a16="http://schemas.microsoft.com/office/drawing/2014/main" id="{9BB2303D-D06F-4B3B-8B40-C7957BA26A6B}"/>
                  </a:ext>
                </a:extLst>
              </p:cNvPr>
              <p:cNvSpPr/>
              <p:nvPr/>
            </p:nvSpPr>
            <p:spPr bwMode="auto">
              <a:xfrm>
                <a:off x="3263" y="2139"/>
                <a:ext cx="18" cy="8"/>
              </a:xfrm>
              <a:custGeom>
                <a:gdLst>
                  <a:gd name="T0" fmla="*/ 7 w 7"/>
                  <a:gd name="T1" fmla="*/ 1 h 3"/>
                  <a:gd name="T2" fmla="*/ 6 w 7"/>
                  <a:gd name="T3" fmla="*/ 0 h 3"/>
                  <a:gd name="T4" fmla="*/ 0 w 7"/>
                  <a:gd name="T5" fmla="*/ 3 h 3"/>
                  <a:gd name="T6" fmla="*/ 2 w 7"/>
                  <a:gd name="T7" fmla="*/ 1 h 3"/>
                  <a:gd name="T8" fmla="*/ 5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1"/>
                      <a:pt x="6" y="1"/>
                      <a:pt x="6" y="0"/>
                    </a:cubicBezTo>
                    <a:cubicBezTo>
                      <a:pt x="4" y="2"/>
                      <a:pt x="2" y="2"/>
                      <a:pt x="0" y="3"/>
                    </a:cubicBezTo>
                    <a:cubicBezTo>
                      <a:pt x="0" y="1"/>
                      <a:pt x="1" y="2"/>
                      <a:pt x="2" y="1"/>
                    </a:cubicBezTo>
                    <a:cubicBezTo>
                      <a:pt x="2" y="0"/>
                      <a:pt x="5" y="2"/>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3" name="Freeform 2021">
                <a:extLst>
                  <a:ext uri="{FF2B5EF4-FFF2-40B4-BE49-F238E27FC236}">
                    <a16:creationId xmlns:a16="http://schemas.microsoft.com/office/drawing/2014/main" id="{FFECB679-2281-4E1F-8E29-6B49E7602B05}"/>
                  </a:ext>
                </a:extLst>
              </p:cNvPr>
              <p:cNvSpPr/>
              <p:nvPr/>
            </p:nvSpPr>
            <p:spPr bwMode="auto">
              <a:xfrm>
                <a:off x="2734" y="2139"/>
                <a:ext cx="8" cy="5"/>
              </a:xfrm>
              <a:custGeom>
                <a:gdLst>
                  <a:gd name="T0" fmla="*/ 3 w 3"/>
                  <a:gd name="T1" fmla="*/ 1 h 2"/>
                  <a:gd name="T2" fmla="*/ 1 w 3"/>
                  <a:gd name="T3" fmla="*/ 2 h 2"/>
                  <a:gd name="T4" fmla="*/ 0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1" y="2"/>
                    </a:cubicBezTo>
                    <a:cubicBezTo>
                      <a:pt x="0" y="2"/>
                      <a:pt x="0" y="2"/>
                      <a:pt x="0" y="2"/>
                    </a:cubicBezTo>
                    <a:cubicBezTo>
                      <a:pt x="0" y="2"/>
                      <a:pt x="0" y="2"/>
                      <a:pt x="0" y="2"/>
                    </a:cubicBezTo>
                    <a:cubicBezTo>
                      <a:pt x="1"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4" name="Freeform 2022">
                <a:extLst>
                  <a:ext uri="{FF2B5EF4-FFF2-40B4-BE49-F238E27FC236}">
                    <a16:creationId xmlns:a16="http://schemas.microsoft.com/office/drawing/2014/main" id="{EA1D6E34-B7F0-4723-BB6E-DBE78F11D0E7}"/>
                  </a:ext>
                </a:extLst>
              </p:cNvPr>
              <p:cNvSpPr/>
              <p:nvPr/>
            </p:nvSpPr>
            <p:spPr bwMode="auto">
              <a:xfrm flipH="1">
                <a:off x="3941" y="2142"/>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5" name="Freeform 2023">
                <a:extLst>
                  <a:ext uri="{FF2B5EF4-FFF2-40B4-BE49-F238E27FC236}">
                    <a16:creationId xmlns:a16="http://schemas.microsoft.com/office/drawing/2014/main" id="{F3291327-941B-4171-9903-E02F6C598DD8}"/>
                  </a:ext>
                </a:extLst>
              </p:cNvPr>
              <p:cNvSpPr/>
              <p:nvPr/>
            </p:nvSpPr>
            <p:spPr bwMode="auto">
              <a:xfrm>
                <a:off x="3244" y="2142"/>
                <a:ext cx="16" cy="8"/>
              </a:xfrm>
              <a:custGeom>
                <a:gdLst>
                  <a:gd name="T0" fmla="*/ 4 w 6"/>
                  <a:gd name="T1" fmla="*/ 2 h 3"/>
                  <a:gd name="T2" fmla="*/ 4 w 6"/>
                  <a:gd name="T3" fmla="*/ 2 h 3"/>
                  <a:gd name="T4" fmla="*/ 0 w 6"/>
                  <a:gd name="T5" fmla="*/ 3 h 3"/>
                  <a:gd name="T6" fmla="*/ 0 w 6"/>
                  <a:gd name="T7" fmla="*/ 3 h 3"/>
                  <a:gd name="T8" fmla="*/ 5 w 6"/>
                  <a:gd name="T9" fmla="*/ 1 h 3"/>
                  <a:gd name="T10" fmla="*/ 6 w 6"/>
                  <a:gd name="T11" fmla="*/ 1 h 3"/>
                  <a:gd name="T12" fmla="*/ 4 w 6"/>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cubicBezTo>
                      <a:pt x="4" y="2"/>
                      <a:pt x="4" y="2"/>
                      <a:pt x="4" y="2"/>
                    </a:cubicBezTo>
                    <a:cubicBezTo>
                      <a:pt x="4" y="3"/>
                      <a:pt x="1" y="2"/>
                      <a:pt x="0" y="3"/>
                    </a:cubicBezTo>
                    <a:cubicBezTo>
                      <a:pt x="0" y="3"/>
                      <a:pt x="0" y="3"/>
                      <a:pt x="0" y="3"/>
                    </a:cubicBezTo>
                    <a:cubicBezTo>
                      <a:pt x="1" y="0"/>
                      <a:pt x="3" y="3"/>
                      <a:pt x="5" y="1"/>
                    </a:cubicBezTo>
                    <a:cubicBezTo>
                      <a:pt x="6" y="1"/>
                      <a:pt x="6" y="1"/>
                      <a:pt x="6"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6" name="Freeform 2024">
                <a:extLst>
                  <a:ext uri="{FF2B5EF4-FFF2-40B4-BE49-F238E27FC236}">
                    <a16:creationId xmlns:a16="http://schemas.microsoft.com/office/drawing/2014/main" id="{1A6A8839-6FC2-4874-97E1-1410A06BEF9E}"/>
                  </a:ext>
                </a:extLst>
              </p:cNvPr>
              <p:cNvSpPr/>
              <p:nvPr/>
            </p:nvSpPr>
            <p:spPr bwMode="auto">
              <a:xfrm>
                <a:off x="3273" y="2144"/>
                <a:ext cx="11" cy="6"/>
              </a:xfrm>
              <a:custGeom>
                <a:gdLst>
                  <a:gd name="T0" fmla="*/ 0 w 11"/>
                  <a:gd name="T1" fmla="*/ 3 h 6"/>
                  <a:gd name="T2" fmla="*/ 11 w 11"/>
                  <a:gd name="T3" fmla="*/ 0 h 6"/>
                  <a:gd name="T4" fmla="*/ 6 w 11"/>
                  <a:gd name="T5" fmla="*/ 6 h 6"/>
                  <a:gd name="T6" fmla="*/ 0 w 11"/>
                  <a:gd name="T7" fmla="*/ 3 h 6"/>
                </a:gdLst>
                <a:cxnLst>
                  <a:cxn ang="0">
                    <a:pos x="T0" y="T1"/>
                  </a:cxn>
                  <a:cxn ang="0">
                    <a:pos x="T2" y="T3"/>
                  </a:cxn>
                  <a:cxn ang="0">
                    <a:pos x="T4" y="T5"/>
                  </a:cxn>
                  <a:cxn ang="0">
                    <a:pos x="T6" y="T7"/>
                  </a:cxn>
                </a:cxnLst>
                <a:rect l="0" t="0" r="r" b="b"/>
                <a:pathLst>
                  <a:path w="11" h="6">
                    <a:moveTo>
                      <a:pt x="0" y="3"/>
                    </a:moveTo>
                    <a:lnTo>
                      <a:pt x="11" y="0"/>
                    </a:lnTo>
                    <a:lnTo>
                      <a:pt x="6"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7" name="Freeform 2025">
                <a:extLst>
                  <a:ext uri="{FF2B5EF4-FFF2-40B4-BE49-F238E27FC236}">
                    <a16:creationId xmlns:a16="http://schemas.microsoft.com/office/drawing/2014/main" id="{A0108B62-18E6-466A-AA37-E6BBD44D036A}"/>
                  </a:ext>
                </a:extLst>
              </p:cNvPr>
              <p:cNvSpPr/>
              <p:nvPr/>
            </p:nvSpPr>
            <p:spPr bwMode="auto">
              <a:xfrm>
                <a:off x="2282" y="2147"/>
                <a:ext cx="8" cy="8"/>
              </a:xfrm>
              <a:custGeom>
                <a:gdLst>
                  <a:gd name="T0" fmla="*/ 3 w 3"/>
                  <a:gd name="T1" fmla="*/ 1 h 3"/>
                  <a:gd name="T2" fmla="*/ 3 w 3"/>
                  <a:gd name="T3" fmla="*/ 3 h 3"/>
                  <a:gd name="T4" fmla="*/ 0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3" y="2"/>
                      <a:pt x="3" y="2"/>
                      <a:pt x="3" y="3"/>
                    </a:cubicBezTo>
                    <a:cubicBezTo>
                      <a:pt x="0" y="1"/>
                      <a:pt x="0" y="1"/>
                      <a:pt x="0" y="1"/>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8" name="Freeform 2026">
                <a:extLst>
                  <a:ext uri="{FF2B5EF4-FFF2-40B4-BE49-F238E27FC236}">
                    <a16:creationId xmlns:a16="http://schemas.microsoft.com/office/drawing/2014/main" id="{5074A926-99C7-4CC1-AC3C-46A10D3F763B}"/>
                  </a:ext>
                </a:extLst>
              </p:cNvPr>
              <p:cNvSpPr/>
              <p:nvPr/>
            </p:nvSpPr>
            <p:spPr bwMode="auto">
              <a:xfrm>
                <a:off x="3236" y="2147"/>
                <a:ext cx="8" cy="5"/>
              </a:xfrm>
              <a:custGeom>
                <a:gdLst>
                  <a:gd name="T0" fmla="*/ 2 w 3"/>
                  <a:gd name="T1" fmla="*/ 2 h 2"/>
                  <a:gd name="T2" fmla="*/ 2 w 3"/>
                  <a:gd name="T3" fmla="*/ 1 h 2"/>
                  <a:gd name="T4" fmla="*/ 1 w 3"/>
                  <a:gd name="T5" fmla="*/ 2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2" y="1"/>
                      <a:pt x="2" y="1"/>
                    </a:cubicBezTo>
                    <a:cubicBezTo>
                      <a:pt x="2" y="1"/>
                      <a:pt x="1" y="2"/>
                      <a:pt x="1" y="2"/>
                    </a:cubicBezTo>
                    <a:cubicBezTo>
                      <a:pt x="0" y="2"/>
                      <a:pt x="2" y="0"/>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9" name="Freeform 2027">
                <a:extLst>
                  <a:ext uri="{FF2B5EF4-FFF2-40B4-BE49-F238E27FC236}">
                    <a16:creationId xmlns:a16="http://schemas.microsoft.com/office/drawing/2014/main" id="{1EEDE63D-E29E-4DBD-8526-7659A2AB9952}"/>
                  </a:ext>
                </a:extLst>
              </p:cNvPr>
              <p:cNvSpPr/>
              <p:nvPr/>
            </p:nvSpPr>
            <p:spPr bwMode="auto">
              <a:xfrm>
                <a:off x="3255" y="215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0" name="Freeform 2028">
                <a:extLst>
                  <a:ext uri="{FF2B5EF4-FFF2-40B4-BE49-F238E27FC236}">
                    <a16:creationId xmlns:a16="http://schemas.microsoft.com/office/drawing/2014/main" id="{1968701F-3469-43C6-B075-CBED9C9C2F13}"/>
                  </a:ext>
                </a:extLst>
              </p:cNvPr>
              <p:cNvSpPr/>
              <p:nvPr/>
            </p:nvSpPr>
            <p:spPr bwMode="auto">
              <a:xfrm>
                <a:off x="3097" y="2152"/>
                <a:ext cx="13" cy="9"/>
              </a:xfrm>
              <a:custGeom>
                <a:gdLst>
                  <a:gd name="T0" fmla="*/ 3 w 5"/>
                  <a:gd name="T1" fmla="*/ 1 h 3"/>
                  <a:gd name="T2" fmla="*/ 4 w 5"/>
                  <a:gd name="T3" fmla="*/ 1 h 3"/>
                  <a:gd name="T4" fmla="*/ 4 w 5"/>
                  <a:gd name="T5" fmla="*/ 2 h 3"/>
                  <a:gd name="T6" fmla="*/ 2 w 5"/>
                  <a:gd name="T7" fmla="*/ 2 h 3"/>
                  <a:gd name="T8" fmla="*/ 2 w 5"/>
                  <a:gd name="T9" fmla="*/ 3 h 3"/>
                  <a:gd name="T10" fmla="*/ 1 w 5"/>
                  <a:gd name="T11" fmla="*/ 3 h 3"/>
                  <a:gd name="T12" fmla="*/ 2 w 5"/>
                  <a:gd name="T13" fmla="*/ 2 h 3"/>
                  <a:gd name="T14" fmla="*/ 1 w 5"/>
                  <a:gd name="T15" fmla="*/ 1 h 3"/>
                  <a:gd name="T16" fmla="*/ 2 w 5"/>
                  <a:gd name="T17" fmla="*/ 2 h 3"/>
                  <a:gd name="T18" fmla="*/ 2 w 5"/>
                  <a:gd name="T19" fmla="*/ 0 h 3"/>
                  <a:gd name="T20" fmla="*/ 3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1"/>
                    </a:moveTo>
                    <a:cubicBezTo>
                      <a:pt x="4" y="1"/>
                      <a:pt x="4" y="1"/>
                      <a:pt x="4" y="1"/>
                    </a:cubicBezTo>
                    <a:cubicBezTo>
                      <a:pt x="3" y="0"/>
                      <a:pt x="5" y="1"/>
                      <a:pt x="4" y="2"/>
                    </a:cubicBezTo>
                    <a:cubicBezTo>
                      <a:pt x="2" y="2"/>
                      <a:pt x="2" y="2"/>
                      <a:pt x="2" y="2"/>
                    </a:cubicBezTo>
                    <a:cubicBezTo>
                      <a:pt x="2" y="3"/>
                      <a:pt x="2" y="3"/>
                      <a:pt x="2" y="3"/>
                    </a:cubicBezTo>
                    <a:cubicBezTo>
                      <a:pt x="2" y="3"/>
                      <a:pt x="1" y="3"/>
                      <a:pt x="1" y="3"/>
                    </a:cubicBezTo>
                    <a:cubicBezTo>
                      <a:pt x="2" y="2"/>
                      <a:pt x="2" y="2"/>
                      <a:pt x="2" y="2"/>
                    </a:cubicBezTo>
                    <a:cubicBezTo>
                      <a:pt x="1" y="1"/>
                      <a:pt x="0" y="3"/>
                      <a:pt x="1" y="1"/>
                    </a:cubicBezTo>
                    <a:cubicBezTo>
                      <a:pt x="2" y="2"/>
                      <a:pt x="2" y="2"/>
                      <a:pt x="2" y="2"/>
                    </a:cubicBezTo>
                    <a:cubicBezTo>
                      <a:pt x="2" y="1"/>
                      <a:pt x="1"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1" name="Freeform 2029">
                <a:extLst>
                  <a:ext uri="{FF2B5EF4-FFF2-40B4-BE49-F238E27FC236}">
                    <a16:creationId xmlns:a16="http://schemas.microsoft.com/office/drawing/2014/main" id="{1DB9DFEB-F41F-4F53-A0CE-2FCA5AC3CB31}"/>
                  </a:ext>
                </a:extLst>
              </p:cNvPr>
              <p:cNvSpPr/>
              <p:nvPr/>
            </p:nvSpPr>
            <p:spPr bwMode="auto">
              <a:xfrm>
                <a:off x="2295" y="2155"/>
                <a:ext cx="3" cy="3"/>
              </a:xfrm>
              <a:custGeom>
                <a:gdLst>
                  <a:gd name="T0" fmla="*/ 0 w 1"/>
                  <a:gd name="T1" fmla="*/ 1 h 1"/>
                  <a:gd name="T2" fmla="*/ 1 w 1"/>
                  <a:gd name="T3" fmla="*/ 1 h 1"/>
                  <a:gd name="T4" fmla="*/ 0 w 1"/>
                  <a:gd name="T5" fmla="*/ 1 h 1"/>
                  <a:gd name="T6" fmla="*/ 0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2" name="Freeform 2030">
                <a:extLst>
                  <a:ext uri="{FF2B5EF4-FFF2-40B4-BE49-F238E27FC236}">
                    <a16:creationId xmlns:a16="http://schemas.microsoft.com/office/drawing/2014/main" id="{4B5DCD3E-F64F-4816-A40C-EB25F38EBDBA}"/>
                  </a:ext>
                </a:extLst>
              </p:cNvPr>
              <p:cNvSpPr/>
              <p:nvPr/>
            </p:nvSpPr>
            <p:spPr bwMode="auto">
              <a:xfrm>
                <a:off x="2381" y="215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3" name="Freeform 2031">
                <a:extLst>
                  <a:ext uri="{FF2B5EF4-FFF2-40B4-BE49-F238E27FC236}">
                    <a16:creationId xmlns:a16="http://schemas.microsoft.com/office/drawing/2014/main" id="{F91D887E-821D-4AFB-AA54-D41B275E09BA}"/>
                  </a:ext>
                </a:extLst>
              </p:cNvPr>
              <p:cNvSpPr/>
              <p:nvPr/>
            </p:nvSpPr>
            <p:spPr bwMode="auto">
              <a:xfrm>
                <a:off x="3166" y="2155"/>
                <a:ext cx="3" cy="6"/>
              </a:xfrm>
              <a:custGeom>
                <a:gdLst>
                  <a:gd name="T0" fmla="*/ 1 w 1"/>
                  <a:gd name="T1" fmla="*/ 0 h 2"/>
                  <a:gd name="T2" fmla="*/ 0 w 1"/>
                  <a:gd name="T3" fmla="*/ 2 h 2"/>
                  <a:gd name="T4" fmla="*/ 0 w 1"/>
                  <a:gd name="T5" fmla="*/ 1 h 2"/>
                  <a:gd name="T6" fmla="*/ 1 w 1"/>
                  <a:gd name="T7" fmla="*/ 0 h 2"/>
                </a:gdLst>
                <a:cxnLst>
                  <a:cxn ang="0">
                    <a:pos x="T0" y="T1"/>
                  </a:cxn>
                  <a:cxn ang="0">
                    <a:pos x="T2" y="T3"/>
                  </a:cxn>
                  <a:cxn ang="0">
                    <a:pos x="T4" y="T5"/>
                  </a:cxn>
                  <a:cxn ang="0">
                    <a:pos x="T6" y="T7"/>
                  </a:cxn>
                </a:cxnLst>
                <a:rect l="0" t="0" r="r" b="b"/>
                <a:pathLst>
                  <a:path w="1" h="2">
                    <a:moveTo>
                      <a:pt x="1" y="0"/>
                    </a:moveTo>
                    <a:cubicBezTo>
                      <a:pt x="1" y="1"/>
                      <a:pt x="0" y="1"/>
                      <a:pt x="0" y="2"/>
                    </a:cubicBezTo>
                    <a:cubicBezTo>
                      <a:pt x="0" y="1"/>
                      <a:pt x="0"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4" name="Freeform 2032">
                <a:extLst>
                  <a:ext uri="{FF2B5EF4-FFF2-40B4-BE49-F238E27FC236}">
                    <a16:creationId xmlns:a16="http://schemas.microsoft.com/office/drawing/2014/main" id="{EBC06EBF-3130-496F-9BBC-985F02E31353}"/>
                  </a:ext>
                </a:extLst>
              </p:cNvPr>
              <p:cNvSpPr/>
              <p:nvPr/>
            </p:nvSpPr>
            <p:spPr bwMode="auto">
              <a:xfrm>
                <a:off x="3343" y="2155"/>
                <a:ext cx="2"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5" name="Freeform 2033">
                <a:extLst>
                  <a:ext uri="{FF2B5EF4-FFF2-40B4-BE49-F238E27FC236}">
                    <a16:creationId xmlns:a16="http://schemas.microsoft.com/office/drawing/2014/main" id="{ACD045FA-232B-4601-9A07-768523F64E72}"/>
                  </a:ext>
                </a:extLst>
              </p:cNvPr>
              <p:cNvSpPr/>
              <p:nvPr/>
            </p:nvSpPr>
            <p:spPr bwMode="auto">
              <a:xfrm>
                <a:off x="3279" y="2155"/>
                <a:ext cx="13" cy="11"/>
              </a:xfrm>
              <a:custGeom>
                <a:gdLst>
                  <a:gd name="T0" fmla="*/ 5 w 5"/>
                  <a:gd name="T1" fmla="*/ 2 h 4"/>
                  <a:gd name="T2" fmla="*/ 1 w 5"/>
                  <a:gd name="T3" fmla="*/ 2 h 4"/>
                  <a:gd name="T4" fmla="*/ 0 w 5"/>
                  <a:gd name="T5" fmla="*/ 2 h 4"/>
                  <a:gd name="T6" fmla="*/ 4 w 5"/>
                  <a:gd name="T7" fmla="*/ 1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2" y="2"/>
                      <a:pt x="1" y="2"/>
                    </a:cubicBezTo>
                    <a:cubicBezTo>
                      <a:pt x="0" y="2"/>
                      <a:pt x="0" y="2"/>
                      <a:pt x="0" y="2"/>
                    </a:cubicBezTo>
                    <a:cubicBezTo>
                      <a:pt x="1" y="0"/>
                      <a:pt x="5" y="4"/>
                      <a:pt x="4" y="1"/>
                    </a:cubicBezTo>
                    <a:cubicBezTo>
                      <a:pt x="5"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6" name="Freeform 2034">
                <a:extLst>
                  <a:ext uri="{FF2B5EF4-FFF2-40B4-BE49-F238E27FC236}">
                    <a16:creationId xmlns:a16="http://schemas.microsoft.com/office/drawing/2014/main" id="{5F77DD75-6C33-4598-8576-09A885C89DBF}"/>
                  </a:ext>
                </a:extLst>
              </p:cNvPr>
              <p:cNvSpPr/>
              <p:nvPr/>
            </p:nvSpPr>
            <p:spPr bwMode="auto">
              <a:xfrm>
                <a:off x="3474" y="2158"/>
                <a:ext cx="8" cy="3"/>
              </a:xfrm>
              <a:custGeom>
                <a:gdLst>
                  <a:gd name="T0" fmla="*/ 2 w 3"/>
                  <a:gd name="T1" fmla="*/ 0 h 1"/>
                  <a:gd name="T2" fmla="*/ 1 w 3"/>
                  <a:gd name="T3" fmla="*/ 0 h 1"/>
                  <a:gd name="T4" fmla="*/ 0 w 3"/>
                  <a:gd name="T5" fmla="*/ 0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1"/>
                      <a:pt x="1" y="1"/>
                      <a:pt x="1" y="0"/>
                    </a:cubicBezTo>
                    <a:cubicBezTo>
                      <a:pt x="0" y="0"/>
                      <a:pt x="0" y="0"/>
                      <a:pt x="0" y="0"/>
                    </a:cubicBezTo>
                    <a:cubicBezTo>
                      <a:pt x="0"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7" name="Freeform 2035">
                <a:extLst>
                  <a:ext uri="{FF2B5EF4-FFF2-40B4-BE49-F238E27FC236}">
                    <a16:creationId xmlns:a16="http://schemas.microsoft.com/office/drawing/2014/main" id="{DB092D3B-8978-4A42-A4C0-A05B6E89BCEB}"/>
                  </a:ext>
                </a:extLst>
              </p:cNvPr>
              <p:cNvSpPr/>
              <p:nvPr/>
            </p:nvSpPr>
            <p:spPr bwMode="auto">
              <a:xfrm>
                <a:off x="2327" y="2155"/>
                <a:ext cx="11" cy="14"/>
              </a:xfrm>
              <a:custGeom>
                <a:gdLst>
                  <a:gd name="T0" fmla="*/ 2 w 4"/>
                  <a:gd name="T1" fmla="*/ 2 h 5"/>
                  <a:gd name="T2" fmla="*/ 0 w 4"/>
                  <a:gd name="T3" fmla="*/ 2 h 5"/>
                  <a:gd name="T4" fmla="*/ 3 w 4"/>
                  <a:gd name="T5" fmla="*/ 3 h 5"/>
                  <a:gd name="T6" fmla="*/ 3 w 4"/>
                  <a:gd name="T7" fmla="*/ 2 h 5"/>
                  <a:gd name="T8" fmla="*/ 2 w 4"/>
                  <a:gd name="T9" fmla="*/ 4 h 5"/>
                  <a:gd name="T10" fmla="*/ 4 w 4"/>
                  <a:gd name="T11" fmla="*/ 4 h 5"/>
                  <a:gd name="T12" fmla="*/ 4 w 4"/>
                  <a:gd name="T13" fmla="*/ 5 h 5"/>
                  <a:gd name="T14" fmla="*/ 1 w 4"/>
                  <a:gd name="T15" fmla="*/ 4 h 5"/>
                  <a:gd name="T16" fmla="*/ 2 w 4"/>
                  <a:gd name="T17" fmla="*/ 4 h 5"/>
                  <a:gd name="T18" fmla="*/ 0 w 4"/>
                  <a:gd name="T19" fmla="*/ 3 h 5"/>
                  <a:gd name="T20" fmla="*/ 2 w 4"/>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cubicBezTo>
                      <a:pt x="0" y="2"/>
                      <a:pt x="0" y="2"/>
                      <a:pt x="0" y="2"/>
                    </a:cubicBezTo>
                    <a:cubicBezTo>
                      <a:pt x="1" y="3"/>
                      <a:pt x="2" y="3"/>
                      <a:pt x="3" y="3"/>
                    </a:cubicBezTo>
                    <a:cubicBezTo>
                      <a:pt x="3" y="2"/>
                      <a:pt x="3" y="2"/>
                      <a:pt x="3" y="2"/>
                    </a:cubicBezTo>
                    <a:cubicBezTo>
                      <a:pt x="3" y="3"/>
                      <a:pt x="3" y="3"/>
                      <a:pt x="2" y="4"/>
                    </a:cubicBezTo>
                    <a:cubicBezTo>
                      <a:pt x="4" y="4"/>
                      <a:pt x="4" y="4"/>
                      <a:pt x="4" y="4"/>
                    </a:cubicBezTo>
                    <a:cubicBezTo>
                      <a:pt x="4" y="5"/>
                      <a:pt x="4" y="5"/>
                      <a:pt x="4" y="5"/>
                    </a:cubicBezTo>
                    <a:cubicBezTo>
                      <a:pt x="3" y="5"/>
                      <a:pt x="2" y="5"/>
                      <a:pt x="1" y="4"/>
                    </a:cubicBezTo>
                    <a:cubicBezTo>
                      <a:pt x="1" y="4"/>
                      <a:pt x="2" y="4"/>
                      <a:pt x="2" y="4"/>
                    </a:cubicBezTo>
                    <a:cubicBezTo>
                      <a:pt x="0" y="3"/>
                      <a:pt x="0" y="3"/>
                      <a:pt x="0" y="3"/>
                    </a:cubicBezTo>
                    <a:cubicBezTo>
                      <a:pt x="1" y="3"/>
                      <a:pt x="0"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8" name="Freeform 2036">
                <a:extLst>
                  <a:ext uri="{FF2B5EF4-FFF2-40B4-BE49-F238E27FC236}">
                    <a16:creationId xmlns:a16="http://schemas.microsoft.com/office/drawing/2014/main" id="{5DCC55B4-3F30-4EEB-8A4C-F70CBB96C02E}"/>
                  </a:ext>
                </a:extLst>
              </p:cNvPr>
              <p:cNvSpPr/>
              <p:nvPr/>
            </p:nvSpPr>
            <p:spPr bwMode="auto">
              <a:xfrm>
                <a:off x="3068" y="215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9" name="Freeform 2037">
                <a:extLst>
                  <a:ext uri="{FF2B5EF4-FFF2-40B4-BE49-F238E27FC236}">
                    <a16:creationId xmlns:a16="http://schemas.microsoft.com/office/drawing/2014/main" id="{132193CF-189E-4A7C-987D-E94E5611AB6D}"/>
                  </a:ext>
                </a:extLst>
              </p:cNvPr>
              <p:cNvSpPr/>
              <p:nvPr/>
            </p:nvSpPr>
            <p:spPr bwMode="auto">
              <a:xfrm>
                <a:off x="3150" y="2158"/>
                <a:ext cx="11" cy="3"/>
              </a:xfrm>
              <a:custGeom>
                <a:gdLst>
                  <a:gd name="T0" fmla="*/ 4 w 4"/>
                  <a:gd name="T1" fmla="*/ 0 h 1"/>
                  <a:gd name="T2" fmla="*/ 3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3" y="1"/>
                      <a:pt x="3" y="1"/>
                      <a:pt x="3" y="1"/>
                    </a:cubicBezTo>
                    <a:cubicBezTo>
                      <a:pt x="2" y="1"/>
                      <a:pt x="1"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0" name="Freeform 2038">
                <a:extLst>
                  <a:ext uri="{FF2B5EF4-FFF2-40B4-BE49-F238E27FC236}">
                    <a16:creationId xmlns:a16="http://schemas.microsoft.com/office/drawing/2014/main" id="{029C5D9C-BACA-43F5-A3AB-EC7FCB2BE65E}"/>
                  </a:ext>
                </a:extLst>
              </p:cNvPr>
              <p:cNvSpPr/>
              <p:nvPr/>
            </p:nvSpPr>
            <p:spPr bwMode="auto">
              <a:xfrm>
                <a:off x="3327" y="2158"/>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0" y="3"/>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1" name="Freeform 2039">
                <a:extLst>
                  <a:ext uri="{FF2B5EF4-FFF2-40B4-BE49-F238E27FC236}">
                    <a16:creationId xmlns:a16="http://schemas.microsoft.com/office/drawing/2014/main" id="{49AF422E-62C2-44E8-BCF5-B04B123889F7}"/>
                  </a:ext>
                </a:extLst>
              </p:cNvPr>
              <p:cNvSpPr/>
              <p:nvPr/>
            </p:nvSpPr>
            <p:spPr bwMode="auto">
              <a:xfrm>
                <a:off x="3335" y="2158"/>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2" name="Freeform 2040">
                <a:extLst>
                  <a:ext uri="{FF2B5EF4-FFF2-40B4-BE49-F238E27FC236}">
                    <a16:creationId xmlns:a16="http://schemas.microsoft.com/office/drawing/2014/main" id="{9D07E676-9469-4695-BA68-655FC2577BE3}"/>
                  </a:ext>
                </a:extLst>
              </p:cNvPr>
              <p:cNvSpPr/>
              <p:nvPr/>
            </p:nvSpPr>
            <p:spPr bwMode="auto">
              <a:xfrm>
                <a:off x="3439" y="2158"/>
                <a:ext cx="11" cy="11"/>
              </a:xfrm>
              <a:custGeom>
                <a:gdLst>
                  <a:gd name="T0" fmla="*/ 1 w 4"/>
                  <a:gd name="T1" fmla="*/ 0 h 4"/>
                  <a:gd name="T2" fmla="*/ 4 w 4"/>
                  <a:gd name="T3" fmla="*/ 1 h 4"/>
                  <a:gd name="T4" fmla="*/ 3 w 4"/>
                  <a:gd name="T5" fmla="*/ 3 h 4"/>
                  <a:gd name="T6" fmla="*/ 4 w 4"/>
                  <a:gd name="T7" fmla="*/ 3 h 4"/>
                  <a:gd name="T8" fmla="*/ 1 w 4"/>
                  <a:gd name="T9" fmla="*/ 3 h 4"/>
                  <a:gd name="T10" fmla="*/ 2 w 4"/>
                  <a:gd name="T11" fmla="*/ 3 h 4"/>
                  <a:gd name="T12" fmla="*/ 3 w 4"/>
                  <a:gd name="T13" fmla="*/ 2 h 4"/>
                  <a:gd name="T14" fmla="*/ 1 w 4"/>
                  <a:gd name="T15" fmla="*/ 2 h 4"/>
                  <a:gd name="T16" fmla="*/ 0 w 4"/>
                  <a:gd name="T17" fmla="*/ 0 h 4"/>
                  <a:gd name="T18" fmla="*/ 1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cubicBezTo>
                      <a:pt x="1" y="2"/>
                      <a:pt x="4" y="1"/>
                      <a:pt x="4" y="1"/>
                    </a:cubicBezTo>
                    <a:cubicBezTo>
                      <a:pt x="3" y="1"/>
                      <a:pt x="4" y="2"/>
                      <a:pt x="3" y="3"/>
                    </a:cubicBezTo>
                    <a:cubicBezTo>
                      <a:pt x="4" y="3"/>
                      <a:pt x="4" y="3"/>
                      <a:pt x="4" y="3"/>
                    </a:cubicBezTo>
                    <a:cubicBezTo>
                      <a:pt x="2" y="3"/>
                      <a:pt x="2" y="4"/>
                      <a:pt x="1" y="3"/>
                    </a:cubicBezTo>
                    <a:cubicBezTo>
                      <a:pt x="1" y="3"/>
                      <a:pt x="2" y="4"/>
                      <a:pt x="2" y="3"/>
                    </a:cubicBezTo>
                    <a:cubicBezTo>
                      <a:pt x="3" y="3"/>
                      <a:pt x="3" y="3"/>
                      <a:pt x="3" y="2"/>
                    </a:cubicBezTo>
                    <a:cubicBezTo>
                      <a:pt x="2" y="2"/>
                      <a:pt x="2" y="1"/>
                      <a:pt x="1"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3" name="Freeform 2041">
                <a:extLst>
                  <a:ext uri="{FF2B5EF4-FFF2-40B4-BE49-F238E27FC236}">
                    <a16:creationId xmlns:a16="http://schemas.microsoft.com/office/drawing/2014/main" id="{36FCFFA4-ABCF-4CD8-A2A8-EB5CF1CF2E3E}"/>
                  </a:ext>
                </a:extLst>
              </p:cNvPr>
              <p:cNvSpPr/>
              <p:nvPr/>
            </p:nvSpPr>
            <p:spPr bwMode="auto">
              <a:xfrm>
                <a:off x="2362" y="2158"/>
                <a:ext cx="16" cy="13"/>
              </a:xfrm>
              <a:custGeom>
                <a:gdLst>
                  <a:gd name="T0" fmla="*/ 5 w 6"/>
                  <a:gd name="T1" fmla="*/ 3 h 5"/>
                  <a:gd name="T2" fmla="*/ 4 w 6"/>
                  <a:gd name="T3" fmla="*/ 4 h 5"/>
                  <a:gd name="T4" fmla="*/ 4 w 6"/>
                  <a:gd name="T5" fmla="*/ 4 h 5"/>
                  <a:gd name="T6" fmla="*/ 3 w 6"/>
                  <a:gd name="T7" fmla="*/ 4 h 5"/>
                  <a:gd name="T8" fmla="*/ 2 w 6"/>
                  <a:gd name="T9" fmla="*/ 4 h 5"/>
                  <a:gd name="T10" fmla="*/ 1 w 6"/>
                  <a:gd name="T11" fmla="*/ 5 h 5"/>
                  <a:gd name="T12" fmla="*/ 0 w 6"/>
                  <a:gd name="T13" fmla="*/ 3 h 5"/>
                  <a:gd name="T14" fmla="*/ 1 w 6"/>
                  <a:gd name="T15" fmla="*/ 1 h 5"/>
                  <a:gd name="T16" fmla="*/ 5 w 6"/>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cubicBezTo>
                      <a:pt x="4" y="4"/>
                      <a:pt x="4" y="4"/>
                      <a:pt x="4" y="4"/>
                    </a:cubicBezTo>
                    <a:cubicBezTo>
                      <a:pt x="4" y="4"/>
                      <a:pt x="4" y="4"/>
                      <a:pt x="4" y="4"/>
                    </a:cubicBezTo>
                    <a:cubicBezTo>
                      <a:pt x="4" y="4"/>
                      <a:pt x="3" y="4"/>
                      <a:pt x="3" y="4"/>
                    </a:cubicBezTo>
                    <a:cubicBezTo>
                      <a:pt x="2" y="4"/>
                      <a:pt x="2" y="4"/>
                      <a:pt x="2" y="4"/>
                    </a:cubicBezTo>
                    <a:cubicBezTo>
                      <a:pt x="1" y="5"/>
                      <a:pt x="1" y="5"/>
                      <a:pt x="1" y="5"/>
                    </a:cubicBezTo>
                    <a:cubicBezTo>
                      <a:pt x="0" y="5"/>
                      <a:pt x="1" y="3"/>
                      <a:pt x="0" y="3"/>
                    </a:cubicBezTo>
                    <a:cubicBezTo>
                      <a:pt x="0" y="3"/>
                      <a:pt x="0" y="1"/>
                      <a:pt x="1" y="1"/>
                    </a:cubicBezTo>
                    <a:cubicBezTo>
                      <a:pt x="3" y="2"/>
                      <a:pt x="6"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4" name="Freeform 2042">
                <a:extLst>
                  <a:ext uri="{FF2B5EF4-FFF2-40B4-BE49-F238E27FC236}">
                    <a16:creationId xmlns:a16="http://schemas.microsoft.com/office/drawing/2014/main" id="{6C69A398-29A2-4DD4-B1EC-6A11FA181178}"/>
                  </a:ext>
                </a:extLst>
              </p:cNvPr>
              <p:cNvSpPr/>
              <p:nvPr/>
            </p:nvSpPr>
            <p:spPr bwMode="auto">
              <a:xfrm>
                <a:off x="2963" y="216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0" y="2"/>
                      <a:pt x="0" y="2"/>
                      <a:pt x="0" y="2"/>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5" name="Freeform 2043">
                <a:extLst>
                  <a:ext uri="{FF2B5EF4-FFF2-40B4-BE49-F238E27FC236}">
                    <a16:creationId xmlns:a16="http://schemas.microsoft.com/office/drawing/2014/main" id="{EE93C655-596C-40BB-8088-8D4C8BF63356}"/>
                  </a:ext>
                </a:extLst>
              </p:cNvPr>
              <p:cNvSpPr/>
              <p:nvPr/>
            </p:nvSpPr>
            <p:spPr bwMode="auto">
              <a:xfrm>
                <a:off x="3078" y="2161"/>
                <a:ext cx="8" cy="5"/>
              </a:xfrm>
              <a:custGeom>
                <a:gdLst>
                  <a:gd name="T0" fmla="*/ 3 w 3"/>
                  <a:gd name="T1" fmla="*/ 1 h 2"/>
                  <a:gd name="T2" fmla="*/ 1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6" name="Freeform 2044">
                <a:extLst>
                  <a:ext uri="{FF2B5EF4-FFF2-40B4-BE49-F238E27FC236}">
                    <a16:creationId xmlns:a16="http://schemas.microsoft.com/office/drawing/2014/main" id="{BAD7B6C3-76F6-4173-AB4D-7977BB4BA3F1}"/>
                  </a:ext>
                </a:extLst>
              </p:cNvPr>
              <p:cNvSpPr/>
              <p:nvPr/>
            </p:nvSpPr>
            <p:spPr bwMode="auto">
              <a:xfrm>
                <a:off x="3051" y="2163"/>
                <a:ext cx="19" cy="8"/>
              </a:xfrm>
              <a:custGeom>
                <a:gdLst>
                  <a:gd name="T0" fmla="*/ 4 w 7"/>
                  <a:gd name="T1" fmla="*/ 1 h 3"/>
                  <a:gd name="T2" fmla="*/ 7 w 7"/>
                  <a:gd name="T3" fmla="*/ 2 h 3"/>
                  <a:gd name="T4" fmla="*/ 3 w 7"/>
                  <a:gd name="T5" fmla="*/ 1 h 3"/>
                  <a:gd name="T6" fmla="*/ 0 w 7"/>
                  <a:gd name="T7" fmla="*/ 2 h 3"/>
                  <a:gd name="T8" fmla="*/ 1 w 7"/>
                  <a:gd name="T9" fmla="*/ 0 h 3"/>
                  <a:gd name="T10" fmla="*/ 4 w 7"/>
                  <a:gd name="T11" fmla="*/ 0 h 3"/>
                  <a:gd name="T12" fmla="*/ 4 w 7"/>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4" y="1"/>
                    </a:moveTo>
                    <a:cubicBezTo>
                      <a:pt x="5" y="1"/>
                      <a:pt x="6" y="2"/>
                      <a:pt x="7" y="2"/>
                    </a:cubicBezTo>
                    <a:cubicBezTo>
                      <a:pt x="6" y="2"/>
                      <a:pt x="4" y="3"/>
                      <a:pt x="3" y="1"/>
                    </a:cubicBezTo>
                    <a:cubicBezTo>
                      <a:pt x="2" y="2"/>
                      <a:pt x="1" y="2"/>
                      <a:pt x="0" y="2"/>
                    </a:cubicBezTo>
                    <a:cubicBezTo>
                      <a:pt x="0" y="1"/>
                      <a:pt x="2" y="1"/>
                      <a:pt x="1" y="0"/>
                    </a:cubicBezTo>
                    <a:cubicBezTo>
                      <a:pt x="3" y="0"/>
                      <a:pt x="3" y="2"/>
                      <a:pt x="4" y="0"/>
                    </a:cubicBezTo>
                    <a:cubicBezTo>
                      <a:pt x="4"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7" name="Freeform 2045">
                <a:extLst>
                  <a:ext uri="{FF2B5EF4-FFF2-40B4-BE49-F238E27FC236}">
                    <a16:creationId xmlns:a16="http://schemas.microsoft.com/office/drawing/2014/main" id="{A600E854-4234-4496-B31A-97C8932DCD79}"/>
                  </a:ext>
                </a:extLst>
              </p:cNvPr>
              <p:cNvSpPr/>
              <p:nvPr/>
            </p:nvSpPr>
            <p:spPr bwMode="auto">
              <a:xfrm>
                <a:off x="3158" y="2163"/>
                <a:ext cx="3" cy="6"/>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8" name="Freeform 2046">
                <a:extLst>
                  <a:ext uri="{FF2B5EF4-FFF2-40B4-BE49-F238E27FC236}">
                    <a16:creationId xmlns:a16="http://schemas.microsoft.com/office/drawing/2014/main" id="{0ADB99BE-BEDF-487A-AFF6-30ACA1470B4B}"/>
                  </a:ext>
                </a:extLst>
              </p:cNvPr>
              <p:cNvSpPr/>
              <p:nvPr/>
            </p:nvSpPr>
            <p:spPr bwMode="auto">
              <a:xfrm>
                <a:off x="3412" y="2163"/>
                <a:ext cx="14" cy="14"/>
              </a:xfrm>
              <a:custGeom>
                <a:gdLst>
                  <a:gd name="T0" fmla="*/ 5 w 5"/>
                  <a:gd name="T1" fmla="*/ 1 h 5"/>
                  <a:gd name="T2" fmla="*/ 1 w 5"/>
                  <a:gd name="T3" fmla="*/ 4 h 5"/>
                  <a:gd name="T4" fmla="*/ 0 w 5"/>
                  <a:gd name="T5" fmla="*/ 3 h 5"/>
                  <a:gd name="T6" fmla="*/ 2 w 5"/>
                  <a:gd name="T7" fmla="*/ 4 h 5"/>
                  <a:gd name="T8" fmla="*/ 3 w 5"/>
                  <a:gd name="T9" fmla="*/ 2 h 5"/>
                  <a:gd name="T10" fmla="*/ 2 w 5"/>
                  <a:gd name="T11" fmla="*/ 2 h 5"/>
                  <a:gd name="T12" fmla="*/ 3 w 5"/>
                  <a:gd name="T13" fmla="*/ 0 h 5"/>
                  <a:gd name="T14" fmla="*/ 5 w 5"/>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1"/>
                    </a:moveTo>
                    <a:cubicBezTo>
                      <a:pt x="3" y="1"/>
                      <a:pt x="5" y="5"/>
                      <a:pt x="1" y="4"/>
                    </a:cubicBezTo>
                    <a:cubicBezTo>
                      <a:pt x="0" y="3"/>
                      <a:pt x="0" y="3"/>
                      <a:pt x="0" y="3"/>
                    </a:cubicBezTo>
                    <a:cubicBezTo>
                      <a:pt x="1" y="3"/>
                      <a:pt x="1" y="5"/>
                      <a:pt x="2" y="4"/>
                    </a:cubicBezTo>
                    <a:cubicBezTo>
                      <a:pt x="3" y="3"/>
                      <a:pt x="4" y="3"/>
                      <a:pt x="3" y="2"/>
                    </a:cubicBezTo>
                    <a:cubicBezTo>
                      <a:pt x="2" y="2"/>
                      <a:pt x="2" y="2"/>
                      <a:pt x="2" y="2"/>
                    </a:cubicBezTo>
                    <a:cubicBezTo>
                      <a:pt x="1" y="1"/>
                      <a:pt x="3" y="1"/>
                      <a:pt x="3" y="0"/>
                    </a:cubicBezTo>
                    <a:cubicBezTo>
                      <a:pt x="4"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9" name="Freeform 2047">
                <a:extLst>
                  <a:ext uri="{FF2B5EF4-FFF2-40B4-BE49-F238E27FC236}">
                    <a16:creationId xmlns:a16="http://schemas.microsoft.com/office/drawing/2014/main" id="{1B3E2349-8E62-470E-B6EC-45E51678348E}"/>
                  </a:ext>
                </a:extLst>
              </p:cNvPr>
              <p:cNvSpPr/>
              <p:nvPr/>
            </p:nvSpPr>
            <p:spPr bwMode="auto">
              <a:xfrm>
                <a:off x="3431" y="2163"/>
                <a:ext cx="8" cy="11"/>
              </a:xfrm>
              <a:custGeom>
                <a:gdLst>
                  <a:gd name="T0" fmla="*/ 3 w 3"/>
                  <a:gd name="T1" fmla="*/ 0 h 4"/>
                  <a:gd name="T2" fmla="*/ 0 w 3"/>
                  <a:gd name="T3" fmla="*/ 3 h 4"/>
                  <a:gd name="T4" fmla="*/ 3 w 3"/>
                  <a:gd name="T5" fmla="*/ 0 h 4"/>
                </a:gdLst>
                <a:cxnLst>
                  <a:cxn ang="0">
                    <a:pos x="T0" y="T1"/>
                  </a:cxn>
                  <a:cxn ang="0">
                    <a:pos x="T2" y="T3"/>
                  </a:cxn>
                  <a:cxn ang="0">
                    <a:pos x="T4" y="T5"/>
                  </a:cxn>
                </a:cxnLst>
                <a:rect l="0" t="0" r="r" b="b"/>
                <a:pathLst>
                  <a:path w="3" h="4">
                    <a:moveTo>
                      <a:pt x="3" y="0"/>
                    </a:moveTo>
                    <a:cubicBezTo>
                      <a:pt x="1" y="1"/>
                      <a:pt x="3" y="4"/>
                      <a:pt x="0" y="3"/>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0" name="Freeform 2048">
                <a:extLst>
                  <a:ext uri="{FF2B5EF4-FFF2-40B4-BE49-F238E27FC236}">
                    <a16:creationId xmlns:a16="http://schemas.microsoft.com/office/drawing/2014/main" id="{D1429BC4-AEE7-42A1-9302-3F489912E5E3}"/>
                  </a:ext>
                </a:extLst>
              </p:cNvPr>
              <p:cNvSpPr/>
              <p:nvPr/>
            </p:nvSpPr>
            <p:spPr bwMode="auto">
              <a:xfrm>
                <a:off x="3204" y="2163"/>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1" name="Freeform 2049">
                <a:extLst>
                  <a:ext uri="{FF2B5EF4-FFF2-40B4-BE49-F238E27FC236}">
                    <a16:creationId xmlns:a16="http://schemas.microsoft.com/office/drawing/2014/main" id="{44831972-E1A9-43FB-BFE2-777D6DCC603A}"/>
                  </a:ext>
                </a:extLst>
              </p:cNvPr>
              <p:cNvSpPr/>
              <p:nvPr/>
            </p:nvSpPr>
            <p:spPr bwMode="auto">
              <a:xfrm>
                <a:off x="2362" y="216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2" name="Freeform 2050">
                <a:extLst>
                  <a:ext uri="{FF2B5EF4-FFF2-40B4-BE49-F238E27FC236}">
                    <a16:creationId xmlns:a16="http://schemas.microsoft.com/office/drawing/2014/main" id="{06DE5489-D276-4609-A6E8-D48ED574838F}"/>
                  </a:ext>
                </a:extLst>
              </p:cNvPr>
              <p:cNvSpPr/>
              <p:nvPr/>
            </p:nvSpPr>
            <p:spPr bwMode="auto">
              <a:xfrm>
                <a:off x="3113" y="216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3" name="Freeform 2051">
                <a:extLst>
                  <a:ext uri="{FF2B5EF4-FFF2-40B4-BE49-F238E27FC236}">
                    <a16:creationId xmlns:a16="http://schemas.microsoft.com/office/drawing/2014/main" id="{C4F2DB97-CBD0-49D0-85AE-6DFC7CBC74C9}"/>
                  </a:ext>
                </a:extLst>
              </p:cNvPr>
              <p:cNvSpPr/>
              <p:nvPr/>
            </p:nvSpPr>
            <p:spPr bwMode="auto">
              <a:xfrm>
                <a:off x="3118" y="216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4" name="Freeform 2052">
                <a:extLst>
                  <a:ext uri="{FF2B5EF4-FFF2-40B4-BE49-F238E27FC236}">
                    <a16:creationId xmlns:a16="http://schemas.microsoft.com/office/drawing/2014/main" id="{9B68EA45-94CD-434B-B079-C68E76850683}"/>
                  </a:ext>
                </a:extLst>
              </p:cNvPr>
              <p:cNvSpPr/>
              <p:nvPr/>
            </p:nvSpPr>
            <p:spPr bwMode="auto">
              <a:xfrm>
                <a:off x="3479" y="2166"/>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5" name="Freeform 2053">
                <a:extLst>
                  <a:ext uri="{FF2B5EF4-FFF2-40B4-BE49-F238E27FC236}">
                    <a16:creationId xmlns:a16="http://schemas.microsoft.com/office/drawing/2014/main" id="{D1A8C429-CD92-4463-9B76-BD4EBF202614}"/>
                  </a:ext>
                </a:extLst>
              </p:cNvPr>
              <p:cNvSpPr/>
              <p:nvPr/>
            </p:nvSpPr>
            <p:spPr bwMode="auto">
              <a:xfrm>
                <a:off x="3506" y="2166"/>
                <a:ext cx="2"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6" name="Rectangle 2054">
                <a:extLst>
                  <a:ext uri="{FF2B5EF4-FFF2-40B4-BE49-F238E27FC236}">
                    <a16:creationId xmlns:a16="http://schemas.microsoft.com/office/drawing/2014/main" id="{47FF6061-7C61-4EE6-A364-524D46280CA9}"/>
                  </a:ext>
                </a:extLst>
              </p:cNvPr>
              <p:cNvSpPr>
                <a:spLocks noChangeArrowheads="1"/>
              </p:cNvSpPr>
              <p:nvPr/>
            </p:nvSpPr>
            <p:spPr bwMode="auto">
              <a:xfrm>
                <a:off x="2341" y="216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7" name="Freeform 2055">
                <a:extLst>
                  <a:ext uri="{FF2B5EF4-FFF2-40B4-BE49-F238E27FC236}">
                    <a16:creationId xmlns:a16="http://schemas.microsoft.com/office/drawing/2014/main" id="{63525516-8CCE-4668-B94B-9EED82035E9E}"/>
                  </a:ext>
                </a:extLst>
              </p:cNvPr>
              <p:cNvSpPr/>
              <p:nvPr/>
            </p:nvSpPr>
            <p:spPr bwMode="auto">
              <a:xfrm>
                <a:off x="2963" y="2166"/>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1" y="1"/>
                      <a:pt x="2" y="0"/>
                    </a:cubicBezTo>
                    <a:cubicBezTo>
                      <a:pt x="1"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8" name="Freeform 2056">
                <a:extLst>
                  <a:ext uri="{FF2B5EF4-FFF2-40B4-BE49-F238E27FC236}">
                    <a16:creationId xmlns:a16="http://schemas.microsoft.com/office/drawing/2014/main" id="{995499C5-A1D3-4FDE-972B-80E54F593F19}"/>
                  </a:ext>
                </a:extLst>
              </p:cNvPr>
              <p:cNvSpPr/>
              <p:nvPr/>
            </p:nvSpPr>
            <p:spPr bwMode="auto">
              <a:xfrm>
                <a:off x="3137" y="2166"/>
                <a:ext cx="5" cy="3"/>
              </a:xfrm>
              <a:custGeom>
                <a:gdLst>
                  <a:gd name="T0" fmla="*/ 1 w 2"/>
                  <a:gd name="T1" fmla="*/ 1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1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9" name="Freeform 2057">
                <a:extLst>
                  <a:ext uri="{FF2B5EF4-FFF2-40B4-BE49-F238E27FC236}">
                    <a16:creationId xmlns:a16="http://schemas.microsoft.com/office/drawing/2014/main" id="{53830F61-F99C-4214-9AED-6D3EF0942498}"/>
                  </a:ext>
                </a:extLst>
              </p:cNvPr>
              <p:cNvSpPr/>
              <p:nvPr/>
            </p:nvSpPr>
            <p:spPr bwMode="auto">
              <a:xfrm>
                <a:off x="3206" y="216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0" name="Freeform 2058">
                <a:extLst>
                  <a:ext uri="{FF2B5EF4-FFF2-40B4-BE49-F238E27FC236}">
                    <a16:creationId xmlns:a16="http://schemas.microsoft.com/office/drawing/2014/main" id="{84AADDB9-C8D9-4851-A500-E6A3D66FFD86}"/>
                  </a:ext>
                </a:extLst>
              </p:cNvPr>
              <p:cNvSpPr/>
              <p:nvPr/>
            </p:nvSpPr>
            <p:spPr bwMode="auto">
              <a:xfrm>
                <a:off x="3284" y="2166"/>
                <a:ext cx="11" cy="5"/>
              </a:xfrm>
              <a:custGeom>
                <a:gdLst>
                  <a:gd name="T0" fmla="*/ 4 w 4"/>
                  <a:gd name="T1" fmla="*/ 1 h 2"/>
                  <a:gd name="T2" fmla="*/ 2 w 4"/>
                  <a:gd name="T3" fmla="*/ 2 h 2"/>
                  <a:gd name="T4" fmla="*/ 1 w 4"/>
                  <a:gd name="T5" fmla="*/ 1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2"/>
                      <a:pt x="2" y="2"/>
                    </a:cubicBezTo>
                    <a:cubicBezTo>
                      <a:pt x="3" y="2"/>
                      <a:pt x="1" y="1"/>
                      <a:pt x="1" y="1"/>
                    </a:cubicBezTo>
                    <a:cubicBezTo>
                      <a:pt x="0" y="1"/>
                      <a:pt x="0" y="1"/>
                      <a:pt x="0" y="1"/>
                    </a:cubicBezTo>
                    <a:cubicBezTo>
                      <a:pt x="2"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1" name="Freeform 2059">
                <a:extLst>
                  <a:ext uri="{FF2B5EF4-FFF2-40B4-BE49-F238E27FC236}">
                    <a16:creationId xmlns:a16="http://schemas.microsoft.com/office/drawing/2014/main" id="{444D9CEE-4F78-4EEA-8295-209F4E7B246E}"/>
                  </a:ext>
                </a:extLst>
              </p:cNvPr>
              <p:cNvSpPr/>
              <p:nvPr/>
            </p:nvSpPr>
            <p:spPr bwMode="auto">
              <a:xfrm>
                <a:off x="3033" y="2166"/>
                <a:ext cx="8" cy="8"/>
              </a:xfrm>
              <a:custGeom>
                <a:gdLst>
                  <a:gd name="T0" fmla="*/ 1 w 3"/>
                  <a:gd name="T1" fmla="*/ 1 h 3"/>
                  <a:gd name="T2" fmla="*/ 1 w 3"/>
                  <a:gd name="T3" fmla="*/ 1 h 3"/>
                  <a:gd name="T4" fmla="*/ 3 w 3"/>
                  <a:gd name="T5" fmla="*/ 2 h 3"/>
                  <a:gd name="T6" fmla="*/ 0 w 3"/>
                  <a:gd name="T7" fmla="*/ 2 h 3"/>
                  <a:gd name="T8" fmla="*/ 0 w 3"/>
                  <a:gd name="T9" fmla="*/ 0 h 3"/>
                  <a:gd name="T10" fmla="*/ 1 w 3"/>
                  <a:gd name="T11" fmla="*/ 1 h 3"/>
                </a:gd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1"/>
                    </a:cubicBezTo>
                    <a:cubicBezTo>
                      <a:pt x="2" y="2"/>
                      <a:pt x="2" y="2"/>
                      <a:pt x="3" y="2"/>
                    </a:cubicBezTo>
                    <a:cubicBezTo>
                      <a:pt x="2" y="2"/>
                      <a:pt x="1" y="3"/>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2" name="Freeform 2060">
                <a:extLst>
                  <a:ext uri="{FF2B5EF4-FFF2-40B4-BE49-F238E27FC236}">
                    <a16:creationId xmlns:a16="http://schemas.microsoft.com/office/drawing/2014/main" id="{D9945952-F1D5-4247-BDC7-4363201C97DB}"/>
                  </a:ext>
                </a:extLst>
              </p:cNvPr>
              <p:cNvSpPr/>
              <p:nvPr/>
            </p:nvSpPr>
            <p:spPr bwMode="auto">
              <a:xfrm>
                <a:off x="3407" y="2166"/>
                <a:ext cx="5" cy="5"/>
              </a:xfrm>
              <a:custGeom>
                <a:gdLst>
                  <a:gd name="T0" fmla="*/ 1 w 2"/>
                  <a:gd name="T1" fmla="*/ 2 h 2"/>
                  <a:gd name="T2" fmla="*/ 0 w 2"/>
                  <a:gd name="T3" fmla="*/ 0 h 2"/>
                  <a:gd name="T4" fmla="*/ 1 w 2"/>
                  <a:gd name="T5" fmla="*/ 2 h 2"/>
                </a:gdLst>
                <a:cxnLst>
                  <a:cxn ang="0">
                    <a:pos x="T0" y="T1"/>
                  </a:cxn>
                  <a:cxn ang="0">
                    <a:pos x="T2" y="T3"/>
                  </a:cxn>
                  <a:cxn ang="0">
                    <a:pos x="T4" y="T5"/>
                  </a:cxn>
                </a:cxnLst>
                <a:rect l="0" t="0" r="r" b="b"/>
                <a:pathLst>
                  <a:path w="2" h="2">
                    <a:moveTo>
                      <a:pt x="1" y="2"/>
                    </a:moveTo>
                    <a:cubicBezTo>
                      <a:pt x="0" y="2"/>
                      <a:pt x="2"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3" name="Freeform 2061">
                <a:extLst>
                  <a:ext uri="{FF2B5EF4-FFF2-40B4-BE49-F238E27FC236}">
                    <a16:creationId xmlns:a16="http://schemas.microsoft.com/office/drawing/2014/main" id="{71DA8413-B355-475D-A796-7CBEFC1EA810}"/>
                  </a:ext>
                </a:extLst>
              </p:cNvPr>
              <p:cNvSpPr/>
              <p:nvPr/>
            </p:nvSpPr>
            <p:spPr bwMode="auto">
              <a:xfrm>
                <a:off x="3185" y="2169"/>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4" name="Freeform 2062">
                <a:extLst>
                  <a:ext uri="{FF2B5EF4-FFF2-40B4-BE49-F238E27FC236}">
                    <a16:creationId xmlns:a16="http://schemas.microsoft.com/office/drawing/2014/main" id="{5E11A5DE-604B-4E75-A415-13E66D328BB1}"/>
                  </a:ext>
                </a:extLst>
              </p:cNvPr>
              <p:cNvSpPr/>
              <p:nvPr/>
            </p:nvSpPr>
            <p:spPr bwMode="auto">
              <a:xfrm>
                <a:off x="2971" y="2166"/>
                <a:ext cx="32" cy="13"/>
              </a:xfrm>
              <a:custGeom>
                <a:gdLst>
                  <a:gd name="T0" fmla="*/ 12 w 12"/>
                  <a:gd name="T1" fmla="*/ 1 h 5"/>
                  <a:gd name="T2" fmla="*/ 9 w 12"/>
                  <a:gd name="T3" fmla="*/ 2 h 5"/>
                  <a:gd name="T4" fmla="*/ 6 w 12"/>
                  <a:gd name="T5" fmla="*/ 4 h 5"/>
                  <a:gd name="T6" fmla="*/ 7 w 12"/>
                  <a:gd name="T7" fmla="*/ 4 h 5"/>
                  <a:gd name="T8" fmla="*/ 5 w 12"/>
                  <a:gd name="T9" fmla="*/ 5 h 5"/>
                  <a:gd name="T10" fmla="*/ 4 w 12"/>
                  <a:gd name="T11" fmla="*/ 4 h 5"/>
                  <a:gd name="T12" fmla="*/ 1 w 12"/>
                  <a:gd name="T13" fmla="*/ 5 h 5"/>
                  <a:gd name="T14" fmla="*/ 0 w 12"/>
                  <a:gd name="T15" fmla="*/ 4 h 5"/>
                  <a:gd name="T16" fmla="*/ 3 w 12"/>
                  <a:gd name="T17" fmla="*/ 3 h 5"/>
                  <a:gd name="T18" fmla="*/ 4 w 12"/>
                  <a:gd name="T19" fmla="*/ 4 h 5"/>
                  <a:gd name="T20" fmla="*/ 5 w 12"/>
                  <a:gd name="T21" fmla="*/ 3 h 5"/>
                  <a:gd name="T22" fmla="*/ 5 w 12"/>
                  <a:gd name="T23" fmla="*/ 3 h 5"/>
                  <a:gd name="T24" fmla="*/ 5 w 12"/>
                  <a:gd name="T25" fmla="*/ 4 h 5"/>
                  <a:gd name="T26" fmla="*/ 6 w 12"/>
                  <a:gd name="T27" fmla="*/ 2 h 5"/>
                  <a:gd name="T28" fmla="*/ 6 w 12"/>
                  <a:gd name="T29" fmla="*/ 2 h 5"/>
                  <a:gd name="T30" fmla="*/ 9 w 12"/>
                  <a:gd name="T31" fmla="*/ 2 h 5"/>
                  <a:gd name="T32" fmla="*/ 9 w 12"/>
                  <a:gd name="T33" fmla="*/ 1 h 5"/>
                  <a:gd name="T34" fmla="*/ 12 w 12"/>
                  <a:gd name="T35"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12" y="1"/>
                    </a:moveTo>
                    <a:cubicBezTo>
                      <a:pt x="12" y="2"/>
                      <a:pt x="10" y="1"/>
                      <a:pt x="9" y="2"/>
                    </a:cubicBezTo>
                    <a:cubicBezTo>
                      <a:pt x="8" y="4"/>
                      <a:pt x="6" y="2"/>
                      <a:pt x="6" y="4"/>
                    </a:cubicBezTo>
                    <a:cubicBezTo>
                      <a:pt x="7" y="4"/>
                      <a:pt x="7" y="4"/>
                      <a:pt x="7" y="4"/>
                    </a:cubicBezTo>
                    <a:cubicBezTo>
                      <a:pt x="6" y="5"/>
                      <a:pt x="5" y="5"/>
                      <a:pt x="5" y="5"/>
                    </a:cubicBezTo>
                    <a:cubicBezTo>
                      <a:pt x="4" y="4"/>
                      <a:pt x="4" y="4"/>
                      <a:pt x="4" y="4"/>
                    </a:cubicBezTo>
                    <a:cubicBezTo>
                      <a:pt x="3" y="5"/>
                      <a:pt x="2" y="5"/>
                      <a:pt x="1" y="5"/>
                    </a:cubicBezTo>
                    <a:cubicBezTo>
                      <a:pt x="0" y="4"/>
                      <a:pt x="0" y="4"/>
                      <a:pt x="0" y="4"/>
                    </a:cubicBezTo>
                    <a:cubicBezTo>
                      <a:pt x="1" y="2"/>
                      <a:pt x="2" y="4"/>
                      <a:pt x="3" y="3"/>
                    </a:cubicBezTo>
                    <a:cubicBezTo>
                      <a:pt x="3" y="3"/>
                      <a:pt x="2" y="5"/>
                      <a:pt x="4" y="4"/>
                    </a:cubicBezTo>
                    <a:cubicBezTo>
                      <a:pt x="5" y="4"/>
                      <a:pt x="3" y="3"/>
                      <a:pt x="5" y="3"/>
                    </a:cubicBezTo>
                    <a:cubicBezTo>
                      <a:pt x="5" y="3"/>
                      <a:pt x="5" y="3"/>
                      <a:pt x="5" y="3"/>
                    </a:cubicBezTo>
                    <a:cubicBezTo>
                      <a:pt x="5" y="4"/>
                      <a:pt x="5" y="4"/>
                      <a:pt x="5" y="4"/>
                    </a:cubicBezTo>
                    <a:cubicBezTo>
                      <a:pt x="6" y="2"/>
                      <a:pt x="6" y="2"/>
                      <a:pt x="6" y="2"/>
                    </a:cubicBezTo>
                    <a:cubicBezTo>
                      <a:pt x="6" y="2"/>
                      <a:pt x="6" y="2"/>
                      <a:pt x="6" y="2"/>
                    </a:cubicBezTo>
                    <a:cubicBezTo>
                      <a:pt x="7" y="3"/>
                      <a:pt x="8" y="2"/>
                      <a:pt x="9" y="2"/>
                    </a:cubicBezTo>
                    <a:cubicBezTo>
                      <a:pt x="9" y="1"/>
                      <a:pt x="9" y="1"/>
                      <a:pt x="9" y="1"/>
                    </a:cubicBezTo>
                    <a:cubicBezTo>
                      <a:pt x="10" y="2"/>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5" name="Freeform 2063">
                <a:extLst>
                  <a:ext uri="{FF2B5EF4-FFF2-40B4-BE49-F238E27FC236}">
                    <a16:creationId xmlns:a16="http://schemas.microsoft.com/office/drawing/2014/main" id="{A88FE1B8-4D2A-4D2C-97FC-013BFFF58CAB}"/>
                  </a:ext>
                </a:extLst>
              </p:cNvPr>
              <p:cNvSpPr/>
              <p:nvPr/>
            </p:nvSpPr>
            <p:spPr bwMode="auto">
              <a:xfrm>
                <a:off x="3009" y="2169"/>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6" name="Freeform 2064">
                <a:extLst>
                  <a:ext uri="{FF2B5EF4-FFF2-40B4-BE49-F238E27FC236}">
                    <a16:creationId xmlns:a16="http://schemas.microsoft.com/office/drawing/2014/main" id="{AB74F78B-B66F-4D5C-90F1-D2846D486938}"/>
                  </a:ext>
                </a:extLst>
              </p:cNvPr>
              <p:cNvSpPr/>
              <p:nvPr/>
            </p:nvSpPr>
            <p:spPr bwMode="auto">
              <a:xfrm>
                <a:off x="3150" y="2166"/>
                <a:ext cx="6" cy="5"/>
              </a:xfrm>
              <a:custGeom>
                <a:gdLst>
                  <a:gd name="T0" fmla="*/ 2 w 2"/>
                  <a:gd name="T1" fmla="*/ 2 h 2"/>
                  <a:gd name="T2" fmla="*/ 0 w 2"/>
                  <a:gd name="T3" fmla="*/ 2 h 2"/>
                  <a:gd name="T4" fmla="*/ 2 w 2"/>
                  <a:gd name="T5" fmla="*/ 2 h 2"/>
                </a:gdLst>
                <a:cxnLst>
                  <a:cxn ang="0">
                    <a:pos x="T0" y="T1"/>
                  </a:cxn>
                  <a:cxn ang="0">
                    <a:pos x="T2" y="T3"/>
                  </a:cxn>
                  <a:cxn ang="0">
                    <a:pos x="T4" y="T5"/>
                  </a:cxn>
                </a:cxnLst>
                <a:rect l="0" t="0" r="r" b="b"/>
                <a:pathLst>
                  <a:path w="2" h="2">
                    <a:moveTo>
                      <a:pt x="2" y="2"/>
                    </a:moveTo>
                    <a:cubicBezTo>
                      <a:pt x="0" y="2"/>
                      <a:pt x="0"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7" name="Freeform 2065">
                <a:extLst>
                  <a:ext uri="{FF2B5EF4-FFF2-40B4-BE49-F238E27FC236}">
                    <a16:creationId xmlns:a16="http://schemas.microsoft.com/office/drawing/2014/main" id="{BDBC42A9-F4E3-4085-9A9B-A3B7A1CA78C6}"/>
                  </a:ext>
                </a:extLst>
              </p:cNvPr>
              <p:cNvSpPr/>
              <p:nvPr/>
            </p:nvSpPr>
            <p:spPr bwMode="auto">
              <a:xfrm>
                <a:off x="3396" y="2166"/>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8" name="Freeform 2066">
                <a:extLst>
                  <a:ext uri="{FF2B5EF4-FFF2-40B4-BE49-F238E27FC236}">
                    <a16:creationId xmlns:a16="http://schemas.microsoft.com/office/drawing/2014/main" id="{6B305CF3-6E66-480A-A80C-C0730993F281}"/>
                  </a:ext>
                </a:extLst>
              </p:cNvPr>
              <p:cNvSpPr/>
              <p:nvPr/>
            </p:nvSpPr>
            <p:spPr bwMode="auto">
              <a:xfrm>
                <a:off x="2319" y="2169"/>
                <a:ext cx="8" cy="10"/>
              </a:xfrm>
              <a:custGeom>
                <a:gdLst>
                  <a:gd name="T0" fmla="*/ 3 w 3"/>
                  <a:gd name="T1" fmla="*/ 0 h 4"/>
                  <a:gd name="T2" fmla="*/ 2 w 3"/>
                  <a:gd name="T3" fmla="*/ 3 h 4"/>
                  <a:gd name="T4" fmla="*/ 1 w 3"/>
                  <a:gd name="T5" fmla="*/ 2 h 4"/>
                  <a:gd name="T6" fmla="*/ 1 w 3"/>
                  <a:gd name="T7" fmla="*/ 3 h 4"/>
                  <a:gd name="T8" fmla="*/ 2 w 3"/>
                  <a:gd name="T9" fmla="*/ 4 h 4"/>
                  <a:gd name="T10" fmla="*/ 1 w 3"/>
                  <a:gd name="T11" fmla="*/ 4 h 4"/>
                  <a:gd name="T12" fmla="*/ 2 w 3"/>
                  <a:gd name="T13" fmla="*/ 0 h 4"/>
                  <a:gd name="T14" fmla="*/ 3 w 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2" y="1"/>
                      <a:pt x="2" y="2"/>
                      <a:pt x="2" y="3"/>
                    </a:cubicBezTo>
                    <a:cubicBezTo>
                      <a:pt x="2" y="3"/>
                      <a:pt x="1" y="3"/>
                      <a:pt x="1" y="2"/>
                    </a:cubicBezTo>
                    <a:cubicBezTo>
                      <a:pt x="1" y="3"/>
                      <a:pt x="1" y="3"/>
                      <a:pt x="1" y="3"/>
                    </a:cubicBezTo>
                    <a:cubicBezTo>
                      <a:pt x="2" y="4"/>
                      <a:pt x="2" y="4"/>
                      <a:pt x="2" y="4"/>
                    </a:cubicBezTo>
                    <a:cubicBezTo>
                      <a:pt x="1" y="4"/>
                      <a:pt x="1" y="4"/>
                      <a:pt x="1" y="4"/>
                    </a:cubicBezTo>
                    <a:cubicBezTo>
                      <a:pt x="1" y="2"/>
                      <a:pt x="0" y="1"/>
                      <a:pt x="2" y="0"/>
                    </a:cubicBezTo>
                    <a:cubicBezTo>
                      <a:pt x="2"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9" name="Freeform 2067">
                <a:extLst>
                  <a:ext uri="{FF2B5EF4-FFF2-40B4-BE49-F238E27FC236}">
                    <a16:creationId xmlns:a16="http://schemas.microsoft.com/office/drawing/2014/main" id="{12766AFA-8167-48B1-8400-A400E118E627}"/>
                  </a:ext>
                </a:extLst>
              </p:cNvPr>
              <p:cNvSpPr/>
              <p:nvPr/>
            </p:nvSpPr>
            <p:spPr bwMode="auto">
              <a:xfrm>
                <a:off x="3500" y="2169"/>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0" name="Freeform 2068">
                <a:extLst>
                  <a:ext uri="{FF2B5EF4-FFF2-40B4-BE49-F238E27FC236}">
                    <a16:creationId xmlns:a16="http://schemas.microsoft.com/office/drawing/2014/main" id="{D403787D-3AB4-4E11-9E52-66AD971F55D6}"/>
                  </a:ext>
                </a:extLst>
              </p:cNvPr>
              <p:cNvSpPr/>
              <p:nvPr/>
            </p:nvSpPr>
            <p:spPr bwMode="auto">
              <a:xfrm>
                <a:off x="3391" y="2169"/>
                <a:ext cx="5" cy="8"/>
              </a:xfrm>
              <a:custGeom>
                <a:gdLst>
                  <a:gd name="T0" fmla="*/ 2 w 2"/>
                  <a:gd name="T1" fmla="*/ 2 h 3"/>
                  <a:gd name="T2" fmla="*/ 1 w 2"/>
                  <a:gd name="T3" fmla="*/ 3 h 3"/>
                  <a:gd name="T4" fmla="*/ 0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1" y="3"/>
                      <a:pt x="1" y="3"/>
                    </a:cubicBezTo>
                    <a:cubicBezTo>
                      <a:pt x="2" y="2"/>
                      <a:pt x="0" y="1"/>
                      <a:pt x="0" y="0"/>
                    </a:cubicBezTo>
                    <a:cubicBezTo>
                      <a:pt x="2"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1" name="Freeform 2069">
                <a:extLst>
                  <a:ext uri="{FF2B5EF4-FFF2-40B4-BE49-F238E27FC236}">
                    <a16:creationId xmlns:a16="http://schemas.microsoft.com/office/drawing/2014/main" id="{76A4AEA7-B51A-4B5B-A344-F5E982AA8732}"/>
                  </a:ext>
                </a:extLst>
              </p:cNvPr>
              <p:cNvSpPr/>
              <p:nvPr/>
            </p:nvSpPr>
            <p:spPr bwMode="auto">
              <a:xfrm>
                <a:off x="3920" y="217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2" name="Freeform 2070">
                <a:extLst>
                  <a:ext uri="{FF2B5EF4-FFF2-40B4-BE49-F238E27FC236}">
                    <a16:creationId xmlns:a16="http://schemas.microsoft.com/office/drawing/2014/main" id="{01239998-D885-4CC9-9E59-E6C0674E359D}"/>
                  </a:ext>
                </a:extLst>
              </p:cNvPr>
              <p:cNvSpPr/>
              <p:nvPr/>
            </p:nvSpPr>
            <p:spPr bwMode="auto">
              <a:xfrm>
                <a:off x="2330" y="2171"/>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3" name="Freeform 2071">
                <a:extLst>
                  <a:ext uri="{FF2B5EF4-FFF2-40B4-BE49-F238E27FC236}">
                    <a16:creationId xmlns:a16="http://schemas.microsoft.com/office/drawing/2014/main" id="{BC7B9654-A463-4324-A82D-A474D39AC38D}"/>
                  </a:ext>
                </a:extLst>
              </p:cNvPr>
              <p:cNvSpPr/>
              <p:nvPr/>
            </p:nvSpPr>
            <p:spPr bwMode="auto">
              <a:xfrm>
                <a:off x="3399" y="2171"/>
                <a:ext cx="8" cy="3"/>
              </a:xfrm>
              <a:custGeom>
                <a:gdLst>
                  <a:gd name="T0" fmla="*/ 1 w 3"/>
                  <a:gd name="T1" fmla="*/ 1 h 1"/>
                  <a:gd name="T2" fmla="*/ 2 w 3"/>
                  <a:gd name="T3" fmla="*/ 0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4" name="Rectangle 2072">
                <a:extLst>
                  <a:ext uri="{FF2B5EF4-FFF2-40B4-BE49-F238E27FC236}">
                    <a16:creationId xmlns:a16="http://schemas.microsoft.com/office/drawing/2014/main" id="{8D31FEB9-DA90-4DB1-8AB2-D9A130BCD500}"/>
                  </a:ext>
                </a:extLst>
              </p:cNvPr>
              <p:cNvSpPr>
                <a:spLocks noChangeArrowheads="1"/>
              </p:cNvSpPr>
              <p:nvPr/>
            </p:nvSpPr>
            <p:spPr bwMode="auto">
              <a:xfrm>
                <a:off x="3027" y="2171"/>
                <a:ext cx="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5" name="Freeform 2073">
                <a:extLst>
                  <a:ext uri="{FF2B5EF4-FFF2-40B4-BE49-F238E27FC236}">
                    <a16:creationId xmlns:a16="http://schemas.microsoft.com/office/drawing/2014/main" id="{EF72647A-9782-480D-B5B2-7E649BBD8924}"/>
                  </a:ext>
                </a:extLst>
              </p:cNvPr>
              <p:cNvSpPr/>
              <p:nvPr/>
            </p:nvSpPr>
            <p:spPr bwMode="auto">
              <a:xfrm>
                <a:off x="3359" y="2171"/>
                <a:ext cx="32" cy="14"/>
              </a:xfrm>
              <a:custGeom>
                <a:gdLst>
                  <a:gd name="T0" fmla="*/ 10 w 12"/>
                  <a:gd name="T1" fmla="*/ 1 h 5"/>
                  <a:gd name="T2" fmla="*/ 12 w 12"/>
                  <a:gd name="T3" fmla="*/ 1 h 5"/>
                  <a:gd name="T4" fmla="*/ 10 w 12"/>
                  <a:gd name="T5" fmla="*/ 4 h 5"/>
                  <a:gd name="T6" fmla="*/ 9 w 12"/>
                  <a:gd name="T7" fmla="*/ 3 h 5"/>
                  <a:gd name="T8" fmla="*/ 8 w 12"/>
                  <a:gd name="T9" fmla="*/ 4 h 5"/>
                  <a:gd name="T10" fmla="*/ 8 w 12"/>
                  <a:gd name="T11" fmla="*/ 3 h 5"/>
                  <a:gd name="T12" fmla="*/ 7 w 12"/>
                  <a:gd name="T13" fmla="*/ 4 h 5"/>
                  <a:gd name="T14" fmla="*/ 7 w 12"/>
                  <a:gd name="T15" fmla="*/ 4 h 5"/>
                  <a:gd name="T16" fmla="*/ 5 w 12"/>
                  <a:gd name="T17" fmla="*/ 3 h 5"/>
                  <a:gd name="T18" fmla="*/ 5 w 12"/>
                  <a:gd name="T19" fmla="*/ 3 h 5"/>
                  <a:gd name="T20" fmla="*/ 4 w 12"/>
                  <a:gd name="T21" fmla="*/ 3 h 5"/>
                  <a:gd name="T22" fmla="*/ 3 w 12"/>
                  <a:gd name="T23" fmla="*/ 2 h 5"/>
                  <a:gd name="T24" fmla="*/ 0 w 12"/>
                  <a:gd name="T25" fmla="*/ 4 h 5"/>
                  <a:gd name="T26" fmla="*/ 0 w 12"/>
                  <a:gd name="T27" fmla="*/ 3 h 5"/>
                  <a:gd name="T28" fmla="*/ 2 w 12"/>
                  <a:gd name="T29" fmla="*/ 2 h 5"/>
                  <a:gd name="T30" fmla="*/ 2 w 12"/>
                  <a:gd name="T31" fmla="*/ 1 h 5"/>
                  <a:gd name="T32" fmla="*/ 5 w 12"/>
                  <a:gd name="T33" fmla="*/ 2 h 5"/>
                  <a:gd name="T34" fmla="*/ 9 w 12"/>
                  <a:gd name="T35" fmla="*/ 2 h 5"/>
                  <a:gd name="T36" fmla="*/ 10 w 12"/>
                  <a:gd name="T37" fmla="*/ 0 h 5"/>
                  <a:gd name="T38" fmla="*/ 10 w 12"/>
                  <a:gd name="T3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5">
                    <a:moveTo>
                      <a:pt x="10" y="1"/>
                    </a:moveTo>
                    <a:cubicBezTo>
                      <a:pt x="10" y="1"/>
                      <a:pt x="11" y="1"/>
                      <a:pt x="12" y="1"/>
                    </a:cubicBezTo>
                    <a:cubicBezTo>
                      <a:pt x="10" y="0"/>
                      <a:pt x="9" y="3"/>
                      <a:pt x="10" y="4"/>
                    </a:cubicBezTo>
                    <a:cubicBezTo>
                      <a:pt x="9" y="3"/>
                      <a:pt x="9" y="3"/>
                      <a:pt x="9" y="3"/>
                    </a:cubicBezTo>
                    <a:cubicBezTo>
                      <a:pt x="8" y="4"/>
                      <a:pt x="8" y="4"/>
                      <a:pt x="8" y="4"/>
                    </a:cubicBezTo>
                    <a:cubicBezTo>
                      <a:pt x="8" y="3"/>
                      <a:pt x="8" y="3"/>
                      <a:pt x="8" y="3"/>
                    </a:cubicBezTo>
                    <a:cubicBezTo>
                      <a:pt x="7" y="4"/>
                      <a:pt x="7" y="4"/>
                      <a:pt x="7" y="4"/>
                    </a:cubicBezTo>
                    <a:cubicBezTo>
                      <a:pt x="7" y="4"/>
                      <a:pt x="7" y="4"/>
                      <a:pt x="7" y="4"/>
                    </a:cubicBezTo>
                    <a:cubicBezTo>
                      <a:pt x="6" y="5"/>
                      <a:pt x="6" y="2"/>
                      <a:pt x="5" y="3"/>
                    </a:cubicBezTo>
                    <a:cubicBezTo>
                      <a:pt x="5" y="3"/>
                      <a:pt x="5" y="3"/>
                      <a:pt x="5" y="3"/>
                    </a:cubicBezTo>
                    <a:cubicBezTo>
                      <a:pt x="5" y="2"/>
                      <a:pt x="4" y="2"/>
                      <a:pt x="4" y="3"/>
                    </a:cubicBezTo>
                    <a:cubicBezTo>
                      <a:pt x="3" y="2"/>
                      <a:pt x="3" y="2"/>
                      <a:pt x="3" y="2"/>
                    </a:cubicBezTo>
                    <a:cubicBezTo>
                      <a:pt x="3" y="3"/>
                      <a:pt x="1" y="4"/>
                      <a:pt x="0" y="4"/>
                    </a:cubicBezTo>
                    <a:cubicBezTo>
                      <a:pt x="0" y="3"/>
                      <a:pt x="0" y="3"/>
                      <a:pt x="0" y="3"/>
                    </a:cubicBezTo>
                    <a:cubicBezTo>
                      <a:pt x="0" y="3"/>
                      <a:pt x="2" y="4"/>
                      <a:pt x="2" y="2"/>
                    </a:cubicBezTo>
                    <a:cubicBezTo>
                      <a:pt x="2" y="1"/>
                      <a:pt x="2" y="1"/>
                      <a:pt x="2" y="1"/>
                    </a:cubicBezTo>
                    <a:cubicBezTo>
                      <a:pt x="3" y="2"/>
                      <a:pt x="4" y="2"/>
                      <a:pt x="5" y="2"/>
                    </a:cubicBezTo>
                    <a:cubicBezTo>
                      <a:pt x="6" y="1"/>
                      <a:pt x="8" y="2"/>
                      <a:pt x="9" y="2"/>
                    </a:cubicBezTo>
                    <a:cubicBezTo>
                      <a:pt x="9" y="2"/>
                      <a:pt x="9" y="0"/>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6" name="Freeform 2074">
                <a:extLst>
                  <a:ext uri="{FF2B5EF4-FFF2-40B4-BE49-F238E27FC236}">
                    <a16:creationId xmlns:a16="http://schemas.microsoft.com/office/drawing/2014/main" id="{EBE2A022-48CD-4ED5-84EA-53DFB7E9D1B1}"/>
                  </a:ext>
                </a:extLst>
              </p:cNvPr>
              <p:cNvSpPr/>
              <p:nvPr/>
            </p:nvSpPr>
            <p:spPr bwMode="auto">
              <a:xfrm>
                <a:off x="2961" y="217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7" name="Freeform 2075">
                <a:extLst>
                  <a:ext uri="{FF2B5EF4-FFF2-40B4-BE49-F238E27FC236}">
                    <a16:creationId xmlns:a16="http://schemas.microsoft.com/office/drawing/2014/main" id="{281FF3C6-7EAA-4BF1-9130-C692899ECBEF}"/>
                  </a:ext>
                </a:extLst>
              </p:cNvPr>
              <p:cNvSpPr/>
              <p:nvPr/>
            </p:nvSpPr>
            <p:spPr bwMode="auto">
              <a:xfrm>
                <a:off x="3498" y="2174"/>
                <a:ext cx="2"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8" name="Freeform 2076">
                <a:extLst>
                  <a:ext uri="{FF2B5EF4-FFF2-40B4-BE49-F238E27FC236}">
                    <a16:creationId xmlns:a16="http://schemas.microsoft.com/office/drawing/2014/main" id="{439B1267-BD3E-4A32-A5F3-3038BB2D1732}"/>
                  </a:ext>
                </a:extLst>
              </p:cNvPr>
              <p:cNvSpPr/>
              <p:nvPr/>
            </p:nvSpPr>
            <p:spPr bwMode="auto">
              <a:xfrm>
                <a:off x="3239" y="217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9" name="Freeform 2077">
                <a:extLst>
                  <a:ext uri="{FF2B5EF4-FFF2-40B4-BE49-F238E27FC236}">
                    <a16:creationId xmlns:a16="http://schemas.microsoft.com/office/drawing/2014/main" id="{441502A3-3E7D-4396-AB2B-9CD9718DCFA5}"/>
                  </a:ext>
                </a:extLst>
              </p:cNvPr>
              <p:cNvSpPr/>
              <p:nvPr/>
            </p:nvSpPr>
            <p:spPr bwMode="auto">
              <a:xfrm>
                <a:off x="3399" y="2174"/>
                <a:ext cx="2"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0" name="Freeform 2078">
                <a:extLst>
                  <a:ext uri="{FF2B5EF4-FFF2-40B4-BE49-F238E27FC236}">
                    <a16:creationId xmlns:a16="http://schemas.microsoft.com/office/drawing/2014/main" id="{B3E36769-45AD-4388-95F8-7F9E7B6B972F}"/>
                  </a:ext>
                </a:extLst>
              </p:cNvPr>
              <p:cNvSpPr/>
              <p:nvPr/>
            </p:nvSpPr>
            <p:spPr bwMode="auto">
              <a:xfrm>
                <a:off x="3906" y="2174"/>
                <a:ext cx="6" cy="5"/>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1" y="2"/>
                    </a:cubicBezTo>
                    <a:cubicBezTo>
                      <a:pt x="0" y="2"/>
                      <a:pt x="0" y="2"/>
                      <a:pt x="0" y="2"/>
                    </a:cubicBezTo>
                    <a:cubicBezTo>
                      <a:pt x="0" y="1"/>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1" name="Freeform 2079">
                <a:extLst>
                  <a:ext uri="{FF2B5EF4-FFF2-40B4-BE49-F238E27FC236}">
                    <a16:creationId xmlns:a16="http://schemas.microsoft.com/office/drawing/2014/main" id="{EDD195DB-A0BC-4F38-BFF6-16FB64066F28}"/>
                  </a:ext>
                </a:extLst>
              </p:cNvPr>
              <p:cNvSpPr/>
              <p:nvPr/>
            </p:nvSpPr>
            <p:spPr bwMode="auto">
              <a:xfrm>
                <a:off x="2306" y="2177"/>
                <a:ext cx="13" cy="5"/>
              </a:xfrm>
              <a:custGeom>
                <a:gdLst>
                  <a:gd name="T0" fmla="*/ 4 w 5"/>
                  <a:gd name="T1" fmla="*/ 0 h 2"/>
                  <a:gd name="T2" fmla="*/ 4 w 5"/>
                  <a:gd name="T3" fmla="*/ 2 h 2"/>
                  <a:gd name="T4" fmla="*/ 0 w 5"/>
                  <a:gd name="T5" fmla="*/ 0 h 2"/>
                  <a:gd name="T6" fmla="*/ 0 w 5"/>
                  <a:gd name="T7" fmla="*/ 0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5" y="2"/>
                      <a:pt x="4" y="2"/>
                    </a:cubicBezTo>
                    <a:cubicBezTo>
                      <a:pt x="3" y="1"/>
                      <a:pt x="1" y="2"/>
                      <a:pt x="0" y="0"/>
                    </a:cubicBezTo>
                    <a:cubicBezTo>
                      <a:pt x="0" y="0"/>
                      <a:pt x="0" y="0"/>
                      <a:pt x="0" y="0"/>
                    </a:cubicBezTo>
                    <a:cubicBezTo>
                      <a:pt x="0" y="0"/>
                      <a:pt x="0" y="0"/>
                      <a:pt x="0" y="0"/>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2" name="Freeform 2080">
                <a:extLst>
                  <a:ext uri="{FF2B5EF4-FFF2-40B4-BE49-F238E27FC236}">
                    <a16:creationId xmlns:a16="http://schemas.microsoft.com/office/drawing/2014/main" id="{59974349-F480-4D26-B5AC-043A5A8793F0}"/>
                  </a:ext>
                </a:extLst>
              </p:cNvPr>
              <p:cNvSpPr/>
              <p:nvPr/>
            </p:nvSpPr>
            <p:spPr bwMode="auto">
              <a:xfrm>
                <a:off x="2862" y="2174"/>
                <a:ext cx="93" cy="27"/>
              </a:xfrm>
              <a:custGeom>
                <a:gdLst>
                  <a:gd name="T0" fmla="*/ 35 w 35"/>
                  <a:gd name="T1" fmla="*/ 1 h 10"/>
                  <a:gd name="T2" fmla="*/ 34 w 35"/>
                  <a:gd name="T3" fmla="*/ 1 h 10"/>
                  <a:gd name="T4" fmla="*/ 29 w 35"/>
                  <a:gd name="T5" fmla="*/ 2 h 10"/>
                  <a:gd name="T6" fmla="*/ 19 w 35"/>
                  <a:gd name="T7" fmla="*/ 5 h 10"/>
                  <a:gd name="T8" fmla="*/ 17 w 35"/>
                  <a:gd name="T9" fmla="*/ 6 h 10"/>
                  <a:gd name="T10" fmla="*/ 17 w 35"/>
                  <a:gd name="T11" fmla="*/ 6 h 10"/>
                  <a:gd name="T12" fmla="*/ 11 w 35"/>
                  <a:gd name="T13" fmla="*/ 8 h 10"/>
                  <a:gd name="T14" fmla="*/ 9 w 35"/>
                  <a:gd name="T15" fmla="*/ 8 h 10"/>
                  <a:gd name="T16" fmla="*/ 8 w 35"/>
                  <a:gd name="T17" fmla="*/ 9 h 10"/>
                  <a:gd name="T18" fmla="*/ 7 w 35"/>
                  <a:gd name="T19" fmla="*/ 9 h 10"/>
                  <a:gd name="T20" fmla="*/ 6 w 35"/>
                  <a:gd name="T21" fmla="*/ 9 h 10"/>
                  <a:gd name="T22" fmla="*/ 6 w 35"/>
                  <a:gd name="T23" fmla="*/ 9 h 10"/>
                  <a:gd name="T24" fmla="*/ 4 w 35"/>
                  <a:gd name="T25" fmla="*/ 9 h 10"/>
                  <a:gd name="T26" fmla="*/ 4 w 35"/>
                  <a:gd name="T27" fmla="*/ 9 h 10"/>
                  <a:gd name="T28" fmla="*/ 2 w 35"/>
                  <a:gd name="T29" fmla="*/ 8 h 10"/>
                  <a:gd name="T30" fmla="*/ 4 w 35"/>
                  <a:gd name="T31" fmla="*/ 8 h 10"/>
                  <a:gd name="T32" fmla="*/ 2 w 35"/>
                  <a:gd name="T33" fmla="*/ 6 h 10"/>
                  <a:gd name="T34" fmla="*/ 0 w 35"/>
                  <a:gd name="T35" fmla="*/ 7 h 10"/>
                  <a:gd name="T36" fmla="*/ 0 w 35"/>
                  <a:gd name="T37" fmla="*/ 7 h 10"/>
                  <a:gd name="T38" fmla="*/ 1 w 35"/>
                  <a:gd name="T39" fmla="*/ 6 h 10"/>
                  <a:gd name="T40" fmla="*/ 0 w 35"/>
                  <a:gd name="T41" fmla="*/ 6 h 10"/>
                  <a:gd name="T42" fmla="*/ 5 w 35"/>
                  <a:gd name="T43" fmla="*/ 5 h 10"/>
                  <a:gd name="T44" fmla="*/ 7 w 35"/>
                  <a:gd name="T45" fmla="*/ 5 h 10"/>
                  <a:gd name="T46" fmla="*/ 7 w 35"/>
                  <a:gd name="T47" fmla="*/ 6 h 10"/>
                  <a:gd name="T48" fmla="*/ 9 w 35"/>
                  <a:gd name="T49" fmla="*/ 7 h 10"/>
                  <a:gd name="T50" fmla="*/ 10 w 35"/>
                  <a:gd name="T51" fmla="*/ 6 h 10"/>
                  <a:gd name="T52" fmla="*/ 9 w 35"/>
                  <a:gd name="T53" fmla="*/ 5 h 10"/>
                  <a:gd name="T54" fmla="*/ 9 w 35"/>
                  <a:gd name="T55" fmla="*/ 5 h 10"/>
                  <a:gd name="T56" fmla="*/ 9 w 35"/>
                  <a:gd name="T57" fmla="*/ 5 h 10"/>
                  <a:gd name="T58" fmla="*/ 13 w 35"/>
                  <a:gd name="T59" fmla="*/ 5 h 10"/>
                  <a:gd name="T60" fmla="*/ 14 w 35"/>
                  <a:gd name="T61" fmla="*/ 4 h 10"/>
                  <a:gd name="T62" fmla="*/ 15 w 35"/>
                  <a:gd name="T63" fmla="*/ 5 h 10"/>
                  <a:gd name="T64" fmla="*/ 15 w 35"/>
                  <a:gd name="T65" fmla="*/ 6 h 10"/>
                  <a:gd name="T66" fmla="*/ 16 w 35"/>
                  <a:gd name="T67" fmla="*/ 6 h 10"/>
                  <a:gd name="T68" fmla="*/ 19 w 35"/>
                  <a:gd name="T69" fmla="*/ 4 h 10"/>
                  <a:gd name="T70" fmla="*/ 18 w 35"/>
                  <a:gd name="T71" fmla="*/ 3 h 10"/>
                  <a:gd name="T72" fmla="*/ 21 w 35"/>
                  <a:gd name="T73" fmla="*/ 2 h 10"/>
                  <a:gd name="T74" fmla="*/ 21 w 35"/>
                  <a:gd name="T75" fmla="*/ 2 h 10"/>
                  <a:gd name="T76" fmla="*/ 26 w 35"/>
                  <a:gd name="T77" fmla="*/ 2 h 10"/>
                  <a:gd name="T78" fmla="*/ 33 w 35"/>
                  <a:gd name="T79" fmla="*/ 1 h 10"/>
                  <a:gd name="T80" fmla="*/ 35 w 35"/>
                  <a:gd name="T8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10">
                    <a:moveTo>
                      <a:pt x="35" y="1"/>
                    </a:moveTo>
                    <a:cubicBezTo>
                      <a:pt x="35" y="1"/>
                      <a:pt x="34" y="1"/>
                      <a:pt x="34" y="1"/>
                    </a:cubicBezTo>
                    <a:cubicBezTo>
                      <a:pt x="33" y="3"/>
                      <a:pt x="31" y="1"/>
                      <a:pt x="29" y="2"/>
                    </a:cubicBezTo>
                    <a:cubicBezTo>
                      <a:pt x="26" y="3"/>
                      <a:pt x="22" y="4"/>
                      <a:pt x="19" y="5"/>
                    </a:cubicBezTo>
                    <a:cubicBezTo>
                      <a:pt x="18" y="5"/>
                      <a:pt x="17" y="5"/>
                      <a:pt x="17" y="6"/>
                    </a:cubicBezTo>
                    <a:cubicBezTo>
                      <a:pt x="17" y="6"/>
                      <a:pt x="17" y="6"/>
                      <a:pt x="17" y="6"/>
                    </a:cubicBezTo>
                    <a:cubicBezTo>
                      <a:pt x="16" y="8"/>
                      <a:pt x="12" y="5"/>
                      <a:pt x="11" y="8"/>
                    </a:cubicBezTo>
                    <a:cubicBezTo>
                      <a:pt x="10" y="9"/>
                      <a:pt x="9" y="9"/>
                      <a:pt x="9" y="8"/>
                    </a:cubicBezTo>
                    <a:cubicBezTo>
                      <a:pt x="8" y="9"/>
                      <a:pt x="8" y="9"/>
                      <a:pt x="8" y="9"/>
                    </a:cubicBezTo>
                    <a:cubicBezTo>
                      <a:pt x="7" y="9"/>
                      <a:pt x="7" y="9"/>
                      <a:pt x="7" y="9"/>
                    </a:cubicBezTo>
                    <a:cubicBezTo>
                      <a:pt x="6" y="9"/>
                      <a:pt x="7" y="10"/>
                      <a:pt x="6" y="9"/>
                    </a:cubicBezTo>
                    <a:cubicBezTo>
                      <a:pt x="6" y="9"/>
                      <a:pt x="6" y="9"/>
                      <a:pt x="6" y="9"/>
                    </a:cubicBezTo>
                    <a:cubicBezTo>
                      <a:pt x="6" y="8"/>
                      <a:pt x="5" y="9"/>
                      <a:pt x="4" y="9"/>
                    </a:cubicBezTo>
                    <a:cubicBezTo>
                      <a:pt x="4" y="9"/>
                      <a:pt x="4" y="9"/>
                      <a:pt x="4" y="9"/>
                    </a:cubicBezTo>
                    <a:cubicBezTo>
                      <a:pt x="4" y="9"/>
                      <a:pt x="3" y="8"/>
                      <a:pt x="2" y="8"/>
                    </a:cubicBezTo>
                    <a:cubicBezTo>
                      <a:pt x="3" y="7"/>
                      <a:pt x="4" y="9"/>
                      <a:pt x="4" y="8"/>
                    </a:cubicBezTo>
                    <a:cubicBezTo>
                      <a:pt x="4" y="7"/>
                      <a:pt x="3" y="6"/>
                      <a:pt x="2" y="6"/>
                    </a:cubicBezTo>
                    <a:cubicBezTo>
                      <a:pt x="1" y="7"/>
                      <a:pt x="1" y="7"/>
                      <a:pt x="0" y="7"/>
                    </a:cubicBezTo>
                    <a:cubicBezTo>
                      <a:pt x="0" y="7"/>
                      <a:pt x="0" y="7"/>
                      <a:pt x="0" y="7"/>
                    </a:cubicBezTo>
                    <a:cubicBezTo>
                      <a:pt x="1" y="6"/>
                      <a:pt x="1" y="6"/>
                      <a:pt x="1" y="6"/>
                    </a:cubicBezTo>
                    <a:cubicBezTo>
                      <a:pt x="0" y="6"/>
                      <a:pt x="0" y="6"/>
                      <a:pt x="0" y="6"/>
                    </a:cubicBezTo>
                    <a:cubicBezTo>
                      <a:pt x="2" y="5"/>
                      <a:pt x="4" y="6"/>
                      <a:pt x="5" y="5"/>
                    </a:cubicBezTo>
                    <a:cubicBezTo>
                      <a:pt x="6" y="4"/>
                      <a:pt x="7" y="6"/>
                      <a:pt x="7" y="5"/>
                    </a:cubicBezTo>
                    <a:cubicBezTo>
                      <a:pt x="7" y="5"/>
                      <a:pt x="8" y="6"/>
                      <a:pt x="7" y="6"/>
                    </a:cubicBezTo>
                    <a:cubicBezTo>
                      <a:pt x="8" y="7"/>
                      <a:pt x="8" y="7"/>
                      <a:pt x="9" y="7"/>
                    </a:cubicBezTo>
                    <a:cubicBezTo>
                      <a:pt x="10" y="7"/>
                      <a:pt x="10" y="6"/>
                      <a:pt x="10" y="6"/>
                    </a:cubicBezTo>
                    <a:cubicBezTo>
                      <a:pt x="10" y="6"/>
                      <a:pt x="9" y="5"/>
                      <a:pt x="9" y="5"/>
                    </a:cubicBezTo>
                    <a:cubicBezTo>
                      <a:pt x="9" y="5"/>
                      <a:pt x="9" y="5"/>
                      <a:pt x="9" y="5"/>
                    </a:cubicBezTo>
                    <a:cubicBezTo>
                      <a:pt x="9" y="5"/>
                      <a:pt x="9" y="5"/>
                      <a:pt x="9" y="5"/>
                    </a:cubicBezTo>
                    <a:cubicBezTo>
                      <a:pt x="10" y="4"/>
                      <a:pt x="13" y="3"/>
                      <a:pt x="13" y="5"/>
                    </a:cubicBezTo>
                    <a:cubicBezTo>
                      <a:pt x="14" y="4"/>
                      <a:pt x="14" y="4"/>
                      <a:pt x="14" y="4"/>
                    </a:cubicBezTo>
                    <a:cubicBezTo>
                      <a:pt x="14" y="6"/>
                      <a:pt x="15" y="4"/>
                      <a:pt x="15" y="5"/>
                    </a:cubicBezTo>
                    <a:cubicBezTo>
                      <a:pt x="15" y="5"/>
                      <a:pt x="15" y="5"/>
                      <a:pt x="15" y="6"/>
                    </a:cubicBezTo>
                    <a:cubicBezTo>
                      <a:pt x="15" y="6"/>
                      <a:pt x="16" y="6"/>
                      <a:pt x="16" y="6"/>
                    </a:cubicBezTo>
                    <a:cubicBezTo>
                      <a:pt x="16" y="5"/>
                      <a:pt x="18" y="5"/>
                      <a:pt x="19" y="4"/>
                    </a:cubicBezTo>
                    <a:cubicBezTo>
                      <a:pt x="18" y="3"/>
                      <a:pt x="18" y="3"/>
                      <a:pt x="18" y="3"/>
                    </a:cubicBezTo>
                    <a:cubicBezTo>
                      <a:pt x="19" y="2"/>
                      <a:pt x="20" y="3"/>
                      <a:pt x="21" y="2"/>
                    </a:cubicBezTo>
                    <a:cubicBezTo>
                      <a:pt x="21" y="2"/>
                      <a:pt x="21" y="2"/>
                      <a:pt x="21" y="2"/>
                    </a:cubicBezTo>
                    <a:cubicBezTo>
                      <a:pt x="23" y="1"/>
                      <a:pt x="25" y="1"/>
                      <a:pt x="26" y="2"/>
                    </a:cubicBezTo>
                    <a:cubicBezTo>
                      <a:pt x="28" y="0"/>
                      <a:pt x="30" y="2"/>
                      <a:pt x="33" y="1"/>
                    </a:cubicBezTo>
                    <a:cubicBezTo>
                      <a:pt x="34" y="1"/>
                      <a:pt x="35" y="1"/>
                      <a:pt x="3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3" name="Freeform 2081">
                <a:extLst>
                  <a:ext uri="{FF2B5EF4-FFF2-40B4-BE49-F238E27FC236}">
                    <a16:creationId xmlns:a16="http://schemas.microsoft.com/office/drawing/2014/main" id="{79F0DE68-50FD-4348-86A8-0ADE0F6701B9}"/>
                  </a:ext>
                </a:extLst>
              </p:cNvPr>
              <p:cNvSpPr/>
              <p:nvPr/>
            </p:nvSpPr>
            <p:spPr bwMode="auto">
              <a:xfrm>
                <a:off x="3404" y="2177"/>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4" name="Freeform 2082">
                <a:extLst>
                  <a:ext uri="{FF2B5EF4-FFF2-40B4-BE49-F238E27FC236}">
                    <a16:creationId xmlns:a16="http://schemas.microsoft.com/office/drawing/2014/main" id="{81B1469A-DD21-427A-8F3B-E9E89B805D73}"/>
                  </a:ext>
                </a:extLst>
              </p:cNvPr>
              <p:cNvSpPr/>
              <p:nvPr/>
            </p:nvSpPr>
            <p:spPr bwMode="auto">
              <a:xfrm>
                <a:off x="3377" y="2177"/>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5" name="Freeform 2083">
                <a:extLst>
                  <a:ext uri="{FF2B5EF4-FFF2-40B4-BE49-F238E27FC236}">
                    <a16:creationId xmlns:a16="http://schemas.microsoft.com/office/drawing/2014/main" id="{2F878634-2EE0-4277-961B-B1A08DA26228}"/>
                  </a:ext>
                </a:extLst>
              </p:cNvPr>
              <p:cNvSpPr/>
              <p:nvPr/>
            </p:nvSpPr>
            <p:spPr bwMode="auto">
              <a:xfrm>
                <a:off x="3214" y="2174"/>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3" y="1"/>
                      <a:pt x="2" y="3"/>
                      <a:pt x="0" y="2"/>
                    </a:cubicBezTo>
                    <a:cubicBezTo>
                      <a:pt x="1"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6" name="Freeform 2084">
                <a:extLst>
                  <a:ext uri="{FF2B5EF4-FFF2-40B4-BE49-F238E27FC236}">
                    <a16:creationId xmlns:a16="http://schemas.microsoft.com/office/drawing/2014/main" id="{0F2FD99E-D940-4722-A725-DEF59DF8F9D4}"/>
                  </a:ext>
                </a:extLst>
              </p:cNvPr>
              <p:cNvSpPr/>
              <p:nvPr/>
            </p:nvSpPr>
            <p:spPr bwMode="auto">
              <a:xfrm>
                <a:off x="3329" y="2177"/>
                <a:ext cx="24" cy="16"/>
              </a:xfrm>
              <a:custGeom>
                <a:gdLst>
                  <a:gd name="T0" fmla="*/ 7 w 9"/>
                  <a:gd name="T1" fmla="*/ 2 h 6"/>
                  <a:gd name="T2" fmla="*/ 9 w 9"/>
                  <a:gd name="T3" fmla="*/ 2 h 6"/>
                  <a:gd name="T4" fmla="*/ 9 w 9"/>
                  <a:gd name="T5" fmla="*/ 2 h 6"/>
                  <a:gd name="T6" fmla="*/ 7 w 9"/>
                  <a:gd name="T7" fmla="*/ 2 h 6"/>
                  <a:gd name="T8" fmla="*/ 6 w 9"/>
                  <a:gd name="T9" fmla="*/ 4 h 6"/>
                  <a:gd name="T10" fmla="*/ 4 w 9"/>
                  <a:gd name="T11" fmla="*/ 4 h 6"/>
                  <a:gd name="T12" fmla="*/ 4 w 9"/>
                  <a:gd name="T13" fmla="*/ 4 h 6"/>
                  <a:gd name="T14" fmla="*/ 6 w 9"/>
                  <a:gd name="T15" fmla="*/ 5 h 6"/>
                  <a:gd name="T16" fmla="*/ 5 w 9"/>
                  <a:gd name="T17" fmla="*/ 5 h 6"/>
                  <a:gd name="T18" fmla="*/ 2 w 9"/>
                  <a:gd name="T19" fmla="*/ 6 h 6"/>
                  <a:gd name="T20" fmla="*/ 0 w 9"/>
                  <a:gd name="T21" fmla="*/ 4 h 6"/>
                  <a:gd name="T22" fmla="*/ 2 w 9"/>
                  <a:gd name="T23" fmla="*/ 2 h 6"/>
                  <a:gd name="T24" fmla="*/ 6 w 9"/>
                  <a:gd name="T25" fmla="*/ 2 h 6"/>
                  <a:gd name="T26" fmla="*/ 7 w 9"/>
                  <a:gd name="T27" fmla="*/ 0 h 6"/>
                  <a:gd name="T28" fmla="*/ 7 w 9"/>
                  <a:gd name="T2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7" y="2"/>
                    </a:moveTo>
                    <a:cubicBezTo>
                      <a:pt x="7" y="3"/>
                      <a:pt x="8" y="1"/>
                      <a:pt x="9" y="2"/>
                    </a:cubicBezTo>
                    <a:cubicBezTo>
                      <a:pt x="9" y="2"/>
                      <a:pt x="9" y="2"/>
                      <a:pt x="9" y="2"/>
                    </a:cubicBezTo>
                    <a:cubicBezTo>
                      <a:pt x="8" y="2"/>
                      <a:pt x="7" y="2"/>
                      <a:pt x="7" y="2"/>
                    </a:cubicBezTo>
                    <a:cubicBezTo>
                      <a:pt x="6" y="3"/>
                      <a:pt x="5" y="3"/>
                      <a:pt x="6" y="4"/>
                    </a:cubicBezTo>
                    <a:cubicBezTo>
                      <a:pt x="5" y="3"/>
                      <a:pt x="5" y="4"/>
                      <a:pt x="4" y="4"/>
                    </a:cubicBezTo>
                    <a:cubicBezTo>
                      <a:pt x="4" y="4"/>
                      <a:pt x="4" y="4"/>
                      <a:pt x="4" y="4"/>
                    </a:cubicBezTo>
                    <a:cubicBezTo>
                      <a:pt x="6" y="5"/>
                      <a:pt x="6" y="5"/>
                      <a:pt x="6" y="5"/>
                    </a:cubicBezTo>
                    <a:cubicBezTo>
                      <a:pt x="6" y="5"/>
                      <a:pt x="5" y="5"/>
                      <a:pt x="5" y="5"/>
                    </a:cubicBezTo>
                    <a:cubicBezTo>
                      <a:pt x="4" y="6"/>
                      <a:pt x="3" y="5"/>
                      <a:pt x="2" y="6"/>
                    </a:cubicBezTo>
                    <a:cubicBezTo>
                      <a:pt x="1" y="6"/>
                      <a:pt x="2" y="4"/>
                      <a:pt x="0" y="4"/>
                    </a:cubicBezTo>
                    <a:cubicBezTo>
                      <a:pt x="0" y="3"/>
                      <a:pt x="1" y="3"/>
                      <a:pt x="2" y="2"/>
                    </a:cubicBezTo>
                    <a:cubicBezTo>
                      <a:pt x="3" y="4"/>
                      <a:pt x="4" y="2"/>
                      <a:pt x="6" y="2"/>
                    </a:cubicBezTo>
                    <a:cubicBezTo>
                      <a:pt x="7" y="0"/>
                      <a:pt x="7" y="0"/>
                      <a:pt x="7" y="0"/>
                    </a:cubicBezTo>
                    <a:cubicBezTo>
                      <a:pt x="7"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7" name="Freeform 2085">
                <a:extLst>
                  <a:ext uri="{FF2B5EF4-FFF2-40B4-BE49-F238E27FC236}">
                    <a16:creationId xmlns:a16="http://schemas.microsoft.com/office/drawing/2014/main" id="{42773712-3105-4B2A-965E-7FEF7B57E631}"/>
                  </a:ext>
                </a:extLst>
              </p:cNvPr>
              <p:cNvSpPr/>
              <p:nvPr/>
            </p:nvSpPr>
            <p:spPr bwMode="auto">
              <a:xfrm>
                <a:off x="3391" y="2179"/>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0"/>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8" name="Freeform 2086">
                <a:extLst>
                  <a:ext uri="{FF2B5EF4-FFF2-40B4-BE49-F238E27FC236}">
                    <a16:creationId xmlns:a16="http://schemas.microsoft.com/office/drawing/2014/main" id="{0DB7261C-7A7D-4438-B501-3AFA0A686514}"/>
                  </a:ext>
                </a:extLst>
              </p:cNvPr>
              <p:cNvSpPr/>
              <p:nvPr/>
            </p:nvSpPr>
            <p:spPr bwMode="auto">
              <a:xfrm>
                <a:off x="3070" y="2177"/>
                <a:ext cx="11" cy="8"/>
              </a:xfrm>
              <a:custGeom>
                <a:gdLst>
                  <a:gd name="T0" fmla="*/ 4 w 4"/>
                  <a:gd name="T1" fmla="*/ 2 h 3"/>
                  <a:gd name="T2" fmla="*/ 2 w 4"/>
                  <a:gd name="T3" fmla="*/ 2 h 3"/>
                  <a:gd name="T4" fmla="*/ 4 w 4"/>
                  <a:gd name="T5" fmla="*/ 2 h 3"/>
                </a:gdLst>
                <a:cxnLst>
                  <a:cxn ang="0">
                    <a:pos x="T0" y="T1"/>
                  </a:cxn>
                  <a:cxn ang="0">
                    <a:pos x="T2" y="T3"/>
                  </a:cxn>
                  <a:cxn ang="0">
                    <a:pos x="T4" y="T5"/>
                  </a:cxn>
                </a:cxnLst>
                <a:rect l="0" t="0" r="r" b="b"/>
                <a:pathLst>
                  <a:path w="4" h="3">
                    <a:moveTo>
                      <a:pt x="4" y="2"/>
                    </a:moveTo>
                    <a:cubicBezTo>
                      <a:pt x="3" y="2"/>
                      <a:pt x="3" y="3"/>
                      <a:pt x="2" y="2"/>
                    </a:cubicBezTo>
                    <a:cubicBezTo>
                      <a:pt x="0" y="0"/>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9" name="Freeform 2087">
                <a:extLst>
                  <a:ext uri="{FF2B5EF4-FFF2-40B4-BE49-F238E27FC236}">
                    <a16:creationId xmlns:a16="http://schemas.microsoft.com/office/drawing/2014/main" id="{42DAC977-7F9A-4E47-9658-81019A8D2628}"/>
                  </a:ext>
                </a:extLst>
              </p:cNvPr>
              <p:cNvSpPr/>
              <p:nvPr/>
            </p:nvSpPr>
            <p:spPr bwMode="auto">
              <a:xfrm>
                <a:off x="2950" y="2179"/>
                <a:ext cx="19" cy="8"/>
              </a:xfrm>
              <a:custGeom>
                <a:gdLst>
                  <a:gd name="T0" fmla="*/ 7 w 7"/>
                  <a:gd name="T1" fmla="*/ 0 h 3"/>
                  <a:gd name="T2" fmla="*/ 5 w 7"/>
                  <a:gd name="T3" fmla="*/ 2 h 3"/>
                  <a:gd name="T4" fmla="*/ 6 w 7"/>
                  <a:gd name="T5" fmla="*/ 2 h 3"/>
                  <a:gd name="T6" fmla="*/ 5 w 7"/>
                  <a:gd name="T7" fmla="*/ 1 h 3"/>
                  <a:gd name="T8" fmla="*/ 0 w 7"/>
                  <a:gd name="T9" fmla="*/ 3 h 3"/>
                  <a:gd name="T10" fmla="*/ 1 w 7"/>
                  <a:gd name="T11" fmla="*/ 1 h 3"/>
                  <a:gd name="T12" fmla="*/ 7 w 7"/>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cubicBezTo>
                      <a:pt x="5" y="2"/>
                      <a:pt x="5" y="2"/>
                      <a:pt x="5" y="2"/>
                    </a:cubicBezTo>
                    <a:cubicBezTo>
                      <a:pt x="6" y="2"/>
                      <a:pt x="6" y="2"/>
                      <a:pt x="6" y="2"/>
                    </a:cubicBezTo>
                    <a:cubicBezTo>
                      <a:pt x="7" y="2"/>
                      <a:pt x="5" y="2"/>
                      <a:pt x="5" y="1"/>
                    </a:cubicBezTo>
                    <a:cubicBezTo>
                      <a:pt x="3" y="2"/>
                      <a:pt x="2" y="2"/>
                      <a:pt x="0" y="3"/>
                    </a:cubicBezTo>
                    <a:cubicBezTo>
                      <a:pt x="0" y="2"/>
                      <a:pt x="2" y="2"/>
                      <a:pt x="1" y="1"/>
                    </a:cubicBezTo>
                    <a:cubicBezTo>
                      <a:pt x="3" y="0"/>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0" name="Freeform 2088">
                <a:extLst>
                  <a:ext uri="{FF2B5EF4-FFF2-40B4-BE49-F238E27FC236}">
                    <a16:creationId xmlns:a16="http://schemas.microsoft.com/office/drawing/2014/main" id="{B543DC42-F44D-4BB1-AF5A-32598F93ACE1}"/>
                  </a:ext>
                </a:extLst>
              </p:cNvPr>
              <p:cNvSpPr/>
              <p:nvPr/>
            </p:nvSpPr>
            <p:spPr bwMode="auto">
              <a:xfrm>
                <a:off x="3428" y="2179"/>
                <a:ext cx="6" cy="6"/>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1" y="2"/>
                    </a:cubicBez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1" name="Freeform 2089">
                <a:extLst>
                  <a:ext uri="{FF2B5EF4-FFF2-40B4-BE49-F238E27FC236}">
                    <a16:creationId xmlns:a16="http://schemas.microsoft.com/office/drawing/2014/main" id="{06B7A657-7787-4E28-855B-2EB88AC2ADB8}"/>
                  </a:ext>
                </a:extLst>
              </p:cNvPr>
              <p:cNvSpPr/>
              <p:nvPr/>
            </p:nvSpPr>
            <p:spPr bwMode="auto">
              <a:xfrm>
                <a:off x="3134" y="2179"/>
                <a:ext cx="6" cy="8"/>
              </a:xfrm>
              <a:custGeom>
                <a:gdLst>
                  <a:gd name="T0" fmla="*/ 2 w 2"/>
                  <a:gd name="T1" fmla="*/ 1 h 3"/>
                  <a:gd name="T2" fmla="*/ 0 w 2"/>
                  <a:gd name="T3" fmla="*/ 2 h 3"/>
                  <a:gd name="T4" fmla="*/ 1 w 2"/>
                  <a:gd name="T5" fmla="*/ 3 h 3"/>
                  <a:gd name="T6" fmla="*/ 0 w 2"/>
                  <a:gd name="T7" fmla="*/ 1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0"/>
                      <a:pt x="2" y="2"/>
                      <a:pt x="0" y="2"/>
                    </a:cubicBezTo>
                    <a:cubicBezTo>
                      <a:pt x="1" y="3"/>
                      <a:pt x="1" y="3"/>
                      <a:pt x="1" y="3"/>
                    </a:cubicBezTo>
                    <a:cubicBezTo>
                      <a:pt x="0" y="3"/>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2" name="Freeform 2090">
                <a:extLst>
                  <a:ext uri="{FF2B5EF4-FFF2-40B4-BE49-F238E27FC236}">
                    <a16:creationId xmlns:a16="http://schemas.microsoft.com/office/drawing/2014/main" id="{E3DD2B0D-B37B-4F8E-B37F-E98596662E17}"/>
                  </a:ext>
                </a:extLst>
              </p:cNvPr>
              <p:cNvSpPr/>
              <p:nvPr/>
            </p:nvSpPr>
            <p:spPr bwMode="auto">
              <a:xfrm>
                <a:off x="3367" y="2179"/>
                <a:ext cx="5" cy="6"/>
              </a:xfrm>
              <a:custGeom>
                <a:gdLst>
                  <a:gd name="T0" fmla="*/ 1 w 2"/>
                  <a:gd name="T1" fmla="*/ 1 h 2"/>
                  <a:gd name="T2" fmla="*/ 2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1"/>
                      <a:pt x="2" y="1"/>
                      <a:pt x="2" y="1"/>
                    </a:cubicBezTo>
                    <a:cubicBezTo>
                      <a:pt x="1" y="1"/>
                      <a:pt x="0" y="2"/>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3" name="Freeform 2091">
                <a:extLst>
                  <a:ext uri="{FF2B5EF4-FFF2-40B4-BE49-F238E27FC236}">
                    <a16:creationId xmlns:a16="http://schemas.microsoft.com/office/drawing/2014/main" id="{845C6A37-4912-4506-A336-49B9E0556B72}"/>
                  </a:ext>
                </a:extLst>
              </p:cNvPr>
              <p:cNvSpPr/>
              <p:nvPr/>
            </p:nvSpPr>
            <p:spPr bwMode="auto">
              <a:xfrm>
                <a:off x="3009" y="2182"/>
                <a:ext cx="2" cy="3"/>
              </a:xfrm>
              <a:custGeom>
                <a:gdLst>
                  <a:gd name="T0" fmla="*/ 0 w 2"/>
                  <a:gd name="T1" fmla="*/ 0 h 3"/>
                  <a:gd name="T2" fmla="*/ 2 w 2"/>
                  <a:gd name="T3" fmla="*/ 0 h 3"/>
                  <a:gd name="T4" fmla="*/ 2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4" name="Freeform 2092">
                <a:extLst>
                  <a:ext uri="{FF2B5EF4-FFF2-40B4-BE49-F238E27FC236}">
                    <a16:creationId xmlns:a16="http://schemas.microsoft.com/office/drawing/2014/main" id="{2B55EC4A-2889-497F-BBCE-DCFBDEAB68F2}"/>
                  </a:ext>
                </a:extLst>
              </p:cNvPr>
              <p:cNvSpPr/>
              <p:nvPr/>
            </p:nvSpPr>
            <p:spPr bwMode="auto">
              <a:xfrm>
                <a:off x="2349" y="218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5" name="Freeform 2093">
                <a:extLst>
                  <a:ext uri="{FF2B5EF4-FFF2-40B4-BE49-F238E27FC236}">
                    <a16:creationId xmlns:a16="http://schemas.microsoft.com/office/drawing/2014/main" id="{824A9D9D-EB67-4850-ACFF-768FD3EF3A69}"/>
                  </a:ext>
                </a:extLst>
              </p:cNvPr>
              <p:cNvSpPr/>
              <p:nvPr/>
            </p:nvSpPr>
            <p:spPr bwMode="auto">
              <a:xfrm>
                <a:off x="3046" y="2182"/>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6" name="Freeform 2094">
                <a:extLst>
                  <a:ext uri="{FF2B5EF4-FFF2-40B4-BE49-F238E27FC236}">
                    <a16:creationId xmlns:a16="http://schemas.microsoft.com/office/drawing/2014/main" id="{DB863EB5-1672-420D-A932-664D454215C9}"/>
                  </a:ext>
                </a:extLst>
              </p:cNvPr>
              <p:cNvSpPr/>
              <p:nvPr/>
            </p:nvSpPr>
            <p:spPr bwMode="auto">
              <a:xfrm>
                <a:off x="3896" y="218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7" name="Freeform 2095">
                <a:extLst>
                  <a:ext uri="{FF2B5EF4-FFF2-40B4-BE49-F238E27FC236}">
                    <a16:creationId xmlns:a16="http://schemas.microsoft.com/office/drawing/2014/main" id="{FC6C9EA3-02FF-42C2-98CF-221D36BB4EFD}"/>
                  </a:ext>
                </a:extLst>
              </p:cNvPr>
              <p:cNvSpPr/>
              <p:nvPr/>
            </p:nvSpPr>
            <p:spPr bwMode="auto">
              <a:xfrm>
                <a:off x="3011" y="2182"/>
                <a:ext cx="14" cy="8"/>
              </a:xfrm>
              <a:custGeom>
                <a:gdLst>
                  <a:gd name="T0" fmla="*/ 5 w 5"/>
                  <a:gd name="T1" fmla="*/ 1 h 3"/>
                  <a:gd name="T2" fmla="*/ 4 w 5"/>
                  <a:gd name="T3" fmla="*/ 2 h 3"/>
                  <a:gd name="T4" fmla="*/ 5 w 5"/>
                  <a:gd name="T5" fmla="*/ 2 h 3"/>
                  <a:gd name="T6" fmla="*/ 1 w 5"/>
                  <a:gd name="T7" fmla="*/ 2 h 3"/>
                  <a:gd name="T8" fmla="*/ 1 w 5"/>
                  <a:gd name="T9" fmla="*/ 1 h 3"/>
                  <a:gd name="T10" fmla="*/ 2 w 5"/>
                  <a:gd name="T11" fmla="*/ 2 h 3"/>
                  <a:gd name="T12" fmla="*/ 3 w 5"/>
                  <a:gd name="T13" fmla="*/ 2 h 3"/>
                  <a:gd name="T14" fmla="*/ 3 w 5"/>
                  <a:gd name="T15" fmla="*/ 1 h 3"/>
                  <a:gd name="T16" fmla="*/ 5 w 5"/>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4" y="2"/>
                      <a:pt x="4" y="2"/>
                      <a:pt x="4" y="2"/>
                    </a:cubicBezTo>
                    <a:cubicBezTo>
                      <a:pt x="5" y="2"/>
                      <a:pt x="5" y="2"/>
                      <a:pt x="5" y="2"/>
                    </a:cubicBezTo>
                    <a:cubicBezTo>
                      <a:pt x="4" y="3"/>
                      <a:pt x="3" y="2"/>
                      <a:pt x="1" y="2"/>
                    </a:cubicBezTo>
                    <a:cubicBezTo>
                      <a:pt x="1" y="2"/>
                      <a:pt x="0" y="2"/>
                      <a:pt x="1" y="1"/>
                    </a:cubicBezTo>
                    <a:cubicBezTo>
                      <a:pt x="1" y="1"/>
                      <a:pt x="1" y="3"/>
                      <a:pt x="2" y="2"/>
                    </a:cubicBezTo>
                    <a:cubicBezTo>
                      <a:pt x="3" y="2"/>
                      <a:pt x="3" y="2"/>
                      <a:pt x="3" y="2"/>
                    </a:cubicBezTo>
                    <a:cubicBezTo>
                      <a:pt x="3" y="1"/>
                      <a:pt x="3" y="1"/>
                      <a:pt x="3" y="1"/>
                    </a:cubicBezTo>
                    <a:cubicBezTo>
                      <a:pt x="4"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8" name="Freeform 2096">
                <a:extLst>
                  <a:ext uri="{FF2B5EF4-FFF2-40B4-BE49-F238E27FC236}">
                    <a16:creationId xmlns:a16="http://schemas.microsoft.com/office/drawing/2014/main" id="{468E3B49-EC77-416F-BCA1-46D1BB7DB4F3}"/>
                  </a:ext>
                </a:extLst>
              </p:cNvPr>
              <p:cNvSpPr/>
              <p:nvPr/>
            </p:nvSpPr>
            <p:spPr bwMode="auto">
              <a:xfrm>
                <a:off x="3295" y="2182"/>
                <a:ext cx="18" cy="16"/>
              </a:xfrm>
              <a:custGeom>
                <a:gdLst>
                  <a:gd name="T0" fmla="*/ 3 w 7"/>
                  <a:gd name="T1" fmla="*/ 3 h 6"/>
                  <a:gd name="T2" fmla="*/ 7 w 7"/>
                  <a:gd name="T3" fmla="*/ 3 h 6"/>
                  <a:gd name="T4" fmla="*/ 6 w 7"/>
                  <a:gd name="T5" fmla="*/ 4 h 6"/>
                  <a:gd name="T6" fmla="*/ 7 w 7"/>
                  <a:gd name="T7" fmla="*/ 6 h 6"/>
                  <a:gd name="T8" fmla="*/ 3 w 7"/>
                  <a:gd name="T9" fmla="*/ 4 h 6"/>
                  <a:gd name="T10" fmla="*/ 0 w 7"/>
                  <a:gd name="T11" fmla="*/ 4 h 6"/>
                  <a:gd name="T12" fmla="*/ 3 w 7"/>
                  <a:gd name="T13" fmla="*/ 3 h 6"/>
                  <a:gd name="T14" fmla="*/ 2 w 7"/>
                  <a:gd name="T15" fmla="*/ 3 h 6"/>
                  <a:gd name="T16" fmla="*/ 2 w 7"/>
                  <a:gd name="T17" fmla="*/ 0 h 6"/>
                  <a:gd name="T18" fmla="*/ 3 w 7"/>
                  <a:gd name="T19"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3"/>
                    </a:moveTo>
                    <a:cubicBezTo>
                      <a:pt x="5" y="4"/>
                      <a:pt x="6" y="1"/>
                      <a:pt x="7" y="3"/>
                    </a:cubicBezTo>
                    <a:cubicBezTo>
                      <a:pt x="7" y="3"/>
                      <a:pt x="6" y="2"/>
                      <a:pt x="6" y="4"/>
                    </a:cubicBezTo>
                    <a:cubicBezTo>
                      <a:pt x="5" y="5"/>
                      <a:pt x="7" y="4"/>
                      <a:pt x="7" y="6"/>
                    </a:cubicBezTo>
                    <a:cubicBezTo>
                      <a:pt x="5" y="6"/>
                      <a:pt x="3" y="6"/>
                      <a:pt x="3" y="4"/>
                    </a:cubicBezTo>
                    <a:cubicBezTo>
                      <a:pt x="2" y="4"/>
                      <a:pt x="1" y="5"/>
                      <a:pt x="0" y="4"/>
                    </a:cubicBezTo>
                    <a:cubicBezTo>
                      <a:pt x="0" y="3"/>
                      <a:pt x="2" y="4"/>
                      <a:pt x="3" y="3"/>
                    </a:cubicBezTo>
                    <a:cubicBezTo>
                      <a:pt x="2" y="3"/>
                      <a:pt x="2" y="3"/>
                      <a:pt x="2" y="3"/>
                    </a:cubicBezTo>
                    <a:cubicBezTo>
                      <a:pt x="2" y="0"/>
                      <a:pt x="2" y="0"/>
                      <a:pt x="2" y="0"/>
                    </a:cubicBezTo>
                    <a:cubicBezTo>
                      <a:pt x="2" y="2"/>
                      <a:pt x="2"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9" name="Freeform 2097">
                <a:extLst>
                  <a:ext uri="{FF2B5EF4-FFF2-40B4-BE49-F238E27FC236}">
                    <a16:creationId xmlns:a16="http://schemas.microsoft.com/office/drawing/2014/main" id="{F1434549-C5D9-4D4B-8D94-F1A54602D25D}"/>
                  </a:ext>
                </a:extLst>
              </p:cNvPr>
              <p:cNvSpPr/>
              <p:nvPr/>
            </p:nvSpPr>
            <p:spPr bwMode="auto">
              <a:xfrm>
                <a:off x="3359" y="2185"/>
                <a:ext cx="2" cy="2"/>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0" name="Rectangle 2098">
                <a:extLst>
                  <a:ext uri="{FF2B5EF4-FFF2-40B4-BE49-F238E27FC236}">
                    <a16:creationId xmlns:a16="http://schemas.microsoft.com/office/drawing/2014/main" id="{DBC4A9E0-C2CA-41FE-BA6A-038D1E5C8EC6}"/>
                  </a:ext>
                </a:extLst>
              </p:cNvPr>
              <p:cNvSpPr>
                <a:spLocks noChangeArrowheads="1"/>
              </p:cNvSpPr>
              <p:nvPr/>
            </p:nvSpPr>
            <p:spPr bwMode="auto">
              <a:xfrm>
                <a:off x="3027" y="2185"/>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1" name="Freeform 2099">
                <a:extLst>
                  <a:ext uri="{FF2B5EF4-FFF2-40B4-BE49-F238E27FC236}">
                    <a16:creationId xmlns:a16="http://schemas.microsoft.com/office/drawing/2014/main" id="{869D7CB1-8B70-4EC7-8F97-FE2821816B02}"/>
                  </a:ext>
                </a:extLst>
              </p:cNvPr>
              <p:cNvSpPr/>
              <p:nvPr/>
            </p:nvSpPr>
            <p:spPr bwMode="auto">
              <a:xfrm>
                <a:off x="3174" y="2185"/>
                <a:ext cx="8" cy="5"/>
              </a:xfrm>
              <a:custGeom>
                <a:gdLst>
                  <a:gd name="T0" fmla="*/ 3 w 3"/>
                  <a:gd name="T1" fmla="*/ 1 h 2"/>
                  <a:gd name="T2" fmla="*/ 3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0"/>
                      <a:pt x="1" y="2"/>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2" name="Rectangle 2100">
                <a:extLst>
                  <a:ext uri="{FF2B5EF4-FFF2-40B4-BE49-F238E27FC236}">
                    <a16:creationId xmlns:a16="http://schemas.microsoft.com/office/drawing/2014/main" id="{52785863-15C2-48C2-9622-E3E5FF16983F}"/>
                  </a:ext>
                </a:extLst>
              </p:cNvPr>
              <p:cNvSpPr>
                <a:spLocks noChangeArrowheads="1"/>
              </p:cNvSpPr>
              <p:nvPr/>
            </p:nvSpPr>
            <p:spPr bwMode="auto">
              <a:xfrm>
                <a:off x="3001" y="21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3" name="Freeform 2101">
                <a:extLst>
                  <a:ext uri="{FF2B5EF4-FFF2-40B4-BE49-F238E27FC236}">
                    <a16:creationId xmlns:a16="http://schemas.microsoft.com/office/drawing/2014/main" id="{A7D2A15A-46A2-4042-98E5-CB1758223732}"/>
                  </a:ext>
                </a:extLst>
              </p:cNvPr>
              <p:cNvSpPr/>
              <p:nvPr/>
            </p:nvSpPr>
            <p:spPr bwMode="auto">
              <a:xfrm>
                <a:off x="2985" y="2187"/>
                <a:ext cx="8" cy="3"/>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4" name="Freeform 2102">
                <a:extLst>
                  <a:ext uri="{FF2B5EF4-FFF2-40B4-BE49-F238E27FC236}">
                    <a16:creationId xmlns:a16="http://schemas.microsoft.com/office/drawing/2014/main" id="{56A11893-3E23-4073-A013-F4B8F129B745}"/>
                  </a:ext>
                </a:extLst>
              </p:cNvPr>
              <p:cNvSpPr/>
              <p:nvPr/>
            </p:nvSpPr>
            <p:spPr bwMode="auto">
              <a:xfrm>
                <a:off x="2298" y="218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5" name="Freeform 2103">
                <a:extLst>
                  <a:ext uri="{FF2B5EF4-FFF2-40B4-BE49-F238E27FC236}">
                    <a16:creationId xmlns:a16="http://schemas.microsoft.com/office/drawing/2014/main" id="{5E3E6765-9A19-4171-8712-C2B551F421B7}"/>
                  </a:ext>
                </a:extLst>
              </p:cNvPr>
              <p:cNvSpPr/>
              <p:nvPr/>
            </p:nvSpPr>
            <p:spPr bwMode="auto">
              <a:xfrm>
                <a:off x="2966" y="2187"/>
                <a:ext cx="11" cy="6"/>
              </a:xfrm>
              <a:custGeom>
                <a:gdLst>
                  <a:gd name="T0" fmla="*/ 3 w 4"/>
                  <a:gd name="T1" fmla="*/ 2 h 2"/>
                  <a:gd name="T2" fmla="*/ 0 w 4"/>
                  <a:gd name="T3" fmla="*/ 2 h 2"/>
                  <a:gd name="T4" fmla="*/ 2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0" y="2"/>
                      <a:pt x="0" y="2"/>
                      <a:pt x="0" y="2"/>
                    </a:cubicBezTo>
                    <a:cubicBezTo>
                      <a:pt x="0" y="1"/>
                      <a:pt x="2" y="2"/>
                      <a:pt x="2" y="0"/>
                    </a:cubicBezTo>
                    <a:cubicBezTo>
                      <a:pt x="2" y="0"/>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6" name="Freeform 2104">
                <a:extLst>
                  <a:ext uri="{FF2B5EF4-FFF2-40B4-BE49-F238E27FC236}">
                    <a16:creationId xmlns:a16="http://schemas.microsoft.com/office/drawing/2014/main" id="{E00FDE28-5A54-4D9B-A0C9-EF2365129A52}"/>
                  </a:ext>
                </a:extLst>
              </p:cNvPr>
              <p:cNvSpPr/>
              <p:nvPr/>
            </p:nvSpPr>
            <p:spPr bwMode="auto">
              <a:xfrm>
                <a:off x="2899" y="2185"/>
                <a:ext cx="206" cy="56"/>
              </a:xfrm>
              <a:custGeom>
                <a:gdLst>
                  <a:gd name="T0" fmla="*/ 71 w 77"/>
                  <a:gd name="T1" fmla="*/ 4 h 21"/>
                  <a:gd name="T2" fmla="*/ 67 w 77"/>
                  <a:gd name="T3" fmla="*/ 6 h 21"/>
                  <a:gd name="T4" fmla="*/ 61 w 77"/>
                  <a:gd name="T5" fmla="*/ 7 h 21"/>
                  <a:gd name="T6" fmla="*/ 59 w 77"/>
                  <a:gd name="T7" fmla="*/ 7 h 21"/>
                  <a:gd name="T8" fmla="*/ 57 w 77"/>
                  <a:gd name="T9" fmla="*/ 6 h 21"/>
                  <a:gd name="T10" fmla="*/ 59 w 77"/>
                  <a:gd name="T11" fmla="*/ 9 h 21"/>
                  <a:gd name="T12" fmla="*/ 47 w 77"/>
                  <a:gd name="T13" fmla="*/ 11 h 21"/>
                  <a:gd name="T14" fmla="*/ 47 w 77"/>
                  <a:gd name="T15" fmla="*/ 13 h 21"/>
                  <a:gd name="T16" fmla="*/ 39 w 77"/>
                  <a:gd name="T17" fmla="*/ 14 h 21"/>
                  <a:gd name="T18" fmla="*/ 25 w 77"/>
                  <a:gd name="T19" fmla="*/ 16 h 21"/>
                  <a:gd name="T20" fmla="*/ 17 w 77"/>
                  <a:gd name="T21" fmla="*/ 17 h 21"/>
                  <a:gd name="T22" fmla="*/ 16 w 77"/>
                  <a:gd name="T23" fmla="*/ 17 h 21"/>
                  <a:gd name="T24" fmla="*/ 12 w 77"/>
                  <a:gd name="T25" fmla="*/ 19 h 21"/>
                  <a:gd name="T26" fmla="*/ 1 w 77"/>
                  <a:gd name="T27" fmla="*/ 20 h 21"/>
                  <a:gd name="T28" fmla="*/ 3 w 77"/>
                  <a:gd name="T29" fmla="*/ 18 h 21"/>
                  <a:gd name="T30" fmla="*/ 7 w 77"/>
                  <a:gd name="T31" fmla="*/ 18 h 21"/>
                  <a:gd name="T32" fmla="*/ 9 w 77"/>
                  <a:gd name="T33" fmla="*/ 16 h 21"/>
                  <a:gd name="T34" fmla="*/ 12 w 77"/>
                  <a:gd name="T35" fmla="*/ 14 h 21"/>
                  <a:gd name="T36" fmla="*/ 19 w 77"/>
                  <a:gd name="T37" fmla="*/ 15 h 21"/>
                  <a:gd name="T38" fmla="*/ 28 w 77"/>
                  <a:gd name="T39" fmla="*/ 14 h 21"/>
                  <a:gd name="T40" fmla="*/ 23 w 77"/>
                  <a:gd name="T41" fmla="*/ 14 h 21"/>
                  <a:gd name="T42" fmla="*/ 25 w 77"/>
                  <a:gd name="T43" fmla="*/ 13 h 21"/>
                  <a:gd name="T44" fmla="*/ 27 w 77"/>
                  <a:gd name="T45" fmla="*/ 10 h 21"/>
                  <a:gd name="T46" fmla="*/ 29 w 77"/>
                  <a:gd name="T47" fmla="*/ 11 h 21"/>
                  <a:gd name="T48" fmla="*/ 32 w 77"/>
                  <a:gd name="T49" fmla="*/ 10 h 21"/>
                  <a:gd name="T50" fmla="*/ 44 w 77"/>
                  <a:gd name="T51" fmla="*/ 6 h 21"/>
                  <a:gd name="T52" fmla="*/ 51 w 77"/>
                  <a:gd name="T53" fmla="*/ 6 h 21"/>
                  <a:gd name="T54" fmla="*/ 52 w 77"/>
                  <a:gd name="T55" fmla="*/ 5 h 21"/>
                  <a:gd name="T56" fmla="*/ 55 w 77"/>
                  <a:gd name="T57" fmla="*/ 5 h 21"/>
                  <a:gd name="T58" fmla="*/ 61 w 77"/>
                  <a:gd name="T59" fmla="*/ 6 h 21"/>
                  <a:gd name="T60" fmla="*/ 64 w 77"/>
                  <a:gd name="T61" fmla="*/ 5 h 21"/>
                  <a:gd name="T62" fmla="*/ 68 w 77"/>
                  <a:gd name="T63" fmla="*/ 3 h 21"/>
                  <a:gd name="T64" fmla="*/ 76 w 77"/>
                  <a:gd name="T65" fmla="*/ 1 h 21"/>
                  <a:gd name="T66" fmla="*/ 76 w 77"/>
                  <a:gd name="T67" fmla="*/ 4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76" y="4"/>
                    </a:moveTo>
                    <a:cubicBezTo>
                      <a:pt x="74" y="3"/>
                      <a:pt x="73" y="5"/>
                      <a:pt x="71" y="4"/>
                    </a:cubicBezTo>
                    <a:cubicBezTo>
                      <a:pt x="70" y="5"/>
                      <a:pt x="68" y="5"/>
                      <a:pt x="67" y="6"/>
                    </a:cubicBezTo>
                    <a:cubicBezTo>
                      <a:pt x="67" y="6"/>
                      <a:pt x="67" y="6"/>
                      <a:pt x="67" y="6"/>
                    </a:cubicBezTo>
                    <a:cubicBezTo>
                      <a:pt x="66" y="7"/>
                      <a:pt x="65" y="6"/>
                      <a:pt x="64" y="7"/>
                    </a:cubicBezTo>
                    <a:cubicBezTo>
                      <a:pt x="61" y="7"/>
                      <a:pt x="61" y="7"/>
                      <a:pt x="61" y="7"/>
                    </a:cubicBezTo>
                    <a:cubicBezTo>
                      <a:pt x="61" y="7"/>
                      <a:pt x="62" y="7"/>
                      <a:pt x="61" y="7"/>
                    </a:cubicBezTo>
                    <a:cubicBezTo>
                      <a:pt x="60" y="7"/>
                      <a:pt x="60" y="8"/>
                      <a:pt x="59" y="7"/>
                    </a:cubicBezTo>
                    <a:cubicBezTo>
                      <a:pt x="57" y="6"/>
                      <a:pt x="59" y="4"/>
                      <a:pt x="57" y="6"/>
                    </a:cubicBezTo>
                    <a:cubicBezTo>
                      <a:pt x="57" y="6"/>
                      <a:pt x="57" y="6"/>
                      <a:pt x="57" y="6"/>
                    </a:cubicBezTo>
                    <a:cubicBezTo>
                      <a:pt x="55" y="6"/>
                      <a:pt x="55" y="7"/>
                      <a:pt x="53" y="7"/>
                    </a:cubicBezTo>
                    <a:cubicBezTo>
                      <a:pt x="55" y="9"/>
                      <a:pt x="59" y="5"/>
                      <a:pt x="59" y="9"/>
                    </a:cubicBezTo>
                    <a:cubicBezTo>
                      <a:pt x="57" y="8"/>
                      <a:pt x="55" y="11"/>
                      <a:pt x="54" y="10"/>
                    </a:cubicBezTo>
                    <a:cubicBezTo>
                      <a:pt x="51" y="10"/>
                      <a:pt x="49" y="12"/>
                      <a:pt x="47" y="11"/>
                    </a:cubicBezTo>
                    <a:cubicBezTo>
                      <a:pt x="46" y="12"/>
                      <a:pt x="46" y="12"/>
                      <a:pt x="46" y="12"/>
                    </a:cubicBezTo>
                    <a:cubicBezTo>
                      <a:pt x="47" y="12"/>
                      <a:pt x="47" y="13"/>
                      <a:pt x="47" y="13"/>
                    </a:cubicBezTo>
                    <a:cubicBezTo>
                      <a:pt x="45" y="14"/>
                      <a:pt x="45" y="12"/>
                      <a:pt x="44" y="13"/>
                    </a:cubicBezTo>
                    <a:cubicBezTo>
                      <a:pt x="43" y="14"/>
                      <a:pt x="40" y="13"/>
                      <a:pt x="39" y="14"/>
                    </a:cubicBezTo>
                    <a:cubicBezTo>
                      <a:pt x="37" y="17"/>
                      <a:pt x="34" y="13"/>
                      <a:pt x="32" y="16"/>
                    </a:cubicBezTo>
                    <a:cubicBezTo>
                      <a:pt x="30" y="13"/>
                      <a:pt x="28" y="18"/>
                      <a:pt x="25" y="16"/>
                    </a:cubicBezTo>
                    <a:cubicBezTo>
                      <a:pt x="24" y="18"/>
                      <a:pt x="21" y="18"/>
                      <a:pt x="18" y="18"/>
                    </a:cubicBezTo>
                    <a:cubicBezTo>
                      <a:pt x="17" y="17"/>
                      <a:pt x="17" y="17"/>
                      <a:pt x="17" y="17"/>
                    </a:cubicBezTo>
                    <a:cubicBezTo>
                      <a:pt x="16" y="18"/>
                      <a:pt x="16" y="18"/>
                      <a:pt x="16" y="18"/>
                    </a:cubicBezTo>
                    <a:cubicBezTo>
                      <a:pt x="16" y="17"/>
                      <a:pt x="16" y="17"/>
                      <a:pt x="16" y="17"/>
                    </a:cubicBezTo>
                    <a:cubicBezTo>
                      <a:pt x="15" y="17"/>
                      <a:pt x="13" y="17"/>
                      <a:pt x="12" y="18"/>
                    </a:cubicBezTo>
                    <a:cubicBezTo>
                      <a:pt x="12" y="18"/>
                      <a:pt x="12" y="19"/>
                      <a:pt x="12" y="19"/>
                    </a:cubicBezTo>
                    <a:cubicBezTo>
                      <a:pt x="10" y="21"/>
                      <a:pt x="5" y="19"/>
                      <a:pt x="1" y="20"/>
                    </a:cubicBezTo>
                    <a:cubicBezTo>
                      <a:pt x="1" y="20"/>
                      <a:pt x="1" y="20"/>
                      <a:pt x="1" y="20"/>
                    </a:cubicBezTo>
                    <a:cubicBezTo>
                      <a:pt x="0" y="20"/>
                      <a:pt x="0" y="20"/>
                      <a:pt x="0" y="20"/>
                    </a:cubicBezTo>
                    <a:cubicBezTo>
                      <a:pt x="0" y="19"/>
                      <a:pt x="3" y="20"/>
                      <a:pt x="3" y="18"/>
                    </a:cubicBezTo>
                    <a:cubicBezTo>
                      <a:pt x="4" y="17"/>
                      <a:pt x="5" y="18"/>
                      <a:pt x="7" y="17"/>
                    </a:cubicBezTo>
                    <a:cubicBezTo>
                      <a:pt x="7" y="18"/>
                      <a:pt x="7" y="18"/>
                      <a:pt x="7" y="18"/>
                    </a:cubicBezTo>
                    <a:cubicBezTo>
                      <a:pt x="8" y="19"/>
                      <a:pt x="8" y="18"/>
                      <a:pt x="8" y="18"/>
                    </a:cubicBezTo>
                    <a:cubicBezTo>
                      <a:pt x="7" y="17"/>
                      <a:pt x="8" y="17"/>
                      <a:pt x="9" y="16"/>
                    </a:cubicBezTo>
                    <a:cubicBezTo>
                      <a:pt x="11" y="16"/>
                      <a:pt x="12" y="17"/>
                      <a:pt x="14" y="15"/>
                    </a:cubicBezTo>
                    <a:cubicBezTo>
                      <a:pt x="12" y="14"/>
                      <a:pt x="12" y="14"/>
                      <a:pt x="12" y="14"/>
                    </a:cubicBezTo>
                    <a:cubicBezTo>
                      <a:pt x="15" y="13"/>
                      <a:pt x="18" y="14"/>
                      <a:pt x="20" y="14"/>
                    </a:cubicBezTo>
                    <a:cubicBezTo>
                      <a:pt x="20" y="14"/>
                      <a:pt x="19" y="15"/>
                      <a:pt x="19" y="15"/>
                    </a:cubicBezTo>
                    <a:cubicBezTo>
                      <a:pt x="22" y="17"/>
                      <a:pt x="24" y="13"/>
                      <a:pt x="28" y="14"/>
                    </a:cubicBezTo>
                    <a:cubicBezTo>
                      <a:pt x="28" y="14"/>
                      <a:pt x="28" y="14"/>
                      <a:pt x="28" y="14"/>
                    </a:cubicBezTo>
                    <a:cubicBezTo>
                      <a:pt x="27" y="11"/>
                      <a:pt x="25" y="14"/>
                      <a:pt x="24" y="13"/>
                    </a:cubicBezTo>
                    <a:cubicBezTo>
                      <a:pt x="23" y="14"/>
                      <a:pt x="23" y="14"/>
                      <a:pt x="23" y="14"/>
                    </a:cubicBezTo>
                    <a:cubicBezTo>
                      <a:pt x="22" y="14"/>
                      <a:pt x="23" y="13"/>
                      <a:pt x="22" y="13"/>
                    </a:cubicBezTo>
                    <a:cubicBezTo>
                      <a:pt x="23" y="13"/>
                      <a:pt x="24" y="13"/>
                      <a:pt x="25" y="13"/>
                    </a:cubicBezTo>
                    <a:cubicBezTo>
                      <a:pt x="25" y="13"/>
                      <a:pt x="25" y="12"/>
                      <a:pt x="25" y="12"/>
                    </a:cubicBezTo>
                    <a:cubicBezTo>
                      <a:pt x="26" y="11"/>
                      <a:pt x="27" y="11"/>
                      <a:pt x="27" y="10"/>
                    </a:cubicBezTo>
                    <a:cubicBezTo>
                      <a:pt x="27" y="9"/>
                      <a:pt x="27" y="9"/>
                      <a:pt x="27" y="9"/>
                    </a:cubicBezTo>
                    <a:cubicBezTo>
                      <a:pt x="28" y="9"/>
                      <a:pt x="30" y="10"/>
                      <a:pt x="29" y="11"/>
                    </a:cubicBezTo>
                    <a:cubicBezTo>
                      <a:pt x="29" y="11"/>
                      <a:pt x="28" y="11"/>
                      <a:pt x="28" y="12"/>
                    </a:cubicBezTo>
                    <a:cubicBezTo>
                      <a:pt x="29" y="12"/>
                      <a:pt x="31" y="11"/>
                      <a:pt x="32" y="10"/>
                    </a:cubicBezTo>
                    <a:cubicBezTo>
                      <a:pt x="31" y="9"/>
                      <a:pt x="31" y="9"/>
                      <a:pt x="31" y="9"/>
                    </a:cubicBezTo>
                    <a:cubicBezTo>
                      <a:pt x="35" y="7"/>
                      <a:pt x="40" y="9"/>
                      <a:pt x="44" y="6"/>
                    </a:cubicBezTo>
                    <a:cubicBezTo>
                      <a:pt x="45" y="8"/>
                      <a:pt x="46" y="8"/>
                      <a:pt x="47" y="7"/>
                    </a:cubicBezTo>
                    <a:cubicBezTo>
                      <a:pt x="51" y="6"/>
                      <a:pt x="51" y="6"/>
                      <a:pt x="51" y="6"/>
                    </a:cubicBezTo>
                    <a:cubicBezTo>
                      <a:pt x="51" y="5"/>
                      <a:pt x="51" y="5"/>
                      <a:pt x="51" y="5"/>
                    </a:cubicBezTo>
                    <a:cubicBezTo>
                      <a:pt x="52" y="5"/>
                      <a:pt x="52" y="5"/>
                      <a:pt x="52" y="5"/>
                    </a:cubicBezTo>
                    <a:cubicBezTo>
                      <a:pt x="52" y="6"/>
                      <a:pt x="52" y="6"/>
                      <a:pt x="52" y="6"/>
                    </a:cubicBezTo>
                    <a:cubicBezTo>
                      <a:pt x="54" y="7"/>
                      <a:pt x="54" y="5"/>
                      <a:pt x="55" y="5"/>
                    </a:cubicBezTo>
                    <a:cubicBezTo>
                      <a:pt x="55" y="4"/>
                      <a:pt x="56" y="4"/>
                      <a:pt x="56" y="4"/>
                    </a:cubicBezTo>
                    <a:cubicBezTo>
                      <a:pt x="57" y="6"/>
                      <a:pt x="59" y="4"/>
                      <a:pt x="61" y="6"/>
                    </a:cubicBezTo>
                    <a:cubicBezTo>
                      <a:pt x="62" y="4"/>
                      <a:pt x="62" y="4"/>
                      <a:pt x="62" y="4"/>
                    </a:cubicBezTo>
                    <a:cubicBezTo>
                      <a:pt x="63" y="5"/>
                      <a:pt x="63" y="6"/>
                      <a:pt x="64" y="5"/>
                    </a:cubicBezTo>
                    <a:cubicBezTo>
                      <a:pt x="65" y="4"/>
                      <a:pt x="66" y="5"/>
                      <a:pt x="66" y="3"/>
                    </a:cubicBezTo>
                    <a:cubicBezTo>
                      <a:pt x="67" y="3"/>
                      <a:pt x="67" y="5"/>
                      <a:pt x="68" y="3"/>
                    </a:cubicBezTo>
                    <a:cubicBezTo>
                      <a:pt x="68" y="0"/>
                      <a:pt x="72" y="4"/>
                      <a:pt x="73" y="2"/>
                    </a:cubicBezTo>
                    <a:cubicBezTo>
                      <a:pt x="73" y="3"/>
                      <a:pt x="76" y="2"/>
                      <a:pt x="76" y="1"/>
                    </a:cubicBezTo>
                    <a:cubicBezTo>
                      <a:pt x="77" y="2"/>
                      <a:pt x="77" y="2"/>
                      <a:pt x="77" y="2"/>
                    </a:cubicBezTo>
                    <a:lnTo>
                      <a:pt x="7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7" name="Freeform 2105">
                <a:extLst>
                  <a:ext uri="{FF2B5EF4-FFF2-40B4-BE49-F238E27FC236}">
                    <a16:creationId xmlns:a16="http://schemas.microsoft.com/office/drawing/2014/main" id="{E08DC961-061E-4BC4-9DA9-1A8B2FBD2F58}"/>
                  </a:ext>
                </a:extLst>
              </p:cNvPr>
              <p:cNvSpPr/>
              <p:nvPr/>
            </p:nvSpPr>
            <p:spPr bwMode="auto">
              <a:xfrm>
                <a:off x="2301" y="218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8" name="Freeform 2106">
                <a:extLst>
                  <a:ext uri="{FF2B5EF4-FFF2-40B4-BE49-F238E27FC236}">
                    <a16:creationId xmlns:a16="http://schemas.microsoft.com/office/drawing/2014/main" id="{9449F3E3-21C2-4DB6-9701-9EB8D1288E96}"/>
                  </a:ext>
                </a:extLst>
              </p:cNvPr>
              <p:cNvSpPr/>
              <p:nvPr/>
            </p:nvSpPr>
            <p:spPr bwMode="auto">
              <a:xfrm>
                <a:off x="2357" y="2187"/>
                <a:ext cx="11" cy="11"/>
              </a:xfrm>
              <a:custGeom>
                <a:gdLst>
                  <a:gd name="T0" fmla="*/ 4 w 4"/>
                  <a:gd name="T1" fmla="*/ 2 h 4"/>
                  <a:gd name="T2" fmla="*/ 1 w 4"/>
                  <a:gd name="T3" fmla="*/ 4 h 4"/>
                  <a:gd name="T4" fmla="*/ 1 w 4"/>
                  <a:gd name="T5" fmla="*/ 3 h 4"/>
                  <a:gd name="T6" fmla="*/ 0 w 4"/>
                  <a:gd name="T7" fmla="*/ 4 h 4"/>
                  <a:gd name="T8" fmla="*/ 3 w 4"/>
                  <a:gd name="T9" fmla="*/ 2 h 4"/>
                  <a:gd name="T10" fmla="*/ 2 w 4"/>
                  <a:gd name="T11" fmla="*/ 1 h 4"/>
                  <a:gd name="T12" fmla="*/ 2 w 4"/>
                  <a:gd name="T13" fmla="*/ 2 h 4"/>
                  <a:gd name="T14" fmla="*/ 3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2" y="1"/>
                      <a:pt x="3" y="4"/>
                      <a:pt x="1" y="4"/>
                    </a:cubicBezTo>
                    <a:cubicBezTo>
                      <a:pt x="1" y="3"/>
                      <a:pt x="1" y="3"/>
                      <a:pt x="1" y="3"/>
                    </a:cubicBezTo>
                    <a:cubicBezTo>
                      <a:pt x="0" y="4"/>
                      <a:pt x="0" y="4"/>
                      <a:pt x="0" y="4"/>
                    </a:cubicBezTo>
                    <a:cubicBezTo>
                      <a:pt x="0" y="2"/>
                      <a:pt x="3" y="3"/>
                      <a:pt x="3" y="2"/>
                    </a:cubicBezTo>
                    <a:cubicBezTo>
                      <a:pt x="3" y="1"/>
                      <a:pt x="3" y="1"/>
                      <a:pt x="2" y="1"/>
                    </a:cubicBezTo>
                    <a:cubicBezTo>
                      <a:pt x="2" y="2"/>
                      <a:pt x="2" y="2"/>
                      <a:pt x="2" y="2"/>
                    </a:cubicBezTo>
                    <a:cubicBezTo>
                      <a:pt x="3" y="1"/>
                      <a:pt x="3" y="1"/>
                      <a:pt x="3" y="1"/>
                    </a:cubicBezTo>
                    <a:cubicBezTo>
                      <a:pt x="3" y="3"/>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9" name="Freeform 2107">
                <a:extLst>
                  <a:ext uri="{FF2B5EF4-FFF2-40B4-BE49-F238E27FC236}">
                    <a16:creationId xmlns:a16="http://schemas.microsoft.com/office/drawing/2014/main" id="{8A4D7F6C-5F34-483A-AA1C-B481B0FD86B9}"/>
                  </a:ext>
                </a:extLst>
              </p:cNvPr>
              <p:cNvSpPr/>
              <p:nvPr/>
            </p:nvSpPr>
            <p:spPr bwMode="auto">
              <a:xfrm>
                <a:off x="2889" y="2190"/>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0" name="Freeform 2108">
                <a:extLst>
                  <a:ext uri="{FF2B5EF4-FFF2-40B4-BE49-F238E27FC236}">
                    <a16:creationId xmlns:a16="http://schemas.microsoft.com/office/drawing/2014/main" id="{FC786CF3-5EA7-4EC8-A896-1B8A4778BFB6}"/>
                  </a:ext>
                </a:extLst>
              </p:cNvPr>
              <p:cNvSpPr/>
              <p:nvPr/>
            </p:nvSpPr>
            <p:spPr bwMode="auto">
              <a:xfrm>
                <a:off x="2389" y="2182"/>
                <a:ext cx="8" cy="16"/>
              </a:xfrm>
              <a:custGeom>
                <a:gdLst>
                  <a:gd name="T0" fmla="*/ 3 w 3"/>
                  <a:gd name="T1" fmla="*/ 5 h 6"/>
                  <a:gd name="T2" fmla="*/ 3 w 3"/>
                  <a:gd name="T3" fmla="*/ 5 h 6"/>
                  <a:gd name="T4" fmla="*/ 0 w 3"/>
                  <a:gd name="T5" fmla="*/ 5 h 6"/>
                  <a:gd name="T6" fmla="*/ 3 w 3"/>
                  <a:gd name="T7" fmla="*/ 5 h 6"/>
                </a:gdLst>
                <a:cxnLst>
                  <a:cxn ang="0">
                    <a:pos x="T0" y="T1"/>
                  </a:cxn>
                  <a:cxn ang="0">
                    <a:pos x="T2" y="T3"/>
                  </a:cxn>
                  <a:cxn ang="0">
                    <a:pos x="T4" y="T5"/>
                  </a:cxn>
                  <a:cxn ang="0">
                    <a:pos x="T6" y="T7"/>
                  </a:cxn>
                </a:cxnLst>
                <a:rect l="0" t="0" r="r" b="b"/>
                <a:pathLst>
                  <a:path w="3" h="6">
                    <a:moveTo>
                      <a:pt x="3" y="5"/>
                    </a:moveTo>
                    <a:cubicBezTo>
                      <a:pt x="3" y="5"/>
                      <a:pt x="3" y="5"/>
                      <a:pt x="3" y="5"/>
                    </a:cubicBezTo>
                    <a:cubicBezTo>
                      <a:pt x="2" y="5"/>
                      <a:pt x="1" y="4"/>
                      <a:pt x="0" y="5"/>
                    </a:cubicBezTo>
                    <a:cubicBezTo>
                      <a:pt x="0" y="6"/>
                      <a:pt x="3" y="0"/>
                      <a:pt x="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1" name="Freeform 2109">
                <a:extLst>
                  <a:ext uri="{FF2B5EF4-FFF2-40B4-BE49-F238E27FC236}">
                    <a16:creationId xmlns:a16="http://schemas.microsoft.com/office/drawing/2014/main" id="{6854FD21-8111-4773-84F3-64FAE0FF6A5A}"/>
                  </a:ext>
                </a:extLst>
              </p:cNvPr>
              <p:cNvSpPr/>
              <p:nvPr/>
            </p:nvSpPr>
            <p:spPr bwMode="auto">
              <a:xfrm>
                <a:off x="2886" y="2187"/>
                <a:ext cx="64" cy="24"/>
              </a:xfrm>
              <a:custGeom>
                <a:gdLst>
                  <a:gd name="T0" fmla="*/ 24 w 24"/>
                  <a:gd name="T1" fmla="*/ 3 h 9"/>
                  <a:gd name="T2" fmla="*/ 21 w 24"/>
                  <a:gd name="T3" fmla="*/ 5 h 9"/>
                  <a:gd name="T4" fmla="*/ 20 w 24"/>
                  <a:gd name="T5" fmla="*/ 4 h 9"/>
                  <a:gd name="T6" fmla="*/ 17 w 24"/>
                  <a:gd name="T7" fmla="*/ 4 h 9"/>
                  <a:gd name="T8" fmla="*/ 16 w 24"/>
                  <a:gd name="T9" fmla="*/ 2 h 9"/>
                  <a:gd name="T10" fmla="*/ 10 w 24"/>
                  <a:gd name="T11" fmla="*/ 5 h 9"/>
                  <a:gd name="T12" fmla="*/ 4 w 24"/>
                  <a:gd name="T13" fmla="*/ 7 h 9"/>
                  <a:gd name="T14" fmla="*/ 7 w 24"/>
                  <a:gd name="T15" fmla="*/ 8 h 9"/>
                  <a:gd name="T16" fmla="*/ 6 w 24"/>
                  <a:gd name="T17" fmla="*/ 9 h 9"/>
                  <a:gd name="T18" fmla="*/ 5 w 24"/>
                  <a:gd name="T19" fmla="*/ 8 h 9"/>
                  <a:gd name="T20" fmla="*/ 0 w 24"/>
                  <a:gd name="T21" fmla="*/ 8 h 9"/>
                  <a:gd name="T22" fmla="*/ 4 w 24"/>
                  <a:gd name="T23" fmla="*/ 5 h 9"/>
                  <a:gd name="T24" fmla="*/ 12 w 24"/>
                  <a:gd name="T25" fmla="*/ 3 h 9"/>
                  <a:gd name="T26" fmla="*/ 17 w 24"/>
                  <a:gd name="T27" fmla="*/ 2 h 9"/>
                  <a:gd name="T28" fmla="*/ 18 w 24"/>
                  <a:gd name="T29" fmla="*/ 2 h 9"/>
                  <a:gd name="T30" fmla="*/ 19 w 24"/>
                  <a:gd name="T31" fmla="*/ 2 h 9"/>
                  <a:gd name="T32" fmla="*/ 20 w 24"/>
                  <a:gd name="T33" fmla="*/ 1 h 9"/>
                  <a:gd name="T34" fmla="*/ 23 w 24"/>
                  <a:gd name="T35" fmla="*/ 2 h 9"/>
                  <a:gd name="T36" fmla="*/ 24 w 24"/>
                  <a:gd name="T3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24" y="3"/>
                    </a:moveTo>
                    <a:cubicBezTo>
                      <a:pt x="23" y="4"/>
                      <a:pt x="19" y="3"/>
                      <a:pt x="21" y="5"/>
                    </a:cubicBezTo>
                    <a:cubicBezTo>
                      <a:pt x="19" y="5"/>
                      <a:pt x="21" y="4"/>
                      <a:pt x="20" y="4"/>
                    </a:cubicBezTo>
                    <a:cubicBezTo>
                      <a:pt x="19" y="3"/>
                      <a:pt x="18" y="5"/>
                      <a:pt x="17" y="4"/>
                    </a:cubicBezTo>
                    <a:cubicBezTo>
                      <a:pt x="17" y="3"/>
                      <a:pt x="17" y="3"/>
                      <a:pt x="16" y="2"/>
                    </a:cubicBezTo>
                    <a:cubicBezTo>
                      <a:pt x="14" y="4"/>
                      <a:pt x="12" y="4"/>
                      <a:pt x="10" y="5"/>
                    </a:cubicBezTo>
                    <a:cubicBezTo>
                      <a:pt x="8" y="6"/>
                      <a:pt x="5" y="4"/>
                      <a:pt x="4" y="7"/>
                    </a:cubicBezTo>
                    <a:cubicBezTo>
                      <a:pt x="5" y="7"/>
                      <a:pt x="6" y="7"/>
                      <a:pt x="7" y="8"/>
                    </a:cubicBezTo>
                    <a:cubicBezTo>
                      <a:pt x="6" y="9"/>
                      <a:pt x="6" y="9"/>
                      <a:pt x="6" y="9"/>
                    </a:cubicBezTo>
                    <a:cubicBezTo>
                      <a:pt x="5" y="8"/>
                      <a:pt x="5" y="8"/>
                      <a:pt x="5" y="8"/>
                    </a:cubicBezTo>
                    <a:cubicBezTo>
                      <a:pt x="4" y="9"/>
                      <a:pt x="2" y="6"/>
                      <a:pt x="0" y="8"/>
                    </a:cubicBezTo>
                    <a:cubicBezTo>
                      <a:pt x="0" y="5"/>
                      <a:pt x="5" y="9"/>
                      <a:pt x="4" y="5"/>
                    </a:cubicBezTo>
                    <a:cubicBezTo>
                      <a:pt x="7" y="5"/>
                      <a:pt x="9" y="3"/>
                      <a:pt x="12" y="3"/>
                    </a:cubicBezTo>
                    <a:cubicBezTo>
                      <a:pt x="14" y="2"/>
                      <a:pt x="15" y="3"/>
                      <a:pt x="17" y="2"/>
                    </a:cubicBezTo>
                    <a:cubicBezTo>
                      <a:pt x="17" y="3"/>
                      <a:pt x="18" y="2"/>
                      <a:pt x="18" y="2"/>
                    </a:cubicBezTo>
                    <a:cubicBezTo>
                      <a:pt x="19" y="2"/>
                      <a:pt x="19" y="2"/>
                      <a:pt x="19" y="2"/>
                    </a:cubicBezTo>
                    <a:cubicBezTo>
                      <a:pt x="19" y="2"/>
                      <a:pt x="21" y="3"/>
                      <a:pt x="20" y="1"/>
                    </a:cubicBezTo>
                    <a:cubicBezTo>
                      <a:pt x="21" y="0"/>
                      <a:pt x="22" y="3"/>
                      <a:pt x="23" y="2"/>
                    </a:cubicBez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2" name="Freeform 2110">
                <a:extLst>
                  <a:ext uri="{FF2B5EF4-FFF2-40B4-BE49-F238E27FC236}">
                    <a16:creationId xmlns:a16="http://schemas.microsoft.com/office/drawing/2014/main" id="{835D5089-06F5-44D9-A8D0-A83B03D4B1EB}"/>
                  </a:ext>
                </a:extLst>
              </p:cNvPr>
              <p:cNvSpPr/>
              <p:nvPr/>
            </p:nvSpPr>
            <p:spPr bwMode="auto">
              <a:xfrm>
                <a:off x="2998" y="2190"/>
                <a:ext cx="5" cy="3"/>
              </a:xfrm>
              <a:custGeom>
                <a:gdLst>
                  <a:gd name="T0" fmla="*/ 3 w 5"/>
                  <a:gd name="T1" fmla="*/ 3 h 3"/>
                  <a:gd name="T2" fmla="*/ 0 w 5"/>
                  <a:gd name="T3" fmla="*/ 0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3" name="Freeform 2111">
                <a:extLst>
                  <a:ext uri="{FF2B5EF4-FFF2-40B4-BE49-F238E27FC236}">
                    <a16:creationId xmlns:a16="http://schemas.microsoft.com/office/drawing/2014/main" id="{3ECFEDF4-09A1-4B95-B107-690E9C07E2CC}"/>
                  </a:ext>
                </a:extLst>
              </p:cNvPr>
              <p:cNvSpPr/>
              <p:nvPr/>
            </p:nvSpPr>
            <p:spPr bwMode="auto">
              <a:xfrm>
                <a:off x="3439" y="219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4" name="Freeform 2112">
                <a:extLst>
                  <a:ext uri="{FF2B5EF4-FFF2-40B4-BE49-F238E27FC236}">
                    <a16:creationId xmlns:a16="http://schemas.microsoft.com/office/drawing/2014/main" id="{8411518C-1EBC-46F5-982F-5EA461A33F91}"/>
                  </a:ext>
                </a:extLst>
              </p:cNvPr>
              <p:cNvSpPr/>
              <p:nvPr/>
            </p:nvSpPr>
            <p:spPr bwMode="auto">
              <a:xfrm>
                <a:off x="3118" y="2193"/>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5" name="Freeform 2113">
                <a:extLst>
                  <a:ext uri="{FF2B5EF4-FFF2-40B4-BE49-F238E27FC236}">
                    <a16:creationId xmlns:a16="http://schemas.microsoft.com/office/drawing/2014/main" id="{84EBE841-4680-4F16-A260-E91D0ABA04B4}"/>
                  </a:ext>
                </a:extLst>
              </p:cNvPr>
              <p:cNvSpPr/>
              <p:nvPr/>
            </p:nvSpPr>
            <p:spPr bwMode="auto">
              <a:xfrm>
                <a:off x="3182" y="2193"/>
                <a:ext cx="8" cy="2"/>
              </a:xfrm>
              <a:custGeom>
                <a:gdLst>
                  <a:gd name="T0" fmla="*/ 2 w 3"/>
                  <a:gd name="T1" fmla="*/ 1 h 1"/>
                  <a:gd name="T2" fmla="*/ 1 w 3"/>
                  <a:gd name="T3" fmla="*/ 0 h 1"/>
                  <a:gd name="T4" fmla="*/ 2 w 3"/>
                  <a:gd name="T5" fmla="*/ 1 h 1"/>
                </a:gdLst>
                <a:cxnLst>
                  <a:cxn ang="0">
                    <a:pos x="T0" y="T1"/>
                  </a:cxn>
                  <a:cxn ang="0">
                    <a:pos x="T2" y="T3"/>
                  </a:cxn>
                  <a:cxn ang="0">
                    <a:pos x="T4" y="T5"/>
                  </a:cxn>
                </a:cxnLst>
                <a:rect l="0" t="0" r="r" b="b"/>
                <a:pathLst>
                  <a:path w="3" h="1">
                    <a:moveTo>
                      <a:pt x="2" y="1"/>
                    </a:moveTo>
                    <a:cubicBezTo>
                      <a:pt x="2" y="1"/>
                      <a:pt x="0" y="0"/>
                      <a:pt x="1" y="0"/>
                    </a:cubicBezTo>
                    <a:cubicBezTo>
                      <a:pt x="1" y="0"/>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6" name="Freeform 2114">
                <a:extLst>
                  <a:ext uri="{FF2B5EF4-FFF2-40B4-BE49-F238E27FC236}">
                    <a16:creationId xmlns:a16="http://schemas.microsoft.com/office/drawing/2014/main" id="{7F8BC78D-9758-4C84-809D-6BACB421870E}"/>
                  </a:ext>
                </a:extLst>
              </p:cNvPr>
              <p:cNvSpPr/>
              <p:nvPr/>
            </p:nvSpPr>
            <p:spPr bwMode="auto">
              <a:xfrm>
                <a:off x="3255" y="2190"/>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3" y="0"/>
                      <a:pt x="2" y="4"/>
                      <a:pt x="0" y="2"/>
                    </a:cubicBezTo>
                    <a:cubicBezTo>
                      <a:pt x="1"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7" name="Freeform 2115">
                <a:extLst>
                  <a:ext uri="{FF2B5EF4-FFF2-40B4-BE49-F238E27FC236}">
                    <a16:creationId xmlns:a16="http://schemas.microsoft.com/office/drawing/2014/main" id="{6DD5AD73-9ADD-499E-878A-8146A25A69B3}"/>
                  </a:ext>
                </a:extLst>
              </p:cNvPr>
              <p:cNvSpPr/>
              <p:nvPr/>
            </p:nvSpPr>
            <p:spPr bwMode="auto">
              <a:xfrm>
                <a:off x="3260" y="2190"/>
                <a:ext cx="35" cy="16"/>
              </a:xfrm>
              <a:custGeom>
                <a:gdLst>
                  <a:gd name="T0" fmla="*/ 11 w 13"/>
                  <a:gd name="T1" fmla="*/ 2 h 6"/>
                  <a:gd name="T2" fmla="*/ 13 w 13"/>
                  <a:gd name="T3" fmla="*/ 4 h 6"/>
                  <a:gd name="T4" fmla="*/ 10 w 13"/>
                  <a:gd name="T5" fmla="*/ 4 h 6"/>
                  <a:gd name="T6" fmla="*/ 10 w 13"/>
                  <a:gd name="T7" fmla="*/ 5 h 6"/>
                  <a:gd name="T8" fmla="*/ 7 w 13"/>
                  <a:gd name="T9" fmla="*/ 3 h 6"/>
                  <a:gd name="T10" fmla="*/ 7 w 13"/>
                  <a:gd name="T11" fmla="*/ 5 h 6"/>
                  <a:gd name="T12" fmla="*/ 7 w 13"/>
                  <a:gd name="T13" fmla="*/ 5 h 6"/>
                  <a:gd name="T14" fmla="*/ 7 w 13"/>
                  <a:gd name="T15" fmla="*/ 4 h 6"/>
                  <a:gd name="T16" fmla="*/ 6 w 13"/>
                  <a:gd name="T17" fmla="*/ 4 h 6"/>
                  <a:gd name="T18" fmla="*/ 5 w 13"/>
                  <a:gd name="T19" fmla="*/ 5 h 6"/>
                  <a:gd name="T20" fmla="*/ 5 w 13"/>
                  <a:gd name="T21" fmla="*/ 5 h 6"/>
                  <a:gd name="T22" fmla="*/ 1 w 13"/>
                  <a:gd name="T23" fmla="*/ 6 h 6"/>
                  <a:gd name="T24" fmla="*/ 3 w 13"/>
                  <a:gd name="T25" fmla="*/ 4 h 6"/>
                  <a:gd name="T26" fmla="*/ 0 w 13"/>
                  <a:gd name="T27" fmla="*/ 4 h 6"/>
                  <a:gd name="T28" fmla="*/ 0 w 13"/>
                  <a:gd name="T29" fmla="*/ 3 h 6"/>
                  <a:gd name="T30" fmla="*/ 7 w 13"/>
                  <a:gd name="T31" fmla="*/ 3 h 6"/>
                  <a:gd name="T32" fmla="*/ 9 w 13"/>
                  <a:gd name="T33" fmla="*/ 3 h 6"/>
                  <a:gd name="T34" fmla="*/ 13 w 13"/>
                  <a:gd name="T35" fmla="*/ 1 h 6"/>
                  <a:gd name="T36" fmla="*/ 11 w 13"/>
                  <a:gd name="T3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1" y="2"/>
                    </a:moveTo>
                    <a:cubicBezTo>
                      <a:pt x="13" y="4"/>
                      <a:pt x="13" y="4"/>
                      <a:pt x="13" y="4"/>
                    </a:cubicBezTo>
                    <a:cubicBezTo>
                      <a:pt x="12" y="5"/>
                      <a:pt x="11" y="4"/>
                      <a:pt x="10" y="4"/>
                    </a:cubicBezTo>
                    <a:cubicBezTo>
                      <a:pt x="10" y="5"/>
                      <a:pt x="10" y="5"/>
                      <a:pt x="10" y="5"/>
                    </a:cubicBezTo>
                    <a:cubicBezTo>
                      <a:pt x="8" y="6"/>
                      <a:pt x="9" y="3"/>
                      <a:pt x="7" y="3"/>
                    </a:cubicBezTo>
                    <a:cubicBezTo>
                      <a:pt x="6" y="4"/>
                      <a:pt x="7" y="5"/>
                      <a:pt x="7" y="5"/>
                    </a:cubicBezTo>
                    <a:cubicBezTo>
                      <a:pt x="7" y="5"/>
                      <a:pt x="7" y="5"/>
                      <a:pt x="7" y="5"/>
                    </a:cubicBezTo>
                    <a:cubicBezTo>
                      <a:pt x="6" y="5"/>
                      <a:pt x="7" y="5"/>
                      <a:pt x="7" y="4"/>
                    </a:cubicBezTo>
                    <a:cubicBezTo>
                      <a:pt x="6" y="4"/>
                      <a:pt x="6" y="4"/>
                      <a:pt x="6" y="4"/>
                    </a:cubicBezTo>
                    <a:cubicBezTo>
                      <a:pt x="5" y="5"/>
                      <a:pt x="5" y="5"/>
                      <a:pt x="5" y="5"/>
                    </a:cubicBezTo>
                    <a:cubicBezTo>
                      <a:pt x="5" y="5"/>
                      <a:pt x="5" y="5"/>
                      <a:pt x="5" y="5"/>
                    </a:cubicBezTo>
                    <a:cubicBezTo>
                      <a:pt x="5" y="6"/>
                      <a:pt x="2" y="5"/>
                      <a:pt x="1" y="6"/>
                    </a:cubicBezTo>
                    <a:cubicBezTo>
                      <a:pt x="2" y="5"/>
                      <a:pt x="3" y="6"/>
                      <a:pt x="3" y="4"/>
                    </a:cubicBezTo>
                    <a:cubicBezTo>
                      <a:pt x="2" y="6"/>
                      <a:pt x="1" y="2"/>
                      <a:pt x="0" y="4"/>
                    </a:cubicBezTo>
                    <a:cubicBezTo>
                      <a:pt x="0" y="3"/>
                      <a:pt x="0" y="3"/>
                      <a:pt x="0" y="3"/>
                    </a:cubicBezTo>
                    <a:cubicBezTo>
                      <a:pt x="2" y="3"/>
                      <a:pt x="5" y="2"/>
                      <a:pt x="7" y="3"/>
                    </a:cubicBezTo>
                    <a:cubicBezTo>
                      <a:pt x="8" y="4"/>
                      <a:pt x="9" y="1"/>
                      <a:pt x="9" y="3"/>
                    </a:cubicBezTo>
                    <a:cubicBezTo>
                      <a:pt x="11" y="3"/>
                      <a:pt x="10" y="0"/>
                      <a:pt x="13" y="1"/>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8" name="Freeform 2116">
                <a:extLst>
                  <a:ext uri="{FF2B5EF4-FFF2-40B4-BE49-F238E27FC236}">
                    <a16:creationId xmlns:a16="http://schemas.microsoft.com/office/drawing/2014/main" id="{F73EE6D1-ED1C-4B1D-B253-45E442DA47E2}"/>
                  </a:ext>
                </a:extLst>
              </p:cNvPr>
              <p:cNvSpPr/>
              <p:nvPr/>
            </p:nvSpPr>
            <p:spPr bwMode="auto">
              <a:xfrm>
                <a:off x="2955" y="2193"/>
                <a:ext cx="6" cy="5"/>
              </a:xfrm>
              <a:custGeom>
                <a:gdLst>
                  <a:gd name="T0" fmla="*/ 2 w 2"/>
                  <a:gd name="T1" fmla="*/ 1 h 2"/>
                  <a:gd name="T2" fmla="*/ 1 w 2"/>
                  <a:gd name="T3" fmla="*/ 0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2" y="0"/>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9" name="Freeform 2117">
                <a:extLst>
                  <a:ext uri="{FF2B5EF4-FFF2-40B4-BE49-F238E27FC236}">
                    <a16:creationId xmlns:a16="http://schemas.microsoft.com/office/drawing/2014/main" id="{1BDF91A7-D6A1-4516-ACE9-A1A72234F57D}"/>
                  </a:ext>
                </a:extLst>
              </p:cNvPr>
              <p:cNvSpPr/>
              <p:nvPr/>
            </p:nvSpPr>
            <p:spPr bwMode="auto">
              <a:xfrm>
                <a:off x="3431" y="219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0" name="Freeform 2118">
                <a:extLst>
                  <a:ext uri="{FF2B5EF4-FFF2-40B4-BE49-F238E27FC236}">
                    <a16:creationId xmlns:a16="http://schemas.microsoft.com/office/drawing/2014/main" id="{1F373B6D-DF2A-48AE-86B5-0016AD05793E}"/>
                  </a:ext>
                </a:extLst>
              </p:cNvPr>
              <p:cNvSpPr/>
              <p:nvPr/>
            </p:nvSpPr>
            <p:spPr bwMode="auto">
              <a:xfrm>
                <a:off x="3172" y="2193"/>
                <a:ext cx="5"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1" name="Freeform 2119">
                <a:extLst>
                  <a:ext uri="{FF2B5EF4-FFF2-40B4-BE49-F238E27FC236}">
                    <a16:creationId xmlns:a16="http://schemas.microsoft.com/office/drawing/2014/main" id="{ED34E969-4B6B-4BBB-918B-AA6E87D084D5}"/>
                  </a:ext>
                </a:extLst>
              </p:cNvPr>
              <p:cNvSpPr/>
              <p:nvPr/>
            </p:nvSpPr>
            <p:spPr bwMode="auto">
              <a:xfrm>
                <a:off x="3220" y="2193"/>
                <a:ext cx="40" cy="21"/>
              </a:xfrm>
              <a:custGeom>
                <a:gdLst>
                  <a:gd name="T0" fmla="*/ 11 w 15"/>
                  <a:gd name="T1" fmla="*/ 2 h 8"/>
                  <a:gd name="T2" fmla="*/ 12 w 15"/>
                  <a:gd name="T3" fmla="*/ 2 h 8"/>
                  <a:gd name="T4" fmla="*/ 13 w 15"/>
                  <a:gd name="T5" fmla="*/ 4 h 8"/>
                  <a:gd name="T6" fmla="*/ 14 w 15"/>
                  <a:gd name="T7" fmla="*/ 3 h 8"/>
                  <a:gd name="T8" fmla="*/ 14 w 15"/>
                  <a:gd name="T9" fmla="*/ 4 h 8"/>
                  <a:gd name="T10" fmla="*/ 15 w 15"/>
                  <a:gd name="T11" fmla="*/ 4 h 8"/>
                  <a:gd name="T12" fmla="*/ 13 w 15"/>
                  <a:gd name="T13" fmla="*/ 6 h 8"/>
                  <a:gd name="T14" fmla="*/ 8 w 15"/>
                  <a:gd name="T15" fmla="*/ 6 h 8"/>
                  <a:gd name="T16" fmla="*/ 6 w 15"/>
                  <a:gd name="T17" fmla="*/ 7 h 8"/>
                  <a:gd name="T18" fmla="*/ 4 w 15"/>
                  <a:gd name="T19" fmla="*/ 6 h 8"/>
                  <a:gd name="T20" fmla="*/ 3 w 15"/>
                  <a:gd name="T21" fmla="*/ 7 h 8"/>
                  <a:gd name="T22" fmla="*/ 3 w 15"/>
                  <a:gd name="T23" fmla="*/ 7 h 8"/>
                  <a:gd name="T24" fmla="*/ 0 w 15"/>
                  <a:gd name="T25" fmla="*/ 6 h 8"/>
                  <a:gd name="T26" fmla="*/ 1 w 15"/>
                  <a:gd name="T27" fmla="*/ 3 h 8"/>
                  <a:gd name="T28" fmla="*/ 0 w 15"/>
                  <a:gd name="T29" fmla="*/ 3 h 8"/>
                  <a:gd name="T30" fmla="*/ 0 w 15"/>
                  <a:gd name="T31" fmla="*/ 2 h 8"/>
                  <a:gd name="T32" fmla="*/ 3 w 15"/>
                  <a:gd name="T33" fmla="*/ 4 h 8"/>
                  <a:gd name="T34" fmla="*/ 7 w 15"/>
                  <a:gd name="T35" fmla="*/ 4 h 8"/>
                  <a:gd name="T36" fmla="*/ 7 w 15"/>
                  <a:gd name="T37" fmla="*/ 4 h 8"/>
                  <a:gd name="T38" fmla="*/ 8 w 15"/>
                  <a:gd name="T39" fmla="*/ 5 h 8"/>
                  <a:gd name="T40" fmla="*/ 10 w 15"/>
                  <a:gd name="T41" fmla="*/ 3 h 8"/>
                  <a:gd name="T42" fmla="*/ 11 w 15"/>
                  <a:gd name="T43" fmla="*/ 4 h 8"/>
                  <a:gd name="T44" fmla="*/ 12 w 15"/>
                  <a:gd name="T45" fmla="*/ 4 h 8"/>
                  <a:gd name="T46" fmla="*/ 8 w 15"/>
                  <a:gd name="T47" fmla="*/ 1 h 8"/>
                  <a:gd name="T48" fmla="*/ 11 w 15"/>
                  <a:gd name="T4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11" y="2"/>
                    </a:moveTo>
                    <a:cubicBezTo>
                      <a:pt x="12" y="2"/>
                      <a:pt x="12" y="2"/>
                      <a:pt x="12" y="2"/>
                    </a:cubicBezTo>
                    <a:cubicBezTo>
                      <a:pt x="12" y="3"/>
                      <a:pt x="12" y="3"/>
                      <a:pt x="13" y="4"/>
                    </a:cubicBezTo>
                    <a:cubicBezTo>
                      <a:pt x="14" y="3"/>
                      <a:pt x="14" y="3"/>
                      <a:pt x="14" y="3"/>
                    </a:cubicBezTo>
                    <a:cubicBezTo>
                      <a:pt x="14" y="4"/>
                      <a:pt x="14" y="4"/>
                      <a:pt x="14" y="4"/>
                    </a:cubicBezTo>
                    <a:cubicBezTo>
                      <a:pt x="15" y="4"/>
                      <a:pt x="15" y="4"/>
                      <a:pt x="15" y="4"/>
                    </a:cubicBezTo>
                    <a:cubicBezTo>
                      <a:pt x="15" y="5"/>
                      <a:pt x="14" y="5"/>
                      <a:pt x="13" y="6"/>
                    </a:cubicBezTo>
                    <a:cubicBezTo>
                      <a:pt x="11" y="4"/>
                      <a:pt x="10" y="8"/>
                      <a:pt x="8" y="6"/>
                    </a:cubicBezTo>
                    <a:cubicBezTo>
                      <a:pt x="8" y="7"/>
                      <a:pt x="7" y="6"/>
                      <a:pt x="6" y="7"/>
                    </a:cubicBezTo>
                    <a:cubicBezTo>
                      <a:pt x="5" y="7"/>
                      <a:pt x="5" y="5"/>
                      <a:pt x="4" y="6"/>
                    </a:cubicBezTo>
                    <a:cubicBezTo>
                      <a:pt x="3" y="6"/>
                      <a:pt x="3" y="6"/>
                      <a:pt x="3" y="7"/>
                    </a:cubicBezTo>
                    <a:cubicBezTo>
                      <a:pt x="3" y="7"/>
                      <a:pt x="3" y="7"/>
                      <a:pt x="3" y="7"/>
                    </a:cubicBezTo>
                    <a:cubicBezTo>
                      <a:pt x="1" y="7"/>
                      <a:pt x="2" y="7"/>
                      <a:pt x="0" y="6"/>
                    </a:cubicBezTo>
                    <a:cubicBezTo>
                      <a:pt x="2" y="6"/>
                      <a:pt x="1" y="4"/>
                      <a:pt x="1" y="3"/>
                    </a:cubicBezTo>
                    <a:cubicBezTo>
                      <a:pt x="0" y="3"/>
                      <a:pt x="0" y="3"/>
                      <a:pt x="0" y="3"/>
                    </a:cubicBezTo>
                    <a:cubicBezTo>
                      <a:pt x="0" y="2"/>
                      <a:pt x="0" y="2"/>
                      <a:pt x="0" y="2"/>
                    </a:cubicBezTo>
                    <a:cubicBezTo>
                      <a:pt x="2" y="2"/>
                      <a:pt x="0" y="6"/>
                      <a:pt x="3" y="4"/>
                    </a:cubicBezTo>
                    <a:cubicBezTo>
                      <a:pt x="4" y="3"/>
                      <a:pt x="6" y="4"/>
                      <a:pt x="7" y="4"/>
                    </a:cubicBezTo>
                    <a:cubicBezTo>
                      <a:pt x="7" y="4"/>
                      <a:pt x="7" y="4"/>
                      <a:pt x="7" y="4"/>
                    </a:cubicBezTo>
                    <a:cubicBezTo>
                      <a:pt x="7" y="5"/>
                      <a:pt x="8" y="5"/>
                      <a:pt x="8" y="5"/>
                    </a:cubicBezTo>
                    <a:cubicBezTo>
                      <a:pt x="9" y="4"/>
                      <a:pt x="10" y="3"/>
                      <a:pt x="10" y="3"/>
                    </a:cubicBezTo>
                    <a:cubicBezTo>
                      <a:pt x="10" y="4"/>
                      <a:pt x="10" y="4"/>
                      <a:pt x="11" y="4"/>
                    </a:cubicBezTo>
                    <a:cubicBezTo>
                      <a:pt x="12" y="4"/>
                      <a:pt x="12" y="4"/>
                      <a:pt x="12" y="4"/>
                    </a:cubicBezTo>
                    <a:cubicBezTo>
                      <a:pt x="12" y="1"/>
                      <a:pt x="9" y="1"/>
                      <a:pt x="8" y="1"/>
                    </a:cubicBezTo>
                    <a:cubicBezTo>
                      <a:pt x="9" y="0"/>
                      <a:pt x="11" y="1"/>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2" name="Freeform 2120">
                <a:extLst>
                  <a:ext uri="{FF2B5EF4-FFF2-40B4-BE49-F238E27FC236}">
                    <a16:creationId xmlns:a16="http://schemas.microsoft.com/office/drawing/2014/main" id="{9CAC9C3F-1DD2-4308-8E82-3733CECF4C68}"/>
                  </a:ext>
                </a:extLst>
              </p:cNvPr>
              <p:cNvSpPr/>
              <p:nvPr/>
            </p:nvSpPr>
            <p:spPr bwMode="auto">
              <a:xfrm>
                <a:off x="3164" y="219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3" name="Freeform 2121">
                <a:extLst>
                  <a:ext uri="{FF2B5EF4-FFF2-40B4-BE49-F238E27FC236}">
                    <a16:creationId xmlns:a16="http://schemas.microsoft.com/office/drawing/2014/main" id="{F3D51AB4-E386-45BA-98FB-B8D2B236344B}"/>
                  </a:ext>
                </a:extLst>
              </p:cNvPr>
              <p:cNvSpPr/>
              <p:nvPr/>
            </p:nvSpPr>
            <p:spPr bwMode="auto">
              <a:xfrm>
                <a:off x="2349" y="219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4" name="Freeform 2122">
                <a:extLst>
                  <a:ext uri="{FF2B5EF4-FFF2-40B4-BE49-F238E27FC236}">
                    <a16:creationId xmlns:a16="http://schemas.microsoft.com/office/drawing/2014/main" id="{DB094BA4-BEF0-4A10-B3DB-2DD19868CE5D}"/>
                  </a:ext>
                </a:extLst>
              </p:cNvPr>
              <p:cNvSpPr/>
              <p:nvPr/>
            </p:nvSpPr>
            <p:spPr bwMode="auto">
              <a:xfrm>
                <a:off x="2840" y="2195"/>
                <a:ext cx="30" cy="16"/>
              </a:xfrm>
              <a:custGeom>
                <a:gdLst>
                  <a:gd name="T0" fmla="*/ 9 w 11"/>
                  <a:gd name="T1" fmla="*/ 3 h 6"/>
                  <a:gd name="T2" fmla="*/ 11 w 11"/>
                  <a:gd name="T3" fmla="*/ 2 h 6"/>
                  <a:gd name="T4" fmla="*/ 3 w 11"/>
                  <a:gd name="T5" fmla="*/ 5 h 6"/>
                  <a:gd name="T6" fmla="*/ 2 w 11"/>
                  <a:gd name="T7" fmla="*/ 5 h 6"/>
                  <a:gd name="T8" fmla="*/ 2 w 11"/>
                  <a:gd name="T9" fmla="*/ 4 h 6"/>
                  <a:gd name="T10" fmla="*/ 1 w 11"/>
                  <a:gd name="T11" fmla="*/ 4 h 6"/>
                  <a:gd name="T12" fmla="*/ 1 w 11"/>
                  <a:gd name="T13" fmla="*/ 5 h 6"/>
                  <a:gd name="T14" fmla="*/ 0 w 11"/>
                  <a:gd name="T15" fmla="*/ 5 h 6"/>
                  <a:gd name="T16" fmla="*/ 7 w 11"/>
                  <a:gd name="T17" fmla="*/ 2 h 6"/>
                  <a:gd name="T18" fmla="*/ 7 w 11"/>
                  <a:gd name="T19" fmla="*/ 2 h 6"/>
                  <a:gd name="T20" fmla="*/ 8 w 11"/>
                  <a:gd name="T21" fmla="*/ 1 h 6"/>
                  <a:gd name="T22" fmla="*/ 7 w 11"/>
                  <a:gd name="T23" fmla="*/ 1 h 6"/>
                  <a:gd name="T24" fmla="*/ 10 w 11"/>
                  <a:gd name="T25" fmla="*/ 0 h 6"/>
                  <a:gd name="T26" fmla="*/ 9 w 11"/>
                  <a:gd name="T27"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9" y="3"/>
                    </a:moveTo>
                    <a:cubicBezTo>
                      <a:pt x="10" y="3"/>
                      <a:pt x="11" y="2"/>
                      <a:pt x="11" y="2"/>
                    </a:cubicBezTo>
                    <a:cubicBezTo>
                      <a:pt x="8" y="2"/>
                      <a:pt x="6" y="6"/>
                      <a:pt x="3" y="5"/>
                    </a:cubicBezTo>
                    <a:cubicBezTo>
                      <a:pt x="2" y="5"/>
                      <a:pt x="2" y="5"/>
                      <a:pt x="2" y="5"/>
                    </a:cubicBezTo>
                    <a:cubicBezTo>
                      <a:pt x="2" y="5"/>
                      <a:pt x="3" y="4"/>
                      <a:pt x="2" y="4"/>
                    </a:cubicBezTo>
                    <a:cubicBezTo>
                      <a:pt x="2" y="4"/>
                      <a:pt x="1" y="4"/>
                      <a:pt x="1" y="4"/>
                    </a:cubicBezTo>
                    <a:cubicBezTo>
                      <a:pt x="1" y="5"/>
                      <a:pt x="1" y="5"/>
                      <a:pt x="1" y="5"/>
                    </a:cubicBezTo>
                    <a:cubicBezTo>
                      <a:pt x="0" y="5"/>
                      <a:pt x="0" y="5"/>
                      <a:pt x="0" y="5"/>
                    </a:cubicBezTo>
                    <a:cubicBezTo>
                      <a:pt x="2" y="3"/>
                      <a:pt x="4" y="2"/>
                      <a:pt x="7" y="2"/>
                    </a:cubicBezTo>
                    <a:cubicBezTo>
                      <a:pt x="7" y="2"/>
                      <a:pt x="7" y="2"/>
                      <a:pt x="7" y="2"/>
                    </a:cubicBezTo>
                    <a:cubicBezTo>
                      <a:pt x="7" y="2"/>
                      <a:pt x="8" y="2"/>
                      <a:pt x="8" y="1"/>
                    </a:cubicBezTo>
                    <a:cubicBezTo>
                      <a:pt x="8" y="1"/>
                      <a:pt x="8" y="1"/>
                      <a:pt x="7" y="1"/>
                    </a:cubicBezTo>
                    <a:cubicBezTo>
                      <a:pt x="8" y="0"/>
                      <a:pt x="9" y="1"/>
                      <a:pt x="10" y="0"/>
                    </a:cubicBezTo>
                    <a:cubicBezTo>
                      <a:pt x="10" y="1"/>
                      <a:pt x="7" y="2"/>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5" name="Freeform 2123">
                <a:extLst>
                  <a:ext uri="{FF2B5EF4-FFF2-40B4-BE49-F238E27FC236}">
                    <a16:creationId xmlns:a16="http://schemas.microsoft.com/office/drawing/2014/main" id="{90F56208-3E3A-4CC5-A9A6-D078DFDE0FDF}"/>
                  </a:ext>
                </a:extLst>
              </p:cNvPr>
              <p:cNvSpPr/>
              <p:nvPr/>
            </p:nvSpPr>
            <p:spPr bwMode="auto">
              <a:xfrm>
                <a:off x="3415" y="219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6" name="Freeform 2124">
                <a:extLst>
                  <a:ext uri="{FF2B5EF4-FFF2-40B4-BE49-F238E27FC236}">
                    <a16:creationId xmlns:a16="http://schemas.microsoft.com/office/drawing/2014/main" id="{7F44386B-03E3-4F43-9FC2-0CA620C3DEAA}"/>
                  </a:ext>
                </a:extLst>
              </p:cNvPr>
              <p:cNvSpPr/>
              <p:nvPr/>
            </p:nvSpPr>
            <p:spPr bwMode="auto">
              <a:xfrm>
                <a:off x="2338" y="2195"/>
                <a:ext cx="14" cy="8"/>
              </a:xfrm>
              <a:custGeom>
                <a:gdLst>
                  <a:gd name="T0" fmla="*/ 2 w 5"/>
                  <a:gd name="T1" fmla="*/ 1 h 3"/>
                  <a:gd name="T2" fmla="*/ 1 w 5"/>
                  <a:gd name="T3" fmla="*/ 1 h 3"/>
                  <a:gd name="T4" fmla="*/ 1 w 5"/>
                  <a:gd name="T5" fmla="*/ 2 h 3"/>
                  <a:gd name="T6" fmla="*/ 5 w 5"/>
                  <a:gd name="T7" fmla="*/ 1 h 3"/>
                  <a:gd name="T8" fmla="*/ 1 w 5"/>
                  <a:gd name="T9" fmla="*/ 3 h 3"/>
                  <a:gd name="T10" fmla="*/ 0 w 5"/>
                  <a:gd name="T11" fmla="*/ 2 h 3"/>
                  <a:gd name="T12" fmla="*/ 2 w 5"/>
                  <a:gd name="T13" fmla="*/ 0 h 3"/>
                  <a:gd name="T14" fmla="*/ 2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1"/>
                    </a:moveTo>
                    <a:cubicBezTo>
                      <a:pt x="1" y="1"/>
                      <a:pt x="1" y="1"/>
                      <a:pt x="1" y="1"/>
                    </a:cubicBezTo>
                    <a:cubicBezTo>
                      <a:pt x="1" y="2"/>
                      <a:pt x="1" y="2"/>
                      <a:pt x="1" y="2"/>
                    </a:cubicBezTo>
                    <a:cubicBezTo>
                      <a:pt x="2" y="2"/>
                      <a:pt x="4" y="2"/>
                      <a:pt x="5" y="1"/>
                    </a:cubicBezTo>
                    <a:cubicBezTo>
                      <a:pt x="4" y="2"/>
                      <a:pt x="2" y="2"/>
                      <a:pt x="1" y="3"/>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7" name="Freeform 2125">
                <a:extLst>
                  <a:ext uri="{FF2B5EF4-FFF2-40B4-BE49-F238E27FC236}">
                    <a16:creationId xmlns:a16="http://schemas.microsoft.com/office/drawing/2014/main" id="{1E79DFF2-096E-42CA-B879-C1FD33256981}"/>
                  </a:ext>
                </a:extLst>
              </p:cNvPr>
              <p:cNvSpPr/>
              <p:nvPr/>
            </p:nvSpPr>
            <p:spPr bwMode="auto">
              <a:xfrm>
                <a:off x="2290" y="2198"/>
                <a:ext cx="13" cy="8"/>
              </a:xfrm>
              <a:custGeom>
                <a:gdLst>
                  <a:gd name="T0" fmla="*/ 5 w 5"/>
                  <a:gd name="T1" fmla="*/ 1 h 3"/>
                  <a:gd name="T2" fmla="*/ 3 w 5"/>
                  <a:gd name="T3" fmla="*/ 1 h 3"/>
                  <a:gd name="T4" fmla="*/ 4 w 5"/>
                  <a:gd name="T5" fmla="*/ 2 h 3"/>
                  <a:gd name="T6" fmla="*/ 2 w 5"/>
                  <a:gd name="T7" fmla="*/ 2 h 3"/>
                  <a:gd name="T8" fmla="*/ 2 w 5"/>
                  <a:gd name="T9" fmla="*/ 3 h 3"/>
                  <a:gd name="T10" fmla="*/ 0 w 5"/>
                  <a:gd name="T11" fmla="*/ 2 h 3"/>
                  <a:gd name="T12" fmla="*/ 2 w 5"/>
                  <a:gd name="T13" fmla="*/ 2 h 3"/>
                  <a:gd name="T14" fmla="*/ 0 w 5"/>
                  <a:gd name="T15" fmla="*/ 1 h 3"/>
                  <a:gd name="T16" fmla="*/ 2 w 5"/>
                  <a:gd name="T17" fmla="*/ 1 h 3"/>
                  <a:gd name="T18" fmla="*/ 5 w 5"/>
                  <a:gd name="T19" fmla="*/ 0 h 3"/>
                  <a:gd name="T20" fmla="*/ 5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cubicBezTo>
                      <a:pt x="5" y="1"/>
                      <a:pt x="4" y="1"/>
                      <a:pt x="3" y="1"/>
                    </a:cubicBezTo>
                    <a:cubicBezTo>
                      <a:pt x="4" y="2"/>
                      <a:pt x="4" y="2"/>
                      <a:pt x="4" y="2"/>
                    </a:cubicBezTo>
                    <a:cubicBezTo>
                      <a:pt x="2" y="2"/>
                      <a:pt x="2" y="2"/>
                      <a:pt x="2" y="2"/>
                    </a:cubicBezTo>
                    <a:cubicBezTo>
                      <a:pt x="2" y="2"/>
                      <a:pt x="2" y="3"/>
                      <a:pt x="2" y="3"/>
                    </a:cubicBezTo>
                    <a:cubicBezTo>
                      <a:pt x="0" y="2"/>
                      <a:pt x="0" y="2"/>
                      <a:pt x="0" y="2"/>
                    </a:cubicBezTo>
                    <a:cubicBezTo>
                      <a:pt x="0" y="2"/>
                      <a:pt x="1" y="3"/>
                      <a:pt x="2" y="2"/>
                    </a:cubicBezTo>
                    <a:cubicBezTo>
                      <a:pt x="1" y="1"/>
                      <a:pt x="0" y="1"/>
                      <a:pt x="0" y="1"/>
                    </a:cubicBezTo>
                    <a:cubicBezTo>
                      <a:pt x="0" y="0"/>
                      <a:pt x="1" y="1"/>
                      <a:pt x="2" y="1"/>
                    </a:cubicBezTo>
                    <a:cubicBezTo>
                      <a:pt x="5" y="0"/>
                      <a:pt x="5" y="0"/>
                      <a:pt x="5" y="0"/>
                    </a:cubicBezTo>
                    <a:cubicBezTo>
                      <a:pt x="5"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8" name="Freeform 2126">
                <a:extLst>
                  <a:ext uri="{FF2B5EF4-FFF2-40B4-BE49-F238E27FC236}">
                    <a16:creationId xmlns:a16="http://schemas.microsoft.com/office/drawing/2014/main" id="{846D96E1-038D-4625-BC5B-E212732D7DCF}"/>
                  </a:ext>
                </a:extLst>
              </p:cNvPr>
              <p:cNvSpPr/>
              <p:nvPr/>
            </p:nvSpPr>
            <p:spPr bwMode="auto">
              <a:xfrm>
                <a:off x="2830" y="2195"/>
                <a:ext cx="21" cy="8"/>
              </a:xfrm>
              <a:custGeom>
                <a:gdLst>
                  <a:gd name="T0" fmla="*/ 8 w 8"/>
                  <a:gd name="T1" fmla="*/ 1 h 3"/>
                  <a:gd name="T2" fmla="*/ 7 w 8"/>
                  <a:gd name="T3" fmla="*/ 2 h 3"/>
                  <a:gd name="T4" fmla="*/ 7 w 8"/>
                  <a:gd name="T5" fmla="*/ 2 h 3"/>
                  <a:gd name="T6" fmla="*/ 0 w 8"/>
                  <a:gd name="T7" fmla="*/ 1 h 3"/>
                  <a:gd name="T8" fmla="*/ 4 w 8"/>
                  <a:gd name="T9" fmla="*/ 1 h 3"/>
                  <a:gd name="T10" fmla="*/ 7 w 8"/>
                  <a:gd name="T11" fmla="*/ 1 h 3"/>
                  <a:gd name="T12" fmla="*/ 8 w 8"/>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8" y="1"/>
                    </a:moveTo>
                    <a:cubicBezTo>
                      <a:pt x="8" y="1"/>
                      <a:pt x="7" y="2"/>
                      <a:pt x="7" y="2"/>
                    </a:cubicBezTo>
                    <a:cubicBezTo>
                      <a:pt x="7" y="2"/>
                      <a:pt x="7" y="2"/>
                      <a:pt x="7" y="2"/>
                    </a:cubicBezTo>
                    <a:cubicBezTo>
                      <a:pt x="5" y="2"/>
                      <a:pt x="2" y="3"/>
                      <a:pt x="0" y="1"/>
                    </a:cubicBezTo>
                    <a:cubicBezTo>
                      <a:pt x="1" y="2"/>
                      <a:pt x="2" y="1"/>
                      <a:pt x="4" y="1"/>
                    </a:cubicBezTo>
                    <a:cubicBezTo>
                      <a:pt x="5" y="0"/>
                      <a:pt x="6" y="2"/>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9" name="Freeform 2127">
                <a:extLst>
                  <a:ext uri="{FF2B5EF4-FFF2-40B4-BE49-F238E27FC236}">
                    <a16:creationId xmlns:a16="http://schemas.microsoft.com/office/drawing/2014/main" id="{10BECEA6-04D4-4A95-BAFF-1A3445758FC9}"/>
                  </a:ext>
                </a:extLst>
              </p:cNvPr>
              <p:cNvSpPr/>
              <p:nvPr/>
            </p:nvSpPr>
            <p:spPr bwMode="auto">
              <a:xfrm>
                <a:off x="2854" y="2198"/>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0" name="Freeform 2128">
                <a:extLst>
                  <a:ext uri="{FF2B5EF4-FFF2-40B4-BE49-F238E27FC236}">
                    <a16:creationId xmlns:a16="http://schemas.microsoft.com/office/drawing/2014/main" id="{FDBFA846-DF8F-4A89-BBF6-A58232061F74}"/>
                  </a:ext>
                </a:extLst>
              </p:cNvPr>
              <p:cNvSpPr/>
              <p:nvPr/>
            </p:nvSpPr>
            <p:spPr bwMode="auto">
              <a:xfrm>
                <a:off x="2357" y="2198"/>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1" name="Freeform 2129">
                <a:extLst>
                  <a:ext uri="{FF2B5EF4-FFF2-40B4-BE49-F238E27FC236}">
                    <a16:creationId xmlns:a16="http://schemas.microsoft.com/office/drawing/2014/main" id="{85A884E2-4E45-4D8E-B5BB-7D9BBBE2F31B}"/>
                  </a:ext>
                </a:extLst>
              </p:cNvPr>
              <p:cNvSpPr/>
              <p:nvPr/>
            </p:nvSpPr>
            <p:spPr bwMode="auto">
              <a:xfrm>
                <a:off x="2947" y="219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2" name="Freeform 2130">
                <a:extLst>
                  <a:ext uri="{FF2B5EF4-FFF2-40B4-BE49-F238E27FC236}">
                    <a16:creationId xmlns:a16="http://schemas.microsoft.com/office/drawing/2014/main" id="{7E8BA2BC-D81D-4723-B21C-70A6E82329C8}"/>
                  </a:ext>
                </a:extLst>
              </p:cNvPr>
              <p:cNvSpPr/>
              <p:nvPr/>
            </p:nvSpPr>
            <p:spPr bwMode="auto">
              <a:xfrm>
                <a:off x="3356" y="2201"/>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3" name="Freeform 2131">
                <a:extLst>
                  <a:ext uri="{FF2B5EF4-FFF2-40B4-BE49-F238E27FC236}">
                    <a16:creationId xmlns:a16="http://schemas.microsoft.com/office/drawing/2014/main" id="{9BBA5EF5-CB1C-4943-A32F-245AF45815C6}"/>
                  </a:ext>
                </a:extLst>
              </p:cNvPr>
              <p:cNvSpPr/>
              <p:nvPr/>
            </p:nvSpPr>
            <p:spPr bwMode="auto">
              <a:xfrm>
                <a:off x="2800" y="2201"/>
                <a:ext cx="11" cy="5"/>
              </a:xfrm>
              <a:custGeom>
                <a:gdLst>
                  <a:gd name="T0" fmla="*/ 4 w 4"/>
                  <a:gd name="T1" fmla="*/ 0 h 2"/>
                  <a:gd name="T2" fmla="*/ 0 w 4"/>
                  <a:gd name="T3" fmla="*/ 1 h 2"/>
                  <a:gd name="T4" fmla="*/ 2 w 4"/>
                  <a:gd name="T5" fmla="*/ 1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2"/>
                      <a:pt x="0" y="1"/>
                      <a:pt x="0" y="1"/>
                    </a:cubicBezTo>
                    <a:cubicBezTo>
                      <a:pt x="1" y="1"/>
                      <a:pt x="2" y="1"/>
                      <a:pt x="2" y="1"/>
                    </a:cubicBezTo>
                    <a:cubicBezTo>
                      <a:pt x="3" y="0"/>
                      <a:pt x="3" y="0"/>
                      <a:pt x="3" y="0"/>
                    </a:cubicBezTo>
                    <a:cubicBezTo>
                      <a:pt x="3" y="0"/>
                      <a:pt x="4"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4" name="Freeform 2132">
                <a:extLst>
                  <a:ext uri="{FF2B5EF4-FFF2-40B4-BE49-F238E27FC236}">
                    <a16:creationId xmlns:a16="http://schemas.microsoft.com/office/drawing/2014/main" id="{DBA1FFB7-985D-4020-A1B5-D4E20F192851}"/>
                  </a:ext>
                </a:extLst>
              </p:cNvPr>
              <p:cNvSpPr/>
              <p:nvPr/>
            </p:nvSpPr>
            <p:spPr bwMode="auto">
              <a:xfrm>
                <a:off x="2271" y="2201"/>
                <a:ext cx="14" cy="13"/>
              </a:xfrm>
              <a:custGeom>
                <a:gdLst>
                  <a:gd name="T0" fmla="*/ 4 w 5"/>
                  <a:gd name="T1" fmla="*/ 4 h 5"/>
                  <a:gd name="T2" fmla="*/ 3 w 5"/>
                  <a:gd name="T3" fmla="*/ 3 h 5"/>
                  <a:gd name="T4" fmla="*/ 3 w 5"/>
                  <a:gd name="T5" fmla="*/ 5 h 5"/>
                  <a:gd name="T6" fmla="*/ 0 w 5"/>
                  <a:gd name="T7" fmla="*/ 3 h 5"/>
                  <a:gd name="T8" fmla="*/ 2 w 5"/>
                  <a:gd name="T9" fmla="*/ 0 h 5"/>
                  <a:gd name="T10" fmla="*/ 5 w 5"/>
                  <a:gd name="T11" fmla="*/ 1 h 5"/>
                  <a:gd name="T12" fmla="*/ 4 w 5"/>
                  <a:gd name="T13" fmla="*/ 4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4"/>
                    </a:moveTo>
                    <a:cubicBezTo>
                      <a:pt x="3" y="3"/>
                      <a:pt x="3" y="3"/>
                      <a:pt x="3" y="3"/>
                    </a:cubicBezTo>
                    <a:cubicBezTo>
                      <a:pt x="3" y="5"/>
                      <a:pt x="3" y="5"/>
                      <a:pt x="3" y="5"/>
                    </a:cubicBezTo>
                    <a:cubicBezTo>
                      <a:pt x="2" y="4"/>
                      <a:pt x="0" y="4"/>
                      <a:pt x="0" y="3"/>
                    </a:cubicBezTo>
                    <a:cubicBezTo>
                      <a:pt x="1" y="2"/>
                      <a:pt x="4" y="2"/>
                      <a:pt x="2" y="0"/>
                    </a:cubicBezTo>
                    <a:cubicBezTo>
                      <a:pt x="5" y="1"/>
                      <a:pt x="5" y="1"/>
                      <a:pt x="5" y="1"/>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5" name="Freeform 2133">
                <a:extLst>
                  <a:ext uri="{FF2B5EF4-FFF2-40B4-BE49-F238E27FC236}">
                    <a16:creationId xmlns:a16="http://schemas.microsoft.com/office/drawing/2014/main" id="{975641B6-F6A6-48A1-9860-7DB4ECCD6738}"/>
                  </a:ext>
                </a:extLst>
              </p:cNvPr>
              <p:cNvSpPr/>
              <p:nvPr/>
            </p:nvSpPr>
            <p:spPr bwMode="auto">
              <a:xfrm>
                <a:off x="2782" y="2201"/>
                <a:ext cx="8" cy="8"/>
              </a:xfrm>
              <a:custGeom>
                <a:gdLst>
                  <a:gd name="T0" fmla="*/ 2 w 3"/>
                  <a:gd name="T1" fmla="*/ 1 h 3"/>
                  <a:gd name="T2" fmla="*/ 2 w 3"/>
                  <a:gd name="T3" fmla="*/ 1 h 3"/>
                  <a:gd name="T4" fmla="*/ 3 w 3"/>
                  <a:gd name="T5" fmla="*/ 3 h 3"/>
                  <a:gd name="T6" fmla="*/ 1 w 3"/>
                  <a:gd name="T7" fmla="*/ 3 h 3"/>
                  <a:gd name="T8" fmla="*/ 2 w 3"/>
                  <a:gd name="T9" fmla="*/ 1 h 3"/>
                  <a:gd name="T10" fmla="*/ 0 w 3"/>
                  <a:gd name="T11" fmla="*/ 1 h 3"/>
                  <a:gd name="T12" fmla="*/ 2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3" y="3"/>
                      <a:pt x="3" y="3"/>
                      <a:pt x="3" y="3"/>
                    </a:cubicBezTo>
                    <a:cubicBezTo>
                      <a:pt x="1" y="3"/>
                      <a:pt x="1" y="3"/>
                      <a:pt x="1" y="3"/>
                    </a:cubicBezTo>
                    <a:cubicBezTo>
                      <a:pt x="2" y="1"/>
                      <a:pt x="2" y="1"/>
                      <a:pt x="2" y="1"/>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6" name="Freeform 2134">
                <a:extLst>
                  <a:ext uri="{FF2B5EF4-FFF2-40B4-BE49-F238E27FC236}">
                    <a16:creationId xmlns:a16="http://schemas.microsoft.com/office/drawing/2014/main" id="{DBF2C7DD-E3B5-483D-9145-55EF259C9F99}"/>
                  </a:ext>
                </a:extLst>
              </p:cNvPr>
              <p:cNvSpPr/>
              <p:nvPr/>
            </p:nvSpPr>
            <p:spPr bwMode="auto">
              <a:xfrm>
                <a:off x="2913" y="2201"/>
                <a:ext cx="13" cy="5"/>
              </a:xfrm>
              <a:custGeom>
                <a:gdLst>
                  <a:gd name="T0" fmla="*/ 4 w 5"/>
                  <a:gd name="T1" fmla="*/ 0 h 2"/>
                  <a:gd name="T2" fmla="*/ 3 w 5"/>
                  <a:gd name="T3" fmla="*/ 1 h 2"/>
                  <a:gd name="T4" fmla="*/ 5 w 5"/>
                  <a:gd name="T5" fmla="*/ 1 h 2"/>
                  <a:gd name="T6" fmla="*/ 1 w 5"/>
                  <a:gd name="T7" fmla="*/ 2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3" y="1"/>
                      <a:pt x="3" y="1"/>
                    </a:cubicBezTo>
                    <a:cubicBezTo>
                      <a:pt x="4" y="2"/>
                      <a:pt x="5" y="1"/>
                      <a:pt x="5" y="1"/>
                    </a:cubicBezTo>
                    <a:cubicBezTo>
                      <a:pt x="4" y="2"/>
                      <a:pt x="2" y="0"/>
                      <a:pt x="1" y="2"/>
                    </a:cubicBezTo>
                    <a:cubicBezTo>
                      <a:pt x="0" y="0"/>
                      <a:pt x="0" y="0"/>
                      <a:pt x="0" y="0"/>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7" name="Freeform 2135">
                <a:extLst>
                  <a:ext uri="{FF2B5EF4-FFF2-40B4-BE49-F238E27FC236}">
                    <a16:creationId xmlns:a16="http://schemas.microsoft.com/office/drawing/2014/main" id="{31C9E147-2C2A-4FA4-AFA6-62BA952399E6}"/>
                  </a:ext>
                </a:extLst>
              </p:cNvPr>
              <p:cNvSpPr/>
              <p:nvPr/>
            </p:nvSpPr>
            <p:spPr bwMode="auto">
              <a:xfrm flipH="1">
                <a:off x="3874" y="2201"/>
                <a:ext cx="0" cy="5"/>
              </a:xfrm>
              <a:custGeom>
                <a:gdLst>
                  <a:gd name="T0" fmla="*/ 5 h 5"/>
                  <a:gd name="T1" fmla="*/ 0 h 5"/>
                  <a:gd name="T2" fmla="*/ 5 h 5"/>
                  <a:gd name="T3" fmla="*/ 5 h 5"/>
                </a:gd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8" name="Freeform 2136">
                <a:extLst>
                  <a:ext uri="{FF2B5EF4-FFF2-40B4-BE49-F238E27FC236}">
                    <a16:creationId xmlns:a16="http://schemas.microsoft.com/office/drawing/2014/main" id="{21464EF3-5549-441B-9D5B-90FFC993D99F}"/>
                  </a:ext>
                </a:extLst>
              </p:cNvPr>
              <p:cNvSpPr/>
              <p:nvPr/>
            </p:nvSpPr>
            <p:spPr bwMode="auto">
              <a:xfrm>
                <a:off x="3289" y="2203"/>
                <a:ext cx="11" cy="3"/>
              </a:xfrm>
              <a:custGeom>
                <a:gdLst>
                  <a:gd name="T0" fmla="*/ 4 w 4"/>
                  <a:gd name="T1" fmla="*/ 0 h 1"/>
                  <a:gd name="T2" fmla="*/ 2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4" y="0"/>
                      <a:pt x="2" y="0"/>
                      <a:pt x="2" y="1"/>
                    </a:cubicBezTo>
                    <a:cubicBezTo>
                      <a:pt x="0" y="1"/>
                      <a:pt x="0"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9" name="Freeform 2137">
                <a:extLst>
                  <a:ext uri="{FF2B5EF4-FFF2-40B4-BE49-F238E27FC236}">
                    <a16:creationId xmlns:a16="http://schemas.microsoft.com/office/drawing/2014/main" id="{9397F718-72FF-4CBF-A680-AC6739DD8685}"/>
                  </a:ext>
                </a:extLst>
              </p:cNvPr>
              <p:cNvSpPr/>
              <p:nvPr/>
            </p:nvSpPr>
            <p:spPr bwMode="auto">
              <a:xfrm>
                <a:off x="3337" y="2203"/>
                <a:ext cx="6" cy="3"/>
              </a:xfrm>
              <a:custGeom>
                <a:gdLst>
                  <a:gd name="T0" fmla="*/ 1 w 2"/>
                  <a:gd name="T1" fmla="*/ 1 h 1"/>
                  <a:gd name="T2" fmla="*/ 0 w 2"/>
                  <a:gd name="T3" fmla="*/ 0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0" name="Freeform 2138">
                <a:extLst>
                  <a:ext uri="{FF2B5EF4-FFF2-40B4-BE49-F238E27FC236}">
                    <a16:creationId xmlns:a16="http://schemas.microsoft.com/office/drawing/2014/main" id="{48B25DC7-5294-448F-80D0-FD3E5B5F5C48}"/>
                  </a:ext>
                </a:extLst>
              </p:cNvPr>
              <p:cNvSpPr/>
              <p:nvPr/>
            </p:nvSpPr>
            <p:spPr bwMode="auto">
              <a:xfrm>
                <a:off x="3030" y="2201"/>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1" name="Freeform 2139">
                <a:extLst>
                  <a:ext uri="{FF2B5EF4-FFF2-40B4-BE49-F238E27FC236}">
                    <a16:creationId xmlns:a16="http://schemas.microsoft.com/office/drawing/2014/main" id="{635BFF6F-83E6-4E0A-B2D8-C15FBB39B7D2}"/>
                  </a:ext>
                </a:extLst>
              </p:cNvPr>
              <p:cNvSpPr/>
              <p:nvPr/>
            </p:nvSpPr>
            <p:spPr bwMode="auto">
              <a:xfrm>
                <a:off x="3001" y="2203"/>
                <a:ext cx="16" cy="8"/>
              </a:xfrm>
              <a:custGeom>
                <a:gdLst>
                  <a:gd name="T0" fmla="*/ 6 w 6"/>
                  <a:gd name="T1" fmla="*/ 2 h 3"/>
                  <a:gd name="T2" fmla="*/ 6 w 6"/>
                  <a:gd name="T3" fmla="*/ 2 h 3"/>
                  <a:gd name="T4" fmla="*/ 6 w 6"/>
                  <a:gd name="T5" fmla="*/ 3 h 3"/>
                  <a:gd name="T6" fmla="*/ 5 w 6"/>
                  <a:gd name="T7" fmla="*/ 3 h 3"/>
                  <a:gd name="T8" fmla="*/ 4 w 6"/>
                  <a:gd name="T9" fmla="*/ 2 h 3"/>
                  <a:gd name="T10" fmla="*/ 1 w 6"/>
                  <a:gd name="T11" fmla="*/ 3 h 3"/>
                  <a:gd name="T12" fmla="*/ 0 w 6"/>
                  <a:gd name="T13" fmla="*/ 3 h 3"/>
                  <a:gd name="T14" fmla="*/ 0 w 6"/>
                  <a:gd name="T15" fmla="*/ 2 h 3"/>
                  <a:gd name="T16" fmla="*/ 6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2"/>
                      <a:pt x="6" y="2"/>
                      <a:pt x="6" y="2"/>
                    </a:cubicBezTo>
                    <a:cubicBezTo>
                      <a:pt x="6" y="3"/>
                      <a:pt x="6" y="3"/>
                      <a:pt x="6" y="3"/>
                    </a:cubicBezTo>
                    <a:cubicBezTo>
                      <a:pt x="5" y="3"/>
                      <a:pt x="5" y="3"/>
                      <a:pt x="5" y="3"/>
                    </a:cubicBezTo>
                    <a:cubicBezTo>
                      <a:pt x="5" y="2"/>
                      <a:pt x="5" y="2"/>
                      <a:pt x="4" y="2"/>
                    </a:cubicBezTo>
                    <a:cubicBezTo>
                      <a:pt x="4" y="3"/>
                      <a:pt x="2" y="2"/>
                      <a:pt x="1" y="3"/>
                    </a:cubicBezTo>
                    <a:cubicBezTo>
                      <a:pt x="0" y="3"/>
                      <a:pt x="0" y="3"/>
                      <a:pt x="0" y="3"/>
                    </a:cubicBezTo>
                    <a:cubicBezTo>
                      <a:pt x="0" y="2"/>
                      <a:pt x="0" y="2"/>
                      <a:pt x="0" y="2"/>
                    </a:cubicBezTo>
                    <a:cubicBezTo>
                      <a:pt x="2" y="2"/>
                      <a:pt x="4" y="2"/>
                      <a:pt x="6" y="0"/>
                    </a:cubicBezTo>
                    <a:cubicBezTo>
                      <a:pt x="6"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2" name="Freeform 2140">
                <a:extLst>
                  <a:ext uri="{FF2B5EF4-FFF2-40B4-BE49-F238E27FC236}">
                    <a16:creationId xmlns:a16="http://schemas.microsoft.com/office/drawing/2014/main" id="{FEE40D46-2B32-4DF3-9553-BB8224E7BB6E}"/>
                  </a:ext>
                </a:extLst>
              </p:cNvPr>
              <p:cNvSpPr/>
              <p:nvPr/>
            </p:nvSpPr>
            <p:spPr bwMode="auto">
              <a:xfrm>
                <a:off x="3169" y="2201"/>
                <a:ext cx="37" cy="18"/>
              </a:xfrm>
              <a:custGeom>
                <a:gdLst>
                  <a:gd name="T0" fmla="*/ 12 w 14"/>
                  <a:gd name="T1" fmla="*/ 3 h 7"/>
                  <a:gd name="T2" fmla="*/ 12 w 14"/>
                  <a:gd name="T3" fmla="*/ 5 h 7"/>
                  <a:gd name="T4" fmla="*/ 14 w 14"/>
                  <a:gd name="T5" fmla="*/ 5 h 7"/>
                  <a:gd name="T6" fmla="*/ 7 w 14"/>
                  <a:gd name="T7" fmla="*/ 6 h 7"/>
                  <a:gd name="T8" fmla="*/ 8 w 14"/>
                  <a:gd name="T9" fmla="*/ 5 h 7"/>
                  <a:gd name="T10" fmla="*/ 4 w 14"/>
                  <a:gd name="T11" fmla="*/ 5 h 7"/>
                  <a:gd name="T12" fmla="*/ 4 w 14"/>
                  <a:gd name="T13" fmla="*/ 7 h 7"/>
                  <a:gd name="T14" fmla="*/ 1 w 14"/>
                  <a:gd name="T15" fmla="*/ 5 h 7"/>
                  <a:gd name="T16" fmla="*/ 2 w 14"/>
                  <a:gd name="T17" fmla="*/ 4 h 7"/>
                  <a:gd name="T18" fmla="*/ 0 w 14"/>
                  <a:gd name="T19" fmla="*/ 4 h 7"/>
                  <a:gd name="T20" fmla="*/ 3 w 14"/>
                  <a:gd name="T21" fmla="*/ 4 h 7"/>
                  <a:gd name="T22" fmla="*/ 3 w 14"/>
                  <a:gd name="T23" fmla="*/ 5 h 7"/>
                  <a:gd name="T24" fmla="*/ 7 w 14"/>
                  <a:gd name="T25" fmla="*/ 4 h 7"/>
                  <a:gd name="T26" fmla="*/ 9 w 14"/>
                  <a:gd name="T27" fmla="*/ 3 h 7"/>
                  <a:gd name="T28" fmla="*/ 9 w 14"/>
                  <a:gd name="T29" fmla="*/ 3 h 7"/>
                  <a:gd name="T30" fmla="*/ 7 w 14"/>
                  <a:gd name="T31" fmla="*/ 3 h 7"/>
                  <a:gd name="T32" fmla="*/ 12 w 14"/>
                  <a:gd name="T33"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12" y="3"/>
                    </a:moveTo>
                    <a:cubicBezTo>
                      <a:pt x="11" y="4"/>
                      <a:pt x="12" y="5"/>
                      <a:pt x="12" y="5"/>
                    </a:cubicBezTo>
                    <a:cubicBezTo>
                      <a:pt x="13" y="6"/>
                      <a:pt x="14" y="5"/>
                      <a:pt x="14" y="5"/>
                    </a:cubicBezTo>
                    <a:cubicBezTo>
                      <a:pt x="12" y="7"/>
                      <a:pt x="9" y="5"/>
                      <a:pt x="7" y="6"/>
                    </a:cubicBezTo>
                    <a:cubicBezTo>
                      <a:pt x="7" y="6"/>
                      <a:pt x="8" y="6"/>
                      <a:pt x="8" y="5"/>
                    </a:cubicBezTo>
                    <a:cubicBezTo>
                      <a:pt x="7" y="5"/>
                      <a:pt x="6" y="5"/>
                      <a:pt x="4" y="5"/>
                    </a:cubicBezTo>
                    <a:cubicBezTo>
                      <a:pt x="4" y="6"/>
                      <a:pt x="4" y="7"/>
                      <a:pt x="4" y="7"/>
                    </a:cubicBezTo>
                    <a:cubicBezTo>
                      <a:pt x="3" y="7"/>
                      <a:pt x="3" y="5"/>
                      <a:pt x="1" y="5"/>
                    </a:cubicBezTo>
                    <a:cubicBezTo>
                      <a:pt x="1" y="5"/>
                      <a:pt x="2" y="5"/>
                      <a:pt x="2" y="4"/>
                    </a:cubicBezTo>
                    <a:cubicBezTo>
                      <a:pt x="0" y="4"/>
                      <a:pt x="0" y="4"/>
                      <a:pt x="0" y="4"/>
                    </a:cubicBezTo>
                    <a:cubicBezTo>
                      <a:pt x="3" y="4"/>
                      <a:pt x="3" y="4"/>
                      <a:pt x="3" y="4"/>
                    </a:cubicBezTo>
                    <a:cubicBezTo>
                      <a:pt x="3" y="4"/>
                      <a:pt x="3" y="4"/>
                      <a:pt x="3" y="5"/>
                    </a:cubicBezTo>
                    <a:cubicBezTo>
                      <a:pt x="5" y="6"/>
                      <a:pt x="6" y="3"/>
                      <a:pt x="7" y="4"/>
                    </a:cubicBezTo>
                    <a:cubicBezTo>
                      <a:pt x="8" y="4"/>
                      <a:pt x="9" y="4"/>
                      <a:pt x="9" y="3"/>
                    </a:cubicBezTo>
                    <a:cubicBezTo>
                      <a:pt x="9" y="3"/>
                      <a:pt x="9" y="3"/>
                      <a:pt x="9" y="3"/>
                    </a:cubicBezTo>
                    <a:cubicBezTo>
                      <a:pt x="7" y="3"/>
                      <a:pt x="7" y="3"/>
                      <a:pt x="7" y="3"/>
                    </a:cubicBezTo>
                    <a:cubicBezTo>
                      <a:pt x="9" y="3"/>
                      <a:pt x="11" y="0"/>
                      <a:pt x="1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3" name="Freeform 2141">
                <a:extLst>
                  <a:ext uri="{FF2B5EF4-FFF2-40B4-BE49-F238E27FC236}">
                    <a16:creationId xmlns:a16="http://schemas.microsoft.com/office/drawing/2014/main" id="{2708842F-5A9E-41D0-961A-352AD9BEC06B}"/>
                  </a:ext>
                </a:extLst>
              </p:cNvPr>
              <p:cNvSpPr/>
              <p:nvPr/>
            </p:nvSpPr>
            <p:spPr bwMode="auto">
              <a:xfrm>
                <a:off x="3281" y="2206"/>
                <a:ext cx="6"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4" name="Freeform 2142">
                <a:extLst>
                  <a:ext uri="{FF2B5EF4-FFF2-40B4-BE49-F238E27FC236}">
                    <a16:creationId xmlns:a16="http://schemas.microsoft.com/office/drawing/2014/main" id="{C448AC0F-F3AD-452F-9295-710379F73333}"/>
                  </a:ext>
                </a:extLst>
              </p:cNvPr>
              <p:cNvSpPr/>
              <p:nvPr/>
            </p:nvSpPr>
            <p:spPr bwMode="auto">
              <a:xfrm flipH="1">
                <a:off x="3335" y="2206"/>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5" name="Freeform 2143">
                <a:extLst>
                  <a:ext uri="{FF2B5EF4-FFF2-40B4-BE49-F238E27FC236}">
                    <a16:creationId xmlns:a16="http://schemas.microsoft.com/office/drawing/2014/main" id="{703FE5D9-E7C1-4DEF-AFEA-8E9F450209DD}"/>
                  </a:ext>
                </a:extLst>
              </p:cNvPr>
              <p:cNvSpPr/>
              <p:nvPr/>
            </p:nvSpPr>
            <p:spPr bwMode="auto">
              <a:xfrm>
                <a:off x="3019" y="2206"/>
                <a:ext cx="6" cy="3"/>
              </a:xfrm>
              <a:custGeom>
                <a:gdLst>
                  <a:gd name="T0" fmla="*/ 3 w 6"/>
                  <a:gd name="T1" fmla="*/ 3 h 3"/>
                  <a:gd name="T2" fmla="*/ 0 w 6"/>
                  <a:gd name="T3" fmla="*/ 0 h 3"/>
                  <a:gd name="T4" fmla="*/ 6 w 6"/>
                  <a:gd name="T5" fmla="*/ 0 h 3"/>
                  <a:gd name="T6" fmla="*/ 3 w 6"/>
                  <a:gd name="T7" fmla="*/ 3 h 3"/>
                </a:gdLst>
                <a:cxnLst>
                  <a:cxn ang="0">
                    <a:pos x="T0" y="T1"/>
                  </a:cxn>
                  <a:cxn ang="0">
                    <a:pos x="T2" y="T3"/>
                  </a:cxn>
                  <a:cxn ang="0">
                    <a:pos x="T4" y="T5"/>
                  </a:cxn>
                  <a:cxn ang="0">
                    <a:pos x="T6" y="T7"/>
                  </a:cxn>
                </a:cxnLst>
                <a:rect l="0" t="0" r="r" b="b"/>
                <a:pathLst>
                  <a:path w="6" h="3">
                    <a:moveTo>
                      <a:pt x="3" y="3"/>
                    </a:moveTo>
                    <a:lnTo>
                      <a:pt x="0" y="0"/>
                    </a:lnTo>
                    <a:lnTo>
                      <a:pt x="6"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6" name="Freeform 2144">
                <a:extLst>
                  <a:ext uri="{FF2B5EF4-FFF2-40B4-BE49-F238E27FC236}">
                    <a16:creationId xmlns:a16="http://schemas.microsoft.com/office/drawing/2014/main" id="{C4708B22-EE05-4E4A-B7A2-59AFCD6E8A6B}"/>
                  </a:ext>
                </a:extLst>
              </p:cNvPr>
              <p:cNvSpPr/>
              <p:nvPr/>
            </p:nvSpPr>
            <p:spPr bwMode="auto">
              <a:xfrm>
                <a:off x="2824" y="2206"/>
                <a:ext cx="22" cy="11"/>
              </a:xfrm>
              <a:custGeom>
                <a:gdLst>
                  <a:gd name="T0" fmla="*/ 3 w 8"/>
                  <a:gd name="T1" fmla="*/ 1 h 4"/>
                  <a:gd name="T2" fmla="*/ 6 w 8"/>
                  <a:gd name="T3" fmla="*/ 2 h 4"/>
                  <a:gd name="T4" fmla="*/ 5 w 8"/>
                  <a:gd name="T5" fmla="*/ 2 h 4"/>
                  <a:gd name="T6" fmla="*/ 5 w 8"/>
                  <a:gd name="T7" fmla="*/ 3 h 4"/>
                  <a:gd name="T8" fmla="*/ 8 w 8"/>
                  <a:gd name="T9" fmla="*/ 2 h 4"/>
                  <a:gd name="T10" fmla="*/ 0 w 8"/>
                  <a:gd name="T11" fmla="*/ 1 h 4"/>
                  <a:gd name="T12" fmla="*/ 4 w 8"/>
                  <a:gd name="T13" fmla="*/ 0 h 4"/>
                  <a:gd name="T14" fmla="*/ 3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3" y="1"/>
                    </a:moveTo>
                    <a:cubicBezTo>
                      <a:pt x="4" y="2"/>
                      <a:pt x="5" y="3"/>
                      <a:pt x="6" y="2"/>
                    </a:cubicBezTo>
                    <a:cubicBezTo>
                      <a:pt x="5" y="2"/>
                      <a:pt x="5" y="2"/>
                      <a:pt x="5" y="2"/>
                    </a:cubicBezTo>
                    <a:cubicBezTo>
                      <a:pt x="5" y="3"/>
                      <a:pt x="5" y="3"/>
                      <a:pt x="5" y="3"/>
                    </a:cubicBezTo>
                    <a:cubicBezTo>
                      <a:pt x="6" y="3"/>
                      <a:pt x="7" y="2"/>
                      <a:pt x="8" y="2"/>
                    </a:cubicBezTo>
                    <a:cubicBezTo>
                      <a:pt x="4" y="4"/>
                      <a:pt x="3" y="3"/>
                      <a:pt x="0" y="1"/>
                    </a:cubicBezTo>
                    <a:cubicBezTo>
                      <a:pt x="1"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7" name="Freeform 2145">
                <a:extLst>
                  <a:ext uri="{FF2B5EF4-FFF2-40B4-BE49-F238E27FC236}">
                    <a16:creationId xmlns:a16="http://schemas.microsoft.com/office/drawing/2014/main" id="{09F1071D-6CD0-49A7-9620-6A78C8622F92}"/>
                  </a:ext>
                </a:extLst>
              </p:cNvPr>
              <p:cNvSpPr/>
              <p:nvPr/>
            </p:nvSpPr>
            <p:spPr bwMode="auto">
              <a:xfrm>
                <a:off x="2846" y="2203"/>
                <a:ext cx="40" cy="19"/>
              </a:xfrm>
              <a:custGeom>
                <a:gdLst>
                  <a:gd name="T0" fmla="*/ 15 w 15"/>
                  <a:gd name="T1" fmla="*/ 2 h 7"/>
                  <a:gd name="T2" fmla="*/ 10 w 15"/>
                  <a:gd name="T3" fmla="*/ 3 h 7"/>
                  <a:gd name="T4" fmla="*/ 7 w 15"/>
                  <a:gd name="T5" fmla="*/ 5 h 7"/>
                  <a:gd name="T6" fmla="*/ 7 w 15"/>
                  <a:gd name="T7" fmla="*/ 5 h 7"/>
                  <a:gd name="T8" fmla="*/ 6 w 15"/>
                  <a:gd name="T9" fmla="*/ 6 h 7"/>
                  <a:gd name="T10" fmla="*/ 6 w 15"/>
                  <a:gd name="T11" fmla="*/ 6 h 7"/>
                  <a:gd name="T12" fmla="*/ 3 w 15"/>
                  <a:gd name="T13" fmla="*/ 6 h 7"/>
                  <a:gd name="T14" fmla="*/ 0 w 15"/>
                  <a:gd name="T15" fmla="*/ 7 h 7"/>
                  <a:gd name="T16" fmla="*/ 0 w 15"/>
                  <a:gd name="T17" fmla="*/ 6 h 7"/>
                  <a:gd name="T18" fmla="*/ 5 w 15"/>
                  <a:gd name="T19" fmla="*/ 5 h 7"/>
                  <a:gd name="T20" fmla="*/ 6 w 15"/>
                  <a:gd name="T21" fmla="*/ 4 h 7"/>
                  <a:gd name="T22" fmla="*/ 6 w 15"/>
                  <a:gd name="T23" fmla="*/ 4 h 7"/>
                  <a:gd name="T24" fmla="*/ 12 w 15"/>
                  <a:gd name="T25" fmla="*/ 3 h 7"/>
                  <a:gd name="T26" fmla="*/ 12 w 15"/>
                  <a:gd name="T27" fmla="*/ 3 h 7"/>
                  <a:gd name="T28" fmla="*/ 15 w 15"/>
                  <a:gd name="T29" fmla="*/ 1 h 7"/>
                  <a:gd name="T30" fmla="*/ 15 w 15"/>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5" y="2"/>
                    </a:moveTo>
                    <a:cubicBezTo>
                      <a:pt x="13" y="4"/>
                      <a:pt x="12" y="3"/>
                      <a:pt x="10" y="3"/>
                    </a:cubicBezTo>
                    <a:cubicBezTo>
                      <a:pt x="9" y="3"/>
                      <a:pt x="7" y="4"/>
                      <a:pt x="7" y="5"/>
                    </a:cubicBezTo>
                    <a:cubicBezTo>
                      <a:pt x="7" y="5"/>
                      <a:pt x="7" y="5"/>
                      <a:pt x="7" y="5"/>
                    </a:cubicBezTo>
                    <a:cubicBezTo>
                      <a:pt x="7" y="5"/>
                      <a:pt x="6" y="5"/>
                      <a:pt x="6" y="6"/>
                    </a:cubicBezTo>
                    <a:cubicBezTo>
                      <a:pt x="6" y="6"/>
                      <a:pt x="6" y="6"/>
                      <a:pt x="6" y="6"/>
                    </a:cubicBezTo>
                    <a:cubicBezTo>
                      <a:pt x="6" y="6"/>
                      <a:pt x="4" y="6"/>
                      <a:pt x="3" y="6"/>
                    </a:cubicBezTo>
                    <a:cubicBezTo>
                      <a:pt x="2" y="7"/>
                      <a:pt x="1" y="7"/>
                      <a:pt x="0" y="7"/>
                    </a:cubicBezTo>
                    <a:cubicBezTo>
                      <a:pt x="0" y="6"/>
                      <a:pt x="0" y="6"/>
                      <a:pt x="0" y="6"/>
                    </a:cubicBezTo>
                    <a:cubicBezTo>
                      <a:pt x="2" y="7"/>
                      <a:pt x="3" y="3"/>
                      <a:pt x="5" y="5"/>
                    </a:cubicBezTo>
                    <a:cubicBezTo>
                      <a:pt x="6" y="4"/>
                      <a:pt x="6" y="4"/>
                      <a:pt x="6" y="4"/>
                    </a:cubicBezTo>
                    <a:cubicBezTo>
                      <a:pt x="6" y="4"/>
                      <a:pt x="6" y="4"/>
                      <a:pt x="6" y="4"/>
                    </a:cubicBezTo>
                    <a:cubicBezTo>
                      <a:pt x="7" y="4"/>
                      <a:pt x="10" y="3"/>
                      <a:pt x="12" y="3"/>
                    </a:cubicBezTo>
                    <a:cubicBezTo>
                      <a:pt x="12" y="3"/>
                      <a:pt x="12" y="3"/>
                      <a:pt x="12" y="3"/>
                    </a:cubicBezTo>
                    <a:cubicBezTo>
                      <a:pt x="11" y="0"/>
                      <a:pt x="14" y="3"/>
                      <a:pt x="15" y="1"/>
                    </a:cubicBezTo>
                    <a:cubicBezTo>
                      <a:pt x="15" y="2"/>
                      <a:pt x="15" y="2"/>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8" name="Freeform 2146">
                <a:extLst>
                  <a:ext uri="{FF2B5EF4-FFF2-40B4-BE49-F238E27FC236}">
                    <a16:creationId xmlns:a16="http://schemas.microsoft.com/office/drawing/2014/main" id="{924DA127-D844-4E88-B258-CCBF903601F5}"/>
                  </a:ext>
                </a:extLst>
              </p:cNvPr>
              <p:cNvSpPr/>
              <p:nvPr/>
            </p:nvSpPr>
            <p:spPr bwMode="auto">
              <a:xfrm>
                <a:off x="3027" y="2206"/>
                <a:ext cx="8" cy="5"/>
              </a:xfrm>
              <a:custGeom>
                <a:gdLst>
                  <a:gd name="T0" fmla="*/ 3 w 3"/>
                  <a:gd name="T1" fmla="*/ 1 h 2"/>
                  <a:gd name="T2" fmla="*/ 1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1"/>
                      <a:pt x="1" y="2"/>
                    </a:cubicBezTo>
                    <a:cubicBezTo>
                      <a:pt x="1" y="2"/>
                      <a:pt x="1" y="2"/>
                      <a:pt x="1" y="2"/>
                    </a:cubicBezTo>
                    <a:cubicBezTo>
                      <a:pt x="0" y="1"/>
                      <a:pt x="1" y="1"/>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9" name="Freeform 2147">
                <a:extLst>
                  <a:ext uri="{FF2B5EF4-FFF2-40B4-BE49-F238E27FC236}">
                    <a16:creationId xmlns:a16="http://schemas.microsoft.com/office/drawing/2014/main" id="{C0C43E0A-8EAC-49B0-9BFD-4BA9A37500F0}"/>
                  </a:ext>
                </a:extLst>
              </p:cNvPr>
              <p:cNvSpPr/>
              <p:nvPr/>
            </p:nvSpPr>
            <p:spPr bwMode="auto">
              <a:xfrm>
                <a:off x="2808" y="2206"/>
                <a:ext cx="14" cy="5"/>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1"/>
                      <a:pt x="1" y="2"/>
                      <a:pt x="0" y="1"/>
                    </a:cubicBezTo>
                    <a:cubicBezTo>
                      <a:pt x="2" y="1"/>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0" name="Freeform 2148">
                <a:extLst>
                  <a:ext uri="{FF2B5EF4-FFF2-40B4-BE49-F238E27FC236}">
                    <a16:creationId xmlns:a16="http://schemas.microsoft.com/office/drawing/2014/main" id="{0F47B5F4-2C39-4B2C-8435-B5FECFD732E1}"/>
                  </a:ext>
                </a:extLst>
              </p:cNvPr>
              <p:cNvSpPr/>
              <p:nvPr/>
            </p:nvSpPr>
            <p:spPr bwMode="auto">
              <a:xfrm>
                <a:off x="2939" y="2206"/>
                <a:ext cx="11" cy="5"/>
              </a:xfrm>
              <a:custGeom>
                <a:gdLst>
                  <a:gd name="T0" fmla="*/ 4 w 4"/>
                  <a:gd name="T1" fmla="*/ 1 h 2"/>
                  <a:gd name="T2" fmla="*/ 3 w 4"/>
                  <a:gd name="T3" fmla="*/ 1 h 2"/>
                  <a:gd name="T4" fmla="*/ 0 w 4"/>
                  <a:gd name="T5" fmla="*/ 2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3" y="2"/>
                      <a:pt x="3" y="1"/>
                    </a:cubicBezTo>
                    <a:cubicBezTo>
                      <a:pt x="0" y="2"/>
                      <a:pt x="0" y="2"/>
                      <a:pt x="0" y="2"/>
                    </a:cubicBezTo>
                    <a:cubicBezTo>
                      <a:pt x="0" y="1"/>
                      <a:pt x="0" y="1"/>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1" name="Freeform 2149">
                <a:extLst>
                  <a:ext uri="{FF2B5EF4-FFF2-40B4-BE49-F238E27FC236}">
                    <a16:creationId xmlns:a16="http://schemas.microsoft.com/office/drawing/2014/main" id="{D4EA1963-2D87-4C0A-91FC-A520CCDFEA4C}"/>
                  </a:ext>
                </a:extLst>
              </p:cNvPr>
              <p:cNvSpPr/>
              <p:nvPr/>
            </p:nvSpPr>
            <p:spPr bwMode="auto">
              <a:xfrm>
                <a:off x="3345" y="2206"/>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2" name="Freeform 2150">
                <a:extLst>
                  <a:ext uri="{FF2B5EF4-FFF2-40B4-BE49-F238E27FC236}">
                    <a16:creationId xmlns:a16="http://schemas.microsoft.com/office/drawing/2014/main" id="{B58DAF67-CE44-49C4-AD93-93A489914143}"/>
                  </a:ext>
                </a:extLst>
              </p:cNvPr>
              <p:cNvSpPr/>
              <p:nvPr/>
            </p:nvSpPr>
            <p:spPr bwMode="auto">
              <a:xfrm>
                <a:off x="3311" y="2206"/>
                <a:ext cx="8" cy="8"/>
              </a:xfrm>
              <a:custGeom>
                <a:gdLst>
                  <a:gd name="T0" fmla="*/ 3 w 3"/>
                  <a:gd name="T1" fmla="*/ 1 h 3"/>
                  <a:gd name="T2" fmla="*/ 3 w 3"/>
                  <a:gd name="T3" fmla="*/ 1 h 3"/>
                  <a:gd name="T4" fmla="*/ 3 w 3"/>
                  <a:gd name="T5" fmla="*/ 1 h 3"/>
                  <a:gd name="T6" fmla="*/ 0 w 3"/>
                  <a:gd name="T7" fmla="*/ 2 h 3"/>
                  <a:gd name="T8" fmla="*/ 1 w 3"/>
                  <a:gd name="T9" fmla="*/ 2 h 3"/>
                  <a:gd name="T10" fmla="*/ 0 w 3"/>
                  <a:gd name="T11" fmla="*/ 1 h 3"/>
                  <a:gd name="T12" fmla="*/ 2 w 3"/>
                  <a:gd name="T13" fmla="*/ 1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3" y="1"/>
                      <a:pt x="3" y="1"/>
                    </a:cubicBezTo>
                    <a:cubicBezTo>
                      <a:pt x="3" y="1"/>
                      <a:pt x="3" y="1"/>
                      <a:pt x="3" y="1"/>
                    </a:cubicBezTo>
                    <a:cubicBezTo>
                      <a:pt x="3" y="2"/>
                      <a:pt x="1" y="2"/>
                      <a:pt x="0" y="2"/>
                    </a:cubicBezTo>
                    <a:cubicBezTo>
                      <a:pt x="1" y="2"/>
                      <a:pt x="1" y="2"/>
                      <a:pt x="1" y="2"/>
                    </a:cubicBezTo>
                    <a:cubicBezTo>
                      <a:pt x="0" y="1"/>
                      <a:pt x="0" y="1"/>
                      <a:pt x="0" y="1"/>
                    </a:cubicBezTo>
                    <a:cubicBezTo>
                      <a:pt x="0" y="3"/>
                      <a:pt x="1" y="0"/>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3" name="Freeform 2151">
                <a:extLst>
                  <a:ext uri="{FF2B5EF4-FFF2-40B4-BE49-F238E27FC236}">
                    <a16:creationId xmlns:a16="http://schemas.microsoft.com/office/drawing/2014/main" id="{2944D861-67F5-48B8-930C-BCD63E8FB899}"/>
                  </a:ext>
                </a:extLst>
              </p:cNvPr>
              <p:cNvSpPr/>
              <p:nvPr/>
            </p:nvSpPr>
            <p:spPr bwMode="auto">
              <a:xfrm>
                <a:off x="2795" y="2209"/>
                <a:ext cx="11" cy="5"/>
              </a:xfrm>
              <a:custGeom>
                <a:gdLst>
                  <a:gd name="T0" fmla="*/ 4 w 4"/>
                  <a:gd name="T1" fmla="*/ 1 h 2"/>
                  <a:gd name="T2" fmla="*/ 1 w 4"/>
                  <a:gd name="T3" fmla="*/ 2 h 2"/>
                  <a:gd name="T4" fmla="*/ 0 w 4"/>
                  <a:gd name="T5" fmla="*/ 1 h 2"/>
                  <a:gd name="T6" fmla="*/ 3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2"/>
                      <a:pt x="1" y="1"/>
                      <a:pt x="1" y="2"/>
                    </a:cubicBezTo>
                    <a:cubicBezTo>
                      <a:pt x="0" y="1"/>
                      <a:pt x="0" y="1"/>
                      <a:pt x="0"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4" name="Freeform 2152">
                <a:extLst>
                  <a:ext uri="{FF2B5EF4-FFF2-40B4-BE49-F238E27FC236}">
                    <a16:creationId xmlns:a16="http://schemas.microsoft.com/office/drawing/2014/main" id="{82533740-455C-468C-85BB-D3B5CA9F2156}"/>
                  </a:ext>
                </a:extLst>
              </p:cNvPr>
              <p:cNvSpPr/>
              <p:nvPr/>
            </p:nvSpPr>
            <p:spPr bwMode="auto">
              <a:xfrm>
                <a:off x="2287" y="2209"/>
                <a:ext cx="6" cy="5"/>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1" y="0"/>
                      <a:pt x="1" y="0"/>
                      <a:pt x="1" y="0"/>
                    </a:cubicBezTo>
                    <a:cubicBezTo>
                      <a:pt x="2" y="1"/>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5" name="Freeform 2153">
                <a:extLst>
                  <a:ext uri="{FF2B5EF4-FFF2-40B4-BE49-F238E27FC236}">
                    <a16:creationId xmlns:a16="http://schemas.microsoft.com/office/drawing/2014/main" id="{3B45ACB0-35D9-4BC2-934D-72172D848A4E}"/>
                  </a:ext>
                </a:extLst>
              </p:cNvPr>
              <p:cNvSpPr/>
              <p:nvPr/>
            </p:nvSpPr>
            <p:spPr bwMode="auto">
              <a:xfrm>
                <a:off x="3022" y="2209"/>
                <a:ext cx="5" cy="5"/>
              </a:xfrm>
              <a:custGeom>
                <a:gdLst>
                  <a:gd name="T0" fmla="*/ 1 w 2"/>
                  <a:gd name="T1" fmla="*/ 1 h 2"/>
                  <a:gd name="T2" fmla="*/ 0 w 2"/>
                  <a:gd name="T3" fmla="*/ 2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1"/>
                      <a:pt x="1" y="2"/>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6" name="Freeform 2154">
                <a:extLst>
                  <a:ext uri="{FF2B5EF4-FFF2-40B4-BE49-F238E27FC236}">
                    <a16:creationId xmlns:a16="http://schemas.microsoft.com/office/drawing/2014/main" id="{EF44EC0B-DA9C-4CD2-BF5A-8B8A8450CB4E}"/>
                  </a:ext>
                </a:extLst>
              </p:cNvPr>
              <p:cNvSpPr/>
              <p:nvPr/>
            </p:nvSpPr>
            <p:spPr bwMode="auto">
              <a:xfrm>
                <a:off x="3431" y="2209"/>
                <a:ext cx="13" cy="10"/>
              </a:xfrm>
              <a:custGeom>
                <a:gdLst>
                  <a:gd name="T0" fmla="*/ 5 w 5"/>
                  <a:gd name="T1" fmla="*/ 2 h 4"/>
                  <a:gd name="T2" fmla="*/ 1 w 5"/>
                  <a:gd name="T3" fmla="*/ 4 h 4"/>
                  <a:gd name="T4" fmla="*/ 0 w 5"/>
                  <a:gd name="T5" fmla="*/ 4 h 4"/>
                  <a:gd name="T6" fmla="*/ 3 w 5"/>
                  <a:gd name="T7" fmla="*/ 3 h 4"/>
                  <a:gd name="T8" fmla="*/ 3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5" y="4"/>
                      <a:pt x="2" y="2"/>
                      <a:pt x="1" y="4"/>
                    </a:cubicBezTo>
                    <a:cubicBezTo>
                      <a:pt x="0" y="4"/>
                      <a:pt x="0" y="4"/>
                      <a:pt x="0" y="4"/>
                    </a:cubicBezTo>
                    <a:cubicBezTo>
                      <a:pt x="2" y="4"/>
                      <a:pt x="2" y="3"/>
                      <a:pt x="3" y="3"/>
                    </a:cubicBezTo>
                    <a:cubicBezTo>
                      <a:pt x="3" y="2"/>
                      <a:pt x="4" y="1"/>
                      <a:pt x="3" y="0"/>
                    </a:cubicBezTo>
                    <a:cubicBezTo>
                      <a:pt x="4" y="1"/>
                      <a:pt x="4" y="3"/>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7" name="Freeform 2155">
                <a:extLst>
                  <a:ext uri="{FF2B5EF4-FFF2-40B4-BE49-F238E27FC236}">
                    <a16:creationId xmlns:a16="http://schemas.microsoft.com/office/drawing/2014/main" id="{A63AB737-3199-4546-AE2D-8A223A8C9337}"/>
                  </a:ext>
                </a:extLst>
              </p:cNvPr>
              <p:cNvSpPr/>
              <p:nvPr/>
            </p:nvSpPr>
            <p:spPr bwMode="auto">
              <a:xfrm>
                <a:off x="2971" y="2211"/>
                <a:ext cx="6" cy="3"/>
              </a:xfrm>
              <a:custGeom>
                <a:gdLst>
                  <a:gd name="T0" fmla="*/ 1 w 2"/>
                  <a:gd name="T1" fmla="*/ 0 h 1"/>
                  <a:gd name="T2" fmla="*/ 1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1" y="0"/>
                      <a:pt x="2"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8" name="Freeform 2156">
                <a:extLst>
                  <a:ext uri="{FF2B5EF4-FFF2-40B4-BE49-F238E27FC236}">
                    <a16:creationId xmlns:a16="http://schemas.microsoft.com/office/drawing/2014/main" id="{57AA8086-3B02-4D36-9A90-F988F8715185}"/>
                  </a:ext>
                </a:extLst>
              </p:cNvPr>
              <p:cNvSpPr/>
              <p:nvPr/>
            </p:nvSpPr>
            <p:spPr bwMode="auto">
              <a:xfrm>
                <a:off x="3132" y="2209"/>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2" y="2"/>
                      <a:pt x="1" y="2"/>
                      <a:pt x="1"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9" name="Freeform 2157">
                <a:extLst>
                  <a:ext uri="{FF2B5EF4-FFF2-40B4-BE49-F238E27FC236}">
                    <a16:creationId xmlns:a16="http://schemas.microsoft.com/office/drawing/2014/main" id="{95CE0A6F-2ED0-4581-8608-76B2B67F584C}"/>
                  </a:ext>
                </a:extLst>
              </p:cNvPr>
              <p:cNvSpPr/>
              <p:nvPr/>
            </p:nvSpPr>
            <p:spPr bwMode="auto">
              <a:xfrm>
                <a:off x="2816" y="2211"/>
                <a:ext cx="11" cy="8"/>
              </a:xfrm>
              <a:custGeom>
                <a:gdLst>
                  <a:gd name="T0" fmla="*/ 3 w 4"/>
                  <a:gd name="T1" fmla="*/ 0 h 3"/>
                  <a:gd name="T2" fmla="*/ 2 w 4"/>
                  <a:gd name="T3" fmla="*/ 2 h 3"/>
                  <a:gd name="T4" fmla="*/ 4 w 4"/>
                  <a:gd name="T5" fmla="*/ 1 h 3"/>
                  <a:gd name="T6" fmla="*/ 2 w 4"/>
                  <a:gd name="T7" fmla="*/ 2 h 3"/>
                  <a:gd name="T8" fmla="*/ 0 w 4"/>
                  <a:gd name="T9" fmla="*/ 1 h 3"/>
                  <a:gd name="T10" fmla="*/ 3 w 4"/>
                  <a:gd name="T11" fmla="*/ 0 h 3"/>
                </a:gdLst>
                <a:cxnLst>
                  <a:cxn ang="0">
                    <a:pos x="T0" y="T1"/>
                  </a:cxn>
                  <a:cxn ang="0">
                    <a:pos x="T2" y="T3"/>
                  </a:cxn>
                  <a:cxn ang="0">
                    <a:pos x="T4" y="T5"/>
                  </a:cxn>
                  <a:cxn ang="0">
                    <a:pos x="T6" y="T7"/>
                  </a:cxn>
                  <a:cxn ang="0">
                    <a:pos x="T8" y="T9"/>
                  </a:cxn>
                  <a:cxn ang="0">
                    <a:pos x="T10" y="T11"/>
                  </a:cxn>
                </a:cxnLst>
                <a:rect l="0" t="0" r="r" b="b"/>
                <a:pathLst>
                  <a:path w="4" h="3">
                    <a:moveTo>
                      <a:pt x="3" y="0"/>
                    </a:moveTo>
                    <a:cubicBezTo>
                      <a:pt x="3" y="1"/>
                      <a:pt x="2" y="1"/>
                      <a:pt x="2" y="2"/>
                    </a:cubicBezTo>
                    <a:cubicBezTo>
                      <a:pt x="4" y="1"/>
                      <a:pt x="4" y="1"/>
                      <a:pt x="4" y="1"/>
                    </a:cubicBezTo>
                    <a:cubicBezTo>
                      <a:pt x="4" y="3"/>
                      <a:pt x="2" y="3"/>
                      <a:pt x="2" y="2"/>
                    </a:cubicBezTo>
                    <a:cubicBezTo>
                      <a:pt x="2" y="0"/>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0" name="Freeform 2158">
                <a:extLst>
                  <a:ext uri="{FF2B5EF4-FFF2-40B4-BE49-F238E27FC236}">
                    <a16:creationId xmlns:a16="http://schemas.microsoft.com/office/drawing/2014/main" id="{23F6723C-EB30-4A01-A549-2B88BC2698E6}"/>
                  </a:ext>
                </a:extLst>
              </p:cNvPr>
              <p:cNvSpPr/>
              <p:nvPr/>
            </p:nvSpPr>
            <p:spPr bwMode="auto">
              <a:xfrm>
                <a:off x="2902" y="2211"/>
                <a:ext cx="5" cy="3"/>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1" name="Freeform 2159">
                <a:extLst>
                  <a:ext uri="{FF2B5EF4-FFF2-40B4-BE49-F238E27FC236}">
                    <a16:creationId xmlns:a16="http://schemas.microsoft.com/office/drawing/2014/main" id="{B685FD59-1BB6-4805-836D-7F36F1A36D36}"/>
                  </a:ext>
                </a:extLst>
              </p:cNvPr>
              <p:cNvSpPr/>
              <p:nvPr/>
            </p:nvSpPr>
            <p:spPr bwMode="auto">
              <a:xfrm>
                <a:off x="3447" y="2211"/>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2" name="Freeform 2160">
                <a:extLst>
                  <a:ext uri="{FF2B5EF4-FFF2-40B4-BE49-F238E27FC236}">
                    <a16:creationId xmlns:a16="http://schemas.microsoft.com/office/drawing/2014/main" id="{74F08597-7D34-4816-8EA0-98034AD0BF44}"/>
                  </a:ext>
                </a:extLst>
              </p:cNvPr>
              <p:cNvSpPr/>
              <p:nvPr/>
            </p:nvSpPr>
            <p:spPr bwMode="auto">
              <a:xfrm>
                <a:off x="3142" y="2214"/>
                <a:ext cx="22" cy="11"/>
              </a:xfrm>
              <a:custGeom>
                <a:gdLst>
                  <a:gd name="T0" fmla="*/ 7 w 8"/>
                  <a:gd name="T1" fmla="*/ 0 h 4"/>
                  <a:gd name="T2" fmla="*/ 6 w 8"/>
                  <a:gd name="T3" fmla="*/ 0 h 4"/>
                  <a:gd name="T4" fmla="*/ 8 w 8"/>
                  <a:gd name="T5" fmla="*/ 3 h 4"/>
                  <a:gd name="T6" fmla="*/ 5 w 8"/>
                  <a:gd name="T7" fmla="*/ 3 h 4"/>
                  <a:gd name="T8" fmla="*/ 2 w 8"/>
                  <a:gd name="T9" fmla="*/ 4 h 4"/>
                  <a:gd name="T10" fmla="*/ 1 w 8"/>
                  <a:gd name="T11" fmla="*/ 3 h 4"/>
                  <a:gd name="T12" fmla="*/ 1 w 8"/>
                  <a:gd name="T13" fmla="*/ 3 h 4"/>
                  <a:gd name="T14" fmla="*/ 0 w 8"/>
                  <a:gd name="T15" fmla="*/ 2 h 4"/>
                  <a:gd name="T16" fmla="*/ 0 w 8"/>
                  <a:gd name="T17" fmla="*/ 3 h 4"/>
                  <a:gd name="T18" fmla="*/ 3 w 8"/>
                  <a:gd name="T19" fmla="*/ 2 h 4"/>
                  <a:gd name="T20" fmla="*/ 4 w 8"/>
                  <a:gd name="T21" fmla="*/ 2 h 4"/>
                  <a:gd name="T22" fmla="*/ 5 w 8"/>
                  <a:gd name="T23" fmla="*/ 0 h 4"/>
                  <a:gd name="T24" fmla="*/ 5 w 8"/>
                  <a:gd name="T25" fmla="*/ 0 h 4"/>
                  <a:gd name="T26" fmla="*/ 5 w 8"/>
                  <a:gd name="T27" fmla="*/ 1 h 4"/>
                  <a:gd name="T28" fmla="*/ 5 w 8"/>
                  <a:gd name="T29" fmla="*/ 1 h 4"/>
                  <a:gd name="T30" fmla="*/ 7 w 8"/>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7" y="0"/>
                    </a:moveTo>
                    <a:cubicBezTo>
                      <a:pt x="6" y="0"/>
                      <a:pt x="6" y="0"/>
                      <a:pt x="6" y="0"/>
                    </a:cubicBezTo>
                    <a:cubicBezTo>
                      <a:pt x="7" y="2"/>
                      <a:pt x="8" y="1"/>
                      <a:pt x="8" y="3"/>
                    </a:cubicBezTo>
                    <a:cubicBezTo>
                      <a:pt x="7" y="4"/>
                      <a:pt x="6" y="2"/>
                      <a:pt x="5" y="3"/>
                    </a:cubicBezTo>
                    <a:cubicBezTo>
                      <a:pt x="4" y="4"/>
                      <a:pt x="3" y="4"/>
                      <a:pt x="2" y="4"/>
                    </a:cubicBezTo>
                    <a:cubicBezTo>
                      <a:pt x="1" y="3"/>
                      <a:pt x="1" y="3"/>
                      <a:pt x="1" y="3"/>
                    </a:cubicBezTo>
                    <a:cubicBezTo>
                      <a:pt x="1" y="3"/>
                      <a:pt x="1" y="3"/>
                      <a:pt x="1" y="3"/>
                    </a:cubicBezTo>
                    <a:cubicBezTo>
                      <a:pt x="1" y="2"/>
                      <a:pt x="1" y="2"/>
                      <a:pt x="0" y="2"/>
                    </a:cubicBezTo>
                    <a:cubicBezTo>
                      <a:pt x="0" y="3"/>
                      <a:pt x="0" y="3"/>
                      <a:pt x="0" y="3"/>
                    </a:cubicBezTo>
                    <a:cubicBezTo>
                      <a:pt x="0" y="1"/>
                      <a:pt x="2" y="2"/>
                      <a:pt x="3" y="2"/>
                    </a:cubicBezTo>
                    <a:cubicBezTo>
                      <a:pt x="3" y="2"/>
                      <a:pt x="4" y="2"/>
                      <a:pt x="4" y="2"/>
                    </a:cubicBezTo>
                    <a:cubicBezTo>
                      <a:pt x="5" y="2"/>
                      <a:pt x="4" y="1"/>
                      <a:pt x="5" y="0"/>
                    </a:cubicBezTo>
                    <a:cubicBezTo>
                      <a:pt x="5" y="0"/>
                      <a:pt x="5" y="0"/>
                      <a:pt x="5" y="0"/>
                    </a:cubicBezTo>
                    <a:cubicBezTo>
                      <a:pt x="5" y="1"/>
                      <a:pt x="5" y="1"/>
                      <a:pt x="5" y="1"/>
                    </a:cubicBezTo>
                    <a:cubicBezTo>
                      <a:pt x="5" y="1"/>
                      <a:pt x="5" y="1"/>
                      <a:pt x="5" y="1"/>
                    </a:cubicBezTo>
                    <a:cubicBezTo>
                      <a:pt x="6"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3" name="Freeform 2161">
                <a:extLst>
                  <a:ext uri="{FF2B5EF4-FFF2-40B4-BE49-F238E27FC236}">
                    <a16:creationId xmlns:a16="http://schemas.microsoft.com/office/drawing/2014/main" id="{66662156-8897-4079-888B-E422FEBC2F09}"/>
                  </a:ext>
                </a:extLst>
              </p:cNvPr>
              <p:cNvSpPr/>
              <p:nvPr/>
            </p:nvSpPr>
            <p:spPr bwMode="auto">
              <a:xfrm>
                <a:off x="2279" y="2214"/>
                <a:ext cx="24" cy="5"/>
              </a:xfrm>
              <a:custGeom>
                <a:gdLst>
                  <a:gd name="T0" fmla="*/ 9 w 9"/>
                  <a:gd name="T1" fmla="*/ 0 h 2"/>
                  <a:gd name="T2" fmla="*/ 7 w 9"/>
                  <a:gd name="T3" fmla="*/ 2 h 2"/>
                  <a:gd name="T4" fmla="*/ 4 w 9"/>
                  <a:gd name="T5" fmla="*/ 2 h 2"/>
                  <a:gd name="T6" fmla="*/ 2 w 9"/>
                  <a:gd name="T7" fmla="*/ 1 h 2"/>
                  <a:gd name="T8" fmla="*/ 2 w 9"/>
                  <a:gd name="T9" fmla="*/ 1 h 2"/>
                  <a:gd name="T10" fmla="*/ 2 w 9"/>
                  <a:gd name="T11" fmla="*/ 2 h 2"/>
                  <a:gd name="T12" fmla="*/ 0 w 9"/>
                  <a:gd name="T13" fmla="*/ 2 h 2"/>
                  <a:gd name="T14" fmla="*/ 2 w 9"/>
                  <a:gd name="T15" fmla="*/ 0 h 2"/>
                  <a:gd name="T16" fmla="*/ 9 w 9"/>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9" y="0"/>
                    </a:moveTo>
                    <a:cubicBezTo>
                      <a:pt x="9" y="1"/>
                      <a:pt x="8" y="2"/>
                      <a:pt x="7" y="2"/>
                    </a:cubicBezTo>
                    <a:cubicBezTo>
                      <a:pt x="6" y="1"/>
                      <a:pt x="5" y="2"/>
                      <a:pt x="4" y="2"/>
                    </a:cubicBezTo>
                    <a:cubicBezTo>
                      <a:pt x="5" y="1"/>
                      <a:pt x="2" y="2"/>
                      <a:pt x="2" y="1"/>
                    </a:cubicBezTo>
                    <a:cubicBezTo>
                      <a:pt x="2" y="1"/>
                      <a:pt x="2" y="1"/>
                      <a:pt x="2" y="1"/>
                    </a:cubicBezTo>
                    <a:cubicBezTo>
                      <a:pt x="2" y="2"/>
                      <a:pt x="2" y="2"/>
                      <a:pt x="2" y="2"/>
                    </a:cubicBezTo>
                    <a:cubicBezTo>
                      <a:pt x="0" y="2"/>
                      <a:pt x="0" y="2"/>
                      <a:pt x="0" y="2"/>
                    </a:cubicBezTo>
                    <a:cubicBezTo>
                      <a:pt x="0" y="1"/>
                      <a:pt x="2" y="1"/>
                      <a:pt x="2" y="0"/>
                    </a:cubicBezTo>
                    <a:cubicBezTo>
                      <a:pt x="5" y="1"/>
                      <a:pt x="7"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4" name="Freeform 2162">
                <a:extLst>
                  <a:ext uri="{FF2B5EF4-FFF2-40B4-BE49-F238E27FC236}">
                    <a16:creationId xmlns:a16="http://schemas.microsoft.com/office/drawing/2014/main" id="{E35DAD68-0FFD-40F9-9D13-4B013285D245}"/>
                  </a:ext>
                </a:extLst>
              </p:cNvPr>
              <p:cNvSpPr/>
              <p:nvPr/>
            </p:nvSpPr>
            <p:spPr bwMode="auto">
              <a:xfrm>
                <a:off x="3038" y="2214"/>
                <a:ext cx="8" cy="3"/>
              </a:xfrm>
              <a:custGeom>
                <a:gdLst>
                  <a:gd name="T0" fmla="*/ 0 w 8"/>
                  <a:gd name="T1" fmla="*/ 3 h 3"/>
                  <a:gd name="T2" fmla="*/ 5 w 8"/>
                  <a:gd name="T3" fmla="*/ 0 h 3"/>
                  <a:gd name="T4" fmla="*/ 8 w 8"/>
                  <a:gd name="T5" fmla="*/ 3 h 3"/>
                  <a:gd name="T6" fmla="*/ 0 w 8"/>
                  <a:gd name="T7" fmla="*/ 3 h 3"/>
                </a:gdLst>
                <a:cxnLst>
                  <a:cxn ang="0">
                    <a:pos x="T0" y="T1"/>
                  </a:cxn>
                  <a:cxn ang="0">
                    <a:pos x="T2" y="T3"/>
                  </a:cxn>
                  <a:cxn ang="0">
                    <a:pos x="T4" y="T5"/>
                  </a:cxn>
                  <a:cxn ang="0">
                    <a:pos x="T6" y="T7"/>
                  </a:cxn>
                </a:cxnLst>
                <a:rect l="0" t="0" r="r" b="b"/>
                <a:pathLst>
                  <a:path w="8" h="3">
                    <a:moveTo>
                      <a:pt x="0" y="3"/>
                    </a:moveTo>
                    <a:lnTo>
                      <a:pt x="5" y="0"/>
                    </a:lnTo>
                    <a:lnTo>
                      <a:pt x="8"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5" name="Freeform 2163">
                <a:extLst>
                  <a:ext uri="{FF2B5EF4-FFF2-40B4-BE49-F238E27FC236}">
                    <a16:creationId xmlns:a16="http://schemas.microsoft.com/office/drawing/2014/main" id="{13F50F5A-0108-4C41-94E8-56707370CA5F}"/>
                  </a:ext>
                </a:extLst>
              </p:cNvPr>
              <p:cNvSpPr/>
              <p:nvPr/>
            </p:nvSpPr>
            <p:spPr bwMode="auto">
              <a:xfrm>
                <a:off x="3279" y="221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6" name="Freeform 2164">
                <a:extLst>
                  <a:ext uri="{FF2B5EF4-FFF2-40B4-BE49-F238E27FC236}">
                    <a16:creationId xmlns:a16="http://schemas.microsoft.com/office/drawing/2014/main" id="{E2E6D6CA-AADC-40A7-915E-15FA8C1E9B95}"/>
                  </a:ext>
                </a:extLst>
              </p:cNvPr>
              <p:cNvSpPr/>
              <p:nvPr/>
            </p:nvSpPr>
            <p:spPr bwMode="auto">
              <a:xfrm flipH="1">
                <a:off x="2830" y="2217"/>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7" name="Freeform 2165">
                <a:extLst>
                  <a:ext uri="{FF2B5EF4-FFF2-40B4-BE49-F238E27FC236}">
                    <a16:creationId xmlns:a16="http://schemas.microsoft.com/office/drawing/2014/main" id="{F44971F4-9095-400E-BFF5-424F003BD8DF}"/>
                  </a:ext>
                </a:extLst>
              </p:cNvPr>
              <p:cNvSpPr/>
              <p:nvPr/>
            </p:nvSpPr>
            <p:spPr bwMode="auto">
              <a:xfrm>
                <a:off x="2832" y="2214"/>
                <a:ext cx="11"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0"/>
                      <a:pt x="1" y="2"/>
                      <a:pt x="0" y="1"/>
                    </a:cubicBezTo>
                    <a:cubicBezTo>
                      <a:pt x="2"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8" name="Freeform 2166">
                <a:extLst>
                  <a:ext uri="{FF2B5EF4-FFF2-40B4-BE49-F238E27FC236}">
                    <a16:creationId xmlns:a16="http://schemas.microsoft.com/office/drawing/2014/main" id="{F45A04F8-15C9-4227-B217-16C860F655E5}"/>
                  </a:ext>
                </a:extLst>
              </p:cNvPr>
              <p:cNvSpPr/>
              <p:nvPr/>
            </p:nvSpPr>
            <p:spPr bwMode="auto">
              <a:xfrm flipH="1">
                <a:off x="3222" y="2217"/>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9" name="Freeform 2167">
                <a:extLst>
                  <a:ext uri="{FF2B5EF4-FFF2-40B4-BE49-F238E27FC236}">
                    <a16:creationId xmlns:a16="http://schemas.microsoft.com/office/drawing/2014/main" id="{1C18D623-5396-465A-ADF1-7AD33CFD46CF}"/>
                  </a:ext>
                </a:extLst>
              </p:cNvPr>
              <p:cNvSpPr/>
              <p:nvPr/>
            </p:nvSpPr>
            <p:spPr bwMode="auto">
              <a:xfrm>
                <a:off x="2982" y="2217"/>
                <a:ext cx="13" cy="5"/>
              </a:xfrm>
              <a:custGeom>
                <a:gdLst>
                  <a:gd name="T0" fmla="*/ 3 w 5"/>
                  <a:gd name="T1" fmla="*/ 1 h 2"/>
                  <a:gd name="T2" fmla="*/ 2 w 5"/>
                  <a:gd name="T3" fmla="*/ 2 h 2"/>
                  <a:gd name="T4" fmla="*/ 0 w 5"/>
                  <a:gd name="T5" fmla="*/ 2 h 2"/>
                  <a:gd name="T6" fmla="*/ 0 w 5"/>
                  <a:gd name="T7" fmla="*/ 0 h 2"/>
                  <a:gd name="T8" fmla="*/ 2 w 5"/>
                  <a:gd name="T9" fmla="*/ 2 h 2"/>
                  <a:gd name="T10" fmla="*/ 3 w 5"/>
                  <a:gd name="T11" fmla="*/ 1 h 2"/>
                </a:gdLst>
                <a:cxnLst>
                  <a:cxn ang="0">
                    <a:pos x="T0" y="T1"/>
                  </a:cxn>
                  <a:cxn ang="0">
                    <a:pos x="T2" y="T3"/>
                  </a:cxn>
                  <a:cxn ang="0">
                    <a:pos x="T4" y="T5"/>
                  </a:cxn>
                  <a:cxn ang="0">
                    <a:pos x="T6" y="T7"/>
                  </a:cxn>
                  <a:cxn ang="0">
                    <a:pos x="T8" y="T9"/>
                  </a:cxn>
                  <a:cxn ang="0">
                    <a:pos x="T10" y="T11"/>
                  </a:cxn>
                </a:cxnLst>
                <a:rect l="0" t="0" r="r" b="b"/>
                <a:pathLst>
                  <a:path w="5" h="2">
                    <a:moveTo>
                      <a:pt x="3" y="1"/>
                    </a:moveTo>
                    <a:cubicBezTo>
                      <a:pt x="5" y="2"/>
                      <a:pt x="2" y="1"/>
                      <a:pt x="2" y="2"/>
                    </a:cubicBezTo>
                    <a:cubicBezTo>
                      <a:pt x="0" y="2"/>
                      <a:pt x="0" y="2"/>
                      <a:pt x="0" y="2"/>
                    </a:cubicBezTo>
                    <a:cubicBezTo>
                      <a:pt x="0" y="0"/>
                      <a:pt x="0" y="0"/>
                      <a:pt x="0"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0" name="Rectangle 2168">
                <a:extLst>
                  <a:ext uri="{FF2B5EF4-FFF2-40B4-BE49-F238E27FC236}">
                    <a16:creationId xmlns:a16="http://schemas.microsoft.com/office/drawing/2014/main" id="{0536EEF9-1DDE-4003-AC36-E19C24D16EA8}"/>
                  </a:ext>
                </a:extLst>
              </p:cNvPr>
              <p:cNvSpPr>
                <a:spLocks noChangeArrowheads="1"/>
              </p:cNvSpPr>
              <p:nvPr/>
            </p:nvSpPr>
            <p:spPr bwMode="auto">
              <a:xfrm>
                <a:off x="2998" y="2217"/>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1" name="Freeform 2169">
                <a:extLst>
                  <a:ext uri="{FF2B5EF4-FFF2-40B4-BE49-F238E27FC236}">
                    <a16:creationId xmlns:a16="http://schemas.microsoft.com/office/drawing/2014/main" id="{69D97E79-C8B6-4281-A89E-18430270E093}"/>
                  </a:ext>
                </a:extLst>
              </p:cNvPr>
              <p:cNvSpPr/>
              <p:nvPr/>
            </p:nvSpPr>
            <p:spPr bwMode="auto">
              <a:xfrm>
                <a:off x="2993" y="2217"/>
                <a:ext cx="2" cy="5"/>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2" name="Freeform 2170">
                <a:extLst>
                  <a:ext uri="{FF2B5EF4-FFF2-40B4-BE49-F238E27FC236}">
                    <a16:creationId xmlns:a16="http://schemas.microsoft.com/office/drawing/2014/main" id="{85186D1F-7082-4F33-9ACA-CB5A3EFB2F7A}"/>
                  </a:ext>
                </a:extLst>
              </p:cNvPr>
              <p:cNvSpPr/>
              <p:nvPr/>
            </p:nvSpPr>
            <p:spPr bwMode="auto">
              <a:xfrm>
                <a:off x="3134" y="2219"/>
                <a:ext cx="6" cy="6"/>
              </a:xfrm>
              <a:custGeom>
                <a:gdLst>
                  <a:gd name="T0" fmla="*/ 1 w 2"/>
                  <a:gd name="T1" fmla="*/ 1 h 2"/>
                  <a:gd name="T2" fmla="*/ 1 w 2"/>
                  <a:gd name="T3" fmla="*/ 0 h 2"/>
                  <a:gd name="T4" fmla="*/ 2 w 2"/>
                  <a:gd name="T5" fmla="*/ 2 h 2"/>
                  <a:gd name="T6" fmla="*/ 1 w 2"/>
                  <a:gd name="T7" fmla="*/ 2 h 2"/>
                  <a:gd name="T8" fmla="*/ 0 w 2"/>
                  <a:gd name="T9" fmla="*/ 0 h 2"/>
                  <a:gd name="T10" fmla="*/ 0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2" y="1"/>
                      <a:pt x="1" y="2"/>
                      <a:pt x="2" y="2"/>
                    </a:cubicBezTo>
                    <a:cubicBezTo>
                      <a:pt x="1" y="2"/>
                      <a:pt x="1" y="2"/>
                      <a:pt x="1" y="2"/>
                    </a:cubicBezTo>
                    <a:cubicBezTo>
                      <a:pt x="2" y="1"/>
                      <a:pt x="0" y="1"/>
                      <a:pt x="0" y="0"/>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3" name="Freeform 2171">
                <a:extLst>
                  <a:ext uri="{FF2B5EF4-FFF2-40B4-BE49-F238E27FC236}">
                    <a16:creationId xmlns:a16="http://schemas.microsoft.com/office/drawing/2014/main" id="{1A59E98C-662C-4319-B155-CFA2CE691321}"/>
                  </a:ext>
                </a:extLst>
              </p:cNvPr>
              <p:cNvSpPr/>
              <p:nvPr/>
            </p:nvSpPr>
            <p:spPr bwMode="auto">
              <a:xfrm>
                <a:off x="2269" y="2217"/>
                <a:ext cx="56" cy="27"/>
              </a:xfrm>
              <a:custGeom>
                <a:gdLst>
                  <a:gd name="T0" fmla="*/ 4 w 21"/>
                  <a:gd name="T1" fmla="*/ 1 h 10"/>
                  <a:gd name="T2" fmla="*/ 4 w 21"/>
                  <a:gd name="T3" fmla="*/ 5 h 10"/>
                  <a:gd name="T4" fmla="*/ 10 w 21"/>
                  <a:gd name="T5" fmla="*/ 5 h 10"/>
                  <a:gd name="T6" fmla="*/ 10 w 21"/>
                  <a:gd name="T7" fmla="*/ 5 h 10"/>
                  <a:gd name="T8" fmla="*/ 11 w 21"/>
                  <a:gd name="T9" fmla="*/ 5 h 10"/>
                  <a:gd name="T10" fmla="*/ 12 w 21"/>
                  <a:gd name="T11" fmla="*/ 6 h 10"/>
                  <a:gd name="T12" fmla="*/ 14 w 21"/>
                  <a:gd name="T13" fmla="*/ 6 h 10"/>
                  <a:gd name="T14" fmla="*/ 18 w 21"/>
                  <a:gd name="T15" fmla="*/ 2 h 10"/>
                  <a:gd name="T16" fmla="*/ 21 w 21"/>
                  <a:gd name="T17" fmla="*/ 4 h 10"/>
                  <a:gd name="T18" fmla="*/ 20 w 21"/>
                  <a:gd name="T19" fmla="*/ 5 h 10"/>
                  <a:gd name="T20" fmla="*/ 21 w 21"/>
                  <a:gd name="T21" fmla="*/ 5 h 10"/>
                  <a:gd name="T22" fmla="*/ 17 w 21"/>
                  <a:gd name="T23" fmla="*/ 5 h 10"/>
                  <a:gd name="T24" fmla="*/ 18 w 21"/>
                  <a:gd name="T25" fmla="*/ 8 h 10"/>
                  <a:gd name="T26" fmla="*/ 16 w 21"/>
                  <a:gd name="T27" fmla="*/ 7 h 10"/>
                  <a:gd name="T28" fmla="*/ 15 w 21"/>
                  <a:gd name="T29" fmla="*/ 8 h 10"/>
                  <a:gd name="T30" fmla="*/ 12 w 21"/>
                  <a:gd name="T31" fmla="*/ 9 h 10"/>
                  <a:gd name="T32" fmla="*/ 12 w 21"/>
                  <a:gd name="T33" fmla="*/ 10 h 10"/>
                  <a:gd name="T34" fmla="*/ 11 w 21"/>
                  <a:gd name="T35" fmla="*/ 9 h 10"/>
                  <a:gd name="T36" fmla="*/ 12 w 21"/>
                  <a:gd name="T37" fmla="*/ 8 h 10"/>
                  <a:gd name="T38" fmla="*/ 5 w 21"/>
                  <a:gd name="T39" fmla="*/ 6 h 10"/>
                  <a:gd name="T40" fmla="*/ 3 w 21"/>
                  <a:gd name="T41" fmla="*/ 3 h 10"/>
                  <a:gd name="T42" fmla="*/ 1 w 21"/>
                  <a:gd name="T43" fmla="*/ 4 h 10"/>
                  <a:gd name="T44" fmla="*/ 0 w 21"/>
                  <a:gd name="T45" fmla="*/ 1 h 10"/>
                  <a:gd name="T46" fmla="*/ 2 w 21"/>
                  <a:gd name="T47" fmla="*/ 1 h 10"/>
                  <a:gd name="T48" fmla="*/ 3 w 21"/>
                  <a:gd name="T49" fmla="*/ 2 h 10"/>
                  <a:gd name="T50" fmla="*/ 4 w 21"/>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0">
                    <a:moveTo>
                      <a:pt x="4" y="1"/>
                    </a:moveTo>
                    <a:cubicBezTo>
                      <a:pt x="2" y="2"/>
                      <a:pt x="4" y="3"/>
                      <a:pt x="4" y="5"/>
                    </a:cubicBezTo>
                    <a:cubicBezTo>
                      <a:pt x="6" y="4"/>
                      <a:pt x="8" y="6"/>
                      <a:pt x="10" y="5"/>
                    </a:cubicBezTo>
                    <a:cubicBezTo>
                      <a:pt x="10" y="5"/>
                      <a:pt x="10" y="5"/>
                      <a:pt x="10" y="5"/>
                    </a:cubicBezTo>
                    <a:cubicBezTo>
                      <a:pt x="11" y="5"/>
                      <a:pt x="11" y="5"/>
                      <a:pt x="11" y="5"/>
                    </a:cubicBezTo>
                    <a:cubicBezTo>
                      <a:pt x="12" y="6"/>
                      <a:pt x="12" y="6"/>
                      <a:pt x="12" y="6"/>
                    </a:cubicBezTo>
                    <a:cubicBezTo>
                      <a:pt x="13" y="5"/>
                      <a:pt x="13" y="7"/>
                      <a:pt x="14" y="6"/>
                    </a:cubicBezTo>
                    <a:cubicBezTo>
                      <a:pt x="14" y="5"/>
                      <a:pt x="17" y="4"/>
                      <a:pt x="18" y="2"/>
                    </a:cubicBezTo>
                    <a:cubicBezTo>
                      <a:pt x="19" y="3"/>
                      <a:pt x="21" y="2"/>
                      <a:pt x="21" y="4"/>
                    </a:cubicBezTo>
                    <a:cubicBezTo>
                      <a:pt x="20" y="5"/>
                      <a:pt x="20" y="5"/>
                      <a:pt x="20" y="5"/>
                    </a:cubicBezTo>
                    <a:cubicBezTo>
                      <a:pt x="21" y="5"/>
                      <a:pt x="21" y="5"/>
                      <a:pt x="21" y="5"/>
                    </a:cubicBezTo>
                    <a:cubicBezTo>
                      <a:pt x="19" y="6"/>
                      <a:pt x="19" y="4"/>
                      <a:pt x="17" y="5"/>
                    </a:cubicBezTo>
                    <a:cubicBezTo>
                      <a:pt x="17" y="6"/>
                      <a:pt x="16" y="7"/>
                      <a:pt x="18" y="8"/>
                    </a:cubicBezTo>
                    <a:cubicBezTo>
                      <a:pt x="17" y="9"/>
                      <a:pt x="16" y="7"/>
                      <a:pt x="16" y="7"/>
                    </a:cubicBezTo>
                    <a:cubicBezTo>
                      <a:pt x="15" y="7"/>
                      <a:pt x="15" y="8"/>
                      <a:pt x="15" y="8"/>
                    </a:cubicBezTo>
                    <a:cubicBezTo>
                      <a:pt x="15" y="7"/>
                      <a:pt x="13" y="8"/>
                      <a:pt x="12" y="9"/>
                    </a:cubicBezTo>
                    <a:cubicBezTo>
                      <a:pt x="12" y="9"/>
                      <a:pt x="12" y="10"/>
                      <a:pt x="12" y="10"/>
                    </a:cubicBezTo>
                    <a:cubicBezTo>
                      <a:pt x="12" y="10"/>
                      <a:pt x="10" y="10"/>
                      <a:pt x="11" y="9"/>
                    </a:cubicBezTo>
                    <a:cubicBezTo>
                      <a:pt x="11" y="9"/>
                      <a:pt x="12" y="9"/>
                      <a:pt x="12" y="8"/>
                    </a:cubicBezTo>
                    <a:cubicBezTo>
                      <a:pt x="10" y="9"/>
                      <a:pt x="8" y="7"/>
                      <a:pt x="5" y="6"/>
                    </a:cubicBezTo>
                    <a:cubicBezTo>
                      <a:pt x="3" y="3"/>
                      <a:pt x="3" y="3"/>
                      <a:pt x="3" y="3"/>
                    </a:cubicBezTo>
                    <a:cubicBezTo>
                      <a:pt x="2" y="4"/>
                      <a:pt x="2" y="5"/>
                      <a:pt x="1" y="4"/>
                    </a:cubicBezTo>
                    <a:cubicBezTo>
                      <a:pt x="2" y="3"/>
                      <a:pt x="1" y="2"/>
                      <a:pt x="0" y="1"/>
                    </a:cubicBezTo>
                    <a:cubicBezTo>
                      <a:pt x="1" y="0"/>
                      <a:pt x="2" y="2"/>
                      <a:pt x="2" y="1"/>
                    </a:cubicBezTo>
                    <a:cubicBezTo>
                      <a:pt x="2" y="2"/>
                      <a:pt x="2" y="2"/>
                      <a:pt x="3" y="2"/>
                    </a:cubicBezTo>
                    <a:cubicBezTo>
                      <a:pt x="3" y="2"/>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4" name="Freeform 2172">
                <a:extLst>
                  <a:ext uri="{FF2B5EF4-FFF2-40B4-BE49-F238E27FC236}">
                    <a16:creationId xmlns:a16="http://schemas.microsoft.com/office/drawing/2014/main" id="{E4E344ED-8B48-4809-9497-4B901653C0FC}"/>
                  </a:ext>
                </a:extLst>
              </p:cNvPr>
              <p:cNvSpPr/>
              <p:nvPr/>
            </p:nvSpPr>
            <p:spPr bwMode="auto">
              <a:xfrm>
                <a:off x="2758" y="2219"/>
                <a:ext cx="16" cy="8"/>
              </a:xfrm>
              <a:custGeom>
                <a:gdLst>
                  <a:gd name="T0" fmla="*/ 5 w 6"/>
                  <a:gd name="T1" fmla="*/ 1 h 3"/>
                  <a:gd name="T2" fmla="*/ 6 w 6"/>
                  <a:gd name="T3" fmla="*/ 1 h 3"/>
                  <a:gd name="T4" fmla="*/ 2 w 6"/>
                  <a:gd name="T5" fmla="*/ 3 h 3"/>
                  <a:gd name="T6" fmla="*/ 1 w 6"/>
                  <a:gd name="T7" fmla="*/ 3 h 3"/>
                  <a:gd name="T8" fmla="*/ 2 w 6"/>
                  <a:gd name="T9" fmla="*/ 2 h 3"/>
                  <a:gd name="T10" fmla="*/ 1 w 6"/>
                  <a:gd name="T11" fmla="*/ 2 h 3"/>
                  <a:gd name="T12" fmla="*/ 5 w 6"/>
                  <a:gd name="T13" fmla="*/ 0 h 3"/>
                  <a:gd name="T14" fmla="*/ 6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5" y="2"/>
                      <a:pt x="2" y="2"/>
                      <a:pt x="2" y="3"/>
                    </a:cubicBezTo>
                    <a:cubicBezTo>
                      <a:pt x="1" y="3"/>
                      <a:pt x="1" y="3"/>
                      <a:pt x="1" y="3"/>
                    </a:cubicBezTo>
                    <a:cubicBezTo>
                      <a:pt x="0" y="3"/>
                      <a:pt x="2" y="3"/>
                      <a:pt x="2" y="2"/>
                    </a:cubicBezTo>
                    <a:cubicBezTo>
                      <a:pt x="1" y="2"/>
                      <a:pt x="1" y="2"/>
                      <a:pt x="1" y="2"/>
                    </a:cubicBezTo>
                    <a:cubicBezTo>
                      <a:pt x="2" y="0"/>
                      <a:pt x="4" y="2"/>
                      <a:pt x="5"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5" name="Freeform 2173">
                <a:extLst>
                  <a:ext uri="{FF2B5EF4-FFF2-40B4-BE49-F238E27FC236}">
                    <a16:creationId xmlns:a16="http://schemas.microsoft.com/office/drawing/2014/main" id="{AAB5BCCE-64B8-4406-B87E-9D05D184F10C}"/>
                  </a:ext>
                </a:extLst>
              </p:cNvPr>
              <p:cNvSpPr/>
              <p:nvPr/>
            </p:nvSpPr>
            <p:spPr bwMode="auto">
              <a:xfrm>
                <a:off x="3410" y="2219"/>
                <a:ext cx="2" cy="3"/>
              </a:xfrm>
              <a:custGeom>
                <a:gdLst>
                  <a:gd name="T0" fmla="*/ 0 w 1"/>
                  <a:gd name="T1" fmla="*/ 0 h 1"/>
                  <a:gd name="T2" fmla="*/ 1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0"/>
                      <a:pt x="1" y="0"/>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6" name="Freeform 2174">
                <a:extLst>
                  <a:ext uri="{FF2B5EF4-FFF2-40B4-BE49-F238E27FC236}">
                    <a16:creationId xmlns:a16="http://schemas.microsoft.com/office/drawing/2014/main" id="{A62C87CB-E0B3-4A6F-AA31-1827F60288CC}"/>
                  </a:ext>
                </a:extLst>
              </p:cNvPr>
              <p:cNvSpPr/>
              <p:nvPr/>
            </p:nvSpPr>
            <p:spPr bwMode="auto">
              <a:xfrm>
                <a:off x="2651" y="2219"/>
                <a:ext cx="34" cy="11"/>
              </a:xfrm>
              <a:custGeom>
                <a:gdLst>
                  <a:gd name="T0" fmla="*/ 13 w 13"/>
                  <a:gd name="T1" fmla="*/ 0 h 4"/>
                  <a:gd name="T2" fmla="*/ 9 w 13"/>
                  <a:gd name="T3" fmla="*/ 1 h 4"/>
                  <a:gd name="T4" fmla="*/ 8 w 13"/>
                  <a:gd name="T5" fmla="*/ 1 h 4"/>
                  <a:gd name="T6" fmla="*/ 7 w 13"/>
                  <a:gd name="T7" fmla="*/ 2 h 4"/>
                  <a:gd name="T8" fmla="*/ 1 w 13"/>
                  <a:gd name="T9" fmla="*/ 3 h 4"/>
                  <a:gd name="T10" fmla="*/ 0 w 13"/>
                  <a:gd name="T11" fmla="*/ 3 h 4"/>
                  <a:gd name="T12" fmla="*/ 10 w 13"/>
                  <a:gd name="T13" fmla="*/ 1 h 4"/>
                  <a:gd name="T14" fmla="*/ 13 w 1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1" y="1"/>
                      <a:pt x="10" y="1"/>
                      <a:pt x="9" y="1"/>
                    </a:cubicBezTo>
                    <a:cubicBezTo>
                      <a:pt x="9" y="1"/>
                      <a:pt x="8" y="1"/>
                      <a:pt x="8" y="1"/>
                    </a:cubicBezTo>
                    <a:cubicBezTo>
                      <a:pt x="7" y="2"/>
                      <a:pt x="7" y="2"/>
                      <a:pt x="7" y="2"/>
                    </a:cubicBezTo>
                    <a:cubicBezTo>
                      <a:pt x="5" y="1"/>
                      <a:pt x="3" y="4"/>
                      <a:pt x="1" y="3"/>
                    </a:cubicBezTo>
                    <a:cubicBezTo>
                      <a:pt x="1" y="3"/>
                      <a:pt x="1" y="3"/>
                      <a:pt x="0" y="3"/>
                    </a:cubicBezTo>
                    <a:cubicBezTo>
                      <a:pt x="2" y="0"/>
                      <a:pt x="7" y="0"/>
                      <a:pt x="10" y="1"/>
                    </a:cubicBezTo>
                    <a:cubicBezTo>
                      <a:pt x="11" y="1"/>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7" name="Freeform 2175">
                <a:extLst>
                  <a:ext uri="{FF2B5EF4-FFF2-40B4-BE49-F238E27FC236}">
                    <a16:creationId xmlns:a16="http://schemas.microsoft.com/office/drawing/2014/main" id="{FEC388E8-B5EA-4D12-86CC-900FF99BB438}"/>
                  </a:ext>
                </a:extLst>
              </p:cNvPr>
              <p:cNvSpPr/>
              <p:nvPr/>
            </p:nvSpPr>
            <p:spPr bwMode="auto">
              <a:xfrm>
                <a:off x="3153" y="2219"/>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8" name="Freeform 2176">
                <a:extLst>
                  <a:ext uri="{FF2B5EF4-FFF2-40B4-BE49-F238E27FC236}">
                    <a16:creationId xmlns:a16="http://schemas.microsoft.com/office/drawing/2014/main" id="{F68C4DBB-4A88-46D4-8E0A-D73EA28D3F08}"/>
                  </a:ext>
                </a:extLst>
              </p:cNvPr>
              <p:cNvSpPr/>
              <p:nvPr/>
            </p:nvSpPr>
            <p:spPr bwMode="auto">
              <a:xfrm>
                <a:off x="3257" y="221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9" name="Freeform 2177">
                <a:extLst>
                  <a:ext uri="{FF2B5EF4-FFF2-40B4-BE49-F238E27FC236}">
                    <a16:creationId xmlns:a16="http://schemas.microsoft.com/office/drawing/2014/main" id="{995434D6-12F3-4175-9BC0-E4977785A0D6}"/>
                  </a:ext>
                </a:extLst>
              </p:cNvPr>
              <p:cNvSpPr/>
              <p:nvPr/>
            </p:nvSpPr>
            <p:spPr bwMode="auto">
              <a:xfrm>
                <a:off x="2752" y="2222"/>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0" name="Freeform 2178">
                <a:extLst>
                  <a:ext uri="{FF2B5EF4-FFF2-40B4-BE49-F238E27FC236}">
                    <a16:creationId xmlns:a16="http://schemas.microsoft.com/office/drawing/2014/main" id="{CA4BB0ED-051F-4E8C-B4FE-FEBEC3658CC0}"/>
                  </a:ext>
                </a:extLst>
              </p:cNvPr>
              <p:cNvSpPr/>
              <p:nvPr/>
            </p:nvSpPr>
            <p:spPr bwMode="auto">
              <a:xfrm>
                <a:off x="2806" y="2219"/>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1" name="Freeform 2179">
                <a:extLst>
                  <a:ext uri="{FF2B5EF4-FFF2-40B4-BE49-F238E27FC236}">
                    <a16:creationId xmlns:a16="http://schemas.microsoft.com/office/drawing/2014/main" id="{83ED31F6-70CC-45D9-AC1B-DDFBF6C3E6A7}"/>
                  </a:ext>
                </a:extLst>
              </p:cNvPr>
              <p:cNvSpPr/>
              <p:nvPr/>
            </p:nvSpPr>
            <p:spPr bwMode="auto">
              <a:xfrm>
                <a:off x="2886" y="2219"/>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1"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2" name="Freeform 2180">
                <a:extLst>
                  <a:ext uri="{FF2B5EF4-FFF2-40B4-BE49-F238E27FC236}">
                    <a16:creationId xmlns:a16="http://schemas.microsoft.com/office/drawing/2014/main" id="{B03CC1F4-3961-44E0-AD9F-54145430561D}"/>
                  </a:ext>
                </a:extLst>
              </p:cNvPr>
              <p:cNvSpPr/>
              <p:nvPr/>
            </p:nvSpPr>
            <p:spPr bwMode="auto">
              <a:xfrm>
                <a:off x="3121" y="2222"/>
                <a:ext cx="11" cy="5"/>
              </a:xfrm>
              <a:custGeom>
                <a:gdLst>
                  <a:gd name="T0" fmla="*/ 4 w 4"/>
                  <a:gd name="T1" fmla="*/ 2 h 2"/>
                  <a:gd name="T2" fmla="*/ 1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1"/>
                      <a:pt x="2" y="0"/>
                      <a:pt x="1" y="1"/>
                    </a:cubicBezTo>
                    <a:cubicBezTo>
                      <a:pt x="1" y="1"/>
                      <a:pt x="0" y="0"/>
                      <a:pt x="2" y="0"/>
                    </a:cubicBezTo>
                    <a:cubicBezTo>
                      <a:pt x="2" y="0"/>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3" name="Freeform 2181">
                <a:extLst>
                  <a:ext uri="{FF2B5EF4-FFF2-40B4-BE49-F238E27FC236}">
                    <a16:creationId xmlns:a16="http://schemas.microsoft.com/office/drawing/2014/main" id="{5036ED15-2778-409C-A02F-5D60DB3BC3FC}"/>
                  </a:ext>
                </a:extLst>
              </p:cNvPr>
              <p:cNvSpPr/>
              <p:nvPr/>
            </p:nvSpPr>
            <p:spPr bwMode="auto">
              <a:xfrm>
                <a:off x="2995" y="222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4" name="Freeform 2182">
                <a:extLst>
                  <a:ext uri="{FF2B5EF4-FFF2-40B4-BE49-F238E27FC236}">
                    <a16:creationId xmlns:a16="http://schemas.microsoft.com/office/drawing/2014/main" id="{D2F2BABB-FF29-452E-A6D9-7AEDA13F6597}"/>
                  </a:ext>
                </a:extLst>
              </p:cNvPr>
              <p:cNvSpPr/>
              <p:nvPr/>
            </p:nvSpPr>
            <p:spPr bwMode="auto">
              <a:xfrm>
                <a:off x="3204" y="2222"/>
                <a:ext cx="2" cy="3"/>
              </a:xfrm>
              <a:custGeom>
                <a:gdLst>
                  <a:gd name="T0" fmla="*/ 0 w 2"/>
                  <a:gd name="T1" fmla="*/ 0 h 3"/>
                  <a:gd name="T2" fmla="*/ 2 w 2"/>
                  <a:gd name="T3" fmla="*/ 0 h 3"/>
                  <a:gd name="T4" fmla="*/ 0 w 2"/>
                  <a:gd name="T5" fmla="*/ 3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0"/>
                    </a:ln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5" name="Freeform 2183">
                <a:extLst>
                  <a:ext uri="{FF2B5EF4-FFF2-40B4-BE49-F238E27FC236}">
                    <a16:creationId xmlns:a16="http://schemas.microsoft.com/office/drawing/2014/main" id="{B561EC61-1B7D-46BF-9A22-8718CB37BEAE}"/>
                  </a:ext>
                </a:extLst>
              </p:cNvPr>
              <p:cNvSpPr/>
              <p:nvPr/>
            </p:nvSpPr>
            <p:spPr bwMode="auto">
              <a:xfrm>
                <a:off x="3439" y="2222"/>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6" name="Freeform 2184">
                <a:extLst>
                  <a:ext uri="{FF2B5EF4-FFF2-40B4-BE49-F238E27FC236}">
                    <a16:creationId xmlns:a16="http://schemas.microsoft.com/office/drawing/2014/main" id="{40CF4447-FC68-4E7E-9AC6-0A64606FA2EE}"/>
                  </a:ext>
                </a:extLst>
              </p:cNvPr>
              <p:cNvSpPr/>
              <p:nvPr/>
            </p:nvSpPr>
            <p:spPr bwMode="auto">
              <a:xfrm>
                <a:off x="3035" y="2222"/>
                <a:ext cx="65" cy="19"/>
              </a:xfrm>
              <a:custGeom>
                <a:gdLst>
                  <a:gd name="T0" fmla="*/ 6 w 24"/>
                  <a:gd name="T1" fmla="*/ 1 h 7"/>
                  <a:gd name="T2" fmla="*/ 8 w 24"/>
                  <a:gd name="T3" fmla="*/ 2 h 7"/>
                  <a:gd name="T4" fmla="*/ 7 w 24"/>
                  <a:gd name="T5" fmla="*/ 4 h 7"/>
                  <a:gd name="T6" fmla="*/ 7 w 24"/>
                  <a:gd name="T7" fmla="*/ 2 h 7"/>
                  <a:gd name="T8" fmla="*/ 4 w 24"/>
                  <a:gd name="T9" fmla="*/ 4 h 7"/>
                  <a:gd name="T10" fmla="*/ 5 w 24"/>
                  <a:gd name="T11" fmla="*/ 4 h 7"/>
                  <a:gd name="T12" fmla="*/ 4 w 24"/>
                  <a:gd name="T13" fmla="*/ 5 h 7"/>
                  <a:gd name="T14" fmla="*/ 4 w 24"/>
                  <a:gd name="T15" fmla="*/ 5 h 7"/>
                  <a:gd name="T16" fmla="*/ 9 w 24"/>
                  <a:gd name="T17" fmla="*/ 4 h 7"/>
                  <a:gd name="T18" fmla="*/ 11 w 24"/>
                  <a:gd name="T19" fmla="*/ 3 h 7"/>
                  <a:gd name="T20" fmla="*/ 15 w 24"/>
                  <a:gd name="T21" fmla="*/ 4 h 7"/>
                  <a:gd name="T22" fmla="*/ 19 w 24"/>
                  <a:gd name="T23" fmla="*/ 3 h 7"/>
                  <a:gd name="T24" fmla="*/ 24 w 24"/>
                  <a:gd name="T25" fmla="*/ 3 h 7"/>
                  <a:gd name="T26" fmla="*/ 19 w 24"/>
                  <a:gd name="T27" fmla="*/ 4 h 7"/>
                  <a:gd name="T28" fmla="*/ 12 w 24"/>
                  <a:gd name="T29" fmla="*/ 5 h 7"/>
                  <a:gd name="T30" fmla="*/ 7 w 24"/>
                  <a:gd name="T31" fmla="*/ 6 h 7"/>
                  <a:gd name="T32" fmla="*/ 6 w 24"/>
                  <a:gd name="T33" fmla="*/ 6 h 7"/>
                  <a:gd name="T34" fmla="*/ 6 w 24"/>
                  <a:gd name="T35" fmla="*/ 6 h 7"/>
                  <a:gd name="T36" fmla="*/ 1 w 24"/>
                  <a:gd name="T37" fmla="*/ 6 h 7"/>
                  <a:gd name="T38" fmla="*/ 6 w 24"/>
                  <a:gd name="T39" fmla="*/ 2 h 7"/>
                  <a:gd name="T40" fmla="*/ 1 w 24"/>
                  <a:gd name="T41" fmla="*/ 1 h 7"/>
                  <a:gd name="T42" fmla="*/ 0 w 24"/>
                  <a:gd name="T43" fmla="*/ 2 h 7"/>
                  <a:gd name="T44" fmla="*/ 6 w 24"/>
                  <a:gd name="T4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
                    <a:moveTo>
                      <a:pt x="6" y="1"/>
                    </a:moveTo>
                    <a:cubicBezTo>
                      <a:pt x="6" y="2"/>
                      <a:pt x="8" y="2"/>
                      <a:pt x="8" y="2"/>
                    </a:cubicBezTo>
                    <a:cubicBezTo>
                      <a:pt x="7" y="4"/>
                      <a:pt x="7" y="4"/>
                      <a:pt x="7" y="4"/>
                    </a:cubicBezTo>
                    <a:cubicBezTo>
                      <a:pt x="7" y="3"/>
                      <a:pt x="8" y="2"/>
                      <a:pt x="7" y="2"/>
                    </a:cubicBezTo>
                    <a:cubicBezTo>
                      <a:pt x="5" y="2"/>
                      <a:pt x="5" y="3"/>
                      <a:pt x="4" y="4"/>
                    </a:cubicBezTo>
                    <a:cubicBezTo>
                      <a:pt x="4" y="4"/>
                      <a:pt x="5" y="4"/>
                      <a:pt x="5" y="4"/>
                    </a:cubicBezTo>
                    <a:cubicBezTo>
                      <a:pt x="5" y="4"/>
                      <a:pt x="4" y="4"/>
                      <a:pt x="4" y="5"/>
                    </a:cubicBezTo>
                    <a:cubicBezTo>
                      <a:pt x="4" y="5"/>
                      <a:pt x="4" y="5"/>
                      <a:pt x="4" y="5"/>
                    </a:cubicBezTo>
                    <a:cubicBezTo>
                      <a:pt x="6" y="6"/>
                      <a:pt x="8" y="4"/>
                      <a:pt x="9" y="4"/>
                    </a:cubicBezTo>
                    <a:cubicBezTo>
                      <a:pt x="10" y="4"/>
                      <a:pt x="9" y="2"/>
                      <a:pt x="11" y="3"/>
                    </a:cubicBezTo>
                    <a:cubicBezTo>
                      <a:pt x="11" y="6"/>
                      <a:pt x="14" y="3"/>
                      <a:pt x="15" y="4"/>
                    </a:cubicBezTo>
                    <a:cubicBezTo>
                      <a:pt x="17" y="3"/>
                      <a:pt x="18" y="5"/>
                      <a:pt x="19" y="3"/>
                    </a:cubicBezTo>
                    <a:cubicBezTo>
                      <a:pt x="21" y="4"/>
                      <a:pt x="22" y="1"/>
                      <a:pt x="24" y="3"/>
                    </a:cubicBezTo>
                    <a:cubicBezTo>
                      <a:pt x="24" y="3"/>
                      <a:pt x="21" y="4"/>
                      <a:pt x="19" y="4"/>
                    </a:cubicBezTo>
                    <a:cubicBezTo>
                      <a:pt x="17" y="6"/>
                      <a:pt x="14" y="3"/>
                      <a:pt x="12" y="5"/>
                    </a:cubicBezTo>
                    <a:cubicBezTo>
                      <a:pt x="10" y="6"/>
                      <a:pt x="9" y="6"/>
                      <a:pt x="7" y="6"/>
                    </a:cubicBezTo>
                    <a:cubicBezTo>
                      <a:pt x="6" y="6"/>
                      <a:pt x="6" y="6"/>
                      <a:pt x="6" y="6"/>
                    </a:cubicBezTo>
                    <a:cubicBezTo>
                      <a:pt x="6" y="6"/>
                      <a:pt x="6" y="6"/>
                      <a:pt x="6" y="6"/>
                    </a:cubicBezTo>
                    <a:cubicBezTo>
                      <a:pt x="4" y="4"/>
                      <a:pt x="3" y="7"/>
                      <a:pt x="1" y="6"/>
                    </a:cubicBezTo>
                    <a:cubicBezTo>
                      <a:pt x="4" y="6"/>
                      <a:pt x="2" y="2"/>
                      <a:pt x="6" y="2"/>
                    </a:cubicBezTo>
                    <a:cubicBezTo>
                      <a:pt x="4" y="0"/>
                      <a:pt x="2" y="4"/>
                      <a:pt x="1" y="1"/>
                    </a:cubicBezTo>
                    <a:cubicBezTo>
                      <a:pt x="1" y="1"/>
                      <a:pt x="0" y="2"/>
                      <a:pt x="0" y="2"/>
                    </a:cubicBezTo>
                    <a:cubicBezTo>
                      <a:pt x="1"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7" name="Rectangle 2185">
                <a:extLst>
                  <a:ext uri="{FF2B5EF4-FFF2-40B4-BE49-F238E27FC236}">
                    <a16:creationId xmlns:a16="http://schemas.microsoft.com/office/drawing/2014/main" id="{68FBEFA7-C9ED-4D64-9249-A441B402AD2F}"/>
                  </a:ext>
                </a:extLst>
              </p:cNvPr>
              <p:cNvSpPr>
                <a:spLocks noChangeArrowheads="1"/>
              </p:cNvSpPr>
              <p:nvPr/>
            </p:nvSpPr>
            <p:spPr bwMode="auto">
              <a:xfrm>
                <a:off x="3247" y="222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8" name="Freeform 2186">
                <a:extLst>
                  <a:ext uri="{FF2B5EF4-FFF2-40B4-BE49-F238E27FC236}">
                    <a16:creationId xmlns:a16="http://schemas.microsoft.com/office/drawing/2014/main" id="{19D0D32F-CD3C-4EFA-BA2A-30BE5097C66B}"/>
                  </a:ext>
                </a:extLst>
              </p:cNvPr>
              <p:cNvSpPr/>
              <p:nvPr/>
            </p:nvSpPr>
            <p:spPr bwMode="auto">
              <a:xfrm>
                <a:off x="3364" y="2225"/>
                <a:ext cx="3" cy="0"/>
              </a:xfrm>
              <a:custGeom>
                <a:gdLst>
                  <a:gd name="T0" fmla="*/ 3 w 3"/>
                  <a:gd name="T1" fmla="*/ 3 w 3"/>
                  <a:gd name="T2" fmla="*/ 0 w 3"/>
                  <a:gd name="T3" fmla="*/ 3 w 3"/>
                  <a:gd name="T4" fmla="*/ 3 w 3"/>
                </a:gdLst>
                <a:cxnLst>
                  <a:cxn ang="0">
                    <a:pos x="T0" y="0"/>
                  </a:cxn>
                  <a:cxn ang="0">
                    <a:pos x="T1" y="0"/>
                  </a:cxn>
                  <a:cxn ang="0">
                    <a:pos x="T2" y="0"/>
                  </a:cxn>
                  <a:cxn ang="0">
                    <a:pos x="T3" y="0"/>
                  </a:cxn>
                  <a:cxn ang="0">
                    <a:pos x="T4" y="0"/>
                  </a:cxn>
                </a:cxnLst>
                <a:rect l="0" t="0" r="r" b="b"/>
                <a:pathLst>
                  <a:path w="3">
                    <a:moveTo>
                      <a:pt x="3" y="0"/>
                    </a:moveTo>
                    <a:lnTo>
                      <a:pt x="3" y="0"/>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9" name="Freeform 2187">
                <a:extLst>
                  <a:ext uri="{FF2B5EF4-FFF2-40B4-BE49-F238E27FC236}">
                    <a16:creationId xmlns:a16="http://schemas.microsoft.com/office/drawing/2014/main" id="{D0052192-5F32-4298-B141-6B6E26C91EFB}"/>
                  </a:ext>
                </a:extLst>
              </p:cNvPr>
              <p:cNvSpPr/>
              <p:nvPr/>
            </p:nvSpPr>
            <p:spPr bwMode="auto">
              <a:xfrm>
                <a:off x="2747" y="2225"/>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3" y="1"/>
                      <a:pt x="1" y="1"/>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0" name="Freeform 2188">
                <a:extLst>
                  <a:ext uri="{FF2B5EF4-FFF2-40B4-BE49-F238E27FC236}">
                    <a16:creationId xmlns:a16="http://schemas.microsoft.com/office/drawing/2014/main" id="{53702AE2-949C-443E-9769-4230B01B1D69}"/>
                  </a:ext>
                </a:extLst>
              </p:cNvPr>
              <p:cNvSpPr/>
              <p:nvPr/>
            </p:nvSpPr>
            <p:spPr bwMode="auto">
              <a:xfrm>
                <a:off x="2915" y="222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1" name="Freeform 2189">
                <a:extLst>
                  <a:ext uri="{FF2B5EF4-FFF2-40B4-BE49-F238E27FC236}">
                    <a16:creationId xmlns:a16="http://schemas.microsoft.com/office/drawing/2014/main" id="{46BC4C83-7FA3-46E0-B433-0ED82F8FDD16}"/>
                  </a:ext>
                </a:extLst>
              </p:cNvPr>
              <p:cNvSpPr/>
              <p:nvPr/>
            </p:nvSpPr>
            <p:spPr bwMode="auto">
              <a:xfrm>
                <a:off x="3100" y="2222"/>
                <a:ext cx="18" cy="14"/>
              </a:xfrm>
              <a:custGeom>
                <a:gdLst>
                  <a:gd name="T0" fmla="*/ 5 w 7"/>
                  <a:gd name="T1" fmla="*/ 3 h 5"/>
                  <a:gd name="T2" fmla="*/ 3 w 7"/>
                  <a:gd name="T3" fmla="*/ 3 h 5"/>
                  <a:gd name="T4" fmla="*/ 4 w 7"/>
                  <a:gd name="T5" fmla="*/ 3 h 5"/>
                  <a:gd name="T6" fmla="*/ 1 w 7"/>
                  <a:gd name="T7" fmla="*/ 4 h 5"/>
                  <a:gd name="T8" fmla="*/ 0 w 7"/>
                  <a:gd name="T9" fmla="*/ 3 h 5"/>
                  <a:gd name="T10" fmla="*/ 3 w 7"/>
                  <a:gd name="T11" fmla="*/ 2 h 5"/>
                  <a:gd name="T12" fmla="*/ 5 w 7"/>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cubicBezTo>
                      <a:pt x="5" y="2"/>
                      <a:pt x="4" y="3"/>
                      <a:pt x="3" y="3"/>
                    </a:cubicBezTo>
                    <a:cubicBezTo>
                      <a:pt x="4" y="3"/>
                      <a:pt x="4" y="3"/>
                      <a:pt x="4" y="3"/>
                    </a:cubicBezTo>
                    <a:cubicBezTo>
                      <a:pt x="3" y="5"/>
                      <a:pt x="2" y="2"/>
                      <a:pt x="1" y="4"/>
                    </a:cubicBezTo>
                    <a:cubicBezTo>
                      <a:pt x="0" y="3"/>
                      <a:pt x="0" y="3"/>
                      <a:pt x="0" y="3"/>
                    </a:cubicBezTo>
                    <a:cubicBezTo>
                      <a:pt x="1" y="1"/>
                      <a:pt x="2" y="4"/>
                      <a:pt x="3" y="2"/>
                    </a:cubicBezTo>
                    <a:cubicBezTo>
                      <a:pt x="4" y="3"/>
                      <a:pt x="7"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2" name="Freeform 2190">
                <a:extLst>
                  <a:ext uri="{FF2B5EF4-FFF2-40B4-BE49-F238E27FC236}">
                    <a16:creationId xmlns:a16="http://schemas.microsoft.com/office/drawing/2014/main" id="{447D2CB7-8CDE-4D09-8758-ACEEF6A21C61}"/>
                  </a:ext>
                </a:extLst>
              </p:cNvPr>
              <p:cNvSpPr/>
              <p:nvPr/>
            </p:nvSpPr>
            <p:spPr bwMode="auto">
              <a:xfrm>
                <a:off x="3236" y="222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3" name="Freeform 2191">
                <a:extLst>
                  <a:ext uri="{FF2B5EF4-FFF2-40B4-BE49-F238E27FC236}">
                    <a16:creationId xmlns:a16="http://schemas.microsoft.com/office/drawing/2014/main" id="{6DAD5063-6687-45CD-B250-2E363D7BE8EA}"/>
                  </a:ext>
                </a:extLst>
              </p:cNvPr>
              <p:cNvSpPr/>
              <p:nvPr/>
            </p:nvSpPr>
            <p:spPr bwMode="auto">
              <a:xfrm>
                <a:off x="3436" y="2225"/>
                <a:ext cx="6" cy="5"/>
              </a:xfrm>
              <a:custGeom>
                <a:gdLst>
                  <a:gd name="T0" fmla="*/ 1 w 2"/>
                  <a:gd name="T1" fmla="*/ 2 h 2"/>
                  <a:gd name="T2" fmla="*/ 0 w 2"/>
                  <a:gd name="T3" fmla="*/ 1 h 2"/>
                  <a:gd name="T4" fmla="*/ 1 w 2"/>
                  <a:gd name="T5" fmla="*/ 0 h 2"/>
                  <a:gd name="T6" fmla="*/ 1 w 2"/>
                  <a:gd name="T7" fmla="*/ 1 h 2"/>
                  <a:gd name="T8" fmla="*/ 1 w 2"/>
                  <a:gd name="T9" fmla="*/ 2 h 2"/>
                </a:gdLst>
                <a:cxnLst>
                  <a:cxn ang="0">
                    <a:pos x="T0" y="T1"/>
                  </a:cxn>
                  <a:cxn ang="0">
                    <a:pos x="T2" y="T3"/>
                  </a:cxn>
                  <a:cxn ang="0">
                    <a:pos x="T4" y="T5"/>
                  </a:cxn>
                  <a:cxn ang="0">
                    <a:pos x="T6" y="T7"/>
                  </a:cxn>
                  <a:cxn ang="0">
                    <a:pos x="T8" y="T9"/>
                  </a:cxn>
                </a:cxnLst>
                <a:rect l="0" t="0" r="r" b="b"/>
                <a:pathLst>
                  <a:path w="2" h="2">
                    <a:moveTo>
                      <a:pt x="1" y="2"/>
                    </a:moveTo>
                    <a:cubicBezTo>
                      <a:pt x="2" y="0"/>
                      <a:pt x="0" y="1"/>
                      <a:pt x="0" y="1"/>
                    </a:cubicBezTo>
                    <a:cubicBezTo>
                      <a:pt x="1" y="0"/>
                      <a:pt x="1" y="0"/>
                      <a:pt x="1"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4" name="Freeform 2192">
                <a:extLst>
                  <a:ext uri="{FF2B5EF4-FFF2-40B4-BE49-F238E27FC236}">
                    <a16:creationId xmlns:a16="http://schemas.microsoft.com/office/drawing/2014/main" id="{6ED98874-5882-4975-BD1A-46FFD09AFC91}"/>
                  </a:ext>
                </a:extLst>
              </p:cNvPr>
              <p:cNvSpPr/>
              <p:nvPr/>
            </p:nvSpPr>
            <p:spPr bwMode="auto">
              <a:xfrm flipH="1">
                <a:off x="2298" y="2225"/>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5" name="Rectangle 2193">
                <a:extLst>
                  <a:ext uri="{FF2B5EF4-FFF2-40B4-BE49-F238E27FC236}">
                    <a16:creationId xmlns:a16="http://schemas.microsoft.com/office/drawing/2014/main" id="{C2F1FD4A-6C07-4979-8476-CE662FCE210F}"/>
                  </a:ext>
                </a:extLst>
              </p:cNvPr>
              <p:cNvSpPr>
                <a:spLocks noChangeArrowheads="1"/>
              </p:cNvSpPr>
              <p:nvPr/>
            </p:nvSpPr>
            <p:spPr bwMode="auto">
              <a:xfrm>
                <a:off x="3118" y="2225"/>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6" name="Freeform 2194">
                <a:extLst>
                  <a:ext uri="{FF2B5EF4-FFF2-40B4-BE49-F238E27FC236}">
                    <a16:creationId xmlns:a16="http://schemas.microsoft.com/office/drawing/2014/main" id="{2FD45245-347F-4D08-B014-23056E8B52EF}"/>
                  </a:ext>
                </a:extLst>
              </p:cNvPr>
              <p:cNvSpPr/>
              <p:nvPr/>
            </p:nvSpPr>
            <p:spPr bwMode="auto">
              <a:xfrm>
                <a:off x="2859" y="2227"/>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7" name="Freeform 2195">
                <a:extLst>
                  <a:ext uri="{FF2B5EF4-FFF2-40B4-BE49-F238E27FC236}">
                    <a16:creationId xmlns:a16="http://schemas.microsoft.com/office/drawing/2014/main" id="{1631ACC0-B301-4A6C-A99E-27E270FC6728}"/>
                  </a:ext>
                </a:extLst>
              </p:cNvPr>
              <p:cNvSpPr/>
              <p:nvPr/>
            </p:nvSpPr>
            <p:spPr bwMode="auto">
              <a:xfrm>
                <a:off x="2945" y="2227"/>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8" name="Freeform 2196">
                <a:extLst>
                  <a:ext uri="{FF2B5EF4-FFF2-40B4-BE49-F238E27FC236}">
                    <a16:creationId xmlns:a16="http://schemas.microsoft.com/office/drawing/2014/main" id="{CE4870A2-0FB3-4791-B941-4DE2134694C4}"/>
                  </a:ext>
                </a:extLst>
              </p:cNvPr>
              <p:cNvSpPr/>
              <p:nvPr/>
            </p:nvSpPr>
            <p:spPr bwMode="auto">
              <a:xfrm>
                <a:off x="3418" y="2227"/>
                <a:ext cx="8" cy="11"/>
              </a:xfrm>
              <a:custGeom>
                <a:gdLst>
                  <a:gd name="T0" fmla="*/ 3 w 3"/>
                  <a:gd name="T1" fmla="*/ 1 h 4"/>
                  <a:gd name="T2" fmla="*/ 1 w 3"/>
                  <a:gd name="T3" fmla="*/ 4 h 4"/>
                  <a:gd name="T4" fmla="*/ 0 w 3"/>
                  <a:gd name="T5" fmla="*/ 4 h 4"/>
                  <a:gd name="T6" fmla="*/ 1 w 3"/>
                  <a:gd name="T7" fmla="*/ 2 h 4"/>
                  <a:gd name="T8" fmla="*/ 1 w 3"/>
                  <a:gd name="T9" fmla="*/ 3 h 4"/>
                  <a:gd name="T10" fmla="*/ 0 w 3"/>
                  <a:gd name="T11" fmla="*/ 1 h 4"/>
                  <a:gd name="T12" fmla="*/ 1 w 3"/>
                  <a:gd name="T13" fmla="*/ 0 h 4"/>
                  <a:gd name="T14" fmla="*/ 2 w 3"/>
                  <a:gd name="T15" fmla="*/ 0 h 4"/>
                  <a:gd name="T16" fmla="*/ 3 w 3"/>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1"/>
                    </a:moveTo>
                    <a:cubicBezTo>
                      <a:pt x="1" y="0"/>
                      <a:pt x="3" y="3"/>
                      <a:pt x="1" y="4"/>
                    </a:cubicBezTo>
                    <a:cubicBezTo>
                      <a:pt x="0" y="4"/>
                      <a:pt x="0" y="4"/>
                      <a:pt x="0" y="4"/>
                    </a:cubicBezTo>
                    <a:cubicBezTo>
                      <a:pt x="0" y="3"/>
                      <a:pt x="0" y="3"/>
                      <a:pt x="1" y="2"/>
                    </a:cubicBezTo>
                    <a:cubicBezTo>
                      <a:pt x="1" y="3"/>
                      <a:pt x="1" y="3"/>
                      <a:pt x="1" y="3"/>
                    </a:cubicBezTo>
                    <a:cubicBezTo>
                      <a:pt x="2" y="1"/>
                      <a:pt x="0" y="2"/>
                      <a:pt x="0" y="1"/>
                    </a:cubicBezTo>
                    <a:cubicBezTo>
                      <a:pt x="1" y="0"/>
                      <a:pt x="1" y="0"/>
                      <a:pt x="1" y="0"/>
                    </a:cubicBezTo>
                    <a:cubicBezTo>
                      <a:pt x="1" y="1"/>
                      <a:pt x="1" y="0"/>
                      <a:pt x="2"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9" name="Freeform 2197">
                <a:extLst>
                  <a:ext uri="{FF2B5EF4-FFF2-40B4-BE49-F238E27FC236}">
                    <a16:creationId xmlns:a16="http://schemas.microsoft.com/office/drawing/2014/main" id="{55C141E5-5956-498F-AD74-E28EFBDB45F9}"/>
                  </a:ext>
                </a:extLst>
              </p:cNvPr>
              <p:cNvSpPr/>
              <p:nvPr/>
            </p:nvSpPr>
            <p:spPr bwMode="auto">
              <a:xfrm>
                <a:off x="2303" y="2227"/>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0" name="Freeform 2198">
                <a:extLst>
                  <a:ext uri="{FF2B5EF4-FFF2-40B4-BE49-F238E27FC236}">
                    <a16:creationId xmlns:a16="http://schemas.microsoft.com/office/drawing/2014/main" id="{F442A8D0-C49A-4A08-B81F-07CAFDC0A8DA}"/>
                  </a:ext>
                </a:extLst>
              </p:cNvPr>
              <p:cNvSpPr/>
              <p:nvPr/>
            </p:nvSpPr>
            <p:spPr bwMode="auto">
              <a:xfrm>
                <a:off x="2344" y="2225"/>
                <a:ext cx="16" cy="13"/>
              </a:xfrm>
              <a:custGeom>
                <a:gdLst>
                  <a:gd name="T0" fmla="*/ 6 w 6"/>
                  <a:gd name="T1" fmla="*/ 1 h 5"/>
                  <a:gd name="T2" fmla="*/ 4 w 6"/>
                  <a:gd name="T3" fmla="*/ 3 h 5"/>
                  <a:gd name="T4" fmla="*/ 6 w 6"/>
                  <a:gd name="T5" fmla="*/ 4 h 5"/>
                  <a:gd name="T6" fmla="*/ 3 w 6"/>
                  <a:gd name="T7" fmla="*/ 5 h 5"/>
                  <a:gd name="T8" fmla="*/ 3 w 6"/>
                  <a:gd name="T9" fmla="*/ 2 h 5"/>
                  <a:gd name="T10" fmla="*/ 0 w 6"/>
                  <a:gd name="T11" fmla="*/ 3 h 5"/>
                  <a:gd name="T12" fmla="*/ 1 w 6"/>
                  <a:gd name="T13" fmla="*/ 1 h 5"/>
                  <a:gd name="T14" fmla="*/ 6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5" y="2"/>
                      <a:pt x="4" y="3"/>
                    </a:cubicBezTo>
                    <a:cubicBezTo>
                      <a:pt x="5" y="3"/>
                      <a:pt x="5" y="4"/>
                      <a:pt x="6" y="4"/>
                    </a:cubicBezTo>
                    <a:cubicBezTo>
                      <a:pt x="5" y="4"/>
                      <a:pt x="4" y="5"/>
                      <a:pt x="3" y="5"/>
                    </a:cubicBezTo>
                    <a:cubicBezTo>
                      <a:pt x="3" y="4"/>
                      <a:pt x="4" y="3"/>
                      <a:pt x="3" y="2"/>
                    </a:cubicBezTo>
                    <a:cubicBezTo>
                      <a:pt x="3" y="4"/>
                      <a:pt x="1" y="3"/>
                      <a:pt x="0" y="3"/>
                    </a:cubicBezTo>
                    <a:cubicBezTo>
                      <a:pt x="0" y="2"/>
                      <a:pt x="1" y="2"/>
                      <a:pt x="1" y="1"/>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1" name="Freeform 2199">
                <a:extLst>
                  <a:ext uri="{FF2B5EF4-FFF2-40B4-BE49-F238E27FC236}">
                    <a16:creationId xmlns:a16="http://schemas.microsoft.com/office/drawing/2014/main" id="{2992528C-EF14-4F6A-B6E1-4B3F2A44EE85}"/>
                  </a:ext>
                </a:extLst>
              </p:cNvPr>
              <p:cNvSpPr/>
              <p:nvPr/>
            </p:nvSpPr>
            <p:spPr bwMode="auto">
              <a:xfrm>
                <a:off x="2870" y="222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2" name="Freeform 2200">
                <a:extLst>
                  <a:ext uri="{FF2B5EF4-FFF2-40B4-BE49-F238E27FC236}">
                    <a16:creationId xmlns:a16="http://schemas.microsoft.com/office/drawing/2014/main" id="{2F75516A-8C92-4FE1-A473-2264437885CB}"/>
                  </a:ext>
                </a:extLst>
              </p:cNvPr>
              <p:cNvSpPr/>
              <p:nvPr/>
            </p:nvSpPr>
            <p:spPr bwMode="auto">
              <a:xfrm>
                <a:off x="2605" y="2227"/>
                <a:ext cx="43" cy="17"/>
              </a:xfrm>
              <a:custGeom>
                <a:gdLst>
                  <a:gd name="T0" fmla="*/ 16 w 16"/>
                  <a:gd name="T1" fmla="*/ 0 h 6"/>
                  <a:gd name="T2" fmla="*/ 10 w 16"/>
                  <a:gd name="T3" fmla="*/ 3 h 6"/>
                  <a:gd name="T4" fmla="*/ 10 w 16"/>
                  <a:gd name="T5" fmla="*/ 3 h 6"/>
                  <a:gd name="T6" fmla="*/ 7 w 16"/>
                  <a:gd name="T7" fmla="*/ 3 h 6"/>
                  <a:gd name="T8" fmla="*/ 7 w 16"/>
                  <a:gd name="T9" fmla="*/ 4 h 6"/>
                  <a:gd name="T10" fmla="*/ 7 w 16"/>
                  <a:gd name="T11" fmla="*/ 3 h 6"/>
                  <a:gd name="T12" fmla="*/ 2 w 16"/>
                  <a:gd name="T13" fmla="*/ 4 h 6"/>
                  <a:gd name="T14" fmla="*/ 0 w 16"/>
                  <a:gd name="T15" fmla="*/ 4 h 6"/>
                  <a:gd name="T16" fmla="*/ 13 w 16"/>
                  <a:gd name="T17" fmla="*/ 2 h 6"/>
                  <a:gd name="T18" fmla="*/ 16 w 16"/>
                  <a:gd name="T1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6" y="0"/>
                    </a:moveTo>
                    <a:cubicBezTo>
                      <a:pt x="16" y="2"/>
                      <a:pt x="12" y="2"/>
                      <a:pt x="10" y="3"/>
                    </a:cubicBezTo>
                    <a:cubicBezTo>
                      <a:pt x="10" y="3"/>
                      <a:pt x="10" y="3"/>
                      <a:pt x="10" y="3"/>
                    </a:cubicBezTo>
                    <a:cubicBezTo>
                      <a:pt x="9" y="3"/>
                      <a:pt x="8" y="3"/>
                      <a:pt x="7" y="3"/>
                    </a:cubicBezTo>
                    <a:cubicBezTo>
                      <a:pt x="7" y="4"/>
                      <a:pt x="7" y="4"/>
                      <a:pt x="7" y="4"/>
                    </a:cubicBezTo>
                    <a:cubicBezTo>
                      <a:pt x="6" y="4"/>
                      <a:pt x="7" y="4"/>
                      <a:pt x="7" y="3"/>
                    </a:cubicBezTo>
                    <a:cubicBezTo>
                      <a:pt x="5" y="3"/>
                      <a:pt x="4" y="6"/>
                      <a:pt x="2" y="4"/>
                    </a:cubicBezTo>
                    <a:cubicBezTo>
                      <a:pt x="0" y="4"/>
                      <a:pt x="0" y="4"/>
                      <a:pt x="0" y="4"/>
                    </a:cubicBezTo>
                    <a:cubicBezTo>
                      <a:pt x="4" y="3"/>
                      <a:pt x="9" y="2"/>
                      <a:pt x="13" y="2"/>
                    </a:cubicBezTo>
                    <a:cubicBezTo>
                      <a:pt x="14" y="1"/>
                      <a:pt x="15"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3" name="Freeform 2201">
                <a:extLst>
                  <a:ext uri="{FF2B5EF4-FFF2-40B4-BE49-F238E27FC236}">
                    <a16:creationId xmlns:a16="http://schemas.microsoft.com/office/drawing/2014/main" id="{CA648A90-257D-4A94-B8B6-6790AC88F759}"/>
                  </a:ext>
                </a:extLst>
              </p:cNvPr>
              <p:cNvSpPr/>
              <p:nvPr/>
            </p:nvSpPr>
            <p:spPr bwMode="auto">
              <a:xfrm>
                <a:off x="2718" y="2227"/>
                <a:ext cx="13" cy="6"/>
              </a:xfrm>
              <a:custGeom>
                <a:gdLst>
                  <a:gd name="T0" fmla="*/ 5 w 5"/>
                  <a:gd name="T1" fmla="*/ 1 h 2"/>
                  <a:gd name="T2" fmla="*/ 1 w 5"/>
                  <a:gd name="T3" fmla="*/ 1 h 2"/>
                  <a:gd name="T4" fmla="*/ 0 w 5"/>
                  <a:gd name="T5" fmla="*/ 1 h 2"/>
                  <a:gd name="T6" fmla="*/ 2 w 5"/>
                  <a:gd name="T7" fmla="*/ 0 h 2"/>
                  <a:gd name="T8" fmla="*/ 5 w 5"/>
                  <a:gd name="T9" fmla="*/ 1 h 2"/>
                </a:gdLst>
                <a:cxnLst>
                  <a:cxn ang="0">
                    <a:pos x="T0" y="T1"/>
                  </a:cxn>
                  <a:cxn ang="0">
                    <a:pos x="T2" y="T3"/>
                  </a:cxn>
                  <a:cxn ang="0">
                    <a:pos x="T4" y="T5"/>
                  </a:cxn>
                  <a:cxn ang="0">
                    <a:pos x="T6" y="T7"/>
                  </a:cxn>
                  <a:cxn ang="0">
                    <a:pos x="T8" y="T9"/>
                  </a:cxn>
                </a:cxnLst>
                <a:rect l="0" t="0" r="r" b="b"/>
                <a:pathLst>
                  <a:path w="5" h="2">
                    <a:moveTo>
                      <a:pt x="5" y="1"/>
                    </a:moveTo>
                    <a:cubicBezTo>
                      <a:pt x="4" y="2"/>
                      <a:pt x="2" y="0"/>
                      <a:pt x="1" y="1"/>
                    </a:cubicBezTo>
                    <a:cubicBezTo>
                      <a:pt x="0" y="1"/>
                      <a:pt x="0" y="1"/>
                      <a:pt x="0" y="1"/>
                    </a:cubicBezTo>
                    <a:cubicBezTo>
                      <a:pt x="1" y="1"/>
                      <a:pt x="2" y="1"/>
                      <a:pt x="2"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4" name="Freeform 2202">
                <a:extLst>
                  <a:ext uri="{FF2B5EF4-FFF2-40B4-BE49-F238E27FC236}">
                    <a16:creationId xmlns:a16="http://schemas.microsoft.com/office/drawing/2014/main" id="{71ECBFBA-50E2-4CD4-ABFD-5332A5A9E386}"/>
                  </a:ext>
                </a:extLst>
              </p:cNvPr>
              <p:cNvSpPr/>
              <p:nvPr/>
            </p:nvSpPr>
            <p:spPr bwMode="auto">
              <a:xfrm>
                <a:off x="3209"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5" name="Freeform 2203">
                <a:extLst>
                  <a:ext uri="{FF2B5EF4-FFF2-40B4-BE49-F238E27FC236}">
                    <a16:creationId xmlns:a16="http://schemas.microsoft.com/office/drawing/2014/main" id="{EF73250C-6EFD-41C7-A570-F624A9389B1A}"/>
                  </a:ext>
                </a:extLst>
              </p:cNvPr>
              <p:cNvSpPr/>
              <p:nvPr/>
            </p:nvSpPr>
            <p:spPr bwMode="auto">
              <a:xfrm>
                <a:off x="3369" y="2227"/>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1"/>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6" name="Freeform 2204">
                <a:extLst>
                  <a:ext uri="{FF2B5EF4-FFF2-40B4-BE49-F238E27FC236}">
                    <a16:creationId xmlns:a16="http://schemas.microsoft.com/office/drawing/2014/main" id="{9ABA6755-97E0-4DD2-B0C3-F2F34865CD17}"/>
                  </a:ext>
                </a:extLst>
              </p:cNvPr>
              <p:cNvSpPr/>
              <p:nvPr/>
            </p:nvSpPr>
            <p:spPr bwMode="auto">
              <a:xfrm>
                <a:off x="3431"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7" name="Freeform 2205">
                <a:extLst>
                  <a:ext uri="{FF2B5EF4-FFF2-40B4-BE49-F238E27FC236}">
                    <a16:creationId xmlns:a16="http://schemas.microsoft.com/office/drawing/2014/main" id="{14768C23-D311-4D95-8353-6F81A3025BB3}"/>
                  </a:ext>
                </a:extLst>
              </p:cNvPr>
              <p:cNvSpPr/>
              <p:nvPr/>
            </p:nvSpPr>
            <p:spPr bwMode="auto">
              <a:xfrm>
                <a:off x="2878" y="2230"/>
                <a:ext cx="24" cy="19"/>
              </a:xfrm>
              <a:custGeom>
                <a:gdLst>
                  <a:gd name="T0" fmla="*/ 7 w 9"/>
                  <a:gd name="T1" fmla="*/ 0 h 7"/>
                  <a:gd name="T2" fmla="*/ 7 w 9"/>
                  <a:gd name="T3" fmla="*/ 0 h 7"/>
                  <a:gd name="T4" fmla="*/ 7 w 9"/>
                  <a:gd name="T5" fmla="*/ 1 h 7"/>
                  <a:gd name="T6" fmla="*/ 9 w 9"/>
                  <a:gd name="T7" fmla="*/ 1 h 7"/>
                  <a:gd name="T8" fmla="*/ 5 w 9"/>
                  <a:gd name="T9" fmla="*/ 3 h 7"/>
                  <a:gd name="T10" fmla="*/ 4 w 9"/>
                  <a:gd name="T11" fmla="*/ 2 h 7"/>
                  <a:gd name="T12" fmla="*/ 3 w 9"/>
                  <a:gd name="T13" fmla="*/ 3 h 7"/>
                  <a:gd name="T14" fmla="*/ 4 w 9"/>
                  <a:gd name="T15" fmla="*/ 4 h 7"/>
                  <a:gd name="T16" fmla="*/ 1 w 9"/>
                  <a:gd name="T17" fmla="*/ 3 h 7"/>
                  <a:gd name="T18" fmla="*/ 4 w 9"/>
                  <a:gd name="T19" fmla="*/ 2 h 7"/>
                  <a:gd name="T20" fmla="*/ 3 w 9"/>
                  <a:gd name="T21" fmla="*/ 1 h 7"/>
                  <a:gd name="T22" fmla="*/ 7 w 9"/>
                  <a:gd name="T23" fmla="*/ 1 h 7"/>
                  <a:gd name="T24" fmla="*/ 6 w 9"/>
                  <a:gd name="T25" fmla="*/ 0 h 7"/>
                  <a:gd name="T26" fmla="*/ 7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7" y="0"/>
                    </a:moveTo>
                    <a:cubicBezTo>
                      <a:pt x="7" y="0"/>
                      <a:pt x="7" y="0"/>
                      <a:pt x="7" y="0"/>
                    </a:cubicBezTo>
                    <a:cubicBezTo>
                      <a:pt x="7" y="1"/>
                      <a:pt x="7" y="1"/>
                      <a:pt x="7" y="1"/>
                    </a:cubicBezTo>
                    <a:cubicBezTo>
                      <a:pt x="9" y="1"/>
                      <a:pt x="9" y="1"/>
                      <a:pt x="9" y="1"/>
                    </a:cubicBezTo>
                    <a:cubicBezTo>
                      <a:pt x="8" y="2"/>
                      <a:pt x="5" y="1"/>
                      <a:pt x="5" y="3"/>
                    </a:cubicBezTo>
                    <a:cubicBezTo>
                      <a:pt x="5" y="3"/>
                      <a:pt x="4" y="3"/>
                      <a:pt x="4" y="2"/>
                    </a:cubicBezTo>
                    <a:cubicBezTo>
                      <a:pt x="4" y="3"/>
                      <a:pt x="3" y="3"/>
                      <a:pt x="3" y="3"/>
                    </a:cubicBezTo>
                    <a:cubicBezTo>
                      <a:pt x="4" y="4"/>
                      <a:pt x="4" y="4"/>
                      <a:pt x="4" y="4"/>
                    </a:cubicBezTo>
                    <a:cubicBezTo>
                      <a:pt x="4" y="3"/>
                      <a:pt x="0" y="7"/>
                      <a:pt x="1" y="3"/>
                    </a:cubicBezTo>
                    <a:cubicBezTo>
                      <a:pt x="2" y="3"/>
                      <a:pt x="4" y="3"/>
                      <a:pt x="4" y="2"/>
                    </a:cubicBezTo>
                    <a:cubicBezTo>
                      <a:pt x="4" y="2"/>
                      <a:pt x="4" y="2"/>
                      <a:pt x="3" y="1"/>
                    </a:cubicBezTo>
                    <a:cubicBezTo>
                      <a:pt x="5" y="2"/>
                      <a:pt x="6"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8" name="Freeform 2206">
                <a:extLst>
                  <a:ext uri="{FF2B5EF4-FFF2-40B4-BE49-F238E27FC236}">
                    <a16:creationId xmlns:a16="http://schemas.microsoft.com/office/drawing/2014/main" id="{4D2911C6-7096-4787-A9CD-4F1FA696AB81}"/>
                  </a:ext>
                </a:extLst>
              </p:cNvPr>
              <p:cNvSpPr/>
              <p:nvPr/>
            </p:nvSpPr>
            <p:spPr bwMode="auto">
              <a:xfrm>
                <a:off x="3201" y="2230"/>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9" name="Freeform 2207">
                <a:extLst>
                  <a:ext uri="{FF2B5EF4-FFF2-40B4-BE49-F238E27FC236}">
                    <a16:creationId xmlns:a16="http://schemas.microsoft.com/office/drawing/2014/main" id="{6A477440-644E-48CF-A113-3DC9425FE03B}"/>
                  </a:ext>
                </a:extLst>
              </p:cNvPr>
              <p:cNvSpPr/>
              <p:nvPr/>
            </p:nvSpPr>
            <p:spPr bwMode="auto">
              <a:xfrm>
                <a:off x="2581" y="2230"/>
                <a:ext cx="22" cy="11"/>
              </a:xfrm>
              <a:custGeom>
                <a:gdLst>
                  <a:gd name="T0" fmla="*/ 8 w 8"/>
                  <a:gd name="T1" fmla="*/ 1 h 4"/>
                  <a:gd name="T2" fmla="*/ 8 w 8"/>
                  <a:gd name="T3" fmla="*/ 2 h 4"/>
                  <a:gd name="T4" fmla="*/ 3 w 8"/>
                  <a:gd name="T5" fmla="*/ 3 h 4"/>
                  <a:gd name="T6" fmla="*/ 3 w 8"/>
                  <a:gd name="T7" fmla="*/ 2 h 4"/>
                  <a:gd name="T8" fmla="*/ 2 w 8"/>
                  <a:gd name="T9" fmla="*/ 2 h 4"/>
                  <a:gd name="T10" fmla="*/ 2 w 8"/>
                  <a:gd name="T11" fmla="*/ 3 h 4"/>
                  <a:gd name="T12" fmla="*/ 1 w 8"/>
                  <a:gd name="T13" fmla="*/ 4 h 4"/>
                  <a:gd name="T14" fmla="*/ 1 w 8"/>
                  <a:gd name="T15" fmla="*/ 3 h 4"/>
                  <a:gd name="T16" fmla="*/ 0 w 8"/>
                  <a:gd name="T17" fmla="*/ 2 h 4"/>
                  <a:gd name="T18" fmla="*/ 4 w 8"/>
                  <a:gd name="T19" fmla="*/ 1 h 4"/>
                  <a:gd name="T20" fmla="*/ 4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2"/>
                      <a:pt x="8" y="2"/>
                      <a:pt x="8" y="2"/>
                    </a:cubicBezTo>
                    <a:cubicBezTo>
                      <a:pt x="6" y="1"/>
                      <a:pt x="4" y="2"/>
                      <a:pt x="3" y="3"/>
                    </a:cubicBezTo>
                    <a:cubicBezTo>
                      <a:pt x="3" y="2"/>
                      <a:pt x="3" y="2"/>
                      <a:pt x="3" y="2"/>
                    </a:cubicBezTo>
                    <a:cubicBezTo>
                      <a:pt x="2" y="2"/>
                      <a:pt x="2" y="2"/>
                      <a:pt x="2" y="2"/>
                    </a:cubicBezTo>
                    <a:cubicBezTo>
                      <a:pt x="2" y="3"/>
                      <a:pt x="2" y="3"/>
                      <a:pt x="2" y="3"/>
                    </a:cubicBezTo>
                    <a:cubicBezTo>
                      <a:pt x="1" y="4"/>
                      <a:pt x="1" y="4"/>
                      <a:pt x="1" y="4"/>
                    </a:cubicBezTo>
                    <a:cubicBezTo>
                      <a:pt x="1" y="3"/>
                      <a:pt x="1" y="3"/>
                      <a:pt x="1" y="3"/>
                    </a:cubicBezTo>
                    <a:cubicBezTo>
                      <a:pt x="1" y="3"/>
                      <a:pt x="0" y="3"/>
                      <a:pt x="0" y="2"/>
                    </a:cubicBezTo>
                    <a:cubicBezTo>
                      <a:pt x="1" y="2"/>
                      <a:pt x="3" y="1"/>
                      <a:pt x="4" y="1"/>
                    </a:cubicBezTo>
                    <a:cubicBezTo>
                      <a:pt x="4" y="0"/>
                      <a:pt x="4" y="0"/>
                      <a:pt x="4" y="0"/>
                    </a:cubicBezTo>
                    <a:cubicBezTo>
                      <a:pt x="6" y="1"/>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0" name="Freeform 2208">
                <a:extLst>
                  <a:ext uri="{FF2B5EF4-FFF2-40B4-BE49-F238E27FC236}">
                    <a16:creationId xmlns:a16="http://schemas.microsoft.com/office/drawing/2014/main" id="{958A8018-250C-49E2-A133-E3C3CB2F7C6A}"/>
                  </a:ext>
                </a:extLst>
              </p:cNvPr>
              <p:cNvSpPr/>
              <p:nvPr/>
            </p:nvSpPr>
            <p:spPr bwMode="auto">
              <a:xfrm>
                <a:off x="3882" y="2230"/>
                <a:ext cx="3" cy="6"/>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1" name="Freeform 2209">
                <a:extLst>
                  <a:ext uri="{FF2B5EF4-FFF2-40B4-BE49-F238E27FC236}">
                    <a16:creationId xmlns:a16="http://schemas.microsoft.com/office/drawing/2014/main" id="{1663D0DE-094B-45BB-8F3B-5DE9A631E77B}"/>
                  </a:ext>
                </a:extLst>
              </p:cNvPr>
              <p:cNvSpPr/>
              <p:nvPr/>
            </p:nvSpPr>
            <p:spPr bwMode="auto">
              <a:xfrm>
                <a:off x="2755" y="2233"/>
                <a:ext cx="24" cy="8"/>
              </a:xfrm>
              <a:custGeom>
                <a:gdLst>
                  <a:gd name="T0" fmla="*/ 7 w 9"/>
                  <a:gd name="T1" fmla="*/ 0 h 3"/>
                  <a:gd name="T2" fmla="*/ 9 w 9"/>
                  <a:gd name="T3" fmla="*/ 0 h 3"/>
                  <a:gd name="T4" fmla="*/ 2 w 9"/>
                  <a:gd name="T5" fmla="*/ 2 h 3"/>
                  <a:gd name="T6" fmla="*/ 2 w 9"/>
                  <a:gd name="T7" fmla="*/ 2 h 3"/>
                  <a:gd name="T8" fmla="*/ 0 w 9"/>
                  <a:gd name="T9" fmla="*/ 2 h 3"/>
                  <a:gd name="T10" fmla="*/ 0 w 9"/>
                  <a:gd name="T11" fmla="*/ 1 h 3"/>
                  <a:gd name="T12" fmla="*/ 1 w 9"/>
                  <a:gd name="T13" fmla="*/ 2 h 3"/>
                  <a:gd name="T14" fmla="*/ 1 w 9"/>
                  <a:gd name="T15" fmla="*/ 0 h 3"/>
                  <a:gd name="T16" fmla="*/ 8 w 9"/>
                  <a:gd name="T17" fmla="*/ 0 h 3"/>
                  <a:gd name="T18" fmla="*/ 7 w 9"/>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7" y="0"/>
                    </a:moveTo>
                    <a:cubicBezTo>
                      <a:pt x="9" y="0"/>
                      <a:pt x="9" y="0"/>
                      <a:pt x="9" y="0"/>
                    </a:cubicBezTo>
                    <a:cubicBezTo>
                      <a:pt x="7" y="3"/>
                      <a:pt x="4" y="2"/>
                      <a:pt x="2" y="2"/>
                    </a:cubicBezTo>
                    <a:cubicBezTo>
                      <a:pt x="2" y="2"/>
                      <a:pt x="2" y="2"/>
                      <a:pt x="2" y="2"/>
                    </a:cubicBezTo>
                    <a:cubicBezTo>
                      <a:pt x="0" y="2"/>
                      <a:pt x="0" y="2"/>
                      <a:pt x="0" y="2"/>
                    </a:cubicBezTo>
                    <a:cubicBezTo>
                      <a:pt x="0" y="1"/>
                      <a:pt x="0" y="1"/>
                      <a:pt x="0" y="1"/>
                    </a:cubicBezTo>
                    <a:cubicBezTo>
                      <a:pt x="1" y="2"/>
                      <a:pt x="1" y="2"/>
                      <a:pt x="1" y="2"/>
                    </a:cubicBezTo>
                    <a:cubicBezTo>
                      <a:pt x="1" y="0"/>
                      <a:pt x="1" y="0"/>
                      <a:pt x="1" y="0"/>
                    </a:cubicBezTo>
                    <a:cubicBezTo>
                      <a:pt x="3" y="0"/>
                      <a:pt x="5" y="0"/>
                      <a:pt x="8"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2" name="Freeform 2210">
                <a:extLst>
                  <a:ext uri="{FF2B5EF4-FFF2-40B4-BE49-F238E27FC236}">
                    <a16:creationId xmlns:a16="http://schemas.microsoft.com/office/drawing/2014/main" id="{DF83ED9D-1F12-4984-844A-18EC9E6A857C}"/>
                  </a:ext>
                </a:extLst>
              </p:cNvPr>
              <p:cNvSpPr/>
              <p:nvPr/>
            </p:nvSpPr>
            <p:spPr bwMode="auto">
              <a:xfrm>
                <a:off x="2856" y="22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3" name="Freeform 2211">
                <a:extLst>
                  <a:ext uri="{FF2B5EF4-FFF2-40B4-BE49-F238E27FC236}">
                    <a16:creationId xmlns:a16="http://schemas.microsoft.com/office/drawing/2014/main" id="{42879C7E-BA72-423B-A9B8-D2C896B960F2}"/>
                  </a:ext>
                </a:extLst>
              </p:cNvPr>
              <p:cNvSpPr/>
              <p:nvPr/>
            </p:nvSpPr>
            <p:spPr bwMode="auto">
              <a:xfrm>
                <a:off x="3840" y="2233"/>
                <a:ext cx="8" cy="8"/>
              </a:xfrm>
              <a:custGeom>
                <a:gdLst>
                  <a:gd name="T0" fmla="*/ 3 w 3"/>
                  <a:gd name="T1" fmla="*/ 0 h 3"/>
                  <a:gd name="T2" fmla="*/ 0 w 3"/>
                  <a:gd name="T3" fmla="*/ 2 h 3"/>
                  <a:gd name="T4" fmla="*/ 3 w 3"/>
                  <a:gd name="T5" fmla="*/ 0 h 3"/>
                </a:gdLst>
                <a:cxnLst>
                  <a:cxn ang="0">
                    <a:pos x="T0" y="T1"/>
                  </a:cxn>
                  <a:cxn ang="0">
                    <a:pos x="T2" y="T3"/>
                  </a:cxn>
                  <a:cxn ang="0">
                    <a:pos x="T4" y="T5"/>
                  </a:cxn>
                </a:cxnLst>
                <a:rect l="0" t="0" r="r" b="b"/>
                <a:pathLst>
                  <a:path w="3" h="3">
                    <a:moveTo>
                      <a:pt x="3" y="0"/>
                    </a:moveTo>
                    <a:cubicBezTo>
                      <a:pt x="3" y="1"/>
                      <a:pt x="2" y="3"/>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4" name="Freeform 2212">
                <a:extLst>
                  <a:ext uri="{FF2B5EF4-FFF2-40B4-BE49-F238E27FC236}">
                    <a16:creationId xmlns:a16="http://schemas.microsoft.com/office/drawing/2014/main" id="{5D59556F-714F-4675-BA3B-1630F19E181A}"/>
                  </a:ext>
                </a:extLst>
              </p:cNvPr>
              <p:cNvSpPr/>
              <p:nvPr/>
            </p:nvSpPr>
            <p:spPr bwMode="auto">
              <a:xfrm>
                <a:off x="2838" y="2233"/>
                <a:ext cx="16" cy="8"/>
              </a:xfrm>
              <a:custGeom>
                <a:gdLst>
                  <a:gd name="T0" fmla="*/ 6 w 6"/>
                  <a:gd name="T1" fmla="*/ 0 h 3"/>
                  <a:gd name="T2" fmla="*/ 4 w 6"/>
                  <a:gd name="T3" fmla="*/ 1 h 3"/>
                  <a:gd name="T4" fmla="*/ 4 w 6"/>
                  <a:gd name="T5" fmla="*/ 2 h 3"/>
                  <a:gd name="T6" fmla="*/ 0 w 6"/>
                  <a:gd name="T7" fmla="*/ 2 h 3"/>
                  <a:gd name="T8" fmla="*/ 2 w 6"/>
                  <a:gd name="T9" fmla="*/ 1 h 3"/>
                  <a:gd name="T10" fmla="*/ 1 w 6"/>
                  <a:gd name="T11" fmla="*/ 1 h 3"/>
                  <a:gd name="T12" fmla="*/ 6 w 6"/>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cubicBezTo>
                      <a:pt x="6" y="0"/>
                      <a:pt x="5" y="2"/>
                      <a:pt x="4" y="1"/>
                    </a:cubicBezTo>
                    <a:cubicBezTo>
                      <a:pt x="4" y="2"/>
                      <a:pt x="4" y="2"/>
                      <a:pt x="4" y="2"/>
                    </a:cubicBezTo>
                    <a:cubicBezTo>
                      <a:pt x="2" y="2"/>
                      <a:pt x="1" y="3"/>
                      <a:pt x="0" y="2"/>
                    </a:cubicBezTo>
                    <a:cubicBezTo>
                      <a:pt x="0" y="1"/>
                      <a:pt x="1" y="2"/>
                      <a:pt x="2" y="1"/>
                    </a:cubicBezTo>
                    <a:cubicBezTo>
                      <a:pt x="1" y="1"/>
                      <a:pt x="1" y="1"/>
                      <a:pt x="1" y="1"/>
                    </a:cubicBezTo>
                    <a:cubicBezTo>
                      <a:pt x="3" y="1"/>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5" name="Freeform 2213">
                <a:extLst>
                  <a:ext uri="{FF2B5EF4-FFF2-40B4-BE49-F238E27FC236}">
                    <a16:creationId xmlns:a16="http://schemas.microsoft.com/office/drawing/2014/main" id="{8DB357DE-AB8A-4886-BD3F-A44734F0E539}"/>
                  </a:ext>
                </a:extLst>
              </p:cNvPr>
              <p:cNvSpPr/>
              <p:nvPr/>
            </p:nvSpPr>
            <p:spPr bwMode="auto">
              <a:xfrm>
                <a:off x="3369" y="2233"/>
                <a:ext cx="6" cy="3"/>
              </a:xfrm>
              <a:custGeom>
                <a:gdLst>
                  <a:gd name="T0" fmla="*/ 1 w 2"/>
                  <a:gd name="T1" fmla="*/ 1 h 1"/>
                  <a:gd name="T2" fmla="*/ 1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1" y="1"/>
                    </a:cubicBezTo>
                    <a:cubicBezTo>
                      <a:pt x="1" y="0"/>
                      <a:pt x="1" y="0"/>
                      <a:pt x="1"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6" name="Freeform 2214">
                <a:extLst>
                  <a:ext uri="{FF2B5EF4-FFF2-40B4-BE49-F238E27FC236}">
                    <a16:creationId xmlns:a16="http://schemas.microsoft.com/office/drawing/2014/main" id="{287AA0D4-EF97-4EB9-B258-B9AE05EDAA0C}"/>
                  </a:ext>
                </a:extLst>
              </p:cNvPr>
              <p:cNvSpPr/>
              <p:nvPr/>
            </p:nvSpPr>
            <p:spPr bwMode="auto">
              <a:xfrm>
                <a:off x="3415" y="2233"/>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6" name="Group 2416">
              <a:extLst>
                <a:ext uri="{FF2B5EF4-FFF2-40B4-BE49-F238E27FC236}">
                  <a16:creationId xmlns:a16="http://schemas.microsoft.com/office/drawing/2014/main" id="{26047B18-E469-4513-9C7E-CF4832C5F441}"/>
                </a:ext>
              </a:extLst>
            </p:cNvPr>
            <p:cNvGrpSpPr/>
            <p:nvPr/>
          </p:nvGrpSpPr>
          <p:grpSpPr>
            <a:xfrm>
              <a:off x="3627438" y="3544888"/>
              <a:ext cx="2509838" cy="131763"/>
              <a:chOff x="2285" y="2233"/>
              <a:chExt cx="1581" cy="83"/>
            </a:xfrm>
          </p:grpSpPr>
          <p:sp>
            <p:nvSpPr>
              <p:cNvPr id="3827" name="Freeform 2216">
                <a:extLst>
                  <a:ext uri="{FF2B5EF4-FFF2-40B4-BE49-F238E27FC236}">
                    <a16:creationId xmlns:a16="http://schemas.microsoft.com/office/drawing/2014/main" id="{109A5690-1C20-4955-A363-13EA103C9CE3}"/>
                  </a:ext>
                </a:extLst>
              </p:cNvPr>
              <p:cNvSpPr/>
              <p:nvPr/>
            </p:nvSpPr>
            <p:spPr bwMode="auto">
              <a:xfrm>
                <a:off x="2560" y="2233"/>
                <a:ext cx="19" cy="5"/>
              </a:xfrm>
              <a:custGeom>
                <a:gdLst>
                  <a:gd name="T0" fmla="*/ 6 w 7"/>
                  <a:gd name="T1" fmla="*/ 0 h 2"/>
                  <a:gd name="T2" fmla="*/ 7 w 7"/>
                  <a:gd name="T3" fmla="*/ 2 h 2"/>
                  <a:gd name="T4" fmla="*/ 2 w 7"/>
                  <a:gd name="T5" fmla="*/ 1 h 2"/>
                  <a:gd name="T6" fmla="*/ 0 w 7"/>
                  <a:gd name="T7" fmla="*/ 1 h 2"/>
                  <a:gd name="T8" fmla="*/ 1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5" y="0"/>
                      <a:pt x="6" y="2"/>
                      <a:pt x="7" y="2"/>
                    </a:cubicBezTo>
                    <a:cubicBezTo>
                      <a:pt x="5" y="2"/>
                      <a:pt x="4" y="1"/>
                      <a:pt x="2" y="1"/>
                    </a:cubicBezTo>
                    <a:cubicBezTo>
                      <a:pt x="2" y="2"/>
                      <a:pt x="1" y="1"/>
                      <a:pt x="0" y="1"/>
                    </a:cubicBezTo>
                    <a:cubicBezTo>
                      <a:pt x="0" y="0"/>
                      <a:pt x="1" y="1"/>
                      <a:pt x="1"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8" name="Freeform 2217">
                <a:extLst>
                  <a:ext uri="{FF2B5EF4-FFF2-40B4-BE49-F238E27FC236}">
                    <a16:creationId xmlns:a16="http://schemas.microsoft.com/office/drawing/2014/main" id="{AFE88231-518A-452E-A36F-2730F29EFE49}"/>
                  </a:ext>
                </a:extLst>
              </p:cNvPr>
              <p:cNvSpPr/>
              <p:nvPr/>
            </p:nvSpPr>
            <p:spPr bwMode="auto">
              <a:xfrm>
                <a:off x="3410" y="2233"/>
                <a:ext cx="2" cy="5"/>
              </a:xfrm>
              <a:custGeom>
                <a:gdLst>
                  <a:gd name="T0" fmla="*/ 0 w 2"/>
                  <a:gd name="T1" fmla="*/ 5 h 5"/>
                  <a:gd name="T2" fmla="*/ 2 w 2"/>
                  <a:gd name="T3" fmla="*/ 0 h 5"/>
                  <a:gd name="T4" fmla="*/ 2 w 2"/>
                  <a:gd name="T5" fmla="*/ 5 h 5"/>
                  <a:gd name="T6" fmla="*/ 0 w 2"/>
                  <a:gd name="T7" fmla="*/ 5 h 5"/>
                </a:gdLst>
                <a:cxnLst>
                  <a:cxn ang="0">
                    <a:pos x="T0" y="T1"/>
                  </a:cxn>
                  <a:cxn ang="0">
                    <a:pos x="T2" y="T3"/>
                  </a:cxn>
                  <a:cxn ang="0">
                    <a:pos x="T4" y="T5"/>
                  </a:cxn>
                  <a:cxn ang="0">
                    <a:pos x="T6" y="T7"/>
                  </a:cxn>
                </a:cxnLst>
                <a:rect l="0" t="0" r="r" b="b"/>
                <a:pathLst>
                  <a:path w="2" h="5">
                    <a:moveTo>
                      <a:pt x="0" y="5"/>
                    </a:moveTo>
                    <a:lnTo>
                      <a:pt x="2" y="0"/>
                    </a:lnTo>
                    <a:lnTo>
                      <a:pt x="2"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9" name="Freeform 2218">
                <a:extLst>
                  <a:ext uri="{FF2B5EF4-FFF2-40B4-BE49-F238E27FC236}">
                    <a16:creationId xmlns:a16="http://schemas.microsoft.com/office/drawing/2014/main" id="{2CCBBAFB-CD05-401E-B47B-A756B73A3F0C}"/>
                  </a:ext>
                </a:extLst>
              </p:cNvPr>
              <p:cNvSpPr/>
              <p:nvPr/>
            </p:nvSpPr>
            <p:spPr bwMode="auto">
              <a:xfrm>
                <a:off x="2739" y="2233"/>
                <a:ext cx="16" cy="11"/>
              </a:xfrm>
              <a:custGeom>
                <a:gdLst>
                  <a:gd name="T0" fmla="*/ 5 w 6"/>
                  <a:gd name="T1" fmla="*/ 2 h 4"/>
                  <a:gd name="T2" fmla="*/ 4 w 6"/>
                  <a:gd name="T3" fmla="*/ 3 h 4"/>
                  <a:gd name="T4" fmla="*/ 3 w 6"/>
                  <a:gd name="T5" fmla="*/ 3 h 4"/>
                  <a:gd name="T6" fmla="*/ 3 w 6"/>
                  <a:gd name="T7" fmla="*/ 4 h 4"/>
                  <a:gd name="T8" fmla="*/ 2 w 6"/>
                  <a:gd name="T9" fmla="*/ 3 h 4"/>
                  <a:gd name="T10" fmla="*/ 2 w 6"/>
                  <a:gd name="T11" fmla="*/ 1 h 4"/>
                  <a:gd name="T12" fmla="*/ 5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cubicBezTo>
                      <a:pt x="5" y="3"/>
                      <a:pt x="5" y="3"/>
                      <a:pt x="4" y="3"/>
                    </a:cubicBezTo>
                    <a:cubicBezTo>
                      <a:pt x="3" y="3"/>
                      <a:pt x="3" y="3"/>
                      <a:pt x="3" y="3"/>
                    </a:cubicBezTo>
                    <a:cubicBezTo>
                      <a:pt x="3" y="4"/>
                      <a:pt x="3" y="4"/>
                      <a:pt x="3" y="4"/>
                    </a:cubicBezTo>
                    <a:cubicBezTo>
                      <a:pt x="3" y="4"/>
                      <a:pt x="3" y="3"/>
                      <a:pt x="2" y="3"/>
                    </a:cubicBezTo>
                    <a:cubicBezTo>
                      <a:pt x="2" y="2"/>
                      <a:pt x="0" y="1"/>
                      <a:pt x="2" y="1"/>
                    </a:cubicBezTo>
                    <a:cubicBezTo>
                      <a:pt x="3" y="1"/>
                      <a:pt x="6"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0" name="Freeform 2219">
                <a:extLst>
                  <a:ext uri="{FF2B5EF4-FFF2-40B4-BE49-F238E27FC236}">
                    <a16:creationId xmlns:a16="http://schemas.microsoft.com/office/drawing/2014/main" id="{9401F387-928C-4AD5-988E-C5186E24BC82}"/>
                  </a:ext>
                </a:extLst>
              </p:cNvPr>
              <p:cNvSpPr/>
              <p:nvPr/>
            </p:nvSpPr>
            <p:spPr bwMode="auto">
              <a:xfrm>
                <a:off x="2907" y="2233"/>
                <a:ext cx="131" cy="27"/>
              </a:xfrm>
              <a:custGeom>
                <a:gdLst>
                  <a:gd name="T0" fmla="*/ 34 w 49"/>
                  <a:gd name="T1" fmla="*/ 3 h 10"/>
                  <a:gd name="T2" fmla="*/ 40 w 49"/>
                  <a:gd name="T3" fmla="*/ 2 h 10"/>
                  <a:gd name="T4" fmla="*/ 41 w 49"/>
                  <a:gd name="T5" fmla="*/ 2 h 10"/>
                  <a:gd name="T6" fmla="*/ 41 w 49"/>
                  <a:gd name="T7" fmla="*/ 1 h 10"/>
                  <a:gd name="T8" fmla="*/ 43 w 49"/>
                  <a:gd name="T9" fmla="*/ 1 h 10"/>
                  <a:gd name="T10" fmla="*/ 43 w 49"/>
                  <a:gd name="T11" fmla="*/ 2 h 10"/>
                  <a:gd name="T12" fmla="*/ 43 w 49"/>
                  <a:gd name="T13" fmla="*/ 2 h 10"/>
                  <a:gd name="T14" fmla="*/ 45 w 49"/>
                  <a:gd name="T15" fmla="*/ 1 h 10"/>
                  <a:gd name="T16" fmla="*/ 49 w 49"/>
                  <a:gd name="T17" fmla="*/ 1 h 10"/>
                  <a:gd name="T18" fmla="*/ 48 w 49"/>
                  <a:gd name="T19" fmla="*/ 3 h 10"/>
                  <a:gd name="T20" fmla="*/ 46 w 49"/>
                  <a:gd name="T21" fmla="*/ 3 h 10"/>
                  <a:gd name="T22" fmla="*/ 46 w 49"/>
                  <a:gd name="T23" fmla="*/ 2 h 10"/>
                  <a:gd name="T24" fmla="*/ 45 w 49"/>
                  <a:gd name="T25" fmla="*/ 2 h 10"/>
                  <a:gd name="T26" fmla="*/ 37 w 49"/>
                  <a:gd name="T27" fmla="*/ 5 h 10"/>
                  <a:gd name="T28" fmla="*/ 34 w 49"/>
                  <a:gd name="T29" fmla="*/ 5 h 10"/>
                  <a:gd name="T30" fmla="*/ 32 w 49"/>
                  <a:gd name="T31" fmla="*/ 5 h 10"/>
                  <a:gd name="T32" fmla="*/ 34 w 49"/>
                  <a:gd name="T33" fmla="*/ 3 h 10"/>
                  <a:gd name="T34" fmla="*/ 32 w 49"/>
                  <a:gd name="T35" fmla="*/ 2 h 10"/>
                  <a:gd name="T36" fmla="*/ 30 w 49"/>
                  <a:gd name="T37" fmla="*/ 3 h 10"/>
                  <a:gd name="T38" fmla="*/ 31 w 49"/>
                  <a:gd name="T39" fmla="*/ 4 h 10"/>
                  <a:gd name="T40" fmla="*/ 31 w 49"/>
                  <a:gd name="T41" fmla="*/ 3 h 10"/>
                  <a:gd name="T42" fmla="*/ 29 w 49"/>
                  <a:gd name="T43" fmla="*/ 6 h 10"/>
                  <a:gd name="T44" fmla="*/ 29 w 49"/>
                  <a:gd name="T45" fmla="*/ 5 h 10"/>
                  <a:gd name="T46" fmla="*/ 30 w 49"/>
                  <a:gd name="T47" fmla="*/ 5 h 10"/>
                  <a:gd name="T48" fmla="*/ 26 w 49"/>
                  <a:gd name="T49" fmla="*/ 4 h 10"/>
                  <a:gd name="T50" fmla="*/ 26 w 49"/>
                  <a:gd name="T51" fmla="*/ 5 h 10"/>
                  <a:gd name="T52" fmla="*/ 28 w 49"/>
                  <a:gd name="T53" fmla="*/ 5 h 10"/>
                  <a:gd name="T54" fmla="*/ 22 w 49"/>
                  <a:gd name="T55" fmla="*/ 7 h 10"/>
                  <a:gd name="T56" fmla="*/ 19 w 49"/>
                  <a:gd name="T57" fmla="*/ 7 h 10"/>
                  <a:gd name="T58" fmla="*/ 14 w 49"/>
                  <a:gd name="T59" fmla="*/ 8 h 10"/>
                  <a:gd name="T60" fmla="*/ 7 w 49"/>
                  <a:gd name="T61" fmla="*/ 9 h 10"/>
                  <a:gd name="T62" fmla="*/ 7 w 49"/>
                  <a:gd name="T63" fmla="*/ 8 h 10"/>
                  <a:gd name="T64" fmla="*/ 7 w 49"/>
                  <a:gd name="T65" fmla="*/ 8 h 10"/>
                  <a:gd name="T66" fmla="*/ 6 w 49"/>
                  <a:gd name="T67" fmla="*/ 9 h 10"/>
                  <a:gd name="T68" fmla="*/ 0 w 49"/>
                  <a:gd name="T69" fmla="*/ 10 h 10"/>
                  <a:gd name="T70" fmla="*/ 2 w 49"/>
                  <a:gd name="T71" fmla="*/ 7 h 10"/>
                  <a:gd name="T72" fmla="*/ 2 w 49"/>
                  <a:gd name="T73" fmla="*/ 9 h 10"/>
                  <a:gd name="T74" fmla="*/ 3 w 49"/>
                  <a:gd name="T75" fmla="*/ 8 h 10"/>
                  <a:gd name="T76" fmla="*/ 3 w 49"/>
                  <a:gd name="T77" fmla="*/ 7 h 10"/>
                  <a:gd name="T78" fmla="*/ 3 w 49"/>
                  <a:gd name="T79" fmla="*/ 5 h 10"/>
                  <a:gd name="T80" fmla="*/ 4 w 49"/>
                  <a:gd name="T81" fmla="*/ 6 h 10"/>
                  <a:gd name="T82" fmla="*/ 6 w 49"/>
                  <a:gd name="T83" fmla="*/ 7 h 10"/>
                  <a:gd name="T84" fmla="*/ 5 w 49"/>
                  <a:gd name="T85" fmla="*/ 7 h 10"/>
                  <a:gd name="T86" fmla="*/ 8 w 49"/>
                  <a:gd name="T87" fmla="*/ 7 h 10"/>
                  <a:gd name="T88" fmla="*/ 14 w 49"/>
                  <a:gd name="T89" fmla="*/ 6 h 10"/>
                  <a:gd name="T90" fmla="*/ 12 w 49"/>
                  <a:gd name="T91" fmla="*/ 6 h 10"/>
                  <a:gd name="T92" fmla="*/ 14 w 49"/>
                  <a:gd name="T93" fmla="*/ 5 h 10"/>
                  <a:gd name="T94" fmla="*/ 17 w 49"/>
                  <a:gd name="T95" fmla="*/ 6 h 10"/>
                  <a:gd name="T96" fmla="*/ 17 w 49"/>
                  <a:gd name="T97" fmla="*/ 6 h 10"/>
                  <a:gd name="T98" fmla="*/ 19 w 49"/>
                  <a:gd name="T99" fmla="*/ 7 h 10"/>
                  <a:gd name="T100" fmla="*/ 24 w 49"/>
                  <a:gd name="T101" fmla="*/ 6 h 10"/>
                  <a:gd name="T102" fmla="*/ 25 w 49"/>
                  <a:gd name="T103" fmla="*/ 5 h 10"/>
                  <a:gd name="T104" fmla="*/ 25 w 49"/>
                  <a:gd name="T105" fmla="*/ 4 h 10"/>
                  <a:gd name="T106" fmla="*/ 30 w 49"/>
                  <a:gd name="T107" fmla="*/ 2 h 10"/>
                  <a:gd name="T108" fmla="*/ 35 w 49"/>
                  <a:gd name="T109" fmla="*/ 1 h 10"/>
                  <a:gd name="T110" fmla="*/ 34 w 49"/>
                  <a:gd name="T111"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10">
                    <a:moveTo>
                      <a:pt x="34" y="3"/>
                    </a:moveTo>
                    <a:cubicBezTo>
                      <a:pt x="36" y="2"/>
                      <a:pt x="38" y="4"/>
                      <a:pt x="40" y="2"/>
                    </a:cubicBezTo>
                    <a:cubicBezTo>
                      <a:pt x="40" y="2"/>
                      <a:pt x="41" y="3"/>
                      <a:pt x="41" y="2"/>
                    </a:cubicBezTo>
                    <a:cubicBezTo>
                      <a:pt x="41" y="1"/>
                      <a:pt x="41" y="1"/>
                      <a:pt x="41" y="1"/>
                    </a:cubicBezTo>
                    <a:cubicBezTo>
                      <a:pt x="42" y="2"/>
                      <a:pt x="42" y="0"/>
                      <a:pt x="43" y="1"/>
                    </a:cubicBezTo>
                    <a:cubicBezTo>
                      <a:pt x="43" y="1"/>
                      <a:pt x="43" y="2"/>
                      <a:pt x="43" y="2"/>
                    </a:cubicBezTo>
                    <a:cubicBezTo>
                      <a:pt x="43" y="2"/>
                      <a:pt x="43" y="2"/>
                      <a:pt x="43" y="2"/>
                    </a:cubicBezTo>
                    <a:cubicBezTo>
                      <a:pt x="45" y="1"/>
                      <a:pt x="45" y="1"/>
                      <a:pt x="45" y="1"/>
                    </a:cubicBezTo>
                    <a:cubicBezTo>
                      <a:pt x="46" y="1"/>
                      <a:pt x="47" y="2"/>
                      <a:pt x="49" y="1"/>
                    </a:cubicBezTo>
                    <a:cubicBezTo>
                      <a:pt x="49" y="2"/>
                      <a:pt x="47" y="2"/>
                      <a:pt x="48" y="3"/>
                    </a:cubicBezTo>
                    <a:cubicBezTo>
                      <a:pt x="46" y="3"/>
                      <a:pt x="46" y="3"/>
                      <a:pt x="46" y="3"/>
                    </a:cubicBezTo>
                    <a:cubicBezTo>
                      <a:pt x="46" y="2"/>
                      <a:pt x="46" y="2"/>
                      <a:pt x="46" y="2"/>
                    </a:cubicBezTo>
                    <a:cubicBezTo>
                      <a:pt x="45" y="2"/>
                      <a:pt x="45" y="2"/>
                      <a:pt x="45" y="2"/>
                    </a:cubicBezTo>
                    <a:cubicBezTo>
                      <a:pt x="45" y="5"/>
                      <a:pt x="39" y="3"/>
                      <a:pt x="37" y="5"/>
                    </a:cubicBezTo>
                    <a:cubicBezTo>
                      <a:pt x="36" y="4"/>
                      <a:pt x="35" y="5"/>
                      <a:pt x="34" y="5"/>
                    </a:cubicBezTo>
                    <a:cubicBezTo>
                      <a:pt x="33" y="6"/>
                      <a:pt x="32" y="5"/>
                      <a:pt x="32" y="5"/>
                    </a:cubicBezTo>
                    <a:cubicBezTo>
                      <a:pt x="32" y="4"/>
                      <a:pt x="33" y="4"/>
                      <a:pt x="34" y="3"/>
                    </a:cubicBezTo>
                    <a:cubicBezTo>
                      <a:pt x="33" y="3"/>
                      <a:pt x="34" y="2"/>
                      <a:pt x="32" y="2"/>
                    </a:cubicBezTo>
                    <a:cubicBezTo>
                      <a:pt x="31" y="2"/>
                      <a:pt x="31" y="4"/>
                      <a:pt x="30" y="3"/>
                    </a:cubicBezTo>
                    <a:cubicBezTo>
                      <a:pt x="31" y="4"/>
                      <a:pt x="31" y="4"/>
                      <a:pt x="31" y="4"/>
                    </a:cubicBezTo>
                    <a:cubicBezTo>
                      <a:pt x="31" y="3"/>
                      <a:pt x="31" y="3"/>
                      <a:pt x="31" y="3"/>
                    </a:cubicBezTo>
                    <a:cubicBezTo>
                      <a:pt x="29" y="6"/>
                      <a:pt x="29" y="6"/>
                      <a:pt x="29" y="6"/>
                    </a:cubicBezTo>
                    <a:cubicBezTo>
                      <a:pt x="29" y="5"/>
                      <a:pt x="29" y="5"/>
                      <a:pt x="29" y="5"/>
                    </a:cubicBezTo>
                    <a:cubicBezTo>
                      <a:pt x="27" y="5"/>
                      <a:pt x="30" y="5"/>
                      <a:pt x="30" y="5"/>
                    </a:cubicBezTo>
                    <a:cubicBezTo>
                      <a:pt x="29" y="3"/>
                      <a:pt x="27" y="5"/>
                      <a:pt x="26" y="4"/>
                    </a:cubicBezTo>
                    <a:cubicBezTo>
                      <a:pt x="26" y="5"/>
                      <a:pt x="26" y="5"/>
                      <a:pt x="26" y="5"/>
                    </a:cubicBezTo>
                    <a:cubicBezTo>
                      <a:pt x="26" y="5"/>
                      <a:pt x="27" y="6"/>
                      <a:pt x="28" y="5"/>
                    </a:cubicBezTo>
                    <a:cubicBezTo>
                      <a:pt x="26" y="8"/>
                      <a:pt x="24" y="5"/>
                      <a:pt x="22" y="7"/>
                    </a:cubicBezTo>
                    <a:cubicBezTo>
                      <a:pt x="21" y="6"/>
                      <a:pt x="20" y="7"/>
                      <a:pt x="19" y="7"/>
                    </a:cubicBezTo>
                    <a:cubicBezTo>
                      <a:pt x="18" y="7"/>
                      <a:pt x="16" y="8"/>
                      <a:pt x="14" y="8"/>
                    </a:cubicBezTo>
                    <a:cubicBezTo>
                      <a:pt x="11" y="7"/>
                      <a:pt x="9" y="9"/>
                      <a:pt x="7" y="9"/>
                    </a:cubicBezTo>
                    <a:cubicBezTo>
                      <a:pt x="7" y="8"/>
                      <a:pt x="7" y="8"/>
                      <a:pt x="7" y="8"/>
                    </a:cubicBezTo>
                    <a:cubicBezTo>
                      <a:pt x="7" y="8"/>
                      <a:pt x="7" y="8"/>
                      <a:pt x="7" y="8"/>
                    </a:cubicBezTo>
                    <a:cubicBezTo>
                      <a:pt x="6" y="9"/>
                      <a:pt x="6" y="9"/>
                      <a:pt x="6" y="9"/>
                    </a:cubicBezTo>
                    <a:cubicBezTo>
                      <a:pt x="4" y="9"/>
                      <a:pt x="2" y="9"/>
                      <a:pt x="0" y="10"/>
                    </a:cubicBezTo>
                    <a:cubicBezTo>
                      <a:pt x="0" y="8"/>
                      <a:pt x="2" y="9"/>
                      <a:pt x="2" y="7"/>
                    </a:cubicBezTo>
                    <a:cubicBezTo>
                      <a:pt x="2" y="7"/>
                      <a:pt x="1" y="9"/>
                      <a:pt x="2" y="9"/>
                    </a:cubicBezTo>
                    <a:cubicBezTo>
                      <a:pt x="3" y="8"/>
                      <a:pt x="3" y="8"/>
                      <a:pt x="3" y="8"/>
                    </a:cubicBezTo>
                    <a:cubicBezTo>
                      <a:pt x="3" y="7"/>
                      <a:pt x="3" y="7"/>
                      <a:pt x="3" y="7"/>
                    </a:cubicBezTo>
                    <a:cubicBezTo>
                      <a:pt x="4" y="7"/>
                      <a:pt x="2" y="6"/>
                      <a:pt x="3" y="5"/>
                    </a:cubicBezTo>
                    <a:cubicBezTo>
                      <a:pt x="4" y="5"/>
                      <a:pt x="3" y="7"/>
                      <a:pt x="4" y="6"/>
                    </a:cubicBezTo>
                    <a:cubicBezTo>
                      <a:pt x="4" y="7"/>
                      <a:pt x="6" y="7"/>
                      <a:pt x="6" y="7"/>
                    </a:cubicBezTo>
                    <a:cubicBezTo>
                      <a:pt x="5" y="7"/>
                      <a:pt x="5" y="7"/>
                      <a:pt x="5" y="7"/>
                    </a:cubicBezTo>
                    <a:cubicBezTo>
                      <a:pt x="6" y="9"/>
                      <a:pt x="7" y="7"/>
                      <a:pt x="8" y="7"/>
                    </a:cubicBezTo>
                    <a:cubicBezTo>
                      <a:pt x="10" y="8"/>
                      <a:pt x="11" y="7"/>
                      <a:pt x="14" y="6"/>
                    </a:cubicBezTo>
                    <a:cubicBezTo>
                      <a:pt x="13" y="6"/>
                      <a:pt x="13" y="5"/>
                      <a:pt x="12" y="6"/>
                    </a:cubicBezTo>
                    <a:cubicBezTo>
                      <a:pt x="13" y="6"/>
                      <a:pt x="13" y="5"/>
                      <a:pt x="14" y="5"/>
                    </a:cubicBezTo>
                    <a:cubicBezTo>
                      <a:pt x="15" y="5"/>
                      <a:pt x="16" y="7"/>
                      <a:pt x="17" y="6"/>
                    </a:cubicBezTo>
                    <a:cubicBezTo>
                      <a:pt x="17" y="6"/>
                      <a:pt x="17" y="6"/>
                      <a:pt x="17" y="6"/>
                    </a:cubicBezTo>
                    <a:cubicBezTo>
                      <a:pt x="19" y="7"/>
                      <a:pt x="19" y="7"/>
                      <a:pt x="19" y="7"/>
                    </a:cubicBezTo>
                    <a:cubicBezTo>
                      <a:pt x="21" y="6"/>
                      <a:pt x="22" y="4"/>
                      <a:pt x="24" y="6"/>
                    </a:cubicBezTo>
                    <a:cubicBezTo>
                      <a:pt x="24" y="5"/>
                      <a:pt x="25" y="5"/>
                      <a:pt x="25" y="5"/>
                    </a:cubicBezTo>
                    <a:cubicBezTo>
                      <a:pt x="25" y="5"/>
                      <a:pt x="25" y="4"/>
                      <a:pt x="25" y="4"/>
                    </a:cubicBezTo>
                    <a:cubicBezTo>
                      <a:pt x="27" y="5"/>
                      <a:pt x="28" y="2"/>
                      <a:pt x="30" y="2"/>
                    </a:cubicBezTo>
                    <a:cubicBezTo>
                      <a:pt x="31" y="2"/>
                      <a:pt x="33" y="0"/>
                      <a:pt x="35" y="1"/>
                    </a:cubicBezTo>
                    <a:lnTo>
                      <a:pt x="3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1" name="Freeform 2220">
                <a:extLst>
                  <a:ext uri="{FF2B5EF4-FFF2-40B4-BE49-F238E27FC236}">
                    <a16:creationId xmlns:a16="http://schemas.microsoft.com/office/drawing/2014/main" id="{8C05F53C-8A6E-44A4-9AEE-2C9095681E5B}"/>
                  </a:ext>
                </a:extLst>
              </p:cNvPr>
              <p:cNvSpPr/>
              <p:nvPr/>
            </p:nvSpPr>
            <p:spPr bwMode="auto">
              <a:xfrm>
                <a:off x="3295" y="2233"/>
                <a:ext cx="74" cy="40"/>
              </a:xfrm>
              <a:custGeom>
                <a:gdLst>
                  <a:gd name="T0" fmla="*/ 25 w 28"/>
                  <a:gd name="T1" fmla="*/ 1 h 15"/>
                  <a:gd name="T2" fmla="*/ 23 w 28"/>
                  <a:gd name="T3" fmla="*/ 3 h 15"/>
                  <a:gd name="T4" fmla="*/ 26 w 28"/>
                  <a:gd name="T5" fmla="*/ 1 h 15"/>
                  <a:gd name="T6" fmla="*/ 28 w 28"/>
                  <a:gd name="T7" fmla="*/ 3 h 15"/>
                  <a:gd name="T8" fmla="*/ 20 w 28"/>
                  <a:gd name="T9" fmla="*/ 5 h 15"/>
                  <a:gd name="T10" fmla="*/ 20 w 28"/>
                  <a:gd name="T11" fmla="*/ 7 h 15"/>
                  <a:gd name="T12" fmla="*/ 25 w 28"/>
                  <a:gd name="T13" fmla="*/ 5 h 15"/>
                  <a:gd name="T14" fmla="*/ 21 w 28"/>
                  <a:gd name="T15" fmla="*/ 10 h 15"/>
                  <a:gd name="T16" fmla="*/ 22 w 28"/>
                  <a:gd name="T17" fmla="*/ 10 h 15"/>
                  <a:gd name="T18" fmla="*/ 19 w 28"/>
                  <a:gd name="T19" fmla="*/ 11 h 15"/>
                  <a:gd name="T20" fmla="*/ 19 w 28"/>
                  <a:gd name="T21" fmla="*/ 10 h 15"/>
                  <a:gd name="T22" fmla="*/ 21 w 28"/>
                  <a:gd name="T23" fmla="*/ 9 h 15"/>
                  <a:gd name="T24" fmla="*/ 16 w 28"/>
                  <a:gd name="T25" fmla="*/ 9 h 15"/>
                  <a:gd name="T26" fmla="*/ 16 w 28"/>
                  <a:gd name="T27" fmla="*/ 10 h 15"/>
                  <a:gd name="T28" fmla="*/ 14 w 28"/>
                  <a:gd name="T29" fmla="*/ 11 h 15"/>
                  <a:gd name="T30" fmla="*/ 15 w 28"/>
                  <a:gd name="T31" fmla="*/ 13 h 15"/>
                  <a:gd name="T32" fmla="*/ 14 w 28"/>
                  <a:gd name="T33" fmla="*/ 13 h 15"/>
                  <a:gd name="T34" fmla="*/ 15 w 28"/>
                  <a:gd name="T35" fmla="*/ 13 h 15"/>
                  <a:gd name="T36" fmla="*/ 14 w 28"/>
                  <a:gd name="T37" fmla="*/ 14 h 15"/>
                  <a:gd name="T38" fmla="*/ 14 w 28"/>
                  <a:gd name="T39" fmla="*/ 14 h 15"/>
                  <a:gd name="T40" fmla="*/ 12 w 28"/>
                  <a:gd name="T41" fmla="*/ 13 h 15"/>
                  <a:gd name="T42" fmla="*/ 12 w 28"/>
                  <a:gd name="T43" fmla="*/ 14 h 15"/>
                  <a:gd name="T44" fmla="*/ 12 w 28"/>
                  <a:gd name="T45" fmla="*/ 12 h 15"/>
                  <a:gd name="T46" fmla="*/ 12 w 28"/>
                  <a:gd name="T47" fmla="*/ 13 h 15"/>
                  <a:gd name="T48" fmla="*/ 15 w 28"/>
                  <a:gd name="T49" fmla="*/ 10 h 15"/>
                  <a:gd name="T50" fmla="*/ 15 w 28"/>
                  <a:gd name="T51" fmla="*/ 9 h 15"/>
                  <a:gd name="T52" fmla="*/ 6 w 28"/>
                  <a:gd name="T53" fmla="*/ 9 h 15"/>
                  <a:gd name="T54" fmla="*/ 5 w 28"/>
                  <a:gd name="T55" fmla="*/ 10 h 15"/>
                  <a:gd name="T56" fmla="*/ 7 w 28"/>
                  <a:gd name="T57" fmla="*/ 11 h 15"/>
                  <a:gd name="T58" fmla="*/ 6 w 28"/>
                  <a:gd name="T59" fmla="*/ 11 h 15"/>
                  <a:gd name="T60" fmla="*/ 5 w 28"/>
                  <a:gd name="T61" fmla="*/ 11 h 15"/>
                  <a:gd name="T62" fmla="*/ 3 w 28"/>
                  <a:gd name="T63" fmla="*/ 13 h 15"/>
                  <a:gd name="T64" fmla="*/ 1 w 28"/>
                  <a:gd name="T65" fmla="*/ 14 h 15"/>
                  <a:gd name="T66" fmla="*/ 2 w 28"/>
                  <a:gd name="T67" fmla="*/ 12 h 15"/>
                  <a:gd name="T68" fmla="*/ 1 w 28"/>
                  <a:gd name="T69" fmla="*/ 12 h 15"/>
                  <a:gd name="T70" fmla="*/ 3 w 28"/>
                  <a:gd name="T71" fmla="*/ 9 h 15"/>
                  <a:gd name="T72" fmla="*/ 4 w 28"/>
                  <a:gd name="T73" fmla="*/ 10 h 15"/>
                  <a:gd name="T74" fmla="*/ 5 w 28"/>
                  <a:gd name="T75" fmla="*/ 6 h 15"/>
                  <a:gd name="T76" fmla="*/ 7 w 28"/>
                  <a:gd name="T77" fmla="*/ 7 h 15"/>
                  <a:gd name="T78" fmla="*/ 7 w 28"/>
                  <a:gd name="T79" fmla="*/ 7 h 15"/>
                  <a:gd name="T80" fmla="*/ 10 w 28"/>
                  <a:gd name="T81" fmla="*/ 5 h 15"/>
                  <a:gd name="T82" fmla="*/ 9 w 28"/>
                  <a:gd name="T83" fmla="*/ 5 h 15"/>
                  <a:gd name="T84" fmla="*/ 8 w 28"/>
                  <a:gd name="T85" fmla="*/ 5 h 15"/>
                  <a:gd name="T86" fmla="*/ 10 w 28"/>
                  <a:gd name="T87" fmla="*/ 5 h 15"/>
                  <a:gd name="T88" fmla="*/ 10 w 28"/>
                  <a:gd name="T89" fmla="*/ 5 h 15"/>
                  <a:gd name="T90" fmla="*/ 14 w 28"/>
                  <a:gd name="T91" fmla="*/ 3 h 15"/>
                  <a:gd name="T92" fmla="*/ 15 w 28"/>
                  <a:gd name="T93" fmla="*/ 3 h 15"/>
                  <a:gd name="T94" fmla="*/ 13 w 28"/>
                  <a:gd name="T95" fmla="*/ 4 h 15"/>
                  <a:gd name="T96" fmla="*/ 15 w 28"/>
                  <a:gd name="T97" fmla="*/ 4 h 15"/>
                  <a:gd name="T98" fmla="*/ 15 w 28"/>
                  <a:gd name="T99" fmla="*/ 4 h 15"/>
                  <a:gd name="T100" fmla="*/ 15 w 28"/>
                  <a:gd name="T101" fmla="*/ 3 h 15"/>
                  <a:gd name="T102" fmla="*/ 17 w 28"/>
                  <a:gd name="T103" fmla="*/ 5 h 15"/>
                  <a:gd name="T104" fmla="*/ 16 w 28"/>
                  <a:gd name="T105" fmla="*/ 5 h 15"/>
                  <a:gd name="T106" fmla="*/ 12 w 28"/>
                  <a:gd name="T107" fmla="*/ 7 h 15"/>
                  <a:gd name="T108" fmla="*/ 11 w 28"/>
                  <a:gd name="T109" fmla="*/ 7 h 15"/>
                  <a:gd name="T110" fmla="*/ 10 w 28"/>
                  <a:gd name="T111" fmla="*/ 8 h 15"/>
                  <a:gd name="T112" fmla="*/ 15 w 28"/>
                  <a:gd name="T113" fmla="*/ 8 h 15"/>
                  <a:gd name="T114" fmla="*/ 19 w 28"/>
                  <a:gd name="T115" fmla="*/ 5 h 15"/>
                  <a:gd name="T116" fmla="*/ 19 w 28"/>
                  <a:gd name="T117" fmla="*/ 2 h 15"/>
                  <a:gd name="T118" fmla="*/ 23 w 28"/>
                  <a:gd name="T119" fmla="*/ 1 h 15"/>
                  <a:gd name="T120" fmla="*/ 25 w 28"/>
                  <a:gd name="T121"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5">
                    <a:moveTo>
                      <a:pt x="25" y="1"/>
                    </a:moveTo>
                    <a:cubicBezTo>
                      <a:pt x="24" y="2"/>
                      <a:pt x="23" y="2"/>
                      <a:pt x="23" y="3"/>
                    </a:cubicBezTo>
                    <a:cubicBezTo>
                      <a:pt x="25" y="5"/>
                      <a:pt x="25" y="1"/>
                      <a:pt x="26" y="1"/>
                    </a:cubicBezTo>
                    <a:cubicBezTo>
                      <a:pt x="26" y="2"/>
                      <a:pt x="27" y="3"/>
                      <a:pt x="28" y="3"/>
                    </a:cubicBezTo>
                    <a:cubicBezTo>
                      <a:pt x="25" y="4"/>
                      <a:pt x="23" y="6"/>
                      <a:pt x="20" y="5"/>
                    </a:cubicBezTo>
                    <a:cubicBezTo>
                      <a:pt x="20" y="5"/>
                      <a:pt x="18" y="7"/>
                      <a:pt x="20" y="7"/>
                    </a:cubicBezTo>
                    <a:cubicBezTo>
                      <a:pt x="22" y="5"/>
                      <a:pt x="24" y="7"/>
                      <a:pt x="25" y="5"/>
                    </a:cubicBezTo>
                    <a:cubicBezTo>
                      <a:pt x="26" y="8"/>
                      <a:pt x="22" y="7"/>
                      <a:pt x="21" y="10"/>
                    </a:cubicBezTo>
                    <a:cubicBezTo>
                      <a:pt x="22" y="10"/>
                      <a:pt x="22" y="10"/>
                      <a:pt x="22" y="10"/>
                    </a:cubicBezTo>
                    <a:cubicBezTo>
                      <a:pt x="21" y="11"/>
                      <a:pt x="20" y="10"/>
                      <a:pt x="19" y="11"/>
                    </a:cubicBezTo>
                    <a:cubicBezTo>
                      <a:pt x="19" y="10"/>
                      <a:pt x="19" y="10"/>
                      <a:pt x="19" y="10"/>
                    </a:cubicBezTo>
                    <a:cubicBezTo>
                      <a:pt x="20" y="11"/>
                      <a:pt x="20" y="9"/>
                      <a:pt x="21" y="9"/>
                    </a:cubicBezTo>
                    <a:cubicBezTo>
                      <a:pt x="20" y="6"/>
                      <a:pt x="18" y="9"/>
                      <a:pt x="16" y="9"/>
                    </a:cubicBezTo>
                    <a:cubicBezTo>
                      <a:pt x="16" y="10"/>
                      <a:pt x="15" y="10"/>
                      <a:pt x="16" y="10"/>
                    </a:cubicBezTo>
                    <a:cubicBezTo>
                      <a:pt x="14" y="10"/>
                      <a:pt x="15" y="12"/>
                      <a:pt x="14" y="11"/>
                    </a:cubicBezTo>
                    <a:cubicBezTo>
                      <a:pt x="15" y="13"/>
                      <a:pt x="15" y="13"/>
                      <a:pt x="15" y="13"/>
                    </a:cubicBezTo>
                    <a:cubicBezTo>
                      <a:pt x="14" y="13"/>
                      <a:pt x="14" y="13"/>
                      <a:pt x="14" y="13"/>
                    </a:cubicBezTo>
                    <a:cubicBezTo>
                      <a:pt x="15" y="13"/>
                      <a:pt x="15" y="13"/>
                      <a:pt x="15" y="13"/>
                    </a:cubicBezTo>
                    <a:cubicBezTo>
                      <a:pt x="15" y="13"/>
                      <a:pt x="15" y="14"/>
                      <a:pt x="14" y="14"/>
                    </a:cubicBezTo>
                    <a:cubicBezTo>
                      <a:pt x="14" y="14"/>
                      <a:pt x="14" y="14"/>
                      <a:pt x="14" y="14"/>
                    </a:cubicBezTo>
                    <a:cubicBezTo>
                      <a:pt x="14" y="13"/>
                      <a:pt x="13" y="13"/>
                      <a:pt x="12" y="13"/>
                    </a:cubicBezTo>
                    <a:cubicBezTo>
                      <a:pt x="12" y="14"/>
                      <a:pt x="13" y="15"/>
                      <a:pt x="12" y="14"/>
                    </a:cubicBezTo>
                    <a:cubicBezTo>
                      <a:pt x="11" y="13"/>
                      <a:pt x="12" y="13"/>
                      <a:pt x="12" y="12"/>
                    </a:cubicBezTo>
                    <a:cubicBezTo>
                      <a:pt x="12" y="13"/>
                      <a:pt x="12" y="13"/>
                      <a:pt x="12" y="13"/>
                    </a:cubicBezTo>
                    <a:cubicBezTo>
                      <a:pt x="14" y="13"/>
                      <a:pt x="13" y="10"/>
                      <a:pt x="15" y="10"/>
                    </a:cubicBezTo>
                    <a:cubicBezTo>
                      <a:pt x="15" y="9"/>
                      <a:pt x="15" y="9"/>
                      <a:pt x="15" y="9"/>
                    </a:cubicBezTo>
                    <a:cubicBezTo>
                      <a:pt x="12" y="8"/>
                      <a:pt x="9" y="13"/>
                      <a:pt x="6" y="9"/>
                    </a:cubicBezTo>
                    <a:cubicBezTo>
                      <a:pt x="5" y="10"/>
                      <a:pt x="5" y="10"/>
                      <a:pt x="5" y="10"/>
                    </a:cubicBezTo>
                    <a:cubicBezTo>
                      <a:pt x="5" y="11"/>
                      <a:pt x="7" y="10"/>
                      <a:pt x="7" y="11"/>
                    </a:cubicBezTo>
                    <a:cubicBezTo>
                      <a:pt x="6" y="11"/>
                      <a:pt x="6" y="12"/>
                      <a:pt x="6" y="11"/>
                    </a:cubicBezTo>
                    <a:cubicBezTo>
                      <a:pt x="5" y="11"/>
                      <a:pt x="5" y="11"/>
                      <a:pt x="5" y="11"/>
                    </a:cubicBezTo>
                    <a:cubicBezTo>
                      <a:pt x="5" y="12"/>
                      <a:pt x="2" y="11"/>
                      <a:pt x="3" y="13"/>
                    </a:cubicBezTo>
                    <a:cubicBezTo>
                      <a:pt x="2" y="12"/>
                      <a:pt x="1" y="13"/>
                      <a:pt x="1" y="14"/>
                    </a:cubicBezTo>
                    <a:cubicBezTo>
                      <a:pt x="0" y="13"/>
                      <a:pt x="2" y="13"/>
                      <a:pt x="2" y="12"/>
                    </a:cubicBezTo>
                    <a:cubicBezTo>
                      <a:pt x="1" y="12"/>
                      <a:pt x="1" y="12"/>
                      <a:pt x="1" y="12"/>
                    </a:cubicBezTo>
                    <a:cubicBezTo>
                      <a:pt x="0" y="10"/>
                      <a:pt x="4" y="12"/>
                      <a:pt x="3" y="9"/>
                    </a:cubicBezTo>
                    <a:cubicBezTo>
                      <a:pt x="4" y="10"/>
                      <a:pt x="4" y="10"/>
                      <a:pt x="4" y="10"/>
                    </a:cubicBezTo>
                    <a:cubicBezTo>
                      <a:pt x="3" y="8"/>
                      <a:pt x="7" y="8"/>
                      <a:pt x="5" y="6"/>
                    </a:cubicBezTo>
                    <a:cubicBezTo>
                      <a:pt x="6" y="6"/>
                      <a:pt x="7" y="6"/>
                      <a:pt x="7" y="7"/>
                    </a:cubicBezTo>
                    <a:cubicBezTo>
                      <a:pt x="7" y="7"/>
                      <a:pt x="7" y="7"/>
                      <a:pt x="7" y="7"/>
                    </a:cubicBezTo>
                    <a:cubicBezTo>
                      <a:pt x="7" y="6"/>
                      <a:pt x="9" y="7"/>
                      <a:pt x="10" y="5"/>
                    </a:cubicBezTo>
                    <a:cubicBezTo>
                      <a:pt x="9" y="5"/>
                      <a:pt x="9" y="5"/>
                      <a:pt x="9" y="5"/>
                    </a:cubicBezTo>
                    <a:cubicBezTo>
                      <a:pt x="9" y="5"/>
                      <a:pt x="9" y="6"/>
                      <a:pt x="8" y="5"/>
                    </a:cubicBezTo>
                    <a:cubicBezTo>
                      <a:pt x="8" y="4"/>
                      <a:pt x="9" y="6"/>
                      <a:pt x="10" y="5"/>
                    </a:cubicBezTo>
                    <a:cubicBezTo>
                      <a:pt x="10" y="5"/>
                      <a:pt x="10" y="5"/>
                      <a:pt x="10" y="5"/>
                    </a:cubicBezTo>
                    <a:cubicBezTo>
                      <a:pt x="11" y="4"/>
                      <a:pt x="13" y="4"/>
                      <a:pt x="14" y="3"/>
                    </a:cubicBezTo>
                    <a:cubicBezTo>
                      <a:pt x="15" y="3"/>
                      <a:pt x="15" y="3"/>
                      <a:pt x="15" y="3"/>
                    </a:cubicBezTo>
                    <a:cubicBezTo>
                      <a:pt x="14" y="4"/>
                      <a:pt x="14" y="3"/>
                      <a:pt x="13" y="4"/>
                    </a:cubicBezTo>
                    <a:cubicBezTo>
                      <a:pt x="14" y="5"/>
                      <a:pt x="14" y="4"/>
                      <a:pt x="15" y="4"/>
                    </a:cubicBezTo>
                    <a:cubicBezTo>
                      <a:pt x="15" y="4"/>
                      <a:pt x="15" y="4"/>
                      <a:pt x="15" y="4"/>
                    </a:cubicBezTo>
                    <a:cubicBezTo>
                      <a:pt x="15" y="3"/>
                      <a:pt x="15" y="3"/>
                      <a:pt x="15" y="3"/>
                    </a:cubicBezTo>
                    <a:cubicBezTo>
                      <a:pt x="15" y="4"/>
                      <a:pt x="17" y="3"/>
                      <a:pt x="17" y="5"/>
                    </a:cubicBezTo>
                    <a:cubicBezTo>
                      <a:pt x="16" y="5"/>
                      <a:pt x="16" y="4"/>
                      <a:pt x="16" y="5"/>
                    </a:cubicBezTo>
                    <a:cubicBezTo>
                      <a:pt x="16" y="7"/>
                      <a:pt x="12" y="6"/>
                      <a:pt x="12" y="7"/>
                    </a:cubicBezTo>
                    <a:cubicBezTo>
                      <a:pt x="11" y="7"/>
                      <a:pt x="11" y="7"/>
                      <a:pt x="11" y="7"/>
                    </a:cubicBezTo>
                    <a:cubicBezTo>
                      <a:pt x="10" y="8"/>
                      <a:pt x="10" y="8"/>
                      <a:pt x="10" y="8"/>
                    </a:cubicBezTo>
                    <a:cubicBezTo>
                      <a:pt x="12" y="9"/>
                      <a:pt x="13" y="8"/>
                      <a:pt x="15" y="8"/>
                    </a:cubicBezTo>
                    <a:cubicBezTo>
                      <a:pt x="17" y="8"/>
                      <a:pt x="17" y="5"/>
                      <a:pt x="19" y="5"/>
                    </a:cubicBezTo>
                    <a:cubicBezTo>
                      <a:pt x="19" y="4"/>
                      <a:pt x="18" y="3"/>
                      <a:pt x="19" y="2"/>
                    </a:cubicBezTo>
                    <a:cubicBezTo>
                      <a:pt x="21" y="4"/>
                      <a:pt x="21" y="0"/>
                      <a:pt x="23" y="1"/>
                    </a:cubicBezTo>
                    <a:cubicBezTo>
                      <a:pt x="24" y="1"/>
                      <a:pt x="24" y="0"/>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2" name="Freeform 2221">
                <a:extLst>
                  <a:ext uri="{FF2B5EF4-FFF2-40B4-BE49-F238E27FC236}">
                    <a16:creationId xmlns:a16="http://schemas.microsoft.com/office/drawing/2014/main" id="{A2BDEA93-0D2B-4BC3-A85E-99DED406136A}"/>
                  </a:ext>
                </a:extLst>
              </p:cNvPr>
              <p:cNvSpPr/>
              <p:nvPr/>
            </p:nvSpPr>
            <p:spPr bwMode="auto">
              <a:xfrm>
                <a:off x="3380" y="2236"/>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3" name="Freeform 2222">
                <a:extLst>
                  <a:ext uri="{FF2B5EF4-FFF2-40B4-BE49-F238E27FC236}">
                    <a16:creationId xmlns:a16="http://schemas.microsoft.com/office/drawing/2014/main" id="{9EF09404-3974-4CCF-BEEF-80C0B23E8794}"/>
                  </a:ext>
                </a:extLst>
              </p:cNvPr>
              <p:cNvSpPr/>
              <p:nvPr/>
            </p:nvSpPr>
            <p:spPr bwMode="auto">
              <a:xfrm>
                <a:off x="3164" y="2236"/>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4" name="Freeform 2223">
                <a:extLst>
                  <a:ext uri="{FF2B5EF4-FFF2-40B4-BE49-F238E27FC236}">
                    <a16:creationId xmlns:a16="http://schemas.microsoft.com/office/drawing/2014/main" id="{13BC1B4F-1F27-4DC5-9A62-67273123D321}"/>
                  </a:ext>
                </a:extLst>
              </p:cNvPr>
              <p:cNvSpPr/>
              <p:nvPr/>
            </p:nvSpPr>
            <p:spPr bwMode="auto">
              <a:xfrm>
                <a:off x="2856" y="2236"/>
                <a:ext cx="22" cy="10"/>
              </a:xfrm>
              <a:custGeom>
                <a:gdLst>
                  <a:gd name="T0" fmla="*/ 8 w 8"/>
                  <a:gd name="T1" fmla="*/ 0 h 4"/>
                  <a:gd name="T2" fmla="*/ 7 w 8"/>
                  <a:gd name="T3" fmla="*/ 1 h 4"/>
                  <a:gd name="T4" fmla="*/ 8 w 8"/>
                  <a:gd name="T5" fmla="*/ 2 h 4"/>
                  <a:gd name="T6" fmla="*/ 8 w 8"/>
                  <a:gd name="T7" fmla="*/ 3 h 4"/>
                  <a:gd name="T8" fmla="*/ 0 w 8"/>
                  <a:gd name="T9" fmla="*/ 4 h 4"/>
                  <a:gd name="T10" fmla="*/ 6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7" y="1"/>
                    </a:cubicBezTo>
                    <a:cubicBezTo>
                      <a:pt x="8" y="2"/>
                      <a:pt x="8" y="2"/>
                      <a:pt x="8" y="2"/>
                    </a:cubicBezTo>
                    <a:cubicBezTo>
                      <a:pt x="8" y="3"/>
                      <a:pt x="8" y="3"/>
                      <a:pt x="8" y="3"/>
                    </a:cubicBezTo>
                    <a:cubicBezTo>
                      <a:pt x="0" y="4"/>
                      <a:pt x="0" y="4"/>
                      <a:pt x="0" y="4"/>
                    </a:cubicBezTo>
                    <a:cubicBezTo>
                      <a:pt x="1" y="2"/>
                      <a:pt x="5" y="2"/>
                      <a:pt x="6"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5" name="Freeform 2224">
                <a:extLst>
                  <a:ext uri="{FF2B5EF4-FFF2-40B4-BE49-F238E27FC236}">
                    <a16:creationId xmlns:a16="http://schemas.microsoft.com/office/drawing/2014/main" id="{E82CB1F6-9F6C-47BD-A339-F31A76E15172}"/>
                  </a:ext>
                </a:extLst>
              </p:cNvPr>
              <p:cNvSpPr/>
              <p:nvPr/>
            </p:nvSpPr>
            <p:spPr bwMode="auto">
              <a:xfrm>
                <a:off x="3335" y="2236"/>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6" name="Rectangle 2225">
                <a:extLst>
                  <a:ext uri="{FF2B5EF4-FFF2-40B4-BE49-F238E27FC236}">
                    <a16:creationId xmlns:a16="http://schemas.microsoft.com/office/drawing/2014/main" id="{C96D1528-AF8B-4FAF-B4E5-B1B9129238A5}"/>
                  </a:ext>
                </a:extLst>
              </p:cNvPr>
              <p:cNvSpPr>
                <a:spLocks noChangeArrowheads="1"/>
              </p:cNvSpPr>
              <p:nvPr/>
            </p:nvSpPr>
            <p:spPr bwMode="auto">
              <a:xfrm>
                <a:off x="2552" y="223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7" name="Freeform 2226">
                <a:extLst>
                  <a:ext uri="{FF2B5EF4-FFF2-40B4-BE49-F238E27FC236}">
                    <a16:creationId xmlns:a16="http://schemas.microsoft.com/office/drawing/2014/main" id="{F3B23B5C-2BF5-46AE-AF7F-A133AA396A57}"/>
                  </a:ext>
                </a:extLst>
              </p:cNvPr>
              <p:cNvSpPr/>
              <p:nvPr/>
            </p:nvSpPr>
            <p:spPr bwMode="auto">
              <a:xfrm>
                <a:off x="2776" y="2238"/>
                <a:ext cx="6"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8" name="Freeform 2227">
                <a:extLst>
                  <a:ext uri="{FF2B5EF4-FFF2-40B4-BE49-F238E27FC236}">
                    <a16:creationId xmlns:a16="http://schemas.microsoft.com/office/drawing/2014/main" id="{BD70B105-539A-422B-8954-05A186E9ECB5}"/>
                  </a:ext>
                </a:extLst>
              </p:cNvPr>
              <p:cNvSpPr/>
              <p:nvPr/>
            </p:nvSpPr>
            <p:spPr bwMode="auto">
              <a:xfrm>
                <a:off x="2822" y="2238"/>
                <a:ext cx="10" cy="3"/>
              </a:xfrm>
              <a:custGeom>
                <a:gdLst>
                  <a:gd name="T0" fmla="*/ 4 w 4"/>
                  <a:gd name="T1" fmla="*/ 0 h 1"/>
                  <a:gd name="T2" fmla="*/ 0 w 4"/>
                  <a:gd name="T3" fmla="*/ 1 h 1"/>
                  <a:gd name="T4" fmla="*/ 4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3" y="1"/>
                      <a:pt x="0" y="0"/>
                      <a:pt x="0" y="1"/>
                    </a:cubicBezTo>
                    <a:cubicBezTo>
                      <a:pt x="1" y="0"/>
                      <a:pt x="2" y="1"/>
                      <a:pt x="4"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9" name="Freeform 2228">
                <a:extLst>
                  <a:ext uri="{FF2B5EF4-FFF2-40B4-BE49-F238E27FC236}">
                    <a16:creationId xmlns:a16="http://schemas.microsoft.com/office/drawing/2014/main" id="{52456CA9-2745-4373-B42F-4AD087E01C86}"/>
                  </a:ext>
                </a:extLst>
              </p:cNvPr>
              <p:cNvSpPr/>
              <p:nvPr/>
            </p:nvSpPr>
            <p:spPr bwMode="auto">
              <a:xfrm>
                <a:off x="2349" y="2238"/>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0" name="Freeform 2229">
                <a:extLst>
                  <a:ext uri="{FF2B5EF4-FFF2-40B4-BE49-F238E27FC236}">
                    <a16:creationId xmlns:a16="http://schemas.microsoft.com/office/drawing/2014/main" id="{CF73BC12-7641-4F5A-9921-0605E83F7056}"/>
                  </a:ext>
                </a:extLst>
              </p:cNvPr>
              <p:cNvSpPr/>
              <p:nvPr/>
            </p:nvSpPr>
            <p:spPr bwMode="auto">
              <a:xfrm>
                <a:off x="2894" y="2238"/>
                <a:ext cx="3" cy="3"/>
              </a:xfrm>
              <a:custGeom>
                <a:gdLst>
                  <a:gd name="T0" fmla="*/ 1 w 1"/>
                  <a:gd name="T1" fmla="*/ 1 h 1"/>
                  <a:gd name="T2" fmla="*/ 1 w 1"/>
                  <a:gd name="T3" fmla="*/ 1 h 1"/>
                  <a:gd name="T4" fmla="*/ 0 w 1"/>
                  <a:gd name="T5" fmla="*/ 1 h 1"/>
                  <a:gd name="T6" fmla="*/ 0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1" name="Freeform 2230">
                <a:extLst>
                  <a:ext uri="{FF2B5EF4-FFF2-40B4-BE49-F238E27FC236}">
                    <a16:creationId xmlns:a16="http://schemas.microsoft.com/office/drawing/2014/main" id="{6247780E-7BFC-45AC-B1DD-62B0E6F92D50}"/>
                  </a:ext>
                </a:extLst>
              </p:cNvPr>
              <p:cNvSpPr/>
              <p:nvPr/>
            </p:nvSpPr>
            <p:spPr bwMode="auto">
              <a:xfrm>
                <a:off x="2926" y="2238"/>
                <a:ext cx="5" cy="3"/>
              </a:xfrm>
              <a:custGeom>
                <a:gdLst>
                  <a:gd name="T0" fmla="*/ 2 w 2"/>
                  <a:gd name="T1" fmla="*/ 1 h 1"/>
                  <a:gd name="T2" fmla="*/ 2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2" name="Freeform 2231">
                <a:extLst>
                  <a:ext uri="{FF2B5EF4-FFF2-40B4-BE49-F238E27FC236}">
                    <a16:creationId xmlns:a16="http://schemas.microsoft.com/office/drawing/2014/main" id="{8E3BA1BA-AFB5-4ED7-A334-ED031E2285F2}"/>
                  </a:ext>
                </a:extLst>
              </p:cNvPr>
              <p:cNvSpPr/>
              <p:nvPr/>
            </p:nvSpPr>
            <p:spPr bwMode="auto">
              <a:xfrm flipH="1">
                <a:off x="3385" y="2238"/>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3" name="Freeform 2232">
                <a:extLst>
                  <a:ext uri="{FF2B5EF4-FFF2-40B4-BE49-F238E27FC236}">
                    <a16:creationId xmlns:a16="http://schemas.microsoft.com/office/drawing/2014/main" id="{9FF4B696-0851-4632-A527-BCEBC48C58EB}"/>
                  </a:ext>
                </a:extLst>
              </p:cNvPr>
              <p:cNvSpPr/>
              <p:nvPr/>
            </p:nvSpPr>
            <p:spPr bwMode="auto">
              <a:xfrm>
                <a:off x="2677" y="2238"/>
                <a:ext cx="22" cy="8"/>
              </a:xfrm>
              <a:custGeom>
                <a:gdLst>
                  <a:gd name="T0" fmla="*/ 8 w 8"/>
                  <a:gd name="T1" fmla="*/ 0 h 3"/>
                  <a:gd name="T2" fmla="*/ 4 w 8"/>
                  <a:gd name="T3" fmla="*/ 2 h 3"/>
                  <a:gd name="T4" fmla="*/ 2 w 8"/>
                  <a:gd name="T5" fmla="*/ 3 h 3"/>
                  <a:gd name="T6" fmla="*/ 6 w 8"/>
                  <a:gd name="T7" fmla="*/ 1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7" y="1"/>
                      <a:pt x="5" y="1"/>
                      <a:pt x="4" y="2"/>
                    </a:cubicBezTo>
                    <a:cubicBezTo>
                      <a:pt x="2" y="3"/>
                      <a:pt x="2" y="3"/>
                      <a:pt x="2" y="3"/>
                    </a:cubicBezTo>
                    <a:cubicBezTo>
                      <a:pt x="0" y="1"/>
                      <a:pt x="5" y="2"/>
                      <a:pt x="6" y="1"/>
                    </a:cubicBezTo>
                    <a:cubicBezTo>
                      <a:pt x="7"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4" name="Freeform 2233">
                <a:extLst>
                  <a:ext uri="{FF2B5EF4-FFF2-40B4-BE49-F238E27FC236}">
                    <a16:creationId xmlns:a16="http://schemas.microsoft.com/office/drawing/2014/main" id="{FF050BEC-DE69-4A28-9CC6-032AA91D8AC1}"/>
                  </a:ext>
                </a:extLst>
              </p:cNvPr>
              <p:cNvSpPr/>
              <p:nvPr/>
            </p:nvSpPr>
            <p:spPr bwMode="auto">
              <a:xfrm>
                <a:off x="3129" y="223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5" name="Freeform 2234">
                <a:extLst>
                  <a:ext uri="{FF2B5EF4-FFF2-40B4-BE49-F238E27FC236}">
                    <a16:creationId xmlns:a16="http://schemas.microsoft.com/office/drawing/2014/main" id="{51EBA4CF-5654-4B78-9927-BA0DBAEEB092}"/>
                  </a:ext>
                </a:extLst>
              </p:cNvPr>
              <p:cNvSpPr/>
              <p:nvPr/>
            </p:nvSpPr>
            <p:spPr bwMode="auto">
              <a:xfrm>
                <a:off x="3377" y="2238"/>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1"/>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6" name="Freeform 2235">
                <a:extLst>
                  <a:ext uri="{FF2B5EF4-FFF2-40B4-BE49-F238E27FC236}">
                    <a16:creationId xmlns:a16="http://schemas.microsoft.com/office/drawing/2014/main" id="{C7D015B2-E746-4E19-8CF3-D911654713A1}"/>
                  </a:ext>
                </a:extLst>
              </p:cNvPr>
              <p:cNvSpPr/>
              <p:nvPr/>
            </p:nvSpPr>
            <p:spPr bwMode="auto">
              <a:xfrm>
                <a:off x="2605" y="2241"/>
                <a:ext cx="8" cy="0"/>
              </a:xfrm>
              <a:custGeom>
                <a:gdLst>
                  <a:gd name="T0" fmla="*/ 2 w 3"/>
                  <a:gd name="T1" fmla="*/ 0 w 3"/>
                  <a:gd name="T2" fmla="*/ 2 w 3"/>
                </a:gdLst>
                <a:cxnLst>
                  <a:cxn ang="0">
                    <a:pos x="T0" y="0"/>
                  </a:cxn>
                  <a:cxn ang="0">
                    <a:pos x="T1" y="0"/>
                  </a:cxn>
                  <a:cxn ang="0">
                    <a:pos x="T2" y="0"/>
                  </a:cxn>
                </a:cxnLst>
                <a:rect l="0" t="0" r="r" b="b"/>
                <a:pathLst>
                  <a:path w="3">
                    <a:moveTo>
                      <a:pt x="2" y="0"/>
                    </a:moveTo>
                    <a:cubicBezTo>
                      <a:pt x="0" y="0"/>
                      <a:pt x="0" y="0"/>
                      <a:pt x="0" y="0"/>
                    </a:cubicBezTo>
                    <a:cubicBezTo>
                      <a:pt x="1" y="0"/>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7" name="Freeform 2236">
                <a:extLst>
                  <a:ext uri="{FF2B5EF4-FFF2-40B4-BE49-F238E27FC236}">
                    <a16:creationId xmlns:a16="http://schemas.microsoft.com/office/drawing/2014/main" id="{5B1F95CD-DA8C-46EC-BF40-38241E3A2D9F}"/>
                  </a:ext>
                </a:extLst>
              </p:cNvPr>
              <p:cNvSpPr/>
              <p:nvPr/>
            </p:nvSpPr>
            <p:spPr bwMode="auto">
              <a:xfrm>
                <a:off x="2771" y="2241"/>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8" name="Freeform 2237">
                <a:extLst>
                  <a:ext uri="{FF2B5EF4-FFF2-40B4-BE49-F238E27FC236}">
                    <a16:creationId xmlns:a16="http://schemas.microsoft.com/office/drawing/2014/main" id="{53944583-A59A-4A2A-9BD6-B99981DF8F87}"/>
                  </a:ext>
                </a:extLst>
              </p:cNvPr>
              <p:cNvSpPr/>
              <p:nvPr/>
            </p:nvSpPr>
            <p:spPr bwMode="auto">
              <a:xfrm>
                <a:off x="2798" y="2241"/>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9" name="Freeform 2238">
                <a:extLst>
                  <a:ext uri="{FF2B5EF4-FFF2-40B4-BE49-F238E27FC236}">
                    <a16:creationId xmlns:a16="http://schemas.microsoft.com/office/drawing/2014/main" id="{CDABC4AE-482C-4CAF-9A68-0466B195FAFF}"/>
                  </a:ext>
                </a:extLst>
              </p:cNvPr>
              <p:cNvSpPr/>
              <p:nvPr/>
            </p:nvSpPr>
            <p:spPr bwMode="auto">
              <a:xfrm>
                <a:off x="2760" y="2241"/>
                <a:ext cx="8" cy="5"/>
              </a:xfrm>
              <a:custGeom>
                <a:gdLst>
                  <a:gd name="T0" fmla="*/ 2 w 3"/>
                  <a:gd name="T1" fmla="*/ 1 h 2"/>
                  <a:gd name="T2" fmla="*/ 1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2" y="2"/>
                      <a:pt x="1" y="2"/>
                    </a:cubicBezTo>
                    <a:cubicBezTo>
                      <a:pt x="0" y="2"/>
                      <a:pt x="0" y="2"/>
                      <a:pt x="0" y="2"/>
                    </a:cubicBezTo>
                    <a:cubicBezTo>
                      <a:pt x="1" y="2"/>
                      <a:pt x="2" y="1"/>
                      <a:pt x="2"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0" name="Freeform 2239">
                <a:extLst>
                  <a:ext uri="{FF2B5EF4-FFF2-40B4-BE49-F238E27FC236}">
                    <a16:creationId xmlns:a16="http://schemas.microsoft.com/office/drawing/2014/main" id="{81705712-172B-4CD5-AB69-19203F19C01B}"/>
                  </a:ext>
                </a:extLst>
              </p:cNvPr>
              <p:cNvSpPr/>
              <p:nvPr/>
            </p:nvSpPr>
            <p:spPr bwMode="auto">
              <a:xfrm>
                <a:off x="3289" y="2241"/>
                <a:ext cx="6" cy="5"/>
              </a:xfrm>
              <a:custGeom>
                <a:gdLst>
                  <a:gd name="T0" fmla="*/ 2 w 2"/>
                  <a:gd name="T1" fmla="*/ 2 h 2"/>
                  <a:gd name="T2" fmla="*/ 2 w 2"/>
                  <a:gd name="T3" fmla="*/ 2 h 2"/>
                  <a:gd name="T4" fmla="*/ 1 w 2"/>
                  <a:gd name="T5" fmla="*/ 2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2" y="2"/>
                      <a:pt x="2" y="2"/>
                      <a:pt x="2" y="2"/>
                    </a:cubicBezTo>
                    <a:cubicBezTo>
                      <a:pt x="1" y="2"/>
                      <a:pt x="1" y="2"/>
                      <a:pt x="1" y="2"/>
                    </a:cubicBezTo>
                    <a:cubicBezTo>
                      <a:pt x="2" y="0"/>
                      <a:pt x="2" y="0"/>
                      <a:pt x="2" y="0"/>
                    </a:cubicBezTo>
                    <a:cubicBezTo>
                      <a:pt x="2" y="1"/>
                      <a:pt x="0"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1" name="Freeform 2240">
                <a:extLst>
                  <a:ext uri="{FF2B5EF4-FFF2-40B4-BE49-F238E27FC236}">
                    <a16:creationId xmlns:a16="http://schemas.microsoft.com/office/drawing/2014/main" id="{ACAEF6ED-11B0-48E1-9B80-AAF08AC17D4C}"/>
                  </a:ext>
                </a:extLst>
              </p:cNvPr>
              <p:cNvSpPr/>
              <p:nvPr/>
            </p:nvSpPr>
            <p:spPr bwMode="auto">
              <a:xfrm>
                <a:off x="2808" y="2241"/>
                <a:ext cx="16" cy="11"/>
              </a:xfrm>
              <a:custGeom>
                <a:gdLst>
                  <a:gd name="T0" fmla="*/ 4 w 6"/>
                  <a:gd name="T1" fmla="*/ 1 h 4"/>
                  <a:gd name="T2" fmla="*/ 2 w 6"/>
                  <a:gd name="T3" fmla="*/ 2 h 4"/>
                  <a:gd name="T4" fmla="*/ 6 w 6"/>
                  <a:gd name="T5" fmla="*/ 1 h 4"/>
                  <a:gd name="T6" fmla="*/ 1 w 6"/>
                  <a:gd name="T7" fmla="*/ 4 h 4"/>
                  <a:gd name="T8" fmla="*/ 0 w 6"/>
                  <a:gd name="T9" fmla="*/ 2 h 4"/>
                  <a:gd name="T10" fmla="*/ 2 w 6"/>
                  <a:gd name="T11" fmla="*/ 2 h 4"/>
                  <a:gd name="T12" fmla="*/ 4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1"/>
                    </a:moveTo>
                    <a:cubicBezTo>
                      <a:pt x="3" y="1"/>
                      <a:pt x="3" y="1"/>
                      <a:pt x="2" y="2"/>
                    </a:cubicBezTo>
                    <a:cubicBezTo>
                      <a:pt x="3" y="3"/>
                      <a:pt x="5" y="2"/>
                      <a:pt x="6" y="1"/>
                    </a:cubicBezTo>
                    <a:cubicBezTo>
                      <a:pt x="5" y="3"/>
                      <a:pt x="2" y="2"/>
                      <a:pt x="1" y="4"/>
                    </a:cubicBezTo>
                    <a:cubicBezTo>
                      <a:pt x="0" y="3"/>
                      <a:pt x="0" y="3"/>
                      <a:pt x="0" y="2"/>
                    </a:cubicBezTo>
                    <a:cubicBezTo>
                      <a:pt x="1" y="3"/>
                      <a:pt x="1" y="1"/>
                      <a:pt x="2" y="2"/>
                    </a:cubicBezTo>
                    <a:cubicBezTo>
                      <a:pt x="3"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2" name="Freeform 2241">
                <a:extLst>
                  <a:ext uri="{FF2B5EF4-FFF2-40B4-BE49-F238E27FC236}">
                    <a16:creationId xmlns:a16="http://schemas.microsoft.com/office/drawing/2014/main" id="{B7F4DC1F-EFC1-43B1-93A9-4AD40A636C79}"/>
                  </a:ext>
                </a:extLst>
              </p:cNvPr>
              <p:cNvSpPr/>
              <p:nvPr/>
            </p:nvSpPr>
            <p:spPr bwMode="auto">
              <a:xfrm>
                <a:off x="2918" y="22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3" name="Freeform 2242">
                <a:extLst>
                  <a:ext uri="{FF2B5EF4-FFF2-40B4-BE49-F238E27FC236}">
                    <a16:creationId xmlns:a16="http://schemas.microsoft.com/office/drawing/2014/main" id="{633ED0B2-A57E-4559-AA8D-76F53415FC59}"/>
                  </a:ext>
                </a:extLst>
              </p:cNvPr>
              <p:cNvSpPr/>
              <p:nvPr/>
            </p:nvSpPr>
            <p:spPr bwMode="auto">
              <a:xfrm>
                <a:off x="2373" y="224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4" name="Freeform 2243">
                <a:extLst>
                  <a:ext uri="{FF2B5EF4-FFF2-40B4-BE49-F238E27FC236}">
                    <a16:creationId xmlns:a16="http://schemas.microsoft.com/office/drawing/2014/main" id="{237EF282-B1FB-430C-A5B1-0974CCA57D26}"/>
                  </a:ext>
                </a:extLst>
              </p:cNvPr>
              <p:cNvSpPr/>
              <p:nvPr/>
            </p:nvSpPr>
            <p:spPr bwMode="auto">
              <a:xfrm>
                <a:off x="2560" y="2246"/>
                <a:ext cx="3" cy="3"/>
              </a:xfrm>
              <a:custGeom>
                <a:gdLst>
                  <a:gd name="T0" fmla="*/ 1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1 w 1"/>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5" name="Freeform 2244">
                <a:extLst>
                  <a:ext uri="{FF2B5EF4-FFF2-40B4-BE49-F238E27FC236}">
                    <a16:creationId xmlns:a16="http://schemas.microsoft.com/office/drawing/2014/main" id="{8BDF6C8A-8BA1-4CC6-A940-AD5ED873741C}"/>
                  </a:ext>
                </a:extLst>
              </p:cNvPr>
              <p:cNvSpPr/>
              <p:nvPr/>
            </p:nvSpPr>
            <p:spPr bwMode="auto">
              <a:xfrm>
                <a:off x="2571" y="2246"/>
                <a:ext cx="16" cy="3"/>
              </a:xfrm>
              <a:custGeom>
                <a:gdLst>
                  <a:gd name="T0" fmla="*/ 0 w 6"/>
                  <a:gd name="T1" fmla="*/ 1 h 1"/>
                  <a:gd name="T2" fmla="*/ 6 w 6"/>
                  <a:gd name="T3" fmla="*/ 0 h 1"/>
                  <a:gd name="T4" fmla="*/ 0 w 6"/>
                  <a:gd name="T5" fmla="*/ 1 h 1"/>
                </a:gdLst>
                <a:cxnLst>
                  <a:cxn ang="0">
                    <a:pos x="T0" y="T1"/>
                  </a:cxn>
                  <a:cxn ang="0">
                    <a:pos x="T2" y="T3"/>
                  </a:cxn>
                  <a:cxn ang="0">
                    <a:pos x="T4" y="T5"/>
                  </a:cxn>
                </a:cxnLst>
                <a:rect l="0" t="0" r="r" b="b"/>
                <a:pathLst>
                  <a:path w="6" h="1">
                    <a:moveTo>
                      <a:pt x="0" y="1"/>
                    </a:moveTo>
                    <a:cubicBezTo>
                      <a:pt x="1" y="0"/>
                      <a:pt x="4" y="0"/>
                      <a:pt x="6" y="0"/>
                    </a:cubicBezTo>
                    <a:cubicBezTo>
                      <a:pt x="4" y="1"/>
                      <a:pt x="2"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6" name="Rectangle 2245">
                <a:extLst>
                  <a:ext uri="{FF2B5EF4-FFF2-40B4-BE49-F238E27FC236}">
                    <a16:creationId xmlns:a16="http://schemas.microsoft.com/office/drawing/2014/main" id="{C673F991-7645-443A-AA28-8091D358C7A9}"/>
                  </a:ext>
                </a:extLst>
              </p:cNvPr>
              <p:cNvSpPr>
                <a:spLocks noChangeArrowheads="1"/>
              </p:cNvSpPr>
              <p:nvPr/>
            </p:nvSpPr>
            <p:spPr bwMode="auto">
              <a:xfrm>
                <a:off x="2742" y="224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7" name="Freeform 2246">
                <a:extLst>
                  <a:ext uri="{FF2B5EF4-FFF2-40B4-BE49-F238E27FC236}">
                    <a16:creationId xmlns:a16="http://schemas.microsoft.com/office/drawing/2014/main" id="{997D67D6-240D-4D57-925F-C2290CB71AE7}"/>
                  </a:ext>
                </a:extLst>
              </p:cNvPr>
              <p:cNvSpPr/>
              <p:nvPr/>
            </p:nvSpPr>
            <p:spPr bwMode="auto">
              <a:xfrm>
                <a:off x="2851" y="22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8" name="Freeform 2247">
                <a:extLst>
                  <a:ext uri="{FF2B5EF4-FFF2-40B4-BE49-F238E27FC236}">
                    <a16:creationId xmlns:a16="http://schemas.microsoft.com/office/drawing/2014/main" id="{A371AFFC-31AF-4A0E-ACCC-4FBEE372C5BE}"/>
                  </a:ext>
                </a:extLst>
              </p:cNvPr>
              <p:cNvSpPr/>
              <p:nvPr/>
            </p:nvSpPr>
            <p:spPr bwMode="auto">
              <a:xfrm>
                <a:off x="2309" y="2246"/>
                <a:ext cx="5" cy="6"/>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9" name="Freeform 2248">
                <a:extLst>
                  <a:ext uri="{FF2B5EF4-FFF2-40B4-BE49-F238E27FC236}">
                    <a16:creationId xmlns:a16="http://schemas.microsoft.com/office/drawing/2014/main" id="{1E892074-A670-4C26-B101-2CD464A083A2}"/>
                  </a:ext>
                </a:extLst>
              </p:cNvPr>
              <p:cNvSpPr/>
              <p:nvPr/>
            </p:nvSpPr>
            <p:spPr bwMode="auto">
              <a:xfrm>
                <a:off x="3073" y="22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0" name="Freeform 2249">
                <a:extLst>
                  <a:ext uri="{FF2B5EF4-FFF2-40B4-BE49-F238E27FC236}">
                    <a16:creationId xmlns:a16="http://schemas.microsoft.com/office/drawing/2014/main" id="{3A7C1909-0C5C-4EAC-AE05-C610332592F0}"/>
                  </a:ext>
                </a:extLst>
              </p:cNvPr>
              <p:cNvSpPr/>
              <p:nvPr/>
            </p:nvSpPr>
            <p:spPr bwMode="auto">
              <a:xfrm>
                <a:off x="3321" y="2246"/>
                <a:ext cx="6" cy="6"/>
              </a:xfrm>
              <a:custGeom>
                <a:gdLst>
                  <a:gd name="T0" fmla="*/ 0 w 6"/>
                  <a:gd name="T1" fmla="*/ 6 h 6"/>
                  <a:gd name="T2" fmla="*/ 6 w 6"/>
                  <a:gd name="T3" fmla="*/ 0 h 6"/>
                  <a:gd name="T4" fmla="*/ 3 w 6"/>
                  <a:gd name="T5" fmla="*/ 6 h 6"/>
                  <a:gd name="T6" fmla="*/ 0 w 6"/>
                  <a:gd name="T7" fmla="*/ 6 h 6"/>
                </a:gdLst>
                <a:cxnLst>
                  <a:cxn ang="0">
                    <a:pos x="T0" y="T1"/>
                  </a:cxn>
                  <a:cxn ang="0">
                    <a:pos x="T2" y="T3"/>
                  </a:cxn>
                  <a:cxn ang="0">
                    <a:pos x="T4" y="T5"/>
                  </a:cxn>
                  <a:cxn ang="0">
                    <a:pos x="T6" y="T7"/>
                  </a:cxn>
                </a:cxnLst>
                <a:rect l="0" t="0" r="r" b="b"/>
                <a:pathLst>
                  <a:path w="6" h="6">
                    <a:moveTo>
                      <a:pt x="0" y="6"/>
                    </a:moveTo>
                    <a:lnTo>
                      <a:pt x="6"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1" name="Freeform 2250">
                <a:extLst>
                  <a:ext uri="{FF2B5EF4-FFF2-40B4-BE49-F238E27FC236}">
                    <a16:creationId xmlns:a16="http://schemas.microsoft.com/office/drawing/2014/main" id="{FFD56D0F-A079-45FA-BB1E-AD8C1FF0AFD4}"/>
                  </a:ext>
                </a:extLst>
              </p:cNvPr>
              <p:cNvSpPr/>
              <p:nvPr/>
            </p:nvSpPr>
            <p:spPr bwMode="auto">
              <a:xfrm>
                <a:off x="2290" y="224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2" name="Freeform 2251">
                <a:extLst>
                  <a:ext uri="{FF2B5EF4-FFF2-40B4-BE49-F238E27FC236}">
                    <a16:creationId xmlns:a16="http://schemas.microsoft.com/office/drawing/2014/main" id="{C16A81BB-6DC0-4376-B08B-9CF36A974C46}"/>
                  </a:ext>
                </a:extLst>
              </p:cNvPr>
              <p:cNvSpPr/>
              <p:nvPr/>
            </p:nvSpPr>
            <p:spPr bwMode="auto">
              <a:xfrm>
                <a:off x="2333" y="2246"/>
                <a:ext cx="16" cy="8"/>
              </a:xfrm>
              <a:custGeom>
                <a:gdLst>
                  <a:gd name="T0" fmla="*/ 3 w 6"/>
                  <a:gd name="T1" fmla="*/ 3 h 3"/>
                  <a:gd name="T2" fmla="*/ 0 w 6"/>
                  <a:gd name="T3" fmla="*/ 2 h 3"/>
                  <a:gd name="T4" fmla="*/ 5 w 6"/>
                  <a:gd name="T5" fmla="*/ 0 h 3"/>
                  <a:gd name="T6" fmla="*/ 3 w 6"/>
                  <a:gd name="T7" fmla="*/ 3 h 3"/>
                </a:gdLst>
                <a:cxnLst>
                  <a:cxn ang="0">
                    <a:pos x="T0" y="T1"/>
                  </a:cxn>
                  <a:cxn ang="0">
                    <a:pos x="T2" y="T3"/>
                  </a:cxn>
                  <a:cxn ang="0">
                    <a:pos x="T4" y="T5"/>
                  </a:cxn>
                  <a:cxn ang="0">
                    <a:pos x="T6" y="T7"/>
                  </a:cxn>
                </a:cxnLst>
                <a:rect l="0" t="0" r="r" b="b"/>
                <a:pathLst>
                  <a:path w="6" h="3">
                    <a:moveTo>
                      <a:pt x="3" y="3"/>
                    </a:moveTo>
                    <a:cubicBezTo>
                      <a:pt x="2" y="2"/>
                      <a:pt x="2" y="3"/>
                      <a:pt x="0" y="2"/>
                    </a:cubicBezTo>
                    <a:cubicBezTo>
                      <a:pt x="1" y="0"/>
                      <a:pt x="4" y="1"/>
                      <a:pt x="5" y="0"/>
                    </a:cubicBezTo>
                    <a:cubicBezTo>
                      <a:pt x="6" y="2"/>
                      <a:pt x="4"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3" name="Freeform 2252">
                <a:extLst>
                  <a:ext uri="{FF2B5EF4-FFF2-40B4-BE49-F238E27FC236}">
                    <a16:creationId xmlns:a16="http://schemas.microsoft.com/office/drawing/2014/main" id="{50CA1186-50E3-415A-B109-B7AF441AF212}"/>
                  </a:ext>
                </a:extLst>
              </p:cNvPr>
              <p:cNvSpPr/>
              <p:nvPr/>
            </p:nvSpPr>
            <p:spPr bwMode="auto">
              <a:xfrm>
                <a:off x="2856" y="2246"/>
                <a:ext cx="49" cy="19"/>
              </a:xfrm>
              <a:custGeom>
                <a:gdLst>
                  <a:gd name="T0" fmla="*/ 11 w 18"/>
                  <a:gd name="T1" fmla="*/ 2 h 7"/>
                  <a:gd name="T2" fmla="*/ 8 w 18"/>
                  <a:gd name="T3" fmla="*/ 4 h 7"/>
                  <a:gd name="T4" fmla="*/ 4 w 18"/>
                  <a:gd name="T5" fmla="*/ 4 h 7"/>
                  <a:gd name="T6" fmla="*/ 5 w 18"/>
                  <a:gd name="T7" fmla="*/ 6 h 7"/>
                  <a:gd name="T8" fmla="*/ 9 w 18"/>
                  <a:gd name="T9" fmla="*/ 5 h 7"/>
                  <a:gd name="T10" fmla="*/ 11 w 18"/>
                  <a:gd name="T11" fmla="*/ 4 h 7"/>
                  <a:gd name="T12" fmla="*/ 12 w 18"/>
                  <a:gd name="T13" fmla="*/ 5 h 7"/>
                  <a:gd name="T14" fmla="*/ 16 w 18"/>
                  <a:gd name="T15" fmla="*/ 2 h 7"/>
                  <a:gd name="T16" fmla="*/ 16 w 18"/>
                  <a:gd name="T17" fmla="*/ 2 h 7"/>
                  <a:gd name="T18" fmla="*/ 17 w 18"/>
                  <a:gd name="T19" fmla="*/ 3 h 7"/>
                  <a:gd name="T20" fmla="*/ 18 w 18"/>
                  <a:gd name="T21" fmla="*/ 3 h 7"/>
                  <a:gd name="T22" fmla="*/ 18 w 18"/>
                  <a:gd name="T23" fmla="*/ 4 h 7"/>
                  <a:gd name="T24" fmla="*/ 18 w 18"/>
                  <a:gd name="T25" fmla="*/ 4 h 7"/>
                  <a:gd name="T26" fmla="*/ 13 w 18"/>
                  <a:gd name="T27" fmla="*/ 5 h 7"/>
                  <a:gd name="T28" fmla="*/ 11 w 18"/>
                  <a:gd name="T29" fmla="*/ 6 h 7"/>
                  <a:gd name="T30" fmla="*/ 11 w 18"/>
                  <a:gd name="T31" fmla="*/ 6 h 7"/>
                  <a:gd name="T32" fmla="*/ 3 w 18"/>
                  <a:gd name="T33" fmla="*/ 7 h 7"/>
                  <a:gd name="T34" fmla="*/ 2 w 18"/>
                  <a:gd name="T35" fmla="*/ 4 h 7"/>
                  <a:gd name="T36" fmla="*/ 1 w 18"/>
                  <a:gd name="T37" fmla="*/ 3 h 7"/>
                  <a:gd name="T38" fmla="*/ 1 w 18"/>
                  <a:gd name="T39" fmla="*/ 3 h 7"/>
                  <a:gd name="T40" fmla="*/ 2 w 18"/>
                  <a:gd name="T41" fmla="*/ 4 h 7"/>
                  <a:gd name="T42" fmla="*/ 4 w 18"/>
                  <a:gd name="T43" fmla="*/ 4 h 7"/>
                  <a:gd name="T44" fmla="*/ 7 w 18"/>
                  <a:gd name="T45" fmla="*/ 2 h 7"/>
                  <a:gd name="T46" fmla="*/ 8 w 18"/>
                  <a:gd name="T47" fmla="*/ 3 h 7"/>
                  <a:gd name="T48" fmla="*/ 9 w 18"/>
                  <a:gd name="T49" fmla="*/ 2 h 7"/>
                  <a:gd name="T50" fmla="*/ 8 w 18"/>
                  <a:gd name="T51" fmla="*/ 0 h 7"/>
                  <a:gd name="T52" fmla="*/ 9 w 18"/>
                  <a:gd name="T53" fmla="*/ 0 h 7"/>
                  <a:gd name="T54" fmla="*/ 8 w 18"/>
                  <a:gd name="T55" fmla="*/ 1 h 7"/>
                  <a:gd name="T56" fmla="*/ 9 w 18"/>
                  <a:gd name="T57" fmla="*/ 2 h 7"/>
                  <a:gd name="T58" fmla="*/ 10 w 18"/>
                  <a:gd name="T59" fmla="*/ 0 h 7"/>
                  <a:gd name="T60" fmla="*/ 11 w 18"/>
                  <a:gd name="T6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7">
                    <a:moveTo>
                      <a:pt x="11" y="2"/>
                    </a:moveTo>
                    <a:cubicBezTo>
                      <a:pt x="10" y="3"/>
                      <a:pt x="9" y="3"/>
                      <a:pt x="8" y="4"/>
                    </a:cubicBezTo>
                    <a:cubicBezTo>
                      <a:pt x="7" y="2"/>
                      <a:pt x="6" y="4"/>
                      <a:pt x="4" y="4"/>
                    </a:cubicBezTo>
                    <a:cubicBezTo>
                      <a:pt x="5" y="5"/>
                      <a:pt x="4" y="5"/>
                      <a:pt x="5" y="6"/>
                    </a:cubicBezTo>
                    <a:cubicBezTo>
                      <a:pt x="8" y="7"/>
                      <a:pt x="7" y="3"/>
                      <a:pt x="9" y="5"/>
                    </a:cubicBezTo>
                    <a:cubicBezTo>
                      <a:pt x="10" y="4"/>
                      <a:pt x="11" y="4"/>
                      <a:pt x="11" y="4"/>
                    </a:cubicBezTo>
                    <a:cubicBezTo>
                      <a:pt x="12" y="5"/>
                      <a:pt x="12" y="5"/>
                      <a:pt x="12" y="5"/>
                    </a:cubicBezTo>
                    <a:cubicBezTo>
                      <a:pt x="13" y="4"/>
                      <a:pt x="16" y="4"/>
                      <a:pt x="16" y="2"/>
                    </a:cubicBezTo>
                    <a:cubicBezTo>
                      <a:pt x="16" y="2"/>
                      <a:pt x="16" y="2"/>
                      <a:pt x="16" y="2"/>
                    </a:cubicBezTo>
                    <a:cubicBezTo>
                      <a:pt x="17" y="3"/>
                      <a:pt x="17" y="3"/>
                      <a:pt x="17" y="3"/>
                    </a:cubicBezTo>
                    <a:cubicBezTo>
                      <a:pt x="17" y="3"/>
                      <a:pt x="17" y="2"/>
                      <a:pt x="18" y="3"/>
                    </a:cubicBezTo>
                    <a:cubicBezTo>
                      <a:pt x="18" y="3"/>
                      <a:pt x="17" y="3"/>
                      <a:pt x="18" y="4"/>
                    </a:cubicBezTo>
                    <a:cubicBezTo>
                      <a:pt x="18" y="4"/>
                      <a:pt x="18" y="4"/>
                      <a:pt x="18" y="4"/>
                    </a:cubicBezTo>
                    <a:cubicBezTo>
                      <a:pt x="17" y="5"/>
                      <a:pt x="15" y="6"/>
                      <a:pt x="13" y="5"/>
                    </a:cubicBezTo>
                    <a:cubicBezTo>
                      <a:pt x="13" y="7"/>
                      <a:pt x="12" y="6"/>
                      <a:pt x="11" y="6"/>
                    </a:cubicBezTo>
                    <a:cubicBezTo>
                      <a:pt x="11" y="6"/>
                      <a:pt x="11" y="6"/>
                      <a:pt x="11" y="6"/>
                    </a:cubicBezTo>
                    <a:cubicBezTo>
                      <a:pt x="8" y="6"/>
                      <a:pt x="5" y="6"/>
                      <a:pt x="3" y="7"/>
                    </a:cubicBezTo>
                    <a:cubicBezTo>
                      <a:pt x="5" y="6"/>
                      <a:pt x="2" y="6"/>
                      <a:pt x="2" y="4"/>
                    </a:cubicBezTo>
                    <a:cubicBezTo>
                      <a:pt x="2" y="4"/>
                      <a:pt x="0" y="4"/>
                      <a:pt x="1" y="3"/>
                    </a:cubicBezTo>
                    <a:cubicBezTo>
                      <a:pt x="1" y="3"/>
                      <a:pt x="1" y="3"/>
                      <a:pt x="1" y="3"/>
                    </a:cubicBezTo>
                    <a:cubicBezTo>
                      <a:pt x="2" y="4"/>
                      <a:pt x="2" y="4"/>
                      <a:pt x="2" y="4"/>
                    </a:cubicBezTo>
                    <a:cubicBezTo>
                      <a:pt x="3" y="3"/>
                      <a:pt x="3" y="3"/>
                      <a:pt x="4" y="4"/>
                    </a:cubicBezTo>
                    <a:cubicBezTo>
                      <a:pt x="3" y="2"/>
                      <a:pt x="6" y="2"/>
                      <a:pt x="7" y="2"/>
                    </a:cubicBezTo>
                    <a:cubicBezTo>
                      <a:pt x="7" y="2"/>
                      <a:pt x="7" y="2"/>
                      <a:pt x="8" y="3"/>
                    </a:cubicBezTo>
                    <a:cubicBezTo>
                      <a:pt x="8" y="3"/>
                      <a:pt x="9" y="2"/>
                      <a:pt x="9" y="2"/>
                    </a:cubicBezTo>
                    <a:cubicBezTo>
                      <a:pt x="9" y="1"/>
                      <a:pt x="8" y="1"/>
                      <a:pt x="8" y="0"/>
                    </a:cubicBezTo>
                    <a:cubicBezTo>
                      <a:pt x="9" y="0"/>
                      <a:pt x="9" y="0"/>
                      <a:pt x="9" y="0"/>
                    </a:cubicBezTo>
                    <a:cubicBezTo>
                      <a:pt x="8" y="1"/>
                      <a:pt x="8" y="1"/>
                      <a:pt x="8" y="1"/>
                    </a:cubicBezTo>
                    <a:cubicBezTo>
                      <a:pt x="9" y="2"/>
                      <a:pt x="9" y="2"/>
                      <a:pt x="9" y="2"/>
                    </a:cubicBezTo>
                    <a:cubicBezTo>
                      <a:pt x="10" y="0"/>
                      <a:pt x="10" y="0"/>
                      <a:pt x="10"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4" name="Freeform 2253">
                <a:extLst>
                  <a:ext uri="{FF2B5EF4-FFF2-40B4-BE49-F238E27FC236}">
                    <a16:creationId xmlns:a16="http://schemas.microsoft.com/office/drawing/2014/main" id="{F8AF2927-2740-4FAD-8D8B-9B94032B3961}"/>
                  </a:ext>
                </a:extLst>
              </p:cNvPr>
              <p:cNvSpPr/>
              <p:nvPr/>
            </p:nvSpPr>
            <p:spPr bwMode="auto">
              <a:xfrm>
                <a:off x="3348" y="2246"/>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5" name="Freeform 2254">
                <a:extLst>
                  <a:ext uri="{FF2B5EF4-FFF2-40B4-BE49-F238E27FC236}">
                    <a16:creationId xmlns:a16="http://schemas.microsoft.com/office/drawing/2014/main" id="{E681A05A-9973-4F92-A88E-1D49ED40D722}"/>
                  </a:ext>
                </a:extLst>
              </p:cNvPr>
              <p:cNvSpPr/>
              <p:nvPr/>
            </p:nvSpPr>
            <p:spPr bwMode="auto">
              <a:xfrm>
                <a:off x="3383" y="2246"/>
                <a:ext cx="10" cy="8"/>
              </a:xfrm>
              <a:custGeom>
                <a:gdLst>
                  <a:gd name="T0" fmla="*/ 3 w 4"/>
                  <a:gd name="T1" fmla="*/ 1 h 3"/>
                  <a:gd name="T2" fmla="*/ 4 w 4"/>
                  <a:gd name="T3" fmla="*/ 1 h 3"/>
                  <a:gd name="T4" fmla="*/ 4 w 4"/>
                  <a:gd name="T5" fmla="*/ 1 h 3"/>
                  <a:gd name="T6" fmla="*/ 3 w 4"/>
                  <a:gd name="T7" fmla="*/ 1 h 3"/>
                  <a:gd name="T8" fmla="*/ 3 w 4"/>
                  <a:gd name="T9" fmla="*/ 1 h 3"/>
                  <a:gd name="T10" fmla="*/ 0 w 4"/>
                  <a:gd name="T11" fmla="*/ 1 h 3"/>
                  <a:gd name="T12" fmla="*/ 3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4" y="1"/>
                      <a:pt x="4" y="1"/>
                      <a:pt x="4" y="1"/>
                    </a:cubicBezTo>
                    <a:cubicBezTo>
                      <a:pt x="4" y="1"/>
                      <a:pt x="4" y="1"/>
                      <a:pt x="4" y="1"/>
                    </a:cubicBezTo>
                    <a:cubicBezTo>
                      <a:pt x="3" y="1"/>
                      <a:pt x="3" y="1"/>
                      <a:pt x="3" y="1"/>
                    </a:cubicBezTo>
                    <a:cubicBezTo>
                      <a:pt x="3" y="1"/>
                      <a:pt x="3" y="1"/>
                      <a:pt x="3" y="1"/>
                    </a:cubicBezTo>
                    <a:cubicBezTo>
                      <a:pt x="1" y="0"/>
                      <a:pt x="1" y="3"/>
                      <a:pt x="0" y="1"/>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6" name="Freeform 2255">
                <a:extLst>
                  <a:ext uri="{FF2B5EF4-FFF2-40B4-BE49-F238E27FC236}">
                    <a16:creationId xmlns:a16="http://schemas.microsoft.com/office/drawing/2014/main" id="{85AEE9EC-FD8F-416B-A0EE-394BCD8EA8F9}"/>
                  </a:ext>
                </a:extLst>
              </p:cNvPr>
              <p:cNvSpPr/>
              <p:nvPr/>
            </p:nvSpPr>
            <p:spPr bwMode="auto">
              <a:xfrm>
                <a:off x="2405" y="2249"/>
                <a:ext cx="8" cy="3"/>
              </a:xfrm>
              <a:custGeom>
                <a:gdLst>
                  <a:gd name="T0" fmla="*/ 3 w 8"/>
                  <a:gd name="T1" fmla="*/ 0 h 3"/>
                  <a:gd name="T2" fmla="*/ 3 w 8"/>
                  <a:gd name="T3" fmla="*/ 3 h 3"/>
                  <a:gd name="T4" fmla="*/ 0 w 8"/>
                  <a:gd name="T5" fmla="*/ 3 h 3"/>
                  <a:gd name="T6" fmla="*/ 0 w 8"/>
                  <a:gd name="T7" fmla="*/ 0 h 3"/>
                  <a:gd name="T8" fmla="*/ 8 w 8"/>
                  <a:gd name="T9" fmla="*/ 0 h 3"/>
                  <a:gd name="T10" fmla="*/ 3 w 8"/>
                  <a:gd name="T11" fmla="*/ 0 h 3"/>
                </a:gdLst>
                <a:cxnLst>
                  <a:cxn ang="0">
                    <a:pos x="T0" y="T1"/>
                  </a:cxn>
                  <a:cxn ang="0">
                    <a:pos x="T2" y="T3"/>
                  </a:cxn>
                  <a:cxn ang="0">
                    <a:pos x="T4" y="T5"/>
                  </a:cxn>
                  <a:cxn ang="0">
                    <a:pos x="T6" y="T7"/>
                  </a:cxn>
                  <a:cxn ang="0">
                    <a:pos x="T8" y="T9"/>
                  </a:cxn>
                  <a:cxn ang="0">
                    <a:pos x="T10" y="T11"/>
                  </a:cxn>
                </a:cxnLst>
                <a:rect l="0" t="0" r="r" b="b"/>
                <a:pathLst>
                  <a:path w="8" h="3">
                    <a:moveTo>
                      <a:pt x="3" y="0"/>
                    </a:moveTo>
                    <a:lnTo>
                      <a:pt x="3" y="3"/>
                    </a:lnTo>
                    <a:lnTo>
                      <a:pt x="0" y="3"/>
                    </a:lnTo>
                    <a:lnTo>
                      <a:pt x="0" y="0"/>
                    </a:lnTo>
                    <a:lnTo>
                      <a:pt x="8"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7" name="Freeform 2256">
                <a:extLst>
                  <a:ext uri="{FF2B5EF4-FFF2-40B4-BE49-F238E27FC236}">
                    <a16:creationId xmlns:a16="http://schemas.microsoft.com/office/drawing/2014/main" id="{CB2C4762-BCE4-48F5-9044-3A1446C6B45F}"/>
                  </a:ext>
                </a:extLst>
              </p:cNvPr>
              <p:cNvSpPr/>
              <p:nvPr/>
            </p:nvSpPr>
            <p:spPr bwMode="auto">
              <a:xfrm>
                <a:off x="2905" y="2246"/>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8" name="Freeform 2257">
                <a:extLst>
                  <a:ext uri="{FF2B5EF4-FFF2-40B4-BE49-F238E27FC236}">
                    <a16:creationId xmlns:a16="http://schemas.microsoft.com/office/drawing/2014/main" id="{026DE6CF-5813-4B51-923D-F3E4D013028E}"/>
                  </a:ext>
                </a:extLst>
              </p:cNvPr>
              <p:cNvSpPr/>
              <p:nvPr/>
            </p:nvSpPr>
            <p:spPr bwMode="auto">
              <a:xfrm>
                <a:off x="2376" y="2249"/>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9" name="Freeform 2258">
                <a:extLst>
                  <a:ext uri="{FF2B5EF4-FFF2-40B4-BE49-F238E27FC236}">
                    <a16:creationId xmlns:a16="http://schemas.microsoft.com/office/drawing/2014/main" id="{E850932C-8031-4708-B88D-D81088C8D8DB}"/>
                  </a:ext>
                </a:extLst>
              </p:cNvPr>
              <p:cNvSpPr/>
              <p:nvPr/>
            </p:nvSpPr>
            <p:spPr bwMode="auto">
              <a:xfrm>
                <a:off x="2712" y="2249"/>
                <a:ext cx="6" cy="5"/>
              </a:xfrm>
              <a:custGeom>
                <a:gdLst>
                  <a:gd name="T0" fmla="*/ 2 w 2"/>
                  <a:gd name="T1" fmla="*/ 1 h 2"/>
                  <a:gd name="T2" fmla="*/ 0 w 2"/>
                  <a:gd name="T3" fmla="*/ 0 h 2"/>
                  <a:gd name="T4" fmla="*/ 2 w 2"/>
                  <a:gd name="T5" fmla="*/ 1 h 2"/>
                </a:gdLst>
                <a:cxnLst>
                  <a:cxn ang="0">
                    <a:pos x="T0" y="T1"/>
                  </a:cxn>
                  <a:cxn ang="0">
                    <a:pos x="T2" y="T3"/>
                  </a:cxn>
                  <a:cxn ang="0">
                    <a:pos x="T4" y="T5"/>
                  </a:cxn>
                </a:cxnLst>
                <a:rect l="0" t="0" r="r" b="b"/>
                <a:pathLst>
                  <a:path w="2" h="2">
                    <a:moveTo>
                      <a:pt x="2" y="1"/>
                    </a:moveTo>
                    <a:cubicBezTo>
                      <a:pt x="1" y="2"/>
                      <a:pt x="0" y="0"/>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0" name="Freeform 2259">
                <a:extLst>
                  <a:ext uri="{FF2B5EF4-FFF2-40B4-BE49-F238E27FC236}">
                    <a16:creationId xmlns:a16="http://schemas.microsoft.com/office/drawing/2014/main" id="{850A442A-8AA6-4384-A545-59BCED159216}"/>
                  </a:ext>
                </a:extLst>
              </p:cNvPr>
              <p:cNvSpPr/>
              <p:nvPr/>
            </p:nvSpPr>
            <p:spPr bwMode="auto">
              <a:xfrm>
                <a:off x="2731" y="2249"/>
                <a:ext cx="3" cy="3"/>
              </a:xfrm>
              <a:custGeom>
                <a:gdLst>
                  <a:gd name="T0" fmla="*/ 3 w 3"/>
                  <a:gd name="T1" fmla="*/ 3 h 3"/>
                  <a:gd name="T2" fmla="*/ 3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3"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1" name="Freeform 2260">
                <a:extLst>
                  <a:ext uri="{FF2B5EF4-FFF2-40B4-BE49-F238E27FC236}">
                    <a16:creationId xmlns:a16="http://schemas.microsoft.com/office/drawing/2014/main" id="{F77DBFAC-BD4C-4ECC-9FE9-2833FC7EFA12}"/>
                  </a:ext>
                </a:extLst>
              </p:cNvPr>
              <p:cNvSpPr/>
              <p:nvPr/>
            </p:nvSpPr>
            <p:spPr bwMode="auto">
              <a:xfrm>
                <a:off x="2734" y="2249"/>
                <a:ext cx="26" cy="11"/>
              </a:xfrm>
              <a:custGeom>
                <a:gdLst>
                  <a:gd name="T0" fmla="*/ 10 w 10"/>
                  <a:gd name="T1" fmla="*/ 1 h 4"/>
                  <a:gd name="T2" fmla="*/ 4 w 10"/>
                  <a:gd name="T3" fmla="*/ 4 h 4"/>
                  <a:gd name="T4" fmla="*/ 4 w 10"/>
                  <a:gd name="T5" fmla="*/ 3 h 4"/>
                  <a:gd name="T6" fmla="*/ 0 w 10"/>
                  <a:gd name="T7" fmla="*/ 4 h 4"/>
                  <a:gd name="T8" fmla="*/ 2 w 10"/>
                  <a:gd name="T9" fmla="*/ 3 h 4"/>
                  <a:gd name="T10" fmla="*/ 0 w 10"/>
                  <a:gd name="T11" fmla="*/ 2 h 4"/>
                  <a:gd name="T12" fmla="*/ 8 w 10"/>
                  <a:gd name="T13" fmla="*/ 1 h 4"/>
                  <a:gd name="T14" fmla="*/ 10 w 10"/>
                  <a:gd name="T15" fmla="*/ 0 h 4"/>
                  <a:gd name="T16" fmla="*/ 10 w 10"/>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1"/>
                    </a:moveTo>
                    <a:cubicBezTo>
                      <a:pt x="8" y="2"/>
                      <a:pt x="5" y="1"/>
                      <a:pt x="4" y="4"/>
                    </a:cubicBezTo>
                    <a:cubicBezTo>
                      <a:pt x="4" y="3"/>
                      <a:pt x="4" y="3"/>
                      <a:pt x="4" y="3"/>
                    </a:cubicBezTo>
                    <a:cubicBezTo>
                      <a:pt x="3" y="3"/>
                      <a:pt x="2" y="4"/>
                      <a:pt x="0" y="4"/>
                    </a:cubicBezTo>
                    <a:cubicBezTo>
                      <a:pt x="2" y="3"/>
                      <a:pt x="2" y="3"/>
                      <a:pt x="2" y="3"/>
                    </a:cubicBezTo>
                    <a:cubicBezTo>
                      <a:pt x="1" y="3"/>
                      <a:pt x="1" y="3"/>
                      <a:pt x="0" y="2"/>
                    </a:cubicBezTo>
                    <a:cubicBezTo>
                      <a:pt x="3" y="1"/>
                      <a:pt x="6" y="1"/>
                      <a:pt x="8" y="1"/>
                    </a:cubicBezTo>
                    <a:cubicBezTo>
                      <a:pt x="9" y="1"/>
                      <a:pt x="10" y="1"/>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2" name="Freeform 2261">
                <a:extLst>
                  <a:ext uri="{FF2B5EF4-FFF2-40B4-BE49-F238E27FC236}">
                    <a16:creationId xmlns:a16="http://schemas.microsoft.com/office/drawing/2014/main" id="{BCF83BD6-0F8C-4B41-97C0-3E7FA01ED123}"/>
                  </a:ext>
                </a:extLst>
              </p:cNvPr>
              <p:cNvSpPr/>
              <p:nvPr/>
            </p:nvSpPr>
            <p:spPr bwMode="auto">
              <a:xfrm>
                <a:off x="2651" y="2252"/>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3" name="Freeform 2262">
                <a:extLst>
                  <a:ext uri="{FF2B5EF4-FFF2-40B4-BE49-F238E27FC236}">
                    <a16:creationId xmlns:a16="http://schemas.microsoft.com/office/drawing/2014/main" id="{54325717-CB3F-4EB9-BEF6-133A1E3F49C2}"/>
                  </a:ext>
                </a:extLst>
              </p:cNvPr>
              <p:cNvSpPr/>
              <p:nvPr/>
            </p:nvSpPr>
            <p:spPr bwMode="auto">
              <a:xfrm>
                <a:off x="3271" y="2249"/>
                <a:ext cx="16" cy="8"/>
              </a:xfrm>
              <a:custGeom>
                <a:gdLst>
                  <a:gd name="T0" fmla="*/ 6 w 6"/>
                  <a:gd name="T1" fmla="*/ 1 h 3"/>
                  <a:gd name="T2" fmla="*/ 6 w 6"/>
                  <a:gd name="T3" fmla="*/ 2 h 3"/>
                  <a:gd name="T4" fmla="*/ 1 w 6"/>
                  <a:gd name="T5" fmla="*/ 3 h 3"/>
                  <a:gd name="T6" fmla="*/ 0 w 6"/>
                  <a:gd name="T7" fmla="*/ 3 h 3"/>
                  <a:gd name="T8" fmla="*/ 5 w 6"/>
                  <a:gd name="T9" fmla="*/ 1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6" y="2"/>
                      <a:pt x="6" y="2"/>
                      <a:pt x="6" y="2"/>
                    </a:cubicBezTo>
                    <a:cubicBezTo>
                      <a:pt x="4" y="1"/>
                      <a:pt x="3" y="2"/>
                      <a:pt x="1" y="3"/>
                    </a:cubicBezTo>
                    <a:cubicBezTo>
                      <a:pt x="0" y="3"/>
                      <a:pt x="0" y="3"/>
                      <a:pt x="0" y="3"/>
                    </a:cubicBezTo>
                    <a:cubicBezTo>
                      <a:pt x="0" y="1"/>
                      <a:pt x="3" y="2"/>
                      <a:pt x="5" y="1"/>
                    </a:cubicBezTo>
                    <a:cubicBezTo>
                      <a:pt x="5" y="2"/>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4" name="Freeform 2263">
                <a:extLst>
                  <a:ext uri="{FF2B5EF4-FFF2-40B4-BE49-F238E27FC236}">
                    <a16:creationId xmlns:a16="http://schemas.microsoft.com/office/drawing/2014/main" id="{8E62E5B8-4C51-4678-81B3-BFD136BF1951}"/>
                  </a:ext>
                </a:extLst>
              </p:cNvPr>
              <p:cNvSpPr/>
              <p:nvPr/>
            </p:nvSpPr>
            <p:spPr bwMode="auto">
              <a:xfrm>
                <a:off x="3295" y="2249"/>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5" name="Rectangle 2264">
                <a:extLst>
                  <a:ext uri="{FF2B5EF4-FFF2-40B4-BE49-F238E27FC236}">
                    <a16:creationId xmlns:a16="http://schemas.microsoft.com/office/drawing/2014/main" id="{9CB7AAD6-93BC-410E-8F90-2D5B1A6520E2}"/>
                  </a:ext>
                </a:extLst>
              </p:cNvPr>
              <p:cNvSpPr>
                <a:spLocks noChangeArrowheads="1"/>
              </p:cNvSpPr>
              <p:nvPr/>
            </p:nvSpPr>
            <p:spPr bwMode="auto">
              <a:xfrm>
                <a:off x="2322" y="225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6" name="Freeform 2265">
                <a:extLst>
                  <a:ext uri="{FF2B5EF4-FFF2-40B4-BE49-F238E27FC236}">
                    <a16:creationId xmlns:a16="http://schemas.microsoft.com/office/drawing/2014/main" id="{D6A58499-D65C-4CCA-8054-996D2C613EFA}"/>
                  </a:ext>
                </a:extLst>
              </p:cNvPr>
              <p:cNvSpPr/>
              <p:nvPr/>
            </p:nvSpPr>
            <p:spPr bwMode="auto">
              <a:xfrm>
                <a:off x="2891" y="2252"/>
                <a:ext cx="6"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7" name="Freeform 2266">
                <a:extLst>
                  <a:ext uri="{FF2B5EF4-FFF2-40B4-BE49-F238E27FC236}">
                    <a16:creationId xmlns:a16="http://schemas.microsoft.com/office/drawing/2014/main" id="{FA7831CB-5F61-41DB-8E0A-53D0DD42E4CD}"/>
                  </a:ext>
                </a:extLst>
              </p:cNvPr>
              <p:cNvSpPr/>
              <p:nvPr/>
            </p:nvSpPr>
            <p:spPr bwMode="auto">
              <a:xfrm>
                <a:off x="3110" y="2252"/>
                <a:ext cx="6" cy="2"/>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1" y="0"/>
                      <a:pt x="0"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8" name="Freeform 2267">
                <a:extLst>
                  <a:ext uri="{FF2B5EF4-FFF2-40B4-BE49-F238E27FC236}">
                    <a16:creationId xmlns:a16="http://schemas.microsoft.com/office/drawing/2014/main" id="{14F341B0-DFA3-42CE-83B1-4DFABFFFD660}"/>
                  </a:ext>
                </a:extLst>
              </p:cNvPr>
              <p:cNvSpPr/>
              <p:nvPr/>
            </p:nvSpPr>
            <p:spPr bwMode="auto">
              <a:xfrm>
                <a:off x="3377" y="2252"/>
                <a:ext cx="3" cy="2"/>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0"/>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9" name="Freeform 2268">
                <a:extLst>
                  <a:ext uri="{FF2B5EF4-FFF2-40B4-BE49-F238E27FC236}">
                    <a16:creationId xmlns:a16="http://schemas.microsoft.com/office/drawing/2014/main" id="{4493F688-F91B-465E-AB70-48DCD645E989}"/>
                  </a:ext>
                </a:extLst>
              </p:cNvPr>
              <p:cNvSpPr/>
              <p:nvPr/>
            </p:nvSpPr>
            <p:spPr bwMode="auto">
              <a:xfrm>
                <a:off x="2285" y="2252"/>
                <a:ext cx="29" cy="10"/>
              </a:xfrm>
              <a:custGeom>
                <a:gdLst>
                  <a:gd name="T0" fmla="*/ 8 w 11"/>
                  <a:gd name="T1" fmla="*/ 0 h 4"/>
                  <a:gd name="T2" fmla="*/ 8 w 11"/>
                  <a:gd name="T3" fmla="*/ 1 h 4"/>
                  <a:gd name="T4" fmla="*/ 10 w 11"/>
                  <a:gd name="T5" fmla="*/ 0 h 4"/>
                  <a:gd name="T6" fmla="*/ 9 w 11"/>
                  <a:gd name="T7" fmla="*/ 2 h 4"/>
                  <a:gd name="T8" fmla="*/ 5 w 11"/>
                  <a:gd name="T9" fmla="*/ 1 h 4"/>
                  <a:gd name="T10" fmla="*/ 5 w 11"/>
                  <a:gd name="T11" fmla="*/ 4 h 4"/>
                  <a:gd name="T12" fmla="*/ 0 w 11"/>
                  <a:gd name="T13" fmla="*/ 3 h 4"/>
                  <a:gd name="T14" fmla="*/ 2 w 11"/>
                  <a:gd name="T15" fmla="*/ 3 h 4"/>
                  <a:gd name="T16" fmla="*/ 2 w 11"/>
                  <a:gd name="T17" fmla="*/ 1 h 4"/>
                  <a:gd name="T18" fmla="*/ 4 w 11"/>
                  <a:gd name="T19" fmla="*/ 3 h 4"/>
                  <a:gd name="T20" fmla="*/ 8 w 11"/>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8" y="0"/>
                    </a:moveTo>
                    <a:cubicBezTo>
                      <a:pt x="8" y="1"/>
                      <a:pt x="8" y="1"/>
                      <a:pt x="8" y="1"/>
                    </a:cubicBezTo>
                    <a:cubicBezTo>
                      <a:pt x="10" y="1"/>
                      <a:pt x="9" y="0"/>
                      <a:pt x="10" y="0"/>
                    </a:cubicBezTo>
                    <a:cubicBezTo>
                      <a:pt x="11" y="1"/>
                      <a:pt x="10" y="1"/>
                      <a:pt x="9" y="2"/>
                    </a:cubicBezTo>
                    <a:cubicBezTo>
                      <a:pt x="8" y="0"/>
                      <a:pt x="7" y="3"/>
                      <a:pt x="5" y="1"/>
                    </a:cubicBezTo>
                    <a:cubicBezTo>
                      <a:pt x="6" y="2"/>
                      <a:pt x="4" y="3"/>
                      <a:pt x="5" y="4"/>
                    </a:cubicBezTo>
                    <a:cubicBezTo>
                      <a:pt x="3" y="4"/>
                      <a:pt x="2" y="4"/>
                      <a:pt x="0" y="3"/>
                    </a:cubicBezTo>
                    <a:cubicBezTo>
                      <a:pt x="2" y="3"/>
                      <a:pt x="2" y="3"/>
                      <a:pt x="2" y="3"/>
                    </a:cubicBezTo>
                    <a:cubicBezTo>
                      <a:pt x="1" y="2"/>
                      <a:pt x="2" y="2"/>
                      <a:pt x="2" y="1"/>
                    </a:cubicBezTo>
                    <a:cubicBezTo>
                      <a:pt x="3" y="1"/>
                      <a:pt x="2" y="3"/>
                      <a:pt x="4" y="3"/>
                    </a:cubicBezTo>
                    <a:cubicBezTo>
                      <a:pt x="4" y="1"/>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0" name="Freeform 2269">
                <a:extLst>
                  <a:ext uri="{FF2B5EF4-FFF2-40B4-BE49-F238E27FC236}">
                    <a16:creationId xmlns:a16="http://schemas.microsoft.com/office/drawing/2014/main" id="{7EFE9B69-2BB9-4CAE-8FB4-445F0A542BEA}"/>
                  </a:ext>
                </a:extLst>
              </p:cNvPr>
              <p:cNvSpPr/>
              <p:nvPr/>
            </p:nvSpPr>
            <p:spPr bwMode="auto">
              <a:xfrm>
                <a:off x="2704" y="2252"/>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1" name="Freeform 2270">
                <a:extLst>
                  <a:ext uri="{FF2B5EF4-FFF2-40B4-BE49-F238E27FC236}">
                    <a16:creationId xmlns:a16="http://schemas.microsoft.com/office/drawing/2014/main" id="{1D23B84B-5C23-4C32-949A-570A63B1BE34}"/>
                  </a:ext>
                </a:extLst>
              </p:cNvPr>
              <p:cNvSpPr/>
              <p:nvPr/>
            </p:nvSpPr>
            <p:spPr bwMode="auto">
              <a:xfrm flipH="1">
                <a:off x="3025" y="2252"/>
                <a:ext cx="0" cy="2"/>
              </a:xfrm>
              <a:custGeom>
                <a:gdLst>
                  <a:gd name="T0" fmla="*/ 0 h 1"/>
                  <a:gd name="T1" fmla="*/ 1 h 1"/>
                  <a:gd name="T2" fmla="*/ 1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2" name="Freeform 2271">
                <a:extLst>
                  <a:ext uri="{FF2B5EF4-FFF2-40B4-BE49-F238E27FC236}">
                    <a16:creationId xmlns:a16="http://schemas.microsoft.com/office/drawing/2014/main" id="{09023A13-084D-4907-B4A8-A3B3F0BA003F}"/>
                  </a:ext>
                </a:extLst>
              </p:cNvPr>
              <p:cNvSpPr/>
              <p:nvPr/>
            </p:nvSpPr>
            <p:spPr bwMode="auto">
              <a:xfrm>
                <a:off x="3241" y="2249"/>
                <a:ext cx="14" cy="13"/>
              </a:xfrm>
              <a:custGeom>
                <a:gdLst>
                  <a:gd name="T0" fmla="*/ 5 w 5"/>
                  <a:gd name="T1" fmla="*/ 2 h 5"/>
                  <a:gd name="T2" fmla="*/ 3 w 5"/>
                  <a:gd name="T3" fmla="*/ 3 h 5"/>
                  <a:gd name="T4" fmla="*/ 4 w 5"/>
                  <a:gd name="T5" fmla="*/ 3 h 5"/>
                  <a:gd name="T6" fmla="*/ 1 w 5"/>
                  <a:gd name="T7" fmla="*/ 5 h 5"/>
                  <a:gd name="T8" fmla="*/ 1 w 5"/>
                  <a:gd name="T9" fmla="*/ 4 h 5"/>
                  <a:gd name="T10" fmla="*/ 5 w 5"/>
                  <a:gd name="T11" fmla="*/ 2 h 5"/>
                </a:gdLst>
                <a:cxnLst>
                  <a:cxn ang="0">
                    <a:pos x="T0" y="T1"/>
                  </a:cxn>
                  <a:cxn ang="0">
                    <a:pos x="T2" y="T3"/>
                  </a:cxn>
                  <a:cxn ang="0">
                    <a:pos x="T4" y="T5"/>
                  </a:cxn>
                  <a:cxn ang="0">
                    <a:pos x="T6" y="T7"/>
                  </a:cxn>
                  <a:cxn ang="0">
                    <a:pos x="T8" y="T9"/>
                  </a:cxn>
                  <a:cxn ang="0">
                    <a:pos x="T10" y="T11"/>
                  </a:cxn>
                </a:cxnLst>
                <a:rect l="0" t="0" r="r" b="b"/>
                <a:pathLst>
                  <a:path w="5" h="5">
                    <a:moveTo>
                      <a:pt x="5" y="2"/>
                    </a:moveTo>
                    <a:cubicBezTo>
                      <a:pt x="5" y="2"/>
                      <a:pt x="4" y="2"/>
                      <a:pt x="3" y="3"/>
                    </a:cubicBezTo>
                    <a:cubicBezTo>
                      <a:pt x="4" y="3"/>
                      <a:pt x="4" y="3"/>
                      <a:pt x="4" y="3"/>
                    </a:cubicBezTo>
                    <a:cubicBezTo>
                      <a:pt x="3" y="4"/>
                      <a:pt x="1" y="4"/>
                      <a:pt x="1" y="5"/>
                    </a:cubicBezTo>
                    <a:cubicBezTo>
                      <a:pt x="0" y="5"/>
                      <a:pt x="1" y="4"/>
                      <a:pt x="1" y="4"/>
                    </a:cubicBezTo>
                    <a:cubicBezTo>
                      <a:pt x="3" y="4"/>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3" name="Freeform 2272">
                <a:extLst>
                  <a:ext uri="{FF2B5EF4-FFF2-40B4-BE49-F238E27FC236}">
                    <a16:creationId xmlns:a16="http://schemas.microsoft.com/office/drawing/2014/main" id="{03AC6E15-8B26-4685-A493-97C2805673AF}"/>
                  </a:ext>
                </a:extLst>
              </p:cNvPr>
              <p:cNvSpPr/>
              <p:nvPr/>
            </p:nvSpPr>
            <p:spPr bwMode="auto">
              <a:xfrm>
                <a:off x="3407" y="2252"/>
                <a:ext cx="5" cy="5"/>
              </a:xfrm>
              <a:custGeom>
                <a:gdLst>
                  <a:gd name="T0" fmla="*/ 1 w 2"/>
                  <a:gd name="T1" fmla="*/ 2 h 2"/>
                  <a:gd name="T2" fmla="*/ 2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2" y="0"/>
                    </a:cubicBezTo>
                    <a:cubicBezTo>
                      <a:pt x="1"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4" name="Freeform 2273">
                <a:extLst>
                  <a:ext uri="{FF2B5EF4-FFF2-40B4-BE49-F238E27FC236}">
                    <a16:creationId xmlns:a16="http://schemas.microsoft.com/office/drawing/2014/main" id="{C44FBA0F-4B67-4062-BACF-57D71FF5F178}"/>
                  </a:ext>
                </a:extLst>
              </p:cNvPr>
              <p:cNvSpPr/>
              <p:nvPr/>
            </p:nvSpPr>
            <p:spPr bwMode="auto">
              <a:xfrm>
                <a:off x="3864" y="2252"/>
                <a:ext cx="2" cy="5"/>
              </a:xfrm>
              <a:custGeom>
                <a:gdLst>
                  <a:gd name="T0" fmla="*/ 2 w 2"/>
                  <a:gd name="T1" fmla="*/ 0 h 5"/>
                  <a:gd name="T2" fmla="*/ 2 w 2"/>
                  <a:gd name="T3" fmla="*/ 5 h 5"/>
                  <a:gd name="T4" fmla="*/ 0 w 2"/>
                  <a:gd name="T5" fmla="*/ 0 h 5"/>
                  <a:gd name="T6" fmla="*/ 2 w 2"/>
                  <a:gd name="T7" fmla="*/ 0 h 5"/>
                </a:gdLst>
                <a:cxnLst>
                  <a:cxn ang="0">
                    <a:pos x="T0" y="T1"/>
                  </a:cxn>
                  <a:cxn ang="0">
                    <a:pos x="T2" y="T3"/>
                  </a:cxn>
                  <a:cxn ang="0">
                    <a:pos x="T4" y="T5"/>
                  </a:cxn>
                  <a:cxn ang="0">
                    <a:pos x="T6" y="T7"/>
                  </a:cxn>
                </a:cxnLst>
                <a:rect l="0" t="0" r="r" b="b"/>
                <a:pathLst>
                  <a:path w="2" h="5">
                    <a:moveTo>
                      <a:pt x="2" y="0"/>
                    </a:moveTo>
                    <a:lnTo>
                      <a:pt x="2" y="5"/>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5" name="Freeform 2274">
                <a:extLst>
                  <a:ext uri="{FF2B5EF4-FFF2-40B4-BE49-F238E27FC236}">
                    <a16:creationId xmlns:a16="http://schemas.microsoft.com/office/drawing/2014/main" id="{7E06FC0B-E443-4779-B923-F884375A7616}"/>
                  </a:ext>
                </a:extLst>
              </p:cNvPr>
              <p:cNvSpPr/>
              <p:nvPr/>
            </p:nvSpPr>
            <p:spPr bwMode="auto">
              <a:xfrm>
                <a:off x="2819" y="2252"/>
                <a:ext cx="40" cy="21"/>
              </a:xfrm>
              <a:custGeom>
                <a:gdLst>
                  <a:gd name="T0" fmla="*/ 12 w 15"/>
                  <a:gd name="T1" fmla="*/ 1 h 8"/>
                  <a:gd name="T2" fmla="*/ 13 w 15"/>
                  <a:gd name="T3" fmla="*/ 2 h 8"/>
                  <a:gd name="T4" fmla="*/ 13 w 15"/>
                  <a:gd name="T5" fmla="*/ 2 h 8"/>
                  <a:gd name="T6" fmla="*/ 11 w 15"/>
                  <a:gd name="T7" fmla="*/ 3 h 8"/>
                  <a:gd name="T8" fmla="*/ 12 w 15"/>
                  <a:gd name="T9" fmla="*/ 3 h 8"/>
                  <a:gd name="T10" fmla="*/ 10 w 15"/>
                  <a:gd name="T11" fmla="*/ 3 h 8"/>
                  <a:gd name="T12" fmla="*/ 14 w 15"/>
                  <a:gd name="T13" fmla="*/ 5 h 8"/>
                  <a:gd name="T14" fmla="*/ 15 w 15"/>
                  <a:gd name="T15" fmla="*/ 4 h 8"/>
                  <a:gd name="T16" fmla="*/ 15 w 15"/>
                  <a:gd name="T17" fmla="*/ 6 h 8"/>
                  <a:gd name="T18" fmla="*/ 12 w 15"/>
                  <a:gd name="T19" fmla="*/ 6 h 8"/>
                  <a:gd name="T20" fmla="*/ 13 w 15"/>
                  <a:gd name="T21" fmla="*/ 5 h 8"/>
                  <a:gd name="T22" fmla="*/ 5 w 15"/>
                  <a:gd name="T23" fmla="*/ 6 h 8"/>
                  <a:gd name="T24" fmla="*/ 10 w 15"/>
                  <a:gd name="T25" fmla="*/ 4 h 8"/>
                  <a:gd name="T26" fmla="*/ 8 w 15"/>
                  <a:gd name="T27" fmla="*/ 3 h 8"/>
                  <a:gd name="T28" fmla="*/ 7 w 15"/>
                  <a:gd name="T29" fmla="*/ 3 h 8"/>
                  <a:gd name="T30" fmla="*/ 8 w 15"/>
                  <a:gd name="T31" fmla="*/ 4 h 8"/>
                  <a:gd name="T32" fmla="*/ 6 w 15"/>
                  <a:gd name="T33" fmla="*/ 4 h 8"/>
                  <a:gd name="T34" fmla="*/ 5 w 15"/>
                  <a:gd name="T35" fmla="*/ 6 h 8"/>
                  <a:gd name="T36" fmla="*/ 2 w 15"/>
                  <a:gd name="T37" fmla="*/ 4 h 8"/>
                  <a:gd name="T38" fmla="*/ 2 w 15"/>
                  <a:gd name="T39" fmla="*/ 6 h 8"/>
                  <a:gd name="T40" fmla="*/ 0 w 15"/>
                  <a:gd name="T41" fmla="*/ 5 h 8"/>
                  <a:gd name="T42" fmla="*/ 0 w 15"/>
                  <a:gd name="T43" fmla="*/ 3 h 8"/>
                  <a:gd name="T44" fmla="*/ 0 w 15"/>
                  <a:gd name="T45" fmla="*/ 2 h 8"/>
                  <a:gd name="T46" fmla="*/ 4 w 15"/>
                  <a:gd name="T47" fmla="*/ 1 h 8"/>
                  <a:gd name="T48" fmla="*/ 11 w 15"/>
                  <a:gd name="T49" fmla="*/ 2 h 8"/>
                  <a:gd name="T50" fmla="*/ 12 w 15"/>
                  <a:gd name="T5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1"/>
                    </a:moveTo>
                    <a:cubicBezTo>
                      <a:pt x="12" y="1"/>
                      <a:pt x="13" y="2"/>
                      <a:pt x="13" y="2"/>
                    </a:cubicBezTo>
                    <a:cubicBezTo>
                      <a:pt x="13" y="2"/>
                      <a:pt x="13" y="2"/>
                      <a:pt x="13" y="2"/>
                    </a:cubicBezTo>
                    <a:cubicBezTo>
                      <a:pt x="12" y="2"/>
                      <a:pt x="12" y="2"/>
                      <a:pt x="11" y="3"/>
                    </a:cubicBezTo>
                    <a:cubicBezTo>
                      <a:pt x="12" y="3"/>
                      <a:pt x="12" y="3"/>
                      <a:pt x="12" y="3"/>
                    </a:cubicBezTo>
                    <a:cubicBezTo>
                      <a:pt x="10" y="3"/>
                      <a:pt x="10" y="3"/>
                      <a:pt x="10" y="3"/>
                    </a:cubicBezTo>
                    <a:cubicBezTo>
                      <a:pt x="10" y="6"/>
                      <a:pt x="12" y="4"/>
                      <a:pt x="14" y="5"/>
                    </a:cubicBezTo>
                    <a:cubicBezTo>
                      <a:pt x="15" y="4"/>
                      <a:pt x="15" y="4"/>
                      <a:pt x="15" y="4"/>
                    </a:cubicBezTo>
                    <a:cubicBezTo>
                      <a:pt x="15" y="4"/>
                      <a:pt x="13" y="5"/>
                      <a:pt x="15" y="6"/>
                    </a:cubicBezTo>
                    <a:cubicBezTo>
                      <a:pt x="14" y="6"/>
                      <a:pt x="13" y="5"/>
                      <a:pt x="12" y="6"/>
                    </a:cubicBezTo>
                    <a:cubicBezTo>
                      <a:pt x="13" y="5"/>
                      <a:pt x="13" y="5"/>
                      <a:pt x="13" y="5"/>
                    </a:cubicBezTo>
                    <a:cubicBezTo>
                      <a:pt x="9" y="3"/>
                      <a:pt x="8" y="8"/>
                      <a:pt x="5" y="6"/>
                    </a:cubicBezTo>
                    <a:cubicBezTo>
                      <a:pt x="7" y="5"/>
                      <a:pt x="10" y="7"/>
                      <a:pt x="10" y="4"/>
                    </a:cubicBezTo>
                    <a:cubicBezTo>
                      <a:pt x="10" y="3"/>
                      <a:pt x="8" y="3"/>
                      <a:pt x="8" y="3"/>
                    </a:cubicBezTo>
                    <a:cubicBezTo>
                      <a:pt x="7" y="3"/>
                      <a:pt x="7" y="3"/>
                      <a:pt x="7" y="3"/>
                    </a:cubicBezTo>
                    <a:cubicBezTo>
                      <a:pt x="8" y="4"/>
                      <a:pt x="8" y="4"/>
                      <a:pt x="8" y="4"/>
                    </a:cubicBezTo>
                    <a:cubicBezTo>
                      <a:pt x="8" y="5"/>
                      <a:pt x="6" y="3"/>
                      <a:pt x="6" y="4"/>
                    </a:cubicBezTo>
                    <a:cubicBezTo>
                      <a:pt x="5" y="5"/>
                      <a:pt x="7" y="6"/>
                      <a:pt x="5" y="6"/>
                    </a:cubicBezTo>
                    <a:cubicBezTo>
                      <a:pt x="2" y="4"/>
                      <a:pt x="2" y="4"/>
                      <a:pt x="2" y="4"/>
                    </a:cubicBezTo>
                    <a:cubicBezTo>
                      <a:pt x="2" y="6"/>
                      <a:pt x="2" y="6"/>
                      <a:pt x="2" y="6"/>
                    </a:cubicBezTo>
                    <a:cubicBezTo>
                      <a:pt x="1" y="6"/>
                      <a:pt x="1" y="4"/>
                      <a:pt x="0" y="5"/>
                    </a:cubicBezTo>
                    <a:cubicBezTo>
                      <a:pt x="1" y="4"/>
                      <a:pt x="0" y="3"/>
                      <a:pt x="0" y="3"/>
                    </a:cubicBezTo>
                    <a:cubicBezTo>
                      <a:pt x="0" y="2"/>
                      <a:pt x="0" y="2"/>
                      <a:pt x="0" y="2"/>
                    </a:cubicBezTo>
                    <a:cubicBezTo>
                      <a:pt x="1" y="1"/>
                      <a:pt x="3" y="2"/>
                      <a:pt x="4" y="1"/>
                    </a:cubicBezTo>
                    <a:cubicBezTo>
                      <a:pt x="6" y="2"/>
                      <a:pt x="9" y="0"/>
                      <a:pt x="11" y="2"/>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6" name="Freeform 2275">
                <a:extLst>
                  <a:ext uri="{FF2B5EF4-FFF2-40B4-BE49-F238E27FC236}">
                    <a16:creationId xmlns:a16="http://schemas.microsoft.com/office/drawing/2014/main" id="{0EA52AD4-1E6E-48C2-BFB8-B2ECCA79100E}"/>
                  </a:ext>
                </a:extLst>
              </p:cNvPr>
              <p:cNvSpPr/>
              <p:nvPr/>
            </p:nvSpPr>
            <p:spPr bwMode="auto">
              <a:xfrm>
                <a:off x="2405" y="225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7" name="Freeform 2276">
                <a:extLst>
                  <a:ext uri="{FF2B5EF4-FFF2-40B4-BE49-F238E27FC236}">
                    <a16:creationId xmlns:a16="http://schemas.microsoft.com/office/drawing/2014/main" id="{20F705F2-003B-4745-8213-2B8D7B3E4249}"/>
                  </a:ext>
                </a:extLst>
              </p:cNvPr>
              <p:cNvSpPr/>
              <p:nvPr/>
            </p:nvSpPr>
            <p:spPr bwMode="auto">
              <a:xfrm>
                <a:off x="3260" y="2254"/>
                <a:ext cx="11" cy="8"/>
              </a:xfrm>
              <a:custGeom>
                <a:gdLst>
                  <a:gd name="T0" fmla="*/ 3 w 4"/>
                  <a:gd name="T1" fmla="*/ 1 h 3"/>
                  <a:gd name="T2" fmla="*/ 2 w 4"/>
                  <a:gd name="T3" fmla="*/ 1 h 3"/>
                  <a:gd name="T4" fmla="*/ 0 w 4"/>
                  <a:gd name="T5" fmla="*/ 3 h 3"/>
                  <a:gd name="T6" fmla="*/ 0 w 4"/>
                  <a:gd name="T7" fmla="*/ 3 h 3"/>
                  <a:gd name="T8" fmla="*/ 3 w 4"/>
                  <a:gd name="T9" fmla="*/ 0 h 3"/>
                  <a:gd name="T10" fmla="*/ 3 w 4"/>
                  <a:gd name="T11" fmla="*/ 1 h 3"/>
                </a:gdLst>
                <a:cxnLst>
                  <a:cxn ang="0">
                    <a:pos x="T0" y="T1"/>
                  </a:cxn>
                  <a:cxn ang="0">
                    <a:pos x="T2" y="T3"/>
                  </a:cxn>
                  <a:cxn ang="0">
                    <a:pos x="T4" y="T5"/>
                  </a:cxn>
                  <a:cxn ang="0">
                    <a:pos x="T6" y="T7"/>
                  </a:cxn>
                  <a:cxn ang="0">
                    <a:pos x="T8" y="T9"/>
                  </a:cxn>
                  <a:cxn ang="0">
                    <a:pos x="T10" y="T11"/>
                  </a:cxn>
                </a:cxnLst>
                <a:rect l="0" t="0" r="r" b="b"/>
                <a:pathLst>
                  <a:path w="4" h="3">
                    <a:moveTo>
                      <a:pt x="3" y="1"/>
                    </a:moveTo>
                    <a:cubicBezTo>
                      <a:pt x="2" y="1"/>
                      <a:pt x="2" y="1"/>
                      <a:pt x="2" y="1"/>
                    </a:cubicBezTo>
                    <a:cubicBezTo>
                      <a:pt x="4" y="2"/>
                      <a:pt x="1" y="3"/>
                      <a:pt x="0" y="3"/>
                    </a:cubicBezTo>
                    <a:cubicBezTo>
                      <a:pt x="0" y="3"/>
                      <a:pt x="0" y="3"/>
                      <a:pt x="0" y="3"/>
                    </a:cubicBezTo>
                    <a:cubicBezTo>
                      <a:pt x="1" y="2"/>
                      <a:pt x="2" y="1"/>
                      <a:pt x="3" y="0"/>
                    </a:cubicBezTo>
                    <a:cubicBezTo>
                      <a:pt x="4"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8" name="Freeform 2277">
                <a:extLst>
                  <a:ext uri="{FF2B5EF4-FFF2-40B4-BE49-F238E27FC236}">
                    <a16:creationId xmlns:a16="http://schemas.microsoft.com/office/drawing/2014/main" id="{A3CF7769-CAFF-4E63-90E0-8C6B7990D76D}"/>
                  </a:ext>
                </a:extLst>
              </p:cNvPr>
              <p:cNvSpPr/>
              <p:nvPr/>
            </p:nvSpPr>
            <p:spPr bwMode="auto">
              <a:xfrm>
                <a:off x="3289" y="2254"/>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9" name="Freeform 2278">
                <a:extLst>
                  <a:ext uri="{FF2B5EF4-FFF2-40B4-BE49-F238E27FC236}">
                    <a16:creationId xmlns:a16="http://schemas.microsoft.com/office/drawing/2014/main" id="{1FBDD98A-C7D4-43D4-A053-F808B5671F5F}"/>
                  </a:ext>
                </a:extLst>
              </p:cNvPr>
              <p:cNvSpPr/>
              <p:nvPr/>
            </p:nvSpPr>
            <p:spPr bwMode="auto">
              <a:xfrm>
                <a:off x="3295" y="2254"/>
                <a:ext cx="8" cy="6"/>
              </a:xfrm>
              <a:custGeom>
                <a:gdLst>
                  <a:gd name="T0" fmla="*/ 3 w 3"/>
                  <a:gd name="T1" fmla="*/ 0 h 2"/>
                  <a:gd name="T2" fmla="*/ 1 w 3"/>
                  <a:gd name="T3" fmla="*/ 1 h 2"/>
                  <a:gd name="T4" fmla="*/ 2 w 3"/>
                  <a:gd name="T5" fmla="*/ 2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2" y="2"/>
                      <a:pt x="2" y="2"/>
                      <a:pt x="2" y="2"/>
                    </a:cubicBezTo>
                    <a:cubicBezTo>
                      <a:pt x="0" y="2"/>
                      <a:pt x="2" y="1"/>
                      <a:pt x="2" y="0"/>
                    </a:cubicBezTo>
                    <a:cubicBezTo>
                      <a:pt x="2"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0" name="Freeform 2279">
                <a:extLst>
                  <a:ext uri="{FF2B5EF4-FFF2-40B4-BE49-F238E27FC236}">
                    <a16:creationId xmlns:a16="http://schemas.microsoft.com/office/drawing/2014/main" id="{1F8101F2-AE4B-48DB-9958-91CF9C439600}"/>
                  </a:ext>
                </a:extLst>
              </p:cNvPr>
              <p:cNvSpPr/>
              <p:nvPr/>
            </p:nvSpPr>
            <p:spPr bwMode="auto">
              <a:xfrm>
                <a:off x="2384" y="2254"/>
                <a:ext cx="5" cy="8"/>
              </a:xfrm>
              <a:custGeom>
                <a:gdLst>
                  <a:gd name="T0" fmla="*/ 2 w 2"/>
                  <a:gd name="T1" fmla="*/ 1 h 3"/>
                  <a:gd name="T2" fmla="*/ 1 w 2"/>
                  <a:gd name="T3" fmla="*/ 3 h 3"/>
                  <a:gd name="T4" fmla="*/ 0 w 2"/>
                  <a:gd name="T5" fmla="*/ 2 h 3"/>
                  <a:gd name="T6" fmla="*/ 1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0" y="2"/>
                      <a:pt x="1" y="3"/>
                    </a:cubicBezTo>
                    <a:cubicBezTo>
                      <a:pt x="0" y="3"/>
                      <a:pt x="0" y="2"/>
                      <a:pt x="0" y="2"/>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1" name="Freeform 2280">
                <a:extLst>
                  <a:ext uri="{FF2B5EF4-FFF2-40B4-BE49-F238E27FC236}">
                    <a16:creationId xmlns:a16="http://schemas.microsoft.com/office/drawing/2014/main" id="{58524727-D5F7-4BCF-8593-BBBB1388CEE8}"/>
                  </a:ext>
                </a:extLst>
              </p:cNvPr>
              <p:cNvSpPr/>
              <p:nvPr/>
            </p:nvSpPr>
            <p:spPr bwMode="auto">
              <a:xfrm>
                <a:off x="2536" y="2252"/>
                <a:ext cx="13" cy="8"/>
              </a:xfrm>
              <a:custGeom>
                <a:gdLst>
                  <a:gd name="T0" fmla="*/ 5 w 5"/>
                  <a:gd name="T1" fmla="*/ 2 h 3"/>
                  <a:gd name="T2" fmla="*/ 0 w 5"/>
                  <a:gd name="T3" fmla="*/ 2 h 3"/>
                  <a:gd name="T4" fmla="*/ 5 w 5"/>
                  <a:gd name="T5" fmla="*/ 2 h 3"/>
                </a:gdLst>
                <a:cxnLst>
                  <a:cxn ang="0">
                    <a:pos x="T0" y="T1"/>
                  </a:cxn>
                  <a:cxn ang="0">
                    <a:pos x="T2" y="T3"/>
                  </a:cxn>
                  <a:cxn ang="0">
                    <a:pos x="T4" y="T5"/>
                  </a:cxn>
                </a:cxnLst>
                <a:rect l="0" t="0" r="r" b="b"/>
                <a:pathLst>
                  <a:path w="5" h="3">
                    <a:moveTo>
                      <a:pt x="5" y="2"/>
                    </a:moveTo>
                    <a:cubicBezTo>
                      <a:pt x="3" y="3"/>
                      <a:pt x="2" y="0"/>
                      <a:pt x="0" y="2"/>
                    </a:cubicBezTo>
                    <a:cubicBezTo>
                      <a:pt x="1" y="1"/>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2" name="Freeform 2281">
                <a:extLst>
                  <a:ext uri="{FF2B5EF4-FFF2-40B4-BE49-F238E27FC236}">
                    <a16:creationId xmlns:a16="http://schemas.microsoft.com/office/drawing/2014/main" id="{5DBCA1F4-4D9C-4701-B688-BA58A59043FE}"/>
                  </a:ext>
                </a:extLst>
              </p:cNvPr>
              <p:cNvSpPr/>
              <p:nvPr/>
            </p:nvSpPr>
            <p:spPr bwMode="auto">
              <a:xfrm>
                <a:off x="2645" y="2254"/>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3" name="Freeform 2282">
                <a:extLst>
                  <a:ext uri="{FF2B5EF4-FFF2-40B4-BE49-F238E27FC236}">
                    <a16:creationId xmlns:a16="http://schemas.microsoft.com/office/drawing/2014/main" id="{F9C0AA08-524F-4F9A-B874-BB4921322D08}"/>
                  </a:ext>
                </a:extLst>
              </p:cNvPr>
              <p:cNvSpPr/>
              <p:nvPr/>
            </p:nvSpPr>
            <p:spPr bwMode="auto">
              <a:xfrm>
                <a:off x="2325" y="2257"/>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2" y="0"/>
                      <a:pt x="2" y="0"/>
                      <a:pt x="2"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4" name="Freeform 2283">
                <a:extLst>
                  <a:ext uri="{FF2B5EF4-FFF2-40B4-BE49-F238E27FC236}">
                    <a16:creationId xmlns:a16="http://schemas.microsoft.com/office/drawing/2014/main" id="{4B137388-B375-4A9C-83B0-19710FF033EA}"/>
                  </a:ext>
                </a:extLst>
              </p:cNvPr>
              <p:cNvSpPr/>
              <p:nvPr/>
            </p:nvSpPr>
            <p:spPr bwMode="auto">
              <a:xfrm>
                <a:off x="2993" y="225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5" name="Freeform 2284">
                <a:extLst>
                  <a:ext uri="{FF2B5EF4-FFF2-40B4-BE49-F238E27FC236}">
                    <a16:creationId xmlns:a16="http://schemas.microsoft.com/office/drawing/2014/main" id="{E80C03ED-7BAA-43C0-960C-19B13F5C1CB5}"/>
                  </a:ext>
                </a:extLst>
              </p:cNvPr>
              <p:cNvSpPr/>
              <p:nvPr/>
            </p:nvSpPr>
            <p:spPr bwMode="auto">
              <a:xfrm flipH="1">
                <a:off x="3236" y="2257"/>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6" name="Freeform 2285">
                <a:extLst>
                  <a:ext uri="{FF2B5EF4-FFF2-40B4-BE49-F238E27FC236}">
                    <a16:creationId xmlns:a16="http://schemas.microsoft.com/office/drawing/2014/main" id="{C68A9679-60C1-48DA-850F-AB9D4B5794AA}"/>
                  </a:ext>
                </a:extLst>
              </p:cNvPr>
              <p:cNvSpPr/>
              <p:nvPr/>
            </p:nvSpPr>
            <p:spPr bwMode="auto">
              <a:xfrm>
                <a:off x="3359" y="2252"/>
                <a:ext cx="21" cy="18"/>
              </a:xfrm>
              <a:custGeom>
                <a:gdLst>
                  <a:gd name="T0" fmla="*/ 2 w 8"/>
                  <a:gd name="T1" fmla="*/ 4 h 7"/>
                  <a:gd name="T2" fmla="*/ 2 w 8"/>
                  <a:gd name="T3" fmla="*/ 4 h 7"/>
                  <a:gd name="T4" fmla="*/ 1 w 8"/>
                  <a:gd name="T5" fmla="*/ 5 h 7"/>
                  <a:gd name="T6" fmla="*/ 8 w 8"/>
                  <a:gd name="T7" fmla="*/ 3 h 7"/>
                  <a:gd name="T8" fmla="*/ 7 w 8"/>
                  <a:gd name="T9" fmla="*/ 4 h 7"/>
                  <a:gd name="T10" fmla="*/ 8 w 8"/>
                  <a:gd name="T11" fmla="*/ 6 h 7"/>
                  <a:gd name="T12" fmla="*/ 7 w 8"/>
                  <a:gd name="T13" fmla="*/ 6 h 7"/>
                  <a:gd name="T14" fmla="*/ 7 w 8"/>
                  <a:gd name="T15" fmla="*/ 7 h 7"/>
                  <a:gd name="T16" fmla="*/ 3 w 8"/>
                  <a:gd name="T17" fmla="*/ 6 h 7"/>
                  <a:gd name="T18" fmla="*/ 3 w 8"/>
                  <a:gd name="T19" fmla="*/ 6 h 7"/>
                  <a:gd name="T20" fmla="*/ 4 w 8"/>
                  <a:gd name="T21" fmla="*/ 7 h 7"/>
                  <a:gd name="T22" fmla="*/ 1 w 8"/>
                  <a:gd name="T23" fmla="*/ 6 h 7"/>
                  <a:gd name="T24" fmla="*/ 1 w 8"/>
                  <a:gd name="T25" fmla="*/ 3 h 7"/>
                  <a:gd name="T26" fmla="*/ 2 w 8"/>
                  <a:gd name="T27" fmla="*/ 3 h 7"/>
                  <a:gd name="T28" fmla="*/ 0 w 8"/>
                  <a:gd name="T29" fmla="*/ 2 h 7"/>
                  <a:gd name="T30" fmla="*/ 2 w 8"/>
                  <a:gd name="T31" fmla="*/ 4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2" y="4"/>
                    </a:moveTo>
                    <a:cubicBezTo>
                      <a:pt x="2" y="4"/>
                      <a:pt x="2" y="4"/>
                      <a:pt x="2" y="4"/>
                    </a:cubicBezTo>
                    <a:cubicBezTo>
                      <a:pt x="1" y="5"/>
                      <a:pt x="1" y="5"/>
                      <a:pt x="1" y="5"/>
                    </a:cubicBezTo>
                    <a:cubicBezTo>
                      <a:pt x="5" y="7"/>
                      <a:pt x="5" y="3"/>
                      <a:pt x="8" y="3"/>
                    </a:cubicBezTo>
                    <a:cubicBezTo>
                      <a:pt x="8" y="3"/>
                      <a:pt x="7" y="4"/>
                      <a:pt x="7" y="4"/>
                    </a:cubicBezTo>
                    <a:cubicBezTo>
                      <a:pt x="8" y="6"/>
                      <a:pt x="8" y="6"/>
                      <a:pt x="8" y="6"/>
                    </a:cubicBezTo>
                    <a:cubicBezTo>
                      <a:pt x="7" y="6"/>
                      <a:pt x="7" y="6"/>
                      <a:pt x="7" y="6"/>
                    </a:cubicBezTo>
                    <a:cubicBezTo>
                      <a:pt x="8" y="6"/>
                      <a:pt x="8" y="7"/>
                      <a:pt x="7" y="7"/>
                    </a:cubicBezTo>
                    <a:cubicBezTo>
                      <a:pt x="5" y="7"/>
                      <a:pt x="5" y="5"/>
                      <a:pt x="3" y="6"/>
                    </a:cubicBezTo>
                    <a:cubicBezTo>
                      <a:pt x="3" y="6"/>
                      <a:pt x="3" y="6"/>
                      <a:pt x="3" y="6"/>
                    </a:cubicBezTo>
                    <a:cubicBezTo>
                      <a:pt x="3" y="7"/>
                      <a:pt x="4" y="6"/>
                      <a:pt x="4" y="7"/>
                    </a:cubicBezTo>
                    <a:cubicBezTo>
                      <a:pt x="1" y="6"/>
                      <a:pt x="1" y="6"/>
                      <a:pt x="1" y="6"/>
                    </a:cubicBezTo>
                    <a:cubicBezTo>
                      <a:pt x="1" y="5"/>
                      <a:pt x="2" y="5"/>
                      <a:pt x="1" y="3"/>
                    </a:cubicBezTo>
                    <a:cubicBezTo>
                      <a:pt x="1" y="3"/>
                      <a:pt x="2" y="4"/>
                      <a:pt x="2" y="3"/>
                    </a:cubicBezTo>
                    <a:cubicBezTo>
                      <a:pt x="0" y="2"/>
                      <a:pt x="0" y="2"/>
                      <a:pt x="0" y="2"/>
                    </a:cubicBezTo>
                    <a:cubicBezTo>
                      <a:pt x="2" y="0"/>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7" name="Freeform 2286">
                <a:extLst>
                  <a:ext uri="{FF2B5EF4-FFF2-40B4-BE49-F238E27FC236}">
                    <a16:creationId xmlns:a16="http://schemas.microsoft.com/office/drawing/2014/main" id="{5FB48A6E-012C-4A65-B970-C5432F837479}"/>
                  </a:ext>
                </a:extLst>
              </p:cNvPr>
              <p:cNvSpPr/>
              <p:nvPr/>
            </p:nvSpPr>
            <p:spPr bwMode="auto">
              <a:xfrm>
                <a:off x="3383" y="2257"/>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8" name="Freeform 2287">
                <a:extLst>
                  <a:ext uri="{FF2B5EF4-FFF2-40B4-BE49-F238E27FC236}">
                    <a16:creationId xmlns:a16="http://schemas.microsoft.com/office/drawing/2014/main" id="{C16382A1-3C85-4C18-A9FD-7EF23E392BA4}"/>
                  </a:ext>
                </a:extLst>
              </p:cNvPr>
              <p:cNvSpPr/>
              <p:nvPr/>
            </p:nvSpPr>
            <p:spPr bwMode="auto">
              <a:xfrm>
                <a:off x="2597" y="225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9" name="Freeform 2288">
                <a:extLst>
                  <a:ext uri="{FF2B5EF4-FFF2-40B4-BE49-F238E27FC236}">
                    <a16:creationId xmlns:a16="http://schemas.microsoft.com/office/drawing/2014/main" id="{AAB1995B-A69F-45B7-AEE6-233742819EF2}"/>
                  </a:ext>
                </a:extLst>
              </p:cNvPr>
              <p:cNvSpPr/>
              <p:nvPr/>
            </p:nvSpPr>
            <p:spPr bwMode="auto">
              <a:xfrm>
                <a:off x="2520" y="2257"/>
                <a:ext cx="3" cy="3"/>
              </a:xfrm>
              <a:custGeom>
                <a:gdLst>
                  <a:gd name="T0" fmla="*/ 3 w 3"/>
                  <a:gd name="T1" fmla="*/ 0 h 3"/>
                  <a:gd name="T2" fmla="*/ 3 w 3"/>
                  <a:gd name="T3" fmla="*/ 3 h 3"/>
                  <a:gd name="T4" fmla="*/ 3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0" name="Freeform 2289">
                <a:extLst>
                  <a:ext uri="{FF2B5EF4-FFF2-40B4-BE49-F238E27FC236}">
                    <a16:creationId xmlns:a16="http://schemas.microsoft.com/office/drawing/2014/main" id="{B908FCFC-C9A7-4858-A676-7E0FA8CC1722}"/>
                  </a:ext>
                </a:extLst>
              </p:cNvPr>
              <p:cNvSpPr/>
              <p:nvPr/>
            </p:nvSpPr>
            <p:spPr bwMode="auto">
              <a:xfrm>
                <a:off x="3236" y="2254"/>
                <a:ext cx="59" cy="24"/>
              </a:xfrm>
              <a:custGeom>
                <a:gdLst>
                  <a:gd name="T0" fmla="*/ 20 w 22"/>
                  <a:gd name="T1" fmla="*/ 1 h 9"/>
                  <a:gd name="T2" fmla="*/ 20 w 22"/>
                  <a:gd name="T3" fmla="*/ 2 h 9"/>
                  <a:gd name="T4" fmla="*/ 21 w 22"/>
                  <a:gd name="T5" fmla="*/ 2 h 9"/>
                  <a:gd name="T6" fmla="*/ 22 w 22"/>
                  <a:gd name="T7" fmla="*/ 4 h 9"/>
                  <a:gd name="T8" fmla="*/ 20 w 22"/>
                  <a:gd name="T9" fmla="*/ 5 h 9"/>
                  <a:gd name="T10" fmla="*/ 21 w 22"/>
                  <a:gd name="T11" fmla="*/ 7 h 9"/>
                  <a:gd name="T12" fmla="*/ 19 w 22"/>
                  <a:gd name="T13" fmla="*/ 5 h 9"/>
                  <a:gd name="T14" fmla="*/ 16 w 22"/>
                  <a:gd name="T15" fmla="*/ 5 h 9"/>
                  <a:gd name="T16" fmla="*/ 14 w 22"/>
                  <a:gd name="T17" fmla="*/ 5 h 9"/>
                  <a:gd name="T18" fmla="*/ 14 w 22"/>
                  <a:gd name="T19" fmla="*/ 7 h 9"/>
                  <a:gd name="T20" fmla="*/ 10 w 22"/>
                  <a:gd name="T21" fmla="*/ 7 h 9"/>
                  <a:gd name="T22" fmla="*/ 10 w 22"/>
                  <a:gd name="T23" fmla="*/ 8 h 9"/>
                  <a:gd name="T24" fmla="*/ 6 w 22"/>
                  <a:gd name="T25" fmla="*/ 7 h 9"/>
                  <a:gd name="T26" fmla="*/ 7 w 22"/>
                  <a:gd name="T27" fmla="*/ 8 h 9"/>
                  <a:gd name="T28" fmla="*/ 2 w 22"/>
                  <a:gd name="T29" fmla="*/ 8 h 9"/>
                  <a:gd name="T30" fmla="*/ 0 w 22"/>
                  <a:gd name="T31" fmla="*/ 8 h 9"/>
                  <a:gd name="T32" fmla="*/ 3 w 22"/>
                  <a:gd name="T33" fmla="*/ 7 h 9"/>
                  <a:gd name="T34" fmla="*/ 3 w 22"/>
                  <a:gd name="T35" fmla="*/ 6 h 9"/>
                  <a:gd name="T36" fmla="*/ 4 w 22"/>
                  <a:gd name="T37" fmla="*/ 6 h 9"/>
                  <a:gd name="T38" fmla="*/ 4 w 22"/>
                  <a:gd name="T39" fmla="*/ 7 h 9"/>
                  <a:gd name="T40" fmla="*/ 6 w 22"/>
                  <a:gd name="T41" fmla="*/ 5 h 9"/>
                  <a:gd name="T42" fmla="*/ 7 w 22"/>
                  <a:gd name="T43" fmla="*/ 6 h 9"/>
                  <a:gd name="T44" fmla="*/ 8 w 22"/>
                  <a:gd name="T45" fmla="*/ 4 h 9"/>
                  <a:gd name="T46" fmla="*/ 12 w 22"/>
                  <a:gd name="T47" fmla="*/ 5 h 9"/>
                  <a:gd name="T48" fmla="*/ 14 w 22"/>
                  <a:gd name="T49" fmla="*/ 3 h 9"/>
                  <a:gd name="T50" fmla="*/ 13 w 22"/>
                  <a:gd name="T51" fmla="*/ 2 h 9"/>
                  <a:gd name="T52" fmla="*/ 19 w 22"/>
                  <a:gd name="T53" fmla="*/ 1 h 9"/>
                  <a:gd name="T54" fmla="*/ 20 w 22"/>
                  <a:gd name="T55"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9">
                    <a:moveTo>
                      <a:pt x="20" y="1"/>
                    </a:moveTo>
                    <a:cubicBezTo>
                      <a:pt x="20" y="2"/>
                      <a:pt x="20" y="2"/>
                      <a:pt x="20" y="2"/>
                    </a:cubicBezTo>
                    <a:cubicBezTo>
                      <a:pt x="21" y="2"/>
                      <a:pt x="21" y="2"/>
                      <a:pt x="21" y="2"/>
                    </a:cubicBezTo>
                    <a:cubicBezTo>
                      <a:pt x="21" y="2"/>
                      <a:pt x="22" y="3"/>
                      <a:pt x="22" y="4"/>
                    </a:cubicBezTo>
                    <a:cubicBezTo>
                      <a:pt x="20" y="5"/>
                      <a:pt x="20" y="5"/>
                      <a:pt x="20" y="5"/>
                    </a:cubicBezTo>
                    <a:cubicBezTo>
                      <a:pt x="20" y="5"/>
                      <a:pt x="22" y="6"/>
                      <a:pt x="21" y="7"/>
                    </a:cubicBezTo>
                    <a:cubicBezTo>
                      <a:pt x="19" y="5"/>
                      <a:pt x="19" y="5"/>
                      <a:pt x="19" y="5"/>
                    </a:cubicBezTo>
                    <a:cubicBezTo>
                      <a:pt x="18" y="5"/>
                      <a:pt x="17" y="5"/>
                      <a:pt x="16" y="5"/>
                    </a:cubicBezTo>
                    <a:cubicBezTo>
                      <a:pt x="15" y="4"/>
                      <a:pt x="15" y="6"/>
                      <a:pt x="14" y="5"/>
                    </a:cubicBezTo>
                    <a:cubicBezTo>
                      <a:pt x="14" y="7"/>
                      <a:pt x="14" y="7"/>
                      <a:pt x="14" y="7"/>
                    </a:cubicBezTo>
                    <a:cubicBezTo>
                      <a:pt x="12" y="7"/>
                      <a:pt x="11" y="5"/>
                      <a:pt x="10" y="7"/>
                    </a:cubicBezTo>
                    <a:cubicBezTo>
                      <a:pt x="10" y="8"/>
                      <a:pt x="10" y="8"/>
                      <a:pt x="10" y="8"/>
                    </a:cubicBezTo>
                    <a:cubicBezTo>
                      <a:pt x="10" y="6"/>
                      <a:pt x="7" y="7"/>
                      <a:pt x="6" y="7"/>
                    </a:cubicBezTo>
                    <a:cubicBezTo>
                      <a:pt x="7" y="8"/>
                      <a:pt x="7" y="8"/>
                      <a:pt x="7" y="8"/>
                    </a:cubicBezTo>
                    <a:cubicBezTo>
                      <a:pt x="6" y="7"/>
                      <a:pt x="4" y="7"/>
                      <a:pt x="2" y="8"/>
                    </a:cubicBezTo>
                    <a:cubicBezTo>
                      <a:pt x="1" y="6"/>
                      <a:pt x="1" y="9"/>
                      <a:pt x="0" y="8"/>
                    </a:cubicBezTo>
                    <a:cubicBezTo>
                      <a:pt x="0" y="8"/>
                      <a:pt x="2" y="6"/>
                      <a:pt x="3" y="7"/>
                    </a:cubicBezTo>
                    <a:cubicBezTo>
                      <a:pt x="3" y="6"/>
                      <a:pt x="3" y="6"/>
                      <a:pt x="3" y="6"/>
                    </a:cubicBezTo>
                    <a:cubicBezTo>
                      <a:pt x="4" y="6"/>
                      <a:pt x="4" y="6"/>
                      <a:pt x="4" y="6"/>
                    </a:cubicBezTo>
                    <a:cubicBezTo>
                      <a:pt x="4" y="7"/>
                      <a:pt x="4" y="7"/>
                      <a:pt x="4" y="7"/>
                    </a:cubicBezTo>
                    <a:cubicBezTo>
                      <a:pt x="4" y="6"/>
                      <a:pt x="7" y="6"/>
                      <a:pt x="6" y="5"/>
                    </a:cubicBezTo>
                    <a:cubicBezTo>
                      <a:pt x="6" y="6"/>
                      <a:pt x="7" y="7"/>
                      <a:pt x="7" y="6"/>
                    </a:cubicBezTo>
                    <a:cubicBezTo>
                      <a:pt x="8" y="4"/>
                      <a:pt x="8" y="4"/>
                      <a:pt x="8" y="4"/>
                    </a:cubicBezTo>
                    <a:cubicBezTo>
                      <a:pt x="9" y="5"/>
                      <a:pt x="11" y="2"/>
                      <a:pt x="12" y="5"/>
                    </a:cubicBezTo>
                    <a:cubicBezTo>
                      <a:pt x="12" y="4"/>
                      <a:pt x="13" y="4"/>
                      <a:pt x="14" y="3"/>
                    </a:cubicBezTo>
                    <a:cubicBezTo>
                      <a:pt x="13" y="2"/>
                      <a:pt x="13" y="2"/>
                      <a:pt x="13" y="2"/>
                    </a:cubicBezTo>
                    <a:cubicBezTo>
                      <a:pt x="17" y="5"/>
                      <a:pt x="15" y="0"/>
                      <a:pt x="19" y="1"/>
                    </a:cubicBez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1" name="Rectangle 2290">
                <a:extLst>
                  <a:ext uri="{FF2B5EF4-FFF2-40B4-BE49-F238E27FC236}">
                    <a16:creationId xmlns:a16="http://schemas.microsoft.com/office/drawing/2014/main" id="{FA39E519-120B-4B5D-9949-B6FAF2FC8AD6}"/>
                  </a:ext>
                </a:extLst>
              </p:cNvPr>
              <p:cNvSpPr>
                <a:spLocks noChangeArrowheads="1"/>
              </p:cNvSpPr>
              <p:nvPr/>
            </p:nvSpPr>
            <p:spPr bwMode="auto">
              <a:xfrm>
                <a:off x="2624" y="2260"/>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2" name="Freeform 2291">
                <a:extLst>
                  <a:ext uri="{FF2B5EF4-FFF2-40B4-BE49-F238E27FC236}">
                    <a16:creationId xmlns:a16="http://schemas.microsoft.com/office/drawing/2014/main" id="{038269BC-26AF-4AF3-AA33-DBC5D714264F}"/>
                  </a:ext>
                </a:extLst>
              </p:cNvPr>
              <p:cNvSpPr/>
              <p:nvPr/>
            </p:nvSpPr>
            <p:spPr bwMode="auto">
              <a:xfrm>
                <a:off x="2979" y="2257"/>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3" name="Freeform 2292">
                <a:extLst>
                  <a:ext uri="{FF2B5EF4-FFF2-40B4-BE49-F238E27FC236}">
                    <a16:creationId xmlns:a16="http://schemas.microsoft.com/office/drawing/2014/main" id="{2C50670C-E0F7-4CB6-A165-A58537B2874B}"/>
                  </a:ext>
                </a:extLst>
              </p:cNvPr>
              <p:cNvSpPr/>
              <p:nvPr/>
            </p:nvSpPr>
            <p:spPr bwMode="auto">
              <a:xfrm>
                <a:off x="3206" y="2257"/>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4" name="Freeform 2293">
                <a:extLst>
                  <a:ext uri="{FF2B5EF4-FFF2-40B4-BE49-F238E27FC236}">
                    <a16:creationId xmlns:a16="http://schemas.microsoft.com/office/drawing/2014/main" id="{2002C5AA-E568-406D-92BE-AC795EC0E09F}"/>
                  </a:ext>
                </a:extLst>
              </p:cNvPr>
              <p:cNvSpPr/>
              <p:nvPr/>
            </p:nvSpPr>
            <p:spPr bwMode="auto">
              <a:xfrm>
                <a:off x="2498" y="2257"/>
                <a:ext cx="19" cy="8"/>
              </a:xfrm>
              <a:custGeom>
                <a:gdLst>
                  <a:gd name="T0" fmla="*/ 7 w 7"/>
                  <a:gd name="T1" fmla="*/ 1 h 3"/>
                  <a:gd name="T2" fmla="*/ 0 w 7"/>
                  <a:gd name="T3" fmla="*/ 2 h 3"/>
                  <a:gd name="T4" fmla="*/ 0 w 7"/>
                  <a:gd name="T5" fmla="*/ 2 h 3"/>
                  <a:gd name="T6" fmla="*/ 1 w 7"/>
                  <a:gd name="T7" fmla="*/ 2 h 3"/>
                  <a:gd name="T8" fmla="*/ 4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4" y="2"/>
                      <a:pt x="2" y="3"/>
                      <a:pt x="0" y="2"/>
                    </a:cubicBezTo>
                    <a:cubicBezTo>
                      <a:pt x="0" y="2"/>
                      <a:pt x="0" y="2"/>
                      <a:pt x="0" y="2"/>
                    </a:cubicBezTo>
                    <a:cubicBezTo>
                      <a:pt x="1" y="2"/>
                      <a:pt x="1" y="2"/>
                      <a:pt x="1" y="2"/>
                    </a:cubicBezTo>
                    <a:cubicBezTo>
                      <a:pt x="2" y="1"/>
                      <a:pt x="4" y="3"/>
                      <a:pt x="4" y="1"/>
                    </a:cubicBezTo>
                    <a:cubicBezTo>
                      <a:pt x="5"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5" name="Freeform 2294">
                <a:extLst>
                  <a:ext uri="{FF2B5EF4-FFF2-40B4-BE49-F238E27FC236}">
                    <a16:creationId xmlns:a16="http://schemas.microsoft.com/office/drawing/2014/main" id="{46D0A9DF-A7C4-479B-8FCB-BAB5C0A467A0}"/>
                  </a:ext>
                </a:extLst>
              </p:cNvPr>
              <p:cNvSpPr/>
              <p:nvPr/>
            </p:nvSpPr>
            <p:spPr bwMode="auto">
              <a:xfrm>
                <a:off x="2782" y="2257"/>
                <a:ext cx="37" cy="19"/>
              </a:xfrm>
              <a:custGeom>
                <a:gdLst>
                  <a:gd name="T0" fmla="*/ 12 w 14"/>
                  <a:gd name="T1" fmla="*/ 1 h 7"/>
                  <a:gd name="T2" fmla="*/ 14 w 14"/>
                  <a:gd name="T3" fmla="*/ 1 h 7"/>
                  <a:gd name="T4" fmla="*/ 11 w 14"/>
                  <a:gd name="T5" fmla="*/ 2 h 7"/>
                  <a:gd name="T6" fmla="*/ 10 w 14"/>
                  <a:gd name="T7" fmla="*/ 2 h 7"/>
                  <a:gd name="T8" fmla="*/ 14 w 14"/>
                  <a:gd name="T9" fmla="*/ 4 h 7"/>
                  <a:gd name="T10" fmla="*/ 14 w 14"/>
                  <a:gd name="T11" fmla="*/ 5 h 7"/>
                  <a:gd name="T12" fmla="*/ 11 w 14"/>
                  <a:gd name="T13" fmla="*/ 6 h 7"/>
                  <a:gd name="T14" fmla="*/ 9 w 14"/>
                  <a:gd name="T15" fmla="*/ 5 h 7"/>
                  <a:gd name="T16" fmla="*/ 9 w 14"/>
                  <a:gd name="T17" fmla="*/ 2 h 7"/>
                  <a:gd name="T18" fmla="*/ 5 w 14"/>
                  <a:gd name="T19" fmla="*/ 4 h 7"/>
                  <a:gd name="T20" fmla="*/ 8 w 14"/>
                  <a:gd name="T21" fmla="*/ 4 h 7"/>
                  <a:gd name="T22" fmla="*/ 9 w 14"/>
                  <a:gd name="T23" fmla="*/ 6 h 7"/>
                  <a:gd name="T24" fmla="*/ 6 w 14"/>
                  <a:gd name="T25" fmla="*/ 6 h 7"/>
                  <a:gd name="T26" fmla="*/ 8 w 14"/>
                  <a:gd name="T27" fmla="*/ 5 h 7"/>
                  <a:gd name="T28" fmla="*/ 1 w 14"/>
                  <a:gd name="T29" fmla="*/ 5 h 7"/>
                  <a:gd name="T30" fmla="*/ 0 w 14"/>
                  <a:gd name="T31" fmla="*/ 4 h 7"/>
                  <a:gd name="T32" fmla="*/ 6 w 14"/>
                  <a:gd name="T33" fmla="*/ 2 h 7"/>
                  <a:gd name="T34" fmla="*/ 10 w 14"/>
                  <a:gd name="T35" fmla="*/ 2 h 7"/>
                  <a:gd name="T36" fmla="*/ 12 w 14"/>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12" y="1"/>
                    </a:moveTo>
                    <a:cubicBezTo>
                      <a:pt x="13" y="2"/>
                      <a:pt x="13" y="0"/>
                      <a:pt x="14" y="1"/>
                    </a:cubicBezTo>
                    <a:cubicBezTo>
                      <a:pt x="13" y="1"/>
                      <a:pt x="12" y="3"/>
                      <a:pt x="11" y="2"/>
                    </a:cubicBezTo>
                    <a:cubicBezTo>
                      <a:pt x="10" y="2"/>
                      <a:pt x="10" y="2"/>
                      <a:pt x="10" y="2"/>
                    </a:cubicBezTo>
                    <a:cubicBezTo>
                      <a:pt x="12" y="2"/>
                      <a:pt x="12" y="6"/>
                      <a:pt x="14" y="4"/>
                    </a:cubicBezTo>
                    <a:cubicBezTo>
                      <a:pt x="13" y="4"/>
                      <a:pt x="14" y="4"/>
                      <a:pt x="14" y="5"/>
                    </a:cubicBezTo>
                    <a:cubicBezTo>
                      <a:pt x="13" y="6"/>
                      <a:pt x="11" y="4"/>
                      <a:pt x="11" y="6"/>
                    </a:cubicBezTo>
                    <a:cubicBezTo>
                      <a:pt x="10" y="5"/>
                      <a:pt x="10" y="5"/>
                      <a:pt x="9" y="5"/>
                    </a:cubicBezTo>
                    <a:cubicBezTo>
                      <a:pt x="10" y="4"/>
                      <a:pt x="9" y="4"/>
                      <a:pt x="9" y="2"/>
                    </a:cubicBezTo>
                    <a:cubicBezTo>
                      <a:pt x="8" y="4"/>
                      <a:pt x="6" y="2"/>
                      <a:pt x="5" y="4"/>
                    </a:cubicBezTo>
                    <a:cubicBezTo>
                      <a:pt x="5" y="6"/>
                      <a:pt x="7" y="4"/>
                      <a:pt x="8" y="4"/>
                    </a:cubicBezTo>
                    <a:cubicBezTo>
                      <a:pt x="7" y="5"/>
                      <a:pt x="9" y="5"/>
                      <a:pt x="9" y="6"/>
                    </a:cubicBezTo>
                    <a:cubicBezTo>
                      <a:pt x="6" y="6"/>
                      <a:pt x="6" y="6"/>
                      <a:pt x="6" y="6"/>
                    </a:cubicBezTo>
                    <a:cubicBezTo>
                      <a:pt x="8" y="5"/>
                      <a:pt x="8" y="5"/>
                      <a:pt x="8" y="5"/>
                    </a:cubicBezTo>
                    <a:cubicBezTo>
                      <a:pt x="5" y="7"/>
                      <a:pt x="4" y="3"/>
                      <a:pt x="1" y="5"/>
                    </a:cubicBezTo>
                    <a:cubicBezTo>
                      <a:pt x="1" y="5"/>
                      <a:pt x="0" y="5"/>
                      <a:pt x="0" y="4"/>
                    </a:cubicBezTo>
                    <a:cubicBezTo>
                      <a:pt x="1" y="2"/>
                      <a:pt x="5" y="5"/>
                      <a:pt x="6" y="2"/>
                    </a:cubicBezTo>
                    <a:cubicBezTo>
                      <a:pt x="7" y="2"/>
                      <a:pt x="9" y="0"/>
                      <a:pt x="10" y="2"/>
                    </a:cubicBezTo>
                    <a:cubicBezTo>
                      <a:pt x="11" y="1"/>
                      <a:pt x="11"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6" name="Freeform 2295">
                <a:extLst>
                  <a:ext uri="{FF2B5EF4-FFF2-40B4-BE49-F238E27FC236}">
                    <a16:creationId xmlns:a16="http://schemas.microsoft.com/office/drawing/2014/main" id="{2E09E444-1F77-42AF-B7D1-4DE1137D3CE8}"/>
                  </a:ext>
                </a:extLst>
              </p:cNvPr>
              <p:cNvSpPr/>
              <p:nvPr/>
            </p:nvSpPr>
            <p:spPr bwMode="auto">
              <a:xfrm>
                <a:off x="2822" y="2260"/>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7" name="Freeform 2296">
                <a:extLst>
                  <a:ext uri="{FF2B5EF4-FFF2-40B4-BE49-F238E27FC236}">
                    <a16:creationId xmlns:a16="http://schemas.microsoft.com/office/drawing/2014/main" id="{48AB7B4E-C02B-481A-A609-A8327A47D35C}"/>
                  </a:ext>
                </a:extLst>
              </p:cNvPr>
              <p:cNvSpPr/>
              <p:nvPr/>
            </p:nvSpPr>
            <p:spPr bwMode="auto">
              <a:xfrm>
                <a:off x="3231" y="2260"/>
                <a:ext cx="10" cy="5"/>
              </a:xfrm>
              <a:custGeom>
                <a:gdLst>
                  <a:gd name="T0" fmla="*/ 4 w 4"/>
                  <a:gd name="T1" fmla="*/ 0 h 2"/>
                  <a:gd name="T2" fmla="*/ 3 w 4"/>
                  <a:gd name="T3" fmla="*/ 1 h 2"/>
                  <a:gd name="T4" fmla="*/ 3 w 4"/>
                  <a:gd name="T5" fmla="*/ 1 h 2"/>
                  <a:gd name="T6" fmla="*/ 2 w 4"/>
                  <a:gd name="T7" fmla="*/ 2 h 2"/>
                  <a:gd name="T8" fmla="*/ 2 w 4"/>
                  <a:gd name="T9" fmla="*/ 0 h 2"/>
                  <a:gd name="T10" fmla="*/ 4 w 4"/>
                  <a:gd name="T11" fmla="*/ 0 h 2"/>
                </a:gdLst>
                <a:cxnLst>
                  <a:cxn ang="0">
                    <a:pos x="T0" y="T1"/>
                  </a:cxn>
                  <a:cxn ang="0">
                    <a:pos x="T2" y="T3"/>
                  </a:cxn>
                  <a:cxn ang="0">
                    <a:pos x="T4" y="T5"/>
                  </a:cxn>
                  <a:cxn ang="0">
                    <a:pos x="T6" y="T7"/>
                  </a:cxn>
                  <a:cxn ang="0">
                    <a:pos x="T8" y="T9"/>
                  </a:cxn>
                  <a:cxn ang="0">
                    <a:pos x="T10" y="T11"/>
                  </a:cxn>
                </a:cxnLst>
                <a:rect l="0" t="0" r="r" b="b"/>
                <a:pathLst>
                  <a:path w="4" h="2">
                    <a:moveTo>
                      <a:pt x="4" y="0"/>
                    </a:moveTo>
                    <a:cubicBezTo>
                      <a:pt x="3" y="1"/>
                      <a:pt x="3" y="1"/>
                      <a:pt x="3" y="1"/>
                    </a:cubicBezTo>
                    <a:cubicBezTo>
                      <a:pt x="3" y="1"/>
                      <a:pt x="3" y="1"/>
                      <a:pt x="3" y="1"/>
                    </a:cubicBezTo>
                    <a:cubicBezTo>
                      <a:pt x="2" y="2"/>
                      <a:pt x="2" y="2"/>
                      <a:pt x="2" y="2"/>
                    </a:cubicBezTo>
                    <a:cubicBezTo>
                      <a:pt x="1" y="2"/>
                      <a:pt x="0" y="1"/>
                      <a:pt x="2" y="0"/>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8" name="Freeform 2297">
                <a:extLst>
                  <a:ext uri="{FF2B5EF4-FFF2-40B4-BE49-F238E27FC236}">
                    <a16:creationId xmlns:a16="http://schemas.microsoft.com/office/drawing/2014/main" id="{38FC80F1-3535-49EB-B81C-0F4756AC1D54}"/>
                  </a:ext>
                </a:extLst>
              </p:cNvPr>
              <p:cNvSpPr/>
              <p:nvPr/>
            </p:nvSpPr>
            <p:spPr bwMode="auto">
              <a:xfrm>
                <a:off x="3249" y="2260"/>
                <a:ext cx="8" cy="5"/>
              </a:xfrm>
              <a:custGeom>
                <a:gdLst>
                  <a:gd name="T0" fmla="*/ 3 w 3"/>
                  <a:gd name="T1" fmla="*/ 0 h 2"/>
                  <a:gd name="T2" fmla="*/ 1 w 3"/>
                  <a:gd name="T3" fmla="*/ 1 h 2"/>
                  <a:gd name="T4" fmla="*/ 0 w 3"/>
                  <a:gd name="T5" fmla="*/ 1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1" y="0"/>
                      <a:pt x="0" y="2"/>
                      <a:pt x="0"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9" name="Freeform 2298">
                <a:extLst>
                  <a:ext uri="{FF2B5EF4-FFF2-40B4-BE49-F238E27FC236}">
                    <a16:creationId xmlns:a16="http://schemas.microsoft.com/office/drawing/2014/main" id="{DB587845-DD72-4677-B330-EF00E952782F}"/>
                  </a:ext>
                </a:extLst>
              </p:cNvPr>
              <p:cNvSpPr/>
              <p:nvPr/>
            </p:nvSpPr>
            <p:spPr bwMode="auto">
              <a:xfrm flipH="1">
                <a:off x="3340" y="2260"/>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0" name="Freeform 2299">
                <a:extLst>
                  <a:ext uri="{FF2B5EF4-FFF2-40B4-BE49-F238E27FC236}">
                    <a16:creationId xmlns:a16="http://schemas.microsoft.com/office/drawing/2014/main" id="{ECFB23D6-932E-472A-A5DA-138D8CE27D28}"/>
                  </a:ext>
                </a:extLst>
              </p:cNvPr>
              <p:cNvSpPr/>
              <p:nvPr/>
            </p:nvSpPr>
            <p:spPr bwMode="auto">
              <a:xfrm>
                <a:off x="2317" y="2262"/>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1" name="Freeform 2300">
                <a:extLst>
                  <a:ext uri="{FF2B5EF4-FFF2-40B4-BE49-F238E27FC236}">
                    <a16:creationId xmlns:a16="http://schemas.microsoft.com/office/drawing/2014/main" id="{7E3F7D93-28C5-4E84-9727-1B2DF4F83632}"/>
                  </a:ext>
                </a:extLst>
              </p:cNvPr>
              <p:cNvSpPr/>
              <p:nvPr/>
            </p:nvSpPr>
            <p:spPr bwMode="auto">
              <a:xfrm>
                <a:off x="2643" y="2262"/>
                <a:ext cx="72" cy="14"/>
              </a:xfrm>
              <a:custGeom>
                <a:gdLst>
                  <a:gd name="T0" fmla="*/ 27 w 27"/>
                  <a:gd name="T1" fmla="*/ 1 h 5"/>
                  <a:gd name="T2" fmla="*/ 24 w 27"/>
                  <a:gd name="T3" fmla="*/ 2 h 5"/>
                  <a:gd name="T4" fmla="*/ 13 w 27"/>
                  <a:gd name="T5" fmla="*/ 3 h 5"/>
                  <a:gd name="T6" fmla="*/ 5 w 27"/>
                  <a:gd name="T7" fmla="*/ 4 h 5"/>
                  <a:gd name="T8" fmla="*/ 1 w 27"/>
                  <a:gd name="T9" fmla="*/ 4 h 5"/>
                  <a:gd name="T10" fmla="*/ 0 w 27"/>
                  <a:gd name="T11" fmla="*/ 3 h 5"/>
                  <a:gd name="T12" fmla="*/ 13 w 27"/>
                  <a:gd name="T13" fmla="*/ 2 h 5"/>
                  <a:gd name="T14" fmla="*/ 13 w 27"/>
                  <a:gd name="T15" fmla="*/ 2 h 5"/>
                  <a:gd name="T16" fmla="*/ 17 w 27"/>
                  <a:gd name="T17" fmla="*/ 1 h 5"/>
                  <a:gd name="T18" fmla="*/ 16 w 27"/>
                  <a:gd name="T19" fmla="*/ 1 h 5"/>
                  <a:gd name="T20" fmla="*/ 17 w 27"/>
                  <a:gd name="T21" fmla="*/ 0 h 5"/>
                  <a:gd name="T22" fmla="*/ 25 w 27"/>
                  <a:gd name="T23" fmla="*/ 1 h 5"/>
                  <a:gd name="T24" fmla="*/ 26 w 27"/>
                  <a:gd name="T25" fmla="*/ 0 h 5"/>
                  <a:gd name="T26" fmla="*/ 27 w 27"/>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
                    <a:moveTo>
                      <a:pt x="27" y="1"/>
                    </a:moveTo>
                    <a:cubicBezTo>
                      <a:pt x="26" y="2"/>
                      <a:pt x="25" y="1"/>
                      <a:pt x="24" y="2"/>
                    </a:cubicBezTo>
                    <a:cubicBezTo>
                      <a:pt x="20" y="2"/>
                      <a:pt x="16" y="3"/>
                      <a:pt x="13" y="3"/>
                    </a:cubicBezTo>
                    <a:cubicBezTo>
                      <a:pt x="10" y="4"/>
                      <a:pt x="7" y="3"/>
                      <a:pt x="5" y="4"/>
                    </a:cubicBezTo>
                    <a:cubicBezTo>
                      <a:pt x="3" y="5"/>
                      <a:pt x="2" y="2"/>
                      <a:pt x="1" y="4"/>
                    </a:cubicBezTo>
                    <a:cubicBezTo>
                      <a:pt x="0" y="3"/>
                      <a:pt x="0" y="3"/>
                      <a:pt x="0" y="3"/>
                    </a:cubicBezTo>
                    <a:cubicBezTo>
                      <a:pt x="4" y="2"/>
                      <a:pt x="10" y="3"/>
                      <a:pt x="13" y="2"/>
                    </a:cubicBezTo>
                    <a:cubicBezTo>
                      <a:pt x="13" y="2"/>
                      <a:pt x="13" y="2"/>
                      <a:pt x="13" y="2"/>
                    </a:cubicBezTo>
                    <a:cubicBezTo>
                      <a:pt x="15" y="2"/>
                      <a:pt x="16" y="2"/>
                      <a:pt x="17" y="1"/>
                    </a:cubicBezTo>
                    <a:cubicBezTo>
                      <a:pt x="16" y="1"/>
                      <a:pt x="16" y="1"/>
                      <a:pt x="16" y="1"/>
                    </a:cubicBezTo>
                    <a:cubicBezTo>
                      <a:pt x="17" y="0"/>
                      <a:pt x="17" y="0"/>
                      <a:pt x="17" y="0"/>
                    </a:cubicBezTo>
                    <a:cubicBezTo>
                      <a:pt x="18" y="3"/>
                      <a:pt x="22" y="0"/>
                      <a:pt x="25" y="1"/>
                    </a:cubicBezTo>
                    <a:cubicBezTo>
                      <a:pt x="26" y="0"/>
                      <a:pt x="26" y="0"/>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2" name="Freeform 2301">
                <a:extLst>
                  <a:ext uri="{FF2B5EF4-FFF2-40B4-BE49-F238E27FC236}">
                    <a16:creationId xmlns:a16="http://schemas.microsoft.com/office/drawing/2014/main" id="{285C3348-62D5-4DAA-9ACA-70278E43C7D3}"/>
                  </a:ext>
                </a:extLst>
              </p:cNvPr>
              <p:cNvSpPr/>
              <p:nvPr/>
            </p:nvSpPr>
            <p:spPr bwMode="auto">
              <a:xfrm>
                <a:off x="3220" y="2262"/>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3" name="Rectangle 2302">
                <a:extLst>
                  <a:ext uri="{FF2B5EF4-FFF2-40B4-BE49-F238E27FC236}">
                    <a16:creationId xmlns:a16="http://schemas.microsoft.com/office/drawing/2014/main" id="{563D5D77-E96B-4BD0-82ED-4ACD6FED033A}"/>
                  </a:ext>
                </a:extLst>
              </p:cNvPr>
              <p:cNvSpPr>
                <a:spLocks noChangeArrowheads="1"/>
              </p:cNvSpPr>
              <p:nvPr/>
            </p:nvSpPr>
            <p:spPr bwMode="auto">
              <a:xfrm>
                <a:off x="3228" y="22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4" name="Freeform 2303">
                <a:extLst>
                  <a:ext uri="{FF2B5EF4-FFF2-40B4-BE49-F238E27FC236}">
                    <a16:creationId xmlns:a16="http://schemas.microsoft.com/office/drawing/2014/main" id="{559AF842-CF2C-4A62-AC0D-A216CB87C6C6}"/>
                  </a:ext>
                </a:extLst>
              </p:cNvPr>
              <p:cNvSpPr/>
              <p:nvPr/>
            </p:nvSpPr>
            <p:spPr bwMode="auto">
              <a:xfrm>
                <a:off x="3329" y="2262"/>
                <a:ext cx="32" cy="19"/>
              </a:xfrm>
              <a:custGeom>
                <a:gdLst>
                  <a:gd name="T0" fmla="*/ 9 w 12"/>
                  <a:gd name="T1" fmla="*/ 2 h 7"/>
                  <a:gd name="T2" fmla="*/ 12 w 12"/>
                  <a:gd name="T3" fmla="*/ 3 h 7"/>
                  <a:gd name="T4" fmla="*/ 10 w 12"/>
                  <a:gd name="T5" fmla="*/ 4 h 7"/>
                  <a:gd name="T6" fmla="*/ 5 w 12"/>
                  <a:gd name="T7" fmla="*/ 5 h 7"/>
                  <a:gd name="T8" fmla="*/ 6 w 12"/>
                  <a:gd name="T9" fmla="*/ 5 h 7"/>
                  <a:gd name="T10" fmla="*/ 3 w 12"/>
                  <a:gd name="T11" fmla="*/ 6 h 7"/>
                  <a:gd name="T12" fmla="*/ 3 w 12"/>
                  <a:gd name="T13" fmla="*/ 5 h 7"/>
                  <a:gd name="T14" fmla="*/ 1 w 12"/>
                  <a:gd name="T15" fmla="*/ 7 h 7"/>
                  <a:gd name="T16" fmla="*/ 0 w 12"/>
                  <a:gd name="T17" fmla="*/ 7 h 7"/>
                  <a:gd name="T18" fmla="*/ 4 w 12"/>
                  <a:gd name="T19" fmla="*/ 4 h 7"/>
                  <a:gd name="T20" fmla="*/ 3 w 12"/>
                  <a:gd name="T21" fmla="*/ 3 h 7"/>
                  <a:gd name="T22" fmla="*/ 8 w 12"/>
                  <a:gd name="T23" fmla="*/ 3 h 7"/>
                  <a:gd name="T24" fmla="*/ 8 w 12"/>
                  <a:gd name="T25" fmla="*/ 0 h 7"/>
                  <a:gd name="T26" fmla="*/ 10 w 12"/>
                  <a:gd name="T27" fmla="*/ 1 h 7"/>
                  <a:gd name="T28" fmla="*/ 9 w 12"/>
                  <a:gd name="T2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2"/>
                    </a:moveTo>
                    <a:cubicBezTo>
                      <a:pt x="10" y="2"/>
                      <a:pt x="11" y="2"/>
                      <a:pt x="12" y="3"/>
                    </a:cubicBezTo>
                    <a:cubicBezTo>
                      <a:pt x="11" y="3"/>
                      <a:pt x="10" y="3"/>
                      <a:pt x="10" y="4"/>
                    </a:cubicBezTo>
                    <a:cubicBezTo>
                      <a:pt x="9" y="3"/>
                      <a:pt x="6" y="3"/>
                      <a:pt x="5" y="5"/>
                    </a:cubicBezTo>
                    <a:cubicBezTo>
                      <a:pt x="6" y="5"/>
                      <a:pt x="6" y="5"/>
                      <a:pt x="6" y="5"/>
                    </a:cubicBezTo>
                    <a:cubicBezTo>
                      <a:pt x="5" y="5"/>
                      <a:pt x="4" y="6"/>
                      <a:pt x="3" y="6"/>
                    </a:cubicBezTo>
                    <a:cubicBezTo>
                      <a:pt x="3" y="5"/>
                      <a:pt x="3" y="5"/>
                      <a:pt x="3" y="5"/>
                    </a:cubicBezTo>
                    <a:cubicBezTo>
                      <a:pt x="1" y="7"/>
                      <a:pt x="1" y="7"/>
                      <a:pt x="1" y="7"/>
                    </a:cubicBezTo>
                    <a:cubicBezTo>
                      <a:pt x="0" y="7"/>
                      <a:pt x="0" y="7"/>
                      <a:pt x="0" y="7"/>
                    </a:cubicBezTo>
                    <a:cubicBezTo>
                      <a:pt x="2" y="6"/>
                      <a:pt x="3" y="5"/>
                      <a:pt x="4" y="4"/>
                    </a:cubicBezTo>
                    <a:cubicBezTo>
                      <a:pt x="3" y="3"/>
                      <a:pt x="3" y="3"/>
                      <a:pt x="3" y="3"/>
                    </a:cubicBezTo>
                    <a:cubicBezTo>
                      <a:pt x="4" y="2"/>
                      <a:pt x="6" y="3"/>
                      <a:pt x="8" y="3"/>
                    </a:cubicBezTo>
                    <a:cubicBezTo>
                      <a:pt x="9" y="2"/>
                      <a:pt x="8" y="1"/>
                      <a:pt x="8" y="0"/>
                    </a:cubicBezTo>
                    <a:cubicBezTo>
                      <a:pt x="10" y="1"/>
                      <a:pt x="10" y="1"/>
                      <a:pt x="10"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5" name="Freeform 2304">
                <a:extLst>
                  <a:ext uri="{FF2B5EF4-FFF2-40B4-BE49-F238E27FC236}">
                    <a16:creationId xmlns:a16="http://schemas.microsoft.com/office/drawing/2014/main" id="{9FE1B478-8BA2-408C-9B4E-E2266A4FB343}"/>
                  </a:ext>
                </a:extLst>
              </p:cNvPr>
              <p:cNvSpPr/>
              <p:nvPr/>
            </p:nvSpPr>
            <p:spPr bwMode="auto">
              <a:xfrm>
                <a:off x="2311" y="22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6" name="Freeform 2305">
                <a:extLst>
                  <a:ext uri="{FF2B5EF4-FFF2-40B4-BE49-F238E27FC236}">
                    <a16:creationId xmlns:a16="http://schemas.microsoft.com/office/drawing/2014/main" id="{A8BEE96A-25E8-49AF-8EB3-0AFD03220F6F}"/>
                  </a:ext>
                </a:extLst>
              </p:cNvPr>
              <p:cNvSpPr/>
              <p:nvPr/>
            </p:nvSpPr>
            <p:spPr bwMode="auto">
              <a:xfrm>
                <a:off x="3388" y="2260"/>
                <a:ext cx="5" cy="8"/>
              </a:xfrm>
              <a:custGeom>
                <a:gdLst>
                  <a:gd name="T0" fmla="*/ 2 w 2"/>
                  <a:gd name="T1" fmla="*/ 1 h 3"/>
                  <a:gd name="T2" fmla="*/ 0 w 2"/>
                  <a:gd name="T3" fmla="*/ 2 h 3"/>
                  <a:gd name="T4" fmla="*/ 2 w 2"/>
                  <a:gd name="T5" fmla="*/ 1 h 3"/>
                </a:gdLst>
                <a:cxnLst>
                  <a:cxn ang="0">
                    <a:pos x="T0" y="T1"/>
                  </a:cxn>
                  <a:cxn ang="0">
                    <a:pos x="T2" y="T3"/>
                  </a:cxn>
                  <a:cxn ang="0">
                    <a:pos x="T4" y="T5"/>
                  </a:cxn>
                </a:cxnLst>
                <a:rect l="0" t="0" r="r" b="b"/>
                <a:pathLst>
                  <a:path w="2" h="3">
                    <a:moveTo>
                      <a:pt x="2" y="1"/>
                    </a:moveTo>
                    <a:cubicBezTo>
                      <a:pt x="1" y="2"/>
                      <a:pt x="1" y="3"/>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7" name="Freeform 2306">
                <a:extLst>
                  <a:ext uri="{FF2B5EF4-FFF2-40B4-BE49-F238E27FC236}">
                    <a16:creationId xmlns:a16="http://schemas.microsoft.com/office/drawing/2014/main" id="{525DC8D0-9C41-407A-8F53-AA0D3DE3D6F8}"/>
                  </a:ext>
                </a:extLst>
              </p:cNvPr>
              <p:cNvSpPr/>
              <p:nvPr/>
            </p:nvSpPr>
            <p:spPr bwMode="auto">
              <a:xfrm>
                <a:off x="2301" y="2265"/>
                <a:ext cx="8" cy="5"/>
              </a:xfrm>
              <a:custGeom>
                <a:gdLst>
                  <a:gd name="T0" fmla="*/ 2 w 3"/>
                  <a:gd name="T1" fmla="*/ 2 h 2"/>
                  <a:gd name="T2" fmla="*/ 1 w 3"/>
                  <a:gd name="T3" fmla="*/ 2 h 2"/>
                  <a:gd name="T4" fmla="*/ 3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2" y="0"/>
                      <a:pt x="3"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8" name="Freeform 2307">
                <a:extLst>
                  <a:ext uri="{FF2B5EF4-FFF2-40B4-BE49-F238E27FC236}">
                    <a16:creationId xmlns:a16="http://schemas.microsoft.com/office/drawing/2014/main" id="{ED4433ED-435F-4CC3-8C8D-E91B699519A5}"/>
                  </a:ext>
                </a:extLst>
              </p:cNvPr>
              <p:cNvSpPr/>
              <p:nvPr/>
            </p:nvSpPr>
            <p:spPr bwMode="auto">
              <a:xfrm>
                <a:off x="3241" y="226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9" name="Freeform 2308">
                <a:extLst>
                  <a:ext uri="{FF2B5EF4-FFF2-40B4-BE49-F238E27FC236}">
                    <a16:creationId xmlns:a16="http://schemas.microsoft.com/office/drawing/2014/main" id="{B6AFCCBA-0339-4FEE-B2DB-838E33941CD6}"/>
                  </a:ext>
                </a:extLst>
              </p:cNvPr>
              <p:cNvSpPr/>
              <p:nvPr/>
            </p:nvSpPr>
            <p:spPr bwMode="auto">
              <a:xfrm>
                <a:off x="3321" y="2265"/>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0" name="Freeform 2309">
                <a:extLst>
                  <a:ext uri="{FF2B5EF4-FFF2-40B4-BE49-F238E27FC236}">
                    <a16:creationId xmlns:a16="http://schemas.microsoft.com/office/drawing/2014/main" id="{7EA9F9D3-7C24-4506-92E9-2C817B19FCF9}"/>
                  </a:ext>
                </a:extLst>
              </p:cNvPr>
              <p:cNvSpPr/>
              <p:nvPr/>
            </p:nvSpPr>
            <p:spPr bwMode="auto">
              <a:xfrm>
                <a:off x="2549" y="2265"/>
                <a:ext cx="14" cy="5"/>
              </a:xfrm>
              <a:custGeom>
                <a:gdLst>
                  <a:gd name="T0" fmla="*/ 5 w 5"/>
                  <a:gd name="T1" fmla="*/ 2 h 2"/>
                  <a:gd name="T2" fmla="*/ 4 w 5"/>
                  <a:gd name="T3" fmla="*/ 2 h 2"/>
                  <a:gd name="T4" fmla="*/ 4 w 5"/>
                  <a:gd name="T5" fmla="*/ 1 h 2"/>
                  <a:gd name="T6" fmla="*/ 0 w 5"/>
                  <a:gd name="T7" fmla="*/ 1 h 2"/>
                  <a:gd name="T8" fmla="*/ 4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4" y="2"/>
                      <a:pt x="4" y="2"/>
                      <a:pt x="4" y="2"/>
                    </a:cubicBezTo>
                    <a:cubicBezTo>
                      <a:pt x="4" y="1"/>
                      <a:pt x="4" y="1"/>
                      <a:pt x="4" y="1"/>
                    </a:cubicBezTo>
                    <a:cubicBezTo>
                      <a:pt x="3" y="1"/>
                      <a:pt x="2" y="1"/>
                      <a:pt x="0" y="1"/>
                    </a:cubicBezTo>
                    <a:cubicBezTo>
                      <a:pt x="1" y="0"/>
                      <a:pt x="3" y="0"/>
                      <a:pt x="4" y="0"/>
                    </a:cubicBezTo>
                    <a:cubicBezTo>
                      <a:pt x="4"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1" name="Freeform 2310">
                <a:extLst>
                  <a:ext uri="{FF2B5EF4-FFF2-40B4-BE49-F238E27FC236}">
                    <a16:creationId xmlns:a16="http://schemas.microsoft.com/office/drawing/2014/main" id="{37F9394D-320A-4C5D-BC7C-A2C79D5F448A}"/>
                  </a:ext>
                </a:extLst>
              </p:cNvPr>
              <p:cNvSpPr/>
              <p:nvPr/>
            </p:nvSpPr>
            <p:spPr bwMode="auto">
              <a:xfrm>
                <a:off x="2571" y="2265"/>
                <a:ext cx="5"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0" y="0"/>
                      <a:pt x="0" y="0"/>
                      <a:pt x="0" y="0"/>
                    </a:cubicBezTo>
                    <a:cubicBezTo>
                      <a:pt x="0"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2" name="Freeform 2311">
                <a:extLst>
                  <a:ext uri="{FF2B5EF4-FFF2-40B4-BE49-F238E27FC236}">
                    <a16:creationId xmlns:a16="http://schemas.microsoft.com/office/drawing/2014/main" id="{A65EAF44-04F2-4CFE-9D45-AD64C560654D}"/>
                  </a:ext>
                </a:extLst>
              </p:cNvPr>
              <p:cNvSpPr/>
              <p:nvPr/>
            </p:nvSpPr>
            <p:spPr bwMode="auto">
              <a:xfrm>
                <a:off x="2918" y="2265"/>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3" name="Freeform 2312">
                <a:extLst>
                  <a:ext uri="{FF2B5EF4-FFF2-40B4-BE49-F238E27FC236}">
                    <a16:creationId xmlns:a16="http://schemas.microsoft.com/office/drawing/2014/main" id="{D580D873-1A43-4821-BD60-1F928318DE98}"/>
                  </a:ext>
                </a:extLst>
              </p:cNvPr>
              <p:cNvSpPr/>
              <p:nvPr/>
            </p:nvSpPr>
            <p:spPr bwMode="auto">
              <a:xfrm>
                <a:off x="3196" y="2265"/>
                <a:ext cx="13" cy="8"/>
              </a:xfrm>
              <a:custGeom>
                <a:gdLst>
                  <a:gd name="T0" fmla="*/ 4 w 5"/>
                  <a:gd name="T1" fmla="*/ 2 h 3"/>
                  <a:gd name="T2" fmla="*/ 0 w 5"/>
                  <a:gd name="T3" fmla="*/ 3 h 3"/>
                  <a:gd name="T4" fmla="*/ 1 w 5"/>
                  <a:gd name="T5" fmla="*/ 2 h 3"/>
                  <a:gd name="T6" fmla="*/ 1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1" y="3"/>
                      <a:pt x="0" y="3"/>
                    </a:cubicBezTo>
                    <a:cubicBezTo>
                      <a:pt x="1" y="2"/>
                      <a:pt x="1" y="2"/>
                      <a:pt x="1" y="2"/>
                    </a:cubicBezTo>
                    <a:cubicBezTo>
                      <a:pt x="0" y="1"/>
                      <a:pt x="1" y="1"/>
                      <a:pt x="1" y="0"/>
                    </a:cubicBezTo>
                    <a:cubicBezTo>
                      <a:pt x="2" y="1"/>
                      <a:pt x="5"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4" name="Freeform 2313">
                <a:extLst>
                  <a:ext uri="{FF2B5EF4-FFF2-40B4-BE49-F238E27FC236}">
                    <a16:creationId xmlns:a16="http://schemas.microsoft.com/office/drawing/2014/main" id="{79CEDC87-2D67-4D49-B4FD-F8D9F68F54AD}"/>
                  </a:ext>
                </a:extLst>
              </p:cNvPr>
              <p:cNvSpPr/>
              <p:nvPr/>
            </p:nvSpPr>
            <p:spPr bwMode="auto">
              <a:xfrm>
                <a:off x="2576" y="2265"/>
                <a:ext cx="5" cy="5"/>
              </a:xfrm>
              <a:custGeom>
                <a:gdLst>
                  <a:gd name="T0" fmla="*/ 2 w 2"/>
                  <a:gd name="T1" fmla="*/ 1 h 2"/>
                  <a:gd name="T2" fmla="*/ 2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1"/>
                      <a:pt x="2" y="1"/>
                      <a:pt x="2" y="2"/>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5" name="Freeform 2314">
                <a:extLst>
                  <a:ext uri="{FF2B5EF4-FFF2-40B4-BE49-F238E27FC236}">
                    <a16:creationId xmlns:a16="http://schemas.microsoft.com/office/drawing/2014/main" id="{84A77A0F-353C-477D-8BD9-48FA6B4E7A3B}"/>
                  </a:ext>
                </a:extLst>
              </p:cNvPr>
              <p:cNvSpPr/>
              <p:nvPr/>
            </p:nvSpPr>
            <p:spPr bwMode="auto">
              <a:xfrm>
                <a:off x="3172" y="2268"/>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6" name="Freeform 2315">
                <a:extLst>
                  <a:ext uri="{FF2B5EF4-FFF2-40B4-BE49-F238E27FC236}">
                    <a16:creationId xmlns:a16="http://schemas.microsoft.com/office/drawing/2014/main" id="{7C621E4C-C1C0-4F34-A6AB-BCFA12CA0439}"/>
                  </a:ext>
                </a:extLst>
              </p:cNvPr>
              <p:cNvSpPr/>
              <p:nvPr/>
            </p:nvSpPr>
            <p:spPr bwMode="auto">
              <a:xfrm>
                <a:off x="3209" y="2268"/>
                <a:ext cx="5" cy="2"/>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1" y="1"/>
                    </a:cubicBez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7" name="Freeform 2316">
                <a:extLst>
                  <a:ext uri="{FF2B5EF4-FFF2-40B4-BE49-F238E27FC236}">
                    <a16:creationId xmlns:a16="http://schemas.microsoft.com/office/drawing/2014/main" id="{92683646-4BB1-4DD6-AD36-59BD01DE8A85}"/>
                  </a:ext>
                </a:extLst>
              </p:cNvPr>
              <p:cNvSpPr/>
              <p:nvPr/>
            </p:nvSpPr>
            <p:spPr bwMode="auto">
              <a:xfrm>
                <a:off x="3217" y="226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8" name="Freeform 2317">
                <a:extLst>
                  <a:ext uri="{FF2B5EF4-FFF2-40B4-BE49-F238E27FC236}">
                    <a16:creationId xmlns:a16="http://schemas.microsoft.com/office/drawing/2014/main" id="{21B170E1-ED54-4766-9E24-A4920076A5B4}"/>
                  </a:ext>
                </a:extLst>
              </p:cNvPr>
              <p:cNvSpPr/>
              <p:nvPr/>
            </p:nvSpPr>
            <p:spPr bwMode="auto">
              <a:xfrm>
                <a:off x="2287" y="2268"/>
                <a:ext cx="6" cy="2"/>
              </a:xfrm>
              <a:custGeom>
                <a:gdLst>
                  <a:gd name="T0" fmla="*/ 3 w 6"/>
                  <a:gd name="T1" fmla="*/ 2 h 2"/>
                  <a:gd name="T2" fmla="*/ 0 w 6"/>
                  <a:gd name="T3" fmla="*/ 0 h 2"/>
                  <a:gd name="T4" fmla="*/ 6 w 6"/>
                  <a:gd name="T5" fmla="*/ 2 h 2"/>
                  <a:gd name="T6" fmla="*/ 3 w 6"/>
                  <a:gd name="T7" fmla="*/ 2 h 2"/>
                </a:gdLst>
                <a:cxnLst>
                  <a:cxn ang="0">
                    <a:pos x="T0" y="T1"/>
                  </a:cxn>
                  <a:cxn ang="0">
                    <a:pos x="T2" y="T3"/>
                  </a:cxn>
                  <a:cxn ang="0">
                    <a:pos x="T4" y="T5"/>
                  </a:cxn>
                  <a:cxn ang="0">
                    <a:pos x="T6" y="T7"/>
                  </a:cxn>
                </a:cxnLst>
                <a:rect l="0" t="0" r="r" b="b"/>
                <a:pathLst>
                  <a:path w="6" h="2">
                    <a:moveTo>
                      <a:pt x="3" y="2"/>
                    </a:moveTo>
                    <a:lnTo>
                      <a:pt x="0" y="0"/>
                    </a:lnTo>
                    <a:lnTo>
                      <a:pt x="6"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9" name="Freeform 2318">
                <a:extLst>
                  <a:ext uri="{FF2B5EF4-FFF2-40B4-BE49-F238E27FC236}">
                    <a16:creationId xmlns:a16="http://schemas.microsoft.com/office/drawing/2014/main" id="{1D1B5CB4-DC9A-456B-A1FC-00C9CB61726C}"/>
                  </a:ext>
                </a:extLst>
              </p:cNvPr>
              <p:cNvSpPr/>
              <p:nvPr/>
            </p:nvSpPr>
            <p:spPr bwMode="auto">
              <a:xfrm>
                <a:off x="2536" y="2268"/>
                <a:ext cx="8" cy="2"/>
              </a:xfrm>
              <a:custGeom>
                <a:gdLst>
                  <a:gd name="T0" fmla="*/ 1 w 3"/>
                  <a:gd name="T1" fmla="*/ 1 h 1"/>
                  <a:gd name="T2" fmla="*/ 0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1" y="1"/>
                      <a:pt x="1" y="1"/>
                      <a:pt x="0" y="0"/>
                    </a:cubicBezTo>
                    <a:cubicBezTo>
                      <a:pt x="1" y="0"/>
                      <a:pt x="2"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0" name="Freeform 2319">
                <a:extLst>
                  <a:ext uri="{FF2B5EF4-FFF2-40B4-BE49-F238E27FC236}">
                    <a16:creationId xmlns:a16="http://schemas.microsoft.com/office/drawing/2014/main" id="{1C98570D-1463-417A-BE6C-F401AE1AEDDB}"/>
                  </a:ext>
                </a:extLst>
              </p:cNvPr>
              <p:cNvSpPr/>
              <p:nvPr/>
            </p:nvSpPr>
            <p:spPr bwMode="auto">
              <a:xfrm>
                <a:off x="2894" y="2268"/>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1" name="Freeform 2320">
                <a:extLst>
                  <a:ext uri="{FF2B5EF4-FFF2-40B4-BE49-F238E27FC236}">
                    <a16:creationId xmlns:a16="http://schemas.microsoft.com/office/drawing/2014/main" id="{CA0FC022-A6DE-4987-9287-6DCC92F8D89D}"/>
                  </a:ext>
                </a:extLst>
              </p:cNvPr>
              <p:cNvSpPr/>
              <p:nvPr/>
            </p:nvSpPr>
            <p:spPr bwMode="auto">
              <a:xfrm>
                <a:off x="3311" y="2268"/>
                <a:ext cx="5" cy="5"/>
              </a:xfrm>
              <a:custGeom>
                <a:gdLst>
                  <a:gd name="T0" fmla="*/ 2 w 2"/>
                  <a:gd name="T1" fmla="*/ 1 h 2"/>
                  <a:gd name="T2" fmla="*/ 0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1" y="1"/>
                      <a:pt x="1" y="1"/>
                      <a:pt x="1" y="1"/>
                    </a:cubicBezTo>
                    <a:cubicBezTo>
                      <a:pt x="2"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2" name="Freeform 2321">
                <a:extLst>
                  <a:ext uri="{FF2B5EF4-FFF2-40B4-BE49-F238E27FC236}">
                    <a16:creationId xmlns:a16="http://schemas.microsoft.com/office/drawing/2014/main" id="{1DED8651-2FF9-4A5C-9EA5-9A6F89CE66A9}"/>
                  </a:ext>
                </a:extLst>
              </p:cNvPr>
              <p:cNvSpPr/>
              <p:nvPr/>
            </p:nvSpPr>
            <p:spPr bwMode="auto">
              <a:xfrm>
                <a:off x="2878" y="2268"/>
                <a:ext cx="3"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3" name="Freeform 2322">
                <a:extLst>
                  <a:ext uri="{FF2B5EF4-FFF2-40B4-BE49-F238E27FC236}">
                    <a16:creationId xmlns:a16="http://schemas.microsoft.com/office/drawing/2014/main" id="{0662034A-F090-4A03-8FC4-9899B9300D50}"/>
                  </a:ext>
                </a:extLst>
              </p:cNvPr>
              <p:cNvSpPr/>
              <p:nvPr/>
            </p:nvSpPr>
            <p:spPr bwMode="auto">
              <a:xfrm>
                <a:off x="2309" y="227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4" name="Freeform 2323">
                <a:extLst>
                  <a:ext uri="{FF2B5EF4-FFF2-40B4-BE49-F238E27FC236}">
                    <a16:creationId xmlns:a16="http://schemas.microsoft.com/office/drawing/2014/main" id="{E7ECB961-E996-41A4-B438-56D5502DF2CB}"/>
                  </a:ext>
                </a:extLst>
              </p:cNvPr>
              <p:cNvSpPr/>
              <p:nvPr/>
            </p:nvSpPr>
            <p:spPr bwMode="auto">
              <a:xfrm>
                <a:off x="3142" y="2270"/>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5" name="Rectangle 2324">
                <a:extLst>
                  <a:ext uri="{FF2B5EF4-FFF2-40B4-BE49-F238E27FC236}">
                    <a16:creationId xmlns:a16="http://schemas.microsoft.com/office/drawing/2014/main" id="{2ADDFC75-23B0-48E9-AF8E-ED77509C3883}"/>
                  </a:ext>
                </a:extLst>
              </p:cNvPr>
              <p:cNvSpPr>
                <a:spLocks noChangeArrowheads="1"/>
              </p:cNvSpPr>
              <p:nvPr/>
            </p:nvSpPr>
            <p:spPr bwMode="auto">
              <a:xfrm>
                <a:off x="3279" y="227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6" name="Freeform 2325">
                <a:extLst>
                  <a:ext uri="{FF2B5EF4-FFF2-40B4-BE49-F238E27FC236}">
                    <a16:creationId xmlns:a16="http://schemas.microsoft.com/office/drawing/2014/main" id="{2EA0AED6-0FC0-4BAF-A986-8F3AB759013C}"/>
                  </a:ext>
                </a:extLst>
              </p:cNvPr>
              <p:cNvSpPr/>
              <p:nvPr/>
            </p:nvSpPr>
            <p:spPr bwMode="auto">
              <a:xfrm>
                <a:off x="2579" y="2270"/>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7" name="Freeform 2326">
                <a:extLst>
                  <a:ext uri="{FF2B5EF4-FFF2-40B4-BE49-F238E27FC236}">
                    <a16:creationId xmlns:a16="http://schemas.microsoft.com/office/drawing/2014/main" id="{BA0AB3AC-B946-4FCB-94BB-94812921B338}"/>
                  </a:ext>
                </a:extLst>
              </p:cNvPr>
              <p:cNvSpPr/>
              <p:nvPr/>
            </p:nvSpPr>
            <p:spPr bwMode="auto">
              <a:xfrm>
                <a:off x="2378" y="2273"/>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8" name="Freeform 2327">
                <a:extLst>
                  <a:ext uri="{FF2B5EF4-FFF2-40B4-BE49-F238E27FC236}">
                    <a16:creationId xmlns:a16="http://schemas.microsoft.com/office/drawing/2014/main" id="{E00BFF24-CBA4-4C92-ADEB-3648B22ADD9D}"/>
                  </a:ext>
                </a:extLst>
              </p:cNvPr>
              <p:cNvSpPr/>
              <p:nvPr/>
            </p:nvSpPr>
            <p:spPr bwMode="auto">
              <a:xfrm>
                <a:off x="2720" y="2270"/>
                <a:ext cx="11" cy="8"/>
              </a:xfrm>
              <a:custGeom>
                <a:gdLst>
                  <a:gd name="T0" fmla="*/ 4 w 4"/>
                  <a:gd name="T1" fmla="*/ 1 h 3"/>
                  <a:gd name="T2" fmla="*/ 3 w 4"/>
                  <a:gd name="T3" fmla="*/ 3 h 3"/>
                  <a:gd name="T4" fmla="*/ 1 w 4"/>
                  <a:gd name="T5" fmla="*/ 2 h 3"/>
                  <a:gd name="T6" fmla="*/ 0 w 4"/>
                  <a:gd name="T7" fmla="*/ 3 h 3"/>
                  <a:gd name="T8" fmla="*/ 0 w 4"/>
                  <a:gd name="T9" fmla="*/ 2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2"/>
                      <a:pt x="4" y="3"/>
                      <a:pt x="3" y="3"/>
                    </a:cubicBezTo>
                    <a:cubicBezTo>
                      <a:pt x="3" y="2"/>
                      <a:pt x="2" y="2"/>
                      <a:pt x="1" y="2"/>
                    </a:cubicBezTo>
                    <a:cubicBezTo>
                      <a:pt x="1" y="2"/>
                      <a:pt x="0" y="2"/>
                      <a:pt x="0"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9" name="Freeform 2328">
                <a:extLst>
                  <a:ext uri="{FF2B5EF4-FFF2-40B4-BE49-F238E27FC236}">
                    <a16:creationId xmlns:a16="http://schemas.microsoft.com/office/drawing/2014/main" id="{7E0FFB1C-1EF3-4862-87F8-F38702FB27EC}"/>
                  </a:ext>
                </a:extLst>
              </p:cNvPr>
              <p:cNvSpPr/>
              <p:nvPr/>
            </p:nvSpPr>
            <p:spPr bwMode="auto">
              <a:xfrm>
                <a:off x="3321" y="2273"/>
                <a:ext cx="11" cy="5"/>
              </a:xfrm>
              <a:custGeom>
                <a:gdLst>
                  <a:gd name="T0" fmla="*/ 0 w 4"/>
                  <a:gd name="T1" fmla="*/ 1 h 2"/>
                  <a:gd name="T2" fmla="*/ 0 w 4"/>
                  <a:gd name="T3" fmla="*/ 0 h 2"/>
                  <a:gd name="T4" fmla="*/ 4 w 4"/>
                  <a:gd name="T5" fmla="*/ 0 h 2"/>
                  <a:gd name="T6" fmla="*/ 0 w 4"/>
                  <a:gd name="T7" fmla="*/ 1 h 2"/>
                </a:gdLst>
                <a:cxnLst>
                  <a:cxn ang="0">
                    <a:pos x="T0" y="T1"/>
                  </a:cxn>
                  <a:cxn ang="0">
                    <a:pos x="T2" y="T3"/>
                  </a:cxn>
                  <a:cxn ang="0">
                    <a:pos x="T4" y="T5"/>
                  </a:cxn>
                  <a:cxn ang="0">
                    <a:pos x="T6" y="T7"/>
                  </a:cxn>
                </a:cxnLst>
                <a:rect l="0" t="0" r="r" b="b"/>
                <a:pathLst>
                  <a:path w="4" h="2">
                    <a:moveTo>
                      <a:pt x="0" y="1"/>
                    </a:moveTo>
                    <a:cubicBezTo>
                      <a:pt x="0" y="0"/>
                      <a:pt x="0" y="0"/>
                      <a:pt x="0" y="0"/>
                    </a:cubicBezTo>
                    <a:cubicBezTo>
                      <a:pt x="2" y="1"/>
                      <a:pt x="3" y="0"/>
                      <a:pt x="4" y="0"/>
                    </a:cubicBezTo>
                    <a:cubicBezTo>
                      <a:pt x="4" y="2"/>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0" name="Freeform 2329">
                <a:extLst>
                  <a:ext uri="{FF2B5EF4-FFF2-40B4-BE49-F238E27FC236}">
                    <a16:creationId xmlns:a16="http://schemas.microsoft.com/office/drawing/2014/main" id="{067192F2-B979-479D-98A2-67973AF78ECC}"/>
                  </a:ext>
                </a:extLst>
              </p:cNvPr>
              <p:cNvSpPr/>
              <p:nvPr/>
            </p:nvSpPr>
            <p:spPr bwMode="auto">
              <a:xfrm>
                <a:off x="2314" y="2273"/>
                <a:ext cx="5" cy="3"/>
              </a:xfrm>
              <a:custGeom>
                <a:gdLst>
                  <a:gd name="T0" fmla="*/ 5 w 5"/>
                  <a:gd name="T1" fmla="*/ 3 h 3"/>
                  <a:gd name="T2" fmla="*/ 0 w 5"/>
                  <a:gd name="T3" fmla="*/ 3 h 3"/>
                  <a:gd name="T4" fmla="*/ 3 w 5"/>
                  <a:gd name="T5" fmla="*/ 0 h 3"/>
                  <a:gd name="T6" fmla="*/ 5 w 5"/>
                  <a:gd name="T7" fmla="*/ 3 h 3"/>
                </a:gdLst>
                <a:cxnLst>
                  <a:cxn ang="0">
                    <a:pos x="T0" y="T1"/>
                  </a:cxn>
                  <a:cxn ang="0">
                    <a:pos x="T2" y="T3"/>
                  </a:cxn>
                  <a:cxn ang="0">
                    <a:pos x="T4" y="T5"/>
                  </a:cxn>
                  <a:cxn ang="0">
                    <a:pos x="T6" y="T7"/>
                  </a:cxn>
                </a:cxnLst>
                <a:rect l="0" t="0" r="r" b="b"/>
                <a:pathLst>
                  <a:path w="5" h="3">
                    <a:moveTo>
                      <a:pt x="5" y="3"/>
                    </a:moveTo>
                    <a:lnTo>
                      <a:pt x="0" y="3"/>
                    </a:lnTo>
                    <a:lnTo>
                      <a:pt x="3"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1" name="Freeform 2330">
                <a:extLst>
                  <a:ext uri="{FF2B5EF4-FFF2-40B4-BE49-F238E27FC236}">
                    <a16:creationId xmlns:a16="http://schemas.microsoft.com/office/drawing/2014/main" id="{BFBCD7A7-66C5-4B1F-A474-CB5EBA5BC206}"/>
                  </a:ext>
                </a:extLst>
              </p:cNvPr>
              <p:cNvSpPr/>
              <p:nvPr/>
            </p:nvSpPr>
            <p:spPr bwMode="auto">
              <a:xfrm>
                <a:off x="2699" y="2273"/>
                <a:ext cx="19" cy="8"/>
              </a:xfrm>
              <a:custGeom>
                <a:gdLst>
                  <a:gd name="T0" fmla="*/ 7 w 7"/>
                  <a:gd name="T1" fmla="*/ 1 h 3"/>
                  <a:gd name="T2" fmla="*/ 4 w 7"/>
                  <a:gd name="T3" fmla="*/ 2 h 3"/>
                  <a:gd name="T4" fmla="*/ 3 w 7"/>
                  <a:gd name="T5" fmla="*/ 2 h 3"/>
                  <a:gd name="T6" fmla="*/ 1 w 7"/>
                  <a:gd name="T7" fmla="*/ 3 h 3"/>
                  <a:gd name="T8" fmla="*/ 3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5" y="2"/>
                      <a:pt x="4" y="2"/>
                    </a:cubicBezTo>
                    <a:cubicBezTo>
                      <a:pt x="4" y="2"/>
                      <a:pt x="4" y="1"/>
                      <a:pt x="3" y="2"/>
                    </a:cubicBezTo>
                    <a:cubicBezTo>
                      <a:pt x="5" y="3"/>
                      <a:pt x="1" y="3"/>
                      <a:pt x="1" y="3"/>
                    </a:cubicBezTo>
                    <a:cubicBezTo>
                      <a:pt x="0" y="1"/>
                      <a:pt x="2" y="1"/>
                      <a:pt x="3" y="1"/>
                    </a:cubicBezTo>
                    <a:cubicBezTo>
                      <a:pt x="4"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2" name="Freeform 2331">
                <a:extLst>
                  <a:ext uri="{FF2B5EF4-FFF2-40B4-BE49-F238E27FC236}">
                    <a16:creationId xmlns:a16="http://schemas.microsoft.com/office/drawing/2014/main" id="{03400F51-1A8C-48D5-9E94-82948EE43A6B}"/>
                  </a:ext>
                </a:extLst>
              </p:cNvPr>
              <p:cNvSpPr/>
              <p:nvPr/>
            </p:nvSpPr>
            <p:spPr bwMode="auto">
              <a:xfrm>
                <a:off x="2747" y="227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3" name="Freeform 2332">
                <a:extLst>
                  <a:ext uri="{FF2B5EF4-FFF2-40B4-BE49-F238E27FC236}">
                    <a16:creationId xmlns:a16="http://schemas.microsoft.com/office/drawing/2014/main" id="{3897926D-089E-4BE2-B19A-6BD91164F367}"/>
                  </a:ext>
                </a:extLst>
              </p:cNvPr>
              <p:cNvSpPr/>
              <p:nvPr/>
            </p:nvSpPr>
            <p:spPr bwMode="auto">
              <a:xfrm>
                <a:off x="3393" y="2273"/>
                <a:ext cx="6" cy="5"/>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0" y="0"/>
                      <a:pt x="1" y="2"/>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4" name="Freeform 2333">
                <a:extLst>
                  <a:ext uri="{FF2B5EF4-FFF2-40B4-BE49-F238E27FC236}">
                    <a16:creationId xmlns:a16="http://schemas.microsoft.com/office/drawing/2014/main" id="{92DE751A-F989-43C0-9475-7A6F16DBCD43}"/>
                  </a:ext>
                </a:extLst>
              </p:cNvPr>
              <p:cNvSpPr/>
              <p:nvPr/>
            </p:nvSpPr>
            <p:spPr bwMode="auto">
              <a:xfrm>
                <a:off x="2913" y="2273"/>
                <a:ext cx="5" cy="5"/>
              </a:xfrm>
              <a:custGeom>
                <a:gdLst>
                  <a:gd name="T0" fmla="*/ 2 w 2"/>
                  <a:gd name="T1" fmla="*/ 0 h 2"/>
                  <a:gd name="T2" fmla="*/ 2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2"/>
                      <a:pt x="2" y="2"/>
                    </a:cubicBezTo>
                    <a:cubicBezTo>
                      <a:pt x="1" y="1"/>
                      <a:pt x="1" y="2"/>
                      <a:pt x="0" y="1"/>
                    </a:cubicBezTo>
                    <a:cubicBezTo>
                      <a:pt x="1" y="2"/>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5" name="Freeform 2334">
                <a:extLst>
                  <a:ext uri="{FF2B5EF4-FFF2-40B4-BE49-F238E27FC236}">
                    <a16:creationId xmlns:a16="http://schemas.microsoft.com/office/drawing/2014/main" id="{349DF42C-6DC9-47ED-AC1D-64A7081A68E1}"/>
                  </a:ext>
                </a:extLst>
              </p:cNvPr>
              <p:cNvSpPr/>
              <p:nvPr/>
            </p:nvSpPr>
            <p:spPr bwMode="auto">
              <a:xfrm>
                <a:off x="3369" y="2273"/>
                <a:ext cx="6"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6" name="Freeform 2335">
                <a:extLst>
                  <a:ext uri="{FF2B5EF4-FFF2-40B4-BE49-F238E27FC236}">
                    <a16:creationId xmlns:a16="http://schemas.microsoft.com/office/drawing/2014/main" id="{342568D8-E50C-458C-B067-1E63EBEF9721}"/>
                  </a:ext>
                </a:extLst>
              </p:cNvPr>
              <p:cNvSpPr/>
              <p:nvPr/>
            </p:nvSpPr>
            <p:spPr bwMode="auto">
              <a:xfrm>
                <a:off x="3086" y="2276"/>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7" name="Freeform 2336">
                <a:extLst>
                  <a:ext uri="{FF2B5EF4-FFF2-40B4-BE49-F238E27FC236}">
                    <a16:creationId xmlns:a16="http://schemas.microsoft.com/office/drawing/2014/main" id="{E0C5B653-1529-4308-BC48-5EDCBC175B21}"/>
                  </a:ext>
                </a:extLst>
              </p:cNvPr>
              <p:cNvSpPr/>
              <p:nvPr/>
            </p:nvSpPr>
            <p:spPr bwMode="auto">
              <a:xfrm>
                <a:off x="3316" y="2273"/>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8" name="Freeform 2337">
                <a:extLst>
                  <a:ext uri="{FF2B5EF4-FFF2-40B4-BE49-F238E27FC236}">
                    <a16:creationId xmlns:a16="http://schemas.microsoft.com/office/drawing/2014/main" id="{A5B30769-404F-49FA-9F05-E0FA8E5B9648}"/>
                  </a:ext>
                </a:extLst>
              </p:cNvPr>
              <p:cNvSpPr/>
              <p:nvPr/>
            </p:nvSpPr>
            <p:spPr bwMode="auto">
              <a:xfrm>
                <a:off x="2381" y="2276"/>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9" name="Freeform 2338">
                <a:extLst>
                  <a:ext uri="{FF2B5EF4-FFF2-40B4-BE49-F238E27FC236}">
                    <a16:creationId xmlns:a16="http://schemas.microsoft.com/office/drawing/2014/main" id="{2252F4C4-D0AC-4CA2-A29D-B8B02B286168}"/>
                  </a:ext>
                </a:extLst>
              </p:cNvPr>
              <p:cNvSpPr/>
              <p:nvPr/>
            </p:nvSpPr>
            <p:spPr bwMode="auto">
              <a:xfrm>
                <a:off x="2637" y="2276"/>
                <a:ext cx="24" cy="10"/>
              </a:xfrm>
              <a:custGeom>
                <a:gdLst>
                  <a:gd name="T0" fmla="*/ 9 w 9"/>
                  <a:gd name="T1" fmla="*/ 1 h 4"/>
                  <a:gd name="T2" fmla="*/ 4 w 9"/>
                  <a:gd name="T3" fmla="*/ 2 h 4"/>
                  <a:gd name="T4" fmla="*/ 3 w 9"/>
                  <a:gd name="T5" fmla="*/ 3 h 4"/>
                  <a:gd name="T6" fmla="*/ 3 w 9"/>
                  <a:gd name="T7" fmla="*/ 2 h 4"/>
                  <a:gd name="T8" fmla="*/ 0 w 9"/>
                  <a:gd name="T9" fmla="*/ 2 h 4"/>
                  <a:gd name="T10" fmla="*/ 6 w 9"/>
                  <a:gd name="T11" fmla="*/ 0 h 4"/>
                  <a:gd name="T12" fmla="*/ 9 w 9"/>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1"/>
                    </a:moveTo>
                    <a:cubicBezTo>
                      <a:pt x="7" y="4"/>
                      <a:pt x="6" y="0"/>
                      <a:pt x="4" y="2"/>
                    </a:cubicBezTo>
                    <a:cubicBezTo>
                      <a:pt x="4" y="2"/>
                      <a:pt x="4" y="2"/>
                      <a:pt x="3" y="3"/>
                    </a:cubicBezTo>
                    <a:cubicBezTo>
                      <a:pt x="3" y="2"/>
                      <a:pt x="3" y="2"/>
                      <a:pt x="3" y="2"/>
                    </a:cubicBezTo>
                    <a:cubicBezTo>
                      <a:pt x="0" y="2"/>
                      <a:pt x="0" y="2"/>
                      <a:pt x="0" y="2"/>
                    </a:cubicBezTo>
                    <a:cubicBezTo>
                      <a:pt x="1" y="0"/>
                      <a:pt x="4" y="2"/>
                      <a:pt x="6"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0" name="Freeform 2339">
                <a:extLst>
                  <a:ext uri="{FF2B5EF4-FFF2-40B4-BE49-F238E27FC236}">
                    <a16:creationId xmlns:a16="http://schemas.microsoft.com/office/drawing/2014/main" id="{7D9CC691-7938-4524-BA23-61C2910C54D3}"/>
                  </a:ext>
                </a:extLst>
              </p:cNvPr>
              <p:cNvSpPr/>
              <p:nvPr/>
            </p:nvSpPr>
            <p:spPr bwMode="auto">
              <a:xfrm>
                <a:off x="2758" y="2276"/>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1" name="Freeform 2340">
                <a:extLst>
                  <a:ext uri="{FF2B5EF4-FFF2-40B4-BE49-F238E27FC236}">
                    <a16:creationId xmlns:a16="http://schemas.microsoft.com/office/drawing/2014/main" id="{D91F47A7-5ABA-41B2-AAC9-868F2C8098ED}"/>
                  </a:ext>
                </a:extLst>
              </p:cNvPr>
              <p:cNvSpPr/>
              <p:nvPr/>
            </p:nvSpPr>
            <p:spPr bwMode="auto">
              <a:xfrm>
                <a:off x="3190" y="2273"/>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2" name="Freeform 2341">
                <a:extLst>
                  <a:ext uri="{FF2B5EF4-FFF2-40B4-BE49-F238E27FC236}">
                    <a16:creationId xmlns:a16="http://schemas.microsoft.com/office/drawing/2014/main" id="{A2FE0CBF-8FB1-47F7-99AB-A8CA6CBCDE37}"/>
                  </a:ext>
                </a:extLst>
              </p:cNvPr>
              <p:cNvSpPr/>
              <p:nvPr/>
            </p:nvSpPr>
            <p:spPr bwMode="auto">
              <a:xfrm>
                <a:off x="3198" y="2276"/>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3" name="Freeform 2342">
                <a:extLst>
                  <a:ext uri="{FF2B5EF4-FFF2-40B4-BE49-F238E27FC236}">
                    <a16:creationId xmlns:a16="http://schemas.microsoft.com/office/drawing/2014/main" id="{B7E209E7-7A24-4A36-B127-531077F45EB0}"/>
                  </a:ext>
                </a:extLst>
              </p:cNvPr>
              <p:cNvSpPr/>
              <p:nvPr/>
            </p:nvSpPr>
            <p:spPr bwMode="auto">
              <a:xfrm>
                <a:off x="3198" y="2273"/>
                <a:ext cx="89" cy="24"/>
              </a:xfrm>
              <a:custGeom>
                <a:gdLst>
                  <a:gd name="T0" fmla="*/ 33 w 33"/>
                  <a:gd name="T1" fmla="*/ 2 h 9"/>
                  <a:gd name="T2" fmla="*/ 26 w 33"/>
                  <a:gd name="T3" fmla="*/ 5 h 9"/>
                  <a:gd name="T4" fmla="*/ 17 w 33"/>
                  <a:gd name="T5" fmla="*/ 6 h 9"/>
                  <a:gd name="T6" fmla="*/ 2 w 33"/>
                  <a:gd name="T7" fmla="*/ 9 h 9"/>
                  <a:gd name="T8" fmla="*/ 0 w 33"/>
                  <a:gd name="T9" fmla="*/ 9 h 9"/>
                  <a:gd name="T10" fmla="*/ 0 w 33"/>
                  <a:gd name="T11" fmla="*/ 9 h 9"/>
                  <a:gd name="T12" fmla="*/ 5 w 33"/>
                  <a:gd name="T13" fmla="*/ 8 h 9"/>
                  <a:gd name="T14" fmla="*/ 11 w 33"/>
                  <a:gd name="T15" fmla="*/ 7 h 9"/>
                  <a:gd name="T16" fmla="*/ 14 w 33"/>
                  <a:gd name="T17" fmla="*/ 5 h 9"/>
                  <a:gd name="T18" fmla="*/ 14 w 33"/>
                  <a:gd name="T19" fmla="*/ 6 h 9"/>
                  <a:gd name="T20" fmla="*/ 17 w 33"/>
                  <a:gd name="T21" fmla="*/ 3 h 9"/>
                  <a:gd name="T22" fmla="*/ 21 w 33"/>
                  <a:gd name="T23" fmla="*/ 5 h 9"/>
                  <a:gd name="T24" fmla="*/ 30 w 33"/>
                  <a:gd name="T25" fmla="*/ 2 h 9"/>
                  <a:gd name="T26" fmla="*/ 33 w 33"/>
                  <a:gd name="T27"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
                    <a:moveTo>
                      <a:pt x="33" y="2"/>
                    </a:moveTo>
                    <a:cubicBezTo>
                      <a:pt x="33" y="4"/>
                      <a:pt x="29" y="4"/>
                      <a:pt x="26" y="5"/>
                    </a:cubicBezTo>
                    <a:cubicBezTo>
                      <a:pt x="24" y="5"/>
                      <a:pt x="20" y="6"/>
                      <a:pt x="17" y="6"/>
                    </a:cubicBezTo>
                    <a:cubicBezTo>
                      <a:pt x="13" y="8"/>
                      <a:pt x="6" y="8"/>
                      <a:pt x="2" y="9"/>
                    </a:cubicBezTo>
                    <a:cubicBezTo>
                      <a:pt x="1" y="9"/>
                      <a:pt x="0" y="8"/>
                      <a:pt x="0" y="9"/>
                    </a:cubicBezTo>
                    <a:cubicBezTo>
                      <a:pt x="0" y="9"/>
                      <a:pt x="0" y="9"/>
                      <a:pt x="0" y="9"/>
                    </a:cubicBezTo>
                    <a:cubicBezTo>
                      <a:pt x="1" y="7"/>
                      <a:pt x="3" y="8"/>
                      <a:pt x="5" y="8"/>
                    </a:cubicBezTo>
                    <a:cubicBezTo>
                      <a:pt x="7" y="7"/>
                      <a:pt x="9" y="6"/>
                      <a:pt x="11" y="7"/>
                    </a:cubicBezTo>
                    <a:cubicBezTo>
                      <a:pt x="14" y="5"/>
                      <a:pt x="14" y="5"/>
                      <a:pt x="14" y="5"/>
                    </a:cubicBezTo>
                    <a:cubicBezTo>
                      <a:pt x="14" y="5"/>
                      <a:pt x="13" y="6"/>
                      <a:pt x="14" y="6"/>
                    </a:cubicBezTo>
                    <a:cubicBezTo>
                      <a:pt x="14" y="4"/>
                      <a:pt x="16" y="4"/>
                      <a:pt x="17" y="3"/>
                    </a:cubicBezTo>
                    <a:cubicBezTo>
                      <a:pt x="17" y="4"/>
                      <a:pt x="20" y="5"/>
                      <a:pt x="21" y="5"/>
                    </a:cubicBezTo>
                    <a:cubicBezTo>
                      <a:pt x="24" y="4"/>
                      <a:pt x="28" y="5"/>
                      <a:pt x="30" y="2"/>
                    </a:cubicBezTo>
                    <a:cubicBezTo>
                      <a:pt x="32" y="3"/>
                      <a:pt x="32" y="0"/>
                      <a:pt x="3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4" name="Freeform 2343">
                <a:extLst>
                  <a:ext uri="{FF2B5EF4-FFF2-40B4-BE49-F238E27FC236}">
                    <a16:creationId xmlns:a16="http://schemas.microsoft.com/office/drawing/2014/main" id="{7819AFE5-430B-4C87-8128-55C3BFE9CECD}"/>
                  </a:ext>
                </a:extLst>
              </p:cNvPr>
              <p:cNvSpPr/>
              <p:nvPr/>
            </p:nvSpPr>
            <p:spPr bwMode="auto">
              <a:xfrm>
                <a:off x="2584" y="2276"/>
                <a:ext cx="5" cy="2"/>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0" y="1"/>
                      <a:pt x="0" y="1"/>
                      <a:pt x="0" y="1"/>
                    </a:cubicBezTo>
                    <a:cubicBezTo>
                      <a:pt x="0" y="1"/>
                      <a:pt x="0" y="1"/>
                      <a:pt x="0" y="1"/>
                    </a:cubicBezTo>
                    <a:cubicBezTo>
                      <a:pt x="1" y="0"/>
                      <a:pt x="1"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5" name="Freeform 2344">
                <a:extLst>
                  <a:ext uri="{FF2B5EF4-FFF2-40B4-BE49-F238E27FC236}">
                    <a16:creationId xmlns:a16="http://schemas.microsoft.com/office/drawing/2014/main" id="{251E40B8-22D6-42D5-A463-08B0FC654530}"/>
                  </a:ext>
                </a:extLst>
              </p:cNvPr>
              <p:cNvSpPr/>
              <p:nvPr/>
            </p:nvSpPr>
            <p:spPr bwMode="auto">
              <a:xfrm>
                <a:off x="2306" y="2273"/>
                <a:ext cx="24" cy="24"/>
              </a:xfrm>
              <a:custGeom>
                <a:gdLst>
                  <a:gd name="T0" fmla="*/ 9 w 9"/>
                  <a:gd name="T1" fmla="*/ 3 h 9"/>
                  <a:gd name="T2" fmla="*/ 3 w 9"/>
                  <a:gd name="T3" fmla="*/ 5 h 9"/>
                  <a:gd name="T4" fmla="*/ 5 w 9"/>
                  <a:gd name="T5" fmla="*/ 5 h 9"/>
                  <a:gd name="T6" fmla="*/ 5 w 9"/>
                  <a:gd name="T7" fmla="*/ 7 h 9"/>
                  <a:gd name="T8" fmla="*/ 5 w 9"/>
                  <a:gd name="T9" fmla="*/ 7 h 9"/>
                  <a:gd name="T10" fmla="*/ 7 w 9"/>
                  <a:gd name="T11" fmla="*/ 6 h 9"/>
                  <a:gd name="T12" fmla="*/ 4 w 9"/>
                  <a:gd name="T13" fmla="*/ 9 h 9"/>
                  <a:gd name="T14" fmla="*/ 3 w 9"/>
                  <a:gd name="T15" fmla="*/ 9 h 9"/>
                  <a:gd name="T16" fmla="*/ 5 w 9"/>
                  <a:gd name="T17" fmla="*/ 8 h 9"/>
                  <a:gd name="T18" fmla="*/ 3 w 9"/>
                  <a:gd name="T19" fmla="*/ 7 h 9"/>
                  <a:gd name="T20" fmla="*/ 0 w 9"/>
                  <a:gd name="T21" fmla="*/ 7 h 9"/>
                  <a:gd name="T22" fmla="*/ 3 w 9"/>
                  <a:gd name="T23" fmla="*/ 3 h 9"/>
                  <a:gd name="T24" fmla="*/ 3 w 9"/>
                  <a:gd name="T25" fmla="*/ 4 h 9"/>
                  <a:gd name="T26" fmla="*/ 3 w 9"/>
                  <a:gd name="T27" fmla="*/ 2 h 9"/>
                  <a:gd name="T28" fmla="*/ 9 w 9"/>
                  <a:gd name="T2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9" y="3"/>
                    </a:moveTo>
                    <a:cubicBezTo>
                      <a:pt x="7" y="3"/>
                      <a:pt x="5" y="5"/>
                      <a:pt x="3" y="5"/>
                    </a:cubicBezTo>
                    <a:cubicBezTo>
                      <a:pt x="4" y="5"/>
                      <a:pt x="5" y="6"/>
                      <a:pt x="5" y="5"/>
                    </a:cubicBezTo>
                    <a:cubicBezTo>
                      <a:pt x="5" y="6"/>
                      <a:pt x="5" y="6"/>
                      <a:pt x="5" y="7"/>
                    </a:cubicBezTo>
                    <a:cubicBezTo>
                      <a:pt x="5" y="7"/>
                      <a:pt x="5" y="7"/>
                      <a:pt x="5" y="7"/>
                    </a:cubicBezTo>
                    <a:cubicBezTo>
                      <a:pt x="6" y="7"/>
                      <a:pt x="5" y="5"/>
                      <a:pt x="7" y="6"/>
                    </a:cubicBezTo>
                    <a:cubicBezTo>
                      <a:pt x="7" y="7"/>
                      <a:pt x="5" y="8"/>
                      <a:pt x="4" y="9"/>
                    </a:cubicBezTo>
                    <a:cubicBezTo>
                      <a:pt x="3" y="9"/>
                      <a:pt x="3" y="9"/>
                      <a:pt x="3" y="9"/>
                    </a:cubicBezTo>
                    <a:cubicBezTo>
                      <a:pt x="5" y="8"/>
                      <a:pt x="5" y="8"/>
                      <a:pt x="5" y="8"/>
                    </a:cubicBezTo>
                    <a:cubicBezTo>
                      <a:pt x="3" y="7"/>
                      <a:pt x="3" y="7"/>
                      <a:pt x="3" y="7"/>
                    </a:cubicBezTo>
                    <a:cubicBezTo>
                      <a:pt x="3" y="9"/>
                      <a:pt x="2" y="6"/>
                      <a:pt x="0" y="7"/>
                    </a:cubicBezTo>
                    <a:cubicBezTo>
                      <a:pt x="0" y="6"/>
                      <a:pt x="2" y="5"/>
                      <a:pt x="3" y="3"/>
                    </a:cubicBezTo>
                    <a:cubicBezTo>
                      <a:pt x="3" y="4"/>
                      <a:pt x="3" y="4"/>
                      <a:pt x="3" y="4"/>
                    </a:cubicBezTo>
                    <a:cubicBezTo>
                      <a:pt x="3" y="2"/>
                      <a:pt x="3" y="2"/>
                      <a:pt x="3" y="2"/>
                    </a:cubicBezTo>
                    <a:cubicBezTo>
                      <a:pt x="5" y="3"/>
                      <a:pt x="7"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6" name="Freeform 2345">
                <a:extLst>
                  <a:ext uri="{FF2B5EF4-FFF2-40B4-BE49-F238E27FC236}">
                    <a16:creationId xmlns:a16="http://schemas.microsoft.com/office/drawing/2014/main" id="{CB429D6A-5238-4ACB-8181-6E4A102A5E4A}"/>
                  </a:ext>
                </a:extLst>
              </p:cNvPr>
              <p:cNvSpPr/>
              <p:nvPr/>
            </p:nvSpPr>
            <p:spPr bwMode="auto">
              <a:xfrm>
                <a:off x="2485" y="2278"/>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7" name="Freeform 2346">
                <a:extLst>
                  <a:ext uri="{FF2B5EF4-FFF2-40B4-BE49-F238E27FC236}">
                    <a16:creationId xmlns:a16="http://schemas.microsoft.com/office/drawing/2014/main" id="{05311FE5-30CD-4ECE-BB11-9941F6A7D7B7}"/>
                  </a:ext>
                </a:extLst>
              </p:cNvPr>
              <p:cNvSpPr/>
              <p:nvPr/>
            </p:nvSpPr>
            <p:spPr bwMode="auto">
              <a:xfrm>
                <a:off x="2568" y="2278"/>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8" name="Freeform 2347">
                <a:extLst>
                  <a:ext uri="{FF2B5EF4-FFF2-40B4-BE49-F238E27FC236}">
                    <a16:creationId xmlns:a16="http://schemas.microsoft.com/office/drawing/2014/main" id="{C45FC0FF-1850-4EFF-BFF6-62B11F2F1688}"/>
                  </a:ext>
                </a:extLst>
              </p:cNvPr>
              <p:cNvSpPr/>
              <p:nvPr/>
            </p:nvSpPr>
            <p:spPr bwMode="auto">
              <a:xfrm>
                <a:off x="2696" y="2278"/>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9" name="Freeform 2348">
                <a:extLst>
                  <a:ext uri="{FF2B5EF4-FFF2-40B4-BE49-F238E27FC236}">
                    <a16:creationId xmlns:a16="http://schemas.microsoft.com/office/drawing/2014/main" id="{B2BE080E-F768-43E1-9DF1-EFAABA087E0E}"/>
                  </a:ext>
                </a:extLst>
              </p:cNvPr>
              <p:cNvSpPr/>
              <p:nvPr/>
            </p:nvSpPr>
            <p:spPr bwMode="auto">
              <a:xfrm>
                <a:off x="2830" y="2278"/>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0" name="Freeform 2349">
                <a:extLst>
                  <a:ext uri="{FF2B5EF4-FFF2-40B4-BE49-F238E27FC236}">
                    <a16:creationId xmlns:a16="http://schemas.microsoft.com/office/drawing/2014/main" id="{726ACF63-6173-47E6-8978-32A181C71404}"/>
                  </a:ext>
                </a:extLst>
              </p:cNvPr>
              <p:cNvSpPr/>
              <p:nvPr/>
            </p:nvSpPr>
            <p:spPr bwMode="auto">
              <a:xfrm>
                <a:off x="2840" y="2278"/>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1" name="Freeform 2350">
                <a:extLst>
                  <a:ext uri="{FF2B5EF4-FFF2-40B4-BE49-F238E27FC236}">
                    <a16:creationId xmlns:a16="http://schemas.microsoft.com/office/drawing/2014/main" id="{3A95D7F4-56D4-4417-90FC-C71237BA19BB}"/>
                  </a:ext>
                </a:extLst>
              </p:cNvPr>
              <p:cNvSpPr/>
              <p:nvPr/>
            </p:nvSpPr>
            <p:spPr bwMode="auto">
              <a:xfrm>
                <a:off x="2600" y="227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2" name="Freeform 2351">
                <a:extLst>
                  <a:ext uri="{FF2B5EF4-FFF2-40B4-BE49-F238E27FC236}">
                    <a16:creationId xmlns:a16="http://schemas.microsoft.com/office/drawing/2014/main" id="{37AFC9FA-8CFE-4A33-8938-83EE4AED6EAB}"/>
                  </a:ext>
                </a:extLst>
              </p:cNvPr>
              <p:cNvSpPr/>
              <p:nvPr/>
            </p:nvSpPr>
            <p:spPr bwMode="auto">
              <a:xfrm flipH="1">
                <a:off x="2704" y="2278"/>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3" name="Freeform 2352">
                <a:extLst>
                  <a:ext uri="{FF2B5EF4-FFF2-40B4-BE49-F238E27FC236}">
                    <a16:creationId xmlns:a16="http://schemas.microsoft.com/office/drawing/2014/main" id="{D7C1F566-5566-4DDF-B64D-8D424F921AC0}"/>
                  </a:ext>
                </a:extLst>
              </p:cNvPr>
              <p:cNvSpPr/>
              <p:nvPr/>
            </p:nvSpPr>
            <p:spPr bwMode="auto">
              <a:xfrm>
                <a:off x="3239" y="227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0" y="0"/>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4" name="Freeform 2353">
                <a:extLst>
                  <a:ext uri="{FF2B5EF4-FFF2-40B4-BE49-F238E27FC236}">
                    <a16:creationId xmlns:a16="http://schemas.microsoft.com/office/drawing/2014/main" id="{BB8ACFF7-B0F1-49AF-8183-5E0A7DBC2903}"/>
                  </a:ext>
                </a:extLst>
              </p:cNvPr>
              <p:cNvSpPr/>
              <p:nvPr/>
            </p:nvSpPr>
            <p:spPr bwMode="auto">
              <a:xfrm>
                <a:off x="3297" y="2276"/>
                <a:ext cx="11" cy="8"/>
              </a:xfrm>
              <a:custGeom>
                <a:gdLst>
                  <a:gd name="T0" fmla="*/ 4 w 4"/>
                  <a:gd name="T1" fmla="*/ 1 h 3"/>
                  <a:gd name="T2" fmla="*/ 3 w 4"/>
                  <a:gd name="T3" fmla="*/ 3 h 3"/>
                  <a:gd name="T4" fmla="*/ 3 w 4"/>
                  <a:gd name="T5" fmla="*/ 2 h 3"/>
                  <a:gd name="T6" fmla="*/ 3 w 4"/>
                  <a:gd name="T7" fmla="*/ 2 h 3"/>
                  <a:gd name="T8" fmla="*/ 2 w 4"/>
                  <a:gd name="T9" fmla="*/ 1 h 3"/>
                  <a:gd name="T10" fmla="*/ 2 w 4"/>
                  <a:gd name="T11" fmla="*/ 3 h 3"/>
                  <a:gd name="T12" fmla="*/ 2 w 4"/>
                  <a:gd name="T13" fmla="*/ 2 h 3"/>
                  <a:gd name="T14" fmla="*/ 0 w 4"/>
                  <a:gd name="T15" fmla="*/ 2 h 3"/>
                  <a:gd name="T16" fmla="*/ 4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2"/>
                      <a:pt x="3" y="2"/>
                      <a:pt x="3" y="3"/>
                    </a:cubicBezTo>
                    <a:cubicBezTo>
                      <a:pt x="3" y="2"/>
                      <a:pt x="3" y="2"/>
                      <a:pt x="3" y="2"/>
                    </a:cubicBezTo>
                    <a:cubicBezTo>
                      <a:pt x="3" y="2"/>
                      <a:pt x="3" y="2"/>
                      <a:pt x="3" y="2"/>
                    </a:cubicBezTo>
                    <a:cubicBezTo>
                      <a:pt x="3" y="1"/>
                      <a:pt x="3" y="1"/>
                      <a:pt x="2" y="1"/>
                    </a:cubicBezTo>
                    <a:cubicBezTo>
                      <a:pt x="2" y="3"/>
                      <a:pt x="2" y="3"/>
                      <a:pt x="2" y="3"/>
                    </a:cubicBezTo>
                    <a:cubicBezTo>
                      <a:pt x="1" y="2"/>
                      <a:pt x="2" y="3"/>
                      <a:pt x="2" y="2"/>
                    </a:cubicBezTo>
                    <a:cubicBezTo>
                      <a:pt x="1" y="2"/>
                      <a:pt x="1" y="1"/>
                      <a:pt x="0" y="2"/>
                    </a:cubicBezTo>
                    <a:cubicBezTo>
                      <a:pt x="0" y="0"/>
                      <a:pt x="2"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5" name="Rectangle 2354">
                <a:extLst>
                  <a:ext uri="{FF2B5EF4-FFF2-40B4-BE49-F238E27FC236}">
                    <a16:creationId xmlns:a16="http://schemas.microsoft.com/office/drawing/2014/main" id="{E0E89102-9DC2-4CE0-9F46-6442398CB338}"/>
                  </a:ext>
                </a:extLst>
              </p:cNvPr>
              <p:cNvSpPr>
                <a:spLocks noChangeArrowheads="1"/>
              </p:cNvSpPr>
              <p:nvPr/>
            </p:nvSpPr>
            <p:spPr bwMode="auto">
              <a:xfrm>
                <a:off x="3089" y="22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6" name="Freeform 2355">
                <a:extLst>
                  <a:ext uri="{FF2B5EF4-FFF2-40B4-BE49-F238E27FC236}">
                    <a16:creationId xmlns:a16="http://schemas.microsoft.com/office/drawing/2014/main" id="{9529C3DB-2B96-47A2-9B52-52B23044EAA5}"/>
                  </a:ext>
                </a:extLst>
              </p:cNvPr>
              <p:cNvSpPr/>
              <p:nvPr/>
            </p:nvSpPr>
            <p:spPr bwMode="auto">
              <a:xfrm>
                <a:off x="3268" y="227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7" name="Freeform 2356">
                <a:extLst>
                  <a:ext uri="{FF2B5EF4-FFF2-40B4-BE49-F238E27FC236}">
                    <a16:creationId xmlns:a16="http://schemas.microsoft.com/office/drawing/2014/main" id="{EE5D6E32-F502-45DF-B8AB-8DE2A292C922}"/>
                  </a:ext>
                </a:extLst>
              </p:cNvPr>
              <p:cNvSpPr/>
              <p:nvPr/>
            </p:nvSpPr>
            <p:spPr bwMode="auto">
              <a:xfrm>
                <a:off x="2627" y="2278"/>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3" y="2"/>
                      <a:pt x="1" y="1"/>
                      <a:pt x="0" y="2"/>
                    </a:cubicBezTo>
                    <a:cubicBezTo>
                      <a:pt x="0"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8" name="Freeform 2357">
                <a:extLst>
                  <a:ext uri="{FF2B5EF4-FFF2-40B4-BE49-F238E27FC236}">
                    <a16:creationId xmlns:a16="http://schemas.microsoft.com/office/drawing/2014/main" id="{E4FA2A1F-DBD6-4481-A199-B3F8E66B8BFA}"/>
                  </a:ext>
                </a:extLst>
              </p:cNvPr>
              <p:cNvSpPr/>
              <p:nvPr/>
            </p:nvSpPr>
            <p:spPr bwMode="auto">
              <a:xfrm>
                <a:off x="2875" y="2281"/>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9" name="Freeform 2358">
                <a:extLst>
                  <a:ext uri="{FF2B5EF4-FFF2-40B4-BE49-F238E27FC236}">
                    <a16:creationId xmlns:a16="http://schemas.microsoft.com/office/drawing/2014/main" id="{16939953-7A8A-4CBC-A9FA-9DB5735F2555}"/>
                  </a:ext>
                </a:extLst>
              </p:cNvPr>
              <p:cNvSpPr/>
              <p:nvPr/>
            </p:nvSpPr>
            <p:spPr bwMode="auto">
              <a:xfrm>
                <a:off x="3076" y="2281"/>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0" name="Freeform 2359">
                <a:extLst>
                  <a:ext uri="{FF2B5EF4-FFF2-40B4-BE49-F238E27FC236}">
                    <a16:creationId xmlns:a16="http://schemas.microsoft.com/office/drawing/2014/main" id="{DD609826-49E7-43AD-A507-7639B29CB9DE}"/>
                  </a:ext>
                </a:extLst>
              </p:cNvPr>
              <p:cNvSpPr/>
              <p:nvPr/>
            </p:nvSpPr>
            <p:spPr bwMode="auto">
              <a:xfrm>
                <a:off x="2608" y="228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0" y="1"/>
                      <a:pt x="0" y="1"/>
                    </a:cubicBezTo>
                    <a:cubicBezTo>
                      <a:pt x="1" y="0"/>
                      <a:pt x="1"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1" name="Freeform 2360">
                <a:extLst>
                  <a:ext uri="{FF2B5EF4-FFF2-40B4-BE49-F238E27FC236}">
                    <a16:creationId xmlns:a16="http://schemas.microsoft.com/office/drawing/2014/main" id="{21BD1815-2BC5-47F2-B25F-EAE0E29C5BB4}"/>
                  </a:ext>
                </a:extLst>
              </p:cNvPr>
              <p:cNvSpPr/>
              <p:nvPr/>
            </p:nvSpPr>
            <p:spPr bwMode="auto">
              <a:xfrm>
                <a:off x="2616" y="228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2" name="Freeform 2361">
                <a:extLst>
                  <a:ext uri="{FF2B5EF4-FFF2-40B4-BE49-F238E27FC236}">
                    <a16:creationId xmlns:a16="http://schemas.microsoft.com/office/drawing/2014/main" id="{8834F81B-4BA6-4CB4-A3E6-DF5C736D2627}"/>
                  </a:ext>
                </a:extLst>
              </p:cNvPr>
              <p:cNvSpPr/>
              <p:nvPr/>
            </p:nvSpPr>
            <p:spPr bwMode="auto">
              <a:xfrm>
                <a:off x="3065" y="2278"/>
                <a:ext cx="5" cy="11"/>
              </a:xfrm>
              <a:custGeom>
                <a:gdLst>
                  <a:gd name="T0" fmla="*/ 2 w 2"/>
                  <a:gd name="T1" fmla="*/ 4 h 4"/>
                  <a:gd name="T2" fmla="*/ 0 w 2"/>
                  <a:gd name="T3" fmla="*/ 2 h 4"/>
                  <a:gd name="T4" fmla="*/ 2 w 2"/>
                  <a:gd name="T5" fmla="*/ 4 h 4"/>
                </a:gdLst>
                <a:cxnLst>
                  <a:cxn ang="0">
                    <a:pos x="T0" y="T1"/>
                  </a:cxn>
                  <a:cxn ang="0">
                    <a:pos x="T2" y="T3"/>
                  </a:cxn>
                  <a:cxn ang="0">
                    <a:pos x="T4" y="T5"/>
                  </a:cxn>
                </a:cxnLst>
                <a:rect l="0" t="0" r="r" b="b"/>
                <a:pathLst>
                  <a:path w="2" h="4">
                    <a:moveTo>
                      <a:pt x="2" y="4"/>
                    </a:moveTo>
                    <a:cubicBezTo>
                      <a:pt x="2" y="3"/>
                      <a:pt x="0" y="2"/>
                      <a:pt x="0" y="2"/>
                    </a:cubicBezTo>
                    <a:cubicBezTo>
                      <a:pt x="2" y="0"/>
                      <a:pt x="2" y="2"/>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3" name="Freeform 2362">
                <a:extLst>
                  <a:ext uri="{FF2B5EF4-FFF2-40B4-BE49-F238E27FC236}">
                    <a16:creationId xmlns:a16="http://schemas.microsoft.com/office/drawing/2014/main" id="{4D61622A-7403-48BB-B706-ECD134F19046}"/>
                  </a:ext>
                </a:extLst>
              </p:cNvPr>
              <p:cNvSpPr/>
              <p:nvPr/>
            </p:nvSpPr>
            <p:spPr bwMode="auto">
              <a:xfrm>
                <a:off x="2790" y="228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4" name="Freeform 2363">
                <a:extLst>
                  <a:ext uri="{FF2B5EF4-FFF2-40B4-BE49-F238E27FC236}">
                    <a16:creationId xmlns:a16="http://schemas.microsoft.com/office/drawing/2014/main" id="{C52F25A7-E845-417D-9928-3CF1B376F7B2}"/>
                  </a:ext>
                </a:extLst>
              </p:cNvPr>
              <p:cNvSpPr/>
              <p:nvPr/>
            </p:nvSpPr>
            <p:spPr bwMode="auto">
              <a:xfrm>
                <a:off x="3073" y="2281"/>
                <a:ext cx="13" cy="8"/>
              </a:xfrm>
              <a:custGeom>
                <a:gdLst>
                  <a:gd name="T0" fmla="*/ 5 w 5"/>
                  <a:gd name="T1" fmla="*/ 1 h 3"/>
                  <a:gd name="T2" fmla="*/ 3 w 5"/>
                  <a:gd name="T3" fmla="*/ 3 h 3"/>
                  <a:gd name="T4" fmla="*/ 0 w 5"/>
                  <a:gd name="T5" fmla="*/ 1 h 3"/>
                  <a:gd name="T6" fmla="*/ 4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3" y="0"/>
                      <a:pt x="3" y="2"/>
                      <a:pt x="3" y="3"/>
                    </a:cubicBezTo>
                    <a:cubicBezTo>
                      <a:pt x="3" y="1"/>
                      <a:pt x="0" y="3"/>
                      <a:pt x="0" y="1"/>
                    </a:cubicBezTo>
                    <a:cubicBezTo>
                      <a:pt x="1" y="0"/>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5" name="Freeform 2364">
                <a:extLst>
                  <a:ext uri="{FF2B5EF4-FFF2-40B4-BE49-F238E27FC236}">
                    <a16:creationId xmlns:a16="http://schemas.microsoft.com/office/drawing/2014/main" id="{36F8D3F3-6AA8-4640-87D3-7DEE32A16C9F}"/>
                  </a:ext>
                </a:extLst>
              </p:cNvPr>
              <p:cNvSpPr/>
              <p:nvPr/>
            </p:nvSpPr>
            <p:spPr bwMode="auto">
              <a:xfrm>
                <a:off x="2394" y="228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6" name="Freeform 2365">
                <a:extLst>
                  <a:ext uri="{FF2B5EF4-FFF2-40B4-BE49-F238E27FC236}">
                    <a16:creationId xmlns:a16="http://schemas.microsoft.com/office/drawing/2014/main" id="{48987956-107D-45F5-A109-F1CE07FDF615}"/>
                  </a:ext>
                </a:extLst>
              </p:cNvPr>
              <p:cNvSpPr/>
              <p:nvPr/>
            </p:nvSpPr>
            <p:spPr bwMode="auto">
              <a:xfrm>
                <a:off x="2368" y="2284"/>
                <a:ext cx="16" cy="5"/>
              </a:xfrm>
              <a:custGeom>
                <a:gdLst>
                  <a:gd name="T0" fmla="*/ 6 w 6"/>
                  <a:gd name="T1" fmla="*/ 0 h 2"/>
                  <a:gd name="T2" fmla="*/ 0 w 6"/>
                  <a:gd name="T3" fmla="*/ 2 h 2"/>
                  <a:gd name="T4" fmla="*/ 2 w 6"/>
                  <a:gd name="T5" fmla="*/ 0 h 2"/>
                  <a:gd name="T6" fmla="*/ 6 w 6"/>
                  <a:gd name="T7" fmla="*/ 0 h 2"/>
                </a:gdLst>
                <a:cxnLst>
                  <a:cxn ang="0">
                    <a:pos x="T0" y="T1"/>
                  </a:cxn>
                  <a:cxn ang="0">
                    <a:pos x="T2" y="T3"/>
                  </a:cxn>
                  <a:cxn ang="0">
                    <a:pos x="T4" y="T5"/>
                  </a:cxn>
                  <a:cxn ang="0">
                    <a:pos x="T6" y="T7"/>
                  </a:cxn>
                </a:cxnLst>
                <a:rect l="0" t="0" r="r" b="b"/>
                <a:pathLst>
                  <a:path w="6" h="2">
                    <a:moveTo>
                      <a:pt x="6" y="0"/>
                    </a:moveTo>
                    <a:cubicBezTo>
                      <a:pt x="4" y="1"/>
                      <a:pt x="3" y="2"/>
                      <a:pt x="0" y="2"/>
                    </a:cubicBezTo>
                    <a:cubicBezTo>
                      <a:pt x="1" y="1"/>
                      <a:pt x="3" y="1"/>
                      <a:pt x="2"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7" name="Freeform 2366">
                <a:extLst>
                  <a:ext uri="{FF2B5EF4-FFF2-40B4-BE49-F238E27FC236}">
                    <a16:creationId xmlns:a16="http://schemas.microsoft.com/office/drawing/2014/main" id="{3187F9B7-0D98-458A-BBB4-250B7A4DEF40}"/>
                  </a:ext>
                </a:extLst>
              </p:cNvPr>
              <p:cNvSpPr/>
              <p:nvPr/>
            </p:nvSpPr>
            <p:spPr bwMode="auto">
              <a:xfrm>
                <a:off x="2843" y="228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1"/>
                    </a:cubicBezTo>
                    <a:cubicBezTo>
                      <a:pt x="1" y="0"/>
                      <a:pt x="1" y="0"/>
                      <a:pt x="1"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8" name="Freeform 2367">
                <a:extLst>
                  <a:ext uri="{FF2B5EF4-FFF2-40B4-BE49-F238E27FC236}">
                    <a16:creationId xmlns:a16="http://schemas.microsoft.com/office/drawing/2014/main" id="{0C4249AE-4D84-4AD6-8225-617B37F1CEAC}"/>
                  </a:ext>
                </a:extLst>
              </p:cNvPr>
              <p:cNvSpPr/>
              <p:nvPr/>
            </p:nvSpPr>
            <p:spPr bwMode="auto">
              <a:xfrm>
                <a:off x="2985" y="2284"/>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9" name="Freeform 2368">
                <a:extLst>
                  <a:ext uri="{FF2B5EF4-FFF2-40B4-BE49-F238E27FC236}">
                    <a16:creationId xmlns:a16="http://schemas.microsoft.com/office/drawing/2014/main" id="{98814A91-4AE8-4853-83A2-107D986AB9B6}"/>
                  </a:ext>
                </a:extLst>
              </p:cNvPr>
              <p:cNvSpPr/>
              <p:nvPr/>
            </p:nvSpPr>
            <p:spPr bwMode="auto">
              <a:xfrm>
                <a:off x="2779" y="2284"/>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0" name="Freeform 2369">
                <a:extLst>
                  <a:ext uri="{FF2B5EF4-FFF2-40B4-BE49-F238E27FC236}">
                    <a16:creationId xmlns:a16="http://schemas.microsoft.com/office/drawing/2014/main" id="{78B34F4E-7BAE-44AF-95C0-A9643CA54BC7}"/>
                  </a:ext>
                </a:extLst>
              </p:cNvPr>
              <p:cNvSpPr/>
              <p:nvPr/>
            </p:nvSpPr>
            <p:spPr bwMode="auto">
              <a:xfrm>
                <a:off x="2851" y="2284"/>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1" name="Freeform 2370">
                <a:extLst>
                  <a:ext uri="{FF2B5EF4-FFF2-40B4-BE49-F238E27FC236}">
                    <a16:creationId xmlns:a16="http://schemas.microsoft.com/office/drawing/2014/main" id="{716E0417-2EC7-4E3E-9904-3ACD13F530EE}"/>
                  </a:ext>
                </a:extLst>
              </p:cNvPr>
              <p:cNvSpPr/>
              <p:nvPr/>
            </p:nvSpPr>
            <p:spPr bwMode="auto">
              <a:xfrm>
                <a:off x="3113" y="228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2" name="Freeform 2371">
                <a:extLst>
                  <a:ext uri="{FF2B5EF4-FFF2-40B4-BE49-F238E27FC236}">
                    <a16:creationId xmlns:a16="http://schemas.microsoft.com/office/drawing/2014/main" id="{A50D3053-67FA-44E0-8F40-475BEF5E75F0}"/>
                  </a:ext>
                </a:extLst>
              </p:cNvPr>
              <p:cNvSpPr/>
              <p:nvPr/>
            </p:nvSpPr>
            <p:spPr bwMode="auto">
              <a:xfrm>
                <a:off x="2397" y="2284"/>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3" name="Freeform 2372">
                <a:extLst>
                  <a:ext uri="{FF2B5EF4-FFF2-40B4-BE49-F238E27FC236}">
                    <a16:creationId xmlns:a16="http://schemas.microsoft.com/office/drawing/2014/main" id="{79FE348C-52E5-4466-AB83-B8A0D668444F}"/>
                  </a:ext>
                </a:extLst>
              </p:cNvPr>
              <p:cNvSpPr/>
              <p:nvPr/>
            </p:nvSpPr>
            <p:spPr bwMode="auto">
              <a:xfrm>
                <a:off x="2787" y="2284"/>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4" name="Freeform 2373">
                <a:extLst>
                  <a:ext uri="{FF2B5EF4-FFF2-40B4-BE49-F238E27FC236}">
                    <a16:creationId xmlns:a16="http://schemas.microsoft.com/office/drawing/2014/main" id="{0409203B-8513-4420-996C-7E0BA63530AB}"/>
                  </a:ext>
                </a:extLst>
              </p:cNvPr>
              <p:cNvSpPr/>
              <p:nvPr/>
            </p:nvSpPr>
            <p:spPr bwMode="auto">
              <a:xfrm>
                <a:off x="3041" y="2281"/>
                <a:ext cx="24" cy="13"/>
              </a:xfrm>
              <a:custGeom>
                <a:gdLst>
                  <a:gd name="T0" fmla="*/ 9 w 9"/>
                  <a:gd name="T1" fmla="*/ 3 h 5"/>
                  <a:gd name="T2" fmla="*/ 6 w 9"/>
                  <a:gd name="T3" fmla="*/ 4 h 5"/>
                  <a:gd name="T4" fmla="*/ 5 w 9"/>
                  <a:gd name="T5" fmla="*/ 3 h 5"/>
                  <a:gd name="T6" fmla="*/ 4 w 9"/>
                  <a:gd name="T7" fmla="*/ 4 h 5"/>
                  <a:gd name="T8" fmla="*/ 4 w 9"/>
                  <a:gd name="T9" fmla="*/ 3 h 5"/>
                  <a:gd name="T10" fmla="*/ 1 w 9"/>
                  <a:gd name="T11" fmla="*/ 4 h 5"/>
                  <a:gd name="T12" fmla="*/ 0 w 9"/>
                  <a:gd name="T13" fmla="*/ 3 h 5"/>
                  <a:gd name="T14" fmla="*/ 1 w 9"/>
                  <a:gd name="T15" fmla="*/ 3 h 5"/>
                  <a:gd name="T16" fmla="*/ 5 w 9"/>
                  <a:gd name="T17" fmla="*/ 2 h 5"/>
                  <a:gd name="T18" fmla="*/ 9 w 9"/>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9" y="3"/>
                    </a:moveTo>
                    <a:cubicBezTo>
                      <a:pt x="9" y="4"/>
                      <a:pt x="7" y="4"/>
                      <a:pt x="6" y="4"/>
                    </a:cubicBezTo>
                    <a:cubicBezTo>
                      <a:pt x="6" y="4"/>
                      <a:pt x="5" y="3"/>
                      <a:pt x="5" y="3"/>
                    </a:cubicBezTo>
                    <a:cubicBezTo>
                      <a:pt x="4" y="4"/>
                      <a:pt x="4" y="4"/>
                      <a:pt x="4" y="4"/>
                    </a:cubicBezTo>
                    <a:cubicBezTo>
                      <a:pt x="4" y="3"/>
                      <a:pt x="4" y="3"/>
                      <a:pt x="4" y="3"/>
                    </a:cubicBezTo>
                    <a:cubicBezTo>
                      <a:pt x="3" y="4"/>
                      <a:pt x="2" y="5"/>
                      <a:pt x="1" y="4"/>
                    </a:cubicBezTo>
                    <a:cubicBezTo>
                      <a:pt x="0" y="3"/>
                      <a:pt x="0" y="3"/>
                      <a:pt x="0" y="3"/>
                    </a:cubicBezTo>
                    <a:cubicBezTo>
                      <a:pt x="0" y="3"/>
                      <a:pt x="1" y="3"/>
                      <a:pt x="1" y="3"/>
                    </a:cubicBezTo>
                    <a:cubicBezTo>
                      <a:pt x="2" y="2"/>
                      <a:pt x="5" y="3"/>
                      <a:pt x="5" y="2"/>
                    </a:cubicBezTo>
                    <a:cubicBezTo>
                      <a:pt x="7" y="2"/>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5" name="Freeform 2374">
                <a:extLst>
                  <a:ext uri="{FF2B5EF4-FFF2-40B4-BE49-F238E27FC236}">
                    <a16:creationId xmlns:a16="http://schemas.microsoft.com/office/drawing/2014/main" id="{145CD2B1-428B-46B6-B07D-594B93E015CF}"/>
                  </a:ext>
                </a:extLst>
              </p:cNvPr>
              <p:cNvSpPr/>
              <p:nvPr/>
            </p:nvSpPr>
            <p:spPr bwMode="auto">
              <a:xfrm>
                <a:off x="2771" y="2286"/>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6" name="Freeform 2375">
                <a:extLst>
                  <a:ext uri="{FF2B5EF4-FFF2-40B4-BE49-F238E27FC236}">
                    <a16:creationId xmlns:a16="http://schemas.microsoft.com/office/drawing/2014/main" id="{6239C68C-0492-4B3B-9574-8AD0829128A5}"/>
                  </a:ext>
                </a:extLst>
              </p:cNvPr>
              <p:cNvSpPr/>
              <p:nvPr/>
            </p:nvSpPr>
            <p:spPr bwMode="auto">
              <a:xfrm>
                <a:off x="3305" y="2284"/>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7" name="Freeform 2376">
                <a:extLst>
                  <a:ext uri="{FF2B5EF4-FFF2-40B4-BE49-F238E27FC236}">
                    <a16:creationId xmlns:a16="http://schemas.microsoft.com/office/drawing/2014/main" id="{9F0BCED7-7A5A-4A9D-BA9A-663302F2540C}"/>
                  </a:ext>
                </a:extLst>
              </p:cNvPr>
              <p:cNvSpPr/>
              <p:nvPr/>
            </p:nvSpPr>
            <p:spPr bwMode="auto">
              <a:xfrm>
                <a:off x="2485" y="2286"/>
                <a:ext cx="38" cy="6"/>
              </a:xfrm>
              <a:custGeom>
                <a:gdLst>
                  <a:gd name="T0" fmla="*/ 12 w 14"/>
                  <a:gd name="T1" fmla="*/ 1 h 2"/>
                  <a:gd name="T2" fmla="*/ 14 w 14"/>
                  <a:gd name="T3" fmla="*/ 1 h 2"/>
                  <a:gd name="T4" fmla="*/ 11 w 14"/>
                  <a:gd name="T5" fmla="*/ 0 h 2"/>
                  <a:gd name="T6" fmla="*/ 0 w 14"/>
                  <a:gd name="T7" fmla="*/ 2 h 2"/>
                  <a:gd name="T8" fmla="*/ 12 w 14"/>
                  <a:gd name="T9" fmla="*/ 0 h 2"/>
                  <a:gd name="T10" fmla="*/ 12 w 14"/>
                  <a:gd name="T11" fmla="*/ 1 h 2"/>
                </a:gdLst>
                <a:cxnLst>
                  <a:cxn ang="0">
                    <a:pos x="T0" y="T1"/>
                  </a:cxn>
                  <a:cxn ang="0">
                    <a:pos x="T2" y="T3"/>
                  </a:cxn>
                  <a:cxn ang="0">
                    <a:pos x="T4" y="T5"/>
                  </a:cxn>
                  <a:cxn ang="0">
                    <a:pos x="T6" y="T7"/>
                  </a:cxn>
                  <a:cxn ang="0">
                    <a:pos x="T8" y="T9"/>
                  </a:cxn>
                  <a:cxn ang="0">
                    <a:pos x="T10" y="T11"/>
                  </a:cxn>
                </a:cxnLst>
                <a:rect l="0" t="0" r="r" b="b"/>
                <a:pathLst>
                  <a:path w="14" h="2">
                    <a:moveTo>
                      <a:pt x="12" y="1"/>
                    </a:moveTo>
                    <a:cubicBezTo>
                      <a:pt x="13" y="2"/>
                      <a:pt x="14" y="0"/>
                      <a:pt x="14" y="1"/>
                    </a:cubicBezTo>
                    <a:cubicBezTo>
                      <a:pt x="13" y="0"/>
                      <a:pt x="12" y="1"/>
                      <a:pt x="11" y="0"/>
                    </a:cubicBezTo>
                    <a:cubicBezTo>
                      <a:pt x="8" y="1"/>
                      <a:pt x="3" y="2"/>
                      <a:pt x="0" y="2"/>
                    </a:cubicBezTo>
                    <a:cubicBezTo>
                      <a:pt x="4" y="1"/>
                      <a:pt x="8" y="0"/>
                      <a:pt x="12"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8" name="Freeform 2377">
                <a:extLst>
                  <a:ext uri="{FF2B5EF4-FFF2-40B4-BE49-F238E27FC236}">
                    <a16:creationId xmlns:a16="http://schemas.microsoft.com/office/drawing/2014/main" id="{5FB0805C-FEFC-4C7C-AF34-FD690B7F381B}"/>
                  </a:ext>
                </a:extLst>
              </p:cNvPr>
              <p:cNvSpPr/>
              <p:nvPr/>
            </p:nvSpPr>
            <p:spPr bwMode="auto">
              <a:xfrm>
                <a:off x="3204" y="2286"/>
                <a:ext cx="5" cy="6"/>
              </a:xfrm>
              <a:custGeom>
                <a:gdLst>
                  <a:gd name="T0" fmla="*/ 1 w 2"/>
                  <a:gd name="T1" fmla="*/ 1 h 2"/>
                  <a:gd name="T2" fmla="*/ 1 w 2"/>
                  <a:gd name="T3" fmla="*/ 2 h 2"/>
                  <a:gd name="T4" fmla="*/ 1 w 2"/>
                  <a:gd name="T5" fmla="*/ 2 h 2"/>
                  <a:gd name="T6" fmla="*/ 0 w 2"/>
                  <a:gd name="T7" fmla="*/ 2 h 2"/>
                  <a:gd name="T8" fmla="*/ 0 w 2"/>
                  <a:gd name="T9" fmla="*/ 0 h 2"/>
                  <a:gd name="T10" fmla="*/ 1 w 2"/>
                  <a:gd name="T11" fmla="*/ 1 h 2"/>
                  <a:gd name="T12" fmla="*/ 1 w 2"/>
                  <a:gd name="T13" fmla="*/ 0 h 2"/>
                  <a:gd name="T14" fmla="*/ 2 w 2"/>
                  <a:gd name="T15" fmla="*/ 1 h 2"/>
                  <a:gd name="T16" fmla="*/ 1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2"/>
                      <a:pt x="1" y="2"/>
                      <a:pt x="1" y="2"/>
                    </a:cubicBezTo>
                    <a:cubicBezTo>
                      <a:pt x="1" y="2"/>
                      <a:pt x="1" y="2"/>
                      <a:pt x="1" y="2"/>
                    </a:cubicBezTo>
                    <a:cubicBezTo>
                      <a:pt x="0" y="2"/>
                      <a:pt x="0" y="2"/>
                      <a:pt x="0" y="2"/>
                    </a:cubicBezTo>
                    <a:cubicBezTo>
                      <a:pt x="1" y="1"/>
                      <a:pt x="0" y="1"/>
                      <a:pt x="0" y="0"/>
                    </a:cubicBezTo>
                    <a:cubicBezTo>
                      <a:pt x="1" y="1"/>
                      <a:pt x="1" y="1"/>
                      <a:pt x="1"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9" name="Freeform 2378">
                <a:extLst>
                  <a:ext uri="{FF2B5EF4-FFF2-40B4-BE49-F238E27FC236}">
                    <a16:creationId xmlns:a16="http://schemas.microsoft.com/office/drawing/2014/main" id="{A17E843A-8A5E-47CD-BC9F-FBDAD0AEC306}"/>
                  </a:ext>
                </a:extLst>
              </p:cNvPr>
              <p:cNvSpPr/>
              <p:nvPr/>
            </p:nvSpPr>
            <p:spPr bwMode="auto">
              <a:xfrm>
                <a:off x="3321" y="2286"/>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0" name="Freeform 2379">
                <a:extLst>
                  <a:ext uri="{FF2B5EF4-FFF2-40B4-BE49-F238E27FC236}">
                    <a16:creationId xmlns:a16="http://schemas.microsoft.com/office/drawing/2014/main" id="{92A7F7E4-253F-4E93-ACBD-B298C1F14961}"/>
                  </a:ext>
                </a:extLst>
              </p:cNvPr>
              <p:cNvSpPr/>
              <p:nvPr/>
            </p:nvSpPr>
            <p:spPr bwMode="auto">
              <a:xfrm>
                <a:off x="2758" y="2286"/>
                <a:ext cx="8" cy="6"/>
              </a:xfrm>
              <a:custGeom>
                <a:gdLst>
                  <a:gd name="T0" fmla="*/ 2 w 3"/>
                  <a:gd name="T1" fmla="*/ 1 h 2"/>
                  <a:gd name="T2" fmla="*/ 2 w 3"/>
                  <a:gd name="T3" fmla="*/ 1 h 2"/>
                  <a:gd name="T4" fmla="*/ 3 w 3"/>
                  <a:gd name="T5" fmla="*/ 1 h 2"/>
                  <a:gd name="T6" fmla="*/ 3 w 3"/>
                  <a:gd name="T7" fmla="*/ 1 h 2"/>
                  <a:gd name="T8" fmla="*/ 0 w 3"/>
                  <a:gd name="T9" fmla="*/ 1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1"/>
                      <a:pt x="3" y="1"/>
                      <a:pt x="3" y="1"/>
                    </a:cubicBezTo>
                    <a:cubicBezTo>
                      <a:pt x="3" y="1"/>
                      <a:pt x="3" y="1"/>
                      <a:pt x="3" y="1"/>
                    </a:cubicBezTo>
                    <a:cubicBezTo>
                      <a:pt x="2" y="0"/>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1" name="Freeform 2380">
                <a:extLst>
                  <a:ext uri="{FF2B5EF4-FFF2-40B4-BE49-F238E27FC236}">
                    <a16:creationId xmlns:a16="http://schemas.microsoft.com/office/drawing/2014/main" id="{35D083A2-83E7-4142-98BB-BC04B0AAD185}"/>
                  </a:ext>
                </a:extLst>
              </p:cNvPr>
              <p:cNvSpPr/>
              <p:nvPr/>
            </p:nvSpPr>
            <p:spPr bwMode="auto">
              <a:xfrm>
                <a:off x="2822" y="2286"/>
                <a:ext cx="5" cy="6"/>
              </a:xfrm>
              <a:custGeom>
                <a:gdLst>
                  <a:gd name="T0" fmla="*/ 1 w 2"/>
                  <a:gd name="T1" fmla="*/ 1 h 2"/>
                  <a:gd name="T2" fmla="*/ 0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2"/>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2" name="Freeform 2381">
                <a:extLst>
                  <a:ext uri="{FF2B5EF4-FFF2-40B4-BE49-F238E27FC236}">
                    <a16:creationId xmlns:a16="http://schemas.microsoft.com/office/drawing/2014/main" id="{6DB4F3C7-6459-473B-BE56-C869F302E18D}"/>
                  </a:ext>
                </a:extLst>
              </p:cNvPr>
              <p:cNvSpPr/>
              <p:nvPr/>
            </p:nvSpPr>
            <p:spPr bwMode="auto">
              <a:xfrm>
                <a:off x="3169" y="2286"/>
                <a:ext cx="11" cy="8"/>
              </a:xfrm>
              <a:custGeom>
                <a:gdLst>
                  <a:gd name="T0" fmla="*/ 4 w 4"/>
                  <a:gd name="T1" fmla="*/ 1 h 3"/>
                  <a:gd name="T2" fmla="*/ 3 w 4"/>
                  <a:gd name="T3" fmla="*/ 2 h 3"/>
                  <a:gd name="T4" fmla="*/ 1 w 4"/>
                  <a:gd name="T5" fmla="*/ 2 h 3"/>
                  <a:gd name="T6" fmla="*/ 0 w 4"/>
                  <a:gd name="T7" fmla="*/ 1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4" y="1"/>
                      <a:pt x="2" y="2"/>
                      <a:pt x="3" y="2"/>
                    </a:cubicBezTo>
                    <a:cubicBezTo>
                      <a:pt x="4" y="3"/>
                      <a:pt x="2" y="2"/>
                      <a:pt x="1" y="2"/>
                    </a:cubicBezTo>
                    <a:cubicBezTo>
                      <a:pt x="0" y="2"/>
                      <a:pt x="0" y="2"/>
                      <a:pt x="0" y="1"/>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3" name="Freeform 2382">
                <a:extLst>
                  <a:ext uri="{FF2B5EF4-FFF2-40B4-BE49-F238E27FC236}">
                    <a16:creationId xmlns:a16="http://schemas.microsoft.com/office/drawing/2014/main" id="{D9636A35-B436-4207-92E8-20D7240F9469}"/>
                  </a:ext>
                </a:extLst>
              </p:cNvPr>
              <p:cNvSpPr/>
              <p:nvPr/>
            </p:nvSpPr>
            <p:spPr bwMode="auto">
              <a:xfrm flipH="1">
                <a:off x="3268" y="2286"/>
                <a:ext cx="0" cy="6"/>
              </a:xfrm>
              <a:custGeom>
                <a:gdLst>
                  <a:gd name="T0" fmla="*/ 1 h 2"/>
                  <a:gd name="T1" fmla="*/ 2 h 2"/>
                  <a:gd name="T2" fmla="*/ 1 h 2"/>
                </a:gdLst>
                <a:cxnLst>
                  <a:cxn ang="0">
                    <a:pos x="0" y="T0"/>
                  </a:cxn>
                  <a:cxn ang="0">
                    <a:pos x="0" y="T1"/>
                  </a:cxn>
                  <a:cxn ang="0">
                    <a:pos x="0" y="T2"/>
                  </a:cxn>
                </a:cxnLst>
                <a:rect l="0" t="0" r="r" b="b"/>
                <a:pathLst>
                  <a:path h="2">
                    <a:moveTo>
                      <a:pt x="0" y="1"/>
                    </a:moveTo>
                    <a:cubicBezTo>
                      <a:pt x="0" y="2"/>
                      <a:pt x="0" y="2"/>
                      <a:pt x="0" y="2"/>
                    </a:cubicBezTo>
                    <a:cubicBezTo>
                      <a:pt x="0"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4" name="Freeform 2383">
                <a:extLst>
                  <a:ext uri="{FF2B5EF4-FFF2-40B4-BE49-F238E27FC236}">
                    <a16:creationId xmlns:a16="http://schemas.microsoft.com/office/drawing/2014/main" id="{05B17F00-C62C-4D0C-9014-52B2B9F795F2}"/>
                  </a:ext>
                </a:extLst>
              </p:cNvPr>
              <p:cNvSpPr/>
              <p:nvPr/>
            </p:nvSpPr>
            <p:spPr bwMode="auto">
              <a:xfrm>
                <a:off x="2335" y="2289"/>
                <a:ext cx="22" cy="11"/>
              </a:xfrm>
              <a:custGeom>
                <a:gdLst>
                  <a:gd name="T0" fmla="*/ 8 w 8"/>
                  <a:gd name="T1" fmla="*/ 0 h 4"/>
                  <a:gd name="T2" fmla="*/ 0 w 8"/>
                  <a:gd name="T3" fmla="*/ 4 h 4"/>
                  <a:gd name="T4" fmla="*/ 6 w 8"/>
                  <a:gd name="T5" fmla="*/ 1 h 4"/>
                  <a:gd name="T6" fmla="*/ 2 w 8"/>
                  <a:gd name="T7" fmla="*/ 1 h 4"/>
                  <a:gd name="T8" fmla="*/ 5 w 8"/>
                  <a:gd name="T9" fmla="*/ 0 h 4"/>
                  <a:gd name="T10" fmla="*/ 7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5" y="2"/>
                      <a:pt x="3" y="4"/>
                      <a:pt x="0" y="4"/>
                    </a:cubicBezTo>
                    <a:cubicBezTo>
                      <a:pt x="2" y="3"/>
                      <a:pt x="4" y="3"/>
                      <a:pt x="6" y="1"/>
                    </a:cubicBezTo>
                    <a:cubicBezTo>
                      <a:pt x="4" y="0"/>
                      <a:pt x="3" y="3"/>
                      <a:pt x="2" y="1"/>
                    </a:cubicBezTo>
                    <a:cubicBezTo>
                      <a:pt x="2" y="1"/>
                      <a:pt x="4" y="1"/>
                      <a:pt x="5" y="0"/>
                    </a:cubicBezTo>
                    <a:cubicBezTo>
                      <a:pt x="6" y="1"/>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5" name="Freeform 2384">
                <a:extLst>
                  <a:ext uri="{FF2B5EF4-FFF2-40B4-BE49-F238E27FC236}">
                    <a16:creationId xmlns:a16="http://schemas.microsoft.com/office/drawing/2014/main" id="{CACEDA57-8F4B-4DE4-A9D2-1674E4383538}"/>
                  </a:ext>
                </a:extLst>
              </p:cNvPr>
              <p:cNvSpPr/>
              <p:nvPr/>
            </p:nvSpPr>
            <p:spPr bwMode="auto">
              <a:xfrm>
                <a:off x="3017" y="2289"/>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6" name="Freeform 2385">
                <a:extLst>
                  <a:ext uri="{FF2B5EF4-FFF2-40B4-BE49-F238E27FC236}">
                    <a16:creationId xmlns:a16="http://schemas.microsoft.com/office/drawing/2014/main" id="{84C48771-B7F8-4779-A33C-88418C684AF4}"/>
                  </a:ext>
                </a:extLst>
              </p:cNvPr>
              <p:cNvSpPr/>
              <p:nvPr/>
            </p:nvSpPr>
            <p:spPr bwMode="auto">
              <a:xfrm>
                <a:off x="2528" y="2286"/>
                <a:ext cx="16" cy="8"/>
              </a:xfrm>
              <a:custGeom>
                <a:gdLst>
                  <a:gd name="T0" fmla="*/ 6 w 6"/>
                  <a:gd name="T1" fmla="*/ 1 h 3"/>
                  <a:gd name="T2" fmla="*/ 0 w 6"/>
                  <a:gd name="T3" fmla="*/ 2 h 3"/>
                  <a:gd name="T4" fmla="*/ 1 w 6"/>
                  <a:gd name="T5" fmla="*/ 1 h 3"/>
                  <a:gd name="T6" fmla="*/ 6 w 6"/>
                  <a:gd name="T7" fmla="*/ 1 h 3"/>
                </a:gdLst>
                <a:cxnLst>
                  <a:cxn ang="0">
                    <a:pos x="T0" y="T1"/>
                  </a:cxn>
                  <a:cxn ang="0">
                    <a:pos x="T2" y="T3"/>
                  </a:cxn>
                  <a:cxn ang="0">
                    <a:pos x="T4" y="T5"/>
                  </a:cxn>
                  <a:cxn ang="0">
                    <a:pos x="T6" y="T7"/>
                  </a:cxn>
                </a:cxnLst>
                <a:rect l="0" t="0" r="r" b="b"/>
                <a:pathLst>
                  <a:path w="6" h="3">
                    <a:moveTo>
                      <a:pt x="6" y="1"/>
                    </a:moveTo>
                    <a:cubicBezTo>
                      <a:pt x="5" y="3"/>
                      <a:pt x="2" y="2"/>
                      <a:pt x="0" y="2"/>
                    </a:cubicBezTo>
                    <a:cubicBezTo>
                      <a:pt x="1" y="1"/>
                      <a:pt x="1" y="1"/>
                      <a:pt x="1" y="1"/>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7" name="Freeform 2386">
                <a:extLst>
                  <a:ext uri="{FF2B5EF4-FFF2-40B4-BE49-F238E27FC236}">
                    <a16:creationId xmlns:a16="http://schemas.microsoft.com/office/drawing/2014/main" id="{E155A602-9A9F-4797-B862-D2F40D1CE3C6}"/>
                  </a:ext>
                </a:extLst>
              </p:cNvPr>
              <p:cNvSpPr/>
              <p:nvPr/>
            </p:nvSpPr>
            <p:spPr bwMode="auto">
              <a:xfrm>
                <a:off x="3209" y="2292"/>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8" name="Freeform 2387">
                <a:extLst>
                  <a:ext uri="{FF2B5EF4-FFF2-40B4-BE49-F238E27FC236}">
                    <a16:creationId xmlns:a16="http://schemas.microsoft.com/office/drawing/2014/main" id="{3EBC2A17-317E-4367-8BFC-E5FF03F1210F}"/>
                  </a:ext>
                </a:extLst>
              </p:cNvPr>
              <p:cNvSpPr/>
              <p:nvPr/>
            </p:nvSpPr>
            <p:spPr bwMode="auto">
              <a:xfrm>
                <a:off x="3824" y="2289"/>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9" name="Rectangle 2388">
                <a:extLst>
                  <a:ext uri="{FF2B5EF4-FFF2-40B4-BE49-F238E27FC236}">
                    <a16:creationId xmlns:a16="http://schemas.microsoft.com/office/drawing/2014/main" id="{EAE5E26F-A01C-480B-BB90-E5608703529D}"/>
                  </a:ext>
                </a:extLst>
              </p:cNvPr>
              <p:cNvSpPr>
                <a:spLocks noChangeArrowheads="1"/>
              </p:cNvSpPr>
              <p:nvPr/>
            </p:nvSpPr>
            <p:spPr bwMode="auto">
              <a:xfrm>
                <a:off x="2365" y="2292"/>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0" name="Freeform 2389">
                <a:extLst>
                  <a:ext uri="{FF2B5EF4-FFF2-40B4-BE49-F238E27FC236}">
                    <a16:creationId xmlns:a16="http://schemas.microsoft.com/office/drawing/2014/main" id="{2CB4C033-D648-46DC-AB2B-3644FAD4FCD5}"/>
                  </a:ext>
                </a:extLst>
              </p:cNvPr>
              <p:cNvSpPr/>
              <p:nvPr/>
            </p:nvSpPr>
            <p:spPr bwMode="auto">
              <a:xfrm>
                <a:off x="2565" y="2292"/>
                <a:ext cx="6"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0"/>
                      <a:pt x="0" y="1"/>
                      <a:pt x="0" y="0"/>
                    </a:cubicBez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1" name="Freeform 2390">
                <a:extLst>
                  <a:ext uri="{FF2B5EF4-FFF2-40B4-BE49-F238E27FC236}">
                    <a16:creationId xmlns:a16="http://schemas.microsoft.com/office/drawing/2014/main" id="{F7704969-EEDC-48F2-B162-30032EF0A0D4}"/>
                  </a:ext>
                </a:extLst>
              </p:cNvPr>
              <p:cNvSpPr/>
              <p:nvPr/>
            </p:nvSpPr>
            <p:spPr bwMode="auto">
              <a:xfrm>
                <a:off x="2760" y="229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2" name="Freeform 2391">
                <a:extLst>
                  <a:ext uri="{FF2B5EF4-FFF2-40B4-BE49-F238E27FC236}">
                    <a16:creationId xmlns:a16="http://schemas.microsoft.com/office/drawing/2014/main" id="{93DD18D7-056E-4A53-AE10-66D9F7385016}"/>
                  </a:ext>
                </a:extLst>
              </p:cNvPr>
              <p:cNvSpPr/>
              <p:nvPr/>
            </p:nvSpPr>
            <p:spPr bwMode="auto">
              <a:xfrm>
                <a:off x="3295" y="229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3" name="Freeform 2392">
                <a:extLst>
                  <a:ext uri="{FF2B5EF4-FFF2-40B4-BE49-F238E27FC236}">
                    <a16:creationId xmlns:a16="http://schemas.microsoft.com/office/drawing/2014/main" id="{1B1FA017-5E97-4F32-88B7-604A0D8DE159}"/>
                  </a:ext>
                </a:extLst>
              </p:cNvPr>
              <p:cNvSpPr/>
              <p:nvPr/>
            </p:nvSpPr>
            <p:spPr bwMode="auto">
              <a:xfrm>
                <a:off x="2712" y="2292"/>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4" name="Freeform 2393">
                <a:extLst>
                  <a:ext uri="{FF2B5EF4-FFF2-40B4-BE49-F238E27FC236}">
                    <a16:creationId xmlns:a16="http://schemas.microsoft.com/office/drawing/2014/main" id="{00629D4F-4981-4BB6-9C21-791E31ECFB99}"/>
                  </a:ext>
                </a:extLst>
              </p:cNvPr>
              <p:cNvSpPr/>
              <p:nvPr/>
            </p:nvSpPr>
            <p:spPr bwMode="auto">
              <a:xfrm>
                <a:off x="2763" y="2292"/>
                <a:ext cx="16" cy="8"/>
              </a:xfrm>
              <a:custGeom>
                <a:gdLst>
                  <a:gd name="T0" fmla="*/ 5 w 6"/>
                  <a:gd name="T1" fmla="*/ 1 h 3"/>
                  <a:gd name="T2" fmla="*/ 6 w 6"/>
                  <a:gd name="T3" fmla="*/ 2 h 3"/>
                  <a:gd name="T4" fmla="*/ 5 w 6"/>
                  <a:gd name="T5" fmla="*/ 2 h 3"/>
                  <a:gd name="T6" fmla="*/ 0 w 6"/>
                  <a:gd name="T7" fmla="*/ 2 h 3"/>
                  <a:gd name="T8" fmla="*/ 4 w 6"/>
                  <a:gd name="T9" fmla="*/ 0 h 3"/>
                  <a:gd name="T10" fmla="*/ 6 w 6"/>
                  <a:gd name="T11" fmla="*/ 0 h 3"/>
                  <a:gd name="T12" fmla="*/ 5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cubicBezTo>
                      <a:pt x="5" y="2"/>
                      <a:pt x="6" y="1"/>
                      <a:pt x="6" y="2"/>
                    </a:cubicBezTo>
                    <a:cubicBezTo>
                      <a:pt x="5" y="2"/>
                      <a:pt x="5" y="2"/>
                      <a:pt x="5" y="2"/>
                    </a:cubicBezTo>
                    <a:cubicBezTo>
                      <a:pt x="4" y="0"/>
                      <a:pt x="2" y="3"/>
                      <a:pt x="0" y="2"/>
                    </a:cubicBezTo>
                    <a:cubicBezTo>
                      <a:pt x="0" y="0"/>
                      <a:pt x="3" y="2"/>
                      <a:pt x="4"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5" name="Freeform 2394">
                <a:extLst>
                  <a:ext uri="{FF2B5EF4-FFF2-40B4-BE49-F238E27FC236}">
                    <a16:creationId xmlns:a16="http://schemas.microsoft.com/office/drawing/2014/main" id="{910F17CA-63EA-4436-AABE-B859319608DB}"/>
                  </a:ext>
                </a:extLst>
              </p:cNvPr>
              <p:cNvSpPr/>
              <p:nvPr/>
            </p:nvSpPr>
            <p:spPr bwMode="auto">
              <a:xfrm>
                <a:off x="3300" y="2292"/>
                <a:ext cx="5" cy="5"/>
              </a:xfrm>
              <a:custGeom>
                <a:gdLst>
                  <a:gd name="T0" fmla="*/ 2 w 2"/>
                  <a:gd name="T1" fmla="*/ 1 h 2"/>
                  <a:gd name="T2" fmla="*/ 1 w 2"/>
                  <a:gd name="T3" fmla="*/ 2 h 2"/>
                  <a:gd name="T4" fmla="*/ 1 w 2"/>
                  <a:gd name="T5" fmla="*/ 1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0" y="2"/>
                      <a:pt x="2" y="1"/>
                      <a:pt x="1"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6" name="Freeform 2395">
                <a:extLst>
                  <a:ext uri="{FF2B5EF4-FFF2-40B4-BE49-F238E27FC236}">
                    <a16:creationId xmlns:a16="http://schemas.microsoft.com/office/drawing/2014/main" id="{1C2786C1-2499-4E97-8D4B-3F36BD71D42C}"/>
                  </a:ext>
                </a:extLst>
              </p:cNvPr>
              <p:cNvSpPr/>
              <p:nvPr/>
            </p:nvSpPr>
            <p:spPr bwMode="auto">
              <a:xfrm>
                <a:off x="3006" y="2294"/>
                <a:ext cx="3"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7" name="Freeform 2396">
                <a:extLst>
                  <a:ext uri="{FF2B5EF4-FFF2-40B4-BE49-F238E27FC236}">
                    <a16:creationId xmlns:a16="http://schemas.microsoft.com/office/drawing/2014/main" id="{3693A3A2-8FC1-4E19-8B1A-5622C70EC0EE}"/>
                  </a:ext>
                </a:extLst>
              </p:cNvPr>
              <p:cNvSpPr/>
              <p:nvPr/>
            </p:nvSpPr>
            <p:spPr bwMode="auto">
              <a:xfrm>
                <a:off x="3150" y="2294"/>
                <a:ext cx="6" cy="3"/>
              </a:xfrm>
              <a:custGeom>
                <a:gdLst>
                  <a:gd name="T0" fmla="*/ 2 w 2"/>
                  <a:gd name="T1" fmla="*/ 0 h 1"/>
                  <a:gd name="T2" fmla="*/ 1 w 2"/>
                  <a:gd name="T3" fmla="*/ 0 h 1"/>
                  <a:gd name="T4" fmla="*/ 2 w 2"/>
                  <a:gd name="T5" fmla="*/ 0 h 1"/>
                </a:gdLst>
                <a:cxnLst>
                  <a:cxn ang="0">
                    <a:pos x="T0" y="T1"/>
                  </a:cxn>
                  <a:cxn ang="0">
                    <a:pos x="T2" y="T3"/>
                  </a:cxn>
                  <a:cxn ang="0">
                    <a:pos x="T4" y="T5"/>
                  </a:cxn>
                </a:cxnLst>
                <a:rect l="0" t="0" r="r" b="b"/>
                <a:pathLst>
                  <a:path w="2" h="1">
                    <a:moveTo>
                      <a:pt x="2" y="0"/>
                    </a:moveTo>
                    <a:cubicBezTo>
                      <a:pt x="2" y="0"/>
                      <a:pt x="1" y="1"/>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8" name="Freeform 2397">
                <a:extLst>
                  <a:ext uri="{FF2B5EF4-FFF2-40B4-BE49-F238E27FC236}">
                    <a16:creationId xmlns:a16="http://schemas.microsoft.com/office/drawing/2014/main" id="{D83F8A72-FEE3-4F09-896A-935AD7981BA9}"/>
                  </a:ext>
                </a:extLst>
              </p:cNvPr>
              <p:cNvSpPr/>
              <p:nvPr/>
            </p:nvSpPr>
            <p:spPr bwMode="auto">
              <a:xfrm>
                <a:off x="3177" y="2294"/>
                <a:ext cx="19" cy="8"/>
              </a:xfrm>
              <a:custGeom>
                <a:gdLst>
                  <a:gd name="T0" fmla="*/ 7 w 7"/>
                  <a:gd name="T1" fmla="*/ 1 h 3"/>
                  <a:gd name="T2" fmla="*/ 1 w 7"/>
                  <a:gd name="T3" fmla="*/ 3 h 3"/>
                  <a:gd name="T4" fmla="*/ 0 w 7"/>
                  <a:gd name="T5" fmla="*/ 2 h 3"/>
                  <a:gd name="T6" fmla="*/ 3 w 7"/>
                  <a:gd name="T7" fmla="*/ 2 h 3"/>
                  <a:gd name="T8" fmla="*/ 4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5" y="2"/>
                      <a:pt x="2" y="2"/>
                      <a:pt x="1" y="3"/>
                    </a:cubicBezTo>
                    <a:cubicBezTo>
                      <a:pt x="0" y="3"/>
                      <a:pt x="0" y="2"/>
                      <a:pt x="0" y="2"/>
                    </a:cubicBezTo>
                    <a:cubicBezTo>
                      <a:pt x="1" y="3"/>
                      <a:pt x="2" y="0"/>
                      <a:pt x="3" y="2"/>
                    </a:cubicBezTo>
                    <a:cubicBezTo>
                      <a:pt x="4" y="1"/>
                      <a:pt x="5" y="1"/>
                      <a:pt x="4" y="0"/>
                    </a:cubicBezTo>
                    <a:cubicBezTo>
                      <a:pt x="6"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9" name="Freeform 2398">
                <a:extLst>
                  <a:ext uri="{FF2B5EF4-FFF2-40B4-BE49-F238E27FC236}">
                    <a16:creationId xmlns:a16="http://schemas.microsoft.com/office/drawing/2014/main" id="{9CA83AC0-71EB-4ED5-B1A1-7B386C416CFB}"/>
                  </a:ext>
                </a:extLst>
              </p:cNvPr>
              <p:cNvSpPr/>
              <p:nvPr/>
            </p:nvSpPr>
            <p:spPr bwMode="auto">
              <a:xfrm>
                <a:off x="2360" y="2294"/>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0" name="Freeform 2399">
                <a:extLst>
                  <a:ext uri="{FF2B5EF4-FFF2-40B4-BE49-F238E27FC236}">
                    <a16:creationId xmlns:a16="http://schemas.microsoft.com/office/drawing/2014/main" id="{875387D9-0785-4278-9841-63218ECD8440}"/>
                  </a:ext>
                </a:extLst>
              </p:cNvPr>
              <p:cNvSpPr/>
              <p:nvPr/>
            </p:nvSpPr>
            <p:spPr bwMode="auto">
              <a:xfrm>
                <a:off x="2309" y="2294"/>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1" name="Freeform 2400">
                <a:extLst>
                  <a:ext uri="{FF2B5EF4-FFF2-40B4-BE49-F238E27FC236}">
                    <a16:creationId xmlns:a16="http://schemas.microsoft.com/office/drawing/2014/main" id="{4616D168-659A-4A6E-B02A-7051FBDBE865}"/>
                  </a:ext>
                </a:extLst>
              </p:cNvPr>
              <p:cNvSpPr/>
              <p:nvPr/>
            </p:nvSpPr>
            <p:spPr bwMode="auto">
              <a:xfrm>
                <a:off x="2621" y="2292"/>
                <a:ext cx="8" cy="8"/>
              </a:xfrm>
              <a:custGeom>
                <a:gdLst>
                  <a:gd name="T0" fmla="*/ 3 w 3"/>
                  <a:gd name="T1" fmla="*/ 2 h 3"/>
                  <a:gd name="T2" fmla="*/ 1 w 3"/>
                  <a:gd name="T3" fmla="*/ 3 h 3"/>
                  <a:gd name="T4" fmla="*/ 0 w 3"/>
                  <a:gd name="T5" fmla="*/ 2 h 3"/>
                  <a:gd name="T6" fmla="*/ 3 w 3"/>
                  <a:gd name="T7" fmla="*/ 2 h 3"/>
                </a:gdLst>
                <a:cxnLst>
                  <a:cxn ang="0">
                    <a:pos x="T0" y="T1"/>
                  </a:cxn>
                  <a:cxn ang="0">
                    <a:pos x="T2" y="T3"/>
                  </a:cxn>
                  <a:cxn ang="0">
                    <a:pos x="T4" y="T5"/>
                  </a:cxn>
                  <a:cxn ang="0">
                    <a:pos x="T6" y="T7"/>
                  </a:cxn>
                </a:cxnLst>
                <a:rect l="0" t="0" r="r" b="b"/>
                <a:pathLst>
                  <a:path w="3" h="3">
                    <a:moveTo>
                      <a:pt x="3" y="2"/>
                    </a:moveTo>
                    <a:cubicBezTo>
                      <a:pt x="3" y="3"/>
                      <a:pt x="2" y="2"/>
                      <a:pt x="1" y="3"/>
                    </a:cubicBezTo>
                    <a:cubicBezTo>
                      <a:pt x="0" y="2"/>
                      <a:pt x="0" y="2"/>
                      <a:pt x="0" y="2"/>
                    </a:cubicBezTo>
                    <a:cubicBezTo>
                      <a:pt x="2" y="0"/>
                      <a:pt x="1" y="3"/>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2" name="Freeform 2401">
                <a:extLst>
                  <a:ext uri="{FF2B5EF4-FFF2-40B4-BE49-F238E27FC236}">
                    <a16:creationId xmlns:a16="http://schemas.microsoft.com/office/drawing/2014/main" id="{5B69CEDA-D933-4938-BF1B-9B73808079DD}"/>
                  </a:ext>
                </a:extLst>
              </p:cNvPr>
              <p:cNvSpPr/>
              <p:nvPr/>
            </p:nvSpPr>
            <p:spPr bwMode="auto">
              <a:xfrm>
                <a:off x="3121" y="2294"/>
                <a:ext cx="5" cy="6"/>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3" name="Freeform 2402">
                <a:extLst>
                  <a:ext uri="{FF2B5EF4-FFF2-40B4-BE49-F238E27FC236}">
                    <a16:creationId xmlns:a16="http://schemas.microsoft.com/office/drawing/2014/main" id="{5B0FE5DC-BB82-4AC7-86D7-3A5575EC5758}"/>
                  </a:ext>
                </a:extLst>
              </p:cNvPr>
              <p:cNvSpPr/>
              <p:nvPr/>
            </p:nvSpPr>
            <p:spPr bwMode="auto">
              <a:xfrm>
                <a:off x="2747" y="2297"/>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4" name="Freeform 2403">
                <a:extLst>
                  <a:ext uri="{FF2B5EF4-FFF2-40B4-BE49-F238E27FC236}">
                    <a16:creationId xmlns:a16="http://schemas.microsoft.com/office/drawing/2014/main" id="{3333FEE3-7EA1-46BC-951E-6B4E03ED3C2E}"/>
                  </a:ext>
                </a:extLst>
              </p:cNvPr>
              <p:cNvSpPr/>
              <p:nvPr/>
            </p:nvSpPr>
            <p:spPr bwMode="auto">
              <a:xfrm>
                <a:off x="2752" y="2297"/>
                <a:ext cx="6"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5" name="Freeform 2404">
                <a:extLst>
                  <a:ext uri="{FF2B5EF4-FFF2-40B4-BE49-F238E27FC236}">
                    <a16:creationId xmlns:a16="http://schemas.microsoft.com/office/drawing/2014/main" id="{E3C2F02C-348F-4A7A-9F1D-B539C15C7FE0}"/>
                  </a:ext>
                </a:extLst>
              </p:cNvPr>
              <p:cNvSpPr/>
              <p:nvPr/>
            </p:nvSpPr>
            <p:spPr bwMode="auto">
              <a:xfrm>
                <a:off x="3076" y="2294"/>
                <a:ext cx="90" cy="22"/>
              </a:xfrm>
              <a:custGeom>
                <a:gdLst>
                  <a:gd name="T0" fmla="*/ 34 w 34"/>
                  <a:gd name="T1" fmla="*/ 2 h 8"/>
                  <a:gd name="T2" fmla="*/ 33 w 34"/>
                  <a:gd name="T3" fmla="*/ 2 h 8"/>
                  <a:gd name="T4" fmla="*/ 33 w 34"/>
                  <a:gd name="T5" fmla="*/ 3 h 8"/>
                  <a:gd name="T6" fmla="*/ 31 w 34"/>
                  <a:gd name="T7" fmla="*/ 4 h 8"/>
                  <a:gd name="T8" fmla="*/ 32 w 34"/>
                  <a:gd name="T9" fmla="*/ 2 h 8"/>
                  <a:gd name="T10" fmla="*/ 28 w 34"/>
                  <a:gd name="T11" fmla="*/ 4 h 8"/>
                  <a:gd name="T12" fmla="*/ 29 w 34"/>
                  <a:gd name="T13" fmla="*/ 3 h 8"/>
                  <a:gd name="T14" fmla="*/ 23 w 34"/>
                  <a:gd name="T15" fmla="*/ 5 h 8"/>
                  <a:gd name="T16" fmla="*/ 19 w 34"/>
                  <a:gd name="T17" fmla="*/ 5 h 8"/>
                  <a:gd name="T18" fmla="*/ 8 w 34"/>
                  <a:gd name="T19" fmla="*/ 7 h 8"/>
                  <a:gd name="T20" fmla="*/ 8 w 34"/>
                  <a:gd name="T21" fmla="*/ 6 h 8"/>
                  <a:gd name="T22" fmla="*/ 6 w 34"/>
                  <a:gd name="T23" fmla="*/ 6 h 8"/>
                  <a:gd name="T24" fmla="*/ 7 w 34"/>
                  <a:gd name="T25" fmla="*/ 7 h 8"/>
                  <a:gd name="T26" fmla="*/ 6 w 34"/>
                  <a:gd name="T27" fmla="*/ 8 h 8"/>
                  <a:gd name="T28" fmla="*/ 1 w 34"/>
                  <a:gd name="T29" fmla="*/ 8 h 8"/>
                  <a:gd name="T30" fmla="*/ 0 w 34"/>
                  <a:gd name="T31" fmla="*/ 8 h 8"/>
                  <a:gd name="T32" fmla="*/ 2 w 34"/>
                  <a:gd name="T33" fmla="*/ 7 h 8"/>
                  <a:gd name="T34" fmla="*/ 3 w 34"/>
                  <a:gd name="T35" fmla="*/ 6 h 8"/>
                  <a:gd name="T36" fmla="*/ 3 w 34"/>
                  <a:gd name="T37" fmla="*/ 7 h 8"/>
                  <a:gd name="T38" fmla="*/ 10 w 34"/>
                  <a:gd name="T39" fmla="*/ 5 h 8"/>
                  <a:gd name="T40" fmla="*/ 13 w 34"/>
                  <a:gd name="T41" fmla="*/ 5 h 8"/>
                  <a:gd name="T42" fmla="*/ 14 w 34"/>
                  <a:gd name="T43" fmla="*/ 4 h 8"/>
                  <a:gd name="T44" fmla="*/ 19 w 34"/>
                  <a:gd name="T45" fmla="*/ 4 h 8"/>
                  <a:gd name="T46" fmla="*/ 18 w 34"/>
                  <a:gd name="T47" fmla="*/ 3 h 8"/>
                  <a:gd name="T48" fmla="*/ 21 w 34"/>
                  <a:gd name="T49" fmla="*/ 4 h 8"/>
                  <a:gd name="T50" fmla="*/ 22 w 34"/>
                  <a:gd name="T51" fmla="*/ 2 h 8"/>
                  <a:gd name="T52" fmla="*/ 25 w 34"/>
                  <a:gd name="T53" fmla="*/ 3 h 8"/>
                  <a:gd name="T54" fmla="*/ 28 w 34"/>
                  <a:gd name="T55" fmla="*/ 2 h 8"/>
                  <a:gd name="T56" fmla="*/ 28 w 34"/>
                  <a:gd name="T57" fmla="*/ 2 h 8"/>
                  <a:gd name="T58" fmla="*/ 34 w 34"/>
                  <a:gd name="T5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8">
                    <a:moveTo>
                      <a:pt x="34" y="2"/>
                    </a:moveTo>
                    <a:cubicBezTo>
                      <a:pt x="33" y="2"/>
                      <a:pt x="33" y="2"/>
                      <a:pt x="33" y="2"/>
                    </a:cubicBezTo>
                    <a:cubicBezTo>
                      <a:pt x="33" y="3"/>
                      <a:pt x="33" y="3"/>
                      <a:pt x="33" y="3"/>
                    </a:cubicBezTo>
                    <a:cubicBezTo>
                      <a:pt x="31" y="4"/>
                      <a:pt x="31" y="4"/>
                      <a:pt x="31" y="4"/>
                    </a:cubicBezTo>
                    <a:cubicBezTo>
                      <a:pt x="32" y="2"/>
                      <a:pt x="32" y="2"/>
                      <a:pt x="32" y="2"/>
                    </a:cubicBezTo>
                    <a:cubicBezTo>
                      <a:pt x="30" y="2"/>
                      <a:pt x="29" y="3"/>
                      <a:pt x="28" y="4"/>
                    </a:cubicBezTo>
                    <a:cubicBezTo>
                      <a:pt x="29" y="3"/>
                      <a:pt x="29" y="3"/>
                      <a:pt x="29" y="3"/>
                    </a:cubicBezTo>
                    <a:cubicBezTo>
                      <a:pt x="27" y="4"/>
                      <a:pt x="24" y="3"/>
                      <a:pt x="23" y="5"/>
                    </a:cubicBezTo>
                    <a:cubicBezTo>
                      <a:pt x="22" y="4"/>
                      <a:pt x="20" y="6"/>
                      <a:pt x="19" y="5"/>
                    </a:cubicBezTo>
                    <a:cubicBezTo>
                      <a:pt x="16" y="6"/>
                      <a:pt x="12" y="6"/>
                      <a:pt x="8" y="7"/>
                    </a:cubicBezTo>
                    <a:cubicBezTo>
                      <a:pt x="8" y="6"/>
                      <a:pt x="8" y="6"/>
                      <a:pt x="8" y="6"/>
                    </a:cubicBezTo>
                    <a:cubicBezTo>
                      <a:pt x="7" y="5"/>
                      <a:pt x="7" y="6"/>
                      <a:pt x="6" y="6"/>
                    </a:cubicBezTo>
                    <a:cubicBezTo>
                      <a:pt x="6" y="7"/>
                      <a:pt x="7" y="7"/>
                      <a:pt x="7" y="7"/>
                    </a:cubicBezTo>
                    <a:cubicBezTo>
                      <a:pt x="7" y="7"/>
                      <a:pt x="6" y="7"/>
                      <a:pt x="6" y="8"/>
                    </a:cubicBezTo>
                    <a:cubicBezTo>
                      <a:pt x="4" y="7"/>
                      <a:pt x="3" y="8"/>
                      <a:pt x="1" y="8"/>
                    </a:cubicBezTo>
                    <a:cubicBezTo>
                      <a:pt x="0" y="8"/>
                      <a:pt x="0" y="8"/>
                      <a:pt x="0" y="8"/>
                    </a:cubicBezTo>
                    <a:cubicBezTo>
                      <a:pt x="1" y="7"/>
                      <a:pt x="2" y="8"/>
                      <a:pt x="2" y="7"/>
                    </a:cubicBezTo>
                    <a:cubicBezTo>
                      <a:pt x="2" y="6"/>
                      <a:pt x="2" y="6"/>
                      <a:pt x="3" y="6"/>
                    </a:cubicBezTo>
                    <a:cubicBezTo>
                      <a:pt x="3" y="7"/>
                      <a:pt x="3" y="7"/>
                      <a:pt x="3" y="7"/>
                    </a:cubicBezTo>
                    <a:cubicBezTo>
                      <a:pt x="4" y="4"/>
                      <a:pt x="8" y="6"/>
                      <a:pt x="10" y="5"/>
                    </a:cubicBezTo>
                    <a:cubicBezTo>
                      <a:pt x="11" y="6"/>
                      <a:pt x="12" y="4"/>
                      <a:pt x="13" y="5"/>
                    </a:cubicBezTo>
                    <a:cubicBezTo>
                      <a:pt x="14" y="4"/>
                      <a:pt x="14" y="4"/>
                      <a:pt x="14" y="4"/>
                    </a:cubicBezTo>
                    <a:cubicBezTo>
                      <a:pt x="16" y="6"/>
                      <a:pt x="17" y="3"/>
                      <a:pt x="19" y="4"/>
                    </a:cubicBezTo>
                    <a:cubicBezTo>
                      <a:pt x="18" y="3"/>
                      <a:pt x="18" y="3"/>
                      <a:pt x="18" y="3"/>
                    </a:cubicBezTo>
                    <a:cubicBezTo>
                      <a:pt x="19" y="3"/>
                      <a:pt x="20" y="4"/>
                      <a:pt x="21" y="4"/>
                    </a:cubicBezTo>
                    <a:cubicBezTo>
                      <a:pt x="22" y="2"/>
                      <a:pt x="22" y="2"/>
                      <a:pt x="22" y="2"/>
                    </a:cubicBezTo>
                    <a:cubicBezTo>
                      <a:pt x="24" y="4"/>
                      <a:pt x="24" y="1"/>
                      <a:pt x="25" y="3"/>
                    </a:cubicBezTo>
                    <a:cubicBezTo>
                      <a:pt x="28" y="2"/>
                      <a:pt x="28" y="2"/>
                      <a:pt x="28" y="2"/>
                    </a:cubicBezTo>
                    <a:cubicBezTo>
                      <a:pt x="28" y="2"/>
                      <a:pt x="28" y="2"/>
                      <a:pt x="28" y="2"/>
                    </a:cubicBezTo>
                    <a:cubicBezTo>
                      <a:pt x="30" y="2"/>
                      <a:pt x="32"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6" name="Freeform 2405">
                <a:extLst>
                  <a:ext uri="{FF2B5EF4-FFF2-40B4-BE49-F238E27FC236}">
                    <a16:creationId xmlns:a16="http://schemas.microsoft.com/office/drawing/2014/main" id="{FC5183D6-20A4-4B97-8FDC-05FB3D0BC1B7}"/>
                  </a:ext>
                </a:extLst>
              </p:cNvPr>
              <p:cNvSpPr/>
              <p:nvPr/>
            </p:nvSpPr>
            <p:spPr bwMode="auto">
              <a:xfrm flipH="1">
                <a:off x="2653" y="229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7" name="Freeform 2406">
                <a:extLst>
                  <a:ext uri="{FF2B5EF4-FFF2-40B4-BE49-F238E27FC236}">
                    <a16:creationId xmlns:a16="http://schemas.microsoft.com/office/drawing/2014/main" id="{545D2B3E-2F91-4E0D-85A8-00931D3E9EA2}"/>
                  </a:ext>
                </a:extLst>
              </p:cNvPr>
              <p:cNvSpPr/>
              <p:nvPr/>
            </p:nvSpPr>
            <p:spPr bwMode="auto">
              <a:xfrm>
                <a:off x="3011" y="2297"/>
                <a:ext cx="11" cy="5"/>
              </a:xfrm>
              <a:custGeom>
                <a:gdLst>
                  <a:gd name="T0" fmla="*/ 4 w 4"/>
                  <a:gd name="T1" fmla="*/ 2 h 2"/>
                  <a:gd name="T2" fmla="*/ 0 w 4"/>
                  <a:gd name="T3" fmla="*/ 2 h 2"/>
                  <a:gd name="T4" fmla="*/ 2 w 4"/>
                  <a:gd name="T5" fmla="*/ 1 h 2"/>
                  <a:gd name="T6" fmla="*/ 0 w 4"/>
                  <a:gd name="T7" fmla="*/ 1 h 2"/>
                  <a:gd name="T8" fmla="*/ 0 w 4"/>
                  <a:gd name="T9" fmla="*/ 1 h 2"/>
                  <a:gd name="T10" fmla="*/ 2 w 4"/>
                  <a:gd name="T11" fmla="*/ 0 h 2"/>
                  <a:gd name="T12" fmla="*/ 4 w 4"/>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2"/>
                      <a:pt x="2" y="2"/>
                      <a:pt x="0" y="2"/>
                    </a:cubicBezTo>
                    <a:cubicBezTo>
                      <a:pt x="2" y="1"/>
                      <a:pt x="2" y="1"/>
                      <a:pt x="2" y="1"/>
                    </a:cubicBezTo>
                    <a:cubicBezTo>
                      <a:pt x="1" y="0"/>
                      <a:pt x="0" y="1"/>
                      <a:pt x="0" y="1"/>
                    </a:cubicBezTo>
                    <a:cubicBezTo>
                      <a:pt x="0" y="1"/>
                      <a:pt x="0" y="1"/>
                      <a:pt x="0" y="1"/>
                    </a:cubicBezTo>
                    <a:cubicBezTo>
                      <a:pt x="0" y="0"/>
                      <a:pt x="1"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8" name="Freeform 2407">
                <a:extLst>
                  <a:ext uri="{FF2B5EF4-FFF2-40B4-BE49-F238E27FC236}">
                    <a16:creationId xmlns:a16="http://schemas.microsoft.com/office/drawing/2014/main" id="{17056935-30E1-46D1-B636-53AB7C4FA769}"/>
                  </a:ext>
                </a:extLst>
              </p:cNvPr>
              <p:cNvSpPr/>
              <p:nvPr/>
            </p:nvSpPr>
            <p:spPr bwMode="auto">
              <a:xfrm>
                <a:off x="2354" y="2297"/>
                <a:ext cx="6"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9" name="Freeform 2408">
                <a:extLst>
                  <a:ext uri="{FF2B5EF4-FFF2-40B4-BE49-F238E27FC236}">
                    <a16:creationId xmlns:a16="http://schemas.microsoft.com/office/drawing/2014/main" id="{AAFF45AB-963D-4A42-B965-4E4B3A8203A5}"/>
                  </a:ext>
                </a:extLst>
              </p:cNvPr>
              <p:cNvSpPr/>
              <p:nvPr/>
            </p:nvSpPr>
            <p:spPr bwMode="auto">
              <a:xfrm>
                <a:off x="2434" y="2297"/>
                <a:ext cx="8" cy="3"/>
              </a:xfrm>
              <a:custGeom>
                <a:gdLst>
                  <a:gd name="T0" fmla="*/ 3 w 3"/>
                  <a:gd name="T1" fmla="*/ 1 h 1"/>
                  <a:gd name="T2" fmla="*/ 0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0" y="0"/>
                      <a:pt x="1" y="1"/>
                      <a:pt x="1"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0" name="Freeform 2409">
                <a:extLst>
                  <a:ext uri="{FF2B5EF4-FFF2-40B4-BE49-F238E27FC236}">
                    <a16:creationId xmlns:a16="http://schemas.microsoft.com/office/drawing/2014/main" id="{97CF1826-9E72-4EB7-B267-F0FE025148A3}"/>
                  </a:ext>
                </a:extLst>
              </p:cNvPr>
              <p:cNvSpPr/>
              <p:nvPr/>
            </p:nvSpPr>
            <p:spPr bwMode="auto">
              <a:xfrm>
                <a:off x="2950" y="2294"/>
                <a:ext cx="11" cy="11"/>
              </a:xfrm>
              <a:custGeom>
                <a:gdLst>
                  <a:gd name="T0" fmla="*/ 4 w 4"/>
                  <a:gd name="T1" fmla="*/ 2 h 4"/>
                  <a:gd name="T2" fmla="*/ 0 w 4"/>
                  <a:gd name="T3" fmla="*/ 4 h 4"/>
                  <a:gd name="T4" fmla="*/ 0 w 4"/>
                  <a:gd name="T5" fmla="*/ 4 h 4"/>
                  <a:gd name="T6" fmla="*/ 1 w 4"/>
                  <a:gd name="T7" fmla="*/ 3 h 4"/>
                  <a:gd name="T8" fmla="*/ 1 w 4"/>
                  <a:gd name="T9" fmla="*/ 3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3"/>
                      <a:pt x="1" y="3"/>
                      <a:pt x="0" y="4"/>
                    </a:cubicBezTo>
                    <a:cubicBezTo>
                      <a:pt x="0" y="4"/>
                      <a:pt x="0" y="4"/>
                      <a:pt x="0" y="4"/>
                    </a:cubicBezTo>
                    <a:cubicBezTo>
                      <a:pt x="0" y="3"/>
                      <a:pt x="0" y="3"/>
                      <a:pt x="1" y="3"/>
                    </a:cubicBezTo>
                    <a:cubicBezTo>
                      <a:pt x="1" y="3"/>
                      <a:pt x="1" y="3"/>
                      <a:pt x="1" y="3"/>
                    </a:cubicBezTo>
                    <a:cubicBezTo>
                      <a:pt x="3"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1" name="Rectangle 2410">
                <a:extLst>
                  <a:ext uri="{FF2B5EF4-FFF2-40B4-BE49-F238E27FC236}">
                    <a16:creationId xmlns:a16="http://schemas.microsoft.com/office/drawing/2014/main" id="{9DA6BE3E-C066-49B6-AD31-DE86E8387450}"/>
                  </a:ext>
                </a:extLst>
              </p:cNvPr>
              <p:cNvSpPr>
                <a:spLocks noChangeArrowheads="1"/>
              </p:cNvSpPr>
              <p:nvPr/>
            </p:nvSpPr>
            <p:spPr bwMode="auto">
              <a:xfrm>
                <a:off x="2963" y="229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2" name="Freeform 2411">
                <a:extLst>
                  <a:ext uri="{FF2B5EF4-FFF2-40B4-BE49-F238E27FC236}">
                    <a16:creationId xmlns:a16="http://schemas.microsoft.com/office/drawing/2014/main" id="{BD8C9758-7219-403E-B4B1-3387E75D2DC7}"/>
                  </a:ext>
                </a:extLst>
              </p:cNvPr>
              <p:cNvSpPr/>
              <p:nvPr/>
            </p:nvSpPr>
            <p:spPr bwMode="auto">
              <a:xfrm>
                <a:off x="2587" y="2300"/>
                <a:ext cx="5" cy="0"/>
              </a:xfrm>
              <a:custGeom>
                <a:gdLst>
                  <a:gd name="T0" fmla="*/ 1 w 2"/>
                  <a:gd name="T1" fmla="*/ 0 w 2"/>
                  <a:gd name="T2" fmla="*/ 1 w 2"/>
                </a:gd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3" name="Rectangle 2412">
                <a:extLst>
                  <a:ext uri="{FF2B5EF4-FFF2-40B4-BE49-F238E27FC236}">
                    <a16:creationId xmlns:a16="http://schemas.microsoft.com/office/drawing/2014/main" id="{A9C4ED0A-C790-4C68-9DCF-D7893E5433E1}"/>
                  </a:ext>
                </a:extLst>
              </p:cNvPr>
              <p:cNvSpPr>
                <a:spLocks noChangeArrowheads="1"/>
              </p:cNvSpPr>
              <p:nvPr/>
            </p:nvSpPr>
            <p:spPr bwMode="auto">
              <a:xfrm>
                <a:off x="2595" y="230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4" name="Freeform 2413">
                <a:extLst>
                  <a:ext uri="{FF2B5EF4-FFF2-40B4-BE49-F238E27FC236}">
                    <a16:creationId xmlns:a16="http://schemas.microsoft.com/office/drawing/2014/main" id="{72936C62-C474-4C94-9EBE-D9A87374F88C}"/>
                  </a:ext>
                </a:extLst>
              </p:cNvPr>
              <p:cNvSpPr/>
              <p:nvPr/>
            </p:nvSpPr>
            <p:spPr bwMode="auto">
              <a:xfrm>
                <a:off x="3100" y="2300"/>
                <a:ext cx="10" cy="2"/>
              </a:xfrm>
              <a:custGeom>
                <a:gdLst>
                  <a:gd name="T0" fmla="*/ 1 w 4"/>
                  <a:gd name="T1" fmla="*/ 1 h 1"/>
                  <a:gd name="T2" fmla="*/ 1 w 4"/>
                  <a:gd name="T3" fmla="*/ 1 h 1"/>
                  <a:gd name="T4" fmla="*/ 3 w 4"/>
                  <a:gd name="T5" fmla="*/ 0 h 1"/>
                  <a:gd name="T6" fmla="*/ 1 w 4"/>
                  <a:gd name="T7" fmla="*/ 1 h 1"/>
                </a:gdLst>
                <a:cxnLst>
                  <a:cxn ang="0">
                    <a:pos x="T0" y="T1"/>
                  </a:cxn>
                  <a:cxn ang="0">
                    <a:pos x="T2" y="T3"/>
                  </a:cxn>
                  <a:cxn ang="0">
                    <a:pos x="T4" y="T5"/>
                  </a:cxn>
                  <a:cxn ang="0">
                    <a:pos x="T6" y="T7"/>
                  </a:cxn>
                </a:cxnLst>
                <a:rect l="0" t="0" r="r" b="b"/>
                <a:pathLst>
                  <a:path w="4" h="1">
                    <a:moveTo>
                      <a:pt x="1" y="1"/>
                    </a:moveTo>
                    <a:cubicBezTo>
                      <a:pt x="1" y="1"/>
                      <a:pt x="1" y="1"/>
                      <a:pt x="1" y="1"/>
                    </a:cubicBezTo>
                    <a:cubicBezTo>
                      <a:pt x="0" y="1"/>
                      <a:pt x="2" y="0"/>
                      <a:pt x="3" y="0"/>
                    </a:cubicBezTo>
                    <a:cubicBezTo>
                      <a:pt x="4"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5" name="Freeform 2414">
                <a:extLst>
                  <a:ext uri="{FF2B5EF4-FFF2-40B4-BE49-F238E27FC236}">
                    <a16:creationId xmlns:a16="http://schemas.microsoft.com/office/drawing/2014/main" id="{779B4A0B-252D-46DD-82F8-BED3015B4C74}"/>
                  </a:ext>
                </a:extLst>
              </p:cNvPr>
              <p:cNvSpPr/>
              <p:nvPr/>
            </p:nvSpPr>
            <p:spPr bwMode="auto">
              <a:xfrm>
                <a:off x="3166" y="2297"/>
                <a:ext cx="8" cy="8"/>
              </a:xfrm>
              <a:custGeom>
                <a:gdLst>
                  <a:gd name="T0" fmla="*/ 3 w 3"/>
                  <a:gd name="T1" fmla="*/ 2 h 3"/>
                  <a:gd name="T2" fmla="*/ 0 w 3"/>
                  <a:gd name="T3" fmla="*/ 2 h 3"/>
                  <a:gd name="T4" fmla="*/ 0 w 3"/>
                  <a:gd name="T5" fmla="*/ 1 h 3"/>
                  <a:gd name="T6" fmla="*/ 3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2"/>
                      <a:pt x="1" y="3"/>
                      <a:pt x="0" y="2"/>
                    </a:cubicBezTo>
                    <a:cubicBezTo>
                      <a:pt x="0" y="1"/>
                      <a:pt x="0" y="1"/>
                      <a:pt x="0" y="1"/>
                    </a:cubicBezTo>
                    <a:cubicBezTo>
                      <a:pt x="1" y="0"/>
                      <a:pt x="2" y="2"/>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6" name="Freeform 2415">
                <a:extLst>
                  <a:ext uri="{FF2B5EF4-FFF2-40B4-BE49-F238E27FC236}">
                    <a16:creationId xmlns:a16="http://schemas.microsoft.com/office/drawing/2014/main" id="{49DD307A-D58F-4C1B-861A-DFF58CB6BD79}"/>
                  </a:ext>
                </a:extLst>
              </p:cNvPr>
              <p:cNvSpPr/>
              <p:nvPr/>
            </p:nvSpPr>
            <p:spPr bwMode="auto">
              <a:xfrm>
                <a:off x="2429" y="230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7" name="Group 2617">
              <a:extLst>
                <a:ext uri="{FF2B5EF4-FFF2-40B4-BE49-F238E27FC236}">
                  <a16:creationId xmlns:a16="http://schemas.microsoft.com/office/drawing/2014/main" id="{3BC0F580-DF22-451E-8733-6999D88EEB45}"/>
                </a:ext>
              </a:extLst>
            </p:cNvPr>
            <p:cNvGrpSpPr/>
            <p:nvPr/>
          </p:nvGrpSpPr>
          <p:grpSpPr>
            <a:xfrm>
              <a:off x="3605213" y="3651250"/>
              <a:ext cx="2427288" cy="127000"/>
              <a:chOff x="2271" y="2300"/>
              <a:chExt cx="1529" cy="80"/>
            </a:xfrm>
          </p:grpSpPr>
          <p:sp>
            <p:nvSpPr>
              <p:cNvPr id="73" name="Freeform 2417">
                <a:extLst>
                  <a:ext uri="{FF2B5EF4-FFF2-40B4-BE49-F238E27FC236}">
                    <a16:creationId xmlns:a16="http://schemas.microsoft.com/office/drawing/2014/main" id="{FA923603-794E-408A-9A07-1223C0566F22}"/>
                  </a:ext>
                </a:extLst>
              </p:cNvPr>
              <p:cNvSpPr/>
              <p:nvPr/>
            </p:nvSpPr>
            <p:spPr bwMode="auto">
              <a:xfrm>
                <a:off x="2565" y="2300"/>
                <a:ext cx="6" cy="2"/>
              </a:xfrm>
              <a:custGeom>
                <a:gdLst>
                  <a:gd name="T0" fmla="*/ 0 w 6"/>
                  <a:gd name="T1" fmla="*/ 0 h 2"/>
                  <a:gd name="T2" fmla="*/ 6 w 6"/>
                  <a:gd name="T3" fmla="*/ 2 h 2"/>
                  <a:gd name="T4" fmla="*/ 0 w 6"/>
                  <a:gd name="T5" fmla="*/ 0 h 2"/>
                </a:gd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4" name="Freeform 2418">
                <a:extLst>
                  <a:ext uri="{FF2B5EF4-FFF2-40B4-BE49-F238E27FC236}">
                    <a16:creationId xmlns:a16="http://schemas.microsoft.com/office/drawing/2014/main" id="{3604D0C2-C516-40C7-A326-4A64D41D74E9}"/>
                  </a:ext>
                </a:extLst>
              </p:cNvPr>
              <p:cNvSpPr/>
              <p:nvPr/>
            </p:nvSpPr>
            <p:spPr bwMode="auto">
              <a:xfrm>
                <a:off x="2945" y="230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5" name="Freeform 2419">
                <a:extLst>
                  <a:ext uri="{FF2B5EF4-FFF2-40B4-BE49-F238E27FC236}">
                    <a16:creationId xmlns:a16="http://schemas.microsoft.com/office/drawing/2014/main" id="{6864751F-BCB9-48DB-91FE-AAFF6324142F}"/>
                  </a:ext>
                </a:extLst>
              </p:cNvPr>
              <p:cNvSpPr/>
              <p:nvPr/>
            </p:nvSpPr>
            <p:spPr bwMode="auto">
              <a:xfrm>
                <a:off x="2325" y="2300"/>
                <a:ext cx="5" cy="5"/>
              </a:xfrm>
              <a:custGeom>
                <a:gdLst>
                  <a:gd name="T0" fmla="*/ 2 w 2"/>
                  <a:gd name="T1" fmla="*/ 0 h 2"/>
                  <a:gd name="T2" fmla="*/ 0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0" y="2"/>
                      <a:pt x="0" y="2"/>
                    </a:cubicBezTo>
                    <a:cubicBezTo>
                      <a:pt x="0" y="2"/>
                      <a:pt x="0"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6" name="Freeform 2420">
                <a:extLst>
                  <a:ext uri="{FF2B5EF4-FFF2-40B4-BE49-F238E27FC236}">
                    <a16:creationId xmlns:a16="http://schemas.microsoft.com/office/drawing/2014/main" id="{5D79A61C-CF1D-4197-9D23-B54E717269E6}"/>
                  </a:ext>
                </a:extLst>
              </p:cNvPr>
              <p:cNvSpPr/>
              <p:nvPr/>
            </p:nvSpPr>
            <p:spPr bwMode="auto">
              <a:xfrm>
                <a:off x="2905" y="2300"/>
                <a:ext cx="13" cy="10"/>
              </a:xfrm>
              <a:custGeom>
                <a:gdLst>
                  <a:gd name="T0" fmla="*/ 5 w 5"/>
                  <a:gd name="T1" fmla="*/ 3 h 4"/>
                  <a:gd name="T2" fmla="*/ 1 w 5"/>
                  <a:gd name="T3" fmla="*/ 4 h 4"/>
                  <a:gd name="T4" fmla="*/ 0 w 5"/>
                  <a:gd name="T5" fmla="*/ 3 h 4"/>
                  <a:gd name="T6" fmla="*/ 1 w 5"/>
                  <a:gd name="T7" fmla="*/ 2 h 4"/>
                  <a:gd name="T8" fmla="*/ 1 w 5"/>
                  <a:gd name="T9" fmla="*/ 0 h 4"/>
                  <a:gd name="T10" fmla="*/ 5 w 5"/>
                  <a:gd name="T11" fmla="*/ 3 h 4"/>
                </a:gdLst>
                <a:cxnLst>
                  <a:cxn ang="0">
                    <a:pos x="T0" y="T1"/>
                  </a:cxn>
                  <a:cxn ang="0">
                    <a:pos x="T2" y="T3"/>
                  </a:cxn>
                  <a:cxn ang="0">
                    <a:pos x="T4" y="T5"/>
                  </a:cxn>
                  <a:cxn ang="0">
                    <a:pos x="T6" y="T7"/>
                  </a:cxn>
                  <a:cxn ang="0">
                    <a:pos x="T8" y="T9"/>
                  </a:cxn>
                  <a:cxn ang="0">
                    <a:pos x="T10" y="T11"/>
                  </a:cxn>
                </a:cxnLst>
                <a:rect l="0" t="0" r="r" b="b"/>
                <a:pathLst>
                  <a:path w="5" h="4">
                    <a:moveTo>
                      <a:pt x="5" y="3"/>
                    </a:moveTo>
                    <a:cubicBezTo>
                      <a:pt x="3" y="3"/>
                      <a:pt x="2" y="3"/>
                      <a:pt x="1" y="4"/>
                    </a:cubicBezTo>
                    <a:cubicBezTo>
                      <a:pt x="0" y="3"/>
                      <a:pt x="0" y="3"/>
                      <a:pt x="0" y="3"/>
                    </a:cubicBezTo>
                    <a:cubicBezTo>
                      <a:pt x="0" y="3"/>
                      <a:pt x="1" y="3"/>
                      <a:pt x="1" y="2"/>
                    </a:cubicBezTo>
                    <a:cubicBezTo>
                      <a:pt x="1" y="0"/>
                      <a:pt x="1" y="0"/>
                      <a:pt x="1" y="0"/>
                    </a:cubicBezTo>
                    <a:cubicBezTo>
                      <a:pt x="1" y="3"/>
                      <a:pt x="5"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7" name="Freeform 2421">
                <a:extLst>
                  <a:ext uri="{FF2B5EF4-FFF2-40B4-BE49-F238E27FC236}">
                    <a16:creationId xmlns:a16="http://schemas.microsoft.com/office/drawing/2014/main" id="{8ED1D157-9B4F-4797-AAEF-05328975C800}"/>
                  </a:ext>
                </a:extLst>
              </p:cNvPr>
              <p:cNvSpPr/>
              <p:nvPr/>
            </p:nvSpPr>
            <p:spPr bwMode="auto">
              <a:xfrm>
                <a:off x="2667" y="230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8" name="Freeform 2422">
                <a:extLst>
                  <a:ext uri="{FF2B5EF4-FFF2-40B4-BE49-F238E27FC236}">
                    <a16:creationId xmlns:a16="http://schemas.microsoft.com/office/drawing/2014/main" id="{556DA6FB-F106-4C6F-89E1-3336245BD26E}"/>
                  </a:ext>
                </a:extLst>
              </p:cNvPr>
              <p:cNvSpPr/>
              <p:nvPr/>
            </p:nvSpPr>
            <p:spPr bwMode="auto">
              <a:xfrm>
                <a:off x="2453" y="2302"/>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9" name="Freeform 2423">
                <a:extLst>
                  <a:ext uri="{FF2B5EF4-FFF2-40B4-BE49-F238E27FC236}">
                    <a16:creationId xmlns:a16="http://schemas.microsoft.com/office/drawing/2014/main" id="{06F9CC18-4D85-4FC0-9DDD-CA30B50D14A1}"/>
                  </a:ext>
                </a:extLst>
              </p:cNvPr>
              <p:cNvSpPr/>
              <p:nvPr/>
            </p:nvSpPr>
            <p:spPr bwMode="auto">
              <a:xfrm>
                <a:off x="2571" y="2302"/>
                <a:ext cx="82" cy="25"/>
              </a:xfrm>
              <a:custGeom>
                <a:gdLst>
                  <a:gd name="T0" fmla="*/ 28 w 31"/>
                  <a:gd name="T1" fmla="*/ 1 h 9"/>
                  <a:gd name="T2" fmla="*/ 28 w 31"/>
                  <a:gd name="T3" fmla="*/ 3 h 9"/>
                  <a:gd name="T4" fmla="*/ 29 w 31"/>
                  <a:gd name="T5" fmla="*/ 3 h 9"/>
                  <a:gd name="T6" fmla="*/ 29 w 31"/>
                  <a:gd name="T7" fmla="*/ 2 h 9"/>
                  <a:gd name="T8" fmla="*/ 30 w 31"/>
                  <a:gd name="T9" fmla="*/ 3 h 9"/>
                  <a:gd name="T10" fmla="*/ 31 w 31"/>
                  <a:gd name="T11" fmla="*/ 3 h 9"/>
                  <a:gd name="T12" fmla="*/ 30 w 31"/>
                  <a:gd name="T13" fmla="*/ 5 h 9"/>
                  <a:gd name="T14" fmla="*/ 29 w 31"/>
                  <a:gd name="T15" fmla="*/ 5 h 9"/>
                  <a:gd name="T16" fmla="*/ 29 w 31"/>
                  <a:gd name="T17" fmla="*/ 5 h 9"/>
                  <a:gd name="T18" fmla="*/ 23 w 31"/>
                  <a:gd name="T19" fmla="*/ 5 h 9"/>
                  <a:gd name="T20" fmla="*/ 17 w 31"/>
                  <a:gd name="T21" fmla="*/ 6 h 9"/>
                  <a:gd name="T22" fmla="*/ 22 w 31"/>
                  <a:gd name="T23" fmla="*/ 5 h 9"/>
                  <a:gd name="T24" fmla="*/ 21 w 31"/>
                  <a:gd name="T25" fmla="*/ 4 h 9"/>
                  <a:gd name="T26" fmla="*/ 26 w 31"/>
                  <a:gd name="T27" fmla="*/ 5 h 9"/>
                  <a:gd name="T28" fmla="*/ 28 w 31"/>
                  <a:gd name="T29" fmla="*/ 4 h 9"/>
                  <a:gd name="T30" fmla="*/ 27 w 31"/>
                  <a:gd name="T31" fmla="*/ 3 h 9"/>
                  <a:gd name="T32" fmla="*/ 26 w 31"/>
                  <a:gd name="T33" fmla="*/ 3 h 9"/>
                  <a:gd name="T34" fmla="*/ 28 w 31"/>
                  <a:gd name="T35" fmla="*/ 3 h 9"/>
                  <a:gd name="T36" fmla="*/ 18 w 31"/>
                  <a:gd name="T37" fmla="*/ 4 h 9"/>
                  <a:gd name="T38" fmla="*/ 17 w 31"/>
                  <a:gd name="T39" fmla="*/ 4 h 9"/>
                  <a:gd name="T40" fmla="*/ 15 w 31"/>
                  <a:gd name="T41" fmla="*/ 5 h 9"/>
                  <a:gd name="T42" fmla="*/ 16 w 31"/>
                  <a:gd name="T43" fmla="*/ 6 h 9"/>
                  <a:gd name="T44" fmla="*/ 8 w 31"/>
                  <a:gd name="T45" fmla="*/ 8 h 9"/>
                  <a:gd name="T46" fmla="*/ 8 w 31"/>
                  <a:gd name="T47" fmla="*/ 8 h 9"/>
                  <a:gd name="T48" fmla="*/ 1 w 31"/>
                  <a:gd name="T49" fmla="*/ 7 h 9"/>
                  <a:gd name="T50" fmla="*/ 0 w 31"/>
                  <a:gd name="T51" fmla="*/ 8 h 9"/>
                  <a:gd name="T52" fmla="*/ 0 w 31"/>
                  <a:gd name="T53" fmla="*/ 8 h 9"/>
                  <a:gd name="T54" fmla="*/ 3 w 31"/>
                  <a:gd name="T55" fmla="*/ 7 h 9"/>
                  <a:gd name="T56" fmla="*/ 8 w 31"/>
                  <a:gd name="T57" fmla="*/ 7 h 9"/>
                  <a:gd name="T58" fmla="*/ 8 w 31"/>
                  <a:gd name="T59" fmla="*/ 6 h 9"/>
                  <a:gd name="T60" fmla="*/ 10 w 31"/>
                  <a:gd name="T61" fmla="*/ 7 h 9"/>
                  <a:gd name="T62" fmla="*/ 12 w 31"/>
                  <a:gd name="T63" fmla="*/ 5 h 9"/>
                  <a:gd name="T64" fmla="*/ 13 w 31"/>
                  <a:gd name="T65" fmla="*/ 5 h 9"/>
                  <a:gd name="T66" fmla="*/ 12 w 31"/>
                  <a:gd name="T67" fmla="*/ 6 h 9"/>
                  <a:gd name="T68" fmla="*/ 15 w 31"/>
                  <a:gd name="T69" fmla="*/ 6 h 9"/>
                  <a:gd name="T70" fmla="*/ 13 w 31"/>
                  <a:gd name="T71" fmla="*/ 4 h 9"/>
                  <a:gd name="T72" fmla="*/ 17 w 31"/>
                  <a:gd name="T73" fmla="*/ 3 h 9"/>
                  <a:gd name="T74" fmla="*/ 15 w 31"/>
                  <a:gd name="T75" fmla="*/ 3 h 9"/>
                  <a:gd name="T76" fmla="*/ 16 w 31"/>
                  <a:gd name="T77" fmla="*/ 1 h 9"/>
                  <a:gd name="T78" fmla="*/ 22 w 31"/>
                  <a:gd name="T79" fmla="*/ 1 h 9"/>
                  <a:gd name="T80" fmla="*/ 28 w 31"/>
                  <a:gd name="T8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9">
                    <a:moveTo>
                      <a:pt x="28" y="1"/>
                    </a:moveTo>
                    <a:cubicBezTo>
                      <a:pt x="28" y="1"/>
                      <a:pt x="27" y="3"/>
                      <a:pt x="28" y="3"/>
                    </a:cubicBezTo>
                    <a:cubicBezTo>
                      <a:pt x="29" y="3"/>
                      <a:pt x="29" y="3"/>
                      <a:pt x="29" y="3"/>
                    </a:cubicBezTo>
                    <a:cubicBezTo>
                      <a:pt x="29" y="2"/>
                      <a:pt x="29" y="2"/>
                      <a:pt x="29" y="2"/>
                    </a:cubicBezTo>
                    <a:cubicBezTo>
                      <a:pt x="29" y="2"/>
                      <a:pt x="29" y="4"/>
                      <a:pt x="30" y="3"/>
                    </a:cubicBezTo>
                    <a:cubicBezTo>
                      <a:pt x="31" y="3"/>
                      <a:pt x="31" y="3"/>
                      <a:pt x="31" y="3"/>
                    </a:cubicBezTo>
                    <a:cubicBezTo>
                      <a:pt x="31" y="4"/>
                      <a:pt x="31" y="5"/>
                      <a:pt x="30" y="5"/>
                    </a:cubicBezTo>
                    <a:cubicBezTo>
                      <a:pt x="29" y="5"/>
                      <a:pt x="29" y="5"/>
                      <a:pt x="29" y="5"/>
                    </a:cubicBezTo>
                    <a:cubicBezTo>
                      <a:pt x="29" y="5"/>
                      <a:pt x="29" y="5"/>
                      <a:pt x="29" y="5"/>
                    </a:cubicBezTo>
                    <a:cubicBezTo>
                      <a:pt x="27" y="5"/>
                      <a:pt x="25" y="6"/>
                      <a:pt x="23" y="5"/>
                    </a:cubicBezTo>
                    <a:cubicBezTo>
                      <a:pt x="22" y="5"/>
                      <a:pt x="19" y="7"/>
                      <a:pt x="17" y="6"/>
                    </a:cubicBezTo>
                    <a:cubicBezTo>
                      <a:pt x="22" y="5"/>
                      <a:pt x="22" y="5"/>
                      <a:pt x="22" y="5"/>
                    </a:cubicBezTo>
                    <a:cubicBezTo>
                      <a:pt x="21" y="4"/>
                      <a:pt x="21" y="4"/>
                      <a:pt x="21" y="4"/>
                    </a:cubicBezTo>
                    <a:cubicBezTo>
                      <a:pt x="23" y="5"/>
                      <a:pt x="24" y="4"/>
                      <a:pt x="26" y="5"/>
                    </a:cubicBezTo>
                    <a:cubicBezTo>
                      <a:pt x="26" y="5"/>
                      <a:pt x="27" y="4"/>
                      <a:pt x="28" y="4"/>
                    </a:cubicBezTo>
                    <a:cubicBezTo>
                      <a:pt x="27" y="3"/>
                      <a:pt x="27" y="3"/>
                      <a:pt x="27" y="3"/>
                    </a:cubicBezTo>
                    <a:cubicBezTo>
                      <a:pt x="26" y="3"/>
                      <a:pt x="26" y="3"/>
                      <a:pt x="26" y="3"/>
                    </a:cubicBezTo>
                    <a:cubicBezTo>
                      <a:pt x="28" y="3"/>
                      <a:pt x="28" y="3"/>
                      <a:pt x="28" y="3"/>
                    </a:cubicBezTo>
                    <a:cubicBezTo>
                      <a:pt x="25" y="2"/>
                      <a:pt x="21" y="2"/>
                      <a:pt x="18" y="4"/>
                    </a:cubicBezTo>
                    <a:cubicBezTo>
                      <a:pt x="17" y="4"/>
                      <a:pt x="17" y="4"/>
                      <a:pt x="17" y="4"/>
                    </a:cubicBezTo>
                    <a:cubicBezTo>
                      <a:pt x="17" y="5"/>
                      <a:pt x="15" y="3"/>
                      <a:pt x="15" y="5"/>
                    </a:cubicBezTo>
                    <a:cubicBezTo>
                      <a:pt x="16" y="6"/>
                      <a:pt x="16" y="6"/>
                      <a:pt x="16" y="6"/>
                    </a:cubicBezTo>
                    <a:cubicBezTo>
                      <a:pt x="13" y="8"/>
                      <a:pt x="11" y="7"/>
                      <a:pt x="8" y="8"/>
                    </a:cubicBezTo>
                    <a:cubicBezTo>
                      <a:pt x="8" y="8"/>
                      <a:pt x="8" y="8"/>
                      <a:pt x="8" y="8"/>
                    </a:cubicBezTo>
                    <a:cubicBezTo>
                      <a:pt x="6" y="7"/>
                      <a:pt x="3" y="9"/>
                      <a:pt x="1" y="7"/>
                    </a:cubicBezTo>
                    <a:cubicBezTo>
                      <a:pt x="0" y="8"/>
                      <a:pt x="0" y="8"/>
                      <a:pt x="0" y="8"/>
                    </a:cubicBezTo>
                    <a:cubicBezTo>
                      <a:pt x="0" y="8"/>
                      <a:pt x="0" y="8"/>
                      <a:pt x="0" y="8"/>
                    </a:cubicBezTo>
                    <a:cubicBezTo>
                      <a:pt x="1" y="6"/>
                      <a:pt x="2" y="8"/>
                      <a:pt x="3" y="7"/>
                    </a:cubicBezTo>
                    <a:cubicBezTo>
                      <a:pt x="5" y="6"/>
                      <a:pt x="6" y="8"/>
                      <a:pt x="8" y="7"/>
                    </a:cubicBezTo>
                    <a:cubicBezTo>
                      <a:pt x="8" y="6"/>
                      <a:pt x="8" y="6"/>
                      <a:pt x="8" y="6"/>
                    </a:cubicBezTo>
                    <a:cubicBezTo>
                      <a:pt x="10" y="7"/>
                      <a:pt x="10" y="7"/>
                      <a:pt x="10" y="7"/>
                    </a:cubicBezTo>
                    <a:cubicBezTo>
                      <a:pt x="9" y="6"/>
                      <a:pt x="11" y="6"/>
                      <a:pt x="12" y="5"/>
                    </a:cubicBezTo>
                    <a:cubicBezTo>
                      <a:pt x="13" y="5"/>
                      <a:pt x="13" y="5"/>
                      <a:pt x="13" y="5"/>
                    </a:cubicBezTo>
                    <a:cubicBezTo>
                      <a:pt x="13" y="6"/>
                      <a:pt x="12" y="6"/>
                      <a:pt x="12" y="6"/>
                    </a:cubicBezTo>
                    <a:cubicBezTo>
                      <a:pt x="13" y="7"/>
                      <a:pt x="14" y="6"/>
                      <a:pt x="15" y="6"/>
                    </a:cubicBezTo>
                    <a:cubicBezTo>
                      <a:pt x="15" y="5"/>
                      <a:pt x="13" y="5"/>
                      <a:pt x="13" y="4"/>
                    </a:cubicBezTo>
                    <a:cubicBezTo>
                      <a:pt x="14" y="4"/>
                      <a:pt x="17" y="5"/>
                      <a:pt x="17" y="3"/>
                    </a:cubicBezTo>
                    <a:cubicBezTo>
                      <a:pt x="16" y="2"/>
                      <a:pt x="15" y="3"/>
                      <a:pt x="15" y="3"/>
                    </a:cubicBezTo>
                    <a:cubicBezTo>
                      <a:pt x="15" y="2"/>
                      <a:pt x="17" y="3"/>
                      <a:pt x="16" y="1"/>
                    </a:cubicBezTo>
                    <a:cubicBezTo>
                      <a:pt x="18" y="3"/>
                      <a:pt x="20" y="1"/>
                      <a:pt x="22" y="1"/>
                    </a:cubicBezTo>
                    <a:cubicBezTo>
                      <a:pt x="24" y="1"/>
                      <a:pt x="26" y="0"/>
                      <a:pt x="2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0" name="Freeform 2424">
                <a:extLst>
                  <a:ext uri="{FF2B5EF4-FFF2-40B4-BE49-F238E27FC236}">
                    <a16:creationId xmlns:a16="http://schemas.microsoft.com/office/drawing/2014/main" id="{8365E35A-C98D-41B1-87F3-711664BF6091}"/>
                  </a:ext>
                </a:extLst>
              </p:cNvPr>
              <p:cNvSpPr/>
              <p:nvPr/>
            </p:nvSpPr>
            <p:spPr bwMode="auto">
              <a:xfrm>
                <a:off x="2707" y="2302"/>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1" name="Freeform 2425">
                <a:extLst>
                  <a:ext uri="{FF2B5EF4-FFF2-40B4-BE49-F238E27FC236}">
                    <a16:creationId xmlns:a16="http://schemas.microsoft.com/office/drawing/2014/main" id="{0B60B6ED-70AB-4A22-AD48-02E20A0C716A}"/>
                  </a:ext>
                </a:extLst>
              </p:cNvPr>
              <p:cNvSpPr/>
              <p:nvPr/>
            </p:nvSpPr>
            <p:spPr bwMode="auto">
              <a:xfrm>
                <a:off x="2720" y="2305"/>
                <a:ext cx="6" cy="3"/>
              </a:xfrm>
              <a:custGeom>
                <a:gdLst>
                  <a:gd name="T0" fmla="*/ 1 w 2"/>
                  <a:gd name="T1" fmla="*/ 1 h 1"/>
                  <a:gd name="T2" fmla="*/ 0 w 2"/>
                  <a:gd name="T3" fmla="*/ 0 h 1"/>
                  <a:gd name="T4" fmla="*/ 0 w 2"/>
                  <a:gd name="T5" fmla="*/ 0 h 1"/>
                  <a:gd name="T6" fmla="*/ 0 w 2"/>
                  <a:gd name="T7" fmla="*/ 0 h 1"/>
                  <a:gd name="T8" fmla="*/ 1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0"/>
                    </a:cubicBezTo>
                    <a:cubicBezTo>
                      <a:pt x="0" y="0"/>
                      <a:pt x="0" y="0"/>
                      <a:pt x="0" y="0"/>
                    </a:cubicBezTo>
                    <a:cubicBezTo>
                      <a:pt x="0" y="0"/>
                      <a:pt x="0" y="0"/>
                      <a:pt x="0" y="0"/>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2" name="Freeform 2426">
                <a:extLst>
                  <a:ext uri="{FF2B5EF4-FFF2-40B4-BE49-F238E27FC236}">
                    <a16:creationId xmlns:a16="http://schemas.microsoft.com/office/drawing/2014/main" id="{5825FA6D-4E03-400F-920B-FAF7B783376C}"/>
                  </a:ext>
                </a:extLst>
              </p:cNvPr>
              <p:cNvSpPr/>
              <p:nvPr/>
            </p:nvSpPr>
            <p:spPr bwMode="auto">
              <a:xfrm>
                <a:off x="3051" y="2302"/>
                <a:ext cx="9" cy="8"/>
              </a:xfrm>
              <a:custGeom>
                <a:gdLst>
                  <a:gd name="T0" fmla="*/ 2 w 3"/>
                  <a:gd name="T1" fmla="*/ 1 h 3"/>
                  <a:gd name="T2" fmla="*/ 3 w 3"/>
                  <a:gd name="T3" fmla="*/ 3 h 3"/>
                  <a:gd name="T4" fmla="*/ 0 w 3"/>
                  <a:gd name="T5" fmla="*/ 1 h 3"/>
                  <a:gd name="T6" fmla="*/ 2 w 3"/>
                  <a:gd name="T7" fmla="*/ 1 h 3"/>
                </a:gdLst>
                <a:cxnLst>
                  <a:cxn ang="0">
                    <a:pos x="T0" y="T1"/>
                  </a:cxn>
                  <a:cxn ang="0">
                    <a:pos x="T2" y="T3"/>
                  </a:cxn>
                  <a:cxn ang="0">
                    <a:pos x="T4" y="T5"/>
                  </a:cxn>
                  <a:cxn ang="0">
                    <a:pos x="T6" y="T7"/>
                  </a:cxn>
                </a:cxnLst>
                <a:rect l="0" t="0" r="r" b="b"/>
                <a:pathLst>
                  <a:path w="3" h="3">
                    <a:moveTo>
                      <a:pt x="2" y="1"/>
                    </a:moveTo>
                    <a:cubicBezTo>
                      <a:pt x="3" y="1"/>
                      <a:pt x="3" y="2"/>
                      <a:pt x="3" y="3"/>
                    </a:cubicBezTo>
                    <a:cubicBezTo>
                      <a:pt x="1" y="3"/>
                      <a:pt x="2" y="0"/>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3" name="Freeform 2427">
                <a:extLst>
                  <a:ext uri="{FF2B5EF4-FFF2-40B4-BE49-F238E27FC236}">
                    <a16:creationId xmlns:a16="http://schemas.microsoft.com/office/drawing/2014/main" id="{47D3AC9A-D49B-454D-98DA-125F02C165BE}"/>
                  </a:ext>
                </a:extLst>
              </p:cNvPr>
              <p:cNvSpPr/>
              <p:nvPr/>
            </p:nvSpPr>
            <p:spPr bwMode="auto">
              <a:xfrm>
                <a:off x="2365" y="2305"/>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2" y="0"/>
                      <a:pt x="1" y="2"/>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4" name="Freeform 2428">
                <a:extLst>
                  <a:ext uri="{FF2B5EF4-FFF2-40B4-BE49-F238E27FC236}">
                    <a16:creationId xmlns:a16="http://schemas.microsoft.com/office/drawing/2014/main" id="{DD5CB335-B526-4BCA-8574-8AF9B7F97662}"/>
                  </a:ext>
                </a:extLst>
              </p:cNvPr>
              <p:cNvSpPr/>
              <p:nvPr/>
            </p:nvSpPr>
            <p:spPr bwMode="auto">
              <a:xfrm>
                <a:off x="3078" y="2305"/>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5" name="Freeform 2429">
                <a:extLst>
                  <a:ext uri="{FF2B5EF4-FFF2-40B4-BE49-F238E27FC236}">
                    <a16:creationId xmlns:a16="http://schemas.microsoft.com/office/drawing/2014/main" id="{7DD0521B-CE8E-4343-8F49-FC59FE5B0A20}"/>
                  </a:ext>
                </a:extLst>
              </p:cNvPr>
              <p:cNvSpPr/>
              <p:nvPr/>
            </p:nvSpPr>
            <p:spPr bwMode="auto">
              <a:xfrm>
                <a:off x="2693" y="2305"/>
                <a:ext cx="9" cy="5"/>
              </a:xfrm>
              <a:custGeom>
                <a:gdLst>
                  <a:gd name="T0" fmla="*/ 1 w 3"/>
                  <a:gd name="T1" fmla="*/ 2 h 2"/>
                  <a:gd name="T2" fmla="*/ 0 w 3"/>
                  <a:gd name="T3" fmla="*/ 2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0" y="1"/>
                      <a:pt x="2" y="1"/>
                      <a:pt x="3" y="0"/>
                    </a:cubicBezTo>
                    <a:cubicBezTo>
                      <a:pt x="3"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6" name="Freeform 2430">
                <a:extLst>
                  <a:ext uri="{FF2B5EF4-FFF2-40B4-BE49-F238E27FC236}">
                    <a16:creationId xmlns:a16="http://schemas.microsoft.com/office/drawing/2014/main" id="{679169F6-A0F9-4E4B-9BAB-48E07ECFC67E}"/>
                  </a:ext>
                </a:extLst>
              </p:cNvPr>
              <p:cNvSpPr/>
              <p:nvPr/>
            </p:nvSpPr>
            <p:spPr bwMode="auto">
              <a:xfrm>
                <a:off x="3038" y="2305"/>
                <a:ext cx="5" cy="5"/>
              </a:xfrm>
              <a:custGeom>
                <a:gdLst>
                  <a:gd name="T0" fmla="*/ 2 w 2"/>
                  <a:gd name="T1" fmla="*/ 2 h 2"/>
                  <a:gd name="T2" fmla="*/ 0 w 2"/>
                  <a:gd name="T3" fmla="*/ 2 h 2"/>
                  <a:gd name="T4" fmla="*/ 2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0" y="2"/>
                      <a:pt x="0" y="2"/>
                      <a:pt x="0" y="2"/>
                    </a:cubicBezTo>
                    <a:cubicBezTo>
                      <a:pt x="1" y="2"/>
                      <a:pt x="1" y="0"/>
                      <a:pt x="2" y="1"/>
                    </a:cubicBezTo>
                    <a:cubicBezTo>
                      <a:pt x="2" y="1"/>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7" name="Freeform 2431">
                <a:extLst>
                  <a:ext uri="{FF2B5EF4-FFF2-40B4-BE49-F238E27FC236}">
                    <a16:creationId xmlns:a16="http://schemas.microsoft.com/office/drawing/2014/main" id="{E20A91D1-9772-4FFE-A29C-658C604B217C}"/>
                  </a:ext>
                </a:extLst>
              </p:cNvPr>
              <p:cNvSpPr/>
              <p:nvPr/>
            </p:nvSpPr>
            <p:spPr bwMode="auto">
              <a:xfrm>
                <a:off x="2883" y="2308"/>
                <a:ext cx="14" cy="8"/>
              </a:xfrm>
              <a:custGeom>
                <a:gdLst>
                  <a:gd name="T0" fmla="*/ 3 w 5"/>
                  <a:gd name="T1" fmla="*/ 0 h 3"/>
                  <a:gd name="T2" fmla="*/ 4 w 5"/>
                  <a:gd name="T3" fmla="*/ 2 h 3"/>
                  <a:gd name="T4" fmla="*/ 3 w 5"/>
                  <a:gd name="T5" fmla="*/ 3 h 3"/>
                  <a:gd name="T6" fmla="*/ 0 w 5"/>
                  <a:gd name="T7" fmla="*/ 2 h 3"/>
                  <a:gd name="T8" fmla="*/ 0 w 5"/>
                  <a:gd name="T9" fmla="*/ 1 h 3"/>
                  <a:gd name="T10" fmla="*/ 2 w 5"/>
                  <a:gd name="T11" fmla="*/ 1 h 3"/>
                  <a:gd name="T12" fmla="*/ 1 w 5"/>
                  <a:gd name="T13" fmla="*/ 0 h 3"/>
                  <a:gd name="T14" fmla="*/ 2 w 5"/>
                  <a:gd name="T15" fmla="*/ 1 h 3"/>
                  <a:gd name="T16" fmla="*/ 3 w 5"/>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5" y="1"/>
                      <a:pt x="1" y="3"/>
                      <a:pt x="4" y="2"/>
                    </a:cubicBezTo>
                    <a:cubicBezTo>
                      <a:pt x="3" y="3"/>
                      <a:pt x="3" y="3"/>
                      <a:pt x="3" y="3"/>
                    </a:cubicBezTo>
                    <a:cubicBezTo>
                      <a:pt x="2" y="3"/>
                      <a:pt x="1" y="3"/>
                      <a:pt x="0" y="2"/>
                    </a:cubicBezTo>
                    <a:cubicBezTo>
                      <a:pt x="0" y="1"/>
                      <a:pt x="0" y="1"/>
                      <a:pt x="0" y="1"/>
                    </a:cubicBezTo>
                    <a:cubicBezTo>
                      <a:pt x="1" y="1"/>
                      <a:pt x="1" y="1"/>
                      <a:pt x="2" y="1"/>
                    </a:cubicBezTo>
                    <a:cubicBezTo>
                      <a:pt x="1" y="0"/>
                      <a:pt x="1" y="0"/>
                      <a:pt x="1" y="0"/>
                    </a:cubicBezTo>
                    <a:cubicBezTo>
                      <a:pt x="2" y="1"/>
                      <a:pt x="2" y="1"/>
                      <a:pt x="2"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8" name="Freeform 2432">
                <a:extLst>
                  <a:ext uri="{FF2B5EF4-FFF2-40B4-BE49-F238E27FC236}">
                    <a16:creationId xmlns:a16="http://schemas.microsoft.com/office/drawing/2014/main" id="{9936C666-D69A-4847-8A35-D11175B9961E}"/>
                  </a:ext>
                </a:extLst>
              </p:cNvPr>
              <p:cNvSpPr/>
              <p:nvPr/>
            </p:nvSpPr>
            <p:spPr bwMode="auto">
              <a:xfrm>
                <a:off x="3196" y="230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9" name="Freeform 2433">
                <a:extLst>
                  <a:ext uri="{FF2B5EF4-FFF2-40B4-BE49-F238E27FC236}">
                    <a16:creationId xmlns:a16="http://schemas.microsoft.com/office/drawing/2014/main" id="{80DB0F0F-9AD5-4A62-B4BB-3749EB85AEAF}"/>
                  </a:ext>
                </a:extLst>
              </p:cNvPr>
              <p:cNvSpPr/>
              <p:nvPr/>
            </p:nvSpPr>
            <p:spPr bwMode="auto">
              <a:xfrm flipH="1">
                <a:off x="3231" y="2308"/>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0" name="Freeform 2434">
                <a:extLst>
                  <a:ext uri="{FF2B5EF4-FFF2-40B4-BE49-F238E27FC236}">
                    <a16:creationId xmlns:a16="http://schemas.microsoft.com/office/drawing/2014/main" id="{45BC7237-004D-44AE-A5D9-FE993E378BFA}"/>
                  </a:ext>
                </a:extLst>
              </p:cNvPr>
              <p:cNvSpPr/>
              <p:nvPr/>
            </p:nvSpPr>
            <p:spPr bwMode="auto">
              <a:xfrm>
                <a:off x="2352" y="2308"/>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1" name="Freeform 2435">
                <a:extLst>
                  <a:ext uri="{FF2B5EF4-FFF2-40B4-BE49-F238E27FC236}">
                    <a16:creationId xmlns:a16="http://schemas.microsoft.com/office/drawing/2014/main" id="{2F4DEB35-91A8-4DD3-AD5B-BEEE5E76482E}"/>
                  </a:ext>
                </a:extLst>
              </p:cNvPr>
              <p:cNvSpPr/>
              <p:nvPr/>
            </p:nvSpPr>
            <p:spPr bwMode="auto">
              <a:xfrm>
                <a:off x="2597" y="2308"/>
                <a:ext cx="8" cy="5"/>
              </a:xfrm>
              <a:custGeom>
                <a:gdLst>
                  <a:gd name="T0" fmla="*/ 1 w 3"/>
                  <a:gd name="T1" fmla="*/ 0 h 2"/>
                  <a:gd name="T2" fmla="*/ 3 w 3"/>
                  <a:gd name="T3" fmla="*/ 0 h 2"/>
                  <a:gd name="T4" fmla="*/ 3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3" y="0"/>
                      <a:pt x="3" y="0"/>
                      <a:pt x="3" y="0"/>
                    </a:cubicBezTo>
                    <a:cubicBezTo>
                      <a:pt x="3" y="1"/>
                      <a:pt x="3" y="1"/>
                      <a:pt x="3" y="1"/>
                    </a:cubicBezTo>
                    <a:cubicBezTo>
                      <a:pt x="2" y="0"/>
                      <a:pt x="1"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2" name="Freeform 2436">
                <a:extLst>
                  <a:ext uri="{FF2B5EF4-FFF2-40B4-BE49-F238E27FC236}">
                    <a16:creationId xmlns:a16="http://schemas.microsoft.com/office/drawing/2014/main" id="{4CCFC1A6-510A-4EEF-8C1A-AA99BDF6D351}"/>
                  </a:ext>
                </a:extLst>
              </p:cNvPr>
              <p:cNvSpPr/>
              <p:nvPr/>
            </p:nvSpPr>
            <p:spPr bwMode="auto">
              <a:xfrm>
                <a:off x="2616" y="2308"/>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0"/>
                      <a:pt x="2"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3" name="Freeform 2437">
                <a:extLst>
                  <a:ext uri="{FF2B5EF4-FFF2-40B4-BE49-F238E27FC236}">
                    <a16:creationId xmlns:a16="http://schemas.microsoft.com/office/drawing/2014/main" id="{EBA71A83-BA2A-4F8D-9CEA-1D425DCBB076}"/>
                  </a:ext>
                </a:extLst>
              </p:cNvPr>
              <p:cNvSpPr/>
              <p:nvPr/>
            </p:nvSpPr>
            <p:spPr bwMode="auto">
              <a:xfrm>
                <a:off x="2656" y="2308"/>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4" name="Freeform 2438">
                <a:extLst>
                  <a:ext uri="{FF2B5EF4-FFF2-40B4-BE49-F238E27FC236}">
                    <a16:creationId xmlns:a16="http://schemas.microsoft.com/office/drawing/2014/main" id="{E7982D5A-4C3B-4034-A600-FD07B865E5A2}"/>
                  </a:ext>
                </a:extLst>
              </p:cNvPr>
              <p:cNvSpPr/>
              <p:nvPr/>
            </p:nvSpPr>
            <p:spPr bwMode="auto">
              <a:xfrm>
                <a:off x="2365" y="2308"/>
                <a:ext cx="13" cy="11"/>
              </a:xfrm>
              <a:custGeom>
                <a:gdLst>
                  <a:gd name="T0" fmla="*/ 5 w 5"/>
                  <a:gd name="T1" fmla="*/ 3 h 4"/>
                  <a:gd name="T2" fmla="*/ 0 w 5"/>
                  <a:gd name="T3" fmla="*/ 2 h 4"/>
                  <a:gd name="T4" fmla="*/ 5 w 5"/>
                  <a:gd name="T5" fmla="*/ 1 h 4"/>
                  <a:gd name="T6" fmla="*/ 5 w 5"/>
                  <a:gd name="T7" fmla="*/ 3 h 4"/>
                </a:gdLst>
                <a:cxnLst>
                  <a:cxn ang="0">
                    <a:pos x="T0" y="T1"/>
                  </a:cxn>
                  <a:cxn ang="0">
                    <a:pos x="T2" y="T3"/>
                  </a:cxn>
                  <a:cxn ang="0">
                    <a:pos x="T4" y="T5"/>
                  </a:cxn>
                  <a:cxn ang="0">
                    <a:pos x="T6" y="T7"/>
                  </a:cxn>
                </a:cxnLst>
                <a:rect l="0" t="0" r="r" b="b"/>
                <a:pathLst>
                  <a:path w="5" h="4">
                    <a:moveTo>
                      <a:pt x="5" y="3"/>
                    </a:moveTo>
                    <a:cubicBezTo>
                      <a:pt x="3" y="4"/>
                      <a:pt x="1" y="2"/>
                      <a:pt x="0" y="2"/>
                    </a:cubicBezTo>
                    <a:cubicBezTo>
                      <a:pt x="1" y="0"/>
                      <a:pt x="4" y="1"/>
                      <a:pt x="5" y="1"/>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5" name="Freeform 2439">
                <a:extLst>
                  <a:ext uri="{FF2B5EF4-FFF2-40B4-BE49-F238E27FC236}">
                    <a16:creationId xmlns:a16="http://schemas.microsoft.com/office/drawing/2014/main" id="{F7FEF4BA-F365-4241-8741-8F8DEAEA24C2}"/>
                  </a:ext>
                </a:extLst>
              </p:cNvPr>
              <p:cNvSpPr/>
              <p:nvPr/>
            </p:nvSpPr>
            <p:spPr bwMode="auto">
              <a:xfrm>
                <a:off x="2827" y="231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6" name="Freeform 2440">
                <a:extLst>
                  <a:ext uri="{FF2B5EF4-FFF2-40B4-BE49-F238E27FC236}">
                    <a16:creationId xmlns:a16="http://schemas.microsoft.com/office/drawing/2014/main" id="{846E06B2-0180-4D1B-8A8E-BDA21192D58B}"/>
                  </a:ext>
                </a:extLst>
              </p:cNvPr>
              <p:cNvSpPr/>
              <p:nvPr/>
            </p:nvSpPr>
            <p:spPr bwMode="auto">
              <a:xfrm>
                <a:off x="2955" y="2310"/>
                <a:ext cx="80" cy="27"/>
              </a:xfrm>
              <a:custGeom>
                <a:gdLst>
                  <a:gd name="T0" fmla="*/ 29 w 30"/>
                  <a:gd name="T1" fmla="*/ 1 h 10"/>
                  <a:gd name="T2" fmla="*/ 26 w 30"/>
                  <a:gd name="T3" fmla="*/ 2 h 10"/>
                  <a:gd name="T4" fmla="*/ 28 w 30"/>
                  <a:gd name="T5" fmla="*/ 2 h 10"/>
                  <a:gd name="T6" fmla="*/ 27 w 30"/>
                  <a:gd name="T7" fmla="*/ 3 h 10"/>
                  <a:gd name="T8" fmla="*/ 28 w 30"/>
                  <a:gd name="T9" fmla="*/ 3 h 10"/>
                  <a:gd name="T10" fmla="*/ 23 w 30"/>
                  <a:gd name="T11" fmla="*/ 4 h 10"/>
                  <a:gd name="T12" fmla="*/ 21 w 30"/>
                  <a:gd name="T13" fmla="*/ 4 h 10"/>
                  <a:gd name="T14" fmla="*/ 23 w 30"/>
                  <a:gd name="T15" fmla="*/ 5 h 10"/>
                  <a:gd name="T16" fmla="*/ 21 w 30"/>
                  <a:gd name="T17" fmla="*/ 4 h 10"/>
                  <a:gd name="T18" fmla="*/ 16 w 30"/>
                  <a:gd name="T19" fmla="*/ 6 h 10"/>
                  <a:gd name="T20" fmla="*/ 14 w 30"/>
                  <a:gd name="T21" fmla="*/ 7 h 10"/>
                  <a:gd name="T22" fmla="*/ 13 w 30"/>
                  <a:gd name="T23" fmla="*/ 7 h 10"/>
                  <a:gd name="T24" fmla="*/ 14 w 30"/>
                  <a:gd name="T25" fmla="*/ 6 h 10"/>
                  <a:gd name="T26" fmla="*/ 12 w 30"/>
                  <a:gd name="T27" fmla="*/ 6 h 10"/>
                  <a:gd name="T28" fmla="*/ 12 w 30"/>
                  <a:gd name="T29" fmla="*/ 6 h 10"/>
                  <a:gd name="T30" fmla="*/ 10 w 30"/>
                  <a:gd name="T31" fmla="*/ 6 h 10"/>
                  <a:gd name="T32" fmla="*/ 11 w 30"/>
                  <a:gd name="T33" fmla="*/ 7 h 10"/>
                  <a:gd name="T34" fmla="*/ 0 w 30"/>
                  <a:gd name="T35" fmla="*/ 9 h 10"/>
                  <a:gd name="T36" fmla="*/ 0 w 30"/>
                  <a:gd name="T37" fmla="*/ 8 h 10"/>
                  <a:gd name="T38" fmla="*/ 3 w 30"/>
                  <a:gd name="T39" fmla="*/ 6 h 10"/>
                  <a:gd name="T40" fmla="*/ 5 w 30"/>
                  <a:gd name="T41" fmla="*/ 5 h 10"/>
                  <a:gd name="T42" fmla="*/ 5 w 30"/>
                  <a:gd name="T43" fmla="*/ 7 h 10"/>
                  <a:gd name="T44" fmla="*/ 11 w 30"/>
                  <a:gd name="T45" fmla="*/ 7 h 10"/>
                  <a:gd name="T46" fmla="*/ 9 w 30"/>
                  <a:gd name="T47" fmla="*/ 6 h 10"/>
                  <a:gd name="T48" fmla="*/ 12 w 30"/>
                  <a:gd name="T49" fmla="*/ 4 h 10"/>
                  <a:gd name="T50" fmla="*/ 14 w 30"/>
                  <a:gd name="T51" fmla="*/ 3 h 10"/>
                  <a:gd name="T52" fmla="*/ 18 w 30"/>
                  <a:gd name="T53" fmla="*/ 4 h 10"/>
                  <a:gd name="T54" fmla="*/ 20 w 30"/>
                  <a:gd name="T55" fmla="*/ 4 h 10"/>
                  <a:gd name="T56" fmla="*/ 21 w 30"/>
                  <a:gd name="T57" fmla="*/ 4 h 10"/>
                  <a:gd name="T58" fmla="*/ 21 w 30"/>
                  <a:gd name="T59" fmla="*/ 2 h 10"/>
                  <a:gd name="T60" fmla="*/ 26 w 30"/>
                  <a:gd name="T61" fmla="*/ 2 h 10"/>
                  <a:gd name="T62" fmla="*/ 25 w 30"/>
                  <a:gd name="T63" fmla="*/ 2 h 10"/>
                  <a:gd name="T64" fmla="*/ 28 w 30"/>
                  <a:gd name="T65" fmla="*/ 0 h 10"/>
                  <a:gd name="T66" fmla="*/ 30 w 30"/>
                  <a:gd name="T67" fmla="*/ 0 h 10"/>
                  <a:gd name="T68" fmla="*/ 29 w 30"/>
                  <a:gd name="T6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0">
                    <a:moveTo>
                      <a:pt x="29" y="1"/>
                    </a:moveTo>
                    <a:cubicBezTo>
                      <a:pt x="28" y="0"/>
                      <a:pt x="26" y="1"/>
                      <a:pt x="26" y="2"/>
                    </a:cubicBezTo>
                    <a:cubicBezTo>
                      <a:pt x="28" y="2"/>
                      <a:pt x="28" y="2"/>
                      <a:pt x="28" y="2"/>
                    </a:cubicBezTo>
                    <a:cubicBezTo>
                      <a:pt x="28" y="2"/>
                      <a:pt x="27" y="2"/>
                      <a:pt x="27" y="3"/>
                    </a:cubicBezTo>
                    <a:cubicBezTo>
                      <a:pt x="28" y="3"/>
                      <a:pt x="28" y="3"/>
                      <a:pt x="28" y="3"/>
                    </a:cubicBezTo>
                    <a:cubicBezTo>
                      <a:pt x="26" y="4"/>
                      <a:pt x="25" y="3"/>
                      <a:pt x="23" y="4"/>
                    </a:cubicBezTo>
                    <a:cubicBezTo>
                      <a:pt x="22" y="5"/>
                      <a:pt x="22" y="4"/>
                      <a:pt x="21" y="4"/>
                    </a:cubicBezTo>
                    <a:cubicBezTo>
                      <a:pt x="23" y="5"/>
                      <a:pt x="23" y="5"/>
                      <a:pt x="23" y="5"/>
                    </a:cubicBezTo>
                    <a:cubicBezTo>
                      <a:pt x="23" y="6"/>
                      <a:pt x="22" y="5"/>
                      <a:pt x="21" y="4"/>
                    </a:cubicBezTo>
                    <a:cubicBezTo>
                      <a:pt x="20" y="5"/>
                      <a:pt x="18" y="7"/>
                      <a:pt x="16" y="6"/>
                    </a:cubicBezTo>
                    <a:cubicBezTo>
                      <a:pt x="15" y="6"/>
                      <a:pt x="14" y="7"/>
                      <a:pt x="14" y="7"/>
                    </a:cubicBezTo>
                    <a:cubicBezTo>
                      <a:pt x="13" y="7"/>
                      <a:pt x="13" y="7"/>
                      <a:pt x="13" y="7"/>
                    </a:cubicBezTo>
                    <a:cubicBezTo>
                      <a:pt x="14" y="6"/>
                      <a:pt x="14" y="6"/>
                      <a:pt x="14" y="6"/>
                    </a:cubicBezTo>
                    <a:cubicBezTo>
                      <a:pt x="12" y="6"/>
                      <a:pt x="12" y="6"/>
                      <a:pt x="12" y="6"/>
                    </a:cubicBezTo>
                    <a:cubicBezTo>
                      <a:pt x="12" y="6"/>
                      <a:pt x="12" y="6"/>
                      <a:pt x="12" y="6"/>
                    </a:cubicBezTo>
                    <a:cubicBezTo>
                      <a:pt x="12" y="6"/>
                      <a:pt x="11" y="6"/>
                      <a:pt x="10" y="6"/>
                    </a:cubicBezTo>
                    <a:cubicBezTo>
                      <a:pt x="10" y="7"/>
                      <a:pt x="11" y="7"/>
                      <a:pt x="11" y="7"/>
                    </a:cubicBezTo>
                    <a:cubicBezTo>
                      <a:pt x="8" y="9"/>
                      <a:pt x="4" y="6"/>
                      <a:pt x="0" y="9"/>
                    </a:cubicBezTo>
                    <a:cubicBezTo>
                      <a:pt x="0" y="8"/>
                      <a:pt x="0" y="8"/>
                      <a:pt x="0" y="8"/>
                    </a:cubicBezTo>
                    <a:cubicBezTo>
                      <a:pt x="3" y="6"/>
                      <a:pt x="3" y="6"/>
                      <a:pt x="3" y="6"/>
                    </a:cubicBezTo>
                    <a:cubicBezTo>
                      <a:pt x="4" y="7"/>
                      <a:pt x="4" y="5"/>
                      <a:pt x="5" y="5"/>
                    </a:cubicBezTo>
                    <a:cubicBezTo>
                      <a:pt x="4" y="6"/>
                      <a:pt x="4" y="6"/>
                      <a:pt x="5" y="7"/>
                    </a:cubicBezTo>
                    <a:cubicBezTo>
                      <a:pt x="8" y="3"/>
                      <a:pt x="8" y="10"/>
                      <a:pt x="11" y="7"/>
                    </a:cubicBezTo>
                    <a:cubicBezTo>
                      <a:pt x="9" y="6"/>
                      <a:pt x="9" y="6"/>
                      <a:pt x="9" y="6"/>
                    </a:cubicBezTo>
                    <a:cubicBezTo>
                      <a:pt x="9" y="4"/>
                      <a:pt x="11" y="5"/>
                      <a:pt x="12" y="4"/>
                    </a:cubicBezTo>
                    <a:cubicBezTo>
                      <a:pt x="13" y="4"/>
                      <a:pt x="14" y="5"/>
                      <a:pt x="14" y="3"/>
                    </a:cubicBezTo>
                    <a:cubicBezTo>
                      <a:pt x="14" y="5"/>
                      <a:pt x="17" y="4"/>
                      <a:pt x="18" y="4"/>
                    </a:cubicBezTo>
                    <a:cubicBezTo>
                      <a:pt x="20" y="4"/>
                      <a:pt x="20" y="4"/>
                      <a:pt x="20" y="4"/>
                    </a:cubicBezTo>
                    <a:cubicBezTo>
                      <a:pt x="20" y="3"/>
                      <a:pt x="21" y="4"/>
                      <a:pt x="21" y="4"/>
                    </a:cubicBezTo>
                    <a:cubicBezTo>
                      <a:pt x="21" y="2"/>
                      <a:pt x="21" y="2"/>
                      <a:pt x="21" y="2"/>
                    </a:cubicBezTo>
                    <a:cubicBezTo>
                      <a:pt x="23" y="3"/>
                      <a:pt x="25" y="4"/>
                      <a:pt x="26" y="2"/>
                    </a:cubicBezTo>
                    <a:cubicBezTo>
                      <a:pt x="26" y="2"/>
                      <a:pt x="26" y="2"/>
                      <a:pt x="25" y="2"/>
                    </a:cubicBezTo>
                    <a:cubicBezTo>
                      <a:pt x="25" y="1"/>
                      <a:pt x="27" y="0"/>
                      <a:pt x="28" y="0"/>
                    </a:cubicBezTo>
                    <a:cubicBezTo>
                      <a:pt x="30" y="0"/>
                      <a:pt x="30" y="0"/>
                      <a:pt x="30" y="0"/>
                    </a:cubicBezTo>
                    <a:lnTo>
                      <a:pt x="2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7" name="Freeform 2441">
                <a:extLst>
                  <a:ext uri="{FF2B5EF4-FFF2-40B4-BE49-F238E27FC236}">
                    <a16:creationId xmlns:a16="http://schemas.microsoft.com/office/drawing/2014/main" id="{60A94E18-B126-4641-B50E-42B43185B9BC}"/>
                  </a:ext>
                </a:extLst>
              </p:cNvPr>
              <p:cNvSpPr/>
              <p:nvPr/>
            </p:nvSpPr>
            <p:spPr bwMode="auto">
              <a:xfrm>
                <a:off x="2581" y="2310"/>
                <a:ext cx="6" cy="3"/>
              </a:xfrm>
              <a:custGeom>
                <a:gdLst>
                  <a:gd name="T0" fmla="*/ 0 w 6"/>
                  <a:gd name="T1" fmla="*/ 3 h 3"/>
                  <a:gd name="T2" fmla="*/ 6 w 6"/>
                  <a:gd name="T3" fmla="*/ 0 h 3"/>
                  <a:gd name="T4" fmla="*/ 3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8" name="Freeform 2442">
                <a:extLst>
                  <a:ext uri="{FF2B5EF4-FFF2-40B4-BE49-F238E27FC236}">
                    <a16:creationId xmlns:a16="http://schemas.microsoft.com/office/drawing/2014/main" id="{C408FA6C-B12F-4C06-B8B8-B0502F5E000C}"/>
                  </a:ext>
                </a:extLst>
              </p:cNvPr>
              <p:cNvSpPr/>
              <p:nvPr/>
            </p:nvSpPr>
            <p:spPr bwMode="auto">
              <a:xfrm>
                <a:off x="2894" y="2310"/>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9" name="Freeform 2443">
                <a:extLst>
                  <a:ext uri="{FF2B5EF4-FFF2-40B4-BE49-F238E27FC236}">
                    <a16:creationId xmlns:a16="http://schemas.microsoft.com/office/drawing/2014/main" id="{E08FC2A3-5010-41B0-8C4C-0BBB448656E0}"/>
                  </a:ext>
                </a:extLst>
              </p:cNvPr>
              <p:cNvSpPr/>
              <p:nvPr/>
            </p:nvSpPr>
            <p:spPr bwMode="auto">
              <a:xfrm>
                <a:off x="2416" y="231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0" name="Freeform 2444">
                <a:extLst>
                  <a:ext uri="{FF2B5EF4-FFF2-40B4-BE49-F238E27FC236}">
                    <a16:creationId xmlns:a16="http://schemas.microsoft.com/office/drawing/2014/main" id="{43432901-E0CC-4D67-944F-FC280A442CA9}"/>
                  </a:ext>
                </a:extLst>
              </p:cNvPr>
              <p:cNvSpPr/>
              <p:nvPr/>
            </p:nvSpPr>
            <p:spPr bwMode="auto">
              <a:xfrm>
                <a:off x="2656" y="2310"/>
                <a:ext cx="5" cy="3"/>
              </a:xfrm>
              <a:custGeom>
                <a:gdLst>
                  <a:gd name="T0" fmla="*/ 1 w 2"/>
                  <a:gd name="T1" fmla="*/ 1 h 1"/>
                  <a:gd name="T2" fmla="*/ 2 w 2"/>
                  <a:gd name="T3" fmla="*/ 1 h 1"/>
                  <a:gd name="T4" fmla="*/ 1 w 2"/>
                  <a:gd name="T5" fmla="*/ 1 h 1"/>
                  <a:gd name="T6" fmla="*/ 0 w 2"/>
                  <a:gd name="T7" fmla="*/ 1 h 1"/>
                  <a:gd name="T8" fmla="*/ 0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2" y="1"/>
                    </a:cubicBezTo>
                    <a:cubicBezTo>
                      <a:pt x="2" y="1"/>
                      <a:pt x="2"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1" name="Freeform 2445">
                <a:extLst>
                  <a:ext uri="{FF2B5EF4-FFF2-40B4-BE49-F238E27FC236}">
                    <a16:creationId xmlns:a16="http://schemas.microsoft.com/office/drawing/2014/main" id="{E74D658B-22DA-4333-AAC7-FD300A4F8F82}"/>
                  </a:ext>
                </a:extLst>
              </p:cNvPr>
              <p:cNvSpPr/>
              <p:nvPr/>
            </p:nvSpPr>
            <p:spPr bwMode="auto">
              <a:xfrm>
                <a:off x="2899" y="231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2" name="Freeform 2446">
                <a:extLst>
                  <a:ext uri="{FF2B5EF4-FFF2-40B4-BE49-F238E27FC236}">
                    <a16:creationId xmlns:a16="http://schemas.microsoft.com/office/drawing/2014/main" id="{470BAB7E-1896-464F-B6A2-0F58C4488D28}"/>
                  </a:ext>
                </a:extLst>
              </p:cNvPr>
              <p:cNvSpPr/>
              <p:nvPr/>
            </p:nvSpPr>
            <p:spPr bwMode="auto">
              <a:xfrm>
                <a:off x="3166" y="231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3" name="Freeform 2447">
                <a:extLst>
                  <a:ext uri="{FF2B5EF4-FFF2-40B4-BE49-F238E27FC236}">
                    <a16:creationId xmlns:a16="http://schemas.microsoft.com/office/drawing/2014/main" id="{9C9741A7-DE8D-4DF7-9190-E1A219D86215}"/>
                  </a:ext>
                </a:extLst>
              </p:cNvPr>
              <p:cNvSpPr/>
              <p:nvPr/>
            </p:nvSpPr>
            <p:spPr bwMode="auto">
              <a:xfrm flipH="1">
                <a:off x="3231" y="231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4" name="Freeform 2448">
                <a:extLst>
                  <a:ext uri="{FF2B5EF4-FFF2-40B4-BE49-F238E27FC236}">
                    <a16:creationId xmlns:a16="http://schemas.microsoft.com/office/drawing/2014/main" id="{CF3E8611-45D3-4902-813D-CA97E21C91E4}"/>
                  </a:ext>
                </a:extLst>
              </p:cNvPr>
              <p:cNvSpPr/>
              <p:nvPr/>
            </p:nvSpPr>
            <p:spPr bwMode="auto">
              <a:xfrm>
                <a:off x="2568" y="23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5" name="Freeform 2449">
                <a:extLst>
                  <a:ext uri="{FF2B5EF4-FFF2-40B4-BE49-F238E27FC236}">
                    <a16:creationId xmlns:a16="http://schemas.microsoft.com/office/drawing/2014/main" id="{9ED878B3-1339-4CFE-9A59-C6BB17BB51BB}"/>
                  </a:ext>
                </a:extLst>
              </p:cNvPr>
              <p:cNvSpPr/>
              <p:nvPr/>
            </p:nvSpPr>
            <p:spPr bwMode="auto">
              <a:xfrm>
                <a:off x="2563" y="2313"/>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6" name="Freeform 2450">
                <a:extLst>
                  <a:ext uri="{FF2B5EF4-FFF2-40B4-BE49-F238E27FC236}">
                    <a16:creationId xmlns:a16="http://schemas.microsoft.com/office/drawing/2014/main" id="{85192375-F0E2-4726-BBA7-CAD9CF1FD451}"/>
                  </a:ext>
                </a:extLst>
              </p:cNvPr>
              <p:cNvSpPr/>
              <p:nvPr/>
            </p:nvSpPr>
            <p:spPr bwMode="auto">
              <a:xfrm>
                <a:off x="2547" y="2313"/>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7" name="Freeform 2451">
                <a:extLst>
                  <a:ext uri="{FF2B5EF4-FFF2-40B4-BE49-F238E27FC236}">
                    <a16:creationId xmlns:a16="http://schemas.microsoft.com/office/drawing/2014/main" id="{62FE8DF1-809A-4D3E-8289-67D8BE4ED6CF}"/>
                  </a:ext>
                </a:extLst>
              </p:cNvPr>
              <p:cNvSpPr/>
              <p:nvPr/>
            </p:nvSpPr>
            <p:spPr bwMode="auto">
              <a:xfrm>
                <a:off x="2536" y="2313"/>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8" name="Freeform 2452">
                <a:extLst>
                  <a:ext uri="{FF2B5EF4-FFF2-40B4-BE49-F238E27FC236}">
                    <a16:creationId xmlns:a16="http://schemas.microsoft.com/office/drawing/2014/main" id="{863B18BE-9F49-499A-905B-0ADE4C857A5D}"/>
                  </a:ext>
                </a:extLst>
              </p:cNvPr>
              <p:cNvSpPr/>
              <p:nvPr/>
            </p:nvSpPr>
            <p:spPr bwMode="auto">
              <a:xfrm>
                <a:off x="3014" y="2313"/>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9" name="Freeform 2453">
                <a:extLst>
                  <a:ext uri="{FF2B5EF4-FFF2-40B4-BE49-F238E27FC236}">
                    <a16:creationId xmlns:a16="http://schemas.microsoft.com/office/drawing/2014/main" id="{45F626E7-75DE-494A-A8C4-46332DDDBC7E}"/>
                  </a:ext>
                </a:extLst>
              </p:cNvPr>
              <p:cNvSpPr/>
              <p:nvPr/>
            </p:nvSpPr>
            <p:spPr bwMode="auto">
              <a:xfrm>
                <a:off x="3070" y="23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0" name="Freeform 2454">
                <a:extLst>
                  <a:ext uri="{FF2B5EF4-FFF2-40B4-BE49-F238E27FC236}">
                    <a16:creationId xmlns:a16="http://schemas.microsoft.com/office/drawing/2014/main" id="{DA90D2A6-ABAD-40A6-A185-66735DFDCB4B}"/>
                  </a:ext>
                </a:extLst>
              </p:cNvPr>
              <p:cNvSpPr/>
              <p:nvPr/>
            </p:nvSpPr>
            <p:spPr bwMode="auto">
              <a:xfrm>
                <a:off x="2322" y="2316"/>
                <a:ext cx="8" cy="5"/>
              </a:xfrm>
              <a:custGeom>
                <a:gdLst>
                  <a:gd name="T0" fmla="*/ 3 w 3"/>
                  <a:gd name="T1" fmla="*/ 1 h 2"/>
                  <a:gd name="T2" fmla="*/ 2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2" y="2"/>
                    </a:cubicBezTo>
                    <a:cubicBezTo>
                      <a:pt x="1" y="2"/>
                      <a:pt x="1" y="2"/>
                      <a:pt x="1" y="2"/>
                    </a:cubicBezTo>
                    <a:cubicBezTo>
                      <a:pt x="0" y="1"/>
                      <a:pt x="2" y="1"/>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1" name="Freeform 2455">
                <a:extLst>
                  <a:ext uri="{FF2B5EF4-FFF2-40B4-BE49-F238E27FC236}">
                    <a16:creationId xmlns:a16="http://schemas.microsoft.com/office/drawing/2014/main" id="{A4274F3D-317E-47BE-8A84-46B9AAFF154A}"/>
                  </a:ext>
                </a:extLst>
              </p:cNvPr>
              <p:cNvSpPr/>
              <p:nvPr/>
            </p:nvSpPr>
            <p:spPr bwMode="auto">
              <a:xfrm>
                <a:off x="2520" y="2316"/>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0"/>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2" name="Rectangle 2456">
                <a:extLst>
                  <a:ext uri="{FF2B5EF4-FFF2-40B4-BE49-F238E27FC236}">
                    <a16:creationId xmlns:a16="http://schemas.microsoft.com/office/drawing/2014/main" id="{35A99D94-AA3B-4C22-B24F-08AE2862885C}"/>
                  </a:ext>
                </a:extLst>
              </p:cNvPr>
              <p:cNvSpPr>
                <a:spLocks noChangeArrowheads="1"/>
              </p:cNvSpPr>
              <p:nvPr/>
            </p:nvSpPr>
            <p:spPr bwMode="auto">
              <a:xfrm>
                <a:off x="2832" y="231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3" name="Freeform 2457">
                <a:extLst>
                  <a:ext uri="{FF2B5EF4-FFF2-40B4-BE49-F238E27FC236}">
                    <a16:creationId xmlns:a16="http://schemas.microsoft.com/office/drawing/2014/main" id="{509C9810-3A8C-4E04-8D0B-B23CA1088556}"/>
                  </a:ext>
                </a:extLst>
              </p:cNvPr>
              <p:cNvSpPr/>
              <p:nvPr/>
            </p:nvSpPr>
            <p:spPr bwMode="auto">
              <a:xfrm>
                <a:off x="3041" y="231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4" name="Freeform 2458">
                <a:extLst>
                  <a:ext uri="{FF2B5EF4-FFF2-40B4-BE49-F238E27FC236}">
                    <a16:creationId xmlns:a16="http://schemas.microsoft.com/office/drawing/2014/main" id="{5FBEA373-3CF9-4A4C-A77B-31F2105C6162}"/>
                  </a:ext>
                </a:extLst>
              </p:cNvPr>
              <p:cNvSpPr/>
              <p:nvPr/>
            </p:nvSpPr>
            <p:spPr bwMode="auto">
              <a:xfrm>
                <a:off x="3797" y="2316"/>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5" name="Freeform 2459">
                <a:extLst>
                  <a:ext uri="{FF2B5EF4-FFF2-40B4-BE49-F238E27FC236}">
                    <a16:creationId xmlns:a16="http://schemas.microsoft.com/office/drawing/2014/main" id="{EF461479-1286-4CA8-923B-A30E780422F9}"/>
                  </a:ext>
                </a:extLst>
              </p:cNvPr>
              <p:cNvSpPr/>
              <p:nvPr/>
            </p:nvSpPr>
            <p:spPr bwMode="auto">
              <a:xfrm>
                <a:off x="2517" y="2316"/>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6" name="Freeform 2460">
                <a:extLst>
                  <a:ext uri="{FF2B5EF4-FFF2-40B4-BE49-F238E27FC236}">
                    <a16:creationId xmlns:a16="http://schemas.microsoft.com/office/drawing/2014/main" id="{1A91B491-108A-4C25-BCE3-D18F2CD27825}"/>
                  </a:ext>
                </a:extLst>
              </p:cNvPr>
              <p:cNvSpPr/>
              <p:nvPr/>
            </p:nvSpPr>
            <p:spPr bwMode="auto">
              <a:xfrm>
                <a:off x="3046" y="2316"/>
                <a:ext cx="22" cy="5"/>
              </a:xfrm>
              <a:custGeom>
                <a:gdLst>
                  <a:gd name="T0" fmla="*/ 8 w 8"/>
                  <a:gd name="T1" fmla="*/ 0 h 2"/>
                  <a:gd name="T2" fmla="*/ 2 w 8"/>
                  <a:gd name="T3" fmla="*/ 1 h 2"/>
                  <a:gd name="T4" fmla="*/ 0 w 8"/>
                  <a:gd name="T5" fmla="*/ 2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1"/>
                    </a:cubicBezTo>
                    <a:cubicBezTo>
                      <a:pt x="1" y="1"/>
                      <a:pt x="1" y="2"/>
                      <a:pt x="0" y="2"/>
                    </a:cubicBezTo>
                    <a:cubicBezTo>
                      <a:pt x="2"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7" name="Freeform 2461">
                <a:extLst>
                  <a:ext uri="{FF2B5EF4-FFF2-40B4-BE49-F238E27FC236}">
                    <a16:creationId xmlns:a16="http://schemas.microsoft.com/office/drawing/2014/main" id="{DD3B0304-6700-41E9-A234-3D31150DCA14}"/>
                  </a:ext>
                </a:extLst>
              </p:cNvPr>
              <p:cNvSpPr/>
              <p:nvPr/>
            </p:nvSpPr>
            <p:spPr bwMode="auto">
              <a:xfrm>
                <a:off x="2504" y="2316"/>
                <a:ext cx="10" cy="3"/>
              </a:xfrm>
              <a:custGeom>
                <a:gdLst>
                  <a:gd name="T0" fmla="*/ 0 w 4"/>
                  <a:gd name="T1" fmla="*/ 1 h 1"/>
                  <a:gd name="T2" fmla="*/ 4 w 4"/>
                  <a:gd name="T3" fmla="*/ 1 h 1"/>
                  <a:gd name="T4" fmla="*/ 0 w 4"/>
                  <a:gd name="T5" fmla="*/ 1 h 1"/>
                </a:gdLst>
                <a:cxnLst>
                  <a:cxn ang="0">
                    <a:pos x="T0" y="T1"/>
                  </a:cxn>
                  <a:cxn ang="0">
                    <a:pos x="T2" y="T3"/>
                  </a:cxn>
                  <a:cxn ang="0">
                    <a:pos x="T4" y="T5"/>
                  </a:cxn>
                </a:cxnLst>
                <a:rect l="0" t="0" r="r" b="b"/>
                <a:pathLst>
                  <a:path w="4" h="1">
                    <a:moveTo>
                      <a:pt x="0" y="1"/>
                    </a:moveTo>
                    <a:cubicBezTo>
                      <a:pt x="1" y="0"/>
                      <a:pt x="3" y="1"/>
                      <a:pt x="4"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8" name="Freeform 2462">
                <a:extLst>
                  <a:ext uri="{FF2B5EF4-FFF2-40B4-BE49-F238E27FC236}">
                    <a16:creationId xmlns:a16="http://schemas.microsoft.com/office/drawing/2014/main" id="{D61C940C-36A8-42AA-815C-08C4063E77CC}"/>
                  </a:ext>
                </a:extLst>
              </p:cNvPr>
              <p:cNvSpPr/>
              <p:nvPr/>
            </p:nvSpPr>
            <p:spPr bwMode="auto">
              <a:xfrm>
                <a:off x="2776" y="2316"/>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9" name="Freeform 2463">
                <a:extLst>
                  <a:ext uri="{FF2B5EF4-FFF2-40B4-BE49-F238E27FC236}">
                    <a16:creationId xmlns:a16="http://schemas.microsoft.com/office/drawing/2014/main" id="{EF0379A1-F44F-44BF-A68E-DE2B403ACBAF}"/>
                  </a:ext>
                </a:extLst>
              </p:cNvPr>
              <p:cNvSpPr/>
              <p:nvPr/>
            </p:nvSpPr>
            <p:spPr bwMode="auto">
              <a:xfrm>
                <a:off x="2333" y="2319"/>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0" name="Freeform 2464">
                <a:extLst>
                  <a:ext uri="{FF2B5EF4-FFF2-40B4-BE49-F238E27FC236}">
                    <a16:creationId xmlns:a16="http://schemas.microsoft.com/office/drawing/2014/main" id="{C7873B3E-097A-44FD-A490-604508A83FE3}"/>
                  </a:ext>
                </a:extLst>
              </p:cNvPr>
              <p:cNvSpPr/>
              <p:nvPr/>
            </p:nvSpPr>
            <p:spPr bwMode="auto">
              <a:xfrm>
                <a:off x="2341" y="231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1" name="Freeform 2465">
                <a:extLst>
                  <a:ext uri="{FF2B5EF4-FFF2-40B4-BE49-F238E27FC236}">
                    <a16:creationId xmlns:a16="http://schemas.microsoft.com/office/drawing/2014/main" id="{0A13BC9D-E2DC-4C74-A187-4C81AAB43E37}"/>
                  </a:ext>
                </a:extLst>
              </p:cNvPr>
              <p:cNvSpPr/>
              <p:nvPr/>
            </p:nvSpPr>
            <p:spPr bwMode="auto">
              <a:xfrm>
                <a:off x="2795" y="2319"/>
                <a:ext cx="16" cy="8"/>
              </a:xfrm>
              <a:custGeom>
                <a:gdLst>
                  <a:gd name="T0" fmla="*/ 6 w 6"/>
                  <a:gd name="T1" fmla="*/ 2 h 3"/>
                  <a:gd name="T2" fmla="*/ 0 w 6"/>
                  <a:gd name="T3" fmla="*/ 3 h 3"/>
                  <a:gd name="T4" fmla="*/ 2 w 6"/>
                  <a:gd name="T5" fmla="*/ 2 h 3"/>
                  <a:gd name="T6" fmla="*/ 1 w 6"/>
                  <a:gd name="T7" fmla="*/ 1 h 3"/>
                  <a:gd name="T8" fmla="*/ 4 w 6"/>
                  <a:gd name="T9" fmla="*/ 0 h 3"/>
                  <a:gd name="T10" fmla="*/ 6 w 6"/>
                  <a:gd name="T11" fmla="*/ 2 h 3"/>
                </a:gdLst>
                <a:cxnLst>
                  <a:cxn ang="0">
                    <a:pos x="T0" y="T1"/>
                  </a:cxn>
                  <a:cxn ang="0">
                    <a:pos x="T2" y="T3"/>
                  </a:cxn>
                  <a:cxn ang="0">
                    <a:pos x="T4" y="T5"/>
                  </a:cxn>
                  <a:cxn ang="0">
                    <a:pos x="T6" y="T7"/>
                  </a:cxn>
                  <a:cxn ang="0">
                    <a:pos x="T8" y="T9"/>
                  </a:cxn>
                  <a:cxn ang="0">
                    <a:pos x="T10" y="T11"/>
                  </a:cxn>
                </a:cxnLst>
                <a:rect l="0" t="0" r="r" b="b"/>
                <a:pathLst>
                  <a:path w="6" h="3">
                    <a:moveTo>
                      <a:pt x="6" y="2"/>
                    </a:moveTo>
                    <a:cubicBezTo>
                      <a:pt x="5" y="2"/>
                      <a:pt x="2" y="2"/>
                      <a:pt x="0" y="3"/>
                    </a:cubicBezTo>
                    <a:cubicBezTo>
                      <a:pt x="2" y="2"/>
                      <a:pt x="2" y="2"/>
                      <a:pt x="2" y="2"/>
                    </a:cubicBezTo>
                    <a:cubicBezTo>
                      <a:pt x="1" y="1"/>
                      <a:pt x="1" y="1"/>
                      <a:pt x="1" y="1"/>
                    </a:cubicBezTo>
                    <a:cubicBezTo>
                      <a:pt x="1" y="1"/>
                      <a:pt x="3" y="0"/>
                      <a:pt x="4" y="0"/>
                    </a:cubicBezTo>
                    <a:cubicBezTo>
                      <a:pt x="4" y="2"/>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2" name="Freeform 2466">
                <a:extLst>
                  <a:ext uri="{FF2B5EF4-FFF2-40B4-BE49-F238E27FC236}">
                    <a16:creationId xmlns:a16="http://schemas.microsoft.com/office/drawing/2014/main" id="{56BF72DF-77E2-4AEC-BFA6-065D99CE9C70}"/>
                  </a:ext>
                </a:extLst>
              </p:cNvPr>
              <p:cNvSpPr/>
              <p:nvPr/>
            </p:nvSpPr>
            <p:spPr bwMode="auto">
              <a:xfrm>
                <a:off x="2816" y="2319"/>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3" name="Freeform 2467">
                <a:extLst>
                  <a:ext uri="{FF2B5EF4-FFF2-40B4-BE49-F238E27FC236}">
                    <a16:creationId xmlns:a16="http://schemas.microsoft.com/office/drawing/2014/main" id="{3637C6B5-C3DE-434A-BE8E-59E499EC4155}"/>
                  </a:ext>
                </a:extLst>
              </p:cNvPr>
              <p:cNvSpPr/>
              <p:nvPr/>
            </p:nvSpPr>
            <p:spPr bwMode="auto">
              <a:xfrm>
                <a:off x="2974" y="2319"/>
                <a:ext cx="5" cy="2"/>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4" name="Freeform 2468">
                <a:extLst>
                  <a:ext uri="{FF2B5EF4-FFF2-40B4-BE49-F238E27FC236}">
                    <a16:creationId xmlns:a16="http://schemas.microsoft.com/office/drawing/2014/main" id="{77EF5902-31D0-45F0-8242-A48D006820EF}"/>
                  </a:ext>
                </a:extLst>
              </p:cNvPr>
              <p:cNvSpPr/>
              <p:nvPr/>
            </p:nvSpPr>
            <p:spPr bwMode="auto">
              <a:xfrm>
                <a:off x="2832" y="2319"/>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5" name="Freeform 2469">
                <a:extLst>
                  <a:ext uri="{FF2B5EF4-FFF2-40B4-BE49-F238E27FC236}">
                    <a16:creationId xmlns:a16="http://schemas.microsoft.com/office/drawing/2014/main" id="{BB559755-3D2E-4938-AB9E-5E00D8909A70}"/>
                  </a:ext>
                </a:extLst>
              </p:cNvPr>
              <p:cNvSpPr/>
              <p:nvPr/>
            </p:nvSpPr>
            <p:spPr bwMode="auto">
              <a:xfrm>
                <a:off x="2362" y="232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6" name="Freeform 2470">
                <a:extLst>
                  <a:ext uri="{FF2B5EF4-FFF2-40B4-BE49-F238E27FC236}">
                    <a16:creationId xmlns:a16="http://schemas.microsoft.com/office/drawing/2014/main" id="{0CC552FB-C7C0-49DA-8B7E-538808C4DB37}"/>
                  </a:ext>
                </a:extLst>
              </p:cNvPr>
              <p:cNvSpPr/>
              <p:nvPr/>
            </p:nvSpPr>
            <p:spPr bwMode="auto">
              <a:xfrm>
                <a:off x="2776" y="2321"/>
                <a:ext cx="14" cy="8"/>
              </a:xfrm>
              <a:custGeom>
                <a:gdLst>
                  <a:gd name="T0" fmla="*/ 3 w 5"/>
                  <a:gd name="T1" fmla="*/ 3 h 3"/>
                  <a:gd name="T2" fmla="*/ 3 w 5"/>
                  <a:gd name="T3" fmla="*/ 2 h 3"/>
                  <a:gd name="T4" fmla="*/ 2 w 5"/>
                  <a:gd name="T5" fmla="*/ 2 h 3"/>
                  <a:gd name="T6" fmla="*/ 2 w 5"/>
                  <a:gd name="T7" fmla="*/ 3 h 3"/>
                  <a:gd name="T8" fmla="*/ 1 w 5"/>
                  <a:gd name="T9" fmla="*/ 2 h 3"/>
                  <a:gd name="T10" fmla="*/ 1 w 5"/>
                  <a:gd name="T11" fmla="*/ 3 h 3"/>
                  <a:gd name="T12" fmla="*/ 0 w 5"/>
                  <a:gd name="T13" fmla="*/ 0 h 3"/>
                  <a:gd name="T14" fmla="*/ 1 w 5"/>
                  <a:gd name="T15" fmla="*/ 1 h 3"/>
                  <a:gd name="T16" fmla="*/ 1 w 5"/>
                  <a:gd name="T17" fmla="*/ 0 h 3"/>
                  <a:gd name="T18" fmla="*/ 3 w 5"/>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cubicBezTo>
                      <a:pt x="3" y="3"/>
                      <a:pt x="3" y="3"/>
                      <a:pt x="3" y="2"/>
                    </a:cubicBezTo>
                    <a:cubicBezTo>
                      <a:pt x="2" y="2"/>
                      <a:pt x="2" y="2"/>
                      <a:pt x="2" y="2"/>
                    </a:cubicBezTo>
                    <a:cubicBezTo>
                      <a:pt x="2" y="3"/>
                      <a:pt x="2" y="3"/>
                      <a:pt x="2" y="3"/>
                    </a:cubicBezTo>
                    <a:cubicBezTo>
                      <a:pt x="2" y="3"/>
                      <a:pt x="1" y="2"/>
                      <a:pt x="1" y="2"/>
                    </a:cubicBezTo>
                    <a:cubicBezTo>
                      <a:pt x="1" y="3"/>
                      <a:pt x="1" y="3"/>
                      <a:pt x="1" y="3"/>
                    </a:cubicBezTo>
                    <a:cubicBezTo>
                      <a:pt x="0" y="2"/>
                      <a:pt x="0" y="1"/>
                      <a:pt x="0" y="0"/>
                    </a:cubicBezTo>
                    <a:cubicBezTo>
                      <a:pt x="1" y="0"/>
                      <a:pt x="0" y="2"/>
                      <a:pt x="1" y="1"/>
                    </a:cubicBezTo>
                    <a:cubicBezTo>
                      <a:pt x="1" y="0"/>
                      <a:pt x="1" y="0"/>
                      <a:pt x="1" y="0"/>
                    </a:cubicBezTo>
                    <a:cubicBezTo>
                      <a:pt x="1" y="2"/>
                      <a:pt x="5" y="1"/>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7" name="Freeform 2471">
                <a:extLst>
                  <a:ext uri="{FF2B5EF4-FFF2-40B4-BE49-F238E27FC236}">
                    <a16:creationId xmlns:a16="http://schemas.microsoft.com/office/drawing/2014/main" id="{62D8D63D-2785-4E6E-944C-DCBB7F35EEA7}"/>
                  </a:ext>
                </a:extLst>
              </p:cNvPr>
              <p:cNvSpPr/>
              <p:nvPr/>
            </p:nvSpPr>
            <p:spPr bwMode="auto">
              <a:xfrm>
                <a:off x="2365" y="2321"/>
                <a:ext cx="8" cy="6"/>
              </a:xfrm>
              <a:custGeom>
                <a:gdLst>
                  <a:gd name="T0" fmla="*/ 3 w 3"/>
                  <a:gd name="T1" fmla="*/ 2 h 2"/>
                  <a:gd name="T2" fmla="*/ 0 w 3"/>
                  <a:gd name="T3" fmla="*/ 2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2" y="1"/>
                      <a:pt x="1" y="2"/>
                      <a:pt x="0" y="2"/>
                    </a:cubicBezTo>
                    <a:cubicBezTo>
                      <a:pt x="0" y="1"/>
                      <a:pt x="3" y="2"/>
                      <a:pt x="3"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8" name="Freeform 2472">
                <a:extLst>
                  <a:ext uri="{FF2B5EF4-FFF2-40B4-BE49-F238E27FC236}">
                    <a16:creationId xmlns:a16="http://schemas.microsoft.com/office/drawing/2014/main" id="{15F875B8-F647-4B37-8F6B-DD3F4E0F24C2}"/>
                  </a:ext>
                </a:extLst>
              </p:cNvPr>
              <p:cNvSpPr/>
              <p:nvPr/>
            </p:nvSpPr>
            <p:spPr bwMode="auto">
              <a:xfrm>
                <a:off x="3030" y="2321"/>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9" name="Freeform 2473">
                <a:extLst>
                  <a:ext uri="{FF2B5EF4-FFF2-40B4-BE49-F238E27FC236}">
                    <a16:creationId xmlns:a16="http://schemas.microsoft.com/office/drawing/2014/main" id="{AC19F5C9-D7CF-4BDB-ABBB-148F16B22194}"/>
                  </a:ext>
                </a:extLst>
              </p:cNvPr>
              <p:cNvSpPr/>
              <p:nvPr/>
            </p:nvSpPr>
            <p:spPr bwMode="auto">
              <a:xfrm>
                <a:off x="3792" y="2321"/>
                <a:ext cx="5" cy="6"/>
              </a:xfrm>
              <a:custGeom>
                <a:gdLst>
                  <a:gd name="T0" fmla="*/ 2 w 2"/>
                  <a:gd name="T1" fmla="*/ 1 h 2"/>
                  <a:gd name="T2" fmla="*/ 1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1" y="1"/>
                      <a:pt x="0" y="1"/>
                      <a:pt x="1" y="1"/>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0" name="Freeform 2474">
                <a:extLst>
                  <a:ext uri="{FF2B5EF4-FFF2-40B4-BE49-F238E27FC236}">
                    <a16:creationId xmlns:a16="http://schemas.microsoft.com/office/drawing/2014/main" id="{E1E4D6C4-D141-4339-A7C6-1574F0022AD1}"/>
                  </a:ext>
                </a:extLst>
              </p:cNvPr>
              <p:cNvSpPr/>
              <p:nvPr/>
            </p:nvSpPr>
            <p:spPr bwMode="auto">
              <a:xfrm>
                <a:off x="2560" y="2321"/>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0" y="1"/>
                      <a:pt x="0"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1" name="Freeform 2475">
                <a:extLst>
                  <a:ext uri="{FF2B5EF4-FFF2-40B4-BE49-F238E27FC236}">
                    <a16:creationId xmlns:a16="http://schemas.microsoft.com/office/drawing/2014/main" id="{044D4840-2F21-4774-B371-BE694DA2318B}"/>
                  </a:ext>
                </a:extLst>
              </p:cNvPr>
              <p:cNvSpPr/>
              <p:nvPr/>
            </p:nvSpPr>
            <p:spPr bwMode="auto">
              <a:xfrm>
                <a:off x="2322" y="2324"/>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2" name="Freeform 2476">
                <a:extLst>
                  <a:ext uri="{FF2B5EF4-FFF2-40B4-BE49-F238E27FC236}">
                    <a16:creationId xmlns:a16="http://schemas.microsoft.com/office/drawing/2014/main" id="{FA658E66-9839-4DED-AF36-0CF5D64C489F}"/>
                  </a:ext>
                </a:extLst>
              </p:cNvPr>
              <p:cNvSpPr/>
              <p:nvPr/>
            </p:nvSpPr>
            <p:spPr bwMode="auto">
              <a:xfrm>
                <a:off x="2333" y="2324"/>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3" name="Freeform 2477">
                <a:extLst>
                  <a:ext uri="{FF2B5EF4-FFF2-40B4-BE49-F238E27FC236}">
                    <a16:creationId xmlns:a16="http://schemas.microsoft.com/office/drawing/2014/main" id="{19E43C30-0FD8-4B5D-AFA5-30446B4B7CC1}"/>
                  </a:ext>
                </a:extLst>
              </p:cNvPr>
              <p:cNvSpPr/>
              <p:nvPr/>
            </p:nvSpPr>
            <p:spPr bwMode="auto">
              <a:xfrm>
                <a:off x="2921" y="2324"/>
                <a:ext cx="10"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2"/>
                      <a:pt x="1" y="1"/>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4" name="Freeform 2478">
                <a:extLst>
                  <a:ext uri="{FF2B5EF4-FFF2-40B4-BE49-F238E27FC236}">
                    <a16:creationId xmlns:a16="http://schemas.microsoft.com/office/drawing/2014/main" id="{87AA92AD-859D-484F-8C70-037CB3E8C15B}"/>
                  </a:ext>
                </a:extLst>
              </p:cNvPr>
              <p:cNvSpPr/>
              <p:nvPr/>
            </p:nvSpPr>
            <p:spPr bwMode="auto">
              <a:xfrm>
                <a:off x="2947" y="232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5" name="Freeform 2479">
                <a:extLst>
                  <a:ext uri="{FF2B5EF4-FFF2-40B4-BE49-F238E27FC236}">
                    <a16:creationId xmlns:a16="http://schemas.microsoft.com/office/drawing/2014/main" id="{A0A2986A-00AC-4723-B551-F1DED0C9DB33}"/>
                  </a:ext>
                </a:extLst>
              </p:cNvPr>
              <p:cNvSpPr/>
              <p:nvPr/>
            </p:nvSpPr>
            <p:spPr bwMode="auto">
              <a:xfrm>
                <a:off x="2533" y="2324"/>
                <a:ext cx="24" cy="5"/>
              </a:xfrm>
              <a:custGeom>
                <a:gdLst>
                  <a:gd name="T0" fmla="*/ 9 w 9"/>
                  <a:gd name="T1" fmla="*/ 1 h 2"/>
                  <a:gd name="T2" fmla="*/ 0 w 9"/>
                  <a:gd name="T3" fmla="*/ 2 h 2"/>
                  <a:gd name="T4" fmla="*/ 0 w 9"/>
                  <a:gd name="T5" fmla="*/ 1 h 2"/>
                  <a:gd name="T6" fmla="*/ 9 w 9"/>
                  <a:gd name="T7" fmla="*/ 1 h 2"/>
                </a:gdLst>
                <a:cxnLst>
                  <a:cxn ang="0">
                    <a:pos x="T0" y="T1"/>
                  </a:cxn>
                  <a:cxn ang="0">
                    <a:pos x="T2" y="T3"/>
                  </a:cxn>
                  <a:cxn ang="0">
                    <a:pos x="T4" y="T5"/>
                  </a:cxn>
                  <a:cxn ang="0">
                    <a:pos x="T6" y="T7"/>
                  </a:cxn>
                </a:cxnLst>
                <a:rect l="0" t="0" r="r" b="b"/>
                <a:pathLst>
                  <a:path w="9" h="2">
                    <a:moveTo>
                      <a:pt x="9" y="1"/>
                    </a:moveTo>
                    <a:cubicBezTo>
                      <a:pt x="5" y="2"/>
                      <a:pt x="4" y="2"/>
                      <a:pt x="0" y="2"/>
                    </a:cubicBezTo>
                    <a:cubicBezTo>
                      <a:pt x="0" y="1"/>
                      <a:pt x="0" y="1"/>
                      <a:pt x="0" y="1"/>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6" name="Freeform 2480">
                <a:extLst>
                  <a:ext uri="{FF2B5EF4-FFF2-40B4-BE49-F238E27FC236}">
                    <a16:creationId xmlns:a16="http://schemas.microsoft.com/office/drawing/2014/main" id="{08CB4ADE-CF68-4F1C-98E5-08B91EC28B8E}"/>
                  </a:ext>
                </a:extLst>
              </p:cNvPr>
              <p:cNvSpPr/>
              <p:nvPr/>
            </p:nvSpPr>
            <p:spPr bwMode="auto">
              <a:xfrm>
                <a:off x="2897" y="2324"/>
                <a:ext cx="18" cy="19"/>
              </a:xfrm>
              <a:custGeom>
                <a:gdLst>
                  <a:gd name="T0" fmla="*/ 7 w 7"/>
                  <a:gd name="T1" fmla="*/ 1 h 7"/>
                  <a:gd name="T2" fmla="*/ 2 w 7"/>
                  <a:gd name="T3" fmla="*/ 3 h 7"/>
                  <a:gd name="T4" fmla="*/ 3 w 7"/>
                  <a:gd name="T5" fmla="*/ 5 h 7"/>
                  <a:gd name="T6" fmla="*/ 5 w 7"/>
                  <a:gd name="T7" fmla="*/ 6 h 7"/>
                  <a:gd name="T8" fmla="*/ 4 w 7"/>
                  <a:gd name="T9" fmla="*/ 6 h 7"/>
                  <a:gd name="T10" fmla="*/ 4 w 7"/>
                  <a:gd name="T11" fmla="*/ 7 h 7"/>
                  <a:gd name="T12" fmla="*/ 0 w 7"/>
                  <a:gd name="T13" fmla="*/ 5 h 7"/>
                  <a:gd name="T14" fmla="*/ 2 w 7"/>
                  <a:gd name="T15" fmla="*/ 2 h 7"/>
                  <a:gd name="T16" fmla="*/ 4 w 7"/>
                  <a:gd name="T17" fmla="*/ 0 h 7"/>
                  <a:gd name="T18" fmla="*/ 7 w 7"/>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1"/>
                    </a:moveTo>
                    <a:cubicBezTo>
                      <a:pt x="6" y="3"/>
                      <a:pt x="4" y="3"/>
                      <a:pt x="2" y="3"/>
                    </a:cubicBezTo>
                    <a:cubicBezTo>
                      <a:pt x="1" y="4"/>
                      <a:pt x="3" y="4"/>
                      <a:pt x="3" y="5"/>
                    </a:cubicBezTo>
                    <a:cubicBezTo>
                      <a:pt x="5" y="6"/>
                      <a:pt x="5" y="6"/>
                      <a:pt x="5" y="6"/>
                    </a:cubicBezTo>
                    <a:cubicBezTo>
                      <a:pt x="4" y="6"/>
                      <a:pt x="4" y="6"/>
                      <a:pt x="4" y="6"/>
                    </a:cubicBezTo>
                    <a:cubicBezTo>
                      <a:pt x="4" y="7"/>
                      <a:pt x="4" y="7"/>
                      <a:pt x="4" y="7"/>
                    </a:cubicBezTo>
                    <a:cubicBezTo>
                      <a:pt x="2" y="7"/>
                      <a:pt x="2" y="4"/>
                      <a:pt x="0" y="5"/>
                    </a:cubicBezTo>
                    <a:cubicBezTo>
                      <a:pt x="2" y="5"/>
                      <a:pt x="0" y="3"/>
                      <a:pt x="2" y="2"/>
                    </a:cubicBezTo>
                    <a:cubicBezTo>
                      <a:pt x="3" y="2"/>
                      <a:pt x="5" y="1"/>
                      <a:pt x="4"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7" name="Freeform 2481">
                <a:extLst>
                  <a:ext uri="{FF2B5EF4-FFF2-40B4-BE49-F238E27FC236}">
                    <a16:creationId xmlns:a16="http://schemas.microsoft.com/office/drawing/2014/main" id="{244C67D9-85EA-4644-BE78-812D5EF312E9}"/>
                  </a:ext>
                </a:extLst>
              </p:cNvPr>
              <p:cNvSpPr/>
              <p:nvPr/>
            </p:nvSpPr>
            <p:spPr bwMode="auto">
              <a:xfrm>
                <a:off x="3124" y="2324"/>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8" name="Freeform 2482">
                <a:extLst>
                  <a:ext uri="{FF2B5EF4-FFF2-40B4-BE49-F238E27FC236}">
                    <a16:creationId xmlns:a16="http://schemas.microsoft.com/office/drawing/2014/main" id="{02776811-BDDC-4F6A-A9C6-7049E795C2F5}"/>
                  </a:ext>
                </a:extLst>
              </p:cNvPr>
              <p:cNvSpPr/>
              <p:nvPr/>
            </p:nvSpPr>
            <p:spPr bwMode="auto">
              <a:xfrm>
                <a:off x="2755" y="2327"/>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9" name="Freeform 2483">
                <a:extLst>
                  <a:ext uri="{FF2B5EF4-FFF2-40B4-BE49-F238E27FC236}">
                    <a16:creationId xmlns:a16="http://schemas.microsoft.com/office/drawing/2014/main" id="{DFAEB89B-F8CD-401E-99A7-8D3D09289122}"/>
                  </a:ext>
                </a:extLst>
              </p:cNvPr>
              <p:cNvSpPr/>
              <p:nvPr/>
            </p:nvSpPr>
            <p:spPr bwMode="auto">
              <a:xfrm>
                <a:off x="2739" y="2327"/>
                <a:ext cx="3" cy="5"/>
              </a:xfrm>
              <a:custGeom>
                <a:gdLst>
                  <a:gd name="T0" fmla="*/ 1 w 1"/>
                  <a:gd name="T1" fmla="*/ 0 h 2"/>
                  <a:gd name="T2" fmla="*/ 0 w 1"/>
                  <a:gd name="T3" fmla="*/ 1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0" name="Freeform 2484">
                <a:extLst>
                  <a:ext uri="{FF2B5EF4-FFF2-40B4-BE49-F238E27FC236}">
                    <a16:creationId xmlns:a16="http://schemas.microsoft.com/office/drawing/2014/main" id="{2DCF7381-A6B4-413E-8BAB-26FC42A76FC4}"/>
                  </a:ext>
                </a:extLst>
              </p:cNvPr>
              <p:cNvSpPr/>
              <p:nvPr/>
            </p:nvSpPr>
            <p:spPr bwMode="auto">
              <a:xfrm>
                <a:off x="2929" y="2327"/>
                <a:ext cx="5" cy="2"/>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1" name="Freeform 2485">
                <a:extLst>
                  <a:ext uri="{FF2B5EF4-FFF2-40B4-BE49-F238E27FC236}">
                    <a16:creationId xmlns:a16="http://schemas.microsoft.com/office/drawing/2014/main" id="{93A7DD44-CF49-497C-B859-5F8F1ABDC507}"/>
                  </a:ext>
                </a:extLst>
              </p:cNvPr>
              <p:cNvSpPr/>
              <p:nvPr/>
            </p:nvSpPr>
            <p:spPr bwMode="auto">
              <a:xfrm>
                <a:off x="2504" y="2327"/>
                <a:ext cx="10"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2" name="Freeform 2486">
                <a:extLst>
                  <a:ext uri="{FF2B5EF4-FFF2-40B4-BE49-F238E27FC236}">
                    <a16:creationId xmlns:a16="http://schemas.microsoft.com/office/drawing/2014/main" id="{48E7E984-CAE4-429D-852C-26C28B3CADDA}"/>
                  </a:ext>
                </a:extLst>
              </p:cNvPr>
              <p:cNvSpPr/>
              <p:nvPr/>
            </p:nvSpPr>
            <p:spPr bwMode="auto">
              <a:xfrm>
                <a:off x="2517" y="2327"/>
                <a:ext cx="11" cy="5"/>
              </a:xfrm>
              <a:custGeom>
                <a:gdLst>
                  <a:gd name="T0" fmla="*/ 4 w 4"/>
                  <a:gd name="T1" fmla="*/ 1 h 2"/>
                  <a:gd name="T2" fmla="*/ 0 w 4"/>
                  <a:gd name="T3" fmla="*/ 0 h 2"/>
                  <a:gd name="T4" fmla="*/ 4 w 4"/>
                  <a:gd name="T5" fmla="*/ 1 h 2"/>
                </a:gdLst>
                <a:cxnLst>
                  <a:cxn ang="0">
                    <a:pos x="T0" y="T1"/>
                  </a:cxn>
                  <a:cxn ang="0">
                    <a:pos x="T2" y="T3"/>
                  </a:cxn>
                  <a:cxn ang="0">
                    <a:pos x="T4" y="T5"/>
                  </a:cxn>
                </a:cxnLst>
                <a:rect l="0" t="0" r="r" b="b"/>
                <a:pathLst>
                  <a:path w="4" h="2">
                    <a:moveTo>
                      <a:pt x="4" y="1"/>
                    </a:moveTo>
                    <a:cubicBezTo>
                      <a:pt x="3" y="0"/>
                      <a:pt x="1" y="2"/>
                      <a:pt x="0"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3" name="Freeform 2487">
                <a:extLst>
                  <a:ext uri="{FF2B5EF4-FFF2-40B4-BE49-F238E27FC236}">
                    <a16:creationId xmlns:a16="http://schemas.microsoft.com/office/drawing/2014/main" id="{40573890-D468-44E5-8454-78D4CE29D7CA}"/>
                  </a:ext>
                </a:extLst>
              </p:cNvPr>
              <p:cNvSpPr/>
              <p:nvPr/>
            </p:nvSpPr>
            <p:spPr bwMode="auto">
              <a:xfrm>
                <a:off x="2723" y="2329"/>
                <a:ext cx="3" cy="3"/>
              </a:xfrm>
              <a:custGeom>
                <a:gdLst>
                  <a:gd name="T0" fmla="*/ 1 w 1"/>
                  <a:gd name="T1" fmla="*/ 0 h 1"/>
                  <a:gd name="T2" fmla="*/ 1 w 1"/>
                  <a:gd name="T3" fmla="*/ 0 h 1"/>
                  <a:gd name="T4" fmla="*/ 1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4" name="Freeform 2488">
                <a:extLst>
                  <a:ext uri="{FF2B5EF4-FFF2-40B4-BE49-F238E27FC236}">
                    <a16:creationId xmlns:a16="http://schemas.microsoft.com/office/drawing/2014/main" id="{364F7D7A-F46C-407F-9150-4540677FABF9}"/>
                  </a:ext>
                </a:extLst>
              </p:cNvPr>
              <p:cNvSpPr/>
              <p:nvPr/>
            </p:nvSpPr>
            <p:spPr bwMode="auto">
              <a:xfrm>
                <a:off x="2488" y="2329"/>
                <a:ext cx="13" cy="3"/>
              </a:xfrm>
              <a:custGeom>
                <a:gdLst>
                  <a:gd name="T0" fmla="*/ 5 w 5"/>
                  <a:gd name="T1" fmla="*/ 0 h 1"/>
                  <a:gd name="T2" fmla="*/ 0 w 5"/>
                  <a:gd name="T3" fmla="*/ 0 h 1"/>
                  <a:gd name="T4" fmla="*/ 5 w 5"/>
                  <a:gd name="T5" fmla="*/ 0 h 1"/>
                </a:gdLst>
                <a:cxnLst>
                  <a:cxn ang="0">
                    <a:pos x="T0" y="T1"/>
                  </a:cxn>
                  <a:cxn ang="0">
                    <a:pos x="T2" y="T3"/>
                  </a:cxn>
                  <a:cxn ang="0">
                    <a:pos x="T4" y="T5"/>
                  </a:cxn>
                </a:cxnLst>
                <a:rect l="0" t="0" r="r" b="b"/>
                <a:pathLst>
                  <a:path w="5" h="1">
                    <a:moveTo>
                      <a:pt x="5" y="0"/>
                    </a:moveTo>
                    <a:cubicBezTo>
                      <a:pt x="4" y="1"/>
                      <a:pt x="2" y="1"/>
                      <a:pt x="0" y="0"/>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5" name="Freeform 2489">
                <a:extLst>
                  <a:ext uri="{FF2B5EF4-FFF2-40B4-BE49-F238E27FC236}">
                    <a16:creationId xmlns:a16="http://schemas.microsoft.com/office/drawing/2014/main" id="{D483B1C9-372D-47A5-915B-58EEA1A4B775}"/>
                  </a:ext>
                </a:extLst>
              </p:cNvPr>
              <p:cNvSpPr/>
              <p:nvPr/>
            </p:nvSpPr>
            <p:spPr bwMode="auto">
              <a:xfrm>
                <a:off x="2469" y="23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6" name="Freeform 2490">
                <a:extLst>
                  <a:ext uri="{FF2B5EF4-FFF2-40B4-BE49-F238E27FC236}">
                    <a16:creationId xmlns:a16="http://schemas.microsoft.com/office/drawing/2014/main" id="{DFAF2AA3-C515-4B69-B5C3-A95757125A64}"/>
                  </a:ext>
                </a:extLst>
              </p:cNvPr>
              <p:cNvSpPr/>
              <p:nvPr/>
            </p:nvSpPr>
            <p:spPr bwMode="auto">
              <a:xfrm>
                <a:off x="2883" y="2329"/>
                <a:ext cx="11" cy="6"/>
              </a:xfrm>
              <a:custGeom>
                <a:gdLst>
                  <a:gd name="T0" fmla="*/ 3 w 4"/>
                  <a:gd name="T1" fmla="*/ 1 h 2"/>
                  <a:gd name="T2" fmla="*/ 4 w 4"/>
                  <a:gd name="T3" fmla="*/ 1 h 2"/>
                  <a:gd name="T4" fmla="*/ 0 w 4"/>
                  <a:gd name="T5" fmla="*/ 0 h 2"/>
                  <a:gd name="T6" fmla="*/ 3 w 4"/>
                  <a:gd name="T7" fmla="*/ 1 h 2"/>
                </a:gdLst>
                <a:cxnLst>
                  <a:cxn ang="0">
                    <a:pos x="T0" y="T1"/>
                  </a:cxn>
                  <a:cxn ang="0">
                    <a:pos x="T2" y="T3"/>
                  </a:cxn>
                  <a:cxn ang="0">
                    <a:pos x="T4" y="T5"/>
                  </a:cxn>
                  <a:cxn ang="0">
                    <a:pos x="T6" y="T7"/>
                  </a:cxn>
                </a:cxnLst>
                <a:rect l="0" t="0" r="r" b="b"/>
                <a:pathLst>
                  <a:path w="4" h="2">
                    <a:moveTo>
                      <a:pt x="3" y="1"/>
                    </a:moveTo>
                    <a:cubicBezTo>
                      <a:pt x="3" y="1"/>
                      <a:pt x="4" y="1"/>
                      <a:pt x="4" y="1"/>
                    </a:cubicBezTo>
                    <a:cubicBezTo>
                      <a:pt x="2" y="2"/>
                      <a:pt x="2" y="1"/>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7" name="Freeform 2491">
                <a:extLst>
                  <a:ext uri="{FF2B5EF4-FFF2-40B4-BE49-F238E27FC236}">
                    <a16:creationId xmlns:a16="http://schemas.microsoft.com/office/drawing/2014/main" id="{EB409B06-C7A0-4D97-9AD9-9D7354788706}"/>
                  </a:ext>
                </a:extLst>
              </p:cNvPr>
              <p:cNvSpPr/>
              <p:nvPr/>
            </p:nvSpPr>
            <p:spPr bwMode="auto">
              <a:xfrm>
                <a:off x="2923" y="2329"/>
                <a:ext cx="22" cy="11"/>
              </a:xfrm>
              <a:custGeom>
                <a:gdLst>
                  <a:gd name="T0" fmla="*/ 8 w 8"/>
                  <a:gd name="T1" fmla="*/ 1 h 4"/>
                  <a:gd name="T2" fmla="*/ 5 w 8"/>
                  <a:gd name="T3" fmla="*/ 2 h 4"/>
                  <a:gd name="T4" fmla="*/ 6 w 8"/>
                  <a:gd name="T5" fmla="*/ 2 h 4"/>
                  <a:gd name="T6" fmla="*/ 0 w 8"/>
                  <a:gd name="T7" fmla="*/ 2 h 4"/>
                  <a:gd name="T8" fmla="*/ 7 w 8"/>
                  <a:gd name="T9" fmla="*/ 0 h 4"/>
                  <a:gd name="T10" fmla="*/ 8 w 8"/>
                  <a:gd name="T11" fmla="*/ 1 h 4"/>
                </a:gdLst>
                <a:cxnLst>
                  <a:cxn ang="0">
                    <a:pos x="T0" y="T1"/>
                  </a:cxn>
                  <a:cxn ang="0">
                    <a:pos x="T2" y="T3"/>
                  </a:cxn>
                  <a:cxn ang="0">
                    <a:pos x="T4" y="T5"/>
                  </a:cxn>
                  <a:cxn ang="0">
                    <a:pos x="T6" y="T7"/>
                  </a:cxn>
                  <a:cxn ang="0">
                    <a:pos x="T8" y="T9"/>
                  </a:cxn>
                  <a:cxn ang="0">
                    <a:pos x="T10" y="T11"/>
                  </a:cxn>
                </a:cxnLst>
                <a:rect l="0" t="0" r="r" b="b"/>
                <a:pathLst>
                  <a:path w="8" h="4">
                    <a:moveTo>
                      <a:pt x="8" y="1"/>
                    </a:moveTo>
                    <a:cubicBezTo>
                      <a:pt x="7" y="1"/>
                      <a:pt x="7" y="4"/>
                      <a:pt x="5" y="2"/>
                    </a:cubicBezTo>
                    <a:cubicBezTo>
                      <a:pt x="6" y="2"/>
                      <a:pt x="6" y="2"/>
                      <a:pt x="6" y="2"/>
                    </a:cubicBezTo>
                    <a:cubicBezTo>
                      <a:pt x="0" y="2"/>
                      <a:pt x="0" y="2"/>
                      <a:pt x="0" y="2"/>
                    </a:cubicBezTo>
                    <a:cubicBezTo>
                      <a:pt x="2" y="0"/>
                      <a:pt x="6" y="2"/>
                      <a:pt x="7" y="0"/>
                    </a:cubicBezTo>
                    <a:cubicBezTo>
                      <a:pt x="8" y="0"/>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8" name="Freeform 2492">
                <a:extLst>
                  <a:ext uri="{FF2B5EF4-FFF2-40B4-BE49-F238E27FC236}">
                    <a16:creationId xmlns:a16="http://schemas.microsoft.com/office/drawing/2014/main" id="{81E1C557-CDFC-4046-B5D5-24BF3AE39302}"/>
                  </a:ext>
                </a:extLst>
              </p:cNvPr>
              <p:cNvSpPr/>
              <p:nvPr/>
            </p:nvSpPr>
            <p:spPr bwMode="auto">
              <a:xfrm>
                <a:off x="2947" y="2327"/>
                <a:ext cx="8" cy="8"/>
              </a:xfrm>
              <a:custGeom>
                <a:gdLst>
                  <a:gd name="T0" fmla="*/ 2 w 3"/>
                  <a:gd name="T1" fmla="*/ 3 h 3"/>
                  <a:gd name="T2" fmla="*/ 0 w 3"/>
                  <a:gd name="T3" fmla="*/ 2 h 3"/>
                  <a:gd name="T4" fmla="*/ 2 w 3"/>
                  <a:gd name="T5" fmla="*/ 2 h 3"/>
                  <a:gd name="T6" fmla="*/ 2 w 3"/>
                  <a:gd name="T7" fmla="*/ 3 h 3"/>
                </a:gdLst>
                <a:cxnLst>
                  <a:cxn ang="0">
                    <a:pos x="T0" y="T1"/>
                  </a:cxn>
                  <a:cxn ang="0">
                    <a:pos x="T2" y="T3"/>
                  </a:cxn>
                  <a:cxn ang="0">
                    <a:pos x="T4" y="T5"/>
                  </a:cxn>
                  <a:cxn ang="0">
                    <a:pos x="T6" y="T7"/>
                  </a:cxn>
                </a:cxnLst>
                <a:rect l="0" t="0" r="r" b="b"/>
                <a:pathLst>
                  <a:path w="3" h="3">
                    <a:moveTo>
                      <a:pt x="2" y="3"/>
                    </a:moveTo>
                    <a:cubicBezTo>
                      <a:pt x="0" y="2"/>
                      <a:pt x="0" y="2"/>
                      <a:pt x="0" y="2"/>
                    </a:cubicBezTo>
                    <a:cubicBezTo>
                      <a:pt x="1" y="2"/>
                      <a:pt x="2" y="0"/>
                      <a:pt x="2" y="2"/>
                    </a:cubicBezTo>
                    <a:cubicBezTo>
                      <a:pt x="2"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9" name="Freeform 2493">
                <a:extLst>
                  <a:ext uri="{FF2B5EF4-FFF2-40B4-BE49-F238E27FC236}">
                    <a16:creationId xmlns:a16="http://schemas.microsoft.com/office/drawing/2014/main" id="{37E8F051-3715-4335-8EFF-23558B59687B}"/>
                  </a:ext>
                </a:extLst>
              </p:cNvPr>
              <p:cNvSpPr/>
              <p:nvPr/>
            </p:nvSpPr>
            <p:spPr bwMode="auto">
              <a:xfrm>
                <a:off x="3327" y="2329"/>
                <a:ext cx="13" cy="8"/>
              </a:xfrm>
              <a:custGeom>
                <a:gdLst>
                  <a:gd name="T0" fmla="*/ 4 w 5"/>
                  <a:gd name="T1" fmla="*/ 0 h 3"/>
                  <a:gd name="T2" fmla="*/ 2 w 5"/>
                  <a:gd name="T3" fmla="*/ 3 h 3"/>
                  <a:gd name="T4" fmla="*/ 2 w 5"/>
                  <a:gd name="T5" fmla="*/ 2 h 3"/>
                  <a:gd name="T6" fmla="*/ 0 w 5"/>
                  <a:gd name="T7" fmla="*/ 2 h 3"/>
                  <a:gd name="T8" fmla="*/ 2 w 5"/>
                  <a:gd name="T9" fmla="*/ 0 h 3"/>
                  <a:gd name="T10" fmla="*/ 4 w 5"/>
                  <a:gd name="T11" fmla="*/ 0 h 3"/>
                </a:gdLst>
                <a:cxnLst>
                  <a:cxn ang="0">
                    <a:pos x="T0" y="T1"/>
                  </a:cxn>
                  <a:cxn ang="0">
                    <a:pos x="T2" y="T3"/>
                  </a:cxn>
                  <a:cxn ang="0">
                    <a:pos x="T4" y="T5"/>
                  </a:cxn>
                  <a:cxn ang="0">
                    <a:pos x="T6" y="T7"/>
                  </a:cxn>
                  <a:cxn ang="0">
                    <a:pos x="T8" y="T9"/>
                  </a:cxn>
                  <a:cxn ang="0">
                    <a:pos x="T10" y="T11"/>
                  </a:cxn>
                </a:cxnLst>
                <a:rect l="0" t="0" r="r" b="b"/>
                <a:pathLst>
                  <a:path w="5" h="3">
                    <a:moveTo>
                      <a:pt x="4" y="0"/>
                    </a:moveTo>
                    <a:cubicBezTo>
                      <a:pt x="5" y="2"/>
                      <a:pt x="2" y="2"/>
                      <a:pt x="2" y="3"/>
                    </a:cubicBezTo>
                    <a:cubicBezTo>
                      <a:pt x="2" y="2"/>
                      <a:pt x="2" y="2"/>
                      <a:pt x="2" y="2"/>
                    </a:cubicBezTo>
                    <a:cubicBezTo>
                      <a:pt x="2" y="2"/>
                      <a:pt x="1" y="2"/>
                      <a:pt x="0" y="2"/>
                    </a:cubicBezTo>
                    <a:cubicBezTo>
                      <a:pt x="2" y="0"/>
                      <a:pt x="2" y="0"/>
                      <a:pt x="2" y="0"/>
                    </a:cubicBezTo>
                    <a:cubicBezTo>
                      <a:pt x="2" y="2"/>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0" name="Freeform 2494">
                <a:extLst>
                  <a:ext uri="{FF2B5EF4-FFF2-40B4-BE49-F238E27FC236}">
                    <a16:creationId xmlns:a16="http://schemas.microsoft.com/office/drawing/2014/main" id="{9CBC253A-4959-419C-BD93-B9E6FD3959CA}"/>
                  </a:ext>
                </a:extLst>
              </p:cNvPr>
              <p:cNvSpPr/>
              <p:nvPr/>
            </p:nvSpPr>
            <p:spPr bwMode="auto">
              <a:xfrm>
                <a:off x="2376" y="2329"/>
                <a:ext cx="10" cy="8"/>
              </a:xfrm>
              <a:custGeom>
                <a:gdLst>
                  <a:gd name="T0" fmla="*/ 4 w 4"/>
                  <a:gd name="T1" fmla="*/ 1 h 3"/>
                  <a:gd name="T2" fmla="*/ 1 w 4"/>
                  <a:gd name="T3" fmla="*/ 3 h 3"/>
                  <a:gd name="T4" fmla="*/ 0 w 4"/>
                  <a:gd name="T5" fmla="*/ 2 h 3"/>
                  <a:gd name="T6" fmla="*/ 2 w 4"/>
                  <a:gd name="T7" fmla="*/ 2 h 3"/>
                  <a:gd name="T8" fmla="*/ 2 w 4"/>
                  <a:gd name="T9" fmla="*/ 3 h 3"/>
                  <a:gd name="T10" fmla="*/ 4 w 4"/>
                  <a:gd name="T11" fmla="*/ 1 h 3"/>
                  <a:gd name="T12" fmla="*/ 3 w 4"/>
                  <a:gd name="T13" fmla="*/ 1 h 3"/>
                  <a:gd name="T14" fmla="*/ 4 w 4"/>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1"/>
                    </a:moveTo>
                    <a:cubicBezTo>
                      <a:pt x="3" y="2"/>
                      <a:pt x="3" y="3"/>
                      <a:pt x="1" y="3"/>
                    </a:cubicBezTo>
                    <a:cubicBezTo>
                      <a:pt x="1" y="2"/>
                      <a:pt x="1" y="1"/>
                      <a:pt x="0" y="2"/>
                    </a:cubicBezTo>
                    <a:cubicBezTo>
                      <a:pt x="1" y="1"/>
                      <a:pt x="1" y="2"/>
                      <a:pt x="2" y="2"/>
                    </a:cubicBezTo>
                    <a:cubicBezTo>
                      <a:pt x="2" y="2"/>
                      <a:pt x="1" y="3"/>
                      <a:pt x="2" y="3"/>
                    </a:cubicBezTo>
                    <a:cubicBezTo>
                      <a:pt x="4" y="1"/>
                      <a:pt x="4" y="1"/>
                      <a:pt x="4" y="1"/>
                    </a:cubicBezTo>
                    <a:cubicBezTo>
                      <a:pt x="3" y="1"/>
                      <a:pt x="3" y="1"/>
                      <a:pt x="3" y="1"/>
                    </a:cubicBezTo>
                    <a:cubicBezTo>
                      <a:pt x="3" y="1"/>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1" name="Freeform 2495">
                <a:extLst>
                  <a:ext uri="{FF2B5EF4-FFF2-40B4-BE49-F238E27FC236}">
                    <a16:creationId xmlns:a16="http://schemas.microsoft.com/office/drawing/2014/main" id="{6FC1A99A-8626-4C6D-8501-823F6C73B592}"/>
                  </a:ext>
                </a:extLst>
              </p:cNvPr>
              <p:cNvSpPr/>
              <p:nvPr/>
            </p:nvSpPr>
            <p:spPr bwMode="auto">
              <a:xfrm>
                <a:off x="2445" y="2332"/>
                <a:ext cx="5"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2" y="0"/>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2" name="Freeform 2496">
                <a:extLst>
                  <a:ext uri="{FF2B5EF4-FFF2-40B4-BE49-F238E27FC236}">
                    <a16:creationId xmlns:a16="http://schemas.microsoft.com/office/drawing/2014/main" id="{9D2A7458-70A6-45DF-A488-32D91D0D8373}"/>
                  </a:ext>
                </a:extLst>
              </p:cNvPr>
              <p:cNvSpPr/>
              <p:nvPr/>
            </p:nvSpPr>
            <p:spPr bwMode="auto">
              <a:xfrm>
                <a:off x="2450" y="2329"/>
                <a:ext cx="6" cy="6"/>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1"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3" name="Freeform 2497">
                <a:extLst>
                  <a:ext uri="{FF2B5EF4-FFF2-40B4-BE49-F238E27FC236}">
                    <a16:creationId xmlns:a16="http://schemas.microsoft.com/office/drawing/2014/main" id="{1ED970A6-F02E-45CB-BA40-01408B76901D}"/>
                  </a:ext>
                </a:extLst>
              </p:cNvPr>
              <p:cNvSpPr/>
              <p:nvPr/>
            </p:nvSpPr>
            <p:spPr bwMode="auto">
              <a:xfrm>
                <a:off x="2271" y="2329"/>
                <a:ext cx="6" cy="6"/>
              </a:xfrm>
              <a:custGeom>
                <a:gdLst>
                  <a:gd name="T0" fmla="*/ 1 w 2"/>
                  <a:gd name="T1" fmla="*/ 1 h 2"/>
                  <a:gd name="T2" fmla="*/ 0 w 2"/>
                  <a:gd name="T3" fmla="*/ 2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1" y="2"/>
                      <a:pt x="0" y="1"/>
                      <a:pt x="0" y="2"/>
                    </a:cubicBezTo>
                    <a:cubicBezTo>
                      <a:pt x="0" y="1"/>
                      <a:pt x="0" y="1"/>
                      <a:pt x="0" y="1"/>
                    </a:cubicBezTo>
                    <a:cubicBezTo>
                      <a:pt x="0" y="2"/>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4" name="Freeform 2498">
                <a:extLst>
                  <a:ext uri="{FF2B5EF4-FFF2-40B4-BE49-F238E27FC236}">
                    <a16:creationId xmlns:a16="http://schemas.microsoft.com/office/drawing/2014/main" id="{45F1B72B-BC15-43C6-9AE0-9328F997C122}"/>
                  </a:ext>
                </a:extLst>
              </p:cNvPr>
              <p:cNvSpPr/>
              <p:nvPr/>
            </p:nvSpPr>
            <p:spPr bwMode="auto">
              <a:xfrm>
                <a:off x="2878" y="2329"/>
                <a:ext cx="5" cy="6"/>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5" name="Freeform 2499">
                <a:extLst>
                  <a:ext uri="{FF2B5EF4-FFF2-40B4-BE49-F238E27FC236}">
                    <a16:creationId xmlns:a16="http://schemas.microsoft.com/office/drawing/2014/main" id="{0B677995-C00B-4158-AB83-713105112AB8}"/>
                  </a:ext>
                </a:extLst>
              </p:cNvPr>
              <p:cNvSpPr/>
              <p:nvPr/>
            </p:nvSpPr>
            <p:spPr bwMode="auto">
              <a:xfrm>
                <a:off x="3017" y="2332"/>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6" name="Freeform 2500">
                <a:extLst>
                  <a:ext uri="{FF2B5EF4-FFF2-40B4-BE49-F238E27FC236}">
                    <a16:creationId xmlns:a16="http://schemas.microsoft.com/office/drawing/2014/main" id="{FFF1F3D2-791E-4F49-8296-3DFB687DB0E5}"/>
                  </a:ext>
                </a:extLst>
              </p:cNvPr>
              <p:cNvSpPr/>
              <p:nvPr/>
            </p:nvSpPr>
            <p:spPr bwMode="auto">
              <a:xfrm>
                <a:off x="2303" y="23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7" name="Freeform 2501">
                <a:extLst>
                  <a:ext uri="{FF2B5EF4-FFF2-40B4-BE49-F238E27FC236}">
                    <a16:creationId xmlns:a16="http://schemas.microsoft.com/office/drawing/2014/main" id="{998506BE-0540-4567-B539-CF24A6E41E39}"/>
                  </a:ext>
                </a:extLst>
              </p:cNvPr>
              <p:cNvSpPr/>
              <p:nvPr/>
            </p:nvSpPr>
            <p:spPr bwMode="auto">
              <a:xfrm>
                <a:off x="2413" y="2329"/>
                <a:ext cx="19" cy="8"/>
              </a:xfrm>
              <a:custGeom>
                <a:gdLst>
                  <a:gd name="T0" fmla="*/ 7 w 7"/>
                  <a:gd name="T1" fmla="*/ 2 h 3"/>
                  <a:gd name="T2" fmla="*/ 1 w 7"/>
                  <a:gd name="T3" fmla="*/ 2 h 3"/>
                  <a:gd name="T4" fmla="*/ 0 w 7"/>
                  <a:gd name="T5" fmla="*/ 1 h 3"/>
                  <a:gd name="T6" fmla="*/ 7 w 7"/>
                  <a:gd name="T7" fmla="*/ 2 h 3"/>
                </a:gdLst>
                <a:cxnLst>
                  <a:cxn ang="0">
                    <a:pos x="T0" y="T1"/>
                  </a:cxn>
                  <a:cxn ang="0">
                    <a:pos x="T2" y="T3"/>
                  </a:cxn>
                  <a:cxn ang="0">
                    <a:pos x="T4" y="T5"/>
                  </a:cxn>
                  <a:cxn ang="0">
                    <a:pos x="T6" y="T7"/>
                  </a:cxn>
                </a:cxnLst>
                <a:rect l="0" t="0" r="r" b="b"/>
                <a:pathLst>
                  <a:path w="7" h="3">
                    <a:moveTo>
                      <a:pt x="7" y="2"/>
                    </a:moveTo>
                    <a:cubicBezTo>
                      <a:pt x="5" y="3"/>
                      <a:pt x="4" y="3"/>
                      <a:pt x="1" y="2"/>
                    </a:cubicBezTo>
                    <a:cubicBezTo>
                      <a:pt x="0" y="1"/>
                      <a:pt x="0" y="1"/>
                      <a:pt x="0" y="1"/>
                    </a:cubicBezTo>
                    <a:cubicBezTo>
                      <a:pt x="3" y="0"/>
                      <a:pt x="5" y="3"/>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8" name="Freeform 2502">
                <a:extLst>
                  <a:ext uri="{FF2B5EF4-FFF2-40B4-BE49-F238E27FC236}">
                    <a16:creationId xmlns:a16="http://schemas.microsoft.com/office/drawing/2014/main" id="{907E4438-F7BA-4A18-ADAE-4769B32048AB}"/>
                  </a:ext>
                </a:extLst>
              </p:cNvPr>
              <p:cNvSpPr/>
              <p:nvPr/>
            </p:nvSpPr>
            <p:spPr bwMode="auto">
              <a:xfrm>
                <a:off x="2544" y="233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9" name="Freeform 2503">
                <a:extLst>
                  <a:ext uri="{FF2B5EF4-FFF2-40B4-BE49-F238E27FC236}">
                    <a16:creationId xmlns:a16="http://schemas.microsoft.com/office/drawing/2014/main" id="{00A37514-C67A-4766-A5F6-77BB4D669B6E}"/>
                  </a:ext>
                </a:extLst>
              </p:cNvPr>
              <p:cNvSpPr/>
              <p:nvPr/>
            </p:nvSpPr>
            <p:spPr bwMode="auto">
              <a:xfrm>
                <a:off x="2859" y="2332"/>
                <a:ext cx="8" cy="5"/>
              </a:xfrm>
              <a:custGeom>
                <a:gdLst>
                  <a:gd name="T0" fmla="*/ 3 w 3"/>
                  <a:gd name="T1" fmla="*/ 1 h 2"/>
                  <a:gd name="T2" fmla="*/ 2 w 3"/>
                  <a:gd name="T3" fmla="*/ 2 h 2"/>
                  <a:gd name="T4" fmla="*/ 3 w 3"/>
                  <a:gd name="T5" fmla="*/ 2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2"/>
                      <a:pt x="2" y="2"/>
                      <a:pt x="2" y="2"/>
                    </a:cubicBezTo>
                    <a:cubicBezTo>
                      <a:pt x="3" y="2"/>
                      <a:pt x="3" y="2"/>
                      <a:pt x="3" y="2"/>
                    </a:cubicBezTo>
                    <a:cubicBezTo>
                      <a:pt x="1" y="2"/>
                      <a:pt x="1" y="2"/>
                      <a:pt x="1" y="2"/>
                    </a:cubicBezTo>
                    <a:cubicBezTo>
                      <a:pt x="0" y="1"/>
                      <a:pt x="0" y="1"/>
                      <a:pt x="0" y="1"/>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0" name="Freeform 2504">
                <a:extLst>
                  <a:ext uri="{FF2B5EF4-FFF2-40B4-BE49-F238E27FC236}">
                    <a16:creationId xmlns:a16="http://schemas.microsoft.com/office/drawing/2014/main" id="{95137B4B-013D-4E66-873D-E5C9F2875DAC}"/>
                  </a:ext>
                </a:extLst>
              </p:cNvPr>
              <p:cNvSpPr/>
              <p:nvPr/>
            </p:nvSpPr>
            <p:spPr bwMode="auto">
              <a:xfrm>
                <a:off x="3001" y="233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1" name="Freeform 2505">
                <a:extLst>
                  <a:ext uri="{FF2B5EF4-FFF2-40B4-BE49-F238E27FC236}">
                    <a16:creationId xmlns:a16="http://schemas.microsoft.com/office/drawing/2014/main" id="{7ACD7363-0F40-49E5-AB25-BC949DD3847D}"/>
                  </a:ext>
                </a:extLst>
              </p:cNvPr>
              <p:cNvSpPr/>
              <p:nvPr/>
            </p:nvSpPr>
            <p:spPr bwMode="auto">
              <a:xfrm>
                <a:off x="2442" y="2332"/>
                <a:ext cx="11" cy="8"/>
              </a:xfrm>
              <a:custGeom>
                <a:gdLst>
                  <a:gd name="T0" fmla="*/ 4 w 4"/>
                  <a:gd name="T1" fmla="*/ 1 h 3"/>
                  <a:gd name="T2" fmla="*/ 0 w 4"/>
                  <a:gd name="T3" fmla="*/ 2 h 3"/>
                  <a:gd name="T4" fmla="*/ 4 w 4"/>
                  <a:gd name="T5" fmla="*/ 1 h 3"/>
                </a:gdLst>
                <a:cxnLst>
                  <a:cxn ang="0">
                    <a:pos x="T0" y="T1"/>
                  </a:cxn>
                  <a:cxn ang="0">
                    <a:pos x="T2" y="T3"/>
                  </a:cxn>
                  <a:cxn ang="0">
                    <a:pos x="T4" y="T5"/>
                  </a:cxn>
                </a:cxnLst>
                <a:rect l="0" t="0" r="r" b="b"/>
                <a:pathLst>
                  <a:path w="4" h="3">
                    <a:moveTo>
                      <a:pt x="4" y="1"/>
                    </a:moveTo>
                    <a:cubicBezTo>
                      <a:pt x="3" y="3"/>
                      <a:pt x="1" y="1"/>
                      <a:pt x="0" y="2"/>
                    </a:cubicBezTo>
                    <a:cubicBezTo>
                      <a:pt x="2"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2" name="Freeform 2506">
                <a:extLst>
                  <a:ext uri="{FF2B5EF4-FFF2-40B4-BE49-F238E27FC236}">
                    <a16:creationId xmlns:a16="http://schemas.microsoft.com/office/drawing/2014/main" id="{C9966882-081B-48E0-A62F-6E5EE81F2486}"/>
                  </a:ext>
                </a:extLst>
              </p:cNvPr>
              <p:cNvSpPr/>
              <p:nvPr/>
            </p:nvSpPr>
            <p:spPr bwMode="auto">
              <a:xfrm>
                <a:off x="2536" y="233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3" name="Freeform 2507">
                <a:extLst>
                  <a:ext uri="{FF2B5EF4-FFF2-40B4-BE49-F238E27FC236}">
                    <a16:creationId xmlns:a16="http://schemas.microsoft.com/office/drawing/2014/main" id="{D219E57C-9E29-418D-9212-D89663EB61B5}"/>
                  </a:ext>
                </a:extLst>
              </p:cNvPr>
              <p:cNvSpPr/>
              <p:nvPr/>
            </p:nvSpPr>
            <p:spPr bwMode="auto">
              <a:xfrm>
                <a:off x="3773" y="2335"/>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0"/>
                      <a:pt x="1" y="2"/>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4" name="Freeform 2508">
                <a:extLst>
                  <a:ext uri="{FF2B5EF4-FFF2-40B4-BE49-F238E27FC236}">
                    <a16:creationId xmlns:a16="http://schemas.microsoft.com/office/drawing/2014/main" id="{4C8A11CC-8964-4F7E-86A8-F69C49116FF4}"/>
                  </a:ext>
                </a:extLst>
              </p:cNvPr>
              <p:cNvSpPr/>
              <p:nvPr/>
            </p:nvSpPr>
            <p:spPr bwMode="auto">
              <a:xfrm>
                <a:off x="2905" y="2332"/>
                <a:ext cx="21" cy="8"/>
              </a:xfrm>
              <a:custGeom>
                <a:gdLst>
                  <a:gd name="T0" fmla="*/ 7 w 8"/>
                  <a:gd name="T1" fmla="*/ 2 h 3"/>
                  <a:gd name="T2" fmla="*/ 8 w 8"/>
                  <a:gd name="T3" fmla="*/ 2 h 3"/>
                  <a:gd name="T4" fmla="*/ 7 w 8"/>
                  <a:gd name="T5" fmla="*/ 2 h 3"/>
                  <a:gd name="T6" fmla="*/ 3 w 8"/>
                  <a:gd name="T7" fmla="*/ 3 h 3"/>
                  <a:gd name="T8" fmla="*/ 0 w 8"/>
                  <a:gd name="T9" fmla="*/ 2 h 3"/>
                  <a:gd name="T10" fmla="*/ 3 w 8"/>
                  <a:gd name="T11" fmla="*/ 1 h 3"/>
                  <a:gd name="T12" fmla="*/ 7 w 8"/>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7" y="2"/>
                    </a:moveTo>
                    <a:cubicBezTo>
                      <a:pt x="8" y="2"/>
                      <a:pt x="8" y="2"/>
                      <a:pt x="8" y="2"/>
                    </a:cubicBezTo>
                    <a:cubicBezTo>
                      <a:pt x="8" y="2"/>
                      <a:pt x="7" y="3"/>
                      <a:pt x="7" y="2"/>
                    </a:cubicBezTo>
                    <a:cubicBezTo>
                      <a:pt x="5" y="2"/>
                      <a:pt x="4" y="2"/>
                      <a:pt x="3" y="3"/>
                    </a:cubicBezTo>
                    <a:cubicBezTo>
                      <a:pt x="3" y="2"/>
                      <a:pt x="1" y="1"/>
                      <a:pt x="0" y="2"/>
                    </a:cubicBezTo>
                    <a:cubicBezTo>
                      <a:pt x="0" y="0"/>
                      <a:pt x="3" y="2"/>
                      <a:pt x="3" y="1"/>
                    </a:cubicBezTo>
                    <a:cubicBezTo>
                      <a:pt x="5"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5" name="Freeform 2509">
                <a:extLst>
                  <a:ext uri="{FF2B5EF4-FFF2-40B4-BE49-F238E27FC236}">
                    <a16:creationId xmlns:a16="http://schemas.microsoft.com/office/drawing/2014/main" id="{2CD1CC53-C810-4302-9BE6-9D745822E68B}"/>
                  </a:ext>
                </a:extLst>
              </p:cNvPr>
              <p:cNvSpPr/>
              <p:nvPr/>
            </p:nvSpPr>
            <p:spPr bwMode="auto">
              <a:xfrm>
                <a:off x="2477" y="2335"/>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6" name="Freeform 2510">
                <a:extLst>
                  <a:ext uri="{FF2B5EF4-FFF2-40B4-BE49-F238E27FC236}">
                    <a16:creationId xmlns:a16="http://schemas.microsoft.com/office/drawing/2014/main" id="{DCFAFE6E-EC2D-4418-9608-9BAB8E23250B}"/>
                  </a:ext>
                </a:extLst>
              </p:cNvPr>
              <p:cNvSpPr/>
              <p:nvPr/>
            </p:nvSpPr>
            <p:spPr bwMode="auto">
              <a:xfrm>
                <a:off x="2926" y="2335"/>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7" name="Freeform 2511">
                <a:extLst>
                  <a:ext uri="{FF2B5EF4-FFF2-40B4-BE49-F238E27FC236}">
                    <a16:creationId xmlns:a16="http://schemas.microsoft.com/office/drawing/2014/main" id="{399D5CAD-C468-41BC-BF0E-F9A01AA8AA5E}"/>
                  </a:ext>
                </a:extLst>
              </p:cNvPr>
              <p:cNvSpPr/>
              <p:nvPr/>
            </p:nvSpPr>
            <p:spPr bwMode="auto">
              <a:xfrm>
                <a:off x="2453" y="233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8" name="Freeform 2512">
                <a:extLst>
                  <a:ext uri="{FF2B5EF4-FFF2-40B4-BE49-F238E27FC236}">
                    <a16:creationId xmlns:a16="http://schemas.microsoft.com/office/drawing/2014/main" id="{4D0EEE2D-0D90-49BA-B9D4-8B9B0F13F783}"/>
                  </a:ext>
                </a:extLst>
              </p:cNvPr>
              <p:cNvSpPr/>
              <p:nvPr/>
            </p:nvSpPr>
            <p:spPr bwMode="auto">
              <a:xfrm>
                <a:off x="2482" y="233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9" name="Freeform 2513">
                <a:extLst>
                  <a:ext uri="{FF2B5EF4-FFF2-40B4-BE49-F238E27FC236}">
                    <a16:creationId xmlns:a16="http://schemas.microsoft.com/office/drawing/2014/main" id="{DF750FDB-0BFF-4EB9-9045-6E65533E8CB2}"/>
                  </a:ext>
                </a:extLst>
              </p:cNvPr>
              <p:cNvSpPr/>
              <p:nvPr/>
            </p:nvSpPr>
            <p:spPr bwMode="auto">
              <a:xfrm>
                <a:off x="2621" y="2332"/>
                <a:ext cx="11" cy="8"/>
              </a:xfrm>
              <a:custGeom>
                <a:gdLst>
                  <a:gd name="T0" fmla="*/ 4 w 4"/>
                  <a:gd name="T1" fmla="*/ 3 h 3"/>
                  <a:gd name="T2" fmla="*/ 0 w 4"/>
                  <a:gd name="T3" fmla="*/ 3 h 3"/>
                  <a:gd name="T4" fmla="*/ 4 w 4"/>
                  <a:gd name="T5" fmla="*/ 3 h 3"/>
                </a:gdLst>
                <a:cxnLst>
                  <a:cxn ang="0">
                    <a:pos x="T0" y="T1"/>
                  </a:cxn>
                  <a:cxn ang="0">
                    <a:pos x="T2" y="T3"/>
                  </a:cxn>
                  <a:cxn ang="0">
                    <a:pos x="T4" y="T5"/>
                  </a:cxn>
                </a:cxnLst>
                <a:rect l="0" t="0" r="r" b="b"/>
                <a:pathLst>
                  <a:path w="4" h="3">
                    <a:moveTo>
                      <a:pt x="4" y="3"/>
                    </a:moveTo>
                    <a:cubicBezTo>
                      <a:pt x="3" y="2"/>
                      <a:pt x="1" y="3"/>
                      <a:pt x="0" y="3"/>
                    </a:cubicBezTo>
                    <a:cubicBezTo>
                      <a:pt x="1" y="3"/>
                      <a:pt x="4"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1" name="Freeform 2514">
                <a:extLst>
                  <a:ext uri="{FF2B5EF4-FFF2-40B4-BE49-F238E27FC236}">
                    <a16:creationId xmlns:a16="http://schemas.microsoft.com/office/drawing/2014/main" id="{E8337896-392C-47E2-8502-ED798B18F5CF}"/>
                  </a:ext>
                </a:extLst>
              </p:cNvPr>
              <p:cNvSpPr/>
              <p:nvPr/>
            </p:nvSpPr>
            <p:spPr bwMode="auto">
              <a:xfrm>
                <a:off x="2472" y="2337"/>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2" name="Freeform 2515">
                <a:extLst>
                  <a:ext uri="{FF2B5EF4-FFF2-40B4-BE49-F238E27FC236}">
                    <a16:creationId xmlns:a16="http://schemas.microsoft.com/office/drawing/2014/main" id="{29A17792-6301-4DFF-B1F3-BD3E9D7C2099}"/>
                  </a:ext>
                </a:extLst>
              </p:cNvPr>
              <p:cNvSpPr/>
              <p:nvPr/>
            </p:nvSpPr>
            <p:spPr bwMode="auto">
              <a:xfrm>
                <a:off x="2512" y="233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6" name="Freeform 2516">
                <a:extLst>
                  <a:ext uri="{FF2B5EF4-FFF2-40B4-BE49-F238E27FC236}">
                    <a16:creationId xmlns:a16="http://schemas.microsoft.com/office/drawing/2014/main" id="{5DF5527D-AA31-475D-9733-92C11D9A988A}"/>
                  </a:ext>
                </a:extLst>
              </p:cNvPr>
              <p:cNvSpPr/>
              <p:nvPr/>
            </p:nvSpPr>
            <p:spPr bwMode="auto">
              <a:xfrm>
                <a:off x="2715" y="2335"/>
                <a:ext cx="11" cy="8"/>
              </a:xfrm>
              <a:custGeom>
                <a:gdLst>
                  <a:gd name="T0" fmla="*/ 4 w 4"/>
                  <a:gd name="T1" fmla="*/ 2 h 3"/>
                  <a:gd name="T2" fmla="*/ 2 w 4"/>
                  <a:gd name="T3" fmla="*/ 3 h 3"/>
                  <a:gd name="T4" fmla="*/ 1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3" y="3"/>
                      <a:pt x="3" y="3"/>
                      <a:pt x="2" y="3"/>
                    </a:cubicBezTo>
                    <a:cubicBezTo>
                      <a:pt x="1" y="3"/>
                      <a:pt x="0" y="2"/>
                      <a:pt x="1" y="1"/>
                    </a:cubicBezTo>
                    <a:cubicBezTo>
                      <a:pt x="2"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0" name="Freeform 2517">
                <a:extLst>
                  <a:ext uri="{FF2B5EF4-FFF2-40B4-BE49-F238E27FC236}">
                    <a16:creationId xmlns:a16="http://schemas.microsoft.com/office/drawing/2014/main" id="{4614EB15-FC01-4B9A-B068-2D13DA3471F4}"/>
                  </a:ext>
                </a:extLst>
              </p:cNvPr>
              <p:cNvSpPr/>
              <p:nvPr/>
            </p:nvSpPr>
            <p:spPr bwMode="auto">
              <a:xfrm>
                <a:off x="2889" y="233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8" name="Freeform 2518">
                <a:extLst>
                  <a:ext uri="{FF2B5EF4-FFF2-40B4-BE49-F238E27FC236}">
                    <a16:creationId xmlns:a16="http://schemas.microsoft.com/office/drawing/2014/main" id="{53FBBAA4-F71A-4596-ADC0-3560DE0C41BF}"/>
                  </a:ext>
                </a:extLst>
              </p:cNvPr>
              <p:cNvSpPr/>
              <p:nvPr/>
            </p:nvSpPr>
            <p:spPr bwMode="auto">
              <a:xfrm>
                <a:off x="2352" y="2337"/>
                <a:ext cx="5" cy="3"/>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2" name="Freeform 2519">
                <a:extLst>
                  <a:ext uri="{FF2B5EF4-FFF2-40B4-BE49-F238E27FC236}">
                    <a16:creationId xmlns:a16="http://schemas.microsoft.com/office/drawing/2014/main" id="{81F25F27-068E-4E73-AF10-4978CEADE461}"/>
                  </a:ext>
                </a:extLst>
              </p:cNvPr>
              <p:cNvSpPr/>
              <p:nvPr/>
            </p:nvSpPr>
            <p:spPr bwMode="auto">
              <a:xfrm>
                <a:off x="2811" y="2337"/>
                <a:ext cx="16" cy="11"/>
              </a:xfrm>
              <a:custGeom>
                <a:gdLst>
                  <a:gd name="T0" fmla="*/ 6 w 6"/>
                  <a:gd name="T1" fmla="*/ 0 h 4"/>
                  <a:gd name="T2" fmla="*/ 1 w 6"/>
                  <a:gd name="T3" fmla="*/ 4 h 4"/>
                  <a:gd name="T4" fmla="*/ 0 w 6"/>
                  <a:gd name="T5" fmla="*/ 3 h 4"/>
                  <a:gd name="T6" fmla="*/ 1 w 6"/>
                  <a:gd name="T7" fmla="*/ 3 h 4"/>
                  <a:gd name="T8" fmla="*/ 2 w 6"/>
                  <a:gd name="T9" fmla="*/ 3 h 4"/>
                  <a:gd name="T10" fmla="*/ 5 w 6"/>
                  <a:gd name="T11" fmla="*/ 0 h 4"/>
                  <a:gd name="T12" fmla="*/ 6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3" y="2"/>
                      <a:pt x="1" y="4"/>
                    </a:cubicBezTo>
                    <a:cubicBezTo>
                      <a:pt x="0" y="3"/>
                      <a:pt x="0" y="3"/>
                      <a:pt x="0" y="3"/>
                    </a:cubicBezTo>
                    <a:cubicBezTo>
                      <a:pt x="1" y="3"/>
                      <a:pt x="1" y="3"/>
                      <a:pt x="1" y="3"/>
                    </a:cubicBezTo>
                    <a:cubicBezTo>
                      <a:pt x="2" y="3"/>
                      <a:pt x="2" y="3"/>
                      <a:pt x="2" y="3"/>
                    </a:cubicBezTo>
                    <a:cubicBezTo>
                      <a:pt x="0" y="1"/>
                      <a:pt x="4"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3" name="Freeform 2520">
                <a:extLst>
                  <a:ext uri="{FF2B5EF4-FFF2-40B4-BE49-F238E27FC236}">
                    <a16:creationId xmlns:a16="http://schemas.microsoft.com/office/drawing/2014/main" id="{6F3ECB42-EAE5-4F69-8163-989A6BF66C34}"/>
                  </a:ext>
                </a:extLst>
              </p:cNvPr>
              <p:cNvSpPr/>
              <p:nvPr/>
            </p:nvSpPr>
            <p:spPr bwMode="auto">
              <a:xfrm>
                <a:off x="2832" y="2337"/>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0" y="2"/>
                      <a:pt x="0" y="2"/>
                    </a:cubicBezTo>
                    <a:cubicBezTo>
                      <a:pt x="0" y="0"/>
                      <a:pt x="0" y="0"/>
                      <a:pt x="0" y="0"/>
                    </a:cubicBezTo>
                    <a:cubicBezTo>
                      <a:pt x="0"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1" name="Freeform 2521">
                <a:extLst>
                  <a:ext uri="{FF2B5EF4-FFF2-40B4-BE49-F238E27FC236}">
                    <a16:creationId xmlns:a16="http://schemas.microsoft.com/office/drawing/2014/main" id="{5DF1BF40-6CB0-4F46-AE00-F90A09895C53}"/>
                  </a:ext>
                </a:extLst>
              </p:cNvPr>
              <p:cNvSpPr/>
              <p:nvPr/>
            </p:nvSpPr>
            <p:spPr bwMode="auto">
              <a:xfrm>
                <a:off x="3014" y="2337"/>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2" name="Freeform 2522">
                <a:extLst>
                  <a:ext uri="{FF2B5EF4-FFF2-40B4-BE49-F238E27FC236}">
                    <a16:creationId xmlns:a16="http://schemas.microsoft.com/office/drawing/2014/main" id="{CE4DB97E-5B96-4F00-99AE-DD29638B1891}"/>
                  </a:ext>
                </a:extLst>
              </p:cNvPr>
              <p:cNvSpPr/>
              <p:nvPr/>
            </p:nvSpPr>
            <p:spPr bwMode="auto">
              <a:xfrm>
                <a:off x="3051" y="23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3" name="Freeform 2523">
                <a:extLst>
                  <a:ext uri="{FF2B5EF4-FFF2-40B4-BE49-F238E27FC236}">
                    <a16:creationId xmlns:a16="http://schemas.microsoft.com/office/drawing/2014/main" id="{3327FB64-320A-47CD-BC22-A6C667AFF1C2}"/>
                  </a:ext>
                </a:extLst>
              </p:cNvPr>
              <p:cNvSpPr/>
              <p:nvPr/>
            </p:nvSpPr>
            <p:spPr bwMode="auto">
              <a:xfrm>
                <a:off x="2520" y="2337"/>
                <a:ext cx="21" cy="8"/>
              </a:xfrm>
              <a:custGeom>
                <a:gdLst>
                  <a:gd name="T0" fmla="*/ 8 w 8"/>
                  <a:gd name="T1" fmla="*/ 0 h 3"/>
                  <a:gd name="T2" fmla="*/ 3 w 8"/>
                  <a:gd name="T3" fmla="*/ 2 h 3"/>
                  <a:gd name="T4" fmla="*/ 0 w 8"/>
                  <a:gd name="T5" fmla="*/ 1 h 3"/>
                  <a:gd name="T6" fmla="*/ 8 w 8"/>
                  <a:gd name="T7" fmla="*/ 0 h 3"/>
                </a:gdLst>
                <a:cxnLst>
                  <a:cxn ang="0">
                    <a:pos x="T0" y="T1"/>
                  </a:cxn>
                  <a:cxn ang="0">
                    <a:pos x="T2" y="T3"/>
                  </a:cxn>
                  <a:cxn ang="0">
                    <a:pos x="T4" y="T5"/>
                  </a:cxn>
                  <a:cxn ang="0">
                    <a:pos x="T6" y="T7"/>
                  </a:cxn>
                </a:cxnLst>
                <a:rect l="0" t="0" r="r" b="b"/>
                <a:pathLst>
                  <a:path w="8" h="3">
                    <a:moveTo>
                      <a:pt x="8" y="0"/>
                    </a:moveTo>
                    <a:cubicBezTo>
                      <a:pt x="6" y="2"/>
                      <a:pt x="4" y="0"/>
                      <a:pt x="3" y="2"/>
                    </a:cubicBezTo>
                    <a:cubicBezTo>
                      <a:pt x="2" y="1"/>
                      <a:pt x="1" y="3"/>
                      <a:pt x="0" y="1"/>
                    </a:cubicBezTo>
                    <a:cubicBezTo>
                      <a:pt x="2"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4" name="Freeform 2524">
                <a:extLst>
                  <a:ext uri="{FF2B5EF4-FFF2-40B4-BE49-F238E27FC236}">
                    <a16:creationId xmlns:a16="http://schemas.microsoft.com/office/drawing/2014/main" id="{DE734ECB-CD9E-453C-AB0C-6DFE8C2C1AD9}"/>
                  </a:ext>
                </a:extLst>
              </p:cNvPr>
              <p:cNvSpPr/>
              <p:nvPr/>
            </p:nvSpPr>
            <p:spPr bwMode="auto">
              <a:xfrm>
                <a:off x="3313" y="2337"/>
                <a:ext cx="14" cy="8"/>
              </a:xfrm>
              <a:custGeom>
                <a:gdLst>
                  <a:gd name="T0" fmla="*/ 4 w 5"/>
                  <a:gd name="T1" fmla="*/ 2 h 3"/>
                  <a:gd name="T2" fmla="*/ 1 w 5"/>
                  <a:gd name="T3" fmla="*/ 3 h 3"/>
                  <a:gd name="T4" fmla="*/ 3 w 5"/>
                  <a:gd name="T5" fmla="*/ 0 h 3"/>
                  <a:gd name="T6" fmla="*/ 4 w 5"/>
                  <a:gd name="T7" fmla="*/ 2 h 3"/>
                </a:gdLst>
                <a:cxnLst>
                  <a:cxn ang="0">
                    <a:pos x="T0" y="T1"/>
                  </a:cxn>
                  <a:cxn ang="0">
                    <a:pos x="T2" y="T3"/>
                  </a:cxn>
                  <a:cxn ang="0">
                    <a:pos x="T4" y="T5"/>
                  </a:cxn>
                  <a:cxn ang="0">
                    <a:pos x="T6" y="T7"/>
                  </a:cxn>
                </a:cxnLst>
                <a:rect l="0" t="0" r="r" b="b"/>
                <a:pathLst>
                  <a:path w="5" h="3">
                    <a:moveTo>
                      <a:pt x="4" y="2"/>
                    </a:moveTo>
                    <a:cubicBezTo>
                      <a:pt x="4" y="2"/>
                      <a:pt x="2" y="3"/>
                      <a:pt x="1" y="3"/>
                    </a:cubicBezTo>
                    <a:cubicBezTo>
                      <a:pt x="0" y="0"/>
                      <a:pt x="5" y="2"/>
                      <a:pt x="3" y="0"/>
                    </a:cubicBezTo>
                    <a:cubicBezTo>
                      <a:pt x="4"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5" name="Freeform 2525">
                <a:extLst>
                  <a:ext uri="{FF2B5EF4-FFF2-40B4-BE49-F238E27FC236}">
                    <a16:creationId xmlns:a16="http://schemas.microsoft.com/office/drawing/2014/main" id="{F6D8A8D2-12D9-4B4B-9709-74FCC5F60C8E}"/>
                  </a:ext>
                </a:extLst>
              </p:cNvPr>
              <p:cNvSpPr/>
              <p:nvPr/>
            </p:nvSpPr>
            <p:spPr bwMode="auto">
              <a:xfrm>
                <a:off x="3770" y="233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6" name="Freeform 2526">
                <a:extLst>
                  <a:ext uri="{FF2B5EF4-FFF2-40B4-BE49-F238E27FC236}">
                    <a16:creationId xmlns:a16="http://schemas.microsoft.com/office/drawing/2014/main" id="{65230283-E11D-4434-9AFE-C9DEFC719A9E}"/>
                  </a:ext>
                </a:extLst>
              </p:cNvPr>
              <p:cNvSpPr/>
              <p:nvPr/>
            </p:nvSpPr>
            <p:spPr bwMode="auto">
              <a:xfrm>
                <a:off x="2579" y="234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7" name="Freeform 2527">
                <a:extLst>
                  <a:ext uri="{FF2B5EF4-FFF2-40B4-BE49-F238E27FC236}">
                    <a16:creationId xmlns:a16="http://schemas.microsoft.com/office/drawing/2014/main" id="{AE408228-A889-476B-9A24-EF2F0A8DBF71}"/>
                  </a:ext>
                </a:extLst>
              </p:cNvPr>
              <p:cNvSpPr/>
              <p:nvPr/>
            </p:nvSpPr>
            <p:spPr bwMode="auto">
              <a:xfrm>
                <a:off x="2587" y="2337"/>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8" name="Freeform 2528">
                <a:extLst>
                  <a:ext uri="{FF2B5EF4-FFF2-40B4-BE49-F238E27FC236}">
                    <a16:creationId xmlns:a16="http://schemas.microsoft.com/office/drawing/2014/main" id="{60CF991E-1554-4EFF-8B7E-A3763F234F71}"/>
                  </a:ext>
                </a:extLst>
              </p:cNvPr>
              <p:cNvSpPr/>
              <p:nvPr/>
            </p:nvSpPr>
            <p:spPr bwMode="auto">
              <a:xfrm>
                <a:off x="2672" y="234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9" name="Freeform 2529">
                <a:extLst>
                  <a:ext uri="{FF2B5EF4-FFF2-40B4-BE49-F238E27FC236}">
                    <a16:creationId xmlns:a16="http://schemas.microsoft.com/office/drawing/2014/main" id="{F1F9B210-841A-4D1E-A741-F193DA4819AC}"/>
                  </a:ext>
                </a:extLst>
              </p:cNvPr>
              <p:cNvSpPr/>
              <p:nvPr/>
            </p:nvSpPr>
            <p:spPr bwMode="auto">
              <a:xfrm>
                <a:off x="2854" y="2335"/>
                <a:ext cx="27" cy="13"/>
              </a:xfrm>
              <a:custGeom>
                <a:gdLst>
                  <a:gd name="T0" fmla="*/ 10 w 10"/>
                  <a:gd name="T1" fmla="*/ 3 h 5"/>
                  <a:gd name="T2" fmla="*/ 4 w 10"/>
                  <a:gd name="T3" fmla="*/ 3 h 5"/>
                  <a:gd name="T4" fmla="*/ 5 w 10"/>
                  <a:gd name="T5" fmla="*/ 4 h 5"/>
                  <a:gd name="T6" fmla="*/ 5 w 10"/>
                  <a:gd name="T7" fmla="*/ 4 h 5"/>
                  <a:gd name="T8" fmla="*/ 0 w 10"/>
                  <a:gd name="T9" fmla="*/ 5 h 5"/>
                  <a:gd name="T10" fmla="*/ 3 w 10"/>
                  <a:gd name="T11" fmla="*/ 3 h 5"/>
                  <a:gd name="T12" fmla="*/ 2 w 10"/>
                  <a:gd name="T13" fmla="*/ 3 h 5"/>
                  <a:gd name="T14" fmla="*/ 10 w 10"/>
                  <a:gd name="T15" fmla="*/ 2 h 5"/>
                  <a:gd name="T16" fmla="*/ 10 w 10"/>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3"/>
                    </a:moveTo>
                    <a:cubicBezTo>
                      <a:pt x="8" y="0"/>
                      <a:pt x="7" y="5"/>
                      <a:pt x="4" y="3"/>
                    </a:cubicBezTo>
                    <a:cubicBezTo>
                      <a:pt x="3" y="3"/>
                      <a:pt x="5" y="4"/>
                      <a:pt x="5" y="4"/>
                    </a:cubicBezTo>
                    <a:cubicBezTo>
                      <a:pt x="5" y="4"/>
                      <a:pt x="5" y="4"/>
                      <a:pt x="5" y="4"/>
                    </a:cubicBezTo>
                    <a:cubicBezTo>
                      <a:pt x="4" y="5"/>
                      <a:pt x="2" y="5"/>
                      <a:pt x="0" y="5"/>
                    </a:cubicBezTo>
                    <a:cubicBezTo>
                      <a:pt x="1" y="5"/>
                      <a:pt x="3" y="4"/>
                      <a:pt x="3" y="3"/>
                    </a:cubicBezTo>
                    <a:cubicBezTo>
                      <a:pt x="2" y="3"/>
                      <a:pt x="2" y="3"/>
                      <a:pt x="2" y="3"/>
                    </a:cubicBezTo>
                    <a:cubicBezTo>
                      <a:pt x="5" y="2"/>
                      <a:pt x="7" y="2"/>
                      <a:pt x="10" y="2"/>
                    </a:cubicBez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0" name="Freeform 2530">
                <a:extLst>
                  <a:ext uri="{FF2B5EF4-FFF2-40B4-BE49-F238E27FC236}">
                    <a16:creationId xmlns:a16="http://schemas.microsoft.com/office/drawing/2014/main" id="{2B25A407-FA54-4F4D-AC1A-EBDF1C94C976}"/>
                  </a:ext>
                </a:extLst>
              </p:cNvPr>
              <p:cNvSpPr/>
              <p:nvPr/>
            </p:nvSpPr>
            <p:spPr bwMode="auto">
              <a:xfrm>
                <a:off x="2950" y="233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1" name="Freeform 2531">
                <a:extLst>
                  <a:ext uri="{FF2B5EF4-FFF2-40B4-BE49-F238E27FC236}">
                    <a16:creationId xmlns:a16="http://schemas.microsoft.com/office/drawing/2014/main" id="{9F49BD08-B609-4141-8799-9C5A66229E4E}"/>
                  </a:ext>
                </a:extLst>
              </p:cNvPr>
              <p:cNvSpPr/>
              <p:nvPr/>
            </p:nvSpPr>
            <p:spPr bwMode="auto">
              <a:xfrm>
                <a:off x="2405" y="2340"/>
                <a:ext cx="3" cy="3"/>
              </a:xfrm>
              <a:custGeom>
                <a:gdLst>
                  <a:gd name="T0" fmla="*/ 3 w 3"/>
                  <a:gd name="T1" fmla="*/ 0 h 3"/>
                  <a:gd name="T2" fmla="*/ 0 w 3"/>
                  <a:gd name="T3" fmla="*/ 3 h 3"/>
                  <a:gd name="T4" fmla="*/ 0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0"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2" name="Freeform 2532">
                <a:extLst>
                  <a:ext uri="{FF2B5EF4-FFF2-40B4-BE49-F238E27FC236}">
                    <a16:creationId xmlns:a16="http://schemas.microsoft.com/office/drawing/2014/main" id="{ABE95521-F1E5-418E-A117-CCFA87534B1F}"/>
                  </a:ext>
                </a:extLst>
              </p:cNvPr>
              <p:cNvSpPr/>
              <p:nvPr/>
            </p:nvSpPr>
            <p:spPr bwMode="auto">
              <a:xfrm>
                <a:off x="2490" y="23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3" name="Freeform 2533">
                <a:extLst>
                  <a:ext uri="{FF2B5EF4-FFF2-40B4-BE49-F238E27FC236}">
                    <a16:creationId xmlns:a16="http://schemas.microsoft.com/office/drawing/2014/main" id="{D24D7C79-C9D1-4C79-9CF0-7764FA6B58F4}"/>
                  </a:ext>
                </a:extLst>
              </p:cNvPr>
              <p:cNvSpPr/>
              <p:nvPr/>
            </p:nvSpPr>
            <p:spPr bwMode="auto">
              <a:xfrm>
                <a:off x="2702" y="2340"/>
                <a:ext cx="13" cy="5"/>
              </a:xfrm>
              <a:custGeom>
                <a:gdLst>
                  <a:gd name="T0" fmla="*/ 5 w 5"/>
                  <a:gd name="T1" fmla="*/ 0 h 2"/>
                  <a:gd name="T2" fmla="*/ 0 w 5"/>
                  <a:gd name="T3" fmla="*/ 2 h 2"/>
                  <a:gd name="T4" fmla="*/ 3 w 5"/>
                  <a:gd name="T5" fmla="*/ 0 h 2"/>
                  <a:gd name="T6" fmla="*/ 5 w 5"/>
                  <a:gd name="T7" fmla="*/ 0 h 2"/>
                </a:gdLst>
                <a:cxnLst>
                  <a:cxn ang="0">
                    <a:pos x="T0" y="T1"/>
                  </a:cxn>
                  <a:cxn ang="0">
                    <a:pos x="T2" y="T3"/>
                  </a:cxn>
                  <a:cxn ang="0">
                    <a:pos x="T4" y="T5"/>
                  </a:cxn>
                  <a:cxn ang="0">
                    <a:pos x="T6" y="T7"/>
                  </a:cxn>
                </a:cxnLst>
                <a:rect l="0" t="0" r="r" b="b"/>
                <a:pathLst>
                  <a:path w="5" h="2">
                    <a:moveTo>
                      <a:pt x="5" y="0"/>
                    </a:moveTo>
                    <a:cubicBezTo>
                      <a:pt x="3" y="0"/>
                      <a:pt x="2" y="1"/>
                      <a:pt x="0" y="2"/>
                    </a:cubicBezTo>
                    <a:cubicBezTo>
                      <a:pt x="0" y="0"/>
                      <a:pt x="2" y="1"/>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4" name="Freeform 2534">
                <a:extLst>
                  <a:ext uri="{FF2B5EF4-FFF2-40B4-BE49-F238E27FC236}">
                    <a16:creationId xmlns:a16="http://schemas.microsoft.com/office/drawing/2014/main" id="{D7370B58-B51D-41C5-AD92-248B6663B73E}"/>
                  </a:ext>
                </a:extLst>
              </p:cNvPr>
              <p:cNvSpPr/>
              <p:nvPr/>
            </p:nvSpPr>
            <p:spPr bwMode="auto">
              <a:xfrm>
                <a:off x="2354" y="2340"/>
                <a:ext cx="8" cy="5"/>
              </a:xfrm>
              <a:custGeom>
                <a:gdLst>
                  <a:gd name="T0" fmla="*/ 2 w 3"/>
                  <a:gd name="T1" fmla="*/ 1 h 2"/>
                  <a:gd name="T2" fmla="*/ 3 w 3"/>
                  <a:gd name="T3" fmla="*/ 1 h 2"/>
                  <a:gd name="T4" fmla="*/ 2 w 3"/>
                  <a:gd name="T5" fmla="*/ 1 h 2"/>
                  <a:gd name="T6" fmla="*/ 2 w 3"/>
                  <a:gd name="T7" fmla="*/ 1 h 2"/>
                  <a:gd name="T8" fmla="*/ 1 w 3"/>
                  <a:gd name="T9" fmla="*/ 2 h 2"/>
                  <a:gd name="T10" fmla="*/ 0 w 3"/>
                  <a:gd name="T11" fmla="*/ 2 h 2"/>
                  <a:gd name="T12" fmla="*/ 2 w 3"/>
                  <a:gd name="T13" fmla="*/ 0 h 2"/>
                  <a:gd name="T14" fmla="*/ 2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0"/>
                      <a:pt x="3" y="1"/>
                    </a:cubicBezTo>
                    <a:cubicBezTo>
                      <a:pt x="2" y="1"/>
                      <a:pt x="2" y="1"/>
                      <a:pt x="2" y="1"/>
                    </a:cubicBezTo>
                    <a:cubicBezTo>
                      <a:pt x="2" y="1"/>
                      <a:pt x="2" y="1"/>
                      <a:pt x="2" y="1"/>
                    </a:cubicBezTo>
                    <a:cubicBezTo>
                      <a:pt x="2" y="1"/>
                      <a:pt x="1" y="1"/>
                      <a:pt x="1" y="2"/>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5" name="Freeform 2535">
                <a:extLst>
                  <a:ext uri="{FF2B5EF4-FFF2-40B4-BE49-F238E27FC236}">
                    <a16:creationId xmlns:a16="http://schemas.microsoft.com/office/drawing/2014/main" id="{F12BA179-4332-48F3-B210-6BDD5DD73D46}"/>
                  </a:ext>
                </a:extLst>
              </p:cNvPr>
              <p:cNvSpPr/>
              <p:nvPr/>
            </p:nvSpPr>
            <p:spPr bwMode="auto">
              <a:xfrm>
                <a:off x="2889" y="2340"/>
                <a:ext cx="10" cy="3"/>
              </a:xfrm>
              <a:custGeom>
                <a:gdLst>
                  <a:gd name="T0" fmla="*/ 4 w 4"/>
                  <a:gd name="T1" fmla="*/ 1 h 1"/>
                  <a:gd name="T2" fmla="*/ 1 w 4"/>
                  <a:gd name="T3" fmla="*/ 1 h 1"/>
                  <a:gd name="T4" fmla="*/ 4 w 4"/>
                  <a:gd name="T5" fmla="*/ 1 h 1"/>
                </a:gdLst>
                <a:cxnLst>
                  <a:cxn ang="0">
                    <a:pos x="T0" y="T1"/>
                  </a:cxn>
                  <a:cxn ang="0">
                    <a:pos x="T2" y="T3"/>
                  </a:cxn>
                  <a:cxn ang="0">
                    <a:pos x="T4" y="T5"/>
                  </a:cxn>
                </a:cxnLst>
                <a:rect l="0" t="0" r="r" b="b"/>
                <a:pathLst>
                  <a:path w="4" h="1">
                    <a:moveTo>
                      <a:pt x="4" y="1"/>
                    </a:moveTo>
                    <a:cubicBezTo>
                      <a:pt x="3" y="1"/>
                      <a:pt x="2" y="0"/>
                      <a:pt x="1" y="1"/>
                    </a:cubicBezTo>
                    <a:cubicBezTo>
                      <a:pt x="0"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6" name="Freeform 2536">
                <a:extLst>
                  <a:ext uri="{FF2B5EF4-FFF2-40B4-BE49-F238E27FC236}">
                    <a16:creationId xmlns:a16="http://schemas.microsoft.com/office/drawing/2014/main" id="{9050FAAF-2997-44DE-94BD-B35D5BB5E25F}"/>
                  </a:ext>
                </a:extLst>
              </p:cNvPr>
              <p:cNvSpPr/>
              <p:nvPr/>
            </p:nvSpPr>
            <p:spPr bwMode="auto">
              <a:xfrm>
                <a:off x="2429" y="2343"/>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7" name="Freeform 2537">
                <a:extLst>
                  <a:ext uri="{FF2B5EF4-FFF2-40B4-BE49-F238E27FC236}">
                    <a16:creationId xmlns:a16="http://schemas.microsoft.com/office/drawing/2014/main" id="{F1D6C3D7-FFC1-4D71-8D0E-5BFB31E8D8A5}"/>
                  </a:ext>
                </a:extLst>
              </p:cNvPr>
              <p:cNvSpPr/>
              <p:nvPr/>
            </p:nvSpPr>
            <p:spPr bwMode="auto">
              <a:xfrm>
                <a:off x="2854" y="2343"/>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8" name="Freeform 2538">
                <a:extLst>
                  <a:ext uri="{FF2B5EF4-FFF2-40B4-BE49-F238E27FC236}">
                    <a16:creationId xmlns:a16="http://schemas.microsoft.com/office/drawing/2014/main" id="{FE88D496-B6E7-47D0-B6B7-4838F10AE56C}"/>
                  </a:ext>
                </a:extLst>
              </p:cNvPr>
              <p:cNvSpPr/>
              <p:nvPr/>
            </p:nvSpPr>
            <p:spPr bwMode="auto">
              <a:xfrm>
                <a:off x="2881" y="2343"/>
                <a:ext cx="8" cy="2"/>
              </a:xfrm>
              <a:custGeom>
                <a:gdLst>
                  <a:gd name="T0" fmla="*/ 2 w 3"/>
                  <a:gd name="T1" fmla="*/ 0 h 1"/>
                  <a:gd name="T2" fmla="*/ 3 w 3"/>
                  <a:gd name="T3" fmla="*/ 0 h 1"/>
                  <a:gd name="T4" fmla="*/ 1 w 3"/>
                  <a:gd name="T5" fmla="*/ 1 h 1"/>
                  <a:gd name="T6" fmla="*/ 0 w 3"/>
                  <a:gd name="T7" fmla="*/ 1 h 1"/>
                  <a:gd name="T8" fmla="*/ 1 w 3"/>
                  <a:gd name="T9" fmla="*/ 0 h 1"/>
                  <a:gd name="T10" fmla="*/ 2 w 3"/>
                  <a:gd name="T11" fmla="*/ 0 h 1"/>
                </a:gdLst>
                <a:cxnLst>
                  <a:cxn ang="0">
                    <a:pos x="T0" y="T1"/>
                  </a:cxn>
                  <a:cxn ang="0">
                    <a:pos x="T2" y="T3"/>
                  </a:cxn>
                  <a:cxn ang="0">
                    <a:pos x="T4" y="T5"/>
                  </a:cxn>
                  <a:cxn ang="0">
                    <a:pos x="T6" y="T7"/>
                  </a:cxn>
                  <a:cxn ang="0">
                    <a:pos x="T8" y="T9"/>
                  </a:cxn>
                  <a:cxn ang="0">
                    <a:pos x="T10" y="T11"/>
                  </a:cxn>
                </a:cxnLst>
                <a:rect l="0" t="0" r="r" b="b"/>
                <a:pathLst>
                  <a:path w="3" h="1">
                    <a:moveTo>
                      <a:pt x="2" y="0"/>
                    </a:moveTo>
                    <a:cubicBezTo>
                      <a:pt x="3" y="0"/>
                      <a:pt x="3" y="0"/>
                      <a:pt x="3" y="0"/>
                    </a:cubicBezTo>
                    <a:cubicBezTo>
                      <a:pt x="2" y="1"/>
                      <a:pt x="1" y="1"/>
                      <a:pt x="1" y="1"/>
                    </a:cubicBezTo>
                    <a:cubicBezTo>
                      <a:pt x="0" y="1"/>
                      <a:pt x="0" y="1"/>
                      <a:pt x="0" y="1"/>
                    </a:cubicBezTo>
                    <a:cubicBezTo>
                      <a:pt x="1"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9" name="Freeform 2539">
                <a:extLst>
                  <a:ext uri="{FF2B5EF4-FFF2-40B4-BE49-F238E27FC236}">
                    <a16:creationId xmlns:a16="http://schemas.microsoft.com/office/drawing/2014/main" id="{D10D8110-22A4-4317-88C9-6D6FCF1E9E0E}"/>
                  </a:ext>
                </a:extLst>
              </p:cNvPr>
              <p:cNvSpPr/>
              <p:nvPr/>
            </p:nvSpPr>
            <p:spPr bwMode="auto">
              <a:xfrm>
                <a:off x="2645" y="2343"/>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0" name="Freeform 2540">
                <a:extLst>
                  <a:ext uri="{FF2B5EF4-FFF2-40B4-BE49-F238E27FC236}">
                    <a16:creationId xmlns:a16="http://schemas.microsoft.com/office/drawing/2014/main" id="{C62E661C-1DAF-4DA1-8538-5B05A95D389A}"/>
                  </a:ext>
                </a:extLst>
              </p:cNvPr>
              <p:cNvSpPr/>
              <p:nvPr/>
            </p:nvSpPr>
            <p:spPr bwMode="auto">
              <a:xfrm>
                <a:off x="2771" y="2343"/>
                <a:ext cx="13" cy="10"/>
              </a:xfrm>
              <a:custGeom>
                <a:gdLst>
                  <a:gd name="T0" fmla="*/ 5 w 5"/>
                  <a:gd name="T1" fmla="*/ 1 h 4"/>
                  <a:gd name="T2" fmla="*/ 2 w 5"/>
                  <a:gd name="T3" fmla="*/ 2 h 4"/>
                  <a:gd name="T4" fmla="*/ 1 w 5"/>
                  <a:gd name="T5" fmla="*/ 2 h 4"/>
                  <a:gd name="T6" fmla="*/ 0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5" y="1"/>
                      <a:pt x="3" y="4"/>
                      <a:pt x="2" y="2"/>
                    </a:cubicBezTo>
                    <a:cubicBezTo>
                      <a:pt x="2" y="2"/>
                      <a:pt x="1" y="2"/>
                      <a:pt x="1" y="2"/>
                    </a:cubicBezTo>
                    <a:cubicBezTo>
                      <a:pt x="0" y="1"/>
                      <a:pt x="0" y="1"/>
                      <a:pt x="0" y="1"/>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1" name="Freeform 2541">
                <a:extLst>
                  <a:ext uri="{FF2B5EF4-FFF2-40B4-BE49-F238E27FC236}">
                    <a16:creationId xmlns:a16="http://schemas.microsoft.com/office/drawing/2014/main" id="{31CA344B-4AF5-4C50-AD6F-F4D97DA05208}"/>
                  </a:ext>
                </a:extLst>
              </p:cNvPr>
              <p:cNvSpPr/>
              <p:nvPr/>
            </p:nvSpPr>
            <p:spPr bwMode="auto">
              <a:xfrm>
                <a:off x="2832" y="2343"/>
                <a:ext cx="16" cy="10"/>
              </a:xfrm>
              <a:custGeom>
                <a:gdLst>
                  <a:gd name="T0" fmla="*/ 5 w 6"/>
                  <a:gd name="T1" fmla="*/ 1 h 4"/>
                  <a:gd name="T2" fmla="*/ 5 w 6"/>
                  <a:gd name="T3" fmla="*/ 2 h 4"/>
                  <a:gd name="T4" fmla="*/ 6 w 6"/>
                  <a:gd name="T5" fmla="*/ 2 h 4"/>
                  <a:gd name="T6" fmla="*/ 1 w 6"/>
                  <a:gd name="T7" fmla="*/ 3 h 4"/>
                  <a:gd name="T8" fmla="*/ 1 w 6"/>
                  <a:gd name="T9" fmla="*/ 2 h 4"/>
                  <a:gd name="T10" fmla="*/ 1 w 6"/>
                  <a:gd name="T11" fmla="*/ 0 h 4"/>
                  <a:gd name="T12" fmla="*/ 5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1"/>
                    </a:moveTo>
                    <a:cubicBezTo>
                      <a:pt x="4" y="1"/>
                      <a:pt x="5" y="2"/>
                      <a:pt x="5" y="2"/>
                    </a:cubicBezTo>
                    <a:cubicBezTo>
                      <a:pt x="6" y="2"/>
                      <a:pt x="6" y="2"/>
                      <a:pt x="6" y="2"/>
                    </a:cubicBezTo>
                    <a:cubicBezTo>
                      <a:pt x="5" y="4"/>
                      <a:pt x="2" y="2"/>
                      <a:pt x="1" y="3"/>
                    </a:cubicBezTo>
                    <a:cubicBezTo>
                      <a:pt x="1" y="3"/>
                      <a:pt x="1" y="2"/>
                      <a:pt x="1" y="2"/>
                    </a:cubicBezTo>
                    <a:cubicBezTo>
                      <a:pt x="0" y="1"/>
                      <a:pt x="0" y="1"/>
                      <a:pt x="1" y="0"/>
                    </a:cubicBezTo>
                    <a:cubicBezTo>
                      <a:pt x="2" y="0"/>
                      <a:pt x="4"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2" name="Freeform 2542">
                <a:extLst>
                  <a:ext uri="{FF2B5EF4-FFF2-40B4-BE49-F238E27FC236}">
                    <a16:creationId xmlns:a16="http://schemas.microsoft.com/office/drawing/2014/main" id="{F470F792-24AB-46E4-B537-299C60C2907B}"/>
                  </a:ext>
                </a:extLst>
              </p:cNvPr>
              <p:cNvSpPr/>
              <p:nvPr/>
            </p:nvSpPr>
            <p:spPr bwMode="auto">
              <a:xfrm>
                <a:off x="2870" y="2343"/>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3" name="Freeform 2543">
                <a:extLst>
                  <a:ext uri="{FF2B5EF4-FFF2-40B4-BE49-F238E27FC236}">
                    <a16:creationId xmlns:a16="http://schemas.microsoft.com/office/drawing/2014/main" id="{B5F190DB-DFA9-4909-BB3C-1BF77357D12B}"/>
                  </a:ext>
                </a:extLst>
              </p:cNvPr>
              <p:cNvSpPr/>
              <p:nvPr/>
            </p:nvSpPr>
            <p:spPr bwMode="auto">
              <a:xfrm>
                <a:off x="2763" y="234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1"/>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4" name="Freeform 2544">
                <a:extLst>
                  <a:ext uri="{FF2B5EF4-FFF2-40B4-BE49-F238E27FC236}">
                    <a16:creationId xmlns:a16="http://schemas.microsoft.com/office/drawing/2014/main" id="{8BD4F7AA-EDFA-412F-91E4-D3A078F0E005}"/>
                  </a:ext>
                </a:extLst>
              </p:cNvPr>
              <p:cNvSpPr/>
              <p:nvPr/>
            </p:nvSpPr>
            <p:spPr bwMode="auto">
              <a:xfrm>
                <a:off x="2824" y="23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5" name="Freeform 2545">
                <a:extLst>
                  <a:ext uri="{FF2B5EF4-FFF2-40B4-BE49-F238E27FC236}">
                    <a16:creationId xmlns:a16="http://schemas.microsoft.com/office/drawing/2014/main" id="{4ADF8CE6-3F54-4ED0-A9A7-9FC64A00FAF1}"/>
                  </a:ext>
                </a:extLst>
              </p:cNvPr>
              <p:cNvSpPr/>
              <p:nvPr/>
            </p:nvSpPr>
            <p:spPr bwMode="auto">
              <a:xfrm>
                <a:off x="2346" y="2345"/>
                <a:ext cx="8" cy="8"/>
              </a:xfrm>
              <a:custGeom>
                <a:gdLst>
                  <a:gd name="T0" fmla="*/ 3 w 3"/>
                  <a:gd name="T1" fmla="*/ 1 h 3"/>
                  <a:gd name="T2" fmla="*/ 2 w 3"/>
                  <a:gd name="T3" fmla="*/ 1 h 3"/>
                  <a:gd name="T4" fmla="*/ 2 w 3"/>
                  <a:gd name="T5" fmla="*/ 3 h 3"/>
                  <a:gd name="T6" fmla="*/ 0 w 3"/>
                  <a:gd name="T7" fmla="*/ 1 h 3"/>
                  <a:gd name="T8" fmla="*/ 2 w 3"/>
                  <a:gd name="T9" fmla="*/ 1 h 3"/>
                  <a:gd name="T10" fmla="*/ 2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2" y="1"/>
                      <a:pt x="2" y="1"/>
                    </a:cubicBezTo>
                    <a:cubicBezTo>
                      <a:pt x="3" y="2"/>
                      <a:pt x="1" y="2"/>
                      <a:pt x="2" y="3"/>
                    </a:cubicBezTo>
                    <a:cubicBezTo>
                      <a:pt x="0" y="1"/>
                      <a:pt x="0" y="1"/>
                      <a:pt x="0" y="1"/>
                    </a:cubicBezTo>
                    <a:cubicBezTo>
                      <a:pt x="2" y="1"/>
                      <a:pt x="2" y="1"/>
                      <a:pt x="2" y="1"/>
                    </a:cubicBezTo>
                    <a:cubicBezTo>
                      <a:pt x="2" y="0"/>
                      <a:pt x="2"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6" name="Freeform 2546">
                <a:extLst>
                  <a:ext uri="{FF2B5EF4-FFF2-40B4-BE49-F238E27FC236}">
                    <a16:creationId xmlns:a16="http://schemas.microsoft.com/office/drawing/2014/main" id="{7163E64F-F712-473B-B880-6CF584091347}"/>
                  </a:ext>
                </a:extLst>
              </p:cNvPr>
              <p:cNvSpPr/>
              <p:nvPr/>
            </p:nvSpPr>
            <p:spPr bwMode="auto">
              <a:xfrm>
                <a:off x="2723" y="2345"/>
                <a:ext cx="13" cy="19"/>
              </a:xfrm>
              <a:custGeom>
                <a:gdLst>
                  <a:gd name="T0" fmla="*/ 4 w 5"/>
                  <a:gd name="T1" fmla="*/ 1 h 7"/>
                  <a:gd name="T2" fmla="*/ 3 w 5"/>
                  <a:gd name="T3" fmla="*/ 4 h 7"/>
                  <a:gd name="T4" fmla="*/ 4 w 5"/>
                  <a:gd name="T5" fmla="*/ 4 h 7"/>
                  <a:gd name="T6" fmla="*/ 3 w 5"/>
                  <a:gd name="T7" fmla="*/ 5 h 7"/>
                  <a:gd name="T8" fmla="*/ 3 w 5"/>
                  <a:gd name="T9" fmla="*/ 7 h 7"/>
                  <a:gd name="T10" fmla="*/ 0 w 5"/>
                  <a:gd name="T11" fmla="*/ 5 h 7"/>
                  <a:gd name="T12" fmla="*/ 3 w 5"/>
                  <a:gd name="T13" fmla="*/ 3 h 7"/>
                  <a:gd name="T14" fmla="*/ 2 w 5"/>
                  <a:gd name="T15" fmla="*/ 2 h 7"/>
                  <a:gd name="T16" fmla="*/ 2 w 5"/>
                  <a:gd name="T17" fmla="*/ 1 h 7"/>
                  <a:gd name="T18" fmla="*/ 3 w 5"/>
                  <a:gd name="T19" fmla="*/ 1 h 7"/>
                  <a:gd name="T20" fmla="*/ 3 w 5"/>
                  <a:gd name="T21" fmla="*/ 1 h 7"/>
                  <a:gd name="T22" fmla="*/ 4 w 5"/>
                  <a:gd name="T23" fmla="*/ 2 h 7"/>
                  <a:gd name="T24" fmla="*/ 4 w 5"/>
                  <a:gd name="T25" fmla="*/ 0 h 7"/>
                  <a:gd name="T26" fmla="*/ 4 w 5"/>
                  <a:gd name="T2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1"/>
                    </a:moveTo>
                    <a:cubicBezTo>
                      <a:pt x="5" y="3"/>
                      <a:pt x="3" y="3"/>
                      <a:pt x="3" y="4"/>
                    </a:cubicBezTo>
                    <a:cubicBezTo>
                      <a:pt x="4" y="4"/>
                      <a:pt x="4" y="4"/>
                      <a:pt x="4" y="4"/>
                    </a:cubicBezTo>
                    <a:cubicBezTo>
                      <a:pt x="3" y="5"/>
                      <a:pt x="3" y="5"/>
                      <a:pt x="3" y="5"/>
                    </a:cubicBezTo>
                    <a:cubicBezTo>
                      <a:pt x="2" y="6"/>
                      <a:pt x="5" y="7"/>
                      <a:pt x="3" y="7"/>
                    </a:cubicBezTo>
                    <a:cubicBezTo>
                      <a:pt x="2" y="7"/>
                      <a:pt x="2" y="5"/>
                      <a:pt x="0" y="5"/>
                    </a:cubicBezTo>
                    <a:cubicBezTo>
                      <a:pt x="0" y="5"/>
                      <a:pt x="2" y="4"/>
                      <a:pt x="3" y="3"/>
                    </a:cubicBezTo>
                    <a:cubicBezTo>
                      <a:pt x="2" y="2"/>
                      <a:pt x="2" y="2"/>
                      <a:pt x="2" y="2"/>
                    </a:cubicBezTo>
                    <a:cubicBezTo>
                      <a:pt x="2" y="2"/>
                      <a:pt x="3" y="1"/>
                      <a:pt x="2" y="1"/>
                    </a:cubicBezTo>
                    <a:cubicBezTo>
                      <a:pt x="3" y="1"/>
                      <a:pt x="3" y="1"/>
                      <a:pt x="3" y="1"/>
                    </a:cubicBezTo>
                    <a:cubicBezTo>
                      <a:pt x="3" y="1"/>
                      <a:pt x="3" y="1"/>
                      <a:pt x="3" y="1"/>
                    </a:cubicBezTo>
                    <a:cubicBezTo>
                      <a:pt x="4" y="2"/>
                      <a:pt x="4" y="2"/>
                      <a:pt x="4" y="2"/>
                    </a:cubicBezTo>
                    <a:cubicBezTo>
                      <a:pt x="4" y="1"/>
                      <a:pt x="4"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7" name="Freeform 2547">
                <a:extLst>
                  <a:ext uri="{FF2B5EF4-FFF2-40B4-BE49-F238E27FC236}">
                    <a16:creationId xmlns:a16="http://schemas.microsoft.com/office/drawing/2014/main" id="{D02B5309-427F-4E71-9161-2E3296C0971E}"/>
                  </a:ext>
                </a:extLst>
              </p:cNvPr>
              <p:cNvSpPr/>
              <p:nvPr/>
            </p:nvSpPr>
            <p:spPr bwMode="auto">
              <a:xfrm>
                <a:off x="2798" y="2343"/>
                <a:ext cx="21" cy="13"/>
              </a:xfrm>
              <a:custGeom>
                <a:gdLst>
                  <a:gd name="T0" fmla="*/ 5 w 8"/>
                  <a:gd name="T1" fmla="*/ 2 h 5"/>
                  <a:gd name="T2" fmla="*/ 5 w 8"/>
                  <a:gd name="T3" fmla="*/ 3 h 5"/>
                  <a:gd name="T4" fmla="*/ 8 w 8"/>
                  <a:gd name="T5" fmla="*/ 5 h 5"/>
                  <a:gd name="T6" fmla="*/ 7 w 8"/>
                  <a:gd name="T7" fmla="*/ 5 h 5"/>
                  <a:gd name="T8" fmla="*/ 8 w 8"/>
                  <a:gd name="T9" fmla="*/ 5 h 5"/>
                  <a:gd name="T10" fmla="*/ 4 w 8"/>
                  <a:gd name="T11" fmla="*/ 4 h 5"/>
                  <a:gd name="T12" fmla="*/ 2 w 8"/>
                  <a:gd name="T13" fmla="*/ 5 h 5"/>
                  <a:gd name="T14" fmla="*/ 4 w 8"/>
                  <a:gd name="T15" fmla="*/ 3 h 5"/>
                  <a:gd name="T16" fmla="*/ 1 w 8"/>
                  <a:gd name="T17" fmla="*/ 3 h 5"/>
                  <a:gd name="T18" fmla="*/ 1 w 8"/>
                  <a:gd name="T19" fmla="*/ 3 h 5"/>
                  <a:gd name="T20" fmla="*/ 0 w 8"/>
                  <a:gd name="T21" fmla="*/ 2 h 5"/>
                  <a:gd name="T22" fmla="*/ 5 w 8"/>
                  <a:gd name="T2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5" y="2"/>
                    </a:moveTo>
                    <a:cubicBezTo>
                      <a:pt x="5" y="3"/>
                      <a:pt x="5" y="3"/>
                      <a:pt x="5" y="3"/>
                    </a:cubicBezTo>
                    <a:cubicBezTo>
                      <a:pt x="6" y="3"/>
                      <a:pt x="8" y="4"/>
                      <a:pt x="8" y="5"/>
                    </a:cubicBezTo>
                    <a:cubicBezTo>
                      <a:pt x="7" y="5"/>
                      <a:pt x="7" y="5"/>
                      <a:pt x="7" y="5"/>
                    </a:cubicBezTo>
                    <a:cubicBezTo>
                      <a:pt x="8" y="5"/>
                      <a:pt x="8" y="5"/>
                      <a:pt x="8" y="5"/>
                    </a:cubicBezTo>
                    <a:cubicBezTo>
                      <a:pt x="7" y="3"/>
                      <a:pt x="5" y="5"/>
                      <a:pt x="4" y="4"/>
                    </a:cubicBezTo>
                    <a:cubicBezTo>
                      <a:pt x="4" y="5"/>
                      <a:pt x="2" y="5"/>
                      <a:pt x="2" y="5"/>
                    </a:cubicBezTo>
                    <a:cubicBezTo>
                      <a:pt x="2" y="4"/>
                      <a:pt x="4" y="4"/>
                      <a:pt x="4" y="3"/>
                    </a:cubicBezTo>
                    <a:cubicBezTo>
                      <a:pt x="3" y="2"/>
                      <a:pt x="2" y="3"/>
                      <a:pt x="1" y="3"/>
                    </a:cubicBezTo>
                    <a:cubicBezTo>
                      <a:pt x="1" y="3"/>
                      <a:pt x="1" y="3"/>
                      <a:pt x="1" y="3"/>
                    </a:cubicBezTo>
                    <a:cubicBezTo>
                      <a:pt x="1" y="3"/>
                      <a:pt x="1" y="2"/>
                      <a:pt x="0" y="2"/>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8" name="Freeform 2548">
                <a:extLst>
                  <a:ext uri="{FF2B5EF4-FFF2-40B4-BE49-F238E27FC236}">
                    <a16:creationId xmlns:a16="http://schemas.microsoft.com/office/drawing/2014/main" id="{F87BE77E-4EB7-4C8C-91A9-194BCA52FE1A}"/>
                  </a:ext>
                </a:extLst>
              </p:cNvPr>
              <p:cNvSpPr/>
              <p:nvPr/>
            </p:nvSpPr>
            <p:spPr bwMode="auto">
              <a:xfrm>
                <a:off x="2950" y="2345"/>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9" name="Freeform 2549">
                <a:extLst>
                  <a:ext uri="{FF2B5EF4-FFF2-40B4-BE49-F238E27FC236}">
                    <a16:creationId xmlns:a16="http://schemas.microsoft.com/office/drawing/2014/main" id="{811181EE-4E66-4171-A039-F2D5476B5C39}"/>
                  </a:ext>
                </a:extLst>
              </p:cNvPr>
              <p:cNvSpPr/>
              <p:nvPr/>
            </p:nvSpPr>
            <p:spPr bwMode="auto">
              <a:xfrm>
                <a:off x="2445" y="2348"/>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0" name="Freeform 2550">
                <a:extLst>
                  <a:ext uri="{FF2B5EF4-FFF2-40B4-BE49-F238E27FC236}">
                    <a16:creationId xmlns:a16="http://schemas.microsoft.com/office/drawing/2014/main" id="{09E932DD-9394-46C8-8C6F-DF9A494E9730}"/>
                  </a:ext>
                </a:extLst>
              </p:cNvPr>
              <p:cNvSpPr/>
              <p:nvPr/>
            </p:nvSpPr>
            <p:spPr bwMode="auto">
              <a:xfrm>
                <a:off x="2437" y="234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1" name="Freeform 2551">
                <a:extLst>
                  <a:ext uri="{FF2B5EF4-FFF2-40B4-BE49-F238E27FC236}">
                    <a16:creationId xmlns:a16="http://schemas.microsoft.com/office/drawing/2014/main" id="{9D8FCA8A-E426-464B-A369-510F3EFFE64C}"/>
                  </a:ext>
                </a:extLst>
              </p:cNvPr>
              <p:cNvSpPr/>
              <p:nvPr/>
            </p:nvSpPr>
            <p:spPr bwMode="auto">
              <a:xfrm>
                <a:off x="2448" y="2348"/>
                <a:ext cx="10" cy="5"/>
              </a:xfrm>
              <a:custGeom>
                <a:gdLst>
                  <a:gd name="T0" fmla="*/ 3 w 4"/>
                  <a:gd name="T1" fmla="*/ 0 h 2"/>
                  <a:gd name="T2" fmla="*/ 1 w 4"/>
                  <a:gd name="T3" fmla="*/ 2 h 2"/>
                  <a:gd name="T4" fmla="*/ 1 w 4"/>
                  <a:gd name="T5" fmla="*/ 2 h 2"/>
                  <a:gd name="T6" fmla="*/ 1 w 4"/>
                  <a:gd name="T7" fmla="*/ 1 h 2"/>
                  <a:gd name="T8" fmla="*/ 2 w 4"/>
                  <a:gd name="T9" fmla="*/ 0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1"/>
                      <a:pt x="2" y="2"/>
                      <a:pt x="1" y="2"/>
                    </a:cubicBezTo>
                    <a:cubicBezTo>
                      <a:pt x="1" y="2"/>
                      <a:pt x="1" y="2"/>
                      <a:pt x="1" y="2"/>
                    </a:cubicBezTo>
                    <a:cubicBezTo>
                      <a:pt x="0" y="2"/>
                      <a:pt x="1" y="1"/>
                      <a:pt x="1" y="1"/>
                    </a:cubicBezTo>
                    <a:cubicBezTo>
                      <a:pt x="1" y="0"/>
                      <a:pt x="3"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2" name="Freeform 2552">
                <a:extLst>
                  <a:ext uri="{FF2B5EF4-FFF2-40B4-BE49-F238E27FC236}">
                    <a16:creationId xmlns:a16="http://schemas.microsoft.com/office/drawing/2014/main" id="{EF831D9C-4C00-4EE5-B538-09F694F18F70}"/>
                  </a:ext>
                </a:extLst>
              </p:cNvPr>
              <p:cNvSpPr/>
              <p:nvPr/>
            </p:nvSpPr>
            <p:spPr bwMode="auto">
              <a:xfrm>
                <a:off x="2720" y="2348"/>
                <a:ext cx="3" cy="5"/>
              </a:xfrm>
              <a:custGeom>
                <a:gdLst>
                  <a:gd name="T0" fmla="*/ 1 w 1"/>
                  <a:gd name="T1" fmla="*/ 1 h 2"/>
                  <a:gd name="T2" fmla="*/ 1 w 1"/>
                  <a:gd name="T3" fmla="*/ 1 h 2"/>
                  <a:gd name="T4" fmla="*/ 0 w 1"/>
                  <a:gd name="T5" fmla="*/ 2 h 2"/>
                  <a:gd name="T6" fmla="*/ 0 w 1"/>
                  <a:gd name="T7" fmla="*/ 1 h 2"/>
                  <a:gd name="T8" fmla="*/ 1 w 1"/>
                  <a:gd name="T9" fmla="*/ 0 h 2"/>
                  <a:gd name="T10" fmla="*/ 1 w 1"/>
                  <a:gd name="T11" fmla="*/ 1 h 2"/>
                </a:gd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2"/>
                      <a:pt x="1" y="2"/>
                      <a:pt x="0" y="2"/>
                    </a:cubicBez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3" name="Freeform 2553">
                <a:extLst>
                  <a:ext uri="{FF2B5EF4-FFF2-40B4-BE49-F238E27FC236}">
                    <a16:creationId xmlns:a16="http://schemas.microsoft.com/office/drawing/2014/main" id="{3B7F6D4F-A8FC-4F7C-9B50-559E43A0E9FC}"/>
                  </a:ext>
                </a:extLst>
              </p:cNvPr>
              <p:cNvSpPr/>
              <p:nvPr/>
            </p:nvSpPr>
            <p:spPr bwMode="auto">
              <a:xfrm>
                <a:off x="2760" y="2348"/>
                <a:ext cx="6"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4" name="Freeform 2554">
                <a:extLst>
                  <a:ext uri="{FF2B5EF4-FFF2-40B4-BE49-F238E27FC236}">
                    <a16:creationId xmlns:a16="http://schemas.microsoft.com/office/drawing/2014/main" id="{88A82344-CF87-427F-8EF0-396F250B613F}"/>
                  </a:ext>
                </a:extLst>
              </p:cNvPr>
              <p:cNvSpPr/>
              <p:nvPr/>
            </p:nvSpPr>
            <p:spPr bwMode="auto">
              <a:xfrm>
                <a:off x="2864" y="234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5" name="Freeform 2555">
                <a:extLst>
                  <a:ext uri="{FF2B5EF4-FFF2-40B4-BE49-F238E27FC236}">
                    <a16:creationId xmlns:a16="http://schemas.microsoft.com/office/drawing/2014/main" id="{E55F3EC6-3BAC-4155-B822-48DA3C3603BE}"/>
                  </a:ext>
                </a:extLst>
              </p:cNvPr>
              <p:cNvSpPr/>
              <p:nvPr/>
            </p:nvSpPr>
            <p:spPr bwMode="auto">
              <a:xfrm>
                <a:off x="2477"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6" name="Freeform 2556">
                <a:extLst>
                  <a:ext uri="{FF2B5EF4-FFF2-40B4-BE49-F238E27FC236}">
                    <a16:creationId xmlns:a16="http://schemas.microsoft.com/office/drawing/2014/main" id="{75F927FF-85BB-4F65-BF13-22A9F7DB14F6}"/>
                  </a:ext>
                </a:extLst>
              </p:cNvPr>
              <p:cNvSpPr/>
              <p:nvPr/>
            </p:nvSpPr>
            <p:spPr bwMode="auto">
              <a:xfrm>
                <a:off x="2640"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7" name="Freeform 2557">
                <a:extLst>
                  <a:ext uri="{FF2B5EF4-FFF2-40B4-BE49-F238E27FC236}">
                    <a16:creationId xmlns:a16="http://schemas.microsoft.com/office/drawing/2014/main" id="{1F22DBCE-0DCE-4BBF-9698-D9A5590F3BE6}"/>
                  </a:ext>
                </a:extLst>
              </p:cNvPr>
              <p:cNvSpPr/>
              <p:nvPr/>
            </p:nvSpPr>
            <p:spPr bwMode="auto">
              <a:xfrm>
                <a:off x="2822" y="2348"/>
                <a:ext cx="10" cy="5"/>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2" y="1"/>
                      <a:pt x="1"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8" name="Freeform 2558">
                <a:extLst>
                  <a:ext uri="{FF2B5EF4-FFF2-40B4-BE49-F238E27FC236}">
                    <a16:creationId xmlns:a16="http://schemas.microsoft.com/office/drawing/2014/main" id="{FCFA9008-A592-4780-8341-097CB7D9CE0F}"/>
                  </a:ext>
                </a:extLst>
              </p:cNvPr>
              <p:cNvSpPr/>
              <p:nvPr/>
            </p:nvSpPr>
            <p:spPr bwMode="auto">
              <a:xfrm>
                <a:off x="2910" y="2351"/>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1" y="0"/>
                      <a:pt x="1" y="1"/>
                    </a:cubicBezTo>
                    <a:cubicBezTo>
                      <a:pt x="1" y="2"/>
                      <a:pt x="1" y="2"/>
                      <a:pt x="1" y="2"/>
                    </a:cubicBezTo>
                    <a:cubicBezTo>
                      <a:pt x="1" y="2"/>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9" name="Freeform 2559">
                <a:extLst>
                  <a:ext uri="{FF2B5EF4-FFF2-40B4-BE49-F238E27FC236}">
                    <a16:creationId xmlns:a16="http://schemas.microsoft.com/office/drawing/2014/main" id="{70A782B8-CE9E-4552-BB78-50C0ECBB0DB9}"/>
                  </a:ext>
                </a:extLst>
              </p:cNvPr>
              <p:cNvSpPr/>
              <p:nvPr/>
            </p:nvSpPr>
            <p:spPr bwMode="auto">
              <a:xfrm>
                <a:off x="2386" y="2351"/>
                <a:ext cx="6" cy="5"/>
              </a:xfrm>
              <a:custGeom>
                <a:gdLst>
                  <a:gd name="T0" fmla="*/ 1 w 2"/>
                  <a:gd name="T1" fmla="*/ 1 h 2"/>
                  <a:gd name="T2" fmla="*/ 2 w 2"/>
                  <a:gd name="T3" fmla="*/ 1 h 2"/>
                  <a:gd name="T4" fmla="*/ 0 w 2"/>
                  <a:gd name="T5" fmla="*/ 2 h 2"/>
                  <a:gd name="T6" fmla="*/ 1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1"/>
                      <a:pt x="1" y="1"/>
                      <a:pt x="2" y="1"/>
                    </a:cubicBezTo>
                    <a:cubicBezTo>
                      <a:pt x="2" y="2"/>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0" name="Freeform 2560">
                <a:extLst>
                  <a:ext uri="{FF2B5EF4-FFF2-40B4-BE49-F238E27FC236}">
                    <a16:creationId xmlns:a16="http://schemas.microsoft.com/office/drawing/2014/main" id="{B138826C-88FA-4430-B18D-21325176161D}"/>
                  </a:ext>
                </a:extLst>
              </p:cNvPr>
              <p:cNvSpPr/>
              <p:nvPr/>
            </p:nvSpPr>
            <p:spPr bwMode="auto">
              <a:xfrm>
                <a:off x="2792" y="2351"/>
                <a:ext cx="3"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1" name="Freeform 2561">
                <a:extLst>
                  <a:ext uri="{FF2B5EF4-FFF2-40B4-BE49-F238E27FC236}">
                    <a16:creationId xmlns:a16="http://schemas.microsoft.com/office/drawing/2014/main" id="{3669F449-025C-49F3-A62C-6F6C636B9FAC}"/>
                  </a:ext>
                </a:extLst>
              </p:cNvPr>
              <p:cNvSpPr/>
              <p:nvPr/>
            </p:nvSpPr>
            <p:spPr bwMode="auto">
              <a:xfrm>
                <a:off x="2501" y="235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2" name="Freeform 2562">
                <a:extLst>
                  <a:ext uri="{FF2B5EF4-FFF2-40B4-BE49-F238E27FC236}">
                    <a16:creationId xmlns:a16="http://schemas.microsoft.com/office/drawing/2014/main" id="{C12B0ED4-BC4C-4195-B41A-777ED9BF8A3F}"/>
                  </a:ext>
                </a:extLst>
              </p:cNvPr>
              <p:cNvSpPr/>
              <p:nvPr/>
            </p:nvSpPr>
            <p:spPr bwMode="auto">
              <a:xfrm>
                <a:off x="2664" y="2351"/>
                <a:ext cx="43" cy="21"/>
              </a:xfrm>
              <a:custGeom>
                <a:gdLst>
                  <a:gd name="T0" fmla="*/ 13 w 16"/>
                  <a:gd name="T1" fmla="*/ 1 h 8"/>
                  <a:gd name="T2" fmla="*/ 13 w 16"/>
                  <a:gd name="T3" fmla="*/ 2 h 8"/>
                  <a:gd name="T4" fmla="*/ 11 w 16"/>
                  <a:gd name="T5" fmla="*/ 2 h 8"/>
                  <a:gd name="T6" fmla="*/ 15 w 16"/>
                  <a:gd name="T7" fmla="*/ 2 h 8"/>
                  <a:gd name="T8" fmla="*/ 15 w 16"/>
                  <a:gd name="T9" fmla="*/ 2 h 8"/>
                  <a:gd name="T10" fmla="*/ 16 w 16"/>
                  <a:gd name="T11" fmla="*/ 3 h 8"/>
                  <a:gd name="T12" fmla="*/ 15 w 16"/>
                  <a:gd name="T13" fmla="*/ 3 h 8"/>
                  <a:gd name="T14" fmla="*/ 16 w 16"/>
                  <a:gd name="T15" fmla="*/ 5 h 8"/>
                  <a:gd name="T16" fmla="*/ 7 w 16"/>
                  <a:gd name="T17" fmla="*/ 5 h 8"/>
                  <a:gd name="T18" fmla="*/ 9 w 16"/>
                  <a:gd name="T19" fmla="*/ 6 h 8"/>
                  <a:gd name="T20" fmla="*/ 9 w 16"/>
                  <a:gd name="T21" fmla="*/ 6 h 8"/>
                  <a:gd name="T22" fmla="*/ 3 w 16"/>
                  <a:gd name="T23" fmla="*/ 6 h 8"/>
                  <a:gd name="T24" fmla="*/ 0 w 16"/>
                  <a:gd name="T25" fmla="*/ 6 h 8"/>
                  <a:gd name="T26" fmla="*/ 4 w 16"/>
                  <a:gd name="T27" fmla="*/ 5 h 8"/>
                  <a:gd name="T28" fmla="*/ 7 w 16"/>
                  <a:gd name="T29" fmla="*/ 4 h 8"/>
                  <a:gd name="T30" fmla="*/ 11 w 16"/>
                  <a:gd name="T31" fmla="*/ 3 h 8"/>
                  <a:gd name="T32" fmla="*/ 9 w 16"/>
                  <a:gd name="T33" fmla="*/ 2 h 8"/>
                  <a:gd name="T34" fmla="*/ 13 w 16"/>
                  <a:gd name="T3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8">
                    <a:moveTo>
                      <a:pt x="13" y="1"/>
                    </a:moveTo>
                    <a:cubicBezTo>
                      <a:pt x="13" y="2"/>
                      <a:pt x="13" y="2"/>
                      <a:pt x="13" y="2"/>
                    </a:cubicBezTo>
                    <a:cubicBezTo>
                      <a:pt x="12" y="2"/>
                      <a:pt x="12" y="2"/>
                      <a:pt x="11" y="2"/>
                    </a:cubicBezTo>
                    <a:cubicBezTo>
                      <a:pt x="12" y="3"/>
                      <a:pt x="14" y="4"/>
                      <a:pt x="15" y="2"/>
                    </a:cubicBezTo>
                    <a:cubicBezTo>
                      <a:pt x="15" y="2"/>
                      <a:pt x="15" y="2"/>
                      <a:pt x="15" y="2"/>
                    </a:cubicBezTo>
                    <a:cubicBezTo>
                      <a:pt x="15" y="3"/>
                      <a:pt x="15" y="3"/>
                      <a:pt x="16" y="3"/>
                    </a:cubicBezTo>
                    <a:cubicBezTo>
                      <a:pt x="15" y="3"/>
                      <a:pt x="15" y="3"/>
                      <a:pt x="15" y="3"/>
                    </a:cubicBezTo>
                    <a:cubicBezTo>
                      <a:pt x="16" y="5"/>
                      <a:pt x="16" y="5"/>
                      <a:pt x="16" y="5"/>
                    </a:cubicBezTo>
                    <a:cubicBezTo>
                      <a:pt x="14" y="4"/>
                      <a:pt x="10" y="4"/>
                      <a:pt x="7" y="5"/>
                    </a:cubicBezTo>
                    <a:cubicBezTo>
                      <a:pt x="8" y="6"/>
                      <a:pt x="8" y="5"/>
                      <a:pt x="9" y="6"/>
                    </a:cubicBezTo>
                    <a:cubicBezTo>
                      <a:pt x="9" y="6"/>
                      <a:pt x="9" y="6"/>
                      <a:pt x="9" y="6"/>
                    </a:cubicBezTo>
                    <a:cubicBezTo>
                      <a:pt x="7" y="6"/>
                      <a:pt x="5" y="8"/>
                      <a:pt x="3" y="6"/>
                    </a:cubicBezTo>
                    <a:cubicBezTo>
                      <a:pt x="0" y="6"/>
                      <a:pt x="0" y="6"/>
                      <a:pt x="0" y="6"/>
                    </a:cubicBezTo>
                    <a:cubicBezTo>
                      <a:pt x="1" y="5"/>
                      <a:pt x="2" y="6"/>
                      <a:pt x="4" y="5"/>
                    </a:cubicBezTo>
                    <a:cubicBezTo>
                      <a:pt x="5" y="4"/>
                      <a:pt x="6" y="5"/>
                      <a:pt x="7" y="4"/>
                    </a:cubicBezTo>
                    <a:cubicBezTo>
                      <a:pt x="8" y="4"/>
                      <a:pt x="10" y="4"/>
                      <a:pt x="11" y="3"/>
                    </a:cubicBezTo>
                    <a:cubicBezTo>
                      <a:pt x="9" y="2"/>
                      <a:pt x="9" y="2"/>
                      <a:pt x="9" y="2"/>
                    </a:cubicBezTo>
                    <a:cubicBezTo>
                      <a:pt x="10" y="0"/>
                      <a:pt x="12" y="0"/>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3" name="Freeform 2563">
                <a:extLst>
                  <a:ext uri="{FF2B5EF4-FFF2-40B4-BE49-F238E27FC236}">
                    <a16:creationId xmlns:a16="http://schemas.microsoft.com/office/drawing/2014/main" id="{3CD847B2-EE34-4269-BB7D-9905E3C851CA}"/>
                  </a:ext>
                </a:extLst>
              </p:cNvPr>
              <p:cNvSpPr/>
              <p:nvPr/>
            </p:nvSpPr>
            <p:spPr bwMode="auto">
              <a:xfrm>
                <a:off x="2755" y="2351"/>
                <a:ext cx="11" cy="10"/>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2" y="0"/>
                      <a:pt x="2" y="4"/>
                      <a:pt x="0" y="2"/>
                    </a:cubicBezTo>
                    <a:cubicBezTo>
                      <a:pt x="1" y="2"/>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4" name="Freeform 2564">
                <a:extLst>
                  <a:ext uri="{FF2B5EF4-FFF2-40B4-BE49-F238E27FC236}">
                    <a16:creationId xmlns:a16="http://schemas.microsoft.com/office/drawing/2014/main" id="{3F7496E6-DCCB-43A9-B3E4-A2E63B84D02C}"/>
                  </a:ext>
                </a:extLst>
              </p:cNvPr>
              <p:cNvSpPr/>
              <p:nvPr/>
            </p:nvSpPr>
            <p:spPr bwMode="auto">
              <a:xfrm>
                <a:off x="2512" y="2353"/>
                <a:ext cx="2"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5" name="Freeform 2565">
                <a:extLst>
                  <a:ext uri="{FF2B5EF4-FFF2-40B4-BE49-F238E27FC236}">
                    <a16:creationId xmlns:a16="http://schemas.microsoft.com/office/drawing/2014/main" id="{9C3C601B-082D-49E1-8BE5-9338C87C5493}"/>
                  </a:ext>
                </a:extLst>
              </p:cNvPr>
              <p:cNvSpPr/>
              <p:nvPr/>
            </p:nvSpPr>
            <p:spPr bwMode="auto">
              <a:xfrm>
                <a:off x="2563" y="2353"/>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0"/>
                      <a:pt x="1" y="1"/>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6" name="Freeform 2566">
                <a:extLst>
                  <a:ext uri="{FF2B5EF4-FFF2-40B4-BE49-F238E27FC236}">
                    <a16:creationId xmlns:a16="http://schemas.microsoft.com/office/drawing/2014/main" id="{5EDF1D62-B91A-483E-BD09-28CC8585A72E}"/>
                  </a:ext>
                </a:extLst>
              </p:cNvPr>
              <p:cNvSpPr/>
              <p:nvPr/>
            </p:nvSpPr>
            <p:spPr bwMode="auto">
              <a:xfrm>
                <a:off x="2346" y="2353"/>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7" name="Freeform 2567">
                <a:extLst>
                  <a:ext uri="{FF2B5EF4-FFF2-40B4-BE49-F238E27FC236}">
                    <a16:creationId xmlns:a16="http://schemas.microsoft.com/office/drawing/2014/main" id="{C48AB96D-2F0A-4AA5-B73C-E2597A72442A}"/>
                  </a:ext>
                </a:extLst>
              </p:cNvPr>
              <p:cNvSpPr/>
              <p:nvPr/>
            </p:nvSpPr>
            <p:spPr bwMode="auto">
              <a:xfrm>
                <a:off x="2552" y="2353"/>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8" name="Freeform 2568">
                <a:extLst>
                  <a:ext uri="{FF2B5EF4-FFF2-40B4-BE49-F238E27FC236}">
                    <a16:creationId xmlns:a16="http://schemas.microsoft.com/office/drawing/2014/main" id="{09187862-44E4-47ED-9BE1-B1351B7E6838}"/>
                  </a:ext>
                </a:extLst>
              </p:cNvPr>
              <p:cNvSpPr/>
              <p:nvPr/>
            </p:nvSpPr>
            <p:spPr bwMode="auto">
              <a:xfrm>
                <a:off x="2573" y="2353"/>
                <a:ext cx="6" cy="6"/>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9" name="Freeform 2569">
                <a:extLst>
                  <a:ext uri="{FF2B5EF4-FFF2-40B4-BE49-F238E27FC236}">
                    <a16:creationId xmlns:a16="http://schemas.microsoft.com/office/drawing/2014/main" id="{AD7FB690-0AFF-4C7C-88A2-298EA013AC33}"/>
                  </a:ext>
                </a:extLst>
              </p:cNvPr>
              <p:cNvSpPr/>
              <p:nvPr/>
            </p:nvSpPr>
            <p:spPr bwMode="auto">
              <a:xfrm>
                <a:off x="2843" y="235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0" name="Freeform 2570">
                <a:extLst>
                  <a:ext uri="{FF2B5EF4-FFF2-40B4-BE49-F238E27FC236}">
                    <a16:creationId xmlns:a16="http://schemas.microsoft.com/office/drawing/2014/main" id="{DF41BDC7-4945-415F-B15F-A5E4393F2A6B}"/>
                  </a:ext>
                </a:extLst>
              </p:cNvPr>
              <p:cNvSpPr/>
              <p:nvPr/>
            </p:nvSpPr>
            <p:spPr bwMode="auto">
              <a:xfrm>
                <a:off x="2798" y="2356"/>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1" name="Rectangle 2571">
                <a:extLst>
                  <a:ext uri="{FF2B5EF4-FFF2-40B4-BE49-F238E27FC236}">
                    <a16:creationId xmlns:a16="http://schemas.microsoft.com/office/drawing/2014/main" id="{155A040D-7836-4A83-9258-39026041A1BA}"/>
                  </a:ext>
                </a:extLst>
              </p:cNvPr>
              <p:cNvSpPr>
                <a:spLocks noChangeArrowheads="1"/>
              </p:cNvSpPr>
              <p:nvPr/>
            </p:nvSpPr>
            <p:spPr bwMode="auto">
              <a:xfrm>
                <a:off x="2627" y="235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2" name="Freeform 2572">
                <a:extLst>
                  <a:ext uri="{FF2B5EF4-FFF2-40B4-BE49-F238E27FC236}">
                    <a16:creationId xmlns:a16="http://schemas.microsoft.com/office/drawing/2014/main" id="{3E4F29E7-D4B3-4F38-963A-43AF0B25CCBF}"/>
                  </a:ext>
                </a:extLst>
              </p:cNvPr>
              <p:cNvSpPr/>
              <p:nvPr/>
            </p:nvSpPr>
            <p:spPr bwMode="auto">
              <a:xfrm flipH="1">
                <a:off x="2504" y="2356"/>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3" name="Freeform 2573">
                <a:extLst>
                  <a:ext uri="{FF2B5EF4-FFF2-40B4-BE49-F238E27FC236}">
                    <a16:creationId xmlns:a16="http://schemas.microsoft.com/office/drawing/2014/main" id="{3431523A-06A9-4278-A731-8F445DB8DA51}"/>
                  </a:ext>
                </a:extLst>
              </p:cNvPr>
              <p:cNvSpPr/>
              <p:nvPr/>
            </p:nvSpPr>
            <p:spPr bwMode="auto">
              <a:xfrm>
                <a:off x="2514" y="2356"/>
                <a:ext cx="6" cy="5"/>
              </a:xfrm>
              <a:custGeom>
                <a:gdLst>
                  <a:gd name="T0" fmla="*/ 2 w 2"/>
                  <a:gd name="T1" fmla="*/ 0 h 2"/>
                  <a:gd name="T2" fmla="*/ 1 w 2"/>
                  <a:gd name="T3" fmla="*/ 1 h 2"/>
                  <a:gd name="T4" fmla="*/ 2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2" y="2"/>
                      <a:pt x="2" y="2"/>
                      <a:pt x="2" y="2"/>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4" name="Freeform 2574">
                <a:extLst>
                  <a:ext uri="{FF2B5EF4-FFF2-40B4-BE49-F238E27FC236}">
                    <a16:creationId xmlns:a16="http://schemas.microsoft.com/office/drawing/2014/main" id="{BFC0BAF3-27B4-497C-8E4B-D730587F63BF}"/>
                  </a:ext>
                </a:extLst>
              </p:cNvPr>
              <p:cNvSpPr/>
              <p:nvPr/>
            </p:nvSpPr>
            <p:spPr bwMode="auto">
              <a:xfrm>
                <a:off x="2787" y="2356"/>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5" name="Freeform 2575">
                <a:extLst>
                  <a:ext uri="{FF2B5EF4-FFF2-40B4-BE49-F238E27FC236}">
                    <a16:creationId xmlns:a16="http://schemas.microsoft.com/office/drawing/2014/main" id="{7EEFDB38-D3BD-485C-AFF1-C19F28674AAE}"/>
                  </a:ext>
                </a:extLst>
              </p:cNvPr>
              <p:cNvSpPr/>
              <p:nvPr/>
            </p:nvSpPr>
            <p:spPr bwMode="auto">
              <a:xfrm>
                <a:off x="2525" y="235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6" name="Freeform 2576">
                <a:extLst>
                  <a:ext uri="{FF2B5EF4-FFF2-40B4-BE49-F238E27FC236}">
                    <a16:creationId xmlns:a16="http://schemas.microsoft.com/office/drawing/2014/main" id="{1696CA4F-2606-4A2A-B3D6-157F67BDC494}"/>
                  </a:ext>
                </a:extLst>
              </p:cNvPr>
              <p:cNvSpPr/>
              <p:nvPr/>
            </p:nvSpPr>
            <p:spPr bwMode="auto">
              <a:xfrm>
                <a:off x="2651" y="2356"/>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7" name="Freeform 2577">
                <a:extLst>
                  <a:ext uri="{FF2B5EF4-FFF2-40B4-BE49-F238E27FC236}">
                    <a16:creationId xmlns:a16="http://schemas.microsoft.com/office/drawing/2014/main" id="{AF4F7041-D6F6-49B2-972D-3FFC8ED790AF}"/>
                  </a:ext>
                </a:extLst>
              </p:cNvPr>
              <p:cNvSpPr/>
              <p:nvPr/>
            </p:nvSpPr>
            <p:spPr bwMode="auto">
              <a:xfrm>
                <a:off x="2712" y="2353"/>
                <a:ext cx="8" cy="14"/>
              </a:xfrm>
              <a:custGeom>
                <a:gdLst>
                  <a:gd name="T0" fmla="*/ 3 w 3"/>
                  <a:gd name="T1" fmla="*/ 2 h 5"/>
                  <a:gd name="T2" fmla="*/ 1 w 3"/>
                  <a:gd name="T3" fmla="*/ 4 h 5"/>
                  <a:gd name="T4" fmla="*/ 2 w 3"/>
                  <a:gd name="T5" fmla="*/ 4 h 5"/>
                  <a:gd name="T6" fmla="*/ 1 w 3"/>
                  <a:gd name="T7" fmla="*/ 5 h 5"/>
                  <a:gd name="T8" fmla="*/ 0 w 3"/>
                  <a:gd name="T9" fmla="*/ 3 h 5"/>
                  <a:gd name="T10" fmla="*/ 3 w 3"/>
                  <a:gd name="T11" fmla="*/ 2 h 5"/>
                </a:gdLst>
                <a:cxnLst>
                  <a:cxn ang="0">
                    <a:pos x="T0" y="T1"/>
                  </a:cxn>
                  <a:cxn ang="0">
                    <a:pos x="T2" y="T3"/>
                  </a:cxn>
                  <a:cxn ang="0">
                    <a:pos x="T4" y="T5"/>
                  </a:cxn>
                  <a:cxn ang="0">
                    <a:pos x="T6" y="T7"/>
                  </a:cxn>
                  <a:cxn ang="0">
                    <a:pos x="T8" y="T9"/>
                  </a:cxn>
                  <a:cxn ang="0">
                    <a:pos x="T10" y="T11"/>
                  </a:cxn>
                </a:cxnLst>
                <a:rect l="0" t="0" r="r" b="b"/>
                <a:pathLst>
                  <a:path w="3" h="5">
                    <a:moveTo>
                      <a:pt x="3" y="2"/>
                    </a:moveTo>
                    <a:cubicBezTo>
                      <a:pt x="2" y="2"/>
                      <a:pt x="2" y="3"/>
                      <a:pt x="1" y="4"/>
                    </a:cubicBezTo>
                    <a:cubicBezTo>
                      <a:pt x="1" y="4"/>
                      <a:pt x="2" y="4"/>
                      <a:pt x="2" y="4"/>
                    </a:cubicBezTo>
                    <a:cubicBezTo>
                      <a:pt x="2" y="4"/>
                      <a:pt x="1" y="5"/>
                      <a:pt x="1" y="5"/>
                    </a:cubicBezTo>
                    <a:cubicBezTo>
                      <a:pt x="0" y="4"/>
                      <a:pt x="0" y="4"/>
                      <a:pt x="0" y="3"/>
                    </a:cubicBezTo>
                    <a:cubicBezTo>
                      <a:pt x="2" y="4"/>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8" name="Freeform 2578">
                <a:extLst>
                  <a:ext uri="{FF2B5EF4-FFF2-40B4-BE49-F238E27FC236}">
                    <a16:creationId xmlns:a16="http://schemas.microsoft.com/office/drawing/2014/main" id="{D54D9048-9FF7-459C-BF31-B291F9021E01}"/>
                  </a:ext>
                </a:extLst>
              </p:cNvPr>
              <p:cNvSpPr/>
              <p:nvPr/>
            </p:nvSpPr>
            <p:spPr bwMode="auto">
              <a:xfrm>
                <a:off x="2864" y="2356"/>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9" name="Freeform 2579">
                <a:extLst>
                  <a:ext uri="{FF2B5EF4-FFF2-40B4-BE49-F238E27FC236}">
                    <a16:creationId xmlns:a16="http://schemas.microsoft.com/office/drawing/2014/main" id="{F15E2F72-725F-407B-AF1F-923361CE85A7}"/>
                  </a:ext>
                </a:extLst>
              </p:cNvPr>
              <p:cNvSpPr/>
              <p:nvPr/>
            </p:nvSpPr>
            <p:spPr bwMode="auto">
              <a:xfrm>
                <a:off x="2771" y="235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0" name="Freeform 2580">
                <a:extLst>
                  <a:ext uri="{FF2B5EF4-FFF2-40B4-BE49-F238E27FC236}">
                    <a16:creationId xmlns:a16="http://schemas.microsoft.com/office/drawing/2014/main" id="{9D50877E-2689-467F-BAC8-CE173FF61769}"/>
                  </a:ext>
                </a:extLst>
              </p:cNvPr>
              <p:cNvSpPr/>
              <p:nvPr/>
            </p:nvSpPr>
            <p:spPr bwMode="auto">
              <a:xfrm>
                <a:off x="2434" y="2359"/>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1"/>
                      <a:pt x="1" y="2"/>
                      <a:pt x="0"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1" name="Freeform 2581">
                <a:extLst>
                  <a:ext uri="{FF2B5EF4-FFF2-40B4-BE49-F238E27FC236}">
                    <a16:creationId xmlns:a16="http://schemas.microsoft.com/office/drawing/2014/main" id="{4B21290B-8C0E-4439-BEBE-6C219998A20A}"/>
                  </a:ext>
                </a:extLst>
              </p:cNvPr>
              <p:cNvSpPr/>
              <p:nvPr/>
            </p:nvSpPr>
            <p:spPr bwMode="auto">
              <a:xfrm>
                <a:off x="2536" y="2359"/>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2" name="Freeform 2582">
                <a:extLst>
                  <a:ext uri="{FF2B5EF4-FFF2-40B4-BE49-F238E27FC236}">
                    <a16:creationId xmlns:a16="http://schemas.microsoft.com/office/drawing/2014/main" id="{A2ECAC32-DA5C-46E2-9CBB-D3832BCB9203}"/>
                  </a:ext>
                </a:extLst>
              </p:cNvPr>
              <p:cNvSpPr/>
              <p:nvPr/>
            </p:nvSpPr>
            <p:spPr bwMode="auto">
              <a:xfrm>
                <a:off x="2747"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3" name="Freeform 2583">
                <a:extLst>
                  <a:ext uri="{FF2B5EF4-FFF2-40B4-BE49-F238E27FC236}">
                    <a16:creationId xmlns:a16="http://schemas.microsoft.com/office/drawing/2014/main" id="{447D1C57-4C84-436F-8CCF-EFE8B6E8B2B4}"/>
                  </a:ext>
                </a:extLst>
              </p:cNvPr>
              <p:cNvSpPr/>
              <p:nvPr/>
            </p:nvSpPr>
            <p:spPr bwMode="auto">
              <a:xfrm>
                <a:off x="2752"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4" name="Freeform 2584">
                <a:extLst>
                  <a:ext uri="{FF2B5EF4-FFF2-40B4-BE49-F238E27FC236}">
                    <a16:creationId xmlns:a16="http://schemas.microsoft.com/office/drawing/2014/main" id="{9651E928-1044-4686-82B9-C5D845C48563}"/>
                  </a:ext>
                </a:extLst>
              </p:cNvPr>
              <p:cNvSpPr/>
              <p:nvPr/>
            </p:nvSpPr>
            <p:spPr bwMode="auto">
              <a:xfrm>
                <a:off x="2501" y="2361"/>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5" name="Freeform 2585">
                <a:extLst>
                  <a:ext uri="{FF2B5EF4-FFF2-40B4-BE49-F238E27FC236}">
                    <a16:creationId xmlns:a16="http://schemas.microsoft.com/office/drawing/2014/main" id="{AD31F6B3-C317-4523-81CB-6B0A3F59862A}"/>
                  </a:ext>
                </a:extLst>
              </p:cNvPr>
              <p:cNvSpPr/>
              <p:nvPr/>
            </p:nvSpPr>
            <p:spPr bwMode="auto">
              <a:xfrm>
                <a:off x="2838" y="2359"/>
                <a:ext cx="2" cy="5"/>
              </a:xfrm>
              <a:custGeom>
                <a:gdLst>
                  <a:gd name="T0" fmla="*/ 1 w 1"/>
                  <a:gd name="T1" fmla="*/ 2 h 2"/>
                  <a:gd name="T2" fmla="*/ 0 w 1"/>
                  <a:gd name="T3" fmla="*/ 2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1"/>
                      <a:pt x="0" y="1"/>
                      <a:pt x="0" y="1"/>
                    </a:cubicBezTo>
                    <a:cubicBezTo>
                      <a:pt x="0" y="0"/>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6" name="Freeform 2586">
                <a:extLst>
                  <a:ext uri="{FF2B5EF4-FFF2-40B4-BE49-F238E27FC236}">
                    <a16:creationId xmlns:a16="http://schemas.microsoft.com/office/drawing/2014/main" id="{6BE2D5E9-AEA5-4DED-B043-3D84053164A5}"/>
                  </a:ext>
                </a:extLst>
              </p:cNvPr>
              <p:cNvSpPr/>
              <p:nvPr/>
            </p:nvSpPr>
            <p:spPr bwMode="auto">
              <a:xfrm>
                <a:off x="3399" y="236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7" name="Freeform 2587">
                <a:extLst>
                  <a:ext uri="{FF2B5EF4-FFF2-40B4-BE49-F238E27FC236}">
                    <a16:creationId xmlns:a16="http://schemas.microsoft.com/office/drawing/2014/main" id="{6C30788E-9BAC-46A1-B464-441ACEAB28BF}"/>
                  </a:ext>
                </a:extLst>
              </p:cNvPr>
              <p:cNvSpPr/>
              <p:nvPr/>
            </p:nvSpPr>
            <p:spPr bwMode="auto">
              <a:xfrm>
                <a:off x="2405"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0"/>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8" name="Freeform 2588">
                <a:extLst>
                  <a:ext uri="{FF2B5EF4-FFF2-40B4-BE49-F238E27FC236}">
                    <a16:creationId xmlns:a16="http://schemas.microsoft.com/office/drawing/2014/main" id="{3862A0B0-8E7E-4807-8ADC-75D6CF93696D}"/>
                  </a:ext>
                </a:extLst>
              </p:cNvPr>
              <p:cNvSpPr/>
              <p:nvPr/>
            </p:nvSpPr>
            <p:spPr bwMode="auto">
              <a:xfrm>
                <a:off x="2432" y="236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9" name="Freeform 2589">
                <a:extLst>
                  <a:ext uri="{FF2B5EF4-FFF2-40B4-BE49-F238E27FC236}">
                    <a16:creationId xmlns:a16="http://schemas.microsoft.com/office/drawing/2014/main" id="{A9683E52-7E5C-4C1C-A251-5A942DEEBCC7}"/>
                  </a:ext>
                </a:extLst>
              </p:cNvPr>
              <p:cNvSpPr/>
              <p:nvPr/>
            </p:nvSpPr>
            <p:spPr bwMode="auto">
              <a:xfrm>
                <a:off x="2592"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0" name="Freeform 2590">
                <a:extLst>
                  <a:ext uri="{FF2B5EF4-FFF2-40B4-BE49-F238E27FC236}">
                    <a16:creationId xmlns:a16="http://schemas.microsoft.com/office/drawing/2014/main" id="{498F981F-C3C7-4662-98C0-B2DF7C591359}"/>
                  </a:ext>
                </a:extLst>
              </p:cNvPr>
              <p:cNvSpPr/>
              <p:nvPr/>
            </p:nvSpPr>
            <p:spPr bwMode="auto">
              <a:xfrm>
                <a:off x="2739" y="236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1" name="Freeform 2591">
                <a:extLst>
                  <a:ext uri="{FF2B5EF4-FFF2-40B4-BE49-F238E27FC236}">
                    <a16:creationId xmlns:a16="http://schemas.microsoft.com/office/drawing/2014/main" id="{687F6BCB-443B-4DC0-9C19-A86A86BDE0E2}"/>
                  </a:ext>
                </a:extLst>
              </p:cNvPr>
              <p:cNvSpPr/>
              <p:nvPr/>
            </p:nvSpPr>
            <p:spPr bwMode="auto">
              <a:xfrm>
                <a:off x="3297" y="236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2" name="Freeform 2592">
                <a:extLst>
                  <a:ext uri="{FF2B5EF4-FFF2-40B4-BE49-F238E27FC236}">
                    <a16:creationId xmlns:a16="http://schemas.microsoft.com/office/drawing/2014/main" id="{796ACFDC-3A36-47EA-A664-E01A29BEF7EC}"/>
                  </a:ext>
                </a:extLst>
              </p:cNvPr>
              <p:cNvSpPr/>
              <p:nvPr/>
            </p:nvSpPr>
            <p:spPr bwMode="auto">
              <a:xfrm>
                <a:off x="2584" y="2361"/>
                <a:ext cx="5" cy="3"/>
              </a:xfrm>
              <a:custGeom>
                <a:gdLst>
                  <a:gd name="T0" fmla="*/ 2 w 2"/>
                  <a:gd name="T1" fmla="*/ 1 h 1"/>
                  <a:gd name="T2" fmla="*/ 2 w 2"/>
                  <a:gd name="T3" fmla="*/ 1 h 1"/>
                  <a:gd name="T4" fmla="*/ 0 w 2"/>
                  <a:gd name="T5" fmla="*/ 1 h 1"/>
                  <a:gd name="T6" fmla="*/ 0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0" y="1"/>
                      <a:pt x="0" y="1"/>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3" name="Freeform 2593">
                <a:extLst>
                  <a:ext uri="{FF2B5EF4-FFF2-40B4-BE49-F238E27FC236}">
                    <a16:creationId xmlns:a16="http://schemas.microsoft.com/office/drawing/2014/main" id="{7A22459A-98C2-4069-8C61-E96196A806D5}"/>
                  </a:ext>
                </a:extLst>
              </p:cNvPr>
              <p:cNvSpPr/>
              <p:nvPr/>
            </p:nvSpPr>
            <p:spPr bwMode="auto">
              <a:xfrm>
                <a:off x="2346" y="2364"/>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4" name="Freeform 2594">
                <a:extLst>
                  <a:ext uri="{FF2B5EF4-FFF2-40B4-BE49-F238E27FC236}">
                    <a16:creationId xmlns:a16="http://schemas.microsoft.com/office/drawing/2014/main" id="{C001D633-995D-44C6-BF00-6A52CE34A3CB}"/>
                  </a:ext>
                </a:extLst>
              </p:cNvPr>
              <p:cNvSpPr/>
              <p:nvPr/>
            </p:nvSpPr>
            <p:spPr bwMode="auto">
              <a:xfrm>
                <a:off x="2384" y="2364"/>
                <a:ext cx="13" cy="5"/>
              </a:xfrm>
              <a:custGeom>
                <a:gdLst>
                  <a:gd name="T0" fmla="*/ 4 w 5"/>
                  <a:gd name="T1" fmla="*/ 2 h 2"/>
                  <a:gd name="T2" fmla="*/ 0 w 5"/>
                  <a:gd name="T3" fmla="*/ 1 h 2"/>
                  <a:gd name="T4" fmla="*/ 3 w 5"/>
                  <a:gd name="T5" fmla="*/ 0 h 2"/>
                  <a:gd name="T6" fmla="*/ 4 w 5"/>
                  <a:gd name="T7" fmla="*/ 2 h 2"/>
                </a:gdLst>
                <a:cxnLst>
                  <a:cxn ang="0">
                    <a:pos x="T0" y="T1"/>
                  </a:cxn>
                  <a:cxn ang="0">
                    <a:pos x="T2" y="T3"/>
                  </a:cxn>
                  <a:cxn ang="0">
                    <a:pos x="T4" y="T5"/>
                  </a:cxn>
                  <a:cxn ang="0">
                    <a:pos x="T6" y="T7"/>
                  </a:cxn>
                </a:cxnLst>
                <a:rect l="0" t="0" r="r" b="b"/>
                <a:pathLst>
                  <a:path w="5" h="2">
                    <a:moveTo>
                      <a:pt x="4" y="2"/>
                    </a:moveTo>
                    <a:cubicBezTo>
                      <a:pt x="2" y="2"/>
                      <a:pt x="2" y="1"/>
                      <a:pt x="0" y="1"/>
                    </a:cubicBezTo>
                    <a:cubicBezTo>
                      <a:pt x="1" y="0"/>
                      <a:pt x="2" y="2"/>
                      <a:pt x="3" y="0"/>
                    </a:cubicBezTo>
                    <a:cubicBezTo>
                      <a:pt x="3"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5" name="Freeform 2595">
                <a:extLst>
                  <a:ext uri="{FF2B5EF4-FFF2-40B4-BE49-F238E27FC236}">
                    <a16:creationId xmlns:a16="http://schemas.microsoft.com/office/drawing/2014/main" id="{902423E9-6DBB-4036-961E-B4F2F6B22D2D}"/>
                  </a:ext>
                </a:extLst>
              </p:cNvPr>
              <p:cNvSpPr/>
              <p:nvPr/>
            </p:nvSpPr>
            <p:spPr bwMode="auto">
              <a:xfrm>
                <a:off x="2405" y="2364"/>
                <a:ext cx="13" cy="5"/>
              </a:xfrm>
              <a:custGeom>
                <a:gdLst>
                  <a:gd name="T0" fmla="*/ 3 w 5"/>
                  <a:gd name="T1" fmla="*/ 1 h 2"/>
                  <a:gd name="T2" fmla="*/ 5 w 5"/>
                  <a:gd name="T3" fmla="*/ 1 h 2"/>
                  <a:gd name="T4" fmla="*/ 0 w 5"/>
                  <a:gd name="T5" fmla="*/ 2 h 2"/>
                  <a:gd name="T6" fmla="*/ 3 w 5"/>
                  <a:gd name="T7" fmla="*/ 0 h 2"/>
                  <a:gd name="T8" fmla="*/ 3 w 5"/>
                  <a:gd name="T9" fmla="*/ 1 h 2"/>
                </a:gdLst>
                <a:cxnLst>
                  <a:cxn ang="0">
                    <a:pos x="T0" y="T1"/>
                  </a:cxn>
                  <a:cxn ang="0">
                    <a:pos x="T2" y="T3"/>
                  </a:cxn>
                  <a:cxn ang="0">
                    <a:pos x="T4" y="T5"/>
                  </a:cxn>
                  <a:cxn ang="0">
                    <a:pos x="T6" y="T7"/>
                  </a:cxn>
                  <a:cxn ang="0">
                    <a:pos x="T8" y="T9"/>
                  </a:cxn>
                </a:cxnLst>
                <a:rect l="0" t="0" r="r" b="b"/>
                <a:pathLst>
                  <a:path w="5" h="2">
                    <a:moveTo>
                      <a:pt x="3" y="1"/>
                    </a:moveTo>
                    <a:cubicBezTo>
                      <a:pt x="5" y="1"/>
                      <a:pt x="5" y="1"/>
                      <a:pt x="5" y="1"/>
                    </a:cubicBezTo>
                    <a:cubicBezTo>
                      <a:pt x="0" y="2"/>
                      <a:pt x="0" y="2"/>
                      <a:pt x="0" y="2"/>
                    </a:cubicBezTo>
                    <a:cubicBezTo>
                      <a:pt x="1" y="1"/>
                      <a:pt x="3" y="2"/>
                      <a:pt x="3" y="0"/>
                    </a:cubicBezTo>
                    <a:cubicBezTo>
                      <a:pt x="4"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6" name="Freeform 2596">
                <a:extLst>
                  <a:ext uri="{FF2B5EF4-FFF2-40B4-BE49-F238E27FC236}">
                    <a16:creationId xmlns:a16="http://schemas.microsoft.com/office/drawing/2014/main" id="{BC5B03EE-799E-419A-B843-B3BEB0C09737}"/>
                  </a:ext>
                </a:extLst>
              </p:cNvPr>
              <p:cNvSpPr/>
              <p:nvPr/>
            </p:nvSpPr>
            <p:spPr bwMode="auto">
              <a:xfrm>
                <a:off x="2445" y="2364"/>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7" name="Rectangle 2597">
                <a:extLst>
                  <a:ext uri="{FF2B5EF4-FFF2-40B4-BE49-F238E27FC236}">
                    <a16:creationId xmlns:a16="http://schemas.microsoft.com/office/drawing/2014/main" id="{D54BBF61-D323-464C-B04C-5BA8987567A0}"/>
                  </a:ext>
                </a:extLst>
              </p:cNvPr>
              <p:cNvSpPr>
                <a:spLocks noChangeArrowheads="1"/>
              </p:cNvSpPr>
              <p:nvPr/>
            </p:nvSpPr>
            <p:spPr bwMode="auto">
              <a:xfrm>
                <a:off x="2776" y="236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8" name="Freeform 2598">
                <a:extLst>
                  <a:ext uri="{FF2B5EF4-FFF2-40B4-BE49-F238E27FC236}">
                    <a16:creationId xmlns:a16="http://schemas.microsoft.com/office/drawing/2014/main" id="{BA82FFF4-01A9-4646-81EC-CEF8BAFF5A35}"/>
                  </a:ext>
                </a:extLst>
              </p:cNvPr>
              <p:cNvSpPr/>
              <p:nvPr/>
            </p:nvSpPr>
            <p:spPr bwMode="auto">
              <a:xfrm>
                <a:off x="3743" y="2364"/>
                <a:ext cx="6" cy="3"/>
              </a:xfrm>
              <a:custGeom>
                <a:gdLst>
                  <a:gd name="T0" fmla="*/ 0 w 6"/>
                  <a:gd name="T1" fmla="*/ 3 h 3"/>
                  <a:gd name="T2" fmla="*/ 3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9" name="Freeform 2599">
                <a:extLst>
                  <a:ext uri="{FF2B5EF4-FFF2-40B4-BE49-F238E27FC236}">
                    <a16:creationId xmlns:a16="http://schemas.microsoft.com/office/drawing/2014/main" id="{0EE09145-DD1A-4923-9443-C2A00CF7FDE1}"/>
                  </a:ext>
                </a:extLst>
              </p:cNvPr>
              <p:cNvSpPr/>
              <p:nvPr/>
            </p:nvSpPr>
            <p:spPr bwMode="auto">
              <a:xfrm>
                <a:off x="2806" y="2364"/>
                <a:ext cx="8" cy="5"/>
              </a:xfrm>
              <a:custGeom>
                <a:gdLst>
                  <a:gd name="T0" fmla="*/ 2 w 3"/>
                  <a:gd name="T1" fmla="*/ 0 h 2"/>
                  <a:gd name="T2" fmla="*/ 2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1" y="1"/>
                      <a:pt x="3" y="1"/>
                      <a:pt x="2" y="2"/>
                    </a:cubicBezTo>
                    <a:cubicBezTo>
                      <a:pt x="1"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0" name="Freeform 2600">
                <a:extLst>
                  <a:ext uri="{FF2B5EF4-FFF2-40B4-BE49-F238E27FC236}">
                    <a16:creationId xmlns:a16="http://schemas.microsoft.com/office/drawing/2014/main" id="{CDF4ADA5-0552-4C44-A8C2-FF70D85C0944}"/>
                  </a:ext>
                </a:extLst>
              </p:cNvPr>
              <p:cNvSpPr/>
              <p:nvPr/>
            </p:nvSpPr>
            <p:spPr bwMode="auto">
              <a:xfrm>
                <a:off x="2656" y="2364"/>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1" name="Freeform 2601">
                <a:extLst>
                  <a:ext uri="{FF2B5EF4-FFF2-40B4-BE49-F238E27FC236}">
                    <a16:creationId xmlns:a16="http://schemas.microsoft.com/office/drawing/2014/main" id="{70BF5C10-4008-4AE5-B055-BD9C38DF9965}"/>
                  </a:ext>
                </a:extLst>
              </p:cNvPr>
              <p:cNvSpPr/>
              <p:nvPr/>
            </p:nvSpPr>
            <p:spPr bwMode="auto">
              <a:xfrm>
                <a:off x="2696" y="2367"/>
                <a:ext cx="6" cy="0"/>
              </a:xfrm>
              <a:custGeom>
                <a:gdLst>
                  <a:gd name="T0" fmla="*/ 6 w 6"/>
                  <a:gd name="T1" fmla="*/ 0 w 6"/>
                  <a:gd name="T2" fmla="*/ 3 w 6"/>
                  <a:gd name="T3" fmla="*/ 6 w 6"/>
                </a:gdLst>
                <a:cxnLst>
                  <a:cxn ang="0">
                    <a:pos x="T0" y="0"/>
                  </a:cxn>
                  <a:cxn ang="0">
                    <a:pos x="T1" y="0"/>
                  </a:cxn>
                  <a:cxn ang="0">
                    <a:pos x="T2" y="0"/>
                  </a:cxn>
                  <a:cxn ang="0">
                    <a:pos x="T3" y="0"/>
                  </a:cxn>
                </a:cxnLst>
                <a:rect l="0" t="0" r="r" b="b"/>
                <a:pathLst>
                  <a:path w="6">
                    <a:moveTo>
                      <a:pt x="6" y="0"/>
                    </a:moveTo>
                    <a:lnTo>
                      <a:pt x="0"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2" name="Freeform 2602">
                <a:extLst>
                  <a:ext uri="{FF2B5EF4-FFF2-40B4-BE49-F238E27FC236}">
                    <a16:creationId xmlns:a16="http://schemas.microsoft.com/office/drawing/2014/main" id="{24511E95-D133-448B-90F6-090B54B4DF8B}"/>
                  </a:ext>
                </a:extLst>
              </p:cNvPr>
              <p:cNvSpPr/>
              <p:nvPr/>
            </p:nvSpPr>
            <p:spPr bwMode="auto">
              <a:xfrm>
                <a:off x="2611" y="2364"/>
                <a:ext cx="5" cy="11"/>
              </a:xfrm>
              <a:custGeom>
                <a:gdLst>
                  <a:gd name="T0" fmla="*/ 2 w 2"/>
                  <a:gd name="T1" fmla="*/ 2 h 4"/>
                  <a:gd name="T2" fmla="*/ 0 w 2"/>
                  <a:gd name="T3" fmla="*/ 2 h 4"/>
                  <a:gd name="T4" fmla="*/ 0 w 2"/>
                  <a:gd name="T5" fmla="*/ 1 h 4"/>
                  <a:gd name="T6" fmla="*/ 2 w 2"/>
                  <a:gd name="T7" fmla="*/ 2 h 4"/>
                </a:gdLst>
                <a:cxnLst>
                  <a:cxn ang="0">
                    <a:pos x="T0" y="T1"/>
                  </a:cxn>
                  <a:cxn ang="0">
                    <a:pos x="T2" y="T3"/>
                  </a:cxn>
                  <a:cxn ang="0">
                    <a:pos x="T4" y="T5"/>
                  </a:cxn>
                  <a:cxn ang="0">
                    <a:pos x="T6" y="T7"/>
                  </a:cxn>
                </a:cxnLst>
                <a:rect l="0" t="0" r="r" b="b"/>
                <a:pathLst>
                  <a:path w="2" h="4">
                    <a:moveTo>
                      <a:pt x="2" y="2"/>
                    </a:moveTo>
                    <a:cubicBezTo>
                      <a:pt x="1" y="4"/>
                      <a:pt x="1" y="2"/>
                      <a:pt x="0" y="2"/>
                    </a:cubicBezTo>
                    <a:cubicBezTo>
                      <a:pt x="0" y="1"/>
                      <a:pt x="0" y="1"/>
                      <a:pt x="0" y="1"/>
                    </a:cubicBezTo>
                    <a:cubicBezTo>
                      <a:pt x="1"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3" name="Freeform 2603">
                <a:extLst>
                  <a:ext uri="{FF2B5EF4-FFF2-40B4-BE49-F238E27FC236}">
                    <a16:creationId xmlns:a16="http://schemas.microsoft.com/office/drawing/2014/main" id="{7D01145E-FB84-4139-94BE-3545EB52B8C7}"/>
                  </a:ext>
                </a:extLst>
              </p:cNvPr>
              <p:cNvSpPr/>
              <p:nvPr/>
            </p:nvSpPr>
            <p:spPr bwMode="auto">
              <a:xfrm>
                <a:off x="2637" y="2367"/>
                <a:ext cx="14" cy="8"/>
              </a:xfrm>
              <a:custGeom>
                <a:gdLst>
                  <a:gd name="T0" fmla="*/ 5 w 5"/>
                  <a:gd name="T1" fmla="*/ 1 h 3"/>
                  <a:gd name="T2" fmla="*/ 4 w 5"/>
                  <a:gd name="T3" fmla="*/ 2 h 3"/>
                  <a:gd name="T4" fmla="*/ 0 w 5"/>
                  <a:gd name="T5" fmla="*/ 2 h 3"/>
                  <a:gd name="T6" fmla="*/ 2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5" y="1"/>
                      <a:pt x="4" y="1"/>
                      <a:pt x="4" y="2"/>
                    </a:cubicBezTo>
                    <a:cubicBezTo>
                      <a:pt x="2" y="0"/>
                      <a:pt x="1" y="3"/>
                      <a:pt x="0" y="2"/>
                    </a:cubicBezTo>
                    <a:cubicBezTo>
                      <a:pt x="0" y="1"/>
                      <a:pt x="2" y="2"/>
                      <a:pt x="2" y="0"/>
                    </a:cubicBezTo>
                    <a:cubicBezTo>
                      <a:pt x="3"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4" name="Freeform 2604">
                <a:extLst>
                  <a:ext uri="{FF2B5EF4-FFF2-40B4-BE49-F238E27FC236}">
                    <a16:creationId xmlns:a16="http://schemas.microsoft.com/office/drawing/2014/main" id="{BC074878-D93F-43AE-A108-EBE7B412277C}"/>
                  </a:ext>
                </a:extLst>
              </p:cNvPr>
              <p:cNvSpPr/>
              <p:nvPr/>
            </p:nvSpPr>
            <p:spPr bwMode="auto">
              <a:xfrm>
                <a:off x="2488" y="2367"/>
                <a:ext cx="26" cy="8"/>
              </a:xfrm>
              <a:custGeom>
                <a:gdLst>
                  <a:gd name="T0" fmla="*/ 9 w 10"/>
                  <a:gd name="T1" fmla="*/ 1 h 3"/>
                  <a:gd name="T2" fmla="*/ 3 w 10"/>
                  <a:gd name="T3" fmla="*/ 1 h 3"/>
                  <a:gd name="T4" fmla="*/ 0 w 10"/>
                  <a:gd name="T5" fmla="*/ 2 h 3"/>
                  <a:gd name="T6" fmla="*/ 0 w 10"/>
                  <a:gd name="T7" fmla="*/ 1 h 3"/>
                  <a:gd name="T8" fmla="*/ 4 w 10"/>
                  <a:gd name="T9" fmla="*/ 1 h 3"/>
                  <a:gd name="T10" fmla="*/ 7 w 10"/>
                  <a:gd name="T11" fmla="*/ 1 h 3"/>
                  <a:gd name="T12" fmla="*/ 7 w 10"/>
                  <a:gd name="T13" fmla="*/ 0 h 3"/>
                  <a:gd name="T14" fmla="*/ 9 w 10"/>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9" y="1"/>
                    </a:moveTo>
                    <a:cubicBezTo>
                      <a:pt x="7" y="0"/>
                      <a:pt x="5" y="2"/>
                      <a:pt x="3" y="1"/>
                    </a:cubicBezTo>
                    <a:cubicBezTo>
                      <a:pt x="3" y="3"/>
                      <a:pt x="1" y="2"/>
                      <a:pt x="0" y="2"/>
                    </a:cubicBezTo>
                    <a:cubicBezTo>
                      <a:pt x="0" y="1"/>
                      <a:pt x="0" y="1"/>
                      <a:pt x="0" y="1"/>
                    </a:cubicBezTo>
                    <a:cubicBezTo>
                      <a:pt x="1" y="1"/>
                      <a:pt x="3" y="2"/>
                      <a:pt x="4" y="1"/>
                    </a:cubicBezTo>
                    <a:cubicBezTo>
                      <a:pt x="7" y="1"/>
                      <a:pt x="7" y="1"/>
                      <a:pt x="7" y="1"/>
                    </a:cubicBezTo>
                    <a:cubicBezTo>
                      <a:pt x="7" y="0"/>
                      <a:pt x="7" y="0"/>
                      <a:pt x="7" y="0"/>
                    </a:cubicBezTo>
                    <a:cubicBezTo>
                      <a:pt x="8" y="1"/>
                      <a:pt x="10"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5" name="Freeform 2605">
                <a:extLst>
                  <a:ext uri="{FF2B5EF4-FFF2-40B4-BE49-F238E27FC236}">
                    <a16:creationId xmlns:a16="http://schemas.microsoft.com/office/drawing/2014/main" id="{6346B374-C56D-4B3C-B027-09AB9251AA46}"/>
                  </a:ext>
                </a:extLst>
              </p:cNvPr>
              <p:cNvSpPr/>
              <p:nvPr/>
            </p:nvSpPr>
            <p:spPr bwMode="auto">
              <a:xfrm>
                <a:off x="2531" y="236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6" name="Freeform 2606">
                <a:extLst>
                  <a:ext uri="{FF2B5EF4-FFF2-40B4-BE49-F238E27FC236}">
                    <a16:creationId xmlns:a16="http://schemas.microsoft.com/office/drawing/2014/main" id="{3B2B3D82-F8F0-412F-99AF-B315F7FCDF92}"/>
                  </a:ext>
                </a:extLst>
              </p:cNvPr>
              <p:cNvSpPr/>
              <p:nvPr/>
            </p:nvSpPr>
            <p:spPr bwMode="auto">
              <a:xfrm>
                <a:off x="2349" y="2367"/>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0" y="0"/>
                      <a:pt x="0" y="0"/>
                      <a:pt x="0" y="0"/>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7" name="Freeform 2607">
                <a:extLst>
                  <a:ext uri="{FF2B5EF4-FFF2-40B4-BE49-F238E27FC236}">
                    <a16:creationId xmlns:a16="http://schemas.microsoft.com/office/drawing/2014/main" id="{0CBAD377-58C5-4E3C-85ED-DB605A790A35}"/>
                  </a:ext>
                </a:extLst>
              </p:cNvPr>
              <p:cNvSpPr/>
              <p:nvPr/>
            </p:nvSpPr>
            <p:spPr bwMode="auto">
              <a:xfrm>
                <a:off x="2739" y="236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8" name="Freeform 2608">
                <a:extLst>
                  <a:ext uri="{FF2B5EF4-FFF2-40B4-BE49-F238E27FC236}">
                    <a16:creationId xmlns:a16="http://schemas.microsoft.com/office/drawing/2014/main" id="{16FFE926-8FE2-43AC-83D3-516187AA9AE5}"/>
                  </a:ext>
                </a:extLst>
              </p:cNvPr>
              <p:cNvSpPr/>
              <p:nvPr/>
            </p:nvSpPr>
            <p:spPr bwMode="auto">
              <a:xfrm>
                <a:off x="2771" y="2369"/>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9" name="Freeform 2609">
                <a:extLst>
                  <a:ext uri="{FF2B5EF4-FFF2-40B4-BE49-F238E27FC236}">
                    <a16:creationId xmlns:a16="http://schemas.microsoft.com/office/drawing/2014/main" id="{2B5062C6-9CEB-43AD-A8D9-FC4EA1645A27}"/>
                  </a:ext>
                </a:extLst>
              </p:cNvPr>
              <p:cNvSpPr/>
              <p:nvPr/>
            </p:nvSpPr>
            <p:spPr bwMode="auto">
              <a:xfrm>
                <a:off x="2629" y="2372"/>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0" y="0"/>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0" name="Freeform 2610">
                <a:extLst>
                  <a:ext uri="{FF2B5EF4-FFF2-40B4-BE49-F238E27FC236}">
                    <a16:creationId xmlns:a16="http://schemas.microsoft.com/office/drawing/2014/main" id="{1EFE7FE1-AC80-479C-ABBC-16999D9AE027}"/>
                  </a:ext>
                </a:extLst>
              </p:cNvPr>
              <p:cNvSpPr/>
              <p:nvPr/>
            </p:nvSpPr>
            <p:spPr bwMode="auto">
              <a:xfrm>
                <a:off x="2421" y="2372"/>
                <a:ext cx="5" cy="3"/>
              </a:xfrm>
              <a:custGeom>
                <a:gdLst>
                  <a:gd name="T0" fmla="*/ 2 w 2"/>
                  <a:gd name="T1" fmla="*/ 1 h 1"/>
                  <a:gd name="T2" fmla="*/ 0 w 2"/>
                  <a:gd name="T3" fmla="*/ 1 h 1"/>
                  <a:gd name="T4" fmla="*/ 0 w 2"/>
                  <a:gd name="T5" fmla="*/ 1 h 1"/>
                  <a:gd name="T6" fmla="*/ 0 w 2"/>
                  <a:gd name="T7" fmla="*/ 0 h 1"/>
                  <a:gd name="T8" fmla="*/ 2 w 2"/>
                  <a:gd name="T9" fmla="*/ 0 h 1"/>
                  <a:gd name="T10" fmla="*/ 2 w 2"/>
                  <a:gd name="T11" fmla="*/ 1 h 1"/>
                </a:gdLst>
                <a:cxnLst>
                  <a:cxn ang="0">
                    <a:pos x="T0" y="T1"/>
                  </a:cxn>
                  <a:cxn ang="0">
                    <a:pos x="T2" y="T3"/>
                  </a:cxn>
                  <a:cxn ang="0">
                    <a:pos x="T4" y="T5"/>
                  </a:cxn>
                  <a:cxn ang="0">
                    <a:pos x="T6" y="T7"/>
                  </a:cxn>
                  <a:cxn ang="0">
                    <a:pos x="T8" y="T9"/>
                  </a:cxn>
                  <a:cxn ang="0">
                    <a:pos x="T10" y="T11"/>
                  </a:cxn>
                </a:cxnLst>
                <a:rect l="0" t="0" r="r" b="b"/>
                <a:pathLst>
                  <a:path w="2" h="1">
                    <a:moveTo>
                      <a:pt x="2" y="1"/>
                    </a:moveTo>
                    <a:cubicBezTo>
                      <a:pt x="1" y="1"/>
                      <a:pt x="1" y="1"/>
                      <a:pt x="0" y="1"/>
                    </a:cubicBezTo>
                    <a:cubicBezTo>
                      <a:pt x="0" y="1"/>
                      <a:pt x="0" y="1"/>
                      <a:pt x="0" y="1"/>
                    </a:cubicBezTo>
                    <a:cubicBezTo>
                      <a:pt x="0" y="0"/>
                      <a:pt x="0" y="0"/>
                      <a:pt x="0"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1" name="Freeform 2611">
                <a:extLst>
                  <a:ext uri="{FF2B5EF4-FFF2-40B4-BE49-F238E27FC236}">
                    <a16:creationId xmlns:a16="http://schemas.microsoft.com/office/drawing/2014/main" id="{45EA2190-93B9-4AFF-B3F6-2D890A74BC5D}"/>
                  </a:ext>
                </a:extLst>
              </p:cNvPr>
              <p:cNvSpPr/>
              <p:nvPr/>
            </p:nvSpPr>
            <p:spPr bwMode="auto">
              <a:xfrm>
                <a:off x="2432" y="2372"/>
                <a:ext cx="5"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2" name="Freeform 2612">
                <a:extLst>
                  <a:ext uri="{FF2B5EF4-FFF2-40B4-BE49-F238E27FC236}">
                    <a16:creationId xmlns:a16="http://schemas.microsoft.com/office/drawing/2014/main" id="{9C98361D-C2B1-4DE9-8035-5A44FB6E5012}"/>
                  </a:ext>
                </a:extLst>
              </p:cNvPr>
              <p:cNvSpPr/>
              <p:nvPr/>
            </p:nvSpPr>
            <p:spPr bwMode="auto">
              <a:xfrm>
                <a:off x="2563" y="2369"/>
                <a:ext cx="10" cy="8"/>
              </a:xfrm>
              <a:custGeom>
                <a:gdLst>
                  <a:gd name="T0" fmla="*/ 3 w 4"/>
                  <a:gd name="T1" fmla="*/ 1 h 3"/>
                  <a:gd name="T2" fmla="*/ 2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1"/>
                      <a:pt x="3" y="3"/>
                      <a:pt x="2" y="3"/>
                    </a:cubicBezTo>
                    <a:cubicBezTo>
                      <a:pt x="2" y="2"/>
                      <a:pt x="0" y="3"/>
                      <a:pt x="0" y="2"/>
                    </a:cubicBezTo>
                    <a:cubicBezTo>
                      <a:pt x="1"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3" name="Freeform 2613">
                <a:extLst>
                  <a:ext uri="{FF2B5EF4-FFF2-40B4-BE49-F238E27FC236}">
                    <a16:creationId xmlns:a16="http://schemas.microsoft.com/office/drawing/2014/main" id="{0F8FE318-F157-43D9-9EBD-E0C5E3134BF8}"/>
                  </a:ext>
                </a:extLst>
              </p:cNvPr>
              <p:cNvSpPr/>
              <p:nvPr/>
            </p:nvSpPr>
            <p:spPr bwMode="auto">
              <a:xfrm>
                <a:off x="2579" y="2375"/>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4" name="Rectangle 2614">
                <a:extLst>
                  <a:ext uri="{FF2B5EF4-FFF2-40B4-BE49-F238E27FC236}">
                    <a16:creationId xmlns:a16="http://schemas.microsoft.com/office/drawing/2014/main" id="{191D5A07-0E3F-476A-857D-9EE5EAF17B70}"/>
                  </a:ext>
                </a:extLst>
              </p:cNvPr>
              <p:cNvSpPr>
                <a:spLocks noChangeArrowheads="1"/>
              </p:cNvSpPr>
              <p:nvPr/>
            </p:nvSpPr>
            <p:spPr bwMode="auto">
              <a:xfrm>
                <a:off x="3730" y="2375"/>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5" name="Freeform 2615">
                <a:extLst>
                  <a:ext uri="{FF2B5EF4-FFF2-40B4-BE49-F238E27FC236}">
                    <a16:creationId xmlns:a16="http://schemas.microsoft.com/office/drawing/2014/main" id="{E414A077-6AC9-427C-83C3-8EAC98D5799F}"/>
                  </a:ext>
                </a:extLst>
              </p:cNvPr>
              <p:cNvSpPr/>
              <p:nvPr/>
            </p:nvSpPr>
            <p:spPr bwMode="auto">
              <a:xfrm>
                <a:off x="2744" y="2375"/>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6" name="Freeform 2616">
                <a:extLst>
                  <a:ext uri="{FF2B5EF4-FFF2-40B4-BE49-F238E27FC236}">
                    <a16:creationId xmlns:a16="http://schemas.microsoft.com/office/drawing/2014/main" id="{F0CD41D9-A3FB-433E-84F2-04458D1B9A0E}"/>
                  </a:ext>
                </a:extLst>
              </p:cNvPr>
              <p:cNvSpPr/>
              <p:nvPr/>
            </p:nvSpPr>
            <p:spPr bwMode="auto">
              <a:xfrm>
                <a:off x="2458" y="2372"/>
                <a:ext cx="8" cy="8"/>
              </a:xfrm>
              <a:custGeom>
                <a:gdLst>
                  <a:gd name="T0" fmla="*/ 3 w 3"/>
                  <a:gd name="T1" fmla="*/ 2 h 3"/>
                  <a:gd name="T2" fmla="*/ 3 w 3"/>
                  <a:gd name="T3" fmla="*/ 2 h 3"/>
                  <a:gd name="T4" fmla="*/ 0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3" y="2"/>
                      <a:pt x="3" y="2"/>
                    </a:cubicBezTo>
                    <a:cubicBezTo>
                      <a:pt x="2" y="2"/>
                      <a:pt x="1" y="2"/>
                      <a:pt x="0" y="3"/>
                    </a:cubicBezTo>
                    <a:cubicBezTo>
                      <a:pt x="0"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sp>
          <p:nvSpPr>
            <p:cNvPr id="18" name="Freeform 2618">
              <a:extLst>
                <a:ext uri="{FF2B5EF4-FFF2-40B4-BE49-F238E27FC236}">
                  <a16:creationId xmlns:a16="http://schemas.microsoft.com/office/drawing/2014/main" id="{D278233A-09BD-4A0C-B2BC-02BFB43F5397}"/>
                </a:ext>
              </a:extLst>
            </p:cNvPr>
            <p:cNvSpPr/>
            <p:nvPr/>
          </p:nvSpPr>
          <p:spPr bwMode="auto">
            <a:xfrm>
              <a:off x="3860800" y="3773488"/>
              <a:ext cx="12700"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9" name="Freeform 2619">
              <a:extLst>
                <a:ext uri="{FF2B5EF4-FFF2-40B4-BE49-F238E27FC236}">
                  <a16:creationId xmlns:a16="http://schemas.microsoft.com/office/drawing/2014/main" id="{4827DECE-2F6B-4EFB-8D43-2F545D0D1D9F}"/>
                </a:ext>
              </a:extLst>
            </p:cNvPr>
            <p:cNvSpPr/>
            <p:nvPr/>
          </p:nvSpPr>
          <p:spPr bwMode="auto">
            <a:xfrm>
              <a:off x="4340225" y="3773488"/>
              <a:ext cx="3175" cy="0"/>
            </a:xfrm>
            <a:custGeom>
              <a:gdLst>
                <a:gd name="T0" fmla="*/ 0 w 2"/>
                <a:gd name="T1" fmla="*/ 2 w 2"/>
                <a:gd name="T2" fmla="*/ 0 w 2"/>
                <a:gd name="T3" fmla="*/ 0 w 2"/>
              </a:gd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0" name="Freeform 2620">
              <a:extLst>
                <a:ext uri="{FF2B5EF4-FFF2-40B4-BE49-F238E27FC236}">
                  <a16:creationId xmlns:a16="http://schemas.microsoft.com/office/drawing/2014/main" id="{06C50080-E54C-497F-B493-A47332EDB353}"/>
                </a:ext>
              </a:extLst>
            </p:cNvPr>
            <p:cNvSpPr/>
            <p:nvPr/>
          </p:nvSpPr>
          <p:spPr bwMode="auto">
            <a:xfrm flipH="1">
              <a:off x="5921375" y="3773488"/>
              <a:ext cx="0" cy="476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1" name="Freeform 2621">
              <a:extLst>
                <a:ext uri="{FF2B5EF4-FFF2-40B4-BE49-F238E27FC236}">
                  <a16:creationId xmlns:a16="http://schemas.microsoft.com/office/drawing/2014/main" id="{1F1A5671-9A0A-4749-A760-2627AF68E1A0}"/>
                </a:ext>
              </a:extLst>
            </p:cNvPr>
            <p:cNvSpPr/>
            <p:nvPr/>
          </p:nvSpPr>
          <p:spPr bwMode="auto">
            <a:xfrm flipH="1">
              <a:off x="4302125" y="3783013"/>
              <a:ext cx="0" cy="3175"/>
            </a:xfrm>
            <a:custGeom>
              <a:gdLst>
                <a:gd name="T0" fmla="*/ 0 h 2"/>
                <a:gd name="T1" fmla="*/ 2 h 2"/>
                <a:gd name="T2" fmla="*/ 0 h 2"/>
              </a:gdLst>
              <a:cxnLst>
                <a:cxn ang="0">
                  <a:pos x="0" y="T0"/>
                </a:cxn>
                <a:cxn ang="0">
                  <a:pos x="0" y="T1"/>
                </a:cxn>
                <a:cxn ang="0">
                  <a:pos x="0" y="T2"/>
                </a:cxn>
              </a:cxnLst>
              <a:rect l="0" t="0" r="r" b="b"/>
              <a:pathLst>
                <a:path h="2">
                  <a:moveTo>
                    <a:pt x="0" y="0"/>
                  </a:move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2" name="Freeform 2622">
              <a:extLst>
                <a:ext uri="{FF2B5EF4-FFF2-40B4-BE49-F238E27FC236}">
                  <a16:creationId xmlns:a16="http://schemas.microsoft.com/office/drawing/2014/main" id="{6155FB86-E745-4AF5-A674-6B9AD2E54039}"/>
                </a:ext>
              </a:extLst>
            </p:cNvPr>
            <p:cNvSpPr/>
            <p:nvPr/>
          </p:nvSpPr>
          <p:spPr bwMode="auto">
            <a:xfrm>
              <a:off x="4229100" y="3795713"/>
              <a:ext cx="7938" cy="476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3" name="Freeform 2623">
              <a:extLst>
                <a:ext uri="{FF2B5EF4-FFF2-40B4-BE49-F238E27FC236}">
                  <a16:creationId xmlns:a16="http://schemas.microsoft.com/office/drawing/2014/main" id="{3C1B711C-B77C-49D6-BCB2-021D5591F6B0}"/>
                </a:ext>
              </a:extLst>
            </p:cNvPr>
            <p:cNvSpPr/>
            <p:nvPr/>
          </p:nvSpPr>
          <p:spPr bwMode="auto">
            <a:xfrm>
              <a:off x="4071938" y="3803650"/>
              <a:ext cx="4763" cy="476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4" name="Freeform 2624">
              <a:extLst>
                <a:ext uri="{FF2B5EF4-FFF2-40B4-BE49-F238E27FC236}">
                  <a16:creationId xmlns:a16="http://schemas.microsoft.com/office/drawing/2014/main" id="{FC1348F5-31AE-4651-800D-8A8FDA6CF30A}"/>
                </a:ext>
              </a:extLst>
            </p:cNvPr>
            <p:cNvSpPr/>
            <p:nvPr/>
          </p:nvSpPr>
          <p:spPr bwMode="auto">
            <a:xfrm>
              <a:off x="4170363" y="3808413"/>
              <a:ext cx="3175"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5" name="Freeform 2625">
              <a:extLst>
                <a:ext uri="{FF2B5EF4-FFF2-40B4-BE49-F238E27FC236}">
                  <a16:creationId xmlns:a16="http://schemas.microsoft.com/office/drawing/2014/main" id="{F4B53F5C-55E2-4796-81AC-AB3438E7AD62}"/>
                </a:ext>
              </a:extLst>
            </p:cNvPr>
            <p:cNvSpPr/>
            <p:nvPr/>
          </p:nvSpPr>
          <p:spPr bwMode="auto">
            <a:xfrm>
              <a:off x="5170488" y="3825875"/>
              <a:ext cx="9525" cy="7938"/>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0" y="2"/>
                    <a:pt x="0" y="2"/>
                    <a:pt x="0" y="2"/>
                  </a:cubicBezTo>
                  <a:cubicBezTo>
                    <a:pt x="0" y="1"/>
                    <a:pt x="0" y="1"/>
                    <a:pt x="0" y="1"/>
                  </a:cubicBezTo>
                  <a:cubicBezTo>
                    <a:pt x="1" y="1"/>
                    <a:pt x="1"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6" name="Freeform 2626">
              <a:extLst>
                <a:ext uri="{FF2B5EF4-FFF2-40B4-BE49-F238E27FC236}">
                  <a16:creationId xmlns:a16="http://schemas.microsoft.com/office/drawing/2014/main" id="{5D39D661-51FD-487E-939B-D933F6B6487E}"/>
                </a:ext>
              </a:extLst>
            </p:cNvPr>
            <p:cNvSpPr/>
            <p:nvPr/>
          </p:nvSpPr>
          <p:spPr bwMode="auto">
            <a:xfrm>
              <a:off x="5149850" y="3846513"/>
              <a:ext cx="7938" cy="12700"/>
            </a:xfrm>
            <a:custGeom>
              <a:gdLst>
                <a:gd name="T0" fmla="*/ 0 w 2"/>
                <a:gd name="T1" fmla="*/ 3 h 3"/>
                <a:gd name="T2" fmla="*/ 2 w 2"/>
                <a:gd name="T3" fmla="*/ 0 h 3"/>
                <a:gd name="T4" fmla="*/ 0 w 2"/>
                <a:gd name="T5" fmla="*/ 3 h 3"/>
              </a:gdLst>
              <a:cxnLst>
                <a:cxn ang="0">
                  <a:pos x="T0" y="T1"/>
                </a:cxn>
                <a:cxn ang="0">
                  <a:pos x="T2" y="T3"/>
                </a:cxn>
                <a:cxn ang="0">
                  <a:pos x="T4" y="T5"/>
                </a:cxn>
              </a:cxnLst>
              <a:rect l="0" t="0" r="r" b="b"/>
              <a:pathLst>
                <a:path w="2" h="3">
                  <a:moveTo>
                    <a:pt x="0" y="3"/>
                  </a:moveTo>
                  <a:cubicBezTo>
                    <a:pt x="2" y="0"/>
                    <a:pt x="2" y="0"/>
                    <a:pt x="2" y="0"/>
                  </a:cubicBezTo>
                  <a:cubicBezTo>
                    <a:pt x="1" y="1"/>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7" name="Freeform 2627">
              <a:extLst>
                <a:ext uri="{FF2B5EF4-FFF2-40B4-BE49-F238E27FC236}">
                  <a16:creationId xmlns:a16="http://schemas.microsoft.com/office/drawing/2014/main" id="{42DFD334-B545-4F50-AC83-EB5AD607419A}"/>
                </a:ext>
              </a:extLst>
            </p:cNvPr>
            <p:cNvSpPr/>
            <p:nvPr/>
          </p:nvSpPr>
          <p:spPr bwMode="auto">
            <a:xfrm>
              <a:off x="5154613" y="3846513"/>
              <a:ext cx="15875" cy="20638"/>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2"/>
                    <a:pt x="2" y="4"/>
                    <a:pt x="0" y="5"/>
                  </a:cubicBezTo>
                  <a:cubicBezTo>
                    <a:pt x="1" y="4"/>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8" name="Freeform 2628">
              <a:extLst>
                <a:ext uri="{FF2B5EF4-FFF2-40B4-BE49-F238E27FC236}">
                  <a16:creationId xmlns:a16="http://schemas.microsoft.com/office/drawing/2014/main" id="{31F0B4BC-ED43-4DAA-8BB4-BBC7FF77BE0C}"/>
                </a:ext>
              </a:extLst>
            </p:cNvPr>
            <p:cNvSpPr/>
            <p:nvPr/>
          </p:nvSpPr>
          <p:spPr bwMode="auto">
            <a:xfrm>
              <a:off x="5281613" y="3851275"/>
              <a:ext cx="12700" cy="3175"/>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9" name="Freeform 2629">
              <a:extLst>
                <a:ext uri="{FF2B5EF4-FFF2-40B4-BE49-F238E27FC236}">
                  <a16:creationId xmlns:a16="http://schemas.microsoft.com/office/drawing/2014/main" id="{F158CFA1-288B-483E-9F99-C61D5B5B4762}"/>
                </a:ext>
              </a:extLst>
            </p:cNvPr>
            <p:cNvSpPr/>
            <p:nvPr/>
          </p:nvSpPr>
          <p:spPr bwMode="auto">
            <a:xfrm>
              <a:off x="5264150" y="3867150"/>
              <a:ext cx="7938" cy="476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1" y="0"/>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0" name="Freeform 2630">
              <a:extLst>
                <a:ext uri="{FF2B5EF4-FFF2-40B4-BE49-F238E27FC236}">
                  <a16:creationId xmlns:a16="http://schemas.microsoft.com/office/drawing/2014/main" id="{673A99A6-8C3A-4D9A-9508-B7EF945D4C3B}"/>
                </a:ext>
              </a:extLst>
            </p:cNvPr>
            <p:cNvSpPr/>
            <p:nvPr/>
          </p:nvSpPr>
          <p:spPr bwMode="auto">
            <a:xfrm>
              <a:off x="5137150" y="3871913"/>
              <a:ext cx="17463" cy="20638"/>
            </a:xfrm>
            <a:custGeom>
              <a:gdLst>
                <a:gd name="T0" fmla="*/ 1 w 4"/>
                <a:gd name="T1" fmla="*/ 5 h 5"/>
                <a:gd name="T2" fmla="*/ 3 w 4"/>
                <a:gd name="T3" fmla="*/ 0 h 5"/>
                <a:gd name="T4" fmla="*/ 1 w 4"/>
                <a:gd name="T5" fmla="*/ 5 h 5"/>
              </a:gdLst>
              <a:cxnLst>
                <a:cxn ang="0">
                  <a:pos x="T0" y="T1"/>
                </a:cxn>
                <a:cxn ang="0">
                  <a:pos x="T2" y="T3"/>
                </a:cxn>
                <a:cxn ang="0">
                  <a:pos x="T4" y="T5"/>
                </a:cxn>
              </a:cxnLst>
              <a:rect l="0" t="0" r="r" b="b"/>
              <a:pathLst>
                <a:path w="4" h="5">
                  <a:moveTo>
                    <a:pt x="1" y="5"/>
                  </a:moveTo>
                  <a:cubicBezTo>
                    <a:pt x="0" y="2"/>
                    <a:pt x="3" y="2"/>
                    <a:pt x="3" y="0"/>
                  </a:cubicBezTo>
                  <a:cubicBezTo>
                    <a:pt x="4" y="1"/>
                    <a:pt x="2" y="3"/>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1" name="Freeform 2631">
              <a:extLst>
                <a:ext uri="{FF2B5EF4-FFF2-40B4-BE49-F238E27FC236}">
                  <a16:creationId xmlns:a16="http://schemas.microsoft.com/office/drawing/2014/main" id="{30085133-B292-495A-B223-55CC4A669A56}"/>
                </a:ext>
              </a:extLst>
            </p:cNvPr>
            <p:cNvSpPr/>
            <p:nvPr/>
          </p:nvSpPr>
          <p:spPr bwMode="auto">
            <a:xfrm>
              <a:off x="5310188" y="38719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2" name="Freeform 2632">
              <a:extLst>
                <a:ext uri="{FF2B5EF4-FFF2-40B4-BE49-F238E27FC236}">
                  <a16:creationId xmlns:a16="http://schemas.microsoft.com/office/drawing/2014/main" id="{7B4152B3-6888-4481-958F-C8B4546715F1}"/>
                </a:ext>
              </a:extLst>
            </p:cNvPr>
            <p:cNvSpPr/>
            <p:nvPr/>
          </p:nvSpPr>
          <p:spPr bwMode="auto">
            <a:xfrm>
              <a:off x="5175250" y="3876675"/>
              <a:ext cx="7938" cy="3175"/>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3" name="Freeform 2633">
              <a:extLst>
                <a:ext uri="{FF2B5EF4-FFF2-40B4-BE49-F238E27FC236}">
                  <a16:creationId xmlns:a16="http://schemas.microsoft.com/office/drawing/2014/main" id="{DCE2236C-E3FD-475C-8791-8547350B58E4}"/>
                </a:ext>
              </a:extLst>
            </p:cNvPr>
            <p:cNvSpPr/>
            <p:nvPr/>
          </p:nvSpPr>
          <p:spPr bwMode="auto">
            <a:xfrm>
              <a:off x="5268913" y="3879850"/>
              <a:ext cx="7938" cy="476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4" name="Freeform 2634">
              <a:extLst>
                <a:ext uri="{FF2B5EF4-FFF2-40B4-BE49-F238E27FC236}">
                  <a16:creationId xmlns:a16="http://schemas.microsoft.com/office/drawing/2014/main" id="{1F9BFDF9-FF1F-4C8E-8C92-034ED8EF8BF8}"/>
                </a:ext>
              </a:extLst>
            </p:cNvPr>
            <p:cNvSpPr/>
            <p:nvPr/>
          </p:nvSpPr>
          <p:spPr bwMode="auto">
            <a:xfrm>
              <a:off x="5246688" y="3889375"/>
              <a:ext cx="25400" cy="12700"/>
            </a:xfrm>
            <a:custGeom>
              <a:gdLst>
                <a:gd name="T0" fmla="*/ 6 w 6"/>
                <a:gd name="T1" fmla="*/ 0 h 3"/>
                <a:gd name="T2" fmla="*/ 3 w 6"/>
                <a:gd name="T3" fmla="*/ 0 h 3"/>
                <a:gd name="T4" fmla="*/ 6 w 6"/>
                <a:gd name="T5" fmla="*/ 0 h 3"/>
              </a:gdLst>
              <a:cxnLst>
                <a:cxn ang="0">
                  <a:pos x="T0" y="T1"/>
                </a:cxn>
                <a:cxn ang="0">
                  <a:pos x="T2" y="T3"/>
                </a:cxn>
                <a:cxn ang="0">
                  <a:pos x="T4" y="T5"/>
                </a:cxn>
              </a:cxnLst>
              <a:rect l="0" t="0" r="r" b="b"/>
              <a:pathLst>
                <a:path w="6" h="3">
                  <a:moveTo>
                    <a:pt x="6" y="0"/>
                  </a:moveTo>
                  <a:cubicBezTo>
                    <a:pt x="5" y="0"/>
                    <a:pt x="0" y="3"/>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5" name="Freeform 2635">
              <a:extLst>
                <a:ext uri="{FF2B5EF4-FFF2-40B4-BE49-F238E27FC236}">
                  <a16:creationId xmlns:a16="http://schemas.microsoft.com/office/drawing/2014/main" id="{E2FD902E-6E44-4602-8093-7CC369685EDE}"/>
                </a:ext>
              </a:extLst>
            </p:cNvPr>
            <p:cNvSpPr/>
            <p:nvPr/>
          </p:nvSpPr>
          <p:spPr bwMode="auto">
            <a:xfrm>
              <a:off x="5353050" y="3889375"/>
              <a:ext cx="4763" cy="317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 name="Freeform 2636">
              <a:extLst>
                <a:ext uri="{FF2B5EF4-FFF2-40B4-BE49-F238E27FC236}">
                  <a16:creationId xmlns:a16="http://schemas.microsoft.com/office/drawing/2014/main" id="{BBC5D81D-F2F9-4A38-8AAB-4CB646FD4599}"/>
                </a:ext>
              </a:extLst>
            </p:cNvPr>
            <p:cNvSpPr/>
            <p:nvPr/>
          </p:nvSpPr>
          <p:spPr bwMode="auto">
            <a:xfrm>
              <a:off x="5518150" y="3892550"/>
              <a:ext cx="25400" cy="17463"/>
            </a:xfrm>
            <a:custGeom>
              <a:gdLst>
                <a:gd name="T0" fmla="*/ 6 w 6"/>
                <a:gd name="T1" fmla="*/ 0 h 4"/>
                <a:gd name="T2" fmla="*/ 2 w 6"/>
                <a:gd name="T3" fmla="*/ 4 h 4"/>
                <a:gd name="T4" fmla="*/ 1 w 6"/>
                <a:gd name="T5" fmla="*/ 4 h 4"/>
                <a:gd name="T6" fmla="*/ 0 w 6"/>
                <a:gd name="T7" fmla="*/ 4 h 4"/>
                <a:gd name="T8" fmla="*/ 6 w 6"/>
                <a:gd name="T9" fmla="*/ 0 h 4"/>
              </a:gdLst>
              <a:cxnLst>
                <a:cxn ang="0">
                  <a:pos x="T0" y="T1"/>
                </a:cxn>
                <a:cxn ang="0">
                  <a:pos x="T2" y="T3"/>
                </a:cxn>
                <a:cxn ang="0">
                  <a:pos x="T4" y="T5"/>
                </a:cxn>
                <a:cxn ang="0">
                  <a:pos x="T6" y="T7"/>
                </a:cxn>
                <a:cxn ang="0">
                  <a:pos x="T8" y="T9"/>
                </a:cxn>
              </a:cxnLst>
              <a:rect l="0" t="0" r="r" b="b"/>
              <a:pathLst>
                <a:path w="6" h="4">
                  <a:moveTo>
                    <a:pt x="6" y="0"/>
                  </a:moveTo>
                  <a:cubicBezTo>
                    <a:pt x="5" y="2"/>
                    <a:pt x="2" y="2"/>
                    <a:pt x="2" y="4"/>
                  </a:cubicBezTo>
                  <a:cubicBezTo>
                    <a:pt x="1" y="4"/>
                    <a:pt x="1" y="4"/>
                    <a:pt x="1" y="4"/>
                  </a:cubicBezTo>
                  <a:cubicBezTo>
                    <a:pt x="0" y="4"/>
                    <a:pt x="0" y="4"/>
                    <a:pt x="0" y="4"/>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 name="Freeform 2637">
              <a:extLst>
                <a:ext uri="{FF2B5EF4-FFF2-40B4-BE49-F238E27FC236}">
                  <a16:creationId xmlns:a16="http://schemas.microsoft.com/office/drawing/2014/main" id="{23B86FC5-5FD2-401E-8791-A608168488CA}"/>
                </a:ext>
              </a:extLst>
            </p:cNvPr>
            <p:cNvSpPr/>
            <p:nvPr/>
          </p:nvSpPr>
          <p:spPr bwMode="auto">
            <a:xfrm>
              <a:off x="5200650" y="38973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 name="Freeform 2638">
              <a:extLst>
                <a:ext uri="{FF2B5EF4-FFF2-40B4-BE49-F238E27FC236}">
                  <a16:creationId xmlns:a16="http://schemas.microsoft.com/office/drawing/2014/main" id="{15CBC21E-7CB7-43A2-B626-AB5C7516F493}"/>
                </a:ext>
              </a:extLst>
            </p:cNvPr>
            <p:cNvSpPr/>
            <p:nvPr/>
          </p:nvSpPr>
          <p:spPr bwMode="auto">
            <a:xfrm>
              <a:off x="5284788" y="3897313"/>
              <a:ext cx="12700" cy="7938"/>
            </a:xfrm>
            <a:custGeom>
              <a:gdLst>
                <a:gd name="T0" fmla="*/ 2 w 3"/>
                <a:gd name="T1" fmla="*/ 0 h 2"/>
                <a:gd name="T2" fmla="*/ 1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3" y="1"/>
                    <a:pt x="2" y="2"/>
                    <a:pt x="1" y="1"/>
                  </a:cubicBezTo>
                  <a:cubicBezTo>
                    <a:pt x="0" y="1"/>
                    <a:pt x="0" y="1"/>
                    <a:pt x="0" y="1"/>
                  </a:cubicBezTo>
                  <a:cubicBezTo>
                    <a:pt x="0" y="1"/>
                    <a:pt x="0"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 name="Rectangle 2639">
              <a:extLst>
                <a:ext uri="{FF2B5EF4-FFF2-40B4-BE49-F238E27FC236}">
                  <a16:creationId xmlns:a16="http://schemas.microsoft.com/office/drawing/2014/main" id="{40DD1643-FA11-4D5B-8A9B-6E8AFB82F880}"/>
                </a:ext>
              </a:extLst>
            </p:cNvPr>
            <p:cNvSpPr>
              <a:spLocks noChangeArrowheads="1"/>
            </p:cNvSpPr>
            <p:nvPr/>
          </p:nvSpPr>
          <p:spPr bwMode="auto">
            <a:xfrm>
              <a:off x="5429250" y="3905250"/>
              <a:ext cx="47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 name="Freeform 2640">
              <a:extLst>
                <a:ext uri="{FF2B5EF4-FFF2-40B4-BE49-F238E27FC236}">
                  <a16:creationId xmlns:a16="http://schemas.microsoft.com/office/drawing/2014/main" id="{977ED0BE-1A37-4D1D-8CB2-5FB8581701E8}"/>
                </a:ext>
              </a:extLst>
            </p:cNvPr>
            <p:cNvSpPr/>
            <p:nvPr/>
          </p:nvSpPr>
          <p:spPr bwMode="auto">
            <a:xfrm>
              <a:off x="5322888" y="3914775"/>
              <a:ext cx="12700" cy="12700"/>
            </a:xfrm>
            <a:custGeom>
              <a:gdLst>
                <a:gd name="T0" fmla="*/ 0 w 3"/>
                <a:gd name="T1" fmla="*/ 3 h 3"/>
                <a:gd name="T2" fmla="*/ 3 w 3"/>
                <a:gd name="T3" fmla="*/ 0 h 3"/>
                <a:gd name="T4" fmla="*/ 0 w 3"/>
                <a:gd name="T5" fmla="*/ 3 h 3"/>
              </a:gdLst>
              <a:cxnLst>
                <a:cxn ang="0">
                  <a:pos x="T0" y="T1"/>
                </a:cxn>
                <a:cxn ang="0">
                  <a:pos x="T2" y="T3"/>
                </a:cxn>
                <a:cxn ang="0">
                  <a:pos x="T4" y="T5"/>
                </a:cxn>
              </a:cxnLst>
              <a:rect l="0" t="0" r="r" b="b"/>
              <a:pathLst>
                <a:path w="3" h="3">
                  <a:moveTo>
                    <a:pt x="0" y="3"/>
                  </a:moveTo>
                  <a:cubicBezTo>
                    <a:pt x="1" y="1"/>
                    <a:pt x="1" y="0"/>
                    <a:pt x="3" y="0"/>
                  </a:cubicBezTo>
                  <a:cubicBezTo>
                    <a:pt x="2" y="0"/>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 name="Freeform 2641">
              <a:extLst>
                <a:ext uri="{FF2B5EF4-FFF2-40B4-BE49-F238E27FC236}">
                  <a16:creationId xmlns:a16="http://schemas.microsoft.com/office/drawing/2014/main" id="{4292E4F2-2B8C-471B-A2E6-F2A018D81127}"/>
                </a:ext>
              </a:extLst>
            </p:cNvPr>
            <p:cNvSpPr/>
            <p:nvPr/>
          </p:nvSpPr>
          <p:spPr bwMode="auto">
            <a:xfrm>
              <a:off x="5289550" y="3927475"/>
              <a:ext cx="4763" cy="476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 name="Freeform 2642">
              <a:extLst>
                <a:ext uri="{FF2B5EF4-FFF2-40B4-BE49-F238E27FC236}">
                  <a16:creationId xmlns:a16="http://schemas.microsoft.com/office/drawing/2014/main" id="{C655D4C2-A1DF-4587-AB56-36FF39B0F77A}"/>
                </a:ext>
              </a:extLst>
            </p:cNvPr>
            <p:cNvSpPr/>
            <p:nvPr/>
          </p:nvSpPr>
          <p:spPr bwMode="auto">
            <a:xfrm>
              <a:off x="5294313" y="3927475"/>
              <a:ext cx="7938"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 name="Freeform 2643">
              <a:extLst>
                <a:ext uri="{FF2B5EF4-FFF2-40B4-BE49-F238E27FC236}">
                  <a16:creationId xmlns:a16="http://schemas.microsoft.com/office/drawing/2014/main" id="{8F428060-092D-452F-9112-F5FE20B44736}"/>
                </a:ext>
              </a:extLst>
            </p:cNvPr>
            <p:cNvSpPr/>
            <p:nvPr/>
          </p:nvSpPr>
          <p:spPr bwMode="auto">
            <a:xfrm>
              <a:off x="5281613" y="3932238"/>
              <a:ext cx="3175" cy="3175"/>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 name="Freeform 2644">
              <a:extLst>
                <a:ext uri="{FF2B5EF4-FFF2-40B4-BE49-F238E27FC236}">
                  <a16:creationId xmlns:a16="http://schemas.microsoft.com/office/drawing/2014/main" id="{6CF4C0A5-EB0A-48E1-9F2C-D8AB4BD1C11E}"/>
                </a:ext>
              </a:extLst>
            </p:cNvPr>
            <p:cNvSpPr/>
            <p:nvPr/>
          </p:nvSpPr>
          <p:spPr bwMode="auto">
            <a:xfrm>
              <a:off x="5281613" y="3940175"/>
              <a:ext cx="3175" cy="476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 name="Freeform 2645">
              <a:extLst>
                <a:ext uri="{FF2B5EF4-FFF2-40B4-BE49-F238E27FC236}">
                  <a16:creationId xmlns:a16="http://schemas.microsoft.com/office/drawing/2014/main" id="{9E827993-053E-4696-B886-465F8B7D859A}"/>
                </a:ext>
              </a:extLst>
            </p:cNvPr>
            <p:cNvSpPr/>
            <p:nvPr/>
          </p:nvSpPr>
          <p:spPr bwMode="auto">
            <a:xfrm>
              <a:off x="5056188" y="3940175"/>
              <a:ext cx="4763" cy="476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 name="Freeform 2646">
              <a:extLst>
                <a:ext uri="{FF2B5EF4-FFF2-40B4-BE49-F238E27FC236}">
                  <a16:creationId xmlns:a16="http://schemas.microsoft.com/office/drawing/2014/main" id="{EAE37F4F-26E9-4D69-9D90-9AFA85969974}"/>
                </a:ext>
              </a:extLst>
            </p:cNvPr>
            <p:cNvSpPr/>
            <p:nvPr/>
          </p:nvSpPr>
          <p:spPr bwMode="auto">
            <a:xfrm>
              <a:off x="5476875" y="3944938"/>
              <a:ext cx="7938" cy="3175"/>
            </a:xfrm>
            <a:custGeom>
              <a:gdLst>
                <a:gd name="T0" fmla="*/ 2 w 2"/>
                <a:gd name="T1" fmla="*/ 0 h 1"/>
                <a:gd name="T2" fmla="*/ 1 w 2"/>
                <a:gd name="T3" fmla="*/ 1 h 1"/>
                <a:gd name="T4" fmla="*/ 1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1"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 name="Rectangle 2647">
              <a:extLst>
                <a:ext uri="{FF2B5EF4-FFF2-40B4-BE49-F238E27FC236}">
                  <a16:creationId xmlns:a16="http://schemas.microsoft.com/office/drawing/2014/main" id="{B3C5C01B-7303-48EB-842A-4BD53F314FB4}"/>
                </a:ext>
              </a:extLst>
            </p:cNvPr>
            <p:cNvSpPr>
              <a:spLocks noChangeArrowheads="1"/>
            </p:cNvSpPr>
            <p:nvPr/>
          </p:nvSpPr>
          <p:spPr bwMode="auto">
            <a:xfrm>
              <a:off x="5259388" y="3944938"/>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 name="Freeform 2648">
              <a:extLst>
                <a:ext uri="{FF2B5EF4-FFF2-40B4-BE49-F238E27FC236}">
                  <a16:creationId xmlns:a16="http://schemas.microsoft.com/office/drawing/2014/main" id="{4CFEFF00-439B-4242-88FC-6C64E72B31DF}"/>
                </a:ext>
              </a:extLst>
            </p:cNvPr>
            <p:cNvSpPr/>
            <p:nvPr/>
          </p:nvSpPr>
          <p:spPr bwMode="auto">
            <a:xfrm>
              <a:off x="5251450" y="3948113"/>
              <a:ext cx="4763" cy="476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 name="Freeform 2649">
              <a:extLst>
                <a:ext uri="{FF2B5EF4-FFF2-40B4-BE49-F238E27FC236}">
                  <a16:creationId xmlns:a16="http://schemas.microsoft.com/office/drawing/2014/main" id="{1922C10E-F69F-460A-BFCB-AAA40533ED7D}"/>
                </a:ext>
              </a:extLst>
            </p:cNvPr>
            <p:cNvSpPr/>
            <p:nvPr/>
          </p:nvSpPr>
          <p:spPr bwMode="auto">
            <a:xfrm>
              <a:off x="5540375" y="3952875"/>
              <a:ext cx="33338" cy="30163"/>
            </a:xfrm>
            <a:custGeom>
              <a:gdLst>
                <a:gd name="T0" fmla="*/ 7 w 8"/>
                <a:gd name="T1" fmla="*/ 2 h 7"/>
                <a:gd name="T2" fmla="*/ 0 w 8"/>
                <a:gd name="T3" fmla="*/ 6 h 7"/>
                <a:gd name="T4" fmla="*/ 7 w 8"/>
                <a:gd name="T5" fmla="*/ 0 h 7"/>
                <a:gd name="T6" fmla="*/ 7 w 8"/>
                <a:gd name="T7" fmla="*/ 2 h 7"/>
              </a:gdLst>
              <a:cxnLst>
                <a:cxn ang="0">
                  <a:pos x="T0" y="T1"/>
                </a:cxn>
                <a:cxn ang="0">
                  <a:pos x="T2" y="T3"/>
                </a:cxn>
                <a:cxn ang="0">
                  <a:pos x="T4" y="T5"/>
                </a:cxn>
                <a:cxn ang="0">
                  <a:pos x="T6" y="T7"/>
                </a:cxn>
              </a:cxnLst>
              <a:rect l="0" t="0" r="r" b="b"/>
              <a:pathLst>
                <a:path w="8" h="7">
                  <a:moveTo>
                    <a:pt x="7" y="2"/>
                  </a:moveTo>
                  <a:cubicBezTo>
                    <a:pt x="3" y="3"/>
                    <a:pt x="3" y="7"/>
                    <a:pt x="0" y="6"/>
                  </a:cubicBezTo>
                  <a:cubicBezTo>
                    <a:pt x="4" y="6"/>
                    <a:pt x="3"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 name="Rectangle 2650">
              <a:extLst>
                <a:ext uri="{FF2B5EF4-FFF2-40B4-BE49-F238E27FC236}">
                  <a16:creationId xmlns:a16="http://schemas.microsoft.com/office/drawing/2014/main" id="{A0CED432-AED4-4788-AF55-789C7CAEDB67}"/>
                </a:ext>
              </a:extLst>
            </p:cNvPr>
            <p:cNvSpPr>
              <a:spLocks noChangeArrowheads="1"/>
            </p:cNvSpPr>
            <p:nvPr/>
          </p:nvSpPr>
          <p:spPr bwMode="auto">
            <a:xfrm>
              <a:off x="5505450" y="3952875"/>
              <a:ext cx="15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 name="Freeform 2651">
              <a:extLst>
                <a:ext uri="{FF2B5EF4-FFF2-40B4-BE49-F238E27FC236}">
                  <a16:creationId xmlns:a16="http://schemas.microsoft.com/office/drawing/2014/main" id="{154C382A-84FF-4388-95A9-E0FA07762272}"/>
                </a:ext>
              </a:extLst>
            </p:cNvPr>
            <p:cNvSpPr/>
            <p:nvPr/>
          </p:nvSpPr>
          <p:spPr bwMode="auto">
            <a:xfrm>
              <a:off x="5568950" y="3957638"/>
              <a:ext cx="22225" cy="20638"/>
            </a:xfrm>
            <a:custGeom>
              <a:gdLst>
                <a:gd name="T0" fmla="*/ 5 w 5"/>
                <a:gd name="T1" fmla="*/ 0 h 5"/>
                <a:gd name="T2" fmla="*/ 4 w 5"/>
                <a:gd name="T3" fmla="*/ 2 h 5"/>
                <a:gd name="T4" fmla="*/ 2 w 5"/>
                <a:gd name="T5" fmla="*/ 5 h 5"/>
                <a:gd name="T6" fmla="*/ 1 w 5"/>
                <a:gd name="T7" fmla="*/ 4 h 5"/>
                <a:gd name="T8" fmla="*/ 0 w 5"/>
                <a:gd name="T9" fmla="*/ 5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5" y="1"/>
                    <a:pt x="4" y="1"/>
                    <a:pt x="4" y="2"/>
                  </a:cubicBezTo>
                  <a:cubicBezTo>
                    <a:pt x="5" y="3"/>
                    <a:pt x="3" y="3"/>
                    <a:pt x="2" y="5"/>
                  </a:cubicBezTo>
                  <a:cubicBezTo>
                    <a:pt x="2" y="4"/>
                    <a:pt x="1" y="4"/>
                    <a:pt x="1" y="4"/>
                  </a:cubicBezTo>
                  <a:cubicBezTo>
                    <a:pt x="0" y="5"/>
                    <a:pt x="0" y="5"/>
                    <a:pt x="0" y="5"/>
                  </a:cubicBezTo>
                  <a:cubicBezTo>
                    <a:pt x="1" y="3"/>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 name="Freeform 2652">
              <a:extLst>
                <a:ext uri="{FF2B5EF4-FFF2-40B4-BE49-F238E27FC236}">
                  <a16:creationId xmlns:a16="http://schemas.microsoft.com/office/drawing/2014/main" id="{E58BD46F-3672-497F-8241-50D8515B3F22}"/>
                </a:ext>
              </a:extLst>
            </p:cNvPr>
            <p:cNvSpPr>
              <a:spLocks noEditPoints="1"/>
            </p:cNvSpPr>
            <p:nvPr/>
          </p:nvSpPr>
          <p:spPr bwMode="auto">
            <a:xfrm>
              <a:off x="6238875" y="3616325"/>
              <a:ext cx="1179513" cy="681038"/>
            </a:xfrm>
            <a:custGeom>
              <a:gdLst>
                <a:gd name="T0" fmla="*/ 209 w 278"/>
                <a:gd name="T1" fmla="*/ 107 h 160"/>
                <a:gd name="T2" fmla="*/ 192 w 278"/>
                <a:gd name="T3" fmla="*/ 107 h 160"/>
                <a:gd name="T4" fmla="*/ 197 w 278"/>
                <a:gd name="T5" fmla="*/ 112 h 160"/>
                <a:gd name="T6" fmla="*/ 211 w 278"/>
                <a:gd name="T7" fmla="*/ 124 h 160"/>
                <a:gd name="T8" fmla="*/ 225 w 278"/>
                <a:gd name="T9" fmla="*/ 132 h 160"/>
                <a:gd name="T10" fmla="*/ 242 w 278"/>
                <a:gd name="T11" fmla="*/ 140 h 160"/>
                <a:gd name="T12" fmla="*/ 258 w 278"/>
                <a:gd name="T13" fmla="*/ 150 h 160"/>
                <a:gd name="T14" fmla="*/ 278 w 278"/>
                <a:gd name="T15" fmla="*/ 160 h 160"/>
                <a:gd name="T16" fmla="*/ 278 w 278"/>
                <a:gd name="T17" fmla="*/ 154 h 160"/>
                <a:gd name="T18" fmla="*/ 272 w 278"/>
                <a:gd name="T19" fmla="*/ 149 h 160"/>
                <a:gd name="T20" fmla="*/ 259 w 278"/>
                <a:gd name="T21" fmla="*/ 140 h 160"/>
                <a:gd name="T22" fmla="*/ 255 w 278"/>
                <a:gd name="T23" fmla="*/ 138 h 160"/>
                <a:gd name="T24" fmla="*/ 251 w 278"/>
                <a:gd name="T25" fmla="*/ 136 h 160"/>
                <a:gd name="T26" fmla="*/ 246 w 278"/>
                <a:gd name="T27" fmla="*/ 134 h 160"/>
                <a:gd name="T28" fmla="*/ 246 w 278"/>
                <a:gd name="T29" fmla="*/ 134 h 160"/>
                <a:gd name="T30" fmla="*/ 244 w 278"/>
                <a:gd name="T31" fmla="*/ 133 h 160"/>
                <a:gd name="T32" fmla="*/ 233 w 278"/>
                <a:gd name="T33" fmla="*/ 123 h 160"/>
                <a:gd name="T34" fmla="*/ 219 w 278"/>
                <a:gd name="T35" fmla="*/ 113 h 160"/>
                <a:gd name="T36" fmla="*/ 219 w 278"/>
                <a:gd name="T37" fmla="*/ 113 h 160"/>
                <a:gd name="T38" fmla="*/ 213 w 278"/>
                <a:gd name="T39" fmla="*/ 110 h 160"/>
                <a:gd name="T40" fmla="*/ 209 w 278"/>
                <a:gd name="T41" fmla="*/ 107 h 160"/>
                <a:gd name="T42" fmla="*/ 14 w 278"/>
                <a:gd name="T43" fmla="*/ 0 h 160"/>
                <a:gd name="T44" fmla="*/ 0 w 278"/>
                <a:gd name="T45" fmla="*/ 0 h 160"/>
                <a:gd name="T46" fmla="*/ 10 w 278"/>
                <a:gd name="T47" fmla="*/ 9 h 160"/>
                <a:gd name="T48" fmla="*/ 22 w 278"/>
                <a:gd name="T49" fmla="*/ 19 h 160"/>
                <a:gd name="T50" fmla="*/ 37 w 278"/>
                <a:gd name="T51" fmla="*/ 28 h 160"/>
                <a:gd name="T52" fmla="*/ 45 w 278"/>
                <a:gd name="T53" fmla="*/ 32 h 160"/>
                <a:gd name="T54" fmla="*/ 47 w 278"/>
                <a:gd name="T55" fmla="*/ 32 h 160"/>
                <a:gd name="T56" fmla="*/ 49 w 278"/>
                <a:gd name="T57" fmla="*/ 31 h 160"/>
                <a:gd name="T58" fmla="*/ 52 w 278"/>
                <a:gd name="T59" fmla="*/ 31 h 160"/>
                <a:gd name="T60" fmla="*/ 54 w 278"/>
                <a:gd name="T61" fmla="*/ 31 h 160"/>
                <a:gd name="T62" fmla="*/ 54 w 278"/>
                <a:gd name="T63" fmla="*/ 32 h 160"/>
                <a:gd name="T64" fmla="*/ 54 w 278"/>
                <a:gd name="T65" fmla="*/ 16 h 160"/>
                <a:gd name="T66" fmla="*/ 41 w 278"/>
                <a:gd name="T67" fmla="*/ 6 h 160"/>
                <a:gd name="T68" fmla="*/ 31 w 278"/>
                <a:gd name="T69" fmla="*/ 5 h 160"/>
                <a:gd name="T70" fmla="*/ 22 w 278"/>
                <a:gd name="T71" fmla="*/ 3 h 160"/>
                <a:gd name="T72" fmla="*/ 14 w 278"/>
                <a:gd name="T73" fmla="*/ 0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60">
                  <a:moveTo>
                    <a:pt x="209" y="107"/>
                  </a:moveTo>
                  <a:cubicBezTo>
                    <a:pt x="192" y="107"/>
                    <a:pt x="192" y="107"/>
                    <a:pt x="192" y="107"/>
                  </a:cubicBezTo>
                  <a:cubicBezTo>
                    <a:pt x="194" y="109"/>
                    <a:pt x="196" y="111"/>
                    <a:pt x="197" y="112"/>
                  </a:cubicBezTo>
                  <a:cubicBezTo>
                    <a:pt x="201" y="116"/>
                    <a:pt x="206" y="121"/>
                    <a:pt x="211" y="124"/>
                  </a:cubicBezTo>
                  <a:cubicBezTo>
                    <a:pt x="216" y="126"/>
                    <a:pt x="220" y="129"/>
                    <a:pt x="225" y="132"/>
                  </a:cubicBezTo>
                  <a:cubicBezTo>
                    <a:pt x="231" y="136"/>
                    <a:pt x="237" y="137"/>
                    <a:pt x="242" y="140"/>
                  </a:cubicBezTo>
                  <a:cubicBezTo>
                    <a:pt x="248" y="144"/>
                    <a:pt x="253" y="147"/>
                    <a:pt x="258" y="150"/>
                  </a:cubicBezTo>
                  <a:cubicBezTo>
                    <a:pt x="265" y="153"/>
                    <a:pt x="272" y="156"/>
                    <a:pt x="278" y="160"/>
                  </a:cubicBezTo>
                  <a:cubicBezTo>
                    <a:pt x="278" y="154"/>
                    <a:pt x="278" y="154"/>
                    <a:pt x="278" y="154"/>
                  </a:cubicBezTo>
                  <a:cubicBezTo>
                    <a:pt x="275" y="152"/>
                    <a:pt x="273" y="151"/>
                    <a:pt x="272" y="149"/>
                  </a:cubicBezTo>
                  <a:cubicBezTo>
                    <a:pt x="272" y="149"/>
                    <a:pt x="265" y="141"/>
                    <a:pt x="259" y="140"/>
                  </a:cubicBezTo>
                  <a:cubicBezTo>
                    <a:pt x="255" y="138"/>
                    <a:pt x="255" y="138"/>
                    <a:pt x="255" y="138"/>
                  </a:cubicBezTo>
                  <a:cubicBezTo>
                    <a:pt x="255" y="138"/>
                    <a:pt x="253" y="138"/>
                    <a:pt x="251" y="136"/>
                  </a:cubicBezTo>
                  <a:cubicBezTo>
                    <a:pt x="250" y="136"/>
                    <a:pt x="248" y="135"/>
                    <a:pt x="246" y="134"/>
                  </a:cubicBezTo>
                  <a:cubicBezTo>
                    <a:pt x="246" y="134"/>
                    <a:pt x="246" y="134"/>
                    <a:pt x="246" y="134"/>
                  </a:cubicBezTo>
                  <a:cubicBezTo>
                    <a:pt x="246" y="134"/>
                    <a:pt x="245" y="134"/>
                    <a:pt x="244" y="133"/>
                  </a:cubicBezTo>
                  <a:cubicBezTo>
                    <a:pt x="242" y="132"/>
                    <a:pt x="238" y="130"/>
                    <a:pt x="233" y="123"/>
                  </a:cubicBezTo>
                  <a:cubicBezTo>
                    <a:pt x="233" y="123"/>
                    <a:pt x="223" y="113"/>
                    <a:pt x="219" y="113"/>
                  </a:cubicBezTo>
                  <a:cubicBezTo>
                    <a:pt x="219" y="113"/>
                    <a:pt x="219" y="113"/>
                    <a:pt x="219" y="113"/>
                  </a:cubicBezTo>
                  <a:cubicBezTo>
                    <a:pt x="219" y="113"/>
                    <a:pt x="216" y="113"/>
                    <a:pt x="213" y="110"/>
                  </a:cubicBezTo>
                  <a:cubicBezTo>
                    <a:pt x="211" y="109"/>
                    <a:pt x="210" y="108"/>
                    <a:pt x="209" y="107"/>
                  </a:cubicBezTo>
                  <a:moveTo>
                    <a:pt x="14" y="0"/>
                  </a:moveTo>
                  <a:cubicBezTo>
                    <a:pt x="0" y="0"/>
                    <a:pt x="0" y="0"/>
                    <a:pt x="0" y="0"/>
                  </a:cubicBezTo>
                  <a:cubicBezTo>
                    <a:pt x="3" y="4"/>
                    <a:pt x="6" y="7"/>
                    <a:pt x="10" y="9"/>
                  </a:cubicBezTo>
                  <a:cubicBezTo>
                    <a:pt x="14" y="13"/>
                    <a:pt x="18" y="16"/>
                    <a:pt x="22" y="19"/>
                  </a:cubicBezTo>
                  <a:cubicBezTo>
                    <a:pt x="27" y="23"/>
                    <a:pt x="32" y="25"/>
                    <a:pt x="37" y="28"/>
                  </a:cubicBezTo>
                  <a:cubicBezTo>
                    <a:pt x="40" y="29"/>
                    <a:pt x="42" y="31"/>
                    <a:pt x="45" y="32"/>
                  </a:cubicBezTo>
                  <a:cubicBezTo>
                    <a:pt x="45" y="32"/>
                    <a:pt x="46" y="32"/>
                    <a:pt x="47" y="32"/>
                  </a:cubicBezTo>
                  <a:cubicBezTo>
                    <a:pt x="47" y="32"/>
                    <a:pt x="48" y="32"/>
                    <a:pt x="49" y="31"/>
                  </a:cubicBezTo>
                  <a:cubicBezTo>
                    <a:pt x="50" y="31"/>
                    <a:pt x="51" y="31"/>
                    <a:pt x="52" y="31"/>
                  </a:cubicBezTo>
                  <a:cubicBezTo>
                    <a:pt x="53" y="31"/>
                    <a:pt x="53" y="31"/>
                    <a:pt x="54" y="31"/>
                  </a:cubicBezTo>
                  <a:cubicBezTo>
                    <a:pt x="54" y="31"/>
                    <a:pt x="54" y="32"/>
                    <a:pt x="54" y="32"/>
                  </a:cubicBezTo>
                  <a:cubicBezTo>
                    <a:pt x="54" y="16"/>
                    <a:pt x="54" y="16"/>
                    <a:pt x="54" y="16"/>
                  </a:cubicBezTo>
                  <a:cubicBezTo>
                    <a:pt x="50" y="13"/>
                    <a:pt x="45" y="10"/>
                    <a:pt x="41" y="6"/>
                  </a:cubicBezTo>
                  <a:cubicBezTo>
                    <a:pt x="38" y="6"/>
                    <a:pt x="35" y="6"/>
                    <a:pt x="31" y="5"/>
                  </a:cubicBezTo>
                  <a:cubicBezTo>
                    <a:pt x="28" y="5"/>
                    <a:pt x="25" y="4"/>
                    <a:pt x="22" y="3"/>
                  </a:cubicBezTo>
                  <a:cubicBezTo>
                    <a:pt x="19" y="2"/>
                    <a:pt x="17" y="1"/>
                    <a:pt x="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 name="Freeform 2653">
              <a:extLst>
                <a:ext uri="{FF2B5EF4-FFF2-40B4-BE49-F238E27FC236}">
                  <a16:creationId xmlns:a16="http://schemas.microsoft.com/office/drawing/2014/main" id="{CB67307D-C0C3-4D03-BC36-81A45F9F8ECD}"/>
                </a:ext>
              </a:extLst>
            </p:cNvPr>
            <p:cNvSpPr/>
            <p:nvPr/>
          </p:nvSpPr>
          <p:spPr bwMode="auto">
            <a:xfrm>
              <a:off x="5997575" y="3162300"/>
              <a:ext cx="534988" cy="484188"/>
            </a:xfrm>
            <a:custGeom>
              <a:gdLst>
                <a:gd name="T0" fmla="*/ 49 w 126"/>
                <a:gd name="T1" fmla="*/ 101 h 114"/>
                <a:gd name="T2" fmla="*/ 31 w 126"/>
                <a:gd name="T3" fmla="*/ 92 h 114"/>
                <a:gd name="T4" fmla="*/ 60 w 126"/>
                <a:gd name="T5" fmla="*/ 102 h 114"/>
                <a:gd name="T6" fmla="*/ 45 w 126"/>
                <a:gd name="T7" fmla="*/ 97 h 114"/>
                <a:gd name="T8" fmla="*/ 49 w 126"/>
                <a:gd name="T9" fmla="*/ 96 h 114"/>
                <a:gd name="T10" fmla="*/ 18 w 126"/>
                <a:gd name="T11" fmla="*/ 79 h 114"/>
                <a:gd name="T12" fmla="*/ 29 w 126"/>
                <a:gd name="T13" fmla="*/ 83 h 114"/>
                <a:gd name="T14" fmla="*/ 35 w 126"/>
                <a:gd name="T15" fmla="*/ 84 h 114"/>
                <a:gd name="T16" fmla="*/ 9 w 126"/>
                <a:gd name="T17" fmla="*/ 70 h 114"/>
                <a:gd name="T18" fmla="*/ 40 w 126"/>
                <a:gd name="T19" fmla="*/ 84 h 114"/>
                <a:gd name="T20" fmla="*/ 20 w 126"/>
                <a:gd name="T21" fmla="*/ 70 h 114"/>
                <a:gd name="T22" fmla="*/ 14 w 126"/>
                <a:gd name="T23" fmla="*/ 64 h 114"/>
                <a:gd name="T24" fmla="*/ 8 w 126"/>
                <a:gd name="T25" fmla="*/ 56 h 114"/>
                <a:gd name="T26" fmla="*/ 15 w 126"/>
                <a:gd name="T27" fmla="*/ 58 h 114"/>
                <a:gd name="T28" fmla="*/ 13 w 126"/>
                <a:gd name="T29" fmla="*/ 54 h 114"/>
                <a:gd name="T30" fmla="*/ 16 w 126"/>
                <a:gd name="T31" fmla="*/ 55 h 114"/>
                <a:gd name="T32" fmla="*/ 3 w 126"/>
                <a:gd name="T33" fmla="*/ 43 h 114"/>
                <a:gd name="T34" fmla="*/ 14 w 126"/>
                <a:gd name="T35" fmla="*/ 49 h 114"/>
                <a:gd name="T36" fmla="*/ 14 w 126"/>
                <a:gd name="T37" fmla="*/ 48 h 114"/>
                <a:gd name="T38" fmla="*/ 15 w 126"/>
                <a:gd name="T39" fmla="*/ 45 h 114"/>
                <a:gd name="T40" fmla="*/ 7 w 126"/>
                <a:gd name="T41" fmla="*/ 34 h 114"/>
                <a:gd name="T42" fmla="*/ 15 w 126"/>
                <a:gd name="T43" fmla="*/ 39 h 114"/>
                <a:gd name="T44" fmla="*/ 6 w 126"/>
                <a:gd name="T45" fmla="*/ 28 h 114"/>
                <a:gd name="T46" fmla="*/ 4 w 126"/>
                <a:gd name="T47" fmla="*/ 25 h 114"/>
                <a:gd name="T48" fmla="*/ 14 w 126"/>
                <a:gd name="T49" fmla="*/ 27 h 114"/>
                <a:gd name="T50" fmla="*/ 11 w 126"/>
                <a:gd name="T51" fmla="*/ 21 h 114"/>
                <a:gd name="T52" fmla="*/ 13 w 126"/>
                <a:gd name="T53" fmla="*/ 20 h 114"/>
                <a:gd name="T54" fmla="*/ 18 w 126"/>
                <a:gd name="T55" fmla="*/ 22 h 114"/>
                <a:gd name="T56" fmla="*/ 1 w 126"/>
                <a:gd name="T57" fmla="*/ 7 h 114"/>
                <a:gd name="T58" fmla="*/ 17 w 126"/>
                <a:gd name="T59" fmla="*/ 15 h 114"/>
                <a:gd name="T60" fmla="*/ 18 w 126"/>
                <a:gd name="T61" fmla="*/ 13 h 114"/>
                <a:gd name="T62" fmla="*/ 21 w 126"/>
                <a:gd name="T63" fmla="*/ 13 h 114"/>
                <a:gd name="T64" fmla="*/ 30 w 126"/>
                <a:gd name="T65" fmla="*/ 22 h 114"/>
                <a:gd name="T66" fmla="*/ 31 w 126"/>
                <a:gd name="T67" fmla="*/ 18 h 114"/>
                <a:gd name="T68" fmla="*/ 30 w 126"/>
                <a:gd name="T69" fmla="*/ 13 h 114"/>
                <a:gd name="T70" fmla="*/ 25 w 126"/>
                <a:gd name="T71" fmla="*/ 7 h 114"/>
                <a:gd name="T72" fmla="*/ 34 w 126"/>
                <a:gd name="T73" fmla="*/ 14 h 114"/>
                <a:gd name="T74" fmla="*/ 44 w 126"/>
                <a:gd name="T75" fmla="*/ 20 h 114"/>
                <a:gd name="T76" fmla="*/ 42 w 126"/>
                <a:gd name="T77" fmla="*/ 15 h 114"/>
                <a:gd name="T78" fmla="*/ 51 w 126"/>
                <a:gd name="T79" fmla="*/ 19 h 114"/>
                <a:gd name="T80" fmla="*/ 43 w 126"/>
                <a:gd name="T81" fmla="*/ 12 h 114"/>
                <a:gd name="T82" fmla="*/ 42 w 126"/>
                <a:gd name="T83" fmla="*/ 10 h 114"/>
                <a:gd name="T84" fmla="*/ 54 w 126"/>
                <a:gd name="T85" fmla="*/ 18 h 114"/>
                <a:gd name="T86" fmla="*/ 50 w 126"/>
                <a:gd name="T87" fmla="*/ 9 h 114"/>
                <a:gd name="T88" fmla="*/ 65 w 126"/>
                <a:gd name="T89" fmla="*/ 20 h 114"/>
                <a:gd name="T90" fmla="*/ 74 w 126"/>
                <a:gd name="T91" fmla="*/ 26 h 114"/>
                <a:gd name="T92" fmla="*/ 71 w 126"/>
                <a:gd name="T93" fmla="*/ 18 h 114"/>
                <a:gd name="T94" fmla="*/ 82 w 126"/>
                <a:gd name="T95" fmla="*/ 29 h 114"/>
                <a:gd name="T96" fmla="*/ 94 w 126"/>
                <a:gd name="T97" fmla="*/ 39 h 114"/>
                <a:gd name="T98" fmla="*/ 100 w 126"/>
                <a:gd name="T99" fmla="*/ 46 h 114"/>
                <a:gd name="T100" fmla="*/ 102 w 126"/>
                <a:gd name="T101" fmla="*/ 46 h 114"/>
                <a:gd name="T102" fmla="*/ 112 w 126"/>
                <a:gd name="T103" fmla="*/ 57 h 114"/>
                <a:gd name="T104" fmla="*/ 117 w 126"/>
                <a:gd name="T105" fmla="*/ 61 h 114"/>
                <a:gd name="T106" fmla="*/ 117 w 126"/>
                <a:gd name="T107" fmla="*/ 59 h 114"/>
                <a:gd name="T108" fmla="*/ 124 w 126"/>
                <a:gd name="T109" fmla="*/ 84 h 1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14">
                  <a:moveTo>
                    <a:pt x="99" y="114"/>
                  </a:moveTo>
                  <a:cubicBezTo>
                    <a:pt x="95" y="113"/>
                    <a:pt x="92" y="113"/>
                    <a:pt x="88" y="112"/>
                  </a:cubicBezTo>
                  <a:cubicBezTo>
                    <a:pt x="85" y="112"/>
                    <a:pt x="82" y="111"/>
                    <a:pt x="79" y="110"/>
                  </a:cubicBezTo>
                  <a:cubicBezTo>
                    <a:pt x="72" y="107"/>
                    <a:pt x="65" y="105"/>
                    <a:pt x="58" y="104"/>
                  </a:cubicBezTo>
                  <a:cubicBezTo>
                    <a:pt x="55" y="103"/>
                    <a:pt x="52" y="102"/>
                    <a:pt x="49" y="101"/>
                  </a:cubicBezTo>
                  <a:cubicBezTo>
                    <a:pt x="48" y="100"/>
                    <a:pt x="46" y="100"/>
                    <a:pt x="45" y="99"/>
                  </a:cubicBezTo>
                  <a:cubicBezTo>
                    <a:pt x="43" y="99"/>
                    <a:pt x="42" y="98"/>
                    <a:pt x="41" y="97"/>
                  </a:cubicBezTo>
                  <a:cubicBezTo>
                    <a:pt x="34" y="95"/>
                    <a:pt x="28" y="91"/>
                    <a:pt x="21" y="88"/>
                  </a:cubicBezTo>
                  <a:cubicBezTo>
                    <a:pt x="23" y="89"/>
                    <a:pt x="24" y="90"/>
                    <a:pt x="26" y="90"/>
                  </a:cubicBezTo>
                  <a:cubicBezTo>
                    <a:pt x="28" y="91"/>
                    <a:pt x="29" y="91"/>
                    <a:pt x="31" y="92"/>
                  </a:cubicBezTo>
                  <a:cubicBezTo>
                    <a:pt x="33" y="93"/>
                    <a:pt x="34" y="94"/>
                    <a:pt x="36" y="94"/>
                  </a:cubicBezTo>
                  <a:cubicBezTo>
                    <a:pt x="38" y="95"/>
                    <a:pt x="39" y="95"/>
                    <a:pt x="41" y="96"/>
                  </a:cubicBezTo>
                  <a:cubicBezTo>
                    <a:pt x="45" y="98"/>
                    <a:pt x="49" y="99"/>
                    <a:pt x="53" y="100"/>
                  </a:cubicBezTo>
                  <a:cubicBezTo>
                    <a:pt x="54" y="101"/>
                    <a:pt x="56" y="101"/>
                    <a:pt x="58" y="102"/>
                  </a:cubicBezTo>
                  <a:cubicBezTo>
                    <a:pt x="59" y="102"/>
                    <a:pt x="59" y="102"/>
                    <a:pt x="60" y="102"/>
                  </a:cubicBezTo>
                  <a:cubicBezTo>
                    <a:pt x="61" y="102"/>
                    <a:pt x="62" y="103"/>
                    <a:pt x="64" y="103"/>
                  </a:cubicBezTo>
                  <a:cubicBezTo>
                    <a:pt x="62" y="102"/>
                    <a:pt x="60" y="101"/>
                    <a:pt x="58" y="100"/>
                  </a:cubicBezTo>
                  <a:cubicBezTo>
                    <a:pt x="56" y="100"/>
                    <a:pt x="54" y="99"/>
                    <a:pt x="52" y="99"/>
                  </a:cubicBezTo>
                  <a:cubicBezTo>
                    <a:pt x="49" y="98"/>
                    <a:pt x="45" y="97"/>
                    <a:pt x="42" y="95"/>
                  </a:cubicBezTo>
                  <a:cubicBezTo>
                    <a:pt x="43" y="96"/>
                    <a:pt x="44" y="96"/>
                    <a:pt x="45" y="97"/>
                  </a:cubicBezTo>
                  <a:cubicBezTo>
                    <a:pt x="46" y="97"/>
                    <a:pt x="47" y="97"/>
                    <a:pt x="47" y="97"/>
                  </a:cubicBezTo>
                  <a:cubicBezTo>
                    <a:pt x="48" y="97"/>
                    <a:pt x="49" y="97"/>
                    <a:pt x="49" y="97"/>
                  </a:cubicBezTo>
                  <a:cubicBezTo>
                    <a:pt x="51" y="97"/>
                    <a:pt x="53" y="98"/>
                    <a:pt x="55" y="98"/>
                  </a:cubicBezTo>
                  <a:cubicBezTo>
                    <a:pt x="54" y="97"/>
                    <a:pt x="53" y="97"/>
                    <a:pt x="52" y="97"/>
                  </a:cubicBezTo>
                  <a:cubicBezTo>
                    <a:pt x="51" y="97"/>
                    <a:pt x="50" y="96"/>
                    <a:pt x="49" y="96"/>
                  </a:cubicBezTo>
                  <a:cubicBezTo>
                    <a:pt x="48" y="95"/>
                    <a:pt x="46" y="95"/>
                    <a:pt x="44" y="94"/>
                  </a:cubicBezTo>
                  <a:cubicBezTo>
                    <a:pt x="40" y="93"/>
                    <a:pt x="36" y="91"/>
                    <a:pt x="32" y="89"/>
                  </a:cubicBezTo>
                  <a:cubicBezTo>
                    <a:pt x="28" y="86"/>
                    <a:pt x="24" y="85"/>
                    <a:pt x="20" y="82"/>
                  </a:cubicBezTo>
                  <a:cubicBezTo>
                    <a:pt x="16" y="80"/>
                    <a:pt x="12" y="78"/>
                    <a:pt x="8" y="76"/>
                  </a:cubicBezTo>
                  <a:cubicBezTo>
                    <a:pt x="11" y="78"/>
                    <a:pt x="14" y="78"/>
                    <a:pt x="18" y="79"/>
                  </a:cubicBezTo>
                  <a:cubicBezTo>
                    <a:pt x="20" y="81"/>
                    <a:pt x="23" y="82"/>
                    <a:pt x="26" y="83"/>
                  </a:cubicBezTo>
                  <a:cubicBezTo>
                    <a:pt x="30" y="85"/>
                    <a:pt x="33" y="87"/>
                    <a:pt x="36" y="88"/>
                  </a:cubicBezTo>
                  <a:cubicBezTo>
                    <a:pt x="39" y="90"/>
                    <a:pt x="42" y="91"/>
                    <a:pt x="46" y="92"/>
                  </a:cubicBezTo>
                  <a:cubicBezTo>
                    <a:pt x="44" y="90"/>
                    <a:pt x="40" y="89"/>
                    <a:pt x="37" y="88"/>
                  </a:cubicBezTo>
                  <a:cubicBezTo>
                    <a:pt x="35" y="86"/>
                    <a:pt x="32" y="84"/>
                    <a:pt x="29" y="83"/>
                  </a:cubicBezTo>
                  <a:cubicBezTo>
                    <a:pt x="26" y="81"/>
                    <a:pt x="23" y="80"/>
                    <a:pt x="20" y="79"/>
                  </a:cubicBezTo>
                  <a:cubicBezTo>
                    <a:pt x="18" y="78"/>
                    <a:pt x="15" y="77"/>
                    <a:pt x="12" y="76"/>
                  </a:cubicBezTo>
                  <a:cubicBezTo>
                    <a:pt x="16" y="77"/>
                    <a:pt x="20" y="77"/>
                    <a:pt x="24" y="79"/>
                  </a:cubicBezTo>
                  <a:cubicBezTo>
                    <a:pt x="26" y="80"/>
                    <a:pt x="28" y="81"/>
                    <a:pt x="30" y="82"/>
                  </a:cubicBezTo>
                  <a:cubicBezTo>
                    <a:pt x="31" y="83"/>
                    <a:pt x="34" y="85"/>
                    <a:pt x="35" y="84"/>
                  </a:cubicBezTo>
                  <a:cubicBezTo>
                    <a:pt x="33" y="82"/>
                    <a:pt x="31" y="81"/>
                    <a:pt x="28" y="80"/>
                  </a:cubicBezTo>
                  <a:cubicBezTo>
                    <a:pt x="26" y="79"/>
                    <a:pt x="23" y="77"/>
                    <a:pt x="20" y="76"/>
                  </a:cubicBezTo>
                  <a:cubicBezTo>
                    <a:pt x="18" y="75"/>
                    <a:pt x="15" y="74"/>
                    <a:pt x="13" y="73"/>
                  </a:cubicBezTo>
                  <a:cubicBezTo>
                    <a:pt x="10" y="71"/>
                    <a:pt x="8" y="69"/>
                    <a:pt x="6" y="68"/>
                  </a:cubicBezTo>
                  <a:cubicBezTo>
                    <a:pt x="6" y="69"/>
                    <a:pt x="8" y="69"/>
                    <a:pt x="9" y="70"/>
                  </a:cubicBezTo>
                  <a:cubicBezTo>
                    <a:pt x="11" y="70"/>
                    <a:pt x="12" y="71"/>
                    <a:pt x="14" y="72"/>
                  </a:cubicBezTo>
                  <a:cubicBezTo>
                    <a:pt x="15" y="72"/>
                    <a:pt x="17" y="73"/>
                    <a:pt x="18" y="74"/>
                  </a:cubicBezTo>
                  <a:cubicBezTo>
                    <a:pt x="20" y="74"/>
                    <a:pt x="21" y="75"/>
                    <a:pt x="22" y="76"/>
                  </a:cubicBezTo>
                  <a:cubicBezTo>
                    <a:pt x="25" y="77"/>
                    <a:pt x="28" y="78"/>
                    <a:pt x="30" y="80"/>
                  </a:cubicBezTo>
                  <a:cubicBezTo>
                    <a:pt x="34" y="81"/>
                    <a:pt x="36" y="83"/>
                    <a:pt x="40" y="84"/>
                  </a:cubicBezTo>
                  <a:cubicBezTo>
                    <a:pt x="40" y="83"/>
                    <a:pt x="36" y="81"/>
                    <a:pt x="35" y="80"/>
                  </a:cubicBezTo>
                  <a:cubicBezTo>
                    <a:pt x="33" y="79"/>
                    <a:pt x="31" y="78"/>
                    <a:pt x="30" y="77"/>
                  </a:cubicBezTo>
                  <a:cubicBezTo>
                    <a:pt x="27" y="76"/>
                    <a:pt x="24" y="74"/>
                    <a:pt x="21" y="72"/>
                  </a:cubicBezTo>
                  <a:cubicBezTo>
                    <a:pt x="23" y="73"/>
                    <a:pt x="25" y="73"/>
                    <a:pt x="26" y="74"/>
                  </a:cubicBezTo>
                  <a:cubicBezTo>
                    <a:pt x="26" y="72"/>
                    <a:pt x="22" y="71"/>
                    <a:pt x="20" y="70"/>
                  </a:cubicBezTo>
                  <a:cubicBezTo>
                    <a:pt x="17" y="69"/>
                    <a:pt x="15" y="67"/>
                    <a:pt x="13" y="65"/>
                  </a:cubicBezTo>
                  <a:cubicBezTo>
                    <a:pt x="11" y="64"/>
                    <a:pt x="9" y="62"/>
                    <a:pt x="7" y="61"/>
                  </a:cubicBezTo>
                  <a:cubicBezTo>
                    <a:pt x="5" y="59"/>
                    <a:pt x="2" y="58"/>
                    <a:pt x="1" y="56"/>
                  </a:cubicBezTo>
                  <a:cubicBezTo>
                    <a:pt x="2" y="58"/>
                    <a:pt x="5" y="59"/>
                    <a:pt x="8" y="60"/>
                  </a:cubicBezTo>
                  <a:cubicBezTo>
                    <a:pt x="10" y="61"/>
                    <a:pt x="12" y="63"/>
                    <a:pt x="14" y="64"/>
                  </a:cubicBezTo>
                  <a:cubicBezTo>
                    <a:pt x="19" y="67"/>
                    <a:pt x="24" y="70"/>
                    <a:pt x="29" y="73"/>
                  </a:cubicBezTo>
                  <a:cubicBezTo>
                    <a:pt x="28" y="71"/>
                    <a:pt x="25" y="69"/>
                    <a:pt x="23" y="68"/>
                  </a:cubicBezTo>
                  <a:cubicBezTo>
                    <a:pt x="21" y="66"/>
                    <a:pt x="18" y="65"/>
                    <a:pt x="16" y="63"/>
                  </a:cubicBezTo>
                  <a:cubicBezTo>
                    <a:pt x="14" y="61"/>
                    <a:pt x="13" y="60"/>
                    <a:pt x="11" y="58"/>
                  </a:cubicBezTo>
                  <a:cubicBezTo>
                    <a:pt x="10" y="57"/>
                    <a:pt x="9" y="57"/>
                    <a:pt x="8" y="56"/>
                  </a:cubicBezTo>
                  <a:cubicBezTo>
                    <a:pt x="7" y="55"/>
                    <a:pt x="7" y="54"/>
                    <a:pt x="6" y="54"/>
                  </a:cubicBezTo>
                  <a:cubicBezTo>
                    <a:pt x="9" y="55"/>
                    <a:pt x="11" y="57"/>
                    <a:pt x="14" y="59"/>
                  </a:cubicBezTo>
                  <a:cubicBezTo>
                    <a:pt x="15" y="60"/>
                    <a:pt x="16" y="61"/>
                    <a:pt x="17" y="62"/>
                  </a:cubicBezTo>
                  <a:cubicBezTo>
                    <a:pt x="19" y="64"/>
                    <a:pt x="21" y="64"/>
                    <a:pt x="22" y="66"/>
                  </a:cubicBezTo>
                  <a:cubicBezTo>
                    <a:pt x="20" y="63"/>
                    <a:pt x="17" y="61"/>
                    <a:pt x="15" y="58"/>
                  </a:cubicBezTo>
                  <a:cubicBezTo>
                    <a:pt x="12" y="55"/>
                    <a:pt x="8" y="52"/>
                    <a:pt x="5" y="51"/>
                  </a:cubicBezTo>
                  <a:cubicBezTo>
                    <a:pt x="7" y="52"/>
                    <a:pt x="11" y="53"/>
                    <a:pt x="14" y="56"/>
                  </a:cubicBezTo>
                  <a:cubicBezTo>
                    <a:pt x="15" y="57"/>
                    <a:pt x="16" y="59"/>
                    <a:pt x="17" y="60"/>
                  </a:cubicBezTo>
                  <a:cubicBezTo>
                    <a:pt x="19" y="61"/>
                    <a:pt x="20" y="62"/>
                    <a:pt x="22" y="63"/>
                  </a:cubicBezTo>
                  <a:cubicBezTo>
                    <a:pt x="19" y="59"/>
                    <a:pt x="16" y="56"/>
                    <a:pt x="13" y="54"/>
                  </a:cubicBezTo>
                  <a:cubicBezTo>
                    <a:pt x="9" y="51"/>
                    <a:pt x="4" y="49"/>
                    <a:pt x="1" y="45"/>
                  </a:cubicBezTo>
                  <a:cubicBezTo>
                    <a:pt x="2" y="46"/>
                    <a:pt x="3" y="46"/>
                    <a:pt x="4" y="47"/>
                  </a:cubicBezTo>
                  <a:cubicBezTo>
                    <a:pt x="5" y="48"/>
                    <a:pt x="6" y="48"/>
                    <a:pt x="7" y="49"/>
                  </a:cubicBezTo>
                  <a:cubicBezTo>
                    <a:pt x="8" y="49"/>
                    <a:pt x="10" y="50"/>
                    <a:pt x="12" y="51"/>
                  </a:cubicBezTo>
                  <a:cubicBezTo>
                    <a:pt x="14" y="52"/>
                    <a:pt x="15" y="53"/>
                    <a:pt x="16" y="55"/>
                  </a:cubicBezTo>
                  <a:cubicBezTo>
                    <a:pt x="17" y="55"/>
                    <a:pt x="18" y="56"/>
                    <a:pt x="19" y="56"/>
                  </a:cubicBezTo>
                  <a:cubicBezTo>
                    <a:pt x="19" y="57"/>
                    <a:pt x="20" y="58"/>
                    <a:pt x="21" y="59"/>
                  </a:cubicBezTo>
                  <a:cubicBezTo>
                    <a:pt x="19" y="55"/>
                    <a:pt x="15" y="53"/>
                    <a:pt x="11" y="50"/>
                  </a:cubicBezTo>
                  <a:cubicBezTo>
                    <a:pt x="10" y="49"/>
                    <a:pt x="8" y="47"/>
                    <a:pt x="6" y="46"/>
                  </a:cubicBezTo>
                  <a:cubicBezTo>
                    <a:pt x="5" y="45"/>
                    <a:pt x="4" y="44"/>
                    <a:pt x="3" y="43"/>
                  </a:cubicBezTo>
                  <a:cubicBezTo>
                    <a:pt x="6" y="44"/>
                    <a:pt x="9" y="47"/>
                    <a:pt x="11" y="49"/>
                  </a:cubicBezTo>
                  <a:cubicBezTo>
                    <a:pt x="13" y="50"/>
                    <a:pt x="14" y="50"/>
                    <a:pt x="16" y="51"/>
                  </a:cubicBezTo>
                  <a:cubicBezTo>
                    <a:pt x="17" y="52"/>
                    <a:pt x="20" y="56"/>
                    <a:pt x="21" y="55"/>
                  </a:cubicBezTo>
                  <a:cubicBezTo>
                    <a:pt x="22" y="55"/>
                    <a:pt x="18" y="52"/>
                    <a:pt x="18" y="52"/>
                  </a:cubicBezTo>
                  <a:cubicBezTo>
                    <a:pt x="16" y="51"/>
                    <a:pt x="15" y="50"/>
                    <a:pt x="14" y="49"/>
                  </a:cubicBezTo>
                  <a:cubicBezTo>
                    <a:pt x="13" y="48"/>
                    <a:pt x="12" y="47"/>
                    <a:pt x="11" y="46"/>
                  </a:cubicBezTo>
                  <a:cubicBezTo>
                    <a:pt x="10" y="46"/>
                    <a:pt x="10" y="45"/>
                    <a:pt x="9" y="45"/>
                  </a:cubicBezTo>
                  <a:cubicBezTo>
                    <a:pt x="8" y="44"/>
                    <a:pt x="7" y="43"/>
                    <a:pt x="6" y="42"/>
                  </a:cubicBezTo>
                  <a:cubicBezTo>
                    <a:pt x="5" y="41"/>
                    <a:pt x="4" y="40"/>
                    <a:pt x="3" y="40"/>
                  </a:cubicBezTo>
                  <a:cubicBezTo>
                    <a:pt x="7" y="43"/>
                    <a:pt x="11" y="45"/>
                    <a:pt x="14" y="48"/>
                  </a:cubicBezTo>
                  <a:cubicBezTo>
                    <a:pt x="18" y="50"/>
                    <a:pt x="22" y="52"/>
                    <a:pt x="24" y="55"/>
                  </a:cubicBezTo>
                  <a:cubicBezTo>
                    <a:pt x="22" y="53"/>
                    <a:pt x="20" y="51"/>
                    <a:pt x="17" y="49"/>
                  </a:cubicBezTo>
                  <a:cubicBezTo>
                    <a:pt x="16" y="48"/>
                    <a:pt x="16" y="47"/>
                    <a:pt x="15" y="46"/>
                  </a:cubicBezTo>
                  <a:cubicBezTo>
                    <a:pt x="13" y="45"/>
                    <a:pt x="11" y="43"/>
                    <a:pt x="10" y="42"/>
                  </a:cubicBezTo>
                  <a:cubicBezTo>
                    <a:pt x="11" y="43"/>
                    <a:pt x="14" y="44"/>
                    <a:pt x="15" y="45"/>
                  </a:cubicBezTo>
                  <a:cubicBezTo>
                    <a:pt x="17" y="46"/>
                    <a:pt x="18" y="47"/>
                    <a:pt x="19" y="48"/>
                  </a:cubicBezTo>
                  <a:cubicBezTo>
                    <a:pt x="19" y="46"/>
                    <a:pt x="15" y="44"/>
                    <a:pt x="14" y="43"/>
                  </a:cubicBezTo>
                  <a:cubicBezTo>
                    <a:pt x="11" y="41"/>
                    <a:pt x="9" y="38"/>
                    <a:pt x="7" y="36"/>
                  </a:cubicBezTo>
                  <a:cubicBezTo>
                    <a:pt x="10" y="38"/>
                    <a:pt x="13" y="39"/>
                    <a:pt x="15" y="42"/>
                  </a:cubicBezTo>
                  <a:cubicBezTo>
                    <a:pt x="12" y="39"/>
                    <a:pt x="10" y="37"/>
                    <a:pt x="7" y="34"/>
                  </a:cubicBezTo>
                  <a:cubicBezTo>
                    <a:pt x="5" y="32"/>
                    <a:pt x="3" y="30"/>
                    <a:pt x="1" y="27"/>
                  </a:cubicBezTo>
                  <a:cubicBezTo>
                    <a:pt x="2" y="28"/>
                    <a:pt x="3" y="29"/>
                    <a:pt x="4" y="30"/>
                  </a:cubicBezTo>
                  <a:cubicBezTo>
                    <a:pt x="5" y="31"/>
                    <a:pt x="6" y="32"/>
                    <a:pt x="7" y="33"/>
                  </a:cubicBezTo>
                  <a:cubicBezTo>
                    <a:pt x="9" y="34"/>
                    <a:pt x="10" y="34"/>
                    <a:pt x="11" y="36"/>
                  </a:cubicBezTo>
                  <a:cubicBezTo>
                    <a:pt x="12" y="37"/>
                    <a:pt x="14" y="38"/>
                    <a:pt x="15" y="39"/>
                  </a:cubicBezTo>
                  <a:cubicBezTo>
                    <a:pt x="15" y="37"/>
                    <a:pt x="12" y="34"/>
                    <a:pt x="10" y="32"/>
                  </a:cubicBezTo>
                  <a:cubicBezTo>
                    <a:pt x="14" y="36"/>
                    <a:pt x="18" y="41"/>
                    <a:pt x="24" y="43"/>
                  </a:cubicBezTo>
                  <a:cubicBezTo>
                    <a:pt x="23" y="42"/>
                    <a:pt x="20" y="40"/>
                    <a:pt x="19" y="39"/>
                  </a:cubicBezTo>
                  <a:cubicBezTo>
                    <a:pt x="18" y="38"/>
                    <a:pt x="17" y="36"/>
                    <a:pt x="15" y="35"/>
                  </a:cubicBezTo>
                  <a:cubicBezTo>
                    <a:pt x="12" y="32"/>
                    <a:pt x="9" y="30"/>
                    <a:pt x="6" y="28"/>
                  </a:cubicBezTo>
                  <a:cubicBezTo>
                    <a:pt x="8" y="29"/>
                    <a:pt x="11" y="30"/>
                    <a:pt x="14" y="32"/>
                  </a:cubicBezTo>
                  <a:cubicBezTo>
                    <a:pt x="15" y="32"/>
                    <a:pt x="16" y="33"/>
                    <a:pt x="17" y="34"/>
                  </a:cubicBezTo>
                  <a:cubicBezTo>
                    <a:pt x="17" y="35"/>
                    <a:pt x="19" y="36"/>
                    <a:pt x="19" y="36"/>
                  </a:cubicBezTo>
                  <a:cubicBezTo>
                    <a:pt x="17" y="33"/>
                    <a:pt x="13" y="30"/>
                    <a:pt x="10" y="28"/>
                  </a:cubicBezTo>
                  <a:cubicBezTo>
                    <a:pt x="8" y="27"/>
                    <a:pt x="6" y="26"/>
                    <a:pt x="4" y="25"/>
                  </a:cubicBezTo>
                  <a:cubicBezTo>
                    <a:pt x="2" y="24"/>
                    <a:pt x="1" y="22"/>
                    <a:pt x="0" y="21"/>
                  </a:cubicBezTo>
                  <a:cubicBezTo>
                    <a:pt x="1" y="23"/>
                    <a:pt x="5" y="25"/>
                    <a:pt x="8" y="26"/>
                  </a:cubicBezTo>
                  <a:cubicBezTo>
                    <a:pt x="11" y="27"/>
                    <a:pt x="15" y="29"/>
                    <a:pt x="17" y="32"/>
                  </a:cubicBezTo>
                  <a:cubicBezTo>
                    <a:pt x="16" y="29"/>
                    <a:pt x="12" y="26"/>
                    <a:pt x="9" y="25"/>
                  </a:cubicBezTo>
                  <a:cubicBezTo>
                    <a:pt x="10" y="25"/>
                    <a:pt x="13" y="26"/>
                    <a:pt x="14" y="27"/>
                  </a:cubicBezTo>
                  <a:cubicBezTo>
                    <a:pt x="15" y="28"/>
                    <a:pt x="16" y="29"/>
                    <a:pt x="17" y="29"/>
                  </a:cubicBezTo>
                  <a:cubicBezTo>
                    <a:pt x="15" y="27"/>
                    <a:pt x="14" y="25"/>
                    <a:pt x="12" y="23"/>
                  </a:cubicBezTo>
                  <a:cubicBezTo>
                    <a:pt x="10" y="20"/>
                    <a:pt x="6" y="19"/>
                    <a:pt x="4" y="16"/>
                  </a:cubicBezTo>
                  <a:cubicBezTo>
                    <a:pt x="6" y="16"/>
                    <a:pt x="7" y="18"/>
                    <a:pt x="8" y="19"/>
                  </a:cubicBezTo>
                  <a:cubicBezTo>
                    <a:pt x="9" y="20"/>
                    <a:pt x="10" y="20"/>
                    <a:pt x="11" y="21"/>
                  </a:cubicBezTo>
                  <a:cubicBezTo>
                    <a:pt x="12" y="22"/>
                    <a:pt x="13" y="23"/>
                    <a:pt x="15" y="24"/>
                  </a:cubicBezTo>
                  <a:cubicBezTo>
                    <a:pt x="15" y="25"/>
                    <a:pt x="17" y="27"/>
                    <a:pt x="18" y="28"/>
                  </a:cubicBezTo>
                  <a:cubicBezTo>
                    <a:pt x="17" y="25"/>
                    <a:pt x="14" y="23"/>
                    <a:pt x="13" y="21"/>
                  </a:cubicBezTo>
                  <a:cubicBezTo>
                    <a:pt x="12" y="19"/>
                    <a:pt x="10" y="17"/>
                    <a:pt x="9" y="16"/>
                  </a:cubicBezTo>
                  <a:cubicBezTo>
                    <a:pt x="10" y="17"/>
                    <a:pt x="12" y="18"/>
                    <a:pt x="13" y="20"/>
                  </a:cubicBezTo>
                  <a:cubicBezTo>
                    <a:pt x="14" y="20"/>
                    <a:pt x="15" y="22"/>
                    <a:pt x="16" y="23"/>
                  </a:cubicBezTo>
                  <a:cubicBezTo>
                    <a:pt x="16" y="20"/>
                    <a:pt x="12" y="18"/>
                    <a:pt x="11" y="17"/>
                  </a:cubicBezTo>
                  <a:cubicBezTo>
                    <a:pt x="9" y="15"/>
                    <a:pt x="7" y="13"/>
                    <a:pt x="5" y="11"/>
                  </a:cubicBezTo>
                  <a:cubicBezTo>
                    <a:pt x="9" y="13"/>
                    <a:pt x="12" y="15"/>
                    <a:pt x="14" y="18"/>
                  </a:cubicBezTo>
                  <a:cubicBezTo>
                    <a:pt x="15" y="19"/>
                    <a:pt x="17" y="21"/>
                    <a:pt x="18" y="22"/>
                  </a:cubicBezTo>
                  <a:cubicBezTo>
                    <a:pt x="19" y="23"/>
                    <a:pt x="21" y="25"/>
                    <a:pt x="22" y="25"/>
                  </a:cubicBezTo>
                  <a:cubicBezTo>
                    <a:pt x="19" y="22"/>
                    <a:pt x="16" y="18"/>
                    <a:pt x="13" y="15"/>
                  </a:cubicBezTo>
                  <a:cubicBezTo>
                    <a:pt x="11" y="13"/>
                    <a:pt x="9" y="12"/>
                    <a:pt x="8" y="11"/>
                  </a:cubicBezTo>
                  <a:cubicBezTo>
                    <a:pt x="7" y="10"/>
                    <a:pt x="6" y="10"/>
                    <a:pt x="5" y="9"/>
                  </a:cubicBezTo>
                  <a:cubicBezTo>
                    <a:pt x="4" y="8"/>
                    <a:pt x="2" y="8"/>
                    <a:pt x="1" y="7"/>
                  </a:cubicBezTo>
                  <a:cubicBezTo>
                    <a:pt x="3" y="7"/>
                    <a:pt x="6" y="9"/>
                    <a:pt x="7" y="9"/>
                  </a:cubicBezTo>
                  <a:cubicBezTo>
                    <a:pt x="9" y="11"/>
                    <a:pt x="11" y="12"/>
                    <a:pt x="12" y="14"/>
                  </a:cubicBezTo>
                  <a:cubicBezTo>
                    <a:pt x="14" y="16"/>
                    <a:pt x="16" y="17"/>
                    <a:pt x="17" y="18"/>
                  </a:cubicBezTo>
                  <a:cubicBezTo>
                    <a:pt x="19" y="20"/>
                    <a:pt x="21" y="22"/>
                    <a:pt x="23" y="23"/>
                  </a:cubicBezTo>
                  <a:cubicBezTo>
                    <a:pt x="22" y="20"/>
                    <a:pt x="19" y="18"/>
                    <a:pt x="17" y="15"/>
                  </a:cubicBezTo>
                  <a:cubicBezTo>
                    <a:pt x="15" y="13"/>
                    <a:pt x="11" y="11"/>
                    <a:pt x="9" y="8"/>
                  </a:cubicBezTo>
                  <a:cubicBezTo>
                    <a:pt x="12" y="9"/>
                    <a:pt x="15" y="11"/>
                    <a:pt x="16" y="12"/>
                  </a:cubicBezTo>
                  <a:cubicBezTo>
                    <a:pt x="17" y="13"/>
                    <a:pt x="18" y="14"/>
                    <a:pt x="19" y="15"/>
                  </a:cubicBezTo>
                  <a:cubicBezTo>
                    <a:pt x="20" y="16"/>
                    <a:pt x="20" y="17"/>
                    <a:pt x="21" y="18"/>
                  </a:cubicBezTo>
                  <a:cubicBezTo>
                    <a:pt x="21" y="16"/>
                    <a:pt x="20" y="14"/>
                    <a:pt x="18" y="13"/>
                  </a:cubicBezTo>
                  <a:cubicBezTo>
                    <a:pt x="17" y="11"/>
                    <a:pt x="16" y="10"/>
                    <a:pt x="14" y="8"/>
                  </a:cubicBezTo>
                  <a:cubicBezTo>
                    <a:pt x="15" y="9"/>
                    <a:pt x="16" y="10"/>
                    <a:pt x="17" y="10"/>
                  </a:cubicBezTo>
                  <a:cubicBezTo>
                    <a:pt x="18" y="12"/>
                    <a:pt x="19" y="12"/>
                    <a:pt x="20" y="14"/>
                  </a:cubicBezTo>
                  <a:cubicBezTo>
                    <a:pt x="22" y="15"/>
                    <a:pt x="23" y="18"/>
                    <a:pt x="25" y="19"/>
                  </a:cubicBezTo>
                  <a:cubicBezTo>
                    <a:pt x="23" y="18"/>
                    <a:pt x="23" y="15"/>
                    <a:pt x="21" y="13"/>
                  </a:cubicBezTo>
                  <a:cubicBezTo>
                    <a:pt x="20" y="11"/>
                    <a:pt x="19" y="10"/>
                    <a:pt x="17" y="8"/>
                  </a:cubicBezTo>
                  <a:cubicBezTo>
                    <a:pt x="18" y="9"/>
                    <a:pt x="20" y="10"/>
                    <a:pt x="21" y="11"/>
                  </a:cubicBezTo>
                  <a:cubicBezTo>
                    <a:pt x="22" y="12"/>
                    <a:pt x="23" y="14"/>
                    <a:pt x="23" y="15"/>
                  </a:cubicBezTo>
                  <a:cubicBezTo>
                    <a:pt x="24" y="16"/>
                    <a:pt x="25" y="18"/>
                    <a:pt x="27" y="19"/>
                  </a:cubicBezTo>
                  <a:cubicBezTo>
                    <a:pt x="28" y="20"/>
                    <a:pt x="29" y="21"/>
                    <a:pt x="30" y="22"/>
                  </a:cubicBezTo>
                  <a:cubicBezTo>
                    <a:pt x="26" y="17"/>
                    <a:pt x="22" y="12"/>
                    <a:pt x="19" y="6"/>
                  </a:cubicBezTo>
                  <a:cubicBezTo>
                    <a:pt x="22" y="10"/>
                    <a:pt x="25" y="14"/>
                    <a:pt x="29" y="17"/>
                  </a:cubicBezTo>
                  <a:cubicBezTo>
                    <a:pt x="26" y="15"/>
                    <a:pt x="25" y="12"/>
                    <a:pt x="23" y="9"/>
                  </a:cubicBezTo>
                  <a:cubicBezTo>
                    <a:pt x="25" y="11"/>
                    <a:pt x="26" y="13"/>
                    <a:pt x="27" y="14"/>
                  </a:cubicBezTo>
                  <a:cubicBezTo>
                    <a:pt x="28" y="16"/>
                    <a:pt x="30" y="18"/>
                    <a:pt x="31" y="18"/>
                  </a:cubicBezTo>
                  <a:cubicBezTo>
                    <a:pt x="31" y="17"/>
                    <a:pt x="30" y="16"/>
                    <a:pt x="29" y="15"/>
                  </a:cubicBezTo>
                  <a:cubicBezTo>
                    <a:pt x="28" y="14"/>
                    <a:pt x="27" y="13"/>
                    <a:pt x="27" y="12"/>
                  </a:cubicBezTo>
                  <a:cubicBezTo>
                    <a:pt x="25" y="9"/>
                    <a:pt x="24" y="7"/>
                    <a:pt x="21" y="6"/>
                  </a:cubicBezTo>
                  <a:cubicBezTo>
                    <a:pt x="22" y="7"/>
                    <a:pt x="24" y="8"/>
                    <a:pt x="25" y="10"/>
                  </a:cubicBezTo>
                  <a:cubicBezTo>
                    <a:pt x="27" y="11"/>
                    <a:pt x="28" y="12"/>
                    <a:pt x="30" y="13"/>
                  </a:cubicBezTo>
                  <a:cubicBezTo>
                    <a:pt x="31" y="15"/>
                    <a:pt x="32" y="16"/>
                    <a:pt x="33" y="17"/>
                  </a:cubicBezTo>
                  <a:cubicBezTo>
                    <a:pt x="34" y="19"/>
                    <a:pt x="35" y="19"/>
                    <a:pt x="36" y="21"/>
                  </a:cubicBezTo>
                  <a:cubicBezTo>
                    <a:pt x="36" y="19"/>
                    <a:pt x="34" y="18"/>
                    <a:pt x="33" y="16"/>
                  </a:cubicBezTo>
                  <a:cubicBezTo>
                    <a:pt x="32" y="15"/>
                    <a:pt x="30" y="13"/>
                    <a:pt x="29" y="12"/>
                  </a:cubicBezTo>
                  <a:cubicBezTo>
                    <a:pt x="28" y="10"/>
                    <a:pt x="27" y="8"/>
                    <a:pt x="25" y="7"/>
                  </a:cubicBezTo>
                  <a:cubicBezTo>
                    <a:pt x="25" y="5"/>
                    <a:pt x="24" y="4"/>
                    <a:pt x="23" y="3"/>
                  </a:cubicBezTo>
                  <a:cubicBezTo>
                    <a:pt x="25" y="4"/>
                    <a:pt x="26" y="5"/>
                    <a:pt x="27" y="6"/>
                  </a:cubicBezTo>
                  <a:cubicBezTo>
                    <a:pt x="28" y="8"/>
                    <a:pt x="29" y="9"/>
                    <a:pt x="30" y="10"/>
                  </a:cubicBezTo>
                  <a:cubicBezTo>
                    <a:pt x="32" y="13"/>
                    <a:pt x="34" y="16"/>
                    <a:pt x="37" y="18"/>
                  </a:cubicBezTo>
                  <a:cubicBezTo>
                    <a:pt x="37" y="16"/>
                    <a:pt x="35" y="15"/>
                    <a:pt x="34" y="14"/>
                  </a:cubicBezTo>
                  <a:cubicBezTo>
                    <a:pt x="33" y="13"/>
                    <a:pt x="32" y="11"/>
                    <a:pt x="31" y="9"/>
                  </a:cubicBezTo>
                  <a:cubicBezTo>
                    <a:pt x="29" y="6"/>
                    <a:pt x="27" y="4"/>
                    <a:pt x="26" y="0"/>
                  </a:cubicBezTo>
                  <a:cubicBezTo>
                    <a:pt x="28" y="4"/>
                    <a:pt x="31" y="6"/>
                    <a:pt x="34" y="10"/>
                  </a:cubicBezTo>
                  <a:cubicBezTo>
                    <a:pt x="35" y="12"/>
                    <a:pt x="36" y="14"/>
                    <a:pt x="38" y="15"/>
                  </a:cubicBezTo>
                  <a:cubicBezTo>
                    <a:pt x="40" y="17"/>
                    <a:pt x="43" y="18"/>
                    <a:pt x="44" y="20"/>
                  </a:cubicBezTo>
                  <a:cubicBezTo>
                    <a:pt x="42" y="17"/>
                    <a:pt x="39" y="15"/>
                    <a:pt x="37" y="12"/>
                  </a:cubicBezTo>
                  <a:cubicBezTo>
                    <a:pt x="36" y="11"/>
                    <a:pt x="35" y="10"/>
                    <a:pt x="34" y="9"/>
                  </a:cubicBezTo>
                  <a:cubicBezTo>
                    <a:pt x="33" y="7"/>
                    <a:pt x="32" y="6"/>
                    <a:pt x="31" y="5"/>
                  </a:cubicBezTo>
                  <a:cubicBezTo>
                    <a:pt x="33" y="8"/>
                    <a:pt x="35" y="9"/>
                    <a:pt x="38" y="11"/>
                  </a:cubicBezTo>
                  <a:cubicBezTo>
                    <a:pt x="40" y="12"/>
                    <a:pt x="41" y="14"/>
                    <a:pt x="42" y="15"/>
                  </a:cubicBezTo>
                  <a:cubicBezTo>
                    <a:pt x="43" y="17"/>
                    <a:pt x="44" y="17"/>
                    <a:pt x="46" y="18"/>
                  </a:cubicBezTo>
                  <a:cubicBezTo>
                    <a:pt x="42" y="14"/>
                    <a:pt x="39" y="10"/>
                    <a:pt x="34" y="7"/>
                  </a:cubicBezTo>
                  <a:cubicBezTo>
                    <a:pt x="36" y="8"/>
                    <a:pt x="37" y="9"/>
                    <a:pt x="38" y="10"/>
                  </a:cubicBezTo>
                  <a:cubicBezTo>
                    <a:pt x="40" y="11"/>
                    <a:pt x="41" y="12"/>
                    <a:pt x="43" y="14"/>
                  </a:cubicBezTo>
                  <a:cubicBezTo>
                    <a:pt x="45" y="15"/>
                    <a:pt x="49" y="19"/>
                    <a:pt x="51" y="19"/>
                  </a:cubicBezTo>
                  <a:cubicBezTo>
                    <a:pt x="51" y="18"/>
                    <a:pt x="49" y="18"/>
                    <a:pt x="48" y="17"/>
                  </a:cubicBezTo>
                  <a:cubicBezTo>
                    <a:pt x="47" y="16"/>
                    <a:pt x="47" y="15"/>
                    <a:pt x="46" y="15"/>
                  </a:cubicBezTo>
                  <a:cubicBezTo>
                    <a:pt x="45" y="14"/>
                    <a:pt x="44" y="13"/>
                    <a:pt x="43" y="12"/>
                  </a:cubicBezTo>
                  <a:cubicBezTo>
                    <a:pt x="42" y="12"/>
                    <a:pt x="40" y="11"/>
                    <a:pt x="40" y="11"/>
                  </a:cubicBezTo>
                  <a:cubicBezTo>
                    <a:pt x="41" y="11"/>
                    <a:pt x="42" y="12"/>
                    <a:pt x="43" y="12"/>
                  </a:cubicBezTo>
                  <a:cubicBezTo>
                    <a:pt x="44" y="13"/>
                    <a:pt x="45" y="13"/>
                    <a:pt x="46" y="14"/>
                  </a:cubicBezTo>
                  <a:cubicBezTo>
                    <a:pt x="48" y="16"/>
                    <a:pt x="50" y="17"/>
                    <a:pt x="52" y="19"/>
                  </a:cubicBezTo>
                  <a:cubicBezTo>
                    <a:pt x="51" y="17"/>
                    <a:pt x="50" y="17"/>
                    <a:pt x="49" y="16"/>
                  </a:cubicBezTo>
                  <a:cubicBezTo>
                    <a:pt x="48" y="15"/>
                    <a:pt x="48" y="14"/>
                    <a:pt x="47" y="13"/>
                  </a:cubicBezTo>
                  <a:cubicBezTo>
                    <a:pt x="45" y="12"/>
                    <a:pt x="43" y="11"/>
                    <a:pt x="42" y="10"/>
                  </a:cubicBezTo>
                  <a:cubicBezTo>
                    <a:pt x="41" y="9"/>
                    <a:pt x="40" y="7"/>
                    <a:pt x="39" y="6"/>
                  </a:cubicBezTo>
                  <a:cubicBezTo>
                    <a:pt x="40" y="7"/>
                    <a:pt x="42" y="8"/>
                    <a:pt x="43" y="9"/>
                  </a:cubicBezTo>
                  <a:cubicBezTo>
                    <a:pt x="44" y="10"/>
                    <a:pt x="46" y="10"/>
                    <a:pt x="47" y="11"/>
                  </a:cubicBezTo>
                  <a:cubicBezTo>
                    <a:pt x="48" y="12"/>
                    <a:pt x="49" y="13"/>
                    <a:pt x="51" y="14"/>
                  </a:cubicBezTo>
                  <a:cubicBezTo>
                    <a:pt x="52" y="15"/>
                    <a:pt x="53" y="17"/>
                    <a:pt x="54" y="18"/>
                  </a:cubicBezTo>
                  <a:cubicBezTo>
                    <a:pt x="52" y="14"/>
                    <a:pt x="48" y="11"/>
                    <a:pt x="45" y="7"/>
                  </a:cubicBezTo>
                  <a:cubicBezTo>
                    <a:pt x="47" y="9"/>
                    <a:pt x="49" y="10"/>
                    <a:pt x="51" y="12"/>
                  </a:cubicBezTo>
                  <a:cubicBezTo>
                    <a:pt x="52" y="13"/>
                    <a:pt x="53" y="14"/>
                    <a:pt x="54" y="15"/>
                  </a:cubicBezTo>
                  <a:cubicBezTo>
                    <a:pt x="55" y="16"/>
                    <a:pt x="56" y="17"/>
                    <a:pt x="57" y="18"/>
                  </a:cubicBezTo>
                  <a:cubicBezTo>
                    <a:pt x="56" y="15"/>
                    <a:pt x="53" y="12"/>
                    <a:pt x="50" y="9"/>
                  </a:cubicBezTo>
                  <a:cubicBezTo>
                    <a:pt x="52" y="11"/>
                    <a:pt x="54" y="12"/>
                    <a:pt x="56" y="14"/>
                  </a:cubicBezTo>
                  <a:cubicBezTo>
                    <a:pt x="57" y="16"/>
                    <a:pt x="59" y="18"/>
                    <a:pt x="61" y="18"/>
                  </a:cubicBezTo>
                  <a:cubicBezTo>
                    <a:pt x="59" y="16"/>
                    <a:pt x="56" y="13"/>
                    <a:pt x="55" y="10"/>
                  </a:cubicBezTo>
                  <a:cubicBezTo>
                    <a:pt x="56" y="12"/>
                    <a:pt x="58" y="14"/>
                    <a:pt x="60" y="16"/>
                  </a:cubicBezTo>
                  <a:cubicBezTo>
                    <a:pt x="61" y="17"/>
                    <a:pt x="63" y="19"/>
                    <a:pt x="65" y="20"/>
                  </a:cubicBezTo>
                  <a:cubicBezTo>
                    <a:pt x="68" y="24"/>
                    <a:pt x="72" y="26"/>
                    <a:pt x="75" y="29"/>
                  </a:cubicBezTo>
                  <a:cubicBezTo>
                    <a:pt x="73" y="27"/>
                    <a:pt x="71" y="25"/>
                    <a:pt x="69" y="22"/>
                  </a:cubicBezTo>
                  <a:cubicBezTo>
                    <a:pt x="67" y="20"/>
                    <a:pt x="65" y="18"/>
                    <a:pt x="63" y="15"/>
                  </a:cubicBezTo>
                  <a:cubicBezTo>
                    <a:pt x="65" y="17"/>
                    <a:pt x="67" y="19"/>
                    <a:pt x="69" y="21"/>
                  </a:cubicBezTo>
                  <a:cubicBezTo>
                    <a:pt x="71" y="23"/>
                    <a:pt x="72" y="25"/>
                    <a:pt x="74" y="26"/>
                  </a:cubicBezTo>
                  <a:cubicBezTo>
                    <a:pt x="78" y="31"/>
                    <a:pt x="83" y="34"/>
                    <a:pt x="87" y="38"/>
                  </a:cubicBezTo>
                  <a:cubicBezTo>
                    <a:pt x="85" y="35"/>
                    <a:pt x="82" y="33"/>
                    <a:pt x="79" y="30"/>
                  </a:cubicBezTo>
                  <a:cubicBezTo>
                    <a:pt x="78" y="28"/>
                    <a:pt x="76" y="26"/>
                    <a:pt x="74" y="24"/>
                  </a:cubicBezTo>
                  <a:cubicBezTo>
                    <a:pt x="73" y="23"/>
                    <a:pt x="73" y="22"/>
                    <a:pt x="73" y="20"/>
                  </a:cubicBezTo>
                  <a:cubicBezTo>
                    <a:pt x="72" y="20"/>
                    <a:pt x="72" y="18"/>
                    <a:pt x="71" y="18"/>
                  </a:cubicBezTo>
                  <a:cubicBezTo>
                    <a:pt x="73" y="20"/>
                    <a:pt x="74" y="22"/>
                    <a:pt x="75" y="24"/>
                  </a:cubicBezTo>
                  <a:cubicBezTo>
                    <a:pt x="77" y="26"/>
                    <a:pt x="79" y="28"/>
                    <a:pt x="81" y="29"/>
                  </a:cubicBezTo>
                  <a:cubicBezTo>
                    <a:pt x="85" y="33"/>
                    <a:pt x="89" y="38"/>
                    <a:pt x="93" y="42"/>
                  </a:cubicBezTo>
                  <a:cubicBezTo>
                    <a:pt x="90" y="39"/>
                    <a:pt x="88" y="36"/>
                    <a:pt x="86" y="33"/>
                  </a:cubicBezTo>
                  <a:cubicBezTo>
                    <a:pt x="85" y="31"/>
                    <a:pt x="83" y="30"/>
                    <a:pt x="82" y="29"/>
                  </a:cubicBezTo>
                  <a:cubicBezTo>
                    <a:pt x="81" y="27"/>
                    <a:pt x="80" y="25"/>
                    <a:pt x="79" y="24"/>
                  </a:cubicBezTo>
                  <a:cubicBezTo>
                    <a:pt x="82" y="27"/>
                    <a:pt x="84" y="30"/>
                    <a:pt x="87" y="33"/>
                  </a:cubicBezTo>
                  <a:cubicBezTo>
                    <a:pt x="89" y="34"/>
                    <a:pt x="90" y="36"/>
                    <a:pt x="92" y="38"/>
                  </a:cubicBezTo>
                  <a:cubicBezTo>
                    <a:pt x="93" y="39"/>
                    <a:pt x="94" y="41"/>
                    <a:pt x="96" y="42"/>
                  </a:cubicBezTo>
                  <a:cubicBezTo>
                    <a:pt x="96" y="41"/>
                    <a:pt x="94" y="40"/>
                    <a:pt x="94" y="39"/>
                  </a:cubicBezTo>
                  <a:cubicBezTo>
                    <a:pt x="93" y="38"/>
                    <a:pt x="92" y="37"/>
                    <a:pt x="92" y="36"/>
                  </a:cubicBezTo>
                  <a:cubicBezTo>
                    <a:pt x="91" y="35"/>
                    <a:pt x="90" y="34"/>
                    <a:pt x="89" y="33"/>
                  </a:cubicBezTo>
                  <a:cubicBezTo>
                    <a:pt x="88" y="32"/>
                    <a:pt x="88" y="31"/>
                    <a:pt x="87" y="31"/>
                  </a:cubicBezTo>
                  <a:cubicBezTo>
                    <a:pt x="90" y="34"/>
                    <a:pt x="94" y="37"/>
                    <a:pt x="96" y="40"/>
                  </a:cubicBezTo>
                  <a:cubicBezTo>
                    <a:pt x="97" y="42"/>
                    <a:pt x="98" y="44"/>
                    <a:pt x="100" y="46"/>
                  </a:cubicBezTo>
                  <a:cubicBezTo>
                    <a:pt x="101" y="48"/>
                    <a:pt x="103" y="49"/>
                    <a:pt x="104" y="51"/>
                  </a:cubicBezTo>
                  <a:cubicBezTo>
                    <a:pt x="102" y="48"/>
                    <a:pt x="101" y="46"/>
                    <a:pt x="99" y="44"/>
                  </a:cubicBezTo>
                  <a:cubicBezTo>
                    <a:pt x="97" y="41"/>
                    <a:pt x="96" y="39"/>
                    <a:pt x="94" y="36"/>
                  </a:cubicBezTo>
                  <a:cubicBezTo>
                    <a:pt x="95" y="38"/>
                    <a:pt x="97" y="39"/>
                    <a:pt x="99" y="41"/>
                  </a:cubicBezTo>
                  <a:cubicBezTo>
                    <a:pt x="100" y="43"/>
                    <a:pt x="101" y="44"/>
                    <a:pt x="102" y="46"/>
                  </a:cubicBezTo>
                  <a:cubicBezTo>
                    <a:pt x="105" y="49"/>
                    <a:pt x="107" y="53"/>
                    <a:pt x="110" y="56"/>
                  </a:cubicBezTo>
                  <a:cubicBezTo>
                    <a:pt x="109" y="54"/>
                    <a:pt x="107" y="52"/>
                    <a:pt x="106" y="50"/>
                  </a:cubicBezTo>
                  <a:cubicBezTo>
                    <a:pt x="105" y="48"/>
                    <a:pt x="103" y="46"/>
                    <a:pt x="102" y="44"/>
                  </a:cubicBezTo>
                  <a:cubicBezTo>
                    <a:pt x="104" y="45"/>
                    <a:pt x="107" y="48"/>
                    <a:pt x="108" y="50"/>
                  </a:cubicBezTo>
                  <a:cubicBezTo>
                    <a:pt x="109" y="53"/>
                    <a:pt x="111" y="55"/>
                    <a:pt x="112" y="57"/>
                  </a:cubicBezTo>
                  <a:cubicBezTo>
                    <a:pt x="112" y="57"/>
                    <a:pt x="111" y="55"/>
                    <a:pt x="111" y="54"/>
                  </a:cubicBezTo>
                  <a:cubicBezTo>
                    <a:pt x="110" y="53"/>
                    <a:pt x="109" y="52"/>
                    <a:pt x="108" y="50"/>
                  </a:cubicBezTo>
                  <a:cubicBezTo>
                    <a:pt x="107" y="48"/>
                    <a:pt x="106" y="45"/>
                    <a:pt x="104" y="43"/>
                  </a:cubicBezTo>
                  <a:cubicBezTo>
                    <a:pt x="106" y="46"/>
                    <a:pt x="108" y="49"/>
                    <a:pt x="110" y="52"/>
                  </a:cubicBezTo>
                  <a:cubicBezTo>
                    <a:pt x="112" y="55"/>
                    <a:pt x="115" y="59"/>
                    <a:pt x="117" y="61"/>
                  </a:cubicBezTo>
                  <a:cubicBezTo>
                    <a:pt x="117" y="59"/>
                    <a:pt x="115" y="56"/>
                    <a:pt x="114" y="54"/>
                  </a:cubicBezTo>
                  <a:cubicBezTo>
                    <a:pt x="113" y="53"/>
                    <a:pt x="113" y="51"/>
                    <a:pt x="112" y="50"/>
                  </a:cubicBezTo>
                  <a:cubicBezTo>
                    <a:pt x="111" y="49"/>
                    <a:pt x="111" y="48"/>
                    <a:pt x="110" y="47"/>
                  </a:cubicBezTo>
                  <a:cubicBezTo>
                    <a:pt x="112" y="49"/>
                    <a:pt x="112" y="51"/>
                    <a:pt x="113" y="53"/>
                  </a:cubicBezTo>
                  <a:cubicBezTo>
                    <a:pt x="114" y="55"/>
                    <a:pt x="116" y="57"/>
                    <a:pt x="117" y="59"/>
                  </a:cubicBezTo>
                  <a:cubicBezTo>
                    <a:pt x="118" y="60"/>
                    <a:pt x="120" y="61"/>
                    <a:pt x="120" y="63"/>
                  </a:cubicBezTo>
                  <a:cubicBezTo>
                    <a:pt x="121" y="65"/>
                    <a:pt x="122" y="67"/>
                    <a:pt x="124" y="69"/>
                  </a:cubicBezTo>
                  <a:cubicBezTo>
                    <a:pt x="125" y="70"/>
                    <a:pt x="126" y="71"/>
                    <a:pt x="126" y="73"/>
                  </a:cubicBezTo>
                  <a:cubicBezTo>
                    <a:pt x="126" y="74"/>
                    <a:pt x="126" y="75"/>
                    <a:pt x="126" y="76"/>
                  </a:cubicBezTo>
                  <a:cubicBezTo>
                    <a:pt x="126" y="79"/>
                    <a:pt x="125" y="82"/>
                    <a:pt x="124" y="84"/>
                  </a:cubicBezTo>
                  <a:cubicBezTo>
                    <a:pt x="123" y="87"/>
                    <a:pt x="122" y="91"/>
                    <a:pt x="120" y="94"/>
                  </a:cubicBezTo>
                  <a:cubicBezTo>
                    <a:pt x="119" y="96"/>
                    <a:pt x="117" y="99"/>
                    <a:pt x="115" y="102"/>
                  </a:cubicBezTo>
                  <a:cubicBezTo>
                    <a:pt x="99" y="114"/>
                    <a:pt x="99" y="114"/>
                    <a:pt x="99" y="114"/>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 name="Freeform 2654">
              <a:extLst>
                <a:ext uri="{FF2B5EF4-FFF2-40B4-BE49-F238E27FC236}">
                  <a16:creationId xmlns:a16="http://schemas.microsoft.com/office/drawing/2014/main" id="{C4D77F62-B658-44B4-B0BD-B3ECEB13CBD1}"/>
                </a:ext>
              </a:extLst>
            </p:cNvPr>
            <p:cNvSpPr/>
            <p:nvPr/>
          </p:nvSpPr>
          <p:spPr bwMode="auto">
            <a:xfrm>
              <a:off x="6149975" y="3489325"/>
              <a:ext cx="144463" cy="80963"/>
            </a:xfrm>
            <a:custGeom>
              <a:gdLst>
                <a:gd name="T0" fmla="*/ 20 w 34"/>
                <a:gd name="T1" fmla="*/ 12 h 19"/>
                <a:gd name="T2" fmla="*/ 14 w 34"/>
                <a:gd name="T3" fmla="*/ 9 h 19"/>
                <a:gd name="T4" fmla="*/ 9 w 34"/>
                <a:gd name="T5" fmla="*/ 5 h 19"/>
                <a:gd name="T6" fmla="*/ 4 w 34"/>
                <a:gd name="T7" fmla="*/ 3 h 19"/>
                <a:gd name="T8" fmla="*/ 0 w 34"/>
                <a:gd name="T9" fmla="*/ 0 h 19"/>
                <a:gd name="T10" fmla="*/ 4 w 34"/>
                <a:gd name="T11" fmla="*/ 2 h 19"/>
                <a:gd name="T12" fmla="*/ 7 w 34"/>
                <a:gd name="T13" fmla="*/ 4 h 19"/>
                <a:gd name="T14" fmla="*/ 11 w 34"/>
                <a:gd name="T15" fmla="*/ 6 h 19"/>
                <a:gd name="T16" fmla="*/ 15 w 34"/>
                <a:gd name="T17" fmla="*/ 9 h 19"/>
                <a:gd name="T18" fmla="*/ 20 w 34"/>
                <a:gd name="T19" fmla="*/ 11 h 19"/>
                <a:gd name="T20" fmla="*/ 24 w 34"/>
                <a:gd name="T21" fmla="*/ 14 h 19"/>
                <a:gd name="T22" fmla="*/ 29 w 34"/>
                <a:gd name="T23" fmla="*/ 16 h 19"/>
                <a:gd name="T24" fmla="*/ 34 w 34"/>
                <a:gd name="T25" fmla="*/ 19 h 19"/>
                <a:gd name="T26" fmla="*/ 27 w 34"/>
                <a:gd name="T27" fmla="*/ 16 h 19"/>
                <a:gd name="T28" fmla="*/ 21 w 34"/>
                <a:gd name="T29" fmla="*/ 12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9">
                  <a:moveTo>
                    <a:pt x="20" y="12"/>
                  </a:moveTo>
                  <a:cubicBezTo>
                    <a:pt x="18" y="10"/>
                    <a:pt x="16" y="9"/>
                    <a:pt x="14" y="9"/>
                  </a:cubicBezTo>
                  <a:cubicBezTo>
                    <a:pt x="13" y="8"/>
                    <a:pt x="11" y="6"/>
                    <a:pt x="9" y="5"/>
                  </a:cubicBezTo>
                  <a:cubicBezTo>
                    <a:pt x="7" y="5"/>
                    <a:pt x="6" y="4"/>
                    <a:pt x="4" y="3"/>
                  </a:cubicBezTo>
                  <a:cubicBezTo>
                    <a:pt x="3" y="2"/>
                    <a:pt x="1" y="1"/>
                    <a:pt x="0" y="0"/>
                  </a:cubicBezTo>
                  <a:cubicBezTo>
                    <a:pt x="1" y="1"/>
                    <a:pt x="3" y="1"/>
                    <a:pt x="4" y="2"/>
                  </a:cubicBezTo>
                  <a:cubicBezTo>
                    <a:pt x="6" y="2"/>
                    <a:pt x="6" y="3"/>
                    <a:pt x="7" y="4"/>
                  </a:cubicBezTo>
                  <a:cubicBezTo>
                    <a:pt x="9" y="5"/>
                    <a:pt x="10" y="5"/>
                    <a:pt x="11" y="6"/>
                  </a:cubicBezTo>
                  <a:cubicBezTo>
                    <a:pt x="13" y="7"/>
                    <a:pt x="14" y="8"/>
                    <a:pt x="15" y="9"/>
                  </a:cubicBezTo>
                  <a:cubicBezTo>
                    <a:pt x="16" y="10"/>
                    <a:pt x="18" y="10"/>
                    <a:pt x="20" y="11"/>
                  </a:cubicBezTo>
                  <a:cubicBezTo>
                    <a:pt x="21" y="12"/>
                    <a:pt x="22" y="13"/>
                    <a:pt x="24" y="14"/>
                  </a:cubicBezTo>
                  <a:cubicBezTo>
                    <a:pt x="25" y="15"/>
                    <a:pt x="27" y="15"/>
                    <a:pt x="29" y="16"/>
                  </a:cubicBezTo>
                  <a:cubicBezTo>
                    <a:pt x="30" y="17"/>
                    <a:pt x="32" y="18"/>
                    <a:pt x="34" y="19"/>
                  </a:cubicBezTo>
                  <a:cubicBezTo>
                    <a:pt x="32" y="17"/>
                    <a:pt x="29" y="17"/>
                    <a:pt x="27" y="16"/>
                  </a:cubicBezTo>
                  <a:cubicBezTo>
                    <a:pt x="24" y="15"/>
                    <a:pt x="23" y="14"/>
                    <a:pt x="21" y="12"/>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 name="Freeform 2655">
              <a:extLst>
                <a:ext uri="{FF2B5EF4-FFF2-40B4-BE49-F238E27FC236}">
                  <a16:creationId xmlns:a16="http://schemas.microsoft.com/office/drawing/2014/main" id="{6B5BF50B-90CF-4055-9A41-5B423B2377F7}"/>
                </a:ext>
              </a:extLst>
            </p:cNvPr>
            <p:cNvSpPr/>
            <p:nvPr/>
          </p:nvSpPr>
          <p:spPr bwMode="auto">
            <a:xfrm>
              <a:off x="6096000" y="3421063"/>
              <a:ext cx="182563" cy="111125"/>
            </a:xfrm>
            <a:custGeom>
              <a:gdLst>
                <a:gd name="T0" fmla="*/ 6 w 43"/>
                <a:gd name="T1" fmla="*/ 6 h 26"/>
                <a:gd name="T2" fmla="*/ 10 w 43"/>
                <a:gd name="T3" fmla="*/ 8 h 26"/>
                <a:gd name="T4" fmla="*/ 15 w 43"/>
                <a:gd name="T5" fmla="*/ 12 h 26"/>
                <a:gd name="T6" fmla="*/ 18 w 43"/>
                <a:gd name="T7" fmla="*/ 14 h 26"/>
                <a:gd name="T8" fmla="*/ 24 w 43"/>
                <a:gd name="T9" fmla="*/ 18 h 26"/>
                <a:gd name="T10" fmla="*/ 29 w 43"/>
                <a:gd name="T11" fmla="*/ 20 h 26"/>
                <a:gd name="T12" fmla="*/ 34 w 43"/>
                <a:gd name="T13" fmla="*/ 22 h 26"/>
                <a:gd name="T14" fmla="*/ 39 w 43"/>
                <a:gd name="T15" fmla="*/ 24 h 26"/>
                <a:gd name="T16" fmla="*/ 43 w 43"/>
                <a:gd name="T17" fmla="*/ 26 h 26"/>
                <a:gd name="T18" fmla="*/ 39 w 43"/>
                <a:gd name="T19" fmla="*/ 23 h 26"/>
                <a:gd name="T20" fmla="*/ 34 w 43"/>
                <a:gd name="T21" fmla="*/ 21 h 26"/>
                <a:gd name="T22" fmla="*/ 27 w 43"/>
                <a:gd name="T23" fmla="*/ 18 h 26"/>
                <a:gd name="T24" fmla="*/ 23 w 43"/>
                <a:gd name="T25" fmla="*/ 16 h 26"/>
                <a:gd name="T26" fmla="*/ 16 w 43"/>
                <a:gd name="T27" fmla="*/ 12 h 26"/>
                <a:gd name="T28" fmla="*/ 10 w 43"/>
                <a:gd name="T29" fmla="*/ 7 h 26"/>
                <a:gd name="T30" fmla="*/ 7 w 43"/>
                <a:gd name="T31" fmla="*/ 6 h 26"/>
                <a:gd name="T32" fmla="*/ 5 w 43"/>
                <a:gd name="T33" fmla="*/ 4 h 26"/>
                <a:gd name="T34" fmla="*/ 0 w 43"/>
                <a:gd name="T35" fmla="*/ 0 h 26"/>
                <a:gd name="T36" fmla="*/ 6 w 43"/>
                <a:gd name="T37"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6">
                  <a:moveTo>
                    <a:pt x="6" y="6"/>
                  </a:moveTo>
                  <a:cubicBezTo>
                    <a:pt x="6" y="7"/>
                    <a:pt x="9" y="8"/>
                    <a:pt x="10" y="8"/>
                  </a:cubicBezTo>
                  <a:cubicBezTo>
                    <a:pt x="12" y="9"/>
                    <a:pt x="13" y="11"/>
                    <a:pt x="15" y="12"/>
                  </a:cubicBezTo>
                  <a:cubicBezTo>
                    <a:pt x="16" y="13"/>
                    <a:pt x="17" y="14"/>
                    <a:pt x="18" y="14"/>
                  </a:cubicBezTo>
                  <a:cubicBezTo>
                    <a:pt x="20" y="16"/>
                    <a:pt x="21" y="17"/>
                    <a:pt x="24" y="18"/>
                  </a:cubicBezTo>
                  <a:cubicBezTo>
                    <a:pt x="25" y="19"/>
                    <a:pt x="27" y="19"/>
                    <a:pt x="29" y="20"/>
                  </a:cubicBezTo>
                  <a:cubicBezTo>
                    <a:pt x="30" y="21"/>
                    <a:pt x="32" y="21"/>
                    <a:pt x="34" y="22"/>
                  </a:cubicBezTo>
                  <a:cubicBezTo>
                    <a:pt x="36" y="22"/>
                    <a:pt x="38" y="23"/>
                    <a:pt x="39" y="24"/>
                  </a:cubicBezTo>
                  <a:cubicBezTo>
                    <a:pt x="40" y="25"/>
                    <a:pt x="42" y="26"/>
                    <a:pt x="43" y="26"/>
                  </a:cubicBezTo>
                  <a:cubicBezTo>
                    <a:pt x="43" y="24"/>
                    <a:pt x="40" y="24"/>
                    <a:pt x="39" y="23"/>
                  </a:cubicBezTo>
                  <a:cubicBezTo>
                    <a:pt x="37" y="22"/>
                    <a:pt x="35" y="21"/>
                    <a:pt x="34" y="21"/>
                  </a:cubicBezTo>
                  <a:cubicBezTo>
                    <a:pt x="32" y="20"/>
                    <a:pt x="29" y="19"/>
                    <a:pt x="27" y="18"/>
                  </a:cubicBezTo>
                  <a:cubicBezTo>
                    <a:pt x="26" y="18"/>
                    <a:pt x="24" y="17"/>
                    <a:pt x="23" y="16"/>
                  </a:cubicBezTo>
                  <a:cubicBezTo>
                    <a:pt x="20" y="14"/>
                    <a:pt x="18" y="13"/>
                    <a:pt x="16" y="12"/>
                  </a:cubicBezTo>
                  <a:cubicBezTo>
                    <a:pt x="15" y="10"/>
                    <a:pt x="12" y="9"/>
                    <a:pt x="10" y="7"/>
                  </a:cubicBezTo>
                  <a:cubicBezTo>
                    <a:pt x="9" y="7"/>
                    <a:pt x="8" y="6"/>
                    <a:pt x="7" y="6"/>
                  </a:cubicBezTo>
                  <a:cubicBezTo>
                    <a:pt x="6" y="5"/>
                    <a:pt x="6" y="4"/>
                    <a:pt x="5" y="4"/>
                  </a:cubicBezTo>
                  <a:cubicBezTo>
                    <a:pt x="3" y="3"/>
                    <a:pt x="1" y="1"/>
                    <a:pt x="0" y="0"/>
                  </a:cubicBezTo>
                  <a:cubicBezTo>
                    <a:pt x="2" y="2"/>
                    <a:pt x="3" y="5"/>
                    <a:pt x="6"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 name="Freeform 2656">
              <a:extLst>
                <a:ext uri="{FF2B5EF4-FFF2-40B4-BE49-F238E27FC236}">
                  <a16:creationId xmlns:a16="http://schemas.microsoft.com/office/drawing/2014/main" id="{695185F8-DE94-4DDC-9F62-1B3FDA41DF04}"/>
                </a:ext>
              </a:extLst>
            </p:cNvPr>
            <p:cNvSpPr/>
            <p:nvPr/>
          </p:nvSpPr>
          <p:spPr bwMode="auto">
            <a:xfrm>
              <a:off x="6099175" y="3387725"/>
              <a:ext cx="166688" cy="119063"/>
            </a:xfrm>
            <a:custGeom>
              <a:gdLst>
                <a:gd name="T0" fmla="*/ 3 w 39"/>
                <a:gd name="T1" fmla="*/ 2 h 28"/>
                <a:gd name="T2" fmla="*/ 7 w 39"/>
                <a:gd name="T3" fmla="*/ 4 h 28"/>
                <a:gd name="T4" fmla="*/ 10 w 39"/>
                <a:gd name="T5" fmla="*/ 7 h 28"/>
                <a:gd name="T6" fmla="*/ 14 w 39"/>
                <a:gd name="T7" fmla="*/ 11 h 28"/>
                <a:gd name="T8" fmla="*/ 20 w 39"/>
                <a:gd name="T9" fmla="*/ 15 h 28"/>
                <a:gd name="T10" fmla="*/ 24 w 39"/>
                <a:gd name="T11" fmla="*/ 19 h 28"/>
                <a:gd name="T12" fmla="*/ 29 w 39"/>
                <a:gd name="T13" fmla="*/ 23 h 28"/>
                <a:gd name="T14" fmla="*/ 39 w 39"/>
                <a:gd name="T15" fmla="*/ 28 h 28"/>
                <a:gd name="T16" fmla="*/ 34 w 39"/>
                <a:gd name="T17" fmla="*/ 25 h 28"/>
                <a:gd name="T18" fmla="*/ 30 w 39"/>
                <a:gd name="T19" fmla="*/ 21 h 28"/>
                <a:gd name="T20" fmla="*/ 20 w 39"/>
                <a:gd name="T21" fmla="*/ 14 h 28"/>
                <a:gd name="T22" fmla="*/ 9 w 39"/>
                <a:gd name="T23" fmla="*/ 7 h 28"/>
                <a:gd name="T24" fmla="*/ 5 w 39"/>
                <a:gd name="T25" fmla="*/ 4 h 28"/>
                <a:gd name="T26" fmla="*/ 2 w 39"/>
                <a:gd name="T27" fmla="*/ 2 h 28"/>
                <a:gd name="T28" fmla="*/ 0 w 39"/>
                <a:gd name="T29" fmla="*/ 0 h 28"/>
                <a:gd name="T30" fmla="*/ 3 w 39"/>
                <a:gd name="T31" fmla="*/ 2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 y="2"/>
                  </a:moveTo>
                  <a:cubicBezTo>
                    <a:pt x="3" y="3"/>
                    <a:pt x="5" y="4"/>
                    <a:pt x="7" y="4"/>
                  </a:cubicBezTo>
                  <a:cubicBezTo>
                    <a:pt x="8" y="5"/>
                    <a:pt x="9" y="6"/>
                    <a:pt x="10" y="7"/>
                  </a:cubicBezTo>
                  <a:cubicBezTo>
                    <a:pt x="12" y="9"/>
                    <a:pt x="13" y="10"/>
                    <a:pt x="14" y="11"/>
                  </a:cubicBezTo>
                  <a:cubicBezTo>
                    <a:pt x="16" y="12"/>
                    <a:pt x="18" y="14"/>
                    <a:pt x="20" y="15"/>
                  </a:cubicBezTo>
                  <a:cubicBezTo>
                    <a:pt x="21" y="17"/>
                    <a:pt x="23" y="18"/>
                    <a:pt x="24" y="19"/>
                  </a:cubicBezTo>
                  <a:cubicBezTo>
                    <a:pt x="26" y="21"/>
                    <a:pt x="27" y="21"/>
                    <a:pt x="29" y="23"/>
                  </a:cubicBezTo>
                  <a:cubicBezTo>
                    <a:pt x="32" y="24"/>
                    <a:pt x="35" y="27"/>
                    <a:pt x="39" y="28"/>
                  </a:cubicBezTo>
                  <a:cubicBezTo>
                    <a:pt x="38" y="27"/>
                    <a:pt x="36" y="26"/>
                    <a:pt x="34" y="25"/>
                  </a:cubicBezTo>
                  <a:cubicBezTo>
                    <a:pt x="32" y="24"/>
                    <a:pt x="31" y="23"/>
                    <a:pt x="30" y="21"/>
                  </a:cubicBezTo>
                  <a:cubicBezTo>
                    <a:pt x="27" y="19"/>
                    <a:pt x="23" y="17"/>
                    <a:pt x="20" y="14"/>
                  </a:cubicBezTo>
                  <a:cubicBezTo>
                    <a:pt x="17" y="11"/>
                    <a:pt x="13" y="9"/>
                    <a:pt x="9" y="7"/>
                  </a:cubicBezTo>
                  <a:cubicBezTo>
                    <a:pt x="8" y="6"/>
                    <a:pt x="7" y="4"/>
                    <a:pt x="5" y="4"/>
                  </a:cubicBezTo>
                  <a:cubicBezTo>
                    <a:pt x="4" y="3"/>
                    <a:pt x="3" y="2"/>
                    <a:pt x="2" y="2"/>
                  </a:cubicBezTo>
                  <a:cubicBezTo>
                    <a:pt x="1" y="1"/>
                    <a:pt x="0" y="1"/>
                    <a:pt x="0" y="0"/>
                  </a:cubicBezTo>
                  <a:lnTo>
                    <a:pt x="3"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 name="Freeform 2657">
              <a:extLst>
                <a:ext uri="{FF2B5EF4-FFF2-40B4-BE49-F238E27FC236}">
                  <a16:creationId xmlns:a16="http://schemas.microsoft.com/office/drawing/2014/main" id="{02E21645-BBA7-4ECE-A205-75AB4D0586FA}"/>
                </a:ext>
              </a:extLst>
            </p:cNvPr>
            <p:cNvSpPr/>
            <p:nvPr/>
          </p:nvSpPr>
          <p:spPr bwMode="auto">
            <a:xfrm>
              <a:off x="6073775" y="3233738"/>
              <a:ext cx="369888" cy="255588"/>
            </a:xfrm>
            <a:custGeom>
              <a:gdLst>
                <a:gd name="T0" fmla="*/ 27 w 87"/>
                <a:gd name="T1" fmla="*/ 42 h 60"/>
                <a:gd name="T2" fmla="*/ 16 w 87"/>
                <a:gd name="T3" fmla="*/ 31 h 60"/>
                <a:gd name="T4" fmla="*/ 25 w 87"/>
                <a:gd name="T5" fmla="*/ 37 h 60"/>
                <a:gd name="T6" fmla="*/ 5 w 87"/>
                <a:gd name="T7" fmla="*/ 17 h 60"/>
                <a:gd name="T8" fmla="*/ 4 w 87"/>
                <a:gd name="T9" fmla="*/ 14 h 60"/>
                <a:gd name="T10" fmla="*/ 8 w 87"/>
                <a:gd name="T11" fmla="*/ 16 h 60"/>
                <a:gd name="T12" fmla="*/ 10 w 87"/>
                <a:gd name="T13" fmla="*/ 16 h 60"/>
                <a:gd name="T14" fmla="*/ 11 w 87"/>
                <a:gd name="T15" fmla="*/ 15 h 60"/>
                <a:gd name="T16" fmla="*/ 11 w 87"/>
                <a:gd name="T17" fmla="*/ 10 h 60"/>
                <a:gd name="T18" fmla="*/ 14 w 87"/>
                <a:gd name="T19" fmla="*/ 10 h 60"/>
                <a:gd name="T20" fmla="*/ 18 w 87"/>
                <a:gd name="T21" fmla="*/ 11 h 60"/>
                <a:gd name="T22" fmla="*/ 31 w 87"/>
                <a:gd name="T23" fmla="*/ 22 h 60"/>
                <a:gd name="T24" fmla="*/ 15 w 87"/>
                <a:gd name="T25" fmla="*/ 2 h 60"/>
                <a:gd name="T26" fmla="*/ 32 w 87"/>
                <a:gd name="T27" fmla="*/ 14 h 60"/>
                <a:gd name="T28" fmla="*/ 25 w 87"/>
                <a:gd name="T29" fmla="*/ 4 h 60"/>
                <a:gd name="T30" fmla="*/ 32 w 87"/>
                <a:gd name="T31" fmla="*/ 5 h 60"/>
                <a:gd name="T32" fmla="*/ 32 w 87"/>
                <a:gd name="T33" fmla="*/ 3 h 60"/>
                <a:gd name="T34" fmla="*/ 43 w 87"/>
                <a:gd name="T35" fmla="*/ 11 h 60"/>
                <a:gd name="T36" fmla="*/ 45 w 87"/>
                <a:gd name="T37" fmla="*/ 9 h 60"/>
                <a:gd name="T38" fmla="*/ 49 w 87"/>
                <a:gd name="T39" fmla="*/ 9 h 60"/>
                <a:gd name="T40" fmla="*/ 67 w 87"/>
                <a:gd name="T41" fmla="*/ 24 h 60"/>
                <a:gd name="T42" fmla="*/ 82 w 87"/>
                <a:gd name="T43" fmla="*/ 36 h 60"/>
                <a:gd name="T44" fmla="*/ 77 w 87"/>
                <a:gd name="T45" fmla="*/ 36 h 60"/>
                <a:gd name="T46" fmla="*/ 80 w 87"/>
                <a:gd name="T47" fmla="*/ 43 h 60"/>
                <a:gd name="T48" fmla="*/ 64 w 87"/>
                <a:gd name="T49" fmla="*/ 34 h 60"/>
                <a:gd name="T50" fmla="*/ 74 w 87"/>
                <a:gd name="T51" fmla="*/ 43 h 60"/>
                <a:gd name="T52" fmla="*/ 66 w 87"/>
                <a:gd name="T53" fmla="*/ 38 h 60"/>
                <a:gd name="T54" fmla="*/ 66 w 87"/>
                <a:gd name="T55" fmla="*/ 40 h 60"/>
                <a:gd name="T56" fmla="*/ 75 w 87"/>
                <a:gd name="T57" fmla="*/ 48 h 60"/>
                <a:gd name="T58" fmla="*/ 61 w 87"/>
                <a:gd name="T59" fmla="*/ 40 h 60"/>
                <a:gd name="T60" fmla="*/ 66 w 87"/>
                <a:gd name="T61" fmla="*/ 46 h 60"/>
                <a:gd name="T62" fmla="*/ 60 w 87"/>
                <a:gd name="T63" fmla="*/ 44 h 60"/>
                <a:gd name="T64" fmla="*/ 47 w 87"/>
                <a:gd name="T65" fmla="*/ 34 h 60"/>
                <a:gd name="T66" fmla="*/ 61 w 87"/>
                <a:gd name="T67" fmla="*/ 47 h 60"/>
                <a:gd name="T68" fmla="*/ 50 w 87"/>
                <a:gd name="T69" fmla="*/ 42 h 60"/>
                <a:gd name="T70" fmla="*/ 57 w 87"/>
                <a:gd name="T71" fmla="*/ 49 h 60"/>
                <a:gd name="T72" fmla="*/ 52 w 87"/>
                <a:gd name="T73" fmla="*/ 47 h 60"/>
                <a:gd name="T74" fmla="*/ 51 w 87"/>
                <a:gd name="T75" fmla="*/ 49 h 60"/>
                <a:gd name="T76" fmla="*/ 55 w 87"/>
                <a:gd name="T77" fmla="*/ 53 h 60"/>
                <a:gd name="T78" fmla="*/ 38 w 87"/>
                <a:gd name="T79" fmla="*/ 43 h 60"/>
                <a:gd name="T80" fmla="*/ 54 w 87"/>
                <a:gd name="T81" fmla="*/ 55 h 60"/>
                <a:gd name="T82" fmla="*/ 46 w 87"/>
                <a:gd name="T83" fmla="*/ 52 h 60"/>
                <a:gd name="T84" fmla="*/ 50 w 87"/>
                <a:gd name="T85" fmla="*/ 56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60">
                  <a:moveTo>
                    <a:pt x="42" y="52"/>
                  </a:moveTo>
                  <a:cubicBezTo>
                    <a:pt x="39" y="51"/>
                    <a:pt x="36" y="48"/>
                    <a:pt x="34" y="47"/>
                  </a:cubicBezTo>
                  <a:cubicBezTo>
                    <a:pt x="32" y="46"/>
                    <a:pt x="29" y="43"/>
                    <a:pt x="27" y="42"/>
                  </a:cubicBezTo>
                  <a:cubicBezTo>
                    <a:pt x="26" y="41"/>
                    <a:pt x="25" y="40"/>
                    <a:pt x="24" y="39"/>
                  </a:cubicBezTo>
                  <a:cubicBezTo>
                    <a:pt x="23" y="38"/>
                    <a:pt x="22" y="37"/>
                    <a:pt x="21" y="36"/>
                  </a:cubicBezTo>
                  <a:cubicBezTo>
                    <a:pt x="19" y="35"/>
                    <a:pt x="17" y="33"/>
                    <a:pt x="16" y="31"/>
                  </a:cubicBezTo>
                  <a:cubicBezTo>
                    <a:pt x="17" y="33"/>
                    <a:pt x="19" y="34"/>
                    <a:pt x="21" y="35"/>
                  </a:cubicBezTo>
                  <a:cubicBezTo>
                    <a:pt x="23" y="36"/>
                    <a:pt x="26" y="38"/>
                    <a:pt x="28" y="39"/>
                  </a:cubicBezTo>
                  <a:cubicBezTo>
                    <a:pt x="27" y="38"/>
                    <a:pt x="26" y="37"/>
                    <a:pt x="25" y="37"/>
                  </a:cubicBezTo>
                  <a:cubicBezTo>
                    <a:pt x="24" y="36"/>
                    <a:pt x="23" y="35"/>
                    <a:pt x="22" y="34"/>
                  </a:cubicBezTo>
                  <a:cubicBezTo>
                    <a:pt x="20" y="32"/>
                    <a:pt x="18" y="30"/>
                    <a:pt x="16" y="29"/>
                  </a:cubicBezTo>
                  <a:cubicBezTo>
                    <a:pt x="12" y="25"/>
                    <a:pt x="8" y="22"/>
                    <a:pt x="5" y="17"/>
                  </a:cubicBezTo>
                  <a:cubicBezTo>
                    <a:pt x="6" y="19"/>
                    <a:pt x="7" y="20"/>
                    <a:pt x="9" y="21"/>
                  </a:cubicBezTo>
                  <a:cubicBezTo>
                    <a:pt x="8" y="20"/>
                    <a:pt x="7" y="19"/>
                    <a:pt x="7" y="18"/>
                  </a:cubicBezTo>
                  <a:cubicBezTo>
                    <a:pt x="6" y="17"/>
                    <a:pt x="5" y="16"/>
                    <a:pt x="4" y="14"/>
                  </a:cubicBezTo>
                  <a:cubicBezTo>
                    <a:pt x="2" y="13"/>
                    <a:pt x="0" y="11"/>
                    <a:pt x="0" y="9"/>
                  </a:cubicBezTo>
                  <a:cubicBezTo>
                    <a:pt x="2" y="9"/>
                    <a:pt x="3" y="11"/>
                    <a:pt x="4" y="13"/>
                  </a:cubicBezTo>
                  <a:cubicBezTo>
                    <a:pt x="5" y="14"/>
                    <a:pt x="7" y="14"/>
                    <a:pt x="8" y="16"/>
                  </a:cubicBezTo>
                  <a:cubicBezTo>
                    <a:pt x="11" y="19"/>
                    <a:pt x="12" y="22"/>
                    <a:pt x="17" y="24"/>
                  </a:cubicBezTo>
                  <a:cubicBezTo>
                    <a:pt x="15" y="23"/>
                    <a:pt x="14" y="22"/>
                    <a:pt x="13" y="20"/>
                  </a:cubicBezTo>
                  <a:cubicBezTo>
                    <a:pt x="13" y="19"/>
                    <a:pt x="11" y="18"/>
                    <a:pt x="10" y="16"/>
                  </a:cubicBezTo>
                  <a:cubicBezTo>
                    <a:pt x="9" y="15"/>
                    <a:pt x="9" y="14"/>
                    <a:pt x="7" y="12"/>
                  </a:cubicBezTo>
                  <a:cubicBezTo>
                    <a:pt x="7" y="11"/>
                    <a:pt x="5" y="10"/>
                    <a:pt x="5" y="9"/>
                  </a:cubicBezTo>
                  <a:cubicBezTo>
                    <a:pt x="7" y="11"/>
                    <a:pt x="9" y="13"/>
                    <a:pt x="11" y="15"/>
                  </a:cubicBezTo>
                  <a:cubicBezTo>
                    <a:pt x="11" y="13"/>
                    <a:pt x="9" y="10"/>
                    <a:pt x="8" y="9"/>
                  </a:cubicBezTo>
                  <a:cubicBezTo>
                    <a:pt x="7" y="7"/>
                    <a:pt x="6" y="6"/>
                    <a:pt x="5" y="4"/>
                  </a:cubicBezTo>
                  <a:cubicBezTo>
                    <a:pt x="7" y="7"/>
                    <a:pt x="9" y="9"/>
                    <a:pt x="11" y="10"/>
                  </a:cubicBezTo>
                  <a:cubicBezTo>
                    <a:pt x="12" y="11"/>
                    <a:pt x="13" y="11"/>
                    <a:pt x="14" y="12"/>
                  </a:cubicBezTo>
                  <a:cubicBezTo>
                    <a:pt x="15" y="13"/>
                    <a:pt x="16" y="15"/>
                    <a:pt x="17" y="15"/>
                  </a:cubicBezTo>
                  <a:cubicBezTo>
                    <a:pt x="17" y="14"/>
                    <a:pt x="15" y="11"/>
                    <a:pt x="14" y="10"/>
                  </a:cubicBezTo>
                  <a:cubicBezTo>
                    <a:pt x="12" y="9"/>
                    <a:pt x="11" y="7"/>
                    <a:pt x="10" y="5"/>
                  </a:cubicBezTo>
                  <a:cubicBezTo>
                    <a:pt x="12" y="7"/>
                    <a:pt x="13" y="8"/>
                    <a:pt x="15" y="9"/>
                  </a:cubicBezTo>
                  <a:cubicBezTo>
                    <a:pt x="16" y="10"/>
                    <a:pt x="17" y="11"/>
                    <a:pt x="18" y="11"/>
                  </a:cubicBezTo>
                  <a:cubicBezTo>
                    <a:pt x="19" y="12"/>
                    <a:pt x="19" y="13"/>
                    <a:pt x="20" y="13"/>
                  </a:cubicBezTo>
                  <a:cubicBezTo>
                    <a:pt x="22" y="15"/>
                    <a:pt x="23" y="16"/>
                    <a:pt x="25" y="17"/>
                  </a:cubicBezTo>
                  <a:cubicBezTo>
                    <a:pt x="27" y="18"/>
                    <a:pt x="29" y="20"/>
                    <a:pt x="31" y="22"/>
                  </a:cubicBezTo>
                  <a:cubicBezTo>
                    <a:pt x="29" y="18"/>
                    <a:pt x="25" y="15"/>
                    <a:pt x="23" y="12"/>
                  </a:cubicBezTo>
                  <a:cubicBezTo>
                    <a:pt x="22" y="11"/>
                    <a:pt x="21" y="9"/>
                    <a:pt x="20" y="8"/>
                  </a:cubicBezTo>
                  <a:cubicBezTo>
                    <a:pt x="19" y="6"/>
                    <a:pt x="15" y="4"/>
                    <a:pt x="15" y="2"/>
                  </a:cubicBezTo>
                  <a:cubicBezTo>
                    <a:pt x="17" y="3"/>
                    <a:pt x="19" y="5"/>
                    <a:pt x="22" y="6"/>
                  </a:cubicBezTo>
                  <a:cubicBezTo>
                    <a:pt x="24" y="8"/>
                    <a:pt x="26" y="8"/>
                    <a:pt x="28" y="10"/>
                  </a:cubicBezTo>
                  <a:cubicBezTo>
                    <a:pt x="29" y="11"/>
                    <a:pt x="30" y="13"/>
                    <a:pt x="32" y="14"/>
                  </a:cubicBezTo>
                  <a:cubicBezTo>
                    <a:pt x="33" y="15"/>
                    <a:pt x="35" y="15"/>
                    <a:pt x="36" y="16"/>
                  </a:cubicBezTo>
                  <a:cubicBezTo>
                    <a:pt x="38" y="15"/>
                    <a:pt x="30" y="9"/>
                    <a:pt x="29" y="8"/>
                  </a:cubicBezTo>
                  <a:cubicBezTo>
                    <a:pt x="27" y="7"/>
                    <a:pt x="26" y="5"/>
                    <a:pt x="25" y="4"/>
                  </a:cubicBezTo>
                  <a:cubicBezTo>
                    <a:pt x="24" y="3"/>
                    <a:pt x="23" y="1"/>
                    <a:pt x="23" y="0"/>
                  </a:cubicBezTo>
                  <a:cubicBezTo>
                    <a:pt x="24" y="0"/>
                    <a:pt x="26" y="2"/>
                    <a:pt x="28" y="3"/>
                  </a:cubicBezTo>
                  <a:cubicBezTo>
                    <a:pt x="29" y="3"/>
                    <a:pt x="31" y="4"/>
                    <a:pt x="32" y="5"/>
                  </a:cubicBezTo>
                  <a:cubicBezTo>
                    <a:pt x="34" y="6"/>
                    <a:pt x="36" y="10"/>
                    <a:pt x="38" y="10"/>
                  </a:cubicBezTo>
                  <a:cubicBezTo>
                    <a:pt x="38" y="9"/>
                    <a:pt x="36" y="7"/>
                    <a:pt x="35" y="6"/>
                  </a:cubicBezTo>
                  <a:cubicBezTo>
                    <a:pt x="34" y="5"/>
                    <a:pt x="33" y="4"/>
                    <a:pt x="32" y="3"/>
                  </a:cubicBezTo>
                  <a:cubicBezTo>
                    <a:pt x="33" y="3"/>
                    <a:pt x="34" y="5"/>
                    <a:pt x="35" y="5"/>
                  </a:cubicBezTo>
                  <a:cubicBezTo>
                    <a:pt x="36" y="6"/>
                    <a:pt x="37" y="6"/>
                    <a:pt x="38" y="7"/>
                  </a:cubicBezTo>
                  <a:cubicBezTo>
                    <a:pt x="40" y="8"/>
                    <a:pt x="41" y="11"/>
                    <a:pt x="43" y="11"/>
                  </a:cubicBezTo>
                  <a:cubicBezTo>
                    <a:pt x="43" y="9"/>
                    <a:pt x="39" y="6"/>
                    <a:pt x="37" y="4"/>
                  </a:cubicBezTo>
                  <a:cubicBezTo>
                    <a:pt x="39" y="5"/>
                    <a:pt x="40" y="7"/>
                    <a:pt x="42" y="8"/>
                  </a:cubicBezTo>
                  <a:cubicBezTo>
                    <a:pt x="43" y="8"/>
                    <a:pt x="44" y="8"/>
                    <a:pt x="45" y="9"/>
                  </a:cubicBezTo>
                  <a:cubicBezTo>
                    <a:pt x="46" y="9"/>
                    <a:pt x="46" y="10"/>
                    <a:pt x="48" y="10"/>
                  </a:cubicBezTo>
                  <a:cubicBezTo>
                    <a:pt x="46" y="8"/>
                    <a:pt x="44" y="6"/>
                    <a:pt x="42" y="3"/>
                  </a:cubicBezTo>
                  <a:cubicBezTo>
                    <a:pt x="45" y="4"/>
                    <a:pt x="47" y="7"/>
                    <a:pt x="49" y="9"/>
                  </a:cubicBezTo>
                  <a:cubicBezTo>
                    <a:pt x="51" y="11"/>
                    <a:pt x="53" y="13"/>
                    <a:pt x="55" y="15"/>
                  </a:cubicBezTo>
                  <a:cubicBezTo>
                    <a:pt x="57" y="17"/>
                    <a:pt x="58" y="19"/>
                    <a:pt x="60" y="20"/>
                  </a:cubicBezTo>
                  <a:cubicBezTo>
                    <a:pt x="62" y="22"/>
                    <a:pt x="65" y="23"/>
                    <a:pt x="67" y="24"/>
                  </a:cubicBezTo>
                  <a:cubicBezTo>
                    <a:pt x="69" y="26"/>
                    <a:pt x="70" y="27"/>
                    <a:pt x="72" y="28"/>
                  </a:cubicBezTo>
                  <a:cubicBezTo>
                    <a:pt x="74" y="29"/>
                    <a:pt x="75" y="31"/>
                    <a:pt x="77" y="32"/>
                  </a:cubicBezTo>
                  <a:cubicBezTo>
                    <a:pt x="79" y="33"/>
                    <a:pt x="80" y="35"/>
                    <a:pt x="82" y="36"/>
                  </a:cubicBezTo>
                  <a:cubicBezTo>
                    <a:pt x="83" y="38"/>
                    <a:pt x="85" y="41"/>
                    <a:pt x="87" y="42"/>
                  </a:cubicBezTo>
                  <a:cubicBezTo>
                    <a:pt x="86" y="41"/>
                    <a:pt x="84" y="40"/>
                    <a:pt x="82" y="39"/>
                  </a:cubicBezTo>
                  <a:cubicBezTo>
                    <a:pt x="80" y="38"/>
                    <a:pt x="78" y="37"/>
                    <a:pt x="77" y="36"/>
                  </a:cubicBezTo>
                  <a:cubicBezTo>
                    <a:pt x="78" y="38"/>
                    <a:pt x="79" y="40"/>
                    <a:pt x="80" y="41"/>
                  </a:cubicBezTo>
                  <a:cubicBezTo>
                    <a:pt x="82" y="43"/>
                    <a:pt x="84" y="44"/>
                    <a:pt x="86" y="46"/>
                  </a:cubicBezTo>
                  <a:cubicBezTo>
                    <a:pt x="84" y="46"/>
                    <a:pt x="81" y="44"/>
                    <a:pt x="80" y="43"/>
                  </a:cubicBezTo>
                  <a:cubicBezTo>
                    <a:pt x="78" y="42"/>
                    <a:pt x="76" y="41"/>
                    <a:pt x="75" y="40"/>
                  </a:cubicBezTo>
                  <a:cubicBezTo>
                    <a:pt x="73" y="39"/>
                    <a:pt x="71" y="38"/>
                    <a:pt x="70" y="37"/>
                  </a:cubicBezTo>
                  <a:cubicBezTo>
                    <a:pt x="68" y="35"/>
                    <a:pt x="66" y="35"/>
                    <a:pt x="64" y="34"/>
                  </a:cubicBezTo>
                  <a:cubicBezTo>
                    <a:pt x="65" y="35"/>
                    <a:pt x="67" y="36"/>
                    <a:pt x="68" y="37"/>
                  </a:cubicBezTo>
                  <a:cubicBezTo>
                    <a:pt x="69" y="38"/>
                    <a:pt x="70" y="39"/>
                    <a:pt x="71" y="40"/>
                  </a:cubicBezTo>
                  <a:cubicBezTo>
                    <a:pt x="72" y="41"/>
                    <a:pt x="73" y="42"/>
                    <a:pt x="74" y="43"/>
                  </a:cubicBezTo>
                  <a:cubicBezTo>
                    <a:pt x="75" y="44"/>
                    <a:pt x="76" y="45"/>
                    <a:pt x="77" y="46"/>
                  </a:cubicBezTo>
                  <a:cubicBezTo>
                    <a:pt x="76" y="45"/>
                    <a:pt x="73" y="43"/>
                    <a:pt x="72" y="42"/>
                  </a:cubicBezTo>
                  <a:cubicBezTo>
                    <a:pt x="70" y="41"/>
                    <a:pt x="68" y="39"/>
                    <a:pt x="66" y="38"/>
                  </a:cubicBezTo>
                  <a:cubicBezTo>
                    <a:pt x="63" y="34"/>
                    <a:pt x="58" y="32"/>
                    <a:pt x="55" y="29"/>
                  </a:cubicBezTo>
                  <a:cubicBezTo>
                    <a:pt x="57" y="32"/>
                    <a:pt x="58" y="34"/>
                    <a:pt x="61" y="37"/>
                  </a:cubicBezTo>
                  <a:cubicBezTo>
                    <a:pt x="63" y="38"/>
                    <a:pt x="64" y="39"/>
                    <a:pt x="66" y="40"/>
                  </a:cubicBezTo>
                  <a:cubicBezTo>
                    <a:pt x="68" y="41"/>
                    <a:pt x="68" y="42"/>
                    <a:pt x="70" y="43"/>
                  </a:cubicBezTo>
                  <a:cubicBezTo>
                    <a:pt x="71" y="44"/>
                    <a:pt x="71" y="44"/>
                    <a:pt x="72" y="45"/>
                  </a:cubicBezTo>
                  <a:cubicBezTo>
                    <a:pt x="73" y="46"/>
                    <a:pt x="74" y="47"/>
                    <a:pt x="75" y="48"/>
                  </a:cubicBezTo>
                  <a:cubicBezTo>
                    <a:pt x="77" y="49"/>
                    <a:pt x="78" y="51"/>
                    <a:pt x="80" y="52"/>
                  </a:cubicBezTo>
                  <a:cubicBezTo>
                    <a:pt x="76" y="49"/>
                    <a:pt x="71" y="47"/>
                    <a:pt x="67" y="44"/>
                  </a:cubicBezTo>
                  <a:cubicBezTo>
                    <a:pt x="65" y="43"/>
                    <a:pt x="63" y="42"/>
                    <a:pt x="61" y="40"/>
                  </a:cubicBezTo>
                  <a:cubicBezTo>
                    <a:pt x="59" y="39"/>
                    <a:pt x="58" y="38"/>
                    <a:pt x="56" y="36"/>
                  </a:cubicBezTo>
                  <a:cubicBezTo>
                    <a:pt x="58" y="39"/>
                    <a:pt x="60" y="42"/>
                    <a:pt x="63" y="44"/>
                  </a:cubicBezTo>
                  <a:cubicBezTo>
                    <a:pt x="64" y="45"/>
                    <a:pt x="65" y="45"/>
                    <a:pt x="66" y="46"/>
                  </a:cubicBezTo>
                  <a:cubicBezTo>
                    <a:pt x="67" y="47"/>
                    <a:pt x="68" y="48"/>
                    <a:pt x="70" y="49"/>
                  </a:cubicBezTo>
                  <a:cubicBezTo>
                    <a:pt x="68" y="47"/>
                    <a:pt x="65" y="47"/>
                    <a:pt x="63" y="46"/>
                  </a:cubicBezTo>
                  <a:cubicBezTo>
                    <a:pt x="62" y="45"/>
                    <a:pt x="61" y="45"/>
                    <a:pt x="60" y="44"/>
                  </a:cubicBezTo>
                  <a:cubicBezTo>
                    <a:pt x="59" y="44"/>
                    <a:pt x="58" y="43"/>
                    <a:pt x="57" y="42"/>
                  </a:cubicBezTo>
                  <a:cubicBezTo>
                    <a:pt x="56" y="40"/>
                    <a:pt x="54" y="38"/>
                    <a:pt x="52" y="37"/>
                  </a:cubicBezTo>
                  <a:cubicBezTo>
                    <a:pt x="51" y="36"/>
                    <a:pt x="49" y="35"/>
                    <a:pt x="47" y="34"/>
                  </a:cubicBezTo>
                  <a:cubicBezTo>
                    <a:pt x="50" y="37"/>
                    <a:pt x="54" y="40"/>
                    <a:pt x="56" y="43"/>
                  </a:cubicBezTo>
                  <a:cubicBezTo>
                    <a:pt x="57" y="44"/>
                    <a:pt x="57" y="45"/>
                    <a:pt x="58" y="45"/>
                  </a:cubicBezTo>
                  <a:cubicBezTo>
                    <a:pt x="59" y="46"/>
                    <a:pt x="60" y="47"/>
                    <a:pt x="61" y="47"/>
                  </a:cubicBezTo>
                  <a:cubicBezTo>
                    <a:pt x="62" y="48"/>
                    <a:pt x="64" y="49"/>
                    <a:pt x="64" y="51"/>
                  </a:cubicBezTo>
                  <a:cubicBezTo>
                    <a:pt x="61" y="49"/>
                    <a:pt x="57" y="47"/>
                    <a:pt x="54" y="45"/>
                  </a:cubicBezTo>
                  <a:cubicBezTo>
                    <a:pt x="53" y="44"/>
                    <a:pt x="52" y="43"/>
                    <a:pt x="50" y="42"/>
                  </a:cubicBezTo>
                  <a:cubicBezTo>
                    <a:pt x="49" y="42"/>
                    <a:pt x="47" y="41"/>
                    <a:pt x="46" y="39"/>
                  </a:cubicBezTo>
                  <a:cubicBezTo>
                    <a:pt x="48" y="42"/>
                    <a:pt x="50" y="45"/>
                    <a:pt x="53" y="47"/>
                  </a:cubicBezTo>
                  <a:cubicBezTo>
                    <a:pt x="55" y="48"/>
                    <a:pt x="56" y="48"/>
                    <a:pt x="57" y="49"/>
                  </a:cubicBezTo>
                  <a:cubicBezTo>
                    <a:pt x="58" y="49"/>
                    <a:pt x="59" y="51"/>
                    <a:pt x="60" y="52"/>
                  </a:cubicBezTo>
                  <a:cubicBezTo>
                    <a:pt x="59" y="50"/>
                    <a:pt x="58" y="50"/>
                    <a:pt x="56" y="50"/>
                  </a:cubicBezTo>
                  <a:cubicBezTo>
                    <a:pt x="55" y="49"/>
                    <a:pt x="53" y="48"/>
                    <a:pt x="52" y="47"/>
                  </a:cubicBezTo>
                  <a:cubicBezTo>
                    <a:pt x="51" y="47"/>
                    <a:pt x="49" y="46"/>
                    <a:pt x="48" y="46"/>
                  </a:cubicBezTo>
                  <a:cubicBezTo>
                    <a:pt x="47" y="45"/>
                    <a:pt x="46" y="43"/>
                    <a:pt x="45" y="42"/>
                  </a:cubicBezTo>
                  <a:cubicBezTo>
                    <a:pt x="47" y="45"/>
                    <a:pt x="48" y="47"/>
                    <a:pt x="51" y="49"/>
                  </a:cubicBezTo>
                  <a:cubicBezTo>
                    <a:pt x="52" y="50"/>
                    <a:pt x="53" y="51"/>
                    <a:pt x="54" y="51"/>
                  </a:cubicBezTo>
                  <a:cubicBezTo>
                    <a:pt x="55" y="52"/>
                    <a:pt x="56" y="54"/>
                    <a:pt x="58" y="54"/>
                  </a:cubicBezTo>
                  <a:cubicBezTo>
                    <a:pt x="57" y="54"/>
                    <a:pt x="56" y="53"/>
                    <a:pt x="55" y="53"/>
                  </a:cubicBezTo>
                  <a:cubicBezTo>
                    <a:pt x="54" y="53"/>
                    <a:pt x="53" y="52"/>
                    <a:pt x="52" y="51"/>
                  </a:cubicBezTo>
                  <a:cubicBezTo>
                    <a:pt x="51" y="50"/>
                    <a:pt x="49" y="50"/>
                    <a:pt x="48" y="49"/>
                  </a:cubicBezTo>
                  <a:cubicBezTo>
                    <a:pt x="45" y="47"/>
                    <a:pt x="42" y="45"/>
                    <a:pt x="38" y="43"/>
                  </a:cubicBezTo>
                  <a:cubicBezTo>
                    <a:pt x="40" y="45"/>
                    <a:pt x="41" y="46"/>
                    <a:pt x="44" y="48"/>
                  </a:cubicBezTo>
                  <a:cubicBezTo>
                    <a:pt x="45" y="49"/>
                    <a:pt x="47" y="50"/>
                    <a:pt x="49" y="51"/>
                  </a:cubicBezTo>
                  <a:cubicBezTo>
                    <a:pt x="51" y="52"/>
                    <a:pt x="52" y="53"/>
                    <a:pt x="54" y="55"/>
                  </a:cubicBezTo>
                  <a:cubicBezTo>
                    <a:pt x="55" y="56"/>
                    <a:pt x="57" y="57"/>
                    <a:pt x="59" y="58"/>
                  </a:cubicBezTo>
                  <a:cubicBezTo>
                    <a:pt x="57" y="57"/>
                    <a:pt x="55" y="56"/>
                    <a:pt x="53" y="55"/>
                  </a:cubicBezTo>
                  <a:cubicBezTo>
                    <a:pt x="51" y="54"/>
                    <a:pt x="48" y="52"/>
                    <a:pt x="46" y="52"/>
                  </a:cubicBezTo>
                  <a:cubicBezTo>
                    <a:pt x="47" y="53"/>
                    <a:pt x="49" y="55"/>
                    <a:pt x="51" y="56"/>
                  </a:cubicBezTo>
                  <a:cubicBezTo>
                    <a:pt x="52" y="57"/>
                    <a:pt x="54" y="58"/>
                    <a:pt x="56" y="60"/>
                  </a:cubicBezTo>
                  <a:cubicBezTo>
                    <a:pt x="54" y="59"/>
                    <a:pt x="52" y="57"/>
                    <a:pt x="50" y="56"/>
                  </a:cubicBezTo>
                  <a:cubicBezTo>
                    <a:pt x="48" y="55"/>
                    <a:pt x="46" y="55"/>
                    <a:pt x="44" y="54"/>
                  </a:cubicBezTo>
                  <a:lnTo>
                    <a:pt x="42" y="52"/>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 name="Freeform 2658">
              <a:extLst>
                <a:ext uri="{FF2B5EF4-FFF2-40B4-BE49-F238E27FC236}">
                  <a16:creationId xmlns:a16="http://schemas.microsoft.com/office/drawing/2014/main" id="{646653D2-DD0E-4D2A-8237-04B2166A4084}"/>
                </a:ext>
              </a:extLst>
            </p:cNvPr>
            <p:cNvSpPr/>
            <p:nvPr/>
          </p:nvSpPr>
          <p:spPr bwMode="auto">
            <a:xfrm>
              <a:off x="6078538" y="3276600"/>
              <a:ext cx="127000" cy="119063"/>
            </a:xfrm>
            <a:custGeom>
              <a:gdLst>
                <a:gd name="T0" fmla="*/ 2 w 30"/>
                <a:gd name="T1" fmla="*/ 3 h 28"/>
                <a:gd name="T2" fmla="*/ 5 w 30"/>
                <a:gd name="T3" fmla="*/ 6 h 28"/>
                <a:gd name="T4" fmla="*/ 9 w 30"/>
                <a:gd name="T5" fmla="*/ 10 h 28"/>
                <a:gd name="T6" fmla="*/ 15 w 30"/>
                <a:gd name="T7" fmla="*/ 16 h 28"/>
                <a:gd name="T8" fmla="*/ 21 w 30"/>
                <a:gd name="T9" fmla="*/ 22 h 28"/>
                <a:gd name="T10" fmla="*/ 30 w 30"/>
                <a:gd name="T11" fmla="*/ 28 h 28"/>
                <a:gd name="T12" fmla="*/ 26 w 30"/>
                <a:gd name="T13" fmla="*/ 24 h 28"/>
                <a:gd name="T14" fmla="*/ 22 w 30"/>
                <a:gd name="T15" fmla="*/ 21 h 28"/>
                <a:gd name="T16" fmla="*/ 14 w 30"/>
                <a:gd name="T17" fmla="*/ 14 h 28"/>
                <a:gd name="T18" fmla="*/ 0 w 30"/>
                <a:gd name="T19" fmla="*/ 0 h 28"/>
                <a:gd name="T20" fmla="*/ 2 w 30"/>
                <a:gd name="T2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2" y="3"/>
                  </a:moveTo>
                  <a:cubicBezTo>
                    <a:pt x="4" y="4"/>
                    <a:pt x="4" y="5"/>
                    <a:pt x="5" y="6"/>
                  </a:cubicBezTo>
                  <a:cubicBezTo>
                    <a:pt x="6" y="8"/>
                    <a:pt x="7" y="9"/>
                    <a:pt x="9" y="10"/>
                  </a:cubicBezTo>
                  <a:cubicBezTo>
                    <a:pt x="11" y="12"/>
                    <a:pt x="13" y="14"/>
                    <a:pt x="15" y="16"/>
                  </a:cubicBezTo>
                  <a:cubicBezTo>
                    <a:pt x="17" y="18"/>
                    <a:pt x="19" y="20"/>
                    <a:pt x="21" y="22"/>
                  </a:cubicBezTo>
                  <a:cubicBezTo>
                    <a:pt x="24" y="24"/>
                    <a:pt x="28" y="25"/>
                    <a:pt x="30" y="28"/>
                  </a:cubicBezTo>
                  <a:cubicBezTo>
                    <a:pt x="29" y="27"/>
                    <a:pt x="28" y="25"/>
                    <a:pt x="26" y="24"/>
                  </a:cubicBezTo>
                  <a:cubicBezTo>
                    <a:pt x="25" y="23"/>
                    <a:pt x="24" y="22"/>
                    <a:pt x="22" y="21"/>
                  </a:cubicBezTo>
                  <a:cubicBezTo>
                    <a:pt x="19" y="19"/>
                    <a:pt x="17" y="16"/>
                    <a:pt x="14" y="14"/>
                  </a:cubicBezTo>
                  <a:cubicBezTo>
                    <a:pt x="9" y="9"/>
                    <a:pt x="4" y="5"/>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 name="Freeform 2659">
              <a:extLst>
                <a:ext uri="{FF2B5EF4-FFF2-40B4-BE49-F238E27FC236}">
                  <a16:creationId xmlns:a16="http://schemas.microsoft.com/office/drawing/2014/main" id="{EE8C5133-EC52-4C00-84CC-B04EFE96BB5C}"/>
                </a:ext>
              </a:extLst>
            </p:cNvPr>
            <p:cNvSpPr/>
            <p:nvPr/>
          </p:nvSpPr>
          <p:spPr bwMode="auto">
            <a:xfrm>
              <a:off x="6099175" y="3263900"/>
              <a:ext cx="157163" cy="157163"/>
            </a:xfrm>
            <a:custGeom>
              <a:gdLst>
                <a:gd name="T0" fmla="*/ 0 w 37"/>
                <a:gd name="T1" fmla="*/ 0 h 37"/>
                <a:gd name="T2" fmla="*/ 3 w 37"/>
                <a:gd name="T3" fmla="*/ 4 h 37"/>
                <a:gd name="T4" fmla="*/ 7 w 37"/>
                <a:gd name="T5" fmla="*/ 8 h 37"/>
                <a:gd name="T6" fmla="*/ 16 w 37"/>
                <a:gd name="T7" fmla="*/ 18 h 37"/>
                <a:gd name="T8" fmla="*/ 21 w 37"/>
                <a:gd name="T9" fmla="*/ 23 h 37"/>
                <a:gd name="T10" fmla="*/ 26 w 37"/>
                <a:gd name="T11" fmla="*/ 26 h 37"/>
                <a:gd name="T12" fmla="*/ 30 w 37"/>
                <a:gd name="T13" fmla="*/ 31 h 37"/>
                <a:gd name="T14" fmla="*/ 37 w 37"/>
                <a:gd name="T15" fmla="*/ 37 h 37"/>
                <a:gd name="T16" fmla="*/ 28 w 37"/>
                <a:gd name="T17" fmla="*/ 28 h 37"/>
                <a:gd name="T18" fmla="*/ 21 w 37"/>
                <a:gd name="T19" fmla="*/ 20 h 37"/>
                <a:gd name="T20" fmla="*/ 13 w 37"/>
                <a:gd name="T21" fmla="*/ 13 h 37"/>
                <a:gd name="T22" fmla="*/ 8 w 37"/>
                <a:gd name="T23" fmla="*/ 8 h 37"/>
                <a:gd name="T24" fmla="*/ 4 w 37"/>
                <a:gd name="T25" fmla="*/ 4 h 37"/>
                <a:gd name="T26" fmla="*/ 0 w 37"/>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7">
                  <a:moveTo>
                    <a:pt x="0" y="0"/>
                  </a:moveTo>
                  <a:cubicBezTo>
                    <a:pt x="1" y="1"/>
                    <a:pt x="2" y="2"/>
                    <a:pt x="3" y="4"/>
                  </a:cubicBezTo>
                  <a:cubicBezTo>
                    <a:pt x="4" y="5"/>
                    <a:pt x="6" y="7"/>
                    <a:pt x="7" y="8"/>
                  </a:cubicBezTo>
                  <a:cubicBezTo>
                    <a:pt x="10" y="12"/>
                    <a:pt x="13" y="15"/>
                    <a:pt x="16" y="18"/>
                  </a:cubicBezTo>
                  <a:cubicBezTo>
                    <a:pt x="18" y="20"/>
                    <a:pt x="20" y="21"/>
                    <a:pt x="21" y="23"/>
                  </a:cubicBezTo>
                  <a:cubicBezTo>
                    <a:pt x="23" y="24"/>
                    <a:pt x="24" y="25"/>
                    <a:pt x="26" y="26"/>
                  </a:cubicBezTo>
                  <a:cubicBezTo>
                    <a:pt x="27" y="28"/>
                    <a:pt x="28" y="30"/>
                    <a:pt x="30" y="31"/>
                  </a:cubicBezTo>
                  <a:cubicBezTo>
                    <a:pt x="33" y="32"/>
                    <a:pt x="35" y="35"/>
                    <a:pt x="37" y="37"/>
                  </a:cubicBezTo>
                  <a:cubicBezTo>
                    <a:pt x="35" y="33"/>
                    <a:pt x="31" y="31"/>
                    <a:pt x="28" y="28"/>
                  </a:cubicBezTo>
                  <a:cubicBezTo>
                    <a:pt x="25" y="26"/>
                    <a:pt x="24" y="23"/>
                    <a:pt x="21" y="20"/>
                  </a:cubicBezTo>
                  <a:cubicBezTo>
                    <a:pt x="19" y="17"/>
                    <a:pt x="15" y="15"/>
                    <a:pt x="13" y="13"/>
                  </a:cubicBezTo>
                  <a:cubicBezTo>
                    <a:pt x="11" y="11"/>
                    <a:pt x="10" y="9"/>
                    <a:pt x="8" y="8"/>
                  </a:cubicBezTo>
                  <a:cubicBezTo>
                    <a:pt x="6" y="7"/>
                    <a:pt x="5" y="6"/>
                    <a:pt x="4"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 name="Freeform 2660">
              <a:extLst>
                <a:ext uri="{FF2B5EF4-FFF2-40B4-BE49-F238E27FC236}">
                  <a16:creationId xmlns:a16="http://schemas.microsoft.com/office/drawing/2014/main" id="{2787FAC6-D199-4C18-AFC9-32B2794B7835}"/>
                </a:ext>
              </a:extLst>
            </p:cNvPr>
            <p:cNvSpPr/>
            <p:nvPr/>
          </p:nvSpPr>
          <p:spPr bwMode="auto">
            <a:xfrm>
              <a:off x="6146800" y="3297238"/>
              <a:ext cx="131763" cy="98425"/>
            </a:xfrm>
            <a:custGeom>
              <a:gdLst>
                <a:gd name="T0" fmla="*/ 5 w 31"/>
                <a:gd name="T1" fmla="*/ 3 h 23"/>
                <a:gd name="T2" fmla="*/ 12 w 31"/>
                <a:gd name="T3" fmla="*/ 9 h 23"/>
                <a:gd name="T4" fmla="*/ 18 w 31"/>
                <a:gd name="T5" fmla="*/ 14 h 23"/>
                <a:gd name="T6" fmla="*/ 24 w 31"/>
                <a:gd name="T7" fmla="*/ 17 h 23"/>
                <a:gd name="T8" fmla="*/ 31 w 31"/>
                <a:gd name="T9" fmla="*/ 23 h 23"/>
                <a:gd name="T10" fmla="*/ 17 w 31"/>
                <a:gd name="T11" fmla="*/ 11 h 23"/>
                <a:gd name="T12" fmla="*/ 13 w 31"/>
                <a:gd name="T13" fmla="*/ 8 h 23"/>
                <a:gd name="T14" fmla="*/ 9 w 31"/>
                <a:gd name="T15" fmla="*/ 5 h 23"/>
                <a:gd name="T16" fmla="*/ 0 w 31"/>
                <a:gd name="T17" fmla="*/ 0 h 23"/>
                <a:gd name="T18" fmla="*/ 5 w 31"/>
                <a:gd name="T19" fmla="*/ 3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5" y="3"/>
                  </a:moveTo>
                  <a:cubicBezTo>
                    <a:pt x="8" y="5"/>
                    <a:pt x="10" y="7"/>
                    <a:pt x="12" y="9"/>
                  </a:cubicBezTo>
                  <a:cubicBezTo>
                    <a:pt x="14" y="11"/>
                    <a:pt x="16" y="12"/>
                    <a:pt x="18" y="14"/>
                  </a:cubicBezTo>
                  <a:cubicBezTo>
                    <a:pt x="19" y="15"/>
                    <a:pt x="22" y="15"/>
                    <a:pt x="24" y="17"/>
                  </a:cubicBezTo>
                  <a:cubicBezTo>
                    <a:pt x="26" y="19"/>
                    <a:pt x="28" y="22"/>
                    <a:pt x="31" y="23"/>
                  </a:cubicBezTo>
                  <a:cubicBezTo>
                    <a:pt x="27" y="18"/>
                    <a:pt x="22" y="14"/>
                    <a:pt x="17" y="11"/>
                  </a:cubicBezTo>
                  <a:cubicBezTo>
                    <a:pt x="15" y="10"/>
                    <a:pt x="14" y="8"/>
                    <a:pt x="13" y="8"/>
                  </a:cubicBezTo>
                  <a:cubicBezTo>
                    <a:pt x="12" y="7"/>
                    <a:pt x="10" y="6"/>
                    <a:pt x="9" y="5"/>
                  </a:cubicBezTo>
                  <a:cubicBezTo>
                    <a:pt x="6" y="4"/>
                    <a:pt x="3" y="2"/>
                    <a:pt x="0" y="0"/>
                  </a:cubicBezTo>
                  <a:lnTo>
                    <a:pt x="5"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 name="Freeform 2661">
              <a:extLst>
                <a:ext uri="{FF2B5EF4-FFF2-40B4-BE49-F238E27FC236}">
                  <a16:creationId xmlns:a16="http://schemas.microsoft.com/office/drawing/2014/main" id="{EC9B03D9-8FF9-4AFF-8AC7-3BFADA0C4318}"/>
                </a:ext>
              </a:extLst>
            </p:cNvPr>
            <p:cNvSpPr/>
            <p:nvPr/>
          </p:nvSpPr>
          <p:spPr bwMode="auto">
            <a:xfrm>
              <a:off x="6149975" y="3251200"/>
              <a:ext cx="149225" cy="127000"/>
            </a:xfrm>
            <a:custGeom>
              <a:gdLst>
                <a:gd name="T0" fmla="*/ 0 w 35"/>
                <a:gd name="T1" fmla="*/ 0 h 30"/>
                <a:gd name="T2" fmla="*/ 16 w 35"/>
                <a:gd name="T3" fmla="*/ 15 h 30"/>
                <a:gd name="T4" fmla="*/ 26 w 35"/>
                <a:gd name="T5" fmla="*/ 23 h 30"/>
                <a:gd name="T6" fmla="*/ 35 w 35"/>
                <a:gd name="T7" fmla="*/ 30 h 30"/>
                <a:gd name="T8" fmla="*/ 29 w 35"/>
                <a:gd name="T9" fmla="*/ 25 h 30"/>
                <a:gd name="T10" fmla="*/ 21 w 35"/>
                <a:gd name="T11" fmla="*/ 17 h 30"/>
                <a:gd name="T12" fmla="*/ 12 w 35"/>
                <a:gd name="T13" fmla="*/ 10 h 30"/>
                <a:gd name="T14" fmla="*/ 9 w 35"/>
                <a:gd name="T15" fmla="*/ 7 h 30"/>
                <a:gd name="T16" fmla="*/ 5 w 35"/>
                <a:gd name="T17" fmla="*/ 4 h 30"/>
                <a:gd name="T18" fmla="*/ 0 w 35"/>
                <a:gd name="T19"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0" y="0"/>
                  </a:moveTo>
                  <a:cubicBezTo>
                    <a:pt x="5" y="6"/>
                    <a:pt x="11" y="10"/>
                    <a:pt x="16" y="15"/>
                  </a:cubicBezTo>
                  <a:cubicBezTo>
                    <a:pt x="20" y="18"/>
                    <a:pt x="23" y="21"/>
                    <a:pt x="26" y="23"/>
                  </a:cubicBezTo>
                  <a:cubicBezTo>
                    <a:pt x="29" y="26"/>
                    <a:pt x="33" y="28"/>
                    <a:pt x="35" y="30"/>
                  </a:cubicBezTo>
                  <a:cubicBezTo>
                    <a:pt x="33" y="28"/>
                    <a:pt x="31" y="26"/>
                    <a:pt x="29" y="25"/>
                  </a:cubicBezTo>
                  <a:cubicBezTo>
                    <a:pt x="26" y="22"/>
                    <a:pt x="24" y="19"/>
                    <a:pt x="21" y="17"/>
                  </a:cubicBezTo>
                  <a:cubicBezTo>
                    <a:pt x="18" y="14"/>
                    <a:pt x="15" y="12"/>
                    <a:pt x="12" y="10"/>
                  </a:cubicBezTo>
                  <a:cubicBezTo>
                    <a:pt x="11" y="9"/>
                    <a:pt x="10" y="8"/>
                    <a:pt x="9" y="7"/>
                  </a:cubicBezTo>
                  <a:cubicBezTo>
                    <a:pt x="8" y="6"/>
                    <a:pt x="6" y="5"/>
                    <a:pt x="5"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 name="Freeform 2662">
              <a:extLst>
                <a:ext uri="{FF2B5EF4-FFF2-40B4-BE49-F238E27FC236}">
                  <a16:creationId xmlns:a16="http://schemas.microsoft.com/office/drawing/2014/main" id="{9359D299-B922-4FB4-A2FA-40ADDFB1874A}"/>
                </a:ext>
              </a:extLst>
            </p:cNvPr>
            <p:cNvSpPr/>
            <p:nvPr/>
          </p:nvSpPr>
          <p:spPr bwMode="auto">
            <a:xfrm>
              <a:off x="6184900" y="3243263"/>
              <a:ext cx="131763" cy="114300"/>
            </a:xfrm>
            <a:custGeom>
              <a:gdLst>
                <a:gd name="T0" fmla="*/ 2 w 31"/>
                <a:gd name="T1" fmla="*/ 3 h 27"/>
                <a:gd name="T2" fmla="*/ 10 w 31"/>
                <a:gd name="T3" fmla="*/ 11 h 27"/>
                <a:gd name="T4" fmla="*/ 17 w 31"/>
                <a:gd name="T5" fmla="*/ 17 h 27"/>
                <a:gd name="T6" fmla="*/ 25 w 31"/>
                <a:gd name="T7" fmla="*/ 23 h 27"/>
                <a:gd name="T8" fmla="*/ 31 w 31"/>
                <a:gd name="T9" fmla="*/ 27 h 27"/>
                <a:gd name="T10" fmla="*/ 23 w 31"/>
                <a:gd name="T11" fmla="*/ 21 h 27"/>
                <a:gd name="T12" fmla="*/ 16 w 31"/>
                <a:gd name="T13" fmla="*/ 15 h 27"/>
                <a:gd name="T14" fmla="*/ 8 w 31"/>
                <a:gd name="T15" fmla="*/ 7 h 27"/>
                <a:gd name="T16" fmla="*/ 3 w 31"/>
                <a:gd name="T17" fmla="*/ 3 h 27"/>
                <a:gd name="T18" fmla="*/ 0 w 31"/>
                <a:gd name="T19" fmla="*/ 0 h 27"/>
                <a:gd name="T20" fmla="*/ 2 w 31"/>
                <a:gd name="T21" fmla="*/ 3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 y="3"/>
                  </a:moveTo>
                  <a:cubicBezTo>
                    <a:pt x="5" y="6"/>
                    <a:pt x="7" y="8"/>
                    <a:pt x="10" y="11"/>
                  </a:cubicBezTo>
                  <a:cubicBezTo>
                    <a:pt x="12" y="13"/>
                    <a:pt x="14" y="15"/>
                    <a:pt x="17" y="17"/>
                  </a:cubicBezTo>
                  <a:cubicBezTo>
                    <a:pt x="20" y="19"/>
                    <a:pt x="22" y="21"/>
                    <a:pt x="25" y="23"/>
                  </a:cubicBezTo>
                  <a:cubicBezTo>
                    <a:pt x="27" y="24"/>
                    <a:pt x="29" y="26"/>
                    <a:pt x="31" y="27"/>
                  </a:cubicBezTo>
                  <a:cubicBezTo>
                    <a:pt x="29" y="25"/>
                    <a:pt x="26" y="23"/>
                    <a:pt x="23" y="21"/>
                  </a:cubicBezTo>
                  <a:cubicBezTo>
                    <a:pt x="21" y="19"/>
                    <a:pt x="19" y="17"/>
                    <a:pt x="16" y="15"/>
                  </a:cubicBezTo>
                  <a:cubicBezTo>
                    <a:pt x="13" y="12"/>
                    <a:pt x="10" y="9"/>
                    <a:pt x="8" y="7"/>
                  </a:cubicBezTo>
                  <a:cubicBezTo>
                    <a:pt x="6" y="5"/>
                    <a:pt x="5" y="4"/>
                    <a:pt x="3" y="3"/>
                  </a:cubicBezTo>
                  <a:cubicBezTo>
                    <a:pt x="2" y="2"/>
                    <a:pt x="0" y="1"/>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3" name="Freeform 2663">
              <a:extLst>
                <a:ext uri="{FF2B5EF4-FFF2-40B4-BE49-F238E27FC236}">
                  <a16:creationId xmlns:a16="http://schemas.microsoft.com/office/drawing/2014/main" id="{AA330642-7645-427F-8263-74A178CEA5EF}"/>
                </a:ext>
              </a:extLst>
            </p:cNvPr>
            <p:cNvSpPr/>
            <p:nvPr/>
          </p:nvSpPr>
          <p:spPr bwMode="auto">
            <a:xfrm>
              <a:off x="6223000" y="3255963"/>
              <a:ext cx="88900" cy="93663"/>
            </a:xfrm>
            <a:custGeom>
              <a:gdLst>
                <a:gd name="T0" fmla="*/ 0 w 21"/>
                <a:gd name="T1" fmla="*/ 0 h 22"/>
                <a:gd name="T2" fmla="*/ 6 w 21"/>
                <a:gd name="T3" fmla="*/ 6 h 22"/>
                <a:gd name="T4" fmla="*/ 11 w 21"/>
                <a:gd name="T5" fmla="*/ 12 h 22"/>
                <a:gd name="T6" fmla="*/ 16 w 21"/>
                <a:gd name="T7" fmla="*/ 17 h 22"/>
                <a:gd name="T8" fmla="*/ 19 w 21"/>
                <a:gd name="T9" fmla="*/ 20 h 22"/>
                <a:gd name="T10" fmla="*/ 21 w 21"/>
                <a:gd name="T11" fmla="*/ 22 h 22"/>
                <a:gd name="T12" fmla="*/ 12 w 21"/>
                <a:gd name="T13" fmla="*/ 13 h 22"/>
                <a:gd name="T14" fmla="*/ 9 w 21"/>
                <a:gd name="T15" fmla="*/ 8 h 22"/>
                <a:gd name="T16" fmla="*/ 5 w 21"/>
                <a:gd name="T17" fmla="*/ 3 h 22"/>
                <a:gd name="T18" fmla="*/ 0 w 21"/>
                <a:gd name="T19"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0"/>
                  </a:moveTo>
                  <a:cubicBezTo>
                    <a:pt x="2" y="2"/>
                    <a:pt x="4" y="4"/>
                    <a:pt x="6" y="6"/>
                  </a:cubicBezTo>
                  <a:cubicBezTo>
                    <a:pt x="8" y="8"/>
                    <a:pt x="9" y="10"/>
                    <a:pt x="11" y="12"/>
                  </a:cubicBezTo>
                  <a:cubicBezTo>
                    <a:pt x="12" y="14"/>
                    <a:pt x="14" y="15"/>
                    <a:pt x="16" y="17"/>
                  </a:cubicBezTo>
                  <a:cubicBezTo>
                    <a:pt x="17" y="18"/>
                    <a:pt x="18" y="19"/>
                    <a:pt x="19" y="20"/>
                  </a:cubicBezTo>
                  <a:cubicBezTo>
                    <a:pt x="19" y="21"/>
                    <a:pt x="21" y="22"/>
                    <a:pt x="21" y="22"/>
                  </a:cubicBezTo>
                  <a:cubicBezTo>
                    <a:pt x="18" y="19"/>
                    <a:pt x="14" y="17"/>
                    <a:pt x="12" y="13"/>
                  </a:cubicBezTo>
                  <a:cubicBezTo>
                    <a:pt x="11" y="11"/>
                    <a:pt x="10" y="9"/>
                    <a:pt x="9" y="8"/>
                  </a:cubicBezTo>
                  <a:cubicBezTo>
                    <a:pt x="8" y="6"/>
                    <a:pt x="6" y="5"/>
                    <a:pt x="5" y="3"/>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4" name="Freeform 2664">
              <a:extLst>
                <a:ext uri="{FF2B5EF4-FFF2-40B4-BE49-F238E27FC236}">
                  <a16:creationId xmlns:a16="http://schemas.microsoft.com/office/drawing/2014/main" id="{C3CC27CA-8D72-4D9A-A973-183E365747C4}"/>
                </a:ext>
              </a:extLst>
            </p:cNvPr>
            <p:cNvSpPr/>
            <p:nvPr/>
          </p:nvSpPr>
          <p:spPr bwMode="auto">
            <a:xfrm>
              <a:off x="6248400" y="3263900"/>
              <a:ext cx="144463" cy="127000"/>
            </a:xfrm>
            <a:custGeom>
              <a:gdLst>
                <a:gd name="T0" fmla="*/ 2 w 34"/>
                <a:gd name="T1" fmla="*/ 2 h 30"/>
                <a:gd name="T2" fmla="*/ 7 w 34"/>
                <a:gd name="T3" fmla="*/ 6 h 30"/>
                <a:gd name="T4" fmla="*/ 11 w 34"/>
                <a:gd name="T5" fmla="*/ 10 h 30"/>
                <a:gd name="T6" fmla="*/ 14 w 34"/>
                <a:gd name="T7" fmla="*/ 14 h 30"/>
                <a:gd name="T8" fmla="*/ 18 w 34"/>
                <a:gd name="T9" fmla="*/ 17 h 30"/>
                <a:gd name="T10" fmla="*/ 25 w 34"/>
                <a:gd name="T11" fmla="*/ 23 h 30"/>
                <a:gd name="T12" fmla="*/ 34 w 34"/>
                <a:gd name="T13" fmla="*/ 30 h 30"/>
                <a:gd name="T14" fmla="*/ 30 w 34"/>
                <a:gd name="T15" fmla="*/ 25 h 30"/>
                <a:gd name="T16" fmla="*/ 25 w 34"/>
                <a:gd name="T17" fmla="*/ 21 h 30"/>
                <a:gd name="T18" fmla="*/ 17 w 34"/>
                <a:gd name="T19" fmla="*/ 14 h 30"/>
                <a:gd name="T20" fmla="*/ 13 w 34"/>
                <a:gd name="T21" fmla="*/ 10 h 30"/>
                <a:gd name="T22" fmla="*/ 7 w 34"/>
                <a:gd name="T23" fmla="*/ 6 h 30"/>
                <a:gd name="T24" fmla="*/ 4 w 34"/>
                <a:gd name="T25" fmla="*/ 3 h 30"/>
                <a:gd name="T26" fmla="*/ 0 w 34"/>
                <a:gd name="T27" fmla="*/ 0 h 30"/>
                <a:gd name="T28" fmla="*/ 2 w 34"/>
                <a:gd name="T29" fmla="*/ 2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0">
                  <a:moveTo>
                    <a:pt x="2" y="2"/>
                  </a:moveTo>
                  <a:cubicBezTo>
                    <a:pt x="4" y="2"/>
                    <a:pt x="6" y="6"/>
                    <a:pt x="7" y="6"/>
                  </a:cubicBezTo>
                  <a:cubicBezTo>
                    <a:pt x="8" y="8"/>
                    <a:pt x="9" y="9"/>
                    <a:pt x="11" y="10"/>
                  </a:cubicBezTo>
                  <a:cubicBezTo>
                    <a:pt x="12" y="12"/>
                    <a:pt x="13" y="13"/>
                    <a:pt x="14" y="14"/>
                  </a:cubicBezTo>
                  <a:cubicBezTo>
                    <a:pt x="15" y="15"/>
                    <a:pt x="17" y="16"/>
                    <a:pt x="18" y="17"/>
                  </a:cubicBezTo>
                  <a:cubicBezTo>
                    <a:pt x="21" y="19"/>
                    <a:pt x="22" y="22"/>
                    <a:pt x="25" y="23"/>
                  </a:cubicBezTo>
                  <a:cubicBezTo>
                    <a:pt x="29" y="25"/>
                    <a:pt x="31" y="28"/>
                    <a:pt x="34" y="30"/>
                  </a:cubicBezTo>
                  <a:cubicBezTo>
                    <a:pt x="33" y="28"/>
                    <a:pt x="31" y="26"/>
                    <a:pt x="30" y="25"/>
                  </a:cubicBezTo>
                  <a:cubicBezTo>
                    <a:pt x="28" y="24"/>
                    <a:pt x="27" y="23"/>
                    <a:pt x="25" y="21"/>
                  </a:cubicBezTo>
                  <a:cubicBezTo>
                    <a:pt x="22" y="19"/>
                    <a:pt x="19" y="16"/>
                    <a:pt x="17" y="14"/>
                  </a:cubicBezTo>
                  <a:cubicBezTo>
                    <a:pt x="16" y="13"/>
                    <a:pt x="14" y="11"/>
                    <a:pt x="13" y="10"/>
                  </a:cubicBezTo>
                  <a:cubicBezTo>
                    <a:pt x="11" y="9"/>
                    <a:pt x="9" y="8"/>
                    <a:pt x="7" y="6"/>
                  </a:cubicBezTo>
                  <a:cubicBezTo>
                    <a:pt x="6" y="5"/>
                    <a:pt x="5" y="4"/>
                    <a:pt x="4" y="3"/>
                  </a:cubicBezTo>
                  <a:cubicBezTo>
                    <a:pt x="3" y="2"/>
                    <a:pt x="1" y="1"/>
                    <a:pt x="0" y="0"/>
                  </a:cubicBezTo>
                  <a:lnTo>
                    <a:pt x="2"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5" name="Freeform 2665">
              <a:extLst>
                <a:ext uri="{FF2B5EF4-FFF2-40B4-BE49-F238E27FC236}">
                  <a16:creationId xmlns:a16="http://schemas.microsoft.com/office/drawing/2014/main" id="{0EDBFFB4-11B0-454D-A3D1-71827B2511DD}"/>
                </a:ext>
              </a:extLst>
            </p:cNvPr>
            <p:cNvSpPr/>
            <p:nvPr/>
          </p:nvSpPr>
          <p:spPr bwMode="auto">
            <a:xfrm>
              <a:off x="6278563" y="3263900"/>
              <a:ext cx="168275" cy="149225"/>
            </a:xfrm>
            <a:custGeom>
              <a:gdLst>
                <a:gd name="T0" fmla="*/ 4 w 40"/>
                <a:gd name="T1" fmla="*/ 4 h 35"/>
                <a:gd name="T2" fmla="*/ 13 w 40"/>
                <a:gd name="T3" fmla="*/ 14 h 35"/>
                <a:gd name="T4" fmla="*/ 17 w 40"/>
                <a:gd name="T5" fmla="*/ 18 h 35"/>
                <a:gd name="T6" fmla="*/ 23 w 40"/>
                <a:gd name="T7" fmla="*/ 21 h 35"/>
                <a:gd name="T8" fmla="*/ 27 w 40"/>
                <a:gd name="T9" fmla="*/ 25 h 35"/>
                <a:gd name="T10" fmla="*/ 31 w 40"/>
                <a:gd name="T11" fmla="*/ 29 h 35"/>
                <a:gd name="T12" fmla="*/ 36 w 40"/>
                <a:gd name="T13" fmla="*/ 32 h 35"/>
                <a:gd name="T14" fmla="*/ 40 w 40"/>
                <a:gd name="T15" fmla="*/ 35 h 35"/>
                <a:gd name="T16" fmla="*/ 31 w 40"/>
                <a:gd name="T17" fmla="*/ 26 h 35"/>
                <a:gd name="T18" fmla="*/ 21 w 40"/>
                <a:gd name="T19" fmla="*/ 18 h 35"/>
                <a:gd name="T20" fmla="*/ 11 w 40"/>
                <a:gd name="T21" fmla="*/ 9 h 35"/>
                <a:gd name="T22" fmla="*/ 6 w 40"/>
                <a:gd name="T23" fmla="*/ 5 h 35"/>
                <a:gd name="T24" fmla="*/ 3 w 40"/>
                <a:gd name="T25" fmla="*/ 3 h 35"/>
                <a:gd name="T26" fmla="*/ 0 w 40"/>
                <a:gd name="T27" fmla="*/ 0 h 35"/>
                <a:gd name="T28" fmla="*/ 4 w 40"/>
                <a:gd name="T29" fmla="*/ 4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5">
                  <a:moveTo>
                    <a:pt x="4" y="4"/>
                  </a:moveTo>
                  <a:cubicBezTo>
                    <a:pt x="7" y="8"/>
                    <a:pt x="10" y="11"/>
                    <a:pt x="13" y="14"/>
                  </a:cubicBezTo>
                  <a:cubicBezTo>
                    <a:pt x="14" y="16"/>
                    <a:pt x="15" y="17"/>
                    <a:pt x="17" y="18"/>
                  </a:cubicBezTo>
                  <a:cubicBezTo>
                    <a:pt x="19" y="20"/>
                    <a:pt x="21" y="20"/>
                    <a:pt x="23" y="21"/>
                  </a:cubicBezTo>
                  <a:cubicBezTo>
                    <a:pt x="24" y="22"/>
                    <a:pt x="25" y="24"/>
                    <a:pt x="27" y="25"/>
                  </a:cubicBezTo>
                  <a:cubicBezTo>
                    <a:pt x="28" y="27"/>
                    <a:pt x="30" y="28"/>
                    <a:pt x="31" y="29"/>
                  </a:cubicBezTo>
                  <a:cubicBezTo>
                    <a:pt x="33" y="30"/>
                    <a:pt x="34" y="31"/>
                    <a:pt x="36" y="32"/>
                  </a:cubicBezTo>
                  <a:cubicBezTo>
                    <a:pt x="37" y="33"/>
                    <a:pt x="38" y="34"/>
                    <a:pt x="40" y="35"/>
                  </a:cubicBezTo>
                  <a:cubicBezTo>
                    <a:pt x="37" y="31"/>
                    <a:pt x="34" y="29"/>
                    <a:pt x="31" y="26"/>
                  </a:cubicBezTo>
                  <a:cubicBezTo>
                    <a:pt x="27" y="23"/>
                    <a:pt x="24" y="20"/>
                    <a:pt x="21" y="18"/>
                  </a:cubicBezTo>
                  <a:cubicBezTo>
                    <a:pt x="17" y="15"/>
                    <a:pt x="14" y="12"/>
                    <a:pt x="11" y="9"/>
                  </a:cubicBezTo>
                  <a:cubicBezTo>
                    <a:pt x="9" y="8"/>
                    <a:pt x="7" y="6"/>
                    <a:pt x="6" y="5"/>
                  </a:cubicBezTo>
                  <a:cubicBezTo>
                    <a:pt x="5" y="4"/>
                    <a:pt x="4" y="4"/>
                    <a:pt x="3" y="3"/>
                  </a:cubicBezTo>
                  <a:cubicBezTo>
                    <a:pt x="2" y="2"/>
                    <a:pt x="1" y="1"/>
                    <a:pt x="0" y="0"/>
                  </a:cubicBezTo>
                  <a:lnTo>
                    <a:pt x="4" y="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0" name="Picture 2666">
              <a:extLst>
                <a:ext uri="{FF2B5EF4-FFF2-40B4-BE49-F238E27FC236}">
                  <a16:creationId xmlns:a16="http://schemas.microsoft.com/office/drawing/2014/main" id="{35EC07EF-AD84-428D-84B3-81A9930981B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19838" y="3413125"/>
              <a:ext cx="406400"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Freeform 2667">
              <a:extLst>
                <a:ext uri="{FF2B5EF4-FFF2-40B4-BE49-F238E27FC236}">
                  <a16:creationId xmlns:a16="http://schemas.microsoft.com/office/drawing/2014/main" id="{90D85C07-4723-4B23-86F8-867A8BF8B30E}"/>
                </a:ext>
              </a:extLst>
            </p:cNvPr>
            <p:cNvSpPr/>
            <p:nvPr/>
          </p:nvSpPr>
          <p:spPr bwMode="auto">
            <a:xfrm>
              <a:off x="6469063" y="3446463"/>
              <a:ext cx="15875" cy="4763"/>
            </a:xfrm>
            <a:custGeom>
              <a:gdLst>
                <a:gd name="T0" fmla="*/ 4 w 4"/>
                <a:gd name="T1" fmla="*/ 0 h 1"/>
                <a:gd name="T2" fmla="*/ 0 w 4"/>
                <a:gd name="T3" fmla="*/ 1 h 1"/>
                <a:gd name="T4" fmla="*/ 0 w 4"/>
                <a:gd name="T5" fmla="*/ 1 h 1"/>
                <a:gd name="T6" fmla="*/ 4 w 4"/>
                <a:gd name="T7" fmla="*/ 0 h 1"/>
              </a:gd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1"/>
                    <a:pt x="3" y="0"/>
                    <a:pt x="4" y="0"/>
                  </a:cubicBezTo>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7" name="Freeform 2668">
              <a:extLst>
                <a:ext uri="{FF2B5EF4-FFF2-40B4-BE49-F238E27FC236}">
                  <a16:creationId xmlns:a16="http://schemas.microsoft.com/office/drawing/2014/main" id="{285F3688-5821-44D1-A2CA-21E3D4E11723}"/>
                </a:ext>
              </a:extLst>
            </p:cNvPr>
            <p:cNvSpPr>
              <a:spLocks noEditPoints="1"/>
            </p:cNvSpPr>
            <p:nvPr/>
          </p:nvSpPr>
          <p:spPr bwMode="auto">
            <a:xfrm>
              <a:off x="6527800" y="3455988"/>
              <a:ext cx="127000" cy="84138"/>
            </a:xfrm>
            <a:custGeom>
              <a:gdLst>
                <a:gd name="T0" fmla="*/ 0 w 30"/>
                <a:gd name="T1" fmla="*/ 0 h 20"/>
                <a:gd name="T2" fmla="*/ 0 w 30"/>
                <a:gd name="T3" fmla="*/ 0 h 20"/>
                <a:gd name="T4" fmla="*/ 30 w 30"/>
                <a:gd name="T5" fmla="*/ 20 h 20"/>
                <a:gd name="T6" fmla="*/ 0 w 30"/>
                <a:gd name="T7" fmla="*/ 0 h 20"/>
                <a:gd name="T8" fmla="*/ 0 w 30"/>
                <a:gd name="T9" fmla="*/ 0 h 20"/>
                <a:gd name="T10" fmla="*/ 0 w 30"/>
                <a:gd name="T11" fmla="*/ 0 h 20"/>
                <a:gd name="T12" fmla="*/ 0 w 30"/>
                <a:gd name="T13" fmla="*/ 0 h 20"/>
                <a:gd name="T14" fmla="*/ 0 w 30"/>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0" y="0"/>
                  </a:moveTo>
                  <a:cubicBezTo>
                    <a:pt x="0" y="0"/>
                    <a:pt x="0" y="0"/>
                    <a:pt x="0" y="0"/>
                  </a:cubicBezTo>
                  <a:cubicBezTo>
                    <a:pt x="0" y="0"/>
                    <a:pt x="17" y="8"/>
                    <a:pt x="30" y="20"/>
                  </a:cubicBezTo>
                  <a:cubicBezTo>
                    <a:pt x="23" y="13"/>
                    <a:pt x="13" y="5"/>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3" name="Picture 2669">
              <a:extLst>
                <a:ext uri="{FF2B5EF4-FFF2-40B4-BE49-F238E27FC236}">
                  <a16:creationId xmlns:a16="http://schemas.microsoft.com/office/drawing/2014/main" id="{126AD2B6-A603-4C55-8D8D-F11C51FDE0C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69050" y="3433763"/>
              <a:ext cx="3302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4" name="Picture 2670">
              <a:extLst>
                <a:ext uri="{FF2B5EF4-FFF2-40B4-BE49-F238E27FC236}">
                  <a16:creationId xmlns:a16="http://schemas.microsoft.com/office/drawing/2014/main" id="{64D80954-C4DC-4748-AEF6-5421FFF33A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33775"/>
              <a:ext cx="1651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5" name="Picture 2671">
              <a:extLst>
                <a:ext uri="{FF2B5EF4-FFF2-40B4-BE49-F238E27FC236}">
                  <a16:creationId xmlns:a16="http://schemas.microsoft.com/office/drawing/2014/main" id="{17702DD0-85FB-48E9-A36D-C3554A391CC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651625" y="3541713"/>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2672">
              <a:extLst>
                <a:ext uri="{FF2B5EF4-FFF2-40B4-BE49-F238E27FC236}">
                  <a16:creationId xmlns:a16="http://schemas.microsoft.com/office/drawing/2014/main" id="{229A358F-E45D-404F-82AB-C99BEB4836FF}"/>
                </a:ext>
              </a:extLst>
            </p:cNvPr>
            <p:cNvSpPr/>
            <p:nvPr/>
          </p:nvSpPr>
          <p:spPr bwMode="auto">
            <a:xfrm>
              <a:off x="6523038" y="3544888"/>
              <a:ext cx="204788" cy="215900"/>
            </a:xfrm>
            <a:custGeom>
              <a:gdLst>
                <a:gd name="T0" fmla="*/ 37 w 48"/>
                <a:gd name="T1" fmla="*/ 6 h 51"/>
                <a:gd name="T2" fmla="*/ 41 w 48"/>
                <a:gd name="T3" fmla="*/ 36 h 51"/>
                <a:gd name="T4" fmla="*/ 11 w 48"/>
                <a:gd name="T5" fmla="*/ 45 h 51"/>
                <a:gd name="T6" fmla="*/ 7 w 48"/>
                <a:gd name="T7" fmla="*/ 15 h 51"/>
                <a:gd name="T8" fmla="*/ 37 w 48"/>
                <a:gd name="T9" fmla="*/ 6 h 51"/>
              </a:gdLst>
              <a:cxnLst>
                <a:cxn ang="0">
                  <a:pos x="T0" y="T1"/>
                </a:cxn>
                <a:cxn ang="0">
                  <a:pos x="T2" y="T3"/>
                </a:cxn>
                <a:cxn ang="0">
                  <a:pos x="T4" y="T5"/>
                </a:cxn>
                <a:cxn ang="0">
                  <a:pos x="T6" y="T7"/>
                </a:cxn>
                <a:cxn ang="0">
                  <a:pos x="T8" y="T9"/>
                </a:cxn>
              </a:cxnLst>
              <a:rect l="0" t="0" r="r" b="b"/>
              <a:pathLst>
                <a:path w="48" h="51">
                  <a:moveTo>
                    <a:pt x="37" y="6"/>
                  </a:moveTo>
                  <a:cubicBezTo>
                    <a:pt x="47" y="11"/>
                    <a:pt x="48" y="25"/>
                    <a:pt x="41" y="36"/>
                  </a:cubicBezTo>
                  <a:cubicBezTo>
                    <a:pt x="34" y="47"/>
                    <a:pt x="20" y="51"/>
                    <a:pt x="11" y="45"/>
                  </a:cubicBezTo>
                  <a:cubicBezTo>
                    <a:pt x="2" y="40"/>
                    <a:pt x="0" y="26"/>
                    <a:pt x="7" y="15"/>
                  </a:cubicBezTo>
                  <a:cubicBezTo>
                    <a:pt x="15" y="4"/>
                    <a:pt x="28" y="0"/>
                    <a:pt x="37"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7" name="Picture 2673">
              <a:extLst>
                <a:ext uri="{FF2B5EF4-FFF2-40B4-BE49-F238E27FC236}">
                  <a16:creationId xmlns:a16="http://schemas.microsoft.com/office/drawing/2014/main" id="{A0F1D24B-9785-41D6-8A28-4F3580A45609}"/>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40125"/>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2674">
              <a:extLst>
                <a:ext uri="{FF2B5EF4-FFF2-40B4-BE49-F238E27FC236}">
                  <a16:creationId xmlns:a16="http://schemas.microsoft.com/office/drawing/2014/main" id="{F6E27389-91E8-4A8C-A8CB-8B1DBCD67E95}"/>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24625" y="3544888"/>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2675">
              <a:extLst>
                <a:ext uri="{FF2B5EF4-FFF2-40B4-BE49-F238E27FC236}">
                  <a16:creationId xmlns:a16="http://schemas.microsoft.com/office/drawing/2014/main" id="{7B156132-1320-4E2B-A36D-BC9A986E5A54}"/>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51613" y="3570288"/>
              <a:ext cx="228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2676">
              <a:extLst>
                <a:ext uri="{FF2B5EF4-FFF2-40B4-BE49-F238E27FC236}">
                  <a16:creationId xmlns:a16="http://schemas.microsoft.com/office/drawing/2014/main" id="{A68C0A1C-84A2-4E19-B146-3931869DD3FF}"/>
                </a:ext>
              </a:extLst>
            </p:cNvPr>
            <p:cNvSpPr/>
            <p:nvPr/>
          </p:nvSpPr>
          <p:spPr bwMode="auto">
            <a:xfrm>
              <a:off x="6583363" y="3595688"/>
              <a:ext cx="182563" cy="187325"/>
            </a:xfrm>
            <a:custGeom>
              <a:gdLst>
                <a:gd name="T0" fmla="*/ 35 w 43"/>
                <a:gd name="T1" fmla="*/ 6 h 44"/>
                <a:gd name="T2" fmla="*/ 36 w 43"/>
                <a:gd name="T3" fmla="*/ 33 h 44"/>
                <a:gd name="T4" fmla="*/ 9 w 43"/>
                <a:gd name="T5" fmla="*/ 38 h 44"/>
                <a:gd name="T6" fmla="*/ 7 w 43"/>
                <a:gd name="T7" fmla="*/ 11 h 44"/>
                <a:gd name="T8" fmla="*/ 35 w 43"/>
                <a:gd name="T9" fmla="*/ 6 h 44"/>
              </a:gdLst>
              <a:cxnLst>
                <a:cxn ang="0">
                  <a:pos x="T0" y="T1"/>
                </a:cxn>
                <a:cxn ang="0">
                  <a:pos x="T2" y="T3"/>
                </a:cxn>
                <a:cxn ang="0">
                  <a:pos x="T4" y="T5"/>
                </a:cxn>
                <a:cxn ang="0">
                  <a:pos x="T6" y="T7"/>
                </a:cxn>
                <a:cxn ang="0">
                  <a:pos x="T8" y="T9"/>
                </a:cxn>
              </a:cxnLst>
              <a:rect l="0" t="0" r="r" b="b"/>
              <a:pathLst>
                <a:path w="43" h="44">
                  <a:moveTo>
                    <a:pt x="35" y="6"/>
                  </a:moveTo>
                  <a:cubicBezTo>
                    <a:pt x="42" y="12"/>
                    <a:pt x="43" y="24"/>
                    <a:pt x="36" y="33"/>
                  </a:cubicBezTo>
                  <a:cubicBezTo>
                    <a:pt x="29" y="41"/>
                    <a:pt x="16" y="44"/>
                    <a:pt x="9" y="38"/>
                  </a:cubicBezTo>
                  <a:cubicBezTo>
                    <a:pt x="1" y="32"/>
                    <a:pt x="0" y="20"/>
                    <a:pt x="7" y="11"/>
                  </a:cubicBezTo>
                  <a:cubicBezTo>
                    <a:pt x="14" y="2"/>
                    <a:pt x="27" y="0"/>
                    <a:pt x="35"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1" name="Picture 2677">
              <a:extLst>
                <a:ext uri="{FF2B5EF4-FFF2-40B4-BE49-F238E27FC236}">
                  <a16:creationId xmlns:a16="http://schemas.microsoft.com/office/drawing/2014/main" id="{B2FAF8B0-C571-405F-8D45-BDFE46914215}"/>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72250" y="3581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2" name="Picture 2678">
              <a:extLst>
                <a:ext uri="{FF2B5EF4-FFF2-40B4-BE49-F238E27FC236}">
                  <a16:creationId xmlns:a16="http://schemas.microsoft.com/office/drawing/2014/main" id="{77233548-AFE6-4221-8D07-DE25430AD2E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983413" y="3838575"/>
              <a:ext cx="2682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3" name="Picture 2679">
              <a:extLst>
                <a:ext uri="{FF2B5EF4-FFF2-40B4-BE49-F238E27FC236}">
                  <a16:creationId xmlns:a16="http://schemas.microsoft.com/office/drawing/2014/main" id="{4DB407B5-2495-4F4D-BDF2-8E0C28D3FB1E}"/>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4" name="Picture 2680">
              <a:extLst>
                <a:ext uri="{FF2B5EF4-FFF2-40B4-BE49-F238E27FC236}">
                  <a16:creationId xmlns:a16="http://schemas.microsoft.com/office/drawing/2014/main" id="{A6785167-A426-4611-8352-890FC28E7316}"/>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5" name="Picture 2681">
              <a:extLst>
                <a:ext uri="{FF2B5EF4-FFF2-40B4-BE49-F238E27FC236}">
                  <a16:creationId xmlns:a16="http://schemas.microsoft.com/office/drawing/2014/main" id="{D7724E27-E5AF-4946-B262-C2466BFBA625}"/>
                </a:ext>
              </a:extLst>
            </p:cNvPr>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6" name="Picture 2682">
              <a:extLst>
                <a:ext uri="{FF2B5EF4-FFF2-40B4-BE49-F238E27FC236}">
                  <a16:creationId xmlns:a16="http://schemas.microsoft.com/office/drawing/2014/main" id="{EC6B0950-2D10-4A04-8D47-2D288C0E80CA}"/>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07238" y="3933825"/>
              <a:ext cx="2794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 name="Picture 2683">
              <a:extLst>
                <a:ext uri="{FF2B5EF4-FFF2-40B4-BE49-F238E27FC236}">
                  <a16:creationId xmlns:a16="http://schemas.microsoft.com/office/drawing/2014/main" id="{206F8DE6-2FC5-4A51-95E4-2D51B796BD96}"/>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23113" y="4057650"/>
              <a:ext cx="165100"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2684">
              <a:extLst>
                <a:ext uri="{FF2B5EF4-FFF2-40B4-BE49-F238E27FC236}">
                  <a16:creationId xmlns:a16="http://schemas.microsoft.com/office/drawing/2014/main" id="{EAF22742-182A-4B56-AEC5-DF5A628D670D}"/>
                </a:ext>
              </a:extLst>
            </p:cNvPr>
            <p:cNvSpPr/>
            <p:nvPr/>
          </p:nvSpPr>
          <p:spPr bwMode="auto">
            <a:xfrm>
              <a:off x="7273925" y="4183063"/>
              <a:ext cx="9525" cy="3175"/>
            </a:xfrm>
            <a:custGeom>
              <a:gdLst>
                <a:gd name="T0" fmla="*/ 0 w 2"/>
                <a:gd name="T1" fmla="*/ 0 h 1"/>
                <a:gd name="T2" fmla="*/ 2 w 2"/>
                <a:gd name="T3" fmla="*/ 1 h 1"/>
                <a:gd name="T4" fmla="*/ 2 w 2"/>
                <a:gd name="T5" fmla="*/ 1 h 1"/>
                <a:gd name="T6" fmla="*/ 2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1" y="1"/>
                    <a:pt x="2" y="1"/>
                    <a:pt x="2" y="1"/>
                  </a:cubicBezTo>
                  <a:cubicBezTo>
                    <a:pt x="2" y="1"/>
                    <a:pt x="2" y="1"/>
                    <a:pt x="2" y="1"/>
                  </a:cubicBezTo>
                  <a:cubicBezTo>
                    <a:pt x="2" y="1"/>
                    <a:pt x="2" y="0"/>
                    <a:pt x="2" y="0"/>
                  </a:cubicBezTo>
                  <a:cubicBezTo>
                    <a:pt x="1" y="0"/>
                    <a:pt x="1" y="0"/>
                    <a:pt x="0" y="0"/>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9" name="Picture 2685">
              <a:extLst>
                <a:ext uri="{FF2B5EF4-FFF2-40B4-BE49-F238E27FC236}">
                  <a16:creationId xmlns:a16="http://schemas.microsoft.com/office/drawing/2014/main" id="{836251DD-0557-4318-89DB-51E2EB789E23}"/>
                </a:ext>
              </a:extLst>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43763" y="4149725"/>
              <a:ext cx="508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0" name="Picture 2686">
              <a:extLst>
                <a:ext uri="{FF2B5EF4-FFF2-40B4-BE49-F238E27FC236}">
                  <a16:creationId xmlns:a16="http://schemas.microsoft.com/office/drawing/2014/main" id="{EECC7225-E8B1-450A-95CF-20DE369E7E94}"/>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43750" y="4059238"/>
              <a:ext cx="1666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1" name="Picture 2687">
              <a:extLst>
                <a:ext uri="{FF2B5EF4-FFF2-40B4-BE49-F238E27FC236}">
                  <a16:creationId xmlns:a16="http://schemas.microsoft.com/office/drawing/2014/main" id="{6DCF0B8B-BBC3-4604-9650-1604E14810DC}"/>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32650" y="4008438"/>
              <a:ext cx="165100"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2" name="Picture 2688">
              <a:extLst>
                <a:ext uri="{FF2B5EF4-FFF2-40B4-BE49-F238E27FC236}">
                  <a16:creationId xmlns:a16="http://schemas.microsoft.com/office/drawing/2014/main" id="{3BF10ED4-EA3A-4CFC-B384-2F619491DB3B}"/>
                </a:ext>
              </a:extLst>
            </p:cNvPr>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37013"/>
              <a:ext cx="2555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3" name="Picture 2689">
              <a:extLst>
                <a:ext uri="{FF2B5EF4-FFF2-40B4-BE49-F238E27FC236}">
                  <a16:creationId xmlns:a16="http://schemas.microsoft.com/office/drawing/2014/main" id="{2295BB66-B292-437F-B7CB-8E2C28DA02B0}"/>
                </a:ext>
              </a:extLst>
            </p:cNvPr>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56063"/>
              <a:ext cx="177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4" name="Picture 2690">
              <a:extLst>
                <a:ext uri="{FF2B5EF4-FFF2-40B4-BE49-F238E27FC236}">
                  <a16:creationId xmlns:a16="http://schemas.microsoft.com/office/drawing/2014/main" id="{9AF13ABE-F557-4141-B26E-251A65E71AB6}"/>
                </a:ext>
              </a:extLst>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8050" y="4086225"/>
              <a:ext cx="1778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5" name="Picture 2691">
              <a:extLst>
                <a:ext uri="{FF2B5EF4-FFF2-40B4-BE49-F238E27FC236}">
                  <a16:creationId xmlns:a16="http://schemas.microsoft.com/office/drawing/2014/main" id="{4C4615B7-D173-4441-A5D6-38818E6093E1}"/>
                </a:ext>
              </a:extLst>
            </p:cNvPr>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9488" y="4049713"/>
              <a:ext cx="1016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6" name="Picture 2692">
              <a:extLst>
                <a:ext uri="{FF2B5EF4-FFF2-40B4-BE49-F238E27FC236}">
                  <a16:creationId xmlns:a16="http://schemas.microsoft.com/office/drawing/2014/main" id="{1E4D6669-1700-422E-BC34-BA8BCB7C6C37}"/>
                </a:ext>
              </a:extLst>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6638" y="4110038"/>
              <a:ext cx="13970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 name="Picture 2693">
              <a:extLst>
                <a:ext uri="{FF2B5EF4-FFF2-40B4-BE49-F238E27FC236}">
                  <a16:creationId xmlns:a16="http://schemas.microsoft.com/office/drawing/2014/main" id="{B9EF2CE1-852E-4AA6-940E-9D72A59763DA}"/>
                </a:ext>
              </a:extLst>
            </p:cNvPr>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8225" y="4111625"/>
              <a:ext cx="1412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 name="Picture 2694">
              <a:extLst>
                <a:ext uri="{FF2B5EF4-FFF2-40B4-BE49-F238E27FC236}">
                  <a16:creationId xmlns:a16="http://schemas.microsoft.com/office/drawing/2014/main" id="{145A2C8E-D416-4205-8655-6FFA3FEB0F80}"/>
                </a:ext>
              </a:extLst>
            </p:cNvPr>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96163" y="4122738"/>
              <a:ext cx="2667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9" name="Picture 2695">
              <a:extLst>
                <a:ext uri="{FF2B5EF4-FFF2-40B4-BE49-F238E27FC236}">
                  <a16:creationId xmlns:a16="http://schemas.microsoft.com/office/drawing/2014/main" id="{32CACD0C-8521-462B-BBA6-D44D3A545517}"/>
                </a:ext>
              </a:extLst>
            </p:cNvPr>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10475" y="4267200"/>
              <a:ext cx="2540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0" name="Picture 2696">
              <a:extLst>
                <a:ext uri="{FF2B5EF4-FFF2-40B4-BE49-F238E27FC236}">
                  <a16:creationId xmlns:a16="http://schemas.microsoft.com/office/drawing/2014/main" id="{72D64D65-E070-4B40-9244-A555F2CAF853}"/>
                </a:ext>
              </a:extLst>
            </p:cNvPr>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45400" y="4297363"/>
              <a:ext cx="230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1" name="Picture 2697">
              <a:extLst>
                <a:ext uri="{FF2B5EF4-FFF2-40B4-BE49-F238E27FC236}">
                  <a16:creationId xmlns:a16="http://schemas.microsoft.com/office/drawing/2014/main" id="{5C0F4C26-0CB7-4878-B781-E0B70E969773}"/>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54925" y="4295775"/>
              <a:ext cx="76200"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2698">
              <a:extLst>
                <a:ext uri="{FF2B5EF4-FFF2-40B4-BE49-F238E27FC236}">
                  <a16:creationId xmlns:a16="http://schemas.microsoft.com/office/drawing/2014/main" id="{82A1AC21-7E13-45F6-A575-2D4561759F28}"/>
                </a:ext>
              </a:extLst>
            </p:cNvPr>
            <p:cNvSpPr/>
            <p:nvPr/>
          </p:nvSpPr>
          <p:spPr bwMode="auto">
            <a:xfrm>
              <a:off x="7677150" y="4216400"/>
              <a:ext cx="550863" cy="250825"/>
            </a:xfrm>
            <a:custGeom>
              <a:gdLst>
                <a:gd name="T0" fmla="*/ 4 w 130"/>
                <a:gd name="T1" fmla="*/ 26 h 59"/>
                <a:gd name="T2" fmla="*/ 7 w 130"/>
                <a:gd name="T3" fmla="*/ 25 h 59"/>
                <a:gd name="T4" fmla="*/ 78 w 130"/>
                <a:gd name="T5" fmla="*/ 8 h 59"/>
                <a:gd name="T6" fmla="*/ 84 w 130"/>
                <a:gd name="T7" fmla="*/ 8 h 59"/>
                <a:gd name="T8" fmla="*/ 88 w 130"/>
                <a:gd name="T9" fmla="*/ 10 h 59"/>
                <a:gd name="T10" fmla="*/ 92 w 130"/>
                <a:gd name="T11" fmla="*/ 8 h 59"/>
                <a:gd name="T12" fmla="*/ 123 w 130"/>
                <a:gd name="T13" fmla="*/ 32 h 59"/>
                <a:gd name="T14" fmla="*/ 112 w 130"/>
                <a:gd name="T15" fmla="*/ 42 h 59"/>
                <a:gd name="T16" fmla="*/ 84 w 130"/>
                <a:gd name="T17" fmla="*/ 45 h 59"/>
                <a:gd name="T18" fmla="*/ 44 w 130"/>
                <a:gd name="T19" fmla="*/ 53 h 59"/>
                <a:gd name="T20" fmla="*/ 38 w 130"/>
                <a:gd name="T21" fmla="*/ 53 h 59"/>
                <a:gd name="T22" fmla="*/ 36 w 130"/>
                <a:gd name="T23" fmla="*/ 56 h 59"/>
                <a:gd name="T24" fmla="*/ 48 w 130"/>
                <a:gd name="T25" fmla="*/ 55 h 59"/>
                <a:gd name="T26" fmla="*/ 94 w 130"/>
                <a:gd name="T27" fmla="*/ 46 h 59"/>
                <a:gd name="T28" fmla="*/ 119 w 130"/>
                <a:gd name="T29" fmla="*/ 41 h 59"/>
                <a:gd name="T30" fmla="*/ 123 w 130"/>
                <a:gd name="T31" fmla="*/ 26 h 59"/>
                <a:gd name="T32" fmla="*/ 91 w 130"/>
                <a:gd name="T33" fmla="*/ 5 h 59"/>
                <a:gd name="T34" fmla="*/ 83 w 130"/>
                <a:gd name="T35" fmla="*/ 1 h 59"/>
                <a:gd name="T36" fmla="*/ 81 w 130"/>
                <a:gd name="T37" fmla="*/ 5 h 59"/>
                <a:gd name="T38" fmla="*/ 74 w 130"/>
                <a:gd name="T39" fmla="*/ 6 h 59"/>
                <a:gd name="T40" fmla="*/ 10 w 130"/>
                <a:gd name="T41" fmla="*/ 18 h 59"/>
                <a:gd name="T42" fmla="*/ 4 w 130"/>
                <a:gd name="T43" fmla="*/ 26 h 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9">
                  <a:moveTo>
                    <a:pt x="4" y="26"/>
                  </a:moveTo>
                  <a:cubicBezTo>
                    <a:pt x="4" y="26"/>
                    <a:pt x="6" y="27"/>
                    <a:pt x="7" y="25"/>
                  </a:cubicBezTo>
                  <a:cubicBezTo>
                    <a:pt x="7" y="25"/>
                    <a:pt x="27" y="7"/>
                    <a:pt x="78" y="8"/>
                  </a:cubicBezTo>
                  <a:cubicBezTo>
                    <a:pt x="78" y="8"/>
                    <a:pt x="83" y="9"/>
                    <a:pt x="84" y="8"/>
                  </a:cubicBezTo>
                  <a:cubicBezTo>
                    <a:pt x="84" y="8"/>
                    <a:pt x="85" y="9"/>
                    <a:pt x="88" y="10"/>
                  </a:cubicBezTo>
                  <a:cubicBezTo>
                    <a:pt x="88" y="10"/>
                    <a:pt x="92" y="10"/>
                    <a:pt x="92" y="8"/>
                  </a:cubicBezTo>
                  <a:cubicBezTo>
                    <a:pt x="92" y="8"/>
                    <a:pt x="127" y="25"/>
                    <a:pt x="123" y="32"/>
                  </a:cubicBezTo>
                  <a:cubicBezTo>
                    <a:pt x="123" y="32"/>
                    <a:pt x="122" y="40"/>
                    <a:pt x="112" y="42"/>
                  </a:cubicBezTo>
                  <a:cubicBezTo>
                    <a:pt x="112" y="42"/>
                    <a:pt x="91" y="45"/>
                    <a:pt x="84" y="45"/>
                  </a:cubicBezTo>
                  <a:cubicBezTo>
                    <a:pt x="84" y="45"/>
                    <a:pt x="56" y="48"/>
                    <a:pt x="44" y="53"/>
                  </a:cubicBezTo>
                  <a:cubicBezTo>
                    <a:pt x="44" y="53"/>
                    <a:pt x="41" y="54"/>
                    <a:pt x="38" y="53"/>
                  </a:cubicBezTo>
                  <a:cubicBezTo>
                    <a:pt x="36" y="56"/>
                    <a:pt x="36" y="56"/>
                    <a:pt x="36" y="56"/>
                  </a:cubicBezTo>
                  <a:cubicBezTo>
                    <a:pt x="36" y="56"/>
                    <a:pt x="39" y="59"/>
                    <a:pt x="48" y="55"/>
                  </a:cubicBezTo>
                  <a:cubicBezTo>
                    <a:pt x="48" y="55"/>
                    <a:pt x="74" y="46"/>
                    <a:pt x="94" y="46"/>
                  </a:cubicBezTo>
                  <a:cubicBezTo>
                    <a:pt x="94" y="46"/>
                    <a:pt x="111" y="46"/>
                    <a:pt x="119" y="41"/>
                  </a:cubicBezTo>
                  <a:cubicBezTo>
                    <a:pt x="119" y="41"/>
                    <a:pt x="130" y="34"/>
                    <a:pt x="123" y="26"/>
                  </a:cubicBezTo>
                  <a:cubicBezTo>
                    <a:pt x="123" y="26"/>
                    <a:pt x="110" y="11"/>
                    <a:pt x="91" y="5"/>
                  </a:cubicBezTo>
                  <a:cubicBezTo>
                    <a:pt x="91" y="5"/>
                    <a:pt x="86" y="0"/>
                    <a:pt x="83" y="1"/>
                  </a:cubicBezTo>
                  <a:cubicBezTo>
                    <a:pt x="83" y="1"/>
                    <a:pt x="79" y="2"/>
                    <a:pt x="81" y="5"/>
                  </a:cubicBezTo>
                  <a:cubicBezTo>
                    <a:pt x="81" y="5"/>
                    <a:pt x="80" y="7"/>
                    <a:pt x="74" y="6"/>
                  </a:cubicBezTo>
                  <a:cubicBezTo>
                    <a:pt x="74" y="6"/>
                    <a:pt x="38" y="5"/>
                    <a:pt x="10" y="18"/>
                  </a:cubicBezTo>
                  <a:cubicBezTo>
                    <a:pt x="10" y="18"/>
                    <a:pt x="0" y="22"/>
                    <a:pt x="4" y="26"/>
                  </a:cubicBezTo>
                  <a:close/>
                </a:path>
              </a:pathLst>
            </a:custGeom>
            <a:solidFill>
              <a:srgbClr val="FFC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2" name="Freeform 2699">
              <a:extLst>
                <a:ext uri="{FF2B5EF4-FFF2-40B4-BE49-F238E27FC236}">
                  <a16:creationId xmlns:a16="http://schemas.microsoft.com/office/drawing/2014/main" id="{61A19C72-EFFC-4DAC-81B3-F856D63CF230}"/>
                </a:ext>
              </a:extLst>
            </p:cNvPr>
            <p:cNvSpPr/>
            <p:nvPr/>
          </p:nvSpPr>
          <p:spPr bwMode="auto">
            <a:xfrm>
              <a:off x="7677150" y="4229100"/>
              <a:ext cx="550863" cy="238125"/>
            </a:xfrm>
            <a:custGeom>
              <a:gdLst>
                <a:gd name="T0" fmla="*/ 4 w 130"/>
                <a:gd name="T1" fmla="*/ 23 h 56"/>
                <a:gd name="T2" fmla="*/ 7 w 130"/>
                <a:gd name="T3" fmla="*/ 22 h 56"/>
                <a:gd name="T4" fmla="*/ 78 w 130"/>
                <a:gd name="T5" fmla="*/ 5 h 56"/>
                <a:gd name="T6" fmla="*/ 84 w 130"/>
                <a:gd name="T7" fmla="*/ 5 h 56"/>
                <a:gd name="T8" fmla="*/ 88 w 130"/>
                <a:gd name="T9" fmla="*/ 7 h 56"/>
                <a:gd name="T10" fmla="*/ 92 w 130"/>
                <a:gd name="T11" fmla="*/ 5 h 56"/>
                <a:gd name="T12" fmla="*/ 124 w 130"/>
                <a:gd name="T13" fmla="*/ 29 h 56"/>
                <a:gd name="T14" fmla="*/ 113 w 130"/>
                <a:gd name="T15" fmla="*/ 39 h 56"/>
                <a:gd name="T16" fmla="*/ 84 w 130"/>
                <a:gd name="T17" fmla="*/ 42 h 56"/>
                <a:gd name="T18" fmla="*/ 44 w 130"/>
                <a:gd name="T19" fmla="*/ 51 h 56"/>
                <a:gd name="T20" fmla="*/ 38 w 130"/>
                <a:gd name="T21" fmla="*/ 50 h 56"/>
                <a:gd name="T22" fmla="*/ 37 w 130"/>
                <a:gd name="T23" fmla="*/ 53 h 56"/>
                <a:gd name="T24" fmla="*/ 48 w 130"/>
                <a:gd name="T25" fmla="*/ 52 h 56"/>
                <a:gd name="T26" fmla="*/ 94 w 130"/>
                <a:gd name="T27" fmla="*/ 43 h 56"/>
                <a:gd name="T28" fmla="*/ 119 w 130"/>
                <a:gd name="T29" fmla="*/ 38 h 56"/>
                <a:gd name="T30" fmla="*/ 123 w 130"/>
                <a:gd name="T31" fmla="*/ 23 h 56"/>
                <a:gd name="T32" fmla="*/ 91 w 130"/>
                <a:gd name="T33" fmla="*/ 4 h 56"/>
                <a:gd name="T34" fmla="*/ 85 w 130"/>
                <a:gd name="T35" fmla="*/ 1 h 56"/>
                <a:gd name="T36" fmla="*/ 84 w 130"/>
                <a:gd name="T37" fmla="*/ 3 h 56"/>
                <a:gd name="T38" fmla="*/ 75 w 130"/>
                <a:gd name="T39" fmla="*/ 4 h 56"/>
                <a:gd name="T40" fmla="*/ 11 w 130"/>
                <a:gd name="T41" fmla="*/ 17 h 56"/>
                <a:gd name="T42" fmla="*/ 4 w 130"/>
                <a:gd name="T43" fmla="*/ 23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6">
                  <a:moveTo>
                    <a:pt x="4" y="23"/>
                  </a:moveTo>
                  <a:cubicBezTo>
                    <a:pt x="4" y="23"/>
                    <a:pt x="6" y="24"/>
                    <a:pt x="7" y="22"/>
                  </a:cubicBezTo>
                  <a:cubicBezTo>
                    <a:pt x="7" y="22"/>
                    <a:pt x="27" y="4"/>
                    <a:pt x="78" y="5"/>
                  </a:cubicBezTo>
                  <a:cubicBezTo>
                    <a:pt x="78" y="5"/>
                    <a:pt x="83" y="6"/>
                    <a:pt x="84" y="5"/>
                  </a:cubicBezTo>
                  <a:cubicBezTo>
                    <a:pt x="84" y="5"/>
                    <a:pt x="84" y="6"/>
                    <a:pt x="88" y="7"/>
                  </a:cubicBezTo>
                  <a:cubicBezTo>
                    <a:pt x="88" y="7"/>
                    <a:pt x="92" y="7"/>
                    <a:pt x="92" y="5"/>
                  </a:cubicBezTo>
                  <a:cubicBezTo>
                    <a:pt x="92" y="5"/>
                    <a:pt x="128" y="22"/>
                    <a:pt x="124" y="29"/>
                  </a:cubicBezTo>
                  <a:cubicBezTo>
                    <a:pt x="124" y="29"/>
                    <a:pt x="123" y="37"/>
                    <a:pt x="113" y="39"/>
                  </a:cubicBezTo>
                  <a:cubicBezTo>
                    <a:pt x="113" y="39"/>
                    <a:pt x="91" y="42"/>
                    <a:pt x="84" y="42"/>
                  </a:cubicBezTo>
                  <a:cubicBezTo>
                    <a:pt x="84" y="42"/>
                    <a:pt x="56" y="46"/>
                    <a:pt x="44" y="51"/>
                  </a:cubicBezTo>
                  <a:cubicBezTo>
                    <a:pt x="44" y="51"/>
                    <a:pt x="41" y="51"/>
                    <a:pt x="38" y="50"/>
                  </a:cubicBezTo>
                  <a:cubicBezTo>
                    <a:pt x="37" y="53"/>
                    <a:pt x="37" y="53"/>
                    <a:pt x="37" y="53"/>
                  </a:cubicBezTo>
                  <a:cubicBezTo>
                    <a:pt x="37" y="53"/>
                    <a:pt x="39" y="56"/>
                    <a:pt x="48" y="52"/>
                  </a:cubicBezTo>
                  <a:cubicBezTo>
                    <a:pt x="48" y="52"/>
                    <a:pt x="74" y="43"/>
                    <a:pt x="94" y="43"/>
                  </a:cubicBezTo>
                  <a:cubicBezTo>
                    <a:pt x="94" y="43"/>
                    <a:pt x="111" y="43"/>
                    <a:pt x="119" y="38"/>
                  </a:cubicBezTo>
                  <a:cubicBezTo>
                    <a:pt x="119" y="38"/>
                    <a:pt x="130" y="32"/>
                    <a:pt x="123" y="23"/>
                  </a:cubicBezTo>
                  <a:cubicBezTo>
                    <a:pt x="123" y="23"/>
                    <a:pt x="110" y="10"/>
                    <a:pt x="91" y="4"/>
                  </a:cubicBezTo>
                  <a:cubicBezTo>
                    <a:pt x="91" y="4"/>
                    <a:pt x="88" y="0"/>
                    <a:pt x="85" y="1"/>
                  </a:cubicBezTo>
                  <a:cubicBezTo>
                    <a:pt x="85" y="1"/>
                    <a:pt x="81" y="0"/>
                    <a:pt x="84" y="3"/>
                  </a:cubicBezTo>
                  <a:cubicBezTo>
                    <a:pt x="84" y="3"/>
                    <a:pt x="81" y="5"/>
                    <a:pt x="75" y="4"/>
                  </a:cubicBezTo>
                  <a:cubicBezTo>
                    <a:pt x="75" y="4"/>
                    <a:pt x="38" y="4"/>
                    <a:pt x="11" y="17"/>
                  </a:cubicBezTo>
                  <a:cubicBezTo>
                    <a:pt x="11" y="17"/>
                    <a:pt x="0" y="19"/>
                    <a:pt x="4" y="23"/>
                  </a:cubicBezTo>
                  <a:close/>
                </a:path>
              </a:pathLst>
            </a:custGeom>
            <a:solidFill>
              <a:srgbClr val="77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24" name="Picture 2700">
              <a:extLst>
                <a:ext uri="{FF2B5EF4-FFF2-40B4-BE49-F238E27FC236}">
                  <a16:creationId xmlns:a16="http://schemas.microsoft.com/office/drawing/2014/main" id="{CA953288-F996-4A26-B9E3-D008EF78A933}"/>
                </a:ext>
              </a:extLst>
            </p:cNvPr>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64388" y="4054475"/>
              <a:ext cx="508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5" name="Picture 2701">
              <a:extLst>
                <a:ext uri="{FF2B5EF4-FFF2-40B4-BE49-F238E27FC236}">
                  <a16:creationId xmlns:a16="http://schemas.microsoft.com/office/drawing/2014/main" id="{8C72BA78-1EB2-47CA-AFFF-3EAADE2FA784}"/>
                </a:ext>
              </a:extLst>
            </p:cNvPr>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80275" y="4111625"/>
              <a:ext cx="889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6" name="Picture 2702">
              <a:extLst>
                <a:ext uri="{FF2B5EF4-FFF2-40B4-BE49-F238E27FC236}">
                  <a16:creationId xmlns:a16="http://schemas.microsoft.com/office/drawing/2014/main" id="{5F8A9D2E-16F1-43BA-9499-FE6FAC3D7D90}"/>
                </a:ext>
              </a:extLst>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05675" y="4067175"/>
              <a:ext cx="1270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 name="Picture 2703">
              <a:extLst>
                <a:ext uri="{FF2B5EF4-FFF2-40B4-BE49-F238E27FC236}">
                  <a16:creationId xmlns:a16="http://schemas.microsoft.com/office/drawing/2014/main" id="{6944ED10-960A-4E40-AA44-B42DCF2E8FFA}"/>
                </a:ext>
              </a:extLst>
            </p:cNvPr>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6313" y="4087813"/>
              <a:ext cx="1016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8" name="Picture 2704">
              <a:extLst>
                <a:ext uri="{FF2B5EF4-FFF2-40B4-BE49-F238E27FC236}">
                  <a16:creationId xmlns:a16="http://schemas.microsoft.com/office/drawing/2014/main" id="{2437FCF7-B275-49F1-93E0-7766CD42429F}"/>
                </a:ext>
              </a:extLst>
            </p:cNvPr>
            <p:cNvPicPr>
              <a:picLocks noChangeAspect="1" noChangeArrowheads="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408863" y="4065588"/>
              <a:ext cx="4889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9" name="Picture 2705">
              <a:extLst>
                <a:ext uri="{FF2B5EF4-FFF2-40B4-BE49-F238E27FC236}">
                  <a16:creationId xmlns:a16="http://schemas.microsoft.com/office/drawing/2014/main" id="{54B42CAA-4486-41FB-9F2F-1E0A58729088}"/>
                </a:ext>
              </a:extLst>
            </p:cNvPr>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464300" y="3613150"/>
              <a:ext cx="957263"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0" name="Picture 2706">
              <a:extLst>
                <a:ext uri="{FF2B5EF4-FFF2-40B4-BE49-F238E27FC236}">
                  <a16:creationId xmlns:a16="http://schemas.microsoft.com/office/drawing/2014/main" id="{D652F2C7-337C-4182-9C9F-346DFBD4583E}"/>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5992813" y="3155950"/>
              <a:ext cx="4841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29" name="文本框 6228">
            <a:extLst>
              <a:ext uri="{FF2B5EF4-FFF2-40B4-BE49-F238E27FC236}">
                <a16:creationId xmlns:a16="http://schemas.microsoft.com/office/drawing/2014/main" id="{B824086D-29D2-402B-B716-5F31D2970216}"/>
              </a:ext>
            </a:extLst>
          </p:cNvPr>
          <p:cNvSpPr txBox="1"/>
          <p:nvPr/>
        </p:nvSpPr>
        <p:spPr>
          <a:xfrm>
            <a:off x="3594208" y="2705463"/>
            <a:ext cx="4645304" cy="1107996"/>
          </a:xfrm>
          <a:prstGeom prst="rect">
            <a:avLst/>
          </a:prstGeom>
          <a:noFill/>
        </p:spPr>
        <p:txBody>
          <a:bodyPr wrap="square" rtlCol="0">
            <a:spAutoFit/>
          </a:bodyPr>
          <a:lstStyle/>
          <a:p>
            <a:pPr algn="ctr"/>
            <a:r>
              <a:rPr lang="zh-CN" altLang="en-US" sz="6600" b="1" spc="300">
                <a:solidFill>
                  <a:schemeClr val="bg1"/>
                </a:solidFill>
                <a:latin typeface="Arial"/>
                <a:ea typeface="微软雅黑"/>
                <a:sym typeface="Arial"/>
              </a:rPr>
              <a:t>历史性变革</a:t>
            </a:r>
          </a:p>
        </p:txBody>
      </p:sp>
    </p:spTree>
    <p:extLst>
      <p:ext uri="{BB962C8B-B14F-4D97-AF65-F5344CB8AC3E}">
        <p14:creationId val="1610941915"/>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6229"/>
                                        </p:tgtEl>
                                        <p:attrNameLst>
                                          <p:attrName>style.visibility</p:attrName>
                                        </p:attrNameLst>
                                      </p:cBhvr>
                                      <p:to>
                                        <p:strVal val="visible"/>
                                      </p:to>
                                    </p:set>
                                    <p:animEffect transition="in" filter="wheel(1)">
                                      <p:cBhvr>
                                        <p:cTn id="7" dur="2000"/>
                                        <p:tgtEl>
                                          <p:spTgt spid="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9" grpId="0"/>
    </p:bldLst>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85437A98-CFF5-4539-8F81-D1CC1766D3E3}"/>
              </a:ext>
            </a:extLst>
          </p:cNvPr>
          <p:cNvSpPr/>
          <p:nvPr/>
        </p:nvSpPr>
        <p:spPr>
          <a:xfrm>
            <a:off x="381000" y="0"/>
            <a:ext cx="177800" cy="5969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BAF99196-D335-4C06-9CF5-7D05AAFA1390}"/>
              </a:ext>
            </a:extLst>
          </p:cNvPr>
          <p:cNvSpPr txBox="1"/>
          <p:nvPr/>
        </p:nvSpPr>
        <p:spPr>
          <a:xfrm>
            <a:off x="558800" y="88325"/>
            <a:ext cx="5519460" cy="584775"/>
          </a:xfrm>
          <a:prstGeom prst="rect">
            <a:avLst/>
          </a:prstGeom>
          <a:noFill/>
        </p:spPr>
        <p:txBody>
          <a:bodyPr wrap="none" rtlCol="0">
            <a:spAutoFit/>
          </a:bodyPr>
          <a:lstStyle/>
          <a:p>
            <a:r>
              <a:rPr lang="zh-CN" altLang="en-US" sz="3200" b="1">
                <a:solidFill>
                  <a:srgbClr val="C00000"/>
                </a:solidFill>
                <a:latin typeface="Arial"/>
                <a:ea typeface="微软雅黑"/>
                <a:sym typeface="Arial"/>
              </a:rPr>
              <a:t>中国特色社会主义进入新时代</a:t>
            </a:r>
          </a:p>
        </p:txBody>
      </p:sp>
      <p:pic>
        <p:nvPicPr>
          <p:cNvPr id="6" name="图片 5">
            <a:extLst>
              <a:ext uri="{FF2B5EF4-FFF2-40B4-BE49-F238E27FC236}">
                <a16:creationId xmlns:a16="http://schemas.microsoft.com/office/drawing/2014/main" id="{C924ED62-355D-4D78-856B-DE986CB111C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1649" y="1335993"/>
            <a:ext cx="2978919" cy="4442507"/>
          </a:xfrm>
          <a:prstGeom prst="rect">
            <a:avLst/>
          </a:prstGeom>
        </p:spPr>
      </p:pic>
      <p:sp>
        <p:nvSpPr>
          <p:cNvPr id="7" name="矩形 6">
            <a:extLst>
              <a:ext uri="{FF2B5EF4-FFF2-40B4-BE49-F238E27FC236}">
                <a16:creationId xmlns:a16="http://schemas.microsoft.com/office/drawing/2014/main" id="{56DFB868-EB1A-486E-873E-B5A0DD13860E}"/>
              </a:ext>
            </a:extLst>
          </p:cNvPr>
          <p:cNvSpPr/>
          <p:nvPr/>
        </p:nvSpPr>
        <p:spPr>
          <a:xfrm>
            <a:off x="3993337" y="1335993"/>
            <a:ext cx="7317015" cy="24101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pic>
        <p:nvPicPr>
          <p:cNvPr id="10" name="图片 9">
            <a:extLst>
              <a:ext uri="{FF2B5EF4-FFF2-40B4-BE49-F238E27FC236}">
                <a16:creationId xmlns:a16="http://schemas.microsoft.com/office/drawing/2014/main" id="{A6ADF2AC-84C8-4D71-8ECC-B80A1BECC964}"/>
              </a:ext>
            </a:extLst>
          </p:cNvPr>
          <p:cNvPicPr>
            <a:picLocks noChangeAspect="1"/>
          </p:cNvPicPr>
          <p:nvPr/>
        </p:nvPicPr>
        <p:blipFill>
          <a:blip r:embed="rId3">
            <a:extLst>
              <a:ext uri="{28A0092B-C50C-407E-A947-70E740481C1C}">
                <a14:useLocalDpi xmlns:a14="http://schemas.microsoft.com/office/drawing/2010/main" val="0"/>
              </a:ext>
            </a:extLst>
          </a:blip>
          <a:srcRect b="18501"/>
          <a:stretch>
            <a:fillRect/>
          </a:stretch>
        </p:blipFill>
        <p:spPr>
          <a:xfrm>
            <a:off x="3993335" y="3885200"/>
            <a:ext cx="3573990" cy="1893300"/>
          </a:xfrm>
          <a:prstGeom prst="rect">
            <a:avLst/>
          </a:prstGeom>
        </p:spPr>
      </p:pic>
      <p:pic>
        <p:nvPicPr>
          <p:cNvPr id="12" name="图片 11">
            <a:extLst>
              <a:ext uri="{FF2B5EF4-FFF2-40B4-BE49-F238E27FC236}">
                <a16:creationId xmlns:a16="http://schemas.microsoft.com/office/drawing/2014/main" id="{7C9A86FA-C2A8-44D9-BC64-0B4ABC7456F0}"/>
              </a:ext>
            </a:extLst>
          </p:cNvPr>
          <p:cNvPicPr>
            <a:picLocks noChangeAspect="1"/>
          </p:cNvPicPr>
          <p:nvPr/>
        </p:nvPicPr>
        <p:blipFill>
          <a:blip r:embed="rId4">
            <a:extLst>
              <a:ext uri="{28A0092B-C50C-407E-A947-70E740481C1C}">
                <a14:useLocalDpi xmlns:a14="http://schemas.microsoft.com/office/drawing/2010/main" val="0"/>
              </a:ext>
            </a:extLst>
          </a:blip>
          <a:srcRect b="19864"/>
          <a:stretch>
            <a:fillRect/>
          </a:stretch>
        </p:blipFill>
        <p:spPr>
          <a:xfrm>
            <a:off x="7700093" y="3885200"/>
            <a:ext cx="3610259" cy="1893300"/>
          </a:xfrm>
          <a:prstGeom prst="rect">
            <a:avLst/>
          </a:prstGeom>
        </p:spPr>
      </p:pic>
      <p:sp>
        <p:nvSpPr>
          <p:cNvPr id="14" name="矩形 13">
            <a:extLst>
              <a:ext uri="{FF2B5EF4-FFF2-40B4-BE49-F238E27FC236}">
                <a16:creationId xmlns:a16="http://schemas.microsoft.com/office/drawing/2014/main" id="{44586DE3-2642-4627-B885-D8EEC5014FD9}"/>
              </a:ext>
            </a:extLst>
          </p:cNvPr>
          <p:cNvSpPr/>
          <p:nvPr/>
        </p:nvSpPr>
        <p:spPr>
          <a:xfrm>
            <a:off x="4372693" y="1595735"/>
            <a:ext cx="6654800" cy="1015663"/>
          </a:xfrm>
          <a:prstGeom prst="rect">
            <a:avLst/>
          </a:prstGeom>
        </p:spPr>
        <p:txBody>
          <a:bodyPr wrap="square">
            <a:spAutoFit/>
          </a:bodyPr>
          <a:lstStyle/>
          <a:p>
            <a:r>
              <a:rPr lang="zh-CN" altLang="en-US" sz="2000">
                <a:solidFill>
                  <a:srgbClr val="C00000"/>
                </a:solidFill>
                <a:latin typeface="Arial"/>
                <a:ea typeface="微软雅黑"/>
                <a:sym typeface="Arial"/>
              </a:rPr>
              <a:t>在中华人民共和国发展史上、中华民族发展史上具有重大意义，在世界社会主义发展史上、人类社会发展史上也具有重大意义</a:t>
            </a:r>
          </a:p>
        </p:txBody>
      </p:sp>
      <p:sp>
        <p:nvSpPr>
          <p:cNvPr id="15" name="矩形 14">
            <a:extLst>
              <a:ext uri="{FF2B5EF4-FFF2-40B4-BE49-F238E27FC236}">
                <a16:creationId xmlns:a16="http://schemas.microsoft.com/office/drawing/2014/main" id="{788AB2BC-77E8-4F19-82F1-35AD431DF848}"/>
              </a:ext>
            </a:extLst>
          </p:cNvPr>
          <p:cNvSpPr/>
          <p:nvPr/>
        </p:nvSpPr>
        <p:spPr>
          <a:xfrm>
            <a:off x="4372693" y="2709022"/>
            <a:ext cx="6654800" cy="707886"/>
          </a:xfrm>
          <a:prstGeom prst="rect">
            <a:avLst/>
          </a:prstGeom>
        </p:spPr>
        <p:txBody>
          <a:bodyPr wrap="square">
            <a:spAutoFit/>
          </a:bodyPr>
          <a:lstStyle/>
          <a:p>
            <a:r>
              <a:rPr lang="zh-CN" altLang="en-US" sz="2000">
                <a:solidFill>
                  <a:srgbClr val="C00000"/>
                </a:solidFill>
                <a:latin typeface="Arial"/>
                <a:ea typeface="微软雅黑"/>
                <a:sym typeface="Arial"/>
              </a:rPr>
              <a:t>全党要坚定信心、奋发有为，让中国特色社会主义展现出更加强大的生命力</a:t>
            </a:r>
          </a:p>
        </p:txBody>
      </p:sp>
    </p:spTree>
    <p:extLst>
      <p:ext uri="{BB962C8B-B14F-4D97-AF65-F5344CB8AC3E}">
        <p14:creationId val="1306342152"/>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0-#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0-#ppt_w/2"/>
                                          </p:val>
                                        </p:tav>
                                        <p:tav tm="100000">
                                          <p:val>
                                            <p:strVal val="#ppt_x"/>
                                          </p:val>
                                        </p:tav>
                                      </p:tavLst>
                                    </p:anim>
                                    <p:anim calcmode="lin" valueType="num">
                                      <p:cBhvr additive="base">
                                        <p:cTn id="24" dur="5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p:bldP spid="15" grpId="0"/>
    </p:bldLst>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40" name="矩形: 圆角 39">
            <a:extLst>
              <a:ext uri="{FF2B5EF4-FFF2-40B4-BE49-F238E27FC236}">
                <a16:creationId xmlns:a16="http://schemas.microsoft.com/office/drawing/2014/main" id="{17742A8B-BAE9-4717-A2CB-11ACCAFC80C6}"/>
              </a:ext>
            </a:extLst>
          </p:cNvPr>
          <p:cNvSpPr/>
          <p:nvPr/>
        </p:nvSpPr>
        <p:spPr>
          <a:xfrm>
            <a:off x="2071915" y="925287"/>
            <a:ext cx="8883712" cy="4547250"/>
          </a:xfrm>
          <a:prstGeom prst="roundRect">
            <a:avLst>
              <a:gd name="adj" fmla="val 8512"/>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 name="矩形 5">
            <a:extLst>
              <a:ext uri="{FF2B5EF4-FFF2-40B4-BE49-F238E27FC236}">
                <a16:creationId xmlns:a16="http://schemas.microsoft.com/office/drawing/2014/main" id="{13E0EECE-A610-4F8D-8CC2-1FF081B62750}"/>
              </a:ext>
            </a:extLst>
          </p:cNvPr>
          <p:cNvSpPr/>
          <p:nvPr/>
        </p:nvSpPr>
        <p:spPr>
          <a:xfrm>
            <a:off x="381000" y="0"/>
            <a:ext cx="177800" cy="5969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文本框 6">
            <a:extLst>
              <a:ext uri="{FF2B5EF4-FFF2-40B4-BE49-F238E27FC236}">
                <a16:creationId xmlns:a16="http://schemas.microsoft.com/office/drawing/2014/main" id="{EE2F97B6-0690-4790-BC10-CC00ADC5208B}"/>
              </a:ext>
            </a:extLst>
          </p:cNvPr>
          <p:cNvSpPr txBox="1"/>
          <p:nvPr/>
        </p:nvSpPr>
        <p:spPr>
          <a:xfrm>
            <a:off x="558800" y="88325"/>
            <a:ext cx="1826141" cy="584775"/>
          </a:xfrm>
          <a:prstGeom prst="rect">
            <a:avLst/>
          </a:prstGeom>
          <a:noFill/>
        </p:spPr>
        <p:txBody>
          <a:bodyPr wrap="none" rtlCol="0">
            <a:spAutoFit/>
          </a:bodyPr>
          <a:lstStyle/>
          <a:p>
            <a:r>
              <a:rPr lang="zh-CN" altLang="en-US" sz="3200" b="1">
                <a:solidFill>
                  <a:srgbClr val="264D6E"/>
                </a:solidFill>
                <a:latin typeface="Arial"/>
                <a:ea typeface="微软雅黑"/>
                <a:sym typeface="Arial"/>
              </a:rPr>
              <a:t>十大成就</a:t>
            </a:r>
          </a:p>
        </p:txBody>
      </p:sp>
      <p:sp>
        <p:nvSpPr>
          <p:cNvPr id="9" name="矩形 8">
            <a:extLst>
              <a:ext uri="{FF2B5EF4-FFF2-40B4-BE49-F238E27FC236}">
                <a16:creationId xmlns:a16="http://schemas.microsoft.com/office/drawing/2014/main" id="{5EADA2DB-2C2A-4588-AF9D-85AB7468C664}"/>
              </a:ext>
            </a:extLst>
          </p:cNvPr>
          <p:cNvSpPr/>
          <p:nvPr/>
        </p:nvSpPr>
        <p:spPr>
          <a:xfrm>
            <a:off x="2832744" y="1575378"/>
            <a:ext cx="2749471"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经济建设取得重大成就</a:t>
            </a:r>
          </a:p>
        </p:txBody>
      </p:sp>
      <p:sp>
        <p:nvSpPr>
          <p:cNvPr id="10" name="文本框 9">
            <a:extLst>
              <a:ext uri="{FF2B5EF4-FFF2-40B4-BE49-F238E27FC236}">
                <a16:creationId xmlns:a16="http://schemas.microsoft.com/office/drawing/2014/main" id="{98879CD0-29E2-4391-8509-85264F687EB1}"/>
              </a:ext>
            </a:extLst>
          </p:cNvPr>
          <p:cNvSpPr txBox="1"/>
          <p:nvPr/>
        </p:nvSpPr>
        <p:spPr>
          <a:xfrm>
            <a:off x="3633443" y="1390712"/>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01</a:t>
            </a:r>
            <a:endParaRPr lang="zh-CN" altLang="en-US" sz="4400" i="1">
              <a:solidFill>
                <a:srgbClr val="C00000">
                  <a:alpha val="26000"/>
                </a:srgbClr>
              </a:solidFill>
              <a:latin typeface="Arial"/>
              <a:ea typeface="微软雅黑"/>
              <a:sym typeface="Arial"/>
            </a:endParaRPr>
          </a:p>
        </p:txBody>
      </p:sp>
      <p:sp>
        <p:nvSpPr>
          <p:cNvPr id="11" name="矩形 10">
            <a:extLst>
              <a:ext uri="{FF2B5EF4-FFF2-40B4-BE49-F238E27FC236}">
                <a16:creationId xmlns:a16="http://schemas.microsoft.com/office/drawing/2014/main" id="{84FF1B00-DD0C-4840-808E-9B9A26A7B269}"/>
              </a:ext>
            </a:extLst>
          </p:cNvPr>
          <p:cNvSpPr/>
          <p:nvPr/>
        </p:nvSpPr>
        <p:spPr>
          <a:xfrm>
            <a:off x="2832744" y="2349946"/>
            <a:ext cx="3262432"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全面深化改革取得重大突破</a:t>
            </a:r>
          </a:p>
        </p:txBody>
      </p:sp>
      <p:sp>
        <p:nvSpPr>
          <p:cNvPr id="12" name="文本框 11">
            <a:extLst>
              <a:ext uri="{FF2B5EF4-FFF2-40B4-BE49-F238E27FC236}">
                <a16:creationId xmlns:a16="http://schemas.microsoft.com/office/drawing/2014/main" id="{FBEB8E35-BCED-4EC9-9FC5-1466E46FF49C}"/>
              </a:ext>
            </a:extLst>
          </p:cNvPr>
          <p:cNvSpPr txBox="1"/>
          <p:nvPr/>
        </p:nvSpPr>
        <p:spPr>
          <a:xfrm>
            <a:off x="3633443" y="2165280"/>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02</a:t>
            </a:r>
            <a:endParaRPr lang="zh-CN" altLang="en-US" sz="4400" i="1">
              <a:solidFill>
                <a:srgbClr val="C00000">
                  <a:alpha val="26000"/>
                </a:srgbClr>
              </a:solidFill>
              <a:latin typeface="Arial"/>
              <a:ea typeface="微软雅黑"/>
              <a:sym typeface="Arial"/>
            </a:endParaRPr>
          </a:p>
        </p:txBody>
      </p:sp>
      <p:sp>
        <p:nvSpPr>
          <p:cNvPr id="13" name="矩形 12">
            <a:extLst>
              <a:ext uri="{FF2B5EF4-FFF2-40B4-BE49-F238E27FC236}">
                <a16:creationId xmlns:a16="http://schemas.microsoft.com/office/drawing/2014/main" id="{D909CA70-AC40-485C-B307-F2FD0B8AC752}"/>
              </a:ext>
            </a:extLst>
          </p:cNvPr>
          <p:cNvSpPr/>
          <p:nvPr/>
        </p:nvSpPr>
        <p:spPr>
          <a:xfrm>
            <a:off x="2832744" y="3109124"/>
            <a:ext cx="3262432"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民主法治建设迈出重大步伐</a:t>
            </a:r>
          </a:p>
        </p:txBody>
      </p:sp>
      <p:sp>
        <p:nvSpPr>
          <p:cNvPr id="14" name="文本框 13">
            <a:extLst>
              <a:ext uri="{FF2B5EF4-FFF2-40B4-BE49-F238E27FC236}">
                <a16:creationId xmlns:a16="http://schemas.microsoft.com/office/drawing/2014/main" id="{14F5F389-F424-44F8-B93F-280BD20CE0EA}"/>
              </a:ext>
            </a:extLst>
          </p:cNvPr>
          <p:cNvSpPr txBox="1"/>
          <p:nvPr/>
        </p:nvSpPr>
        <p:spPr>
          <a:xfrm>
            <a:off x="3633443" y="292445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03</a:t>
            </a:r>
            <a:endParaRPr lang="zh-CN" altLang="en-US" sz="4400" i="1">
              <a:solidFill>
                <a:srgbClr val="C00000">
                  <a:alpha val="26000"/>
                </a:srgbClr>
              </a:solidFill>
              <a:latin typeface="Arial"/>
              <a:ea typeface="微软雅黑"/>
              <a:sym typeface="Arial"/>
            </a:endParaRPr>
          </a:p>
        </p:txBody>
      </p:sp>
      <p:sp>
        <p:nvSpPr>
          <p:cNvPr id="15" name="矩形 14">
            <a:extLst>
              <a:ext uri="{FF2B5EF4-FFF2-40B4-BE49-F238E27FC236}">
                <a16:creationId xmlns:a16="http://schemas.microsoft.com/office/drawing/2014/main" id="{98959771-D8A8-4FA5-95B5-66CE0AB979D3}"/>
              </a:ext>
            </a:extLst>
          </p:cNvPr>
          <p:cNvSpPr/>
          <p:nvPr/>
        </p:nvSpPr>
        <p:spPr>
          <a:xfrm>
            <a:off x="2832744" y="3836924"/>
            <a:ext cx="3262432"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思想文化建设取得重大进展</a:t>
            </a:r>
          </a:p>
        </p:txBody>
      </p:sp>
      <p:sp>
        <p:nvSpPr>
          <p:cNvPr id="16" name="文本框 15">
            <a:extLst>
              <a:ext uri="{FF2B5EF4-FFF2-40B4-BE49-F238E27FC236}">
                <a16:creationId xmlns:a16="http://schemas.microsoft.com/office/drawing/2014/main" id="{C2FEBB5B-A323-4C96-B5FA-502494B501F6}"/>
              </a:ext>
            </a:extLst>
          </p:cNvPr>
          <p:cNvSpPr txBox="1"/>
          <p:nvPr/>
        </p:nvSpPr>
        <p:spPr>
          <a:xfrm>
            <a:off x="3633443" y="365225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04</a:t>
            </a:r>
            <a:endParaRPr lang="zh-CN" altLang="en-US" sz="4400" i="1">
              <a:solidFill>
                <a:srgbClr val="C00000">
                  <a:alpha val="26000"/>
                </a:srgbClr>
              </a:solidFill>
              <a:latin typeface="Arial"/>
              <a:ea typeface="微软雅黑"/>
              <a:sym typeface="Arial"/>
            </a:endParaRPr>
          </a:p>
        </p:txBody>
      </p:sp>
      <p:sp>
        <p:nvSpPr>
          <p:cNvPr id="17" name="矩形 16">
            <a:extLst>
              <a:ext uri="{FF2B5EF4-FFF2-40B4-BE49-F238E27FC236}">
                <a16:creationId xmlns:a16="http://schemas.microsoft.com/office/drawing/2014/main" id="{31762E1A-8998-486C-AF66-03452ADC9F9A}"/>
              </a:ext>
            </a:extLst>
          </p:cNvPr>
          <p:cNvSpPr/>
          <p:nvPr/>
        </p:nvSpPr>
        <p:spPr>
          <a:xfrm>
            <a:off x="2832744" y="4574734"/>
            <a:ext cx="2236510"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人民生活不断改善</a:t>
            </a:r>
          </a:p>
        </p:txBody>
      </p:sp>
      <p:sp>
        <p:nvSpPr>
          <p:cNvPr id="18" name="文本框 17">
            <a:extLst>
              <a:ext uri="{FF2B5EF4-FFF2-40B4-BE49-F238E27FC236}">
                <a16:creationId xmlns:a16="http://schemas.microsoft.com/office/drawing/2014/main" id="{3AE5CAA3-93F6-4EDF-B185-2C25D1DCA15F}"/>
              </a:ext>
            </a:extLst>
          </p:cNvPr>
          <p:cNvSpPr txBox="1"/>
          <p:nvPr/>
        </p:nvSpPr>
        <p:spPr>
          <a:xfrm>
            <a:off x="3633443" y="439006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05</a:t>
            </a:r>
            <a:endParaRPr lang="zh-CN" altLang="en-US" sz="4400" i="1">
              <a:solidFill>
                <a:srgbClr val="C00000">
                  <a:alpha val="26000"/>
                </a:srgbClr>
              </a:solidFill>
              <a:latin typeface="Arial"/>
              <a:ea typeface="微软雅黑"/>
              <a:sym typeface="Arial"/>
            </a:endParaRPr>
          </a:p>
        </p:txBody>
      </p:sp>
      <p:sp>
        <p:nvSpPr>
          <p:cNvPr id="29" name="矩形 28">
            <a:extLst>
              <a:ext uri="{FF2B5EF4-FFF2-40B4-BE49-F238E27FC236}">
                <a16:creationId xmlns:a16="http://schemas.microsoft.com/office/drawing/2014/main" id="{2296A5BF-0897-4646-8681-2C17CA498435}"/>
              </a:ext>
            </a:extLst>
          </p:cNvPr>
          <p:cNvSpPr/>
          <p:nvPr/>
        </p:nvSpPr>
        <p:spPr>
          <a:xfrm>
            <a:off x="7138044" y="1575378"/>
            <a:ext cx="2749471"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生态文明建设成效显著</a:t>
            </a:r>
          </a:p>
        </p:txBody>
      </p:sp>
      <p:sp>
        <p:nvSpPr>
          <p:cNvPr id="30" name="文本框 29">
            <a:extLst>
              <a:ext uri="{FF2B5EF4-FFF2-40B4-BE49-F238E27FC236}">
                <a16:creationId xmlns:a16="http://schemas.microsoft.com/office/drawing/2014/main" id="{5B274FB8-6841-41CC-9C19-24F7B72A7405}"/>
              </a:ext>
            </a:extLst>
          </p:cNvPr>
          <p:cNvSpPr txBox="1"/>
          <p:nvPr/>
        </p:nvSpPr>
        <p:spPr>
          <a:xfrm>
            <a:off x="7938743" y="1390712"/>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06</a:t>
            </a:r>
            <a:endParaRPr lang="zh-CN" altLang="en-US" sz="4400" i="1">
              <a:solidFill>
                <a:srgbClr val="C00000">
                  <a:alpha val="26000"/>
                </a:srgbClr>
              </a:solidFill>
              <a:latin typeface="Arial"/>
              <a:ea typeface="微软雅黑"/>
              <a:sym typeface="Arial"/>
            </a:endParaRPr>
          </a:p>
        </p:txBody>
      </p:sp>
      <p:sp>
        <p:nvSpPr>
          <p:cNvPr id="31" name="矩形 30">
            <a:extLst>
              <a:ext uri="{FF2B5EF4-FFF2-40B4-BE49-F238E27FC236}">
                <a16:creationId xmlns:a16="http://schemas.microsoft.com/office/drawing/2014/main" id="{082A0247-80E4-4EAA-8FB0-B4006636FB0A}"/>
              </a:ext>
            </a:extLst>
          </p:cNvPr>
          <p:cNvSpPr/>
          <p:nvPr/>
        </p:nvSpPr>
        <p:spPr>
          <a:xfrm>
            <a:off x="7138044" y="2349946"/>
            <a:ext cx="2492990"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强军兴军开创新局面</a:t>
            </a:r>
          </a:p>
        </p:txBody>
      </p:sp>
      <p:sp>
        <p:nvSpPr>
          <p:cNvPr id="32" name="文本框 31">
            <a:extLst>
              <a:ext uri="{FF2B5EF4-FFF2-40B4-BE49-F238E27FC236}">
                <a16:creationId xmlns:a16="http://schemas.microsoft.com/office/drawing/2014/main" id="{ACDAD3DE-6832-4DA0-AE48-3332E78C3451}"/>
              </a:ext>
            </a:extLst>
          </p:cNvPr>
          <p:cNvSpPr txBox="1"/>
          <p:nvPr/>
        </p:nvSpPr>
        <p:spPr>
          <a:xfrm>
            <a:off x="7938743" y="2165280"/>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07</a:t>
            </a:r>
            <a:endParaRPr lang="zh-CN" altLang="en-US" sz="4400" i="1">
              <a:solidFill>
                <a:srgbClr val="C00000">
                  <a:alpha val="26000"/>
                </a:srgbClr>
              </a:solidFill>
              <a:latin typeface="Arial"/>
              <a:ea typeface="微软雅黑"/>
              <a:sym typeface="Arial"/>
            </a:endParaRPr>
          </a:p>
        </p:txBody>
      </p:sp>
      <p:sp>
        <p:nvSpPr>
          <p:cNvPr id="33" name="矩形 32">
            <a:extLst>
              <a:ext uri="{FF2B5EF4-FFF2-40B4-BE49-F238E27FC236}">
                <a16:creationId xmlns:a16="http://schemas.microsoft.com/office/drawing/2014/main" id="{6744293D-1281-404F-87B4-8CF0E708F3CD}"/>
              </a:ext>
            </a:extLst>
          </p:cNvPr>
          <p:cNvSpPr/>
          <p:nvPr/>
        </p:nvSpPr>
        <p:spPr>
          <a:xfrm>
            <a:off x="7138044" y="3109124"/>
            <a:ext cx="2749471"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港澳台工作取得新进展</a:t>
            </a:r>
          </a:p>
        </p:txBody>
      </p:sp>
      <p:sp>
        <p:nvSpPr>
          <p:cNvPr id="34" name="文本框 33">
            <a:extLst>
              <a:ext uri="{FF2B5EF4-FFF2-40B4-BE49-F238E27FC236}">
                <a16:creationId xmlns:a16="http://schemas.microsoft.com/office/drawing/2014/main" id="{23759C46-6F40-4BB5-9A83-A9E940533890}"/>
              </a:ext>
            </a:extLst>
          </p:cNvPr>
          <p:cNvSpPr txBox="1"/>
          <p:nvPr/>
        </p:nvSpPr>
        <p:spPr>
          <a:xfrm>
            <a:off x="7938743" y="292445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08</a:t>
            </a:r>
            <a:endParaRPr lang="zh-CN" altLang="en-US" sz="4400" i="1">
              <a:solidFill>
                <a:srgbClr val="C00000">
                  <a:alpha val="26000"/>
                </a:srgbClr>
              </a:solidFill>
              <a:latin typeface="Arial"/>
              <a:ea typeface="微软雅黑"/>
              <a:sym typeface="Arial"/>
            </a:endParaRPr>
          </a:p>
        </p:txBody>
      </p:sp>
      <p:sp>
        <p:nvSpPr>
          <p:cNvPr id="35" name="矩形 34">
            <a:extLst>
              <a:ext uri="{FF2B5EF4-FFF2-40B4-BE49-F238E27FC236}">
                <a16:creationId xmlns:a16="http://schemas.microsoft.com/office/drawing/2014/main" id="{0F72129A-D029-4743-BF42-69D499D4E6F2}"/>
              </a:ext>
            </a:extLst>
          </p:cNvPr>
          <p:cNvSpPr/>
          <p:nvPr/>
        </p:nvSpPr>
        <p:spPr>
          <a:xfrm>
            <a:off x="7138044" y="3836924"/>
            <a:ext cx="3005951"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全方位外交布局深入展开</a:t>
            </a:r>
          </a:p>
        </p:txBody>
      </p:sp>
      <p:sp>
        <p:nvSpPr>
          <p:cNvPr id="36" name="文本框 35">
            <a:extLst>
              <a:ext uri="{FF2B5EF4-FFF2-40B4-BE49-F238E27FC236}">
                <a16:creationId xmlns:a16="http://schemas.microsoft.com/office/drawing/2014/main" id="{60E865D8-ECE5-415A-83AC-684E7B583E09}"/>
              </a:ext>
            </a:extLst>
          </p:cNvPr>
          <p:cNvSpPr txBox="1"/>
          <p:nvPr/>
        </p:nvSpPr>
        <p:spPr>
          <a:xfrm>
            <a:off x="7938743" y="365225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09</a:t>
            </a:r>
            <a:endParaRPr lang="zh-CN" altLang="en-US" sz="4400" i="1">
              <a:solidFill>
                <a:srgbClr val="C00000">
                  <a:alpha val="26000"/>
                </a:srgbClr>
              </a:solidFill>
              <a:latin typeface="Arial"/>
              <a:ea typeface="微软雅黑"/>
              <a:sym typeface="Arial"/>
            </a:endParaRPr>
          </a:p>
        </p:txBody>
      </p:sp>
      <p:sp>
        <p:nvSpPr>
          <p:cNvPr id="37" name="矩形 36">
            <a:extLst>
              <a:ext uri="{FF2B5EF4-FFF2-40B4-BE49-F238E27FC236}">
                <a16:creationId xmlns:a16="http://schemas.microsoft.com/office/drawing/2014/main" id="{3F15FBB1-8291-4FCC-8833-8EBC2F7C8894}"/>
              </a:ext>
            </a:extLst>
          </p:cNvPr>
          <p:cNvSpPr/>
          <p:nvPr/>
        </p:nvSpPr>
        <p:spPr>
          <a:xfrm>
            <a:off x="7138044" y="4574734"/>
            <a:ext cx="2749471" cy="400110"/>
          </a:xfrm>
          <a:prstGeom prst="rect">
            <a:avLst/>
          </a:prstGeom>
        </p:spPr>
        <p:txBody>
          <a:bodyPr wrap="none">
            <a:spAutoFit/>
          </a:bodyPr>
          <a:lstStyle/>
          <a:p>
            <a:r>
              <a:rPr lang="zh-CN" altLang="en-US" sz="2000">
                <a:solidFill>
                  <a:schemeClr val="bg2">
                    <a:lumMod val="25000"/>
                  </a:schemeClr>
                </a:solidFill>
                <a:latin typeface="Arial"/>
                <a:ea typeface="微软雅黑"/>
                <a:sym typeface="Arial"/>
              </a:rPr>
              <a:t>全面从严治党成效卓著</a:t>
            </a:r>
          </a:p>
        </p:txBody>
      </p:sp>
      <p:sp>
        <p:nvSpPr>
          <p:cNvPr id="38" name="文本框 37">
            <a:extLst>
              <a:ext uri="{FF2B5EF4-FFF2-40B4-BE49-F238E27FC236}">
                <a16:creationId xmlns:a16="http://schemas.microsoft.com/office/drawing/2014/main" id="{8CD9C129-D8A2-4CA3-B498-A582259887A8}"/>
              </a:ext>
            </a:extLst>
          </p:cNvPr>
          <p:cNvSpPr txBox="1"/>
          <p:nvPr/>
        </p:nvSpPr>
        <p:spPr>
          <a:xfrm>
            <a:off x="7938743" y="4390068"/>
            <a:ext cx="813043" cy="769441"/>
          </a:xfrm>
          <a:prstGeom prst="rect">
            <a:avLst/>
          </a:prstGeom>
          <a:noFill/>
        </p:spPr>
        <p:txBody>
          <a:bodyPr wrap="none" rtlCol="0">
            <a:spAutoFit/>
          </a:bodyPr>
          <a:lstStyle/>
          <a:p>
            <a:r>
              <a:rPr lang="en-US" altLang="zh-CN" sz="4400" i="1">
                <a:solidFill>
                  <a:srgbClr val="C00000">
                    <a:alpha val="26000"/>
                  </a:srgbClr>
                </a:solidFill>
                <a:latin typeface="Arial"/>
                <a:ea typeface="微软雅黑"/>
                <a:sym typeface="Arial"/>
              </a:rPr>
              <a:t>10</a:t>
            </a:r>
            <a:endParaRPr lang="zh-CN" altLang="en-US" sz="4400" i="1">
              <a:solidFill>
                <a:srgbClr val="C00000">
                  <a:alpha val="26000"/>
                </a:srgbClr>
              </a:solidFill>
              <a:latin typeface="Arial"/>
              <a:ea typeface="微软雅黑"/>
              <a:sym typeface="Arial"/>
            </a:endParaRPr>
          </a:p>
        </p:txBody>
      </p:sp>
      <p:grpSp>
        <p:nvGrpSpPr>
          <p:cNvPr id="25" name="组合 24">
            <a:extLst>
              <a:ext uri="{FF2B5EF4-FFF2-40B4-BE49-F238E27FC236}">
                <a16:creationId xmlns:a16="http://schemas.microsoft.com/office/drawing/2014/main" id="{B84CCBA0-7010-4BE6-9C9F-EBF8D3710153}"/>
              </a:ext>
            </a:extLst>
          </p:cNvPr>
          <p:cNvGrpSpPr/>
          <p:nvPr>
            <p:custDataLst>
              <p:tags r:id="rId2"/>
            </p:custDataLst>
          </p:nvPr>
        </p:nvGrpSpPr>
        <p:grpSpPr>
          <a:xfrm>
            <a:off x="10242933" y="321280"/>
            <a:ext cx="1725227" cy="303409"/>
            <a:chOff x="3159125" y="2914650"/>
            <a:chExt cx="5867400" cy="1031876"/>
          </a:xfrm>
        </p:grpSpPr>
        <p:sp>
          <p:nvSpPr>
            <p:cNvPr id="26" name="Freeform 5">
              <a:extLst>
                <a:ext uri="{FF2B5EF4-FFF2-40B4-BE49-F238E27FC236}">
                  <a16:creationId xmlns:a16="http://schemas.microsoft.com/office/drawing/2014/main" id="{617C16F1-E3C1-48A6-BD32-A0D6E9BC131D}"/>
                </a:ext>
              </a:extLst>
            </p:cNvPr>
            <p:cNvSpPr/>
            <p:nvPr/>
          </p:nvSpPr>
          <p:spPr bwMode="auto">
            <a:xfrm>
              <a:off x="7432675" y="2954338"/>
              <a:ext cx="481013" cy="989013"/>
            </a:xfrm>
            <a:custGeom>
              <a:gdLst>
                <a:gd name="T0" fmla="*/ 0 w 161"/>
                <a:gd name="T1" fmla="*/ 0 h 330"/>
                <a:gd name="T2" fmla="*/ 35 w 161"/>
                <a:gd name="T3" fmla="*/ 0 h 330"/>
                <a:gd name="T4" fmla="*/ 35 w 161"/>
                <a:gd name="T5" fmla="*/ 269 h 330"/>
                <a:gd name="T6" fmla="*/ 42 w 161"/>
                <a:gd name="T7" fmla="*/ 288 h 330"/>
                <a:gd name="T8" fmla="*/ 56 w 161"/>
                <a:gd name="T9" fmla="*/ 294 h 330"/>
                <a:gd name="T10" fmla="*/ 124 w 161"/>
                <a:gd name="T11" fmla="*/ 294 h 330"/>
                <a:gd name="T12" fmla="*/ 124 w 161"/>
                <a:gd name="T13" fmla="*/ 264 h 330"/>
                <a:gd name="T14" fmla="*/ 161 w 161"/>
                <a:gd name="T15" fmla="*/ 264 h 330"/>
                <a:gd name="T16" fmla="*/ 161 w 161"/>
                <a:gd name="T17" fmla="*/ 329 h 330"/>
                <a:gd name="T18" fmla="*/ 161 w 161"/>
                <a:gd name="T19" fmla="*/ 329 h 330"/>
                <a:gd name="T20" fmla="*/ 161 w 161"/>
                <a:gd name="T21" fmla="*/ 330 h 330"/>
                <a:gd name="T22" fmla="*/ 57 w 161"/>
                <a:gd name="T23" fmla="*/ 330 h 330"/>
                <a:gd name="T24" fmla="*/ 48 w 161"/>
                <a:gd name="T25" fmla="*/ 330 h 330"/>
                <a:gd name="T26" fmla="*/ 20 w 161"/>
                <a:gd name="T27" fmla="*/ 321 h 330"/>
                <a:gd name="T28" fmla="*/ 2 w 161"/>
                <a:gd name="T29" fmla="*/ 295 h 330"/>
                <a:gd name="T30" fmla="*/ 0 w 161"/>
                <a:gd name="T31" fmla="*/ 276 h 330"/>
                <a:gd name="T32" fmla="*/ 0 w 161"/>
                <a:gd name="T33" fmla="*/ 0 h 330"/>
                <a:gd name="T34" fmla="*/ 0 w 161"/>
                <a:gd name="T3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330">
                  <a:moveTo>
                    <a:pt x="0" y="0"/>
                  </a:moveTo>
                  <a:cubicBezTo>
                    <a:pt x="35" y="0"/>
                    <a:pt x="35" y="0"/>
                    <a:pt x="35" y="0"/>
                  </a:cubicBezTo>
                  <a:cubicBezTo>
                    <a:pt x="35" y="89"/>
                    <a:pt x="35" y="179"/>
                    <a:pt x="35" y="269"/>
                  </a:cubicBezTo>
                  <a:cubicBezTo>
                    <a:pt x="35" y="278"/>
                    <a:pt x="37" y="284"/>
                    <a:pt x="42" y="288"/>
                  </a:cubicBezTo>
                  <a:cubicBezTo>
                    <a:pt x="46" y="292"/>
                    <a:pt x="51" y="294"/>
                    <a:pt x="56" y="294"/>
                  </a:cubicBezTo>
                  <a:cubicBezTo>
                    <a:pt x="124" y="294"/>
                    <a:pt x="124" y="294"/>
                    <a:pt x="124" y="294"/>
                  </a:cubicBezTo>
                  <a:cubicBezTo>
                    <a:pt x="124" y="264"/>
                    <a:pt x="124" y="264"/>
                    <a:pt x="124" y="264"/>
                  </a:cubicBezTo>
                  <a:cubicBezTo>
                    <a:pt x="161" y="264"/>
                    <a:pt x="161" y="264"/>
                    <a:pt x="161" y="264"/>
                  </a:cubicBezTo>
                  <a:cubicBezTo>
                    <a:pt x="161" y="329"/>
                    <a:pt x="161" y="329"/>
                    <a:pt x="161" y="329"/>
                  </a:cubicBezTo>
                  <a:cubicBezTo>
                    <a:pt x="161" y="329"/>
                    <a:pt x="161" y="329"/>
                    <a:pt x="161" y="329"/>
                  </a:cubicBezTo>
                  <a:cubicBezTo>
                    <a:pt x="161" y="330"/>
                    <a:pt x="161" y="330"/>
                    <a:pt x="161" y="330"/>
                  </a:cubicBezTo>
                  <a:cubicBezTo>
                    <a:pt x="57" y="330"/>
                    <a:pt x="57" y="330"/>
                    <a:pt x="57" y="330"/>
                  </a:cubicBezTo>
                  <a:cubicBezTo>
                    <a:pt x="48" y="330"/>
                    <a:pt x="48" y="330"/>
                    <a:pt x="48" y="330"/>
                  </a:cubicBezTo>
                  <a:cubicBezTo>
                    <a:pt x="38" y="330"/>
                    <a:pt x="29" y="327"/>
                    <a:pt x="20" y="321"/>
                  </a:cubicBezTo>
                  <a:cubicBezTo>
                    <a:pt x="11" y="315"/>
                    <a:pt x="5" y="306"/>
                    <a:pt x="2" y="295"/>
                  </a:cubicBezTo>
                  <a:cubicBezTo>
                    <a:pt x="1" y="292"/>
                    <a:pt x="0" y="286"/>
                    <a:pt x="0" y="276"/>
                  </a:cubicBezTo>
                  <a:cubicBezTo>
                    <a:pt x="0" y="0"/>
                    <a:pt x="0" y="0"/>
                    <a:pt x="0" y="0"/>
                  </a:cubicBezTo>
                  <a:cubicBezTo>
                    <a:pt x="0" y="0"/>
                    <a:pt x="0" y="0"/>
                    <a:pt x="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
              <a:extLst>
                <a:ext uri="{FF2B5EF4-FFF2-40B4-BE49-F238E27FC236}">
                  <a16:creationId xmlns:a16="http://schemas.microsoft.com/office/drawing/2014/main" id="{4D7A46B9-9E70-4817-9A96-691ACADFD7C5}"/>
                </a:ext>
              </a:extLst>
            </p:cNvPr>
            <p:cNvSpPr/>
            <p:nvPr/>
          </p:nvSpPr>
          <p:spPr bwMode="auto">
            <a:xfrm>
              <a:off x="6853238" y="2957513"/>
              <a:ext cx="458788" cy="104775"/>
            </a:xfrm>
            <a:custGeom>
              <a:gdLst>
                <a:gd name="T0" fmla="*/ 0 w 289"/>
                <a:gd name="T1" fmla="*/ 0 h 66"/>
                <a:gd name="T2" fmla="*/ 289 w 289"/>
                <a:gd name="T3" fmla="*/ 0 h 66"/>
                <a:gd name="T4" fmla="*/ 289 w 289"/>
                <a:gd name="T5" fmla="*/ 66 h 66"/>
                <a:gd name="T6" fmla="*/ 0 w 289"/>
                <a:gd name="T7" fmla="*/ 66 h 66"/>
                <a:gd name="T8" fmla="*/ 0 w 289"/>
                <a:gd name="T9" fmla="*/ 0 h 66"/>
                <a:gd name="T10" fmla="*/ 0 w 289"/>
                <a:gd name="T11" fmla="*/ 0 h 66"/>
              </a:gdLst>
              <a:cxnLst>
                <a:cxn ang="0">
                  <a:pos x="T0" y="T1"/>
                </a:cxn>
                <a:cxn ang="0">
                  <a:pos x="T2" y="T3"/>
                </a:cxn>
                <a:cxn ang="0">
                  <a:pos x="T4" y="T5"/>
                </a:cxn>
                <a:cxn ang="0">
                  <a:pos x="T6" y="T7"/>
                </a:cxn>
                <a:cxn ang="0">
                  <a:pos x="T8" y="T9"/>
                </a:cxn>
                <a:cxn ang="0">
                  <a:pos x="T10" y="T11"/>
                </a:cxn>
              </a:cxnLst>
              <a:rect l="0" t="0" r="r" b="b"/>
              <a:pathLst>
                <a:path w="289" h="66">
                  <a:moveTo>
                    <a:pt x="0" y="0"/>
                  </a:moveTo>
                  <a:lnTo>
                    <a:pt x="289" y="0"/>
                  </a:lnTo>
                  <a:lnTo>
                    <a:pt x="289" y="66"/>
                  </a:lnTo>
                  <a:lnTo>
                    <a:pt x="0" y="66"/>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
              <a:extLst>
                <a:ext uri="{FF2B5EF4-FFF2-40B4-BE49-F238E27FC236}">
                  <a16:creationId xmlns:a16="http://schemas.microsoft.com/office/drawing/2014/main" id="{AC8BFF00-4D7C-4984-A841-CA314007379A}"/>
                </a:ext>
              </a:extLst>
            </p:cNvPr>
            <p:cNvSpPr/>
            <p:nvPr/>
          </p:nvSpPr>
          <p:spPr bwMode="auto">
            <a:xfrm>
              <a:off x="7951788" y="2957513"/>
              <a:ext cx="342900" cy="982663"/>
            </a:xfrm>
            <a:custGeom>
              <a:gdLst>
                <a:gd name="T0" fmla="*/ 40 w 115"/>
                <a:gd name="T1" fmla="*/ 0 h 328"/>
                <a:gd name="T2" fmla="*/ 76 w 115"/>
                <a:gd name="T3" fmla="*/ 0 h 328"/>
                <a:gd name="T4" fmla="*/ 76 w 115"/>
                <a:gd name="T5" fmla="*/ 54 h 328"/>
                <a:gd name="T6" fmla="*/ 115 w 115"/>
                <a:gd name="T7" fmla="*/ 54 h 328"/>
                <a:gd name="T8" fmla="*/ 115 w 115"/>
                <a:gd name="T9" fmla="*/ 90 h 328"/>
                <a:gd name="T10" fmla="*/ 76 w 115"/>
                <a:gd name="T11" fmla="*/ 90 h 328"/>
                <a:gd name="T12" fmla="*/ 76 w 115"/>
                <a:gd name="T13" fmla="*/ 292 h 328"/>
                <a:gd name="T14" fmla="*/ 115 w 115"/>
                <a:gd name="T15" fmla="*/ 292 h 328"/>
                <a:gd name="T16" fmla="*/ 115 w 115"/>
                <a:gd name="T17" fmla="*/ 328 h 328"/>
                <a:gd name="T18" fmla="*/ 0 w 115"/>
                <a:gd name="T19" fmla="*/ 328 h 328"/>
                <a:gd name="T20" fmla="*/ 0 w 115"/>
                <a:gd name="T21" fmla="*/ 292 h 328"/>
                <a:gd name="T22" fmla="*/ 40 w 115"/>
                <a:gd name="T23" fmla="*/ 292 h 328"/>
                <a:gd name="T24" fmla="*/ 40 w 115"/>
                <a:gd name="T25" fmla="*/ 90 h 328"/>
                <a:gd name="T26" fmla="*/ 0 w 115"/>
                <a:gd name="T27" fmla="*/ 90 h 328"/>
                <a:gd name="T28" fmla="*/ 0 w 115"/>
                <a:gd name="T29" fmla="*/ 54 h 328"/>
                <a:gd name="T30" fmla="*/ 40 w 115"/>
                <a:gd name="T31" fmla="*/ 54 h 328"/>
                <a:gd name="T32" fmla="*/ 40 w 115"/>
                <a:gd name="T33" fmla="*/ 0 h 328"/>
                <a:gd name="T34" fmla="*/ 40 w 115"/>
                <a:gd name="T35" fmla="*/ 0 h 3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328">
                  <a:moveTo>
                    <a:pt x="40" y="0"/>
                  </a:moveTo>
                  <a:cubicBezTo>
                    <a:pt x="76" y="0"/>
                    <a:pt x="76" y="0"/>
                    <a:pt x="76" y="0"/>
                  </a:cubicBezTo>
                  <a:cubicBezTo>
                    <a:pt x="76" y="54"/>
                    <a:pt x="76" y="54"/>
                    <a:pt x="76" y="54"/>
                  </a:cubicBezTo>
                  <a:cubicBezTo>
                    <a:pt x="115" y="54"/>
                    <a:pt x="115" y="54"/>
                    <a:pt x="115" y="54"/>
                  </a:cubicBezTo>
                  <a:cubicBezTo>
                    <a:pt x="115" y="90"/>
                    <a:pt x="115" y="90"/>
                    <a:pt x="115" y="90"/>
                  </a:cubicBezTo>
                  <a:cubicBezTo>
                    <a:pt x="76" y="90"/>
                    <a:pt x="76" y="90"/>
                    <a:pt x="76" y="90"/>
                  </a:cubicBezTo>
                  <a:cubicBezTo>
                    <a:pt x="76" y="292"/>
                    <a:pt x="76" y="292"/>
                    <a:pt x="76" y="292"/>
                  </a:cubicBezTo>
                  <a:cubicBezTo>
                    <a:pt x="115" y="292"/>
                    <a:pt x="115" y="292"/>
                    <a:pt x="115" y="292"/>
                  </a:cubicBezTo>
                  <a:cubicBezTo>
                    <a:pt x="115" y="328"/>
                    <a:pt x="115" y="328"/>
                    <a:pt x="115" y="328"/>
                  </a:cubicBezTo>
                  <a:cubicBezTo>
                    <a:pt x="0" y="328"/>
                    <a:pt x="0" y="328"/>
                    <a:pt x="0" y="328"/>
                  </a:cubicBezTo>
                  <a:cubicBezTo>
                    <a:pt x="0" y="292"/>
                    <a:pt x="0" y="292"/>
                    <a:pt x="0" y="292"/>
                  </a:cubicBezTo>
                  <a:cubicBezTo>
                    <a:pt x="40" y="292"/>
                    <a:pt x="40" y="292"/>
                    <a:pt x="40" y="292"/>
                  </a:cubicBezTo>
                  <a:cubicBezTo>
                    <a:pt x="40" y="90"/>
                    <a:pt x="40" y="90"/>
                    <a:pt x="40" y="90"/>
                  </a:cubicBezTo>
                  <a:cubicBezTo>
                    <a:pt x="0" y="90"/>
                    <a:pt x="0" y="90"/>
                    <a:pt x="0" y="90"/>
                  </a:cubicBezTo>
                  <a:cubicBezTo>
                    <a:pt x="0" y="78"/>
                    <a:pt x="0" y="66"/>
                    <a:pt x="0" y="54"/>
                  </a:cubicBezTo>
                  <a:cubicBezTo>
                    <a:pt x="40" y="54"/>
                    <a:pt x="40" y="54"/>
                    <a:pt x="40" y="54"/>
                  </a:cubicBezTo>
                  <a:cubicBezTo>
                    <a:pt x="40" y="0"/>
                    <a:pt x="40" y="0"/>
                    <a:pt x="40" y="0"/>
                  </a:cubicBezTo>
                  <a:cubicBezTo>
                    <a:pt x="40" y="0"/>
                    <a:pt x="40" y="0"/>
                    <a:pt x="4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8">
              <a:extLst>
                <a:ext uri="{FF2B5EF4-FFF2-40B4-BE49-F238E27FC236}">
                  <a16:creationId xmlns:a16="http://schemas.microsoft.com/office/drawing/2014/main" id="{31D60C8C-D375-43BE-9313-25E53E32BE1D}"/>
                </a:ext>
              </a:extLst>
            </p:cNvPr>
            <p:cNvSpPr/>
            <p:nvPr/>
          </p:nvSpPr>
          <p:spPr bwMode="auto">
            <a:xfrm>
              <a:off x="8337550" y="2957513"/>
              <a:ext cx="688975" cy="989013"/>
            </a:xfrm>
            <a:custGeom>
              <a:gdLst>
                <a:gd name="T0" fmla="*/ 102 w 231"/>
                <a:gd name="T1" fmla="*/ 0 h 330"/>
                <a:gd name="T2" fmla="*/ 139 w 231"/>
                <a:gd name="T3" fmla="*/ 0 h 330"/>
                <a:gd name="T4" fmla="*/ 139 w 231"/>
                <a:gd name="T5" fmla="*/ 23 h 330"/>
                <a:gd name="T6" fmla="*/ 231 w 231"/>
                <a:gd name="T7" fmla="*/ 23 h 330"/>
                <a:gd name="T8" fmla="*/ 231 w 231"/>
                <a:gd name="T9" fmla="*/ 59 h 330"/>
                <a:gd name="T10" fmla="*/ 80 w 231"/>
                <a:gd name="T11" fmla="*/ 59 h 330"/>
                <a:gd name="T12" fmla="*/ 76 w 231"/>
                <a:gd name="T13" fmla="*/ 114 h 330"/>
                <a:gd name="T14" fmla="*/ 174 w 231"/>
                <a:gd name="T15" fmla="*/ 114 h 330"/>
                <a:gd name="T16" fmla="*/ 230 w 231"/>
                <a:gd name="T17" fmla="*/ 173 h 330"/>
                <a:gd name="T18" fmla="*/ 230 w 231"/>
                <a:gd name="T19" fmla="*/ 270 h 330"/>
                <a:gd name="T20" fmla="*/ 223 w 231"/>
                <a:gd name="T21" fmla="*/ 305 h 330"/>
                <a:gd name="T22" fmla="*/ 176 w 231"/>
                <a:gd name="T23" fmla="*/ 328 h 330"/>
                <a:gd name="T24" fmla="*/ 140 w 231"/>
                <a:gd name="T25" fmla="*/ 328 h 330"/>
                <a:gd name="T26" fmla="*/ 140 w 231"/>
                <a:gd name="T27" fmla="*/ 292 h 330"/>
                <a:gd name="T28" fmla="*/ 166 w 231"/>
                <a:gd name="T29" fmla="*/ 292 h 330"/>
                <a:gd name="T30" fmla="*/ 194 w 231"/>
                <a:gd name="T31" fmla="*/ 266 h 330"/>
                <a:gd name="T32" fmla="*/ 194 w 231"/>
                <a:gd name="T33" fmla="*/ 179 h 330"/>
                <a:gd name="T34" fmla="*/ 187 w 231"/>
                <a:gd name="T35" fmla="*/ 156 h 330"/>
                <a:gd name="T36" fmla="*/ 172 w 231"/>
                <a:gd name="T37" fmla="*/ 149 h 330"/>
                <a:gd name="T38" fmla="*/ 74 w 231"/>
                <a:gd name="T39" fmla="*/ 149 h 330"/>
                <a:gd name="T40" fmla="*/ 69 w 231"/>
                <a:gd name="T41" fmla="*/ 215 h 330"/>
                <a:gd name="T42" fmla="*/ 54 w 231"/>
                <a:gd name="T43" fmla="*/ 286 h 330"/>
                <a:gd name="T44" fmla="*/ 29 w 231"/>
                <a:gd name="T45" fmla="*/ 320 h 330"/>
                <a:gd name="T46" fmla="*/ 0 w 231"/>
                <a:gd name="T47" fmla="*/ 330 h 330"/>
                <a:gd name="T48" fmla="*/ 0 w 231"/>
                <a:gd name="T49" fmla="*/ 294 h 330"/>
                <a:gd name="T50" fmla="*/ 18 w 231"/>
                <a:gd name="T51" fmla="*/ 281 h 330"/>
                <a:gd name="T52" fmla="*/ 35 w 231"/>
                <a:gd name="T53" fmla="*/ 202 h 330"/>
                <a:gd name="T54" fmla="*/ 44 w 231"/>
                <a:gd name="T55" fmla="*/ 59 h 330"/>
                <a:gd name="T56" fmla="*/ 3 w 231"/>
                <a:gd name="T57" fmla="*/ 59 h 330"/>
                <a:gd name="T58" fmla="*/ 3 w 231"/>
                <a:gd name="T59" fmla="*/ 23 h 330"/>
                <a:gd name="T60" fmla="*/ 102 w 231"/>
                <a:gd name="T61" fmla="*/ 23 h 330"/>
                <a:gd name="T62" fmla="*/ 102 w 231"/>
                <a:gd name="T63" fmla="*/ 0 h 330"/>
                <a:gd name="T64" fmla="*/ 102 w 231"/>
                <a:gd name="T6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1" h="330">
                  <a:moveTo>
                    <a:pt x="102" y="0"/>
                  </a:moveTo>
                  <a:cubicBezTo>
                    <a:pt x="139" y="0"/>
                    <a:pt x="139" y="0"/>
                    <a:pt x="139" y="0"/>
                  </a:cubicBezTo>
                  <a:cubicBezTo>
                    <a:pt x="139" y="23"/>
                    <a:pt x="139" y="23"/>
                    <a:pt x="139" y="23"/>
                  </a:cubicBezTo>
                  <a:cubicBezTo>
                    <a:pt x="231" y="23"/>
                    <a:pt x="231" y="23"/>
                    <a:pt x="231" y="23"/>
                  </a:cubicBezTo>
                  <a:cubicBezTo>
                    <a:pt x="231" y="59"/>
                    <a:pt x="231" y="59"/>
                    <a:pt x="231" y="59"/>
                  </a:cubicBezTo>
                  <a:cubicBezTo>
                    <a:pt x="80" y="59"/>
                    <a:pt x="80" y="59"/>
                    <a:pt x="80" y="59"/>
                  </a:cubicBezTo>
                  <a:cubicBezTo>
                    <a:pt x="76" y="114"/>
                    <a:pt x="76" y="114"/>
                    <a:pt x="76" y="114"/>
                  </a:cubicBezTo>
                  <a:cubicBezTo>
                    <a:pt x="174" y="114"/>
                    <a:pt x="174" y="114"/>
                    <a:pt x="174" y="114"/>
                  </a:cubicBezTo>
                  <a:cubicBezTo>
                    <a:pt x="211" y="114"/>
                    <a:pt x="230" y="134"/>
                    <a:pt x="230" y="173"/>
                  </a:cubicBezTo>
                  <a:cubicBezTo>
                    <a:pt x="230" y="270"/>
                    <a:pt x="230" y="270"/>
                    <a:pt x="230" y="270"/>
                  </a:cubicBezTo>
                  <a:cubicBezTo>
                    <a:pt x="230" y="286"/>
                    <a:pt x="227" y="297"/>
                    <a:pt x="223" y="305"/>
                  </a:cubicBezTo>
                  <a:cubicBezTo>
                    <a:pt x="213" y="320"/>
                    <a:pt x="197" y="328"/>
                    <a:pt x="176" y="328"/>
                  </a:cubicBezTo>
                  <a:cubicBezTo>
                    <a:pt x="140" y="328"/>
                    <a:pt x="140" y="328"/>
                    <a:pt x="140" y="328"/>
                  </a:cubicBezTo>
                  <a:cubicBezTo>
                    <a:pt x="140" y="292"/>
                    <a:pt x="140" y="292"/>
                    <a:pt x="140" y="292"/>
                  </a:cubicBezTo>
                  <a:cubicBezTo>
                    <a:pt x="166" y="292"/>
                    <a:pt x="166" y="292"/>
                    <a:pt x="166" y="292"/>
                  </a:cubicBezTo>
                  <a:cubicBezTo>
                    <a:pt x="184" y="293"/>
                    <a:pt x="194" y="284"/>
                    <a:pt x="194" y="266"/>
                  </a:cubicBezTo>
                  <a:cubicBezTo>
                    <a:pt x="194" y="179"/>
                    <a:pt x="194" y="179"/>
                    <a:pt x="194" y="179"/>
                  </a:cubicBezTo>
                  <a:cubicBezTo>
                    <a:pt x="194" y="167"/>
                    <a:pt x="191" y="160"/>
                    <a:pt x="187" y="156"/>
                  </a:cubicBezTo>
                  <a:cubicBezTo>
                    <a:pt x="182" y="151"/>
                    <a:pt x="177" y="149"/>
                    <a:pt x="172" y="149"/>
                  </a:cubicBezTo>
                  <a:cubicBezTo>
                    <a:pt x="74" y="149"/>
                    <a:pt x="74" y="149"/>
                    <a:pt x="74" y="149"/>
                  </a:cubicBezTo>
                  <a:cubicBezTo>
                    <a:pt x="69" y="215"/>
                    <a:pt x="69" y="215"/>
                    <a:pt x="69" y="215"/>
                  </a:cubicBezTo>
                  <a:cubicBezTo>
                    <a:pt x="67" y="242"/>
                    <a:pt x="62" y="266"/>
                    <a:pt x="54" y="286"/>
                  </a:cubicBezTo>
                  <a:cubicBezTo>
                    <a:pt x="48" y="301"/>
                    <a:pt x="40" y="312"/>
                    <a:pt x="29" y="320"/>
                  </a:cubicBezTo>
                  <a:cubicBezTo>
                    <a:pt x="23" y="324"/>
                    <a:pt x="14" y="327"/>
                    <a:pt x="0" y="330"/>
                  </a:cubicBezTo>
                  <a:cubicBezTo>
                    <a:pt x="0" y="294"/>
                    <a:pt x="0" y="294"/>
                    <a:pt x="0" y="294"/>
                  </a:cubicBezTo>
                  <a:cubicBezTo>
                    <a:pt x="9" y="290"/>
                    <a:pt x="14" y="286"/>
                    <a:pt x="18" y="281"/>
                  </a:cubicBezTo>
                  <a:cubicBezTo>
                    <a:pt x="27" y="267"/>
                    <a:pt x="32" y="241"/>
                    <a:pt x="35" y="202"/>
                  </a:cubicBezTo>
                  <a:cubicBezTo>
                    <a:pt x="44" y="59"/>
                    <a:pt x="44" y="59"/>
                    <a:pt x="44" y="59"/>
                  </a:cubicBezTo>
                  <a:cubicBezTo>
                    <a:pt x="3" y="59"/>
                    <a:pt x="3" y="59"/>
                    <a:pt x="3" y="59"/>
                  </a:cubicBezTo>
                  <a:cubicBezTo>
                    <a:pt x="3" y="23"/>
                    <a:pt x="3" y="23"/>
                    <a:pt x="3" y="23"/>
                  </a:cubicBezTo>
                  <a:cubicBezTo>
                    <a:pt x="102" y="23"/>
                    <a:pt x="102" y="23"/>
                    <a:pt x="102" y="23"/>
                  </a:cubicBezTo>
                  <a:cubicBezTo>
                    <a:pt x="102" y="0"/>
                    <a:pt x="102" y="0"/>
                    <a:pt x="102" y="0"/>
                  </a:cubicBezTo>
                  <a:cubicBezTo>
                    <a:pt x="102" y="0"/>
                    <a:pt x="102" y="0"/>
                    <a:pt x="102"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9">
              <a:extLst>
                <a:ext uri="{FF2B5EF4-FFF2-40B4-BE49-F238E27FC236}">
                  <a16:creationId xmlns:a16="http://schemas.microsoft.com/office/drawing/2014/main" id="{5EC14A23-4D85-4179-9974-A7E2F9DCCF51}"/>
                </a:ext>
              </a:extLst>
            </p:cNvPr>
            <p:cNvSpPr/>
            <p:nvPr/>
          </p:nvSpPr>
          <p:spPr bwMode="auto">
            <a:xfrm>
              <a:off x="6853238" y="3127375"/>
              <a:ext cx="458788" cy="815975"/>
            </a:xfrm>
            <a:custGeom>
              <a:gdLst>
                <a:gd name="T0" fmla="*/ 0 w 289"/>
                <a:gd name="T1" fmla="*/ 0 h 514"/>
                <a:gd name="T2" fmla="*/ 289 w 289"/>
                <a:gd name="T3" fmla="*/ 0 h 514"/>
                <a:gd name="T4" fmla="*/ 289 w 289"/>
                <a:gd name="T5" fmla="*/ 66 h 514"/>
                <a:gd name="T6" fmla="*/ 179 w 289"/>
                <a:gd name="T7" fmla="*/ 66 h 514"/>
                <a:gd name="T8" fmla="*/ 179 w 289"/>
                <a:gd name="T9" fmla="*/ 514 h 514"/>
                <a:gd name="T10" fmla="*/ 111 w 289"/>
                <a:gd name="T11" fmla="*/ 514 h 514"/>
                <a:gd name="T12" fmla="*/ 111 w 289"/>
                <a:gd name="T13" fmla="*/ 66 h 514"/>
                <a:gd name="T14" fmla="*/ 0 w 289"/>
                <a:gd name="T15" fmla="*/ 66 h 514"/>
                <a:gd name="T16" fmla="*/ 0 w 289"/>
                <a:gd name="T17" fmla="*/ 0 h 514"/>
                <a:gd name="T18" fmla="*/ 0 w 289"/>
                <a:gd name="T19" fmla="*/ 0 h 514"/>
                <a:gd name="T20" fmla="*/ 0 w 289"/>
                <a:gd name="T21" fmla="*/ 0 h 5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14">
                  <a:moveTo>
                    <a:pt x="0" y="0"/>
                  </a:moveTo>
                  <a:lnTo>
                    <a:pt x="289" y="0"/>
                  </a:lnTo>
                  <a:lnTo>
                    <a:pt x="289" y="66"/>
                  </a:lnTo>
                  <a:lnTo>
                    <a:pt x="179" y="66"/>
                  </a:lnTo>
                  <a:lnTo>
                    <a:pt x="179" y="514"/>
                  </a:lnTo>
                  <a:lnTo>
                    <a:pt x="111" y="514"/>
                  </a:lnTo>
                  <a:lnTo>
                    <a:pt x="111" y="66"/>
                  </a:lnTo>
                  <a:lnTo>
                    <a:pt x="0" y="66"/>
                  </a:lnTo>
                  <a:lnTo>
                    <a:pt x="0" y="0"/>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0">
              <a:extLst>
                <a:ext uri="{FF2B5EF4-FFF2-40B4-BE49-F238E27FC236}">
                  <a16:creationId xmlns:a16="http://schemas.microsoft.com/office/drawing/2014/main" id="{8538D6C9-C737-45A8-B6D7-68F0844332A5}"/>
                </a:ext>
              </a:extLst>
            </p:cNvPr>
            <p:cNvSpPr/>
            <p:nvPr/>
          </p:nvSpPr>
          <p:spPr bwMode="auto">
            <a:xfrm>
              <a:off x="6840538" y="3309938"/>
              <a:ext cx="104775" cy="630238"/>
            </a:xfrm>
            <a:custGeom>
              <a:gdLst>
                <a:gd name="T0" fmla="*/ 7 w 35"/>
                <a:gd name="T1" fmla="*/ 0 h 210"/>
                <a:gd name="T2" fmla="*/ 35 w 35"/>
                <a:gd name="T3" fmla="*/ 0 h 210"/>
                <a:gd name="T4" fmla="*/ 35 w 35"/>
                <a:gd name="T5" fmla="*/ 172 h 210"/>
                <a:gd name="T6" fmla="*/ 25 w 35"/>
                <a:gd name="T7" fmla="*/ 199 h 210"/>
                <a:gd name="T8" fmla="*/ 0 w 35"/>
                <a:gd name="T9" fmla="*/ 210 h 210"/>
                <a:gd name="T10" fmla="*/ 0 w 35"/>
                <a:gd name="T11" fmla="*/ 183 h 210"/>
                <a:gd name="T12" fmla="*/ 6 w 35"/>
                <a:gd name="T13" fmla="*/ 180 h 210"/>
                <a:gd name="T14" fmla="*/ 7 w 35"/>
                <a:gd name="T15" fmla="*/ 169 h 210"/>
                <a:gd name="T16" fmla="*/ 7 w 35"/>
                <a:gd name="T17" fmla="*/ 0 h 210"/>
                <a:gd name="T18" fmla="*/ 7 w 35"/>
                <a:gd name="T19" fmla="*/ 0 h 2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10">
                  <a:moveTo>
                    <a:pt x="7" y="0"/>
                  </a:moveTo>
                  <a:cubicBezTo>
                    <a:pt x="35" y="0"/>
                    <a:pt x="35" y="0"/>
                    <a:pt x="35" y="0"/>
                  </a:cubicBezTo>
                  <a:cubicBezTo>
                    <a:pt x="35" y="172"/>
                    <a:pt x="35" y="172"/>
                    <a:pt x="35" y="172"/>
                  </a:cubicBezTo>
                  <a:cubicBezTo>
                    <a:pt x="35" y="183"/>
                    <a:pt x="31" y="192"/>
                    <a:pt x="25" y="199"/>
                  </a:cubicBezTo>
                  <a:cubicBezTo>
                    <a:pt x="18" y="206"/>
                    <a:pt x="10" y="209"/>
                    <a:pt x="0" y="210"/>
                  </a:cubicBezTo>
                  <a:cubicBezTo>
                    <a:pt x="0" y="183"/>
                    <a:pt x="0" y="183"/>
                    <a:pt x="0" y="183"/>
                  </a:cubicBezTo>
                  <a:cubicBezTo>
                    <a:pt x="3" y="182"/>
                    <a:pt x="5" y="181"/>
                    <a:pt x="6" y="180"/>
                  </a:cubicBezTo>
                  <a:cubicBezTo>
                    <a:pt x="6" y="179"/>
                    <a:pt x="6" y="176"/>
                    <a:pt x="7" y="169"/>
                  </a:cubicBezTo>
                  <a:cubicBezTo>
                    <a:pt x="7" y="0"/>
                    <a:pt x="7" y="0"/>
                    <a:pt x="7" y="0"/>
                  </a:cubicBezTo>
                  <a:cubicBezTo>
                    <a:pt x="7" y="0"/>
                    <a:pt x="7" y="0"/>
                    <a:pt x="7"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1">
              <a:extLst>
                <a:ext uri="{FF2B5EF4-FFF2-40B4-BE49-F238E27FC236}">
                  <a16:creationId xmlns:a16="http://schemas.microsoft.com/office/drawing/2014/main" id="{AC41A976-43EF-46B7-93CB-A54FC5BC411F}"/>
                </a:ext>
              </a:extLst>
            </p:cNvPr>
            <p:cNvSpPr/>
            <p:nvPr/>
          </p:nvSpPr>
          <p:spPr bwMode="auto">
            <a:xfrm>
              <a:off x="7219950" y="3309938"/>
              <a:ext cx="87313" cy="622300"/>
            </a:xfrm>
            <a:custGeom>
              <a:gdLst>
                <a:gd name="T0" fmla="*/ 0 w 55"/>
                <a:gd name="T1" fmla="*/ 0 h 392"/>
                <a:gd name="T2" fmla="*/ 55 w 55"/>
                <a:gd name="T3" fmla="*/ 0 h 392"/>
                <a:gd name="T4" fmla="*/ 55 w 55"/>
                <a:gd name="T5" fmla="*/ 392 h 392"/>
                <a:gd name="T6" fmla="*/ 0 w 55"/>
                <a:gd name="T7" fmla="*/ 392 h 392"/>
                <a:gd name="T8" fmla="*/ 0 w 55"/>
                <a:gd name="T9" fmla="*/ 0 h 392"/>
                <a:gd name="T10" fmla="*/ 0 w 55"/>
                <a:gd name="T11" fmla="*/ 0 h 392"/>
              </a:gdLst>
              <a:cxnLst>
                <a:cxn ang="0">
                  <a:pos x="T0" y="T1"/>
                </a:cxn>
                <a:cxn ang="0">
                  <a:pos x="T2" y="T3"/>
                </a:cxn>
                <a:cxn ang="0">
                  <a:pos x="T4" y="T5"/>
                </a:cxn>
                <a:cxn ang="0">
                  <a:pos x="T6" y="T7"/>
                </a:cxn>
                <a:cxn ang="0">
                  <a:pos x="T8" y="T9"/>
                </a:cxn>
                <a:cxn ang="0">
                  <a:pos x="T10" y="T11"/>
                </a:cxn>
              </a:cxnLst>
              <a:rect l="0" t="0" r="r" b="b"/>
              <a:pathLst>
                <a:path w="55" h="392">
                  <a:moveTo>
                    <a:pt x="0" y="0"/>
                  </a:moveTo>
                  <a:lnTo>
                    <a:pt x="55" y="0"/>
                  </a:lnTo>
                  <a:lnTo>
                    <a:pt x="55" y="392"/>
                  </a:lnTo>
                  <a:lnTo>
                    <a:pt x="0" y="392"/>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2">
              <a:extLst>
                <a:ext uri="{FF2B5EF4-FFF2-40B4-BE49-F238E27FC236}">
                  <a16:creationId xmlns:a16="http://schemas.microsoft.com/office/drawing/2014/main" id="{66839924-A13F-4FC6-B17A-896B52F2545D}"/>
                </a:ext>
              </a:extLst>
            </p:cNvPr>
            <p:cNvSpPr>
              <a:spLocks noEditPoints="1"/>
            </p:cNvSpPr>
            <p:nvPr/>
          </p:nvSpPr>
          <p:spPr bwMode="auto">
            <a:xfrm>
              <a:off x="5680075" y="2954338"/>
              <a:ext cx="1071563" cy="395288"/>
            </a:xfrm>
            <a:custGeom>
              <a:gdLst>
                <a:gd name="T0" fmla="*/ 319 w 359"/>
                <a:gd name="T1" fmla="*/ 0 h 132"/>
                <a:gd name="T2" fmla="*/ 355 w 359"/>
                <a:gd name="T3" fmla="*/ 0 h 132"/>
                <a:gd name="T4" fmla="*/ 345 w 359"/>
                <a:gd name="T5" fmla="*/ 27 h 132"/>
                <a:gd name="T6" fmla="*/ 321 w 359"/>
                <a:gd name="T7" fmla="*/ 42 h 132"/>
                <a:gd name="T8" fmla="*/ 321 w 359"/>
                <a:gd name="T9" fmla="*/ 72 h 132"/>
                <a:gd name="T10" fmla="*/ 328 w 359"/>
                <a:gd name="T11" fmla="*/ 72 h 132"/>
                <a:gd name="T12" fmla="*/ 345 w 359"/>
                <a:gd name="T13" fmla="*/ 78 h 132"/>
                <a:gd name="T14" fmla="*/ 357 w 359"/>
                <a:gd name="T15" fmla="*/ 94 h 132"/>
                <a:gd name="T16" fmla="*/ 359 w 359"/>
                <a:gd name="T17" fmla="*/ 113 h 132"/>
                <a:gd name="T18" fmla="*/ 359 w 359"/>
                <a:gd name="T19" fmla="*/ 132 h 132"/>
                <a:gd name="T20" fmla="*/ 323 w 359"/>
                <a:gd name="T21" fmla="*/ 132 h 132"/>
                <a:gd name="T22" fmla="*/ 323 w 359"/>
                <a:gd name="T23" fmla="*/ 121 h 132"/>
                <a:gd name="T24" fmla="*/ 320 w 359"/>
                <a:gd name="T25" fmla="*/ 110 h 132"/>
                <a:gd name="T26" fmla="*/ 302 w 359"/>
                <a:gd name="T27" fmla="*/ 108 h 132"/>
                <a:gd name="T28" fmla="*/ 58 w 359"/>
                <a:gd name="T29" fmla="*/ 108 h 132"/>
                <a:gd name="T30" fmla="*/ 39 w 359"/>
                <a:gd name="T31" fmla="*/ 110 h 132"/>
                <a:gd name="T32" fmla="*/ 36 w 359"/>
                <a:gd name="T33" fmla="*/ 118 h 132"/>
                <a:gd name="T34" fmla="*/ 36 w 359"/>
                <a:gd name="T35" fmla="*/ 132 h 132"/>
                <a:gd name="T36" fmla="*/ 0 w 359"/>
                <a:gd name="T37" fmla="*/ 132 h 132"/>
                <a:gd name="T38" fmla="*/ 0 w 359"/>
                <a:gd name="T39" fmla="*/ 104 h 132"/>
                <a:gd name="T40" fmla="*/ 13 w 359"/>
                <a:gd name="T41" fmla="*/ 78 h 132"/>
                <a:gd name="T42" fmla="*/ 33 w 359"/>
                <a:gd name="T43" fmla="*/ 72 h 132"/>
                <a:gd name="T44" fmla="*/ 33 w 359"/>
                <a:gd name="T45" fmla="*/ 44 h 132"/>
                <a:gd name="T46" fmla="*/ 6 w 359"/>
                <a:gd name="T47" fmla="*/ 44 h 132"/>
                <a:gd name="T48" fmla="*/ 6 w 359"/>
                <a:gd name="T49" fmla="*/ 8 h 132"/>
                <a:gd name="T50" fmla="*/ 297 w 359"/>
                <a:gd name="T51" fmla="*/ 8 h 132"/>
                <a:gd name="T52" fmla="*/ 315 w 359"/>
                <a:gd name="T53" fmla="*/ 7 h 132"/>
                <a:gd name="T54" fmla="*/ 319 w 359"/>
                <a:gd name="T55" fmla="*/ 0 h 132"/>
                <a:gd name="T56" fmla="*/ 70 w 359"/>
                <a:gd name="T57" fmla="*/ 44 h 132"/>
                <a:gd name="T58" fmla="*/ 70 w 359"/>
                <a:gd name="T59" fmla="*/ 72 h 132"/>
                <a:gd name="T60" fmla="*/ 157 w 359"/>
                <a:gd name="T61" fmla="*/ 72 h 132"/>
                <a:gd name="T62" fmla="*/ 157 w 359"/>
                <a:gd name="T63" fmla="*/ 44 h 132"/>
                <a:gd name="T64" fmla="*/ 70 w 359"/>
                <a:gd name="T65" fmla="*/ 44 h 132"/>
                <a:gd name="T66" fmla="*/ 70 w 359"/>
                <a:gd name="T67" fmla="*/ 44 h 132"/>
                <a:gd name="T68" fmla="*/ 193 w 359"/>
                <a:gd name="T69" fmla="*/ 44 h 132"/>
                <a:gd name="T70" fmla="*/ 193 w 359"/>
                <a:gd name="T71" fmla="*/ 72 h 132"/>
                <a:gd name="T72" fmla="*/ 285 w 359"/>
                <a:gd name="T73" fmla="*/ 72 h 132"/>
                <a:gd name="T74" fmla="*/ 285 w 359"/>
                <a:gd name="T75" fmla="*/ 44 h 132"/>
                <a:gd name="T76" fmla="*/ 193 w 359"/>
                <a:gd name="T77" fmla="*/ 44 h 132"/>
                <a:gd name="T78" fmla="*/ 193 w 359"/>
                <a:gd name="T79" fmla="*/ 4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9" h="132">
                  <a:moveTo>
                    <a:pt x="319" y="0"/>
                  </a:moveTo>
                  <a:cubicBezTo>
                    <a:pt x="355" y="0"/>
                    <a:pt x="355" y="0"/>
                    <a:pt x="355" y="0"/>
                  </a:cubicBezTo>
                  <a:cubicBezTo>
                    <a:pt x="354" y="11"/>
                    <a:pt x="351" y="20"/>
                    <a:pt x="345" y="27"/>
                  </a:cubicBezTo>
                  <a:cubicBezTo>
                    <a:pt x="340" y="34"/>
                    <a:pt x="332" y="39"/>
                    <a:pt x="321" y="42"/>
                  </a:cubicBezTo>
                  <a:cubicBezTo>
                    <a:pt x="321" y="72"/>
                    <a:pt x="321" y="72"/>
                    <a:pt x="321" y="72"/>
                  </a:cubicBezTo>
                  <a:cubicBezTo>
                    <a:pt x="328" y="72"/>
                    <a:pt x="328" y="72"/>
                    <a:pt x="328" y="72"/>
                  </a:cubicBezTo>
                  <a:cubicBezTo>
                    <a:pt x="333" y="72"/>
                    <a:pt x="338" y="74"/>
                    <a:pt x="345" y="78"/>
                  </a:cubicBezTo>
                  <a:cubicBezTo>
                    <a:pt x="351" y="81"/>
                    <a:pt x="355" y="87"/>
                    <a:pt x="357" y="94"/>
                  </a:cubicBezTo>
                  <a:cubicBezTo>
                    <a:pt x="358" y="97"/>
                    <a:pt x="359" y="103"/>
                    <a:pt x="359" y="113"/>
                  </a:cubicBezTo>
                  <a:cubicBezTo>
                    <a:pt x="359" y="119"/>
                    <a:pt x="359" y="125"/>
                    <a:pt x="359" y="132"/>
                  </a:cubicBezTo>
                  <a:cubicBezTo>
                    <a:pt x="323" y="132"/>
                    <a:pt x="323" y="132"/>
                    <a:pt x="323" y="132"/>
                  </a:cubicBezTo>
                  <a:cubicBezTo>
                    <a:pt x="323" y="121"/>
                    <a:pt x="323" y="121"/>
                    <a:pt x="323" y="121"/>
                  </a:cubicBezTo>
                  <a:cubicBezTo>
                    <a:pt x="323" y="115"/>
                    <a:pt x="322" y="112"/>
                    <a:pt x="320" y="110"/>
                  </a:cubicBezTo>
                  <a:cubicBezTo>
                    <a:pt x="318" y="108"/>
                    <a:pt x="312" y="108"/>
                    <a:pt x="302" y="108"/>
                  </a:cubicBezTo>
                  <a:cubicBezTo>
                    <a:pt x="58" y="108"/>
                    <a:pt x="58" y="108"/>
                    <a:pt x="58" y="108"/>
                  </a:cubicBezTo>
                  <a:cubicBezTo>
                    <a:pt x="47" y="108"/>
                    <a:pt x="41" y="108"/>
                    <a:pt x="39" y="110"/>
                  </a:cubicBezTo>
                  <a:cubicBezTo>
                    <a:pt x="37" y="112"/>
                    <a:pt x="36" y="114"/>
                    <a:pt x="36" y="118"/>
                  </a:cubicBezTo>
                  <a:cubicBezTo>
                    <a:pt x="36" y="132"/>
                    <a:pt x="36" y="132"/>
                    <a:pt x="36" y="132"/>
                  </a:cubicBezTo>
                  <a:cubicBezTo>
                    <a:pt x="0" y="132"/>
                    <a:pt x="0" y="132"/>
                    <a:pt x="0" y="132"/>
                  </a:cubicBezTo>
                  <a:cubicBezTo>
                    <a:pt x="0" y="104"/>
                    <a:pt x="0" y="104"/>
                    <a:pt x="0" y="104"/>
                  </a:cubicBezTo>
                  <a:cubicBezTo>
                    <a:pt x="0" y="93"/>
                    <a:pt x="5" y="84"/>
                    <a:pt x="13" y="78"/>
                  </a:cubicBezTo>
                  <a:cubicBezTo>
                    <a:pt x="19" y="74"/>
                    <a:pt x="26" y="72"/>
                    <a:pt x="33" y="72"/>
                  </a:cubicBezTo>
                  <a:cubicBezTo>
                    <a:pt x="33" y="44"/>
                    <a:pt x="33" y="44"/>
                    <a:pt x="33" y="44"/>
                  </a:cubicBezTo>
                  <a:cubicBezTo>
                    <a:pt x="6" y="44"/>
                    <a:pt x="6" y="44"/>
                    <a:pt x="6" y="44"/>
                  </a:cubicBezTo>
                  <a:cubicBezTo>
                    <a:pt x="6" y="8"/>
                    <a:pt x="6" y="8"/>
                    <a:pt x="6" y="8"/>
                  </a:cubicBezTo>
                  <a:cubicBezTo>
                    <a:pt x="297" y="8"/>
                    <a:pt x="297" y="8"/>
                    <a:pt x="297" y="8"/>
                  </a:cubicBezTo>
                  <a:cubicBezTo>
                    <a:pt x="308" y="8"/>
                    <a:pt x="314" y="8"/>
                    <a:pt x="315" y="7"/>
                  </a:cubicBezTo>
                  <a:cubicBezTo>
                    <a:pt x="317" y="6"/>
                    <a:pt x="318" y="3"/>
                    <a:pt x="319" y="0"/>
                  </a:cubicBezTo>
                  <a:close/>
                  <a:moveTo>
                    <a:pt x="70" y="44"/>
                  </a:moveTo>
                  <a:cubicBezTo>
                    <a:pt x="70" y="72"/>
                    <a:pt x="70" y="72"/>
                    <a:pt x="70" y="72"/>
                  </a:cubicBezTo>
                  <a:cubicBezTo>
                    <a:pt x="157" y="72"/>
                    <a:pt x="157" y="72"/>
                    <a:pt x="157" y="72"/>
                  </a:cubicBezTo>
                  <a:cubicBezTo>
                    <a:pt x="157" y="44"/>
                    <a:pt x="157" y="44"/>
                    <a:pt x="157" y="44"/>
                  </a:cubicBezTo>
                  <a:cubicBezTo>
                    <a:pt x="70" y="44"/>
                    <a:pt x="70" y="44"/>
                    <a:pt x="70" y="44"/>
                  </a:cubicBezTo>
                  <a:cubicBezTo>
                    <a:pt x="70" y="44"/>
                    <a:pt x="70" y="44"/>
                    <a:pt x="70" y="44"/>
                  </a:cubicBezTo>
                  <a:close/>
                  <a:moveTo>
                    <a:pt x="193" y="44"/>
                  </a:moveTo>
                  <a:cubicBezTo>
                    <a:pt x="193" y="72"/>
                    <a:pt x="193" y="72"/>
                    <a:pt x="193" y="72"/>
                  </a:cubicBezTo>
                  <a:cubicBezTo>
                    <a:pt x="285" y="72"/>
                    <a:pt x="285" y="72"/>
                    <a:pt x="285" y="72"/>
                  </a:cubicBezTo>
                  <a:cubicBezTo>
                    <a:pt x="285" y="44"/>
                    <a:pt x="285" y="44"/>
                    <a:pt x="285" y="44"/>
                  </a:cubicBezTo>
                  <a:cubicBezTo>
                    <a:pt x="193" y="44"/>
                    <a:pt x="193" y="44"/>
                    <a:pt x="193" y="44"/>
                  </a:cubicBezTo>
                  <a:cubicBezTo>
                    <a:pt x="193" y="44"/>
                    <a:pt x="193" y="44"/>
                    <a:pt x="193" y="44"/>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3">
              <a:extLst>
                <a:ext uri="{FF2B5EF4-FFF2-40B4-BE49-F238E27FC236}">
                  <a16:creationId xmlns:a16="http://schemas.microsoft.com/office/drawing/2014/main" id="{08D7FD02-D3B2-420F-B1F6-FD4C0DC488A2}"/>
                </a:ext>
              </a:extLst>
            </p:cNvPr>
            <p:cNvSpPr/>
            <p:nvPr/>
          </p:nvSpPr>
          <p:spPr bwMode="auto">
            <a:xfrm>
              <a:off x="4884738" y="2959100"/>
              <a:ext cx="669925" cy="511175"/>
            </a:xfrm>
            <a:custGeom>
              <a:gdLst>
                <a:gd name="T0" fmla="*/ 94 w 224"/>
                <a:gd name="T1" fmla="*/ 0 h 170"/>
                <a:gd name="T2" fmla="*/ 130 w 224"/>
                <a:gd name="T3" fmla="*/ 0 h 170"/>
                <a:gd name="T4" fmla="*/ 130 w 224"/>
                <a:gd name="T5" fmla="*/ 18 h 170"/>
                <a:gd name="T6" fmla="*/ 224 w 224"/>
                <a:gd name="T7" fmla="*/ 18 h 170"/>
                <a:gd name="T8" fmla="*/ 224 w 224"/>
                <a:gd name="T9" fmla="*/ 54 h 170"/>
                <a:gd name="T10" fmla="*/ 130 w 224"/>
                <a:gd name="T11" fmla="*/ 54 h 170"/>
                <a:gd name="T12" fmla="*/ 130 w 224"/>
                <a:gd name="T13" fmla="*/ 75 h 170"/>
                <a:gd name="T14" fmla="*/ 186 w 224"/>
                <a:gd name="T15" fmla="*/ 75 h 170"/>
                <a:gd name="T16" fmla="*/ 215 w 224"/>
                <a:gd name="T17" fmla="*/ 84 h 170"/>
                <a:gd name="T18" fmla="*/ 224 w 224"/>
                <a:gd name="T19" fmla="*/ 105 h 170"/>
                <a:gd name="T20" fmla="*/ 224 w 224"/>
                <a:gd name="T21" fmla="*/ 170 h 170"/>
                <a:gd name="T22" fmla="*/ 189 w 224"/>
                <a:gd name="T23" fmla="*/ 170 h 170"/>
                <a:gd name="T24" fmla="*/ 189 w 224"/>
                <a:gd name="T25" fmla="*/ 127 h 170"/>
                <a:gd name="T26" fmla="*/ 185 w 224"/>
                <a:gd name="T27" fmla="*/ 114 h 170"/>
                <a:gd name="T28" fmla="*/ 171 w 224"/>
                <a:gd name="T29" fmla="*/ 110 h 170"/>
                <a:gd name="T30" fmla="*/ 0 w 224"/>
                <a:gd name="T31" fmla="*/ 110 h 170"/>
                <a:gd name="T32" fmla="*/ 0 w 224"/>
                <a:gd name="T33" fmla="*/ 75 h 170"/>
                <a:gd name="T34" fmla="*/ 94 w 224"/>
                <a:gd name="T35" fmla="*/ 75 h 170"/>
                <a:gd name="T36" fmla="*/ 94 w 224"/>
                <a:gd name="T37" fmla="*/ 54 h 170"/>
                <a:gd name="T38" fmla="*/ 0 w 224"/>
                <a:gd name="T39" fmla="*/ 54 h 170"/>
                <a:gd name="T40" fmla="*/ 0 w 224"/>
                <a:gd name="T41" fmla="*/ 18 h 170"/>
                <a:gd name="T42" fmla="*/ 94 w 224"/>
                <a:gd name="T43" fmla="*/ 18 h 170"/>
                <a:gd name="T44" fmla="*/ 94 w 224"/>
                <a:gd name="T45" fmla="*/ 0 h 170"/>
                <a:gd name="T46" fmla="*/ 94 w 224"/>
                <a:gd name="T47" fmla="*/ 0 h 1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170">
                  <a:moveTo>
                    <a:pt x="94" y="0"/>
                  </a:moveTo>
                  <a:cubicBezTo>
                    <a:pt x="130" y="0"/>
                    <a:pt x="130" y="0"/>
                    <a:pt x="130" y="0"/>
                  </a:cubicBezTo>
                  <a:cubicBezTo>
                    <a:pt x="130" y="18"/>
                    <a:pt x="130" y="18"/>
                    <a:pt x="130" y="18"/>
                  </a:cubicBezTo>
                  <a:cubicBezTo>
                    <a:pt x="224" y="18"/>
                    <a:pt x="224" y="18"/>
                    <a:pt x="224" y="18"/>
                  </a:cubicBezTo>
                  <a:cubicBezTo>
                    <a:pt x="224" y="54"/>
                    <a:pt x="224" y="54"/>
                    <a:pt x="224" y="54"/>
                  </a:cubicBezTo>
                  <a:cubicBezTo>
                    <a:pt x="130" y="54"/>
                    <a:pt x="130" y="54"/>
                    <a:pt x="130" y="54"/>
                  </a:cubicBezTo>
                  <a:cubicBezTo>
                    <a:pt x="130" y="75"/>
                    <a:pt x="130" y="75"/>
                    <a:pt x="130" y="75"/>
                  </a:cubicBezTo>
                  <a:cubicBezTo>
                    <a:pt x="186" y="75"/>
                    <a:pt x="186" y="75"/>
                    <a:pt x="186" y="75"/>
                  </a:cubicBezTo>
                  <a:cubicBezTo>
                    <a:pt x="199" y="75"/>
                    <a:pt x="208" y="78"/>
                    <a:pt x="215" y="84"/>
                  </a:cubicBezTo>
                  <a:cubicBezTo>
                    <a:pt x="221" y="90"/>
                    <a:pt x="224" y="97"/>
                    <a:pt x="224" y="105"/>
                  </a:cubicBezTo>
                  <a:cubicBezTo>
                    <a:pt x="224" y="170"/>
                    <a:pt x="224" y="170"/>
                    <a:pt x="224" y="170"/>
                  </a:cubicBezTo>
                  <a:cubicBezTo>
                    <a:pt x="189" y="170"/>
                    <a:pt x="189" y="170"/>
                    <a:pt x="189" y="170"/>
                  </a:cubicBezTo>
                  <a:cubicBezTo>
                    <a:pt x="189" y="155"/>
                    <a:pt x="189" y="141"/>
                    <a:pt x="189" y="127"/>
                  </a:cubicBezTo>
                  <a:cubicBezTo>
                    <a:pt x="189" y="121"/>
                    <a:pt x="188" y="116"/>
                    <a:pt x="185" y="114"/>
                  </a:cubicBezTo>
                  <a:cubicBezTo>
                    <a:pt x="183" y="111"/>
                    <a:pt x="178" y="110"/>
                    <a:pt x="171" y="110"/>
                  </a:cubicBezTo>
                  <a:cubicBezTo>
                    <a:pt x="0" y="110"/>
                    <a:pt x="0" y="110"/>
                    <a:pt x="0" y="110"/>
                  </a:cubicBezTo>
                  <a:cubicBezTo>
                    <a:pt x="0" y="75"/>
                    <a:pt x="0" y="75"/>
                    <a:pt x="0" y="75"/>
                  </a:cubicBezTo>
                  <a:cubicBezTo>
                    <a:pt x="94" y="75"/>
                    <a:pt x="94" y="75"/>
                    <a:pt x="94" y="75"/>
                  </a:cubicBezTo>
                  <a:cubicBezTo>
                    <a:pt x="94" y="54"/>
                    <a:pt x="94" y="54"/>
                    <a:pt x="94" y="54"/>
                  </a:cubicBezTo>
                  <a:cubicBezTo>
                    <a:pt x="0" y="54"/>
                    <a:pt x="0" y="54"/>
                    <a:pt x="0" y="54"/>
                  </a:cubicBezTo>
                  <a:cubicBezTo>
                    <a:pt x="0" y="18"/>
                    <a:pt x="0" y="18"/>
                    <a:pt x="0" y="18"/>
                  </a:cubicBezTo>
                  <a:cubicBezTo>
                    <a:pt x="94" y="18"/>
                    <a:pt x="94" y="18"/>
                    <a:pt x="94" y="18"/>
                  </a:cubicBezTo>
                  <a:cubicBezTo>
                    <a:pt x="94" y="0"/>
                    <a:pt x="94" y="0"/>
                    <a:pt x="94" y="0"/>
                  </a:cubicBezTo>
                  <a:cubicBezTo>
                    <a:pt x="94" y="0"/>
                    <a:pt x="94" y="0"/>
                    <a:pt x="94"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4">
              <a:extLst>
                <a:ext uri="{FF2B5EF4-FFF2-40B4-BE49-F238E27FC236}">
                  <a16:creationId xmlns:a16="http://schemas.microsoft.com/office/drawing/2014/main" id="{BEB2430F-4A1A-46DA-9DEB-FB7181432DA5}"/>
                </a:ext>
              </a:extLst>
            </p:cNvPr>
            <p:cNvSpPr/>
            <p:nvPr/>
          </p:nvSpPr>
          <p:spPr bwMode="auto">
            <a:xfrm>
              <a:off x="4494213" y="2965450"/>
              <a:ext cx="236538" cy="107950"/>
            </a:xfrm>
            <a:custGeom>
              <a:gdLst>
                <a:gd name="T0" fmla="*/ 0 w 149"/>
                <a:gd name="T1" fmla="*/ 0 h 68"/>
                <a:gd name="T2" fmla="*/ 149 w 149"/>
                <a:gd name="T3" fmla="*/ 0 h 68"/>
                <a:gd name="T4" fmla="*/ 149 w 149"/>
                <a:gd name="T5" fmla="*/ 68 h 68"/>
                <a:gd name="T6" fmla="*/ 0 w 149"/>
                <a:gd name="T7" fmla="*/ 68 h 68"/>
                <a:gd name="T8" fmla="*/ 0 w 149"/>
                <a:gd name="T9" fmla="*/ 0 h 68"/>
                <a:gd name="T10" fmla="*/ 0 w 149"/>
                <a:gd name="T11" fmla="*/ 0 h 68"/>
              </a:gdLst>
              <a:cxnLst>
                <a:cxn ang="0">
                  <a:pos x="T0" y="T1"/>
                </a:cxn>
                <a:cxn ang="0">
                  <a:pos x="T2" y="T3"/>
                </a:cxn>
                <a:cxn ang="0">
                  <a:pos x="T4" y="T5"/>
                </a:cxn>
                <a:cxn ang="0">
                  <a:pos x="T6" y="T7"/>
                </a:cxn>
                <a:cxn ang="0">
                  <a:pos x="T8" y="T9"/>
                </a:cxn>
                <a:cxn ang="0">
                  <a:pos x="T10" y="T11"/>
                </a:cxn>
              </a:cxnLst>
              <a:rect l="0" t="0" r="r" b="b"/>
              <a:pathLst>
                <a:path w="149" h="68">
                  <a:moveTo>
                    <a:pt x="0" y="0"/>
                  </a:moveTo>
                  <a:lnTo>
                    <a:pt x="149" y="0"/>
                  </a:lnTo>
                  <a:lnTo>
                    <a:pt x="149" y="68"/>
                  </a:lnTo>
                  <a:lnTo>
                    <a:pt x="0" y="68"/>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5">
              <a:extLst>
                <a:ext uri="{FF2B5EF4-FFF2-40B4-BE49-F238E27FC236}">
                  <a16:creationId xmlns:a16="http://schemas.microsoft.com/office/drawing/2014/main" id="{543F8CD6-1325-4AB8-8365-A27859437660}"/>
                </a:ext>
              </a:extLst>
            </p:cNvPr>
            <p:cNvSpPr>
              <a:spLocks noEditPoints="1"/>
            </p:cNvSpPr>
            <p:nvPr/>
          </p:nvSpPr>
          <p:spPr bwMode="auto">
            <a:xfrm>
              <a:off x="4494213" y="3224213"/>
              <a:ext cx="2254250" cy="719138"/>
            </a:xfrm>
            <a:custGeom>
              <a:gdLst>
                <a:gd name="T0" fmla="*/ 27 w 755"/>
                <a:gd name="T1" fmla="*/ 0 h 240"/>
                <a:gd name="T2" fmla="*/ 69 w 755"/>
                <a:gd name="T3" fmla="*/ 16 h 240"/>
                <a:gd name="T4" fmla="*/ 74 w 755"/>
                <a:gd name="T5" fmla="*/ 187 h 240"/>
                <a:gd name="T6" fmla="*/ 89 w 755"/>
                <a:gd name="T7" fmla="*/ 204 h 240"/>
                <a:gd name="T8" fmla="*/ 108 w 755"/>
                <a:gd name="T9" fmla="*/ 204 h 240"/>
                <a:gd name="T10" fmla="*/ 132 w 755"/>
                <a:gd name="T11" fmla="*/ 203 h 240"/>
                <a:gd name="T12" fmla="*/ 151 w 755"/>
                <a:gd name="T13" fmla="*/ 198 h 240"/>
                <a:gd name="T14" fmla="*/ 168 w 755"/>
                <a:gd name="T15" fmla="*/ 188 h 240"/>
                <a:gd name="T16" fmla="*/ 193 w 755"/>
                <a:gd name="T17" fmla="*/ 165 h 240"/>
                <a:gd name="T18" fmla="*/ 130 w 755"/>
                <a:gd name="T19" fmla="*/ 129 h 240"/>
                <a:gd name="T20" fmla="*/ 221 w 755"/>
                <a:gd name="T21" fmla="*/ 80 h 240"/>
                <a:gd name="T22" fmla="*/ 260 w 755"/>
                <a:gd name="T23" fmla="*/ 41 h 240"/>
                <a:gd name="T24" fmla="*/ 355 w 755"/>
                <a:gd name="T25" fmla="*/ 129 h 240"/>
                <a:gd name="T26" fmla="*/ 289 w 755"/>
                <a:gd name="T27" fmla="*/ 165 h 240"/>
                <a:gd name="T28" fmla="*/ 353 w 755"/>
                <a:gd name="T29" fmla="*/ 203 h 240"/>
                <a:gd name="T30" fmla="*/ 396 w 755"/>
                <a:gd name="T31" fmla="*/ 203 h 240"/>
                <a:gd name="T32" fmla="*/ 413 w 755"/>
                <a:gd name="T33" fmla="*/ 192 h 240"/>
                <a:gd name="T34" fmla="*/ 438 w 755"/>
                <a:gd name="T35" fmla="*/ 108 h 240"/>
                <a:gd name="T36" fmla="*/ 396 w 755"/>
                <a:gd name="T37" fmla="*/ 87 h 240"/>
                <a:gd name="T38" fmla="*/ 449 w 755"/>
                <a:gd name="T39" fmla="*/ 52 h 240"/>
                <a:gd name="T40" fmla="*/ 489 w 755"/>
                <a:gd name="T41" fmla="*/ 37 h 240"/>
                <a:gd name="T42" fmla="*/ 755 w 755"/>
                <a:gd name="T43" fmla="*/ 52 h 240"/>
                <a:gd name="T44" fmla="*/ 478 w 755"/>
                <a:gd name="T45" fmla="*/ 87 h 240"/>
                <a:gd name="T46" fmla="*/ 704 w 755"/>
                <a:gd name="T47" fmla="*/ 106 h 240"/>
                <a:gd name="T48" fmla="*/ 750 w 755"/>
                <a:gd name="T49" fmla="*/ 133 h 240"/>
                <a:gd name="T50" fmla="*/ 699 w 755"/>
                <a:gd name="T51" fmla="*/ 178 h 240"/>
                <a:gd name="T52" fmla="*/ 692 w 755"/>
                <a:gd name="T53" fmla="*/ 203 h 240"/>
                <a:gd name="T54" fmla="*/ 753 w 755"/>
                <a:gd name="T55" fmla="*/ 239 h 240"/>
                <a:gd name="T56" fmla="*/ 624 w 755"/>
                <a:gd name="T57" fmla="*/ 224 h 240"/>
                <a:gd name="T58" fmla="*/ 525 w 755"/>
                <a:gd name="T59" fmla="*/ 230 h 240"/>
                <a:gd name="T60" fmla="*/ 459 w 755"/>
                <a:gd name="T61" fmla="*/ 206 h 240"/>
                <a:gd name="T62" fmla="*/ 483 w 755"/>
                <a:gd name="T63" fmla="*/ 142 h 240"/>
                <a:gd name="T64" fmla="*/ 442 w 755"/>
                <a:gd name="T65" fmla="*/ 213 h 240"/>
                <a:gd name="T66" fmla="*/ 396 w 755"/>
                <a:gd name="T67" fmla="*/ 239 h 240"/>
                <a:gd name="T68" fmla="*/ 395 w 755"/>
                <a:gd name="T69" fmla="*/ 239 h 240"/>
                <a:gd name="T70" fmla="*/ 394 w 755"/>
                <a:gd name="T71" fmla="*/ 239 h 240"/>
                <a:gd name="T72" fmla="*/ 355 w 755"/>
                <a:gd name="T73" fmla="*/ 240 h 240"/>
                <a:gd name="T74" fmla="*/ 353 w 755"/>
                <a:gd name="T75" fmla="*/ 239 h 240"/>
                <a:gd name="T76" fmla="*/ 325 w 755"/>
                <a:gd name="T77" fmla="*/ 232 h 240"/>
                <a:gd name="T78" fmla="*/ 246 w 755"/>
                <a:gd name="T79" fmla="*/ 165 h 240"/>
                <a:gd name="T80" fmla="*/ 208 w 755"/>
                <a:gd name="T81" fmla="*/ 202 h 240"/>
                <a:gd name="T82" fmla="*/ 128 w 755"/>
                <a:gd name="T83" fmla="*/ 239 h 240"/>
                <a:gd name="T84" fmla="*/ 127 w 755"/>
                <a:gd name="T85" fmla="*/ 240 h 240"/>
                <a:gd name="T86" fmla="*/ 127 w 755"/>
                <a:gd name="T87" fmla="*/ 240 h 240"/>
                <a:gd name="T88" fmla="*/ 79 w 755"/>
                <a:gd name="T89" fmla="*/ 239 h 240"/>
                <a:gd name="T90" fmla="*/ 38 w 755"/>
                <a:gd name="T91" fmla="*/ 204 h 240"/>
                <a:gd name="T92" fmla="*/ 35 w 755"/>
                <a:gd name="T93" fmla="*/ 39 h 240"/>
                <a:gd name="T94" fmla="*/ 0 w 755"/>
                <a:gd name="T95" fmla="*/ 36 h 240"/>
                <a:gd name="T96" fmla="*/ 0 w 755"/>
                <a:gd name="T97" fmla="*/ 0 h 240"/>
                <a:gd name="T98" fmla="*/ 599 w 755"/>
                <a:gd name="T99" fmla="*/ 178 h 240"/>
                <a:gd name="T100" fmla="*/ 542 w 755"/>
                <a:gd name="T101" fmla="*/ 142 h 2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5" h="240">
                  <a:moveTo>
                    <a:pt x="0" y="0"/>
                  </a:moveTo>
                  <a:cubicBezTo>
                    <a:pt x="27" y="0"/>
                    <a:pt x="27" y="0"/>
                    <a:pt x="27" y="0"/>
                  </a:cubicBezTo>
                  <a:cubicBezTo>
                    <a:pt x="43" y="0"/>
                    <a:pt x="53" y="2"/>
                    <a:pt x="58" y="5"/>
                  </a:cubicBezTo>
                  <a:cubicBezTo>
                    <a:pt x="63" y="9"/>
                    <a:pt x="67" y="12"/>
                    <a:pt x="69" y="16"/>
                  </a:cubicBezTo>
                  <a:cubicBezTo>
                    <a:pt x="72" y="21"/>
                    <a:pt x="74" y="29"/>
                    <a:pt x="74" y="39"/>
                  </a:cubicBezTo>
                  <a:cubicBezTo>
                    <a:pt x="74" y="187"/>
                    <a:pt x="74" y="187"/>
                    <a:pt x="74" y="187"/>
                  </a:cubicBezTo>
                  <a:cubicBezTo>
                    <a:pt x="74" y="194"/>
                    <a:pt x="75" y="199"/>
                    <a:pt x="76" y="201"/>
                  </a:cubicBezTo>
                  <a:cubicBezTo>
                    <a:pt x="78" y="203"/>
                    <a:pt x="82" y="204"/>
                    <a:pt x="89" y="204"/>
                  </a:cubicBezTo>
                  <a:cubicBezTo>
                    <a:pt x="108" y="204"/>
                    <a:pt x="108" y="204"/>
                    <a:pt x="108" y="204"/>
                  </a:cubicBezTo>
                  <a:cubicBezTo>
                    <a:pt x="108" y="204"/>
                    <a:pt x="108" y="204"/>
                    <a:pt x="108" y="204"/>
                  </a:cubicBezTo>
                  <a:cubicBezTo>
                    <a:pt x="131" y="204"/>
                    <a:pt x="131" y="204"/>
                    <a:pt x="131" y="204"/>
                  </a:cubicBezTo>
                  <a:cubicBezTo>
                    <a:pt x="132" y="203"/>
                    <a:pt x="132" y="203"/>
                    <a:pt x="132" y="203"/>
                  </a:cubicBezTo>
                  <a:cubicBezTo>
                    <a:pt x="134" y="203"/>
                    <a:pt x="134" y="203"/>
                    <a:pt x="134" y="203"/>
                  </a:cubicBezTo>
                  <a:cubicBezTo>
                    <a:pt x="139" y="202"/>
                    <a:pt x="145" y="200"/>
                    <a:pt x="151" y="198"/>
                  </a:cubicBezTo>
                  <a:cubicBezTo>
                    <a:pt x="157" y="195"/>
                    <a:pt x="163" y="192"/>
                    <a:pt x="167" y="190"/>
                  </a:cubicBezTo>
                  <a:cubicBezTo>
                    <a:pt x="168" y="188"/>
                    <a:pt x="168" y="188"/>
                    <a:pt x="168" y="188"/>
                  </a:cubicBezTo>
                  <a:cubicBezTo>
                    <a:pt x="179" y="179"/>
                    <a:pt x="179" y="179"/>
                    <a:pt x="179" y="179"/>
                  </a:cubicBezTo>
                  <a:cubicBezTo>
                    <a:pt x="183" y="175"/>
                    <a:pt x="188" y="170"/>
                    <a:pt x="193" y="165"/>
                  </a:cubicBezTo>
                  <a:cubicBezTo>
                    <a:pt x="130" y="165"/>
                    <a:pt x="130" y="165"/>
                    <a:pt x="130" y="165"/>
                  </a:cubicBezTo>
                  <a:cubicBezTo>
                    <a:pt x="130" y="129"/>
                    <a:pt x="130" y="129"/>
                    <a:pt x="130" y="129"/>
                  </a:cubicBezTo>
                  <a:cubicBezTo>
                    <a:pt x="211" y="129"/>
                    <a:pt x="211" y="129"/>
                    <a:pt x="211" y="129"/>
                  </a:cubicBezTo>
                  <a:cubicBezTo>
                    <a:pt x="216" y="110"/>
                    <a:pt x="220" y="94"/>
                    <a:pt x="221" y="80"/>
                  </a:cubicBezTo>
                  <a:cubicBezTo>
                    <a:pt x="222" y="76"/>
                    <a:pt x="223" y="63"/>
                    <a:pt x="225" y="41"/>
                  </a:cubicBezTo>
                  <a:cubicBezTo>
                    <a:pt x="260" y="41"/>
                    <a:pt x="260" y="41"/>
                    <a:pt x="260" y="41"/>
                  </a:cubicBezTo>
                  <a:cubicBezTo>
                    <a:pt x="257" y="80"/>
                    <a:pt x="253" y="110"/>
                    <a:pt x="248" y="129"/>
                  </a:cubicBezTo>
                  <a:cubicBezTo>
                    <a:pt x="355" y="129"/>
                    <a:pt x="355" y="129"/>
                    <a:pt x="355" y="129"/>
                  </a:cubicBezTo>
                  <a:cubicBezTo>
                    <a:pt x="355" y="165"/>
                    <a:pt x="355" y="165"/>
                    <a:pt x="355" y="165"/>
                  </a:cubicBezTo>
                  <a:cubicBezTo>
                    <a:pt x="289" y="165"/>
                    <a:pt x="289" y="165"/>
                    <a:pt x="289" y="165"/>
                  </a:cubicBezTo>
                  <a:cubicBezTo>
                    <a:pt x="299" y="177"/>
                    <a:pt x="310" y="186"/>
                    <a:pt x="322" y="192"/>
                  </a:cubicBezTo>
                  <a:cubicBezTo>
                    <a:pt x="353" y="203"/>
                    <a:pt x="353" y="203"/>
                    <a:pt x="353" y="203"/>
                  </a:cubicBezTo>
                  <a:cubicBezTo>
                    <a:pt x="374" y="204"/>
                    <a:pt x="374" y="204"/>
                    <a:pt x="374" y="204"/>
                  </a:cubicBezTo>
                  <a:cubicBezTo>
                    <a:pt x="396" y="203"/>
                    <a:pt x="396" y="203"/>
                    <a:pt x="396" y="203"/>
                  </a:cubicBezTo>
                  <a:cubicBezTo>
                    <a:pt x="404" y="199"/>
                    <a:pt x="404" y="199"/>
                    <a:pt x="404" y="199"/>
                  </a:cubicBezTo>
                  <a:cubicBezTo>
                    <a:pt x="407" y="197"/>
                    <a:pt x="410" y="194"/>
                    <a:pt x="413" y="192"/>
                  </a:cubicBezTo>
                  <a:cubicBezTo>
                    <a:pt x="420" y="182"/>
                    <a:pt x="426" y="167"/>
                    <a:pt x="430" y="147"/>
                  </a:cubicBezTo>
                  <a:cubicBezTo>
                    <a:pt x="431" y="145"/>
                    <a:pt x="433" y="132"/>
                    <a:pt x="438" y="108"/>
                  </a:cubicBezTo>
                  <a:cubicBezTo>
                    <a:pt x="439" y="102"/>
                    <a:pt x="440" y="95"/>
                    <a:pt x="442" y="87"/>
                  </a:cubicBezTo>
                  <a:cubicBezTo>
                    <a:pt x="396" y="87"/>
                    <a:pt x="396" y="87"/>
                    <a:pt x="396" y="87"/>
                  </a:cubicBezTo>
                  <a:cubicBezTo>
                    <a:pt x="396" y="52"/>
                    <a:pt x="396" y="52"/>
                    <a:pt x="396" y="52"/>
                  </a:cubicBezTo>
                  <a:cubicBezTo>
                    <a:pt x="449" y="52"/>
                    <a:pt x="449" y="52"/>
                    <a:pt x="449" y="52"/>
                  </a:cubicBezTo>
                  <a:cubicBezTo>
                    <a:pt x="452" y="37"/>
                    <a:pt x="452" y="37"/>
                    <a:pt x="452" y="37"/>
                  </a:cubicBezTo>
                  <a:cubicBezTo>
                    <a:pt x="489" y="37"/>
                    <a:pt x="489" y="37"/>
                    <a:pt x="489" y="37"/>
                  </a:cubicBezTo>
                  <a:cubicBezTo>
                    <a:pt x="486" y="52"/>
                    <a:pt x="486" y="52"/>
                    <a:pt x="486" y="52"/>
                  </a:cubicBezTo>
                  <a:cubicBezTo>
                    <a:pt x="755" y="52"/>
                    <a:pt x="755" y="52"/>
                    <a:pt x="755" y="52"/>
                  </a:cubicBezTo>
                  <a:cubicBezTo>
                    <a:pt x="755" y="87"/>
                    <a:pt x="755" y="87"/>
                    <a:pt x="755" y="87"/>
                  </a:cubicBezTo>
                  <a:cubicBezTo>
                    <a:pt x="478" y="87"/>
                    <a:pt x="478" y="87"/>
                    <a:pt x="478" y="87"/>
                  </a:cubicBezTo>
                  <a:cubicBezTo>
                    <a:pt x="474" y="106"/>
                    <a:pt x="474" y="106"/>
                    <a:pt x="474" y="106"/>
                  </a:cubicBezTo>
                  <a:cubicBezTo>
                    <a:pt x="704" y="106"/>
                    <a:pt x="704" y="106"/>
                    <a:pt x="704" y="106"/>
                  </a:cubicBezTo>
                  <a:cubicBezTo>
                    <a:pt x="723" y="106"/>
                    <a:pt x="736" y="110"/>
                    <a:pt x="743" y="117"/>
                  </a:cubicBezTo>
                  <a:cubicBezTo>
                    <a:pt x="748" y="122"/>
                    <a:pt x="750" y="127"/>
                    <a:pt x="750" y="133"/>
                  </a:cubicBezTo>
                  <a:cubicBezTo>
                    <a:pt x="750" y="141"/>
                    <a:pt x="746" y="148"/>
                    <a:pt x="739" y="155"/>
                  </a:cubicBezTo>
                  <a:cubicBezTo>
                    <a:pt x="731" y="163"/>
                    <a:pt x="718" y="170"/>
                    <a:pt x="699" y="178"/>
                  </a:cubicBezTo>
                  <a:cubicBezTo>
                    <a:pt x="651" y="197"/>
                    <a:pt x="651" y="197"/>
                    <a:pt x="651" y="197"/>
                  </a:cubicBezTo>
                  <a:cubicBezTo>
                    <a:pt x="666" y="200"/>
                    <a:pt x="680" y="202"/>
                    <a:pt x="692" y="203"/>
                  </a:cubicBezTo>
                  <a:cubicBezTo>
                    <a:pt x="700" y="204"/>
                    <a:pt x="720" y="204"/>
                    <a:pt x="753" y="204"/>
                  </a:cubicBezTo>
                  <a:cubicBezTo>
                    <a:pt x="753" y="239"/>
                    <a:pt x="753" y="239"/>
                    <a:pt x="753" y="239"/>
                  </a:cubicBezTo>
                  <a:cubicBezTo>
                    <a:pt x="717" y="239"/>
                    <a:pt x="690" y="238"/>
                    <a:pt x="672" y="235"/>
                  </a:cubicBezTo>
                  <a:cubicBezTo>
                    <a:pt x="655" y="232"/>
                    <a:pt x="639" y="229"/>
                    <a:pt x="624" y="224"/>
                  </a:cubicBezTo>
                  <a:cubicBezTo>
                    <a:pt x="595" y="215"/>
                    <a:pt x="595" y="215"/>
                    <a:pt x="595" y="215"/>
                  </a:cubicBezTo>
                  <a:cubicBezTo>
                    <a:pt x="569" y="222"/>
                    <a:pt x="546" y="227"/>
                    <a:pt x="525" y="230"/>
                  </a:cubicBezTo>
                  <a:cubicBezTo>
                    <a:pt x="506" y="234"/>
                    <a:pt x="484" y="236"/>
                    <a:pt x="459" y="237"/>
                  </a:cubicBezTo>
                  <a:cubicBezTo>
                    <a:pt x="459" y="206"/>
                    <a:pt x="459" y="206"/>
                    <a:pt x="459" y="206"/>
                  </a:cubicBezTo>
                  <a:cubicBezTo>
                    <a:pt x="500" y="201"/>
                    <a:pt x="530" y="196"/>
                    <a:pt x="549" y="191"/>
                  </a:cubicBezTo>
                  <a:cubicBezTo>
                    <a:pt x="525" y="176"/>
                    <a:pt x="503" y="160"/>
                    <a:pt x="483" y="142"/>
                  </a:cubicBezTo>
                  <a:cubicBezTo>
                    <a:pt x="467" y="142"/>
                    <a:pt x="467" y="142"/>
                    <a:pt x="467" y="142"/>
                  </a:cubicBezTo>
                  <a:cubicBezTo>
                    <a:pt x="460" y="176"/>
                    <a:pt x="451" y="199"/>
                    <a:pt x="442" y="213"/>
                  </a:cubicBezTo>
                  <a:cubicBezTo>
                    <a:pt x="435" y="223"/>
                    <a:pt x="424" y="231"/>
                    <a:pt x="409" y="236"/>
                  </a:cubicBezTo>
                  <a:cubicBezTo>
                    <a:pt x="396" y="239"/>
                    <a:pt x="396" y="239"/>
                    <a:pt x="396" y="239"/>
                  </a:cubicBezTo>
                  <a:cubicBezTo>
                    <a:pt x="396" y="239"/>
                    <a:pt x="396" y="239"/>
                    <a:pt x="396" y="239"/>
                  </a:cubicBezTo>
                  <a:cubicBezTo>
                    <a:pt x="395" y="239"/>
                    <a:pt x="395" y="239"/>
                    <a:pt x="395" y="239"/>
                  </a:cubicBezTo>
                  <a:cubicBezTo>
                    <a:pt x="394" y="239"/>
                    <a:pt x="394" y="239"/>
                    <a:pt x="394" y="239"/>
                  </a:cubicBezTo>
                  <a:cubicBezTo>
                    <a:pt x="394" y="239"/>
                    <a:pt x="394" y="239"/>
                    <a:pt x="394" y="239"/>
                  </a:cubicBezTo>
                  <a:cubicBezTo>
                    <a:pt x="355" y="239"/>
                    <a:pt x="355" y="239"/>
                    <a:pt x="355" y="239"/>
                  </a:cubicBezTo>
                  <a:cubicBezTo>
                    <a:pt x="355" y="240"/>
                    <a:pt x="355" y="240"/>
                    <a:pt x="355" y="240"/>
                  </a:cubicBezTo>
                  <a:cubicBezTo>
                    <a:pt x="354" y="239"/>
                    <a:pt x="354" y="239"/>
                    <a:pt x="354" y="239"/>
                  </a:cubicBezTo>
                  <a:cubicBezTo>
                    <a:pt x="353" y="239"/>
                    <a:pt x="353" y="239"/>
                    <a:pt x="353" y="239"/>
                  </a:cubicBezTo>
                  <a:cubicBezTo>
                    <a:pt x="353" y="239"/>
                    <a:pt x="353" y="239"/>
                    <a:pt x="353" y="239"/>
                  </a:cubicBezTo>
                  <a:cubicBezTo>
                    <a:pt x="325" y="232"/>
                    <a:pt x="325" y="232"/>
                    <a:pt x="325" y="232"/>
                  </a:cubicBezTo>
                  <a:cubicBezTo>
                    <a:pt x="317" y="229"/>
                    <a:pt x="310" y="226"/>
                    <a:pt x="304" y="223"/>
                  </a:cubicBezTo>
                  <a:cubicBezTo>
                    <a:pt x="280" y="211"/>
                    <a:pt x="261" y="191"/>
                    <a:pt x="246" y="165"/>
                  </a:cubicBezTo>
                  <a:cubicBezTo>
                    <a:pt x="235" y="165"/>
                    <a:pt x="235" y="165"/>
                    <a:pt x="235" y="165"/>
                  </a:cubicBezTo>
                  <a:cubicBezTo>
                    <a:pt x="225" y="182"/>
                    <a:pt x="216" y="195"/>
                    <a:pt x="208" y="202"/>
                  </a:cubicBezTo>
                  <a:cubicBezTo>
                    <a:pt x="194" y="216"/>
                    <a:pt x="176" y="226"/>
                    <a:pt x="156" y="233"/>
                  </a:cubicBezTo>
                  <a:cubicBezTo>
                    <a:pt x="128" y="239"/>
                    <a:pt x="128" y="239"/>
                    <a:pt x="128" y="239"/>
                  </a:cubicBezTo>
                  <a:cubicBezTo>
                    <a:pt x="128" y="239"/>
                    <a:pt x="128" y="239"/>
                    <a:pt x="128" y="240"/>
                  </a:cubicBezTo>
                  <a:cubicBezTo>
                    <a:pt x="127" y="240"/>
                    <a:pt x="127" y="240"/>
                    <a:pt x="127" y="240"/>
                  </a:cubicBezTo>
                  <a:cubicBezTo>
                    <a:pt x="127" y="240"/>
                    <a:pt x="127" y="240"/>
                    <a:pt x="127" y="240"/>
                  </a:cubicBezTo>
                  <a:cubicBezTo>
                    <a:pt x="127" y="240"/>
                    <a:pt x="127" y="240"/>
                    <a:pt x="127" y="240"/>
                  </a:cubicBezTo>
                  <a:cubicBezTo>
                    <a:pt x="95" y="239"/>
                    <a:pt x="95" y="239"/>
                    <a:pt x="95" y="239"/>
                  </a:cubicBezTo>
                  <a:cubicBezTo>
                    <a:pt x="79" y="239"/>
                    <a:pt x="79" y="239"/>
                    <a:pt x="79" y="239"/>
                  </a:cubicBezTo>
                  <a:cubicBezTo>
                    <a:pt x="66" y="239"/>
                    <a:pt x="57" y="238"/>
                    <a:pt x="53" y="234"/>
                  </a:cubicBezTo>
                  <a:cubicBezTo>
                    <a:pt x="43" y="227"/>
                    <a:pt x="38" y="217"/>
                    <a:pt x="38" y="204"/>
                  </a:cubicBezTo>
                  <a:cubicBezTo>
                    <a:pt x="38" y="53"/>
                    <a:pt x="38" y="53"/>
                    <a:pt x="38" y="53"/>
                  </a:cubicBezTo>
                  <a:cubicBezTo>
                    <a:pt x="38" y="46"/>
                    <a:pt x="37" y="41"/>
                    <a:pt x="35" y="39"/>
                  </a:cubicBezTo>
                  <a:cubicBezTo>
                    <a:pt x="33" y="37"/>
                    <a:pt x="29" y="36"/>
                    <a:pt x="22" y="36"/>
                  </a:cubicBezTo>
                  <a:cubicBezTo>
                    <a:pt x="0" y="36"/>
                    <a:pt x="0" y="36"/>
                    <a:pt x="0" y="36"/>
                  </a:cubicBezTo>
                  <a:cubicBezTo>
                    <a:pt x="0" y="0"/>
                    <a:pt x="0" y="0"/>
                    <a:pt x="0" y="0"/>
                  </a:cubicBezTo>
                  <a:cubicBezTo>
                    <a:pt x="0" y="0"/>
                    <a:pt x="0" y="0"/>
                    <a:pt x="0" y="0"/>
                  </a:cubicBezTo>
                  <a:close/>
                  <a:moveTo>
                    <a:pt x="542" y="142"/>
                  </a:moveTo>
                  <a:cubicBezTo>
                    <a:pt x="561" y="156"/>
                    <a:pt x="580" y="168"/>
                    <a:pt x="599" y="178"/>
                  </a:cubicBezTo>
                  <a:cubicBezTo>
                    <a:pt x="627" y="169"/>
                    <a:pt x="657" y="157"/>
                    <a:pt x="691" y="142"/>
                  </a:cubicBezTo>
                  <a:cubicBezTo>
                    <a:pt x="542" y="142"/>
                    <a:pt x="542" y="142"/>
                    <a:pt x="542" y="142"/>
                  </a:cubicBezTo>
                  <a:cubicBezTo>
                    <a:pt x="542" y="142"/>
                    <a:pt x="542" y="142"/>
                    <a:pt x="542" y="142"/>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6">
              <a:extLst>
                <a:ext uri="{FF2B5EF4-FFF2-40B4-BE49-F238E27FC236}">
                  <a16:creationId xmlns:a16="http://schemas.microsoft.com/office/drawing/2014/main" id="{580F118D-2DA5-4743-83C0-A8690ADA6EF5}"/>
                </a:ext>
              </a:extLst>
            </p:cNvPr>
            <p:cNvSpPr/>
            <p:nvPr/>
          </p:nvSpPr>
          <p:spPr bwMode="auto">
            <a:xfrm>
              <a:off x="4881563" y="3349625"/>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7">
              <a:extLst>
                <a:ext uri="{FF2B5EF4-FFF2-40B4-BE49-F238E27FC236}">
                  <a16:creationId xmlns:a16="http://schemas.microsoft.com/office/drawing/2014/main" id="{FAD6A36A-A6D7-4A72-81DA-F7684E76CAAD}"/>
                </a:ext>
              </a:extLst>
            </p:cNvPr>
            <p:cNvSpPr/>
            <p:nvPr/>
          </p:nvSpPr>
          <p:spPr bwMode="auto">
            <a:xfrm>
              <a:off x="4881563" y="3475038"/>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8">
              <a:extLst>
                <a:ext uri="{FF2B5EF4-FFF2-40B4-BE49-F238E27FC236}">
                  <a16:creationId xmlns:a16="http://schemas.microsoft.com/office/drawing/2014/main" id="{356AE6DE-641A-4D29-8143-F4C750DCD45B}"/>
                </a:ext>
              </a:extLst>
            </p:cNvPr>
            <p:cNvSpPr/>
            <p:nvPr/>
          </p:nvSpPr>
          <p:spPr bwMode="auto">
            <a:xfrm>
              <a:off x="3165475" y="2914650"/>
              <a:ext cx="976313" cy="738188"/>
            </a:xfrm>
            <a:custGeom>
              <a:gdLst>
                <a:gd name="T0" fmla="*/ 0 w 327"/>
                <a:gd name="T1" fmla="*/ 0 h 246"/>
                <a:gd name="T2" fmla="*/ 51 w 327"/>
                <a:gd name="T3" fmla="*/ 0 h 246"/>
                <a:gd name="T4" fmla="*/ 53 w 327"/>
                <a:gd name="T5" fmla="*/ 0 h 246"/>
                <a:gd name="T6" fmla="*/ 177 w 327"/>
                <a:gd name="T7" fmla="*/ 0 h 246"/>
                <a:gd name="T8" fmla="*/ 177 w 327"/>
                <a:gd name="T9" fmla="*/ 0 h 246"/>
                <a:gd name="T10" fmla="*/ 182 w 327"/>
                <a:gd name="T11" fmla="*/ 1 h 246"/>
                <a:gd name="T12" fmla="*/ 327 w 327"/>
                <a:gd name="T13" fmla="*/ 97 h 246"/>
                <a:gd name="T14" fmla="*/ 327 w 327"/>
                <a:gd name="T15" fmla="*/ 97 h 246"/>
                <a:gd name="T16" fmla="*/ 315 w 327"/>
                <a:gd name="T17" fmla="*/ 102 h 246"/>
                <a:gd name="T18" fmla="*/ 289 w 327"/>
                <a:gd name="T19" fmla="*/ 114 h 246"/>
                <a:gd name="T20" fmla="*/ 279 w 327"/>
                <a:gd name="T21" fmla="*/ 120 h 246"/>
                <a:gd name="T22" fmla="*/ 278 w 327"/>
                <a:gd name="T23" fmla="*/ 117 h 246"/>
                <a:gd name="T24" fmla="*/ 177 w 327"/>
                <a:gd name="T25" fmla="*/ 51 h 246"/>
                <a:gd name="T26" fmla="*/ 177 w 327"/>
                <a:gd name="T27" fmla="*/ 51 h 246"/>
                <a:gd name="T28" fmla="*/ 177 w 327"/>
                <a:gd name="T29" fmla="*/ 51 h 246"/>
                <a:gd name="T30" fmla="*/ 53 w 327"/>
                <a:gd name="T31" fmla="*/ 51 h 246"/>
                <a:gd name="T32" fmla="*/ 53 w 327"/>
                <a:gd name="T33" fmla="*/ 155 h 246"/>
                <a:gd name="T34" fmla="*/ 66 w 327"/>
                <a:gd name="T35" fmla="*/ 150 h 246"/>
                <a:gd name="T36" fmla="*/ 139 w 327"/>
                <a:gd name="T37" fmla="*/ 139 h 246"/>
                <a:gd name="T38" fmla="*/ 151 w 327"/>
                <a:gd name="T39" fmla="*/ 139 h 246"/>
                <a:gd name="T40" fmla="*/ 157 w 327"/>
                <a:gd name="T41" fmla="*/ 139 h 246"/>
                <a:gd name="T42" fmla="*/ 154 w 327"/>
                <a:gd name="T43" fmla="*/ 140 h 246"/>
                <a:gd name="T44" fmla="*/ 154 w 327"/>
                <a:gd name="T45" fmla="*/ 140 h 246"/>
                <a:gd name="T46" fmla="*/ 154 w 327"/>
                <a:gd name="T47" fmla="*/ 140 h 246"/>
                <a:gd name="T48" fmla="*/ 141 w 327"/>
                <a:gd name="T49" fmla="*/ 143 h 246"/>
                <a:gd name="T50" fmla="*/ 133 w 327"/>
                <a:gd name="T51" fmla="*/ 145 h 246"/>
                <a:gd name="T52" fmla="*/ 131 w 327"/>
                <a:gd name="T53" fmla="*/ 146 h 246"/>
                <a:gd name="T54" fmla="*/ 130 w 327"/>
                <a:gd name="T55" fmla="*/ 146 h 246"/>
                <a:gd name="T56" fmla="*/ 127 w 327"/>
                <a:gd name="T57" fmla="*/ 147 h 246"/>
                <a:gd name="T58" fmla="*/ 115 w 327"/>
                <a:gd name="T59" fmla="*/ 151 h 246"/>
                <a:gd name="T60" fmla="*/ 111 w 327"/>
                <a:gd name="T61" fmla="*/ 153 h 246"/>
                <a:gd name="T62" fmla="*/ 109 w 327"/>
                <a:gd name="T63" fmla="*/ 154 h 246"/>
                <a:gd name="T64" fmla="*/ 107 w 327"/>
                <a:gd name="T65" fmla="*/ 155 h 246"/>
                <a:gd name="T66" fmla="*/ 102 w 327"/>
                <a:gd name="T67" fmla="*/ 156 h 246"/>
                <a:gd name="T68" fmla="*/ 97 w 327"/>
                <a:gd name="T69" fmla="*/ 160 h 246"/>
                <a:gd name="T70" fmla="*/ 88 w 327"/>
                <a:gd name="T71" fmla="*/ 164 h 246"/>
                <a:gd name="T72" fmla="*/ 83 w 327"/>
                <a:gd name="T73" fmla="*/ 167 h 246"/>
                <a:gd name="T74" fmla="*/ 79 w 327"/>
                <a:gd name="T75" fmla="*/ 169 h 246"/>
                <a:gd name="T76" fmla="*/ 74 w 327"/>
                <a:gd name="T77" fmla="*/ 172 h 246"/>
                <a:gd name="T78" fmla="*/ 68 w 327"/>
                <a:gd name="T79" fmla="*/ 176 h 246"/>
                <a:gd name="T80" fmla="*/ 62 w 327"/>
                <a:gd name="T81" fmla="*/ 180 h 246"/>
                <a:gd name="T82" fmla="*/ 57 w 327"/>
                <a:gd name="T83" fmla="*/ 184 h 246"/>
                <a:gd name="T84" fmla="*/ 53 w 327"/>
                <a:gd name="T85" fmla="*/ 187 h 246"/>
                <a:gd name="T86" fmla="*/ 53 w 327"/>
                <a:gd name="T87" fmla="*/ 187 h 246"/>
                <a:gd name="T88" fmla="*/ 49 w 327"/>
                <a:gd name="T89" fmla="*/ 189 h 246"/>
                <a:gd name="T90" fmla="*/ 3 w 327"/>
                <a:gd name="T91" fmla="*/ 240 h 246"/>
                <a:gd name="T92" fmla="*/ 0 w 327"/>
                <a:gd name="T93" fmla="*/ 246 h 246"/>
                <a:gd name="T94" fmla="*/ 0 w 327"/>
                <a:gd name="T95" fmla="*/ 0 h 2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 h="246">
                  <a:moveTo>
                    <a:pt x="0" y="0"/>
                  </a:moveTo>
                  <a:cubicBezTo>
                    <a:pt x="51" y="0"/>
                    <a:pt x="51" y="0"/>
                    <a:pt x="51" y="0"/>
                  </a:cubicBezTo>
                  <a:cubicBezTo>
                    <a:pt x="53" y="0"/>
                    <a:pt x="53" y="0"/>
                    <a:pt x="53" y="0"/>
                  </a:cubicBezTo>
                  <a:cubicBezTo>
                    <a:pt x="177" y="0"/>
                    <a:pt x="177" y="0"/>
                    <a:pt x="177" y="0"/>
                  </a:cubicBezTo>
                  <a:cubicBezTo>
                    <a:pt x="177" y="0"/>
                    <a:pt x="177" y="0"/>
                    <a:pt x="177" y="0"/>
                  </a:cubicBezTo>
                  <a:cubicBezTo>
                    <a:pt x="182" y="1"/>
                    <a:pt x="182" y="1"/>
                    <a:pt x="182" y="1"/>
                  </a:cubicBezTo>
                  <a:cubicBezTo>
                    <a:pt x="247" y="4"/>
                    <a:pt x="301" y="43"/>
                    <a:pt x="327" y="97"/>
                  </a:cubicBezTo>
                  <a:cubicBezTo>
                    <a:pt x="327" y="97"/>
                    <a:pt x="327" y="97"/>
                    <a:pt x="327" y="97"/>
                  </a:cubicBezTo>
                  <a:cubicBezTo>
                    <a:pt x="315" y="102"/>
                    <a:pt x="315" y="102"/>
                    <a:pt x="315" y="102"/>
                  </a:cubicBezTo>
                  <a:cubicBezTo>
                    <a:pt x="307" y="106"/>
                    <a:pt x="298" y="110"/>
                    <a:pt x="289" y="114"/>
                  </a:cubicBezTo>
                  <a:cubicBezTo>
                    <a:pt x="279" y="120"/>
                    <a:pt x="279" y="120"/>
                    <a:pt x="279" y="120"/>
                  </a:cubicBezTo>
                  <a:cubicBezTo>
                    <a:pt x="278" y="117"/>
                    <a:pt x="278" y="117"/>
                    <a:pt x="278" y="117"/>
                  </a:cubicBezTo>
                  <a:cubicBezTo>
                    <a:pt x="259" y="82"/>
                    <a:pt x="222" y="56"/>
                    <a:pt x="177" y="51"/>
                  </a:cubicBezTo>
                  <a:cubicBezTo>
                    <a:pt x="177" y="51"/>
                    <a:pt x="177" y="51"/>
                    <a:pt x="177" y="51"/>
                  </a:cubicBezTo>
                  <a:cubicBezTo>
                    <a:pt x="177" y="51"/>
                    <a:pt x="177" y="51"/>
                    <a:pt x="177" y="51"/>
                  </a:cubicBezTo>
                  <a:cubicBezTo>
                    <a:pt x="53" y="51"/>
                    <a:pt x="53" y="51"/>
                    <a:pt x="53" y="51"/>
                  </a:cubicBezTo>
                  <a:cubicBezTo>
                    <a:pt x="53" y="155"/>
                    <a:pt x="53" y="155"/>
                    <a:pt x="53" y="155"/>
                  </a:cubicBezTo>
                  <a:cubicBezTo>
                    <a:pt x="66" y="150"/>
                    <a:pt x="66" y="150"/>
                    <a:pt x="66" y="150"/>
                  </a:cubicBezTo>
                  <a:cubicBezTo>
                    <a:pt x="89" y="143"/>
                    <a:pt x="114" y="139"/>
                    <a:pt x="139" y="139"/>
                  </a:cubicBezTo>
                  <a:cubicBezTo>
                    <a:pt x="143" y="139"/>
                    <a:pt x="147" y="139"/>
                    <a:pt x="151" y="139"/>
                  </a:cubicBezTo>
                  <a:cubicBezTo>
                    <a:pt x="157" y="139"/>
                    <a:pt x="157" y="139"/>
                    <a:pt x="157" y="139"/>
                  </a:cubicBezTo>
                  <a:cubicBezTo>
                    <a:pt x="154" y="140"/>
                    <a:pt x="154" y="140"/>
                    <a:pt x="154" y="140"/>
                  </a:cubicBezTo>
                  <a:cubicBezTo>
                    <a:pt x="154" y="140"/>
                    <a:pt x="154" y="140"/>
                    <a:pt x="154" y="140"/>
                  </a:cubicBezTo>
                  <a:cubicBezTo>
                    <a:pt x="154" y="140"/>
                    <a:pt x="154" y="140"/>
                    <a:pt x="154" y="140"/>
                  </a:cubicBezTo>
                  <a:cubicBezTo>
                    <a:pt x="141" y="143"/>
                    <a:pt x="141" y="143"/>
                    <a:pt x="141" y="143"/>
                  </a:cubicBezTo>
                  <a:cubicBezTo>
                    <a:pt x="133" y="145"/>
                    <a:pt x="133" y="145"/>
                    <a:pt x="133" y="145"/>
                  </a:cubicBezTo>
                  <a:cubicBezTo>
                    <a:pt x="131" y="146"/>
                    <a:pt x="131" y="146"/>
                    <a:pt x="131" y="146"/>
                  </a:cubicBezTo>
                  <a:cubicBezTo>
                    <a:pt x="130" y="146"/>
                    <a:pt x="130" y="146"/>
                    <a:pt x="130" y="146"/>
                  </a:cubicBezTo>
                  <a:cubicBezTo>
                    <a:pt x="127" y="147"/>
                    <a:pt x="127" y="147"/>
                    <a:pt x="127" y="147"/>
                  </a:cubicBezTo>
                  <a:cubicBezTo>
                    <a:pt x="123" y="148"/>
                    <a:pt x="119" y="150"/>
                    <a:pt x="115" y="151"/>
                  </a:cubicBezTo>
                  <a:cubicBezTo>
                    <a:pt x="111" y="153"/>
                    <a:pt x="111" y="153"/>
                    <a:pt x="111" y="153"/>
                  </a:cubicBezTo>
                  <a:cubicBezTo>
                    <a:pt x="109" y="154"/>
                    <a:pt x="109" y="154"/>
                    <a:pt x="109" y="154"/>
                  </a:cubicBezTo>
                  <a:cubicBezTo>
                    <a:pt x="107" y="155"/>
                    <a:pt x="107" y="155"/>
                    <a:pt x="107" y="155"/>
                  </a:cubicBezTo>
                  <a:cubicBezTo>
                    <a:pt x="102" y="156"/>
                    <a:pt x="102" y="156"/>
                    <a:pt x="102" y="156"/>
                  </a:cubicBezTo>
                  <a:cubicBezTo>
                    <a:pt x="97" y="160"/>
                    <a:pt x="97" y="160"/>
                    <a:pt x="97" y="160"/>
                  </a:cubicBezTo>
                  <a:cubicBezTo>
                    <a:pt x="88" y="164"/>
                    <a:pt x="88" y="164"/>
                    <a:pt x="88" y="164"/>
                  </a:cubicBezTo>
                  <a:cubicBezTo>
                    <a:pt x="83" y="167"/>
                    <a:pt x="83" y="167"/>
                    <a:pt x="83" y="167"/>
                  </a:cubicBezTo>
                  <a:cubicBezTo>
                    <a:pt x="79" y="169"/>
                    <a:pt x="79" y="169"/>
                    <a:pt x="79" y="169"/>
                  </a:cubicBezTo>
                  <a:cubicBezTo>
                    <a:pt x="74" y="172"/>
                    <a:pt x="74" y="172"/>
                    <a:pt x="74" y="172"/>
                  </a:cubicBezTo>
                  <a:cubicBezTo>
                    <a:pt x="68" y="176"/>
                    <a:pt x="68" y="176"/>
                    <a:pt x="68" y="176"/>
                  </a:cubicBezTo>
                  <a:cubicBezTo>
                    <a:pt x="62" y="180"/>
                    <a:pt x="62" y="180"/>
                    <a:pt x="62" y="180"/>
                  </a:cubicBezTo>
                  <a:cubicBezTo>
                    <a:pt x="57" y="184"/>
                    <a:pt x="57" y="184"/>
                    <a:pt x="57" y="184"/>
                  </a:cubicBezTo>
                  <a:cubicBezTo>
                    <a:pt x="53" y="187"/>
                    <a:pt x="53" y="187"/>
                    <a:pt x="53" y="187"/>
                  </a:cubicBezTo>
                  <a:cubicBezTo>
                    <a:pt x="53" y="187"/>
                    <a:pt x="53" y="187"/>
                    <a:pt x="53" y="187"/>
                  </a:cubicBezTo>
                  <a:cubicBezTo>
                    <a:pt x="49" y="189"/>
                    <a:pt x="49" y="189"/>
                    <a:pt x="49" y="189"/>
                  </a:cubicBezTo>
                  <a:cubicBezTo>
                    <a:pt x="32" y="204"/>
                    <a:pt x="16" y="221"/>
                    <a:pt x="3" y="240"/>
                  </a:cubicBezTo>
                  <a:cubicBezTo>
                    <a:pt x="0" y="246"/>
                    <a:pt x="0" y="246"/>
                    <a:pt x="0" y="246"/>
                  </a:cubicBezTo>
                  <a:cubicBezTo>
                    <a:pt x="0" y="0"/>
                    <a:pt x="0" y="0"/>
                    <a:pt x="0"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19">
              <a:extLst>
                <a:ext uri="{FF2B5EF4-FFF2-40B4-BE49-F238E27FC236}">
                  <a16:creationId xmlns:a16="http://schemas.microsoft.com/office/drawing/2014/main" id="{7E6CC6E1-C872-464C-B996-445D8EB68A69}"/>
                </a:ext>
              </a:extLst>
            </p:cNvPr>
            <p:cNvSpPr/>
            <p:nvPr/>
          </p:nvSpPr>
          <p:spPr bwMode="auto">
            <a:xfrm>
              <a:off x="3159125" y="3175000"/>
              <a:ext cx="1131888" cy="757238"/>
            </a:xfrm>
            <a:custGeom>
              <a:gdLst>
                <a:gd name="T0" fmla="*/ 379 w 379"/>
                <a:gd name="T1" fmla="*/ 0 h 252"/>
                <a:gd name="T2" fmla="*/ 366 w 379"/>
                <a:gd name="T3" fmla="*/ 3 h 252"/>
                <a:gd name="T4" fmla="*/ 116 w 379"/>
                <a:gd name="T5" fmla="*/ 188 h 252"/>
                <a:gd name="T6" fmla="*/ 107 w 379"/>
                <a:gd name="T7" fmla="*/ 202 h 252"/>
                <a:gd name="T8" fmla="*/ 108 w 379"/>
                <a:gd name="T9" fmla="*/ 202 h 252"/>
                <a:gd name="T10" fmla="*/ 162 w 379"/>
                <a:gd name="T11" fmla="*/ 203 h 252"/>
                <a:gd name="T12" fmla="*/ 231 w 379"/>
                <a:gd name="T13" fmla="*/ 189 h 252"/>
                <a:gd name="T14" fmla="*/ 294 w 379"/>
                <a:gd name="T15" fmla="*/ 82 h 252"/>
                <a:gd name="T16" fmla="*/ 291 w 379"/>
                <a:gd name="T17" fmla="*/ 60 h 252"/>
                <a:gd name="T18" fmla="*/ 289 w 379"/>
                <a:gd name="T19" fmla="*/ 51 h 252"/>
                <a:gd name="T20" fmla="*/ 290 w 379"/>
                <a:gd name="T21" fmla="*/ 50 h 252"/>
                <a:gd name="T22" fmla="*/ 293 w 379"/>
                <a:gd name="T23" fmla="*/ 48 h 252"/>
                <a:gd name="T24" fmla="*/ 325 w 379"/>
                <a:gd name="T25" fmla="*/ 31 h 252"/>
                <a:gd name="T26" fmla="*/ 335 w 379"/>
                <a:gd name="T27" fmla="*/ 26 h 252"/>
                <a:gd name="T28" fmla="*/ 340 w 379"/>
                <a:gd name="T29" fmla="*/ 42 h 252"/>
                <a:gd name="T30" fmla="*/ 346 w 379"/>
                <a:gd name="T31" fmla="*/ 93 h 252"/>
                <a:gd name="T32" fmla="*/ 188 w 379"/>
                <a:gd name="T33" fmla="*/ 251 h 252"/>
                <a:gd name="T34" fmla="*/ 79 w 379"/>
                <a:gd name="T35" fmla="*/ 251 h 252"/>
                <a:gd name="T36" fmla="*/ 79 w 379"/>
                <a:gd name="T37" fmla="*/ 251 h 252"/>
                <a:gd name="T38" fmla="*/ 0 w 379"/>
                <a:gd name="T39" fmla="*/ 251 h 252"/>
                <a:gd name="T40" fmla="*/ 7 w 379"/>
                <a:gd name="T41" fmla="*/ 239 h 252"/>
                <a:gd name="T42" fmla="*/ 371 w 379"/>
                <a:gd name="T43" fmla="*/ 0 h 252"/>
                <a:gd name="T44" fmla="*/ 379 w 379"/>
                <a:gd name="T45" fmla="*/ 0 h 252"/>
                <a:gd name="T46" fmla="*/ 379 w 379"/>
                <a:gd name="T47" fmla="*/ 0 h 2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251">
                  <a:moveTo>
                    <a:pt x="379" y="0"/>
                  </a:moveTo>
                  <a:cubicBezTo>
                    <a:pt x="366" y="3"/>
                    <a:pt x="366" y="3"/>
                    <a:pt x="366" y="3"/>
                  </a:cubicBezTo>
                  <a:cubicBezTo>
                    <a:pt x="263" y="35"/>
                    <a:pt x="175" y="101"/>
                    <a:pt x="116" y="188"/>
                  </a:cubicBezTo>
                  <a:cubicBezTo>
                    <a:pt x="107" y="202"/>
                    <a:pt x="107" y="202"/>
                    <a:pt x="107" y="202"/>
                  </a:cubicBezTo>
                  <a:cubicBezTo>
                    <a:pt x="108" y="202"/>
                    <a:pt x="108" y="202"/>
                    <a:pt x="108" y="202"/>
                  </a:cubicBezTo>
                  <a:cubicBezTo>
                    <a:pt x="120" y="204"/>
                    <a:pt x="152" y="202"/>
                    <a:pt x="162" y="203"/>
                  </a:cubicBezTo>
                  <a:cubicBezTo>
                    <a:pt x="175" y="201"/>
                    <a:pt x="206" y="204"/>
                    <a:pt x="231" y="189"/>
                  </a:cubicBezTo>
                  <a:cubicBezTo>
                    <a:pt x="256" y="173"/>
                    <a:pt x="297" y="140"/>
                    <a:pt x="294" y="82"/>
                  </a:cubicBezTo>
                  <a:cubicBezTo>
                    <a:pt x="294" y="74"/>
                    <a:pt x="293" y="67"/>
                    <a:pt x="291" y="60"/>
                  </a:cubicBezTo>
                  <a:cubicBezTo>
                    <a:pt x="289" y="51"/>
                    <a:pt x="289" y="51"/>
                    <a:pt x="289" y="51"/>
                  </a:cubicBezTo>
                  <a:cubicBezTo>
                    <a:pt x="290" y="50"/>
                    <a:pt x="290" y="50"/>
                    <a:pt x="290" y="50"/>
                  </a:cubicBezTo>
                  <a:cubicBezTo>
                    <a:pt x="293" y="48"/>
                    <a:pt x="293" y="48"/>
                    <a:pt x="293" y="48"/>
                  </a:cubicBezTo>
                  <a:cubicBezTo>
                    <a:pt x="303" y="42"/>
                    <a:pt x="314" y="36"/>
                    <a:pt x="325" y="31"/>
                  </a:cubicBezTo>
                  <a:cubicBezTo>
                    <a:pt x="335" y="26"/>
                    <a:pt x="335" y="26"/>
                    <a:pt x="335" y="26"/>
                  </a:cubicBezTo>
                  <a:cubicBezTo>
                    <a:pt x="340" y="42"/>
                    <a:pt x="340" y="42"/>
                    <a:pt x="340" y="42"/>
                  </a:cubicBezTo>
                  <a:cubicBezTo>
                    <a:pt x="345" y="58"/>
                    <a:pt x="346" y="75"/>
                    <a:pt x="346" y="93"/>
                  </a:cubicBezTo>
                  <a:cubicBezTo>
                    <a:pt x="343" y="156"/>
                    <a:pt x="280" y="252"/>
                    <a:pt x="188" y="251"/>
                  </a:cubicBezTo>
                  <a:cubicBezTo>
                    <a:pt x="79" y="251"/>
                    <a:pt x="79" y="251"/>
                    <a:pt x="79" y="251"/>
                  </a:cubicBezTo>
                  <a:cubicBezTo>
                    <a:pt x="79" y="251"/>
                    <a:pt x="79" y="251"/>
                    <a:pt x="79" y="251"/>
                  </a:cubicBezTo>
                  <a:cubicBezTo>
                    <a:pt x="0" y="251"/>
                    <a:pt x="0" y="251"/>
                    <a:pt x="0" y="251"/>
                  </a:cubicBezTo>
                  <a:cubicBezTo>
                    <a:pt x="7" y="239"/>
                    <a:pt x="7" y="239"/>
                    <a:pt x="7" y="239"/>
                  </a:cubicBezTo>
                  <a:cubicBezTo>
                    <a:pt x="81" y="108"/>
                    <a:pt x="215" y="16"/>
                    <a:pt x="371" y="0"/>
                  </a:cubicBezTo>
                  <a:cubicBezTo>
                    <a:pt x="379" y="0"/>
                    <a:pt x="379" y="0"/>
                    <a:pt x="379" y="0"/>
                  </a:cubicBezTo>
                  <a:cubicBezTo>
                    <a:pt x="379" y="0"/>
                    <a:pt x="379" y="0"/>
                    <a:pt x="379"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541961072"/>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anim calcmode="lin" valueType="num">
                                      <p:cBhvr>
                                        <p:cTn id="33" dur="1000" fill="hold"/>
                                        <p:tgtEl>
                                          <p:spTgt spid="14"/>
                                        </p:tgtEl>
                                        <p:attrNameLst>
                                          <p:attrName>ppt_x</p:attrName>
                                        </p:attrNameLst>
                                      </p:cBhvr>
                                      <p:tavLst>
                                        <p:tav tm="0">
                                          <p:val>
                                            <p:strVal val="#ppt_x"/>
                                          </p:val>
                                        </p:tav>
                                        <p:tav tm="100000">
                                          <p:val>
                                            <p:strVal val="#ppt_x"/>
                                          </p:val>
                                        </p:tav>
                                      </p:tavLst>
                                    </p:anim>
                                    <p:anim calcmode="lin" valueType="num">
                                      <p:cBhvr>
                                        <p:cTn id="34" dur="1000" fill="hold"/>
                                        <p:tgtEl>
                                          <p:spTgt spid="1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1000"/>
                                        <p:tgtEl>
                                          <p:spTgt spid="15"/>
                                        </p:tgtEl>
                                      </p:cBhvr>
                                    </p:animEffect>
                                    <p:anim calcmode="lin" valueType="num">
                                      <p:cBhvr>
                                        <p:cTn id="38" dur="1000" fill="hold"/>
                                        <p:tgtEl>
                                          <p:spTgt spid="15"/>
                                        </p:tgtEl>
                                        <p:attrNameLst>
                                          <p:attrName>ppt_x</p:attrName>
                                        </p:attrNameLst>
                                      </p:cBhvr>
                                      <p:tavLst>
                                        <p:tav tm="0">
                                          <p:val>
                                            <p:strVal val="#ppt_x"/>
                                          </p:val>
                                        </p:tav>
                                        <p:tav tm="100000">
                                          <p:val>
                                            <p:strVal val="#ppt_x"/>
                                          </p:val>
                                        </p:tav>
                                      </p:tavLst>
                                    </p:anim>
                                    <p:anim calcmode="lin" valueType="num">
                                      <p:cBhvr>
                                        <p:cTn id="39" dur="1000" fill="hold"/>
                                        <p:tgtEl>
                                          <p:spTgt spid="15"/>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1000"/>
                                        <p:tgtEl>
                                          <p:spTgt spid="29"/>
                                        </p:tgtEl>
                                      </p:cBhvr>
                                    </p:animEffect>
                                    <p:anim calcmode="lin" valueType="num">
                                      <p:cBhvr>
                                        <p:cTn id="58" dur="1000" fill="hold"/>
                                        <p:tgtEl>
                                          <p:spTgt spid="29"/>
                                        </p:tgtEl>
                                        <p:attrNameLst>
                                          <p:attrName>ppt_x</p:attrName>
                                        </p:attrNameLst>
                                      </p:cBhvr>
                                      <p:tavLst>
                                        <p:tav tm="0">
                                          <p:val>
                                            <p:strVal val="#ppt_x"/>
                                          </p:val>
                                        </p:tav>
                                        <p:tav tm="100000">
                                          <p:val>
                                            <p:strVal val="#ppt_x"/>
                                          </p:val>
                                        </p:tav>
                                      </p:tavLst>
                                    </p:anim>
                                    <p:anim calcmode="lin" valueType="num">
                                      <p:cBhvr>
                                        <p:cTn id="59" dur="1000" fill="hold"/>
                                        <p:tgtEl>
                                          <p:spTgt spid="29"/>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1000"/>
                                        <p:tgtEl>
                                          <p:spTgt spid="30"/>
                                        </p:tgtEl>
                                      </p:cBhvr>
                                    </p:animEffect>
                                    <p:anim calcmode="lin" valueType="num">
                                      <p:cBhvr>
                                        <p:cTn id="63" dur="1000" fill="hold"/>
                                        <p:tgtEl>
                                          <p:spTgt spid="30"/>
                                        </p:tgtEl>
                                        <p:attrNameLst>
                                          <p:attrName>ppt_x</p:attrName>
                                        </p:attrNameLst>
                                      </p:cBhvr>
                                      <p:tavLst>
                                        <p:tav tm="0">
                                          <p:val>
                                            <p:strVal val="#ppt_x"/>
                                          </p:val>
                                        </p:tav>
                                        <p:tav tm="100000">
                                          <p:val>
                                            <p:strVal val="#ppt_x"/>
                                          </p:val>
                                        </p:tav>
                                      </p:tavLst>
                                    </p:anim>
                                    <p:anim calcmode="lin" valueType="num">
                                      <p:cBhvr>
                                        <p:cTn id="64" dur="1000" fill="hold"/>
                                        <p:tgtEl>
                                          <p:spTgt spid="3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fade">
                                      <p:cBhvr>
                                        <p:cTn id="72" dur="1000"/>
                                        <p:tgtEl>
                                          <p:spTgt spid="32"/>
                                        </p:tgtEl>
                                      </p:cBhvr>
                                    </p:animEffect>
                                    <p:anim calcmode="lin" valueType="num">
                                      <p:cBhvr>
                                        <p:cTn id="73" dur="1000" fill="hold"/>
                                        <p:tgtEl>
                                          <p:spTgt spid="32"/>
                                        </p:tgtEl>
                                        <p:attrNameLst>
                                          <p:attrName>ppt_x</p:attrName>
                                        </p:attrNameLst>
                                      </p:cBhvr>
                                      <p:tavLst>
                                        <p:tav tm="0">
                                          <p:val>
                                            <p:strVal val="#ppt_x"/>
                                          </p:val>
                                        </p:tav>
                                        <p:tav tm="100000">
                                          <p:val>
                                            <p:strVal val="#ppt_x"/>
                                          </p:val>
                                        </p:tav>
                                      </p:tavLst>
                                    </p:anim>
                                    <p:anim calcmode="lin" valueType="num">
                                      <p:cBhvr>
                                        <p:cTn id="74" dur="1000" fill="hold"/>
                                        <p:tgtEl>
                                          <p:spTgt spid="3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1000"/>
                                        <p:tgtEl>
                                          <p:spTgt spid="33"/>
                                        </p:tgtEl>
                                      </p:cBhvr>
                                    </p:animEffect>
                                    <p:anim calcmode="lin" valueType="num">
                                      <p:cBhvr>
                                        <p:cTn id="78" dur="1000" fill="hold"/>
                                        <p:tgtEl>
                                          <p:spTgt spid="33"/>
                                        </p:tgtEl>
                                        <p:attrNameLst>
                                          <p:attrName>ppt_x</p:attrName>
                                        </p:attrNameLst>
                                      </p:cBhvr>
                                      <p:tavLst>
                                        <p:tav tm="0">
                                          <p:val>
                                            <p:strVal val="#ppt_x"/>
                                          </p:val>
                                        </p:tav>
                                        <p:tav tm="100000">
                                          <p:val>
                                            <p:strVal val="#ppt_x"/>
                                          </p:val>
                                        </p:tav>
                                      </p:tavLst>
                                    </p:anim>
                                    <p:anim calcmode="lin" valueType="num">
                                      <p:cBhvr>
                                        <p:cTn id="79" dur="1000" fill="hold"/>
                                        <p:tgtEl>
                                          <p:spTgt spid="33"/>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fade">
                                      <p:cBhvr>
                                        <p:cTn id="82" dur="1000"/>
                                        <p:tgtEl>
                                          <p:spTgt spid="34"/>
                                        </p:tgtEl>
                                      </p:cBhvr>
                                    </p:animEffect>
                                    <p:anim calcmode="lin" valueType="num">
                                      <p:cBhvr>
                                        <p:cTn id="83" dur="1000" fill="hold"/>
                                        <p:tgtEl>
                                          <p:spTgt spid="34"/>
                                        </p:tgtEl>
                                        <p:attrNameLst>
                                          <p:attrName>ppt_x</p:attrName>
                                        </p:attrNameLst>
                                      </p:cBhvr>
                                      <p:tavLst>
                                        <p:tav tm="0">
                                          <p:val>
                                            <p:strVal val="#ppt_x"/>
                                          </p:val>
                                        </p:tav>
                                        <p:tav tm="100000">
                                          <p:val>
                                            <p:strVal val="#ppt_x"/>
                                          </p:val>
                                        </p:tav>
                                      </p:tavLst>
                                    </p:anim>
                                    <p:anim calcmode="lin" valueType="num">
                                      <p:cBhvr>
                                        <p:cTn id="84" dur="1000" fill="hold"/>
                                        <p:tgtEl>
                                          <p:spTgt spid="34"/>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Effect transition="in" filter="fade">
                                      <p:cBhvr>
                                        <p:cTn id="92" dur="1000"/>
                                        <p:tgtEl>
                                          <p:spTgt spid="36"/>
                                        </p:tgtEl>
                                      </p:cBhvr>
                                    </p:animEffect>
                                    <p:anim calcmode="lin" valueType="num">
                                      <p:cBhvr>
                                        <p:cTn id="93" dur="1000" fill="hold"/>
                                        <p:tgtEl>
                                          <p:spTgt spid="36"/>
                                        </p:tgtEl>
                                        <p:attrNameLst>
                                          <p:attrName>ppt_x</p:attrName>
                                        </p:attrNameLst>
                                      </p:cBhvr>
                                      <p:tavLst>
                                        <p:tav tm="0">
                                          <p:val>
                                            <p:strVal val="#ppt_x"/>
                                          </p:val>
                                        </p:tav>
                                        <p:tav tm="100000">
                                          <p:val>
                                            <p:strVal val="#ppt_x"/>
                                          </p:val>
                                        </p:tav>
                                      </p:tavLst>
                                    </p:anim>
                                    <p:anim calcmode="lin" valueType="num">
                                      <p:cBhvr>
                                        <p:cTn id="94" dur="1000" fill="hold"/>
                                        <p:tgtEl>
                                          <p:spTgt spid="36"/>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1000"/>
                                        <p:tgtEl>
                                          <p:spTgt spid="37"/>
                                        </p:tgtEl>
                                      </p:cBhvr>
                                    </p:animEffect>
                                    <p:anim calcmode="lin" valueType="num">
                                      <p:cBhvr>
                                        <p:cTn id="98" dur="1000" fill="hold"/>
                                        <p:tgtEl>
                                          <p:spTgt spid="37"/>
                                        </p:tgtEl>
                                        <p:attrNameLst>
                                          <p:attrName>ppt_x</p:attrName>
                                        </p:attrNameLst>
                                      </p:cBhvr>
                                      <p:tavLst>
                                        <p:tav tm="0">
                                          <p:val>
                                            <p:strVal val="#ppt_x"/>
                                          </p:val>
                                        </p:tav>
                                        <p:tav tm="100000">
                                          <p:val>
                                            <p:strVal val="#ppt_x"/>
                                          </p:val>
                                        </p:tav>
                                      </p:tavLst>
                                    </p:anim>
                                    <p:anim calcmode="lin" valueType="num">
                                      <p:cBhvr>
                                        <p:cTn id="99" dur="1000" fill="hold"/>
                                        <p:tgtEl>
                                          <p:spTgt spid="37"/>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fade">
                                      <p:cBhvr>
                                        <p:cTn id="102" dur="1000"/>
                                        <p:tgtEl>
                                          <p:spTgt spid="38"/>
                                        </p:tgtEl>
                                      </p:cBhvr>
                                    </p:animEffect>
                                    <p:anim calcmode="lin" valueType="num">
                                      <p:cBhvr>
                                        <p:cTn id="103" dur="1000" fill="hold"/>
                                        <p:tgtEl>
                                          <p:spTgt spid="38"/>
                                        </p:tgtEl>
                                        <p:attrNameLst>
                                          <p:attrName>ppt_x</p:attrName>
                                        </p:attrNameLst>
                                      </p:cBhvr>
                                      <p:tavLst>
                                        <p:tav tm="0">
                                          <p:val>
                                            <p:strVal val="#ppt_x"/>
                                          </p:val>
                                        </p:tav>
                                        <p:tav tm="100000">
                                          <p:val>
                                            <p:strVal val="#ppt_x"/>
                                          </p:val>
                                        </p:tav>
                                      </p:tavLst>
                                    </p:anim>
                                    <p:anim calcmode="lin" valueType="num">
                                      <p:cBhvr>
                                        <p:cTn id="104" dur="1000" fill="hold"/>
                                        <p:tgtEl>
                                          <p:spTgt spid="38"/>
                                        </p:tgtEl>
                                        <p:attrNameLst>
                                          <p:attrName>ppt_y</p:attrName>
                                        </p:attrNameLst>
                                      </p:cBhvr>
                                      <p:tavLst>
                                        <p:tav tm="0">
                                          <p:val>
                                            <p:strVal val="#ppt_y+.1"/>
                                          </p:val>
                                        </p:tav>
                                        <p:tav tm="100000">
                                          <p:val>
                                            <p:strVal val="#ppt_y"/>
                                          </p:val>
                                        </p:tav>
                                      </p:tavLst>
                                    </p:anim>
                                  </p:childTnLst>
                                </p:cTn>
                              </p:par>
                              <p:par>
                                <p:cTn id="105" presetID="22" presetClass="entr" presetSubtype="4" fill="hold" grpId="0" nodeType="withEffect">
                                  <p:stCondLst>
                                    <p:cond delay="0"/>
                                  </p:stCondLst>
                                  <p:childTnLst>
                                    <p:set>
                                      <p:cBhvr>
                                        <p:cTn id="106" dur="1" fill="hold">
                                          <p:stCondLst>
                                            <p:cond delay="0"/>
                                          </p:stCondLst>
                                        </p:cTn>
                                        <p:tgtEl>
                                          <p:spTgt spid="40"/>
                                        </p:tgtEl>
                                        <p:attrNameLst>
                                          <p:attrName>style.visibility</p:attrName>
                                        </p:attrNameLst>
                                      </p:cBhvr>
                                      <p:to>
                                        <p:strVal val="visible"/>
                                      </p:to>
                                    </p:set>
                                    <p:animEffect transition="in" filter="wipe(down)">
                                      <p:cBhvr>
                                        <p:cTn id="10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9" grpId="0"/>
      <p:bldP spid="10" grpId="0"/>
      <p:bldP spid="11" grpId="0"/>
      <p:bldP spid="12" grpId="0"/>
      <p:bldP spid="13" grpId="0"/>
      <p:bldP spid="14" grpId="0"/>
      <p:bldP spid="15" grpId="0"/>
      <p:bldP spid="16" grpId="0"/>
      <p:bldP spid="17" grpId="0"/>
      <p:bldP spid="18" grpId="0"/>
      <p:bldP spid="29" grpId="0"/>
      <p:bldP spid="30" grpId="0"/>
      <p:bldP spid="31" grpId="0"/>
      <p:bldP spid="32" grpId="0"/>
      <p:bldP spid="33" grpId="0"/>
      <p:bldP spid="34" grpId="0"/>
      <p:bldP spid="35" grpId="0"/>
      <p:bldP spid="36" grpId="0"/>
      <p:bldP spid="37" grpId="0"/>
      <p:bldP spid="38" grpId="0"/>
    </p:bldLst>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a:extLst>
              <a:ext uri="{FF2B5EF4-FFF2-40B4-BE49-F238E27FC236}">
                <a16:creationId xmlns:a16="http://schemas.microsoft.com/office/drawing/2014/main" id="{FCE9F85C-120C-4A9D-81FF-77E9AB8A1B4E}"/>
              </a:ext>
            </a:extLst>
          </p:cNvPr>
          <p:cNvSpPr/>
          <p:nvPr/>
        </p:nvSpPr>
        <p:spPr>
          <a:xfrm>
            <a:off x="381000" y="0"/>
            <a:ext cx="177800" cy="8128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文本框 3">
            <a:extLst>
              <a:ext uri="{FF2B5EF4-FFF2-40B4-BE49-F238E27FC236}">
                <a16:creationId xmlns:a16="http://schemas.microsoft.com/office/drawing/2014/main" id="{6DB29D5D-B9B3-4A08-9D23-543AB0E9FE87}"/>
              </a:ext>
            </a:extLst>
          </p:cNvPr>
          <p:cNvSpPr txBox="1"/>
          <p:nvPr/>
        </p:nvSpPr>
        <p:spPr>
          <a:xfrm>
            <a:off x="558800" y="228025"/>
            <a:ext cx="7124700" cy="584775"/>
          </a:xfrm>
          <a:prstGeom prst="rect">
            <a:avLst/>
          </a:prstGeom>
          <a:noFill/>
        </p:spPr>
        <p:txBody>
          <a:bodyPr wrap="square" rtlCol="0">
            <a:spAutoFit/>
          </a:bodyPr>
          <a:lstStyle/>
          <a:p>
            <a:r>
              <a:rPr lang="zh-CN" altLang="en-US" sz="3200" b="1">
                <a:solidFill>
                  <a:srgbClr val="264D6E"/>
                </a:solidFill>
                <a:latin typeface="Arial"/>
                <a:ea typeface="微软雅黑"/>
                <a:sym typeface="Arial"/>
              </a:rPr>
              <a:t>工作存在的不足和面临的困难与挑战</a:t>
            </a:r>
          </a:p>
        </p:txBody>
      </p:sp>
      <p:grpSp>
        <p:nvGrpSpPr>
          <p:cNvPr id="12" name="组合 11">
            <a:extLst>
              <a:ext uri="{FF2B5EF4-FFF2-40B4-BE49-F238E27FC236}">
                <a16:creationId xmlns:a16="http://schemas.microsoft.com/office/drawing/2014/main" id="{1423F995-8E54-4FFD-A029-057C8FE4E1A4}"/>
              </a:ext>
            </a:extLst>
          </p:cNvPr>
          <p:cNvGrpSpPr/>
          <p:nvPr/>
        </p:nvGrpSpPr>
        <p:grpSpPr>
          <a:xfrm>
            <a:off x="460829" y="1494972"/>
            <a:ext cx="11270343" cy="3512457"/>
            <a:chOff x="558800" y="1567543"/>
            <a:chExt cx="14528802" cy="4310742"/>
          </a:xfrm>
        </p:grpSpPr>
        <p:sp>
          <p:nvSpPr>
            <p:cNvPr id="5" name="矩形: 圆角 4">
              <a:extLst>
                <a:ext uri="{FF2B5EF4-FFF2-40B4-BE49-F238E27FC236}">
                  <a16:creationId xmlns:a16="http://schemas.microsoft.com/office/drawing/2014/main" id="{2E72AA79-88BF-4CD4-A8A3-71F5B1E938EE}"/>
                </a:ext>
              </a:extLst>
            </p:cNvPr>
            <p:cNvSpPr/>
            <p:nvPr/>
          </p:nvSpPr>
          <p:spPr>
            <a:xfrm>
              <a:off x="558800" y="1567543"/>
              <a:ext cx="2075543" cy="4310742"/>
            </a:xfrm>
            <a:prstGeom prst="roundRect">
              <a:avLst>
                <a:gd name="adj" fmla="val 687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 name="矩形: 圆角 5">
              <a:extLst>
                <a:ext uri="{FF2B5EF4-FFF2-40B4-BE49-F238E27FC236}">
                  <a16:creationId xmlns:a16="http://schemas.microsoft.com/office/drawing/2014/main" id="{7F416E55-AE2C-45DF-B0C1-FF593F044AD7}"/>
                </a:ext>
              </a:extLst>
            </p:cNvPr>
            <p:cNvSpPr/>
            <p:nvPr/>
          </p:nvSpPr>
          <p:spPr>
            <a:xfrm>
              <a:off x="2634343" y="1567543"/>
              <a:ext cx="2075543" cy="4310742"/>
            </a:xfrm>
            <a:prstGeom prst="roundRect">
              <a:avLst>
                <a:gd name="adj" fmla="val 6877"/>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矩形: 圆角 6">
              <a:extLst>
                <a:ext uri="{FF2B5EF4-FFF2-40B4-BE49-F238E27FC236}">
                  <a16:creationId xmlns:a16="http://schemas.microsoft.com/office/drawing/2014/main" id="{47B951F9-7844-43DC-AECD-D29017D11547}"/>
                </a:ext>
              </a:extLst>
            </p:cNvPr>
            <p:cNvSpPr/>
            <p:nvPr/>
          </p:nvSpPr>
          <p:spPr>
            <a:xfrm>
              <a:off x="4709886" y="1567543"/>
              <a:ext cx="2075543" cy="4310742"/>
            </a:xfrm>
            <a:prstGeom prst="roundRect">
              <a:avLst>
                <a:gd name="adj" fmla="val 687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矩形: 圆角 7">
              <a:extLst>
                <a:ext uri="{FF2B5EF4-FFF2-40B4-BE49-F238E27FC236}">
                  <a16:creationId xmlns:a16="http://schemas.microsoft.com/office/drawing/2014/main" id="{099BC835-B2A7-41F4-B207-0EFA67A21493}"/>
                </a:ext>
              </a:extLst>
            </p:cNvPr>
            <p:cNvSpPr/>
            <p:nvPr/>
          </p:nvSpPr>
          <p:spPr>
            <a:xfrm>
              <a:off x="6785429" y="1567543"/>
              <a:ext cx="2075543" cy="4310742"/>
            </a:xfrm>
            <a:prstGeom prst="roundRect">
              <a:avLst>
                <a:gd name="adj" fmla="val 6877"/>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矩形: 圆角 8">
              <a:extLst>
                <a:ext uri="{FF2B5EF4-FFF2-40B4-BE49-F238E27FC236}">
                  <a16:creationId xmlns:a16="http://schemas.microsoft.com/office/drawing/2014/main" id="{5F56DE37-E8C0-4A08-B2D8-0E97487A572D}"/>
                </a:ext>
              </a:extLst>
            </p:cNvPr>
            <p:cNvSpPr/>
            <p:nvPr/>
          </p:nvSpPr>
          <p:spPr>
            <a:xfrm>
              <a:off x="8860972" y="1567543"/>
              <a:ext cx="2075543" cy="4310742"/>
            </a:xfrm>
            <a:prstGeom prst="roundRect">
              <a:avLst>
                <a:gd name="adj" fmla="val 687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0" name="矩形: 圆角 9">
              <a:extLst>
                <a:ext uri="{FF2B5EF4-FFF2-40B4-BE49-F238E27FC236}">
                  <a16:creationId xmlns:a16="http://schemas.microsoft.com/office/drawing/2014/main" id="{2A9695DF-391A-43E7-BECA-75637F5694F7}"/>
                </a:ext>
              </a:extLst>
            </p:cNvPr>
            <p:cNvSpPr/>
            <p:nvPr/>
          </p:nvSpPr>
          <p:spPr>
            <a:xfrm>
              <a:off x="10936515" y="1567543"/>
              <a:ext cx="2075543" cy="4310742"/>
            </a:xfrm>
            <a:prstGeom prst="roundRect">
              <a:avLst>
                <a:gd name="adj" fmla="val 6877"/>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矩形: 圆角 10">
              <a:extLst>
                <a:ext uri="{FF2B5EF4-FFF2-40B4-BE49-F238E27FC236}">
                  <a16:creationId xmlns:a16="http://schemas.microsoft.com/office/drawing/2014/main" id="{D2A7196A-25A6-448B-98BF-910C7246C235}"/>
                </a:ext>
              </a:extLst>
            </p:cNvPr>
            <p:cNvSpPr/>
            <p:nvPr/>
          </p:nvSpPr>
          <p:spPr>
            <a:xfrm>
              <a:off x="13012058" y="1567543"/>
              <a:ext cx="2075543" cy="4310742"/>
            </a:xfrm>
            <a:prstGeom prst="roundRect">
              <a:avLst>
                <a:gd name="adj" fmla="val 687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grpSp>
      <p:sp>
        <p:nvSpPr>
          <p:cNvPr id="13" name="文本框 12">
            <a:extLst>
              <a:ext uri="{FF2B5EF4-FFF2-40B4-BE49-F238E27FC236}">
                <a16:creationId xmlns:a16="http://schemas.microsoft.com/office/drawing/2014/main" id="{CEFFEA3C-7B75-4C3D-A207-42FB911B982D}"/>
              </a:ext>
            </a:extLst>
          </p:cNvPr>
          <p:cNvSpPr txBox="1"/>
          <p:nvPr/>
        </p:nvSpPr>
        <p:spPr>
          <a:xfrm>
            <a:off x="508000" y="1973927"/>
            <a:ext cx="1447800" cy="2554545"/>
          </a:xfrm>
          <a:prstGeom prst="rect">
            <a:avLst/>
          </a:prstGeom>
          <a:noFill/>
        </p:spPr>
        <p:txBody>
          <a:bodyPr wrap="square" rtlCol="0">
            <a:spAutoFit/>
          </a:bodyPr>
          <a:lstStyle/>
          <a:p>
            <a:pPr algn="just"/>
            <a:r>
              <a:rPr lang="zh-CN" altLang="en-US" sz="1600">
                <a:solidFill>
                  <a:schemeClr val="bg2">
                    <a:lumMod val="25000"/>
                  </a:schemeClr>
                </a:solidFill>
                <a:latin typeface="Arial"/>
                <a:ea typeface="微软雅黑"/>
                <a:sym typeface="Arial"/>
              </a:rPr>
              <a:t>发展不平衡不充分的一些突出问题尚未解决，发展质量和效益还不高，创新能力不够强，实体经济水平有待提高，生态环境保护任重道远</a:t>
            </a:r>
          </a:p>
        </p:txBody>
      </p:sp>
      <p:sp>
        <p:nvSpPr>
          <p:cNvPr id="14" name="文本框 13">
            <a:extLst>
              <a:ext uri="{FF2B5EF4-FFF2-40B4-BE49-F238E27FC236}">
                <a16:creationId xmlns:a16="http://schemas.microsoft.com/office/drawing/2014/main" id="{695BFBAC-8791-47AE-B544-A8559589B364}"/>
              </a:ext>
            </a:extLst>
          </p:cNvPr>
          <p:cNvSpPr txBox="1"/>
          <p:nvPr/>
        </p:nvSpPr>
        <p:spPr>
          <a:xfrm>
            <a:off x="2132952" y="1919029"/>
            <a:ext cx="1447800" cy="2800767"/>
          </a:xfrm>
          <a:prstGeom prst="rect">
            <a:avLst/>
          </a:prstGeom>
          <a:noFill/>
        </p:spPr>
        <p:txBody>
          <a:bodyPr wrap="square" rtlCol="0">
            <a:spAutoFit/>
          </a:bodyPr>
          <a:lstStyle/>
          <a:p>
            <a:pPr algn="just"/>
            <a:r>
              <a:rPr lang="zh-CN" altLang="en-US" sz="1600">
                <a:solidFill>
                  <a:schemeClr val="bg1"/>
                </a:solidFill>
                <a:latin typeface="Arial"/>
                <a:ea typeface="微软雅黑"/>
                <a:sym typeface="Arial"/>
              </a:rPr>
              <a:t>民生领域还有不少短板，脱贫攻坚任务艰巨，城乡区域发展和收入分</a:t>
            </a:r>
          </a:p>
          <a:p>
            <a:pPr algn="just"/>
            <a:r>
              <a:rPr lang="zh-CN" altLang="en-US" sz="1600">
                <a:solidFill>
                  <a:schemeClr val="bg1"/>
                </a:solidFill>
                <a:latin typeface="Arial"/>
                <a:ea typeface="微软雅黑"/>
                <a:sym typeface="Arial"/>
              </a:rPr>
              <a:t>配差距依然较大，群众在就业、教育、医疗、居住、养老等方面面临</a:t>
            </a:r>
          </a:p>
          <a:p>
            <a:pPr algn="just"/>
            <a:r>
              <a:rPr lang="zh-CN" altLang="en-US" sz="1600">
                <a:solidFill>
                  <a:schemeClr val="bg1"/>
                </a:solidFill>
                <a:latin typeface="Arial"/>
                <a:ea typeface="微软雅黑"/>
                <a:sym typeface="Arial"/>
              </a:rPr>
              <a:t>不少难题</a:t>
            </a:r>
          </a:p>
        </p:txBody>
      </p:sp>
      <p:sp>
        <p:nvSpPr>
          <p:cNvPr id="15" name="文本框 14">
            <a:extLst>
              <a:ext uri="{FF2B5EF4-FFF2-40B4-BE49-F238E27FC236}">
                <a16:creationId xmlns:a16="http://schemas.microsoft.com/office/drawing/2014/main" id="{22D8E743-870F-48C7-AD0E-3B7B1DCE7E64}"/>
              </a:ext>
            </a:extLst>
          </p:cNvPr>
          <p:cNvSpPr txBox="1"/>
          <p:nvPr/>
        </p:nvSpPr>
        <p:spPr>
          <a:xfrm>
            <a:off x="3912735" y="2687726"/>
            <a:ext cx="1146432" cy="830997"/>
          </a:xfrm>
          <a:prstGeom prst="rect">
            <a:avLst/>
          </a:prstGeom>
          <a:noFill/>
        </p:spPr>
        <p:txBody>
          <a:bodyPr wrap="square" rtlCol="0">
            <a:spAutoFit/>
          </a:bodyPr>
          <a:lstStyle/>
          <a:p>
            <a:pPr algn="just"/>
            <a:r>
              <a:rPr lang="zh-CN" altLang="en-US" sz="1600">
                <a:solidFill>
                  <a:schemeClr val="bg2">
                    <a:lumMod val="25000"/>
                  </a:schemeClr>
                </a:solidFill>
                <a:latin typeface="Arial"/>
                <a:ea typeface="微软雅黑"/>
                <a:sym typeface="Arial"/>
              </a:rPr>
              <a:t>社会文明水平尚需提高</a:t>
            </a:r>
          </a:p>
        </p:txBody>
      </p:sp>
      <p:sp>
        <p:nvSpPr>
          <p:cNvPr id="16" name="文本框 15">
            <a:extLst>
              <a:ext uri="{FF2B5EF4-FFF2-40B4-BE49-F238E27FC236}">
                <a16:creationId xmlns:a16="http://schemas.microsoft.com/office/drawing/2014/main" id="{98AB2A31-0EAE-4E90-ADE0-0A024F5A91D0}"/>
              </a:ext>
            </a:extLst>
          </p:cNvPr>
          <p:cNvSpPr txBox="1"/>
          <p:nvPr/>
        </p:nvSpPr>
        <p:spPr>
          <a:xfrm>
            <a:off x="5347609" y="2238825"/>
            <a:ext cx="1447800" cy="1815882"/>
          </a:xfrm>
          <a:prstGeom prst="rect">
            <a:avLst/>
          </a:prstGeom>
          <a:noFill/>
        </p:spPr>
        <p:txBody>
          <a:bodyPr wrap="square" rtlCol="0">
            <a:spAutoFit/>
          </a:bodyPr>
          <a:lstStyle/>
          <a:p>
            <a:pPr algn="just"/>
            <a:r>
              <a:rPr lang="zh-CN" altLang="en-US" sz="1600">
                <a:solidFill>
                  <a:schemeClr val="bg1"/>
                </a:solidFill>
                <a:latin typeface="Arial"/>
                <a:ea typeface="微软雅黑"/>
                <a:sym typeface="Arial"/>
              </a:rPr>
              <a:t>社会矛盾和问题交织叠加，全面依法治国任务依然繁重，</a:t>
            </a:r>
          </a:p>
          <a:p>
            <a:pPr algn="just"/>
            <a:r>
              <a:rPr lang="zh-CN" altLang="en-US" sz="1600">
                <a:solidFill>
                  <a:schemeClr val="bg1"/>
                </a:solidFill>
                <a:latin typeface="Arial"/>
                <a:ea typeface="微软雅黑"/>
                <a:sym typeface="Arial"/>
              </a:rPr>
              <a:t>国家治理体系和治理能力有待加强</a:t>
            </a:r>
          </a:p>
        </p:txBody>
      </p:sp>
      <p:sp>
        <p:nvSpPr>
          <p:cNvPr id="17" name="文本框 16">
            <a:extLst>
              <a:ext uri="{FF2B5EF4-FFF2-40B4-BE49-F238E27FC236}">
                <a16:creationId xmlns:a16="http://schemas.microsoft.com/office/drawing/2014/main" id="{E03F5A34-CCFD-49F2-9766-9E9318653FCC}"/>
              </a:ext>
            </a:extLst>
          </p:cNvPr>
          <p:cNvSpPr txBox="1"/>
          <p:nvPr/>
        </p:nvSpPr>
        <p:spPr>
          <a:xfrm>
            <a:off x="7058462" y="2485045"/>
            <a:ext cx="1295174" cy="1323439"/>
          </a:xfrm>
          <a:prstGeom prst="rect">
            <a:avLst/>
          </a:prstGeom>
          <a:noFill/>
        </p:spPr>
        <p:txBody>
          <a:bodyPr wrap="square" rtlCol="0">
            <a:spAutoFit/>
          </a:bodyPr>
          <a:lstStyle/>
          <a:p>
            <a:pPr algn="just"/>
            <a:r>
              <a:rPr lang="zh-CN" altLang="en-US" sz="1600">
                <a:solidFill>
                  <a:schemeClr val="bg2">
                    <a:lumMod val="25000"/>
                  </a:schemeClr>
                </a:solidFill>
                <a:latin typeface="Arial"/>
                <a:ea typeface="微软雅黑"/>
                <a:sym typeface="Arial"/>
              </a:rPr>
              <a:t>意识形态领域斗争依然复杂，国家安全面临新情况</a:t>
            </a:r>
          </a:p>
        </p:txBody>
      </p:sp>
      <p:sp>
        <p:nvSpPr>
          <p:cNvPr id="18" name="文本框 17">
            <a:extLst>
              <a:ext uri="{FF2B5EF4-FFF2-40B4-BE49-F238E27FC236}">
                <a16:creationId xmlns:a16="http://schemas.microsoft.com/office/drawing/2014/main" id="{EF381FC1-226D-45B0-9080-BA441E7AB6E9}"/>
              </a:ext>
            </a:extLst>
          </p:cNvPr>
          <p:cNvSpPr txBox="1"/>
          <p:nvPr/>
        </p:nvSpPr>
        <p:spPr>
          <a:xfrm>
            <a:off x="8580591" y="2687726"/>
            <a:ext cx="1447800" cy="1077218"/>
          </a:xfrm>
          <a:prstGeom prst="rect">
            <a:avLst/>
          </a:prstGeom>
          <a:noFill/>
        </p:spPr>
        <p:txBody>
          <a:bodyPr wrap="square" rtlCol="0">
            <a:spAutoFit/>
          </a:bodyPr>
          <a:lstStyle/>
          <a:p>
            <a:pPr algn="just"/>
            <a:r>
              <a:rPr lang="zh-CN" altLang="en-US" sz="1600">
                <a:solidFill>
                  <a:schemeClr val="bg1"/>
                </a:solidFill>
                <a:latin typeface="Arial"/>
                <a:ea typeface="微软雅黑"/>
                <a:sym typeface="Arial"/>
              </a:rPr>
              <a:t>一些改革部署和重大政策措施需要进一步落实</a:t>
            </a:r>
          </a:p>
        </p:txBody>
      </p:sp>
      <p:sp>
        <p:nvSpPr>
          <p:cNvPr id="19" name="文本框 18">
            <a:extLst>
              <a:ext uri="{FF2B5EF4-FFF2-40B4-BE49-F238E27FC236}">
                <a16:creationId xmlns:a16="http://schemas.microsoft.com/office/drawing/2014/main" id="{B8A67CE6-277C-4761-9049-5ADFC9C9D4F5}"/>
              </a:ext>
            </a:extLst>
          </p:cNvPr>
          <p:cNvSpPr txBox="1"/>
          <p:nvPr/>
        </p:nvSpPr>
        <p:spPr>
          <a:xfrm>
            <a:off x="10278560" y="2731267"/>
            <a:ext cx="1295174" cy="830997"/>
          </a:xfrm>
          <a:prstGeom prst="rect">
            <a:avLst/>
          </a:prstGeom>
          <a:noFill/>
        </p:spPr>
        <p:txBody>
          <a:bodyPr wrap="square" rtlCol="0">
            <a:spAutoFit/>
          </a:bodyPr>
          <a:lstStyle/>
          <a:p>
            <a:pPr algn="just"/>
            <a:r>
              <a:rPr lang="zh-CN" altLang="en-US" sz="1600">
                <a:solidFill>
                  <a:schemeClr val="bg2">
                    <a:lumMod val="25000"/>
                  </a:schemeClr>
                </a:solidFill>
                <a:latin typeface="Arial"/>
                <a:ea typeface="微软雅黑"/>
                <a:sym typeface="Arial"/>
              </a:rPr>
              <a:t>党的建设方面还存在不少薄弱环节</a:t>
            </a:r>
          </a:p>
        </p:txBody>
      </p:sp>
      <p:grpSp>
        <p:nvGrpSpPr>
          <p:cNvPr id="20" name="组合 19">
            <a:extLst>
              <a:ext uri="{FF2B5EF4-FFF2-40B4-BE49-F238E27FC236}">
                <a16:creationId xmlns:a16="http://schemas.microsoft.com/office/drawing/2014/main" id="{77329BF9-2735-48D6-9653-56EC39F3FB1A}"/>
              </a:ext>
            </a:extLst>
          </p:cNvPr>
          <p:cNvGrpSpPr/>
          <p:nvPr>
            <p:custDataLst>
              <p:tags r:id="rId2"/>
            </p:custDataLst>
          </p:nvPr>
        </p:nvGrpSpPr>
        <p:grpSpPr>
          <a:xfrm>
            <a:off x="10242933" y="321280"/>
            <a:ext cx="1725227" cy="303409"/>
            <a:chOff x="3159125" y="2914650"/>
            <a:chExt cx="5867400" cy="1031876"/>
          </a:xfrm>
        </p:grpSpPr>
        <p:sp>
          <p:nvSpPr>
            <p:cNvPr id="21" name="Freeform 5">
              <a:extLst>
                <a:ext uri="{FF2B5EF4-FFF2-40B4-BE49-F238E27FC236}">
                  <a16:creationId xmlns:a16="http://schemas.microsoft.com/office/drawing/2014/main" id="{6410E522-5F8E-469C-BE56-4FD6E8528C76}"/>
                </a:ext>
              </a:extLst>
            </p:cNvPr>
            <p:cNvSpPr/>
            <p:nvPr/>
          </p:nvSpPr>
          <p:spPr bwMode="auto">
            <a:xfrm>
              <a:off x="7432675" y="2954338"/>
              <a:ext cx="481013" cy="989013"/>
            </a:xfrm>
            <a:custGeom>
              <a:gdLst>
                <a:gd name="T0" fmla="*/ 0 w 161"/>
                <a:gd name="T1" fmla="*/ 0 h 330"/>
                <a:gd name="T2" fmla="*/ 35 w 161"/>
                <a:gd name="T3" fmla="*/ 0 h 330"/>
                <a:gd name="T4" fmla="*/ 35 w 161"/>
                <a:gd name="T5" fmla="*/ 269 h 330"/>
                <a:gd name="T6" fmla="*/ 42 w 161"/>
                <a:gd name="T7" fmla="*/ 288 h 330"/>
                <a:gd name="T8" fmla="*/ 56 w 161"/>
                <a:gd name="T9" fmla="*/ 294 h 330"/>
                <a:gd name="T10" fmla="*/ 124 w 161"/>
                <a:gd name="T11" fmla="*/ 294 h 330"/>
                <a:gd name="T12" fmla="*/ 124 w 161"/>
                <a:gd name="T13" fmla="*/ 264 h 330"/>
                <a:gd name="T14" fmla="*/ 161 w 161"/>
                <a:gd name="T15" fmla="*/ 264 h 330"/>
                <a:gd name="T16" fmla="*/ 161 w 161"/>
                <a:gd name="T17" fmla="*/ 329 h 330"/>
                <a:gd name="T18" fmla="*/ 161 w 161"/>
                <a:gd name="T19" fmla="*/ 329 h 330"/>
                <a:gd name="T20" fmla="*/ 161 w 161"/>
                <a:gd name="T21" fmla="*/ 330 h 330"/>
                <a:gd name="T22" fmla="*/ 57 w 161"/>
                <a:gd name="T23" fmla="*/ 330 h 330"/>
                <a:gd name="T24" fmla="*/ 48 w 161"/>
                <a:gd name="T25" fmla="*/ 330 h 330"/>
                <a:gd name="T26" fmla="*/ 20 w 161"/>
                <a:gd name="T27" fmla="*/ 321 h 330"/>
                <a:gd name="T28" fmla="*/ 2 w 161"/>
                <a:gd name="T29" fmla="*/ 295 h 330"/>
                <a:gd name="T30" fmla="*/ 0 w 161"/>
                <a:gd name="T31" fmla="*/ 276 h 330"/>
                <a:gd name="T32" fmla="*/ 0 w 161"/>
                <a:gd name="T33" fmla="*/ 0 h 330"/>
                <a:gd name="T34" fmla="*/ 0 w 161"/>
                <a:gd name="T3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330">
                  <a:moveTo>
                    <a:pt x="0" y="0"/>
                  </a:moveTo>
                  <a:cubicBezTo>
                    <a:pt x="35" y="0"/>
                    <a:pt x="35" y="0"/>
                    <a:pt x="35" y="0"/>
                  </a:cubicBezTo>
                  <a:cubicBezTo>
                    <a:pt x="35" y="89"/>
                    <a:pt x="35" y="179"/>
                    <a:pt x="35" y="269"/>
                  </a:cubicBezTo>
                  <a:cubicBezTo>
                    <a:pt x="35" y="278"/>
                    <a:pt x="37" y="284"/>
                    <a:pt x="42" y="288"/>
                  </a:cubicBezTo>
                  <a:cubicBezTo>
                    <a:pt x="46" y="292"/>
                    <a:pt x="51" y="294"/>
                    <a:pt x="56" y="294"/>
                  </a:cubicBezTo>
                  <a:cubicBezTo>
                    <a:pt x="124" y="294"/>
                    <a:pt x="124" y="294"/>
                    <a:pt x="124" y="294"/>
                  </a:cubicBezTo>
                  <a:cubicBezTo>
                    <a:pt x="124" y="264"/>
                    <a:pt x="124" y="264"/>
                    <a:pt x="124" y="264"/>
                  </a:cubicBezTo>
                  <a:cubicBezTo>
                    <a:pt x="161" y="264"/>
                    <a:pt x="161" y="264"/>
                    <a:pt x="161" y="264"/>
                  </a:cubicBezTo>
                  <a:cubicBezTo>
                    <a:pt x="161" y="329"/>
                    <a:pt x="161" y="329"/>
                    <a:pt x="161" y="329"/>
                  </a:cubicBezTo>
                  <a:cubicBezTo>
                    <a:pt x="161" y="329"/>
                    <a:pt x="161" y="329"/>
                    <a:pt x="161" y="329"/>
                  </a:cubicBezTo>
                  <a:cubicBezTo>
                    <a:pt x="161" y="330"/>
                    <a:pt x="161" y="330"/>
                    <a:pt x="161" y="330"/>
                  </a:cubicBezTo>
                  <a:cubicBezTo>
                    <a:pt x="57" y="330"/>
                    <a:pt x="57" y="330"/>
                    <a:pt x="57" y="330"/>
                  </a:cubicBezTo>
                  <a:cubicBezTo>
                    <a:pt x="48" y="330"/>
                    <a:pt x="48" y="330"/>
                    <a:pt x="48" y="330"/>
                  </a:cubicBezTo>
                  <a:cubicBezTo>
                    <a:pt x="38" y="330"/>
                    <a:pt x="29" y="327"/>
                    <a:pt x="20" y="321"/>
                  </a:cubicBezTo>
                  <a:cubicBezTo>
                    <a:pt x="11" y="315"/>
                    <a:pt x="5" y="306"/>
                    <a:pt x="2" y="295"/>
                  </a:cubicBezTo>
                  <a:cubicBezTo>
                    <a:pt x="1" y="292"/>
                    <a:pt x="0" y="286"/>
                    <a:pt x="0" y="276"/>
                  </a:cubicBezTo>
                  <a:cubicBezTo>
                    <a:pt x="0" y="0"/>
                    <a:pt x="0" y="0"/>
                    <a:pt x="0" y="0"/>
                  </a:cubicBezTo>
                  <a:cubicBezTo>
                    <a:pt x="0" y="0"/>
                    <a:pt x="0" y="0"/>
                    <a:pt x="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6">
              <a:extLst>
                <a:ext uri="{FF2B5EF4-FFF2-40B4-BE49-F238E27FC236}">
                  <a16:creationId xmlns:a16="http://schemas.microsoft.com/office/drawing/2014/main" id="{CC8F91B3-941F-482A-AFCE-2C11255FCF71}"/>
                </a:ext>
              </a:extLst>
            </p:cNvPr>
            <p:cNvSpPr/>
            <p:nvPr/>
          </p:nvSpPr>
          <p:spPr bwMode="auto">
            <a:xfrm>
              <a:off x="6853238" y="2957513"/>
              <a:ext cx="458788" cy="104775"/>
            </a:xfrm>
            <a:custGeom>
              <a:gdLst>
                <a:gd name="T0" fmla="*/ 0 w 289"/>
                <a:gd name="T1" fmla="*/ 0 h 66"/>
                <a:gd name="T2" fmla="*/ 289 w 289"/>
                <a:gd name="T3" fmla="*/ 0 h 66"/>
                <a:gd name="T4" fmla="*/ 289 w 289"/>
                <a:gd name="T5" fmla="*/ 66 h 66"/>
                <a:gd name="T6" fmla="*/ 0 w 289"/>
                <a:gd name="T7" fmla="*/ 66 h 66"/>
                <a:gd name="T8" fmla="*/ 0 w 289"/>
                <a:gd name="T9" fmla="*/ 0 h 66"/>
                <a:gd name="T10" fmla="*/ 0 w 289"/>
                <a:gd name="T11" fmla="*/ 0 h 66"/>
              </a:gdLst>
              <a:cxnLst>
                <a:cxn ang="0">
                  <a:pos x="T0" y="T1"/>
                </a:cxn>
                <a:cxn ang="0">
                  <a:pos x="T2" y="T3"/>
                </a:cxn>
                <a:cxn ang="0">
                  <a:pos x="T4" y="T5"/>
                </a:cxn>
                <a:cxn ang="0">
                  <a:pos x="T6" y="T7"/>
                </a:cxn>
                <a:cxn ang="0">
                  <a:pos x="T8" y="T9"/>
                </a:cxn>
                <a:cxn ang="0">
                  <a:pos x="T10" y="T11"/>
                </a:cxn>
              </a:cxnLst>
              <a:rect l="0" t="0" r="r" b="b"/>
              <a:pathLst>
                <a:path w="289" h="66">
                  <a:moveTo>
                    <a:pt x="0" y="0"/>
                  </a:moveTo>
                  <a:lnTo>
                    <a:pt x="289" y="0"/>
                  </a:lnTo>
                  <a:lnTo>
                    <a:pt x="289" y="66"/>
                  </a:lnTo>
                  <a:lnTo>
                    <a:pt x="0" y="66"/>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7">
              <a:extLst>
                <a:ext uri="{FF2B5EF4-FFF2-40B4-BE49-F238E27FC236}">
                  <a16:creationId xmlns:a16="http://schemas.microsoft.com/office/drawing/2014/main" id="{B999B362-FBCF-45CF-91FB-5BAB6C54294F}"/>
                </a:ext>
              </a:extLst>
            </p:cNvPr>
            <p:cNvSpPr/>
            <p:nvPr/>
          </p:nvSpPr>
          <p:spPr bwMode="auto">
            <a:xfrm>
              <a:off x="7951788" y="2957513"/>
              <a:ext cx="342900" cy="982663"/>
            </a:xfrm>
            <a:custGeom>
              <a:gdLst>
                <a:gd name="T0" fmla="*/ 40 w 115"/>
                <a:gd name="T1" fmla="*/ 0 h 328"/>
                <a:gd name="T2" fmla="*/ 76 w 115"/>
                <a:gd name="T3" fmla="*/ 0 h 328"/>
                <a:gd name="T4" fmla="*/ 76 w 115"/>
                <a:gd name="T5" fmla="*/ 54 h 328"/>
                <a:gd name="T6" fmla="*/ 115 w 115"/>
                <a:gd name="T7" fmla="*/ 54 h 328"/>
                <a:gd name="T8" fmla="*/ 115 w 115"/>
                <a:gd name="T9" fmla="*/ 90 h 328"/>
                <a:gd name="T10" fmla="*/ 76 w 115"/>
                <a:gd name="T11" fmla="*/ 90 h 328"/>
                <a:gd name="T12" fmla="*/ 76 w 115"/>
                <a:gd name="T13" fmla="*/ 292 h 328"/>
                <a:gd name="T14" fmla="*/ 115 w 115"/>
                <a:gd name="T15" fmla="*/ 292 h 328"/>
                <a:gd name="T16" fmla="*/ 115 w 115"/>
                <a:gd name="T17" fmla="*/ 328 h 328"/>
                <a:gd name="T18" fmla="*/ 0 w 115"/>
                <a:gd name="T19" fmla="*/ 328 h 328"/>
                <a:gd name="T20" fmla="*/ 0 w 115"/>
                <a:gd name="T21" fmla="*/ 292 h 328"/>
                <a:gd name="T22" fmla="*/ 40 w 115"/>
                <a:gd name="T23" fmla="*/ 292 h 328"/>
                <a:gd name="T24" fmla="*/ 40 w 115"/>
                <a:gd name="T25" fmla="*/ 90 h 328"/>
                <a:gd name="T26" fmla="*/ 0 w 115"/>
                <a:gd name="T27" fmla="*/ 90 h 328"/>
                <a:gd name="T28" fmla="*/ 0 w 115"/>
                <a:gd name="T29" fmla="*/ 54 h 328"/>
                <a:gd name="T30" fmla="*/ 40 w 115"/>
                <a:gd name="T31" fmla="*/ 54 h 328"/>
                <a:gd name="T32" fmla="*/ 40 w 115"/>
                <a:gd name="T33" fmla="*/ 0 h 328"/>
                <a:gd name="T34" fmla="*/ 40 w 115"/>
                <a:gd name="T35" fmla="*/ 0 h 3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328">
                  <a:moveTo>
                    <a:pt x="40" y="0"/>
                  </a:moveTo>
                  <a:cubicBezTo>
                    <a:pt x="76" y="0"/>
                    <a:pt x="76" y="0"/>
                    <a:pt x="76" y="0"/>
                  </a:cubicBezTo>
                  <a:cubicBezTo>
                    <a:pt x="76" y="54"/>
                    <a:pt x="76" y="54"/>
                    <a:pt x="76" y="54"/>
                  </a:cubicBezTo>
                  <a:cubicBezTo>
                    <a:pt x="115" y="54"/>
                    <a:pt x="115" y="54"/>
                    <a:pt x="115" y="54"/>
                  </a:cubicBezTo>
                  <a:cubicBezTo>
                    <a:pt x="115" y="90"/>
                    <a:pt x="115" y="90"/>
                    <a:pt x="115" y="90"/>
                  </a:cubicBezTo>
                  <a:cubicBezTo>
                    <a:pt x="76" y="90"/>
                    <a:pt x="76" y="90"/>
                    <a:pt x="76" y="90"/>
                  </a:cubicBezTo>
                  <a:cubicBezTo>
                    <a:pt x="76" y="292"/>
                    <a:pt x="76" y="292"/>
                    <a:pt x="76" y="292"/>
                  </a:cubicBezTo>
                  <a:cubicBezTo>
                    <a:pt x="115" y="292"/>
                    <a:pt x="115" y="292"/>
                    <a:pt x="115" y="292"/>
                  </a:cubicBezTo>
                  <a:cubicBezTo>
                    <a:pt x="115" y="328"/>
                    <a:pt x="115" y="328"/>
                    <a:pt x="115" y="328"/>
                  </a:cubicBezTo>
                  <a:cubicBezTo>
                    <a:pt x="0" y="328"/>
                    <a:pt x="0" y="328"/>
                    <a:pt x="0" y="328"/>
                  </a:cubicBezTo>
                  <a:cubicBezTo>
                    <a:pt x="0" y="292"/>
                    <a:pt x="0" y="292"/>
                    <a:pt x="0" y="292"/>
                  </a:cubicBezTo>
                  <a:cubicBezTo>
                    <a:pt x="40" y="292"/>
                    <a:pt x="40" y="292"/>
                    <a:pt x="40" y="292"/>
                  </a:cubicBezTo>
                  <a:cubicBezTo>
                    <a:pt x="40" y="90"/>
                    <a:pt x="40" y="90"/>
                    <a:pt x="40" y="90"/>
                  </a:cubicBezTo>
                  <a:cubicBezTo>
                    <a:pt x="0" y="90"/>
                    <a:pt x="0" y="90"/>
                    <a:pt x="0" y="90"/>
                  </a:cubicBezTo>
                  <a:cubicBezTo>
                    <a:pt x="0" y="78"/>
                    <a:pt x="0" y="66"/>
                    <a:pt x="0" y="54"/>
                  </a:cubicBezTo>
                  <a:cubicBezTo>
                    <a:pt x="40" y="54"/>
                    <a:pt x="40" y="54"/>
                    <a:pt x="40" y="54"/>
                  </a:cubicBezTo>
                  <a:cubicBezTo>
                    <a:pt x="40" y="0"/>
                    <a:pt x="40" y="0"/>
                    <a:pt x="40" y="0"/>
                  </a:cubicBezTo>
                  <a:cubicBezTo>
                    <a:pt x="40" y="0"/>
                    <a:pt x="40" y="0"/>
                    <a:pt x="4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8">
              <a:extLst>
                <a:ext uri="{FF2B5EF4-FFF2-40B4-BE49-F238E27FC236}">
                  <a16:creationId xmlns:a16="http://schemas.microsoft.com/office/drawing/2014/main" id="{714A7C2C-C8C7-4A2D-AD32-400A0932C35C}"/>
                </a:ext>
              </a:extLst>
            </p:cNvPr>
            <p:cNvSpPr/>
            <p:nvPr/>
          </p:nvSpPr>
          <p:spPr bwMode="auto">
            <a:xfrm>
              <a:off x="8337550" y="2957513"/>
              <a:ext cx="688975" cy="989013"/>
            </a:xfrm>
            <a:custGeom>
              <a:gdLst>
                <a:gd name="T0" fmla="*/ 102 w 231"/>
                <a:gd name="T1" fmla="*/ 0 h 330"/>
                <a:gd name="T2" fmla="*/ 139 w 231"/>
                <a:gd name="T3" fmla="*/ 0 h 330"/>
                <a:gd name="T4" fmla="*/ 139 w 231"/>
                <a:gd name="T5" fmla="*/ 23 h 330"/>
                <a:gd name="T6" fmla="*/ 231 w 231"/>
                <a:gd name="T7" fmla="*/ 23 h 330"/>
                <a:gd name="T8" fmla="*/ 231 w 231"/>
                <a:gd name="T9" fmla="*/ 59 h 330"/>
                <a:gd name="T10" fmla="*/ 80 w 231"/>
                <a:gd name="T11" fmla="*/ 59 h 330"/>
                <a:gd name="T12" fmla="*/ 76 w 231"/>
                <a:gd name="T13" fmla="*/ 114 h 330"/>
                <a:gd name="T14" fmla="*/ 174 w 231"/>
                <a:gd name="T15" fmla="*/ 114 h 330"/>
                <a:gd name="T16" fmla="*/ 230 w 231"/>
                <a:gd name="T17" fmla="*/ 173 h 330"/>
                <a:gd name="T18" fmla="*/ 230 w 231"/>
                <a:gd name="T19" fmla="*/ 270 h 330"/>
                <a:gd name="T20" fmla="*/ 223 w 231"/>
                <a:gd name="T21" fmla="*/ 305 h 330"/>
                <a:gd name="T22" fmla="*/ 176 w 231"/>
                <a:gd name="T23" fmla="*/ 328 h 330"/>
                <a:gd name="T24" fmla="*/ 140 w 231"/>
                <a:gd name="T25" fmla="*/ 328 h 330"/>
                <a:gd name="T26" fmla="*/ 140 w 231"/>
                <a:gd name="T27" fmla="*/ 292 h 330"/>
                <a:gd name="T28" fmla="*/ 166 w 231"/>
                <a:gd name="T29" fmla="*/ 292 h 330"/>
                <a:gd name="T30" fmla="*/ 194 w 231"/>
                <a:gd name="T31" fmla="*/ 266 h 330"/>
                <a:gd name="T32" fmla="*/ 194 w 231"/>
                <a:gd name="T33" fmla="*/ 179 h 330"/>
                <a:gd name="T34" fmla="*/ 187 w 231"/>
                <a:gd name="T35" fmla="*/ 156 h 330"/>
                <a:gd name="T36" fmla="*/ 172 w 231"/>
                <a:gd name="T37" fmla="*/ 149 h 330"/>
                <a:gd name="T38" fmla="*/ 74 w 231"/>
                <a:gd name="T39" fmla="*/ 149 h 330"/>
                <a:gd name="T40" fmla="*/ 69 w 231"/>
                <a:gd name="T41" fmla="*/ 215 h 330"/>
                <a:gd name="T42" fmla="*/ 54 w 231"/>
                <a:gd name="T43" fmla="*/ 286 h 330"/>
                <a:gd name="T44" fmla="*/ 29 w 231"/>
                <a:gd name="T45" fmla="*/ 320 h 330"/>
                <a:gd name="T46" fmla="*/ 0 w 231"/>
                <a:gd name="T47" fmla="*/ 330 h 330"/>
                <a:gd name="T48" fmla="*/ 0 w 231"/>
                <a:gd name="T49" fmla="*/ 294 h 330"/>
                <a:gd name="T50" fmla="*/ 18 w 231"/>
                <a:gd name="T51" fmla="*/ 281 h 330"/>
                <a:gd name="T52" fmla="*/ 35 w 231"/>
                <a:gd name="T53" fmla="*/ 202 h 330"/>
                <a:gd name="T54" fmla="*/ 44 w 231"/>
                <a:gd name="T55" fmla="*/ 59 h 330"/>
                <a:gd name="T56" fmla="*/ 3 w 231"/>
                <a:gd name="T57" fmla="*/ 59 h 330"/>
                <a:gd name="T58" fmla="*/ 3 w 231"/>
                <a:gd name="T59" fmla="*/ 23 h 330"/>
                <a:gd name="T60" fmla="*/ 102 w 231"/>
                <a:gd name="T61" fmla="*/ 23 h 330"/>
                <a:gd name="T62" fmla="*/ 102 w 231"/>
                <a:gd name="T63" fmla="*/ 0 h 330"/>
                <a:gd name="T64" fmla="*/ 102 w 231"/>
                <a:gd name="T6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1" h="330">
                  <a:moveTo>
                    <a:pt x="102" y="0"/>
                  </a:moveTo>
                  <a:cubicBezTo>
                    <a:pt x="139" y="0"/>
                    <a:pt x="139" y="0"/>
                    <a:pt x="139" y="0"/>
                  </a:cubicBezTo>
                  <a:cubicBezTo>
                    <a:pt x="139" y="23"/>
                    <a:pt x="139" y="23"/>
                    <a:pt x="139" y="23"/>
                  </a:cubicBezTo>
                  <a:cubicBezTo>
                    <a:pt x="231" y="23"/>
                    <a:pt x="231" y="23"/>
                    <a:pt x="231" y="23"/>
                  </a:cubicBezTo>
                  <a:cubicBezTo>
                    <a:pt x="231" y="59"/>
                    <a:pt x="231" y="59"/>
                    <a:pt x="231" y="59"/>
                  </a:cubicBezTo>
                  <a:cubicBezTo>
                    <a:pt x="80" y="59"/>
                    <a:pt x="80" y="59"/>
                    <a:pt x="80" y="59"/>
                  </a:cubicBezTo>
                  <a:cubicBezTo>
                    <a:pt x="76" y="114"/>
                    <a:pt x="76" y="114"/>
                    <a:pt x="76" y="114"/>
                  </a:cubicBezTo>
                  <a:cubicBezTo>
                    <a:pt x="174" y="114"/>
                    <a:pt x="174" y="114"/>
                    <a:pt x="174" y="114"/>
                  </a:cubicBezTo>
                  <a:cubicBezTo>
                    <a:pt x="211" y="114"/>
                    <a:pt x="230" y="134"/>
                    <a:pt x="230" y="173"/>
                  </a:cubicBezTo>
                  <a:cubicBezTo>
                    <a:pt x="230" y="270"/>
                    <a:pt x="230" y="270"/>
                    <a:pt x="230" y="270"/>
                  </a:cubicBezTo>
                  <a:cubicBezTo>
                    <a:pt x="230" y="286"/>
                    <a:pt x="227" y="297"/>
                    <a:pt x="223" y="305"/>
                  </a:cubicBezTo>
                  <a:cubicBezTo>
                    <a:pt x="213" y="320"/>
                    <a:pt x="197" y="328"/>
                    <a:pt x="176" y="328"/>
                  </a:cubicBezTo>
                  <a:cubicBezTo>
                    <a:pt x="140" y="328"/>
                    <a:pt x="140" y="328"/>
                    <a:pt x="140" y="328"/>
                  </a:cubicBezTo>
                  <a:cubicBezTo>
                    <a:pt x="140" y="292"/>
                    <a:pt x="140" y="292"/>
                    <a:pt x="140" y="292"/>
                  </a:cubicBezTo>
                  <a:cubicBezTo>
                    <a:pt x="166" y="292"/>
                    <a:pt x="166" y="292"/>
                    <a:pt x="166" y="292"/>
                  </a:cubicBezTo>
                  <a:cubicBezTo>
                    <a:pt x="184" y="293"/>
                    <a:pt x="194" y="284"/>
                    <a:pt x="194" y="266"/>
                  </a:cubicBezTo>
                  <a:cubicBezTo>
                    <a:pt x="194" y="179"/>
                    <a:pt x="194" y="179"/>
                    <a:pt x="194" y="179"/>
                  </a:cubicBezTo>
                  <a:cubicBezTo>
                    <a:pt x="194" y="167"/>
                    <a:pt x="191" y="160"/>
                    <a:pt x="187" y="156"/>
                  </a:cubicBezTo>
                  <a:cubicBezTo>
                    <a:pt x="182" y="151"/>
                    <a:pt x="177" y="149"/>
                    <a:pt x="172" y="149"/>
                  </a:cubicBezTo>
                  <a:cubicBezTo>
                    <a:pt x="74" y="149"/>
                    <a:pt x="74" y="149"/>
                    <a:pt x="74" y="149"/>
                  </a:cubicBezTo>
                  <a:cubicBezTo>
                    <a:pt x="69" y="215"/>
                    <a:pt x="69" y="215"/>
                    <a:pt x="69" y="215"/>
                  </a:cubicBezTo>
                  <a:cubicBezTo>
                    <a:pt x="67" y="242"/>
                    <a:pt x="62" y="266"/>
                    <a:pt x="54" y="286"/>
                  </a:cubicBezTo>
                  <a:cubicBezTo>
                    <a:pt x="48" y="301"/>
                    <a:pt x="40" y="312"/>
                    <a:pt x="29" y="320"/>
                  </a:cubicBezTo>
                  <a:cubicBezTo>
                    <a:pt x="23" y="324"/>
                    <a:pt x="14" y="327"/>
                    <a:pt x="0" y="330"/>
                  </a:cubicBezTo>
                  <a:cubicBezTo>
                    <a:pt x="0" y="294"/>
                    <a:pt x="0" y="294"/>
                    <a:pt x="0" y="294"/>
                  </a:cubicBezTo>
                  <a:cubicBezTo>
                    <a:pt x="9" y="290"/>
                    <a:pt x="14" y="286"/>
                    <a:pt x="18" y="281"/>
                  </a:cubicBezTo>
                  <a:cubicBezTo>
                    <a:pt x="27" y="267"/>
                    <a:pt x="32" y="241"/>
                    <a:pt x="35" y="202"/>
                  </a:cubicBezTo>
                  <a:cubicBezTo>
                    <a:pt x="44" y="59"/>
                    <a:pt x="44" y="59"/>
                    <a:pt x="44" y="59"/>
                  </a:cubicBezTo>
                  <a:cubicBezTo>
                    <a:pt x="3" y="59"/>
                    <a:pt x="3" y="59"/>
                    <a:pt x="3" y="59"/>
                  </a:cubicBezTo>
                  <a:cubicBezTo>
                    <a:pt x="3" y="23"/>
                    <a:pt x="3" y="23"/>
                    <a:pt x="3" y="23"/>
                  </a:cubicBezTo>
                  <a:cubicBezTo>
                    <a:pt x="102" y="23"/>
                    <a:pt x="102" y="23"/>
                    <a:pt x="102" y="23"/>
                  </a:cubicBezTo>
                  <a:cubicBezTo>
                    <a:pt x="102" y="0"/>
                    <a:pt x="102" y="0"/>
                    <a:pt x="102" y="0"/>
                  </a:cubicBezTo>
                  <a:cubicBezTo>
                    <a:pt x="102" y="0"/>
                    <a:pt x="102" y="0"/>
                    <a:pt x="102"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9">
              <a:extLst>
                <a:ext uri="{FF2B5EF4-FFF2-40B4-BE49-F238E27FC236}">
                  <a16:creationId xmlns:a16="http://schemas.microsoft.com/office/drawing/2014/main" id="{5E949FE7-C9D9-4562-AF8A-64E968E081CD}"/>
                </a:ext>
              </a:extLst>
            </p:cNvPr>
            <p:cNvSpPr/>
            <p:nvPr/>
          </p:nvSpPr>
          <p:spPr bwMode="auto">
            <a:xfrm>
              <a:off x="6853238" y="3127375"/>
              <a:ext cx="458788" cy="815975"/>
            </a:xfrm>
            <a:custGeom>
              <a:gdLst>
                <a:gd name="T0" fmla="*/ 0 w 289"/>
                <a:gd name="T1" fmla="*/ 0 h 514"/>
                <a:gd name="T2" fmla="*/ 289 w 289"/>
                <a:gd name="T3" fmla="*/ 0 h 514"/>
                <a:gd name="T4" fmla="*/ 289 w 289"/>
                <a:gd name="T5" fmla="*/ 66 h 514"/>
                <a:gd name="T6" fmla="*/ 179 w 289"/>
                <a:gd name="T7" fmla="*/ 66 h 514"/>
                <a:gd name="T8" fmla="*/ 179 w 289"/>
                <a:gd name="T9" fmla="*/ 514 h 514"/>
                <a:gd name="T10" fmla="*/ 111 w 289"/>
                <a:gd name="T11" fmla="*/ 514 h 514"/>
                <a:gd name="T12" fmla="*/ 111 w 289"/>
                <a:gd name="T13" fmla="*/ 66 h 514"/>
                <a:gd name="T14" fmla="*/ 0 w 289"/>
                <a:gd name="T15" fmla="*/ 66 h 514"/>
                <a:gd name="T16" fmla="*/ 0 w 289"/>
                <a:gd name="T17" fmla="*/ 0 h 514"/>
                <a:gd name="T18" fmla="*/ 0 w 289"/>
                <a:gd name="T19" fmla="*/ 0 h 514"/>
                <a:gd name="T20" fmla="*/ 0 w 289"/>
                <a:gd name="T21" fmla="*/ 0 h 5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14">
                  <a:moveTo>
                    <a:pt x="0" y="0"/>
                  </a:moveTo>
                  <a:lnTo>
                    <a:pt x="289" y="0"/>
                  </a:lnTo>
                  <a:lnTo>
                    <a:pt x="289" y="66"/>
                  </a:lnTo>
                  <a:lnTo>
                    <a:pt x="179" y="66"/>
                  </a:lnTo>
                  <a:lnTo>
                    <a:pt x="179" y="514"/>
                  </a:lnTo>
                  <a:lnTo>
                    <a:pt x="111" y="514"/>
                  </a:lnTo>
                  <a:lnTo>
                    <a:pt x="111" y="66"/>
                  </a:lnTo>
                  <a:lnTo>
                    <a:pt x="0" y="66"/>
                  </a:lnTo>
                  <a:lnTo>
                    <a:pt x="0" y="0"/>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0">
              <a:extLst>
                <a:ext uri="{FF2B5EF4-FFF2-40B4-BE49-F238E27FC236}">
                  <a16:creationId xmlns:a16="http://schemas.microsoft.com/office/drawing/2014/main" id="{8D0D942E-D7CE-426C-850C-C09CBBA3B75A}"/>
                </a:ext>
              </a:extLst>
            </p:cNvPr>
            <p:cNvSpPr/>
            <p:nvPr/>
          </p:nvSpPr>
          <p:spPr bwMode="auto">
            <a:xfrm>
              <a:off x="6840538" y="3309938"/>
              <a:ext cx="104775" cy="630238"/>
            </a:xfrm>
            <a:custGeom>
              <a:gdLst>
                <a:gd name="T0" fmla="*/ 7 w 35"/>
                <a:gd name="T1" fmla="*/ 0 h 210"/>
                <a:gd name="T2" fmla="*/ 35 w 35"/>
                <a:gd name="T3" fmla="*/ 0 h 210"/>
                <a:gd name="T4" fmla="*/ 35 w 35"/>
                <a:gd name="T5" fmla="*/ 172 h 210"/>
                <a:gd name="T6" fmla="*/ 25 w 35"/>
                <a:gd name="T7" fmla="*/ 199 h 210"/>
                <a:gd name="T8" fmla="*/ 0 w 35"/>
                <a:gd name="T9" fmla="*/ 210 h 210"/>
                <a:gd name="T10" fmla="*/ 0 w 35"/>
                <a:gd name="T11" fmla="*/ 183 h 210"/>
                <a:gd name="T12" fmla="*/ 6 w 35"/>
                <a:gd name="T13" fmla="*/ 180 h 210"/>
                <a:gd name="T14" fmla="*/ 7 w 35"/>
                <a:gd name="T15" fmla="*/ 169 h 210"/>
                <a:gd name="T16" fmla="*/ 7 w 35"/>
                <a:gd name="T17" fmla="*/ 0 h 210"/>
                <a:gd name="T18" fmla="*/ 7 w 35"/>
                <a:gd name="T19" fmla="*/ 0 h 2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10">
                  <a:moveTo>
                    <a:pt x="7" y="0"/>
                  </a:moveTo>
                  <a:cubicBezTo>
                    <a:pt x="35" y="0"/>
                    <a:pt x="35" y="0"/>
                    <a:pt x="35" y="0"/>
                  </a:cubicBezTo>
                  <a:cubicBezTo>
                    <a:pt x="35" y="172"/>
                    <a:pt x="35" y="172"/>
                    <a:pt x="35" y="172"/>
                  </a:cubicBezTo>
                  <a:cubicBezTo>
                    <a:pt x="35" y="183"/>
                    <a:pt x="31" y="192"/>
                    <a:pt x="25" y="199"/>
                  </a:cubicBezTo>
                  <a:cubicBezTo>
                    <a:pt x="18" y="206"/>
                    <a:pt x="10" y="209"/>
                    <a:pt x="0" y="210"/>
                  </a:cubicBezTo>
                  <a:cubicBezTo>
                    <a:pt x="0" y="183"/>
                    <a:pt x="0" y="183"/>
                    <a:pt x="0" y="183"/>
                  </a:cubicBezTo>
                  <a:cubicBezTo>
                    <a:pt x="3" y="182"/>
                    <a:pt x="5" y="181"/>
                    <a:pt x="6" y="180"/>
                  </a:cubicBezTo>
                  <a:cubicBezTo>
                    <a:pt x="6" y="179"/>
                    <a:pt x="6" y="176"/>
                    <a:pt x="7" y="169"/>
                  </a:cubicBezTo>
                  <a:cubicBezTo>
                    <a:pt x="7" y="0"/>
                    <a:pt x="7" y="0"/>
                    <a:pt x="7" y="0"/>
                  </a:cubicBezTo>
                  <a:cubicBezTo>
                    <a:pt x="7" y="0"/>
                    <a:pt x="7" y="0"/>
                    <a:pt x="7"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1">
              <a:extLst>
                <a:ext uri="{FF2B5EF4-FFF2-40B4-BE49-F238E27FC236}">
                  <a16:creationId xmlns:a16="http://schemas.microsoft.com/office/drawing/2014/main" id="{1AE9D017-A5EE-4735-88B3-B2503B7A32FB}"/>
                </a:ext>
              </a:extLst>
            </p:cNvPr>
            <p:cNvSpPr/>
            <p:nvPr/>
          </p:nvSpPr>
          <p:spPr bwMode="auto">
            <a:xfrm>
              <a:off x="7219950" y="3309938"/>
              <a:ext cx="87313" cy="622300"/>
            </a:xfrm>
            <a:custGeom>
              <a:gdLst>
                <a:gd name="T0" fmla="*/ 0 w 55"/>
                <a:gd name="T1" fmla="*/ 0 h 392"/>
                <a:gd name="T2" fmla="*/ 55 w 55"/>
                <a:gd name="T3" fmla="*/ 0 h 392"/>
                <a:gd name="T4" fmla="*/ 55 w 55"/>
                <a:gd name="T5" fmla="*/ 392 h 392"/>
                <a:gd name="T6" fmla="*/ 0 w 55"/>
                <a:gd name="T7" fmla="*/ 392 h 392"/>
                <a:gd name="T8" fmla="*/ 0 w 55"/>
                <a:gd name="T9" fmla="*/ 0 h 392"/>
                <a:gd name="T10" fmla="*/ 0 w 55"/>
                <a:gd name="T11" fmla="*/ 0 h 392"/>
              </a:gdLst>
              <a:cxnLst>
                <a:cxn ang="0">
                  <a:pos x="T0" y="T1"/>
                </a:cxn>
                <a:cxn ang="0">
                  <a:pos x="T2" y="T3"/>
                </a:cxn>
                <a:cxn ang="0">
                  <a:pos x="T4" y="T5"/>
                </a:cxn>
                <a:cxn ang="0">
                  <a:pos x="T6" y="T7"/>
                </a:cxn>
                <a:cxn ang="0">
                  <a:pos x="T8" y="T9"/>
                </a:cxn>
                <a:cxn ang="0">
                  <a:pos x="T10" y="T11"/>
                </a:cxn>
              </a:cxnLst>
              <a:rect l="0" t="0" r="r" b="b"/>
              <a:pathLst>
                <a:path w="55" h="392">
                  <a:moveTo>
                    <a:pt x="0" y="0"/>
                  </a:moveTo>
                  <a:lnTo>
                    <a:pt x="55" y="0"/>
                  </a:lnTo>
                  <a:lnTo>
                    <a:pt x="55" y="392"/>
                  </a:lnTo>
                  <a:lnTo>
                    <a:pt x="0" y="392"/>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2">
              <a:extLst>
                <a:ext uri="{FF2B5EF4-FFF2-40B4-BE49-F238E27FC236}">
                  <a16:creationId xmlns:a16="http://schemas.microsoft.com/office/drawing/2014/main" id="{E236AE76-8806-43A1-8537-36405161905B}"/>
                </a:ext>
              </a:extLst>
            </p:cNvPr>
            <p:cNvSpPr>
              <a:spLocks noEditPoints="1"/>
            </p:cNvSpPr>
            <p:nvPr/>
          </p:nvSpPr>
          <p:spPr bwMode="auto">
            <a:xfrm>
              <a:off x="5680075" y="2954338"/>
              <a:ext cx="1071563" cy="395288"/>
            </a:xfrm>
            <a:custGeom>
              <a:gdLst>
                <a:gd name="T0" fmla="*/ 319 w 359"/>
                <a:gd name="T1" fmla="*/ 0 h 132"/>
                <a:gd name="T2" fmla="*/ 355 w 359"/>
                <a:gd name="T3" fmla="*/ 0 h 132"/>
                <a:gd name="T4" fmla="*/ 345 w 359"/>
                <a:gd name="T5" fmla="*/ 27 h 132"/>
                <a:gd name="T6" fmla="*/ 321 w 359"/>
                <a:gd name="T7" fmla="*/ 42 h 132"/>
                <a:gd name="T8" fmla="*/ 321 w 359"/>
                <a:gd name="T9" fmla="*/ 72 h 132"/>
                <a:gd name="T10" fmla="*/ 328 w 359"/>
                <a:gd name="T11" fmla="*/ 72 h 132"/>
                <a:gd name="T12" fmla="*/ 345 w 359"/>
                <a:gd name="T13" fmla="*/ 78 h 132"/>
                <a:gd name="T14" fmla="*/ 357 w 359"/>
                <a:gd name="T15" fmla="*/ 94 h 132"/>
                <a:gd name="T16" fmla="*/ 359 w 359"/>
                <a:gd name="T17" fmla="*/ 113 h 132"/>
                <a:gd name="T18" fmla="*/ 359 w 359"/>
                <a:gd name="T19" fmla="*/ 132 h 132"/>
                <a:gd name="T20" fmla="*/ 323 w 359"/>
                <a:gd name="T21" fmla="*/ 132 h 132"/>
                <a:gd name="T22" fmla="*/ 323 w 359"/>
                <a:gd name="T23" fmla="*/ 121 h 132"/>
                <a:gd name="T24" fmla="*/ 320 w 359"/>
                <a:gd name="T25" fmla="*/ 110 h 132"/>
                <a:gd name="T26" fmla="*/ 302 w 359"/>
                <a:gd name="T27" fmla="*/ 108 h 132"/>
                <a:gd name="T28" fmla="*/ 58 w 359"/>
                <a:gd name="T29" fmla="*/ 108 h 132"/>
                <a:gd name="T30" fmla="*/ 39 w 359"/>
                <a:gd name="T31" fmla="*/ 110 h 132"/>
                <a:gd name="T32" fmla="*/ 36 w 359"/>
                <a:gd name="T33" fmla="*/ 118 h 132"/>
                <a:gd name="T34" fmla="*/ 36 w 359"/>
                <a:gd name="T35" fmla="*/ 132 h 132"/>
                <a:gd name="T36" fmla="*/ 0 w 359"/>
                <a:gd name="T37" fmla="*/ 132 h 132"/>
                <a:gd name="T38" fmla="*/ 0 w 359"/>
                <a:gd name="T39" fmla="*/ 104 h 132"/>
                <a:gd name="T40" fmla="*/ 13 w 359"/>
                <a:gd name="T41" fmla="*/ 78 h 132"/>
                <a:gd name="T42" fmla="*/ 33 w 359"/>
                <a:gd name="T43" fmla="*/ 72 h 132"/>
                <a:gd name="T44" fmla="*/ 33 w 359"/>
                <a:gd name="T45" fmla="*/ 44 h 132"/>
                <a:gd name="T46" fmla="*/ 6 w 359"/>
                <a:gd name="T47" fmla="*/ 44 h 132"/>
                <a:gd name="T48" fmla="*/ 6 w 359"/>
                <a:gd name="T49" fmla="*/ 8 h 132"/>
                <a:gd name="T50" fmla="*/ 297 w 359"/>
                <a:gd name="T51" fmla="*/ 8 h 132"/>
                <a:gd name="T52" fmla="*/ 315 w 359"/>
                <a:gd name="T53" fmla="*/ 7 h 132"/>
                <a:gd name="T54" fmla="*/ 319 w 359"/>
                <a:gd name="T55" fmla="*/ 0 h 132"/>
                <a:gd name="T56" fmla="*/ 70 w 359"/>
                <a:gd name="T57" fmla="*/ 44 h 132"/>
                <a:gd name="T58" fmla="*/ 70 w 359"/>
                <a:gd name="T59" fmla="*/ 72 h 132"/>
                <a:gd name="T60" fmla="*/ 157 w 359"/>
                <a:gd name="T61" fmla="*/ 72 h 132"/>
                <a:gd name="T62" fmla="*/ 157 w 359"/>
                <a:gd name="T63" fmla="*/ 44 h 132"/>
                <a:gd name="T64" fmla="*/ 70 w 359"/>
                <a:gd name="T65" fmla="*/ 44 h 132"/>
                <a:gd name="T66" fmla="*/ 70 w 359"/>
                <a:gd name="T67" fmla="*/ 44 h 132"/>
                <a:gd name="T68" fmla="*/ 193 w 359"/>
                <a:gd name="T69" fmla="*/ 44 h 132"/>
                <a:gd name="T70" fmla="*/ 193 w 359"/>
                <a:gd name="T71" fmla="*/ 72 h 132"/>
                <a:gd name="T72" fmla="*/ 285 w 359"/>
                <a:gd name="T73" fmla="*/ 72 h 132"/>
                <a:gd name="T74" fmla="*/ 285 w 359"/>
                <a:gd name="T75" fmla="*/ 44 h 132"/>
                <a:gd name="T76" fmla="*/ 193 w 359"/>
                <a:gd name="T77" fmla="*/ 44 h 132"/>
                <a:gd name="T78" fmla="*/ 193 w 359"/>
                <a:gd name="T79" fmla="*/ 4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9" h="132">
                  <a:moveTo>
                    <a:pt x="319" y="0"/>
                  </a:moveTo>
                  <a:cubicBezTo>
                    <a:pt x="355" y="0"/>
                    <a:pt x="355" y="0"/>
                    <a:pt x="355" y="0"/>
                  </a:cubicBezTo>
                  <a:cubicBezTo>
                    <a:pt x="354" y="11"/>
                    <a:pt x="351" y="20"/>
                    <a:pt x="345" y="27"/>
                  </a:cubicBezTo>
                  <a:cubicBezTo>
                    <a:pt x="340" y="34"/>
                    <a:pt x="332" y="39"/>
                    <a:pt x="321" y="42"/>
                  </a:cubicBezTo>
                  <a:cubicBezTo>
                    <a:pt x="321" y="72"/>
                    <a:pt x="321" y="72"/>
                    <a:pt x="321" y="72"/>
                  </a:cubicBezTo>
                  <a:cubicBezTo>
                    <a:pt x="328" y="72"/>
                    <a:pt x="328" y="72"/>
                    <a:pt x="328" y="72"/>
                  </a:cubicBezTo>
                  <a:cubicBezTo>
                    <a:pt x="333" y="72"/>
                    <a:pt x="338" y="74"/>
                    <a:pt x="345" y="78"/>
                  </a:cubicBezTo>
                  <a:cubicBezTo>
                    <a:pt x="351" y="81"/>
                    <a:pt x="355" y="87"/>
                    <a:pt x="357" y="94"/>
                  </a:cubicBezTo>
                  <a:cubicBezTo>
                    <a:pt x="358" y="97"/>
                    <a:pt x="359" y="103"/>
                    <a:pt x="359" y="113"/>
                  </a:cubicBezTo>
                  <a:cubicBezTo>
                    <a:pt x="359" y="119"/>
                    <a:pt x="359" y="125"/>
                    <a:pt x="359" y="132"/>
                  </a:cubicBezTo>
                  <a:cubicBezTo>
                    <a:pt x="323" y="132"/>
                    <a:pt x="323" y="132"/>
                    <a:pt x="323" y="132"/>
                  </a:cubicBezTo>
                  <a:cubicBezTo>
                    <a:pt x="323" y="121"/>
                    <a:pt x="323" y="121"/>
                    <a:pt x="323" y="121"/>
                  </a:cubicBezTo>
                  <a:cubicBezTo>
                    <a:pt x="323" y="115"/>
                    <a:pt x="322" y="112"/>
                    <a:pt x="320" y="110"/>
                  </a:cubicBezTo>
                  <a:cubicBezTo>
                    <a:pt x="318" y="108"/>
                    <a:pt x="312" y="108"/>
                    <a:pt x="302" y="108"/>
                  </a:cubicBezTo>
                  <a:cubicBezTo>
                    <a:pt x="58" y="108"/>
                    <a:pt x="58" y="108"/>
                    <a:pt x="58" y="108"/>
                  </a:cubicBezTo>
                  <a:cubicBezTo>
                    <a:pt x="47" y="108"/>
                    <a:pt x="41" y="108"/>
                    <a:pt x="39" y="110"/>
                  </a:cubicBezTo>
                  <a:cubicBezTo>
                    <a:pt x="37" y="112"/>
                    <a:pt x="36" y="114"/>
                    <a:pt x="36" y="118"/>
                  </a:cubicBezTo>
                  <a:cubicBezTo>
                    <a:pt x="36" y="132"/>
                    <a:pt x="36" y="132"/>
                    <a:pt x="36" y="132"/>
                  </a:cubicBezTo>
                  <a:cubicBezTo>
                    <a:pt x="0" y="132"/>
                    <a:pt x="0" y="132"/>
                    <a:pt x="0" y="132"/>
                  </a:cubicBezTo>
                  <a:cubicBezTo>
                    <a:pt x="0" y="104"/>
                    <a:pt x="0" y="104"/>
                    <a:pt x="0" y="104"/>
                  </a:cubicBezTo>
                  <a:cubicBezTo>
                    <a:pt x="0" y="93"/>
                    <a:pt x="5" y="84"/>
                    <a:pt x="13" y="78"/>
                  </a:cubicBezTo>
                  <a:cubicBezTo>
                    <a:pt x="19" y="74"/>
                    <a:pt x="26" y="72"/>
                    <a:pt x="33" y="72"/>
                  </a:cubicBezTo>
                  <a:cubicBezTo>
                    <a:pt x="33" y="44"/>
                    <a:pt x="33" y="44"/>
                    <a:pt x="33" y="44"/>
                  </a:cubicBezTo>
                  <a:cubicBezTo>
                    <a:pt x="6" y="44"/>
                    <a:pt x="6" y="44"/>
                    <a:pt x="6" y="44"/>
                  </a:cubicBezTo>
                  <a:cubicBezTo>
                    <a:pt x="6" y="8"/>
                    <a:pt x="6" y="8"/>
                    <a:pt x="6" y="8"/>
                  </a:cubicBezTo>
                  <a:cubicBezTo>
                    <a:pt x="297" y="8"/>
                    <a:pt x="297" y="8"/>
                    <a:pt x="297" y="8"/>
                  </a:cubicBezTo>
                  <a:cubicBezTo>
                    <a:pt x="308" y="8"/>
                    <a:pt x="314" y="8"/>
                    <a:pt x="315" y="7"/>
                  </a:cubicBezTo>
                  <a:cubicBezTo>
                    <a:pt x="317" y="6"/>
                    <a:pt x="318" y="3"/>
                    <a:pt x="319" y="0"/>
                  </a:cubicBezTo>
                  <a:close/>
                  <a:moveTo>
                    <a:pt x="70" y="44"/>
                  </a:moveTo>
                  <a:cubicBezTo>
                    <a:pt x="70" y="72"/>
                    <a:pt x="70" y="72"/>
                    <a:pt x="70" y="72"/>
                  </a:cubicBezTo>
                  <a:cubicBezTo>
                    <a:pt x="157" y="72"/>
                    <a:pt x="157" y="72"/>
                    <a:pt x="157" y="72"/>
                  </a:cubicBezTo>
                  <a:cubicBezTo>
                    <a:pt x="157" y="44"/>
                    <a:pt x="157" y="44"/>
                    <a:pt x="157" y="44"/>
                  </a:cubicBezTo>
                  <a:cubicBezTo>
                    <a:pt x="70" y="44"/>
                    <a:pt x="70" y="44"/>
                    <a:pt x="70" y="44"/>
                  </a:cubicBezTo>
                  <a:cubicBezTo>
                    <a:pt x="70" y="44"/>
                    <a:pt x="70" y="44"/>
                    <a:pt x="70" y="44"/>
                  </a:cubicBezTo>
                  <a:close/>
                  <a:moveTo>
                    <a:pt x="193" y="44"/>
                  </a:moveTo>
                  <a:cubicBezTo>
                    <a:pt x="193" y="72"/>
                    <a:pt x="193" y="72"/>
                    <a:pt x="193" y="72"/>
                  </a:cubicBezTo>
                  <a:cubicBezTo>
                    <a:pt x="285" y="72"/>
                    <a:pt x="285" y="72"/>
                    <a:pt x="285" y="72"/>
                  </a:cubicBezTo>
                  <a:cubicBezTo>
                    <a:pt x="285" y="44"/>
                    <a:pt x="285" y="44"/>
                    <a:pt x="285" y="44"/>
                  </a:cubicBezTo>
                  <a:cubicBezTo>
                    <a:pt x="193" y="44"/>
                    <a:pt x="193" y="44"/>
                    <a:pt x="193" y="44"/>
                  </a:cubicBezTo>
                  <a:cubicBezTo>
                    <a:pt x="193" y="44"/>
                    <a:pt x="193" y="44"/>
                    <a:pt x="193" y="44"/>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3">
              <a:extLst>
                <a:ext uri="{FF2B5EF4-FFF2-40B4-BE49-F238E27FC236}">
                  <a16:creationId xmlns:a16="http://schemas.microsoft.com/office/drawing/2014/main" id="{AEE0294A-4890-4684-86DC-A449883FB721}"/>
                </a:ext>
              </a:extLst>
            </p:cNvPr>
            <p:cNvSpPr/>
            <p:nvPr/>
          </p:nvSpPr>
          <p:spPr bwMode="auto">
            <a:xfrm>
              <a:off x="4884738" y="2959100"/>
              <a:ext cx="669925" cy="511175"/>
            </a:xfrm>
            <a:custGeom>
              <a:gdLst>
                <a:gd name="T0" fmla="*/ 94 w 224"/>
                <a:gd name="T1" fmla="*/ 0 h 170"/>
                <a:gd name="T2" fmla="*/ 130 w 224"/>
                <a:gd name="T3" fmla="*/ 0 h 170"/>
                <a:gd name="T4" fmla="*/ 130 w 224"/>
                <a:gd name="T5" fmla="*/ 18 h 170"/>
                <a:gd name="T6" fmla="*/ 224 w 224"/>
                <a:gd name="T7" fmla="*/ 18 h 170"/>
                <a:gd name="T8" fmla="*/ 224 w 224"/>
                <a:gd name="T9" fmla="*/ 54 h 170"/>
                <a:gd name="T10" fmla="*/ 130 w 224"/>
                <a:gd name="T11" fmla="*/ 54 h 170"/>
                <a:gd name="T12" fmla="*/ 130 w 224"/>
                <a:gd name="T13" fmla="*/ 75 h 170"/>
                <a:gd name="T14" fmla="*/ 186 w 224"/>
                <a:gd name="T15" fmla="*/ 75 h 170"/>
                <a:gd name="T16" fmla="*/ 215 w 224"/>
                <a:gd name="T17" fmla="*/ 84 h 170"/>
                <a:gd name="T18" fmla="*/ 224 w 224"/>
                <a:gd name="T19" fmla="*/ 105 h 170"/>
                <a:gd name="T20" fmla="*/ 224 w 224"/>
                <a:gd name="T21" fmla="*/ 170 h 170"/>
                <a:gd name="T22" fmla="*/ 189 w 224"/>
                <a:gd name="T23" fmla="*/ 170 h 170"/>
                <a:gd name="T24" fmla="*/ 189 w 224"/>
                <a:gd name="T25" fmla="*/ 127 h 170"/>
                <a:gd name="T26" fmla="*/ 185 w 224"/>
                <a:gd name="T27" fmla="*/ 114 h 170"/>
                <a:gd name="T28" fmla="*/ 171 w 224"/>
                <a:gd name="T29" fmla="*/ 110 h 170"/>
                <a:gd name="T30" fmla="*/ 0 w 224"/>
                <a:gd name="T31" fmla="*/ 110 h 170"/>
                <a:gd name="T32" fmla="*/ 0 w 224"/>
                <a:gd name="T33" fmla="*/ 75 h 170"/>
                <a:gd name="T34" fmla="*/ 94 w 224"/>
                <a:gd name="T35" fmla="*/ 75 h 170"/>
                <a:gd name="T36" fmla="*/ 94 w 224"/>
                <a:gd name="T37" fmla="*/ 54 h 170"/>
                <a:gd name="T38" fmla="*/ 0 w 224"/>
                <a:gd name="T39" fmla="*/ 54 h 170"/>
                <a:gd name="T40" fmla="*/ 0 w 224"/>
                <a:gd name="T41" fmla="*/ 18 h 170"/>
                <a:gd name="T42" fmla="*/ 94 w 224"/>
                <a:gd name="T43" fmla="*/ 18 h 170"/>
                <a:gd name="T44" fmla="*/ 94 w 224"/>
                <a:gd name="T45" fmla="*/ 0 h 170"/>
                <a:gd name="T46" fmla="*/ 94 w 224"/>
                <a:gd name="T47" fmla="*/ 0 h 1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170">
                  <a:moveTo>
                    <a:pt x="94" y="0"/>
                  </a:moveTo>
                  <a:cubicBezTo>
                    <a:pt x="130" y="0"/>
                    <a:pt x="130" y="0"/>
                    <a:pt x="130" y="0"/>
                  </a:cubicBezTo>
                  <a:cubicBezTo>
                    <a:pt x="130" y="18"/>
                    <a:pt x="130" y="18"/>
                    <a:pt x="130" y="18"/>
                  </a:cubicBezTo>
                  <a:cubicBezTo>
                    <a:pt x="224" y="18"/>
                    <a:pt x="224" y="18"/>
                    <a:pt x="224" y="18"/>
                  </a:cubicBezTo>
                  <a:cubicBezTo>
                    <a:pt x="224" y="54"/>
                    <a:pt x="224" y="54"/>
                    <a:pt x="224" y="54"/>
                  </a:cubicBezTo>
                  <a:cubicBezTo>
                    <a:pt x="130" y="54"/>
                    <a:pt x="130" y="54"/>
                    <a:pt x="130" y="54"/>
                  </a:cubicBezTo>
                  <a:cubicBezTo>
                    <a:pt x="130" y="75"/>
                    <a:pt x="130" y="75"/>
                    <a:pt x="130" y="75"/>
                  </a:cubicBezTo>
                  <a:cubicBezTo>
                    <a:pt x="186" y="75"/>
                    <a:pt x="186" y="75"/>
                    <a:pt x="186" y="75"/>
                  </a:cubicBezTo>
                  <a:cubicBezTo>
                    <a:pt x="199" y="75"/>
                    <a:pt x="208" y="78"/>
                    <a:pt x="215" y="84"/>
                  </a:cubicBezTo>
                  <a:cubicBezTo>
                    <a:pt x="221" y="90"/>
                    <a:pt x="224" y="97"/>
                    <a:pt x="224" y="105"/>
                  </a:cubicBezTo>
                  <a:cubicBezTo>
                    <a:pt x="224" y="170"/>
                    <a:pt x="224" y="170"/>
                    <a:pt x="224" y="170"/>
                  </a:cubicBezTo>
                  <a:cubicBezTo>
                    <a:pt x="189" y="170"/>
                    <a:pt x="189" y="170"/>
                    <a:pt x="189" y="170"/>
                  </a:cubicBezTo>
                  <a:cubicBezTo>
                    <a:pt x="189" y="155"/>
                    <a:pt x="189" y="141"/>
                    <a:pt x="189" y="127"/>
                  </a:cubicBezTo>
                  <a:cubicBezTo>
                    <a:pt x="189" y="121"/>
                    <a:pt x="188" y="116"/>
                    <a:pt x="185" y="114"/>
                  </a:cubicBezTo>
                  <a:cubicBezTo>
                    <a:pt x="183" y="111"/>
                    <a:pt x="178" y="110"/>
                    <a:pt x="171" y="110"/>
                  </a:cubicBezTo>
                  <a:cubicBezTo>
                    <a:pt x="0" y="110"/>
                    <a:pt x="0" y="110"/>
                    <a:pt x="0" y="110"/>
                  </a:cubicBezTo>
                  <a:cubicBezTo>
                    <a:pt x="0" y="75"/>
                    <a:pt x="0" y="75"/>
                    <a:pt x="0" y="75"/>
                  </a:cubicBezTo>
                  <a:cubicBezTo>
                    <a:pt x="94" y="75"/>
                    <a:pt x="94" y="75"/>
                    <a:pt x="94" y="75"/>
                  </a:cubicBezTo>
                  <a:cubicBezTo>
                    <a:pt x="94" y="54"/>
                    <a:pt x="94" y="54"/>
                    <a:pt x="94" y="54"/>
                  </a:cubicBezTo>
                  <a:cubicBezTo>
                    <a:pt x="0" y="54"/>
                    <a:pt x="0" y="54"/>
                    <a:pt x="0" y="54"/>
                  </a:cubicBezTo>
                  <a:cubicBezTo>
                    <a:pt x="0" y="18"/>
                    <a:pt x="0" y="18"/>
                    <a:pt x="0" y="18"/>
                  </a:cubicBezTo>
                  <a:cubicBezTo>
                    <a:pt x="94" y="18"/>
                    <a:pt x="94" y="18"/>
                    <a:pt x="94" y="18"/>
                  </a:cubicBezTo>
                  <a:cubicBezTo>
                    <a:pt x="94" y="0"/>
                    <a:pt x="94" y="0"/>
                    <a:pt x="94" y="0"/>
                  </a:cubicBezTo>
                  <a:cubicBezTo>
                    <a:pt x="94" y="0"/>
                    <a:pt x="94" y="0"/>
                    <a:pt x="94"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4">
              <a:extLst>
                <a:ext uri="{FF2B5EF4-FFF2-40B4-BE49-F238E27FC236}">
                  <a16:creationId xmlns:a16="http://schemas.microsoft.com/office/drawing/2014/main" id="{D8E63950-7C5E-4231-BDE1-43B6326D61F0}"/>
                </a:ext>
              </a:extLst>
            </p:cNvPr>
            <p:cNvSpPr/>
            <p:nvPr/>
          </p:nvSpPr>
          <p:spPr bwMode="auto">
            <a:xfrm>
              <a:off x="4494213" y="2965450"/>
              <a:ext cx="236538" cy="107950"/>
            </a:xfrm>
            <a:custGeom>
              <a:gdLst>
                <a:gd name="T0" fmla="*/ 0 w 149"/>
                <a:gd name="T1" fmla="*/ 0 h 68"/>
                <a:gd name="T2" fmla="*/ 149 w 149"/>
                <a:gd name="T3" fmla="*/ 0 h 68"/>
                <a:gd name="T4" fmla="*/ 149 w 149"/>
                <a:gd name="T5" fmla="*/ 68 h 68"/>
                <a:gd name="T6" fmla="*/ 0 w 149"/>
                <a:gd name="T7" fmla="*/ 68 h 68"/>
                <a:gd name="T8" fmla="*/ 0 w 149"/>
                <a:gd name="T9" fmla="*/ 0 h 68"/>
                <a:gd name="T10" fmla="*/ 0 w 149"/>
                <a:gd name="T11" fmla="*/ 0 h 68"/>
              </a:gdLst>
              <a:cxnLst>
                <a:cxn ang="0">
                  <a:pos x="T0" y="T1"/>
                </a:cxn>
                <a:cxn ang="0">
                  <a:pos x="T2" y="T3"/>
                </a:cxn>
                <a:cxn ang="0">
                  <a:pos x="T4" y="T5"/>
                </a:cxn>
                <a:cxn ang="0">
                  <a:pos x="T6" y="T7"/>
                </a:cxn>
                <a:cxn ang="0">
                  <a:pos x="T8" y="T9"/>
                </a:cxn>
                <a:cxn ang="0">
                  <a:pos x="T10" y="T11"/>
                </a:cxn>
              </a:cxnLst>
              <a:rect l="0" t="0" r="r" b="b"/>
              <a:pathLst>
                <a:path w="149" h="68">
                  <a:moveTo>
                    <a:pt x="0" y="0"/>
                  </a:moveTo>
                  <a:lnTo>
                    <a:pt x="149" y="0"/>
                  </a:lnTo>
                  <a:lnTo>
                    <a:pt x="149" y="68"/>
                  </a:lnTo>
                  <a:lnTo>
                    <a:pt x="0" y="68"/>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5">
              <a:extLst>
                <a:ext uri="{FF2B5EF4-FFF2-40B4-BE49-F238E27FC236}">
                  <a16:creationId xmlns:a16="http://schemas.microsoft.com/office/drawing/2014/main" id="{D286C980-904E-4B6B-9E5F-871A25AFFCCF}"/>
                </a:ext>
              </a:extLst>
            </p:cNvPr>
            <p:cNvSpPr>
              <a:spLocks noEditPoints="1"/>
            </p:cNvSpPr>
            <p:nvPr/>
          </p:nvSpPr>
          <p:spPr bwMode="auto">
            <a:xfrm>
              <a:off x="4494213" y="3224213"/>
              <a:ext cx="2254250" cy="719138"/>
            </a:xfrm>
            <a:custGeom>
              <a:gdLst>
                <a:gd name="T0" fmla="*/ 27 w 755"/>
                <a:gd name="T1" fmla="*/ 0 h 240"/>
                <a:gd name="T2" fmla="*/ 69 w 755"/>
                <a:gd name="T3" fmla="*/ 16 h 240"/>
                <a:gd name="T4" fmla="*/ 74 w 755"/>
                <a:gd name="T5" fmla="*/ 187 h 240"/>
                <a:gd name="T6" fmla="*/ 89 w 755"/>
                <a:gd name="T7" fmla="*/ 204 h 240"/>
                <a:gd name="T8" fmla="*/ 108 w 755"/>
                <a:gd name="T9" fmla="*/ 204 h 240"/>
                <a:gd name="T10" fmla="*/ 132 w 755"/>
                <a:gd name="T11" fmla="*/ 203 h 240"/>
                <a:gd name="T12" fmla="*/ 151 w 755"/>
                <a:gd name="T13" fmla="*/ 198 h 240"/>
                <a:gd name="T14" fmla="*/ 168 w 755"/>
                <a:gd name="T15" fmla="*/ 188 h 240"/>
                <a:gd name="T16" fmla="*/ 193 w 755"/>
                <a:gd name="T17" fmla="*/ 165 h 240"/>
                <a:gd name="T18" fmla="*/ 130 w 755"/>
                <a:gd name="T19" fmla="*/ 129 h 240"/>
                <a:gd name="T20" fmla="*/ 221 w 755"/>
                <a:gd name="T21" fmla="*/ 80 h 240"/>
                <a:gd name="T22" fmla="*/ 260 w 755"/>
                <a:gd name="T23" fmla="*/ 41 h 240"/>
                <a:gd name="T24" fmla="*/ 355 w 755"/>
                <a:gd name="T25" fmla="*/ 129 h 240"/>
                <a:gd name="T26" fmla="*/ 289 w 755"/>
                <a:gd name="T27" fmla="*/ 165 h 240"/>
                <a:gd name="T28" fmla="*/ 353 w 755"/>
                <a:gd name="T29" fmla="*/ 203 h 240"/>
                <a:gd name="T30" fmla="*/ 396 w 755"/>
                <a:gd name="T31" fmla="*/ 203 h 240"/>
                <a:gd name="T32" fmla="*/ 413 w 755"/>
                <a:gd name="T33" fmla="*/ 192 h 240"/>
                <a:gd name="T34" fmla="*/ 438 w 755"/>
                <a:gd name="T35" fmla="*/ 108 h 240"/>
                <a:gd name="T36" fmla="*/ 396 w 755"/>
                <a:gd name="T37" fmla="*/ 87 h 240"/>
                <a:gd name="T38" fmla="*/ 449 w 755"/>
                <a:gd name="T39" fmla="*/ 52 h 240"/>
                <a:gd name="T40" fmla="*/ 489 w 755"/>
                <a:gd name="T41" fmla="*/ 37 h 240"/>
                <a:gd name="T42" fmla="*/ 755 w 755"/>
                <a:gd name="T43" fmla="*/ 52 h 240"/>
                <a:gd name="T44" fmla="*/ 478 w 755"/>
                <a:gd name="T45" fmla="*/ 87 h 240"/>
                <a:gd name="T46" fmla="*/ 704 w 755"/>
                <a:gd name="T47" fmla="*/ 106 h 240"/>
                <a:gd name="T48" fmla="*/ 750 w 755"/>
                <a:gd name="T49" fmla="*/ 133 h 240"/>
                <a:gd name="T50" fmla="*/ 699 w 755"/>
                <a:gd name="T51" fmla="*/ 178 h 240"/>
                <a:gd name="T52" fmla="*/ 692 w 755"/>
                <a:gd name="T53" fmla="*/ 203 h 240"/>
                <a:gd name="T54" fmla="*/ 753 w 755"/>
                <a:gd name="T55" fmla="*/ 239 h 240"/>
                <a:gd name="T56" fmla="*/ 624 w 755"/>
                <a:gd name="T57" fmla="*/ 224 h 240"/>
                <a:gd name="T58" fmla="*/ 525 w 755"/>
                <a:gd name="T59" fmla="*/ 230 h 240"/>
                <a:gd name="T60" fmla="*/ 459 w 755"/>
                <a:gd name="T61" fmla="*/ 206 h 240"/>
                <a:gd name="T62" fmla="*/ 483 w 755"/>
                <a:gd name="T63" fmla="*/ 142 h 240"/>
                <a:gd name="T64" fmla="*/ 442 w 755"/>
                <a:gd name="T65" fmla="*/ 213 h 240"/>
                <a:gd name="T66" fmla="*/ 396 w 755"/>
                <a:gd name="T67" fmla="*/ 239 h 240"/>
                <a:gd name="T68" fmla="*/ 395 w 755"/>
                <a:gd name="T69" fmla="*/ 239 h 240"/>
                <a:gd name="T70" fmla="*/ 394 w 755"/>
                <a:gd name="T71" fmla="*/ 239 h 240"/>
                <a:gd name="T72" fmla="*/ 355 w 755"/>
                <a:gd name="T73" fmla="*/ 240 h 240"/>
                <a:gd name="T74" fmla="*/ 353 w 755"/>
                <a:gd name="T75" fmla="*/ 239 h 240"/>
                <a:gd name="T76" fmla="*/ 325 w 755"/>
                <a:gd name="T77" fmla="*/ 232 h 240"/>
                <a:gd name="T78" fmla="*/ 246 w 755"/>
                <a:gd name="T79" fmla="*/ 165 h 240"/>
                <a:gd name="T80" fmla="*/ 208 w 755"/>
                <a:gd name="T81" fmla="*/ 202 h 240"/>
                <a:gd name="T82" fmla="*/ 128 w 755"/>
                <a:gd name="T83" fmla="*/ 239 h 240"/>
                <a:gd name="T84" fmla="*/ 127 w 755"/>
                <a:gd name="T85" fmla="*/ 240 h 240"/>
                <a:gd name="T86" fmla="*/ 127 w 755"/>
                <a:gd name="T87" fmla="*/ 240 h 240"/>
                <a:gd name="T88" fmla="*/ 79 w 755"/>
                <a:gd name="T89" fmla="*/ 239 h 240"/>
                <a:gd name="T90" fmla="*/ 38 w 755"/>
                <a:gd name="T91" fmla="*/ 204 h 240"/>
                <a:gd name="T92" fmla="*/ 35 w 755"/>
                <a:gd name="T93" fmla="*/ 39 h 240"/>
                <a:gd name="T94" fmla="*/ 0 w 755"/>
                <a:gd name="T95" fmla="*/ 36 h 240"/>
                <a:gd name="T96" fmla="*/ 0 w 755"/>
                <a:gd name="T97" fmla="*/ 0 h 240"/>
                <a:gd name="T98" fmla="*/ 599 w 755"/>
                <a:gd name="T99" fmla="*/ 178 h 240"/>
                <a:gd name="T100" fmla="*/ 542 w 755"/>
                <a:gd name="T101" fmla="*/ 142 h 2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5" h="240">
                  <a:moveTo>
                    <a:pt x="0" y="0"/>
                  </a:moveTo>
                  <a:cubicBezTo>
                    <a:pt x="27" y="0"/>
                    <a:pt x="27" y="0"/>
                    <a:pt x="27" y="0"/>
                  </a:cubicBezTo>
                  <a:cubicBezTo>
                    <a:pt x="43" y="0"/>
                    <a:pt x="53" y="2"/>
                    <a:pt x="58" y="5"/>
                  </a:cubicBezTo>
                  <a:cubicBezTo>
                    <a:pt x="63" y="9"/>
                    <a:pt x="67" y="12"/>
                    <a:pt x="69" y="16"/>
                  </a:cubicBezTo>
                  <a:cubicBezTo>
                    <a:pt x="72" y="21"/>
                    <a:pt x="74" y="29"/>
                    <a:pt x="74" y="39"/>
                  </a:cubicBezTo>
                  <a:cubicBezTo>
                    <a:pt x="74" y="187"/>
                    <a:pt x="74" y="187"/>
                    <a:pt x="74" y="187"/>
                  </a:cubicBezTo>
                  <a:cubicBezTo>
                    <a:pt x="74" y="194"/>
                    <a:pt x="75" y="199"/>
                    <a:pt x="76" y="201"/>
                  </a:cubicBezTo>
                  <a:cubicBezTo>
                    <a:pt x="78" y="203"/>
                    <a:pt x="82" y="204"/>
                    <a:pt x="89" y="204"/>
                  </a:cubicBezTo>
                  <a:cubicBezTo>
                    <a:pt x="108" y="204"/>
                    <a:pt x="108" y="204"/>
                    <a:pt x="108" y="204"/>
                  </a:cubicBezTo>
                  <a:cubicBezTo>
                    <a:pt x="108" y="204"/>
                    <a:pt x="108" y="204"/>
                    <a:pt x="108" y="204"/>
                  </a:cubicBezTo>
                  <a:cubicBezTo>
                    <a:pt x="131" y="204"/>
                    <a:pt x="131" y="204"/>
                    <a:pt x="131" y="204"/>
                  </a:cubicBezTo>
                  <a:cubicBezTo>
                    <a:pt x="132" y="203"/>
                    <a:pt x="132" y="203"/>
                    <a:pt x="132" y="203"/>
                  </a:cubicBezTo>
                  <a:cubicBezTo>
                    <a:pt x="134" y="203"/>
                    <a:pt x="134" y="203"/>
                    <a:pt x="134" y="203"/>
                  </a:cubicBezTo>
                  <a:cubicBezTo>
                    <a:pt x="139" y="202"/>
                    <a:pt x="145" y="200"/>
                    <a:pt x="151" y="198"/>
                  </a:cubicBezTo>
                  <a:cubicBezTo>
                    <a:pt x="157" y="195"/>
                    <a:pt x="163" y="192"/>
                    <a:pt x="167" y="190"/>
                  </a:cubicBezTo>
                  <a:cubicBezTo>
                    <a:pt x="168" y="188"/>
                    <a:pt x="168" y="188"/>
                    <a:pt x="168" y="188"/>
                  </a:cubicBezTo>
                  <a:cubicBezTo>
                    <a:pt x="179" y="179"/>
                    <a:pt x="179" y="179"/>
                    <a:pt x="179" y="179"/>
                  </a:cubicBezTo>
                  <a:cubicBezTo>
                    <a:pt x="183" y="175"/>
                    <a:pt x="188" y="170"/>
                    <a:pt x="193" y="165"/>
                  </a:cubicBezTo>
                  <a:cubicBezTo>
                    <a:pt x="130" y="165"/>
                    <a:pt x="130" y="165"/>
                    <a:pt x="130" y="165"/>
                  </a:cubicBezTo>
                  <a:cubicBezTo>
                    <a:pt x="130" y="129"/>
                    <a:pt x="130" y="129"/>
                    <a:pt x="130" y="129"/>
                  </a:cubicBezTo>
                  <a:cubicBezTo>
                    <a:pt x="211" y="129"/>
                    <a:pt x="211" y="129"/>
                    <a:pt x="211" y="129"/>
                  </a:cubicBezTo>
                  <a:cubicBezTo>
                    <a:pt x="216" y="110"/>
                    <a:pt x="220" y="94"/>
                    <a:pt x="221" y="80"/>
                  </a:cubicBezTo>
                  <a:cubicBezTo>
                    <a:pt x="222" y="76"/>
                    <a:pt x="223" y="63"/>
                    <a:pt x="225" y="41"/>
                  </a:cubicBezTo>
                  <a:cubicBezTo>
                    <a:pt x="260" y="41"/>
                    <a:pt x="260" y="41"/>
                    <a:pt x="260" y="41"/>
                  </a:cubicBezTo>
                  <a:cubicBezTo>
                    <a:pt x="257" y="80"/>
                    <a:pt x="253" y="110"/>
                    <a:pt x="248" y="129"/>
                  </a:cubicBezTo>
                  <a:cubicBezTo>
                    <a:pt x="355" y="129"/>
                    <a:pt x="355" y="129"/>
                    <a:pt x="355" y="129"/>
                  </a:cubicBezTo>
                  <a:cubicBezTo>
                    <a:pt x="355" y="165"/>
                    <a:pt x="355" y="165"/>
                    <a:pt x="355" y="165"/>
                  </a:cubicBezTo>
                  <a:cubicBezTo>
                    <a:pt x="289" y="165"/>
                    <a:pt x="289" y="165"/>
                    <a:pt x="289" y="165"/>
                  </a:cubicBezTo>
                  <a:cubicBezTo>
                    <a:pt x="299" y="177"/>
                    <a:pt x="310" y="186"/>
                    <a:pt x="322" y="192"/>
                  </a:cubicBezTo>
                  <a:cubicBezTo>
                    <a:pt x="353" y="203"/>
                    <a:pt x="353" y="203"/>
                    <a:pt x="353" y="203"/>
                  </a:cubicBezTo>
                  <a:cubicBezTo>
                    <a:pt x="374" y="204"/>
                    <a:pt x="374" y="204"/>
                    <a:pt x="374" y="204"/>
                  </a:cubicBezTo>
                  <a:cubicBezTo>
                    <a:pt x="396" y="203"/>
                    <a:pt x="396" y="203"/>
                    <a:pt x="396" y="203"/>
                  </a:cubicBezTo>
                  <a:cubicBezTo>
                    <a:pt x="404" y="199"/>
                    <a:pt x="404" y="199"/>
                    <a:pt x="404" y="199"/>
                  </a:cubicBezTo>
                  <a:cubicBezTo>
                    <a:pt x="407" y="197"/>
                    <a:pt x="410" y="194"/>
                    <a:pt x="413" y="192"/>
                  </a:cubicBezTo>
                  <a:cubicBezTo>
                    <a:pt x="420" y="182"/>
                    <a:pt x="426" y="167"/>
                    <a:pt x="430" y="147"/>
                  </a:cubicBezTo>
                  <a:cubicBezTo>
                    <a:pt x="431" y="145"/>
                    <a:pt x="433" y="132"/>
                    <a:pt x="438" y="108"/>
                  </a:cubicBezTo>
                  <a:cubicBezTo>
                    <a:pt x="439" y="102"/>
                    <a:pt x="440" y="95"/>
                    <a:pt x="442" y="87"/>
                  </a:cubicBezTo>
                  <a:cubicBezTo>
                    <a:pt x="396" y="87"/>
                    <a:pt x="396" y="87"/>
                    <a:pt x="396" y="87"/>
                  </a:cubicBezTo>
                  <a:cubicBezTo>
                    <a:pt x="396" y="52"/>
                    <a:pt x="396" y="52"/>
                    <a:pt x="396" y="52"/>
                  </a:cubicBezTo>
                  <a:cubicBezTo>
                    <a:pt x="449" y="52"/>
                    <a:pt x="449" y="52"/>
                    <a:pt x="449" y="52"/>
                  </a:cubicBezTo>
                  <a:cubicBezTo>
                    <a:pt x="452" y="37"/>
                    <a:pt x="452" y="37"/>
                    <a:pt x="452" y="37"/>
                  </a:cubicBezTo>
                  <a:cubicBezTo>
                    <a:pt x="489" y="37"/>
                    <a:pt x="489" y="37"/>
                    <a:pt x="489" y="37"/>
                  </a:cubicBezTo>
                  <a:cubicBezTo>
                    <a:pt x="486" y="52"/>
                    <a:pt x="486" y="52"/>
                    <a:pt x="486" y="52"/>
                  </a:cubicBezTo>
                  <a:cubicBezTo>
                    <a:pt x="755" y="52"/>
                    <a:pt x="755" y="52"/>
                    <a:pt x="755" y="52"/>
                  </a:cubicBezTo>
                  <a:cubicBezTo>
                    <a:pt x="755" y="87"/>
                    <a:pt x="755" y="87"/>
                    <a:pt x="755" y="87"/>
                  </a:cubicBezTo>
                  <a:cubicBezTo>
                    <a:pt x="478" y="87"/>
                    <a:pt x="478" y="87"/>
                    <a:pt x="478" y="87"/>
                  </a:cubicBezTo>
                  <a:cubicBezTo>
                    <a:pt x="474" y="106"/>
                    <a:pt x="474" y="106"/>
                    <a:pt x="474" y="106"/>
                  </a:cubicBezTo>
                  <a:cubicBezTo>
                    <a:pt x="704" y="106"/>
                    <a:pt x="704" y="106"/>
                    <a:pt x="704" y="106"/>
                  </a:cubicBezTo>
                  <a:cubicBezTo>
                    <a:pt x="723" y="106"/>
                    <a:pt x="736" y="110"/>
                    <a:pt x="743" y="117"/>
                  </a:cubicBezTo>
                  <a:cubicBezTo>
                    <a:pt x="748" y="122"/>
                    <a:pt x="750" y="127"/>
                    <a:pt x="750" y="133"/>
                  </a:cubicBezTo>
                  <a:cubicBezTo>
                    <a:pt x="750" y="141"/>
                    <a:pt x="746" y="148"/>
                    <a:pt x="739" y="155"/>
                  </a:cubicBezTo>
                  <a:cubicBezTo>
                    <a:pt x="731" y="163"/>
                    <a:pt x="718" y="170"/>
                    <a:pt x="699" y="178"/>
                  </a:cubicBezTo>
                  <a:cubicBezTo>
                    <a:pt x="651" y="197"/>
                    <a:pt x="651" y="197"/>
                    <a:pt x="651" y="197"/>
                  </a:cubicBezTo>
                  <a:cubicBezTo>
                    <a:pt x="666" y="200"/>
                    <a:pt x="680" y="202"/>
                    <a:pt x="692" y="203"/>
                  </a:cubicBezTo>
                  <a:cubicBezTo>
                    <a:pt x="700" y="204"/>
                    <a:pt x="720" y="204"/>
                    <a:pt x="753" y="204"/>
                  </a:cubicBezTo>
                  <a:cubicBezTo>
                    <a:pt x="753" y="239"/>
                    <a:pt x="753" y="239"/>
                    <a:pt x="753" y="239"/>
                  </a:cubicBezTo>
                  <a:cubicBezTo>
                    <a:pt x="717" y="239"/>
                    <a:pt x="690" y="238"/>
                    <a:pt x="672" y="235"/>
                  </a:cubicBezTo>
                  <a:cubicBezTo>
                    <a:pt x="655" y="232"/>
                    <a:pt x="639" y="229"/>
                    <a:pt x="624" y="224"/>
                  </a:cubicBezTo>
                  <a:cubicBezTo>
                    <a:pt x="595" y="215"/>
                    <a:pt x="595" y="215"/>
                    <a:pt x="595" y="215"/>
                  </a:cubicBezTo>
                  <a:cubicBezTo>
                    <a:pt x="569" y="222"/>
                    <a:pt x="546" y="227"/>
                    <a:pt x="525" y="230"/>
                  </a:cubicBezTo>
                  <a:cubicBezTo>
                    <a:pt x="506" y="234"/>
                    <a:pt x="484" y="236"/>
                    <a:pt x="459" y="237"/>
                  </a:cubicBezTo>
                  <a:cubicBezTo>
                    <a:pt x="459" y="206"/>
                    <a:pt x="459" y="206"/>
                    <a:pt x="459" y="206"/>
                  </a:cubicBezTo>
                  <a:cubicBezTo>
                    <a:pt x="500" y="201"/>
                    <a:pt x="530" y="196"/>
                    <a:pt x="549" y="191"/>
                  </a:cubicBezTo>
                  <a:cubicBezTo>
                    <a:pt x="525" y="176"/>
                    <a:pt x="503" y="160"/>
                    <a:pt x="483" y="142"/>
                  </a:cubicBezTo>
                  <a:cubicBezTo>
                    <a:pt x="467" y="142"/>
                    <a:pt x="467" y="142"/>
                    <a:pt x="467" y="142"/>
                  </a:cubicBezTo>
                  <a:cubicBezTo>
                    <a:pt x="460" y="176"/>
                    <a:pt x="451" y="199"/>
                    <a:pt x="442" y="213"/>
                  </a:cubicBezTo>
                  <a:cubicBezTo>
                    <a:pt x="435" y="223"/>
                    <a:pt x="424" y="231"/>
                    <a:pt x="409" y="236"/>
                  </a:cubicBezTo>
                  <a:cubicBezTo>
                    <a:pt x="396" y="239"/>
                    <a:pt x="396" y="239"/>
                    <a:pt x="396" y="239"/>
                  </a:cubicBezTo>
                  <a:cubicBezTo>
                    <a:pt x="396" y="239"/>
                    <a:pt x="396" y="239"/>
                    <a:pt x="396" y="239"/>
                  </a:cubicBezTo>
                  <a:cubicBezTo>
                    <a:pt x="395" y="239"/>
                    <a:pt x="395" y="239"/>
                    <a:pt x="395" y="239"/>
                  </a:cubicBezTo>
                  <a:cubicBezTo>
                    <a:pt x="394" y="239"/>
                    <a:pt x="394" y="239"/>
                    <a:pt x="394" y="239"/>
                  </a:cubicBezTo>
                  <a:cubicBezTo>
                    <a:pt x="394" y="239"/>
                    <a:pt x="394" y="239"/>
                    <a:pt x="394" y="239"/>
                  </a:cubicBezTo>
                  <a:cubicBezTo>
                    <a:pt x="355" y="239"/>
                    <a:pt x="355" y="239"/>
                    <a:pt x="355" y="239"/>
                  </a:cubicBezTo>
                  <a:cubicBezTo>
                    <a:pt x="355" y="240"/>
                    <a:pt x="355" y="240"/>
                    <a:pt x="355" y="240"/>
                  </a:cubicBezTo>
                  <a:cubicBezTo>
                    <a:pt x="354" y="239"/>
                    <a:pt x="354" y="239"/>
                    <a:pt x="354" y="239"/>
                  </a:cubicBezTo>
                  <a:cubicBezTo>
                    <a:pt x="353" y="239"/>
                    <a:pt x="353" y="239"/>
                    <a:pt x="353" y="239"/>
                  </a:cubicBezTo>
                  <a:cubicBezTo>
                    <a:pt x="353" y="239"/>
                    <a:pt x="353" y="239"/>
                    <a:pt x="353" y="239"/>
                  </a:cubicBezTo>
                  <a:cubicBezTo>
                    <a:pt x="325" y="232"/>
                    <a:pt x="325" y="232"/>
                    <a:pt x="325" y="232"/>
                  </a:cubicBezTo>
                  <a:cubicBezTo>
                    <a:pt x="317" y="229"/>
                    <a:pt x="310" y="226"/>
                    <a:pt x="304" y="223"/>
                  </a:cubicBezTo>
                  <a:cubicBezTo>
                    <a:pt x="280" y="211"/>
                    <a:pt x="261" y="191"/>
                    <a:pt x="246" y="165"/>
                  </a:cubicBezTo>
                  <a:cubicBezTo>
                    <a:pt x="235" y="165"/>
                    <a:pt x="235" y="165"/>
                    <a:pt x="235" y="165"/>
                  </a:cubicBezTo>
                  <a:cubicBezTo>
                    <a:pt x="225" y="182"/>
                    <a:pt x="216" y="195"/>
                    <a:pt x="208" y="202"/>
                  </a:cubicBezTo>
                  <a:cubicBezTo>
                    <a:pt x="194" y="216"/>
                    <a:pt x="176" y="226"/>
                    <a:pt x="156" y="233"/>
                  </a:cubicBezTo>
                  <a:cubicBezTo>
                    <a:pt x="128" y="239"/>
                    <a:pt x="128" y="239"/>
                    <a:pt x="128" y="239"/>
                  </a:cubicBezTo>
                  <a:cubicBezTo>
                    <a:pt x="128" y="239"/>
                    <a:pt x="128" y="239"/>
                    <a:pt x="128" y="240"/>
                  </a:cubicBezTo>
                  <a:cubicBezTo>
                    <a:pt x="127" y="240"/>
                    <a:pt x="127" y="240"/>
                    <a:pt x="127" y="240"/>
                  </a:cubicBezTo>
                  <a:cubicBezTo>
                    <a:pt x="127" y="240"/>
                    <a:pt x="127" y="240"/>
                    <a:pt x="127" y="240"/>
                  </a:cubicBezTo>
                  <a:cubicBezTo>
                    <a:pt x="127" y="240"/>
                    <a:pt x="127" y="240"/>
                    <a:pt x="127" y="240"/>
                  </a:cubicBezTo>
                  <a:cubicBezTo>
                    <a:pt x="95" y="239"/>
                    <a:pt x="95" y="239"/>
                    <a:pt x="95" y="239"/>
                  </a:cubicBezTo>
                  <a:cubicBezTo>
                    <a:pt x="79" y="239"/>
                    <a:pt x="79" y="239"/>
                    <a:pt x="79" y="239"/>
                  </a:cubicBezTo>
                  <a:cubicBezTo>
                    <a:pt x="66" y="239"/>
                    <a:pt x="57" y="238"/>
                    <a:pt x="53" y="234"/>
                  </a:cubicBezTo>
                  <a:cubicBezTo>
                    <a:pt x="43" y="227"/>
                    <a:pt x="38" y="217"/>
                    <a:pt x="38" y="204"/>
                  </a:cubicBezTo>
                  <a:cubicBezTo>
                    <a:pt x="38" y="53"/>
                    <a:pt x="38" y="53"/>
                    <a:pt x="38" y="53"/>
                  </a:cubicBezTo>
                  <a:cubicBezTo>
                    <a:pt x="38" y="46"/>
                    <a:pt x="37" y="41"/>
                    <a:pt x="35" y="39"/>
                  </a:cubicBezTo>
                  <a:cubicBezTo>
                    <a:pt x="33" y="37"/>
                    <a:pt x="29" y="36"/>
                    <a:pt x="22" y="36"/>
                  </a:cubicBezTo>
                  <a:cubicBezTo>
                    <a:pt x="0" y="36"/>
                    <a:pt x="0" y="36"/>
                    <a:pt x="0" y="36"/>
                  </a:cubicBezTo>
                  <a:cubicBezTo>
                    <a:pt x="0" y="0"/>
                    <a:pt x="0" y="0"/>
                    <a:pt x="0" y="0"/>
                  </a:cubicBezTo>
                  <a:cubicBezTo>
                    <a:pt x="0" y="0"/>
                    <a:pt x="0" y="0"/>
                    <a:pt x="0" y="0"/>
                  </a:cubicBezTo>
                  <a:close/>
                  <a:moveTo>
                    <a:pt x="542" y="142"/>
                  </a:moveTo>
                  <a:cubicBezTo>
                    <a:pt x="561" y="156"/>
                    <a:pt x="580" y="168"/>
                    <a:pt x="599" y="178"/>
                  </a:cubicBezTo>
                  <a:cubicBezTo>
                    <a:pt x="627" y="169"/>
                    <a:pt x="657" y="157"/>
                    <a:pt x="691" y="142"/>
                  </a:cubicBezTo>
                  <a:cubicBezTo>
                    <a:pt x="542" y="142"/>
                    <a:pt x="542" y="142"/>
                    <a:pt x="542" y="142"/>
                  </a:cubicBezTo>
                  <a:cubicBezTo>
                    <a:pt x="542" y="142"/>
                    <a:pt x="542" y="142"/>
                    <a:pt x="542" y="142"/>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6">
              <a:extLst>
                <a:ext uri="{FF2B5EF4-FFF2-40B4-BE49-F238E27FC236}">
                  <a16:creationId xmlns:a16="http://schemas.microsoft.com/office/drawing/2014/main" id="{977F8AF9-5EB1-49BA-BFF4-B38AB797E197}"/>
                </a:ext>
              </a:extLst>
            </p:cNvPr>
            <p:cNvSpPr/>
            <p:nvPr/>
          </p:nvSpPr>
          <p:spPr bwMode="auto">
            <a:xfrm>
              <a:off x="4881563" y="3349625"/>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7">
              <a:extLst>
                <a:ext uri="{FF2B5EF4-FFF2-40B4-BE49-F238E27FC236}">
                  <a16:creationId xmlns:a16="http://schemas.microsoft.com/office/drawing/2014/main" id="{F97CD66A-811A-4448-88AE-BC8879E84664}"/>
                </a:ext>
              </a:extLst>
            </p:cNvPr>
            <p:cNvSpPr/>
            <p:nvPr/>
          </p:nvSpPr>
          <p:spPr bwMode="auto">
            <a:xfrm>
              <a:off x="4881563" y="3475038"/>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
              <a:extLst>
                <a:ext uri="{FF2B5EF4-FFF2-40B4-BE49-F238E27FC236}">
                  <a16:creationId xmlns:a16="http://schemas.microsoft.com/office/drawing/2014/main" id="{3EB5CE33-A96B-48CA-9AEA-4BFA63E6D35F}"/>
                </a:ext>
              </a:extLst>
            </p:cNvPr>
            <p:cNvSpPr/>
            <p:nvPr/>
          </p:nvSpPr>
          <p:spPr bwMode="auto">
            <a:xfrm>
              <a:off x="3165475" y="2914650"/>
              <a:ext cx="976313" cy="738188"/>
            </a:xfrm>
            <a:custGeom>
              <a:gdLst>
                <a:gd name="T0" fmla="*/ 0 w 327"/>
                <a:gd name="T1" fmla="*/ 0 h 246"/>
                <a:gd name="T2" fmla="*/ 51 w 327"/>
                <a:gd name="T3" fmla="*/ 0 h 246"/>
                <a:gd name="T4" fmla="*/ 53 w 327"/>
                <a:gd name="T5" fmla="*/ 0 h 246"/>
                <a:gd name="T6" fmla="*/ 177 w 327"/>
                <a:gd name="T7" fmla="*/ 0 h 246"/>
                <a:gd name="T8" fmla="*/ 177 w 327"/>
                <a:gd name="T9" fmla="*/ 0 h 246"/>
                <a:gd name="T10" fmla="*/ 182 w 327"/>
                <a:gd name="T11" fmla="*/ 1 h 246"/>
                <a:gd name="T12" fmla="*/ 327 w 327"/>
                <a:gd name="T13" fmla="*/ 97 h 246"/>
                <a:gd name="T14" fmla="*/ 327 w 327"/>
                <a:gd name="T15" fmla="*/ 97 h 246"/>
                <a:gd name="T16" fmla="*/ 315 w 327"/>
                <a:gd name="T17" fmla="*/ 102 h 246"/>
                <a:gd name="T18" fmla="*/ 289 w 327"/>
                <a:gd name="T19" fmla="*/ 114 h 246"/>
                <a:gd name="T20" fmla="*/ 279 w 327"/>
                <a:gd name="T21" fmla="*/ 120 h 246"/>
                <a:gd name="T22" fmla="*/ 278 w 327"/>
                <a:gd name="T23" fmla="*/ 117 h 246"/>
                <a:gd name="T24" fmla="*/ 177 w 327"/>
                <a:gd name="T25" fmla="*/ 51 h 246"/>
                <a:gd name="T26" fmla="*/ 177 w 327"/>
                <a:gd name="T27" fmla="*/ 51 h 246"/>
                <a:gd name="T28" fmla="*/ 177 w 327"/>
                <a:gd name="T29" fmla="*/ 51 h 246"/>
                <a:gd name="T30" fmla="*/ 53 w 327"/>
                <a:gd name="T31" fmla="*/ 51 h 246"/>
                <a:gd name="T32" fmla="*/ 53 w 327"/>
                <a:gd name="T33" fmla="*/ 155 h 246"/>
                <a:gd name="T34" fmla="*/ 66 w 327"/>
                <a:gd name="T35" fmla="*/ 150 h 246"/>
                <a:gd name="T36" fmla="*/ 139 w 327"/>
                <a:gd name="T37" fmla="*/ 139 h 246"/>
                <a:gd name="T38" fmla="*/ 151 w 327"/>
                <a:gd name="T39" fmla="*/ 139 h 246"/>
                <a:gd name="T40" fmla="*/ 157 w 327"/>
                <a:gd name="T41" fmla="*/ 139 h 246"/>
                <a:gd name="T42" fmla="*/ 154 w 327"/>
                <a:gd name="T43" fmla="*/ 140 h 246"/>
                <a:gd name="T44" fmla="*/ 154 w 327"/>
                <a:gd name="T45" fmla="*/ 140 h 246"/>
                <a:gd name="T46" fmla="*/ 154 w 327"/>
                <a:gd name="T47" fmla="*/ 140 h 246"/>
                <a:gd name="T48" fmla="*/ 141 w 327"/>
                <a:gd name="T49" fmla="*/ 143 h 246"/>
                <a:gd name="T50" fmla="*/ 133 w 327"/>
                <a:gd name="T51" fmla="*/ 145 h 246"/>
                <a:gd name="T52" fmla="*/ 131 w 327"/>
                <a:gd name="T53" fmla="*/ 146 h 246"/>
                <a:gd name="T54" fmla="*/ 130 w 327"/>
                <a:gd name="T55" fmla="*/ 146 h 246"/>
                <a:gd name="T56" fmla="*/ 127 w 327"/>
                <a:gd name="T57" fmla="*/ 147 h 246"/>
                <a:gd name="T58" fmla="*/ 115 w 327"/>
                <a:gd name="T59" fmla="*/ 151 h 246"/>
                <a:gd name="T60" fmla="*/ 111 w 327"/>
                <a:gd name="T61" fmla="*/ 153 h 246"/>
                <a:gd name="T62" fmla="*/ 109 w 327"/>
                <a:gd name="T63" fmla="*/ 154 h 246"/>
                <a:gd name="T64" fmla="*/ 107 w 327"/>
                <a:gd name="T65" fmla="*/ 155 h 246"/>
                <a:gd name="T66" fmla="*/ 102 w 327"/>
                <a:gd name="T67" fmla="*/ 156 h 246"/>
                <a:gd name="T68" fmla="*/ 97 w 327"/>
                <a:gd name="T69" fmla="*/ 160 h 246"/>
                <a:gd name="T70" fmla="*/ 88 w 327"/>
                <a:gd name="T71" fmla="*/ 164 h 246"/>
                <a:gd name="T72" fmla="*/ 83 w 327"/>
                <a:gd name="T73" fmla="*/ 167 h 246"/>
                <a:gd name="T74" fmla="*/ 79 w 327"/>
                <a:gd name="T75" fmla="*/ 169 h 246"/>
                <a:gd name="T76" fmla="*/ 74 w 327"/>
                <a:gd name="T77" fmla="*/ 172 h 246"/>
                <a:gd name="T78" fmla="*/ 68 w 327"/>
                <a:gd name="T79" fmla="*/ 176 h 246"/>
                <a:gd name="T80" fmla="*/ 62 w 327"/>
                <a:gd name="T81" fmla="*/ 180 h 246"/>
                <a:gd name="T82" fmla="*/ 57 w 327"/>
                <a:gd name="T83" fmla="*/ 184 h 246"/>
                <a:gd name="T84" fmla="*/ 53 w 327"/>
                <a:gd name="T85" fmla="*/ 187 h 246"/>
                <a:gd name="T86" fmla="*/ 53 w 327"/>
                <a:gd name="T87" fmla="*/ 187 h 246"/>
                <a:gd name="T88" fmla="*/ 49 w 327"/>
                <a:gd name="T89" fmla="*/ 189 h 246"/>
                <a:gd name="T90" fmla="*/ 3 w 327"/>
                <a:gd name="T91" fmla="*/ 240 h 246"/>
                <a:gd name="T92" fmla="*/ 0 w 327"/>
                <a:gd name="T93" fmla="*/ 246 h 246"/>
                <a:gd name="T94" fmla="*/ 0 w 327"/>
                <a:gd name="T95" fmla="*/ 0 h 2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 h="246">
                  <a:moveTo>
                    <a:pt x="0" y="0"/>
                  </a:moveTo>
                  <a:cubicBezTo>
                    <a:pt x="51" y="0"/>
                    <a:pt x="51" y="0"/>
                    <a:pt x="51" y="0"/>
                  </a:cubicBezTo>
                  <a:cubicBezTo>
                    <a:pt x="53" y="0"/>
                    <a:pt x="53" y="0"/>
                    <a:pt x="53" y="0"/>
                  </a:cubicBezTo>
                  <a:cubicBezTo>
                    <a:pt x="177" y="0"/>
                    <a:pt x="177" y="0"/>
                    <a:pt x="177" y="0"/>
                  </a:cubicBezTo>
                  <a:cubicBezTo>
                    <a:pt x="177" y="0"/>
                    <a:pt x="177" y="0"/>
                    <a:pt x="177" y="0"/>
                  </a:cubicBezTo>
                  <a:cubicBezTo>
                    <a:pt x="182" y="1"/>
                    <a:pt x="182" y="1"/>
                    <a:pt x="182" y="1"/>
                  </a:cubicBezTo>
                  <a:cubicBezTo>
                    <a:pt x="247" y="4"/>
                    <a:pt x="301" y="43"/>
                    <a:pt x="327" y="97"/>
                  </a:cubicBezTo>
                  <a:cubicBezTo>
                    <a:pt x="327" y="97"/>
                    <a:pt x="327" y="97"/>
                    <a:pt x="327" y="97"/>
                  </a:cubicBezTo>
                  <a:cubicBezTo>
                    <a:pt x="315" y="102"/>
                    <a:pt x="315" y="102"/>
                    <a:pt x="315" y="102"/>
                  </a:cubicBezTo>
                  <a:cubicBezTo>
                    <a:pt x="307" y="106"/>
                    <a:pt x="298" y="110"/>
                    <a:pt x="289" y="114"/>
                  </a:cubicBezTo>
                  <a:cubicBezTo>
                    <a:pt x="279" y="120"/>
                    <a:pt x="279" y="120"/>
                    <a:pt x="279" y="120"/>
                  </a:cubicBezTo>
                  <a:cubicBezTo>
                    <a:pt x="278" y="117"/>
                    <a:pt x="278" y="117"/>
                    <a:pt x="278" y="117"/>
                  </a:cubicBezTo>
                  <a:cubicBezTo>
                    <a:pt x="259" y="82"/>
                    <a:pt x="222" y="56"/>
                    <a:pt x="177" y="51"/>
                  </a:cubicBezTo>
                  <a:cubicBezTo>
                    <a:pt x="177" y="51"/>
                    <a:pt x="177" y="51"/>
                    <a:pt x="177" y="51"/>
                  </a:cubicBezTo>
                  <a:cubicBezTo>
                    <a:pt x="177" y="51"/>
                    <a:pt x="177" y="51"/>
                    <a:pt x="177" y="51"/>
                  </a:cubicBezTo>
                  <a:cubicBezTo>
                    <a:pt x="53" y="51"/>
                    <a:pt x="53" y="51"/>
                    <a:pt x="53" y="51"/>
                  </a:cubicBezTo>
                  <a:cubicBezTo>
                    <a:pt x="53" y="155"/>
                    <a:pt x="53" y="155"/>
                    <a:pt x="53" y="155"/>
                  </a:cubicBezTo>
                  <a:cubicBezTo>
                    <a:pt x="66" y="150"/>
                    <a:pt x="66" y="150"/>
                    <a:pt x="66" y="150"/>
                  </a:cubicBezTo>
                  <a:cubicBezTo>
                    <a:pt x="89" y="143"/>
                    <a:pt x="114" y="139"/>
                    <a:pt x="139" y="139"/>
                  </a:cubicBezTo>
                  <a:cubicBezTo>
                    <a:pt x="143" y="139"/>
                    <a:pt x="147" y="139"/>
                    <a:pt x="151" y="139"/>
                  </a:cubicBezTo>
                  <a:cubicBezTo>
                    <a:pt x="157" y="139"/>
                    <a:pt x="157" y="139"/>
                    <a:pt x="157" y="139"/>
                  </a:cubicBezTo>
                  <a:cubicBezTo>
                    <a:pt x="154" y="140"/>
                    <a:pt x="154" y="140"/>
                    <a:pt x="154" y="140"/>
                  </a:cubicBezTo>
                  <a:cubicBezTo>
                    <a:pt x="154" y="140"/>
                    <a:pt x="154" y="140"/>
                    <a:pt x="154" y="140"/>
                  </a:cubicBezTo>
                  <a:cubicBezTo>
                    <a:pt x="154" y="140"/>
                    <a:pt x="154" y="140"/>
                    <a:pt x="154" y="140"/>
                  </a:cubicBezTo>
                  <a:cubicBezTo>
                    <a:pt x="141" y="143"/>
                    <a:pt x="141" y="143"/>
                    <a:pt x="141" y="143"/>
                  </a:cubicBezTo>
                  <a:cubicBezTo>
                    <a:pt x="133" y="145"/>
                    <a:pt x="133" y="145"/>
                    <a:pt x="133" y="145"/>
                  </a:cubicBezTo>
                  <a:cubicBezTo>
                    <a:pt x="131" y="146"/>
                    <a:pt x="131" y="146"/>
                    <a:pt x="131" y="146"/>
                  </a:cubicBezTo>
                  <a:cubicBezTo>
                    <a:pt x="130" y="146"/>
                    <a:pt x="130" y="146"/>
                    <a:pt x="130" y="146"/>
                  </a:cubicBezTo>
                  <a:cubicBezTo>
                    <a:pt x="127" y="147"/>
                    <a:pt x="127" y="147"/>
                    <a:pt x="127" y="147"/>
                  </a:cubicBezTo>
                  <a:cubicBezTo>
                    <a:pt x="123" y="148"/>
                    <a:pt x="119" y="150"/>
                    <a:pt x="115" y="151"/>
                  </a:cubicBezTo>
                  <a:cubicBezTo>
                    <a:pt x="111" y="153"/>
                    <a:pt x="111" y="153"/>
                    <a:pt x="111" y="153"/>
                  </a:cubicBezTo>
                  <a:cubicBezTo>
                    <a:pt x="109" y="154"/>
                    <a:pt x="109" y="154"/>
                    <a:pt x="109" y="154"/>
                  </a:cubicBezTo>
                  <a:cubicBezTo>
                    <a:pt x="107" y="155"/>
                    <a:pt x="107" y="155"/>
                    <a:pt x="107" y="155"/>
                  </a:cubicBezTo>
                  <a:cubicBezTo>
                    <a:pt x="102" y="156"/>
                    <a:pt x="102" y="156"/>
                    <a:pt x="102" y="156"/>
                  </a:cubicBezTo>
                  <a:cubicBezTo>
                    <a:pt x="97" y="160"/>
                    <a:pt x="97" y="160"/>
                    <a:pt x="97" y="160"/>
                  </a:cubicBezTo>
                  <a:cubicBezTo>
                    <a:pt x="88" y="164"/>
                    <a:pt x="88" y="164"/>
                    <a:pt x="88" y="164"/>
                  </a:cubicBezTo>
                  <a:cubicBezTo>
                    <a:pt x="83" y="167"/>
                    <a:pt x="83" y="167"/>
                    <a:pt x="83" y="167"/>
                  </a:cubicBezTo>
                  <a:cubicBezTo>
                    <a:pt x="79" y="169"/>
                    <a:pt x="79" y="169"/>
                    <a:pt x="79" y="169"/>
                  </a:cubicBezTo>
                  <a:cubicBezTo>
                    <a:pt x="74" y="172"/>
                    <a:pt x="74" y="172"/>
                    <a:pt x="74" y="172"/>
                  </a:cubicBezTo>
                  <a:cubicBezTo>
                    <a:pt x="68" y="176"/>
                    <a:pt x="68" y="176"/>
                    <a:pt x="68" y="176"/>
                  </a:cubicBezTo>
                  <a:cubicBezTo>
                    <a:pt x="62" y="180"/>
                    <a:pt x="62" y="180"/>
                    <a:pt x="62" y="180"/>
                  </a:cubicBezTo>
                  <a:cubicBezTo>
                    <a:pt x="57" y="184"/>
                    <a:pt x="57" y="184"/>
                    <a:pt x="57" y="184"/>
                  </a:cubicBezTo>
                  <a:cubicBezTo>
                    <a:pt x="53" y="187"/>
                    <a:pt x="53" y="187"/>
                    <a:pt x="53" y="187"/>
                  </a:cubicBezTo>
                  <a:cubicBezTo>
                    <a:pt x="53" y="187"/>
                    <a:pt x="53" y="187"/>
                    <a:pt x="53" y="187"/>
                  </a:cubicBezTo>
                  <a:cubicBezTo>
                    <a:pt x="49" y="189"/>
                    <a:pt x="49" y="189"/>
                    <a:pt x="49" y="189"/>
                  </a:cubicBezTo>
                  <a:cubicBezTo>
                    <a:pt x="32" y="204"/>
                    <a:pt x="16" y="221"/>
                    <a:pt x="3" y="240"/>
                  </a:cubicBezTo>
                  <a:cubicBezTo>
                    <a:pt x="0" y="246"/>
                    <a:pt x="0" y="246"/>
                    <a:pt x="0" y="246"/>
                  </a:cubicBezTo>
                  <a:cubicBezTo>
                    <a:pt x="0" y="0"/>
                    <a:pt x="0" y="0"/>
                    <a:pt x="0"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9">
              <a:extLst>
                <a:ext uri="{FF2B5EF4-FFF2-40B4-BE49-F238E27FC236}">
                  <a16:creationId xmlns:a16="http://schemas.microsoft.com/office/drawing/2014/main" id="{A6E1F40F-9265-4BF5-A80D-1A54C5C00812}"/>
                </a:ext>
              </a:extLst>
            </p:cNvPr>
            <p:cNvSpPr/>
            <p:nvPr/>
          </p:nvSpPr>
          <p:spPr bwMode="auto">
            <a:xfrm>
              <a:off x="3159125" y="3175000"/>
              <a:ext cx="1131888" cy="757238"/>
            </a:xfrm>
            <a:custGeom>
              <a:gdLst>
                <a:gd name="T0" fmla="*/ 379 w 379"/>
                <a:gd name="T1" fmla="*/ 0 h 252"/>
                <a:gd name="T2" fmla="*/ 366 w 379"/>
                <a:gd name="T3" fmla="*/ 3 h 252"/>
                <a:gd name="T4" fmla="*/ 116 w 379"/>
                <a:gd name="T5" fmla="*/ 188 h 252"/>
                <a:gd name="T6" fmla="*/ 107 w 379"/>
                <a:gd name="T7" fmla="*/ 202 h 252"/>
                <a:gd name="T8" fmla="*/ 108 w 379"/>
                <a:gd name="T9" fmla="*/ 202 h 252"/>
                <a:gd name="T10" fmla="*/ 162 w 379"/>
                <a:gd name="T11" fmla="*/ 203 h 252"/>
                <a:gd name="T12" fmla="*/ 231 w 379"/>
                <a:gd name="T13" fmla="*/ 189 h 252"/>
                <a:gd name="T14" fmla="*/ 294 w 379"/>
                <a:gd name="T15" fmla="*/ 82 h 252"/>
                <a:gd name="T16" fmla="*/ 291 w 379"/>
                <a:gd name="T17" fmla="*/ 60 h 252"/>
                <a:gd name="T18" fmla="*/ 289 w 379"/>
                <a:gd name="T19" fmla="*/ 51 h 252"/>
                <a:gd name="T20" fmla="*/ 290 w 379"/>
                <a:gd name="T21" fmla="*/ 50 h 252"/>
                <a:gd name="T22" fmla="*/ 293 w 379"/>
                <a:gd name="T23" fmla="*/ 48 h 252"/>
                <a:gd name="T24" fmla="*/ 325 w 379"/>
                <a:gd name="T25" fmla="*/ 31 h 252"/>
                <a:gd name="T26" fmla="*/ 335 w 379"/>
                <a:gd name="T27" fmla="*/ 26 h 252"/>
                <a:gd name="T28" fmla="*/ 340 w 379"/>
                <a:gd name="T29" fmla="*/ 42 h 252"/>
                <a:gd name="T30" fmla="*/ 346 w 379"/>
                <a:gd name="T31" fmla="*/ 93 h 252"/>
                <a:gd name="T32" fmla="*/ 188 w 379"/>
                <a:gd name="T33" fmla="*/ 251 h 252"/>
                <a:gd name="T34" fmla="*/ 79 w 379"/>
                <a:gd name="T35" fmla="*/ 251 h 252"/>
                <a:gd name="T36" fmla="*/ 79 w 379"/>
                <a:gd name="T37" fmla="*/ 251 h 252"/>
                <a:gd name="T38" fmla="*/ 0 w 379"/>
                <a:gd name="T39" fmla="*/ 251 h 252"/>
                <a:gd name="T40" fmla="*/ 7 w 379"/>
                <a:gd name="T41" fmla="*/ 239 h 252"/>
                <a:gd name="T42" fmla="*/ 371 w 379"/>
                <a:gd name="T43" fmla="*/ 0 h 252"/>
                <a:gd name="T44" fmla="*/ 379 w 379"/>
                <a:gd name="T45" fmla="*/ 0 h 252"/>
                <a:gd name="T46" fmla="*/ 379 w 379"/>
                <a:gd name="T47" fmla="*/ 0 h 2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251">
                  <a:moveTo>
                    <a:pt x="379" y="0"/>
                  </a:moveTo>
                  <a:cubicBezTo>
                    <a:pt x="366" y="3"/>
                    <a:pt x="366" y="3"/>
                    <a:pt x="366" y="3"/>
                  </a:cubicBezTo>
                  <a:cubicBezTo>
                    <a:pt x="263" y="35"/>
                    <a:pt x="175" y="101"/>
                    <a:pt x="116" y="188"/>
                  </a:cubicBezTo>
                  <a:cubicBezTo>
                    <a:pt x="107" y="202"/>
                    <a:pt x="107" y="202"/>
                    <a:pt x="107" y="202"/>
                  </a:cubicBezTo>
                  <a:cubicBezTo>
                    <a:pt x="108" y="202"/>
                    <a:pt x="108" y="202"/>
                    <a:pt x="108" y="202"/>
                  </a:cubicBezTo>
                  <a:cubicBezTo>
                    <a:pt x="120" y="204"/>
                    <a:pt x="152" y="202"/>
                    <a:pt x="162" y="203"/>
                  </a:cubicBezTo>
                  <a:cubicBezTo>
                    <a:pt x="175" y="201"/>
                    <a:pt x="206" y="204"/>
                    <a:pt x="231" y="189"/>
                  </a:cubicBezTo>
                  <a:cubicBezTo>
                    <a:pt x="256" y="173"/>
                    <a:pt x="297" y="140"/>
                    <a:pt x="294" y="82"/>
                  </a:cubicBezTo>
                  <a:cubicBezTo>
                    <a:pt x="294" y="74"/>
                    <a:pt x="293" y="67"/>
                    <a:pt x="291" y="60"/>
                  </a:cubicBezTo>
                  <a:cubicBezTo>
                    <a:pt x="289" y="51"/>
                    <a:pt x="289" y="51"/>
                    <a:pt x="289" y="51"/>
                  </a:cubicBezTo>
                  <a:cubicBezTo>
                    <a:pt x="290" y="50"/>
                    <a:pt x="290" y="50"/>
                    <a:pt x="290" y="50"/>
                  </a:cubicBezTo>
                  <a:cubicBezTo>
                    <a:pt x="293" y="48"/>
                    <a:pt x="293" y="48"/>
                    <a:pt x="293" y="48"/>
                  </a:cubicBezTo>
                  <a:cubicBezTo>
                    <a:pt x="303" y="42"/>
                    <a:pt x="314" y="36"/>
                    <a:pt x="325" y="31"/>
                  </a:cubicBezTo>
                  <a:cubicBezTo>
                    <a:pt x="335" y="26"/>
                    <a:pt x="335" y="26"/>
                    <a:pt x="335" y="26"/>
                  </a:cubicBezTo>
                  <a:cubicBezTo>
                    <a:pt x="340" y="42"/>
                    <a:pt x="340" y="42"/>
                    <a:pt x="340" y="42"/>
                  </a:cubicBezTo>
                  <a:cubicBezTo>
                    <a:pt x="345" y="58"/>
                    <a:pt x="346" y="75"/>
                    <a:pt x="346" y="93"/>
                  </a:cubicBezTo>
                  <a:cubicBezTo>
                    <a:pt x="343" y="156"/>
                    <a:pt x="280" y="252"/>
                    <a:pt x="188" y="251"/>
                  </a:cubicBezTo>
                  <a:cubicBezTo>
                    <a:pt x="79" y="251"/>
                    <a:pt x="79" y="251"/>
                    <a:pt x="79" y="251"/>
                  </a:cubicBezTo>
                  <a:cubicBezTo>
                    <a:pt x="79" y="251"/>
                    <a:pt x="79" y="251"/>
                    <a:pt x="79" y="251"/>
                  </a:cubicBezTo>
                  <a:cubicBezTo>
                    <a:pt x="0" y="251"/>
                    <a:pt x="0" y="251"/>
                    <a:pt x="0" y="251"/>
                  </a:cubicBezTo>
                  <a:cubicBezTo>
                    <a:pt x="7" y="239"/>
                    <a:pt x="7" y="239"/>
                    <a:pt x="7" y="239"/>
                  </a:cubicBezTo>
                  <a:cubicBezTo>
                    <a:pt x="81" y="108"/>
                    <a:pt x="215" y="16"/>
                    <a:pt x="371" y="0"/>
                  </a:cubicBezTo>
                  <a:cubicBezTo>
                    <a:pt x="379" y="0"/>
                    <a:pt x="379" y="0"/>
                    <a:pt x="379" y="0"/>
                  </a:cubicBezTo>
                  <a:cubicBezTo>
                    <a:pt x="379" y="0"/>
                    <a:pt x="379" y="0"/>
                    <a:pt x="379"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1674241857"/>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anim calcmode="lin" valueType="num">
                                      <p:cBhvr>
                                        <p:cTn id="28" dur="1000" fill="hold"/>
                                        <p:tgtEl>
                                          <p:spTgt spid="16"/>
                                        </p:tgtEl>
                                        <p:attrNameLst>
                                          <p:attrName>ppt_x</p:attrName>
                                        </p:attrNameLst>
                                      </p:cBhvr>
                                      <p:tavLst>
                                        <p:tav tm="0">
                                          <p:val>
                                            <p:strVal val="#ppt_x"/>
                                          </p:val>
                                        </p:tav>
                                        <p:tav tm="100000">
                                          <p:val>
                                            <p:strVal val="#ppt_x"/>
                                          </p:val>
                                        </p:tav>
                                      </p:tavLst>
                                    </p:anim>
                                    <p:anim calcmode="lin" valueType="num">
                                      <p:cBhvr>
                                        <p:cTn id="29" dur="1000" fill="hold"/>
                                        <p:tgtEl>
                                          <p:spTgt spid="16"/>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1000"/>
                                        <p:tgtEl>
                                          <p:spTgt spid="18"/>
                                        </p:tgtEl>
                                      </p:cBhvr>
                                    </p:animEffect>
                                    <p:anim calcmode="lin" valueType="num">
                                      <p:cBhvr>
                                        <p:cTn id="38" dur="1000" fill="hold"/>
                                        <p:tgtEl>
                                          <p:spTgt spid="18"/>
                                        </p:tgtEl>
                                        <p:attrNameLst>
                                          <p:attrName>ppt_x</p:attrName>
                                        </p:attrNameLst>
                                      </p:cBhvr>
                                      <p:tavLst>
                                        <p:tav tm="0">
                                          <p:val>
                                            <p:strVal val="#ppt_x"/>
                                          </p:val>
                                        </p:tav>
                                        <p:tav tm="100000">
                                          <p:val>
                                            <p:strVal val="#ppt_x"/>
                                          </p:val>
                                        </p:tav>
                                      </p:tavLst>
                                    </p:anim>
                                    <p:anim calcmode="lin" valueType="num">
                                      <p:cBhvr>
                                        <p:cTn id="39" dur="1000" fill="hold"/>
                                        <p:tgtEl>
                                          <p:spTgt spid="18"/>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P spid="19" grpId="0"/>
    </p:bldLst>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6227" name="组合 6226">
            <a:extLst>
              <a:ext uri="{FF2B5EF4-FFF2-40B4-BE49-F238E27FC236}">
                <a16:creationId xmlns:a16="http://schemas.microsoft.com/office/drawing/2014/main" id="{8571937F-228D-445F-A755-DDA4018A2F02}"/>
              </a:ext>
            </a:extLst>
          </p:cNvPr>
          <p:cNvGrpSpPr/>
          <p:nvPr/>
        </p:nvGrpSpPr>
        <p:grpSpPr>
          <a:xfrm>
            <a:off x="2658835" y="1162277"/>
            <a:ext cx="9350862" cy="5397046"/>
            <a:chOff x="3054350" y="1546225"/>
            <a:chExt cx="5173663" cy="2986088"/>
          </a:xfrm>
        </p:grpSpPr>
        <p:sp>
          <p:nvSpPr>
            <p:cNvPr id="4" name="AutoShape 3">
              <a:extLst>
                <a:ext uri="{FF2B5EF4-FFF2-40B4-BE49-F238E27FC236}">
                  <a16:creationId xmlns:a16="http://schemas.microsoft.com/office/drawing/2014/main" id="{32BD6B45-414B-405B-909D-545D9221FD12}"/>
                </a:ext>
              </a:extLst>
            </p:cNvPr>
            <p:cNvSpPr>
              <a:spLocks noChangeAspect="1" noChangeArrowheads="1" noTextEdit="1"/>
            </p:cNvSpPr>
            <p:nvPr/>
          </p:nvSpPr>
          <p:spPr bwMode="auto">
            <a:xfrm>
              <a:off x="3054350" y="1546225"/>
              <a:ext cx="51530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nvGrpSpPr>
            <p:cNvPr id="5" name="Group 205">
              <a:extLst>
                <a:ext uri="{FF2B5EF4-FFF2-40B4-BE49-F238E27FC236}">
                  <a16:creationId xmlns:a16="http://schemas.microsoft.com/office/drawing/2014/main" id="{3322ED8F-2546-47B3-8174-413860981DC4}"/>
                </a:ext>
              </a:extLst>
            </p:cNvPr>
            <p:cNvGrpSpPr/>
            <p:nvPr/>
          </p:nvGrpSpPr>
          <p:grpSpPr>
            <a:xfrm>
              <a:off x="3054350" y="1550988"/>
              <a:ext cx="3948113" cy="2432051"/>
              <a:chOff x="1924" y="977"/>
              <a:chExt cx="2487" cy="1532"/>
            </a:xfrm>
          </p:grpSpPr>
          <p:sp>
            <p:nvSpPr>
              <p:cNvPr id="6027" name="Freeform 5">
                <a:extLst>
                  <a:ext uri="{FF2B5EF4-FFF2-40B4-BE49-F238E27FC236}">
                    <a16:creationId xmlns:a16="http://schemas.microsoft.com/office/drawing/2014/main" id="{F55DF633-9C27-4433-8817-47839FDD5232}"/>
                  </a:ext>
                </a:extLst>
              </p:cNvPr>
              <p:cNvSpPr/>
              <p:nvPr/>
            </p:nvSpPr>
            <p:spPr bwMode="auto">
              <a:xfrm>
                <a:off x="4406" y="977"/>
                <a:ext cx="5" cy="5"/>
              </a:xfrm>
              <a:custGeom>
                <a:gdLst>
                  <a:gd name="T0" fmla="*/ 1 w 2"/>
                  <a:gd name="T1" fmla="*/ 0 h 2"/>
                  <a:gd name="T2" fmla="*/ 1 w 2"/>
                  <a:gd name="T3" fmla="*/ 2 h 2"/>
                  <a:gd name="T4" fmla="*/ 1 w 2"/>
                  <a:gd name="T5" fmla="*/ 0 h 2"/>
                </a:gdLst>
                <a:cxnLst>
                  <a:cxn ang="0">
                    <a:pos x="T0" y="T1"/>
                  </a:cxn>
                  <a:cxn ang="0">
                    <a:pos x="T2" y="T3"/>
                  </a:cxn>
                  <a:cxn ang="0">
                    <a:pos x="T4" y="T5"/>
                  </a:cxn>
                </a:cxnLst>
                <a:rect l="0" t="0" r="r" b="b"/>
                <a:pathLst>
                  <a:path w="2" h="2">
                    <a:moveTo>
                      <a:pt x="1" y="0"/>
                    </a:moveTo>
                    <a:cubicBezTo>
                      <a:pt x="1" y="1"/>
                      <a:pt x="2" y="1"/>
                      <a:pt x="1" y="2"/>
                    </a:cubicBezTo>
                    <a:cubicBezTo>
                      <a:pt x="0" y="2"/>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8" name="Freeform 6">
                <a:extLst>
                  <a:ext uri="{FF2B5EF4-FFF2-40B4-BE49-F238E27FC236}">
                    <a16:creationId xmlns:a16="http://schemas.microsoft.com/office/drawing/2014/main" id="{EB79286B-698A-469A-8CC0-D6E360E481F3}"/>
                  </a:ext>
                </a:extLst>
              </p:cNvPr>
              <p:cNvSpPr/>
              <p:nvPr/>
            </p:nvSpPr>
            <p:spPr bwMode="auto">
              <a:xfrm>
                <a:off x="4398" y="977"/>
                <a:ext cx="5" cy="2"/>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9" name="Freeform 7">
                <a:extLst>
                  <a:ext uri="{FF2B5EF4-FFF2-40B4-BE49-F238E27FC236}">
                    <a16:creationId xmlns:a16="http://schemas.microsoft.com/office/drawing/2014/main" id="{E24A5B5F-A30A-45CD-9D2A-1803853A6D89}"/>
                  </a:ext>
                </a:extLst>
              </p:cNvPr>
              <p:cNvSpPr/>
              <p:nvPr/>
            </p:nvSpPr>
            <p:spPr bwMode="auto">
              <a:xfrm>
                <a:off x="3001" y="979"/>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0" name="Freeform 8">
                <a:extLst>
                  <a:ext uri="{FF2B5EF4-FFF2-40B4-BE49-F238E27FC236}">
                    <a16:creationId xmlns:a16="http://schemas.microsoft.com/office/drawing/2014/main" id="{71D18E51-7759-49E6-9886-58540A27AAE0}"/>
                  </a:ext>
                </a:extLst>
              </p:cNvPr>
              <p:cNvSpPr/>
              <p:nvPr/>
            </p:nvSpPr>
            <p:spPr bwMode="auto">
              <a:xfrm>
                <a:off x="2758" y="982"/>
                <a:ext cx="10" cy="11"/>
              </a:xfrm>
              <a:custGeom>
                <a:gdLst>
                  <a:gd name="T0" fmla="*/ 2 w 4"/>
                  <a:gd name="T1" fmla="*/ 4 h 4"/>
                  <a:gd name="T2" fmla="*/ 0 w 4"/>
                  <a:gd name="T3" fmla="*/ 2 h 4"/>
                  <a:gd name="T4" fmla="*/ 4 w 4"/>
                  <a:gd name="T5" fmla="*/ 0 h 4"/>
                  <a:gd name="T6" fmla="*/ 2 w 4"/>
                  <a:gd name="T7" fmla="*/ 4 h 4"/>
                </a:gdLst>
                <a:cxnLst>
                  <a:cxn ang="0">
                    <a:pos x="T0" y="T1"/>
                  </a:cxn>
                  <a:cxn ang="0">
                    <a:pos x="T2" y="T3"/>
                  </a:cxn>
                  <a:cxn ang="0">
                    <a:pos x="T4" y="T5"/>
                  </a:cxn>
                  <a:cxn ang="0">
                    <a:pos x="T6" y="T7"/>
                  </a:cxn>
                </a:cxnLst>
                <a:rect l="0" t="0" r="r" b="b"/>
                <a:pathLst>
                  <a:path w="4" h="4">
                    <a:moveTo>
                      <a:pt x="2" y="4"/>
                    </a:moveTo>
                    <a:cubicBezTo>
                      <a:pt x="1" y="4"/>
                      <a:pt x="1" y="3"/>
                      <a:pt x="0" y="2"/>
                    </a:cubicBezTo>
                    <a:cubicBezTo>
                      <a:pt x="0" y="0"/>
                      <a:pt x="3" y="1"/>
                      <a:pt x="4" y="0"/>
                    </a:cubicBezTo>
                    <a:cubicBezTo>
                      <a:pt x="4" y="1"/>
                      <a:pt x="4" y="3"/>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1" name="Freeform 9">
                <a:extLst>
                  <a:ext uri="{FF2B5EF4-FFF2-40B4-BE49-F238E27FC236}">
                    <a16:creationId xmlns:a16="http://schemas.microsoft.com/office/drawing/2014/main" id="{FBE778AD-2FB3-46F7-93BD-C46E3345CB14}"/>
                  </a:ext>
                </a:extLst>
              </p:cNvPr>
              <p:cNvSpPr/>
              <p:nvPr/>
            </p:nvSpPr>
            <p:spPr bwMode="auto">
              <a:xfrm>
                <a:off x="2987" y="985"/>
                <a:ext cx="8" cy="2"/>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1"/>
                      <a:pt x="2"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2" name="Freeform 10">
                <a:extLst>
                  <a:ext uri="{FF2B5EF4-FFF2-40B4-BE49-F238E27FC236}">
                    <a16:creationId xmlns:a16="http://schemas.microsoft.com/office/drawing/2014/main" id="{106A9EA2-6B14-4F04-BAC2-63375EE72754}"/>
                  </a:ext>
                </a:extLst>
              </p:cNvPr>
              <p:cNvSpPr/>
              <p:nvPr/>
            </p:nvSpPr>
            <p:spPr bwMode="auto">
              <a:xfrm>
                <a:off x="2977" y="987"/>
                <a:ext cx="10" cy="9"/>
              </a:xfrm>
              <a:custGeom>
                <a:gdLst>
                  <a:gd name="T0" fmla="*/ 4 w 4"/>
                  <a:gd name="T1" fmla="*/ 1 h 3"/>
                  <a:gd name="T2" fmla="*/ 0 w 4"/>
                  <a:gd name="T3" fmla="*/ 3 h 3"/>
                  <a:gd name="T4" fmla="*/ 4 w 4"/>
                  <a:gd name="T5" fmla="*/ 1 h 3"/>
                </a:gdLst>
                <a:cxnLst>
                  <a:cxn ang="0">
                    <a:pos x="T0" y="T1"/>
                  </a:cxn>
                  <a:cxn ang="0">
                    <a:pos x="T2" y="T3"/>
                  </a:cxn>
                  <a:cxn ang="0">
                    <a:pos x="T4" y="T5"/>
                  </a:cxn>
                </a:cxnLst>
                <a:rect l="0" t="0" r="r" b="b"/>
                <a:pathLst>
                  <a:path w="4" h="3">
                    <a:moveTo>
                      <a:pt x="4" y="1"/>
                    </a:moveTo>
                    <a:cubicBezTo>
                      <a:pt x="3" y="2"/>
                      <a:pt x="1" y="2"/>
                      <a:pt x="0" y="3"/>
                    </a:cubicBezTo>
                    <a:cubicBezTo>
                      <a:pt x="1"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3" name="Freeform 11">
                <a:extLst>
                  <a:ext uri="{FF2B5EF4-FFF2-40B4-BE49-F238E27FC236}">
                    <a16:creationId xmlns:a16="http://schemas.microsoft.com/office/drawing/2014/main" id="{B6ABA66F-EC8A-4F8E-B7AA-0A9DC5EC1005}"/>
                  </a:ext>
                </a:extLst>
              </p:cNvPr>
              <p:cNvSpPr/>
              <p:nvPr/>
            </p:nvSpPr>
            <p:spPr bwMode="auto">
              <a:xfrm>
                <a:off x="3153" y="993"/>
                <a:ext cx="19" cy="8"/>
              </a:xfrm>
              <a:custGeom>
                <a:gdLst>
                  <a:gd name="T0" fmla="*/ 7 w 7"/>
                  <a:gd name="T1" fmla="*/ 1 h 3"/>
                  <a:gd name="T2" fmla="*/ 5 w 7"/>
                  <a:gd name="T3" fmla="*/ 1 h 3"/>
                  <a:gd name="T4" fmla="*/ 1 w 7"/>
                  <a:gd name="T5" fmla="*/ 3 h 3"/>
                  <a:gd name="T6" fmla="*/ 1 w 7"/>
                  <a:gd name="T7" fmla="*/ 1 h 3"/>
                  <a:gd name="T8" fmla="*/ 6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6" y="0"/>
                      <a:pt x="5" y="1"/>
                    </a:cubicBezTo>
                    <a:cubicBezTo>
                      <a:pt x="4" y="2"/>
                      <a:pt x="2" y="1"/>
                      <a:pt x="1" y="3"/>
                    </a:cubicBezTo>
                    <a:cubicBezTo>
                      <a:pt x="1" y="3"/>
                      <a:pt x="0" y="2"/>
                      <a:pt x="1" y="1"/>
                    </a:cubicBezTo>
                    <a:cubicBezTo>
                      <a:pt x="2"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4" name="Freeform 12">
                <a:extLst>
                  <a:ext uri="{FF2B5EF4-FFF2-40B4-BE49-F238E27FC236}">
                    <a16:creationId xmlns:a16="http://schemas.microsoft.com/office/drawing/2014/main" id="{7A859AE9-0E85-49DB-8CB2-49016E2746AF}"/>
                  </a:ext>
                </a:extLst>
              </p:cNvPr>
              <p:cNvSpPr/>
              <p:nvPr/>
            </p:nvSpPr>
            <p:spPr bwMode="auto">
              <a:xfrm>
                <a:off x="1924" y="996"/>
                <a:ext cx="2485" cy="1513"/>
              </a:xfrm>
              <a:custGeom>
                <a:gdLst>
                  <a:gd name="T0" fmla="*/ 409 w 930"/>
                  <a:gd name="T1" fmla="*/ 65 h 565"/>
                  <a:gd name="T2" fmla="*/ 424 w 930"/>
                  <a:gd name="T3" fmla="*/ 89 h 565"/>
                  <a:gd name="T4" fmla="*/ 419 w 930"/>
                  <a:gd name="T5" fmla="*/ 113 h 565"/>
                  <a:gd name="T6" fmla="*/ 461 w 930"/>
                  <a:gd name="T7" fmla="*/ 103 h 565"/>
                  <a:gd name="T8" fmla="*/ 413 w 930"/>
                  <a:gd name="T9" fmla="*/ 152 h 565"/>
                  <a:gd name="T10" fmla="*/ 528 w 930"/>
                  <a:gd name="T11" fmla="*/ 96 h 565"/>
                  <a:gd name="T12" fmla="*/ 645 w 930"/>
                  <a:gd name="T13" fmla="*/ 4 h 565"/>
                  <a:gd name="T14" fmla="*/ 539 w 930"/>
                  <a:gd name="T15" fmla="*/ 108 h 565"/>
                  <a:gd name="T16" fmla="*/ 545 w 930"/>
                  <a:gd name="T17" fmla="*/ 109 h 565"/>
                  <a:gd name="T18" fmla="*/ 616 w 930"/>
                  <a:gd name="T19" fmla="*/ 49 h 565"/>
                  <a:gd name="T20" fmla="*/ 591 w 930"/>
                  <a:gd name="T21" fmla="*/ 92 h 565"/>
                  <a:gd name="T22" fmla="*/ 660 w 930"/>
                  <a:gd name="T23" fmla="*/ 51 h 565"/>
                  <a:gd name="T24" fmla="*/ 586 w 930"/>
                  <a:gd name="T25" fmla="*/ 109 h 565"/>
                  <a:gd name="T26" fmla="*/ 609 w 930"/>
                  <a:gd name="T27" fmla="*/ 115 h 565"/>
                  <a:gd name="T28" fmla="*/ 670 w 930"/>
                  <a:gd name="T29" fmla="*/ 71 h 565"/>
                  <a:gd name="T30" fmla="*/ 716 w 930"/>
                  <a:gd name="T31" fmla="*/ 97 h 565"/>
                  <a:gd name="T32" fmla="*/ 699 w 930"/>
                  <a:gd name="T33" fmla="*/ 121 h 565"/>
                  <a:gd name="T34" fmla="*/ 770 w 930"/>
                  <a:gd name="T35" fmla="*/ 144 h 565"/>
                  <a:gd name="T36" fmla="*/ 843 w 930"/>
                  <a:gd name="T37" fmla="*/ 171 h 565"/>
                  <a:gd name="T38" fmla="*/ 864 w 930"/>
                  <a:gd name="T39" fmla="*/ 226 h 565"/>
                  <a:gd name="T40" fmla="*/ 867 w 930"/>
                  <a:gd name="T41" fmla="*/ 248 h 565"/>
                  <a:gd name="T42" fmla="*/ 737 w 930"/>
                  <a:gd name="T43" fmla="*/ 304 h 565"/>
                  <a:gd name="T44" fmla="*/ 814 w 930"/>
                  <a:gd name="T45" fmla="*/ 277 h 565"/>
                  <a:gd name="T46" fmla="*/ 867 w 930"/>
                  <a:gd name="T47" fmla="*/ 268 h 565"/>
                  <a:gd name="T48" fmla="*/ 880 w 930"/>
                  <a:gd name="T49" fmla="*/ 303 h 565"/>
                  <a:gd name="T50" fmla="*/ 879 w 930"/>
                  <a:gd name="T51" fmla="*/ 338 h 565"/>
                  <a:gd name="T52" fmla="*/ 844 w 930"/>
                  <a:gd name="T53" fmla="*/ 366 h 565"/>
                  <a:gd name="T54" fmla="*/ 891 w 930"/>
                  <a:gd name="T55" fmla="*/ 367 h 565"/>
                  <a:gd name="T56" fmla="*/ 720 w 930"/>
                  <a:gd name="T57" fmla="*/ 466 h 565"/>
                  <a:gd name="T58" fmla="*/ 565 w 930"/>
                  <a:gd name="T59" fmla="*/ 551 h 565"/>
                  <a:gd name="T60" fmla="*/ 508 w 930"/>
                  <a:gd name="T61" fmla="*/ 542 h 565"/>
                  <a:gd name="T62" fmla="*/ 558 w 930"/>
                  <a:gd name="T63" fmla="*/ 466 h 565"/>
                  <a:gd name="T64" fmla="*/ 561 w 930"/>
                  <a:gd name="T65" fmla="*/ 442 h 565"/>
                  <a:gd name="T66" fmla="*/ 303 w 930"/>
                  <a:gd name="T67" fmla="*/ 483 h 565"/>
                  <a:gd name="T68" fmla="*/ 298 w 930"/>
                  <a:gd name="T69" fmla="*/ 473 h 565"/>
                  <a:gd name="T70" fmla="*/ 269 w 930"/>
                  <a:gd name="T71" fmla="*/ 478 h 565"/>
                  <a:gd name="T72" fmla="*/ 185 w 930"/>
                  <a:gd name="T73" fmla="*/ 489 h 565"/>
                  <a:gd name="T74" fmla="*/ 186 w 930"/>
                  <a:gd name="T75" fmla="*/ 512 h 565"/>
                  <a:gd name="T76" fmla="*/ 313 w 930"/>
                  <a:gd name="T77" fmla="*/ 498 h 565"/>
                  <a:gd name="T78" fmla="*/ 449 w 930"/>
                  <a:gd name="T79" fmla="*/ 479 h 565"/>
                  <a:gd name="T80" fmla="*/ 377 w 930"/>
                  <a:gd name="T81" fmla="*/ 492 h 565"/>
                  <a:gd name="T82" fmla="*/ 253 w 930"/>
                  <a:gd name="T83" fmla="*/ 511 h 565"/>
                  <a:gd name="T84" fmla="*/ 150 w 930"/>
                  <a:gd name="T85" fmla="*/ 500 h 565"/>
                  <a:gd name="T86" fmla="*/ 156 w 930"/>
                  <a:gd name="T87" fmla="*/ 455 h 565"/>
                  <a:gd name="T88" fmla="*/ 169 w 930"/>
                  <a:gd name="T89" fmla="*/ 433 h 565"/>
                  <a:gd name="T90" fmla="*/ 162 w 930"/>
                  <a:gd name="T91" fmla="*/ 387 h 565"/>
                  <a:gd name="T92" fmla="*/ 88 w 930"/>
                  <a:gd name="T93" fmla="*/ 395 h 565"/>
                  <a:gd name="T94" fmla="*/ 28 w 930"/>
                  <a:gd name="T95" fmla="*/ 378 h 565"/>
                  <a:gd name="T96" fmla="*/ 14 w 930"/>
                  <a:gd name="T97" fmla="*/ 329 h 565"/>
                  <a:gd name="T98" fmla="*/ 46 w 930"/>
                  <a:gd name="T99" fmla="*/ 266 h 565"/>
                  <a:gd name="T100" fmla="*/ 39 w 930"/>
                  <a:gd name="T101" fmla="*/ 244 h 565"/>
                  <a:gd name="T102" fmla="*/ 23 w 930"/>
                  <a:gd name="T103" fmla="*/ 238 h 565"/>
                  <a:gd name="T104" fmla="*/ 37 w 930"/>
                  <a:gd name="T105" fmla="*/ 210 h 565"/>
                  <a:gd name="T106" fmla="*/ 79 w 930"/>
                  <a:gd name="T107" fmla="*/ 169 h 565"/>
                  <a:gd name="T108" fmla="*/ 93 w 930"/>
                  <a:gd name="T109" fmla="*/ 135 h 565"/>
                  <a:gd name="T110" fmla="*/ 79 w 930"/>
                  <a:gd name="T111" fmla="*/ 99 h 565"/>
                  <a:gd name="T112" fmla="*/ 108 w 930"/>
                  <a:gd name="T113" fmla="*/ 70 h 565"/>
                  <a:gd name="T114" fmla="*/ 59 w 930"/>
                  <a:gd name="T115" fmla="*/ 57 h 565"/>
                  <a:gd name="T116" fmla="*/ 112 w 930"/>
                  <a:gd name="T117" fmla="*/ 42 h 565"/>
                  <a:gd name="T118" fmla="*/ 195 w 930"/>
                  <a:gd name="T119" fmla="*/ 39 h 565"/>
                  <a:gd name="T120" fmla="*/ 298 w 930"/>
                  <a:gd name="T121" fmla="*/ 30 h 565"/>
                  <a:gd name="T122" fmla="*/ 374 w 930"/>
                  <a:gd name="T123" fmla="*/ 11 h 565"/>
                  <a:gd name="T124" fmla="*/ 402 w 930"/>
                  <a:gd name="T125" fmla="*/ 31 h 5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565">
                    <a:moveTo>
                      <a:pt x="459" y="5"/>
                    </a:moveTo>
                    <a:cubicBezTo>
                      <a:pt x="456" y="5"/>
                      <a:pt x="456" y="5"/>
                      <a:pt x="456" y="5"/>
                    </a:cubicBezTo>
                    <a:cubicBezTo>
                      <a:pt x="456" y="6"/>
                      <a:pt x="456" y="6"/>
                      <a:pt x="456" y="6"/>
                    </a:cubicBezTo>
                    <a:cubicBezTo>
                      <a:pt x="455" y="5"/>
                      <a:pt x="455" y="5"/>
                      <a:pt x="455" y="5"/>
                    </a:cubicBezTo>
                    <a:cubicBezTo>
                      <a:pt x="452" y="8"/>
                      <a:pt x="452" y="8"/>
                      <a:pt x="452" y="8"/>
                    </a:cubicBezTo>
                    <a:cubicBezTo>
                      <a:pt x="452" y="8"/>
                      <a:pt x="456" y="7"/>
                      <a:pt x="451" y="8"/>
                    </a:cubicBezTo>
                    <a:cubicBezTo>
                      <a:pt x="454" y="9"/>
                      <a:pt x="454" y="9"/>
                      <a:pt x="454" y="9"/>
                    </a:cubicBezTo>
                    <a:cubicBezTo>
                      <a:pt x="449" y="11"/>
                      <a:pt x="449" y="11"/>
                      <a:pt x="449" y="11"/>
                    </a:cubicBezTo>
                    <a:cubicBezTo>
                      <a:pt x="451" y="9"/>
                      <a:pt x="451" y="9"/>
                      <a:pt x="451" y="9"/>
                    </a:cubicBezTo>
                    <a:cubicBezTo>
                      <a:pt x="450" y="9"/>
                      <a:pt x="455" y="12"/>
                      <a:pt x="449" y="9"/>
                    </a:cubicBezTo>
                    <a:cubicBezTo>
                      <a:pt x="448" y="10"/>
                      <a:pt x="448" y="10"/>
                      <a:pt x="448" y="10"/>
                    </a:cubicBezTo>
                    <a:cubicBezTo>
                      <a:pt x="447" y="10"/>
                      <a:pt x="448" y="12"/>
                      <a:pt x="447" y="10"/>
                    </a:cubicBezTo>
                    <a:cubicBezTo>
                      <a:pt x="446" y="10"/>
                      <a:pt x="446" y="10"/>
                      <a:pt x="446" y="10"/>
                    </a:cubicBezTo>
                    <a:cubicBezTo>
                      <a:pt x="448" y="12"/>
                      <a:pt x="448" y="12"/>
                      <a:pt x="448" y="12"/>
                    </a:cubicBezTo>
                    <a:cubicBezTo>
                      <a:pt x="446" y="14"/>
                      <a:pt x="446" y="14"/>
                      <a:pt x="446" y="14"/>
                    </a:cubicBezTo>
                    <a:cubicBezTo>
                      <a:pt x="449" y="15"/>
                      <a:pt x="449" y="15"/>
                      <a:pt x="449" y="15"/>
                    </a:cubicBezTo>
                    <a:cubicBezTo>
                      <a:pt x="450" y="15"/>
                      <a:pt x="450" y="15"/>
                      <a:pt x="450" y="15"/>
                    </a:cubicBezTo>
                    <a:cubicBezTo>
                      <a:pt x="451" y="15"/>
                      <a:pt x="448" y="18"/>
                      <a:pt x="452" y="16"/>
                    </a:cubicBezTo>
                    <a:cubicBezTo>
                      <a:pt x="451" y="16"/>
                      <a:pt x="450" y="17"/>
                      <a:pt x="452" y="18"/>
                    </a:cubicBezTo>
                    <a:cubicBezTo>
                      <a:pt x="451" y="18"/>
                      <a:pt x="449" y="18"/>
                      <a:pt x="452" y="20"/>
                    </a:cubicBezTo>
                    <a:cubicBezTo>
                      <a:pt x="452" y="21"/>
                      <a:pt x="452" y="21"/>
                      <a:pt x="452" y="21"/>
                    </a:cubicBezTo>
                    <a:cubicBezTo>
                      <a:pt x="451" y="21"/>
                      <a:pt x="451" y="21"/>
                      <a:pt x="451" y="21"/>
                    </a:cubicBezTo>
                    <a:cubicBezTo>
                      <a:pt x="450" y="20"/>
                      <a:pt x="450" y="20"/>
                      <a:pt x="450" y="20"/>
                    </a:cubicBezTo>
                    <a:cubicBezTo>
                      <a:pt x="448" y="19"/>
                      <a:pt x="448" y="19"/>
                      <a:pt x="448" y="19"/>
                    </a:cubicBezTo>
                    <a:cubicBezTo>
                      <a:pt x="445" y="21"/>
                      <a:pt x="445" y="21"/>
                      <a:pt x="445" y="21"/>
                    </a:cubicBezTo>
                    <a:cubicBezTo>
                      <a:pt x="444" y="21"/>
                      <a:pt x="443" y="21"/>
                      <a:pt x="444" y="22"/>
                    </a:cubicBezTo>
                    <a:cubicBezTo>
                      <a:pt x="446" y="18"/>
                      <a:pt x="446" y="18"/>
                      <a:pt x="446" y="18"/>
                    </a:cubicBezTo>
                    <a:cubicBezTo>
                      <a:pt x="442" y="19"/>
                      <a:pt x="442" y="19"/>
                      <a:pt x="442" y="19"/>
                    </a:cubicBezTo>
                    <a:cubicBezTo>
                      <a:pt x="441" y="21"/>
                      <a:pt x="441" y="21"/>
                      <a:pt x="441" y="21"/>
                    </a:cubicBezTo>
                    <a:cubicBezTo>
                      <a:pt x="440" y="21"/>
                      <a:pt x="440" y="23"/>
                      <a:pt x="439" y="22"/>
                    </a:cubicBezTo>
                    <a:cubicBezTo>
                      <a:pt x="439" y="24"/>
                      <a:pt x="439" y="24"/>
                      <a:pt x="439" y="24"/>
                    </a:cubicBezTo>
                    <a:cubicBezTo>
                      <a:pt x="433" y="26"/>
                      <a:pt x="433" y="26"/>
                      <a:pt x="433" y="26"/>
                    </a:cubicBezTo>
                    <a:cubicBezTo>
                      <a:pt x="431" y="29"/>
                      <a:pt x="431" y="29"/>
                      <a:pt x="431" y="29"/>
                    </a:cubicBezTo>
                    <a:cubicBezTo>
                      <a:pt x="427" y="31"/>
                      <a:pt x="427" y="31"/>
                      <a:pt x="427" y="31"/>
                    </a:cubicBezTo>
                    <a:cubicBezTo>
                      <a:pt x="426" y="33"/>
                      <a:pt x="426" y="33"/>
                      <a:pt x="426" y="33"/>
                    </a:cubicBezTo>
                    <a:cubicBezTo>
                      <a:pt x="424" y="35"/>
                      <a:pt x="424" y="35"/>
                      <a:pt x="424" y="35"/>
                    </a:cubicBezTo>
                    <a:cubicBezTo>
                      <a:pt x="422" y="34"/>
                      <a:pt x="422" y="34"/>
                      <a:pt x="422" y="34"/>
                    </a:cubicBezTo>
                    <a:cubicBezTo>
                      <a:pt x="422" y="35"/>
                      <a:pt x="422" y="35"/>
                      <a:pt x="422" y="35"/>
                    </a:cubicBezTo>
                    <a:cubicBezTo>
                      <a:pt x="421" y="37"/>
                      <a:pt x="421" y="37"/>
                      <a:pt x="421" y="37"/>
                    </a:cubicBezTo>
                    <a:cubicBezTo>
                      <a:pt x="420" y="38"/>
                      <a:pt x="420" y="38"/>
                      <a:pt x="420" y="38"/>
                    </a:cubicBezTo>
                    <a:cubicBezTo>
                      <a:pt x="417" y="38"/>
                      <a:pt x="417" y="38"/>
                      <a:pt x="417" y="38"/>
                    </a:cubicBezTo>
                    <a:cubicBezTo>
                      <a:pt x="416" y="39"/>
                      <a:pt x="417" y="40"/>
                      <a:pt x="415" y="41"/>
                    </a:cubicBezTo>
                    <a:cubicBezTo>
                      <a:pt x="415" y="42"/>
                      <a:pt x="415" y="42"/>
                      <a:pt x="415" y="42"/>
                    </a:cubicBezTo>
                    <a:cubicBezTo>
                      <a:pt x="413" y="43"/>
                      <a:pt x="413" y="43"/>
                      <a:pt x="413" y="43"/>
                    </a:cubicBezTo>
                    <a:cubicBezTo>
                      <a:pt x="409" y="48"/>
                      <a:pt x="409" y="48"/>
                      <a:pt x="409" y="48"/>
                    </a:cubicBezTo>
                    <a:cubicBezTo>
                      <a:pt x="408" y="48"/>
                      <a:pt x="408" y="48"/>
                      <a:pt x="408" y="48"/>
                    </a:cubicBezTo>
                    <a:cubicBezTo>
                      <a:pt x="408" y="50"/>
                      <a:pt x="408" y="50"/>
                      <a:pt x="408" y="50"/>
                    </a:cubicBezTo>
                    <a:cubicBezTo>
                      <a:pt x="408" y="50"/>
                      <a:pt x="408" y="48"/>
                      <a:pt x="409" y="51"/>
                    </a:cubicBezTo>
                    <a:cubicBezTo>
                      <a:pt x="409" y="51"/>
                      <a:pt x="410" y="49"/>
                      <a:pt x="410" y="51"/>
                    </a:cubicBezTo>
                    <a:cubicBezTo>
                      <a:pt x="409" y="52"/>
                      <a:pt x="409" y="52"/>
                      <a:pt x="409" y="52"/>
                    </a:cubicBezTo>
                    <a:cubicBezTo>
                      <a:pt x="407" y="52"/>
                      <a:pt x="413" y="50"/>
                      <a:pt x="407" y="54"/>
                    </a:cubicBezTo>
                    <a:cubicBezTo>
                      <a:pt x="407" y="55"/>
                      <a:pt x="407" y="55"/>
                      <a:pt x="407" y="55"/>
                    </a:cubicBezTo>
                    <a:cubicBezTo>
                      <a:pt x="404" y="55"/>
                      <a:pt x="412" y="50"/>
                      <a:pt x="403" y="57"/>
                    </a:cubicBezTo>
                    <a:cubicBezTo>
                      <a:pt x="402" y="57"/>
                      <a:pt x="402" y="57"/>
                      <a:pt x="402" y="57"/>
                    </a:cubicBezTo>
                    <a:cubicBezTo>
                      <a:pt x="401" y="56"/>
                      <a:pt x="404" y="57"/>
                      <a:pt x="401" y="56"/>
                    </a:cubicBezTo>
                    <a:cubicBezTo>
                      <a:pt x="400" y="59"/>
                      <a:pt x="400" y="59"/>
                      <a:pt x="400" y="59"/>
                    </a:cubicBezTo>
                    <a:cubicBezTo>
                      <a:pt x="402" y="58"/>
                      <a:pt x="402" y="58"/>
                      <a:pt x="402" y="58"/>
                    </a:cubicBezTo>
                    <a:cubicBezTo>
                      <a:pt x="402" y="59"/>
                      <a:pt x="402" y="59"/>
                      <a:pt x="402" y="59"/>
                    </a:cubicBezTo>
                    <a:cubicBezTo>
                      <a:pt x="403" y="59"/>
                      <a:pt x="403" y="59"/>
                      <a:pt x="403" y="59"/>
                    </a:cubicBezTo>
                    <a:cubicBezTo>
                      <a:pt x="402" y="60"/>
                      <a:pt x="402" y="60"/>
                      <a:pt x="402" y="60"/>
                    </a:cubicBezTo>
                    <a:cubicBezTo>
                      <a:pt x="403" y="61"/>
                      <a:pt x="403" y="61"/>
                      <a:pt x="403" y="61"/>
                    </a:cubicBezTo>
                    <a:cubicBezTo>
                      <a:pt x="402" y="62"/>
                      <a:pt x="402" y="62"/>
                      <a:pt x="402" y="62"/>
                    </a:cubicBezTo>
                    <a:cubicBezTo>
                      <a:pt x="404" y="61"/>
                      <a:pt x="404" y="61"/>
                      <a:pt x="404" y="61"/>
                    </a:cubicBezTo>
                    <a:cubicBezTo>
                      <a:pt x="405" y="61"/>
                      <a:pt x="405" y="61"/>
                      <a:pt x="405" y="61"/>
                    </a:cubicBezTo>
                    <a:cubicBezTo>
                      <a:pt x="405" y="61"/>
                      <a:pt x="405" y="61"/>
                      <a:pt x="405" y="61"/>
                    </a:cubicBezTo>
                    <a:cubicBezTo>
                      <a:pt x="404" y="62"/>
                      <a:pt x="404" y="62"/>
                      <a:pt x="404" y="62"/>
                    </a:cubicBezTo>
                    <a:cubicBezTo>
                      <a:pt x="405" y="63"/>
                      <a:pt x="405" y="63"/>
                      <a:pt x="405" y="63"/>
                    </a:cubicBezTo>
                    <a:cubicBezTo>
                      <a:pt x="403" y="63"/>
                      <a:pt x="403" y="63"/>
                      <a:pt x="403" y="63"/>
                    </a:cubicBezTo>
                    <a:cubicBezTo>
                      <a:pt x="403" y="64"/>
                      <a:pt x="404" y="63"/>
                      <a:pt x="404" y="64"/>
                    </a:cubicBezTo>
                    <a:cubicBezTo>
                      <a:pt x="402" y="63"/>
                      <a:pt x="402" y="63"/>
                      <a:pt x="402" y="63"/>
                    </a:cubicBezTo>
                    <a:cubicBezTo>
                      <a:pt x="402" y="65"/>
                      <a:pt x="402" y="65"/>
                      <a:pt x="402" y="65"/>
                    </a:cubicBezTo>
                    <a:cubicBezTo>
                      <a:pt x="400" y="66"/>
                      <a:pt x="400" y="66"/>
                      <a:pt x="400" y="66"/>
                    </a:cubicBezTo>
                    <a:cubicBezTo>
                      <a:pt x="398" y="66"/>
                      <a:pt x="398" y="66"/>
                      <a:pt x="398" y="66"/>
                    </a:cubicBezTo>
                    <a:cubicBezTo>
                      <a:pt x="395" y="68"/>
                      <a:pt x="395" y="68"/>
                      <a:pt x="395" y="68"/>
                    </a:cubicBezTo>
                    <a:cubicBezTo>
                      <a:pt x="395" y="69"/>
                      <a:pt x="395" y="69"/>
                      <a:pt x="395" y="69"/>
                    </a:cubicBezTo>
                    <a:cubicBezTo>
                      <a:pt x="392" y="70"/>
                      <a:pt x="392" y="70"/>
                      <a:pt x="392" y="70"/>
                    </a:cubicBezTo>
                    <a:cubicBezTo>
                      <a:pt x="392" y="71"/>
                      <a:pt x="392" y="71"/>
                      <a:pt x="392" y="71"/>
                    </a:cubicBezTo>
                    <a:cubicBezTo>
                      <a:pt x="392" y="72"/>
                      <a:pt x="392" y="72"/>
                      <a:pt x="392" y="72"/>
                    </a:cubicBezTo>
                    <a:cubicBezTo>
                      <a:pt x="388" y="75"/>
                      <a:pt x="388" y="75"/>
                      <a:pt x="388" y="75"/>
                    </a:cubicBezTo>
                    <a:cubicBezTo>
                      <a:pt x="386" y="73"/>
                      <a:pt x="386" y="73"/>
                      <a:pt x="386" y="73"/>
                    </a:cubicBezTo>
                    <a:cubicBezTo>
                      <a:pt x="384" y="76"/>
                      <a:pt x="384" y="76"/>
                      <a:pt x="384" y="76"/>
                    </a:cubicBezTo>
                    <a:cubicBezTo>
                      <a:pt x="385" y="77"/>
                      <a:pt x="385" y="77"/>
                      <a:pt x="385" y="77"/>
                    </a:cubicBezTo>
                    <a:cubicBezTo>
                      <a:pt x="384" y="77"/>
                      <a:pt x="384" y="77"/>
                      <a:pt x="384" y="77"/>
                    </a:cubicBezTo>
                    <a:cubicBezTo>
                      <a:pt x="383" y="76"/>
                      <a:pt x="388" y="75"/>
                      <a:pt x="383" y="77"/>
                    </a:cubicBezTo>
                    <a:cubicBezTo>
                      <a:pt x="383" y="77"/>
                      <a:pt x="383" y="77"/>
                      <a:pt x="383" y="77"/>
                    </a:cubicBezTo>
                    <a:cubicBezTo>
                      <a:pt x="383" y="76"/>
                      <a:pt x="383" y="76"/>
                      <a:pt x="383" y="76"/>
                    </a:cubicBezTo>
                    <a:cubicBezTo>
                      <a:pt x="382" y="77"/>
                      <a:pt x="382" y="77"/>
                      <a:pt x="382" y="77"/>
                    </a:cubicBezTo>
                    <a:cubicBezTo>
                      <a:pt x="382" y="78"/>
                      <a:pt x="382" y="78"/>
                      <a:pt x="382" y="78"/>
                    </a:cubicBezTo>
                    <a:cubicBezTo>
                      <a:pt x="383" y="78"/>
                      <a:pt x="383" y="78"/>
                      <a:pt x="383" y="78"/>
                    </a:cubicBezTo>
                    <a:cubicBezTo>
                      <a:pt x="382" y="78"/>
                      <a:pt x="382" y="78"/>
                      <a:pt x="382" y="78"/>
                    </a:cubicBezTo>
                    <a:cubicBezTo>
                      <a:pt x="382" y="79"/>
                      <a:pt x="382" y="79"/>
                      <a:pt x="382" y="79"/>
                    </a:cubicBezTo>
                    <a:cubicBezTo>
                      <a:pt x="380" y="80"/>
                      <a:pt x="380" y="80"/>
                      <a:pt x="380" y="80"/>
                    </a:cubicBezTo>
                    <a:cubicBezTo>
                      <a:pt x="380" y="80"/>
                      <a:pt x="380" y="80"/>
                      <a:pt x="380" y="80"/>
                    </a:cubicBezTo>
                    <a:cubicBezTo>
                      <a:pt x="382" y="80"/>
                      <a:pt x="382" y="80"/>
                      <a:pt x="382" y="80"/>
                    </a:cubicBezTo>
                    <a:cubicBezTo>
                      <a:pt x="386" y="78"/>
                      <a:pt x="386" y="78"/>
                      <a:pt x="386" y="78"/>
                    </a:cubicBezTo>
                    <a:cubicBezTo>
                      <a:pt x="388" y="78"/>
                      <a:pt x="388" y="78"/>
                      <a:pt x="388" y="78"/>
                    </a:cubicBezTo>
                    <a:cubicBezTo>
                      <a:pt x="393" y="75"/>
                      <a:pt x="393" y="75"/>
                      <a:pt x="393" y="75"/>
                    </a:cubicBezTo>
                    <a:cubicBezTo>
                      <a:pt x="395" y="76"/>
                      <a:pt x="395" y="76"/>
                      <a:pt x="395" y="76"/>
                    </a:cubicBezTo>
                    <a:cubicBezTo>
                      <a:pt x="397" y="73"/>
                      <a:pt x="397" y="73"/>
                      <a:pt x="397" y="73"/>
                    </a:cubicBezTo>
                    <a:cubicBezTo>
                      <a:pt x="400" y="74"/>
                      <a:pt x="400" y="74"/>
                      <a:pt x="400" y="74"/>
                    </a:cubicBezTo>
                    <a:cubicBezTo>
                      <a:pt x="401" y="74"/>
                      <a:pt x="402" y="74"/>
                      <a:pt x="400" y="72"/>
                    </a:cubicBezTo>
                    <a:cubicBezTo>
                      <a:pt x="400" y="72"/>
                      <a:pt x="400" y="72"/>
                      <a:pt x="400" y="72"/>
                    </a:cubicBezTo>
                    <a:cubicBezTo>
                      <a:pt x="406" y="69"/>
                      <a:pt x="406" y="69"/>
                      <a:pt x="406" y="69"/>
                    </a:cubicBezTo>
                    <a:cubicBezTo>
                      <a:pt x="408" y="69"/>
                      <a:pt x="405" y="65"/>
                      <a:pt x="409" y="66"/>
                    </a:cubicBezTo>
                    <a:cubicBezTo>
                      <a:pt x="410" y="66"/>
                      <a:pt x="410" y="66"/>
                      <a:pt x="410" y="66"/>
                    </a:cubicBezTo>
                    <a:cubicBezTo>
                      <a:pt x="409" y="65"/>
                      <a:pt x="409" y="65"/>
                      <a:pt x="409" y="65"/>
                    </a:cubicBezTo>
                    <a:cubicBezTo>
                      <a:pt x="411" y="63"/>
                      <a:pt x="411" y="63"/>
                      <a:pt x="411" y="63"/>
                    </a:cubicBezTo>
                    <a:cubicBezTo>
                      <a:pt x="413" y="63"/>
                      <a:pt x="413" y="63"/>
                      <a:pt x="413" y="63"/>
                    </a:cubicBezTo>
                    <a:cubicBezTo>
                      <a:pt x="414" y="62"/>
                      <a:pt x="414" y="62"/>
                      <a:pt x="414" y="62"/>
                    </a:cubicBezTo>
                    <a:cubicBezTo>
                      <a:pt x="420" y="57"/>
                      <a:pt x="420" y="57"/>
                      <a:pt x="420" y="57"/>
                    </a:cubicBezTo>
                    <a:cubicBezTo>
                      <a:pt x="421" y="56"/>
                      <a:pt x="421" y="56"/>
                      <a:pt x="421" y="56"/>
                    </a:cubicBezTo>
                    <a:cubicBezTo>
                      <a:pt x="424" y="53"/>
                      <a:pt x="424" y="53"/>
                      <a:pt x="424" y="53"/>
                    </a:cubicBezTo>
                    <a:cubicBezTo>
                      <a:pt x="426" y="52"/>
                      <a:pt x="426" y="52"/>
                      <a:pt x="426" y="52"/>
                    </a:cubicBezTo>
                    <a:cubicBezTo>
                      <a:pt x="426" y="51"/>
                      <a:pt x="426" y="51"/>
                      <a:pt x="426" y="51"/>
                    </a:cubicBezTo>
                    <a:cubicBezTo>
                      <a:pt x="425" y="50"/>
                      <a:pt x="425" y="50"/>
                      <a:pt x="425" y="50"/>
                    </a:cubicBezTo>
                    <a:cubicBezTo>
                      <a:pt x="425" y="48"/>
                      <a:pt x="425" y="51"/>
                      <a:pt x="427" y="50"/>
                    </a:cubicBezTo>
                    <a:cubicBezTo>
                      <a:pt x="426" y="48"/>
                      <a:pt x="426" y="48"/>
                      <a:pt x="426" y="48"/>
                    </a:cubicBezTo>
                    <a:cubicBezTo>
                      <a:pt x="427" y="46"/>
                      <a:pt x="427" y="46"/>
                      <a:pt x="427" y="46"/>
                    </a:cubicBezTo>
                    <a:cubicBezTo>
                      <a:pt x="432" y="46"/>
                      <a:pt x="432" y="46"/>
                      <a:pt x="432" y="46"/>
                    </a:cubicBezTo>
                    <a:cubicBezTo>
                      <a:pt x="432" y="46"/>
                      <a:pt x="432" y="46"/>
                      <a:pt x="432" y="46"/>
                    </a:cubicBezTo>
                    <a:cubicBezTo>
                      <a:pt x="432" y="45"/>
                      <a:pt x="432" y="45"/>
                      <a:pt x="432" y="45"/>
                    </a:cubicBezTo>
                    <a:cubicBezTo>
                      <a:pt x="434" y="46"/>
                      <a:pt x="434" y="46"/>
                      <a:pt x="434" y="46"/>
                    </a:cubicBezTo>
                    <a:cubicBezTo>
                      <a:pt x="435" y="45"/>
                      <a:pt x="435" y="45"/>
                      <a:pt x="435" y="45"/>
                    </a:cubicBezTo>
                    <a:cubicBezTo>
                      <a:pt x="435" y="46"/>
                      <a:pt x="433" y="44"/>
                      <a:pt x="436" y="46"/>
                    </a:cubicBezTo>
                    <a:cubicBezTo>
                      <a:pt x="436" y="43"/>
                      <a:pt x="436" y="43"/>
                      <a:pt x="436" y="43"/>
                    </a:cubicBezTo>
                    <a:cubicBezTo>
                      <a:pt x="435" y="43"/>
                      <a:pt x="438" y="42"/>
                      <a:pt x="435" y="42"/>
                    </a:cubicBezTo>
                    <a:cubicBezTo>
                      <a:pt x="438" y="40"/>
                      <a:pt x="438" y="40"/>
                      <a:pt x="438" y="40"/>
                    </a:cubicBezTo>
                    <a:cubicBezTo>
                      <a:pt x="445" y="37"/>
                      <a:pt x="445" y="37"/>
                      <a:pt x="445" y="37"/>
                    </a:cubicBezTo>
                    <a:cubicBezTo>
                      <a:pt x="447" y="38"/>
                      <a:pt x="447" y="38"/>
                      <a:pt x="447" y="38"/>
                    </a:cubicBezTo>
                    <a:cubicBezTo>
                      <a:pt x="448" y="40"/>
                      <a:pt x="448" y="40"/>
                      <a:pt x="448" y="40"/>
                    </a:cubicBezTo>
                    <a:cubicBezTo>
                      <a:pt x="449" y="40"/>
                      <a:pt x="449" y="40"/>
                      <a:pt x="449" y="40"/>
                    </a:cubicBezTo>
                    <a:cubicBezTo>
                      <a:pt x="449" y="37"/>
                      <a:pt x="451" y="39"/>
                      <a:pt x="453" y="37"/>
                    </a:cubicBezTo>
                    <a:cubicBezTo>
                      <a:pt x="454" y="38"/>
                      <a:pt x="454" y="38"/>
                      <a:pt x="454" y="38"/>
                    </a:cubicBezTo>
                    <a:cubicBezTo>
                      <a:pt x="453" y="39"/>
                      <a:pt x="453" y="39"/>
                      <a:pt x="453" y="39"/>
                    </a:cubicBezTo>
                    <a:cubicBezTo>
                      <a:pt x="457" y="38"/>
                      <a:pt x="457" y="38"/>
                      <a:pt x="457" y="38"/>
                    </a:cubicBezTo>
                    <a:cubicBezTo>
                      <a:pt x="457" y="37"/>
                      <a:pt x="457" y="37"/>
                      <a:pt x="457" y="37"/>
                    </a:cubicBezTo>
                    <a:cubicBezTo>
                      <a:pt x="460" y="35"/>
                      <a:pt x="460" y="35"/>
                      <a:pt x="460" y="35"/>
                    </a:cubicBezTo>
                    <a:cubicBezTo>
                      <a:pt x="465" y="31"/>
                      <a:pt x="465" y="31"/>
                      <a:pt x="465" y="31"/>
                    </a:cubicBezTo>
                    <a:cubicBezTo>
                      <a:pt x="470" y="30"/>
                      <a:pt x="470" y="30"/>
                      <a:pt x="470" y="30"/>
                    </a:cubicBezTo>
                    <a:cubicBezTo>
                      <a:pt x="475" y="30"/>
                      <a:pt x="475" y="30"/>
                      <a:pt x="475" y="30"/>
                    </a:cubicBezTo>
                    <a:cubicBezTo>
                      <a:pt x="475" y="31"/>
                      <a:pt x="475" y="31"/>
                      <a:pt x="475" y="31"/>
                    </a:cubicBezTo>
                    <a:cubicBezTo>
                      <a:pt x="471" y="33"/>
                      <a:pt x="471" y="33"/>
                      <a:pt x="471" y="33"/>
                    </a:cubicBezTo>
                    <a:cubicBezTo>
                      <a:pt x="474" y="33"/>
                      <a:pt x="474" y="33"/>
                      <a:pt x="474" y="33"/>
                    </a:cubicBezTo>
                    <a:cubicBezTo>
                      <a:pt x="473" y="34"/>
                      <a:pt x="473" y="34"/>
                      <a:pt x="473" y="34"/>
                    </a:cubicBezTo>
                    <a:cubicBezTo>
                      <a:pt x="476" y="35"/>
                      <a:pt x="476" y="35"/>
                      <a:pt x="476" y="35"/>
                    </a:cubicBezTo>
                    <a:cubicBezTo>
                      <a:pt x="476" y="37"/>
                      <a:pt x="476" y="37"/>
                      <a:pt x="476" y="37"/>
                    </a:cubicBezTo>
                    <a:cubicBezTo>
                      <a:pt x="473" y="37"/>
                      <a:pt x="473" y="37"/>
                      <a:pt x="473" y="37"/>
                    </a:cubicBezTo>
                    <a:cubicBezTo>
                      <a:pt x="472" y="39"/>
                      <a:pt x="472" y="39"/>
                      <a:pt x="472" y="39"/>
                    </a:cubicBezTo>
                    <a:cubicBezTo>
                      <a:pt x="471" y="39"/>
                      <a:pt x="471" y="39"/>
                      <a:pt x="471" y="39"/>
                    </a:cubicBezTo>
                    <a:cubicBezTo>
                      <a:pt x="468" y="40"/>
                      <a:pt x="468" y="40"/>
                      <a:pt x="468" y="40"/>
                    </a:cubicBezTo>
                    <a:cubicBezTo>
                      <a:pt x="468" y="40"/>
                      <a:pt x="468" y="41"/>
                      <a:pt x="468" y="41"/>
                    </a:cubicBezTo>
                    <a:cubicBezTo>
                      <a:pt x="464" y="41"/>
                      <a:pt x="464" y="41"/>
                      <a:pt x="464" y="41"/>
                    </a:cubicBezTo>
                    <a:cubicBezTo>
                      <a:pt x="464" y="41"/>
                      <a:pt x="463" y="41"/>
                      <a:pt x="464" y="42"/>
                    </a:cubicBezTo>
                    <a:cubicBezTo>
                      <a:pt x="465" y="42"/>
                      <a:pt x="465" y="42"/>
                      <a:pt x="465" y="42"/>
                    </a:cubicBezTo>
                    <a:cubicBezTo>
                      <a:pt x="464" y="43"/>
                      <a:pt x="464" y="43"/>
                      <a:pt x="464" y="43"/>
                    </a:cubicBezTo>
                    <a:cubicBezTo>
                      <a:pt x="463" y="43"/>
                      <a:pt x="463" y="43"/>
                      <a:pt x="463" y="43"/>
                    </a:cubicBezTo>
                    <a:cubicBezTo>
                      <a:pt x="458" y="46"/>
                      <a:pt x="458" y="46"/>
                      <a:pt x="458" y="46"/>
                    </a:cubicBezTo>
                    <a:cubicBezTo>
                      <a:pt x="452" y="51"/>
                      <a:pt x="452" y="51"/>
                      <a:pt x="452" y="51"/>
                    </a:cubicBezTo>
                    <a:cubicBezTo>
                      <a:pt x="453" y="52"/>
                      <a:pt x="453" y="52"/>
                      <a:pt x="453" y="52"/>
                    </a:cubicBezTo>
                    <a:cubicBezTo>
                      <a:pt x="454" y="51"/>
                      <a:pt x="454" y="51"/>
                      <a:pt x="454" y="51"/>
                    </a:cubicBezTo>
                    <a:cubicBezTo>
                      <a:pt x="451" y="54"/>
                      <a:pt x="451" y="54"/>
                      <a:pt x="451" y="54"/>
                    </a:cubicBezTo>
                    <a:cubicBezTo>
                      <a:pt x="451" y="54"/>
                      <a:pt x="451" y="54"/>
                      <a:pt x="451" y="54"/>
                    </a:cubicBezTo>
                    <a:cubicBezTo>
                      <a:pt x="449" y="53"/>
                      <a:pt x="449" y="53"/>
                      <a:pt x="449" y="53"/>
                    </a:cubicBezTo>
                    <a:cubicBezTo>
                      <a:pt x="448" y="54"/>
                      <a:pt x="448" y="54"/>
                      <a:pt x="448" y="54"/>
                    </a:cubicBezTo>
                    <a:cubicBezTo>
                      <a:pt x="449" y="55"/>
                      <a:pt x="449" y="55"/>
                      <a:pt x="449" y="55"/>
                    </a:cubicBezTo>
                    <a:cubicBezTo>
                      <a:pt x="449" y="55"/>
                      <a:pt x="448" y="55"/>
                      <a:pt x="448" y="56"/>
                    </a:cubicBezTo>
                    <a:cubicBezTo>
                      <a:pt x="450" y="58"/>
                      <a:pt x="450" y="58"/>
                      <a:pt x="450" y="58"/>
                    </a:cubicBezTo>
                    <a:cubicBezTo>
                      <a:pt x="448" y="61"/>
                      <a:pt x="445" y="62"/>
                      <a:pt x="442" y="64"/>
                    </a:cubicBezTo>
                    <a:cubicBezTo>
                      <a:pt x="436" y="68"/>
                      <a:pt x="436" y="68"/>
                      <a:pt x="436" y="68"/>
                    </a:cubicBezTo>
                    <a:cubicBezTo>
                      <a:pt x="441" y="63"/>
                      <a:pt x="441" y="63"/>
                      <a:pt x="441" y="63"/>
                    </a:cubicBezTo>
                    <a:cubicBezTo>
                      <a:pt x="442" y="62"/>
                      <a:pt x="445" y="64"/>
                      <a:pt x="442" y="62"/>
                    </a:cubicBezTo>
                    <a:cubicBezTo>
                      <a:pt x="437" y="65"/>
                      <a:pt x="437" y="65"/>
                      <a:pt x="437" y="65"/>
                    </a:cubicBezTo>
                    <a:cubicBezTo>
                      <a:pt x="434" y="69"/>
                      <a:pt x="434" y="69"/>
                      <a:pt x="434" y="69"/>
                    </a:cubicBezTo>
                    <a:cubicBezTo>
                      <a:pt x="435" y="69"/>
                      <a:pt x="435" y="69"/>
                      <a:pt x="435" y="69"/>
                    </a:cubicBezTo>
                    <a:cubicBezTo>
                      <a:pt x="435" y="69"/>
                      <a:pt x="443" y="66"/>
                      <a:pt x="434" y="71"/>
                    </a:cubicBezTo>
                    <a:cubicBezTo>
                      <a:pt x="433" y="69"/>
                      <a:pt x="433" y="69"/>
                      <a:pt x="433" y="69"/>
                    </a:cubicBezTo>
                    <a:cubicBezTo>
                      <a:pt x="431" y="71"/>
                      <a:pt x="431" y="71"/>
                      <a:pt x="431" y="71"/>
                    </a:cubicBezTo>
                    <a:cubicBezTo>
                      <a:pt x="432" y="72"/>
                      <a:pt x="432" y="72"/>
                      <a:pt x="432" y="72"/>
                    </a:cubicBezTo>
                    <a:cubicBezTo>
                      <a:pt x="433" y="71"/>
                      <a:pt x="433" y="71"/>
                      <a:pt x="433" y="71"/>
                    </a:cubicBezTo>
                    <a:cubicBezTo>
                      <a:pt x="431" y="73"/>
                      <a:pt x="431" y="73"/>
                      <a:pt x="431" y="73"/>
                    </a:cubicBezTo>
                    <a:cubicBezTo>
                      <a:pt x="432" y="73"/>
                      <a:pt x="433" y="73"/>
                      <a:pt x="432" y="72"/>
                    </a:cubicBezTo>
                    <a:cubicBezTo>
                      <a:pt x="431" y="72"/>
                      <a:pt x="431" y="72"/>
                      <a:pt x="431" y="72"/>
                    </a:cubicBezTo>
                    <a:cubicBezTo>
                      <a:pt x="430" y="73"/>
                      <a:pt x="430" y="73"/>
                      <a:pt x="430" y="73"/>
                    </a:cubicBezTo>
                    <a:cubicBezTo>
                      <a:pt x="423" y="81"/>
                      <a:pt x="423" y="81"/>
                      <a:pt x="423" y="81"/>
                    </a:cubicBezTo>
                    <a:cubicBezTo>
                      <a:pt x="421" y="82"/>
                      <a:pt x="421" y="82"/>
                      <a:pt x="421" y="82"/>
                    </a:cubicBezTo>
                    <a:cubicBezTo>
                      <a:pt x="421" y="84"/>
                      <a:pt x="421" y="84"/>
                      <a:pt x="421" y="84"/>
                    </a:cubicBezTo>
                    <a:cubicBezTo>
                      <a:pt x="419" y="85"/>
                      <a:pt x="419" y="85"/>
                      <a:pt x="419" y="85"/>
                    </a:cubicBezTo>
                    <a:cubicBezTo>
                      <a:pt x="419" y="85"/>
                      <a:pt x="422" y="85"/>
                      <a:pt x="418" y="84"/>
                    </a:cubicBezTo>
                    <a:cubicBezTo>
                      <a:pt x="418" y="86"/>
                      <a:pt x="418" y="86"/>
                      <a:pt x="418" y="86"/>
                    </a:cubicBezTo>
                    <a:cubicBezTo>
                      <a:pt x="420" y="89"/>
                      <a:pt x="421" y="80"/>
                      <a:pt x="418" y="89"/>
                    </a:cubicBezTo>
                    <a:cubicBezTo>
                      <a:pt x="414" y="89"/>
                      <a:pt x="414" y="89"/>
                      <a:pt x="414" y="89"/>
                    </a:cubicBezTo>
                    <a:cubicBezTo>
                      <a:pt x="412" y="89"/>
                      <a:pt x="412" y="89"/>
                      <a:pt x="412" y="89"/>
                    </a:cubicBezTo>
                    <a:cubicBezTo>
                      <a:pt x="412" y="91"/>
                      <a:pt x="412" y="91"/>
                      <a:pt x="412" y="91"/>
                    </a:cubicBezTo>
                    <a:cubicBezTo>
                      <a:pt x="411" y="90"/>
                      <a:pt x="411" y="90"/>
                      <a:pt x="411" y="90"/>
                    </a:cubicBezTo>
                    <a:cubicBezTo>
                      <a:pt x="409" y="92"/>
                      <a:pt x="409" y="92"/>
                      <a:pt x="409" y="92"/>
                    </a:cubicBezTo>
                    <a:cubicBezTo>
                      <a:pt x="412" y="94"/>
                      <a:pt x="412" y="94"/>
                      <a:pt x="412" y="94"/>
                    </a:cubicBezTo>
                    <a:cubicBezTo>
                      <a:pt x="414" y="93"/>
                      <a:pt x="414" y="93"/>
                      <a:pt x="414" y="93"/>
                    </a:cubicBezTo>
                    <a:cubicBezTo>
                      <a:pt x="414" y="95"/>
                      <a:pt x="414" y="95"/>
                      <a:pt x="414" y="95"/>
                    </a:cubicBezTo>
                    <a:cubicBezTo>
                      <a:pt x="413" y="96"/>
                      <a:pt x="413" y="96"/>
                      <a:pt x="413" y="96"/>
                    </a:cubicBezTo>
                    <a:cubicBezTo>
                      <a:pt x="414" y="97"/>
                      <a:pt x="414" y="97"/>
                      <a:pt x="414" y="97"/>
                    </a:cubicBezTo>
                    <a:cubicBezTo>
                      <a:pt x="414" y="96"/>
                      <a:pt x="415" y="96"/>
                      <a:pt x="415" y="95"/>
                    </a:cubicBezTo>
                    <a:cubicBezTo>
                      <a:pt x="416" y="95"/>
                      <a:pt x="416" y="95"/>
                      <a:pt x="416" y="95"/>
                    </a:cubicBezTo>
                    <a:cubicBezTo>
                      <a:pt x="417" y="95"/>
                      <a:pt x="417" y="95"/>
                      <a:pt x="417" y="95"/>
                    </a:cubicBezTo>
                    <a:cubicBezTo>
                      <a:pt x="417" y="93"/>
                      <a:pt x="417" y="93"/>
                      <a:pt x="417" y="93"/>
                    </a:cubicBezTo>
                    <a:cubicBezTo>
                      <a:pt x="416" y="92"/>
                      <a:pt x="416" y="92"/>
                      <a:pt x="416" y="92"/>
                    </a:cubicBezTo>
                    <a:cubicBezTo>
                      <a:pt x="417" y="90"/>
                      <a:pt x="417" y="90"/>
                      <a:pt x="417" y="90"/>
                    </a:cubicBezTo>
                    <a:cubicBezTo>
                      <a:pt x="419" y="91"/>
                      <a:pt x="419" y="91"/>
                      <a:pt x="419" y="91"/>
                    </a:cubicBezTo>
                    <a:cubicBezTo>
                      <a:pt x="417" y="93"/>
                      <a:pt x="417" y="93"/>
                      <a:pt x="417" y="93"/>
                    </a:cubicBezTo>
                    <a:cubicBezTo>
                      <a:pt x="419" y="93"/>
                      <a:pt x="419" y="93"/>
                      <a:pt x="419" y="93"/>
                    </a:cubicBezTo>
                    <a:cubicBezTo>
                      <a:pt x="419" y="92"/>
                      <a:pt x="422" y="91"/>
                      <a:pt x="420" y="90"/>
                    </a:cubicBezTo>
                    <a:cubicBezTo>
                      <a:pt x="423" y="88"/>
                      <a:pt x="423" y="88"/>
                      <a:pt x="423" y="88"/>
                    </a:cubicBezTo>
                    <a:cubicBezTo>
                      <a:pt x="424" y="89"/>
                      <a:pt x="422" y="89"/>
                      <a:pt x="424" y="89"/>
                    </a:cubicBezTo>
                    <a:cubicBezTo>
                      <a:pt x="424" y="89"/>
                      <a:pt x="424" y="89"/>
                      <a:pt x="424" y="89"/>
                    </a:cubicBezTo>
                    <a:cubicBezTo>
                      <a:pt x="423" y="87"/>
                      <a:pt x="423" y="87"/>
                      <a:pt x="423" y="87"/>
                    </a:cubicBezTo>
                    <a:cubicBezTo>
                      <a:pt x="422" y="88"/>
                      <a:pt x="422" y="88"/>
                      <a:pt x="422" y="88"/>
                    </a:cubicBezTo>
                    <a:cubicBezTo>
                      <a:pt x="422" y="86"/>
                      <a:pt x="422" y="86"/>
                      <a:pt x="422" y="86"/>
                    </a:cubicBezTo>
                    <a:cubicBezTo>
                      <a:pt x="424" y="87"/>
                      <a:pt x="424" y="87"/>
                      <a:pt x="424" y="87"/>
                    </a:cubicBezTo>
                    <a:cubicBezTo>
                      <a:pt x="425" y="86"/>
                      <a:pt x="425" y="86"/>
                      <a:pt x="425" y="86"/>
                    </a:cubicBezTo>
                    <a:cubicBezTo>
                      <a:pt x="425" y="86"/>
                      <a:pt x="419" y="90"/>
                      <a:pt x="428" y="87"/>
                    </a:cubicBezTo>
                    <a:cubicBezTo>
                      <a:pt x="428" y="85"/>
                      <a:pt x="428" y="85"/>
                      <a:pt x="428" y="85"/>
                    </a:cubicBezTo>
                    <a:cubicBezTo>
                      <a:pt x="429" y="84"/>
                      <a:pt x="429" y="84"/>
                      <a:pt x="429" y="84"/>
                    </a:cubicBezTo>
                    <a:cubicBezTo>
                      <a:pt x="431" y="84"/>
                      <a:pt x="431" y="84"/>
                      <a:pt x="431" y="84"/>
                    </a:cubicBezTo>
                    <a:cubicBezTo>
                      <a:pt x="432" y="82"/>
                      <a:pt x="432" y="82"/>
                      <a:pt x="432" y="82"/>
                    </a:cubicBezTo>
                    <a:cubicBezTo>
                      <a:pt x="434" y="81"/>
                      <a:pt x="434" y="81"/>
                      <a:pt x="434" y="81"/>
                    </a:cubicBezTo>
                    <a:cubicBezTo>
                      <a:pt x="435" y="79"/>
                      <a:pt x="435" y="79"/>
                      <a:pt x="435" y="79"/>
                    </a:cubicBezTo>
                    <a:cubicBezTo>
                      <a:pt x="436" y="79"/>
                      <a:pt x="436" y="79"/>
                      <a:pt x="436" y="79"/>
                    </a:cubicBezTo>
                    <a:cubicBezTo>
                      <a:pt x="437" y="77"/>
                      <a:pt x="437" y="77"/>
                      <a:pt x="437" y="77"/>
                    </a:cubicBezTo>
                    <a:cubicBezTo>
                      <a:pt x="437" y="78"/>
                      <a:pt x="437" y="78"/>
                      <a:pt x="437" y="78"/>
                    </a:cubicBezTo>
                    <a:cubicBezTo>
                      <a:pt x="440" y="76"/>
                      <a:pt x="440" y="76"/>
                      <a:pt x="440" y="76"/>
                    </a:cubicBezTo>
                    <a:cubicBezTo>
                      <a:pt x="440" y="75"/>
                      <a:pt x="439" y="78"/>
                      <a:pt x="441" y="75"/>
                    </a:cubicBezTo>
                    <a:cubicBezTo>
                      <a:pt x="441" y="75"/>
                      <a:pt x="441" y="75"/>
                      <a:pt x="441" y="75"/>
                    </a:cubicBezTo>
                    <a:cubicBezTo>
                      <a:pt x="442" y="73"/>
                      <a:pt x="442" y="73"/>
                      <a:pt x="442" y="73"/>
                    </a:cubicBezTo>
                    <a:cubicBezTo>
                      <a:pt x="444" y="72"/>
                      <a:pt x="444" y="72"/>
                      <a:pt x="444" y="72"/>
                    </a:cubicBezTo>
                    <a:cubicBezTo>
                      <a:pt x="445" y="71"/>
                      <a:pt x="445" y="71"/>
                      <a:pt x="445" y="71"/>
                    </a:cubicBezTo>
                    <a:cubicBezTo>
                      <a:pt x="447" y="70"/>
                      <a:pt x="447" y="70"/>
                      <a:pt x="447" y="70"/>
                    </a:cubicBezTo>
                    <a:cubicBezTo>
                      <a:pt x="447" y="69"/>
                      <a:pt x="447" y="69"/>
                      <a:pt x="447" y="69"/>
                    </a:cubicBezTo>
                    <a:cubicBezTo>
                      <a:pt x="449" y="68"/>
                      <a:pt x="449" y="68"/>
                      <a:pt x="449" y="68"/>
                    </a:cubicBezTo>
                    <a:cubicBezTo>
                      <a:pt x="451" y="67"/>
                      <a:pt x="451" y="67"/>
                      <a:pt x="451" y="67"/>
                    </a:cubicBezTo>
                    <a:cubicBezTo>
                      <a:pt x="452" y="67"/>
                      <a:pt x="447" y="69"/>
                      <a:pt x="453" y="66"/>
                    </a:cubicBezTo>
                    <a:cubicBezTo>
                      <a:pt x="453" y="66"/>
                      <a:pt x="454" y="66"/>
                      <a:pt x="453" y="66"/>
                    </a:cubicBezTo>
                    <a:cubicBezTo>
                      <a:pt x="454" y="64"/>
                      <a:pt x="454" y="64"/>
                      <a:pt x="454" y="64"/>
                    </a:cubicBezTo>
                    <a:cubicBezTo>
                      <a:pt x="456" y="63"/>
                      <a:pt x="456" y="63"/>
                      <a:pt x="456" y="63"/>
                    </a:cubicBezTo>
                    <a:cubicBezTo>
                      <a:pt x="458" y="61"/>
                      <a:pt x="458" y="61"/>
                      <a:pt x="458" y="61"/>
                    </a:cubicBezTo>
                    <a:cubicBezTo>
                      <a:pt x="458" y="60"/>
                      <a:pt x="458" y="60"/>
                      <a:pt x="458" y="60"/>
                    </a:cubicBezTo>
                    <a:cubicBezTo>
                      <a:pt x="461" y="58"/>
                      <a:pt x="461" y="58"/>
                      <a:pt x="461" y="58"/>
                    </a:cubicBezTo>
                    <a:cubicBezTo>
                      <a:pt x="462" y="56"/>
                      <a:pt x="462" y="56"/>
                      <a:pt x="462" y="56"/>
                    </a:cubicBezTo>
                    <a:cubicBezTo>
                      <a:pt x="466" y="54"/>
                      <a:pt x="466" y="54"/>
                      <a:pt x="466" y="54"/>
                    </a:cubicBezTo>
                    <a:cubicBezTo>
                      <a:pt x="466" y="53"/>
                      <a:pt x="466" y="53"/>
                      <a:pt x="466" y="53"/>
                    </a:cubicBezTo>
                    <a:cubicBezTo>
                      <a:pt x="468" y="53"/>
                      <a:pt x="468" y="53"/>
                      <a:pt x="468" y="53"/>
                    </a:cubicBezTo>
                    <a:cubicBezTo>
                      <a:pt x="470" y="51"/>
                      <a:pt x="470" y="51"/>
                      <a:pt x="470" y="51"/>
                    </a:cubicBezTo>
                    <a:cubicBezTo>
                      <a:pt x="471" y="51"/>
                      <a:pt x="471" y="51"/>
                      <a:pt x="471" y="51"/>
                    </a:cubicBezTo>
                    <a:cubicBezTo>
                      <a:pt x="471" y="51"/>
                      <a:pt x="471" y="51"/>
                      <a:pt x="471" y="51"/>
                    </a:cubicBezTo>
                    <a:cubicBezTo>
                      <a:pt x="471" y="50"/>
                      <a:pt x="471" y="50"/>
                      <a:pt x="471" y="50"/>
                    </a:cubicBezTo>
                    <a:cubicBezTo>
                      <a:pt x="471" y="50"/>
                      <a:pt x="471" y="50"/>
                      <a:pt x="471" y="50"/>
                    </a:cubicBezTo>
                    <a:cubicBezTo>
                      <a:pt x="472" y="50"/>
                      <a:pt x="472" y="49"/>
                      <a:pt x="472" y="50"/>
                    </a:cubicBezTo>
                    <a:cubicBezTo>
                      <a:pt x="472" y="50"/>
                      <a:pt x="472" y="50"/>
                      <a:pt x="472" y="50"/>
                    </a:cubicBezTo>
                    <a:cubicBezTo>
                      <a:pt x="472" y="49"/>
                      <a:pt x="472" y="49"/>
                      <a:pt x="472" y="49"/>
                    </a:cubicBezTo>
                    <a:cubicBezTo>
                      <a:pt x="475" y="47"/>
                      <a:pt x="475" y="47"/>
                      <a:pt x="475" y="47"/>
                    </a:cubicBezTo>
                    <a:cubicBezTo>
                      <a:pt x="476" y="47"/>
                      <a:pt x="476" y="47"/>
                      <a:pt x="476" y="47"/>
                    </a:cubicBezTo>
                    <a:cubicBezTo>
                      <a:pt x="476" y="50"/>
                      <a:pt x="478" y="45"/>
                      <a:pt x="476" y="49"/>
                    </a:cubicBezTo>
                    <a:cubicBezTo>
                      <a:pt x="478" y="51"/>
                      <a:pt x="478" y="51"/>
                      <a:pt x="478" y="51"/>
                    </a:cubicBezTo>
                    <a:cubicBezTo>
                      <a:pt x="477" y="51"/>
                      <a:pt x="477" y="51"/>
                      <a:pt x="477" y="51"/>
                    </a:cubicBezTo>
                    <a:cubicBezTo>
                      <a:pt x="477" y="53"/>
                      <a:pt x="477" y="53"/>
                      <a:pt x="477" y="53"/>
                    </a:cubicBezTo>
                    <a:cubicBezTo>
                      <a:pt x="475" y="52"/>
                      <a:pt x="475" y="52"/>
                      <a:pt x="475" y="52"/>
                    </a:cubicBezTo>
                    <a:cubicBezTo>
                      <a:pt x="472" y="55"/>
                      <a:pt x="472" y="55"/>
                      <a:pt x="472" y="55"/>
                    </a:cubicBezTo>
                    <a:cubicBezTo>
                      <a:pt x="470" y="54"/>
                      <a:pt x="470" y="54"/>
                      <a:pt x="470" y="54"/>
                    </a:cubicBezTo>
                    <a:cubicBezTo>
                      <a:pt x="470" y="54"/>
                      <a:pt x="470" y="54"/>
                      <a:pt x="470" y="54"/>
                    </a:cubicBezTo>
                    <a:cubicBezTo>
                      <a:pt x="470" y="55"/>
                      <a:pt x="470" y="55"/>
                      <a:pt x="470" y="55"/>
                    </a:cubicBezTo>
                    <a:cubicBezTo>
                      <a:pt x="470" y="55"/>
                      <a:pt x="469" y="55"/>
                      <a:pt x="469" y="55"/>
                    </a:cubicBezTo>
                    <a:cubicBezTo>
                      <a:pt x="470" y="57"/>
                      <a:pt x="470" y="57"/>
                      <a:pt x="470" y="57"/>
                    </a:cubicBezTo>
                    <a:cubicBezTo>
                      <a:pt x="473" y="55"/>
                      <a:pt x="473" y="55"/>
                      <a:pt x="473" y="55"/>
                    </a:cubicBezTo>
                    <a:cubicBezTo>
                      <a:pt x="476" y="57"/>
                      <a:pt x="466" y="54"/>
                      <a:pt x="477" y="57"/>
                    </a:cubicBezTo>
                    <a:cubicBezTo>
                      <a:pt x="478" y="55"/>
                      <a:pt x="478" y="55"/>
                      <a:pt x="478" y="55"/>
                    </a:cubicBezTo>
                    <a:cubicBezTo>
                      <a:pt x="479" y="57"/>
                      <a:pt x="479" y="57"/>
                      <a:pt x="479" y="57"/>
                    </a:cubicBezTo>
                    <a:cubicBezTo>
                      <a:pt x="478" y="60"/>
                      <a:pt x="478" y="57"/>
                      <a:pt x="472" y="59"/>
                    </a:cubicBezTo>
                    <a:cubicBezTo>
                      <a:pt x="467" y="63"/>
                      <a:pt x="467" y="63"/>
                      <a:pt x="467" y="63"/>
                    </a:cubicBezTo>
                    <a:cubicBezTo>
                      <a:pt x="466" y="65"/>
                      <a:pt x="466" y="65"/>
                      <a:pt x="466" y="65"/>
                    </a:cubicBezTo>
                    <a:cubicBezTo>
                      <a:pt x="464" y="66"/>
                      <a:pt x="464" y="66"/>
                      <a:pt x="464" y="66"/>
                    </a:cubicBezTo>
                    <a:cubicBezTo>
                      <a:pt x="463" y="68"/>
                      <a:pt x="463" y="68"/>
                      <a:pt x="463" y="68"/>
                    </a:cubicBezTo>
                    <a:cubicBezTo>
                      <a:pt x="460" y="69"/>
                      <a:pt x="460" y="69"/>
                      <a:pt x="460" y="69"/>
                    </a:cubicBezTo>
                    <a:cubicBezTo>
                      <a:pt x="459" y="72"/>
                      <a:pt x="459" y="72"/>
                      <a:pt x="459" y="72"/>
                    </a:cubicBezTo>
                    <a:cubicBezTo>
                      <a:pt x="455" y="74"/>
                      <a:pt x="455" y="74"/>
                      <a:pt x="455" y="74"/>
                    </a:cubicBezTo>
                    <a:cubicBezTo>
                      <a:pt x="454" y="75"/>
                      <a:pt x="454" y="75"/>
                      <a:pt x="454" y="75"/>
                    </a:cubicBezTo>
                    <a:cubicBezTo>
                      <a:pt x="454" y="75"/>
                      <a:pt x="454" y="75"/>
                      <a:pt x="454" y="75"/>
                    </a:cubicBezTo>
                    <a:cubicBezTo>
                      <a:pt x="448" y="79"/>
                      <a:pt x="448" y="79"/>
                      <a:pt x="448" y="79"/>
                    </a:cubicBezTo>
                    <a:cubicBezTo>
                      <a:pt x="448" y="79"/>
                      <a:pt x="448" y="79"/>
                      <a:pt x="448" y="79"/>
                    </a:cubicBezTo>
                    <a:cubicBezTo>
                      <a:pt x="448" y="80"/>
                      <a:pt x="448" y="80"/>
                      <a:pt x="448" y="80"/>
                    </a:cubicBezTo>
                    <a:cubicBezTo>
                      <a:pt x="447" y="81"/>
                      <a:pt x="444" y="82"/>
                      <a:pt x="445" y="83"/>
                    </a:cubicBezTo>
                    <a:cubicBezTo>
                      <a:pt x="441" y="85"/>
                      <a:pt x="441" y="85"/>
                      <a:pt x="441" y="85"/>
                    </a:cubicBezTo>
                    <a:cubicBezTo>
                      <a:pt x="440" y="86"/>
                      <a:pt x="439" y="87"/>
                      <a:pt x="437" y="89"/>
                    </a:cubicBezTo>
                    <a:cubicBezTo>
                      <a:pt x="440" y="89"/>
                      <a:pt x="440" y="89"/>
                      <a:pt x="440" y="89"/>
                    </a:cubicBezTo>
                    <a:cubicBezTo>
                      <a:pt x="444" y="87"/>
                      <a:pt x="444" y="87"/>
                      <a:pt x="444" y="87"/>
                    </a:cubicBezTo>
                    <a:cubicBezTo>
                      <a:pt x="446" y="86"/>
                      <a:pt x="444" y="92"/>
                      <a:pt x="446" y="85"/>
                    </a:cubicBezTo>
                    <a:cubicBezTo>
                      <a:pt x="447" y="85"/>
                      <a:pt x="447" y="85"/>
                      <a:pt x="447" y="85"/>
                    </a:cubicBezTo>
                    <a:cubicBezTo>
                      <a:pt x="444" y="88"/>
                      <a:pt x="444" y="88"/>
                      <a:pt x="444" y="88"/>
                    </a:cubicBezTo>
                    <a:cubicBezTo>
                      <a:pt x="442" y="89"/>
                      <a:pt x="442" y="89"/>
                      <a:pt x="442" y="89"/>
                    </a:cubicBezTo>
                    <a:cubicBezTo>
                      <a:pt x="442" y="93"/>
                      <a:pt x="442" y="93"/>
                      <a:pt x="442" y="93"/>
                    </a:cubicBezTo>
                    <a:cubicBezTo>
                      <a:pt x="440" y="93"/>
                      <a:pt x="440" y="93"/>
                      <a:pt x="440" y="93"/>
                    </a:cubicBezTo>
                    <a:cubicBezTo>
                      <a:pt x="428" y="104"/>
                      <a:pt x="428" y="104"/>
                      <a:pt x="428" y="104"/>
                    </a:cubicBezTo>
                    <a:cubicBezTo>
                      <a:pt x="427" y="104"/>
                      <a:pt x="427" y="104"/>
                      <a:pt x="427" y="104"/>
                    </a:cubicBezTo>
                    <a:cubicBezTo>
                      <a:pt x="427" y="105"/>
                      <a:pt x="427" y="105"/>
                      <a:pt x="427" y="105"/>
                    </a:cubicBezTo>
                    <a:cubicBezTo>
                      <a:pt x="428" y="105"/>
                      <a:pt x="428" y="105"/>
                      <a:pt x="428" y="105"/>
                    </a:cubicBezTo>
                    <a:cubicBezTo>
                      <a:pt x="432" y="103"/>
                      <a:pt x="432" y="103"/>
                      <a:pt x="432" y="103"/>
                    </a:cubicBezTo>
                    <a:cubicBezTo>
                      <a:pt x="433" y="101"/>
                      <a:pt x="433" y="101"/>
                      <a:pt x="433" y="101"/>
                    </a:cubicBezTo>
                    <a:cubicBezTo>
                      <a:pt x="436" y="99"/>
                      <a:pt x="436" y="99"/>
                      <a:pt x="436" y="99"/>
                    </a:cubicBezTo>
                    <a:cubicBezTo>
                      <a:pt x="438" y="97"/>
                      <a:pt x="438" y="97"/>
                      <a:pt x="438" y="97"/>
                    </a:cubicBezTo>
                    <a:cubicBezTo>
                      <a:pt x="439" y="97"/>
                      <a:pt x="440" y="96"/>
                      <a:pt x="440" y="97"/>
                    </a:cubicBezTo>
                    <a:cubicBezTo>
                      <a:pt x="438" y="99"/>
                      <a:pt x="438" y="99"/>
                      <a:pt x="438" y="99"/>
                    </a:cubicBezTo>
                    <a:cubicBezTo>
                      <a:pt x="438" y="99"/>
                      <a:pt x="436" y="98"/>
                      <a:pt x="437" y="100"/>
                    </a:cubicBezTo>
                    <a:cubicBezTo>
                      <a:pt x="435" y="101"/>
                      <a:pt x="435" y="101"/>
                      <a:pt x="435" y="101"/>
                    </a:cubicBezTo>
                    <a:cubicBezTo>
                      <a:pt x="429" y="106"/>
                      <a:pt x="429" y="106"/>
                      <a:pt x="429" y="106"/>
                    </a:cubicBezTo>
                    <a:cubicBezTo>
                      <a:pt x="429" y="107"/>
                      <a:pt x="433" y="103"/>
                      <a:pt x="429" y="108"/>
                    </a:cubicBezTo>
                    <a:cubicBezTo>
                      <a:pt x="428" y="107"/>
                      <a:pt x="428" y="107"/>
                      <a:pt x="428" y="107"/>
                    </a:cubicBezTo>
                    <a:cubicBezTo>
                      <a:pt x="426" y="108"/>
                      <a:pt x="426" y="108"/>
                      <a:pt x="426" y="108"/>
                    </a:cubicBezTo>
                    <a:cubicBezTo>
                      <a:pt x="426" y="109"/>
                      <a:pt x="426" y="109"/>
                      <a:pt x="426" y="109"/>
                    </a:cubicBezTo>
                    <a:cubicBezTo>
                      <a:pt x="423" y="111"/>
                      <a:pt x="423" y="111"/>
                      <a:pt x="423" y="111"/>
                    </a:cubicBezTo>
                    <a:cubicBezTo>
                      <a:pt x="424" y="112"/>
                      <a:pt x="426" y="107"/>
                      <a:pt x="420" y="111"/>
                    </a:cubicBezTo>
                    <a:cubicBezTo>
                      <a:pt x="419" y="113"/>
                      <a:pt x="419" y="113"/>
                      <a:pt x="419" y="113"/>
                    </a:cubicBezTo>
                    <a:cubicBezTo>
                      <a:pt x="416" y="115"/>
                      <a:pt x="416" y="115"/>
                      <a:pt x="416" y="115"/>
                    </a:cubicBezTo>
                    <a:cubicBezTo>
                      <a:pt x="402" y="125"/>
                      <a:pt x="402" y="125"/>
                      <a:pt x="402" y="125"/>
                    </a:cubicBezTo>
                    <a:cubicBezTo>
                      <a:pt x="397" y="128"/>
                      <a:pt x="397" y="128"/>
                      <a:pt x="397" y="128"/>
                    </a:cubicBezTo>
                    <a:cubicBezTo>
                      <a:pt x="388" y="135"/>
                      <a:pt x="388" y="135"/>
                      <a:pt x="388" y="135"/>
                    </a:cubicBezTo>
                    <a:cubicBezTo>
                      <a:pt x="385" y="136"/>
                      <a:pt x="385" y="136"/>
                      <a:pt x="385" y="136"/>
                    </a:cubicBezTo>
                    <a:cubicBezTo>
                      <a:pt x="382" y="139"/>
                      <a:pt x="382" y="139"/>
                      <a:pt x="382" y="139"/>
                    </a:cubicBezTo>
                    <a:cubicBezTo>
                      <a:pt x="381" y="138"/>
                      <a:pt x="386" y="137"/>
                      <a:pt x="379" y="140"/>
                    </a:cubicBezTo>
                    <a:cubicBezTo>
                      <a:pt x="378" y="142"/>
                      <a:pt x="378" y="142"/>
                      <a:pt x="378" y="142"/>
                    </a:cubicBezTo>
                    <a:cubicBezTo>
                      <a:pt x="379" y="142"/>
                      <a:pt x="379" y="142"/>
                      <a:pt x="379" y="142"/>
                    </a:cubicBezTo>
                    <a:cubicBezTo>
                      <a:pt x="378" y="141"/>
                      <a:pt x="379" y="143"/>
                      <a:pt x="377" y="143"/>
                    </a:cubicBezTo>
                    <a:cubicBezTo>
                      <a:pt x="377" y="142"/>
                      <a:pt x="377" y="142"/>
                      <a:pt x="377" y="142"/>
                    </a:cubicBezTo>
                    <a:cubicBezTo>
                      <a:pt x="374" y="145"/>
                      <a:pt x="374" y="145"/>
                      <a:pt x="374" y="145"/>
                    </a:cubicBezTo>
                    <a:cubicBezTo>
                      <a:pt x="373" y="146"/>
                      <a:pt x="373" y="143"/>
                      <a:pt x="371" y="148"/>
                    </a:cubicBezTo>
                    <a:cubicBezTo>
                      <a:pt x="371" y="148"/>
                      <a:pt x="371" y="148"/>
                      <a:pt x="371" y="148"/>
                    </a:cubicBezTo>
                    <a:cubicBezTo>
                      <a:pt x="369" y="150"/>
                      <a:pt x="369" y="150"/>
                      <a:pt x="369" y="150"/>
                    </a:cubicBezTo>
                    <a:cubicBezTo>
                      <a:pt x="370" y="148"/>
                      <a:pt x="370" y="148"/>
                      <a:pt x="370" y="148"/>
                    </a:cubicBezTo>
                    <a:cubicBezTo>
                      <a:pt x="369" y="148"/>
                      <a:pt x="369" y="148"/>
                      <a:pt x="369" y="148"/>
                    </a:cubicBezTo>
                    <a:cubicBezTo>
                      <a:pt x="367" y="150"/>
                      <a:pt x="367" y="150"/>
                      <a:pt x="367" y="150"/>
                    </a:cubicBezTo>
                    <a:cubicBezTo>
                      <a:pt x="368" y="152"/>
                      <a:pt x="368" y="152"/>
                      <a:pt x="368" y="152"/>
                    </a:cubicBezTo>
                    <a:cubicBezTo>
                      <a:pt x="366" y="152"/>
                      <a:pt x="366" y="152"/>
                      <a:pt x="366" y="152"/>
                    </a:cubicBezTo>
                    <a:cubicBezTo>
                      <a:pt x="365" y="153"/>
                      <a:pt x="365" y="153"/>
                      <a:pt x="365" y="153"/>
                    </a:cubicBezTo>
                    <a:cubicBezTo>
                      <a:pt x="357" y="158"/>
                      <a:pt x="357" y="158"/>
                      <a:pt x="357" y="158"/>
                    </a:cubicBezTo>
                    <a:cubicBezTo>
                      <a:pt x="356" y="159"/>
                      <a:pt x="356" y="159"/>
                      <a:pt x="356" y="159"/>
                    </a:cubicBezTo>
                    <a:cubicBezTo>
                      <a:pt x="358" y="159"/>
                      <a:pt x="358" y="159"/>
                      <a:pt x="358" y="159"/>
                    </a:cubicBezTo>
                    <a:cubicBezTo>
                      <a:pt x="364" y="156"/>
                      <a:pt x="364" y="156"/>
                      <a:pt x="364" y="156"/>
                    </a:cubicBezTo>
                    <a:cubicBezTo>
                      <a:pt x="365" y="154"/>
                      <a:pt x="365" y="154"/>
                      <a:pt x="365" y="154"/>
                    </a:cubicBezTo>
                    <a:cubicBezTo>
                      <a:pt x="368" y="153"/>
                      <a:pt x="368" y="153"/>
                      <a:pt x="368" y="153"/>
                    </a:cubicBezTo>
                    <a:cubicBezTo>
                      <a:pt x="370" y="153"/>
                      <a:pt x="370" y="153"/>
                      <a:pt x="370" y="153"/>
                    </a:cubicBezTo>
                    <a:cubicBezTo>
                      <a:pt x="374" y="151"/>
                      <a:pt x="374" y="151"/>
                      <a:pt x="374" y="151"/>
                    </a:cubicBezTo>
                    <a:cubicBezTo>
                      <a:pt x="376" y="150"/>
                      <a:pt x="376" y="150"/>
                      <a:pt x="376" y="150"/>
                    </a:cubicBezTo>
                    <a:cubicBezTo>
                      <a:pt x="377" y="149"/>
                      <a:pt x="377" y="149"/>
                      <a:pt x="377" y="149"/>
                    </a:cubicBezTo>
                    <a:cubicBezTo>
                      <a:pt x="381" y="147"/>
                      <a:pt x="381" y="147"/>
                      <a:pt x="381" y="147"/>
                    </a:cubicBezTo>
                    <a:cubicBezTo>
                      <a:pt x="383" y="145"/>
                      <a:pt x="383" y="145"/>
                      <a:pt x="383" y="145"/>
                    </a:cubicBezTo>
                    <a:cubicBezTo>
                      <a:pt x="383" y="145"/>
                      <a:pt x="380" y="148"/>
                      <a:pt x="383" y="144"/>
                    </a:cubicBezTo>
                    <a:cubicBezTo>
                      <a:pt x="385" y="145"/>
                      <a:pt x="385" y="145"/>
                      <a:pt x="385" y="145"/>
                    </a:cubicBezTo>
                    <a:cubicBezTo>
                      <a:pt x="386" y="144"/>
                      <a:pt x="386" y="144"/>
                      <a:pt x="386" y="144"/>
                    </a:cubicBezTo>
                    <a:cubicBezTo>
                      <a:pt x="384" y="144"/>
                      <a:pt x="384" y="144"/>
                      <a:pt x="384" y="144"/>
                    </a:cubicBezTo>
                    <a:cubicBezTo>
                      <a:pt x="386" y="142"/>
                      <a:pt x="386" y="142"/>
                      <a:pt x="386" y="142"/>
                    </a:cubicBezTo>
                    <a:cubicBezTo>
                      <a:pt x="386" y="144"/>
                      <a:pt x="386" y="144"/>
                      <a:pt x="386" y="144"/>
                    </a:cubicBezTo>
                    <a:cubicBezTo>
                      <a:pt x="389" y="143"/>
                      <a:pt x="389" y="143"/>
                      <a:pt x="389" y="143"/>
                    </a:cubicBezTo>
                    <a:cubicBezTo>
                      <a:pt x="390" y="141"/>
                      <a:pt x="390" y="141"/>
                      <a:pt x="390" y="141"/>
                    </a:cubicBezTo>
                    <a:cubicBezTo>
                      <a:pt x="392" y="140"/>
                      <a:pt x="392" y="140"/>
                      <a:pt x="392" y="140"/>
                    </a:cubicBezTo>
                    <a:cubicBezTo>
                      <a:pt x="393" y="138"/>
                      <a:pt x="393" y="138"/>
                      <a:pt x="393" y="138"/>
                    </a:cubicBezTo>
                    <a:cubicBezTo>
                      <a:pt x="396" y="138"/>
                      <a:pt x="396" y="138"/>
                      <a:pt x="396" y="138"/>
                    </a:cubicBezTo>
                    <a:cubicBezTo>
                      <a:pt x="396" y="137"/>
                      <a:pt x="396" y="137"/>
                      <a:pt x="396" y="137"/>
                    </a:cubicBezTo>
                    <a:cubicBezTo>
                      <a:pt x="400" y="135"/>
                      <a:pt x="400" y="135"/>
                      <a:pt x="400" y="135"/>
                    </a:cubicBezTo>
                    <a:cubicBezTo>
                      <a:pt x="403" y="132"/>
                      <a:pt x="403" y="132"/>
                      <a:pt x="403" y="132"/>
                    </a:cubicBezTo>
                    <a:cubicBezTo>
                      <a:pt x="404" y="132"/>
                      <a:pt x="399" y="136"/>
                      <a:pt x="406" y="131"/>
                    </a:cubicBezTo>
                    <a:cubicBezTo>
                      <a:pt x="405" y="133"/>
                      <a:pt x="405" y="133"/>
                      <a:pt x="405" y="133"/>
                    </a:cubicBezTo>
                    <a:cubicBezTo>
                      <a:pt x="406" y="133"/>
                      <a:pt x="406" y="133"/>
                      <a:pt x="406" y="133"/>
                    </a:cubicBezTo>
                    <a:cubicBezTo>
                      <a:pt x="406" y="132"/>
                      <a:pt x="406" y="132"/>
                      <a:pt x="406" y="132"/>
                    </a:cubicBezTo>
                    <a:cubicBezTo>
                      <a:pt x="409" y="133"/>
                      <a:pt x="409" y="133"/>
                      <a:pt x="409" y="133"/>
                    </a:cubicBezTo>
                    <a:cubicBezTo>
                      <a:pt x="409" y="131"/>
                      <a:pt x="409" y="131"/>
                      <a:pt x="409" y="131"/>
                    </a:cubicBezTo>
                    <a:cubicBezTo>
                      <a:pt x="407" y="130"/>
                      <a:pt x="407" y="130"/>
                      <a:pt x="407" y="130"/>
                    </a:cubicBezTo>
                    <a:cubicBezTo>
                      <a:pt x="408" y="130"/>
                      <a:pt x="403" y="133"/>
                      <a:pt x="409" y="129"/>
                    </a:cubicBezTo>
                    <a:cubicBezTo>
                      <a:pt x="414" y="125"/>
                      <a:pt x="414" y="125"/>
                      <a:pt x="414" y="125"/>
                    </a:cubicBezTo>
                    <a:cubicBezTo>
                      <a:pt x="416" y="124"/>
                      <a:pt x="416" y="124"/>
                      <a:pt x="416" y="124"/>
                    </a:cubicBezTo>
                    <a:cubicBezTo>
                      <a:pt x="417" y="122"/>
                      <a:pt x="417" y="122"/>
                      <a:pt x="417" y="122"/>
                    </a:cubicBezTo>
                    <a:cubicBezTo>
                      <a:pt x="419" y="122"/>
                      <a:pt x="419" y="122"/>
                      <a:pt x="419" y="122"/>
                    </a:cubicBezTo>
                    <a:cubicBezTo>
                      <a:pt x="419" y="121"/>
                      <a:pt x="419" y="121"/>
                      <a:pt x="419" y="121"/>
                    </a:cubicBezTo>
                    <a:cubicBezTo>
                      <a:pt x="419" y="119"/>
                      <a:pt x="423" y="123"/>
                      <a:pt x="423" y="119"/>
                    </a:cubicBezTo>
                    <a:cubicBezTo>
                      <a:pt x="423" y="118"/>
                      <a:pt x="423" y="118"/>
                      <a:pt x="423" y="118"/>
                    </a:cubicBezTo>
                    <a:cubicBezTo>
                      <a:pt x="425" y="117"/>
                      <a:pt x="425" y="117"/>
                      <a:pt x="425" y="117"/>
                    </a:cubicBezTo>
                    <a:cubicBezTo>
                      <a:pt x="424" y="118"/>
                      <a:pt x="424" y="118"/>
                      <a:pt x="424" y="118"/>
                    </a:cubicBezTo>
                    <a:cubicBezTo>
                      <a:pt x="425" y="118"/>
                      <a:pt x="424" y="117"/>
                      <a:pt x="425" y="118"/>
                    </a:cubicBezTo>
                    <a:cubicBezTo>
                      <a:pt x="426" y="117"/>
                      <a:pt x="426" y="117"/>
                      <a:pt x="426" y="117"/>
                    </a:cubicBezTo>
                    <a:cubicBezTo>
                      <a:pt x="425" y="117"/>
                      <a:pt x="425" y="117"/>
                      <a:pt x="425" y="117"/>
                    </a:cubicBezTo>
                    <a:cubicBezTo>
                      <a:pt x="430" y="113"/>
                      <a:pt x="430" y="113"/>
                      <a:pt x="430" y="113"/>
                    </a:cubicBezTo>
                    <a:cubicBezTo>
                      <a:pt x="431" y="113"/>
                      <a:pt x="431" y="113"/>
                      <a:pt x="431" y="113"/>
                    </a:cubicBezTo>
                    <a:cubicBezTo>
                      <a:pt x="432" y="111"/>
                      <a:pt x="432" y="111"/>
                      <a:pt x="432" y="111"/>
                    </a:cubicBezTo>
                    <a:cubicBezTo>
                      <a:pt x="433" y="112"/>
                      <a:pt x="435" y="109"/>
                      <a:pt x="436" y="111"/>
                    </a:cubicBezTo>
                    <a:cubicBezTo>
                      <a:pt x="436" y="108"/>
                      <a:pt x="436" y="108"/>
                      <a:pt x="436" y="108"/>
                    </a:cubicBezTo>
                    <a:cubicBezTo>
                      <a:pt x="436" y="106"/>
                      <a:pt x="437" y="110"/>
                      <a:pt x="439" y="106"/>
                    </a:cubicBezTo>
                    <a:cubicBezTo>
                      <a:pt x="440" y="107"/>
                      <a:pt x="440" y="107"/>
                      <a:pt x="440" y="107"/>
                    </a:cubicBezTo>
                    <a:cubicBezTo>
                      <a:pt x="440" y="107"/>
                      <a:pt x="440" y="107"/>
                      <a:pt x="440" y="107"/>
                    </a:cubicBezTo>
                    <a:cubicBezTo>
                      <a:pt x="441" y="106"/>
                      <a:pt x="441" y="106"/>
                      <a:pt x="441" y="106"/>
                    </a:cubicBezTo>
                    <a:cubicBezTo>
                      <a:pt x="440" y="105"/>
                      <a:pt x="440" y="105"/>
                      <a:pt x="440" y="105"/>
                    </a:cubicBezTo>
                    <a:cubicBezTo>
                      <a:pt x="440" y="104"/>
                      <a:pt x="440" y="104"/>
                      <a:pt x="440" y="104"/>
                    </a:cubicBezTo>
                    <a:cubicBezTo>
                      <a:pt x="443" y="104"/>
                      <a:pt x="443" y="104"/>
                      <a:pt x="443" y="104"/>
                    </a:cubicBezTo>
                    <a:cubicBezTo>
                      <a:pt x="443" y="103"/>
                      <a:pt x="443" y="103"/>
                      <a:pt x="443" y="103"/>
                    </a:cubicBezTo>
                    <a:cubicBezTo>
                      <a:pt x="445" y="104"/>
                      <a:pt x="445" y="104"/>
                      <a:pt x="445" y="104"/>
                    </a:cubicBezTo>
                    <a:cubicBezTo>
                      <a:pt x="446" y="104"/>
                      <a:pt x="443" y="106"/>
                      <a:pt x="446" y="103"/>
                    </a:cubicBezTo>
                    <a:cubicBezTo>
                      <a:pt x="445" y="102"/>
                      <a:pt x="445" y="102"/>
                      <a:pt x="445" y="102"/>
                    </a:cubicBezTo>
                    <a:cubicBezTo>
                      <a:pt x="450" y="99"/>
                      <a:pt x="450" y="99"/>
                      <a:pt x="450" y="99"/>
                    </a:cubicBezTo>
                    <a:cubicBezTo>
                      <a:pt x="450" y="97"/>
                      <a:pt x="450" y="97"/>
                      <a:pt x="450" y="97"/>
                    </a:cubicBezTo>
                    <a:cubicBezTo>
                      <a:pt x="452" y="96"/>
                      <a:pt x="452" y="96"/>
                      <a:pt x="452" y="96"/>
                    </a:cubicBezTo>
                    <a:cubicBezTo>
                      <a:pt x="453" y="94"/>
                      <a:pt x="453" y="94"/>
                      <a:pt x="453" y="94"/>
                    </a:cubicBezTo>
                    <a:cubicBezTo>
                      <a:pt x="456" y="93"/>
                      <a:pt x="456" y="93"/>
                      <a:pt x="456" y="93"/>
                    </a:cubicBezTo>
                    <a:cubicBezTo>
                      <a:pt x="460" y="93"/>
                      <a:pt x="460" y="93"/>
                      <a:pt x="460" y="93"/>
                    </a:cubicBezTo>
                    <a:cubicBezTo>
                      <a:pt x="460" y="93"/>
                      <a:pt x="460" y="93"/>
                      <a:pt x="460" y="93"/>
                    </a:cubicBezTo>
                    <a:cubicBezTo>
                      <a:pt x="460" y="95"/>
                      <a:pt x="460" y="95"/>
                      <a:pt x="460" y="95"/>
                    </a:cubicBezTo>
                    <a:cubicBezTo>
                      <a:pt x="458" y="94"/>
                      <a:pt x="458" y="94"/>
                      <a:pt x="458" y="94"/>
                    </a:cubicBezTo>
                    <a:cubicBezTo>
                      <a:pt x="456" y="96"/>
                      <a:pt x="456" y="96"/>
                      <a:pt x="456" y="96"/>
                    </a:cubicBezTo>
                    <a:cubicBezTo>
                      <a:pt x="457" y="99"/>
                      <a:pt x="456" y="95"/>
                      <a:pt x="460" y="96"/>
                    </a:cubicBezTo>
                    <a:cubicBezTo>
                      <a:pt x="460" y="96"/>
                      <a:pt x="460" y="96"/>
                      <a:pt x="460" y="96"/>
                    </a:cubicBezTo>
                    <a:cubicBezTo>
                      <a:pt x="461" y="97"/>
                      <a:pt x="461" y="97"/>
                      <a:pt x="461" y="97"/>
                    </a:cubicBezTo>
                    <a:cubicBezTo>
                      <a:pt x="461" y="97"/>
                      <a:pt x="464" y="100"/>
                      <a:pt x="462" y="96"/>
                    </a:cubicBezTo>
                    <a:cubicBezTo>
                      <a:pt x="464" y="96"/>
                      <a:pt x="464" y="96"/>
                      <a:pt x="464" y="96"/>
                    </a:cubicBezTo>
                    <a:cubicBezTo>
                      <a:pt x="463" y="96"/>
                      <a:pt x="463" y="96"/>
                      <a:pt x="463" y="96"/>
                    </a:cubicBezTo>
                    <a:cubicBezTo>
                      <a:pt x="462" y="98"/>
                      <a:pt x="462" y="98"/>
                      <a:pt x="462" y="98"/>
                    </a:cubicBezTo>
                    <a:cubicBezTo>
                      <a:pt x="462" y="98"/>
                      <a:pt x="464" y="99"/>
                      <a:pt x="462" y="98"/>
                    </a:cubicBezTo>
                    <a:cubicBezTo>
                      <a:pt x="461" y="99"/>
                      <a:pt x="461" y="99"/>
                      <a:pt x="461" y="99"/>
                    </a:cubicBezTo>
                    <a:cubicBezTo>
                      <a:pt x="462" y="100"/>
                      <a:pt x="462" y="100"/>
                      <a:pt x="462" y="100"/>
                    </a:cubicBezTo>
                    <a:cubicBezTo>
                      <a:pt x="461" y="102"/>
                      <a:pt x="461" y="102"/>
                      <a:pt x="461" y="102"/>
                    </a:cubicBezTo>
                    <a:cubicBezTo>
                      <a:pt x="461" y="102"/>
                      <a:pt x="461" y="102"/>
                      <a:pt x="461" y="102"/>
                    </a:cubicBezTo>
                    <a:cubicBezTo>
                      <a:pt x="461" y="103"/>
                      <a:pt x="461" y="103"/>
                      <a:pt x="461" y="103"/>
                    </a:cubicBezTo>
                    <a:cubicBezTo>
                      <a:pt x="462" y="104"/>
                      <a:pt x="462" y="104"/>
                      <a:pt x="462" y="104"/>
                    </a:cubicBezTo>
                    <a:cubicBezTo>
                      <a:pt x="464" y="101"/>
                      <a:pt x="464" y="101"/>
                      <a:pt x="464" y="101"/>
                    </a:cubicBezTo>
                    <a:cubicBezTo>
                      <a:pt x="466" y="102"/>
                      <a:pt x="466" y="102"/>
                      <a:pt x="466" y="102"/>
                    </a:cubicBezTo>
                    <a:cubicBezTo>
                      <a:pt x="465" y="104"/>
                      <a:pt x="465" y="104"/>
                      <a:pt x="465" y="104"/>
                    </a:cubicBezTo>
                    <a:cubicBezTo>
                      <a:pt x="463" y="104"/>
                      <a:pt x="463" y="104"/>
                      <a:pt x="463" y="104"/>
                    </a:cubicBezTo>
                    <a:cubicBezTo>
                      <a:pt x="463" y="104"/>
                      <a:pt x="464" y="102"/>
                      <a:pt x="462" y="105"/>
                    </a:cubicBezTo>
                    <a:cubicBezTo>
                      <a:pt x="461" y="104"/>
                      <a:pt x="461" y="104"/>
                      <a:pt x="461" y="104"/>
                    </a:cubicBezTo>
                    <a:cubicBezTo>
                      <a:pt x="459" y="105"/>
                      <a:pt x="459" y="105"/>
                      <a:pt x="459" y="105"/>
                    </a:cubicBezTo>
                    <a:cubicBezTo>
                      <a:pt x="457" y="105"/>
                      <a:pt x="457" y="105"/>
                      <a:pt x="457" y="105"/>
                    </a:cubicBezTo>
                    <a:cubicBezTo>
                      <a:pt x="457" y="107"/>
                      <a:pt x="457" y="107"/>
                      <a:pt x="457" y="107"/>
                    </a:cubicBezTo>
                    <a:cubicBezTo>
                      <a:pt x="455" y="108"/>
                      <a:pt x="455" y="108"/>
                      <a:pt x="455" y="108"/>
                    </a:cubicBezTo>
                    <a:cubicBezTo>
                      <a:pt x="454" y="109"/>
                      <a:pt x="454" y="109"/>
                      <a:pt x="454" y="109"/>
                    </a:cubicBezTo>
                    <a:cubicBezTo>
                      <a:pt x="451" y="110"/>
                      <a:pt x="451" y="110"/>
                      <a:pt x="451" y="110"/>
                    </a:cubicBezTo>
                    <a:cubicBezTo>
                      <a:pt x="450" y="111"/>
                      <a:pt x="450" y="111"/>
                      <a:pt x="450" y="111"/>
                    </a:cubicBezTo>
                    <a:cubicBezTo>
                      <a:pt x="446" y="113"/>
                      <a:pt x="446" y="113"/>
                      <a:pt x="446" y="113"/>
                    </a:cubicBezTo>
                    <a:cubicBezTo>
                      <a:pt x="447" y="111"/>
                      <a:pt x="447" y="111"/>
                      <a:pt x="447" y="111"/>
                    </a:cubicBezTo>
                    <a:cubicBezTo>
                      <a:pt x="447" y="111"/>
                      <a:pt x="447" y="113"/>
                      <a:pt x="446" y="112"/>
                    </a:cubicBezTo>
                    <a:cubicBezTo>
                      <a:pt x="445" y="111"/>
                      <a:pt x="449" y="115"/>
                      <a:pt x="445" y="110"/>
                    </a:cubicBezTo>
                    <a:cubicBezTo>
                      <a:pt x="443" y="111"/>
                      <a:pt x="443" y="111"/>
                      <a:pt x="443" y="111"/>
                    </a:cubicBezTo>
                    <a:cubicBezTo>
                      <a:pt x="442" y="112"/>
                      <a:pt x="442" y="112"/>
                      <a:pt x="442" y="112"/>
                    </a:cubicBezTo>
                    <a:cubicBezTo>
                      <a:pt x="445" y="112"/>
                      <a:pt x="445" y="112"/>
                      <a:pt x="445" y="112"/>
                    </a:cubicBezTo>
                    <a:cubicBezTo>
                      <a:pt x="443" y="115"/>
                      <a:pt x="443" y="115"/>
                      <a:pt x="443" y="115"/>
                    </a:cubicBezTo>
                    <a:cubicBezTo>
                      <a:pt x="443" y="116"/>
                      <a:pt x="443" y="116"/>
                      <a:pt x="443" y="116"/>
                    </a:cubicBezTo>
                    <a:cubicBezTo>
                      <a:pt x="445" y="115"/>
                      <a:pt x="445" y="115"/>
                      <a:pt x="445" y="115"/>
                    </a:cubicBezTo>
                    <a:cubicBezTo>
                      <a:pt x="444" y="117"/>
                      <a:pt x="444" y="117"/>
                      <a:pt x="444" y="117"/>
                    </a:cubicBezTo>
                    <a:cubicBezTo>
                      <a:pt x="442" y="118"/>
                      <a:pt x="442" y="118"/>
                      <a:pt x="442" y="118"/>
                    </a:cubicBezTo>
                    <a:cubicBezTo>
                      <a:pt x="439" y="116"/>
                      <a:pt x="439" y="116"/>
                      <a:pt x="439" y="116"/>
                    </a:cubicBezTo>
                    <a:cubicBezTo>
                      <a:pt x="440" y="115"/>
                      <a:pt x="440" y="115"/>
                      <a:pt x="440" y="115"/>
                    </a:cubicBezTo>
                    <a:cubicBezTo>
                      <a:pt x="441" y="115"/>
                      <a:pt x="441" y="115"/>
                      <a:pt x="441" y="115"/>
                    </a:cubicBezTo>
                    <a:cubicBezTo>
                      <a:pt x="440" y="114"/>
                      <a:pt x="440" y="114"/>
                      <a:pt x="440" y="114"/>
                    </a:cubicBezTo>
                    <a:cubicBezTo>
                      <a:pt x="435" y="118"/>
                      <a:pt x="435" y="118"/>
                      <a:pt x="435" y="118"/>
                    </a:cubicBezTo>
                    <a:cubicBezTo>
                      <a:pt x="434" y="118"/>
                      <a:pt x="441" y="117"/>
                      <a:pt x="433" y="119"/>
                    </a:cubicBezTo>
                    <a:cubicBezTo>
                      <a:pt x="430" y="123"/>
                      <a:pt x="430" y="123"/>
                      <a:pt x="430" y="123"/>
                    </a:cubicBezTo>
                    <a:cubicBezTo>
                      <a:pt x="423" y="127"/>
                      <a:pt x="423" y="127"/>
                      <a:pt x="423" y="127"/>
                    </a:cubicBezTo>
                    <a:cubicBezTo>
                      <a:pt x="422" y="127"/>
                      <a:pt x="422" y="127"/>
                      <a:pt x="422" y="127"/>
                    </a:cubicBezTo>
                    <a:cubicBezTo>
                      <a:pt x="423" y="127"/>
                      <a:pt x="423" y="128"/>
                      <a:pt x="423" y="128"/>
                    </a:cubicBezTo>
                    <a:cubicBezTo>
                      <a:pt x="415" y="133"/>
                      <a:pt x="415" y="133"/>
                      <a:pt x="415" y="133"/>
                    </a:cubicBezTo>
                    <a:cubicBezTo>
                      <a:pt x="414" y="134"/>
                      <a:pt x="414" y="134"/>
                      <a:pt x="414" y="134"/>
                    </a:cubicBezTo>
                    <a:cubicBezTo>
                      <a:pt x="414" y="136"/>
                      <a:pt x="414" y="136"/>
                      <a:pt x="414" y="136"/>
                    </a:cubicBezTo>
                    <a:cubicBezTo>
                      <a:pt x="415" y="136"/>
                      <a:pt x="412" y="137"/>
                      <a:pt x="415" y="135"/>
                    </a:cubicBezTo>
                    <a:cubicBezTo>
                      <a:pt x="415" y="134"/>
                      <a:pt x="415" y="134"/>
                      <a:pt x="415" y="134"/>
                    </a:cubicBezTo>
                    <a:cubicBezTo>
                      <a:pt x="415" y="134"/>
                      <a:pt x="411" y="137"/>
                      <a:pt x="417" y="134"/>
                    </a:cubicBezTo>
                    <a:cubicBezTo>
                      <a:pt x="417" y="133"/>
                      <a:pt x="417" y="133"/>
                      <a:pt x="417" y="133"/>
                    </a:cubicBezTo>
                    <a:cubicBezTo>
                      <a:pt x="422" y="131"/>
                      <a:pt x="422" y="131"/>
                      <a:pt x="422" y="131"/>
                    </a:cubicBezTo>
                    <a:cubicBezTo>
                      <a:pt x="425" y="127"/>
                      <a:pt x="425" y="127"/>
                      <a:pt x="425" y="127"/>
                    </a:cubicBezTo>
                    <a:cubicBezTo>
                      <a:pt x="431" y="123"/>
                      <a:pt x="431" y="123"/>
                      <a:pt x="431" y="123"/>
                    </a:cubicBezTo>
                    <a:cubicBezTo>
                      <a:pt x="431" y="123"/>
                      <a:pt x="431" y="123"/>
                      <a:pt x="431" y="123"/>
                    </a:cubicBezTo>
                    <a:cubicBezTo>
                      <a:pt x="434" y="121"/>
                      <a:pt x="434" y="121"/>
                      <a:pt x="434" y="121"/>
                    </a:cubicBezTo>
                    <a:cubicBezTo>
                      <a:pt x="435" y="119"/>
                      <a:pt x="435" y="119"/>
                      <a:pt x="435" y="119"/>
                    </a:cubicBezTo>
                    <a:cubicBezTo>
                      <a:pt x="438" y="118"/>
                      <a:pt x="438" y="118"/>
                      <a:pt x="438" y="118"/>
                    </a:cubicBezTo>
                    <a:cubicBezTo>
                      <a:pt x="439" y="119"/>
                      <a:pt x="442" y="114"/>
                      <a:pt x="438" y="120"/>
                    </a:cubicBezTo>
                    <a:cubicBezTo>
                      <a:pt x="439" y="120"/>
                      <a:pt x="439" y="120"/>
                      <a:pt x="439" y="120"/>
                    </a:cubicBezTo>
                    <a:cubicBezTo>
                      <a:pt x="438" y="121"/>
                      <a:pt x="438" y="121"/>
                      <a:pt x="438" y="121"/>
                    </a:cubicBezTo>
                    <a:cubicBezTo>
                      <a:pt x="436" y="122"/>
                      <a:pt x="436" y="122"/>
                      <a:pt x="436" y="122"/>
                    </a:cubicBezTo>
                    <a:cubicBezTo>
                      <a:pt x="434" y="121"/>
                      <a:pt x="434" y="121"/>
                      <a:pt x="434" y="121"/>
                    </a:cubicBezTo>
                    <a:cubicBezTo>
                      <a:pt x="433" y="122"/>
                      <a:pt x="433" y="122"/>
                      <a:pt x="433" y="122"/>
                    </a:cubicBezTo>
                    <a:cubicBezTo>
                      <a:pt x="434" y="123"/>
                      <a:pt x="434" y="123"/>
                      <a:pt x="434" y="123"/>
                    </a:cubicBezTo>
                    <a:cubicBezTo>
                      <a:pt x="436" y="123"/>
                      <a:pt x="436" y="123"/>
                      <a:pt x="436" y="123"/>
                    </a:cubicBezTo>
                    <a:cubicBezTo>
                      <a:pt x="431" y="125"/>
                      <a:pt x="431" y="125"/>
                      <a:pt x="431" y="125"/>
                    </a:cubicBezTo>
                    <a:cubicBezTo>
                      <a:pt x="431" y="126"/>
                      <a:pt x="431" y="126"/>
                      <a:pt x="431" y="126"/>
                    </a:cubicBezTo>
                    <a:cubicBezTo>
                      <a:pt x="430" y="126"/>
                      <a:pt x="434" y="127"/>
                      <a:pt x="429" y="126"/>
                    </a:cubicBezTo>
                    <a:cubicBezTo>
                      <a:pt x="426" y="127"/>
                      <a:pt x="426" y="127"/>
                      <a:pt x="426" y="127"/>
                    </a:cubicBezTo>
                    <a:cubicBezTo>
                      <a:pt x="428" y="128"/>
                      <a:pt x="428" y="128"/>
                      <a:pt x="428" y="128"/>
                    </a:cubicBezTo>
                    <a:cubicBezTo>
                      <a:pt x="428" y="128"/>
                      <a:pt x="428" y="128"/>
                      <a:pt x="427" y="128"/>
                    </a:cubicBezTo>
                    <a:cubicBezTo>
                      <a:pt x="427" y="128"/>
                      <a:pt x="429" y="127"/>
                      <a:pt x="428" y="129"/>
                    </a:cubicBezTo>
                    <a:cubicBezTo>
                      <a:pt x="428" y="129"/>
                      <a:pt x="430" y="127"/>
                      <a:pt x="425" y="129"/>
                    </a:cubicBezTo>
                    <a:cubicBezTo>
                      <a:pt x="425" y="129"/>
                      <a:pt x="425" y="129"/>
                      <a:pt x="425" y="129"/>
                    </a:cubicBezTo>
                    <a:cubicBezTo>
                      <a:pt x="426" y="130"/>
                      <a:pt x="426" y="130"/>
                      <a:pt x="426" y="130"/>
                    </a:cubicBezTo>
                    <a:cubicBezTo>
                      <a:pt x="424" y="130"/>
                      <a:pt x="424" y="130"/>
                      <a:pt x="424" y="130"/>
                    </a:cubicBezTo>
                    <a:cubicBezTo>
                      <a:pt x="420" y="133"/>
                      <a:pt x="420" y="133"/>
                      <a:pt x="420" y="133"/>
                    </a:cubicBezTo>
                    <a:cubicBezTo>
                      <a:pt x="420" y="134"/>
                      <a:pt x="420" y="134"/>
                      <a:pt x="420" y="134"/>
                    </a:cubicBezTo>
                    <a:cubicBezTo>
                      <a:pt x="420" y="134"/>
                      <a:pt x="420" y="134"/>
                      <a:pt x="420" y="134"/>
                    </a:cubicBezTo>
                    <a:cubicBezTo>
                      <a:pt x="419" y="134"/>
                      <a:pt x="416" y="134"/>
                      <a:pt x="417" y="136"/>
                    </a:cubicBezTo>
                    <a:cubicBezTo>
                      <a:pt x="416" y="137"/>
                      <a:pt x="416" y="137"/>
                      <a:pt x="416" y="137"/>
                    </a:cubicBezTo>
                    <a:cubicBezTo>
                      <a:pt x="416" y="138"/>
                      <a:pt x="416" y="138"/>
                      <a:pt x="416" y="138"/>
                    </a:cubicBezTo>
                    <a:cubicBezTo>
                      <a:pt x="414" y="138"/>
                      <a:pt x="414" y="138"/>
                      <a:pt x="414" y="138"/>
                    </a:cubicBezTo>
                    <a:cubicBezTo>
                      <a:pt x="414" y="138"/>
                      <a:pt x="414" y="138"/>
                      <a:pt x="414" y="138"/>
                    </a:cubicBezTo>
                    <a:cubicBezTo>
                      <a:pt x="411" y="141"/>
                      <a:pt x="411" y="141"/>
                      <a:pt x="411" y="141"/>
                    </a:cubicBezTo>
                    <a:cubicBezTo>
                      <a:pt x="410" y="142"/>
                      <a:pt x="410" y="142"/>
                      <a:pt x="410" y="142"/>
                    </a:cubicBezTo>
                    <a:cubicBezTo>
                      <a:pt x="406" y="145"/>
                      <a:pt x="406" y="145"/>
                      <a:pt x="406" y="145"/>
                    </a:cubicBezTo>
                    <a:cubicBezTo>
                      <a:pt x="406" y="145"/>
                      <a:pt x="406" y="145"/>
                      <a:pt x="406" y="145"/>
                    </a:cubicBezTo>
                    <a:cubicBezTo>
                      <a:pt x="407" y="146"/>
                      <a:pt x="407" y="146"/>
                      <a:pt x="407" y="146"/>
                    </a:cubicBezTo>
                    <a:cubicBezTo>
                      <a:pt x="406" y="146"/>
                      <a:pt x="406" y="146"/>
                      <a:pt x="406" y="146"/>
                    </a:cubicBezTo>
                    <a:cubicBezTo>
                      <a:pt x="397" y="152"/>
                      <a:pt x="397" y="152"/>
                      <a:pt x="397" y="152"/>
                    </a:cubicBezTo>
                    <a:cubicBezTo>
                      <a:pt x="395" y="154"/>
                      <a:pt x="395" y="154"/>
                      <a:pt x="395" y="154"/>
                    </a:cubicBezTo>
                    <a:cubicBezTo>
                      <a:pt x="391" y="156"/>
                      <a:pt x="391" y="156"/>
                      <a:pt x="391" y="156"/>
                    </a:cubicBezTo>
                    <a:cubicBezTo>
                      <a:pt x="390" y="157"/>
                      <a:pt x="390" y="157"/>
                      <a:pt x="390" y="157"/>
                    </a:cubicBezTo>
                    <a:cubicBezTo>
                      <a:pt x="390" y="158"/>
                      <a:pt x="390" y="158"/>
                      <a:pt x="390" y="158"/>
                    </a:cubicBezTo>
                    <a:cubicBezTo>
                      <a:pt x="391" y="157"/>
                      <a:pt x="391" y="157"/>
                      <a:pt x="391" y="157"/>
                    </a:cubicBezTo>
                    <a:cubicBezTo>
                      <a:pt x="392" y="158"/>
                      <a:pt x="392" y="158"/>
                      <a:pt x="392" y="158"/>
                    </a:cubicBezTo>
                    <a:cubicBezTo>
                      <a:pt x="399" y="154"/>
                      <a:pt x="399" y="154"/>
                      <a:pt x="399" y="154"/>
                    </a:cubicBezTo>
                    <a:cubicBezTo>
                      <a:pt x="401" y="154"/>
                      <a:pt x="401" y="154"/>
                      <a:pt x="401" y="154"/>
                    </a:cubicBezTo>
                    <a:cubicBezTo>
                      <a:pt x="410" y="148"/>
                      <a:pt x="410" y="148"/>
                      <a:pt x="410" y="148"/>
                    </a:cubicBezTo>
                    <a:cubicBezTo>
                      <a:pt x="410" y="146"/>
                      <a:pt x="412" y="149"/>
                      <a:pt x="412" y="147"/>
                    </a:cubicBezTo>
                    <a:cubicBezTo>
                      <a:pt x="420" y="142"/>
                      <a:pt x="420" y="142"/>
                      <a:pt x="420" y="142"/>
                    </a:cubicBezTo>
                    <a:cubicBezTo>
                      <a:pt x="415" y="147"/>
                      <a:pt x="415" y="147"/>
                      <a:pt x="415" y="147"/>
                    </a:cubicBezTo>
                    <a:cubicBezTo>
                      <a:pt x="414" y="148"/>
                      <a:pt x="414" y="148"/>
                      <a:pt x="414" y="148"/>
                    </a:cubicBezTo>
                    <a:cubicBezTo>
                      <a:pt x="418" y="148"/>
                      <a:pt x="418" y="148"/>
                      <a:pt x="418" y="148"/>
                    </a:cubicBezTo>
                    <a:cubicBezTo>
                      <a:pt x="418" y="147"/>
                      <a:pt x="419" y="150"/>
                      <a:pt x="419" y="146"/>
                    </a:cubicBezTo>
                    <a:cubicBezTo>
                      <a:pt x="421" y="147"/>
                      <a:pt x="421" y="147"/>
                      <a:pt x="421" y="147"/>
                    </a:cubicBezTo>
                    <a:cubicBezTo>
                      <a:pt x="417" y="150"/>
                      <a:pt x="417" y="150"/>
                      <a:pt x="417" y="150"/>
                    </a:cubicBezTo>
                    <a:cubicBezTo>
                      <a:pt x="417" y="151"/>
                      <a:pt x="417" y="151"/>
                      <a:pt x="417" y="151"/>
                    </a:cubicBezTo>
                    <a:cubicBezTo>
                      <a:pt x="415" y="152"/>
                      <a:pt x="415" y="152"/>
                      <a:pt x="415" y="152"/>
                    </a:cubicBezTo>
                    <a:cubicBezTo>
                      <a:pt x="415" y="153"/>
                      <a:pt x="415" y="153"/>
                      <a:pt x="415" y="153"/>
                    </a:cubicBezTo>
                    <a:cubicBezTo>
                      <a:pt x="414" y="152"/>
                      <a:pt x="414" y="152"/>
                      <a:pt x="414" y="152"/>
                    </a:cubicBezTo>
                    <a:cubicBezTo>
                      <a:pt x="413" y="152"/>
                      <a:pt x="413" y="152"/>
                      <a:pt x="413" y="152"/>
                    </a:cubicBezTo>
                    <a:cubicBezTo>
                      <a:pt x="413" y="153"/>
                      <a:pt x="413" y="153"/>
                      <a:pt x="413" y="153"/>
                    </a:cubicBezTo>
                    <a:cubicBezTo>
                      <a:pt x="414" y="153"/>
                      <a:pt x="414" y="153"/>
                      <a:pt x="414" y="153"/>
                    </a:cubicBezTo>
                    <a:cubicBezTo>
                      <a:pt x="413" y="154"/>
                      <a:pt x="413" y="154"/>
                      <a:pt x="413" y="154"/>
                    </a:cubicBezTo>
                    <a:cubicBezTo>
                      <a:pt x="411" y="155"/>
                      <a:pt x="417" y="156"/>
                      <a:pt x="411" y="154"/>
                    </a:cubicBezTo>
                    <a:cubicBezTo>
                      <a:pt x="410" y="157"/>
                      <a:pt x="410" y="157"/>
                      <a:pt x="410" y="157"/>
                    </a:cubicBezTo>
                    <a:cubicBezTo>
                      <a:pt x="410" y="158"/>
                      <a:pt x="410" y="158"/>
                      <a:pt x="410" y="158"/>
                    </a:cubicBezTo>
                    <a:cubicBezTo>
                      <a:pt x="411" y="158"/>
                      <a:pt x="412" y="158"/>
                      <a:pt x="412" y="156"/>
                    </a:cubicBezTo>
                    <a:cubicBezTo>
                      <a:pt x="412" y="157"/>
                      <a:pt x="413" y="156"/>
                      <a:pt x="414" y="156"/>
                    </a:cubicBezTo>
                    <a:cubicBezTo>
                      <a:pt x="413" y="156"/>
                      <a:pt x="413" y="156"/>
                      <a:pt x="413" y="156"/>
                    </a:cubicBezTo>
                    <a:cubicBezTo>
                      <a:pt x="413" y="156"/>
                      <a:pt x="413" y="156"/>
                      <a:pt x="413" y="156"/>
                    </a:cubicBezTo>
                    <a:cubicBezTo>
                      <a:pt x="413" y="155"/>
                      <a:pt x="408" y="158"/>
                      <a:pt x="415" y="155"/>
                    </a:cubicBezTo>
                    <a:cubicBezTo>
                      <a:pt x="414" y="158"/>
                      <a:pt x="414" y="158"/>
                      <a:pt x="414" y="158"/>
                    </a:cubicBezTo>
                    <a:cubicBezTo>
                      <a:pt x="417" y="158"/>
                      <a:pt x="417" y="158"/>
                      <a:pt x="417" y="158"/>
                    </a:cubicBezTo>
                    <a:cubicBezTo>
                      <a:pt x="416" y="158"/>
                      <a:pt x="418" y="161"/>
                      <a:pt x="417" y="157"/>
                    </a:cubicBezTo>
                    <a:cubicBezTo>
                      <a:pt x="416" y="157"/>
                      <a:pt x="416" y="157"/>
                      <a:pt x="416" y="157"/>
                    </a:cubicBezTo>
                    <a:cubicBezTo>
                      <a:pt x="417" y="156"/>
                      <a:pt x="418" y="155"/>
                      <a:pt x="419" y="157"/>
                    </a:cubicBezTo>
                    <a:cubicBezTo>
                      <a:pt x="424" y="156"/>
                      <a:pt x="424" y="156"/>
                      <a:pt x="424" y="156"/>
                    </a:cubicBezTo>
                    <a:cubicBezTo>
                      <a:pt x="424" y="154"/>
                      <a:pt x="424" y="154"/>
                      <a:pt x="424" y="154"/>
                    </a:cubicBezTo>
                    <a:cubicBezTo>
                      <a:pt x="424" y="155"/>
                      <a:pt x="424" y="155"/>
                      <a:pt x="424" y="155"/>
                    </a:cubicBezTo>
                    <a:cubicBezTo>
                      <a:pt x="428" y="156"/>
                      <a:pt x="428" y="156"/>
                      <a:pt x="428" y="156"/>
                    </a:cubicBezTo>
                    <a:cubicBezTo>
                      <a:pt x="429" y="155"/>
                      <a:pt x="429" y="155"/>
                      <a:pt x="429" y="155"/>
                    </a:cubicBezTo>
                    <a:cubicBezTo>
                      <a:pt x="431" y="155"/>
                      <a:pt x="431" y="155"/>
                      <a:pt x="431" y="155"/>
                    </a:cubicBezTo>
                    <a:cubicBezTo>
                      <a:pt x="431" y="153"/>
                      <a:pt x="431" y="153"/>
                      <a:pt x="431" y="153"/>
                    </a:cubicBezTo>
                    <a:cubicBezTo>
                      <a:pt x="433" y="151"/>
                      <a:pt x="432" y="154"/>
                      <a:pt x="433" y="154"/>
                    </a:cubicBezTo>
                    <a:cubicBezTo>
                      <a:pt x="434" y="154"/>
                      <a:pt x="434" y="154"/>
                      <a:pt x="434" y="154"/>
                    </a:cubicBezTo>
                    <a:cubicBezTo>
                      <a:pt x="435" y="154"/>
                      <a:pt x="435" y="154"/>
                      <a:pt x="435" y="154"/>
                    </a:cubicBezTo>
                    <a:cubicBezTo>
                      <a:pt x="436" y="153"/>
                      <a:pt x="436" y="153"/>
                      <a:pt x="436" y="153"/>
                    </a:cubicBezTo>
                    <a:cubicBezTo>
                      <a:pt x="441" y="153"/>
                      <a:pt x="441" y="153"/>
                      <a:pt x="441" y="153"/>
                    </a:cubicBezTo>
                    <a:cubicBezTo>
                      <a:pt x="442" y="152"/>
                      <a:pt x="442" y="152"/>
                      <a:pt x="442" y="152"/>
                    </a:cubicBezTo>
                    <a:cubicBezTo>
                      <a:pt x="443" y="152"/>
                      <a:pt x="443" y="152"/>
                      <a:pt x="443" y="152"/>
                    </a:cubicBezTo>
                    <a:cubicBezTo>
                      <a:pt x="445" y="152"/>
                      <a:pt x="445" y="152"/>
                      <a:pt x="445" y="152"/>
                    </a:cubicBezTo>
                    <a:cubicBezTo>
                      <a:pt x="450" y="151"/>
                      <a:pt x="450" y="151"/>
                      <a:pt x="450" y="151"/>
                    </a:cubicBezTo>
                    <a:cubicBezTo>
                      <a:pt x="451" y="150"/>
                      <a:pt x="451" y="150"/>
                      <a:pt x="451" y="150"/>
                    </a:cubicBezTo>
                    <a:cubicBezTo>
                      <a:pt x="451" y="150"/>
                      <a:pt x="450" y="151"/>
                      <a:pt x="453" y="150"/>
                    </a:cubicBezTo>
                    <a:cubicBezTo>
                      <a:pt x="453" y="150"/>
                      <a:pt x="453" y="150"/>
                      <a:pt x="453" y="150"/>
                    </a:cubicBezTo>
                    <a:cubicBezTo>
                      <a:pt x="453" y="150"/>
                      <a:pt x="453" y="150"/>
                      <a:pt x="453" y="150"/>
                    </a:cubicBezTo>
                    <a:cubicBezTo>
                      <a:pt x="451" y="152"/>
                      <a:pt x="451" y="152"/>
                      <a:pt x="451" y="152"/>
                    </a:cubicBezTo>
                    <a:cubicBezTo>
                      <a:pt x="451" y="153"/>
                      <a:pt x="451" y="153"/>
                      <a:pt x="451" y="153"/>
                    </a:cubicBezTo>
                    <a:cubicBezTo>
                      <a:pt x="454" y="153"/>
                      <a:pt x="454" y="153"/>
                      <a:pt x="454" y="153"/>
                    </a:cubicBezTo>
                    <a:cubicBezTo>
                      <a:pt x="456" y="151"/>
                      <a:pt x="456" y="151"/>
                      <a:pt x="456" y="151"/>
                    </a:cubicBezTo>
                    <a:cubicBezTo>
                      <a:pt x="455" y="150"/>
                      <a:pt x="455" y="150"/>
                      <a:pt x="455" y="150"/>
                    </a:cubicBezTo>
                    <a:cubicBezTo>
                      <a:pt x="461" y="149"/>
                      <a:pt x="461" y="149"/>
                      <a:pt x="461" y="149"/>
                    </a:cubicBezTo>
                    <a:cubicBezTo>
                      <a:pt x="460" y="148"/>
                      <a:pt x="460" y="148"/>
                      <a:pt x="460" y="148"/>
                    </a:cubicBezTo>
                    <a:cubicBezTo>
                      <a:pt x="461" y="148"/>
                      <a:pt x="461" y="148"/>
                      <a:pt x="461" y="148"/>
                    </a:cubicBezTo>
                    <a:cubicBezTo>
                      <a:pt x="463" y="148"/>
                      <a:pt x="463" y="148"/>
                      <a:pt x="463" y="148"/>
                    </a:cubicBezTo>
                    <a:cubicBezTo>
                      <a:pt x="464" y="149"/>
                      <a:pt x="465" y="147"/>
                      <a:pt x="466" y="148"/>
                    </a:cubicBezTo>
                    <a:cubicBezTo>
                      <a:pt x="466" y="148"/>
                      <a:pt x="467" y="148"/>
                      <a:pt x="466" y="148"/>
                    </a:cubicBezTo>
                    <a:cubicBezTo>
                      <a:pt x="466" y="148"/>
                      <a:pt x="466" y="148"/>
                      <a:pt x="466" y="149"/>
                    </a:cubicBezTo>
                    <a:cubicBezTo>
                      <a:pt x="467" y="147"/>
                      <a:pt x="467" y="147"/>
                      <a:pt x="467" y="147"/>
                    </a:cubicBezTo>
                    <a:cubicBezTo>
                      <a:pt x="470" y="146"/>
                      <a:pt x="470" y="146"/>
                      <a:pt x="470" y="146"/>
                    </a:cubicBezTo>
                    <a:cubicBezTo>
                      <a:pt x="470" y="144"/>
                      <a:pt x="470" y="144"/>
                      <a:pt x="470" y="144"/>
                    </a:cubicBezTo>
                    <a:cubicBezTo>
                      <a:pt x="473" y="146"/>
                      <a:pt x="473" y="146"/>
                      <a:pt x="473" y="146"/>
                    </a:cubicBezTo>
                    <a:cubicBezTo>
                      <a:pt x="476" y="145"/>
                      <a:pt x="476" y="145"/>
                      <a:pt x="476" y="145"/>
                    </a:cubicBezTo>
                    <a:cubicBezTo>
                      <a:pt x="475" y="144"/>
                      <a:pt x="475" y="144"/>
                      <a:pt x="475" y="144"/>
                    </a:cubicBezTo>
                    <a:cubicBezTo>
                      <a:pt x="477" y="142"/>
                      <a:pt x="477" y="142"/>
                      <a:pt x="477" y="142"/>
                    </a:cubicBezTo>
                    <a:cubicBezTo>
                      <a:pt x="478" y="142"/>
                      <a:pt x="478" y="142"/>
                      <a:pt x="478" y="142"/>
                    </a:cubicBezTo>
                    <a:cubicBezTo>
                      <a:pt x="479" y="142"/>
                      <a:pt x="479" y="142"/>
                      <a:pt x="479" y="142"/>
                    </a:cubicBezTo>
                    <a:cubicBezTo>
                      <a:pt x="481" y="141"/>
                      <a:pt x="481" y="141"/>
                      <a:pt x="481" y="141"/>
                    </a:cubicBezTo>
                    <a:cubicBezTo>
                      <a:pt x="482" y="142"/>
                      <a:pt x="482" y="142"/>
                      <a:pt x="482" y="142"/>
                    </a:cubicBezTo>
                    <a:cubicBezTo>
                      <a:pt x="484" y="142"/>
                      <a:pt x="484" y="142"/>
                      <a:pt x="484" y="142"/>
                    </a:cubicBezTo>
                    <a:cubicBezTo>
                      <a:pt x="484" y="142"/>
                      <a:pt x="481" y="143"/>
                      <a:pt x="485" y="141"/>
                    </a:cubicBezTo>
                    <a:cubicBezTo>
                      <a:pt x="483" y="140"/>
                      <a:pt x="483" y="140"/>
                      <a:pt x="483" y="140"/>
                    </a:cubicBezTo>
                    <a:cubicBezTo>
                      <a:pt x="483" y="140"/>
                      <a:pt x="481" y="141"/>
                      <a:pt x="483" y="139"/>
                    </a:cubicBezTo>
                    <a:cubicBezTo>
                      <a:pt x="481" y="140"/>
                      <a:pt x="481" y="140"/>
                      <a:pt x="481" y="140"/>
                    </a:cubicBezTo>
                    <a:cubicBezTo>
                      <a:pt x="481" y="137"/>
                      <a:pt x="481" y="137"/>
                      <a:pt x="481" y="137"/>
                    </a:cubicBezTo>
                    <a:cubicBezTo>
                      <a:pt x="482" y="137"/>
                      <a:pt x="482" y="137"/>
                      <a:pt x="482" y="137"/>
                    </a:cubicBezTo>
                    <a:cubicBezTo>
                      <a:pt x="486" y="137"/>
                      <a:pt x="486" y="137"/>
                      <a:pt x="486" y="137"/>
                    </a:cubicBezTo>
                    <a:cubicBezTo>
                      <a:pt x="488" y="135"/>
                      <a:pt x="488" y="135"/>
                      <a:pt x="488" y="135"/>
                    </a:cubicBezTo>
                    <a:cubicBezTo>
                      <a:pt x="489" y="135"/>
                      <a:pt x="490" y="134"/>
                      <a:pt x="491" y="134"/>
                    </a:cubicBezTo>
                    <a:cubicBezTo>
                      <a:pt x="492" y="134"/>
                      <a:pt x="492" y="134"/>
                      <a:pt x="492" y="134"/>
                    </a:cubicBezTo>
                    <a:cubicBezTo>
                      <a:pt x="494" y="132"/>
                      <a:pt x="494" y="132"/>
                      <a:pt x="494" y="132"/>
                    </a:cubicBezTo>
                    <a:cubicBezTo>
                      <a:pt x="494" y="131"/>
                      <a:pt x="494" y="131"/>
                      <a:pt x="494" y="131"/>
                    </a:cubicBezTo>
                    <a:cubicBezTo>
                      <a:pt x="495" y="130"/>
                      <a:pt x="495" y="130"/>
                      <a:pt x="495" y="130"/>
                    </a:cubicBezTo>
                    <a:cubicBezTo>
                      <a:pt x="500" y="129"/>
                      <a:pt x="500" y="129"/>
                      <a:pt x="500" y="129"/>
                    </a:cubicBezTo>
                    <a:cubicBezTo>
                      <a:pt x="499" y="129"/>
                      <a:pt x="501" y="127"/>
                      <a:pt x="498" y="128"/>
                    </a:cubicBezTo>
                    <a:cubicBezTo>
                      <a:pt x="501" y="126"/>
                      <a:pt x="501" y="126"/>
                      <a:pt x="501" y="126"/>
                    </a:cubicBezTo>
                    <a:cubicBezTo>
                      <a:pt x="500" y="126"/>
                      <a:pt x="500" y="126"/>
                      <a:pt x="500" y="126"/>
                    </a:cubicBezTo>
                    <a:cubicBezTo>
                      <a:pt x="502" y="125"/>
                      <a:pt x="502" y="125"/>
                      <a:pt x="502" y="125"/>
                    </a:cubicBezTo>
                    <a:cubicBezTo>
                      <a:pt x="507" y="121"/>
                      <a:pt x="507" y="121"/>
                      <a:pt x="507" y="121"/>
                    </a:cubicBezTo>
                    <a:cubicBezTo>
                      <a:pt x="507" y="120"/>
                      <a:pt x="505" y="121"/>
                      <a:pt x="506" y="119"/>
                    </a:cubicBezTo>
                    <a:cubicBezTo>
                      <a:pt x="509" y="120"/>
                      <a:pt x="509" y="120"/>
                      <a:pt x="509" y="120"/>
                    </a:cubicBezTo>
                    <a:cubicBezTo>
                      <a:pt x="511" y="117"/>
                      <a:pt x="511" y="117"/>
                      <a:pt x="511" y="117"/>
                    </a:cubicBezTo>
                    <a:cubicBezTo>
                      <a:pt x="509" y="116"/>
                      <a:pt x="509" y="116"/>
                      <a:pt x="509" y="116"/>
                    </a:cubicBezTo>
                    <a:cubicBezTo>
                      <a:pt x="509" y="116"/>
                      <a:pt x="511" y="116"/>
                      <a:pt x="509" y="116"/>
                    </a:cubicBezTo>
                    <a:cubicBezTo>
                      <a:pt x="513" y="111"/>
                      <a:pt x="513" y="111"/>
                      <a:pt x="513" y="111"/>
                    </a:cubicBezTo>
                    <a:cubicBezTo>
                      <a:pt x="513" y="113"/>
                      <a:pt x="513" y="113"/>
                      <a:pt x="513" y="113"/>
                    </a:cubicBezTo>
                    <a:cubicBezTo>
                      <a:pt x="517" y="112"/>
                      <a:pt x="517" y="112"/>
                      <a:pt x="517" y="112"/>
                    </a:cubicBezTo>
                    <a:cubicBezTo>
                      <a:pt x="517" y="113"/>
                      <a:pt x="514" y="114"/>
                      <a:pt x="518" y="113"/>
                    </a:cubicBezTo>
                    <a:cubicBezTo>
                      <a:pt x="517" y="110"/>
                      <a:pt x="517" y="110"/>
                      <a:pt x="517" y="110"/>
                    </a:cubicBezTo>
                    <a:cubicBezTo>
                      <a:pt x="516" y="111"/>
                      <a:pt x="516" y="111"/>
                      <a:pt x="516" y="111"/>
                    </a:cubicBezTo>
                    <a:cubicBezTo>
                      <a:pt x="516" y="111"/>
                      <a:pt x="516" y="111"/>
                      <a:pt x="516" y="111"/>
                    </a:cubicBezTo>
                    <a:cubicBezTo>
                      <a:pt x="517" y="108"/>
                      <a:pt x="517" y="108"/>
                      <a:pt x="517" y="108"/>
                    </a:cubicBezTo>
                    <a:cubicBezTo>
                      <a:pt x="519" y="109"/>
                      <a:pt x="519" y="109"/>
                      <a:pt x="519" y="109"/>
                    </a:cubicBezTo>
                    <a:cubicBezTo>
                      <a:pt x="522" y="110"/>
                      <a:pt x="522" y="110"/>
                      <a:pt x="522" y="110"/>
                    </a:cubicBezTo>
                    <a:cubicBezTo>
                      <a:pt x="522" y="110"/>
                      <a:pt x="522" y="110"/>
                      <a:pt x="522" y="110"/>
                    </a:cubicBezTo>
                    <a:cubicBezTo>
                      <a:pt x="520" y="108"/>
                      <a:pt x="520" y="108"/>
                      <a:pt x="520" y="108"/>
                    </a:cubicBezTo>
                    <a:cubicBezTo>
                      <a:pt x="524" y="105"/>
                      <a:pt x="524" y="105"/>
                      <a:pt x="524" y="105"/>
                    </a:cubicBezTo>
                    <a:cubicBezTo>
                      <a:pt x="524" y="104"/>
                      <a:pt x="524" y="104"/>
                      <a:pt x="524" y="104"/>
                    </a:cubicBezTo>
                    <a:cubicBezTo>
                      <a:pt x="522" y="104"/>
                      <a:pt x="522" y="104"/>
                      <a:pt x="522" y="104"/>
                    </a:cubicBezTo>
                    <a:cubicBezTo>
                      <a:pt x="522" y="104"/>
                      <a:pt x="522" y="104"/>
                      <a:pt x="522" y="104"/>
                    </a:cubicBezTo>
                    <a:cubicBezTo>
                      <a:pt x="524" y="102"/>
                      <a:pt x="524" y="102"/>
                      <a:pt x="524" y="102"/>
                    </a:cubicBezTo>
                    <a:cubicBezTo>
                      <a:pt x="525" y="103"/>
                      <a:pt x="522" y="102"/>
                      <a:pt x="525" y="103"/>
                    </a:cubicBezTo>
                    <a:cubicBezTo>
                      <a:pt x="528" y="102"/>
                      <a:pt x="528" y="102"/>
                      <a:pt x="528" y="102"/>
                    </a:cubicBezTo>
                    <a:cubicBezTo>
                      <a:pt x="527" y="100"/>
                      <a:pt x="527" y="100"/>
                      <a:pt x="527" y="100"/>
                    </a:cubicBezTo>
                    <a:cubicBezTo>
                      <a:pt x="529" y="98"/>
                      <a:pt x="529" y="98"/>
                      <a:pt x="529" y="98"/>
                    </a:cubicBezTo>
                    <a:cubicBezTo>
                      <a:pt x="528" y="96"/>
                      <a:pt x="528" y="96"/>
                      <a:pt x="528" y="96"/>
                    </a:cubicBezTo>
                    <a:cubicBezTo>
                      <a:pt x="528" y="96"/>
                      <a:pt x="528" y="96"/>
                      <a:pt x="528" y="96"/>
                    </a:cubicBezTo>
                    <a:cubicBezTo>
                      <a:pt x="528" y="97"/>
                      <a:pt x="528" y="97"/>
                      <a:pt x="528" y="97"/>
                    </a:cubicBezTo>
                    <a:cubicBezTo>
                      <a:pt x="530" y="94"/>
                      <a:pt x="530" y="98"/>
                      <a:pt x="535" y="95"/>
                    </a:cubicBezTo>
                    <a:cubicBezTo>
                      <a:pt x="535" y="94"/>
                      <a:pt x="535" y="94"/>
                      <a:pt x="535" y="94"/>
                    </a:cubicBezTo>
                    <a:cubicBezTo>
                      <a:pt x="534" y="93"/>
                      <a:pt x="534" y="93"/>
                      <a:pt x="534" y="93"/>
                    </a:cubicBezTo>
                    <a:cubicBezTo>
                      <a:pt x="533" y="94"/>
                      <a:pt x="533" y="94"/>
                      <a:pt x="533" y="94"/>
                    </a:cubicBezTo>
                    <a:cubicBezTo>
                      <a:pt x="533" y="93"/>
                      <a:pt x="533" y="93"/>
                      <a:pt x="533" y="93"/>
                    </a:cubicBezTo>
                    <a:cubicBezTo>
                      <a:pt x="536" y="91"/>
                      <a:pt x="536" y="91"/>
                      <a:pt x="536" y="91"/>
                    </a:cubicBezTo>
                    <a:cubicBezTo>
                      <a:pt x="537" y="92"/>
                      <a:pt x="537" y="92"/>
                      <a:pt x="537" y="92"/>
                    </a:cubicBezTo>
                    <a:cubicBezTo>
                      <a:pt x="537" y="90"/>
                      <a:pt x="537" y="90"/>
                      <a:pt x="537" y="90"/>
                    </a:cubicBezTo>
                    <a:cubicBezTo>
                      <a:pt x="540" y="91"/>
                      <a:pt x="540" y="91"/>
                      <a:pt x="540" y="91"/>
                    </a:cubicBezTo>
                    <a:cubicBezTo>
                      <a:pt x="542" y="87"/>
                      <a:pt x="540" y="93"/>
                      <a:pt x="543" y="86"/>
                    </a:cubicBezTo>
                    <a:cubicBezTo>
                      <a:pt x="543" y="86"/>
                      <a:pt x="543" y="86"/>
                      <a:pt x="543" y="86"/>
                    </a:cubicBezTo>
                    <a:cubicBezTo>
                      <a:pt x="545" y="86"/>
                      <a:pt x="545" y="86"/>
                      <a:pt x="545" y="86"/>
                    </a:cubicBezTo>
                    <a:cubicBezTo>
                      <a:pt x="545" y="87"/>
                      <a:pt x="545" y="87"/>
                      <a:pt x="545" y="87"/>
                    </a:cubicBezTo>
                    <a:cubicBezTo>
                      <a:pt x="545" y="87"/>
                      <a:pt x="545" y="87"/>
                      <a:pt x="545" y="87"/>
                    </a:cubicBezTo>
                    <a:cubicBezTo>
                      <a:pt x="546" y="87"/>
                      <a:pt x="546" y="87"/>
                      <a:pt x="546" y="87"/>
                    </a:cubicBezTo>
                    <a:cubicBezTo>
                      <a:pt x="546" y="83"/>
                      <a:pt x="546" y="83"/>
                      <a:pt x="546" y="83"/>
                    </a:cubicBezTo>
                    <a:cubicBezTo>
                      <a:pt x="544" y="83"/>
                      <a:pt x="544" y="83"/>
                      <a:pt x="544" y="83"/>
                    </a:cubicBezTo>
                    <a:cubicBezTo>
                      <a:pt x="543" y="82"/>
                      <a:pt x="543" y="82"/>
                      <a:pt x="543" y="82"/>
                    </a:cubicBezTo>
                    <a:cubicBezTo>
                      <a:pt x="545" y="81"/>
                      <a:pt x="545" y="81"/>
                      <a:pt x="545" y="81"/>
                    </a:cubicBezTo>
                    <a:cubicBezTo>
                      <a:pt x="546" y="81"/>
                      <a:pt x="545" y="82"/>
                      <a:pt x="547" y="82"/>
                    </a:cubicBezTo>
                    <a:cubicBezTo>
                      <a:pt x="548" y="81"/>
                      <a:pt x="542" y="80"/>
                      <a:pt x="549" y="81"/>
                    </a:cubicBezTo>
                    <a:cubicBezTo>
                      <a:pt x="550" y="80"/>
                      <a:pt x="550" y="80"/>
                      <a:pt x="550" y="80"/>
                    </a:cubicBezTo>
                    <a:cubicBezTo>
                      <a:pt x="549" y="80"/>
                      <a:pt x="549" y="80"/>
                      <a:pt x="549" y="80"/>
                    </a:cubicBezTo>
                    <a:cubicBezTo>
                      <a:pt x="548" y="79"/>
                      <a:pt x="548" y="79"/>
                      <a:pt x="548" y="79"/>
                    </a:cubicBezTo>
                    <a:cubicBezTo>
                      <a:pt x="551" y="78"/>
                      <a:pt x="546" y="84"/>
                      <a:pt x="551" y="76"/>
                    </a:cubicBezTo>
                    <a:cubicBezTo>
                      <a:pt x="552" y="76"/>
                      <a:pt x="552" y="76"/>
                      <a:pt x="552" y="76"/>
                    </a:cubicBezTo>
                    <a:cubicBezTo>
                      <a:pt x="554" y="78"/>
                      <a:pt x="546" y="76"/>
                      <a:pt x="555" y="74"/>
                    </a:cubicBezTo>
                    <a:cubicBezTo>
                      <a:pt x="555" y="73"/>
                      <a:pt x="551" y="76"/>
                      <a:pt x="558" y="73"/>
                    </a:cubicBezTo>
                    <a:cubicBezTo>
                      <a:pt x="557" y="72"/>
                      <a:pt x="557" y="72"/>
                      <a:pt x="557" y="72"/>
                    </a:cubicBezTo>
                    <a:cubicBezTo>
                      <a:pt x="556" y="71"/>
                      <a:pt x="556" y="71"/>
                      <a:pt x="556" y="71"/>
                    </a:cubicBezTo>
                    <a:cubicBezTo>
                      <a:pt x="556" y="69"/>
                      <a:pt x="556" y="69"/>
                      <a:pt x="556" y="69"/>
                    </a:cubicBezTo>
                    <a:cubicBezTo>
                      <a:pt x="561" y="68"/>
                      <a:pt x="561" y="68"/>
                      <a:pt x="561" y="68"/>
                    </a:cubicBezTo>
                    <a:cubicBezTo>
                      <a:pt x="561" y="67"/>
                      <a:pt x="561" y="67"/>
                      <a:pt x="561" y="67"/>
                    </a:cubicBezTo>
                    <a:cubicBezTo>
                      <a:pt x="561" y="67"/>
                      <a:pt x="561" y="67"/>
                      <a:pt x="561" y="67"/>
                    </a:cubicBezTo>
                    <a:cubicBezTo>
                      <a:pt x="562" y="66"/>
                      <a:pt x="562" y="68"/>
                      <a:pt x="563" y="65"/>
                    </a:cubicBezTo>
                    <a:cubicBezTo>
                      <a:pt x="564" y="65"/>
                      <a:pt x="564" y="65"/>
                      <a:pt x="564" y="65"/>
                    </a:cubicBezTo>
                    <a:cubicBezTo>
                      <a:pt x="567" y="65"/>
                      <a:pt x="560" y="66"/>
                      <a:pt x="566" y="65"/>
                    </a:cubicBezTo>
                    <a:cubicBezTo>
                      <a:pt x="565" y="63"/>
                      <a:pt x="565" y="63"/>
                      <a:pt x="565" y="63"/>
                    </a:cubicBezTo>
                    <a:cubicBezTo>
                      <a:pt x="566" y="63"/>
                      <a:pt x="561" y="66"/>
                      <a:pt x="567" y="63"/>
                    </a:cubicBezTo>
                    <a:cubicBezTo>
                      <a:pt x="567" y="62"/>
                      <a:pt x="567" y="62"/>
                      <a:pt x="567" y="62"/>
                    </a:cubicBezTo>
                    <a:cubicBezTo>
                      <a:pt x="570" y="62"/>
                      <a:pt x="570" y="62"/>
                      <a:pt x="570" y="62"/>
                    </a:cubicBezTo>
                    <a:cubicBezTo>
                      <a:pt x="568" y="61"/>
                      <a:pt x="568" y="61"/>
                      <a:pt x="568" y="61"/>
                    </a:cubicBezTo>
                    <a:cubicBezTo>
                      <a:pt x="569" y="58"/>
                      <a:pt x="569" y="58"/>
                      <a:pt x="569" y="58"/>
                    </a:cubicBezTo>
                    <a:cubicBezTo>
                      <a:pt x="570" y="58"/>
                      <a:pt x="572" y="60"/>
                      <a:pt x="573" y="59"/>
                    </a:cubicBezTo>
                    <a:cubicBezTo>
                      <a:pt x="574" y="57"/>
                      <a:pt x="574" y="57"/>
                      <a:pt x="574" y="57"/>
                    </a:cubicBezTo>
                    <a:cubicBezTo>
                      <a:pt x="574" y="56"/>
                      <a:pt x="574" y="56"/>
                      <a:pt x="574" y="56"/>
                    </a:cubicBezTo>
                    <a:cubicBezTo>
                      <a:pt x="577" y="54"/>
                      <a:pt x="577" y="54"/>
                      <a:pt x="577" y="54"/>
                    </a:cubicBezTo>
                    <a:cubicBezTo>
                      <a:pt x="576" y="53"/>
                      <a:pt x="576" y="53"/>
                      <a:pt x="576" y="53"/>
                    </a:cubicBezTo>
                    <a:cubicBezTo>
                      <a:pt x="576" y="51"/>
                      <a:pt x="576" y="51"/>
                      <a:pt x="576" y="51"/>
                    </a:cubicBezTo>
                    <a:cubicBezTo>
                      <a:pt x="579" y="51"/>
                      <a:pt x="579" y="51"/>
                      <a:pt x="579" y="51"/>
                    </a:cubicBezTo>
                    <a:cubicBezTo>
                      <a:pt x="579" y="51"/>
                      <a:pt x="578" y="50"/>
                      <a:pt x="579" y="51"/>
                    </a:cubicBezTo>
                    <a:cubicBezTo>
                      <a:pt x="579" y="52"/>
                      <a:pt x="579" y="52"/>
                      <a:pt x="579" y="52"/>
                    </a:cubicBezTo>
                    <a:cubicBezTo>
                      <a:pt x="581" y="51"/>
                      <a:pt x="581" y="51"/>
                      <a:pt x="581" y="51"/>
                    </a:cubicBezTo>
                    <a:cubicBezTo>
                      <a:pt x="582" y="49"/>
                      <a:pt x="582" y="49"/>
                      <a:pt x="582" y="49"/>
                    </a:cubicBezTo>
                    <a:cubicBezTo>
                      <a:pt x="582" y="48"/>
                      <a:pt x="583" y="49"/>
                      <a:pt x="583" y="48"/>
                    </a:cubicBezTo>
                    <a:cubicBezTo>
                      <a:pt x="583" y="47"/>
                      <a:pt x="583" y="47"/>
                      <a:pt x="583" y="47"/>
                    </a:cubicBezTo>
                    <a:cubicBezTo>
                      <a:pt x="581" y="48"/>
                      <a:pt x="581" y="48"/>
                      <a:pt x="581" y="48"/>
                    </a:cubicBezTo>
                    <a:cubicBezTo>
                      <a:pt x="581" y="46"/>
                      <a:pt x="581" y="46"/>
                      <a:pt x="581" y="46"/>
                    </a:cubicBezTo>
                    <a:cubicBezTo>
                      <a:pt x="580" y="46"/>
                      <a:pt x="580" y="46"/>
                      <a:pt x="580" y="46"/>
                    </a:cubicBezTo>
                    <a:cubicBezTo>
                      <a:pt x="584" y="45"/>
                      <a:pt x="584" y="45"/>
                      <a:pt x="584" y="45"/>
                    </a:cubicBezTo>
                    <a:cubicBezTo>
                      <a:pt x="586" y="45"/>
                      <a:pt x="586" y="45"/>
                      <a:pt x="586" y="45"/>
                    </a:cubicBezTo>
                    <a:cubicBezTo>
                      <a:pt x="587" y="44"/>
                      <a:pt x="587" y="44"/>
                      <a:pt x="587" y="44"/>
                    </a:cubicBezTo>
                    <a:cubicBezTo>
                      <a:pt x="585" y="44"/>
                      <a:pt x="585" y="44"/>
                      <a:pt x="585" y="44"/>
                    </a:cubicBezTo>
                    <a:cubicBezTo>
                      <a:pt x="584" y="42"/>
                      <a:pt x="584" y="48"/>
                      <a:pt x="585" y="42"/>
                    </a:cubicBezTo>
                    <a:cubicBezTo>
                      <a:pt x="588" y="42"/>
                      <a:pt x="588" y="42"/>
                      <a:pt x="588" y="42"/>
                    </a:cubicBezTo>
                    <a:cubicBezTo>
                      <a:pt x="592" y="38"/>
                      <a:pt x="592" y="38"/>
                      <a:pt x="592" y="38"/>
                    </a:cubicBezTo>
                    <a:cubicBezTo>
                      <a:pt x="593" y="38"/>
                      <a:pt x="586" y="41"/>
                      <a:pt x="594" y="37"/>
                    </a:cubicBezTo>
                    <a:cubicBezTo>
                      <a:pt x="594" y="37"/>
                      <a:pt x="593" y="39"/>
                      <a:pt x="594" y="36"/>
                    </a:cubicBezTo>
                    <a:cubicBezTo>
                      <a:pt x="595" y="36"/>
                      <a:pt x="595" y="36"/>
                      <a:pt x="595" y="36"/>
                    </a:cubicBezTo>
                    <a:cubicBezTo>
                      <a:pt x="597" y="37"/>
                      <a:pt x="597" y="37"/>
                      <a:pt x="597" y="37"/>
                    </a:cubicBezTo>
                    <a:cubicBezTo>
                      <a:pt x="598" y="36"/>
                      <a:pt x="598" y="36"/>
                      <a:pt x="598" y="36"/>
                    </a:cubicBezTo>
                    <a:cubicBezTo>
                      <a:pt x="597" y="33"/>
                      <a:pt x="597" y="33"/>
                      <a:pt x="597" y="33"/>
                    </a:cubicBezTo>
                    <a:cubicBezTo>
                      <a:pt x="603" y="29"/>
                      <a:pt x="603" y="29"/>
                      <a:pt x="603" y="29"/>
                    </a:cubicBezTo>
                    <a:cubicBezTo>
                      <a:pt x="603" y="28"/>
                      <a:pt x="603" y="28"/>
                      <a:pt x="603" y="28"/>
                    </a:cubicBezTo>
                    <a:cubicBezTo>
                      <a:pt x="605" y="28"/>
                      <a:pt x="605" y="28"/>
                      <a:pt x="605" y="28"/>
                    </a:cubicBezTo>
                    <a:cubicBezTo>
                      <a:pt x="605" y="26"/>
                      <a:pt x="605" y="26"/>
                      <a:pt x="605" y="26"/>
                    </a:cubicBezTo>
                    <a:cubicBezTo>
                      <a:pt x="606" y="27"/>
                      <a:pt x="606" y="27"/>
                      <a:pt x="606" y="27"/>
                    </a:cubicBezTo>
                    <a:cubicBezTo>
                      <a:pt x="609" y="26"/>
                      <a:pt x="609" y="26"/>
                      <a:pt x="609" y="26"/>
                    </a:cubicBezTo>
                    <a:cubicBezTo>
                      <a:pt x="609" y="25"/>
                      <a:pt x="609" y="25"/>
                      <a:pt x="609" y="25"/>
                    </a:cubicBezTo>
                    <a:cubicBezTo>
                      <a:pt x="609" y="25"/>
                      <a:pt x="609" y="25"/>
                      <a:pt x="609" y="25"/>
                    </a:cubicBezTo>
                    <a:cubicBezTo>
                      <a:pt x="608" y="23"/>
                      <a:pt x="608" y="23"/>
                      <a:pt x="608" y="23"/>
                    </a:cubicBezTo>
                    <a:cubicBezTo>
                      <a:pt x="608" y="23"/>
                      <a:pt x="608" y="23"/>
                      <a:pt x="608" y="23"/>
                    </a:cubicBezTo>
                    <a:cubicBezTo>
                      <a:pt x="611" y="23"/>
                      <a:pt x="611" y="23"/>
                      <a:pt x="611" y="23"/>
                    </a:cubicBezTo>
                    <a:cubicBezTo>
                      <a:pt x="615" y="21"/>
                      <a:pt x="615" y="21"/>
                      <a:pt x="615" y="21"/>
                    </a:cubicBezTo>
                    <a:cubicBezTo>
                      <a:pt x="615" y="20"/>
                      <a:pt x="615" y="20"/>
                      <a:pt x="615" y="20"/>
                    </a:cubicBezTo>
                    <a:cubicBezTo>
                      <a:pt x="619" y="18"/>
                      <a:pt x="619" y="18"/>
                      <a:pt x="619" y="18"/>
                    </a:cubicBezTo>
                    <a:cubicBezTo>
                      <a:pt x="618" y="16"/>
                      <a:pt x="621" y="19"/>
                      <a:pt x="621" y="15"/>
                    </a:cubicBezTo>
                    <a:cubicBezTo>
                      <a:pt x="622" y="16"/>
                      <a:pt x="622" y="16"/>
                      <a:pt x="622" y="16"/>
                    </a:cubicBezTo>
                    <a:cubicBezTo>
                      <a:pt x="624" y="13"/>
                      <a:pt x="624" y="13"/>
                      <a:pt x="624" y="13"/>
                    </a:cubicBezTo>
                    <a:cubicBezTo>
                      <a:pt x="624" y="13"/>
                      <a:pt x="624" y="13"/>
                      <a:pt x="624" y="13"/>
                    </a:cubicBezTo>
                    <a:cubicBezTo>
                      <a:pt x="624" y="12"/>
                      <a:pt x="624" y="12"/>
                      <a:pt x="624" y="12"/>
                    </a:cubicBezTo>
                    <a:cubicBezTo>
                      <a:pt x="626" y="12"/>
                      <a:pt x="626" y="11"/>
                      <a:pt x="627" y="10"/>
                    </a:cubicBezTo>
                    <a:cubicBezTo>
                      <a:pt x="627" y="9"/>
                      <a:pt x="630" y="10"/>
                      <a:pt x="628" y="8"/>
                    </a:cubicBezTo>
                    <a:cubicBezTo>
                      <a:pt x="630" y="9"/>
                      <a:pt x="630" y="6"/>
                      <a:pt x="632" y="8"/>
                    </a:cubicBezTo>
                    <a:cubicBezTo>
                      <a:pt x="633" y="7"/>
                      <a:pt x="633" y="7"/>
                      <a:pt x="633" y="7"/>
                    </a:cubicBezTo>
                    <a:cubicBezTo>
                      <a:pt x="633" y="5"/>
                      <a:pt x="633" y="5"/>
                      <a:pt x="633" y="5"/>
                    </a:cubicBezTo>
                    <a:cubicBezTo>
                      <a:pt x="633" y="5"/>
                      <a:pt x="634" y="5"/>
                      <a:pt x="634" y="4"/>
                    </a:cubicBezTo>
                    <a:cubicBezTo>
                      <a:pt x="635" y="5"/>
                      <a:pt x="635" y="5"/>
                      <a:pt x="635" y="5"/>
                    </a:cubicBezTo>
                    <a:cubicBezTo>
                      <a:pt x="636" y="4"/>
                      <a:pt x="636" y="4"/>
                      <a:pt x="636" y="4"/>
                    </a:cubicBezTo>
                    <a:cubicBezTo>
                      <a:pt x="638" y="4"/>
                      <a:pt x="638" y="4"/>
                      <a:pt x="638" y="4"/>
                    </a:cubicBezTo>
                    <a:cubicBezTo>
                      <a:pt x="638" y="6"/>
                      <a:pt x="638" y="6"/>
                      <a:pt x="638" y="6"/>
                    </a:cubicBezTo>
                    <a:cubicBezTo>
                      <a:pt x="640" y="4"/>
                      <a:pt x="640" y="4"/>
                      <a:pt x="640" y="4"/>
                    </a:cubicBezTo>
                    <a:cubicBezTo>
                      <a:pt x="641" y="4"/>
                      <a:pt x="642" y="3"/>
                      <a:pt x="642" y="5"/>
                    </a:cubicBezTo>
                    <a:cubicBezTo>
                      <a:pt x="643" y="4"/>
                      <a:pt x="644" y="4"/>
                      <a:pt x="645" y="4"/>
                    </a:cubicBezTo>
                    <a:cubicBezTo>
                      <a:pt x="643" y="5"/>
                      <a:pt x="648" y="4"/>
                      <a:pt x="644" y="6"/>
                    </a:cubicBezTo>
                    <a:cubicBezTo>
                      <a:pt x="644" y="5"/>
                      <a:pt x="644" y="5"/>
                      <a:pt x="644" y="5"/>
                    </a:cubicBezTo>
                    <a:cubicBezTo>
                      <a:pt x="640" y="6"/>
                      <a:pt x="640" y="6"/>
                      <a:pt x="640" y="6"/>
                    </a:cubicBezTo>
                    <a:cubicBezTo>
                      <a:pt x="639" y="6"/>
                      <a:pt x="645" y="2"/>
                      <a:pt x="640" y="9"/>
                    </a:cubicBezTo>
                    <a:cubicBezTo>
                      <a:pt x="640" y="9"/>
                      <a:pt x="640" y="9"/>
                      <a:pt x="640" y="9"/>
                    </a:cubicBezTo>
                    <a:cubicBezTo>
                      <a:pt x="641" y="9"/>
                      <a:pt x="641" y="9"/>
                      <a:pt x="641" y="9"/>
                    </a:cubicBezTo>
                    <a:cubicBezTo>
                      <a:pt x="642" y="9"/>
                      <a:pt x="642" y="9"/>
                      <a:pt x="642" y="9"/>
                    </a:cubicBezTo>
                    <a:cubicBezTo>
                      <a:pt x="641" y="9"/>
                      <a:pt x="641" y="9"/>
                      <a:pt x="641" y="8"/>
                    </a:cubicBezTo>
                    <a:cubicBezTo>
                      <a:pt x="642" y="7"/>
                      <a:pt x="642" y="8"/>
                      <a:pt x="643" y="7"/>
                    </a:cubicBezTo>
                    <a:cubicBezTo>
                      <a:pt x="642" y="9"/>
                      <a:pt x="642" y="9"/>
                      <a:pt x="642" y="9"/>
                    </a:cubicBezTo>
                    <a:cubicBezTo>
                      <a:pt x="641" y="10"/>
                      <a:pt x="641" y="10"/>
                      <a:pt x="641" y="10"/>
                    </a:cubicBezTo>
                    <a:cubicBezTo>
                      <a:pt x="643" y="11"/>
                      <a:pt x="643" y="11"/>
                      <a:pt x="643" y="11"/>
                    </a:cubicBezTo>
                    <a:cubicBezTo>
                      <a:pt x="645" y="10"/>
                      <a:pt x="645" y="10"/>
                      <a:pt x="645" y="10"/>
                    </a:cubicBezTo>
                    <a:cubicBezTo>
                      <a:pt x="645" y="10"/>
                      <a:pt x="645" y="10"/>
                      <a:pt x="645" y="10"/>
                    </a:cubicBezTo>
                    <a:cubicBezTo>
                      <a:pt x="647" y="9"/>
                      <a:pt x="636" y="14"/>
                      <a:pt x="650" y="8"/>
                    </a:cubicBezTo>
                    <a:cubicBezTo>
                      <a:pt x="650" y="8"/>
                      <a:pt x="650" y="8"/>
                      <a:pt x="650" y="8"/>
                    </a:cubicBezTo>
                    <a:cubicBezTo>
                      <a:pt x="648" y="9"/>
                      <a:pt x="648" y="9"/>
                      <a:pt x="648" y="9"/>
                    </a:cubicBezTo>
                    <a:cubicBezTo>
                      <a:pt x="646" y="11"/>
                      <a:pt x="646" y="11"/>
                      <a:pt x="646" y="11"/>
                    </a:cubicBezTo>
                    <a:cubicBezTo>
                      <a:pt x="645" y="11"/>
                      <a:pt x="645" y="11"/>
                      <a:pt x="645" y="11"/>
                    </a:cubicBezTo>
                    <a:cubicBezTo>
                      <a:pt x="645" y="12"/>
                      <a:pt x="642" y="11"/>
                      <a:pt x="645" y="12"/>
                    </a:cubicBezTo>
                    <a:cubicBezTo>
                      <a:pt x="644" y="13"/>
                      <a:pt x="644" y="13"/>
                      <a:pt x="644" y="13"/>
                    </a:cubicBezTo>
                    <a:cubicBezTo>
                      <a:pt x="641" y="14"/>
                      <a:pt x="641" y="14"/>
                      <a:pt x="641" y="14"/>
                    </a:cubicBezTo>
                    <a:cubicBezTo>
                      <a:pt x="637" y="17"/>
                      <a:pt x="637" y="17"/>
                      <a:pt x="637" y="17"/>
                    </a:cubicBezTo>
                    <a:cubicBezTo>
                      <a:pt x="636" y="16"/>
                      <a:pt x="635" y="20"/>
                      <a:pt x="634" y="16"/>
                    </a:cubicBezTo>
                    <a:cubicBezTo>
                      <a:pt x="633" y="17"/>
                      <a:pt x="633" y="17"/>
                      <a:pt x="633" y="17"/>
                    </a:cubicBezTo>
                    <a:cubicBezTo>
                      <a:pt x="633" y="17"/>
                      <a:pt x="633" y="17"/>
                      <a:pt x="633" y="17"/>
                    </a:cubicBezTo>
                    <a:cubicBezTo>
                      <a:pt x="633" y="18"/>
                      <a:pt x="633" y="18"/>
                      <a:pt x="633" y="18"/>
                    </a:cubicBezTo>
                    <a:cubicBezTo>
                      <a:pt x="634" y="17"/>
                      <a:pt x="634" y="17"/>
                      <a:pt x="634" y="17"/>
                    </a:cubicBezTo>
                    <a:cubicBezTo>
                      <a:pt x="632" y="21"/>
                      <a:pt x="632" y="21"/>
                      <a:pt x="632" y="21"/>
                    </a:cubicBezTo>
                    <a:cubicBezTo>
                      <a:pt x="631" y="21"/>
                      <a:pt x="631" y="21"/>
                      <a:pt x="631" y="21"/>
                    </a:cubicBezTo>
                    <a:cubicBezTo>
                      <a:pt x="630" y="20"/>
                      <a:pt x="630" y="20"/>
                      <a:pt x="630" y="20"/>
                    </a:cubicBezTo>
                    <a:cubicBezTo>
                      <a:pt x="629" y="23"/>
                      <a:pt x="629" y="23"/>
                      <a:pt x="629" y="23"/>
                    </a:cubicBezTo>
                    <a:cubicBezTo>
                      <a:pt x="627" y="25"/>
                      <a:pt x="627" y="25"/>
                      <a:pt x="627" y="25"/>
                    </a:cubicBezTo>
                    <a:cubicBezTo>
                      <a:pt x="624" y="28"/>
                      <a:pt x="624" y="28"/>
                      <a:pt x="624" y="28"/>
                    </a:cubicBezTo>
                    <a:cubicBezTo>
                      <a:pt x="623" y="26"/>
                      <a:pt x="623" y="26"/>
                      <a:pt x="623" y="26"/>
                    </a:cubicBezTo>
                    <a:cubicBezTo>
                      <a:pt x="621" y="26"/>
                      <a:pt x="621" y="26"/>
                      <a:pt x="621" y="26"/>
                    </a:cubicBezTo>
                    <a:cubicBezTo>
                      <a:pt x="621" y="27"/>
                      <a:pt x="621" y="27"/>
                      <a:pt x="621" y="27"/>
                    </a:cubicBezTo>
                    <a:cubicBezTo>
                      <a:pt x="622" y="29"/>
                      <a:pt x="622" y="29"/>
                      <a:pt x="622" y="29"/>
                    </a:cubicBezTo>
                    <a:cubicBezTo>
                      <a:pt x="621" y="31"/>
                      <a:pt x="621" y="31"/>
                      <a:pt x="621" y="31"/>
                    </a:cubicBezTo>
                    <a:cubicBezTo>
                      <a:pt x="619" y="31"/>
                      <a:pt x="619" y="31"/>
                      <a:pt x="619" y="31"/>
                    </a:cubicBezTo>
                    <a:cubicBezTo>
                      <a:pt x="618" y="34"/>
                      <a:pt x="618" y="34"/>
                      <a:pt x="618" y="34"/>
                    </a:cubicBezTo>
                    <a:cubicBezTo>
                      <a:pt x="617" y="35"/>
                      <a:pt x="617" y="32"/>
                      <a:pt x="616" y="35"/>
                    </a:cubicBezTo>
                    <a:cubicBezTo>
                      <a:pt x="614" y="34"/>
                      <a:pt x="620" y="33"/>
                      <a:pt x="614" y="35"/>
                    </a:cubicBezTo>
                    <a:cubicBezTo>
                      <a:pt x="614" y="36"/>
                      <a:pt x="614" y="36"/>
                      <a:pt x="614" y="36"/>
                    </a:cubicBezTo>
                    <a:cubicBezTo>
                      <a:pt x="613" y="37"/>
                      <a:pt x="613" y="37"/>
                      <a:pt x="613" y="37"/>
                    </a:cubicBezTo>
                    <a:cubicBezTo>
                      <a:pt x="611" y="38"/>
                      <a:pt x="611" y="38"/>
                      <a:pt x="611" y="38"/>
                    </a:cubicBezTo>
                    <a:cubicBezTo>
                      <a:pt x="611" y="40"/>
                      <a:pt x="611" y="40"/>
                      <a:pt x="611" y="40"/>
                    </a:cubicBezTo>
                    <a:cubicBezTo>
                      <a:pt x="607" y="45"/>
                      <a:pt x="607" y="45"/>
                      <a:pt x="607" y="45"/>
                    </a:cubicBezTo>
                    <a:cubicBezTo>
                      <a:pt x="605" y="46"/>
                      <a:pt x="605" y="46"/>
                      <a:pt x="605" y="46"/>
                    </a:cubicBezTo>
                    <a:cubicBezTo>
                      <a:pt x="606" y="46"/>
                      <a:pt x="606" y="46"/>
                      <a:pt x="606" y="46"/>
                    </a:cubicBezTo>
                    <a:cubicBezTo>
                      <a:pt x="604" y="47"/>
                      <a:pt x="604" y="47"/>
                      <a:pt x="604" y="47"/>
                    </a:cubicBezTo>
                    <a:cubicBezTo>
                      <a:pt x="604" y="48"/>
                      <a:pt x="602" y="47"/>
                      <a:pt x="602" y="49"/>
                    </a:cubicBezTo>
                    <a:cubicBezTo>
                      <a:pt x="600" y="48"/>
                      <a:pt x="600" y="48"/>
                      <a:pt x="600" y="48"/>
                    </a:cubicBezTo>
                    <a:cubicBezTo>
                      <a:pt x="599" y="51"/>
                      <a:pt x="599" y="51"/>
                      <a:pt x="599" y="51"/>
                    </a:cubicBezTo>
                    <a:cubicBezTo>
                      <a:pt x="599" y="51"/>
                      <a:pt x="599" y="51"/>
                      <a:pt x="599" y="51"/>
                    </a:cubicBezTo>
                    <a:cubicBezTo>
                      <a:pt x="600" y="51"/>
                      <a:pt x="600" y="51"/>
                      <a:pt x="600" y="51"/>
                    </a:cubicBezTo>
                    <a:cubicBezTo>
                      <a:pt x="599" y="52"/>
                      <a:pt x="599" y="52"/>
                      <a:pt x="599" y="52"/>
                    </a:cubicBezTo>
                    <a:cubicBezTo>
                      <a:pt x="598" y="53"/>
                      <a:pt x="598" y="53"/>
                      <a:pt x="598" y="53"/>
                    </a:cubicBezTo>
                    <a:cubicBezTo>
                      <a:pt x="596" y="55"/>
                      <a:pt x="596" y="55"/>
                      <a:pt x="596" y="55"/>
                    </a:cubicBezTo>
                    <a:cubicBezTo>
                      <a:pt x="595" y="55"/>
                      <a:pt x="595" y="55"/>
                      <a:pt x="595" y="55"/>
                    </a:cubicBezTo>
                    <a:cubicBezTo>
                      <a:pt x="595" y="57"/>
                      <a:pt x="595" y="57"/>
                      <a:pt x="595" y="57"/>
                    </a:cubicBezTo>
                    <a:cubicBezTo>
                      <a:pt x="594" y="58"/>
                      <a:pt x="593" y="55"/>
                      <a:pt x="593" y="57"/>
                    </a:cubicBezTo>
                    <a:cubicBezTo>
                      <a:pt x="591" y="60"/>
                      <a:pt x="591" y="60"/>
                      <a:pt x="591" y="60"/>
                    </a:cubicBezTo>
                    <a:cubicBezTo>
                      <a:pt x="590" y="60"/>
                      <a:pt x="588" y="61"/>
                      <a:pt x="589" y="62"/>
                    </a:cubicBezTo>
                    <a:cubicBezTo>
                      <a:pt x="588" y="63"/>
                      <a:pt x="591" y="62"/>
                      <a:pt x="587" y="62"/>
                    </a:cubicBezTo>
                    <a:cubicBezTo>
                      <a:pt x="587" y="63"/>
                      <a:pt x="587" y="63"/>
                      <a:pt x="587" y="63"/>
                    </a:cubicBezTo>
                    <a:cubicBezTo>
                      <a:pt x="588" y="63"/>
                      <a:pt x="588" y="63"/>
                      <a:pt x="588" y="63"/>
                    </a:cubicBezTo>
                    <a:cubicBezTo>
                      <a:pt x="585" y="64"/>
                      <a:pt x="585" y="64"/>
                      <a:pt x="585" y="64"/>
                    </a:cubicBezTo>
                    <a:cubicBezTo>
                      <a:pt x="585" y="63"/>
                      <a:pt x="585" y="63"/>
                      <a:pt x="585" y="63"/>
                    </a:cubicBezTo>
                    <a:cubicBezTo>
                      <a:pt x="584" y="65"/>
                      <a:pt x="584" y="65"/>
                      <a:pt x="584" y="65"/>
                    </a:cubicBezTo>
                    <a:cubicBezTo>
                      <a:pt x="585" y="65"/>
                      <a:pt x="585" y="65"/>
                      <a:pt x="585" y="65"/>
                    </a:cubicBezTo>
                    <a:cubicBezTo>
                      <a:pt x="585" y="67"/>
                      <a:pt x="585" y="67"/>
                      <a:pt x="585" y="67"/>
                    </a:cubicBezTo>
                    <a:cubicBezTo>
                      <a:pt x="582" y="69"/>
                      <a:pt x="582" y="69"/>
                      <a:pt x="582" y="69"/>
                    </a:cubicBezTo>
                    <a:cubicBezTo>
                      <a:pt x="581" y="69"/>
                      <a:pt x="580" y="71"/>
                      <a:pt x="579" y="71"/>
                    </a:cubicBezTo>
                    <a:cubicBezTo>
                      <a:pt x="577" y="74"/>
                      <a:pt x="577" y="74"/>
                      <a:pt x="577" y="74"/>
                    </a:cubicBezTo>
                    <a:cubicBezTo>
                      <a:pt x="573" y="78"/>
                      <a:pt x="573" y="78"/>
                      <a:pt x="573" y="78"/>
                    </a:cubicBezTo>
                    <a:cubicBezTo>
                      <a:pt x="570" y="77"/>
                      <a:pt x="570" y="77"/>
                      <a:pt x="570" y="77"/>
                    </a:cubicBezTo>
                    <a:cubicBezTo>
                      <a:pt x="569" y="78"/>
                      <a:pt x="569" y="78"/>
                      <a:pt x="569" y="78"/>
                    </a:cubicBezTo>
                    <a:cubicBezTo>
                      <a:pt x="569" y="80"/>
                      <a:pt x="569" y="80"/>
                      <a:pt x="569" y="80"/>
                    </a:cubicBezTo>
                    <a:cubicBezTo>
                      <a:pt x="565" y="82"/>
                      <a:pt x="565" y="82"/>
                      <a:pt x="565" y="82"/>
                    </a:cubicBezTo>
                    <a:cubicBezTo>
                      <a:pt x="564" y="84"/>
                      <a:pt x="564" y="84"/>
                      <a:pt x="564" y="84"/>
                    </a:cubicBezTo>
                    <a:cubicBezTo>
                      <a:pt x="563" y="84"/>
                      <a:pt x="563" y="84"/>
                      <a:pt x="563" y="84"/>
                    </a:cubicBezTo>
                    <a:cubicBezTo>
                      <a:pt x="561" y="87"/>
                      <a:pt x="561" y="87"/>
                      <a:pt x="561" y="87"/>
                    </a:cubicBezTo>
                    <a:cubicBezTo>
                      <a:pt x="559" y="87"/>
                      <a:pt x="559" y="87"/>
                      <a:pt x="559" y="87"/>
                    </a:cubicBezTo>
                    <a:cubicBezTo>
                      <a:pt x="559" y="89"/>
                      <a:pt x="559" y="89"/>
                      <a:pt x="559" y="89"/>
                    </a:cubicBezTo>
                    <a:cubicBezTo>
                      <a:pt x="558" y="87"/>
                      <a:pt x="556" y="93"/>
                      <a:pt x="558" y="87"/>
                    </a:cubicBezTo>
                    <a:cubicBezTo>
                      <a:pt x="557" y="86"/>
                      <a:pt x="557" y="87"/>
                      <a:pt x="557" y="86"/>
                    </a:cubicBezTo>
                    <a:cubicBezTo>
                      <a:pt x="556" y="87"/>
                      <a:pt x="556" y="87"/>
                      <a:pt x="556" y="87"/>
                    </a:cubicBezTo>
                    <a:cubicBezTo>
                      <a:pt x="556" y="88"/>
                      <a:pt x="556" y="88"/>
                      <a:pt x="556" y="88"/>
                    </a:cubicBezTo>
                    <a:cubicBezTo>
                      <a:pt x="555" y="87"/>
                      <a:pt x="555" y="87"/>
                      <a:pt x="555" y="87"/>
                    </a:cubicBezTo>
                    <a:cubicBezTo>
                      <a:pt x="555" y="88"/>
                      <a:pt x="555" y="88"/>
                      <a:pt x="555" y="88"/>
                    </a:cubicBezTo>
                    <a:cubicBezTo>
                      <a:pt x="557" y="89"/>
                      <a:pt x="557" y="89"/>
                      <a:pt x="557" y="89"/>
                    </a:cubicBezTo>
                    <a:cubicBezTo>
                      <a:pt x="556" y="90"/>
                      <a:pt x="556" y="90"/>
                      <a:pt x="556" y="90"/>
                    </a:cubicBezTo>
                    <a:cubicBezTo>
                      <a:pt x="557" y="91"/>
                      <a:pt x="557" y="91"/>
                      <a:pt x="557" y="91"/>
                    </a:cubicBezTo>
                    <a:cubicBezTo>
                      <a:pt x="556" y="90"/>
                      <a:pt x="554" y="91"/>
                      <a:pt x="555" y="92"/>
                    </a:cubicBezTo>
                    <a:cubicBezTo>
                      <a:pt x="554" y="92"/>
                      <a:pt x="554" y="92"/>
                      <a:pt x="554" y="92"/>
                    </a:cubicBezTo>
                    <a:cubicBezTo>
                      <a:pt x="553" y="94"/>
                      <a:pt x="553" y="94"/>
                      <a:pt x="553" y="94"/>
                    </a:cubicBezTo>
                    <a:cubicBezTo>
                      <a:pt x="551" y="94"/>
                      <a:pt x="551" y="94"/>
                      <a:pt x="551" y="94"/>
                    </a:cubicBezTo>
                    <a:cubicBezTo>
                      <a:pt x="551" y="95"/>
                      <a:pt x="549" y="95"/>
                      <a:pt x="552" y="95"/>
                    </a:cubicBezTo>
                    <a:cubicBezTo>
                      <a:pt x="550" y="97"/>
                      <a:pt x="552" y="92"/>
                      <a:pt x="548" y="98"/>
                    </a:cubicBezTo>
                    <a:cubicBezTo>
                      <a:pt x="546" y="99"/>
                      <a:pt x="543" y="99"/>
                      <a:pt x="544" y="101"/>
                    </a:cubicBezTo>
                    <a:cubicBezTo>
                      <a:pt x="542" y="102"/>
                      <a:pt x="542" y="102"/>
                      <a:pt x="542" y="102"/>
                    </a:cubicBezTo>
                    <a:cubicBezTo>
                      <a:pt x="543" y="103"/>
                      <a:pt x="543" y="103"/>
                      <a:pt x="543" y="103"/>
                    </a:cubicBezTo>
                    <a:cubicBezTo>
                      <a:pt x="542" y="103"/>
                      <a:pt x="542" y="103"/>
                      <a:pt x="542" y="103"/>
                    </a:cubicBezTo>
                    <a:cubicBezTo>
                      <a:pt x="541" y="105"/>
                      <a:pt x="541" y="105"/>
                      <a:pt x="541" y="105"/>
                    </a:cubicBezTo>
                    <a:cubicBezTo>
                      <a:pt x="541" y="107"/>
                      <a:pt x="538" y="105"/>
                      <a:pt x="539" y="108"/>
                    </a:cubicBezTo>
                    <a:cubicBezTo>
                      <a:pt x="538" y="108"/>
                      <a:pt x="538" y="108"/>
                      <a:pt x="538" y="108"/>
                    </a:cubicBezTo>
                    <a:cubicBezTo>
                      <a:pt x="536" y="109"/>
                      <a:pt x="536" y="109"/>
                      <a:pt x="536" y="109"/>
                    </a:cubicBezTo>
                    <a:cubicBezTo>
                      <a:pt x="534" y="110"/>
                      <a:pt x="531" y="111"/>
                      <a:pt x="531" y="113"/>
                    </a:cubicBezTo>
                    <a:cubicBezTo>
                      <a:pt x="528" y="115"/>
                      <a:pt x="528" y="115"/>
                      <a:pt x="528" y="115"/>
                    </a:cubicBezTo>
                    <a:cubicBezTo>
                      <a:pt x="529" y="117"/>
                      <a:pt x="529" y="117"/>
                      <a:pt x="529" y="117"/>
                    </a:cubicBezTo>
                    <a:cubicBezTo>
                      <a:pt x="528" y="118"/>
                      <a:pt x="528" y="118"/>
                      <a:pt x="528" y="118"/>
                    </a:cubicBezTo>
                    <a:cubicBezTo>
                      <a:pt x="527" y="118"/>
                      <a:pt x="527" y="118"/>
                      <a:pt x="527" y="118"/>
                    </a:cubicBezTo>
                    <a:cubicBezTo>
                      <a:pt x="524" y="119"/>
                      <a:pt x="524" y="119"/>
                      <a:pt x="524" y="119"/>
                    </a:cubicBezTo>
                    <a:cubicBezTo>
                      <a:pt x="523" y="121"/>
                      <a:pt x="523" y="121"/>
                      <a:pt x="523" y="121"/>
                    </a:cubicBezTo>
                    <a:cubicBezTo>
                      <a:pt x="521" y="123"/>
                      <a:pt x="517" y="123"/>
                      <a:pt x="518" y="125"/>
                    </a:cubicBezTo>
                    <a:cubicBezTo>
                      <a:pt x="517" y="126"/>
                      <a:pt x="517" y="126"/>
                      <a:pt x="517" y="126"/>
                    </a:cubicBezTo>
                    <a:cubicBezTo>
                      <a:pt x="517" y="128"/>
                      <a:pt x="517" y="128"/>
                      <a:pt x="517" y="128"/>
                    </a:cubicBezTo>
                    <a:cubicBezTo>
                      <a:pt x="519" y="128"/>
                      <a:pt x="519" y="128"/>
                      <a:pt x="519" y="128"/>
                    </a:cubicBezTo>
                    <a:cubicBezTo>
                      <a:pt x="521" y="126"/>
                      <a:pt x="521" y="126"/>
                      <a:pt x="521" y="126"/>
                    </a:cubicBezTo>
                    <a:cubicBezTo>
                      <a:pt x="521" y="124"/>
                      <a:pt x="521" y="124"/>
                      <a:pt x="521" y="124"/>
                    </a:cubicBezTo>
                    <a:cubicBezTo>
                      <a:pt x="523" y="125"/>
                      <a:pt x="523" y="125"/>
                      <a:pt x="523" y="125"/>
                    </a:cubicBezTo>
                    <a:cubicBezTo>
                      <a:pt x="525" y="123"/>
                      <a:pt x="525" y="123"/>
                      <a:pt x="525" y="123"/>
                    </a:cubicBezTo>
                    <a:cubicBezTo>
                      <a:pt x="525" y="121"/>
                      <a:pt x="525" y="121"/>
                      <a:pt x="525" y="121"/>
                    </a:cubicBezTo>
                    <a:cubicBezTo>
                      <a:pt x="526" y="122"/>
                      <a:pt x="526" y="122"/>
                      <a:pt x="526" y="122"/>
                    </a:cubicBezTo>
                    <a:cubicBezTo>
                      <a:pt x="527" y="123"/>
                      <a:pt x="527" y="123"/>
                      <a:pt x="527" y="123"/>
                    </a:cubicBezTo>
                    <a:cubicBezTo>
                      <a:pt x="525" y="125"/>
                      <a:pt x="525" y="125"/>
                      <a:pt x="525" y="125"/>
                    </a:cubicBezTo>
                    <a:cubicBezTo>
                      <a:pt x="525" y="125"/>
                      <a:pt x="524" y="121"/>
                      <a:pt x="523" y="127"/>
                    </a:cubicBezTo>
                    <a:cubicBezTo>
                      <a:pt x="522" y="126"/>
                      <a:pt x="522" y="125"/>
                      <a:pt x="521" y="129"/>
                    </a:cubicBezTo>
                    <a:cubicBezTo>
                      <a:pt x="521" y="128"/>
                      <a:pt x="521" y="129"/>
                      <a:pt x="520" y="129"/>
                    </a:cubicBezTo>
                    <a:cubicBezTo>
                      <a:pt x="520" y="131"/>
                      <a:pt x="520" y="131"/>
                      <a:pt x="520" y="131"/>
                    </a:cubicBezTo>
                    <a:cubicBezTo>
                      <a:pt x="518" y="131"/>
                      <a:pt x="518" y="131"/>
                      <a:pt x="518" y="131"/>
                    </a:cubicBezTo>
                    <a:cubicBezTo>
                      <a:pt x="520" y="132"/>
                      <a:pt x="520" y="132"/>
                      <a:pt x="520" y="132"/>
                    </a:cubicBezTo>
                    <a:cubicBezTo>
                      <a:pt x="519" y="133"/>
                      <a:pt x="519" y="133"/>
                      <a:pt x="519" y="133"/>
                    </a:cubicBezTo>
                    <a:cubicBezTo>
                      <a:pt x="518" y="132"/>
                      <a:pt x="518" y="132"/>
                      <a:pt x="518" y="132"/>
                    </a:cubicBezTo>
                    <a:cubicBezTo>
                      <a:pt x="517" y="135"/>
                      <a:pt x="519" y="129"/>
                      <a:pt x="516" y="134"/>
                    </a:cubicBezTo>
                    <a:cubicBezTo>
                      <a:pt x="517" y="135"/>
                      <a:pt x="517" y="135"/>
                      <a:pt x="517" y="135"/>
                    </a:cubicBezTo>
                    <a:cubicBezTo>
                      <a:pt x="516" y="137"/>
                      <a:pt x="516" y="137"/>
                      <a:pt x="516" y="137"/>
                    </a:cubicBezTo>
                    <a:cubicBezTo>
                      <a:pt x="513" y="137"/>
                      <a:pt x="513" y="137"/>
                      <a:pt x="513" y="137"/>
                    </a:cubicBezTo>
                    <a:cubicBezTo>
                      <a:pt x="510" y="139"/>
                      <a:pt x="510" y="139"/>
                      <a:pt x="510" y="139"/>
                    </a:cubicBezTo>
                    <a:cubicBezTo>
                      <a:pt x="510" y="141"/>
                      <a:pt x="510" y="141"/>
                      <a:pt x="510" y="141"/>
                    </a:cubicBezTo>
                    <a:cubicBezTo>
                      <a:pt x="514" y="140"/>
                      <a:pt x="514" y="140"/>
                      <a:pt x="514" y="140"/>
                    </a:cubicBezTo>
                    <a:cubicBezTo>
                      <a:pt x="515" y="139"/>
                      <a:pt x="515" y="139"/>
                      <a:pt x="515" y="139"/>
                    </a:cubicBezTo>
                    <a:cubicBezTo>
                      <a:pt x="516" y="139"/>
                      <a:pt x="516" y="139"/>
                      <a:pt x="516" y="139"/>
                    </a:cubicBezTo>
                    <a:cubicBezTo>
                      <a:pt x="516" y="139"/>
                      <a:pt x="515" y="138"/>
                      <a:pt x="516" y="140"/>
                    </a:cubicBezTo>
                    <a:cubicBezTo>
                      <a:pt x="517" y="139"/>
                      <a:pt x="517" y="139"/>
                      <a:pt x="517" y="139"/>
                    </a:cubicBezTo>
                    <a:cubicBezTo>
                      <a:pt x="518" y="137"/>
                      <a:pt x="518" y="137"/>
                      <a:pt x="518" y="137"/>
                    </a:cubicBezTo>
                    <a:cubicBezTo>
                      <a:pt x="520" y="135"/>
                      <a:pt x="520" y="135"/>
                      <a:pt x="520" y="135"/>
                    </a:cubicBezTo>
                    <a:cubicBezTo>
                      <a:pt x="522" y="133"/>
                      <a:pt x="522" y="133"/>
                      <a:pt x="522" y="133"/>
                    </a:cubicBezTo>
                    <a:cubicBezTo>
                      <a:pt x="523" y="133"/>
                      <a:pt x="519" y="134"/>
                      <a:pt x="523" y="133"/>
                    </a:cubicBezTo>
                    <a:cubicBezTo>
                      <a:pt x="523" y="132"/>
                      <a:pt x="523" y="132"/>
                      <a:pt x="523" y="132"/>
                    </a:cubicBezTo>
                    <a:cubicBezTo>
                      <a:pt x="523" y="132"/>
                      <a:pt x="523" y="132"/>
                      <a:pt x="523" y="132"/>
                    </a:cubicBezTo>
                    <a:cubicBezTo>
                      <a:pt x="523" y="131"/>
                      <a:pt x="523" y="131"/>
                      <a:pt x="523" y="131"/>
                    </a:cubicBezTo>
                    <a:cubicBezTo>
                      <a:pt x="522" y="131"/>
                      <a:pt x="522" y="131"/>
                      <a:pt x="522" y="131"/>
                    </a:cubicBezTo>
                    <a:cubicBezTo>
                      <a:pt x="523" y="132"/>
                      <a:pt x="523" y="130"/>
                      <a:pt x="521" y="132"/>
                    </a:cubicBezTo>
                    <a:cubicBezTo>
                      <a:pt x="521" y="131"/>
                      <a:pt x="516" y="138"/>
                      <a:pt x="522" y="129"/>
                    </a:cubicBezTo>
                    <a:cubicBezTo>
                      <a:pt x="524" y="129"/>
                      <a:pt x="524" y="129"/>
                      <a:pt x="524" y="129"/>
                    </a:cubicBezTo>
                    <a:cubicBezTo>
                      <a:pt x="526" y="130"/>
                      <a:pt x="526" y="130"/>
                      <a:pt x="526" y="130"/>
                    </a:cubicBezTo>
                    <a:cubicBezTo>
                      <a:pt x="527" y="129"/>
                      <a:pt x="527" y="129"/>
                      <a:pt x="527" y="129"/>
                    </a:cubicBezTo>
                    <a:cubicBezTo>
                      <a:pt x="528" y="129"/>
                      <a:pt x="528" y="128"/>
                      <a:pt x="529" y="128"/>
                    </a:cubicBezTo>
                    <a:cubicBezTo>
                      <a:pt x="529" y="127"/>
                      <a:pt x="529" y="127"/>
                      <a:pt x="529" y="127"/>
                    </a:cubicBezTo>
                    <a:cubicBezTo>
                      <a:pt x="529" y="127"/>
                      <a:pt x="531" y="125"/>
                      <a:pt x="532" y="125"/>
                    </a:cubicBezTo>
                    <a:cubicBezTo>
                      <a:pt x="534" y="124"/>
                      <a:pt x="531" y="124"/>
                      <a:pt x="533" y="123"/>
                    </a:cubicBezTo>
                    <a:cubicBezTo>
                      <a:pt x="531" y="122"/>
                      <a:pt x="531" y="122"/>
                      <a:pt x="531" y="122"/>
                    </a:cubicBezTo>
                    <a:cubicBezTo>
                      <a:pt x="531" y="121"/>
                      <a:pt x="531" y="121"/>
                      <a:pt x="531" y="121"/>
                    </a:cubicBezTo>
                    <a:cubicBezTo>
                      <a:pt x="531" y="121"/>
                      <a:pt x="530" y="125"/>
                      <a:pt x="533" y="121"/>
                    </a:cubicBezTo>
                    <a:cubicBezTo>
                      <a:pt x="532" y="119"/>
                      <a:pt x="532" y="119"/>
                      <a:pt x="532" y="119"/>
                    </a:cubicBezTo>
                    <a:cubicBezTo>
                      <a:pt x="534" y="119"/>
                      <a:pt x="534" y="119"/>
                      <a:pt x="534" y="119"/>
                    </a:cubicBezTo>
                    <a:cubicBezTo>
                      <a:pt x="533" y="120"/>
                      <a:pt x="533" y="120"/>
                      <a:pt x="533" y="120"/>
                    </a:cubicBezTo>
                    <a:cubicBezTo>
                      <a:pt x="534" y="119"/>
                      <a:pt x="528" y="118"/>
                      <a:pt x="535" y="122"/>
                    </a:cubicBezTo>
                    <a:cubicBezTo>
                      <a:pt x="535" y="119"/>
                      <a:pt x="535" y="119"/>
                      <a:pt x="535" y="119"/>
                    </a:cubicBezTo>
                    <a:cubicBezTo>
                      <a:pt x="536" y="119"/>
                      <a:pt x="537" y="118"/>
                      <a:pt x="535" y="118"/>
                    </a:cubicBezTo>
                    <a:cubicBezTo>
                      <a:pt x="536" y="118"/>
                      <a:pt x="536" y="118"/>
                      <a:pt x="536" y="118"/>
                    </a:cubicBezTo>
                    <a:cubicBezTo>
                      <a:pt x="536" y="120"/>
                      <a:pt x="536" y="120"/>
                      <a:pt x="536" y="120"/>
                    </a:cubicBezTo>
                    <a:cubicBezTo>
                      <a:pt x="538" y="119"/>
                      <a:pt x="538" y="119"/>
                      <a:pt x="538" y="119"/>
                    </a:cubicBezTo>
                    <a:cubicBezTo>
                      <a:pt x="538" y="119"/>
                      <a:pt x="538" y="119"/>
                      <a:pt x="538" y="119"/>
                    </a:cubicBezTo>
                    <a:cubicBezTo>
                      <a:pt x="536" y="116"/>
                      <a:pt x="536" y="116"/>
                      <a:pt x="536" y="116"/>
                    </a:cubicBezTo>
                    <a:cubicBezTo>
                      <a:pt x="533" y="116"/>
                      <a:pt x="533" y="116"/>
                      <a:pt x="533" y="116"/>
                    </a:cubicBezTo>
                    <a:cubicBezTo>
                      <a:pt x="533" y="118"/>
                      <a:pt x="533" y="118"/>
                      <a:pt x="533" y="118"/>
                    </a:cubicBezTo>
                    <a:cubicBezTo>
                      <a:pt x="531" y="118"/>
                      <a:pt x="531" y="118"/>
                      <a:pt x="531" y="118"/>
                    </a:cubicBezTo>
                    <a:cubicBezTo>
                      <a:pt x="531" y="120"/>
                      <a:pt x="531" y="120"/>
                      <a:pt x="531" y="120"/>
                    </a:cubicBezTo>
                    <a:cubicBezTo>
                      <a:pt x="530" y="119"/>
                      <a:pt x="530" y="119"/>
                      <a:pt x="530" y="119"/>
                    </a:cubicBezTo>
                    <a:cubicBezTo>
                      <a:pt x="531" y="117"/>
                      <a:pt x="531" y="117"/>
                      <a:pt x="531" y="117"/>
                    </a:cubicBezTo>
                    <a:cubicBezTo>
                      <a:pt x="534" y="115"/>
                      <a:pt x="534" y="115"/>
                      <a:pt x="534" y="115"/>
                    </a:cubicBezTo>
                    <a:cubicBezTo>
                      <a:pt x="532" y="113"/>
                      <a:pt x="537" y="115"/>
                      <a:pt x="535" y="111"/>
                    </a:cubicBezTo>
                    <a:cubicBezTo>
                      <a:pt x="538" y="110"/>
                      <a:pt x="533" y="115"/>
                      <a:pt x="538" y="111"/>
                    </a:cubicBezTo>
                    <a:cubicBezTo>
                      <a:pt x="536" y="113"/>
                      <a:pt x="536" y="113"/>
                      <a:pt x="536" y="113"/>
                    </a:cubicBezTo>
                    <a:cubicBezTo>
                      <a:pt x="536" y="113"/>
                      <a:pt x="537" y="112"/>
                      <a:pt x="535" y="112"/>
                    </a:cubicBezTo>
                    <a:cubicBezTo>
                      <a:pt x="536" y="113"/>
                      <a:pt x="536" y="113"/>
                      <a:pt x="536" y="113"/>
                    </a:cubicBezTo>
                    <a:cubicBezTo>
                      <a:pt x="537" y="113"/>
                      <a:pt x="537" y="113"/>
                      <a:pt x="537" y="113"/>
                    </a:cubicBezTo>
                    <a:cubicBezTo>
                      <a:pt x="538" y="113"/>
                      <a:pt x="538" y="113"/>
                      <a:pt x="538" y="113"/>
                    </a:cubicBezTo>
                    <a:cubicBezTo>
                      <a:pt x="537" y="115"/>
                      <a:pt x="537" y="115"/>
                      <a:pt x="537" y="115"/>
                    </a:cubicBezTo>
                    <a:cubicBezTo>
                      <a:pt x="538" y="114"/>
                      <a:pt x="538" y="114"/>
                      <a:pt x="539" y="115"/>
                    </a:cubicBezTo>
                    <a:cubicBezTo>
                      <a:pt x="539" y="115"/>
                      <a:pt x="539" y="115"/>
                      <a:pt x="539" y="115"/>
                    </a:cubicBezTo>
                    <a:cubicBezTo>
                      <a:pt x="537" y="115"/>
                      <a:pt x="537" y="115"/>
                      <a:pt x="537" y="115"/>
                    </a:cubicBezTo>
                    <a:cubicBezTo>
                      <a:pt x="536" y="116"/>
                      <a:pt x="539" y="115"/>
                      <a:pt x="536" y="116"/>
                    </a:cubicBezTo>
                    <a:cubicBezTo>
                      <a:pt x="537" y="116"/>
                      <a:pt x="537" y="116"/>
                      <a:pt x="537" y="116"/>
                    </a:cubicBezTo>
                    <a:cubicBezTo>
                      <a:pt x="537" y="117"/>
                      <a:pt x="537" y="117"/>
                      <a:pt x="537" y="117"/>
                    </a:cubicBezTo>
                    <a:cubicBezTo>
                      <a:pt x="540" y="118"/>
                      <a:pt x="540" y="118"/>
                      <a:pt x="540" y="118"/>
                    </a:cubicBezTo>
                    <a:cubicBezTo>
                      <a:pt x="541" y="117"/>
                      <a:pt x="541" y="117"/>
                      <a:pt x="541" y="117"/>
                    </a:cubicBezTo>
                    <a:cubicBezTo>
                      <a:pt x="540" y="117"/>
                      <a:pt x="542" y="120"/>
                      <a:pt x="540" y="117"/>
                    </a:cubicBezTo>
                    <a:cubicBezTo>
                      <a:pt x="542" y="116"/>
                      <a:pt x="542" y="116"/>
                      <a:pt x="542" y="116"/>
                    </a:cubicBezTo>
                    <a:cubicBezTo>
                      <a:pt x="542" y="116"/>
                      <a:pt x="542" y="116"/>
                      <a:pt x="542" y="116"/>
                    </a:cubicBezTo>
                    <a:cubicBezTo>
                      <a:pt x="543" y="115"/>
                      <a:pt x="543" y="115"/>
                      <a:pt x="543" y="115"/>
                    </a:cubicBezTo>
                    <a:cubicBezTo>
                      <a:pt x="543" y="113"/>
                      <a:pt x="543" y="113"/>
                      <a:pt x="543" y="113"/>
                    </a:cubicBezTo>
                    <a:cubicBezTo>
                      <a:pt x="544" y="113"/>
                      <a:pt x="544" y="113"/>
                      <a:pt x="544" y="113"/>
                    </a:cubicBezTo>
                    <a:cubicBezTo>
                      <a:pt x="544" y="113"/>
                      <a:pt x="546" y="112"/>
                      <a:pt x="543" y="112"/>
                    </a:cubicBezTo>
                    <a:cubicBezTo>
                      <a:pt x="544" y="112"/>
                      <a:pt x="544" y="112"/>
                      <a:pt x="544" y="112"/>
                    </a:cubicBezTo>
                    <a:cubicBezTo>
                      <a:pt x="546" y="113"/>
                      <a:pt x="546" y="113"/>
                      <a:pt x="546" y="113"/>
                    </a:cubicBezTo>
                    <a:cubicBezTo>
                      <a:pt x="547" y="110"/>
                      <a:pt x="547" y="110"/>
                      <a:pt x="547" y="110"/>
                    </a:cubicBezTo>
                    <a:cubicBezTo>
                      <a:pt x="547" y="109"/>
                      <a:pt x="547" y="109"/>
                      <a:pt x="547" y="109"/>
                    </a:cubicBezTo>
                    <a:cubicBezTo>
                      <a:pt x="545" y="109"/>
                      <a:pt x="545" y="109"/>
                      <a:pt x="545" y="109"/>
                    </a:cubicBezTo>
                    <a:cubicBezTo>
                      <a:pt x="545" y="109"/>
                      <a:pt x="547" y="107"/>
                      <a:pt x="543" y="109"/>
                    </a:cubicBezTo>
                    <a:cubicBezTo>
                      <a:pt x="543" y="108"/>
                      <a:pt x="543" y="108"/>
                      <a:pt x="543" y="108"/>
                    </a:cubicBezTo>
                    <a:cubicBezTo>
                      <a:pt x="543" y="108"/>
                      <a:pt x="547" y="109"/>
                      <a:pt x="541" y="108"/>
                    </a:cubicBezTo>
                    <a:cubicBezTo>
                      <a:pt x="541" y="108"/>
                      <a:pt x="541" y="108"/>
                      <a:pt x="541" y="108"/>
                    </a:cubicBezTo>
                    <a:cubicBezTo>
                      <a:pt x="550" y="109"/>
                      <a:pt x="550" y="109"/>
                      <a:pt x="550" y="109"/>
                    </a:cubicBezTo>
                    <a:cubicBezTo>
                      <a:pt x="548" y="106"/>
                      <a:pt x="552" y="110"/>
                      <a:pt x="552" y="105"/>
                    </a:cubicBezTo>
                    <a:cubicBezTo>
                      <a:pt x="553" y="104"/>
                      <a:pt x="553" y="104"/>
                      <a:pt x="553" y="104"/>
                    </a:cubicBezTo>
                    <a:cubicBezTo>
                      <a:pt x="552" y="104"/>
                      <a:pt x="552" y="104"/>
                      <a:pt x="552" y="104"/>
                    </a:cubicBezTo>
                    <a:cubicBezTo>
                      <a:pt x="550" y="105"/>
                      <a:pt x="550" y="105"/>
                      <a:pt x="550" y="105"/>
                    </a:cubicBezTo>
                    <a:cubicBezTo>
                      <a:pt x="550" y="105"/>
                      <a:pt x="549" y="104"/>
                      <a:pt x="550" y="105"/>
                    </a:cubicBezTo>
                    <a:cubicBezTo>
                      <a:pt x="550" y="105"/>
                      <a:pt x="551" y="104"/>
                      <a:pt x="550" y="104"/>
                    </a:cubicBezTo>
                    <a:cubicBezTo>
                      <a:pt x="550" y="103"/>
                      <a:pt x="553" y="103"/>
                      <a:pt x="548" y="105"/>
                    </a:cubicBezTo>
                    <a:cubicBezTo>
                      <a:pt x="547" y="106"/>
                      <a:pt x="547" y="106"/>
                      <a:pt x="547" y="106"/>
                    </a:cubicBezTo>
                    <a:cubicBezTo>
                      <a:pt x="546" y="105"/>
                      <a:pt x="550" y="105"/>
                      <a:pt x="545" y="104"/>
                    </a:cubicBezTo>
                    <a:cubicBezTo>
                      <a:pt x="547" y="104"/>
                      <a:pt x="547" y="104"/>
                      <a:pt x="547" y="104"/>
                    </a:cubicBezTo>
                    <a:cubicBezTo>
                      <a:pt x="547" y="102"/>
                      <a:pt x="550" y="105"/>
                      <a:pt x="548" y="101"/>
                    </a:cubicBezTo>
                    <a:cubicBezTo>
                      <a:pt x="548" y="102"/>
                      <a:pt x="549" y="102"/>
                      <a:pt x="549" y="102"/>
                    </a:cubicBezTo>
                    <a:cubicBezTo>
                      <a:pt x="550" y="101"/>
                      <a:pt x="550" y="106"/>
                      <a:pt x="552" y="101"/>
                    </a:cubicBezTo>
                    <a:cubicBezTo>
                      <a:pt x="550" y="103"/>
                      <a:pt x="550" y="103"/>
                      <a:pt x="550" y="103"/>
                    </a:cubicBezTo>
                    <a:cubicBezTo>
                      <a:pt x="553" y="102"/>
                      <a:pt x="553" y="102"/>
                      <a:pt x="553" y="102"/>
                    </a:cubicBezTo>
                    <a:cubicBezTo>
                      <a:pt x="555" y="104"/>
                      <a:pt x="555" y="104"/>
                      <a:pt x="555" y="104"/>
                    </a:cubicBezTo>
                    <a:cubicBezTo>
                      <a:pt x="556" y="104"/>
                      <a:pt x="555" y="103"/>
                      <a:pt x="557" y="103"/>
                    </a:cubicBezTo>
                    <a:cubicBezTo>
                      <a:pt x="556" y="102"/>
                      <a:pt x="556" y="102"/>
                      <a:pt x="556" y="102"/>
                    </a:cubicBezTo>
                    <a:cubicBezTo>
                      <a:pt x="557" y="101"/>
                      <a:pt x="557" y="101"/>
                      <a:pt x="557" y="101"/>
                    </a:cubicBezTo>
                    <a:cubicBezTo>
                      <a:pt x="557" y="101"/>
                      <a:pt x="560" y="101"/>
                      <a:pt x="562" y="99"/>
                    </a:cubicBezTo>
                    <a:cubicBezTo>
                      <a:pt x="561" y="97"/>
                      <a:pt x="561" y="97"/>
                      <a:pt x="561" y="97"/>
                    </a:cubicBezTo>
                    <a:cubicBezTo>
                      <a:pt x="561" y="97"/>
                      <a:pt x="561" y="97"/>
                      <a:pt x="561" y="97"/>
                    </a:cubicBezTo>
                    <a:cubicBezTo>
                      <a:pt x="563" y="97"/>
                      <a:pt x="563" y="97"/>
                      <a:pt x="563" y="97"/>
                    </a:cubicBezTo>
                    <a:cubicBezTo>
                      <a:pt x="563" y="97"/>
                      <a:pt x="563" y="97"/>
                      <a:pt x="563" y="97"/>
                    </a:cubicBezTo>
                    <a:cubicBezTo>
                      <a:pt x="563" y="96"/>
                      <a:pt x="563" y="96"/>
                      <a:pt x="563" y="96"/>
                    </a:cubicBezTo>
                    <a:cubicBezTo>
                      <a:pt x="560" y="95"/>
                      <a:pt x="560" y="95"/>
                      <a:pt x="560" y="95"/>
                    </a:cubicBezTo>
                    <a:cubicBezTo>
                      <a:pt x="559" y="96"/>
                      <a:pt x="559" y="96"/>
                      <a:pt x="559" y="96"/>
                    </a:cubicBezTo>
                    <a:cubicBezTo>
                      <a:pt x="559" y="97"/>
                      <a:pt x="559" y="97"/>
                      <a:pt x="559" y="97"/>
                    </a:cubicBezTo>
                    <a:cubicBezTo>
                      <a:pt x="556" y="97"/>
                      <a:pt x="556" y="97"/>
                      <a:pt x="556" y="97"/>
                    </a:cubicBezTo>
                    <a:cubicBezTo>
                      <a:pt x="556" y="96"/>
                      <a:pt x="556" y="96"/>
                      <a:pt x="556" y="96"/>
                    </a:cubicBezTo>
                    <a:cubicBezTo>
                      <a:pt x="556" y="96"/>
                      <a:pt x="556" y="96"/>
                      <a:pt x="556" y="96"/>
                    </a:cubicBezTo>
                    <a:cubicBezTo>
                      <a:pt x="557" y="96"/>
                      <a:pt x="557" y="96"/>
                      <a:pt x="557" y="96"/>
                    </a:cubicBezTo>
                    <a:cubicBezTo>
                      <a:pt x="557" y="94"/>
                      <a:pt x="557" y="94"/>
                      <a:pt x="557" y="94"/>
                    </a:cubicBezTo>
                    <a:cubicBezTo>
                      <a:pt x="557" y="93"/>
                      <a:pt x="557" y="94"/>
                      <a:pt x="557" y="93"/>
                    </a:cubicBezTo>
                    <a:cubicBezTo>
                      <a:pt x="560" y="93"/>
                      <a:pt x="560" y="93"/>
                      <a:pt x="560" y="93"/>
                    </a:cubicBezTo>
                    <a:cubicBezTo>
                      <a:pt x="563" y="91"/>
                      <a:pt x="563" y="91"/>
                      <a:pt x="563" y="91"/>
                    </a:cubicBezTo>
                    <a:cubicBezTo>
                      <a:pt x="563" y="91"/>
                      <a:pt x="563" y="91"/>
                      <a:pt x="563" y="91"/>
                    </a:cubicBezTo>
                    <a:cubicBezTo>
                      <a:pt x="563" y="89"/>
                      <a:pt x="563" y="89"/>
                      <a:pt x="563" y="89"/>
                    </a:cubicBezTo>
                    <a:cubicBezTo>
                      <a:pt x="566" y="87"/>
                      <a:pt x="566" y="87"/>
                      <a:pt x="566" y="87"/>
                    </a:cubicBezTo>
                    <a:cubicBezTo>
                      <a:pt x="567" y="85"/>
                      <a:pt x="567" y="85"/>
                      <a:pt x="567" y="85"/>
                    </a:cubicBezTo>
                    <a:cubicBezTo>
                      <a:pt x="569" y="85"/>
                      <a:pt x="569" y="85"/>
                      <a:pt x="569" y="85"/>
                    </a:cubicBezTo>
                    <a:cubicBezTo>
                      <a:pt x="569" y="84"/>
                      <a:pt x="569" y="84"/>
                      <a:pt x="569" y="84"/>
                    </a:cubicBezTo>
                    <a:cubicBezTo>
                      <a:pt x="568" y="84"/>
                      <a:pt x="568" y="84"/>
                      <a:pt x="568" y="84"/>
                    </a:cubicBezTo>
                    <a:cubicBezTo>
                      <a:pt x="575" y="79"/>
                      <a:pt x="575" y="79"/>
                      <a:pt x="575" y="79"/>
                    </a:cubicBezTo>
                    <a:cubicBezTo>
                      <a:pt x="576" y="80"/>
                      <a:pt x="570" y="79"/>
                      <a:pt x="577" y="79"/>
                    </a:cubicBezTo>
                    <a:cubicBezTo>
                      <a:pt x="577" y="77"/>
                      <a:pt x="577" y="77"/>
                      <a:pt x="577" y="77"/>
                    </a:cubicBezTo>
                    <a:cubicBezTo>
                      <a:pt x="578" y="77"/>
                      <a:pt x="578" y="77"/>
                      <a:pt x="578" y="77"/>
                    </a:cubicBezTo>
                    <a:cubicBezTo>
                      <a:pt x="577" y="76"/>
                      <a:pt x="577" y="76"/>
                      <a:pt x="577" y="76"/>
                    </a:cubicBezTo>
                    <a:cubicBezTo>
                      <a:pt x="579" y="77"/>
                      <a:pt x="579" y="77"/>
                      <a:pt x="579" y="77"/>
                    </a:cubicBezTo>
                    <a:cubicBezTo>
                      <a:pt x="580" y="77"/>
                      <a:pt x="580" y="77"/>
                      <a:pt x="580" y="77"/>
                    </a:cubicBezTo>
                    <a:cubicBezTo>
                      <a:pt x="580" y="77"/>
                      <a:pt x="581" y="79"/>
                      <a:pt x="581" y="76"/>
                    </a:cubicBezTo>
                    <a:cubicBezTo>
                      <a:pt x="581" y="77"/>
                      <a:pt x="581" y="77"/>
                      <a:pt x="581" y="77"/>
                    </a:cubicBezTo>
                    <a:cubicBezTo>
                      <a:pt x="580" y="77"/>
                      <a:pt x="580" y="77"/>
                      <a:pt x="580" y="77"/>
                    </a:cubicBezTo>
                    <a:cubicBezTo>
                      <a:pt x="580" y="78"/>
                      <a:pt x="580" y="78"/>
                      <a:pt x="580" y="78"/>
                    </a:cubicBezTo>
                    <a:cubicBezTo>
                      <a:pt x="580" y="78"/>
                      <a:pt x="583" y="80"/>
                      <a:pt x="584" y="75"/>
                    </a:cubicBezTo>
                    <a:cubicBezTo>
                      <a:pt x="581" y="74"/>
                      <a:pt x="581" y="74"/>
                      <a:pt x="581" y="74"/>
                    </a:cubicBezTo>
                    <a:cubicBezTo>
                      <a:pt x="580" y="75"/>
                      <a:pt x="580" y="75"/>
                      <a:pt x="580" y="75"/>
                    </a:cubicBezTo>
                    <a:cubicBezTo>
                      <a:pt x="581" y="74"/>
                      <a:pt x="581" y="74"/>
                      <a:pt x="581" y="74"/>
                    </a:cubicBezTo>
                    <a:cubicBezTo>
                      <a:pt x="579" y="74"/>
                      <a:pt x="579" y="74"/>
                      <a:pt x="579" y="74"/>
                    </a:cubicBezTo>
                    <a:cubicBezTo>
                      <a:pt x="578" y="72"/>
                      <a:pt x="580" y="72"/>
                      <a:pt x="582" y="72"/>
                    </a:cubicBezTo>
                    <a:cubicBezTo>
                      <a:pt x="581" y="72"/>
                      <a:pt x="581" y="72"/>
                      <a:pt x="581" y="72"/>
                    </a:cubicBezTo>
                    <a:cubicBezTo>
                      <a:pt x="582" y="71"/>
                      <a:pt x="582" y="71"/>
                      <a:pt x="582" y="71"/>
                    </a:cubicBezTo>
                    <a:cubicBezTo>
                      <a:pt x="585" y="69"/>
                      <a:pt x="580" y="73"/>
                      <a:pt x="585" y="70"/>
                    </a:cubicBezTo>
                    <a:cubicBezTo>
                      <a:pt x="587" y="71"/>
                      <a:pt x="587" y="71"/>
                      <a:pt x="587" y="71"/>
                    </a:cubicBezTo>
                    <a:cubicBezTo>
                      <a:pt x="586" y="71"/>
                      <a:pt x="588" y="69"/>
                      <a:pt x="586" y="72"/>
                    </a:cubicBezTo>
                    <a:cubicBezTo>
                      <a:pt x="589" y="72"/>
                      <a:pt x="589" y="72"/>
                      <a:pt x="589" y="72"/>
                    </a:cubicBezTo>
                    <a:cubicBezTo>
                      <a:pt x="592" y="72"/>
                      <a:pt x="592" y="72"/>
                      <a:pt x="592" y="72"/>
                    </a:cubicBezTo>
                    <a:cubicBezTo>
                      <a:pt x="593" y="72"/>
                      <a:pt x="593" y="72"/>
                      <a:pt x="593" y="72"/>
                    </a:cubicBezTo>
                    <a:cubicBezTo>
                      <a:pt x="593" y="72"/>
                      <a:pt x="593" y="75"/>
                      <a:pt x="593" y="71"/>
                    </a:cubicBezTo>
                    <a:cubicBezTo>
                      <a:pt x="593" y="71"/>
                      <a:pt x="593" y="71"/>
                      <a:pt x="593" y="71"/>
                    </a:cubicBezTo>
                    <a:cubicBezTo>
                      <a:pt x="593" y="71"/>
                      <a:pt x="593" y="70"/>
                      <a:pt x="594" y="70"/>
                    </a:cubicBezTo>
                    <a:cubicBezTo>
                      <a:pt x="591" y="69"/>
                      <a:pt x="591" y="69"/>
                      <a:pt x="591" y="69"/>
                    </a:cubicBezTo>
                    <a:cubicBezTo>
                      <a:pt x="591" y="68"/>
                      <a:pt x="591" y="68"/>
                      <a:pt x="591" y="68"/>
                    </a:cubicBezTo>
                    <a:cubicBezTo>
                      <a:pt x="590" y="68"/>
                      <a:pt x="590" y="68"/>
                      <a:pt x="590" y="68"/>
                    </a:cubicBezTo>
                    <a:cubicBezTo>
                      <a:pt x="589" y="67"/>
                      <a:pt x="595" y="68"/>
                      <a:pt x="589" y="66"/>
                    </a:cubicBezTo>
                    <a:cubicBezTo>
                      <a:pt x="591" y="66"/>
                      <a:pt x="589" y="63"/>
                      <a:pt x="592" y="65"/>
                    </a:cubicBezTo>
                    <a:cubicBezTo>
                      <a:pt x="590" y="66"/>
                      <a:pt x="590" y="66"/>
                      <a:pt x="590" y="66"/>
                    </a:cubicBezTo>
                    <a:cubicBezTo>
                      <a:pt x="590" y="67"/>
                      <a:pt x="590" y="67"/>
                      <a:pt x="590" y="67"/>
                    </a:cubicBezTo>
                    <a:cubicBezTo>
                      <a:pt x="594" y="66"/>
                      <a:pt x="594" y="66"/>
                      <a:pt x="594" y="66"/>
                    </a:cubicBezTo>
                    <a:cubicBezTo>
                      <a:pt x="594" y="65"/>
                      <a:pt x="594" y="65"/>
                      <a:pt x="594" y="65"/>
                    </a:cubicBezTo>
                    <a:cubicBezTo>
                      <a:pt x="595" y="65"/>
                      <a:pt x="595" y="65"/>
                      <a:pt x="595" y="65"/>
                    </a:cubicBezTo>
                    <a:cubicBezTo>
                      <a:pt x="596" y="64"/>
                      <a:pt x="596" y="64"/>
                      <a:pt x="596" y="64"/>
                    </a:cubicBezTo>
                    <a:cubicBezTo>
                      <a:pt x="597" y="64"/>
                      <a:pt x="597" y="64"/>
                      <a:pt x="597" y="64"/>
                    </a:cubicBezTo>
                    <a:cubicBezTo>
                      <a:pt x="598" y="62"/>
                      <a:pt x="588" y="71"/>
                      <a:pt x="600" y="60"/>
                    </a:cubicBezTo>
                    <a:cubicBezTo>
                      <a:pt x="601" y="59"/>
                      <a:pt x="601" y="59"/>
                      <a:pt x="601" y="59"/>
                    </a:cubicBezTo>
                    <a:cubicBezTo>
                      <a:pt x="599" y="58"/>
                      <a:pt x="599" y="58"/>
                      <a:pt x="599" y="58"/>
                    </a:cubicBezTo>
                    <a:cubicBezTo>
                      <a:pt x="599" y="58"/>
                      <a:pt x="598" y="60"/>
                      <a:pt x="597" y="58"/>
                    </a:cubicBezTo>
                    <a:cubicBezTo>
                      <a:pt x="599" y="58"/>
                      <a:pt x="599" y="58"/>
                      <a:pt x="599" y="58"/>
                    </a:cubicBezTo>
                    <a:cubicBezTo>
                      <a:pt x="599" y="57"/>
                      <a:pt x="594" y="60"/>
                      <a:pt x="600" y="56"/>
                    </a:cubicBezTo>
                    <a:cubicBezTo>
                      <a:pt x="601" y="58"/>
                      <a:pt x="601" y="58"/>
                      <a:pt x="601" y="58"/>
                    </a:cubicBezTo>
                    <a:cubicBezTo>
                      <a:pt x="605" y="55"/>
                      <a:pt x="605" y="55"/>
                      <a:pt x="605" y="55"/>
                    </a:cubicBezTo>
                    <a:cubicBezTo>
                      <a:pt x="607" y="55"/>
                      <a:pt x="607" y="55"/>
                      <a:pt x="607" y="55"/>
                    </a:cubicBezTo>
                    <a:cubicBezTo>
                      <a:pt x="611" y="50"/>
                      <a:pt x="611" y="50"/>
                      <a:pt x="611" y="50"/>
                    </a:cubicBezTo>
                    <a:cubicBezTo>
                      <a:pt x="614" y="49"/>
                      <a:pt x="614" y="49"/>
                      <a:pt x="614" y="49"/>
                    </a:cubicBezTo>
                    <a:cubicBezTo>
                      <a:pt x="614" y="47"/>
                      <a:pt x="614" y="47"/>
                      <a:pt x="614" y="47"/>
                    </a:cubicBezTo>
                    <a:cubicBezTo>
                      <a:pt x="616" y="46"/>
                      <a:pt x="616" y="46"/>
                      <a:pt x="616" y="46"/>
                    </a:cubicBezTo>
                    <a:cubicBezTo>
                      <a:pt x="617" y="45"/>
                      <a:pt x="619" y="45"/>
                      <a:pt x="619" y="45"/>
                    </a:cubicBezTo>
                    <a:cubicBezTo>
                      <a:pt x="619" y="45"/>
                      <a:pt x="619" y="45"/>
                      <a:pt x="619" y="45"/>
                    </a:cubicBezTo>
                    <a:cubicBezTo>
                      <a:pt x="616" y="47"/>
                      <a:pt x="616" y="47"/>
                      <a:pt x="616" y="47"/>
                    </a:cubicBezTo>
                    <a:cubicBezTo>
                      <a:pt x="617" y="47"/>
                      <a:pt x="617" y="47"/>
                      <a:pt x="617" y="47"/>
                    </a:cubicBezTo>
                    <a:cubicBezTo>
                      <a:pt x="616" y="49"/>
                      <a:pt x="616" y="49"/>
                      <a:pt x="616" y="49"/>
                    </a:cubicBezTo>
                    <a:cubicBezTo>
                      <a:pt x="616" y="49"/>
                      <a:pt x="616" y="49"/>
                      <a:pt x="616" y="49"/>
                    </a:cubicBezTo>
                    <a:cubicBezTo>
                      <a:pt x="616" y="50"/>
                      <a:pt x="616" y="50"/>
                      <a:pt x="616" y="50"/>
                    </a:cubicBezTo>
                    <a:cubicBezTo>
                      <a:pt x="616" y="51"/>
                      <a:pt x="616" y="51"/>
                      <a:pt x="616" y="51"/>
                    </a:cubicBezTo>
                    <a:cubicBezTo>
                      <a:pt x="617" y="50"/>
                      <a:pt x="617" y="50"/>
                      <a:pt x="617" y="50"/>
                    </a:cubicBezTo>
                    <a:cubicBezTo>
                      <a:pt x="619" y="49"/>
                      <a:pt x="619" y="49"/>
                      <a:pt x="619" y="49"/>
                    </a:cubicBezTo>
                    <a:cubicBezTo>
                      <a:pt x="620" y="48"/>
                      <a:pt x="621" y="50"/>
                      <a:pt x="622" y="48"/>
                    </a:cubicBezTo>
                    <a:cubicBezTo>
                      <a:pt x="621" y="46"/>
                      <a:pt x="621" y="46"/>
                      <a:pt x="621" y="46"/>
                    </a:cubicBezTo>
                    <a:cubicBezTo>
                      <a:pt x="623" y="45"/>
                      <a:pt x="623" y="45"/>
                      <a:pt x="623" y="45"/>
                    </a:cubicBezTo>
                    <a:cubicBezTo>
                      <a:pt x="626" y="45"/>
                      <a:pt x="626" y="45"/>
                      <a:pt x="626" y="45"/>
                    </a:cubicBezTo>
                    <a:cubicBezTo>
                      <a:pt x="622" y="46"/>
                      <a:pt x="630" y="46"/>
                      <a:pt x="624" y="47"/>
                    </a:cubicBezTo>
                    <a:cubicBezTo>
                      <a:pt x="622" y="49"/>
                      <a:pt x="622" y="49"/>
                      <a:pt x="622" y="49"/>
                    </a:cubicBezTo>
                    <a:cubicBezTo>
                      <a:pt x="619" y="51"/>
                      <a:pt x="619" y="51"/>
                      <a:pt x="619" y="51"/>
                    </a:cubicBezTo>
                    <a:cubicBezTo>
                      <a:pt x="619" y="53"/>
                      <a:pt x="619" y="53"/>
                      <a:pt x="619" y="53"/>
                    </a:cubicBezTo>
                    <a:cubicBezTo>
                      <a:pt x="616" y="53"/>
                      <a:pt x="616" y="53"/>
                      <a:pt x="616" y="53"/>
                    </a:cubicBezTo>
                    <a:cubicBezTo>
                      <a:pt x="618" y="54"/>
                      <a:pt x="618" y="54"/>
                      <a:pt x="618" y="54"/>
                    </a:cubicBezTo>
                    <a:cubicBezTo>
                      <a:pt x="616" y="57"/>
                      <a:pt x="616" y="57"/>
                      <a:pt x="616" y="57"/>
                    </a:cubicBezTo>
                    <a:cubicBezTo>
                      <a:pt x="613" y="58"/>
                      <a:pt x="613" y="58"/>
                      <a:pt x="613" y="58"/>
                    </a:cubicBezTo>
                    <a:cubicBezTo>
                      <a:pt x="614" y="58"/>
                      <a:pt x="614" y="58"/>
                      <a:pt x="614" y="58"/>
                    </a:cubicBezTo>
                    <a:cubicBezTo>
                      <a:pt x="611" y="57"/>
                      <a:pt x="611" y="57"/>
                      <a:pt x="611" y="57"/>
                    </a:cubicBezTo>
                    <a:cubicBezTo>
                      <a:pt x="609" y="58"/>
                      <a:pt x="609" y="58"/>
                      <a:pt x="609" y="58"/>
                    </a:cubicBezTo>
                    <a:cubicBezTo>
                      <a:pt x="612" y="60"/>
                      <a:pt x="612" y="60"/>
                      <a:pt x="612" y="60"/>
                    </a:cubicBezTo>
                    <a:cubicBezTo>
                      <a:pt x="610" y="62"/>
                      <a:pt x="610" y="62"/>
                      <a:pt x="610" y="62"/>
                    </a:cubicBezTo>
                    <a:cubicBezTo>
                      <a:pt x="610" y="63"/>
                      <a:pt x="615" y="58"/>
                      <a:pt x="608" y="63"/>
                    </a:cubicBezTo>
                    <a:cubicBezTo>
                      <a:pt x="608" y="64"/>
                      <a:pt x="608" y="64"/>
                      <a:pt x="608" y="64"/>
                    </a:cubicBezTo>
                    <a:cubicBezTo>
                      <a:pt x="606" y="63"/>
                      <a:pt x="606" y="63"/>
                      <a:pt x="606" y="63"/>
                    </a:cubicBezTo>
                    <a:cubicBezTo>
                      <a:pt x="604" y="65"/>
                      <a:pt x="604" y="65"/>
                      <a:pt x="604" y="65"/>
                    </a:cubicBezTo>
                    <a:cubicBezTo>
                      <a:pt x="604" y="66"/>
                      <a:pt x="604" y="66"/>
                      <a:pt x="604" y="66"/>
                    </a:cubicBezTo>
                    <a:cubicBezTo>
                      <a:pt x="606" y="66"/>
                      <a:pt x="606" y="66"/>
                      <a:pt x="606" y="66"/>
                    </a:cubicBezTo>
                    <a:cubicBezTo>
                      <a:pt x="604" y="67"/>
                      <a:pt x="604" y="67"/>
                      <a:pt x="604" y="67"/>
                    </a:cubicBezTo>
                    <a:cubicBezTo>
                      <a:pt x="602" y="66"/>
                      <a:pt x="602" y="66"/>
                      <a:pt x="602" y="66"/>
                    </a:cubicBezTo>
                    <a:cubicBezTo>
                      <a:pt x="600" y="68"/>
                      <a:pt x="600" y="68"/>
                      <a:pt x="600" y="68"/>
                    </a:cubicBezTo>
                    <a:cubicBezTo>
                      <a:pt x="600" y="67"/>
                      <a:pt x="599" y="66"/>
                      <a:pt x="602" y="69"/>
                    </a:cubicBezTo>
                    <a:cubicBezTo>
                      <a:pt x="601" y="70"/>
                      <a:pt x="601" y="70"/>
                      <a:pt x="601" y="70"/>
                    </a:cubicBezTo>
                    <a:cubicBezTo>
                      <a:pt x="598" y="70"/>
                      <a:pt x="598" y="70"/>
                      <a:pt x="598" y="70"/>
                    </a:cubicBezTo>
                    <a:cubicBezTo>
                      <a:pt x="597" y="71"/>
                      <a:pt x="597" y="71"/>
                      <a:pt x="597" y="71"/>
                    </a:cubicBezTo>
                    <a:cubicBezTo>
                      <a:pt x="597" y="72"/>
                      <a:pt x="597" y="72"/>
                      <a:pt x="597" y="72"/>
                    </a:cubicBezTo>
                    <a:cubicBezTo>
                      <a:pt x="597" y="73"/>
                      <a:pt x="595" y="71"/>
                      <a:pt x="595" y="73"/>
                    </a:cubicBezTo>
                    <a:cubicBezTo>
                      <a:pt x="595" y="74"/>
                      <a:pt x="594" y="73"/>
                      <a:pt x="594" y="75"/>
                    </a:cubicBezTo>
                    <a:cubicBezTo>
                      <a:pt x="592" y="76"/>
                      <a:pt x="592" y="76"/>
                      <a:pt x="592" y="76"/>
                    </a:cubicBezTo>
                    <a:cubicBezTo>
                      <a:pt x="591" y="76"/>
                      <a:pt x="597" y="75"/>
                      <a:pt x="590" y="77"/>
                    </a:cubicBezTo>
                    <a:cubicBezTo>
                      <a:pt x="589" y="80"/>
                      <a:pt x="589" y="80"/>
                      <a:pt x="589" y="80"/>
                    </a:cubicBezTo>
                    <a:cubicBezTo>
                      <a:pt x="586" y="81"/>
                      <a:pt x="586" y="81"/>
                      <a:pt x="586" y="81"/>
                    </a:cubicBezTo>
                    <a:cubicBezTo>
                      <a:pt x="585" y="83"/>
                      <a:pt x="585" y="83"/>
                      <a:pt x="585" y="83"/>
                    </a:cubicBezTo>
                    <a:cubicBezTo>
                      <a:pt x="582" y="85"/>
                      <a:pt x="582" y="85"/>
                      <a:pt x="582" y="85"/>
                    </a:cubicBezTo>
                    <a:cubicBezTo>
                      <a:pt x="583" y="85"/>
                      <a:pt x="583" y="85"/>
                      <a:pt x="583" y="85"/>
                    </a:cubicBezTo>
                    <a:cubicBezTo>
                      <a:pt x="581" y="87"/>
                      <a:pt x="581" y="87"/>
                      <a:pt x="581" y="87"/>
                    </a:cubicBezTo>
                    <a:cubicBezTo>
                      <a:pt x="577" y="91"/>
                      <a:pt x="577" y="91"/>
                      <a:pt x="577" y="91"/>
                    </a:cubicBezTo>
                    <a:cubicBezTo>
                      <a:pt x="573" y="94"/>
                      <a:pt x="573" y="94"/>
                      <a:pt x="573" y="94"/>
                    </a:cubicBezTo>
                    <a:cubicBezTo>
                      <a:pt x="571" y="97"/>
                      <a:pt x="571" y="97"/>
                      <a:pt x="571" y="97"/>
                    </a:cubicBezTo>
                    <a:cubicBezTo>
                      <a:pt x="555" y="112"/>
                      <a:pt x="555" y="112"/>
                      <a:pt x="555" y="112"/>
                    </a:cubicBezTo>
                    <a:cubicBezTo>
                      <a:pt x="551" y="115"/>
                      <a:pt x="551" y="115"/>
                      <a:pt x="551" y="115"/>
                    </a:cubicBezTo>
                    <a:cubicBezTo>
                      <a:pt x="548" y="116"/>
                      <a:pt x="548" y="116"/>
                      <a:pt x="548" y="116"/>
                    </a:cubicBezTo>
                    <a:cubicBezTo>
                      <a:pt x="549" y="117"/>
                      <a:pt x="549" y="117"/>
                      <a:pt x="549" y="117"/>
                    </a:cubicBezTo>
                    <a:cubicBezTo>
                      <a:pt x="540" y="125"/>
                      <a:pt x="540" y="125"/>
                      <a:pt x="540" y="125"/>
                    </a:cubicBezTo>
                    <a:cubicBezTo>
                      <a:pt x="536" y="128"/>
                      <a:pt x="536" y="128"/>
                      <a:pt x="536" y="128"/>
                    </a:cubicBezTo>
                    <a:cubicBezTo>
                      <a:pt x="534" y="131"/>
                      <a:pt x="534" y="131"/>
                      <a:pt x="534" y="131"/>
                    </a:cubicBezTo>
                    <a:cubicBezTo>
                      <a:pt x="534" y="130"/>
                      <a:pt x="534" y="130"/>
                      <a:pt x="534" y="130"/>
                    </a:cubicBezTo>
                    <a:cubicBezTo>
                      <a:pt x="533" y="132"/>
                      <a:pt x="533" y="132"/>
                      <a:pt x="533" y="132"/>
                    </a:cubicBezTo>
                    <a:cubicBezTo>
                      <a:pt x="531" y="134"/>
                      <a:pt x="531" y="134"/>
                      <a:pt x="531" y="134"/>
                    </a:cubicBezTo>
                    <a:cubicBezTo>
                      <a:pt x="530" y="134"/>
                      <a:pt x="530" y="134"/>
                      <a:pt x="530" y="134"/>
                    </a:cubicBezTo>
                    <a:cubicBezTo>
                      <a:pt x="533" y="135"/>
                      <a:pt x="533" y="135"/>
                      <a:pt x="533" y="135"/>
                    </a:cubicBezTo>
                    <a:cubicBezTo>
                      <a:pt x="534" y="134"/>
                      <a:pt x="534" y="134"/>
                      <a:pt x="534" y="134"/>
                    </a:cubicBezTo>
                    <a:cubicBezTo>
                      <a:pt x="534" y="134"/>
                      <a:pt x="535" y="134"/>
                      <a:pt x="535" y="135"/>
                    </a:cubicBezTo>
                    <a:cubicBezTo>
                      <a:pt x="536" y="134"/>
                      <a:pt x="536" y="134"/>
                      <a:pt x="536" y="134"/>
                    </a:cubicBezTo>
                    <a:cubicBezTo>
                      <a:pt x="536" y="134"/>
                      <a:pt x="537" y="133"/>
                      <a:pt x="536" y="134"/>
                    </a:cubicBezTo>
                    <a:cubicBezTo>
                      <a:pt x="537" y="134"/>
                      <a:pt x="539" y="135"/>
                      <a:pt x="539" y="133"/>
                    </a:cubicBezTo>
                    <a:cubicBezTo>
                      <a:pt x="542" y="132"/>
                      <a:pt x="542" y="132"/>
                      <a:pt x="542" y="132"/>
                    </a:cubicBezTo>
                    <a:cubicBezTo>
                      <a:pt x="546" y="130"/>
                      <a:pt x="546" y="130"/>
                      <a:pt x="546" y="130"/>
                    </a:cubicBezTo>
                    <a:cubicBezTo>
                      <a:pt x="548" y="128"/>
                      <a:pt x="548" y="128"/>
                      <a:pt x="548" y="128"/>
                    </a:cubicBezTo>
                    <a:cubicBezTo>
                      <a:pt x="549" y="127"/>
                      <a:pt x="551" y="128"/>
                      <a:pt x="551" y="126"/>
                    </a:cubicBezTo>
                    <a:cubicBezTo>
                      <a:pt x="552" y="127"/>
                      <a:pt x="552" y="127"/>
                      <a:pt x="552" y="127"/>
                    </a:cubicBezTo>
                    <a:cubicBezTo>
                      <a:pt x="554" y="126"/>
                      <a:pt x="554" y="126"/>
                      <a:pt x="554" y="126"/>
                    </a:cubicBezTo>
                    <a:cubicBezTo>
                      <a:pt x="555" y="124"/>
                      <a:pt x="555" y="124"/>
                      <a:pt x="555" y="124"/>
                    </a:cubicBezTo>
                    <a:cubicBezTo>
                      <a:pt x="556" y="122"/>
                      <a:pt x="556" y="128"/>
                      <a:pt x="557" y="122"/>
                    </a:cubicBezTo>
                    <a:cubicBezTo>
                      <a:pt x="558" y="123"/>
                      <a:pt x="558" y="123"/>
                      <a:pt x="558" y="123"/>
                    </a:cubicBezTo>
                    <a:cubicBezTo>
                      <a:pt x="560" y="120"/>
                      <a:pt x="560" y="120"/>
                      <a:pt x="560" y="120"/>
                    </a:cubicBezTo>
                    <a:cubicBezTo>
                      <a:pt x="562" y="120"/>
                      <a:pt x="562" y="120"/>
                      <a:pt x="562" y="120"/>
                    </a:cubicBezTo>
                    <a:cubicBezTo>
                      <a:pt x="562" y="119"/>
                      <a:pt x="562" y="119"/>
                      <a:pt x="562" y="119"/>
                    </a:cubicBezTo>
                    <a:cubicBezTo>
                      <a:pt x="564" y="117"/>
                      <a:pt x="564" y="117"/>
                      <a:pt x="564" y="117"/>
                    </a:cubicBezTo>
                    <a:cubicBezTo>
                      <a:pt x="563" y="116"/>
                      <a:pt x="563" y="116"/>
                      <a:pt x="563" y="116"/>
                    </a:cubicBezTo>
                    <a:cubicBezTo>
                      <a:pt x="563" y="115"/>
                      <a:pt x="563" y="115"/>
                      <a:pt x="563" y="115"/>
                    </a:cubicBezTo>
                    <a:cubicBezTo>
                      <a:pt x="566" y="116"/>
                      <a:pt x="566" y="116"/>
                      <a:pt x="566" y="116"/>
                    </a:cubicBezTo>
                    <a:cubicBezTo>
                      <a:pt x="567" y="114"/>
                      <a:pt x="567" y="114"/>
                      <a:pt x="567" y="114"/>
                    </a:cubicBezTo>
                    <a:cubicBezTo>
                      <a:pt x="568" y="113"/>
                      <a:pt x="568" y="113"/>
                      <a:pt x="568" y="113"/>
                    </a:cubicBezTo>
                    <a:cubicBezTo>
                      <a:pt x="570" y="113"/>
                      <a:pt x="570" y="113"/>
                      <a:pt x="570" y="113"/>
                    </a:cubicBezTo>
                    <a:cubicBezTo>
                      <a:pt x="572" y="110"/>
                      <a:pt x="572" y="110"/>
                      <a:pt x="572" y="110"/>
                    </a:cubicBezTo>
                    <a:cubicBezTo>
                      <a:pt x="572" y="110"/>
                      <a:pt x="572" y="110"/>
                      <a:pt x="572" y="110"/>
                    </a:cubicBezTo>
                    <a:cubicBezTo>
                      <a:pt x="570" y="109"/>
                      <a:pt x="570" y="109"/>
                      <a:pt x="570" y="109"/>
                    </a:cubicBezTo>
                    <a:cubicBezTo>
                      <a:pt x="569" y="109"/>
                      <a:pt x="569" y="109"/>
                      <a:pt x="569" y="109"/>
                    </a:cubicBezTo>
                    <a:cubicBezTo>
                      <a:pt x="571" y="107"/>
                      <a:pt x="571" y="107"/>
                      <a:pt x="571" y="107"/>
                    </a:cubicBezTo>
                    <a:cubicBezTo>
                      <a:pt x="572" y="109"/>
                      <a:pt x="572" y="109"/>
                      <a:pt x="572" y="109"/>
                    </a:cubicBezTo>
                    <a:cubicBezTo>
                      <a:pt x="576" y="108"/>
                      <a:pt x="576" y="108"/>
                      <a:pt x="576" y="108"/>
                    </a:cubicBezTo>
                    <a:cubicBezTo>
                      <a:pt x="578" y="104"/>
                      <a:pt x="578" y="104"/>
                      <a:pt x="578" y="104"/>
                    </a:cubicBezTo>
                    <a:cubicBezTo>
                      <a:pt x="580" y="104"/>
                      <a:pt x="580" y="104"/>
                      <a:pt x="580" y="104"/>
                    </a:cubicBezTo>
                    <a:cubicBezTo>
                      <a:pt x="581" y="103"/>
                      <a:pt x="576" y="105"/>
                      <a:pt x="582" y="102"/>
                    </a:cubicBezTo>
                    <a:cubicBezTo>
                      <a:pt x="582" y="103"/>
                      <a:pt x="582" y="103"/>
                      <a:pt x="582" y="103"/>
                    </a:cubicBezTo>
                    <a:cubicBezTo>
                      <a:pt x="584" y="101"/>
                      <a:pt x="584" y="101"/>
                      <a:pt x="584" y="101"/>
                    </a:cubicBezTo>
                    <a:cubicBezTo>
                      <a:pt x="583" y="101"/>
                      <a:pt x="583" y="101"/>
                      <a:pt x="583" y="101"/>
                    </a:cubicBezTo>
                    <a:cubicBezTo>
                      <a:pt x="585" y="98"/>
                      <a:pt x="585" y="98"/>
                      <a:pt x="585" y="98"/>
                    </a:cubicBezTo>
                    <a:cubicBezTo>
                      <a:pt x="586" y="98"/>
                      <a:pt x="586" y="98"/>
                      <a:pt x="586" y="98"/>
                    </a:cubicBezTo>
                    <a:cubicBezTo>
                      <a:pt x="586" y="96"/>
                      <a:pt x="586" y="96"/>
                      <a:pt x="586" y="96"/>
                    </a:cubicBezTo>
                    <a:cubicBezTo>
                      <a:pt x="586" y="96"/>
                      <a:pt x="586" y="95"/>
                      <a:pt x="585" y="96"/>
                    </a:cubicBezTo>
                    <a:cubicBezTo>
                      <a:pt x="587" y="95"/>
                      <a:pt x="587" y="95"/>
                      <a:pt x="587" y="95"/>
                    </a:cubicBezTo>
                    <a:cubicBezTo>
                      <a:pt x="589" y="95"/>
                      <a:pt x="589" y="95"/>
                      <a:pt x="589" y="95"/>
                    </a:cubicBezTo>
                    <a:cubicBezTo>
                      <a:pt x="589" y="93"/>
                      <a:pt x="589" y="93"/>
                      <a:pt x="589" y="93"/>
                    </a:cubicBezTo>
                    <a:cubicBezTo>
                      <a:pt x="591" y="92"/>
                      <a:pt x="591" y="92"/>
                      <a:pt x="591" y="92"/>
                    </a:cubicBezTo>
                    <a:cubicBezTo>
                      <a:pt x="596" y="88"/>
                      <a:pt x="596" y="88"/>
                      <a:pt x="596" y="88"/>
                    </a:cubicBezTo>
                    <a:cubicBezTo>
                      <a:pt x="597" y="87"/>
                      <a:pt x="597" y="87"/>
                      <a:pt x="597" y="87"/>
                    </a:cubicBezTo>
                    <a:cubicBezTo>
                      <a:pt x="599" y="86"/>
                      <a:pt x="599" y="86"/>
                      <a:pt x="599" y="86"/>
                    </a:cubicBezTo>
                    <a:cubicBezTo>
                      <a:pt x="600" y="86"/>
                      <a:pt x="591" y="90"/>
                      <a:pt x="601" y="83"/>
                    </a:cubicBezTo>
                    <a:cubicBezTo>
                      <a:pt x="601" y="83"/>
                      <a:pt x="601" y="83"/>
                      <a:pt x="601" y="83"/>
                    </a:cubicBezTo>
                    <a:cubicBezTo>
                      <a:pt x="601" y="82"/>
                      <a:pt x="601" y="84"/>
                      <a:pt x="600" y="82"/>
                    </a:cubicBezTo>
                    <a:cubicBezTo>
                      <a:pt x="603" y="82"/>
                      <a:pt x="603" y="82"/>
                      <a:pt x="603" y="82"/>
                    </a:cubicBezTo>
                    <a:cubicBezTo>
                      <a:pt x="603" y="81"/>
                      <a:pt x="601" y="84"/>
                      <a:pt x="603" y="81"/>
                    </a:cubicBezTo>
                    <a:cubicBezTo>
                      <a:pt x="605" y="80"/>
                      <a:pt x="605" y="80"/>
                      <a:pt x="605" y="80"/>
                    </a:cubicBezTo>
                    <a:cubicBezTo>
                      <a:pt x="605" y="79"/>
                      <a:pt x="605" y="79"/>
                      <a:pt x="605" y="79"/>
                    </a:cubicBezTo>
                    <a:cubicBezTo>
                      <a:pt x="606" y="78"/>
                      <a:pt x="606" y="78"/>
                      <a:pt x="606" y="78"/>
                    </a:cubicBezTo>
                    <a:cubicBezTo>
                      <a:pt x="607" y="78"/>
                      <a:pt x="607" y="78"/>
                      <a:pt x="607" y="78"/>
                    </a:cubicBezTo>
                    <a:cubicBezTo>
                      <a:pt x="610" y="75"/>
                      <a:pt x="610" y="75"/>
                      <a:pt x="610" y="75"/>
                    </a:cubicBezTo>
                    <a:cubicBezTo>
                      <a:pt x="611" y="74"/>
                      <a:pt x="611" y="74"/>
                      <a:pt x="611" y="74"/>
                    </a:cubicBezTo>
                    <a:cubicBezTo>
                      <a:pt x="612" y="71"/>
                      <a:pt x="612" y="71"/>
                      <a:pt x="612" y="71"/>
                    </a:cubicBezTo>
                    <a:cubicBezTo>
                      <a:pt x="616" y="72"/>
                      <a:pt x="616" y="72"/>
                      <a:pt x="616" y="72"/>
                    </a:cubicBezTo>
                    <a:cubicBezTo>
                      <a:pt x="618" y="71"/>
                      <a:pt x="618" y="71"/>
                      <a:pt x="618" y="71"/>
                    </a:cubicBezTo>
                    <a:cubicBezTo>
                      <a:pt x="617" y="69"/>
                      <a:pt x="617" y="69"/>
                      <a:pt x="617" y="69"/>
                    </a:cubicBezTo>
                    <a:cubicBezTo>
                      <a:pt x="617" y="68"/>
                      <a:pt x="617" y="68"/>
                      <a:pt x="617" y="68"/>
                    </a:cubicBezTo>
                    <a:cubicBezTo>
                      <a:pt x="616" y="66"/>
                      <a:pt x="616" y="66"/>
                      <a:pt x="616" y="66"/>
                    </a:cubicBezTo>
                    <a:cubicBezTo>
                      <a:pt x="616" y="67"/>
                      <a:pt x="617" y="67"/>
                      <a:pt x="616" y="66"/>
                    </a:cubicBezTo>
                    <a:cubicBezTo>
                      <a:pt x="616" y="66"/>
                      <a:pt x="616" y="66"/>
                      <a:pt x="616" y="66"/>
                    </a:cubicBezTo>
                    <a:cubicBezTo>
                      <a:pt x="618" y="67"/>
                      <a:pt x="618" y="67"/>
                      <a:pt x="618" y="67"/>
                    </a:cubicBezTo>
                    <a:cubicBezTo>
                      <a:pt x="618" y="67"/>
                      <a:pt x="619" y="67"/>
                      <a:pt x="619" y="66"/>
                    </a:cubicBezTo>
                    <a:cubicBezTo>
                      <a:pt x="616" y="65"/>
                      <a:pt x="616" y="65"/>
                      <a:pt x="616" y="65"/>
                    </a:cubicBezTo>
                    <a:cubicBezTo>
                      <a:pt x="617" y="63"/>
                      <a:pt x="617" y="63"/>
                      <a:pt x="617" y="63"/>
                    </a:cubicBezTo>
                    <a:cubicBezTo>
                      <a:pt x="619" y="66"/>
                      <a:pt x="619" y="66"/>
                      <a:pt x="619" y="66"/>
                    </a:cubicBezTo>
                    <a:cubicBezTo>
                      <a:pt x="625" y="62"/>
                      <a:pt x="625" y="62"/>
                      <a:pt x="625" y="62"/>
                    </a:cubicBezTo>
                    <a:cubicBezTo>
                      <a:pt x="624" y="62"/>
                      <a:pt x="624" y="62"/>
                      <a:pt x="624" y="62"/>
                    </a:cubicBezTo>
                    <a:cubicBezTo>
                      <a:pt x="632" y="54"/>
                      <a:pt x="632" y="54"/>
                      <a:pt x="632" y="54"/>
                    </a:cubicBezTo>
                    <a:cubicBezTo>
                      <a:pt x="634" y="54"/>
                      <a:pt x="634" y="54"/>
                      <a:pt x="634" y="54"/>
                    </a:cubicBezTo>
                    <a:cubicBezTo>
                      <a:pt x="634" y="54"/>
                      <a:pt x="634" y="54"/>
                      <a:pt x="634" y="54"/>
                    </a:cubicBezTo>
                    <a:cubicBezTo>
                      <a:pt x="632" y="53"/>
                      <a:pt x="632" y="53"/>
                      <a:pt x="632" y="53"/>
                    </a:cubicBezTo>
                    <a:cubicBezTo>
                      <a:pt x="632" y="53"/>
                      <a:pt x="631" y="55"/>
                      <a:pt x="629" y="53"/>
                    </a:cubicBezTo>
                    <a:cubicBezTo>
                      <a:pt x="631" y="53"/>
                      <a:pt x="631" y="53"/>
                      <a:pt x="631" y="53"/>
                    </a:cubicBezTo>
                    <a:cubicBezTo>
                      <a:pt x="632" y="51"/>
                      <a:pt x="632" y="51"/>
                      <a:pt x="632" y="51"/>
                    </a:cubicBezTo>
                    <a:cubicBezTo>
                      <a:pt x="634" y="50"/>
                      <a:pt x="634" y="50"/>
                      <a:pt x="634" y="50"/>
                    </a:cubicBezTo>
                    <a:cubicBezTo>
                      <a:pt x="634" y="48"/>
                      <a:pt x="634" y="48"/>
                      <a:pt x="634" y="48"/>
                    </a:cubicBezTo>
                    <a:cubicBezTo>
                      <a:pt x="635" y="48"/>
                      <a:pt x="635" y="48"/>
                      <a:pt x="635" y="48"/>
                    </a:cubicBezTo>
                    <a:cubicBezTo>
                      <a:pt x="636" y="46"/>
                      <a:pt x="636" y="46"/>
                      <a:pt x="636" y="46"/>
                    </a:cubicBezTo>
                    <a:cubicBezTo>
                      <a:pt x="636" y="46"/>
                      <a:pt x="636" y="46"/>
                      <a:pt x="636" y="46"/>
                    </a:cubicBezTo>
                    <a:cubicBezTo>
                      <a:pt x="637" y="46"/>
                      <a:pt x="637" y="46"/>
                      <a:pt x="637" y="46"/>
                    </a:cubicBezTo>
                    <a:cubicBezTo>
                      <a:pt x="639" y="44"/>
                      <a:pt x="639" y="44"/>
                      <a:pt x="639" y="44"/>
                    </a:cubicBezTo>
                    <a:cubicBezTo>
                      <a:pt x="638" y="43"/>
                      <a:pt x="638" y="43"/>
                      <a:pt x="638" y="43"/>
                    </a:cubicBezTo>
                    <a:cubicBezTo>
                      <a:pt x="639" y="44"/>
                      <a:pt x="639" y="44"/>
                      <a:pt x="639" y="44"/>
                    </a:cubicBezTo>
                    <a:cubicBezTo>
                      <a:pt x="640" y="43"/>
                      <a:pt x="640" y="43"/>
                      <a:pt x="640" y="43"/>
                    </a:cubicBezTo>
                    <a:cubicBezTo>
                      <a:pt x="641" y="42"/>
                      <a:pt x="641" y="42"/>
                      <a:pt x="641" y="42"/>
                    </a:cubicBezTo>
                    <a:cubicBezTo>
                      <a:pt x="646" y="37"/>
                      <a:pt x="646" y="37"/>
                      <a:pt x="646" y="37"/>
                    </a:cubicBezTo>
                    <a:cubicBezTo>
                      <a:pt x="646" y="37"/>
                      <a:pt x="646" y="38"/>
                      <a:pt x="647" y="38"/>
                    </a:cubicBezTo>
                    <a:cubicBezTo>
                      <a:pt x="647" y="38"/>
                      <a:pt x="647" y="38"/>
                      <a:pt x="648" y="37"/>
                    </a:cubicBezTo>
                    <a:cubicBezTo>
                      <a:pt x="647" y="36"/>
                      <a:pt x="647" y="36"/>
                      <a:pt x="647" y="36"/>
                    </a:cubicBezTo>
                    <a:cubicBezTo>
                      <a:pt x="647" y="35"/>
                      <a:pt x="647" y="35"/>
                      <a:pt x="647" y="35"/>
                    </a:cubicBezTo>
                    <a:cubicBezTo>
                      <a:pt x="649" y="35"/>
                      <a:pt x="649" y="35"/>
                      <a:pt x="649" y="35"/>
                    </a:cubicBezTo>
                    <a:cubicBezTo>
                      <a:pt x="656" y="28"/>
                      <a:pt x="656" y="28"/>
                      <a:pt x="656" y="28"/>
                    </a:cubicBezTo>
                    <a:cubicBezTo>
                      <a:pt x="658" y="27"/>
                      <a:pt x="658" y="27"/>
                      <a:pt x="658" y="27"/>
                    </a:cubicBezTo>
                    <a:cubicBezTo>
                      <a:pt x="659" y="24"/>
                      <a:pt x="655" y="28"/>
                      <a:pt x="659" y="25"/>
                    </a:cubicBezTo>
                    <a:cubicBezTo>
                      <a:pt x="660" y="26"/>
                      <a:pt x="660" y="26"/>
                      <a:pt x="660" y="26"/>
                    </a:cubicBezTo>
                    <a:cubicBezTo>
                      <a:pt x="657" y="29"/>
                      <a:pt x="657" y="29"/>
                      <a:pt x="657" y="29"/>
                    </a:cubicBezTo>
                    <a:cubicBezTo>
                      <a:pt x="659" y="29"/>
                      <a:pt x="659" y="29"/>
                      <a:pt x="659" y="29"/>
                    </a:cubicBezTo>
                    <a:cubicBezTo>
                      <a:pt x="659" y="30"/>
                      <a:pt x="659" y="30"/>
                      <a:pt x="659" y="30"/>
                    </a:cubicBezTo>
                    <a:cubicBezTo>
                      <a:pt x="658" y="29"/>
                      <a:pt x="656" y="32"/>
                      <a:pt x="655" y="31"/>
                    </a:cubicBezTo>
                    <a:cubicBezTo>
                      <a:pt x="650" y="36"/>
                      <a:pt x="650" y="36"/>
                      <a:pt x="650" y="36"/>
                    </a:cubicBezTo>
                    <a:cubicBezTo>
                      <a:pt x="649" y="38"/>
                      <a:pt x="649" y="38"/>
                      <a:pt x="649" y="38"/>
                    </a:cubicBezTo>
                    <a:cubicBezTo>
                      <a:pt x="653" y="38"/>
                      <a:pt x="653" y="38"/>
                      <a:pt x="653" y="38"/>
                    </a:cubicBezTo>
                    <a:cubicBezTo>
                      <a:pt x="654" y="35"/>
                      <a:pt x="654" y="35"/>
                      <a:pt x="654" y="35"/>
                    </a:cubicBezTo>
                    <a:cubicBezTo>
                      <a:pt x="657" y="34"/>
                      <a:pt x="657" y="34"/>
                      <a:pt x="657" y="34"/>
                    </a:cubicBezTo>
                    <a:cubicBezTo>
                      <a:pt x="663" y="27"/>
                      <a:pt x="663" y="27"/>
                      <a:pt x="663" y="27"/>
                    </a:cubicBezTo>
                    <a:cubicBezTo>
                      <a:pt x="661" y="27"/>
                      <a:pt x="661" y="27"/>
                      <a:pt x="661" y="27"/>
                    </a:cubicBezTo>
                    <a:cubicBezTo>
                      <a:pt x="665" y="24"/>
                      <a:pt x="665" y="24"/>
                      <a:pt x="665" y="24"/>
                    </a:cubicBezTo>
                    <a:cubicBezTo>
                      <a:pt x="666" y="25"/>
                      <a:pt x="666" y="25"/>
                      <a:pt x="666" y="25"/>
                    </a:cubicBezTo>
                    <a:cubicBezTo>
                      <a:pt x="669" y="23"/>
                      <a:pt x="669" y="23"/>
                      <a:pt x="669" y="23"/>
                    </a:cubicBezTo>
                    <a:cubicBezTo>
                      <a:pt x="668" y="24"/>
                      <a:pt x="664" y="21"/>
                      <a:pt x="662" y="29"/>
                    </a:cubicBezTo>
                    <a:cubicBezTo>
                      <a:pt x="663" y="30"/>
                      <a:pt x="663" y="30"/>
                      <a:pt x="663" y="30"/>
                    </a:cubicBezTo>
                    <a:cubicBezTo>
                      <a:pt x="663" y="30"/>
                      <a:pt x="663" y="30"/>
                      <a:pt x="663" y="30"/>
                    </a:cubicBezTo>
                    <a:cubicBezTo>
                      <a:pt x="664" y="32"/>
                      <a:pt x="664" y="30"/>
                      <a:pt x="666" y="31"/>
                    </a:cubicBezTo>
                    <a:cubicBezTo>
                      <a:pt x="664" y="33"/>
                      <a:pt x="664" y="33"/>
                      <a:pt x="664" y="33"/>
                    </a:cubicBezTo>
                    <a:cubicBezTo>
                      <a:pt x="661" y="35"/>
                      <a:pt x="661" y="35"/>
                      <a:pt x="661" y="35"/>
                    </a:cubicBezTo>
                    <a:cubicBezTo>
                      <a:pt x="661" y="35"/>
                      <a:pt x="661" y="35"/>
                      <a:pt x="661" y="35"/>
                    </a:cubicBezTo>
                    <a:cubicBezTo>
                      <a:pt x="661" y="36"/>
                      <a:pt x="665" y="33"/>
                      <a:pt x="660" y="37"/>
                    </a:cubicBezTo>
                    <a:cubicBezTo>
                      <a:pt x="660" y="37"/>
                      <a:pt x="663" y="37"/>
                      <a:pt x="659" y="36"/>
                    </a:cubicBezTo>
                    <a:cubicBezTo>
                      <a:pt x="658" y="39"/>
                      <a:pt x="658" y="39"/>
                      <a:pt x="658" y="39"/>
                    </a:cubicBezTo>
                    <a:cubicBezTo>
                      <a:pt x="659" y="39"/>
                      <a:pt x="659" y="39"/>
                      <a:pt x="656" y="40"/>
                    </a:cubicBezTo>
                    <a:cubicBezTo>
                      <a:pt x="658" y="42"/>
                      <a:pt x="658" y="42"/>
                      <a:pt x="658" y="42"/>
                    </a:cubicBezTo>
                    <a:cubicBezTo>
                      <a:pt x="661" y="41"/>
                      <a:pt x="661" y="41"/>
                      <a:pt x="661" y="41"/>
                    </a:cubicBezTo>
                    <a:cubicBezTo>
                      <a:pt x="661" y="40"/>
                      <a:pt x="661" y="40"/>
                      <a:pt x="661" y="40"/>
                    </a:cubicBezTo>
                    <a:cubicBezTo>
                      <a:pt x="661" y="39"/>
                      <a:pt x="661" y="39"/>
                      <a:pt x="661" y="39"/>
                    </a:cubicBezTo>
                    <a:cubicBezTo>
                      <a:pt x="662" y="41"/>
                      <a:pt x="662" y="41"/>
                      <a:pt x="662" y="41"/>
                    </a:cubicBezTo>
                    <a:cubicBezTo>
                      <a:pt x="668" y="39"/>
                      <a:pt x="668" y="39"/>
                      <a:pt x="668" y="39"/>
                    </a:cubicBezTo>
                    <a:cubicBezTo>
                      <a:pt x="669" y="38"/>
                      <a:pt x="669" y="38"/>
                      <a:pt x="669" y="38"/>
                    </a:cubicBezTo>
                    <a:cubicBezTo>
                      <a:pt x="667" y="37"/>
                      <a:pt x="667" y="37"/>
                      <a:pt x="667" y="37"/>
                    </a:cubicBezTo>
                    <a:cubicBezTo>
                      <a:pt x="667" y="37"/>
                      <a:pt x="674" y="35"/>
                      <a:pt x="665" y="38"/>
                    </a:cubicBezTo>
                    <a:cubicBezTo>
                      <a:pt x="666" y="36"/>
                      <a:pt x="666" y="36"/>
                      <a:pt x="666" y="36"/>
                    </a:cubicBezTo>
                    <a:cubicBezTo>
                      <a:pt x="665" y="35"/>
                      <a:pt x="665" y="35"/>
                      <a:pt x="665" y="35"/>
                    </a:cubicBezTo>
                    <a:cubicBezTo>
                      <a:pt x="666" y="35"/>
                      <a:pt x="666" y="35"/>
                      <a:pt x="666" y="35"/>
                    </a:cubicBezTo>
                    <a:cubicBezTo>
                      <a:pt x="668" y="33"/>
                      <a:pt x="668" y="33"/>
                      <a:pt x="668" y="33"/>
                    </a:cubicBezTo>
                    <a:cubicBezTo>
                      <a:pt x="669" y="33"/>
                      <a:pt x="669" y="33"/>
                      <a:pt x="669" y="33"/>
                    </a:cubicBezTo>
                    <a:cubicBezTo>
                      <a:pt x="668" y="36"/>
                      <a:pt x="668" y="36"/>
                      <a:pt x="668" y="36"/>
                    </a:cubicBezTo>
                    <a:cubicBezTo>
                      <a:pt x="670" y="37"/>
                      <a:pt x="670" y="37"/>
                      <a:pt x="670" y="37"/>
                    </a:cubicBezTo>
                    <a:cubicBezTo>
                      <a:pt x="673" y="36"/>
                      <a:pt x="673" y="36"/>
                      <a:pt x="673" y="36"/>
                    </a:cubicBezTo>
                    <a:cubicBezTo>
                      <a:pt x="672" y="37"/>
                      <a:pt x="672" y="37"/>
                      <a:pt x="672" y="37"/>
                    </a:cubicBezTo>
                    <a:cubicBezTo>
                      <a:pt x="673" y="37"/>
                      <a:pt x="673" y="37"/>
                      <a:pt x="673" y="37"/>
                    </a:cubicBezTo>
                    <a:cubicBezTo>
                      <a:pt x="661" y="49"/>
                      <a:pt x="661" y="49"/>
                      <a:pt x="661" y="49"/>
                    </a:cubicBezTo>
                    <a:cubicBezTo>
                      <a:pt x="660" y="50"/>
                      <a:pt x="660" y="50"/>
                      <a:pt x="660" y="50"/>
                    </a:cubicBezTo>
                    <a:cubicBezTo>
                      <a:pt x="658" y="50"/>
                      <a:pt x="658" y="50"/>
                      <a:pt x="658" y="50"/>
                    </a:cubicBezTo>
                    <a:cubicBezTo>
                      <a:pt x="658" y="51"/>
                      <a:pt x="658" y="51"/>
                      <a:pt x="658" y="51"/>
                    </a:cubicBezTo>
                    <a:cubicBezTo>
                      <a:pt x="659" y="51"/>
                      <a:pt x="659" y="50"/>
                      <a:pt x="660" y="51"/>
                    </a:cubicBezTo>
                    <a:cubicBezTo>
                      <a:pt x="658" y="51"/>
                      <a:pt x="658" y="51"/>
                      <a:pt x="658" y="51"/>
                    </a:cubicBezTo>
                    <a:cubicBezTo>
                      <a:pt x="659" y="52"/>
                      <a:pt x="659" y="52"/>
                      <a:pt x="659" y="52"/>
                    </a:cubicBezTo>
                    <a:cubicBezTo>
                      <a:pt x="657" y="53"/>
                      <a:pt x="657" y="53"/>
                      <a:pt x="657" y="53"/>
                    </a:cubicBezTo>
                    <a:cubicBezTo>
                      <a:pt x="659" y="55"/>
                      <a:pt x="659" y="55"/>
                      <a:pt x="659" y="55"/>
                    </a:cubicBezTo>
                    <a:cubicBezTo>
                      <a:pt x="660" y="54"/>
                      <a:pt x="660" y="55"/>
                      <a:pt x="662" y="55"/>
                    </a:cubicBezTo>
                    <a:cubicBezTo>
                      <a:pt x="660" y="58"/>
                      <a:pt x="660" y="58"/>
                      <a:pt x="660" y="58"/>
                    </a:cubicBezTo>
                    <a:cubicBezTo>
                      <a:pt x="661" y="59"/>
                      <a:pt x="661" y="59"/>
                      <a:pt x="661" y="59"/>
                    </a:cubicBezTo>
                    <a:cubicBezTo>
                      <a:pt x="660" y="59"/>
                      <a:pt x="662" y="58"/>
                      <a:pt x="663" y="59"/>
                    </a:cubicBezTo>
                    <a:cubicBezTo>
                      <a:pt x="664" y="59"/>
                      <a:pt x="664" y="59"/>
                      <a:pt x="664" y="59"/>
                    </a:cubicBezTo>
                    <a:cubicBezTo>
                      <a:pt x="665" y="61"/>
                      <a:pt x="665" y="61"/>
                      <a:pt x="665" y="61"/>
                    </a:cubicBezTo>
                    <a:cubicBezTo>
                      <a:pt x="666" y="61"/>
                      <a:pt x="666" y="61"/>
                      <a:pt x="666" y="61"/>
                    </a:cubicBezTo>
                    <a:cubicBezTo>
                      <a:pt x="664" y="63"/>
                      <a:pt x="664" y="63"/>
                      <a:pt x="664" y="63"/>
                    </a:cubicBezTo>
                    <a:cubicBezTo>
                      <a:pt x="663" y="63"/>
                      <a:pt x="663" y="63"/>
                      <a:pt x="663" y="63"/>
                    </a:cubicBezTo>
                    <a:cubicBezTo>
                      <a:pt x="663" y="64"/>
                      <a:pt x="663" y="64"/>
                      <a:pt x="663" y="64"/>
                    </a:cubicBezTo>
                    <a:cubicBezTo>
                      <a:pt x="663" y="63"/>
                      <a:pt x="663" y="63"/>
                      <a:pt x="663" y="63"/>
                    </a:cubicBezTo>
                    <a:cubicBezTo>
                      <a:pt x="662" y="64"/>
                      <a:pt x="667" y="60"/>
                      <a:pt x="661" y="65"/>
                    </a:cubicBezTo>
                    <a:cubicBezTo>
                      <a:pt x="660" y="64"/>
                      <a:pt x="660" y="64"/>
                      <a:pt x="660" y="64"/>
                    </a:cubicBezTo>
                    <a:cubicBezTo>
                      <a:pt x="658" y="65"/>
                      <a:pt x="660" y="67"/>
                      <a:pt x="658" y="66"/>
                    </a:cubicBezTo>
                    <a:cubicBezTo>
                      <a:pt x="658" y="66"/>
                      <a:pt x="658" y="66"/>
                      <a:pt x="658" y="66"/>
                    </a:cubicBezTo>
                    <a:cubicBezTo>
                      <a:pt x="658" y="66"/>
                      <a:pt x="657" y="68"/>
                      <a:pt x="659" y="67"/>
                    </a:cubicBezTo>
                    <a:cubicBezTo>
                      <a:pt x="657" y="69"/>
                      <a:pt x="657" y="69"/>
                      <a:pt x="657" y="69"/>
                    </a:cubicBezTo>
                    <a:cubicBezTo>
                      <a:pt x="653" y="72"/>
                      <a:pt x="653" y="72"/>
                      <a:pt x="653" y="72"/>
                    </a:cubicBezTo>
                    <a:cubicBezTo>
                      <a:pt x="657" y="69"/>
                      <a:pt x="657" y="69"/>
                      <a:pt x="657" y="69"/>
                    </a:cubicBezTo>
                    <a:cubicBezTo>
                      <a:pt x="654" y="69"/>
                      <a:pt x="654" y="69"/>
                      <a:pt x="654" y="69"/>
                    </a:cubicBezTo>
                    <a:cubicBezTo>
                      <a:pt x="653" y="71"/>
                      <a:pt x="653" y="71"/>
                      <a:pt x="653" y="71"/>
                    </a:cubicBezTo>
                    <a:cubicBezTo>
                      <a:pt x="650" y="72"/>
                      <a:pt x="650" y="72"/>
                      <a:pt x="650" y="72"/>
                    </a:cubicBezTo>
                    <a:cubicBezTo>
                      <a:pt x="649" y="71"/>
                      <a:pt x="649" y="71"/>
                      <a:pt x="649" y="71"/>
                    </a:cubicBezTo>
                    <a:cubicBezTo>
                      <a:pt x="652" y="69"/>
                      <a:pt x="652" y="69"/>
                      <a:pt x="652" y="69"/>
                    </a:cubicBezTo>
                    <a:cubicBezTo>
                      <a:pt x="655" y="67"/>
                      <a:pt x="655" y="67"/>
                      <a:pt x="655" y="67"/>
                    </a:cubicBezTo>
                    <a:cubicBezTo>
                      <a:pt x="656" y="66"/>
                      <a:pt x="656" y="66"/>
                      <a:pt x="656" y="66"/>
                    </a:cubicBezTo>
                    <a:cubicBezTo>
                      <a:pt x="657" y="66"/>
                      <a:pt x="657" y="66"/>
                      <a:pt x="657" y="66"/>
                    </a:cubicBezTo>
                    <a:cubicBezTo>
                      <a:pt x="658" y="65"/>
                      <a:pt x="649" y="69"/>
                      <a:pt x="659" y="64"/>
                    </a:cubicBezTo>
                    <a:cubicBezTo>
                      <a:pt x="658" y="62"/>
                      <a:pt x="658" y="62"/>
                      <a:pt x="658" y="62"/>
                    </a:cubicBezTo>
                    <a:cubicBezTo>
                      <a:pt x="657" y="61"/>
                      <a:pt x="657" y="61"/>
                      <a:pt x="657" y="61"/>
                    </a:cubicBezTo>
                    <a:cubicBezTo>
                      <a:pt x="655" y="62"/>
                      <a:pt x="655" y="62"/>
                      <a:pt x="655" y="62"/>
                    </a:cubicBezTo>
                    <a:cubicBezTo>
                      <a:pt x="656" y="63"/>
                      <a:pt x="656" y="63"/>
                      <a:pt x="656" y="63"/>
                    </a:cubicBezTo>
                    <a:cubicBezTo>
                      <a:pt x="655" y="64"/>
                      <a:pt x="653" y="65"/>
                      <a:pt x="653" y="64"/>
                    </a:cubicBezTo>
                    <a:cubicBezTo>
                      <a:pt x="652" y="65"/>
                      <a:pt x="652" y="65"/>
                      <a:pt x="652" y="65"/>
                    </a:cubicBezTo>
                    <a:cubicBezTo>
                      <a:pt x="652" y="65"/>
                      <a:pt x="652" y="63"/>
                      <a:pt x="652" y="66"/>
                    </a:cubicBezTo>
                    <a:cubicBezTo>
                      <a:pt x="652" y="65"/>
                      <a:pt x="652" y="65"/>
                      <a:pt x="652" y="65"/>
                    </a:cubicBezTo>
                    <a:cubicBezTo>
                      <a:pt x="648" y="69"/>
                      <a:pt x="648" y="69"/>
                      <a:pt x="648" y="69"/>
                    </a:cubicBezTo>
                    <a:cubicBezTo>
                      <a:pt x="647" y="69"/>
                      <a:pt x="648" y="71"/>
                      <a:pt x="647" y="69"/>
                    </a:cubicBezTo>
                    <a:cubicBezTo>
                      <a:pt x="647" y="70"/>
                      <a:pt x="647" y="70"/>
                      <a:pt x="647" y="70"/>
                    </a:cubicBezTo>
                    <a:cubicBezTo>
                      <a:pt x="646" y="70"/>
                      <a:pt x="646" y="70"/>
                      <a:pt x="646" y="70"/>
                    </a:cubicBezTo>
                    <a:cubicBezTo>
                      <a:pt x="644" y="72"/>
                      <a:pt x="644" y="72"/>
                      <a:pt x="644" y="72"/>
                    </a:cubicBezTo>
                    <a:cubicBezTo>
                      <a:pt x="641" y="74"/>
                      <a:pt x="641" y="74"/>
                      <a:pt x="641" y="74"/>
                    </a:cubicBezTo>
                    <a:cubicBezTo>
                      <a:pt x="638" y="75"/>
                      <a:pt x="638" y="75"/>
                      <a:pt x="638" y="75"/>
                    </a:cubicBezTo>
                    <a:cubicBezTo>
                      <a:pt x="637" y="76"/>
                      <a:pt x="637" y="76"/>
                      <a:pt x="637" y="76"/>
                    </a:cubicBezTo>
                    <a:cubicBezTo>
                      <a:pt x="635" y="72"/>
                      <a:pt x="635" y="72"/>
                      <a:pt x="635" y="72"/>
                    </a:cubicBezTo>
                    <a:cubicBezTo>
                      <a:pt x="633" y="74"/>
                      <a:pt x="633" y="74"/>
                      <a:pt x="633" y="74"/>
                    </a:cubicBezTo>
                    <a:cubicBezTo>
                      <a:pt x="632" y="73"/>
                      <a:pt x="632" y="73"/>
                      <a:pt x="632" y="73"/>
                    </a:cubicBezTo>
                    <a:cubicBezTo>
                      <a:pt x="637" y="69"/>
                      <a:pt x="629" y="81"/>
                      <a:pt x="636" y="69"/>
                    </a:cubicBezTo>
                    <a:cubicBezTo>
                      <a:pt x="639" y="67"/>
                      <a:pt x="639" y="67"/>
                      <a:pt x="639" y="67"/>
                    </a:cubicBezTo>
                    <a:cubicBezTo>
                      <a:pt x="643" y="67"/>
                      <a:pt x="643" y="67"/>
                      <a:pt x="643" y="67"/>
                    </a:cubicBezTo>
                    <a:cubicBezTo>
                      <a:pt x="646" y="66"/>
                      <a:pt x="646" y="66"/>
                      <a:pt x="646" y="66"/>
                    </a:cubicBezTo>
                    <a:cubicBezTo>
                      <a:pt x="646" y="64"/>
                      <a:pt x="646" y="64"/>
                      <a:pt x="646" y="64"/>
                    </a:cubicBezTo>
                    <a:cubicBezTo>
                      <a:pt x="647" y="64"/>
                      <a:pt x="647" y="64"/>
                      <a:pt x="647" y="64"/>
                    </a:cubicBezTo>
                    <a:cubicBezTo>
                      <a:pt x="647" y="62"/>
                      <a:pt x="647" y="62"/>
                      <a:pt x="647" y="62"/>
                    </a:cubicBezTo>
                    <a:cubicBezTo>
                      <a:pt x="647" y="62"/>
                      <a:pt x="647" y="62"/>
                      <a:pt x="647" y="62"/>
                    </a:cubicBezTo>
                    <a:cubicBezTo>
                      <a:pt x="647" y="61"/>
                      <a:pt x="647" y="61"/>
                      <a:pt x="647" y="61"/>
                    </a:cubicBezTo>
                    <a:cubicBezTo>
                      <a:pt x="648" y="62"/>
                      <a:pt x="648" y="62"/>
                      <a:pt x="648" y="62"/>
                    </a:cubicBezTo>
                    <a:cubicBezTo>
                      <a:pt x="649" y="62"/>
                      <a:pt x="649" y="62"/>
                      <a:pt x="649" y="62"/>
                    </a:cubicBezTo>
                    <a:cubicBezTo>
                      <a:pt x="649" y="61"/>
                      <a:pt x="649" y="61"/>
                      <a:pt x="649" y="61"/>
                    </a:cubicBezTo>
                    <a:cubicBezTo>
                      <a:pt x="648" y="59"/>
                      <a:pt x="648" y="59"/>
                      <a:pt x="648" y="59"/>
                    </a:cubicBezTo>
                    <a:cubicBezTo>
                      <a:pt x="647" y="58"/>
                      <a:pt x="647" y="58"/>
                      <a:pt x="647" y="58"/>
                    </a:cubicBezTo>
                    <a:cubicBezTo>
                      <a:pt x="651" y="55"/>
                      <a:pt x="651" y="55"/>
                      <a:pt x="651" y="55"/>
                    </a:cubicBezTo>
                    <a:cubicBezTo>
                      <a:pt x="649" y="54"/>
                      <a:pt x="649" y="54"/>
                      <a:pt x="649" y="54"/>
                    </a:cubicBezTo>
                    <a:cubicBezTo>
                      <a:pt x="647" y="56"/>
                      <a:pt x="647" y="56"/>
                      <a:pt x="647" y="56"/>
                    </a:cubicBezTo>
                    <a:cubicBezTo>
                      <a:pt x="647" y="56"/>
                      <a:pt x="647" y="56"/>
                      <a:pt x="647" y="56"/>
                    </a:cubicBezTo>
                    <a:cubicBezTo>
                      <a:pt x="645" y="56"/>
                      <a:pt x="645" y="56"/>
                      <a:pt x="645" y="56"/>
                    </a:cubicBezTo>
                    <a:cubicBezTo>
                      <a:pt x="639" y="62"/>
                      <a:pt x="639" y="62"/>
                      <a:pt x="639" y="62"/>
                    </a:cubicBezTo>
                    <a:cubicBezTo>
                      <a:pt x="637" y="62"/>
                      <a:pt x="637" y="62"/>
                      <a:pt x="637" y="62"/>
                    </a:cubicBezTo>
                    <a:cubicBezTo>
                      <a:pt x="636" y="64"/>
                      <a:pt x="636" y="64"/>
                      <a:pt x="636" y="64"/>
                    </a:cubicBezTo>
                    <a:cubicBezTo>
                      <a:pt x="634" y="67"/>
                      <a:pt x="634" y="67"/>
                      <a:pt x="634" y="67"/>
                    </a:cubicBezTo>
                    <a:cubicBezTo>
                      <a:pt x="633" y="67"/>
                      <a:pt x="633" y="67"/>
                      <a:pt x="633" y="67"/>
                    </a:cubicBezTo>
                    <a:cubicBezTo>
                      <a:pt x="631" y="70"/>
                      <a:pt x="631" y="70"/>
                      <a:pt x="631" y="70"/>
                    </a:cubicBezTo>
                    <a:cubicBezTo>
                      <a:pt x="629" y="69"/>
                      <a:pt x="629" y="69"/>
                      <a:pt x="629" y="69"/>
                    </a:cubicBezTo>
                    <a:cubicBezTo>
                      <a:pt x="629" y="69"/>
                      <a:pt x="629" y="69"/>
                      <a:pt x="629" y="69"/>
                    </a:cubicBezTo>
                    <a:cubicBezTo>
                      <a:pt x="630" y="71"/>
                      <a:pt x="630" y="71"/>
                      <a:pt x="630" y="71"/>
                    </a:cubicBezTo>
                    <a:cubicBezTo>
                      <a:pt x="628" y="71"/>
                      <a:pt x="628" y="71"/>
                      <a:pt x="628" y="71"/>
                    </a:cubicBezTo>
                    <a:cubicBezTo>
                      <a:pt x="628" y="72"/>
                      <a:pt x="628" y="72"/>
                      <a:pt x="628" y="72"/>
                    </a:cubicBezTo>
                    <a:cubicBezTo>
                      <a:pt x="627" y="71"/>
                      <a:pt x="629" y="74"/>
                      <a:pt x="627" y="72"/>
                    </a:cubicBezTo>
                    <a:cubicBezTo>
                      <a:pt x="625" y="73"/>
                      <a:pt x="625" y="73"/>
                      <a:pt x="625" y="73"/>
                    </a:cubicBezTo>
                    <a:cubicBezTo>
                      <a:pt x="625" y="74"/>
                      <a:pt x="625" y="74"/>
                      <a:pt x="624" y="73"/>
                    </a:cubicBezTo>
                    <a:cubicBezTo>
                      <a:pt x="624" y="76"/>
                      <a:pt x="624" y="76"/>
                      <a:pt x="624" y="76"/>
                    </a:cubicBezTo>
                    <a:cubicBezTo>
                      <a:pt x="620" y="79"/>
                      <a:pt x="620" y="79"/>
                      <a:pt x="620" y="79"/>
                    </a:cubicBezTo>
                    <a:cubicBezTo>
                      <a:pt x="620" y="79"/>
                      <a:pt x="620" y="79"/>
                      <a:pt x="620" y="79"/>
                    </a:cubicBezTo>
                    <a:cubicBezTo>
                      <a:pt x="619" y="80"/>
                      <a:pt x="616" y="80"/>
                      <a:pt x="615" y="81"/>
                    </a:cubicBezTo>
                    <a:cubicBezTo>
                      <a:pt x="614" y="84"/>
                      <a:pt x="614" y="84"/>
                      <a:pt x="614" y="84"/>
                    </a:cubicBezTo>
                    <a:cubicBezTo>
                      <a:pt x="613" y="84"/>
                      <a:pt x="613" y="84"/>
                      <a:pt x="613" y="84"/>
                    </a:cubicBezTo>
                    <a:cubicBezTo>
                      <a:pt x="612" y="85"/>
                      <a:pt x="612" y="85"/>
                      <a:pt x="612" y="85"/>
                    </a:cubicBezTo>
                    <a:cubicBezTo>
                      <a:pt x="610" y="87"/>
                      <a:pt x="610" y="87"/>
                      <a:pt x="610" y="87"/>
                    </a:cubicBezTo>
                    <a:cubicBezTo>
                      <a:pt x="610" y="86"/>
                      <a:pt x="610" y="86"/>
                      <a:pt x="610" y="86"/>
                    </a:cubicBezTo>
                    <a:cubicBezTo>
                      <a:pt x="609" y="88"/>
                      <a:pt x="609" y="88"/>
                      <a:pt x="609" y="88"/>
                    </a:cubicBezTo>
                    <a:cubicBezTo>
                      <a:pt x="607" y="89"/>
                      <a:pt x="607" y="89"/>
                      <a:pt x="607" y="89"/>
                    </a:cubicBezTo>
                    <a:cubicBezTo>
                      <a:pt x="607" y="90"/>
                      <a:pt x="607" y="90"/>
                      <a:pt x="607" y="90"/>
                    </a:cubicBezTo>
                    <a:cubicBezTo>
                      <a:pt x="597" y="99"/>
                      <a:pt x="597" y="99"/>
                      <a:pt x="597" y="99"/>
                    </a:cubicBezTo>
                    <a:cubicBezTo>
                      <a:pt x="599" y="99"/>
                      <a:pt x="598" y="99"/>
                      <a:pt x="597" y="101"/>
                    </a:cubicBezTo>
                    <a:cubicBezTo>
                      <a:pt x="599" y="101"/>
                      <a:pt x="599" y="101"/>
                      <a:pt x="599" y="101"/>
                    </a:cubicBezTo>
                    <a:cubicBezTo>
                      <a:pt x="598" y="103"/>
                      <a:pt x="598" y="103"/>
                      <a:pt x="598" y="103"/>
                    </a:cubicBezTo>
                    <a:cubicBezTo>
                      <a:pt x="593" y="108"/>
                      <a:pt x="593" y="108"/>
                      <a:pt x="593" y="108"/>
                    </a:cubicBezTo>
                    <a:cubicBezTo>
                      <a:pt x="591" y="108"/>
                      <a:pt x="591" y="108"/>
                      <a:pt x="591" y="108"/>
                    </a:cubicBezTo>
                    <a:cubicBezTo>
                      <a:pt x="591" y="106"/>
                      <a:pt x="591" y="106"/>
                      <a:pt x="591" y="106"/>
                    </a:cubicBezTo>
                    <a:cubicBezTo>
                      <a:pt x="588" y="108"/>
                      <a:pt x="588" y="108"/>
                      <a:pt x="588" y="108"/>
                    </a:cubicBezTo>
                    <a:cubicBezTo>
                      <a:pt x="588" y="108"/>
                      <a:pt x="588" y="108"/>
                      <a:pt x="588" y="108"/>
                    </a:cubicBezTo>
                    <a:cubicBezTo>
                      <a:pt x="586" y="109"/>
                      <a:pt x="586" y="109"/>
                      <a:pt x="586" y="109"/>
                    </a:cubicBezTo>
                    <a:cubicBezTo>
                      <a:pt x="586" y="109"/>
                      <a:pt x="589" y="108"/>
                      <a:pt x="585" y="109"/>
                    </a:cubicBezTo>
                    <a:cubicBezTo>
                      <a:pt x="586" y="110"/>
                      <a:pt x="586" y="110"/>
                      <a:pt x="586" y="110"/>
                    </a:cubicBezTo>
                    <a:cubicBezTo>
                      <a:pt x="584" y="112"/>
                      <a:pt x="584" y="112"/>
                      <a:pt x="584" y="112"/>
                    </a:cubicBezTo>
                    <a:cubicBezTo>
                      <a:pt x="584" y="113"/>
                      <a:pt x="584" y="113"/>
                      <a:pt x="584" y="113"/>
                    </a:cubicBezTo>
                    <a:cubicBezTo>
                      <a:pt x="582" y="113"/>
                      <a:pt x="582" y="113"/>
                      <a:pt x="582" y="113"/>
                    </a:cubicBezTo>
                    <a:cubicBezTo>
                      <a:pt x="580" y="116"/>
                      <a:pt x="580" y="116"/>
                      <a:pt x="580" y="116"/>
                    </a:cubicBezTo>
                    <a:cubicBezTo>
                      <a:pt x="582" y="117"/>
                      <a:pt x="582" y="117"/>
                      <a:pt x="582" y="117"/>
                    </a:cubicBezTo>
                    <a:cubicBezTo>
                      <a:pt x="583" y="116"/>
                      <a:pt x="583" y="116"/>
                      <a:pt x="583" y="116"/>
                    </a:cubicBezTo>
                    <a:cubicBezTo>
                      <a:pt x="582" y="119"/>
                      <a:pt x="582" y="119"/>
                      <a:pt x="582" y="119"/>
                    </a:cubicBezTo>
                    <a:cubicBezTo>
                      <a:pt x="582" y="119"/>
                      <a:pt x="582" y="119"/>
                      <a:pt x="582" y="119"/>
                    </a:cubicBezTo>
                    <a:cubicBezTo>
                      <a:pt x="577" y="119"/>
                      <a:pt x="577" y="119"/>
                      <a:pt x="577" y="119"/>
                    </a:cubicBezTo>
                    <a:cubicBezTo>
                      <a:pt x="575" y="120"/>
                      <a:pt x="575" y="120"/>
                      <a:pt x="575" y="120"/>
                    </a:cubicBezTo>
                    <a:cubicBezTo>
                      <a:pt x="574" y="121"/>
                      <a:pt x="574" y="121"/>
                      <a:pt x="574" y="121"/>
                    </a:cubicBezTo>
                    <a:cubicBezTo>
                      <a:pt x="577" y="121"/>
                      <a:pt x="577" y="121"/>
                      <a:pt x="577" y="121"/>
                    </a:cubicBezTo>
                    <a:cubicBezTo>
                      <a:pt x="579" y="122"/>
                      <a:pt x="581" y="119"/>
                      <a:pt x="583" y="122"/>
                    </a:cubicBezTo>
                    <a:cubicBezTo>
                      <a:pt x="584" y="121"/>
                      <a:pt x="584" y="121"/>
                      <a:pt x="584" y="121"/>
                    </a:cubicBezTo>
                    <a:cubicBezTo>
                      <a:pt x="585" y="121"/>
                      <a:pt x="586" y="122"/>
                      <a:pt x="586" y="121"/>
                    </a:cubicBezTo>
                    <a:cubicBezTo>
                      <a:pt x="586" y="119"/>
                      <a:pt x="586" y="119"/>
                      <a:pt x="586" y="119"/>
                    </a:cubicBezTo>
                    <a:cubicBezTo>
                      <a:pt x="591" y="116"/>
                      <a:pt x="591" y="116"/>
                      <a:pt x="591" y="116"/>
                    </a:cubicBezTo>
                    <a:cubicBezTo>
                      <a:pt x="591" y="115"/>
                      <a:pt x="591" y="115"/>
                      <a:pt x="591" y="115"/>
                    </a:cubicBezTo>
                    <a:cubicBezTo>
                      <a:pt x="596" y="113"/>
                      <a:pt x="596" y="113"/>
                      <a:pt x="596" y="113"/>
                    </a:cubicBezTo>
                    <a:cubicBezTo>
                      <a:pt x="597" y="112"/>
                      <a:pt x="597" y="112"/>
                      <a:pt x="597" y="112"/>
                    </a:cubicBezTo>
                    <a:cubicBezTo>
                      <a:pt x="597" y="111"/>
                      <a:pt x="597" y="111"/>
                      <a:pt x="597" y="111"/>
                    </a:cubicBezTo>
                    <a:cubicBezTo>
                      <a:pt x="596" y="111"/>
                      <a:pt x="596" y="111"/>
                      <a:pt x="596" y="111"/>
                    </a:cubicBezTo>
                    <a:cubicBezTo>
                      <a:pt x="595" y="111"/>
                      <a:pt x="595" y="111"/>
                      <a:pt x="595" y="111"/>
                    </a:cubicBezTo>
                    <a:cubicBezTo>
                      <a:pt x="596" y="110"/>
                      <a:pt x="596" y="110"/>
                      <a:pt x="596" y="110"/>
                    </a:cubicBezTo>
                    <a:cubicBezTo>
                      <a:pt x="598" y="111"/>
                      <a:pt x="598" y="111"/>
                      <a:pt x="598" y="111"/>
                    </a:cubicBezTo>
                    <a:cubicBezTo>
                      <a:pt x="602" y="107"/>
                      <a:pt x="602" y="107"/>
                      <a:pt x="602" y="107"/>
                    </a:cubicBezTo>
                    <a:cubicBezTo>
                      <a:pt x="604" y="105"/>
                      <a:pt x="604" y="105"/>
                      <a:pt x="604" y="105"/>
                    </a:cubicBezTo>
                    <a:cubicBezTo>
                      <a:pt x="604" y="105"/>
                      <a:pt x="604" y="105"/>
                      <a:pt x="604" y="105"/>
                    </a:cubicBezTo>
                    <a:cubicBezTo>
                      <a:pt x="603" y="107"/>
                      <a:pt x="607" y="107"/>
                      <a:pt x="608" y="101"/>
                    </a:cubicBezTo>
                    <a:cubicBezTo>
                      <a:pt x="612" y="97"/>
                      <a:pt x="612" y="97"/>
                      <a:pt x="612" y="97"/>
                    </a:cubicBezTo>
                    <a:cubicBezTo>
                      <a:pt x="612" y="97"/>
                      <a:pt x="611" y="98"/>
                      <a:pt x="613" y="97"/>
                    </a:cubicBezTo>
                    <a:cubicBezTo>
                      <a:pt x="613" y="96"/>
                      <a:pt x="613" y="96"/>
                      <a:pt x="613" y="96"/>
                    </a:cubicBezTo>
                    <a:cubicBezTo>
                      <a:pt x="615" y="96"/>
                      <a:pt x="615" y="96"/>
                      <a:pt x="615" y="96"/>
                    </a:cubicBezTo>
                    <a:cubicBezTo>
                      <a:pt x="619" y="91"/>
                      <a:pt x="619" y="91"/>
                      <a:pt x="619" y="91"/>
                    </a:cubicBezTo>
                    <a:cubicBezTo>
                      <a:pt x="623" y="90"/>
                      <a:pt x="623" y="90"/>
                      <a:pt x="623" y="90"/>
                    </a:cubicBezTo>
                    <a:cubicBezTo>
                      <a:pt x="624" y="87"/>
                      <a:pt x="624" y="87"/>
                      <a:pt x="624" y="87"/>
                    </a:cubicBezTo>
                    <a:cubicBezTo>
                      <a:pt x="626" y="86"/>
                      <a:pt x="626" y="86"/>
                      <a:pt x="626" y="86"/>
                    </a:cubicBezTo>
                    <a:cubicBezTo>
                      <a:pt x="627" y="84"/>
                      <a:pt x="627" y="84"/>
                      <a:pt x="627" y="84"/>
                    </a:cubicBezTo>
                    <a:cubicBezTo>
                      <a:pt x="629" y="84"/>
                      <a:pt x="629" y="84"/>
                      <a:pt x="629" y="84"/>
                    </a:cubicBezTo>
                    <a:cubicBezTo>
                      <a:pt x="631" y="80"/>
                      <a:pt x="631" y="80"/>
                      <a:pt x="631" y="80"/>
                    </a:cubicBezTo>
                    <a:cubicBezTo>
                      <a:pt x="632" y="80"/>
                      <a:pt x="632" y="80"/>
                      <a:pt x="632" y="80"/>
                    </a:cubicBezTo>
                    <a:cubicBezTo>
                      <a:pt x="630" y="82"/>
                      <a:pt x="630" y="82"/>
                      <a:pt x="630" y="82"/>
                    </a:cubicBezTo>
                    <a:cubicBezTo>
                      <a:pt x="633" y="81"/>
                      <a:pt x="633" y="81"/>
                      <a:pt x="633" y="81"/>
                    </a:cubicBezTo>
                    <a:cubicBezTo>
                      <a:pt x="634" y="80"/>
                      <a:pt x="634" y="80"/>
                      <a:pt x="634" y="80"/>
                    </a:cubicBezTo>
                    <a:cubicBezTo>
                      <a:pt x="633" y="79"/>
                      <a:pt x="633" y="79"/>
                      <a:pt x="633" y="79"/>
                    </a:cubicBezTo>
                    <a:cubicBezTo>
                      <a:pt x="632" y="79"/>
                      <a:pt x="632" y="78"/>
                      <a:pt x="632" y="79"/>
                    </a:cubicBezTo>
                    <a:cubicBezTo>
                      <a:pt x="631" y="78"/>
                      <a:pt x="631" y="78"/>
                      <a:pt x="631" y="78"/>
                    </a:cubicBezTo>
                    <a:cubicBezTo>
                      <a:pt x="629" y="78"/>
                      <a:pt x="629" y="78"/>
                      <a:pt x="629" y="78"/>
                    </a:cubicBezTo>
                    <a:cubicBezTo>
                      <a:pt x="628" y="79"/>
                      <a:pt x="628" y="79"/>
                      <a:pt x="628" y="79"/>
                    </a:cubicBezTo>
                    <a:cubicBezTo>
                      <a:pt x="627" y="80"/>
                      <a:pt x="627" y="79"/>
                      <a:pt x="627" y="79"/>
                    </a:cubicBezTo>
                    <a:cubicBezTo>
                      <a:pt x="628" y="77"/>
                      <a:pt x="628" y="77"/>
                      <a:pt x="628" y="77"/>
                    </a:cubicBezTo>
                    <a:cubicBezTo>
                      <a:pt x="627" y="77"/>
                      <a:pt x="629" y="81"/>
                      <a:pt x="630" y="76"/>
                    </a:cubicBezTo>
                    <a:cubicBezTo>
                      <a:pt x="630" y="76"/>
                      <a:pt x="630" y="76"/>
                      <a:pt x="630" y="76"/>
                    </a:cubicBezTo>
                    <a:cubicBezTo>
                      <a:pt x="629" y="76"/>
                      <a:pt x="629" y="76"/>
                      <a:pt x="629" y="76"/>
                    </a:cubicBezTo>
                    <a:cubicBezTo>
                      <a:pt x="630" y="75"/>
                      <a:pt x="630" y="75"/>
                      <a:pt x="630" y="75"/>
                    </a:cubicBezTo>
                    <a:cubicBezTo>
                      <a:pt x="630" y="76"/>
                      <a:pt x="630" y="76"/>
                      <a:pt x="630" y="76"/>
                    </a:cubicBezTo>
                    <a:cubicBezTo>
                      <a:pt x="632" y="75"/>
                      <a:pt x="632" y="75"/>
                      <a:pt x="632" y="75"/>
                    </a:cubicBezTo>
                    <a:cubicBezTo>
                      <a:pt x="631" y="75"/>
                      <a:pt x="630" y="73"/>
                      <a:pt x="632" y="76"/>
                    </a:cubicBezTo>
                    <a:cubicBezTo>
                      <a:pt x="632" y="76"/>
                      <a:pt x="630" y="74"/>
                      <a:pt x="632" y="77"/>
                    </a:cubicBezTo>
                    <a:cubicBezTo>
                      <a:pt x="637" y="77"/>
                      <a:pt x="637" y="77"/>
                      <a:pt x="637" y="77"/>
                    </a:cubicBezTo>
                    <a:cubicBezTo>
                      <a:pt x="636" y="77"/>
                      <a:pt x="636" y="77"/>
                      <a:pt x="636" y="77"/>
                    </a:cubicBezTo>
                    <a:cubicBezTo>
                      <a:pt x="638" y="79"/>
                      <a:pt x="638" y="79"/>
                      <a:pt x="638" y="79"/>
                    </a:cubicBezTo>
                    <a:cubicBezTo>
                      <a:pt x="636" y="80"/>
                      <a:pt x="635" y="79"/>
                      <a:pt x="634" y="81"/>
                    </a:cubicBezTo>
                    <a:cubicBezTo>
                      <a:pt x="633" y="82"/>
                      <a:pt x="633" y="82"/>
                      <a:pt x="633" y="82"/>
                    </a:cubicBezTo>
                    <a:cubicBezTo>
                      <a:pt x="633" y="84"/>
                      <a:pt x="633" y="84"/>
                      <a:pt x="633" y="84"/>
                    </a:cubicBezTo>
                    <a:cubicBezTo>
                      <a:pt x="632" y="84"/>
                      <a:pt x="632" y="84"/>
                      <a:pt x="632" y="84"/>
                    </a:cubicBezTo>
                    <a:cubicBezTo>
                      <a:pt x="628" y="87"/>
                      <a:pt x="628" y="87"/>
                      <a:pt x="628" y="87"/>
                    </a:cubicBezTo>
                    <a:cubicBezTo>
                      <a:pt x="627" y="89"/>
                      <a:pt x="627" y="89"/>
                      <a:pt x="627" y="89"/>
                    </a:cubicBezTo>
                    <a:cubicBezTo>
                      <a:pt x="626" y="91"/>
                      <a:pt x="626" y="91"/>
                      <a:pt x="626" y="91"/>
                    </a:cubicBezTo>
                    <a:cubicBezTo>
                      <a:pt x="624" y="91"/>
                      <a:pt x="624" y="91"/>
                      <a:pt x="624" y="91"/>
                    </a:cubicBezTo>
                    <a:cubicBezTo>
                      <a:pt x="624" y="92"/>
                      <a:pt x="624" y="92"/>
                      <a:pt x="624" y="92"/>
                    </a:cubicBezTo>
                    <a:cubicBezTo>
                      <a:pt x="617" y="97"/>
                      <a:pt x="617" y="97"/>
                      <a:pt x="617" y="97"/>
                    </a:cubicBezTo>
                    <a:cubicBezTo>
                      <a:pt x="615" y="100"/>
                      <a:pt x="615" y="100"/>
                      <a:pt x="615" y="100"/>
                    </a:cubicBezTo>
                    <a:cubicBezTo>
                      <a:pt x="611" y="103"/>
                      <a:pt x="611" y="103"/>
                      <a:pt x="611" y="103"/>
                    </a:cubicBezTo>
                    <a:cubicBezTo>
                      <a:pt x="611" y="103"/>
                      <a:pt x="611" y="104"/>
                      <a:pt x="610" y="103"/>
                    </a:cubicBezTo>
                    <a:cubicBezTo>
                      <a:pt x="609" y="103"/>
                      <a:pt x="609" y="103"/>
                      <a:pt x="609" y="103"/>
                    </a:cubicBezTo>
                    <a:cubicBezTo>
                      <a:pt x="610" y="103"/>
                      <a:pt x="610" y="103"/>
                      <a:pt x="610" y="103"/>
                    </a:cubicBezTo>
                    <a:cubicBezTo>
                      <a:pt x="609" y="105"/>
                      <a:pt x="609" y="105"/>
                      <a:pt x="609" y="105"/>
                    </a:cubicBezTo>
                    <a:cubicBezTo>
                      <a:pt x="605" y="106"/>
                      <a:pt x="605" y="106"/>
                      <a:pt x="605" y="106"/>
                    </a:cubicBezTo>
                    <a:cubicBezTo>
                      <a:pt x="605" y="106"/>
                      <a:pt x="603" y="107"/>
                      <a:pt x="606" y="108"/>
                    </a:cubicBezTo>
                    <a:cubicBezTo>
                      <a:pt x="604" y="109"/>
                      <a:pt x="604" y="109"/>
                      <a:pt x="604" y="109"/>
                    </a:cubicBezTo>
                    <a:cubicBezTo>
                      <a:pt x="604" y="110"/>
                      <a:pt x="604" y="110"/>
                      <a:pt x="604" y="110"/>
                    </a:cubicBezTo>
                    <a:cubicBezTo>
                      <a:pt x="604" y="111"/>
                      <a:pt x="604" y="111"/>
                      <a:pt x="604" y="111"/>
                    </a:cubicBezTo>
                    <a:cubicBezTo>
                      <a:pt x="605" y="111"/>
                      <a:pt x="605" y="111"/>
                      <a:pt x="605" y="111"/>
                    </a:cubicBezTo>
                    <a:cubicBezTo>
                      <a:pt x="607" y="108"/>
                      <a:pt x="607" y="108"/>
                      <a:pt x="607" y="108"/>
                    </a:cubicBezTo>
                    <a:cubicBezTo>
                      <a:pt x="607" y="108"/>
                      <a:pt x="605" y="111"/>
                      <a:pt x="608" y="108"/>
                    </a:cubicBezTo>
                    <a:cubicBezTo>
                      <a:pt x="603" y="113"/>
                      <a:pt x="603" y="113"/>
                      <a:pt x="603" y="113"/>
                    </a:cubicBezTo>
                    <a:cubicBezTo>
                      <a:pt x="601" y="113"/>
                      <a:pt x="601" y="113"/>
                      <a:pt x="601" y="113"/>
                    </a:cubicBezTo>
                    <a:cubicBezTo>
                      <a:pt x="599" y="114"/>
                      <a:pt x="599" y="114"/>
                      <a:pt x="599" y="114"/>
                    </a:cubicBezTo>
                    <a:cubicBezTo>
                      <a:pt x="599" y="114"/>
                      <a:pt x="597" y="114"/>
                      <a:pt x="599" y="114"/>
                    </a:cubicBezTo>
                    <a:cubicBezTo>
                      <a:pt x="597" y="117"/>
                      <a:pt x="597" y="117"/>
                      <a:pt x="597" y="117"/>
                    </a:cubicBezTo>
                    <a:cubicBezTo>
                      <a:pt x="598" y="117"/>
                      <a:pt x="598" y="117"/>
                      <a:pt x="598" y="117"/>
                    </a:cubicBezTo>
                    <a:cubicBezTo>
                      <a:pt x="600" y="116"/>
                      <a:pt x="600" y="116"/>
                      <a:pt x="600" y="116"/>
                    </a:cubicBezTo>
                    <a:cubicBezTo>
                      <a:pt x="599" y="118"/>
                      <a:pt x="599" y="118"/>
                      <a:pt x="599" y="118"/>
                    </a:cubicBezTo>
                    <a:cubicBezTo>
                      <a:pt x="597" y="119"/>
                      <a:pt x="597" y="119"/>
                      <a:pt x="597" y="119"/>
                    </a:cubicBezTo>
                    <a:cubicBezTo>
                      <a:pt x="596" y="121"/>
                      <a:pt x="596" y="121"/>
                      <a:pt x="596" y="121"/>
                    </a:cubicBezTo>
                    <a:cubicBezTo>
                      <a:pt x="598" y="121"/>
                      <a:pt x="598" y="121"/>
                      <a:pt x="598" y="121"/>
                    </a:cubicBezTo>
                    <a:cubicBezTo>
                      <a:pt x="599" y="120"/>
                      <a:pt x="599" y="120"/>
                      <a:pt x="599" y="120"/>
                    </a:cubicBezTo>
                    <a:cubicBezTo>
                      <a:pt x="600" y="119"/>
                      <a:pt x="600" y="119"/>
                      <a:pt x="600" y="119"/>
                    </a:cubicBezTo>
                    <a:cubicBezTo>
                      <a:pt x="601" y="119"/>
                      <a:pt x="601" y="119"/>
                      <a:pt x="601" y="119"/>
                    </a:cubicBezTo>
                    <a:cubicBezTo>
                      <a:pt x="601" y="120"/>
                      <a:pt x="600" y="119"/>
                      <a:pt x="600" y="120"/>
                    </a:cubicBezTo>
                    <a:cubicBezTo>
                      <a:pt x="605" y="119"/>
                      <a:pt x="605" y="119"/>
                      <a:pt x="605" y="119"/>
                    </a:cubicBezTo>
                    <a:cubicBezTo>
                      <a:pt x="609" y="118"/>
                      <a:pt x="609" y="118"/>
                      <a:pt x="609" y="118"/>
                    </a:cubicBezTo>
                    <a:cubicBezTo>
                      <a:pt x="609" y="115"/>
                      <a:pt x="609" y="115"/>
                      <a:pt x="609" y="115"/>
                    </a:cubicBezTo>
                    <a:cubicBezTo>
                      <a:pt x="610" y="114"/>
                      <a:pt x="610" y="114"/>
                      <a:pt x="610" y="114"/>
                    </a:cubicBezTo>
                    <a:cubicBezTo>
                      <a:pt x="612" y="115"/>
                      <a:pt x="612" y="115"/>
                      <a:pt x="612" y="115"/>
                    </a:cubicBezTo>
                    <a:cubicBezTo>
                      <a:pt x="613" y="115"/>
                      <a:pt x="613" y="115"/>
                      <a:pt x="613" y="115"/>
                    </a:cubicBezTo>
                    <a:cubicBezTo>
                      <a:pt x="614" y="113"/>
                      <a:pt x="614" y="113"/>
                      <a:pt x="614" y="113"/>
                    </a:cubicBezTo>
                    <a:cubicBezTo>
                      <a:pt x="617" y="112"/>
                      <a:pt x="617" y="112"/>
                      <a:pt x="617" y="112"/>
                    </a:cubicBezTo>
                    <a:cubicBezTo>
                      <a:pt x="617" y="111"/>
                      <a:pt x="617" y="111"/>
                      <a:pt x="617" y="111"/>
                    </a:cubicBezTo>
                    <a:cubicBezTo>
                      <a:pt x="620" y="109"/>
                      <a:pt x="620" y="109"/>
                      <a:pt x="620" y="109"/>
                    </a:cubicBezTo>
                    <a:cubicBezTo>
                      <a:pt x="620" y="108"/>
                      <a:pt x="620" y="108"/>
                      <a:pt x="620" y="108"/>
                    </a:cubicBezTo>
                    <a:cubicBezTo>
                      <a:pt x="622" y="107"/>
                      <a:pt x="622" y="107"/>
                      <a:pt x="622" y="107"/>
                    </a:cubicBezTo>
                    <a:cubicBezTo>
                      <a:pt x="625" y="104"/>
                      <a:pt x="625" y="104"/>
                      <a:pt x="625" y="104"/>
                    </a:cubicBezTo>
                    <a:cubicBezTo>
                      <a:pt x="626" y="103"/>
                      <a:pt x="626" y="104"/>
                      <a:pt x="627" y="103"/>
                    </a:cubicBezTo>
                    <a:cubicBezTo>
                      <a:pt x="627" y="105"/>
                      <a:pt x="627" y="105"/>
                      <a:pt x="627" y="105"/>
                    </a:cubicBezTo>
                    <a:cubicBezTo>
                      <a:pt x="629" y="105"/>
                      <a:pt x="629" y="105"/>
                      <a:pt x="629" y="105"/>
                    </a:cubicBezTo>
                    <a:cubicBezTo>
                      <a:pt x="628" y="106"/>
                      <a:pt x="628" y="106"/>
                      <a:pt x="628" y="106"/>
                    </a:cubicBezTo>
                    <a:cubicBezTo>
                      <a:pt x="630" y="107"/>
                      <a:pt x="630" y="107"/>
                      <a:pt x="630" y="107"/>
                    </a:cubicBezTo>
                    <a:cubicBezTo>
                      <a:pt x="630" y="106"/>
                      <a:pt x="632" y="108"/>
                      <a:pt x="632" y="105"/>
                    </a:cubicBezTo>
                    <a:cubicBezTo>
                      <a:pt x="631" y="103"/>
                      <a:pt x="631" y="103"/>
                      <a:pt x="631" y="103"/>
                    </a:cubicBezTo>
                    <a:cubicBezTo>
                      <a:pt x="631" y="102"/>
                      <a:pt x="631" y="102"/>
                      <a:pt x="631" y="102"/>
                    </a:cubicBezTo>
                    <a:cubicBezTo>
                      <a:pt x="633" y="101"/>
                      <a:pt x="633" y="101"/>
                      <a:pt x="633" y="101"/>
                    </a:cubicBezTo>
                    <a:cubicBezTo>
                      <a:pt x="633" y="102"/>
                      <a:pt x="633" y="102"/>
                      <a:pt x="633" y="102"/>
                    </a:cubicBezTo>
                    <a:cubicBezTo>
                      <a:pt x="633" y="103"/>
                      <a:pt x="633" y="103"/>
                      <a:pt x="633" y="103"/>
                    </a:cubicBezTo>
                    <a:cubicBezTo>
                      <a:pt x="636" y="101"/>
                      <a:pt x="636" y="101"/>
                      <a:pt x="636" y="101"/>
                    </a:cubicBezTo>
                    <a:cubicBezTo>
                      <a:pt x="636" y="103"/>
                      <a:pt x="636" y="103"/>
                      <a:pt x="636" y="103"/>
                    </a:cubicBezTo>
                    <a:cubicBezTo>
                      <a:pt x="637" y="103"/>
                      <a:pt x="637" y="103"/>
                      <a:pt x="637" y="103"/>
                    </a:cubicBezTo>
                    <a:cubicBezTo>
                      <a:pt x="638" y="102"/>
                      <a:pt x="638" y="102"/>
                      <a:pt x="638" y="102"/>
                    </a:cubicBezTo>
                    <a:cubicBezTo>
                      <a:pt x="637" y="100"/>
                      <a:pt x="637" y="100"/>
                      <a:pt x="637" y="100"/>
                    </a:cubicBezTo>
                    <a:cubicBezTo>
                      <a:pt x="637" y="99"/>
                      <a:pt x="637" y="99"/>
                      <a:pt x="637" y="99"/>
                    </a:cubicBezTo>
                    <a:cubicBezTo>
                      <a:pt x="639" y="98"/>
                      <a:pt x="639" y="98"/>
                      <a:pt x="639" y="98"/>
                    </a:cubicBezTo>
                    <a:cubicBezTo>
                      <a:pt x="639" y="96"/>
                      <a:pt x="639" y="96"/>
                      <a:pt x="639" y="96"/>
                    </a:cubicBezTo>
                    <a:cubicBezTo>
                      <a:pt x="639" y="97"/>
                      <a:pt x="640" y="97"/>
                      <a:pt x="641" y="96"/>
                    </a:cubicBezTo>
                    <a:cubicBezTo>
                      <a:pt x="640" y="95"/>
                      <a:pt x="640" y="95"/>
                      <a:pt x="640" y="95"/>
                    </a:cubicBezTo>
                    <a:cubicBezTo>
                      <a:pt x="642" y="93"/>
                      <a:pt x="642" y="93"/>
                      <a:pt x="642" y="93"/>
                    </a:cubicBezTo>
                    <a:cubicBezTo>
                      <a:pt x="643" y="94"/>
                      <a:pt x="641" y="93"/>
                      <a:pt x="643" y="94"/>
                    </a:cubicBezTo>
                    <a:cubicBezTo>
                      <a:pt x="644" y="92"/>
                      <a:pt x="644" y="92"/>
                      <a:pt x="644" y="92"/>
                    </a:cubicBezTo>
                    <a:cubicBezTo>
                      <a:pt x="644" y="92"/>
                      <a:pt x="644" y="92"/>
                      <a:pt x="644" y="92"/>
                    </a:cubicBezTo>
                    <a:cubicBezTo>
                      <a:pt x="644" y="92"/>
                      <a:pt x="644" y="92"/>
                      <a:pt x="644" y="92"/>
                    </a:cubicBezTo>
                    <a:cubicBezTo>
                      <a:pt x="647" y="93"/>
                      <a:pt x="647" y="93"/>
                      <a:pt x="647" y="93"/>
                    </a:cubicBezTo>
                    <a:cubicBezTo>
                      <a:pt x="648" y="93"/>
                      <a:pt x="648" y="93"/>
                      <a:pt x="648" y="93"/>
                    </a:cubicBezTo>
                    <a:cubicBezTo>
                      <a:pt x="647" y="92"/>
                      <a:pt x="647" y="92"/>
                      <a:pt x="647" y="92"/>
                    </a:cubicBezTo>
                    <a:cubicBezTo>
                      <a:pt x="645" y="92"/>
                      <a:pt x="645" y="92"/>
                      <a:pt x="645" y="92"/>
                    </a:cubicBezTo>
                    <a:cubicBezTo>
                      <a:pt x="646" y="89"/>
                      <a:pt x="646" y="89"/>
                      <a:pt x="646" y="89"/>
                    </a:cubicBezTo>
                    <a:cubicBezTo>
                      <a:pt x="647" y="90"/>
                      <a:pt x="646" y="90"/>
                      <a:pt x="649" y="88"/>
                    </a:cubicBezTo>
                    <a:cubicBezTo>
                      <a:pt x="649" y="87"/>
                      <a:pt x="649" y="87"/>
                      <a:pt x="649" y="87"/>
                    </a:cubicBezTo>
                    <a:cubicBezTo>
                      <a:pt x="650" y="85"/>
                      <a:pt x="650" y="85"/>
                      <a:pt x="650" y="85"/>
                    </a:cubicBezTo>
                    <a:cubicBezTo>
                      <a:pt x="651" y="86"/>
                      <a:pt x="651" y="86"/>
                      <a:pt x="651" y="86"/>
                    </a:cubicBezTo>
                    <a:cubicBezTo>
                      <a:pt x="653" y="84"/>
                      <a:pt x="653" y="84"/>
                      <a:pt x="653" y="84"/>
                    </a:cubicBezTo>
                    <a:cubicBezTo>
                      <a:pt x="653" y="84"/>
                      <a:pt x="654" y="84"/>
                      <a:pt x="654" y="83"/>
                    </a:cubicBezTo>
                    <a:cubicBezTo>
                      <a:pt x="654" y="81"/>
                      <a:pt x="654" y="81"/>
                      <a:pt x="654" y="81"/>
                    </a:cubicBezTo>
                    <a:cubicBezTo>
                      <a:pt x="656" y="80"/>
                      <a:pt x="656" y="80"/>
                      <a:pt x="656" y="80"/>
                    </a:cubicBezTo>
                    <a:cubicBezTo>
                      <a:pt x="657" y="82"/>
                      <a:pt x="657" y="82"/>
                      <a:pt x="657" y="82"/>
                    </a:cubicBezTo>
                    <a:cubicBezTo>
                      <a:pt x="658" y="81"/>
                      <a:pt x="658" y="81"/>
                      <a:pt x="658" y="81"/>
                    </a:cubicBezTo>
                    <a:cubicBezTo>
                      <a:pt x="659" y="81"/>
                      <a:pt x="656" y="83"/>
                      <a:pt x="659" y="80"/>
                    </a:cubicBezTo>
                    <a:cubicBezTo>
                      <a:pt x="658" y="79"/>
                      <a:pt x="658" y="79"/>
                      <a:pt x="658" y="79"/>
                    </a:cubicBezTo>
                    <a:cubicBezTo>
                      <a:pt x="659" y="78"/>
                      <a:pt x="659" y="78"/>
                      <a:pt x="659" y="78"/>
                    </a:cubicBezTo>
                    <a:cubicBezTo>
                      <a:pt x="658" y="77"/>
                      <a:pt x="658" y="77"/>
                      <a:pt x="658" y="77"/>
                    </a:cubicBezTo>
                    <a:cubicBezTo>
                      <a:pt x="660" y="77"/>
                      <a:pt x="660" y="77"/>
                      <a:pt x="660" y="77"/>
                    </a:cubicBezTo>
                    <a:cubicBezTo>
                      <a:pt x="661" y="77"/>
                      <a:pt x="661" y="77"/>
                      <a:pt x="661" y="77"/>
                    </a:cubicBezTo>
                    <a:cubicBezTo>
                      <a:pt x="660" y="75"/>
                      <a:pt x="660" y="75"/>
                      <a:pt x="660" y="75"/>
                    </a:cubicBezTo>
                    <a:cubicBezTo>
                      <a:pt x="662" y="73"/>
                      <a:pt x="662" y="73"/>
                      <a:pt x="662" y="73"/>
                    </a:cubicBezTo>
                    <a:cubicBezTo>
                      <a:pt x="665" y="72"/>
                      <a:pt x="665" y="72"/>
                      <a:pt x="665" y="72"/>
                    </a:cubicBezTo>
                    <a:cubicBezTo>
                      <a:pt x="666" y="71"/>
                      <a:pt x="666" y="71"/>
                      <a:pt x="666" y="71"/>
                    </a:cubicBezTo>
                    <a:cubicBezTo>
                      <a:pt x="664" y="70"/>
                      <a:pt x="664" y="70"/>
                      <a:pt x="664" y="70"/>
                    </a:cubicBezTo>
                    <a:cubicBezTo>
                      <a:pt x="663" y="71"/>
                      <a:pt x="663" y="71"/>
                      <a:pt x="663" y="71"/>
                    </a:cubicBezTo>
                    <a:cubicBezTo>
                      <a:pt x="664" y="70"/>
                      <a:pt x="664" y="70"/>
                      <a:pt x="664" y="70"/>
                    </a:cubicBezTo>
                    <a:cubicBezTo>
                      <a:pt x="662" y="69"/>
                      <a:pt x="662" y="69"/>
                      <a:pt x="662" y="69"/>
                    </a:cubicBezTo>
                    <a:cubicBezTo>
                      <a:pt x="664" y="69"/>
                      <a:pt x="664" y="69"/>
                      <a:pt x="664" y="69"/>
                    </a:cubicBezTo>
                    <a:cubicBezTo>
                      <a:pt x="665" y="69"/>
                      <a:pt x="665" y="69"/>
                      <a:pt x="665" y="69"/>
                    </a:cubicBezTo>
                    <a:cubicBezTo>
                      <a:pt x="665" y="70"/>
                      <a:pt x="667" y="69"/>
                      <a:pt x="666" y="71"/>
                    </a:cubicBezTo>
                    <a:cubicBezTo>
                      <a:pt x="668" y="68"/>
                      <a:pt x="668" y="68"/>
                      <a:pt x="668" y="68"/>
                    </a:cubicBezTo>
                    <a:cubicBezTo>
                      <a:pt x="670" y="69"/>
                      <a:pt x="670" y="69"/>
                      <a:pt x="670" y="69"/>
                    </a:cubicBezTo>
                    <a:cubicBezTo>
                      <a:pt x="671" y="68"/>
                      <a:pt x="671" y="68"/>
                      <a:pt x="671" y="68"/>
                    </a:cubicBezTo>
                    <a:cubicBezTo>
                      <a:pt x="669" y="67"/>
                      <a:pt x="669" y="67"/>
                      <a:pt x="669" y="67"/>
                    </a:cubicBezTo>
                    <a:cubicBezTo>
                      <a:pt x="669" y="67"/>
                      <a:pt x="669" y="67"/>
                      <a:pt x="669" y="67"/>
                    </a:cubicBezTo>
                    <a:cubicBezTo>
                      <a:pt x="668" y="67"/>
                      <a:pt x="668" y="67"/>
                      <a:pt x="668" y="67"/>
                    </a:cubicBezTo>
                    <a:cubicBezTo>
                      <a:pt x="669" y="65"/>
                      <a:pt x="669" y="65"/>
                      <a:pt x="669" y="65"/>
                    </a:cubicBezTo>
                    <a:cubicBezTo>
                      <a:pt x="670" y="66"/>
                      <a:pt x="670" y="66"/>
                      <a:pt x="670" y="66"/>
                    </a:cubicBezTo>
                    <a:cubicBezTo>
                      <a:pt x="672" y="64"/>
                      <a:pt x="672" y="64"/>
                      <a:pt x="672" y="64"/>
                    </a:cubicBezTo>
                    <a:cubicBezTo>
                      <a:pt x="672" y="63"/>
                      <a:pt x="672" y="63"/>
                      <a:pt x="672" y="63"/>
                    </a:cubicBezTo>
                    <a:cubicBezTo>
                      <a:pt x="670" y="64"/>
                      <a:pt x="670" y="64"/>
                      <a:pt x="670" y="64"/>
                    </a:cubicBezTo>
                    <a:cubicBezTo>
                      <a:pt x="671" y="62"/>
                      <a:pt x="671" y="62"/>
                      <a:pt x="671" y="62"/>
                    </a:cubicBezTo>
                    <a:cubicBezTo>
                      <a:pt x="677" y="55"/>
                      <a:pt x="677" y="55"/>
                      <a:pt x="677" y="55"/>
                    </a:cubicBezTo>
                    <a:cubicBezTo>
                      <a:pt x="680" y="54"/>
                      <a:pt x="680" y="54"/>
                      <a:pt x="680" y="54"/>
                    </a:cubicBezTo>
                    <a:cubicBezTo>
                      <a:pt x="682" y="51"/>
                      <a:pt x="682" y="51"/>
                      <a:pt x="682" y="51"/>
                    </a:cubicBezTo>
                    <a:cubicBezTo>
                      <a:pt x="683" y="52"/>
                      <a:pt x="682" y="50"/>
                      <a:pt x="684" y="51"/>
                    </a:cubicBezTo>
                    <a:cubicBezTo>
                      <a:pt x="684" y="51"/>
                      <a:pt x="688" y="53"/>
                      <a:pt x="685" y="49"/>
                    </a:cubicBezTo>
                    <a:cubicBezTo>
                      <a:pt x="686" y="47"/>
                      <a:pt x="686" y="47"/>
                      <a:pt x="686" y="47"/>
                    </a:cubicBezTo>
                    <a:cubicBezTo>
                      <a:pt x="688" y="47"/>
                      <a:pt x="688" y="47"/>
                      <a:pt x="688" y="47"/>
                    </a:cubicBezTo>
                    <a:cubicBezTo>
                      <a:pt x="689" y="46"/>
                      <a:pt x="689" y="46"/>
                      <a:pt x="689" y="46"/>
                    </a:cubicBezTo>
                    <a:cubicBezTo>
                      <a:pt x="688" y="48"/>
                      <a:pt x="688" y="48"/>
                      <a:pt x="688" y="48"/>
                    </a:cubicBezTo>
                    <a:cubicBezTo>
                      <a:pt x="688" y="48"/>
                      <a:pt x="688" y="49"/>
                      <a:pt x="688" y="48"/>
                    </a:cubicBezTo>
                    <a:cubicBezTo>
                      <a:pt x="687" y="49"/>
                      <a:pt x="687" y="49"/>
                      <a:pt x="687" y="49"/>
                    </a:cubicBezTo>
                    <a:cubicBezTo>
                      <a:pt x="688" y="49"/>
                      <a:pt x="688" y="49"/>
                      <a:pt x="688" y="49"/>
                    </a:cubicBezTo>
                    <a:cubicBezTo>
                      <a:pt x="682" y="55"/>
                      <a:pt x="682" y="55"/>
                      <a:pt x="682" y="55"/>
                    </a:cubicBezTo>
                    <a:cubicBezTo>
                      <a:pt x="683" y="56"/>
                      <a:pt x="683" y="56"/>
                      <a:pt x="683" y="56"/>
                    </a:cubicBezTo>
                    <a:cubicBezTo>
                      <a:pt x="678" y="61"/>
                      <a:pt x="678" y="61"/>
                      <a:pt x="678" y="61"/>
                    </a:cubicBezTo>
                    <a:cubicBezTo>
                      <a:pt x="675" y="61"/>
                      <a:pt x="675" y="61"/>
                      <a:pt x="675" y="61"/>
                    </a:cubicBezTo>
                    <a:cubicBezTo>
                      <a:pt x="675" y="62"/>
                      <a:pt x="676" y="59"/>
                      <a:pt x="675" y="62"/>
                    </a:cubicBezTo>
                    <a:cubicBezTo>
                      <a:pt x="678" y="61"/>
                      <a:pt x="678" y="61"/>
                      <a:pt x="678" y="61"/>
                    </a:cubicBezTo>
                    <a:cubicBezTo>
                      <a:pt x="675" y="65"/>
                      <a:pt x="675" y="65"/>
                      <a:pt x="675" y="65"/>
                    </a:cubicBezTo>
                    <a:cubicBezTo>
                      <a:pt x="674" y="66"/>
                      <a:pt x="674" y="66"/>
                      <a:pt x="674" y="66"/>
                    </a:cubicBezTo>
                    <a:cubicBezTo>
                      <a:pt x="674" y="66"/>
                      <a:pt x="674" y="66"/>
                      <a:pt x="674" y="66"/>
                    </a:cubicBezTo>
                    <a:cubicBezTo>
                      <a:pt x="673" y="69"/>
                      <a:pt x="673" y="69"/>
                      <a:pt x="673" y="69"/>
                    </a:cubicBezTo>
                    <a:cubicBezTo>
                      <a:pt x="672" y="68"/>
                      <a:pt x="672" y="68"/>
                      <a:pt x="672" y="68"/>
                    </a:cubicBezTo>
                    <a:cubicBezTo>
                      <a:pt x="670" y="69"/>
                      <a:pt x="670" y="69"/>
                      <a:pt x="670" y="69"/>
                    </a:cubicBezTo>
                    <a:cubicBezTo>
                      <a:pt x="670" y="70"/>
                      <a:pt x="669" y="71"/>
                      <a:pt x="671" y="70"/>
                    </a:cubicBezTo>
                    <a:cubicBezTo>
                      <a:pt x="670" y="71"/>
                      <a:pt x="670" y="71"/>
                      <a:pt x="670" y="71"/>
                    </a:cubicBezTo>
                    <a:cubicBezTo>
                      <a:pt x="666" y="77"/>
                      <a:pt x="666" y="77"/>
                      <a:pt x="666" y="77"/>
                    </a:cubicBezTo>
                    <a:cubicBezTo>
                      <a:pt x="667" y="77"/>
                      <a:pt x="667" y="77"/>
                      <a:pt x="667" y="77"/>
                    </a:cubicBezTo>
                    <a:cubicBezTo>
                      <a:pt x="667" y="79"/>
                      <a:pt x="667" y="79"/>
                      <a:pt x="667" y="79"/>
                    </a:cubicBezTo>
                    <a:cubicBezTo>
                      <a:pt x="666" y="78"/>
                      <a:pt x="666" y="78"/>
                      <a:pt x="666" y="78"/>
                    </a:cubicBezTo>
                    <a:cubicBezTo>
                      <a:pt x="664" y="80"/>
                      <a:pt x="664" y="80"/>
                      <a:pt x="664" y="80"/>
                    </a:cubicBezTo>
                    <a:cubicBezTo>
                      <a:pt x="664" y="81"/>
                      <a:pt x="664" y="81"/>
                      <a:pt x="664" y="81"/>
                    </a:cubicBezTo>
                    <a:cubicBezTo>
                      <a:pt x="662" y="81"/>
                      <a:pt x="663" y="84"/>
                      <a:pt x="661" y="83"/>
                    </a:cubicBezTo>
                    <a:cubicBezTo>
                      <a:pt x="661" y="83"/>
                      <a:pt x="660" y="82"/>
                      <a:pt x="661" y="84"/>
                    </a:cubicBezTo>
                    <a:cubicBezTo>
                      <a:pt x="660" y="84"/>
                      <a:pt x="658" y="85"/>
                      <a:pt x="658" y="86"/>
                    </a:cubicBezTo>
                    <a:cubicBezTo>
                      <a:pt x="659" y="88"/>
                      <a:pt x="659" y="88"/>
                      <a:pt x="659" y="88"/>
                    </a:cubicBezTo>
                    <a:cubicBezTo>
                      <a:pt x="657" y="89"/>
                      <a:pt x="657" y="89"/>
                      <a:pt x="657" y="89"/>
                    </a:cubicBezTo>
                    <a:cubicBezTo>
                      <a:pt x="656" y="91"/>
                      <a:pt x="656" y="91"/>
                      <a:pt x="656" y="91"/>
                    </a:cubicBezTo>
                    <a:cubicBezTo>
                      <a:pt x="654" y="92"/>
                      <a:pt x="654" y="92"/>
                      <a:pt x="654" y="92"/>
                    </a:cubicBezTo>
                    <a:cubicBezTo>
                      <a:pt x="654" y="93"/>
                      <a:pt x="654" y="93"/>
                      <a:pt x="654" y="93"/>
                    </a:cubicBezTo>
                    <a:cubicBezTo>
                      <a:pt x="654" y="95"/>
                      <a:pt x="649" y="94"/>
                      <a:pt x="650" y="97"/>
                    </a:cubicBezTo>
                    <a:cubicBezTo>
                      <a:pt x="645" y="101"/>
                      <a:pt x="645" y="101"/>
                      <a:pt x="645" y="101"/>
                    </a:cubicBezTo>
                    <a:cubicBezTo>
                      <a:pt x="641" y="105"/>
                      <a:pt x="641" y="105"/>
                      <a:pt x="641" y="105"/>
                    </a:cubicBezTo>
                    <a:cubicBezTo>
                      <a:pt x="640" y="106"/>
                      <a:pt x="637" y="105"/>
                      <a:pt x="638" y="109"/>
                    </a:cubicBezTo>
                    <a:cubicBezTo>
                      <a:pt x="638" y="108"/>
                      <a:pt x="637" y="109"/>
                      <a:pt x="637" y="108"/>
                    </a:cubicBezTo>
                    <a:cubicBezTo>
                      <a:pt x="636" y="110"/>
                      <a:pt x="636" y="110"/>
                      <a:pt x="636" y="110"/>
                    </a:cubicBezTo>
                    <a:cubicBezTo>
                      <a:pt x="638" y="110"/>
                      <a:pt x="638" y="110"/>
                      <a:pt x="638" y="110"/>
                    </a:cubicBezTo>
                    <a:cubicBezTo>
                      <a:pt x="634" y="111"/>
                      <a:pt x="634" y="111"/>
                      <a:pt x="634" y="111"/>
                    </a:cubicBezTo>
                    <a:cubicBezTo>
                      <a:pt x="633" y="112"/>
                      <a:pt x="633" y="112"/>
                      <a:pt x="633" y="112"/>
                    </a:cubicBezTo>
                    <a:cubicBezTo>
                      <a:pt x="636" y="113"/>
                      <a:pt x="636" y="113"/>
                      <a:pt x="636" y="113"/>
                    </a:cubicBezTo>
                    <a:cubicBezTo>
                      <a:pt x="639" y="111"/>
                      <a:pt x="639" y="111"/>
                      <a:pt x="639" y="111"/>
                    </a:cubicBezTo>
                    <a:cubicBezTo>
                      <a:pt x="643" y="111"/>
                      <a:pt x="643" y="111"/>
                      <a:pt x="643" y="111"/>
                    </a:cubicBezTo>
                    <a:cubicBezTo>
                      <a:pt x="644" y="110"/>
                      <a:pt x="644" y="110"/>
                      <a:pt x="644" y="110"/>
                    </a:cubicBezTo>
                    <a:cubicBezTo>
                      <a:pt x="643" y="109"/>
                      <a:pt x="643" y="109"/>
                      <a:pt x="643" y="109"/>
                    </a:cubicBezTo>
                    <a:cubicBezTo>
                      <a:pt x="647" y="109"/>
                      <a:pt x="647" y="109"/>
                      <a:pt x="647" y="109"/>
                    </a:cubicBezTo>
                    <a:cubicBezTo>
                      <a:pt x="647" y="109"/>
                      <a:pt x="647" y="109"/>
                      <a:pt x="647" y="109"/>
                    </a:cubicBezTo>
                    <a:cubicBezTo>
                      <a:pt x="645" y="110"/>
                      <a:pt x="645" y="110"/>
                      <a:pt x="645" y="110"/>
                    </a:cubicBezTo>
                    <a:cubicBezTo>
                      <a:pt x="646" y="110"/>
                      <a:pt x="646" y="110"/>
                      <a:pt x="646" y="110"/>
                    </a:cubicBezTo>
                    <a:cubicBezTo>
                      <a:pt x="654" y="108"/>
                      <a:pt x="654" y="108"/>
                      <a:pt x="654" y="108"/>
                    </a:cubicBezTo>
                    <a:cubicBezTo>
                      <a:pt x="654" y="107"/>
                      <a:pt x="654" y="107"/>
                      <a:pt x="654" y="107"/>
                    </a:cubicBezTo>
                    <a:cubicBezTo>
                      <a:pt x="656" y="108"/>
                      <a:pt x="656" y="108"/>
                      <a:pt x="656" y="108"/>
                    </a:cubicBezTo>
                    <a:cubicBezTo>
                      <a:pt x="660" y="107"/>
                      <a:pt x="660" y="107"/>
                      <a:pt x="660" y="107"/>
                    </a:cubicBezTo>
                    <a:cubicBezTo>
                      <a:pt x="660" y="106"/>
                      <a:pt x="660" y="106"/>
                      <a:pt x="660" y="106"/>
                    </a:cubicBezTo>
                    <a:cubicBezTo>
                      <a:pt x="661" y="107"/>
                      <a:pt x="661" y="107"/>
                      <a:pt x="661" y="107"/>
                    </a:cubicBezTo>
                    <a:cubicBezTo>
                      <a:pt x="662" y="106"/>
                      <a:pt x="662" y="106"/>
                      <a:pt x="662" y="106"/>
                    </a:cubicBezTo>
                    <a:cubicBezTo>
                      <a:pt x="663" y="107"/>
                      <a:pt x="663" y="107"/>
                      <a:pt x="663" y="107"/>
                    </a:cubicBezTo>
                    <a:cubicBezTo>
                      <a:pt x="665" y="105"/>
                      <a:pt x="665" y="105"/>
                      <a:pt x="665" y="105"/>
                    </a:cubicBezTo>
                    <a:cubicBezTo>
                      <a:pt x="666" y="106"/>
                      <a:pt x="666" y="106"/>
                      <a:pt x="666" y="106"/>
                    </a:cubicBezTo>
                    <a:cubicBezTo>
                      <a:pt x="666" y="104"/>
                      <a:pt x="666" y="104"/>
                      <a:pt x="666" y="104"/>
                    </a:cubicBezTo>
                    <a:cubicBezTo>
                      <a:pt x="668" y="105"/>
                      <a:pt x="668" y="105"/>
                      <a:pt x="668" y="105"/>
                    </a:cubicBezTo>
                    <a:cubicBezTo>
                      <a:pt x="669" y="105"/>
                      <a:pt x="664" y="107"/>
                      <a:pt x="670" y="104"/>
                    </a:cubicBezTo>
                    <a:cubicBezTo>
                      <a:pt x="671" y="105"/>
                      <a:pt x="671" y="105"/>
                      <a:pt x="671" y="105"/>
                    </a:cubicBezTo>
                    <a:cubicBezTo>
                      <a:pt x="673" y="102"/>
                      <a:pt x="673" y="102"/>
                      <a:pt x="673" y="102"/>
                    </a:cubicBezTo>
                    <a:cubicBezTo>
                      <a:pt x="674" y="102"/>
                      <a:pt x="674" y="102"/>
                      <a:pt x="674" y="102"/>
                    </a:cubicBezTo>
                    <a:cubicBezTo>
                      <a:pt x="674" y="101"/>
                      <a:pt x="672" y="104"/>
                      <a:pt x="674" y="101"/>
                    </a:cubicBezTo>
                    <a:cubicBezTo>
                      <a:pt x="675" y="102"/>
                      <a:pt x="671" y="100"/>
                      <a:pt x="676" y="101"/>
                    </a:cubicBezTo>
                    <a:cubicBezTo>
                      <a:pt x="676" y="99"/>
                      <a:pt x="676" y="99"/>
                      <a:pt x="676" y="99"/>
                    </a:cubicBezTo>
                    <a:cubicBezTo>
                      <a:pt x="679" y="98"/>
                      <a:pt x="679" y="98"/>
                      <a:pt x="679" y="98"/>
                    </a:cubicBezTo>
                    <a:cubicBezTo>
                      <a:pt x="680" y="96"/>
                      <a:pt x="680" y="96"/>
                      <a:pt x="680" y="96"/>
                    </a:cubicBezTo>
                    <a:cubicBezTo>
                      <a:pt x="680" y="95"/>
                      <a:pt x="680" y="95"/>
                      <a:pt x="680" y="95"/>
                    </a:cubicBezTo>
                    <a:cubicBezTo>
                      <a:pt x="680" y="95"/>
                      <a:pt x="680" y="95"/>
                      <a:pt x="680" y="95"/>
                    </a:cubicBezTo>
                    <a:cubicBezTo>
                      <a:pt x="680" y="94"/>
                      <a:pt x="680" y="94"/>
                      <a:pt x="680" y="94"/>
                    </a:cubicBezTo>
                    <a:cubicBezTo>
                      <a:pt x="683" y="92"/>
                      <a:pt x="683" y="92"/>
                      <a:pt x="683" y="92"/>
                    </a:cubicBezTo>
                    <a:cubicBezTo>
                      <a:pt x="683" y="91"/>
                      <a:pt x="677" y="96"/>
                      <a:pt x="684" y="90"/>
                    </a:cubicBezTo>
                    <a:cubicBezTo>
                      <a:pt x="685" y="90"/>
                      <a:pt x="681" y="92"/>
                      <a:pt x="685" y="89"/>
                    </a:cubicBezTo>
                    <a:cubicBezTo>
                      <a:pt x="685" y="89"/>
                      <a:pt x="685" y="89"/>
                      <a:pt x="685" y="89"/>
                    </a:cubicBezTo>
                    <a:cubicBezTo>
                      <a:pt x="685" y="90"/>
                      <a:pt x="685" y="90"/>
                      <a:pt x="685" y="90"/>
                    </a:cubicBezTo>
                    <a:cubicBezTo>
                      <a:pt x="687" y="92"/>
                      <a:pt x="687" y="92"/>
                      <a:pt x="687" y="92"/>
                    </a:cubicBezTo>
                    <a:cubicBezTo>
                      <a:pt x="688" y="91"/>
                      <a:pt x="688" y="91"/>
                      <a:pt x="688" y="91"/>
                    </a:cubicBezTo>
                    <a:cubicBezTo>
                      <a:pt x="687" y="89"/>
                      <a:pt x="687" y="89"/>
                      <a:pt x="687" y="89"/>
                    </a:cubicBezTo>
                    <a:cubicBezTo>
                      <a:pt x="689" y="88"/>
                      <a:pt x="689" y="88"/>
                      <a:pt x="689" y="88"/>
                    </a:cubicBezTo>
                    <a:cubicBezTo>
                      <a:pt x="689" y="89"/>
                      <a:pt x="686" y="91"/>
                      <a:pt x="689" y="87"/>
                    </a:cubicBezTo>
                    <a:cubicBezTo>
                      <a:pt x="690" y="87"/>
                      <a:pt x="690" y="87"/>
                      <a:pt x="690" y="87"/>
                    </a:cubicBezTo>
                    <a:cubicBezTo>
                      <a:pt x="692" y="86"/>
                      <a:pt x="681" y="91"/>
                      <a:pt x="694" y="84"/>
                    </a:cubicBezTo>
                    <a:cubicBezTo>
                      <a:pt x="699" y="79"/>
                      <a:pt x="699" y="79"/>
                      <a:pt x="699" y="79"/>
                    </a:cubicBezTo>
                    <a:cubicBezTo>
                      <a:pt x="701" y="77"/>
                      <a:pt x="701" y="77"/>
                      <a:pt x="701" y="77"/>
                    </a:cubicBezTo>
                    <a:cubicBezTo>
                      <a:pt x="701" y="76"/>
                      <a:pt x="695" y="82"/>
                      <a:pt x="702" y="75"/>
                    </a:cubicBezTo>
                    <a:cubicBezTo>
                      <a:pt x="699" y="80"/>
                      <a:pt x="699" y="80"/>
                      <a:pt x="699" y="80"/>
                    </a:cubicBezTo>
                    <a:cubicBezTo>
                      <a:pt x="698" y="81"/>
                      <a:pt x="698" y="81"/>
                      <a:pt x="698" y="81"/>
                    </a:cubicBezTo>
                    <a:cubicBezTo>
                      <a:pt x="698" y="83"/>
                      <a:pt x="698" y="83"/>
                      <a:pt x="698" y="83"/>
                    </a:cubicBezTo>
                    <a:cubicBezTo>
                      <a:pt x="692" y="88"/>
                      <a:pt x="692" y="88"/>
                      <a:pt x="692" y="88"/>
                    </a:cubicBezTo>
                    <a:cubicBezTo>
                      <a:pt x="691" y="91"/>
                      <a:pt x="688" y="90"/>
                      <a:pt x="688" y="93"/>
                    </a:cubicBezTo>
                    <a:cubicBezTo>
                      <a:pt x="691" y="94"/>
                      <a:pt x="691" y="94"/>
                      <a:pt x="691" y="94"/>
                    </a:cubicBezTo>
                    <a:cubicBezTo>
                      <a:pt x="690" y="95"/>
                      <a:pt x="687" y="95"/>
                      <a:pt x="688" y="97"/>
                    </a:cubicBezTo>
                    <a:cubicBezTo>
                      <a:pt x="689" y="97"/>
                      <a:pt x="689" y="97"/>
                      <a:pt x="689" y="97"/>
                    </a:cubicBezTo>
                    <a:cubicBezTo>
                      <a:pt x="690" y="96"/>
                      <a:pt x="690" y="96"/>
                      <a:pt x="690" y="96"/>
                    </a:cubicBezTo>
                    <a:cubicBezTo>
                      <a:pt x="690" y="98"/>
                      <a:pt x="690" y="98"/>
                      <a:pt x="690" y="98"/>
                    </a:cubicBezTo>
                    <a:cubicBezTo>
                      <a:pt x="688" y="100"/>
                      <a:pt x="688" y="100"/>
                      <a:pt x="688" y="100"/>
                    </a:cubicBezTo>
                    <a:cubicBezTo>
                      <a:pt x="688" y="100"/>
                      <a:pt x="688" y="100"/>
                      <a:pt x="688" y="100"/>
                    </a:cubicBezTo>
                    <a:cubicBezTo>
                      <a:pt x="691" y="99"/>
                      <a:pt x="691" y="99"/>
                      <a:pt x="691" y="99"/>
                    </a:cubicBezTo>
                    <a:cubicBezTo>
                      <a:pt x="693" y="96"/>
                      <a:pt x="693" y="96"/>
                      <a:pt x="693" y="96"/>
                    </a:cubicBezTo>
                    <a:cubicBezTo>
                      <a:pt x="693" y="97"/>
                      <a:pt x="693" y="97"/>
                      <a:pt x="693" y="97"/>
                    </a:cubicBezTo>
                    <a:cubicBezTo>
                      <a:pt x="695" y="97"/>
                      <a:pt x="695" y="97"/>
                      <a:pt x="695" y="97"/>
                    </a:cubicBezTo>
                    <a:cubicBezTo>
                      <a:pt x="694" y="98"/>
                      <a:pt x="694" y="98"/>
                      <a:pt x="694" y="98"/>
                    </a:cubicBezTo>
                    <a:cubicBezTo>
                      <a:pt x="693" y="97"/>
                      <a:pt x="694" y="100"/>
                      <a:pt x="693" y="98"/>
                    </a:cubicBezTo>
                    <a:cubicBezTo>
                      <a:pt x="691" y="100"/>
                      <a:pt x="691" y="100"/>
                      <a:pt x="691" y="100"/>
                    </a:cubicBezTo>
                    <a:cubicBezTo>
                      <a:pt x="693" y="100"/>
                      <a:pt x="693" y="100"/>
                      <a:pt x="693" y="100"/>
                    </a:cubicBezTo>
                    <a:cubicBezTo>
                      <a:pt x="695" y="99"/>
                      <a:pt x="695" y="99"/>
                      <a:pt x="695" y="99"/>
                    </a:cubicBezTo>
                    <a:cubicBezTo>
                      <a:pt x="698" y="98"/>
                      <a:pt x="698" y="98"/>
                      <a:pt x="698" y="98"/>
                    </a:cubicBezTo>
                    <a:cubicBezTo>
                      <a:pt x="695" y="101"/>
                      <a:pt x="696" y="101"/>
                      <a:pt x="690" y="102"/>
                    </a:cubicBezTo>
                    <a:cubicBezTo>
                      <a:pt x="699" y="101"/>
                      <a:pt x="699" y="101"/>
                      <a:pt x="699" y="101"/>
                    </a:cubicBezTo>
                    <a:cubicBezTo>
                      <a:pt x="701" y="100"/>
                      <a:pt x="701" y="100"/>
                      <a:pt x="701" y="100"/>
                    </a:cubicBezTo>
                    <a:cubicBezTo>
                      <a:pt x="702" y="102"/>
                      <a:pt x="696" y="100"/>
                      <a:pt x="704" y="99"/>
                    </a:cubicBezTo>
                    <a:cubicBezTo>
                      <a:pt x="705" y="99"/>
                      <a:pt x="705" y="99"/>
                      <a:pt x="704" y="99"/>
                    </a:cubicBezTo>
                    <a:cubicBezTo>
                      <a:pt x="707" y="100"/>
                      <a:pt x="707" y="100"/>
                      <a:pt x="707" y="100"/>
                    </a:cubicBezTo>
                    <a:cubicBezTo>
                      <a:pt x="708" y="99"/>
                      <a:pt x="708" y="99"/>
                      <a:pt x="708" y="99"/>
                    </a:cubicBezTo>
                    <a:cubicBezTo>
                      <a:pt x="709" y="99"/>
                      <a:pt x="709" y="99"/>
                      <a:pt x="709" y="99"/>
                    </a:cubicBezTo>
                    <a:cubicBezTo>
                      <a:pt x="711" y="98"/>
                      <a:pt x="711" y="98"/>
                      <a:pt x="711" y="98"/>
                    </a:cubicBezTo>
                    <a:cubicBezTo>
                      <a:pt x="712" y="99"/>
                      <a:pt x="712" y="99"/>
                      <a:pt x="712" y="99"/>
                    </a:cubicBezTo>
                    <a:cubicBezTo>
                      <a:pt x="714" y="97"/>
                      <a:pt x="714" y="97"/>
                      <a:pt x="714" y="97"/>
                    </a:cubicBezTo>
                    <a:cubicBezTo>
                      <a:pt x="717" y="97"/>
                      <a:pt x="717" y="97"/>
                      <a:pt x="717" y="97"/>
                    </a:cubicBezTo>
                    <a:cubicBezTo>
                      <a:pt x="716" y="97"/>
                      <a:pt x="716" y="97"/>
                      <a:pt x="716" y="97"/>
                    </a:cubicBezTo>
                    <a:cubicBezTo>
                      <a:pt x="716" y="99"/>
                      <a:pt x="716" y="99"/>
                      <a:pt x="716" y="99"/>
                    </a:cubicBezTo>
                    <a:cubicBezTo>
                      <a:pt x="718" y="100"/>
                      <a:pt x="718" y="100"/>
                      <a:pt x="718" y="100"/>
                    </a:cubicBezTo>
                    <a:cubicBezTo>
                      <a:pt x="718" y="100"/>
                      <a:pt x="718" y="100"/>
                      <a:pt x="718" y="100"/>
                    </a:cubicBezTo>
                    <a:cubicBezTo>
                      <a:pt x="713" y="100"/>
                      <a:pt x="713" y="100"/>
                      <a:pt x="713" y="100"/>
                    </a:cubicBezTo>
                    <a:cubicBezTo>
                      <a:pt x="711" y="100"/>
                      <a:pt x="712" y="101"/>
                      <a:pt x="712" y="102"/>
                    </a:cubicBezTo>
                    <a:cubicBezTo>
                      <a:pt x="710" y="101"/>
                      <a:pt x="710" y="101"/>
                      <a:pt x="710" y="101"/>
                    </a:cubicBezTo>
                    <a:cubicBezTo>
                      <a:pt x="710" y="101"/>
                      <a:pt x="710" y="101"/>
                      <a:pt x="710" y="101"/>
                    </a:cubicBezTo>
                    <a:cubicBezTo>
                      <a:pt x="705" y="102"/>
                      <a:pt x="705" y="102"/>
                      <a:pt x="705" y="102"/>
                    </a:cubicBezTo>
                    <a:cubicBezTo>
                      <a:pt x="706" y="102"/>
                      <a:pt x="704" y="103"/>
                      <a:pt x="706" y="103"/>
                    </a:cubicBezTo>
                    <a:cubicBezTo>
                      <a:pt x="705" y="103"/>
                      <a:pt x="705" y="105"/>
                      <a:pt x="705" y="103"/>
                    </a:cubicBezTo>
                    <a:cubicBezTo>
                      <a:pt x="703" y="103"/>
                      <a:pt x="703" y="102"/>
                      <a:pt x="703" y="104"/>
                    </a:cubicBezTo>
                    <a:cubicBezTo>
                      <a:pt x="703" y="104"/>
                      <a:pt x="703" y="104"/>
                      <a:pt x="703" y="104"/>
                    </a:cubicBezTo>
                    <a:cubicBezTo>
                      <a:pt x="701" y="103"/>
                      <a:pt x="701" y="103"/>
                      <a:pt x="701" y="103"/>
                    </a:cubicBezTo>
                    <a:cubicBezTo>
                      <a:pt x="701" y="104"/>
                      <a:pt x="701" y="104"/>
                      <a:pt x="701" y="104"/>
                    </a:cubicBezTo>
                    <a:cubicBezTo>
                      <a:pt x="700" y="104"/>
                      <a:pt x="700" y="104"/>
                      <a:pt x="700" y="104"/>
                    </a:cubicBezTo>
                    <a:cubicBezTo>
                      <a:pt x="699" y="105"/>
                      <a:pt x="697" y="104"/>
                      <a:pt x="698" y="107"/>
                    </a:cubicBezTo>
                    <a:cubicBezTo>
                      <a:pt x="697" y="106"/>
                      <a:pt x="697" y="106"/>
                      <a:pt x="697" y="106"/>
                    </a:cubicBezTo>
                    <a:cubicBezTo>
                      <a:pt x="697" y="105"/>
                      <a:pt x="697" y="105"/>
                      <a:pt x="697" y="105"/>
                    </a:cubicBezTo>
                    <a:cubicBezTo>
                      <a:pt x="696" y="104"/>
                      <a:pt x="697" y="103"/>
                      <a:pt x="694" y="105"/>
                    </a:cubicBezTo>
                    <a:cubicBezTo>
                      <a:pt x="693" y="106"/>
                      <a:pt x="693" y="106"/>
                      <a:pt x="693" y="106"/>
                    </a:cubicBezTo>
                    <a:cubicBezTo>
                      <a:pt x="692" y="105"/>
                      <a:pt x="692" y="105"/>
                      <a:pt x="692" y="105"/>
                    </a:cubicBezTo>
                    <a:cubicBezTo>
                      <a:pt x="692" y="105"/>
                      <a:pt x="690" y="106"/>
                      <a:pt x="693" y="104"/>
                    </a:cubicBezTo>
                    <a:cubicBezTo>
                      <a:pt x="690" y="104"/>
                      <a:pt x="690" y="104"/>
                      <a:pt x="690" y="104"/>
                    </a:cubicBezTo>
                    <a:cubicBezTo>
                      <a:pt x="691" y="106"/>
                      <a:pt x="691" y="106"/>
                      <a:pt x="691" y="106"/>
                    </a:cubicBezTo>
                    <a:cubicBezTo>
                      <a:pt x="689" y="107"/>
                      <a:pt x="689" y="107"/>
                      <a:pt x="689" y="107"/>
                    </a:cubicBezTo>
                    <a:cubicBezTo>
                      <a:pt x="689" y="107"/>
                      <a:pt x="689" y="107"/>
                      <a:pt x="689" y="107"/>
                    </a:cubicBezTo>
                    <a:cubicBezTo>
                      <a:pt x="685" y="107"/>
                      <a:pt x="685" y="107"/>
                      <a:pt x="685" y="107"/>
                    </a:cubicBezTo>
                    <a:cubicBezTo>
                      <a:pt x="685" y="109"/>
                      <a:pt x="684" y="109"/>
                      <a:pt x="682" y="109"/>
                    </a:cubicBezTo>
                    <a:cubicBezTo>
                      <a:pt x="679" y="109"/>
                      <a:pt x="679" y="109"/>
                      <a:pt x="679" y="109"/>
                    </a:cubicBezTo>
                    <a:cubicBezTo>
                      <a:pt x="677" y="110"/>
                      <a:pt x="677" y="113"/>
                      <a:pt x="674" y="113"/>
                    </a:cubicBezTo>
                    <a:cubicBezTo>
                      <a:pt x="675" y="115"/>
                      <a:pt x="675" y="115"/>
                      <a:pt x="675" y="115"/>
                    </a:cubicBezTo>
                    <a:cubicBezTo>
                      <a:pt x="669" y="119"/>
                      <a:pt x="669" y="119"/>
                      <a:pt x="669" y="119"/>
                    </a:cubicBezTo>
                    <a:cubicBezTo>
                      <a:pt x="668" y="120"/>
                      <a:pt x="665" y="123"/>
                      <a:pt x="667" y="122"/>
                    </a:cubicBezTo>
                    <a:cubicBezTo>
                      <a:pt x="667" y="122"/>
                      <a:pt x="666" y="123"/>
                      <a:pt x="668" y="122"/>
                    </a:cubicBezTo>
                    <a:cubicBezTo>
                      <a:pt x="669" y="121"/>
                      <a:pt x="669" y="121"/>
                      <a:pt x="669" y="121"/>
                    </a:cubicBezTo>
                    <a:cubicBezTo>
                      <a:pt x="671" y="124"/>
                      <a:pt x="671" y="124"/>
                      <a:pt x="671" y="124"/>
                    </a:cubicBezTo>
                    <a:cubicBezTo>
                      <a:pt x="672" y="124"/>
                      <a:pt x="672" y="124"/>
                      <a:pt x="672" y="124"/>
                    </a:cubicBezTo>
                    <a:cubicBezTo>
                      <a:pt x="673" y="124"/>
                      <a:pt x="673" y="124"/>
                      <a:pt x="673" y="124"/>
                    </a:cubicBezTo>
                    <a:cubicBezTo>
                      <a:pt x="671" y="123"/>
                      <a:pt x="671" y="123"/>
                      <a:pt x="671" y="123"/>
                    </a:cubicBezTo>
                    <a:cubicBezTo>
                      <a:pt x="675" y="122"/>
                      <a:pt x="675" y="122"/>
                      <a:pt x="675" y="122"/>
                    </a:cubicBezTo>
                    <a:cubicBezTo>
                      <a:pt x="676" y="122"/>
                      <a:pt x="676" y="122"/>
                      <a:pt x="676" y="122"/>
                    </a:cubicBezTo>
                    <a:cubicBezTo>
                      <a:pt x="677" y="121"/>
                      <a:pt x="677" y="121"/>
                      <a:pt x="677" y="121"/>
                    </a:cubicBezTo>
                    <a:cubicBezTo>
                      <a:pt x="677" y="121"/>
                      <a:pt x="676" y="124"/>
                      <a:pt x="676" y="120"/>
                    </a:cubicBezTo>
                    <a:cubicBezTo>
                      <a:pt x="678" y="121"/>
                      <a:pt x="678" y="121"/>
                      <a:pt x="678" y="121"/>
                    </a:cubicBezTo>
                    <a:cubicBezTo>
                      <a:pt x="681" y="121"/>
                      <a:pt x="681" y="121"/>
                      <a:pt x="681" y="121"/>
                    </a:cubicBezTo>
                    <a:cubicBezTo>
                      <a:pt x="682" y="120"/>
                      <a:pt x="682" y="120"/>
                      <a:pt x="682" y="120"/>
                    </a:cubicBezTo>
                    <a:cubicBezTo>
                      <a:pt x="685" y="120"/>
                      <a:pt x="685" y="120"/>
                      <a:pt x="685" y="120"/>
                    </a:cubicBezTo>
                    <a:cubicBezTo>
                      <a:pt x="685" y="121"/>
                      <a:pt x="685" y="121"/>
                      <a:pt x="685" y="121"/>
                    </a:cubicBezTo>
                    <a:cubicBezTo>
                      <a:pt x="686" y="122"/>
                      <a:pt x="686" y="122"/>
                      <a:pt x="686" y="122"/>
                    </a:cubicBezTo>
                    <a:cubicBezTo>
                      <a:pt x="693" y="121"/>
                      <a:pt x="693" y="121"/>
                      <a:pt x="693" y="121"/>
                    </a:cubicBezTo>
                    <a:cubicBezTo>
                      <a:pt x="702" y="118"/>
                      <a:pt x="702" y="118"/>
                      <a:pt x="702" y="118"/>
                    </a:cubicBezTo>
                    <a:cubicBezTo>
                      <a:pt x="706" y="117"/>
                      <a:pt x="706" y="117"/>
                      <a:pt x="706" y="117"/>
                    </a:cubicBezTo>
                    <a:cubicBezTo>
                      <a:pt x="707" y="118"/>
                      <a:pt x="707" y="118"/>
                      <a:pt x="707" y="118"/>
                    </a:cubicBezTo>
                    <a:cubicBezTo>
                      <a:pt x="708" y="117"/>
                      <a:pt x="708" y="117"/>
                      <a:pt x="708" y="117"/>
                    </a:cubicBezTo>
                    <a:cubicBezTo>
                      <a:pt x="704" y="116"/>
                      <a:pt x="704" y="116"/>
                      <a:pt x="704" y="116"/>
                    </a:cubicBezTo>
                    <a:cubicBezTo>
                      <a:pt x="706" y="116"/>
                      <a:pt x="706" y="116"/>
                      <a:pt x="706" y="116"/>
                    </a:cubicBezTo>
                    <a:cubicBezTo>
                      <a:pt x="707" y="115"/>
                      <a:pt x="707" y="115"/>
                      <a:pt x="707" y="115"/>
                    </a:cubicBezTo>
                    <a:cubicBezTo>
                      <a:pt x="712" y="114"/>
                      <a:pt x="712" y="114"/>
                      <a:pt x="712" y="114"/>
                    </a:cubicBezTo>
                    <a:cubicBezTo>
                      <a:pt x="713" y="113"/>
                      <a:pt x="713" y="113"/>
                      <a:pt x="713" y="113"/>
                    </a:cubicBezTo>
                    <a:cubicBezTo>
                      <a:pt x="715" y="113"/>
                      <a:pt x="715" y="113"/>
                      <a:pt x="715" y="113"/>
                    </a:cubicBezTo>
                    <a:cubicBezTo>
                      <a:pt x="717" y="113"/>
                      <a:pt x="717" y="113"/>
                      <a:pt x="717" y="113"/>
                    </a:cubicBezTo>
                    <a:cubicBezTo>
                      <a:pt x="718" y="112"/>
                      <a:pt x="718" y="112"/>
                      <a:pt x="718" y="112"/>
                    </a:cubicBezTo>
                    <a:cubicBezTo>
                      <a:pt x="721" y="112"/>
                      <a:pt x="721" y="112"/>
                      <a:pt x="721" y="112"/>
                    </a:cubicBezTo>
                    <a:cubicBezTo>
                      <a:pt x="720" y="111"/>
                      <a:pt x="720" y="111"/>
                      <a:pt x="720" y="111"/>
                    </a:cubicBezTo>
                    <a:cubicBezTo>
                      <a:pt x="721" y="111"/>
                      <a:pt x="721" y="111"/>
                      <a:pt x="721" y="111"/>
                    </a:cubicBezTo>
                    <a:cubicBezTo>
                      <a:pt x="723" y="112"/>
                      <a:pt x="723" y="112"/>
                      <a:pt x="723" y="112"/>
                    </a:cubicBezTo>
                    <a:cubicBezTo>
                      <a:pt x="727" y="110"/>
                      <a:pt x="727" y="110"/>
                      <a:pt x="727" y="110"/>
                    </a:cubicBezTo>
                    <a:cubicBezTo>
                      <a:pt x="727" y="110"/>
                      <a:pt x="727" y="110"/>
                      <a:pt x="727" y="110"/>
                    </a:cubicBezTo>
                    <a:cubicBezTo>
                      <a:pt x="727" y="111"/>
                      <a:pt x="727" y="111"/>
                      <a:pt x="727" y="111"/>
                    </a:cubicBezTo>
                    <a:cubicBezTo>
                      <a:pt x="729" y="111"/>
                      <a:pt x="729" y="111"/>
                      <a:pt x="729" y="111"/>
                    </a:cubicBezTo>
                    <a:cubicBezTo>
                      <a:pt x="734" y="109"/>
                      <a:pt x="734" y="109"/>
                      <a:pt x="734" y="109"/>
                    </a:cubicBezTo>
                    <a:cubicBezTo>
                      <a:pt x="735" y="109"/>
                      <a:pt x="735" y="109"/>
                      <a:pt x="735" y="109"/>
                    </a:cubicBezTo>
                    <a:cubicBezTo>
                      <a:pt x="737" y="109"/>
                      <a:pt x="737" y="109"/>
                      <a:pt x="737" y="109"/>
                    </a:cubicBezTo>
                    <a:cubicBezTo>
                      <a:pt x="738" y="108"/>
                      <a:pt x="738" y="108"/>
                      <a:pt x="738" y="108"/>
                    </a:cubicBezTo>
                    <a:cubicBezTo>
                      <a:pt x="741" y="107"/>
                      <a:pt x="741" y="107"/>
                      <a:pt x="741" y="107"/>
                    </a:cubicBezTo>
                    <a:cubicBezTo>
                      <a:pt x="745" y="106"/>
                      <a:pt x="745" y="106"/>
                      <a:pt x="745" y="106"/>
                    </a:cubicBezTo>
                    <a:cubicBezTo>
                      <a:pt x="741" y="108"/>
                      <a:pt x="741" y="108"/>
                      <a:pt x="741" y="108"/>
                    </a:cubicBezTo>
                    <a:cubicBezTo>
                      <a:pt x="739" y="109"/>
                      <a:pt x="741" y="105"/>
                      <a:pt x="739" y="109"/>
                    </a:cubicBezTo>
                    <a:cubicBezTo>
                      <a:pt x="739" y="109"/>
                      <a:pt x="739" y="109"/>
                      <a:pt x="739" y="109"/>
                    </a:cubicBezTo>
                    <a:cubicBezTo>
                      <a:pt x="737" y="111"/>
                      <a:pt x="737" y="111"/>
                      <a:pt x="737" y="111"/>
                    </a:cubicBezTo>
                    <a:cubicBezTo>
                      <a:pt x="739" y="111"/>
                      <a:pt x="739" y="111"/>
                      <a:pt x="739" y="111"/>
                    </a:cubicBezTo>
                    <a:cubicBezTo>
                      <a:pt x="743" y="110"/>
                      <a:pt x="743" y="110"/>
                      <a:pt x="743" y="110"/>
                    </a:cubicBezTo>
                    <a:cubicBezTo>
                      <a:pt x="743" y="110"/>
                      <a:pt x="743" y="109"/>
                      <a:pt x="745" y="111"/>
                    </a:cubicBezTo>
                    <a:cubicBezTo>
                      <a:pt x="746" y="109"/>
                      <a:pt x="746" y="109"/>
                      <a:pt x="746" y="109"/>
                    </a:cubicBezTo>
                    <a:cubicBezTo>
                      <a:pt x="746" y="110"/>
                      <a:pt x="746" y="110"/>
                      <a:pt x="746" y="110"/>
                    </a:cubicBezTo>
                    <a:cubicBezTo>
                      <a:pt x="745" y="111"/>
                      <a:pt x="745" y="111"/>
                      <a:pt x="745" y="111"/>
                    </a:cubicBezTo>
                    <a:cubicBezTo>
                      <a:pt x="744" y="110"/>
                      <a:pt x="744" y="109"/>
                      <a:pt x="743" y="111"/>
                    </a:cubicBezTo>
                    <a:cubicBezTo>
                      <a:pt x="743" y="112"/>
                      <a:pt x="743" y="112"/>
                      <a:pt x="743" y="112"/>
                    </a:cubicBezTo>
                    <a:cubicBezTo>
                      <a:pt x="743" y="112"/>
                      <a:pt x="745" y="107"/>
                      <a:pt x="741" y="112"/>
                    </a:cubicBezTo>
                    <a:cubicBezTo>
                      <a:pt x="737" y="112"/>
                      <a:pt x="737" y="112"/>
                      <a:pt x="737" y="112"/>
                    </a:cubicBezTo>
                    <a:cubicBezTo>
                      <a:pt x="736" y="113"/>
                      <a:pt x="735" y="110"/>
                      <a:pt x="736" y="113"/>
                    </a:cubicBezTo>
                    <a:cubicBezTo>
                      <a:pt x="735" y="112"/>
                      <a:pt x="735" y="112"/>
                      <a:pt x="735" y="112"/>
                    </a:cubicBezTo>
                    <a:cubicBezTo>
                      <a:pt x="734" y="113"/>
                      <a:pt x="734" y="113"/>
                      <a:pt x="734" y="113"/>
                    </a:cubicBezTo>
                    <a:cubicBezTo>
                      <a:pt x="732" y="112"/>
                      <a:pt x="732" y="112"/>
                      <a:pt x="732" y="112"/>
                    </a:cubicBezTo>
                    <a:cubicBezTo>
                      <a:pt x="726" y="114"/>
                      <a:pt x="726" y="114"/>
                      <a:pt x="726" y="114"/>
                    </a:cubicBezTo>
                    <a:cubicBezTo>
                      <a:pt x="725" y="115"/>
                      <a:pt x="725" y="115"/>
                      <a:pt x="725" y="115"/>
                    </a:cubicBezTo>
                    <a:cubicBezTo>
                      <a:pt x="723" y="115"/>
                      <a:pt x="723" y="115"/>
                      <a:pt x="723" y="115"/>
                    </a:cubicBezTo>
                    <a:cubicBezTo>
                      <a:pt x="716" y="117"/>
                      <a:pt x="716" y="117"/>
                      <a:pt x="716" y="117"/>
                    </a:cubicBezTo>
                    <a:cubicBezTo>
                      <a:pt x="714" y="117"/>
                      <a:pt x="714" y="117"/>
                      <a:pt x="714" y="117"/>
                    </a:cubicBezTo>
                    <a:cubicBezTo>
                      <a:pt x="713" y="117"/>
                      <a:pt x="713" y="117"/>
                      <a:pt x="713" y="117"/>
                    </a:cubicBezTo>
                    <a:cubicBezTo>
                      <a:pt x="712" y="118"/>
                      <a:pt x="712" y="118"/>
                      <a:pt x="712" y="118"/>
                    </a:cubicBezTo>
                    <a:cubicBezTo>
                      <a:pt x="711" y="118"/>
                      <a:pt x="711" y="118"/>
                      <a:pt x="711" y="118"/>
                    </a:cubicBezTo>
                    <a:cubicBezTo>
                      <a:pt x="712" y="119"/>
                      <a:pt x="712" y="119"/>
                      <a:pt x="712" y="119"/>
                    </a:cubicBezTo>
                    <a:cubicBezTo>
                      <a:pt x="705" y="120"/>
                      <a:pt x="705" y="120"/>
                      <a:pt x="705" y="120"/>
                    </a:cubicBezTo>
                    <a:cubicBezTo>
                      <a:pt x="705" y="121"/>
                      <a:pt x="705" y="121"/>
                      <a:pt x="705" y="121"/>
                    </a:cubicBezTo>
                    <a:cubicBezTo>
                      <a:pt x="704" y="119"/>
                      <a:pt x="702" y="121"/>
                      <a:pt x="699" y="121"/>
                    </a:cubicBezTo>
                    <a:cubicBezTo>
                      <a:pt x="695" y="121"/>
                      <a:pt x="695" y="121"/>
                      <a:pt x="695" y="121"/>
                    </a:cubicBezTo>
                    <a:cubicBezTo>
                      <a:pt x="685" y="123"/>
                      <a:pt x="685" y="123"/>
                      <a:pt x="685" y="123"/>
                    </a:cubicBezTo>
                    <a:cubicBezTo>
                      <a:pt x="680" y="125"/>
                      <a:pt x="680" y="125"/>
                      <a:pt x="680" y="125"/>
                    </a:cubicBezTo>
                    <a:cubicBezTo>
                      <a:pt x="682" y="123"/>
                      <a:pt x="676" y="125"/>
                      <a:pt x="681" y="123"/>
                    </a:cubicBezTo>
                    <a:cubicBezTo>
                      <a:pt x="681" y="122"/>
                      <a:pt x="681" y="122"/>
                      <a:pt x="681" y="122"/>
                    </a:cubicBezTo>
                    <a:cubicBezTo>
                      <a:pt x="679" y="123"/>
                      <a:pt x="679" y="123"/>
                      <a:pt x="679" y="123"/>
                    </a:cubicBezTo>
                    <a:cubicBezTo>
                      <a:pt x="678" y="123"/>
                      <a:pt x="678" y="123"/>
                      <a:pt x="678" y="123"/>
                    </a:cubicBezTo>
                    <a:cubicBezTo>
                      <a:pt x="679" y="124"/>
                      <a:pt x="679" y="124"/>
                      <a:pt x="679" y="124"/>
                    </a:cubicBezTo>
                    <a:cubicBezTo>
                      <a:pt x="679" y="125"/>
                      <a:pt x="679" y="125"/>
                      <a:pt x="679" y="125"/>
                    </a:cubicBezTo>
                    <a:cubicBezTo>
                      <a:pt x="676" y="126"/>
                      <a:pt x="676" y="126"/>
                      <a:pt x="676" y="126"/>
                    </a:cubicBezTo>
                    <a:cubicBezTo>
                      <a:pt x="673" y="126"/>
                      <a:pt x="673" y="126"/>
                      <a:pt x="673" y="126"/>
                    </a:cubicBezTo>
                    <a:cubicBezTo>
                      <a:pt x="672" y="127"/>
                      <a:pt x="669" y="129"/>
                      <a:pt x="669" y="129"/>
                    </a:cubicBezTo>
                    <a:cubicBezTo>
                      <a:pt x="669" y="128"/>
                      <a:pt x="669" y="128"/>
                      <a:pt x="669" y="128"/>
                    </a:cubicBezTo>
                    <a:cubicBezTo>
                      <a:pt x="668" y="127"/>
                      <a:pt x="668" y="127"/>
                      <a:pt x="668" y="127"/>
                    </a:cubicBezTo>
                    <a:cubicBezTo>
                      <a:pt x="663" y="128"/>
                      <a:pt x="663" y="128"/>
                      <a:pt x="663" y="128"/>
                    </a:cubicBezTo>
                    <a:cubicBezTo>
                      <a:pt x="662" y="129"/>
                      <a:pt x="662" y="129"/>
                      <a:pt x="662" y="129"/>
                    </a:cubicBezTo>
                    <a:cubicBezTo>
                      <a:pt x="662" y="129"/>
                      <a:pt x="662" y="129"/>
                      <a:pt x="662" y="129"/>
                    </a:cubicBezTo>
                    <a:cubicBezTo>
                      <a:pt x="658" y="130"/>
                      <a:pt x="658" y="130"/>
                      <a:pt x="658" y="130"/>
                    </a:cubicBezTo>
                    <a:cubicBezTo>
                      <a:pt x="656" y="132"/>
                      <a:pt x="656" y="132"/>
                      <a:pt x="656" y="132"/>
                    </a:cubicBezTo>
                    <a:cubicBezTo>
                      <a:pt x="658" y="132"/>
                      <a:pt x="658" y="132"/>
                      <a:pt x="658" y="132"/>
                    </a:cubicBezTo>
                    <a:cubicBezTo>
                      <a:pt x="659" y="132"/>
                      <a:pt x="659" y="132"/>
                      <a:pt x="659" y="132"/>
                    </a:cubicBezTo>
                    <a:cubicBezTo>
                      <a:pt x="657" y="134"/>
                      <a:pt x="657" y="134"/>
                      <a:pt x="657" y="134"/>
                    </a:cubicBezTo>
                    <a:cubicBezTo>
                      <a:pt x="656" y="134"/>
                      <a:pt x="665" y="130"/>
                      <a:pt x="654" y="135"/>
                    </a:cubicBezTo>
                    <a:cubicBezTo>
                      <a:pt x="654" y="136"/>
                      <a:pt x="654" y="136"/>
                      <a:pt x="654" y="136"/>
                    </a:cubicBezTo>
                    <a:cubicBezTo>
                      <a:pt x="657" y="138"/>
                      <a:pt x="657" y="138"/>
                      <a:pt x="657" y="138"/>
                    </a:cubicBezTo>
                    <a:cubicBezTo>
                      <a:pt x="659" y="138"/>
                      <a:pt x="659" y="138"/>
                      <a:pt x="659" y="138"/>
                    </a:cubicBezTo>
                    <a:cubicBezTo>
                      <a:pt x="659" y="137"/>
                      <a:pt x="659" y="137"/>
                      <a:pt x="659" y="137"/>
                    </a:cubicBezTo>
                    <a:cubicBezTo>
                      <a:pt x="661" y="135"/>
                      <a:pt x="661" y="135"/>
                      <a:pt x="661" y="135"/>
                    </a:cubicBezTo>
                    <a:cubicBezTo>
                      <a:pt x="663" y="136"/>
                      <a:pt x="663" y="136"/>
                      <a:pt x="663" y="136"/>
                    </a:cubicBezTo>
                    <a:cubicBezTo>
                      <a:pt x="664" y="137"/>
                      <a:pt x="664" y="137"/>
                      <a:pt x="664" y="137"/>
                    </a:cubicBezTo>
                    <a:cubicBezTo>
                      <a:pt x="666" y="136"/>
                      <a:pt x="666" y="136"/>
                      <a:pt x="666" y="136"/>
                    </a:cubicBezTo>
                    <a:cubicBezTo>
                      <a:pt x="668" y="134"/>
                      <a:pt x="668" y="134"/>
                      <a:pt x="668" y="134"/>
                    </a:cubicBezTo>
                    <a:cubicBezTo>
                      <a:pt x="664" y="131"/>
                      <a:pt x="664" y="131"/>
                      <a:pt x="664" y="131"/>
                    </a:cubicBezTo>
                    <a:cubicBezTo>
                      <a:pt x="670" y="133"/>
                      <a:pt x="670" y="133"/>
                      <a:pt x="670" y="133"/>
                    </a:cubicBezTo>
                    <a:cubicBezTo>
                      <a:pt x="672" y="132"/>
                      <a:pt x="672" y="132"/>
                      <a:pt x="672" y="132"/>
                    </a:cubicBezTo>
                    <a:cubicBezTo>
                      <a:pt x="675" y="132"/>
                      <a:pt x="675" y="132"/>
                      <a:pt x="675" y="132"/>
                    </a:cubicBezTo>
                    <a:cubicBezTo>
                      <a:pt x="675" y="130"/>
                      <a:pt x="675" y="130"/>
                      <a:pt x="675" y="130"/>
                    </a:cubicBezTo>
                    <a:cubicBezTo>
                      <a:pt x="675" y="130"/>
                      <a:pt x="675" y="130"/>
                      <a:pt x="675" y="130"/>
                    </a:cubicBezTo>
                    <a:cubicBezTo>
                      <a:pt x="677" y="131"/>
                      <a:pt x="677" y="131"/>
                      <a:pt x="677" y="131"/>
                    </a:cubicBezTo>
                    <a:cubicBezTo>
                      <a:pt x="678" y="129"/>
                      <a:pt x="680" y="133"/>
                      <a:pt x="679" y="129"/>
                    </a:cubicBezTo>
                    <a:cubicBezTo>
                      <a:pt x="680" y="130"/>
                      <a:pt x="680" y="130"/>
                      <a:pt x="680" y="130"/>
                    </a:cubicBezTo>
                    <a:cubicBezTo>
                      <a:pt x="679" y="130"/>
                      <a:pt x="679" y="130"/>
                      <a:pt x="679" y="130"/>
                    </a:cubicBezTo>
                    <a:cubicBezTo>
                      <a:pt x="676" y="132"/>
                      <a:pt x="676" y="132"/>
                      <a:pt x="676" y="132"/>
                    </a:cubicBezTo>
                    <a:cubicBezTo>
                      <a:pt x="675" y="132"/>
                      <a:pt x="675" y="132"/>
                      <a:pt x="675" y="132"/>
                    </a:cubicBezTo>
                    <a:cubicBezTo>
                      <a:pt x="674" y="133"/>
                      <a:pt x="674" y="133"/>
                      <a:pt x="674" y="133"/>
                    </a:cubicBezTo>
                    <a:cubicBezTo>
                      <a:pt x="672" y="133"/>
                      <a:pt x="675" y="135"/>
                      <a:pt x="672" y="133"/>
                    </a:cubicBezTo>
                    <a:cubicBezTo>
                      <a:pt x="672" y="135"/>
                      <a:pt x="668" y="133"/>
                      <a:pt x="673" y="135"/>
                    </a:cubicBezTo>
                    <a:cubicBezTo>
                      <a:pt x="675" y="134"/>
                      <a:pt x="675" y="134"/>
                      <a:pt x="675" y="134"/>
                    </a:cubicBezTo>
                    <a:cubicBezTo>
                      <a:pt x="676" y="135"/>
                      <a:pt x="676" y="135"/>
                      <a:pt x="676" y="135"/>
                    </a:cubicBezTo>
                    <a:cubicBezTo>
                      <a:pt x="684" y="132"/>
                      <a:pt x="684" y="132"/>
                      <a:pt x="684" y="132"/>
                    </a:cubicBezTo>
                    <a:cubicBezTo>
                      <a:pt x="691" y="130"/>
                      <a:pt x="691" y="130"/>
                      <a:pt x="691" y="130"/>
                    </a:cubicBezTo>
                    <a:cubicBezTo>
                      <a:pt x="694" y="130"/>
                      <a:pt x="694" y="130"/>
                      <a:pt x="694" y="130"/>
                    </a:cubicBezTo>
                    <a:cubicBezTo>
                      <a:pt x="694" y="130"/>
                      <a:pt x="693" y="131"/>
                      <a:pt x="695" y="132"/>
                    </a:cubicBezTo>
                    <a:cubicBezTo>
                      <a:pt x="696" y="131"/>
                      <a:pt x="696" y="131"/>
                      <a:pt x="696" y="131"/>
                    </a:cubicBezTo>
                    <a:cubicBezTo>
                      <a:pt x="695" y="130"/>
                      <a:pt x="695" y="130"/>
                      <a:pt x="695" y="130"/>
                    </a:cubicBezTo>
                    <a:cubicBezTo>
                      <a:pt x="699" y="130"/>
                      <a:pt x="699" y="130"/>
                      <a:pt x="699" y="130"/>
                    </a:cubicBezTo>
                    <a:cubicBezTo>
                      <a:pt x="699" y="129"/>
                      <a:pt x="699" y="129"/>
                      <a:pt x="699" y="129"/>
                    </a:cubicBezTo>
                    <a:cubicBezTo>
                      <a:pt x="704" y="129"/>
                      <a:pt x="704" y="129"/>
                      <a:pt x="704" y="129"/>
                    </a:cubicBezTo>
                    <a:cubicBezTo>
                      <a:pt x="709" y="128"/>
                      <a:pt x="709" y="128"/>
                      <a:pt x="709" y="128"/>
                    </a:cubicBezTo>
                    <a:cubicBezTo>
                      <a:pt x="720" y="125"/>
                      <a:pt x="720" y="125"/>
                      <a:pt x="720" y="125"/>
                    </a:cubicBezTo>
                    <a:cubicBezTo>
                      <a:pt x="722" y="125"/>
                      <a:pt x="722" y="125"/>
                      <a:pt x="722" y="125"/>
                    </a:cubicBezTo>
                    <a:cubicBezTo>
                      <a:pt x="727" y="124"/>
                      <a:pt x="727" y="124"/>
                      <a:pt x="727" y="124"/>
                    </a:cubicBezTo>
                    <a:cubicBezTo>
                      <a:pt x="727" y="123"/>
                      <a:pt x="727" y="123"/>
                      <a:pt x="727" y="123"/>
                    </a:cubicBezTo>
                    <a:cubicBezTo>
                      <a:pt x="728" y="122"/>
                      <a:pt x="728" y="122"/>
                      <a:pt x="728" y="122"/>
                    </a:cubicBezTo>
                    <a:cubicBezTo>
                      <a:pt x="729" y="123"/>
                      <a:pt x="729" y="123"/>
                      <a:pt x="729" y="123"/>
                    </a:cubicBezTo>
                    <a:cubicBezTo>
                      <a:pt x="728" y="124"/>
                      <a:pt x="728" y="124"/>
                      <a:pt x="728" y="124"/>
                    </a:cubicBezTo>
                    <a:cubicBezTo>
                      <a:pt x="725" y="125"/>
                      <a:pt x="725" y="125"/>
                      <a:pt x="725" y="125"/>
                    </a:cubicBezTo>
                    <a:cubicBezTo>
                      <a:pt x="728" y="126"/>
                      <a:pt x="728" y="126"/>
                      <a:pt x="728" y="126"/>
                    </a:cubicBezTo>
                    <a:cubicBezTo>
                      <a:pt x="731" y="123"/>
                      <a:pt x="731" y="123"/>
                      <a:pt x="731" y="123"/>
                    </a:cubicBezTo>
                    <a:cubicBezTo>
                      <a:pt x="731" y="125"/>
                      <a:pt x="731" y="125"/>
                      <a:pt x="731" y="125"/>
                    </a:cubicBezTo>
                    <a:cubicBezTo>
                      <a:pt x="735" y="125"/>
                      <a:pt x="735" y="125"/>
                      <a:pt x="735" y="125"/>
                    </a:cubicBezTo>
                    <a:cubicBezTo>
                      <a:pt x="734" y="127"/>
                      <a:pt x="734" y="127"/>
                      <a:pt x="734" y="127"/>
                    </a:cubicBezTo>
                    <a:cubicBezTo>
                      <a:pt x="737" y="127"/>
                      <a:pt x="737" y="127"/>
                      <a:pt x="737" y="127"/>
                    </a:cubicBezTo>
                    <a:cubicBezTo>
                      <a:pt x="743" y="126"/>
                      <a:pt x="743" y="126"/>
                      <a:pt x="743" y="126"/>
                    </a:cubicBezTo>
                    <a:cubicBezTo>
                      <a:pt x="745" y="125"/>
                      <a:pt x="745" y="125"/>
                      <a:pt x="745" y="125"/>
                    </a:cubicBezTo>
                    <a:cubicBezTo>
                      <a:pt x="745" y="125"/>
                      <a:pt x="745" y="125"/>
                      <a:pt x="745" y="125"/>
                    </a:cubicBezTo>
                    <a:cubicBezTo>
                      <a:pt x="746" y="125"/>
                      <a:pt x="746" y="125"/>
                      <a:pt x="746" y="125"/>
                    </a:cubicBezTo>
                    <a:cubicBezTo>
                      <a:pt x="747" y="126"/>
                      <a:pt x="746" y="122"/>
                      <a:pt x="747" y="126"/>
                    </a:cubicBezTo>
                    <a:cubicBezTo>
                      <a:pt x="751" y="126"/>
                      <a:pt x="751" y="126"/>
                      <a:pt x="751" y="126"/>
                    </a:cubicBezTo>
                    <a:cubicBezTo>
                      <a:pt x="757" y="125"/>
                      <a:pt x="757" y="125"/>
                      <a:pt x="757" y="125"/>
                    </a:cubicBezTo>
                    <a:cubicBezTo>
                      <a:pt x="761" y="125"/>
                      <a:pt x="761" y="125"/>
                      <a:pt x="761" y="125"/>
                    </a:cubicBezTo>
                    <a:cubicBezTo>
                      <a:pt x="761" y="125"/>
                      <a:pt x="759" y="126"/>
                      <a:pt x="761" y="124"/>
                    </a:cubicBezTo>
                    <a:cubicBezTo>
                      <a:pt x="763" y="125"/>
                      <a:pt x="763" y="125"/>
                      <a:pt x="763" y="125"/>
                    </a:cubicBezTo>
                    <a:cubicBezTo>
                      <a:pt x="765" y="125"/>
                      <a:pt x="765" y="125"/>
                      <a:pt x="765" y="125"/>
                    </a:cubicBezTo>
                    <a:cubicBezTo>
                      <a:pt x="774" y="126"/>
                      <a:pt x="774" y="126"/>
                      <a:pt x="774" y="126"/>
                    </a:cubicBezTo>
                    <a:cubicBezTo>
                      <a:pt x="779" y="126"/>
                      <a:pt x="779" y="126"/>
                      <a:pt x="779" y="126"/>
                    </a:cubicBezTo>
                    <a:cubicBezTo>
                      <a:pt x="781" y="127"/>
                      <a:pt x="781" y="127"/>
                      <a:pt x="781" y="127"/>
                    </a:cubicBezTo>
                    <a:cubicBezTo>
                      <a:pt x="780" y="127"/>
                      <a:pt x="780" y="127"/>
                      <a:pt x="780" y="127"/>
                    </a:cubicBezTo>
                    <a:cubicBezTo>
                      <a:pt x="780" y="128"/>
                      <a:pt x="779" y="128"/>
                      <a:pt x="781" y="129"/>
                    </a:cubicBezTo>
                    <a:cubicBezTo>
                      <a:pt x="782" y="129"/>
                      <a:pt x="782" y="129"/>
                      <a:pt x="782" y="129"/>
                    </a:cubicBezTo>
                    <a:cubicBezTo>
                      <a:pt x="782" y="127"/>
                      <a:pt x="782" y="127"/>
                      <a:pt x="782" y="127"/>
                    </a:cubicBezTo>
                    <a:cubicBezTo>
                      <a:pt x="784" y="128"/>
                      <a:pt x="784" y="128"/>
                      <a:pt x="784" y="128"/>
                    </a:cubicBezTo>
                    <a:cubicBezTo>
                      <a:pt x="784" y="130"/>
                      <a:pt x="784" y="130"/>
                      <a:pt x="784" y="130"/>
                    </a:cubicBezTo>
                    <a:cubicBezTo>
                      <a:pt x="782" y="131"/>
                      <a:pt x="782" y="131"/>
                      <a:pt x="782" y="131"/>
                    </a:cubicBezTo>
                    <a:cubicBezTo>
                      <a:pt x="779" y="134"/>
                      <a:pt x="779" y="134"/>
                      <a:pt x="779" y="134"/>
                    </a:cubicBezTo>
                    <a:cubicBezTo>
                      <a:pt x="769" y="140"/>
                      <a:pt x="769" y="140"/>
                      <a:pt x="769" y="140"/>
                    </a:cubicBezTo>
                    <a:cubicBezTo>
                      <a:pt x="769" y="141"/>
                      <a:pt x="767" y="141"/>
                      <a:pt x="767" y="141"/>
                    </a:cubicBezTo>
                    <a:cubicBezTo>
                      <a:pt x="766" y="141"/>
                      <a:pt x="766" y="141"/>
                      <a:pt x="766" y="141"/>
                    </a:cubicBezTo>
                    <a:cubicBezTo>
                      <a:pt x="763" y="142"/>
                      <a:pt x="763" y="142"/>
                      <a:pt x="763" y="142"/>
                    </a:cubicBezTo>
                    <a:cubicBezTo>
                      <a:pt x="761" y="142"/>
                      <a:pt x="761" y="142"/>
                      <a:pt x="761" y="142"/>
                    </a:cubicBezTo>
                    <a:cubicBezTo>
                      <a:pt x="760" y="143"/>
                      <a:pt x="760" y="143"/>
                      <a:pt x="760" y="143"/>
                    </a:cubicBezTo>
                    <a:cubicBezTo>
                      <a:pt x="761" y="143"/>
                      <a:pt x="761" y="143"/>
                      <a:pt x="761" y="143"/>
                    </a:cubicBezTo>
                    <a:cubicBezTo>
                      <a:pt x="760" y="144"/>
                      <a:pt x="760" y="144"/>
                      <a:pt x="760" y="144"/>
                    </a:cubicBezTo>
                    <a:cubicBezTo>
                      <a:pt x="762" y="144"/>
                      <a:pt x="762" y="144"/>
                      <a:pt x="762" y="144"/>
                    </a:cubicBezTo>
                    <a:cubicBezTo>
                      <a:pt x="768" y="142"/>
                      <a:pt x="768" y="142"/>
                      <a:pt x="768" y="142"/>
                    </a:cubicBezTo>
                    <a:cubicBezTo>
                      <a:pt x="770" y="144"/>
                      <a:pt x="770" y="144"/>
                      <a:pt x="770" y="144"/>
                    </a:cubicBezTo>
                    <a:cubicBezTo>
                      <a:pt x="769" y="145"/>
                      <a:pt x="769" y="145"/>
                      <a:pt x="770" y="146"/>
                    </a:cubicBezTo>
                    <a:cubicBezTo>
                      <a:pt x="771" y="144"/>
                      <a:pt x="771" y="144"/>
                      <a:pt x="771" y="144"/>
                    </a:cubicBezTo>
                    <a:cubicBezTo>
                      <a:pt x="771" y="144"/>
                      <a:pt x="771" y="144"/>
                      <a:pt x="771" y="144"/>
                    </a:cubicBezTo>
                    <a:cubicBezTo>
                      <a:pt x="772" y="143"/>
                      <a:pt x="772" y="143"/>
                      <a:pt x="772" y="143"/>
                    </a:cubicBezTo>
                    <a:cubicBezTo>
                      <a:pt x="773" y="144"/>
                      <a:pt x="773" y="144"/>
                      <a:pt x="773" y="144"/>
                    </a:cubicBezTo>
                    <a:cubicBezTo>
                      <a:pt x="773" y="142"/>
                      <a:pt x="773" y="142"/>
                      <a:pt x="773" y="142"/>
                    </a:cubicBezTo>
                    <a:cubicBezTo>
                      <a:pt x="774" y="143"/>
                      <a:pt x="774" y="143"/>
                      <a:pt x="774" y="143"/>
                    </a:cubicBezTo>
                    <a:cubicBezTo>
                      <a:pt x="774" y="144"/>
                      <a:pt x="774" y="144"/>
                      <a:pt x="774" y="144"/>
                    </a:cubicBezTo>
                    <a:cubicBezTo>
                      <a:pt x="776" y="143"/>
                      <a:pt x="776" y="143"/>
                      <a:pt x="776" y="143"/>
                    </a:cubicBezTo>
                    <a:cubicBezTo>
                      <a:pt x="777" y="143"/>
                      <a:pt x="777" y="143"/>
                      <a:pt x="777" y="143"/>
                    </a:cubicBezTo>
                    <a:cubicBezTo>
                      <a:pt x="777" y="144"/>
                      <a:pt x="777" y="144"/>
                      <a:pt x="777" y="144"/>
                    </a:cubicBezTo>
                    <a:cubicBezTo>
                      <a:pt x="778" y="145"/>
                      <a:pt x="778" y="145"/>
                      <a:pt x="778" y="145"/>
                    </a:cubicBezTo>
                    <a:cubicBezTo>
                      <a:pt x="779" y="145"/>
                      <a:pt x="779" y="145"/>
                      <a:pt x="779" y="145"/>
                    </a:cubicBezTo>
                    <a:cubicBezTo>
                      <a:pt x="778" y="143"/>
                      <a:pt x="778" y="143"/>
                      <a:pt x="778" y="143"/>
                    </a:cubicBezTo>
                    <a:cubicBezTo>
                      <a:pt x="779" y="142"/>
                      <a:pt x="779" y="142"/>
                      <a:pt x="779" y="142"/>
                    </a:cubicBezTo>
                    <a:cubicBezTo>
                      <a:pt x="780" y="144"/>
                      <a:pt x="780" y="144"/>
                      <a:pt x="780" y="144"/>
                    </a:cubicBezTo>
                    <a:cubicBezTo>
                      <a:pt x="781" y="144"/>
                      <a:pt x="781" y="144"/>
                      <a:pt x="781" y="144"/>
                    </a:cubicBezTo>
                    <a:cubicBezTo>
                      <a:pt x="781" y="144"/>
                      <a:pt x="780" y="143"/>
                      <a:pt x="781" y="144"/>
                    </a:cubicBezTo>
                    <a:cubicBezTo>
                      <a:pt x="782" y="144"/>
                      <a:pt x="782" y="144"/>
                      <a:pt x="782" y="144"/>
                    </a:cubicBezTo>
                    <a:cubicBezTo>
                      <a:pt x="783" y="142"/>
                      <a:pt x="783" y="142"/>
                      <a:pt x="783" y="142"/>
                    </a:cubicBezTo>
                    <a:cubicBezTo>
                      <a:pt x="782" y="142"/>
                      <a:pt x="782" y="142"/>
                      <a:pt x="782" y="142"/>
                    </a:cubicBezTo>
                    <a:cubicBezTo>
                      <a:pt x="783" y="141"/>
                      <a:pt x="783" y="141"/>
                      <a:pt x="783" y="141"/>
                    </a:cubicBezTo>
                    <a:cubicBezTo>
                      <a:pt x="789" y="141"/>
                      <a:pt x="789" y="141"/>
                      <a:pt x="789" y="141"/>
                    </a:cubicBezTo>
                    <a:cubicBezTo>
                      <a:pt x="792" y="141"/>
                      <a:pt x="792" y="141"/>
                      <a:pt x="792" y="141"/>
                    </a:cubicBezTo>
                    <a:cubicBezTo>
                      <a:pt x="789" y="142"/>
                      <a:pt x="789" y="142"/>
                      <a:pt x="789" y="142"/>
                    </a:cubicBezTo>
                    <a:cubicBezTo>
                      <a:pt x="789" y="144"/>
                      <a:pt x="789" y="144"/>
                      <a:pt x="789" y="144"/>
                    </a:cubicBezTo>
                    <a:cubicBezTo>
                      <a:pt x="788" y="144"/>
                      <a:pt x="788" y="144"/>
                      <a:pt x="788" y="144"/>
                    </a:cubicBezTo>
                    <a:cubicBezTo>
                      <a:pt x="792" y="145"/>
                      <a:pt x="792" y="145"/>
                      <a:pt x="792" y="145"/>
                    </a:cubicBezTo>
                    <a:cubicBezTo>
                      <a:pt x="792" y="145"/>
                      <a:pt x="792" y="145"/>
                      <a:pt x="792" y="145"/>
                    </a:cubicBezTo>
                    <a:cubicBezTo>
                      <a:pt x="794" y="145"/>
                      <a:pt x="794" y="145"/>
                      <a:pt x="794" y="145"/>
                    </a:cubicBezTo>
                    <a:cubicBezTo>
                      <a:pt x="794" y="145"/>
                      <a:pt x="794" y="145"/>
                      <a:pt x="794" y="145"/>
                    </a:cubicBezTo>
                    <a:cubicBezTo>
                      <a:pt x="795" y="145"/>
                      <a:pt x="792" y="147"/>
                      <a:pt x="795" y="144"/>
                    </a:cubicBezTo>
                    <a:cubicBezTo>
                      <a:pt x="796" y="145"/>
                      <a:pt x="796" y="145"/>
                      <a:pt x="796" y="145"/>
                    </a:cubicBezTo>
                    <a:cubicBezTo>
                      <a:pt x="797" y="143"/>
                      <a:pt x="797" y="143"/>
                      <a:pt x="797" y="143"/>
                    </a:cubicBezTo>
                    <a:cubicBezTo>
                      <a:pt x="799" y="142"/>
                      <a:pt x="799" y="142"/>
                      <a:pt x="799" y="142"/>
                    </a:cubicBezTo>
                    <a:cubicBezTo>
                      <a:pt x="799" y="141"/>
                      <a:pt x="799" y="141"/>
                      <a:pt x="799" y="141"/>
                    </a:cubicBezTo>
                    <a:cubicBezTo>
                      <a:pt x="801" y="142"/>
                      <a:pt x="801" y="142"/>
                      <a:pt x="801" y="142"/>
                    </a:cubicBezTo>
                    <a:cubicBezTo>
                      <a:pt x="802" y="141"/>
                      <a:pt x="802" y="141"/>
                      <a:pt x="802" y="141"/>
                    </a:cubicBezTo>
                    <a:cubicBezTo>
                      <a:pt x="803" y="142"/>
                      <a:pt x="803" y="142"/>
                      <a:pt x="803" y="142"/>
                    </a:cubicBezTo>
                    <a:cubicBezTo>
                      <a:pt x="804" y="143"/>
                      <a:pt x="804" y="143"/>
                      <a:pt x="804" y="143"/>
                    </a:cubicBezTo>
                    <a:cubicBezTo>
                      <a:pt x="810" y="141"/>
                      <a:pt x="810" y="141"/>
                      <a:pt x="810" y="141"/>
                    </a:cubicBezTo>
                    <a:cubicBezTo>
                      <a:pt x="813" y="138"/>
                      <a:pt x="813" y="138"/>
                      <a:pt x="813" y="138"/>
                    </a:cubicBezTo>
                    <a:cubicBezTo>
                      <a:pt x="813" y="139"/>
                      <a:pt x="813" y="139"/>
                      <a:pt x="813" y="139"/>
                    </a:cubicBezTo>
                    <a:cubicBezTo>
                      <a:pt x="816" y="137"/>
                      <a:pt x="816" y="137"/>
                      <a:pt x="816" y="137"/>
                    </a:cubicBezTo>
                    <a:cubicBezTo>
                      <a:pt x="815" y="140"/>
                      <a:pt x="815" y="140"/>
                      <a:pt x="815" y="140"/>
                    </a:cubicBezTo>
                    <a:cubicBezTo>
                      <a:pt x="813" y="142"/>
                      <a:pt x="813" y="142"/>
                      <a:pt x="813" y="142"/>
                    </a:cubicBezTo>
                    <a:cubicBezTo>
                      <a:pt x="812" y="141"/>
                      <a:pt x="812" y="141"/>
                      <a:pt x="812" y="141"/>
                    </a:cubicBezTo>
                    <a:cubicBezTo>
                      <a:pt x="812" y="142"/>
                      <a:pt x="812" y="142"/>
                      <a:pt x="812" y="142"/>
                    </a:cubicBezTo>
                    <a:cubicBezTo>
                      <a:pt x="813" y="144"/>
                      <a:pt x="813" y="144"/>
                      <a:pt x="813" y="144"/>
                    </a:cubicBezTo>
                    <a:cubicBezTo>
                      <a:pt x="813" y="143"/>
                      <a:pt x="813" y="143"/>
                      <a:pt x="813" y="143"/>
                    </a:cubicBezTo>
                    <a:cubicBezTo>
                      <a:pt x="815" y="144"/>
                      <a:pt x="815" y="144"/>
                      <a:pt x="815" y="144"/>
                    </a:cubicBezTo>
                    <a:cubicBezTo>
                      <a:pt x="817" y="144"/>
                      <a:pt x="817" y="144"/>
                      <a:pt x="817" y="144"/>
                    </a:cubicBezTo>
                    <a:cubicBezTo>
                      <a:pt x="818" y="145"/>
                      <a:pt x="818" y="145"/>
                      <a:pt x="818" y="145"/>
                    </a:cubicBezTo>
                    <a:cubicBezTo>
                      <a:pt x="818" y="146"/>
                      <a:pt x="818" y="146"/>
                      <a:pt x="818" y="146"/>
                    </a:cubicBezTo>
                    <a:cubicBezTo>
                      <a:pt x="820" y="144"/>
                      <a:pt x="820" y="144"/>
                      <a:pt x="820" y="144"/>
                    </a:cubicBezTo>
                    <a:cubicBezTo>
                      <a:pt x="819" y="146"/>
                      <a:pt x="822" y="143"/>
                      <a:pt x="820" y="145"/>
                    </a:cubicBezTo>
                    <a:cubicBezTo>
                      <a:pt x="823" y="147"/>
                      <a:pt x="823" y="147"/>
                      <a:pt x="823" y="147"/>
                    </a:cubicBezTo>
                    <a:cubicBezTo>
                      <a:pt x="821" y="147"/>
                      <a:pt x="821" y="147"/>
                      <a:pt x="821" y="147"/>
                    </a:cubicBezTo>
                    <a:cubicBezTo>
                      <a:pt x="820" y="147"/>
                      <a:pt x="825" y="145"/>
                      <a:pt x="819" y="147"/>
                    </a:cubicBezTo>
                    <a:cubicBezTo>
                      <a:pt x="819" y="148"/>
                      <a:pt x="819" y="148"/>
                      <a:pt x="819" y="148"/>
                    </a:cubicBezTo>
                    <a:cubicBezTo>
                      <a:pt x="824" y="149"/>
                      <a:pt x="824" y="149"/>
                      <a:pt x="824" y="149"/>
                    </a:cubicBezTo>
                    <a:cubicBezTo>
                      <a:pt x="821" y="152"/>
                      <a:pt x="821" y="152"/>
                      <a:pt x="821" y="152"/>
                    </a:cubicBezTo>
                    <a:cubicBezTo>
                      <a:pt x="821" y="152"/>
                      <a:pt x="824" y="150"/>
                      <a:pt x="820" y="153"/>
                    </a:cubicBezTo>
                    <a:cubicBezTo>
                      <a:pt x="820" y="153"/>
                      <a:pt x="820" y="153"/>
                      <a:pt x="820" y="153"/>
                    </a:cubicBezTo>
                    <a:cubicBezTo>
                      <a:pt x="823" y="153"/>
                      <a:pt x="823" y="153"/>
                      <a:pt x="823" y="153"/>
                    </a:cubicBezTo>
                    <a:cubicBezTo>
                      <a:pt x="822" y="152"/>
                      <a:pt x="822" y="152"/>
                      <a:pt x="822" y="152"/>
                    </a:cubicBezTo>
                    <a:cubicBezTo>
                      <a:pt x="823" y="153"/>
                      <a:pt x="823" y="153"/>
                      <a:pt x="823" y="153"/>
                    </a:cubicBezTo>
                    <a:cubicBezTo>
                      <a:pt x="824" y="153"/>
                      <a:pt x="823" y="150"/>
                      <a:pt x="825" y="153"/>
                    </a:cubicBezTo>
                    <a:cubicBezTo>
                      <a:pt x="826" y="152"/>
                      <a:pt x="826" y="152"/>
                      <a:pt x="826" y="152"/>
                    </a:cubicBezTo>
                    <a:cubicBezTo>
                      <a:pt x="829" y="153"/>
                      <a:pt x="829" y="153"/>
                      <a:pt x="829" y="153"/>
                    </a:cubicBezTo>
                    <a:cubicBezTo>
                      <a:pt x="829" y="154"/>
                      <a:pt x="829" y="154"/>
                      <a:pt x="829" y="154"/>
                    </a:cubicBezTo>
                    <a:cubicBezTo>
                      <a:pt x="826" y="153"/>
                      <a:pt x="826" y="153"/>
                      <a:pt x="826" y="153"/>
                    </a:cubicBezTo>
                    <a:cubicBezTo>
                      <a:pt x="827" y="155"/>
                      <a:pt x="827" y="155"/>
                      <a:pt x="827" y="155"/>
                    </a:cubicBezTo>
                    <a:cubicBezTo>
                      <a:pt x="830" y="155"/>
                      <a:pt x="830" y="155"/>
                      <a:pt x="830" y="155"/>
                    </a:cubicBezTo>
                    <a:cubicBezTo>
                      <a:pt x="828" y="156"/>
                      <a:pt x="828" y="156"/>
                      <a:pt x="828" y="156"/>
                    </a:cubicBezTo>
                    <a:cubicBezTo>
                      <a:pt x="828" y="157"/>
                      <a:pt x="828" y="157"/>
                      <a:pt x="828" y="157"/>
                    </a:cubicBezTo>
                    <a:cubicBezTo>
                      <a:pt x="830" y="158"/>
                      <a:pt x="830" y="158"/>
                      <a:pt x="830" y="158"/>
                    </a:cubicBezTo>
                    <a:cubicBezTo>
                      <a:pt x="829" y="160"/>
                      <a:pt x="829" y="160"/>
                      <a:pt x="829" y="160"/>
                    </a:cubicBezTo>
                    <a:cubicBezTo>
                      <a:pt x="832" y="160"/>
                      <a:pt x="832" y="160"/>
                      <a:pt x="832" y="160"/>
                    </a:cubicBezTo>
                    <a:cubicBezTo>
                      <a:pt x="832" y="159"/>
                      <a:pt x="832" y="159"/>
                      <a:pt x="832" y="159"/>
                    </a:cubicBezTo>
                    <a:cubicBezTo>
                      <a:pt x="834" y="159"/>
                      <a:pt x="834" y="159"/>
                      <a:pt x="834" y="159"/>
                    </a:cubicBezTo>
                    <a:cubicBezTo>
                      <a:pt x="834" y="160"/>
                      <a:pt x="834" y="160"/>
                      <a:pt x="834" y="160"/>
                    </a:cubicBezTo>
                    <a:cubicBezTo>
                      <a:pt x="832" y="160"/>
                      <a:pt x="832" y="160"/>
                      <a:pt x="832" y="160"/>
                    </a:cubicBezTo>
                    <a:cubicBezTo>
                      <a:pt x="833" y="161"/>
                      <a:pt x="833" y="161"/>
                      <a:pt x="833" y="161"/>
                    </a:cubicBezTo>
                    <a:cubicBezTo>
                      <a:pt x="831" y="161"/>
                      <a:pt x="831" y="161"/>
                      <a:pt x="831" y="161"/>
                    </a:cubicBezTo>
                    <a:cubicBezTo>
                      <a:pt x="827" y="164"/>
                      <a:pt x="827" y="164"/>
                      <a:pt x="827" y="164"/>
                    </a:cubicBezTo>
                    <a:cubicBezTo>
                      <a:pt x="830" y="165"/>
                      <a:pt x="830" y="165"/>
                      <a:pt x="830" y="165"/>
                    </a:cubicBezTo>
                    <a:cubicBezTo>
                      <a:pt x="834" y="164"/>
                      <a:pt x="834" y="164"/>
                      <a:pt x="834" y="164"/>
                    </a:cubicBezTo>
                    <a:cubicBezTo>
                      <a:pt x="832" y="166"/>
                      <a:pt x="832" y="166"/>
                      <a:pt x="832" y="166"/>
                    </a:cubicBezTo>
                    <a:cubicBezTo>
                      <a:pt x="831" y="166"/>
                      <a:pt x="831" y="166"/>
                      <a:pt x="831" y="166"/>
                    </a:cubicBezTo>
                    <a:cubicBezTo>
                      <a:pt x="829" y="167"/>
                      <a:pt x="834" y="166"/>
                      <a:pt x="830" y="167"/>
                    </a:cubicBezTo>
                    <a:cubicBezTo>
                      <a:pt x="834" y="168"/>
                      <a:pt x="834" y="168"/>
                      <a:pt x="834" y="168"/>
                    </a:cubicBezTo>
                    <a:cubicBezTo>
                      <a:pt x="835" y="168"/>
                      <a:pt x="835" y="168"/>
                      <a:pt x="835" y="168"/>
                    </a:cubicBezTo>
                    <a:cubicBezTo>
                      <a:pt x="838" y="169"/>
                      <a:pt x="838" y="169"/>
                      <a:pt x="838" y="169"/>
                    </a:cubicBezTo>
                    <a:cubicBezTo>
                      <a:pt x="839" y="168"/>
                      <a:pt x="839" y="168"/>
                      <a:pt x="839" y="168"/>
                    </a:cubicBezTo>
                    <a:cubicBezTo>
                      <a:pt x="839" y="169"/>
                      <a:pt x="839" y="169"/>
                      <a:pt x="839" y="169"/>
                    </a:cubicBezTo>
                    <a:cubicBezTo>
                      <a:pt x="838" y="170"/>
                      <a:pt x="838" y="170"/>
                      <a:pt x="838" y="170"/>
                    </a:cubicBezTo>
                    <a:cubicBezTo>
                      <a:pt x="841" y="174"/>
                      <a:pt x="841" y="174"/>
                      <a:pt x="841" y="174"/>
                    </a:cubicBezTo>
                    <a:cubicBezTo>
                      <a:pt x="841" y="175"/>
                      <a:pt x="842" y="174"/>
                      <a:pt x="844" y="174"/>
                    </a:cubicBezTo>
                    <a:cubicBezTo>
                      <a:pt x="843" y="173"/>
                      <a:pt x="843" y="173"/>
                      <a:pt x="843" y="173"/>
                    </a:cubicBezTo>
                    <a:cubicBezTo>
                      <a:pt x="841" y="173"/>
                      <a:pt x="841" y="173"/>
                      <a:pt x="841" y="173"/>
                    </a:cubicBezTo>
                    <a:cubicBezTo>
                      <a:pt x="842" y="172"/>
                      <a:pt x="843" y="172"/>
                      <a:pt x="842" y="171"/>
                    </a:cubicBezTo>
                    <a:cubicBezTo>
                      <a:pt x="841" y="171"/>
                      <a:pt x="841" y="171"/>
                      <a:pt x="841" y="171"/>
                    </a:cubicBezTo>
                    <a:cubicBezTo>
                      <a:pt x="840" y="170"/>
                      <a:pt x="840" y="170"/>
                      <a:pt x="840" y="170"/>
                    </a:cubicBezTo>
                    <a:cubicBezTo>
                      <a:pt x="841" y="172"/>
                      <a:pt x="841" y="168"/>
                      <a:pt x="843" y="170"/>
                    </a:cubicBezTo>
                    <a:cubicBezTo>
                      <a:pt x="843" y="171"/>
                      <a:pt x="843" y="171"/>
                      <a:pt x="843" y="171"/>
                    </a:cubicBezTo>
                    <a:cubicBezTo>
                      <a:pt x="845" y="174"/>
                      <a:pt x="845" y="174"/>
                      <a:pt x="845" y="174"/>
                    </a:cubicBezTo>
                    <a:cubicBezTo>
                      <a:pt x="845" y="176"/>
                      <a:pt x="845" y="176"/>
                      <a:pt x="845" y="176"/>
                    </a:cubicBezTo>
                    <a:cubicBezTo>
                      <a:pt x="847" y="177"/>
                      <a:pt x="847" y="177"/>
                      <a:pt x="847" y="177"/>
                    </a:cubicBezTo>
                    <a:cubicBezTo>
                      <a:pt x="848" y="177"/>
                      <a:pt x="848" y="177"/>
                      <a:pt x="848" y="177"/>
                    </a:cubicBezTo>
                    <a:cubicBezTo>
                      <a:pt x="848" y="180"/>
                      <a:pt x="848" y="180"/>
                      <a:pt x="848" y="180"/>
                    </a:cubicBezTo>
                    <a:cubicBezTo>
                      <a:pt x="846" y="179"/>
                      <a:pt x="846" y="179"/>
                      <a:pt x="846" y="179"/>
                    </a:cubicBezTo>
                    <a:cubicBezTo>
                      <a:pt x="844" y="179"/>
                      <a:pt x="846" y="177"/>
                      <a:pt x="844" y="180"/>
                    </a:cubicBezTo>
                    <a:cubicBezTo>
                      <a:pt x="845" y="180"/>
                      <a:pt x="845" y="180"/>
                      <a:pt x="845" y="180"/>
                    </a:cubicBezTo>
                    <a:cubicBezTo>
                      <a:pt x="845" y="181"/>
                      <a:pt x="845" y="181"/>
                      <a:pt x="845" y="181"/>
                    </a:cubicBezTo>
                    <a:cubicBezTo>
                      <a:pt x="845" y="180"/>
                      <a:pt x="842" y="184"/>
                      <a:pt x="847" y="181"/>
                    </a:cubicBezTo>
                    <a:cubicBezTo>
                      <a:pt x="849" y="181"/>
                      <a:pt x="849" y="181"/>
                      <a:pt x="849" y="181"/>
                    </a:cubicBezTo>
                    <a:cubicBezTo>
                      <a:pt x="851" y="180"/>
                      <a:pt x="851" y="180"/>
                      <a:pt x="851" y="180"/>
                    </a:cubicBezTo>
                    <a:cubicBezTo>
                      <a:pt x="852" y="182"/>
                      <a:pt x="852" y="182"/>
                      <a:pt x="852" y="182"/>
                    </a:cubicBezTo>
                    <a:cubicBezTo>
                      <a:pt x="851" y="183"/>
                      <a:pt x="851" y="183"/>
                      <a:pt x="851" y="183"/>
                    </a:cubicBezTo>
                    <a:cubicBezTo>
                      <a:pt x="852" y="184"/>
                      <a:pt x="852" y="184"/>
                      <a:pt x="852" y="184"/>
                    </a:cubicBezTo>
                    <a:cubicBezTo>
                      <a:pt x="851" y="185"/>
                      <a:pt x="851" y="185"/>
                      <a:pt x="851" y="185"/>
                    </a:cubicBezTo>
                    <a:cubicBezTo>
                      <a:pt x="847" y="185"/>
                      <a:pt x="847" y="185"/>
                      <a:pt x="847" y="185"/>
                    </a:cubicBezTo>
                    <a:cubicBezTo>
                      <a:pt x="847" y="186"/>
                      <a:pt x="844" y="185"/>
                      <a:pt x="846" y="187"/>
                    </a:cubicBezTo>
                    <a:cubicBezTo>
                      <a:pt x="846" y="184"/>
                      <a:pt x="846" y="184"/>
                      <a:pt x="846" y="184"/>
                    </a:cubicBezTo>
                    <a:cubicBezTo>
                      <a:pt x="846" y="184"/>
                      <a:pt x="848" y="184"/>
                      <a:pt x="847" y="183"/>
                    </a:cubicBezTo>
                    <a:cubicBezTo>
                      <a:pt x="843" y="182"/>
                      <a:pt x="843" y="182"/>
                      <a:pt x="843" y="182"/>
                    </a:cubicBezTo>
                    <a:cubicBezTo>
                      <a:pt x="841" y="183"/>
                      <a:pt x="841" y="183"/>
                      <a:pt x="841" y="183"/>
                    </a:cubicBezTo>
                    <a:cubicBezTo>
                      <a:pt x="839" y="182"/>
                      <a:pt x="839" y="182"/>
                      <a:pt x="839" y="182"/>
                    </a:cubicBezTo>
                    <a:cubicBezTo>
                      <a:pt x="838" y="183"/>
                      <a:pt x="850" y="180"/>
                      <a:pt x="834" y="184"/>
                    </a:cubicBezTo>
                    <a:cubicBezTo>
                      <a:pt x="834" y="185"/>
                      <a:pt x="834" y="185"/>
                      <a:pt x="834" y="185"/>
                    </a:cubicBezTo>
                    <a:cubicBezTo>
                      <a:pt x="838" y="186"/>
                      <a:pt x="838" y="186"/>
                      <a:pt x="838" y="186"/>
                    </a:cubicBezTo>
                    <a:cubicBezTo>
                      <a:pt x="838" y="186"/>
                      <a:pt x="838" y="186"/>
                      <a:pt x="838" y="186"/>
                    </a:cubicBezTo>
                    <a:cubicBezTo>
                      <a:pt x="838" y="185"/>
                      <a:pt x="838" y="185"/>
                      <a:pt x="838" y="185"/>
                    </a:cubicBezTo>
                    <a:cubicBezTo>
                      <a:pt x="842" y="187"/>
                      <a:pt x="842" y="187"/>
                      <a:pt x="842" y="187"/>
                    </a:cubicBezTo>
                    <a:cubicBezTo>
                      <a:pt x="844" y="185"/>
                      <a:pt x="844" y="185"/>
                      <a:pt x="844" y="185"/>
                    </a:cubicBezTo>
                    <a:cubicBezTo>
                      <a:pt x="844" y="187"/>
                      <a:pt x="844" y="187"/>
                      <a:pt x="844" y="187"/>
                    </a:cubicBezTo>
                    <a:cubicBezTo>
                      <a:pt x="845" y="187"/>
                      <a:pt x="845" y="187"/>
                      <a:pt x="845" y="187"/>
                    </a:cubicBezTo>
                    <a:cubicBezTo>
                      <a:pt x="845" y="188"/>
                      <a:pt x="845" y="188"/>
                      <a:pt x="845" y="188"/>
                    </a:cubicBezTo>
                    <a:cubicBezTo>
                      <a:pt x="847" y="190"/>
                      <a:pt x="847" y="190"/>
                      <a:pt x="847" y="190"/>
                    </a:cubicBezTo>
                    <a:cubicBezTo>
                      <a:pt x="846" y="190"/>
                      <a:pt x="846" y="190"/>
                      <a:pt x="846" y="190"/>
                    </a:cubicBezTo>
                    <a:cubicBezTo>
                      <a:pt x="848" y="191"/>
                      <a:pt x="848" y="191"/>
                      <a:pt x="848" y="191"/>
                    </a:cubicBezTo>
                    <a:cubicBezTo>
                      <a:pt x="848" y="189"/>
                      <a:pt x="848" y="189"/>
                      <a:pt x="848" y="189"/>
                    </a:cubicBezTo>
                    <a:cubicBezTo>
                      <a:pt x="849" y="189"/>
                      <a:pt x="849" y="189"/>
                      <a:pt x="849" y="189"/>
                    </a:cubicBezTo>
                    <a:cubicBezTo>
                      <a:pt x="849" y="191"/>
                      <a:pt x="849" y="191"/>
                      <a:pt x="849" y="191"/>
                    </a:cubicBezTo>
                    <a:cubicBezTo>
                      <a:pt x="848" y="191"/>
                      <a:pt x="848" y="191"/>
                      <a:pt x="848" y="191"/>
                    </a:cubicBezTo>
                    <a:cubicBezTo>
                      <a:pt x="847" y="191"/>
                      <a:pt x="847" y="191"/>
                      <a:pt x="847" y="191"/>
                    </a:cubicBezTo>
                    <a:cubicBezTo>
                      <a:pt x="847" y="194"/>
                      <a:pt x="847" y="194"/>
                      <a:pt x="847" y="194"/>
                    </a:cubicBezTo>
                    <a:cubicBezTo>
                      <a:pt x="848" y="193"/>
                      <a:pt x="848" y="193"/>
                      <a:pt x="848" y="193"/>
                    </a:cubicBezTo>
                    <a:cubicBezTo>
                      <a:pt x="850" y="194"/>
                      <a:pt x="850" y="194"/>
                      <a:pt x="850" y="194"/>
                    </a:cubicBezTo>
                    <a:cubicBezTo>
                      <a:pt x="848" y="194"/>
                      <a:pt x="848" y="194"/>
                      <a:pt x="848" y="194"/>
                    </a:cubicBezTo>
                    <a:cubicBezTo>
                      <a:pt x="847" y="194"/>
                      <a:pt x="847" y="194"/>
                      <a:pt x="847" y="194"/>
                    </a:cubicBezTo>
                    <a:cubicBezTo>
                      <a:pt x="846" y="194"/>
                      <a:pt x="846" y="194"/>
                      <a:pt x="846" y="194"/>
                    </a:cubicBezTo>
                    <a:cubicBezTo>
                      <a:pt x="845" y="195"/>
                      <a:pt x="845" y="195"/>
                      <a:pt x="845" y="195"/>
                    </a:cubicBezTo>
                    <a:cubicBezTo>
                      <a:pt x="846" y="195"/>
                      <a:pt x="844" y="195"/>
                      <a:pt x="846" y="196"/>
                    </a:cubicBezTo>
                    <a:cubicBezTo>
                      <a:pt x="847" y="195"/>
                      <a:pt x="847" y="195"/>
                      <a:pt x="847" y="195"/>
                    </a:cubicBezTo>
                    <a:cubicBezTo>
                      <a:pt x="848" y="196"/>
                      <a:pt x="848" y="196"/>
                      <a:pt x="848" y="196"/>
                    </a:cubicBezTo>
                    <a:cubicBezTo>
                      <a:pt x="851" y="196"/>
                      <a:pt x="847" y="192"/>
                      <a:pt x="852" y="196"/>
                    </a:cubicBezTo>
                    <a:cubicBezTo>
                      <a:pt x="855" y="195"/>
                      <a:pt x="855" y="195"/>
                      <a:pt x="855" y="195"/>
                    </a:cubicBezTo>
                    <a:cubicBezTo>
                      <a:pt x="856" y="194"/>
                      <a:pt x="856" y="194"/>
                      <a:pt x="856" y="194"/>
                    </a:cubicBezTo>
                    <a:cubicBezTo>
                      <a:pt x="856" y="194"/>
                      <a:pt x="856" y="194"/>
                      <a:pt x="856" y="194"/>
                    </a:cubicBezTo>
                    <a:cubicBezTo>
                      <a:pt x="857" y="194"/>
                      <a:pt x="857" y="194"/>
                      <a:pt x="857" y="194"/>
                    </a:cubicBezTo>
                    <a:cubicBezTo>
                      <a:pt x="858" y="194"/>
                      <a:pt x="858" y="194"/>
                      <a:pt x="858" y="194"/>
                    </a:cubicBezTo>
                    <a:cubicBezTo>
                      <a:pt x="856" y="196"/>
                      <a:pt x="856" y="196"/>
                      <a:pt x="856" y="196"/>
                    </a:cubicBezTo>
                    <a:cubicBezTo>
                      <a:pt x="853" y="197"/>
                      <a:pt x="853" y="197"/>
                      <a:pt x="853" y="197"/>
                    </a:cubicBezTo>
                    <a:cubicBezTo>
                      <a:pt x="856" y="198"/>
                      <a:pt x="856" y="198"/>
                      <a:pt x="856" y="198"/>
                    </a:cubicBezTo>
                    <a:cubicBezTo>
                      <a:pt x="851" y="204"/>
                      <a:pt x="851" y="204"/>
                      <a:pt x="851" y="204"/>
                    </a:cubicBezTo>
                    <a:cubicBezTo>
                      <a:pt x="850" y="207"/>
                      <a:pt x="850" y="207"/>
                      <a:pt x="850" y="207"/>
                    </a:cubicBezTo>
                    <a:cubicBezTo>
                      <a:pt x="849" y="206"/>
                      <a:pt x="849" y="206"/>
                      <a:pt x="849" y="206"/>
                    </a:cubicBezTo>
                    <a:cubicBezTo>
                      <a:pt x="847" y="207"/>
                      <a:pt x="847" y="207"/>
                      <a:pt x="847" y="207"/>
                    </a:cubicBezTo>
                    <a:cubicBezTo>
                      <a:pt x="846" y="209"/>
                      <a:pt x="846" y="209"/>
                      <a:pt x="846" y="209"/>
                    </a:cubicBezTo>
                    <a:cubicBezTo>
                      <a:pt x="846" y="208"/>
                      <a:pt x="848" y="208"/>
                      <a:pt x="846" y="208"/>
                    </a:cubicBezTo>
                    <a:cubicBezTo>
                      <a:pt x="845" y="209"/>
                      <a:pt x="845" y="209"/>
                      <a:pt x="845" y="209"/>
                    </a:cubicBezTo>
                    <a:cubicBezTo>
                      <a:pt x="843" y="209"/>
                      <a:pt x="843" y="209"/>
                      <a:pt x="843" y="209"/>
                    </a:cubicBezTo>
                    <a:cubicBezTo>
                      <a:pt x="843" y="212"/>
                      <a:pt x="843" y="212"/>
                      <a:pt x="843" y="212"/>
                    </a:cubicBezTo>
                    <a:cubicBezTo>
                      <a:pt x="840" y="212"/>
                      <a:pt x="840" y="212"/>
                      <a:pt x="840" y="212"/>
                    </a:cubicBezTo>
                    <a:cubicBezTo>
                      <a:pt x="841" y="214"/>
                      <a:pt x="841" y="214"/>
                      <a:pt x="841" y="214"/>
                    </a:cubicBezTo>
                    <a:cubicBezTo>
                      <a:pt x="838" y="216"/>
                      <a:pt x="838" y="216"/>
                      <a:pt x="838" y="216"/>
                    </a:cubicBezTo>
                    <a:cubicBezTo>
                      <a:pt x="839" y="217"/>
                      <a:pt x="839" y="217"/>
                      <a:pt x="839" y="217"/>
                    </a:cubicBezTo>
                    <a:cubicBezTo>
                      <a:pt x="839" y="216"/>
                      <a:pt x="839" y="216"/>
                      <a:pt x="839" y="216"/>
                    </a:cubicBezTo>
                    <a:cubicBezTo>
                      <a:pt x="840" y="216"/>
                      <a:pt x="840" y="216"/>
                      <a:pt x="840" y="216"/>
                    </a:cubicBezTo>
                    <a:cubicBezTo>
                      <a:pt x="840" y="216"/>
                      <a:pt x="840" y="216"/>
                      <a:pt x="840" y="217"/>
                    </a:cubicBezTo>
                    <a:cubicBezTo>
                      <a:pt x="843" y="216"/>
                      <a:pt x="843" y="216"/>
                      <a:pt x="843" y="216"/>
                    </a:cubicBezTo>
                    <a:cubicBezTo>
                      <a:pt x="844" y="215"/>
                      <a:pt x="844" y="215"/>
                      <a:pt x="844" y="215"/>
                    </a:cubicBezTo>
                    <a:cubicBezTo>
                      <a:pt x="846" y="217"/>
                      <a:pt x="846" y="217"/>
                      <a:pt x="846" y="217"/>
                    </a:cubicBezTo>
                    <a:cubicBezTo>
                      <a:pt x="848" y="216"/>
                      <a:pt x="848" y="216"/>
                      <a:pt x="848" y="216"/>
                    </a:cubicBezTo>
                    <a:cubicBezTo>
                      <a:pt x="851" y="215"/>
                      <a:pt x="843" y="214"/>
                      <a:pt x="851" y="215"/>
                    </a:cubicBezTo>
                    <a:cubicBezTo>
                      <a:pt x="851" y="215"/>
                      <a:pt x="851" y="215"/>
                      <a:pt x="851" y="215"/>
                    </a:cubicBezTo>
                    <a:cubicBezTo>
                      <a:pt x="853" y="215"/>
                      <a:pt x="853" y="215"/>
                      <a:pt x="853" y="215"/>
                    </a:cubicBezTo>
                    <a:cubicBezTo>
                      <a:pt x="853" y="216"/>
                      <a:pt x="853" y="216"/>
                      <a:pt x="853" y="216"/>
                    </a:cubicBezTo>
                    <a:cubicBezTo>
                      <a:pt x="853" y="216"/>
                      <a:pt x="853" y="216"/>
                      <a:pt x="853" y="216"/>
                    </a:cubicBezTo>
                    <a:cubicBezTo>
                      <a:pt x="854" y="216"/>
                      <a:pt x="854" y="216"/>
                      <a:pt x="854" y="216"/>
                    </a:cubicBezTo>
                    <a:cubicBezTo>
                      <a:pt x="855" y="215"/>
                      <a:pt x="855" y="215"/>
                      <a:pt x="855" y="215"/>
                    </a:cubicBezTo>
                    <a:cubicBezTo>
                      <a:pt x="856" y="214"/>
                      <a:pt x="856" y="214"/>
                      <a:pt x="856" y="214"/>
                    </a:cubicBezTo>
                    <a:cubicBezTo>
                      <a:pt x="856" y="215"/>
                      <a:pt x="856" y="215"/>
                      <a:pt x="856" y="215"/>
                    </a:cubicBezTo>
                    <a:cubicBezTo>
                      <a:pt x="859" y="215"/>
                      <a:pt x="859" y="215"/>
                      <a:pt x="859" y="215"/>
                    </a:cubicBezTo>
                    <a:cubicBezTo>
                      <a:pt x="863" y="217"/>
                      <a:pt x="858" y="211"/>
                      <a:pt x="864" y="215"/>
                    </a:cubicBezTo>
                    <a:cubicBezTo>
                      <a:pt x="864" y="214"/>
                      <a:pt x="865" y="215"/>
                      <a:pt x="865" y="214"/>
                    </a:cubicBezTo>
                    <a:cubicBezTo>
                      <a:pt x="865" y="216"/>
                      <a:pt x="865" y="216"/>
                      <a:pt x="865" y="216"/>
                    </a:cubicBezTo>
                    <a:cubicBezTo>
                      <a:pt x="864" y="216"/>
                      <a:pt x="864" y="216"/>
                      <a:pt x="864" y="216"/>
                    </a:cubicBezTo>
                    <a:cubicBezTo>
                      <a:pt x="865" y="218"/>
                      <a:pt x="865" y="218"/>
                      <a:pt x="865" y="218"/>
                    </a:cubicBezTo>
                    <a:cubicBezTo>
                      <a:pt x="865" y="220"/>
                      <a:pt x="868" y="218"/>
                      <a:pt x="866" y="220"/>
                    </a:cubicBezTo>
                    <a:cubicBezTo>
                      <a:pt x="865" y="219"/>
                      <a:pt x="865" y="219"/>
                      <a:pt x="865" y="219"/>
                    </a:cubicBezTo>
                    <a:cubicBezTo>
                      <a:pt x="864" y="220"/>
                      <a:pt x="864" y="220"/>
                      <a:pt x="864" y="220"/>
                    </a:cubicBezTo>
                    <a:cubicBezTo>
                      <a:pt x="865" y="222"/>
                      <a:pt x="865" y="222"/>
                      <a:pt x="865" y="222"/>
                    </a:cubicBezTo>
                    <a:cubicBezTo>
                      <a:pt x="868" y="222"/>
                      <a:pt x="868" y="222"/>
                      <a:pt x="868" y="222"/>
                    </a:cubicBezTo>
                    <a:cubicBezTo>
                      <a:pt x="867" y="223"/>
                      <a:pt x="867" y="223"/>
                      <a:pt x="867" y="223"/>
                    </a:cubicBezTo>
                    <a:cubicBezTo>
                      <a:pt x="869" y="224"/>
                      <a:pt x="869" y="224"/>
                      <a:pt x="869" y="224"/>
                    </a:cubicBezTo>
                    <a:cubicBezTo>
                      <a:pt x="870" y="225"/>
                      <a:pt x="868" y="224"/>
                      <a:pt x="870" y="225"/>
                    </a:cubicBezTo>
                    <a:cubicBezTo>
                      <a:pt x="868" y="226"/>
                      <a:pt x="872" y="225"/>
                      <a:pt x="868" y="225"/>
                    </a:cubicBezTo>
                    <a:cubicBezTo>
                      <a:pt x="866" y="227"/>
                      <a:pt x="866" y="227"/>
                      <a:pt x="866" y="227"/>
                    </a:cubicBezTo>
                    <a:cubicBezTo>
                      <a:pt x="866" y="226"/>
                      <a:pt x="869" y="227"/>
                      <a:pt x="864" y="226"/>
                    </a:cubicBezTo>
                    <a:cubicBezTo>
                      <a:pt x="864" y="227"/>
                      <a:pt x="864" y="227"/>
                      <a:pt x="864" y="227"/>
                    </a:cubicBezTo>
                    <a:cubicBezTo>
                      <a:pt x="865" y="228"/>
                      <a:pt x="865" y="228"/>
                      <a:pt x="865" y="228"/>
                    </a:cubicBezTo>
                    <a:cubicBezTo>
                      <a:pt x="864" y="227"/>
                      <a:pt x="864" y="227"/>
                      <a:pt x="864" y="227"/>
                    </a:cubicBezTo>
                    <a:cubicBezTo>
                      <a:pt x="864" y="228"/>
                      <a:pt x="866" y="226"/>
                      <a:pt x="864" y="228"/>
                    </a:cubicBezTo>
                    <a:cubicBezTo>
                      <a:pt x="859" y="228"/>
                      <a:pt x="868" y="225"/>
                      <a:pt x="860" y="228"/>
                    </a:cubicBezTo>
                    <a:cubicBezTo>
                      <a:pt x="859" y="229"/>
                      <a:pt x="863" y="226"/>
                      <a:pt x="858" y="230"/>
                    </a:cubicBezTo>
                    <a:cubicBezTo>
                      <a:pt x="858" y="230"/>
                      <a:pt x="858" y="230"/>
                      <a:pt x="858" y="230"/>
                    </a:cubicBezTo>
                    <a:cubicBezTo>
                      <a:pt x="860" y="230"/>
                      <a:pt x="860" y="230"/>
                      <a:pt x="860" y="230"/>
                    </a:cubicBezTo>
                    <a:cubicBezTo>
                      <a:pt x="859" y="231"/>
                      <a:pt x="859" y="231"/>
                      <a:pt x="859" y="231"/>
                    </a:cubicBezTo>
                    <a:cubicBezTo>
                      <a:pt x="859" y="232"/>
                      <a:pt x="859" y="232"/>
                      <a:pt x="859" y="232"/>
                    </a:cubicBezTo>
                    <a:cubicBezTo>
                      <a:pt x="856" y="233"/>
                      <a:pt x="856" y="233"/>
                      <a:pt x="856" y="233"/>
                    </a:cubicBezTo>
                    <a:cubicBezTo>
                      <a:pt x="854" y="235"/>
                      <a:pt x="854" y="235"/>
                      <a:pt x="854" y="235"/>
                    </a:cubicBezTo>
                    <a:cubicBezTo>
                      <a:pt x="853" y="235"/>
                      <a:pt x="853" y="235"/>
                      <a:pt x="853" y="235"/>
                    </a:cubicBezTo>
                    <a:cubicBezTo>
                      <a:pt x="852" y="234"/>
                      <a:pt x="852" y="234"/>
                      <a:pt x="852" y="234"/>
                    </a:cubicBezTo>
                    <a:cubicBezTo>
                      <a:pt x="851" y="234"/>
                      <a:pt x="851" y="234"/>
                      <a:pt x="851" y="234"/>
                    </a:cubicBezTo>
                    <a:cubicBezTo>
                      <a:pt x="849" y="235"/>
                      <a:pt x="849" y="235"/>
                      <a:pt x="849" y="235"/>
                    </a:cubicBezTo>
                    <a:cubicBezTo>
                      <a:pt x="849" y="235"/>
                      <a:pt x="850" y="234"/>
                      <a:pt x="850" y="236"/>
                    </a:cubicBezTo>
                    <a:cubicBezTo>
                      <a:pt x="850" y="235"/>
                      <a:pt x="850" y="235"/>
                      <a:pt x="850" y="235"/>
                    </a:cubicBezTo>
                    <a:cubicBezTo>
                      <a:pt x="853" y="236"/>
                      <a:pt x="853" y="236"/>
                      <a:pt x="853" y="236"/>
                    </a:cubicBezTo>
                    <a:cubicBezTo>
                      <a:pt x="853" y="237"/>
                      <a:pt x="853" y="237"/>
                      <a:pt x="853" y="237"/>
                    </a:cubicBezTo>
                    <a:cubicBezTo>
                      <a:pt x="853" y="237"/>
                      <a:pt x="854" y="236"/>
                      <a:pt x="854" y="238"/>
                    </a:cubicBezTo>
                    <a:cubicBezTo>
                      <a:pt x="852" y="240"/>
                      <a:pt x="852" y="240"/>
                      <a:pt x="852" y="240"/>
                    </a:cubicBezTo>
                    <a:cubicBezTo>
                      <a:pt x="851" y="240"/>
                      <a:pt x="851" y="240"/>
                      <a:pt x="851" y="240"/>
                    </a:cubicBezTo>
                    <a:cubicBezTo>
                      <a:pt x="852" y="239"/>
                      <a:pt x="852" y="239"/>
                      <a:pt x="852" y="239"/>
                    </a:cubicBezTo>
                    <a:cubicBezTo>
                      <a:pt x="849" y="239"/>
                      <a:pt x="849" y="239"/>
                      <a:pt x="849" y="239"/>
                    </a:cubicBezTo>
                    <a:cubicBezTo>
                      <a:pt x="849" y="240"/>
                      <a:pt x="851" y="237"/>
                      <a:pt x="848" y="240"/>
                    </a:cubicBezTo>
                    <a:cubicBezTo>
                      <a:pt x="848" y="240"/>
                      <a:pt x="848" y="240"/>
                      <a:pt x="848" y="240"/>
                    </a:cubicBezTo>
                    <a:cubicBezTo>
                      <a:pt x="848" y="242"/>
                      <a:pt x="848" y="242"/>
                      <a:pt x="848" y="242"/>
                    </a:cubicBezTo>
                    <a:cubicBezTo>
                      <a:pt x="847" y="242"/>
                      <a:pt x="846" y="240"/>
                      <a:pt x="848" y="242"/>
                    </a:cubicBezTo>
                    <a:cubicBezTo>
                      <a:pt x="848" y="243"/>
                      <a:pt x="848" y="243"/>
                      <a:pt x="848" y="243"/>
                    </a:cubicBezTo>
                    <a:cubicBezTo>
                      <a:pt x="844" y="243"/>
                      <a:pt x="844" y="243"/>
                      <a:pt x="844" y="243"/>
                    </a:cubicBezTo>
                    <a:cubicBezTo>
                      <a:pt x="844" y="243"/>
                      <a:pt x="842" y="243"/>
                      <a:pt x="843" y="242"/>
                    </a:cubicBezTo>
                    <a:cubicBezTo>
                      <a:pt x="846" y="241"/>
                      <a:pt x="846" y="241"/>
                      <a:pt x="846" y="241"/>
                    </a:cubicBezTo>
                    <a:cubicBezTo>
                      <a:pt x="846" y="241"/>
                      <a:pt x="846" y="241"/>
                      <a:pt x="846" y="241"/>
                    </a:cubicBezTo>
                    <a:cubicBezTo>
                      <a:pt x="839" y="241"/>
                      <a:pt x="839" y="241"/>
                      <a:pt x="839" y="241"/>
                    </a:cubicBezTo>
                    <a:cubicBezTo>
                      <a:pt x="837" y="243"/>
                      <a:pt x="837" y="243"/>
                      <a:pt x="837" y="243"/>
                    </a:cubicBezTo>
                    <a:cubicBezTo>
                      <a:pt x="838" y="243"/>
                      <a:pt x="833" y="243"/>
                      <a:pt x="839" y="244"/>
                    </a:cubicBezTo>
                    <a:cubicBezTo>
                      <a:pt x="839" y="244"/>
                      <a:pt x="839" y="244"/>
                      <a:pt x="839" y="244"/>
                    </a:cubicBezTo>
                    <a:cubicBezTo>
                      <a:pt x="836" y="244"/>
                      <a:pt x="836" y="244"/>
                      <a:pt x="836" y="244"/>
                    </a:cubicBezTo>
                    <a:cubicBezTo>
                      <a:pt x="835" y="246"/>
                      <a:pt x="835" y="246"/>
                      <a:pt x="835" y="246"/>
                    </a:cubicBezTo>
                    <a:cubicBezTo>
                      <a:pt x="834" y="246"/>
                      <a:pt x="834" y="246"/>
                      <a:pt x="834" y="246"/>
                    </a:cubicBezTo>
                    <a:cubicBezTo>
                      <a:pt x="826" y="251"/>
                      <a:pt x="826" y="251"/>
                      <a:pt x="826" y="251"/>
                    </a:cubicBezTo>
                    <a:cubicBezTo>
                      <a:pt x="821" y="254"/>
                      <a:pt x="821" y="254"/>
                      <a:pt x="821" y="254"/>
                    </a:cubicBezTo>
                    <a:cubicBezTo>
                      <a:pt x="821" y="254"/>
                      <a:pt x="826" y="251"/>
                      <a:pt x="819" y="254"/>
                    </a:cubicBezTo>
                    <a:cubicBezTo>
                      <a:pt x="822" y="255"/>
                      <a:pt x="822" y="255"/>
                      <a:pt x="822" y="255"/>
                    </a:cubicBezTo>
                    <a:cubicBezTo>
                      <a:pt x="823" y="255"/>
                      <a:pt x="820" y="257"/>
                      <a:pt x="823" y="255"/>
                    </a:cubicBezTo>
                    <a:cubicBezTo>
                      <a:pt x="823" y="254"/>
                      <a:pt x="823" y="254"/>
                      <a:pt x="823" y="254"/>
                    </a:cubicBezTo>
                    <a:cubicBezTo>
                      <a:pt x="824" y="253"/>
                      <a:pt x="824" y="253"/>
                      <a:pt x="824" y="253"/>
                    </a:cubicBezTo>
                    <a:cubicBezTo>
                      <a:pt x="824" y="254"/>
                      <a:pt x="824" y="254"/>
                      <a:pt x="824" y="254"/>
                    </a:cubicBezTo>
                    <a:cubicBezTo>
                      <a:pt x="826" y="253"/>
                      <a:pt x="826" y="253"/>
                      <a:pt x="826" y="253"/>
                    </a:cubicBezTo>
                    <a:cubicBezTo>
                      <a:pt x="826" y="254"/>
                      <a:pt x="826" y="254"/>
                      <a:pt x="826" y="254"/>
                    </a:cubicBezTo>
                    <a:cubicBezTo>
                      <a:pt x="826" y="253"/>
                      <a:pt x="827" y="254"/>
                      <a:pt x="827" y="253"/>
                    </a:cubicBezTo>
                    <a:cubicBezTo>
                      <a:pt x="828" y="253"/>
                      <a:pt x="828" y="253"/>
                      <a:pt x="828" y="253"/>
                    </a:cubicBezTo>
                    <a:cubicBezTo>
                      <a:pt x="828" y="254"/>
                      <a:pt x="828" y="254"/>
                      <a:pt x="828" y="254"/>
                    </a:cubicBezTo>
                    <a:cubicBezTo>
                      <a:pt x="829" y="253"/>
                      <a:pt x="830" y="253"/>
                      <a:pt x="830" y="252"/>
                    </a:cubicBezTo>
                    <a:cubicBezTo>
                      <a:pt x="829" y="250"/>
                      <a:pt x="828" y="253"/>
                      <a:pt x="826" y="252"/>
                    </a:cubicBezTo>
                    <a:cubicBezTo>
                      <a:pt x="826" y="252"/>
                      <a:pt x="828" y="252"/>
                      <a:pt x="826" y="251"/>
                    </a:cubicBezTo>
                    <a:cubicBezTo>
                      <a:pt x="829" y="252"/>
                      <a:pt x="825" y="249"/>
                      <a:pt x="830" y="251"/>
                    </a:cubicBezTo>
                    <a:cubicBezTo>
                      <a:pt x="831" y="250"/>
                      <a:pt x="831" y="250"/>
                      <a:pt x="831" y="250"/>
                    </a:cubicBezTo>
                    <a:cubicBezTo>
                      <a:pt x="832" y="250"/>
                      <a:pt x="832" y="250"/>
                      <a:pt x="832" y="250"/>
                    </a:cubicBezTo>
                    <a:cubicBezTo>
                      <a:pt x="831" y="251"/>
                      <a:pt x="831" y="251"/>
                      <a:pt x="831" y="251"/>
                    </a:cubicBezTo>
                    <a:cubicBezTo>
                      <a:pt x="831" y="252"/>
                      <a:pt x="831" y="252"/>
                      <a:pt x="831" y="252"/>
                    </a:cubicBezTo>
                    <a:cubicBezTo>
                      <a:pt x="836" y="251"/>
                      <a:pt x="836" y="251"/>
                      <a:pt x="836" y="251"/>
                    </a:cubicBezTo>
                    <a:cubicBezTo>
                      <a:pt x="835" y="249"/>
                      <a:pt x="835" y="249"/>
                      <a:pt x="835" y="249"/>
                    </a:cubicBezTo>
                    <a:cubicBezTo>
                      <a:pt x="839" y="250"/>
                      <a:pt x="837" y="247"/>
                      <a:pt x="841" y="248"/>
                    </a:cubicBezTo>
                    <a:cubicBezTo>
                      <a:pt x="844" y="248"/>
                      <a:pt x="844" y="248"/>
                      <a:pt x="844" y="248"/>
                    </a:cubicBezTo>
                    <a:cubicBezTo>
                      <a:pt x="844" y="248"/>
                      <a:pt x="845" y="248"/>
                      <a:pt x="843" y="248"/>
                    </a:cubicBezTo>
                    <a:cubicBezTo>
                      <a:pt x="844" y="249"/>
                      <a:pt x="844" y="249"/>
                      <a:pt x="844" y="249"/>
                    </a:cubicBezTo>
                    <a:cubicBezTo>
                      <a:pt x="848" y="247"/>
                      <a:pt x="848" y="247"/>
                      <a:pt x="848" y="247"/>
                    </a:cubicBezTo>
                    <a:cubicBezTo>
                      <a:pt x="856" y="245"/>
                      <a:pt x="856" y="245"/>
                      <a:pt x="856" y="245"/>
                    </a:cubicBezTo>
                    <a:cubicBezTo>
                      <a:pt x="861" y="245"/>
                      <a:pt x="861" y="245"/>
                      <a:pt x="861" y="245"/>
                    </a:cubicBezTo>
                    <a:cubicBezTo>
                      <a:pt x="865" y="242"/>
                      <a:pt x="865" y="242"/>
                      <a:pt x="865" y="242"/>
                    </a:cubicBezTo>
                    <a:cubicBezTo>
                      <a:pt x="873" y="241"/>
                      <a:pt x="873" y="241"/>
                      <a:pt x="873" y="241"/>
                    </a:cubicBezTo>
                    <a:cubicBezTo>
                      <a:pt x="874" y="241"/>
                      <a:pt x="874" y="241"/>
                      <a:pt x="874" y="241"/>
                    </a:cubicBezTo>
                    <a:cubicBezTo>
                      <a:pt x="877" y="242"/>
                      <a:pt x="877" y="242"/>
                      <a:pt x="877" y="242"/>
                    </a:cubicBezTo>
                    <a:cubicBezTo>
                      <a:pt x="878" y="241"/>
                      <a:pt x="878" y="241"/>
                      <a:pt x="878" y="241"/>
                    </a:cubicBezTo>
                    <a:cubicBezTo>
                      <a:pt x="877" y="242"/>
                      <a:pt x="877" y="242"/>
                      <a:pt x="877" y="242"/>
                    </a:cubicBezTo>
                    <a:cubicBezTo>
                      <a:pt x="879" y="241"/>
                      <a:pt x="868" y="241"/>
                      <a:pt x="881" y="242"/>
                    </a:cubicBezTo>
                    <a:cubicBezTo>
                      <a:pt x="881" y="242"/>
                      <a:pt x="881" y="241"/>
                      <a:pt x="882" y="242"/>
                    </a:cubicBezTo>
                    <a:cubicBezTo>
                      <a:pt x="881" y="240"/>
                      <a:pt x="881" y="240"/>
                      <a:pt x="881" y="240"/>
                    </a:cubicBezTo>
                    <a:cubicBezTo>
                      <a:pt x="885" y="240"/>
                      <a:pt x="885" y="240"/>
                      <a:pt x="885" y="240"/>
                    </a:cubicBezTo>
                    <a:cubicBezTo>
                      <a:pt x="885" y="240"/>
                      <a:pt x="885" y="240"/>
                      <a:pt x="885" y="240"/>
                    </a:cubicBezTo>
                    <a:cubicBezTo>
                      <a:pt x="886" y="241"/>
                      <a:pt x="886" y="241"/>
                      <a:pt x="886" y="241"/>
                    </a:cubicBezTo>
                    <a:cubicBezTo>
                      <a:pt x="882" y="241"/>
                      <a:pt x="882" y="241"/>
                      <a:pt x="882" y="241"/>
                    </a:cubicBezTo>
                    <a:cubicBezTo>
                      <a:pt x="882" y="242"/>
                      <a:pt x="882" y="242"/>
                      <a:pt x="882" y="242"/>
                    </a:cubicBezTo>
                    <a:cubicBezTo>
                      <a:pt x="881" y="242"/>
                      <a:pt x="883" y="240"/>
                      <a:pt x="881" y="242"/>
                    </a:cubicBezTo>
                    <a:cubicBezTo>
                      <a:pt x="883" y="244"/>
                      <a:pt x="883" y="244"/>
                      <a:pt x="883" y="244"/>
                    </a:cubicBezTo>
                    <a:cubicBezTo>
                      <a:pt x="882" y="244"/>
                      <a:pt x="882" y="244"/>
                      <a:pt x="882" y="244"/>
                    </a:cubicBezTo>
                    <a:cubicBezTo>
                      <a:pt x="881" y="244"/>
                      <a:pt x="881" y="244"/>
                      <a:pt x="881" y="244"/>
                    </a:cubicBezTo>
                    <a:cubicBezTo>
                      <a:pt x="876" y="248"/>
                      <a:pt x="876" y="248"/>
                      <a:pt x="876" y="248"/>
                    </a:cubicBezTo>
                    <a:cubicBezTo>
                      <a:pt x="873" y="249"/>
                      <a:pt x="873" y="249"/>
                      <a:pt x="873" y="249"/>
                    </a:cubicBezTo>
                    <a:cubicBezTo>
                      <a:pt x="872" y="250"/>
                      <a:pt x="872" y="250"/>
                      <a:pt x="872" y="250"/>
                    </a:cubicBezTo>
                    <a:cubicBezTo>
                      <a:pt x="867" y="252"/>
                      <a:pt x="867" y="252"/>
                      <a:pt x="867" y="252"/>
                    </a:cubicBezTo>
                    <a:cubicBezTo>
                      <a:pt x="866" y="251"/>
                      <a:pt x="870" y="251"/>
                      <a:pt x="865" y="253"/>
                    </a:cubicBezTo>
                    <a:cubicBezTo>
                      <a:pt x="865" y="252"/>
                      <a:pt x="865" y="252"/>
                      <a:pt x="865" y="252"/>
                    </a:cubicBezTo>
                    <a:cubicBezTo>
                      <a:pt x="864" y="252"/>
                      <a:pt x="864" y="252"/>
                      <a:pt x="864" y="252"/>
                    </a:cubicBezTo>
                    <a:cubicBezTo>
                      <a:pt x="864" y="253"/>
                      <a:pt x="864" y="253"/>
                      <a:pt x="864" y="253"/>
                    </a:cubicBezTo>
                    <a:cubicBezTo>
                      <a:pt x="863" y="253"/>
                      <a:pt x="863" y="253"/>
                      <a:pt x="863" y="253"/>
                    </a:cubicBezTo>
                    <a:cubicBezTo>
                      <a:pt x="863" y="253"/>
                      <a:pt x="863" y="253"/>
                      <a:pt x="863" y="253"/>
                    </a:cubicBezTo>
                    <a:cubicBezTo>
                      <a:pt x="866" y="250"/>
                      <a:pt x="866" y="250"/>
                      <a:pt x="866" y="250"/>
                    </a:cubicBezTo>
                    <a:cubicBezTo>
                      <a:pt x="868" y="251"/>
                      <a:pt x="868" y="251"/>
                      <a:pt x="868" y="251"/>
                    </a:cubicBezTo>
                    <a:cubicBezTo>
                      <a:pt x="868" y="250"/>
                      <a:pt x="868" y="250"/>
                      <a:pt x="868" y="250"/>
                    </a:cubicBezTo>
                    <a:cubicBezTo>
                      <a:pt x="864" y="249"/>
                      <a:pt x="864" y="249"/>
                      <a:pt x="864" y="249"/>
                    </a:cubicBezTo>
                    <a:cubicBezTo>
                      <a:pt x="861" y="250"/>
                      <a:pt x="861" y="250"/>
                      <a:pt x="861" y="250"/>
                    </a:cubicBezTo>
                    <a:cubicBezTo>
                      <a:pt x="862" y="249"/>
                      <a:pt x="862" y="249"/>
                      <a:pt x="862" y="249"/>
                    </a:cubicBezTo>
                    <a:cubicBezTo>
                      <a:pt x="864" y="247"/>
                      <a:pt x="862" y="250"/>
                      <a:pt x="867" y="248"/>
                    </a:cubicBezTo>
                    <a:cubicBezTo>
                      <a:pt x="867" y="248"/>
                      <a:pt x="867" y="248"/>
                      <a:pt x="867" y="248"/>
                    </a:cubicBezTo>
                    <a:cubicBezTo>
                      <a:pt x="871" y="246"/>
                      <a:pt x="871" y="246"/>
                      <a:pt x="871" y="246"/>
                    </a:cubicBezTo>
                    <a:cubicBezTo>
                      <a:pt x="868" y="246"/>
                      <a:pt x="868" y="246"/>
                      <a:pt x="868" y="246"/>
                    </a:cubicBezTo>
                    <a:cubicBezTo>
                      <a:pt x="868" y="246"/>
                      <a:pt x="868" y="246"/>
                      <a:pt x="868" y="246"/>
                    </a:cubicBezTo>
                    <a:cubicBezTo>
                      <a:pt x="867" y="246"/>
                      <a:pt x="867" y="247"/>
                      <a:pt x="867" y="246"/>
                    </a:cubicBezTo>
                    <a:cubicBezTo>
                      <a:pt x="868" y="245"/>
                      <a:pt x="868" y="245"/>
                      <a:pt x="868" y="245"/>
                    </a:cubicBezTo>
                    <a:cubicBezTo>
                      <a:pt x="871" y="246"/>
                      <a:pt x="862" y="249"/>
                      <a:pt x="872" y="245"/>
                    </a:cubicBezTo>
                    <a:cubicBezTo>
                      <a:pt x="873" y="246"/>
                      <a:pt x="873" y="246"/>
                      <a:pt x="873" y="246"/>
                    </a:cubicBezTo>
                    <a:cubicBezTo>
                      <a:pt x="878" y="245"/>
                      <a:pt x="878" y="245"/>
                      <a:pt x="878" y="245"/>
                    </a:cubicBezTo>
                    <a:cubicBezTo>
                      <a:pt x="879" y="244"/>
                      <a:pt x="879" y="244"/>
                      <a:pt x="879" y="244"/>
                    </a:cubicBezTo>
                    <a:cubicBezTo>
                      <a:pt x="875" y="243"/>
                      <a:pt x="875" y="243"/>
                      <a:pt x="875" y="243"/>
                    </a:cubicBezTo>
                    <a:cubicBezTo>
                      <a:pt x="866" y="245"/>
                      <a:pt x="866" y="245"/>
                      <a:pt x="866" y="245"/>
                    </a:cubicBezTo>
                    <a:cubicBezTo>
                      <a:pt x="864" y="246"/>
                      <a:pt x="864" y="246"/>
                      <a:pt x="864" y="246"/>
                    </a:cubicBezTo>
                    <a:cubicBezTo>
                      <a:pt x="864" y="247"/>
                      <a:pt x="871" y="242"/>
                      <a:pt x="861" y="248"/>
                    </a:cubicBezTo>
                    <a:cubicBezTo>
                      <a:pt x="858" y="248"/>
                      <a:pt x="858" y="248"/>
                      <a:pt x="858" y="248"/>
                    </a:cubicBezTo>
                    <a:cubicBezTo>
                      <a:pt x="854" y="250"/>
                      <a:pt x="854" y="250"/>
                      <a:pt x="854" y="250"/>
                    </a:cubicBezTo>
                    <a:cubicBezTo>
                      <a:pt x="853" y="249"/>
                      <a:pt x="853" y="249"/>
                      <a:pt x="853" y="249"/>
                    </a:cubicBezTo>
                    <a:cubicBezTo>
                      <a:pt x="853" y="251"/>
                      <a:pt x="853" y="251"/>
                      <a:pt x="853" y="251"/>
                    </a:cubicBezTo>
                    <a:cubicBezTo>
                      <a:pt x="848" y="252"/>
                      <a:pt x="848" y="252"/>
                      <a:pt x="848" y="252"/>
                    </a:cubicBezTo>
                    <a:cubicBezTo>
                      <a:pt x="847" y="253"/>
                      <a:pt x="847" y="253"/>
                      <a:pt x="847" y="253"/>
                    </a:cubicBezTo>
                    <a:cubicBezTo>
                      <a:pt x="852" y="253"/>
                      <a:pt x="852" y="253"/>
                      <a:pt x="852" y="253"/>
                    </a:cubicBezTo>
                    <a:cubicBezTo>
                      <a:pt x="849" y="254"/>
                      <a:pt x="849" y="254"/>
                      <a:pt x="849" y="254"/>
                    </a:cubicBezTo>
                    <a:cubicBezTo>
                      <a:pt x="846" y="255"/>
                      <a:pt x="846" y="255"/>
                      <a:pt x="846" y="255"/>
                    </a:cubicBezTo>
                    <a:cubicBezTo>
                      <a:pt x="848" y="253"/>
                      <a:pt x="849" y="256"/>
                      <a:pt x="842" y="256"/>
                    </a:cubicBezTo>
                    <a:cubicBezTo>
                      <a:pt x="841" y="257"/>
                      <a:pt x="841" y="257"/>
                      <a:pt x="841" y="257"/>
                    </a:cubicBezTo>
                    <a:cubicBezTo>
                      <a:pt x="839" y="258"/>
                      <a:pt x="839" y="258"/>
                      <a:pt x="839" y="258"/>
                    </a:cubicBezTo>
                    <a:cubicBezTo>
                      <a:pt x="837" y="257"/>
                      <a:pt x="842" y="257"/>
                      <a:pt x="836" y="259"/>
                    </a:cubicBezTo>
                    <a:cubicBezTo>
                      <a:pt x="836" y="257"/>
                      <a:pt x="839" y="260"/>
                      <a:pt x="839" y="257"/>
                    </a:cubicBezTo>
                    <a:cubicBezTo>
                      <a:pt x="840" y="255"/>
                      <a:pt x="841" y="258"/>
                      <a:pt x="842" y="256"/>
                    </a:cubicBezTo>
                    <a:cubicBezTo>
                      <a:pt x="841" y="256"/>
                      <a:pt x="841" y="256"/>
                      <a:pt x="841" y="256"/>
                    </a:cubicBezTo>
                    <a:cubicBezTo>
                      <a:pt x="840" y="253"/>
                      <a:pt x="841" y="257"/>
                      <a:pt x="846" y="255"/>
                    </a:cubicBezTo>
                    <a:cubicBezTo>
                      <a:pt x="847" y="254"/>
                      <a:pt x="847" y="254"/>
                      <a:pt x="847" y="254"/>
                    </a:cubicBezTo>
                    <a:cubicBezTo>
                      <a:pt x="846" y="253"/>
                      <a:pt x="843" y="252"/>
                      <a:pt x="841" y="254"/>
                    </a:cubicBezTo>
                    <a:cubicBezTo>
                      <a:pt x="838" y="255"/>
                      <a:pt x="838" y="255"/>
                      <a:pt x="838" y="255"/>
                    </a:cubicBezTo>
                    <a:cubicBezTo>
                      <a:pt x="838" y="256"/>
                      <a:pt x="838" y="256"/>
                      <a:pt x="838" y="256"/>
                    </a:cubicBezTo>
                    <a:cubicBezTo>
                      <a:pt x="834" y="256"/>
                      <a:pt x="833" y="257"/>
                      <a:pt x="829" y="259"/>
                    </a:cubicBezTo>
                    <a:cubicBezTo>
                      <a:pt x="829" y="259"/>
                      <a:pt x="829" y="259"/>
                      <a:pt x="829" y="259"/>
                    </a:cubicBezTo>
                    <a:cubicBezTo>
                      <a:pt x="828" y="259"/>
                      <a:pt x="828" y="259"/>
                      <a:pt x="828" y="259"/>
                    </a:cubicBezTo>
                    <a:cubicBezTo>
                      <a:pt x="820" y="262"/>
                      <a:pt x="820" y="262"/>
                      <a:pt x="820" y="262"/>
                    </a:cubicBezTo>
                    <a:cubicBezTo>
                      <a:pt x="815" y="264"/>
                      <a:pt x="815" y="264"/>
                      <a:pt x="815" y="264"/>
                    </a:cubicBezTo>
                    <a:cubicBezTo>
                      <a:pt x="815" y="265"/>
                      <a:pt x="815" y="265"/>
                      <a:pt x="815" y="265"/>
                    </a:cubicBezTo>
                    <a:cubicBezTo>
                      <a:pt x="815" y="264"/>
                      <a:pt x="815" y="264"/>
                      <a:pt x="815" y="264"/>
                    </a:cubicBezTo>
                    <a:cubicBezTo>
                      <a:pt x="808" y="266"/>
                      <a:pt x="808" y="266"/>
                      <a:pt x="808" y="266"/>
                    </a:cubicBezTo>
                    <a:cubicBezTo>
                      <a:pt x="806" y="268"/>
                      <a:pt x="806" y="268"/>
                      <a:pt x="806" y="268"/>
                    </a:cubicBezTo>
                    <a:cubicBezTo>
                      <a:pt x="804" y="269"/>
                      <a:pt x="804" y="269"/>
                      <a:pt x="804" y="269"/>
                    </a:cubicBezTo>
                    <a:cubicBezTo>
                      <a:pt x="803" y="268"/>
                      <a:pt x="803" y="268"/>
                      <a:pt x="803" y="268"/>
                    </a:cubicBezTo>
                    <a:cubicBezTo>
                      <a:pt x="800" y="270"/>
                      <a:pt x="800" y="270"/>
                      <a:pt x="800" y="270"/>
                    </a:cubicBezTo>
                    <a:cubicBezTo>
                      <a:pt x="799" y="270"/>
                      <a:pt x="799" y="270"/>
                      <a:pt x="799" y="270"/>
                    </a:cubicBezTo>
                    <a:cubicBezTo>
                      <a:pt x="797" y="271"/>
                      <a:pt x="797" y="271"/>
                      <a:pt x="797" y="271"/>
                    </a:cubicBezTo>
                    <a:cubicBezTo>
                      <a:pt x="795" y="270"/>
                      <a:pt x="795" y="270"/>
                      <a:pt x="795" y="270"/>
                    </a:cubicBezTo>
                    <a:cubicBezTo>
                      <a:pt x="786" y="275"/>
                      <a:pt x="786" y="275"/>
                      <a:pt x="786" y="275"/>
                    </a:cubicBezTo>
                    <a:cubicBezTo>
                      <a:pt x="784" y="275"/>
                      <a:pt x="784" y="275"/>
                      <a:pt x="784" y="275"/>
                    </a:cubicBezTo>
                    <a:cubicBezTo>
                      <a:pt x="785" y="275"/>
                      <a:pt x="785" y="275"/>
                      <a:pt x="785" y="275"/>
                    </a:cubicBezTo>
                    <a:cubicBezTo>
                      <a:pt x="784" y="274"/>
                      <a:pt x="784" y="274"/>
                      <a:pt x="784" y="274"/>
                    </a:cubicBezTo>
                    <a:cubicBezTo>
                      <a:pt x="784" y="275"/>
                      <a:pt x="784" y="275"/>
                      <a:pt x="784" y="275"/>
                    </a:cubicBezTo>
                    <a:cubicBezTo>
                      <a:pt x="784" y="277"/>
                      <a:pt x="784" y="277"/>
                      <a:pt x="784" y="277"/>
                    </a:cubicBezTo>
                    <a:cubicBezTo>
                      <a:pt x="784" y="277"/>
                      <a:pt x="784" y="277"/>
                      <a:pt x="784" y="277"/>
                    </a:cubicBezTo>
                    <a:cubicBezTo>
                      <a:pt x="784" y="278"/>
                      <a:pt x="784" y="278"/>
                      <a:pt x="784" y="278"/>
                    </a:cubicBezTo>
                    <a:cubicBezTo>
                      <a:pt x="774" y="283"/>
                      <a:pt x="774" y="283"/>
                      <a:pt x="774" y="283"/>
                    </a:cubicBezTo>
                    <a:cubicBezTo>
                      <a:pt x="770" y="286"/>
                      <a:pt x="770" y="286"/>
                      <a:pt x="770" y="286"/>
                    </a:cubicBezTo>
                    <a:cubicBezTo>
                      <a:pt x="767" y="287"/>
                      <a:pt x="767" y="287"/>
                      <a:pt x="767" y="287"/>
                    </a:cubicBezTo>
                    <a:cubicBezTo>
                      <a:pt x="767" y="287"/>
                      <a:pt x="768" y="284"/>
                      <a:pt x="766" y="288"/>
                    </a:cubicBezTo>
                    <a:cubicBezTo>
                      <a:pt x="767" y="289"/>
                      <a:pt x="767" y="289"/>
                      <a:pt x="767" y="289"/>
                    </a:cubicBezTo>
                    <a:cubicBezTo>
                      <a:pt x="767" y="288"/>
                      <a:pt x="767" y="288"/>
                      <a:pt x="767" y="288"/>
                    </a:cubicBezTo>
                    <a:cubicBezTo>
                      <a:pt x="766" y="290"/>
                      <a:pt x="766" y="290"/>
                      <a:pt x="766" y="290"/>
                    </a:cubicBezTo>
                    <a:cubicBezTo>
                      <a:pt x="767" y="290"/>
                      <a:pt x="764" y="290"/>
                      <a:pt x="767" y="290"/>
                    </a:cubicBezTo>
                    <a:cubicBezTo>
                      <a:pt x="767" y="291"/>
                      <a:pt x="767" y="291"/>
                      <a:pt x="767" y="291"/>
                    </a:cubicBezTo>
                    <a:cubicBezTo>
                      <a:pt x="767" y="291"/>
                      <a:pt x="765" y="291"/>
                      <a:pt x="766" y="292"/>
                    </a:cubicBezTo>
                    <a:cubicBezTo>
                      <a:pt x="766" y="292"/>
                      <a:pt x="766" y="292"/>
                      <a:pt x="765" y="292"/>
                    </a:cubicBezTo>
                    <a:cubicBezTo>
                      <a:pt x="766" y="291"/>
                      <a:pt x="766" y="291"/>
                      <a:pt x="766" y="291"/>
                    </a:cubicBezTo>
                    <a:cubicBezTo>
                      <a:pt x="766" y="290"/>
                      <a:pt x="766" y="290"/>
                      <a:pt x="766" y="290"/>
                    </a:cubicBezTo>
                    <a:cubicBezTo>
                      <a:pt x="762" y="289"/>
                      <a:pt x="762" y="289"/>
                      <a:pt x="762" y="289"/>
                    </a:cubicBezTo>
                    <a:cubicBezTo>
                      <a:pt x="762" y="290"/>
                      <a:pt x="762" y="290"/>
                      <a:pt x="762" y="290"/>
                    </a:cubicBezTo>
                    <a:cubicBezTo>
                      <a:pt x="760" y="290"/>
                      <a:pt x="760" y="290"/>
                      <a:pt x="760" y="290"/>
                    </a:cubicBezTo>
                    <a:cubicBezTo>
                      <a:pt x="760" y="291"/>
                      <a:pt x="760" y="291"/>
                      <a:pt x="760" y="291"/>
                    </a:cubicBezTo>
                    <a:cubicBezTo>
                      <a:pt x="759" y="291"/>
                      <a:pt x="759" y="291"/>
                      <a:pt x="759" y="291"/>
                    </a:cubicBezTo>
                    <a:cubicBezTo>
                      <a:pt x="758" y="292"/>
                      <a:pt x="758" y="292"/>
                      <a:pt x="758" y="292"/>
                    </a:cubicBezTo>
                    <a:cubicBezTo>
                      <a:pt x="760" y="294"/>
                      <a:pt x="760" y="294"/>
                      <a:pt x="760" y="294"/>
                    </a:cubicBezTo>
                    <a:cubicBezTo>
                      <a:pt x="760" y="294"/>
                      <a:pt x="760" y="294"/>
                      <a:pt x="760" y="294"/>
                    </a:cubicBezTo>
                    <a:cubicBezTo>
                      <a:pt x="759" y="293"/>
                      <a:pt x="759" y="293"/>
                      <a:pt x="759" y="293"/>
                    </a:cubicBezTo>
                    <a:cubicBezTo>
                      <a:pt x="758" y="293"/>
                      <a:pt x="758" y="293"/>
                      <a:pt x="758" y="293"/>
                    </a:cubicBezTo>
                    <a:cubicBezTo>
                      <a:pt x="756" y="295"/>
                      <a:pt x="756" y="295"/>
                      <a:pt x="756" y="295"/>
                    </a:cubicBezTo>
                    <a:cubicBezTo>
                      <a:pt x="755" y="294"/>
                      <a:pt x="755" y="294"/>
                      <a:pt x="755" y="294"/>
                    </a:cubicBezTo>
                    <a:cubicBezTo>
                      <a:pt x="754" y="296"/>
                      <a:pt x="754" y="296"/>
                      <a:pt x="754" y="296"/>
                    </a:cubicBezTo>
                    <a:cubicBezTo>
                      <a:pt x="753" y="296"/>
                      <a:pt x="753" y="296"/>
                      <a:pt x="753" y="296"/>
                    </a:cubicBezTo>
                    <a:cubicBezTo>
                      <a:pt x="754" y="295"/>
                      <a:pt x="752" y="295"/>
                      <a:pt x="753" y="294"/>
                    </a:cubicBezTo>
                    <a:cubicBezTo>
                      <a:pt x="752" y="294"/>
                      <a:pt x="752" y="294"/>
                      <a:pt x="752" y="294"/>
                    </a:cubicBezTo>
                    <a:cubicBezTo>
                      <a:pt x="751" y="296"/>
                      <a:pt x="751" y="296"/>
                      <a:pt x="751" y="296"/>
                    </a:cubicBezTo>
                    <a:cubicBezTo>
                      <a:pt x="750" y="297"/>
                      <a:pt x="750" y="297"/>
                      <a:pt x="750" y="297"/>
                    </a:cubicBezTo>
                    <a:cubicBezTo>
                      <a:pt x="750" y="297"/>
                      <a:pt x="748" y="295"/>
                      <a:pt x="749" y="297"/>
                    </a:cubicBezTo>
                    <a:cubicBezTo>
                      <a:pt x="748" y="297"/>
                      <a:pt x="753" y="296"/>
                      <a:pt x="747" y="298"/>
                    </a:cubicBezTo>
                    <a:cubicBezTo>
                      <a:pt x="746" y="297"/>
                      <a:pt x="746" y="297"/>
                      <a:pt x="746" y="297"/>
                    </a:cubicBezTo>
                    <a:cubicBezTo>
                      <a:pt x="736" y="302"/>
                      <a:pt x="736" y="302"/>
                      <a:pt x="736" y="302"/>
                    </a:cubicBezTo>
                    <a:cubicBezTo>
                      <a:pt x="732" y="304"/>
                      <a:pt x="732" y="304"/>
                      <a:pt x="732" y="304"/>
                    </a:cubicBezTo>
                    <a:cubicBezTo>
                      <a:pt x="732" y="304"/>
                      <a:pt x="732" y="304"/>
                      <a:pt x="732" y="304"/>
                    </a:cubicBezTo>
                    <a:cubicBezTo>
                      <a:pt x="729" y="306"/>
                      <a:pt x="729" y="306"/>
                      <a:pt x="729" y="306"/>
                    </a:cubicBezTo>
                    <a:cubicBezTo>
                      <a:pt x="728" y="307"/>
                      <a:pt x="728" y="307"/>
                      <a:pt x="728" y="307"/>
                    </a:cubicBezTo>
                    <a:cubicBezTo>
                      <a:pt x="730" y="308"/>
                      <a:pt x="730" y="308"/>
                      <a:pt x="730" y="308"/>
                    </a:cubicBezTo>
                    <a:cubicBezTo>
                      <a:pt x="732" y="307"/>
                      <a:pt x="731" y="307"/>
                      <a:pt x="733" y="307"/>
                    </a:cubicBezTo>
                    <a:cubicBezTo>
                      <a:pt x="734" y="307"/>
                      <a:pt x="734" y="307"/>
                      <a:pt x="734" y="307"/>
                    </a:cubicBezTo>
                    <a:cubicBezTo>
                      <a:pt x="734" y="306"/>
                      <a:pt x="734" y="306"/>
                      <a:pt x="734" y="306"/>
                    </a:cubicBezTo>
                    <a:cubicBezTo>
                      <a:pt x="734" y="306"/>
                      <a:pt x="734" y="306"/>
                      <a:pt x="733" y="306"/>
                    </a:cubicBezTo>
                    <a:cubicBezTo>
                      <a:pt x="734" y="305"/>
                      <a:pt x="734" y="305"/>
                      <a:pt x="734" y="305"/>
                    </a:cubicBezTo>
                    <a:cubicBezTo>
                      <a:pt x="734" y="305"/>
                      <a:pt x="734" y="305"/>
                      <a:pt x="734" y="305"/>
                    </a:cubicBezTo>
                    <a:cubicBezTo>
                      <a:pt x="734" y="304"/>
                      <a:pt x="727" y="307"/>
                      <a:pt x="736" y="303"/>
                    </a:cubicBezTo>
                    <a:cubicBezTo>
                      <a:pt x="737" y="304"/>
                      <a:pt x="737" y="304"/>
                      <a:pt x="737" y="304"/>
                    </a:cubicBezTo>
                    <a:cubicBezTo>
                      <a:pt x="738" y="303"/>
                      <a:pt x="738" y="303"/>
                      <a:pt x="738" y="303"/>
                    </a:cubicBezTo>
                    <a:cubicBezTo>
                      <a:pt x="737" y="303"/>
                      <a:pt x="737" y="303"/>
                      <a:pt x="737" y="303"/>
                    </a:cubicBezTo>
                    <a:cubicBezTo>
                      <a:pt x="738" y="303"/>
                      <a:pt x="738" y="303"/>
                      <a:pt x="738" y="303"/>
                    </a:cubicBezTo>
                    <a:cubicBezTo>
                      <a:pt x="738" y="304"/>
                      <a:pt x="734" y="300"/>
                      <a:pt x="737" y="306"/>
                    </a:cubicBezTo>
                    <a:cubicBezTo>
                      <a:pt x="742" y="305"/>
                      <a:pt x="742" y="305"/>
                      <a:pt x="742" y="305"/>
                    </a:cubicBezTo>
                    <a:cubicBezTo>
                      <a:pt x="743" y="304"/>
                      <a:pt x="743" y="304"/>
                      <a:pt x="743" y="304"/>
                    </a:cubicBezTo>
                    <a:cubicBezTo>
                      <a:pt x="743" y="304"/>
                      <a:pt x="742" y="303"/>
                      <a:pt x="742" y="303"/>
                    </a:cubicBezTo>
                    <a:cubicBezTo>
                      <a:pt x="742" y="303"/>
                      <a:pt x="742" y="303"/>
                      <a:pt x="742" y="303"/>
                    </a:cubicBezTo>
                    <a:cubicBezTo>
                      <a:pt x="742" y="302"/>
                      <a:pt x="742" y="302"/>
                      <a:pt x="742" y="302"/>
                    </a:cubicBezTo>
                    <a:cubicBezTo>
                      <a:pt x="742" y="301"/>
                      <a:pt x="740" y="302"/>
                      <a:pt x="742" y="300"/>
                    </a:cubicBezTo>
                    <a:cubicBezTo>
                      <a:pt x="743" y="299"/>
                      <a:pt x="743" y="299"/>
                      <a:pt x="743" y="299"/>
                    </a:cubicBezTo>
                    <a:cubicBezTo>
                      <a:pt x="743" y="300"/>
                      <a:pt x="743" y="300"/>
                      <a:pt x="743" y="300"/>
                    </a:cubicBezTo>
                    <a:cubicBezTo>
                      <a:pt x="742" y="300"/>
                      <a:pt x="745" y="298"/>
                      <a:pt x="743" y="301"/>
                    </a:cubicBezTo>
                    <a:cubicBezTo>
                      <a:pt x="744" y="302"/>
                      <a:pt x="744" y="302"/>
                      <a:pt x="744" y="302"/>
                    </a:cubicBezTo>
                    <a:cubicBezTo>
                      <a:pt x="745" y="302"/>
                      <a:pt x="745" y="302"/>
                      <a:pt x="745" y="302"/>
                    </a:cubicBezTo>
                    <a:cubicBezTo>
                      <a:pt x="743" y="302"/>
                      <a:pt x="743" y="302"/>
                      <a:pt x="743" y="302"/>
                    </a:cubicBezTo>
                    <a:cubicBezTo>
                      <a:pt x="743" y="303"/>
                      <a:pt x="743" y="303"/>
                      <a:pt x="743" y="303"/>
                    </a:cubicBezTo>
                    <a:cubicBezTo>
                      <a:pt x="745" y="304"/>
                      <a:pt x="747" y="303"/>
                      <a:pt x="748" y="303"/>
                    </a:cubicBezTo>
                    <a:cubicBezTo>
                      <a:pt x="750" y="301"/>
                      <a:pt x="750" y="301"/>
                      <a:pt x="750" y="301"/>
                    </a:cubicBezTo>
                    <a:cubicBezTo>
                      <a:pt x="751" y="301"/>
                      <a:pt x="751" y="301"/>
                      <a:pt x="751" y="301"/>
                    </a:cubicBezTo>
                    <a:cubicBezTo>
                      <a:pt x="753" y="300"/>
                      <a:pt x="753" y="300"/>
                      <a:pt x="753" y="300"/>
                    </a:cubicBezTo>
                    <a:cubicBezTo>
                      <a:pt x="753" y="300"/>
                      <a:pt x="754" y="301"/>
                      <a:pt x="752" y="299"/>
                    </a:cubicBezTo>
                    <a:cubicBezTo>
                      <a:pt x="754" y="298"/>
                      <a:pt x="754" y="298"/>
                      <a:pt x="754" y="298"/>
                    </a:cubicBezTo>
                    <a:cubicBezTo>
                      <a:pt x="756" y="300"/>
                      <a:pt x="756" y="300"/>
                      <a:pt x="756" y="300"/>
                    </a:cubicBezTo>
                    <a:cubicBezTo>
                      <a:pt x="757" y="300"/>
                      <a:pt x="757" y="300"/>
                      <a:pt x="757" y="300"/>
                    </a:cubicBezTo>
                    <a:cubicBezTo>
                      <a:pt x="757" y="300"/>
                      <a:pt x="751" y="301"/>
                      <a:pt x="757" y="298"/>
                    </a:cubicBezTo>
                    <a:cubicBezTo>
                      <a:pt x="758" y="298"/>
                      <a:pt x="758" y="298"/>
                      <a:pt x="758" y="298"/>
                    </a:cubicBezTo>
                    <a:cubicBezTo>
                      <a:pt x="758" y="297"/>
                      <a:pt x="758" y="297"/>
                      <a:pt x="758" y="297"/>
                    </a:cubicBezTo>
                    <a:cubicBezTo>
                      <a:pt x="759" y="297"/>
                      <a:pt x="759" y="297"/>
                      <a:pt x="759" y="297"/>
                    </a:cubicBezTo>
                    <a:cubicBezTo>
                      <a:pt x="759" y="299"/>
                      <a:pt x="759" y="299"/>
                      <a:pt x="759" y="299"/>
                    </a:cubicBezTo>
                    <a:cubicBezTo>
                      <a:pt x="758" y="299"/>
                      <a:pt x="760" y="299"/>
                      <a:pt x="758" y="299"/>
                    </a:cubicBezTo>
                    <a:cubicBezTo>
                      <a:pt x="760" y="302"/>
                      <a:pt x="760" y="297"/>
                      <a:pt x="762" y="299"/>
                    </a:cubicBezTo>
                    <a:cubicBezTo>
                      <a:pt x="762" y="298"/>
                      <a:pt x="762" y="298"/>
                      <a:pt x="762" y="298"/>
                    </a:cubicBezTo>
                    <a:cubicBezTo>
                      <a:pt x="766" y="298"/>
                      <a:pt x="766" y="298"/>
                      <a:pt x="766" y="298"/>
                    </a:cubicBezTo>
                    <a:cubicBezTo>
                      <a:pt x="766" y="296"/>
                      <a:pt x="766" y="296"/>
                      <a:pt x="766" y="296"/>
                    </a:cubicBezTo>
                    <a:cubicBezTo>
                      <a:pt x="767" y="295"/>
                      <a:pt x="769" y="297"/>
                      <a:pt x="769" y="295"/>
                    </a:cubicBezTo>
                    <a:cubicBezTo>
                      <a:pt x="770" y="294"/>
                      <a:pt x="770" y="294"/>
                      <a:pt x="770" y="294"/>
                    </a:cubicBezTo>
                    <a:cubicBezTo>
                      <a:pt x="771" y="294"/>
                      <a:pt x="771" y="294"/>
                      <a:pt x="771" y="294"/>
                    </a:cubicBezTo>
                    <a:cubicBezTo>
                      <a:pt x="772" y="294"/>
                      <a:pt x="772" y="294"/>
                      <a:pt x="772" y="294"/>
                    </a:cubicBezTo>
                    <a:cubicBezTo>
                      <a:pt x="773" y="295"/>
                      <a:pt x="773" y="295"/>
                      <a:pt x="773" y="295"/>
                    </a:cubicBezTo>
                    <a:cubicBezTo>
                      <a:pt x="777" y="295"/>
                      <a:pt x="777" y="295"/>
                      <a:pt x="777" y="295"/>
                    </a:cubicBezTo>
                    <a:cubicBezTo>
                      <a:pt x="779" y="293"/>
                      <a:pt x="779" y="293"/>
                      <a:pt x="779" y="293"/>
                    </a:cubicBezTo>
                    <a:cubicBezTo>
                      <a:pt x="780" y="292"/>
                      <a:pt x="780" y="292"/>
                      <a:pt x="780" y="292"/>
                    </a:cubicBezTo>
                    <a:cubicBezTo>
                      <a:pt x="781" y="293"/>
                      <a:pt x="781" y="293"/>
                      <a:pt x="781" y="293"/>
                    </a:cubicBezTo>
                    <a:cubicBezTo>
                      <a:pt x="784" y="292"/>
                      <a:pt x="784" y="292"/>
                      <a:pt x="784" y="292"/>
                    </a:cubicBezTo>
                    <a:cubicBezTo>
                      <a:pt x="785" y="291"/>
                      <a:pt x="777" y="291"/>
                      <a:pt x="786" y="294"/>
                    </a:cubicBezTo>
                    <a:cubicBezTo>
                      <a:pt x="786" y="291"/>
                      <a:pt x="786" y="291"/>
                      <a:pt x="786" y="291"/>
                    </a:cubicBezTo>
                    <a:cubicBezTo>
                      <a:pt x="790" y="291"/>
                      <a:pt x="790" y="291"/>
                      <a:pt x="790" y="291"/>
                    </a:cubicBezTo>
                    <a:cubicBezTo>
                      <a:pt x="791" y="290"/>
                      <a:pt x="791" y="290"/>
                      <a:pt x="791" y="290"/>
                    </a:cubicBezTo>
                    <a:cubicBezTo>
                      <a:pt x="792" y="290"/>
                      <a:pt x="792" y="290"/>
                      <a:pt x="792" y="290"/>
                    </a:cubicBezTo>
                    <a:cubicBezTo>
                      <a:pt x="794" y="290"/>
                      <a:pt x="794" y="290"/>
                      <a:pt x="794" y="290"/>
                    </a:cubicBezTo>
                    <a:cubicBezTo>
                      <a:pt x="794" y="289"/>
                      <a:pt x="794" y="289"/>
                      <a:pt x="794" y="289"/>
                    </a:cubicBezTo>
                    <a:cubicBezTo>
                      <a:pt x="793" y="288"/>
                      <a:pt x="793" y="288"/>
                      <a:pt x="793" y="288"/>
                    </a:cubicBezTo>
                    <a:cubicBezTo>
                      <a:pt x="792" y="289"/>
                      <a:pt x="792" y="289"/>
                      <a:pt x="792" y="289"/>
                    </a:cubicBezTo>
                    <a:cubicBezTo>
                      <a:pt x="792" y="288"/>
                      <a:pt x="792" y="288"/>
                      <a:pt x="792" y="288"/>
                    </a:cubicBezTo>
                    <a:cubicBezTo>
                      <a:pt x="793" y="288"/>
                      <a:pt x="793" y="288"/>
                      <a:pt x="793" y="288"/>
                    </a:cubicBezTo>
                    <a:cubicBezTo>
                      <a:pt x="796" y="289"/>
                      <a:pt x="796" y="289"/>
                      <a:pt x="796" y="289"/>
                    </a:cubicBezTo>
                    <a:cubicBezTo>
                      <a:pt x="796" y="287"/>
                      <a:pt x="796" y="287"/>
                      <a:pt x="796" y="287"/>
                    </a:cubicBezTo>
                    <a:cubicBezTo>
                      <a:pt x="798" y="288"/>
                      <a:pt x="798" y="288"/>
                      <a:pt x="798" y="288"/>
                    </a:cubicBezTo>
                    <a:cubicBezTo>
                      <a:pt x="799" y="288"/>
                      <a:pt x="799" y="288"/>
                      <a:pt x="799" y="288"/>
                    </a:cubicBezTo>
                    <a:cubicBezTo>
                      <a:pt x="799" y="288"/>
                      <a:pt x="793" y="289"/>
                      <a:pt x="799" y="285"/>
                    </a:cubicBezTo>
                    <a:cubicBezTo>
                      <a:pt x="799" y="286"/>
                      <a:pt x="796" y="285"/>
                      <a:pt x="799" y="287"/>
                    </a:cubicBezTo>
                    <a:cubicBezTo>
                      <a:pt x="803" y="285"/>
                      <a:pt x="803" y="285"/>
                      <a:pt x="803" y="285"/>
                    </a:cubicBezTo>
                    <a:cubicBezTo>
                      <a:pt x="803" y="285"/>
                      <a:pt x="803" y="285"/>
                      <a:pt x="803" y="285"/>
                    </a:cubicBezTo>
                    <a:cubicBezTo>
                      <a:pt x="804" y="284"/>
                      <a:pt x="804" y="284"/>
                      <a:pt x="804" y="284"/>
                    </a:cubicBezTo>
                    <a:cubicBezTo>
                      <a:pt x="805" y="284"/>
                      <a:pt x="805" y="284"/>
                      <a:pt x="805" y="284"/>
                    </a:cubicBezTo>
                    <a:cubicBezTo>
                      <a:pt x="805" y="283"/>
                      <a:pt x="805" y="283"/>
                      <a:pt x="805" y="283"/>
                    </a:cubicBezTo>
                    <a:cubicBezTo>
                      <a:pt x="807" y="285"/>
                      <a:pt x="807" y="285"/>
                      <a:pt x="807" y="285"/>
                    </a:cubicBezTo>
                    <a:cubicBezTo>
                      <a:pt x="811" y="284"/>
                      <a:pt x="811" y="284"/>
                      <a:pt x="811" y="284"/>
                    </a:cubicBezTo>
                    <a:cubicBezTo>
                      <a:pt x="811" y="282"/>
                      <a:pt x="811" y="282"/>
                      <a:pt x="811" y="282"/>
                    </a:cubicBezTo>
                    <a:cubicBezTo>
                      <a:pt x="813" y="282"/>
                      <a:pt x="813" y="282"/>
                      <a:pt x="813" y="282"/>
                    </a:cubicBezTo>
                    <a:cubicBezTo>
                      <a:pt x="814" y="282"/>
                      <a:pt x="814" y="282"/>
                      <a:pt x="814" y="282"/>
                    </a:cubicBezTo>
                    <a:cubicBezTo>
                      <a:pt x="814" y="282"/>
                      <a:pt x="814" y="281"/>
                      <a:pt x="814" y="282"/>
                    </a:cubicBezTo>
                    <a:cubicBezTo>
                      <a:pt x="815" y="281"/>
                      <a:pt x="815" y="281"/>
                      <a:pt x="815" y="281"/>
                    </a:cubicBezTo>
                    <a:cubicBezTo>
                      <a:pt x="818" y="281"/>
                      <a:pt x="818" y="281"/>
                      <a:pt x="818" y="281"/>
                    </a:cubicBezTo>
                    <a:cubicBezTo>
                      <a:pt x="819" y="283"/>
                      <a:pt x="820" y="280"/>
                      <a:pt x="821" y="280"/>
                    </a:cubicBezTo>
                    <a:cubicBezTo>
                      <a:pt x="821" y="279"/>
                      <a:pt x="823" y="281"/>
                      <a:pt x="821" y="279"/>
                    </a:cubicBezTo>
                    <a:cubicBezTo>
                      <a:pt x="823" y="279"/>
                      <a:pt x="823" y="279"/>
                      <a:pt x="823" y="279"/>
                    </a:cubicBezTo>
                    <a:cubicBezTo>
                      <a:pt x="821" y="277"/>
                      <a:pt x="821" y="277"/>
                      <a:pt x="821" y="277"/>
                    </a:cubicBezTo>
                    <a:cubicBezTo>
                      <a:pt x="824" y="277"/>
                      <a:pt x="824" y="277"/>
                      <a:pt x="824" y="277"/>
                    </a:cubicBezTo>
                    <a:cubicBezTo>
                      <a:pt x="824" y="276"/>
                      <a:pt x="824" y="276"/>
                      <a:pt x="824" y="276"/>
                    </a:cubicBezTo>
                    <a:cubicBezTo>
                      <a:pt x="825" y="276"/>
                      <a:pt x="825" y="276"/>
                      <a:pt x="825" y="276"/>
                    </a:cubicBezTo>
                    <a:cubicBezTo>
                      <a:pt x="825" y="275"/>
                      <a:pt x="825" y="275"/>
                      <a:pt x="825" y="275"/>
                    </a:cubicBezTo>
                    <a:cubicBezTo>
                      <a:pt x="823" y="275"/>
                      <a:pt x="823" y="275"/>
                      <a:pt x="823" y="275"/>
                    </a:cubicBezTo>
                    <a:cubicBezTo>
                      <a:pt x="821" y="277"/>
                      <a:pt x="821" y="277"/>
                      <a:pt x="821" y="277"/>
                    </a:cubicBezTo>
                    <a:cubicBezTo>
                      <a:pt x="821" y="278"/>
                      <a:pt x="821" y="278"/>
                      <a:pt x="821" y="278"/>
                    </a:cubicBezTo>
                    <a:cubicBezTo>
                      <a:pt x="818" y="279"/>
                      <a:pt x="818" y="279"/>
                      <a:pt x="818" y="279"/>
                    </a:cubicBezTo>
                    <a:cubicBezTo>
                      <a:pt x="816" y="278"/>
                      <a:pt x="816" y="278"/>
                      <a:pt x="816" y="278"/>
                    </a:cubicBezTo>
                    <a:cubicBezTo>
                      <a:pt x="814" y="279"/>
                      <a:pt x="814" y="279"/>
                      <a:pt x="814" y="279"/>
                    </a:cubicBezTo>
                    <a:cubicBezTo>
                      <a:pt x="815" y="279"/>
                      <a:pt x="816" y="278"/>
                      <a:pt x="817" y="280"/>
                    </a:cubicBezTo>
                    <a:cubicBezTo>
                      <a:pt x="814" y="280"/>
                      <a:pt x="814" y="280"/>
                      <a:pt x="814" y="280"/>
                    </a:cubicBezTo>
                    <a:cubicBezTo>
                      <a:pt x="811" y="282"/>
                      <a:pt x="811" y="282"/>
                      <a:pt x="811" y="282"/>
                    </a:cubicBezTo>
                    <a:cubicBezTo>
                      <a:pt x="810" y="281"/>
                      <a:pt x="810" y="281"/>
                      <a:pt x="810" y="281"/>
                    </a:cubicBezTo>
                    <a:cubicBezTo>
                      <a:pt x="810" y="283"/>
                      <a:pt x="810" y="283"/>
                      <a:pt x="810" y="283"/>
                    </a:cubicBezTo>
                    <a:cubicBezTo>
                      <a:pt x="809" y="283"/>
                      <a:pt x="809" y="283"/>
                      <a:pt x="809" y="283"/>
                    </a:cubicBezTo>
                    <a:cubicBezTo>
                      <a:pt x="809" y="282"/>
                      <a:pt x="809" y="282"/>
                      <a:pt x="809" y="282"/>
                    </a:cubicBezTo>
                    <a:cubicBezTo>
                      <a:pt x="808" y="282"/>
                      <a:pt x="808" y="282"/>
                      <a:pt x="808" y="282"/>
                    </a:cubicBezTo>
                    <a:cubicBezTo>
                      <a:pt x="808" y="280"/>
                      <a:pt x="808" y="280"/>
                      <a:pt x="808" y="280"/>
                    </a:cubicBezTo>
                    <a:cubicBezTo>
                      <a:pt x="809" y="281"/>
                      <a:pt x="809" y="281"/>
                      <a:pt x="809" y="281"/>
                    </a:cubicBezTo>
                    <a:cubicBezTo>
                      <a:pt x="811" y="281"/>
                      <a:pt x="811" y="281"/>
                      <a:pt x="811" y="281"/>
                    </a:cubicBezTo>
                    <a:cubicBezTo>
                      <a:pt x="811" y="280"/>
                      <a:pt x="811" y="280"/>
                      <a:pt x="811" y="280"/>
                    </a:cubicBezTo>
                    <a:cubicBezTo>
                      <a:pt x="809" y="280"/>
                      <a:pt x="809" y="280"/>
                      <a:pt x="809" y="280"/>
                    </a:cubicBezTo>
                    <a:cubicBezTo>
                      <a:pt x="809" y="279"/>
                      <a:pt x="809" y="279"/>
                      <a:pt x="809" y="279"/>
                    </a:cubicBezTo>
                    <a:cubicBezTo>
                      <a:pt x="809" y="279"/>
                      <a:pt x="809" y="279"/>
                      <a:pt x="809" y="279"/>
                    </a:cubicBezTo>
                    <a:cubicBezTo>
                      <a:pt x="814" y="277"/>
                      <a:pt x="814" y="277"/>
                      <a:pt x="814" y="277"/>
                    </a:cubicBezTo>
                    <a:cubicBezTo>
                      <a:pt x="814" y="277"/>
                      <a:pt x="814" y="277"/>
                      <a:pt x="814" y="277"/>
                    </a:cubicBezTo>
                    <a:cubicBezTo>
                      <a:pt x="817" y="275"/>
                      <a:pt x="817" y="275"/>
                      <a:pt x="817" y="275"/>
                    </a:cubicBezTo>
                    <a:cubicBezTo>
                      <a:pt x="819" y="275"/>
                      <a:pt x="819" y="275"/>
                      <a:pt x="819" y="275"/>
                    </a:cubicBezTo>
                    <a:cubicBezTo>
                      <a:pt x="819" y="275"/>
                      <a:pt x="819" y="275"/>
                      <a:pt x="819" y="275"/>
                    </a:cubicBezTo>
                    <a:cubicBezTo>
                      <a:pt x="820" y="276"/>
                      <a:pt x="820" y="276"/>
                      <a:pt x="820" y="276"/>
                    </a:cubicBezTo>
                    <a:cubicBezTo>
                      <a:pt x="822" y="275"/>
                      <a:pt x="822" y="275"/>
                      <a:pt x="822" y="275"/>
                    </a:cubicBezTo>
                    <a:cubicBezTo>
                      <a:pt x="822" y="274"/>
                      <a:pt x="822" y="274"/>
                      <a:pt x="822" y="274"/>
                    </a:cubicBezTo>
                    <a:cubicBezTo>
                      <a:pt x="823" y="274"/>
                      <a:pt x="823" y="274"/>
                      <a:pt x="823" y="274"/>
                    </a:cubicBezTo>
                    <a:cubicBezTo>
                      <a:pt x="824" y="273"/>
                      <a:pt x="824" y="273"/>
                      <a:pt x="824" y="273"/>
                    </a:cubicBezTo>
                    <a:cubicBezTo>
                      <a:pt x="823" y="273"/>
                      <a:pt x="823" y="273"/>
                      <a:pt x="823" y="273"/>
                    </a:cubicBezTo>
                    <a:cubicBezTo>
                      <a:pt x="825" y="272"/>
                      <a:pt x="825" y="272"/>
                      <a:pt x="825" y="272"/>
                    </a:cubicBezTo>
                    <a:cubicBezTo>
                      <a:pt x="826" y="270"/>
                      <a:pt x="826" y="270"/>
                      <a:pt x="826" y="270"/>
                    </a:cubicBezTo>
                    <a:cubicBezTo>
                      <a:pt x="828" y="270"/>
                      <a:pt x="828" y="270"/>
                      <a:pt x="828" y="270"/>
                    </a:cubicBezTo>
                    <a:cubicBezTo>
                      <a:pt x="829" y="269"/>
                      <a:pt x="829" y="269"/>
                      <a:pt x="829" y="269"/>
                    </a:cubicBezTo>
                    <a:cubicBezTo>
                      <a:pt x="829" y="270"/>
                      <a:pt x="829" y="270"/>
                      <a:pt x="829" y="270"/>
                    </a:cubicBezTo>
                    <a:cubicBezTo>
                      <a:pt x="830" y="270"/>
                      <a:pt x="830" y="270"/>
                      <a:pt x="830" y="270"/>
                    </a:cubicBezTo>
                    <a:cubicBezTo>
                      <a:pt x="830" y="272"/>
                      <a:pt x="830" y="272"/>
                      <a:pt x="830" y="272"/>
                    </a:cubicBezTo>
                    <a:cubicBezTo>
                      <a:pt x="829" y="273"/>
                      <a:pt x="829" y="273"/>
                      <a:pt x="829" y="273"/>
                    </a:cubicBezTo>
                    <a:cubicBezTo>
                      <a:pt x="829" y="272"/>
                      <a:pt x="827" y="274"/>
                      <a:pt x="829" y="271"/>
                    </a:cubicBezTo>
                    <a:cubicBezTo>
                      <a:pt x="828" y="272"/>
                      <a:pt x="828" y="272"/>
                      <a:pt x="828" y="272"/>
                    </a:cubicBezTo>
                    <a:cubicBezTo>
                      <a:pt x="825" y="273"/>
                      <a:pt x="825" y="273"/>
                      <a:pt x="825" y="273"/>
                    </a:cubicBezTo>
                    <a:cubicBezTo>
                      <a:pt x="826" y="275"/>
                      <a:pt x="826" y="275"/>
                      <a:pt x="826" y="275"/>
                    </a:cubicBezTo>
                    <a:cubicBezTo>
                      <a:pt x="827" y="275"/>
                      <a:pt x="827" y="275"/>
                      <a:pt x="827" y="275"/>
                    </a:cubicBezTo>
                    <a:cubicBezTo>
                      <a:pt x="828" y="274"/>
                      <a:pt x="829" y="276"/>
                      <a:pt x="828" y="274"/>
                    </a:cubicBezTo>
                    <a:cubicBezTo>
                      <a:pt x="829" y="275"/>
                      <a:pt x="829" y="275"/>
                      <a:pt x="829" y="275"/>
                    </a:cubicBezTo>
                    <a:cubicBezTo>
                      <a:pt x="829" y="275"/>
                      <a:pt x="834" y="277"/>
                      <a:pt x="832" y="273"/>
                    </a:cubicBezTo>
                    <a:cubicBezTo>
                      <a:pt x="834" y="272"/>
                      <a:pt x="834" y="272"/>
                      <a:pt x="834" y="272"/>
                    </a:cubicBezTo>
                    <a:cubicBezTo>
                      <a:pt x="837" y="271"/>
                      <a:pt x="837" y="271"/>
                      <a:pt x="837" y="271"/>
                    </a:cubicBezTo>
                    <a:cubicBezTo>
                      <a:pt x="837" y="270"/>
                      <a:pt x="837" y="270"/>
                      <a:pt x="837" y="270"/>
                    </a:cubicBezTo>
                    <a:cubicBezTo>
                      <a:pt x="838" y="270"/>
                      <a:pt x="838" y="270"/>
                      <a:pt x="838" y="270"/>
                    </a:cubicBezTo>
                    <a:cubicBezTo>
                      <a:pt x="838" y="271"/>
                      <a:pt x="838" y="271"/>
                      <a:pt x="838" y="271"/>
                    </a:cubicBezTo>
                    <a:cubicBezTo>
                      <a:pt x="838" y="272"/>
                      <a:pt x="838" y="272"/>
                      <a:pt x="838" y="272"/>
                    </a:cubicBezTo>
                    <a:cubicBezTo>
                      <a:pt x="834" y="274"/>
                      <a:pt x="834" y="274"/>
                      <a:pt x="834" y="274"/>
                    </a:cubicBezTo>
                    <a:cubicBezTo>
                      <a:pt x="833" y="273"/>
                      <a:pt x="836" y="272"/>
                      <a:pt x="833" y="273"/>
                    </a:cubicBezTo>
                    <a:cubicBezTo>
                      <a:pt x="831" y="275"/>
                      <a:pt x="831" y="275"/>
                      <a:pt x="831" y="275"/>
                    </a:cubicBezTo>
                    <a:cubicBezTo>
                      <a:pt x="829" y="276"/>
                      <a:pt x="847" y="266"/>
                      <a:pt x="823" y="280"/>
                    </a:cubicBezTo>
                    <a:cubicBezTo>
                      <a:pt x="818" y="282"/>
                      <a:pt x="818" y="282"/>
                      <a:pt x="818" y="282"/>
                    </a:cubicBezTo>
                    <a:cubicBezTo>
                      <a:pt x="817" y="281"/>
                      <a:pt x="817" y="281"/>
                      <a:pt x="817" y="281"/>
                    </a:cubicBezTo>
                    <a:cubicBezTo>
                      <a:pt x="814" y="285"/>
                      <a:pt x="814" y="285"/>
                      <a:pt x="814" y="285"/>
                    </a:cubicBezTo>
                    <a:cubicBezTo>
                      <a:pt x="812" y="286"/>
                      <a:pt x="812" y="286"/>
                      <a:pt x="812" y="286"/>
                    </a:cubicBezTo>
                    <a:cubicBezTo>
                      <a:pt x="812" y="286"/>
                      <a:pt x="812" y="286"/>
                      <a:pt x="812" y="286"/>
                    </a:cubicBezTo>
                    <a:cubicBezTo>
                      <a:pt x="808" y="288"/>
                      <a:pt x="808" y="288"/>
                      <a:pt x="808" y="288"/>
                    </a:cubicBezTo>
                    <a:cubicBezTo>
                      <a:pt x="807" y="288"/>
                      <a:pt x="809" y="288"/>
                      <a:pt x="807" y="288"/>
                    </a:cubicBezTo>
                    <a:cubicBezTo>
                      <a:pt x="808" y="290"/>
                      <a:pt x="811" y="286"/>
                      <a:pt x="817" y="286"/>
                    </a:cubicBezTo>
                    <a:cubicBezTo>
                      <a:pt x="816" y="287"/>
                      <a:pt x="816" y="285"/>
                      <a:pt x="817" y="285"/>
                    </a:cubicBezTo>
                    <a:cubicBezTo>
                      <a:pt x="817" y="286"/>
                      <a:pt x="817" y="286"/>
                      <a:pt x="817" y="286"/>
                    </a:cubicBezTo>
                    <a:cubicBezTo>
                      <a:pt x="815" y="286"/>
                      <a:pt x="818" y="289"/>
                      <a:pt x="818" y="284"/>
                    </a:cubicBezTo>
                    <a:cubicBezTo>
                      <a:pt x="818" y="285"/>
                      <a:pt x="818" y="285"/>
                      <a:pt x="818" y="285"/>
                    </a:cubicBezTo>
                    <a:cubicBezTo>
                      <a:pt x="820" y="284"/>
                      <a:pt x="820" y="284"/>
                      <a:pt x="820" y="284"/>
                    </a:cubicBezTo>
                    <a:cubicBezTo>
                      <a:pt x="823" y="284"/>
                      <a:pt x="823" y="284"/>
                      <a:pt x="823" y="284"/>
                    </a:cubicBezTo>
                    <a:cubicBezTo>
                      <a:pt x="821" y="285"/>
                      <a:pt x="821" y="285"/>
                      <a:pt x="821" y="285"/>
                    </a:cubicBezTo>
                    <a:cubicBezTo>
                      <a:pt x="825" y="286"/>
                      <a:pt x="825" y="286"/>
                      <a:pt x="825" y="286"/>
                    </a:cubicBezTo>
                    <a:cubicBezTo>
                      <a:pt x="826" y="285"/>
                      <a:pt x="826" y="285"/>
                      <a:pt x="826" y="285"/>
                    </a:cubicBezTo>
                    <a:cubicBezTo>
                      <a:pt x="826" y="286"/>
                      <a:pt x="826" y="286"/>
                      <a:pt x="826" y="286"/>
                    </a:cubicBezTo>
                    <a:cubicBezTo>
                      <a:pt x="826" y="287"/>
                      <a:pt x="827" y="287"/>
                      <a:pt x="827" y="287"/>
                    </a:cubicBezTo>
                    <a:cubicBezTo>
                      <a:pt x="828" y="285"/>
                      <a:pt x="828" y="285"/>
                      <a:pt x="828" y="285"/>
                    </a:cubicBezTo>
                    <a:cubicBezTo>
                      <a:pt x="829" y="285"/>
                      <a:pt x="829" y="285"/>
                      <a:pt x="829" y="285"/>
                    </a:cubicBezTo>
                    <a:cubicBezTo>
                      <a:pt x="829" y="286"/>
                      <a:pt x="829" y="286"/>
                      <a:pt x="829" y="286"/>
                    </a:cubicBezTo>
                    <a:cubicBezTo>
                      <a:pt x="831" y="286"/>
                      <a:pt x="831" y="286"/>
                      <a:pt x="831" y="286"/>
                    </a:cubicBezTo>
                    <a:cubicBezTo>
                      <a:pt x="832" y="285"/>
                      <a:pt x="832" y="285"/>
                      <a:pt x="832" y="285"/>
                    </a:cubicBezTo>
                    <a:cubicBezTo>
                      <a:pt x="833" y="285"/>
                      <a:pt x="833" y="285"/>
                      <a:pt x="834" y="285"/>
                    </a:cubicBezTo>
                    <a:cubicBezTo>
                      <a:pt x="832" y="284"/>
                      <a:pt x="832" y="284"/>
                      <a:pt x="832" y="284"/>
                    </a:cubicBezTo>
                    <a:cubicBezTo>
                      <a:pt x="831" y="284"/>
                      <a:pt x="831" y="284"/>
                      <a:pt x="831" y="284"/>
                    </a:cubicBezTo>
                    <a:cubicBezTo>
                      <a:pt x="832" y="283"/>
                      <a:pt x="832" y="283"/>
                      <a:pt x="832" y="283"/>
                    </a:cubicBezTo>
                    <a:cubicBezTo>
                      <a:pt x="831" y="283"/>
                      <a:pt x="831" y="283"/>
                      <a:pt x="831" y="283"/>
                    </a:cubicBezTo>
                    <a:cubicBezTo>
                      <a:pt x="831" y="281"/>
                      <a:pt x="831" y="281"/>
                      <a:pt x="831" y="281"/>
                    </a:cubicBezTo>
                    <a:cubicBezTo>
                      <a:pt x="832" y="281"/>
                      <a:pt x="832" y="281"/>
                      <a:pt x="832" y="281"/>
                    </a:cubicBezTo>
                    <a:cubicBezTo>
                      <a:pt x="832" y="283"/>
                      <a:pt x="832" y="283"/>
                      <a:pt x="832" y="283"/>
                    </a:cubicBezTo>
                    <a:cubicBezTo>
                      <a:pt x="834" y="282"/>
                      <a:pt x="834" y="282"/>
                      <a:pt x="834" y="282"/>
                    </a:cubicBezTo>
                    <a:cubicBezTo>
                      <a:pt x="834" y="280"/>
                      <a:pt x="834" y="280"/>
                      <a:pt x="834" y="280"/>
                    </a:cubicBezTo>
                    <a:cubicBezTo>
                      <a:pt x="836" y="280"/>
                      <a:pt x="837" y="279"/>
                      <a:pt x="838" y="280"/>
                    </a:cubicBezTo>
                    <a:cubicBezTo>
                      <a:pt x="839" y="280"/>
                      <a:pt x="839" y="278"/>
                      <a:pt x="840" y="280"/>
                    </a:cubicBezTo>
                    <a:cubicBezTo>
                      <a:pt x="839" y="282"/>
                      <a:pt x="839" y="282"/>
                      <a:pt x="839" y="282"/>
                    </a:cubicBezTo>
                    <a:cubicBezTo>
                      <a:pt x="840" y="282"/>
                      <a:pt x="840" y="282"/>
                      <a:pt x="840" y="282"/>
                    </a:cubicBezTo>
                    <a:cubicBezTo>
                      <a:pt x="845" y="280"/>
                      <a:pt x="845" y="280"/>
                      <a:pt x="845" y="280"/>
                    </a:cubicBezTo>
                    <a:cubicBezTo>
                      <a:pt x="845" y="279"/>
                      <a:pt x="845" y="279"/>
                      <a:pt x="845" y="279"/>
                    </a:cubicBezTo>
                    <a:cubicBezTo>
                      <a:pt x="849" y="278"/>
                      <a:pt x="849" y="278"/>
                      <a:pt x="849" y="278"/>
                    </a:cubicBezTo>
                    <a:cubicBezTo>
                      <a:pt x="854" y="276"/>
                      <a:pt x="854" y="276"/>
                      <a:pt x="854" y="276"/>
                    </a:cubicBezTo>
                    <a:cubicBezTo>
                      <a:pt x="856" y="276"/>
                      <a:pt x="856" y="276"/>
                      <a:pt x="856" y="276"/>
                    </a:cubicBezTo>
                    <a:cubicBezTo>
                      <a:pt x="856" y="275"/>
                      <a:pt x="856" y="275"/>
                      <a:pt x="856" y="275"/>
                    </a:cubicBezTo>
                    <a:cubicBezTo>
                      <a:pt x="858" y="274"/>
                      <a:pt x="858" y="274"/>
                      <a:pt x="858" y="274"/>
                    </a:cubicBezTo>
                    <a:cubicBezTo>
                      <a:pt x="858" y="274"/>
                      <a:pt x="858" y="274"/>
                      <a:pt x="858" y="274"/>
                    </a:cubicBezTo>
                    <a:cubicBezTo>
                      <a:pt x="859" y="275"/>
                      <a:pt x="859" y="275"/>
                      <a:pt x="859" y="275"/>
                    </a:cubicBezTo>
                    <a:cubicBezTo>
                      <a:pt x="859" y="273"/>
                      <a:pt x="860" y="275"/>
                      <a:pt x="862" y="274"/>
                    </a:cubicBezTo>
                    <a:cubicBezTo>
                      <a:pt x="862" y="274"/>
                      <a:pt x="862" y="274"/>
                      <a:pt x="862" y="274"/>
                    </a:cubicBezTo>
                    <a:cubicBezTo>
                      <a:pt x="860" y="275"/>
                      <a:pt x="860" y="275"/>
                      <a:pt x="860" y="275"/>
                    </a:cubicBezTo>
                    <a:cubicBezTo>
                      <a:pt x="862" y="274"/>
                      <a:pt x="859" y="273"/>
                      <a:pt x="856" y="277"/>
                    </a:cubicBezTo>
                    <a:cubicBezTo>
                      <a:pt x="855" y="277"/>
                      <a:pt x="854" y="277"/>
                      <a:pt x="853" y="278"/>
                    </a:cubicBezTo>
                    <a:cubicBezTo>
                      <a:pt x="853" y="278"/>
                      <a:pt x="853" y="278"/>
                      <a:pt x="853" y="278"/>
                    </a:cubicBezTo>
                    <a:cubicBezTo>
                      <a:pt x="856" y="279"/>
                      <a:pt x="856" y="279"/>
                      <a:pt x="856" y="279"/>
                    </a:cubicBezTo>
                    <a:cubicBezTo>
                      <a:pt x="858" y="278"/>
                      <a:pt x="858" y="278"/>
                      <a:pt x="858" y="278"/>
                    </a:cubicBezTo>
                    <a:cubicBezTo>
                      <a:pt x="858" y="277"/>
                      <a:pt x="858" y="277"/>
                      <a:pt x="858" y="277"/>
                    </a:cubicBezTo>
                    <a:cubicBezTo>
                      <a:pt x="861" y="277"/>
                      <a:pt x="861" y="277"/>
                      <a:pt x="861" y="277"/>
                    </a:cubicBezTo>
                    <a:cubicBezTo>
                      <a:pt x="861" y="277"/>
                      <a:pt x="858" y="277"/>
                      <a:pt x="861" y="276"/>
                    </a:cubicBezTo>
                    <a:cubicBezTo>
                      <a:pt x="858" y="279"/>
                      <a:pt x="858" y="279"/>
                      <a:pt x="858" y="279"/>
                    </a:cubicBezTo>
                    <a:cubicBezTo>
                      <a:pt x="863" y="277"/>
                      <a:pt x="863" y="277"/>
                      <a:pt x="863" y="277"/>
                    </a:cubicBezTo>
                    <a:cubicBezTo>
                      <a:pt x="864" y="277"/>
                      <a:pt x="859" y="278"/>
                      <a:pt x="865" y="277"/>
                    </a:cubicBezTo>
                    <a:cubicBezTo>
                      <a:pt x="866" y="275"/>
                      <a:pt x="854" y="282"/>
                      <a:pt x="869" y="273"/>
                    </a:cubicBezTo>
                    <a:cubicBezTo>
                      <a:pt x="869" y="274"/>
                      <a:pt x="869" y="274"/>
                      <a:pt x="869" y="274"/>
                    </a:cubicBezTo>
                    <a:cubicBezTo>
                      <a:pt x="871" y="272"/>
                      <a:pt x="871" y="272"/>
                      <a:pt x="871" y="272"/>
                    </a:cubicBezTo>
                    <a:cubicBezTo>
                      <a:pt x="869" y="271"/>
                      <a:pt x="869" y="271"/>
                      <a:pt x="869" y="271"/>
                    </a:cubicBezTo>
                    <a:cubicBezTo>
                      <a:pt x="867" y="270"/>
                      <a:pt x="868" y="274"/>
                      <a:pt x="866" y="271"/>
                    </a:cubicBezTo>
                    <a:cubicBezTo>
                      <a:pt x="865" y="272"/>
                      <a:pt x="865" y="272"/>
                      <a:pt x="865" y="272"/>
                    </a:cubicBezTo>
                    <a:cubicBezTo>
                      <a:pt x="865" y="271"/>
                      <a:pt x="865" y="271"/>
                      <a:pt x="865" y="271"/>
                    </a:cubicBezTo>
                    <a:cubicBezTo>
                      <a:pt x="866" y="270"/>
                      <a:pt x="866" y="270"/>
                      <a:pt x="866" y="270"/>
                    </a:cubicBezTo>
                    <a:cubicBezTo>
                      <a:pt x="866" y="269"/>
                      <a:pt x="866" y="269"/>
                      <a:pt x="866" y="269"/>
                    </a:cubicBezTo>
                    <a:cubicBezTo>
                      <a:pt x="867" y="268"/>
                      <a:pt x="867" y="268"/>
                      <a:pt x="867" y="268"/>
                    </a:cubicBezTo>
                    <a:cubicBezTo>
                      <a:pt x="868" y="268"/>
                      <a:pt x="868" y="268"/>
                      <a:pt x="868" y="268"/>
                    </a:cubicBezTo>
                    <a:cubicBezTo>
                      <a:pt x="868" y="269"/>
                      <a:pt x="866" y="267"/>
                      <a:pt x="868" y="270"/>
                    </a:cubicBezTo>
                    <a:cubicBezTo>
                      <a:pt x="869" y="269"/>
                      <a:pt x="869" y="269"/>
                      <a:pt x="869" y="269"/>
                    </a:cubicBezTo>
                    <a:cubicBezTo>
                      <a:pt x="869" y="270"/>
                      <a:pt x="869" y="270"/>
                      <a:pt x="869" y="270"/>
                    </a:cubicBezTo>
                    <a:cubicBezTo>
                      <a:pt x="871" y="270"/>
                      <a:pt x="871" y="270"/>
                      <a:pt x="871" y="270"/>
                    </a:cubicBezTo>
                    <a:cubicBezTo>
                      <a:pt x="873" y="270"/>
                      <a:pt x="873" y="270"/>
                      <a:pt x="873" y="270"/>
                    </a:cubicBezTo>
                    <a:cubicBezTo>
                      <a:pt x="873" y="271"/>
                      <a:pt x="873" y="271"/>
                      <a:pt x="873" y="271"/>
                    </a:cubicBezTo>
                    <a:cubicBezTo>
                      <a:pt x="876" y="269"/>
                      <a:pt x="876" y="269"/>
                      <a:pt x="876" y="269"/>
                    </a:cubicBezTo>
                    <a:cubicBezTo>
                      <a:pt x="875" y="268"/>
                      <a:pt x="875" y="268"/>
                      <a:pt x="875" y="268"/>
                    </a:cubicBezTo>
                    <a:cubicBezTo>
                      <a:pt x="876" y="267"/>
                      <a:pt x="876" y="267"/>
                      <a:pt x="876" y="267"/>
                    </a:cubicBezTo>
                    <a:cubicBezTo>
                      <a:pt x="878" y="267"/>
                      <a:pt x="878" y="267"/>
                      <a:pt x="878" y="267"/>
                    </a:cubicBezTo>
                    <a:cubicBezTo>
                      <a:pt x="879" y="266"/>
                      <a:pt x="879" y="266"/>
                      <a:pt x="879" y="266"/>
                    </a:cubicBezTo>
                    <a:cubicBezTo>
                      <a:pt x="880" y="266"/>
                      <a:pt x="880" y="266"/>
                      <a:pt x="880" y="266"/>
                    </a:cubicBezTo>
                    <a:cubicBezTo>
                      <a:pt x="880" y="268"/>
                      <a:pt x="880" y="268"/>
                      <a:pt x="880" y="268"/>
                    </a:cubicBezTo>
                    <a:cubicBezTo>
                      <a:pt x="878" y="269"/>
                      <a:pt x="878" y="269"/>
                      <a:pt x="878" y="269"/>
                    </a:cubicBezTo>
                    <a:cubicBezTo>
                      <a:pt x="879" y="269"/>
                      <a:pt x="879" y="269"/>
                      <a:pt x="879" y="269"/>
                    </a:cubicBezTo>
                    <a:cubicBezTo>
                      <a:pt x="878" y="270"/>
                      <a:pt x="878" y="270"/>
                      <a:pt x="878" y="270"/>
                    </a:cubicBezTo>
                    <a:cubicBezTo>
                      <a:pt x="878" y="272"/>
                      <a:pt x="878" y="272"/>
                      <a:pt x="878" y="272"/>
                    </a:cubicBezTo>
                    <a:cubicBezTo>
                      <a:pt x="876" y="272"/>
                      <a:pt x="876" y="272"/>
                      <a:pt x="876" y="272"/>
                    </a:cubicBezTo>
                    <a:cubicBezTo>
                      <a:pt x="875" y="272"/>
                      <a:pt x="875" y="273"/>
                      <a:pt x="877" y="273"/>
                    </a:cubicBezTo>
                    <a:cubicBezTo>
                      <a:pt x="873" y="273"/>
                      <a:pt x="873" y="273"/>
                      <a:pt x="873" y="273"/>
                    </a:cubicBezTo>
                    <a:cubicBezTo>
                      <a:pt x="874" y="274"/>
                      <a:pt x="874" y="274"/>
                      <a:pt x="874" y="274"/>
                    </a:cubicBezTo>
                    <a:cubicBezTo>
                      <a:pt x="873" y="273"/>
                      <a:pt x="872" y="276"/>
                      <a:pt x="872" y="273"/>
                    </a:cubicBezTo>
                    <a:cubicBezTo>
                      <a:pt x="867" y="277"/>
                      <a:pt x="867" y="277"/>
                      <a:pt x="867" y="277"/>
                    </a:cubicBezTo>
                    <a:cubicBezTo>
                      <a:pt x="868" y="277"/>
                      <a:pt x="868" y="277"/>
                      <a:pt x="868" y="277"/>
                    </a:cubicBezTo>
                    <a:cubicBezTo>
                      <a:pt x="872" y="276"/>
                      <a:pt x="872" y="276"/>
                      <a:pt x="872" y="276"/>
                    </a:cubicBezTo>
                    <a:cubicBezTo>
                      <a:pt x="875" y="277"/>
                      <a:pt x="875" y="277"/>
                      <a:pt x="875" y="277"/>
                    </a:cubicBezTo>
                    <a:cubicBezTo>
                      <a:pt x="879" y="276"/>
                      <a:pt x="879" y="276"/>
                      <a:pt x="879" y="276"/>
                    </a:cubicBezTo>
                    <a:cubicBezTo>
                      <a:pt x="898" y="275"/>
                      <a:pt x="898" y="275"/>
                      <a:pt x="898" y="275"/>
                    </a:cubicBezTo>
                    <a:cubicBezTo>
                      <a:pt x="901" y="275"/>
                      <a:pt x="901" y="275"/>
                      <a:pt x="901" y="275"/>
                    </a:cubicBezTo>
                    <a:cubicBezTo>
                      <a:pt x="901" y="276"/>
                      <a:pt x="901" y="276"/>
                      <a:pt x="901" y="276"/>
                    </a:cubicBezTo>
                    <a:cubicBezTo>
                      <a:pt x="897" y="277"/>
                      <a:pt x="897" y="277"/>
                      <a:pt x="897" y="277"/>
                    </a:cubicBezTo>
                    <a:cubicBezTo>
                      <a:pt x="917" y="278"/>
                      <a:pt x="917" y="278"/>
                      <a:pt x="917" y="278"/>
                    </a:cubicBezTo>
                    <a:cubicBezTo>
                      <a:pt x="927" y="277"/>
                      <a:pt x="927" y="277"/>
                      <a:pt x="927" y="277"/>
                    </a:cubicBezTo>
                    <a:cubicBezTo>
                      <a:pt x="926" y="277"/>
                      <a:pt x="926" y="277"/>
                      <a:pt x="926" y="277"/>
                    </a:cubicBezTo>
                    <a:cubicBezTo>
                      <a:pt x="927" y="278"/>
                      <a:pt x="927" y="278"/>
                      <a:pt x="927" y="278"/>
                    </a:cubicBezTo>
                    <a:cubicBezTo>
                      <a:pt x="919" y="279"/>
                      <a:pt x="919" y="279"/>
                      <a:pt x="919" y="279"/>
                    </a:cubicBezTo>
                    <a:cubicBezTo>
                      <a:pt x="920" y="281"/>
                      <a:pt x="920" y="281"/>
                      <a:pt x="920" y="281"/>
                    </a:cubicBezTo>
                    <a:cubicBezTo>
                      <a:pt x="920" y="282"/>
                      <a:pt x="920" y="282"/>
                      <a:pt x="920" y="282"/>
                    </a:cubicBezTo>
                    <a:cubicBezTo>
                      <a:pt x="919" y="282"/>
                      <a:pt x="919" y="282"/>
                      <a:pt x="919" y="282"/>
                    </a:cubicBezTo>
                    <a:cubicBezTo>
                      <a:pt x="919" y="283"/>
                      <a:pt x="919" y="283"/>
                      <a:pt x="919" y="283"/>
                    </a:cubicBezTo>
                    <a:cubicBezTo>
                      <a:pt x="920" y="284"/>
                      <a:pt x="920" y="284"/>
                      <a:pt x="920" y="284"/>
                    </a:cubicBezTo>
                    <a:cubicBezTo>
                      <a:pt x="918" y="284"/>
                      <a:pt x="918" y="284"/>
                      <a:pt x="918" y="284"/>
                    </a:cubicBezTo>
                    <a:cubicBezTo>
                      <a:pt x="917" y="283"/>
                      <a:pt x="917" y="283"/>
                      <a:pt x="917" y="283"/>
                    </a:cubicBezTo>
                    <a:cubicBezTo>
                      <a:pt x="915" y="284"/>
                      <a:pt x="915" y="284"/>
                      <a:pt x="915" y="284"/>
                    </a:cubicBezTo>
                    <a:cubicBezTo>
                      <a:pt x="913" y="284"/>
                      <a:pt x="913" y="284"/>
                      <a:pt x="913" y="284"/>
                    </a:cubicBezTo>
                    <a:cubicBezTo>
                      <a:pt x="911" y="285"/>
                      <a:pt x="911" y="285"/>
                      <a:pt x="911" y="285"/>
                    </a:cubicBezTo>
                    <a:cubicBezTo>
                      <a:pt x="912" y="284"/>
                      <a:pt x="912" y="284"/>
                      <a:pt x="912" y="284"/>
                    </a:cubicBezTo>
                    <a:cubicBezTo>
                      <a:pt x="908" y="285"/>
                      <a:pt x="908" y="285"/>
                      <a:pt x="908" y="285"/>
                    </a:cubicBezTo>
                    <a:cubicBezTo>
                      <a:pt x="906" y="286"/>
                      <a:pt x="918" y="283"/>
                      <a:pt x="904" y="287"/>
                    </a:cubicBezTo>
                    <a:cubicBezTo>
                      <a:pt x="903" y="286"/>
                      <a:pt x="903" y="286"/>
                      <a:pt x="903" y="286"/>
                    </a:cubicBezTo>
                    <a:cubicBezTo>
                      <a:pt x="903" y="286"/>
                      <a:pt x="905" y="287"/>
                      <a:pt x="902" y="286"/>
                    </a:cubicBezTo>
                    <a:cubicBezTo>
                      <a:pt x="903" y="288"/>
                      <a:pt x="903" y="288"/>
                      <a:pt x="903" y="288"/>
                    </a:cubicBezTo>
                    <a:cubicBezTo>
                      <a:pt x="901" y="288"/>
                      <a:pt x="901" y="288"/>
                      <a:pt x="901" y="288"/>
                    </a:cubicBezTo>
                    <a:cubicBezTo>
                      <a:pt x="895" y="289"/>
                      <a:pt x="895" y="289"/>
                      <a:pt x="895" y="289"/>
                    </a:cubicBezTo>
                    <a:cubicBezTo>
                      <a:pt x="893" y="290"/>
                      <a:pt x="893" y="290"/>
                      <a:pt x="893" y="290"/>
                    </a:cubicBezTo>
                    <a:cubicBezTo>
                      <a:pt x="892" y="290"/>
                      <a:pt x="892" y="290"/>
                      <a:pt x="892" y="290"/>
                    </a:cubicBezTo>
                    <a:cubicBezTo>
                      <a:pt x="890" y="290"/>
                      <a:pt x="890" y="290"/>
                      <a:pt x="890" y="290"/>
                    </a:cubicBezTo>
                    <a:cubicBezTo>
                      <a:pt x="890" y="289"/>
                      <a:pt x="888" y="290"/>
                      <a:pt x="889" y="289"/>
                    </a:cubicBezTo>
                    <a:cubicBezTo>
                      <a:pt x="887" y="291"/>
                      <a:pt x="887" y="291"/>
                      <a:pt x="887" y="291"/>
                    </a:cubicBezTo>
                    <a:cubicBezTo>
                      <a:pt x="885" y="293"/>
                      <a:pt x="885" y="293"/>
                      <a:pt x="885" y="293"/>
                    </a:cubicBezTo>
                    <a:cubicBezTo>
                      <a:pt x="885" y="292"/>
                      <a:pt x="885" y="292"/>
                      <a:pt x="885" y="292"/>
                    </a:cubicBezTo>
                    <a:cubicBezTo>
                      <a:pt x="882" y="294"/>
                      <a:pt x="882" y="294"/>
                      <a:pt x="882" y="294"/>
                    </a:cubicBezTo>
                    <a:cubicBezTo>
                      <a:pt x="881" y="294"/>
                      <a:pt x="881" y="294"/>
                      <a:pt x="881" y="294"/>
                    </a:cubicBezTo>
                    <a:cubicBezTo>
                      <a:pt x="883" y="295"/>
                      <a:pt x="883" y="295"/>
                      <a:pt x="883" y="295"/>
                    </a:cubicBezTo>
                    <a:cubicBezTo>
                      <a:pt x="894" y="292"/>
                      <a:pt x="894" y="292"/>
                      <a:pt x="894" y="292"/>
                    </a:cubicBezTo>
                    <a:cubicBezTo>
                      <a:pt x="898" y="291"/>
                      <a:pt x="898" y="291"/>
                      <a:pt x="898" y="291"/>
                    </a:cubicBezTo>
                    <a:cubicBezTo>
                      <a:pt x="906" y="292"/>
                      <a:pt x="906" y="292"/>
                      <a:pt x="906" y="292"/>
                    </a:cubicBezTo>
                    <a:cubicBezTo>
                      <a:pt x="907" y="292"/>
                      <a:pt x="907" y="292"/>
                      <a:pt x="907" y="292"/>
                    </a:cubicBezTo>
                    <a:cubicBezTo>
                      <a:pt x="909" y="292"/>
                      <a:pt x="909" y="292"/>
                      <a:pt x="909" y="292"/>
                    </a:cubicBezTo>
                    <a:cubicBezTo>
                      <a:pt x="909" y="293"/>
                      <a:pt x="909" y="293"/>
                      <a:pt x="909" y="293"/>
                    </a:cubicBezTo>
                    <a:cubicBezTo>
                      <a:pt x="906" y="294"/>
                      <a:pt x="906" y="294"/>
                      <a:pt x="906" y="294"/>
                    </a:cubicBezTo>
                    <a:cubicBezTo>
                      <a:pt x="903" y="294"/>
                      <a:pt x="903" y="294"/>
                      <a:pt x="903" y="294"/>
                    </a:cubicBezTo>
                    <a:cubicBezTo>
                      <a:pt x="903" y="294"/>
                      <a:pt x="903" y="294"/>
                      <a:pt x="903" y="294"/>
                    </a:cubicBezTo>
                    <a:cubicBezTo>
                      <a:pt x="897" y="296"/>
                      <a:pt x="897" y="296"/>
                      <a:pt x="897" y="296"/>
                    </a:cubicBezTo>
                    <a:cubicBezTo>
                      <a:pt x="894" y="295"/>
                      <a:pt x="894" y="295"/>
                      <a:pt x="894" y="295"/>
                    </a:cubicBezTo>
                    <a:cubicBezTo>
                      <a:pt x="890" y="296"/>
                      <a:pt x="890" y="296"/>
                      <a:pt x="890" y="296"/>
                    </a:cubicBezTo>
                    <a:cubicBezTo>
                      <a:pt x="890" y="296"/>
                      <a:pt x="890" y="296"/>
                      <a:pt x="890" y="296"/>
                    </a:cubicBezTo>
                    <a:cubicBezTo>
                      <a:pt x="889" y="297"/>
                      <a:pt x="889" y="297"/>
                      <a:pt x="889" y="297"/>
                    </a:cubicBezTo>
                    <a:cubicBezTo>
                      <a:pt x="888" y="297"/>
                      <a:pt x="888" y="297"/>
                      <a:pt x="888" y="297"/>
                    </a:cubicBezTo>
                    <a:cubicBezTo>
                      <a:pt x="887" y="297"/>
                      <a:pt x="887" y="297"/>
                      <a:pt x="887" y="297"/>
                    </a:cubicBezTo>
                    <a:cubicBezTo>
                      <a:pt x="887" y="298"/>
                      <a:pt x="886" y="297"/>
                      <a:pt x="886" y="298"/>
                    </a:cubicBezTo>
                    <a:cubicBezTo>
                      <a:pt x="895" y="297"/>
                      <a:pt x="895" y="297"/>
                      <a:pt x="895" y="297"/>
                    </a:cubicBezTo>
                    <a:cubicBezTo>
                      <a:pt x="894" y="298"/>
                      <a:pt x="894" y="298"/>
                      <a:pt x="894" y="298"/>
                    </a:cubicBezTo>
                    <a:cubicBezTo>
                      <a:pt x="895" y="298"/>
                      <a:pt x="895" y="298"/>
                      <a:pt x="895" y="298"/>
                    </a:cubicBezTo>
                    <a:cubicBezTo>
                      <a:pt x="893" y="298"/>
                      <a:pt x="893" y="298"/>
                      <a:pt x="893" y="298"/>
                    </a:cubicBezTo>
                    <a:cubicBezTo>
                      <a:pt x="892" y="299"/>
                      <a:pt x="892" y="299"/>
                      <a:pt x="892" y="299"/>
                    </a:cubicBezTo>
                    <a:cubicBezTo>
                      <a:pt x="893" y="302"/>
                      <a:pt x="893" y="302"/>
                      <a:pt x="893" y="302"/>
                    </a:cubicBezTo>
                    <a:cubicBezTo>
                      <a:pt x="897" y="301"/>
                      <a:pt x="897" y="301"/>
                      <a:pt x="897" y="301"/>
                    </a:cubicBezTo>
                    <a:cubicBezTo>
                      <a:pt x="898" y="300"/>
                      <a:pt x="898" y="300"/>
                      <a:pt x="898" y="300"/>
                    </a:cubicBezTo>
                    <a:cubicBezTo>
                      <a:pt x="900" y="300"/>
                      <a:pt x="900" y="300"/>
                      <a:pt x="900" y="300"/>
                    </a:cubicBezTo>
                    <a:cubicBezTo>
                      <a:pt x="900" y="299"/>
                      <a:pt x="900" y="299"/>
                      <a:pt x="900" y="299"/>
                    </a:cubicBezTo>
                    <a:cubicBezTo>
                      <a:pt x="900" y="301"/>
                      <a:pt x="900" y="301"/>
                      <a:pt x="900" y="301"/>
                    </a:cubicBezTo>
                    <a:cubicBezTo>
                      <a:pt x="902" y="301"/>
                      <a:pt x="902" y="301"/>
                      <a:pt x="902" y="301"/>
                    </a:cubicBezTo>
                    <a:cubicBezTo>
                      <a:pt x="902" y="301"/>
                      <a:pt x="902" y="301"/>
                      <a:pt x="902" y="301"/>
                    </a:cubicBezTo>
                    <a:cubicBezTo>
                      <a:pt x="895" y="303"/>
                      <a:pt x="895" y="303"/>
                      <a:pt x="895" y="303"/>
                    </a:cubicBezTo>
                    <a:cubicBezTo>
                      <a:pt x="895" y="303"/>
                      <a:pt x="900" y="301"/>
                      <a:pt x="894" y="304"/>
                    </a:cubicBezTo>
                    <a:cubicBezTo>
                      <a:pt x="891" y="304"/>
                      <a:pt x="891" y="304"/>
                      <a:pt x="891" y="304"/>
                    </a:cubicBezTo>
                    <a:cubicBezTo>
                      <a:pt x="890" y="302"/>
                      <a:pt x="890" y="302"/>
                      <a:pt x="890" y="302"/>
                    </a:cubicBezTo>
                    <a:cubicBezTo>
                      <a:pt x="886" y="304"/>
                      <a:pt x="886" y="304"/>
                      <a:pt x="886" y="304"/>
                    </a:cubicBezTo>
                    <a:cubicBezTo>
                      <a:pt x="883" y="304"/>
                      <a:pt x="883" y="304"/>
                      <a:pt x="883" y="304"/>
                    </a:cubicBezTo>
                    <a:cubicBezTo>
                      <a:pt x="879" y="306"/>
                      <a:pt x="879" y="306"/>
                      <a:pt x="879" y="306"/>
                    </a:cubicBezTo>
                    <a:cubicBezTo>
                      <a:pt x="878" y="307"/>
                      <a:pt x="878" y="307"/>
                      <a:pt x="878" y="307"/>
                    </a:cubicBezTo>
                    <a:cubicBezTo>
                      <a:pt x="879" y="306"/>
                      <a:pt x="879" y="306"/>
                      <a:pt x="879" y="306"/>
                    </a:cubicBezTo>
                    <a:cubicBezTo>
                      <a:pt x="878" y="303"/>
                      <a:pt x="878" y="303"/>
                      <a:pt x="878" y="303"/>
                    </a:cubicBezTo>
                    <a:cubicBezTo>
                      <a:pt x="880" y="303"/>
                      <a:pt x="880" y="303"/>
                      <a:pt x="880" y="303"/>
                    </a:cubicBezTo>
                    <a:cubicBezTo>
                      <a:pt x="879" y="302"/>
                      <a:pt x="879" y="302"/>
                      <a:pt x="879" y="302"/>
                    </a:cubicBezTo>
                    <a:cubicBezTo>
                      <a:pt x="875" y="303"/>
                      <a:pt x="875" y="303"/>
                      <a:pt x="875" y="303"/>
                    </a:cubicBezTo>
                    <a:cubicBezTo>
                      <a:pt x="874" y="301"/>
                      <a:pt x="874" y="301"/>
                      <a:pt x="874" y="301"/>
                    </a:cubicBezTo>
                    <a:cubicBezTo>
                      <a:pt x="873" y="303"/>
                      <a:pt x="873" y="303"/>
                      <a:pt x="873" y="303"/>
                    </a:cubicBezTo>
                    <a:cubicBezTo>
                      <a:pt x="867" y="305"/>
                      <a:pt x="867" y="305"/>
                      <a:pt x="867" y="305"/>
                    </a:cubicBezTo>
                    <a:cubicBezTo>
                      <a:pt x="866" y="304"/>
                      <a:pt x="865" y="304"/>
                      <a:pt x="865" y="305"/>
                    </a:cubicBezTo>
                    <a:cubicBezTo>
                      <a:pt x="861" y="306"/>
                      <a:pt x="861" y="306"/>
                      <a:pt x="861" y="306"/>
                    </a:cubicBezTo>
                    <a:cubicBezTo>
                      <a:pt x="859" y="305"/>
                      <a:pt x="859" y="305"/>
                      <a:pt x="859" y="305"/>
                    </a:cubicBezTo>
                    <a:cubicBezTo>
                      <a:pt x="859" y="305"/>
                      <a:pt x="858" y="306"/>
                      <a:pt x="859" y="305"/>
                    </a:cubicBezTo>
                    <a:cubicBezTo>
                      <a:pt x="855" y="307"/>
                      <a:pt x="855" y="307"/>
                      <a:pt x="855" y="307"/>
                    </a:cubicBezTo>
                    <a:cubicBezTo>
                      <a:pt x="854" y="306"/>
                      <a:pt x="854" y="306"/>
                      <a:pt x="854" y="306"/>
                    </a:cubicBezTo>
                    <a:cubicBezTo>
                      <a:pt x="852" y="308"/>
                      <a:pt x="852" y="308"/>
                      <a:pt x="852" y="308"/>
                    </a:cubicBezTo>
                    <a:cubicBezTo>
                      <a:pt x="852" y="307"/>
                      <a:pt x="852" y="307"/>
                      <a:pt x="852" y="307"/>
                    </a:cubicBezTo>
                    <a:cubicBezTo>
                      <a:pt x="851" y="309"/>
                      <a:pt x="852" y="305"/>
                      <a:pt x="849" y="308"/>
                    </a:cubicBezTo>
                    <a:cubicBezTo>
                      <a:pt x="851" y="308"/>
                      <a:pt x="851" y="308"/>
                      <a:pt x="851" y="308"/>
                    </a:cubicBezTo>
                    <a:cubicBezTo>
                      <a:pt x="852" y="309"/>
                      <a:pt x="852" y="309"/>
                      <a:pt x="852" y="309"/>
                    </a:cubicBezTo>
                    <a:cubicBezTo>
                      <a:pt x="851" y="310"/>
                      <a:pt x="851" y="310"/>
                      <a:pt x="851" y="310"/>
                    </a:cubicBezTo>
                    <a:cubicBezTo>
                      <a:pt x="854" y="311"/>
                      <a:pt x="854" y="311"/>
                      <a:pt x="854" y="311"/>
                    </a:cubicBezTo>
                    <a:cubicBezTo>
                      <a:pt x="856" y="311"/>
                      <a:pt x="856" y="311"/>
                      <a:pt x="856" y="311"/>
                    </a:cubicBezTo>
                    <a:cubicBezTo>
                      <a:pt x="858" y="309"/>
                      <a:pt x="858" y="309"/>
                      <a:pt x="858" y="309"/>
                    </a:cubicBezTo>
                    <a:cubicBezTo>
                      <a:pt x="865" y="308"/>
                      <a:pt x="865" y="308"/>
                      <a:pt x="865" y="308"/>
                    </a:cubicBezTo>
                    <a:cubicBezTo>
                      <a:pt x="865" y="307"/>
                      <a:pt x="865" y="307"/>
                      <a:pt x="865" y="307"/>
                    </a:cubicBezTo>
                    <a:cubicBezTo>
                      <a:pt x="865" y="308"/>
                      <a:pt x="865" y="308"/>
                      <a:pt x="865" y="308"/>
                    </a:cubicBezTo>
                    <a:cubicBezTo>
                      <a:pt x="859" y="310"/>
                      <a:pt x="859" y="310"/>
                      <a:pt x="859" y="310"/>
                    </a:cubicBezTo>
                    <a:cubicBezTo>
                      <a:pt x="859" y="310"/>
                      <a:pt x="861" y="309"/>
                      <a:pt x="859" y="311"/>
                    </a:cubicBezTo>
                    <a:cubicBezTo>
                      <a:pt x="859" y="311"/>
                      <a:pt x="859" y="311"/>
                      <a:pt x="859" y="311"/>
                    </a:cubicBezTo>
                    <a:cubicBezTo>
                      <a:pt x="859" y="311"/>
                      <a:pt x="859" y="311"/>
                      <a:pt x="859" y="311"/>
                    </a:cubicBezTo>
                    <a:cubicBezTo>
                      <a:pt x="859" y="312"/>
                      <a:pt x="859" y="312"/>
                      <a:pt x="859" y="312"/>
                    </a:cubicBezTo>
                    <a:cubicBezTo>
                      <a:pt x="860" y="313"/>
                      <a:pt x="860" y="313"/>
                      <a:pt x="860" y="313"/>
                    </a:cubicBezTo>
                    <a:cubicBezTo>
                      <a:pt x="860" y="312"/>
                      <a:pt x="860" y="312"/>
                      <a:pt x="860" y="312"/>
                    </a:cubicBezTo>
                    <a:cubicBezTo>
                      <a:pt x="861" y="313"/>
                      <a:pt x="861" y="313"/>
                      <a:pt x="861" y="313"/>
                    </a:cubicBezTo>
                    <a:cubicBezTo>
                      <a:pt x="864" y="312"/>
                      <a:pt x="862" y="314"/>
                      <a:pt x="871" y="313"/>
                    </a:cubicBezTo>
                    <a:cubicBezTo>
                      <a:pt x="872" y="313"/>
                      <a:pt x="872" y="313"/>
                      <a:pt x="872" y="313"/>
                    </a:cubicBezTo>
                    <a:cubicBezTo>
                      <a:pt x="870" y="314"/>
                      <a:pt x="870" y="314"/>
                      <a:pt x="870" y="314"/>
                    </a:cubicBezTo>
                    <a:cubicBezTo>
                      <a:pt x="869" y="315"/>
                      <a:pt x="869" y="315"/>
                      <a:pt x="869" y="315"/>
                    </a:cubicBezTo>
                    <a:cubicBezTo>
                      <a:pt x="870" y="316"/>
                      <a:pt x="870" y="316"/>
                      <a:pt x="870" y="316"/>
                    </a:cubicBezTo>
                    <a:cubicBezTo>
                      <a:pt x="876" y="314"/>
                      <a:pt x="876" y="314"/>
                      <a:pt x="876" y="314"/>
                    </a:cubicBezTo>
                    <a:cubicBezTo>
                      <a:pt x="879" y="314"/>
                      <a:pt x="879" y="314"/>
                      <a:pt x="879" y="314"/>
                    </a:cubicBezTo>
                    <a:cubicBezTo>
                      <a:pt x="881" y="312"/>
                      <a:pt x="882" y="314"/>
                      <a:pt x="886" y="312"/>
                    </a:cubicBezTo>
                    <a:cubicBezTo>
                      <a:pt x="892" y="311"/>
                      <a:pt x="892" y="311"/>
                      <a:pt x="892" y="311"/>
                    </a:cubicBezTo>
                    <a:cubicBezTo>
                      <a:pt x="902" y="309"/>
                      <a:pt x="902" y="309"/>
                      <a:pt x="902" y="309"/>
                    </a:cubicBezTo>
                    <a:cubicBezTo>
                      <a:pt x="907" y="311"/>
                      <a:pt x="907" y="311"/>
                      <a:pt x="907" y="311"/>
                    </a:cubicBezTo>
                    <a:cubicBezTo>
                      <a:pt x="910" y="312"/>
                      <a:pt x="910" y="312"/>
                      <a:pt x="910" y="312"/>
                    </a:cubicBezTo>
                    <a:cubicBezTo>
                      <a:pt x="911" y="312"/>
                      <a:pt x="911" y="312"/>
                      <a:pt x="911" y="312"/>
                    </a:cubicBezTo>
                    <a:cubicBezTo>
                      <a:pt x="911" y="311"/>
                      <a:pt x="911" y="311"/>
                      <a:pt x="911" y="311"/>
                    </a:cubicBezTo>
                    <a:cubicBezTo>
                      <a:pt x="911" y="312"/>
                      <a:pt x="908" y="310"/>
                      <a:pt x="912" y="312"/>
                    </a:cubicBezTo>
                    <a:cubicBezTo>
                      <a:pt x="912" y="311"/>
                      <a:pt x="912" y="311"/>
                      <a:pt x="912" y="311"/>
                    </a:cubicBezTo>
                    <a:cubicBezTo>
                      <a:pt x="914" y="310"/>
                      <a:pt x="914" y="310"/>
                      <a:pt x="914" y="310"/>
                    </a:cubicBezTo>
                    <a:cubicBezTo>
                      <a:pt x="916" y="311"/>
                      <a:pt x="916" y="311"/>
                      <a:pt x="916" y="311"/>
                    </a:cubicBezTo>
                    <a:cubicBezTo>
                      <a:pt x="919" y="310"/>
                      <a:pt x="919" y="310"/>
                      <a:pt x="919" y="310"/>
                    </a:cubicBezTo>
                    <a:cubicBezTo>
                      <a:pt x="920" y="310"/>
                      <a:pt x="920" y="310"/>
                      <a:pt x="920" y="310"/>
                    </a:cubicBezTo>
                    <a:cubicBezTo>
                      <a:pt x="927" y="308"/>
                      <a:pt x="927" y="308"/>
                      <a:pt x="927" y="308"/>
                    </a:cubicBezTo>
                    <a:cubicBezTo>
                      <a:pt x="929" y="309"/>
                      <a:pt x="929" y="309"/>
                      <a:pt x="929" y="309"/>
                    </a:cubicBezTo>
                    <a:cubicBezTo>
                      <a:pt x="928" y="310"/>
                      <a:pt x="928" y="310"/>
                      <a:pt x="928" y="310"/>
                    </a:cubicBezTo>
                    <a:cubicBezTo>
                      <a:pt x="930" y="311"/>
                      <a:pt x="930" y="311"/>
                      <a:pt x="930" y="311"/>
                    </a:cubicBezTo>
                    <a:cubicBezTo>
                      <a:pt x="929" y="312"/>
                      <a:pt x="929" y="312"/>
                      <a:pt x="929" y="312"/>
                    </a:cubicBezTo>
                    <a:cubicBezTo>
                      <a:pt x="925" y="312"/>
                      <a:pt x="925" y="312"/>
                      <a:pt x="925" y="312"/>
                    </a:cubicBezTo>
                    <a:cubicBezTo>
                      <a:pt x="925" y="312"/>
                      <a:pt x="925" y="312"/>
                      <a:pt x="925" y="312"/>
                    </a:cubicBezTo>
                    <a:cubicBezTo>
                      <a:pt x="922" y="312"/>
                      <a:pt x="922" y="312"/>
                      <a:pt x="922" y="312"/>
                    </a:cubicBezTo>
                    <a:cubicBezTo>
                      <a:pt x="922" y="314"/>
                      <a:pt x="922" y="314"/>
                      <a:pt x="922" y="314"/>
                    </a:cubicBezTo>
                    <a:cubicBezTo>
                      <a:pt x="919" y="314"/>
                      <a:pt x="919" y="314"/>
                      <a:pt x="919" y="314"/>
                    </a:cubicBezTo>
                    <a:cubicBezTo>
                      <a:pt x="915" y="316"/>
                      <a:pt x="915" y="316"/>
                      <a:pt x="915" y="316"/>
                    </a:cubicBezTo>
                    <a:cubicBezTo>
                      <a:pt x="909" y="318"/>
                      <a:pt x="909" y="318"/>
                      <a:pt x="909" y="318"/>
                    </a:cubicBezTo>
                    <a:cubicBezTo>
                      <a:pt x="907" y="318"/>
                      <a:pt x="907" y="318"/>
                      <a:pt x="907" y="318"/>
                    </a:cubicBezTo>
                    <a:cubicBezTo>
                      <a:pt x="907" y="318"/>
                      <a:pt x="907" y="318"/>
                      <a:pt x="907" y="318"/>
                    </a:cubicBezTo>
                    <a:cubicBezTo>
                      <a:pt x="907" y="319"/>
                      <a:pt x="907" y="319"/>
                      <a:pt x="907" y="319"/>
                    </a:cubicBezTo>
                    <a:cubicBezTo>
                      <a:pt x="905" y="318"/>
                      <a:pt x="905" y="318"/>
                      <a:pt x="905" y="318"/>
                    </a:cubicBezTo>
                    <a:cubicBezTo>
                      <a:pt x="904" y="319"/>
                      <a:pt x="904" y="319"/>
                      <a:pt x="904" y="319"/>
                    </a:cubicBezTo>
                    <a:cubicBezTo>
                      <a:pt x="905" y="320"/>
                      <a:pt x="905" y="320"/>
                      <a:pt x="905" y="320"/>
                    </a:cubicBezTo>
                    <a:cubicBezTo>
                      <a:pt x="900" y="320"/>
                      <a:pt x="900" y="320"/>
                      <a:pt x="900" y="320"/>
                    </a:cubicBezTo>
                    <a:cubicBezTo>
                      <a:pt x="898" y="323"/>
                      <a:pt x="898" y="323"/>
                      <a:pt x="898" y="323"/>
                    </a:cubicBezTo>
                    <a:cubicBezTo>
                      <a:pt x="891" y="325"/>
                      <a:pt x="891" y="325"/>
                      <a:pt x="891" y="325"/>
                    </a:cubicBezTo>
                    <a:cubicBezTo>
                      <a:pt x="890" y="324"/>
                      <a:pt x="890" y="324"/>
                      <a:pt x="890" y="324"/>
                    </a:cubicBezTo>
                    <a:cubicBezTo>
                      <a:pt x="890" y="326"/>
                      <a:pt x="890" y="326"/>
                      <a:pt x="890" y="326"/>
                    </a:cubicBezTo>
                    <a:cubicBezTo>
                      <a:pt x="891" y="325"/>
                      <a:pt x="889" y="325"/>
                      <a:pt x="889" y="324"/>
                    </a:cubicBezTo>
                    <a:cubicBezTo>
                      <a:pt x="887" y="326"/>
                      <a:pt x="887" y="326"/>
                      <a:pt x="887" y="326"/>
                    </a:cubicBezTo>
                    <a:cubicBezTo>
                      <a:pt x="886" y="325"/>
                      <a:pt x="886" y="325"/>
                      <a:pt x="886" y="325"/>
                    </a:cubicBezTo>
                    <a:cubicBezTo>
                      <a:pt x="886" y="326"/>
                      <a:pt x="886" y="326"/>
                      <a:pt x="886" y="326"/>
                    </a:cubicBezTo>
                    <a:cubicBezTo>
                      <a:pt x="886" y="328"/>
                      <a:pt x="886" y="328"/>
                      <a:pt x="886" y="328"/>
                    </a:cubicBezTo>
                    <a:cubicBezTo>
                      <a:pt x="884" y="329"/>
                      <a:pt x="894" y="330"/>
                      <a:pt x="883" y="328"/>
                    </a:cubicBezTo>
                    <a:cubicBezTo>
                      <a:pt x="885" y="330"/>
                      <a:pt x="885" y="330"/>
                      <a:pt x="885" y="330"/>
                    </a:cubicBezTo>
                    <a:cubicBezTo>
                      <a:pt x="887" y="330"/>
                      <a:pt x="887" y="330"/>
                      <a:pt x="887" y="330"/>
                    </a:cubicBezTo>
                    <a:cubicBezTo>
                      <a:pt x="888" y="329"/>
                      <a:pt x="888" y="329"/>
                      <a:pt x="888" y="329"/>
                    </a:cubicBezTo>
                    <a:cubicBezTo>
                      <a:pt x="890" y="329"/>
                      <a:pt x="889" y="327"/>
                      <a:pt x="892" y="327"/>
                    </a:cubicBezTo>
                    <a:cubicBezTo>
                      <a:pt x="893" y="328"/>
                      <a:pt x="893" y="328"/>
                      <a:pt x="893" y="328"/>
                    </a:cubicBezTo>
                    <a:cubicBezTo>
                      <a:pt x="894" y="327"/>
                      <a:pt x="894" y="327"/>
                      <a:pt x="894" y="327"/>
                    </a:cubicBezTo>
                    <a:cubicBezTo>
                      <a:pt x="896" y="327"/>
                      <a:pt x="896" y="327"/>
                      <a:pt x="896" y="327"/>
                    </a:cubicBezTo>
                    <a:cubicBezTo>
                      <a:pt x="898" y="326"/>
                      <a:pt x="898" y="326"/>
                      <a:pt x="898" y="326"/>
                    </a:cubicBezTo>
                    <a:cubicBezTo>
                      <a:pt x="900" y="327"/>
                      <a:pt x="900" y="327"/>
                      <a:pt x="900" y="327"/>
                    </a:cubicBezTo>
                    <a:cubicBezTo>
                      <a:pt x="900" y="328"/>
                      <a:pt x="900" y="328"/>
                      <a:pt x="900" y="328"/>
                    </a:cubicBezTo>
                    <a:cubicBezTo>
                      <a:pt x="899" y="329"/>
                      <a:pt x="899" y="329"/>
                      <a:pt x="899" y="329"/>
                    </a:cubicBezTo>
                    <a:cubicBezTo>
                      <a:pt x="895" y="329"/>
                      <a:pt x="895" y="329"/>
                      <a:pt x="895" y="329"/>
                    </a:cubicBezTo>
                    <a:cubicBezTo>
                      <a:pt x="892" y="331"/>
                      <a:pt x="892" y="331"/>
                      <a:pt x="892" y="331"/>
                    </a:cubicBezTo>
                    <a:cubicBezTo>
                      <a:pt x="890" y="332"/>
                      <a:pt x="890" y="332"/>
                      <a:pt x="890" y="332"/>
                    </a:cubicBezTo>
                    <a:cubicBezTo>
                      <a:pt x="890" y="331"/>
                      <a:pt x="890" y="331"/>
                      <a:pt x="890" y="331"/>
                    </a:cubicBezTo>
                    <a:cubicBezTo>
                      <a:pt x="887" y="331"/>
                      <a:pt x="887" y="331"/>
                      <a:pt x="887" y="331"/>
                    </a:cubicBezTo>
                    <a:cubicBezTo>
                      <a:pt x="886" y="331"/>
                      <a:pt x="886" y="331"/>
                      <a:pt x="886" y="331"/>
                    </a:cubicBezTo>
                    <a:cubicBezTo>
                      <a:pt x="886" y="332"/>
                      <a:pt x="886" y="332"/>
                      <a:pt x="886" y="332"/>
                    </a:cubicBezTo>
                    <a:cubicBezTo>
                      <a:pt x="887" y="333"/>
                      <a:pt x="887" y="333"/>
                      <a:pt x="887" y="333"/>
                    </a:cubicBezTo>
                    <a:cubicBezTo>
                      <a:pt x="886" y="334"/>
                      <a:pt x="886" y="334"/>
                      <a:pt x="886" y="334"/>
                    </a:cubicBezTo>
                    <a:cubicBezTo>
                      <a:pt x="883" y="334"/>
                      <a:pt x="883" y="334"/>
                      <a:pt x="883" y="334"/>
                    </a:cubicBezTo>
                    <a:cubicBezTo>
                      <a:pt x="881" y="335"/>
                      <a:pt x="881" y="335"/>
                      <a:pt x="881" y="335"/>
                    </a:cubicBezTo>
                    <a:cubicBezTo>
                      <a:pt x="880" y="336"/>
                      <a:pt x="884" y="332"/>
                      <a:pt x="878" y="336"/>
                    </a:cubicBezTo>
                    <a:cubicBezTo>
                      <a:pt x="878" y="337"/>
                      <a:pt x="878" y="337"/>
                      <a:pt x="878" y="337"/>
                    </a:cubicBezTo>
                    <a:cubicBezTo>
                      <a:pt x="882" y="336"/>
                      <a:pt x="882" y="336"/>
                      <a:pt x="882" y="336"/>
                    </a:cubicBezTo>
                    <a:cubicBezTo>
                      <a:pt x="879" y="338"/>
                      <a:pt x="879" y="338"/>
                      <a:pt x="879" y="338"/>
                    </a:cubicBezTo>
                    <a:cubicBezTo>
                      <a:pt x="880" y="339"/>
                      <a:pt x="880" y="339"/>
                      <a:pt x="880" y="339"/>
                    </a:cubicBezTo>
                    <a:cubicBezTo>
                      <a:pt x="882" y="338"/>
                      <a:pt x="882" y="338"/>
                      <a:pt x="882" y="338"/>
                    </a:cubicBezTo>
                    <a:cubicBezTo>
                      <a:pt x="883" y="339"/>
                      <a:pt x="879" y="338"/>
                      <a:pt x="883" y="339"/>
                    </a:cubicBezTo>
                    <a:cubicBezTo>
                      <a:pt x="881" y="339"/>
                      <a:pt x="881" y="339"/>
                      <a:pt x="881" y="339"/>
                    </a:cubicBezTo>
                    <a:cubicBezTo>
                      <a:pt x="881" y="340"/>
                      <a:pt x="881" y="340"/>
                      <a:pt x="881" y="340"/>
                    </a:cubicBezTo>
                    <a:cubicBezTo>
                      <a:pt x="882" y="341"/>
                      <a:pt x="882" y="341"/>
                      <a:pt x="882" y="341"/>
                    </a:cubicBezTo>
                    <a:cubicBezTo>
                      <a:pt x="880" y="340"/>
                      <a:pt x="880" y="340"/>
                      <a:pt x="880" y="340"/>
                    </a:cubicBezTo>
                    <a:cubicBezTo>
                      <a:pt x="879" y="340"/>
                      <a:pt x="879" y="340"/>
                      <a:pt x="879" y="340"/>
                    </a:cubicBezTo>
                    <a:cubicBezTo>
                      <a:pt x="878" y="338"/>
                      <a:pt x="878" y="338"/>
                      <a:pt x="878" y="338"/>
                    </a:cubicBezTo>
                    <a:cubicBezTo>
                      <a:pt x="876" y="338"/>
                      <a:pt x="876" y="338"/>
                      <a:pt x="876" y="338"/>
                    </a:cubicBezTo>
                    <a:cubicBezTo>
                      <a:pt x="877" y="338"/>
                      <a:pt x="877" y="338"/>
                      <a:pt x="877" y="338"/>
                    </a:cubicBezTo>
                    <a:cubicBezTo>
                      <a:pt x="877" y="337"/>
                      <a:pt x="876" y="341"/>
                      <a:pt x="878" y="336"/>
                    </a:cubicBezTo>
                    <a:cubicBezTo>
                      <a:pt x="874" y="336"/>
                      <a:pt x="874" y="336"/>
                      <a:pt x="874" y="336"/>
                    </a:cubicBezTo>
                    <a:cubicBezTo>
                      <a:pt x="874" y="337"/>
                      <a:pt x="874" y="337"/>
                      <a:pt x="874" y="337"/>
                    </a:cubicBezTo>
                    <a:cubicBezTo>
                      <a:pt x="869" y="338"/>
                      <a:pt x="869" y="338"/>
                      <a:pt x="869" y="338"/>
                    </a:cubicBezTo>
                    <a:cubicBezTo>
                      <a:pt x="867" y="339"/>
                      <a:pt x="867" y="339"/>
                      <a:pt x="867" y="339"/>
                    </a:cubicBezTo>
                    <a:cubicBezTo>
                      <a:pt x="867" y="340"/>
                      <a:pt x="867" y="340"/>
                      <a:pt x="867" y="340"/>
                    </a:cubicBezTo>
                    <a:cubicBezTo>
                      <a:pt x="867" y="339"/>
                      <a:pt x="867" y="339"/>
                      <a:pt x="867" y="339"/>
                    </a:cubicBezTo>
                    <a:cubicBezTo>
                      <a:pt x="865" y="340"/>
                      <a:pt x="865" y="340"/>
                      <a:pt x="865" y="340"/>
                    </a:cubicBezTo>
                    <a:cubicBezTo>
                      <a:pt x="863" y="344"/>
                      <a:pt x="864" y="339"/>
                      <a:pt x="858" y="342"/>
                    </a:cubicBezTo>
                    <a:cubicBezTo>
                      <a:pt x="859" y="341"/>
                      <a:pt x="859" y="341"/>
                      <a:pt x="859" y="341"/>
                    </a:cubicBezTo>
                    <a:cubicBezTo>
                      <a:pt x="858" y="341"/>
                      <a:pt x="858" y="341"/>
                      <a:pt x="858" y="341"/>
                    </a:cubicBezTo>
                    <a:cubicBezTo>
                      <a:pt x="852" y="343"/>
                      <a:pt x="852" y="343"/>
                      <a:pt x="852" y="343"/>
                    </a:cubicBezTo>
                    <a:cubicBezTo>
                      <a:pt x="851" y="342"/>
                      <a:pt x="856" y="340"/>
                      <a:pt x="851" y="343"/>
                    </a:cubicBezTo>
                    <a:cubicBezTo>
                      <a:pt x="850" y="344"/>
                      <a:pt x="850" y="344"/>
                      <a:pt x="850" y="344"/>
                    </a:cubicBezTo>
                    <a:cubicBezTo>
                      <a:pt x="852" y="345"/>
                      <a:pt x="852" y="345"/>
                      <a:pt x="852" y="345"/>
                    </a:cubicBezTo>
                    <a:cubicBezTo>
                      <a:pt x="853" y="344"/>
                      <a:pt x="853" y="344"/>
                      <a:pt x="853" y="344"/>
                    </a:cubicBezTo>
                    <a:cubicBezTo>
                      <a:pt x="863" y="345"/>
                      <a:pt x="863" y="345"/>
                      <a:pt x="863" y="345"/>
                    </a:cubicBezTo>
                    <a:cubicBezTo>
                      <a:pt x="864" y="345"/>
                      <a:pt x="864" y="345"/>
                      <a:pt x="864" y="345"/>
                    </a:cubicBezTo>
                    <a:cubicBezTo>
                      <a:pt x="864" y="344"/>
                      <a:pt x="864" y="344"/>
                      <a:pt x="864" y="344"/>
                    </a:cubicBezTo>
                    <a:cubicBezTo>
                      <a:pt x="864" y="343"/>
                      <a:pt x="864" y="343"/>
                      <a:pt x="864" y="343"/>
                    </a:cubicBezTo>
                    <a:cubicBezTo>
                      <a:pt x="864" y="343"/>
                      <a:pt x="866" y="344"/>
                      <a:pt x="865" y="343"/>
                    </a:cubicBezTo>
                    <a:cubicBezTo>
                      <a:pt x="863" y="342"/>
                      <a:pt x="863" y="342"/>
                      <a:pt x="863" y="342"/>
                    </a:cubicBezTo>
                    <a:cubicBezTo>
                      <a:pt x="868" y="341"/>
                      <a:pt x="868" y="341"/>
                      <a:pt x="868" y="341"/>
                    </a:cubicBezTo>
                    <a:cubicBezTo>
                      <a:pt x="867" y="342"/>
                      <a:pt x="867" y="342"/>
                      <a:pt x="867" y="342"/>
                    </a:cubicBezTo>
                    <a:cubicBezTo>
                      <a:pt x="870" y="345"/>
                      <a:pt x="870" y="345"/>
                      <a:pt x="870" y="345"/>
                    </a:cubicBezTo>
                    <a:cubicBezTo>
                      <a:pt x="870" y="344"/>
                      <a:pt x="870" y="344"/>
                      <a:pt x="870" y="344"/>
                    </a:cubicBezTo>
                    <a:cubicBezTo>
                      <a:pt x="871" y="345"/>
                      <a:pt x="871" y="345"/>
                      <a:pt x="871" y="345"/>
                    </a:cubicBezTo>
                    <a:cubicBezTo>
                      <a:pt x="872" y="344"/>
                      <a:pt x="872" y="344"/>
                      <a:pt x="872" y="344"/>
                    </a:cubicBezTo>
                    <a:cubicBezTo>
                      <a:pt x="875" y="344"/>
                      <a:pt x="875" y="344"/>
                      <a:pt x="875" y="344"/>
                    </a:cubicBezTo>
                    <a:cubicBezTo>
                      <a:pt x="874" y="345"/>
                      <a:pt x="874" y="345"/>
                      <a:pt x="874" y="345"/>
                    </a:cubicBezTo>
                    <a:cubicBezTo>
                      <a:pt x="877" y="344"/>
                      <a:pt x="877" y="344"/>
                      <a:pt x="877" y="344"/>
                    </a:cubicBezTo>
                    <a:cubicBezTo>
                      <a:pt x="876" y="343"/>
                      <a:pt x="876" y="343"/>
                      <a:pt x="876" y="343"/>
                    </a:cubicBezTo>
                    <a:cubicBezTo>
                      <a:pt x="877" y="344"/>
                      <a:pt x="877" y="344"/>
                      <a:pt x="877" y="344"/>
                    </a:cubicBezTo>
                    <a:cubicBezTo>
                      <a:pt x="878" y="344"/>
                      <a:pt x="878" y="344"/>
                      <a:pt x="878" y="344"/>
                    </a:cubicBezTo>
                    <a:cubicBezTo>
                      <a:pt x="878" y="344"/>
                      <a:pt x="878" y="344"/>
                      <a:pt x="878" y="344"/>
                    </a:cubicBezTo>
                    <a:cubicBezTo>
                      <a:pt x="879" y="344"/>
                      <a:pt x="879" y="344"/>
                      <a:pt x="879" y="344"/>
                    </a:cubicBezTo>
                    <a:cubicBezTo>
                      <a:pt x="881" y="345"/>
                      <a:pt x="881" y="345"/>
                      <a:pt x="881" y="345"/>
                    </a:cubicBezTo>
                    <a:cubicBezTo>
                      <a:pt x="882" y="345"/>
                      <a:pt x="882" y="345"/>
                      <a:pt x="882" y="345"/>
                    </a:cubicBezTo>
                    <a:cubicBezTo>
                      <a:pt x="882" y="344"/>
                      <a:pt x="882" y="344"/>
                      <a:pt x="882" y="344"/>
                    </a:cubicBezTo>
                    <a:cubicBezTo>
                      <a:pt x="883" y="345"/>
                      <a:pt x="883" y="345"/>
                      <a:pt x="883" y="345"/>
                    </a:cubicBezTo>
                    <a:cubicBezTo>
                      <a:pt x="884" y="343"/>
                      <a:pt x="884" y="343"/>
                      <a:pt x="884" y="343"/>
                    </a:cubicBezTo>
                    <a:cubicBezTo>
                      <a:pt x="884" y="342"/>
                      <a:pt x="884" y="342"/>
                      <a:pt x="884" y="342"/>
                    </a:cubicBezTo>
                    <a:cubicBezTo>
                      <a:pt x="886" y="343"/>
                      <a:pt x="886" y="343"/>
                      <a:pt x="886" y="343"/>
                    </a:cubicBezTo>
                    <a:cubicBezTo>
                      <a:pt x="887" y="342"/>
                      <a:pt x="887" y="342"/>
                      <a:pt x="887" y="342"/>
                    </a:cubicBezTo>
                    <a:cubicBezTo>
                      <a:pt x="890" y="343"/>
                      <a:pt x="880" y="346"/>
                      <a:pt x="890" y="342"/>
                    </a:cubicBezTo>
                    <a:cubicBezTo>
                      <a:pt x="892" y="342"/>
                      <a:pt x="892" y="342"/>
                      <a:pt x="892" y="342"/>
                    </a:cubicBezTo>
                    <a:cubicBezTo>
                      <a:pt x="905" y="339"/>
                      <a:pt x="905" y="339"/>
                      <a:pt x="905" y="339"/>
                    </a:cubicBezTo>
                    <a:cubicBezTo>
                      <a:pt x="912" y="338"/>
                      <a:pt x="912" y="338"/>
                      <a:pt x="912" y="338"/>
                    </a:cubicBezTo>
                    <a:cubicBezTo>
                      <a:pt x="925" y="337"/>
                      <a:pt x="925" y="337"/>
                      <a:pt x="925" y="337"/>
                    </a:cubicBezTo>
                    <a:cubicBezTo>
                      <a:pt x="926" y="337"/>
                      <a:pt x="926" y="337"/>
                      <a:pt x="926" y="337"/>
                    </a:cubicBezTo>
                    <a:cubicBezTo>
                      <a:pt x="923" y="339"/>
                      <a:pt x="923" y="339"/>
                      <a:pt x="923" y="339"/>
                    </a:cubicBezTo>
                    <a:cubicBezTo>
                      <a:pt x="917" y="340"/>
                      <a:pt x="917" y="340"/>
                      <a:pt x="917" y="340"/>
                    </a:cubicBezTo>
                    <a:cubicBezTo>
                      <a:pt x="913" y="342"/>
                      <a:pt x="913" y="342"/>
                      <a:pt x="913" y="342"/>
                    </a:cubicBezTo>
                    <a:cubicBezTo>
                      <a:pt x="909" y="343"/>
                      <a:pt x="909" y="343"/>
                      <a:pt x="909" y="343"/>
                    </a:cubicBezTo>
                    <a:cubicBezTo>
                      <a:pt x="909" y="346"/>
                      <a:pt x="909" y="346"/>
                      <a:pt x="909" y="346"/>
                    </a:cubicBezTo>
                    <a:cubicBezTo>
                      <a:pt x="909" y="346"/>
                      <a:pt x="909" y="346"/>
                      <a:pt x="909" y="346"/>
                    </a:cubicBezTo>
                    <a:cubicBezTo>
                      <a:pt x="912" y="345"/>
                      <a:pt x="912" y="345"/>
                      <a:pt x="912" y="345"/>
                    </a:cubicBezTo>
                    <a:cubicBezTo>
                      <a:pt x="912" y="345"/>
                      <a:pt x="912" y="345"/>
                      <a:pt x="912" y="345"/>
                    </a:cubicBezTo>
                    <a:cubicBezTo>
                      <a:pt x="908" y="348"/>
                      <a:pt x="908" y="348"/>
                      <a:pt x="908" y="348"/>
                    </a:cubicBezTo>
                    <a:cubicBezTo>
                      <a:pt x="900" y="350"/>
                      <a:pt x="900" y="350"/>
                      <a:pt x="900" y="350"/>
                    </a:cubicBezTo>
                    <a:cubicBezTo>
                      <a:pt x="896" y="351"/>
                      <a:pt x="896" y="351"/>
                      <a:pt x="896" y="351"/>
                    </a:cubicBezTo>
                    <a:cubicBezTo>
                      <a:pt x="897" y="352"/>
                      <a:pt x="897" y="352"/>
                      <a:pt x="897" y="352"/>
                    </a:cubicBezTo>
                    <a:cubicBezTo>
                      <a:pt x="897" y="352"/>
                      <a:pt x="896" y="350"/>
                      <a:pt x="897" y="352"/>
                    </a:cubicBezTo>
                    <a:cubicBezTo>
                      <a:pt x="893" y="350"/>
                      <a:pt x="893" y="350"/>
                      <a:pt x="893" y="350"/>
                    </a:cubicBezTo>
                    <a:cubicBezTo>
                      <a:pt x="893" y="351"/>
                      <a:pt x="897" y="348"/>
                      <a:pt x="892" y="351"/>
                    </a:cubicBezTo>
                    <a:cubicBezTo>
                      <a:pt x="893" y="353"/>
                      <a:pt x="893" y="353"/>
                      <a:pt x="893" y="353"/>
                    </a:cubicBezTo>
                    <a:cubicBezTo>
                      <a:pt x="891" y="353"/>
                      <a:pt x="891" y="353"/>
                      <a:pt x="891" y="353"/>
                    </a:cubicBezTo>
                    <a:cubicBezTo>
                      <a:pt x="891" y="355"/>
                      <a:pt x="891" y="355"/>
                      <a:pt x="891" y="355"/>
                    </a:cubicBezTo>
                    <a:cubicBezTo>
                      <a:pt x="889" y="355"/>
                      <a:pt x="889" y="355"/>
                      <a:pt x="889" y="355"/>
                    </a:cubicBezTo>
                    <a:cubicBezTo>
                      <a:pt x="886" y="357"/>
                      <a:pt x="886" y="357"/>
                      <a:pt x="886" y="357"/>
                    </a:cubicBezTo>
                    <a:cubicBezTo>
                      <a:pt x="883" y="357"/>
                      <a:pt x="883" y="357"/>
                      <a:pt x="883" y="357"/>
                    </a:cubicBezTo>
                    <a:cubicBezTo>
                      <a:pt x="883" y="359"/>
                      <a:pt x="883" y="359"/>
                      <a:pt x="883" y="359"/>
                    </a:cubicBezTo>
                    <a:cubicBezTo>
                      <a:pt x="883" y="359"/>
                      <a:pt x="883" y="359"/>
                      <a:pt x="883" y="359"/>
                    </a:cubicBezTo>
                    <a:cubicBezTo>
                      <a:pt x="883" y="360"/>
                      <a:pt x="883" y="360"/>
                      <a:pt x="883" y="360"/>
                    </a:cubicBezTo>
                    <a:cubicBezTo>
                      <a:pt x="878" y="358"/>
                      <a:pt x="878" y="358"/>
                      <a:pt x="878" y="358"/>
                    </a:cubicBezTo>
                    <a:cubicBezTo>
                      <a:pt x="875" y="358"/>
                      <a:pt x="886" y="361"/>
                      <a:pt x="874" y="358"/>
                    </a:cubicBezTo>
                    <a:cubicBezTo>
                      <a:pt x="871" y="359"/>
                      <a:pt x="871" y="359"/>
                      <a:pt x="871" y="359"/>
                    </a:cubicBezTo>
                    <a:cubicBezTo>
                      <a:pt x="875" y="361"/>
                      <a:pt x="875" y="361"/>
                      <a:pt x="875" y="361"/>
                    </a:cubicBezTo>
                    <a:cubicBezTo>
                      <a:pt x="876" y="363"/>
                      <a:pt x="876" y="363"/>
                      <a:pt x="876" y="363"/>
                    </a:cubicBezTo>
                    <a:cubicBezTo>
                      <a:pt x="874" y="363"/>
                      <a:pt x="874" y="363"/>
                      <a:pt x="874" y="363"/>
                    </a:cubicBezTo>
                    <a:cubicBezTo>
                      <a:pt x="871" y="361"/>
                      <a:pt x="871" y="361"/>
                      <a:pt x="871" y="361"/>
                    </a:cubicBezTo>
                    <a:cubicBezTo>
                      <a:pt x="869" y="361"/>
                      <a:pt x="869" y="361"/>
                      <a:pt x="869" y="361"/>
                    </a:cubicBezTo>
                    <a:cubicBezTo>
                      <a:pt x="868" y="361"/>
                      <a:pt x="868" y="361"/>
                      <a:pt x="868" y="361"/>
                    </a:cubicBezTo>
                    <a:cubicBezTo>
                      <a:pt x="869" y="360"/>
                      <a:pt x="869" y="360"/>
                      <a:pt x="869" y="360"/>
                    </a:cubicBezTo>
                    <a:cubicBezTo>
                      <a:pt x="865" y="360"/>
                      <a:pt x="865" y="360"/>
                      <a:pt x="865" y="360"/>
                    </a:cubicBezTo>
                    <a:cubicBezTo>
                      <a:pt x="864" y="361"/>
                      <a:pt x="864" y="361"/>
                      <a:pt x="864" y="361"/>
                    </a:cubicBezTo>
                    <a:cubicBezTo>
                      <a:pt x="858" y="361"/>
                      <a:pt x="858" y="361"/>
                      <a:pt x="858" y="361"/>
                    </a:cubicBezTo>
                    <a:cubicBezTo>
                      <a:pt x="857" y="364"/>
                      <a:pt x="857" y="364"/>
                      <a:pt x="857" y="364"/>
                    </a:cubicBezTo>
                    <a:cubicBezTo>
                      <a:pt x="858" y="364"/>
                      <a:pt x="858" y="364"/>
                      <a:pt x="858" y="364"/>
                    </a:cubicBezTo>
                    <a:cubicBezTo>
                      <a:pt x="855" y="365"/>
                      <a:pt x="855" y="365"/>
                      <a:pt x="855" y="365"/>
                    </a:cubicBezTo>
                    <a:cubicBezTo>
                      <a:pt x="856" y="364"/>
                      <a:pt x="856" y="364"/>
                      <a:pt x="856" y="364"/>
                    </a:cubicBezTo>
                    <a:cubicBezTo>
                      <a:pt x="855" y="363"/>
                      <a:pt x="855" y="363"/>
                      <a:pt x="855" y="363"/>
                    </a:cubicBezTo>
                    <a:cubicBezTo>
                      <a:pt x="853" y="364"/>
                      <a:pt x="853" y="364"/>
                      <a:pt x="853" y="364"/>
                    </a:cubicBezTo>
                    <a:cubicBezTo>
                      <a:pt x="848" y="364"/>
                      <a:pt x="848" y="364"/>
                      <a:pt x="848" y="364"/>
                    </a:cubicBezTo>
                    <a:cubicBezTo>
                      <a:pt x="844" y="366"/>
                      <a:pt x="844" y="366"/>
                      <a:pt x="844" y="366"/>
                    </a:cubicBezTo>
                    <a:cubicBezTo>
                      <a:pt x="843" y="365"/>
                      <a:pt x="843" y="365"/>
                      <a:pt x="843" y="365"/>
                    </a:cubicBezTo>
                    <a:cubicBezTo>
                      <a:pt x="836" y="368"/>
                      <a:pt x="836" y="368"/>
                      <a:pt x="836" y="368"/>
                    </a:cubicBezTo>
                    <a:cubicBezTo>
                      <a:pt x="834" y="368"/>
                      <a:pt x="834" y="368"/>
                      <a:pt x="834" y="368"/>
                    </a:cubicBezTo>
                    <a:cubicBezTo>
                      <a:pt x="834" y="367"/>
                      <a:pt x="835" y="367"/>
                      <a:pt x="836" y="367"/>
                    </a:cubicBezTo>
                    <a:cubicBezTo>
                      <a:pt x="836" y="367"/>
                      <a:pt x="836" y="367"/>
                      <a:pt x="836" y="367"/>
                    </a:cubicBezTo>
                    <a:cubicBezTo>
                      <a:pt x="835" y="366"/>
                      <a:pt x="841" y="368"/>
                      <a:pt x="834" y="366"/>
                    </a:cubicBezTo>
                    <a:cubicBezTo>
                      <a:pt x="833" y="367"/>
                      <a:pt x="833" y="367"/>
                      <a:pt x="833" y="367"/>
                    </a:cubicBezTo>
                    <a:cubicBezTo>
                      <a:pt x="832" y="367"/>
                      <a:pt x="836" y="366"/>
                      <a:pt x="832" y="368"/>
                    </a:cubicBezTo>
                    <a:cubicBezTo>
                      <a:pt x="831" y="367"/>
                      <a:pt x="831" y="367"/>
                      <a:pt x="831" y="367"/>
                    </a:cubicBezTo>
                    <a:cubicBezTo>
                      <a:pt x="831" y="368"/>
                      <a:pt x="831" y="368"/>
                      <a:pt x="831" y="368"/>
                    </a:cubicBezTo>
                    <a:cubicBezTo>
                      <a:pt x="830" y="368"/>
                      <a:pt x="830" y="368"/>
                      <a:pt x="830" y="368"/>
                    </a:cubicBezTo>
                    <a:cubicBezTo>
                      <a:pt x="828" y="368"/>
                      <a:pt x="828" y="368"/>
                      <a:pt x="828" y="368"/>
                    </a:cubicBezTo>
                    <a:cubicBezTo>
                      <a:pt x="827" y="369"/>
                      <a:pt x="827" y="369"/>
                      <a:pt x="827" y="369"/>
                    </a:cubicBezTo>
                    <a:cubicBezTo>
                      <a:pt x="828" y="369"/>
                      <a:pt x="829" y="369"/>
                      <a:pt x="827" y="368"/>
                    </a:cubicBezTo>
                    <a:cubicBezTo>
                      <a:pt x="825" y="369"/>
                      <a:pt x="825" y="369"/>
                      <a:pt x="825" y="369"/>
                    </a:cubicBezTo>
                    <a:cubicBezTo>
                      <a:pt x="823" y="369"/>
                      <a:pt x="823" y="369"/>
                      <a:pt x="823" y="369"/>
                    </a:cubicBezTo>
                    <a:cubicBezTo>
                      <a:pt x="822" y="370"/>
                      <a:pt x="822" y="370"/>
                      <a:pt x="822" y="370"/>
                    </a:cubicBezTo>
                    <a:cubicBezTo>
                      <a:pt x="820" y="370"/>
                      <a:pt x="820" y="370"/>
                      <a:pt x="820" y="370"/>
                    </a:cubicBezTo>
                    <a:cubicBezTo>
                      <a:pt x="817" y="371"/>
                      <a:pt x="817" y="371"/>
                      <a:pt x="817" y="371"/>
                    </a:cubicBezTo>
                    <a:cubicBezTo>
                      <a:pt x="816" y="371"/>
                      <a:pt x="816" y="371"/>
                      <a:pt x="816" y="371"/>
                    </a:cubicBezTo>
                    <a:cubicBezTo>
                      <a:pt x="815" y="372"/>
                      <a:pt x="822" y="370"/>
                      <a:pt x="814" y="372"/>
                    </a:cubicBezTo>
                    <a:cubicBezTo>
                      <a:pt x="813" y="372"/>
                      <a:pt x="815" y="372"/>
                      <a:pt x="813" y="372"/>
                    </a:cubicBezTo>
                    <a:cubicBezTo>
                      <a:pt x="816" y="373"/>
                      <a:pt x="816" y="373"/>
                      <a:pt x="816" y="373"/>
                    </a:cubicBezTo>
                    <a:cubicBezTo>
                      <a:pt x="814" y="375"/>
                      <a:pt x="814" y="375"/>
                      <a:pt x="814" y="375"/>
                    </a:cubicBezTo>
                    <a:cubicBezTo>
                      <a:pt x="811" y="376"/>
                      <a:pt x="811" y="376"/>
                      <a:pt x="811" y="376"/>
                    </a:cubicBezTo>
                    <a:cubicBezTo>
                      <a:pt x="810" y="376"/>
                      <a:pt x="810" y="376"/>
                      <a:pt x="810" y="376"/>
                    </a:cubicBezTo>
                    <a:cubicBezTo>
                      <a:pt x="809" y="376"/>
                      <a:pt x="809" y="376"/>
                      <a:pt x="809" y="376"/>
                    </a:cubicBezTo>
                    <a:cubicBezTo>
                      <a:pt x="806" y="380"/>
                      <a:pt x="806" y="380"/>
                      <a:pt x="806" y="380"/>
                    </a:cubicBezTo>
                    <a:cubicBezTo>
                      <a:pt x="803" y="384"/>
                      <a:pt x="803" y="384"/>
                      <a:pt x="803" y="384"/>
                    </a:cubicBezTo>
                    <a:cubicBezTo>
                      <a:pt x="804" y="385"/>
                      <a:pt x="804" y="385"/>
                      <a:pt x="804" y="385"/>
                    </a:cubicBezTo>
                    <a:cubicBezTo>
                      <a:pt x="806" y="384"/>
                      <a:pt x="806" y="384"/>
                      <a:pt x="806" y="384"/>
                    </a:cubicBezTo>
                    <a:cubicBezTo>
                      <a:pt x="810" y="384"/>
                      <a:pt x="810" y="384"/>
                      <a:pt x="810" y="384"/>
                    </a:cubicBezTo>
                    <a:cubicBezTo>
                      <a:pt x="808" y="383"/>
                      <a:pt x="808" y="383"/>
                      <a:pt x="808" y="383"/>
                    </a:cubicBezTo>
                    <a:cubicBezTo>
                      <a:pt x="809" y="382"/>
                      <a:pt x="809" y="382"/>
                      <a:pt x="809" y="382"/>
                    </a:cubicBezTo>
                    <a:cubicBezTo>
                      <a:pt x="810" y="383"/>
                      <a:pt x="810" y="383"/>
                      <a:pt x="810" y="383"/>
                    </a:cubicBezTo>
                    <a:cubicBezTo>
                      <a:pt x="816" y="381"/>
                      <a:pt x="816" y="381"/>
                      <a:pt x="816" y="381"/>
                    </a:cubicBezTo>
                    <a:cubicBezTo>
                      <a:pt x="816" y="383"/>
                      <a:pt x="816" y="383"/>
                      <a:pt x="816" y="383"/>
                    </a:cubicBezTo>
                    <a:cubicBezTo>
                      <a:pt x="820" y="382"/>
                      <a:pt x="820" y="382"/>
                      <a:pt x="820" y="382"/>
                    </a:cubicBezTo>
                    <a:cubicBezTo>
                      <a:pt x="820" y="382"/>
                      <a:pt x="820" y="382"/>
                      <a:pt x="820" y="382"/>
                    </a:cubicBezTo>
                    <a:cubicBezTo>
                      <a:pt x="818" y="381"/>
                      <a:pt x="818" y="381"/>
                      <a:pt x="818" y="381"/>
                    </a:cubicBezTo>
                    <a:cubicBezTo>
                      <a:pt x="818" y="380"/>
                      <a:pt x="818" y="380"/>
                      <a:pt x="818" y="380"/>
                    </a:cubicBezTo>
                    <a:cubicBezTo>
                      <a:pt x="820" y="379"/>
                      <a:pt x="818" y="384"/>
                      <a:pt x="821" y="379"/>
                    </a:cubicBezTo>
                    <a:cubicBezTo>
                      <a:pt x="821" y="380"/>
                      <a:pt x="821" y="380"/>
                      <a:pt x="821" y="380"/>
                    </a:cubicBezTo>
                    <a:cubicBezTo>
                      <a:pt x="826" y="380"/>
                      <a:pt x="826" y="380"/>
                      <a:pt x="826" y="380"/>
                    </a:cubicBezTo>
                    <a:cubicBezTo>
                      <a:pt x="829" y="380"/>
                      <a:pt x="829" y="380"/>
                      <a:pt x="829" y="380"/>
                    </a:cubicBezTo>
                    <a:cubicBezTo>
                      <a:pt x="829" y="379"/>
                      <a:pt x="828" y="383"/>
                      <a:pt x="829" y="379"/>
                    </a:cubicBezTo>
                    <a:cubicBezTo>
                      <a:pt x="830" y="379"/>
                      <a:pt x="830" y="379"/>
                      <a:pt x="830" y="379"/>
                    </a:cubicBezTo>
                    <a:cubicBezTo>
                      <a:pt x="830" y="379"/>
                      <a:pt x="830" y="379"/>
                      <a:pt x="830" y="379"/>
                    </a:cubicBezTo>
                    <a:cubicBezTo>
                      <a:pt x="833" y="379"/>
                      <a:pt x="833" y="379"/>
                      <a:pt x="833" y="379"/>
                    </a:cubicBezTo>
                    <a:cubicBezTo>
                      <a:pt x="833" y="378"/>
                      <a:pt x="833" y="378"/>
                      <a:pt x="833" y="378"/>
                    </a:cubicBezTo>
                    <a:cubicBezTo>
                      <a:pt x="834" y="377"/>
                      <a:pt x="836" y="379"/>
                      <a:pt x="836" y="377"/>
                    </a:cubicBezTo>
                    <a:cubicBezTo>
                      <a:pt x="836" y="377"/>
                      <a:pt x="837" y="377"/>
                      <a:pt x="836" y="378"/>
                    </a:cubicBezTo>
                    <a:cubicBezTo>
                      <a:pt x="836" y="378"/>
                      <a:pt x="836" y="379"/>
                      <a:pt x="837" y="377"/>
                    </a:cubicBezTo>
                    <a:cubicBezTo>
                      <a:pt x="837" y="377"/>
                      <a:pt x="837" y="377"/>
                      <a:pt x="837" y="377"/>
                    </a:cubicBezTo>
                    <a:cubicBezTo>
                      <a:pt x="839" y="375"/>
                      <a:pt x="839" y="375"/>
                      <a:pt x="839" y="375"/>
                    </a:cubicBezTo>
                    <a:cubicBezTo>
                      <a:pt x="839" y="375"/>
                      <a:pt x="842" y="375"/>
                      <a:pt x="838" y="375"/>
                    </a:cubicBezTo>
                    <a:cubicBezTo>
                      <a:pt x="839" y="374"/>
                      <a:pt x="839" y="374"/>
                      <a:pt x="839" y="374"/>
                    </a:cubicBezTo>
                    <a:cubicBezTo>
                      <a:pt x="840" y="375"/>
                      <a:pt x="840" y="375"/>
                      <a:pt x="840" y="375"/>
                    </a:cubicBezTo>
                    <a:cubicBezTo>
                      <a:pt x="844" y="375"/>
                      <a:pt x="844" y="375"/>
                      <a:pt x="844" y="375"/>
                    </a:cubicBezTo>
                    <a:cubicBezTo>
                      <a:pt x="845" y="375"/>
                      <a:pt x="845" y="375"/>
                      <a:pt x="845" y="375"/>
                    </a:cubicBezTo>
                    <a:cubicBezTo>
                      <a:pt x="843" y="375"/>
                      <a:pt x="843" y="375"/>
                      <a:pt x="843" y="375"/>
                    </a:cubicBezTo>
                    <a:cubicBezTo>
                      <a:pt x="843" y="376"/>
                      <a:pt x="843" y="376"/>
                      <a:pt x="843" y="376"/>
                    </a:cubicBezTo>
                    <a:cubicBezTo>
                      <a:pt x="845" y="376"/>
                      <a:pt x="845" y="376"/>
                      <a:pt x="845" y="376"/>
                    </a:cubicBezTo>
                    <a:cubicBezTo>
                      <a:pt x="846" y="375"/>
                      <a:pt x="846" y="375"/>
                      <a:pt x="846" y="375"/>
                    </a:cubicBezTo>
                    <a:cubicBezTo>
                      <a:pt x="846" y="374"/>
                      <a:pt x="846" y="375"/>
                      <a:pt x="845" y="375"/>
                    </a:cubicBezTo>
                    <a:cubicBezTo>
                      <a:pt x="845" y="374"/>
                      <a:pt x="844" y="375"/>
                      <a:pt x="846" y="374"/>
                    </a:cubicBezTo>
                    <a:cubicBezTo>
                      <a:pt x="847" y="375"/>
                      <a:pt x="847" y="375"/>
                      <a:pt x="847" y="375"/>
                    </a:cubicBezTo>
                    <a:cubicBezTo>
                      <a:pt x="849" y="376"/>
                      <a:pt x="840" y="377"/>
                      <a:pt x="850" y="373"/>
                    </a:cubicBezTo>
                    <a:cubicBezTo>
                      <a:pt x="850" y="374"/>
                      <a:pt x="850" y="374"/>
                      <a:pt x="850" y="374"/>
                    </a:cubicBezTo>
                    <a:cubicBezTo>
                      <a:pt x="851" y="374"/>
                      <a:pt x="851" y="374"/>
                      <a:pt x="851" y="374"/>
                    </a:cubicBezTo>
                    <a:cubicBezTo>
                      <a:pt x="851" y="373"/>
                      <a:pt x="851" y="373"/>
                      <a:pt x="851" y="373"/>
                    </a:cubicBezTo>
                    <a:cubicBezTo>
                      <a:pt x="858" y="371"/>
                      <a:pt x="858" y="371"/>
                      <a:pt x="858" y="371"/>
                    </a:cubicBezTo>
                    <a:cubicBezTo>
                      <a:pt x="859" y="371"/>
                      <a:pt x="859" y="368"/>
                      <a:pt x="861" y="370"/>
                    </a:cubicBezTo>
                    <a:cubicBezTo>
                      <a:pt x="858" y="369"/>
                      <a:pt x="858" y="369"/>
                      <a:pt x="858" y="369"/>
                    </a:cubicBezTo>
                    <a:cubicBezTo>
                      <a:pt x="856" y="369"/>
                      <a:pt x="856" y="369"/>
                      <a:pt x="856" y="369"/>
                    </a:cubicBezTo>
                    <a:cubicBezTo>
                      <a:pt x="856" y="368"/>
                      <a:pt x="856" y="368"/>
                      <a:pt x="856" y="368"/>
                    </a:cubicBezTo>
                    <a:cubicBezTo>
                      <a:pt x="851" y="368"/>
                      <a:pt x="851" y="368"/>
                      <a:pt x="851" y="368"/>
                    </a:cubicBezTo>
                    <a:cubicBezTo>
                      <a:pt x="850" y="369"/>
                      <a:pt x="850" y="368"/>
                      <a:pt x="850" y="367"/>
                    </a:cubicBezTo>
                    <a:cubicBezTo>
                      <a:pt x="849" y="368"/>
                      <a:pt x="850" y="370"/>
                      <a:pt x="848" y="368"/>
                    </a:cubicBezTo>
                    <a:cubicBezTo>
                      <a:pt x="846" y="367"/>
                      <a:pt x="846" y="367"/>
                      <a:pt x="846" y="367"/>
                    </a:cubicBezTo>
                    <a:cubicBezTo>
                      <a:pt x="851" y="366"/>
                      <a:pt x="851" y="366"/>
                      <a:pt x="851" y="366"/>
                    </a:cubicBezTo>
                    <a:cubicBezTo>
                      <a:pt x="851" y="366"/>
                      <a:pt x="851" y="366"/>
                      <a:pt x="851" y="366"/>
                    </a:cubicBezTo>
                    <a:cubicBezTo>
                      <a:pt x="851" y="366"/>
                      <a:pt x="853" y="367"/>
                      <a:pt x="851" y="367"/>
                    </a:cubicBezTo>
                    <a:cubicBezTo>
                      <a:pt x="853" y="368"/>
                      <a:pt x="853" y="368"/>
                      <a:pt x="853" y="368"/>
                    </a:cubicBezTo>
                    <a:cubicBezTo>
                      <a:pt x="854" y="368"/>
                      <a:pt x="854" y="368"/>
                      <a:pt x="854" y="368"/>
                    </a:cubicBezTo>
                    <a:cubicBezTo>
                      <a:pt x="853" y="366"/>
                      <a:pt x="858" y="369"/>
                      <a:pt x="853" y="366"/>
                    </a:cubicBezTo>
                    <a:cubicBezTo>
                      <a:pt x="852" y="365"/>
                      <a:pt x="852" y="365"/>
                      <a:pt x="852" y="365"/>
                    </a:cubicBezTo>
                    <a:cubicBezTo>
                      <a:pt x="852" y="365"/>
                      <a:pt x="853" y="364"/>
                      <a:pt x="853" y="365"/>
                    </a:cubicBezTo>
                    <a:cubicBezTo>
                      <a:pt x="853" y="365"/>
                      <a:pt x="853" y="365"/>
                      <a:pt x="853" y="365"/>
                    </a:cubicBezTo>
                    <a:cubicBezTo>
                      <a:pt x="857" y="368"/>
                      <a:pt x="857" y="368"/>
                      <a:pt x="857" y="368"/>
                    </a:cubicBezTo>
                    <a:cubicBezTo>
                      <a:pt x="861" y="368"/>
                      <a:pt x="861" y="368"/>
                      <a:pt x="861" y="368"/>
                    </a:cubicBezTo>
                    <a:cubicBezTo>
                      <a:pt x="861" y="370"/>
                      <a:pt x="863" y="369"/>
                      <a:pt x="864" y="369"/>
                    </a:cubicBezTo>
                    <a:cubicBezTo>
                      <a:pt x="864" y="372"/>
                      <a:pt x="864" y="372"/>
                      <a:pt x="864" y="372"/>
                    </a:cubicBezTo>
                    <a:cubicBezTo>
                      <a:pt x="864" y="373"/>
                      <a:pt x="866" y="371"/>
                      <a:pt x="866" y="373"/>
                    </a:cubicBezTo>
                    <a:cubicBezTo>
                      <a:pt x="866" y="372"/>
                      <a:pt x="866" y="372"/>
                      <a:pt x="866" y="372"/>
                    </a:cubicBezTo>
                    <a:cubicBezTo>
                      <a:pt x="866" y="373"/>
                      <a:pt x="866" y="373"/>
                      <a:pt x="866" y="373"/>
                    </a:cubicBezTo>
                    <a:cubicBezTo>
                      <a:pt x="867" y="373"/>
                      <a:pt x="867" y="373"/>
                      <a:pt x="867" y="373"/>
                    </a:cubicBezTo>
                    <a:cubicBezTo>
                      <a:pt x="868" y="372"/>
                      <a:pt x="868" y="372"/>
                      <a:pt x="868" y="372"/>
                    </a:cubicBezTo>
                    <a:cubicBezTo>
                      <a:pt x="867" y="372"/>
                      <a:pt x="867" y="372"/>
                      <a:pt x="867" y="372"/>
                    </a:cubicBezTo>
                    <a:cubicBezTo>
                      <a:pt x="871" y="372"/>
                      <a:pt x="871" y="372"/>
                      <a:pt x="871" y="372"/>
                    </a:cubicBezTo>
                    <a:cubicBezTo>
                      <a:pt x="875" y="370"/>
                      <a:pt x="875" y="370"/>
                      <a:pt x="875" y="370"/>
                    </a:cubicBezTo>
                    <a:cubicBezTo>
                      <a:pt x="880" y="369"/>
                      <a:pt x="880" y="369"/>
                      <a:pt x="880" y="369"/>
                    </a:cubicBezTo>
                    <a:cubicBezTo>
                      <a:pt x="880" y="368"/>
                      <a:pt x="878" y="370"/>
                      <a:pt x="880" y="368"/>
                    </a:cubicBezTo>
                    <a:cubicBezTo>
                      <a:pt x="883" y="368"/>
                      <a:pt x="883" y="368"/>
                      <a:pt x="883" y="368"/>
                    </a:cubicBezTo>
                    <a:cubicBezTo>
                      <a:pt x="891" y="367"/>
                      <a:pt x="891" y="367"/>
                      <a:pt x="891" y="367"/>
                    </a:cubicBezTo>
                    <a:cubicBezTo>
                      <a:pt x="891" y="367"/>
                      <a:pt x="891" y="367"/>
                      <a:pt x="891" y="367"/>
                    </a:cubicBezTo>
                    <a:cubicBezTo>
                      <a:pt x="894" y="367"/>
                      <a:pt x="894" y="367"/>
                      <a:pt x="894" y="367"/>
                    </a:cubicBezTo>
                    <a:cubicBezTo>
                      <a:pt x="896" y="368"/>
                      <a:pt x="890" y="368"/>
                      <a:pt x="896" y="366"/>
                    </a:cubicBezTo>
                    <a:cubicBezTo>
                      <a:pt x="896" y="367"/>
                      <a:pt x="896" y="367"/>
                      <a:pt x="896" y="367"/>
                    </a:cubicBezTo>
                    <a:cubicBezTo>
                      <a:pt x="899" y="367"/>
                      <a:pt x="899" y="367"/>
                      <a:pt x="899" y="367"/>
                    </a:cubicBezTo>
                    <a:cubicBezTo>
                      <a:pt x="900" y="366"/>
                      <a:pt x="900" y="366"/>
                      <a:pt x="900" y="366"/>
                    </a:cubicBezTo>
                    <a:cubicBezTo>
                      <a:pt x="898" y="365"/>
                      <a:pt x="898" y="365"/>
                      <a:pt x="898" y="365"/>
                    </a:cubicBezTo>
                    <a:cubicBezTo>
                      <a:pt x="901" y="365"/>
                      <a:pt x="901" y="365"/>
                      <a:pt x="901" y="365"/>
                    </a:cubicBezTo>
                    <a:cubicBezTo>
                      <a:pt x="901" y="365"/>
                      <a:pt x="901" y="365"/>
                      <a:pt x="901" y="365"/>
                    </a:cubicBezTo>
                    <a:cubicBezTo>
                      <a:pt x="906" y="363"/>
                      <a:pt x="906" y="363"/>
                      <a:pt x="906" y="363"/>
                    </a:cubicBezTo>
                    <a:cubicBezTo>
                      <a:pt x="907" y="363"/>
                      <a:pt x="909" y="359"/>
                      <a:pt x="910" y="363"/>
                    </a:cubicBezTo>
                    <a:cubicBezTo>
                      <a:pt x="917" y="360"/>
                      <a:pt x="917" y="360"/>
                      <a:pt x="917" y="360"/>
                    </a:cubicBezTo>
                    <a:cubicBezTo>
                      <a:pt x="917" y="360"/>
                      <a:pt x="917" y="360"/>
                      <a:pt x="917" y="360"/>
                    </a:cubicBezTo>
                    <a:cubicBezTo>
                      <a:pt x="918" y="360"/>
                      <a:pt x="918" y="360"/>
                      <a:pt x="918" y="360"/>
                    </a:cubicBezTo>
                    <a:cubicBezTo>
                      <a:pt x="919" y="360"/>
                      <a:pt x="919" y="360"/>
                      <a:pt x="919" y="360"/>
                    </a:cubicBezTo>
                    <a:cubicBezTo>
                      <a:pt x="921" y="361"/>
                      <a:pt x="921" y="361"/>
                      <a:pt x="921" y="361"/>
                    </a:cubicBezTo>
                    <a:cubicBezTo>
                      <a:pt x="924" y="363"/>
                      <a:pt x="924" y="363"/>
                      <a:pt x="924" y="363"/>
                    </a:cubicBezTo>
                    <a:cubicBezTo>
                      <a:pt x="922" y="365"/>
                      <a:pt x="922" y="365"/>
                      <a:pt x="922" y="365"/>
                    </a:cubicBezTo>
                    <a:cubicBezTo>
                      <a:pt x="920" y="364"/>
                      <a:pt x="920" y="364"/>
                      <a:pt x="920" y="364"/>
                    </a:cubicBezTo>
                    <a:cubicBezTo>
                      <a:pt x="920" y="365"/>
                      <a:pt x="918" y="363"/>
                      <a:pt x="919" y="366"/>
                    </a:cubicBezTo>
                    <a:cubicBezTo>
                      <a:pt x="919" y="365"/>
                      <a:pt x="919" y="365"/>
                      <a:pt x="919" y="365"/>
                    </a:cubicBezTo>
                    <a:cubicBezTo>
                      <a:pt x="912" y="367"/>
                      <a:pt x="912" y="367"/>
                      <a:pt x="912" y="367"/>
                    </a:cubicBezTo>
                    <a:cubicBezTo>
                      <a:pt x="912" y="369"/>
                      <a:pt x="912" y="369"/>
                      <a:pt x="912" y="369"/>
                    </a:cubicBezTo>
                    <a:cubicBezTo>
                      <a:pt x="904" y="369"/>
                      <a:pt x="904" y="369"/>
                      <a:pt x="904" y="369"/>
                    </a:cubicBezTo>
                    <a:cubicBezTo>
                      <a:pt x="904" y="371"/>
                      <a:pt x="904" y="371"/>
                      <a:pt x="904" y="371"/>
                    </a:cubicBezTo>
                    <a:cubicBezTo>
                      <a:pt x="899" y="372"/>
                      <a:pt x="899" y="372"/>
                      <a:pt x="899" y="372"/>
                    </a:cubicBezTo>
                    <a:cubicBezTo>
                      <a:pt x="898" y="373"/>
                      <a:pt x="898" y="373"/>
                      <a:pt x="898" y="373"/>
                    </a:cubicBezTo>
                    <a:cubicBezTo>
                      <a:pt x="894" y="375"/>
                      <a:pt x="894" y="375"/>
                      <a:pt x="894" y="375"/>
                    </a:cubicBezTo>
                    <a:cubicBezTo>
                      <a:pt x="893" y="376"/>
                      <a:pt x="893" y="376"/>
                      <a:pt x="893" y="376"/>
                    </a:cubicBezTo>
                    <a:cubicBezTo>
                      <a:pt x="890" y="376"/>
                      <a:pt x="890" y="376"/>
                      <a:pt x="890" y="376"/>
                    </a:cubicBezTo>
                    <a:cubicBezTo>
                      <a:pt x="890" y="376"/>
                      <a:pt x="891" y="377"/>
                      <a:pt x="890" y="376"/>
                    </a:cubicBezTo>
                    <a:cubicBezTo>
                      <a:pt x="886" y="378"/>
                      <a:pt x="886" y="378"/>
                      <a:pt x="886" y="378"/>
                    </a:cubicBezTo>
                    <a:cubicBezTo>
                      <a:pt x="885" y="378"/>
                      <a:pt x="885" y="378"/>
                      <a:pt x="885" y="378"/>
                    </a:cubicBezTo>
                    <a:cubicBezTo>
                      <a:pt x="883" y="380"/>
                      <a:pt x="883" y="380"/>
                      <a:pt x="883" y="380"/>
                    </a:cubicBezTo>
                    <a:cubicBezTo>
                      <a:pt x="883" y="378"/>
                      <a:pt x="883" y="378"/>
                      <a:pt x="883" y="378"/>
                    </a:cubicBezTo>
                    <a:cubicBezTo>
                      <a:pt x="881" y="379"/>
                      <a:pt x="881" y="379"/>
                      <a:pt x="881" y="379"/>
                    </a:cubicBezTo>
                    <a:cubicBezTo>
                      <a:pt x="881" y="379"/>
                      <a:pt x="879" y="378"/>
                      <a:pt x="881" y="381"/>
                    </a:cubicBezTo>
                    <a:cubicBezTo>
                      <a:pt x="879" y="381"/>
                      <a:pt x="879" y="381"/>
                      <a:pt x="879" y="381"/>
                    </a:cubicBezTo>
                    <a:cubicBezTo>
                      <a:pt x="879" y="382"/>
                      <a:pt x="879" y="382"/>
                      <a:pt x="879" y="382"/>
                    </a:cubicBezTo>
                    <a:cubicBezTo>
                      <a:pt x="877" y="382"/>
                      <a:pt x="877" y="382"/>
                      <a:pt x="877" y="382"/>
                    </a:cubicBezTo>
                    <a:cubicBezTo>
                      <a:pt x="876" y="383"/>
                      <a:pt x="876" y="383"/>
                      <a:pt x="876" y="383"/>
                    </a:cubicBezTo>
                    <a:cubicBezTo>
                      <a:pt x="872" y="383"/>
                      <a:pt x="872" y="383"/>
                      <a:pt x="872" y="383"/>
                    </a:cubicBezTo>
                    <a:cubicBezTo>
                      <a:pt x="870" y="383"/>
                      <a:pt x="870" y="383"/>
                      <a:pt x="870" y="383"/>
                    </a:cubicBezTo>
                    <a:cubicBezTo>
                      <a:pt x="870" y="384"/>
                      <a:pt x="870" y="384"/>
                      <a:pt x="870" y="384"/>
                    </a:cubicBezTo>
                    <a:cubicBezTo>
                      <a:pt x="872" y="385"/>
                      <a:pt x="872" y="385"/>
                      <a:pt x="872" y="385"/>
                    </a:cubicBezTo>
                    <a:cubicBezTo>
                      <a:pt x="875" y="388"/>
                      <a:pt x="875" y="388"/>
                      <a:pt x="875" y="388"/>
                    </a:cubicBezTo>
                    <a:cubicBezTo>
                      <a:pt x="873" y="389"/>
                      <a:pt x="873" y="389"/>
                      <a:pt x="873" y="389"/>
                    </a:cubicBezTo>
                    <a:cubicBezTo>
                      <a:pt x="871" y="387"/>
                      <a:pt x="871" y="387"/>
                      <a:pt x="871" y="387"/>
                    </a:cubicBezTo>
                    <a:cubicBezTo>
                      <a:pt x="861" y="388"/>
                      <a:pt x="861" y="388"/>
                      <a:pt x="861" y="388"/>
                    </a:cubicBezTo>
                    <a:cubicBezTo>
                      <a:pt x="860" y="388"/>
                      <a:pt x="860" y="388"/>
                      <a:pt x="860" y="388"/>
                    </a:cubicBezTo>
                    <a:cubicBezTo>
                      <a:pt x="853" y="389"/>
                      <a:pt x="853" y="389"/>
                      <a:pt x="853" y="389"/>
                    </a:cubicBezTo>
                    <a:cubicBezTo>
                      <a:pt x="854" y="389"/>
                      <a:pt x="854" y="389"/>
                      <a:pt x="854" y="389"/>
                    </a:cubicBezTo>
                    <a:cubicBezTo>
                      <a:pt x="850" y="389"/>
                      <a:pt x="850" y="389"/>
                      <a:pt x="850" y="389"/>
                    </a:cubicBezTo>
                    <a:cubicBezTo>
                      <a:pt x="850" y="390"/>
                      <a:pt x="850" y="390"/>
                      <a:pt x="850" y="390"/>
                    </a:cubicBezTo>
                    <a:cubicBezTo>
                      <a:pt x="849" y="389"/>
                      <a:pt x="849" y="389"/>
                      <a:pt x="849" y="389"/>
                    </a:cubicBezTo>
                    <a:cubicBezTo>
                      <a:pt x="847" y="391"/>
                      <a:pt x="847" y="391"/>
                      <a:pt x="847" y="391"/>
                    </a:cubicBezTo>
                    <a:cubicBezTo>
                      <a:pt x="847" y="391"/>
                      <a:pt x="846" y="392"/>
                      <a:pt x="846" y="390"/>
                    </a:cubicBezTo>
                    <a:cubicBezTo>
                      <a:pt x="846" y="391"/>
                      <a:pt x="846" y="391"/>
                      <a:pt x="846" y="391"/>
                    </a:cubicBezTo>
                    <a:cubicBezTo>
                      <a:pt x="839" y="392"/>
                      <a:pt x="839" y="392"/>
                      <a:pt x="839" y="392"/>
                    </a:cubicBezTo>
                    <a:cubicBezTo>
                      <a:pt x="824" y="397"/>
                      <a:pt x="824" y="397"/>
                      <a:pt x="824" y="397"/>
                    </a:cubicBezTo>
                    <a:cubicBezTo>
                      <a:pt x="821" y="398"/>
                      <a:pt x="821" y="398"/>
                      <a:pt x="821" y="398"/>
                    </a:cubicBezTo>
                    <a:cubicBezTo>
                      <a:pt x="820" y="397"/>
                      <a:pt x="820" y="397"/>
                      <a:pt x="820" y="397"/>
                    </a:cubicBezTo>
                    <a:cubicBezTo>
                      <a:pt x="818" y="398"/>
                      <a:pt x="818" y="398"/>
                      <a:pt x="818" y="398"/>
                    </a:cubicBezTo>
                    <a:cubicBezTo>
                      <a:pt x="818" y="399"/>
                      <a:pt x="818" y="399"/>
                      <a:pt x="818" y="399"/>
                    </a:cubicBezTo>
                    <a:cubicBezTo>
                      <a:pt x="819" y="399"/>
                      <a:pt x="819" y="399"/>
                      <a:pt x="819" y="399"/>
                    </a:cubicBezTo>
                    <a:cubicBezTo>
                      <a:pt x="806" y="404"/>
                      <a:pt x="806" y="404"/>
                      <a:pt x="806" y="404"/>
                    </a:cubicBezTo>
                    <a:cubicBezTo>
                      <a:pt x="801" y="406"/>
                      <a:pt x="801" y="406"/>
                      <a:pt x="801" y="406"/>
                    </a:cubicBezTo>
                    <a:cubicBezTo>
                      <a:pt x="800" y="406"/>
                      <a:pt x="800" y="406"/>
                      <a:pt x="800" y="406"/>
                    </a:cubicBezTo>
                    <a:cubicBezTo>
                      <a:pt x="799" y="407"/>
                      <a:pt x="799" y="407"/>
                      <a:pt x="799" y="407"/>
                    </a:cubicBezTo>
                    <a:cubicBezTo>
                      <a:pt x="798" y="407"/>
                      <a:pt x="798" y="407"/>
                      <a:pt x="798" y="407"/>
                    </a:cubicBezTo>
                    <a:cubicBezTo>
                      <a:pt x="795" y="408"/>
                      <a:pt x="795" y="408"/>
                      <a:pt x="795" y="408"/>
                    </a:cubicBezTo>
                    <a:cubicBezTo>
                      <a:pt x="795" y="408"/>
                      <a:pt x="796" y="409"/>
                      <a:pt x="795" y="408"/>
                    </a:cubicBezTo>
                    <a:cubicBezTo>
                      <a:pt x="786" y="410"/>
                      <a:pt x="786" y="410"/>
                      <a:pt x="786" y="410"/>
                    </a:cubicBezTo>
                    <a:cubicBezTo>
                      <a:pt x="784" y="410"/>
                      <a:pt x="784" y="410"/>
                      <a:pt x="784" y="410"/>
                    </a:cubicBezTo>
                    <a:cubicBezTo>
                      <a:pt x="778" y="412"/>
                      <a:pt x="778" y="412"/>
                      <a:pt x="778" y="412"/>
                    </a:cubicBezTo>
                    <a:cubicBezTo>
                      <a:pt x="774" y="414"/>
                      <a:pt x="774" y="414"/>
                      <a:pt x="774" y="414"/>
                    </a:cubicBezTo>
                    <a:cubicBezTo>
                      <a:pt x="767" y="422"/>
                      <a:pt x="767" y="422"/>
                      <a:pt x="767" y="422"/>
                    </a:cubicBezTo>
                    <a:cubicBezTo>
                      <a:pt x="764" y="425"/>
                      <a:pt x="764" y="425"/>
                      <a:pt x="764" y="425"/>
                    </a:cubicBezTo>
                    <a:cubicBezTo>
                      <a:pt x="761" y="427"/>
                      <a:pt x="761" y="427"/>
                      <a:pt x="761" y="427"/>
                    </a:cubicBezTo>
                    <a:cubicBezTo>
                      <a:pt x="761" y="430"/>
                      <a:pt x="768" y="420"/>
                      <a:pt x="758" y="431"/>
                    </a:cubicBezTo>
                    <a:cubicBezTo>
                      <a:pt x="754" y="434"/>
                      <a:pt x="754" y="434"/>
                      <a:pt x="754" y="434"/>
                    </a:cubicBezTo>
                    <a:cubicBezTo>
                      <a:pt x="753" y="434"/>
                      <a:pt x="753" y="434"/>
                      <a:pt x="753" y="434"/>
                    </a:cubicBezTo>
                    <a:cubicBezTo>
                      <a:pt x="754" y="435"/>
                      <a:pt x="754" y="435"/>
                      <a:pt x="754" y="435"/>
                    </a:cubicBezTo>
                    <a:cubicBezTo>
                      <a:pt x="753" y="436"/>
                      <a:pt x="753" y="436"/>
                      <a:pt x="753" y="436"/>
                    </a:cubicBezTo>
                    <a:cubicBezTo>
                      <a:pt x="753" y="435"/>
                      <a:pt x="753" y="435"/>
                      <a:pt x="753" y="435"/>
                    </a:cubicBezTo>
                    <a:cubicBezTo>
                      <a:pt x="750" y="437"/>
                      <a:pt x="750" y="437"/>
                      <a:pt x="750" y="437"/>
                    </a:cubicBezTo>
                    <a:cubicBezTo>
                      <a:pt x="750" y="438"/>
                      <a:pt x="750" y="438"/>
                      <a:pt x="750" y="438"/>
                    </a:cubicBezTo>
                    <a:cubicBezTo>
                      <a:pt x="748" y="441"/>
                      <a:pt x="748" y="441"/>
                      <a:pt x="748" y="441"/>
                    </a:cubicBezTo>
                    <a:cubicBezTo>
                      <a:pt x="742" y="446"/>
                      <a:pt x="742" y="446"/>
                      <a:pt x="742" y="446"/>
                    </a:cubicBezTo>
                    <a:cubicBezTo>
                      <a:pt x="741" y="448"/>
                      <a:pt x="741" y="448"/>
                      <a:pt x="741" y="448"/>
                    </a:cubicBezTo>
                    <a:cubicBezTo>
                      <a:pt x="737" y="449"/>
                      <a:pt x="737" y="449"/>
                      <a:pt x="737" y="449"/>
                    </a:cubicBezTo>
                    <a:cubicBezTo>
                      <a:pt x="737" y="449"/>
                      <a:pt x="737" y="449"/>
                      <a:pt x="736" y="449"/>
                    </a:cubicBezTo>
                    <a:cubicBezTo>
                      <a:pt x="736" y="451"/>
                      <a:pt x="736" y="451"/>
                      <a:pt x="736" y="451"/>
                    </a:cubicBezTo>
                    <a:cubicBezTo>
                      <a:pt x="732" y="455"/>
                      <a:pt x="732" y="455"/>
                      <a:pt x="732" y="455"/>
                    </a:cubicBezTo>
                    <a:cubicBezTo>
                      <a:pt x="731" y="455"/>
                      <a:pt x="731" y="455"/>
                      <a:pt x="731" y="455"/>
                    </a:cubicBezTo>
                    <a:cubicBezTo>
                      <a:pt x="731" y="455"/>
                      <a:pt x="731" y="455"/>
                      <a:pt x="731" y="455"/>
                    </a:cubicBezTo>
                    <a:cubicBezTo>
                      <a:pt x="730" y="457"/>
                      <a:pt x="730" y="457"/>
                      <a:pt x="730" y="457"/>
                    </a:cubicBezTo>
                    <a:cubicBezTo>
                      <a:pt x="727" y="460"/>
                      <a:pt x="727" y="460"/>
                      <a:pt x="727" y="460"/>
                    </a:cubicBezTo>
                    <a:cubicBezTo>
                      <a:pt x="725" y="461"/>
                      <a:pt x="725" y="461"/>
                      <a:pt x="725" y="461"/>
                    </a:cubicBezTo>
                    <a:cubicBezTo>
                      <a:pt x="725" y="461"/>
                      <a:pt x="727" y="458"/>
                      <a:pt x="725" y="462"/>
                    </a:cubicBezTo>
                    <a:cubicBezTo>
                      <a:pt x="725" y="461"/>
                      <a:pt x="725" y="461"/>
                      <a:pt x="725" y="461"/>
                    </a:cubicBezTo>
                    <a:cubicBezTo>
                      <a:pt x="725" y="463"/>
                      <a:pt x="725" y="463"/>
                      <a:pt x="725" y="463"/>
                    </a:cubicBezTo>
                    <a:cubicBezTo>
                      <a:pt x="723" y="464"/>
                      <a:pt x="723" y="464"/>
                      <a:pt x="723" y="464"/>
                    </a:cubicBezTo>
                    <a:cubicBezTo>
                      <a:pt x="722" y="465"/>
                      <a:pt x="722" y="465"/>
                      <a:pt x="722" y="465"/>
                    </a:cubicBezTo>
                    <a:cubicBezTo>
                      <a:pt x="721" y="464"/>
                      <a:pt x="727" y="463"/>
                      <a:pt x="721" y="464"/>
                    </a:cubicBezTo>
                    <a:cubicBezTo>
                      <a:pt x="720" y="466"/>
                      <a:pt x="720" y="466"/>
                      <a:pt x="720" y="466"/>
                    </a:cubicBezTo>
                    <a:cubicBezTo>
                      <a:pt x="720" y="466"/>
                      <a:pt x="720" y="466"/>
                      <a:pt x="720" y="466"/>
                    </a:cubicBezTo>
                    <a:cubicBezTo>
                      <a:pt x="718" y="469"/>
                      <a:pt x="718" y="469"/>
                      <a:pt x="718" y="469"/>
                    </a:cubicBezTo>
                    <a:cubicBezTo>
                      <a:pt x="717" y="469"/>
                      <a:pt x="717" y="469"/>
                      <a:pt x="717" y="469"/>
                    </a:cubicBezTo>
                    <a:cubicBezTo>
                      <a:pt x="717" y="470"/>
                      <a:pt x="717" y="470"/>
                      <a:pt x="717" y="470"/>
                    </a:cubicBezTo>
                    <a:cubicBezTo>
                      <a:pt x="714" y="471"/>
                      <a:pt x="714" y="471"/>
                      <a:pt x="714" y="471"/>
                    </a:cubicBezTo>
                    <a:cubicBezTo>
                      <a:pt x="714" y="472"/>
                      <a:pt x="714" y="472"/>
                      <a:pt x="714" y="472"/>
                    </a:cubicBezTo>
                    <a:cubicBezTo>
                      <a:pt x="712" y="472"/>
                      <a:pt x="712" y="472"/>
                      <a:pt x="712" y="472"/>
                    </a:cubicBezTo>
                    <a:cubicBezTo>
                      <a:pt x="712" y="473"/>
                      <a:pt x="712" y="473"/>
                      <a:pt x="712" y="473"/>
                    </a:cubicBezTo>
                    <a:cubicBezTo>
                      <a:pt x="708" y="476"/>
                      <a:pt x="708" y="476"/>
                      <a:pt x="708" y="476"/>
                    </a:cubicBezTo>
                    <a:cubicBezTo>
                      <a:pt x="708" y="476"/>
                      <a:pt x="709" y="473"/>
                      <a:pt x="709" y="477"/>
                    </a:cubicBezTo>
                    <a:cubicBezTo>
                      <a:pt x="707" y="477"/>
                      <a:pt x="707" y="477"/>
                      <a:pt x="707" y="477"/>
                    </a:cubicBezTo>
                    <a:cubicBezTo>
                      <a:pt x="707" y="479"/>
                      <a:pt x="707" y="479"/>
                      <a:pt x="707" y="479"/>
                    </a:cubicBezTo>
                    <a:cubicBezTo>
                      <a:pt x="704" y="480"/>
                      <a:pt x="704" y="480"/>
                      <a:pt x="704" y="480"/>
                    </a:cubicBezTo>
                    <a:cubicBezTo>
                      <a:pt x="704" y="481"/>
                      <a:pt x="704" y="481"/>
                      <a:pt x="704" y="481"/>
                    </a:cubicBezTo>
                    <a:cubicBezTo>
                      <a:pt x="702" y="483"/>
                      <a:pt x="702" y="483"/>
                      <a:pt x="702" y="483"/>
                    </a:cubicBezTo>
                    <a:cubicBezTo>
                      <a:pt x="700" y="483"/>
                      <a:pt x="700" y="483"/>
                      <a:pt x="700" y="483"/>
                    </a:cubicBezTo>
                    <a:cubicBezTo>
                      <a:pt x="701" y="484"/>
                      <a:pt x="701" y="484"/>
                      <a:pt x="701" y="484"/>
                    </a:cubicBezTo>
                    <a:cubicBezTo>
                      <a:pt x="698" y="487"/>
                      <a:pt x="698" y="487"/>
                      <a:pt x="698" y="487"/>
                    </a:cubicBezTo>
                    <a:cubicBezTo>
                      <a:pt x="698" y="487"/>
                      <a:pt x="698" y="487"/>
                      <a:pt x="698" y="487"/>
                    </a:cubicBezTo>
                    <a:cubicBezTo>
                      <a:pt x="691" y="492"/>
                      <a:pt x="691" y="492"/>
                      <a:pt x="691" y="492"/>
                    </a:cubicBezTo>
                    <a:cubicBezTo>
                      <a:pt x="691" y="492"/>
                      <a:pt x="691" y="492"/>
                      <a:pt x="691" y="492"/>
                    </a:cubicBezTo>
                    <a:cubicBezTo>
                      <a:pt x="690" y="493"/>
                      <a:pt x="690" y="493"/>
                      <a:pt x="690" y="493"/>
                    </a:cubicBezTo>
                    <a:cubicBezTo>
                      <a:pt x="690" y="494"/>
                      <a:pt x="688" y="492"/>
                      <a:pt x="690" y="494"/>
                    </a:cubicBezTo>
                    <a:cubicBezTo>
                      <a:pt x="689" y="493"/>
                      <a:pt x="689" y="493"/>
                      <a:pt x="689" y="493"/>
                    </a:cubicBezTo>
                    <a:cubicBezTo>
                      <a:pt x="687" y="496"/>
                      <a:pt x="687" y="496"/>
                      <a:pt x="687" y="496"/>
                    </a:cubicBezTo>
                    <a:cubicBezTo>
                      <a:pt x="685" y="497"/>
                      <a:pt x="685" y="497"/>
                      <a:pt x="685" y="497"/>
                    </a:cubicBezTo>
                    <a:cubicBezTo>
                      <a:pt x="686" y="497"/>
                      <a:pt x="686" y="498"/>
                      <a:pt x="685" y="498"/>
                    </a:cubicBezTo>
                    <a:cubicBezTo>
                      <a:pt x="682" y="500"/>
                      <a:pt x="682" y="500"/>
                      <a:pt x="682" y="500"/>
                    </a:cubicBezTo>
                    <a:cubicBezTo>
                      <a:pt x="682" y="501"/>
                      <a:pt x="682" y="501"/>
                      <a:pt x="682" y="501"/>
                    </a:cubicBezTo>
                    <a:cubicBezTo>
                      <a:pt x="680" y="502"/>
                      <a:pt x="680" y="502"/>
                      <a:pt x="680" y="502"/>
                    </a:cubicBezTo>
                    <a:cubicBezTo>
                      <a:pt x="678" y="505"/>
                      <a:pt x="678" y="505"/>
                      <a:pt x="678" y="505"/>
                    </a:cubicBezTo>
                    <a:cubicBezTo>
                      <a:pt x="668" y="514"/>
                      <a:pt x="657" y="524"/>
                      <a:pt x="646" y="534"/>
                    </a:cubicBezTo>
                    <a:cubicBezTo>
                      <a:pt x="646" y="535"/>
                      <a:pt x="646" y="535"/>
                      <a:pt x="646" y="535"/>
                    </a:cubicBezTo>
                    <a:cubicBezTo>
                      <a:pt x="643" y="537"/>
                      <a:pt x="641" y="542"/>
                      <a:pt x="637" y="542"/>
                    </a:cubicBezTo>
                    <a:cubicBezTo>
                      <a:pt x="637" y="542"/>
                      <a:pt x="637" y="542"/>
                      <a:pt x="637" y="542"/>
                    </a:cubicBezTo>
                    <a:cubicBezTo>
                      <a:pt x="635" y="545"/>
                      <a:pt x="631" y="549"/>
                      <a:pt x="630" y="551"/>
                    </a:cubicBezTo>
                    <a:cubicBezTo>
                      <a:pt x="629" y="552"/>
                      <a:pt x="628" y="553"/>
                      <a:pt x="627" y="553"/>
                    </a:cubicBezTo>
                    <a:cubicBezTo>
                      <a:pt x="628" y="554"/>
                      <a:pt x="628" y="554"/>
                      <a:pt x="628" y="554"/>
                    </a:cubicBezTo>
                    <a:cubicBezTo>
                      <a:pt x="627" y="554"/>
                      <a:pt x="630" y="553"/>
                      <a:pt x="627" y="554"/>
                    </a:cubicBezTo>
                    <a:cubicBezTo>
                      <a:pt x="628" y="555"/>
                      <a:pt x="628" y="555"/>
                      <a:pt x="628" y="555"/>
                    </a:cubicBezTo>
                    <a:cubicBezTo>
                      <a:pt x="628" y="556"/>
                      <a:pt x="627" y="553"/>
                      <a:pt x="627" y="556"/>
                    </a:cubicBezTo>
                    <a:cubicBezTo>
                      <a:pt x="626" y="555"/>
                      <a:pt x="626" y="555"/>
                      <a:pt x="626" y="555"/>
                    </a:cubicBezTo>
                    <a:cubicBezTo>
                      <a:pt x="622" y="557"/>
                      <a:pt x="619" y="559"/>
                      <a:pt x="617" y="562"/>
                    </a:cubicBezTo>
                    <a:cubicBezTo>
                      <a:pt x="616" y="564"/>
                      <a:pt x="616" y="564"/>
                      <a:pt x="616" y="564"/>
                    </a:cubicBezTo>
                    <a:cubicBezTo>
                      <a:pt x="614" y="565"/>
                      <a:pt x="614" y="565"/>
                      <a:pt x="614" y="565"/>
                    </a:cubicBezTo>
                    <a:cubicBezTo>
                      <a:pt x="606" y="565"/>
                      <a:pt x="606" y="565"/>
                      <a:pt x="606" y="565"/>
                    </a:cubicBezTo>
                    <a:cubicBezTo>
                      <a:pt x="604" y="563"/>
                      <a:pt x="604" y="563"/>
                      <a:pt x="604" y="563"/>
                    </a:cubicBezTo>
                    <a:cubicBezTo>
                      <a:pt x="605" y="563"/>
                      <a:pt x="605" y="563"/>
                      <a:pt x="605" y="563"/>
                    </a:cubicBezTo>
                    <a:cubicBezTo>
                      <a:pt x="606" y="561"/>
                      <a:pt x="606" y="561"/>
                      <a:pt x="606" y="561"/>
                    </a:cubicBezTo>
                    <a:cubicBezTo>
                      <a:pt x="608" y="558"/>
                      <a:pt x="608" y="558"/>
                      <a:pt x="608" y="558"/>
                    </a:cubicBezTo>
                    <a:cubicBezTo>
                      <a:pt x="608" y="558"/>
                      <a:pt x="608" y="558"/>
                      <a:pt x="608" y="558"/>
                    </a:cubicBezTo>
                    <a:cubicBezTo>
                      <a:pt x="609" y="557"/>
                      <a:pt x="609" y="557"/>
                      <a:pt x="609" y="557"/>
                    </a:cubicBezTo>
                    <a:cubicBezTo>
                      <a:pt x="608" y="556"/>
                      <a:pt x="608" y="556"/>
                      <a:pt x="608" y="556"/>
                    </a:cubicBezTo>
                    <a:cubicBezTo>
                      <a:pt x="607" y="557"/>
                      <a:pt x="605" y="557"/>
                      <a:pt x="604" y="558"/>
                    </a:cubicBezTo>
                    <a:cubicBezTo>
                      <a:pt x="602" y="561"/>
                      <a:pt x="602" y="561"/>
                      <a:pt x="602" y="561"/>
                    </a:cubicBezTo>
                    <a:cubicBezTo>
                      <a:pt x="600" y="563"/>
                      <a:pt x="600" y="563"/>
                      <a:pt x="600" y="563"/>
                    </a:cubicBezTo>
                    <a:cubicBezTo>
                      <a:pt x="601" y="563"/>
                      <a:pt x="601" y="563"/>
                      <a:pt x="601" y="563"/>
                    </a:cubicBezTo>
                    <a:cubicBezTo>
                      <a:pt x="599" y="565"/>
                      <a:pt x="599" y="565"/>
                      <a:pt x="599" y="565"/>
                    </a:cubicBezTo>
                    <a:cubicBezTo>
                      <a:pt x="590" y="565"/>
                      <a:pt x="590" y="565"/>
                      <a:pt x="590" y="565"/>
                    </a:cubicBezTo>
                    <a:cubicBezTo>
                      <a:pt x="590" y="564"/>
                      <a:pt x="590" y="564"/>
                      <a:pt x="590" y="564"/>
                    </a:cubicBezTo>
                    <a:cubicBezTo>
                      <a:pt x="593" y="563"/>
                      <a:pt x="593" y="563"/>
                      <a:pt x="593" y="563"/>
                    </a:cubicBezTo>
                    <a:cubicBezTo>
                      <a:pt x="594" y="561"/>
                      <a:pt x="594" y="561"/>
                      <a:pt x="594" y="561"/>
                    </a:cubicBezTo>
                    <a:cubicBezTo>
                      <a:pt x="594" y="560"/>
                      <a:pt x="594" y="560"/>
                      <a:pt x="594" y="560"/>
                    </a:cubicBezTo>
                    <a:cubicBezTo>
                      <a:pt x="597" y="558"/>
                      <a:pt x="597" y="558"/>
                      <a:pt x="597" y="558"/>
                    </a:cubicBezTo>
                    <a:cubicBezTo>
                      <a:pt x="597" y="557"/>
                      <a:pt x="597" y="559"/>
                      <a:pt x="597" y="557"/>
                    </a:cubicBezTo>
                    <a:cubicBezTo>
                      <a:pt x="600" y="559"/>
                      <a:pt x="600" y="559"/>
                      <a:pt x="600" y="559"/>
                    </a:cubicBezTo>
                    <a:cubicBezTo>
                      <a:pt x="600" y="558"/>
                      <a:pt x="600" y="558"/>
                      <a:pt x="600" y="558"/>
                    </a:cubicBezTo>
                    <a:cubicBezTo>
                      <a:pt x="600" y="558"/>
                      <a:pt x="600" y="558"/>
                      <a:pt x="600" y="558"/>
                    </a:cubicBezTo>
                    <a:cubicBezTo>
                      <a:pt x="598" y="557"/>
                      <a:pt x="598" y="557"/>
                      <a:pt x="598" y="557"/>
                    </a:cubicBezTo>
                    <a:cubicBezTo>
                      <a:pt x="599" y="556"/>
                      <a:pt x="599" y="556"/>
                      <a:pt x="599" y="556"/>
                    </a:cubicBezTo>
                    <a:cubicBezTo>
                      <a:pt x="599" y="555"/>
                      <a:pt x="599" y="555"/>
                      <a:pt x="599" y="555"/>
                    </a:cubicBezTo>
                    <a:cubicBezTo>
                      <a:pt x="598" y="558"/>
                      <a:pt x="594" y="555"/>
                      <a:pt x="593" y="556"/>
                    </a:cubicBezTo>
                    <a:cubicBezTo>
                      <a:pt x="589" y="559"/>
                      <a:pt x="589" y="559"/>
                      <a:pt x="589" y="559"/>
                    </a:cubicBezTo>
                    <a:cubicBezTo>
                      <a:pt x="590" y="560"/>
                      <a:pt x="590" y="560"/>
                      <a:pt x="590" y="560"/>
                    </a:cubicBezTo>
                    <a:cubicBezTo>
                      <a:pt x="585" y="565"/>
                      <a:pt x="585" y="565"/>
                      <a:pt x="585" y="565"/>
                    </a:cubicBezTo>
                    <a:cubicBezTo>
                      <a:pt x="576" y="565"/>
                      <a:pt x="576" y="565"/>
                      <a:pt x="576" y="565"/>
                    </a:cubicBezTo>
                    <a:cubicBezTo>
                      <a:pt x="577" y="564"/>
                      <a:pt x="574" y="565"/>
                      <a:pt x="576" y="563"/>
                    </a:cubicBezTo>
                    <a:cubicBezTo>
                      <a:pt x="575" y="564"/>
                      <a:pt x="575" y="564"/>
                      <a:pt x="575" y="564"/>
                    </a:cubicBezTo>
                    <a:cubicBezTo>
                      <a:pt x="575" y="564"/>
                      <a:pt x="575" y="564"/>
                      <a:pt x="575" y="564"/>
                    </a:cubicBezTo>
                    <a:cubicBezTo>
                      <a:pt x="575" y="563"/>
                      <a:pt x="575" y="563"/>
                      <a:pt x="575" y="563"/>
                    </a:cubicBezTo>
                    <a:cubicBezTo>
                      <a:pt x="573" y="565"/>
                      <a:pt x="573" y="565"/>
                      <a:pt x="573" y="565"/>
                    </a:cubicBezTo>
                    <a:cubicBezTo>
                      <a:pt x="571" y="565"/>
                      <a:pt x="571" y="565"/>
                      <a:pt x="571" y="565"/>
                    </a:cubicBezTo>
                    <a:cubicBezTo>
                      <a:pt x="572" y="563"/>
                      <a:pt x="572" y="563"/>
                      <a:pt x="572" y="563"/>
                    </a:cubicBezTo>
                    <a:cubicBezTo>
                      <a:pt x="573" y="562"/>
                      <a:pt x="573" y="564"/>
                      <a:pt x="574" y="563"/>
                    </a:cubicBezTo>
                    <a:cubicBezTo>
                      <a:pt x="575" y="564"/>
                      <a:pt x="575" y="564"/>
                      <a:pt x="575" y="564"/>
                    </a:cubicBezTo>
                    <a:cubicBezTo>
                      <a:pt x="576" y="561"/>
                      <a:pt x="576" y="561"/>
                      <a:pt x="576" y="561"/>
                    </a:cubicBezTo>
                    <a:cubicBezTo>
                      <a:pt x="578" y="561"/>
                      <a:pt x="574" y="560"/>
                      <a:pt x="578" y="560"/>
                    </a:cubicBezTo>
                    <a:cubicBezTo>
                      <a:pt x="577" y="559"/>
                      <a:pt x="577" y="559"/>
                      <a:pt x="577" y="559"/>
                    </a:cubicBezTo>
                    <a:cubicBezTo>
                      <a:pt x="576" y="560"/>
                      <a:pt x="574" y="560"/>
                      <a:pt x="573" y="561"/>
                    </a:cubicBezTo>
                    <a:cubicBezTo>
                      <a:pt x="578" y="556"/>
                      <a:pt x="578" y="556"/>
                      <a:pt x="578" y="556"/>
                    </a:cubicBezTo>
                    <a:cubicBezTo>
                      <a:pt x="583" y="552"/>
                      <a:pt x="583" y="552"/>
                      <a:pt x="583" y="552"/>
                    </a:cubicBezTo>
                    <a:cubicBezTo>
                      <a:pt x="583" y="551"/>
                      <a:pt x="583" y="551"/>
                      <a:pt x="583" y="551"/>
                    </a:cubicBezTo>
                    <a:cubicBezTo>
                      <a:pt x="585" y="551"/>
                      <a:pt x="585" y="551"/>
                      <a:pt x="585" y="551"/>
                    </a:cubicBezTo>
                    <a:cubicBezTo>
                      <a:pt x="586" y="550"/>
                      <a:pt x="587" y="548"/>
                      <a:pt x="587" y="546"/>
                    </a:cubicBezTo>
                    <a:cubicBezTo>
                      <a:pt x="586" y="548"/>
                      <a:pt x="586" y="548"/>
                      <a:pt x="586" y="548"/>
                    </a:cubicBezTo>
                    <a:cubicBezTo>
                      <a:pt x="580" y="550"/>
                      <a:pt x="574" y="557"/>
                      <a:pt x="569" y="561"/>
                    </a:cubicBezTo>
                    <a:cubicBezTo>
                      <a:pt x="569" y="562"/>
                      <a:pt x="569" y="562"/>
                      <a:pt x="569" y="562"/>
                    </a:cubicBezTo>
                    <a:cubicBezTo>
                      <a:pt x="567" y="565"/>
                      <a:pt x="567" y="565"/>
                      <a:pt x="567" y="565"/>
                    </a:cubicBezTo>
                    <a:cubicBezTo>
                      <a:pt x="560" y="565"/>
                      <a:pt x="560" y="565"/>
                      <a:pt x="560" y="565"/>
                    </a:cubicBezTo>
                    <a:cubicBezTo>
                      <a:pt x="564" y="561"/>
                      <a:pt x="564" y="561"/>
                      <a:pt x="564" y="561"/>
                    </a:cubicBezTo>
                    <a:cubicBezTo>
                      <a:pt x="563" y="560"/>
                      <a:pt x="563" y="560"/>
                      <a:pt x="563" y="560"/>
                    </a:cubicBezTo>
                    <a:cubicBezTo>
                      <a:pt x="569" y="554"/>
                      <a:pt x="569" y="554"/>
                      <a:pt x="569" y="554"/>
                    </a:cubicBezTo>
                    <a:cubicBezTo>
                      <a:pt x="567" y="553"/>
                      <a:pt x="570" y="553"/>
                      <a:pt x="569" y="551"/>
                    </a:cubicBezTo>
                    <a:cubicBezTo>
                      <a:pt x="569" y="551"/>
                      <a:pt x="569" y="551"/>
                      <a:pt x="569" y="551"/>
                    </a:cubicBezTo>
                    <a:cubicBezTo>
                      <a:pt x="565" y="552"/>
                      <a:pt x="565" y="552"/>
                      <a:pt x="565" y="552"/>
                    </a:cubicBezTo>
                    <a:cubicBezTo>
                      <a:pt x="563" y="555"/>
                      <a:pt x="563" y="555"/>
                      <a:pt x="563" y="555"/>
                    </a:cubicBezTo>
                    <a:cubicBezTo>
                      <a:pt x="565" y="551"/>
                      <a:pt x="565" y="551"/>
                      <a:pt x="565" y="551"/>
                    </a:cubicBezTo>
                    <a:cubicBezTo>
                      <a:pt x="567" y="550"/>
                      <a:pt x="567" y="550"/>
                      <a:pt x="567" y="550"/>
                    </a:cubicBezTo>
                    <a:cubicBezTo>
                      <a:pt x="566" y="549"/>
                      <a:pt x="566" y="549"/>
                      <a:pt x="566" y="549"/>
                    </a:cubicBezTo>
                    <a:cubicBezTo>
                      <a:pt x="567" y="548"/>
                      <a:pt x="567" y="548"/>
                      <a:pt x="567" y="548"/>
                    </a:cubicBezTo>
                    <a:cubicBezTo>
                      <a:pt x="567" y="547"/>
                      <a:pt x="567" y="547"/>
                      <a:pt x="567" y="547"/>
                    </a:cubicBezTo>
                    <a:cubicBezTo>
                      <a:pt x="565" y="548"/>
                      <a:pt x="565" y="548"/>
                      <a:pt x="565" y="548"/>
                    </a:cubicBezTo>
                    <a:cubicBezTo>
                      <a:pt x="564" y="548"/>
                      <a:pt x="567" y="548"/>
                      <a:pt x="564" y="549"/>
                    </a:cubicBezTo>
                    <a:cubicBezTo>
                      <a:pt x="565" y="550"/>
                      <a:pt x="565" y="550"/>
                      <a:pt x="565" y="550"/>
                    </a:cubicBezTo>
                    <a:cubicBezTo>
                      <a:pt x="564" y="550"/>
                      <a:pt x="564" y="550"/>
                      <a:pt x="564" y="550"/>
                    </a:cubicBezTo>
                    <a:cubicBezTo>
                      <a:pt x="564" y="549"/>
                      <a:pt x="564" y="549"/>
                      <a:pt x="564" y="549"/>
                    </a:cubicBezTo>
                    <a:cubicBezTo>
                      <a:pt x="558" y="554"/>
                      <a:pt x="558" y="554"/>
                      <a:pt x="558" y="554"/>
                    </a:cubicBezTo>
                    <a:cubicBezTo>
                      <a:pt x="557" y="553"/>
                      <a:pt x="557" y="553"/>
                      <a:pt x="557" y="553"/>
                    </a:cubicBezTo>
                    <a:cubicBezTo>
                      <a:pt x="560" y="552"/>
                      <a:pt x="557" y="552"/>
                      <a:pt x="558" y="550"/>
                    </a:cubicBezTo>
                    <a:cubicBezTo>
                      <a:pt x="560" y="550"/>
                      <a:pt x="560" y="550"/>
                      <a:pt x="560" y="550"/>
                    </a:cubicBezTo>
                    <a:cubicBezTo>
                      <a:pt x="559" y="551"/>
                      <a:pt x="559" y="551"/>
                      <a:pt x="559" y="551"/>
                    </a:cubicBezTo>
                    <a:cubicBezTo>
                      <a:pt x="560" y="551"/>
                      <a:pt x="560" y="551"/>
                      <a:pt x="560" y="551"/>
                    </a:cubicBezTo>
                    <a:cubicBezTo>
                      <a:pt x="561" y="550"/>
                      <a:pt x="561" y="550"/>
                      <a:pt x="561" y="550"/>
                    </a:cubicBezTo>
                    <a:cubicBezTo>
                      <a:pt x="560" y="550"/>
                      <a:pt x="562" y="549"/>
                      <a:pt x="560" y="549"/>
                    </a:cubicBezTo>
                    <a:cubicBezTo>
                      <a:pt x="560" y="548"/>
                      <a:pt x="560" y="548"/>
                      <a:pt x="560" y="548"/>
                    </a:cubicBezTo>
                    <a:cubicBezTo>
                      <a:pt x="556" y="550"/>
                      <a:pt x="556" y="550"/>
                      <a:pt x="556" y="550"/>
                    </a:cubicBezTo>
                    <a:cubicBezTo>
                      <a:pt x="555" y="552"/>
                      <a:pt x="555" y="552"/>
                      <a:pt x="555" y="552"/>
                    </a:cubicBezTo>
                    <a:cubicBezTo>
                      <a:pt x="554" y="552"/>
                      <a:pt x="554" y="552"/>
                      <a:pt x="554" y="552"/>
                    </a:cubicBezTo>
                    <a:cubicBezTo>
                      <a:pt x="554" y="551"/>
                      <a:pt x="554" y="551"/>
                      <a:pt x="554" y="551"/>
                    </a:cubicBezTo>
                    <a:cubicBezTo>
                      <a:pt x="551" y="553"/>
                      <a:pt x="551" y="553"/>
                      <a:pt x="551" y="553"/>
                    </a:cubicBezTo>
                    <a:cubicBezTo>
                      <a:pt x="551" y="554"/>
                      <a:pt x="551" y="554"/>
                      <a:pt x="551" y="554"/>
                    </a:cubicBezTo>
                    <a:cubicBezTo>
                      <a:pt x="549" y="555"/>
                      <a:pt x="549" y="555"/>
                      <a:pt x="549" y="555"/>
                    </a:cubicBezTo>
                    <a:cubicBezTo>
                      <a:pt x="547" y="557"/>
                      <a:pt x="547" y="557"/>
                      <a:pt x="547" y="557"/>
                    </a:cubicBezTo>
                    <a:cubicBezTo>
                      <a:pt x="547" y="558"/>
                      <a:pt x="547" y="558"/>
                      <a:pt x="547" y="558"/>
                    </a:cubicBezTo>
                    <a:cubicBezTo>
                      <a:pt x="546" y="559"/>
                      <a:pt x="546" y="559"/>
                      <a:pt x="546" y="559"/>
                    </a:cubicBezTo>
                    <a:cubicBezTo>
                      <a:pt x="544" y="557"/>
                      <a:pt x="544" y="557"/>
                      <a:pt x="544" y="557"/>
                    </a:cubicBezTo>
                    <a:cubicBezTo>
                      <a:pt x="542" y="558"/>
                      <a:pt x="542" y="558"/>
                      <a:pt x="542" y="558"/>
                    </a:cubicBezTo>
                    <a:cubicBezTo>
                      <a:pt x="540" y="558"/>
                      <a:pt x="540" y="558"/>
                      <a:pt x="540" y="558"/>
                    </a:cubicBezTo>
                    <a:cubicBezTo>
                      <a:pt x="542" y="558"/>
                      <a:pt x="539" y="559"/>
                      <a:pt x="542" y="559"/>
                    </a:cubicBezTo>
                    <a:cubicBezTo>
                      <a:pt x="539" y="561"/>
                      <a:pt x="539" y="561"/>
                      <a:pt x="539" y="561"/>
                    </a:cubicBezTo>
                    <a:cubicBezTo>
                      <a:pt x="539" y="562"/>
                      <a:pt x="539" y="562"/>
                      <a:pt x="539" y="562"/>
                    </a:cubicBezTo>
                    <a:cubicBezTo>
                      <a:pt x="538" y="563"/>
                      <a:pt x="538" y="563"/>
                      <a:pt x="538" y="563"/>
                    </a:cubicBezTo>
                    <a:cubicBezTo>
                      <a:pt x="537" y="560"/>
                      <a:pt x="543" y="559"/>
                      <a:pt x="540" y="556"/>
                    </a:cubicBezTo>
                    <a:cubicBezTo>
                      <a:pt x="545" y="553"/>
                      <a:pt x="545" y="553"/>
                      <a:pt x="545" y="553"/>
                    </a:cubicBezTo>
                    <a:cubicBezTo>
                      <a:pt x="545" y="552"/>
                      <a:pt x="545" y="552"/>
                      <a:pt x="545" y="552"/>
                    </a:cubicBezTo>
                    <a:cubicBezTo>
                      <a:pt x="543" y="551"/>
                      <a:pt x="543" y="551"/>
                      <a:pt x="543" y="551"/>
                    </a:cubicBezTo>
                    <a:cubicBezTo>
                      <a:pt x="542" y="551"/>
                      <a:pt x="542" y="551"/>
                      <a:pt x="542" y="551"/>
                    </a:cubicBezTo>
                    <a:cubicBezTo>
                      <a:pt x="541" y="552"/>
                      <a:pt x="541" y="552"/>
                      <a:pt x="541" y="552"/>
                    </a:cubicBezTo>
                    <a:cubicBezTo>
                      <a:pt x="540" y="552"/>
                      <a:pt x="540" y="552"/>
                      <a:pt x="540" y="552"/>
                    </a:cubicBezTo>
                    <a:cubicBezTo>
                      <a:pt x="538" y="553"/>
                      <a:pt x="538" y="553"/>
                      <a:pt x="538" y="553"/>
                    </a:cubicBezTo>
                    <a:cubicBezTo>
                      <a:pt x="537" y="552"/>
                      <a:pt x="537" y="552"/>
                      <a:pt x="537" y="552"/>
                    </a:cubicBezTo>
                    <a:cubicBezTo>
                      <a:pt x="536" y="553"/>
                      <a:pt x="536" y="553"/>
                      <a:pt x="536" y="553"/>
                    </a:cubicBezTo>
                    <a:cubicBezTo>
                      <a:pt x="535" y="553"/>
                      <a:pt x="535" y="553"/>
                      <a:pt x="535" y="553"/>
                    </a:cubicBezTo>
                    <a:cubicBezTo>
                      <a:pt x="537" y="549"/>
                      <a:pt x="541" y="549"/>
                      <a:pt x="542" y="544"/>
                    </a:cubicBezTo>
                    <a:cubicBezTo>
                      <a:pt x="542" y="544"/>
                      <a:pt x="542" y="544"/>
                      <a:pt x="542" y="544"/>
                    </a:cubicBezTo>
                    <a:cubicBezTo>
                      <a:pt x="539" y="545"/>
                      <a:pt x="538" y="548"/>
                      <a:pt x="535" y="547"/>
                    </a:cubicBezTo>
                    <a:cubicBezTo>
                      <a:pt x="536" y="547"/>
                      <a:pt x="536" y="547"/>
                      <a:pt x="536" y="547"/>
                    </a:cubicBezTo>
                    <a:cubicBezTo>
                      <a:pt x="536" y="545"/>
                      <a:pt x="536" y="545"/>
                      <a:pt x="536" y="545"/>
                    </a:cubicBezTo>
                    <a:cubicBezTo>
                      <a:pt x="535" y="545"/>
                      <a:pt x="535" y="545"/>
                      <a:pt x="535" y="545"/>
                    </a:cubicBezTo>
                    <a:cubicBezTo>
                      <a:pt x="534" y="546"/>
                      <a:pt x="532" y="548"/>
                      <a:pt x="530" y="550"/>
                    </a:cubicBezTo>
                    <a:cubicBezTo>
                      <a:pt x="530" y="549"/>
                      <a:pt x="531" y="551"/>
                      <a:pt x="530" y="549"/>
                    </a:cubicBezTo>
                    <a:cubicBezTo>
                      <a:pt x="529" y="550"/>
                      <a:pt x="529" y="550"/>
                      <a:pt x="529" y="550"/>
                    </a:cubicBezTo>
                    <a:cubicBezTo>
                      <a:pt x="530" y="550"/>
                      <a:pt x="530" y="550"/>
                      <a:pt x="530" y="550"/>
                    </a:cubicBezTo>
                    <a:cubicBezTo>
                      <a:pt x="529" y="550"/>
                      <a:pt x="529" y="550"/>
                      <a:pt x="529" y="550"/>
                    </a:cubicBezTo>
                    <a:cubicBezTo>
                      <a:pt x="527" y="550"/>
                      <a:pt x="530" y="549"/>
                      <a:pt x="527" y="550"/>
                    </a:cubicBezTo>
                    <a:cubicBezTo>
                      <a:pt x="528" y="549"/>
                      <a:pt x="528" y="549"/>
                      <a:pt x="528" y="549"/>
                    </a:cubicBezTo>
                    <a:cubicBezTo>
                      <a:pt x="528" y="548"/>
                      <a:pt x="528" y="548"/>
                      <a:pt x="528" y="548"/>
                    </a:cubicBezTo>
                    <a:cubicBezTo>
                      <a:pt x="532" y="545"/>
                      <a:pt x="532" y="545"/>
                      <a:pt x="532" y="545"/>
                    </a:cubicBezTo>
                    <a:cubicBezTo>
                      <a:pt x="532" y="544"/>
                      <a:pt x="532" y="544"/>
                      <a:pt x="532" y="544"/>
                    </a:cubicBezTo>
                    <a:cubicBezTo>
                      <a:pt x="532" y="544"/>
                      <a:pt x="532" y="544"/>
                      <a:pt x="532" y="544"/>
                    </a:cubicBezTo>
                    <a:cubicBezTo>
                      <a:pt x="531" y="542"/>
                      <a:pt x="531" y="542"/>
                      <a:pt x="531" y="542"/>
                    </a:cubicBezTo>
                    <a:cubicBezTo>
                      <a:pt x="532" y="542"/>
                      <a:pt x="532" y="542"/>
                      <a:pt x="532" y="542"/>
                    </a:cubicBezTo>
                    <a:cubicBezTo>
                      <a:pt x="532" y="541"/>
                      <a:pt x="532" y="541"/>
                      <a:pt x="532" y="541"/>
                    </a:cubicBezTo>
                    <a:cubicBezTo>
                      <a:pt x="530" y="541"/>
                      <a:pt x="529" y="542"/>
                      <a:pt x="528" y="542"/>
                    </a:cubicBezTo>
                    <a:cubicBezTo>
                      <a:pt x="527" y="543"/>
                      <a:pt x="527" y="543"/>
                      <a:pt x="527" y="543"/>
                    </a:cubicBezTo>
                    <a:cubicBezTo>
                      <a:pt x="530" y="542"/>
                      <a:pt x="530" y="542"/>
                      <a:pt x="530" y="542"/>
                    </a:cubicBezTo>
                    <a:cubicBezTo>
                      <a:pt x="528" y="543"/>
                      <a:pt x="527" y="543"/>
                      <a:pt x="525" y="543"/>
                    </a:cubicBezTo>
                    <a:cubicBezTo>
                      <a:pt x="526" y="541"/>
                      <a:pt x="526" y="541"/>
                      <a:pt x="526" y="541"/>
                    </a:cubicBezTo>
                    <a:cubicBezTo>
                      <a:pt x="526" y="540"/>
                      <a:pt x="526" y="540"/>
                      <a:pt x="526" y="540"/>
                    </a:cubicBezTo>
                    <a:cubicBezTo>
                      <a:pt x="526" y="540"/>
                      <a:pt x="525" y="538"/>
                      <a:pt x="525" y="541"/>
                    </a:cubicBezTo>
                    <a:cubicBezTo>
                      <a:pt x="524" y="540"/>
                      <a:pt x="524" y="540"/>
                      <a:pt x="524" y="540"/>
                    </a:cubicBezTo>
                    <a:cubicBezTo>
                      <a:pt x="526" y="540"/>
                      <a:pt x="526" y="538"/>
                      <a:pt x="527" y="537"/>
                    </a:cubicBezTo>
                    <a:cubicBezTo>
                      <a:pt x="530" y="536"/>
                      <a:pt x="530" y="536"/>
                      <a:pt x="530" y="536"/>
                    </a:cubicBezTo>
                    <a:cubicBezTo>
                      <a:pt x="531" y="533"/>
                      <a:pt x="531" y="533"/>
                      <a:pt x="531" y="533"/>
                    </a:cubicBezTo>
                    <a:cubicBezTo>
                      <a:pt x="533" y="533"/>
                      <a:pt x="533" y="533"/>
                      <a:pt x="533" y="533"/>
                    </a:cubicBezTo>
                    <a:cubicBezTo>
                      <a:pt x="533" y="532"/>
                      <a:pt x="533" y="532"/>
                      <a:pt x="533" y="532"/>
                    </a:cubicBezTo>
                    <a:cubicBezTo>
                      <a:pt x="531" y="532"/>
                      <a:pt x="531" y="532"/>
                      <a:pt x="531" y="532"/>
                    </a:cubicBezTo>
                    <a:cubicBezTo>
                      <a:pt x="530" y="534"/>
                      <a:pt x="530" y="534"/>
                      <a:pt x="530" y="534"/>
                    </a:cubicBezTo>
                    <a:cubicBezTo>
                      <a:pt x="529" y="533"/>
                      <a:pt x="529" y="533"/>
                      <a:pt x="529" y="533"/>
                    </a:cubicBezTo>
                    <a:cubicBezTo>
                      <a:pt x="530" y="532"/>
                      <a:pt x="530" y="532"/>
                      <a:pt x="530" y="532"/>
                    </a:cubicBezTo>
                    <a:cubicBezTo>
                      <a:pt x="529" y="532"/>
                      <a:pt x="529" y="532"/>
                      <a:pt x="529" y="532"/>
                    </a:cubicBezTo>
                    <a:cubicBezTo>
                      <a:pt x="531" y="527"/>
                      <a:pt x="531" y="527"/>
                      <a:pt x="531" y="527"/>
                    </a:cubicBezTo>
                    <a:cubicBezTo>
                      <a:pt x="536" y="524"/>
                      <a:pt x="536" y="524"/>
                      <a:pt x="536" y="524"/>
                    </a:cubicBezTo>
                    <a:cubicBezTo>
                      <a:pt x="536" y="524"/>
                      <a:pt x="536" y="524"/>
                      <a:pt x="536" y="524"/>
                    </a:cubicBezTo>
                    <a:cubicBezTo>
                      <a:pt x="535" y="523"/>
                      <a:pt x="535" y="523"/>
                      <a:pt x="535" y="523"/>
                    </a:cubicBezTo>
                    <a:cubicBezTo>
                      <a:pt x="534" y="524"/>
                      <a:pt x="534" y="524"/>
                      <a:pt x="534" y="524"/>
                    </a:cubicBezTo>
                    <a:cubicBezTo>
                      <a:pt x="533" y="525"/>
                      <a:pt x="533" y="525"/>
                      <a:pt x="533" y="525"/>
                    </a:cubicBezTo>
                    <a:cubicBezTo>
                      <a:pt x="532" y="529"/>
                      <a:pt x="526" y="528"/>
                      <a:pt x="525" y="533"/>
                    </a:cubicBezTo>
                    <a:cubicBezTo>
                      <a:pt x="522" y="533"/>
                      <a:pt x="522" y="533"/>
                      <a:pt x="522" y="533"/>
                    </a:cubicBezTo>
                    <a:cubicBezTo>
                      <a:pt x="522" y="534"/>
                      <a:pt x="522" y="534"/>
                      <a:pt x="522" y="534"/>
                    </a:cubicBezTo>
                    <a:cubicBezTo>
                      <a:pt x="519" y="536"/>
                      <a:pt x="519" y="536"/>
                      <a:pt x="519" y="536"/>
                    </a:cubicBezTo>
                    <a:cubicBezTo>
                      <a:pt x="520" y="536"/>
                      <a:pt x="520" y="536"/>
                      <a:pt x="520" y="536"/>
                    </a:cubicBezTo>
                    <a:cubicBezTo>
                      <a:pt x="517" y="538"/>
                      <a:pt x="517" y="538"/>
                      <a:pt x="517" y="538"/>
                    </a:cubicBezTo>
                    <a:cubicBezTo>
                      <a:pt x="516" y="538"/>
                      <a:pt x="516" y="538"/>
                      <a:pt x="516" y="538"/>
                    </a:cubicBezTo>
                    <a:cubicBezTo>
                      <a:pt x="516" y="539"/>
                      <a:pt x="516" y="539"/>
                      <a:pt x="516" y="539"/>
                    </a:cubicBezTo>
                    <a:cubicBezTo>
                      <a:pt x="514" y="542"/>
                      <a:pt x="514" y="542"/>
                      <a:pt x="514" y="542"/>
                    </a:cubicBezTo>
                    <a:cubicBezTo>
                      <a:pt x="514" y="543"/>
                      <a:pt x="514" y="543"/>
                      <a:pt x="514" y="543"/>
                    </a:cubicBezTo>
                    <a:cubicBezTo>
                      <a:pt x="512" y="543"/>
                      <a:pt x="512" y="543"/>
                      <a:pt x="512" y="543"/>
                    </a:cubicBezTo>
                    <a:cubicBezTo>
                      <a:pt x="512" y="543"/>
                      <a:pt x="511" y="543"/>
                      <a:pt x="513" y="542"/>
                    </a:cubicBezTo>
                    <a:cubicBezTo>
                      <a:pt x="512" y="542"/>
                      <a:pt x="512" y="542"/>
                      <a:pt x="512" y="542"/>
                    </a:cubicBezTo>
                    <a:cubicBezTo>
                      <a:pt x="510" y="543"/>
                      <a:pt x="510" y="543"/>
                      <a:pt x="510" y="543"/>
                    </a:cubicBezTo>
                    <a:cubicBezTo>
                      <a:pt x="508" y="542"/>
                      <a:pt x="508" y="542"/>
                      <a:pt x="508" y="542"/>
                    </a:cubicBezTo>
                    <a:cubicBezTo>
                      <a:pt x="508" y="542"/>
                      <a:pt x="508" y="542"/>
                      <a:pt x="508" y="542"/>
                    </a:cubicBezTo>
                    <a:cubicBezTo>
                      <a:pt x="507" y="544"/>
                      <a:pt x="507" y="544"/>
                      <a:pt x="507" y="544"/>
                    </a:cubicBezTo>
                    <a:cubicBezTo>
                      <a:pt x="506" y="543"/>
                      <a:pt x="506" y="543"/>
                      <a:pt x="506" y="543"/>
                    </a:cubicBezTo>
                    <a:cubicBezTo>
                      <a:pt x="504" y="545"/>
                      <a:pt x="504" y="545"/>
                      <a:pt x="504" y="545"/>
                    </a:cubicBezTo>
                    <a:cubicBezTo>
                      <a:pt x="503" y="546"/>
                      <a:pt x="502" y="547"/>
                      <a:pt x="502" y="548"/>
                    </a:cubicBezTo>
                    <a:cubicBezTo>
                      <a:pt x="501" y="548"/>
                      <a:pt x="501" y="548"/>
                      <a:pt x="501" y="548"/>
                    </a:cubicBezTo>
                    <a:cubicBezTo>
                      <a:pt x="501" y="546"/>
                      <a:pt x="501" y="546"/>
                      <a:pt x="501" y="546"/>
                    </a:cubicBezTo>
                    <a:cubicBezTo>
                      <a:pt x="499" y="546"/>
                      <a:pt x="499" y="546"/>
                      <a:pt x="499" y="546"/>
                    </a:cubicBezTo>
                    <a:cubicBezTo>
                      <a:pt x="501" y="545"/>
                      <a:pt x="501" y="545"/>
                      <a:pt x="501" y="545"/>
                    </a:cubicBezTo>
                    <a:cubicBezTo>
                      <a:pt x="501" y="544"/>
                      <a:pt x="501" y="544"/>
                      <a:pt x="501" y="544"/>
                    </a:cubicBezTo>
                    <a:cubicBezTo>
                      <a:pt x="502" y="544"/>
                      <a:pt x="502" y="544"/>
                      <a:pt x="502" y="544"/>
                    </a:cubicBezTo>
                    <a:cubicBezTo>
                      <a:pt x="502" y="542"/>
                      <a:pt x="502" y="542"/>
                      <a:pt x="502" y="542"/>
                    </a:cubicBezTo>
                    <a:cubicBezTo>
                      <a:pt x="504" y="543"/>
                      <a:pt x="504" y="543"/>
                      <a:pt x="504" y="543"/>
                    </a:cubicBezTo>
                    <a:cubicBezTo>
                      <a:pt x="507" y="541"/>
                      <a:pt x="507" y="541"/>
                      <a:pt x="507" y="541"/>
                    </a:cubicBezTo>
                    <a:cubicBezTo>
                      <a:pt x="507" y="540"/>
                      <a:pt x="507" y="540"/>
                      <a:pt x="507" y="540"/>
                    </a:cubicBezTo>
                    <a:cubicBezTo>
                      <a:pt x="506" y="540"/>
                      <a:pt x="506" y="540"/>
                      <a:pt x="506" y="540"/>
                    </a:cubicBezTo>
                    <a:cubicBezTo>
                      <a:pt x="505" y="541"/>
                      <a:pt x="505" y="541"/>
                      <a:pt x="505" y="541"/>
                    </a:cubicBezTo>
                    <a:cubicBezTo>
                      <a:pt x="504" y="540"/>
                      <a:pt x="506" y="540"/>
                      <a:pt x="503" y="540"/>
                    </a:cubicBezTo>
                    <a:cubicBezTo>
                      <a:pt x="503" y="540"/>
                      <a:pt x="506" y="539"/>
                      <a:pt x="505" y="538"/>
                    </a:cubicBezTo>
                    <a:cubicBezTo>
                      <a:pt x="503" y="538"/>
                      <a:pt x="503" y="538"/>
                      <a:pt x="503" y="538"/>
                    </a:cubicBezTo>
                    <a:cubicBezTo>
                      <a:pt x="505" y="537"/>
                      <a:pt x="505" y="537"/>
                      <a:pt x="505" y="537"/>
                    </a:cubicBezTo>
                    <a:cubicBezTo>
                      <a:pt x="505" y="536"/>
                      <a:pt x="505" y="536"/>
                      <a:pt x="505" y="536"/>
                    </a:cubicBezTo>
                    <a:cubicBezTo>
                      <a:pt x="503" y="536"/>
                      <a:pt x="502" y="539"/>
                      <a:pt x="500" y="538"/>
                    </a:cubicBezTo>
                    <a:cubicBezTo>
                      <a:pt x="500" y="537"/>
                      <a:pt x="500" y="537"/>
                      <a:pt x="500" y="537"/>
                    </a:cubicBezTo>
                    <a:cubicBezTo>
                      <a:pt x="498" y="538"/>
                      <a:pt x="498" y="538"/>
                      <a:pt x="498" y="538"/>
                    </a:cubicBezTo>
                    <a:cubicBezTo>
                      <a:pt x="499" y="536"/>
                      <a:pt x="499" y="536"/>
                      <a:pt x="499" y="536"/>
                    </a:cubicBezTo>
                    <a:cubicBezTo>
                      <a:pt x="500" y="536"/>
                      <a:pt x="500" y="536"/>
                      <a:pt x="500" y="536"/>
                    </a:cubicBezTo>
                    <a:cubicBezTo>
                      <a:pt x="501" y="535"/>
                      <a:pt x="501" y="535"/>
                      <a:pt x="501" y="535"/>
                    </a:cubicBezTo>
                    <a:cubicBezTo>
                      <a:pt x="502" y="536"/>
                      <a:pt x="502" y="536"/>
                      <a:pt x="502" y="536"/>
                    </a:cubicBezTo>
                    <a:cubicBezTo>
                      <a:pt x="503" y="535"/>
                      <a:pt x="501" y="535"/>
                      <a:pt x="503" y="535"/>
                    </a:cubicBezTo>
                    <a:cubicBezTo>
                      <a:pt x="503" y="534"/>
                      <a:pt x="503" y="534"/>
                      <a:pt x="503" y="534"/>
                    </a:cubicBezTo>
                    <a:cubicBezTo>
                      <a:pt x="501" y="534"/>
                      <a:pt x="501" y="534"/>
                      <a:pt x="501" y="534"/>
                    </a:cubicBezTo>
                    <a:cubicBezTo>
                      <a:pt x="502" y="533"/>
                      <a:pt x="502" y="533"/>
                      <a:pt x="502" y="533"/>
                    </a:cubicBezTo>
                    <a:cubicBezTo>
                      <a:pt x="501" y="533"/>
                      <a:pt x="501" y="533"/>
                      <a:pt x="501" y="533"/>
                    </a:cubicBezTo>
                    <a:cubicBezTo>
                      <a:pt x="503" y="532"/>
                      <a:pt x="500" y="530"/>
                      <a:pt x="502" y="531"/>
                    </a:cubicBezTo>
                    <a:cubicBezTo>
                      <a:pt x="501" y="530"/>
                      <a:pt x="501" y="530"/>
                      <a:pt x="501" y="530"/>
                    </a:cubicBezTo>
                    <a:cubicBezTo>
                      <a:pt x="500" y="532"/>
                      <a:pt x="500" y="532"/>
                      <a:pt x="500" y="532"/>
                    </a:cubicBezTo>
                    <a:cubicBezTo>
                      <a:pt x="502" y="529"/>
                      <a:pt x="502" y="529"/>
                      <a:pt x="502" y="529"/>
                    </a:cubicBezTo>
                    <a:cubicBezTo>
                      <a:pt x="501" y="526"/>
                      <a:pt x="501" y="526"/>
                      <a:pt x="501" y="526"/>
                    </a:cubicBezTo>
                    <a:cubicBezTo>
                      <a:pt x="502" y="525"/>
                      <a:pt x="502" y="525"/>
                      <a:pt x="502" y="525"/>
                    </a:cubicBezTo>
                    <a:cubicBezTo>
                      <a:pt x="504" y="525"/>
                      <a:pt x="504" y="525"/>
                      <a:pt x="504" y="525"/>
                    </a:cubicBezTo>
                    <a:cubicBezTo>
                      <a:pt x="505" y="525"/>
                      <a:pt x="505" y="525"/>
                      <a:pt x="505" y="525"/>
                    </a:cubicBezTo>
                    <a:cubicBezTo>
                      <a:pt x="505" y="525"/>
                      <a:pt x="505" y="525"/>
                      <a:pt x="505" y="525"/>
                    </a:cubicBezTo>
                    <a:cubicBezTo>
                      <a:pt x="504" y="523"/>
                      <a:pt x="504" y="523"/>
                      <a:pt x="504" y="523"/>
                    </a:cubicBezTo>
                    <a:cubicBezTo>
                      <a:pt x="506" y="522"/>
                      <a:pt x="504" y="521"/>
                      <a:pt x="505" y="520"/>
                    </a:cubicBezTo>
                    <a:cubicBezTo>
                      <a:pt x="507" y="520"/>
                      <a:pt x="507" y="520"/>
                      <a:pt x="507" y="520"/>
                    </a:cubicBezTo>
                    <a:cubicBezTo>
                      <a:pt x="510" y="516"/>
                      <a:pt x="510" y="516"/>
                      <a:pt x="510" y="516"/>
                    </a:cubicBezTo>
                    <a:cubicBezTo>
                      <a:pt x="510" y="515"/>
                      <a:pt x="510" y="515"/>
                      <a:pt x="510" y="515"/>
                    </a:cubicBezTo>
                    <a:cubicBezTo>
                      <a:pt x="511" y="514"/>
                      <a:pt x="511" y="514"/>
                      <a:pt x="511" y="514"/>
                    </a:cubicBezTo>
                    <a:cubicBezTo>
                      <a:pt x="511" y="516"/>
                      <a:pt x="511" y="516"/>
                      <a:pt x="511" y="516"/>
                    </a:cubicBezTo>
                    <a:cubicBezTo>
                      <a:pt x="513" y="515"/>
                      <a:pt x="513" y="515"/>
                      <a:pt x="513" y="515"/>
                    </a:cubicBezTo>
                    <a:cubicBezTo>
                      <a:pt x="513" y="514"/>
                      <a:pt x="513" y="514"/>
                      <a:pt x="513" y="514"/>
                    </a:cubicBezTo>
                    <a:cubicBezTo>
                      <a:pt x="515" y="513"/>
                      <a:pt x="515" y="513"/>
                      <a:pt x="515" y="513"/>
                    </a:cubicBezTo>
                    <a:cubicBezTo>
                      <a:pt x="516" y="511"/>
                      <a:pt x="516" y="511"/>
                      <a:pt x="516" y="511"/>
                    </a:cubicBezTo>
                    <a:cubicBezTo>
                      <a:pt x="519" y="510"/>
                      <a:pt x="519" y="510"/>
                      <a:pt x="519" y="510"/>
                    </a:cubicBezTo>
                    <a:cubicBezTo>
                      <a:pt x="519" y="508"/>
                      <a:pt x="519" y="508"/>
                      <a:pt x="519" y="508"/>
                    </a:cubicBezTo>
                    <a:cubicBezTo>
                      <a:pt x="524" y="505"/>
                      <a:pt x="526" y="502"/>
                      <a:pt x="530" y="499"/>
                    </a:cubicBezTo>
                    <a:cubicBezTo>
                      <a:pt x="530" y="497"/>
                      <a:pt x="530" y="497"/>
                      <a:pt x="530" y="497"/>
                    </a:cubicBezTo>
                    <a:cubicBezTo>
                      <a:pt x="531" y="498"/>
                      <a:pt x="531" y="498"/>
                      <a:pt x="531" y="498"/>
                    </a:cubicBezTo>
                    <a:cubicBezTo>
                      <a:pt x="533" y="497"/>
                      <a:pt x="533" y="497"/>
                      <a:pt x="533" y="497"/>
                    </a:cubicBezTo>
                    <a:cubicBezTo>
                      <a:pt x="533" y="496"/>
                      <a:pt x="533" y="496"/>
                      <a:pt x="533" y="496"/>
                    </a:cubicBezTo>
                    <a:cubicBezTo>
                      <a:pt x="534" y="496"/>
                      <a:pt x="534" y="496"/>
                      <a:pt x="534" y="496"/>
                    </a:cubicBezTo>
                    <a:cubicBezTo>
                      <a:pt x="536" y="493"/>
                      <a:pt x="536" y="493"/>
                      <a:pt x="536" y="493"/>
                    </a:cubicBezTo>
                    <a:cubicBezTo>
                      <a:pt x="534" y="492"/>
                      <a:pt x="534" y="492"/>
                      <a:pt x="534" y="492"/>
                    </a:cubicBezTo>
                    <a:cubicBezTo>
                      <a:pt x="536" y="492"/>
                      <a:pt x="537" y="489"/>
                      <a:pt x="537" y="489"/>
                    </a:cubicBezTo>
                    <a:cubicBezTo>
                      <a:pt x="538" y="489"/>
                      <a:pt x="538" y="489"/>
                      <a:pt x="538" y="489"/>
                    </a:cubicBezTo>
                    <a:cubicBezTo>
                      <a:pt x="538" y="488"/>
                      <a:pt x="538" y="488"/>
                      <a:pt x="538" y="488"/>
                    </a:cubicBezTo>
                    <a:cubicBezTo>
                      <a:pt x="540" y="490"/>
                      <a:pt x="539" y="487"/>
                      <a:pt x="541" y="488"/>
                    </a:cubicBezTo>
                    <a:cubicBezTo>
                      <a:pt x="540" y="487"/>
                      <a:pt x="540" y="487"/>
                      <a:pt x="540" y="487"/>
                    </a:cubicBezTo>
                    <a:cubicBezTo>
                      <a:pt x="541" y="487"/>
                      <a:pt x="541" y="487"/>
                      <a:pt x="541" y="487"/>
                    </a:cubicBezTo>
                    <a:cubicBezTo>
                      <a:pt x="542" y="486"/>
                      <a:pt x="542" y="486"/>
                      <a:pt x="542" y="486"/>
                    </a:cubicBezTo>
                    <a:cubicBezTo>
                      <a:pt x="541" y="485"/>
                      <a:pt x="541" y="485"/>
                      <a:pt x="541" y="485"/>
                    </a:cubicBezTo>
                    <a:cubicBezTo>
                      <a:pt x="544" y="484"/>
                      <a:pt x="544" y="484"/>
                      <a:pt x="544" y="484"/>
                    </a:cubicBezTo>
                    <a:cubicBezTo>
                      <a:pt x="545" y="484"/>
                      <a:pt x="545" y="484"/>
                      <a:pt x="545" y="484"/>
                    </a:cubicBezTo>
                    <a:cubicBezTo>
                      <a:pt x="546" y="484"/>
                      <a:pt x="546" y="484"/>
                      <a:pt x="546" y="484"/>
                    </a:cubicBezTo>
                    <a:cubicBezTo>
                      <a:pt x="547" y="484"/>
                      <a:pt x="547" y="484"/>
                      <a:pt x="547" y="484"/>
                    </a:cubicBezTo>
                    <a:cubicBezTo>
                      <a:pt x="544" y="483"/>
                      <a:pt x="544" y="483"/>
                      <a:pt x="544" y="483"/>
                    </a:cubicBezTo>
                    <a:cubicBezTo>
                      <a:pt x="545" y="483"/>
                      <a:pt x="545" y="483"/>
                      <a:pt x="545" y="483"/>
                    </a:cubicBezTo>
                    <a:cubicBezTo>
                      <a:pt x="547" y="483"/>
                      <a:pt x="547" y="483"/>
                      <a:pt x="547" y="483"/>
                    </a:cubicBezTo>
                    <a:cubicBezTo>
                      <a:pt x="548" y="483"/>
                      <a:pt x="548" y="483"/>
                      <a:pt x="548" y="483"/>
                    </a:cubicBezTo>
                    <a:cubicBezTo>
                      <a:pt x="547" y="480"/>
                      <a:pt x="547" y="480"/>
                      <a:pt x="547" y="480"/>
                    </a:cubicBezTo>
                    <a:cubicBezTo>
                      <a:pt x="550" y="476"/>
                      <a:pt x="550" y="476"/>
                      <a:pt x="550" y="476"/>
                    </a:cubicBezTo>
                    <a:cubicBezTo>
                      <a:pt x="551" y="477"/>
                      <a:pt x="551" y="477"/>
                      <a:pt x="551" y="477"/>
                    </a:cubicBezTo>
                    <a:cubicBezTo>
                      <a:pt x="552" y="475"/>
                      <a:pt x="552" y="475"/>
                      <a:pt x="552" y="475"/>
                    </a:cubicBezTo>
                    <a:cubicBezTo>
                      <a:pt x="552" y="477"/>
                      <a:pt x="552" y="477"/>
                      <a:pt x="552" y="477"/>
                    </a:cubicBezTo>
                    <a:cubicBezTo>
                      <a:pt x="554" y="476"/>
                      <a:pt x="554" y="476"/>
                      <a:pt x="554" y="476"/>
                    </a:cubicBezTo>
                    <a:cubicBezTo>
                      <a:pt x="555" y="475"/>
                      <a:pt x="555" y="475"/>
                      <a:pt x="555" y="475"/>
                    </a:cubicBezTo>
                    <a:cubicBezTo>
                      <a:pt x="554" y="473"/>
                      <a:pt x="554" y="473"/>
                      <a:pt x="554" y="473"/>
                    </a:cubicBezTo>
                    <a:cubicBezTo>
                      <a:pt x="553" y="473"/>
                      <a:pt x="553" y="473"/>
                      <a:pt x="553" y="473"/>
                    </a:cubicBezTo>
                    <a:cubicBezTo>
                      <a:pt x="551" y="475"/>
                      <a:pt x="551" y="475"/>
                      <a:pt x="551" y="475"/>
                    </a:cubicBezTo>
                    <a:cubicBezTo>
                      <a:pt x="547" y="475"/>
                      <a:pt x="547" y="475"/>
                      <a:pt x="547" y="475"/>
                    </a:cubicBezTo>
                    <a:cubicBezTo>
                      <a:pt x="547" y="473"/>
                      <a:pt x="547" y="473"/>
                      <a:pt x="547" y="473"/>
                    </a:cubicBezTo>
                    <a:cubicBezTo>
                      <a:pt x="548" y="473"/>
                      <a:pt x="548" y="473"/>
                      <a:pt x="548" y="473"/>
                    </a:cubicBezTo>
                    <a:cubicBezTo>
                      <a:pt x="548" y="471"/>
                      <a:pt x="550" y="472"/>
                      <a:pt x="550" y="471"/>
                    </a:cubicBezTo>
                    <a:cubicBezTo>
                      <a:pt x="550" y="472"/>
                      <a:pt x="550" y="472"/>
                      <a:pt x="550" y="472"/>
                    </a:cubicBezTo>
                    <a:cubicBezTo>
                      <a:pt x="553" y="471"/>
                      <a:pt x="553" y="471"/>
                      <a:pt x="553" y="471"/>
                    </a:cubicBezTo>
                    <a:cubicBezTo>
                      <a:pt x="554" y="472"/>
                      <a:pt x="554" y="472"/>
                      <a:pt x="554" y="472"/>
                    </a:cubicBezTo>
                    <a:cubicBezTo>
                      <a:pt x="555" y="470"/>
                      <a:pt x="555" y="470"/>
                      <a:pt x="555" y="470"/>
                    </a:cubicBezTo>
                    <a:cubicBezTo>
                      <a:pt x="557" y="469"/>
                      <a:pt x="557" y="469"/>
                      <a:pt x="557" y="469"/>
                    </a:cubicBezTo>
                    <a:cubicBezTo>
                      <a:pt x="558" y="470"/>
                      <a:pt x="558" y="470"/>
                      <a:pt x="558" y="470"/>
                    </a:cubicBezTo>
                    <a:cubicBezTo>
                      <a:pt x="559" y="468"/>
                      <a:pt x="559" y="468"/>
                      <a:pt x="559" y="468"/>
                    </a:cubicBezTo>
                    <a:cubicBezTo>
                      <a:pt x="562" y="467"/>
                      <a:pt x="562" y="467"/>
                      <a:pt x="562" y="467"/>
                    </a:cubicBezTo>
                    <a:cubicBezTo>
                      <a:pt x="562" y="466"/>
                      <a:pt x="561" y="469"/>
                      <a:pt x="561" y="466"/>
                    </a:cubicBezTo>
                    <a:cubicBezTo>
                      <a:pt x="559" y="467"/>
                      <a:pt x="559" y="467"/>
                      <a:pt x="559" y="467"/>
                    </a:cubicBezTo>
                    <a:cubicBezTo>
                      <a:pt x="560" y="465"/>
                      <a:pt x="560" y="465"/>
                      <a:pt x="560" y="465"/>
                    </a:cubicBezTo>
                    <a:cubicBezTo>
                      <a:pt x="558" y="465"/>
                      <a:pt x="558" y="466"/>
                      <a:pt x="556" y="466"/>
                    </a:cubicBezTo>
                    <a:cubicBezTo>
                      <a:pt x="558" y="466"/>
                      <a:pt x="558" y="466"/>
                      <a:pt x="558" y="466"/>
                    </a:cubicBezTo>
                    <a:cubicBezTo>
                      <a:pt x="557" y="468"/>
                      <a:pt x="557" y="468"/>
                      <a:pt x="557" y="468"/>
                    </a:cubicBezTo>
                    <a:cubicBezTo>
                      <a:pt x="555" y="467"/>
                      <a:pt x="555" y="467"/>
                      <a:pt x="555" y="467"/>
                    </a:cubicBezTo>
                    <a:cubicBezTo>
                      <a:pt x="556" y="466"/>
                      <a:pt x="556" y="466"/>
                      <a:pt x="556" y="466"/>
                    </a:cubicBezTo>
                    <a:cubicBezTo>
                      <a:pt x="553" y="466"/>
                      <a:pt x="553" y="466"/>
                      <a:pt x="553" y="466"/>
                    </a:cubicBezTo>
                    <a:cubicBezTo>
                      <a:pt x="554" y="468"/>
                      <a:pt x="554" y="468"/>
                      <a:pt x="554" y="468"/>
                    </a:cubicBezTo>
                    <a:cubicBezTo>
                      <a:pt x="553" y="468"/>
                      <a:pt x="553" y="468"/>
                      <a:pt x="553" y="468"/>
                    </a:cubicBezTo>
                    <a:cubicBezTo>
                      <a:pt x="553" y="468"/>
                      <a:pt x="553" y="468"/>
                      <a:pt x="553" y="468"/>
                    </a:cubicBezTo>
                    <a:cubicBezTo>
                      <a:pt x="552" y="469"/>
                      <a:pt x="552" y="469"/>
                      <a:pt x="552" y="469"/>
                    </a:cubicBezTo>
                    <a:cubicBezTo>
                      <a:pt x="548" y="469"/>
                      <a:pt x="548" y="469"/>
                      <a:pt x="548" y="469"/>
                    </a:cubicBezTo>
                    <a:cubicBezTo>
                      <a:pt x="545" y="470"/>
                      <a:pt x="545" y="470"/>
                      <a:pt x="545" y="470"/>
                    </a:cubicBezTo>
                    <a:cubicBezTo>
                      <a:pt x="544" y="470"/>
                      <a:pt x="544" y="470"/>
                      <a:pt x="544" y="470"/>
                    </a:cubicBezTo>
                    <a:cubicBezTo>
                      <a:pt x="543" y="471"/>
                      <a:pt x="543" y="471"/>
                      <a:pt x="543" y="471"/>
                    </a:cubicBezTo>
                    <a:cubicBezTo>
                      <a:pt x="542" y="472"/>
                      <a:pt x="541" y="470"/>
                      <a:pt x="540" y="471"/>
                    </a:cubicBezTo>
                    <a:cubicBezTo>
                      <a:pt x="540" y="471"/>
                      <a:pt x="540" y="471"/>
                      <a:pt x="540" y="471"/>
                    </a:cubicBezTo>
                    <a:cubicBezTo>
                      <a:pt x="542" y="470"/>
                      <a:pt x="542" y="470"/>
                      <a:pt x="542" y="470"/>
                    </a:cubicBezTo>
                    <a:cubicBezTo>
                      <a:pt x="544" y="469"/>
                      <a:pt x="544" y="469"/>
                      <a:pt x="544" y="469"/>
                    </a:cubicBezTo>
                    <a:cubicBezTo>
                      <a:pt x="544" y="468"/>
                      <a:pt x="544" y="468"/>
                      <a:pt x="544" y="468"/>
                    </a:cubicBezTo>
                    <a:cubicBezTo>
                      <a:pt x="543" y="468"/>
                      <a:pt x="542" y="469"/>
                      <a:pt x="541" y="469"/>
                    </a:cubicBezTo>
                    <a:cubicBezTo>
                      <a:pt x="541" y="469"/>
                      <a:pt x="541" y="469"/>
                      <a:pt x="541" y="469"/>
                    </a:cubicBezTo>
                    <a:cubicBezTo>
                      <a:pt x="540" y="467"/>
                      <a:pt x="540" y="467"/>
                      <a:pt x="540" y="467"/>
                    </a:cubicBezTo>
                    <a:cubicBezTo>
                      <a:pt x="540" y="466"/>
                      <a:pt x="540" y="466"/>
                      <a:pt x="540" y="466"/>
                    </a:cubicBezTo>
                    <a:cubicBezTo>
                      <a:pt x="542" y="466"/>
                      <a:pt x="542" y="466"/>
                      <a:pt x="542" y="466"/>
                    </a:cubicBezTo>
                    <a:cubicBezTo>
                      <a:pt x="543" y="465"/>
                      <a:pt x="543" y="465"/>
                      <a:pt x="543" y="465"/>
                    </a:cubicBezTo>
                    <a:cubicBezTo>
                      <a:pt x="544" y="466"/>
                      <a:pt x="544" y="466"/>
                      <a:pt x="544" y="466"/>
                    </a:cubicBezTo>
                    <a:cubicBezTo>
                      <a:pt x="544" y="466"/>
                      <a:pt x="545" y="467"/>
                      <a:pt x="543" y="467"/>
                    </a:cubicBezTo>
                    <a:cubicBezTo>
                      <a:pt x="543" y="467"/>
                      <a:pt x="543" y="467"/>
                      <a:pt x="543" y="467"/>
                    </a:cubicBezTo>
                    <a:cubicBezTo>
                      <a:pt x="546" y="467"/>
                      <a:pt x="546" y="467"/>
                      <a:pt x="546" y="467"/>
                    </a:cubicBezTo>
                    <a:cubicBezTo>
                      <a:pt x="546" y="466"/>
                      <a:pt x="546" y="466"/>
                      <a:pt x="546" y="466"/>
                    </a:cubicBezTo>
                    <a:cubicBezTo>
                      <a:pt x="546" y="465"/>
                      <a:pt x="545" y="465"/>
                      <a:pt x="546" y="464"/>
                    </a:cubicBezTo>
                    <a:cubicBezTo>
                      <a:pt x="545" y="463"/>
                      <a:pt x="545" y="463"/>
                      <a:pt x="545" y="463"/>
                    </a:cubicBezTo>
                    <a:cubicBezTo>
                      <a:pt x="544" y="464"/>
                      <a:pt x="544" y="464"/>
                      <a:pt x="544" y="464"/>
                    </a:cubicBezTo>
                    <a:cubicBezTo>
                      <a:pt x="543" y="463"/>
                      <a:pt x="543" y="463"/>
                      <a:pt x="543" y="463"/>
                    </a:cubicBezTo>
                    <a:cubicBezTo>
                      <a:pt x="545" y="461"/>
                      <a:pt x="545" y="461"/>
                      <a:pt x="545" y="461"/>
                    </a:cubicBezTo>
                    <a:cubicBezTo>
                      <a:pt x="544" y="461"/>
                      <a:pt x="544" y="461"/>
                      <a:pt x="544" y="461"/>
                    </a:cubicBezTo>
                    <a:cubicBezTo>
                      <a:pt x="544" y="460"/>
                      <a:pt x="544" y="460"/>
                      <a:pt x="544" y="460"/>
                    </a:cubicBezTo>
                    <a:cubicBezTo>
                      <a:pt x="546" y="459"/>
                      <a:pt x="543" y="462"/>
                      <a:pt x="546" y="459"/>
                    </a:cubicBezTo>
                    <a:cubicBezTo>
                      <a:pt x="546" y="460"/>
                      <a:pt x="545" y="461"/>
                      <a:pt x="546" y="461"/>
                    </a:cubicBezTo>
                    <a:cubicBezTo>
                      <a:pt x="545" y="462"/>
                      <a:pt x="545" y="462"/>
                      <a:pt x="545" y="462"/>
                    </a:cubicBezTo>
                    <a:cubicBezTo>
                      <a:pt x="547" y="462"/>
                      <a:pt x="547" y="462"/>
                      <a:pt x="547" y="462"/>
                    </a:cubicBezTo>
                    <a:cubicBezTo>
                      <a:pt x="546" y="462"/>
                      <a:pt x="546" y="462"/>
                      <a:pt x="546" y="462"/>
                    </a:cubicBezTo>
                    <a:cubicBezTo>
                      <a:pt x="547" y="463"/>
                      <a:pt x="547" y="463"/>
                      <a:pt x="547" y="463"/>
                    </a:cubicBezTo>
                    <a:cubicBezTo>
                      <a:pt x="548" y="464"/>
                      <a:pt x="548" y="464"/>
                      <a:pt x="548" y="464"/>
                    </a:cubicBezTo>
                    <a:cubicBezTo>
                      <a:pt x="550" y="462"/>
                      <a:pt x="550" y="462"/>
                      <a:pt x="550" y="462"/>
                    </a:cubicBezTo>
                    <a:cubicBezTo>
                      <a:pt x="550" y="461"/>
                      <a:pt x="550" y="461"/>
                      <a:pt x="550" y="461"/>
                    </a:cubicBezTo>
                    <a:cubicBezTo>
                      <a:pt x="552" y="461"/>
                      <a:pt x="552" y="461"/>
                      <a:pt x="552" y="461"/>
                    </a:cubicBezTo>
                    <a:cubicBezTo>
                      <a:pt x="553" y="459"/>
                      <a:pt x="553" y="459"/>
                      <a:pt x="553" y="459"/>
                    </a:cubicBezTo>
                    <a:cubicBezTo>
                      <a:pt x="555" y="461"/>
                      <a:pt x="555" y="461"/>
                      <a:pt x="555" y="461"/>
                    </a:cubicBezTo>
                    <a:cubicBezTo>
                      <a:pt x="556" y="459"/>
                      <a:pt x="556" y="459"/>
                      <a:pt x="556" y="459"/>
                    </a:cubicBezTo>
                    <a:cubicBezTo>
                      <a:pt x="555" y="462"/>
                      <a:pt x="555" y="462"/>
                      <a:pt x="555" y="462"/>
                    </a:cubicBezTo>
                    <a:cubicBezTo>
                      <a:pt x="553" y="461"/>
                      <a:pt x="553" y="461"/>
                      <a:pt x="553" y="461"/>
                    </a:cubicBezTo>
                    <a:cubicBezTo>
                      <a:pt x="552" y="461"/>
                      <a:pt x="552" y="461"/>
                      <a:pt x="552" y="461"/>
                    </a:cubicBezTo>
                    <a:cubicBezTo>
                      <a:pt x="552" y="461"/>
                      <a:pt x="554" y="461"/>
                      <a:pt x="552" y="462"/>
                    </a:cubicBezTo>
                    <a:cubicBezTo>
                      <a:pt x="554" y="462"/>
                      <a:pt x="554" y="462"/>
                      <a:pt x="554" y="462"/>
                    </a:cubicBezTo>
                    <a:cubicBezTo>
                      <a:pt x="553" y="463"/>
                      <a:pt x="553" y="463"/>
                      <a:pt x="553" y="463"/>
                    </a:cubicBezTo>
                    <a:cubicBezTo>
                      <a:pt x="552" y="463"/>
                      <a:pt x="552" y="463"/>
                      <a:pt x="552" y="463"/>
                    </a:cubicBezTo>
                    <a:cubicBezTo>
                      <a:pt x="553" y="464"/>
                      <a:pt x="553" y="464"/>
                      <a:pt x="553" y="464"/>
                    </a:cubicBezTo>
                    <a:cubicBezTo>
                      <a:pt x="556" y="462"/>
                      <a:pt x="556" y="462"/>
                      <a:pt x="556" y="462"/>
                    </a:cubicBezTo>
                    <a:cubicBezTo>
                      <a:pt x="557" y="461"/>
                      <a:pt x="557" y="461"/>
                      <a:pt x="557" y="461"/>
                    </a:cubicBezTo>
                    <a:cubicBezTo>
                      <a:pt x="556" y="460"/>
                      <a:pt x="556" y="460"/>
                      <a:pt x="556" y="460"/>
                    </a:cubicBezTo>
                    <a:cubicBezTo>
                      <a:pt x="558" y="460"/>
                      <a:pt x="558" y="460"/>
                      <a:pt x="558" y="460"/>
                    </a:cubicBezTo>
                    <a:cubicBezTo>
                      <a:pt x="562" y="457"/>
                      <a:pt x="562" y="457"/>
                      <a:pt x="562" y="457"/>
                    </a:cubicBezTo>
                    <a:cubicBezTo>
                      <a:pt x="563" y="457"/>
                      <a:pt x="563" y="457"/>
                      <a:pt x="563" y="457"/>
                    </a:cubicBezTo>
                    <a:cubicBezTo>
                      <a:pt x="564" y="457"/>
                      <a:pt x="564" y="457"/>
                      <a:pt x="564" y="457"/>
                    </a:cubicBezTo>
                    <a:cubicBezTo>
                      <a:pt x="564" y="457"/>
                      <a:pt x="561" y="456"/>
                      <a:pt x="564" y="458"/>
                    </a:cubicBezTo>
                    <a:cubicBezTo>
                      <a:pt x="566" y="458"/>
                      <a:pt x="566" y="458"/>
                      <a:pt x="566" y="458"/>
                    </a:cubicBezTo>
                    <a:cubicBezTo>
                      <a:pt x="566" y="458"/>
                      <a:pt x="567" y="456"/>
                      <a:pt x="566" y="459"/>
                    </a:cubicBezTo>
                    <a:cubicBezTo>
                      <a:pt x="567" y="457"/>
                      <a:pt x="567" y="457"/>
                      <a:pt x="567" y="457"/>
                    </a:cubicBezTo>
                    <a:cubicBezTo>
                      <a:pt x="567" y="458"/>
                      <a:pt x="569" y="459"/>
                      <a:pt x="569" y="457"/>
                    </a:cubicBezTo>
                    <a:cubicBezTo>
                      <a:pt x="571" y="456"/>
                      <a:pt x="572" y="457"/>
                      <a:pt x="574" y="455"/>
                    </a:cubicBezTo>
                    <a:cubicBezTo>
                      <a:pt x="576" y="451"/>
                      <a:pt x="576" y="451"/>
                      <a:pt x="576" y="451"/>
                    </a:cubicBezTo>
                    <a:cubicBezTo>
                      <a:pt x="577" y="451"/>
                      <a:pt x="577" y="451"/>
                      <a:pt x="577" y="451"/>
                    </a:cubicBezTo>
                    <a:cubicBezTo>
                      <a:pt x="578" y="450"/>
                      <a:pt x="578" y="450"/>
                      <a:pt x="578" y="450"/>
                    </a:cubicBezTo>
                    <a:cubicBezTo>
                      <a:pt x="579" y="449"/>
                      <a:pt x="579" y="449"/>
                      <a:pt x="579" y="449"/>
                    </a:cubicBezTo>
                    <a:cubicBezTo>
                      <a:pt x="579" y="450"/>
                      <a:pt x="576" y="448"/>
                      <a:pt x="579" y="450"/>
                    </a:cubicBezTo>
                    <a:cubicBezTo>
                      <a:pt x="580" y="449"/>
                      <a:pt x="580" y="449"/>
                      <a:pt x="580" y="449"/>
                    </a:cubicBezTo>
                    <a:cubicBezTo>
                      <a:pt x="583" y="450"/>
                      <a:pt x="583" y="450"/>
                      <a:pt x="583" y="450"/>
                    </a:cubicBezTo>
                    <a:cubicBezTo>
                      <a:pt x="584" y="449"/>
                      <a:pt x="584" y="449"/>
                      <a:pt x="584" y="449"/>
                    </a:cubicBezTo>
                    <a:cubicBezTo>
                      <a:pt x="584" y="448"/>
                      <a:pt x="584" y="448"/>
                      <a:pt x="584" y="448"/>
                    </a:cubicBezTo>
                    <a:cubicBezTo>
                      <a:pt x="583" y="447"/>
                      <a:pt x="583" y="447"/>
                      <a:pt x="583" y="447"/>
                    </a:cubicBezTo>
                    <a:cubicBezTo>
                      <a:pt x="583" y="448"/>
                      <a:pt x="582" y="447"/>
                      <a:pt x="582" y="448"/>
                    </a:cubicBezTo>
                    <a:cubicBezTo>
                      <a:pt x="584" y="446"/>
                      <a:pt x="584" y="446"/>
                      <a:pt x="584" y="446"/>
                    </a:cubicBezTo>
                    <a:cubicBezTo>
                      <a:pt x="586" y="444"/>
                      <a:pt x="586" y="444"/>
                      <a:pt x="586" y="444"/>
                    </a:cubicBezTo>
                    <a:cubicBezTo>
                      <a:pt x="587" y="445"/>
                      <a:pt x="585" y="444"/>
                      <a:pt x="587" y="445"/>
                    </a:cubicBezTo>
                    <a:cubicBezTo>
                      <a:pt x="588" y="444"/>
                      <a:pt x="588" y="444"/>
                      <a:pt x="588" y="444"/>
                    </a:cubicBezTo>
                    <a:cubicBezTo>
                      <a:pt x="586" y="443"/>
                      <a:pt x="586" y="443"/>
                      <a:pt x="586" y="443"/>
                    </a:cubicBezTo>
                    <a:cubicBezTo>
                      <a:pt x="589" y="441"/>
                      <a:pt x="589" y="441"/>
                      <a:pt x="589" y="441"/>
                    </a:cubicBezTo>
                    <a:cubicBezTo>
                      <a:pt x="588" y="442"/>
                      <a:pt x="588" y="442"/>
                      <a:pt x="588" y="442"/>
                    </a:cubicBezTo>
                    <a:cubicBezTo>
                      <a:pt x="591" y="441"/>
                      <a:pt x="591" y="441"/>
                      <a:pt x="591" y="441"/>
                    </a:cubicBezTo>
                    <a:cubicBezTo>
                      <a:pt x="592" y="439"/>
                      <a:pt x="592" y="439"/>
                      <a:pt x="592" y="439"/>
                    </a:cubicBezTo>
                    <a:cubicBezTo>
                      <a:pt x="596" y="435"/>
                      <a:pt x="596" y="435"/>
                      <a:pt x="596" y="435"/>
                    </a:cubicBezTo>
                    <a:cubicBezTo>
                      <a:pt x="596" y="435"/>
                      <a:pt x="598" y="437"/>
                      <a:pt x="596" y="435"/>
                    </a:cubicBezTo>
                    <a:cubicBezTo>
                      <a:pt x="594" y="436"/>
                      <a:pt x="594" y="436"/>
                      <a:pt x="594" y="436"/>
                    </a:cubicBezTo>
                    <a:cubicBezTo>
                      <a:pt x="592" y="435"/>
                      <a:pt x="592" y="435"/>
                      <a:pt x="592" y="435"/>
                    </a:cubicBezTo>
                    <a:cubicBezTo>
                      <a:pt x="591" y="435"/>
                      <a:pt x="591" y="435"/>
                      <a:pt x="591" y="435"/>
                    </a:cubicBezTo>
                    <a:cubicBezTo>
                      <a:pt x="590" y="437"/>
                      <a:pt x="590" y="437"/>
                      <a:pt x="590" y="437"/>
                    </a:cubicBezTo>
                    <a:cubicBezTo>
                      <a:pt x="585" y="438"/>
                      <a:pt x="585" y="438"/>
                      <a:pt x="585" y="438"/>
                    </a:cubicBezTo>
                    <a:cubicBezTo>
                      <a:pt x="584" y="439"/>
                      <a:pt x="584" y="439"/>
                      <a:pt x="584" y="439"/>
                    </a:cubicBezTo>
                    <a:cubicBezTo>
                      <a:pt x="580" y="439"/>
                      <a:pt x="580" y="439"/>
                      <a:pt x="580" y="439"/>
                    </a:cubicBezTo>
                    <a:cubicBezTo>
                      <a:pt x="578" y="438"/>
                      <a:pt x="578" y="438"/>
                      <a:pt x="578" y="438"/>
                    </a:cubicBezTo>
                    <a:cubicBezTo>
                      <a:pt x="575" y="438"/>
                      <a:pt x="575" y="438"/>
                      <a:pt x="575" y="438"/>
                    </a:cubicBezTo>
                    <a:cubicBezTo>
                      <a:pt x="576" y="439"/>
                      <a:pt x="573" y="440"/>
                      <a:pt x="576" y="440"/>
                    </a:cubicBezTo>
                    <a:cubicBezTo>
                      <a:pt x="575" y="441"/>
                      <a:pt x="575" y="441"/>
                      <a:pt x="575" y="441"/>
                    </a:cubicBezTo>
                    <a:cubicBezTo>
                      <a:pt x="574" y="441"/>
                      <a:pt x="574" y="441"/>
                      <a:pt x="574" y="441"/>
                    </a:cubicBezTo>
                    <a:cubicBezTo>
                      <a:pt x="571" y="442"/>
                      <a:pt x="571" y="442"/>
                      <a:pt x="571" y="442"/>
                    </a:cubicBezTo>
                    <a:cubicBezTo>
                      <a:pt x="569" y="440"/>
                      <a:pt x="569" y="440"/>
                      <a:pt x="569" y="440"/>
                    </a:cubicBezTo>
                    <a:cubicBezTo>
                      <a:pt x="561" y="442"/>
                      <a:pt x="561" y="442"/>
                      <a:pt x="561" y="442"/>
                    </a:cubicBezTo>
                    <a:cubicBezTo>
                      <a:pt x="557" y="443"/>
                      <a:pt x="557" y="443"/>
                      <a:pt x="557" y="443"/>
                    </a:cubicBezTo>
                    <a:cubicBezTo>
                      <a:pt x="557" y="445"/>
                      <a:pt x="561" y="442"/>
                      <a:pt x="557" y="444"/>
                    </a:cubicBezTo>
                    <a:cubicBezTo>
                      <a:pt x="558" y="444"/>
                      <a:pt x="561" y="444"/>
                      <a:pt x="562" y="443"/>
                    </a:cubicBezTo>
                    <a:cubicBezTo>
                      <a:pt x="563" y="444"/>
                      <a:pt x="563" y="444"/>
                      <a:pt x="563" y="444"/>
                    </a:cubicBezTo>
                    <a:cubicBezTo>
                      <a:pt x="556" y="446"/>
                      <a:pt x="556" y="446"/>
                      <a:pt x="556" y="446"/>
                    </a:cubicBezTo>
                    <a:cubicBezTo>
                      <a:pt x="552" y="446"/>
                      <a:pt x="552" y="446"/>
                      <a:pt x="552" y="446"/>
                    </a:cubicBezTo>
                    <a:cubicBezTo>
                      <a:pt x="553" y="445"/>
                      <a:pt x="553" y="445"/>
                      <a:pt x="553" y="445"/>
                    </a:cubicBezTo>
                    <a:cubicBezTo>
                      <a:pt x="554" y="445"/>
                      <a:pt x="554" y="445"/>
                      <a:pt x="554" y="445"/>
                    </a:cubicBezTo>
                    <a:cubicBezTo>
                      <a:pt x="556" y="444"/>
                      <a:pt x="556" y="444"/>
                      <a:pt x="556" y="444"/>
                    </a:cubicBezTo>
                    <a:cubicBezTo>
                      <a:pt x="554" y="443"/>
                      <a:pt x="554" y="443"/>
                      <a:pt x="554" y="443"/>
                    </a:cubicBezTo>
                    <a:cubicBezTo>
                      <a:pt x="548" y="446"/>
                      <a:pt x="548" y="446"/>
                      <a:pt x="548" y="446"/>
                    </a:cubicBezTo>
                    <a:cubicBezTo>
                      <a:pt x="548" y="447"/>
                      <a:pt x="548" y="447"/>
                      <a:pt x="548" y="447"/>
                    </a:cubicBezTo>
                    <a:cubicBezTo>
                      <a:pt x="550" y="447"/>
                      <a:pt x="550" y="447"/>
                      <a:pt x="550" y="447"/>
                    </a:cubicBezTo>
                    <a:cubicBezTo>
                      <a:pt x="549" y="447"/>
                      <a:pt x="549" y="447"/>
                      <a:pt x="549" y="447"/>
                    </a:cubicBezTo>
                    <a:cubicBezTo>
                      <a:pt x="548" y="447"/>
                      <a:pt x="548" y="447"/>
                      <a:pt x="548" y="447"/>
                    </a:cubicBezTo>
                    <a:cubicBezTo>
                      <a:pt x="545" y="448"/>
                      <a:pt x="545" y="448"/>
                      <a:pt x="545" y="448"/>
                    </a:cubicBezTo>
                    <a:cubicBezTo>
                      <a:pt x="545" y="448"/>
                      <a:pt x="545" y="448"/>
                      <a:pt x="545" y="448"/>
                    </a:cubicBezTo>
                    <a:cubicBezTo>
                      <a:pt x="545" y="447"/>
                      <a:pt x="545" y="447"/>
                      <a:pt x="545" y="447"/>
                    </a:cubicBezTo>
                    <a:cubicBezTo>
                      <a:pt x="547" y="447"/>
                      <a:pt x="547" y="447"/>
                      <a:pt x="547" y="447"/>
                    </a:cubicBezTo>
                    <a:cubicBezTo>
                      <a:pt x="547" y="446"/>
                      <a:pt x="547" y="446"/>
                      <a:pt x="547" y="446"/>
                    </a:cubicBezTo>
                    <a:cubicBezTo>
                      <a:pt x="547" y="447"/>
                      <a:pt x="546" y="445"/>
                      <a:pt x="547" y="447"/>
                    </a:cubicBezTo>
                    <a:cubicBezTo>
                      <a:pt x="546" y="445"/>
                      <a:pt x="546" y="445"/>
                      <a:pt x="546" y="445"/>
                    </a:cubicBezTo>
                    <a:cubicBezTo>
                      <a:pt x="544" y="446"/>
                      <a:pt x="544" y="446"/>
                      <a:pt x="544" y="446"/>
                    </a:cubicBezTo>
                    <a:cubicBezTo>
                      <a:pt x="541" y="445"/>
                      <a:pt x="549" y="446"/>
                      <a:pt x="542" y="446"/>
                    </a:cubicBezTo>
                    <a:cubicBezTo>
                      <a:pt x="538" y="448"/>
                      <a:pt x="538" y="448"/>
                      <a:pt x="538" y="448"/>
                    </a:cubicBezTo>
                    <a:cubicBezTo>
                      <a:pt x="535" y="448"/>
                      <a:pt x="535" y="448"/>
                      <a:pt x="535" y="448"/>
                    </a:cubicBezTo>
                    <a:cubicBezTo>
                      <a:pt x="529" y="449"/>
                      <a:pt x="529" y="449"/>
                      <a:pt x="529" y="449"/>
                    </a:cubicBezTo>
                    <a:cubicBezTo>
                      <a:pt x="528" y="450"/>
                      <a:pt x="528" y="450"/>
                      <a:pt x="528" y="450"/>
                    </a:cubicBezTo>
                    <a:cubicBezTo>
                      <a:pt x="526" y="449"/>
                      <a:pt x="526" y="449"/>
                      <a:pt x="526" y="449"/>
                    </a:cubicBezTo>
                    <a:cubicBezTo>
                      <a:pt x="524" y="451"/>
                      <a:pt x="524" y="451"/>
                      <a:pt x="524" y="451"/>
                    </a:cubicBezTo>
                    <a:cubicBezTo>
                      <a:pt x="521" y="451"/>
                      <a:pt x="521" y="451"/>
                      <a:pt x="521" y="451"/>
                    </a:cubicBezTo>
                    <a:cubicBezTo>
                      <a:pt x="520" y="451"/>
                      <a:pt x="520" y="451"/>
                      <a:pt x="520" y="451"/>
                    </a:cubicBezTo>
                    <a:cubicBezTo>
                      <a:pt x="519" y="452"/>
                      <a:pt x="519" y="452"/>
                      <a:pt x="519" y="452"/>
                    </a:cubicBezTo>
                    <a:cubicBezTo>
                      <a:pt x="517" y="452"/>
                      <a:pt x="523" y="448"/>
                      <a:pt x="516" y="453"/>
                    </a:cubicBezTo>
                    <a:cubicBezTo>
                      <a:pt x="516" y="451"/>
                      <a:pt x="516" y="451"/>
                      <a:pt x="516" y="451"/>
                    </a:cubicBezTo>
                    <a:cubicBezTo>
                      <a:pt x="516" y="451"/>
                      <a:pt x="527" y="451"/>
                      <a:pt x="511" y="453"/>
                    </a:cubicBezTo>
                    <a:cubicBezTo>
                      <a:pt x="505" y="454"/>
                      <a:pt x="505" y="454"/>
                      <a:pt x="505" y="454"/>
                    </a:cubicBezTo>
                    <a:cubicBezTo>
                      <a:pt x="494" y="456"/>
                      <a:pt x="494" y="456"/>
                      <a:pt x="494" y="456"/>
                    </a:cubicBezTo>
                    <a:cubicBezTo>
                      <a:pt x="493" y="455"/>
                      <a:pt x="493" y="455"/>
                      <a:pt x="493" y="455"/>
                    </a:cubicBezTo>
                    <a:cubicBezTo>
                      <a:pt x="492" y="455"/>
                      <a:pt x="492" y="455"/>
                      <a:pt x="492" y="455"/>
                    </a:cubicBezTo>
                    <a:cubicBezTo>
                      <a:pt x="492" y="456"/>
                      <a:pt x="492" y="456"/>
                      <a:pt x="492" y="456"/>
                    </a:cubicBezTo>
                    <a:cubicBezTo>
                      <a:pt x="489" y="457"/>
                      <a:pt x="489" y="457"/>
                      <a:pt x="489" y="457"/>
                    </a:cubicBezTo>
                    <a:cubicBezTo>
                      <a:pt x="480" y="458"/>
                      <a:pt x="480" y="458"/>
                      <a:pt x="480" y="458"/>
                    </a:cubicBezTo>
                    <a:cubicBezTo>
                      <a:pt x="480" y="457"/>
                      <a:pt x="480" y="457"/>
                      <a:pt x="480" y="457"/>
                    </a:cubicBezTo>
                    <a:cubicBezTo>
                      <a:pt x="478" y="457"/>
                      <a:pt x="478" y="457"/>
                      <a:pt x="478" y="457"/>
                    </a:cubicBezTo>
                    <a:cubicBezTo>
                      <a:pt x="477" y="458"/>
                      <a:pt x="477" y="458"/>
                      <a:pt x="477" y="458"/>
                    </a:cubicBezTo>
                    <a:cubicBezTo>
                      <a:pt x="472" y="459"/>
                      <a:pt x="472" y="459"/>
                      <a:pt x="472" y="459"/>
                    </a:cubicBezTo>
                    <a:cubicBezTo>
                      <a:pt x="470" y="458"/>
                      <a:pt x="470" y="458"/>
                      <a:pt x="470" y="458"/>
                    </a:cubicBezTo>
                    <a:cubicBezTo>
                      <a:pt x="470" y="458"/>
                      <a:pt x="468" y="457"/>
                      <a:pt x="469" y="460"/>
                    </a:cubicBezTo>
                    <a:cubicBezTo>
                      <a:pt x="468" y="460"/>
                      <a:pt x="468" y="460"/>
                      <a:pt x="468" y="460"/>
                    </a:cubicBezTo>
                    <a:cubicBezTo>
                      <a:pt x="466" y="458"/>
                      <a:pt x="466" y="458"/>
                      <a:pt x="466" y="458"/>
                    </a:cubicBezTo>
                    <a:cubicBezTo>
                      <a:pt x="465" y="459"/>
                      <a:pt x="465" y="459"/>
                      <a:pt x="465" y="459"/>
                    </a:cubicBezTo>
                    <a:cubicBezTo>
                      <a:pt x="464" y="461"/>
                      <a:pt x="464" y="461"/>
                      <a:pt x="464" y="461"/>
                    </a:cubicBezTo>
                    <a:cubicBezTo>
                      <a:pt x="461" y="461"/>
                      <a:pt x="461" y="461"/>
                      <a:pt x="461" y="461"/>
                    </a:cubicBezTo>
                    <a:cubicBezTo>
                      <a:pt x="451" y="462"/>
                      <a:pt x="451" y="462"/>
                      <a:pt x="451" y="462"/>
                    </a:cubicBezTo>
                    <a:cubicBezTo>
                      <a:pt x="451" y="463"/>
                      <a:pt x="451" y="463"/>
                      <a:pt x="451" y="463"/>
                    </a:cubicBezTo>
                    <a:cubicBezTo>
                      <a:pt x="450" y="462"/>
                      <a:pt x="450" y="462"/>
                      <a:pt x="450" y="462"/>
                    </a:cubicBezTo>
                    <a:cubicBezTo>
                      <a:pt x="449" y="462"/>
                      <a:pt x="449" y="462"/>
                      <a:pt x="449" y="462"/>
                    </a:cubicBezTo>
                    <a:cubicBezTo>
                      <a:pt x="449" y="463"/>
                      <a:pt x="449" y="463"/>
                      <a:pt x="449" y="463"/>
                    </a:cubicBezTo>
                    <a:cubicBezTo>
                      <a:pt x="446" y="463"/>
                      <a:pt x="446" y="463"/>
                      <a:pt x="446" y="463"/>
                    </a:cubicBezTo>
                    <a:cubicBezTo>
                      <a:pt x="437" y="464"/>
                      <a:pt x="437" y="464"/>
                      <a:pt x="437" y="464"/>
                    </a:cubicBezTo>
                    <a:cubicBezTo>
                      <a:pt x="435" y="465"/>
                      <a:pt x="435" y="465"/>
                      <a:pt x="435" y="465"/>
                    </a:cubicBezTo>
                    <a:cubicBezTo>
                      <a:pt x="430" y="465"/>
                      <a:pt x="430" y="465"/>
                      <a:pt x="430" y="465"/>
                    </a:cubicBezTo>
                    <a:cubicBezTo>
                      <a:pt x="426" y="466"/>
                      <a:pt x="426" y="466"/>
                      <a:pt x="426" y="466"/>
                    </a:cubicBezTo>
                    <a:cubicBezTo>
                      <a:pt x="425" y="465"/>
                      <a:pt x="425" y="465"/>
                      <a:pt x="425" y="465"/>
                    </a:cubicBezTo>
                    <a:cubicBezTo>
                      <a:pt x="423" y="466"/>
                      <a:pt x="423" y="466"/>
                      <a:pt x="423" y="466"/>
                    </a:cubicBezTo>
                    <a:cubicBezTo>
                      <a:pt x="422" y="466"/>
                      <a:pt x="422" y="466"/>
                      <a:pt x="422" y="466"/>
                    </a:cubicBezTo>
                    <a:cubicBezTo>
                      <a:pt x="422" y="465"/>
                      <a:pt x="422" y="465"/>
                      <a:pt x="422" y="465"/>
                    </a:cubicBezTo>
                    <a:cubicBezTo>
                      <a:pt x="417" y="467"/>
                      <a:pt x="417" y="467"/>
                      <a:pt x="417" y="467"/>
                    </a:cubicBezTo>
                    <a:cubicBezTo>
                      <a:pt x="411" y="468"/>
                      <a:pt x="411" y="468"/>
                      <a:pt x="411" y="468"/>
                    </a:cubicBezTo>
                    <a:cubicBezTo>
                      <a:pt x="405" y="469"/>
                      <a:pt x="405" y="469"/>
                      <a:pt x="405" y="469"/>
                    </a:cubicBezTo>
                    <a:cubicBezTo>
                      <a:pt x="405" y="468"/>
                      <a:pt x="405" y="468"/>
                      <a:pt x="405" y="468"/>
                    </a:cubicBezTo>
                    <a:cubicBezTo>
                      <a:pt x="404" y="469"/>
                      <a:pt x="404" y="469"/>
                      <a:pt x="404" y="469"/>
                    </a:cubicBezTo>
                    <a:cubicBezTo>
                      <a:pt x="403" y="469"/>
                      <a:pt x="403" y="469"/>
                      <a:pt x="403" y="469"/>
                    </a:cubicBezTo>
                    <a:cubicBezTo>
                      <a:pt x="399" y="470"/>
                      <a:pt x="399" y="470"/>
                      <a:pt x="399" y="470"/>
                    </a:cubicBezTo>
                    <a:cubicBezTo>
                      <a:pt x="394" y="470"/>
                      <a:pt x="394" y="470"/>
                      <a:pt x="394" y="470"/>
                    </a:cubicBezTo>
                    <a:cubicBezTo>
                      <a:pt x="393" y="471"/>
                      <a:pt x="393" y="471"/>
                      <a:pt x="393" y="471"/>
                    </a:cubicBezTo>
                    <a:cubicBezTo>
                      <a:pt x="391" y="470"/>
                      <a:pt x="391" y="470"/>
                      <a:pt x="391" y="470"/>
                    </a:cubicBezTo>
                    <a:cubicBezTo>
                      <a:pt x="384" y="471"/>
                      <a:pt x="384" y="471"/>
                      <a:pt x="384" y="471"/>
                    </a:cubicBezTo>
                    <a:cubicBezTo>
                      <a:pt x="383" y="471"/>
                      <a:pt x="383" y="471"/>
                      <a:pt x="383" y="471"/>
                    </a:cubicBezTo>
                    <a:cubicBezTo>
                      <a:pt x="382" y="472"/>
                      <a:pt x="382" y="472"/>
                      <a:pt x="382" y="472"/>
                    </a:cubicBezTo>
                    <a:cubicBezTo>
                      <a:pt x="366" y="474"/>
                      <a:pt x="366" y="474"/>
                      <a:pt x="366" y="474"/>
                    </a:cubicBezTo>
                    <a:cubicBezTo>
                      <a:pt x="362" y="475"/>
                      <a:pt x="362" y="475"/>
                      <a:pt x="362" y="475"/>
                    </a:cubicBezTo>
                    <a:cubicBezTo>
                      <a:pt x="362" y="476"/>
                      <a:pt x="362" y="476"/>
                      <a:pt x="362" y="476"/>
                    </a:cubicBezTo>
                    <a:cubicBezTo>
                      <a:pt x="361" y="476"/>
                      <a:pt x="361" y="477"/>
                      <a:pt x="360" y="476"/>
                    </a:cubicBezTo>
                    <a:cubicBezTo>
                      <a:pt x="362" y="475"/>
                      <a:pt x="362" y="475"/>
                      <a:pt x="362" y="475"/>
                    </a:cubicBezTo>
                    <a:cubicBezTo>
                      <a:pt x="359" y="475"/>
                      <a:pt x="359" y="475"/>
                      <a:pt x="359" y="475"/>
                    </a:cubicBezTo>
                    <a:cubicBezTo>
                      <a:pt x="354" y="475"/>
                      <a:pt x="354" y="475"/>
                      <a:pt x="354" y="475"/>
                    </a:cubicBezTo>
                    <a:cubicBezTo>
                      <a:pt x="353" y="476"/>
                      <a:pt x="353" y="476"/>
                      <a:pt x="353" y="476"/>
                    </a:cubicBezTo>
                    <a:cubicBezTo>
                      <a:pt x="350" y="476"/>
                      <a:pt x="350" y="476"/>
                      <a:pt x="350" y="476"/>
                    </a:cubicBezTo>
                    <a:cubicBezTo>
                      <a:pt x="347" y="477"/>
                      <a:pt x="347" y="477"/>
                      <a:pt x="347" y="477"/>
                    </a:cubicBezTo>
                    <a:cubicBezTo>
                      <a:pt x="345" y="476"/>
                      <a:pt x="345" y="476"/>
                      <a:pt x="345" y="476"/>
                    </a:cubicBezTo>
                    <a:cubicBezTo>
                      <a:pt x="339" y="477"/>
                      <a:pt x="339" y="477"/>
                      <a:pt x="339" y="477"/>
                    </a:cubicBezTo>
                    <a:cubicBezTo>
                      <a:pt x="335" y="478"/>
                      <a:pt x="335" y="478"/>
                      <a:pt x="335" y="478"/>
                    </a:cubicBezTo>
                    <a:cubicBezTo>
                      <a:pt x="332" y="478"/>
                      <a:pt x="332" y="478"/>
                      <a:pt x="332" y="478"/>
                    </a:cubicBezTo>
                    <a:cubicBezTo>
                      <a:pt x="327" y="479"/>
                      <a:pt x="327" y="479"/>
                      <a:pt x="327" y="479"/>
                    </a:cubicBezTo>
                    <a:cubicBezTo>
                      <a:pt x="326" y="479"/>
                      <a:pt x="326" y="479"/>
                      <a:pt x="326" y="479"/>
                    </a:cubicBezTo>
                    <a:cubicBezTo>
                      <a:pt x="324" y="479"/>
                      <a:pt x="324" y="479"/>
                      <a:pt x="324" y="479"/>
                    </a:cubicBezTo>
                    <a:cubicBezTo>
                      <a:pt x="322" y="480"/>
                      <a:pt x="322" y="480"/>
                      <a:pt x="322" y="480"/>
                    </a:cubicBezTo>
                    <a:cubicBezTo>
                      <a:pt x="312" y="481"/>
                      <a:pt x="312" y="481"/>
                      <a:pt x="312" y="481"/>
                    </a:cubicBezTo>
                    <a:cubicBezTo>
                      <a:pt x="306" y="481"/>
                      <a:pt x="306" y="481"/>
                      <a:pt x="306" y="481"/>
                    </a:cubicBezTo>
                    <a:cubicBezTo>
                      <a:pt x="305" y="483"/>
                      <a:pt x="305" y="483"/>
                      <a:pt x="305" y="483"/>
                    </a:cubicBezTo>
                    <a:cubicBezTo>
                      <a:pt x="305" y="482"/>
                      <a:pt x="305" y="482"/>
                      <a:pt x="305" y="482"/>
                    </a:cubicBezTo>
                    <a:cubicBezTo>
                      <a:pt x="304" y="483"/>
                      <a:pt x="304" y="483"/>
                      <a:pt x="304" y="483"/>
                    </a:cubicBezTo>
                    <a:cubicBezTo>
                      <a:pt x="304" y="482"/>
                      <a:pt x="307" y="484"/>
                      <a:pt x="303" y="483"/>
                    </a:cubicBezTo>
                    <a:cubicBezTo>
                      <a:pt x="303" y="483"/>
                      <a:pt x="303" y="483"/>
                      <a:pt x="303" y="483"/>
                    </a:cubicBezTo>
                    <a:cubicBezTo>
                      <a:pt x="301" y="483"/>
                      <a:pt x="301" y="483"/>
                      <a:pt x="301" y="483"/>
                    </a:cubicBezTo>
                    <a:cubicBezTo>
                      <a:pt x="302" y="483"/>
                      <a:pt x="302" y="484"/>
                      <a:pt x="302" y="482"/>
                    </a:cubicBezTo>
                    <a:cubicBezTo>
                      <a:pt x="299" y="483"/>
                      <a:pt x="299" y="483"/>
                      <a:pt x="299" y="483"/>
                    </a:cubicBezTo>
                    <a:cubicBezTo>
                      <a:pt x="298" y="482"/>
                      <a:pt x="298" y="482"/>
                      <a:pt x="298" y="482"/>
                    </a:cubicBezTo>
                    <a:cubicBezTo>
                      <a:pt x="291" y="484"/>
                      <a:pt x="291" y="484"/>
                      <a:pt x="291" y="484"/>
                    </a:cubicBezTo>
                    <a:cubicBezTo>
                      <a:pt x="293" y="486"/>
                      <a:pt x="295" y="482"/>
                      <a:pt x="297" y="484"/>
                    </a:cubicBezTo>
                    <a:cubicBezTo>
                      <a:pt x="300" y="484"/>
                      <a:pt x="300" y="484"/>
                      <a:pt x="300" y="484"/>
                    </a:cubicBezTo>
                    <a:cubicBezTo>
                      <a:pt x="300" y="484"/>
                      <a:pt x="300" y="484"/>
                      <a:pt x="300" y="484"/>
                    </a:cubicBezTo>
                    <a:cubicBezTo>
                      <a:pt x="301" y="484"/>
                      <a:pt x="301" y="484"/>
                      <a:pt x="301" y="484"/>
                    </a:cubicBezTo>
                    <a:cubicBezTo>
                      <a:pt x="300" y="485"/>
                      <a:pt x="300" y="485"/>
                      <a:pt x="300" y="485"/>
                    </a:cubicBezTo>
                    <a:cubicBezTo>
                      <a:pt x="299" y="484"/>
                      <a:pt x="299" y="484"/>
                      <a:pt x="299" y="484"/>
                    </a:cubicBezTo>
                    <a:cubicBezTo>
                      <a:pt x="295" y="486"/>
                      <a:pt x="295" y="486"/>
                      <a:pt x="295" y="486"/>
                    </a:cubicBezTo>
                    <a:cubicBezTo>
                      <a:pt x="291" y="486"/>
                      <a:pt x="291" y="486"/>
                      <a:pt x="291" y="486"/>
                    </a:cubicBezTo>
                    <a:cubicBezTo>
                      <a:pt x="288" y="489"/>
                      <a:pt x="288" y="489"/>
                      <a:pt x="288" y="489"/>
                    </a:cubicBezTo>
                    <a:cubicBezTo>
                      <a:pt x="285" y="488"/>
                      <a:pt x="285" y="488"/>
                      <a:pt x="285" y="488"/>
                    </a:cubicBezTo>
                    <a:cubicBezTo>
                      <a:pt x="287" y="488"/>
                      <a:pt x="283" y="486"/>
                      <a:pt x="288" y="487"/>
                    </a:cubicBezTo>
                    <a:cubicBezTo>
                      <a:pt x="285" y="487"/>
                      <a:pt x="285" y="487"/>
                      <a:pt x="285" y="487"/>
                    </a:cubicBezTo>
                    <a:cubicBezTo>
                      <a:pt x="284" y="486"/>
                      <a:pt x="284" y="486"/>
                      <a:pt x="284" y="486"/>
                    </a:cubicBezTo>
                    <a:cubicBezTo>
                      <a:pt x="283" y="488"/>
                      <a:pt x="283" y="488"/>
                      <a:pt x="283" y="488"/>
                    </a:cubicBezTo>
                    <a:cubicBezTo>
                      <a:pt x="284" y="488"/>
                      <a:pt x="284" y="488"/>
                      <a:pt x="284" y="488"/>
                    </a:cubicBezTo>
                    <a:cubicBezTo>
                      <a:pt x="281" y="488"/>
                      <a:pt x="281" y="488"/>
                      <a:pt x="281" y="488"/>
                    </a:cubicBezTo>
                    <a:cubicBezTo>
                      <a:pt x="281" y="488"/>
                      <a:pt x="281" y="488"/>
                      <a:pt x="281" y="488"/>
                    </a:cubicBezTo>
                    <a:cubicBezTo>
                      <a:pt x="281" y="488"/>
                      <a:pt x="282" y="487"/>
                      <a:pt x="281" y="488"/>
                    </a:cubicBezTo>
                    <a:cubicBezTo>
                      <a:pt x="280" y="489"/>
                      <a:pt x="280" y="489"/>
                      <a:pt x="280" y="489"/>
                    </a:cubicBezTo>
                    <a:cubicBezTo>
                      <a:pt x="280" y="490"/>
                      <a:pt x="284" y="483"/>
                      <a:pt x="280" y="492"/>
                    </a:cubicBezTo>
                    <a:cubicBezTo>
                      <a:pt x="280" y="492"/>
                      <a:pt x="280" y="492"/>
                      <a:pt x="280" y="492"/>
                    </a:cubicBezTo>
                    <a:cubicBezTo>
                      <a:pt x="280" y="491"/>
                      <a:pt x="280" y="491"/>
                      <a:pt x="280" y="491"/>
                    </a:cubicBezTo>
                    <a:cubicBezTo>
                      <a:pt x="280" y="490"/>
                      <a:pt x="280" y="490"/>
                      <a:pt x="280" y="490"/>
                    </a:cubicBezTo>
                    <a:cubicBezTo>
                      <a:pt x="278" y="489"/>
                      <a:pt x="278" y="489"/>
                      <a:pt x="278" y="489"/>
                    </a:cubicBezTo>
                    <a:cubicBezTo>
                      <a:pt x="278" y="489"/>
                      <a:pt x="278" y="489"/>
                      <a:pt x="278" y="489"/>
                    </a:cubicBezTo>
                    <a:cubicBezTo>
                      <a:pt x="278" y="489"/>
                      <a:pt x="278" y="489"/>
                      <a:pt x="278" y="489"/>
                    </a:cubicBezTo>
                    <a:cubicBezTo>
                      <a:pt x="276" y="489"/>
                      <a:pt x="276" y="489"/>
                      <a:pt x="276" y="489"/>
                    </a:cubicBezTo>
                    <a:cubicBezTo>
                      <a:pt x="275" y="490"/>
                      <a:pt x="275" y="490"/>
                      <a:pt x="275" y="490"/>
                    </a:cubicBezTo>
                    <a:cubicBezTo>
                      <a:pt x="271" y="489"/>
                      <a:pt x="271" y="489"/>
                      <a:pt x="271" y="489"/>
                    </a:cubicBezTo>
                    <a:cubicBezTo>
                      <a:pt x="271" y="489"/>
                      <a:pt x="271" y="489"/>
                      <a:pt x="271" y="489"/>
                    </a:cubicBezTo>
                    <a:cubicBezTo>
                      <a:pt x="270" y="489"/>
                      <a:pt x="273" y="489"/>
                      <a:pt x="270" y="488"/>
                    </a:cubicBezTo>
                    <a:cubicBezTo>
                      <a:pt x="274" y="487"/>
                      <a:pt x="274" y="487"/>
                      <a:pt x="274" y="487"/>
                    </a:cubicBezTo>
                    <a:cubicBezTo>
                      <a:pt x="275" y="487"/>
                      <a:pt x="276" y="485"/>
                      <a:pt x="277" y="486"/>
                    </a:cubicBezTo>
                    <a:cubicBezTo>
                      <a:pt x="277" y="486"/>
                      <a:pt x="278" y="485"/>
                      <a:pt x="277" y="487"/>
                    </a:cubicBezTo>
                    <a:cubicBezTo>
                      <a:pt x="278" y="487"/>
                      <a:pt x="278" y="487"/>
                      <a:pt x="278" y="487"/>
                    </a:cubicBezTo>
                    <a:cubicBezTo>
                      <a:pt x="277" y="486"/>
                      <a:pt x="279" y="486"/>
                      <a:pt x="279" y="485"/>
                    </a:cubicBezTo>
                    <a:cubicBezTo>
                      <a:pt x="280" y="484"/>
                      <a:pt x="280" y="484"/>
                      <a:pt x="280" y="484"/>
                    </a:cubicBezTo>
                    <a:cubicBezTo>
                      <a:pt x="276" y="484"/>
                      <a:pt x="276" y="484"/>
                      <a:pt x="276" y="484"/>
                    </a:cubicBezTo>
                    <a:cubicBezTo>
                      <a:pt x="276" y="484"/>
                      <a:pt x="276" y="484"/>
                      <a:pt x="276" y="484"/>
                    </a:cubicBezTo>
                    <a:cubicBezTo>
                      <a:pt x="277" y="485"/>
                      <a:pt x="272" y="487"/>
                      <a:pt x="278" y="485"/>
                    </a:cubicBezTo>
                    <a:cubicBezTo>
                      <a:pt x="275" y="484"/>
                      <a:pt x="280" y="490"/>
                      <a:pt x="273" y="485"/>
                    </a:cubicBezTo>
                    <a:cubicBezTo>
                      <a:pt x="273" y="485"/>
                      <a:pt x="273" y="485"/>
                      <a:pt x="273" y="485"/>
                    </a:cubicBezTo>
                    <a:cubicBezTo>
                      <a:pt x="273" y="485"/>
                      <a:pt x="273" y="485"/>
                      <a:pt x="273" y="485"/>
                    </a:cubicBezTo>
                    <a:cubicBezTo>
                      <a:pt x="272" y="486"/>
                      <a:pt x="270" y="490"/>
                      <a:pt x="269" y="486"/>
                    </a:cubicBezTo>
                    <a:cubicBezTo>
                      <a:pt x="269" y="485"/>
                      <a:pt x="269" y="485"/>
                      <a:pt x="269" y="485"/>
                    </a:cubicBezTo>
                    <a:cubicBezTo>
                      <a:pt x="269" y="487"/>
                      <a:pt x="269" y="487"/>
                      <a:pt x="269" y="487"/>
                    </a:cubicBezTo>
                    <a:cubicBezTo>
                      <a:pt x="270" y="487"/>
                      <a:pt x="270" y="487"/>
                      <a:pt x="270" y="487"/>
                    </a:cubicBezTo>
                    <a:cubicBezTo>
                      <a:pt x="268" y="488"/>
                      <a:pt x="268" y="488"/>
                      <a:pt x="268" y="488"/>
                    </a:cubicBezTo>
                    <a:cubicBezTo>
                      <a:pt x="268" y="486"/>
                      <a:pt x="268" y="486"/>
                      <a:pt x="268" y="486"/>
                    </a:cubicBezTo>
                    <a:cubicBezTo>
                      <a:pt x="266" y="486"/>
                      <a:pt x="266" y="486"/>
                      <a:pt x="266" y="486"/>
                    </a:cubicBezTo>
                    <a:cubicBezTo>
                      <a:pt x="267" y="485"/>
                      <a:pt x="267" y="485"/>
                      <a:pt x="267" y="485"/>
                    </a:cubicBezTo>
                    <a:cubicBezTo>
                      <a:pt x="267" y="484"/>
                      <a:pt x="267" y="484"/>
                      <a:pt x="267" y="484"/>
                    </a:cubicBezTo>
                    <a:cubicBezTo>
                      <a:pt x="267" y="482"/>
                      <a:pt x="267" y="482"/>
                      <a:pt x="267" y="482"/>
                    </a:cubicBezTo>
                    <a:cubicBezTo>
                      <a:pt x="270" y="483"/>
                      <a:pt x="270" y="483"/>
                      <a:pt x="270" y="483"/>
                    </a:cubicBezTo>
                    <a:cubicBezTo>
                      <a:pt x="271" y="482"/>
                      <a:pt x="271" y="482"/>
                      <a:pt x="271" y="482"/>
                    </a:cubicBezTo>
                    <a:cubicBezTo>
                      <a:pt x="272" y="482"/>
                      <a:pt x="272" y="482"/>
                      <a:pt x="272" y="482"/>
                    </a:cubicBezTo>
                    <a:cubicBezTo>
                      <a:pt x="275" y="481"/>
                      <a:pt x="275" y="481"/>
                      <a:pt x="275" y="481"/>
                    </a:cubicBezTo>
                    <a:cubicBezTo>
                      <a:pt x="275" y="481"/>
                      <a:pt x="275" y="481"/>
                      <a:pt x="275" y="481"/>
                    </a:cubicBezTo>
                    <a:cubicBezTo>
                      <a:pt x="275" y="480"/>
                      <a:pt x="276" y="479"/>
                      <a:pt x="277" y="481"/>
                    </a:cubicBezTo>
                    <a:cubicBezTo>
                      <a:pt x="276" y="482"/>
                      <a:pt x="279" y="478"/>
                      <a:pt x="276" y="483"/>
                    </a:cubicBezTo>
                    <a:cubicBezTo>
                      <a:pt x="276" y="482"/>
                      <a:pt x="282" y="480"/>
                      <a:pt x="272" y="483"/>
                    </a:cubicBezTo>
                    <a:cubicBezTo>
                      <a:pt x="273" y="484"/>
                      <a:pt x="273" y="484"/>
                      <a:pt x="273" y="484"/>
                    </a:cubicBezTo>
                    <a:cubicBezTo>
                      <a:pt x="270" y="485"/>
                      <a:pt x="270" y="485"/>
                      <a:pt x="270" y="485"/>
                    </a:cubicBezTo>
                    <a:cubicBezTo>
                      <a:pt x="271" y="485"/>
                      <a:pt x="271" y="485"/>
                      <a:pt x="271" y="485"/>
                    </a:cubicBezTo>
                    <a:cubicBezTo>
                      <a:pt x="275" y="485"/>
                      <a:pt x="275" y="485"/>
                      <a:pt x="275" y="485"/>
                    </a:cubicBezTo>
                    <a:cubicBezTo>
                      <a:pt x="276" y="483"/>
                      <a:pt x="276" y="483"/>
                      <a:pt x="276" y="483"/>
                    </a:cubicBezTo>
                    <a:cubicBezTo>
                      <a:pt x="278" y="483"/>
                      <a:pt x="278" y="483"/>
                      <a:pt x="278" y="483"/>
                    </a:cubicBezTo>
                    <a:cubicBezTo>
                      <a:pt x="278" y="482"/>
                      <a:pt x="278" y="482"/>
                      <a:pt x="278" y="482"/>
                    </a:cubicBezTo>
                    <a:cubicBezTo>
                      <a:pt x="280" y="482"/>
                      <a:pt x="280" y="482"/>
                      <a:pt x="280" y="482"/>
                    </a:cubicBezTo>
                    <a:cubicBezTo>
                      <a:pt x="280" y="483"/>
                      <a:pt x="280" y="483"/>
                      <a:pt x="280" y="483"/>
                    </a:cubicBezTo>
                    <a:cubicBezTo>
                      <a:pt x="281" y="483"/>
                      <a:pt x="281" y="483"/>
                      <a:pt x="281" y="483"/>
                    </a:cubicBezTo>
                    <a:cubicBezTo>
                      <a:pt x="282" y="482"/>
                      <a:pt x="282" y="482"/>
                      <a:pt x="282" y="482"/>
                    </a:cubicBezTo>
                    <a:cubicBezTo>
                      <a:pt x="289" y="481"/>
                      <a:pt x="289" y="481"/>
                      <a:pt x="289" y="481"/>
                    </a:cubicBezTo>
                    <a:cubicBezTo>
                      <a:pt x="288" y="480"/>
                      <a:pt x="288" y="480"/>
                      <a:pt x="288" y="480"/>
                    </a:cubicBezTo>
                    <a:cubicBezTo>
                      <a:pt x="286" y="480"/>
                      <a:pt x="286" y="480"/>
                      <a:pt x="286" y="480"/>
                    </a:cubicBezTo>
                    <a:cubicBezTo>
                      <a:pt x="286" y="480"/>
                      <a:pt x="286" y="480"/>
                      <a:pt x="286" y="480"/>
                    </a:cubicBezTo>
                    <a:cubicBezTo>
                      <a:pt x="285" y="480"/>
                      <a:pt x="285" y="480"/>
                      <a:pt x="285" y="480"/>
                    </a:cubicBezTo>
                    <a:cubicBezTo>
                      <a:pt x="284" y="479"/>
                      <a:pt x="284" y="479"/>
                      <a:pt x="284" y="479"/>
                    </a:cubicBezTo>
                    <a:cubicBezTo>
                      <a:pt x="281" y="480"/>
                      <a:pt x="281" y="480"/>
                      <a:pt x="281" y="480"/>
                    </a:cubicBezTo>
                    <a:cubicBezTo>
                      <a:pt x="280" y="479"/>
                      <a:pt x="280" y="479"/>
                      <a:pt x="280" y="479"/>
                    </a:cubicBezTo>
                    <a:cubicBezTo>
                      <a:pt x="278" y="480"/>
                      <a:pt x="278" y="480"/>
                      <a:pt x="278" y="480"/>
                    </a:cubicBezTo>
                    <a:cubicBezTo>
                      <a:pt x="276" y="479"/>
                      <a:pt x="276" y="479"/>
                      <a:pt x="276" y="479"/>
                    </a:cubicBezTo>
                    <a:cubicBezTo>
                      <a:pt x="277" y="478"/>
                      <a:pt x="277" y="478"/>
                      <a:pt x="277" y="478"/>
                    </a:cubicBezTo>
                    <a:cubicBezTo>
                      <a:pt x="280" y="478"/>
                      <a:pt x="280" y="478"/>
                      <a:pt x="280" y="478"/>
                    </a:cubicBezTo>
                    <a:cubicBezTo>
                      <a:pt x="281" y="477"/>
                      <a:pt x="281" y="477"/>
                      <a:pt x="281" y="477"/>
                    </a:cubicBezTo>
                    <a:cubicBezTo>
                      <a:pt x="283" y="477"/>
                      <a:pt x="283" y="477"/>
                      <a:pt x="283" y="477"/>
                    </a:cubicBezTo>
                    <a:cubicBezTo>
                      <a:pt x="283" y="477"/>
                      <a:pt x="280" y="477"/>
                      <a:pt x="284" y="478"/>
                    </a:cubicBezTo>
                    <a:cubicBezTo>
                      <a:pt x="287" y="476"/>
                      <a:pt x="287" y="476"/>
                      <a:pt x="287" y="476"/>
                    </a:cubicBezTo>
                    <a:cubicBezTo>
                      <a:pt x="289" y="477"/>
                      <a:pt x="289" y="477"/>
                      <a:pt x="289" y="477"/>
                    </a:cubicBezTo>
                    <a:cubicBezTo>
                      <a:pt x="291" y="476"/>
                      <a:pt x="291" y="476"/>
                      <a:pt x="291" y="476"/>
                    </a:cubicBezTo>
                    <a:cubicBezTo>
                      <a:pt x="304" y="474"/>
                      <a:pt x="304" y="474"/>
                      <a:pt x="304" y="474"/>
                    </a:cubicBezTo>
                    <a:cubicBezTo>
                      <a:pt x="306" y="474"/>
                      <a:pt x="306" y="474"/>
                      <a:pt x="306" y="474"/>
                    </a:cubicBezTo>
                    <a:cubicBezTo>
                      <a:pt x="308" y="473"/>
                      <a:pt x="308" y="473"/>
                      <a:pt x="308" y="473"/>
                    </a:cubicBezTo>
                    <a:cubicBezTo>
                      <a:pt x="306" y="472"/>
                      <a:pt x="305" y="475"/>
                      <a:pt x="298" y="474"/>
                    </a:cubicBezTo>
                    <a:cubicBezTo>
                      <a:pt x="298" y="473"/>
                      <a:pt x="298" y="473"/>
                      <a:pt x="298" y="473"/>
                    </a:cubicBezTo>
                    <a:cubicBezTo>
                      <a:pt x="297" y="474"/>
                      <a:pt x="297" y="474"/>
                      <a:pt x="297" y="474"/>
                    </a:cubicBezTo>
                    <a:cubicBezTo>
                      <a:pt x="297" y="472"/>
                      <a:pt x="297" y="472"/>
                      <a:pt x="297" y="472"/>
                    </a:cubicBezTo>
                    <a:cubicBezTo>
                      <a:pt x="298" y="471"/>
                      <a:pt x="298" y="471"/>
                      <a:pt x="298" y="471"/>
                    </a:cubicBezTo>
                    <a:cubicBezTo>
                      <a:pt x="299" y="472"/>
                      <a:pt x="299" y="472"/>
                      <a:pt x="299" y="472"/>
                    </a:cubicBezTo>
                    <a:cubicBezTo>
                      <a:pt x="300" y="472"/>
                      <a:pt x="300" y="472"/>
                      <a:pt x="300" y="472"/>
                    </a:cubicBezTo>
                    <a:cubicBezTo>
                      <a:pt x="298" y="473"/>
                      <a:pt x="298" y="473"/>
                      <a:pt x="298" y="473"/>
                    </a:cubicBezTo>
                    <a:cubicBezTo>
                      <a:pt x="307" y="473"/>
                      <a:pt x="270" y="481"/>
                      <a:pt x="313" y="472"/>
                    </a:cubicBezTo>
                    <a:cubicBezTo>
                      <a:pt x="318" y="470"/>
                      <a:pt x="318" y="470"/>
                      <a:pt x="318" y="470"/>
                    </a:cubicBezTo>
                    <a:cubicBezTo>
                      <a:pt x="321" y="469"/>
                      <a:pt x="321" y="469"/>
                      <a:pt x="321" y="469"/>
                    </a:cubicBezTo>
                    <a:cubicBezTo>
                      <a:pt x="321" y="469"/>
                      <a:pt x="321" y="469"/>
                      <a:pt x="321" y="469"/>
                    </a:cubicBezTo>
                    <a:cubicBezTo>
                      <a:pt x="322" y="469"/>
                      <a:pt x="322" y="469"/>
                      <a:pt x="322" y="469"/>
                    </a:cubicBezTo>
                    <a:cubicBezTo>
                      <a:pt x="322" y="469"/>
                      <a:pt x="321" y="469"/>
                      <a:pt x="322" y="469"/>
                    </a:cubicBezTo>
                    <a:cubicBezTo>
                      <a:pt x="323" y="470"/>
                      <a:pt x="323" y="470"/>
                      <a:pt x="323" y="470"/>
                    </a:cubicBezTo>
                    <a:cubicBezTo>
                      <a:pt x="323" y="469"/>
                      <a:pt x="323" y="469"/>
                      <a:pt x="323" y="469"/>
                    </a:cubicBezTo>
                    <a:cubicBezTo>
                      <a:pt x="323" y="468"/>
                      <a:pt x="321" y="472"/>
                      <a:pt x="323" y="468"/>
                    </a:cubicBezTo>
                    <a:cubicBezTo>
                      <a:pt x="325" y="466"/>
                      <a:pt x="325" y="466"/>
                      <a:pt x="325" y="466"/>
                    </a:cubicBezTo>
                    <a:cubicBezTo>
                      <a:pt x="330" y="465"/>
                      <a:pt x="330" y="465"/>
                      <a:pt x="330" y="465"/>
                    </a:cubicBezTo>
                    <a:cubicBezTo>
                      <a:pt x="334" y="464"/>
                      <a:pt x="334" y="464"/>
                      <a:pt x="334" y="464"/>
                    </a:cubicBezTo>
                    <a:cubicBezTo>
                      <a:pt x="334" y="464"/>
                      <a:pt x="334" y="464"/>
                      <a:pt x="334" y="464"/>
                    </a:cubicBezTo>
                    <a:cubicBezTo>
                      <a:pt x="329" y="463"/>
                      <a:pt x="329" y="463"/>
                      <a:pt x="329" y="463"/>
                    </a:cubicBezTo>
                    <a:cubicBezTo>
                      <a:pt x="331" y="462"/>
                      <a:pt x="331" y="462"/>
                      <a:pt x="331" y="462"/>
                    </a:cubicBezTo>
                    <a:cubicBezTo>
                      <a:pt x="328" y="461"/>
                      <a:pt x="328" y="461"/>
                      <a:pt x="328" y="461"/>
                    </a:cubicBezTo>
                    <a:cubicBezTo>
                      <a:pt x="326" y="463"/>
                      <a:pt x="326" y="463"/>
                      <a:pt x="326" y="463"/>
                    </a:cubicBezTo>
                    <a:cubicBezTo>
                      <a:pt x="327" y="463"/>
                      <a:pt x="328" y="463"/>
                      <a:pt x="328" y="464"/>
                    </a:cubicBezTo>
                    <a:cubicBezTo>
                      <a:pt x="326" y="465"/>
                      <a:pt x="326" y="465"/>
                      <a:pt x="326" y="465"/>
                    </a:cubicBezTo>
                    <a:cubicBezTo>
                      <a:pt x="325" y="465"/>
                      <a:pt x="332" y="464"/>
                      <a:pt x="323" y="465"/>
                    </a:cubicBezTo>
                    <a:cubicBezTo>
                      <a:pt x="323" y="465"/>
                      <a:pt x="323" y="465"/>
                      <a:pt x="323" y="465"/>
                    </a:cubicBezTo>
                    <a:cubicBezTo>
                      <a:pt x="324" y="464"/>
                      <a:pt x="324" y="464"/>
                      <a:pt x="324" y="464"/>
                    </a:cubicBezTo>
                    <a:cubicBezTo>
                      <a:pt x="324" y="465"/>
                      <a:pt x="325" y="465"/>
                      <a:pt x="326" y="464"/>
                    </a:cubicBezTo>
                    <a:cubicBezTo>
                      <a:pt x="325" y="463"/>
                      <a:pt x="325" y="463"/>
                      <a:pt x="325" y="463"/>
                    </a:cubicBezTo>
                    <a:cubicBezTo>
                      <a:pt x="324" y="463"/>
                      <a:pt x="328" y="462"/>
                      <a:pt x="323" y="463"/>
                    </a:cubicBezTo>
                    <a:cubicBezTo>
                      <a:pt x="323" y="463"/>
                      <a:pt x="323" y="463"/>
                      <a:pt x="323" y="463"/>
                    </a:cubicBezTo>
                    <a:cubicBezTo>
                      <a:pt x="322" y="462"/>
                      <a:pt x="322" y="462"/>
                      <a:pt x="322" y="462"/>
                    </a:cubicBezTo>
                    <a:cubicBezTo>
                      <a:pt x="324" y="462"/>
                      <a:pt x="325" y="461"/>
                      <a:pt x="328" y="460"/>
                    </a:cubicBezTo>
                    <a:cubicBezTo>
                      <a:pt x="329" y="461"/>
                      <a:pt x="329" y="461"/>
                      <a:pt x="329" y="461"/>
                    </a:cubicBezTo>
                    <a:cubicBezTo>
                      <a:pt x="331" y="461"/>
                      <a:pt x="332" y="460"/>
                      <a:pt x="333" y="461"/>
                    </a:cubicBezTo>
                    <a:cubicBezTo>
                      <a:pt x="334" y="459"/>
                      <a:pt x="334" y="459"/>
                      <a:pt x="334" y="459"/>
                    </a:cubicBezTo>
                    <a:cubicBezTo>
                      <a:pt x="335" y="459"/>
                      <a:pt x="335" y="459"/>
                      <a:pt x="335" y="459"/>
                    </a:cubicBezTo>
                    <a:cubicBezTo>
                      <a:pt x="336" y="460"/>
                      <a:pt x="336" y="460"/>
                      <a:pt x="336" y="460"/>
                    </a:cubicBezTo>
                    <a:cubicBezTo>
                      <a:pt x="338" y="459"/>
                      <a:pt x="338" y="459"/>
                      <a:pt x="338" y="459"/>
                    </a:cubicBezTo>
                    <a:cubicBezTo>
                      <a:pt x="339" y="461"/>
                      <a:pt x="339" y="461"/>
                      <a:pt x="339" y="461"/>
                    </a:cubicBezTo>
                    <a:cubicBezTo>
                      <a:pt x="340" y="461"/>
                      <a:pt x="340" y="461"/>
                      <a:pt x="340" y="461"/>
                    </a:cubicBezTo>
                    <a:cubicBezTo>
                      <a:pt x="340" y="459"/>
                      <a:pt x="340" y="459"/>
                      <a:pt x="340" y="459"/>
                    </a:cubicBezTo>
                    <a:cubicBezTo>
                      <a:pt x="343" y="457"/>
                      <a:pt x="343" y="457"/>
                      <a:pt x="343" y="457"/>
                    </a:cubicBezTo>
                    <a:cubicBezTo>
                      <a:pt x="338" y="458"/>
                      <a:pt x="338" y="458"/>
                      <a:pt x="338" y="458"/>
                    </a:cubicBezTo>
                    <a:cubicBezTo>
                      <a:pt x="335" y="458"/>
                      <a:pt x="335" y="458"/>
                      <a:pt x="335" y="458"/>
                    </a:cubicBezTo>
                    <a:cubicBezTo>
                      <a:pt x="335" y="458"/>
                      <a:pt x="335" y="458"/>
                      <a:pt x="335" y="458"/>
                    </a:cubicBezTo>
                    <a:cubicBezTo>
                      <a:pt x="335" y="457"/>
                      <a:pt x="335" y="457"/>
                      <a:pt x="335" y="457"/>
                    </a:cubicBezTo>
                    <a:cubicBezTo>
                      <a:pt x="332" y="456"/>
                      <a:pt x="332" y="456"/>
                      <a:pt x="332" y="456"/>
                    </a:cubicBezTo>
                    <a:cubicBezTo>
                      <a:pt x="327" y="457"/>
                      <a:pt x="327" y="457"/>
                      <a:pt x="327" y="457"/>
                    </a:cubicBezTo>
                    <a:cubicBezTo>
                      <a:pt x="326" y="458"/>
                      <a:pt x="326" y="458"/>
                      <a:pt x="326" y="458"/>
                    </a:cubicBezTo>
                    <a:cubicBezTo>
                      <a:pt x="328" y="458"/>
                      <a:pt x="328" y="458"/>
                      <a:pt x="328" y="458"/>
                    </a:cubicBezTo>
                    <a:cubicBezTo>
                      <a:pt x="325" y="459"/>
                      <a:pt x="325" y="459"/>
                      <a:pt x="325" y="459"/>
                    </a:cubicBezTo>
                    <a:cubicBezTo>
                      <a:pt x="324" y="460"/>
                      <a:pt x="337" y="457"/>
                      <a:pt x="320" y="460"/>
                    </a:cubicBezTo>
                    <a:cubicBezTo>
                      <a:pt x="320" y="459"/>
                      <a:pt x="320" y="459"/>
                      <a:pt x="320" y="459"/>
                    </a:cubicBezTo>
                    <a:cubicBezTo>
                      <a:pt x="318" y="460"/>
                      <a:pt x="318" y="460"/>
                      <a:pt x="318" y="460"/>
                    </a:cubicBezTo>
                    <a:cubicBezTo>
                      <a:pt x="312" y="461"/>
                      <a:pt x="312" y="461"/>
                      <a:pt x="312" y="461"/>
                    </a:cubicBezTo>
                    <a:cubicBezTo>
                      <a:pt x="311" y="461"/>
                      <a:pt x="311" y="461"/>
                      <a:pt x="311" y="461"/>
                    </a:cubicBezTo>
                    <a:cubicBezTo>
                      <a:pt x="308" y="462"/>
                      <a:pt x="308" y="462"/>
                      <a:pt x="308" y="462"/>
                    </a:cubicBezTo>
                    <a:cubicBezTo>
                      <a:pt x="308" y="461"/>
                      <a:pt x="308" y="461"/>
                      <a:pt x="308" y="461"/>
                    </a:cubicBezTo>
                    <a:cubicBezTo>
                      <a:pt x="298" y="463"/>
                      <a:pt x="298" y="463"/>
                      <a:pt x="298" y="463"/>
                    </a:cubicBezTo>
                    <a:cubicBezTo>
                      <a:pt x="297" y="464"/>
                      <a:pt x="297" y="464"/>
                      <a:pt x="297" y="464"/>
                    </a:cubicBezTo>
                    <a:cubicBezTo>
                      <a:pt x="297" y="465"/>
                      <a:pt x="298" y="462"/>
                      <a:pt x="298" y="465"/>
                    </a:cubicBezTo>
                    <a:cubicBezTo>
                      <a:pt x="298" y="464"/>
                      <a:pt x="298" y="464"/>
                      <a:pt x="298" y="464"/>
                    </a:cubicBezTo>
                    <a:cubicBezTo>
                      <a:pt x="302" y="464"/>
                      <a:pt x="301" y="462"/>
                      <a:pt x="305" y="464"/>
                    </a:cubicBezTo>
                    <a:cubicBezTo>
                      <a:pt x="305" y="465"/>
                      <a:pt x="305" y="465"/>
                      <a:pt x="305" y="465"/>
                    </a:cubicBezTo>
                    <a:cubicBezTo>
                      <a:pt x="303" y="464"/>
                      <a:pt x="303" y="464"/>
                      <a:pt x="303" y="464"/>
                    </a:cubicBezTo>
                    <a:cubicBezTo>
                      <a:pt x="301" y="467"/>
                      <a:pt x="301" y="467"/>
                      <a:pt x="301" y="467"/>
                    </a:cubicBezTo>
                    <a:cubicBezTo>
                      <a:pt x="302" y="467"/>
                      <a:pt x="302" y="467"/>
                      <a:pt x="302" y="467"/>
                    </a:cubicBezTo>
                    <a:cubicBezTo>
                      <a:pt x="299" y="467"/>
                      <a:pt x="299" y="467"/>
                      <a:pt x="299" y="467"/>
                    </a:cubicBezTo>
                    <a:cubicBezTo>
                      <a:pt x="298" y="467"/>
                      <a:pt x="298" y="467"/>
                      <a:pt x="298" y="467"/>
                    </a:cubicBezTo>
                    <a:cubicBezTo>
                      <a:pt x="297" y="464"/>
                      <a:pt x="297" y="464"/>
                      <a:pt x="297" y="464"/>
                    </a:cubicBezTo>
                    <a:cubicBezTo>
                      <a:pt x="296" y="464"/>
                      <a:pt x="295" y="463"/>
                      <a:pt x="294" y="465"/>
                    </a:cubicBezTo>
                    <a:cubicBezTo>
                      <a:pt x="296" y="466"/>
                      <a:pt x="296" y="466"/>
                      <a:pt x="296" y="466"/>
                    </a:cubicBezTo>
                    <a:cubicBezTo>
                      <a:pt x="293" y="467"/>
                      <a:pt x="293" y="467"/>
                      <a:pt x="293" y="467"/>
                    </a:cubicBezTo>
                    <a:cubicBezTo>
                      <a:pt x="291" y="469"/>
                      <a:pt x="291" y="469"/>
                      <a:pt x="291" y="469"/>
                    </a:cubicBezTo>
                    <a:cubicBezTo>
                      <a:pt x="290" y="469"/>
                      <a:pt x="290" y="469"/>
                      <a:pt x="290" y="469"/>
                    </a:cubicBezTo>
                    <a:cubicBezTo>
                      <a:pt x="289" y="469"/>
                      <a:pt x="289" y="469"/>
                      <a:pt x="289" y="469"/>
                    </a:cubicBezTo>
                    <a:cubicBezTo>
                      <a:pt x="288" y="468"/>
                      <a:pt x="288" y="468"/>
                      <a:pt x="288" y="468"/>
                    </a:cubicBezTo>
                    <a:cubicBezTo>
                      <a:pt x="288" y="467"/>
                      <a:pt x="287" y="469"/>
                      <a:pt x="286" y="467"/>
                    </a:cubicBezTo>
                    <a:cubicBezTo>
                      <a:pt x="284" y="468"/>
                      <a:pt x="284" y="468"/>
                      <a:pt x="284" y="468"/>
                    </a:cubicBezTo>
                    <a:cubicBezTo>
                      <a:pt x="284" y="471"/>
                      <a:pt x="282" y="466"/>
                      <a:pt x="283" y="470"/>
                    </a:cubicBezTo>
                    <a:cubicBezTo>
                      <a:pt x="281" y="469"/>
                      <a:pt x="281" y="469"/>
                      <a:pt x="281" y="469"/>
                    </a:cubicBezTo>
                    <a:cubicBezTo>
                      <a:pt x="281" y="469"/>
                      <a:pt x="281" y="469"/>
                      <a:pt x="281" y="469"/>
                    </a:cubicBezTo>
                    <a:cubicBezTo>
                      <a:pt x="281" y="471"/>
                      <a:pt x="277" y="468"/>
                      <a:pt x="282" y="471"/>
                    </a:cubicBezTo>
                    <a:cubicBezTo>
                      <a:pt x="279" y="470"/>
                      <a:pt x="279" y="470"/>
                      <a:pt x="279" y="470"/>
                    </a:cubicBezTo>
                    <a:cubicBezTo>
                      <a:pt x="279" y="469"/>
                      <a:pt x="279" y="469"/>
                      <a:pt x="279" y="469"/>
                    </a:cubicBezTo>
                    <a:cubicBezTo>
                      <a:pt x="284" y="468"/>
                      <a:pt x="284" y="468"/>
                      <a:pt x="284" y="468"/>
                    </a:cubicBezTo>
                    <a:cubicBezTo>
                      <a:pt x="284" y="467"/>
                      <a:pt x="284" y="467"/>
                      <a:pt x="284" y="467"/>
                    </a:cubicBezTo>
                    <a:cubicBezTo>
                      <a:pt x="283" y="466"/>
                      <a:pt x="283" y="466"/>
                      <a:pt x="283" y="466"/>
                    </a:cubicBezTo>
                    <a:cubicBezTo>
                      <a:pt x="281" y="467"/>
                      <a:pt x="281" y="467"/>
                      <a:pt x="281" y="467"/>
                    </a:cubicBezTo>
                    <a:cubicBezTo>
                      <a:pt x="281" y="467"/>
                      <a:pt x="281" y="467"/>
                      <a:pt x="281" y="467"/>
                    </a:cubicBezTo>
                    <a:cubicBezTo>
                      <a:pt x="275" y="469"/>
                      <a:pt x="275" y="469"/>
                      <a:pt x="275" y="469"/>
                    </a:cubicBezTo>
                    <a:cubicBezTo>
                      <a:pt x="273" y="470"/>
                      <a:pt x="273" y="470"/>
                      <a:pt x="273" y="470"/>
                    </a:cubicBezTo>
                    <a:cubicBezTo>
                      <a:pt x="275" y="471"/>
                      <a:pt x="275" y="471"/>
                      <a:pt x="275" y="471"/>
                    </a:cubicBezTo>
                    <a:cubicBezTo>
                      <a:pt x="276" y="470"/>
                      <a:pt x="276" y="470"/>
                      <a:pt x="276" y="470"/>
                    </a:cubicBezTo>
                    <a:cubicBezTo>
                      <a:pt x="279" y="470"/>
                      <a:pt x="279" y="470"/>
                      <a:pt x="279" y="470"/>
                    </a:cubicBezTo>
                    <a:cubicBezTo>
                      <a:pt x="275" y="473"/>
                      <a:pt x="275" y="473"/>
                      <a:pt x="275" y="473"/>
                    </a:cubicBezTo>
                    <a:cubicBezTo>
                      <a:pt x="272" y="472"/>
                      <a:pt x="272" y="472"/>
                      <a:pt x="272" y="472"/>
                    </a:cubicBezTo>
                    <a:cubicBezTo>
                      <a:pt x="269" y="472"/>
                      <a:pt x="269" y="472"/>
                      <a:pt x="269" y="472"/>
                    </a:cubicBezTo>
                    <a:cubicBezTo>
                      <a:pt x="267" y="473"/>
                      <a:pt x="267" y="473"/>
                      <a:pt x="267" y="473"/>
                    </a:cubicBezTo>
                    <a:cubicBezTo>
                      <a:pt x="265" y="472"/>
                      <a:pt x="265" y="472"/>
                      <a:pt x="265" y="472"/>
                    </a:cubicBezTo>
                    <a:cubicBezTo>
                      <a:pt x="252" y="474"/>
                      <a:pt x="252" y="474"/>
                      <a:pt x="252" y="474"/>
                    </a:cubicBezTo>
                    <a:cubicBezTo>
                      <a:pt x="251" y="475"/>
                      <a:pt x="248" y="475"/>
                      <a:pt x="247" y="477"/>
                    </a:cubicBezTo>
                    <a:cubicBezTo>
                      <a:pt x="248" y="477"/>
                      <a:pt x="248" y="477"/>
                      <a:pt x="248" y="477"/>
                    </a:cubicBezTo>
                    <a:cubicBezTo>
                      <a:pt x="251" y="476"/>
                      <a:pt x="251" y="476"/>
                      <a:pt x="251" y="476"/>
                    </a:cubicBezTo>
                    <a:cubicBezTo>
                      <a:pt x="254" y="476"/>
                      <a:pt x="254" y="476"/>
                      <a:pt x="254" y="476"/>
                    </a:cubicBezTo>
                    <a:cubicBezTo>
                      <a:pt x="253" y="476"/>
                      <a:pt x="255" y="476"/>
                      <a:pt x="253" y="476"/>
                    </a:cubicBezTo>
                    <a:cubicBezTo>
                      <a:pt x="253" y="477"/>
                      <a:pt x="253" y="477"/>
                      <a:pt x="253" y="477"/>
                    </a:cubicBezTo>
                    <a:cubicBezTo>
                      <a:pt x="264" y="476"/>
                      <a:pt x="264" y="476"/>
                      <a:pt x="264" y="476"/>
                    </a:cubicBezTo>
                    <a:cubicBezTo>
                      <a:pt x="268" y="476"/>
                      <a:pt x="268" y="476"/>
                      <a:pt x="268" y="476"/>
                    </a:cubicBezTo>
                    <a:cubicBezTo>
                      <a:pt x="269" y="478"/>
                      <a:pt x="269" y="478"/>
                      <a:pt x="269" y="478"/>
                    </a:cubicBezTo>
                    <a:cubicBezTo>
                      <a:pt x="267" y="478"/>
                      <a:pt x="267" y="478"/>
                      <a:pt x="267" y="478"/>
                    </a:cubicBezTo>
                    <a:cubicBezTo>
                      <a:pt x="264" y="476"/>
                      <a:pt x="264" y="476"/>
                      <a:pt x="264" y="476"/>
                    </a:cubicBezTo>
                    <a:cubicBezTo>
                      <a:pt x="255" y="477"/>
                      <a:pt x="255" y="477"/>
                      <a:pt x="255" y="477"/>
                    </a:cubicBezTo>
                    <a:cubicBezTo>
                      <a:pt x="255" y="477"/>
                      <a:pt x="255" y="477"/>
                      <a:pt x="255" y="477"/>
                    </a:cubicBezTo>
                    <a:cubicBezTo>
                      <a:pt x="245" y="478"/>
                      <a:pt x="245" y="478"/>
                      <a:pt x="245" y="478"/>
                    </a:cubicBezTo>
                    <a:cubicBezTo>
                      <a:pt x="242" y="477"/>
                      <a:pt x="242" y="477"/>
                      <a:pt x="242" y="477"/>
                    </a:cubicBezTo>
                    <a:cubicBezTo>
                      <a:pt x="239" y="478"/>
                      <a:pt x="239" y="478"/>
                      <a:pt x="239" y="478"/>
                    </a:cubicBezTo>
                    <a:cubicBezTo>
                      <a:pt x="239" y="479"/>
                      <a:pt x="239" y="479"/>
                      <a:pt x="239" y="479"/>
                    </a:cubicBezTo>
                    <a:cubicBezTo>
                      <a:pt x="236" y="479"/>
                      <a:pt x="236" y="479"/>
                      <a:pt x="236" y="479"/>
                    </a:cubicBezTo>
                    <a:cubicBezTo>
                      <a:pt x="233" y="479"/>
                      <a:pt x="233" y="479"/>
                      <a:pt x="233" y="479"/>
                    </a:cubicBezTo>
                    <a:cubicBezTo>
                      <a:pt x="232" y="481"/>
                      <a:pt x="229" y="481"/>
                      <a:pt x="225" y="481"/>
                    </a:cubicBezTo>
                    <a:cubicBezTo>
                      <a:pt x="225" y="482"/>
                      <a:pt x="225" y="482"/>
                      <a:pt x="225" y="482"/>
                    </a:cubicBezTo>
                    <a:cubicBezTo>
                      <a:pt x="229" y="482"/>
                      <a:pt x="229" y="482"/>
                      <a:pt x="229" y="482"/>
                    </a:cubicBezTo>
                    <a:cubicBezTo>
                      <a:pt x="230" y="481"/>
                      <a:pt x="230" y="481"/>
                      <a:pt x="230" y="481"/>
                    </a:cubicBezTo>
                    <a:cubicBezTo>
                      <a:pt x="232" y="481"/>
                      <a:pt x="232" y="481"/>
                      <a:pt x="232" y="481"/>
                    </a:cubicBezTo>
                    <a:cubicBezTo>
                      <a:pt x="231" y="482"/>
                      <a:pt x="236" y="479"/>
                      <a:pt x="229" y="482"/>
                    </a:cubicBezTo>
                    <a:cubicBezTo>
                      <a:pt x="234" y="481"/>
                      <a:pt x="234" y="481"/>
                      <a:pt x="234" y="481"/>
                    </a:cubicBezTo>
                    <a:cubicBezTo>
                      <a:pt x="236" y="482"/>
                      <a:pt x="236" y="482"/>
                      <a:pt x="236" y="482"/>
                    </a:cubicBezTo>
                    <a:cubicBezTo>
                      <a:pt x="238" y="482"/>
                      <a:pt x="238" y="482"/>
                      <a:pt x="238" y="482"/>
                    </a:cubicBezTo>
                    <a:cubicBezTo>
                      <a:pt x="238" y="482"/>
                      <a:pt x="238" y="482"/>
                      <a:pt x="238" y="482"/>
                    </a:cubicBezTo>
                    <a:cubicBezTo>
                      <a:pt x="241" y="483"/>
                      <a:pt x="241" y="483"/>
                      <a:pt x="241" y="483"/>
                    </a:cubicBezTo>
                    <a:cubicBezTo>
                      <a:pt x="245" y="486"/>
                      <a:pt x="237" y="480"/>
                      <a:pt x="247" y="482"/>
                    </a:cubicBezTo>
                    <a:cubicBezTo>
                      <a:pt x="251" y="481"/>
                      <a:pt x="251" y="481"/>
                      <a:pt x="251" y="481"/>
                    </a:cubicBezTo>
                    <a:cubicBezTo>
                      <a:pt x="251" y="482"/>
                      <a:pt x="251" y="482"/>
                      <a:pt x="251" y="482"/>
                    </a:cubicBezTo>
                    <a:cubicBezTo>
                      <a:pt x="252" y="483"/>
                      <a:pt x="252" y="483"/>
                      <a:pt x="252" y="483"/>
                    </a:cubicBezTo>
                    <a:cubicBezTo>
                      <a:pt x="254" y="483"/>
                      <a:pt x="256" y="483"/>
                      <a:pt x="257" y="483"/>
                    </a:cubicBezTo>
                    <a:cubicBezTo>
                      <a:pt x="256" y="483"/>
                      <a:pt x="256" y="483"/>
                      <a:pt x="256" y="483"/>
                    </a:cubicBezTo>
                    <a:cubicBezTo>
                      <a:pt x="257" y="484"/>
                      <a:pt x="257" y="484"/>
                      <a:pt x="257" y="484"/>
                    </a:cubicBezTo>
                    <a:cubicBezTo>
                      <a:pt x="258" y="484"/>
                      <a:pt x="258" y="484"/>
                      <a:pt x="259" y="483"/>
                    </a:cubicBezTo>
                    <a:cubicBezTo>
                      <a:pt x="259" y="483"/>
                      <a:pt x="259" y="483"/>
                      <a:pt x="259" y="483"/>
                    </a:cubicBezTo>
                    <a:cubicBezTo>
                      <a:pt x="260" y="482"/>
                      <a:pt x="260" y="482"/>
                      <a:pt x="260" y="482"/>
                    </a:cubicBezTo>
                    <a:cubicBezTo>
                      <a:pt x="260" y="483"/>
                      <a:pt x="260" y="483"/>
                      <a:pt x="260" y="483"/>
                    </a:cubicBezTo>
                    <a:cubicBezTo>
                      <a:pt x="262" y="483"/>
                      <a:pt x="265" y="481"/>
                      <a:pt x="266" y="483"/>
                    </a:cubicBezTo>
                    <a:cubicBezTo>
                      <a:pt x="264" y="483"/>
                      <a:pt x="264" y="483"/>
                      <a:pt x="264" y="483"/>
                    </a:cubicBezTo>
                    <a:cubicBezTo>
                      <a:pt x="264" y="484"/>
                      <a:pt x="268" y="480"/>
                      <a:pt x="264" y="485"/>
                    </a:cubicBezTo>
                    <a:cubicBezTo>
                      <a:pt x="263" y="484"/>
                      <a:pt x="263" y="484"/>
                      <a:pt x="263" y="484"/>
                    </a:cubicBezTo>
                    <a:cubicBezTo>
                      <a:pt x="262" y="485"/>
                      <a:pt x="262" y="485"/>
                      <a:pt x="262" y="485"/>
                    </a:cubicBezTo>
                    <a:cubicBezTo>
                      <a:pt x="257" y="486"/>
                      <a:pt x="257" y="486"/>
                      <a:pt x="257" y="486"/>
                    </a:cubicBezTo>
                    <a:cubicBezTo>
                      <a:pt x="256" y="485"/>
                      <a:pt x="256" y="485"/>
                      <a:pt x="256" y="485"/>
                    </a:cubicBezTo>
                    <a:cubicBezTo>
                      <a:pt x="254" y="485"/>
                      <a:pt x="254" y="485"/>
                      <a:pt x="254" y="485"/>
                    </a:cubicBezTo>
                    <a:cubicBezTo>
                      <a:pt x="254" y="486"/>
                      <a:pt x="254" y="486"/>
                      <a:pt x="254" y="486"/>
                    </a:cubicBezTo>
                    <a:cubicBezTo>
                      <a:pt x="253" y="486"/>
                      <a:pt x="253" y="486"/>
                      <a:pt x="253" y="486"/>
                    </a:cubicBezTo>
                    <a:cubicBezTo>
                      <a:pt x="253" y="485"/>
                      <a:pt x="253" y="485"/>
                      <a:pt x="253" y="485"/>
                    </a:cubicBezTo>
                    <a:cubicBezTo>
                      <a:pt x="248" y="486"/>
                      <a:pt x="248" y="486"/>
                      <a:pt x="248" y="486"/>
                    </a:cubicBezTo>
                    <a:cubicBezTo>
                      <a:pt x="247" y="487"/>
                      <a:pt x="247" y="487"/>
                      <a:pt x="247" y="487"/>
                    </a:cubicBezTo>
                    <a:cubicBezTo>
                      <a:pt x="246" y="487"/>
                      <a:pt x="246" y="487"/>
                      <a:pt x="246" y="487"/>
                    </a:cubicBezTo>
                    <a:cubicBezTo>
                      <a:pt x="247" y="487"/>
                      <a:pt x="247" y="487"/>
                      <a:pt x="247" y="487"/>
                    </a:cubicBezTo>
                    <a:cubicBezTo>
                      <a:pt x="245" y="485"/>
                      <a:pt x="245" y="485"/>
                      <a:pt x="245" y="485"/>
                    </a:cubicBezTo>
                    <a:cubicBezTo>
                      <a:pt x="243" y="486"/>
                      <a:pt x="251" y="488"/>
                      <a:pt x="242" y="484"/>
                    </a:cubicBezTo>
                    <a:cubicBezTo>
                      <a:pt x="242" y="485"/>
                      <a:pt x="242" y="485"/>
                      <a:pt x="242" y="485"/>
                    </a:cubicBezTo>
                    <a:cubicBezTo>
                      <a:pt x="240" y="486"/>
                      <a:pt x="240" y="486"/>
                      <a:pt x="240" y="486"/>
                    </a:cubicBezTo>
                    <a:cubicBezTo>
                      <a:pt x="240" y="485"/>
                      <a:pt x="240" y="485"/>
                      <a:pt x="240" y="485"/>
                    </a:cubicBezTo>
                    <a:cubicBezTo>
                      <a:pt x="236" y="487"/>
                      <a:pt x="236" y="487"/>
                      <a:pt x="236" y="487"/>
                    </a:cubicBezTo>
                    <a:cubicBezTo>
                      <a:pt x="235" y="487"/>
                      <a:pt x="235" y="487"/>
                      <a:pt x="235" y="487"/>
                    </a:cubicBezTo>
                    <a:cubicBezTo>
                      <a:pt x="232" y="488"/>
                      <a:pt x="232" y="488"/>
                      <a:pt x="232" y="488"/>
                    </a:cubicBezTo>
                    <a:cubicBezTo>
                      <a:pt x="227" y="487"/>
                      <a:pt x="227" y="487"/>
                      <a:pt x="227" y="487"/>
                    </a:cubicBezTo>
                    <a:cubicBezTo>
                      <a:pt x="225" y="489"/>
                      <a:pt x="225" y="489"/>
                      <a:pt x="225" y="489"/>
                    </a:cubicBezTo>
                    <a:cubicBezTo>
                      <a:pt x="225" y="489"/>
                      <a:pt x="228" y="489"/>
                      <a:pt x="224" y="488"/>
                    </a:cubicBezTo>
                    <a:cubicBezTo>
                      <a:pt x="223" y="488"/>
                      <a:pt x="229" y="488"/>
                      <a:pt x="221" y="489"/>
                    </a:cubicBezTo>
                    <a:cubicBezTo>
                      <a:pt x="220" y="487"/>
                      <a:pt x="220" y="487"/>
                      <a:pt x="220" y="487"/>
                    </a:cubicBezTo>
                    <a:cubicBezTo>
                      <a:pt x="220" y="488"/>
                      <a:pt x="222" y="486"/>
                      <a:pt x="220" y="488"/>
                    </a:cubicBezTo>
                    <a:cubicBezTo>
                      <a:pt x="220" y="488"/>
                      <a:pt x="220" y="488"/>
                      <a:pt x="220" y="488"/>
                    </a:cubicBezTo>
                    <a:cubicBezTo>
                      <a:pt x="218" y="488"/>
                      <a:pt x="218" y="488"/>
                      <a:pt x="218" y="488"/>
                    </a:cubicBezTo>
                    <a:cubicBezTo>
                      <a:pt x="218" y="489"/>
                      <a:pt x="218" y="489"/>
                      <a:pt x="218" y="489"/>
                    </a:cubicBezTo>
                    <a:cubicBezTo>
                      <a:pt x="214" y="489"/>
                      <a:pt x="214" y="489"/>
                      <a:pt x="214" y="489"/>
                    </a:cubicBezTo>
                    <a:cubicBezTo>
                      <a:pt x="216" y="488"/>
                      <a:pt x="216" y="488"/>
                      <a:pt x="216" y="488"/>
                    </a:cubicBezTo>
                    <a:cubicBezTo>
                      <a:pt x="216" y="487"/>
                      <a:pt x="219" y="489"/>
                      <a:pt x="215" y="487"/>
                    </a:cubicBezTo>
                    <a:cubicBezTo>
                      <a:pt x="213" y="488"/>
                      <a:pt x="213" y="488"/>
                      <a:pt x="213" y="488"/>
                    </a:cubicBezTo>
                    <a:cubicBezTo>
                      <a:pt x="212" y="488"/>
                      <a:pt x="219" y="489"/>
                      <a:pt x="210" y="487"/>
                    </a:cubicBezTo>
                    <a:cubicBezTo>
                      <a:pt x="210" y="488"/>
                      <a:pt x="210" y="488"/>
                      <a:pt x="210" y="488"/>
                    </a:cubicBezTo>
                    <a:cubicBezTo>
                      <a:pt x="209" y="488"/>
                      <a:pt x="209" y="488"/>
                      <a:pt x="209" y="488"/>
                    </a:cubicBezTo>
                    <a:cubicBezTo>
                      <a:pt x="210" y="489"/>
                      <a:pt x="210" y="489"/>
                      <a:pt x="210" y="489"/>
                    </a:cubicBezTo>
                    <a:cubicBezTo>
                      <a:pt x="204" y="489"/>
                      <a:pt x="204" y="489"/>
                      <a:pt x="204" y="489"/>
                    </a:cubicBezTo>
                    <a:cubicBezTo>
                      <a:pt x="205" y="488"/>
                      <a:pt x="205" y="488"/>
                      <a:pt x="205" y="488"/>
                    </a:cubicBezTo>
                    <a:cubicBezTo>
                      <a:pt x="207" y="489"/>
                      <a:pt x="202" y="489"/>
                      <a:pt x="207" y="488"/>
                    </a:cubicBezTo>
                    <a:cubicBezTo>
                      <a:pt x="204" y="487"/>
                      <a:pt x="204" y="487"/>
                      <a:pt x="204" y="487"/>
                    </a:cubicBezTo>
                    <a:cubicBezTo>
                      <a:pt x="203" y="488"/>
                      <a:pt x="203" y="488"/>
                      <a:pt x="203" y="488"/>
                    </a:cubicBezTo>
                    <a:cubicBezTo>
                      <a:pt x="203" y="487"/>
                      <a:pt x="203" y="487"/>
                      <a:pt x="203" y="487"/>
                    </a:cubicBezTo>
                    <a:cubicBezTo>
                      <a:pt x="202" y="488"/>
                      <a:pt x="202" y="488"/>
                      <a:pt x="202" y="488"/>
                    </a:cubicBezTo>
                    <a:cubicBezTo>
                      <a:pt x="202" y="488"/>
                      <a:pt x="195" y="488"/>
                      <a:pt x="203" y="489"/>
                    </a:cubicBezTo>
                    <a:cubicBezTo>
                      <a:pt x="202" y="490"/>
                      <a:pt x="202" y="490"/>
                      <a:pt x="202" y="490"/>
                    </a:cubicBezTo>
                    <a:cubicBezTo>
                      <a:pt x="202" y="489"/>
                      <a:pt x="202" y="489"/>
                      <a:pt x="202" y="489"/>
                    </a:cubicBezTo>
                    <a:cubicBezTo>
                      <a:pt x="201" y="489"/>
                      <a:pt x="201" y="489"/>
                      <a:pt x="200" y="490"/>
                    </a:cubicBezTo>
                    <a:cubicBezTo>
                      <a:pt x="201" y="489"/>
                      <a:pt x="201" y="489"/>
                      <a:pt x="201" y="489"/>
                    </a:cubicBezTo>
                    <a:cubicBezTo>
                      <a:pt x="201" y="489"/>
                      <a:pt x="200" y="490"/>
                      <a:pt x="202" y="488"/>
                    </a:cubicBezTo>
                    <a:cubicBezTo>
                      <a:pt x="199" y="488"/>
                      <a:pt x="199" y="488"/>
                      <a:pt x="199" y="488"/>
                    </a:cubicBezTo>
                    <a:cubicBezTo>
                      <a:pt x="196" y="488"/>
                      <a:pt x="196" y="488"/>
                      <a:pt x="196" y="488"/>
                    </a:cubicBezTo>
                    <a:cubicBezTo>
                      <a:pt x="196" y="488"/>
                      <a:pt x="195" y="488"/>
                      <a:pt x="197" y="489"/>
                    </a:cubicBezTo>
                    <a:cubicBezTo>
                      <a:pt x="196" y="488"/>
                      <a:pt x="196" y="488"/>
                      <a:pt x="196" y="488"/>
                    </a:cubicBezTo>
                    <a:cubicBezTo>
                      <a:pt x="195" y="490"/>
                      <a:pt x="195" y="490"/>
                      <a:pt x="195" y="490"/>
                    </a:cubicBezTo>
                    <a:cubicBezTo>
                      <a:pt x="195" y="489"/>
                      <a:pt x="195" y="489"/>
                      <a:pt x="195" y="489"/>
                    </a:cubicBezTo>
                    <a:cubicBezTo>
                      <a:pt x="194" y="490"/>
                      <a:pt x="194" y="490"/>
                      <a:pt x="194" y="490"/>
                    </a:cubicBezTo>
                    <a:cubicBezTo>
                      <a:pt x="194" y="490"/>
                      <a:pt x="193" y="492"/>
                      <a:pt x="194" y="490"/>
                    </a:cubicBezTo>
                    <a:cubicBezTo>
                      <a:pt x="194" y="489"/>
                      <a:pt x="194" y="489"/>
                      <a:pt x="194" y="489"/>
                    </a:cubicBezTo>
                    <a:cubicBezTo>
                      <a:pt x="189" y="490"/>
                      <a:pt x="189" y="490"/>
                      <a:pt x="189" y="490"/>
                    </a:cubicBezTo>
                    <a:cubicBezTo>
                      <a:pt x="190" y="489"/>
                      <a:pt x="190" y="489"/>
                      <a:pt x="190" y="489"/>
                    </a:cubicBezTo>
                    <a:cubicBezTo>
                      <a:pt x="188" y="489"/>
                      <a:pt x="188" y="489"/>
                      <a:pt x="188" y="489"/>
                    </a:cubicBezTo>
                    <a:cubicBezTo>
                      <a:pt x="187" y="489"/>
                      <a:pt x="192" y="488"/>
                      <a:pt x="186" y="489"/>
                    </a:cubicBezTo>
                    <a:cubicBezTo>
                      <a:pt x="188" y="490"/>
                      <a:pt x="188" y="490"/>
                      <a:pt x="188" y="490"/>
                    </a:cubicBezTo>
                    <a:cubicBezTo>
                      <a:pt x="187" y="490"/>
                      <a:pt x="187" y="490"/>
                      <a:pt x="187" y="490"/>
                    </a:cubicBezTo>
                    <a:cubicBezTo>
                      <a:pt x="186" y="491"/>
                      <a:pt x="186" y="491"/>
                      <a:pt x="186" y="491"/>
                    </a:cubicBezTo>
                    <a:cubicBezTo>
                      <a:pt x="186" y="491"/>
                      <a:pt x="186" y="489"/>
                      <a:pt x="187" y="491"/>
                    </a:cubicBezTo>
                    <a:cubicBezTo>
                      <a:pt x="186" y="491"/>
                      <a:pt x="186" y="491"/>
                      <a:pt x="186" y="491"/>
                    </a:cubicBezTo>
                    <a:cubicBezTo>
                      <a:pt x="186" y="490"/>
                      <a:pt x="188" y="491"/>
                      <a:pt x="185" y="491"/>
                    </a:cubicBezTo>
                    <a:cubicBezTo>
                      <a:pt x="186" y="490"/>
                      <a:pt x="185" y="489"/>
                      <a:pt x="186" y="489"/>
                    </a:cubicBezTo>
                    <a:cubicBezTo>
                      <a:pt x="185" y="489"/>
                      <a:pt x="185" y="489"/>
                      <a:pt x="185" y="489"/>
                    </a:cubicBezTo>
                    <a:cubicBezTo>
                      <a:pt x="183" y="490"/>
                      <a:pt x="183" y="490"/>
                      <a:pt x="183" y="490"/>
                    </a:cubicBezTo>
                    <a:cubicBezTo>
                      <a:pt x="181" y="490"/>
                      <a:pt x="181" y="490"/>
                      <a:pt x="181" y="490"/>
                    </a:cubicBezTo>
                    <a:cubicBezTo>
                      <a:pt x="182" y="491"/>
                      <a:pt x="182" y="491"/>
                      <a:pt x="182" y="491"/>
                    </a:cubicBezTo>
                    <a:cubicBezTo>
                      <a:pt x="179" y="491"/>
                      <a:pt x="187" y="495"/>
                      <a:pt x="179" y="490"/>
                    </a:cubicBezTo>
                    <a:cubicBezTo>
                      <a:pt x="178" y="491"/>
                      <a:pt x="178" y="491"/>
                      <a:pt x="178" y="491"/>
                    </a:cubicBezTo>
                    <a:cubicBezTo>
                      <a:pt x="175" y="490"/>
                      <a:pt x="175" y="490"/>
                      <a:pt x="175" y="490"/>
                    </a:cubicBezTo>
                    <a:cubicBezTo>
                      <a:pt x="177" y="490"/>
                      <a:pt x="177" y="490"/>
                      <a:pt x="177" y="490"/>
                    </a:cubicBezTo>
                    <a:cubicBezTo>
                      <a:pt x="177" y="488"/>
                      <a:pt x="177" y="488"/>
                      <a:pt x="177" y="488"/>
                    </a:cubicBezTo>
                    <a:cubicBezTo>
                      <a:pt x="178" y="488"/>
                      <a:pt x="175" y="488"/>
                      <a:pt x="178" y="488"/>
                    </a:cubicBezTo>
                    <a:cubicBezTo>
                      <a:pt x="177" y="488"/>
                      <a:pt x="177" y="488"/>
                      <a:pt x="177" y="488"/>
                    </a:cubicBezTo>
                    <a:cubicBezTo>
                      <a:pt x="175" y="489"/>
                      <a:pt x="175" y="489"/>
                      <a:pt x="175" y="489"/>
                    </a:cubicBezTo>
                    <a:cubicBezTo>
                      <a:pt x="171" y="489"/>
                      <a:pt x="171" y="489"/>
                      <a:pt x="171" y="489"/>
                    </a:cubicBezTo>
                    <a:cubicBezTo>
                      <a:pt x="169" y="489"/>
                      <a:pt x="169" y="489"/>
                      <a:pt x="169" y="489"/>
                    </a:cubicBezTo>
                    <a:cubicBezTo>
                      <a:pt x="173" y="489"/>
                      <a:pt x="165" y="491"/>
                      <a:pt x="173" y="490"/>
                    </a:cubicBezTo>
                    <a:cubicBezTo>
                      <a:pt x="172" y="491"/>
                      <a:pt x="172" y="491"/>
                      <a:pt x="172" y="491"/>
                    </a:cubicBezTo>
                    <a:cubicBezTo>
                      <a:pt x="173" y="491"/>
                      <a:pt x="172" y="492"/>
                      <a:pt x="173" y="491"/>
                    </a:cubicBezTo>
                    <a:cubicBezTo>
                      <a:pt x="171" y="491"/>
                      <a:pt x="171" y="491"/>
                      <a:pt x="171" y="491"/>
                    </a:cubicBezTo>
                    <a:cubicBezTo>
                      <a:pt x="170" y="492"/>
                      <a:pt x="170" y="492"/>
                      <a:pt x="170" y="492"/>
                    </a:cubicBezTo>
                    <a:cubicBezTo>
                      <a:pt x="171" y="493"/>
                      <a:pt x="171" y="493"/>
                      <a:pt x="171" y="493"/>
                    </a:cubicBezTo>
                    <a:cubicBezTo>
                      <a:pt x="167" y="494"/>
                      <a:pt x="167" y="494"/>
                      <a:pt x="167" y="494"/>
                    </a:cubicBezTo>
                    <a:cubicBezTo>
                      <a:pt x="165" y="494"/>
                      <a:pt x="165" y="494"/>
                      <a:pt x="165" y="494"/>
                    </a:cubicBezTo>
                    <a:cubicBezTo>
                      <a:pt x="166" y="493"/>
                      <a:pt x="166" y="493"/>
                      <a:pt x="166" y="493"/>
                    </a:cubicBezTo>
                    <a:cubicBezTo>
                      <a:pt x="164" y="492"/>
                      <a:pt x="164" y="492"/>
                      <a:pt x="164" y="492"/>
                    </a:cubicBezTo>
                    <a:cubicBezTo>
                      <a:pt x="162" y="493"/>
                      <a:pt x="162" y="493"/>
                      <a:pt x="162" y="493"/>
                    </a:cubicBezTo>
                    <a:cubicBezTo>
                      <a:pt x="162" y="495"/>
                      <a:pt x="162" y="495"/>
                      <a:pt x="162" y="495"/>
                    </a:cubicBezTo>
                    <a:cubicBezTo>
                      <a:pt x="160" y="496"/>
                      <a:pt x="160" y="496"/>
                      <a:pt x="160" y="496"/>
                    </a:cubicBezTo>
                    <a:cubicBezTo>
                      <a:pt x="160" y="497"/>
                      <a:pt x="160" y="497"/>
                      <a:pt x="160" y="497"/>
                    </a:cubicBezTo>
                    <a:cubicBezTo>
                      <a:pt x="161" y="498"/>
                      <a:pt x="161" y="498"/>
                      <a:pt x="161" y="498"/>
                    </a:cubicBezTo>
                    <a:cubicBezTo>
                      <a:pt x="162" y="497"/>
                      <a:pt x="162" y="497"/>
                      <a:pt x="162" y="497"/>
                    </a:cubicBezTo>
                    <a:cubicBezTo>
                      <a:pt x="164" y="497"/>
                      <a:pt x="164" y="497"/>
                      <a:pt x="164" y="497"/>
                    </a:cubicBezTo>
                    <a:cubicBezTo>
                      <a:pt x="163" y="497"/>
                      <a:pt x="163" y="497"/>
                      <a:pt x="163" y="497"/>
                    </a:cubicBezTo>
                    <a:cubicBezTo>
                      <a:pt x="164" y="498"/>
                      <a:pt x="164" y="498"/>
                      <a:pt x="164" y="498"/>
                    </a:cubicBezTo>
                    <a:cubicBezTo>
                      <a:pt x="163" y="499"/>
                      <a:pt x="163" y="499"/>
                      <a:pt x="163" y="499"/>
                    </a:cubicBezTo>
                    <a:cubicBezTo>
                      <a:pt x="163" y="499"/>
                      <a:pt x="163" y="499"/>
                      <a:pt x="163" y="499"/>
                    </a:cubicBezTo>
                    <a:cubicBezTo>
                      <a:pt x="165" y="500"/>
                      <a:pt x="165" y="500"/>
                      <a:pt x="165" y="500"/>
                    </a:cubicBezTo>
                    <a:cubicBezTo>
                      <a:pt x="165" y="501"/>
                      <a:pt x="165" y="501"/>
                      <a:pt x="165" y="501"/>
                    </a:cubicBezTo>
                    <a:cubicBezTo>
                      <a:pt x="166" y="500"/>
                      <a:pt x="166" y="500"/>
                      <a:pt x="166" y="500"/>
                    </a:cubicBezTo>
                    <a:cubicBezTo>
                      <a:pt x="166" y="500"/>
                      <a:pt x="166" y="500"/>
                      <a:pt x="166" y="500"/>
                    </a:cubicBezTo>
                    <a:cubicBezTo>
                      <a:pt x="168" y="497"/>
                      <a:pt x="168" y="497"/>
                      <a:pt x="168" y="497"/>
                    </a:cubicBezTo>
                    <a:cubicBezTo>
                      <a:pt x="170" y="498"/>
                      <a:pt x="170" y="498"/>
                      <a:pt x="170" y="498"/>
                    </a:cubicBezTo>
                    <a:cubicBezTo>
                      <a:pt x="172" y="493"/>
                      <a:pt x="172" y="493"/>
                      <a:pt x="172" y="493"/>
                    </a:cubicBezTo>
                    <a:cubicBezTo>
                      <a:pt x="172" y="493"/>
                      <a:pt x="171" y="495"/>
                      <a:pt x="173" y="492"/>
                    </a:cubicBezTo>
                    <a:cubicBezTo>
                      <a:pt x="174" y="492"/>
                      <a:pt x="175" y="493"/>
                      <a:pt x="173" y="492"/>
                    </a:cubicBezTo>
                    <a:cubicBezTo>
                      <a:pt x="173" y="491"/>
                      <a:pt x="173" y="491"/>
                      <a:pt x="173" y="491"/>
                    </a:cubicBezTo>
                    <a:cubicBezTo>
                      <a:pt x="174" y="491"/>
                      <a:pt x="174" y="491"/>
                      <a:pt x="174" y="491"/>
                    </a:cubicBezTo>
                    <a:cubicBezTo>
                      <a:pt x="173" y="492"/>
                      <a:pt x="173" y="492"/>
                      <a:pt x="173" y="492"/>
                    </a:cubicBezTo>
                    <a:cubicBezTo>
                      <a:pt x="175" y="490"/>
                      <a:pt x="174" y="495"/>
                      <a:pt x="177" y="491"/>
                    </a:cubicBezTo>
                    <a:cubicBezTo>
                      <a:pt x="178" y="491"/>
                      <a:pt x="178" y="493"/>
                      <a:pt x="180" y="492"/>
                    </a:cubicBezTo>
                    <a:cubicBezTo>
                      <a:pt x="179" y="492"/>
                      <a:pt x="179" y="492"/>
                      <a:pt x="179" y="492"/>
                    </a:cubicBezTo>
                    <a:cubicBezTo>
                      <a:pt x="183" y="492"/>
                      <a:pt x="183" y="492"/>
                      <a:pt x="183" y="492"/>
                    </a:cubicBezTo>
                    <a:cubicBezTo>
                      <a:pt x="180" y="493"/>
                      <a:pt x="180" y="493"/>
                      <a:pt x="180" y="493"/>
                    </a:cubicBezTo>
                    <a:cubicBezTo>
                      <a:pt x="177" y="494"/>
                      <a:pt x="177" y="494"/>
                      <a:pt x="177" y="494"/>
                    </a:cubicBezTo>
                    <a:cubicBezTo>
                      <a:pt x="175" y="495"/>
                      <a:pt x="175" y="495"/>
                      <a:pt x="175" y="495"/>
                    </a:cubicBezTo>
                    <a:cubicBezTo>
                      <a:pt x="174" y="494"/>
                      <a:pt x="174" y="494"/>
                      <a:pt x="174" y="494"/>
                    </a:cubicBezTo>
                    <a:cubicBezTo>
                      <a:pt x="174" y="495"/>
                      <a:pt x="174" y="495"/>
                      <a:pt x="174" y="495"/>
                    </a:cubicBezTo>
                    <a:cubicBezTo>
                      <a:pt x="173" y="493"/>
                      <a:pt x="173" y="493"/>
                      <a:pt x="173" y="493"/>
                    </a:cubicBezTo>
                    <a:cubicBezTo>
                      <a:pt x="172" y="494"/>
                      <a:pt x="172" y="494"/>
                      <a:pt x="172" y="494"/>
                    </a:cubicBezTo>
                    <a:cubicBezTo>
                      <a:pt x="172" y="494"/>
                      <a:pt x="170" y="494"/>
                      <a:pt x="173" y="495"/>
                    </a:cubicBezTo>
                    <a:cubicBezTo>
                      <a:pt x="171" y="496"/>
                      <a:pt x="171" y="496"/>
                      <a:pt x="171" y="496"/>
                    </a:cubicBezTo>
                    <a:cubicBezTo>
                      <a:pt x="170" y="496"/>
                      <a:pt x="170" y="497"/>
                      <a:pt x="174" y="497"/>
                    </a:cubicBezTo>
                    <a:cubicBezTo>
                      <a:pt x="176" y="497"/>
                      <a:pt x="173" y="497"/>
                      <a:pt x="175" y="496"/>
                    </a:cubicBezTo>
                    <a:cubicBezTo>
                      <a:pt x="176" y="496"/>
                      <a:pt x="176" y="496"/>
                      <a:pt x="176" y="496"/>
                    </a:cubicBezTo>
                    <a:cubicBezTo>
                      <a:pt x="175" y="498"/>
                      <a:pt x="175" y="498"/>
                      <a:pt x="175" y="498"/>
                    </a:cubicBezTo>
                    <a:cubicBezTo>
                      <a:pt x="177" y="499"/>
                      <a:pt x="177" y="499"/>
                      <a:pt x="177" y="499"/>
                    </a:cubicBezTo>
                    <a:cubicBezTo>
                      <a:pt x="180" y="499"/>
                      <a:pt x="180" y="499"/>
                      <a:pt x="180" y="499"/>
                    </a:cubicBezTo>
                    <a:cubicBezTo>
                      <a:pt x="182" y="499"/>
                      <a:pt x="182" y="499"/>
                      <a:pt x="182" y="499"/>
                    </a:cubicBezTo>
                    <a:cubicBezTo>
                      <a:pt x="182" y="499"/>
                      <a:pt x="182" y="499"/>
                      <a:pt x="182" y="499"/>
                    </a:cubicBezTo>
                    <a:cubicBezTo>
                      <a:pt x="179" y="501"/>
                      <a:pt x="179" y="501"/>
                      <a:pt x="179" y="501"/>
                    </a:cubicBezTo>
                    <a:cubicBezTo>
                      <a:pt x="177" y="504"/>
                      <a:pt x="177" y="504"/>
                      <a:pt x="177" y="504"/>
                    </a:cubicBezTo>
                    <a:cubicBezTo>
                      <a:pt x="172" y="504"/>
                      <a:pt x="172" y="504"/>
                      <a:pt x="172" y="504"/>
                    </a:cubicBezTo>
                    <a:cubicBezTo>
                      <a:pt x="172" y="503"/>
                      <a:pt x="172" y="503"/>
                      <a:pt x="172" y="503"/>
                    </a:cubicBezTo>
                    <a:cubicBezTo>
                      <a:pt x="174" y="503"/>
                      <a:pt x="174" y="503"/>
                      <a:pt x="174" y="503"/>
                    </a:cubicBezTo>
                    <a:cubicBezTo>
                      <a:pt x="173" y="502"/>
                      <a:pt x="173" y="502"/>
                      <a:pt x="173" y="502"/>
                    </a:cubicBezTo>
                    <a:cubicBezTo>
                      <a:pt x="169" y="503"/>
                      <a:pt x="169" y="503"/>
                      <a:pt x="169" y="503"/>
                    </a:cubicBezTo>
                    <a:cubicBezTo>
                      <a:pt x="168" y="502"/>
                      <a:pt x="168" y="502"/>
                      <a:pt x="168" y="502"/>
                    </a:cubicBezTo>
                    <a:cubicBezTo>
                      <a:pt x="167" y="502"/>
                      <a:pt x="167" y="502"/>
                      <a:pt x="167" y="502"/>
                    </a:cubicBezTo>
                    <a:cubicBezTo>
                      <a:pt x="168" y="504"/>
                      <a:pt x="168" y="504"/>
                      <a:pt x="168" y="504"/>
                    </a:cubicBezTo>
                    <a:cubicBezTo>
                      <a:pt x="166" y="504"/>
                      <a:pt x="166" y="504"/>
                      <a:pt x="166" y="504"/>
                    </a:cubicBezTo>
                    <a:cubicBezTo>
                      <a:pt x="167" y="505"/>
                      <a:pt x="167" y="505"/>
                      <a:pt x="167" y="505"/>
                    </a:cubicBezTo>
                    <a:cubicBezTo>
                      <a:pt x="167" y="506"/>
                      <a:pt x="167" y="506"/>
                      <a:pt x="167" y="506"/>
                    </a:cubicBezTo>
                    <a:cubicBezTo>
                      <a:pt x="165" y="507"/>
                      <a:pt x="165" y="507"/>
                      <a:pt x="165" y="507"/>
                    </a:cubicBezTo>
                    <a:cubicBezTo>
                      <a:pt x="165" y="507"/>
                      <a:pt x="165" y="507"/>
                      <a:pt x="165" y="507"/>
                    </a:cubicBezTo>
                    <a:cubicBezTo>
                      <a:pt x="168" y="507"/>
                      <a:pt x="168" y="507"/>
                      <a:pt x="168" y="507"/>
                    </a:cubicBezTo>
                    <a:cubicBezTo>
                      <a:pt x="166" y="509"/>
                      <a:pt x="166" y="509"/>
                      <a:pt x="166" y="509"/>
                    </a:cubicBezTo>
                    <a:cubicBezTo>
                      <a:pt x="170" y="509"/>
                      <a:pt x="170" y="509"/>
                      <a:pt x="170" y="509"/>
                    </a:cubicBezTo>
                    <a:cubicBezTo>
                      <a:pt x="168" y="510"/>
                      <a:pt x="168" y="511"/>
                      <a:pt x="173" y="509"/>
                    </a:cubicBezTo>
                    <a:cubicBezTo>
                      <a:pt x="174" y="510"/>
                      <a:pt x="174" y="510"/>
                      <a:pt x="174" y="510"/>
                    </a:cubicBezTo>
                    <a:cubicBezTo>
                      <a:pt x="174" y="509"/>
                      <a:pt x="174" y="509"/>
                      <a:pt x="174" y="509"/>
                    </a:cubicBezTo>
                    <a:cubicBezTo>
                      <a:pt x="177" y="510"/>
                      <a:pt x="177" y="510"/>
                      <a:pt x="177" y="510"/>
                    </a:cubicBezTo>
                    <a:cubicBezTo>
                      <a:pt x="177" y="511"/>
                      <a:pt x="177" y="511"/>
                      <a:pt x="177" y="511"/>
                    </a:cubicBezTo>
                    <a:cubicBezTo>
                      <a:pt x="180" y="509"/>
                      <a:pt x="180" y="509"/>
                      <a:pt x="180" y="509"/>
                    </a:cubicBezTo>
                    <a:cubicBezTo>
                      <a:pt x="180" y="508"/>
                      <a:pt x="180" y="508"/>
                      <a:pt x="180" y="508"/>
                    </a:cubicBezTo>
                    <a:cubicBezTo>
                      <a:pt x="182" y="508"/>
                      <a:pt x="182" y="508"/>
                      <a:pt x="182" y="508"/>
                    </a:cubicBezTo>
                    <a:cubicBezTo>
                      <a:pt x="183" y="507"/>
                      <a:pt x="183" y="507"/>
                      <a:pt x="183" y="507"/>
                    </a:cubicBezTo>
                    <a:cubicBezTo>
                      <a:pt x="184" y="507"/>
                      <a:pt x="184" y="507"/>
                      <a:pt x="184" y="507"/>
                    </a:cubicBezTo>
                    <a:cubicBezTo>
                      <a:pt x="184" y="507"/>
                      <a:pt x="185" y="507"/>
                      <a:pt x="183" y="508"/>
                    </a:cubicBezTo>
                    <a:cubicBezTo>
                      <a:pt x="184" y="508"/>
                      <a:pt x="184" y="508"/>
                      <a:pt x="184" y="508"/>
                    </a:cubicBezTo>
                    <a:cubicBezTo>
                      <a:pt x="185" y="508"/>
                      <a:pt x="185" y="508"/>
                      <a:pt x="185" y="508"/>
                    </a:cubicBezTo>
                    <a:cubicBezTo>
                      <a:pt x="185" y="509"/>
                      <a:pt x="185" y="509"/>
                      <a:pt x="185" y="509"/>
                    </a:cubicBezTo>
                    <a:cubicBezTo>
                      <a:pt x="194" y="507"/>
                      <a:pt x="194" y="507"/>
                      <a:pt x="194" y="507"/>
                    </a:cubicBezTo>
                    <a:cubicBezTo>
                      <a:pt x="193" y="508"/>
                      <a:pt x="193" y="508"/>
                      <a:pt x="193" y="508"/>
                    </a:cubicBezTo>
                    <a:cubicBezTo>
                      <a:pt x="190" y="509"/>
                      <a:pt x="190" y="509"/>
                      <a:pt x="190" y="509"/>
                    </a:cubicBezTo>
                    <a:cubicBezTo>
                      <a:pt x="187" y="510"/>
                      <a:pt x="187" y="510"/>
                      <a:pt x="187" y="510"/>
                    </a:cubicBezTo>
                    <a:cubicBezTo>
                      <a:pt x="187" y="511"/>
                      <a:pt x="187" y="511"/>
                      <a:pt x="187" y="511"/>
                    </a:cubicBezTo>
                    <a:cubicBezTo>
                      <a:pt x="187" y="511"/>
                      <a:pt x="189" y="512"/>
                      <a:pt x="186" y="511"/>
                    </a:cubicBezTo>
                    <a:cubicBezTo>
                      <a:pt x="186" y="512"/>
                      <a:pt x="186" y="512"/>
                      <a:pt x="186" y="512"/>
                    </a:cubicBezTo>
                    <a:cubicBezTo>
                      <a:pt x="188" y="511"/>
                      <a:pt x="188" y="511"/>
                      <a:pt x="188" y="511"/>
                    </a:cubicBezTo>
                    <a:cubicBezTo>
                      <a:pt x="192" y="512"/>
                      <a:pt x="192" y="512"/>
                      <a:pt x="192" y="512"/>
                    </a:cubicBezTo>
                    <a:cubicBezTo>
                      <a:pt x="195" y="510"/>
                      <a:pt x="195" y="510"/>
                      <a:pt x="195" y="510"/>
                    </a:cubicBezTo>
                    <a:cubicBezTo>
                      <a:pt x="197" y="510"/>
                      <a:pt x="197" y="510"/>
                      <a:pt x="197" y="510"/>
                    </a:cubicBezTo>
                    <a:cubicBezTo>
                      <a:pt x="198" y="508"/>
                      <a:pt x="198" y="508"/>
                      <a:pt x="198" y="508"/>
                    </a:cubicBezTo>
                    <a:cubicBezTo>
                      <a:pt x="199" y="508"/>
                      <a:pt x="199" y="508"/>
                      <a:pt x="199" y="508"/>
                    </a:cubicBezTo>
                    <a:cubicBezTo>
                      <a:pt x="203" y="508"/>
                      <a:pt x="203" y="508"/>
                      <a:pt x="203" y="508"/>
                    </a:cubicBezTo>
                    <a:cubicBezTo>
                      <a:pt x="202" y="509"/>
                      <a:pt x="202" y="509"/>
                      <a:pt x="202" y="509"/>
                    </a:cubicBezTo>
                    <a:cubicBezTo>
                      <a:pt x="202" y="509"/>
                      <a:pt x="202" y="509"/>
                      <a:pt x="202" y="509"/>
                    </a:cubicBezTo>
                    <a:cubicBezTo>
                      <a:pt x="200" y="509"/>
                      <a:pt x="200" y="509"/>
                      <a:pt x="200" y="509"/>
                    </a:cubicBezTo>
                    <a:cubicBezTo>
                      <a:pt x="199" y="511"/>
                      <a:pt x="199" y="511"/>
                      <a:pt x="199" y="511"/>
                    </a:cubicBezTo>
                    <a:cubicBezTo>
                      <a:pt x="199" y="511"/>
                      <a:pt x="199" y="512"/>
                      <a:pt x="198" y="510"/>
                    </a:cubicBezTo>
                    <a:cubicBezTo>
                      <a:pt x="198" y="512"/>
                      <a:pt x="198" y="512"/>
                      <a:pt x="198" y="512"/>
                    </a:cubicBezTo>
                    <a:cubicBezTo>
                      <a:pt x="200" y="512"/>
                      <a:pt x="200" y="512"/>
                      <a:pt x="200" y="512"/>
                    </a:cubicBezTo>
                    <a:cubicBezTo>
                      <a:pt x="202" y="513"/>
                      <a:pt x="202" y="513"/>
                      <a:pt x="202" y="513"/>
                    </a:cubicBezTo>
                    <a:cubicBezTo>
                      <a:pt x="204" y="512"/>
                      <a:pt x="204" y="512"/>
                      <a:pt x="204" y="512"/>
                    </a:cubicBezTo>
                    <a:cubicBezTo>
                      <a:pt x="204" y="511"/>
                      <a:pt x="204" y="511"/>
                      <a:pt x="204" y="511"/>
                    </a:cubicBezTo>
                    <a:cubicBezTo>
                      <a:pt x="206" y="511"/>
                      <a:pt x="205" y="509"/>
                      <a:pt x="206" y="510"/>
                    </a:cubicBezTo>
                    <a:cubicBezTo>
                      <a:pt x="206" y="510"/>
                      <a:pt x="203" y="509"/>
                      <a:pt x="207" y="512"/>
                    </a:cubicBezTo>
                    <a:cubicBezTo>
                      <a:pt x="207" y="511"/>
                      <a:pt x="207" y="511"/>
                      <a:pt x="207" y="511"/>
                    </a:cubicBezTo>
                    <a:cubicBezTo>
                      <a:pt x="208" y="512"/>
                      <a:pt x="208" y="512"/>
                      <a:pt x="208" y="512"/>
                    </a:cubicBezTo>
                    <a:cubicBezTo>
                      <a:pt x="210" y="510"/>
                      <a:pt x="210" y="510"/>
                      <a:pt x="210" y="510"/>
                    </a:cubicBezTo>
                    <a:cubicBezTo>
                      <a:pt x="210" y="509"/>
                      <a:pt x="210" y="509"/>
                      <a:pt x="210" y="509"/>
                    </a:cubicBezTo>
                    <a:cubicBezTo>
                      <a:pt x="209" y="509"/>
                      <a:pt x="209" y="509"/>
                      <a:pt x="209" y="509"/>
                    </a:cubicBezTo>
                    <a:cubicBezTo>
                      <a:pt x="209" y="508"/>
                      <a:pt x="209" y="508"/>
                      <a:pt x="209" y="508"/>
                    </a:cubicBezTo>
                    <a:cubicBezTo>
                      <a:pt x="210" y="509"/>
                      <a:pt x="210" y="509"/>
                      <a:pt x="210" y="509"/>
                    </a:cubicBezTo>
                    <a:cubicBezTo>
                      <a:pt x="211" y="510"/>
                      <a:pt x="211" y="510"/>
                      <a:pt x="211" y="510"/>
                    </a:cubicBezTo>
                    <a:cubicBezTo>
                      <a:pt x="212" y="509"/>
                      <a:pt x="212" y="509"/>
                      <a:pt x="212" y="509"/>
                    </a:cubicBezTo>
                    <a:cubicBezTo>
                      <a:pt x="213" y="509"/>
                      <a:pt x="214" y="511"/>
                      <a:pt x="213" y="508"/>
                    </a:cubicBezTo>
                    <a:cubicBezTo>
                      <a:pt x="214" y="509"/>
                      <a:pt x="214" y="509"/>
                      <a:pt x="214" y="509"/>
                    </a:cubicBezTo>
                    <a:cubicBezTo>
                      <a:pt x="215" y="508"/>
                      <a:pt x="215" y="508"/>
                      <a:pt x="215" y="508"/>
                    </a:cubicBezTo>
                    <a:cubicBezTo>
                      <a:pt x="216" y="510"/>
                      <a:pt x="216" y="510"/>
                      <a:pt x="216" y="510"/>
                    </a:cubicBezTo>
                    <a:cubicBezTo>
                      <a:pt x="215" y="511"/>
                      <a:pt x="215" y="511"/>
                      <a:pt x="215" y="511"/>
                    </a:cubicBezTo>
                    <a:cubicBezTo>
                      <a:pt x="215" y="512"/>
                      <a:pt x="215" y="512"/>
                      <a:pt x="215" y="512"/>
                    </a:cubicBezTo>
                    <a:cubicBezTo>
                      <a:pt x="219" y="511"/>
                      <a:pt x="219" y="511"/>
                      <a:pt x="219" y="511"/>
                    </a:cubicBezTo>
                    <a:cubicBezTo>
                      <a:pt x="219" y="511"/>
                      <a:pt x="219" y="511"/>
                      <a:pt x="219" y="511"/>
                    </a:cubicBezTo>
                    <a:cubicBezTo>
                      <a:pt x="221" y="511"/>
                      <a:pt x="221" y="511"/>
                      <a:pt x="221" y="511"/>
                    </a:cubicBezTo>
                    <a:cubicBezTo>
                      <a:pt x="223" y="511"/>
                      <a:pt x="223" y="511"/>
                      <a:pt x="223" y="511"/>
                    </a:cubicBezTo>
                    <a:cubicBezTo>
                      <a:pt x="224" y="511"/>
                      <a:pt x="224" y="511"/>
                      <a:pt x="224" y="511"/>
                    </a:cubicBezTo>
                    <a:cubicBezTo>
                      <a:pt x="228" y="510"/>
                      <a:pt x="228" y="510"/>
                      <a:pt x="228" y="510"/>
                    </a:cubicBezTo>
                    <a:cubicBezTo>
                      <a:pt x="229" y="509"/>
                      <a:pt x="229" y="509"/>
                      <a:pt x="229" y="509"/>
                    </a:cubicBezTo>
                    <a:cubicBezTo>
                      <a:pt x="229" y="508"/>
                      <a:pt x="231" y="509"/>
                      <a:pt x="229" y="508"/>
                    </a:cubicBezTo>
                    <a:cubicBezTo>
                      <a:pt x="229" y="507"/>
                      <a:pt x="229" y="507"/>
                      <a:pt x="229" y="507"/>
                    </a:cubicBezTo>
                    <a:cubicBezTo>
                      <a:pt x="232" y="507"/>
                      <a:pt x="232" y="507"/>
                      <a:pt x="232" y="507"/>
                    </a:cubicBezTo>
                    <a:cubicBezTo>
                      <a:pt x="234" y="509"/>
                      <a:pt x="234" y="509"/>
                      <a:pt x="234" y="509"/>
                    </a:cubicBezTo>
                    <a:cubicBezTo>
                      <a:pt x="234" y="510"/>
                      <a:pt x="235" y="510"/>
                      <a:pt x="238" y="509"/>
                    </a:cubicBezTo>
                    <a:cubicBezTo>
                      <a:pt x="241" y="510"/>
                      <a:pt x="241" y="510"/>
                      <a:pt x="241" y="510"/>
                    </a:cubicBezTo>
                    <a:cubicBezTo>
                      <a:pt x="245" y="509"/>
                      <a:pt x="245" y="509"/>
                      <a:pt x="245" y="509"/>
                    </a:cubicBezTo>
                    <a:cubicBezTo>
                      <a:pt x="247" y="507"/>
                      <a:pt x="247" y="507"/>
                      <a:pt x="247" y="507"/>
                    </a:cubicBezTo>
                    <a:cubicBezTo>
                      <a:pt x="249" y="508"/>
                      <a:pt x="249" y="508"/>
                      <a:pt x="249" y="508"/>
                    </a:cubicBezTo>
                    <a:cubicBezTo>
                      <a:pt x="250" y="507"/>
                      <a:pt x="250" y="507"/>
                      <a:pt x="250" y="507"/>
                    </a:cubicBezTo>
                    <a:cubicBezTo>
                      <a:pt x="251" y="506"/>
                      <a:pt x="249" y="505"/>
                      <a:pt x="251" y="506"/>
                    </a:cubicBezTo>
                    <a:cubicBezTo>
                      <a:pt x="253" y="506"/>
                      <a:pt x="252" y="508"/>
                      <a:pt x="253" y="506"/>
                    </a:cubicBezTo>
                    <a:cubicBezTo>
                      <a:pt x="254" y="505"/>
                      <a:pt x="254" y="505"/>
                      <a:pt x="254" y="505"/>
                    </a:cubicBezTo>
                    <a:cubicBezTo>
                      <a:pt x="252" y="505"/>
                      <a:pt x="252" y="505"/>
                      <a:pt x="252" y="505"/>
                    </a:cubicBezTo>
                    <a:cubicBezTo>
                      <a:pt x="260" y="505"/>
                      <a:pt x="260" y="505"/>
                      <a:pt x="260" y="505"/>
                    </a:cubicBezTo>
                    <a:cubicBezTo>
                      <a:pt x="262" y="504"/>
                      <a:pt x="262" y="504"/>
                      <a:pt x="262" y="504"/>
                    </a:cubicBezTo>
                    <a:cubicBezTo>
                      <a:pt x="261" y="505"/>
                      <a:pt x="262" y="510"/>
                      <a:pt x="257" y="505"/>
                    </a:cubicBezTo>
                    <a:cubicBezTo>
                      <a:pt x="257" y="506"/>
                      <a:pt x="258" y="507"/>
                      <a:pt x="256" y="506"/>
                    </a:cubicBezTo>
                    <a:cubicBezTo>
                      <a:pt x="255" y="505"/>
                      <a:pt x="255" y="505"/>
                      <a:pt x="255" y="505"/>
                    </a:cubicBezTo>
                    <a:cubicBezTo>
                      <a:pt x="255" y="506"/>
                      <a:pt x="255" y="503"/>
                      <a:pt x="254" y="506"/>
                    </a:cubicBezTo>
                    <a:cubicBezTo>
                      <a:pt x="258" y="507"/>
                      <a:pt x="258" y="507"/>
                      <a:pt x="258" y="507"/>
                    </a:cubicBezTo>
                    <a:cubicBezTo>
                      <a:pt x="263" y="505"/>
                      <a:pt x="263" y="505"/>
                      <a:pt x="263" y="505"/>
                    </a:cubicBezTo>
                    <a:cubicBezTo>
                      <a:pt x="262" y="508"/>
                      <a:pt x="261" y="506"/>
                      <a:pt x="257" y="507"/>
                    </a:cubicBezTo>
                    <a:cubicBezTo>
                      <a:pt x="258" y="508"/>
                      <a:pt x="255" y="507"/>
                      <a:pt x="258" y="509"/>
                    </a:cubicBezTo>
                    <a:cubicBezTo>
                      <a:pt x="260" y="508"/>
                      <a:pt x="260" y="508"/>
                      <a:pt x="260" y="508"/>
                    </a:cubicBezTo>
                    <a:cubicBezTo>
                      <a:pt x="261" y="508"/>
                      <a:pt x="261" y="508"/>
                      <a:pt x="261" y="508"/>
                    </a:cubicBezTo>
                    <a:cubicBezTo>
                      <a:pt x="259" y="511"/>
                      <a:pt x="259" y="511"/>
                      <a:pt x="259" y="511"/>
                    </a:cubicBezTo>
                    <a:cubicBezTo>
                      <a:pt x="261" y="511"/>
                      <a:pt x="261" y="511"/>
                      <a:pt x="261" y="511"/>
                    </a:cubicBezTo>
                    <a:cubicBezTo>
                      <a:pt x="261" y="511"/>
                      <a:pt x="262" y="510"/>
                      <a:pt x="261" y="511"/>
                    </a:cubicBezTo>
                    <a:cubicBezTo>
                      <a:pt x="262" y="509"/>
                      <a:pt x="261" y="513"/>
                      <a:pt x="265" y="509"/>
                    </a:cubicBezTo>
                    <a:cubicBezTo>
                      <a:pt x="265" y="508"/>
                      <a:pt x="265" y="508"/>
                      <a:pt x="265" y="508"/>
                    </a:cubicBezTo>
                    <a:cubicBezTo>
                      <a:pt x="267" y="507"/>
                      <a:pt x="267" y="507"/>
                      <a:pt x="267" y="507"/>
                    </a:cubicBezTo>
                    <a:cubicBezTo>
                      <a:pt x="267" y="507"/>
                      <a:pt x="267" y="507"/>
                      <a:pt x="267" y="507"/>
                    </a:cubicBezTo>
                    <a:cubicBezTo>
                      <a:pt x="267" y="504"/>
                      <a:pt x="267" y="504"/>
                      <a:pt x="267" y="504"/>
                    </a:cubicBezTo>
                    <a:cubicBezTo>
                      <a:pt x="272" y="505"/>
                      <a:pt x="272" y="505"/>
                      <a:pt x="272" y="505"/>
                    </a:cubicBezTo>
                    <a:cubicBezTo>
                      <a:pt x="274" y="505"/>
                      <a:pt x="274" y="505"/>
                      <a:pt x="274" y="505"/>
                    </a:cubicBezTo>
                    <a:cubicBezTo>
                      <a:pt x="277" y="505"/>
                      <a:pt x="277" y="505"/>
                      <a:pt x="277" y="505"/>
                    </a:cubicBezTo>
                    <a:cubicBezTo>
                      <a:pt x="281" y="504"/>
                      <a:pt x="281" y="504"/>
                      <a:pt x="281" y="504"/>
                    </a:cubicBezTo>
                    <a:cubicBezTo>
                      <a:pt x="281" y="504"/>
                      <a:pt x="282" y="503"/>
                      <a:pt x="281" y="505"/>
                    </a:cubicBezTo>
                    <a:cubicBezTo>
                      <a:pt x="282" y="505"/>
                      <a:pt x="282" y="505"/>
                      <a:pt x="282" y="505"/>
                    </a:cubicBezTo>
                    <a:cubicBezTo>
                      <a:pt x="282" y="503"/>
                      <a:pt x="282" y="503"/>
                      <a:pt x="282" y="503"/>
                    </a:cubicBezTo>
                    <a:cubicBezTo>
                      <a:pt x="283" y="504"/>
                      <a:pt x="283" y="504"/>
                      <a:pt x="283" y="504"/>
                    </a:cubicBezTo>
                    <a:cubicBezTo>
                      <a:pt x="286" y="504"/>
                      <a:pt x="286" y="504"/>
                      <a:pt x="286" y="504"/>
                    </a:cubicBezTo>
                    <a:cubicBezTo>
                      <a:pt x="287" y="503"/>
                      <a:pt x="287" y="503"/>
                      <a:pt x="287" y="503"/>
                    </a:cubicBezTo>
                    <a:cubicBezTo>
                      <a:pt x="285" y="503"/>
                      <a:pt x="285" y="503"/>
                      <a:pt x="285" y="503"/>
                    </a:cubicBezTo>
                    <a:cubicBezTo>
                      <a:pt x="288" y="501"/>
                      <a:pt x="288" y="501"/>
                      <a:pt x="288" y="501"/>
                    </a:cubicBezTo>
                    <a:cubicBezTo>
                      <a:pt x="292" y="502"/>
                      <a:pt x="292" y="502"/>
                      <a:pt x="292" y="502"/>
                    </a:cubicBezTo>
                    <a:cubicBezTo>
                      <a:pt x="301" y="500"/>
                      <a:pt x="301" y="500"/>
                      <a:pt x="301" y="500"/>
                    </a:cubicBezTo>
                    <a:cubicBezTo>
                      <a:pt x="301" y="500"/>
                      <a:pt x="302" y="502"/>
                      <a:pt x="303" y="499"/>
                    </a:cubicBezTo>
                    <a:cubicBezTo>
                      <a:pt x="303" y="500"/>
                      <a:pt x="303" y="500"/>
                      <a:pt x="303" y="500"/>
                    </a:cubicBezTo>
                    <a:cubicBezTo>
                      <a:pt x="304" y="500"/>
                      <a:pt x="304" y="500"/>
                      <a:pt x="304" y="500"/>
                    </a:cubicBezTo>
                    <a:cubicBezTo>
                      <a:pt x="305" y="499"/>
                      <a:pt x="305" y="499"/>
                      <a:pt x="305" y="499"/>
                    </a:cubicBezTo>
                    <a:cubicBezTo>
                      <a:pt x="305" y="499"/>
                      <a:pt x="305" y="499"/>
                      <a:pt x="305" y="499"/>
                    </a:cubicBezTo>
                    <a:cubicBezTo>
                      <a:pt x="303" y="501"/>
                      <a:pt x="303" y="501"/>
                      <a:pt x="303" y="501"/>
                    </a:cubicBezTo>
                    <a:cubicBezTo>
                      <a:pt x="302" y="501"/>
                      <a:pt x="302" y="499"/>
                      <a:pt x="301" y="500"/>
                    </a:cubicBezTo>
                    <a:cubicBezTo>
                      <a:pt x="302" y="501"/>
                      <a:pt x="302" y="501"/>
                      <a:pt x="302" y="501"/>
                    </a:cubicBezTo>
                    <a:cubicBezTo>
                      <a:pt x="301" y="502"/>
                      <a:pt x="301" y="502"/>
                      <a:pt x="301" y="502"/>
                    </a:cubicBezTo>
                    <a:cubicBezTo>
                      <a:pt x="302" y="503"/>
                      <a:pt x="302" y="503"/>
                      <a:pt x="302" y="503"/>
                    </a:cubicBezTo>
                    <a:cubicBezTo>
                      <a:pt x="308" y="502"/>
                      <a:pt x="308" y="502"/>
                      <a:pt x="308" y="502"/>
                    </a:cubicBezTo>
                    <a:cubicBezTo>
                      <a:pt x="308" y="501"/>
                      <a:pt x="308" y="501"/>
                      <a:pt x="308" y="501"/>
                    </a:cubicBezTo>
                    <a:cubicBezTo>
                      <a:pt x="308" y="500"/>
                      <a:pt x="305" y="505"/>
                      <a:pt x="312" y="499"/>
                    </a:cubicBezTo>
                    <a:cubicBezTo>
                      <a:pt x="312" y="497"/>
                      <a:pt x="312" y="497"/>
                      <a:pt x="312" y="497"/>
                    </a:cubicBezTo>
                    <a:cubicBezTo>
                      <a:pt x="313" y="496"/>
                      <a:pt x="313" y="496"/>
                      <a:pt x="313" y="496"/>
                    </a:cubicBezTo>
                    <a:cubicBezTo>
                      <a:pt x="314" y="496"/>
                      <a:pt x="312" y="497"/>
                      <a:pt x="314" y="496"/>
                    </a:cubicBezTo>
                    <a:cubicBezTo>
                      <a:pt x="313" y="498"/>
                      <a:pt x="313" y="498"/>
                      <a:pt x="313" y="498"/>
                    </a:cubicBezTo>
                    <a:cubicBezTo>
                      <a:pt x="314" y="500"/>
                      <a:pt x="314" y="500"/>
                      <a:pt x="314" y="500"/>
                    </a:cubicBezTo>
                    <a:cubicBezTo>
                      <a:pt x="315" y="499"/>
                      <a:pt x="315" y="499"/>
                      <a:pt x="315" y="499"/>
                    </a:cubicBezTo>
                    <a:cubicBezTo>
                      <a:pt x="315" y="498"/>
                      <a:pt x="315" y="498"/>
                      <a:pt x="315" y="498"/>
                    </a:cubicBezTo>
                    <a:cubicBezTo>
                      <a:pt x="317" y="498"/>
                      <a:pt x="317" y="498"/>
                      <a:pt x="317" y="498"/>
                    </a:cubicBezTo>
                    <a:cubicBezTo>
                      <a:pt x="318" y="498"/>
                      <a:pt x="318" y="498"/>
                      <a:pt x="318" y="498"/>
                    </a:cubicBezTo>
                    <a:cubicBezTo>
                      <a:pt x="317" y="499"/>
                      <a:pt x="317" y="499"/>
                      <a:pt x="317" y="499"/>
                    </a:cubicBezTo>
                    <a:cubicBezTo>
                      <a:pt x="316" y="499"/>
                      <a:pt x="316" y="499"/>
                      <a:pt x="316" y="499"/>
                    </a:cubicBezTo>
                    <a:cubicBezTo>
                      <a:pt x="317" y="500"/>
                      <a:pt x="317" y="500"/>
                      <a:pt x="317" y="500"/>
                    </a:cubicBezTo>
                    <a:cubicBezTo>
                      <a:pt x="320" y="501"/>
                      <a:pt x="320" y="501"/>
                      <a:pt x="320" y="501"/>
                    </a:cubicBezTo>
                    <a:cubicBezTo>
                      <a:pt x="320" y="501"/>
                      <a:pt x="317" y="500"/>
                      <a:pt x="324" y="499"/>
                    </a:cubicBezTo>
                    <a:cubicBezTo>
                      <a:pt x="325" y="500"/>
                      <a:pt x="325" y="500"/>
                      <a:pt x="325" y="500"/>
                    </a:cubicBezTo>
                    <a:cubicBezTo>
                      <a:pt x="328" y="498"/>
                      <a:pt x="328" y="498"/>
                      <a:pt x="328" y="498"/>
                    </a:cubicBezTo>
                    <a:cubicBezTo>
                      <a:pt x="329" y="499"/>
                      <a:pt x="329" y="499"/>
                      <a:pt x="329" y="499"/>
                    </a:cubicBezTo>
                    <a:cubicBezTo>
                      <a:pt x="331" y="497"/>
                      <a:pt x="331" y="497"/>
                      <a:pt x="331" y="497"/>
                    </a:cubicBezTo>
                    <a:cubicBezTo>
                      <a:pt x="342" y="496"/>
                      <a:pt x="342" y="496"/>
                      <a:pt x="342" y="496"/>
                    </a:cubicBezTo>
                    <a:cubicBezTo>
                      <a:pt x="343" y="495"/>
                      <a:pt x="343" y="495"/>
                      <a:pt x="343" y="495"/>
                    </a:cubicBezTo>
                    <a:cubicBezTo>
                      <a:pt x="346" y="496"/>
                      <a:pt x="346" y="496"/>
                      <a:pt x="346" y="496"/>
                    </a:cubicBezTo>
                    <a:cubicBezTo>
                      <a:pt x="348" y="496"/>
                      <a:pt x="348" y="496"/>
                      <a:pt x="348" y="496"/>
                    </a:cubicBezTo>
                    <a:cubicBezTo>
                      <a:pt x="349" y="498"/>
                      <a:pt x="342" y="498"/>
                      <a:pt x="349" y="493"/>
                    </a:cubicBezTo>
                    <a:cubicBezTo>
                      <a:pt x="349" y="493"/>
                      <a:pt x="348" y="493"/>
                      <a:pt x="350" y="494"/>
                    </a:cubicBezTo>
                    <a:cubicBezTo>
                      <a:pt x="350" y="494"/>
                      <a:pt x="345" y="496"/>
                      <a:pt x="351" y="491"/>
                    </a:cubicBezTo>
                    <a:cubicBezTo>
                      <a:pt x="353" y="492"/>
                      <a:pt x="353" y="492"/>
                      <a:pt x="353" y="492"/>
                    </a:cubicBezTo>
                    <a:cubicBezTo>
                      <a:pt x="356" y="491"/>
                      <a:pt x="356" y="491"/>
                      <a:pt x="356" y="491"/>
                    </a:cubicBezTo>
                    <a:cubicBezTo>
                      <a:pt x="356" y="491"/>
                      <a:pt x="351" y="492"/>
                      <a:pt x="357" y="491"/>
                    </a:cubicBezTo>
                    <a:cubicBezTo>
                      <a:pt x="358" y="490"/>
                      <a:pt x="358" y="490"/>
                      <a:pt x="358" y="490"/>
                    </a:cubicBezTo>
                    <a:cubicBezTo>
                      <a:pt x="358" y="491"/>
                      <a:pt x="358" y="491"/>
                      <a:pt x="358" y="491"/>
                    </a:cubicBezTo>
                    <a:cubicBezTo>
                      <a:pt x="356" y="492"/>
                      <a:pt x="356" y="492"/>
                      <a:pt x="356" y="492"/>
                    </a:cubicBezTo>
                    <a:cubicBezTo>
                      <a:pt x="356" y="491"/>
                      <a:pt x="356" y="491"/>
                      <a:pt x="356" y="491"/>
                    </a:cubicBezTo>
                    <a:cubicBezTo>
                      <a:pt x="355" y="492"/>
                      <a:pt x="353" y="492"/>
                      <a:pt x="353" y="492"/>
                    </a:cubicBezTo>
                    <a:cubicBezTo>
                      <a:pt x="350" y="495"/>
                      <a:pt x="350" y="495"/>
                      <a:pt x="350" y="495"/>
                    </a:cubicBezTo>
                    <a:cubicBezTo>
                      <a:pt x="351" y="496"/>
                      <a:pt x="351" y="496"/>
                      <a:pt x="351" y="496"/>
                    </a:cubicBezTo>
                    <a:cubicBezTo>
                      <a:pt x="355" y="496"/>
                      <a:pt x="355" y="496"/>
                      <a:pt x="355" y="496"/>
                    </a:cubicBezTo>
                    <a:cubicBezTo>
                      <a:pt x="357" y="494"/>
                      <a:pt x="357" y="494"/>
                      <a:pt x="357" y="494"/>
                    </a:cubicBezTo>
                    <a:cubicBezTo>
                      <a:pt x="361" y="494"/>
                      <a:pt x="361" y="494"/>
                      <a:pt x="361" y="494"/>
                    </a:cubicBezTo>
                    <a:cubicBezTo>
                      <a:pt x="365" y="493"/>
                      <a:pt x="365" y="493"/>
                      <a:pt x="365" y="493"/>
                    </a:cubicBezTo>
                    <a:cubicBezTo>
                      <a:pt x="367" y="493"/>
                      <a:pt x="367" y="493"/>
                      <a:pt x="367" y="493"/>
                    </a:cubicBezTo>
                    <a:cubicBezTo>
                      <a:pt x="372" y="493"/>
                      <a:pt x="372" y="493"/>
                      <a:pt x="372" y="493"/>
                    </a:cubicBezTo>
                    <a:cubicBezTo>
                      <a:pt x="372" y="492"/>
                      <a:pt x="372" y="492"/>
                      <a:pt x="372" y="492"/>
                    </a:cubicBezTo>
                    <a:cubicBezTo>
                      <a:pt x="369" y="493"/>
                      <a:pt x="372" y="497"/>
                      <a:pt x="377" y="489"/>
                    </a:cubicBezTo>
                    <a:cubicBezTo>
                      <a:pt x="377" y="488"/>
                      <a:pt x="377" y="488"/>
                      <a:pt x="377" y="488"/>
                    </a:cubicBezTo>
                    <a:cubicBezTo>
                      <a:pt x="378" y="489"/>
                      <a:pt x="378" y="489"/>
                      <a:pt x="378" y="489"/>
                    </a:cubicBezTo>
                    <a:cubicBezTo>
                      <a:pt x="378" y="488"/>
                      <a:pt x="378" y="488"/>
                      <a:pt x="378" y="488"/>
                    </a:cubicBezTo>
                    <a:cubicBezTo>
                      <a:pt x="380" y="489"/>
                      <a:pt x="380" y="489"/>
                      <a:pt x="380" y="489"/>
                    </a:cubicBezTo>
                    <a:cubicBezTo>
                      <a:pt x="380" y="488"/>
                      <a:pt x="385" y="490"/>
                      <a:pt x="379" y="487"/>
                    </a:cubicBezTo>
                    <a:cubicBezTo>
                      <a:pt x="380" y="488"/>
                      <a:pt x="380" y="487"/>
                      <a:pt x="381" y="487"/>
                    </a:cubicBezTo>
                    <a:cubicBezTo>
                      <a:pt x="381" y="490"/>
                      <a:pt x="381" y="490"/>
                      <a:pt x="381" y="490"/>
                    </a:cubicBezTo>
                    <a:cubicBezTo>
                      <a:pt x="378" y="491"/>
                      <a:pt x="378" y="491"/>
                      <a:pt x="378" y="491"/>
                    </a:cubicBezTo>
                    <a:cubicBezTo>
                      <a:pt x="378" y="491"/>
                      <a:pt x="378" y="491"/>
                      <a:pt x="378" y="491"/>
                    </a:cubicBezTo>
                    <a:cubicBezTo>
                      <a:pt x="391" y="491"/>
                      <a:pt x="391" y="491"/>
                      <a:pt x="391" y="491"/>
                    </a:cubicBezTo>
                    <a:cubicBezTo>
                      <a:pt x="392" y="490"/>
                      <a:pt x="392" y="490"/>
                      <a:pt x="392" y="490"/>
                    </a:cubicBezTo>
                    <a:cubicBezTo>
                      <a:pt x="391" y="488"/>
                      <a:pt x="391" y="488"/>
                      <a:pt x="391" y="488"/>
                    </a:cubicBezTo>
                    <a:cubicBezTo>
                      <a:pt x="389" y="488"/>
                      <a:pt x="389" y="488"/>
                      <a:pt x="389" y="488"/>
                    </a:cubicBezTo>
                    <a:cubicBezTo>
                      <a:pt x="390" y="488"/>
                      <a:pt x="390" y="488"/>
                      <a:pt x="390" y="488"/>
                    </a:cubicBezTo>
                    <a:cubicBezTo>
                      <a:pt x="393" y="488"/>
                      <a:pt x="393" y="488"/>
                      <a:pt x="393" y="488"/>
                    </a:cubicBezTo>
                    <a:cubicBezTo>
                      <a:pt x="394" y="488"/>
                      <a:pt x="394" y="488"/>
                      <a:pt x="394" y="488"/>
                    </a:cubicBezTo>
                    <a:cubicBezTo>
                      <a:pt x="393" y="487"/>
                      <a:pt x="393" y="487"/>
                      <a:pt x="393" y="487"/>
                    </a:cubicBezTo>
                    <a:cubicBezTo>
                      <a:pt x="393" y="486"/>
                      <a:pt x="393" y="486"/>
                      <a:pt x="393" y="486"/>
                    </a:cubicBezTo>
                    <a:cubicBezTo>
                      <a:pt x="395" y="485"/>
                      <a:pt x="395" y="485"/>
                      <a:pt x="395" y="485"/>
                    </a:cubicBezTo>
                    <a:cubicBezTo>
                      <a:pt x="398" y="484"/>
                      <a:pt x="394" y="486"/>
                      <a:pt x="397" y="485"/>
                    </a:cubicBezTo>
                    <a:cubicBezTo>
                      <a:pt x="397" y="485"/>
                      <a:pt x="397" y="485"/>
                      <a:pt x="397" y="485"/>
                    </a:cubicBezTo>
                    <a:cubicBezTo>
                      <a:pt x="399" y="485"/>
                      <a:pt x="400" y="483"/>
                      <a:pt x="400" y="486"/>
                    </a:cubicBezTo>
                    <a:cubicBezTo>
                      <a:pt x="400" y="485"/>
                      <a:pt x="400" y="485"/>
                      <a:pt x="400" y="485"/>
                    </a:cubicBezTo>
                    <a:cubicBezTo>
                      <a:pt x="400" y="485"/>
                      <a:pt x="400" y="485"/>
                      <a:pt x="400" y="485"/>
                    </a:cubicBezTo>
                    <a:cubicBezTo>
                      <a:pt x="401" y="486"/>
                      <a:pt x="401" y="486"/>
                      <a:pt x="401" y="486"/>
                    </a:cubicBezTo>
                    <a:cubicBezTo>
                      <a:pt x="398" y="488"/>
                      <a:pt x="398" y="488"/>
                      <a:pt x="398" y="488"/>
                    </a:cubicBezTo>
                    <a:cubicBezTo>
                      <a:pt x="399" y="489"/>
                      <a:pt x="399" y="489"/>
                      <a:pt x="399" y="489"/>
                    </a:cubicBezTo>
                    <a:cubicBezTo>
                      <a:pt x="400" y="488"/>
                      <a:pt x="400" y="488"/>
                      <a:pt x="400" y="488"/>
                    </a:cubicBezTo>
                    <a:cubicBezTo>
                      <a:pt x="400" y="489"/>
                      <a:pt x="400" y="489"/>
                      <a:pt x="400" y="489"/>
                    </a:cubicBezTo>
                    <a:cubicBezTo>
                      <a:pt x="403" y="489"/>
                      <a:pt x="403" y="489"/>
                      <a:pt x="403" y="489"/>
                    </a:cubicBezTo>
                    <a:cubicBezTo>
                      <a:pt x="403" y="489"/>
                      <a:pt x="403" y="489"/>
                      <a:pt x="403" y="489"/>
                    </a:cubicBezTo>
                    <a:cubicBezTo>
                      <a:pt x="401" y="488"/>
                      <a:pt x="401" y="488"/>
                      <a:pt x="401" y="488"/>
                    </a:cubicBezTo>
                    <a:cubicBezTo>
                      <a:pt x="402" y="487"/>
                      <a:pt x="402" y="487"/>
                      <a:pt x="402" y="487"/>
                    </a:cubicBezTo>
                    <a:cubicBezTo>
                      <a:pt x="403" y="487"/>
                      <a:pt x="399" y="487"/>
                      <a:pt x="404" y="487"/>
                    </a:cubicBezTo>
                    <a:cubicBezTo>
                      <a:pt x="402" y="484"/>
                      <a:pt x="403" y="492"/>
                      <a:pt x="402" y="484"/>
                    </a:cubicBezTo>
                    <a:cubicBezTo>
                      <a:pt x="401" y="485"/>
                      <a:pt x="403" y="486"/>
                      <a:pt x="404" y="484"/>
                    </a:cubicBezTo>
                    <a:cubicBezTo>
                      <a:pt x="406" y="485"/>
                      <a:pt x="403" y="484"/>
                      <a:pt x="403" y="486"/>
                    </a:cubicBezTo>
                    <a:cubicBezTo>
                      <a:pt x="404" y="485"/>
                      <a:pt x="404" y="485"/>
                      <a:pt x="404" y="485"/>
                    </a:cubicBezTo>
                    <a:cubicBezTo>
                      <a:pt x="404" y="487"/>
                      <a:pt x="404" y="487"/>
                      <a:pt x="404" y="487"/>
                    </a:cubicBezTo>
                    <a:cubicBezTo>
                      <a:pt x="408" y="485"/>
                      <a:pt x="408" y="485"/>
                      <a:pt x="408" y="485"/>
                    </a:cubicBezTo>
                    <a:cubicBezTo>
                      <a:pt x="408" y="485"/>
                      <a:pt x="405" y="487"/>
                      <a:pt x="410" y="485"/>
                    </a:cubicBezTo>
                    <a:cubicBezTo>
                      <a:pt x="409" y="484"/>
                      <a:pt x="409" y="484"/>
                      <a:pt x="409" y="484"/>
                    </a:cubicBezTo>
                    <a:cubicBezTo>
                      <a:pt x="411" y="485"/>
                      <a:pt x="411" y="485"/>
                      <a:pt x="411" y="485"/>
                    </a:cubicBezTo>
                    <a:cubicBezTo>
                      <a:pt x="414" y="484"/>
                      <a:pt x="414" y="484"/>
                      <a:pt x="414" y="484"/>
                    </a:cubicBezTo>
                    <a:cubicBezTo>
                      <a:pt x="415" y="483"/>
                      <a:pt x="415" y="483"/>
                      <a:pt x="415" y="483"/>
                    </a:cubicBezTo>
                    <a:cubicBezTo>
                      <a:pt x="417" y="483"/>
                      <a:pt x="417" y="483"/>
                      <a:pt x="417" y="483"/>
                    </a:cubicBezTo>
                    <a:cubicBezTo>
                      <a:pt x="414" y="485"/>
                      <a:pt x="414" y="485"/>
                      <a:pt x="414" y="485"/>
                    </a:cubicBezTo>
                    <a:cubicBezTo>
                      <a:pt x="417" y="487"/>
                      <a:pt x="417" y="487"/>
                      <a:pt x="417" y="487"/>
                    </a:cubicBezTo>
                    <a:cubicBezTo>
                      <a:pt x="422" y="487"/>
                      <a:pt x="422" y="487"/>
                      <a:pt x="422" y="487"/>
                    </a:cubicBezTo>
                    <a:cubicBezTo>
                      <a:pt x="423" y="486"/>
                      <a:pt x="423" y="486"/>
                      <a:pt x="423" y="486"/>
                    </a:cubicBezTo>
                    <a:cubicBezTo>
                      <a:pt x="423" y="485"/>
                      <a:pt x="423" y="485"/>
                      <a:pt x="423" y="485"/>
                    </a:cubicBezTo>
                    <a:cubicBezTo>
                      <a:pt x="426" y="486"/>
                      <a:pt x="426" y="486"/>
                      <a:pt x="426" y="486"/>
                    </a:cubicBezTo>
                    <a:cubicBezTo>
                      <a:pt x="426" y="486"/>
                      <a:pt x="423" y="488"/>
                      <a:pt x="426" y="485"/>
                    </a:cubicBezTo>
                    <a:cubicBezTo>
                      <a:pt x="427" y="485"/>
                      <a:pt x="427" y="485"/>
                      <a:pt x="427" y="485"/>
                    </a:cubicBezTo>
                    <a:cubicBezTo>
                      <a:pt x="430" y="484"/>
                      <a:pt x="430" y="484"/>
                      <a:pt x="430" y="484"/>
                    </a:cubicBezTo>
                    <a:cubicBezTo>
                      <a:pt x="431" y="484"/>
                      <a:pt x="432" y="486"/>
                      <a:pt x="433" y="484"/>
                    </a:cubicBezTo>
                    <a:cubicBezTo>
                      <a:pt x="433" y="482"/>
                      <a:pt x="434" y="486"/>
                      <a:pt x="434" y="483"/>
                    </a:cubicBezTo>
                    <a:cubicBezTo>
                      <a:pt x="435" y="484"/>
                      <a:pt x="435" y="484"/>
                      <a:pt x="435" y="484"/>
                    </a:cubicBezTo>
                    <a:cubicBezTo>
                      <a:pt x="437" y="484"/>
                      <a:pt x="435" y="483"/>
                      <a:pt x="436" y="483"/>
                    </a:cubicBezTo>
                    <a:cubicBezTo>
                      <a:pt x="438" y="482"/>
                      <a:pt x="438" y="482"/>
                      <a:pt x="438" y="482"/>
                    </a:cubicBezTo>
                    <a:cubicBezTo>
                      <a:pt x="439" y="480"/>
                      <a:pt x="439" y="480"/>
                      <a:pt x="439" y="480"/>
                    </a:cubicBezTo>
                    <a:cubicBezTo>
                      <a:pt x="442" y="481"/>
                      <a:pt x="442" y="481"/>
                      <a:pt x="442" y="481"/>
                    </a:cubicBezTo>
                    <a:cubicBezTo>
                      <a:pt x="445" y="478"/>
                      <a:pt x="445" y="478"/>
                      <a:pt x="445" y="478"/>
                    </a:cubicBezTo>
                    <a:cubicBezTo>
                      <a:pt x="445" y="480"/>
                      <a:pt x="445" y="480"/>
                      <a:pt x="445" y="480"/>
                    </a:cubicBezTo>
                    <a:cubicBezTo>
                      <a:pt x="447" y="481"/>
                      <a:pt x="447" y="481"/>
                      <a:pt x="447" y="481"/>
                    </a:cubicBezTo>
                    <a:cubicBezTo>
                      <a:pt x="448" y="479"/>
                      <a:pt x="448" y="479"/>
                      <a:pt x="448" y="479"/>
                    </a:cubicBezTo>
                    <a:cubicBezTo>
                      <a:pt x="449" y="479"/>
                      <a:pt x="449" y="479"/>
                      <a:pt x="449" y="479"/>
                    </a:cubicBezTo>
                    <a:cubicBezTo>
                      <a:pt x="447" y="481"/>
                      <a:pt x="447" y="481"/>
                      <a:pt x="447" y="481"/>
                    </a:cubicBezTo>
                    <a:cubicBezTo>
                      <a:pt x="448" y="481"/>
                      <a:pt x="448" y="481"/>
                      <a:pt x="448" y="481"/>
                    </a:cubicBezTo>
                    <a:cubicBezTo>
                      <a:pt x="448" y="482"/>
                      <a:pt x="447" y="481"/>
                      <a:pt x="446" y="483"/>
                    </a:cubicBezTo>
                    <a:cubicBezTo>
                      <a:pt x="447" y="483"/>
                      <a:pt x="447" y="483"/>
                      <a:pt x="447" y="483"/>
                    </a:cubicBezTo>
                    <a:cubicBezTo>
                      <a:pt x="448" y="483"/>
                      <a:pt x="448" y="483"/>
                      <a:pt x="448" y="483"/>
                    </a:cubicBezTo>
                    <a:cubicBezTo>
                      <a:pt x="449" y="483"/>
                      <a:pt x="443" y="485"/>
                      <a:pt x="450" y="483"/>
                    </a:cubicBezTo>
                    <a:cubicBezTo>
                      <a:pt x="450" y="480"/>
                      <a:pt x="450" y="480"/>
                      <a:pt x="450" y="480"/>
                    </a:cubicBezTo>
                    <a:cubicBezTo>
                      <a:pt x="449" y="480"/>
                      <a:pt x="449" y="480"/>
                      <a:pt x="449" y="480"/>
                    </a:cubicBezTo>
                    <a:cubicBezTo>
                      <a:pt x="451" y="480"/>
                      <a:pt x="451" y="480"/>
                      <a:pt x="451" y="480"/>
                    </a:cubicBezTo>
                    <a:cubicBezTo>
                      <a:pt x="451" y="479"/>
                      <a:pt x="451" y="479"/>
                      <a:pt x="451" y="479"/>
                    </a:cubicBezTo>
                    <a:cubicBezTo>
                      <a:pt x="455" y="479"/>
                      <a:pt x="455" y="479"/>
                      <a:pt x="455" y="479"/>
                    </a:cubicBezTo>
                    <a:cubicBezTo>
                      <a:pt x="455" y="478"/>
                      <a:pt x="455" y="478"/>
                      <a:pt x="455" y="478"/>
                    </a:cubicBezTo>
                    <a:cubicBezTo>
                      <a:pt x="456" y="478"/>
                      <a:pt x="456" y="478"/>
                      <a:pt x="456" y="478"/>
                    </a:cubicBezTo>
                    <a:cubicBezTo>
                      <a:pt x="457" y="479"/>
                      <a:pt x="457" y="479"/>
                      <a:pt x="457" y="479"/>
                    </a:cubicBezTo>
                    <a:cubicBezTo>
                      <a:pt x="459" y="477"/>
                      <a:pt x="459" y="477"/>
                      <a:pt x="459" y="477"/>
                    </a:cubicBezTo>
                    <a:cubicBezTo>
                      <a:pt x="465" y="476"/>
                      <a:pt x="465" y="476"/>
                      <a:pt x="465" y="476"/>
                    </a:cubicBezTo>
                    <a:cubicBezTo>
                      <a:pt x="462" y="479"/>
                      <a:pt x="462" y="479"/>
                      <a:pt x="462" y="479"/>
                    </a:cubicBezTo>
                    <a:cubicBezTo>
                      <a:pt x="463" y="480"/>
                      <a:pt x="463" y="480"/>
                      <a:pt x="463" y="480"/>
                    </a:cubicBezTo>
                    <a:cubicBezTo>
                      <a:pt x="460" y="480"/>
                      <a:pt x="460" y="480"/>
                      <a:pt x="460" y="480"/>
                    </a:cubicBezTo>
                    <a:cubicBezTo>
                      <a:pt x="460" y="480"/>
                      <a:pt x="460" y="480"/>
                      <a:pt x="460" y="480"/>
                    </a:cubicBezTo>
                    <a:cubicBezTo>
                      <a:pt x="460" y="480"/>
                      <a:pt x="460" y="480"/>
                      <a:pt x="460" y="480"/>
                    </a:cubicBezTo>
                    <a:cubicBezTo>
                      <a:pt x="461" y="482"/>
                      <a:pt x="461" y="482"/>
                      <a:pt x="461" y="482"/>
                    </a:cubicBezTo>
                    <a:cubicBezTo>
                      <a:pt x="462" y="482"/>
                      <a:pt x="457" y="483"/>
                      <a:pt x="464" y="480"/>
                    </a:cubicBezTo>
                    <a:cubicBezTo>
                      <a:pt x="464" y="481"/>
                      <a:pt x="464" y="481"/>
                      <a:pt x="464" y="481"/>
                    </a:cubicBezTo>
                    <a:cubicBezTo>
                      <a:pt x="467" y="476"/>
                      <a:pt x="467" y="476"/>
                      <a:pt x="467" y="476"/>
                    </a:cubicBezTo>
                    <a:cubicBezTo>
                      <a:pt x="469" y="476"/>
                      <a:pt x="469" y="474"/>
                      <a:pt x="470" y="474"/>
                    </a:cubicBezTo>
                    <a:cubicBezTo>
                      <a:pt x="471" y="476"/>
                      <a:pt x="471" y="476"/>
                      <a:pt x="471" y="476"/>
                    </a:cubicBezTo>
                    <a:cubicBezTo>
                      <a:pt x="472" y="475"/>
                      <a:pt x="472" y="475"/>
                      <a:pt x="472" y="475"/>
                    </a:cubicBezTo>
                    <a:cubicBezTo>
                      <a:pt x="473" y="477"/>
                      <a:pt x="473" y="477"/>
                      <a:pt x="473" y="477"/>
                    </a:cubicBezTo>
                    <a:cubicBezTo>
                      <a:pt x="474" y="477"/>
                      <a:pt x="474" y="477"/>
                      <a:pt x="474" y="477"/>
                    </a:cubicBezTo>
                    <a:cubicBezTo>
                      <a:pt x="472" y="478"/>
                      <a:pt x="472" y="478"/>
                      <a:pt x="472" y="478"/>
                    </a:cubicBezTo>
                    <a:cubicBezTo>
                      <a:pt x="471" y="477"/>
                      <a:pt x="469" y="476"/>
                      <a:pt x="467" y="478"/>
                    </a:cubicBezTo>
                    <a:cubicBezTo>
                      <a:pt x="467" y="479"/>
                      <a:pt x="467" y="479"/>
                      <a:pt x="467" y="479"/>
                    </a:cubicBezTo>
                    <a:cubicBezTo>
                      <a:pt x="468" y="479"/>
                      <a:pt x="468" y="479"/>
                      <a:pt x="468" y="479"/>
                    </a:cubicBezTo>
                    <a:cubicBezTo>
                      <a:pt x="469" y="479"/>
                      <a:pt x="469" y="479"/>
                      <a:pt x="469" y="479"/>
                    </a:cubicBezTo>
                    <a:cubicBezTo>
                      <a:pt x="469" y="479"/>
                      <a:pt x="469" y="479"/>
                      <a:pt x="469" y="479"/>
                    </a:cubicBezTo>
                    <a:cubicBezTo>
                      <a:pt x="470" y="479"/>
                      <a:pt x="470" y="479"/>
                      <a:pt x="470" y="479"/>
                    </a:cubicBezTo>
                    <a:cubicBezTo>
                      <a:pt x="473" y="481"/>
                      <a:pt x="473" y="481"/>
                      <a:pt x="473" y="481"/>
                    </a:cubicBezTo>
                    <a:cubicBezTo>
                      <a:pt x="476" y="479"/>
                      <a:pt x="476" y="479"/>
                      <a:pt x="476" y="479"/>
                    </a:cubicBezTo>
                    <a:cubicBezTo>
                      <a:pt x="476" y="480"/>
                      <a:pt x="476" y="480"/>
                      <a:pt x="476" y="480"/>
                    </a:cubicBezTo>
                    <a:cubicBezTo>
                      <a:pt x="484" y="477"/>
                      <a:pt x="484" y="477"/>
                      <a:pt x="484" y="477"/>
                    </a:cubicBezTo>
                    <a:cubicBezTo>
                      <a:pt x="487" y="477"/>
                      <a:pt x="487" y="477"/>
                      <a:pt x="487" y="477"/>
                    </a:cubicBezTo>
                    <a:cubicBezTo>
                      <a:pt x="488" y="476"/>
                      <a:pt x="488" y="476"/>
                      <a:pt x="488" y="476"/>
                    </a:cubicBezTo>
                    <a:cubicBezTo>
                      <a:pt x="488" y="476"/>
                      <a:pt x="485" y="478"/>
                      <a:pt x="488" y="475"/>
                    </a:cubicBezTo>
                    <a:cubicBezTo>
                      <a:pt x="488" y="476"/>
                      <a:pt x="488" y="476"/>
                      <a:pt x="488" y="476"/>
                    </a:cubicBezTo>
                    <a:cubicBezTo>
                      <a:pt x="488" y="476"/>
                      <a:pt x="486" y="477"/>
                      <a:pt x="489" y="476"/>
                    </a:cubicBezTo>
                    <a:cubicBezTo>
                      <a:pt x="488" y="478"/>
                      <a:pt x="488" y="478"/>
                      <a:pt x="488" y="478"/>
                    </a:cubicBezTo>
                    <a:cubicBezTo>
                      <a:pt x="485" y="477"/>
                      <a:pt x="482" y="483"/>
                      <a:pt x="482" y="478"/>
                    </a:cubicBezTo>
                    <a:cubicBezTo>
                      <a:pt x="481" y="478"/>
                      <a:pt x="481" y="480"/>
                      <a:pt x="481" y="479"/>
                    </a:cubicBezTo>
                    <a:cubicBezTo>
                      <a:pt x="478" y="481"/>
                      <a:pt x="477" y="475"/>
                      <a:pt x="478" y="483"/>
                    </a:cubicBezTo>
                    <a:cubicBezTo>
                      <a:pt x="478" y="484"/>
                      <a:pt x="477" y="483"/>
                      <a:pt x="478" y="484"/>
                    </a:cubicBezTo>
                    <a:cubicBezTo>
                      <a:pt x="476" y="482"/>
                      <a:pt x="476" y="482"/>
                      <a:pt x="476" y="482"/>
                    </a:cubicBezTo>
                    <a:cubicBezTo>
                      <a:pt x="477" y="481"/>
                      <a:pt x="470" y="483"/>
                      <a:pt x="477" y="481"/>
                    </a:cubicBezTo>
                    <a:cubicBezTo>
                      <a:pt x="476" y="480"/>
                      <a:pt x="476" y="480"/>
                      <a:pt x="476" y="480"/>
                    </a:cubicBezTo>
                    <a:cubicBezTo>
                      <a:pt x="474" y="481"/>
                      <a:pt x="474" y="481"/>
                      <a:pt x="474" y="481"/>
                    </a:cubicBezTo>
                    <a:cubicBezTo>
                      <a:pt x="474" y="481"/>
                      <a:pt x="474" y="481"/>
                      <a:pt x="474" y="481"/>
                    </a:cubicBezTo>
                    <a:cubicBezTo>
                      <a:pt x="472" y="481"/>
                      <a:pt x="472" y="481"/>
                      <a:pt x="472" y="481"/>
                    </a:cubicBezTo>
                    <a:cubicBezTo>
                      <a:pt x="469" y="481"/>
                      <a:pt x="469" y="481"/>
                      <a:pt x="469" y="481"/>
                    </a:cubicBezTo>
                    <a:cubicBezTo>
                      <a:pt x="468" y="482"/>
                      <a:pt x="468" y="482"/>
                      <a:pt x="468" y="482"/>
                    </a:cubicBezTo>
                    <a:cubicBezTo>
                      <a:pt x="468" y="481"/>
                      <a:pt x="468" y="481"/>
                      <a:pt x="468" y="481"/>
                    </a:cubicBezTo>
                    <a:cubicBezTo>
                      <a:pt x="463" y="482"/>
                      <a:pt x="463" y="482"/>
                      <a:pt x="463" y="482"/>
                    </a:cubicBezTo>
                    <a:cubicBezTo>
                      <a:pt x="461" y="482"/>
                      <a:pt x="461" y="482"/>
                      <a:pt x="461" y="482"/>
                    </a:cubicBezTo>
                    <a:cubicBezTo>
                      <a:pt x="460" y="483"/>
                      <a:pt x="460" y="483"/>
                      <a:pt x="460" y="483"/>
                    </a:cubicBezTo>
                    <a:cubicBezTo>
                      <a:pt x="460" y="482"/>
                      <a:pt x="460" y="482"/>
                      <a:pt x="460" y="482"/>
                    </a:cubicBezTo>
                    <a:cubicBezTo>
                      <a:pt x="459" y="483"/>
                      <a:pt x="458" y="484"/>
                      <a:pt x="457" y="482"/>
                    </a:cubicBezTo>
                    <a:cubicBezTo>
                      <a:pt x="456" y="484"/>
                      <a:pt x="456" y="484"/>
                      <a:pt x="456" y="484"/>
                    </a:cubicBezTo>
                    <a:cubicBezTo>
                      <a:pt x="450" y="484"/>
                      <a:pt x="450" y="484"/>
                      <a:pt x="450" y="484"/>
                    </a:cubicBezTo>
                    <a:cubicBezTo>
                      <a:pt x="444" y="485"/>
                      <a:pt x="444" y="485"/>
                      <a:pt x="444" y="485"/>
                    </a:cubicBezTo>
                    <a:cubicBezTo>
                      <a:pt x="440" y="485"/>
                      <a:pt x="440" y="485"/>
                      <a:pt x="440" y="485"/>
                    </a:cubicBezTo>
                    <a:cubicBezTo>
                      <a:pt x="439" y="486"/>
                      <a:pt x="439" y="486"/>
                      <a:pt x="439" y="486"/>
                    </a:cubicBezTo>
                    <a:cubicBezTo>
                      <a:pt x="431" y="486"/>
                      <a:pt x="431" y="486"/>
                      <a:pt x="431" y="486"/>
                    </a:cubicBezTo>
                    <a:cubicBezTo>
                      <a:pt x="428" y="488"/>
                      <a:pt x="428" y="488"/>
                      <a:pt x="428" y="488"/>
                    </a:cubicBezTo>
                    <a:cubicBezTo>
                      <a:pt x="429" y="489"/>
                      <a:pt x="429" y="489"/>
                      <a:pt x="429" y="489"/>
                    </a:cubicBezTo>
                    <a:cubicBezTo>
                      <a:pt x="432" y="488"/>
                      <a:pt x="432" y="488"/>
                      <a:pt x="432" y="488"/>
                    </a:cubicBezTo>
                    <a:cubicBezTo>
                      <a:pt x="432" y="490"/>
                      <a:pt x="432" y="490"/>
                      <a:pt x="432" y="490"/>
                    </a:cubicBezTo>
                    <a:cubicBezTo>
                      <a:pt x="427" y="489"/>
                      <a:pt x="427" y="489"/>
                      <a:pt x="427" y="489"/>
                    </a:cubicBezTo>
                    <a:cubicBezTo>
                      <a:pt x="426" y="487"/>
                      <a:pt x="426" y="487"/>
                      <a:pt x="426" y="487"/>
                    </a:cubicBezTo>
                    <a:cubicBezTo>
                      <a:pt x="422" y="488"/>
                      <a:pt x="422" y="488"/>
                      <a:pt x="422" y="488"/>
                    </a:cubicBezTo>
                    <a:cubicBezTo>
                      <a:pt x="419" y="488"/>
                      <a:pt x="419" y="488"/>
                      <a:pt x="419" y="488"/>
                    </a:cubicBezTo>
                    <a:cubicBezTo>
                      <a:pt x="417" y="489"/>
                      <a:pt x="417" y="489"/>
                      <a:pt x="417" y="489"/>
                    </a:cubicBezTo>
                    <a:cubicBezTo>
                      <a:pt x="415" y="488"/>
                      <a:pt x="415" y="488"/>
                      <a:pt x="415" y="488"/>
                    </a:cubicBezTo>
                    <a:cubicBezTo>
                      <a:pt x="415" y="489"/>
                      <a:pt x="414" y="489"/>
                      <a:pt x="411" y="489"/>
                    </a:cubicBezTo>
                    <a:cubicBezTo>
                      <a:pt x="409" y="489"/>
                      <a:pt x="409" y="489"/>
                      <a:pt x="409" y="489"/>
                    </a:cubicBezTo>
                    <a:cubicBezTo>
                      <a:pt x="409" y="489"/>
                      <a:pt x="409" y="489"/>
                      <a:pt x="409" y="489"/>
                    </a:cubicBezTo>
                    <a:cubicBezTo>
                      <a:pt x="407" y="489"/>
                      <a:pt x="407" y="489"/>
                      <a:pt x="407" y="489"/>
                    </a:cubicBezTo>
                    <a:cubicBezTo>
                      <a:pt x="406" y="490"/>
                      <a:pt x="406" y="490"/>
                      <a:pt x="406" y="490"/>
                    </a:cubicBezTo>
                    <a:cubicBezTo>
                      <a:pt x="405" y="490"/>
                      <a:pt x="405" y="490"/>
                      <a:pt x="405" y="490"/>
                    </a:cubicBezTo>
                    <a:cubicBezTo>
                      <a:pt x="405" y="489"/>
                      <a:pt x="405" y="489"/>
                      <a:pt x="405" y="489"/>
                    </a:cubicBezTo>
                    <a:cubicBezTo>
                      <a:pt x="402" y="491"/>
                      <a:pt x="402" y="491"/>
                      <a:pt x="402" y="491"/>
                    </a:cubicBezTo>
                    <a:cubicBezTo>
                      <a:pt x="401" y="491"/>
                      <a:pt x="401" y="491"/>
                      <a:pt x="401" y="491"/>
                    </a:cubicBezTo>
                    <a:cubicBezTo>
                      <a:pt x="399" y="490"/>
                      <a:pt x="399" y="490"/>
                      <a:pt x="399" y="490"/>
                    </a:cubicBezTo>
                    <a:cubicBezTo>
                      <a:pt x="396" y="490"/>
                      <a:pt x="396" y="490"/>
                      <a:pt x="396" y="490"/>
                    </a:cubicBezTo>
                    <a:cubicBezTo>
                      <a:pt x="396" y="492"/>
                      <a:pt x="396" y="492"/>
                      <a:pt x="396" y="492"/>
                    </a:cubicBezTo>
                    <a:cubicBezTo>
                      <a:pt x="395" y="491"/>
                      <a:pt x="395" y="491"/>
                      <a:pt x="395" y="491"/>
                    </a:cubicBezTo>
                    <a:cubicBezTo>
                      <a:pt x="394" y="491"/>
                      <a:pt x="394" y="491"/>
                      <a:pt x="394" y="491"/>
                    </a:cubicBezTo>
                    <a:cubicBezTo>
                      <a:pt x="393" y="492"/>
                      <a:pt x="393" y="492"/>
                      <a:pt x="393" y="492"/>
                    </a:cubicBezTo>
                    <a:cubicBezTo>
                      <a:pt x="392" y="491"/>
                      <a:pt x="392" y="491"/>
                      <a:pt x="392" y="491"/>
                    </a:cubicBezTo>
                    <a:cubicBezTo>
                      <a:pt x="387" y="492"/>
                      <a:pt x="387" y="492"/>
                      <a:pt x="387" y="492"/>
                    </a:cubicBezTo>
                    <a:cubicBezTo>
                      <a:pt x="385" y="493"/>
                      <a:pt x="385" y="493"/>
                      <a:pt x="385" y="493"/>
                    </a:cubicBezTo>
                    <a:cubicBezTo>
                      <a:pt x="382" y="492"/>
                      <a:pt x="382" y="492"/>
                      <a:pt x="382" y="492"/>
                    </a:cubicBezTo>
                    <a:cubicBezTo>
                      <a:pt x="382" y="493"/>
                      <a:pt x="380" y="491"/>
                      <a:pt x="382" y="493"/>
                    </a:cubicBezTo>
                    <a:cubicBezTo>
                      <a:pt x="381" y="493"/>
                      <a:pt x="381" y="493"/>
                      <a:pt x="381" y="493"/>
                    </a:cubicBezTo>
                    <a:cubicBezTo>
                      <a:pt x="381" y="493"/>
                      <a:pt x="381" y="493"/>
                      <a:pt x="381" y="493"/>
                    </a:cubicBezTo>
                    <a:cubicBezTo>
                      <a:pt x="380" y="492"/>
                      <a:pt x="380" y="492"/>
                      <a:pt x="380" y="492"/>
                    </a:cubicBezTo>
                    <a:cubicBezTo>
                      <a:pt x="378" y="493"/>
                      <a:pt x="378" y="493"/>
                      <a:pt x="378" y="493"/>
                    </a:cubicBezTo>
                    <a:cubicBezTo>
                      <a:pt x="377" y="493"/>
                      <a:pt x="382" y="493"/>
                      <a:pt x="377" y="492"/>
                    </a:cubicBezTo>
                    <a:cubicBezTo>
                      <a:pt x="376" y="495"/>
                      <a:pt x="376" y="495"/>
                      <a:pt x="376" y="495"/>
                    </a:cubicBezTo>
                    <a:cubicBezTo>
                      <a:pt x="375" y="495"/>
                      <a:pt x="375" y="495"/>
                      <a:pt x="375" y="495"/>
                    </a:cubicBezTo>
                    <a:cubicBezTo>
                      <a:pt x="368" y="494"/>
                      <a:pt x="368" y="494"/>
                      <a:pt x="368" y="494"/>
                    </a:cubicBezTo>
                    <a:cubicBezTo>
                      <a:pt x="368" y="494"/>
                      <a:pt x="368" y="494"/>
                      <a:pt x="368" y="494"/>
                    </a:cubicBezTo>
                    <a:cubicBezTo>
                      <a:pt x="369" y="495"/>
                      <a:pt x="369" y="495"/>
                      <a:pt x="369" y="495"/>
                    </a:cubicBezTo>
                    <a:cubicBezTo>
                      <a:pt x="365" y="497"/>
                      <a:pt x="365" y="497"/>
                      <a:pt x="365" y="497"/>
                    </a:cubicBezTo>
                    <a:cubicBezTo>
                      <a:pt x="364" y="496"/>
                      <a:pt x="364" y="496"/>
                      <a:pt x="364" y="496"/>
                    </a:cubicBezTo>
                    <a:cubicBezTo>
                      <a:pt x="363" y="497"/>
                      <a:pt x="363" y="497"/>
                      <a:pt x="363" y="497"/>
                    </a:cubicBezTo>
                    <a:cubicBezTo>
                      <a:pt x="361" y="496"/>
                      <a:pt x="361" y="496"/>
                      <a:pt x="361" y="496"/>
                    </a:cubicBezTo>
                    <a:cubicBezTo>
                      <a:pt x="358" y="497"/>
                      <a:pt x="358" y="497"/>
                      <a:pt x="358" y="497"/>
                    </a:cubicBezTo>
                    <a:cubicBezTo>
                      <a:pt x="355" y="496"/>
                      <a:pt x="355" y="496"/>
                      <a:pt x="355" y="496"/>
                    </a:cubicBezTo>
                    <a:cubicBezTo>
                      <a:pt x="354" y="497"/>
                      <a:pt x="360" y="492"/>
                      <a:pt x="353" y="498"/>
                    </a:cubicBezTo>
                    <a:cubicBezTo>
                      <a:pt x="350" y="498"/>
                      <a:pt x="350" y="498"/>
                      <a:pt x="350" y="498"/>
                    </a:cubicBezTo>
                    <a:cubicBezTo>
                      <a:pt x="349" y="499"/>
                      <a:pt x="349" y="499"/>
                      <a:pt x="349" y="499"/>
                    </a:cubicBezTo>
                    <a:cubicBezTo>
                      <a:pt x="350" y="497"/>
                      <a:pt x="350" y="497"/>
                      <a:pt x="350" y="497"/>
                    </a:cubicBezTo>
                    <a:cubicBezTo>
                      <a:pt x="347" y="497"/>
                      <a:pt x="347" y="497"/>
                      <a:pt x="347" y="497"/>
                    </a:cubicBezTo>
                    <a:cubicBezTo>
                      <a:pt x="347" y="496"/>
                      <a:pt x="350" y="501"/>
                      <a:pt x="344" y="498"/>
                    </a:cubicBezTo>
                    <a:cubicBezTo>
                      <a:pt x="342" y="499"/>
                      <a:pt x="342" y="499"/>
                      <a:pt x="342" y="499"/>
                    </a:cubicBezTo>
                    <a:cubicBezTo>
                      <a:pt x="341" y="499"/>
                      <a:pt x="341" y="499"/>
                      <a:pt x="341" y="499"/>
                    </a:cubicBezTo>
                    <a:cubicBezTo>
                      <a:pt x="341" y="499"/>
                      <a:pt x="342" y="499"/>
                      <a:pt x="341" y="498"/>
                    </a:cubicBezTo>
                    <a:cubicBezTo>
                      <a:pt x="335" y="500"/>
                      <a:pt x="335" y="500"/>
                      <a:pt x="335" y="500"/>
                    </a:cubicBezTo>
                    <a:cubicBezTo>
                      <a:pt x="331" y="501"/>
                      <a:pt x="331" y="501"/>
                      <a:pt x="331" y="501"/>
                    </a:cubicBezTo>
                    <a:cubicBezTo>
                      <a:pt x="331" y="500"/>
                      <a:pt x="331" y="500"/>
                      <a:pt x="331" y="500"/>
                    </a:cubicBezTo>
                    <a:cubicBezTo>
                      <a:pt x="328" y="501"/>
                      <a:pt x="328" y="501"/>
                      <a:pt x="328" y="501"/>
                    </a:cubicBezTo>
                    <a:cubicBezTo>
                      <a:pt x="326" y="501"/>
                      <a:pt x="326" y="501"/>
                      <a:pt x="326" y="501"/>
                    </a:cubicBezTo>
                    <a:cubicBezTo>
                      <a:pt x="325" y="502"/>
                      <a:pt x="325" y="502"/>
                      <a:pt x="325" y="502"/>
                    </a:cubicBezTo>
                    <a:cubicBezTo>
                      <a:pt x="325" y="501"/>
                      <a:pt x="328" y="502"/>
                      <a:pt x="324" y="501"/>
                    </a:cubicBezTo>
                    <a:cubicBezTo>
                      <a:pt x="324" y="501"/>
                      <a:pt x="324" y="501"/>
                      <a:pt x="324" y="501"/>
                    </a:cubicBezTo>
                    <a:cubicBezTo>
                      <a:pt x="322" y="502"/>
                      <a:pt x="322" y="502"/>
                      <a:pt x="322" y="502"/>
                    </a:cubicBezTo>
                    <a:cubicBezTo>
                      <a:pt x="322" y="502"/>
                      <a:pt x="322" y="502"/>
                      <a:pt x="322" y="501"/>
                    </a:cubicBezTo>
                    <a:cubicBezTo>
                      <a:pt x="321" y="502"/>
                      <a:pt x="329" y="500"/>
                      <a:pt x="319" y="501"/>
                    </a:cubicBezTo>
                    <a:cubicBezTo>
                      <a:pt x="320" y="502"/>
                      <a:pt x="320" y="502"/>
                      <a:pt x="320" y="502"/>
                    </a:cubicBezTo>
                    <a:cubicBezTo>
                      <a:pt x="319" y="503"/>
                      <a:pt x="319" y="503"/>
                      <a:pt x="319" y="503"/>
                    </a:cubicBezTo>
                    <a:cubicBezTo>
                      <a:pt x="318" y="502"/>
                      <a:pt x="318" y="502"/>
                      <a:pt x="318" y="502"/>
                    </a:cubicBezTo>
                    <a:cubicBezTo>
                      <a:pt x="316" y="503"/>
                      <a:pt x="316" y="503"/>
                      <a:pt x="316" y="503"/>
                    </a:cubicBezTo>
                    <a:cubicBezTo>
                      <a:pt x="317" y="503"/>
                      <a:pt x="315" y="502"/>
                      <a:pt x="317" y="502"/>
                    </a:cubicBezTo>
                    <a:cubicBezTo>
                      <a:pt x="316" y="501"/>
                      <a:pt x="316" y="501"/>
                      <a:pt x="316" y="501"/>
                    </a:cubicBezTo>
                    <a:cubicBezTo>
                      <a:pt x="313" y="502"/>
                      <a:pt x="313" y="502"/>
                      <a:pt x="313" y="502"/>
                    </a:cubicBezTo>
                    <a:cubicBezTo>
                      <a:pt x="314" y="502"/>
                      <a:pt x="313" y="501"/>
                      <a:pt x="314" y="503"/>
                    </a:cubicBezTo>
                    <a:cubicBezTo>
                      <a:pt x="313" y="503"/>
                      <a:pt x="313" y="503"/>
                      <a:pt x="313" y="503"/>
                    </a:cubicBezTo>
                    <a:cubicBezTo>
                      <a:pt x="309" y="503"/>
                      <a:pt x="309" y="503"/>
                      <a:pt x="309" y="503"/>
                    </a:cubicBezTo>
                    <a:cubicBezTo>
                      <a:pt x="309" y="503"/>
                      <a:pt x="309" y="505"/>
                      <a:pt x="309" y="503"/>
                    </a:cubicBezTo>
                    <a:cubicBezTo>
                      <a:pt x="307" y="504"/>
                      <a:pt x="312" y="499"/>
                      <a:pt x="306" y="504"/>
                    </a:cubicBezTo>
                    <a:cubicBezTo>
                      <a:pt x="305" y="505"/>
                      <a:pt x="305" y="505"/>
                      <a:pt x="305" y="505"/>
                    </a:cubicBezTo>
                    <a:cubicBezTo>
                      <a:pt x="308" y="505"/>
                      <a:pt x="308" y="505"/>
                      <a:pt x="308" y="505"/>
                    </a:cubicBezTo>
                    <a:cubicBezTo>
                      <a:pt x="309" y="505"/>
                      <a:pt x="309" y="505"/>
                      <a:pt x="309" y="505"/>
                    </a:cubicBezTo>
                    <a:cubicBezTo>
                      <a:pt x="310" y="506"/>
                      <a:pt x="310" y="506"/>
                      <a:pt x="310" y="506"/>
                    </a:cubicBezTo>
                    <a:cubicBezTo>
                      <a:pt x="310" y="506"/>
                      <a:pt x="310" y="506"/>
                      <a:pt x="310" y="506"/>
                    </a:cubicBezTo>
                    <a:cubicBezTo>
                      <a:pt x="310" y="506"/>
                      <a:pt x="310" y="506"/>
                      <a:pt x="310" y="506"/>
                    </a:cubicBezTo>
                    <a:cubicBezTo>
                      <a:pt x="309" y="506"/>
                      <a:pt x="309" y="506"/>
                      <a:pt x="309" y="506"/>
                    </a:cubicBezTo>
                    <a:cubicBezTo>
                      <a:pt x="309" y="507"/>
                      <a:pt x="309" y="507"/>
                      <a:pt x="309" y="507"/>
                    </a:cubicBezTo>
                    <a:cubicBezTo>
                      <a:pt x="309" y="506"/>
                      <a:pt x="309" y="506"/>
                      <a:pt x="309" y="506"/>
                    </a:cubicBezTo>
                    <a:cubicBezTo>
                      <a:pt x="307" y="507"/>
                      <a:pt x="307" y="507"/>
                      <a:pt x="307" y="507"/>
                    </a:cubicBezTo>
                    <a:cubicBezTo>
                      <a:pt x="309" y="508"/>
                      <a:pt x="309" y="508"/>
                      <a:pt x="309" y="508"/>
                    </a:cubicBezTo>
                    <a:cubicBezTo>
                      <a:pt x="308" y="508"/>
                      <a:pt x="308" y="508"/>
                      <a:pt x="308" y="508"/>
                    </a:cubicBezTo>
                    <a:cubicBezTo>
                      <a:pt x="306" y="508"/>
                      <a:pt x="306" y="508"/>
                      <a:pt x="306" y="508"/>
                    </a:cubicBezTo>
                    <a:cubicBezTo>
                      <a:pt x="307" y="507"/>
                      <a:pt x="307" y="507"/>
                      <a:pt x="307" y="507"/>
                    </a:cubicBezTo>
                    <a:cubicBezTo>
                      <a:pt x="305" y="505"/>
                      <a:pt x="305" y="505"/>
                      <a:pt x="305" y="505"/>
                    </a:cubicBezTo>
                    <a:cubicBezTo>
                      <a:pt x="305" y="505"/>
                      <a:pt x="305" y="505"/>
                      <a:pt x="305" y="505"/>
                    </a:cubicBezTo>
                    <a:cubicBezTo>
                      <a:pt x="305" y="503"/>
                      <a:pt x="305" y="503"/>
                      <a:pt x="305" y="503"/>
                    </a:cubicBezTo>
                    <a:cubicBezTo>
                      <a:pt x="296" y="505"/>
                      <a:pt x="296" y="505"/>
                      <a:pt x="296" y="505"/>
                    </a:cubicBezTo>
                    <a:cubicBezTo>
                      <a:pt x="295" y="505"/>
                      <a:pt x="295" y="505"/>
                      <a:pt x="295" y="505"/>
                    </a:cubicBezTo>
                    <a:cubicBezTo>
                      <a:pt x="294" y="505"/>
                      <a:pt x="301" y="504"/>
                      <a:pt x="293" y="505"/>
                    </a:cubicBezTo>
                    <a:cubicBezTo>
                      <a:pt x="295" y="507"/>
                      <a:pt x="295" y="507"/>
                      <a:pt x="295" y="507"/>
                    </a:cubicBezTo>
                    <a:cubicBezTo>
                      <a:pt x="293" y="507"/>
                      <a:pt x="293" y="507"/>
                      <a:pt x="293" y="507"/>
                    </a:cubicBezTo>
                    <a:cubicBezTo>
                      <a:pt x="291" y="507"/>
                      <a:pt x="291" y="507"/>
                      <a:pt x="291" y="507"/>
                    </a:cubicBezTo>
                    <a:cubicBezTo>
                      <a:pt x="289" y="505"/>
                      <a:pt x="289" y="505"/>
                      <a:pt x="289" y="505"/>
                    </a:cubicBezTo>
                    <a:cubicBezTo>
                      <a:pt x="290" y="504"/>
                      <a:pt x="290" y="504"/>
                      <a:pt x="290" y="504"/>
                    </a:cubicBezTo>
                    <a:cubicBezTo>
                      <a:pt x="288" y="504"/>
                      <a:pt x="288" y="504"/>
                      <a:pt x="288" y="504"/>
                    </a:cubicBezTo>
                    <a:cubicBezTo>
                      <a:pt x="288" y="504"/>
                      <a:pt x="288" y="504"/>
                      <a:pt x="288" y="504"/>
                    </a:cubicBezTo>
                    <a:cubicBezTo>
                      <a:pt x="289" y="505"/>
                      <a:pt x="289" y="505"/>
                      <a:pt x="289" y="505"/>
                    </a:cubicBezTo>
                    <a:cubicBezTo>
                      <a:pt x="285" y="506"/>
                      <a:pt x="285" y="506"/>
                      <a:pt x="285" y="506"/>
                    </a:cubicBezTo>
                    <a:cubicBezTo>
                      <a:pt x="285" y="506"/>
                      <a:pt x="284" y="507"/>
                      <a:pt x="286" y="507"/>
                    </a:cubicBezTo>
                    <a:cubicBezTo>
                      <a:pt x="285" y="507"/>
                      <a:pt x="287" y="507"/>
                      <a:pt x="285" y="507"/>
                    </a:cubicBezTo>
                    <a:cubicBezTo>
                      <a:pt x="285" y="507"/>
                      <a:pt x="285" y="507"/>
                      <a:pt x="285" y="507"/>
                    </a:cubicBezTo>
                    <a:cubicBezTo>
                      <a:pt x="285" y="507"/>
                      <a:pt x="284" y="506"/>
                      <a:pt x="284" y="507"/>
                    </a:cubicBezTo>
                    <a:cubicBezTo>
                      <a:pt x="284" y="508"/>
                      <a:pt x="284" y="508"/>
                      <a:pt x="284" y="508"/>
                    </a:cubicBezTo>
                    <a:cubicBezTo>
                      <a:pt x="285" y="508"/>
                      <a:pt x="285" y="508"/>
                      <a:pt x="285" y="508"/>
                    </a:cubicBezTo>
                    <a:cubicBezTo>
                      <a:pt x="284" y="509"/>
                      <a:pt x="284" y="509"/>
                      <a:pt x="284" y="509"/>
                    </a:cubicBezTo>
                    <a:cubicBezTo>
                      <a:pt x="281" y="508"/>
                      <a:pt x="281" y="508"/>
                      <a:pt x="281" y="508"/>
                    </a:cubicBezTo>
                    <a:cubicBezTo>
                      <a:pt x="280" y="509"/>
                      <a:pt x="280" y="509"/>
                      <a:pt x="280" y="509"/>
                    </a:cubicBezTo>
                    <a:cubicBezTo>
                      <a:pt x="279" y="509"/>
                      <a:pt x="278" y="511"/>
                      <a:pt x="277" y="509"/>
                    </a:cubicBezTo>
                    <a:cubicBezTo>
                      <a:pt x="276" y="510"/>
                      <a:pt x="276" y="510"/>
                      <a:pt x="276" y="510"/>
                    </a:cubicBezTo>
                    <a:cubicBezTo>
                      <a:pt x="277" y="511"/>
                      <a:pt x="277" y="511"/>
                      <a:pt x="277" y="511"/>
                    </a:cubicBezTo>
                    <a:cubicBezTo>
                      <a:pt x="273" y="510"/>
                      <a:pt x="273" y="510"/>
                      <a:pt x="273" y="510"/>
                    </a:cubicBezTo>
                    <a:cubicBezTo>
                      <a:pt x="273" y="510"/>
                      <a:pt x="272" y="509"/>
                      <a:pt x="271" y="511"/>
                    </a:cubicBezTo>
                    <a:cubicBezTo>
                      <a:pt x="272" y="512"/>
                      <a:pt x="272" y="512"/>
                      <a:pt x="272" y="512"/>
                    </a:cubicBezTo>
                    <a:cubicBezTo>
                      <a:pt x="270" y="510"/>
                      <a:pt x="270" y="510"/>
                      <a:pt x="270" y="510"/>
                    </a:cubicBezTo>
                    <a:cubicBezTo>
                      <a:pt x="267" y="512"/>
                      <a:pt x="267" y="512"/>
                      <a:pt x="267" y="512"/>
                    </a:cubicBezTo>
                    <a:cubicBezTo>
                      <a:pt x="267" y="510"/>
                      <a:pt x="267" y="510"/>
                      <a:pt x="267" y="510"/>
                    </a:cubicBezTo>
                    <a:cubicBezTo>
                      <a:pt x="266" y="511"/>
                      <a:pt x="266" y="511"/>
                      <a:pt x="266" y="511"/>
                    </a:cubicBezTo>
                    <a:cubicBezTo>
                      <a:pt x="266" y="511"/>
                      <a:pt x="266" y="511"/>
                      <a:pt x="266" y="510"/>
                    </a:cubicBezTo>
                    <a:cubicBezTo>
                      <a:pt x="266" y="510"/>
                      <a:pt x="266" y="510"/>
                      <a:pt x="266" y="510"/>
                    </a:cubicBezTo>
                    <a:cubicBezTo>
                      <a:pt x="263" y="512"/>
                      <a:pt x="263" y="512"/>
                      <a:pt x="263" y="512"/>
                    </a:cubicBezTo>
                    <a:cubicBezTo>
                      <a:pt x="260" y="512"/>
                      <a:pt x="260" y="512"/>
                      <a:pt x="260" y="512"/>
                    </a:cubicBezTo>
                    <a:cubicBezTo>
                      <a:pt x="261" y="513"/>
                      <a:pt x="261" y="513"/>
                      <a:pt x="261" y="513"/>
                    </a:cubicBezTo>
                    <a:cubicBezTo>
                      <a:pt x="260" y="513"/>
                      <a:pt x="260" y="513"/>
                      <a:pt x="260" y="513"/>
                    </a:cubicBezTo>
                    <a:cubicBezTo>
                      <a:pt x="261" y="514"/>
                      <a:pt x="261" y="514"/>
                      <a:pt x="261" y="514"/>
                    </a:cubicBezTo>
                    <a:cubicBezTo>
                      <a:pt x="254" y="515"/>
                      <a:pt x="254" y="515"/>
                      <a:pt x="254" y="515"/>
                    </a:cubicBezTo>
                    <a:cubicBezTo>
                      <a:pt x="248" y="516"/>
                      <a:pt x="248" y="516"/>
                      <a:pt x="248" y="516"/>
                    </a:cubicBezTo>
                    <a:cubicBezTo>
                      <a:pt x="247" y="515"/>
                      <a:pt x="247" y="515"/>
                      <a:pt x="247" y="515"/>
                    </a:cubicBezTo>
                    <a:cubicBezTo>
                      <a:pt x="254" y="513"/>
                      <a:pt x="254" y="513"/>
                      <a:pt x="254" y="513"/>
                    </a:cubicBezTo>
                    <a:cubicBezTo>
                      <a:pt x="256" y="513"/>
                      <a:pt x="256" y="513"/>
                      <a:pt x="256" y="513"/>
                    </a:cubicBezTo>
                    <a:cubicBezTo>
                      <a:pt x="256" y="512"/>
                      <a:pt x="256" y="512"/>
                      <a:pt x="256" y="512"/>
                    </a:cubicBezTo>
                    <a:cubicBezTo>
                      <a:pt x="254" y="512"/>
                      <a:pt x="254" y="512"/>
                      <a:pt x="254" y="512"/>
                    </a:cubicBezTo>
                    <a:cubicBezTo>
                      <a:pt x="253" y="511"/>
                      <a:pt x="253" y="511"/>
                      <a:pt x="253" y="511"/>
                    </a:cubicBezTo>
                    <a:cubicBezTo>
                      <a:pt x="249" y="512"/>
                      <a:pt x="249" y="512"/>
                      <a:pt x="249" y="512"/>
                    </a:cubicBezTo>
                    <a:cubicBezTo>
                      <a:pt x="249" y="512"/>
                      <a:pt x="249" y="512"/>
                      <a:pt x="249" y="512"/>
                    </a:cubicBezTo>
                    <a:cubicBezTo>
                      <a:pt x="246" y="514"/>
                      <a:pt x="246" y="514"/>
                      <a:pt x="246" y="514"/>
                    </a:cubicBezTo>
                    <a:cubicBezTo>
                      <a:pt x="245" y="513"/>
                      <a:pt x="245" y="513"/>
                      <a:pt x="245" y="513"/>
                    </a:cubicBezTo>
                    <a:cubicBezTo>
                      <a:pt x="243" y="514"/>
                      <a:pt x="243" y="514"/>
                      <a:pt x="243" y="514"/>
                    </a:cubicBezTo>
                    <a:cubicBezTo>
                      <a:pt x="243" y="514"/>
                      <a:pt x="245" y="512"/>
                      <a:pt x="242" y="513"/>
                    </a:cubicBezTo>
                    <a:cubicBezTo>
                      <a:pt x="244" y="511"/>
                      <a:pt x="244" y="511"/>
                      <a:pt x="244" y="511"/>
                    </a:cubicBezTo>
                    <a:cubicBezTo>
                      <a:pt x="242" y="511"/>
                      <a:pt x="242" y="511"/>
                      <a:pt x="242" y="511"/>
                    </a:cubicBezTo>
                    <a:cubicBezTo>
                      <a:pt x="241" y="514"/>
                      <a:pt x="241" y="514"/>
                      <a:pt x="241" y="514"/>
                    </a:cubicBezTo>
                    <a:cubicBezTo>
                      <a:pt x="237" y="512"/>
                      <a:pt x="248" y="514"/>
                      <a:pt x="237" y="514"/>
                    </a:cubicBezTo>
                    <a:cubicBezTo>
                      <a:pt x="234" y="513"/>
                      <a:pt x="234" y="513"/>
                      <a:pt x="234" y="513"/>
                    </a:cubicBezTo>
                    <a:cubicBezTo>
                      <a:pt x="234" y="512"/>
                      <a:pt x="234" y="512"/>
                      <a:pt x="234" y="512"/>
                    </a:cubicBezTo>
                    <a:cubicBezTo>
                      <a:pt x="229" y="512"/>
                      <a:pt x="229" y="512"/>
                      <a:pt x="229" y="512"/>
                    </a:cubicBezTo>
                    <a:cubicBezTo>
                      <a:pt x="230" y="513"/>
                      <a:pt x="230" y="513"/>
                      <a:pt x="230" y="513"/>
                    </a:cubicBezTo>
                    <a:cubicBezTo>
                      <a:pt x="234" y="513"/>
                      <a:pt x="234" y="513"/>
                      <a:pt x="234" y="513"/>
                    </a:cubicBezTo>
                    <a:cubicBezTo>
                      <a:pt x="232" y="515"/>
                      <a:pt x="232" y="515"/>
                      <a:pt x="232" y="515"/>
                    </a:cubicBezTo>
                    <a:cubicBezTo>
                      <a:pt x="228" y="516"/>
                      <a:pt x="228" y="516"/>
                      <a:pt x="228" y="516"/>
                    </a:cubicBezTo>
                    <a:cubicBezTo>
                      <a:pt x="229" y="515"/>
                      <a:pt x="229" y="515"/>
                      <a:pt x="229" y="515"/>
                    </a:cubicBezTo>
                    <a:cubicBezTo>
                      <a:pt x="227" y="515"/>
                      <a:pt x="227" y="515"/>
                      <a:pt x="227" y="515"/>
                    </a:cubicBezTo>
                    <a:cubicBezTo>
                      <a:pt x="224" y="515"/>
                      <a:pt x="224" y="515"/>
                      <a:pt x="224" y="515"/>
                    </a:cubicBezTo>
                    <a:cubicBezTo>
                      <a:pt x="220" y="515"/>
                      <a:pt x="220" y="515"/>
                      <a:pt x="220" y="515"/>
                    </a:cubicBezTo>
                    <a:cubicBezTo>
                      <a:pt x="216" y="515"/>
                      <a:pt x="216" y="515"/>
                      <a:pt x="216" y="515"/>
                    </a:cubicBezTo>
                    <a:cubicBezTo>
                      <a:pt x="210" y="515"/>
                      <a:pt x="210" y="515"/>
                      <a:pt x="210" y="515"/>
                    </a:cubicBezTo>
                    <a:cubicBezTo>
                      <a:pt x="209" y="515"/>
                      <a:pt x="209" y="515"/>
                      <a:pt x="209" y="515"/>
                    </a:cubicBezTo>
                    <a:cubicBezTo>
                      <a:pt x="208" y="516"/>
                      <a:pt x="208" y="516"/>
                      <a:pt x="208" y="516"/>
                    </a:cubicBezTo>
                    <a:cubicBezTo>
                      <a:pt x="204" y="516"/>
                      <a:pt x="204" y="516"/>
                      <a:pt x="204" y="516"/>
                    </a:cubicBezTo>
                    <a:cubicBezTo>
                      <a:pt x="205" y="516"/>
                      <a:pt x="206" y="515"/>
                      <a:pt x="206" y="515"/>
                    </a:cubicBezTo>
                    <a:cubicBezTo>
                      <a:pt x="205" y="514"/>
                      <a:pt x="209" y="514"/>
                      <a:pt x="204" y="514"/>
                    </a:cubicBezTo>
                    <a:cubicBezTo>
                      <a:pt x="204" y="515"/>
                      <a:pt x="204" y="515"/>
                      <a:pt x="204" y="515"/>
                    </a:cubicBezTo>
                    <a:cubicBezTo>
                      <a:pt x="204" y="514"/>
                      <a:pt x="208" y="512"/>
                      <a:pt x="201" y="515"/>
                    </a:cubicBezTo>
                    <a:cubicBezTo>
                      <a:pt x="198" y="514"/>
                      <a:pt x="198" y="514"/>
                      <a:pt x="198" y="514"/>
                    </a:cubicBezTo>
                    <a:cubicBezTo>
                      <a:pt x="198" y="514"/>
                      <a:pt x="200" y="513"/>
                      <a:pt x="197" y="514"/>
                    </a:cubicBezTo>
                    <a:cubicBezTo>
                      <a:pt x="198" y="516"/>
                      <a:pt x="198" y="516"/>
                      <a:pt x="198" y="516"/>
                    </a:cubicBezTo>
                    <a:cubicBezTo>
                      <a:pt x="197" y="516"/>
                      <a:pt x="197" y="516"/>
                      <a:pt x="197" y="516"/>
                    </a:cubicBezTo>
                    <a:cubicBezTo>
                      <a:pt x="196" y="516"/>
                      <a:pt x="196" y="516"/>
                      <a:pt x="196" y="516"/>
                    </a:cubicBezTo>
                    <a:cubicBezTo>
                      <a:pt x="196" y="515"/>
                      <a:pt x="196" y="515"/>
                      <a:pt x="196" y="515"/>
                    </a:cubicBezTo>
                    <a:cubicBezTo>
                      <a:pt x="196" y="514"/>
                      <a:pt x="201" y="516"/>
                      <a:pt x="192" y="517"/>
                    </a:cubicBezTo>
                    <a:cubicBezTo>
                      <a:pt x="190" y="518"/>
                      <a:pt x="190" y="518"/>
                      <a:pt x="190" y="518"/>
                    </a:cubicBezTo>
                    <a:cubicBezTo>
                      <a:pt x="189" y="518"/>
                      <a:pt x="189" y="518"/>
                      <a:pt x="189" y="518"/>
                    </a:cubicBezTo>
                    <a:cubicBezTo>
                      <a:pt x="190" y="517"/>
                      <a:pt x="190" y="517"/>
                      <a:pt x="190" y="517"/>
                    </a:cubicBezTo>
                    <a:cubicBezTo>
                      <a:pt x="186" y="515"/>
                      <a:pt x="186" y="515"/>
                      <a:pt x="186" y="515"/>
                    </a:cubicBezTo>
                    <a:cubicBezTo>
                      <a:pt x="185" y="516"/>
                      <a:pt x="185" y="516"/>
                      <a:pt x="185" y="516"/>
                    </a:cubicBezTo>
                    <a:cubicBezTo>
                      <a:pt x="185" y="515"/>
                      <a:pt x="185" y="515"/>
                      <a:pt x="185" y="515"/>
                    </a:cubicBezTo>
                    <a:cubicBezTo>
                      <a:pt x="185" y="515"/>
                      <a:pt x="185" y="515"/>
                      <a:pt x="185" y="515"/>
                    </a:cubicBezTo>
                    <a:cubicBezTo>
                      <a:pt x="184" y="514"/>
                      <a:pt x="184" y="514"/>
                      <a:pt x="184" y="514"/>
                    </a:cubicBezTo>
                    <a:cubicBezTo>
                      <a:pt x="183" y="516"/>
                      <a:pt x="183" y="516"/>
                      <a:pt x="183" y="516"/>
                    </a:cubicBezTo>
                    <a:cubicBezTo>
                      <a:pt x="183" y="515"/>
                      <a:pt x="185" y="515"/>
                      <a:pt x="182" y="515"/>
                    </a:cubicBezTo>
                    <a:cubicBezTo>
                      <a:pt x="183" y="515"/>
                      <a:pt x="183" y="515"/>
                      <a:pt x="183" y="515"/>
                    </a:cubicBezTo>
                    <a:cubicBezTo>
                      <a:pt x="183" y="514"/>
                      <a:pt x="183" y="514"/>
                      <a:pt x="183" y="514"/>
                    </a:cubicBezTo>
                    <a:cubicBezTo>
                      <a:pt x="181" y="515"/>
                      <a:pt x="181" y="515"/>
                      <a:pt x="181" y="515"/>
                    </a:cubicBezTo>
                    <a:cubicBezTo>
                      <a:pt x="181" y="514"/>
                      <a:pt x="181" y="514"/>
                      <a:pt x="181" y="514"/>
                    </a:cubicBezTo>
                    <a:cubicBezTo>
                      <a:pt x="179" y="515"/>
                      <a:pt x="179" y="515"/>
                      <a:pt x="179" y="515"/>
                    </a:cubicBezTo>
                    <a:cubicBezTo>
                      <a:pt x="178" y="516"/>
                      <a:pt x="178" y="516"/>
                      <a:pt x="178" y="516"/>
                    </a:cubicBezTo>
                    <a:cubicBezTo>
                      <a:pt x="177" y="515"/>
                      <a:pt x="181" y="513"/>
                      <a:pt x="177" y="514"/>
                    </a:cubicBezTo>
                    <a:cubicBezTo>
                      <a:pt x="176" y="516"/>
                      <a:pt x="176" y="516"/>
                      <a:pt x="176" y="516"/>
                    </a:cubicBezTo>
                    <a:cubicBezTo>
                      <a:pt x="176" y="516"/>
                      <a:pt x="176" y="516"/>
                      <a:pt x="176" y="516"/>
                    </a:cubicBezTo>
                    <a:cubicBezTo>
                      <a:pt x="175" y="516"/>
                      <a:pt x="175" y="516"/>
                      <a:pt x="175" y="516"/>
                    </a:cubicBezTo>
                    <a:cubicBezTo>
                      <a:pt x="176" y="515"/>
                      <a:pt x="176" y="515"/>
                      <a:pt x="176" y="515"/>
                    </a:cubicBezTo>
                    <a:cubicBezTo>
                      <a:pt x="175" y="513"/>
                      <a:pt x="175" y="513"/>
                      <a:pt x="175" y="513"/>
                    </a:cubicBezTo>
                    <a:cubicBezTo>
                      <a:pt x="173" y="515"/>
                      <a:pt x="173" y="515"/>
                      <a:pt x="173" y="515"/>
                    </a:cubicBezTo>
                    <a:cubicBezTo>
                      <a:pt x="172" y="515"/>
                      <a:pt x="172" y="515"/>
                      <a:pt x="174" y="515"/>
                    </a:cubicBezTo>
                    <a:cubicBezTo>
                      <a:pt x="174" y="515"/>
                      <a:pt x="173" y="515"/>
                      <a:pt x="173" y="516"/>
                    </a:cubicBezTo>
                    <a:cubicBezTo>
                      <a:pt x="172" y="515"/>
                      <a:pt x="172" y="515"/>
                      <a:pt x="172" y="515"/>
                    </a:cubicBezTo>
                    <a:cubicBezTo>
                      <a:pt x="171" y="515"/>
                      <a:pt x="171" y="515"/>
                      <a:pt x="171" y="515"/>
                    </a:cubicBezTo>
                    <a:cubicBezTo>
                      <a:pt x="171" y="516"/>
                      <a:pt x="171" y="516"/>
                      <a:pt x="171" y="516"/>
                    </a:cubicBezTo>
                    <a:cubicBezTo>
                      <a:pt x="171" y="517"/>
                      <a:pt x="171" y="517"/>
                      <a:pt x="171" y="517"/>
                    </a:cubicBezTo>
                    <a:cubicBezTo>
                      <a:pt x="170" y="517"/>
                      <a:pt x="170" y="517"/>
                      <a:pt x="170" y="517"/>
                    </a:cubicBezTo>
                    <a:cubicBezTo>
                      <a:pt x="170" y="515"/>
                      <a:pt x="170" y="515"/>
                      <a:pt x="170" y="515"/>
                    </a:cubicBezTo>
                    <a:cubicBezTo>
                      <a:pt x="168" y="515"/>
                      <a:pt x="168" y="515"/>
                      <a:pt x="168" y="515"/>
                    </a:cubicBezTo>
                    <a:cubicBezTo>
                      <a:pt x="171" y="514"/>
                      <a:pt x="171" y="514"/>
                      <a:pt x="171" y="514"/>
                    </a:cubicBezTo>
                    <a:cubicBezTo>
                      <a:pt x="171" y="512"/>
                      <a:pt x="167" y="516"/>
                      <a:pt x="172" y="512"/>
                    </a:cubicBezTo>
                    <a:cubicBezTo>
                      <a:pt x="171" y="512"/>
                      <a:pt x="171" y="512"/>
                      <a:pt x="171" y="512"/>
                    </a:cubicBezTo>
                    <a:cubicBezTo>
                      <a:pt x="170" y="511"/>
                      <a:pt x="170" y="511"/>
                      <a:pt x="170" y="511"/>
                    </a:cubicBezTo>
                    <a:cubicBezTo>
                      <a:pt x="170" y="509"/>
                      <a:pt x="170" y="509"/>
                      <a:pt x="170" y="509"/>
                    </a:cubicBezTo>
                    <a:cubicBezTo>
                      <a:pt x="169" y="509"/>
                      <a:pt x="169" y="509"/>
                      <a:pt x="169" y="509"/>
                    </a:cubicBezTo>
                    <a:cubicBezTo>
                      <a:pt x="167" y="511"/>
                      <a:pt x="167" y="511"/>
                      <a:pt x="167" y="511"/>
                    </a:cubicBezTo>
                    <a:cubicBezTo>
                      <a:pt x="164" y="511"/>
                      <a:pt x="164" y="511"/>
                      <a:pt x="164" y="511"/>
                    </a:cubicBezTo>
                    <a:cubicBezTo>
                      <a:pt x="164" y="510"/>
                      <a:pt x="164" y="510"/>
                      <a:pt x="164" y="510"/>
                    </a:cubicBezTo>
                    <a:cubicBezTo>
                      <a:pt x="163" y="508"/>
                      <a:pt x="163" y="508"/>
                      <a:pt x="163" y="508"/>
                    </a:cubicBezTo>
                    <a:cubicBezTo>
                      <a:pt x="163" y="507"/>
                      <a:pt x="163" y="507"/>
                      <a:pt x="163" y="507"/>
                    </a:cubicBezTo>
                    <a:cubicBezTo>
                      <a:pt x="166" y="506"/>
                      <a:pt x="166" y="506"/>
                      <a:pt x="166" y="506"/>
                    </a:cubicBezTo>
                    <a:cubicBezTo>
                      <a:pt x="165" y="505"/>
                      <a:pt x="165" y="505"/>
                      <a:pt x="165" y="505"/>
                    </a:cubicBezTo>
                    <a:cubicBezTo>
                      <a:pt x="164" y="506"/>
                      <a:pt x="164" y="506"/>
                      <a:pt x="164" y="506"/>
                    </a:cubicBezTo>
                    <a:cubicBezTo>
                      <a:pt x="164" y="504"/>
                      <a:pt x="164" y="504"/>
                      <a:pt x="164" y="504"/>
                    </a:cubicBezTo>
                    <a:cubicBezTo>
                      <a:pt x="163" y="505"/>
                      <a:pt x="163" y="505"/>
                      <a:pt x="163" y="505"/>
                    </a:cubicBezTo>
                    <a:cubicBezTo>
                      <a:pt x="163" y="503"/>
                      <a:pt x="169" y="511"/>
                      <a:pt x="164" y="500"/>
                    </a:cubicBezTo>
                    <a:cubicBezTo>
                      <a:pt x="164" y="500"/>
                      <a:pt x="164" y="500"/>
                      <a:pt x="164" y="500"/>
                    </a:cubicBezTo>
                    <a:cubicBezTo>
                      <a:pt x="162" y="501"/>
                      <a:pt x="162" y="501"/>
                      <a:pt x="162" y="501"/>
                    </a:cubicBezTo>
                    <a:cubicBezTo>
                      <a:pt x="160" y="500"/>
                      <a:pt x="160" y="500"/>
                      <a:pt x="160" y="500"/>
                    </a:cubicBezTo>
                    <a:cubicBezTo>
                      <a:pt x="159" y="500"/>
                      <a:pt x="159" y="500"/>
                      <a:pt x="159" y="500"/>
                    </a:cubicBezTo>
                    <a:cubicBezTo>
                      <a:pt x="157" y="502"/>
                      <a:pt x="157" y="502"/>
                      <a:pt x="157" y="502"/>
                    </a:cubicBezTo>
                    <a:cubicBezTo>
                      <a:pt x="157" y="502"/>
                      <a:pt x="155" y="502"/>
                      <a:pt x="158" y="503"/>
                    </a:cubicBezTo>
                    <a:cubicBezTo>
                      <a:pt x="157" y="503"/>
                      <a:pt x="157" y="503"/>
                      <a:pt x="157" y="503"/>
                    </a:cubicBezTo>
                    <a:cubicBezTo>
                      <a:pt x="157" y="504"/>
                      <a:pt x="157" y="504"/>
                      <a:pt x="157" y="504"/>
                    </a:cubicBezTo>
                    <a:cubicBezTo>
                      <a:pt x="157" y="505"/>
                      <a:pt x="157" y="505"/>
                      <a:pt x="157" y="505"/>
                    </a:cubicBezTo>
                    <a:cubicBezTo>
                      <a:pt x="155" y="505"/>
                      <a:pt x="155" y="505"/>
                      <a:pt x="155" y="505"/>
                    </a:cubicBezTo>
                    <a:cubicBezTo>
                      <a:pt x="155" y="503"/>
                      <a:pt x="155" y="503"/>
                      <a:pt x="155" y="503"/>
                    </a:cubicBezTo>
                    <a:cubicBezTo>
                      <a:pt x="155" y="502"/>
                      <a:pt x="155" y="502"/>
                      <a:pt x="155" y="502"/>
                    </a:cubicBezTo>
                    <a:cubicBezTo>
                      <a:pt x="155" y="500"/>
                      <a:pt x="155" y="500"/>
                      <a:pt x="155" y="500"/>
                    </a:cubicBezTo>
                    <a:cubicBezTo>
                      <a:pt x="154" y="499"/>
                      <a:pt x="154" y="499"/>
                      <a:pt x="154" y="499"/>
                    </a:cubicBezTo>
                    <a:cubicBezTo>
                      <a:pt x="151" y="500"/>
                      <a:pt x="151" y="500"/>
                      <a:pt x="151" y="500"/>
                    </a:cubicBezTo>
                    <a:cubicBezTo>
                      <a:pt x="149" y="501"/>
                      <a:pt x="149" y="501"/>
                      <a:pt x="149" y="501"/>
                    </a:cubicBezTo>
                    <a:cubicBezTo>
                      <a:pt x="148" y="498"/>
                      <a:pt x="148" y="498"/>
                      <a:pt x="148" y="498"/>
                    </a:cubicBezTo>
                    <a:cubicBezTo>
                      <a:pt x="149" y="499"/>
                      <a:pt x="145" y="500"/>
                      <a:pt x="149" y="498"/>
                    </a:cubicBezTo>
                    <a:cubicBezTo>
                      <a:pt x="149" y="499"/>
                      <a:pt x="149" y="499"/>
                      <a:pt x="149" y="499"/>
                    </a:cubicBezTo>
                    <a:cubicBezTo>
                      <a:pt x="150" y="500"/>
                      <a:pt x="150" y="500"/>
                      <a:pt x="150" y="500"/>
                    </a:cubicBezTo>
                    <a:cubicBezTo>
                      <a:pt x="151" y="499"/>
                      <a:pt x="151" y="499"/>
                      <a:pt x="151" y="499"/>
                    </a:cubicBezTo>
                    <a:cubicBezTo>
                      <a:pt x="151" y="498"/>
                      <a:pt x="146" y="501"/>
                      <a:pt x="154" y="499"/>
                    </a:cubicBezTo>
                    <a:cubicBezTo>
                      <a:pt x="152" y="498"/>
                      <a:pt x="152" y="498"/>
                      <a:pt x="152" y="498"/>
                    </a:cubicBezTo>
                    <a:cubicBezTo>
                      <a:pt x="154" y="498"/>
                      <a:pt x="145" y="499"/>
                      <a:pt x="156" y="498"/>
                    </a:cubicBezTo>
                    <a:cubicBezTo>
                      <a:pt x="157" y="495"/>
                      <a:pt x="157" y="495"/>
                      <a:pt x="157" y="495"/>
                    </a:cubicBezTo>
                    <a:cubicBezTo>
                      <a:pt x="159" y="495"/>
                      <a:pt x="159" y="495"/>
                      <a:pt x="159" y="495"/>
                    </a:cubicBezTo>
                    <a:cubicBezTo>
                      <a:pt x="160" y="495"/>
                      <a:pt x="160" y="495"/>
                      <a:pt x="160" y="495"/>
                    </a:cubicBezTo>
                    <a:cubicBezTo>
                      <a:pt x="158" y="494"/>
                      <a:pt x="158" y="494"/>
                      <a:pt x="158" y="494"/>
                    </a:cubicBezTo>
                    <a:cubicBezTo>
                      <a:pt x="160" y="493"/>
                      <a:pt x="160" y="493"/>
                      <a:pt x="160" y="493"/>
                    </a:cubicBezTo>
                    <a:cubicBezTo>
                      <a:pt x="165" y="491"/>
                      <a:pt x="165" y="491"/>
                      <a:pt x="165" y="491"/>
                    </a:cubicBezTo>
                    <a:cubicBezTo>
                      <a:pt x="162" y="491"/>
                      <a:pt x="162" y="491"/>
                      <a:pt x="162" y="491"/>
                    </a:cubicBezTo>
                    <a:cubicBezTo>
                      <a:pt x="163" y="489"/>
                      <a:pt x="163" y="489"/>
                      <a:pt x="163" y="489"/>
                    </a:cubicBezTo>
                    <a:cubicBezTo>
                      <a:pt x="164" y="489"/>
                      <a:pt x="164" y="489"/>
                      <a:pt x="164" y="489"/>
                    </a:cubicBezTo>
                    <a:cubicBezTo>
                      <a:pt x="167" y="488"/>
                      <a:pt x="167" y="488"/>
                      <a:pt x="167" y="488"/>
                    </a:cubicBezTo>
                    <a:cubicBezTo>
                      <a:pt x="166" y="486"/>
                      <a:pt x="166" y="486"/>
                      <a:pt x="166" y="486"/>
                    </a:cubicBezTo>
                    <a:cubicBezTo>
                      <a:pt x="168" y="485"/>
                      <a:pt x="168" y="485"/>
                      <a:pt x="168" y="485"/>
                    </a:cubicBezTo>
                    <a:cubicBezTo>
                      <a:pt x="169" y="486"/>
                      <a:pt x="169" y="486"/>
                      <a:pt x="169" y="486"/>
                    </a:cubicBezTo>
                    <a:cubicBezTo>
                      <a:pt x="173" y="485"/>
                      <a:pt x="173" y="485"/>
                      <a:pt x="173" y="485"/>
                    </a:cubicBezTo>
                    <a:cubicBezTo>
                      <a:pt x="173" y="485"/>
                      <a:pt x="167" y="486"/>
                      <a:pt x="176" y="485"/>
                    </a:cubicBezTo>
                    <a:cubicBezTo>
                      <a:pt x="176" y="484"/>
                      <a:pt x="176" y="484"/>
                      <a:pt x="176" y="484"/>
                    </a:cubicBezTo>
                    <a:cubicBezTo>
                      <a:pt x="176" y="484"/>
                      <a:pt x="175" y="486"/>
                      <a:pt x="176" y="484"/>
                    </a:cubicBezTo>
                    <a:cubicBezTo>
                      <a:pt x="174" y="484"/>
                      <a:pt x="174" y="484"/>
                      <a:pt x="174" y="484"/>
                    </a:cubicBezTo>
                    <a:cubicBezTo>
                      <a:pt x="173" y="483"/>
                      <a:pt x="173" y="483"/>
                      <a:pt x="173" y="483"/>
                    </a:cubicBezTo>
                    <a:cubicBezTo>
                      <a:pt x="175" y="483"/>
                      <a:pt x="175" y="483"/>
                      <a:pt x="175" y="483"/>
                    </a:cubicBezTo>
                    <a:cubicBezTo>
                      <a:pt x="175" y="481"/>
                      <a:pt x="175" y="481"/>
                      <a:pt x="175" y="481"/>
                    </a:cubicBezTo>
                    <a:cubicBezTo>
                      <a:pt x="176" y="481"/>
                      <a:pt x="176" y="481"/>
                      <a:pt x="176" y="481"/>
                    </a:cubicBezTo>
                    <a:cubicBezTo>
                      <a:pt x="175" y="480"/>
                      <a:pt x="175" y="480"/>
                      <a:pt x="175" y="480"/>
                    </a:cubicBezTo>
                    <a:cubicBezTo>
                      <a:pt x="173" y="480"/>
                      <a:pt x="173" y="480"/>
                      <a:pt x="173" y="480"/>
                    </a:cubicBezTo>
                    <a:cubicBezTo>
                      <a:pt x="174" y="479"/>
                      <a:pt x="174" y="479"/>
                      <a:pt x="174" y="479"/>
                    </a:cubicBezTo>
                    <a:cubicBezTo>
                      <a:pt x="170" y="476"/>
                      <a:pt x="170" y="476"/>
                      <a:pt x="170" y="476"/>
                    </a:cubicBezTo>
                    <a:cubicBezTo>
                      <a:pt x="170" y="475"/>
                      <a:pt x="173" y="475"/>
                      <a:pt x="169" y="476"/>
                    </a:cubicBezTo>
                    <a:cubicBezTo>
                      <a:pt x="170" y="476"/>
                      <a:pt x="170" y="476"/>
                      <a:pt x="170" y="476"/>
                    </a:cubicBezTo>
                    <a:cubicBezTo>
                      <a:pt x="166" y="475"/>
                      <a:pt x="166" y="475"/>
                      <a:pt x="166" y="475"/>
                    </a:cubicBezTo>
                    <a:cubicBezTo>
                      <a:pt x="165" y="476"/>
                      <a:pt x="165" y="476"/>
                      <a:pt x="165" y="476"/>
                    </a:cubicBezTo>
                    <a:cubicBezTo>
                      <a:pt x="164" y="475"/>
                      <a:pt x="164" y="475"/>
                      <a:pt x="164" y="475"/>
                    </a:cubicBezTo>
                    <a:cubicBezTo>
                      <a:pt x="165" y="475"/>
                      <a:pt x="165" y="477"/>
                      <a:pt x="165" y="475"/>
                    </a:cubicBezTo>
                    <a:cubicBezTo>
                      <a:pt x="164" y="475"/>
                      <a:pt x="164" y="475"/>
                      <a:pt x="164" y="475"/>
                    </a:cubicBezTo>
                    <a:cubicBezTo>
                      <a:pt x="163" y="475"/>
                      <a:pt x="162" y="475"/>
                      <a:pt x="163" y="476"/>
                    </a:cubicBezTo>
                    <a:cubicBezTo>
                      <a:pt x="162" y="476"/>
                      <a:pt x="162" y="476"/>
                      <a:pt x="162" y="476"/>
                    </a:cubicBezTo>
                    <a:cubicBezTo>
                      <a:pt x="162" y="475"/>
                      <a:pt x="162" y="475"/>
                      <a:pt x="162" y="475"/>
                    </a:cubicBezTo>
                    <a:cubicBezTo>
                      <a:pt x="159" y="474"/>
                      <a:pt x="159" y="474"/>
                      <a:pt x="159" y="474"/>
                    </a:cubicBezTo>
                    <a:cubicBezTo>
                      <a:pt x="158" y="476"/>
                      <a:pt x="157" y="473"/>
                      <a:pt x="155" y="476"/>
                    </a:cubicBezTo>
                    <a:cubicBezTo>
                      <a:pt x="154" y="475"/>
                      <a:pt x="154" y="475"/>
                      <a:pt x="154" y="475"/>
                    </a:cubicBezTo>
                    <a:cubicBezTo>
                      <a:pt x="152" y="478"/>
                      <a:pt x="152" y="478"/>
                      <a:pt x="152" y="478"/>
                    </a:cubicBezTo>
                    <a:cubicBezTo>
                      <a:pt x="149" y="477"/>
                      <a:pt x="149" y="477"/>
                      <a:pt x="149" y="477"/>
                    </a:cubicBezTo>
                    <a:cubicBezTo>
                      <a:pt x="150" y="477"/>
                      <a:pt x="150" y="477"/>
                      <a:pt x="150" y="477"/>
                    </a:cubicBezTo>
                    <a:cubicBezTo>
                      <a:pt x="150" y="476"/>
                      <a:pt x="150" y="476"/>
                      <a:pt x="150" y="476"/>
                    </a:cubicBezTo>
                    <a:cubicBezTo>
                      <a:pt x="151" y="475"/>
                      <a:pt x="144" y="480"/>
                      <a:pt x="153" y="475"/>
                    </a:cubicBezTo>
                    <a:cubicBezTo>
                      <a:pt x="152" y="474"/>
                      <a:pt x="152" y="474"/>
                      <a:pt x="152" y="474"/>
                    </a:cubicBezTo>
                    <a:cubicBezTo>
                      <a:pt x="150" y="477"/>
                      <a:pt x="151" y="472"/>
                      <a:pt x="148" y="476"/>
                    </a:cubicBezTo>
                    <a:cubicBezTo>
                      <a:pt x="147" y="476"/>
                      <a:pt x="147" y="476"/>
                      <a:pt x="147" y="476"/>
                    </a:cubicBezTo>
                    <a:cubicBezTo>
                      <a:pt x="150" y="474"/>
                      <a:pt x="150" y="474"/>
                      <a:pt x="150" y="474"/>
                    </a:cubicBezTo>
                    <a:cubicBezTo>
                      <a:pt x="149" y="474"/>
                      <a:pt x="149" y="474"/>
                      <a:pt x="149" y="474"/>
                    </a:cubicBezTo>
                    <a:cubicBezTo>
                      <a:pt x="152" y="475"/>
                      <a:pt x="152" y="475"/>
                      <a:pt x="152" y="475"/>
                    </a:cubicBezTo>
                    <a:cubicBezTo>
                      <a:pt x="154" y="473"/>
                      <a:pt x="154" y="473"/>
                      <a:pt x="154" y="473"/>
                    </a:cubicBezTo>
                    <a:cubicBezTo>
                      <a:pt x="152" y="471"/>
                      <a:pt x="152" y="471"/>
                      <a:pt x="152" y="471"/>
                    </a:cubicBezTo>
                    <a:cubicBezTo>
                      <a:pt x="153" y="470"/>
                      <a:pt x="153" y="470"/>
                      <a:pt x="153" y="470"/>
                    </a:cubicBezTo>
                    <a:cubicBezTo>
                      <a:pt x="153" y="471"/>
                      <a:pt x="153" y="471"/>
                      <a:pt x="153" y="471"/>
                    </a:cubicBezTo>
                    <a:cubicBezTo>
                      <a:pt x="154" y="471"/>
                      <a:pt x="154" y="471"/>
                      <a:pt x="154" y="471"/>
                    </a:cubicBezTo>
                    <a:cubicBezTo>
                      <a:pt x="158" y="470"/>
                      <a:pt x="158" y="470"/>
                      <a:pt x="158" y="470"/>
                    </a:cubicBezTo>
                    <a:cubicBezTo>
                      <a:pt x="159" y="470"/>
                      <a:pt x="159" y="470"/>
                      <a:pt x="159" y="470"/>
                    </a:cubicBezTo>
                    <a:cubicBezTo>
                      <a:pt x="163" y="469"/>
                      <a:pt x="163" y="469"/>
                      <a:pt x="163" y="469"/>
                    </a:cubicBezTo>
                    <a:cubicBezTo>
                      <a:pt x="163" y="468"/>
                      <a:pt x="163" y="468"/>
                      <a:pt x="163" y="468"/>
                    </a:cubicBezTo>
                    <a:cubicBezTo>
                      <a:pt x="161" y="467"/>
                      <a:pt x="161" y="467"/>
                      <a:pt x="161" y="467"/>
                    </a:cubicBezTo>
                    <a:cubicBezTo>
                      <a:pt x="161" y="468"/>
                      <a:pt x="163" y="466"/>
                      <a:pt x="161" y="468"/>
                    </a:cubicBezTo>
                    <a:cubicBezTo>
                      <a:pt x="160" y="468"/>
                      <a:pt x="160" y="468"/>
                      <a:pt x="160" y="468"/>
                    </a:cubicBezTo>
                    <a:cubicBezTo>
                      <a:pt x="160" y="467"/>
                      <a:pt x="167" y="471"/>
                      <a:pt x="158" y="466"/>
                    </a:cubicBezTo>
                    <a:cubicBezTo>
                      <a:pt x="158" y="464"/>
                      <a:pt x="158" y="464"/>
                      <a:pt x="158" y="464"/>
                    </a:cubicBezTo>
                    <a:cubicBezTo>
                      <a:pt x="158" y="464"/>
                      <a:pt x="158" y="464"/>
                      <a:pt x="159" y="464"/>
                    </a:cubicBezTo>
                    <a:cubicBezTo>
                      <a:pt x="157" y="463"/>
                      <a:pt x="157" y="463"/>
                      <a:pt x="157" y="463"/>
                    </a:cubicBezTo>
                    <a:cubicBezTo>
                      <a:pt x="157" y="463"/>
                      <a:pt x="157" y="463"/>
                      <a:pt x="157" y="463"/>
                    </a:cubicBezTo>
                    <a:cubicBezTo>
                      <a:pt x="156" y="462"/>
                      <a:pt x="156" y="462"/>
                      <a:pt x="156" y="462"/>
                    </a:cubicBezTo>
                    <a:cubicBezTo>
                      <a:pt x="155" y="463"/>
                      <a:pt x="158" y="461"/>
                      <a:pt x="155" y="463"/>
                    </a:cubicBezTo>
                    <a:cubicBezTo>
                      <a:pt x="155" y="464"/>
                      <a:pt x="155" y="462"/>
                      <a:pt x="156" y="463"/>
                    </a:cubicBezTo>
                    <a:cubicBezTo>
                      <a:pt x="154" y="464"/>
                      <a:pt x="154" y="464"/>
                      <a:pt x="154" y="464"/>
                    </a:cubicBezTo>
                    <a:cubicBezTo>
                      <a:pt x="156" y="464"/>
                      <a:pt x="156" y="464"/>
                      <a:pt x="156" y="464"/>
                    </a:cubicBezTo>
                    <a:cubicBezTo>
                      <a:pt x="153" y="467"/>
                      <a:pt x="153" y="467"/>
                      <a:pt x="153" y="467"/>
                    </a:cubicBezTo>
                    <a:cubicBezTo>
                      <a:pt x="152" y="467"/>
                      <a:pt x="152" y="467"/>
                      <a:pt x="152" y="467"/>
                    </a:cubicBezTo>
                    <a:cubicBezTo>
                      <a:pt x="152" y="467"/>
                      <a:pt x="154" y="465"/>
                      <a:pt x="152" y="469"/>
                    </a:cubicBezTo>
                    <a:cubicBezTo>
                      <a:pt x="151" y="468"/>
                      <a:pt x="151" y="468"/>
                      <a:pt x="151" y="468"/>
                    </a:cubicBezTo>
                    <a:cubicBezTo>
                      <a:pt x="153" y="465"/>
                      <a:pt x="153" y="465"/>
                      <a:pt x="153" y="465"/>
                    </a:cubicBezTo>
                    <a:cubicBezTo>
                      <a:pt x="153" y="464"/>
                      <a:pt x="155" y="464"/>
                      <a:pt x="152" y="464"/>
                    </a:cubicBezTo>
                    <a:cubicBezTo>
                      <a:pt x="152" y="465"/>
                      <a:pt x="152" y="465"/>
                      <a:pt x="152" y="465"/>
                    </a:cubicBezTo>
                    <a:cubicBezTo>
                      <a:pt x="151" y="464"/>
                      <a:pt x="151" y="464"/>
                      <a:pt x="151" y="464"/>
                    </a:cubicBezTo>
                    <a:cubicBezTo>
                      <a:pt x="149" y="463"/>
                      <a:pt x="156" y="460"/>
                      <a:pt x="149" y="465"/>
                    </a:cubicBezTo>
                    <a:cubicBezTo>
                      <a:pt x="149" y="465"/>
                      <a:pt x="149" y="465"/>
                      <a:pt x="149" y="465"/>
                    </a:cubicBezTo>
                    <a:cubicBezTo>
                      <a:pt x="150" y="465"/>
                      <a:pt x="150" y="465"/>
                      <a:pt x="150" y="465"/>
                    </a:cubicBezTo>
                    <a:cubicBezTo>
                      <a:pt x="146" y="469"/>
                      <a:pt x="146" y="469"/>
                      <a:pt x="146" y="469"/>
                    </a:cubicBezTo>
                    <a:cubicBezTo>
                      <a:pt x="148" y="466"/>
                      <a:pt x="148" y="466"/>
                      <a:pt x="148" y="466"/>
                    </a:cubicBezTo>
                    <a:cubicBezTo>
                      <a:pt x="147" y="466"/>
                      <a:pt x="147" y="466"/>
                      <a:pt x="147" y="466"/>
                    </a:cubicBezTo>
                    <a:cubicBezTo>
                      <a:pt x="149" y="466"/>
                      <a:pt x="146" y="465"/>
                      <a:pt x="149" y="464"/>
                    </a:cubicBezTo>
                    <a:cubicBezTo>
                      <a:pt x="148" y="463"/>
                      <a:pt x="148" y="463"/>
                      <a:pt x="148" y="463"/>
                    </a:cubicBezTo>
                    <a:cubicBezTo>
                      <a:pt x="150" y="462"/>
                      <a:pt x="150" y="462"/>
                      <a:pt x="150" y="462"/>
                    </a:cubicBezTo>
                    <a:cubicBezTo>
                      <a:pt x="150" y="463"/>
                      <a:pt x="151" y="462"/>
                      <a:pt x="151" y="463"/>
                    </a:cubicBezTo>
                    <a:cubicBezTo>
                      <a:pt x="151" y="462"/>
                      <a:pt x="151" y="462"/>
                      <a:pt x="151" y="462"/>
                    </a:cubicBezTo>
                    <a:cubicBezTo>
                      <a:pt x="153" y="460"/>
                      <a:pt x="150" y="464"/>
                      <a:pt x="155" y="460"/>
                    </a:cubicBezTo>
                    <a:cubicBezTo>
                      <a:pt x="156" y="459"/>
                      <a:pt x="156" y="459"/>
                      <a:pt x="156" y="459"/>
                    </a:cubicBezTo>
                    <a:cubicBezTo>
                      <a:pt x="153" y="458"/>
                      <a:pt x="153" y="458"/>
                      <a:pt x="153" y="458"/>
                    </a:cubicBezTo>
                    <a:cubicBezTo>
                      <a:pt x="152" y="459"/>
                      <a:pt x="152" y="459"/>
                      <a:pt x="152" y="459"/>
                    </a:cubicBezTo>
                    <a:cubicBezTo>
                      <a:pt x="151" y="459"/>
                      <a:pt x="151" y="459"/>
                      <a:pt x="151" y="459"/>
                    </a:cubicBezTo>
                    <a:cubicBezTo>
                      <a:pt x="150" y="458"/>
                      <a:pt x="159" y="458"/>
                      <a:pt x="149" y="457"/>
                    </a:cubicBezTo>
                    <a:cubicBezTo>
                      <a:pt x="151" y="456"/>
                      <a:pt x="151" y="456"/>
                      <a:pt x="151" y="456"/>
                    </a:cubicBezTo>
                    <a:cubicBezTo>
                      <a:pt x="150" y="457"/>
                      <a:pt x="150" y="457"/>
                      <a:pt x="150" y="457"/>
                    </a:cubicBezTo>
                    <a:cubicBezTo>
                      <a:pt x="153" y="458"/>
                      <a:pt x="153" y="458"/>
                      <a:pt x="153" y="458"/>
                    </a:cubicBezTo>
                    <a:cubicBezTo>
                      <a:pt x="155" y="457"/>
                      <a:pt x="155" y="457"/>
                      <a:pt x="155" y="457"/>
                    </a:cubicBezTo>
                    <a:cubicBezTo>
                      <a:pt x="156" y="456"/>
                      <a:pt x="158" y="456"/>
                      <a:pt x="156" y="455"/>
                    </a:cubicBezTo>
                    <a:cubicBezTo>
                      <a:pt x="154" y="455"/>
                      <a:pt x="154" y="455"/>
                      <a:pt x="154" y="455"/>
                    </a:cubicBezTo>
                    <a:cubicBezTo>
                      <a:pt x="155" y="454"/>
                      <a:pt x="157" y="454"/>
                      <a:pt x="158" y="453"/>
                    </a:cubicBezTo>
                    <a:cubicBezTo>
                      <a:pt x="158" y="453"/>
                      <a:pt x="158" y="453"/>
                      <a:pt x="158" y="453"/>
                    </a:cubicBezTo>
                    <a:cubicBezTo>
                      <a:pt x="156" y="454"/>
                      <a:pt x="156" y="454"/>
                      <a:pt x="156" y="454"/>
                    </a:cubicBezTo>
                    <a:cubicBezTo>
                      <a:pt x="158" y="455"/>
                      <a:pt x="158" y="455"/>
                      <a:pt x="158" y="455"/>
                    </a:cubicBezTo>
                    <a:cubicBezTo>
                      <a:pt x="159" y="455"/>
                      <a:pt x="159" y="455"/>
                      <a:pt x="159" y="455"/>
                    </a:cubicBezTo>
                    <a:cubicBezTo>
                      <a:pt x="159" y="455"/>
                      <a:pt x="160" y="455"/>
                      <a:pt x="159" y="454"/>
                    </a:cubicBezTo>
                    <a:cubicBezTo>
                      <a:pt x="160" y="454"/>
                      <a:pt x="160" y="454"/>
                      <a:pt x="160" y="454"/>
                    </a:cubicBezTo>
                    <a:cubicBezTo>
                      <a:pt x="160" y="454"/>
                      <a:pt x="161" y="453"/>
                      <a:pt x="162" y="453"/>
                    </a:cubicBezTo>
                    <a:cubicBezTo>
                      <a:pt x="162" y="453"/>
                      <a:pt x="162" y="453"/>
                      <a:pt x="162" y="453"/>
                    </a:cubicBezTo>
                    <a:cubicBezTo>
                      <a:pt x="163" y="453"/>
                      <a:pt x="163" y="453"/>
                      <a:pt x="163" y="453"/>
                    </a:cubicBezTo>
                    <a:cubicBezTo>
                      <a:pt x="161" y="452"/>
                      <a:pt x="161" y="452"/>
                      <a:pt x="161" y="452"/>
                    </a:cubicBezTo>
                    <a:cubicBezTo>
                      <a:pt x="162" y="451"/>
                      <a:pt x="162" y="451"/>
                      <a:pt x="162" y="451"/>
                    </a:cubicBezTo>
                    <a:cubicBezTo>
                      <a:pt x="163" y="452"/>
                      <a:pt x="165" y="447"/>
                      <a:pt x="165" y="452"/>
                    </a:cubicBezTo>
                    <a:cubicBezTo>
                      <a:pt x="166" y="452"/>
                      <a:pt x="166" y="452"/>
                      <a:pt x="166" y="452"/>
                    </a:cubicBezTo>
                    <a:cubicBezTo>
                      <a:pt x="166" y="451"/>
                      <a:pt x="167" y="451"/>
                      <a:pt x="167" y="451"/>
                    </a:cubicBezTo>
                    <a:cubicBezTo>
                      <a:pt x="166" y="451"/>
                      <a:pt x="166" y="451"/>
                      <a:pt x="166" y="451"/>
                    </a:cubicBezTo>
                    <a:cubicBezTo>
                      <a:pt x="165" y="450"/>
                      <a:pt x="170" y="453"/>
                      <a:pt x="164" y="450"/>
                    </a:cubicBezTo>
                    <a:cubicBezTo>
                      <a:pt x="165" y="449"/>
                      <a:pt x="155" y="456"/>
                      <a:pt x="168" y="447"/>
                    </a:cubicBezTo>
                    <a:cubicBezTo>
                      <a:pt x="167" y="447"/>
                      <a:pt x="169" y="447"/>
                      <a:pt x="167" y="448"/>
                    </a:cubicBezTo>
                    <a:cubicBezTo>
                      <a:pt x="168" y="447"/>
                      <a:pt x="170" y="448"/>
                      <a:pt x="170" y="446"/>
                    </a:cubicBezTo>
                    <a:cubicBezTo>
                      <a:pt x="171" y="447"/>
                      <a:pt x="173" y="447"/>
                      <a:pt x="173" y="446"/>
                    </a:cubicBezTo>
                    <a:cubicBezTo>
                      <a:pt x="173" y="446"/>
                      <a:pt x="173" y="446"/>
                      <a:pt x="173" y="446"/>
                    </a:cubicBezTo>
                    <a:cubicBezTo>
                      <a:pt x="170" y="445"/>
                      <a:pt x="170" y="445"/>
                      <a:pt x="170" y="445"/>
                    </a:cubicBezTo>
                    <a:cubicBezTo>
                      <a:pt x="167" y="444"/>
                      <a:pt x="167" y="444"/>
                      <a:pt x="167" y="444"/>
                    </a:cubicBezTo>
                    <a:cubicBezTo>
                      <a:pt x="164" y="444"/>
                      <a:pt x="164" y="444"/>
                      <a:pt x="164" y="444"/>
                    </a:cubicBezTo>
                    <a:cubicBezTo>
                      <a:pt x="161" y="446"/>
                      <a:pt x="161" y="446"/>
                      <a:pt x="161" y="446"/>
                    </a:cubicBezTo>
                    <a:cubicBezTo>
                      <a:pt x="162" y="444"/>
                      <a:pt x="162" y="444"/>
                      <a:pt x="162" y="444"/>
                    </a:cubicBezTo>
                    <a:cubicBezTo>
                      <a:pt x="160" y="444"/>
                      <a:pt x="160" y="444"/>
                      <a:pt x="160" y="444"/>
                    </a:cubicBezTo>
                    <a:cubicBezTo>
                      <a:pt x="158" y="446"/>
                      <a:pt x="158" y="446"/>
                      <a:pt x="158" y="446"/>
                    </a:cubicBezTo>
                    <a:cubicBezTo>
                      <a:pt x="160" y="446"/>
                      <a:pt x="160" y="446"/>
                      <a:pt x="160" y="446"/>
                    </a:cubicBezTo>
                    <a:cubicBezTo>
                      <a:pt x="160" y="447"/>
                      <a:pt x="160" y="447"/>
                      <a:pt x="160" y="447"/>
                    </a:cubicBezTo>
                    <a:cubicBezTo>
                      <a:pt x="159" y="447"/>
                      <a:pt x="159" y="448"/>
                      <a:pt x="158" y="447"/>
                    </a:cubicBezTo>
                    <a:cubicBezTo>
                      <a:pt x="158" y="446"/>
                      <a:pt x="158" y="446"/>
                      <a:pt x="158" y="446"/>
                    </a:cubicBezTo>
                    <a:cubicBezTo>
                      <a:pt x="155" y="447"/>
                      <a:pt x="155" y="447"/>
                      <a:pt x="155" y="447"/>
                    </a:cubicBezTo>
                    <a:cubicBezTo>
                      <a:pt x="155" y="447"/>
                      <a:pt x="155" y="447"/>
                      <a:pt x="155" y="447"/>
                    </a:cubicBezTo>
                    <a:cubicBezTo>
                      <a:pt x="156" y="448"/>
                      <a:pt x="156" y="448"/>
                      <a:pt x="156" y="448"/>
                    </a:cubicBezTo>
                    <a:cubicBezTo>
                      <a:pt x="155" y="448"/>
                      <a:pt x="155" y="448"/>
                      <a:pt x="155" y="448"/>
                    </a:cubicBezTo>
                    <a:cubicBezTo>
                      <a:pt x="155" y="447"/>
                      <a:pt x="155" y="447"/>
                      <a:pt x="155" y="447"/>
                    </a:cubicBezTo>
                    <a:cubicBezTo>
                      <a:pt x="154" y="448"/>
                      <a:pt x="154" y="448"/>
                      <a:pt x="154" y="448"/>
                    </a:cubicBezTo>
                    <a:cubicBezTo>
                      <a:pt x="154" y="448"/>
                      <a:pt x="154" y="448"/>
                      <a:pt x="154" y="448"/>
                    </a:cubicBezTo>
                    <a:cubicBezTo>
                      <a:pt x="156" y="448"/>
                      <a:pt x="156" y="447"/>
                      <a:pt x="153" y="450"/>
                    </a:cubicBezTo>
                    <a:cubicBezTo>
                      <a:pt x="153" y="450"/>
                      <a:pt x="153" y="450"/>
                      <a:pt x="153" y="450"/>
                    </a:cubicBezTo>
                    <a:cubicBezTo>
                      <a:pt x="153" y="449"/>
                      <a:pt x="153" y="449"/>
                      <a:pt x="153" y="449"/>
                    </a:cubicBezTo>
                    <a:cubicBezTo>
                      <a:pt x="151" y="451"/>
                      <a:pt x="154" y="447"/>
                      <a:pt x="150" y="450"/>
                    </a:cubicBezTo>
                    <a:cubicBezTo>
                      <a:pt x="151" y="451"/>
                      <a:pt x="151" y="451"/>
                      <a:pt x="151" y="451"/>
                    </a:cubicBezTo>
                    <a:cubicBezTo>
                      <a:pt x="152" y="451"/>
                      <a:pt x="152" y="451"/>
                      <a:pt x="152" y="451"/>
                    </a:cubicBezTo>
                    <a:cubicBezTo>
                      <a:pt x="152" y="452"/>
                      <a:pt x="152" y="452"/>
                      <a:pt x="152" y="452"/>
                    </a:cubicBezTo>
                    <a:cubicBezTo>
                      <a:pt x="149" y="453"/>
                      <a:pt x="149" y="453"/>
                      <a:pt x="149" y="453"/>
                    </a:cubicBezTo>
                    <a:cubicBezTo>
                      <a:pt x="149" y="453"/>
                      <a:pt x="151" y="453"/>
                      <a:pt x="150" y="454"/>
                    </a:cubicBezTo>
                    <a:cubicBezTo>
                      <a:pt x="150" y="454"/>
                      <a:pt x="150" y="454"/>
                      <a:pt x="150" y="454"/>
                    </a:cubicBezTo>
                    <a:cubicBezTo>
                      <a:pt x="148" y="454"/>
                      <a:pt x="148" y="454"/>
                      <a:pt x="148" y="454"/>
                    </a:cubicBezTo>
                    <a:cubicBezTo>
                      <a:pt x="147" y="454"/>
                      <a:pt x="147" y="454"/>
                      <a:pt x="147" y="454"/>
                    </a:cubicBezTo>
                    <a:cubicBezTo>
                      <a:pt x="147" y="456"/>
                      <a:pt x="147" y="456"/>
                      <a:pt x="147" y="456"/>
                    </a:cubicBezTo>
                    <a:cubicBezTo>
                      <a:pt x="145" y="457"/>
                      <a:pt x="145" y="457"/>
                      <a:pt x="145" y="457"/>
                    </a:cubicBezTo>
                    <a:cubicBezTo>
                      <a:pt x="143" y="457"/>
                      <a:pt x="143" y="457"/>
                      <a:pt x="143" y="457"/>
                    </a:cubicBezTo>
                    <a:cubicBezTo>
                      <a:pt x="143" y="457"/>
                      <a:pt x="143" y="457"/>
                      <a:pt x="143" y="457"/>
                    </a:cubicBezTo>
                    <a:cubicBezTo>
                      <a:pt x="144" y="456"/>
                      <a:pt x="144" y="456"/>
                      <a:pt x="144" y="456"/>
                    </a:cubicBezTo>
                    <a:cubicBezTo>
                      <a:pt x="145" y="456"/>
                      <a:pt x="141" y="458"/>
                      <a:pt x="144" y="454"/>
                    </a:cubicBezTo>
                    <a:cubicBezTo>
                      <a:pt x="142" y="455"/>
                      <a:pt x="142" y="455"/>
                      <a:pt x="142" y="455"/>
                    </a:cubicBezTo>
                    <a:cubicBezTo>
                      <a:pt x="142" y="455"/>
                      <a:pt x="141" y="456"/>
                      <a:pt x="142" y="454"/>
                    </a:cubicBezTo>
                    <a:cubicBezTo>
                      <a:pt x="144" y="454"/>
                      <a:pt x="144" y="454"/>
                      <a:pt x="144" y="454"/>
                    </a:cubicBezTo>
                    <a:cubicBezTo>
                      <a:pt x="145" y="451"/>
                      <a:pt x="145" y="451"/>
                      <a:pt x="145" y="451"/>
                    </a:cubicBezTo>
                    <a:cubicBezTo>
                      <a:pt x="143" y="450"/>
                      <a:pt x="143" y="450"/>
                      <a:pt x="143" y="450"/>
                    </a:cubicBezTo>
                    <a:cubicBezTo>
                      <a:pt x="145" y="450"/>
                      <a:pt x="145" y="450"/>
                      <a:pt x="145" y="450"/>
                    </a:cubicBezTo>
                    <a:cubicBezTo>
                      <a:pt x="145" y="449"/>
                      <a:pt x="145" y="449"/>
                      <a:pt x="145" y="449"/>
                    </a:cubicBezTo>
                    <a:cubicBezTo>
                      <a:pt x="149" y="447"/>
                      <a:pt x="149" y="447"/>
                      <a:pt x="149" y="447"/>
                    </a:cubicBezTo>
                    <a:cubicBezTo>
                      <a:pt x="150" y="447"/>
                      <a:pt x="150" y="447"/>
                      <a:pt x="150" y="447"/>
                    </a:cubicBezTo>
                    <a:cubicBezTo>
                      <a:pt x="153" y="447"/>
                      <a:pt x="153" y="447"/>
                      <a:pt x="153" y="447"/>
                    </a:cubicBezTo>
                    <a:cubicBezTo>
                      <a:pt x="153" y="447"/>
                      <a:pt x="153" y="447"/>
                      <a:pt x="153" y="447"/>
                    </a:cubicBezTo>
                    <a:cubicBezTo>
                      <a:pt x="153" y="448"/>
                      <a:pt x="153" y="448"/>
                      <a:pt x="153" y="448"/>
                    </a:cubicBezTo>
                    <a:cubicBezTo>
                      <a:pt x="154" y="447"/>
                      <a:pt x="154" y="447"/>
                      <a:pt x="154" y="447"/>
                    </a:cubicBezTo>
                    <a:cubicBezTo>
                      <a:pt x="153" y="446"/>
                      <a:pt x="153" y="446"/>
                      <a:pt x="153" y="446"/>
                    </a:cubicBezTo>
                    <a:cubicBezTo>
                      <a:pt x="154" y="444"/>
                      <a:pt x="153" y="449"/>
                      <a:pt x="154" y="444"/>
                    </a:cubicBezTo>
                    <a:cubicBezTo>
                      <a:pt x="153" y="443"/>
                      <a:pt x="153" y="443"/>
                      <a:pt x="153" y="443"/>
                    </a:cubicBezTo>
                    <a:cubicBezTo>
                      <a:pt x="154" y="444"/>
                      <a:pt x="150" y="445"/>
                      <a:pt x="154" y="443"/>
                    </a:cubicBezTo>
                    <a:cubicBezTo>
                      <a:pt x="155" y="443"/>
                      <a:pt x="155" y="443"/>
                      <a:pt x="155" y="443"/>
                    </a:cubicBezTo>
                    <a:cubicBezTo>
                      <a:pt x="156" y="441"/>
                      <a:pt x="156" y="441"/>
                      <a:pt x="156" y="441"/>
                    </a:cubicBezTo>
                    <a:cubicBezTo>
                      <a:pt x="155" y="440"/>
                      <a:pt x="155" y="440"/>
                      <a:pt x="155" y="440"/>
                    </a:cubicBezTo>
                    <a:cubicBezTo>
                      <a:pt x="155" y="439"/>
                      <a:pt x="155" y="439"/>
                      <a:pt x="155" y="439"/>
                    </a:cubicBezTo>
                    <a:cubicBezTo>
                      <a:pt x="157" y="440"/>
                      <a:pt x="157" y="440"/>
                      <a:pt x="157" y="440"/>
                    </a:cubicBezTo>
                    <a:cubicBezTo>
                      <a:pt x="158" y="440"/>
                      <a:pt x="158" y="440"/>
                      <a:pt x="158" y="440"/>
                    </a:cubicBezTo>
                    <a:cubicBezTo>
                      <a:pt x="158" y="439"/>
                      <a:pt x="158" y="439"/>
                      <a:pt x="158" y="439"/>
                    </a:cubicBezTo>
                    <a:cubicBezTo>
                      <a:pt x="158" y="439"/>
                      <a:pt x="158" y="439"/>
                      <a:pt x="158" y="439"/>
                    </a:cubicBezTo>
                    <a:cubicBezTo>
                      <a:pt x="159" y="439"/>
                      <a:pt x="157" y="442"/>
                      <a:pt x="159" y="439"/>
                    </a:cubicBezTo>
                    <a:cubicBezTo>
                      <a:pt x="158" y="438"/>
                      <a:pt x="158" y="438"/>
                      <a:pt x="158" y="438"/>
                    </a:cubicBezTo>
                    <a:cubicBezTo>
                      <a:pt x="158" y="438"/>
                      <a:pt x="153" y="439"/>
                      <a:pt x="160" y="438"/>
                    </a:cubicBezTo>
                    <a:cubicBezTo>
                      <a:pt x="160" y="439"/>
                      <a:pt x="160" y="439"/>
                      <a:pt x="160" y="439"/>
                    </a:cubicBezTo>
                    <a:cubicBezTo>
                      <a:pt x="161" y="438"/>
                      <a:pt x="161" y="438"/>
                      <a:pt x="161" y="438"/>
                    </a:cubicBezTo>
                    <a:cubicBezTo>
                      <a:pt x="163" y="437"/>
                      <a:pt x="163" y="437"/>
                      <a:pt x="163" y="437"/>
                    </a:cubicBezTo>
                    <a:cubicBezTo>
                      <a:pt x="161" y="436"/>
                      <a:pt x="161" y="436"/>
                      <a:pt x="161" y="436"/>
                    </a:cubicBezTo>
                    <a:cubicBezTo>
                      <a:pt x="161" y="436"/>
                      <a:pt x="161" y="436"/>
                      <a:pt x="160" y="437"/>
                    </a:cubicBezTo>
                    <a:cubicBezTo>
                      <a:pt x="162" y="436"/>
                      <a:pt x="162" y="436"/>
                      <a:pt x="162" y="436"/>
                    </a:cubicBezTo>
                    <a:cubicBezTo>
                      <a:pt x="162" y="436"/>
                      <a:pt x="160" y="438"/>
                      <a:pt x="163" y="436"/>
                    </a:cubicBezTo>
                    <a:cubicBezTo>
                      <a:pt x="164" y="435"/>
                      <a:pt x="164" y="435"/>
                      <a:pt x="164" y="435"/>
                    </a:cubicBezTo>
                    <a:cubicBezTo>
                      <a:pt x="163" y="435"/>
                      <a:pt x="163" y="435"/>
                      <a:pt x="163" y="435"/>
                    </a:cubicBezTo>
                    <a:cubicBezTo>
                      <a:pt x="165" y="432"/>
                      <a:pt x="165" y="432"/>
                      <a:pt x="165" y="432"/>
                    </a:cubicBezTo>
                    <a:cubicBezTo>
                      <a:pt x="163" y="430"/>
                      <a:pt x="163" y="430"/>
                      <a:pt x="163" y="430"/>
                    </a:cubicBezTo>
                    <a:cubicBezTo>
                      <a:pt x="165" y="430"/>
                      <a:pt x="165" y="430"/>
                      <a:pt x="165" y="430"/>
                    </a:cubicBezTo>
                    <a:cubicBezTo>
                      <a:pt x="165" y="430"/>
                      <a:pt x="162" y="429"/>
                      <a:pt x="166" y="431"/>
                    </a:cubicBezTo>
                    <a:cubicBezTo>
                      <a:pt x="165" y="432"/>
                      <a:pt x="165" y="432"/>
                      <a:pt x="165" y="432"/>
                    </a:cubicBezTo>
                    <a:cubicBezTo>
                      <a:pt x="164" y="432"/>
                      <a:pt x="163" y="431"/>
                      <a:pt x="164" y="434"/>
                    </a:cubicBezTo>
                    <a:cubicBezTo>
                      <a:pt x="164" y="434"/>
                      <a:pt x="164" y="434"/>
                      <a:pt x="164" y="434"/>
                    </a:cubicBezTo>
                    <a:cubicBezTo>
                      <a:pt x="164" y="434"/>
                      <a:pt x="163" y="433"/>
                      <a:pt x="164" y="434"/>
                    </a:cubicBezTo>
                    <a:cubicBezTo>
                      <a:pt x="166" y="436"/>
                      <a:pt x="156" y="437"/>
                      <a:pt x="168" y="433"/>
                    </a:cubicBezTo>
                    <a:cubicBezTo>
                      <a:pt x="169" y="433"/>
                      <a:pt x="169" y="433"/>
                      <a:pt x="169" y="433"/>
                    </a:cubicBezTo>
                    <a:cubicBezTo>
                      <a:pt x="169" y="434"/>
                      <a:pt x="169" y="434"/>
                      <a:pt x="169" y="434"/>
                    </a:cubicBezTo>
                    <a:cubicBezTo>
                      <a:pt x="170" y="434"/>
                      <a:pt x="170" y="434"/>
                      <a:pt x="170" y="434"/>
                    </a:cubicBezTo>
                    <a:cubicBezTo>
                      <a:pt x="169" y="435"/>
                      <a:pt x="169" y="435"/>
                      <a:pt x="169" y="435"/>
                    </a:cubicBezTo>
                    <a:cubicBezTo>
                      <a:pt x="171" y="436"/>
                      <a:pt x="171" y="436"/>
                      <a:pt x="171" y="436"/>
                    </a:cubicBezTo>
                    <a:cubicBezTo>
                      <a:pt x="171" y="436"/>
                      <a:pt x="173" y="438"/>
                      <a:pt x="170" y="437"/>
                    </a:cubicBezTo>
                    <a:cubicBezTo>
                      <a:pt x="172" y="438"/>
                      <a:pt x="166" y="438"/>
                      <a:pt x="172" y="437"/>
                    </a:cubicBezTo>
                    <a:cubicBezTo>
                      <a:pt x="172" y="436"/>
                      <a:pt x="172" y="436"/>
                      <a:pt x="172" y="436"/>
                    </a:cubicBezTo>
                    <a:cubicBezTo>
                      <a:pt x="173" y="437"/>
                      <a:pt x="173" y="434"/>
                      <a:pt x="174" y="435"/>
                    </a:cubicBezTo>
                    <a:cubicBezTo>
                      <a:pt x="178" y="434"/>
                      <a:pt x="178" y="434"/>
                      <a:pt x="178" y="434"/>
                    </a:cubicBezTo>
                    <a:cubicBezTo>
                      <a:pt x="178" y="434"/>
                      <a:pt x="178" y="434"/>
                      <a:pt x="178" y="433"/>
                    </a:cubicBezTo>
                    <a:cubicBezTo>
                      <a:pt x="176" y="433"/>
                      <a:pt x="176" y="433"/>
                      <a:pt x="176" y="433"/>
                    </a:cubicBezTo>
                    <a:cubicBezTo>
                      <a:pt x="171" y="432"/>
                      <a:pt x="171" y="432"/>
                      <a:pt x="171" y="432"/>
                    </a:cubicBezTo>
                    <a:cubicBezTo>
                      <a:pt x="171" y="433"/>
                      <a:pt x="173" y="433"/>
                      <a:pt x="171" y="431"/>
                    </a:cubicBezTo>
                    <a:cubicBezTo>
                      <a:pt x="168" y="431"/>
                      <a:pt x="168" y="431"/>
                      <a:pt x="168" y="431"/>
                    </a:cubicBezTo>
                    <a:cubicBezTo>
                      <a:pt x="167" y="431"/>
                      <a:pt x="167" y="431"/>
                      <a:pt x="167" y="431"/>
                    </a:cubicBezTo>
                    <a:cubicBezTo>
                      <a:pt x="168" y="430"/>
                      <a:pt x="168" y="430"/>
                      <a:pt x="168" y="430"/>
                    </a:cubicBezTo>
                    <a:cubicBezTo>
                      <a:pt x="169" y="430"/>
                      <a:pt x="169" y="430"/>
                      <a:pt x="169" y="430"/>
                    </a:cubicBezTo>
                    <a:cubicBezTo>
                      <a:pt x="168" y="430"/>
                      <a:pt x="168" y="430"/>
                      <a:pt x="168" y="430"/>
                    </a:cubicBezTo>
                    <a:cubicBezTo>
                      <a:pt x="171" y="430"/>
                      <a:pt x="171" y="430"/>
                      <a:pt x="171" y="430"/>
                    </a:cubicBezTo>
                    <a:cubicBezTo>
                      <a:pt x="170" y="429"/>
                      <a:pt x="170" y="429"/>
                      <a:pt x="170" y="429"/>
                    </a:cubicBezTo>
                    <a:cubicBezTo>
                      <a:pt x="167" y="429"/>
                      <a:pt x="167" y="429"/>
                      <a:pt x="167" y="429"/>
                    </a:cubicBezTo>
                    <a:cubicBezTo>
                      <a:pt x="166" y="428"/>
                      <a:pt x="166" y="428"/>
                      <a:pt x="166" y="428"/>
                    </a:cubicBezTo>
                    <a:cubicBezTo>
                      <a:pt x="164" y="427"/>
                      <a:pt x="164" y="427"/>
                      <a:pt x="164" y="427"/>
                    </a:cubicBezTo>
                    <a:cubicBezTo>
                      <a:pt x="163" y="428"/>
                      <a:pt x="163" y="428"/>
                      <a:pt x="163" y="428"/>
                    </a:cubicBezTo>
                    <a:cubicBezTo>
                      <a:pt x="161" y="427"/>
                      <a:pt x="161" y="427"/>
                      <a:pt x="161" y="427"/>
                    </a:cubicBezTo>
                    <a:cubicBezTo>
                      <a:pt x="159" y="428"/>
                      <a:pt x="159" y="428"/>
                      <a:pt x="159" y="428"/>
                    </a:cubicBezTo>
                    <a:cubicBezTo>
                      <a:pt x="160" y="429"/>
                      <a:pt x="160" y="429"/>
                      <a:pt x="160" y="429"/>
                    </a:cubicBezTo>
                    <a:cubicBezTo>
                      <a:pt x="162" y="428"/>
                      <a:pt x="162" y="428"/>
                      <a:pt x="162" y="428"/>
                    </a:cubicBezTo>
                    <a:cubicBezTo>
                      <a:pt x="162" y="428"/>
                      <a:pt x="164" y="426"/>
                      <a:pt x="162" y="430"/>
                    </a:cubicBezTo>
                    <a:cubicBezTo>
                      <a:pt x="160" y="429"/>
                      <a:pt x="160" y="429"/>
                      <a:pt x="160" y="429"/>
                    </a:cubicBezTo>
                    <a:cubicBezTo>
                      <a:pt x="160" y="429"/>
                      <a:pt x="160" y="429"/>
                      <a:pt x="160" y="429"/>
                    </a:cubicBezTo>
                    <a:cubicBezTo>
                      <a:pt x="159" y="429"/>
                      <a:pt x="159" y="429"/>
                      <a:pt x="159" y="429"/>
                    </a:cubicBezTo>
                    <a:cubicBezTo>
                      <a:pt x="158" y="428"/>
                      <a:pt x="158" y="428"/>
                      <a:pt x="158" y="428"/>
                    </a:cubicBezTo>
                    <a:cubicBezTo>
                      <a:pt x="155" y="428"/>
                      <a:pt x="155" y="428"/>
                      <a:pt x="155" y="428"/>
                    </a:cubicBezTo>
                    <a:cubicBezTo>
                      <a:pt x="153" y="431"/>
                      <a:pt x="153" y="431"/>
                      <a:pt x="153" y="431"/>
                    </a:cubicBezTo>
                    <a:cubicBezTo>
                      <a:pt x="152" y="430"/>
                      <a:pt x="152" y="430"/>
                      <a:pt x="152" y="430"/>
                    </a:cubicBezTo>
                    <a:cubicBezTo>
                      <a:pt x="153" y="429"/>
                      <a:pt x="153" y="429"/>
                      <a:pt x="153" y="429"/>
                    </a:cubicBezTo>
                    <a:cubicBezTo>
                      <a:pt x="149" y="429"/>
                      <a:pt x="149" y="429"/>
                      <a:pt x="149" y="429"/>
                    </a:cubicBezTo>
                    <a:cubicBezTo>
                      <a:pt x="148" y="428"/>
                      <a:pt x="153" y="427"/>
                      <a:pt x="148" y="429"/>
                    </a:cubicBezTo>
                    <a:cubicBezTo>
                      <a:pt x="150" y="429"/>
                      <a:pt x="147" y="429"/>
                      <a:pt x="149" y="427"/>
                    </a:cubicBezTo>
                    <a:cubicBezTo>
                      <a:pt x="150" y="428"/>
                      <a:pt x="150" y="428"/>
                      <a:pt x="150" y="428"/>
                    </a:cubicBezTo>
                    <a:cubicBezTo>
                      <a:pt x="151" y="429"/>
                      <a:pt x="152" y="425"/>
                      <a:pt x="153" y="428"/>
                    </a:cubicBezTo>
                    <a:cubicBezTo>
                      <a:pt x="153" y="428"/>
                      <a:pt x="156" y="430"/>
                      <a:pt x="153" y="427"/>
                    </a:cubicBezTo>
                    <a:cubicBezTo>
                      <a:pt x="152" y="425"/>
                      <a:pt x="152" y="428"/>
                      <a:pt x="155" y="426"/>
                    </a:cubicBezTo>
                    <a:cubicBezTo>
                      <a:pt x="154" y="425"/>
                      <a:pt x="156" y="424"/>
                      <a:pt x="153" y="425"/>
                    </a:cubicBezTo>
                    <a:cubicBezTo>
                      <a:pt x="152" y="425"/>
                      <a:pt x="152" y="425"/>
                      <a:pt x="152" y="425"/>
                    </a:cubicBezTo>
                    <a:cubicBezTo>
                      <a:pt x="152" y="425"/>
                      <a:pt x="152" y="425"/>
                      <a:pt x="152" y="425"/>
                    </a:cubicBezTo>
                    <a:cubicBezTo>
                      <a:pt x="151" y="426"/>
                      <a:pt x="151" y="426"/>
                      <a:pt x="151" y="426"/>
                    </a:cubicBezTo>
                    <a:cubicBezTo>
                      <a:pt x="151" y="425"/>
                      <a:pt x="151" y="425"/>
                      <a:pt x="151" y="425"/>
                    </a:cubicBezTo>
                    <a:cubicBezTo>
                      <a:pt x="150" y="425"/>
                      <a:pt x="155" y="423"/>
                      <a:pt x="149" y="425"/>
                    </a:cubicBezTo>
                    <a:cubicBezTo>
                      <a:pt x="153" y="424"/>
                      <a:pt x="153" y="424"/>
                      <a:pt x="153" y="424"/>
                    </a:cubicBezTo>
                    <a:cubicBezTo>
                      <a:pt x="152" y="423"/>
                      <a:pt x="152" y="423"/>
                      <a:pt x="152" y="423"/>
                    </a:cubicBezTo>
                    <a:cubicBezTo>
                      <a:pt x="150" y="424"/>
                      <a:pt x="150" y="424"/>
                      <a:pt x="150" y="424"/>
                    </a:cubicBezTo>
                    <a:cubicBezTo>
                      <a:pt x="149" y="424"/>
                      <a:pt x="149" y="424"/>
                      <a:pt x="149" y="424"/>
                    </a:cubicBezTo>
                    <a:cubicBezTo>
                      <a:pt x="147" y="421"/>
                      <a:pt x="154" y="424"/>
                      <a:pt x="149" y="420"/>
                    </a:cubicBezTo>
                    <a:cubicBezTo>
                      <a:pt x="151" y="420"/>
                      <a:pt x="151" y="420"/>
                      <a:pt x="151" y="420"/>
                    </a:cubicBezTo>
                    <a:cubicBezTo>
                      <a:pt x="152" y="419"/>
                      <a:pt x="152" y="419"/>
                      <a:pt x="152" y="419"/>
                    </a:cubicBezTo>
                    <a:cubicBezTo>
                      <a:pt x="154" y="419"/>
                      <a:pt x="154" y="419"/>
                      <a:pt x="154" y="419"/>
                    </a:cubicBezTo>
                    <a:cubicBezTo>
                      <a:pt x="154" y="419"/>
                      <a:pt x="154" y="419"/>
                      <a:pt x="154" y="419"/>
                    </a:cubicBezTo>
                    <a:cubicBezTo>
                      <a:pt x="156" y="418"/>
                      <a:pt x="156" y="418"/>
                      <a:pt x="156" y="418"/>
                    </a:cubicBezTo>
                    <a:cubicBezTo>
                      <a:pt x="155" y="417"/>
                      <a:pt x="155" y="417"/>
                      <a:pt x="155" y="417"/>
                    </a:cubicBezTo>
                    <a:cubicBezTo>
                      <a:pt x="156" y="417"/>
                      <a:pt x="156" y="417"/>
                      <a:pt x="157" y="417"/>
                    </a:cubicBezTo>
                    <a:cubicBezTo>
                      <a:pt x="154" y="415"/>
                      <a:pt x="154" y="415"/>
                      <a:pt x="154" y="415"/>
                    </a:cubicBezTo>
                    <a:cubicBezTo>
                      <a:pt x="152" y="416"/>
                      <a:pt x="162" y="421"/>
                      <a:pt x="150" y="415"/>
                    </a:cubicBezTo>
                    <a:cubicBezTo>
                      <a:pt x="148" y="414"/>
                      <a:pt x="148" y="414"/>
                      <a:pt x="148" y="414"/>
                    </a:cubicBezTo>
                    <a:cubicBezTo>
                      <a:pt x="148" y="414"/>
                      <a:pt x="148" y="414"/>
                      <a:pt x="148" y="414"/>
                    </a:cubicBezTo>
                    <a:cubicBezTo>
                      <a:pt x="150" y="412"/>
                      <a:pt x="150" y="412"/>
                      <a:pt x="150" y="412"/>
                    </a:cubicBezTo>
                    <a:cubicBezTo>
                      <a:pt x="152" y="413"/>
                      <a:pt x="152" y="413"/>
                      <a:pt x="152" y="413"/>
                    </a:cubicBezTo>
                    <a:cubicBezTo>
                      <a:pt x="152" y="412"/>
                      <a:pt x="152" y="412"/>
                      <a:pt x="152" y="412"/>
                    </a:cubicBezTo>
                    <a:cubicBezTo>
                      <a:pt x="152" y="412"/>
                      <a:pt x="152" y="412"/>
                      <a:pt x="152" y="412"/>
                    </a:cubicBezTo>
                    <a:cubicBezTo>
                      <a:pt x="154" y="411"/>
                      <a:pt x="154" y="411"/>
                      <a:pt x="154" y="411"/>
                    </a:cubicBezTo>
                    <a:cubicBezTo>
                      <a:pt x="153" y="410"/>
                      <a:pt x="153" y="410"/>
                      <a:pt x="153" y="410"/>
                    </a:cubicBezTo>
                    <a:cubicBezTo>
                      <a:pt x="154" y="409"/>
                      <a:pt x="154" y="409"/>
                      <a:pt x="154" y="409"/>
                    </a:cubicBezTo>
                    <a:cubicBezTo>
                      <a:pt x="154" y="408"/>
                      <a:pt x="154" y="408"/>
                      <a:pt x="154" y="408"/>
                    </a:cubicBezTo>
                    <a:cubicBezTo>
                      <a:pt x="151" y="407"/>
                      <a:pt x="151" y="407"/>
                      <a:pt x="151" y="407"/>
                    </a:cubicBezTo>
                    <a:cubicBezTo>
                      <a:pt x="152" y="405"/>
                      <a:pt x="152" y="405"/>
                      <a:pt x="152" y="405"/>
                    </a:cubicBezTo>
                    <a:cubicBezTo>
                      <a:pt x="150" y="404"/>
                      <a:pt x="150" y="404"/>
                      <a:pt x="150" y="404"/>
                    </a:cubicBezTo>
                    <a:cubicBezTo>
                      <a:pt x="150" y="401"/>
                      <a:pt x="150" y="401"/>
                      <a:pt x="150" y="401"/>
                    </a:cubicBezTo>
                    <a:cubicBezTo>
                      <a:pt x="151" y="400"/>
                      <a:pt x="151" y="400"/>
                      <a:pt x="151" y="400"/>
                    </a:cubicBezTo>
                    <a:cubicBezTo>
                      <a:pt x="151" y="398"/>
                      <a:pt x="151" y="398"/>
                      <a:pt x="151" y="398"/>
                    </a:cubicBezTo>
                    <a:cubicBezTo>
                      <a:pt x="151" y="398"/>
                      <a:pt x="150" y="398"/>
                      <a:pt x="152" y="398"/>
                    </a:cubicBezTo>
                    <a:cubicBezTo>
                      <a:pt x="150" y="397"/>
                      <a:pt x="150" y="397"/>
                      <a:pt x="150" y="397"/>
                    </a:cubicBezTo>
                    <a:cubicBezTo>
                      <a:pt x="151" y="396"/>
                      <a:pt x="151" y="396"/>
                      <a:pt x="151" y="396"/>
                    </a:cubicBezTo>
                    <a:cubicBezTo>
                      <a:pt x="154" y="397"/>
                      <a:pt x="154" y="397"/>
                      <a:pt x="154" y="397"/>
                    </a:cubicBezTo>
                    <a:cubicBezTo>
                      <a:pt x="155" y="397"/>
                      <a:pt x="155" y="397"/>
                      <a:pt x="155" y="397"/>
                    </a:cubicBezTo>
                    <a:cubicBezTo>
                      <a:pt x="155" y="396"/>
                      <a:pt x="155" y="396"/>
                      <a:pt x="155" y="396"/>
                    </a:cubicBezTo>
                    <a:cubicBezTo>
                      <a:pt x="155" y="395"/>
                      <a:pt x="155" y="395"/>
                      <a:pt x="155" y="395"/>
                    </a:cubicBezTo>
                    <a:cubicBezTo>
                      <a:pt x="153" y="394"/>
                      <a:pt x="153" y="394"/>
                      <a:pt x="153" y="394"/>
                    </a:cubicBezTo>
                    <a:cubicBezTo>
                      <a:pt x="152" y="394"/>
                      <a:pt x="152" y="394"/>
                      <a:pt x="152" y="394"/>
                    </a:cubicBezTo>
                    <a:cubicBezTo>
                      <a:pt x="156" y="393"/>
                      <a:pt x="156" y="393"/>
                      <a:pt x="156" y="393"/>
                    </a:cubicBezTo>
                    <a:cubicBezTo>
                      <a:pt x="156" y="393"/>
                      <a:pt x="156" y="393"/>
                      <a:pt x="156" y="393"/>
                    </a:cubicBezTo>
                    <a:cubicBezTo>
                      <a:pt x="157" y="393"/>
                      <a:pt x="155" y="394"/>
                      <a:pt x="155" y="393"/>
                    </a:cubicBezTo>
                    <a:cubicBezTo>
                      <a:pt x="158" y="394"/>
                      <a:pt x="158" y="394"/>
                      <a:pt x="158" y="394"/>
                    </a:cubicBezTo>
                    <a:cubicBezTo>
                      <a:pt x="159" y="393"/>
                      <a:pt x="159" y="393"/>
                      <a:pt x="159" y="393"/>
                    </a:cubicBezTo>
                    <a:cubicBezTo>
                      <a:pt x="160" y="391"/>
                      <a:pt x="160" y="391"/>
                      <a:pt x="160" y="391"/>
                    </a:cubicBezTo>
                    <a:cubicBezTo>
                      <a:pt x="162" y="391"/>
                      <a:pt x="162" y="391"/>
                      <a:pt x="162" y="391"/>
                    </a:cubicBezTo>
                    <a:cubicBezTo>
                      <a:pt x="162" y="391"/>
                      <a:pt x="162" y="391"/>
                      <a:pt x="162" y="391"/>
                    </a:cubicBezTo>
                    <a:cubicBezTo>
                      <a:pt x="165" y="390"/>
                      <a:pt x="165" y="390"/>
                      <a:pt x="165" y="390"/>
                    </a:cubicBezTo>
                    <a:cubicBezTo>
                      <a:pt x="166" y="390"/>
                      <a:pt x="166" y="390"/>
                      <a:pt x="166" y="390"/>
                    </a:cubicBezTo>
                    <a:cubicBezTo>
                      <a:pt x="168" y="388"/>
                      <a:pt x="168" y="388"/>
                      <a:pt x="168" y="388"/>
                    </a:cubicBezTo>
                    <a:cubicBezTo>
                      <a:pt x="167" y="387"/>
                      <a:pt x="167" y="387"/>
                      <a:pt x="167" y="387"/>
                    </a:cubicBezTo>
                    <a:cubicBezTo>
                      <a:pt x="166" y="386"/>
                      <a:pt x="167" y="389"/>
                      <a:pt x="165" y="387"/>
                    </a:cubicBezTo>
                    <a:cubicBezTo>
                      <a:pt x="164" y="388"/>
                      <a:pt x="164" y="388"/>
                      <a:pt x="164" y="388"/>
                    </a:cubicBezTo>
                    <a:cubicBezTo>
                      <a:pt x="163" y="385"/>
                      <a:pt x="163" y="385"/>
                      <a:pt x="163" y="385"/>
                    </a:cubicBezTo>
                    <a:cubicBezTo>
                      <a:pt x="162" y="386"/>
                      <a:pt x="162" y="386"/>
                      <a:pt x="162" y="386"/>
                    </a:cubicBezTo>
                    <a:cubicBezTo>
                      <a:pt x="162" y="386"/>
                      <a:pt x="159" y="387"/>
                      <a:pt x="162" y="387"/>
                    </a:cubicBezTo>
                    <a:cubicBezTo>
                      <a:pt x="158" y="389"/>
                      <a:pt x="158" y="389"/>
                      <a:pt x="158" y="389"/>
                    </a:cubicBezTo>
                    <a:cubicBezTo>
                      <a:pt x="157" y="389"/>
                      <a:pt x="157" y="389"/>
                      <a:pt x="157" y="389"/>
                    </a:cubicBezTo>
                    <a:cubicBezTo>
                      <a:pt x="156" y="387"/>
                      <a:pt x="156" y="387"/>
                      <a:pt x="156" y="387"/>
                    </a:cubicBezTo>
                    <a:cubicBezTo>
                      <a:pt x="155" y="387"/>
                      <a:pt x="155" y="387"/>
                      <a:pt x="155" y="387"/>
                    </a:cubicBezTo>
                    <a:cubicBezTo>
                      <a:pt x="157" y="386"/>
                      <a:pt x="157" y="386"/>
                      <a:pt x="157" y="386"/>
                    </a:cubicBezTo>
                    <a:cubicBezTo>
                      <a:pt x="159" y="387"/>
                      <a:pt x="159" y="387"/>
                      <a:pt x="159" y="387"/>
                    </a:cubicBezTo>
                    <a:cubicBezTo>
                      <a:pt x="160" y="386"/>
                      <a:pt x="160" y="386"/>
                      <a:pt x="160" y="386"/>
                    </a:cubicBezTo>
                    <a:cubicBezTo>
                      <a:pt x="159" y="385"/>
                      <a:pt x="159" y="385"/>
                      <a:pt x="159" y="385"/>
                    </a:cubicBezTo>
                    <a:cubicBezTo>
                      <a:pt x="158" y="386"/>
                      <a:pt x="158" y="386"/>
                      <a:pt x="158" y="386"/>
                    </a:cubicBezTo>
                    <a:cubicBezTo>
                      <a:pt x="158" y="384"/>
                      <a:pt x="158" y="384"/>
                      <a:pt x="158" y="384"/>
                    </a:cubicBezTo>
                    <a:cubicBezTo>
                      <a:pt x="158" y="383"/>
                      <a:pt x="158" y="383"/>
                      <a:pt x="158" y="383"/>
                    </a:cubicBezTo>
                    <a:cubicBezTo>
                      <a:pt x="158" y="383"/>
                      <a:pt x="158" y="383"/>
                      <a:pt x="158" y="383"/>
                    </a:cubicBezTo>
                    <a:cubicBezTo>
                      <a:pt x="159" y="384"/>
                      <a:pt x="159" y="384"/>
                      <a:pt x="159" y="384"/>
                    </a:cubicBezTo>
                    <a:cubicBezTo>
                      <a:pt x="160" y="383"/>
                      <a:pt x="160" y="383"/>
                      <a:pt x="160" y="383"/>
                    </a:cubicBezTo>
                    <a:cubicBezTo>
                      <a:pt x="159" y="382"/>
                      <a:pt x="159" y="382"/>
                      <a:pt x="159" y="382"/>
                    </a:cubicBezTo>
                    <a:cubicBezTo>
                      <a:pt x="160" y="381"/>
                      <a:pt x="160" y="381"/>
                      <a:pt x="160" y="381"/>
                    </a:cubicBezTo>
                    <a:cubicBezTo>
                      <a:pt x="160" y="381"/>
                      <a:pt x="160" y="381"/>
                      <a:pt x="160" y="381"/>
                    </a:cubicBezTo>
                    <a:cubicBezTo>
                      <a:pt x="151" y="385"/>
                      <a:pt x="151" y="385"/>
                      <a:pt x="151" y="385"/>
                    </a:cubicBezTo>
                    <a:cubicBezTo>
                      <a:pt x="152" y="387"/>
                      <a:pt x="152" y="387"/>
                      <a:pt x="152" y="387"/>
                    </a:cubicBezTo>
                    <a:cubicBezTo>
                      <a:pt x="151" y="387"/>
                      <a:pt x="151" y="387"/>
                      <a:pt x="151" y="387"/>
                    </a:cubicBezTo>
                    <a:cubicBezTo>
                      <a:pt x="150" y="386"/>
                      <a:pt x="150" y="386"/>
                      <a:pt x="150" y="386"/>
                    </a:cubicBezTo>
                    <a:cubicBezTo>
                      <a:pt x="149" y="386"/>
                      <a:pt x="152" y="384"/>
                      <a:pt x="149" y="387"/>
                    </a:cubicBezTo>
                    <a:cubicBezTo>
                      <a:pt x="149" y="388"/>
                      <a:pt x="149" y="388"/>
                      <a:pt x="149" y="388"/>
                    </a:cubicBezTo>
                    <a:cubicBezTo>
                      <a:pt x="145" y="389"/>
                      <a:pt x="145" y="389"/>
                      <a:pt x="145" y="389"/>
                    </a:cubicBezTo>
                    <a:cubicBezTo>
                      <a:pt x="144" y="388"/>
                      <a:pt x="144" y="388"/>
                      <a:pt x="144" y="388"/>
                    </a:cubicBezTo>
                    <a:cubicBezTo>
                      <a:pt x="142" y="388"/>
                      <a:pt x="142" y="388"/>
                      <a:pt x="142" y="388"/>
                    </a:cubicBezTo>
                    <a:cubicBezTo>
                      <a:pt x="142" y="387"/>
                      <a:pt x="142" y="387"/>
                      <a:pt x="142" y="387"/>
                    </a:cubicBezTo>
                    <a:cubicBezTo>
                      <a:pt x="139" y="387"/>
                      <a:pt x="139" y="387"/>
                      <a:pt x="139" y="387"/>
                    </a:cubicBezTo>
                    <a:cubicBezTo>
                      <a:pt x="140" y="384"/>
                      <a:pt x="140" y="384"/>
                      <a:pt x="140" y="384"/>
                    </a:cubicBezTo>
                    <a:cubicBezTo>
                      <a:pt x="136" y="384"/>
                      <a:pt x="136" y="384"/>
                      <a:pt x="136" y="384"/>
                    </a:cubicBezTo>
                    <a:cubicBezTo>
                      <a:pt x="136" y="385"/>
                      <a:pt x="136" y="385"/>
                      <a:pt x="136" y="385"/>
                    </a:cubicBezTo>
                    <a:cubicBezTo>
                      <a:pt x="137" y="385"/>
                      <a:pt x="137" y="385"/>
                      <a:pt x="137" y="385"/>
                    </a:cubicBezTo>
                    <a:cubicBezTo>
                      <a:pt x="136" y="386"/>
                      <a:pt x="135" y="385"/>
                      <a:pt x="135" y="387"/>
                    </a:cubicBezTo>
                    <a:cubicBezTo>
                      <a:pt x="138" y="389"/>
                      <a:pt x="138" y="389"/>
                      <a:pt x="138" y="389"/>
                    </a:cubicBezTo>
                    <a:cubicBezTo>
                      <a:pt x="135" y="389"/>
                      <a:pt x="135" y="389"/>
                      <a:pt x="135" y="389"/>
                    </a:cubicBezTo>
                    <a:cubicBezTo>
                      <a:pt x="135" y="389"/>
                      <a:pt x="135" y="389"/>
                      <a:pt x="135" y="389"/>
                    </a:cubicBezTo>
                    <a:cubicBezTo>
                      <a:pt x="133" y="389"/>
                      <a:pt x="133" y="389"/>
                      <a:pt x="133" y="389"/>
                    </a:cubicBezTo>
                    <a:cubicBezTo>
                      <a:pt x="135" y="389"/>
                      <a:pt x="135" y="389"/>
                      <a:pt x="135" y="389"/>
                    </a:cubicBezTo>
                    <a:cubicBezTo>
                      <a:pt x="135" y="388"/>
                      <a:pt x="135" y="388"/>
                      <a:pt x="135" y="388"/>
                    </a:cubicBezTo>
                    <a:cubicBezTo>
                      <a:pt x="134" y="387"/>
                      <a:pt x="134" y="387"/>
                      <a:pt x="134" y="387"/>
                    </a:cubicBezTo>
                    <a:cubicBezTo>
                      <a:pt x="133" y="387"/>
                      <a:pt x="131" y="388"/>
                      <a:pt x="132" y="389"/>
                    </a:cubicBezTo>
                    <a:cubicBezTo>
                      <a:pt x="129" y="389"/>
                      <a:pt x="129" y="389"/>
                      <a:pt x="129" y="389"/>
                    </a:cubicBezTo>
                    <a:cubicBezTo>
                      <a:pt x="129" y="390"/>
                      <a:pt x="129" y="390"/>
                      <a:pt x="129" y="390"/>
                    </a:cubicBezTo>
                    <a:cubicBezTo>
                      <a:pt x="128" y="391"/>
                      <a:pt x="128" y="391"/>
                      <a:pt x="128" y="391"/>
                    </a:cubicBezTo>
                    <a:cubicBezTo>
                      <a:pt x="126" y="389"/>
                      <a:pt x="126" y="389"/>
                      <a:pt x="126" y="389"/>
                    </a:cubicBezTo>
                    <a:cubicBezTo>
                      <a:pt x="125" y="389"/>
                      <a:pt x="125" y="389"/>
                      <a:pt x="125" y="389"/>
                    </a:cubicBezTo>
                    <a:cubicBezTo>
                      <a:pt x="123" y="391"/>
                      <a:pt x="123" y="391"/>
                      <a:pt x="123" y="391"/>
                    </a:cubicBezTo>
                    <a:cubicBezTo>
                      <a:pt x="125" y="392"/>
                      <a:pt x="125" y="392"/>
                      <a:pt x="125" y="392"/>
                    </a:cubicBezTo>
                    <a:cubicBezTo>
                      <a:pt x="124" y="393"/>
                      <a:pt x="124" y="393"/>
                      <a:pt x="124" y="393"/>
                    </a:cubicBezTo>
                    <a:cubicBezTo>
                      <a:pt x="125" y="394"/>
                      <a:pt x="125" y="394"/>
                      <a:pt x="125" y="394"/>
                    </a:cubicBezTo>
                    <a:cubicBezTo>
                      <a:pt x="122" y="394"/>
                      <a:pt x="122" y="394"/>
                      <a:pt x="122" y="394"/>
                    </a:cubicBezTo>
                    <a:cubicBezTo>
                      <a:pt x="122" y="393"/>
                      <a:pt x="122" y="393"/>
                      <a:pt x="122" y="393"/>
                    </a:cubicBezTo>
                    <a:cubicBezTo>
                      <a:pt x="121" y="392"/>
                      <a:pt x="121" y="392"/>
                      <a:pt x="121" y="392"/>
                    </a:cubicBezTo>
                    <a:cubicBezTo>
                      <a:pt x="120" y="392"/>
                      <a:pt x="120" y="392"/>
                      <a:pt x="120" y="392"/>
                    </a:cubicBezTo>
                    <a:cubicBezTo>
                      <a:pt x="124" y="390"/>
                      <a:pt x="124" y="390"/>
                      <a:pt x="124" y="390"/>
                    </a:cubicBezTo>
                    <a:cubicBezTo>
                      <a:pt x="123" y="390"/>
                      <a:pt x="123" y="390"/>
                      <a:pt x="123" y="390"/>
                    </a:cubicBezTo>
                    <a:cubicBezTo>
                      <a:pt x="125" y="388"/>
                      <a:pt x="125" y="388"/>
                      <a:pt x="125" y="388"/>
                    </a:cubicBezTo>
                    <a:cubicBezTo>
                      <a:pt x="126" y="388"/>
                      <a:pt x="126" y="388"/>
                      <a:pt x="126" y="388"/>
                    </a:cubicBezTo>
                    <a:cubicBezTo>
                      <a:pt x="127" y="387"/>
                      <a:pt x="127" y="387"/>
                      <a:pt x="127" y="387"/>
                    </a:cubicBezTo>
                    <a:cubicBezTo>
                      <a:pt x="128" y="387"/>
                      <a:pt x="128" y="387"/>
                      <a:pt x="128" y="387"/>
                    </a:cubicBezTo>
                    <a:cubicBezTo>
                      <a:pt x="129" y="388"/>
                      <a:pt x="125" y="387"/>
                      <a:pt x="129" y="389"/>
                    </a:cubicBezTo>
                    <a:cubicBezTo>
                      <a:pt x="130" y="388"/>
                      <a:pt x="130" y="388"/>
                      <a:pt x="130" y="388"/>
                    </a:cubicBezTo>
                    <a:cubicBezTo>
                      <a:pt x="133" y="386"/>
                      <a:pt x="133" y="386"/>
                      <a:pt x="133" y="386"/>
                    </a:cubicBezTo>
                    <a:cubicBezTo>
                      <a:pt x="135" y="384"/>
                      <a:pt x="135" y="384"/>
                      <a:pt x="135" y="384"/>
                    </a:cubicBezTo>
                    <a:cubicBezTo>
                      <a:pt x="134" y="384"/>
                      <a:pt x="134" y="384"/>
                      <a:pt x="134" y="384"/>
                    </a:cubicBezTo>
                    <a:cubicBezTo>
                      <a:pt x="135" y="383"/>
                      <a:pt x="135" y="383"/>
                      <a:pt x="135" y="383"/>
                    </a:cubicBezTo>
                    <a:cubicBezTo>
                      <a:pt x="135" y="383"/>
                      <a:pt x="135" y="383"/>
                      <a:pt x="135" y="383"/>
                    </a:cubicBezTo>
                    <a:cubicBezTo>
                      <a:pt x="136" y="383"/>
                      <a:pt x="136" y="383"/>
                      <a:pt x="136" y="383"/>
                    </a:cubicBezTo>
                    <a:cubicBezTo>
                      <a:pt x="137" y="383"/>
                      <a:pt x="137" y="383"/>
                      <a:pt x="137" y="383"/>
                    </a:cubicBezTo>
                    <a:cubicBezTo>
                      <a:pt x="135" y="382"/>
                      <a:pt x="135" y="382"/>
                      <a:pt x="135" y="382"/>
                    </a:cubicBezTo>
                    <a:cubicBezTo>
                      <a:pt x="129" y="384"/>
                      <a:pt x="129" y="384"/>
                      <a:pt x="129" y="384"/>
                    </a:cubicBezTo>
                    <a:cubicBezTo>
                      <a:pt x="117" y="392"/>
                      <a:pt x="117" y="392"/>
                      <a:pt x="117" y="392"/>
                    </a:cubicBezTo>
                    <a:cubicBezTo>
                      <a:pt x="116" y="393"/>
                      <a:pt x="116" y="393"/>
                      <a:pt x="116" y="393"/>
                    </a:cubicBezTo>
                    <a:cubicBezTo>
                      <a:pt x="119" y="393"/>
                      <a:pt x="119" y="393"/>
                      <a:pt x="119" y="393"/>
                    </a:cubicBezTo>
                    <a:cubicBezTo>
                      <a:pt x="121" y="393"/>
                      <a:pt x="121" y="393"/>
                      <a:pt x="121" y="393"/>
                    </a:cubicBezTo>
                    <a:cubicBezTo>
                      <a:pt x="121" y="394"/>
                      <a:pt x="121" y="394"/>
                      <a:pt x="121" y="394"/>
                    </a:cubicBezTo>
                    <a:cubicBezTo>
                      <a:pt x="115" y="398"/>
                      <a:pt x="115" y="398"/>
                      <a:pt x="115" y="398"/>
                    </a:cubicBezTo>
                    <a:cubicBezTo>
                      <a:pt x="112" y="399"/>
                      <a:pt x="112" y="399"/>
                      <a:pt x="112" y="399"/>
                    </a:cubicBezTo>
                    <a:cubicBezTo>
                      <a:pt x="110" y="401"/>
                      <a:pt x="110" y="401"/>
                      <a:pt x="110" y="401"/>
                    </a:cubicBezTo>
                    <a:cubicBezTo>
                      <a:pt x="108" y="400"/>
                      <a:pt x="108" y="400"/>
                      <a:pt x="108" y="400"/>
                    </a:cubicBezTo>
                    <a:cubicBezTo>
                      <a:pt x="99" y="407"/>
                      <a:pt x="99" y="407"/>
                      <a:pt x="99" y="407"/>
                    </a:cubicBezTo>
                    <a:cubicBezTo>
                      <a:pt x="99" y="407"/>
                      <a:pt x="99" y="407"/>
                      <a:pt x="99" y="407"/>
                    </a:cubicBezTo>
                    <a:cubicBezTo>
                      <a:pt x="97" y="408"/>
                      <a:pt x="97" y="408"/>
                      <a:pt x="97" y="408"/>
                    </a:cubicBezTo>
                    <a:cubicBezTo>
                      <a:pt x="96" y="409"/>
                      <a:pt x="96" y="409"/>
                      <a:pt x="96" y="409"/>
                    </a:cubicBezTo>
                    <a:cubicBezTo>
                      <a:pt x="94" y="410"/>
                      <a:pt x="94" y="410"/>
                      <a:pt x="94" y="410"/>
                    </a:cubicBezTo>
                    <a:cubicBezTo>
                      <a:pt x="94" y="411"/>
                      <a:pt x="99" y="407"/>
                      <a:pt x="92" y="412"/>
                    </a:cubicBezTo>
                    <a:cubicBezTo>
                      <a:pt x="94" y="408"/>
                      <a:pt x="94" y="408"/>
                      <a:pt x="94" y="408"/>
                    </a:cubicBezTo>
                    <a:cubicBezTo>
                      <a:pt x="96" y="407"/>
                      <a:pt x="96" y="407"/>
                      <a:pt x="96" y="407"/>
                    </a:cubicBezTo>
                    <a:cubicBezTo>
                      <a:pt x="95" y="406"/>
                      <a:pt x="95" y="406"/>
                      <a:pt x="95" y="406"/>
                    </a:cubicBezTo>
                    <a:cubicBezTo>
                      <a:pt x="93" y="408"/>
                      <a:pt x="93" y="408"/>
                      <a:pt x="93" y="408"/>
                    </a:cubicBezTo>
                    <a:cubicBezTo>
                      <a:pt x="91" y="408"/>
                      <a:pt x="91" y="408"/>
                      <a:pt x="91" y="408"/>
                    </a:cubicBezTo>
                    <a:cubicBezTo>
                      <a:pt x="92" y="407"/>
                      <a:pt x="93" y="406"/>
                      <a:pt x="92" y="406"/>
                    </a:cubicBezTo>
                    <a:cubicBezTo>
                      <a:pt x="90" y="406"/>
                      <a:pt x="90" y="406"/>
                      <a:pt x="90" y="406"/>
                    </a:cubicBezTo>
                    <a:cubicBezTo>
                      <a:pt x="88" y="408"/>
                      <a:pt x="88" y="408"/>
                      <a:pt x="88" y="408"/>
                    </a:cubicBezTo>
                    <a:cubicBezTo>
                      <a:pt x="90" y="407"/>
                      <a:pt x="88" y="410"/>
                      <a:pt x="91" y="409"/>
                    </a:cubicBezTo>
                    <a:cubicBezTo>
                      <a:pt x="90" y="410"/>
                      <a:pt x="90" y="410"/>
                      <a:pt x="90" y="410"/>
                    </a:cubicBezTo>
                    <a:cubicBezTo>
                      <a:pt x="87" y="410"/>
                      <a:pt x="87" y="410"/>
                      <a:pt x="87" y="410"/>
                    </a:cubicBezTo>
                    <a:cubicBezTo>
                      <a:pt x="86" y="410"/>
                      <a:pt x="86" y="410"/>
                      <a:pt x="86" y="410"/>
                    </a:cubicBezTo>
                    <a:cubicBezTo>
                      <a:pt x="84" y="407"/>
                      <a:pt x="84" y="407"/>
                      <a:pt x="84" y="407"/>
                    </a:cubicBezTo>
                    <a:cubicBezTo>
                      <a:pt x="83" y="407"/>
                      <a:pt x="83" y="407"/>
                      <a:pt x="83" y="407"/>
                    </a:cubicBezTo>
                    <a:cubicBezTo>
                      <a:pt x="84" y="405"/>
                      <a:pt x="88" y="405"/>
                      <a:pt x="88" y="403"/>
                    </a:cubicBezTo>
                    <a:cubicBezTo>
                      <a:pt x="90" y="402"/>
                      <a:pt x="90" y="402"/>
                      <a:pt x="90" y="402"/>
                    </a:cubicBezTo>
                    <a:cubicBezTo>
                      <a:pt x="93" y="399"/>
                      <a:pt x="93" y="399"/>
                      <a:pt x="93" y="399"/>
                    </a:cubicBezTo>
                    <a:cubicBezTo>
                      <a:pt x="92" y="398"/>
                      <a:pt x="92" y="398"/>
                      <a:pt x="92" y="398"/>
                    </a:cubicBezTo>
                    <a:cubicBezTo>
                      <a:pt x="93" y="396"/>
                      <a:pt x="93" y="396"/>
                      <a:pt x="93" y="396"/>
                    </a:cubicBezTo>
                    <a:cubicBezTo>
                      <a:pt x="88" y="395"/>
                      <a:pt x="88" y="395"/>
                      <a:pt x="88" y="395"/>
                    </a:cubicBezTo>
                    <a:cubicBezTo>
                      <a:pt x="88" y="394"/>
                      <a:pt x="88" y="394"/>
                      <a:pt x="88" y="394"/>
                    </a:cubicBezTo>
                    <a:cubicBezTo>
                      <a:pt x="87" y="395"/>
                      <a:pt x="87" y="395"/>
                      <a:pt x="87" y="395"/>
                    </a:cubicBezTo>
                    <a:cubicBezTo>
                      <a:pt x="87" y="396"/>
                      <a:pt x="87" y="396"/>
                      <a:pt x="87" y="396"/>
                    </a:cubicBezTo>
                    <a:cubicBezTo>
                      <a:pt x="83" y="397"/>
                      <a:pt x="83" y="397"/>
                      <a:pt x="83" y="397"/>
                    </a:cubicBezTo>
                    <a:cubicBezTo>
                      <a:pt x="80" y="398"/>
                      <a:pt x="80" y="398"/>
                      <a:pt x="80" y="398"/>
                    </a:cubicBezTo>
                    <a:cubicBezTo>
                      <a:pt x="79" y="400"/>
                      <a:pt x="87" y="394"/>
                      <a:pt x="76" y="400"/>
                    </a:cubicBezTo>
                    <a:cubicBezTo>
                      <a:pt x="75" y="400"/>
                      <a:pt x="75" y="400"/>
                      <a:pt x="75" y="400"/>
                    </a:cubicBezTo>
                    <a:cubicBezTo>
                      <a:pt x="75" y="399"/>
                      <a:pt x="75" y="399"/>
                      <a:pt x="75" y="399"/>
                    </a:cubicBezTo>
                    <a:cubicBezTo>
                      <a:pt x="77" y="399"/>
                      <a:pt x="77" y="399"/>
                      <a:pt x="77" y="399"/>
                    </a:cubicBezTo>
                    <a:cubicBezTo>
                      <a:pt x="79" y="397"/>
                      <a:pt x="79" y="397"/>
                      <a:pt x="79" y="397"/>
                    </a:cubicBezTo>
                    <a:cubicBezTo>
                      <a:pt x="79" y="395"/>
                      <a:pt x="79" y="395"/>
                      <a:pt x="79" y="395"/>
                    </a:cubicBezTo>
                    <a:cubicBezTo>
                      <a:pt x="80" y="395"/>
                      <a:pt x="80" y="395"/>
                      <a:pt x="80" y="395"/>
                    </a:cubicBezTo>
                    <a:cubicBezTo>
                      <a:pt x="81" y="394"/>
                      <a:pt x="81" y="394"/>
                      <a:pt x="81" y="394"/>
                    </a:cubicBezTo>
                    <a:cubicBezTo>
                      <a:pt x="80" y="393"/>
                      <a:pt x="80" y="393"/>
                      <a:pt x="80" y="393"/>
                    </a:cubicBezTo>
                    <a:cubicBezTo>
                      <a:pt x="78" y="392"/>
                      <a:pt x="78" y="392"/>
                      <a:pt x="78" y="392"/>
                    </a:cubicBezTo>
                    <a:cubicBezTo>
                      <a:pt x="74" y="394"/>
                      <a:pt x="74" y="394"/>
                      <a:pt x="74" y="394"/>
                    </a:cubicBezTo>
                    <a:cubicBezTo>
                      <a:pt x="72" y="395"/>
                      <a:pt x="72" y="395"/>
                      <a:pt x="72" y="395"/>
                    </a:cubicBezTo>
                    <a:cubicBezTo>
                      <a:pt x="71" y="395"/>
                      <a:pt x="76" y="393"/>
                      <a:pt x="71" y="396"/>
                    </a:cubicBezTo>
                    <a:cubicBezTo>
                      <a:pt x="72" y="394"/>
                      <a:pt x="72" y="394"/>
                      <a:pt x="72" y="394"/>
                    </a:cubicBezTo>
                    <a:cubicBezTo>
                      <a:pt x="74" y="393"/>
                      <a:pt x="74" y="393"/>
                      <a:pt x="74" y="393"/>
                    </a:cubicBezTo>
                    <a:cubicBezTo>
                      <a:pt x="74" y="392"/>
                      <a:pt x="74" y="392"/>
                      <a:pt x="74" y="392"/>
                    </a:cubicBezTo>
                    <a:cubicBezTo>
                      <a:pt x="71" y="392"/>
                      <a:pt x="71" y="392"/>
                      <a:pt x="71" y="392"/>
                    </a:cubicBezTo>
                    <a:cubicBezTo>
                      <a:pt x="68" y="396"/>
                      <a:pt x="68" y="396"/>
                      <a:pt x="68" y="396"/>
                    </a:cubicBezTo>
                    <a:cubicBezTo>
                      <a:pt x="70" y="396"/>
                      <a:pt x="70" y="396"/>
                      <a:pt x="70" y="396"/>
                    </a:cubicBezTo>
                    <a:cubicBezTo>
                      <a:pt x="68" y="398"/>
                      <a:pt x="68" y="398"/>
                      <a:pt x="68" y="398"/>
                    </a:cubicBezTo>
                    <a:cubicBezTo>
                      <a:pt x="68" y="397"/>
                      <a:pt x="68" y="397"/>
                      <a:pt x="68" y="397"/>
                    </a:cubicBezTo>
                    <a:cubicBezTo>
                      <a:pt x="66" y="398"/>
                      <a:pt x="66" y="398"/>
                      <a:pt x="66" y="398"/>
                    </a:cubicBezTo>
                    <a:cubicBezTo>
                      <a:pt x="64" y="398"/>
                      <a:pt x="64" y="398"/>
                      <a:pt x="64" y="398"/>
                    </a:cubicBezTo>
                    <a:cubicBezTo>
                      <a:pt x="62" y="400"/>
                      <a:pt x="62" y="400"/>
                      <a:pt x="62" y="400"/>
                    </a:cubicBezTo>
                    <a:cubicBezTo>
                      <a:pt x="59" y="400"/>
                      <a:pt x="59" y="400"/>
                      <a:pt x="59" y="400"/>
                    </a:cubicBezTo>
                    <a:cubicBezTo>
                      <a:pt x="58" y="399"/>
                      <a:pt x="58" y="399"/>
                      <a:pt x="58" y="399"/>
                    </a:cubicBezTo>
                    <a:cubicBezTo>
                      <a:pt x="59" y="398"/>
                      <a:pt x="59" y="398"/>
                      <a:pt x="59" y="398"/>
                    </a:cubicBezTo>
                    <a:cubicBezTo>
                      <a:pt x="57" y="396"/>
                      <a:pt x="57" y="396"/>
                      <a:pt x="57" y="396"/>
                    </a:cubicBezTo>
                    <a:cubicBezTo>
                      <a:pt x="58" y="396"/>
                      <a:pt x="59" y="395"/>
                      <a:pt x="60" y="395"/>
                    </a:cubicBezTo>
                    <a:cubicBezTo>
                      <a:pt x="59" y="395"/>
                      <a:pt x="59" y="395"/>
                      <a:pt x="59" y="395"/>
                    </a:cubicBezTo>
                    <a:cubicBezTo>
                      <a:pt x="62" y="390"/>
                      <a:pt x="62" y="390"/>
                      <a:pt x="62" y="390"/>
                    </a:cubicBezTo>
                    <a:cubicBezTo>
                      <a:pt x="61" y="390"/>
                      <a:pt x="61" y="390"/>
                      <a:pt x="61" y="390"/>
                    </a:cubicBezTo>
                    <a:cubicBezTo>
                      <a:pt x="61" y="390"/>
                      <a:pt x="60" y="391"/>
                      <a:pt x="61" y="389"/>
                    </a:cubicBezTo>
                    <a:cubicBezTo>
                      <a:pt x="60" y="389"/>
                      <a:pt x="60" y="389"/>
                      <a:pt x="60" y="389"/>
                    </a:cubicBezTo>
                    <a:cubicBezTo>
                      <a:pt x="62" y="387"/>
                      <a:pt x="62" y="391"/>
                      <a:pt x="64" y="387"/>
                    </a:cubicBezTo>
                    <a:cubicBezTo>
                      <a:pt x="61" y="387"/>
                      <a:pt x="61" y="387"/>
                      <a:pt x="61" y="387"/>
                    </a:cubicBezTo>
                    <a:cubicBezTo>
                      <a:pt x="54" y="393"/>
                      <a:pt x="54" y="393"/>
                      <a:pt x="54" y="393"/>
                    </a:cubicBezTo>
                    <a:cubicBezTo>
                      <a:pt x="52" y="395"/>
                      <a:pt x="52" y="395"/>
                      <a:pt x="52" y="395"/>
                    </a:cubicBezTo>
                    <a:cubicBezTo>
                      <a:pt x="52" y="395"/>
                      <a:pt x="51" y="396"/>
                      <a:pt x="52" y="396"/>
                    </a:cubicBezTo>
                    <a:cubicBezTo>
                      <a:pt x="50" y="396"/>
                      <a:pt x="50" y="396"/>
                      <a:pt x="50" y="396"/>
                    </a:cubicBezTo>
                    <a:cubicBezTo>
                      <a:pt x="53" y="393"/>
                      <a:pt x="53" y="393"/>
                      <a:pt x="53" y="393"/>
                    </a:cubicBezTo>
                    <a:cubicBezTo>
                      <a:pt x="53" y="392"/>
                      <a:pt x="53" y="392"/>
                      <a:pt x="53" y="392"/>
                    </a:cubicBezTo>
                    <a:cubicBezTo>
                      <a:pt x="54" y="390"/>
                      <a:pt x="54" y="390"/>
                      <a:pt x="54" y="390"/>
                    </a:cubicBezTo>
                    <a:cubicBezTo>
                      <a:pt x="54" y="390"/>
                      <a:pt x="54" y="390"/>
                      <a:pt x="54" y="390"/>
                    </a:cubicBezTo>
                    <a:cubicBezTo>
                      <a:pt x="54" y="391"/>
                      <a:pt x="52" y="389"/>
                      <a:pt x="52" y="392"/>
                    </a:cubicBezTo>
                    <a:cubicBezTo>
                      <a:pt x="51" y="393"/>
                      <a:pt x="51" y="393"/>
                      <a:pt x="51" y="393"/>
                    </a:cubicBezTo>
                    <a:cubicBezTo>
                      <a:pt x="50" y="392"/>
                      <a:pt x="50" y="392"/>
                      <a:pt x="50" y="392"/>
                    </a:cubicBezTo>
                    <a:cubicBezTo>
                      <a:pt x="47" y="393"/>
                      <a:pt x="47" y="393"/>
                      <a:pt x="47" y="393"/>
                    </a:cubicBezTo>
                    <a:cubicBezTo>
                      <a:pt x="45" y="390"/>
                      <a:pt x="45" y="390"/>
                      <a:pt x="45" y="390"/>
                    </a:cubicBezTo>
                    <a:cubicBezTo>
                      <a:pt x="46" y="388"/>
                      <a:pt x="46" y="388"/>
                      <a:pt x="46" y="388"/>
                    </a:cubicBezTo>
                    <a:cubicBezTo>
                      <a:pt x="44" y="386"/>
                      <a:pt x="44" y="386"/>
                      <a:pt x="44" y="386"/>
                    </a:cubicBezTo>
                    <a:cubicBezTo>
                      <a:pt x="47" y="385"/>
                      <a:pt x="47" y="385"/>
                      <a:pt x="47" y="385"/>
                    </a:cubicBezTo>
                    <a:cubicBezTo>
                      <a:pt x="47" y="384"/>
                      <a:pt x="47" y="384"/>
                      <a:pt x="47" y="384"/>
                    </a:cubicBezTo>
                    <a:cubicBezTo>
                      <a:pt x="48" y="384"/>
                      <a:pt x="48" y="384"/>
                      <a:pt x="48" y="384"/>
                    </a:cubicBezTo>
                    <a:cubicBezTo>
                      <a:pt x="47" y="382"/>
                      <a:pt x="47" y="382"/>
                      <a:pt x="47" y="382"/>
                    </a:cubicBezTo>
                    <a:cubicBezTo>
                      <a:pt x="50" y="380"/>
                      <a:pt x="50" y="380"/>
                      <a:pt x="50" y="380"/>
                    </a:cubicBezTo>
                    <a:cubicBezTo>
                      <a:pt x="49" y="381"/>
                      <a:pt x="51" y="377"/>
                      <a:pt x="46" y="380"/>
                    </a:cubicBezTo>
                    <a:cubicBezTo>
                      <a:pt x="44" y="380"/>
                      <a:pt x="44" y="380"/>
                      <a:pt x="44" y="380"/>
                    </a:cubicBezTo>
                    <a:cubicBezTo>
                      <a:pt x="42" y="383"/>
                      <a:pt x="42" y="383"/>
                      <a:pt x="42" y="383"/>
                    </a:cubicBezTo>
                    <a:cubicBezTo>
                      <a:pt x="40" y="383"/>
                      <a:pt x="40" y="383"/>
                      <a:pt x="40" y="383"/>
                    </a:cubicBezTo>
                    <a:cubicBezTo>
                      <a:pt x="42" y="381"/>
                      <a:pt x="42" y="381"/>
                      <a:pt x="42" y="381"/>
                    </a:cubicBezTo>
                    <a:cubicBezTo>
                      <a:pt x="42" y="380"/>
                      <a:pt x="42" y="380"/>
                      <a:pt x="42" y="380"/>
                    </a:cubicBezTo>
                    <a:cubicBezTo>
                      <a:pt x="42" y="379"/>
                      <a:pt x="43" y="382"/>
                      <a:pt x="42" y="379"/>
                    </a:cubicBezTo>
                    <a:cubicBezTo>
                      <a:pt x="43" y="379"/>
                      <a:pt x="38" y="381"/>
                      <a:pt x="44" y="379"/>
                    </a:cubicBezTo>
                    <a:cubicBezTo>
                      <a:pt x="45" y="378"/>
                      <a:pt x="45" y="378"/>
                      <a:pt x="45" y="378"/>
                    </a:cubicBezTo>
                    <a:cubicBezTo>
                      <a:pt x="45" y="376"/>
                      <a:pt x="45" y="376"/>
                      <a:pt x="45" y="376"/>
                    </a:cubicBezTo>
                    <a:cubicBezTo>
                      <a:pt x="45" y="375"/>
                      <a:pt x="45" y="375"/>
                      <a:pt x="45" y="375"/>
                    </a:cubicBezTo>
                    <a:cubicBezTo>
                      <a:pt x="41" y="379"/>
                      <a:pt x="41" y="379"/>
                      <a:pt x="41" y="379"/>
                    </a:cubicBezTo>
                    <a:cubicBezTo>
                      <a:pt x="40" y="379"/>
                      <a:pt x="40" y="379"/>
                      <a:pt x="40" y="379"/>
                    </a:cubicBezTo>
                    <a:cubicBezTo>
                      <a:pt x="40" y="378"/>
                      <a:pt x="40" y="378"/>
                      <a:pt x="40" y="378"/>
                    </a:cubicBezTo>
                    <a:cubicBezTo>
                      <a:pt x="41" y="378"/>
                      <a:pt x="41" y="378"/>
                      <a:pt x="41" y="378"/>
                    </a:cubicBezTo>
                    <a:cubicBezTo>
                      <a:pt x="42" y="375"/>
                      <a:pt x="42" y="375"/>
                      <a:pt x="42" y="375"/>
                    </a:cubicBezTo>
                    <a:cubicBezTo>
                      <a:pt x="44" y="375"/>
                      <a:pt x="44" y="375"/>
                      <a:pt x="44" y="375"/>
                    </a:cubicBezTo>
                    <a:cubicBezTo>
                      <a:pt x="43" y="372"/>
                      <a:pt x="43" y="372"/>
                      <a:pt x="43" y="372"/>
                    </a:cubicBezTo>
                    <a:cubicBezTo>
                      <a:pt x="44" y="371"/>
                      <a:pt x="44" y="371"/>
                      <a:pt x="44" y="371"/>
                    </a:cubicBezTo>
                    <a:cubicBezTo>
                      <a:pt x="44" y="370"/>
                      <a:pt x="42" y="371"/>
                      <a:pt x="44" y="371"/>
                    </a:cubicBezTo>
                    <a:cubicBezTo>
                      <a:pt x="45" y="370"/>
                      <a:pt x="45" y="370"/>
                      <a:pt x="45" y="370"/>
                    </a:cubicBezTo>
                    <a:cubicBezTo>
                      <a:pt x="44" y="370"/>
                      <a:pt x="44" y="370"/>
                      <a:pt x="44" y="370"/>
                    </a:cubicBezTo>
                    <a:cubicBezTo>
                      <a:pt x="43" y="369"/>
                      <a:pt x="43" y="369"/>
                      <a:pt x="43" y="369"/>
                    </a:cubicBezTo>
                    <a:cubicBezTo>
                      <a:pt x="40" y="371"/>
                      <a:pt x="40" y="371"/>
                      <a:pt x="40" y="371"/>
                    </a:cubicBezTo>
                    <a:cubicBezTo>
                      <a:pt x="41" y="372"/>
                      <a:pt x="38" y="371"/>
                      <a:pt x="38" y="375"/>
                    </a:cubicBezTo>
                    <a:cubicBezTo>
                      <a:pt x="37" y="375"/>
                      <a:pt x="37" y="375"/>
                      <a:pt x="37" y="375"/>
                    </a:cubicBezTo>
                    <a:cubicBezTo>
                      <a:pt x="38" y="377"/>
                      <a:pt x="38" y="377"/>
                      <a:pt x="38" y="377"/>
                    </a:cubicBezTo>
                    <a:cubicBezTo>
                      <a:pt x="37" y="379"/>
                      <a:pt x="37" y="379"/>
                      <a:pt x="37" y="379"/>
                    </a:cubicBezTo>
                    <a:cubicBezTo>
                      <a:pt x="39" y="379"/>
                      <a:pt x="39" y="379"/>
                      <a:pt x="39" y="379"/>
                    </a:cubicBezTo>
                    <a:cubicBezTo>
                      <a:pt x="37" y="381"/>
                      <a:pt x="43" y="377"/>
                      <a:pt x="36" y="380"/>
                    </a:cubicBezTo>
                    <a:cubicBezTo>
                      <a:pt x="36" y="380"/>
                      <a:pt x="36" y="380"/>
                      <a:pt x="36" y="380"/>
                    </a:cubicBezTo>
                    <a:cubicBezTo>
                      <a:pt x="36" y="380"/>
                      <a:pt x="40" y="381"/>
                      <a:pt x="35" y="380"/>
                    </a:cubicBezTo>
                    <a:cubicBezTo>
                      <a:pt x="37" y="377"/>
                      <a:pt x="37" y="377"/>
                      <a:pt x="37" y="377"/>
                    </a:cubicBezTo>
                    <a:cubicBezTo>
                      <a:pt x="36" y="377"/>
                      <a:pt x="36" y="377"/>
                      <a:pt x="36" y="377"/>
                    </a:cubicBezTo>
                    <a:cubicBezTo>
                      <a:pt x="35" y="379"/>
                      <a:pt x="35" y="379"/>
                      <a:pt x="35" y="379"/>
                    </a:cubicBezTo>
                    <a:cubicBezTo>
                      <a:pt x="35" y="376"/>
                      <a:pt x="35" y="376"/>
                      <a:pt x="35" y="376"/>
                    </a:cubicBezTo>
                    <a:cubicBezTo>
                      <a:pt x="36" y="375"/>
                      <a:pt x="36" y="375"/>
                      <a:pt x="36" y="375"/>
                    </a:cubicBezTo>
                    <a:cubicBezTo>
                      <a:pt x="36" y="374"/>
                      <a:pt x="36" y="374"/>
                      <a:pt x="36" y="374"/>
                    </a:cubicBezTo>
                    <a:cubicBezTo>
                      <a:pt x="36" y="372"/>
                      <a:pt x="36" y="372"/>
                      <a:pt x="36" y="372"/>
                    </a:cubicBezTo>
                    <a:cubicBezTo>
                      <a:pt x="31" y="374"/>
                      <a:pt x="31" y="374"/>
                      <a:pt x="31" y="374"/>
                    </a:cubicBezTo>
                    <a:cubicBezTo>
                      <a:pt x="28" y="376"/>
                      <a:pt x="28" y="376"/>
                      <a:pt x="28" y="376"/>
                    </a:cubicBezTo>
                    <a:cubicBezTo>
                      <a:pt x="28" y="376"/>
                      <a:pt x="28" y="376"/>
                      <a:pt x="28" y="376"/>
                    </a:cubicBezTo>
                    <a:cubicBezTo>
                      <a:pt x="27" y="377"/>
                      <a:pt x="27" y="377"/>
                      <a:pt x="27" y="377"/>
                    </a:cubicBezTo>
                    <a:cubicBezTo>
                      <a:pt x="27" y="377"/>
                      <a:pt x="27" y="377"/>
                      <a:pt x="27" y="377"/>
                    </a:cubicBezTo>
                    <a:cubicBezTo>
                      <a:pt x="28" y="378"/>
                      <a:pt x="28" y="378"/>
                      <a:pt x="28" y="378"/>
                    </a:cubicBezTo>
                    <a:cubicBezTo>
                      <a:pt x="28" y="378"/>
                      <a:pt x="29" y="377"/>
                      <a:pt x="30" y="377"/>
                    </a:cubicBezTo>
                    <a:cubicBezTo>
                      <a:pt x="27" y="379"/>
                      <a:pt x="27" y="379"/>
                      <a:pt x="27" y="379"/>
                    </a:cubicBezTo>
                    <a:cubicBezTo>
                      <a:pt x="27" y="379"/>
                      <a:pt x="27" y="379"/>
                      <a:pt x="27" y="379"/>
                    </a:cubicBezTo>
                    <a:cubicBezTo>
                      <a:pt x="23" y="380"/>
                      <a:pt x="23" y="380"/>
                      <a:pt x="23" y="380"/>
                    </a:cubicBezTo>
                    <a:cubicBezTo>
                      <a:pt x="24" y="378"/>
                      <a:pt x="24" y="378"/>
                      <a:pt x="24" y="378"/>
                    </a:cubicBezTo>
                    <a:cubicBezTo>
                      <a:pt x="25" y="377"/>
                      <a:pt x="25" y="377"/>
                      <a:pt x="25" y="377"/>
                    </a:cubicBezTo>
                    <a:cubicBezTo>
                      <a:pt x="25" y="376"/>
                      <a:pt x="25" y="376"/>
                      <a:pt x="25" y="376"/>
                    </a:cubicBezTo>
                    <a:cubicBezTo>
                      <a:pt x="26" y="374"/>
                      <a:pt x="26" y="374"/>
                      <a:pt x="26" y="374"/>
                    </a:cubicBezTo>
                    <a:cubicBezTo>
                      <a:pt x="28" y="373"/>
                      <a:pt x="25" y="376"/>
                      <a:pt x="25" y="372"/>
                    </a:cubicBezTo>
                    <a:cubicBezTo>
                      <a:pt x="25" y="371"/>
                      <a:pt x="25" y="371"/>
                      <a:pt x="25" y="371"/>
                    </a:cubicBezTo>
                    <a:cubicBezTo>
                      <a:pt x="25" y="371"/>
                      <a:pt x="25" y="371"/>
                      <a:pt x="25" y="371"/>
                    </a:cubicBezTo>
                    <a:cubicBezTo>
                      <a:pt x="23" y="369"/>
                      <a:pt x="25" y="375"/>
                      <a:pt x="23" y="369"/>
                    </a:cubicBezTo>
                    <a:cubicBezTo>
                      <a:pt x="25" y="369"/>
                      <a:pt x="25" y="369"/>
                      <a:pt x="25" y="369"/>
                    </a:cubicBezTo>
                    <a:cubicBezTo>
                      <a:pt x="25" y="368"/>
                      <a:pt x="25" y="368"/>
                      <a:pt x="25" y="368"/>
                    </a:cubicBezTo>
                    <a:cubicBezTo>
                      <a:pt x="24" y="367"/>
                      <a:pt x="22" y="372"/>
                      <a:pt x="24" y="366"/>
                    </a:cubicBezTo>
                    <a:cubicBezTo>
                      <a:pt x="26" y="364"/>
                      <a:pt x="26" y="364"/>
                      <a:pt x="26" y="364"/>
                    </a:cubicBezTo>
                    <a:cubicBezTo>
                      <a:pt x="26" y="365"/>
                      <a:pt x="25" y="365"/>
                      <a:pt x="25" y="362"/>
                    </a:cubicBezTo>
                    <a:cubicBezTo>
                      <a:pt x="25" y="362"/>
                      <a:pt x="25" y="362"/>
                      <a:pt x="25" y="362"/>
                    </a:cubicBezTo>
                    <a:cubicBezTo>
                      <a:pt x="23" y="361"/>
                      <a:pt x="23" y="361"/>
                      <a:pt x="23" y="361"/>
                    </a:cubicBezTo>
                    <a:cubicBezTo>
                      <a:pt x="26" y="360"/>
                      <a:pt x="26" y="360"/>
                      <a:pt x="26" y="360"/>
                    </a:cubicBezTo>
                    <a:cubicBezTo>
                      <a:pt x="27" y="360"/>
                      <a:pt x="27" y="360"/>
                      <a:pt x="27" y="360"/>
                    </a:cubicBezTo>
                    <a:cubicBezTo>
                      <a:pt x="26" y="359"/>
                      <a:pt x="26" y="359"/>
                      <a:pt x="26" y="359"/>
                    </a:cubicBezTo>
                    <a:cubicBezTo>
                      <a:pt x="26" y="359"/>
                      <a:pt x="25" y="361"/>
                      <a:pt x="26" y="359"/>
                    </a:cubicBezTo>
                    <a:cubicBezTo>
                      <a:pt x="24" y="359"/>
                      <a:pt x="24" y="359"/>
                      <a:pt x="24" y="359"/>
                    </a:cubicBezTo>
                    <a:cubicBezTo>
                      <a:pt x="25" y="358"/>
                      <a:pt x="25" y="358"/>
                      <a:pt x="25" y="358"/>
                    </a:cubicBezTo>
                    <a:cubicBezTo>
                      <a:pt x="26" y="358"/>
                      <a:pt x="26" y="358"/>
                      <a:pt x="26" y="358"/>
                    </a:cubicBezTo>
                    <a:cubicBezTo>
                      <a:pt x="31" y="355"/>
                      <a:pt x="31" y="355"/>
                      <a:pt x="31" y="355"/>
                    </a:cubicBezTo>
                    <a:cubicBezTo>
                      <a:pt x="27" y="355"/>
                      <a:pt x="27" y="355"/>
                      <a:pt x="27" y="355"/>
                    </a:cubicBezTo>
                    <a:cubicBezTo>
                      <a:pt x="27" y="354"/>
                      <a:pt x="27" y="354"/>
                      <a:pt x="27" y="354"/>
                    </a:cubicBezTo>
                    <a:cubicBezTo>
                      <a:pt x="29" y="354"/>
                      <a:pt x="29" y="354"/>
                      <a:pt x="29" y="354"/>
                    </a:cubicBezTo>
                    <a:cubicBezTo>
                      <a:pt x="28" y="351"/>
                      <a:pt x="28" y="351"/>
                      <a:pt x="28" y="351"/>
                    </a:cubicBezTo>
                    <a:cubicBezTo>
                      <a:pt x="30" y="350"/>
                      <a:pt x="30" y="350"/>
                      <a:pt x="30" y="350"/>
                    </a:cubicBezTo>
                    <a:cubicBezTo>
                      <a:pt x="31" y="350"/>
                      <a:pt x="31" y="352"/>
                      <a:pt x="31" y="350"/>
                    </a:cubicBezTo>
                    <a:cubicBezTo>
                      <a:pt x="25" y="350"/>
                      <a:pt x="25" y="350"/>
                      <a:pt x="25" y="350"/>
                    </a:cubicBezTo>
                    <a:cubicBezTo>
                      <a:pt x="26" y="351"/>
                      <a:pt x="24" y="351"/>
                      <a:pt x="23" y="351"/>
                    </a:cubicBezTo>
                    <a:cubicBezTo>
                      <a:pt x="22" y="352"/>
                      <a:pt x="22" y="352"/>
                      <a:pt x="22" y="352"/>
                    </a:cubicBezTo>
                    <a:cubicBezTo>
                      <a:pt x="20" y="351"/>
                      <a:pt x="20" y="351"/>
                      <a:pt x="20" y="351"/>
                    </a:cubicBezTo>
                    <a:cubicBezTo>
                      <a:pt x="17" y="354"/>
                      <a:pt x="17" y="354"/>
                      <a:pt x="17" y="354"/>
                    </a:cubicBezTo>
                    <a:cubicBezTo>
                      <a:pt x="17" y="353"/>
                      <a:pt x="17" y="353"/>
                      <a:pt x="17" y="353"/>
                    </a:cubicBezTo>
                    <a:cubicBezTo>
                      <a:pt x="16" y="355"/>
                      <a:pt x="16" y="355"/>
                      <a:pt x="16" y="355"/>
                    </a:cubicBezTo>
                    <a:cubicBezTo>
                      <a:pt x="12" y="356"/>
                      <a:pt x="12" y="356"/>
                      <a:pt x="12" y="356"/>
                    </a:cubicBezTo>
                    <a:cubicBezTo>
                      <a:pt x="11" y="357"/>
                      <a:pt x="20" y="351"/>
                      <a:pt x="10" y="359"/>
                    </a:cubicBezTo>
                    <a:cubicBezTo>
                      <a:pt x="9" y="357"/>
                      <a:pt x="9" y="357"/>
                      <a:pt x="9" y="357"/>
                    </a:cubicBezTo>
                    <a:cubicBezTo>
                      <a:pt x="10" y="356"/>
                      <a:pt x="10" y="356"/>
                      <a:pt x="10" y="356"/>
                    </a:cubicBezTo>
                    <a:cubicBezTo>
                      <a:pt x="9" y="356"/>
                      <a:pt x="9" y="356"/>
                      <a:pt x="9" y="356"/>
                    </a:cubicBezTo>
                    <a:cubicBezTo>
                      <a:pt x="9" y="356"/>
                      <a:pt x="11" y="354"/>
                      <a:pt x="12" y="355"/>
                    </a:cubicBezTo>
                    <a:cubicBezTo>
                      <a:pt x="15" y="354"/>
                      <a:pt x="15" y="354"/>
                      <a:pt x="15" y="354"/>
                    </a:cubicBezTo>
                    <a:cubicBezTo>
                      <a:pt x="14" y="352"/>
                      <a:pt x="14" y="352"/>
                      <a:pt x="14" y="352"/>
                    </a:cubicBezTo>
                    <a:cubicBezTo>
                      <a:pt x="14" y="350"/>
                      <a:pt x="14" y="350"/>
                      <a:pt x="14" y="350"/>
                    </a:cubicBezTo>
                    <a:cubicBezTo>
                      <a:pt x="16" y="350"/>
                      <a:pt x="16" y="350"/>
                      <a:pt x="16" y="350"/>
                    </a:cubicBezTo>
                    <a:cubicBezTo>
                      <a:pt x="16" y="349"/>
                      <a:pt x="16" y="349"/>
                      <a:pt x="16" y="349"/>
                    </a:cubicBezTo>
                    <a:cubicBezTo>
                      <a:pt x="16" y="348"/>
                      <a:pt x="16" y="348"/>
                      <a:pt x="16" y="348"/>
                    </a:cubicBezTo>
                    <a:cubicBezTo>
                      <a:pt x="15" y="347"/>
                      <a:pt x="24" y="344"/>
                      <a:pt x="13" y="348"/>
                    </a:cubicBezTo>
                    <a:cubicBezTo>
                      <a:pt x="13" y="349"/>
                      <a:pt x="13" y="349"/>
                      <a:pt x="13" y="349"/>
                    </a:cubicBezTo>
                    <a:cubicBezTo>
                      <a:pt x="12" y="349"/>
                      <a:pt x="12" y="349"/>
                      <a:pt x="12" y="349"/>
                    </a:cubicBezTo>
                    <a:cubicBezTo>
                      <a:pt x="13" y="347"/>
                      <a:pt x="13" y="347"/>
                      <a:pt x="13" y="347"/>
                    </a:cubicBezTo>
                    <a:cubicBezTo>
                      <a:pt x="17" y="346"/>
                      <a:pt x="17" y="346"/>
                      <a:pt x="17" y="346"/>
                    </a:cubicBezTo>
                    <a:cubicBezTo>
                      <a:pt x="18" y="346"/>
                      <a:pt x="18" y="346"/>
                      <a:pt x="18" y="346"/>
                    </a:cubicBezTo>
                    <a:cubicBezTo>
                      <a:pt x="17" y="344"/>
                      <a:pt x="17" y="344"/>
                      <a:pt x="17" y="344"/>
                    </a:cubicBezTo>
                    <a:cubicBezTo>
                      <a:pt x="18" y="343"/>
                      <a:pt x="20" y="345"/>
                      <a:pt x="19" y="342"/>
                    </a:cubicBezTo>
                    <a:cubicBezTo>
                      <a:pt x="19" y="342"/>
                      <a:pt x="19" y="342"/>
                      <a:pt x="19" y="342"/>
                    </a:cubicBezTo>
                    <a:cubicBezTo>
                      <a:pt x="17" y="342"/>
                      <a:pt x="17" y="342"/>
                      <a:pt x="17" y="342"/>
                    </a:cubicBezTo>
                    <a:cubicBezTo>
                      <a:pt x="19" y="339"/>
                      <a:pt x="19" y="339"/>
                      <a:pt x="19" y="339"/>
                    </a:cubicBezTo>
                    <a:cubicBezTo>
                      <a:pt x="19" y="339"/>
                      <a:pt x="19" y="339"/>
                      <a:pt x="19" y="339"/>
                    </a:cubicBezTo>
                    <a:cubicBezTo>
                      <a:pt x="20" y="338"/>
                      <a:pt x="20" y="338"/>
                      <a:pt x="20" y="338"/>
                    </a:cubicBezTo>
                    <a:cubicBezTo>
                      <a:pt x="20" y="337"/>
                      <a:pt x="16" y="343"/>
                      <a:pt x="20" y="336"/>
                    </a:cubicBezTo>
                    <a:cubicBezTo>
                      <a:pt x="20" y="333"/>
                      <a:pt x="20" y="333"/>
                      <a:pt x="20" y="333"/>
                    </a:cubicBezTo>
                    <a:cubicBezTo>
                      <a:pt x="17" y="334"/>
                      <a:pt x="17" y="334"/>
                      <a:pt x="17" y="334"/>
                    </a:cubicBezTo>
                    <a:cubicBezTo>
                      <a:pt x="18" y="336"/>
                      <a:pt x="18" y="336"/>
                      <a:pt x="18" y="336"/>
                    </a:cubicBezTo>
                    <a:cubicBezTo>
                      <a:pt x="18" y="336"/>
                      <a:pt x="18" y="336"/>
                      <a:pt x="18" y="336"/>
                    </a:cubicBezTo>
                    <a:cubicBezTo>
                      <a:pt x="15" y="335"/>
                      <a:pt x="15" y="335"/>
                      <a:pt x="15" y="335"/>
                    </a:cubicBezTo>
                    <a:cubicBezTo>
                      <a:pt x="15" y="336"/>
                      <a:pt x="15" y="336"/>
                      <a:pt x="15" y="336"/>
                    </a:cubicBezTo>
                    <a:cubicBezTo>
                      <a:pt x="15" y="334"/>
                      <a:pt x="15" y="334"/>
                      <a:pt x="15" y="334"/>
                    </a:cubicBezTo>
                    <a:cubicBezTo>
                      <a:pt x="15" y="334"/>
                      <a:pt x="15" y="336"/>
                      <a:pt x="16" y="334"/>
                    </a:cubicBezTo>
                    <a:cubicBezTo>
                      <a:pt x="13" y="332"/>
                      <a:pt x="13" y="332"/>
                      <a:pt x="13" y="332"/>
                    </a:cubicBezTo>
                    <a:cubicBezTo>
                      <a:pt x="13" y="333"/>
                      <a:pt x="13" y="333"/>
                      <a:pt x="13" y="333"/>
                    </a:cubicBezTo>
                    <a:cubicBezTo>
                      <a:pt x="14" y="333"/>
                      <a:pt x="12" y="330"/>
                      <a:pt x="12" y="335"/>
                    </a:cubicBezTo>
                    <a:cubicBezTo>
                      <a:pt x="10" y="336"/>
                      <a:pt x="10" y="336"/>
                      <a:pt x="10" y="336"/>
                    </a:cubicBezTo>
                    <a:cubicBezTo>
                      <a:pt x="11" y="336"/>
                      <a:pt x="11" y="336"/>
                      <a:pt x="11" y="336"/>
                    </a:cubicBezTo>
                    <a:cubicBezTo>
                      <a:pt x="10" y="340"/>
                      <a:pt x="10" y="340"/>
                      <a:pt x="10" y="340"/>
                    </a:cubicBezTo>
                    <a:cubicBezTo>
                      <a:pt x="12" y="340"/>
                      <a:pt x="7" y="338"/>
                      <a:pt x="13" y="340"/>
                    </a:cubicBezTo>
                    <a:cubicBezTo>
                      <a:pt x="10" y="342"/>
                      <a:pt x="14" y="338"/>
                      <a:pt x="10" y="340"/>
                    </a:cubicBezTo>
                    <a:cubicBezTo>
                      <a:pt x="10" y="341"/>
                      <a:pt x="10" y="341"/>
                      <a:pt x="10" y="341"/>
                    </a:cubicBezTo>
                    <a:cubicBezTo>
                      <a:pt x="8" y="343"/>
                      <a:pt x="8" y="343"/>
                      <a:pt x="8" y="343"/>
                    </a:cubicBezTo>
                    <a:cubicBezTo>
                      <a:pt x="8" y="344"/>
                      <a:pt x="8" y="344"/>
                      <a:pt x="8" y="344"/>
                    </a:cubicBezTo>
                    <a:cubicBezTo>
                      <a:pt x="6" y="345"/>
                      <a:pt x="6" y="345"/>
                      <a:pt x="6" y="345"/>
                    </a:cubicBezTo>
                    <a:cubicBezTo>
                      <a:pt x="7" y="345"/>
                      <a:pt x="7" y="345"/>
                      <a:pt x="7" y="345"/>
                    </a:cubicBezTo>
                    <a:cubicBezTo>
                      <a:pt x="5" y="346"/>
                      <a:pt x="5" y="346"/>
                      <a:pt x="5" y="346"/>
                    </a:cubicBezTo>
                    <a:cubicBezTo>
                      <a:pt x="5" y="346"/>
                      <a:pt x="5" y="346"/>
                      <a:pt x="5" y="346"/>
                    </a:cubicBezTo>
                    <a:cubicBezTo>
                      <a:pt x="4" y="345"/>
                      <a:pt x="4" y="345"/>
                      <a:pt x="4" y="345"/>
                    </a:cubicBezTo>
                    <a:cubicBezTo>
                      <a:pt x="4" y="345"/>
                      <a:pt x="4" y="345"/>
                      <a:pt x="4" y="345"/>
                    </a:cubicBezTo>
                    <a:cubicBezTo>
                      <a:pt x="5" y="344"/>
                      <a:pt x="5" y="344"/>
                      <a:pt x="5" y="344"/>
                    </a:cubicBezTo>
                    <a:cubicBezTo>
                      <a:pt x="2" y="343"/>
                      <a:pt x="2" y="343"/>
                      <a:pt x="2" y="343"/>
                    </a:cubicBezTo>
                    <a:cubicBezTo>
                      <a:pt x="2" y="341"/>
                      <a:pt x="2" y="341"/>
                      <a:pt x="2" y="341"/>
                    </a:cubicBezTo>
                    <a:cubicBezTo>
                      <a:pt x="5" y="341"/>
                      <a:pt x="1" y="338"/>
                      <a:pt x="4" y="341"/>
                    </a:cubicBezTo>
                    <a:cubicBezTo>
                      <a:pt x="7" y="341"/>
                      <a:pt x="7" y="341"/>
                      <a:pt x="7" y="341"/>
                    </a:cubicBezTo>
                    <a:cubicBezTo>
                      <a:pt x="7" y="338"/>
                      <a:pt x="7" y="338"/>
                      <a:pt x="7" y="338"/>
                    </a:cubicBezTo>
                    <a:cubicBezTo>
                      <a:pt x="8" y="336"/>
                      <a:pt x="8" y="336"/>
                      <a:pt x="8" y="336"/>
                    </a:cubicBezTo>
                    <a:cubicBezTo>
                      <a:pt x="6" y="334"/>
                      <a:pt x="6" y="334"/>
                      <a:pt x="6" y="334"/>
                    </a:cubicBezTo>
                    <a:cubicBezTo>
                      <a:pt x="7" y="333"/>
                      <a:pt x="7" y="333"/>
                      <a:pt x="7" y="333"/>
                    </a:cubicBezTo>
                    <a:cubicBezTo>
                      <a:pt x="8" y="334"/>
                      <a:pt x="8" y="334"/>
                      <a:pt x="8" y="334"/>
                    </a:cubicBezTo>
                    <a:cubicBezTo>
                      <a:pt x="12" y="331"/>
                      <a:pt x="12" y="331"/>
                      <a:pt x="12" y="331"/>
                    </a:cubicBezTo>
                    <a:cubicBezTo>
                      <a:pt x="12" y="331"/>
                      <a:pt x="12" y="331"/>
                      <a:pt x="12" y="331"/>
                    </a:cubicBezTo>
                    <a:cubicBezTo>
                      <a:pt x="12" y="330"/>
                      <a:pt x="12" y="330"/>
                      <a:pt x="12" y="330"/>
                    </a:cubicBezTo>
                    <a:cubicBezTo>
                      <a:pt x="12" y="330"/>
                      <a:pt x="12" y="329"/>
                      <a:pt x="13" y="331"/>
                    </a:cubicBezTo>
                    <a:cubicBezTo>
                      <a:pt x="14" y="329"/>
                      <a:pt x="14" y="329"/>
                      <a:pt x="14" y="329"/>
                    </a:cubicBezTo>
                    <a:cubicBezTo>
                      <a:pt x="14" y="329"/>
                      <a:pt x="14" y="329"/>
                      <a:pt x="14" y="329"/>
                    </a:cubicBezTo>
                    <a:cubicBezTo>
                      <a:pt x="14" y="328"/>
                      <a:pt x="14" y="328"/>
                      <a:pt x="14" y="328"/>
                    </a:cubicBezTo>
                    <a:cubicBezTo>
                      <a:pt x="12" y="328"/>
                      <a:pt x="12" y="328"/>
                      <a:pt x="12" y="328"/>
                    </a:cubicBezTo>
                    <a:cubicBezTo>
                      <a:pt x="11" y="329"/>
                      <a:pt x="11" y="329"/>
                      <a:pt x="11" y="329"/>
                    </a:cubicBezTo>
                    <a:cubicBezTo>
                      <a:pt x="10" y="329"/>
                      <a:pt x="10" y="329"/>
                      <a:pt x="10" y="329"/>
                    </a:cubicBezTo>
                    <a:cubicBezTo>
                      <a:pt x="7" y="332"/>
                      <a:pt x="7" y="332"/>
                      <a:pt x="7" y="332"/>
                    </a:cubicBezTo>
                    <a:cubicBezTo>
                      <a:pt x="4" y="333"/>
                      <a:pt x="4" y="333"/>
                      <a:pt x="4" y="333"/>
                    </a:cubicBezTo>
                    <a:cubicBezTo>
                      <a:pt x="6" y="332"/>
                      <a:pt x="9" y="335"/>
                      <a:pt x="8" y="328"/>
                    </a:cubicBezTo>
                    <a:cubicBezTo>
                      <a:pt x="12" y="327"/>
                      <a:pt x="12" y="327"/>
                      <a:pt x="12" y="327"/>
                    </a:cubicBezTo>
                    <a:cubicBezTo>
                      <a:pt x="14" y="326"/>
                      <a:pt x="14" y="326"/>
                      <a:pt x="14" y="326"/>
                    </a:cubicBezTo>
                    <a:cubicBezTo>
                      <a:pt x="16" y="326"/>
                      <a:pt x="16" y="326"/>
                      <a:pt x="16" y="326"/>
                    </a:cubicBezTo>
                    <a:cubicBezTo>
                      <a:pt x="15" y="325"/>
                      <a:pt x="18" y="326"/>
                      <a:pt x="16" y="324"/>
                    </a:cubicBezTo>
                    <a:cubicBezTo>
                      <a:pt x="15" y="323"/>
                      <a:pt x="15" y="323"/>
                      <a:pt x="15" y="323"/>
                    </a:cubicBezTo>
                    <a:cubicBezTo>
                      <a:pt x="14" y="323"/>
                      <a:pt x="20" y="322"/>
                      <a:pt x="13" y="324"/>
                    </a:cubicBezTo>
                    <a:cubicBezTo>
                      <a:pt x="15" y="322"/>
                      <a:pt x="15" y="322"/>
                      <a:pt x="15" y="322"/>
                    </a:cubicBezTo>
                    <a:cubicBezTo>
                      <a:pt x="16" y="322"/>
                      <a:pt x="16" y="323"/>
                      <a:pt x="17" y="322"/>
                    </a:cubicBezTo>
                    <a:cubicBezTo>
                      <a:pt x="17" y="322"/>
                      <a:pt x="17" y="322"/>
                      <a:pt x="17" y="322"/>
                    </a:cubicBezTo>
                    <a:cubicBezTo>
                      <a:pt x="14" y="321"/>
                      <a:pt x="14" y="321"/>
                      <a:pt x="14" y="321"/>
                    </a:cubicBezTo>
                    <a:cubicBezTo>
                      <a:pt x="16" y="319"/>
                      <a:pt x="16" y="319"/>
                      <a:pt x="16" y="319"/>
                    </a:cubicBezTo>
                    <a:cubicBezTo>
                      <a:pt x="18" y="317"/>
                      <a:pt x="20" y="322"/>
                      <a:pt x="20" y="316"/>
                    </a:cubicBezTo>
                    <a:cubicBezTo>
                      <a:pt x="19" y="314"/>
                      <a:pt x="19" y="314"/>
                      <a:pt x="19" y="314"/>
                    </a:cubicBezTo>
                    <a:cubicBezTo>
                      <a:pt x="21" y="314"/>
                      <a:pt x="21" y="314"/>
                      <a:pt x="21" y="314"/>
                    </a:cubicBezTo>
                    <a:cubicBezTo>
                      <a:pt x="20" y="313"/>
                      <a:pt x="20" y="313"/>
                      <a:pt x="20" y="313"/>
                    </a:cubicBezTo>
                    <a:cubicBezTo>
                      <a:pt x="21" y="313"/>
                      <a:pt x="21" y="313"/>
                      <a:pt x="21" y="313"/>
                    </a:cubicBezTo>
                    <a:cubicBezTo>
                      <a:pt x="22" y="314"/>
                      <a:pt x="22" y="314"/>
                      <a:pt x="22" y="314"/>
                    </a:cubicBezTo>
                    <a:cubicBezTo>
                      <a:pt x="22" y="314"/>
                      <a:pt x="22" y="314"/>
                      <a:pt x="22" y="314"/>
                    </a:cubicBezTo>
                    <a:cubicBezTo>
                      <a:pt x="22" y="315"/>
                      <a:pt x="22" y="315"/>
                      <a:pt x="22" y="315"/>
                    </a:cubicBezTo>
                    <a:cubicBezTo>
                      <a:pt x="24" y="315"/>
                      <a:pt x="24" y="315"/>
                      <a:pt x="24" y="315"/>
                    </a:cubicBezTo>
                    <a:cubicBezTo>
                      <a:pt x="20" y="318"/>
                      <a:pt x="20" y="318"/>
                      <a:pt x="20" y="318"/>
                    </a:cubicBezTo>
                    <a:cubicBezTo>
                      <a:pt x="20" y="319"/>
                      <a:pt x="20" y="319"/>
                      <a:pt x="20" y="319"/>
                    </a:cubicBezTo>
                    <a:cubicBezTo>
                      <a:pt x="22" y="319"/>
                      <a:pt x="22" y="319"/>
                      <a:pt x="22" y="319"/>
                    </a:cubicBezTo>
                    <a:cubicBezTo>
                      <a:pt x="25" y="318"/>
                      <a:pt x="25" y="318"/>
                      <a:pt x="25" y="318"/>
                    </a:cubicBezTo>
                    <a:cubicBezTo>
                      <a:pt x="27" y="316"/>
                      <a:pt x="27" y="316"/>
                      <a:pt x="27" y="316"/>
                    </a:cubicBezTo>
                    <a:cubicBezTo>
                      <a:pt x="29" y="314"/>
                      <a:pt x="29" y="314"/>
                      <a:pt x="29" y="314"/>
                    </a:cubicBezTo>
                    <a:cubicBezTo>
                      <a:pt x="31" y="312"/>
                      <a:pt x="31" y="312"/>
                      <a:pt x="31" y="312"/>
                    </a:cubicBezTo>
                    <a:cubicBezTo>
                      <a:pt x="31" y="311"/>
                      <a:pt x="31" y="311"/>
                      <a:pt x="31" y="311"/>
                    </a:cubicBezTo>
                    <a:cubicBezTo>
                      <a:pt x="32" y="312"/>
                      <a:pt x="33" y="310"/>
                      <a:pt x="33" y="311"/>
                    </a:cubicBezTo>
                    <a:cubicBezTo>
                      <a:pt x="34" y="310"/>
                      <a:pt x="34" y="310"/>
                      <a:pt x="34" y="310"/>
                    </a:cubicBezTo>
                    <a:cubicBezTo>
                      <a:pt x="32" y="309"/>
                      <a:pt x="32" y="309"/>
                      <a:pt x="32" y="309"/>
                    </a:cubicBezTo>
                    <a:cubicBezTo>
                      <a:pt x="28" y="310"/>
                      <a:pt x="28" y="310"/>
                      <a:pt x="28" y="310"/>
                    </a:cubicBezTo>
                    <a:cubicBezTo>
                      <a:pt x="29" y="312"/>
                      <a:pt x="29" y="312"/>
                      <a:pt x="29" y="312"/>
                    </a:cubicBezTo>
                    <a:cubicBezTo>
                      <a:pt x="28" y="311"/>
                      <a:pt x="28" y="311"/>
                      <a:pt x="28" y="311"/>
                    </a:cubicBezTo>
                    <a:cubicBezTo>
                      <a:pt x="26" y="313"/>
                      <a:pt x="26" y="313"/>
                      <a:pt x="26" y="313"/>
                    </a:cubicBezTo>
                    <a:cubicBezTo>
                      <a:pt x="24" y="311"/>
                      <a:pt x="32" y="315"/>
                      <a:pt x="23" y="312"/>
                    </a:cubicBezTo>
                    <a:cubicBezTo>
                      <a:pt x="26" y="311"/>
                      <a:pt x="26" y="311"/>
                      <a:pt x="26" y="311"/>
                    </a:cubicBezTo>
                    <a:cubicBezTo>
                      <a:pt x="22" y="311"/>
                      <a:pt x="27" y="307"/>
                      <a:pt x="21" y="308"/>
                    </a:cubicBezTo>
                    <a:cubicBezTo>
                      <a:pt x="21" y="308"/>
                      <a:pt x="24" y="307"/>
                      <a:pt x="21" y="306"/>
                    </a:cubicBezTo>
                    <a:cubicBezTo>
                      <a:pt x="20" y="306"/>
                      <a:pt x="20" y="306"/>
                      <a:pt x="20" y="306"/>
                    </a:cubicBezTo>
                    <a:cubicBezTo>
                      <a:pt x="22" y="304"/>
                      <a:pt x="22" y="304"/>
                      <a:pt x="22" y="304"/>
                    </a:cubicBezTo>
                    <a:cubicBezTo>
                      <a:pt x="23" y="304"/>
                      <a:pt x="23" y="304"/>
                      <a:pt x="23" y="305"/>
                    </a:cubicBezTo>
                    <a:cubicBezTo>
                      <a:pt x="23" y="308"/>
                      <a:pt x="23" y="308"/>
                      <a:pt x="23" y="308"/>
                    </a:cubicBezTo>
                    <a:cubicBezTo>
                      <a:pt x="25" y="310"/>
                      <a:pt x="25" y="310"/>
                      <a:pt x="25" y="310"/>
                    </a:cubicBezTo>
                    <a:cubicBezTo>
                      <a:pt x="25" y="309"/>
                      <a:pt x="25" y="309"/>
                      <a:pt x="25" y="309"/>
                    </a:cubicBezTo>
                    <a:cubicBezTo>
                      <a:pt x="28" y="309"/>
                      <a:pt x="28" y="309"/>
                      <a:pt x="28" y="309"/>
                    </a:cubicBezTo>
                    <a:cubicBezTo>
                      <a:pt x="29" y="309"/>
                      <a:pt x="29" y="309"/>
                      <a:pt x="29" y="309"/>
                    </a:cubicBezTo>
                    <a:cubicBezTo>
                      <a:pt x="29" y="309"/>
                      <a:pt x="30" y="313"/>
                      <a:pt x="30" y="308"/>
                    </a:cubicBezTo>
                    <a:cubicBezTo>
                      <a:pt x="26" y="307"/>
                      <a:pt x="26" y="307"/>
                      <a:pt x="26" y="307"/>
                    </a:cubicBezTo>
                    <a:cubicBezTo>
                      <a:pt x="27" y="305"/>
                      <a:pt x="27" y="305"/>
                      <a:pt x="27" y="305"/>
                    </a:cubicBezTo>
                    <a:cubicBezTo>
                      <a:pt x="27" y="304"/>
                      <a:pt x="27" y="304"/>
                      <a:pt x="27" y="304"/>
                    </a:cubicBezTo>
                    <a:cubicBezTo>
                      <a:pt x="26" y="304"/>
                      <a:pt x="26" y="304"/>
                      <a:pt x="26" y="304"/>
                    </a:cubicBezTo>
                    <a:cubicBezTo>
                      <a:pt x="24" y="304"/>
                      <a:pt x="24" y="304"/>
                      <a:pt x="24" y="304"/>
                    </a:cubicBezTo>
                    <a:cubicBezTo>
                      <a:pt x="23" y="304"/>
                      <a:pt x="23" y="304"/>
                      <a:pt x="23" y="304"/>
                    </a:cubicBezTo>
                    <a:cubicBezTo>
                      <a:pt x="27" y="300"/>
                      <a:pt x="27" y="300"/>
                      <a:pt x="27" y="300"/>
                    </a:cubicBezTo>
                    <a:cubicBezTo>
                      <a:pt x="25" y="299"/>
                      <a:pt x="25" y="299"/>
                      <a:pt x="25" y="299"/>
                    </a:cubicBezTo>
                    <a:cubicBezTo>
                      <a:pt x="25" y="298"/>
                      <a:pt x="30" y="301"/>
                      <a:pt x="22" y="299"/>
                    </a:cubicBezTo>
                    <a:cubicBezTo>
                      <a:pt x="22" y="299"/>
                      <a:pt x="22" y="299"/>
                      <a:pt x="22" y="299"/>
                    </a:cubicBezTo>
                    <a:cubicBezTo>
                      <a:pt x="20" y="298"/>
                      <a:pt x="20" y="298"/>
                      <a:pt x="20" y="298"/>
                    </a:cubicBezTo>
                    <a:cubicBezTo>
                      <a:pt x="19" y="298"/>
                      <a:pt x="19" y="298"/>
                      <a:pt x="19" y="298"/>
                    </a:cubicBezTo>
                    <a:cubicBezTo>
                      <a:pt x="18" y="299"/>
                      <a:pt x="21" y="294"/>
                      <a:pt x="17" y="299"/>
                    </a:cubicBezTo>
                    <a:cubicBezTo>
                      <a:pt x="17" y="299"/>
                      <a:pt x="17" y="299"/>
                      <a:pt x="17" y="299"/>
                    </a:cubicBezTo>
                    <a:cubicBezTo>
                      <a:pt x="20" y="296"/>
                      <a:pt x="20" y="296"/>
                      <a:pt x="20" y="296"/>
                    </a:cubicBezTo>
                    <a:cubicBezTo>
                      <a:pt x="21" y="297"/>
                      <a:pt x="21" y="297"/>
                      <a:pt x="21" y="297"/>
                    </a:cubicBezTo>
                    <a:cubicBezTo>
                      <a:pt x="23" y="297"/>
                      <a:pt x="23" y="297"/>
                      <a:pt x="23" y="297"/>
                    </a:cubicBezTo>
                    <a:cubicBezTo>
                      <a:pt x="25" y="294"/>
                      <a:pt x="25" y="294"/>
                      <a:pt x="25" y="294"/>
                    </a:cubicBezTo>
                    <a:cubicBezTo>
                      <a:pt x="31" y="290"/>
                      <a:pt x="31" y="290"/>
                      <a:pt x="31" y="290"/>
                    </a:cubicBezTo>
                    <a:cubicBezTo>
                      <a:pt x="31" y="290"/>
                      <a:pt x="32" y="289"/>
                      <a:pt x="31" y="289"/>
                    </a:cubicBezTo>
                    <a:cubicBezTo>
                      <a:pt x="29" y="290"/>
                      <a:pt x="29" y="290"/>
                      <a:pt x="29" y="290"/>
                    </a:cubicBezTo>
                    <a:cubicBezTo>
                      <a:pt x="28" y="289"/>
                      <a:pt x="28" y="289"/>
                      <a:pt x="28" y="289"/>
                    </a:cubicBezTo>
                    <a:cubicBezTo>
                      <a:pt x="29" y="288"/>
                      <a:pt x="29" y="288"/>
                      <a:pt x="29" y="288"/>
                    </a:cubicBezTo>
                    <a:cubicBezTo>
                      <a:pt x="27" y="285"/>
                      <a:pt x="27" y="285"/>
                      <a:pt x="27" y="285"/>
                    </a:cubicBezTo>
                    <a:cubicBezTo>
                      <a:pt x="27" y="284"/>
                      <a:pt x="27" y="284"/>
                      <a:pt x="27" y="284"/>
                    </a:cubicBezTo>
                    <a:cubicBezTo>
                      <a:pt x="26" y="285"/>
                      <a:pt x="26" y="285"/>
                      <a:pt x="26" y="285"/>
                    </a:cubicBezTo>
                    <a:cubicBezTo>
                      <a:pt x="25" y="285"/>
                      <a:pt x="25" y="285"/>
                      <a:pt x="25" y="285"/>
                    </a:cubicBezTo>
                    <a:cubicBezTo>
                      <a:pt x="26" y="283"/>
                      <a:pt x="26" y="283"/>
                      <a:pt x="26" y="283"/>
                    </a:cubicBezTo>
                    <a:cubicBezTo>
                      <a:pt x="23" y="284"/>
                      <a:pt x="23" y="284"/>
                      <a:pt x="23" y="284"/>
                    </a:cubicBezTo>
                    <a:cubicBezTo>
                      <a:pt x="22" y="285"/>
                      <a:pt x="22" y="285"/>
                      <a:pt x="22" y="285"/>
                    </a:cubicBezTo>
                    <a:cubicBezTo>
                      <a:pt x="22" y="287"/>
                      <a:pt x="22" y="287"/>
                      <a:pt x="22" y="287"/>
                    </a:cubicBezTo>
                    <a:cubicBezTo>
                      <a:pt x="23" y="288"/>
                      <a:pt x="23" y="288"/>
                      <a:pt x="23" y="288"/>
                    </a:cubicBezTo>
                    <a:cubicBezTo>
                      <a:pt x="22" y="289"/>
                      <a:pt x="22" y="289"/>
                      <a:pt x="22" y="289"/>
                    </a:cubicBezTo>
                    <a:cubicBezTo>
                      <a:pt x="23" y="289"/>
                      <a:pt x="23" y="289"/>
                      <a:pt x="23" y="289"/>
                    </a:cubicBezTo>
                    <a:cubicBezTo>
                      <a:pt x="22" y="289"/>
                      <a:pt x="20" y="290"/>
                      <a:pt x="20" y="288"/>
                    </a:cubicBezTo>
                    <a:cubicBezTo>
                      <a:pt x="19" y="286"/>
                      <a:pt x="24" y="288"/>
                      <a:pt x="20" y="285"/>
                    </a:cubicBezTo>
                    <a:cubicBezTo>
                      <a:pt x="20" y="284"/>
                      <a:pt x="20" y="284"/>
                      <a:pt x="20" y="284"/>
                    </a:cubicBezTo>
                    <a:cubicBezTo>
                      <a:pt x="20" y="283"/>
                      <a:pt x="22" y="285"/>
                      <a:pt x="22" y="283"/>
                    </a:cubicBezTo>
                    <a:cubicBezTo>
                      <a:pt x="21" y="283"/>
                      <a:pt x="21" y="283"/>
                      <a:pt x="21" y="283"/>
                    </a:cubicBezTo>
                    <a:cubicBezTo>
                      <a:pt x="20" y="282"/>
                      <a:pt x="20" y="282"/>
                      <a:pt x="20" y="282"/>
                    </a:cubicBezTo>
                    <a:cubicBezTo>
                      <a:pt x="23" y="281"/>
                      <a:pt x="23" y="281"/>
                      <a:pt x="23" y="281"/>
                    </a:cubicBezTo>
                    <a:cubicBezTo>
                      <a:pt x="24" y="278"/>
                      <a:pt x="25" y="277"/>
                      <a:pt x="30" y="276"/>
                    </a:cubicBezTo>
                    <a:cubicBezTo>
                      <a:pt x="31" y="274"/>
                      <a:pt x="31" y="274"/>
                      <a:pt x="31" y="274"/>
                    </a:cubicBezTo>
                    <a:cubicBezTo>
                      <a:pt x="33" y="274"/>
                      <a:pt x="33" y="274"/>
                      <a:pt x="33" y="274"/>
                    </a:cubicBezTo>
                    <a:cubicBezTo>
                      <a:pt x="33" y="273"/>
                      <a:pt x="33" y="273"/>
                      <a:pt x="33" y="273"/>
                    </a:cubicBezTo>
                    <a:cubicBezTo>
                      <a:pt x="36" y="272"/>
                      <a:pt x="36" y="272"/>
                      <a:pt x="36" y="272"/>
                    </a:cubicBezTo>
                    <a:cubicBezTo>
                      <a:pt x="43" y="268"/>
                      <a:pt x="43" y="268"/>
                      <a:pt x="43" y="268"/>
                    </a:cubicBezTo>
                    <a:cubicBezTo>
                      <a:pt x="44" y="266"/>
                      <a:pt x="44" y="266"/>
                      <a:pt x="44" y="266"/>
                    </a:cubicBezTo>
                    <a:cubicBezTo>
                      <a:pt x="45" y="267"/>
                      <a:pt x="45" y="267"/>
                      <a:pt x="45" y="267"/>
                    </a:cubicBezTo>
                    <a:cubicBezTo>
                      <a:pt x="46" y="267"/>
                      <a:pt x="46" y="268"/>
                      <a:pt x="46" y="266"/>
                    </a:cubicBezTo>
                    <a:cubicBezTo>
                      <a:pt x="46" y="266"/>
                      <a:pt x="46" y="266"/>
                      <a:pt x="46" y="266"/>
                    </a:cubicBezTo>
                    <a:cubicBezTo>
                      <a:pt x="49" y="265"/>
                      <a:pt x="49" y="265"/>
                      <a:pt x="49" y="265"/>
                    </a:cubicBezTo>
                    <a:cubicBezTo>
                      <a:pt x="48" y="264"/>
                      <a:pt x="48" y="264"/>
                      <a:pt x="48" y="264"/>
                    </a:cubicBezTo>
                    <a:cubicBezTo>
                      <a:pt x="50" y="263"/>
                      <a:pt x="50" y="263"/>
                      <a:pt x="50" y="263"/>
                    </a:cubicBezTo>
                    <a:cubicBezTo>
                      <a:pt x="50" y="262"/>
                      <a:pt x="50" y="262"/>
                      <a:pt x="50" y="262"/>
                    </a:cubicBezTo>
                    <a:cubicBezTo>
                      <a:pt x="51" y="261"/>
                      <a:pt x="51" y="261"/>
                      <a:pt x="51" y="261"/>
                    </a:cubicBezTo>
                    <a:cubicBezTo>
                      <a:pt x="52" y="262"/>
                      <a:pt x="52" y="262"/>
                      <a:pt x="52" y="262"/>
                    </a:cubicBezTo>
                    <a:cubicBezTo>
                      <a:pt x="52" y="260"/>
                      <a:pt x="52" y="260"/>
                      <a:pt x="52" y="260"/>
                    </a:cubicBezTo>
                    <a:cubicBezTo>
                      <a:pt x="53" y="261"/>
                      <a:pt x="53" y="261"/>
                      <a:pt x="53" y="261"/>
                    </a:cubicBezTo>
                    <a:cubicBezTo>
                      <a:pt x="54" y="261"/>
                      <a:pt x="54" y="261"/>
                      <a:pt x="54" y="261"/>
                    </a:cubicBezTo>
                    <a:cubicBezTo>
                      <a:pt x="58" y="259"/>
                      <a:pt x="58" y="259"/>
                      <a:pt x="58" y="259"/>
                    </a:cubicBezTo>
                    <a:cubicBezTo>
                      <a:pt x="60" y="258"/>
                      <a:pt x="60" y="258"/>
                      <a:pt x="60" y="258"/>
                    </a:cubicBezTo>
                    <a:cubicBezTo>
                      <a:pt x="64" y="256"/>
                      <a:pt x="64" y="256"/>
                      <a:pt x="64" y="256"/>
                    </a:cubicBezTo>
                    <a:cubicBezTo>
                      <a:pt x="64" y="255"/>
                      <a:pt x="64" y="255"/>
                      <a:pt x="64" y="255"/>
                    </a:cubicBezTo>
                    <a:cubicBezTo>
                      <a:pt x="65" y="256"/>
                      <a:pt x="65" y="256"/>
                      <a:pt x="65" y="256"/>
                    </a:cubicBezTo>
                    <a:cubicBezTo>
                      <a:pt x="67" y="253"/>
                      <a:pt x="66" y="258"/>
                      <a:pt x="69" y="254"/>
                    </a:cubicBezTo>
                    <a:cubicBezTo>
                      <a:pt x="64" y="254"/>
                      <a:pt x="64" y="254"/>
                      <a:pt x="64" y="254"/>
                    </a:cubicBezTo>
                    <a:cubicBezTo>
                      <a:pt x="65" y="253"/>
                      <a:pt x="65" y="253"/>
                      <a:pt x="65" y="253"/>
                    </a:cubicBezTo>
                    <a:cubicBezTo>
                      <a:pt x="68" y="253"/>
                      <a:pt x="68" y="253"/>
                      <a:pt x="68" y="253"/>
                    </a:cubicBezTo>
                    <a:cubicBezTo>
                      <a:pt x="71" y="252"/>
                      <a:pt x="71" y="252"/>
                      <a:pt x="71" y="252"/>
                    </a:cubicBezTo>
                    <a:cubicBezTo>
                      <a:pt x="76" y="250"/>
                      <a:pt x="76" y="250"/>
                      <a:pt x="76" y="250"/>
                    </a:cubicBezTo>
                    <a:cubicBezTo>
                      <a:pt x="80" y="249"/>
                      <a:pt x="80" y="249"/>
                      <a:pt x="80" y="249"/>
                    </a:cubicBezTo>
                    <a:cubicBezTo>
                      <a:pt x="81" y="248"/>
                      <a:pt x="81" y="248"/>
                      <a:pt x="81" y="248"/>
                    </a:cubicBezTo>
                    <a:cubicBezTo>
                      <a:pt x="80" y="245"/>
                      <a:pt x="80" y="245"/>
                      <a:pt x="80" y="245"/>
                    </a:cubicBezTo>
                    <a:cubicBezTo>
                      <a:pt x="82" y="245"/>
                      <a:pt x="82" y="245"/>
                      <a:pt x="82" y="245"/>
                    </a:cubicBezTo>
                    <a:cubicBezTo>
                      <a:pt x="82" y="246"/>
                      <a:pt x="82" y="246"/>
                      <a:pt x="82" y="246"/>
                    </a:cubicBezTo>
                    <a:cubicBezTo>
                      <a:pt x="83" y="247"/>
                      <a:pt x="83" y="247"/>
                      <a:pt x="83" y="247"/>
                    </a:cubicBezTo>
                    <a:cubicBezTo>
                      <a:pt x="84" y="247"/>
                      <a:pt x="84" y="246"/>
                      <a:pt x="84" y="246"/>
                    </a:cubicBezTo>
                    <a:cubicBezTo>
                      <a:pt x="81" y="244"/>
                      <a:pt x="89" y="245"/>
                      <a:pt x="83" y="244"/>
                    </a:cubicBezTo>
                    <a:cubicBezTo>
                      <a:pt x="85" y="245"/>
                      <a:pt x="85" y="245"/>
                      <a:pt x="85" y="245"/>
                    </a:cubicBezTo>
                    <a:cubicBezTo>
                      <a:pt x="85" y="244"/>
                      <a:pt x="85" y="244"/>
                      <a:pt x="85" y="244"/>
                    </a:cubicBezTo>
                    <a:cubicBezTo>
                      <a:pt x="87" y="245"/>
                      <a:pt x="87" y="245"/>
                      <a:pt x="87" y="245"/>
                    </a:cubicBezTo>
                    <a:cubicBezTo>
                      <a:pt x="88" y="245"/>
                      <a:pt x="88" y="244"/>
                      <a:pt x="89" y="244"/>
                    </a:cubicBezTo>
                    <a:cubicBezTo>
                      <a:pt x="87" y="243"/>
                      <a:pt x="87" y="243"/>
                      <a:pt x="87" y="243"/>
                    </a:cubicBezTo>
                    <a:cubicBezTo>
                      <a:pt x="82" y="243"/>
                      <a:pt x="82" y="243"/>
                      <a:pt x="82" y="243"/>
                    </a:cubicBezTo>
                    <a:cubicBezTo>
                      <a:pt x="79" y="241"/>
                      <a:pt x="79" y="241"/>
                      <a:pt x="79" y="241"/>
                    </a:cubicBezTo>
                    <a:cubicBezTo>
                      <a:pt x="75" y="242"/>
                      <a:pt x="75" y="242"/>
                      <a:pt x="75" y="242"/>
                    </a:cubicBezTo>
                    <a:cubicBezTo>
                      <a:pt x="73" y="241"/>
                      <a:pt x="73" y="241"/>
                      <a:pt x="73" y="241"/>
                    </a:cubicBezTo>
                    <a:cubicBezTo>
                      <a:pt x="72" y="242"/>
                      <a:pt x="72" y="242"/>
                      <a:pt x="72" y="242"/>
                    </a:cubicBezTo>
                    <a:cubicBezTo>
                      <a:pt x="72" y="241"/>
                      <a:pt x="72" y="241"/>
                      <a:pt x="72" y="241"/>
                    </a:cubicBezTo>
                    <a:cubicBezTo>
                      <a:pt x="71" y="241"/>
                      <a:pt x="71" y="241"/>
                      <a:pt x="71" y="241"/>
                    </a:cubicBezTo>
                    <a:cubicBezTo>
                      <a:pt x="72" y="240"/>
                      <a:pt x="72" y="240"/>
                      <a:pt x="72" y="240"/>
                    </a:cubicBezTo>
                    <a:cubicBezTo>
                      <a:pt x="68" y="239"/>
                      <a:pt x="68" y="239"/>
                      <a:pt x="68" y="239"/>
                    </a:cubicBezTo>
                    <a:cubicBezTo>
                      <a:pt x="63" y="241"/>
                      <a:pt x="63" y="241"/>
                      <a:pt x="63" y="241"/>
                    </a:cubicBezTo>
                    <a:cubicBezTo>
                      <a:pt x="62" y="241"/>
                      <a:pt x="62" y="241"/>
                      <a:pt x="62" y="241"/>
                    </a:cubicBezTo>
                    <a:cubicBezTo>
                      <a:pt x="60" y="242"/>
                      <a:pt x="60" y="242"/>
                      <a:pt x="60" y="242"/>
                    </a:cubicBezTo>
                    <a:cubicBezTo>
                      <a:pt x="58" y="242"/>
                      <a:pt x="58" y="242"/>
                      <a:pt x="58" y="242"/>
                    </a:cubicBezTo>
                    <a:cubicBezTo>
                      <a:pt x="54" y="246"/>
                      <a:pt x="54" y="246"/>
                      <a:pt x="54" y="246"/>
                    </a:cubicBezTo>
                    <a:cubicBezTo>
                      <a:pt x="54" y="246"/>
                      <a:pt x="54" y="246"/>
                      <a:pt x="54" y="246"/>
                    </a:cubicBezTo>
                    <a:cubicBezTo>
                      <a:pt x="57" y="246"/>
                      <a:pt x="57" y="246"/>
                      <a:pt x="57" y="246"/>
                    </a:cubicBezTo>
                    <a:cubicBezTo>
                      <a:pt x="57" y="247"/>
                      <a:pt x="57" y="247"/>
                      <a:pt x="57" y="247"/>
                    </a:cubicBezTo>
                    <a:cubicBezTo>
                      <a:pt x="60" y="249"/>
                      <a:pt x="60" y="249"/>
                      <a:pt x="60" y="249"/>
                    </a:cubicBezTo>
                    <a:cubicBezTo>
                      <a:pt x="59" y="249"/>
                      <a:pt x="59" y="249"/>
                      <a:pt x="59" y="249"/>
                    </a:cubicBezTo>
                    <a:cubicBezTo>
                      <a:pt x="56" y="247"/>
                      <a:pt x="56" y="247"/>
                      <a:pt x="56" y="247"/>
                    </a:cubicBezTo>
                    <a:cubicBezTo>
                      <a:pt x="56" y="248"/>
                      <a:pt x="56" y="248"/>
                      <a:pt x="56" y="248"/>
                    </a:cubicBezTo>
                    <a:cubicBezTo>
                      <a:pt x="56" y="248"/>
                      <a:pt x="56" y="248"/>
                      <a:pt x="56" y="248"/>
                    </a:cubicBezTo>
                    <a:cubicBezTo>
                      <a:pt x="55" y="247"/>
                      <a:pt x="55" y="247"/>
                      <a:pt x="55" y="247"/>
                    </a:cubicBezTo>
                    <a:cubicBezTo>
                      <a:pt x="54" y="247"/>
                      <a:pt x="54" y="247"/>
                      <a:pt x="54" y="247"/>
                    </a:cubicBezTo>
                    <a:cubicBezTo>
                      <a:pt x="54" y="247"/>
                      <a:pt x="54" y="247"/>
                      <a:pt x="54" y="247"/>
                    </a:cubicBezTo>
                    <a:cubicBezTo>
                      <a:pt x="54" y="246"/>
                      <a:pt x="54" y="246"/>
                      <a:pt x="54" y="246"/>
                    </a:cubicBezTo>
                    <a:cubicBezTo>
                      <a:pt x="50" y="247"/>
                      <a:pt x="50" y="247"/>
                      <a:pt x="50" y="247"/>
                    </a:cubicBezTo>
                    <a:cubicBezTo>
                      <a:pt x="47" y="248"/>
                      <a:pt x="47" y="248"/>
                      <a:pt x="47" y="248"/>
                    </a:cubicBezTo>
                    <a:cubicBezTo>
                      <a:pt x="47" y="248"/>
                      <a:pt x="52" y="248"/>
                      <a:pt x="46" y="248"/>
                    </a:cubicBezTo>
                    <a:cubicBezTo>
                      <a:pt x="45" y="250"/>
                      <a:pt x="50" y="247"/>
                      <a:pt x="46" y="250"/>
                    </a:cubicBezTo>
                    <a:cubicBezTo>
                      <a:pt x="44" y="249"/>
                      <a:pt x="44" y="249"/>
                      <a:pt x="44" y="249"/>
                    </a:cubicBezTo>
                    <a:cubicBezTo>
                      <a:pt x="44" y="249"/>
                      <a:pt x="44" y="249"/>
                      <a:pt x="44" y="249"/>
                    </a:cubicBezTo>
                    <a:cubicBezTo>
                      <a:pt x="39" y="251"/>
                      <a:pt x="39" y="251"/>
                      <a:pt x="39" y="251"/>
                    </a:cubicBezTo>
                    <a:cubicBezTo>
                      <a:pt x="39" y="252"/>
                      <a:pt x="39" y="252"/>
                      <a:pt x="39" y="252"/>
                    </a:cubicBezTo>
                    <a:cubicBezTo>
                      <a:pt x="38" y="252"/>
                      <a:pt x="38" y="252"/>
                      <a:pt x="38" y="252"/>
                    </a:cubicBezTo>
                    <a:cubicBezTo>
                      <a:pt x="38" y="253"/>
                      <a:pt x="38" y="253"/>
                      <a:pt x="38" y="253"/>
                    </a:cubicBezTo>
                    <a:cubicBezTo>
                      <a:pt x="35" y="253"/>
                      <a:pt x="35" y="253"/>
                      <a:pt x="35" y="253"/>
                    </a:cubicBezTo>
                    <a:cubicBezTo>
                      <a:pt x="35" y="254"/>
                      <a:pt x="34" y="257"/>
                      <a:pt x="33" y="256"/>
                    </a:cubicBezTo>
                    <a:cubicBezTo>
                      <a:pt x="33" y="256"/>
                      <a:pt x="35" y="256"/>
                      <a:pt x="33" y="257"/>
                    </a:cubicBezTo>
                    <a:cubicBezTo>
                      <a:pt x="34" y="257"/>
                      <a:pt x="34" y="257"/>
                      <a:pt x="34" y="257"/>
                    </a:cubicBezTo>
                    <a:cubicBezTo>
                      <a:pt x="34" y="257"/>
                      <a:pt x="35" y="256"/>
                      <a:pt x="33" y="258"/>
                    </a:cubicBezTo>
                    <a:cubicBezTo>
                      <a:pt x="32" y="257"/>
                      <a:pt x="32" y="257"/>
                      <a:pt x="32" y="257"/>
                    </a:cubicBezTo>
                    <a:cubicBezTo>
                      <a:pt x="30" y="257"/>
                      <a:pt x="30" y="257"/>
                      <a:pt x="30" y="257"/>
                    </a:cubicBezTo>
                    <a:cubicBezTo>
                      <a:pt x="29" y="256"/>
                      <a:pt x="37" y="256"/>
                      <a:pt x="27" y="260"/>
                    </a:cubicBezTo>
                    <a:cubicBezTo>
                      <a:pt x="25" y="260"/>
                      <a:pt x="25" y="260"/>
                      <a:pt x="25" y="260"/>
                    </a:cubicBezTo>
                    <a:cubicBezTo>
                      <a:pt x="25" y="259"/>
                      <a:pt x="25" y="259"/>
                      <a:pt x="25" y="259"/>
                    </a:cubicBezTo>
                    <a:cubicBezTo>
                      <a:pt x="24" y="257"/>
                      <a:pt x="24" y="257"/>
                      <a:pt x="24" y="257"/>
                    </a:cubicBezTo>
                    <a:cubicBezTo>
                      <a:pt x="26" y="257"/>
                      <a:pt x="26" y="257"/>
                      <a:pt x="26" y="257"/>
                    </a:cubicBezTo>
                    <a:cubicBezTo>
                      <a:pt x="28" y="255"/>
                      <a:pt x="28" y="255"/>
                      <a:pt x="28" y="255"/>
                    </a:cubicBezTo>
                    <a:cubicBezTo>
                      <a:pt x="25" y="253"/>
                      <a:pt x="25" y="253"/>
                      <a:pt x="25" y="253"/>
                    </a:cubicBezTo>
                    <a:cubicBezTo>
                      <a:pt x="23" y="253"/>
                      <a:pt x="23" y="253"/>
                      <a:pt x="23" y="253"/>
                    </a:cubicBezTo>
                    <a:cubicBezTo>
                      <a:pt x="23" y="252"/>
                      <a:pt x="23" y="252"/>
                      <a:pt x="23" y="252"/>
                    </a:cubicBezTo>
                    <a:cubicBezTo>
                      <a:pt x="26" y="253"/>
                      <a:pt x="26" y="253"/>
                      <a:pt x="26" y="253"/>
                    </a:cubicBezTo>
                    <a:cubicBezTo>
                      <a:pt x="25" y="250"/>
                      <a:pt x="25" y="250"/>
                      <a:pt x="25" y="250"/>
                    </a:cubicBezTo>
                    <a:cubicBezTo>
                      <a:pt x="29" y="249"/>
                      <a:pt x="29" y="249"/>
                      <a:pt x="29" y="249"/>
                    </a:cubicBezTo>
                    <a:cubicBezTo>
                      <a:pt x="29" y="250"/>
                      <a:pt x="29" y="250"/>
                      <a:pt x="29" y="250"/>
                    </a:cubicBezTo>
                    <a:cubicBezTo>
                      <a:pt x="30" y="250"/>
                      <a:pt x="30" y="250"/>
                      <a:pt x="30" y="250"/>
                    </a:cubicBezTo>
                    <a:cubicBezTo>
                      <a:pt x="29" y="251"/>
                      <a:pt x="29" y="251"/>
                      <a:pt x="29" y="251"/>
                    </a:cubicBezTo>
                    <a:cubicBezTo>
                      <a:pt x="30" y="251"/>
                      <a:pt x="30" y="251"/>
                      <a:pt x="30" y="251"/>
                    </a:cubicBezTo>
                    <a:cubicBezTo>
                      <a:pt x="31" y="251"/>
                      <a:pt x="31" y="251"/>
                      <a:pt x="31" y="251"/>
                    </a:cubicBezTo>
                    <a:cubicBezTo>
                      <a:pt x="31" y="250"/>
                      <a:pt x="31" y="250"/>
                      <a:pt x="31" y="250"/>
                    </a:cubicBezTo>
                    <a:cubicBezTo>
                      <a:pt x="33" y="252"/>
                      <a:pt x="33" y="252"/>
                      <a:pt x="33" y="252"/>
                    </a:cubicBezTo>
                    <a:cubicBezTo>
                      <a:pt x="36" y="250"/>
                      <a:pt x="36" y="250"/>
                      <a:pt x="36" y="250"/>
                    </a:cubicBezTo>
                    <a:cubicBezTo>
                      <a:pt x="35" y="248"/>
                      <a:pt x="35" y="248"/>
                      <a:pt x="35" y="248"/>
                    </a:cubicBezTo>
                    <a:cubicBezTo>
                      <a:pt x="36" y="247"/>
                      <a:pt x="36" y="247"/>
                      <a:pt x="36" y="247"/>
                    </a:cubicBezTo>
                    <a:cubicBezTo>
                      <a:pt x="37" y="246"/>
                      <a:pt x="33" y="250"/>
                      <a:pt x="39" y="247"/>
                    </a:cubicBezTo>
                    <a:cubicBezTo>
                      <a:pt x="37" y="246"/>
                      <a:pt x="37" y="246"/>
                      <a:pt x="37" y="246"/>
                    </a:cubicBezTo>
                    <a:cubicBezTo>
                      <a:pt x="40" y="246"/>
                      <a:pt x="40" y="246"/>
                      <a:pt x="40" y="246"/>
                    </a:cubicBezTo>
                    <a:cubicBezTo>
                      <a:pt x="39" y="245"/>
                      <a:pt x="39" y="245"/>
                      <a:pt x="39" y="245"/>
                    </a:cubicBezTo>
                    <a:cubicBezTo>
                      <a:pt x="36" y="245"/>
                      <a:pt x="36" y="245"/>
                      <a:pt x="36" y="245"/>
                    </a:cubicBezTo>
                    <a:cubicBezTo>
                      <a:pt x="37" y="244"/>
                      <a:pt x="37" y="244"/>
                      <a:pt x="37" y="244"/>
                    </a:cubicBezTo>
                    <a:cubicBezTo>
                      <a:pt x="39" y="244"/>
                      <a:pt x="39" y="244"/>
                      <a:pt x="39" y="244"/>
                    </a:cubicBezTo>
                    <a:cubicBezTo>
                      <a:pt x="38" y="243"/>
                      <a:pt x="36" y="249"/>
                      <a:pt x="38" y="242"/>
                    </a:cubicBezTo>
                    <a:cubicBezTo>
                      <a:pt x="40" y="241"/>
                      <a:pt x="40" y="241"/>
                      <a:pt x="40" y="241"/>
                    </a:cubicBezTo>
                    <a:cubicBezTo>
                      <a:pt x="40" y="243"/>
                      <a:pt x="36" y="244"/>
                      <a:pt x="40" y="244"/>
                    </a:cubicBezTo>
                    <a:cubicBezTo>
                      <a:pt x="40" y="243"/>
                      <a:pt x="40" y="243"/>
                      <a:pt x="40" y="243"/>
                    </a:cubicBezTo>
                    <a:cubicBezTo>
                      <a:pt x="40" y="243"/>
                      <a:pt x="36" y="246"/>
                      <a:pt x="42" y="244"/>
                    </a:cubicBezTo>
                    <a:cubicBezTo>
                      <a:pt x="43" y="243"/>
                      <a:pt x="43" y="243"/>
                      <a:pt x="43" y="243"/>
                    </a:cubicBezTo>
                    <a:cubicBezTo>
                      <a:pt x="42" y="242"/>
                      <a:pt x="42" y="242"/>
                      <a:pt x="42" y="242"/>
                    </a:cubicBezTo>
                    <a:cubicBezTo>
                      <a:pt x="45" y="241"/>
                      <a:pt x="45" y="241"/>
                      <a:pt x="45" y="241"/>
                    </a:cubicBezTo>
                    <a:cubicBezTo>
                      <a:pt x="46" y="241"/>
                      <a:pt x="43" y="242"/>
                      <a:pt x="46" y="240"/>
                    </a:cubicBezTo>
                    <a:cubicBezTo>
                      <a:pt x="47" y="243"/>
                      <a:pt x="39" y="240"/>
                      <a:pt x="49" y="241"/>
                    </a:cubicBezTo>
                    <a:cubicBezTo>
                      <a:pt x="49" y="241"/>
                      <a:pt x="49" y="241"/>
                      <a:pt x="49" y="241"/>
                    </a:cubicBezTo>
                    <a:cubicBezTo>
                      <a:pt x="46" y="239"/>
                      <a:pt x="46" y="239"/>
                      <a:pt x="46" y="239"/>
                    </a:cubicBezTo>
                    <a:cubicBezTo>
                      <a:pt x="46" y="238"/>
                      <a:pt x="46" y="238"/>
                      <a:pt x="46" y="238"/>
                    </a:cubicBezTo>
                    <a:cubicBezTo>
                      <a:pt x="45" y="238"/>
                      <a:pt x="45" y="238"/>
                      <a:pt x="45" y="238"/>
                    </a:cubicBezTo>
                    <a:cubicBezTo>
                      <a:pt x="47" y="236"/>
                      <a:pt x="47" y="236"/>
                      <a:pt x="47" y="236"/>
                    </a:cubicBezTo>
                    <a:cubicBezTo>
                      <a:pt x="48" y="238"/>
                      <a:pt x="48" y="238"/>
                      <a:pt x="48" y="238"/>
                    </a:cubicBezTo>
                    <a:cubicBezTo>
                      <a:pt x="50" y="239"/>
                      <a:pt x="43" y="242"/>
                      <a:pt x="51" y="238"/>
                    </a:cubicBezTo>
                    <a:cubicBezTo>
                      <a:pt x="48" y="236"/>
                      <a:pt x="48" y="236"/>
                      <a:pt x="48" y="236"/>
                    </a:cubicBezTo>
                    <a:cubicBezTo>
                      <a:pt x="49" y="236"/>
                      <a:pt x="49" y="236"/>
                      <a:pt x="49" y="236"/>
                    </a:cubicBezTo>
                    <a:cubicBezTo>
                      <a:pt x="50" y="236"/>
                      <a:pt x="46" y="237"/>
                      <a:pt x="51" y="236"/>
                    </a:cubicBezTo>
                    <a:cubicBezTo>
                      <a:pt x="50" y="235"/>
                      <a:pt x="50" y="235"/>
                      <a:pt x="50" y="235"/>
                    </a:cubicBezTo>
                    <a:cubicBezTo>
                      <a:pt x="48" y="235"/>
                      <a:pt x="48" y="235"/>
                      <a:pt x="48" y="235"/>
                    </a:cubicBezTo>
                    <a:cubicBezTo>
                      <a:pt x="49" y="232"/>
                      <a:pt x="49" y="232"/>
                      <a:pt x="49" y="232"/>
                    </a:cubicBezTo>
                    <a:cubicBezTo>
                      <a:pt x="51" y="232"/>
                      <a:pt x="51" y="232"/>
                      <a:pt x="51" y="232"/>
                    </a:cubicBezTo>
                    <a:cubicBezTo>
                      <a:pt x="52" y="232"/>
                      <a:pt x="52" y="232"/>
                      <a:pt x="52" y="232"/>
                    </a:cubicBezTo>
                    <a:cubicBezTo>
                      <a:pt x="52" y="230"/>
                      <a:pt x="49" y="234"/>
                      <a:pt x="52" y="230"/>
                    </a:cubicBezTo>
                    <a:cubicBezTo>
                      <a:pt x="55" y="229"/>
                      <a:pt x="52" y="234"/>
                      <a:pt x="55" y="230"/>
                    </a:cubicBezTo>
                    <a:cubicBezTo>
                      <a:pt x="57" y="230"/>
                      <a:pt x="57" y="230"/>
                      <a:pt x="57" y="230"/>
                    </a:cubicBezTo>
                    <a:cubicBezTo>
                      <a:pt x="59" y="230"/>
                      <a:pt x="59" y="230"/>
                      <a:pt x="59" y="230"/>
                    </a:cubicBezTo>
                    <a:cubicBezTo>
                      <a:pt x="60" y="229"/>
                      <a:pt x="53" y="233"/>
                      <a:pt x="62" y="229"/>
                    </a:cubicBezTo>
                    <a:cubicBezTo>
                      <a:pt x="62" y="229"/>
                      <a:pt x="60" y="228"/>
                      <a:pt x="63" y="229"/>
                    </a:cubicBezTo>
                    <a:cubicBezTo>
                      <a:pt x="64" y="227"/>
                      <a:pt x="64" y="227"/>
                      <a:pt x="64" y="227"/>
                    </a:cubicBezTo>
                    <a:cubicBezTo>
                      <a:pt x="64" y="226"/>
                      <a:pt x="64" y="226"/>
                      <a:pt x="64" y="226"/>
                    </a:cubicBezTo>
                    <a:cubicBezTo>
                      <a:pt x="62" y="226"/>
                      <a:pt x="63" y="228"/>
                      <a:pt x="61" y="227"/>
                    </a:cubicBezTo>
                    <a:cubicBezTo>
                      <a:pt x="61" y="226"/>
                      <a:pt x="61" y="226"/>
                      <a:pt x="61" y="226"/>
                    </a:cubicBezTo>
                    <a:cubicBezTo>
                      <a:pt x="63" y="225"/>
                      <a:pt x="63" y="225"/>
                      <a:pt x="63" y="225"/>
                    </a:cubicBezTo>
                    <a:cubicBezTo>
                      <a:pt x="63" y="225"/>
                      <a:pt x="63" y="225"/>
                      <a:pt x="63" y="225"/>
                    </a:cubicBezTo>
                    <a:cubicBezTo>
                      <a:pt x="64" y="224"/>
                      <a:pt x="64" y="224"/>
                      <a:pt x="64" y="224"/>
                    </a:cubicBezTo>
                    <a:cubicBezTo>
                      <a:pt x="67" y="226"/>
                      <a:pt x="67" y="226"/>
                      <a:pt x="67" y="226"/>
                    </a:cubicBezTo>
                    <a:cubicBezTo>
                      <a:pt x="67" y="224"/>
                      <a:pt x="67" y="224"/>
                      <a:pt x="67" y="224"/>
                    </a:cubicBezTo>
                    <a:cubicBezTo>
                      <a:pt x="68" y="224"/>
                      <a:pt x="68" y="224"/>
                      <a:pt x="68" y="224"/>
                    </a:cubicBezTo>
                    <a:cubicBezTo>
                      <a:pt x="75" y="222"/>
                      <a:pt x="75" y="222"/>
                      <a:pt x="75" y="222"/>
                    </a:cubicBezTo>
                    <a:cubicBezTo>
                      <a:pt x="76" y="222"/>
                      <a:pt x="76" y="222"/>
                      <a:pt x="76" y="222"/>
                    </a:cubicBezTo>
                    <a:cubicBezTo>
                      <a:pt x="77" y="221"/>
                      <a:pt x="77" y="221"/>
                      <a:pt x="77" y="221"/>
                    </a:cubicBezTo>
                    <a:cubicBezTo>
                      <a:pt x="71" y="220"/>
                      <a:pt x="71" y="220"/>
                      <a:pt x="71" y="220"/>
                    </a:cubicBezTo>
                    <a:cubicBezTo>
                      <a:pt x="72" y="219"/>
                      <a:pt x="72" y="219"/>
                      <a:pt x="72" y="219"/>
                    </a:cubicBezTo>
                    <a:cubicBezTo>
                      <a:pt x="71" y="219"/>
                      <a:pt x="71" y="219"/>
                      <a:pt x="71" y="219"/>
                    </a:cubicBezTo>
                    <a:cubicBezTo>
                      <a:pt x="71" y="218"/>
                      <a:pt x="71" y="218"/>
                      <a:pt x="71" y="218"/>
                    </a:cubicBezTo>
                    <a:cubicBezTo>
                      <a:pt x="76" y="216"/>
                      <a:pt x="76" y="216"/>
                      <a:pt x="76" y="216"/>
                    </a:cubicBezTo>
                    <a:cubicBezTo>
                      <a:pt x="76" y="215"/>
                      <a:pt x="76" y="215"/>
                      <a:pt x="76" y="215"/>
                    </a:cubicBezTo>
                    <a:cubicBezTo>
                      <a:pt x="76" y="214"/>
                      <a:pt x="74" y="215"/>
                      <a:pt x="77" y="214"/>
                    </a:cubicBezTo>
                    <a:cubicBezTo>
                      <a:pt x="76" y="214"/>
                      <a:pt x="76" y="214"/>
                      <a:pt x="76" y="214"/>
                    </a:cubicBezTo>
                    <a:cubicBezTo>
                      <a:pt x="72" y="215"/>
                      <a:pt x="75" y="218"/>
                      <a:pt x="66" y="219"/>
                    </a:cubicBezTo>
                    <a:cubicBezTo>
                      <a:pt x="65" y="219"/>
                      <a:pt x="65" y="222"/>
                      <a:pt x="62" y="220"/>
                    </a:cubicBezTo>
                    <a:cubicBezTo>
                      <a:pt x="63" y="221"/>
                      <a:pt x="63" y="221"/>
                      <a:pt x="63" y="221"/>
                    </a:cubicBezTo>
                    <a:cubicBezTo>
                      <a:pt x="64" y="220"/>
                      <a:pt x="64" y="220"/>
                      <a:pt x="64" y="220"/>
                    </a:cubicBezTo>
                    <a:cubicBezTo>
                      <a:pt x="67" y="221"/>
                      <a:pt x="67" y="221"/>
                      <a:pt x="67" y="221"/>
                    </a:cubicBezTo>
                    <a:cubicBezTo>
                      <a:pt x="67" y="220"/>
                      <a:pt x="67" y="220"/>
                      <a:pt x="67" y="220"/>
                    </a:cubicBezTo>
                    <a:cubicBezTo>
                      <a:pt x="68" y="221"/>
                      <a:pt x="66" y="224"/>
                      <a:pt x="70" y="220"/>
                    </a:cubicBezTo>
                    <a:cubicBezTo>
                      <a:pt x="70" y="220"/>
                      <a:pt x="70" y="220"/>
                      <a:pt x="70" y="220"/>
                    </a:cubicBezTo>
                    <a:cubicBezTo>
                      <a:pt x="66" y="222"/>
                      <a:pt x="66" y="222"/>
                      <a:pt x="66" y="222"/>
                    </a:cubicBezTo>
                    <a:cubicBezTo>
                      <a:pt x="64" y="222"/>
                      <a:pt x="64" y="222"/>
                      <a:pt x="64" y="222"/>
                    </a:cubicBezTo>
                    <a:cubicBezTo>
                      <a:pt x="66" y="223"/>
                      <a:pt x="66" y="223"/>
                      <a:pt x="66" y="223"/>
                    </a:cubicBezTo>
                    <a:cubicBezTo>
                      <a:pt x="65" y="223"/>
                      <a:pt x="64" y="227"/>
                      <a:pt x="64" y="222"/>
                    </a:cubicBezTo>
                    <a:cubicBezTo>
                      <a:pt x="59" y="224"/>
                      <a:pt x="59" y="224"/>
                      <a:pt x="59" y="224"/>
                    </a:cubicBezTo>
                    <a:cubicBezTo>
                      <a:pt x="59" y="224"/>
                      <a:pt x="58" y="225"/>
                      <a:pt x="60" y="223"/>
                    </a:cubicBezTo>
                    <a:cubicBezTo>
                      <a:pt x="59" y="223"/>
                      <a:pt x="59" y="223"/>
                      <a:pt x="59" y="223"/>
                    </a:cubicBezTo>
                    <a:cubicBezTo>
                      <a:pt x="58" y="224"/>
                      <a:pt x="58" y="224"/>
                      <a:pt x="58" y="224"/>
                    </a:cubicBezTo>
                    <a:cubicBezTo>
                      <a:pt x="58" y="225"/>
                      <a:pt x="58" y="225"/>
                      <a:pt x="58" y="225"/>
                    </a:cubicBezTo>
                    <a:cubicBezTo>
                      <a:pt x="57" y="226"/>
                      <a:pt x="57" y="226"/>
                      <a:pt x="57" y="226"/>
                    </a:cubicBezTo>
                    <a:cubicBezTo>
                      <a:pt x="55" y="226"/>
                      <a:pt x="55" y="226"/>
                      <a:pt x="55" y="226"/>
                    </a:cubicBezTo>
                    <a:cubicBezTo>
                      <a:pt x="55" y="227"/>
                      <a:pt x="55" y="227"/>
                      <a:pt x="55" y="227"/>
                    </a:cubicBezTo>
                    <a:cubicBezTo>
                      <a:pt x="54" y="226"/>
                      <a:pt x="54" y="226"/>
                      <a:pt x="54" y="226"/>
                    </a:cubicBezTo>
                    <a:cubicBezTo>
                      <a:pt x="52" y="227"/>
                      <a:pt x="52" y="227"/>
                      <a:pt x="52" y="227"/>
                    </a:cubicBezTo>
                    <a:cubicBezTo>
                      <a:pt x="52" y="228"/>
                      <a:pt x="52" y="228"/>
                      <a:pt x="52" y="228"/>
                    </a:cubicBezTo>
                    <a:cubicBezTo>
                      <a:pt x="51" y="227"/>
                      <a:pt x="51" y="227"/>
                      <a:pt x="51" y="227"/>
                    </a:cubicBezTo>
                    <a:cubicBezTo>
                      <a:pt x="45" y="230"/>
                      <a:pt x="45" y="230"/>
                      <a:pt x="45" y="230"/>
                    </a:cubicBezTo>
                    <a:cubicBezTo>
                      <a:pt x="44" y="230"/>
                      <a:pt x="44" y="230"/>
                      <a:pt x="44" y="230"/>
                    </a:cubicBezTo>
                    <a:cubicBezTo>
                      <a:pt x="42" y="231"/>
                      <a:pt x="42" y="231"/>
                      <a:pt x="42" y="231"/>
                    </a:cubicBezTo>
                    <a:cubicBezTo>
                      <a:pt x="45" y="229"/>
                      <a:pt x="45" y="229"/>
                      <a:pt x="45" y="229"/>
                    </a:cubicBezTo>
                    <a:cubicBezTo>
                      <a:pt x="41" y="229"/>
                      <a:pt x="41" y="229"/>
                      <a:pt x="41" y="229"/>
                    </a:cubicBezTo>
                    <a:cubicBezTo>
                      <a:pt x="41" y="231"/>
                      <a:pt x="41" y="231"/>
                      <a:pt x="41" y="231"/>
                    </a:cubicBezTo>
                    <a:cubicBezTo>
                      <a:pt x="38" y="231"/>
                      <a:pt x="38" y="231"/>
                      <a:pt x="38" y="231"/>
                    </a:cubicBezTo>
                    <a:cubicBezTo>
                      <a:pt x="39" y="231"/>
                      <a:pt x="37" y="231"/>
                      <a:pt x="38" y="232"/>
                    </a:cubicBezTo>
                    <a:cubicBezTo>
                      <a:pt x="40" y="232"/>
                      <a:pt x="40" y="232"/>
                      <a:pt x="40" y="232"/>
                    </a:cubicBezTo>
                    <a:cubicBezTo>
                      <a:pt x="36" y="233"/>
                      <a:pt x="36" y="233"/>
                      <a:pt x="36" y="233"/>
                    </a:cubicBezTo>
                    <a:cubicBezTo>
                      <a:pt x="38" y="234"/>
                      <a:pt x="38" y="234"/>
                      <a:pt x="38" y="234"/>
                    </a:cubicBezTo>
                    <a:cubicBezTo>
                      <a:pt x="39" y="233"/>
                      <a:pt x="39" y="233"/>
                      <a:pt x="39" y="233"/>
                    </a:cubicBezTo>
                    <a:cubicBezTo>
                      <a:pt x="41" y="233"/>
                      <a:pt x="41" y="233"/>
                      <a:pt x="41" y="233"/>
                    </a:cubicBezTo>
                    <a:cubicBezTo>
                      <a:pt x="39" y="235"/>
                      <a:pt x="39" y="235"/>
                      <a:pt x="39" y="235"/>
                    </a:cubicBezTo>
                    <a:cubicBezTo>
                      <a:pt x="38" y="236"/>
                      <a:pt x="38" y="236"/>
                      <a:pt x="38" y="236"/>
                    </a:cubicBezTo>
                    <a:cubicBezTo>
                      <a:pt x="40" y="236"/>
                      <a:pt x="40" y="236"/>
                      <a:pt x="40" y="236"/>
                    </a:cubicBezTo>
                    <a:cubicBezTo>
                      <a:pt x="45" y="235"/>
                      <a:pt x="45" y="235"/>
                      <a:pt x="45" y="235"/>
                    </a:cubicBezTo>
                    <a:cubicBezTo>
                      <a:pt x="39" y="238"/>
                      <a:pt x="39" y="238"/>
                      <a:pt x="39" y="238"/>
                    </a:cubicBezTo>
                    <a:cubicBezTo>
                      <a:pt x="39" y="237"/>
                      <a:pt x="39" y="237"/>
                      <a:pt x="39" y="237"/>
                    </a:cubicBezTo>
                    <a:cubicBezTo>
                      <a:pt x="36" y="236"/>
                      <a:pt x="36" y="236"/>
                      <a:pt x="36" y="236"/>
                    </a:cubicBezTo>
                    <a:cubicBezTo>
                      <a:pt x="34" y="238"/>
                      <a:pt x="34" y="238"/>
                      <a:pt x="34" y="238"/>
                    </a:cubicBezTo>
                    <a:cubicBezTo>
                      <a:pt x="34" y="238"/>
                      <a:pt x="32" y="238"/>
                      <a:pt x="35" y="238"/>
                    </a:cubicBezTo>
                    <a:cubicBezTo>
                      <a:pt x="35" y="238"/>
                      <a:pt x="35" y="238"/>
                      <a:pt x="35" y="238"/>
                    </a:cubicBezTo>
                    <a:cubicBezTo>
                      <a:pt x="31" y="238"/>
                      <a:pt x="31" y="238"/>
                      <a:pt x="31" y="238"/>
                    </a:cubicBezTo>
                    <a:cubicBezTo>
                      <a:pt x="28" y="237"/>
                      <a:pt x="28" y="237"/>
                      <a:pt x="28" y="237"/>
                    </a:cubicBezTo>
                    <a:cubicBezTo>
                      <a:pt x="28" y="237"/>
                      <a:pt x="28" y="237"/>
                      <a:pt x="28" y="237"/>
                    </a:cubicBezTo>
                    <a:cubicBezTo>
                      <a:pt x="26" y="238"/>
                      <a:pt x="26" y="238"/>
                      <a:pt x="26" y="238"/>
                    </a:cubicBezTo>
                    <a:cubicBezTo>
                      <a:pt x="27" y="238"/>
                      <a:pt x="27" y="238"/>
                      <a:pt x="27" y="238"/>
                    </a:cubicBezTo>
                    <a:cubicBezTo>
                      <a:pt x="25" y="240"/>
                      <a:pt x="25" y="240"/>
                      <a:pt x="25" y="240"/>
                    </a:cubicBezTo>
                    <a:cubicBezTo>
                      <a:pt x="23" y="238"/>
                      <a:pt x="23" y="238"/>
                      <a:pt x="23" y="238"/>
                    </a:cubicBezTo>
                    <a:cubicBezTo>
                      <a:pt x="23" y="242"/>
                      <a:pt x="20" y="235"/>
                      <a:pt x="23" y="242"/>
                    </a:cubicBezTo>
                    <a:cubicBezTo>
                      <a:pt x="19" y="244"/>
                      <a:pt x="19" y="244"/>
                      <a:pt x="19" y="244"/>
                    </a:cubicBezTo>
                    <a:cubicBezTo>
                      <a:pt x="17" y="244"/>
                      <a:pt x="17" y="244"/>
                      <a:pt x="17" y="244"/>
                    </a:cubicBezTo>
                    <a:cubicBezTo>
                      <a:pt x="15" y="246"/>
                      <a:pt x="15" y="246"/>
                      <a:pt x="15" y="246"/>
                    </a:cubicBezTo>
                    <a:cubicBezTo>
                      <a:pt x="18" y="245"/>
                      <a:pt x="18" y="245"/>
                      <a:pt x="18" y="245"/>
                    </a:cubicBezTo>
                    <a:cubicBezTo>
                      <a:pt x="19" y="245"/>
                      <a:pt x="19" y="245"/>
                      <a:pt x="19" y="245"/>
                    </a:cubicBezTo>
                    <a:cubicBezTo>
                      <a:pt x="19" y="245"/>
                      <a:pt x="19" y="245"/>
                      <a:pt x="19" y="245"/>
                    </a:cubicBezTo>
                    <a:cubicBezTo>
                      <a:pt x="19" y="245"/>
                      <a:pt x="19" y="245"/>
                      <a:pt x="19" y="245"/>
                    </a:cubicBezTo>
                    <a:cubicBezTo>
                      <a:pt x="15" y="249"/>
                      <a:pt x="15" y="249"/>
                      <a:pt x="15" y="249"/>
                    </a:cubicBezTo>
                    <a:cubicBezTo>
                      <a:pt x="15" y="250"/>
                      <a:pt x="15" y="250"/>
                      <a:pt x="15" y="250"/>
                    </a:cubicBezTo>
                    <a:cubicBezTo>
                      <a:pt x="16" y="251"/>
                      <a:pt x="17" y="249"/>
                      <a:pt x="17" y="251"/>
                    </a:cubicBezTo>
                    <a:cubicBezTo>
                      <a:pt x="14" y="253"/>
                      <a:pt x="14" y="253"/>
                      <a:pt x="14" y="253"/>
                    </a:cubicBezTo>
                    <a:cubicBezTo>
                      <a:pt x="14" y="252"/>
                      <a:pt x="14" y="252"/>
                      <a:pt x="14" y="252"/>
                    </a:cubicBezTo>
                    <a:cubicBezTo>
                      <a:pt x="13" y="253"/>
                      <a:pt x="13" y="253"/>
                      <a:pt x="13" y="253"/>
                    </a:cubicBezTo>
                    <a:cubicBezTo>
                      <a:pt x="9" y="252"/>
                      <a:pt x="9" y="252"/>
                      <a:pt x="9" y="252"/>
                    </a:cubicBezTo>
                    <a:cubicBezTo>
                      <a:pt x="9" y="252"/>
                      <a:pt x="9" y="252"/>
                      <a:pt x="9" y="252"/>
                    </a:cubicBezTo>
                    <a:cubicBezTo>
                      <a:pt x="10" y="252"/>
                      <a:pt x="10" y="252"/>
                      <a:pt x="10" y="252"/>
                    </a:cubicBezTo>
                    <a:cubicBezTo>
                      <a:pt x="10" y="250"/>
                      <a:pt x="10" y="250"/>
                      <a:pt x="10" y="250"/>
                    </a:cubicBezTo>
                    <a:cubicBezTo>
                      <a:pt x="5" y="249"/>
                      <a:pt x="5" y="249"/>
                      <a:pt x="5" y="249"/>
                    </a:cubicBezTo>
                    <a:cubicBezTo>
                      <a:pt x="4" y="250"/>
                      <a:pt x="4" y="250"/>
                      <a:pt x="4" y="250"/>
                    </a:cubicBezTo>
                    <a:cubicBezTo>
                      <a:pt x="3" y="248"/>
                      <a:pt x="3" y="248"/>
                      <a:pt x="3" y="248"/>
                    </a:cubicBezTo>
                    <a:cubicBezTo>
                      <a:pt x="2" y="248"/>
                      <a:pt x="2" y="248"/>
                      <a:pt x="2" y="248"/>
                    </a:cubicBezTo>
                    <a:cubicBezTo>
                      <a:pt x="1" y="247"/>
                      <a:pt x="0" y="248"/>
                      <a:pt x="1" y="246"/>
                    </a:cubicBezTo>
                    <a:cubicBezTo>
                      <a:pt x="1" y="246"/>
                      <a:pt x="1" y="246"/>
                      <a:pt x="1" y="246"/>
                    </a:cubicBezTo>
                    <a:cubicBezTo>
                      <a:pt x="3" y="248"/>
                      <a:pt x="3" y="248"/>
                      <a:pt x="3" y="248"/>
                    </a:cubicBezTo>
                    <a:cubicBezTo>
                      <a:pt x="3" y="248"/>
                      <a:pt x="3" y="248"/>
                      <a:pt x="3" y="248"/>
                    </a:cubicBezTo>
                    <a:cubicBezTo>
                      <a:pt x="3" y="246"/>
                      <a:pt x="3" y="246"/>
                      <a:pt x="3" y="246"/>
                    </a:cubicBezTo>
                    <a:cubicBezTo>
                      <a:pt x="6" y="248"/>
                      <a:pt x="6" y="248"/>
                      <a:pt x="6" y="248"/>
                    </a:cubicBezTo>
                    <a:cubicBezTo>
                      <a:pt x="9" y="245"/>
                      <a:pt x="9" y="245"/>
                      <a:pt x="9" y="245"/>
                    </a:cubicBezTo>
                    <a:cubicBezTo>
                      <a:pt x="13" y="245"/>
                      <a:pt x="13" y="245"/>
                      <a:pt x="13" y="245"/>
                    </a:cubicBezTo>
                    <a:cubicBezTo>
                      <a:pt x="14" y="244"/>
                      <a:pt x="14" y="244"/>
                      <a:pt x="14" y="244"/>
                    </a:cubicBezTo>
                    <a:cubicBezTo>
                      <a:pt x="14" y="244"/>
                      <a:pt x="13" y="242"/>
                      <a:pt x="15" y="244"/>
                    </a:cubicBezTo>
                    <a:cubicBezTo>
                      <a:pt x="15" y="244"/>
                      <a:pt x="15" y="244"/>
                      <a:pt x="15" y="244"/>
                    </a:cubicBezTo>
                    <a:cubicBezTo>
                      <a:pt x="14" y="243"/>
                      <a:pt x="14" y="243"/>
                      <a:pt x="14" y="243"/>
                    </a:cubicBezTo>
                    <a:cubicBezTo>
                      <a:pt x="17" y="242"/>
                      <a:pt x="17" y="242"/>
                      <a:pt x="17" y="242"/>
                    </a:cubicBezTo>
                    <a:cubicBezTo>
                      <a:pt x="18" y="242"/>
                      <a:pt x="18" y="242"/>
                      <a:pt x="18" y="242"/>
                    </a:cubicBezTo>
                    <a:cubicBezTo>
                      <a:pt x="19" y="242"/>
                      <a:pt x="17" y="243"/>
                      <a:pt x="19" y="241"/>
                    </a:cubicBezTo>
                    <a:cubicBezTo>
                      <a:pt x="19" y="241"/>
                      <a:pt x="19" y="241"/>
                      <a:pt x="19" y="241"/>
                    </a:cubicBezTo>
                    <a:cubicBezTo>
                      <a:pt x="19" y="242"/>
                      <a:pt x="19" y="242"/>
                      <a:pt x="19" y="242"/>
                    </a:cubicBezTo>
                    <a:cubicBezTo>
                      <a:pt x="19" y="241"/>
                      <a:pt x="21" y="248"/>
                      <a:pt x="22" y="239"/>
                    </a:cubicBezTo>
                    <a:cubicBezTo>
                      <a:pt x="20" y="238"/>
                      <a:pt x="20" y="238"/>
                      <a:pt x="20" y="238"/>
                    </a:cubicBezTo>
                    <a:cubicBezTo>
                      <a:pt x="20" y="238"/>
                      <a:pt x="20" y="238"/>
                      <a:pt x="20" y="238"/>
                    </a:cubicBezTo>
                    <a:cubicBezTo>
                      <a:pt x="22" y="237"/>
                      <a:pt x="22" y="237"/>
                      <a:pt x="22" y="237"/>
                    </a:cubicBezTo>
                    <a:cubicBezTo>
                      <a:pt x="22" y="237"/>
                      <a:pt x="22" y="237"/>
                      <a:pt x="22" y="237"/>
                    </a:cubicBezTo>
                    <a:cubicBezTo>
                      <a:pt x="23" y="236"/>
                      <a:pt x="23" y="236"/>
                      <a:pt x="23" y="236"/>
                    </a:cubicBezTo>
                    <a:cubicBezTo>
                      <a:pt x="22" y="235"/>
                      <a:pt x="22" y="235"/>
                      <a:pt x="22" y="235"/>
                    </a:cubicBezTo>
                    <a:cubicBezTo>
                      <a:pt x="22" y="234"/>
                      <a:pt x="22" y="234"/>
                      <a:pt x="22" y="234"/>
                    </a:cubicBezTo>
                    <a:cubicBezTo>
                      <a:pt x="21" y="233"/>
                      <a:pt x="21" y="233"/>
                      <a:pt x="21" y="233"/>
                    </a:cubicBezTo>
                    <a:cubicBezTo>
                      <a:pt x="19" y="234"/>
                      <a:pt x="19" y="234"/>
                      <a:pt x="19" y="234"/>
                    </a:cubicBezTo>
                    <a:cubicBezTo>
                      <a:pt x="20" y="231"/>
                      <a:pt x="20" y="231"/>
                      <a:pt x="20" y="231"/>
                    </a:cubicBezTo>
                    <a:cubicBezTo>
                      <a:pt x="19" y="231"/>
                      <a:pt x="19" y="231"/>
                      <a:pt x="19" y="231"/>
                    </a:cubicBezTo>
                    <a:cubicBezTo>
                      <a:pt x="18" y="230"/>
                      <a:pt x="22" y="231"/>
                      <a:pt x="17" y="230"/>
                    </a:cubicBezTo>
                    <a:cubicBezTo>
                      <a:pt x="16" y="230"/>
                      <a:pt x="16" y="230"/>
                      <a:pt x="16" y="230"/>
                    </a:cubicBezTo>
                    <a:cubicBezTo>
                      <a:pt x="17" y="229"/>
                      <a:pt x="17" y="229"/>
                      <a:pt x="17" y="229"/>
                    </a:cubicBezTo>
                    <a:cubicBezTo>
                      <a:pt x="17" y="229"/>
                      <a:pt x="17" y="229"/>
                      <a:pt x="17" y="229"/>
                    </a:cubicBezTo>
                    <a:cubicBezTo>
                      <a:pt x="15" y="229"/>
                      <a:pt x="15" y="229"/>
                      <a:pt x="15" y="229"/>
                    </a:cubicBezTo>
                    <a:cubicBezTo>
                      <a:pt x="16" y="228"/>
                      <a:pt x="14" y="228"/>
                      <a:pt x="13" y="227"/>
                    </a:cubicBezTo>
                    <a:cubicBezTo>
                      <a:pt x="15" y="226"/>
                      <a:pt x="15" y="226"/>
                      <a:pt x="15" y="226"/>
                    </a:cubicBezTo>
                    <a:cubicBezTo>
                      <a:pt x="14" y="228"/>
                      <a:pt x="15" y="223"/>
                      <a:pt x="12" y="227"/>
                    </a:cubicBezTo>
                    <a:cubicBezTo>
                      <a:pt x="13" y="226"/>
                      <a:pt x="13" y="226"/>
                      <a:pt x="13" y="226"/>
                    </a:cubicBezTo>
                    <a:cubicBezTo>
                      <a:pt x="9" y="223"/>
                      <a:pt x="9" y="223"/>
                      <a:pt x="9" y="223"/>
                    </a:cubicBezTo>
                    <a:cubicBezTo>
                      <a:pt x="6" y="225"/>
                      <a:pt x="6" y="225"/>
                      <a:pt x="6" y="225"/>
                    </a:cubicBezTo>
                    <a:cubicBezTo>
                      <a:pt x="6" y="226"/>
                      <a:pt x="6" y="226"/>
                      <a:pt x="6" y="226"/>
                    </a:cubicBezTo>
                    <a:cubicBezTo>
                      <a:pt x="5" y="227"/>
                      <a:pt x="5" y="227"/>
                      <a:pt x="5" y="227"/>
                    </a:cubicBezTo>
                    <a:cubicBezTo>
                      <a:pt x="6" y="224"/>
                      <a:pt x="6" y="224"/>
                      <a:pt x="6" y="224"/>
                    </a:cubicBezTo>
                    <a:cubicBezTo>
                      <a:pt x="3" y="223"/>
                      <a:pt x="3" y="223"/>
                      <a:pt x="3" y="223"/>
                    </a:cubicBezTo>
                    <a:cubicBezTo>
                      <a:pt x="3" y="220"/>
                      <a:pt x="3" y="220"/>
                      <a:pt x="3" y="220"/>
                    </a:cubicBezTo>
                    <a:cubicBezTo>
                      <a:pt x="4" y="219"/>
                      <a:pt x="4" y="219"/>
                      <a:pt x="4" y="219"/>
                    </a:cubicBezTo>
                    <a:cubicBezTo>
                      <a:pt x="3" y="220"/>
                      <a:pt x="3" y="220"/>
                      <a:pt x="3" y="220"/>
                    </a:cubicBezTo>
                    <a:cubicBezTo>
                      <a:pt x="4" y="221"/>
                      <a:pt x="4" y="221"/>
                      <a:pt x="4" y="221"/>
                    </a:cubicBezTo>
                    <a:cubicBezTo>
                      <a:pt x="7" y="221"/>
                      <a:pt x="7" y="221"/>
                      <a:pt x="7" y="221"/>
                    </a:cubicBezTo>
                    <a:cubicBezTo>
                      <a:pt x="7" y="220"/>
                      <a:pt x="7" y="220"/>
                      <a:pt x="7" y="220"/>
                    </a:cubicBezTo>
                    <a:cubicBezTo>
                      <a:pt x="2" y="216"/>
                      <a:pt x="2" y="216"/>
                      <a:pt x="2" y="216"/>
                    </a:cubicBezTo>
                    <a:cubicBezTo>
                      <a:pt x="2" y="212"/>
                      <a:pt x="2" y="212"/>
                      <a:pt x="2" y="212"/>
                    </a:cubicBezTo>
                    <a:cubicBezTo>
                      <a:pt x="3" y="212"/>
                      <a:pt x="3" y="212"/>
                      <a:pt x="3" y="212"/>
                    </a:cubicBezTo>
                    <a:cubicBezTo>
                      <a:pt x="4" y="213"/>
                      <a:pt x="4" y="213"/>
                      <a:pt x="4" y="213"/>
                    </a:cubicBezTo>
                    <a:cubicBezTo>
                      <a:pt x="5" y="213"/>
                      <a:pt x="5" y="213"/>
                      <a:pt x="5" y="213"/>
                    </a:cubicBezTo>
                    <a:cubicBezTo>
                      <a:pt x="5" y="212"/>
                      <a:pt x="5" y="212"/>
                      <a:pt x="5" y="212"/>
                    </a:cubicBezTo>
                    <a:cubicBezTo>
                      <a:pt x="5" y="211"/>
                      <a:pt x="5" y="211"/>
                      <a:pt x="5" y="211"/>
                    </a:cubicBezTo>
                    <a:cubicBezTo>
                      <a:pt x="7" y="211"/>
                      <a:pt x="7" y="211"/>
                      <a:pt x="7" y="211"/>
                    </a:cubicBezTo>
                    <a:cubicBezTo>
                      <a:pt x="6" y="214"/>
                      <a:pt x="6" y="214"/>
                      <a:pt x="6" y="214"/>
                    </a:cubicBezTo>
                    <a:cubicBezTo>
                      <a:pt x="7" y="216"/>
                      <a:pt x="7" y="216"/>
                      <a:pt x="7" y="216"/>
                    </a:cubicBezTo>
                    <a:cubicBezTo>
                      <a:pt x="8" y="219"/>
                      <a:pt x="8" y="219"/>
                      <a:pt x="8" y="219"/>
                    </a:cubicBezTo>
                    <a:cubicBezTo>
                      <a:pt x="8" y="220"/>
                      <a:pt x="8" y="220"/>
                      <a:pt x="8" y="220"/>
                    </a:cubicBezTo>
                    <a:cubicBezTo>
                      <a:pt x="12" y="217"/>
                      <a:pt x="12" y="217"/>
                      <a:pt x="12" y="217"/>
                    </a:cubicBezTo>
                    <a:cubicBezTo>
                      <a:pt x="12" y="216"/>
                      <a:pt x="10" y="217"/>
                      <a:pt x="11" y="216"/>
                    </a:cubicBezTo>
                    <a:cubicBezTo>
                      <a:pt x="16" y="214"/>
                      <a:pt x="16" y="214"/>
                      <a:pt x="16" y="214"/>
                    </a:cubicBezTo>
                    <a:cubicBezTo>
                      <a:pt x="17" y="214"/>
                      <a:pt x="17" y="214"/>
                      <a:pt x="17" y="214"/>
                    </a:cubicBezTo>
                    <a:cubicBezTo>
                      <a:pt x="17" y="213"/>
                      <a:pt x="17" y="213"/>
                      <a:pt x="17" y="213"/>
                    </a:cubicBezTo>
                    <a:cubicBezTo>
                      <a:pt x="19" y="211"/>
                      <a:pt x="19" y="211"/>
                      <a:pt x="19" y="211"/>
                    </a:cubicBezTo>
                    <a:cubicBezTo>
                      <a:pt x="21" y="212"/>
                      <a:pt x="21" y="212"/>
                      <a:pt x="21" y="212"/>
                    </a:cubicBezTo>
                    <a:cubicBezTo>
                      <a:pt x="22" y="212"/>
                      <a:pt x="22" y="212"/>
                      <a:pt x="22" y="212"/>
                    </a:cubicBezTo>
                    <a:cubicBezTo>
                      <a:pt x="22" y="211"/>
                      <a:pt x="22" y="211"/>
                      <a:pt x="22" y="211"/>
                    </a:cubicBezTo>
                    <a:cubicBezTo>
                      <a:pt x="25" y="210"/>
                      <a:pt x="25" y="210"/>
                      <a:pt x="25" y="210"/>
                    </a:cubicBezTo>
                    <a:cubicBezTo>
                      <a:pt x="24" y="209"/>
                      <a:pt x="24" y="209"/>
                      <a:pt x="24" y="209"/>
                    </a:cubicBezTo>
                    <a:cubicBezTo>
                      <a:pt x="27" y="209"/>
                      <a:pt x="22" y="206"/>
                      <a:pt x="27" y="209"/>
                    </a:cubicBezTo>
                    <a:cubicBezTo>
                      <a:pt x="29" y="211"/>
                      <a:pt x="29" y="211"/>
                      <a:pt x="29" y="211"/>
                    </a:cubicBezTo>
                    <a:cubicBezTo>
                      <a:pt x="29" y="210"/>
                      <a:pt x="29" y="210"/>
                      <a:pt x="29" y="210"/>
                    </a:cubicBezTo>
                    <a:cubicBezTo>
                      <a:pt x="31" y="212"/>
                      <a:pt x="31" y="212"/>
                      <a:pt x="31" y="212"/>
                    </a:cubicBezTo>
                    <a:cubicBezTo>
                      <a:pt x="32" y="211"/>
                      <a:pt x="32" y="211"/>
                      <a:pt x="32" y="211"/>
                    </a:cubicBezTo>
                    <a:cubicBezTo>
                      <a:pt x="31" y="210"/>
                      <a:pt x="31" y="210"/>
                      <a:pt x="31" y="210"/>
                    </a:cubicBezTo>
                    <a:cubicBezTo>
                      <a:pt x="32" y="208"/>
                      <a:pt x="32" y="208"/>
                      <a:pt x="32" y="208"/>
                    </a:cubicBezTo>
                    <a:cubicBezTo>
                      <a:pt x="33" y="210"/>
                      <a:pt x="33" y="210"/>
                      <a:pt x="33" y="210"/>
                    </a:cubicBezTo>
                    <a:cubicBezTo>
                      <a:pt x="34" y="210"/>
                      <a:pt x="34" y="210"/>
                      <a:pt x="34" y="210"/>
                    </a:cubicBezTo>
                    <a:cubicBezTo>
                      <a:pt x="36" y="211"/>
                      <a:pt x="36" y="211"/>
                      <a:pt x="36" y="211"/>
                    </a:cubicBezTo>
                    <a:cubicBezTo>
                      <a:pt x="36" y="210"/>
                      <a:pt x="37" y="212"/>
                      <a:pt x="37" y="210"/>
                    </a:cubicBezTo>
                    <a:cubicBezTo>
                      <a:pt x="35" y="209"/>
                      <a:pt x="35" y="209"/>
                      <a:pt x="35" y="209"/>
                    </a:cubicBezTo>
                    <a:cubicBezTo>
                      <a:pt x="32" y="206"/>
                      <a:pt x="32" y="206"/>
                      <a:pt x="32" y="206"/>
                    </a:cubicBezTo>
                    <a:cubicBezTo>
                      <a:pt x="32" y="207"/>
                      <a:pt x="33" y="206"/>
                      <a:pt x="31" y="207"/>
                    </a:cubicBezTo>
                    <a:cubicBezTo>
                      <a:pt x="32" y="206"/>
                      <a:pt x="32" y="206"/>
                      <a:pt x="32" y="206"/>
                    </a:cubicBezTo>
                    <a:cubicBezTo>
                      <a:pt x="35" y="206"/>
                      <a:pt x="35" y="206"/>
                      <a:pt x="35" y="206"/>
                    </a:cubicBezTo>
                    <a:cubicBezTo>
                      <a:pt x="38" y="207"/>
                      <a:pt x="38" y="207"/>
                      <a:pt x="38" y="207"/>
                    </a:cubicBezTo>
                    <a:cubicBezTo>
                      <a:pt x="38" y="207"/>
                      <a:pt x="38" y="207"/>
                      <a:pt x="38" y="207"/>
                    </a:cubicBezTo>
                    <a:cubicBezTo>
                      <a:pt x="38" y="206"/>
                      <a:pt x="38" y="206"/>
                      <a:pt x="38" y="206"/>
                    </a:cubicBezTo>
                    <a:cubicBezTo>
                      <a:pt x="39" y="206"/>
                      <a:pt x="39" y="206"/>
                      <a:pt x="39" y="206"/>
                    </a:cubicBezTo>
                    <a:cubicBezTo>
                      <a:pt x="41" y="206"/>
                      <a:pt x="41" y="206"/>
                      <a:pt x="41" y="206"/>
                    </a:cubicBezTo>
                    <a:cubicBezTo>
                      <a:pt x="40" y="204"/>
                      <a:pt x="40" y="204"/>
                      <a:pt x="40" y="204"/>
                    </a:cubicBezTo>
                    <a:cubicBezTo>
                      <a:pt x="41" y="203"/>
                      <a:pt x="41" y="203"/>
                      <a:pt x="41" y="203"/>
                    </a:cubicBezTo>
                    <a:cubicBezTo>
                      <a:pt x="39" y="202"/>
                      <a:pt x="39" y="202"/>
                      <a:pt x="39" y="202"/>
                    </a:cubicBezTo>
                    <a:cubicBezTo>
                      <a:pt x="38" y="204"/>
                      <a:pt x="38" y="204"/>
                      <a:pt x="38" y="204"/>
                    </a:cubicBezTo>
                    <a:cubicBezTo>
                      <a:pt x="36" y="203"/>
                      <a:pt x="36" y="203"/>
                      <a:pt x="36" y="203"/>
                    </a:cubicBezTo>
                    <a:cubicBezTo>
                      <a:pt x="36" y="202"/>
                      <a:pt x="36" y="202"/>
                      <a:pt x="36" y="202"/>
                    </a:cubicBezTo>
                    <a:cubicBezTo>
                      <a:pt x="38" y="202"/>
                      <a:pt x="41" y="200"/>
                      <a:pt x="42" y="202"/>
                    </a:cubicBezTo>
                    <a:cubicBezTo>
                      <a:pt x="41" y="202"/>
                      <a:pt x="41" y="202"/>
                      <a:pt x="41" y="202"/>
                    </a:cubicBezTo>
                    <a:cubicBezTo>
                      <a:pt x="42" y="203"/>
                      <a:pt x="42" y="203"/>
                      <a:pt x="42" y="203"/>
                    </a:cubicBezTo>
                    <a:cubicBezTo>
                      <a:pt x="43" y="202"/>
                      <a:pt x="43" y="202"/>
                      <a:pt x="43" y="202"/>
                    </a:cubicBezTo>
                    <a:cubicBezTo>
                      <a:pt x="41" y="203"/>
                      <a:pt x="41" y="203"/>
                      <a:pt x="41" y="203"/>
                    </a:cubicBezTo>
                    <a:cubicBezTo>
                      <a:pt x="44" y="203"/>
                      <a:pt x="44" y="203"/>
                      <a:pt x="44" y="203"/>
                    </a:cubicBezTo>
                    <a:cubicBezTo>
                      <a:pt x="45" y="202"/>
                      <a:pt x="45" y="202"/>
                      <a:pt x="45" y="202"/>
                    </a:cubicBezTo>
                    <a:cubicBezTo>
                      <a:pt x="50" y="201"/>
                      <a:pt x="50" y="201"/>
                      <a:pt x="50" y="201"/>
                    </a:cubicBezTo>
                    <a:cubicBezTo>
                      <a:pt x="53" y="200"/>
                      <a:pt x="53" y="200"/>
                      <a:pt x="53" y="200"/>
                    </a:cubicBezTo>
                    <a:cubicBezTo>
                      <a:pt x="56" y="199"/>
                      <a:pt x="56" y="199"/>
                      <a:pt x="56" y="199"/>
                    </a:cubicBezTo>
                    <a:cubicBezTo>
                      <a:pt x="58" y="199"/>
                      <a:pt x="58" y="199"/>
                      <a:pt x="58" y="199"/>
                    </a:cubicBezTo>
                    <a:cubicBezTo>
                      <a:pt x="59" y="198"/>
                      <a:pt x="55" y="199"/>
                      <a:pt x="59" y="198"/>
                    </a:cubicBezTo>
                    <a:cubicBezTo>
                      <a:pt x="59" y="199"/>
                      <a:pt x="59" y="199"/>
                      <a:pt x="59" y="199"/>
                    </a:cubicBezTo>
                    <a:cubicBezTo>
                      <a:pt x="61" y="200"/>
                      <a:pt x="61" y="200"/>
                      <a:pt x="61" y="200"/>
                    </a:cubicBezTo>
                    <a:cubicBezTo>
                      <a:pt x="62" y="200"/>
                      <a:pt x="62" y="200"/>
                      <a:pt x="62" y="199"/>
                    </a:cubicBezTo>
                    <a:cubicBezTo>
                      <a:pt x="62" y="199"/>
                      <a:pt x="62" y="199"/>
                      <a:pt x="62" y="199"/>
                    </a:cubicBezTo>
                    <a:cubicBezTo>
                      <a:pt x="63" y="200"/>
                      <a:pt x="64" y="196"/>
                      <a:pt x="61" y="201"/>
                    </a:cubicBezTo>
                    <a:cubicBezTo>
                      <a:pt x="65" y="200"/>
                      <a:pt x="65" y="200"/>
                      <a:pt x="65" y="200"/>
                    </a:cubicBezTo>
                    <a:cubicBezTo>
                      <a:pt x="65" y="200"/>
                      <a:pt x="67" y="200"/>
                      <a:pt x="65" y="198"/>
                    </a:cubicBezTo>
                    <a:cubicBezTo>
                      <a:pt x="61" y="198"/>
                      <a:pt x="61" y="198"/>
                      <a:pt x="61" y="198"/>
                    </a:cubicBezTo>
                    <a:cubicBezTo>
                      <a:pt x="58" y="195"/>
                      <a:pt x="58" y="195"/>
                      <a:pt x="58" y="195"/>
                    </a:cubicBezTo>
                    <a:cubicBezTo>
                      <a:pt x="57" y="195"/>
                      <a:pt x="57" y="195"/>
                      <a:pt x="57" y="195"/>
                    </a:cubicBezTo>
                    <a:cubicBezTo>
                      <a:pt x="56" y="198"/>
                      <a:pt x="56" y="198"/>
                      <a:pt x="56" y="198"/>
                    </a:cubicBezTo>
                    <a:cubicBezTo>
                      <a:pt x="54" y="196"/>
                      <a:pt x="54" y="196"/>
                      <a:pt x="54" y="196"/>
                    </a:cubicBezTo>
                    <a:cubicBezTo>
                      <a:pt x="52" y="198"/>
                      <a:pt x="52" y="198"/>
                      <a:pt x="52" y="198"/>
                    </a:cubicBezTo>
                    <a:cubicBezTo>
                      <a:pt x="51" y="197"/>
                      <a:pt x="51" y="197"/>
                      <a:pt x="51" y="197"/>
                    </a:cubicBezTo>
                    <a:cubicBezTo>
                      <a:pt x="50" y="199"/>
                      <a:pt x="54" y="196"/>
                      <a:pt x="49" y="197"/>
                    </a:cubicBezTo>
                    <a:cubicBezTo>
                      <a:pt x="49" y="199"/>
                      <a:pt x="49" y="199"/>
                      <a:pt x="49" y="199"/>
                    </a:cubicBezTo>
                    <a:cubicBezTo>
                      <a:pt x="47" y="198"/>
                      <a:pt x="47" y="198"/>
                      <a:pt x="47" y="198"/>
                    </a:cubicBezTo>
                    <a:cubicBezTo>
                      <a:pt x="46" y="199"/>
                      <a:pt x="46" y="199"/>
                      <a:pt x="46" y="199"/>
                    </a:cubicBezTo>
                    <a:cubicBezTo>
                      <a:pt x="46" y="201"/>
                      <a:pt x="46" y="201"/>
                      <a:pt x="46" y="201"/>
                    </a:cubicBezTo>
                    <a:cubicBezTo>
                      <a:pt x="44" y="201"/>
                      <a:pt x="44" y="201"/>
                      <a:pt x="44" y="201"/>
                    </a:cubicBezTo>
                    <a:cubicBezTo>
                      <a:pt x="45" y="200"/>
                      <a:pt x="45" y="200"/>
                      <a:pt x="45" y="200"/>
                    </a:cubicBezTo>
                    <a:cubicBezTo>
                      <a:pt x="44" y="199"/>
                      <a:pt x="49" y="198"/>
                      <a:pt x="44" y="199"/>
                    </a:cubicBezTo>
                    <a:cubicBezTo>
                      <a:pt x="46" y="198"/>
                      <a:pt x="46" y="198"/>
                      <a:pt x="46" y="198"/>
                    </a:cubicBezTo>
                    <a:cubicBezTo>
                      <a:pt x="45" y="198"/>
                      <a:pt x="45" y="198"/>
                      <a:pt x="45" y="198"/>
                    </a:cubicBezTo>
                    <a:cubicBezTo>
                      <a:pt x="48" y="196"/>
                      <a:pt x="48" y="196"/>
                      <a:pt x="48" y="196"/>
                    </a:cubicBezTo>
                    <a:cubicBezTo>
                      <a:pt x="51" y="195"/>
                      <a:pt x="51" y="195"/>
                      <a:pt x="51" y="195"/>
                    </a:cubicBezTo>
                    <a:cubicBezTo>
                      <a:pt x="57" y="194"/>
                      <a:pt x="41" y="199"/>
                      <a:pt x="56" y="192"/>
                    </a:cubicBezTo>
                    <a:cubicBezTo>
                      <a:pt x="58" y="192"/>
                      <a:pt x="58" y="192"/>
                      <a:pt x="58" y="192"/>
                    </a:cubicBezTo>
                    <a:cubicBezTo>
                      <a:pt x="58" y="191"/>
                      <a:pt x="58" y="191"/>
                      <a:pt x="58" y="191"/>
                    </a:cubicBezTo>
                    <a:cubicBezTo>
                      <a:pt x="59" y="191"/>
                      <a:pt x="56" y="192"/>
                      <a:pt x="59" y="192"/>
                    </a:cubicBezTo>
                    <a:cubicBezTo>
                      <a:pt x="59" y="190"/>
                      <a:pt x="59" y="190"/>
                      <a:pt x="59" y="190"/>
                    </a:cubicBezTo>
                    <a:cubicBezTo>
                      <a:pt x="60" y="191"/>
                      <a:pt x="59" y="187"/>
                      <a:pt x="62" y="189"/>
                    </a:cubicBezTo>
                    <a:cubicBezTo>
                      <a:pt x="64" y="188"/>
                      <a:pt x="64" y="188"/>
                      <a:pt x="64" y="188"/>
                    </a:cubicBezTo>
                    <a:cubicBezTo>
                      <a:pt x="65" y="186"/>
                      <a:pt x="65" y="186"/>
                      <a:pt x="65" y="186"/>
                    </a:cubicBezTo>
                    <a:cubicBezTo>
                      <a:pt x="66" y="187"/>
                      <a:pt x="66" y="187"/>
                      <a:pt x="66" y="187"/>
                    </a:cubicBezTo>
                    <a:cubicBezTo>
                      <a:pt x="68" y="186"/>
                      <a:pt x="71" y="184"/>
                      <a:pt x="71" y="187"/>
                    </a:cubicBezTo>
                    <a:cubicBezTo>
                      <a:pt x="72" y="187"/>
                      <a:pt x="68" y="188"/>
                      <a:pt x="73" y="186"/>
                    </a:cubicBezTo>
                    <a:cubicBezTo>
                      <a:pt x="73" y="186"/>
                      <a:pt x="73" y="186"/>
                      <a:pt x="73" y="186"/>
                    </a:cubicBezTo>
                    <a:cubicBezTo>
                      <a:pt x="76" y="185"/>
                      <a:pt x="76" y="185"/>
                      <a:pt x="76" y="185"/>
                    </a:cubicBezTo>
                    <a:cubicBezTo>
                      <a:pt x="73" y="185"/>
                      <a:pt x="73" y="185"/>
                      <a:pt x="73" y="185"/>
                    </a:cubicBezTo>
                    <a:cubicBezTo>
                      <a:pt x="70" y="186"/>
                      <a:pt x="70" y="186"/>
                      <a:pt x="70" y="186"/>
                    </a:cubicBezTo>
                    <a:cubicBezTo>
                      <a:pt x="72" y="184"/>
                      <a:pt x="72" y="184"/>
                      <a:pt x="72" y="184"/>
                    </a:cubicBezTo>
                    <a:cubicBezTo>
                      <a:pt x="71" y="184"/>
                      <a:pt x="71" y="184"/>
                      <a:pt x="71" y="184"/>
                    </a:cubicBezTo>
                    <a:cubicBezTo>
                      <a:pt x="73" y="182"/>
                      <a:pt x="73" y="182"/>
                      <a:pt x="73" y="182"/>
                    </a:cubicBezTo>
                    <a:cubicBezTo>
                      <a:pt x="73" y="182"/>
                      <a:pt x="73" y="182"/>
                      <a:pt x="73" y="182"/>
                    </a:cubicBezTo>
                    <a:cubicBezTo>
                      <a:pt x="75" y="182"/>
                      <a:pt x="75" y="182"/>
                      <a:pt x="75" y="182"/>
                    </a:cubicBezTo>
                    <a:cubicBezTo>
                      <a:pt x="75" y="182"/>
                      <a:pt x="71" y="183"/>
                      <a:pt x="77" y="182"/>
                    </a:cubicBezTo>
                    <a:cubicBezTo>
                      <a:pt x="76" y="181"/>
                      <a:pt x="76" y="181"/>
                      <a:pt x="76" y="181"/>
                    </a:cubicBezTo>
                    <a:cubicBezTo>
                      <a:pt x="79" y="179"/>
                      <a:pt x="79" y="179"/>
                      <a:pt x="79" y="179"/>
                    </a:cubicBezTo>
                    <a:cubicBezTo>
                      <a:pt x="80" y="179"/>
                      <a:pt x="75" y="182"/>
                      <a:pt x="81" y="178"/>
                    </a:cubicBezTo>
                    <a:cubicBezTo>
                      <a:pt x="82" y="178"/>
                      <a:pt x="82" y="178"/>
                      <a:pt x="82" y="178"/>
                    </a:cubicBezTo>
                    <a:cubicBezTo>
                      <a:pt x="84" y="176"/>
                      <a:pt x="84" y="176"/>
                      <a:pt x="84" y="176"/>
                    </a:cubicBezTo>
                    <a:cubicBezTo>
                      <a:pt x="84" y="175"/>
                      <a:pt x="84" y="175"/>
                      <a:pt x="84" y="175"/>
                    </a:cubicBezTo>
                    <a:cubicBezTo>
                      <a:pt x="83" y="175"/>
                      <a:pt x="83" y="175"/>
                      <a:pt x="83" y="175"/>
                    </a:cubicBezTo>
                    <a:cubicBezTo>
                      <a:pt x="84" y="175"/>
                      <a:pt x="82" y="178"/>
                      <a:pt x="84" y="174"/>
                    </a:cubicBezTo>
                    <a:cubicBezTo>
                      <a:pt x="81" y="175"/>
                      <a:pt x="81" y="175"/>
                      <a:pt x="81" y="175"/>
                    </a:cubicBezTo>
                    <a:cubicBezTo>
                      <a:pt x="80" y="176"/>
                      <a:pt x="80" y="176"/>
                      <a:pt x="80" y="176"/>
                    </a:cubicBezTo>
                    <a:cubicBezTo>
                      <a:pt x="79" y="176"/>
                      <a:pt x="79" y="176"/>
                      <a:pt x="79" y="176"/>
                    </a:cubicBezTo>
                    <a:cubicBezTo>
                      <a:pt x="79" y="176"/>
                      <a:pt x="79" y="176"/>
                      <a:pt x="79" y="176"/>
                    </a:cubicBezTo>
                    <a:cubicBezTo>
                      <a:pt x="82" y="174"/>
                      <a:pt x="82" y="174"/>
                      <a:pt x="82" y="174"/>
                    </a:cubicBezTo>
                    <a:cubicBezTo>
                      <a:pt x="85" y="174"/>
                      <a:pt x="85" y="174"/>
                      <a:pt x="85" y="174"/>
                    </a:cubicBezTo>
                    <a:cubicBezTo>
                      <a:pt x="87" y="172"/>
                      <a:pt x="87" y="172"/>
                      <a:pt x="87" y="172"/>
                    </a:cubicBezTo>
                    <a:cubicBezTo>
                      <a:pt x="89" y="171"/>
                      <a:pt x="89" y="171"/>
                      <a:pt x="89" y="171"/>
                    </a:cubicBezTo>
                    <a:cubicBezTo>
                      <a:pt x="90" y="171"/>
                      <a:pt x="90" y="171"/>
                      <a:pt x="90" y="171"/>
                    </a:cubicBezTo>
                    <a:cubicBezTo>
                      <a:pt x="88" y="170"/>
                      <a:pt x="88" y="170"/>
                      <a:pt x="88" y="170"/>
                    </a:cubicBezTo>
                    <a:cubicBezTo>
                      <a:pt x="92" y="168"/>
                      <a:pt x="92" y="168"/>
                      <a:pt x="92" y="168"/>
                    </a:cubicBezTo>
                    <a:cubicBezTo>
                      <a:pt x="93" y="168"/>
                      <a:pt x="93" y="168"/>
                      <a:pt x="93" y="168"/>
                    </a:cubicBezTo>
                    <a:cubicBezTo>
                      <a:pt x="94" y="167"/>
                      <a:pt x="94" y="167"/>
                      <a:pt x="94" y="167"/>
                    </a:cubicBezTo>
                    <a:cubicBezTo>
                      <a:pt x="94" y="167"/>
                      <a:pt x="90" y="170"/>
                      <a:pt x="96" y="166"/>
                    </a:cubicBezTo>
                    <a:cubicBezTo>
                      <a:pt x="96" y="166"/>
                      <a:pt x="96" y="166"/>
                      <a:pt x="96" y="166"/>
                    </a:cubicBezTo>
                    <a:cubicBezTo>
                      <a:pt x="94" y="165"/>
                      <a:pt x="96" y="170"/>
                      <a:pt x="91" y="166"/>
                    </a:cubicBezTo>
                    <a:cubicBezTo>
                      <a:pt x="90" y="167"/>
                      <a:pt x="88" y="168"/>
                      <a:pt x="86" y="168"/>
                    </a:cubicBezTo>
                    <a:cubicBezTo>
                      <a:pt x="86" y="168"/>
                      <a:pt x="87" y="170"/>
                      <a:pt x="86" y="168"/>
                    </a:cubicBezTo>
                    <a:cubicBezTo>
                      <a:pt x="85" y="169"/>
                      <a:pt x="85" y="169"/>
                      <a:pt x="85" y="169"/>
                    </a:cubicBezTo>
                    <a:cubicBezTo>
                      <a:pt x="82" y="170"/>
                      <a:pt x="82" y="170"/>
                      <a:pt x="82" y="170"/>
                    </a:cubicBezTo>
                    <a:cubicBezTo>
                      <a:pt x="81" y="171"/>
                      <a:pt x="81" y="171"/>
                      <a:pt x="81" y="171"/>
                    </a:cubicBezTo>
                    <a:cubicBezTo>
                      <a:pt x="81" y="170"/>
                      <a:pt x="81" y="170"/>
                      <a:pt x="81" y="170"/>
                    </a:cubicBezTo>
                    <a:cubicBezTo>
                      <a:pt x="79" y="169"/>
                      <a:pt x="79" y="169"/>
                      <a:pt x="79" y="169"/>
                    </a:cubicBezTo>
                    <a:cubicBezTo>
                      <a:pt x="79" y="168"/>
                      <a:pt x="79" y="168"/>
                      <a:pt x="79" y="168"/>
                    </a:cubicBezTo>
                    <a:cubicBezTo>
                      <a:pt x="75" y="166"/>
                      <a:pt x="75" y="166"/>
                      <a:pt x="75" y="166"/>
                    </a:cubicBezTo>
                    <a:cubicBezTo>
                      <a:pt x="74" y="166"/>
                      <a:pt x="74" y="166"/>
                      <a:pt x="74" y="166"/>
                    </a:cubicBezTo>
                    <a:cubicBezTo>
                      <a:pt x="74" y="167"/>
                      <a:pt x="74" y="167"/>
                      <a:pt x="74" y="167"/>
                    </a:cubicBezTo>
                    <a:cubicBezTo>
                      <a:pt x="71" y="167"/>
                      <a:pt x="71" y="167"/>
                      <a:pt x="71" y="167"/>
                    </a:cubicBezTo>
                    <a:cubicBezTo>
                      <a:pt x="73" y="165"/>
                      <a:pt x="73" y="165"/>
                      <a:pt x="73" y="165"/>
                    </a:cubicBezTo>
                    <a:cubicBezTo>
                      <a:pt x="72" y="164"/>
                      <a:pt x="69" y="171"/>
                      <a:pt x="73" y="163"/>
                    </a:cubicBezTo>
                    <a:cubicBezTo>
                      <a:pt x="71" y="163"/>
                      <a:pt x="71" y="163"/>
                      <a:pt x="71" y="163"/>
                    </a:cubicBezTo>
                    <a:cubicBezTo>
                      <a:pt x="71" y="164"/>
                      <a:pt x="71" y="164"/>
                      <a:pt x="71" y="164"/>
                    </a:cubicBezTo>
                    <a:cubicBezTo>
                      <a:pt x="70" y="167"/>
                      <a:pt x="70" y="167"/>
                      <a:pt x="70" y="167"/>
                    </a:cubicBezTo>
                    <a:cubicBezTo>
                      <a:pt x="67" y="167"/>
                      <a:pt x="67" y="167"/>
                      <a:pt x="67" y="167"/>
                    </a:cubicBezTo>
                    <a:cubicBezTo>
                      <a:pt x="67" y="166"/>
                      <a:pt x="67" y="166"/>
                      <a:pt x="67" y="166"/>
                    </a:cubicBezTo>
                    <a:cubicBezTo>
                      <a:pt x="70" y="164"/>
                      <a:pt x="70" y="164"/>
                      <a:pt x="70" y="164"/>
                    </a:cubicBezTo>
                    <a:cubicBezTo>
                      <a:pt x="71" y="164"/>
                      <a:pt x="71" y="164"/>
                      <a:pt x="71" y="164"/>
                    </a:cubicBezTo>
                    <a:cubicBezTo>
                      <a:pt x="70" y="163"/>
                      <a:pt x="70" y="163"/>
                      <a:pt x="70" y="163"/>
                    </a:cubicBezTo>
                    <a:cubicBezTo>
                      <a:pt x="69" y="164"/>
                      <a:pt x="67" y="164"/>
                      <a:pt x="67" y="164"/>
                    </a:cubicBezTo>
                    <a:cubicBezTo>
                      <a:pt x="69" y="163"/>
                      <a:pt x="69" y="163"/>
                      <a:pt x="69" y="163"/>
                    </a:cubicBezTo>
                    <a:cubicBezTo>
                      <a:pt x="68" y="162"/>
                      <a:pt x="68" y="162"/>
                      <a:pt x="68" y="162"/>
                    </a:cubicBezTo>
                    <a:cubicBezTo>
                      <a:pt x="71" y="161"/>
                      <a:pt x="71" y="161"/>
                      <a:pt x="71" y="161"/>
                    </a:cubicBezTo>
                    <a:cubicBezTo>
                      <a:pt x="71" y="160"/>
                      <a:pt x="71" y="160"/>
                      <a:pt x="71" y="160"/>
                    </a:cubicBezTo>
                    <a:cubicBezTo>
                      <a:pt x="68" y="160"/>
                      <a:pt x="68" y="160"/>
                      <a:pt x="68" y="160"/>
                    </a:cubicBezTo>
                    <a:cubicBezTo>
                      <a:pt x="71" y="158"/>
                      <a:pt x="71" y="158"/>
                      <a:pt x="71" y="158"/>
                    </a:cubicBezTo>
                    <a:cubicBezTo>
                      <a:pt x="74" y="157"/>
                      <a:pt x="74" y="157"/>
                      <a:pt x="74" y="157"/>
                    </a:cubicBezTo>
                    <a:cubicBezTo>
                      <a:pt x="75" y="157"/>
                      <a:pt x="75" y="157"/>
                      <a:pt x="75" y="157"/>
                    </a:cubicBezTo>
                    <a:cubicBezTo>
                      <a:pt x="77" y="156"/>
                      <a:pt x="77" y="156"/>
                      <a:pt x="77" y="156"/>
                    </a:cubicBezTo>
                    <a:cubicBezTo>
                      <a:pt x="76" y="155"/>
                      <a:pt x="76" y="158"/>
                      <a:pt x="76" y="154"/>
                    </a:cubicBezTo>
                    <a:cubicBezTo>
                      <a:pt x="81" y="152"/>
                      <a:pt x="81" y="152"/>
                      <a:pt x="81" y="152"/>
                    </a:cubicBezTo>
                    <a:cubicBezTo>
                      <a:pt x="83" y="154"/>
                      <a:pt x="83" y="154"/>
                      <a:pt x="83" y="154"/>
                    </a:cubicBezTo>
                    <a:cubicBezTo>
                      <a:pt x="86" y="154"/>
                      <a:pt x="86" y="154"/>
                      <a:pt x="86" y="154"/>
                    </a:cubicBezTo>
                    <a:cubicBezTo>
                      <a:pt x="86" y="152"/>
                      <a:pt x="86" y="152"/>
                      <a:pt x="86" y="152"/>
                    </a:cubicBezTo>
                    <a:cubicBezTo>
                      <a:pt x="88" y="152"/>
                      <a:pt x="88" y="152"/>
                      <a:pt x="88" y="152"/>
                    </a:cubicBezTo>
                    <a:cubicBezTo>
                      <a:pt x="88" y="151"/>
                      <a:pt x="88" y="151"/>
                      <a:pt x="88" y="151"/>
                    </a:cubicBezTo>
                    <a:cubicBezTo>
                      <a:pt x="87" y="150"/>
                      <a:pt x="87" y="150"/>
                      <a:pt x="87" y="150"/>
                    </a:cubicBezTo>
                    <a:cubicBezTo>
                      <a:pt x="85" y="150"/>
                      <a:pt x="85" y="150"/>
                      <a:pt x="85" y="150"/>
                    </a:cubicBezTo>
                    <a:cubicBezTo>
                      <a:pt x="85" y="150"/>
                      <a:pt x="85" y="150"/>
                      <a:pt x="85" y="150"/>
                    </a:cubicBezTo>
                    <a:cubicBezTo>
                      <a:pt x="83" y="150"/>
                      <a:pt x="83" y="150"/>
                      <a:pt x="83" y="150"/>
                    </a:cubicBezTo>
                    <a:cubicBezTo>
                      <a:pt x="83" y="151"/>
                      <a:pt x="83" y="151"/>
                      <a:pt x="83" y="151"/>
                    </a:cubicBezTo>
                    <a:cubicBezTo>
                      <a:pt x="80" y="152"/>
                      <a:pt x="80" y="152"/>
                      <a:pt x="80" y="152"/>
                    </a:cubicBezTo>
                    <a:cubicBezTo>
                      <a:pt x="80" y="151"/>
                      <a:pt x="81" y="152"/>
                      <a:pt x="79" y="152"/>
                    </a:cubicBezTo>
                    <a:cubicBezTo>
                      <a:pt x="82" y="149"/>
                      <a:pt x="82" y="149"/>
                      <a:pt x="82" y="149"/>
                    </a:cubicBezTo>
                    <a:cubicBezTo>
                      <a:pt x="81" y="149"/>
                      <a:pt x="81" y="149"/>
                      <a:pt x="81" y="149"/>
                    </a:cubicBezTo>
                    <a:cubicBezTo>
                      <a:pt x="80" y="149"/>
                      <a:pt x="84" y="147"/>
                      <a:pt x="79" y="149"/>
                    </a:cubicBezTo>
                    <a:cubicBezTo>
                      <a:pt x="78" y="148"/>
                      <a:pt x="78" y="148"/>
                      <a:pt x="78" y="148"/>
                    </a:cubicBezTo>
                    <a:cubicBezTo>
                      <a:pt x="77" y="148"/>
                      <a:pt x="77" y="148"/>
                      <a:pt x="77" y="148"/>
                    </a:cubicBezTo>
                    <a:cubicBezTo>
                      <a:pt x="76" y="150"/>
                      <a:pt x="76" y="150"/>
                      <a:pt x="76" y="150"/>
                    </a:cubicBezTo>
                    <a:cubicBezTo>
                      <a:pt x="74" y="150"/>
                      <a:pt x="74" y="150"/>
                      <a:pt x="74" y="150"/>
                    </a:cubicBezTo>
                    <a:cubicBezTo>
                      <a:pt x="75" y="151"/>
                      <a:pt x="75" y="151"/>
                      <a:pt x="75" y="151"/>
                    </a:cubicBezTo>
                    <a:cubicBezTo>
                      <a:pt x="72" y="150"/>
                      <a:pt x="72" y="150"/>
                      <a:pt x="72" y="150"/>
                    </a:cubicBezTo>
                    <a:cubicBezTo>
                      <a:pt x="72" y="150"/>
                      <a:pt x="72" y="150"/>
                      <a:pt x="72" y="150"/>
                    </a:cubicBezTo>
                    <a:cubicBezTo>
                      <a:pt x="69" y="149"/>
                      <a:pt x="69" y="149"/>
                      <a:pt x="69" y="149"/>
                    </a:cubicBezTo>
                    <a:cubicBezTo>
                      <a:pt x="69" y="150"/>
                      <a:pt x="69" y="150"/>
                      <a:pt x="69" y="150"/>
                    </a:cubicBezTo>
                    <a:cubicBezTo>
                      <a:pt x="67" y="149"/>
                      <a:pt x="73" y="147"/>
                      <a:pt x="67" y="149"/>
                    </a:cubicBezTo>
                    <a:cubicBezTo>
                      <a:pt x="66" y="148"/>
                      <a:pt x="66" y="148"/>
                      <a:pt x="66" y="148"/>
                    </a:cubicBezTo>
                    <a:cubicBezTo>
                      <a:pt x="62" y="147"/>
                      <a:pt x="62" y="147"/>
                      <a:pt x="62" y="147"/>
                    </a:cubicBezTo>
                    <a:cubicBezTo>
                      <a:pt x="60" y="147"/>
                      <a:pt x="60" y="147"/>
                      <a:pt x="60" y="147"/>
                    </a:cubicBezTo>
                    <a:cubicBezTo>
                      <a:pt x="59" y="147"/>
                      <a:pt x="59" y="147"/>
                      <a:pt x="59" y="147"/>
                    </a:cubicBezTo>
                    <a:cubicBezTo>
                      <a:pt x="63" y="146"/>
                      <a:pt x="54" y="146"/>
                      <a:pt x="63" y="146"/>
                    </a:cubicBezTo>
                    <a:cubicBezTo>
                      <a:pt x="63" y="145"/>
                      <a:pt x="63" y="145"/>
                      <a:pt x="63" y="145"/>
                    </a:cubicBezTo>
                    <a:cubicBezTo>
                      <a:pt x="65" y="143"/>
                      <a:pt x="65" y="143"/>
                      <a:pt x="65" y="143"/>
                    </a:cubicBezTo>
                    <a:cubicBezTo>
                      <a:pt x="62" y="142"/>
                      <a:pt x="62" y="142"/>
                      <a:pt x="62" y="142"/>
                    </a:cubicBezTo>
                    <a:cubicBezTo>
                      <a:pt x="65" y="142"/>
                      <a:pt x="65" y="142"/>
                      <a:pt x="65" y="142"/>
                    </a:cubicBezTo>
                    <a:cubicBezTo>
                      <a:pt x="66" y="144"/>
                      <a:pt x="66" y="144"/>
                      <a:pt x="66" y="144"/>
                    </a:cubicBezTo>
                    <a:cubicBezTo>
                      <a:pt x="67" y="142"/>
                      <a:pt x="67" y="142"/>
                      <a:pt x="67" y="142"/>
                    </a:cubicBezTo>
                    <a:cubicBezTo>
                      <a:pt x="69" y="144"/>
                      <a:pt x="69" y="144"/>
                      <a:pt x="69" y="144"/>
                    </a:cubicBezTo>
                    <a:cubicBezTo>
                      <a:pt x="70" y="142"/>
                      <a:pt x="70" y="142"/>
                      <a:pt x="70" y="142"/>
                    </a:cubicBezTo>
                    <a:cubicBezTo>
                      <a:pt x="72" y="142"/>
                      <a:pt x="72" y="142"/>
                      <a:pt x="72" y="142"/>
                    </a:cubicBezTo>
                    <a:cubicBezTo>
                      <a:pt x="73" y="142"/>
                      <a:pt x="73" y="142"/>
                      <a:pt x="73" y="142"/>
                    </a:cubicBezTo>
                    <a:cubicBezTo>
                      <a:pt x="73" y="141"/>
                      <a:pt x="75" y="142"/>
                      <a:pt x="75" y="141"/>
                    </a:cubicBezTo>
                    <a:cubicBezTo>
                      <a:pt x="75" y="140"/>
                      <a:pt x="75" y="140"/>
                      <a:pt x="75" y="140"/>
                    </a:cubicBezTo>
                    <a:cubicBezTo>
                      <a:pt x="73" y="139"/>
                      <a:pt x="73" y="139"/>
                      <a:pt x="73" y="139"/>
                    </a:cubicBezTo>
                    <a:cubicBezTo>
                      <a:pt x="73" y="138"/>
                      <a:pt x="73" y="138"/>
                      <a:pt x="73" y="138"/>
                    </a:cubicBezTo>
                    <a:cubicBezTo>
                      <a:pt x="76" y="139"/>
                      <a:pt x="74" y="138"/>
                      <a:pt x="77" y="136"/>
                    </a:cubicBezTo>
                    <a:cubicBezTo>
                      <a:pt x="79" y="137"/>
                      <a:pt x="79" y="137"/>
                      <a:pt x="79" y="137"/>
                    </a:cubicBezTo>
                    <a:cubicBezTo>
                      <a:pt x="78" y="135"/>
                      <a:pt x="82" y="135"/>
                      <a:pt x="82" y="134"/>
                    </a:cubicBezTo>
                    <a:cubicBezTo>
                      <a:pt x="81" y="132"/>
                      <a:pt x="81" y="132"/>
                      <a:pt x="81" y="132"/>
                    </a:cubicBezTo>
                    <a:cubicBezTo>
                      <a:pt x="83" y="131"/>
                      <a:pt x="83" y="131"/>
                      <a:pt x="83" y="131"/>
                    </a:cubicBezTo>
                    <a:cubicBezTo>
                      <a:pt x="83" y="132"/>
                      <a:pt x="83" y="132"/>
                      <a:pt x="83" y="132"/>
                    </a:cubicBezTo>
                    <a:cubicBezTo>
                      <a:pt x="82" y="132"/>
                      <a:pt x="82" y="132"/>
                      <a:pt x="82" y="132"/>
                    </a:cubicBezTo>
                    <a:cubicBezTo>
                      <a:pt x="82" y="133"/>
                      <a:pt x="82" y="133"/>
                      <a:pt x="82" y="133"/>
                    </a:cubicBezTo>
                    <a:cubicBezTo>
                      <a:pt x="83" y="133"/>
                      <a:pt x="83" y="133"/>
                      <a:pt x="83" y="133"/>
                    </a:cubicBezTo>
                    <a:cubicBezTo>
                      <a:pt x="84" y="133"/>
                      <a:pt x="84" y="132"/>
                      <a:pt x="85" y="132"/>
                    </a:cubicBezTo>
                    <a:cubicBezTo>
                      <a:pt x="85" y="132"/>
                      <a:pt x="85" y="132"/>
                      <a:pt x="85" y="132"/>
                    </a:cubicBezTo>
                    <a:cubicBezTo>
                      <a:pt x="83" y="134"/>
                      <a:pt x="83" y="134"/>
                      <a:pt x="83" y="134"/>
                    </a:cubicBezTo>
                    <a:cubicBezTo>
                      <a:pt x="82" y="134"/>
                      <a:pt x="82" y="134"/>
                      <a:pt x="82" y="134"/>
                    </a:cubicBezTo>
                    <a:cubicBezTo>
                      <a:pt x="81" y="136"/>
                      <a:pt x="81" y="136"/>
                      <a:pt x="81" y="136"/>
                    </a:cubicBezTo>
                    <a:cubicBezTo>
                      <a:pt x="81" y="136"/>
                      <a:pt x="81" y="133"/>
                      <a:pt x="82" y="137"/>
                    </a:cubicBezTo>
                    <a:cubicBezTo>
                      <a:pt x="82" y="137"/>
                      <a:pt x="82" y="137"/>
                      <a:pt x="82" y="137"/>
                    </a:cubicBezTo>
                    <a:cubicBezTo>
                      <a:pt x="81" y="137"/>
                      <a:pt x="81" y="137"/>
                      <a:pt x="81" y="137"/>
                    </a:cubicBezTo>
                    <a:cubicBezTo>
                      <a:pt x="80" y="139"/>
                      <a:pt x="80" y="139"/>
                      <a:pt x="80" y="139"/>
                    </a:cubicBezTo>
                    <a:cubicBezTo>
                      <a:pt x="82" y="140"/>
                      <a:pt x="82" y="140"/>
                      <a:pt x="82" y="140"/>
                    </a:cubicBezTo>
                    <a:cubicBezTo>
                      <a:pt x="81" y="140"/>
                      <a:pt x="81" y="140"/>
                      <a:pt x="81" y="140"/>
                    </a:cubicBezTo>
                    <a:cubicBezTo>
                      <a:pt x="82" y="141"/>
                      <a:pt x="82" y="141"/>
                      <a:pt x="82" y="141"/>
                    </a:cubicBezTo>
                    <a:cubicBezTo>
                      <a:pt x="85" y="138"/>
                      <a:pt x="85" y="138"/>
                      <a:pt x="85" y="138"/>
                    </a:cubicBezTo>
                    <a:cubicBezTo>
                      <a:pt x="87" y="137"/>
                      <a:pt x="87" y="137"/>
                      <a:pt x="87" y="137"/>
                    </a:cubicBezTo>
                    <a:cubicBezTo>
                      <a:pt x="88" y="137"/>
                      <a:pt x="88" y="137"/>
                      <a:pt x="88" y="137"/>
                    </a:cubicBezTo>
                    <a:cubicBezTo>
                      <a:pt x="86" y="139"/>
                      <a:pt x="86" y="139"/>
                      <a:pt x="86" y="139"/>
                    </a:cubicBezTo>
                    <a:cubicBezTo>
                      <a:pt x="88" y="140"/>
                      <a:pt x="88" y="140"/>
                      <a:pt x="88" y="140"/>
                    </a:cubicBezTo>
                    <a:cubicBezTo>
                      <a:pt x="90" y="140"/>
                      <a:pt x="90" y="140"/>
                      <a:pt x="90" y="140"/>
                    </a:cubicBezTo>
                    <a:cubicBezTo>
                      <a:pt x="90" y="141"/>
                      <a:pt x="90" y="141"/>
                      <a:pt x="90" y="141"/>
                    </a:cubicBezTo>
                    <a:cubicBezTo>
                      <a:pt x="90" y="136"/>
                      <a:pt x="89" y="145"/>
                      <a:pt x="93" y="138"/>
                    </a:cubicBezTo>
                    <a:cubicBezTo>
                      <a:pt x="95" y="137"/>
                      <a:pt x="95" y="137"/>
                      <a:pt x="95" y="137"/>
                    </a:cubicBezTo>
                    <a:cubicBezTo>
                      <a:pt x="96" y="137"/>
                      <a:pt x="96" y="137"/>
                      <a:pt x="96" y="137"/>
                    </a:cubicBezTo>
                    <a:cubicBezTo>
                      <a:pt x="97" y="136"/>
                      <a:pt x="97" y="137"/>
                      <a:pt x="100" y="136"/>
                    </a:cubicBezTo>
                    <a:cubicBezTo>
                      <a:pt x="99" y="135"/>
                      <a:pt x="99" y="135"/>
                      <a:pt x="99" y="135"/>
                    </a:cubicBezTo>
                    <a:cubicBezTo>
                      <a:pt x="96" y="136"/>
                      <a:pt x="96" y="136"/>
                      <a:pt x="96" y="136"/>
                    </a:cubicBezTo>
                    <a:cubicBezTo>
                      <a:pt x="95" y="136"/>
                      <a:pt x="101" y="134"/>
                      <a:pt x="93" y="135"/>
                    </a:cubicBezTo>
                    <a:cubicBezTo>
                      <a:pt x="94" y="135"/>
                      <a:pt x="94" y="135"/>
                      <a:pt x="94" y="135"/>
                    </a:cubicBezTo>
                    <a:cubicBezTo>
                      <a:pt x="93" y="134"/>
                      <a:pt x="93" y="134"/>
                      <a:pt x="93" y="134"/>
                    </a:cubicBezTo>
                    <a:cubicBezTo>
                      <a:pt x="91" y="136"/>
                      <a:pt x="91" y="136"/>
                      <a:pt x="91" y="136"/>
                    </a:cubicBezTo>
                    <a:cubicBezTo>
                      <a:pt x="90" y="135"/>
                      <a:pt x="90" y="135"/>
                      <a:pt x="90" y="135"/>
                    </a:cubicBezTo>
                    <a:cubicBezTo>
                      <a:pt x="88" y="136"/>
                      <a:pt x="88" y="136"/>
                      <a:pt x="88" y="136"/>
                    </a:cubicBezTo>
                    <a:cubicBezTo>
                      <a:pt x="93" y="133"/>
                      <a:pt x="93" y="133"/>
                      <a:pt x="93" y="133"/>
                    </a:cubicBezTo>
                    <a:cubicBezTo>
                      <a:pt x="92" y="134"/>
                      <a:pt x="92" y="134"/>
                      <a:pt x="92" y="134"/>
                    </a:cubicBezTo>
                    <a:cubicBezTo>
                      <a:pt x="92" y="134"/>
                      <a:pt x="92" y="134"/>
                      <a:pt x="92" y="134"/>
                    </a:cubicBezTo>
                    <a:cubicBezTo>
                      <a:pt x="95" y="135"/>
                      <a:pt x="95" y="135"/>
                      <a:pt x="95" y="135"/>
                    </a:cubicBezTo>
                    <a:cubicBezTo>
                      <a:pt x="96" y="136"/>
                      <a:pt x="96" y="136"/>
                      <a:pt x="96" y="136"/>
                    </a:cubicBezTo>
                    <a:cubicBezTo>
                      <a:pt x="97" y="134"/>
                      <a:pt x="97" y="134"/>
                      <a:pt x="97" y="134"/>
                    </a:cubicBezTo>
                    <a:cubicBezTo>
                      <a:pt x="97" y="135"/>
                      <a:pt x="98" y="133"/>
                      <a:pt x="98" y="135"/>
                    </a:cubicBezTo>
                    <a:cubicBezTo>
                      <a:pt x="99" y="134"/>
                      <a:pt x="99" y="134"/>
                      <a:pt x="99" y="134"/>
                    </a:cubicBezTo>
                    <a:cubicBezTo>
                      <a:pt x="105" y="133"/>
                      <a:pt x="105" y="133"/>
                      <a:pt x="105" y="133"/>
                    </a:cubicBezTo>
                    <a:cubicBezTo>
                      <a:pt x="104" y="132"/>
                      <a:pt x="104" y="132"/>
                      <a:pt x="104" y="132"/>
                    </a:cubicBezTo>
                    <a:cubicBezTo>
                      <a:pt x="106" y="133"/>
                      <a:pt x="106" y="133"/>
                      <a:pt x="106" y="133"/>
                    </a:cubicBezTo>
                    <a:cubicBezTo>
                      <a:pt x="106" y="133"/>
                      <a:pt x="108" y="131"/>
                      <a:pt x="108" y="131"/>
                    </a:cubicBezTo>
                    <a:cubicBezTo>
                      <a:pt x="105" y="129"/>
                      <a:pt x="105" y="129"/>
                      <a:pt x="105" y="129"/>
                    </a:cubicBezTo>
                    <a:cubicBezTo>
                      <a:pt x="103" y="130"/>
                      <a:pt x="103" y="130"/>
                      <a:pt x="103" y="130"/>
                    </a:cubicBezTo>
                    <a:cubicBezTo>
                      <a:pt x="102" y="130"/>
                      <a:pt x="102" y="130"/>
                      <a:pt x="102" y="130"/>
                    </a:cubicBezTo>
                    <a:cubicBezTo>
                      <a:pt x="102" y="131"/>
                      <a:pt x="102" y="131"/>
                      <a:pt x="102" y="131"/>
                    </a:cubicBezTo>
                    <a:cubicBezTo>
                      <a:pt x="102" y="132"/>
                      <a:pt x="102" y="132"/>
                      <a:pt x="102" y="132"/>
                    </a:cubicBezTo>
                    <a:cubicBezTo>
                      <a:pt x="102" y="132"/>
                      <a:pt x="104" y="131"/>
                      <a:pt x="101" y="132"/>
                    </a:cubicBezTo>
                    <a:cubicBezTo>
                      <a:pt x="101" y="131"/>
                      <a:pt x="101" y="131"/>
                      <a:pt x="101" y="131"/>
                    </a:cubicBezTo>
                    <a:cubicBezTo>
                      <a:pt x="97" y="130"/>
                      <a:pt x="97" y="130"/>
                      <a:pt x="97" y="130"/>
                    </a:cubicBezTo>
                    <a:cubicBezTo>
                      <a:pt x="96" y="130"/>
                      <a:pt x="96" y="130"/>
                      <a:pt x="96" y="130"/>
                    </a:cubicBezTo>
                    <a:cubicBezTo>
                      <a:pt x="96" y="131"/>
                      <a:pt x="96" y="131"/>
                      <a:pt x="96" y="131"/>
                    </a:cubicBezTo>
                    <a:cubicBezTo>
                      <a:pt x="87" y="132"/>
                      <a:pt x="87" y="132"/>
                      <a:pt x="87" y="132"/>
                    </a:cubicBezTo>
                    <a:cubicBezTo>
                      <a:pt x="86" y="131"/>
                      <a:pt x="86" y="131"/>
                      <a:pt x="86" y="131"/>
                    </a:cubicBezTo>
                    <a:cubicBezTo>
                      <a:pt x="85" y="131"/>
                      <a:pt x="85" y="131"/>
                      <a:pt x="85" y="131"/>
                    </a:cubicBezTo>
                    <a:cubicBezTo>
                      <a:pt x="85" y="130"/>
                      <a:pt x="85" y="130"/>
                      <a:pt x="85" y="130"/>
                    </a:cubicBezTo>
                    <a:cubicBezTo>
                      <a:pt x="82" y="129"/>
                      <a:pt x="82" y="129"/>
                      <a:pt x="82" y="129"/>
                    </a:cubicBezTo>
                    <a:cubicBezTo>
                      <a:pt x="79" y="130"/>
                      <a:pt x="79" y="130"/>
                      <a:pt x="79" y="130"/>
                    </a:cubicBezTo>
                    <a:cubicBezTo>
                      <a:pt x="80" y="131"/>
                      <a:pt x="80" y="131"/>
                      <a:pt x="80" y="131"/>
                    </a:cubicBezTo>
                    <a:cubicBezTo>
                      <a:pt x="76" y="130"/>
                      <a:pt x="76" y="130"/>
                      <a:pt x="76" y="130"/>
                    </a:cubicBezTo>
                    <a:cubicBezTo>
                      <a:pt x="75" y="129"/>
                      <a:pt x="75" y="129"/>
                      <a:pt x="75" y="129"/>
                    </a:cubicBezTo>
                    <a:cubicBezTo>
                      <a:pt x="77" y="128"/>
                      <a:pt x="77" y="128"/>
                      <a:pt x="77" y="128"/>
                    </a:cubicBezTo>
                    <a:cubicBezTo>
                      <a:pt x="76" y="127"/>
                      <a:pt x="76" y="127"/>
                      <a:pt x="76" y="127"/>
                    </a:cubicBezTo>
                    <a:cubicBezTo>
                      <a:pt x="75" y="127"/>
                      <a:pt x="75" y="127"/>
                      <a:pt x="75" y="127"/>
                    </a:cubicBezTo>
                    <a:cubicBezTo>
                      <a:pt x="74" y="129"/>
                      <a:pt x="74" y="129"/>
                      <a:pt x="74" y="129"/>
                    </a:cubicBezTo>
                    <a:cubicBezTo>
                      <a:pt x="71" y="133"/>
                      <a:pt x="77" y="128"/>
                      <a:pt x="77" y="133"/>
                    </a:cubicBezTo>
                    <a:cubicBezTo>
                      <a:pt x="74" y="131"/>
                      <a:pt x="74" y="131"/>
                      <a:pt x="74" y="131"/>
                    </a:cubicBezTo>
                    <a:cubicBezTo>
                      <a:pt x="73" y="132"/>
                      <a:pt x="73" y="132"/>
                      <a:pt x="73" y="132"/>
                    </a:cubicBezTo>
                    <a:cubicBezTo>
                      <a:pt x="72" y="131"/>
                      <a:pt x="72" y="131"/>
                      <a:pt x="72" y="131"/>
                    </a:cubicBezTo>
                    <a:cubicBezTo>
                      <a:pt x="71" y="132"/>
                      <a:pt x="71" y="132"/>
                      <a:pt x="71" y="132"/>
                    </a:cubicBezTo>
                    <a:cubicBezTo>
                      <a:pt x="68" y="131"/>
                      <a:pt x="68" y="131"/>
                      <a:pt x="68" y="131"/>
                    </a:cubicBezTo>
                    <a:cubicBezTo>
                      <a:pt x="66" y="133"/>
                      <a:pt x="66" y="133"/>
                      <a:pt x="66" y="133"/>
                    </a:cubicBezTo>
                    <a:cubicBezTo>
                      <a:pt x="65" y="132"/>
                      <a:pt x="65" y="132"/>
                      <a:pt x="65" y="132"/>
                    </a:cubicBezTo>
                    <a:cubicBezTo>
                      <a:pt x="64" y="133"/>
                      <a:pt x="64" y="133"/>
                      <a:pt x="64" y="133"/>
                    </a:cubicBezTo>
                    <a:cubicBezTo>
                      <a:pt x="62" y="134"/>
                      <a:pt x="65" y="133"/>
                      <a:pt x="62" y="132"/>
                    </a:cubicBezTo>
                    <a:cubicBezTo>
                      <a:pt x="63" y="130"/>
                      <a:pt x="63" y="130"/>
                      <a:pt x="63" y="130"/>
                    </a:cubicBezTo>
                    <a:cubicBezTo>
                      <a:pt x="65" y="130"/>
                      <a:pt x="65" y="130"/>
                      <a:pt x="65" y="130"/>
                    </a:cubicBezTo>
                    <a:cubicBezTo>
                      <a:pt x="65" y="131"/>
                      <a:pt x="67" y="131"/>
                      <a:pt x="64" y="130"/>
                    </a:cubicBezTo>
                    <a:cubicBezTo>
                      <a:pt x="67" y="128"/>
                      <a:pt x="67" y="128"/>
                      <a:pt x="67" y="128"/>
                    </a:cubicBezTo>
                    <a:cubicBezTo>
                      <a:pt x="64" y="126"/>
                      <a:pt x="64" y="126"/>
                      <a:pt x="64" y="126"/>
                    </a:cubicBezTo>
                    <a:cubicBezTo>
                      <a:pt x="64" y="125"/>
                      <a:pt x="64" y="125"/>
                      <a:pt x="64" y="125"/>
                    </a:cubicBezTo>
                    <a:cubicBezTo>
                      <a:pt x="62" y="124"/>
                      <a:pt x="62" y="124"/>
                      <a:pt x="62" y="124"/>
                    </a:cubicBezTo>
                    <a:cubicBezTo>
                      <a:pt x="64" y="123"/>
                      <a:pt x="64" y="123"/>
                      <a:pt x="64" y="123"/>
                    </a:cubicBezTo>
                    <a:cubicBezTo>
                      <a:pt x="61" y="122"/>
                      <a:pt x="61" y="122"/>
                      <a:pt x="61" y="122"/>
                    </a:cubicBezTo>
                    <a:cubicBezTo>
                      <a:pt x="62" y="121"/>
                      <a:pt x="62" y="121"/>
                      <a:pt x="62" y="121"/>
                    </a:cubicBezTo>
                    <a:cubicBezTo>
                      <a:pt x="63" y="121"/>
                      <a:pt x="56" y="125"/>
                      <a:pt x="64" y="120"/>
                    </a:cubicBezTo>
                    <a:cubicBezTo>
                      <a:pt x="64" y="119"/>
                      <a:pt x="64" y="119"/>
                      <a:pt x="64" y="119"/>
                    </a:cubicBezTo>
                    <a:cubicBezTo>
                      <a:pt x="62" y="120"/>
                      <a:pt x="62" y="120"/>
                      <a:pt x="62" y="120"/>
                    </a:cubicBezTo>
                    <a:cubicBezTo>
                      <a:pt x="61" y="119"/>
                      <a:pt x="61" y="119"/>
                      <a:pt x="61" y="119"/>
                    </a:cubicBezTo>
                    <a:cubicBezTo>
                      <a:pt x="55" y="119"/>
                      <a:pt x="55" y="119"/>
                      <a:pt x="55" y="119"/>
                    </a:cubicBezTo>
                    <a:cubicBezTo>
                      <a:pt x="59" y="118"/>
                      <a:pt x="59" y="118"/>
                      <a:pt x="59" y="118"/>
                    </a:cubicBezTo>
                    <a:cubicBezTo>
                      <a:pt x="59" y="118"/>
                      <a:pt x="59" y="121"/>
                      <a:pt x="59" y="116"/>
                    </a:cubicBezTo>
                    <a:cubicBezTo>
                      <a:pt x="61" y="118"/>
                      <a:pt x="61" y="118"/>
                      <a:pt x="61" y="118"/>
                    </a:cubicBezTo>
                    <a:cubicBezTo>
                      <a:pt x="66" y="118"/>
                      <a:pt x="66" y="118"/>
                      <a:pt x="66" y="118"/>
                    </a:cubicBezTo>
                    <a:cubicBezTo>
                      <a:pt x="65" y="116"/>
                      <a:pt x="65" y="116"/>
                      <a:pt x="65" y="116"/>
                    </a:cubicBezTo>
                    <a:cubicBezTo>
                      <a:pt x="64" y="115"/>
                      <a:pt x="64" y="115"/>
                      <a:pt x="64" y="115"/>
                    </a:cubicBezTo>
                    <a:cubicBezTo>
                      <a:pt x="65" y="115"/>
                      <a:pt x="65" y="115"/>
                      <a:pt x="65" y="115"/>
                    </a:cubicBezTo>
                    <a:cubicBezTo>
                      <a:pt x="65" y="113"/>
                      <a:pt x="65" y="113"/>
                      <a:pt x="65" y="113"/>
                    </a:cubicBezTo>
                    <a:cubicBezTo>
                      <a:pt x="64" y="112"/>
                      <a:pt x="63" y="113"/>
                      <a:pt x="63" y="113"/>
                    </a:cubicBezTo>
                    <a:cubicBezTo>
                      <a:pt x="63" y="111"/>
                      <a:pt x="63" y="111"/>
                      <a:pt x="63" y="111"/>
                    </a:cubicBezTo>
                    <a:cubicBezTo>
                      <a:pt x="64" y="109"/>
                      <a:pt x="64" y="109"/>
                      <a:pt x="64" y="109"/>
                    </a:cubicBezTo>
                    <a:cubicBezTo>
                      <a:pt x="60" y="109"/>
                      <a:pt x="60" y="109"/>
                      <a:pt x="60" y="109"/>
                    </a:cubicBezTo>
                    <a:cubicBezTo>
                      <a:pt x="60" y="109"/>
                      <a:pt x="62" y="108"/>
                      <a:pt x="59" y="109"/>
                    </a:cubicBezTo>
                    <a:cubicBezTo>
                      <a:pt x="61" y="107"/>
                      <a:pt x="61" y="107"/>
                      <a:pt x="61" y="107"/>
                    </a:cubicBezTo>
                    <a:cubicBezTo>
                      <a:pt x="62" y="107"/>
                      <a:pt x="59" y="112"/>
                      <a:pt x="65" y="107"/>
                    </a:cubicBezTo>
                    <a:cubicBezTo>
                      <a:pt x="69" y="107"/>
                      <a:pt x="69" y="107"/>
                      <a:pt x="69" y="107"/>
                    </a:cubicBezTo>
                    <a:cubicBezTo>
                      <a:pt x="73" y="107"/>
                      <a:pt x="73" y="107"/>
                      <a:pt x="73" y="107"/>
                    </a:cubicBezTo>
                    <a:cubicBezTo>
                      <a:pt x="73" y="106"/>
                      <a:pt x="73" y="106"/>
                      <a:pt x="73" y="106"/>
                    </a:cubicBezTo>
                    <a:cubicBezTo>
                      <a:pt x="75" y="106"/>
                      <a:pt x="75" y="106"/>
                      <a:pt x="75" y="106"/>
                    </a:cubicBezTo>
                    <a:cubicBezTo>
                      <a:pt x="77" y="105"/>
                      <a:pt x="77" y="105"/>
                      <a:pt x="77" y="105"/>
                    </a:cubicBezTo>
                    <a:cubicBezTo>
                      <a:pt x="77" y="105"/>
                      <a:pt x="72" y="108"/>
                      <a:pt x="79" y="104"/>
                    </a:cubicBezTo>
                    <a:cubicBezTo>
                      <a:pt x="78" y="104"/>
                      <a:pt x="78" y="104"/>
                      <a:pt x="78" y="104"/>
                    </a:cubicBezTo>
                    <a:cubicBezTo>
                      <a:pt x="82" y="104"/>
                      <a:pt x="82" y="104"/>
                      <a:pt x="82" y="104"/>
                    </a:cubicBezTo>
                    <a:cubicBezTo>
                      <a:pt x="84" y="103"/>
                      <a:pt x="84" y="103"/>
                      <a:pt x="84" y="103"/>
                    </a:cubicBezTo>
                    <a:cubicBezTo>
                      <a:pt x="84" y="103"/>
                      <a:pt x="83" y="104"/>
                      <a:pt x="85" y="103"/>
                    </a:cubicBezTo>
                    <a:cubicBezTo>
                      <a:pt x="85" y="102"/>
                      <a:pt x="85" y="102"/>
                      <a:pt x="85" y="102"/>
                    </a:cubicBezTo>
                    <a:cubicBezTo>
                      <a:pt x="81" y="102"/>
                      <a:pt x="81" y="102"/>
                      <a:pt x="81" y="102"/>
                    </a:cubicBezTo>
                    <a:cubicBezTo>
                      <a:pt x="79" y="102"/>
                      <a:pt x="79" y="102"/>
                      <a:pt x="79" y="102"/>
                    </a:cubicBezTo>
                    <a:cubicBezTo>
                      <a:pt x="78" y="101"/>
                      <a:pt x="78" y="101"/>
                      <a:pt x="78" y="101"/>
                    </a:cubicBezTo>
                    <a:cubicBezTo>
                      <a:pt x="75" y="102"/>
                      <a:pt x="75" y="102"/>
                      <a:pt x="75" y="102"/>
                    </a:cubicBezTo>
                    <a:cubicBezTo>
                      <a:pt x="72" y="101"/>
                      <a:pt x="72" y="101"/>
                      <a:pt x="72" y="101"/>
                    </a:cubicBezTo>
                    <a:cubicBezTo>
                      <a:pt x="71" y="104"/>
                      <a:pt x="77" y="100"/>
                      <a:pt x="70" y="103"/>
                    </a:cubicBezTo>
                    <a:cubicBezTo>
                      <a:pt x="66" y="102"/>
                      <a:pt x="66" y="102"/>
                      <a:pt x="66" y="102"/>
                    </a:cubicBezTo>
                    <a:cubicBezTo>
                      <a:pt x="66" y="102"/>
                      <a:pt x="68" y="105"/>
                      <a:pt x="66" y="100"/>
                    </a:cubicBezTo>
                    <a:cubicBezTo>
                      <a:pt x="62" y="100"/>
                      <a:pt x="62" y="100"/>
                      <a:pt x="62" y="100"/>
                    </a:cubicBezTo>
                    <a:cubicBezTo>
                      <a:pt x="61" y="100"/>
                      <a:pt x="61" y="100"/>
                      <a:pt x="61" y="100"/>
                    </a:cubicBezTo>
                    <a:cubicBezTo>
                      <a:pt x="59" y="100"/>
                      <a:pt x="59" y="100"/>
                      <a:pt x="59" y="100"/>
                    </a:cubicBezTo>
                    <a:cubicBezTo>
                      <a:pt x="61" y="99"/>
                      <a:pt x="61" y="99"/>
                      <a:pt x="61" y="99"/>
                    </a:cubicBezTo>
                    <a:cubicBezTo>
                      <a:pt x="71" y="99"/>
                      <a:pt x="71" y="99"/>
                      <a:pt x="71" y="99"/>
                    </a:cubicBezTo>
                    <a:cubicBezTo>
                      <a:pt x="78" y="99"/>
                      <a:pt x="78" y="99"/>
                      <a:pt x="78" y="99"/>
                    </a:cubicBezTo>
                    <a:cubicBezTo>
                      <a:pt x="78" y="99"/>
                      <a:pt x="78" y="98"/>
                      <a:pt x="79" y="99"/>
                    </a:cubicBezTo>
                    <a:cubicBezTo>
                      <a:pt x="81" y="97"/>
                      <a:pt x="79" y="98"/>
                      <a:pt x="76" y="97"/>
                    </a:cubicBezTo>
                    <a:cubicBezTo>
                      <a:pt x="76" y="97"/>
                      <a:pt x="76" y="97"/>
                      <a:pt x="76" y="97"/>
                    </a:cubicBezTo>
                    <a:cubicBezTo>
                      <a:pt x="76" y="96"/>
                      <a:pt x="76" y="96"/>
                      <a:pt x="76" y="96"/>
                    </a:cubicBezTo>
                    <a:cubicBezTo>
                      <a:pt x="79" y="97"/>
                      <a:pt x="79" y="97"/>
                      <a:pt x="79" y="97"/>
                    </a:cubicBezTo>
                    <a:cubicBezTo>
                      <a:pt x="79" y="95"/>
                      <a:pt x="79" y="95"/>
                      <a:pt x="79" y="95"/>
                    </a:cubicBezTo>
                    <a:cubicBezTo>
                      <a:pt x="81" y="96"/>
                      <a:pt x="81" y="96"/>
                      <a:pt x="81" y="96"/>
                    </a:cubicBezTo>
                    <a:cubicBezTo>
                      <a:pt x="81" y="96"/>
                      <a:pt x="84" y="96"/>
                      <a:pt x="83" y="94"/>
                    </a:cubicBezTo>
                    <a:cubicBezTo>
                      <a:pt x="84" y="93"/>
                      <a:pt x="84" y="93"/>
                      <a:pt x="84" y="93"/>
                    </a:cubicBezTo>
                    <a:cubicBezTo>
                      <a:pt x="83" y="91"/>
                      <a:pt x="83" y="91"/>
                      <a:pt x="83" y="91"/>
                    </a:cubicBezTo>
                    <a:cubicBezTo>
                      <a:pt x="86" y="94"/>
                      <a:pt x="82" y="88"/>
                      <a:pt x="88" y="90"/>
                    </a:cubicBezTo>
                    <a:cubicBezTo>
                      <a:pt x="88" y="89"/>
                      <a:pt x="88" y="89"/>
                      <a:pt x="88" y="89"/>
                    </a:cubicBezTo>
                    <a:cubicBezTo>
                      <a:pt x="88" y="88"/>
                      <a:pt x="88" y="87"/>
                      <a:pt x="85" y="89"/>
                    </a:cubicBezTo>
                    <a:cubicBezTo>
                      <a:pt x="84" y="89"/>
                      <a:pt x="84" y="89"/>
                      <a:pt x="84" y="89"/>
                    </a:cubicBezTo>
                    <a:cubicBezTo>
                      <a:pt x="83" y="89"/>
                      <a:pt x="86" y="92"/>
                      <a:pt x="81" y="89"/>
                    </a:cubicBezTo>
                    <a:cubicBezTo>
                      <a:pt x="79" y="89"/>
                      <a:pt x="79" y="91"/>
                      <a:pt x="78" y="91"/>
                    </a:cubicBezTo>
                    <a:cubicBezTo>
                      <a:pt x="79" y="90"/>
                      <a:pt x="72" y="94"/>
                      <a:pt x="81" y="91"/>
                    </a:cubicBezTo>
                    <a:cubicBezTo>
                      <a:pt x="82" y="91"/>
                      <a:pt x="82" y="91"/>
                      <a:pt x="82" y="91"/>
                    </a:cubicBezTo>
                    <a:cubicBezTo>
                      <a:pt x="81" y="92"/>
                      <a:pt x="81" y="92"/>
                      <a:pt x="81" y="92"/>
                    </a:cubicBezTo>
                    <a:cubicBezTo>
                      <a:pt x="75" y="92"/>
                      <a:pt x="75" y="92"/>
                      <a:pt x="75" y="92"/>
                    </a:cubicBezTo>
                    <a:cubicBezTo>
                      <a:pt x="71" y="92"/>
                      <a:pt x="71" y="92"/>
                      <a:pt x="71" y="92"/>
                    </a:cubicBezTo>
                    <a:cubicBezTo>
                      <a:pt x="69" y="92"/>
                      <a:pt x="69" y="92"/>
                      <a:pt x="69" y="92"/>
                    </a:cubicBezTo>
                    <a:cubicBezTo>
                      <a:pt x="69" y="91"/>
                      <a:pt x="69" y="91"/>
                      <a:pt x="69" y="91"/>
                    </a:cubicBezTo>
                    <a:cubicBezTo>
                      <a:pt x="68" y="90"/>
                      <a:pt x="68" y="90"/>
                      <a:pt x="68" y="90"/>
                    </a:cubicBezTo>
                    <a:cubicBezTo>
                      <a:pt x="65" y="92"/>
                      <a:pt x="65" y="92"/>
                      <a:pt x="65" y="92"/>
                    </a:cubicBezTo>
                    <a:cubicBezTo>
                      <a:pt x="63" y="92"/>
                      <a:pt x="63" y="92"/>
                      <a:pt x="63" y="92"/>
                    </a:cubicBezTo>
                    <a:cubicBezTo>
                      <a:pt x="63" y="92"/>
                      <a:pt x="63" y="92"/>
                      <a:pt x="63" y="92"/>
                    </a:cubicBezTo>
                    <a:cubicBezTo>
                      <a:pt x="61" y="91"/>
                      <a:pt x="61" y="91"/>
                      <a:pt x="61" y="91"/>
                    </a:cubicBezTo>
                    <a:cubicBezTo>
                      <a:pt x="54" y="91"/>
                      <a:pt x="54" y="91"/>
                      <a:pt x="54" y="91"/>
                    </a:cubicBezTo>
                    <a:cubicBezTo>
                      <a:pt x="53" y="90"/>
                      <a:pt x="53" y="90"/>
                      <a:pt x="53" y="90"/>
                    </a:cubicBezTo>
                    <a:cubicBezTo>
                      <a:pt x="52" y="90"/>
                      <a:pt x="52" y="90"/>
                      <a:pt x="52" y="90"/>
                    </a:cubicBezTo>
                    <a:cubicBezTo>
                      <a:pt x="51" y="92"/>
                      <a:pt x="51" y="92"/>
                      <a:pt x="51" y="92"/>
                    </a:cubicBezTo>
                    <a:cubicBezTo>
                      <a:pt x="49" y="92"/>
                      <a:pt x="49" y="92"/>
                      <a:pt x="49" y="92"/>
                    </a:cubicBezTo>
                    <a:cubicBezTo>
                      <a:pt x="50" y="91"/>
                      <a:pt x="50" y="91"/>
                      <a:pt x="50" y="91"/>
                    </a:cubicBezTo>
                    <a:cubicBezTo>
                      <a:pt x="49" y="91"/>
                      <a:pt x="49" y="91"/>
                      <a:pt x="49" y="91"/>
                    </a:cubicBezTo>
                    <a:cubicBezTo>
                      <a:pt x="49" y="90"/>
                      <a:pt x="49" y="90"/>
                      <a:pt x="49" y="90"/>
                    </a:cubicBezTo>
                    <a:cubicBezTo>
                      <a:pt x="52" y="90"/>
                      <a:pt x="52" y="90"/>
                      <a:pt x="52" y="90"/>
                    </a:cubicBezTo>
                    <a:cubicBezTo>
                      <a:pt x="54" y="89"/>
                      <a:pt x="54" y="89"/>
                      <a:pt x="54" y="89"/>
                    </a:cubicBezTo>
                    <a:cubicBezTo>
                      <a:pt x="53" y="87"/>
                      <a:pt x="53" y="87"/>
                      <a:pt x="53" y="87"/>
                    </a:cubicBezTo>
                    <a:cubicBezTo>
                      <a:pt x="59" y="87"/>
                      <a:pt x="59" y="87"/>
                      <a:pt x="59" y="87"/>
                    </a:cubicBezTo>
                    <a:cubicBezTo>
                      <a:pt x="61" y="85"/>
                      <a:pt x="61" y="85"/>
                      <a:pt x="61" y="85"/>
                    </a:cubicBezTo>
                    <a:cubicBezTo>
                      <a:pt x="63" y="85"/>
                      <a:pt x="63" y="85"/>
                      <a:pt x="63" y="85"/>
                    </a:cubicBezTo>
                    <a:cubicBezTo>
                      <a:pt x="64" y="85"/>
                      <a:pt x="65" y="82"/>
                      <a:pt x="67" y="84"/>
                    </a:cubicBezTo>
                    <a:cubicBezTo>
                      <a:pt x="68" y="83"/>
                      <a:pt x="68" y="83"/>
                      <a:pt x="68" y="83"/>
                    </a:cubicBezTo>
                    <a:cubicBezTo>
                      <a:pt x="69" y="84"/>
                      <a:pt x="69" y="84"/>
                      <a:pt x="69" y="84"/>
                    </a:cubicBezTo>
                    <a:cubicBezTo>
                      <a:pt x="69" y="83"/>
                      <a:pt x="66" y="85"/>
                      <a:pt x="70" y="83"/>
                    </a:cubicBezTo>
                    <a:cubicBezTo>
                      <a:pt x="69" y="84"/>
                      <a:pt x="69" y="84"/>
                      <a:pt x="69" y="84"/>
                    </a:cubicBezTo>
                    <a:cubicBezTo>
                      <a:pt x="69" y="84"/>
                      <a:pt x="69" y="84"/>
                      <a:pt x="69" y="84"/>
                    </a:cubicBezTo>
                    <a:cubicBezTo>
                      <a:pt x="68" y="85"/>
                      <a:pt x="68" y="85"/>
                      <a:pt x="68" y="85"/>
                    </a:cubicBezTo>
                    <a:cubicBezTo>
                      <a:pt x="65" y="87"/>
                      <a:pt x="65" y="87"/>
                      <a:pt x="65" y="87"/>
                    </a:cubicBezTo>
                    <a:cubicBezTo>
                      <a:pt x="68" y="87"/>
                      <a:pt x="68" y="87"/>
                      <a:pt x="68" y="87"/>
                    </a:cubicBezTo>
                    <a:cubicBezTo>
                      <a:pt x="76" y="87"/>
                      <a:pt x="76" y="87"/>
                      <a:pt x="76" y="87"/>
                    </a:cubicBezTo>
                    <a:cubicBezTo>
                      <a:pt x="77" y="87"/>
                      <a:pt x="77" y="87"/>
                      <a:pt x="77" y="87"/>
                    </a:cubicBezTo>
                    <a:cubicBezTo>
                      <a:pt x="78" y="87"/>
                      <a:pt x="78" y="87"/>
                      <a:pt x="78" y="87"/>
                    </a:cubicBezTo>
                    <a:cubicBezTo>
                      <a:pt x="80" y="88"/>
                      <a:pt x="80" y="88"/>
                      <a:pt x="80" y="88"/>
                    </a:cubicBezTo>
                    <a:cubicBezTo>
                      <a:pt x="82" y="87"/>
                      <a:pt x="82" y="87"/>
                      <a:pt x="82" y="87"/>
                    </a:cubicBezTo>
                    <a:cubicBezTo>
                      <a:pt x="82" y="85"/>
                      <a:pt x="77" y="89"/>
                      <a:pt x="84" y="87"/>
                    </a:cubicBezTo>
                    <a:cubicBezTo>
                      <a:pt x="86" y="87"/>
                      <a:pt x="81" y="90"/>
                      <a:pt x="84" y="85"/>
                    </a:cubicBezTo>
                    <a:cubicBezTo>
                      <a:pt x="83" y="84"/>
                      <a:pt x="83" y="84"/>
                      <a:pt x="83" y="84"/>
                    </a:cubicBezTo>
                    <a:cubicBezTo>
                      <a:pt x="80" y="84"/>
                      <a:pt x="80" y="84"/>
                      <a:pt x="80" y="84"/>
                    </a:cubicBezTo>
                    <a:cubicBezTo>
                      <a:pt x="76" y="85"/>
                      <a:pt x="76" y="85"/>
                      <a:pt x="76" y="85"/>
                    </a:cubicBezTo>
                    <a:cubicBezTo>
                      <a:pt x="76" y="84"/>
                      <a:pt x="76" y="84"/>
                      <a:pt x="76" y="84"/>
                    </a:cubicBezTo>
                    <a:cubicBezTo>
                      <a:pt x="77" y="84"/>
                      <a:pt x="77" y="84"/>
                      <a:pt x="77" y="84"/>
                    </a:cubicBezTo>
                    <a:cubicBezTo>
                      <a:pt x="74" y="81"/>
                      <a:pt x="74" y="81"/>
                      <a:pt x="74" y="81"/>
                    </a:cubicBezTo>
                    <a:cubicBezTo>
                      <a:pt x="73" y="82"/>
                      <a:pt x="73" y="84"/>
                      <a:pt x="70" y="82"/>
                    </a:cubicBezTo>
                    <a:cubicBezTo>
                      <a:pt x="71" y="81"/>
                      <a:pt x="71" y="81"/>
                      <a:pt x="71" y="81"/>
                    </a:cubicBezTo>
                    <a:cubicBezTo>
                      <a:pt x="72" y="81"/>
                      <a:pt x="69" y="84"/>
                      <a:pt x="71" y="79"/>
                    </a:cubicBezTo>
                    <a:cubicBezTo>
                      <a:pt x="73" y="79"/>
                      <a:pt x="67" y="82"/>
                      <a:pt x="73" y="78"/>
                    </a:cubicBezTo>
                    <a:cubicBezTo>
                      <a:pt x="70" y="77"/>
                      <a:pt x="70" y="77"/>
                      <a:pt x="70" y="77"/>
                    </a:cubicBezTo>
                    <a:cubicBezTo>
                      <a:pt x="67" y="77"/>
                      <a:pt x="67" y="77"/>
                      <a:pt x="67" y="77"/>
                    </a:cubicBezTo>
                    <a:cubicBezTo>
                      <a:pt x="65" y="76"/>
                      <a:pt x="65" y="76"/>
                      <a:pt x="65" y="76"/>
                    </a:cubicBezTo>
                    <a:cubicBezTo>
                      <a:pt x="56" y="76"/>
                      <a:pt x="56" y="76"/>
                      <a:pt x="56" y="76"/>
                    </a:cubicBezTo>
                    <a:cubicBezTo>
                      <a:pt x="55" y="76"/>
                      <a:pt x="55" y="76"/>
                      <a:pt x="55" y="76"/>
                    </a:cubicBezTo>
                    <a:cubicBezTo>
                      <a:pt x="55" y="76"/>
                      <a:pt x="54" y="76"/>
                      <a:pt x="53" y="76"/>
                    </a:cubicBezTo>
                    <a:cubicBezTo>
                      <a:pt x="55" y="75"/>
                      <a:pt x="55" y="75"/>
                      <a:pt x="55" y="75"/>
                    </a:cubicBezTo>
                    <a:cubicBezTo>
                      <a:pt x="56" y="76"/>
                      <a:pt x="56" y="76"/>
                      <a:pt x="56" y="76"/>
                    </a:cubicBezTo>
                    <a:cubicBezTo>
                      <a:pt x="56" y="75"/>
                      <a:pt x="56" y="75"/>
                      <a:pt x="56" y="75"/>
                    </a:cubicBezTo>
                    <a:cubicBezTo>
                      <a:pt x="54" y="74"/>
                      <a:pt x="54" y="74"/>
                      <a:pt x="54" y="74"/>
                    </a:cubicBezTo>
                    <a:cubicBezTo>
                      <a:pt x="50" y="74"/>
                      <a:pt x="50" y="74"/>
                      <a:pt x="50" y="74"/>
                    </a:cubicBezTo>
                    <a:cubicBezTo>
                      <a:pt x="49" y="74"/>
                      <a:pt x="49" y="74"/>
                      <a:pt x="49" y="74"/>
                    </a:cubicBezTo>
                    <a:cubicBezTo>
                      <a:pt x="55" y="73"/>
                      <a:pt x="55" y="73"/>
                      <a:pt x="55" y="73"/>
                    </a:cubicBezTo>
                    <a:cubicBezTo>
                      <a:pt x="55" y="72"/>
                      <a:pt x="49" y="75"/>
                      <a:pt x="57" y="73"/>
                    </a:cubicBezTo>
                    <a:cubicBezTo>
                      <a:pt x="68" y="74"/>
                      <a:pt x="68" y="74"/>
                      <a:pt x="68" y="74"/>
                    </a:cubicBezTo>
                    <a:cubicBezTo>
                      <a:pt x="69" y="74"/>
                      <a:pt x="69" y="74"/>
                      <a:pt x="69" y="74"/>
                    </a:cubicBezTo>
                    <a:cubicBezTo>
                      <a:pt x="72" y="75"/>
                      <a:pt x="72" y="75"/>
                      <a:pt x="72" y="75"/>
                    </a:cubicBezTo>
                    <a:cubicBezTo>
                      <a:pt x="76" y="74"/>
                      <a:pt x="76" y="74"/>
                      <a:pt x="76" y="74"/>
                    </a:cubicBezTo>
                    <a:cubicBezTo>
                      <a:pt x="76" y="73"/>
                      <a:pt x="76" y="73"/>
                      <a:pt x="76" y="73"/>
                    </a:cubicBezTo>
                    <a:cubicBezTo>
                      <a:pt x="75" y="73"/>
                      <a:pt x="75" y="76"/>
                      <a:pt x="77" y="72"/>
                    </a:cubicBezTo>
                    <a:cubicBezTo>
                      <a:pt x="77" y="73"/>
                      <a:pt x="77" y="73"/>
                      <a:pt x="77" y="73"/>
                    </a:cubicBezTo>
                    <a:cubicBezTo>
                      <a:pt x="78" y="73"/>
                      <a:pt x="78" y="73"/>
                      <a:pt x="78" y="73"/>
                    </a:cubicBezTo>
                    <a:cubicBezTo>
                      <a:pt x="79" y="72"/>
                      <a:pt x="79" y="72"/>
                      <a:pt x="79" y="72"/>
                    </a:cubicBezTo>
                    <a:cubicBezTo>
                      <a:pt x="80" y="74"/>
                      <a:pt x="80" y="74"/>
                      <a:pt x="80" y="74"/>
                    </a:cubicBezTo>
                    <a:cubicBezTo>
                      <a:pt x="82" y="73"/>
                      <a:pt x="82" y="73"/>
                      <a:pt x="82" y="73"/>
                    </a:cubicBezTo>
                    <a:cubicBezTo>
                      <a:pt x="83" y="73"/>
                      <a:pt x="84" y="74"/>
                      <a:pt x="85" y="72"/>
                    </a:cubicBezTo>
                    <a:cubicBezTo>
                      <a:pt x="85" y="71"/>
                      <a:pt x="88" y="72"/>
                      <a:pt x="84" y="71"/>
                    </a:cubicBezTo>
                    <a:cubicBezTo>
                      <a:pt x="85" y="71"/>
                      <a:pt x="85" y="72"/>
                      <a:pt x="85" y="71"/>
                    </a:cubicBezTo>
                    <a:cubicBezTo>
                      <a:pt x="86" y="71"/>
                      <a:pt x="87" y="73"/>
                      <a:pt x="87" y="72"/>
                    </a:cubicBezTo>
                    <a:cubicBezTo>
                      <a:pt x="87" y="70"/>
                      <a:pt x="87" y="70"/>
                      <a:pt x="87" y="70"/>
                    </a:cubicBezTo>
                    <a:cubicBezTo>
                      <a:pt x="89" y="73"/>
                      <a:pt x="88" y="67"/>
                      <a:pt x="91" y="71"/>
                    </a:cubicBezTo>
                    <a:cubicBezTo>
                      <a:pt x="94" y="70"/>
                      <a:pt x="95" y="68"/>
                      <a:pt x="97" y="69"/>
                    </a:cubicBezTo>
                    <a:cubicBezTo>
                      <a:pt x="97" y="70"/>
                      <a:pt x="97" y="70"/>
                      <a:pt x="97" y="70"/>
                    </a:cubicBezTo>
                    <a:cubicBezTo>
                      <a:pt x="101" y="70"/>
                      <a:pt x="101" y="70"/>
                      <a:pt x="101" y="70"/>
                    </a:cubicBezTo>
                    <a:cubicBezTo>
                      <a:pt x="103" y="71"/>
                      <a:pt x="103" y="71"/>
                      <a:pt x="103" y="71"/>
                    </a:cubicBezTo>
                    <a:cubicBezTo>
                      <a:pt x="104" y="71"/>
                      <a:pt x="104" y="71"/>
                      <a:pt x="104" y="71"/>
                    </a:cubicBezTo>
                    <a:cubicBezTo>
                      <a:pt x="104" y="70"/>
                      <a:pt x="104" y="70"/>
                      <a:pt x="104" y="70"/>
                    </a:cubicBezTo>
                    <a:cubicBezTo>
                      <a:pt x="105" y="71"/>
                      <a:pt x="105" y="71"/>
                      <a:pt x="105" y="71"/>
                    </a:cubicBezTo>
                    <a:cubicBezTo>
                      <a:pt x="108" y="70"/>
                      <a:pt x="108" y="70"/>
                      <a:pt x="108" y="70"/>
                    </a:cubicBezTo>
                    <a:cubicBezTo>
                      <a:pt x="110" y="69"/>
                      <a:pt x="110" y="69"/>
                      <a:pt x="110" y="69"/>
                    </a:cubicBezTo>
                    <a:cubicBezTo>
                      <a:pt x="108" y="69"/>
                      <a:pt x="108" y="69"/>
                      <a:pt x="108" y="69"/>
                    </a:cubicBezTo>
                    <a:cubicBezTo>
                      <a:pt x="111" y="68"/>
                      <a:pt x="111" y="68"/>
                      <a:pt x="111" y="68"/>
                    </a:cubicBezTo>
                    <a:cubicBezTo>
                      <a:pt x="110" y="68"/>
                      <a:pt x="110" y="68"/>
                      <a:pt x="110" y="68"/>
                    </a:cubicBezTo>
                    <a:cubicBezTo>
                      <a:pt x="113" y="69"/>
                      <a:pt x="113" y="69"/>
                      <a:pt x="113" y="69"/>
                    </a:cubicBezTo>
                    <a:cubicBezTo>
                      <a:pt x="114" y="69"/>
                      <a:pt x="114" y="67"/>
                      <a:pt x="115" y="69"/>
                    </a:cubicBezTo>
                    <a:cubicBezTo>
                      <a:pt x="116" y="70"/>
                      <a:pt x="116" y="69"/>
                      <a:pt x="116" y="69"/>
                    </a:cubicBezTo>
                    <a:cubicBezTo>
                      <a:pt x="115" y="68"/>
                      <a:pt x="119" y="67"/>
                      <a:pt x="114" y="68"/>
                    </a:cubicBezTo>
                    <a:cubicBezTo>
                      <a:pt x="117" y="67"/>
                      <a:pt x="117" y="67"/>
                      <a:pt x="117" y="67"/>
                    </a:cubicBezTo>
                    <a:cubicBezTo>
                      <a:pt x="116" y="66"/>
                      <a:pt x="116" y="66"/>
                      <a:pt x="116" y="66"/>
                    </a:cubicBezTo>
                    <a:cubicBezTo>
                      <a:pt x="118" y="66"/>
                      <a:pt x="118" y="66"/>
                      <a:pt x="118" y="66"/>
                    </a:cubicBezTo>
                    <a:cubicBezTo>
                      <a:pt x="120" y="66"/>
                      <a:pt x="120" y="66"/>
                      <a:pt x="120" y="66"/>
                    </a:cubicBezTo>
                    <a:cubicBezTo>
                      <a:pt x="119" y="67"/>
                      <a:pt x="119" y="67"/>
                      <a:pt x="119" y="67"/>
                    </a:cubicBezTo>
                    <a:cubicBezTo>
                      <a:pt x="118" y="67"/>
                      <a:pt x="118" y="67"/>
                      <a:pt x="118" y="67"/>
                    </a:cubicBezTo>
                    <a:cubicBezTo>
                      <a:pt x="117" y="68"/>
                      <a:pt x="117" y="68"/>
                      <a:pt x="117" y="68"/>
                    </a:cubicBezTo>
                    <a:cubicBezTo>
                      <a:pt x="117" y="68"/>
                      <a:pt x="117" y="68"/>
                      <a:pt x="117" y="68"/>
                    </a:cubicBezTo>
                    <a:cubicBezTo>
                      <a:pt x="119" y="68"/>
                      <a:pt x="121" y="66"/>
                      <a:pt x="122" y="69"/>
                    </a:cubicBezTo>
                    <a:cubicBezTo>
                      <a:pt x="125" y="68"/>
                      <a:pt x="125" y="68"/>
                      <a:pt x="125" y="68"/>
                    </a:cubicBezTo>
                    <a:cubicBezTo>
                      <a:pt x="130" y="67"/>
                      <a:pt x="130" y="67"/>
                      <a:pt x="130" y="67"/>
                    </a:cubicBezTo>
                    <a:cubicBezTo>
                      <a:pt x="140" y="65"/>
                      <a:pt x="140" y="65"/>
                      <a:pt x="140" y="65"/>
                    </a:cubicBezTo>
                    <a:cubicBezTo>
                      <a:pt x="141" y="64"/>
                      <a:pt x="141" y="64"/>
                      <a:pt x="141" y="64"/>
                    </a:cubicBezTo>
                    <a:cubicBezTo>
                      <a:pt x="141" y="64"/>
                      <a:pt x="142" y="64"/>
                      <a:pt x="140" y="64"/>
                    </a:cubicBezTo>
                    <a:cubicBezTo>
                      <a:pt x="143" y="63"/>
                      <a:pt x="143" y="63"/>
                      <a:pt x="143" y="63"/>
                    </a:cubicBezTo>
                    <a:cubicBezTo>
                      <a:pt x="142" y="64"/>
                      <a:pt x="142" y="64"/>
                      <a:pt x="142" y="64"/>
                    </a:cubicBezTo>
                    <a:cubicBezTo>
                      <a:pt x="146" y="63"/>
                      <a:pt x="146" y="63"/>
                      <a:pt x="146" y="63"/>
                    </a:cubicBezTo>
                    <a:cubicBezTo>
                      <a:pt x="147" y="62"/>
                      <a:pt x="147" y="62"/>
                      <a:pt x="147" y="62"/>
                    </a:cubicBezTo>
                    <a:cubicBezTo>
                      <a:pt x="148" y="62"/>
                      <a:pt x="147" y="59"/>
                      <a:pt x="149" y="62"/>
                    </a:cubicBezTo>
                    <a:cubicBezTo>
                      <a:pt x="154" y="61"/>
                      <a:pt x="145" y="61"/>
                      <a:pt x="154" y="59"/>
                    </a:cubicBezTo>
                    <a:cubicBezTo>
                      <a:pt x="152" y="60"/>
                      <a:pt x="152" y="60"/>
                      <a:pt x="152" y="60"/>
                    </a:cubicBezTo>
                    <a:cubicBezTo>
                      <a:pt x="153" y="61"/>
                      <a:pt x="153" y="61"/>
                      <a:pt x="153" y="61"/>
                    </a:cubicBezTo>
                    <a:cubicBezTo>
                      <a:pt x="155" y="60"/>
                      <a:pt x="155" y="60"/>
                      <a:pt x="155" y="60"/>
                    </a:cubicBezTo>
                    <a:cubicBezTo>
                      <a:pt x="155" y="59"/>
                      <a:pt x="155" y="59"/>
                      <a:pt x="155" y="59"/>
                    </a:cubicBezTo>
                    <a:cubicBezTo>
                      <a:pt x="158" y="58"/>
                      <a:pt x="158" y="58"/>
                      <a:pt x="158" y="58"/>
                    </a:cubicBezTo>
                    <a:cubicBezTo>
                      <a:pt x="163" y="58"/>
                      <a:pt x="163" y="58"/>
                      <a:pt x="163" y="58"/>
                    </a:cubicBezTo>
                    <a:cubicBezTo>
                      <a:pt x="163" y="57"/>
                      <a:pt x="163" y="57"/>
                      <a:pt x="163" y="57"/>
                    </a:cubicBezTo>
                    <a:cubicBezTo>
                      <a:pt x="158" y="57"/>
                      <a:pt x="158" y="57"/>
                      <a:pt x="158" y="57"/>
                    </a:cubicBezTo>
                    <a:cubicBezTo>
                      <a:pt x="151" y="58"/>
                      <a:pt x="151" y="58"/>
                      <a:pt x="151" y="58"/>
                    </a:cubicBezTo>
                    <a:cubicBezTo>
                      <a:pt x="144" y="59"/>
                      <a:pt x="144" y="59"/>
                      <a:pt x="144" y="59"/>
                    </a:cubicBezTo>
                    <a:cubicBezTo>
                      <a:pt x="142" y="60"/>
                      <a:pt x="142" y="60"/>
                      <a:pt x="142" y="60"/>
                    </a:cubicBezTo>
                    <a:cubicBezTo>
                      <a:pt x="139" y="60"/>
                      <a:pt x="139" y="60"/>
                      <a:pt x="139" y="60"/>
                    </a:cubicBezTo>
                    <a:cubicBezTo>
                      <a:pt x="137" y="60"/>
                      <a:pt x="137" y="60"/>
                      <a:pt x="137" y="60"/>
                    </a:cubicBezTo>
                    <a:cubicBezTo>
                      <a:pt x="135" y="59"/>
                      <a:pt x="135" y="59"/>
                      <a:pt x="135" y="59"/>
                    </a:cubicBezTo>
                    <a:cubicBezTo>
                      <a:pt x="133" y="61"/>
                      <a:pt x="133" y="61"/>
                      <a:pt x="133" y="61"/>
                    </a:cubicBezTo>
                    <a:cubicBezTo>
                      <a:pt x="131" y="60"/>
                      <a:pt x="131" y="60"/>
                      <a:pt x="131" y="60"/>
                    </a:cubicBezTo>
                    <a:cubicBezTo>
                      <a:pt x="129" y="61"/>
                      <a:pt x="129" y="61"/>
                      <a:pt x="129" y="61"/>
                    </a:cubicBezTo>
                    <a:cubicBezTo>
                      <a:pt x="128" y="61"/>
                      <a:pt x="128" y="61"/>
                      <a:pt x="128" y="61"/>
                    </a:cubicBezTo>
                    <a:cubicBezTo>
                      <a:pt x="125" y="60"/>
                      <a:pt x="129" y="63"/>
                      <a:pt x="125" y="62"/>
                    </a:cubicBezTo>
                    <a:cubicBezTo>
                      <a:pt x="116" y="62"/>
                      <a:pt x="116" y="62"/>
                      <a:pt x="116" y="62"/>
                    </a:cubicBezTo>
                    <a:cubicBezTo>
                      <a:pt x="115" y="62"/>
                      <a:pt x="119" y="61"/>
                      <a:pt x="116" y="60"/>
                    </a:cubicBezTo>
                    <a:cubicBezTo>
                      <a:pt x="112" y="61"/>
                      <a:pt x="112" y="61"/>
                      <a:pt x="112" y="61"/>
                    </a:cubicBezTo>
                    <a:cubicBezTo>
                      <a:pt x="112" y="59"/>
                      <a:pt x="112" y="59"/>
                      <a:pt x="112" y="59"/>
                    </a:cubicBezTo>
                    <a:cubicBezTo>
                      <a:pt x="108" y="59"/>
                      <a:pt x="108" y="59"/>
                      <a:pt x="108" y="59"/>
                    </a:cubicBezTo>
                    <a:cubicBezTo>
                      <a:pt x="108" y="60"/>
                      <a:pt x="108" y="60"/>
                      <a:pt x="108" y="60"/>
                    </a:cubicBezTo>
                    <a:cubicBezTo>
                      <a:pt x="109" y="61"/>
                      <a:pt x="109" y="61"/>
                      <a:pt x="109" y="61"/>
                    </a:cubicBezTo>
                    <a:cubicBezTo>
                      <a:pt x="108" y="61"/>
                      <a:pt x="107" y="61"/>
                      <a:pt x="106" y="61"/>
                    </a:cubicBezTo>
                    <a:cubicBezTo>
                      <a:pt x="105" y="61"/>
                      <a:pt x="105" y="61"/>
                      <a:pt x="105" y="61"/>
                    </a:cubicBezTo>
                    <a:cubicBezTo>
                      <a:pt x="108" y="60"/>
                      <a:pt x="108" y="60"/>
                      <a:pt x="108" y="60"/>
                    </a:cubicBezTo>
                    <a:cubicBezTo>
                      <a:pt x="107" y="62"/>
                      <a:pt x="114" y="59"/>
                      <a:pt x="105" y="60"/>
                    </a:cubicBezTo>
                    <a:cubicBezTo>
                      <a:pt x="105" y="60"/>
                      <a:pt x="106" y="59"/>
                      <a:pt x="103" y="61"/>
                    </a:cubicBezTo>
                    <a:cubicBezTo>
                      <a:pt x="101" y="61"/>
                      <a:pt x="101" y="61"/>
                      <a:pt x="101" y="61"/>
                    </a:cubicBezTo>
                    <a:cubicBezTo>
                      <a:pt x="101" y="62"/>
                      <a:pt x="101" y="62"/>
                      <a:pt x="101" y="62"/>
                    </a:cubicBezTo>
                    <a:cubicBezTo>
                      <a:pt x="98" y="61"/>
                      <a:pt x="98" y="61"/>
                      <a:pt x="98" y="61"/>
                    </a:cubicBezTo>
                    <a:cubicBezTo>
                      <a:pt x="94" y="62"/>
                      <a:pt x="94" y="62"/>
                      <a:pt x="94" y="62"/>
                    </a:cubicBezTo>
                    <a:cubicBezTo>
                      <a:pt x="93" y="61"/>
                      <a:pt x="93" y="61"/>
                      <a:pt x="93" y="61"/>
                    </a:cubicBezTo>
                    <a:cubicBezTo>
                      <a:pt x="89" y="61"/>
                      <a:pt x="89" y="61"/>
                      <a:pt x="89" y="61"/>
                    </a:cubicBezTo>
                    <a:cubicBezTo>
                      <a:pt x="88" y="62"/>
                      <a:pt x="88" y="62"/>
                      <a:pt x="88" y="62"/>
                    </a:cubicBezTo>
                    <a:cubicBezTo>
                      <a:pt x="87" y="62"/>
                      <a:pt x="87" y="62"/>
                      <a:pt x="87" y="62"/>
                    </a:cubicBezTo>
                    <a:cubicBezTo>
                      <a:pt x="86" y="63"/>
                      <a:pt x="86" y="63"/>
                      <a:pt x="86" y="63"/>
                    </a:cubicBezTo>
                    <a:cubicBezTo>
                      <a:pt x="88" y="65"/>
                      <a:pt x="88" y="65"/>
                      <a:pt x="88" y="65"/>
                    </a:cubicBezTo>
                    <a:cubicBezTo>
                      <a:pt x="93" y="64"/>
                      <a:pt x="93" y="64"/>
                      <a:pt x="93" y="64"/>
                    </a:cubicBezTo>
                    <a:cubicBezTo>
                      <a:pt x="93" y="63"/>
                      <a:pt x="93" y="63"/>
                      <a:pt x="93" y="63"/>
                    </a:cubicBezTo>
                    <a:cubicBezTo>
                      <a:pt x="93" y="64"/>
                      <a:pt x="93" y="64"/>
                      <a:pt x="93" y="64"/>
                    </a:cubicBezTo>
                    <a:cubicBezTo>
                      <a:pt x="93" y="65"/>
                      <a:pt x="93" y="65"/>
                      <a:pt x="93" y="65"/>
                    </a:cubicBezTo>
                    <a:cubicBezTo>
                      <a:pt x="89" y="65"/>
                      <a:pt x="89" y="65"/>
                      <a:pt x="89" y="65"/>
                    </a:cubicBezTo>
                    <a:cubicBezTo>
                      <a:pt x="88" y="65"/>
                      <a:pt x="91" y="63"/>
                      <a:pt x="88" y="66"/>
                    </a:cubicBezTo>
                    <a:cubicBezTo>
                      <a:pt x="86" y="65"/>
                      <a:pt x="86" y="65"/>
                      <a:pt x="86" y="65"/>
                    </a:cubicBezTo>
                    <a:cubicBezTo>
                      <a:pt x="84" y="65"/>
                      <a:pt x="84" y="65"/>
                      <a:pt x="84" y="65"/>
                    </a:cubicBezTo>
                    <a:cubicBezTo>
                      <a:pt x="86" y="63"/>
                      <a:pt x="86" y="63"/>
                      <a:pt x="86" y="63"/>
                    </a:cubicBezTo>
                    <a:cubicBezTo>
                      <a:pt x="83" y="63"/>
                      <a:pt x="89" y="60"/>
                      <a:pt x="83" y="63"/>
                    </a:cubicBezTo>
                    <a:cubicBezTo>
                      <a:pt x="84" y="62"/>
                      <a:pt x="86" y="62"/>
                      <a:pt x="86" y="62"/>
                    </a:cubicBezTo>
                    <a:cubicBezTo>
                      <a:pt x="86" y="60"/>
                      <a:pt x="86" y="60"/>
                      <a:pt x="86" y="60"/>
                    </a:cubicBezTo>
                    <a:cubicBezTo>
                      <a:pt x="86" y="59"/>
                      <a:pt x="86" y="59"/>
                      <a:pt x="86" y="59"/>
                    </a:cubicBezTo>
                    <a:cubicBezTo>
                      <a:pt x="87" y="59"/>
                      <a:pt x="87" y="58"/>
                      <a:pt x="88" y="58"/>
                    </a:cubicBezTo>
                    <a:cubicBezTo>
                      <a:pt x="83" y="58"/>
                      <a:pt x="83" y="58"/>
                      <a:pt x="83" y="58"/>
                    </a:cubicBezTo>
                    <a:cubicBezTo>
                      <a:pt x="82" y="59"/>
                      <a:pt x="82" y="59"/>
                      <a:pt x="82" y="59"/>
                    </a:cubicBezTo>
                    <a:cubicBezTo>
                      <a:pt x="79" y="58"/>
                      <a:pt x="79" y="58"/>
                      <a:pt x="79" y="58"/>
                    </a:cubicBezTo>
                    <a:cubicBezTo>
                      <a:pt x="79" y="59"/>
                      <a:pt x="79" y="59"/>
                      <a:pt x="79" y="59"/>
                    </a:cubicBezTo>
                    <a:cubicBezTo>
                      <a:pt x="79" y="59"/>
                      <a:pt x="79" y="59"/>
                      <a:pt x="79" y="59"/>
                    </a:cubicBezTo>
                    <a:cubicBezTo>
                      <a:pt x="77" y="60"/>
                      <a:pt x="77" y="60"/>
                      <a:pt x="77" y="60"/>
                    </a:cubicBezTo>
                    <a:cubicBezTo>
                      <a:pt x="76" y="60"/>
                      <a:pt x="80" y="61"/>
                      <a:pt x="76" y="60"/>
                    </a:cubicBezTo>
                    <a:cubicBezTo>
                      <a:pt x="75" y="58"/>
                      <a:pt x="77" y="61"/>
                      <a:pt x="76" y="59"/>
                    </a:cubicBezTo>
                    <a:cubicBezTo>
                      <a:pt x="74" y="61"/>
                      <a:pt x="74" y="61"/>
                      <a:pt x="74" y="61"/>
                    </a:cubicBezTo>
                    <a:cubicBezTo>
                      <a:pt x="74" y="60"/>
                      <a:pt x="74" y="60"/>
                      <a:pt x="74" y="60"/>
                    </a:cubicBezTo>
                    <a:cubicBezTo>
                      <a:pt x="73" y="61"/>
                      <a:pt x="73" y="61"/>
                      <a:pt x="73" y="61"/>
                    </a:cubicBezTo>
                    <a:cubicBezTo>
                      <a:pt x="73" y="61"/>
                      <a:pt x="73" y="61"/>
                      <a:pt x="73" y="61"/>
                    </a:cubicBezTo>
                    <a:cubicBezTo>
                      <a:pt x="71" y="61"/>
                      <a:pt x="71" y="61"/>
                      <a:pt x="71" y="61"/>
                    </a:cubicBezTo>
                    <a:cubicBezTo>
                      <a:pt x="67" y="61"/>
                      <a:pt x="67" y="61"/>
                      <a:pt x="67" y="61"/>
                    </a:cubicBezTo>
                    <a:cubicBezTo>
                      <a:pt x="66" y="60"/>
                      <a:pt x="70" y="60"/>
                      <a:pt x="66" y="61"/>
                    </a:cubicBezTo>
                    <a:cubicBezTo>
                      <a:pt x="66" y="62"/>
                      <a:pt x="66" y="62"/>
                      <a:pt x="66" y="62"/>
                    </a:cubicBezTo>
                    <a:cubicBezTo>
                      <a:pt x="64" y="62"/>
                      <a:pt x="64" y="62"/>
                      <a:pt x="64" y="62"/>
                    </a:cubicBezTo>
                    <a:cubicBezTo>
                      <a:pt x="65" y="61"/>
                      <a:pt x="65" y="61"/>
                      <a:pt x="65" y="61"/>
                    </a:cubicBezTo>
                    <a:cubicBezTo>
                      <a:pt x="61" y="60"/>
                      <a:pt x="61" y="60"/>
                      <a:pt x="61" y="60"/>
                    </a:cubicBezTo>
                    <a:cubicBezTo>
                      <a:pt x="56" y="59"/>
                      <a:pt x="56" y="59"/>
                      <a:pt x="56" y="59"/>
                    </a:cubicBezTo>
                    <a:cubicBezTo>
                      <a:pt x="57" y="58"/>
                      <a:pt x="54" y="61"/>
                      <a:pt x="58" y="58"/>
                    </a:cubicBezTo>
                    <a:cubicBezTo>
                      <a:pt x="57" y="57"/>
                      <a:pt x="57" y="57"/>
                      <a:pt x="57" y="57"/>
                    </a:cubicBezTo>
                    <a:cubicBezTo>
                      <a:pt x="59" y="57"/>
                      <a:pt x="59" y="57"/>
                      <a:pt x="59" y="57"/>
                    </a:cubicBezTo>
                    <a:cubicBezTo>
                      <a:pt x="60" y="58"/>
                      <a:pt x="55" y="55"/>
                      <a:pt x="61" y="58"/>
                    </a:cubicBezTo>
                    <a:cubicBezTo>
                      <a:pt x="63" y="57"/>
                      <a:pt x="63" y="57"/>
                      <a:pt x="63" y="57"/>
                    </a:cubicBezTo>
                    <a:cubicBezTo>
                      <a:pt x="63" y="56"/>
                      <a:pt x="63" y="56"/>
                      <a:pt x="63" y="56"/>
                    </a:cubicBezTo>
                    <a:cubicBezTo>
                      <a:pt x="61" y="54"/>
                      <a:pt x="61" y="54"/>
                      <a:pt x="61" y="54"/>
                    </a:cubicBezTo>
                    <a:cubicBezTo>
                      <a:pt x="61" y="53"/>
                      <a:pt x="61" y="53"/>
                      <a:pt x="61" y="53"/>
                    </a:cubicBezTo>
                    <a:cubicBezTo>
                      <a:pt x="60" y="51"/>
                      <a:pt x="60" y="51"/>
                      <a:pt x="60" y="51"/>
                    </a:cubicBezTo>
                    <a:cubicBezTo>
                      <a:pt x="62" y="50"/>
                      <a:pt x="61" y="52"/>
                      <a:pt x="64" y="50"/>
                    </a:cubicBezTo>
                    <a:cubicBezTo>
                      <a:pt x="65" y="52"/>
                      <a:pt x="65" y="52"/>
                      <a:pt x="65" y="52"/>
                    </a:cubicBezTo>
                    <a:cubicBezTo>
                      <a:pt x="66" y="52"/>
                      <a:pt x="65" y="50"/>
                      <a:pt x="66" y="52"/>
                    </a:cubicBezTo>
                    <a:cubicBezTo>
                      <a:pt x="67" y="51"/>
                      <a:pt x="67" y="51"/>
                      <a:pt x="67" y="51"/>
                    </a:cubicBezTo>
                    <a:cubicBezTo>
                      <a:pt x="70" y="52"/>
                      <a:pt x="70" y="52"/>
                      <a:pt x="70" y="52"/>
                    </a:cubicBezTo>
                    <a:cubicBezTo>
                      <a:pt x="71" y="54"/>
                      <a:pt x="71" y="54"/>
                      <a:pt x="71" y="54"/>
                    </a:cubicBezTo>
                    <a:cubicBezTo>
                      <a:pt x="74" y="55"/>
                      <a:pt x="74" y="55"/>
                      <a:pt x="74" y="55"/>
                    </a:cubicBezTo>
                    <a:cubicBezTo>
                      <a:pt x="78" y="54"/>
                      <a:pt x="78" y="54"/>
                      <a:pt x="78" y="54"/>
                    </a:cubicBezTo>
                    <a:cubicBezTo>
                      <a:pt x="82" y="53"/>
                      <a:pt x="82" y="53"/>
                      <a:pt x="82" y="53"/>
                    </a:cubicBezTo>
                    <a:cubicBezTo>
                      <a:pt x="83" y="51"/>
                      <a:pt x="83" y="51"/>
                      <a:pt x="83" y="51"/>
                    </a:cubicBezTo>
                    <a:cubicBezTo>
                      <a:pt x="82" y="50"/>
                      <a:pt x="82" y="50"/>
                      <a:pt x="82" y="50"/>
                    </a:cubicBezTo>
                    <a:cubicBezTo>
                      <a:pt x="76" y="49"/>
                      <a:pt x="76" y="49"/>
                      <a:pt x="76" y="49"/>
                    </a:cubicBezTo>
                    <a:cubicBezTo>
                      <a:pt x="78" y="49"/>
                      <a:pt x="78" y="49"/>
                      <a:pt x="78" y="49"/>
                    </a:cubicBezTo>
                    <a:cubicBezTo>
                      <a:pt x="79" y="49"/>
                      <a:pt x="79" y="49"/>
                      <a:pt x="79" y="49"/>
                    </a:cubicBezTo>
                    <a:cubicBezTo>
                      <a:pt x="79" y="48"/>
                      <a:pt x="82" y="48"/>
                      <a:pt x="82" y="49"/>
                    </a:cubicBezTo>
                    <a:cubicBezTo>
                      <a:pt x="84" y="49"/>
                      <a:pt x="84" y="49"/>
                      <a:pt x="84" y="49"/>
                    </a:cubicBezTo>
                    <a:cubicBezTo>
                      <a:pt x="84" y="50"/>
                      <a:pt x="84" y="50"/>
                      <a:pt x="84" y="50"/>
                    </a:cubicBezTo>
                    <a:cubicBezTo>
                      <a:pt x="86" y="50"/>
                      <a:pt x="86" y="50"/>
                      <a:pt x="86" y="50"/>
                    </a:cubicBezTo>
                    <a:cubicBezTo>
                      <a:pt x="86" y="50"/>
                      <a:pt x="86" y="50"/>
                      <a:pt x="86" y="50"/>
                    </a:cubicBezTo>
                    <a:cubicBezTo>
                      <a:pt x="86" y="49"/>
                      <a:pt x="86" y="49"/>
                      <a:pt x="86" y="49"/>
                    </a:cubicBezTo>
                    <a:cubicBezTo>
                      <a:pt x="88" y="48"/>
                      <a:pt x="88" y="48"/>
                      <a:pt x="88" y="48"/>
                    </a:cubicBezTo>
                    <a:cubicBezTo>
                      <a:pt x="93" y="47"/>
                      <a:pt x="93" y="47"/>
                      <a:pt x="93" y="47"/>
                    </a:cubicBezTo>
                    <a:cubicBezTo>
                      <a:pt x="98" y="47"/>
                      <a:pt x="98" y="47"/>
                      <a:pt x="98" y="47"/>
                    </a:cubicBezTo>
                    <a:cubicBezTo>
                      <a:pt x="97" y="49"/>
                      <a:pt x="97" y="42"/>
                      <a:pt x="99" y="49"/>
                    </a:cubicBezTo>
                    <a:cubicBezTo>
                      <a:pt x="104" y="48"/>
                      <a:pt x="104" y="48"/>
                      <a:pt x="104" y="48"/>
                    </a:cubicBezTo>
                    <a:cubicBezTo>
                      <a:pt x="105" y="49"/>
                      <a:pt x="105" y="49"/>
                      <a:pt x="105" y="49"/>
                    </a:cubicBezTo>
                    <a:cubicBezTo>
                      <a:pt x="105" y="48"/>
                      <a:pt x="105" y="47"/>
                      <a:pt x="106" y="48"/>
                    </a:cubicBezTo>
                    <a:cubicBezTo>
                      <a:pt x="103" y="46"/>
                      <a:pt x="103" y="46"/>
                      <a:pt x="103" y="46"/>
                    </a:cubicBezTo>
                    <a:cubicBezTo>
                      <a:pt x="100" y="47"/>
                      <a:pt x="100" y="47"/>
                      <a:pt x="100" y="47"/>
                    </a:cubicBezTo>
                    <a:cubicBezTo>
                      <a:pt x="100" y="47"/>
                      <a:pt x="102" y="47"/>
                      <a:pt x="100" y="47"/>
                    </a:cubicBezTo>
                    <a:cubicBezTo>
                      <a:pt x="108" y="45"/>
                      <a:pt x="108" y="45"/>
                      <a:pt x="108" y="45"/>
                    </a:cubicBezTo>
                    <a:cubicBezTo>
                      <a:pt x="109" y="45"/>
                      <a:pt x="110" y="47"/>
                      <a:pt x="110" y="45"/>
                    </a:cubicBezTo>
                    <a:cubicBezTo>
                      <a:pt x="110" y="46"/>
                      <a:pt x="110" y="46"/>
                      <a:pt x="110" y="46"/>
                    </a:cubicBezTo>
                    <a:cubicBezTo>
                      <a:pt x="111" y="47"/>
                      <a:pt x="111" y="47"/>
                      <a:pt x="111" y="47"/>
                    </a:cubicBezTo>
                    <a:cubicBezTo>
                      <a:pt x="110" y="47"/>
                      <a:pt x="110" y="47"/>
                      <a:pt x="110" y="47"/>
                    </a:cubicBezTo>
                    <a:cubicBezTo>
                      <a:pt x="110" y="48"/>
                      <a:pt x="110" y="48"/>
                      <a:pt x="110" y="48"/>
                    </a:cubicBezTo>
                    <a:cubicBezTo>
                      <a:pt x="113" y="47"/>
                      <a:pt x="113" y="47"/>
                      <a:pt x="113" y="47"/>
                    </a:cubicBezTo>
                    <a:cubicBezTo>
                      <a:pt x="113" y="45"/>
                      <a:pt x="113" y="45"/>
                      <a:pt x="113" y="45"/>
                    </a:cubicBezTo>
                    <a:cubicBezTo>
                      <a:pt x="112" y="46"/>
                      <a:pt x="112" y="46"/>
                      <a:pt x="112" y="46"/>
                    </a:cubicBezTo>
                    <a:cubicBezTo>
                      <a:pt x="112" y="45"/>
                      <a:pt x="112" y="45"/>
                      <a:pt x="112" y="45"/>
                    </a:cubicBezTo>
                    <a:cubicBezTo>
                      <a:pt x="115" y="45"/>
                      <a:pt x="108" y="48"/>
                      <a:pt x="115" y="46"/>
                    </a:cubicBezTo>
                    <a:cubicBezTo>
                      <a:pt x="116" y="47"/>
                      <a:pt x="116" y="47"/>
                      <a:pt x="116" y="47"/>
                    </a:cubicBezTo>
                    <a:cubicBezTo>
                      <a:pt x="117" y="46"/>
                      <a:pt x="117" y="46"/>
                      <a:pt x="117" y="46"/>
                    </a:cubicBezTo>
                    <a:cubicBezTo>
                      <a:pt x="118" y="46"/>
                      <a:pt x="118" y="46"/>
                      <a:pt x="118" y="46"/>
                    </a:cubicBezTo>
                    <a:cubicBezTo>
                      <a:pt x="119" y="45"/>
                      <a:pt x="119" y="45"/>
                      <a:pt x="119" y="45"/>
                    </a:cubicBezTo>
                    <a:cubicBezTo>
                      <a:pt x="118" y="44"/>
                      <a:pt x="118" y="44"/>
                      <a:pt x="118" y="44"/>
                    </a:cubicBezTo>
                    <a:cubicBezTo>
                      <a:pt x="119" y="43"/>
                      <a:pt x="119" y="43"/>
                      <a:pt x="119" y="43"/>
                    </a:cubicBezTo>
                    <a:cubicBezTo>
                      <a:pt x="119" y="46"/>
                      <a:pt x="121" y="41"/>
                      <a:pt x="121" y="45"/>
                    </a:cubicBezTo>
                    <a:cubicBezTo>
                      <a:pt x="123" y="45"/>
                      <a:pt x="123" y="45"/>
                      <a:pt x="123" y="45"/>
                    </a:cubicBezTo>
                    <a:cubicBezTo>
                      <a:pt x="123" y="45"/>
                      <a:pt x="123" y="45"/>
                      <a:pt x="123" y="45"/>
                    </a:cubicBezTo>
                    <a:cubicBezTo>
                      <a:pt x="123" y="45"/>
                      <a:pt x="123" y="45"/>
                      <a:pt x="123" y="45"/>
                    </a:cubicBezTo>
                    <a:cubicBezTo>
                      <a:pt x="124" y="44"/>
                      <a:pt x="124" y="44"/>
                      <a:pt x="124" y="44"/>
                    </a:cubicBezTo>
                    <a:cubicBezTo>
                      <a:pt x="125" y="44"/>
                      <a:pt x="125" y="44"/>
                      <a:pt x="125" y="44"/>
                    </a:cubicBezTo>
                    <a:cubicBezTo>
                      <a:pt x="126" y="46"/>
                      <a:pt x="126" y="46"/>
                      <a:pt x="126" y="46"/>
                    </a:cubicBezTo>
                    <a:cubicBezTo>
                      <a:pt x="126" y="46"/>
                      <a:pt x="121" y="46"/>
                      <a:pt x="127" y="46"/>
                    </a:cubicBezTo>
                    <a:cubicBezTo>
                      <a:pt x="128" y="46"/>
                      <a:pt x="128" y="46"/>
                      <a:pt x="128" y="46"/>
                    </a:cubicBezTo>
                    <a:cubicBezTo>
                      <a:pt x="126" y="45"/>
                      <a:pt x="126" y="45"/>
                      <a:pt x="126" y="45"/>
                    </a:cubicBezTo>
                    <a:cubicBezTo>
                      <a:pt x="127" y="44"/>
                      <a:pt x="127" y="44"/>
                      <a:pt x="127" y="44"/>
                    </a:cubicBezTo>
                    <a:cubicBezTo>
                      <a:pt x="135" y="43"/>
                      <a:pt x="135" y="43"/>
                      <a:pt x="135" y="43"/>
                    </a:cubicBezTo>
                    <a:cubicBezTo>
                      <a:pt x="136" y="43"/>
                      <a:pt x="136" y="43"/>
                      <a:pt x="136" y="43"/>
                    </a:cubicBezTo>
                    <a:cubicBezTo>
                      <a:pt x="137" y="42"/>
                      <a:pt x="137" y="42"/>
                      <a:pt x="137" y="42"/>
                    </a:cubicBezTo>
                    <a:cubicBezTo>
                      <a:pt x="140" y="41"/>
                      <a:pt x="140" y="41"/>
                      <a:pt x="140" y="41"/>
                    </a:cubicBezTo>
                    <a:cubicBezTo>
                      <a:pt x="140" y="42"/>
                      <a:pt x="140" y="42"/>
                      <a:pt x="140" y="42"/>
                    </a:cubicBezTo>
                    <a:cubicBezTo>
                      <a:pt x="135" y="44"/>
                      <a:pt x="135" y="44"/>
                      <a:pt x="135" y="44"/>
                    </a:cubicBezTo>
                    <a:cubicBezTo>
                      <a:pt x="135" y="44"/>
                      <a:pt x="134" y="44"/>
                      <a:pt x="135" y="45"/>
                    </a:cubicBezTo>
                    <a:cubicBezTo>
                      <a:pt x="133" y="44"/>
                      <a:pt x="133" y="44"/>
                      <a:pt x="133" y="44"/>
                    </a:cubicBezTo>
                    <a:cubicBezTo>
                      <a:pt x="132" y="45"/>
                      <a:pt x="132" y="45"/>
                      <a:pt x="132" y="45"/>
                    </a:cubicBezTo>
                    <a:cubicBezTo>
                      <a:pt x="134" y="46"/>
                      <a:pt x="134" y="46"/>
                      <a:pt x="134" y="46"/>
                    </a:cubicBezTo>
                    <a:cubicBezTo>
                      <a:pt x="135" y="46"/>
                      <a:pt x="131" y="47"/>
                      <a:pt x="135" y="45"/>
                    </a:cubicBezTo>
                    <a:cubicBezTo>
                      <a:pt x="138" y="45"/>
                      <a:pt x="138" y="45"/>
                      <a:pt x="138" y="45"/>
                    </a:cubicBezTo>
                    <a:cubicBezTo>
                      <a:pt x="142" y="45"/>
                      <a:pt x="142" y="45"/>
                      <a:pt x="142" y="45"/>
                    </a:cubicBezTo>
                    <a:cubicBezTo>
                      <a:pt x="141" y="41"/>
                      <a:pt x="141" y="41"/>
                      <a:pt x="141" y="41"/>
                    </a:cubicBezTo>
                    <a:cubicBezTo>
                      <a:pt x="142" y="41"/>
                      <a:pt x="142" y="41"/>
                      <a:pt x="142" y="41"/>
                    </a:cubicBezTo>
                    <a:cubicBezTo>
                      <a:pt x="140" y="40"/>
                      <a:pt x="140" y="40"/>
                      <a:pt x="140" y="40"/>
                    </a:cubicBezTo>
                    <a:cubicBezTo>
                      <a:pt x="141" y="39"/>
                      <a:pt x="141" y="39"/>
                      <a:pt x="141" y="39"/>
                    </a:cubicBezTo>
                    <a:cubicBezTo>
                      <a:pt x="140" y="38"/>
                      <a:pt x="140" y="38"/>
                      <a:pt x="140" y="38"/>
                    </a:cubicBezTo>
                    <a:cubicBezTo>
                      <a:pt x="140" y="38"/>
                      <a:pt x="140" y="38"/>
                      <a:pt x="140" y="38"/>
                    </a:cubicBezTo>
                    <a:cubicBezTo>
                      <a:pt x="139" y="38"/>
                      <a:pt x="138" y="39"/>
                      <a:pt x="138" y="38"/>
                    </a:cubicBezTo>
                    <a:cubicBezTo>
                      <a:pt x="139" y="39"/>
                      <a:pt x="134" y="38"/>
                      <a:pt x="139" y="41"/>
                    </a:cubicBezTo>
                    <a:cubicBezTo>
                      <a:pt x="137" y="39"/>
                      <a:pt x="137" y="39"/>
                      <a:pt x="137" y="39"/>
                    </a:cubicBezTo>
                    <a:cubicBezTo>
                      <a:pt x="137" y="40"/>
                      <a:pt x="137" y="40"/>
                      <a:pt x="137" y="40"/>
                    </a:cubicBezTo>
                    <a:cubicBezTo>
                      <a:pt x="133" y="40"/>
                      <a:pt x="133" y="40"/>
                      <a:pt x="133" y="40"/>
                    </a:cubicBezTo>
                    <a:cubicBezTo>
                      <a:pt x="131" y="39"/>
                      <a:pt x="131" y="39"/>
                      <a:pt x="131" y="39"/>
                    </a:cubicBezTo>
                    <a:cubicBezTo>
                      <a:pt x="129" y="40"/>
                      <a:pt x="129" y="40"/>
                      <a:pt x="129" y="40"/>
                    </a:cubicBezTo>
                    <a:cubicBezTo>
                      <a:pt x="130" y="41"/>
                      <a:pt x="130" y="41"/>
                      <a:pt x="130" y="41"/>
                    </a:cubicBezTo>
                    <a:cubicBezTo>
                      <a:pt x="130" y="42"/>
                      <a:pt x="130" y="42"/>
                      <a:pt x="130" y="42"/>
                    </a:cubicBezTo>
                    <a:cubicBezTo>
                      <a:pt x="129" y="41"/>
                      <a:pt x="129" y="41"/>
                      <a:pt x="129" y="41"/>
                    </a:cubicBezTo>
                    <a:cubicBezTo>
                      <a:pt x="128" y="42"/>
                      <a:pt x="128" y="42"/>
                      <a:pt x="128" y="42"/>
                    </a:cubicBezTo>
                    <a:cubicBezTo>
                      <a:pt x="127" y="41"/>
                      <a:pt x="127" y="41"/>
                      <a:pt x="127" y="41"/>
                    </a:cubicBezTo>
                    <a:cubicBezTo>
                      <a:pt x="123" y="41"/>
                      <a:pt x="123" y="41"/>
                      <a:pt x="123" y="41"/>
                    </a:cubicBezTo>
                    <a:cubicBezTo>
                      <a:pt x="123" y="39"/>
                      <a:pt x="123" y="39"/>
                      <a:pt x="123" y="39"/>
                    </a:cubicBezTo>
                    <a:cubicBezTo>
                      <a:pt x="121" y="41"/>
                      <a:pt x="121" y="41"/>
                      <a:pt x="121" y="41"/>
                    </a:cubicBezTo>
                    <a:cubicBezTo>
                      <a:pt x="121" y="41"/>
                      <a:pt x="124" y="39"/>
                      <a:pt x="121" y="42"/>
                    </a:cubicBezTo>
                    <a:cubicBezTo>
                      <a:pt x="118" y="41"/>
                      <a:pt x="118" y="41"/>
                      <a:pt x="118" y="41"/>
                    </a:cubicBezTo>
                    <a:cubicBezTo>
                      <a:pt x="112" y="43"/>
                      <a:pt x="112" y="43"/>
                      <a:pt x="112" y="43"/>
                    </a:cubicBezTo>
                    <a:cubicBezTo>
                      <a:pt x="112" y="42"/>
                      <a:pt x="112" y="42"/>
                      <a:pt x="112" y="42"/>
                    </a:cubicBezTo>
                    <a:cubicBezTo>
                      <a:pt x="109" y="43"/>
                      <a:pt x="109" y="43"/>
                      <a:pt x="109" y="43"/>
                    </a:cubicBezTo>
                    <a:cubicBezTo>
                      <a:pt x="108" y="43"/>
                      <a:pt x="108" y="43"/>
                      <a:pt x="108" y="43"/>
                    </a:cubicBezTo>
                    <a:cubicBezTo>
                      <a:pt x="106" y="42"/>
                      <a:pt x="108" y="46"/>
                      <a:pt x="109" y="41"/>
                    </a:cubicBezTo>
                    <a:cubicBezTo>
                      <a:pt x="112" y="42"/>
                      <a:pt x="112" y="42"/>
                      <a:pt x="112" y="42"/>
                    </a:cubicBezTo>
                    <a:cubicBezTo>
                      <a:pt x="113" y="42"/>
                      <a:pt x="113" y="42"/>
                      <a:pt x="113" y="42"/>
                    </a:cubicBezTo>
                    <a:cubicBezTo>
                      <a:pt x="113" y="39"/>
                      <a:pt x="113" y="39"/>
                      <a:pt x="113" y="39"/>
                    </a:cubicBezTo>
                    <a:cubicBezTo>
                      <a:pt x="116" y="39"/>
                      <a:pt x="116" y="39"/>
                      <a:pt x="116" y="39"/>
                    </a:cubicBezTo>
                    <a:cubicBezTo>
                      <a:pt x="115" y="40"/>
                      <a:pt x="115" y="40"/>
                      <a:pt x="115" y="40"/>
                    </a:cubicBezTo>
                    <a:cubicBezTo>
                      <a:pt x="116" y="41"/>
                      <a:pt x="116" y="41"/>
                      <a:pt x="116" y="41"/>
                    </a:cubicBezTo>
                    <a:cubicBezTo>
                      <a:pt x="117" y="40"/>
                      <a:pt x="120" y="41"/>
                      <a:pt x="118" y="38"/>
                    </a:cubicBezTo>
                    <a:cubicBezTo>
                      <a:pt x="120" y="39"/>
                      <a:pt x="120" y="39"/>
                      <a:pt x="120" y="39"/>
                    </a:cubicBezTo>
                    <a:cubicBezTo>
                      <a:pt x="120" y="39"/>
                      <a:pt x="122" y="39"/>
                      <a:pt x="121" y="38"/>
                    </a:cubicBezTo>
                    <a:cubicBezTo>
                      <a:pt x="123" y="38"/>
                      <a:pt x="123" y="38"/>
                      <a:pt x="123" y="38"/>
                    </a:cubicBezTo>
                    <a:cubicBezTo>
                      <a:pt x="123" y="37"/>
                      <a:pt x="123" y="37"/>
                      <a:pt x="123" y="37"/>
                    </a:cubicBezTo>
                    <a:cubicBezTo>
                      <a:pt x="123" y="38"/>
                      <a:pt x="123" y="38"/>
                      <a:pt x="123" y="38"/>
                    </a:cubicBezTo>
                    <a:cubicBezTo>
                      <a:pt x="125" y="39"/>
                      <a:pt x="125" y="39"/>
                      <a:pt x="125" y="39"/>
                    </a:cubicBezTo>
                    <a:cubicBezTo>
                      <a:pt x="126" y="38"/>
                      <a:pt x="126" y="38"/>
                      <a:pt x="126" y="38"/>
                    </a:cubicBezTo>
                    <a:cubicBezTo>
                      <a:pt x="128" y="39"/>
                      <a:pt x="128" y="39"/>
                      <a:pt x="128" y="39"/>
                    </a:cubicBezTo>
                    <a:cubicBezTo>
                      <a:pt x="127" y="38"/>
                      <a:pt x="127" y="38"/>
                      <a:pt x="127" y="38"/>
                    </a:cubicBezTo>
                    <a:cubicBezTo>
                      <a:pt x="129" y="39"/>
                      <a:pt x="127" y="34"/>
                      <a:pt x="130" y="39"/>
                    </a:cubicBezTo>
                    <a:cubicBezTo>
                      <a:pt x="132" y="37"/>
                      <a:pt x="132" y="37"/>
                      <a:pt x="132" y="37"/>
                    </a:cubicBezTo>
                    <a:cubicBezTo>
                      <a:pt x="133" y="37"/>
                      <a:pt x="133" y="37"/>
                      <a:pt x="133" y="37"/>
                    </a:cubicBezTo>
                    <a:cubicBezTo>
                      <a:pt x="134" y="35"/>
                      <a:pt x="134" y="35"/>
                      <a:pt x="134" y="35"/>
                    </a:cubicBezTo>
                    <a:cubicBezTo>
                      <a:pt x="136" y="36"/>
                      <a:pt x="136" y="36"/>
                      <a:pt x="136" y="36"/>
                    </a:cubicBezTo>
                    <a:cubicBezTo>
                      <a:pt x="138" y="35"/>
                      <a:pt x="138" y="35"/>
                      <a:pt x="138" y="35"/>
                    </a:cubicBezTo>
                    <a:cubicBezTo>
                      <a:pt x="140" y="36"/>
                      <a:pt x="140" y="36"/>
                      <a:pt x="140" y="36"/>
                    </a:cubicBezTo>
                    <a:cubicBezTo>
                      <a:pt x="143" y="35"/>
                      <a:pt x="143" y="35"/>
                      <a:pt x="143" y="35"/>
                    </a:cubicBezTo>
                    <a:cubicBezTo>
                      <a:pt x="143" y="35"/>
                      <a:pt x="141" y="34"/>
                      <a:pt x="143" y="35"/>
                    </a:cubicBezTo>
                    <a:cubicBezTo>
                      <a:pt x="142" y="37"/>
                      <a:pt x="142" y="37"/>
                      <a:pt x="142" y="37"/>
                    </a:cubicBezTo>
                    <a:cubicBezTo>
                      <a:pt x="141" y="39"/>
                      <a:pt x="141" y="39"/>
                      <a:pt x="141" y="39"/>
                    </a:cubicBezTo>
                    <a:cubicBezTo>
                      <a:pt x="142" y="40"/>
                      <a:pt x="142" y="40"/>
                      <a:pt x="142" y="40"/>
                    </a:cubicBezTo>
                    <a:cubicBezTo>
                      <a:pt x="144" y="40"/>
                      <a:pt x="144" y="40"/>
                      <a:pt x="144" y="40"/>
                    </a:cubicBezTo>
                    <a:cubicBezTo>
                      <a:pt x="144" y="36"/>
                      <a:pt x="144" y="36"/>
                      <a:pt x="144" y="36"/>
                    </a:cubicBezTo>
                    <a:cubicBezTo>
                      <a:pt x="148" y="37"/>
                      <a:pt x="141" y="34"/>
                      <a:pt x="148" y="34"/>
                    </a:cubicBezTo>
                    <a:cubicBezTo>
                      <a:pt x="149" y="31"/>
                      <a:pt x="149" y="31"/>
                      <a:pt x="149" y="31"/>
                    </a:cubicBezTo>
                    <a:cubicBezTo>
                      <a:pt x="147" y="31"/>
                      <a:pt x="147" y="31"/>
                      <a:pt x="147" y="31"/>
                    </a:cubicBezTo>
                    <a:cubicBezTo>
                      <a:pt x="145" y="31"/>
                      <a:pt x="145" y="31"/>
                      <a:pt x="145" y="31"/>
                    </a:cubicBezTo>
                    <a:cubicBezTo>
                      <a:pt x="144" y="32"/>
                      <a:pt x="144" y="32"/>
                      <a:pt x="144" y="32"/>
                    </a:cubicBezTo>
                    <a:cubicBezTo>
                      <a:pt x="143" y="32"/>
                      <a:pt x="143" y="32"/>
                      <a:pt x="143" y="32"/>
                    </a:cubicBezTo>
                    <a:cubicBezTo>
                      <a:pt x="142" y="32"/>
                      <a:pt x="149" y="27"/>
                      <a:pt x="140" y="32"/>
                    </a:cubicBezTo>
                    <a:cubicBezTo>
                      <a:pt x="139" y="33"/>
                      <a:pt x="139" y="33"/>
                      <a:pt x="139" y="33"/>
                    </a:cubicBezTo>
                    <a:cubicBezTo>
                      <a:pt x="138" y="32"/>
                      <a:pt x="138" y="32"/>
                      <a:pt x="138" y="32"/>
                    </a:cubicBezTo>
                    <a:cubicBezTo>
                      <a:pt x="135" y="34"/>
                      <a:pt x="135" y="34"/>
                      <a:pt x="135" y="34"/>
                    </a:cubicBezTo>
                    <a:cubicBezTo>
                      <a:pt x="129" y="34"/>
                      <a:pt x="129" y="34"/>
                      <a:pt x="129" y="34"/>
                    </a:cubicBezTo>
                    <a:cubicBezTo>
                      <a:pt x="129" y="32"/>
                      <a:pt x="129" y="32"/>
                      <a:pt x="129" y="32"/>
                    </a:cubicBezTo>
                    <a:cubicBezTo>
                      <a:pt x="134" y="32"/>
                      <a:pt x="134" y="32"/>
                      <a:pt x="134" y="32"/>
                    </a:cubicBezTo>
                    <a:cubicBezTo>
                      <a:pt x="135" y="31"/>
                      <a:pt x="135" y="31"/>
                      <a:pt x="135" y="31"/>
                    </a:cubicBezTo>
                    <a:cubicBezTo>
                      <a:pt x="147" y="29"/>
                      <a:pt x="147" y="29"/>
                      <a:pt x="147" y="29"/>
                    </a:cubicBezTo>
                    <a:cubicBezTo>
                      <a:pt x="147" y="28"/>
                      <a:pt x="147" y="28"/>
                      <a:pt x="147" y="28"/>
                    </a:cubicBezTo>
                    <a:cubicBezTo>
                      <a:pt x="148" y="27"/>
                      <a:pt x="138" y="33"/>
                      <a:pt x="151" y="28"/>
                    </a:cubicBezTo>
                    <a:cubicBezTo>
                      <a:pt x="154" y="28"/>
                      <a:pt x="154" y="28"/>
                      <a:pt x="154" y="28"/>
                    </a:cubicBezTo>
                    <a:cubicBezTo>
                      <a:pt x="155" y="27"/>
                      <a:pt x="156" y="31"/>
                      <a:pt x="154" y="26"/>
                    </a:cubicBezTo>
                    <a:cubicBezTo>
                      <a:pt x="155" y="26"/>
                      <a:pt x="155" y="26"/>
                      <a:pt x="155" y="26"/>
                    </a:cubicBezTo>
                    <a:cubicBezTo>
                      <a:pt x="155" y="27"/>
                      <a:pt x="155" y="27"/>
                      <a:pt x="155" y="27"/>
                    </a:cubicBezTo>
                    <a:cubicBezTo>
                      <a:pt x="155" y="29"/>
                      <a:pt x="155" y="29"/>
                      <a:pt x="155" y="29"/>
                    </a:cubicBezTo>
                    <a:cubicBezTo>
                      <a:pt x="156" y="29"/>
                      <a:pt x="156" y="29"/>
                      <a:pt x="156" y="29"/>
                    </a:cubicBezTo>
                    <a:cubicBezTo>
                      <a:pt x="162" y="28"/>
                      <a:pt x="162" y="28"/>
                      <a:pt x="162" y="28"/>
                    </a:cubicBezTo>
                    <a:cubicBezTo>
                      <a:pt x="162" y="26"/>
                      <a:pt x="162" y="26"/>
                      <a:pt x="162" y="26"/>
                    </a:cubicBezTo>
                    <a:cubicBezTo>
                      <a:pt x="162" y="28"/>
                      <a:pt x="161" y="26"/>
                      <a:pt x="165" y="27"/>
                    </a:cubicBezTo>
                    <a:cubicBezTo>
                      <a:pt x="165" y="27"/>
                      <a:pt x="163" y="29"/>
                      <a:pt x="165" y="26"/>
                    </a:cubicBezTo>
                    <a:cubicBezTo>
                      <a:pt x="166" y="28"/>
                      <a:pt x="166" y="28"/>
                      <a:pt x="166" y="28"/>
                    </a:cubicBezTo>
                    <a:cubicBezTo>
                      <a:pt x="168" y="28"/>
                      <a:pt x="168" y="28"/>
                      <a:pt x="168" y="28"/>
                    </a:cubicBezTo>
                    <a:cubicBezTo>
                      <a:pt x="168" y="26"/>
                      <a:pt x="168" y="26"/>
                      <a:pt x="168" y="26"/>
                    </a:cubicBezTo>
                    <a:cubicBezTo>
                      <a:pt x="169" y="26"/>
                      <a:pt x="170" y="26"/>
                      <a:pt x="170" y="26"/>
                    </a:cubicBezTo>
                    <a:cubicBezTo>
                      <a:pt x="168" y="25"/>
                      <a:pt x="168" y="25"/>
                      <a:pt x="168" y="25"/>
                    </a:cubicBezTo>
                    <a:cubicBezTo>
                      <a:pt x="168" y="25"/>
                      <a:pt x="169" y="25"/>
                      <a:pt x="169" y="25"/>
                    </a:cubicBezTo>
                    <a:cubicBezTo>
                      <a:pt x="169" y="24"/>
                      <a:pt x="169" y="24"/>
                      <a:pt x="169" y="24"/>
                    </a:cubicBezTo>
                    <a:cubicBezTo>
                      <a:pt x="167" y="24"/>
                      <a:pt x="167" y="24"/>
                      <a:pt x="167" y="24"/>
                    </a:cubicBezTo>
                    <a:cubicBezTo>
                      <a:pt x="170" y="24"/>
                      <a:pt x="170" y="24"/>
                      <a:pt x="170" y="24"/>
                    </a:cubicBezTo>
                    <a:cubicBezTo>
                      <a:pt x="170" y="25"/>
                      <a:pt x="170" y="25"/>
                      <a:pt x="170" y="25"/>
                    </a:cubicBezTo>
                    <a:cubicBezTo>
                      <a:pt x="168" y="25"/>
                      <a:pt x="165" y="28"/>
                      <a:pt x="175" y="25"/>
                    </a:cubicBezTo>
                    <a:cubicBezTo>
                      <a:pt x="176" y="26"/>
                      <a:pt x="176" y="25"/>
                      <a:pt x="177" y="26"/>
                    </a:cubicBezTo>
                    <a:cubicBezTo>
                      <a:pt x="177" y="26"/>
                      <a:pt x="177" y="26"/>
                      <a:pt x="177" y="26"/>
                    </a:cubicBezTo>
                    <a:cubicBezTo>
                      <a:pt x="176" y="25"/>
                      <a:pt x="176" y="25"/>
                      <a:pt x="176" y="25"/>
                    </a:cubicBezTo>
                    <a:cubicBezTo>
                      <a:pt x="177" y="25"/>
                      <a:pt x="179" y="25"/>
                      <a:pt x="178" y="24"/>
                    </a:cubicBezTo>
                    <a:cubicBezTo>
                      <a:pt x="180" y="23"/>
                      <a:pt x="180" y="23"/>
                      <a:pt x="180" y="23"/>
                    </a:cubicBezTo>
                    <a:cubicBezTo>
                      <a:pt x="181" y="24"/>
                      <a:pt x="181" y="24"/>
                      <a:pt x="181" y="24"/>
                    </a:cubicBezTo>
                    <a:cubicBezTo>
                      <a:pt x="182" y="23"/>
                      <a:pt x="182" y="23"/>
                      <a:pt x="182" y="23"/>
                    </a:cubicBezTo>
                    <a:cubicBezTo>
                      <a:pt x="181" y="23"/>
                      <a:pt x="181" y="23"/>
                      <a:pt x="181" y="23"/>
                    </a:cubicBezTo>
                    <a:cubicBezTo>
                      <a:pt x="184" y="22"/>
                      <a:pt x="184" y="22"/>
                      <a:pt x="184" y="22"/>
                    </a:cubicBezTo>
                    <a:cubicBezTo>
                      <a:pt x="186" y="23"/>
                      <a:pt x="186" y="23"/>
                      <a:pt x="186" y="23"/>
                    </a:cubicBezTo>
                    <a:cubicBezTo>
                      <a:pt x="187" y="21"/>
                      <a:pt x="187" y="21"/>
                      <a:pt x="187" y="21"/>
                    </a:cubicBezTo>
                    <a:cubicBezTo>
                      <a:pt x="190" y="19"/>
                      <a:pt x="190" y="19"/>
                      <a:pt x="190" y="19"/>
                    </a:cubicBezTo>
                    <a:cubicBezTo>
                      <a:pt x="190" y="20"/>
                      <a:pt x="190" y="20"/>
                      <a:pt x="190" y="20"/>
                    </a:cubicBezTo>
                    <a:cubicBezTo>
                      <a:pt x="187" y="22"/>
                      <a:pt x="187" y="22"/>
                      <a:pt x="187" y="22"/>
                    </a:cubicBezTo>
                    <a:cubicBezTo>
                      <a:pt x="187" y="23"/>
                      <a:pt x="185" y="25"/>
                      <a:pt x="189" y="24"/>
                    </a:cubicBezTo>
                    <a:cubicBezTo>
                      <a:pt x="189" y="25"/>
                      <a:pt x="189" y="25"/>
                      <a:pt x="189" y="25"/>
                    </a:cubicBezTo>
                    <a:cubicBezTo>
                      <a:pt x="190" y="25"/>
                      <a:pt x="190" y="25"/>
                      <a:pt x="190" y="25"/>
                    </a:cubicBezTo>
                    <a:cubicBezTo>
                      <a:pt x="190" y="26"/>
                      <a:pt x="190" y="26"/>
                      <a:pt x="190" y="26"/>
                    </a:cubicBezTo>
                    <a:cubicBezTo>
                      <a:pt x="188" y="26"/>
                      <a:pt x="188" y="26"/>
                      <a:pt x="188" y="26"/>
                    </a:cubicBezTo>
                    <a:cubicBezTo>
                      <a:pt x="187" y="27"/>
                      <a:pt x="187" y="27"/>
                      <a:pt x="187" y="27"/>
                    </a:cubicBezTo>
                    <a:cubicBezTo>
                      <a:pt x="190" y="28"/>
                      <a:pt x="190" y="28"/>
                      <a:pt x="190" y="28"/>
                    </a:cubicBezTo>
                    <a:cubicBezTo>
                      <a:pt x="192" y="27"/>
                      <a:pt x="192" y="27"/>
                      <a:pt x="192" y="27"/>
                    </a:cubicBezTo>
                    <a:cubicBezTo>
                      <a:pt x="192" y="27"/>
                      <a:pt x="192" y="27"/>
                      <a:pt x="192" y="27"/>
                    </a:cubicBezTo>
                    <a:cubicBezTo>
                      <a:pt x="193" y="26"/>
                      <a:pt x="193" y="26"/>
                      <a:pt x="193" y="26"/>
                    </a:cubicBezTo>
                    <a:cubicBezTo>
                      <a:pt x="195" y="26"/>
                      <a:pt x="195" y="26"/>
                      <a:pt x="195" y="26"/>
                    </a:cubicBezTo>
                    <a:cubicBezTo>
                      <a:pt x="194" y="28"/>
                      <a:pt x="193" y="24"/>
                      <a:pt x="195" y="28"/>
                    </a:cubicBezTo>
                    <a:cubicBezTo>
                      <a:pt x="196" y="27"/>
                      <a:pt x="196" y="27"/>
                      <a:pt x="196" y="27"/>
                    </a:cubicBezTo>
                    <a:cubicBezTo>
                      <a:pt x="197" y="28"/>
                      <a:pt x="191" y="27"/>
                      <a:pt x="198" y="26"/>
                    </a:cubicBezTo>
                    <a:cubicBezTo>
                      <a:pt x="198" y="26"/>
                      <a:pt x="198" y="26"/>
                      <a:pt x="198" y="26"/>
                    </a:cubicBezTo>
                    <a:cubicBezTo>
                      <a:pt x="199" y="27"/>
                      <a:pt x="199" y="27"/>
                      <a:pt x="199" y="27"/>
                    </a:cubicBezTo>
                    <a:cubicBezTo>
                      <a:pt x="196" y="28"/>
                      <a:pt x="196" y="28"/>
                      <a:pt x="196" y="28"/>
                    </a:cubicBezTo>
                    <a:cubicBezTo>
                      <a:pt x="199" y="31"/>
                      <a:pt x="199" y="31"/>
                      <a:pt x="199" y="31"/>
                    </a:cubicBezTo>
                    <a:cubicBezTo>
                      <a:pt x="198" y="31"/>
                      <a:pt x="196" y="30"/>
                      <a:pt x="197" y="32"/>
                    </a:cubicBezTo>
                    <a:cubicBezTo>
                      <a:pt x="196" y="33"/>
                      <a:pt x="195" y="32"/>
                      <a:pt x="194" y="33"/>
                    </a:cubicBezTo>
                    <a:cubicBezTo>
                      <a:pt x="195" y="34"/>
                      <a:pt x="195" y="34"/>
                      <a:pt x="195" y="34"/>
                    </a:cubicBezTo>
                    <a:cubicBezTo>
                      <a:pt x="194" y="35"/>
                      <a:pt x="194" y="35"/>
                      <a:pt x="194" y="35"/>
                    </a:cubicBezTo>
                    <a:cubicBezTo>
                      <a:pt x="196" y="37"/>
                      <a:pt x="196" y="37"/>
                      <a:pt x="196" y="37"/>
                    </a:cubicBezTo>
                    <a:cubicBezTo>
                      <a:pt x="198" y="37"/>
                      <a:pt x="198" y="37"/>
                      <a:pt x="198" y="37"/>
                    </a:cubicBezTo>
                    <a:cubicBezTo>
                      <a:pt x="195" y="39"/>
                      <a:pt x="195" y="39"/>
                      <a:pt x="195" y="39"/>
                    </a:cubicBezTo>
                    <a:cubicBezTo>
                      <a:pt x="194" y="39"/>
                      <a:pt x="194" y="39"/>
                      <a:pt x="194" y="39"/>
                    </a:cubicBezTo>
                    <a:cubicBezTo>
                      <a:pt x="190" y="40"/>
                      <a:pt x="190" y="40"/>
                      <a:pt x="190" y="40"/>
                    </a:cubicBezTo>
                    <a:cubicBezTo>
                      <a:pt x="190" y="41"/>
                      <a:pt x="190" y="41"/>
                      <a:pt x="190" y="41"/>
                    </a:cubicBezTo>
                    <a:cubicBezTo>
                      <a:pt x="191" y="41"/>
                      <a:pt x="191" y="41"/>
                      <a:pt x="191" y="41"/>
                    </a:cubicBezTo>
                    <a:cubicBezTo>
                      <a:pt x="190" y="41"/>
                      <a:pt x="190" y="41"/>
                      <a:pt x="190" y="41"/>
                    </a:cubicBezTo>
                    <a:cubicBezTo>
                      <a:pt x="190" y="42"/>
                      <a:pt x="187" y="44"/>
                      <a:pt x="187" y="42"/>
                    </a:cubicBezTo>
                    <a:cubicBezTo>
                      <a:pt x="188" y="41"/>
                      <a:pt x="188" y="41"/>
                      <a:pt x="188" y="41"/>
                    </a:cubicBezTo>
                    <a:cubicBezTo>
                      <a:pt x="185" y="42"/>
                      <a:pt x="185" y="42"/>
                      <a:pt x="185" y="42"/>
                    </a:cubicBezTo>
                    <a:cubicBezTo>
                      <a:pt x="183" y="43"/>
                      <a:pt x="183" y="43"/>
                      <a:pt x="183" y="43"/>
                    </a:cubicBezTo>
                    <a:cubicBezTo>
                      <a:pt x="185" y="45"/>
                      <a:pt x="185" y="45"/>
                      <a:pt x="185" y="45"/>
                    </a:cubicBezTo>
                    <a:cubicBezTo>
                      <a:pt x="185" y="45"/>
                      <a:pt x="184" y="45"/>
                      <a:pt x="185" y="45"/>
                    </a:cubicBezTo>
                    <a:cubicBezTo>
                      <a:pt x="187" y="45"/>
                      <a:pt x="187" y="45"/>
                      <a:pt x="187" y="45"/>
                    </a:cubicBezTo>
                    <a:cubicBezTo>
                      <a:pt x="188" y="46"/>
                      <a:pt x="186" y="47"/>
                      <a:pt x="186" y="47"/>
                    </a:cubicBezTo>
                    <a:cubicBezTo>
                      <a:pt x="186" y="48"/>
                      <a:pt x="187" y="46"/>
                      <a:pt x="186" y="48"/>
                    </a:cubicBezTo>
                    <a:cubicBezTo>
                      <a:pt x="189" y="47"/>
                      <a:pt x="189" y="47"/>
                      <a:pt x="189" y="47"/>
                    </a:cubicBezTo>
                    <a:cubicBezTo>
                      <a:pt x="191" y="45"/>
                      <a:pt x="191" y="45"/>
                      <a:pt x="191" y="45"/>
                    </a:cubicBezTo>
                    <a:cubicBezTo>
                      <a:pt x="198" y="44"/>
                      <a:pt x="198" y="44"/>
                      <a:pt x="198" y="44"/>
                    </a:cubicBezTo>
                    <a:cubicBezTo>
                      <a:pt x="201" y="42"/>
                      <a:pt x="201" y="42"/>
                      <a:pt x="201" y="42"/>
                    </a:cubicBezTo>
                    <a:cubicBezTo>
                      <a:pt x="202" y="42"/>
                      <a:pt x="202" y="42"/>
                      <a:pt x="202" y="42"/>
                    </a:cubicBezTo>
                    <a:cubicBezTo>
                      <a:pt x="199" y="43"/>
                      <a:pt x="199" y="43"/>
                      <a:pt x="199" y="43"/>
                    </a:cubicBezTo>
                    <a:cubicBezTo>
                      <a:pt x="199" y="45"/>
                      <a:pt x="199" y="45"/>
                      <a:pt x="199" y="45"/>
                    </a:cubicBezTo>
                    <a:cubicBezTo>
                      <a:pt x="199" y="46"/>
                      <a:pt x="199" y="46"/>
                      <a:pt x="199" y="46"/>
                    </a:cubicBezTo>
                    <a:cubicBezTo>
                      <a:pt x="201" y="46"/>
                      <a:pt x="202" y="44"/>
                      <a:pt x="203" y="46"/>
                    </a:cubicBezTo>
                    <a:cubicBezTo>
                      <a:pt x="203" y="46"/>
                      <a:pt x="202" y="45"/>
                      <a:pt x="203" y="46"/>
                    </a:cubicBezTo>
                    <a:cubicBezTo>
                      <a:pt x="208" y="46"/>
                      <a:pt x="208" y="46"/>
                      <a:pt x="208" y="46"/>
                    </a:cubicBezTo>
                    <a:cubicBezTo>
                      <a:pt x="211" y="47"/>
                      <a:pt x="211" y="47"/>
                      <a:pt x="211" y="47"/>
                    </a:cubicBezTo>
                    <a:cubicBezTo>
                      <a:pt x="211" y="47"/>
                      <a:pt x="211" y="47"/>
                      <a:pt x="211" y="47"/>
                    </a:cubicBezTo>
                    <a:cubicBezTo>
                      <a:pt x="210" y="49"/>
                      <a:pt x="210" y="49"/>
                      <a:pt x="210" y="49"/>
                    </a:cubicBezTo>
                    <a:cubicBezTo>
                      <a:pt x="212" y="50"/>
                      <a:pt x="212" y="50"/>
                      <a:pt x="212" y="50"/>
                    </a:cubicBezTo>
                    <a:cubicBezTo>
                      <a:pt x="209" y="49"/>
                      <a:pt x="209" y="49"/>
                      <a:pt x="209" y="49"/>
                    </a:cubicBezTo>
                    <a:cubicBezTo>
                      <a:pt x="208" y="48"/>
                      <a:pt x="211" y="48"/>
                      <a:pt x="208" y="49"/>
                    </a:cubicBezTo>
                    <a:cubicBezTo>
                      <a:pt x="207" y="49"/>
                      <a:pt x="207" y="49"/>
                      <a:pt x="207" y="49"/>
                    </a:cubicBezTo>
                    <a:cubicBezTo>
                      <a:pt x="208" y="50"/>
                      <a:pt x="210" y="45"/>
                      <a:pt x="208" y="51"/>
                    </a:cubicBezTo>
                    <a:cubicBezTo>
                      <a:pt x="207" y="51"/>
                      <a:pt x="207" y="51"/>
                      <a:pt x="207" y="51"/>
                    </a:cubicBezTo>
                    <a:cubicBezTo>
                      <a:pt x="209" y="52"/>
                      <a:pt x="209" y="52"/>
                      <a:pt x="209" y="52"/>
                    </a:cubicBezTo>
                    <a:cubicBezTo>
                      <a:pt x="209" y="55"/>
                      <a:pt x="209" y="55"/>
                      <a:pt x="209" y="55"/>
                    </a:cubicBezTo>
                    <a:cubicBezTo>
                      <a:pt x="205" y="56"/>
                      <a:pt x="205" y="56"/>
                      <a:pt x="205" y="56"/>
                    </a:cubicBezTo>
                    <a:cubicBezTo>
                      <a:pt x="204" y="55"/>
                      <a:pt x="209" y="54"/>
                      <a:pt x="203" y="58"/>
                    </a:cubicBezTo>
                    <a:cubicBezTo>
                      <a:pt x="201" y="57"/>
                      <a:pt x="201" y="57"/>
                      <a:pt x="201" y="57"/>
                    </a:cubicBezTo>
                    <a:cubicBezTo>
                      <a:pt x="198" y="58"/>
                      <a:pt x="198" y="58"/>
                      <a:pt x="198" y="58"/>
                    </a:cubicBezTo>
                    <a:cubicBezTo>
                      <a:pt x="199" y="60"/>
                      <a:pt x="200" y="58"/>
                      <a:pt x="201" y="58"/>
                    </a:cubicBezTo>
                    <a:cubicBezTo>
                      <a:pt x="199" y="60"/>
                      <a:pt x="199" y="60"/>
                      <a:pt x="199" y="60"/>
                    </a:cubicBezTo>
                    <a:cubicBezTo>
                      <a:pt x="201" y="60"/>
                      <a:pt x="201" y="60"/>
                      <a:pt x="201" y="60"/>
                    </a:cubicBezTo>
                    <a:cubicBezTo>
                      <a:pt x="202" y="58"/>
                      <a:pt x="202" y="58"/>
                      <a:pt x="202" y="58"/>
                    </a:cubicBezTo>
                    <a:cubicBezTo>
                      <a:pt x="204" y="59"/>
                      <a:pt x="204" y="59"/>
                      <a:pt x="204" y="59"/>
                    </a:cubicBezTo>
                    <a:cubicBezTo>
                      <a:pt x="204" y="60"/>
                      <a:pt x="204" y="60"/>
                      <a:pt x="204" y="60"/>
                    </a:cubicBezTo>
                    <a:cubicBezTo>
                      <a:pt x="207" y="61"/>
                      <a:pt x="207" y="61"/>
                      <a:pt x="207" y="61"/>
                    </a:cubicBezTo>
                    <a:cubicBezTo>
                      <a:pt x="207" y="62"/>
                      <a:pt x="207" y="62"/>
                      <a:pt x="207" y="62"/>
                    </a:cubicBezTo>
                    <a:cubicBezTo>
                      <a:pt x="209" y="62"/>
                      <a:pt x="209" y="62"/>
                      <a:pt x="209" y="62"/>
                    </a:cubicBezTo>
                    <a:cubicBezTo>
                      <a:pt x="209" y="64"/>
                      <a:pt x="209" y="64"/>
                      <a:pt x="209" y="64"/>
                    </a:cubicBezTo>
                    <a:cubicBezTo>
                      <a:pt x="212" y="63"/>
                      <a:pt x="212" y="63"/>
                      <a:pt x="212" y="63"/>
                    </a:cubicBezTo>
                    <a:cubicBezTo>
                      <a:pt x="213" y="63"/>
                      <a:pt x="213" y="63"/>
                      <a:pt x="213" y="63"/>
                    </a:cubicBezTo>
                    <a:cubicBezTo>
                      <a:pt x="215" y="63"/>
                      <a:pt x="216" y="61"/>
                      <a:pt x="217" y="62"/>
                    </a:cubicBezTo>
                    <a:cubicBezTo>
                      <a:pt x="218" y="61"/>
                      <a:pt x="221" y="61"/>
                      <a:pt x="219" y="59"/>
                    </a:cubicBezTo>
                    <a:cubicBezTo>
                      <a:pt x="222" y="59"/>
                      <a:pt x="222" y="59"/>
                      <a:pt x="222" y="59"/>
                    </a:cubicBezTo>
                    <a:cubicBezTo>
                      <a:pt x="223" y="57"/>
                      <a:pt x="223" y="57"/>
                      <a:pt x="223" y="57"/>
                    </a:cubicBezTo>
                    <a:cubicBezTo>
                      <a:pt x="224" y="55"/>
                      <a:pt x="224" y="55"/>
                      <a:pt x="224" y="55"/>
                    </a:cubicBezTo>
                    <a:cubicBezTo>
                      <a:pt x="224" y="55"/>
                      <a:pt x="224" y="55"/>
                      <a:pt x="224" y="55"/>
                    </a:cubicBezTo>
                    <a:cubicBezTo>
                      <a:pt x="227" y="56"/>
                      <a:pt x="227" y="56"/>
                      <a:pt x="227" y="56"/>
                    </a:cubicBezTo>
                    <a:cubicBezTo>
                      <a:pt x="227" y="56"/>
                      <a:pt x="224" y="58"/>
                      <a:pt x="228" y="56"/>
                    </a:cubicBezTo>
                    <a:cubicBezTo>
                      <a:pt x="227" y="55"/>
                      <a:pt x="227" y="55"/>
                      <a:pt x="227" y="55"/>
                    </a:cubicBezTo>
                    <a:cubicBezTo>
                      <a:pt x="229" y="54"/>
                      <a:pt x="229" y="54"/>
                      <a:pt x="229" y="54"/>
                    </a:cubicBezTo>
                    <a:cubicBezTo>
                      <a:pt x="232" y="55"/>
                      <a:pt x="232" y="55"/>
                      <a:pt x="232" y="55"/>
                    </a:cubicBezTo>
                    <a:cubicBezTo>
                      <a:pt x="235" y="55"/>
                      <a:pt x="235" y="55"/>
                      <a:pt x="235" y="55"/>
                    </a:cubicBezTo>
                    <a:cubicBezTo>
                      <a:pt x="235" y="55"/>
                      <a:pt x="235" y="55"/>
                      <a:pt x="235" y="55"/>
                    </a:cubicBezTo>
                    <a:cubicBezTo>
                      <a:pt x="237" y="54"/>
                      <a:pt x="226" y="58"/>
                      <a:pt x="238" y="53"/>
                    </a:cubicBezTo>
                    <a:cubicBezTo>
                      <a:pt x="246" y="49"/>
                      <a:pt x="246" y="49"/>
                      <a:pt x="246" y="49"/>
                    </a:cubicBezTo>
                    <a:cubicBezTo>
                      <a:pt x="245" y="48"/>
                      <a:pt x="245" y="48"/>
                      <a:pt x="245" y="46"/>
                    </a:cubicBezTo>
                    <a:cubicBezTo>
                      <a:pt x="246" y="46"/>
                      <a:pt x="246" y="46"/>
                      <a:pt x="246" y="46"/>
                    </a:cubicBezTo>
                    <a:cubicBezTo>
                      <a:pt x="250" y="46"/>
                      <a:pt x="250" y="46"/>
                      <a:pt x="250" y="46"/>
                    </a:cubicBezTo>
                    <a:cubicBezTo>
                      <a:pt x="249" y="46"/>
                      <a:pt x="249" y="45"/>
                      <a:pt x="248" y="47"/>
                    </a:cubicBezTo>
                    <a:cubicBezTo>
                      <a:pt x="249" y="48"/>
                      <a:pt x="249" y="48"/>
                      <a:pt x="249" y="48"/>
                    </a:cubicBezTo>
                    <a:cubicBezTo>
                      <a:pt x="248" y="49"/>
                      <a:pt x="248" y="49"/>
                      <a:pt x="248" y="49"/>
                    </a:cubicBezTo>
                    <a:cubicBezTo>
                      <a:pt x="250" y="49"/>
                      <a:pt x="250" y="49"/>
                      <a:pt x="250" y="49"/>
                    </a:cubicBezTo>
                    <a:cubicBezTo>
                      <a:pt x="251" y="45"/>
                      <a:pt x="251" y="45"/>
                      <a:pt x="251" y="45"/>
                    </a:cubicBezTo>
                    <a:cubicBezTo>
                      <a:pt x="252" y="45"/>
                      <a:pt x="252" y="45"/>
                      <a:pt x="252" y="45"/>
                    </a:cubicBezTo>
                    <a:cubicBezTo>
                      <a:pt x="253" y="47"/>
                      <a:pt x="253" y="47"/>
                      <a:pt x="253" y="47"/>
                    </a:cubicBezTo>
                    <a:cubicBezTo>
                      <a:pt x="256" y="45"/>
                      <a:pt x="256" y="45"/>
                      <a:pt x="256" y="45"/>
                    </a:cubicBezTo>
                    <a:cubicBezTo>
                      <a:pt x="257" y="46"/>
                      <a:pt x="257" y="46"/>
                      <a:pt x="257" y="46"/>
                    </a:cubicBezTo>
                    <a:cubicBezTo>
                      <a:pt x="259" y="45"/>
                      <a:pt x="259" y="45"/>
                      <a:pt x="259" y="45"/>
                    </a:cubicBezTo>
                    <a:cubicBezTo>
                      <a:pt x="260" y="46"/>
                      <a:pt x="255" y="44"/>
                      <a:pt x="261" y="46"/>
                    </a:cubicBezTo>
                    <a:cubicBezTo>
                      <a:pt x="262" y="43"/>
                      <a:pt x="262" y="43"/>
                      <a:pt x="262" y="43"/>
                    </a:cubicBezTo>
                    <a:cubicBezTo>
                      <a:pt x="266" y="43"/>
                      <a:pt x="266" y="43"/>
                      <a:pt x="266" y="43"/>
                    </a:cubicBezTo>
                    <a:cubicBezTo>
                      <a:pt x="268" y="41"/>
                      <a:pt x="268" y="41"/>
                      <a:pt x="268" y="41"/>
                    </a:cubicBezTo>
                    <a:cubicBezTo>
                      <a:pt x="268" y="39"/>
                      <a:pt x="268" y="39"/>
                      <a:pt x="268" y="39"/>
                    </a:cubicBezTo>
                    <a:cubicBezTo>
                      <a:pt x="269" y="39"/>
                      <a:pt x="269" y="39"/>
                      <a:pt x="269" y="39"/>
                    </a:cubicBezTo>
                    <a:cubicBezTo>
                      <a:pt x="271" y="40"/>
                      <a:pt x="271" y="40"/>
                      <a:pt x="271" y="40"/>
                    </a:cubicBezTo>
                    <a:cubicBezTo>
                      <a:pt x="272" y="39"/>
                      <a:pt x="272" y="39"/>
                      <a:pt x="272" y="39"/>
                    </a:cubicBezTo>
                    <a:cubicBezTo>
                      <a:pt x="273" y="39"/>
                      <a:pt x="273" y="39"/>
                      <a:pt x="273" y="39"/>
                    </a:cubicBezTo>
                    <a:cubicBezTo>
                      <a:pt x="276" y="38"/>
                      <a:pt x="276" y="38"/>
                      <a:pt x="276" y="38"/>
                    </a:cubicBezTo>
                    <a:cubicBezTo>
                      <a:pt x="278" y="38"/>
                      <a:pt x="278" y="38"/>
                      <a:pt x="278" y="38"/>
                    </a:cubicBezTo>
                    <a:cubicBezTo>
                      <a:pt x="279" y="37"/>
                      <a:pt x="276" y="39"/>
                      <a:pt x="279" y="37"/>
                    </a:cubicBezTo>
                    <a:cubicBezTo>
                      <a:pt x="280" y="37"/>
                      <a:pt x="280" y="37"/>
                      <a:pt x="280" y="37"/>
                    </a:cubicBezTo>
                    <a:cubicBezTo>
                      <a:pt x="281" y="34"/>
                      <a:pt x="281" y="34"/>
                      <a:pt x="281" y="34"/>
                    </a:cubicBezTo>
                    <a:cubicBezTo>
                      <a:pt x="285" y="34"/>
                      <a:pt x="285" y="34"/>
                      <a:pt x="285" y="34"/>
                    </a:cubicBezTo>
                    <a:cubicBezTo>
                      <a:pt x="285" y="34"/>
                      <a:pt x="285" y="34"/>
                      <a:pt x="285" y="34"/>
                    </a:cubicBezTo>
                    <a:cubicBezTo>
                      <a:pt x="283" y="35"/>
                      <a:pt x="287" y="32"/>
                      <a:pt x="283" y="33"/>
                    </a:cubicBezTo>
                    <a:cubicBezTo>
                      <a:pt x="285" y="32"/>
                      <a:pt x="285" y="32"/>
                      <a:pt x="285" y="32"/>
                    </a:cubicBezTo>
                    <a:cubicBezTo>
                      <a:pt x="285" y="33"/>
                      <a:pt x="285" y="33"/>
                      <a:pt x="285" y="33"/>
                    </a:cubicBezTo>
                    <a:cubicBezTo>
                      <a:pt x="286" y="31"/>
                      <a:pt x="286" y="31"/>
                      <a:pt x="286" y="31"/>
                    </a:cubicBezTo>
                    <a:cubicBezTo>
                      <a:pt x="288" y="33"/>
                      <a:pt x="288" y="33"/>
                      <a:pt x="288" y="33"/>
                    </a:cubicBezTo>
                    <a:cubicBezTo>
                      <a:pt x="290" y="31"/>
                      <a:pt x="290" y="31"/>
                      <a:pt x="290" y="31"/>
                    </a:cubicBezTo>
                    <a:cubicBezTo>
                      <a:pt x="293" y="31"/>
                      <a:pt x="293" y="31"/>
                      <a:pt x="293" y="31"/>
                    </a:cubicBezTo>
                    <a:cubicBezTo>
                      <a:pt x="294" y="31"/>
                      <a:pt x="294" y="31"/>
                      <a:pt x="294" y="31"/>
                    </a:cubicBezTo>
                    <a:cubicBezTo>
                      <a:pt x="297" y="30"/>
                      <a:pt x="297" y="30"/>
                      <a:pt x="297" y="30"/>
                    </a:cubicBezTo>
                    <a:cubicBezTo>
                      <a:pt x="297" y="30"/>
                      <a:pt x="294" y="30"/>
                      <a:pt x="298" y="30"/>
                    </a:cubicBezTo>
                    <a:cubicBezTo>
                      <a:pt x="298" y="28"/>
                      <a:pt x="298" y="28"/>
                      <a:pt x="298" y="28"/>
                    </a:cubicBezTo>
                    <a:cubicBezTo>
                      <a:pt x="303" y="27"/>
                      <a:pt x="303" y="27"/>
                      <a:pt x="303" y="27"/>
                    </a:cubicBezTo>
                    <a:cubicBezTo>
                      <a:pt x="304" y="26"/>
                      <a:pt x="304" y="26"/>
                      <a:pt x="304" y="26"/>
                    </a:cubicBezTo>
                    <a:cubicBezTo>
                      <a:pt x="306" y="26"/>
                      <a:pt x="306" y="26"/>
                      <a:pt x="306" y="26"/>
                    </a:cubicBezTo>
                    <a:cubicBezTo>
                      <a:pt x="308" y="24"/>
                      <a:pt x="308" y="24"/>
                      <a:pt x="308" y="24"/>
                    </a:cubicBezTo>
                    <a:cubicBezTo>
                      <a:pt x="311" y="23"/>
                      <a:pt x="311" y="23"/>
                      <a:pt x="311" y="23"/>
                    </a:cubicBezTo>
                    <a:cubicBezTo>
                      <a:pt x="313" y="21"/>
                      <a:pt x="313" y="21"/>
                      <a:pt x="313" y="21"/>
                    </a:cubicBezTo>
                    <a:cubicBezTo>
                      <a:pt x="317" y="19"/>
                      <a:pt x="317" y="19"/>
                      <a:pt x="317" y="19"/>
                    </a:cubicBezTo>
                    <a:cubicBezTo>
                      <a:pt x="317" y="20"/>
                      <a:pt x="317" y="20"/>
                      <a:pt x="317" y="20"/>
                    </a:cubicBezTo>
                    <a:cubicBezTo>
                      <a:pt x="319" y="20"/>
                      <a:pt x="319" y="20"/>
                      <a:pt x="319" y="20"/>
                    </a:cubicBezTo>
                    <a:cubicBezTo>
                      <a:pt x="321" y="19"/>
                      <a:pt x="321" y="19"/>
                      <a:pt x="321" y="19"/>
                    </a:cubicBezTo>
                    <a:cubicBezTo>
                      <a:pt x="325" y="18"/>
                      <a:pt x="325" y="18"/>
                      <a:pt x="325" y="18"/>
                    </a:cubicBezTo>
                    <a:cubicBezTo>
                      <a:pt x="324" y="17"/>
                      <a:pt x="324" y="18"/>
                      <a:pt x="327" y="16"/>
                    </a:cubicBezTo>
                    <a:cubicBezTo>
                      <a:pt x="326" y="15"/>
                      <a:pt x="326" y="15"/>
                      <a:pt x="326" y="15"/>
                    </a:cubicBezTo>
                    <a:cubicBezTo>
                      <a:pt x="323" y="15"/>
                      <a:pt x="323" y="15"/>
                      <a:pt x="323" y="15"/>
                    </a:cubicBezTo>
                    <a:cubicBezTo>
                      <a:pt x="326" y="14"/>
                      <a:pt x="326" y="14"/>
                      <a:pt x="326" y="14"/>
                    </a:cubicBezTo>
                    <a:cubicBezTo>
                      <a:pt x="328" y="15"/>
                      <a:pt x="328" y="15"/>
                      <a:pt x="328" y="15"/>
                    </a:cubicBezTo>
                    <a:cubicBezTo>
                      <a:pt x="328" y="16"/>
                      <a:pt x="324" y="14"/>
                      <a:pt x="329" y="17"/>
                    </a:cubicBezTo>
                    <a:cubicBezTo>
                      <a:pt x="331" y="16"/>
                      <a:pt x="331" y="16"/>
                      <a:pt x="331" y="16"/>
                    </a:cubicBezTo>
                    <a:cubicBezTo>
                      <a:pt x="331" y="14"/>
                      <a:pt x="331" y="14"/>
                      <a:pt x="331" y="14"/>
                    </a:cubicBezTo>
                    <a:cubicBezTo>
                      <a:pt x="334" y="14"/>
                      <a:pt x="334" y="14"/>
                      <a:pt x="334" y="14"/>
                    </a:cubicBezTo>
                    <a:cubicBezTo>
                      <a:pt x="334" y="12"/>
                      <a:pt x="334" y="12"/>
                      <a:pt x="334" y="12"/>
                    </a:cubicBezTo>
                    <a:cubicBezTo>
                      <a:pt x="335" y="13"/>
                      <a:pt x="335" y="13"/>
                      <a:pt x="335" y="13"/>
                    </a:cubicBezTo>
                    <a:cubicBezTo>
                      <a:pt x="335" y="13"/>
                      <a:pt x="337" y="13"/>
                      <a:pt x="338" y="11"/>
                    </a:cubicBezTo>
                    <a:cubicBezTo>
                      <a:pt x="337" y="10"/>
                      <a:pt x="337" y="10"/>
                      <a:pt x="337" y="10"/>
                    </a:cubicBezTo>
                    <a:cubicBezTo>
                      <a:pt x="339" y="9"/>
                      <a:pt x="339" y="9"/>
                      <a:pt x="339" y="9"/>
                    </a:cubicBezTo>
                    <a:cubicBezTo>
                      <a:pt x="342" y="10"/>
                      <a:pt x="342" y="10"/>
                      <a:pt x="342" y="10"/>
                    </a:cubicBezTo>
                    <a:cubicBezTo>
                      <a:pt x="344" y="8"/>
                      <a:pt x="344" y="8"/>
                      <a:pt x="344" y="8"/>
                    </a:cubicBezTo>
                    <a:cubicBezTo>
                      <a:pt x="343" y="7"/>
                      <a:pt x="343" y="7"/>
                      <a:pt x="343" y="7"/>
                    </a:cubicBezTo>
                    <a:cubicBezTo>
                      <a:pt x="339" y="6"/>
                      <a:pt x="339" y="6"/>
                      <a:pt x="339" y="6"/>
                    </a:cubicBezTo>
                    <a:cubicBezTo>
                      <a:pt x="337" y="6"/>
                      <a:pt x="337" y="6"/>
                      <a:pt x="337" y="6"/>
                    </a:cubicBezTo>
                    <a:cubicBezTo>
                      <a:pt x="335" y="6"/>
                      <a:pt x="337" y="9"/>
                      <a:pt x="335" y="6"/>
                    </a:cubicBezTo>
                    <a:cubicBezTo>
                      <a:pt x="337" y="5"/>
                      <a:pt x="337" y="5"/>
                      <a:pt x="337" y="5"/>
                    </a:cubicBezTo>
                    <a:cubicBezTo>
                      <a:pt x="347" y="3"/>
                      <a:pt x="347" y="3"/>
                      <a:pt x="347" y="3"/>
                    </a:cubicBezTo>
                    <a:cubicBezTo>
                      <a:pt x="347" y="2"/>
                      <a:pt x="347" y="2"/>
                      <a:pt x="347" y="2"/>
                    </a:cubicBezTo>
                    <a:cubicBezTo>
                      <a:pt x="347" y="1"/>
                      <a:pt x="347" y="1"/>
                      <a:pt x="347" y="1"/>
                    </a:cubicBezTo>
                    <a:cubicBezTo>
                      <a:pt x="349" y="2"/>
                      <a:pt x="349" y="2"/>
                      <a:pt x="349" y="2"/>
                    </a:cubicBezTo>
                    <a:cubicBezTo>
                      <a:pt x="349" y="3"/>
                      <a:pt x="349" y="3"/>
                      <a:pt x="349" y="3"/>
                    </a:cubicBezTo>
                    <a:cubicBezTo>
                      <a:pt x="350" y="3"/>
                      <a:pt x="350" y="3"/>
                      <a:pt x="350" y="3"/>
                    </a:cubicBezTo>
                    <a:cubicBezTo>
                      <a:pt x="351" y="3"/>
                      <a:pt x="353" y="4"/>
                      <a:pt x="353" y="3"/>
                    </a:cubicBezTo>
                    <a:cubicBezTo>
                      <a:pt x="354" y="4"/>
                      <a:pt x="354" y="4"/>
                      <a:pt x="354" y="4"/>
                    </a:cubicBezTo>
                    <a:cubicBezTo>
                      <a:pt x="353" y="5"/>
                      <a:pt x="353" y="5"/>
                      <a:pt x="353" y="5"/>
                    </a:cubicBezTo>
                    <a:cubicBezTo>
                      <a:pt x="355" y="7"/>
                      <a:pt x="355" y="7"/>
                      <a:pt x="355" y="7"/>
                    </a:cubicBezTo>
                    <a:cubicBezTo>
                      <a:pt x="355" y="7"/>
                      <a:pt x="355" y="7"/>
                      <a:pt x="355" y="7"/>
                    </a:cubicBezTo>
                    <a:cubicBezTo>
                      <a:pt x="355" y="8"/>
                      <a:pt x="355" y="8"/>
                      <a:pt x="355" y="8"/>
                    </a:cubicBezTo>
                    <a:cubicBezTo>
                      <a:pt x="351" y="8"/>
                      <a:pt x="351" y="8"/>
                      <a:pt x="351" y="8"/>
                    </a:cubicBezTo>
                    <a:cubicBezTo>
                      <a:pt x="350" y="10"/>
                      <a:pt x="350" y="10"/>
                      <a:pt x="350" y="10"/>
                    </a:cubicBezTo>
                    <a:cubicBezTo>
                      <a:pt x="353" y="11"/>
                      <a:pt x="353" y="11"/>
                      <a:pt x="353" y="11"/>
                    </a:cubicBezTo>
                    <a:cubicBezTo>
                      <a:pt x="354" y="9"/>
                      <a:pt x="354" y="9"/>
                      <a:pt x="354" y="9"/>
                    </a:cubicBezTo>
                    <a:cubicBezTo>
                      <a:pt x="367" y="10"/>
                      <a:pt x="367" y="10"/>
                      <a:pt x="367" y="10"/>
                    </a:cubicBezTo>
                    <a:cubicBezTo>
                      <a:pt x="368" y="9"/>
                      <a:pt x="370" y="9"/>
                      <a:pt x="371" y="10"/>
                    </a:cubicBezTo>
                    <a:cubicBezTo>
                      <a:pt x="371" y="11"/>
                      <a:pt x="371" y="11"/>
                      <a:pt x="371" y="11"/>
                    </a:cubicBezTo>
                    <a:cubicBezTo>
                      <a:pt x="369" y="10"/>
                      <a:pt x="369" y="10"/>
                      <a:pt x="369" y="10"/>
                    </a:cubicBezTo>
                    <a:cubicBezTo>
                      <a:pt x="369" y="11"/>
                      <a:pt x="369" y="11"/>
                      <a:pt x="369" y="11"/>
                    </a:cubicBezTo>
                    <a:cubicBezTo>
                      <a:pt x="367" y="11"/>
                      <a:pt x="370" y="7"/>
                      <a:pt x="369" y="12"/>
                    </a:cubicBezTo>
                    <a:cubicBezTo>
                      <a:pt x="367" y="12"/>
                      <a:pt x="367" y="12"/>
                      <a:pt x="367" y="12"/>
                    </a:cubicBezTo>
                    <a:cubicBezTo>
                      <a:pt x="367" y="14"/>
                      <a:pt x="364" y="15"/>
                      <a:pt x="361" y="14"/>
                    </a:cubicBezTo>
                    <a:cubicBezTo>
                      <a:pt x="360" y="14"/>
                      <a:pt x="368" y="15"/>
                      <a:pt x="358" y="15"/>
                    </a:cubicBezTo>
                    <a:cubicBezTo>
                      <a:pt x="358" y="15"/>
                      <a:pt x="360" y="13"/>
                      <a:pt x="357" y="15"/>
                    </a:cubicBezTo>
                    <a:cubicBezTo>
                      <a:pt x="357" y="16"/>
                      <a:pt x="357" y="16"/>
                      <a:pt x="357" y="16"/>
                    </a:cubicBezTo>
                    <a:cubicBezTo>
                      <a:pt x="358" y="15"/>
                      <a:pt x="357" y="14"/>
                      <a:pt x="360" y="17"/>
                    </a:cubicBezTo>
                    <a:cubicBezTo>
                      <a:pt x="359" y="17"/>
                      <a:pt x="359" y="17"/>
                      <a:pt x="359" y="17"/>
                    </a:cubicBezTo>
                    <a:cubicBezTo>
                      <a:pt x="360" y="18"/>
                      <a:pt x="360" y="18"/>
                      <a:pt x="360" y="18"/>
                    </a:cubicBezTo>
                    <a:cubicBezTo>
                      <a:pt x="361" y="17"/>
                      <a:pt x="361" y="17"/>
                      <a:pt x="361" y="17"/>
                    </a:cubicBezTo>
                    <a:cubicBezTo>
                      <a:pt x="362" y="16"/>
                      <a:pt x="363" y="19"/>
                      <a:pt x="363" y="15"/>
                    </a:cubicBezTo>
                    <a:cubicBezTo>
                      <a:pt x="367" y="15"/>
                      <a:pt x="367" y="15"/>
                      <a:pt x="367" y="15"/>
                    </a:cubicBezTo>
                    <a:cubicBezTo>
                      <a:pt x="370" y="14"/>
                      <a:pt x="370" y="14"/>
                      <a:pt x="370" y="14"/>
                    </a:cubicBezTo>
                    <a:cubicBezTo>
                      <a:pt x="369" y="17"/>
                      <a:pt x="369" y="17"/>
                      <a:pt x="369" y="17"/>
                    </a:cubicBezTo>
                    <a:cubicBezTo>
                      <a:pt x="366" y="17"/>
                      <a:pt x="366" y="17"/>
                      <a:pt x="366" y="17"/>
                    </a:cubicBezTo>
                    <a:cubicBezTo>
                      <a:pt x="365" y="18"/>
                      <a:pt x="365" y="18"/>
                      <a:pt x="365" y="18"/>
                    </a:cubicBezTo>
                    <a:cubicBezTo>
                      <a:pt x="365" y="17"/>
                      <a:pt x="365" y="17"/>
                      <a:pt x="365" y="17"/>
                    </a:cubicBezTo>
                    <a:cubicBezTo>
                      <a:pt x="363" y="19"/>
                      <a:pt x="363" y="19"/>
                      <a:pt x="363" y="19"/>
                    </a:cubicBezTo>
                    <a:cubicBezTo>
                      <a:pt x="357" y="23"/>
                      <a:pt x="357" y="23"/>
                      <a:pt x="357" y="23"/>
                    </a:cubicBezTo>
                    <a:cubicBezTo>
                      <a:pt x="357" y="23"/>
                      <a:pt x="357" y="23"/>
                      <a:pt x="357" y="23"/>
                    </a:cubicBezTo>
                    <a:cubicBezTo>
                      <a:pt x="358" y="22"/>
                      <a:pt x="360" y="25"/>
                      <a:pt x="361" y="22"/>
                    </a:cubicBezTo>
                    <a:cubicBezTo>
                      <a:pt x="364" y="21"/>
                      <a:pt x="362" y="22"/>
                      <a:pt x="366" y="23"/>
                    </a:cubicBezTo>
                    <a:cubicBezTo>
                      <a:pt x="366" y="21"/>
                      <a:pt x="366" y="21"/>
                      <a:pt x="366" y="21"/>
                    </a:cubicBezTo>
                    <a:cubicBezTo>
                      <a:pt x="367" y="22"/>
                      <a:pt x="369" y="22"/>
                      <a:pt x="370" y="20"/>
                    </a:cubicBezTo>
                    <a:cubicBezTo>
                      <a:pt x="370" y="20"/>
                      <a:pt x="371" y="20"/>
                      <a:pt x="372" y="20"/>
                    </a:cubicBezTo>
                    <a:cubicBezTo>
                      <a:pt x="372" y="22"/>
                      <a:pt x="372" y="22"/>
                      <a:pt x="372" y="22"/>
                    </a:cubicBezTo>
                    <a:cubicBezTo>
                      <a:pt x="375" y="21"/>
                      <a:pt x="375" y="21"/>
                      <a:pt x="375" y="21"/>
                    </a:cubicBezTo>
                    <a:cubicBezTo>
                      <a:pt x="377" y="22"/>
                      <a:pt x="377" y="22"/>
                      <a:pt x="377" y="22"/>
                    </a:cubicBezTo>
                    <a:cubicBezTo>
                      <a:pt x="379" y="22"/>
                      <a:pt x="379" y="22"/>
                      <a:pt x="379" y="22"/>
                    </a:cubicBezTo>
                    <a:cubicBezTo>
                      <a:pt x="380" y="19"/>
                      <a:pt x="380" y="19"/>
                      <a:pt x="380" y="19"/>
                    </a:cubicBezTo>
                    <a:cubicBezTo>
                      <a:pt x="381" y="20"/>
                      <a:pt x="382" y="19"/>
                      <a:pt x="382" y="19"/>
                    </a:cubicBezTo>
                    <a:cubicBezTo>
                      <a:pt x="382" y="18"/>
                      <a:pt x="382" y="18"/>
                      <a:pt x="382" y="18"/>
                    </a:cubicBezTo>
                    <a:cubicBezTo>
                      <a:pt x="382" y="18"/>
                      <a:pt x="382" y="18"/>
                      <a:pt x="382" y="18"/>
                    </a:cubicBezTo>
                    <a:cubicBezTo>
                      <a:pt x="384" y="18"/>
                      <a:pt x="381" y="21"/>
                      <a:pt x="384" y="17"/>
                    </a:cubicBezTo>
                    <a:cubicBezTo>
                      <a:pt x="381" y="16"/>
                      <a:pt x="381" y="16"/>
                      <a:pt x="381" y="16"/>
                    </a:cubicBezTo>
                    <a:cubicBezTo>
                      <a:pt x="379" y="17"/>
                      <a:pt x="379" y="17"/>
                      <a:pt x="379" y="17"/>
                    </a:cubicBezTo>
                    <a:cubicBezTo>
                      <a:pt x="379" y="15"/>
                      <a:pt x="379" y="15"/>
                      <a:pt x="379" y="15"/>
                    </a:cubicBezTo>
                    <a:cubicBezTo>
                      <a:pt x="379" y="14"/>
                      <a:pt x="379" y="14"/>
                      <a:pt x="379" y="14"/>
                    </a:cubicBezTo>
                    <a:cubicBezTo>
                      <a:pt x="378" y="14"/>
                      <a:pt x="378" y="14"/>
                      <a:pt x="378" y="14"/>
                    </a:cubicBezTo>
                    <a:cubicBezTo>
                      <a:pt x="377" y="13"/>
                      <a:pt x="376" y="15"/>
                      <a:pt x="376" y="13"/>
                    </a:cubicBezTo>
                    <a:cubicBezTo>
                      <a:pt x="376" y="13"/>
                      <a:pt x="375" y="14"/>
                      <a:pt x="376" y="12"/>
                    </a:cubicBezTo>
                    <a:cubicBezTo>
                      <a:pt x="379" y="14"/>
                      <a:pt x="379" y="14"/>
                      <a:pt x="379" y="14"/>
                    </a:cubicBezTo>
                    <a:cubicBezTo>
                      <a:pt x="380" y="14"/>
                      <a:pt x="380" y="14"/>
                      <a:pt x="380" y="14"/>
                    </a:cubicBezTo>
                    <a:cubicBezTo>
                      <a:pt x="380" y="13"/>
                      <a:pt x="380" y="13"/>
                      <a:pt x="380" y="13"/>
                    </a:cubicBezTo>
                    <a:cubicBezTo>
                      <a:pt x="379" y="12"/>
                      <a:pt x="379" y="12"/>
                      <a:pt x="379" y="12"/>
                    </a:cubicBezTo>
                    <a:cubicBezTo>
                      <a:pt x="375" y="12"/>
                      <a:pt x="375" y="12"/>
                      <a:pt x="375" y="12"/>
                    </a:cubicBezTo>
                    <a:cubicBezTo>
                      <a:pt x="374" y="13"/>
                      <a:pt x="374" y="13"/>
                      <a:pt x="374" y="13"/>
                    </a:cubicBezTo>
                    <a:cubicBezTo>
                      <a:pt x="373" y="13"/>
                      <a:pt x="373" y="13"/>
                      <a:pt x="373" y="13"/>
                    </a:cubicBezTo>
                    <a:cubicBezTo>
                      <a:pt x="371" y="14"/>
                      <a:pt x="371" y="14"/>
                      <a:pt x="371" y="14"/>
                    </a:cubicBezTo>
                    <a:cubicBezTo>
                      <a:pt x="370" y="13"/>
                      <a:pt x="370" y="13"/>
                      <a:pt x="370" y="13"/>
                    </a:cubicBezTo>
                    <a:cubicBezTo>
                      <a:pt x="371" y="12"/>
                      <a:pt x="371" y="12"/>
                      <a:pt x="371" y="12"/>
                    </a:cubicBezTo>
                    <a:cubicBezTo>
                      <a:pt x="370" y="12"/>
                      <a:pt x="371" y="15"/>
                      <a:pt x="374" y="11"/>
                    </a:cubicBezTo>
                    <a:cubicBezTo>
                      <a:pt x="374" y="11"/>
                      <a:pt x="374" y="11"/>
                      <a:pt x="374" y="11"/>
                    </a:cubicBezTo>
                    <a:cubicBezTo>
                      <a:pt x="372" y="11"/>
                      <a:pt x="372" y="11"/>
                      <a:pt x="372" y="11"/>
                    </a:cubicBezTo>
                    <a:cubicBezTo>
                      <a:pt x="371" y="10"/>
                      <a:pt x="371" y="10"/>
                      <a:pt x="371" y="10"/>
                    </a:cubicBezTo>
                    <a:cubicBezTo>
                      <a:pt x="372" y="10"/>
                      <a:pt x="372" y="10"/>
                      <a:pt x="372" y="10"/>
                    </a:cubicBezTo>
                    <a:cubicBezTo>
                      <a:pt x="377" y="10"/>
                      <a:pt x="377" y="10"/>
                      <a:pt x="377" y="10"/>
                    </a:cubicBezTo>
                    <a:cubicBezTo>
                      <a:pt x="378" y="11"/>
                      <a:pt x="377" y="9"/>
                      <a:pt x="379" y="9"/>
                    </a:cubicBezTo>
                    <a:cubicBezTo>
                      <a:pt x="379" y="11"/>
                      <a:pt x="379" y="11"/>
                      <a:pt x="379" y="11"/>
                    </a:cubicBezTo>
                    <a:cubicBezTo>
                      <a:pt x="383" y="9"/>
                      <a:pt x="383" y="9"/>
                      <a:pt x="383" y="9"/>
                    </a:cubicBezTo>
                    <a:cubicBezTo>
                      <a:pt x="387" y="9"/>
                      <a:pt x="387" y="9"/>
                      <a:pt x="387" y="9"/>
                    </a:cubicBezTo>
                    <a:cubicBezTo>
                      <a:pt x="387" y="11"/>
                      <a:pt x="387" y="11"/>
                      <a:pt x="387" y="11"/>
                    </a:cubicBezTo>
                    <a:cubicBezTo>
                      <a:pt x="389" y="10"/>
                      <a:pt x="389" y="10"/>
                      <a:pt x="389" y="10"/>
                    </a:cubicBezTo>
                    <a:cubicBezTo>
                      <a:pt x="391" y="9"/>
                      <a:pt x="391" y="9"/>
                      <a:pt x="391" y="9"/>
                    </a:cubicBezTo>
                    <a:cubicBezTo>
                      <a:pt x="389" y="11"/>
                      <a:pt x="389" y="11"/>
                      <a:pt x="389" y="11"/>
                    </a:cubicBezTo>
                    <a:cubicBezTo>
                      <a:pt x="389" y="12"/>
                      <a:pt x="389" y="12"/>
                      <a:pt x="389" y="12"/>
                    </a:cubicBezTo>
                    <a:cubicBezTo>
                      <a:pt x="389" y="13"/>
                      <a:pt x="389" y="13"/>
                      <a:pt x="389" y="13"/>
                    </a:cubicBezTo>
                    <a:cubicBezTo>
                      <a:pt x="386" y="14"/>
                      <a:pt x="386" y="14"/>
                      <a:pt x="386" y="14"/>
                    </a:cubicBezTo>
                    <a:cubicBezTo>
                      <a:pt x="387" y="14"/>
                      <a:pt x="387" y="14"/>
                      <a:pt x="387" y="14"/>
                    </a:cubicBezTo>
                    <a:cubicBezTo>
                      <a:pt x="386" y="15"/>
                      <a:pt x="386" y="15"/>
                      <a:pt x="386" y="15"/>
                    </a:cubicBezTo>
                    <a:cubicBezTo>
                      <a:pt x="386" y="15"/>
                      <a:pt x="392" y="13"/>
                      <a:pt x="384" y="15"/>
                    </a:cubicBezTo>
                    <a:cubicBezTo>
                      <a:pt x="384" y="17"/>
                      <a:pt x="384" y="17"/>
                      <a:pt x="384" y="17"/>
                    </a:cubicBezTo>
                    <a:cubicBezTo>
                      <a:pt x="385" y="18"/>
                      <a:pt x="385" y="18"/>
                      <a:pt x="385" y="18"/>
                    </a:cubicBezTo>
                    <a:cubicBezTo>
                      <a:pt x="385" y="18"/>
                      <a:pt x="385" y="18"/>
                      <a:pt x="386" y="17"/>
                    </a:cubicBezTo>
                    <a:cubicBezTo>
                      <a:pt x="385" y="18"/>
                      <a:pt x="385" y="18"/>
                      <a:pt x="385" y="18"/>
                    </a:cubicBezTo>
                    <a:cubicBezTo>
                      <a:pt x="386" y="18"/>
                      <a:pt x="386" y="18"/>
                      <a:pt x="386" y="18"/>
                    </a:cubicBezTo>
                    <a:cubicBezTo>
                      <a:pt x="383" y="17"/>
                      <a:pt x="385" y="20"/>
                      <a:pt x="383" y="20"/>
                    </a:cubicBezTo>
                    <a:cubicBezTo>
                      <a:pt x="382" y="20"/>
                      <a:pt x="382" y="20"/>
                      <a:pt x="382" y="20"/>
                    </a:cubicBezTo>
                    <a:cubicBezTo>
                      <a:pt x="382" y="21"/>
                      <a:pt x="382" y="21"/>
                      <a:pt x="382" y="21"/>
                    </a:cubicBezTo>
                    <a:cubicBezTo>
                      <a:pt x="382" y="21"/>
                      <a:pt x="382" y="21"/>
                      <a:pt x="382" y="21"/>
                    </a:cubicBezTo>
                    <a:cubicBezTo>
                      <a:pt x="380" y="23"/>
                      <a:pt x="380" y="23"/>
                      <a:pt x="380" y="23"/>
                    </a:cubicBezTo>
                    <a:cubicBezTo>
                      <a:pt x="380" y="23"/>
                      <a:pt x="380" y="23"/>
                      <a:pt x="380" y="23"/>
                    </a:cubicBezTo>
                    <a:cubicBezTo>
                      <a:pt x="378" y="23"/>
                      <a:pt x="378" y="23"/>
                      <a:pt x="378" y="23"/>
                    </a:cubicBezTo>
                    <a:cubicBezTo>
                      <a:pt x="377" y="25"/>
                      <a:pt x="377" y="25"/>
                      <a:pt x="377" y="25"/>
                    </a:cubicBezTo>
                    <a:cubicBezTo>
                      <a:pt x="375" y="25"/>
                      <a:pt x="375" y="25"/>
                      <a:pt x="375" y="25"/>
                    </a:cubicBezTo>
                    <a:cubicBezTo>
                      <a:pt x="378" y="26"/>
                      <a:pt x="378" y="26"/>
                      <a:pt x="378" y="26"/>
                    </a:cubicBezTo>
                    <a:cubicBezTo>
                      <a:pt x="378" y="27"/>
                      <a:pt x="378" y="27"/>
                      <a:pt x="378" y="27"/>
                    </a:cubicBezTo>
                    <a:cubicBezTo>
                      <a:pt x="377" y="26"/>
                      <a:pt x="377" y="26"/>
                      <a:pt x="377" y="26"/>
                    </a:cubicBezTo>
                    <a:cubicBezTo>
                      <a:pt x="375" y="28"/>
                      <a:pt x="384" y="26"/>
                      <a:pt x="373" y="28"/>
                    </a:cubicBezTo>
                    <a:cubicBezTo>
                      <a:pt x="375" y="29"/>
                      <a:pt x="375" y="29"/>
                      <a:pt x="375" y="29"/>
                    </a:cubicBezTo>
                    <a:cubicBezTo>
                      <a:pt x="373" y="29"/>
                      <a:pt x="373" y="29"/>
                      <a:pt x="373" y="29"/>
                    </a:cubicBezTo>
                    <a:cubicBezTo>
                      <a:pt x="373" y="30"/>
                      <a:pt x="377" y="27"/>
                      <a:pt x="372" y="31"/>
                    </a:cubicBezTo>
                    <a:cubicBezTo>
                      <a:pt x="372" y="31"/>
                      <a:pt x="375" y="30"/>
                      <a:pt x="371" y="30"/>
                    </a:cubicBezTo>
                    <a:cubicBezTo>
                      <a:pt x="371" y="31"/>
                      <a:pt x="373" y="29"/>
                      <a:pt x="371" y="31"/>
                    </a:cubicBezTo>
                    <a:cubicBezTo>
                      <a:pt x="375" y="31"/>
                      <a:pt x="375" y="31"/>
                      <a:pt x="375" y="31"/>
                    </a:cubicBezTo>
                    <a:cubicBezTo>
                      <a:pt x="372" y="33"/>
                      <a:pt x="372" y="33"/>
                      <a:pt x="372" y="33"/>
                    </a:cubicBezTo>
                    <a:cubicBezTo>
                      <a:pt x="372" y="34"/>
                      <a:pt x="372" y="34"/>
                      <a:pt x="372" y="34"/>
                    </a:cubicBezTo>
                    <a:cubicBezTo>
                      <a:pt x="378" y="34"/>
                      <a:pt x="378" y="34"/>
                      <a:pt x="378" y="34"/>
                    </a:cubicBezTo>
                    <a:cubicBezTo>
                      <a:pt x="381" y="35"/>
                      <a:pt x="381" y="35"/>
                      <a:pt x="381" y="35"/>
                    </a:cubicBezTo>
                    <a:cubicBezTo>
                      <a:pt x="379" y="35"/>
                      <a:pt x="379" y="35"/>
                      <a:pt x="379" y="35"/>
                    </a:cubicBezTo>
                    <a:cubicBezTo>
                      <a:pt x="379" y="36"/>
                      <a:pt x="379" y="36"/>
                      <a:pt x="380" y="36"/>
                    </a:cubicBezTo>
                    <a:cubicBezTo>
                      <a:pt x="376" y="36"/>
                      <a:pt x="376" y="36"/>
                      <a:pt x="376" y="36"/>
                    </a:cubicBezTo>
                    <a:cubicBezTo>
                      <a:pt x="377" y="37"/>
                      <a:pt x="377" y="37"/>
                      <a:pt x="377" y="37"/>
                    </a:cubicBezTo>
                    <a:cubicBezTo>
                      <a:pt x="376" y="37"/>
                      <a:pt x="376" y="37"/>
                      <a:pt x="376" y="37"/>
                    </a:cubicBezTo>
                    <a:cubicBezTo>
                      <a:pt x="375" y="35"/>
                      <a:pt x="375" y="35"/>
                      <a:pt x="375" y="35"/>
                    </a:cubicBezTo>
                    <a:cubicBezTo>
                      <a:pt x="370" y="36"/>
                      <a:pt x="370" y="36"/>
                      <a:pt x="370" y="36"/>
                    </a:cubicBezTo>
                    <a:cubicBezTo>
                      <a:pt x="371" y="37"/>
                      <a:pt x="371" y="37"/>
                      <a:pt x="371" y="37"/>
                    </a:cubicBezTo>
                    <a:cubicBezTo>
                      <a:pt x="369" y="37"/>
                      <a:pt x="369" y="37"/>
                      <a:pt x="369" y="37"/>
                    </a:cubicBezTo>
                    <a:cubicBezTo>
                      <a:pt x="369" y="37"/>
                      <a:pt x="368" y="37"/>
                      <a:pt x="369" y="36"/>
                    </a:cubicBezTo>
                    <a:cubicBezTo>
                      <a:pt x="365" y="38"/>
                      <a:pt x="365" y="38"/>
                      <a:pt x="365" y="38"/>
                    </a:cubicBezTo>
                    <a:cubicBezTo>
                      <a:pt x="365" y="39"/>
                      <a:pt x="365" y="39"/>
                      <a:pt x="365" y="39"/>
                    </a:cubicBezTo>
                    <a:cubicBezTo>
                      <a:pt x="369" y="38"/>
                      <a:pt x="361" y="41"/>
                      <a:pt x="369" y="39"/>
                    </a:cubicBezTo>
                    <a:cubicBezTo>
                      <a:pt x="365" y="40"/>
                      <a:pt x="365" y="40"/>
                      <a:pt x="365" y="40"/>
                    </a:cubicBezTo>
                    <a:cubicBezTo>
                      <a:pt x="366" y="41"/>
                      <a:pt x="366" y="41"/>
                      <a:pt x="366" y="41"/>
                    </a:cubicBezTo>
                    <a:cubicBezTo>
                      <a:pt x="366" y="41"/>
                      <a:pt x="365" y="41"/>
                      <a:pt x="367" y="41"/>
                    </a:cubicBezTo>
                    <a:cubicBezTo>
                      <a:pt x="365" y="42"/>
                      <a:pt x="365" y="42"/>
                      <a:pt x="365" y="42"/>
                    </a:cubicBezTo>
                    <a:cubicBezTo>
                      <a:pt x="364" y="42"/>
                      <a:pt x="364" y="42"/>
                      <a:pt x="364" y="42"/>
                    </a:cubicBezTo>
                    <a:cubicBezTo>
                      <a:pt x="363" y="40"/>
                      <a:pt x="369" y="43"/>
                      <a:pt x="362" y="40"/>
                    </a:cubicBezTo>
                    <a:cubicBezTo>
                      <a:pt x="362" y="42"/>
                      <a:pt x="362" y="42"/>
                      <a:pt x="362" y="42"/>
                    </a:cubicBezTo>
                    <a:cubicBezTo>
                      <a:pt x="361" y="42"/>
                      <a:pt x="361" y="42"/>
                      <a:pt x="361" y="42"/>
                    </a:cubicBezTo>
                    <a:cubicBezTo>
                      <a:pt x="360" y="40"/>
                      <a:pt x="360" y="40"/>
                      <a:pt x="360" y="40"/>
                    </a:cubicBezTo>
                    <a:cubicBezTo>
                      <a:pt x="358" y="41"/>
                      <a:pt x="370" y="41"/>
                      <a:pt x="355" y="41"/>
                    </a:cubicBezTo>
                    <a:cubicBezTo>
                      <a:pt x="353" y="42"/>
                      <a:pt x="355" y="43"/>
                      <a:pt x="355" y="44"/>
                    </a:cubicBezTo>
                    <a:cubicBezTo>
                      <a:pt x="356" y="43"/>
                      <a:pt x="356" y="44"/>
                      <a:pt x="354" y="44"/>
                    </a:cubicBezTo>
                    <a:cubicBezTo>
                      <a:pt x="354" y="45"/>
                      <a:pt x="354" y="45"/>
                      <a:pt x="354" y="45"/>
                    </a:cubicBezTo>
                    <a:cubicBezTo>
                      <a:pt x="355" y="46"/>
                      <a:pt x="356" y="46"/>
                      <a:pt x="359" y="43"/>
                    </a:cubicBezTo>
                    <a:cubicBezTo>
                      <a:pt x="360" y="43"/>
                      <a:pt x="360" y="43"/>
                      <a:pt x="360" y="43"/>
                    </a:cubicBezTo>
                    <a:cubicBezTo>
                      <a:pt x="359" y="44"/>
                      <a:pt x="359" y="44"/>
                      <a:pt x="359" y="44"/>
                    </a:cubicBezTo>
                    <a:cubicBezTo>
                      <a:pt x="361" y="45"/>
                      <a:pt x="361" y="45"/>
                      <a:pt x="361" y="45"/>
                    </a:cubicBezTo>
                    <a:cubicBezTo>
                      <a:pt x="362" y="44"/>
                      <a:pt x="362" y="44"/>
                      <a:pt x="362" y="44"/>
                    </a:cubicBezTo>
                    <a:cubicBezTo>
                      <a:pt x="364" y="43"/>
                      <a:pt x="364" y="43"/>
                      <a:pt x="364" y="43"/>
                    </a:cubicBezTo>
                    <a:cubicBezTo>
                      <a:pt x="365" y="44"/>
                      <a:pt x="365" y="44"/>
                      <a:pt x="365" y="44"/>
                    </a:cubicBezTo>
                    <a:cubicBezTo>
                      <a:pt x="367" y="43"/>
                      <a:pt x="367" y="43"/>
                      <a:pt x="367" y="43"/>
                    </a:cubicBezTo>
                    <a:cubicBezTo>
                      <a:pt x="367" y="43"/>
                      <a:pt x="367" y="46"/>
                      <a:pt x="367" y="43"/>
                    </a:cubicBezTo>
                    <a:cubicBezTo>
                      <a:pt x="371" y="43"/>
                      <a:pt x="371" y="43"/>
                      <a:pt x="371" y="43"/>
                    </a:cubicBezTo>
                    <a:cubicBezTo>
                      <a:pt x="376" y="40"/>
                      <a:pt x="376" y="40"/>
                      <a:pt x="376" y="40"/>
                    </a:cubicBezTo>
                    <a:cubicBezTo>
                      <a:pt x="376" y="39"/>
                      <a:pt x="375" y="44"/>
                      <a:pt x="376" y="39"/>
                    </a:cubicBezTo>
                    <a:cubicBezTo>
                      <a:pt x="379" y="39"/>
                      <a:pt x="379" y="39"/>
                      <a:pt x="379" y="39"/>
                    </a:cubicBezTo>
                    <a:cubicBezTo>
                      <a:pt x="382" y="38"/>
                      <a:pt x="382" y="38"/>
                      <a:pt x="382" y="38"/>
                    </a:cubicBezTo>
                    <a:cubicBezTo>
                      <a:pt x="382" y="38"/>
                      <a:pt x="382" y="38"/>
                      <a:pt x="382" y="38"/>
                    </a:cubicBezTo>
                    <a:cubicBezTo>
                      <a:pt x="382" y="38"/>
                      <a:pt x="382" y="38"/>
                      <a:pt x="382" y="38"/>
                    </a:cubicBezTo>
                    <a:cubicBezTo>
                      <a:pt x="382" y="36"/>
                      <a:pt x="382" y="36"/>
                      <a:pt x="382" y="36"/>
                    </a:cubicBezTo>
                    <a:cubicBezTo>
                      <a:pt x="383" y="36"/>
                      <a:pt x="383" y="36"/>
                      <a:pt x="383" y="36"/>
                    </a:cubicBezTo>
                    <a:cubicBezTo>
                      <a:pt x="384" y="36"/>
                      <a:pt x="384" y="36"/>
                      <a:pt x="384" y="36"/>
                    </a:cubicBezTo>
                    <a:cubicBezTo>
                      <a:pt x="383" y="37"/>
                      <a:pt x="383" y="37"/>
                      <a:pt x="383" y="37"/>
                    </a:cubicBezTo>
                    <a:cubicBezTo>
                      <a:pt x="386" y="37"/>
                      <a:pt x="379" y="38"/>
                      <a:pt x="386" y="38"/>
                    </a:cubicBezTo>
                    <a:cubicBezTo>
                      <a:pt x="387" y="39"/>
                      <a:pt x="387" y="39"/>
                      <a:pt x="387" y="39"/>
                    </a:cubicBezTo>
                    <a:cubicBezTo>
                      <a:pt x="389" y="38"/>
                      <a:pt x="389" y="38"/>
                      <a:pt x="389" y="38"/>
                    </a:cubicBezTo>
                    <a:cubicBezTo>
                      <a:pt x="392" y="36"/>
                      <a:pt x="392" y="36"/>
                      <a:pt x="392" y="36"/>
                    </a:cubicBezTo>
                    <a:cubicBezTo>
                      <a:pt x="392" y="36"/>
                      <a:pt x="392" y="36"/>
                      <a:pt x="392" y="36"/>
                    </a:cubicBezTo>
                    <a:cubicBezTo>
                      <a:pt x="394" y="35"/>
                      <a:pt x="394" y="35"/>
                      <a:pt x="394" y="35"/>
                    </a:cubicBezTo>
                    <a:cubicBezTo>
                      <a:pt x="396" y="36"/>
                      <a:pt x="396" y="36"/>
                      <a:pt x="396" y="36"/>
                    </a:cubicBezTo>
                    <a:cubicBezTo>
                      <a:pt x="397" y="36"/>
                      <a:pt x="397" y="36"/>
                      <a:pt x="397" y="36"/>
                    </a:cubicBezTo>
                    <a:cubicBezTo>
                      <a:pt x="400" y="34"/>
                      <a:pt x="400" y="34"/>
                      <a:pt x="400" y="34"/>
                    </a:cubicBezTo>
                    <a:cubicBezTo>
                      <a:pt x="400" y="33"/>
                      <a:pt x="400" y="33"/>
                      <a:pt x="400" y="33"/>
                    </a:cubicBezTo>
                    <a:cubicBezTo>
                      <a:pt x="401" y="33"/>
                      <a:pt x="401" y="33"/>
                      <a:pt x="401" y="33"/>
                    </a:cubicBezTo>
                    <a:cubicBezTo>
                      <a:pt x="401" y="32"/>
                      <a:pt x="403" y="35"/>
                      <a:pt x="401" y="31"/>
                    </a:cubicBezTo>
                    <a:cubicBezTo>
                      <a:pt x="402" y="31"/>
                      <a:pt x="402" y="31"/>
                      <a:pt x="402" y="31"/>
                    </a:cubicBezTo>
                    <a:cubicBezTo>
                      <a:pt x="405" y="29"/>
                      <a:pt x="405" y="29"/>
                      <a:pt x="405" y="29"/>
                    </a:cubicBezTo>
                    <a:cubicBezTo>
                      <a:pt x="407" y="29"/>
                      <a:pt x="407" y="29"/>
                      <a:pt x="407" y="29"/>
                    </a:cubicBezTo>
                    <a:cubicBezTo>
                      <a:pt x="409" y="26"/>
                      <a:pt x="409" y="26"/>
                      <a:pt x="409" y="26"/>
                    </a:cubicBezTo>
                    <a:cubicBezTo>
                      <a:pt x="409" y="26"/>
                      <a:pt x="409" y="27"/>
                      <a:pt x="410" y="26"/>
                    </a:cubicBezTo>
                    <a:cubicBezTo>
                      <a:pt x="410" y="28"/>
                      <a:pt x="410" y="28"/>
                      <a:pt x="410" y="28"/>
                    </a:cubicBezTo>
                    <a:cubicBezTo>
                      <a:pt x="410" y="28"/>
                      <a:pt x="411" y="26"/>
                      <a:pt x="409" y="28"/>
                    </a:cubicBezTo>
                    <a:cubicBezTo>
                      <a:pt x="411" y="29"/>
                      <a:pt x="411" y="29"/>
                      <a:pt x="411" y="29"/>
                    </a:cubicBezTo>
                    <a:cubicBezTo>
                      <a:pt x="413" y="28"/>
                      <a:pt x="413" y="28"/>
                      <a:pt x="413" y="28"/>
                    </a:cubicBezTo>
                    <a:cubicBezTo>
                      <a:pt x="413" y="29"/>
                      <a:pt x="413" y="29"/>
                      <a:pt x="413" y="29"/>
                    </a:cubicBezTo>
                    <a:cubicBezTo>
                      <a:pt x="415" y="31"/>
                      <a:pt x="415" y="31"/>
                      <a:pt x="415" y="31"/>
                    </a:cubicBezTo>
                    <a:cubicBezTo>
                      <a:pt x="416" y="32"/>
                      <a:pt x="417" y="29"/>
                      <a:pt x="417" y="33"/>
                    </a:cubicBezTo>
                    <a:cubicBezTo>
                      <a:pt x="418" y="32"/>
                      <a:pt x="418" y="32"/>
                      <a:pt x="418" y="32"/>
                    </a:cubicBezTo>
                    <a:cubicBezTo>
                      <a:pt x="419" y="33"/>
                      <a:pt x="419" y="33"/>
                      <a:pt x="419" y="33"/>
                    </a:cubicBezTo>
                    <a:cubicBezTo>
                      <a:pt x="420" y="31"/>
                      <a:pt x="420" y="31"/>
                      <a:pt x="420" y="31"/>
                    </a:cubicBezTo>
                    <a:cubicBezTo>
                      <a:pt x="420" y="29"/>
                      <a:pt x="420" y="29"/>
                      <a:pt x="420" y="29"/>
                    </a:cubicBezTo>
                    <a:cubicBezTo>
                      <a:pt x="418" y="30"/>
                      <a:pt x="418" y="30"/>
                      <a:pt x="418" y="30"/>
                    </a:cubicBezTo>
                    <a:cubicBezTo>
                      <a:pt x="419" y="29"/>
                      <a:pt x="419" y="29"/>
                      <a:pt x="419" y="29"/>
                    </a:cubicBezTo>
                    <a:cubicBezTo>
                      <a:pt x="416" y="28"/>
                      <a:pt x="416" y="28"/>
                      <a:pt x="416" y="28"/>
                    </a:cubicBezTo>
                    <a:cubicBezTo>
                      <a:pt x="415" y="27"/>
                      <a:pt x="415" y="27"/>
                      <a:pt x="415" y="27"/>
                    </a:cubicBezTo>
                    <a:cubicBezTo>
                      <a:pt x="415" y="26"/>
                      <a:pt x="415" y="26"/>
                      <a:pt x="415" y="26"/>
                    </a:cubicBezTo>
                    <a:cubicBezTo>
                      <a:pt x="417" y="25"/>
                      <a:pt x="417" y="25"/>
                      <a:pt x="417" y="25"/>
                    </a:cubicBezTo>
                    <a:cubicBezTo>
                      <a:pt x="419" y="23"/>
                      <a:pt x="419" y="23"/>
                      <a:pt x="419" y="23"/>
                    </a:cubicBezTo>
                    <a:cubicBezTo>
                      <a:pt x="419" y="23"/>
                      <a:pt x="419" y="23"/>
                      <a:pt x="419" y="23"/>
                    </a:cubicBezTo>
                    <a:cubicBezTo>
                      <a:pt x="419" y="25"/>
                      <a:pt x="419" y="25"/>
                      <a:pt x="419" y="25"/>
                    </a:cubicBezTo>
                    <a:cubicBezTo>
                      <a:pt x="420" y="25"/>
                      <a:pt x="420" y="25"/>
                      <a:pt x="420" y="25"/>
                    </a:cubicBezTo>
                    <a:cubicBezTo>
                      <a:pt x="421" y="23"/>
                      <a:pt x="421" y="23"/>
                      <a:pt x="421" y="23"/>
                    </a:cubicBezTo>
                    <a:cubicBezTo>
                      <a:pt x="423" y="23"/>
                      <a:pt x="423" y="23"/>
                      <a:pt x="423" y="23"/>
                    </a:cubicBezTo>
                    <a:cubicBezTo>
                      <a:pt x="424" y="20"/>
                      <a:pt x="408" y="32"/>
                      <a:pt x="428" y="17"/>
                    </a:cubicBezTo>
                    <a:cubicBezTo>
                      <a:pt x="433" y="13"/>
                      <a:pt x="433" y="13"/>
                      <a:pt x="433" y="13"/>
                    </a:cubicBezTo>
                    <a:cubicBezTo>
                      <a:pt x="433" y="14"/>
                      <a:pt x="433" y="14"/>
                      <a:pt x="433" y="14"/>
                    </a:cubicBezTo>
                    <a:cubicBezTo>
                      <a:pt x="432" y="15"/>
                      <a:pt x="432" y="15"/>
                      <a:pt x="432" y="15"/>
                    </a:cubicBezTo>
                    <a:cubicBezTo>
                      <a:pt x="431" y="16"/>
                      <a:pt x="431" y="16"/>
                      <a:pt x="431" y="16"/>
                    </a:cubicBezTo>
                    <a:cubicBezTo>
                      <a:pt x="433" y="15"/>
                      <a:pt x="429" y="18"/>
                      <a:pt x="433" y="16"/>
                    </a:cubicBezTo>
                    <a:cubicBezTo>
                      <a:pt x="434" y="16"/>
                      <a:pt x="434" y="16"/>
                      <a:pt x="434" y="16"/>
                    </a:cubicBezTo>
                    <a:cubicBezTo>
                      <a:pt x="434" y="15"/>
                      <a:pt x="434" y="15"/>
                      <a:pt x="434" y="15"/>
                    </a:cubicBezTo>
                    <a:cubicBezTo>
                      <a:pt x="437" y="15"/>
                      <a:pt x="437" y="15"/>
                      <a:pt x="437" y="15"/>
                    </a:cubicBezTo>
                    <a:cubicBezTo>
                      <a:pt x="437" y="14"/>
                      <a:pt x="437" y="14"/>
                      <a:pt x="437" y="14"/>
                    </a:cubicBezTo>
                    <a:cubicBezTo>
                      <a:pt x="436" y="13"/>
                      <a:pt x="436" y="13"/>
                      <a:pt x="436" y="13"/>
                    </a:cubicBezTo>
                    <a:cubicBezTo>
                      <a:pt x="438" y="13"/>
                      <a:pt x="435" y="12"/>
                      <a:pt x="441" y="11"/>
                    </a:cubicBezTo>
                    <a:cubicBezTo>
                      <a:pt x="441" y="9"/>
                      <a:pt x="441" y="9"/>
                      <a:pt x="441" y="9"/>
                    </a:cubicBezTo>
                    <a:cubicBezTo>
                      <a:pt x="444" y="8"/>
                      <a:pt x="444" y="8"/>
                      <a:pt x="444" y="8"/>
                    </a:cubicBezTo>
                    <a:cubicBezTo>
                      <a:pt x="444" y="7"/>
                      <a:pt x="444" y="7"/>
                      <a:pt x="444" y="7"/>
                    </a:cubicBezTo>
                    <a:cubicBezTo>
                      <a:pt x="452" y="3"/>
                      <a:pt x="452" y="3"/>
                      <a:pt x="452" y="3"/>
                    </a:cubicBezTo>
                    <a:cubicBezTo>
                      <a:pt x="452" y="3"/>
                      <a:pt x="452" y="3"/>
                      <a:pt x="452" y="3"/>
                    </a:cubicBezTo>
                    <a:cubicBezTo>
                      <a:pt x="457" y="0"/>
                      <a:pt x="457" y="0"/>
                      <a:pt x="457" y="0"/>
                    </a:cubicBezTo>
                    <a:cubicBezTo>
                      <a:pt x="457" y="3"/>
                      <a:pt x="457" y="3"/>
                      <a:pt x="457" y="3"/>
                    </a:cubicBezTo>
                    <a:lnTo>
                      <a:pt x="4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5" name="Freeform 13">
                <a:extLst>
                  <a:ext uri="{FF2B5EF4-FFF2-40B4-BE49-F238E27FC236}">
                    <a16:creationId xmlns:a16="http://schemas.microsoft.com/office/drawing/2014/main" id="{7E504662-CB08-4A11-91E7-F0961E6EA4EC}"/>
                  </a:ext>
                </a:extLst>
              </p:cNvPr>
              <p:cNvSpPr/>
              <p:nvPr/>
            </p:nvSpPr>
            <p:spPr bwMode="auto">
              <a:xfrm>
                <a:off x="3148" y="998"/>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6" name="Freeform 14">
                <a:extLst>
                  <a:ext uri="{FF2B5EF4-FFF2-40B4-BE49-F238E27FC236}">
                    <a16:creationId xmlns:a16="http://schemas.microsoft.com/office/drawing/2014/main" id="{9542B1C9-30DD-4A64-AC74-4D0597F82924}"/>
                  </a:ext>
                </a:extLst>
              </p:cNvPr>
              <p:cNvSpPr/>
              <p:nvPr/>
            </p:nvSpPr>
            <p:spPr bwMode="auto">
              <a:xfrm>
                <a:off x="2712" y="993"/>
                <a:ext cx="62" cy="24"/>
              </a:xfrm>
              <a:custGeom>
                <a:gdLst>
                  <a:gd name="T0" fmla="*/ 20 w 23"/>
                  <a:gd name="T1" fmla="*/ 3 h 9"/>
                  <a:gd name="T2" fmla="*/ 23 w 23"/>
                  <a:gd name="T3" fmla="*/ 2 h 9"/>
                  <a:gd name="T4" fmla="*/ 21 w 23"/>
                  <a:gd name="T5" fmla="*/ 4 h 9"/>
                  <a:gd name="T6" fmla="*/ 20 w 23"/>
                  <a:gd name="T7" fmla="*/ 4 h 9"/>
                  <a:gd name="T8" fmla="*/ 20 w 23"/>
                  <a:gd name="T9" fmla="*/ 3 h 9"/>
                  <a:gd name="T10" fmla="*/ 14 w 23"/>
                  <a:gd name="T11" fmla="*/ 4 h 9"/>
                  <a:gd name="T12" fmla="*/ 13 w 23"/>
                  <a:gd name="T13" fmla="*/ 5 h 9"/>
                  <a:gd name="T14" fmla="*/ 11 w 23"/>
                  <a:gd name="T15" fmla="*/ 5 h 9"/>
                  <a:gd name="T16" fmla="*/ 7 w 23"/>
                  <a:gd name="T17" fmla="*/ 5 h 9"/>
                  <a:gd name="T18" fmla="*/ 4 w 23"/>
                  <a:gd name="T19" fmla="*/ 6 h 9"/>
                  <a:gd name="T20" fmla="*/ 0 w 23"/>
                  <a:gd name="T21" fmla="*/ 7 h 9"/>
                  <a:gd name="T22" fmla="*/ 0 w 23"/>
                  <a:gd name="T23" fmla="*/ 7 h 9"/>
                  <a:gd name="T24" fmla="*/ 1 w 23"/>
                  <a:gd name="T25" fmla="*/ 6 h 9"/>
                  <a:gd name="T26" fmla="*/ 1 w 23"/>
                  <a:gd name="T27" fmla="*/ 6 h 9"/>
                  <a:gd name="T28" fmla="*/ 6 w 23"/>
                  <a:gd name="T29" fmla="*/ 5 h 9"/>
                  <a:gd name="T30" fmla="*/ 8 w 23"/>
                  <a:gd name="T31" fmla="*/ 5 h 9"/>
                  <a:gd name="T32" fmla="*/ 9 w 23"/>
                  <a:gd name="T33" fmla="*/ 4 h 9"/>
                  <a:gd name="T34" fmla="*/ 13 w 23"/>
                  <a:gd name="T35" fmla="*/ 4 h 9"/>
                  <a:gd name="T36" fmla="*/ 18 w 23"/>
                  <a:gd name="T37" fmla="*/ 2 h 9"/>
                  <a:gd name="T38" fmla="*/ 20 w 23"/>
                  <a:gd name="T3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9">
                    <a:moveTo>
                      <a:pt x="20" y="3"/>
                    </a:moveTo>
                    <a:cubicBezTo>
                      <a:pt x="22" y="3"/>
                      <a:pt x="22" y="2"/>
                      <a:pt x="23" y="2"/>
                    </a:cubicBezTo>
                    <a:cubicBezTo>
                      <a:pt x="23" y="4"/>
                      <a:pt x="22" y="3"/>
                      <a:pt x="21" y="4"/>
                    </a:cubicBezTo>
                    <a:cubicBezTo>
                      <a:pt x="20" y="4"/>
                      <a:pt x="20" y="4"/>
                      <a:pt x="20" y="4"/>
                    </a:cubicBezTo>
                    <a:cubicBezTo>
                      <a:pt x="20" y="3"/>
                      <a:pt x="20" y="3"/>
                      <a:pt x="20" y="3"/>
                    </a:cubicBezTo>
                    <a:cubicBezTo>
                      <a:pt x="18" y="3"/>
                      <a:pt x="17" y="4"/>
                      <a:pt x="14" y="4"/>
                    </a:cubicBezTo>
                    <a:cubicBezTo>
                      <a:pt x="13" y="5"/>
                      <a:pt x="13" y="5"/>
                      <a:pt x="13" y="5"/>
                    </a:cubicBezTo>
                    <a:cubicBezTo>
                      <a:pt x="13" y="4"/>
                      <a:pt x="12" y="5"/>
                      <a:pt x="11" y="5"/>
                    </a:cubicBezTo>
                    <a:cubicBezTo>
                      <a:pt x="10" y="5"/>
                      <a:pt x="8" y="5"/>
                      <a:pt x="7" y="5"/>
                    </a:cubicBezTo>
                    <a:cubicBezTo>
                      <a:pt x="6" y="6"/>
                      <a:pt x="5" y="6"/>
                      <a:pt x="4" y="6"/>
                    </a:cubicBezTo>
                    <a:cubicBezTo>
                      <a:pt x="2" y="7"/>
                      <a:pt x="1" y="9"/>
                      <a:pt x="0" y="7"/>
                    </a:cubicBezTo>
                    <a:cubicBezTo>
                      <a:pt x="0" y="7"/>
                      <a:pt x="0" y="7"/>
                      <a:pt x="0" y="7"/>
                    </a:cubicBezTo>
                    <a:cubicBezTo>
                      <a:pt x="1" y="6"/>
                      <a:pt x="1" y="6"/>
                      <a:pt x="1" y="6"/>
                    </a:cubicBezTo>
                    <a:cubicBezTo>
                      <a:pt x="1" y="6"/>
                      <a:pt x="1" y="6"/>
                      <a:pt x="1" y="6"/>
                    </a:cubicBezTo>
                    <a:cubicBezTo>
                      <a:pt x="3" y="5"/>
                      <a:pt x="6" y="7"/>
                      <a:pt x="6" y="5"/>
                    </a:cubicBezTo>
                    <a:cubicBezTo>
                      <a:pt x="7" y="4"/>
                      <a:pt x="7" y="5"/>
                      <a:pt x="8" y="5"/>
                    </a:cubicBezTo>
                    <a:cubicBezTo>
                      <a:pt x="8" y="5"/>
                      <a:pt x="9" y="4"/>
                      <a:pt x="9" y="4"/>
                    </a:cubicBezTo>
                    <a:cubicBezTo>
                      <a:pt x="10" y="5"/>
                      <a:pt x="11" y="2"/>
                      <a:pt x="13" y="4"/>
                    </a:cubicBezTo>
                    <a:cubicBezTo>
                      <a:pt x="14" y="0"/>
                      <a:pt x="16" y="5"/>
                      <a:pt x="18" y="2"/>
                    </a:cubicBezTo>
                    <a:cubicBezTo>
                      <a:pt x="19" y="2"/>
                      <a:pt x="20" y="2"/>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7" name="Freeform 15">
                <a:extLst>
                  <a:ext uri="{FF2B5EF4-FFF2-40B4-BE49-F238E27FC236}">
                    <a16:creationId xmlns:a16="http://schemas.microsoft.com/office/drawing/2014/main" id="{88FD1A42-9831-4E66-9851-F0CE3460A98C}"/>
                  </a:ext>
                </a:extLst>
              </p:cNvPr>
              <p:cNvSpPr/>
              <p:nvPr/>
            </p:nvSpPr>
            <p:spPr bwMode="auto">
              <a:xfrm>
                <a:off x="3623" y="9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8" name="Freeform 16">
                <a:extLst>
                  <a:ext uri="{FF2B5EF4-FFF2-40B4-BE49-F238E27FC236}">
                    <a16:creationId xmlns:a16="http://schemas.microsoft.com/office/drawing/2014/main" id="{809D9535-D27B-4BC1-B99C-4AFCB432538E}"/>
                  </a:ext>
                </a:extLst>
              </p:cNvPr>
              <p:cNvSpPr/>
              <p:nvPr/>
            </p:nvSpPr>
            <p:spPr bwMode="auto">
              <a:xfrm>
                <a:off x="2784" y="996"/>
                <a:ext cx="32" cy="29"/>
              </a:xfrm>
              <a:custGeom>
                <a:gdLst>
                  <a:gd name="T0" fmla="*/ 7 w 12"/>
                  <a:gd name="T1" fmla="*/ 3 h 11"/>
                  <a:gd name="T2" fmla="*/ 7 w 12"/>
                  <a:gd name="T3" fmla="*/ 5 h 11"/>
                  <a:gd name="T4" fmla="*/ 9 w 12"/>
                  <a:gd name="T5" fmla="*/ 4 h 11"/>
                  <a:gd name="T6" fmla="*/ 11 w 12"/>
                  <a:gd name="T7" fmla="*/ 6 h 11"/>
                  <a:gd name="T8" fmla="*/ 12 w 12"/>
                  <a:gd name="T9" fmla="*/ 7 h 11"/>
                  <a:gd name="T10" fmla="*/ 7 w 12"/>
                  <a:gd name="T11" fmla="*/ 7 h 11"/>
                  <a:gd name="T12" fmla="*/ 6 w 12"/>
                  <a:gd name="T13" fmla="*/ 8 h 11"/>
                  <a:gd name="T14" fmla="*/ 5 w 12"/>
                  <a:gd name="T15" fmla="*/ 10 h 11"/>
                  <a:gd name="T16" fmla="*/ 5 w 12"/>
                  <a:gd name="T17" fmla="*/ 8 h 11"/>
                  <a:gd name="T18" fmla="*/ 2 w 12"/>
                  <a:gd name="T19" fmla="*/ 7 h 11"/>
                  <a:gd name="T20" fmla="*/ 2 w 12"/>
                  <a:gd name="T21" fmla="*/ 10 h 11"/>
                  <a:gd name="T22" fmla="*/ 0 w 12"/>
                  <a:gd name="T23" fmla="*/ 9 h 11"/>
                  <a:gd name="T24" fmla="*/ 1 w 12"/>
                  <a:gd name="T25" fmla="*/ 9 h 11"/>
                  <a:gd name="T26" fmla="*/ 1 w 12"/>
                  <a:gd name="T27" fmla="*/ 7 h 11"/>
                  <a:gd name="T28" fmla="*/ 5 w 12"/>
                  <a:gd name="T29" fmla="*/ 5 h 11"/>
                  <a:gd name="T30" fmla="*/ 0 w 12"/>
                  <a:gd name="T31" fmla="*/ 2 h 11"/>
                  <a:gd name="T32" fmla="*/ 7 w 12"/>
                  <a:gd name="T33" fmla="*/ 3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3"/>
                    </a:moveTo>
                    <a:cubicBezTo>
                      <a:pt x="7" y="4"/>
                      <a:pt x="5" y="5"/>
                      <a:pt x="7" y="5"/>
                    </a:cubicBezTo>
                    <a:cubicBezTo>
                      <a:pt x="9" y="4"/>
                      <a:pt x="9" y="4"/>
                      <a:pt x="9" y="4"/>
                    </a:cubicBezTo>
                    <a:cubicBezTo>
                      <a:pt x="10" y="5"/>
                      <a:pt x="11" y="5"/>
                      <a:pt x="11" y="6"/>
                    </a:cubicBezTo>
                    <a:cubicBezTo>
                      <a:pt x="12" y="7"/>
                      <a:pt x="12" y="7"/>
                      <a:pt x="12" y="7"/>
                    </a:cubicBezTo>
                    <a:cubicBezTo>
                      <a:pt x="10" y="6"/>
                      <a:pt x="9" y="9"/>
                      <a:pt x="7" y="7"/>
                    </a:cubicBezTo>
                    <a:cubicBezTo>
                      <a:pt x="7" y="7"/>
                      <a:pt x="6" y="7"/>
                      <a:pt x="6" y="8"/>
                    </a:cubicBezTo>
                    <a:cubicBezTo>
                      <a:pt x="8" y="8"/>
                      <a:pt x="5" y="9"/>
                      <a:pt x="5" y="10"/>
                    </a:cubicBezTo>
                    <a:cubicBezTo>
                      <a:pt x="5" y="9"/>
                      <a:pt x="5" y="9"/>
                      <a:pt x="5" y="8"/>
                    </a:cubicBezTo>
                    <a:cubicBezTo>
                      <a:pt x="2" y="7"/>
                      <a:pt x="2" y="7"/>
                      <a:pt x="2" y="7"/>
                    </a:cubicBezTo>
                    <a:cubicBezTo>
                      <a:pt x="2" y="10"/>
                      <a:pt x="2" y="10"/>
                      <a:pt x="2" y="10"/>
                    </a:cubicBezTo>
                    <a:cubicBezTo>
                      <a:pt x="1" y="8"/>
                      <a:pt x="0" y="11"/>
                      <a:pt x="0" y="9"/>
                    </a:cubicBezTo>
                    <a:cubicBezTo>
                      <a:pt x="1" y="9"/>
                      <a:pt x="1" y="9"/>
                      <a:pt x="1" y="9"/>
                    </a:cubicBezTo>
                    <a:cubicBezTo>
                      <a:pt x="0" y="8"/>
                      <a:pt x="1" y="8"/>
                      <a:pt x="1" y="7"/>
                    </a:cubicBezTo>
                    <a:cubicBezTo>
                      <a:pt x="2" y="6"/>
                      <a:pt x="5" y="7"/>
                      <a:pt x="5" y="5"/>
                    </a:cubicBezTo>
                    <a:cubicBezTo>
                      <a:pt x="4" y="3"/>
                      <a:pt x="2" y="3"/>
                      <a:pt x="0" y="2"/>
                    </a:cubicBezTo>
                    <a:cubicBezTo>
                      <a:pt x="2" y="0"/>
                      <a:pt x="4" y="4"/>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39" name="Freeform 17">
                <a:extLst>
                  <a:ext uri="{FF2B5EF4-FFF2-40B4-BE49-F238E27FC236}">
                    <a16:creationId xmlns:a16="http://schemas.microsoft.com/office/drawing/2014/main" id="{ADFFE522-555D-4296-AEA7-CCA0473E226B}"/>
                  </a:ext>
                </a:extLst>
              </p:cNvPr>
              <p:cNvSpPr/>
              <p:nvPr/>
            </p:nvSpPr>
            <p:spPr bwMode="auto">
              <a:xfrm>
                <a:off x="3166" y="1001"/>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0" name="Freeform 18">
                <a:extLst>
                  <a:ext uri="{FF2B5EF4-FFF2-40B4-BE49-F238E27FC236}">
                    <a16:creationId xmlns:a16="http://schemas.microsoft.com/office/drawing/2014/main" id="{F6D36F3B-AE9E-43F4-956F-242EE0B59B07}"/>
                  </a:ext>
                </a:extLst>
              </p:cNvPr>
              <p:cNvSpPr/>
              <p:nvPr/>
            </p:nvSpPr>
            <p:spPr bwMode="auto">
              <a:xfrm>
                <a:off x="2958" y="1004"/>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2" y="0"/>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1" name="Freeform 19">
                <a:extLst>
                  <a:ext uri="{FF2B5EF4-FFF2-40B4-BE49-F238E27FC236}">
                    <a16:creationId xmlns:a16="http://schemas.microsoft.com/office/drawing/2014/main" id="{C1759911-178E-4888-9E95-56C817B78E41}"/>
                  </a:ext>
                </a:extLst>
              </p:cNvPr>
              <p:cNvSpPr/>
              <p:nvPr/>
            </p:nvSpPr>
            <p:spPr bwMode="auto">
              <a:xfrm>
                <a:off x="3150" y="1004"/>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0"/>
                      <a:pt x="0" y="1"/>
                      <a:pt x="0" y="2"/>
                    </a:cubicBezTo>
                    <a:cubicBezTo>
                      <a:pt x="0" y="2"/>
                      <a:pt x="0"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2" name="Freeform 20">
                <a:extLst>
                  <a:ext uri="{FF2B5EF4-FFF2-40B4-BE49-F238E27FC236}">
                    <a16:creationId xmlns:a16="http://schemas.microsoft.com/office/drawing/2014/main" id="{B3308B8E-2A6C-47F0-8D04-6FA50543F806}"/>
                  </a:ext>
                </a:extLst>
              </p:cNvPr>
              <p:cNvSpPr/>
              <p:nvPr/>
            </p:nvSpPr>
            <p:spPr bwMode="auto">
              <a:xfrm>
                <a:off x="3158" y="1006"/>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3" name="Freeform 21">
                <a:extLst>
                  <a:ext uri="{FF2B5EF4-FFF2-40B4-BE49-F238E27FC236}">
                    <a16:creationId xmlns:a16="http://schemas.microsoft.com/office/drawing/2014/main" id="{5E142DCF-3329-4CA8-B6BC-A2DAB867E8B1}"/>
                  </a:ext>
                </a:extLst>
              </p:cNvPr>
              <p:cNvSpPr/>
              <p:nvPr/>
            </p:nvSpPr>
            <p:spPr bwMode="auto">
              <a:xfrm>
                <a:off x="3172" y="100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4" name="Freeform 22">
                <a:extLst>
                  <a:ext uri="{FF2B5EF4-FFF2-40B4-BE49-F238E27FC236}">
                    <a16:creationId xmlns:a16="http://schemas.microsoft.com/office/drawing/2014/main" id="{88AF4D37-FA67-4C06-BCF4-FCC5B8648D01}"/>
                  </a:ext>
                </a:extLst>
              </p:cNvPr>
              <p:cNvSpPr/>
              <p:nvPr/>
            </p:nvSpPr>
            <p:spPr bwMode="auto">
              <a:xfrm>
                <a:off x="2950" y="1009"/>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5" name="Freeform 23">
                <a:extLst>
                  <a:ext uri="{FF2B5EF4-FFF2-40B4-BE49-F238E27FC236}">
                    <a16:creationId xmlns:a16="http://schemas.microsoft.com/office/drawing/2014/main" id="{CC32F4F6-57B3-4961-B769-5EFE51FAC732}"/>
                  </a:ext>
                </a:extLst>
              </p:cNvPr>
              <p:cNvSpPr/>
              <p:nvPr/>
            </p:nvSpPr>
            <p:spPr bwMode="auto">
              <a:xfrm>
                <a:off x="2851" y="1004"/>
                <a:ext cx="13" cy="13"/>
              </a:xfrm>
              <a:custGeom>
                <a:gdLst>
                  <a:gd name="T0" fmla="*/ 5 w 5"/>
                  <a:gd name="T1" fmla="*/ 3 h 5"/>
                  <a:gd name="T2" fmla="*/ 4 w 5"/>
                  <a:gd name="T3" fmla="*/ 3 h 5"/>
                  <a:gd name="T4" fmla="*/ 5 w 5"/>
                  <a:gd name="T5" fmla="*/ 4 h 5"/>
                  <a:gd name="T6" fmla="*/ 1 w 5"/>
                  <a:gd name="T7" fmla="*/ 5 h 5"/>
                  <a:gd name="T8" fmla="*/ 1 w 5"/>
                  <a:gd name="T9" fmla="*/ 5 h 5"/>
                  <a:gd name="T10" fmla="*/ 1 w 5"/>
                  <a:gd name="T11" fmla="*/ 4 h 5"/>
                  <a:gd name="T12" fmla="*/ 5 w 5"/>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3"/>
                      <a:pt x="4" y="2"/>
                      <a:pt x="4" y="3"/>
                    </a:cubicBezTo>
                    <a:cubicBezTo>
                      <a:pt x="4" y="3"/>
                      <a:pt x="5" y="3"/>
                      <a:pt x="5" y="4"/>
                    </a:cubicBezTo>
                    <a:cubicBezTo>
                      <a:pt x="5" y="5"/>
                      <a:pt x="2" y="4"/>
                      <a:pt x="1" y="5"/>
                    </a:cubicBezTo>
                    <a:cubicBezTo>
                      <a:pt x="1" y="5"/>
                      <a:pt x="1" y="5"/>
                      <a:pt x="1" y="5"/>
                    </a:cubicBezTo>
                    <a:cubicBezTo>
                      <a:pt x="0" y="4"/>
                      <a:pt x="1" y="4"/>
                      <a:pt x="1" y="4"/>
                    </a:cubicBezTo>
                    <a:cubicBezTo>
                      <a:pt x="3" y="5"/>
                      <a:pt x="3"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6" name="Freeform 24">
                <a:extLst>
                  <a:ext uri="{FF2B5EF4-FFF2-40B4-BE49-F238E27FC236}">
                    <a16:creationId xmlns:a16="http://schemas.microsoft.com/office/drawing/2014/main" id="{7536B7A2-4DBE-40BB-94FE-50DB1CC410CB}"/>
                  </a:ext>
                </a:extLst>
              </p:cNvPr>
              <p:cNvSpPr/>
              <p:nvPr/>
            </p:nvSpPr>
            <p:spPr bwMode="auto">
              <a:xfrm>
                <a:off x="2942" y="101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7" name="Freeform 25">
                <a:extLst>
                  <a:ext uri="{FF2B5EF4-FFF2-40B4-BE49-F238E27FC236}">
                    <a16:creationId xmlns:a16="http://schemas.microsoft.com/office/drawing/2014/main" id="{4B6256E7-4582-4259-9DB3-EE5ED9AE78C3}"/>
                  </a:ext>
                </a:extLst>
              </p:cNvPr>
              <p:cNvSpPr/>
              <p:nvPr/>
            </p:nvSpPr>
            <p:spPr bwMode="auto">
              <a:xfrm>
                <a:off x="3156" y="101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8" name="Freeform 26">
                <a:extLst>
                  <a:ext uri="{FF2B5EF4-FFF2-40B4-BE49-F238E27FC236}">
                    <a16:creationId xmlns:a16="http://schemas.microsoft.com/office/drawing/2014/main" id="{4AC4C50B-B517-4B89-9723-10D3E2415E0F}"/>
                  </a:ext>
                </a:extLst>
              </p:cNvPr>
              <p:cNvSpPr/>
              <p:nvPr/>
            </p:nvSpPr>
            <p:spPr bwMode="auto">
              <a:xfrm>
                <a:off x="2905" y="1014"/>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49" name="Freeform 27">
                <a:extLst>
                  <a:ext uri="{FF2B5EF4-FFF2-40B4-BE49-F238E27FC236}">
                    <a16:creationId xmlns:a16="http://schemas.microsoft.com/office/drawing/2014/main" id="{C2C82EDD-1853-4D31-BFE8-41847C2FECA5}"/>
                  </a:ext>
                </a:extLst>
              </p:cNvPr>
              <p:cNvSpPr/>
              <p:nvPr/>
            </p:nvSpPr>
            <p:spPr bwMode="auto">
              <a:xfrm>
                <a:off x="2969" y="1014"/>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0" name="Freeform 28">
                <a:extLst>
                  <a:ext uri="{FF2B5EF4-FFF2-40B4-BE49-F238E27FC236}">
                    <a16:creationId xmlns:a16="http://schemas.microsoft.com/office/drawing/2014/main" id="{AB6CD825-4B3F-476B-A47A-D805093D339C}"/>
                  </a:ext>
                </a:extLst>
              </p:cNvPr>
              <p:cNvSpPr/>
              <p:nvPr/>
            </p:nvSpPr>
            <p:spPr bwMode="auto">
              <a:xfrm>
                <a:off x="3490" y="1014"/>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1" name="Freeform 29">
                <a:extLst>
                  <a:ext uri="{FF2B5EF4-FFF2-40B4-BE49-F238E27FC236}">
                    <a16:creationId xmlns:a16="http://schemas.microsoft.com/office/drawing/2014/main" id="{2666DF8D-86D7-4DFC-AF78-22711C2094BB}"/>
                  </a:ext>
                </a:extLst>
              </p:cNvPr>
              <p:cNvSpPr/>
              <p:nvPr/>
            </p:nvSpPr>
            <p:spPr bwMode="auto">
              <a:xfrm>
                <a:off x="2963" y="1014"/>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2" name="Freeform 30">
                <a:extLst>
                  <a:ext uri="{FF2B5EF4-FFF2-40B4-BE49-F238E27FC236}">
                    <a16:creationId xmlns:a16="http://schemas.microsoft.com/office/drawing/2014/main" id="{92B9EE37-7B9A-4461-A281-202287AD4537}"/>
                  </a:ext>
                </a:extLst>
              </p:cNvPr>
              <p:cNvSpPr/>
              <p:nvPr/>
            </p:nvSpPr>
            <p:spPr bwMode="auto">
              <a:xfrm>
                <a:off x="3658" y="1014"/>
                <a:ext cx="16" cy="14"/>
              </a:xfrm>
              <a:custGeom>
                <a:gdLst>
                  <a:gd name="T0" fmla="*/ 0 w 6"/>
                  <a:gd name="T1" fmla="*/ 5 h 5"/>
                  <a:gd name="T2" fmla="*/ 6 w 6"/>
                  <a:gd name="T3" fmla="*/ 0 h 5"/>
                  <a:gd name="T4" fmla="*/ 0 w 6"/>
                  <a:gd name="T5" fmla="*/ 5 h 5"/>
                </a:gdLst>
                <a:cxnLst>
                  <a:cxn ang="0">
                    <a:pos x="T0" y="T1"/>
                  </a:cxn>
                  <a:cxn ang="0">
                    <a:pos x="T2" y="T3"/>
                  </a:cxn>
                  <a:cxn ang="0">
                    <a:pos x="T4" y="T5"/>
                  </a:cxn>
                </a:cxnLst>
                <a:rect l="0" t="0" r="r" b="b"/>
                <a:pathLst>
                  <a:path w="6" h="5">
                    <a:moveTo>
                      <a:pt x="0" y="5"/>
                    </a:moveTo>
                    <a:cubicBezTo>
                      <a:pt x="1" y="3"/>
                      <a:pt x="4" y="2"/>
                      <a:pt x="6" y="0"/>
                    </a:cubicBezTo>
                    <a:cubicBezTo>
                      <a:pt x="6" y="2"/>
                      <a:pt x="2"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3" name="Freeform 31">
                <a:extLst>
                  <a:ext uri="{FF2B5EF4-FFF2-40B4-BE49-F238E27FC236}">
                    <a16:creationId xmlns:a16="http://schemas.microsoft.com/office/drawing/2014/main" id="{8AC62A10-653D-4EFB-B22B-C05EC109C220}"/>
                  </a:ext>
                </a:extLst>
              </p:cNvPr>
              <p:cNvSpPr/>
              <p:nvPr/>
            </p:nvSpPr>
            <p:spPr bwMode="auto">
              <a:xfrm>
                <a:off x="3148" y="1014"/>
                <a:ext cx="5" cy="6"/>
              </a:xfrm>
              <a:custGeom>
                <a:gdLst>
                  <a:gd name="T0" fmla="*/ 2 w 2"/>
                  <a:gd name="T1" fmla="*/ 1 h 2"/>
                  <a:gd name="T2" fmla="*/ 1 w 2"/>
                  <a:gd name="T3" fmla="*/ 2 h 2"/>
                  <a:gd name="T4" fmla="*/ 0 w 2"/>
                  <a:gd name="T5" fmla="*/ 2 h 2"/>
                  <a:gd name="T6" fmla="*/ 1 w 2"/>
                  <a:gd name="T7" fmla="*/ 1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1" y="1"/>
                      <a:pt x="1" y="2"/>
                    </a:cubicBezTo>
                    <a:cubicBezTo>
                      <a:pt x="0" y="2"/>
                      <a:pt x="0" y="2"/>
                      <a:pt x="0" y="2"/>
                    </a:cubicBezTo>
                    <a:cubicBezTo>
                      <a:pt x="1" y="1"/>
                      <a:pt x="1"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4" name="Freeform 32">
                <a:extLst>
                  <a:ext uri="{FF2B5EF4-FFF2-40B4-BE49-F238E27FC236}">
                    <a16:creationId xmlns:a16="http://schemas.microsoft.com/office/drawing/2014/main" id="{19D2050A-4102-48B1-ADC9-165E8A07228D}"/>
                  </a:ext>
                </a:extLst>
              </p:cNvPr>
              <p:cNvSpPr/>
              <p:nvPr/>
            </p:nvSpPr>
            <p:spPr bwMode="auto">
              <a:xfrm>
                <a:off x="2843" y="101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5" name="Freeform 33">
                <a:extLst>
                  <a:ext uri="{FF2B5EF4-FFF2-40B4-BE49-F238E27FC236}">
                    <a16:creationId xmlns:a16="http://schemas.microsoft.com/office/drawing/2014/main" id="{261C3182-355A-4A76-B520-5F0C86502064}"/>
                  </a:ext>
                </a:extLst>
              </p:cNvPr>
              <p:cNvSpPr/>
              <p:nvPr/>
            </p:nvSpPr>
            <p:spPr bwMode="auto">
              <a:xfrm>
                <a:off x="2854" y="1017"/>
                <a:ext cx="2" cy="5"/>
              </a:xfrm>
              <a:custGeom>
                <a:gdLst>
                  <a:gd name="T0" fmla="*/ 1 w 1"/>
                  <a:gd name="T1" fmla="*/ 2 h 2"/>
                  <a:gd name="T2" fmla="*/ 1 w 1"/>
                  <a:gd name="T3" fmla="*/ 2 h 2"/>
                  <a:gd name="T4" fmla="*/ 1 w 1"/>
                  <a:gd name="T5" fmla="*/ 1 h 2"/>
                  <a:gd name="T6" fmla="*/ 0 w 1"/>
                  <a:gd name="T7" fmla="*/ 1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2"/>
                      <a:pt x="1" y="2"/>
                    </a:cubicBezTo>
                    <a:cubicBezTo>
                      <a:pt x="1" y="1"/>
                      <a:pt x="1" y="1"/>
                      <a:pt x="1"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6" name="Freeform 34">
                <a:extLst>
                  <a:ext uri="{FF2B5EF4-FFF2-40B4-BE49-F238E27FC236}">
                    <a16:creationId xmlns:a16="http://schemas.microsoft.com/office/drawing/2014/main" id="{69EBE1C4-2133-43AA-8FB5-D06D0E198945}"/>
                  </a:ext>
                </a:extLst>
              </p:cNvPr>
              <p:cNvSpPr/>
              <p:nvPr/>
            </p:nvSpPr>
            <p:spPr bwMode="auto">
              <a:xfrm>
                <a:off x="3177" y="10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7" name="Freeform 35">
                <a:extLst>
                  <a:ext uri="{FF2B5EF4-FFF2-40B4-BE49-F238E27FC236}">
                    <a16:creationId xmlns:a16="http://schemas.microsoft.com/office/drawing/2014/main" id="{74292F6D-A9DE-441D-BE94-9706325B37E6}"/>
                  </a:ext>
                </a:extLst>
              </p:cNvPr>
              <p:cNvSpPr/>
              <p:nvPr/>
            </p:nvSpPr>
            <p:spPr bwMode="auto">
              <a:xfrm>
                <a:off x="3474" y="1022"/>
                <a:ext cx="2" cy="8"/>
              </a:xfrm>
              <a:custGeom>
                <a:gdLst>
                  <a:gd name="T0" fmla="*/ 1 w 1"/>
                  <a:gd name="T1" fmla="*/ 0 h 3"/>
                  <a:gd name="T2" fmla="*/ 0 w 1"/>
                  <a:gd name="T3" fmla="*/ 3 h 3"/>
                  <a:gd name="T4" fmla="*/ 1 w 1"/>
                  <a:gd name="T5" fmla="*/ 0 h 3"/>
                </a:gdLst>
                <a:cxnLst>
                  <a:cxn ang="0">
                    <a:pos x="T0" y="T1"/>
                  </a:cxn>
                  <a:cxn ang="0">
                    <a:pos x="T2" y="T3"/>
                  </a:cxn>
                  <a:cxn ang="0">
                    <a:pos x="T4" y="T5"/>
                  </a:cxn>
                </a:cxnLst>
                <a:rect l="0" t="0" r="r" b="b"/>
                <a:pathLst>
                  <a:path w="1" h="3">
                    <a:moveTo>
                      <a:pt x="1" y="0"/>
                    </a:moveTo>
                    <a:cubicBezTo>
                      <a:pt x="1" y="1"/>
                      <a:pt x="1" y="2"/>
                      <a:pt x="0" y="3"/>
                    </a:cubicBezTo>
                    <a:cubicBezTo>
                      <a:pt x="0" y="2"/>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8" name="Freeform 36">
                <a:extLst>
                  <a:ext uri="{FF2B5EF4-FFF2-40B4-BE49-F238E27FC236}">
                    <a16:creationId xmlns:a16="http://schemas.microsoft.com/office/drawing/2014/main" id="{6E33FDF2-2EB7-4756-9868-FFF21AA5B162}"/>
                  </a:ext>
                </a:extLst>
              </p:cNvPr>
              <p:cNvSpPr/>
              <p:nvPr/>
            </p:nvSpPr>
            <p:spPr bwMode="auto">
              <a:xfrm>
                <a:off x="2768" y="1022"/>
                <a:ext cx="3" cy="3"/>
              </a:xfrm>
              <a:custGeom>
                <a:gdLst>
                  <a:gd name="T0" fmla="*/ 3 w 3"/>
                  <a:gd name="T1" fmla="*/ 3 h 3"/>
                  <a:gd name="T2" fmla="*/ 0 w 3"/>
                  <a:gd name="T3" fmla="*/ 3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59" name="Freeform 37">
                <a:extLst>
                  <a:ext uri="{FF2B5EF4-FFF2-40B4-BE49-F238E27FC236}">
                    <a16:creationId xmlns:a16="http://schemas.microsoft.com/office/drawing/2014/main" id="{BE1B4AFC-1F1C-44E7-BE77-A1D3C3A23206}"/>
                  </a:ext>
                </a:extLst>
              </p:cNvPr>
              <p:cNvSpPr/>
              <p:nvPr/>
            </p:nvSpPr>
            <p:spPr bwMode="auto">
              <a:xfrm>
                <a:off x="2766" y="1022"/>
                <a:ext cx="18" cy="14"/>
              </a:xfrm>
              <a:custGeom>
                <a:gdLst>
                  <a:gd name="T0" fmla="*/ 7 w 7"/>
                  <a:gd name="T1" fmla="*/ 1 h 5"/>
                  <a:gd name="T2" fmla="*/ 3 w 7"/>
                  <a:gd name="T3" fmla="*/ 2 h 5"/>
                  <a:gd name="T4" fmla="*/ 0 w 7"/>
                  <a:gd name="T5" fmla="*/ 5 h 5"/>
                  <a:gd name="T6" fmla="*/ 0 w 7"/>
                  <a:gd name="T7" fmla="*/ 4 h 5"/>
                  <a:gd name="T8" fmla="*/ 0 w 7"/>
                  <a:gd name="T9" fmla="*/ 4 h 5"/>
                  <a:gd name="T10" fmla="*/ 7 w 7"/>
                  <a:gd name="T11" fmla="*/ 0 h 5"/>
                  <a:gd name="T12" fmla="*/ 7 w 7"/>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1"/>
                    </a:moveTo>
                    <a:cubicBezTo>
                      <a:pt x="6" y="2"/>
                      <a:pt x="5" y="3"/>
                      <a:pt x="3" y="2"/>
                    </a:cubicBezTo>
                    <a:cubicBezTo>
                      <a:pt x="4" y="4"/>
                      <a:pt x="1" y="4"/>
                      <a:pt x="0" y="5"/>
                    </a:cubicBezTo>
                    <a:cubicBezTo>
                      <a:pt x="0" y="4"/>
                      <a:pt x="0" y="4"/>
                      <a:pt x="0" y="4"/>
                    </a:cubicBezTo>
                    <a:cubicBezTo>
                      <a:pt x="0" y="4"/>
                      <a:pt x="0" y="4"/>
                      <a:pt x="0" y="4"/>
                    </a:cubicBezTo>
                    <a:cubicBezTo>
                      <a:pt x="2" y="3"/>
                      <a:pt x="4" y="1"/>
                      <a:pt x="7"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0" name="Freeform 38">
                <a:extLst>
                  <a:ext uri="{FF2B5EF4-FFF2-40B4-BE49-F238E27FC236}">
                    <a16:creationId xmlns:a16="http://schemas.microsoft.com/office/drawing/2014/main" id="{4C91B0E4-14C6-4291-8320-562B1040CDC4}"/>
                  </a:ext>
                </a:extLst>
              </p:cNvPr>
              <p:cNvSpPr/>
              <p:nvPr/>
            </p:nvSpPr>
            <p:spPr bwMode="auto">
              <a:xfrm>
                <a:off x="2667" y="1025"/>
                <a:ext cx="16" cy="8"/>
              </a:xfrm>
              <a:custGeom>
                <a:gdLst>
                  <a:gd name="T0" fmla="*/ 3 w 6"/>
                  <a:gd name="T1" fmla="*/ 1 h 3"/>
                  <a:gd name="T2" fmla="*/ 6 w 6"/>
                  <a:gd name="T3" fmla="*/ 0 h 3"/>
                  <a:gd name="T4" fmla="*/ 2 w 6"/>
                  <a:gd name="T5" fmla="*/ 2 h 3"/>
                  <a:gd name="T6" fmla="*/ 3 w 6"/>
                  <a:gd name="T7" fmla="*/ 1 h 3"/>
                  <a:gd name="T8" fmla="*/ 1 w 6"/>
                  <a:gd name="T9" fmla="*/ 2 h 3"/>
                  <a:gd name="T10" fmla="*/ 1 w 6"/>
                  <a:gd name="T11" fmla="*/ 3 h 3"/>
                  <a:gd name="T12" fmla="*/ 0 w 6"/>
                  <a:gd name="T13" fmla="*/ 2 h 3"/>
                  <a:gd name="T14" fmla="*/ 1 w 6"/>
                  <a:gd name="T15" fmla="*/ 0 h 3"/>
                  <a:gd name="T16" fmla="*/ 3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1"/>
                    </a:moveTo>
                    <a:cubicBezTo>
                      <a:pt x="6" y="0"/>
                      <a:pt x="6" y="0"/>
                      <a:pt x="6" y="0"/>
                    </a:cubicBezTo>
                    <a:cubicBezTo>
                      <a:pt x="6" y="2"/>
                      <a:pt x="3" y="2"/>
                      <a:pt x="2" y="2"/>
                    </a:cubicBezTo>
                    <a:cubicBezTo>
                      <a:pt x="4" y="2"/>
                      <a:pt x="2" y="2"/>
                      <a:pt x="3" y="1"/>
                    </a:cubicBezTo>
                    <a:cubicBezTo>
                      <a:pt x="2" y="1"/>
                      <a:pt x="1" y="1"/>
                      <a:pt x="1" y="2"/>
                    </a:cubicBezTo>
                    <a:cubicBezTo>
                      <a:pt x="1" y="2"/>
                      <a:pt x="2" y="2"/>
                      <a:pt x="1" y="3"/>
                    </a:cubicBezTo>
                    <a:cubicBezTo>
                      <a:pt x="1" y="3"/>
                      <a:pt x="1" y="2"/>
                      <a:pt x="0" y="2"/>
                    </a:cubicBezTo>
                    <a:cubicBezTo>
                      <a:pt x="0" y="1"/>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1" name="Freeform 39">
                <a:extLst>
                  <a:ext uri="{FF2B5EF4-FFF2-40B4-BE49-F238E27FC236}">
                    <a16:creationId xmlns:a16="http://schemas.microsoft.com/office/drawing/2014/main" id="{9FB62B36-14A6-449F-A555-E1EB28116220}"/>
                  </a:ext>
                </a:extLst>
              </p:cNvPr>
              <p:cNvSpPr/>
              <p:nvPr/>
            </p:nvSpPr>
            <p:spPr bwMode="auto">
              <a:xfrm>
                <a:off x="2843" y="102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2" name="Freeform 40">
                <a:extLst>
                  <a:ext uri="{FF2B5EF4-FFF2-40B4-BE49-F238E27FC236}">
                    <a16:creationId xmlns:a16="http://schemas.microsoft.com/office/drawing/2014/main" id="{DE5FCF07-0318-48BC-BE3A-A4FF06EF0B58}"/>
                  </a:ext>
                </a:extLst>
              </p:cNvPr>
              <p:cNvSpPr/>
              <p:nvPr/>
            </p:nvSpPr>
            <p:spPr bwMode="auto">
              <a:xfrm>
                <a:off x="2677" y="1028"/>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3" name="Freeform 41">
                <a:extLst>
                  <a:ext uri="{FF2B5EF4-FFF2-40B4-BE49-F238E27FC236}">
                    <a16:creationId xmlns:a16="http://schemas.microsoft.com/office/drawing/2014/main" id="{6811922F-3641-442B-9F89-0CD1794B76EB}"/>
                  </a:ext>
                </a:extLst>
              </p:cNvPr>
              <p:cNvSpPr/>
              <p:nvPr/>
            </p:nvSpPr>
            <p:spPr bwMode="auto">
              <a:xfrm>
                <a:off x="2803" y="10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4" name="Rectangle 42">
                <a:extLst>
                  <a:ext uri="{FF2B5EF4-FFF2-40B4-BE49-F238E27FC236}">
                    <a16:creationId xmlns:a16="http://schemas.microsoft.com/office/drawing/2014/main" id="{9A0DC6F1-9F69-4E0F-A351-9E95490313B8}"/>
                  </a:ext>
                </a:extLst>
              </p:cNvPr>
              <p:cNvSpPr>
                <a:spLocks noChangeArrowheads="1"/>
              </p:cNvSpPr>
              <p:nvPr/>
            </p:nvSpPr>
            <p:spPr bwMode="auto">
              <a:xfrm>
                <a:off x="3086" y="1028"/>
                <a:ext cx="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5" name="Freeform 43">
                <a:extLst>
                  <a:ext uri="{FF2B5EF4-FFF2-40B4-BE49-F238E27FC236}">
                    <a16:creationId xmlns:a16="http://schemas.microsoft.com/office/drawing/2014/main" id="{82624EC5-E373-4252-B926-E7FACEF3CB3F}"/>
                  </a:ext>
                </a:extLst>
              </p:cNvPr>
              <p:cNvSpPr/>
              <p:nvPr/>
            </p:nvSpPr>
            <p:spPr bwMode="auto">
              <a:xfrm>
                <a:off x="3140" y="1030"/>
                <a:ext cx="5" cy="3"/>
              </a:xfrm>
              <a:custGeom>
                <a:gdLst>
                  <a:gd name="T0" fmla="*/ 2 w 2"/>
                  <a:gd name="T1" fmla="*/ 0 h 1"/>
                  <a:gd name="T2" fmla="*/ 0 w 2"/>
                  <a:gd name="T3" fmla="*/ 1 h 1"/>
                  <a:gd name="T4" fmla="*/ 0 w 2"/>
                  <a:gd name="T5" fmla="*/ 1 h 1"/>
                  <a:gd name="T6" fmla="*/ 0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0"/>
                      <a:pt x="1" y="0"/>
                      <a:pt x="0" y="1"/>
                    </a:cubicBezTo>
                    <a:cubicBezTo>
                      <a:pt x="0" y="1"/>
                      <a:pt x="0" y="1"/>
                      <a:pt x="0" y="1"/>
                    </a:cubicBezTo>
                    <a:cubicBezTo>
                      <a:pt x="0" y="1"/>
                      <a:pt x="0" y="1"/>
                      <a:pt x="0" y="1"/>
                    </a:cubicBezTo>
                    <a:cubicBezTo>
                      <a:pt x="1"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6" name="Freeform 44">
                <a:extLst>
                  <a:ext uri="{FF2B5EF4-FFF2-40B4-BE49-F238E27FC236}">
                    <a16:creationId xmlns:a16="http://schemas.microsoft.com/office/drawing/2014/main" id="{A26642FB-ED58-4A2E-B9B7-EF7BBB030BED}"/>
                  </a:ext>
                </a:extLst>
              </p:cNvPr>
              <p:cNvSpPr/>
              <p:nvPr/>
            </p:nvSpPr>
            <p:spPr bwMode="auto">
              <a:xfrm>
                <a:off x="3570" y="1030"/>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7" name="Freeform 45">
                <a:extLst>
                  <a:ext uri="{FF2B5EF4-FFF2-40B4-BE49-F238E27FC236}">
                    <a16:creationId xmlns:a16="http://schemas.microsoft.com/office/drawing/2014/main" id="{A653C65C-C7D7-4A49-81BC-1E6BD1335062}"/>
                  </a:ext>
                </a:extLst>
              </p:cNvPr>
              <p:cNvSpPr/>
              <p:nvPr/>
            </p:nvSpPr>
            <p:spPr bwMode="auto">
              <a:xfrm>
                <a:off x="2958" y="1033"/>
                <a:ext cx="11" cy="11"/>
              </a:xfrm>
              <a:custGeom>
                <a:gdLst>
                  <a:gd name="T0" fmla="*/ 4 w 4"/>
                  <a:gd name="T1" fmla="*/ 3 h 4"/>
                  <a:gd name="T2" fmla="*/ 2 w 4"/>
                  <a:gd name="T3" fmla="*/ 2 h 4"/>
                  <a:gd name="T4" fmla="*/ 0 w 4"/>
                  <a:gd name="T5" fmla="*/ 3 h 4"/>
                  <a:gd name="T6" fmla="*/ 0 w 4"/>
                  <a:gd name="T7" fmla="*/ 2 h 4"/>
                  <a:gd name="T8" fmla="*/ 0 w 4"/>
                  <a:gd name="T9" fmla="*/ 2 h 4"/>
                  <a:gd name="T10" fmla="*/ 2 w 4"/>
                  <a:gd name="T11" fmla="*/ 0 h 4"/>
                  <a:gd name="T12" fmla="*/ 4 w 4"/>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3" y="3"/>
                      <a:pt x="3" y="3"/>
                      <a:pt x="2" y="2"/>
                    </a:cubicBezTo>
                    <a:cubicBezTo>
                      <a:pt x="2" y="4"/>
                      <a:pt x="1" y="2"/>
                      <a:pt x="0" y="3"/>
                    </a:cubicBezTo>
                    <a:cubicBezTo>
                      <a:pt x="0" y="3"/>
                      <a:pt x="0" y="2"/>
                      <a:pt x="0" y="2"/>
                    </a:cubicBezTo>
                    <a:cubicBezTo>
                      <a:pt x="0" y="2"/>
                      <a:pt x="0" y="2"/>
                      <a:pt x="0" y="2"/>
                    </a:cubicBezTo>
                    <a:cubicBezTo>
                      <a:pt x="1" y="1"/>
                      <a:pt x="2" y="1"/>
                      <a:pt x="2" y="0"/>
                    </a:cubicBezTo>
                    <a:cubicBezTo>
                      <a:pt x="4" y="0"/>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8" name="Freeform 46">
                <a:extLst>
                  <a:ext uri="{FF2B5EF4-FFF2-40B4-BE49-F238E27FC236}">
                    <a16:creationId xmlns:a16="http://schemas.microsoft.com/office/drawing/2014/main" id="{747DF0F0-340E-4650-8D80-1D74FDFE4509}"/>
                  </a:ext>
                </a:extLst>
              </p:cNvPr>
              <p:cNvSpPr/>
              <p:nvPr/>
            </p:nvSpPr>
            <p:spPr bwMode="auto">
              <a:xfrm>
                <a:off x="2752" y="1033"/>
                <a:ext cx="11" cy="8"/>
              </a:xfrm>
              <a:custGeom>
                <a:gdLst>
                  <a:gd name="T0" fmla="*/ 2 w 4"/>
                  <a:gd name="T1" fmla="*/ 3 h 3"/>
                  <a:gd name="T2" fmla="*/ 0 w 4"/>
                  <a:gd name="T3" fmla="*/ 1 h 3"/>
                  <a:gd name="T4" fmla="*/ 0 w 4"/>
                  <a:gd name="T5" fmla="*/ 1 h 3"/>
                  <a:gd name="T6" fmla="*/ 2 w 4"/>
                  <a:gd name="T7" fmla="*/ 0 h 3"/>
                  <a:gd name="T8" fmla="*/ 4 w 4"/>
                  <a:gd name="T9" fmla="*/ 1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1"/>
                      <a:pt x="0" y="1"/>
                    </a:cubicBezTo>
                    <a:cubicBezTo>
                      <a:pt x="0" y="1"/>
                      <a:pt x="0" y="1"/>
                      <a:pt x="0" y="1"/>
                    </a:cubicBezTo>
                    <a:cubicBezTo>
                      <a:pt x="2" y="0"/>
                      <a:pt x="2" y="2"/>
                      <a:pt x="2" y="0"/>
                    </a:cubicBezTo>
                    <a:cubicBezTo>
                      <a:pt x="4" y="1"/>
                      <a:pt x="4" y="1"/>
                      <a:pt x="4" y="1"/>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69" name="Freeform 47">
                <a:extLst>
                  <a:ext uri="{FF2B5EF4-FFF2-40B4-BE49-F238E27FC236}">
                    <a16:creationId xmlns:a16="http://schemas.microsoft.com/office/drawing/2014/main" id="{3ED5DE74-3D34-4C09-A67D-CE31E2471A94}"/>
                  </a:ext>
                </a:extLst>
              </p:cNvPr>
              <p:cNvSpPr/>
              <p:nvPr/>
            </p:nvSpPr>
            <p:spPr bwMode="auto">
              <a:xfrm>
                <a:off x="3599" y="1033"/>
                <a:ext cx="8" cy="11"/>
              </a:xfrm>
              <a:custGeom>
                <a:gdLst>
                  <a:gd name="T0" fmla="*/ 2 w 3"/>
                  <a:gd name="T1" fmla="*/ 3 h 4"/>
                  <a:gd name="T2" fmla="*/ 0 w 3"/>
                  <a:gd name="T3" fmla="*/ 3 h 4"/>
                  <a:gd name="T4" fmla="*/ 0 w 3"/>
                  <a:gd name="T5" fmla="*/ 2 h 4"/>
                  <a:gd name="T6" fmla="*/ 0 w 3"/>
                  <a:gd name="T7" fmla="*/ 1 h 4"/>
                  <a:gd name="T8" fmla="*/ 1 w 3"/>
                  <a:gd name="T9" fmla="*/ 0 h 4"/>
                  <a:gd name="T10" fmla="*/ 2 w 3"/>
                  <a:gd name="T11" fmla="*/ 3 h 4"/>
                </a:gdLst>
                <a:cxnLst>
                  <a:cxn ang="0">
                    <a:pos x="T0" y="T1"/>
                  </a:cxn>
                  <a:cxn ang="0">
                    <a:pos x="T2" y="T3"/>
                  </a:cxn>
                  <a:cxn ang="0">
                    <a:pos x="T4" y="T5"/>
                  </a:cxn>
                  <a:cxn ang="0">
                    <a:pos x="T6" y="T7"/>
                  </a:cxn>
                  <a:cxn ang="0">
                    <a:pos x="T8" y="T9"/>
                  </a:cxn>
                  <a:cxn ang="0">
                    <a:pos x="T10" y="T11"/>
                  </a:cxn>
                </a:cxnLst>
                <a:rect l="0" t="0" r="r" b="b"/>
                <a:pathLst>
                  <a:path w="3" h="4">
                    <a:moveTo>
                      <a:pt x="2" y="3"/>
                    </a:moveTo>
                    <a:cubicBezTo>
                      <a:pt x="2" y="4"/>
                      <a:pt x="0" y="2"/>
                      <a:pt x="0" y="3"/>
                    </a:cubicBezTo>
                    <a:cubicBezTo>
                      <a:pt x="0" y="2"/>
                      <a:pt x="0" y="2"/>
                      <a:pt x="0" y="2"/>
                    </a:cubicBezTo>
                    <a:cubicBezTo>
                      <a:pt x="0" y="1"/>
                      <a:pt x="0" y="1"/>
                      <a:pt x="0" y="1"/>
                    </a:cubicBezTo>
                    <a:cubicBezTo>
                      <a:pt x="1" y="2"/>
                      <a:pt x="0" y="1"/>
                      <a:pt x="1" y="0"/>
                    </a:cubicBezTo>
                    <a:cubicBezTo>
                      <a:pt x="1"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0" name="Freeform 48">
                <a:extLst>
                  <a:ext uri="{FF2B5EF4-FFF2-40B4-BE49-F238E27FC236}">
                    <a16:creationId xmlns:a16="http://schemas.microsoft.com/office/drawing/2014/main" id="{0632E90C-B422-4D74-BCDA-90BCBBC8D544}"/>
                  </a:ext>
                </a:extLst>
              </p:cNvPr>
              <p:cNvSpPr/>
              <p:nvPr/>
            </p:nvSpPr>
            <p:spPr bwMode="auto">
              <a:xfrm>
                <a:off x="2384" y="1036"/>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1" name="Freeform 49">
                <a:extLst>
                  <a:ext uri="{FF2B5EF4-FFF2-40B4-BE49-F238E27FC236}">
                    <a16:creationId xmlns:a16="http://schemas.microsoft.com/office/drawing/2014/main" id="{91CF2B4E-F539-4E49-B64F-35DE806806C4}"/>
                  </a:ext>
                </a:extLst>
              </p:cNvPr>
              <p:cNvSpPr/>
              <p:nvPr/>
            </p:nvSpPr>
            <p:spPr bwMode="auto">
              <a:xfrm>
                <a:off x="3562" y="1036"/>
                <a:ext cx="8" cy="5"/>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0" y="2"/>
                      <a:pt x="1" y="1"/>
                      <a:pt x="1" y="0"/>
                    </a:cubicBezTo>
                    <a:cubicBezTo>
                      <a:pt x="3" y="1"/>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2" name="Freeform 50">
                <a:extLst>
                  <a:ext uri="{FF2B5EF4-FFF2-40B4-BE49-F238E27FC236}">
                    <a16:creationId xmlns:a16="http://schemas.microsoft.com/office/drawing/2014/main" id="{86D34A6A-D5EB-4180-B8D4-4FF76151DD63}"/>
                  </a:ext>
                </a:extLst>
              </p:cNvPr>
              <p:cNvSpPr/>
              <p:nvPr/>
            </p:nvSpPr>
            <p:spPr bwMode="auto">
              <a:xfrm>
                <a:off x="2744" y="1038"/>
                <a:ext cx="11" cy="8"/>
              </a:xfrm>
              <a:custGeom>
                <a:gdLst>
                  <a:gd name="T0" fmla="*/ 4 w 4"/>
                  <a:gd name="T1" fmla="*/ 0 h 3"/>
                  <a:gd name="T2" fmla="*/ 2 w 4"/>
                  <a:gd name="T3" fmla="*/ 3 h 3"/>
                  <a:gd name="T4" fmla="*/ 0 w 4"/>
                  <a:gd name="T5" fmla="*/ 2 h 3"/>
                  <a:gd name="T6" fmla="*/ 3 w 4"/>
                  <a:gd name="T7" fmla="*/ 0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3" y="0"/>
                      <a:pt x="2" y="1"/>
                      <a:pt x="2" y="3"/>
                    </a:cubicBezTo>
                    <a:cubicBezTo>
                      <a:pt x="0" y="2"/>
                      <a:pt x="0" y="2"/>
                      <a:pt x="0" y="2"/>
                    </a:cubicBezTo>
                    <a:cubicBezTo>
                      <a:pt x="0" y="2"/>
                      <a:pt x="3" y="2"/>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3" name="Freeform 51">
                <a:extLst>
                  <a:ext uri="{FF2B5EF4-FFF2-40B4-BE49-F238E27FC236}">
                    <a16:creationId xmlns:a16="http://schemas.microsoft.com/office/drawing/2014/main" id="{DAD78DAE-563D-4329-80A7-36A9F4E3FF45}"/>
                  </a:ext>
                </a:extLst>
              </p:cNvPr>
              <p:cNvSpPr/>
              <p:nvPr/>
            </p:nvSpPr>
            <p:spPr bwMode="auto">
              <a:xfrm>
                <a:off x="3695" y="1036"/>
                <a:ext cx="14" cy="10"/>
              </a:xfrm>
              <a:custGeom>
                <a:gdLst>
                  <a:gd name="T0" fmla="*/ 5 w 5"/>
                  <a:gd name="T1" fmla="*/ 1 h 4"/>
                  <a:gd name="T2" fmla="*/ 1 w 5"/>
                  <a:gd name="T3" fmla="*/ 3 h 4"/>
                  <a:gd name="T4" fmla="*/ 2 w 5"/>
                  <a:gd name="T5" fmla="*/ 1 h 4"/>
                  <a:gd name="T6" fmla="*/ 5 w 5"/>
                  <a:gd name="T7" fmla="*/ 1 h 4"/>
                </a:gdLst>
                <a:cxnLst>
                  <a:cxn ang="0">
                    <a:pos x="T0" y="T1"/>
                  </a:cxn>
                  <a:cxn ang="0">
                    <a:pos x="T2" y="T3"/>
                  </a:cxn>
                  <a:cxn ang="0">
                    <a:pos x="T4" y="T5"/>
                  </a:cxn>
                  <a:cxn ang="0">
                    <a:pos x="T6" y="T7"/>
                  </a:cxn>
                </a:cxnLst>
                <a:rect l="0" t="0" r="r" b="b"/>
                <a:pathLst>
                  <a:path w="5" h="4">
                    <a:moveTo>
                      <a:pt x="5" y="1"/>
                    </a:moveTo>
                    <a:cubicBezTo>
                      <a:pt x="3" y="1"/>
                      <a:pt x="3" y="4"/>
                      <a:pt x="1" y="3"/>
                    </a:cubicBezTo>
                    <a:cubicBezTo>
                      <a:pt x="0" y="2"/>
                      <a:pt x="1" y="2"/>
                      <a:pt x="2" y="1"/>
                    </a:cubicBezTo>
                    <a:cubicBezTo>
                      <a:pt x="3"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4" name="Rectangle 52">
                <a:extLst>
                  <a:ext uri="{FF2B5EF4-FFF2-40B4-BE49-F238E27FC236}">
                    <a16:creationId xmlns:a16="http://schemas.microsoft.com/office/drawing/2014/main" id="{B8A2EB59-E75B-41CC-BC1D-2C53C3D29FC7}"/>
                  </a:ext>
                </a:extLst>
              </p:cNvPr>
              <p:cNvSpPr>
                <a:spLocks noChangeArrowheads="1"/>
              </p:cNvSpPr>
              <p:nvPr/>
            </p:nvSpPr>
            <p:spPr bwMode="auto">
              <a:xfrm>
                <a:off x="3466" y="103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5" name="Freeform 53">
                <a:extLst>
                  <a:ext uri="{FF2B5EF4-FFF2-40B4-BE49-F238E27FC236}">
                    <a16:creationId xmlns:a16="http://schemas.microsoft.com/office/drawing/2014/main" id="{14249C9A-6DD5-4648-BF2D-2563ADE0FB07}"/>
                  </a:ext>
                </a:extLst>
              </p:cNvPr>
              <p:cNvSpPr/>
              <p:nvPr/>
            </p:nvSpPr>
            <p:spPr bwMode="auto">
              <a:xfrm>
                <a:off x="2843" y="1038"/>
                <a:ext cx="21" cy="8"/>
              </a:xfrm>
              <a:custGeom>
                <a:gdLst>
                  <a:gd name="T0" fmla="*/ 8 w 8"/>
                  <a:gd name="T1" fmla="*/ 3 h 3"/>
                  <a:gd name="T2" fmla="*/ 7 w 8"/>
                  <a:gd name="T3" fmla="*/ 2 h 3"/>
                  <a:gd name="T4" fmla="*/ 6 w 8"/>
                  <a:gd name="T5" fmla="*/ 1 h 3"/>
                  <a:gd name="T6" fmla="*/ 1 w 8"/>
                  <a:gd name="T7" fmla="*/ 3 h 3"/>
                  <a:gd name="T8" fmla="*/ 1 w 8"/>
                  <a:gd name="T9" fmla="*/ 3 h 3"/>
                  <a:gd name="T10" fmla="*/ 4 w 8"/>
                  <a:gd name="T11" fmla="*/ 2 h 3"/>
                  <a:gd name="T12" fmla="*/ 4 w 8"/>
                  <a:gd name="T13" fmla="*/ 2 h 3"/>
                  <a:gd name="T14" fmla="*/ 8 w 8"/>
                  <a:gd name="T15" fmla="*/ 1 h 3"/>
                  <a:gd name="T16" fmla="*/ 8 w 8"/>
                  <a:gd name="T17"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3"/>
                    </a:moveTo>
                    <a:cubicBezTo>
                      <a:pt x="8" y="2"/>
                      <a:pt x="8" y="2"/>
                      <a:pt x="7" y="2"/>
                    </a:cubicBezTo>
                    <a:cubicBezTo>
                      <a:pt x="8" y="2"/>
                      <a:pt x="6" y="2"/>
                      <a:pt x="6" y="1"/>
                    </a:cubicBezTo>
                    <a:cubicBezTo>
                      <a:pt x="5" y="3"/>
                      <a:pt x="2" y="2"/>
                      <a:pt x="1" y="3"/>
                    </a:cubicBezTo>
                    <a:cubicBezTo>
                      <a:pt x="1" y="3"/>
                      <a:pt x="1" y="3"/>
                      <a:pt x="1" y="3"/>
                    </a:cubicBezTo>
                    <a:cubicBezTo>
                      <a:pt x="0" y="1"/>
                      <a:pt x="3" y="3"/>
                      <a:pt x="4" y="2"/>
                    </a:cubicBezTo>
                    <a:cubicBezTo>
                      <a:pt x="4" y="2"/>
                      <a:pt x="4" y="2"/>
                      <a:pt x="4" y="2"/>
                    </a:cubicBezTo>
                    <a:cubicBezTo>
                      <a:pt x="5" y="2"/>
                      <a:pt x="6" y="0"/>
                      <a:pt x="8" y="1"/>
                    </a:cubicBez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6" name="Freeform 54">
                <a:extLst>
                  <a:ext uri="{FF2B5EF4-FFF2-40B4-BE49-F238E27FC236}">
                    <a16:creationId xmlns:a16="http://schemas.microsoft.com/office/drawing/2014/main" id="{BC6BBBAF-7EC6-4EAE-B42B-311CF103E965}"/>
                  </a:ext>
                </a:extLst>
              </p:cNvPr>
              <p:cNvSpPr/>
              <p:nvPr/>
            </p:nvSpPr>
            <p:spPr bwMode="auto">
              <a:xfrm>
                <a:off x="2891" y="1041"/>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7" name="Freeform 55">
                <a:extLst>
                  <a:ext uri="{FF2B5EF4-FFF2-40B4-BE49-F238E27FC236}">
                    <a16:creationId xmlns:a16="http://schemas.microsoft.com/office/drawing/2014/main" id="{F71F8F64-2B11-4183-8B73-DFF5BC85348D}"/>
                  </a:ext>
                </a:extLst>
              </p:cNvPr>
              <p:cNvSpPr/>
              <p:nvPr/>
            </p:nvSpPr>
            <p:spPr bwMode="auto">
              <a:xfrm>
                <a:off x="2902" y="1044"/>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0" y="0"/>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8" name="Freeform 56">
                <a:extLst>
                  <a:ext uri="{FF2B5EF4-FFF2-40B4-BE49-F238E27FC236}">
                    <a16:creationId xmlns:a16="http://schemas.microsoft.com/office/drawing/2014/main" id="{BCD07D5A-290D-4CA0-AB7F-89FCE524686C}"/>
                  </a:ext>
                </a:extLst>
              </p:cNvPr>
              <p:cNvSpPr/>
              <p:nvPr/>
            </p:nvSpPr>
            <p:spPr bwMode="auto">
              <a:xfrm flipH="1">
                <a:off x="2434" y="1044"/>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79" name="Freeform 57">
                <a:extLst>
                  <a:ext uri="{FF2B5EF4-FFF2-40B4-BE49-F238E27FC236}">
                    <a16:creationId xmlns:a16="http://schemas.microsoft.com/office/drawing/2014/main" id="{5F2D2006-B900-4041-B959-B3A6E1B60C44}"/>
                  </a:ext>
                </a:extLst>
              </p:cNvPr>
              <p:cNvSpPr/>
              <p:nvPr/>
            </p:nvSpPr>
            <p:spPr bwMode="auto">
              <a:xfrm>
                <a:off x="3027" y="1044"/>
                <a:ext cx="6" cy="8"/>
              </a:xfrm>
              <a:custGeom>
                <a:gdLst>
                  <a:gd name="T0" fmla="*/ 0 w 2"/>
                  <a:gd name="T1" fmla="*/ 3 h 3"/>
                  <a:gd name="T2" fmla="*/ 1 w 2"/>
                  <a:gd name="T3" fmla="*/ 0 h 3"/>
                  <a:gd name="T4" fmla="*/ 0 w 2"/>
                  <a:gd name="T5" fmla="*/ 3 h 3"/>
                </a:gdLst>
                <a:cxnLst>
                  <a:cxn ang="0">
                    <a:pos x="T0" y="T1"/>
                  </a:cxn>
                  <a:cxn ang="0">
                    <a:pos x="T2" y="T3"/>
                  </a:cxn>
                  <a:cxn ang="0">
                    <a:pos x="T4" y="T5"/>
                  </a:cxn>
                </a:cxnLst>
                <a:rect l="0" t="0" r="r" b="b"/>
                <a:pathLst>
                  <a:path w="2" h="3">
                    <a:moveTo>
                      <a:pt x="0" y="3"/>
                    </a:moveTo>
                    <a:cubicBezTo>
                      <a:pt x="0" y="2"/>
                      <a:pt x="1" y="1"/>
                      <a:pt x="1" y="0"/>
                    </a:cubicBezTo>
                    <a:cubicBezTo>
                      <a:pt x="2" y="1"/>
                      <a:pt x="0"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0" name="Freeform 58">
                <a:extLst>
                  <a:ext uri="{FF2B5EF4-FFF2-40B4-BE49-F238E27FC236}">
                    <a16:creationId xmlns:a16="http://schemas.microsoft.com/office/drawing/2014/main" id="{9C1353DB-F8D2-4001-BE70-E3A954BCF1FB}"/>
                  </a:ext>
                </a:extLst>
              </p:cNvPr>
              <p:cNvSpPr/>
              <p:nvPr/>
            </p:nvSpPr>
            <p:spPr bwMode="auto">
              <a:xfrm>
                <a:off x="2723" y="1044"/>
                <a:ext cx="19" cy="10"/>
              </a:xfrm>
              <a:custGeom>
                <a:gdLst>
                  <a:gd name="T0" fmla="*/ 7 w 7"/>
                  <a:gd name="T1" fmla="*/ 1 h 4"/>
                  <a:gd name="T2" fmla="*/ 6 w 7"/>
                  <a:gd name="T3" fmla="*/ 1 h 4"/>
                  <a:gd name="T4" fmla="*/ 7 w 7"/>
                  <a:gd name="T5" fmla="*/ 2 h 4"/>
                  <a:gd name="T6" fmla="*/ 4 w 7"/>
                  <a:gd name="T7" fmla="*/ 3 h 4"/>
                  <a:gd name="T8" fmla="*/ 4 w 7"/>
                  <a:gd name="T9" fmla="*/ 2 h 4"/>
                  <a:gd name="T10" fmla="*/ 2 w 7"/>
                  <a:gd name="T11" fmla="*/ 4 h 4"/>
                  <a:gd name="T12" fmla="*/ 0 w 7"/>
                  <a:gd name="T13" fmla="*/ 3 h 4"/>
                  <a:gd name="T14" fmla="*/ 6 w 7"/>
                  <a:gd name="T15" fmla="*/ 0 h 4"/>
                  <a:gd name="T16" fmla="*/ 7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1"/>
                    </a:moveTo>
                    <a:cubicBezTo>
                      <a:pt x="6" y="1"/>
                      <a:pt x="6" y="1"/>
                      <a:pt x="6" y="1"/>
                    </a:cubicBezTo>
                    <a:cubicBezTo>
                      <a:pt x="7" y="2"/>
                      <a:pt x="7" y="2"/>
                      <a:pt x="7" y="2"/>
                    </a:cubicBezTo>
                    <a:cubicBezTo>
                      <a:pt x="6" y="3"/>
                      <a:pt x="5" y="3"/>
                      <a:pt x="4" y="3"/>
                    </a:cubicBezTo>
                    <a:cubicBezTo>
                      <a:pt x="4" y="3"/>
                      <a:pt x="4" y="2"/>
                      <a:pt x="4" y="2"/>
                    </a:cubicBezTo>
                    <a:cubicBezTo>
                      <a:pt x="3" y="3"/>
                      <a:pt x="3" y="4"/>
                      <a:pt x="2" y="4"/>
                    </a:cubicBezTo>
                    <a:cubicBezTo>
                      <a:pt x="1" y="4"/>
                      <a:pt x="1" y="3"/>
                      <a:pt x="0" y="3"/>
                    </a:cubicBezTo>
                    <a:cubicBezTo>
                      <a:pt x="2" y="1"/>
                      <a:pt x="4" y="2"/>
                      <a:pt x="6" y="0"/>
                    </a:cubicBezTo>
                    <a:cubicBezTo>
                      <a:pt x="6" y="1"/>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1" name="Freeform 59">
                <a:extLst>
                  <a:ext uri="{FF2B5EF4-FFF2-40B4-BE49-F238E27FC236}">
                    <a16:creationId xmlns:a16="http://schemas.microsoft.com/office/drawing/2014/main" id="{0D071D1B-E6A3-4CB8-9545-B296897F66DE}"/>
                  </a:ext>
                </a:extLst>
              </p:cNvPr>
              <p:cNvSpPr/>
              <p:nvPr/>
            </p:nvSpPr>
            <p:spPr bwMode="auto">
              <a:xfrm>
                <a:off x="2923" y="1046"/>
                <a:ext cx="8" cy="6"/>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2" name="Freeform 60">
                <a:extLst>
                  <a:ext uri="{FF2B5EF4-FFF2-40B4-BE49-F238E27FC236}">
                    <a16:creationId xmlns:a16="http://schemas.microsoft.com/office/drawing/2014/main" id="{5E86318C-7F47-4C89-AAE3-BB330E50C7E8}"/>
                  </a:ext>
                </a:extLst>
              </p:cNvPr>
              <p:cNvSpPr/>
              <p:nvPr/>
            </p:nvSpPr>
            <p:spPr bwMode="auto">
              <a:xfrm>
                <a:off x="3690" y="104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1"/>
                      <a:pt x="0"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3" name="Freeform 61">
                <a:extLst>
                  <a:ext uri="{FF2B5EF4-FFF2-40B4-BE49-F238E27FC236}">
                    <a16:creationId xmlns:a16="http://schemas.microsoft.com/office/drawing/2014/main" id="{E3E1C094-EE44-4ACF-8248-226F0A8112A0}"/>
                  </a:ext>
                </a:extLst>
              </p:cNvPr>
              <p:cNvSpPr/>
              <p:nvPr/>
            </p:nvSpPr>
            <p:spPr bwMode="auto">
              <a:xfrm flipH="1">
                <a:off x="2963" y="1049"/>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4" name="Freeform 62">
                <a:extLst>
                  <a:ext uri="{FF2B5EF4-FFF2-40B4-BE49-F238E27FC236}">
                    <a16:creationId xmlns:a16="http://schemas.microsoft.com/office/drawing/2014/main" id="{43DB8CA8-C48A-4343-BE4B-E908EC462147}"/>
                  </a:ext>
                </a:extLst>
              </p:cNvPr>
              <p:cNvSpPr/>
              <p:nvPr/>
            </p:nvSpPr>
            <p:spPr bwMode="auto">
              <a:xfrm>
                <a:off x="2437" y="1049"/>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5" name="Rectangle 63">
                <a:extLst>
                  <a:ext uri="{FF2B5EF4-FFF2-40B4-BE49-F238E27FC236}">
                    <a16:creationId xmlns:a16="http://schemas.microsoft.com/office/drawing/2014/main" id="{B5A16340-0A1A-4093-B764-1E3A87E6D396}"/>
                  </a:ext>
                </a:extLst>
              </p:cNvPr>
              <p:cNvSpPr>
                <a:spLocks noChangeArrowheads="1"/>
              </p:cNvSpPr>
              <p:nvPr/>
            </p:nvSpPr>
            <p:spPr bwMode="auto">
              <a:xfrm>
                <a:off x="2830" y="104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6" name="Freeform 64">
                <a:extLst>
                  <a:ext uri="{FF2B5EF4-FFF2-40B4-BE49-F238E27FC236}">
                    <a16:creationId xmlns:a16="http://schemas.microsoft.com/office/drawing/2014/main" id="{E78D9944-7FAD-4B20-8039-57D78BAFFAF1}"/>
                  </a:ext>
                </a:extLst>
              </p:cNvPr>
              <p:cNvSpPr/>
              <p:nvPr/>
            </p:nvSpPr>
            <p:spPr bwMode="auto">
              <a:xfrm>
                <a:off x="3597" y="1049"/>
                <a:ext cx="80" cy="80"/>
              </a:xfrm>
              <a:custGeom>
                <a:gdLst>
                  <a:gd name="T0" fmla="*/ 30 w 30"/>
                  <a:gd name="T1" fmla="*/ 0 h 30"/>
                  <a:gd name="T2" fmla="*/ 27 w 30"/>
                  <a:gd name="T3" fmla="*/ 6 h 30"/>
                  <a:gd name="T4" fmla="*/ 26 w 30"/>
                  <a:gd name="T5" fmla="*/ 6 h 30"/>
                  <a:gd name="T6" fmla="*/ 26 w 30"/>
                  <a:gd name="T7" fmla="*/ 9 h 30"/>
                  <a:gd name="T8" fmla="*/ 25 w 30"/>
                  <a:gd name="T9" fmla="*/ 8 h 30"/>
                  <a:gd name="T10" fmla="*/ 15 w 30"/>
                  <a:gd name="T11" fmla="*/ 17 h 30"/>
                  <a:gd name="T12" fmla="*/ 15 w 30"/>
                  <a:gd name="T13" fmla="*/ 17 h 30"/>
                  <a:gd name="T14" fmla="*/ 10 w 30"/>
                  <a:gd name="T15" fmla="*/ 22 h 30"/>
                  <a:gd name="T16" fmla="*/ 4 w 30"/>
                  <a:gd name="T17" fmla="*/ 28 h 30"/>
                  <a:gd name="T18" fmla="*/ 2 w 30"/>
                  <a:gd name="T19" fmla="*/ 30 h 30"/>
                  <a:gd name="T20" fmla="*/ 1 w 30"/>
                  <a:gd name="T21" fmla="*/ 28 h 30"/>
                  <a:gd name="T22" fmla="*/ 4 w 30"/>
                  <a:gd name="T23" fmla="*/ 26 h 30"/>
                  <a:gd name="T24" fmla="*/ 4 w 30"/>
                  <a:gd name="T25" fmla="*/ 27 h 30"/>
                  <a:gd name="T26" fmla="*/ 7 w 30"/>
                  <a:gd name="T27" fmla="*/ 24 h 30"/>
                  <a:gd name="T28" fmla="*/ 6 w 30"/>
                  <a:gd name="T29" fmla="*/ 24 h 30"/>
                  <a:gd name="T30" fmla="*/ 10 w 30"/>
                  <a:gd name="T31" fmla="*/ 20 h 30"/>
                  <a:gd name="T32" fmla="*/ 11 w 30"/>
                  <a:gd name="T33" fmla="*/ 19 h 30"/>
                  <a:gd name="T34" fmla="*/ 9 w 30"/>
                  <a:gd name="T35" fmla="*/ 18 h 30"/>
                  <a:gd name="T36" fmla="*/ 10 w 30"/>
                  <a:gd name="T37" fmla="*/ 17 h 30"/>
                  <a:gd name="T38" fmla="*/ 10 w 30"/>
                  <a:gd name="T39" fmla="*/ 18 h 30"/>
                  <a:gd name="T40" fmla="*/ 12 w 30"/>
                  <a:gd name="T41" fmla="*/ 17 h 30"/>
                  <a:gd name="T42" fmla="*/ 12 w 30"/>
                  <a:gd name="T43" fmla="*/ 17 h 30"/>
                  <a:gd name="T44" fmla="*/ 13 w 30"/>
                  <a:gd name="T45" fmla="*/ 15 h 30"/>
                  <a:gd name="T46" fmla="*/ 10 w 30"/>
                  <a:gd name="T47" fmla="*/ 15 h 30"/>
                  <a:gd name="T48" fmla="*/ 12 w 30"/>
                  <a:gd name="T49" fmla="*/ 13 h 30"/>
                  <a:gd name="T50" fmla="*/ 15 w 30"/>
                  <a:gd name="T51" fmla="*/ 11 h 30"/>
                  <a:gd name="T52" fmla="*/ 15 w 30"/>
                  <a:gd name="T53" fmla="*/ 12 h 30"/>
                  <a:gd name="T54" fmla="*/ 14 w 30"/>
                  <a:gd name="T55" fmla="*/ 14 h 30"/>
                  <a:gd name="T56" fmla="*/ 15 w 30"/>
                  <a:gd name="T57" fmla="*/ 14 h 30"/>
                  <a:gd name="T58" fmla="*/ 15 w 30"/>
                  <a:gd name="T59" fmla="*/ 14 h 30"/>
                  <a:gd name="T60" fmla="*/ 15 w 30"/>
                  <a:gd name="T61" fmla="*/ 14 h 30"/>
                  <a:gd name="T62" fmla="*/ 19 w 30"/>
                  <a:gd name="T63" fmla="*/ 10 h 30"/>
                  <a:gd name="T64" fmla="*/ 21 w 30"/>
                  <a:gd name="T65" fmla="*/ 8 h 30"/>
                  <a:gd name="T66" fmla="*/ 21 w 30"/>
                  <a:gd name="T67" fmla="*/ 7 h 30"/>
                  <a:gd name="T68" fmla="*/ 26 w 30"/>
                  <a:gd name="T69" fmla="*/ 4 h 30"/>
                  <a:gd name="T70" fmla="*/ 30 w 30"/>
                  <a:gd name="T71"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30" y="0"/>
                    </a:moveTo>
                    <a:cubicBezTo>
                      <a:pt x="30" y="3"/>
                      <a:pt x="28" y="4"/>
                      <a:pt x="27" y="6"/>
                    </a:cubicBezTo>
                    <a:cubicBezTo>
                      <a:pt x="26" y="6"/>
                      <a:pt x="26" y="6"/>
                      <a:pt x="26" y="6"/>
                    </a:cubicBezTo>
                    <a:cubicBezTo>
                      <a:pt x="27" y="7"/>
                      <a:pt x="24" y="7"/>
                      <a:pt x="26" y="9"/>
                    </a:cubicBezTo>
                    <a:cubicBezTo>
                      <a:pt x="25" y="8"/>
                      <a:pt x="25" y="8"/>
                      <a:pt x="25" y="8"/>
                    </a:cubicBezTo>
                    <a:cubicBezTo>
                      <a:pt x="22" y="11"/>
                      <a:pt x="19" y="15"/>
                      <a:pt x="15" y="17"/>
                    </a:cubicBezTo>
                    <a:cubicBezTo>
                      <a:pt x="15" y="17"/>
                      <a:pt x="15" y="17"/>
                      <a:pt x="15" y="17"/>
                    </a:cubicBezTo>
                    <a:cubicBezTo>
                      <a:pt x="15" y="19"/>
                      <a:pt x="12" y="20"/>
                      <a:pt x="10" y="22"/>
                    </a:cubicBezTo>
                    <a:cubicBezTo>
                      <a:pt x="9" y="24"/>
                      <a:pt x="8" y="27"/>
                      <a:pt x="4" y="28"/>
                    </a:cubicBezTo>
                    <a:cubicBezTo>
                      <a:pt x="4" y="29"/>
                      <a:pt x="3" y="29"/>
                      <a:pt x="2" y="30"/>
                    </a:cubicBezTo>
                    <a:cubicBezTo>
                      <a:pt x="2" y="29"/>
                      <a:pt x="0" y="29"/>
                      <a:pt x="1" y="28"/>
                    </a:cubicBezTo>
                    <a:cubicBezTo>
                      <a:pt x="3" y="27"/>
                      <a:pt x="3" y="27"/>
                      <a:pt x="4" y="26"/>
                    </a:cubicBezTo>
                    <a:cubicBezTo>
                      <a:pt x="4" y="27"/>
                      <a:pt x="4" y="27"/>
                      <a:pt x="4" y="27"/>
                    </a:cubicBezTo>
                    <a:cubicBezTo>
                      <a:pt x="6" y="26"/>
                      <a:pt x="7" y="26"/>
                      <a:pt x="7" y="24"/>
                    </a:cubicBezTo>
                    <a:cubicBezTo>
                      <a:pt x="6" y="24"/>
                      <a:pt x="6" y="24"/>
                      <a:pt x="6" y="24"/>
                    </a:cubicBezTo>
                    <a:cubicBezTo>
                      <a:pt x="7" y="21"/>
                      <a:pt x="11" y="23"/>
                      <a:pt x="10" y="20"/>
                    </a:cubicBezTo>
                    <a:cubicBezTo>
                      <a:pt x="10" y="19"/>
                      <a:pt x="11" y="19"/>
                      <a:pt x="11" y="19"/>
                    </a:cubicBezTo>
                    <a:cubicBezTo>
                      <a:pt x="10" y="18"/>
                      <a:pt x="9" y="19"/>
                      <a:pt x="9" y="18"/>
                    </a:cubicBezTo>
                    <a:cubicBezTo>
                      <a:pt x="10" y="17"/>
                      <a:pt x="10" y="17"/>
                      <a:pt x="10" y="17"/>
                    </a:cubicBezTo>
                    <a:cubicBezTo>
                      <a:pt x="10" y="18"/>
                      <a:pt x="10" y="18"/>
                      <a:pt x="10" y="18"/>
                    </a:cubicBezTo>
                    <a:cubicBezTo>
                      <a:pt x="12" y="17"/>
                      <a:pt x="12" y="17"/>
                      <a:pt x="12" y="17"/>
                    </a:cubicBezTo>
                    <a:cubicBezTo>
                      <a:pt x="12" y="17"/>
                      <a:pt x="12" y="17"/>
                      <a:pt x="12" y="17"/>
                    </a:cubicBezTo>
                    <a:cubicBezTo>
                      <a:pt x="13" y="15"/>
                      <a:pt x="13" y="15"/>
                      <a:pt x="13" y="15"/>
                    </a:cubicBezTo>
                    <a:cubicBezTo>
                      <a:pt x="10" y="15"/>
                      <a:pt x="10" y="15"/>
                      <a:pt x="10" y="15"/>
                    </a:cubicBezTo>
                    <a:cubicBezTo>
                      <a:pt x="12" y="13"/>
                      <a:pt x="12" y="13"/>
                      <a:pt x="12" y="13"/>
                    </a:cubicBezTo>
                    <a:cubicBezTo>
                      <a:pt x="11" y="12"/>
                      <a:pt x="14" y="13"/>
                      <a:pt x="15" y="11"/>
                    </a:cubicBezTo>
                    <a:cubicBezTo>
                      <a:pt x="15" y="12"/>
                      <a:pt x="15" y="12"/>
                      <a:pt x="15" y="12"/>
                    </a:cubicBezTo>
                    <a:cubicBezTo>
                      <a:pt x="14" y="12"/>
                      <a:pt x="14" y="13"/>
                      <a:pt x="14" y="14"/>
                    </a:cubicBezTo>
                    <a:cubicBezTo>
                      <a:pt x="14" y="14"/>
                      <a:pt x="14" y="14"/>
                      <a:pt x="15" y="14"/>
                    </a:cubicBezTo>
                    <a:cubicBezTo>
                      <a:pt x="15" y="14"/>
                      <a:pt x="15" y="14"/>
                      <a:pt x="15" y="14"/>
                    </a:cubicBezTo>
                    <a:cubicBezTo>
                      <a:pt x="15" y="14"/>
                      <a:pt x="15" y="14"/>
                      <a:pt x="15" y="14"/>
                    </a:cubicBezTo>
                    <a:cubicBezTo>
                      <a:pt x="17" y="12"/>
                      <a:pt x="18" y="12"/>
                      <a:pt x="19" y="10"/>
                    </a:cubicBezTo>
                    <a:cubicBezTo>
                      <a:pt x="20" y="10"/>
                      <a:pt x="21" y="8"/>
                      <a:pt x="21" y="8"/>
                    </a:cubicBezTo>
                    <a:cubicBezTo>
                      <a:pt x="21" y="7"/>
                      <a:pt x="21" y="7"/>
                      <a:pt x="21" y="7"/>
                    </a:cubicBezTo>
                    <a:cubicBezTo>
                      <a:pt x="23" y="6"/>
                      <a:pt x="23" y="3"/>
                      <a:pt x="26" y="4"/>
                    </a:cubicBezTo>
                    <a:cubicBezTo>
                      <a:pt x="27" y="2"/>
                      <a:pt x="29" y="1"/>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7" name="Rectangle 65">
                <a:extLst>
                  <a:ext uri="{FF2B5EF4-FFF2-40B4-BE49-F238E27FC236}">
                    <a16:creationId xmlns:a16="http://schemas.microsoft.com/office/drawing/2014/main" id="{974BFEBB-1854-4FF6-A90F-9A999F9137A5}"/>
                  </a:ext>
                </a:extLst>
              </p:cNvPr>
              <p:cNvSpPr>
                <a:spLocks noChangeArrowheads="1"/>
              </p:cNvSpPr>
              <p:nvPr/>
            </p:nvSpPr>
            <p:spPr bwMode="auto">
              <a:xfrm>
                <a:off x="2632" y="105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8" name="Freeform 66">
                <a:extLst>
                  <a:ext uri="{FF2B5EF4-FFF2-40B4-BE49-F238E27FC236}">
                    <a16:creationId xmlns:a16="http://schemas.microsoft.com/office/drawing/2014/main" id="{078E3881-89A4-43C5-95D0-A1E734096903}"/>
                  </a:ext>
                </a:extLst>
              </p:cNvPr>
              <p:cNvSpPr/>
              <p:nvPr/>
            </p:nvSpPr>
            <p:spPr bwMode="auto">
              <a:xfrm>
                <a:off x="3121" y="1052"/>
                <a:ext cx="5" cy="2"/>
              </a:xfrm>
              <a:custGeom>
                <a:gdLst>
                  <a:gd name="T0" fmla="*/ 0 w 5"/>
                  <a:gd name="T1" fmla="*/ 2 h 2"/>
                  <a:gd name="T2" fmla="*/ 5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89" name="Freeform 67">
                <a:extLst>
                  <a:ext uri="{FF2B5EF4-FFF2-40B4-BE49-F238E27FC236}">
                    <a16:creationId xmlns:a16="http://schemas.microsoft.com/office/drawing/2014/main" id="{7607B455-C3F0-42B7-BB75-581323D1C982}"/>
                  </a:ext>
                </a:extLst>
              </p:cNvPr>
              <p:cNvSpPr/>
              <p:nvPr/>
            </p:nvSpPr>
            <p:spPr bwMode="auto">
              <a:xfrm>
                <a:off x="2752" y="1052"/>
                <a:ext cx="3" cy="2"/>
              </a:xfrm>
              <a:custGeom>
                <a:gdLst>
                  <a:gd name="T0" fmla="*/ 0 w 3"/>
                  <a:gd name="T1" fmla="*/ 2 h 2"/>
                  <a:gd name="T2" fmla="*/ 3 w 3"/>
                  <a:gd name="T3" fmla="*/ 0 h 2"/>
                  <a:gd name="T4" fmla="*/ 0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0" name="Freeform 68">
                <a:extLst>
                  <a:ext uri="{FF2B5EF4-FFF2-40B4-BE49-F238E27FC236}">
                    <a16:creationId xmlns:a16="http://schemas.microsoft.com/office/drawing/2014/main" id="{5C30745F-385B-4FA6-BF8D-8914F603DD88}"/>
                  </a:ext>
                </a:extLst>
              </p:cNvPr>
              <p:cNvSpPr/>
              <p:nvPr/>
            </p:nvSpPr>
            <p:spPr bwMode="auto">
              <a:xfrm>
                <a:off x="3022" y="1052"/>
                <a:ext cx="5"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1" name="Freeform 69">
                <a:extLst>
                  <a:ext uri="{FF2B5EF4-FFF2-40B4-BE49-F238E27FC236}">
                    <a16:creationId xmlns:a16="http://schemas.microsoft.com/office/drawing/2014/main" id="{E9A1DA97-91B1-4ECB-BB64-9688C58C648F}"/>
                  </a:ext>
                </a:extLst>
              </p:cNvPr>
              <p:cNvSpPr/>
              <p:nvPr/>
            </p:nvSpPr>
            <p:spPr bwMode="auto">
              <a:xfrm>
                <a:off x="3137" y="1052"/>
                <a:ext cx="19" cy="13"/>
              </a:xfrm>
              <a:custGeom>
                <a:gdLst>
                  <a:gd name="T0" fmla="*/ 7 w 7"/>
                  <a:gd name="T1" fmla="*/ 0 h 5"/>
                  <a:gd name="T2" fmla="*/ 2 w 7"/>
                  <a:gd name="T3" fmla="*/ 3 h 5"/>
                  <a:gd name="T4" fmla="*/ 4 w 7"/>
                  <a:gd name="T5" fmla="*/ 4 h 5"/>
                  <a:gd name="T6" fmla="*/ 0 w 7"/>
                  <a:gd name="T7" fmla="*/ 4 h 5"/>
                  <a:gd name="T8" fmla="*/ 4 w 7"/>
                  <a:gd name="T9" fmla="*/ 1 h 5"/>
                  <a:gd name="T10" fmla="*/ 6 w 7"/>
                  <a:gd name="T11" fmla="*/ 0 h 5"/>
                  <a:gd name="T12" fmla="*/ 7 w 7"/>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5" y="4"/>
                      <a:pt x="2" y="3"/>
                    </a:cubicBezTo>
                    <a:cubicBezTo>
                      <a:pt x="4" y="4"/>
                      <a:pt x="4" y="4"/>
                      <a:pt x="4" y="4"/>
                    </a:cubicBezTo>
                    <a:cubicBezTo>
                      <a:pt x="2" y="4"/>
                      <a:pt x="1" y="5"/>
                      <a:pt x="0" y="4"/>
                    </a:cubicBezTo>
                    <a:cubicBezTo>
                      <a:pt x="3" y="5"/>
                      <a:pt x="1" y="1"/>
                      <a:pt x="4" y="1"/>
                    </a:cubicBezTo>
                    <a:cubicBezTo>
                      <a:pt x="4" y="0"/>
                      <a:pt x="6" y="2"/>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2" name="Freeform 70">
                <a:extLst>
                  <a:ext uri="{FF2B5EF4-FFF2-40B4-BE49-F238E27FC236}">
                    <a16:creationId xmlns:a16="http://schemas.microsoft.com/office/drawing/2014/main" id="{67C21B40-315E-4C45-AA98-DF7CAF838322}"/>
                  </a:ext>
                </a:extLst>
              </p:cNvPr>
              <p:cNvSpPr/>
              <p:nvPr/>
            </p:nvSpPr>
            <p:spPr bwMode="auto">
              <a:xfrm>
                <a:off x="2704" y="1052"/>
                <a:ext cx="16" cy="10"/>
              </a:xfrm>
              <a:custGeom>
                <a:gdLst>
                  <a:gd name="T0" fmla="*/ 6 w 6"/>
                  <a:gd name="T1" fmla="*/ 3 h 4"/>
                  <a:gd name="T2" fmla="*/ 1 w 6"/>
                  <a:gd name="T3" fmla="*/ 4 h 4"/>
                  <a:gd name="T4" fmla="*/ 2 w 6"/>
                  <a:gd name="T5" fmla="*/ 2 h 4"/>
                  <a:gd name="T6" fmla="*/ 5 w 6"/>
                  <a:gd name="T7" fmla="*/ 3 h 4"/>
                  <a:gd name="T8" fmla="*/ 6 w 6"/>
                  <a:gd name="T9" fmla="*/ 2 h 4"/>
                  <a:gd name="T10" fmla="*/ 5 w 6"/>
                  <a:gd name="T11" fmla="*/ 1 h 4"/>
                  <a:gd name="T12" fmla="*/ 6 w 6"/>
                  <a:gd name="T13" fmla="*/ 0 h 4"/>
                  <a:gd name="T14" fmla="*/ 6 w 6"/>
                  <a:gd name="T15" fmla="*/ 3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3"/>
                    </a:moveTo>
                    <a:cubicBezTo>
                      <a:pt x="5" y="4"/>
                      <a:pt x="2" y="4"/>
                      <a:pt x="1" y="4"/>
                    </a:cubicBezTo>
                    <a:cubicBezTo>
                      <a:pt x="0" y="3"/>
                      <a:pt x="2" y="3"/>
                      <a:pt x="2" y="2"/>
                    </a:cubicBezTo>
                    <a:cubicBezTo>
                      <a:pt x="3" y="3"/>
                      <a:pt x="4" y="3"/>
                      <a:pt x="5" y="3"/>
                    </a:cubicBezTo>
                    <a:cubicBezTo>
                      <a:pt x="5" y="3"/>
                      <a:pt x="5" y="2"/>
                      <a:pt x="6" y="2"/>
                    </a:cubicBezTo>
                    <a:cubicBezTo>
                      <a:pt x="5" y="1"/>
                      <a:pt x="5" y="1"/>
                      <a:pt x="5" y="1"/>
                    </a:cubicBezTo>
                    <a:cubicBezTo>
                      <a:pt x="6" y="0"/>
                      <a:pt x="6" y="0"/>
                      <a:pt x="6" y="0"/>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3" name="Freeform 71">
                <a:extLst>
                  <a:ext uri="{FF2B5EF4-FFF2-40B4-BE49-F238E27FC236}">
                    <a16:creationId xmlns:a16="http://schemas.microsoft.com/office/drawing/2014/main" id="{17792C22-36CA-4DFE-B418-701FD9889D8D}"/>
                  </a:ext>
                </a:extLst>
              </p:cNvPr>
              <p:cNvSpPr/>
              <p:nvPr/>
            </p:nvSpPr>
            <p:spPr bwMode="auto">
              <a:xfrm>
                <a:off x="2947" y="105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4" name="Freeform 72">
                <a:extLst>
                  <a:ext uri="{FF2B5EF4-FFF2-40B4-BE49-F238E27FC236}">
                    <a16:creationId xmlns:a16="http://schemas.microsoft.com/office/drawing/2014/main" id="{44D47633-C422-4D9A-ACB4-C83CE54194AE}"/>
                  </a:ext>
                </a:extLst>
              </p:cNvPr>
              <p:cNvSpPr/>
              <p:nvPr/>
            </p:nvSpPr>
            <p:spPr bwMode="auto">
              <a:xfrm>
                <a:off x="2953" y="1052"/>
                <a:ext cx="8" cy="2"/>
              </a:xfrm>
              <a:custGeom>
                <a:gdLst>
                  <a:gd name="T0" fmla="*/ 8 w 8"/>
                  <a:gd name="T1" fmla="*/ 2 h 2"/>
                  <a:gd name="T2" fmla="*/ 0 w 8"/>
                  <a:gd name="T3" fmla="*/ 0 h 2"/>
                  <a:gd name="T4" fmla="*/ 5 w 8"/>
                  <a:gd name="T5" fmla="*/ 0 h 2"/>
                  <a:gd name="T6" fmla="*/ 8 w 8"/>
                  <a:gd name="T7" fmla="*/ 2 h 2"/>
                </a:gdLst>
                <a:cxnLst>
                  <a:cxn ang="0">
                    <a:pos x="T0" y="T1"/>
                  </a:cxn>
                  <a:cxn ang="0">
                    <a:pos x="T2" y="T3"/>
                  </a:cxn>
                  <a:cxn ang="0">
                    <a:pos x="T4" y="T5"/>
                  </a:cxn>
                  <a:cxn ang="0">
                    <a:pos x="T6" y="T7"/>
                  </a:cxn>
                </a:cxnLst>
                <a:rect l="0" t="0" r="r" b="b"/>
                <a:pathLst>
                  <a:path w="8" h="2">
                    <a:moveTo>
                      <a:pt x="8" y="2"/>
                    </a:moveTo>
                    <a:lnTo>
                      <a:pt x="0" y="0"/>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5" name="Freeform 73">
                <a:extLst>
                  <a:ext uri="{FF2B5EF4-FFF2-40B4-BE49-F238E27FC236}">
                    <a16:creationId xmlns:a16="http://schemas.microsoft.com/office/drawing/2014/main" id="{665B26D9-C75C-45F4-B833-4921FAFA7DFE}"/>
                  </a:ext>
                </a:extLst>
              </p:cNvPr>
              <p:cNvSpPr/>
              <p:nvPr/>
            </p:nvSpPr>
            <p:spPr bwMode="auto">
              <a:xfrm>
                <a:off x="2838" y="1054"/>
                <a:ext cx="24" cy="8"/>
              </a:xfrm>
              <a:custGeom>
                <a:gdLst>
                  <a:gd name="T0" fmla="*/ 6 w 9"/>
                  <a:gd name="T1" fmla="*/ 1 h 3"/>
                  <a:gd name="T2" fmla="*/ 7 w 9"/>
                  <a:gd name="T3" fmla="*/ 2 h 3"/>
                  <a:gd name="T4" fmla="*/ 8 w 9"/>
                  <a:gd name="T5" fmla="*/ 1 h 3"/>
                  <a:gd name="T6" fmla="*/ 9 w 9"/>
                  <a:gd name="T7" fmla="*/ 3 h 3"/>
                  <a:gd name="T8" fmla="*/ 0 w 9"/>
                  <a:gd name="T9" fmla="*/ 2 h 3"/>
                  <a:gd name="T10" fmla="*/ 2 w 9"/>
                  <a:gd name="T11" fmla="*/ 1 h 3"/>
                  <a:gd name="T12" fmla="*/ 2 w 9"/>
                  <a:gd name="T13" fmla="*/ 0 h 3"/>
                  <a:gd name="T14" fmla="*/ 4 w 9"/>
                  <a:gd name="T15" fmla="*/ 1 h 3"/>
                  <a:gd name="T16" fmla="*/ 4 w 9"/>
                  <a:gd name="T17" fmla="*/ 0 h 3"/>
                  <a:gd name="T18" fmla="*/ 6 w 9"/>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6" y="1"/>
                    </a:moveTo>
                    <a:cubicBezTo>
                      <a:pt x="6" y="2"/>
                      <a:pt x="6" y="2"/>
                      <a:pt x="7" y="2"/>
                    </a:cubicBezTo>
                    <a:cubicBezTo>
                      <a:pt x="7" y="3"/>
                      <a:pt x="8" y="1"/>
                      <a:pt x="8" y="1"/>
                    </a:cubicBezTo>
                    <a:cubicBezTo>
                      <a:pt x="9" y="3"/>
                      <a:pt x="9" y="3"/>
                      <a:pt x="9" y="3"/>
                    </a:cubicBezTo>
                    <a:cubicBezTo>
                      <a:pt x="6" y="2"/>
                      <a:pt x="3" y="3"/>
                      <a:pt x="0" y="2"/>
                    </a:cubicBezTo>
                    <a:cubicBezTo>
                      <a:pt x="2" y="1"/>
                      <a:pt x="2" y="1"/>
                      <a:pt x="2" y="1"/>
                    </a:cubicBezTo>
                    <a:cubicBezTo>
                      <a:pt x="2" y="1"/>
                      <a:pt x="1" y="0"/>
                      <a:pt x="2" y="0"/>
                    </a:cubicBezTo>
                    <a:cubicBezTo>
                      <a:pt x="3" y="0"/>
                      <a:pt x="3" y="2"/>
                      <a:pt x="4" y="1"/>
                    </a:cubicBezTo>
                    <a:cubicBezTo>
                      <a:pt x="4" y="0"/>
                      <a:pt x="4" y="0"/>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6" name="Freeform 74">
                <a:extLst>
                  <a:ext uri="{FF2B5EF4-FFF2-40B4-BE49-F238E27FC236}">
                    <a16:creationId xmlns:a16="http://schemas.microsoft.com/office/drawing/2014/main" id="{5A17D8CA-B607-4D36-A498-B5CD4848B8E2}"/>
                  </a:ext>
                </a:extLst>
              </p:cNvPr>
              <p:cNvSpPr/>
              <p:nvPr/>
            </p:nvSpPr>
            <p:spPr bwMode="auto">
              <a:xfrm>
                <a:off x="3089" y="105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7" name="Freeform 75">
                <a:extLst>
                  <a:ext uri="{FF2B5EF4-FFF2-40B4-BE49-F238E27FC236}">
                    <a16:creationId xmlns:a16="http://schemas.microsoft.com/office/drawing/2014/main" id="{636446D5-568C-4429-BEE6-D48C510C9F4C}"/>
                  </a:ext>
                </a:extLst>
              </p:cNvPr>
              <p:cNvSpPr/>
              <p:nvPr/>
            </p:nvSpPr>
            <p:spPr bwMode="auto">
              <a:xfrm>
                <a:off x="2603" y="1054"/>
                <a:ext cx="2" cy="6"/>
              </a:xfrm>
              <a:custGeom>
                <a:gdLst>
                  <a:gd name="T0" fmla="*/ 0 w 1"/>
                  <a:gd name="T1" fmla="*/ 1 h 2"/>
                  <a:gd name="T2" fmla="*/ 0 w 1"/>
                  <a:gd name="T3" fmla="*/ 2 h 2"/>
                  <a:gd name="T4" fmla="*/ 0 w 1"/>
                  <a:gd name="T5" fmla="*/ 0 h 2"/>
                  <a:gd name="T6" fmla="*/ 0 w 1"/>
                  <a:gd name="T7" fmla="*/ 1 h 2"/>
                </a:gdLst>
                <a:cxnLst>
                  <a:cxn ang="0">
                    <a:pos x="T0" y="T1"/>
                  </a:cxn>
                  <a:cxn ang="0">
                    <a:pos x="T2" y="T3"/>
                  </a:cxn>
                  <a:cxn ang="0">
                    <a:pos x="T4" y="T5"/>
                  </a:cxn>
                  <a:cxn ang="0">
                    <a:pos x="T6" y="T7"/>
                  </a:cxn>
                </a:cxnLst>
                <a:rect l="0" t="0" r="r" b="b"/>
                <a:pathLst>
                  <a:path w="1" h="2">
                    <a:moveTo>
                      <a:pt x="0" y="1"/>
                    </a:moveTo>
                    <a:cubicBezTo>
                      <a:pt x="0" y="2"/>
                      <a:pt x="0" y="2"/>
                      <a:pt x="0" y="2"/>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8" name="Freeform 76">
                <a:extLst>
                  <a:ext uri="{FF2B5EF4-FFF2-40B4-BE49-F238E27FC236}">
                    <a16:creationId xmlns:a16="http://schemas.microsoft.com/office/drawing/2014/main" id="{CD7AFB67-C4D8-4C1C-8292-338B6670A1A7}"/>
                  </a:ext>
                </a:extLst>
              </p:cNvPr>
              <p:cNvSpPr/>
              <p:nvPr/>
            </p:nvSpPr>
            <p:spPr bwMode="auto">
              <a:xfrm>
                <a:off x="2798" y="1054"/>
                <a:ext cx="21" cy="16"/>
              </a:xfrm>
              <a:custGeom>
                <a:gdLst>
                  <a:gd name="T0" fmla="*/ 8 w 8"/>
                  <a:gd name="T1" fmla="*/ 1 h 6"/>
                  <a:gd name="T2" fmla="*/ 7 w 8"/>
                  <a:gd name="T3" fmla="*/ 3 h 6"/>
                  <a:gd name="T4" fmla="*/ 5 w 8"/>
                  <a:gd name="T5" fmla="*/ 2 h 6"/>
                  <a:gd name="T6" fmla="*/ 5 w 8"/>
                  <a:gd name="T7" fmla="*/ 3 h 6"/>
                  <a:gd name="T8" fmla="*/ 4 w 8"/>
                  <a:gd name="T9" fmla="*/ 4 h 6"/>
                  <a:gd name="T10" fmla="*/ 4 w 8"/>
                  <a:gd name="T11" fmla="*/ 4 h 6"/>
                  <a:gd name="T12" fmla="*/ 4 w 8"/>
                  <a:gd name="T13" fmla="*/ 5 h 6"/>
                  <a:gd name="T14" fmla="*/ 3 w 8"/>
                  <a:gd name="T15" fmla="*/ 4 h 6"/>
                  <a:gd name="T16" fmla="*/ 2 w 8"/>
                  <a:gd name="T17" fmla="*/ 5 h 6"/>
                  <a:gd name="T18" fmla="*/ 2 w 8"/>
                  <a:gd name="T19" fmla="*/ 4 h 6"/>
                  <a:gd name="T20" fmla="*/ 0 w 8"/>
                  <a:gd name="T21" fmla="*/ 4 h 6"/>
                  <a:gd name="T22" fmla="*/ 2 w 8"/>
                  <a:gd name="T23" fmla="*/ 2 h 6"/>
                  <a:gd name="T24" fmla="*/ 2 w 8"/>
                  <a:gd name="T25" fmla="*/ 4 h 6"/>
                  <a:gd name="T26" fmla="*/ 3 w 8"/>
                  <a:gd name="T27" fmla="*/ 1 h 6"/>
                  <a:gd name="T28" fmla="*/ 4 w 8"/>
                  <a:gd name="T29" fmla="*/ 2 h 6"/>
                  <a:gd name="T30" fmla="*/ 5 w 8"/>
                  <a:gd name="T31" fmla="*/ 1 h 6"/>
                  <a:gd name="T32" fmla="*/ 7 w 8"/>
                  <a:gd name="T33" fmla="*/ 1 h 6"/>
                  <a:gd name="T34" fmla="*/ 8 w 8"/>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1"/>
                    </a:moveTo>
                    <a:cubicBezTo>
                      <a:pt x="7" y="3"/>
                      <a:pt x="7" y="3"/>
                      <a:pt x="7" y="3"/>
                    </a:cubicBezTo>
                    <a:cubicBezTo>
                      <a:pt x="6" y="3"/>
                      <a:pt x="7" y="0"/>
                      <a:pt x="5" y="2"/>
                    </a:cubicBezTo>
                    <a:cubicBezTo>
                      <a:pt x="5" y="3"/>
                      <a:pt x="5" y="3"/>
                      <a:pt x="5" y="3"/>
                    </a:cubicBezTo>
                    <a:cubicBezTo>
                      <a:pt x="5" y="3"/>
                      <a:pt x="4" y="3"/>
                      <a:pt x="4" y="4"/>
                    </a:cubicBezTo>
                    <a:cubicBezTo>
                      <a:pt x="4" y="4"/>
                      <a:pt x="4" y="4"/>
                      <a:pt x="4" y="4"/>
                    </a:cubicBezTo>
                    <a:cubicBezTo>
                      <a:pt x="4" y="5"/>
                      <a:pt x="4" y="5"/>
                      <a:pt x="4" y="5"/>
                    </a:cubicBezTo>
                    <a:cubicBezTo>
                      <a:pt x="4" y="5"/>
                      <a:pt x="3" y="4"/>
                      <a:pt x="3" y="4"/>
                    </a:cubicBezTo>
                    <a:cubicBezTo>
                      <a:pt x="2" y="4"/>
                      <a:pt x="4" y="6"/>
                      <a:pt x="2" y="5"/>
                    </a:cubicBezTo>
                    <a:cubicBezTo>
                      <a:pt x="2" y="5"/>
                      <a:pt x="2" y="4"/>
                      <a:pt x="2" y="4"/>
                    </a:cubicBezTo>
                    <a:cubicBezTo>
                      <a:pt x="1" y="3"/>
                      <a:pt x="1" y="4"/>
                      <a:pt x="0" y="4"/>
                    </a:cubicBezTo>
                    <a:cubicBezTo>
                      <a:pt x="2" y="2"/>
                      <a:pt x="2" y="2"/>
                      <a:pt x="2" y="2"/>
                    </a:cubicBezTo>
                    <a:cubicBezTo>
                      <a:pt x="2" y="2"/>
                      <a:pt x="1" y="3"/>
                      <a:pt x="2" y="4"/>
                    </a:cubicBezTo>
                    <a:cubicBezTo>
                      <a:pt x="3" y="3"/>
                      <a:pt x="4" y="2"/>
                      <a:pt x="3" y="1"/>
                    </a:cubicBezTo>
                    <a:cubicBezTo>
                      <a:pt x="3" y="2"/>
                      <a:pt x="3" y="2"/>
                      <a:pt x="4" y="2"/>
                    </a:cubicBezTo>
                    <a:cubicBezTo>
                      <a:pt x="5" y="1"/>
                      <a:pt x="3" y="1"/>
                      <a:pt x="5" y="1"/>
                    </a:cubicBezTo>
                    <a:cubicBezTo>
                      <a:pt x="5" y="2"/>
                      <a:pt x="7" y="1"/>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99" name="Freeform 77">
                <a:extLst>
                  <a:ext uri="{FF2B5EF4-FFF2-40B4-BE49-F238E27FC236}">
                    <a16:creationId xmlns:a16="http://schemas.microsoft.com/office/drawing/2014/main" id="{752FC573-B8BE-4972-8702-9FAC059E2C71}"/>
                  </a:ext>
                </a:extLst>
              </p:cNvPr>
              <p:cNvSpPr/>
              <p:nvPr/>
            </p:nvSpPr>
            <p:spPr bwMode="auto">
              <a:xfrm>
                <a:off x="3110" y="1054"/>
                <a:ext cx="8" cy="6"/>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1" y="2"/>
                      <a:pt x="0" y="2"/>
                    </a:cubicBezTo>
                    <a:cubicBezTo>
                      <a:pt x="0" y="1"/>
                      <a:pt x="0" y="1"/>
                      <a:pt x="0" y="1"/>
                    </a:cubicBezTo>
                    <a:cubicBezTo>
                      <a:pt x="2"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0" name="Freeform 78">
                <a:extLst>
                  <a:ext uri="{FF2B5EF4-FFF2-40B4-BE49-F238E27FC236}">
                    <a16:creationId xmlns:a16="http://schemas.microsoft.com/office/drawing/2014/main" id="{D57562A6-3C05-40A5-9A99-34D2415A9276}"/>
                  </a:ext>
                </a:extLst>
              </p:cNvPr>
              <p:cNvSpPr/>
              <p:nvPr/>
            </p:nvSpPr>
            <p:spPr bwMode="auto">
              <a:xfrm>
                <a:off x="3030" y="1054"/>
                <a:ext cx="5" cy="8"/>
              </a:xfrm>
              <a:custGeom>
                <a:gdLst>
                  <a:gd name="T0" fmla="*/ 2 w 2"/>
                  <a:gd name="T1" fmla="*/ 1 h 3"/>
                  <a:gd name="T2" fmla="*/ 1 w 2"/>
                  <a:gd name="T3" fmla="*/ 2 h 3"/>
                  <a:gd name="T4" fmla="*/ 1 w 2"/>
                  <a:gd name="T5" fmla="*/ 3 h 3"/>
                  <a:gd name="T6" fmla="*/ 0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2"/>
                      <a:pt x="1" y="2"/>
                      <a:pt x="1" y="2"/>
                    </a:cubicBezTo>
                    <a:cubicBezTo>
                      <a:pt x="1" y="3"/>
                      <a:pt x="1" y="3"/>
                      <a:pt x="1" y="3"/>
                    </a:cubicBezTo>
                    <a:cubicBezTo>
                      <a:pt x="1" y="3"/>
                      <a:pt x="0"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1" name="Freeform 79">
                <a:extLst>
                  <a:ext uri="{FF2B5EF4-FFF2-40B4-BE49-F238E27FC236}">
                    <a16:creationId xmlns:a16="http://schemas.microsoft.com/office/drawing/2014/main" id="{9BBF272E-73BC-4DF9-B138-FC10C4770C48}"/>
                  </a:ext>
                </a:extLst>
              </p:cNvPr>
              <p:cNvSpPr/>
              <p:nvPr/>
            </p:nvSpPr>
            <p:spPr bwMode="auto">
              <a:xfrm>
                <a:off x="2848" y="1054"/>
                <a:ext cx="78" cy="38"/>
              </a:xfrm>
              <a:custGeom>
                <a:gdLst>
                  <a:gd name="T0" fmla="*/ 29 w 29"/>
                  <a:gd name="T1" fmla="*/ 2 h 14"/>
                  <a:gd name="T2" fmla="*/ 24 w 29"/>
                  <a:gd name="T3" fmla="*/ 4 h 14"/>
                  <a:gd name="T4" fmla="*/ 23 w 29"/>
                  <a:gd name="T5" fmla="*/ 3 h 14"/>
                  <a:gd name="T6" fmla="*/ 21 w 29"/>
                  <a:gd name="T7" fmla="*/ 3 h 14"/>
                  <a:gd name="T8" fmla="*/ 21 w 29"/>
                  <a:gd name="T9" fmla="*/ 5 h 14"/>
                  <a:gd name="T10" fmla="*/ 20 w 29"/>
                  <a:gd name="T11" fmla="*/ 5 h 14"/>
                  <a:gd name="T12" fmla="*/ 20 w 29"/>
                  <a:gd name="T13" fmla="*/ 4 h 14"/>
                  <a:gd name="T14" fmla="*/ 20 w 29"/>
                  <a:gd name="T15" fmla="*/ 5 h 14"/>
                  <a:gd name="T16" fmla="*/ 21 w 29"/>
                  <a:gd name="T17" fmla="*/ 4 h 14"/>
                  <a:gd name="T18" fmla="*/ 17 w 29"/>
                  <a:gd name="T19" fmla="*/ 4 h 14"/>
                  <a:gd name="T20" fmla="*/ 18 w 29"/>
                  <a:gd name="T21" fmla="*/ 5 h 14"/>
                  <a:gd name="T22" fmla="*/ 18 w 29"/>
                  <a:gd name="T23" fmla="*/ 6 h 14"/>
                  <a:gd name="T24" fmla="*/ 14 w 29"/>
                  <a:gd name="T25" fmla="*/ 6 h 14"/>
                  <a:gd name="T26" fmla="*/ 14 w 29"/>
                  <a:gd name="T27" fmla="*/ 8 h 14"/>
                  <a:gd name="T28" fmla="*/ 12 w 29"/>
                  <a:gd name="T29" fmla="*/ 9 h 14"/>
                  <a:gd name="T30" fmla="*/ 13 w 29"/>
                  <a:gd name="T31" fmla="*/ 10 h 14"/>
                  <a:gd name="T32" fmla="*/ 12 w 29"/>
                  <a:gd name="T33" fmla="*/ 10 h 14"/>
                  <a:gd name="T34" fmla="*/ 12 w 29"/>
                  <a:gd name="T35" fmla="*/ 9 h 14"/>
                  <a:gd name="T36" fmla="*/ 11 w 29"/>
                  <a:gd name="T37" fmla="*/ 9 h 14"/>
                  <a:gd name="T38" fmla="*/ 8 w 29"/>
                  <a:gd name="T39" fmla="*/ 11 h 14"/>
                  <a:gd name="T40" fmla="*/ 8 w 29"/>
                  <a:gd name="T41" fmla="*/ 10 h 14"/>
                  <a:gd name="T42" fmla="*/ 3 w 29"/>
                  <a:gd name="T43" fmla="*/ 13 h 14"/>
                  <a:gd name="T44" fmla="*/ 0 w 29"/>
                  <a:gd name="T45" fmla="*/ 11 h 14"/>
                  <a:gd name="T46" fmla="*/ 2 w 29"/>
                  <a:gd name="T47" fmla="*/ 10 h 14"/>
                  <a:gd name="T48" fmla="*/ 2 w 29"/>
                  <a:gd name="T49" fmla="*/ 11 h 14"/>
                  <a:gd name="T50" fmla="*/ 7 w 29"/>
                  <a:gd name="T51" fmla="*/ 8 h 14"/>
                  <a:gd name="T52" fmla="*/ 7 w 29"/>
                  <a:gd name="T53" fmla="*/ 8 h 14"/>
                  <a:gd name="T54" fmla="*/ 10 w 29"/>
                  <a:gd name="T55" fmla="*/ 6 h 14"/>
                  <a:gd name="T56" fmla="*/ 9 w 29"/>
                  <a:gd name="T57" fmla="*/ 5 h 14"/>
                  <a:gd name="T58" fmla="*/ 16 w 29"/>
                  <a:gd name="T59" fmla="*/ 4 h 14"/>
                  <a:gd name="T60" fmla="*/ 16 w 29"/>
                  <a:gd name="T61" fmla="*/ 3 h 14"/>
                  <a:gd name="T62" fmla="*/ 25 w 29"/>
                  <a:gd name="T63" fmla="*/ 1 h 14"/>
                  <a:gd name="T64" fmla="*/ 25 w 29"/>
                  <a:gd name="T65" fmla="*/ 2 h 14"/>
                  <a:gd name="T66" fmla="*/ 29 w 29"/>
                  <a:gd name="T6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14">
                    <a:moveTo>
                      <a:pt x="29" y="2"/>
                    </a:moveTo>
                    <a:cubicBezTo>
                      <a:pt x="28" y="4"/>
                      <a:pt x="25" y="3"/>
                      <a:pt x="24" y="4"/>
                    </a:cubicBezTo>
                    <a:cubicBezTo>
                      <a:pt x="24" y="3"/>
                      <a:pt x="23" y="3"/>
                      <a:pt x="23" y="3"/>
                    </a:cubicBezTo>
                    <a:cubicBezTo>
                      <a:pt x="21" y="3"/>
                      <a:pt x="21" y="3"/>
                      <a:pt x="21" y="3"/>
                    </a:cubicBezTo>
                    <a:cubicBezTo>
                      <a:pt x="21" y="4"/>
                      <a:pt x="23" y="6"/>
                      <a:pt x="21" y="5"/>
                    </a:cubicBezTo>
                    <a:cubicBezTo>
                      <a:pt x="21" y="5"/>
                      <a:pt x="20" y="5"/>
                      <a:pt x="20" y="5"/>
                    </a:cubicBezTo>
                    <a:cubicBezTo>
                      <a:pt x="20" y="4"/>
                      <a:pt x="20" y="4"/>
                      <a:pt x="20" y="4"/>
                    </a:cubicBezTo>
                    <a:cubicBezTo>
                      <a:pt x="20" y="5"/>
                      <a:pt x="20" y="5"/>
                      <a:pt x="20" y="5"/>
                    </a:cubicBezTo>
                    <a:cubicBezTo>
                      <a:pt x="21" y="4"/>
                      <a:pt x="21" y="4"/>
                      <a:pt x="21" y="4"/>
                    </a:cubicBezTo>
                    <a:cubicBezTo>
                      <a:pt x="19" y="4"/>
                      <a:pt x="18" y="3"/>
                      <a:pt x="17" y="4"/>
                    </a:cubicBezTo>
                    <a:cubicBezTo>
                      <a:pt x="18" y="5"/>
                      <a:pt x="18" y="5"/>
                      <a:pt x="18" y="5"/>
                    </a:cubicBezTo>
                    <a:cubicBezTo>
                      <a:pt x="17" y="5"/>
                      <a:pt x="18" y="6"/>
                      <a:pt x="18" y="6"/>
                    </a:cubicBezTo>
                    <a:cubicBezTo>
                      <a:pt x="17" y="5"/>
                      <a:pt x="16" y="6"/>
                      <a:pt x="14" y="6"/>
                    </a:cubicBezTo>
                    <a:cubicBezTo>
                      <a:pt x="14" y="7"/>
                      <a:pt x="15" y="7"/>
                      <a:pt x="14" y="8"/>
                    </a:cubicBezTo>
                    <a:cubicBezTo>
                      <a:pt x="13" y="8"/>
                      <a:pt x="13" y="8"/>
                      <a:pt x="12" y="9"/>
                    </a:cubicBezTo>
                    <a:cubicBezTo>
                      <a:pt x="12" y="9"/>
                      <a:pt x="13" y="9"/>
                      <a:pt x="13" y="10"/>
                    </a:cubicBezTo>
                    <a:cubicBezTo>
                      <a:pt x="12" y="10"/>
                      <a:pt x="12" y="10"/>
                      <a:pt x="12" y="10"/>
                    </a:cubicBezTo>
                    <a:cubicBezTo>
                      <a:pt x="12" y="9"/>
                      <a:pt x="13" y="9"/>
                      <a:pt x="12" y="9"/>
                    </a:cubicBezTo>
                    <a:cubicBezTo>
                      <a:pt x="12" y="8"/>
                      <a:pt x="11" y="9"/>
                      <a:pt x="11" y="9"/>
                    </a:cubicBezTo>
                    <a:cubicBezTo>
                      <a:pt x="10" y="9"/>
                      <a:pt x="10" y="11"/>
                      <a:pt x="8" y="11"/>
                    </a:cubicBezTo>
                    <a:cubicBezTo>
                      <a:pt x="8" y="10"/>
                      <a:pt x="8" y="10"/>
                      <a:pt x="8" y="10"/>
                    </a:cubicBezTo>
                    <a:cubicBezTo>
                      <a:pt x="7" y="14"/>
                      <a:pt x="2" y="9"/>
                      <a:pt x="3" y="13"/>
                    </a:cubicBezTo>
                    <a:cubicBezTo>
                      <a:pt x="1" y="13"/>
                      <a:pt x="2" y="11"/>
                      <a:pt x="0" y="11"/>
                    </a:cubicBezTo>
                    <a:cubicBezTo>
                      <a:pt x="0" y="10"/>
                      <a:pt x="1" y="11"/>
                      <a:pt x="2" y="10"/>
                    </a:cubicBezTo>
                    <a:cubicBezTo>
                      <a:pt x="2" y="11"/>
                      <a:pt x="2" y="11"/>
                      <a:pt x="2" y="11"/>
                    </a:cubicBezTo>
                    <a:cubicBezTo>
                      <a:pt x="2" y="9"/>
                      <a:pt x="6" y="9"/>
                      <a:pt x="7" y="8"/>
                    </a:cubicBezTo>
                    <a:cubicBezTo>
                      <a:pt x="7" y="8"/>
                      <a:pt x="7" y="8"/>
                      <a:pt x="7" y="8"/>
                    </a:cubicBezTo>
                    <a:cubicBezTo>
                      <a:pt x="10" y="6"/>
                      <a:pt x="10" y="6"/>
                      <a:pt x="10" y="6"/>
                    </a:cubicBezTo>
                    <a:cubicBezTo>
                      <a:pt x="10" y="6"/>
                      <a:pt x="10" y="5"/>
                      <a:pt x="9" y="5"/>
                    </a:cubicBezTo>
                    <a:cubicBezTo>
                      <a:pt x="10" y="6"/>
                      <a:pt x="14" y="5"/>
                      <a:pt x="16" y="4"/>
                    </a:cubicBezTo>
                    <a:cubicBezTo>
                      <a:pt x="16" y="4"/>
                      <a:pt x="16" y="4"/>
                      <a:pt x="16" y="3"/>
                    </a:cubicBezTo>
                    <a:cubicBezTo>
                      <a:pt x="19" y="2"/>
                      <a:pt x="22" y="4"/>
                      <a:pt x="25" y="1"/>
                    </a:cubicBezTo>
                    <a:cubicBezTo>
                      <a:pt x="25" y="2"/>
                      <a:pt x="25" y="2"/>
                      <a:pt x="25" y="2"/>
                    </a:cubicBezTo>
                    <a:cubicBezTo>
                      <a:pt x="26" y="1"/>
                      <a:pt x="29" y="0"/>
                      <a:pt x="2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2" name="Freeform 80">
                <a:extLst>
                  <a:ext uri="{FF2B5EF4-FFF2-40B4-BE49-F238E27FC236}">
                    <a16:creationId xmlns:a16="http://schemas.microsoft.com/office/drawing/2014/main" id="{BAB93A9A-1D3D-4594-B7DB-A4251A4422E8}"/>
                  </a:ext>
                </a:extLst>
              </p:cNvPr>
              <p:cNvSpPr/>
              <p:nvPr/>
            </p:nvSpPr>
            <p:spPr bwMode="auto">
              <a:xfrm>
                <a:off x="2942" y="1057"/>
                <a:ext cx="19" cy="5"/>
              </a:xfrm>
              <a:custGeom>
                <a:gdLst>
                  <a:gd name="T0" fmla="*/ 6 w 7"/>
                  <a:gd name="T1" fmla="*/ 0 h 2"/>
                  <a:gd name="T2" fmla="*/ 7 w 7"/>
                  <a:gd name="T3" fmla="*/ 0 h 2"/>
                  <a:gd name="T4" fmla="*/ 6 w 7"/>
                  <a:gd name="T5" fmla="*/ 1 h 2"/>
                  <a:gd name="T6" fmla="*/ 6 w 7"/>
                  <a:gd name="T7" fmla="*/ 2 h 2"/>
                  <a:gd name="T8" fmla="*/ 1 w 7"/>
                  <a:gd name="T9" fmla="*/ 2 h 2"/>
                  <a:gd name="T10" fmla="*/ 3 w 7"/>
                  <a:gd name="T11" fmla="*/ 0 h 2"/>
                  <a:gd name="T12" fmla="*/ 6 w 7"/>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7" y="0"/>
                      <a:pt x="7" y="0"/>
                      <a:pt x="7" y="0"/>
                    </a:cubicBezTo>
                    <a:cubicBezTo>
                      <a:pt x="6" y="1"/>
                      <a:pt x="6" y="1"/>
                      <a:pt x="6" y="1"/>
                    </a:cubicBezTo>
                    <a:cubicBezTo>
                      <a:pt x="6" y="2"/>
                      <a:pt x="6" y="2"/>
                      <a:pt x="6" y="2"/>
                    </a:cubicBezTo>
                    <a:cubicBezTo>
                      <a:pt x="4" y="2"/>
                      <a:pt x="2" y="0"/>
                      <a:pt x="1" y="2"/>
                    </a:cubicBezTo>
                    <a:cubicBezTo>
                      <a:pt x="0" y="1"/>
                      <a:pt x="2" y="1"/>
                      <a:pt x="3" y="0"/>
                    </a:cubicBezTo>
                    <a:cubicBezTo>
                      <a:pt x="5" y="0"/>
                      <a:pt x="5"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3" name="Freeform 81">
                <a:extLst>
                  <a:ext uri="{FF2B5EF4-FFF2-40B4-BE49-F238E27FC236}">
                    <a16:creationId xmlns:a16="http://schemas.microsoft.com/office/drawing/2014/main" id="{89D3A11D-D037-49C0-A74E-2275690498EC}"/>
                  </a:ext>
                </a:extLst>
              </p:cNvPr>
              <p:cNvSpPr/>
              <p:nvPr/>
            </p:nvSpPr>
            <p:spPr bwMode="auto">
              <a:xfrm>
                <a:off x="3019" y="10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4" name="Freeform 82">
                <a:extLst>
                  <a:ext uri="{FF2B5EF4-FFF2-40B4-BE49-F238E27FC236}">
                    <a16:creationId xmlns:a16="http://schemas.microsoft.com/office/drawing/2014/main" id="{4D5BA4D3-46AA-49C4-8CDD-89846CA3EA9D}"/>
                  </a:ext>
                </a:extLst>
              </p:cNvPr>
              <p:cNvSpPr/>
              <p:nvPr/>
            </p:nvSpPr>
            <p:spPr bwMode="auto">
              <a:xfrm>
                <a:off x="2448" y="1060"/>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5" name="Freeform 83">
                <a:extLst>
                  <a:ext uri="{FF2B5EF4-FFF2-40B4-BE49-F238E27FC236}">
                    <a16:creationId xmlns:a16="http://schemas.microsoft.com/office/drawing/2014/main" id="{B2DE5FB3-ACC8-446D-BEC0-4A70771B86FE}"/>
                  </a:ext>
                </a:extLst>
              </p:cNvPr>
              <p:cNvSpPr/>
              <p:nvPr/>
            </p:nvSpPr>
            <p:spPr bwMode="auto">
              <a:xfrm>
                <a:off x="2413" y="1062"/>
                <a:ext cx="5" cy="8"/>
              </a:xfrm>
              <a:custGeom>
                <a:gdLst>
                  <a:gd name="T0" fmla="*/ 2 w 2"/>
                  <a:gd name="T1" fmla="*/ 2 h 3"/>
                  <a:gd name="T2" fmla="*/ 0 w 2"/>
                  <a:gd name="T3" fmla="*/ 1 h 3"/>
                  <a:gd name="T4" fmla="*/ 2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0" y="2"/>
                      <a:pt x="0" y="1"/>
                    </a:cubicBezTo>
                    <a:cubicBezTo>
                      <a:pt x="2" y="0"/>
                      <a:pt x="2" y="0"/>
                      <a:pt x="2" y="0"/>
                    </a:cubicBezTo>
                    <a:cubicBezTo>
                      <a:pt x="1" y="1"/>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6" name="Rectangle 84">
                <a:extLst>
                  <a:ext uri="{FF2B5EF4-FFF2-40B4-BE49-F238E27FC236}">
                    <a16:creationId xmlns:a16="http://schemas.microsoft.com/office/drawing/2014/main" id="{A0023667-3D1F-441B-B400-B023DF8B0270}"/>
                  </a:ext>
                </a:extLst>
              </p:cNvPr>
              <p:cNvSpPr>
                <a:spLocks noChangeArrowheads="1"/>
              </p:cNvSpPr>
              <p:nvPr/>
            </p:nvSpPr>
            <p:spPr bwMode="auto">
              <a:xfrm>
                <a:off x="3674" y="106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7" name="Freeform 85">
                <a:extLst>
                  <a:ext uri="{FF2B5EF4-FFF2-40B4-BE49-F238E27FC236}">
                    <a16:creationId xmlns:a16="http://schemas.microsoft.com/office/drawing/2014/main" id="{72D4C5B7-1D6D-4FF1-9B17-02128EF85D39}"/>
                  </a:ext>
                </a:extLst>
              </p:cNvPr>
              <p:cNvSpPr/>
              <p:nvPr/>
            </p:nvSpPr>
            <p:spPr bwMode="auto">
              <a:xfrm>
                <a:off x="3607" y="106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8" name="Freeform 86">
                <a:extLst>
                  <a:ext uri="{FF2B5EF4-FFF2-40B4-BE49-F238E27FC236}">
                    <a16:creationId xmlns:a16="http://schemas.microsoft.com/office/drawing/2014/main" id="{6DBA5A11-C1AF-4E91-A981-753AD852A835}"/>
                  </a:ext>
                </a:extLst>
              </p:cNvPr>
              <p:cNvSpPr/>
              <p:nvPr/>
            </p:nvSpPr>
            <p:spPr bwMode="auto">
              <a:xfrm>
                <a:off x="2699" y="10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09" name="Freeform 87">
                <a:extLst>
                  <a:ext uri="{FF2B5EF4-FFF2-40B4-BE49-F238E27FC236}">
                    <a16:creationId xmlns:a16="http://schemas.microsoft.com/office/drawing/2014/main" id="{6DB2DAEE-C2F1-471E-AB1F-764E5AD00809}"/>
                  </a:ext>
                </a:extLst>
              </p:cNvPr>
              <p:cNvSpPr/>
              <p:nvPr/>
            </p:nvSpPr>
            <p:spPr bwMode="auto">
              <a:xfrm>
                <a:off x="3084" y="1065"/>
                <a:ext cx="24" cy="27"/>
              </a:xfrm>
              <a:custGeom>
                <a:gdLst>
                  <a:gd name="T0" fmla="*/ 7 w 9"/>
                  <a:gd name="T1" fmla="*/ 0 h 10"/>
                  <a:gd name="T2" fmla="*/ 6 w 9"/>
                  <a:gd name="T3" fmla="*/ 2 h 10"/>
                  <a:gd name="T4" fmla="*/ 9 w 9"/>
                  <a:gd name="T5" fmla="*/ 5 h 10"/>
                  <a:gd name="T6" fmla="*/ 2 w 9"/>
                  <a:gd name="T7" fmla="*/ 9 h 10"/>
                  <a:gd name="T8" fmla="*/ 1 w 9"/>
                  <a:gd name="T9" fmla="*/ 10 h 10"/>
                  <a:gd name="T10" fmla="*/ 3 w 9"/>
                  <a:gd name="T11" fmla="*/ 7 h 10"/>
                  <a:gd name="T12" fmla="*/ 4 w 9"/>
                  <a:gd name="T13" fmla="*/ 6 h 10"/>
                  <a:gd name="T14" fmla="*/ 4 w 9"/>
                  <a:gd name="T15" fmla="*/ 7 h 10"/>
                  <a:gd name="T16" fmla="*/ 5 w 9"/>
                  <a:gd name="T17" fmla="*/ 6 h 10"/>
                  <a:gd name="T18" fmla="*/ 6 w 9"/>
                  <a:gd name="T19" fmla="*/ 4 h 10"/>
                  <a:gd name="T20" fmla="*/ 3 w 9"/>
                  <a:gd name="T21" fmla="*/ 5 h 10"/>
                  <a:gd name="T22" fmla="*/ 5 w 9"/>
                  <a:gd name="T23" fmla="*/ 0 h 10"/>
                  <a:gd name="T24" fmla="*/ 7 w 9"/>
                  <a:gd name="T2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0"/>
                    </a:moveTo>
                    <a:cubicBezTo>
                      <a:pt x="8" y="0"/>
                      <a:pt x="7" y="1"/>
                      <a:pt x="6" y="2"/>
                    </a:cubicBezTo>
                    <a:cubicBezTo>
                      <a:pt x="7" y="3"/>
                      <a:pt x="9" y="4"/>
                      <a:pt x="9" y="5"/>
                    </a:cubicBezTo>
                    <a:cubicBezTo>
                      <a:pt x="6" y="6"/>
                      <a:pt x="3" y="7"/>
                      <a:pt x="2" y="9"/>
                    </a:cubicBezTo>
                    <a:cubicBezTo>
                      <a:pt x="2" y="10"/>
                      <a:pt x="1" y="10"/>
                      <a:pt x="1" y="10"/>
                    </a:cubicBezTo>
                    <a:cubicBezTo>
                      <a:pt x="0" y="9"/>
                      <a:pt x="3" y="8"/>
                      <a:pt x="3" y="7"/>
                    </a:cubicBezTo>
                    <a:cubicBezTo>
                      <a:pt x="4" y="6"/>
                      <a:pt x="4" y="6"/>
                      <a:pt x="4" y="6"/>
                    </a:cubicBezTo>
                    <a:cubicBezTo>
                      <a:pt x="4" y="7"/>
                      <a:pt x="4" y="7"/>
                      <a:pt x="4" y="7"/>
                    </a:cubicBezTo>
                    <a:cubicBezTo>
                      <a:pt x="5" y="7"/>
                      <a:pt x="5" y="7"/>
                      <a:pt x="5" y="6"/>
                    </a:cubicBezTo>
                    <a:cubicBezTo>
                      <a:pt x="3" y="5"/>
                      <a:pt x="6" y="5"/>
                      <a:pt x="6" y="4"/>
                    </a:cubicBezTo>
                    <a:cubicBezTo>
                      <a:pt x="5" y="3"/>
                      <a:pt x="4" y="5"/>
                      <a:pt x="3" y="5"/>
                    </a:cubicBezTo>
                    <a:cubicBezTo>
                      <a:pt x="8" y="4"/>
                      <a:pt x="0" y="1"/>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0" name="Freeform 88">
                <a:extLst>
                  <a:ext uri="{FF2B5EF4-FFF2-40B4-BE49-F238E27FC236}">
                    <a16:creationId xmlns:a16="http://schemas.microsoft.com/office/drawing/2014/main" id="{B067B7B5-C9F9-4174-832D-2D9CBF40C791}"/>
                  </a:ext>
                </a:extLst>
              </p:cNvPr>
              <p:cNvSpPr/>
              <p:nvPr/>
            </p:nvSpPr>
            <p:spPr bwMode="auto">
              <a:xfrm>
                <a:off x="3132" y="106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1" name="Rectangle 89">
                <a:extLst>
                  <a:ext uri="{FF2B5EF4-FFF2-40B4-BE49-F238E27FC236}">
                    <a16:creationId xmlns:a16="http://schemas.microsoft.com/office/drawing/2014/main" id="{6ADF3ECE-0D8C-4AB5-9C7C-33DE9F50F39E}"/>
                  </a:ext>
                </a:extLst>
              </p:cNvPr>
              <p:cNvSpPr>
                <a:spLocks noChangeArrowheads="1"/>
              </p:cNvSpPr>
              <p:nvPr/>
            </p:nvSpPr>
            <p:spPr bwMode="auto">
              <a:xfrm>
                <a:off x="3642" y="1065"/>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2" name="Freeform 90">
                <a:extLst>
                  <a:ext uri="{FF2B5EF4-FFF2-40B4-BE49-F238E27FC236}">
                    <a16:creationId xmlns:a16="http://schemas.microsoft.com/office/drawing/2014/main" id="{FFB1D387-49DC-4693-81B0-98D7762193CD}"/>
                  </a:ext>
                </a:extLst>
              </p:cNvPr>
              <p:cNvSpPr/>
              <p:nvPr/>
            </p:nvSpPr>
            <p:spPr bwMode="auto">
              <a:xfrm>
                <a:off x="2832" y="1068"/>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3" name="Freeform 91">
                <a:extLst>
                  <a:ext uri="{FF2B5EF4-FFF2-40B4-BE49-F238E27FC236}">
                    <a16:creationId xmlns:a16="http://schemas.microsoft.com/office/drawing/2014/main" id="{BD73EA1F-6C48-4677-A03F-A70A7CBC163A}"/>
                  </a:ext>
                </a:extLst>
              </p:cNvPr>
              <p:cNvSpPr/>
              <p:nvPr/>
            </p:nvSpPr>
            <p:spPr bwMode="auto">
              <a:xfrm>
                <a:off x="2822" y="1068"/>
                <a:ext cx="8" cy="5"/>
              </a:xfrm>
              <a:custGeom>
                <a:gdLst>
                  <a:gd name="T0" fmla="*/ 2 w 3"/>
                  <a:gd name="T1" fmla="*/ 2 h 2"/>
                  <a:gd name="T2" fmla="*/ 1 w 3"/>
                  <a:gd name="T3" fmla="*/ 0 h 2"/>
                  <a:gd name="T4" fmla="*/ 2 w 3"/>
                  <a:gd name="T5" fmla="*/ 2 h 2"/>
                </a:gdLst>
                <a:cxnLst>
                  <a:cxn ang="0">
                    <a:pos x="T0" y="T1"/>
                  </a:cxn>
                  <a:cxn ang="0">
                    <a:pos x="T2" y="T3"/>
                  </a:cxn>
                  <a:cxn ang="0">
                    <a:pos x="T4" y="T5"/>
                  </a:cxn>
                </a:cxnLst>
                <a:rect l="0" t="0" r="r" b="b"/>
                <a:pathLst>
                  <a:path w="3" h="2">
                    <a:moveTo>
                      <a:pt x="2" y="2"/>
                    </a:moveTo>
                    <a:cubicBezTo>
                      <a:pt x="1" y="1"/>
                      <a:pt x="0" y="1"/>
                      <a:pt x="1"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4" name="Freeform 92">
                <a:extLst>
                  <a:ext uri="{FF2B5EF4-FFF2-40B4-BE49-F238E27FC236}">
                    <a16:creationId xmlns:a16="http://schemas.microsoft.com/office/drawing/2014/main" id="{FCCB1FC4-5515-4F59-969F-18F2B5C79250}"/>
                  </a:ext>
                </a:extLst>
              </p:cNvPr>
              <p:cNvSpPr/>
              <p:nvPr/>
            </p:nvSpPr>
            <p:spPr bwMode="auto">
              <a:xfrm>
                <a:off x="3599" y="1068"/>
                <a:ext cx="6" cy="5"/>
              </a:xfrm>
              <a:custGeom>
                <a:gdLst>
                  <a:gd name="T0" fmla="*/ 2 w 2"/>
                  <a:gd name="T1" fmla="*/ 1 h 2"/>
                  <a:gd name="T2" fmla="*/ 1 w 2"/>
                  <a:gd name="T3" fmla="*/ 1 h 2"/>
                  <a:gd name="T4" fmla="*/ 0 w 2"/>
                  <a:gd name="T5" fmla="*/ 2 h 2"/>
                  <a:gd name="T6" fmla="*/ 0 w 2"/>
                  <a:gd name="T7" fmla="*/ 1 h 2"/>
                  <a:gd name="T8" fmla="*/ 0 w 2"/>
                  <a:gd name="T9" fmla="*/ 1 h 2"/>
                  <a:gd name="T10" fmla="*/ 2 w 2"/>
                  <a:gd name="T11" fmla="*/ 0 h 2"/>
                  <a:gd name="T12" fmla="*/ 2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1"/>
                      <a:pt x="1" y="2"/>
                      <a:pt x="0" y="2"/>
                    </a:cubicBezTo>
                    <a:cubicBezTo>
                      <a:pt x="0" y="1"/>
                      <a:pt x="0" y="1"/>
                      <a:pt x="0" y="1"/>
                    </a:cubicBezTo>
                    <a:cubicBezTo>
                      <a:pt x="0" y="1"/>
                      <a:pt x="0" y="1"/>
                      <a:pt x="0" y="1"/>
                    </a:cubicBezTo>
                    <a:cubicBezTo>
                      <a:pt x="2" y="0"/>
                      <a:pt x="2"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5" name="Freeform 93">
                <a:extLst>
                  <a:ext uri="{FF2B5EF4-FFF2-40B4-BE49-F238E27FC236}">
                    <a16:creationId xmlns:a16="http://schemas.microsoft.com/office/drawing/2014/main" id="{8560CB8B-404A-43DF-A859-E8DE8F5FA96D}"/>
                  </a:ext>
                </a:extLst>
              </p:cNvPr>
              <p:cNvSpPr/>
              <p:nvPr/>
            </p:nvSpPr>
            <p:spPr bwMode="auto">
              <a:xfrm>
                <a:off x="2792" y="1068"/>
                <a:ext cx="3" cy="5"/>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6" name="Freeform 94">
                <a:extLst>
                  <a:ext uri="{FF2B5EF4-FFF2-40B4-BE49-F238E27FC236}">
                    <a16:creationId xmlns:a16="http://schemas.microsoft.com/office/drawing/2014/main" id="{7425CC38-4849-49BE-85B0-8690F5A8321E}"/>
                  </a:ext>
                </a:extLst>
              </p:cNvPr>
              <p:cNvSpPr/>
              <p:nvPr/>
            </p:nvSpPr>
            <p:spPr bwMode="auto">
              <a:xfrm>
                <a:off x="3639" y="1065"/>
                <a:ext cx="11" cy="14"/>
              </a:xfrm>
              <a:custGeom>
                <a:gdLst>
                  <a:gd name="T0" fmla="*/ 4 w 4"/>
                  <a:gd name="T1" fmla="*/ 2 h 5"/>
                  <a:gd name="T2" fmla="*/ 1 w 4"/>
                  <a:gd name="T3" fmla="*/ 3 h 5"/>
                  <a:gd name="T4" fmla="*/ 4 w 4"/>
                  <a:gd name="T5" fmla="*/ 2 h 5"/>
                </a:gdLst>
                <a:cxnLst>
                  <a:cxn ang="0">
                    <a:pos x="T0" y="T1"/>
                  </a:cxn>
                  <a:cxn ang="0">
                    <a:pos x="T2" y="T3"/>
                  </a:cxn>
                  <a:cxn ang="0">
                    <a:pos x="T4" y="T5"/>
                  </a:cxn>
                </a:cxnLst>
                <a:rect l="0" t="0" r="r" b="b"/>
                <a:pathLst>
                  <a:path w="4" h="5">
                    <a:moveTo>
                      <a:pt x="4" y="2"/>
                    </a:moveTo>
                    <a:cubicBezTo>
                      <a:pt x="1" y="0"/>
                      <a:pt x="2" y="5"/>
                      <a:pt x="1" y="3"/>
                    </a:cubicBezTo>
                    <a:cubicBezTo>
                      <a:pt x="0" y="1"/>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7" name="Freeform 95">
                <a:extLst>
                  <a:ext uri="{FF2B5EF4-FFF2-40B4-BE49-F238E27FC236}">
                    <a16:creationId xmlns:a16="http://schemas.microsoft.com/office/drawing/2014/main" id="{BB9B7816-1991-462B-B0B4-E3AE7EAE2E12}"/>
                  </a:ext>
                </a:extLst>
              </p:cNvPr>
              <p:cNvSpPr/>
              <p:nvPr/>
            </p:nvSpPr>
            <p:spPr bwMode="auto">
              <a:xfrm>
                <a:off x="2929" y="1070"/>
                <a:ext cx="10" cy="3"/>
              </a:xfrm>
              <a:custGeom>
                <a:gdLst>
                  <a:gd name="T0" fmla="*/ 3 w 4"/>
                  <a:gd name="T1" fmla="*/ 0 h 1"/>
                  <a:gd name="T2" fmla="*/ 4 w 4"/>
                  <a:gd name="T3" fmla="*/ 0 h 1"/>
                  <a:gd name="T4" fmla="*/ 4 w 4"/>
                  <a:gd name="T5" fmla="*/ 0 h 1"/>
                  <a:gd name="T6" fmla="*/ 1 w 4"/>
                  <a:gd name="T7" fmla="*/ 1 h 1"/>
                  <a:gd name="T8" fmla="*/ 0 w 4"/>
                  <a:gd name="T9" fmla="*/ 0 h 1"/>
                  <a:gd name="T10" fmla="*/ 3 w 4"/>
                  <a:gd name="T11" fmla="*/ 0 h 1"/>
                </a:gdLst>
                <a:cxnLst>
                  <a:cxn ang="0">
                    <a:pos x="T0" y="T1"/>
                  </a:cxn>
                  <a:cxn ang="0">
                    <a:pos x="T2" y="T3"/>
                  </a:cxn>
                  <a:cxn ang="0">
                    <a:pos x="T4" y="T5"/>
                  </a:cxn>
                  <a:cxn ang="0">
                    <a:pos x="T6" y="T7"/>
                  </a:cxn>
                  <a:cxn ang="0">
                    <a:pos x="T8" y="T9"/>
                  </a:cxn>
                  <a:cxn ang="0">
                    <a:pos x="T10" y="T11"/>
                  </a:cxn>
                </a:cxnLst>
                <a:rect l="0" t="0" r="r" b="b"/>
                <a:pathLst>
                  <a:path w="4" h="1">
                    <a:moveTo>
                      <a:pt x="3" y="0"/>
                    </a:moveTo>
                    <a:cubicBezTo>
                      <a:pt x="4" y="0"/>
                      <a:pt x="4" y="0"/>
                      <a:pt x="4" y="0"/>
                    </a:cubicBezTo>
                    <a:cubicBezTo>
                      <a:pt x="4" y="0"/>
                      <a:pt x="4" y="0"/>
                      <a:pt x="4" y="0"/>
                    </a:cubicBezTo>
                    <a:cubicBezTo>
                      <a:pt x="3" y="1"/>
                      <a:pt x="2" y="0"/>
                      <a:pt x="1" y="1"/>
                    </a:cubicBezTo>
                    <a:cubicBezTo>
                      <a:pt x="0" y="1"/>
                      <a:pt x="0" y="1"/>
                      <a:pt x="0" y="0"/>
                    </a:cubicBezTo>
                    <a:cubicBezTo>
                      <a:pt x="1"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8" name="Freeform 96">
                <a:extLst>
                  <a:ext uri="{FF2B5EF4-FFF2-40B4-BE49-F238E27FC236}">
                    <a16:creationId xmlns:a16="http://schemas.microsoft.com/office/drawing/2014/main" id="{6F666666-0464-4C81-B301-B0DA9C51CD8E}"/>
                  </a:ext>
                </a:extLst>
              </p:cNvPr>
              <p:cNvSpPr/>
              <p:nvPr/>
            </p:nvSpPr>
            <p:spPr bwMode="auto">
              <a:xfrm>
                <a:off x="2947" y="1070"/>
                <a:ext cx="30" cy="14"/>
              </a:xfrm>
              <a:custGeom>
                <a:gdLst>
                  <a:gd name="T0" fmla="*/ 7 w 11"/>
                  <a:gd name="T1" fmla="*/ 1 h 5"/>
                  <a:gd name="T2" fmla="*/ 10 w 11"/>
                  <a:gd name="T3" fmla="*/ 1 h 5"/>
                  <a:gd name="T4" fmla="*/ 9 w 11"/>
                  <a:gd name="T5" fmla="*/ 3 h 5"/>
                  <a:gd name="T6" fmla="*/ 9 w 11"/>
                  <a:gd name="T7" fmla="*/ 3 h 5"/>
                  <a:gd name="T8" fmla="*/ 6 w 11"/>
                  <a:gd name="T9" fmla="*/ 5 h 5"/>
                  <a:gd name="T10" fmla="*/ 5 w 11"/>
                  <a:gd name="T11" fmla="*/ 5 h 5"/>
                  <a:gd name="T12" fmla="*/ 7 w 11"/>
                  <a:gd name="T13" fmla="*/ 1 h 5"/>
                  <a:gd name="T14" fmla="*/ 3 w 11"/>
                  <a:gd name="T15" fmla="*/ 2 h 5"/>
                  <a:gd name="T16" fmla="*/ 0 w 11"/>
                  <a:gd name="T17" fmla="*/ 0 h 5"/>
                  <a:gd name="T18" fmla="*/ 7 w 11"/>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7" y="1"/>
                    </a:moveTo>
                    <a:cubicBezTo>
                      <a:pt x="10" y="1"/>
                      <a:pt x="10" y="1"/>
                      <a:pt x="10" y="1"/>
                    </a:cubicBezTo>
                    <a:cubicBezTo>
                      <a:pt x="10" y="1"/>
                      <a:pt x="11" y="3"/>
                      <a:pt x="9" y="3"/>
                    </a:cubicBezTo>
                    <a:cubicBezTo>
                      <a:pt x="9" y="3"/>
                      <a:pt x="9" y="3"/>
                      <a:pt x="9" y="3"/>
                    </a:cubicBezTo>
                    <a:cubicBezTo>
                      <a:pt x="9" y="5"/>
                      <a:pt x="7" y="5"/>
                      <a:pt x="6" y="5"/>
                    </a:cubicBezTo>
                    <a:cubicBezTo>
                      <a:pt x="5" y="5"/>
                      <a:pt x="5" y="5"/>
                      <a:pt x="5" y="5"/>
                    </a:cubicBezTo>
                    <a:cubicBezTo>
                      <a:pt x="6" y="4"/>
                      <a:pt x="8" y="3"/>
                      <a:pt x="7" y="1"/>
                    </a:cubicBezTo>
                    <a:cubicBezTo>
                      <a:pt x="6" y="3"/>
                      <a:pt x="5" y="1"/>
                      <a:pt x="3" y="2"/>
                    </a:cubicBezTo>
                    <a:cubicBezTo>
                      <a:pt x="3" y="1"/>
                      <a:pt x="0" y="2"/>
                      <a:pt x="0" y="0"/>
                    </a:cubicBezTo>
                    <a:cubicBezTo>
                      <a:pt x="2" y="1"/>
                      <a:pt x="5"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19" name="Freeform 97">
                <a:extLst>
                  <a:ext uri="{FF2B5EF4-FFF2-40B4-BE49-F238E27FC236}">
                    <a16:creationId xmlns:a16="http://schemas.microsoft.com/office/drawing/2014/main" id="{1CE219D8-84B8-4558-919D-516B34624E55}"/>
                  </a:ext>
                </a:extLst>
              </p:cNvPr>
              <p:cNvSpPr/>
              <p:nvPr/>
            </p:nvSpPr>
            <p:spPr bwMode="auto">
              <a:xfrm>
                <a:off x="2669" y="1073"/>
                <a:ext cx="11" cy="6"/>
              </a:xfrm>
              <a:custGeom>
                <a:gdLst>
                  <a:gd name="T0" fmla="*/ 4 w 4"/>
                  <a:gd name="T1" fmla="*/ 0 h 2"/>
                  <a:gd name="T2" fmla="*/ 4 w 4"/>
                  <a:gd name="T3" fmla="*/ 1 h 2"/>
                  <a:gd name="T4" fmla="*/ 2 w 4"/>
                  <a:gd name="T5" fmla="*/ 1 h 2"/>
                  <a:gd name="T6" fmla="*/ 2 w 4"/>
                  <a:gd name="T7" fmla="*/ 2 h 2"/>
                  <a:gd name="T8" fmla="*/ 0 w 4"/>
                  <a:gd name="T9" fmla="*/ 2 h 2"/>
                  <a:gd name="T10" fmla="*/ 3 w 4"/>
                  <a:gd name="T11" fmla="*/ 0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4" y="1"/>
                      <a:pt x="4" y="1"/>
                    </a:cubicBezTo>
                    <a:cubicBezTo>
                      <a:pt x="3" y="0"/>
                      <a:pt x="2" y="1"/>
                      <a:pt x="2" y="1"/>
                    </a:cubicBezTo>
                    <a:cubicBezTo>
                      <a:pt x="2" y="2"/>
                      <a:pt x="2" y="2"/>
                      <a:pt x="2" y="2"/>
                    </a:cubicBezTo>
                    <a:cubicBezTo>
                      <a:pt x="0" y="2"/>
                      <a:pt x="0" y="2"/>
                      <a:pt x="0" y="2"/>
                    </a:cubicBezTo>
                    <a:cubicBezTo>
                      <a:pt x="0" y="0"/>
                      <a:pt x="2"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0" name="Freeform 98">
                <a:extLst>
                  <a:ext uri="{FF2B5EF4-FFF2-40B4-BE49-F238E27FC236}">
                    <a16:creationId xmlns:a16="http://schemas.microsoft.com/office/drawing/2014/main" id="{CBF06CB2-A744-4AF7-92AA-07D89881F120}"/>
                  </a:ext>
                </a:extLst>
              </p:cNvPr>
              <p:cNvSpPr/>
              <p:nvPr/>
            </p:nvSpPr>
            <p:spPr bwMode="auto">
              <a:xfrm>
                <a:off x="2437" y="1073"/>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3" y="2"/>
                      <a:pt x="2" y="2"/>
                      <a:pt x="1" y="2"/>
                    </a:cubicBezTo>
                    <a:cubicBezTo>
                      <a:pt x="0"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1" name="Freeform 99">
                <a:extLst>
                  <a:ext uri="{FF2B5EF4-FFF2-40B4-BE49-F238E27FC236}">
                    <a16:creationId xmlns:a16="http://schemas.microsoft.com/office/drawing/2014/main" id="{D5585A60-D4BB-433C-B2E9-F5E93000A45D}"/>
                  </a:ext>
                </a:extLst>
              </p:cNvPr>
              <p:cNvSpPr/>
              <p:nvPr/>
            </p:nvSpPr>
            <p:spPr bwMode="auto">
              <a:xfrm>
                <a:off x="2835" y="1076"/>
                <a:ext cx="24" cy="11"/>
              </a:xfrm>
              <a:custGeom>
                <a:gdLst>
                  <a:gd name="T0" fmla="*/ 9 w 9"/>
                  <a:gd name="T1" fmla="*/ 0 h 4"/>
                  <a:gd name="T2" fmla="*/ 5 w 9"/>
                  <a:gd name="T3" fmla="*/ 2 h 4"/>
                  <a:gd name="T4" fmla="*/ 2 w 9"/>
                  <a:gd name="T5" fmla="*/ 4 h 4"/>
                  <a:gd name="T6" fmla="*/ 5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6" y="0"/>
                      <a:pt x="5" y="2"/>
                    </a:cubicBezTo>
                    <a:cubicBezTo>
                      <a:pt x="3" y="2"/>
                      <a:pt x="1" y="3"/>
                      <a:pt x="2" y="4"/>
                    </a:cubicBezTo>
                    <a:cubicBezTo>
                      <a:pt x="0" y="2"/>
                      <a:pt x="4" y="2"/>
                      <a:pt x="5" y="1"/>
                    </a:cubicBezTo>
                    <a:cubicBezTo>
                      <a:pt x="6" y="2"/>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2" name="Freeform 100">
                <a:extLst>
                  <a:ext uri="{FF2B5EF4-FFF2-40B4-BE49-F238E27FC236}">
                    <a16:creationId xmlns:a16="http://schemas.microsoft.com/office/drawing/2014/main" id="{51F17731-9E96-45E1-BEA1-655B7728A290}"/>
                  </a:ext>
                </a:extLst>
              </p:cNvPr>
              <p:cNvSpPr/>
              <p:nvPr/>
            </p:nvSpPr>
            <p:spPr bwMode="auto">
              <a:xfrm>
                <a:off x="3597" y="1076"/>
                <a:ext cx="2" cy="3"/>
              </a:xfrm>
              <a:custGeom>
                <a:gdLst>
                  <a:gd name="T0" fmla="*/ 0 w 2"/>
                  <a:gd name="T1" fmla="*/ 0 h 3"/>
                  <a:gd name="T2" fmla="*/ 2 w 2"/>
                  <a:gd name="T3" fmla="*/ 0 h 3"/>
                  <a:gd name="T4" fmla="*/ 0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3" name="Freeform 101">
                <a:extLst>
                  <a:ext uri="{FF2B5EF4-FFF2-40B4-BE49-F238E27FC236}">
                    <a16:creationId xmlns:a16="http://schemas.microsoft.com/office/drawing/2014/main" id="{F865D29A-1A9A-4FD3-B1E5-622F47143BD0}"/>
                  </a:ext>
                </a:extLst>
              </p:cNvPr>
              <p:cNvSpPr/>
              <p:nvPr/>
            </p:nvSpPr>
            <p:spPr bwMode="auto">
              <a:xfrm>
                <a:off x="3701" y="107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4" name="Freeform 102">
                <a:extLst>
                  <a:ext uri="{FF2B5EF4-FFF2-40B4-BE49-F238E27FC236}">
                    <a16:creationId xmlns:a16="http://schemas.microsoft.com/office/drawing/2014/main" id="{F33762F3-417F-4AAB-977D-AD0C99F59AC3}"/>
                  </a:ext>
                </a:extLst>
              </p:cNvPr>
              <p:cNvSpPr/>
              <p:nvPr/>
            </p:nvSpPr>
            <p:spPr bwMode="auto">
              <a:xfrm>
                <a:off x="2926" y="1076"/>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5" name="Freeform 103">
                <a:extLst>
                  <a:ext uri="{FF2B5EF4-FFF2-40B4-BE49-F238E27FC236}">
                    <a16:creationId xmlns:a16="http://schemas.microsoft.com/office/drawing/2014/main" id="{00E9C3E3-099F-4726-827F-2C5986F8C0B2}"/>
                  </a:ext>
                </a:extLst>
              </p:cNvPr>
              <p:cNvSpPr/>
              <p:nvPr/>
            </p:nvSpPr>
            <p:spPr bwMode="auto">
              <a:xfrm>
                <a:off x="2664" y="107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6" name="Freeform 104">
                <a:extLst>
                  <a:ext uri="{FF2B5EF4-FFF2-40B4-BE49-F238E27FC236}">
                    <a16:creationId xmlns:a16="http://schemas.microsoft.com/office/drawing/2014/main" id="{590CEAA3-2349-4008-A678-269C79E78E04}"/>
                  </a:ext>
                </a:extLst>
              </p:cNvPr>
              <p:cNvSpPr/>
              <p:nvPr/>
            </p:nvSpPr>
            <p:spPr bwMode="auto">
              <a:xfrm>
                <a:off x="3434" y="1079"/>
                <a:ext cx="5" cy="2"/>
              </a:xfrm>
              <a:custGeom>
                <a:gdLst>
                  <a:gd name="T0" fmla="*/ 1 w 2"/>
                  <a:gd name="T1" fmla="*/ 0 h 1"/>
                  <a:gd name="T2" fmla="*/ 2 w 2"/>
                  <a:gd name="T3" fmla="*/ 0 h 1"/>
                  <a:gd name="T4" fmla="*/ 2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0" y="0"/>
                      <a:pt x="2" y="1"/>
                      <a:pt x="2" y="0"/>
                    </a:cubicBezTo>
                    <a:cubicBezTo>
                      <a:pt x="2" y="1"/>
                      <a:pt x="2" y="1"/>
                      <a:pt x="2"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7" name="Rectangle 105">
                <a:extLst>
                  <a:ext uri="{FF2B5EF4-FFF2-40B4-BE49-F238E27FC236}">
                    <a16:creationId xmlns:a16="http://schemas.microsoft.com/office/drawing/2014/main" id="{7992E092-62F8-4EB7-9CA2-908871D75B96}"/>
                  </a:ext>
                </a:extLst>
              </p:cNvPr>
              <p:cNvSpPr>
                <a:spLocks noChangeArrowheads="1"/>
              </p:cNvSpPr>
              <p:nvPr/>
            </p:nvSpPr>
            <p:spPr bwMode="auto">
              <a:xfrm>
                <a:off x="3591" y="107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8" name="Freeform 106">
                <a:extLst>
                  <a:ext uri="{FF2B5EF4-FFF2-40B4-BE49-F238E27FC236}">
                    <a16:creationId xmlns:a16="http://schemas.microsoft.com/office/drawing/2014/main" id="{D2EC1368-92D8-4026-8DB1-F82375EE4662}"/>
                  </a:ext>
                </a:extLst>
              </p:cNvPr>
              <p:cNvSpPr/>
              <p:nvPr/>
            </p:nvSpPr>
            <p:spPr bwMode="auto">
              <a:xfrm>
                <a:off x="3637" y="1079"/>
                <a:ext cx="5" cy="2"/>
              </a:xfrm>
              <a:custGeom>
                <a:gdLst>
                  <a:gd name="T0" fmla="*/ 0 w 5"/>
                  <a:gd name="T1" fmla="*/ 0 h 2"/>
                  <a:gd name="T2" fmla="*/ 2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2" y="0"/>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29" name="Freeform 107">
                <a:extLst>
                  <a:ext uri="{FF2B5EF4-FFF2-40B4-BE49-F238E27FC236}">
                    <a16:creationId xmlns:a16="http://schemas.microsoft.com/office/drawing/2014/main" id="{1E33A085-881E-4FDF-89CB-7E051AEAF8DA}"/>
                  </a:ext>
                </a:extLst>
              </p:cNvPr>
              <p:cNvSpPr/>
              <p:nvPr/>
            </p:nvSpPr>
            <p:spPr bwMode="auto">
              <a:xfrm>
                <a:off x="2333" y="1079"/>
                <a:ext cx="8" cy="8"/>
              </a:xfrm>
              <a:custGeom>
                <a:gdLst>
                  <a:gd name="T0" fmla="*/ 3 w 3"/>
                  <a:gd name="T1" fmla="*/ 0 h 3"/>
                  <a:gd name="T2" fmla="*/ 0 w 3"/>
                  <a:gd name="T3" fmla="*/ 0 h 3"/>
                  <a:gd name="T4" fmla="*/ 2 w 3"/>
                  <a:gd name="T5" fmla="*/ 1 h 3"/>
                  <a:gd name="T6" fmla="*/ 2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cubicBezTo>
                      <a:pt x="2" y="3"/>
                      <a:pt x="0" y="0"/>
                      <a:pt x="0" y="0"/>
                    </a:cubicBezTo>
                    <a:cubicBezTo>
                      <a:pt x="1" y="0"/>
                      <a:pt x="1"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0" name="Freeform 108">
                <a:extLst>
                  <a:ext uri="{FF2B5EF4-FFF2-40B4-BE49-F238E27FC236}">
                    <a16:creationId xmlns:a16="http://schemas.microsoft.com/office/drawing/2014/main" id="{DD1B4EE4-EDE3-4A5E-86E2-C69321DA9C7D}"/>
                  </a:ext>
                </a:extLst>
              </p:cNvPr>
              <p:cNvSpPr/>
              <p:nvPr/>
            </p:nvSpPr>
            <p:spPr bwMode="auto">
              <a:xfrm>
                <a:off x="2782" y="1079"/>
                <a:ext cx="21" cy="13"/>
              </a:xfrm>
              <a:custGeom>
                <a:gdLst>
                  <a:gd name="T0" fmla="*/ 7 w 8"/>
                  <a:gd name="T1" fmla="*/ 2 h 5"/>
                  <a:gd name="T2" fmla="*/ 2 w 8"/>
                  <a:gd name="T3" fmla="*/ 4 h 5"/>
                  <a:gd name="T4" fmla="*/ 3 w 8"/>
                  <a:gd name="T5" fmla="*/ 2 h 5"/>
                  <a:gd name="T6" fmla="*/ 4 w 8"/>
                  <a:gd name="T7" fmla="*/ 3 h 5"/>
                  <a:gd name="T8" fmla="*/ 6 w 8"/>
                  <a:gd name="T9" fmla="*/ 0 h 5"/>
                  <a:gd name="T10" fmla="*/ 7 w 8"/>
                  <a:gd name="T11" fmla="*/ 2 h 5"/>
                </a:gdLst>
                <a:cxnLst>
                  <a:cxn ang="0">
                    <a:pos x="T0" y="T1"/>
                  </a:cxn>
                  <a:cxn ang="0">
                    <a:pos x="T2" y="T3"/>
                  </a:cxn>
                  <a:cxn ang="0">
                    <a:pos x="T4" y="T5"/>
                  </a:cxn>
                  <a:cxn ang="0">
                    <a:pos x="T6" y="T7"/>
                  </a:cxn>
                  <a:cxn ang="0">
                    <a:pos x="T8" y="T9"/>
                  </a:cxn>
                  <a:cxn ang="0">
                    <a:pos x="T10" y="T11"/>
                  </a:cxn>
                </a:cxnLst>
                <a:rect l="0" t="0" r="r" b="b"/>
                <a:pathLst>
                  <a:path w="8" h="5">
                    <a:moveTo>
                      <a:pt x="7" y="2"/>
                    </a:moveTo>
                    <a:cubicBezTo>
                      <a:pt x="6" y="5"/>
                      <a:pt x="3" y="2"/>
                      <a:pt x="2" y="4"/>
                    </a:cubicBezTo>
                    <a:cubicBezTo>
                      <a:pt x="4" y="4"/>
                      <a:pt x="0" y="1"/>
                      <a:pt x="3" y="2"/>
                    </a:cubicBezTo>
                    <a:cubicBezTo>
                      <a:pt x="3" y="2"/>
                      <a:pt x="3" y="3"/>
                      <a:pt x="4" y="3"/>
                    </a:cubicBezTo>
                    <a:cubicBezTo>
                      <a:pt x="6" y="2"/>
                      <a:pt x="4" y="0"/>
                      <a:pt x="6" y="0"/>
                    </a:cubicBezTo>
                    <a:cubicBezTo>
                      <a:pt x="5" y="1"/>
                      <a:pt x="8"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1" name="Freeform 109">
                <a:extLst>
                  <a:ext uri="{FF2B5EF4-FFF2-40B4-BE49-F238E27FC236}">
                    <a16:creationId xmlns:a16="http://schemas.microsoft.com/office/drawing/2014/main" id="{3DEDE139-31C7-4A98-A61E-103A09003DB1}"/>
                  </a:ext>
                </a:extLst>
              </p:cNvPr>
              <p:cNvSpPr/>
              <p:nvPr/>
            </p:nvSpPr>
            <p:spPr bwMode="auto">
              <a:xfrm>
                <a:off x="2247" y="1076"/>
                <a:ext cx="19" cy="13"/>
              </a:xfrm>
              <a:custGeom>
                <a:gdLst>
                  <a:gd name="T0" fmla="*/ 7 w 7"/>
                  <a:gd name="T1" fmla="*/ 2 h 5"/>
                  <a:gd name="T2" fmla="*/ 6 w 7"/>
                  <a:gd name="T3" fmla="*/ 4 h 5"/>
                  <a:gd name="T4" fmla="*/ 0 w 7"/>
                  <a:gd name="T5" fmla="*/ 4 h 5"/>
                  <a:gd name="T6" fmla="*/ 4 w 7"/>
                  <a:gd name="T7" fmla="*/ 3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2"/>
                      <a:pt x="7" y="3"/>
                      <a:pt x="6" y="4"/>
                    </a:cubicBezTo>
                    <a:cubicBezTo>
                      <a:pt x="4" y="3"/>
                      <a:pt x="2" y="5"/>
                      <a:pt x="0" y="4"/>
                    </a:cubicBezTo>
                    <a:cubicBezTo>
                      <a:pt x="1" y="4"/>
                      <a:pt x="2" y="2"/>
                      <a:pt x="4" y="3"/>
                    </a:cubicBezTo>
                    <a:cubicBezTo>
                      <a:pt x="6" y="2"/>
                      <a:pt x="6" y="0"/>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2" name="Freeform 110">
                <a:extLst>
                  <a:ext uri="{FF2B5EF4-FFF2-40B4-BE49-F238E27FC236}">
                    <a16:creationId xmlns:a16="http://schemas.microsoft.com/office/drawing/2014/main" id="{0BC09E46-28F7-4291-8AEB-93442A616E53}"/>
                  </a:ext>
                </a:extLst>
              </p:cNvPr>
              <p:cNvSpPr/>
              <p:nvPr/>
            </p:nvSpPr>
            <p:spPr bwMode="auto">
              <a:xfrm>
                <a:off x="2987" y="1079"/>
                <a:ext cx="46" cy="45"/>
              </a:xfrm>
              <a:custGeom>
                <a:gdLst>
                  <a:gd name="T0" fmla="*/ 10 w 17"/>
                  <a:gd name="T1" fmla="*/ 2 h 17"/>
                  <a:gd name="T2" fmla="*/ 8 w 17"/>
                  <a:gd name="T3" fmla="*/ 3 h 17"/>
                  <a:gd name="T4" fmla="*/ 13 w 17"/>
                  <a:gd name="T5" fmla="*/ 5 h 17"/>
                  <a:gd name="T6" fmla="*/ 17 w 17"/>
                  <a:gd name="T7" fmla="*/ 5 h 17"/>
                  <a:gd name="T8" fmla="*/ 15 w 17"/>
                  <a:gd name="T9" fmla="*/ 5 h 17"/>
                  <a:gd name="T10" fmla="*/ 15 w 17"/>
                  <a:gd name="T11" fmla="*/ 8 h 17"/>
                  <a:gd name="T12" fmla="*/ 14 w 17"/>
                  <a:gd name="T13" fmla="*/ 8 h 17"/>
                  <a:gd name="T14" fmla="*/ 14 w 17"/>
                  <a:gd name="T15" fmla="*/ 7 h 17"/>
                  <a:gd name="T16" fmla="*/ 12 w 17"/>
                  <a:gd name="T17" fmla="*/ 8 h 17"/>
                  <a:gd name="T18" fmla="*/ 11 w 17"/>
                  <a:gd name="T19" fmla="*/ 10 h 17"/>
                  <a:gd name="T20" fmla="*/ 11 w 17"/>
                  <a:gd name="T21" fmla="*/ 8 h 17"/>
                  <a:gd name="T22" fmla="*/ 10 w 17"/>
                  <a:gd name="T23" fmla="*/ 8 h 17"/>
                  <a:gd name="T24" fmla="*/ 10 w 17"/>
                  <a:gd name="T25" fmla="*/ 8 h 17"/>
                  <a:gd name="T26" fmla="*/ 9 w 17"/>
                  <a:gd name="T27" fmla="*/ 7 h 17"/>
                  <a:gd name="T28" fmla="*/ 8 w 17"/>
                  <a:gd name="T29" fmla="*/ 8 h 17"/>
                  <a:gd name="T30" fmla="*/ 10 w 17"/>
                  <a:gd name="T31" fmla="*/ 9 h 17"/>
                  <a:gd name="T32" fmla="*/ 9 w 17"/>
                  <a:gd name="T33" fmla="*/ 11 h 17"/>
                  <a:gd name="T34" fmla="*/ 5 w 17"/>
                  <a:gd name="T35" fmla="*/ 14 h 17"/>
                  <a:gd name="T36" fmla="*/ 4 w 17"/>
                  <a:gd name="T37" fmla="*/ 15 h 17"/>
                  <a:gd name="T38" fmla="*/ 0 w 17"/>
                  <a:gd name="T39" fmla="*/ 15 h 17"/>
                  <a:gd name="T40" fmla="*/ 0 w 17"/>
                  <a:gd name="T41" fmla="*/ 14 h 17"/>
                  <a:gd name="T42" fmla="*/ 4 w 17"/>
                  <a:gd name="T43" fmla="*/ 13 h 17"/>
                  <a:gd name="T44" fmla="*/ 5 w 17"/>
                  <a:gd name="T45" fmla="*/ 10 h 17"/>
                  <a:gd name="T46" fmla="*/ 1 w 17"/>
                  <a:gd name="T47" fmla="*/ 12 h 17"/>
                  <a:gd name="T48" fmla="*/ 2 w 17"/>
                  <a:gd name="T49" fmla="*/ 12 h 17"/>
                  <a:gd name="T50" fmla="*/ 0 w 17"/>
                  <a:gd name="T51" fmla="*/ 10 h 17"/>
                  <a:gd name="T52" fmla="*/ 4 w 17"/>
                  <a:gd name="T53" fmla="*/ 10 h 17"/>
                  <a:gd name="T54" fmla="*/ 4 w 17"/>
                  <a:gd name="T55" fmla="*/ 9 h 17"/>
                  <a:gd name="T56" fmla="*/ 7 w 17"/>
                  <a:gd name="T57" fmla="*/ 10 h 17"/>
                  <a:gd name="T58" fmla="*/ 7 w 17"/>
                  <a:gd name="T59" fmla="*/ 10 h 17"/>
                  <a:gd name="T60" fmla="*/ 7 w 17"/>
                  <a:gd name="T61" fmla="*/ 8 h 17"/>
                  <a:gd name="T62" fmla="*/ 7 w 17"/>
                  <a:gd name="T63" fmla="*/ 7 h 17"/>
                  <a:gd name="T64" fmla="*/ 6 w 17"/>
                  <a:gd name="T65" fmla="*/ 6 h 17"/>
                  <a:gd name="T66" fmla="*/ 3 w 17"/>
                  <a:gd name="T67" fmla="*/ 7 h 17"/>
                  <a:gd name="T68" fmla="*/ 3 w 17"/>
                  <a:gd name="T69" fmla="*/ 7 h 17"/>
                  <a:gd name="T70" fmla="*/ 2 w 17"/>
                  <a:gd name="T71" fmla="*/ 6 h 17"/>
                  <a:gd name="T72" fmla="*/ 2 w 17"/>
                  <a:gd name="T73" fmla="*/ 7 h 17"/>
                  <a:gd name="T74" fmla="*/ 2 w 17"/>
                  <a:gd name="T75" fmla="*/ 5 h 17"/>
                  <a:gd name="T76" fmla="*/ 8 w 17"/>
                  <a:gd name="T77" fmla="*/ 4 h 17"/>
                  <a:gd name="T78" fmla="*/ 6 w 17"/>
                  <a:gd name="T79" fmla="*/ 3 h 17"/>
                  <a:gd name="T80" fmla="*/ 6 w 17"/>
                  <a:gd name="T81" fmla="*/ 1 h 17"/>
                  <a:gd name="T82" fmla="*/ 9 w 17"/>
                  <a:gd name="T83" fmla="*/ 1 h 17"/>
                  <a:gd name="T84" fmla="*/ 9 w 17"/>
                  <a:gd name="T85" fmla="*/ 0 h 17"/>
                  <a:gd name="T86" fmla="*/ 10 w 17"/>
                  <a:gd name="T8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7">
                    <a:moveTo>
                      <a:pt x="10" y="2"/>
                    </a:moveTo>
                    <a:cubicBezTo>
                      <a:pt x="9" y="2"/>
                      <a:pt x="9" y="3"/>
                      <a:pt x="8" y="3"/>
                    </a:cubicBezTo>
                    <a:cubicBezTo>
                      <a:pt x="10" y="3"/>
                      <a:pt x="11" y="7"/>
                      <a:pt x="13" y="5"/>
                    </a:cubicBezTo>
                    <a:cubicBezTo>
                      <a:pt x="14" y="6"/>
                      <a:pt x="16" y="3"/>
                      <a:pt x="17" y="5"/>
                    </a:cubicBezTo>
                    <a:cubicBezTo>
                      <a:pt x="16" y="5"/>
                      <a:pt x="16" y="5"/>
                      <a:pt x="15" y="5"/>
                    </a:cubicBezTo>
                    <a:cubicBezTo>
                      <a:pt x="16" y="6"/>
                      <a:pt x="14" y="7"/>
                      <a:pt x="15" y="8"/>
                    </a:cubicBezTo>
                    <a:cubicBezTo>
                      <a:pt x="14" y="9"/>
                      <a:pt x="14" y="8"/>
                      <a:pt x="14" y="8"/>
                    </a:cubicBezTo>
                    <a:cubicBezTo>
                      <a:pt x="14" y="8"/>
                      <a:pt x="14" y="7"/>
                      <a:pt x="14" y="7"/>
                    </a:cubicBezTo>
                    <a:cubicBezTo>
                      <a:pt x="13" y="6"/>
                      <a:pt x="13" y="7"/>
                      <a:pt x="12" y="8"/>
                    </a:cubicBezTo>
                    <a:cubicBezTo>
                      <a:pt x="13" y="8"/>
                      <a:pt x="12" y="9"/>
                      <a:pt x="11" y="10"/>
                    </a:cubicBezTo>
                    <a:cubicBezTo>
                      <a:pt x="13" y="9"/>
                      <a:pt x="11" y="9"/>
                      <a:pt x="11" y="8"/>
                    </a:cubicBezTo>
                    <a:cubicBezTo>
                      <a:pt x="10" y="8"/>
                      <a:pt x="10" y="8"/>
                      <a:pt x="10" y="8"/>
                    </a:cubicBezTo>
                    <a:cubicBezTo>
                      <a:pt x="10" y="8"/>
                      <a:pt x="10" y="8"/>
                      <a:pt x="10" y="8"/>
                    </a:cubicBezTo>
                    <a:cubicBezTo>
                      <a:pt x="10" y="7"/>
                      <a:pt x="9" y="7"/>
                      <a:pt x="9" y="7"/>
                    </a:cubicBezTo>
                    <a:cubicBezTo>
                      <a:pt x="8" y="8"/>
                      <a:pt x="8" y="8"/>
                      <a:pt x="8" y="8"/>
                    </a:cubicBezTo>
                    <a:cubicBezTo>
                      <a:pt x="10" y="9"/>
                      <a:pt x="10" y="9"/>
                      <a:pt x="10" y="9"/>
                    </a:cubicBezTo>
                    <a:cubicBezTo>
                      <a:pt x="9" y="10"/>
                      <a:pt x="9" y="11"/>
                      <a:pt x="9" y="11"/>
                    </a:cubicBezTo>
                    <a:cubicBezTo>
                      <a:pt x="8" y="12"/>
                      <a:pt x="8" y="15"/>
                      <a:pt x="5" y="14"/>
                    </a:cubicBezTo>
                    <a:cubicBezTo>
                      <a:pt x="4" y="15"/>
                      <a:pt x="4" y="15"/>
                      <a:pt x="4" y="15"/>
                    </a:cubicBezTo>
                    <a:cubicBezTo>
                      <a:pt x="3" y="14"/>
                      <a:pt x="1" y="17"/>
                      <a:pt x="0" y="15"/>
                    </a:cubicBezTo>
                    <a:cubicBezTo>
                      <a:pt x="0" y="14"/>
                      <a:pt x="0" y="14"/>
                      <a:pt x="0" y="14"/>
                    </a:cubicBezTo>
                    <a:cubicBezTo>
                      <a:pt x="1" y="16"/>
                      <a:pt x="3" y="14"/>
                      <a:pt x="4" y="13"/>
                    </a:cubicBezTo>
                    <a:cubicBezTo>
                      <a:pt x="2" y="11"/>
                      <a:pt x="10" y="11"/>
                      <a:pt x="5" y="10"/>
                    </a:cubicBezTo>
                    <a:cubicBezTo>
                      <a:pt x="4" y="11"/>
                      <a:pt x="2" y="12"/>
                      <a:pt x="1" y="12"/>
                    </a:cubicBezTo>
                    <a:cubicBezTo>
                      <a:pt x="1" y="12"/>
                      <a:pt x="1" y="12"/>
                      <a:pt x="2" y="12"/>
                    </a:cubicBezTo>
                    <a:cubicBezTo>
                      <a:pt x="1" y="11"/>
                      <a:pt x="0" y="11"/>
                      <a:pt x="0" y="10"/>
                    </a:cubicBezTo>
                    <a:cubicBezTo>
                      <a:pt x="2" y="10"/>
                      <a:pt x="4" y="11"/>
                      <a:pt x="4" y="10"/>
                    </a:cubicBezTo>
                    <a:cubicBezTo>
                      <a:pt x="4" y="9"/>
                      <a:pt x="4" y="9"/>
                      <a:pt x="4" y="9"/>
                    </a:cubicBezTo>
                    <a:cubicBezTo>
                      <a:pt x="5" y="9"/>
                      <a:pt x="6" y="9"/>
                      <a:pt x="7" y="10"/>
                    </a:cubicBezTo>
                    <a:cubicBezTo>
                      <a:pt x="7" y="10"/>
                      <a:pt x="7" y="10"/>
                      <a:pt x="7" y="10"/>
                    </a:cubicBezTo>
                    <a:cubicBezTo>
                      <a:pt x="5" y="9"/>
                      <a:pt x="8" y="8"/>
                      <a:pt x="7" y="8"/>
                    </a:cubicBezTo>
                    <a:cubicBezTo>
                      <a:pt x="7" y="7"/>
                      <a:pt x="7" y="7"/>
                      <a:pt x="7" y="7"/>
                    </a:cubicBezTo>
                    <a:cubicBezTo>
                      <a:pt x="8" y="6"/>
                      <a:pt x="6" y="6"/>
                      <a:pt x="6" y="6"/>
                    </a:cubicBezTo>
                    <a:cubicBezTo>
                      <a:pt x="5" y="6"/>
                      <a:pt x="4" y="5"/>
                      <a:pt x="3" y="7"/>
                    </a:cubicBezTo>
                    <a:cubicBezTo>
                      <a:pt x="3" y="7"/>
                      <a:pt x="3" y="7"/>
                      <a:pt x="3" y="7"/>
                    </a:cubicBezTo>
                    <a:cubicBezTo>
                      <a:pt x="2" y="6"/>
                      <a:pt x="2" y="6"/>
                      <a:pt x="2" y="6"/>
                    </a:cubicBezTo>
                    <a:cubicBezTo>
                      <a:pt x="2" y="7"/>
                      <a:pt x="2" y="7"/>
                      <a:pt x="2" y="7"/>
                    </a:cubicBezTo>
                    <a:cubicBezTo>
                      <a:pt x="2" y="7"/>
                      <a:pt x="2" y="6"/>
                      <a:pt x="2" y="5"/>
                    </a:cubicBezTo>
                    <a:cubicBezTo>
                      <a:pt x="3" y="2"/>
                      <a:pt x="7" y="7"/>
                      <a:pt x="8" y="4"/>
                    </a:cubicBezTo>
                    <a:cubicBezTo>
                      <a:pt x="7" y="2"/>
                      <a:pt x="6" y="4"/>
                      <a:pt x="6" y="3"/>
                    </a:cubicBezTo>
                    <a:cubicBezTo>
                      <a:pt x="6" y="1"/>
                      <a:pt x="6" y="1"/>
                      <a:pt x="6" y="1"/>
                    </a:cubicBezTo>
                    <a:cubicBezTo>
                      <a:pt x="7" y="1"/>
                      <a:pt x="8" y="2"/>
                      <a:pt x="9" y="1"/>
                    </a:cubicBezTo>
                    <a:cubicBezTo>
                      <a:pt x="9" y="0"/>
                      <a:pt x="9" y="0"/>
                      <a:pt x="9" y="0"/>
                    </a:cubicBezTo>
                    <a:cubicBezTo>
                      <a:pt x="10" y="1"/>
                      <a:pt x="10" y="1"/>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3" name="Freeform 111">
                <a:extLst>
                  <a:ext uri="{FF2B5EF4-FFF2-40B4-BE49-F238E27FC236}">
                    <a16:creationId xmlns:a16="http://schemas.microsoft.com/office/drawing/2014/main" id="{39AB2B96-BAA2-4455-A82B-E2C1D1F6A409}"/>
                  </a:ext>
                </a:extLst>
              </p:cNvPr>
              <p:cNvSpPr/>
              <p:nvPr/>
            </p:nvSpPr>
            <p:spPr bwMode="auto">
              <a:xfrm>
                <a:off x="3580" y="1079"/>
                <a:ext cx="14" cy="10"/>
              </a:xfrm>
              <a:custGeom>
                <a:gdLst>
                  <a:gd name="T0" fmla="*/ 4 w 5"/>
                  <a:gd name="T1" fmla="*/ 2 h 4"/>
                  <a:gd name="T2" fmla="*/ 4 w 5"/>
                  <a:gd name="T3" fmla="*/ 1 h 4"/>
                  <a:gd name="T4" fmla="*/ 4 w 5"/>
                  <a:gd name="T5" fmla="*/ 2 h 4"/>
                  <a:gd name="T6" fmla="*/ 3 w 5"/>
                  <a:gd name="T7" fmla="*/ 3 h 4"/>
                  <a:gd name="T8" fmla="*/ 3 w 5"/>
                  <a:gd name="T9" fmla="*/ 4 h 4"/>
                  <a:gd name="T10" fmla="*/ 0 w 5"/>
                  <a:gd name="T11" fmla="*/ 3 h 4"/>
                  <a:gd name="T12" fmla="*/ 2 w 5"/>
                  <a:gd name="T13" fmla="*/ 0 h 4"/>
                  <a:gd name="T14" fmla="*/ 4 w 5"/>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cubicBezTo>
                      <a:pt x="4" y="1"/>
                      <a:pt x="4" y="1"/>
                      <a:pt x="4" y="1"/>
                    </a:cubicBezTo>
                    <a:cubicBezTo>
                      <a:pt x="5" y="2"/>
                      <a:pt x="4" y="2"/>
                      <a:pt x="4" y="2"/>
                    </a:cubicBezTo>
                    <a:cubicBezTo>
                      <a:pt x="3" y="2"/>
                      <a:pt x="3" y="3"/>
                      <a:pt x="3" y="3"/>
                    </a:cubicBezTo>
                    <a:cubicBezTo>
                      <a:pt x="3" y="3"/>
                      <a:pt x="3" y="3"/>
                      <a:pt x="3" y="4"/>
                    </a:cubicBezTo>
                    <a:cubicBezTo>
                      <a:pt x="2" y="3"/>
                      <a:pt x="1" y="4"/>
                      <a:pt x="0" y="3"/>
                    </a:cubicBezTo>
                    <a:cubicBezTo>
                      <a:pt x="2" y="0"/>
                      <a:pt x="2" y="0"/>
                      <a:pt x="2" y="0"/>
                    </a:cubicBezTo>
                    <a:cubicBezTo>
                      <a:pt x="3"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4" name="Freeform 112">
                <a:extLst>
                  <a:ext uri="{FF2B5EF4-FFF2-40B4-BE49-F238E27FC236}">
                    <a16:creationId xmlns:a16="http://schemas.microsoft.com/office/drawing/2014/main" id="{4C46B2E3-65CF-4D76-B309-323B8ED91230}"/>
                  </a:ext>
                </a:extLst>
              </p:cNvPr>
              <p:cNvSpPr/>
              <p:nvPr/>
            </p:nvSpPr>
            <p:spPr bwMode="auto">
              <a:xfrm>
                <a:off x="2907" y="1081"/>
                <a:ext cx="11" cy="6"/>
              </a:xfrm>
              <a:custGeom>
                <a:gdLst>
                  <a:gd name="T0" fmla="*/ 4 w 4"/>
                  <a:gd name="T1" fmla="*/ 2 h 2"/>
                  <a:gd name="T2" fmla="*/ 0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2"/>
                      <a:pt x="1" y="1"/>
                      <a:pt x="0" y="1"/>
                    </a:cubicBezTo>
                    <a:cubicBezTo>
                      <a:pt x="0" y="0"/>
                      <a:pt x="2" y="0"/>
                      <a:pt x="2" y="0"/>
                    </a:cubicBezTo>
                    <a:cubicBezTo>
                      <a:pt x="2" y="0"/>
                      <a:pt x="2"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5" name="Freeform 113">
                <a:extLst>
                  <a:ext uri="{FF2B5EF4-FFF2-40B4-BE49-F238E27FC236}">
                    <a16:creationId xmlns:a16="http://schemas.microsoft.com/office/drawing/2014/main" id="{92C1F670-C0ED-4886-92F6-3ED680DCDF21}"/>
                  </a:ext>
                </a:extLst>
              </p:cNvPr>
              <p:cNvSpPr/>
              <p:nvPr/>
            </p:nvSpPr>
            <p:spPr bwMode="auto">
              <a:xfrm>
                <a:off x="2453" y="1081"/>
                <a:ext cx="3"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2"/>
                      <a:pt x="0"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6" name="Freeform 114">
                <a:extLst>
                  <a:ext uri="{FF2B5EF4-FFF2-40B4-BE49-F238E27FC236}">
                    <a16:creationId xmlns:a16="http://schemas.microsoft.com/office/drawing/2014/main" id="{5523381E-F6C2-4324-AF20-67DA0A2B83E0}"/>
                  </a:ext>
                </a:extLst>
              </p:cNvPr>
              <p:cNvSpPr/>
              <p:nvPr/>
            </p:nvSpPr>
            <p:spPr bwMode="auto">
              <a:xfrm>
                <a:off x="2221" y="1081"/>
                <a:ext cx="24" cy="8"/>
              </a:xfrm>
              <a:custGeom>
                <a:gdLst>
                  <a:gd name="T0" fmla="*/ 2 w 9"/>
                  <a:gd name="T1" fmla="*/ 1 h 3"/>
                  <a:gd name="T2" fmla="*/ 5 w 9"/>
                  <a:gd name="T3" fmla="*/ 1 h 3"/>
                  <a:gd name="T4" fmla="*/ 9 w 9"/>
                  <a:gd name="T5" fmla="*/ 2 h 3"/>
                  <a:gd name="T6" fmla="*/ 0 w 9"/>
                  <a:gd name="T7" fmla="*/ 3 h 3"/>
                  <a:gd name="T8" fmla="*/ 1 w 9"/>
                  <a:gd name="T9" fmla="*/ 1 h 3"/>
                  <a:gd name="T10" fmla="*/ 2 w 9"/>
                  <a:gd name="T11" fmla="*/ 1 h 3"/>
                </a:gdLst>
                <a:cxnLst>
                  <a:cxn ang="0">
                    <a:pos x="T0" y="T1"/>
                  </a:cxn>
                  <a:cxn ang="0">
                    <a:pos x="T2" y="T3"/>
                  </a:cxn>
                  <a:cxn ang="0">
                    <a:pos x="T4" y="T5"/>
                  </a:cxn>
                  <a:cxn ang="0">
                    <a:pos x="T6" y="T7"/>
                  </a:cxn>
                  <a:cxn ang="0">
                    <a:pos x="T8" y="T9"/>
                  </a:cxn>
                  <a:cxn ang="0">
                    <a:pos x="T10" y="T11"/>
                  </a:cxn>
                </a:cxnLst>
                <a:rect l="0" t="0" r="r" b="b"/>
                <a:pathLst>
                  <a:path w="9" h="3">
                    <a:moveTo>
                      <a:pt x="2" y="1"/>
                    </a:moveTo>
                    <a:cubicBezTo>
                      <a:pt x="3" y="1"/>
                      <a:pt x="4" y="2"/>
                      <a:pt x="5" y="1"/>
                    </a:cubicBezTo>
                    <a:cubicBezTo>
                      <a:pt x="6" y="2"/>
                      <a:pt x="8" y="0"/>
                      <a:pt x="9" y="2"/>
                    </a:cubicBezTo>
                    <a:cubicBezTo>
                      <a:pt x="6" y="3"/>
                      <a:pt x="3" y="3"/>
                      <a:pt x="0" y="3"/>
                    </a:cubicBezTo>
                    <a:cubicBezTo>
                      <a:pt x="1" y="3"/>
                      <a:pt x="1" y="1"/>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7" name="Freeform 115">
                <a:extLst>
                  <a:ext uri="{FF2B5EF4-FFF2-40B4-BE49-F238E27FC236}">
                    <a16:creationId xmlns:a16="http://schemas.microsoft.com/office/drawing/2014/main" id="{FCCCFA30-A206-45E8-8779-4226DDB7A274}"/>
                  </a:ext>
                </a:extLst>
              </p:cNvPr>
              <p:cNvSpPr/>
              <p:nvPr/>
            </p:nvSpPr>
            <p:spPr bwMode="auto">
              <a:xfrm>
                <a:off x="2838" y="1081"/>
                <a:ext cx="53" cy="22"/>
              </a:xfrm>
              <a:custGeom>
                <a:gdLst>
                  <a:gd name="T0" fmla="*/ 20 w 20"/>
                  <a:gd name="T1" fmla="*/ 1 h 8"/>
                  <a:gd name="T2" fmla="*/ 15 w 20"/>
                  <a:gd name="T3" fmla="*/ 1 h 8"/>
                  <a:gd name="T4" fmla="*/ 15 w 20"/>
                  <a:gd name="T5" fmla="*/ 2 h 8"/>
                  <a:gd name="T6" fmla="*/ 16 w 20"/>
                  <a:gd name="T7" fmla="*/ 3 h 8"/>
                  <a:gd name="T8" fmla="*/ 11 w 20"/>
                  <a:gd name="T9" fmla="*/ 5 h 8"/>
                  <a:gd name="T10" fmla="*/ 6 w 20"/>
                  <a:gd name="T11" fmla="*/ 8 h 8"/>
                  <a:gd name="T12" fmla="*/ 1 w 20"/>
                  <a:gd name="T13" fmla="*/ 8 h 8"/>
                  <a:gd name="T14" fmla="*/ 2 w 20"/>
                  <a:gd name="T15" fmla="*/ 7 h 8"/>
                  <a:gd name="T16" fmla="*/ 0 w 20"/>
                  <a:gd name="T17" fmla="*/ 7 h 8"/>
                  <a:gd name="T18" fmla="*/ 1 w 20"/>
                  <a:gd name="T19" fmla="*/ 6 h 8"/>
                  <a:gd name="T20" fmla="*/ 1 w 20"/>
                  <a:gd name="T21" fmla="*/ 6 h 8"/>
                  <a:gd name="T22" fmla="*/ 0 w 20"/>
                  <a:gd name="T23" fmla="*/ 6 h 8"/>
                  <a:gd name="T24" fmla="*/ 0 w 20"/>
                  <a:gd name="T25" fmla="*/ 4 h 8"/>
                  <a:gd name="T26" fmla="*/ 1 w 20"/>
                  <a:gd name="T27" fmla="*/ 5 h 8"/>
                  <a:gd name="T28" fmla="*/ 2 w 20"/>
                  <a:gd name="T29" fmla="*/ 3 h 8"/>
                  <a:gd name="T30" fmla="*/ 3 w 20"/>
                  <a:gd name="T31" fmla="*/ 5 h 8"/>
                  <a:gd name="T32" fmla="*/ 9 w 20"/>
                  <a:gd name="T33" fmla="*/ 3 h 8"/>
                  <a:gd name="T34" fmla="*/ 12 w 20"/>
                  <a:gd name="T35" fmla="*/ 2 h 8"/>
                  <a:gd name="T36" fmla="*/ 20 w 20"/>
                  <a:gd name="T37"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8">
                    <a:moveTo>
                      <a:pt x="20" y="1"/>
                    </a:moveTo>
                    <a:cubicBezTo>
                      <a:pt x="19" y="2"/>
                      <a:pt x="17" y="2"/>
                      <a:pt x="15" y="1"/>
                    </a:cubicBezTo>
                    <a:cubicBezTo>
                      <a:pt x="15" y="2"/>
                      <a:pt x="15" y="2"/>
                      <a:pt x="15" y="2"/>
                    </a:cubicBezTo>
                    <a:cubicBezTo>
                      <a:pt x="16" y="3"/>
                      <a:pt x="16" y="3"/>
                      <a:pt x="16" y="3"/>
                    </a:cubicBezTo>
                    <a:cubicBezTo>
                      <a:pt x="16" y="4"/>
                      <a:pt x="13" y="5"/>
                      <a:pt x="11" y="5"/>
                    </a:cubicBezTo>
                    <a:cubicBezTo>
                      <a:pt x="10" y="6"/>
                      <a:pt x="7" y="7"/>
                      <a:pt x="6" y="8"/>
                    </a:cubicBezTo>
                    <a:cubicBezTo>
                      <a:pt x="1" y="8"/>
                      <a:pt x="1" y="8"/>
                      <a:pt x="1" y="8"/>
                    </a:cubicBezTo>
                    <a:cubicBezTo>
                      <a:pt x="1" y="8"/>
                      <a:pt x="2" y="8"/>
                      <a:pt x="2" y="7"/>
                    </a:cubicBezTo>
                    <a:cubicBezTo>
                      <a:pt x="0" y="7"/>
                      <a:pt x="0" y="7"/>
                      <a:pt x="0" y="7"/>
                    </a:cubicBezTo>
                    <a:cubicBezTo>
                      <a:pt x="0" y="7"/>
                      <a:pt x="1" y="7"/>
                      <a:pt x="1" y="6"/>
                    </a:cubicBezTo>
                    <a:cubicBezTo>
                      <a:pt x="1" y="6"/>
                      <a:pt x="1" y="6"/>
                      <a:pt x="1" y="6"/>
                    </a:cubicBezTo>
                    <a:cubicBezTo>
                      <a:pt x="0" y="6"/>
                      <a:pt x="0" y="6"/>
                      <a:pt x="0" y="6"/>
                    </a:cubicBezTo>
                    <a:cubicBezTo>
                      <a:pt x="0" y="4"/>
                      <a:pt x="0" y="4"/>
                      <a:pt x="0" y="4"/>
                    </a:cubicBezTo>
                    <a:cubicBezTo>
                      <a:pt x="0" y="4"/>
                      <a:pt x="0" y="5"/>
                      <a:pt x="1" y="5"/>
                    </a:cubicBezTo>
                    <a:cubicBezTo>
                      <a:pt x="2" y="4"/>
                      <a:pt x="1" y="3"/>
                      <a:pt x="2" y="3"/>
                    </a:cubicBezTo>
                    <a:cubicBezTo>
                      <a:pt x="3" y="5"/>
                      <a:pt x="3" y="5"/>
                      <a:pt x="3" y="5"/>
                    </a:cubicBezTo>
                    <a:cubicBezTo>
                      <a:pt x="5" y="4"/>
                      <a:pt x="8" y="5"/>
                      <a:pt x="9" y="3"/>
                    </a:cubicBezTo>
                    <a:cubicBezTo>
                      <a:pt x="11" y="4"/>
                      <a:pt x="11" y="2"/>
                      <a:pt x="12" y="2"/>
                    </a:cubicBezTo>
                    <a:cubicBezTo>
                      <a:pt x="15" y="2"/>
                      <a:pt x="18" y="0"/>
                      <a:pt x="2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8" name="Freeform 116">
                <a:extLst>
                  <a:ext uri="{FF2B5EF4-FFF2-40B4-BE49-F238E27FC236}">
                    <a16:creationId xmlns:a16="http://schemas.microsoft.com/office/drawing/2014/main" id="{60B815A3-2787-4AB9-969D-FEDFB178B53D}"/>
                  </a:ext>
                </a:extLst>
              </p:cNvPr>
              <p:cNvSpPr/>
              <p:nvPr/>
            </p:nvSpPr>
            <p:spPr bwMode="auto">
              <a:xfrm>
                <a:off x="3017" y="1084"/>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39" name="Freeform 117">
                <a:extLst>
                  <a:ext uri="{FF2B5EF4-FFF2-40B4-BE49-F238E27FC236}">
                    <a16:creationId xmlns:a16="http://schemas.microsoft.com/office/drawing/2014/main" id="{03EAE51D-99BE-4463-B2B3-5386666350EF}"/>
                  </a:ext>
                </a:extLst>
              </p:cNvPr>
              <p:cNvSpPr/>
              <p:nvPr/>
            </p:nvSpPr>
            <p:spPr bwMode="auto">
              <a:xfrm>
                <a:off x="2643" y="1084"/>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0" name="Freeform 118">
                <a:extLst>
                  <a:ext uri="{FF2B5EF4-FFF2-40B4-BE49-F238E27FC236}">
                    <a16:creationId xmlns:a16="http://schemas.microsoft.com/office/drawing/2014/main" id="{96D8B96B-20D2-4860-AA87-13FF74AF58A8}"/>
                  </a:ext>
                </a:extLst>
              </p:cNvPr>
              <p:cNvSpPr/>
              <p:nvPr/>
            </p:nvSpPr>
            <p:spPr bwMode="auto">
              <a:xfrm>
                <a:off x="2760" y="1081"/>
                <a:ext cx="6" cy="6"/>
              </a:xfrm>
              <a:custGeom>
                <a:gdLst>
                  <a:gd name="T0" fmla="*/ 2 w 2"/>
                  <a:gd name="T1" fmla="*/ 2 h 2"/>
                  <a:gd name="T2" fmla="*/ 2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1"/>
                      <a:pt x="0" y="1"/>
                      <a:pt x="0" y="1"/>
                    </a:cubicBezTo>
                    <a:cubicBezTo>
                      <a:pt x="1" y="0"/>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1" name="Freeform 119">
                <a:extLst>
                  <a:ext uri="{FF2B5EF4-FFF2-40B4-BE49-F238E27FC236}">
                    <a16:creationId xmlns:a16="http://schemas.microsoft.com/office/drawing/2014/main" id="{71420F96-345D-4ACA-9119-E9783D20D8B5}"/>
                  </a:ext>
                </a:extLst>
              </p:cNvPr>
              <p:cNvSpPr/>
              <p:nvPr/>
            </p:nvSpPr>
            <p:spPr bwMode="auto">
              <a:xfrm>
                <a:off x="2736" y="1084"/>
                <a:ext cx="6" cy="3"/>
              </a:xfrm>
              <a:custGeom>
                <a:gdLst>
                  <a:gd name="T0" fmla="*/ 0 w 6"/>
                  <a:gd name="T1" fmla="*/ 3 h 3"/>
                  <a:gd name="T2" fmla="*/ 6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2" name="Freeform 120">
                <a:extLst>
                  <a:ext uri="{FF2B5EF4-FFF2-40B4-BE49-F238E27FC236}">
                    <a16:creationId xmlns:a16="http://schemas.microsoft.com/office/drawing/2014/main" id="{295183BA-1C74-4693-96D2-E235F086B7ED}"/>
                  </a:ext>
                </a:extLst>
              </p:cNvPr>
              <p:cNvSpPr/>
              <p:nvPr/>
            </p:nvSpPr>
            <p:spPr bwMode="auto">
              <a:xfrm>
                <a:off x="2953" y="1084"/>
                <a:ext cx="10" cy="11"/>
              </a:xfrm>
              <a:custGeom>
                <a:gdLst>
                  <a:gd name="T0" fmla="*/ 3 w 4"/>
                  <a:gd name="T1" fmla="*/ 0 h 4"/>
                  <a:gd name="T2" fmla="*/ 1 w 4"/>
                  <a:gd name="T3" fmla="*/ 4 h 4"/>
                  <a:gd name="T4" fmla="*/ 0 w 4"/>
                  <a:gd name="T5" fmla="*/ 3 h 4"/>
                  <a:gd name="T6" fmla="*/ 1 w 4"/>
                  <a:gd name="T7" fmla="*/ 1 h 4"/>
                  <a:gd name="T8" fmla="*/ 3 w 4"/>
                  <a:gd name="T9" fmla="*/ 0 h 4"/>
                </a:gdLst>
                <a:cxnLst>
                  <a:cxn ang="0">
                    <a:pos x="T0" y="T1"/>
                  </a:cxn>
                  <a:cxn ang="0">
                    <a:pos x="T2" y="T3"/>
                  </a:cxn>
                  <a:cxn ang="0">
                    <a:pos x="T4" y="T5"/>
                  </a:cxn>
                  <a:cxn ang="0">
                    <a:pos x="T6" y="T7"/>
                  </a:cxn>
                  <a:cxn ang="0">
                    <a:pos x="T8" y="T9"/>
                  </a:cxn>
                </a:cxnLst>
                <a:rect l="0" t="0" r="r" b="b"/>
                <a:pathLst>
                  <a:path w="4" h="4">
                    <a:moveTo>
                      <a:pt x="3" y="0"/>
                    </a:moveTo>
                    <a:cubicBezTo>
                      <a:pt x="4" y="2"/>
                      <a:pt x="1" y="2"/>
                      <a:pt x="1" y="4"/>
                    </a:cubicBezTo>
                    <a:cubicBezTo>
                      <a:pt x="0" y="4"/>
                      <a:pt x="0" y="4"/>
                      <a:pt x="0" y="3"/>
                    </a:cubicBezTo>
                    <a:cubicBezTo>
                      <a:pt x="0" y="2"/>
                      <a:pt x="2" y="2"/>
                      <a:pt x="1" y="1"/>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3" name="Freeform 121">
                <a:extLst>
                  <a:ext uri="{FF2B5EF4-FFF2-40B4-BE49-F238E27FC236}">
                    <a16:creationId xmlns:a16="http://schemas.microsoft.com/office/drawing/2014/main" id="{9375041C-CD1B-4D35-8EA5-D45A644277B8}"/>
                  </a:ext>
                </a:extLst>
              </p:cNvPr>
              <p:cNvSpPr/>
              <p:nvPr/>
            </p:nvSpPr>
            <p:spPr bwMode="auto">
              <a:xfrm>
                <a:off x="2159" y="1084"/>
                <a:ext cx="35" cy="16"/>
              </a:xfrm>
              <a:custGeom>
                <a:gdLst>
                  <a:gd name="T0" fmla="*/ 13 w 13"/>
                  <a:gd name="T1" fmla="*/ 2 h 6"/>
                  <a:gd name="T2" fmla="*/ 9 w 13"/>
                  <a:gd name="T3" fmla="*/ 4 h 6"/>
                  <a:gd name="T4" fmla="*/ 3 w 13"/>
                  <a:gd name="T5" fmla="*/ 4 h 6"/>
                  <a:gd name="T6" fmla="*/ 1 w 13"/>
                  <a:gd name="T7" fmla="*/ 3 h 6"/>
                  <a:gd name="T8" fmla="*/ 1 w 13"/>
                  <a:gd name="T9" fmla="*/ 2 h 6"/>
                  <a:gd name="T10" fmla="*/ 0 w 13"/>
                  <a:gd name="T11" fmla="*/ 2 h 6"/>
                  <a:gd name="T12" fmla="*/ 0 w 13"/>
                  <a:gd name="T13" fmla="*/ 1 h 6"/>
                  <a:gd name="T14" fmla="*/ 6 w 13"/>
                  <a:gd name="T15" fmla="*/ 2 h 6"/>
                  <a:gd name="T16" fmla="*/ 7 w 13"/>
                  <a:gd name="T17" fmla="*/ 2 h 6"/>
                  <a:gd name="T18" fmla="*/ 7 w 13"/>
                  <a:gd name="T19" fmla="*/ 1 h 6"/>
                  <a:gd name="T20" fmla="*/ 13 w 13"/>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
                    <a:moveTo>
                      <a:pt x="13" y="2"/>
                    </a:moveTo>
                    <a:cubicBezTo>
                      <a:pt x="12" y="3"/>
                      <a:pt x="11" y="3"/>
                      <a:pt x="9" y="4"/>
                    </a:cubicBezTo>
                    <a:cubicBezTo>
                      <a:pt x="7" y="1"/>
                      <a:pt x="5" y="6"/>
                      <a:pt x="3" y="4"/>
                    </a:cubicBezTo>
                    <a:cubicBezTo>
                      <a:pt x="2" y="4"/>
                      <a:pt x="1" y="4"/>
                      <a:pt x="1" y="3"/>
                    </a:cubicBezTo>
                    <a:cubicBezTo>
                      <a:pt x="1" y="3"/>
                      <a:pt x="1" y="3"/>
                      <a:pt x="1" y="2"/>
                    </a:cubicBezTo>
                    <a:cubicBezTo>
                      <a:pt x="1" y="2"/>
                      <a:pt x="1" y="2"/>
                      <a:pt x="0" y="2"/>
                    </a:cubicBezTo>
                    <a:cubicBezTo>
                      <a:pt x="0" y="1"/>
                      <a:pt x="0" y="1"/>
                      <a:pt x="0" y="1"/>
                    </a:cubicBezTo>
                    <a:cubicBezTo>
                      <a:pt x="2" y="2"/>
                      <a:pt x="4" y="0"/>
                      <a:pt x="6" y="2"/>
                    </a:cubicBezTo>
                    <a:cubicBezTo>
                      <a:pt x="6" y="2"/>
                      <a:pt x="6" y="2"/>
                      <a:pt x="7" y="2"/>
                    </a:cubicBezTo>
                    <a:cubicBezTo>
                      <a:pt x="7" y="1"/>
                      <a:pt x="6" y="1"/>
                      <a:pt x="7" y="1"/>
                    </a:cubicBezTo>
                    <a:cubicBezTo>
                      <a:pt x="9" y="2"/>
                      <a:pt x="11" y="1"/>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4" name="Freeform 122">
                <a:extLst>
                  <a:ext uri="{FF2B5EF4-FFF2-40B4-BE49-F238E27FC236}">
                    <a16:creationId xmlns:a16="http://schemas.microsoft.com/office/drawing/2014/main" id="{14F1409A-709D-45A1-9EF4-6278B9C313AA}"/>
                  </a:ext>
                </a:extLst>
              </p:cNvPr>
              <p:cNvSpPr/>
              <p:nvPr/>
            </p:nvSpPr>
            <p:spPr bwMode="auto">
              <a:xfrm>
                <a:off x="2445" y="1087"/>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5" name="Freeform 123">
                <a:extLst>
                  <a:ext uri="{FF2B5EF4-FFF2-40B4-BE49-F238E27FC236}">
                    <a16:creationId xmlns:a16="http://schemas.microsoft.com/office/drawing/2014/main" id="{6465890B-5FAA-4EE1-AF76-22A20F5CD648}"/>
                  </a:ext>
                </a:extLst>
              </p:cNvPr>
              <p:cNvSpPr/>
              <p:nvPr/>
            </p:nvSpPr>
            <p:spPr bwMode="auto">
              <a:xfrm>
                <a:off x="2696" y="1087"/>
                <a:ext cx="24" cy="10"/>
              </a:xfrm>
              <a:custGeom>
                <a:gdLst>
                  <a:gd name="T0" fmla="*/ 9 w 9"/>
                  <a:gd name="T1" fmla="*/ 0 h 4"/>
                  <a:gd name="T2" fmla="*/ 4 w 9"/>
                  <a:gd name="T3" fmla="*/ 4 h 4"/>
                  <a:gd name="T4" fmla="*/ 0 w 9"/>
                  <a:gd name="T5" fmla="*/ 4 h 4"/>
                  <a:gd name="T6" fmla="*/ 2 w 9"/>
                  <a:gd name="T7" fmla="*/ 1 h 4"/>
                  <a:gd name="T8" fmla="*/ 5 w 9"/>
                  <a:gd name="T9" fmla="*/ 2 h 4"/>
                  <a:gd name="T10" fmla="*/ 8 w 9"/>
                  <a:gd name="T11" fmla="*/ 0 h 4"/>
                  <a:gd name="T12" fmla="*/ 9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2"/>
                      <a:pt x="6" y="3"/>
                      <a:pt x="4" y="4"/>
                    </a:cubicBezTo>
                    <a:cubicBezTo>
                      <a:pt x="3" y="3"/>
                      <a:pt x="2" y="4"/>
                      <a:pt x="0" y="4"/>
                    </a:cubicBezTo>
                    <a:cubicBezTo>
                      <a:pt x="1" y="3"/>
                      <a:pt x="4" y="2"/>
                      <a:pt x="2" y="1"/>
                    </a:cubicBezTo>
                    <a:cubicBezTo>
                      <a:pt x="3" y="1"/>
                      <a:pt x="4" y="3"/>
                      <a:pt x="5" y="2"/>
                    </a:cubicBezTo>
                    <a:cubicBezTo>
                      <a:pt x="5" y="1"/>
                      <a:pt x="7" y="0"/>
                      <a:pt x="8" y="0"/>
                    </a:cubicBezTo>
                    <a:cubicBezTo>
                      <a:pt x="8"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6" name="Freeform 124">
                <a:extLst>
                  <a:ext uri="{FF2B5EF4-FFF2-40B4-BE49-F238E27FC236}">
                    <a16:creationId xmlns:a16="http://schemas.microsoft.com/office/drawing/2014/main" id="{8A4D7D7D-C921-4933-BA49-ED335AEBC3BF}"/>
                  </a:ext>
                </a:extLst>
              </p:cNvPr>
              <p:cNvSpPr/>
              <p:nvPr/>
            </p:nvSpPr>
            <p:spPr bwMode="auto">
              <a:xfrm>
                <a:off x="2303" y="1087"/>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7" name="Freeform 125">
                <a:extLst>
                  <a:ext uri="{FF2B5EF4-FFF2-40B4-BE49-F238E27FC236}">
                    <a16:creationId xmlns:a16="http://schemas.microsoft.com/office/drawing/2014/main" id="{FCF88967-4906-4EBB-A688-FA2373656299}"/>
                  </a:ext>
                </a:extLst>
              </p:cNvPr>
              <p:cNvSpPr/>
              <p:nvPr/>
            </p:nvSpPr>
            <p:spPr bwMode="auto">
              <a:xfrm>
                <a:off x="2317" y="1087"/>
                <a:ext cx="29" cy="16"/>
              </a:xfrm>
              <a:custGeom>
                <a:gdLst>
                  <a:gd name="T0" fmla="*/ 7 w 11"/>
                  <a:gd name="T1" fmla="*/ 0 h 6"/>
                  <a:gd name="T2" fmla="*/ 6 w 11"/>
                  <a:gd name="T3" fmla="*/ 1 h 6"/>
                  <a:gd name="T4" fmla="*/ 11 w 11"/>
                  <a:gd name="T5" fmla="*/ 1 h 6"/>
                  <a:gd name="T6" fmla="*/ 11 w 11"/>
                  <a:gd name="T7" fmla="*/ 2 h 6"/>
                  <a:gd name="T8" fmla="*/ 9 w 11"/>
                  <a:gd name="T9" fmla="*/ 2 h 6"/>
                  <a:gd name="T10" fmla="*/ 9 w 11"/>
                  <a:gd name="T11" fmla="*/ 2 h 6"/>
                  <a:gd name="T12" fmla="*/ 2 w 11"/>
                  <a:gd name="T13" fmla="*/ 4 h 6"/>
                  <a:gd name="T14" fmla="*/ 2 w 11"/>
                  <a:gd name="T15" fmla="*/ 4 h 6"/>
                  <a:gd name="T16" fmla="*/ 3 w 11"/>
                  <a:gd name="T17" fmla="*/ 5 h 6"/>
                  <a:gd name="T18" fmla="*/ 0 w 11"/>
                  <a:gd name="T19" fmla="*/ 4 h 6"/>
                  <a:gd name="T20" fmla="*/ 3 w 11"/>
                  <a:gd name="T21" fmla="*/ 1 h 6"/>
                  <a:gd name="T22" fmla="*/ 7 w 11"/>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7" y="0"/>
                    </a:moveTo>
                    <a:cubicBezTo>
                      <a:pt x="7" y="1"/>
                      <a:pt x="6" y="1"/>
                      <a:pt x="6" y="1"/>
                    </a:cubicBezTo>
                    <a:cubicBezTo>
                      <a:pt x="8" y="0"/>
                      <a:pt x="9" y="2"/>
                      <a:pt x="11" y="1"/>
                    </a:cubicBezTo>
                    <a:cubicBezTo>
                      <a:pt x="11" y="2"/>
                      <a:pt x="11" y="2"/>
                      <a:pt x="11" y="2"/>
                    </a:cubicBezTo>
                    <a:cubicBezTo>
                      <a:pt x="10" y="1"/>
                      <a:pt x="10" y="2"/>
                      <a:pt x="9" y="2"/>
                    </a:cubicBezTo>
                    <a:cubicBezTo>
                      <a:pt x="9" y="2"/>
                      <a:pt x="9" y="2"/>
                      <a:pt x="9" y="2"/>
                    </a:cubicBezTo>
                    <a:cubicBezTo>
                      <a:pt x="7" y="3"/>
                      <a:pt x="5" y="5"/>
                      <a:pt x="2" y="4"/>
                    </a:cubicBezTo>
                    <a:cubicBezTo>
                      <a:pt x="2" y="4"/>
                      <a:pt x="2" y="4"/>
                      <a:pt x="2" y="4"/>
                    </a:cubicBezTo>
                    <a:cubicBezTo>
                      <a:pt x="3" y="5"/>
                      <a:pt x="3" y="5"/>
                      <a:pt x="3" y="5"/>
                    </a:cubicBezTo>
                    <a:cubicBezTo>
                      <a:pt x="2" y="4"/>
                      <a:pt x="0" y="6"/>
                      <a:pt x="0" y="4"/>
                    </a:cubicBezTo>
                    <a:cubicBezTo>
                      <a:pt x="0" y="2"/>
                      <a:pt x="3" y="3"/>
                      <a:pt x="3" y="1"/>
                    </a:cubicBezTo>
                    <a:cubicBezTo>
                      <a:pt x="5" y="2"/>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8" name="Freeform 126">
                <a:extLst>
                  <a:ext uri="{FF2B5EF4-FFF2-40B4-BE49-F238E27FC236}">
                    <a16:creationId xmlns:a16="http://schemas.microsoft.com/office/drawing/2014/main" id="{87EA7358-B1F8-4A4B-AC0B-05844853F21C}"/>
                  </a:ext>
                </a:extLst>
              </p:cNvPr>
              <p:cNvSpPr/>
              <p:nvPr/>
            </p:nvSpPr>
            <p:spPr bwMode="auto">
              <a:xfrm>
                <a:off x="2523" y="1087"/>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49" name="Freeform 127">
                <a:extLst>
                  <a:ext uri="{FF2B5EF4-FFF2-40B4-BE49-F238E27FC236}">
                    <a16:creationId xmlns:a16="http://schemas.microsoft.com/office/drawing/2014/main" id="{2055A41B-A8BC-49CD-ADC8-001D601F74C8}"/>
                  </a:ext>
                </a:extLst>
              </p:cNvPr>
              <p:cNvSpPr/>
              <p:nvPr/>
            </p:nvSpPr>
            <p:spPr bwMode="auto">
              <a:xfrm>
                <a:off x="3140" y="1087"/>
                <a:ext cx="2"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0" name="Freeform 128">
                <a:extLst>
                  <a:ext uri="{FF2B5EF4-FFF2-40B4-BE49-F238E27FC236}">
                    <a16:creationId xmlns:a16="http://schemas.microsoft.com/office/drawing/2014/main" id="{117F0571-A19D-492C-9C76-876F8D2B0020}"/>
                  </a:ext>
                </a:extLst>
              </p:cNvPr>
              <p:cNvSpPr/>
              <p:nvPr/>
            </p:nvSpPr>
            <p:spPr bwMode="auto">
              <a:xfrm>
                <a:off x="2205" y="1084"/>
                <a:ext cx="10" cy="11"/>
              </a:xfrm>
              <a:custGeom>
                <a:gdLst>
                  <a:gd name="T0" fmla="*/ 4 w 4"/>
                  <a:gd name="T1" fmla="*/ 2 h 4"/>
                  <a:gd name="T2" fmla="*/ 1 w 4"/>
                  <a:gd name="T3" fmla="*/ 2 h 4"/>
                  <a:gd name="T4" fmla="*/ 1 w 4"/>
                  <a:gd name="T5" fmla="*/ 3 h 4"/>
                  <a:gd name="T6" fmla="*/ 0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1" y="2"/>
                      <a:pt x="1" y="2"/>
                      <a:pt x="1" y="2"/>
                    </a:cubicBezTo>
                    <a:cubicBezTo>
                      <a:pt x="1" y="3"/>
                      <a:pt x="1" y="3"/>
                      <a:pt x="1" y="3"/>
                    </a:cubicBezTo>
                    <a:cubicBezTo>
                      <a:pt x="0" y="3"/>
                      <a:pt x="0" y="2"/>
                      <a:pt x="0" y="2"/>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1" name="Freeform 129">
                <a:extLst>
                  <a:ext uri="{FF2B5EF4-FFF2-40B4-BE49-F238E27FC236}">
                    <a16:creationId xmlns:a16="http://schemas.microsoft.com/office/drawing/2014/main" id="{FE0A4D8E-6B68-42AC-9010-834ECE627C40}"/>
                  </a:ext>
                </a:extLst>
              </p:cNvPr>
              <p:cNvSpPr/>
              <p:nvPr/>
            </p:nvSpPr>
            <p:spPr bwMode="auto">
              <a:xfrm>
                <a:off x="2846" y="1089"/>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2" name="Freeform 130">
                <a:extLst>
                  <a:ext uri="{FF2B5EF4-FFF2-40B4-BE49-F238E27FC236}">
                    <a16:creationId xmlns:a16="http://schemas.microsoft.com/office/drawing/2014/main" id="{2FF17EEA-258A-4480-A4C9-D31E3A22CD94}"/>
                  </a:ext>
                </a:extLst>
              </p:cNvPr>
              <p:cNvSpPr/>
              <p:nvPr/>
            </p:nvSpPr>
            <p:spPr bwMode="auto">
              <a:xfrm>
                <a:off x="3118" y="1089"/>
                <a:ext cx="6"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0"/>
                      <a:pt x="1" y="1"/>
                      <a:pt x="2" y="0"/>
                    </a:cubicBezTo>
                    <a:cubicBezTo>
                      <a:pt x="2"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3" name="Freeform 131">
                <a:extLst>
                  <a:ext uri="{FF2B5EF4-FFF2-40B4-BE49-F238E27FC236}">
                    <a16:creationId xmlns:a16="http://schemas.microsoft.com/office/drawing/2014/main" id="{3BA0A569-1842-4696-8F13-9CD8506E3118}"/>
                  </a:ext>
                </a:extLst>
              </p:cNvPr>
              <p:cNvSpPr/>
              <p:nvPr/>
            </p:nvSpPr>
            <p:spPr bwMode="auto">
              <a:xfrm>
                <a:off x="2143" y="1087"/>
                <a:ext cx="11" cy="13"/>
              </a:xfrm>
              <a:custGeom>
                <a:gdLst>
                  <a:gd name="T0" fmla="*/ 4 w 4"/>
                  <a:gd name="T1" fmla="*/ 4 h 5"/>
                  <a:gd name="T2" fmla="*/ 2 w 4"/>
                  <a:gd name="T3" fmla="*/ 5 h 5"/>
                  <a:gd name="T4" fmla="*/ 1 w 4"/>
                  <a:gd name="T5" fmla="*/ 4 h 5"/>
                  <a:gd name="T6" fmla="*/ 3 w 4"/>
                  <a:gd name="T7" fmla="*/ 2 h 5"/>
                  <a:gd name="T8" fmla="*/ 4 w 4"/>
                  <a:gd name="T9" fmla="*/ 4 h 5"/>
                </a:gdLst>
                <a:cxnLst>
                  <a:cxn ang="0">
                    <a:pos x="T0" y="T1"/>
                  </a:cxn>
                  <a:cxn ang="0">
                    <a:pos x="T2" y="T3"/>
                  </a:cxn>
                  <a:cxn ang="0">
                    <a:pos x="T4" y="T5"/>
                  </a:cxn>
                  <a:cxn ang="0">
                    <a:pos x="T6" y="T7"/>
                  </a:cxn>
                  <a:cxn ang="0">
                    <a:pos x="T8" y="T9"/>
                  </a:cxn>
                </a:cxnLst>
                <a:rect l="0" t="0" r="r" b="b"/>
                <a:pathLst>
                  <a:path w="4" h="5">
                    <a:moveTo>
                      <a:pt x="4" y="4"/>
                    </a:moveTo>
                    <a:cubicBezTo>
                      <a:pt x="3" y="4"/>
                      <a:pt x="2" y="5"/>
                      <a:pt x="2" y="5"/>
                    </a:cubicBezTo>
                    <a:cubicBezTo>
                      <a:pt x="1" y="4"/>
                      <a:pt x="1" y="4"/>
                      <a:pt x="1" y="4"/>
                    </a:cubicBezTo>
                    <a:cubicBezTo>
                      <a:pt x="3" y="4"/>
                      <a:pt x="0" y="0"/>
                      <a:pt x="3" y="2"/>
                    </a:cubicBezTo>
                    <a:cubicBezTo>
                      <a:pt x="2" y="3"/>
                      <a:pt x="3" y="3"/>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4" name="Freeform 132">
                <a:extLst>
                  <a:ext uri="{FF2B5EF4-FFF2-40B4-BE49-F238E27FC236}">
                    <a16:creationId xmlns:a16="http://schemas.microsoft.com/office/drawing/2014/main" id="{278D24BB-E039-470A-AAD2-E738FE589AE4}"/>
                  </a:ext>
                </a:extLst>
              </p:cNvPr>
              <p:cNvSpPr/>
              <p:nvPr/>
            </p:nvSpPr>
            <p:spPr bwMode="auto">
              <a:xfrm>
                <a:off x="2747" y="1089"/>
                <a:ext cx="8" cy="8"/>
              </a:xfrm>
              <a:custGeom>
                <a:gdLst>
                  <a:gd name="T0" fmla="*/ 2 w 3"/>
                  <a:gd name="T1" fmla="*/ 3 h 3"/>
                  <a:gd name="T2" fmla="*/ 0 w 3"/>
                  <a:gd name="T3" fmla="*/ 2 h 3"/>
                  <a:gd name="T4" fmla="*/ 2 w 3"/>
                  <a:gd name="T5" fmla="*/ 1 h 3"/>
                  <a:gd name="T6" fmla="*/ 2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1" y="3"/>
                      <a:pt x="1" y="3"/>
                      <a:pt x="0" y="2"/>
                    </a:cubicBezTo>
                    <a:cubicBezTo>
                      <a:pt x="2" y="1"/>
                      <a:pt x="2" y="1"/>
                      <a:pt x="2" y="1"/>
                    </a:cubicBezTo>
                    <a:cubicBezTo>
                      <a:pt x="2" y="1"/>
                      <a:pt x="1" y="1"/>
                      <a:pt x="2"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5" name="Freeform 133">
                <a:extLst>
                  <a:ext uri="{FF2B5EF4-FFF2-40B4-BE49-F238E27FC236}">
                    <a16:creationId xmlns:a16="http://schemas.microsoft.com/office/drawing/2014/main" id="{2E3C2EF7-A50D-4F7C-A039-1AF3DFE62383}"/>
                  </a:ext>
                </a:extLst>
              </p:cNvPr>
              <p:cNvSpPr/>
              <p:nvPr/>
            </p:nvSpPr>
            <p:spPr bwMode="auto">
              <a:xfrm>
                <a:off x="3134" y="1089"/>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1"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6" name="Freeform 134">
                <a:extLst>
                  <a:ext uri="{FF2B5EF4-FFF2-40B4-BE49-F238E27FC236}">
                    <a16:creationId xmlns:a16="http://schemas.microsoft.com/office/drawing/2014/main" id="{C0622910-8EE3-4AD0-AE6F-94DE0E8AF5AE}"/>
                  </a:ext>
                </a:extLst>
              </p:cNvPr>
              <p:cNvSpPr/>
              <p:nvPr/>
            </p:nvSpPr>
            <p:spPr bwMode="auto">
              <a:xfrm>
                <a:off x="3610" y="1089"/>
                <a:ext cx="13" cy="14"/>
              </a:xfrm>
              <a:custGeom>
                <a:gdLst>
                  <a:gd name="T0" fmla="*/ 1 w 5"/>
                  <a:gd name="T1" fmla="*/ 4 h 5"/>
                  <a:gd name="T2" fmla="*/ 0 w 5"/>
                  <a:gd name="T3" fmla="*/ 4 h 5"/>
                  <a:gd name="T4" fmla="*/ 0 w 5"/>
                  <a:gd name="T5" fmla="*/ 4 h 5"/>
                  <a:gd name="T6" fmla="*/ 0 w 5"/>
                  <a:gd name="T7" fmla="*/ 5 h 5"/>
                  <a:gd name="T8" fmla="*/ 0 w 5"/>
                  <a:gd name="T9" fmla="*/ 5 h 5"/>
                  <a:gd name="T10" fmla="*/ 0 w 5"/>
                  <a:gd name="T11" fmla="*/ 3 h 5"/>
                  <a:gd name="T12" fmla="*/ 4 w 5"/>
                  <a:gd name="T13" fmla="*/ 0 h 5"/>
                  <a:gd name="T14" fmla="*/ 1 w 5"/>
                  <a:gd name="T15" fmla="*/ 4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cubicBezTo>
                      <a:pt x="1" y="4"/>
                      <a:pt x="0" y="4"/>
                      <a:pt x="0" y="4"/>
                    </a:cubicBezTo>
                    <a:cubicBezTo>
                      <a:pt x="0" y="4"/>
                      <a:pt x="0" y="4"/>
                      <a:pt x="0" y="4"/>
                    </a:cubicBezTo>
                    <a:cubicBezTo>
                      <a:pt x="0" y="5"/>
                      <a:pt x="0" y="5"/>
                      <a:pt x="0" y="5"/>
                    </a:cubicBezTo>
                    <a:cubicBezTo>
                      <a:pt x="0" y="5"/>
                      <a:pt x="0" y="5"/>
                      <a:pt x="0" y="5"/>
                    </a:cubicBezTo>
                    <a:cubicBezTo>
                      <a:pt x="0" y="3"/>
                      <a:pt x="0" y="3"/>
                      <a:pt x="0" y="3"/>
                    </a:cubicBezTo>
                    <a:cubicBezTo>
                      <a:pt x="2" y="4"/>
                      <a:pt x="2" y="1"/>
                      <a:pt x="4" y="0"/>
                    </a:cubicBezTo>
                    <a:cubicBezTo>
                      <a:pt x="5" y="2"/>
                      <a:pt x="2"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7" name="Freeform 135">
                <a:extLst>
                  <a:ext uri="{FF2B5EF4-FFF2-40B4-BE49-F238E27FC236}">
                    <a16:creationId xmlns:a16="http://schemas.microsoft.com/office/drawing/2014/main" id="{1160C3D6-9F70-44A5-ADDE-2003CC6B5AA6}"/>
                  </a:ext>
                </a:extLst>
              </p:cNvPr>
              <p:cNvSpPr/>
              <p:nvPr/>
            </p:nvSpPr>
            <p:spPr bwMode="auto">
              <a:xfrm>
                <a:off x="2450" y="108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8" name="Freeform 136">
                <a:extLst>
                  <a:ext uri="{FF2B5EF4-FFF2-40B4-BE49-F238E27FC236}">
                    <a16:creationId xmlns:a16="http://schemas.microsoft.com/office/drawing/2014/main" id="{F84F20E9-A643-41BD-858C-F5F23055226A}"/>
                  </a:ext>
                </a:extLst>
              </p:cNvPr>
              <p:cNvSpPr/>
              <p:nvPr/>
            </p:nvSpPr>
            <p:spPr bwMode="auto">
              <a:xfrm>
                <a:off x="3009" y="1089"/>
                <a:ext cx="2" cy="3"/>
              </a:xfrm>
              <a:custGeom>
                <a:gdLst>
                  <a:gd name="T0" fmla="*/ 2 w 2"/>
                  <a:gd name="T1" fmla="*/ 0 h 3"/>
                  <a:gd name="T2" fmla="*/ 0 w 2"/>
                  <a:gd name="T3" fmla="*/ 3 h 3"/>
                  <a:gd name="T4" fmla="*/ 0 w 2"/>
                  <a:gd name="T5" fmla="*/ 3 h 3"/>
                  <a:gd name="T6" fmla="*/ 0 w 2"/>
                  <a:gd name="T7" fmla="*/ 0 h 3"/>
                  <a:gd name="T8" fmla="*/ 2 w 2"/>
                  <a:gd name="T9" fmla="*/ 0 h 3"/>
                </a:gdLst>
                <a:cxnLst>
                  <a:cxn ang="0">
                    <a:pos x="T0" y="T1"/>
                  </a:cxn>
                  <a:cxn ang="0">
                    <a:pos x="T2" y="T3"/>
                  </a:cxn>
                  <a:cxn ang="0">
                    <a:pos x="T4" y="T5"/>
                  </a:cxn>
                  <a:cxn ang="0">
                    <a:pos x="T6" y="T7"/>
                  </a:cxn>
                  <a:cxn ang="0">
                    <a:pos x="T8" y="T9"/>
                  </a:cxn>
                </a:cxnLst>
                <a:rect l="0" t="0" r="r" b="b"/>
                <a:pathLst>
                  <a:path w="2" h="3">
                    <a:moveTo>
                      <a:pt x="2" y="0"/>
                    </a:moveTo>
                    <a:lnTo>
                      <a:pt x="0" y="3"/>
                    </a:lnTo>
                    <a:lnTo>
                      <a:pt x="0" y="3"/>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59" name="Freeform 137">
                <a:extLst>
                  <a:ext uri="{FF2B5EF4-FFF2-40B4-BE49-F238E27FC236}">
                    <a16:creationId xmlns:a16="http://schemas.microsoft.com/office/drawing/2014/main" id="{41BBA74E-DD1E-4405-975B-A1F8643E07E4}"/>
                  </a:ext>
                </a:extLst>
              </p:cNvPr>
              <p:cNvSpPr/>
              <p:nvPr/>
            </p:nvSpPr>
            <p:spPr bwMode="auto">
              <a:xfrm>
                <a:off x="2063" y="109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0" name="Freeform 138">
                <a:extLst>
                  <a:ext uri="{FF2B5EF4-FFF2-40B4-BE49-F238E27FC236}">
                    <a16:creationId xmlns:a16="http://schemas.microsoft.com/office/drawing/2014/main" id="{A250B1BD-D462-4128-A744-DA9BA08F9427}"/>
                  </a:ext>
                </a:extLst>
              </p:cNvPr>
              <p:cNvSpPr/>
              <p:nvPr/>
            </p:nvSpPr>
            <p:spPr bwMode="auto">
              <a:xfrm>
                <a:off x="2247" y="109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1" name="Freeform 139">
                <a:extLst>
                  <a:ext uri="{FF2B5EF4-FFF2-40B4-BE49-F238E27FC236}">
                    <a16:creationId xmlns:a16="http://schemas.microsoft.com/office/drawing/2014/main" id="{76E69746-4B3D-4584-AA65-A9321E682358}"/>
                  </a:ext>
                </a:extLst>
              </p:cNvPr>
              <p:cNvSpPr/>
              <p:nvPr/>
            </p:nvSpPr>
            <p:spPr bwMode="auto">
              <a:xfrm>
                <a:off x="2456" y="109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2" name="Freeform 140">
                <a:extLst>
                  <a:ext uri="{FF2B5EF4-FFF2-40B4-BE49-F238E27FC236}">
                    <a16:creationId xmlns:a16="http://schemas.microsoft.com/office/drawing/2014/main" id="{5CDA8EDB-DF42-474D-9546-619D5030B512}"/>
                  </a:ext>
                </a:extLst>
              </p:cNvPr>
              <p:cNvSpPr/>
              <p:nvPr/>
            </p:nvSpPr>
            <p:spPr bwMode="auto">
              <a:xfrm>
                <a:off x="3695" y="1092"/>
                <a:ext cx="6"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3" name="Freeform 141">
                <a:extLst>
                  <a:ext uri="{FF2B5EF4-FFF2-40B4-BE49-F238E27FC236}">
                    <a16:creationId xmlns:a16="http://schemas.microsoft.com/office/drawing/2014/main" id="{3BE0E903-1659-43A1-AD3D-01A4155D744B}"/>
                  </a:ext>
                </a:extLst>
              </p:cNvPr>
              <p:cNvSpPr/>
              <p:nvPr/>
            </p:nvSpPr>
            <p:spPr bwMode="auto">
              <a:xfrm>
                <a:off x="3081" y="1095"/>
                <a:ext cx="5" cy="2"/>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0"/>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4" name="Freeform 142">
                <a:extLst>
                  <a:ext uri="{FF2B5EF4-FFF2-40B4-BE49-F238E27FC236}">
                    <a16:creationId xmlns:a16="http://schemas.microsoft.com/office/drawing/2014/main" id="{957F6C49-A999-468B-8261-9D228CCBF0AA}"/>
                  </a:ext>
                </a:extLst>
              </p:cNvPr>
              <p:cNvSpPr/>
              <p:nvPr/>
            </p:nvSpPr>
            <p:spPr bwMode="auto">
              <a:xfrm>
                <a:off x="2897" y="10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5" name="Freeform 143">
                <a:extLst>
                  <a:ext uri="{FF2B5EF4-FFF2-40B4-BE49-F238E27FC236}">
                    <a16:creationId xmlns:a16="http://schemas.microsoft.com/office/drawing/2014/main" id="{B298B16C-8219-42AC-8983-83694450E2CB}"/>
                  </a:ext>
                </a:extLst>
              </p:cNvPr>
              <p:cNvSpPr/>
              <p:nvPr/>
            </p:nvSpPr>
            <p:spPr bwMode="auto">
              <a:xfrm>
                <a:off x="3572" y="1097"/>
                <a:ext cx="6"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6" name="Freeform 144">
                <a:extLst>
                  <a:ext uri="{FF2B5EF4-FFF2-40B4-BE49-F238E27FC236}">
                    <a16:creationId xmlns:a16="http://schemas.microsoft.com/office/drawing/2014/main" id="{8D275572-1746-4A6B-B99F-660C3019C73D}"/>
                  </a:ext>
                </a:extLst>
              </p:cNvPr>
              <p:cNvSpPr/>
              <p:nvPr/>
            </p:nvSpPr>
            <p:spPr bwMode="auto">
              <a:xfrm>
                <a:off x="2889" y="1097"/>
                <a:ext cx="5" cy="6"/>
              </a:xfrm>
              <a:custGeom>
                <a:gdLst>
                  <a:gd name="T0" fmla="*/ 2 w 2"/>
                  <a:gd name="T1" fmla="*/ 0 h 2"/>
                  <a:gd name="T2" fmla="*/ 2 w 2"/>
                  <a:gd name="T3" fmla="*/ 1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2" y="1"/>
                    </a:cubicBezTo>
                    <a:cubicBezTo>
                      <a:pt x="2" y="1"/>
                      <a:pt x="0" y="2"/>
                      <a:pt x="0" y="1"/>
                    </a:cubicBezTo>
                    <a:cubicBezTo>
                      <a:pt x="0" y="1"/>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7" name="Freeform 145">
                <a:extLst>
                  <a:ext uri="{FF2B5EF4-FFF2-40B4-BE49-F238E27FC236}">
                    <a16:creationId xmlns:a16="http://schemas.microsoft.com/office/drawing/2014/main" id="{ACFE2F37-4C06-4536-B3B1-D84FF07438E4}"/>
                  </a:ext>
                </a:extLst>
              </p:cNvPr>
              <p:cNvSpPr/>
              <p:nvPr/>
            </p:nvSpPr>
            <p:spPr bwMode="auto">
              <a:xfrm>
                <a:off x="3057" y="1097"/>
                <a:ext cx="24" cy="19"/>
              </a:xfrm>
              <a:custGeom>
                <a:gdLst>
                  <a:gd name="T0" fmla="*/ 9 w 9"/>
                  <a:gd name="T1" fmla="*/ 0 h 7"/>
                  <a:gd name="T2" fmla="*/ 9 w 9"/>
                  <a:gd name="T3" fmla="*/ 1 h 7"/>
                  <a:gd name="T4" fmla="*/ 8 w 9"/>
                  <a:gd name="T5" fmla="*/ 1 h 7"/>
                  <a:gd name="T6" fmla="*/ 7 w 9"/>
                  <a:gd name="T7" fmla="*/ 3 h 7"/>
                  <a:gd name="T8" fmla="*/ 6 w 9"/>
                  <a:gd name="T9" fmla="*/ 3 h 7"/>
                  <a:gd name="T10" fmla="*/ 3 w 9"/>
                  <a:gd name="T11" fmla="*/ 5 h 7"/>
                  <a:gd name="T12" fmla="*/ 3 w 9"/>
                  <a:gd name="T13" fmla="*/ 7 h 7"/>
                  <a:gd name="T14" fmla="*/ 3 w 9"/>
                  <a:gd name="T15" fmla="*/ 7 h 7"/>
                  <a:gd name="T16" fmla="*/ 2 w 9"/>
                  <a:gd name="T17" fmla="*/ 7 h 7"/>
                  <a:gd name="T18" fmla="*/ 1 w 9"/>
                  <a:gd name="T19" fmla="*/ 6 h 7"/>
                  <a:gd name="T20" fmla="*/ 1 w 9"/>
                  <a:gd name="T21" fmla="*/ 7 h 7"/>
                  <a:gd name="T22" fmla="*/ 4 w 9"/>
                  <a:gd name="T23" fmla="*/ 2 h 7"/>
                  <a:gd name="T24" fmla="*/ 6 w 9"/>
                  <a:gd name="T25" fmla="*/ 1 h 7"/>
                  <a:gd name="T26" fmla="*/ 9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9" y="0"/>
                    </a:moveTo>
                    <a:cubicBezTo>
                      <a:pt x="9" y="1"/>
                      <a:pt x="9" y="1"/>
                      <a:pt x="9" y="1"/>
                    </a:cubicBezTo>
                    <a:cubicBezTo>
                      <a:pt x="8" y="1"/>
                      <a:pt x="8" y="1"/>
                      <a:pt x="8" y="1"/>
                    </a:cubicBezTo>
                    <a:cubicBezTo>
                      <a:pt x="7" y="3"/>
                      <a:pt x="7" y="3"/>
                      <a:pt x="7" y="3"/>
                    </a:cubicBezTo>
                    <a:cubicBezTo>
                      <a:pt x="6" y="3"/>
                      <a:pt x="6" y="3"/>
                      <a:pt x="6" y="3"/>
                    </a:cubicBezTo>
                    <a:cubicBezTo>
                      <a:pt x="6" y="4"/>
                      <a:pt x="4" y="3"/>
                      <a:pt x="3" y="5"/>
                    </a:cubicBezTo>
                    <a:cubicBezTo>
                      <a:pt x="3" y="6"/>
                      <a:pt x="6" y="7"/>
                      <a:pt x="3" y="7"/>
                    </a:cubicBezTo>
                    <a:cubicBezTo>
                      <a:pt x="3" y="7"/>
                      <a:pt x="3" y="7"/>
                      <a:pt x="3" y="7"/>
                    </a:cubicBezTo>
                    <a:cubicBezTo>
                      <a:pt x="2" y="7"/>
                      <a:pt x="2" y="7"/>
                      <a:pt x="2" y="7"/>
                    </a:cubicBezTo>
                    <a:cubicBezTo>
                      <a:pt x="2" y="7"/>
                      <a:pt x="1" y="7"/>
                      <a:pt x="1" y="6"/>
                    </a:cubicBezTo>
                    <a:cubicBezTo>
                      <a:pt x="1" y="7"/>
                      <a:pt x="1" y="7"/>
                      <a:pt x="1" y="7"/>
                    </a:cubicBezTo>
                    <a:cubicBezTo>
                      <a:pt x="0" y="4"/>
                      <a:pt x="4" y="4"/>
                      <a:pt x="4" y="2"/>
                    </a:cubicBezTo>
                    <a:cubicBezTo>
                      <a:pt x="5" y="1"/>
                      <a:pt x="7" y="3"/>
                      <a:pt x="6" y="1"/>
                    </a:cubicBezTo>
                    <a:cubicBezTo>
                      <a:pt x="7" y="0"/>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8" name="Freeform 146">
                <a:extLst>
                  <a:ext uri="{FF2B5EF4-FFF2-40B4-BE49-F238E27FC236}">
                    <a16:creationId xmlns:a16="http://schemas.microsoft.com/office/drawing/2014/main" id="{FB36E83A-05B9-425E-B311-0AA72FC8DE55}"/>
                  </a:ext>
                </a:extLst>
              </p:cNvPr>
              <p:cNvSpPr/>
              <p:nvPr/>
            </p:nvSpPr>
            <p:spPr bwMode="auto">
              <a:xfrm>
                <a:off x="3142" y="1097"/>
                <a:ext cx="19" cy="14"/>
              </a:xfrm>
              <a:custGeom>
                <a:gdLst>
                  <a:gd name="T0" fmla="*/ 7 w 7"/>
                  <a:gd name="T1" fmla="*/ 0 h 5"/>
                  <a:gd name="T2" fmla="*/ 4 w 7"/>
                  <a:gd name="T3" fmla="*/ 2 h 5"/>
                  <a:gd name="T4" fmla="*/ 1 w 7"/>
                  <a:gd name="T5" fmla="*/ 4 h 5"/>
                  <a:gd name="T6" fmla="*/ 0 w 7"/>
                  <a:gd name="T7" fmla="*/ 4 h 5"/>
                  <a:gd name="T8" fmla="*/ 6 w 7"/>
                  <a:gd name="T9" fmla="*/ 0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5" y="1"/>
                      <a:pt x="4" y="2"/>
                    </a:cubicBezTo>
                    <a:cubicBezTo>
                      <a:pt x="2" y="2"/>
                      <a:pt x="3" y="5"/>
                      <a:pt x="1" y="4"/>
                    </a:cubicBezTo>
                    <a:cubicBezTo>
                      <a:pt x="1" y="4"/>
                      <a:pt x="1" y="4"/>
                      <a:pt x="0" y="4"/>
                    </a:cubicBezTo>
                    <a:cubicBezTo>
                      <a:pt x="3" y="3"/>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69" name="Freeform 147">
                <a:extLst>
                  <a:ext uri="{FF2B5EF4-FFF2-40B4-BE49-F238E27FC236}">
                    <a16:creationId xmlns:a16="http://schemas.microsoft.com/office/drawing/2014/main" id="{C2B7B1D9-59F7-4015-B0C0-AA099C039D8B}"/>
                  </a:ext>
                </a:extLst>
              </p:cNvPr>
              <p:cNvSpPr/>
              <p:nvPr/>
            </p:nvSpPr>
            <p:spPr bwMode="auto">
              <a:xfrm>
                <a:off x="2050" y="1095"/>
                <a:ext cx="163" cy="24"/>
              </a:xfrm>
              <a:custGeom>
                <a:gdLst>
                  <a:gd name="T0" fmla="*/ 14 w 61"/>
                  <a:gd name="T1" fmla="*/ 4 h 9"/>
                  <a:gd name="T2" fmla="*/ 24 w 61"/>
                  <a:gd name="T3" fmla="*/ 4 h 9"/>
                  <a:gd name="T4" fmla="*/ 25 w 61"/>
                  <a:gd name="T5" fmla="*/ 5 h 9"/>
                  <a:gd name="T6" fmla="*/ 26 w 61"/>
                  <a:gd name="T7" fmla="*/ 6 h 9"/>
                  <a:gd name="T8" fmla="*/ 28 w 61"/>
                  <a:gd name="T9" fmla="*/ 4 h 9"/>
                  <a:gd name="T10" fmla="*/ 32 w 61"/>
                  <a:gd name="T11" fmla="*/ 5 h 9"/>
                  <a:gd name="T12" fmla="*/ 35 w 61"/>
                  <a:gd name="T13" fmla="*/ 2 h 9"/>
                  <a:gd name="T14" fmla="*/ 36 w 61"/>
                  <a:gd name="T15" fmla="*/ 3 h 9"/>
                  <a:gd name="T16" fmla="*/ 39 w 61"/>
                  <a:gd name="T17" fmla="*/ 2 h 9"/>
                  <a:gd name="T18" fmla="*/ 43 w 61"/>
                  <a:gd name="T19" fmla="*/ 2 h 9"/>
                  <a:gd name="T20" fmla="*/ 42 w 61"/>
                  <a:gd name="T21" fmla="*/ 3 h 9"/>
                  <a:gd name="T22" fmla="*/ 41 w 61"/>
                  <a:gd name="T23" fmla="*/ 2 h 9"/>
                  <a:gd name="T24" fmla="*/ 41 w 61"/>
                  <a:gd name="T25" fmla="*/ 5 h 9"/>
                  <a:gd name="T26" fmla="*/ 48 w 61"/>
                  <a:gd name="T27" fmla="*/ 5 h 9"/>
                  <a:gd name="T28" fmla="*/ 48 w 61"/>
                  <a:gd name="T29" fmla="*/ 4 h 9"/>
                  <a:gd name="T30" fmla="*/ 52 w 61"/>
                  <a:gd name="T31" fmla="*/ 4 h 9"/>
                  <a:gd name="T32" fmla="*/ 55 w 61"/>
                  <a:gd name="T33" fmla="*/ 3 h 9"/>
                  <a:gd name="T34" fmla="*/ 60 w 61"/>
                  <a:gd name="T35" fmla="*/ 3 h 9"/>
                  <a:gd name="T36" fmla="*/ 60 w 61"/>
                  <a:gd name="T37" fmla="*/ 4 h 9"/>
                  <a:gd name="T38" fmla="*/ 59 w 61"/>
                  <a:gd name="T39" fmla="*/ 4 h 9"/>
                  <a:gd name="T40" fmla="*/ 60 w 61"/>
                  <a:gd name="T41" fmla="*/ 6 h 9"/>
                  <a:gd name="T42" fmla="*/ 54 w 61"/>
                  <a:gd name="T43" fmla="*/ 7 h 9"/>
                  <a:gd name="T44" fmla="*/ 55 w 61"/>
                  <a:gd name="T45" fmla="*/ 5 h 9"/>
                  <a:gd name="T46" fmla="*/ 56 w 61"/>
                  <a:gd name="T47" fmla="*/ 5 h 9"/>
                  <a:gd name="T48" fmla="*/ 56 w 61"/>
                  <a:gd name="T49" fmla="*/ 5 h 9"/>
                  <a:gd name="T50" fmla="*/ 57 w 61"/>
                  <a:gd name="T51" fmla="*/ 4 h 9"/>
                  <a:gd name="T52" fmla="*/ 55 w 61"/>
                  <a:gd name="T53" fmla="*/ 3 h 9"/>
                  <a:gd name="T54" fmla="*/ 54 w 61"/>
                  <a:gd name="T55" fmla="*/ 5 h 9"/>
                  <a:gd name="T56" fmla="*/ 52 w 61"/>
                  <a:gd name="T57" fmla="*/ 4 h 9"/>
                  <a:gd name="T58" fmla="*/ 51 w 61"/>
                  <a:gd name="T59" fmla="*/ 5 h 9"/>
                  <a:gd name="T60" fmla="*/ 52 w 61"/>
                  <a:gd name="T61" fmla="*/ 6 h 9"/>
                  <a:gd name="T62" fmla="*/ 50 w 61"/>
                  <a:gd name="T63" fmla="*/ 6 h 9"/>
                  <a:gd name="T64" fmla="*/ 52 w 61"/>
                  <a:gd name="T65" fmla="*/ 8 h 9"/>
                  <a:gd name="T66" fmla="*/ 49 w 61"/>
                  <a:gd name="T67" fmla="*/ 8 h 9"/>
                  <a:gd name="T68" fmla="*/ 49 w 61"/>
                  <a:gd name="T69" fmla="*/ 6 h 9"/>
                  <a:gd name="T70" fmla="*/ 47 w 61"/>
                  <a:gd name="T71" fmla="*/ 6 h 9"/>
                  <a:gd name="T72" fmla="*/ 47 w 61"/>
                  <a:gd name="T73" fmla="*/ 8 h 9"/>
                  <a:gd name="T74" fmla="*/ 44 w 61"/>
                  <a:gd name="T75" fmla="*/ 8 h 9"/>
                  <a:gd name="T76" fmla="*/ 44 w 61"/>
                  <a:gd name="T77" fmla="*/ 7 h 9"/>
                  <a:gd name="T78" fmla="*/ 41 w 61"/>
                  <a:gd name="T79" fmla="*/ 9 h 9"/>
                  <a:gd name="T80" fmla="*/ 39 w 61"/>
                  <a:gd name="T81" fmla="*/ 9 h 9"/>
                  <a:gd name="T82" fmla="*/ 38 w 61"/>
                  <a:gd name="T83" fmla="*/ 9 h 9"/>
                  <a:gd name="T84" fmla="*/ 32 w 61"/>
                  <a:gd name="T85" fmla="*/ 8 h 9"/>
                  <a:gd name="T86" fmla="*/ 32 w 61"/>
                  <a:gd name="T87" fmla="*/ 9 h 9"/>
                  <a:gd name="T88" fmla="*/ 30 w 61"/>
                  <a:gd name="T89" fmla="*/ 6 h 9"/>
                  <a:gd name="T90" fmla="*/ 27 w 61"/>
                  <a:gd name="T91" fmla="*/ 7 h 9"/>
                  <a:gd name="T92" fmla="*/ 31 w 61"/>
                  <a:gd name="T93" fmla="*/ 8 h 9"/>
                  <a:gd name="T94" fmla="*/ 26 w 61"/>
                  <a:gd name="T95" fmla="*/ 8 h 9"/>
                  <a:gd name="T96" fmla="*/ 14 w 61"/>
                  <a:gd name="T97" fmla="*/ 6 h 9"/>
                  <a:gd name="T98" fmla="*/ 13 w 61"/>
                  <a:gd name="T99" fmla="*/ 7 h 9"/>
                  <a:gd name="T100" fmla="*/ 8 w 61"/>
                  <a:gd name="T101" fmla="*/ 5 h 9"/>
                  <a:gd name="T102" fmla="*/ 0 w 61"/>
                  <a:gd name="T103" fmla="*/ 2 h 9"/>
                  <a:gd name="T104" fmla="*/ 4 w 61"/>
                  <a:gd name="T105" fmla="*/ 2 h 9"/>
                  <a:gd name="T106" fmla="*/ 6 w 61"/>
                  <a:gd name="T107" fmla="*/ 4 h 9"/>
                  <a:gd name="T108" fmla="*/ 7 w 61"/>
                  <a:gd name="T109" fmla="*/ 3 h 9"/>
                  <a:gd name="T110" fmla="*/ 7 w 61"/>
                  <a:gd name="T111" fmla="*/ 2 h 9"/>
                  <a:gd name="T112" fmla="*/ 11 w 61"/>
                  <a:gd name="T113" fmla="*/ 2 h 9"/>
                  <a:gd name="T114" fmla="*/ 14 w 61"/>
                  <a:gd name="T115" fmla="*/ 4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9">
                    <a:moveTo>
                      <a:pt x="14" y="4"/>
                    </a:moveTo>
                    <a:cubicBezTo>
                      <a:pt x="16" y="5"/>
                      <a:pt x="21" y="5"/>
                      <a:pt x="24" y="4"/>
                    </a:cubicBezTo>
                    <a:cubicBezTo>
                      <a:pt x="25" y="4"/>
                      <a:pt x="26" y="4"/>
                      <a:pt x="25" y="5"/>
                    </a:cubicBezTo>
                    <a:cubicBezTo>
                      <a:pt x="25" y="6"/>
                      <a:pt x="26" y="6"/>
                      <a:pt x="26" y="6"/>
                    </a:cubicBezTo>
                    <a:cubicBezTo>
                      <a:pt x="28" y="6"/>
                      <a:pt x="27" y="5"/>
                      <a:pt x="28" y="4"/>
                    </a:cubicBezTo>
                    <a:cubicBezTo>
                      <a:pt x="29" y="4"/>
                      <a:pt x="31" y="4"/>
                      <a:pt x="32" y="5"/>
                    </a:cubicBezTo>
                    <a:cubicBezTo>
                      <a:pt x="33" y="4"/>
                      <a:pt x="34" y="3"/>
                      <a:pt x="35" y="2"/>
                    </a:cubicBezTo>
                    <a:cubicBezTo>
                      <a:pt x="35" y="3"/>
                      <a:pt x="35" y="3"/>
                      <a:pt x="36" y="3"/>
                    </a:cubicBezTo>
                    <a:cubicBezTo>
                      <a:pt x="37" y="2"/>
                      <a:pt x="39" y="5"/>
                      <a:pt x="39" y="2"/>
                    </a:cubicBezTo>
                    <a:cubicBezTo>
                      <a:pt x="40" y="2"/>
                      <a:pt x="41" y="2"/>
                      <a:pt x="43" y="2"/>
                    </a:cubicBezTo>
                    <a:cubicBezTo>
                      <a:pt x="43" y="3"/>
                      <a:pt x="42" y="3"/>
                      <a:pt x="42" y="3"/>
                    </a:cubicBezTo>
                    <a:cubicBezTo>
                      <a:pt x="41" y="2"/>
                      <a:pt x="41" y="2"/>
                      <a:pt x="41" y="2"/>
                    </a:cubicBezTo>
                    <a:cubicBezTo>
                      <a:pt x="40" y="3"/>
                      <a:pt x="40" y="4"/>
                      <a:pt x="41" y="5"/>
                    </a:cubicBezTo>
                    <a:cubicBezTo>
                      <a:pt x="44" y="5"/>
                      <a:pt x="46" y="2"/>
                      <a:pt x="48" y="5"/>
                    </a:cubicBezTo>
                    <a:cubicBezTo>
                      <a:pt x="48" y="4"/>
                      <a:pt x="48" y="4"/>
                      <a:pt x="48" y="4"/>
                    </a:cubicBezTo>
                    <a:cubicBezTo>
                      <a:pt x="49" y="5"/>
                      <a:pt x="50" y="3"/>
                      <a:pt x="52" y="4"/>
                    </a:cubicBezTo>
                    <a:cubicBezTo>
                      <a:pt x="53" y="4"/>
                      <a:pt x="54" y="0"/>
                      <a:pt x="55" y="3"/>
                    </a:cubicBezTo>
                    <a:cubicBezTo>
                      <a:pt x="57" y="2"/>
                      <a:pt x="58" y="3"/>
                      <a:pt x="60" y="3"/>
                    </a:cubicBezTo>
                    <a:cubicBezTo>
                      <a:pt x="60" y="3"/>
                      <a:pt x="61" y="4"/>
                      <a:pt x="60" y="4"/>
                    </a:cubicBezTo>
                    <a:cubicBezTo>
                      <a:pt x="60" y="4"/>
                      <a:pt x="60" y="4"/>
                      <a:pt x="59" y="4"/>
                    </a:cubicBezTo>
                    <a:cubicBezTo>
                      <a:pt x="58" y="5"/>
                      <a:pt x="59" y="5"/>
                      <a:pt x="60" y="6"/>
                    </a:cubicBezTo>
                    <a:cubicBezTo>
                      <a:pt x="58" y="7"/>
                      <a:pt x="55" y="7"/>
                      <a:pt x="54" y="7"/>
                    </a:cubicBezTo>
                    <a:cubicBezTo>
                      <a:pt x="54" y="6"/>
                      <a:pt x="57" y="5"/>
                      <a:pt x="55" y="5"/>
                    </a:cubicBezTo>
                    <a:cubicBezTo>
                      <a:pt x="56" y="5"/>
                      <a:pt x="56" y="5"/>
                      <a:pt x="56" y="5"/>
                    </a:cubicBezTo>
                    <a:cubicBezTo>
                      <a:pt x="56" y="5"/>
                      <a:pt x="56" y="5"/>
                      <a:pt x="56" y="5"/>
                    </a:cubicBezTo>
                    <a:cubicBezTo>
                      <a:pt x="58" y="5"/>
                      <a:pt x="56" y="4"/>
                      <a:pt x="57" y="4"/>
                    </a:cubicBezTo>
                    <a:cubicBezTo>
                      <a:pt x="55" y="3"/>
                      <a:pt x="55" y="3"/>
                      <a:pt x="55" y="3"/>
                    </a:cubicBezTo>
                    <a:cubicBezTo>
                      <a:pt x="54" y="5"/>
                      <a:pt x="54" y="5"/>
                      <a:pt x="54" y="5"/>
                    </a:cubicBezTo>
                    <a:cubicBezTo>
                      <a:pt x="53" y="5"/>
                      <a:pt x="53" y="4"/>
                      <a:pt x="52" y="4"/>
                    </a:cubicBezTo>
                    <a:cubicBezTo>
                      <a:pt x="52" y="4"/>
                      <a:pt x="51" y="5"/>
                      <a:pt x="51" y="5"/>
                    </a:cubicBezTo>
                    <a:cubicBezTo>
                      <a:pt x="52" y="6"/>
                      <a:pt x="52" y="6"/>
                      <a:pt x="52" y="6"/>
                    </a:cubicBezTo>
                    <a:cubicBezTo>
                      <a:pt x="50" y="6"/>
                      <a:pt x="50" y="6"/>
                      <a:pt x="50" y="6"/>
                    </a:cubicBezTo>
                    <a:cubicBezTo>
                      <a:pt x="51" y="7"/>
                      <a:pt x="52" y="7"/>
                      <a:pt x="52" y="8"/>
                    </a:cubicBezTo>
                    <a:cubicBezTo>
                      <a:pt x="51" y="8"/>
                      <a:pt x="50" y="8"/>
                      <a:pt x="49" y="8"/>
                    </a:cubicBezTo>
                    <a:cubicBezTo>
                      <a:pt x="50" y="7"/>
                      <a:pt x="49" y="7"/>
                      <a:pt x="49" y="6"/>
                    </a:cubicBezTo>
                    <a:cubicBezTo>
                      <a:pt x="47" y="6"/>
                      <a:pt x="47" y="6"/>
                      <a:pt x="47" y="6"/>
                    </a:cubicBezTo>
                    <a:cubicBezTo>
                      <a:pt x="47" y="7"/>
                      <a:pt x="50" y="7"/>
                      <a:pt x="47" y="8"/>
                    </a:cubicBezTo>
                    <a:cubicBezTo>
                      <a:pt x="46" y="8"/>
                      <a:pt x="45" y="6"/>
                      <a:pt x="44" y="8"/>
                    </a:cubicBezTo>
                    <a:cubicBezTo>
                      <a:pt x="44" y="7"/>
                      <a:pt x="44" y="7"/>
                      <a:pt x="44" y="7"/>
                    </a:cubicBezTo>
                    <a:cubicBezTo>
                      <a:pt x="43" y="8"/>
                      <a:pt x="42" y="9"/>
                      <a:pt x="41" y="9"/>
                    </a:cubicBezTo>
                    <a:cubicBezTo>
                      <a:pt x="40" y="8"/>
                      <a:pt x="40" y="9"/>
                      <a:pt x="39" y="9"/>
                    </a:cubicBezTo>
                    <a:cubicBezTo>
                      <a:pt x="38" y="9"/>
                      <a:pt x="38" y="9"/>
                      <a:pt x="38" y="9"/>
                    </a:cubicBezTo>
                    <a:cubicBezTo>
                      <a:pt x="38" y="8"/>
                      <a:pt x="34" y="9"/>
                      <a:pt x="32" y="8"/>
                    </a:cubicBezTo>
                    <a:cubicBezTo>
                      <a:pt x="32" y="9"/>
                      <a:pt x="32" y="9"/>
                      <a:pt x="32" y="9"/>
                    </a:cubicBezTo>
                    <a:cubicBezTo>
                      <a:pt x="32" y="8"/>
                      <a:pt x="31" y="7"/>
                      <a:pt x="30" y="6"/>
                    </a:cubicBezTo>
                    <a:cubicBezTo>
                      <a:pt x="29" y="7"/>
                      <a:pt x="28" y="6"/>
                      <a:pt x="27" y="7"/>
                    </a:cubicBezTo>
                    <a:cubicBezTo>
                      <a:pt x="31" y="8"/>
                      <a:pt x="31" y="8"/>
                      <a:pt x="31" y="8"/>
                    </a:cubicBezTo>
                    <a:cubicBezTo>
                      <a:pt x="29" y="9"/>
                      <a:pt x="27" y="7"/>
                      <a:pt x="26" y="8"/>
                    </a:cubicBezTo>
                    <a:cubicBezTo>
                      <a:pt x="23" y="6"/>
                      <a:pt x="18" y="7"/>
                      <a:pt x="14" y="6"/>
                    </a:cubicBezTo>
                    <a:cubicBezTo>
                      <a:pt x="14" y="6"/>
                      <a:pt x="14" y="7"/>
                      <a:pt x="13" y="7"/>
                    </a:cubicBezTo>
                    <a:cubicBezTo>
                      <a:pt x="12" y="4"/>
                      <a:pt x="8" y="9"/>
                      <a:pt x="8" y="5"/>
                    </a:cubicBezTo>
                    <a:cubicBezTo>
                      <a:pt x="6" y="5"/>
                      <a:pt x="1" y="5"/>
                      <a:pt x="0" y="2"/>
                    </a:cubicBezTo>
                    <a:cubicBezTo>
                      <a:pt x="1" y="2"/>
                      <a:pt x="3" y="2"/>
                      <a:pt x="4" y="2"/>
                    </a:cubicBezTo>
                    <a:cubicBezTo>
                      <a:pt x="4" y="3"/>
                      <a:pt x="5" y="3"/>
                      <a:pt x="6" y="4"/>
                    </a:cubicBezTo>
                    <a:cubicBezTo>
                      <a:pt x="7" y="4"/>
                      <a:pt x="8" y="4"/>
                      <a:pt x="7" y="3"/>
                    </a:cubicBezTo>
                    <a:cubicBezTo>
                      <a:pt x="7" y="2"/>
                      <a:pt x="7" y="2"/>
                      <a:pt x="7" y="2"/>
                    </a:cubicBezTo>
                    <a:cubicBezTo>
                      <a:pt x="8" y="2"/>
                      <a:pt x="10" y="1"/>
                      <a:pt x="11" y="2"/>
                    </a:cubicBezTo>
                    <a:cubicBezTo>
                      <a:pt x="11" y="3"/>
                      <a:pt x="12"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0" name="Freeform 148">
                <a:extLst>
                  <a:ext uri="{FF2B5EF4-FFF2-40B4-BE49-F238E27FC236}">
                    <a16:creationId xmlns:a16="http://schemas.microsoft.com/office/drawing/2014/main" id="{E4FF2F34-9748-4F20-BF5E-1CAC1167FB41}"/>
                  </a:ext>
                </a:extLst>
              </p:cNvPr>
              <p:cNvSpPr/>
              <p:nvPr/>
            </p:nvSpPr>
            <p:spPr bwMode="auto">
              <a:xfrm>
                <a:off x="2450" y="1097"/>
                <a:ext cx="43" cy="16"/>
              </a:xfrm>
              <a:custGeom>
                <a:gdLst>
                  <a:gd name="T0" fmla="*/ 5 w 16"/>
                  <a:gd name="T1" fmla="*/ 0 h 6"/>
                  <a:gd name="T2" fmla="*/ 7 w 16"/>
                  <a:gd name="T3" fmla="*/ 0 h 6"/>
                  <a:gd name="T4" fmla="*/ 6 w 16"/>
                  <a:gd name="T5" fmla="*/ 1 h 6"/>
                  <a:gd name="T6" fmla="*/ 13 w 16"/>
                  <a:gd name="T7" fmla="*/ 2 h 6"/>
                  <a:gd name="T8" fmla="*/ 14 w 16"/>
                  <a:gd name="T9" fmla="*/ 3 h 6"/>
                  <a:gd name="T10" fmla="*/ 16 w 16"/>
                  <a:gd name="T11" fmla="*/ 4 h 6"/>
                  <a:gd name="T12" fmla="*/ 16 w 16"/>
                  <a:gd name="T13" fmla="*/ 4 h 6"/>
                  <a:gd name="T14" fmla="*/ 13 w 16"/>
                  <a:gd name="T15" fmla="*/ 5 h 6"/>
                  <a:gd name="T16" fmla="*/ 10 w 16"/>
                  <a:gd name="T17" fmla="*/ 3 h 6"/>
                  <a:gd name="T18" fmla="*/ 8 w 16"/>
                  <a:gd name="T19" fmla="*/ 4 h 6"/>
                  <a:gd name="T20" fmla="*/ 9 w 16"/>
                  <a:gd name="T21" fmla="*/ 3 h 6"/>
                  <a:gd name="T22" fmla="*/ 8 w 16"/>
                  <a:gd name="T23" fmla="*/ 2 h 6"/>
                  <a:gd name="T24" fmla="*/ 5 w 16"/>
                  <a:gd name="T25" fmla="*/ 3 h 6"/>
                  <a:gd name="T26" fmla="*/ 3 w 16"/>
                  <a:gd name="T27" fmla="*/ 1 h 6"/>
                  <a:gd name="T28" fmla="*/ 3 w 16"/>
                  <a:gd name="T29" fmla="*/ 2 h 6"/>
                  <a:gd name="T30" fmla="*/ 0 w 16"/>
                  <a:gd name="T31" fmla="*/ 0 h 6"/>
                  <a:gd name="T32" fmla="*/ 5 w 16"/>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5" y="0"/>
                    </a:moveTo>
                    <a:cubicBezTo>
                      <a:pt x="7" y="0"/>
                      <a:pt x="7" y="0"/>
                      <a:pt x="7" y="0"/>
                    </a:cubicBezTo>
                    <a:cubicBezTo>
                      <a:pt x="6" y="1"/>
                      <a:pt x="6" y="1"/>
                      <a:pt x="6" y="1"/>
                    </a:cubicBezTo>
                    <a:cubicBezTo>
                      <a:pt x="8" y="3"/>
                      <a:pt x="10" y="0"/>
                      <a:pt x="13" y="2"/>
                    </a:cubicBezTo>
                    <a:cubicBezTo>
                      <a:pt x="12" y="2"/>
                      <a:pt x="13" y="3"/>
                      <a:pt x="14" y="3"/>
                    </a:cubicBezTo>
                    <a:cubicBezTo>
                      <a:pt x="15" y="3"/>
                      <a:pt x="15" y="3"/>
                      <a:pt x="16" y="4"/>
                    </a:cubicBezTo>
                    <a:cubicBezTo>
                      <a:pt x="16" y="4"/>
                      <a:pt x="16" y="4"/>
                      <a:pt x="16" y="4"/>
                    </a:cubicBezTo>
                    <a:cubicBezTo>
                      <a:pt x="15" y="4"/>
                      <a:pt x="15" y="6"/>
                      <a:pt x="13" y="5"/>
                    </a:cubicBezTo>
                    <a:cubicBezTo>
                      <a:pt x="14" y="3"/>
                      <a:pt x="11" y="4"/>
                      <a:pt x="10" y="3"/>
                    </a:cubicBezTo>
                    <a:cubicBezTo>
                      <a:pt x="10" y="4"/>
                      <a:pt x="9" y="3"/>
                      <a:pt x="8" y="4"/>
                    </a:cubicBezTo>
                    <a:cubicBezTo>
                      <a:pt x="9" y="3"/>
                      <a:pt x="9" y="3"/>
                      <a:pt x="9" y="3"/>
                    </a:cubicBezTo>
                    <a:cubicBezTo>
                      <a:pt x="9" y="2"/>
                      <a:pt x="8" y="2"/>
                      <a:pt x="8" y="2"/>
                    </a:cubicBezTo>
                    <a:cubicBezTo>
                      <a:pt x="7" y="3"/>
                      <a:pt x="6" y="3"/>
                      <a:pt x="5" y="3"/>
                    </a:cubicBezTo>
                    <a:cubicBezTo>
                      <a:pt x="7" y="2"/>
                      <a:pt x="4" y="2"/>
                      <a:pt x="3" y="1"/>
                    </a:cubicBezTo>
                    <a:cubicBezTo>
                      <a:pt x="3" y="2"/>
                      <a:pt x="3" y="2"/>
                      <a:pt x="3" y="2"/>
                    </a:cubicBezTo>
                    <a:cubicBezTo>
                      <a:pt x="3" y="0"/>
                      <a:pt x="1" y="2"/>
                      <a:pt x="0"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1" name="Freeform 149">
                <a:extLst>
                  <a:ext uri="{FF2B5EF4-FFF2-40B4-BE49-F238E27FC236}">
                    <a16:creationId xmlns:a16="http://schemas.microsoft.com/office/drawing/2014/main" id="{1DD09E10-DF3F-41F5-AA51-C51043207DD3}"/>
                  </a:ext>
                </a:extLst>
              </p:cNvPr>
              <p:cNvSpPr/>
              <p:nvPr/>
            </p:nvSpPr>
            <p:spPr bwMode="auto">
              <a:xfrm>
                <a:off x="2723" y="109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2" name="Freeform 150">
                <a:extLst>
                  <a:ext uri="{FF2B5EF4-FFF2-40B4-BE49-F238E27FC236}">
                    <a16:creationId xmlns:a16="http://schemas.microsoft.com/office/drawing/2014/main" id="{B17124DD-3075-4E4E-8B73-3A2DB3CE9869}"/>
                  </a:ext>
                </a:extLst>
              </p:cNvPr>
              <p:cNvSpPr/>
              <p:nvPr/>
            </p:nvSpPr>
            <p:spPr bwMode="auto">
              <a:xfrm>
                <a:off x="2680" y="1100"/>
                <a:ext cx="13" cy="8"/>
              </a:xfrm>
              <a:custGeom>
                <a:gdLst>
                  <a:gd name="T0" fmla="*/ 5 w 5"/>
                  <a:gd name="T1" fmla="*/ 0 h 3"/>
                  <a:gd name="T2" fmla="*/ 5 w 5"/>
                  <a:gd name="T3" fmla="*/ 1 h 3"/>
                  <a:gd name="T4" fmla="*/ 2 w 5"/>
                  <a:gd name="T5" fmla="*/ 3 h 3"/>
                  <a:gd name="T6" fmla="*/ 0 w 5"/>
                  <a:gd name="T7" fmla="*/ 1 h 3"/>
                  <a:gd name="T8" fmla="*/ 1 w 5"/>
                  <a:gd name="T9" fmla="*/ 2 h 3"/>
                  <a:gd name="T10" fmla="*/ 3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5" y="1"/>
                      <a:pt x="5" y="1"/>
                      <a:pt x="5" y="1"/>
                    </a:cubicBezTo>
                    <a:cubicBezTo>
                      <a:pt x="3" y="1"/>
                      <a:pt x="3" y="3"/>
                      <a:pt x="2" y="3"/>
                    </a:cubicBezTo>
                    <a:cubicBezTo>
                      <a:pt x="0" y="1"/>
                      <a:pt x="0" y="1"/>
                      <a:pt x="0" y="1"/>
                    </a:cubicBezTo>
                    <a:cubicBezTo>
                      <a:pt x="1" y="2"/>
                      <a:pt x="1" y="2"/>
                      <a:pt x="1" y="2"/>
                    </a:cubicBezTo>
                    <a:cubicBezTo>
                      <a:pt x="3" y="2"/>
                      <a:pt x="2" y="0"/>
                      <a:pt x="3" y="0"/>
                    </a:cubicBezTo>
                    <a:cubicBezTo>
                      <a:pt x="3"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3" name="Freeform 151">
                <a:extLst>
                  <a:ext uri="{FF2B5EF4-FFF2-40B4-BE49-F238E27FC236}">
                    <a16:creationId xmlns:a16="http://schemas.microsoft.com/office/drawing/2014/main" id="{85A9DB98-13EB-4CEA-B128-0208E0B97CC5}"/>
                  </a:ext>
                </a:extLst>
              </p:cNvPr>
              <p:cNvSpPr/>
              <p:nvPr/>
            </p:nvSpPr>
            <p:spPr bwMode="auto">
              <a:xfrm>
                <a:off x="2728" y="1097"/>
                <a:ext cx="6"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4" name="Freeform 152">
                <a:extLst>
                  <a:ext uri="{FF2B5EF4-FFF2-40B4-BE49-F238E27FC236}">
                    <a16:creationId xmlns:a16="http://schemas.microsoft.com/office/drawing/2014/main" id="{A9A5CCC7-581E-476B-882A-16F9EB42779C}"/>
                  </a:ext>
                </a:extLst>
              </p:cNvPr>
              <p:cNvSpPr/>
              <p:nvPr/>
            </p:nvSpPr>
            <p:spPr bwMode="auto">
              <a:xfrm>
                <a:off x="3623" y="1100"/>
                <a:ext cx="38" cy="29"/>
              </a:xfrm>
              <a:custGeom>
                <a:gdLst>
                  <a:gd name="T0" fmla="*/ 13 w 14"/>
                  <a:gd name="T1" fmla="*/ 0 h 11"/>
                  <a:gd name="T2" fmla="*/ 11 w 14"/>
                  <a:gd name="T3" fmla="*/ 4 h 11"/>
                  <a:gd name="T4" fmla="*/ 8 w 14"/>
                  <a:gd name="T5" fmla="*/ 6 h 11"/>
                  <a:gd name="T6" fmla="*/ 8 w 14"/>
                  <a:gd name="T7" fmla="*/ 6 h 11"/>
                  <a:gd name="T8" fmla="*/ 5 w 14"/>
                  <a:gd name="T9" fmla="*/ 8 h 11"/>
                  <a:gd name="T10" fmla="*/ 6 w 14"/>
                  <a:gd name="T11" fmla="*/ 8 h 11"/>
                  <a:gd name="T12" fmla="*/ 2 w 14"/>
                  <a:gd name="T13" fmla="*/ 11 h 11"/>
                  <a:gd name="T14" fmla="*/ 2 w 14"/>
                  <a:gd name="T15" fmla="*/ 10 h 11"/>
                  <a:gd name="T16" fmla="*/ 0 w 14"/>
                  <a:gd name="T17" fmla="*/ 10 h 11"/>
                  <a:gd name="T18" fmla="*/ 1 w 14"/>
                  <a:gd name="T19" fmla="*/ 8 h 11"/>
                  <a:gd name="T20" fmla="*/ 3 w 14"/>
                  <a:gd name="T21" fmla="*/ 7 h 11"/>
                  <a:gd name="T22" fmla="*/ 3 w 14"/>
                  <a:gd name="T23" fmla="*/ 7 h 11"/>
                  <a:gd name="T24" fmla="*/ 5 w 14"/>
                  <a:gd name="T25" fmla="*/ 6 h 11"/>
                  <a:gd name="T26" fmla="*/ 4 w 14"/>
                  <a:gd name="T27" fmla="*/ 5 h 11"/>
                  <a:gd name="T28" fmla="*/ 8 w 14"/>
                  <a:gd name="T29" fmla="*/ 4 h 11"/>
                  <a:gd name="T30" fmla="*/ 10 w 14"/>
                  <a:gd name="T31" fmla="*/ 1 h 11"/>
                  <a:gd name="T32" fmla="*/ 11 w 14"/>
                  <a:gd name="T33" fmla="*/ 0 h 11"/>
                  <a:gd name="T34" fmla="*/ 13 w 14"/>
                  <a:gd name="T35"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1">
                    <a:moveTo>
                      <a:pt x="13" y="0"/>
                    </a:moveTo>
                    <a:cubicBezTo>
                      <a:pt x="14" y="2"/>
                      <a:pt x="10" y="2"/>
                      <a:pt x="11" y="4"/>
                    </a:cubicBezTo>
                    <a:cubicBezTo>
                      <a:pt x="9" y="6"/>
                      <a:pt x="8" y="3"/>
                      <a:pt x="8" y="6"/>
                    </a:cubicBezTo>
                    <a:cubicBezTo>
                      <a:pt x="8" y="6"/>
                      <a:pt x="8" y="6"/>
                      <a:pt x="8" y="6"/>
                    </a:cubicBezTo>
                    <a:cubicBezTo>
                      <a:pt x="6" y="6"/>
                      <a:pt x="6" y="7"/>
                      <a:pt x="5" y="8"/>
                    </a:cubicBezTo>
                    <a:cubicBezTo>
                      <a:pt x="6" y="8"/>
                      <a:pt x="6" y="8"/>
                      <a:pt x="6" y="8"/>
                    </a:cubicBezTo>
                    <a:cubicBezTo>
                      <a:pt x="5" y="9"/>
                      <a:pt x="4" y="11"/>
                      <a:pt x="2" y="11"/>
                    </a:cubicBezTo>
                    <a:cubicBezTo>
                      <a:pt x="2" y="10"/>
                      <a:pt x="2" y="10"/>
                      <a:pt x="2" y="10"/>
                    </a:cubicBezTo>
                    <a:cubicBezTo>
                      <a:pt x="1" y="10"/>
                      <a:pt x="1" y="10"/>
                      <a:pt x="0" y="10"/>
                    </a:cubicBezTo>
                    <a:cubicBezTo>
                      <a:pt x="0" y="9"/>
                      <a:pt x="2" y="9"/>
                      <a:pt x="1" y="8"/>
                    </a:cubicBezTo>
                    <a:cubicBezTo>
                      <a:pt x="2" y="8"/>
                      <a:pt x="3" y="8"/>
                      <a:pt x="3" y="7"/>
                    </a:cubicBezTo>
                    <a:cubicBezTo>
                      <a:pt x="3" y="7"/>
                      <a:pt x="3" y="7"/>
                      <a:pt x="3" y="7"/>
                    </a:cubicBezTo>
                    <a:cubicBezTo>
                      <a:pt x="4" y="7"/>
                      <a:pt x="4" y="6"/>
                      <a:pt x="5" y="6"/>
                    </a:cubicBezTo>
                    <a:cubicBezTo>
                      <a:pt x="4" y="5"/>
                      <a:pt x="4" y="5"/>
                      <a:pt x="4" y="5"/>
                    </a:cubicBezTo>
                    <a:cubicBezTo>
                      <a:pt x="6" y="6"/>
                      <a:pt x="6" y="4"/>
                      <a:pt x="8" y="4"/>
                    </a:cubicBezTo>
                    <a:cubicBezTo>
                      <a:pt x="8" y="2"/>
                      <a:pt x="11" y="2"/>
                      <a:pt x="10" y="1"/>
                    </a:cubicBezTo>
                    <a:cubicBezTo>
                      <a:pt x="11" y="1"/>
                      <a:pt x="11" y="0"/>
                      <a:pt x="11" y="0"/>
                    </a:cubicBezTo>
                    <a:cubicBezTo>
                      <a:pt x="12" y="0"/>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5" name="Rectangle 153">
                <a:extLst>
                  <a:ext uri="{FF2B5EF4-FFF2-40B4-BE49-F238E27FC236}">
                    <a16:creationId xmlns:a16="http://schemas.microsoft.com/office/drawing/2014/main" id="{60A3E68E-BE0B-4314-BE1D-8E719860E47A}"/>
                  </a:ext>
                </a:extLst>
              </p:cNvPr>
              <p:cNvSpPr>
                <a:spLocks noChangeArrowheads="1"/>
              </p:cNvSpPr>
              <p:nvPr/>
            </p:nvSpPr>
            <p:spPr bwMode="auto">
              <a:xfrm>
                <a:off x="2215" y="11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6" name="Rectangle 154">
                <a:extLst>
                  <a:ext uri="{FF2B5EF4-FFF2-40B4-BE49-F238E27FC236}">
                    <a16:creationId xmlns:a16="http://schemas.microsoft.com/office/drawing/2014/main" id="{B08EC2BF-295B-4720-9A9C-1AC81FFECC17}"/>
                  </a:ext>
                </a:extLst>
              </p:cNvPr>
              <p:cNvSpPr>
                <a:spLocks noChangeArrowheads="1"/>
              </p:cNvSpPr>
              <p:nvPr/>
            </p:nvSpPr>
            <p:spPr bwMode="auto">
              <a:xfrm>
                <a:off x="2913" y="110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7" name="Freeform 155">
                <a:extLst>
                  <a:ext uri="{FF2B5EF4-FFF2-40B4-BE49-F238E27FC236}">
                    <a16:creationId xmlns:a16="http://schemas.microsoft.com/office/drawing/2014/main" id="{FA43A219-F633-4BFF-B0A0-E7BE761F67A8}"/>
                  </a:ext>
                </a:extLst>
              </p:cNvPr>
              <p:cNvSpPr/>
              <p:nvPr/>
            </p:nvSpPr>
            <p:spPr bwMode="auto">
              <a:xfrm>
                <a:off x="2939" y="1097"/>
                <a:ext cx="16" cy="11"/>
              </a:xfrm>
              <a:custGeom>
                <a:gdLst>
                  <a:gd name="T0" fmla="*/ 6 w 6"/>
                  <a:gd name="T1" fmla="*/ 2 h 4"/>
                  <a:gd name="T2" fmla="*/ 0 w 6"/>
                  <a:gd name="T3" fmla="*/ 4 h 4"/>
                  <a:gd name="T4" fmla="*/ 0 w 6"/>
                  <a:gd name="T5" fmla="*/ 3 h 4"/>
                  <a:gd name="T6" fmla="*/ 6 w 6"/>
                  <a:gd name="T7" fmla="*/ 2 h 4"/>
                </a:gdLst>
                <a:cxnLst>
                  <a:cxn ang="0">
                    <a:pos x="T0" y="T1"/>
                  </a:cxn>
                  <a:cxn ang="0">
                    <a:pos x="T2" y="T3"/>
                  </a:cxn>
                  <a:cxn ang="0">
                    <a:pos x="T4" y="T5"/>
                  </a:cxn>
                  <a:cxn ang="0">
                    <a:pos x="T6" y="T7"/>
                  </a:cxn>
                </a:cxnLst>
                <a:rect l="0" t="0" r="r" b="b"/>
                <a:pathLst>
                  <a:path w="6" h="4">
                    <a:moveTo>
                      <a:pt x="6" y="2"/>
                    </a:moveTo>
                    <a:cubicBezTo>
                      <a:pt x="5" y="2"/>
                      <a:pt x="3" y="3"/>
                      <a:pt x="0" y="4"/>
                    </a:cubicBezTo>
                    <a:cubicBezTo>
                      <a:pt x="0" y="3"/>
                      <a:pt x="0" y="3"/>
                      <a:pt x="0" y="3"/>
                    </a:cubicBezTo>
                    <a:cubicBezTo>
                      <a:pt x="2" y="3"/>
                      <a:pt x="4"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8" name="Freeform 156">
                <a:extLst>
                  <a:ext uri="{FF2B5EF4-FFF2-40B4-BE49-F238E27FC236}">
                    <a16:creationId xmlns:a16="http://schemas.microsoft.com/office/drawing/2014/main" id="{D62B1DB3-4E13-40EA-969A-7A603D44B5C6}"/>
                  </a:ext>
                </a:extLst>
              </p:cNvPr>
              <p:cNvSpPr/>
              <p:nvPr/>
            </p:nvSpPr>
            <p:spPr bwMode="auto">
              <a:xfrm>
                <a:off x="3046" y="1100"/>
                <a:ext cx="5" cy="5"/>
              </a:xfrm>
              <a:custGeom>
                <a:gdLst>
                  <a:gd name="T0" fmla="*/ 2 w 2"/>
                  <a:gd name="T1" fmla="*/ 2 h 2"/>
                  <a:gd name="T2" fmla="*/ 1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1"/>
                      <a:pt x="1" y="0"/>
                    </a:cubicBezTo>
                    <a:cubicBezTo>
                      <a:pt x="2"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79" name="Freeform 157">
                <a:extLst>
                  <a:ext uri="{FF2B5EF4-FFF2-40B4-BE49-F238E27FC236}">
                    <a16:creationId xmlns:a16="http://schemas.microsoft.com/office/drawing/2014/main" id="{0518E9F9-9C59-47A8-B87C-2AC105FD731C}"/>
                  </a:ext>
                </a:extLst>
              </p:cNvPr>
              <p:cNvSpPr/>
              <p:nvPr/>
            </p:nvSpPr>
            <p:spPr bwMode="auto">
              <a:xfrm>
                <a:off x="3594" y="1100"/>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0" name="Freeform 158">
                <a:extLst>
                  <a:ext uri="{FF2B5EF4-FFF2-40B4-BE49-F238E27FC236}">
                    <a16:creationId xmlns:a16="http://schemas.microsoft.com/office/drawing/2014/main" id="{9C2F5F09-1545-4431-A004-320FB5B0C4D0}"/>
                  </a:ext>
                </a:extLst>
              </p:cNvPr>
              <p:cNvSpPr/>
              <p:nvPr/>
            </p:nvSpPr>
            <p:spPr bwMode="auto">
              <a:xfrm>
                <a:off x="2352" y="1103"/>
                <a:ext cx="10" cy="5"/>
              </a:xfrm>
              <a:custGeom>
                <a:gdLst>
                  <a:gd name="T0" fmla="*/ 4 w 4"/>
                  <a:gd name="T1" fmla="*/ 0 h 2"/>
                  <a:gd name="T2" fmla="*/ 0 w 4"/>
                  <a:gd name="T3" fmla="*/ 2 h 2"/>
                  <a:gd name="T4" fmla="*/ 2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2"/>
                      <a:pt x="1" y="1"/>
                      <a:pt x="0" y="2"/>
                    </a:cubicBezTo>
                    <a:cubicBezTo>
                      <a:pt x="0" y="1"/>
                      <a:pt x="3" y="2"/>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1" name="Freeform 159">
                <a:extLst>
                  <a:ext uri="{FF2B5EF4-FFF2-40B4-BE49-F238E27FC236}">
                    <a16:creationId xmlns:a16="http://schemas.microsoft.com/office/drawing/2014/main" id="{EB4446E7-A252-4378-938F-5E490DEB67E8}"/>
                  </a:ext>
                </a:extLst>
              </p:cNvPr>
              <p:cNvSpPr/>
              <p:nvPr/>
            </p:nvSpPr>
            <p:spPr bwMode="auto">
              <a:xfrm>
                <a:off x="2750" y="1103"/>
                <a:ext cx="88" cy="56"/>
              </a:xfrm>
              <a:custGeom>
                <a:gdLst>
                  <a:gd name="T0" fmla="*/ 33 w 33"/>
                  <a:gd name="T1" fmla="*/ 0 h 21"/>
                  <a:gd name="T2" fmla="*/ 29 w 33"/>
                  <a:gd name="T3" fmla="*/ 3 h 21"/>
                  <a:gd name="T4" fmla="*/ 26 w 33"/>
                  <a:gd name="T5" fmla="*/ 5 h 21"/>
                  <a:gd name="T6" fmla="*/ 25 w 33"/>
                  <a:gd name="T7" fmla="*/ 5 h 21"/>
                  <a:gd name="T8" fmla="*/ 23 w 33"/>
                  <a:gd name="T9" fmla="*/ 7 h 21"/>
                  <a:gd name="T10" fmla="*/ 23 w 33"/>
                  <a:gd name="T11" fmla="*/ 6 h 21"/>
                  <a:gd name="T12" fmla="*/ 22 w 33"/>
                  <a:gd name="T13" fmla="*/ 7 h 21"/>
                  <a:gd name="T14" fmla="*/ 22 w 33"/>
                  <a:gd name="T15" fmla="*/ 7 h 21"/>
                  <a:gd name="T16" fmla="*/ 16 w 33"/>
                  <a:gd name="T17" fmla="*/ 9 h 21"/>
                  <a:gd name="T18" fmla="*/ 14 w 33"/>
                  <a:gd name="T19" fmla="*/ 12 h 21"/>
                  <a:gd name="T20" fmla="*/ 13 w 33"/>
                  <a:gd name="T21" fmla="*/ 12 h 21"/>
                  <a:gd name="T22" fmla="*/ 15 w 33"/>
                  <a:gd name="T23" fmla="*/ 10 h 21"/>
                  <a:gd name="T24" fmla="*/ 14 w 33"/>
                  <a:gd name="T25" fmla="*/ 9 h 21"/>
                  <a:gd name="T26" fmla="*/ 13 w 33"/>
                  <a:gd name="T27" fmla="*/ 11 h 21"/>
                  <a:gd name="T28" fmla="*/ 12 w 33"/>
                  <a:gd name="T29" fmla="*/ 10 h 21"/>
                  <a:gd name="T30" fmla="*/ 11 w 33"/>
                  <a:gd name="T31" fmla="*/ 13 h 21"/>
                  <a:gd name="T32" fmla="*/ 9 w 33"/>
                  <a:gd name="T33" fmla="*/ 14 h 21"/>
                  <a:gd name="T34" fmla="*/ 9 w 33"/>
                  <a:gd name="T35" fmla="*/ 15 h 21"/>
                  <a:gd name="T36" fmla="*/ 12 w 33"/>
                  <a:gd name="T37" fmla="*/ 14 h 21"/>
                  <a:gd name="T38" fmla="*/ 10 w 33"/>
                  <a:gd name="T39" fmla="*/ 16 h 21"/>
                  <a:gd name="T40" fmla="*/ 9 w 33"/>
                  <a:gd name="T41" fmla="*/ 15 h 21"/>
                  <a:gd name="T42" fmla="*/ 9 w 33"/>
                  <a:gd name="T43" fmla="*/ 17 h 21"/>
                  <a:gd name="T44" fmla="*/ 6 w 33"/>
                  <a:gd name="T45" fmla="*/ 18 h 21"/>
                  <a:gd name="T46" fmla="*/ 7 w 33"/>
                  <a:gd name="T47" fmla="*/ 18 h 21"/>
                  <a:gd name="T48" fmla="*/ 6 w 33"/>
                  <a:gd name="T49" fmla="*/ 19 h 21"/>
                  <a:gd name="T50" fmla="*/ 6 w 33"/>
                  <a:gd name="T51" fmla="*/ 17 h 21"/>
                  <a:gd name="T52" fmla="*/ 1 w 33"/>
                  <a:gd name="T53" fmla="*/ 21 h 21"/>
                  <a:gd name="T54" fmla="*/ 2 w 33"/>
                  <a:gd name="T55" fmla="*/ 19 h 21"/>
                  <a:gd name="T56" fmla="*/ 0 w 33"/>
                  <a:gd name="T57" fmla="*/ 19 h 21"/>
                  <a:gd name="T58" fmla="*/ 2 w 33"/>
                  <a:gd name="T59" fmla="*/ 18 h 21"/>
                  <a:gd name="T60" fmla="*/ 4 w 33"/>
                  <a:gd name="T61" fmla="*/ 15 h 21"/>
                  <a:gd name="T62" fmla="*/ 4 w 33"/>
                  <a:gd name="T63" fmla="*/ 15 h 21"/>
                  <a:gd name="T64" fmla="*/ 7 w 33"/>
                  <a:gd name="T65" fmla="*/ 13 h 21"/>
                  <a:gd name="T66" fmla="*/ 6 w 33"/>
                  <a:gd name="T67" fmla="*/ 13 h 21"/>
                  <a:gd name="T68" fmla="*/ 5 w 33"/>
                  <a:gd name="T69" fmla="*/ 13 h 21"/>
                  <a:gd name="T70" fmla="*/ 12 w 33"/>
                  <a:gd name="T71" fmla="*/ 9 h 21"/>
                  <a:gd name="T72" fmla="*/ 14 w 33"/>
                  <a:gd name="T73" fmla="*/ 6 h 21"/>
                  <a:gd name="T74" fmla="*/ 16 w 33"/>
                  <a:gd name="T75" fmla="*/ 7 h 21"/>
                  <a:gd name="T76" fmla="*/ 15 w 33"/>
                  <a:gd name="T77" fmla="*/ 6 h 21"/>
                  <a:gd name="T78" fmla="*/ 20 w 33"/>
                  <a:gd name="T79" fmla="*/ 4 h 21"/>
                  <a:gd name="T80" fmla="*/ 19 w 33"/>
                  <a:gd name="T81" fmla="*/ 5 h 21"/>
                  <a:gd name="T82" fmla="*/ 24 w 33"/>
                  <a:gd name="T83" fmla="*/ 3 h 21"/>
                  <a:gd name="T84" fmla="*/ 25 w 33"/>
                  <a:gd name="T85" fmla="*/ 3 h 21"/>
                  <a:gd name="T86" fmla="*/ 27 w 33"/>
                  <a:gd name="T87" fmla="*/ 3 h 21"/>
                  <a:gd name="T88" fmla="*/ 28 w 33"/>
                  <a:gd name="T89" fmla="*/ 1 h 21"/>
                  <a:gd name="T90" fmla="*/ 31 w 33"/>
                  <a:gd name="T91" fmla="*/ 1 h 21"/>
                  <a:gd name="T92" fmla="*/ 33 w 33"/>
                  <a:gd name="T9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1">
                    <a:moveTo>
                      <a:pt x="33" y="0"/>
                    </a:moveTo>
                    <a:cubicBezTo>
                      <a:pt x="33" y="2"/>
                      <a:pt x="29" y="0"/>
                      <a:pt x="29" y="3"/>
                    </a:cubicBezTo>
                    <a:cubicBezTo>
                      <a:pt x="28" y="4"/>
                      <a:pt x="26" y="4"/>
                      <a:pt x="26" y="5"/>
                    </a:cubicBezTo>
                    <a:cubicBezTo>
                      <a:pt x="25" y="5"/>
                      <a:pt x="25" y="5"/>
                      <a:pt x="25" y="5"/>
                    </a:cubicBezTo>
                    <a:cubicBezTo>
                      <a:pt x="23" y="7"/>
                      <a:pt x="23" y="7"/>
                      <a:pt x="23" y="7"/>
                    </a:cubicBezTo>
                    <a:cubicBezTo>
                      <a:pt x="23" y="6"/>
                      <a:pt x="23" y="6"/>
                      <a:pt x="23" y="6"/>
                    </a:cubicBezTo>
                    <a:cubicBezTo>
                      <a:pt x="22" y="6"/>
                      <a:pt x="22" y="6"/>
                      <a:pt x="22" y="7"/>
                    </a:cubicBezTo>
                    <a:cubicBezTo>
                      <a:pt x="22" y="7"/>
                      <a:pt x="22" y="7"/>
                      <a:pt x="22" y="7"/>
                    </a:cubicBezTo>
                    <a:cubicBezTo>
                      <a:pt x="20" y="8"/>
                      <a:pt x="17" y="7"/>
                      <a:pt x="16" y="9"/>
                    </a:cubicBezTo>
                    <a:cubicBezTo>
                      <a:pt x="16" y="10"/>
                      <a:pt x="15" y="12"/>
                      <a:pt x="14" y="12"/>
                    </a:cubicBezTo>
                    <a:cubicBezTo>
                      <a:pt x="13" y="12"/>
                      <a:pt x="13" y="12"/>
                      <a:pt x="13" y="12"/>
                    </a:cubicBezTo>
                    <a:cubicBezTo>
                      <a:pt x="15" y="10"/>
                      <a:pt x="15" y="10"/>
                      <a:pt x="15" y="10"/>
                    </a:cubicBezTo>
                    <a:cubicBezTo>
                      <a:pt x="14" y="9"/>
                      <a:pt x="14" y="9"/>
                      <a:pt x="14" y="9"/>
                    </a:cubicBezTo>
                    <a:cubicBezTo>
                      <a:pt x="13" y="10"/>
                      <a:pt x="14" y="11"/>
                      <a:pt x="13" y="11"/>
                    </a:cubicBezTo>
                    <a:cubicBezTo>
                      <a:pt x="12" y="10"/>
                      <a:pt x="12" y="10"/>
                      <a:pt x="12" y="10"/>
                    </a:cubicBezTo>
                    <a:cubicBezTo>
                      <a:pt x="12" y="12"/>
                      <a:pt x="10" y="11"/>
                      <a:pt x="11" y="13"/>
                    </a:cubicBezTo>
                    <a:cubicBezTo>
                      <a:pt x="11" y="13"/>
                      <a:pt x="9" y="13"/>
                      <a:pt x="9" y="14"/>
                    </a:cubicBezTo>
                    <a:cubicBezTo>
                      <a:pt x="8" y="14"/>
                      <a:pt x="9" y="15"/>
                      <a:pt x="9" y="15"/>
                    </a:cubicBezTo>
                    <a:cubicBezTo>
                      <a:pt x="10" y="14"/>
                      <a:pt x="11" y="15"/>
                      <a:pt x="12" y="14"/>
                    </a:cubicBezTo>
                    <a:cubicBezTo>
                      <a:pt x="12" y="15"/>
                      <a:pt x="10" y="14"/>
                      <a:pt x="10" y="16"/>
                    </a:cubicBezTo>
                    <a:cubicBezTo>
                      <a:pt x="9" y="15"/>
                      <a:pt x="9" y="15"/>
                      <a:pt x="9" y="15"/>
                    </a:cubicBezTo>
                    <a:cubicBezTo>
                      <a:pt x="9" y="17"/>
                      <a:pt x="9" y="17"/>
                      <a:pt x="9" y="17"/>
                    </a:cubicBezTo>
                    <a:cubicBezTo>
                      <a:pt x="8" y="17"/>
                      <a:pt x="7" y="17"/>
                      <a:pt x="6" y="18"/>
                    </a:cubicBezTo>
                    <a:cubicBezTo>
                      <a:pt x="7" y="18"/>
                      <a:pt x="7" y="18"/>
                      <a:pt x="7" y="18"/>
                    </a:cubicBezTo>
                    <a:cubicBezTo>
                      <a:pt x="6" y="19"/>
                      <a:pt x="6" y="19"/>
                      <a:pt x="6" y="19"/>
                    </a:cubicBezTo>
                    <a:cubicBezTo>
                      <a:pt x="7" y="18"/>
                      <a:pt x="6" y="17"/>
                      <a:pt x="6" y="17"/>
                    </a:cubicBezTo>
                    <a:cubicBezTo>
                      <a:pt x="3" y="18"/>
                      <a:pt x="4" y="21"/>
                      <a:pt x="1" y="21"/>
                    </a:cubicBezTo>
                    <a:cubicBezTo>
                      <a:pt x="2" y="19"/>
                      <a:pt x="2" y="19"/>
                      <a:pt x="2" y="19"/>
                    </a:cubicBezTo>
                    <a:cubicBezTo>
                      <a:pt x="2" y="18"/>
                      <a:pt x="1" y="20"/>
                      <a:pt x="0" y="19"/>
                    </a:cubicBezTo>
                    <a:cubicBezTo>
                      <a:pt x="1" y="19"/>
                      <a:pt x="2" y="18"/>
                      <a:pt x="2" y="18"/>
                    </a:cubicBezTo>
                    <a:cubicBezTo>
                      <a:pt x="1" y="16"/>
                      <a:pt x="3" y="15"/>
                      <a:pt x="4" y="15"/>
                    </a:cubicBezTo>
                    <a:cubicBezTo>
                      <a:pt x="4" y="15"/>
                      <a:pt x="4" y="15"/>
                      <a:pt x="4" y="15"/>
                    </a:cubicBezTo>
                    <a:cubicBezTo>
                      <a:pt x="5" y="15"/>
                      <a:pt x="6" y="14"/>
                      <a:pt x="7" y="13"/>
                    </a:cubicBezTo>
                    <a:cubicBezTo>
                      <a:pt x="6" y="13"/>
                      <a:pt x="6" y="13"/>
                      <a:pt x="6" y="13"/>
                    </a:cubicBezTo>
                    <a:cubicBezTo>
                      <a:pt x="6" y="13"/>
                      <a:pt x="6" y="13"/>
                      <a:pt x="5" y="13"/>
                    </a:cubicBezTo>
                    <a:cubicBezTo>
                      <a:pt x="7" y="11"/>
                      <a:pt x="10" y="10"/>
                      <a:pt x="12" y="9"/>
                    </a:cubicBezTo>
                    <a:cubicBezTo>
                      <a:pt x="11" y="7"/>
                      <a:pt x="14" y="8"/>
                      <a:pt x="14" y="6"/>
                    </a:cubicBezTo>
                    <a:cubicBezTo>
                      <a:pt x="14" y="7"/>
                      <a:pt x="15" y="7"/>
                      <a:pt x="16" y="7"/>
                    </a:cubicBezTo>
                    <a:cubicBezTo>
                      <a:pt x="17" y="7"/>
                      <a:pt x="15" y="7"/>
                      <a:pt x="15" y="6"/>
                    </a:cubicBezTo>
                    <a:cubicBezTo>
                      <a:pt x="18" y="6"/>
                      <a:pt x="17" y="4"/>
                      <a:pt x="20" y="4"/>
                    </a:cubicBezTo>
                    <a:cubicBezTo>
                      <a:pt x="20" y="4"/>
                      <a:pt x="19" y="4"/>
                      <a:pt x="19" y="5"/>
                    </a:cubicBezTo>
                    <a:cubicBezTo>
                      <a:pt x="20" y="5"/>
                      <a:pt x="22" y="4"/>
                      <a:pt x="24" y="3"/>
                    </a:cubicBezTo>
                    <a:cubicBezTo>
                      <a:pt x="25" y="3"/>
                      <a:pt x="25" y="3"/>
                      <a:pt x="25" y="3"/>
                    </a:cubicBezTo>
                    <a:cubicBezTo>
                      <a:pt x="25" y="2"/>
                      <a:pt x="26" y="4"/>
                      <a:pt x="27" y="3"/>
                    </a:cubicBezTo>
                    <a:cubicBezTo>
                      <a:pt x="27" y="2"/>
                      <a:pt x="28" y="1"/>
                      <a:pt x="28" y="1"/>
                    </a:cubicBezTo>
                    <a:cubicBezTo>
                      <a:pt x="29" y="2"/>
                      <a:pt x="30" y="1"/>
                      <a:pt x="31" y="1"/>
                    </a:cubicBezTo>
                    <a:cubicBezTo>
                      <a:pt x="31" y="0"/>
                      <a:pt x="32"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2" name="Freeform 160">
                <a:extLst>
                  <a:ext uri="{FF2B5EF4-FFF2-40B4-BE49-F238E27FC236}">
                    <a16:creationId xmlns:a16="http://schemas.microsoft.com/office/drawing/2014/main" id="{9DF6588A-91D9-4EAB-99D6-1AED78BBCA97}"/>
                  </a:ext>
                </a:extLst>
              </p:cNvPr>
              <p:cNvSpPr/>
              <p:nvPr/>
            </p:nvSpPr>
            <p:spPr bwMode="auto">
              <a:xfrm>
                <a:off x="2448" y="1103"/>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3" name="Freeform 161">
                <a:extLst>
                  <a:ext uri="{FF2B5EF4-FFF2-40B4-BE49-F238E27FC236}">
                    <a16:creationId xmlns:a16="http://schemas.microsoft.com/office/drawing/2014/main" id="{D17CE226-53E8-4BE4-B6BB-07156CB53A75}"/>
                  </a:ext>
                </a:extLst>
              </p:cNvPr>
              <p:cNvSpPr/>
              <p:nvPr/>
            </p:nvSpPr>
            <p:spPr bwMode="auto">
              <a:xfrm>
                <a:off x="3562" y="1103"/>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2"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4" name="Freeform 162">
                <a:extLst>
                  <a:ext uri="{FF2B5EF4-FFF2-40B4-BE49-F238E27FC236}">
                    <a16:creationId xmlns:a16="http://schemas.microsoft.com/office/drawing/2014/main" id="{7A63D6CA-EC98-46EC-ABD5-FA9BF4F6E7D5}"/>
                  </a:ext>
                </a:extLst>
              </p:cNvPr>
              <p:cNvSpPr/>
              <p:nvPr/>
            </p:nvSpPr>
            <p:spPr bwMode="auto">
              <a:xfrm>
                <a:off x="3586" y="1100"/>
                <a:ext cx="8" cy="8"/>
              </a:xfrm>
              <a:custGeom>
                <a:gdLst>
                  <a:gd name="T0" fmla="*/ 3 w 3"/>
                  <a:gd name="T1" fmla="*/ 2 h 3"/>
                  <a:gd name="T2" fmla="*/ 2 w 3"/>
                  <a:gd name="T3" fmla="*/ 3 h 3"/>
                  <a:gd name="T4" fmla="*/ 1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2" y="3"/>
                      <a:pt x="2" y="3"/>
                    </a:cubicBezTo>
                    <a:cubicBezTo>
                      <a:pt x="1" y="3"/>
                      <a:pt x="1" y="3"/>
                      <a:pt x="1" y="3"/>
                    </a:cubicBezTo>
                    <a:cubicBezTo>
                      <a:pt x="0"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5" name="Freeform 163">
                <a:extLst>
                  <a:ext uri="{FF2B5EF4-FFF2-40B4-BE49-F238E27FC236}">
                    <a16:creationId xmlns:a16="http://schemas.microsoft.com/office/drawing/2014/main" id="{01FA18DD-63B1-4127-AE39-E3531918ABCA}"/>
                  </a:ext>
                </a:extLst>
              </p:cNvPr>
              <p:cNvSpPr/>
              <p:nvPr/>
            </p:nvSpPr>
            <p:spPr bwMode="auto">
              <a:xfrm>
                <a:off x="3605" y="1103"/>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1" y="1"/>
                      <a:pt x="0" y="2"/>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6" name="Freeform 164">
                <a:extLst>
                  <a:ext uri="{FF2B5EF4-FFF2-40B4-BE49-F238E27FC236}">
                    <a16:creationId xmlns:a16="http://schemas.microsoft.com/office/drawing/2014/main" id="{E3A884B6-FD15-453D-994C-9515F3E23DA3}"/>
                  </a:ext>
                </a:extLst>
              </p:cNvPr>
              <p:cNvSpPr/>
              <p:nvPr/>
            </p:nvSpPr>
            <p:spPr bwMode="auto">
              <a:xfrm>
                <a:off x="3778" y="110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7" name="Freeform 165">
                <a:extLst>
                  <a:ext uri="{FF2B5EF4-FFF2-40B4-BE49-F238E27FC236}">
                    <a16:creationId xmlns:a16="http://schemas.microsoft.com/office/drawing/2014/main" id="{1EF52FD7-1128-48FC-BA8B-846F9BB823F2}"/>
                  </a:ext>
                </a:extLst>
              </p:cNvPr>
              <p:cNvSpPr/>
              <p:nvPr/>
            </p:nvSpPr>
            <p:spPr bwMode="auto">
              <a:xfrm>
                <a:off x="2202" y="1105"/>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8" name="Freeform 166">
                <a:extLst>
                  <a:ext uri="{FF2B5EF4-FFF2-40B4-BE49-F238E27FC236}">
                    <a16:creationId xmlns:a16="http://schemas.microsoft.com/office/drawing/2014/main" id="{C71E96CA-D15F-4DA9-ABB3-A31B256989B8}"/>
                  </a:ext>
                </a:extLst>
              </p:cNvPr>
              <p:cNvSpPr/>
              <p:nvPr/>
            </p:nvSpPr>
            <p:spPr bwMode="auto">
              <a:xfrm>
                <a:off x="3118" y="1103"/>
                <a:ext cx="14" cy="10"/>
              </a:xfrm>
              <a:custGeom>
                <a:gdLst>
                  <a:gd name="T0" fmla="*/ 5 w 5"/>
                  <a:gd name="T1" fmla="*/ 1 h 4"/>
                  <a:gd name="T2" fmla="*/ 0 w 5"/>
                  <a:gd name="T3" fmla="*/ 4 h 4"/>
                  <a:gd name="T4" fmla="*/ 5 w 5"/>
                  <a:gd name="T5" fmla="*/ 1 h 4"/>
                </a:gdLst>
                <a:cxnLst>
                  <a:cxn ang="0">
                    <a:pos x="T0" y="T1"/>
                  </a:cxn>
                  <a:cxn ang="0">
                    <a:pos x="T2" y="T3"/>
                  </a:cxn>
                  <a:cxn ang="0">
                    <a:pos x="T4" y="T5"/>
                  </a:cxn>
                </a:cxnLst>
                <a:rect l="0" t="0" r="r" b="b"/>
                <a:pathLst>
                  <a:path w="5" h="4">
                    <a:moveTo>
                      <a:pt x="5" y="1"/>
                    </a:moveTo>
                    <a:cubicBezTo>
                      <a:pt x="3" y="2"/>
                      <a:pt x="1" y="4"/>
                      <a:pt x="0" y="4"/>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89" name="Freeform 167">
                <a:extLst>
                  <a:ext uri="{FF2B5EF4-FFF2-40B4-BE49-F238E27FC236}">
                    <a16:creationId xmlns:a16="http://schemas.microsoft.com/office/drawing/2014/main" id="{42BCD91F-BCA1-49C7-9C24-0EE341105D88}"/>
                  </a:ext>
                </a:extLst>
              </p:cNvPr>
              <p:cNvSpPr/>
              <p:nvPr/>
            </p:nvSpPr>
            <p:spPr bwMode="auto">
              <a:xfrm>
                <a:off x="3661" y="1105"/>
                <a:ext cx="10" cy="8"/>
              </a:xfrm>
              <a:custGeom>
                <a:gdLst>
                  <a:gd name="T0" fmla="*/ 1 w 4"/>
                  <a:gd name="T1" fmla="*/ 1 h 3"/>
                  <a:gd name="T2" fmla="*/ 4 w 4"/>
                  <a:gd name="T3" fmla="*/ 1 h 3"/>
                  <a:gd name="T4" fmla="*/ 2 w 4"/>
                  <a:gd name="T5" fmla="*/ 3 h 3"/>
                  <a:gd name="T6" fmla="*/ 0 w 4"/>
                  <a:gd name="T7" fmla="*/ 2 h 3"/>
                  <a:gd name="T8" fmla="*/ 2 w 4"/>
                  <a:gd name="T9" fmla="*/ 0 h 3"/>
                  <a:gd name="T10" fmla="*/ 1 w 4"/>
                  <a:gd name="T11" fmla="*/ 1 h 3"/>
                </a:gdLst>
                <a:cxnLst>
                  <a:cxn ang="0">
                    <a:pos x="T0" y="T1"/>
                  </a:cxn>
                  <a:cxn ang="0">
                    <a:pos x="T2" y="T3"/>
                  </a:cxn>
                  <a:cxn ang="0">
                    <a:pos x="T4" y="T5"/>
                  </a:cxn>
                  <a:cxn ang="0">
                    <a:pos x="T6" y="T7"/>
                  </a:cxn>
                  <a:cxn ang="0">
                    <a:pos x="T8" y="T9"/>
                  </a:cxn>
                  <a:cxn ang="0">
                    <a:pos x="T10" y="T11"/>
                  </a:cxn>
                </a:cxnLst>
                <a:rect l="0" t="0" r="r" b="b"/>
                <a:pathLst>
                  <a:path w="4" h="3">
                    <a:moveTo>
                      <a:pt x="1" y="1"/>
                    </a:moveTo>
                    <a:cubicBezTo>
                      <a:pt x="4" y="1"/>
                      <a:pt x="4" y="1"/>
                      <a:pt x="4" y="1"/>
                    </a:cubicBezTo>
                    <a:cubicBezTo>
                      <a:pt x="4" y="2"/>
                      <a:pt x="3" y="2"/>
                      <a:pt x="2" y="3"/>
                    </a:cubicBezTo>
                    <a:cubicBezTo>
                      <a:pt x="1" y="3"/>
                      <a:pt x="2" y="1"/>
                      <a:pt x="0" y="2"/>
                    </a:cubicBezTo>
                    <a:cubicBezTo>
                      <a:pt x="0" y="2"/>
                      <a:pt x="1" y="0"/>
                      <a:pt x="2" y="0"/>
                    </a:cubicBezTo>
                    <a:cubicBezTo>
                      <a:pt x="3"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0" name="Freeform 168">
                <a:extLst>
                  <a:ext uri="{FF2B5EF4-FFF2-40B4-BE49-F238E27FC236}">
                    <a16:creationId xmlns:a16="http://schemas.microsoft.com/office/drawing/2014/main" id="{9FFEB4A1-03A5-4795-83C5-D90B8F0E2C51}"/>
                  </a:ext>
                </a:extLst>
              </p:cNvPr>
              <p:cNvSpPr/>
              <p:nvPr/>
            </p:nvSpPr>
            <p:spPr bwMode="auto">
              <a:xfrm>
                <a:off x="3693" y="1105"/>
                <a:ext cx="8" cy="6"/>
              </a:xfrm>
              <a:custGeom>
                <a:gdLst>
                  <a:gd name="T0" fmla="*/ 2 w 3"/>
                  <a:gd name="T1" fmla="*/ 2 h 2"/>
                  <a:gd name="T2" fmla="*/ 3 w 3"/>
                  <a:gd name="T3" fmla="*/ 0 h 2"/>
                  <a:gd name="T4" fmla="*/ 2 w 3"/>
                  <a:gd name="T5" fmla="*/ 2 h 2"/>
                </a:gdLst>
                <a:cxnLst>
                  <a:cxn ang="0">
                    <a:pos x="T0" y="T1"/>
                  </a:cxn>
                  <a:cxn ang="0">
                    <a:pos x="T2" y="T3"/>
                  </a:cxn>
                  <a:cxn ang="0">
                    <a:pos x="T4" y="T5"/>
                  </a:cxn>
                </a:cxnLst>
                <a:rect l="0" t="0" r="r" b="b"/>
                <a:pathLst>
                  <a:path w="3" h="2">
                    <a:moveTo>
                      <a:pt x="2" y="2"/>
                    </a:moveTo>
                    <a:cubicBezTo>
                      <a:pt x="2" y="2"/>
                      <a:pt x="0" y="0"/>
                      <a:pt x="3" y="0"/>
                    </a:cubicBezTo>
                    <a:cubicBezTo>
                      <a:pt x="3" y="0"/>
                      <a:pt x="3"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1" name="Freeform 169">
                <a:extLst>
                  <a:ext uri="{FF2B5EF4-FFF2-40B4-BE49-F238E27FC236}">
                    <a16:creationId xmlns:a16="http://schemas.microsoft.com/office/drawing/2014/main" id="{36E1141A-4A27-4632-946A-DE0D4CA948D8}"/>
                  </a:ext>
                </a:extLst>
              </p:cNvPr>
              <p:cNvSpPr/>
              <p:nvPr/>
            </p:nvSpPr>
            <p:spPr bwMode="auto">
              <a:xfrm>
                <a:off x="3594" y="1105"/>
                <a:ext cx="13" cy="6"/>
              </a:xfrm>
              <a:custGeom>
                <a:gdLst>
                  <a:gd name="T0" fmla="*/ 5 w 5"/>
                  <a:gd name="T1" fmla="*/ 2 h 2"/>
                  <a:gd name="T2" fmla="*/ 2 w 5"/>
                  <a:gd name="T3" fmla="*/ 2 h 2"/>
                  <a:gd name="T4" fmla="*/ 1 w 5"/>
                  <a:gd name="T5" fmla="*/ 0 h 2"/>
                  <a:gd name="T6" fmla="*/ 2 w 5"/>
                  <a:gd name="T7" fmla="*/ 1 h 2"/>
                  <a:gd name="T8" fmla="*/ 3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3" y="2"/>
                      <a:pt x="2" y="2"/>
                      <a:pt x="2" y="2"/>
                    </a:cubicBezTo>
                    <a:cubicBezTo>
                      <a:pt x="2" y="2"/>
                      <a:pt x="0" y="1"/>
                      <a:pt x="1" y="0"/>
                    </a:cubicBezTo>
                    <a:cubicBezTo>
                      <a:pt x="2" y="0"/>
                      <a:pt x="2" y="1"/>
                      <a:pt x="2" y="1"/>
                    </a:cubicBezTo>
                    <a:cubicBezTo>
                      <a:pt x="3" y="0"/>
                      <a:pt x="3" y="0"/>
                      <a:pt x="3" y="0"/>
                    </a:cubicBezTo>
                    <a:cubicBezTo>
                      <a:pt x="4" y="0"/>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2" name="Freeform 170">
                <a:extLst>
                  <a:ext uri="{FF2B5EF4-FFF2-40B4-BE49-F238E27FC236}">
                    <a16:creationId xmlns:a16="http://schemas.microsoft.com/office/drawing/2014/main" id="{2119042C-92BC-473E-8CD3-6F41BAD493AE}"/>
                  </a:ext>
                </a:extLst>
              </p:cNvPr>
              <p:cNvSpPr/>
              <p:nvPr/>
            </p:nvSpPr>
            <p:spPr bwMode="auto">
              <a:xfrm>
                <a:off x="2405" y="1108"/>
                <a:ext cx="8" cy="8"/>
              </a:xfrm>
              <a:custGeom>
                <a:gdLst>
                  <a:gd name="T0" fmla="*/ 1 w 3"/>
                  <a:gd name="T1" fmla="*/ 3 h 3"/>
                  <a:gd name="T2" fmla="*/ 3 w 3"/>
                  <a:gd name="T3" fmla="*/ 0 h 3"/>
                  <a:gd name="T4" fmla="*/ 1 w 3"/>
                  <a:gd name="T5" fmla="*/ 3 h 3"/>
                </a:gdLst>
                <a:cxnLst>
                  <a:cxn ang="0">
                    <a:pos x="T0" y="T1"/>
                  </a:cxn>
                  <a:cxn ang="0">
                    <a:pos x="T2" y="T3"/>
                  </a:cxn>
                  <a:cxn ang="0">
                    <a:pos x="T4" y="T5"/>
                  </a:cxn>
                </a:cxnLst>
                <a:rect l="0" t="0" r="r" b="b"/>
                <a:pathLst>
                  <a:path w="3" h="3">
                    <a:moveTo>
                      <a:pt x="1" y="3"/>
                    </a:moveTo>
                    <a:cubicBezTo>
                      <a:pt x="0" y="1"/>
                      <a:pt x="2" y="1"/>
                      <a:pt x="3" y="0"/>
                    </a:cubicBezTo>
                    <a:cubicBezTo>
                      <a:pt x="2" y="1"/>
                      <a:pt x="2"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3" name="Rectangle 171">
                <a:extLst>
                  <a:ext uri="{FF2B5EF4-FFF2-40B4-BE49-F238E27FC236}">
                    <a16:creationId xmlns:a16="http://schemas.microsoft.com/office/drawing/2014/main" id="{1916A6ED-1FB7-4B23-A195-6CAA64C492D0}"/>
                  </a:ext>
                </a:extLst>
              </p:cNvPr>
              <p:cNvSpPr>
                <a:spLocks noChangeArrowheads="1"/>
              </p:cNvSpPr>
              <p:nvPr/>
            </p:nvSpPr>
            <p:spPr bwMode="auto">
              <a:xfrm>
                <a:off x="2608" y="110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4" name="Freeform 172">
                <a:extLst>
                  <a:ext uri="{FF2B5EF4-FFF2-40B4-BE49-F238E27FC236}">
                    <a16:creationId xmlns:a16="http://schemas.microsoft.com/office/drawing/2014/main" id="{07EB2077-04A4-4801-8BC1-E40ABC6A6EBA}"/>
                  </a:ext>
                </a:extLst>
              </p:cNvPr>
              <p:cNvSpPr/>
              <p:nvPr/>
            </p:nvSpPr>
            <p:spPr bwMode="auto">
              <a:xfrm>
                <a:off x="2677" y="110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5" name="Freeform 173">
                <a:extLst>
                  <a:ext uri="{FF2B5EF4-FFF2-40B4-BE49-F238E27FC236}">
                    <a16:creationId xmlns:a16="http://schemas.microsoft.com/office/drawing/2014/main" id="{B4219243-B8FE-46F0-9AF6-B7558D526C92}"/>
                  </a:ext>
                </a:extLst>
              </p:cNvPr>
              <p:cNvSpPr/>
              <p:nvPr/>
            </p:nvSpPr>
            <p:spPr bwMode="auto">
              <a:xfrm>
                <a:off x="2619" y="1108"/>
                <a:ext cx="56" cy="32"/>
              </a:xfrm>
              <a:custGeom>
                <a:gdLst>
                  <a:gd name="T0" fmla="*/ 18 w 21"/>
                  <a:gd name="T1" fmla="*/ 1 h 12"/>
                  <a:gd name="T2" fmla="*/ 21 w 21"/>
                  <a:gd name="T3" fmla="*/ 2 h 12"/>
                  <a:gd name="T4" fmla="*/ 18 w 21"/>
                  <a:gd name="T5" fmla="*/ 3 h 12"/>
                  <a:gd name="T6" fmla="*/ 17 w 21"/>
                  <a:gd name="T7" fmla="*/ 3 h 12"/>
                  <a:gd name="T8" fmla="*/ 18 w 21"/>
                  <a:gd name="T9" fmla="*/ 4 h 12"/>
                  <a:gd name="T10" fmla="*/ 14 w 21"/>
                  <a:gd name="T11" fmla="*/ 5 h 12"/>
                  <a:gd name="T12" fmla="*/ 13 w 21"/>
                  <a:gd name="T13" fmla="*/ 7 h 12"/>
                  <a:gd name="T14" fmla="*/ 9 w 21"/>
                  <a:gd name="T15" fmla="*/ 9 h 12"/>
                  <a:gd name="T16" fmla="*/ 6 w 21"/>
                  <a:gd name="T17" fmla="*/ 10 h 12"/>
                  <a:gd name="T18" fmla="*/ 6 w 21"/>
                  <a:gd name="T19" fmla="*/ 10 h 12"/>
                  <a:gd name="T20" fmla="*/ 1 w 21"/>
                  <a:gd name="T21" fmla="*/ 12 h 12"/>
                  <a:gd name="T22" fmla="*/ 0 w 21"/>
                  <a:gd name="T23" fmla="*/ 11 h 12"/>
                  <a:gd name="T24" fmla="*/ 1 w 21"/>
                  <a:gd name="T25" fmla="*/ 10 h 12"/>
                  <a:gd name="T26" fmla="*/ 1 w 21"/>
                  <a:gd name="T27" fmla="*/ 11 h 12"/>
                  <a:gd name="T28" fmla="*/ 6 w 21"/>
                  <a:gd name="T29" fmla="*/ 8 h 12"/>
                  <a:gd name="T30" fmla="*/ 4 w 21"/>
                  <a:gd name="T31" fmla="*/ 7 h 12"/>
                  <a:gd name="T32" fmla="*/ 6 w 21"/>
                  <a:gd name="T33" fmla="*/ 7 h 12"/>
                  <a:gd name="T34" fmla="*/ 8 w 21"/>
                  <a:gd name="T35" fmla="*/ 6 h 12"/>
                  <a:gd name="T36" fmla="*/ 10 w 21"/>
                  <a:gd name="T37" fmla="*/ 6 h 12"/>
                  <a:gd name="T38" fmla="*/ 10 w 21"/>
                  <a:gd name="T39" fmla="*/ 4 h 12"/>
                  <a:gd name="T40" fmla="*/ 11 w 21"/>
                  <a:gd name="T41" fmla="*/ 4 h 12"/>
                  <a:gd name="T42" fmla="*/ 14 w 21"/>
                  <a:gd name="T43" fmla="*/ 3 h 12"/>
                  <a:gd name="T44" fmla="*/ 14 w 21"/>
                  <a:gd name="T45" fmla="*/ 1 h 12"/>
                  <a:gd name="T46" fmla="*/ 17 w 21"/>
                  <a:gd name="T47" fmla="*/ 1 h 12"/>
                  <a:gd name="T48" fmla="*/ 17 w 21"/>
                  <a:gd name="T49" fmla="*/ 0 h 12"/>
                  <a:gd name="T50" fmla="*/ 18 w 21"/>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2">
                    <a:moveTo>
                      <a:pt x="18" y="1"/>
                    </a:moveTo>
                    <a:cubicBezTo>
                      <a:pt x="19" y="1"/>
                      <a:pt x="19" y="2"/>
                      <a:pt x="21" y="2"/>
                    </a:cubicBezTo>
                    <a:cubicBezTo>
                      <a:pt x="20" y="2"/>
                      <a:pt x="19" y="4"/>
                      <a:pt x="18" y="3"/>
                    </a:cubicBezTo>
                    <a:cubicBezTo>
                      <a:pt x="18" y="3"/>
                      <a:pt x="18" y="3"/>
                      <a:pt x="17" y="3"/>
                    </a:cubicBezTo>
                    <a:cubicBezTo>
                      <a:pt x="18" y="4"/>
                      <a:pt x="18" y="4"/>
                      <a:pt x="18" y="4"/>
                    </a:cubicBezTo>
                    <a:cubicBezTo>
                      <a:pt x="17" y="4"/>
                      <a:pt x="15" y="3"/>
                      <a:pt x="14" y="5"/>
                    </a:cubicBezTo>
                    <a:cubicBezTo>
                      <a:pt x="16" y="6"/>
                      <a:pt x="14" y="6"/>
                      <a:pt x="13" y="7"/>
                    </a:cubicBezTo>
                    <a:cubicBezTo>
                      <a:pt x="12" y="7"/>
                      <a:pt x="10" y="7"/>
                      <a:pt x="9" y="9"/>
                    </a:cubicBezTo>
                    <a:cubicBezTo>
                      <a:pt x="8" y="9"/>
                      <a:pt x="6" y="9"/>
                      <a:pt x="6" y="10"/>
                    </a:cubicBezTo>
                    <a:cubicBezTo>
                      <a:pt x="6" y="10"/>
                      <a:pt x="6" y="10"/>
                      <a:pt x="6" y="10"/>
                    </a:cubicBezTo>
                    <a:cubicBezTo>
                      <a:pt x="4" y="10"/>
                      <a:pt x="3" y="11"/>
                      <a:pt x="1" y="12"/>
                    </a:cubicBezTo>
                    <a:cubicBezTo>
                      <a:pt x="2" y="11"/>
                      <a:pt x="0" y="10"/>
                      <a:pt x="0" y="11"/>
                    </a:cubicBezTo>
                    <a:cubicBezTo>
                      <a:pt x="0" y="10"/>
                      <a:pt x="0" y="10"/>
                      <a:pt x="1" y="10"/>
                    </a:cubicBezTo>
                    <a:cubicBezTo>
                      <a:pt x="1" y="11"/>
                      <a:pt x="1" y="11"/>
                      <a:pt x="1" y="11"/>
                    </a:cubicBezTo>
                    <a:cubicBezTo>
                      <a:pt x="3" y="11"/>
                      <a:pt x="4" y="9"/>
                      <a:pt x="6" y="8"/>
                    </a:cubicBezTo>
                    <a:cubicBezTo>
                      <a:pt x="6" y="7"/>
                      <a:pt x="4" y="8"/>
                      <a:pt x="4" y="7"/>
                    </a:cubicBezTo>
                    <a:cubicBezTo>
                      <a:pt x="5" y="6"/>
                      <a:pt x="6" y="8"/>
                      <a:pt x="6" y="7"/>
                    </a:cubicBezTo>
                    <a:cubicBezTo>
                      <a:pt x="6" y="7"/>
                      <a:pt x="8" y="7"/>
                      <a:pt x="8" y="6"/>
                    </a:cubicBezTo>
                    <a:cubicBezTo>
                      <a:pt x="8" y="5"/>
                      <a:pt x="9" y="7"/>
                      <a:pt x="10" y="6"/>
                    </a:cubicBezTo>
                    <a:cubicBezTo>
                      <a:pt x="9" y="5"/>
                      <a:pt x="10" y="4"/>
                      <a:pt x="10" y="4"/>
                    </a:cubicBezTo>
                    <a:cubicBezTo>
                      <a:pt x="10" y="4"/>
                      <a:pt x="11" y="4"/>
                      <a:pt x="11" y="4"/>
                    </a:cubicBezTo>
                    <a:cubicBezTo>
                      <a:pt x="12" y="3"/>
                      <a:pt x="13" y="3"/>
                      <a:pt x="14" y="3"/>
                    </a:cubicBezTo>
                    <a:cubicBezTo>
                      <a:pt x="14" y="1"/>
                      <a:pt x="14" y="1"/>
                      <a:pt x="14" y="1"/>
                    </a:cubicBezTo>
                    <a:cubicBezTo>
                      <a:pt x="15" y="2"/>
                      <a:pt x="16" y="2"/>
                      <a:pt x="17" y="1"/>
                    </a:cubicBezTo>
                    <a:cubicBezTo>
                      <a:pt x="17" y="0"/>
                      <a:pt x="17" y="0"/>
                      <a:pt x="17" y="0"/>
                    </a:cubicBezTo>
                    <a:cubicBezTo>
                      <a:pt x="17" y="0"/>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6" name="Freeform 174">
                <a:extLst>
                  <a:ext uri="{FF2B5EF4-FFF2-40B4-BE49-F238E27FC236}">
                    <a16:creationId xmlns:a16="http://schemas.microsoft.com/office/drawing/2014/main" id="{0D6A7B7A-A832-4B9B-B6DB-704FF5005C2B}"/>
                  </a:ext>
                </a:extLst>
              </p:cNvPr>
              <p:cNvSpPr/>
              <p:nvPr/>
            </p:nvSpPr>
            <p:spPr bwMode="auto">
              <a:xfrm>
                <a:off x="2154" y="1108"/>
                <a:ext cx="5" cy="5"/>
              </a:xfrm>
              <a:custGeom>
                <a:gdLst>
                  <a:gd name="T0" fmla="*/ 2 w 2"/>
                  <a:gd name="T1" fmla="*/ 2 h 2"/>
                  <a:gd name="T2" fmla="*/ 0 w 2"/>
                  <a:gd name="T3" fmla="*/ 0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0" y="1"/>
                      <a:pt x="0" y="0"/>
                    </a:cubicBezTo>
                    <a:cubicBezTo>
                      <a:pt x="2" y="1"/>
                      <a:pt x="2" y="1"/>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7" name="Freeform 175">
                <a:extLst>
                  <a:ext uri="{FF2B5EF4-FFF2-40B4-BE49-F238E27FC236}">
                    <a16:creationId xmlns:a16="http://schemas.microsoft.com/office/drawing/2014/main" id="{D470A167-E232-487C-9685-12B7B6B53B85}"/>
                  </a:ext>
                </a:extLst>
              </p:cNvPr>
              <p:cNvSpPr/>
              <p:nvPr/>
            </p:nvSpPr>
            <p:spPr bwMode="auto">
              <a:xfrm>
                <a:off x="3027" y="1108"/>
                <a:ext cx="16" cy="16"/>
              </a:xfrm>
              <a:custGeom>
                <a:gdLst>
                  <a:gd name="T0" fmla="*/ 0 w 16"/>
                  <a:gd name="T1" fmla="*/ 16 h 16"/>
                  <a:gd name="T2" fmla="*/ 16 w 16"/>
                  <a:gd name="T3" fmla="*/ 0 h 16"/>
                  <a:gd name="T4" fmla="*/ 14 w 16"/>
                  <a:gd name="T5" fmla="*/ 5 h 16"/>
                  <a:gd name="T6" fmla="*/ 0 w 16"/>
                  <a:gd name="T7" fmla="*/ 16 h 16"/>
                </a:gdLst>
                <a:cxnLst>
                  <a:cxn ang="0">
                    <a:pos x="T0" y="T1"/>
                  </a:cxn>
                  <a:cxn ang="0">
                    <a:pos x="T2" y="T3"/>
                  </a:cxn>
                  <a:cxn ang="0">
                    <a:pos x="T4" y="T5"/>
                  </a:cxn>
                  <a:cxn ang="0">
                    <a:pos x="T6" y="T7"/>
                  </a:cxn>
                </a:cxnLst>
                <a:rect l="0" t="0" r="r" b="b"/>
                <a:pathLst>
                  <a:path w="16" h="16">
                    <a:moveTo>
                      <a:pt x="0" y="16"/>
                    </a:moveTo>
                    <a:lnTo>
                      <a:pt x="16" y="0"/>
                    </a:lnTo>
                    <a:lnTo>
                      <a:pt x="14" y="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8" name="Freeform 176">
                <a:extLst>
                  <a:ext uri="{FF2B5EF4-FFF2-40B4-BE49-F238E27FC236}">
                    <a16:creationId xmlns:a16="http://schemas.microsoft.com/office/drawing/2014/main" id="{E38F5871-92B6-4FF3-A80F-35590417645D}"/>
                  </a:ext>
                </a:extLst>
              </p:cNvPr>
              <p:cNvSpPr/>
              <p:nvPr/>
            </p:nvSpPr>
            <p:spPr bwMode="auto">
              <a:xfrm>
                <a:off x="3546" y="1108"/>
                <a:ext cx="18" cy="24"/>
              </a:xfrm>
              <a:custGeom>
                <a:gdLst>
                  <a:gd name="T0" fmla="*/ 7 w 7"/>
                  <a:gd name="T1" fmla="*/ 0 h 9"/>
                  <a:gd name="T2" fmla="*/ 3 w 7"/>
                  <a:gd name="T3" fmla="*/ 5 h 9"/>
                  <a:gd name="T4" fmla="*/ 0 w 7"/>
                  <a:gd name="T5" fmla="*/ 7 h 9"/>
                  <a:gd name="T6" fmla="*/ 4 w 7"/>
                  <a:gd name="T7" fmla="*/ 3 h 9"/>
                  <a:gd name="T8" fmla="*/ 4 w 7"/>
                  <a:gd name="T9" fmla="*/ 1 h 9"/>
                  <a:gd name="T10" fmla="*/ 5 w 7"/>
                  <a:gd name="T11" fmla="*/ 2 h 9"/>
                  <a:gd name="T12" fmla="*/ 7 w 7"/>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cubicBezTo>
                      <a:pt x="6" y="4"/>
                      <a:pt x="4" y="2"/>
                      <a:pt x="3" y="5"/>
                    </a:cubicBezTo>
                    <a:cubicBezTo>
                      <a:pt x="0" y="5"/>
                      <a:pt x="2" y="9"/>
                      <a:pt x="0" y="7"/>
                    </a:cubicBezTo>
                    <a:cubicBezTo>
                      <a:pt x="1" y="6"/>
                      <a:pt x="2" y="3"/>
                      <a:pt x="4" y="3"/>
                    </a:cubicBezTo>
                    <a:cubicBezTo>
                      <a:pt x="4" y="2"/>
                      <a:pt x="4" y="2"/>
                      <a:pt x="4" y="1"/>
                    </a:cubicBezTo>
                    <a:cubicBezTo>
                      <a:pt x="5" y="2"/>
                      <a:pt x="5" y="2"/>
                      <a:pt x="5" y="2"/>
                    </a:cubicBezTo>
                    <a:cubicBezTo>
                      <a:pt x="5"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99" name="Freeform 177">
                <a:extLst>
                  <a:ext uri="{FF2B5EF4-FFF2-40B4-BE49-F238E27FC236}">
                    <a16:creationId xmlns:a16="http://schemas.microsoft.com/office/drawing/2014/main" id="{C1183D7A-9D3E-41B2-8ECB-9D786073D1F4}"/>
                  </a:ext>
                </a:extLst>
              </p:cNvPr>
              <p:cNvSpPr/>
              <p:nvPr/>
            </p:nvSpPr>
            <p:spPr bwMode="auto">
              <a:xfrm>
                <a:off x="2493" y="1111"/>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0" name="Freeform 178">
                <a:extLst>
                  <a:ext uri="{FF2B5EF4-FFF2-40B4-BE49-F238E27FC236}">
                    <a16:creationId xmlns:a16="http://schemas.microsoft.com/office/drawing/2014/main" id="{9F42C91A-AD26-48C0-8969-F86B9759DFD4}"/>
                  </a:ext>
                </a:extLst>
              </p:cNvPr>
              <p:cNvSpPr/>
              <p:nvPr/>
            </p:nvSpPr>
            <p:spPr bwMode="auto">
              <a:xfrm>
                <a:off x="2653" y="1111"/>
                <a:ext cx="89" cy="45"/>
              </a:xfrm>
              <a:custGeom>
                <a:gdLst>
                  <a:gd name="T0" fmla="*/ 30 w 33"/>
                  <a:gd name="T1" fmla="*/ 3 h 17"/>
                  <a:gd name="T2" fmla="*/ 25 w 33"/>
                  <a:gd name="T3" fmla="*/ 5 h 17"/>
                  <a:gd name="T4" fmla="*/ 26 w 33"/>
                  <a:gd name="T5" fmla="*/ 5 h 17"/>
                  <a:gd name="T6" fmla="*/ 23 w 33"/>
                  <a:gd name="T7" fmla="*/ 6 h 17"/>
                  <a:gd name="T8" fmla="*/ 23 w 33"/>
                  <a:gd name="T9" fmla="*/ 7 h 17"/>
                  <a:gd name="T10" fmla="*/ 19 w 33"/>
                  <a:gd name="T11" fmla="*/ 8 h 17"/>
                  <a:gd name="T12" fmla="*/ 14 w 33"/>
                  <a:gd name="T13" fmla="*/ 10 h 17"/>
                  <a:gd name="T14" fmla="*/ 12 w 33"/>
                  <a:gd name="T15" fmla="*/ 12 h 17"/>
                  <a:gd name="T16" fmla="*/ 0 w 33"/>
                  <a:gd name="T17" fmla="*/ 15 h 17"/>
                  <a:gd name="T18" fmla="*/ 3 w 33"/>
                  <a:gd name="T19" fmla="*/ 12 h 17"/>
                  <a:gd name="T20" fmla="*/ 3 w 33"/>
                  <a:gd name="T21" fmla="*/ 14 h 17"/>
                  <a:gd name="T22" fmla="*/ 6 w 33"/>
                  <a:gd name="T23" fmla="*/ 13 h 17"/>
                  <a:gd name="T24" fmla="*/ 6 w 33"/>
                  <a:gd name="T25" fmla="*/ 11 h 17"/>
                  <a:gd name="T26" fmla="*/ 12 w 33"/>
                  <a:gd name="T27" fmla="*/ 9 h 17"/>
                  <a:gd name="T28" fmla="*/ 15 w 33"/>
                  <a:gd name="T29" fmla="*/ 7 h 17"/>
                  <a:gd name="T30" fmla="*/ 16 w 33"/>
                  <a:gd name="T31" fmla="*/ 8 h 17"/>
                  <a:gd name="T32" fmla="*/ 16 w 33"/>
                  <a:gd name="T33" fmla="*/ 4 h 17"/>
                  <a:gd name="T34" fmla="*/ 17 w 33"/>
                  <a:gd name="T35" fmla="*/ 5 h 17"/>
                  <a:gd name="T36" fmla="*/ 17 w 33"/>
                  <a:gd name="T37" fmla="*/ 5 h 17"/>
                  <a:gd name="T38" fmla="*/ 23 w 33"/>
                  <a:gd name="T39" fmla="*/ 4 h 17"/>
                  <a:gd name="T40" fmla="*/ 29 w 33"/>
                  <a:gd name="T41" fmla="*/ 1 h 17"/>
                  <a:gd name="T42" fmla="*/ 30 w 33"/>
                  <a:gd name="T43" fmla="*/ 2 h 17"/>
                  <a:gd name="T44" fmla="*/ 33 w 33"/>
                  <a:gd name="T45" fmla="*/ 0 h 17"/>
                  <a:gd name="T46" fmla="*/ 30 w 33"/>
                  <a:gd name="T47"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7">
                    <a:moveTo>
                      <a:pt x="30" y="3"/>
                    </a:moveTo>
                    <a:cubicBezTo>
                      <a:pt x="28" y="2"/>
                      <a:pt x="28" y="5"/>
                      <a:pt x="25" y="5"/>
                    </a:cubicBezTo>
                    <a:cubicBezTo>
                      <a:pt x="26" y="5"/>
                      <a:pt x="26" y="5"/>
                      <a:pt x="26" y="5"/>
                    </a:cubicBezTo>
                    <a:cubicBezTo>
                      <a:pt x="25" y="7"/>
                      <a:pt x="23" y="6"/>
                      <a:pt x="23" y="6"/>
                    </a:cubicBezTo>
                    <a:cubicBezTo>
                      <a:pt x="23" y="7"/>
                      <a:pt x="23" y="7"/>
                      <a:pt x="23" y="7"/>
                    </a:cubicBezTo>
                    <a:cubicBezTo>
                      <a:pt x="22" y="8"/>
                      <a:pt x="20" y="7"/>
                      <a:pt x="19" y="8"/>
                    </a:cubicBezTo>
                    <a:cubicBezTo>
                      <a:pt x="17" y="7"/>
                      <a:pt x="17" y="10"/>
                      <a:pt x="14" y="10"/>
                    </a:cubicBezTo>
                    <a:cubicBezTo>
                      <a:pt x="14" y="11"/>
                      <a:pt x="11" y="11"/>
                      <a:pt x="12" y="12"/>
                    </a:cubicBezTo>
                    <a:cubicBezTo>
                      <a:pt x="7" y="11"/>
                      <a:pt x="5" y="17"/>
                      <a:pt x="0" y="15"/>
                    </a:cubicBezTo>
                    <a:cubicBezTo>
                      <a:pt x="1" y="15"/>
                      <a:pt x="2" y="13"/>
                      <a:pt x="3" y="12"/>
                    </a:cubicBezTo>
                    <a:cubicBezTo>
                      <a:pt x="3" y="13"/>
                      <a:pt x="2" y="13"/>
                      <a:pt x="3" y="14"/>
                    </a:cubicBezTo>
                    <a:cubicBezTo>
                      <a:pt x="5" y="13"/>
                      <a:pt x="5" y="13"/>
                      <a:pt x="6" y="13"/>
                    </a:cubicBezTo>
                    <a:cubicBezTo>
                      <a:pt x="6" y="11"/>
                      <a:pt x="6" y="11"/>
                      <a:pt x="6" y="11"/>
                    </a:cubicBezTo>
                    <a:cubicBezTo>
                      <a:pt x="8" y="11"/>
                      <a:pt x="9" y="9"/>
                      <a:pt x="12" y="9"/>
                    </a:cubicBezTo>
                    <a:cubicBezTo>
                      <a:pt x="13" y="9"/>
                      <a:pt x="14" y="8"/>
                      <a:pt x="15" y="7"/>
                    </a:cubicBezTo>
                    <a:cubicBezTo>
                      <a:pt x="16" y="8"/>
                      <a:pt x="16" y="8"/>
                      <a:pt x="16" y="8"/>
                    </a:cubicBezTo>
                    <a:cubicBezTo>
                      <a:pt x="16" y="7"/>
                      <a:pt x="17" y="5"/>
                      <a:pt x="16" y="4"/>
                    </a:cubicBezTo>
                    <a:cubicBezTo>
                      <a:pt x="17" y="4"/>
                      <a:pt x="18" y="4"/>
                      <a:pt x="17" y="5"/>
                    </a:cubicBezTo>
                    <a:cubicBezTo>
                      <a:pt x="17" y="5"/>
                      <a:pt x="17" y="5"/>
                      <a:pt x="17" y="5"/>
                    </a:cubicBezTo>
                    <a:cubicBezTo>
                      <a:pt x="19" y="6"/>
                      <a:pt x="21" y="5"/>
                      <a:pt x="23" y="4"/>
                    </a:cubicBezTo>
                    <a:cubicBezTo>
                      <a:pt x="25" y="3"/>
                      <a:pt x="26" y="2"/>
                      <a:pt x="29" y="1"/>
                    </a:cubicBezTo>
                    <a:cubicBezTo>
                      <a:pt x="30" y="2"/>
                      <a:pt x="30" y="2"/>
                      <a:pt x="30" y="2"/>
                    </a:cubicBezTo>
                    <a:cubicBezTo>
                      <a:pt x="30" y="0"/>
                      <a:pt x="32" y="1"/>
                      <a:pt x="33" y="0"/>
                    </a:cubicBezTo>
                    <a:cubicBezTo>
                      <a:pt x="33" y="2"/>
                      <a:pt x="30" y="1"/>
                      <a:pt x="3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1" name="Freeform 179">
                <a:extLst>
                  <a:ext uri="{FF2B5EF4-FFF2-40B4-BE49-F238E27FC236}">
                    <a16:creationId xmlns:a16="http://schemas.microsoft.com/office/drawing/2014/main" id="{66BA572B-2AA3-412B-B9A4-41823BD3F2A0}"/>
                  </a:ext>
                </a:extLst>
              </p:cNvPr>
              <p:cNvSpPr/>
              <p:nvPr/>
            </p:nvSpPr>
            <p:spPr bwMode="auto">
              <a:xfrm>
                <a:off x="2648" y="111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2" name="Freeform 180">
                <a:extLst>
                  <a:ext uri="{FF2B5EF4-FFF2-40B4-BE49-F238E27FC236}">
                    <a16:creationId xmlns:a16="http://schemas.microsoft.com/office/drawing/2014/main" id="{7B270562-2E83-4ECE-BCD5-A9A1A3E8AD09}"/>
                  </a:ext>
                </a:extLst>
              </p:cNvPr>
              <p:cNvSpPr/>
              <p:nvPr/>
            </p:nvSpPr>
            <p:spPr bwMode="auto">
              <a:xfrm>
                <a:off x="2848" y="1111"/>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3" name="Freeform 181">
                <a:extLst>
                  <a:ext uri="{FF2B5EF4-FFF2-40B4-BE49-F238E27FC236}">
                    <a16:creationId xmlns:a16="http://schemas.microsoft.com/office/drawing/2014/main" id="{90BF3567-66D5-427F-B9F2-8B12F29F3368}"/>
                  </a:ext>
                </a:extLst>
              </p:cNvPr>
              <p:cNvSpPr/>
              <p:nvPr/>
            </p:nvSpPr>
            <p:spPr bwMode="auto">
              <a:xfrm>
                <a:off x="2346" y="111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4" name="Freeform 182">
                <a:extLst>
                  <a:ext uri="{FF2B5EF4-FFF2-40B4-BE49-F238E27FC236}">
                    <a16:creationId xmlns:a16="http://schemas.microsoft.com/office/drawing/2014/main" id="{F71898D2-FF6C-4730-B7F5-9EBFF793CC47}"/>
                  </a:ext>
                </a:extLst>
              </p:cNvPr>
              <p:cNvSpPr/>
              <p:nvPr/>
            </p:nvSpPr>
            <p:spPr bwMode="auto">
              <a:xfrm>
                <a:off x="2864" y="1113"/>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5" name="Freeform 183">
                <a:extLst>
                  <a:ext uri="{FF2B5EF4-FFF2-40B4-BE49-F238E27FC236}">
                    <a16:creationId xmlns:a16="http://schemas.microsoft.com/office/drawing/2014/main" id="{6B39FD7F-202A-4FCD-B964-13FF65EFA19B}"/>
                  </a:ext>
                </a:extLst>
              </p:cNvPr>
              <p:cNvSpPr/>
              <p:nvPr/>
            </p:nvSpPr>
            <p:spPr bwMode="auto">
              <a:xfrm>
                <a:off x="3591" y="1113"/>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6" name="Freeform 184">
                <a:extLst>
                  <a:ext uri="{FF2B5EF4-FFF2-40B4-BE49-F238E27FC236}">
                    <a16:creationId xmlns:a16="http://schemas.microsoft.com/office/drawing/2014/main" id="{24734870-EA33-4E13-992A-519C140DDCE4}"/>
                  </a:ext>
                </a:extLst>
              </p:cNvPr>
              <p:cNvSpPr/>
              <p:nvPr/>
            </p:nvSpPr>
            <p:spPr bwMode="auto">
              <a:xfrm>
                <a:off x="3768" y="1111"/>
                <a:ext cx="8" cy="5"/>
              </a:xfrm>
              <a:custGeom>
                <a:gdLst>
                  <a:gd name="T0" fmla="*/ 3 w 3"/>
                  <a:gd name="T1" fmla="*/ 1 h 2"/>
                  <a:gd name="T2" fmla="*/ 0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2"/>
                      <a:pt x="0" y="2"/>
                    </a:cubicBez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7" name="Rectangle 185">
                <a:extLst>
                  <a:ext uri="{FF2B5EF4-FFF2-40B4-BE49-F238E27FC236}">
                    <a16:creationId xmlns:a16="http://schemas.microsoft.com/office/drawing/2014/main" id="{88FBFA1B-60B4-409E-A964-18BC54A0EAFB}"/>
                  </a:ext>
                </a:extLst>
              </p:cNvPr>
              <p:cNvSpPr>
                <a:spLocks noChangeArrowheads="1"/>
              </p:cNvSpPr>
              <p:nvPr/>
            </p:nvSpPr>
            <p:spPr bwMode="auto">
              <a:xfrm>
                <a:off x="2881" y="111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8" name="Freeform 186">
                <a:extLst>
                  <a:ext uri="{FF2B5EF4-FFF2-40B4-BE49-F238E27FC236}">
                    <a16:creationId xmlns:a16="http://schemas.microsoft.com/office/drawing/2014/main" id="{4DD58DAE-C7C2-48ED-A24B-B9398FA7EEBF}"/>
                  </a:ext>
                </a:extLst>
              </p:cNvPr>
              <p:cNvSpPr/>
              <p:nvPr/>
            </p:nvSpPr>
            <p:spPr bwMode="auto">
              <a:xfrm>
                <a:off x="3677" y="1116"/>
                <a:ext cx="10" cy="11"/>
              </a:xfrm>
              <a:custGeom>
                <a:gdLst>
                  <a:gd name="T0" fmla="*/ 0 w 4"/>
                  <a:gd name="T1" fmla="*/ 4 h 4"/>
                  <a:gd name="T2" fmla="*/ 0 w 4"/>
                  <a:gd name="T3" fmla="*/ 2 h 4"/>
                  <a:gd name="T4" fmla="*/ 3 w 4"/>
                  <a:gd name="T5" fmla="*/ 1 h 4"/>
                  <a:gd name="T6" fmla="*/ 4 w 4"/>
                  <a:gd name="T7" fmla="*/ 0 h 4"/>
                  <a:gd name="T8" fmla="*/ 0 w 4"/>
                  <a:gd name="T9" fmla="*/ 4 h 4"/>
                </a:gdLst>
                <a:cxnLst>
                  <a:cxn ang="0">
                    <a:pos x="T0" y="T1"/>
                  </a:cxn>
                  <a:cxn ang="0">
                    <a:pos x="T2" y="T3"/>
                  </a:cxn>
                  <a:cxn ang="0">
                    <a:pos x="T4" y="T5"/>
                  </a:cxn>
                  <a:cxn ang="0">
                    <a:pos x="T6" y="T7"/>
                  </a:cxn>
                  <a:cxn ang="0">
                    <a:pos x="T8" y="T9"/>
                  </a:cxn>
                </a:cxnLst>
                <a:rect l="0" t="0" r="r" b="b"/>
                <a:pathLst>
                  <a:path w="4" h="4">
                    <a:moveTo>
                      <a:pt x="0" y="4"/>
                    </a:moveTo>
                    <a:cubicBezTo>
                      <a:pt x="0" y="2"/>
                      <a:pt x="0" y="2"/>
                      <a:pt x="0" y="2"/>
                    </a:cubicBezTo>
                    <a:cubicBezTo>
                      <a:pt x="2" y="2"/>
                      <a:pt x="2" y="1"/>
                      <a:pt x="3" y="1"/>
                    </a:cubicBezTo>
                    <a:cubicBezTo>
                      <a:pt x="2" y="0"/>
                      <a:pt x="4" y="0"/>
                      <a:pt x="4" y="0"/>
                    </a:cubicBezTo>
                    <a:cubicBezTo>
                      <a:pt x="2" y="0"/>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09" name="Freeform 187">
                <a:extLst>
                  <a:ext uri="{FF2B5EF4-FFF2-40B4-BE49-F238E27FC236}">
                    <a16:creationId xmlns:a16="http://schemas.microsoft.com/office/drawing/2014/main" id="{EEFF900F-A58C-46B2-B3AD-154DAA84B793}"/>
                  </a:ext>
                </a:extLst>
              </p:cNvPr>
              <p:cNvSpPr/>
              <p:nvPr/>
            </p:nvSpPr>
            <p:spPr bwMode="auto">
              <a:xfrm>
                <a:off x="3759" y="111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0" name="Freeform 188">
                <a:extLst>
                  <a:ext uri="{FF2B5EF4-FFF2-40B4-BE49-F238E27FC236}">
                    <a16:creationId xmlns:a16="http://schemas.microsoft.com/office/drawing/2014/main" id="{90462CBF-B9BA-421E-8024-E681C2ADC740}"/>
                  </a:ext>
                </a:extLst>
              </p:cNvPr>
              <p:cNvSpPr/>
              <p:nvPr/>
            </p:nvSpPr>
            <p:spPr bwMode="auto">
              <a:xfrm>
                <a:off x="2071" y="1116"/>
                <a:ext cx="8" cy="5"/>
              </a:xfrm>
              <a:custGeom>
                <a:gdLst>
                  <a:gd name="T0" fmla="*/ 3 w 3"/>
                  <a:gd name="T1" fmla="*/ 1 h 2"/>
                  <a:gd name="T2" fmla="*/ 0 w 3"/>
                  <a:gd name="T3" fmla="*/ 0 h 2"/>
                  <a:gd name="T4" fmla="*/ 3 w 3"/>
                  <a:gd name="T5" fmla="*/ 1 h 2"/>
                </a:gdLst>
                <a:cxnLst>
                  <a:cxn ang="0">
                    <a:pos x="T0" y="T1"/>
                  </a:cxn>
                  <a:cxn ang="0">
                    <a:pos x="T2" y="T3"/>
                  </a:cxn>
                  <a:cxn ang="0">
                    <a:pos x="T4" y="T5"/>
                  </a:cxn>
                </a:cxnLst>
                <a:rect l="0" t="0" r="r" b="b"/>
                <a:pathLst>
                  <a:path w="3" h="2">
                    <a:moveTo>
                      <a:pt x="3" y="1"/>
                    </a:moveTo>
                    <a:cubicBezTo>
                      <a:pt x="2" y="2"/>
                      <a:pt x="1" y="1"/>
                      <a:pt x="0"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1" name="Freeform 189">
                <a:extLst>
                  <a:ext uri="{FF2B5EF4-FFF2-40B4-BE49-F238E27FC236}">
                    <a16:creationId xmlns:a16="http://schemas.microsoft.com/office/drawing/2014/main" id="{1B550BAE-80B9-4019-B94F-D28DC1ECBC30}"/>
                  </a:ext>
                </a:extLst>
              </p:cNvPr>
              <p:cNvSpPr/>
              <p:nvPr/>
            </p:nvSpPr>
            <p:spPr bwMode="auto">
              <a:xfrm>
                <a:off x="2854" y="1116"/>
                <a:ext cx="18" cy="8"/>
              </a:xfrm>
              <a:custGeom>
                <a:gdLst>
                  <a:gd name="T0" fmla="*/ 7 w 7"/>
                  <a:gd name="T1" fmla="*/ 1 h 3"/>
                  <a:gd name="T2" fmla="*/ 0 w 7"/>
                  <a:gd name="T3" fmla="*/ 3 h 3"/>
                  <a:gd name="T4" fmla="*/ 1 w 7"/>
                  <a:gd name="T5" fmla="*/ 1 h 3"/>
                  <a:gd name="T6" fmla="*/ 6 w 7"/>
                  <a:gd name="T7" fmla="*/ 1 h 3"/>
                  <a:gd name="T8" fmla="*/ 7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6" y="3"/>
                      <a:pt x="2" y="1"/>
                      <a:pt x="0" y="3"/>
                    </a:cubicBezTo>
                    <a:cubicBezTo>
                      <a:pt x="0" y="2"/>
                      <a:pt x="0" y="1"/>
                      <a:pt x="1" y="1"/>
                    </a:cubicBezTo>
                    <a:cubicBezTo>
                      <a:pt x="3" y="1"/>
                      <a:pt x="4" y="1"/>
                      <a:pt x="6" y="1"/>
                    </a:cubicBezTo>
                    <a:cubicBezTo>
                      <a:pt x="7" y="0"/>
                      <a:pt x="7" y="0"/>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2" name="Freeform 190">
                <a:extLst>
                  <a:ext uri="{FF2B5EF4-FFF2-40B4-BE49-F238E27FC236}">
                    <a16:creationId xmlns:a16="http://schemas.microsoft.com/office/drawing/2014/main" id="{CCA4C725-9303-447F-BC7D-06853CA583BB}"/>
                  </a:ext>
                </a:extLst>
              </p:cNvPr>
              <p:cNvSpPr/>
              <p:nvPr/>
            </p:nvSpPr>
            <p:spPr bwMode="auto">
              <a:xfrm>
                <a:off x="2084" y="111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3" name="Freeform 191">
                <a:extLst>
                  <a:ext uri="{FF2B5EF4-FFF2-40B4-BE49-F238E27FC236}">
                    <a16:creationId xmlns:a16="http://schemas.microsoft.com/office/drawing/2014/main" id="{56C6F6B9-C782-48C2-BE5D-3024768B481C}"/>
                  </a:ext>
                </a:extLst>
              </p:cNvPr>
              <p:cNvSpPr/>
              <p:nvPr/>
            </p:nvSpPr>
            <p:spPr bwMode="auto">
              <a:xfrm>
                <a:off x="3038" y="1119"/>
                <a:ext cx="19" cy="13"/>
              </a:xfrm>
              <a:custGeom>
                <a:gdLst>
                  <a:gd name="T0" fmla="*/ 6 w 7"/>
                  <a:gd name="T1" fmla="*/ 0 h 5"/>
                  <a:gd name="T2" fmla="*/ 5 w 7"/>
                  <a:gd name="T3" fmla="*/ 2 h 5"/>
                  <a:gd name="T4" fmla="*/ 2 w 7"/>
                  <a:gd name="T5" fmla="*/ 4 h 5"/>
                  <a:gd name="T6" fmla="*/ 2 w 7"/>
                  <a:gd name="T7" fmla="*/ 5 h 5"/>
                  <a:gd name="T8" fmla="*/ 1 w 7"/>
                  <a:gd name="T9" fmla="*/ 5 h 5"/>
                  <a:gd name="T10" fmla="*/ 1 w 7"/>
                  <a:gd name="T11" fmla="*/ 5 h 5"/>
                  <a:gd name="T12" fmla="*/ 0 w 7"/>
                  <a:gd name="T13" fmla="*/ 3 h 5"/>
                  <a:gd name="T14" fmla="*/ 6 w 7"/>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0"/>
                    </a:moveTo>
                    <a:cubicBezTo>
                      <a:pt x="7" y="1"/>
                      <a:pt x="5" y="2"/>
                      <a:pt x="5" y="2"/>
                    </a:cubicBezTo>
                    <a:cubicBezTo>
                      <a:pt x="4" y="2"/>
                      <a:pt x="3" y="3"/>
                      <a:pt x="2" y="4"/>
                    </a:cubicBezTo>
                    <a:cubicBezTo>
                      <a:pt x="2" y="5"/>
                      <a:pt x="2" y="5"/>
                      <a:pt x="2" y="5"/>
                    </a:cubicBezTo>
                    <a:cubicBezTo>
                      <a:pt x="2" y="5"/>
                      <a:pt x="2" y="5"/>
                      <a:pt x="1" y="5"/>
                    </a:cubicBezTo>
                    <a:cubicBezTo>
                      <a:pt x="1" y="5"/>
                      <a:pt x="1" y="5"/>
                      <a:pt x="1" y="5"/>
                    </a:cubicBezTo>
                    <a:cubicBezTo>
                      <a:pt x="1" y="4"/>
                      <a:pt x="0" y="4"/>
                      <a:pt x="0" y="3"/>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4" name="Freeform 192">
                <a:extLst>
                  <a:ext uri="{FF2B5EF4-FFF2-40B4-BE49-F238E27FC236}">
                    <a16:creationId xmlns:a16="http://schemas.microsoft.com/office/drawing/2014/main" id="{7BCC7143-515C-4566-B09C-AA71C5DF684D}"/>
                  </a:ext>
                </a:extLst>
              </p:cNvPr>
              <p:cNvSpPr/>
              <p:nvPr/>
            </p:nvSpPr>
            <p:spPr bwMode="auto">
              <a:xfrm>
                <a:off x="3118" y="1121"/>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2"/>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5" name="Freeform 193">
                <a:extLst>
                  <a:ext uri="{FF2B5EF4-FFF2-40B4-BE49-F238E27FC236}">
                    <a16:creationId xmlns:a16="http://schemas.microsoft.com/office/drawing/2014/main" id="{A397CDC3-05C5-49DA-938B-C2D2B26622CE}"/>
                  </a:ext>
                </a:extLst>
              </p:cNvPr>
              <p:cNvSpPr/>
              <p:nvPr/>
            </p:nvSpPr>
            <p:spPr bwMode="auto">
              <a:xfrm>
                <a:off x="2173" y="1124"/>
                <a:ext cx="10" cy="5"/>
              </a:xfrm>
              <a:custGeom>
                <a:gdLst>
                  <a:gd name="T0" fmla="*/ 4 w 4"/>
                  <a:gd name="T1" fmla="*/ 0 h 2"/>
                  <a:gd name="T2" fmla="*/ 0 w 4"/>
                  <a:gd name="T3" fmla="*/ 2 h 2"/>
                  <a:gd name="T4" fmla="*/ 1 w 4"/>
                  <a:gd name="T5" fmla="*/ 0 h 2"/>
                  <a:gd name="T6" fmla="*/ 4 w 4"/>
                  <a:gd name="T7" fmla="*/ 0 h 2"/>
                </a:gdLst>
                <a:cxnLst>
                  <a:cxn ang="0">
                    <a:pos x="T0" y="T1"/>
                  </a:cxn>
                  <a:cxn ang="0">
                    <a:pos x="T2" y="T3"/>
                  </a:cxn>
                  <a:cxn ang="0">
                    <a:pos x="T4" y="T5"/>
                  </a:cxn>
                  <a:cxn ang="0">
                    <a:pos x="T6" y="T7"/>
                  </a:cxn>
                </a:cxnLst>
                <a:rect l="0" t="0" r="r" b="b"/>
                <a:pathLst>
                  <a:path w="4" h="2">
                    <a:moveTo>
                      <a:pt x="4" y="0"/>
                    </a:moveTo>
                    <a:cubicBezTo>
                      <a:pt x="3" y="1"/>
                      <a:pt x="1" y="1"/>
                      <a:pt x="0" y="2"/>
                    </a:cubicBezTo>
                    <a:cubicBezTo>
                      <a:pt x="1" y="2"/>
                      <a:pt x="1" y="1"/>
                      <a:pt x="1"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6" name="Freeform 194">
                <a:extLst>
                  <a:ext uri="{FF2B5EF4-FFF2-40B4-BE49-F238E27FC236}">
                    <a16:creationId xmlns:a16="http://schemas.microsoft.com/office/drawing/2014/main" id="{238EF638-F396-4B63-BBE3-53A962DE0199}"/>
                  </a:ext>
                </a:extLst>
              </p:cNvPr>
              <p:cNvSpPr/>
              <p:nvPr/>
            </p:nvSpPr>
            <p:spPr bwMode="auto">
              <a:xfrm>
                <a:off x="2327" y="1124"/>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7" name="Freeform 195">
                <a:extLst>
                  <a:ext uri="{FF2B5EF4-FFF2-40B4-BE49-F238E27FC236}">
                    <a16:creationId xmlns:a16="http://schemas.microsoft.com/office/drawing/2014/main" id="{11DAC774-87D3-4036-B5D7-A8031E732D19}"/>
                  </a:ext>
                </a:extLst>
              </p:cNvPr>
              <p:cNvSpPr/>
              <p:nvPr/>
            </p:nvSpPr>
            <p:spPr bwMode="auto">
              <a:xfrm>
                <a:off x="2317" y="1124"/>
                <a:ext cx="8" cy="5"/>
              </a:xfrm>
              <a:custGeom>
                <a:gdLst>
                  <a:gd name="T0" fmla="*/ 2 w 3"/>
                  <a:gd name="T1" fmla="*/ 0 h 2"/>
                  <a:gd name="T2" fmla="*/ 3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2" y="1"/>
                      <a:pt x="2" y="1"/>
                      <a:pt x="3" y="1"/>
                    </a:cubicBezTo>
                    <a:cubicBezTo>
                      <a:pt x="2" y="2"/>
                      <a:pt x="1" y="2"/>
                      <a:pt x="0"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8" name="Freeform 196">
                <a:extLst>
                  <a:ext uri="{FF2B5EF4-FFF2-40B4-BE49-F238E27FC236}">
                    <a16:creationId xmlns:a16="http://schemas.microsoft.com/office/drawing/2014/main" id="{DA5ED632-ED88-4B54-B43B-C866683A0E7E}"/>
                  </a:ext>
                </a:extLst>
              </p:cNvPr>
              <p:cNvSpPr/>
              <p:nvPr/>
            </p:nvSpPr>
            <p:spPr bwMode="auto">
              <a:xfrm>
                <a:off x="3770" y="112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19" name="Freeform 197">
                <a:extLst>
                  <a:ext uri="{FF2B5EF4-FFF2-40B4-BE49-F238E27FC236}">
                    <a16:creationId xmlns:a16="http://schemas.microsoft.com/office/drawing/2014/main" id="{5C977A6B-4B28-4E53-AE3F-A3C3529A4844}"/>
                  </a:ext>
                </a:extLst>
              </p:cNvPr>
              <p:cNvSpPr/>
              <p:nvPr/>
            </p:nvSpPr>
            <p:spPr bwMode="auto">
              <a:xfrm>
                <a:off x="3661" y="1124"/>
                <a:ext cx="16" cy="13"/>
              </a:xfrm>
              <a:custGeom>
                <a:gdLst>
                  <a:gd name="T0" fmla="*/ 6 w 6"/>
                  <a:gd name="T1" fmla="*/ 1 h 5"/>
                  <a:gd name="T2" fmla="*/ 4 w 6"/>
                  <a:gd name="T3" fmla="*/ 3 h 5"/>
                  <a:gd name="T4" fmla="*/ 4 w 6"/>
                  <a:gd name="T5" fmla="*/ 3 h 5"/>
                  <a:gd name="T6" fmla="*/ 0 w 6"/>
                  <a:gd name="T7" fmla="*/ 5 h 5"/>
                  <a:gd name="T8" fmla="*/ 6 w 6"/>
                  <a:gd name="T9" fmla="*/ 1 h 5"/>
                </a:gdLst>
                <a:cxnLst>
                  <a:cxn ang="0">
                    <a:pos x="T0" y="T1"/>
                  </a:cxn>
                  <a:cxn ang="0">
                    <a:pos x="T2" y="T3"/>
                  </a:cxn>
                  <a:cxn ang="0">
                    <a:pos x="T4" y="T5"/>
                  </a:cxn>
                  <a:cxn ang="0">
                    <a:pos x="T6" y="T7"/>
                  </a:cxn>
                  <a:cxn ang="0">
                    <a:pos x="T8" y="T9"/>
                  </a:cxn>
                </a:cxnLst>
                <a:rect l="0" t="0" r="r" b="b"/>
                <a:pathLst>
                  <a:path w="6" h="5">
                    <a:moveTo>
                      <a:pt x="6" y="1"/>
                    </a:moveTo>
                    <a:cubicBezTo>
                      <a:pt x="6" y="2"/>
                      <a:pt x="4" y="2"/>
                      <a:pt x="4" y="3"/>
                    </a:cubicBezTo>
                    <a:cubicBezTo>
                      <a:pt x="4" y="3"/>
                      <a:pt x="4" y="3"/>
                      <a:pt x="4" y="3"/>
                    </a:cubicBezTo>
                    <a:cubicBezTo>
                      <a:pt x="2" y="5"/>
                      <a:pt x="1" y="4"/>
                      <a:pt x="0" y="5"/>
                    </a:cubicBezTo>
                    <a:cubicBezTo>
                      <a:pt x="0" y="3"/>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0" name="Rectangle 198">
                <a:extLst>
                  <a:ext uri="{FF2B5EF4-FFF2-40B4-BE49-F238E27FC236}">
                    <a16:creationId xmlns:a16="http://schemas.microsoft.com/office/drawing/2014/main" id="{FAA14E78-EA1E-4EEA-89C7-5F0FAE68C53E}"/>
                  </a:ext>
                </a:extLst>
              </p:cNvPr>
              <p:cNvSpPr>
                <a:spLocks noChangeArrowheads="1"/>
              </p:cNvSpPr>
              <p:nvPr/>
            </p:nvSpPr>
            <p:spPr bwMode="auto">
              <a:xfrm>
                <a:off x="2098" y="112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1" name="Freeform 199">
                <a:extLst>
                  <a:ext uri="{FF2B5EF4-FFF2-40B4-BE49-F238E27FC236}">
                    <a16:creationId xmlns:a16="http://schemas.microsoft.com/office/drawing/2014/main" id="{6DD843BB-2977-4F1D-B2F4-82DBE0133495}"/>
                  </a:ext>
                </a:extLst>
              </p:cNvPr>
              <p:cNvSpPr/>
              <p:nvPr/>
            </p:nvSpPr>
            <p:spPr bwMode="auto">
              <a:xfrm>
                <a:off x="2563" y="1127"/>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2" name="Freeform 200">
                <a:extLst>
                  <a:ext uri="{FF2B5EF4-FFF2-40B4-BE49-F238E27FC236}">
                    <a16:creationId xmlns:a16="http://schemas.microsoft.com/office/drawing/2014/main" id="{0A932470-2EA1-483E-B9C3-731010574514}"/>
                  </a:ext>
                </a:extLst>
              </p:cNvPr>
              <p:cNvSpPr/>
              <p:nvPr/>
            </p:nvSpPr>
            <p:spPr bwMode="auto">
              <a:xfrm>
                <a:off x="3051" y="1127"/>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3" name="Freeform 201">
                <a:extLst>
                  <a:ext uri="{FF2B5EF4-FFF2-40B4-BE49-F238E27FC236}">
                    <a16:creationId xmlns:a16="http://schemas.microsoft.com/office/drawing/2014/main" id="{EB9BBD10-CCF3-4C50-B772-77E3A8B38D2A}"/>
                  </a:ext>
                </a:extLst>
              </p:cNvPr>
              <p:cNvSpPr/>
              <p:nvPr/>
            </p:nvSpPr>
            <p:spPr bwMode="auto">
              <a:xfrm>
                <a:off x="2156" y="1127"/>
                <a:ext cx="6" cy="2"/>
              </a:xfrm>
              <a:custGeom>
                <a:gdLst>
                  <a:gd name="T0" fmla="*/ 0 w 6"/>
                  <a:gd name="T1" fmla="*/ 2 h 2"/>
                  <a:gd name="T2" fmla="*/ 3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3"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4" name="Freeform 202">
                <a:extLst>
                  <a:ext uri="{FF2B5EF4-FFF2-40B4-BE49-F238E27FC236}">
                    <a16:creationId xmlns:a16="http://schemas.microsoft.com/office/drawing/2014/main" id="{CAF92E1D-362A-432F-AD2C-652C9FD39731}"/>
                  </a:ext>
                </a:extLst>
              </p:cNvPr>
              <p:cNvSpPr/>
              <p:nvPr/>
            </p:nvSpPr>
            <p:spPr bwMode="auto">
              <a:xfrm>
                <a:off x="2966" y="1129"/>
                <a:ext cx="21" cy="11"/>
              </a:xfrm>
              <a:custGeom>
                <a:gdLst>
                  <a:gd name="T0" fmla="*/ 8 w 8"/>
                  <a:gd name="T1" fmla="*/ 1 h 4"/>
                  <a:gd name="T2" fmla="*/ 4 w 8"/>
                  <a:gd name="T3" fmla="*/ 2 h 4"/>
                  <a:gd name="T4" fmla="*/ 5 w 8"/>
                  <a:gd name="T5" fmla="*/ 3 h 4"/>
                  <a:gd name="T6" fmla="*/ 0 w 8"/>
                  <a:gd name="T7" fmla="*/ 4 h 4"/>
                  <a:gd name="T8" fmla="*/ 1 w 8"/>
                  <a:gd name="T9" fmla="*/ 3 h 4"/>
                  <a:gd name="T10" fmla="*/ 1 w 8"/>
                  <a:gd name="T11" fmla="*/ 3 h 4"/>
                  <a:gd name="T12" fmla="*/ 5 w 8"/>
                  <a:gd name="T13" fmla="*/ 0 h 4"/>
                  <a:gd name="T14" fmla="*/ 8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6" y="1"/>
                      <a:pt x="6" y="2"/>
                      <a:pt x="4" y="2"/>
                    </a:cubicBezTo>
                    <a:cubicBezTo>
                      <a:pt x="5" y="3"/>
                      <a:pt x="5" y="3"/>
                      <a:pt x="5" y="3"/>
                    </a:cubicBezTo>
                    <a:cubicBezTo>
                      <a:pt x="3" y="4"/>
                      <a:pt x="2" y="3"/>
                      <a:pt x="0" y="4"/>
                    </a:cubicBezTo>
                    <a:cubicBezTo>
                      <a:pt x="0" y="4"/>
                      <a:pt x="1" y="4"/>
                      <a:pt x="1" y="3"/>
                    </a:cubicBezTo>
                    <a:cubicBezTo>
                      <a:pt x="1" y="3"/>
                      <a:pt x="1" y="3"/>
                      <a:pt x="1" y="3"/>
                    </a:cubicBezTo>
                    <a:cubicBezTo>
                      <a:pt x="2" y="1"/>
                      <a:pt x="4" y="1"/>
                      <a:pt x="5"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5" name="Freeform 203">
                <a:extLst>
                  <a:ext uri="{FF2B5EF4-FFF2-40B4-BE49-F238E27FC236}">
                    <a16:creationId xmlns:a16="http://schemas.microsoft.com/office/drawing/2014/main" id="{D691B8CF-D1D7-4713-9D24-6AF891DE16EA}"/>
                  </a:ext>
                </a:extLst>
              </p:cNvPr>
              <p:cNvSpPr/>
              <p:nvPr/>
            </p:nvSpPr>
            <p:spPr bwMode="auto">
              <a:xfrm>
                <a:off x="3530" y="112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26" name="Freeform 204">
                <a:extLst>
                  <a:ext uri="{FF2B5EF4-FFF2-40B4-BE49-F238E27FC236}">
                    <a16:creationId xmlns:a16="http://schemas.microsoft.com/office/drawing/2014/main" id="{261E3724-7752-412F-9AB2-ADD4ED032C6B}"/>
                  </a:ext>
                </a:extLst>
              </p:cNvPr>
              <p:cNvSpPr/>
              <p:nvPr/>
            </p:nvSpPr>
            <p:spPr bwMode="auto">
              <a:xfrm>
                <a:off x="2632" y="1129"/>
                <a:ext cx="21" cy="14"/>
              </a:xfrm>
              <a:custGeom>
                <a:gdLst>
                  <a:gd name="T0" fmla="*/ 6 w 8"/>
                  <a:gd name="T1" fmla="*/ 1 h 5"/>
                  <a:gd name="T2" fmla="*/ 7 w 8"/>
                  <a:gd name="T3" fmla="*/ 2 h 5"/>
                  <a:gd name="T4" fmla="*/ 7 w 8"/>
                  <a:gd name="T5" fmla="*/ 2 h 5"/>
                  <a:gd name="T6" fmla="*/ 3 w 8"/>
                  <a:gd name="T7" fmla="*/ 4 h 5"/>
                  <a:gd name="T8" fmla="*/ 3 w 8"/>
                  <a:gd name="T9" fmla="*/ 5 h 5"/>
                  <a:gd name="T10" fmla="*/ 0 w 8"/>
                  <a:gd name="T11" fmla="*/ 4 h 5"/>
                  <a:gd name="T12" fmla="*/ 2 w 8"/>
                  <a:gd name="T13" fmla="*/ 4 h 5"/>
                  <a:gd name="T14" fmla="*/ 8 w 8"/>
                  <a:gd name="T15" fmla="*/ 0 h 5"/>
                  <a:gd name="T16" fmla="*/ 6 w 8"/>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1"/>
                    </a:moveTo>
                    <a:cubicBezTo>
                      <a:pt x="6" y="2"/>
                      <a:pt x="7" y="2"/>
                      <a:pt x="7" y="2"/>
                    </a:cubicBezTo>
                    <a:cubicBezTo>
                      <a:pt x="7" y="2"/>
                      <a:pt x="7" y="2"/>
                      <a:pt x="7" y="2"/>
                    </a:cubicBezTo>
                    <a:cubicBezTo>
                      <a:pt x="6" y="2"/>
                      <a:pt x="6" y="5"/>
                      <a:pt x="3" y="4"/>
                    </a:cubicBezTo>
                    <a:cubicBezTo>
                      <a:pt x="3" y="5"/>
                      <a:pt x="3" y="5"/>
                      <a:pt x="3" y="5"/>
                    </a:cubicBezTo>
                    <a:cubicBezTo>
                      <a:pt x="2" y="5"/>
                      <a:pt x="1" y="5"/>
                      <a:pt x="0" y="4"/>
                    </a:cubicBezTo>
                    <a:cubicBezTo>
                      <a:pt x="1" y="4"/>
                      <a:pt x="2" y="3"/>
                      <a:pt x="2" y="4"/>
                    </a:cubicBezTo>
                    <a:cubicBezTo>
                      <a:pt x="4" y="3"/>
                      <a:pt x="6" y="0"/>
                      <a:pt x="8"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6" name="Group 406">
              <a:extLst>
                <a:ext uri="{FF2B5EF4-FFF2-40B4-BE49-F238E27FC236}">
                  <a16:creationId xmlns:a16="http://schemas.microsoft.com/office/drawing/2014/main" id="{62065884-87AF-4850-B431-EFB699C820EA}"/>
                </a:ext>
              </a:extLst>
            </p:cNvPr>
            <p:cNvGrpSpPr/>
            <p:nvPr/>
          </p:nvGrpSpPr>
          <p:grpSpPr>
            <a:xfrm>
              <a:off x="3262313" y="1792288"/>
              <a:ext cx="2847975" cy="184150"/>
              <a:chOff x="2055" y="1129"/>
              <a:chExt cx="1794" cy="116"/>
            </a:xfrm>
          </p:grpSpPr>
          <p:sp>
            <p:nvSpPr>
              <p:cNvPr id="5827" name="Freeform 206">
                <a:extLst>
                  <a:ext uri="{FF2B5EF4-FFF2-40B4-BE49-F238E27FC236}">
                    <a16:creationId xmlns:a16="http://schemas.microsoft.com/office/drawing/2014/main" id="{7CBE1C50-74B9-4832-854A-C89741EA49E5}"/>
                  </a:ext>
                </a:extLst>
              </p:cNvPr>
              <p:cNvSpPr/>
              <p:nvPr/>
            </p:nvSpPr>
            <p:spPr bwMode="auto">
              <a:xfrm>
                <a:off x="2279"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8" name="Freeform 207">
                <a:extLst>
                  <a:ext uri="{FF2B5EF4-FFF2-40B4-BE49-F238E27FC236}">
                    <a16:creationId xmlns:a16="http://schemas.microsoft.com/office/drawing/2014/main" id="{1C0877D2-79C6-439A-8119-D0AA1B04A58D}"/>
                  </a:ext>
                </a:extLst>
              </p:cNvPr>
              <p:cNvSpPr/>
              <p:nvPr/>
            </p:nvSpPr>
            <p:spPr bwMode="auto">
              <a:xfrm>
                <a:off x="2774" y="1129"/>
                <a:ext cx="2" cy="3"/>
              </a:xfrm>
              <a:custGeom>
                <a:gdLst>
                  <a:gd name="T0" fmla="*/ 0 w 2"/>
                  <a:gd name="T1" fmla="*/ 3 h 3"/>
                  <a:gd name="T2" fmla="*/ 0 w 2"/>
                  <a:gd name="T3" fmla="*/ 3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9" name="Freeform 208">
                <a:extLst>
                  <a:ext uri="{FF2B5EF4-FFF2-40B4-BE49-F238E27FC236}">
                    <a16:creationId xmlns:a16="http://schemas.microsoft.com/office/drawing/2014/main" id="{ABE8F74A-7335-40D5-B249-152E7FCB20A3}"/>
                  </a:ext>
                </a:extLst>
              </p:cNvPr>
              <p:cNvSpPr/>
              <p:nvPr/>
            </p:nvSpPr>
            <p:spPr bwMode="auto">
              <a:xfrm>
                <a:off x="3540" y="1129"/>
                <a:ext cx="6" cy="6"/>
              </a:xfrm>
              <a:custGeom>
                <a:gdLst>
                  <a:gd name="T0" fmla="*/ 2 w 2"/>
                  <a:gd name="T1" fmla="*/ 1 h 2"/>
                  <a:gd name="T2" fmla="*/ 1 w 2"/>
                  <a:gd name="T3" fmla="*/ 2 h 2"/>
                  <a:gd name="T4" fmla="*/ 0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0" y="1"/>
                      <a:pt x="1" y="2"/>
                    </a:cubicBezTo>
                    <a:cubicBezTo>
                      <a:pt x="0" y="2"/>
                      <a:pt x="0" y="2"/>
                      <a:pt x="0" y="2"/>
                    </a:cubicBezTo>
                    <a:cubicBezTo>
                      <a:pt x="0"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0" name="Freeform 209">
                <a:extLst>
                  <a:ext uri="{FF2B5EF4-FFF2-40B4-BE49-F238E27FC236}">
                    <a16:creationId xmlns:a16="http://schemas.microsoft.com/office/drawing/2014/main" id="{4A3D6E1E-E5B2-4532-A1BC-F304AC2EA729}"/>
                  </a:ext>
                </a:extLst>
              </p:cNvPr>
              <p:cNvSpPr/>
              <p:nvPr/>
            </p:nvSpPr>
            <p:spPr bwMode="auto">
              <a:xfrm>
                <a:off x="3618" y="1129"/>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1" name="Freeform 210">
                <a:extLst>
                  <a:ext uri="{FF2B5EF4-FFF2-40B4-BE49-F238E27FC236}">
                    <a16:creationId xmlns:a16="http://schemas.microsoft.com/office/drawing/2014/main" id="{2027686E-0B5D-40E2-A2E3-660628B84F50}"/>
                  </a:ext>
                </a:extLst>
              </p:cNvPr>
              <p:cNvSpPr/>
              <p:nvPr/>
            </p:nvSpPr>
            <p:spPr bwMode="auto">
              <a:xfrm>
                <a:off x="2255" y="1132"/>
                <a:ext cx="6" cy="5"/>
              </a:xfrm>
              <a:custGeom>
                <a:gdLst>
                  <a:gd name="T0" fmla="*/ 2 w 2"/>
                  <a:gd name="T1" fmla="*/ 1 h 2"/>
                  <a:gd name="T2" fmla="*/ 0 w 2"/>
                  <a:gd name="T3" fmla="*/ 0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0"/>
                    </a:cubicBezTo>
                    <a:cubicBezTo>
                      <a:pt x="0" y="0"/>
                      <a:pt x="0" y="0"/>
                      <a:pt x="0" y="0"/>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2" name="Freeform 211">
                <a:extLst>
                  <a:ext uri="{FF2B5EF4-FFF2-40B4-BE49-F238E27FC236}">
                    <a16:creationId xmlns:a16="http://schemas.microsoft.com/office/drawing/2014/main" id="{578CC771-87A4-4E99-ABDF-FD44F9EB2C39}"/>
                  </a:ext>
                </a:extLst>
              </p:cNvPr>
              <p:cNvSpPr/>
              <p:nvPr/>
            </p:nvSpPr>
            <p:spPr bwMode="auto">
              <a:xfrm>
                <a:off x="2653" y="1132"/>
                <a:ext cx="14" cy="5"/>
              </a:xfrm>
              <a:custGeom>
                <a:gdLst>
                  <a:gd name="T0" fmla="*/ 5 w 5"/>
                  <a:gd name="T1" fmla="*/ 0 h 2"/>
                  <a:gd name="T2" fmla="*/ 2 w 5"/>
                  <a:gd name="T3" fmla="*/ 2 h 2"/>
                  <a:gd name="T4" fmla="*/ 1 w 5"/>
                  <a:gd name="T5" fmla="*/ 2 h 2"/>
                  <a:gd name="T6" fmla="*/ 2 w 5"/>
                  <a:gd name="T7" fmla="*/ 2 h 2"/>
                  <a:gd name="T8" fmla="*/ 0 w 5"/>
                  <a:gd name="T9" fmla="*/ 0 h 2"/>
                  <a:gd name="T10" fmla="*/ 5 w 5"/>
                  <a:gd name="T11" fmla="*/ 0 h 2"/>
                </a:gdLst>
                <a:cxnLst>
                  <a:cxn ang="0">
                    <a:pos x="T0" y="T1"/>
                  </a:cxn>
                  <a:cxn ang="0">
                    <a:pos x="T2" y="T3"/>
                  </a:cxn>
                  <a:cxn ang="0">
                    <a:pos x="T4" y="T5"/>
                  </a:cxn>
                  <a:cxn ang="0">
                    <a:pos x="T6" y="T7"/>
                  </a:cxn>
                  <a:cxn ang="0">
                    <a:pos x="T8" y="T9"/>
                  </a:cxn>
                  <a:cxn ang="0">
                    <a:pos x="T10" y="T11"/>
                  </a:cxn>
                </a:cxnLst>
                <a:rect l="0" t="0" r="r" b="b"/>
                <a:pathLst>
                  <a:path w="5" h="2">
                    <a:moveTo>
                      <a:pt x="5" y="0"/>
                    </a:moveTo>
                    <a:cubicBezTo>
                      <a:pt x="5" y="1"/>
                      <a:pt x="2" y="1"/>
                      <a:pt x="2" y="2"/>
                    </a:cubicBezTo>
                    <a:cubicBezTo>
                      <a:pt x="1" y="2"/>
                      <a:pt x="1" y="2"/>
                      <a:pt x="1" y="2"/>
                    </a:cubicBezTo>
                    <a:cubicBezTo>
                      <a:pt x="2" y="2"/>
                      <a:pt x="2" y="2"/>
                      <a:pt x="2" y="2"/>
                    </a:cubicBezTo>
                    <a:cubicBezTo>
                      <a:pt x="2" y="1"/>
                      <a:pt x="1" y="0"/>
                      <a:pt x="0" y="0"/>
                    </a:cubicBezTo>
                    <a:cubicBezTo>
                      <a:pt x="2"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3" name="Freeform 212">
                <a:extLst>
                  <a:ext uri="{FF2B5EF4-FFF2-40B4-BE49-F238E27FC236}">
                    <a16:creationId xmlns:a16="http://schemas.microsoft.com/office/drawing/2014/main" id="{E4DF6A74-5E57-4B38-81A8-23801B6C75F0}"/>
                  </a:ext>
                </a:extLst>
              </p:cNvPr>
              <p:cNvSpPr/>
              <p:nvPr/>
            </p:nvSpPr>
            <p:spPr bwMode="auto">
              <a:xfrm>
                <a:off x="3108" y="1132"/>
                <a:ext cx="5" cy="5"/>
              </a:xfrm>
              <a:custGeom>
                <a:gdLst>
                  <a:gd name="T0" fmla="*/ 1 w 2"/>
                  <a:gd name="T1" fmla="*/ 1 h 2"/>
                  <a:gd name="T2" fmla="*/ 0 w 2"/>
                  <a:gd name="T3" fmla="*/ 2 h 2"/>
                  <a:gd name="T4" fmla="*/ 1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0" y="2"/>
                      <a:pt x="0" y="2"/>
                      <a:pt x="0" y="2"/>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4" name="Freeform 213">
                <a:extLst>
                  <a:ext uri="{FF2B5EF4-FFF2-40B4-BE49-F238E27FC236}">
                    <a16:creationId xmlns:a16="http://schemas.microsoft.com/office/drawing/2014/main" id="{6F3744A5-776E-474B-8365-B18BCB55492A}"/>
                  </a:ext>
                </a:extLst>
              </p:cNvPr>
              <p:cNvSpPr/>
              <p:nvPr/>
            </p:nvSpPr>
            <p:spPr bwMode="auto">
              <a:xfrm>
                <a:off x="2490" y="1132"/>
                <a:ext cx="8" cy="8"/>
              </a:xfrm>
              <a:custGeom>
                <a:gdLst>
                  <a:gd name="T0" fmla="*/ 3 w 3"/>
                  <a:gd name="T1" fmla="*/ 1 h 3"/>
                  <a:gd name="T2" fmla="*/ 0 w 3"/>
                  <a:gd name="T3" fmla="*/ 3 h 3"/>
                  <a:gd name="T4" fmla="*/ 1 w 3"/>
                  <a:gd name="T5" fmla="*/ 0 h 3"/>
                  <a:gd name="T6" fmla="*/ 3 w 3"/>
                  <a:gd name="T7" fmla="*/ 1 h 3"/>
                </a:gdLst>
                <a:cxnLst>
                  <a:cxn ang="0">
                    <a:pos x="T0" y="T1"/>
                  </a:cxn>
                  <a:cxn ang="0">
                    <a:pos x="T2" y="T3"/>
                  </a:cxn>
                  <a:cxn ang="0">
                    <a:pos x="T4" y="T5"/>
                  </a:cxn>
                  <a:cxn ang="0">
                    <a:pos x="T6" y="T7"/>
                  </a:cxn>
                </a:cxnLst>
                <a:rect l="0" t="0" r="r" b="b"/>
                <a:pathLst>
                  <a:path w="3" h="3">
                    <a:moveTo>
                      <a:pt x="3" y="1"/>
                    </a:moveTo>
                    <a:cubicBezTo>
                      <a:pt x="2" y="2"/>
                      <a:pt x="1" y="3"/>
                      <a:pt x="0" y="3"/>
                    </a:cubicBezTo>
                    <a:cubicBezTo>
                      <a:pt x="0" y="0"/>
                      <a:pt x="2"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5" name="Freeform 214">
                <a:extLst>
                  <a:ext uri="{FF2B5EF4-FFF2-40B4-BE49-F238E27FC236}">
                    <a16:creationId xmlns:a16="http://schemas.microsoft.com/office/drawing/2014/main" id="{D7394583-7CE5-4B9E-9554-22DE3C842BA3}"/>
                  </a:ext>
                </a:extLst>
              </p:cNvPr>
              <p:cNvSpPr/>
              <p:nvPr/>
            </p:nvSpPr>
            <p:spPr bwMode="auto">
              <a:xfrm flipH="1">
                <a:off x="2624" y="1132"/>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6" name="Freeform 215">
                <a:extLst>
                  <a:ext uri="{FF2B5EF4-FFF2-40B4-BE49-F238E27FC236}">
                    <a16:creationId xmlns:a16="http://schemas.microsoft.com/office/drawing/2014/main" id="{D9E6AA6B-6B06-4670-B8CD-A8AF388F9570}"/>
                  </a:ext>
                </a:extLst>
              </p:cNvPr>
              <p:cNvSpPr/>
              <p:nvPr/>
            </p:nvSpPr>
            <p:spPr bwMode="auto">
              <a:xfrm>
                <a:off x="3033" y="1132"/>
                <a:ext cx="2" cy="5"/>
              </a:xfrm>
              <a:custGeom>
                <a:gdLst>
                  <a:gd name="T0" fmla="*/ 2 w 2"/>
                  <a:gd name="T1" fmla="*/ 3 h 5"/>
                  <a:gd name="T2" fmla="*/ 0 w 2"/>
                  <a:gd name="T3" fmla="*/ 5 h 5"/>
                  <a:gd name="T4" fmla="*/ 0 w 2"/>
                  <a:gd name="T5" fmla="*/ 3 h 5"/>
                  <a:gd name="T6" fmla="*/ 2 w 2"/>
                  <a:gd name="T7" fmla="*/ 0 h 5"/>
                  <a:gd name="T8" fmla="*/ 2 w 2"/>
                  <a:gd name="T9" fmla="*/ 3 h 5"/>
                </a:gdLst>
                <a:cxnLst>
                  <a:cxn ang="0">
                    <a:pos x="T0" y="T1"/>
                  </a:cxn>
                  <a:cxn ang="0">
                    <a:pos x="T2" y="T3"/>
                  </a:cxn>
                  <a:cxn ang="0">
                    <a:pos x="T4" y="T5"/>
                  </a:cxn>
                  <a:cxn ang="0">
                    <a:pos x="T6" y="T7"/>
                  </a:cxn>
                  <a:cxn ang="0">
                    <a:pos x="T8" y="T9"/>
                  </a:cxn>
                </a:cxnLst>
                <a:rect l="0" t="0" r="r" b="b"/>
                <a:pathLst>
                  <a:path w="2" h="5">
                    <a:moveTo>
                      <a:pt x="2" y="3"/>
                    </a:moveTo>
                    <a:lnTo>
                      <a:pt x="0" y="5"/>
                    </a:lnTo>
                    <a:lnTo>
                      <a:pt x="0" y="3"/>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7" name="Freeform 216">
                <a:extLst>
                  <a:ext uri="{FF2B5EF4-FFF2-40B4-BE49-F238E27FC236}">
                    <a16:creationId xmlns:a16="http://schemas.microsoft.com/office/drawing/2014/main" id="{BFFB31FE-E4DD-48C2-9243-23ECA457F154}"/>
                  </a:ext>
                </a:extLst>
              </p:cNvPr>
              <p:cNvSpPr/>
              <p:nvPr/>
            </p:nvSpPr>
            <p:spPr bwMode="auto">
              <a:xfrm>
                <a:off x="3594" y="113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8" name="Freeform 217">
                <a:extLst>
                  <a:ext uri="{FF2B5EF4-FFF2-40B4-BE49-F238E27FC236}">
                    <a16:creationId xmlns:a16="http://schemas.microsoft.com/office/drawing/2014/main" id="{10AB2A0F-53AF-4EE3-B8A0-E880F7781D7F}"/>
                  </a:ext>
                </a:extLst>
              </p:cNvPr>
              <p:cNvSpPr/>
              <p:nvPr/>
            </p:nvSpPr>
            <p:spPr bwMode="auto">
              <a:xfrm>
                <a:off x="3530" y="1135"/>
                <a:ext cx="10" cy="8"/>
              </a:xfrm>
              <a:custGeom>
                <a:gdLst>
                  <a:gd name="T0" fmla="*/ 3 w 4"/>
                  <a:gd name="T1" fmla="*/ 2 h 3"/>
                  <a:gd name="T2" fmla="*/ 1 w 4"/>
                  <a:gd name="T3" fmla="*/ 3 h 3"/>
                  <a:gd name="T4" fmla="*/ 0 w 4"/>
                  <a:gd name="T5" fmla="*/ 2 h 3"/>
                  <a:gd name="T6" fmla="*/ 3 w 4"/>
                  <a:gd name="T7" fmla="*/ 0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3" y="3"/>
                      <a:pt x="0" y="1"/>
                      <a:pt x="1" y="3"/>
                    </a:cubicBezTo>
                    <a:cubicBezTo>
                      <a:pt x="0" y="2"/>
                      <a:pt x="0" y="2"/>
                      <a:pt x="0" y="2"/>
                    </a:cubicBezTo>
                    <a:cubicBezTo>
                      <a:pt x="3" y="0"/>
                      <a:pt x="3" y="0"/>
                      <a:pt x="3" y="0"/>
                    </a:cubicBezTo>
                    <a:cubicBezTo>
                      <a:pt x="4"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39" name="Freeform 218">
                <a:extLst>
                  <a:ext uri="{FF2B5EF4-FFF2-40B4-BE49-F238E27FC236}">
                    <a16:creationId xmlns:a16="http://schemas.microsoft.com/office/drawing/2014/main" id="{0C47797A-79B8-4C5F-A12F-861103D3782A}"/>
                  </a:ext>
                </a:extLst>
              </p:cNvPr>
              <p:cNvSpPr/>
              <p:nvPr/>
            </p:nvSpPr>
            <p:spPr bwMode="auto">
              <a:xfrm>
                <a:off x="3599" y="113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0" name="Freeform 219">
                <a:extLst>
                  <a:ext uri="{FF2B5EF4-FFF2-40B4-BE49-F238E27FC236}">
                    <a16:creationId xmlns:a16="http://schemas.microsoft.com/office/drawing/2014/main" id="{6962546E-DA68-4BF9-B5C0-2ABD275E74D6}"/>
                  </a:ext>
                </a:extLst>
              </p:cNvPr>
              <p:cNvSpPr/>
              <p:nvPr/>
            </p:nvSpPr>
            <p:spPr bwMode="auto">
              <a:xfrm flipH="1">
                <a:off x="3591" y="1137"/>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1" name="Freeform 220">
                <a:extLst>
                  <a:ext uri="{FF2B5EF4-FFF2-40B4-BE49-F238E27FC236}">
                    <a16:creationId xmlns:a16="http://schemas.microsoft.com/office/drawing/2014/main" id="{26EADC30-EE5A-41E0-B031-F559B894830C}"/>
                  </a:ext>
                </a:extLst>
              </p:cNvPr>
              <p:cNvSpPr/>
              <p:nvPr/>
            </p:nvSpPr>
            <p:spPr bwMode="auto">
              <a:xfrm>
                <a:off x="2440" y="1137"/>
                <a:ext cx="8" cy="3"/>
              </a:xfrm>
              <a:custGeom>
                <a:gdLst>
                  <a:gd name="T0" fmla="*/ 2 w 3"/>
                  <a:gd name="T1" fmla="*/ 0 h 1"/>
                  <a:gd name="T2" fmla="*/ 3 w 3"/>
                  <a:gd name="T3" fmla="*/ 0 h 1"/>
                  <a:gd name="T4" fmla="*/ 0 w 3"/>
                  <a:gd name="T5" fmla="*/ 1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0"/>
                      <a:pt x="3" y="0"/>
                      <a:pt x="3" y="0"/>
                    </a:cubicBezTo>
                    <a:cubicBezTo>
                      <a:pt x="2" y="1"/>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2" name="Freeform 221">
                <a:extLst>
                  <a:ext uri="{FF2B5EF4-FFF2-40B4-BE49-F238E27FC236}">
                    <a16:creationId xmlns:a16="http://schemas.microsoft.com/office/drawing/2014/main" id="{FC1589FB-E332-441F-BA58-6C54CACBFBAA}"/>
                  </a:ext>
                </a:extLst>
              </p:cNvPr>
              <p:cNvSpPr/>
              <p:nvPr/>
            </p:nvSpPr>
            <p:spPr bwMode="auto">
              <a:xfrm>
                <a:off x="3110" y="1137"/>
                <a:ext cx="6"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3" name="Freeform 222">
                <a:extLst>
                  <a:ext uri="{FF2B5EF4-FFF2-40B4-BE49-F238E27FC236}">
                    <a16:creationId xmlns:a16="http://schemas.microsoft.com/office/drawing/2014/main" id="{562A969B-98CC-443F-9131-18209A67D1A2}"/>
                  </a:ext>
                </a:extLst>
              </p:cNvPr>
              <p:cNvSpPr/>
              <p:nvPr/>
            </p:nvSpPr>
            <p:spPr bwMode="auto">
              <a:xfrm>
                <a:off x="2357" y="11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4" name="Freeform 223">
                <a:extLst>
                  <a:ext uri="{FF2B5EF4-FFF2-40B4-BE49-F238E27FC236}">
                    <a16:creationId xmlns:a16="http://schemas.microsoft.com/office/drawing/2014/main" id="{6AC59DDF-4EDC-4DDC-84F5-77430ED158BF}"/>
                  </a:ext>
                </a:extLst>
              </p:cNvPr>
              <p:cNvSpPr/>
              <p:nvPr/>
            </p:nvSpPr>
            <p:spPr bwMode="auto">
              <a:xfrm>
                <a:off x="2381" y="1137"/>
                <a:ext cx="53" cy="25"/>
              </a:xfrm>
              <a:custGeom>
                <a:gdLst>
                  <a:gd name="T0" fmla="*/ 20 w 20"/>
                  <a:gd name="T1" fmla="*/ 2 h 9"/>
                  <a:gd name="T2" fmla="*/ 16 w 20"/>
                  <a:gd name="T3" fmla="*/ 4 h 9"/>
                  <a:gd name="T4" fmla="*/ 19 w 20"/>
                  <a:gd name="T5" fmla="*/ 4 h 9"/>
                  <a:gd name="T6" fmla="*/ 18 w 20"/>
                  <a:gd name="T7" fmla="*/ 5 h 9"/>
                  <a:gd name="T8" fmla="*/ 17 w 20"/>
                  <a:gd name="T9" fmla="*/ 4 h 9"/>
                  <a:gd name="T10" fmla="*/ 13 w 20"/>
                  <a:gd name="T11" fmla="*/ 6 h 9"/>
                  <a:gd name="T12" fmla="*/ 16 w 20"/>
                  <a:gd name="T13" fmla="*/ 6 h 9"/>
                  <a:gd name="T14" fmla="*/ 13 w 20"/>
                  <a:gd name="T15" fmla="*/ 7 h 9"/>
                  <a:gd name="T16" fmla="*/ 13 w 20"/>
                  <a:gd name="T17" fmla="*/ 6 h 9"/>
                  <a:gd name="T18" fmla="*/ 9 w 20"/>
                  <a:gd name="T19" fmla="*/ 8 h 9"/>
                  <a:gd name="T20" fmla="*/ 10 w 20"/>
                  <a:gd name="T21" fmla="*/ 4 h 9"/>
                  <a:gd name="T22" fmla="*/ 2 w 20"/>
                  <a:gd name="T23" fmla="*/ 9 h 9"/>
                  <a:gd name="T24" fmla="*/ 0 w 20"/>
                  <a:gd name="T25" fmla="*/ 9 h 9"/>
                  <a:gd name="T26" fmla="*/ 1 w 20"/>
                  <a:gd name="T27" fmla="*/ 8 h 9"/>
                  <a:gd name="T28" fmla="*/ 3 w 20"/>
                  <a:gd name="T29" fmla="*/ 8 h 9"/>
                  <a:gd name="T30" fmla="*/ 3 w 20"/>
                  <a:gd name="T31" fmla="*/ 5 h 9"/>
                  <a:gd name="T32" fmla="*/ 3 w 20"/>
                  <a:gd name="T33" fmla="*/ 4 h 9"/>
                  <a:gd name="T34" fmla="*/ 5 w 20"/>
                  <a:gd name="T35" fmla="*/ 4 h 9"/>
                  <a:gd name="T36" fmla="*/ 5 w 20"/>
                  <a:gd name="T37" fmla="*/ 3 h 9"/>
                  <a:gd name="T38" fmla="*/ 9 w 20"/>
                  <a:gd name="T39" fmla="*/ 1 h 9"/>
                  <a:gd name="T40" fmla="*/ 10 w 20"/>
                  <a:gd name="T41" fmla="*/ 2 h 9"/>
                  <a:gd name="T42" fmla="*/ 8 w 20"/>
                  <a:gd name="T43" fmla="*/ 4 h 9"/>
                  <a:gd name="T44" fmla="*/ 16 w 20"/>
                  <a:gd name="T45" fmla="*/ 1 h 9"/>
                  <a:gd name="T46" fmla="*/ 18 w 20"/>
                  <a:gd name="T47" fmla="*/ 0 h 9"/>
                  <a:gd name="T48" fmla="*/ 20 w 20"/>
                  <a:gd name="T49"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20" y="2"/>
                    </a:moveTo>
                    <a:cubicBezTo>
                      <a:pt x="20" y="3"/>
                      <a:pt x="18" y="3"/>
                      <a:pt x="16" y="4"/>
                    </a:cubicBezTo>
                    <a:cubicBezTo>
                      <a:pt x="19" y="4"/>
                      <a:pt x="19" y="4"/>
                      <a:pt x="19" y="4"/>
                    </a:cubicBezTo>
                    <a:cubicBezTo>
                      <a:pt x="18" y="5"/>
                      <a:pt x="18" y="5"/>
                      <a:pt x="18" y="5"/>
                    </a:cubicBezTo>
                    <a:cubicBezTo>
                      <a:pt x="18" y="4"/>
                      <a:pt x="17" y="4"/>
                      <a:pt x="17" y="4"/>
                    </a:cubicBezTo>
                    <a:cubicBezTo>
                      <a:pt x="16" y="5"/>
                      <a:pt x="14" y="5"/>
                      <a:pt x="13" y="6"/>
                    </a:cubicBezTo>
                    <a:cubicBezTo>
                      <a:pt x="14" y="8"/>
                      <a:pt x="15" y="6"/>
                      <a:pt x="16" y="6"/>
                    </a:cubicBezTo>
                    <a:cubicBezTo>
                      <a:pt x="15" y="8"/>
                      <a:pt x="14" y="7"/>
                      <a:pt x="13" y="7"/>
                    </a:cubicBezTo>
                    <a:cubicBezTo>
                      <a:pt x="13" y="6"/>
                      <a:pt x="13" y="6"/>
                      <a:pt x="13" y="6"/>
                    </a:cubicBezTo>
                    <a:cubicBezTo>
                      <a:pt x="12" y="8"/>
                      <a:pt x="10" y="7"/>
                      <a:pt x="9" y="8"/>
                    </a:cubicBezTo>
                    <a:cubicBezTo>
                      <a:pt x="10" y="7"/>
                      <a:pt x="10" y="5"/>
                      <a:pt x="10" y="4"/>
                    </a:cubicBezTo>
                    <a:cubicBezTo>
                      <a:pt x="6" y="5"/>
                      <a:pt x="5" y="8"/>
                      <a:pt x="2" y="9"/>
                    </a:cubicBezTo>
                    <a:cubicBezTo>
                      <a:pt x="1" y="9"/>
                      <a:pt x="0" y="9"/>
                      <a:pt x="0" y="9"/>
                    </a:cubicBezTo>
                    <a:cubicBezTo>
                      <a:pt x="1" y="8"/>
                      <a:pt x="1" y="8"/>
                      <a:pt x="1" y="8"/>
                    </a:cubicBezTo>
                    <a:cubicBezTo>
                      <a:pt x="1" y="9"/>
                      <a:pt x="2" y="9"/>
                      <a:pt x="3" y="8"/>
                    </a:cubicBezTo>
                    <a:cubicBezTo>
                      <a:pt x="4" y="7"/>
                      <a:pt x="1" y="6"/>
                      <a:pt x="3" y="5"/>
                    </a:cubicBezTo>
                    <a:cubicBezTo>
                      <a:pt x="3" y="4"/>
                      <a:pt x="3" y="4"/>
                      <a:pt x="3" y="4"/>
                    </a:cubicBezTo>
                    <a:cubicBezTo>
                      <a:pt x="4" y="4"/>
                      <a:pt x="4" y="5"/>
                      <a:pt x="5" y="4"/>
                    </a:cubicBezTo>
                    <a:cubicBezTo>
                      <a:pt x="5" y="3"/>
                      <a:pt x="5" y="3"/>
                      <a:pt x="5" y="3"/>
                    </a:cubicBezTo>
                    <a:cubicBezTo>
                      <a:pt x="5" y="1"/>
                      <a:pt x="8" y="2"/>
                      <a:pt x="9" y="1"/>
                    </a:cubicBezTo>
                    <a:cubicBezTo>
                      <a:pt x="9" y="1"/>
                      <a:pt x="10" y="2"/>
                      <a:pt x="10" y="2"/>
                    </a:cubicBezTo>
                    <a:cubicBezTo>
                      <a:pt x="9" y="2"/>
                      <a:pt x="8" y="3"/>
                      <a:pt x="8" y="4"/>
                    </a:cubicBezTo>
                    <a:cubicBezTo>
                      <a:pt x="12" y="6"/>
                      <a:pt x="13" y="0"/>
                      <a:pt x="16" y="1"/>
                    </a:cubicBezTo>
                    <a:cubicBezTo>
                      <a:pt x="18" y="0"/>
                      <a:pt x="18" y="0"/>
                      <a:pt x="18" y="0"/>
                    </a:cubicBezTo>
                    <a:cubicBezTo>
                      <a:pt x="19" y="1"/>
                      <a:pt x="20" y="0"/>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5" name="Freeform 224">
                <a:extLst>
                  <a:ext uri="{FF2B5EF4-FFF2-40B4-BE49-F238E27FC236}">
                    <a16:creationId xmlns:a16="http://schemas.microsoft.com/office/drawing/2014/main" id="{D5D7E6DE-698E-42C3-9B2B-4D6581E2B626}"/>
                  </a:ext>
                </a:extLst>
              </p:cNvPr>
              <p:cNvSpPr/>
              <p:nvPr/>
            </p:nvSpPr>
            <p:spPr bwMode="auto">
              <a:xfrm>
                <a:off x="3027" y="1135"/>
                <a:ext cx="6" cy="8"/>
              </a:xfrm>
              <a:custGeom>
                <a:gdLst>
                  <a:gd name="T0" fmla="*/ 2 w 2"/>
                  <a:gd name="T1" fmla="*/ 2 h 3"/>
                  <a:gd name="T2" fmla="*/ 1 w 2"/>
                  <a:gd name="T3" fmla="*/ 2 h 3"/>
                  <a:gd name="T4" fmla="*/ 1 w 2"/>
                  <a:gd name="T5" fmla="*/ 3 h 3"/>
                  <a:gd name="T6" fmla="*/ 0 w 2"/>
                  <a:gd name="T7" fmla="*/ 3 h 3"/>
                  <a:gd name="T8" fmla="*/ 0 w 2"/>
                  <a:gd name="T9" fmla="*/ 1 h 3"/>
                  <a:gd name="T10" fmla="*/ 2 w 2"/>
                  <a:gd name="T11" fmla="*/ 2 h 3"/>
                </a:gdLst>
                <a:cxnLst>
                  <a:cxn ang="0">
                    <a:pos x="T0" y="T1"/>
                  </a:cxn>
                  <a:cxn ang="0">
                    <a:pos x="T2" y="T3"/>
                  </a:cxn>
                  <a:cxn ang="0">
                    <a:pos x="T4" y="T5"/>
                  </a:cxn>
                  <a:cxn ang="0">
                    <a:pos x="T6" y="T7"/>
                  </a:cxn>
                  <a:cxn ang="0">
                    <a:pos x="T8" y="T9"/>
                  </a:cxn>
                  <a:cxn ang="0">
                    <a:pos x="T10" y="T11"/>
                  </a:cxn>
                </a:cxnLst>
                <a:rect l="0" t="0" r="r" b="b"/>
                <a:pathLst>
                  <a:path w="2" h="3">
                    <a:moveTo>
                      <a:pt x="2" y="2"/>
                    </a:moveTo>
                    <a:cubicBezTo>
                      <a:pt x="1" y="2"/>
                      <a:pt x="1" y="2"/>
                      <a:pt x="1" y="2"/>
                    </a:cubicBezTo>
                    <a:cubicBezTo>
                      <a:pt x="1" y="3"/>
                      <a:pt x="1" y="3"/>
                      <a:pt x="1" y="3"/>
                    </a:cubicBezTo>
                    <a:cubicBezTo>
                      <a:pt x="0" y="3"/>
                      <a:pt x="0" y="3"/>
                      <a:pt x="0" y="3"/>
                    </a:cubicBezTo>
                    <a:cubicBezTo>
                      <a:pt x="0" y="1"/>
                      <a:pt x="0" y="1"/>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6" name="Freeform 225">
                <a:extLst>
                  <a:ext uri="{FF2B5EF4-FFF2-40B4-BE49-F238E27FC236}">
                    <a16:creationId xmlns:a16="http://schemas.microsoft.com/office/drawing/2014/main" id="{6842F625-EAC2-4C6F-A642-AC40A28F9732}"/>
                  </a:ext>
                </a:extLst>
              </p:cNvPr>
              <p:cNvSpPr/>
              <p:nvPr/>
            </p:nvSpPr>
            <p:spPr bwMode="auto">
              <a:xfrm>
                <a:off x="2613" y="1137"/>
                <a:ext cx="6" cy="11"/>
              </a:xfrm>
              <a:custGeom>
                <a:gdLst>
                  <a:gd name="T0" fmla="*/ 1 w 2"/>
                  <a:gd name="T1" fmla="*/ 2 h 4"/>
                  <a:gd name="T2" fmla="*/ 2 w 2"/>
                  <a:gd name="T3" fmla="*/ 4 h 4"/>
                  <a:gd name="T4" fmla="*/ 0 w 2"/>
                  <a:gd name="T5" fmla="*/ 2 h 4"/>
                  <a:gd name="T6" fmla="*/ 2 w 2"/>
                  <a:gd name="T7" fmla="*/ 1 h 4"/>
                  <a:gd name="T8" fmla="*/ 1 w 2"/>
                  <a:gd name="T9" fmla="*/ 2 h 4"/>
                </a:gdLst>
                <a:cxnLst>
                  <a:cxn ang="0">
                    <a:pos x="T0" y="T1"/>
                  </a:cxn>
                  <a:cxn ang="0">
                    <a:pos x="T2" y="T3"/>
                  </a:cxn>
                  <a:cxn ang="0">
                    <a:pos x="T4" y="T5"/>
                  </a:cxn>
                  <a:cxn ang="0">
                    <a:pos x="T6" y="T7"/>
                  </a:cxn>
                  <a:cxn ang="0">
                    <a:pos x="T8" y="T9"/>
                  </a:cxn>
                </a:cxnLst>
                <a:rect l="0" t="0" r="r" b="b"/>
                <a:pathLst>
                  <a:path w="2" h="4">
                    <a:moveTo>
                      <a:pt x="1" y="2"/>
                    </a:moveTo>
                    <a:cubicBezTo>
                      <a:pt x="2" y="2"/>
                      <a:pt x="2" y="3"/>
                      <a:pt x="2" y="4"/>
                    </a:cubicBezTo>
                    <a:cubicBezTo>
                      <a:pt x="0" y="4"/>
                      <a:pt x="0" y="3"/>
                      <a:pt x="0" y="2"/>
                    </a:cubicBezTo>
                    <a:cubicBezTo>
                      <a:pt x="0"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7" name="Freeform 226">
                <a:extLst>
                  <a:ext uri="{FF2B5EF4-FFF2-40B4-BE49-F238E27FC236}">
                    <a16:creationId xmlns:a16="http://schemas.microsoft.com/office/drawing/2014/main" id="{498FFF69-1A66-47FA-A789-AFFD96785C04}"/>
                  </a:ext>
                </a:extLst>
              </p:cNvPr>
              <p:cNvSpPr/>
              <p:nvPr/>
            </p:nvSpPr>
            <p:spPr bwMode="auto">
              <a:xfrm>
                <a:off x="2429" y="1140"/>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8" name="Freeform 227">
                <a:extLst>
                  <a:ext uri="{FF2B5EF4-FFF2-40B4-BE49-F238E27FC236}">
                    <a16:creationId xmlns:a16="http://schemas.microsoft.com/office/drawing/2014/main" id="{760C49D2-24FE-406E-9837-EA96C4679538}"/>
                  </a:ext>
                </a:extLst>
              </p:cNvPr>
              <p:cNvSpPr/>
              <p:nvPr/>
            </p:nvSpPr>
            <p:spPr bwMode="auto">
              <a:xfrm>
                <a:off x="3003" y="114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49" name="Freeform 228">
                <a:extLst>
                  <a:ext uri="{FF2B5EF4-FFF2-40B4-BE49-F238E27FC236}">
                    <a16:creationId xmlns:a16="http://schemas.microsoft.com/office/drawing/2014/main" id="{FFCEFFFD-E208-4DB9-9F44-65512294AF3C}"/>
                  </a:ext>
                </a:extLst>
              </p:cNvPr>
              <p:cNvSpPr/>
              <p:nvPr/>
            </p:nvSpPr>
            <p:spPr bwMode="auto">
              <a:xfrm>
                <a:off x="2055" y="1140"/>
                <a:ext cx="11" cy="8"/>
              </a:xfrm>
              <a:custGeom>
                <a:gdLst>
                  <a:gd name="T0" fmla="*/ 4 w 4"/>
                  <a:gd name="T1" fmla="*/ 3 h 3"/>
                  <a:gd name="T2" fmla="*/ 0 w 4"/>
                  <a:gd name="T3" fmla="*/ 3 h 3"/>
                  <a:gd name="T4" fmla="*/ 2 w 4"/>
                  <a:gd name="T5" fmla="*/ 0 h 3"/>
                  <a:gd name="T6" fmla="*/ 4 w 4"/>
                  <a:gd name="T7" fmla="*/ 3 h 3"/>
                </a:gdLst>
                <a:cxnLst>
                  <a:cxn ang="0">
                    <a:pos x="T0" y="T1"/>
                  </a:cxn>
                  <a:cxn ang="0">
                    <a:pos x="T2" y="T3"/>
                  </a:cxn>
                  <a:cxn ang="0">
                    <a:pos x="T4" y="T5"/>
                  </a:cxn>
                  <a:cxn ang="0">
                    <a:pos x="T6" y="T7"/>
                  </a:cxn>
                </a:cxnLst>
                <a:rect l="0" t="0" r="r" b="b"/>
                <a:pathLst>
                  <a:path w="4" h="3">
                    <a:moveTo>
                      <a:pt x="4" y="3"/>
                    </a:moveTo>
                    <a:cubicBezTo>
                      <a:pt x="3" y="3"/>
                      <a:pt x="2" y="3"/>
                      <a:pt x="0" y="3"/>
                    </a:cubicBezTo>
                    <a:cubicBezTo>
                      <a:pt x="2" y="3"/>
                      <a:pt x="2" y="1"/>
                      <a:pt x="2" y="0"/>
                    </a:cubicBezTo>
                    <a:cubicBezTo>
                      <a:pt x="4" y="0"/>
                      <a:pt x="2"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0" name="Freeform 229">
                <a:extLst>
                  <a:ext uri="{FF2B5EF4-FFF2-40B4-BE49-F238E27FC236}">
                    <a16:creationId xmlns:a16="http://schemas.microsoft.com/office/drawing/2014/main" id="{5923AE7F-1C29-469C-8B69-8DD388FC3F98}"/>
                  </a:ext>
                </a:extLst>
              </p:cNvPr>
              <p:cNvSpPr/>
              <p:nvPr/>
            </p:nvSpPr>
            <p:spPr bwMode="auto">
              <a:xfrm>
                <a:off x="3132" y="1140"/>
                <a:ext cx="2"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1" name="Freeform 230">
                <a:extLst>
                  <a:ext uri="{FF2B5EF4-FFF2-40B4-BE49-F238E27FC236}">
                    <a16:creationId xmlns:a16="http://schemas.microsoft.com/office/drawing/2014/main" id="{8A634C88-3650-4233-8A36-E68BAEB78461}"/>
                  </a:ext>
                </a:extLst>
              </p:cNvPr>
              <p:cNvSpPr/>
              <p:nvPr/>
            </p:nvSpPr>
            <p:spPr bwMode="auto">
              <a:xfrm>
                <a:off x="2758" y="1143"/>
                <a:ext cx="13" cy="5"/>
              </a:xfrm>
              <a:custGeom>
                <a:gdLst>
                  <a:gd name="T0" fmla="*/ 1 w 5"/>
                  <a:gd name="T1" fmla="*/ 2 h 2"/>
                  <a:gd name="T2" fmla="*/ 0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0" y="2"/>
                      <a:pt x="0" y="2"/>
                      <a:pt x="0" y="2"/>
                    </a:cubicBezTo>
                    <a:cubicBezTo>
                      <a:pt x="1" y="0"/>
                      <a:pt x="3" y="2"/>
                      <a:pt x="4" y="0"/>
                    </a:cubicBezTo>
                    <a:cubicBezTo>
                      <a:pt x="5" y="2"/>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2" name="Freeform 231">
                <a:extLst>
                  <a:ext uri="{FF2B5EF4-FFF2-40B4-BE49-F238E27FC236}">
                    <a16:creationId xmlns:a16="http://schemas.microsoft.com/office/drawing/2014/main" id="{5BDCCCC3-EE7E-4AF4-BC86-14F783E189BF}"/>
                  </a:ext>
                </a:extLst>
              </p:cNvPr>
              <p:cNvSpPr/>
              <p:nvPr/>
            </p:nvSpPr>
            <p:spPr bwMode="auto">
              <a:xfrm>
                <a:off x="3022" y="114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3" name="Freeform 232">
                <a:extLst>
                  <a:ext uri="{FF2B5EF4-FFF2-40B4-BE49-F238E27FC236}">
                    <a16:creationId xmlns:a16="http://schemas.microsoft.com/office/drawing/2014/main" id="{C1E998F7-B595-4558-9E86-2410280D4FBC}"/>
                  </a:ext>
                </a:extLst>
              </p:cNvPr>
              <p:cNvSpPr/>
              <p:nvPr/>
            </p:nvSpPr>
            <p:spPr bwMode="auto">
              <a:xfrm>
                <a:off x="3599" y="1143"/>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4" name="Rectangle 233">
                <a:extLst>
                  <a:ext uri="{FF2B5EF4-FFF2-40B4-BE49-F238E27FC236}">
                    <a16:creationId xmlns:a16="http://schemas.microsoft.com/office/drawing/2014/main" id="{7CAE2B5A-6C53-4391-BA12-6258364FD604}"/>
                  </a:ext>
                </a:extLst>
              </p:cNvPr>
              <p:cNvSpPr>
                <a:spLocks noChangeArrowheads="1"/>
              </p:cNvSpPr>
              <p:nvPr/>
            </p:nvSpPr>
            <p:spPr bwMode="auto">
              <a:xfrm>
                <a:off x="2466" y="114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5" name="Freeform 234">
                <a:extLst>
                  <a:ext uri="{FF2B5EF4-FFF2-40B4-BE49-F238E27FC236}">
                    <a16:creationId xmlns:a16="http://schemas.microsoft.com/office/drawing/2014/main" id="{12EDEAE8-C21B-44A9-A455-95C45D4E72D0}"/>
                  </a:ext>
                </a:extLst>
              </p:cNvPr>
              <p:cNvSpPr/>
              <p:nvPr/>
            </p:nvSpPr>
            <p:spPr bwMode="auto">
              <a:xfrm>
                <a:off x="2627" y="1143"/>
                <a:ext cx="5" cy="8"/>
              </a:xfrm>
              <a:custGeom>
                <a:gdLst>
                  <a:gd name="T0" fmla="*/ 2 w 2"/>
                  <a:gd name="T1" fmla="*/ 2 h 3"/>
                  <a:gd name="T2" fmla="*/ 1 w 2"/>
                  <a:gd name="T3" fmla="*/ 3 h 3"/>
                  <a:gd name="T4" fmla="*/ 2 w 2"/>
                  <a:gd name="T5" fmla="*/ 3 h 3"/>
                  <a:gd name="T6" fmla="*/ 1 w 2"/>
                  <a:gd name="T7" fmla="*/ 3 h 3"/>
                  <a:gd name="T8" fmla="*/ 0 w 2"/>
                  <a:gd name="T9" fmla="*/ 2 h 3"/>
                  <a:gd name="T10" fmla="*/ 1 w 2"/>
                  <a:gd name="T11" fmla="*/ 0 h 3"/>
                  <a:gd name="T12" fmla="*/ 2 w 2"/>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2"/>
                      <a:pt x="1" y="2"/>
                      <a:pt x="1" y="3"/>
                    </a:cubicBezTo>
                    <a:cubicBezTo>
                      <a:pt x="2" y="3"/>
                      <a:pt x="2" y="3"/>
                      <a:pt x="2" y="3"/>
                    </a:cubicBezTo>
                    <a:cubicBezTo>
                      <a:pt x="1" y="3"/>
                      <a:pt x="1" y="3"/>
                      <a:pt x="1" y="3"/>
                    </a:cubicBezTo>
                    <a:cubicBezTo>
                      <a:pt x="0" y="3"/>
                      <a:pt x="2" y="1"/>
                      <a:pt x="0" y="2"/>
                    </a:cubicBezTo>
                    <a:cubicBezTo>
                      <a:pt x="1" y="0"/>
                      <a:pt x="1" y="0"/>
                      <a:pt x="1" y="0"/>
                    </a:cubicBezTo>
                    <a:cubicBezTo>
                      <a:pt x="2"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6" name="Freeform 235">
                <a:extLst>
                  <a:ext uri="{FF2B5EF4-FFF2-40B4-BE49-F238E27FC236}">
                    <a16:creationId xmlns:a16="http://schemas.microsoft.com/office/drawing/2014/main" id="{E6B7B3F2-2AEF-4A51-AED7-5E30AF9F23B2}"/>
                  </a:ext>
                </a:extLst>
              </p:cNvPr>
              <p:cNvSpPr/>
              <p:nvPr/>
            </p:nvSpPr>
            <p:spPr bwMode="auto">
              <a:xfrm>
                <a:off x="3575" y="1143"/>
                <a:ext cx="5" cy="11"/>
              </a:xfrm>
              <a:custGeom>
                <a:gdLst>
                  <a:gd name="T0" fmla="*/ 2 w 2"/>
                  <a:gd name="T1" fmla="*/ 2 h 4"/>
                  <a:gd name="T2" fmla="*/ 1 w 2"/>
                  <a:gd name="T3" fmla="*/ 4 h 4"/>
                  <a:gd name="T4" fmla="*/ 1 w 2"/>
                  <a:gd name="T5" fmla="*/ 0 h 4"/>
                  <a:gd name="T6" fmla="*/ 2 w 2"/>
                  <a:gd name="T7" fmla="*/ 2 h 4"/>
                </a:gdLst>
                <a:cxnLst>
                  <a:cxn ang="0">
                    <a:pos x="T0" y="T1"/>
                  </a:cxn>
                  <a:cxn ang="0">
                    <a:pos x="T2" y="T3"/>
                  </a:cxn>
                  <a:cxn ang="0">
                    <a:pos x="T4" y="T5"/>
                  </a:cxn>
                  <a:cxn ang="0">
                    <a:pos x="T6" y="T7"/>
                  </a:cxn>
                </a:cxnLst>
                <a:rect l="0" t="0" r="r" b="b"/>
                <a:pathLst>
                  <a:path w="2" h="4">
                    <a:moveTo>
                      <a:pt x="2" y="2"/>
                    </a:moveTo>
                    <a:cubicBezTo>
                      <a:pt x="1" y="4"/>
                      <a:pt x="1" y="4"/>
                      <a:pt x="1" y="4"/>
                    </a:cubicBezTo>
                    <a:cubicBezTo>
                      <a:pt x="0" y="2"/>
                      <a:pt x="1" y="2"/>
                      <a:pt x="1" y="0"/>
                    </a:cubicBezTo>
                    <a:cubicBezTo>
                      <a:pt x="2"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7" name="Freeform 236">
                <a:extLst>
                  <a:ext uri="{FF2B5EF4-FFF2-40B4-BE49-F238E27FC236}">
                    <a16:creationId xmlns:a16="http://schemas.microsoft.com/office/drawing/2014/main" id="{E5DCDE03-9E87-4F8A-B034-C1F13A8BD699}"/>
                  </a:ext>
                </a:extLst>
              </p:cNvPr>
              <p:cNvSpPr/>
              <p:nvPr/>
            </p:nvSpPr>
            <p:spPr bwMode="auto">
              <a:xfrm>
                <a:off x="3591" y="1140"/>
                <a:ext cx="8" cy="11"/>
              </a:xfrm>
              <a:custGeom>
                <a:gdLst>
                  <a:gd name="T0" fmla="*/ 3 w 3"/>
                  <a:gd name="T1" fmla="*/ 3 h 4"/>
                  <a:gd name="T2" fmla="*/ 0 w 3"/>
                  <a:gd name="T3" fmla="*/ 3 h 4"/>
                  <a:gd name="T4" fmla="*/ 3 w 3"/>
                  <a:gd name="T5" fmla="*/ 3 h 4"/>
                </a:gdLst>
                <a:cxnLst>
                  <a:cxn ang="0">
                    <a:pos x="T0" y="T1"/>
                  </a:cxn>
                  <a:cxn ang="0">
                    <a:pos x="T2" y="T3"/>
                  </a:cxn>
                  <a:cxn ang="0">
                    <a:pos x="T4" y="T5"/>
                  </a:cxn>
                </a:cxnLst>
                <a:rect l="0" t="0" r="r" b="b"/>
                <a:pathLst>
                  <a:path w="3" h="4">
                    <a:moveTo>
                      <a:pt x="3" y="3"/>
                    </a:moveTo>
                    <a:cubicBezTo>
                      <a:pt x="2" y="4"/>
                      <a:pt x="1" y="3"/>
                      <a:pt x="0" y="3"/>
                    </a:cubicBezTo>
                    <a:cubicBezTo>
                      <a:pt x="1" y="4"/>
                      <a:pt x="3" y="0"/>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8" name="Freeform 237">
                <a:extLst>
                  <a:ext uri="{FF2B5EF4-FFF2-40B4-BE49-F238E27FC236}">
                    <a16:creationId xmlns:a16="http://schemas.microsoft.com/office/drawing/2014/main" id="{10D996E6-C984-4C09-A0B2-123678D547C6}"/>
                  </a:ext>
                </a:extLst>
              </p:cNvPr>
              <p:cNvSpPr/>
              <p:nvPr/>
            </p:nvSpPr>
            <p:spPr bwMode="auto">
              <a:xfrm>
                <a:off x="2189" y="1145"/>
                <a:ext cx="8" cy="6"/>
              </a:xfrm>
              <a:custGeom>
                <a:gdLst>
                  <a:gd name="T0" fmla="*/ 3 w 3"/>
                  <a:gd name="T1" fmla="*/ 1 h 2"/>
                  <a:gd name="T2" fmla="*/ 2 w 3"/>
                  <a:gd name="T3" fmla="*/ 2 h 2"/>
                  <a:gd name="T4" fmla="*/ 0 w 3"/>
                  <a:gd name="T5" fmla="*/ 2 h 2"/>
                  <a:gd name="T6" fmla="*/ 1 w 3"/>
                  <a:gd name="T7" fmla="*/ 1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3" y="2"/>
                      <a:pt x="2" y="2"/>
                    </a:cubicBezTo>
                    <a:cubicBezTo>
                      <a:pt x="0" y="2"/>
                      <a:pt x="0" y="2"/>
                      <a:pt x="0" y="2"/>
                    </a:cubicBezTo>
                    <a:cubicBezTo>
                      <a:pt x="0" y="2"/>
                      <a:pt x="1" y="2"/>
                      <a:pt x="1" y="1"/>
                    </a:cubicBezTo>
                    <a:cubicBezTo>
                      <a:pt x="0" y="1"/>
                      <a:pt x="0" y="1"/>
                      <a:pt x="0" y="1"/>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59" name="Freeform 238">
                <a:extLst>
                  <a:ext uri="{FF2B5EF4-FFF2-40B4-BE49-F238E27FC236}">
                    <a16:creationId xmlns:a16="http://schemas.microsoft.com/office/drawing/2014/main" id="{45CC92A7-51BB-4B14-99F7-B0F4B15D760D}"/>
                  </a:ext>
                </a:extLst>
              </p:cNvPr>
              <p:cNvSpPr/>
              <p:nvPr/>
            </p:nvSpPr>
            <p:spPr bwMode="auto">
              <a:xfrm>
                <a:off x="2418" y="11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0" name="Rectangle 239">
                <a:extLst>
                  <a:ext uri="{FF2B5EF4-FFF2-40B4-BE49-F238E27FC236}">
                    <a16:creationId xmlns:a16="http://schemas.microsoft.com/office/drawing/2014/main" id="{134A1075-446E-4F9C-8C93-A891EC3969A7}"/>
                  </a:ext>
                </a:extLst>
              </p:cNvPr>
              <p:cNvSpPr>
                <a:spLocks noChangeArrowheads="1"/>
              </p:cNvSpPr>
              <p:nvPr/>
            </p:nvSpPr>
            <p:spPr bwMode="auto">
              <a:xfrm>
                <a:off x="3009" y="1145"/>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1" name="Freeform 240">
                <a:extLst>
                  <a:ext uri="{FF2B5EF4-FFF2-40B4-BE49-F238E27FC236}">
                    <a16:creationId xmlns:a16="http://schemas.microsoft.com/office/drawing/2014/main" id="{F44AF727-0F64-4637-AFA8-48E792CB1DE4}"/>
                  </a:ext>
                </a:extLst>
              </p:cNvPr>
              <p:cNvSpPr/>
              <p:nvPr/>
            </p:nvSpPr>
            <p:spPr bwMode="auto">
              <a:xfrm>
                <a:off x="3674" y="1145"/>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2" name="Freeform 241">
                <a:extLst>
                  <a:ext uri="{FF2B5EF4-FFF2-40B4-BE49-F238E27FC236}">
                    <a16:creationId xmlns:a16="http://schemas.microsoft.com/office/drawing/2014/main" id="{5661BDA6-2534-42A1-9CAC-A8784718E887}"/>
                  </a:ext>
                </a:extLst>
              </p:cNvPr>
              <p:cNvSpPr/>
              <p:nvPr/>
            </p:nvSpPr>
            <p:spPr bwMode="auto">
              <a:xfrm>
                <a:off x="3011" y="11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3" name="Freeform 242">
                <a:extLst>
                  <a:ext uri="{FF2B5EF4-FFF2-40B4-BE49-F238E27FC236}">
                    <a16:creationId xmlns:a16="http://schemas.microsoft.com/office/drawing/2014/main" id="{86565E40-0608-43C6-B47B-CC46E79A1699}"/>
                  </a:ext>
                </a:extLst>
              </p:cNvPr>
              <p:cNvSpPr/>
              <p:nvPr/>
            </p:nvSpPr>
            <p:spPr bwMode="auto">
              <a:xfrm>
                <a:off x="3113" y="1143"/>
                <a:ext cx="8" cy="8"/>
              </a:xfrm>
              <a:custGeom>
                <a:gdLst>
                  <a:gd name="T0" fmla="*/ 3 w 3"/>
                  <a:gd name="T1" fmla="*/ 3 h 3"/>
                  <a:gd name="T2" fmla="*/ 1 w 3"/>
                  <a:gd name="T3" fmla="*/ 3 h 3"/>
                  <a:gd name="T4" fmla="*/ 2 w 3"/>
                  <a:gd name="T5" fmla="*/ 3 h 3"/>
                  <a:gd name="T6" fmla="*/ 0 w 3"/>
                  <a:gd name="T7" fmla="*/ 2 h 3"/>
                  <a:gd name="T8" fmla="*/ 3 w 3"/>
                  <a:gd name="T9" fmla="*/ 3 h 3"/>
                </a:gdLst>
                <a:cxnLst>
                  <a:cxn ang="0">
                    <a:pos x="T0" y="T1"/>
                  </a:cxn>
                  <a:cxn ang="0">
                    <a:pos x="T2" y="T3"/>
                  </a:cxn>
                  <a:cxn ang="0">
                    <a:pos x="T4" y="T5"/>
                  </a:cxn>
                  <a:cxn ang="0">
                    <a:pos x="T6" y="T7"/>
                  </a:cxn>
                  <a:cxn ang="0">
                    <a:pos x="T8" y="T9"/>
                  </a:cxn>
                </a:cxnLst>
                <a:rect l="0" t="0" r="r" b="b"/>
                <a:pathLst>
                  <a:path w="3" h="3">
                    <a:moveTo>
                      <a:pt x="3" y="3"/>
                    </a:moveTo>
                    <a:cubicBezTo>
                      <a:pt x="1" y="3"/>
                      <a:pt x="1" y="3"/>
                      <a:pt x="1" y="3"/>
                    </a:cubicBezTo>
                    <a:cubicBezTo>
                      <a:pt x="2" y="3"/>
                      <a:pt x="2" y="3"/>
                      <a:pt x="2" y="3"/>
                    </a:cubicBezTo>
                    <a:cubicBezTo>
                      <a:pt x="0" y="2"/>
                      <a:pt x="0" y="2"/>
                      <a:pt x="0" y="2"/>
                    </a:cubicBezTo>
                    <a:cubicBezTo>
                      <a:pt x="1" y="0"/>
                      <a:pt x="2"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4" name="Freeform 243">
                <a:extLst>
                  <a:ext uri="{FF2B5EF4-FFF2-40B4-BE49-F238E27FC236}">
                    <a16:creationId xmlns:a16="http://schemas.microsoft.com/office/drawing/2014/main" id="{D699F495-DE39-4B13-BAA4-F1068E02DCEA}"/>
                  </a:ext>
                </a:extLst>
              </p:cNvPr>
              <p:cNvSpPr/>
              <p:nvPr/>
            </p:nvSpPr>
            <p:spPr bwMode="auto">
              <a:xfrm>
                <a:off x="2525" y="1148"/>
                <a:ext cx="91" cy="54"/>
              </a:xfrm>
              <a:custGeom>
                <a:gdLst>
                  <a:gd name="T0" fmla="*/ 32 w 34"/>
                  <a:gd name="T1" fmla="*/ 0 h 20"/>
                  <a:gd name="T2" fmla="*/ 32 w 34"/>
                  <a:gd name="T3" fmla="*/ 1 h 20"/>
                  <a:gd name="T4" fmla="*/ 28 w 34"/>
                  <a:gd name="T5" fmla="*/ 2 h 20"/>
                  <a:gd name="T6" fmla="*/ 34 w 34"/>
                  <a:gd name="T7" fmla="*/ 4 h 20"/>
                  <a:gd name="T8" fmla="*/ 32 w 34"/>
                  <a:gd name="T9" fmla="*/ 5 h 20"/>
                  <a:gd name="T10" fmla="*/ 28 w 34"/>
                  <a:gd name="T11" fmla="*/ 6 h 20"/>
                  <a:gd name="T12" fmla="*/ 25 w 34"/>
                  <a:gd name="T13" fmla="*/ 8 h 20"/>
                  <a:gd name="T14" fmla="*/ 25 w 34"/>
                  <a:gd name="T15" fmla="*/ 9 h 20"/>
                  <a:gd name="T16" fmla="*/ 23 w 34"/>
                  <a:gd name="T17" fmla="*/ 8 h 20"/>
                  <a:gd name="T18" fmla="*/ 21 w 34"/>
                  <a:gd name="T19" fmla="*/ 10 h 20"/>
                  <a:gd name="T20" fmla="*/ 21 w 34"/>
                  <a:gd name="T21" fmla="*/ 13 h 20"/>
                  <a:gd name="T22" fmla="*/ 19 w 34"/>
                  <a:gd name="T23" fmla="*/ 12 h 20"/>
                  <a:gd name="T24" fmla="*/ 15 w 34"/>
                  <a:gd name="T25" fmla="*/ 15 h 20"/>
                  <a:gd name="T26" fmla="*/ 16 w 34"/>
                  <a:gd name="T27" fmla="*/ 15 h 20"/>
                  <a:gd name="T28" fmla="*/ 15 w 34"/>
                  <a:gd name="T29" fmla="*/ 14 h 20"/>
                  <a:gd name="T30" fmla="*/ 14 w 34"/>
                  <a:gd name="T31" fmla="*/ 16 h 20"/>
                  <a:gd name="T32" fmla="*/ 8 w 34"/>
                  <a:gd name="T33" fmla="*/ 18 h 20"/>
                  <a:gd name="T34" fmla="*/ 8 w 34"/>
                  <a:gd name="T35" fmla="*/ 18 h 20"/>
                  <a:gd name="T36" fmla="*/ 8 w 34"/>
                  <a:gd name="T37" fmla="*/ 18 h 20"/>
                  <a:gd name="T38" fmla="*/ 3 w 34"/>
                  <a:gd name="T39" fmla="*/ 18 h 20"/>
                  <a:gd name="T40" fmla="*/ 2 w 34"/>
                  <a:gd name="T41" fmla="*/ 18 h 20"/>
                  <a:gd name="T42" fmla="*/ 2 w 34"/>
                  <a:gd name="T43" fmla="*/ 17 h 20"/>
                  <a:gd name="T44" fmla="*/ 3 w 34"/>
                  <a:gd name="T45" fmla="*/ 18 h 20"/>
                  <a:gd name="T46" fmla="*/ 3 w 34"/>
                  <a:gd name="T47" fmla="*/ 15 h 20"/>
                  <a:gd name="T48" fmla="*/ 8 w 34"/>
                  <a:gd name="T49" fmla="*/ 15 h 20"/>
                  <a:gd name="T50" fmla="*/ 9 w 34"/>
                  <a:gd name="T51" fmla="*/ 14 h 20"/>
                  <a:gd name="T52" fmla="*/ 7 w 34"/>
                  <a:gd name="T53" fmla="*/ 12 h 20"/>
                  <a:gd name="T54" fmla="*/ 8 w 34"/>
                  <a:gd name="T55" fmla="*/ 11 h 20"/>
                  <a:gd name="T56" fmla="*/ 6 w 34"/>
                  <a:gd name="T57" fmla="*/ 12 h 20"/>
                  <a:gd name="T58" fmla="*/ 2 w 34"/>
                  <a:gd name="T59" fmla="*/ 13 h 20"/>
                  <a:gd name="T60" fmla="*/ 1 w 34"/>
                  <a:gd name="T61" fmla="*/ 13 h 20"/>
                  <a:gd name="T62" fmla="*/ 0 w 34"/>
                  <a:gd name="T63" fmla="*/ 12 h 20"/>
                  <a:gd name="T64" fmla="*/ 7 w 34"/>
                  <a:gd name="T65" fmla="*/ 9 h 20"/>
                  <a:gd name="T66" fmla="*/ 12 w 34"/>
                  <a:gd name="T67" fmla="*/ 6 h 20"/>
                  <a:gd name="T68" fmla="*/ 16 w 34"/>
                  <a:gd name="T69" fmla="*/ 4 h 20"/>
                  <a:gd name="T70" fmla="*/ 21 w 34"/>
                  <a:gd name="T71" fmla="*/ 3 h 20"/>
                  <a:gd name="T72" fmla="*/ 27 w 34"/>
                  <a:gd name="T73" fmla="*/ 4 h 20"/>
                  <a:gd name="T74" fmla="*/ 27 w 34"/>
                  <a:gd name="T75" fmla="*/ 4 h 20"/>
                  <a:gd name="T76" fmla="*/ 24 w 34"/>
                  <a:gd name="T77" fmla="*/ 3 h 20"/>
                  <a:gd name="T78" fmla="*/ 19 w 34"/>
                  <a:gd name="T79" fmla="*/ 5 h 20"/>
                  <a:gd name="T80" fmla="*/ 18 w 34"/>
                  <a:gd name="T81" fmla="*/ 4 h 20"/>
                  <a:gd name="T82" fmla="*/ 17 w 34"/>
                  <a:gd name="T83" fmla="*/ 8 h 20"/>
                  <a:gd name="T84" fmla="*/ 16 w 34"/>
                  <a:gd name="T85" fmla="*/ 7 h 20"/>
                  <a:gd name="T86" fmla="*/ 15 w 34"/>
                  <a:gd name="T87" fmla="*/ 8 h 20"/>
                  <a:gd name="T88" fmla="*/ 16 w 34"/>
                  <a:gd name="T89" fmla="*/ 9 h 20"/>
                  <a:gd name="T90" fmla="*/ 15 w 34"/>
                  <a:gd name="T91" fmla="*/ 10 h 20"/>
                  <a:gd name="T92" fmla="*/ 18 w 34"/>
                  <a:gd name="T93" fmla="*/ 10 h 20"/>
                  <a:gd name="T94" fmla="*/ 21 w 34"/>
                  <a:gd name="T95" fmla="*/ 7 h 20"/>
                  <a:gd name="T96" fmla="*/ 28 w 34"/>
                  <a:gd name="T97" fmla="*/ 5 h 20"/>
                  <a:gd name="T98" fmla="*/ 30 w 34"/>
                  <a:gd name="T99" fmla="*/ 3 h 20"/>
                  <a:gd name="T100" fmla="*/ 27 w 34"/>
                  <a:gd name="T101" fmla="*/ 1 h 20"/>
                  <a:gd name="T102" fmla="*/ 26 w 34"/>
                  <a:gd name="T103" fmla="*/ 0 h 20"/>
                  <a:gd name="T104" fmla="*/ 29 w 34"/>
                  <a:gd name="T105" fmla="*/ 0 h 20"/>
                  <a:gd name="T106" fmla="*/ 28 w 34"/>
                  <a:gd name="T107" fmla="*/ 0 h 20"/>
                  <a:gd name="T108" fmla="*/ 32 w 34"/>
                  <a:gd name="T109"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32" y="0"/>
                    </a:moveTo>
                    <a:cubicBezTo>
                      <a:pt x="32" y="1"/>
                      <a:pt x="32" y="1"/>
                      <a:pt x="32" y="1"/>
                    </a:cubicBezTo>
                    <a:cubicBezTo>
                      <a:pt x="31" y="1"/>
                      <a:pt x="29" y="1"/>
                      <a:pt x="28" y="2"/>
                    </a:cubicBezTo>
                    <a:cubicBezTo>
                      <a:pt x="30" y="4"/>
                      <a:pt x="32" y="2"/>
                      <a:pt x="34" y="4"/>
                    </a:cubicBezTo>
                    <a:cubicBezTo>
                      <a:pt x="34" y="5"/>
                      <a:pt x="29" y="3"/>
                      <a:pt x="32" y="5"/>
                    </a:cubicBezTo>
                    <a:cubicBezTo>
                      <a:pt x="31" y="6"/>
                      <a:pt x="28" y="4"/>
                      <a:pt x="28" y="6"/>
                    </a:cubicBezTo>
                    <a:cubicBezTo>
                      <a:pt x="26" y="6"/>
                      <a:pt x="27" y="8"/>
                      <a:pt x="25" y="8"/>
                    </a:cubicBezTo>
                    <a:cubicBezTo>
                      <a:pt x="25" y="8"/>
                      <a:pt x="25" y="9"/>
                      <a:pt x="25" y="9"/>
                    </a:cubicBezTo>
                    <a:cubicBezTo>
                      <a:pt x="23" y="8"/>
                      <a:pt x="23" y="8"/>
                      <a:pt x="23" y="8"/>
                    </a:cubicBezTo>
                    <a:cubicBezTo>
                      <a:pt x="22" y="9"/>
                      <a:pt x="23" y="10"/>
                      <a:pt x="21" y="10"/>
                    </a:cubicBezTo>
                    <a:cubicBezTo>
                      <a:pt x="23" y="11"/>
                      <a:pt x="21" y="12"/>
                      <a:pt x="21" y="13"/>
                    </a:cubicBezTo>
                    <a:cubicBezTo>
                      <a:pt x="20" y="13"/>
                      <a:pt x="20" y="13"/>
                      <a:pt x="19" y="12"/>
                    </a:cubicBezTo>
                    <a:cubicBezTo>
                      <a:pt x="17" y="12"/>
                      <a:pt x="17" y="16"/>
                      <a:pt x="15" y="15"/>
                    </a:cubicBezTo>
                    <a:cubicBezTo>
                      <a:pt x="16" y="15"/>
                      <a:pt x="16" y="15"/>
                      <a:pt x="16" y="15"/>
                    </a:cubicBezTo>
                    <a:cubicBezTo>
                      <a:pt x="15" y="14"/>
                      <a:pt x="15" y="14"/>
                      <a:pt x="15" y="14"/>
                    </a:cubicBezTo>
                    <a:cubicBezTo>
                      <a:pt x="14" y="14"/>
                      <a:pt x="14" y="15"/>
                      <a:pt x="14" y="16"/>
                    </a:cubicBezTo>
                    <a:cubicBezTo>
                      <a:pt x="12" y="15"/>
                      <a:pt x="11" y="18"/>
                      <a:pt x="8" y="18"/>
                    </a:cubicBezTo>
                    <a:cubicBezTo>
                      <a:pt x="8" y="18"/>
                      <a:pt x="8" y="18"/>
                      <a:pt x="8" y="18"/>
                    </a:cubicBezTo>
                    <a:cubicBezTo>
                      <a:pt x="8" y="18"/>
                      <a:pt x="8" y="18"/>
                      <a:pt x="8" y="18"/>
                    </a:cubicBezTo>
                    <a:cubicBezTo>
                      <a:pt x="7" y="18"/>
                      <a:pt x="4" y="20"/>
                      <a:pt x="3" y="18"/>
                    </a:cubicBezTo>
                    <a:cubicBezTo>
                      <a:pt x="3" y="18"/>
                      <a:pt x="2" y="18"/>
                      <a:pt x="2" y="18"/>
                    </a:cubicBezTo>
                    <a:cubicBezTo>
                      <a:pt x="2" y="17"/>
                      <a:pt x="2" y="17"/>
                      <a:pt x="2" y="17"/>
                    </a:cubicBezTo>
                    <a:cubicBezTo>
                      <a:pt x="2" y="17"/>
                      <a:pt x="3" y="18"/>
                      <a:pt x="3" y="18"/>
                    </a:cubicBezTo>
                    <a:cubicBezTo>
                      <a:pt x="4" y="17"/>
                      <a:pt x="3" y="16"/>
                      <a:pt x="3" y="15"/>
                    </a:cubicBezTo>
                    <a:cubicBezTo>
                      <a:pt x="5" y="16"/>
                      <a:pt x="6" y="14"/>
                      <a:pt x="8" y="15"/>
                    </a:cubicBezTo>
                    <a:cubicBezTo>
                      <a:pt x="8" y="14"/>
                      <a:pt x="9" y="14"/>
                      <a:pt x="9" y="14"/>
                    </a:cubicBezTo>
                    <a:cubicBezTo>
                      <a:pt x="8" y="13"/>
                      <a:pt x="8" y="13"/>
                      <a:pt x="7" y="12"/>
                    </a:cubicBezTo>
                    <a:cubicBezTo>
                      <a:pt x="8" y="12"/>
                      <a:pt x="9" y="12"/>
                      <a:pt x="8" y="11"/>
                    </a:cubicBezTo>
                    <a:cubicBezTo>
                      <a:pt x="7" y="11"/>
                      <a:pt x="7" y="12"/>
                      <a:pt x="6" y="12"/>
                    </a:cubicBezTo>
                    <a:cubicBezTo>
                      <a:pt x="4" y="14"/>
                      <a:pt x="2" y="9"/>
                      <a:pt x="2" y="13"/>
                    </a:cubicBezTo>
                    <a:cubicBezTo>
                      <a:pt x="2" y="13"/>
                      <a:pt x="1" y="13"/>
                      <a:pt x="1" y="13"/>
                    </a:cubicBezTo>
                    <a:cubicBezTo>
                      <a:pt x="0" y="12"/>
                      <a:pt x="0" y="12"/>
                      <a:pt x="0" y="12"/>
                    </a:cubicBezTo>
                    <a:cubicBezTo>
                      <a:pt x="4" y="12"/>
                      <a:pt x="3" y="7"/>
                      <a:pt x="7" y="9"/>
                    </a:cubicBezTo>
                    <a:cubicBezTo>
                      <a:pt x="7" y="7"/>
                      <a:pt x="11" y="7"/>
                      <a:pt x="12" y="6"/>
                    </a:cubicBezTo>
                    <a:cubicBezTo>
                      <a:pt x="13" y="4"/>
                      <a:pt x="16" y="6"/>
                      <a:pt x="16" y="4"/>
                    </a:cubicBezTo>
                    <a:cubicBezTo>
                      <a:pt x="18" y="5"/>
                      <a:pt x="20" y="3"/>
                      <a:pt x="21" y="3"/>
                    </a:cubicBezTo>
                    <a:cubicBezTo>
                      <a:pt x="22" y="2"/>
                      <a:pt x="25" y="3"/>
                      <a:pt x="27" y="4"/>
                    </a:cubicBezTo>
                    <a:cubicBezTo>
                      <a:pt x="27" y="4"/>
                      <a:pt x="27" y="4"/>
                      <a:pt x="27" y="4"/>
                    </a:cubicBezTo>
                    <a:cubicBezTo>
                      <a:pt x="26" y="3"/>
                      <a:pt x="25" y="3"/>
                      <a:pt x="24" y="3"/>
                    </a:cubicBezTo>
                    <a:cubicBezTo>
                      <a:pt x="23" y="6"/>
                      <a:pt x="19" y="3"/>
                      <a:pt x="19" y="5"/>
                    </a:cubicBezTo>
                    <a:cubicBezTo>
                      <a:pt x="18" y="5"/>
                      <a:pt x="19" y="4"/>
                      <a:pt x="18" y="4"/>
                    </a:cubicBezTo>
                    <a:cubicBezTo>
                      <a:pt x="16" y="6"/>
                      <a:pt x="20" y="7"/>
                      <a:pt x="17" y="8"/>
                    </a:cubicBezTo>
                    <a:cubicBezTo>
                      <a:pt x="17" y="7"/>
                      <a:pt x="16" y="7"/>
                      <a:pt x="16" y="7"/>
                    </a:cubicBezTo>
                    <a:cubicBezTo>
                      <a:pt x="15" y="8"/>
                      <a:pt x="15" y="8"/>
                      <a:pt x="15" y="8"/>
                    </a:cubicBezTo>
                    <a:cubicBezTo>
                      <a:pt x="15" y="8"/>
                      <a:pt x="17" y="8"/>
                      <a:pt x="16" y="9"/>
                    </a:cubicBezTo>
                    <a:cubicBezTo>
                      <a:pt x="16" y="9"/>
                      <a:pt x="15" y="10"/>
                      <a:pt x="15" y="10"/>
                    </a:cubicBezTo>
                    <a:cubicBezTo>
                      <a:pt x="16" y="10"/>
                      <a:pt x="17" y="11"/>
                      <a:pt x="18" y="10"/>
                    </a:cubicBezTo>
                    <a:cubicBezTo>
                      <a:pt x="18" y="7"/>
                      <a:pt x="21" y="10"/>
                      <a:pt x="21" y="7"/>
                    </a:cubicBezTo>
                    <a:cubicBezTo>
                      <a:pt x="25" y="9"/>
                      <a:pt x="25" y="4"/>
                      <a:pt x="28" y="5"/>
                    </a:cubicBezTo>
                    <a:cubicBezTo>
                      <a:pt x="29" y="4"/>
                      <a:pt x="31" y="4"/>
                      <a:pt x="30" y="3"/>
                    </a:cubicBezTo>
                    <a:cubicBezTo>
                      <a:pt x="29" y="2"/>
                      <a:pt x="27" y="2"/>
                      <a:pt x="27" y="1"/>
                    </a:cubicBezTo>
                    <a:cubicBezTo>
                      <a:pt x="26" y="0"/>
                      <a:pt x="26" y="0"/>
                      <a:pt x="26" y="0"/>
                    </a:cubicBezTo>
                    <a:cubicBezTo>
                      <a:pt x="27" y="0"/>
                      <a:pt x="28" y="2"/>
                      <a:pt x="29" y="0"/>
                    </a:cubicBezTo>
                    <a:cubicBezTo>
                      <a:pt x="28" y="0"/>
                      <a:pt x="28" y="0"/>
                      <a:pt x="28" y="0"/>
                    </a:cubicBezTo>
                    <a:cubicBezTo>
                      <a:pt x="29" y="0"/>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5" name="Freeform 244">
                <a:extLst>
                  <a:ext uri="{FF2B5EF4-FFF2-40B4-BE49-F238E27FC236}">
                    <a16:creationId xmlns:a16="http://schemas.microsoft.com/office/drawing/2014/main" id="{EA75723D-35DC-4AB4-A08C-2D5E7DA32C3C}"/>
                  </a:ext>
                </a:extLst>
              </p:cNvPr>
              <p:cNvSpPr/>
              <p:nvPr/>
            </p:nvSpPr>
            <p:spPr bwMode="auto">
              <a:xfrm>
                <a:off x="2637" y="1145"/>
                <a:ext cx="6" cy="6"/>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1" y="2"/>
                    </a:cubicBezTo>
                    <a:cubicBezTo>
                      <a:pt x="1" y="2"/>
                      <a:pt x="0" y="1"/>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6" name="Freeform 245">
                <a:extLst>
                  <a:ext uri="{FF2B5EF4-FFF2-40B4-BE49-F238E27FC236}">
                    <a16:creationId xmlns:a16="http://schemas.microsoft.com/office/drawing/2014/main" id="{1C591ABC-8AB5-4F3B-9F4A-C7FCCADD63B5}"/>
                  </a:ext>
                </a:extLst>
              </p:cNvPr>
              <p:cNvSpPr/>
              <p:nvPr/>
            </p:nvSpPr>
            <p:spPr bwMode="auto">
              <a:xfrm>
                <a:off x="3663" y="1148"/>
                <a:ext cx="14" cy="14"/>
              </a:xfrm>
              <a:custGeom>
                <a:gdLst>
                  <a:gd name="T0" fmla="*/ 4 w 5"/>
                  <a:gd name="T1" fmla="*/ 0 h 5"/>
                  <a:gd name="T2" fmla="*/ 5 w 5"/>
                  <a:gd name="T3" fmla="*/ 1 h 5"/>
                  <a:gd name="T4" fmla="*/ 4 w 5"/>
                  <a:gd name="T5" fmla="*/ 4 h 5"/>
                  <a:gd name="T6" fmla="*/ 3 w 5"/>
                  <a:gd name="T7" fmla="*/ 5 h 5"/>
                  <a:gd name="T8" fmla="*/ 1 w 5"/>
                  <a:gd name="T9" fmla="*/ 5 h 5"/>
                  <a:gd name="T10" fmla="*/ 3 w 5"/>
                  <a:gd name="T11" fmla="*/ 1 h 5"/>
                  <a:gd name="T12" fmla="*/ 3 w 5"/>
                  <a:gd name="T13" fmla="*/ 0 h 5"/>
                  <a:gd name="T14" fmla="*/ 3 w 5"/>
                  <a:gd name="T15" fmla="*/ 0 h 5"/>
                  <a:gd name="T16" fmla="*/ 4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1"/>
                      <a:pt x="5" y="1"/>
                      <a:pt x="5" y="1"/>
                    </a:cubicBezTo>
                    <a:cubicBezTo>
                      <a:pt x="4" y="4"/>
                      <a:pt x="4" y="4"/>
                      <a:pt x="4" y="4"/>
                    </a:cubicBezTo>
                    <a:cubicBezTo>
                      <a:pt x="4" y="5"/>
                      <a:pt x="1" y="2"/>
                      <a:pt x="3" y="5"/>
                    </a:cubicBezTo>
                    <a:cubicBezTo>
                      <a:pt x="2" y="4"/>
                      <a:pt x="1" y="5"/>
                      <a:pt x="1" y="5"/>
                    </a:cubicBezTo>
                    <a:cubicBezTo>
                      <a:pt x="0" y="3"/>
                      <a:pt x="3" y="2"/>
                      <a:pt x="3" y="1"/>
                    </a:cubicBezTo>
                    <a:cubicBezTo>
                      <a:pt x="3" y="0"/>
                      <a:pt x="3" y="0"/>
                      <a:pt x="3" y="0"/>
                    </a:cubicBezTo>
                    <a:cubicBezTo>
                      <a:pt x="3" y="0"/>
                      <a:pt x="3" y="0"/>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7" name="Freeform 246">
                <a:extLst>
                  <a:ext uri="{FF2B5EF4-FFF2-40B4-BE49-F238E27FC236}">
                    <a16:creationId xmlns:a16="http://schemas.microsoft.com/office/drawing/2014/main" id="{BAE70C5E-8759-4602-B571-D8837D014D38}"/>
                  </a:ext>
                </a:extLst>
              </p:cNvPr>
              <p:cNvSpPr/>
              <p:nvPr/>
            </p:nvSpPr>
            <p:spPr bwMode="auto">
              <a:xfrm>
                <a:off x="2410" y="1148"/>
                <a:ext cx="3" cy="6"/>
              </a:xfrm>
              <a:custGeom>
                <a:gdLst>
                  <a:gd name="T0" fmla="*/ 0 w 1"/>
                  <a:gd name="T1" fmla="*/ 1 h 2"/>
                  <a:gd name="T2" fmla="*/ 1 w 1"/>
                  <a:gd name="T3" fmla="*/ 1 h 2"/>
                  <a:gd name="T4" fmla="*/ 1 w 1"/>
                  <a:gd name="T5" fmla="*/ 2 h 2"/>
                  <a:gd name="T6" fmla="*/ 0 w 1"/>
                  <a:gd name="T7" fmla="*/ 2 h 2"/>
                  <a:gd name="T8" fmla="*/ 1 w 1"/>
                  <a:gd name="T9" fmla="*/ 0 h 2"/>
                  <a:gd name="T10" fmla="*/ 0 w 1"/>
                  <a:gd name="T11" fmla="*/ 1 h 2"/>
                </a:gd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1" y="1"/>
                      <a:pt x="1" y="1"/>
                    </a:cubicBezTo>
                    <a:cubicBezTo>
                      <a:pt x="1" y="2"/>
                      <a:pt x="1" y="2"/>
                      <a:pt x="1" y="2"/>
                    </a:cubicBezTo>
                    <a:cubicBezTo>
                      <a:pt x="1" y="2"/>
                      <a:pt x="0" y="2"/>
                      <a:pt x="0" y="2"/>
                    </a:cubicBezTo>
                    <a:cubicBezTo>
                      <a:pt x="1" y="2"/>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8" name="Freeform 247">
                <a:extLst>
                  <a:ext uri="{FF2B5EF4-FFF2-40B4-BE49-F238E27FC236}">
                    <a16:creationId xmlns:a16="http://schemas.microsoft.com/office/drawing/2014/main" id="{2A3E6196-B214-4A04-AB5B-C046F3489335}"/>
                  </a:ext>
                </a:extLst>
              </p:cNvPr>
              <p:cNvSpPr/>
              <p:nvPr/>
            </p:nvSpPr>
            <p:spPr bwMode="auto">
              <a:xfrm>
                <a:off x="2720" y="1148"/>
                <a:ext cx="6" cy="6"/>
              </a:xfrm>
              <a:custGeom>
                <a:gdLst>
                  <a:gd name="T0" fmla="*/ 1 w 2"/>
                  <a:gd name="T1" fmla="*/ 0 h 2"/>
                  <a:gd name="T2" fmla="*/ 2 w 2"/>
                  <a:gd name="T3" fmla="*/ 1 h 2"/>
                  <a:gd name="T4" fmla="*/ 0 w 2"/>
                  <a:gd name="T5" fmla="*/ 2 h 2"/>
                  <a:gd name="T6" fmla="*/ 1 w 2"/>
                  <a:gd name="T7" fmla="*/ 0 h 2"/>
                </a:gdLst>
                <a:cxnLst>
                  <a:cxn ang="0">
                    <a:pos x="T0" y="T1"/>
                  </a:cxn>
                  <a:cxn ang="0">
                    <a:pos x="T2" y="T3"/>
                  </a:cxn>
                  <a:cxn ang="0">
                    <a:pos x="T4" y="T5"/>
                  </a:cxn>
                  <a:cxn ang="0">
                    <a:pos x="T6" y="T7"/>
                  </a:cxn>
                </a:cxnLst>
                <a:rect l="0" t="0" r="r" b="b"/>
                <a:pathLst>
                  <a:path w="2" h="2">
                    <a:moveTo>
                      <a:pt x="1" y="0"/>
                    </a:moveTo>
                    <a:cubicBezTo>
                      <a:pt x="1" y="1"/>
                      <a:pt x="1" y="1"/>
                      <a:pt x="2" y="1"/>
                    </a:cubicBezTo>
                    <a:cubicBezTo>
                      <a:pt x="1" y="2"/>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69" name="Freeform 248">
                <a:extLst>
                  <a:ext uri="{FF2B5EF4-FFF2-40B4-BE49-F238E27FC236}">
                    <a16:creationId xmlns:a16="http://schemas.microsoft.com/office/drawing/2014/main" id="{D9789AD3-3089-4DF4-9AE4-AD4CC7BA4F4A}"/>
                  </a:ext>
                </a:extLst>
              </p:cNvPr>
              <p:cNvSpPr/>
              <p:nvPr/>
            </p:nvSpPr>
            <p:spPr bwMode="auto">
              <a:xfrm>
                <a:off x="2742" y="1148"/>
                <a:ext cx="10" cy="8"/>
              </a:xfrm>
              <a:custGeom>
                <a:gdLst>
                  <a:gd name="T0" fmla="*/ 4 w 4"/>
                  <a:gd name="T1" fmla="*/ 0 h 3"/>
                  <a:gd name="T2" fmla="*/ 0 w 4"/>
                  <a:gd name="T3" fmla="*/ 3 h 3"/>
                  <a:gd name="T4" fmla="*/ 1 w 4"/>
                  <a:gd name="T5" fmla="*/ 2 h 3"/>
                  <a:gd name="T6" fmla="*/ 0 w 4"/>
                  <a:gd name="T7" fmla="*/ 1 h 3"/>
                  <a:gd name="T8" fmla="*/ 4 w 4"/>
                  <a:gd name="T9" fmla="*/ 0 h 3"/>
                </a:gdLst>
                <a:cxnLst>
                  <a:cxn ang="0">
                    <a:pos x="T0" y="T1"/>
                  </a:cxn>
                  <a:cxn ang="0">
                    <a:pos x="T2" y="T3"/>
                  </a:cxn>
                  <a:cxn ang="0">
                    <a:pos x="T4" y="T5"/>
                  </a:cxn>
                  <a:cxn ang="0">
                    <a:pos x="T6" y="T7"/>
                  </a:cxn>
                  <a:cxn ang="0">
                    <a:pos x="T8" y="T9"/>
                  </a:cxn>
                </a:cxnLst>
                <a:rect l="0" t="0" r="r" b="b"/>
                <a:pathLst>
                  <a:path w="4" h="3">
                    <a:moveTo>
                      <a:pt x="4" y="0"/>
                    </a:moveTo>
                    <a:cubicBezTo>
                      <a:pt x="2" y="2"/>
                      <a:pt x="2" y="2"/>
                      <a:pt x="0" y="3"/>
                    </a:cubicBezTo>
                    <a:cubicBezTo>
                      <a:pt x="0" y="3"/>
                      <a:pt x="0" y="2"/>
                      <a:pt x="1" y="2"/>
                    </a:cubicBezTo>
                    <a:cubicBezTo>
                      <a:pt x="0" y="1"/>
                      <a:pt x="0" y="1"/>
                      <a:pt x="0" y="1"/>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0" name="Freeform 249">
                <a:extLst>
                  <a:ext uri="{FF2B5EF4-FFF2-40B4-BE49-F238E27FC236}">
                    <a16:creationId xmlns:a16="http://schemas.microsoft.com/office/drawing/2014/main" id="{E99438A8-B56E-4BB3-8F50-DAFBCDC892DA}"/>
                  </a:ext>
                </a:extLst>
              </p:cNvPr>
              <p:cNvSpPr/>
              <p:nvPr/>
            </p:nvSpPr>
            <p:spPr bwMode="auto">
              <a:xfrm>
                <a:off x="2603" y="1151"/>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1" name="Freeform 250">
                <a:extLst>
                  <a:ext uri="{FF2B5EF4-FFF2-40B4-BE49-F238E27FC236}">
                    <a16:creationId xmlns:a16="http://schemas.microsoft.com/office/drawing/2014/main" id="{885F6DCC-5F59-48CE-8D09-08C0958ECD90}"/>
                  </a:ext>
                </a:extLst>
              </p:cNvPr>
              <p:cNvSpPr/>
              <p:nvPr/>
            </p:nvSpPr>
            <p:spPr bwMode="auto">
              <a:xfrm>
                <a:off x="3722" y="1151"/>
                <a:ext cx="46" cy="43"/>
              </a:xfrm>
              <a:custGeom>
                <a:gdLst>
                  <a:gd name="T0" fmla="*/ 17 w 17"/>
                  <a:gd name="T1" fmla="*/ 0 h 16"/>
                  <a:gd name="T2" fmla="*/ 13 w 17"/>
                  <a:gd name="T3" fmla="*/ 5 h 16"/>
                  <a:gd name="T4" fmla="*/ 11 w 17"/>
                  <a:gd name="T5" fmla="*/ 4 h 16"/>
                  <a:gd name="T6" fmla="*/ 6 w 17"/>
                  <a:gd name="T7" fmla="*/ 8 h 16"/>
                  <a:gd name="T8" fmla="*/ 6 w 17"/>
                  <a:gd name="T9" fmla="*/ 8 h 16"/>
                  <a:gd name="T10" fmla="*/ 7 w 17"/>
                  <a:gd name="T11" fmla="*/ 10 h 16"/>
                  <a:gd name="T12" fmla="*/ 7 w 17"/>
                  <a:gd name="T13" fmla="*/ 11 h 16"/>
                  <a:gd name="T14" fmla="*/ 5 w 17"/>
                  <a:gd name="T15" fmla="*/ 15 h 16"/>
                  <a:gd name="T16" fmla="*/ 4 w 17"/>
                  <a:gd name="T17" fmla="*/ 15 h 16"/>
                  <a:gd name="T18" fmla="*/ 3 w 17"/>
                  <a:gd name="T19" fmla="*/ 16 h 16"/>
                  <a:gd name="T20" fmla="*/ 2 w 17"/>
                  <a:gd name="T21" fmla="*/ 15 h 16"/>
                  <a:gd name="T22" fmla="*/ 1 w 17"/>
                  <a:gd name="T23" fmla="*/ 16 h 16"/>
                  <a:gd name="T24" fmla="*/ 2 w 17"/>
                  <a:gd name="T25" fmla="*/ 11 h 16"/>
                  <a:gd name="T26" fmla="*/ 5 w 17"/>
                  <a:gd name="T27" fmla="*/ 10 h 16"/>
                  <a:gd name="T28" fmla="*/ 7 w 17"/>
                  <a:gd name="T29" fmla="*/ 5 h 16"/>
                  <a:gd name="T30" fmla="*/ 8 w 17"/>
                  <a:gd name="T31" fmla="*/ 6 h 16"/>
                  <a:gd name="T32" fmla="*/ 8 w 17"/>
                  <a:gd name="T33" fmla="*/ 4 h 16"/>
                  <a:gd name="T34" fmla="*/ 8 w 17"/>
                  <a:gd name="T35" fmla="*/ 3 h 16"/>
                  <a:gd name="T36" fmla="*/ 10 w 17"/>
                  <a:gd name="T37" fmla="*/ 3 h 16"/>
                  <a:gd name="T38" fmla="*/ 17 w 17"/>
                  <a:gd name="T3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7" y="0"/>
                    </a:moveTo>
                    <a:cubicBezTo>
                      <a:pt x="14" y="1"/>
                      <a:pt x="16" y="3"/>
                      <a:pt x="13" y="5"/>
                    </a:cubicBezTo>
                    <a:cubicBezTo>
                      <a:pt x="12" y="4"/>
                      <a:pt x="12" y="4"/>
                      <a:pt x="11" y="4"/>
                    </a:cubicBezTo>
                    <a:cubicBezTo>
                      <a:pt x="11" y="8"/>
                      <a:pt x="7" y="6"/>
                      <a:pt x="6" y="8"/>
                    </a:cubicBezTo>
                    <a:cubicBezTo>
                      <a:pt x="6" y="8"/>
                      <a:pt x="6" y="8"/>
                      <a:pt x="6" y="8"/>
                    </a:cubicBezTo>
                    <a:cubicBezTo>
                      <a:pt x="5" y="9"/>
                      <a:pt x="7" y="10"/>
                      <a:pt x="7" y="10"/>
                    </a:cubicBezTo>
                    <a:cubicBezTo>
                      <a:pt x="7" y="10"/>
                      <a:pt x="6" y="11"/>
                      <a:pt x="7" y="11"/>
                    </a:cubicBezTo>
                    <a:cubicBezTo>
                      <a:pt x="6" y="12"/>
                      <a:pt x="6" y="14"/>
                      <a:pt x="5" y="15"/>
                    </a:cubicBezTo>
                    <a:cubicBezTo>
                      <a:pt x="4" y="15"/>
                      <a:pt x="4" y="15"/>
                      <a:pt x="4" y="15"/>
                    </a:cubicBezTo>
                    <a:cubicBezTo>
                      <a:pt x="4" y="15"/>
                      <a:pt x="4" y="16"/>
                      <a:pt x="3" y="16"/>
                    </a:cubicBezTo>
                    <a:cubicBezTo>
                      <a:pt x="2" y="15"/>
                      <a:pt x="2" y="15"/>
                      <a:pt x="2" y="15"/>
                    </a:cubicBezTo>
                    <a:cubicBezTo>
                      <a:pt x="1" y="16"/>
                      <a:pt x="1" y="16"/>
                      <a:pt x="1" y="16"/>
                    </a:cubicBezTo>
                    <a:cubicBezTo>
                      <a:pt x="0" y="14"/>
                      <a:pt x="5" y="12"/>
                      <a:pt x="2" y="11"/>
                    </a:cubicBezTo>
                    <a:cubicBezTo>
                      <a:pt x="3" y="9"/>
                      <a:pt x="4" y="11"/>
                      <a:pt x="5" y="10"/>
                    </a:cubicBezTo>
                    <a:cubicBezTo>
                      <a:pt x="3" y="8"/>
                      <a:pt x="6" y="8"/>
                      <a:pt x="7" y="5"/>
                    </a:cubicBezTo>
                    <a:cubicBezTo>
                      <a:pt x="8" y="6"/>
                      <a:pt x="8" y="6"/>
                      <a:pt x="8" y="6"/>
                    </a:cubicBezTo>
                    <a:cubicBezTo>
                      <a:pt x="8" y="5"/>
                      <a:pt x="8" y="5"/>
                      <a:pt x="8" y="4"/>
                    </a:cubicBezTo>
                    <a:cubicBezTo>
                      <a:pt x="8" y="4"/>
                      <a:pt x="8" y="4"/>
                      <a:pt x="8" y="3"/>
                    </a:cubicBezTo>
                    <a:cubicBezTo>
                      <a:pt x="8" y="2"/>
                      <a:pt x="9" y="3"/>
                      <a:pt x="10" y="3"/>
                    </a:cubicBezTo>
                    <a:cubicBezTo>
                      <a:pt x="12" y="3"/>
                      <a:pt x="14"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2" name="Freeform 251">
                <a:extLst>
                  <a:ext uri="{FF2B5EF4-FFF2-40B4-BE49-F238E27FC236}">
                    <a16:creationId xmlns:a16="http://schemas.microsoft.com/office/drawing/2014/main" id="{0D5DFB1D-B0F7-4121-8861-527724DDCDF3}"/>
                  </a:ext>
                </a:extLst>
              </p:cNvPr>
              <p:cNvSpPr/>
              <p:nvPr/>
            </p:nvSpPr>
            <p:spPr bwMode="auto">
              <a:xfrm>
                <a:off x="2245" y="1151"/>
                <a:ext cx="13" cy="11"/>
              </a:xfrm>
              <a:custGeom>
                <a:gdLst>
                  <a:gd name="T0" fmla="*/ 5 w 5"/>
                  <a:gd name="T1" fmla="*/ 1 h 4"/>
                  <a:gd name="T2" fmla="*/ 5 w 5"/>
                  <a:gd name="T3" fmla="*/ 2 h 4"/>
                  <a:gd name="T4" fmla="*/ 2 w 5"/>
                  <a:gd name="T5" fmla="*/ 3 h 4"/>
                  <a:gd name="T6" fmla="*/ 3 w 5"/>
                  <a:gd name="T7" fmla="*/ 2 h 4"/>
                  <a:gd name="T8" fmla="*/ 0 w 5"/>
                  <a:gd name="T9" fmla="*/ 1 h 4"/>
                  <a:gd name="T10" fmla="*/ 1 w 5"/>
                  <a:gd name="T11" fmla="*/ 1 h 4"/>
                  <a:gd name="T12" fmla="*/ 1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1"/>
                      <a:pt x="5" y="2"/>
                      <a:pt x="5" y="2"/>
                    </a:cubicBezTo>
                    <a:cubicBezTo>
                      <a:pt x="4" y="4"/>
                      <a:pt x="2" y="2"/>
                      <a:pt x="2" y="3"/>
                    </a:cubicBezTo>
                    <a:cubicBezTo>
                      <a:pt x="3" y="2"/>
                      <a:pt x="3" y="2"/>
                      <a:pt x="3" y="2"/>
                    </a:cubicBezTo>
                    <a:cubicBezTo>
                      <a:pt x="2" y="1"/>
                      <a:pt x="0" y="3"/>
                      <a:pt x="0" y="1"/>
                    </a:cubicBezTo>
                    <a:cubicBezTo>
                      <a:pt x="0" y="1"/>
                      <a:pt x="0" y="1"/>
                      <a:pt x="1" y="1"/>
                    </a:cubicBezTo>
                    <a:cubicBezTo>
                      <a:pt x="1" y="0"/>
                      <a:pt x="1" y="0"/>
                      <a:pt x="1" y="0"/>
                    </a:cubicBezTo>
                    <a:cubicBezTo>
                      <a:pt x="2" y="0"/>
                      <a:pt x="3" y="3"/>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3" name="Freeform 252">
                <a:extLst>
                  <a:ext uri="{FF2B5EF4-FFF2-40B4-BE49-F238E27FC236}">
                    <a16:creationId xmlns:a16="http://schemas.microsoft.com/office/drawing/2014/main" id="{81250ABD-B9B0-4F81-B8FF-30AC052E8DD8}"/>
                  </a:ext>
                </a:extLst>
              </p:cNvPr>
              <p:cNvSpPr/>
              <p:nvPr/>
            </p:nvSpPr>
            <p:spPr bwMode="auto">
              <a:xfrm>
                <a:off x="3233" y="1151"/>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4" name="Freeform 253">
                <a:extLst>
                  <a:ext uri="{FF2B5EF4-FFF2-40B4-BE49-F238E27FC236}">
                    <a16:creationId xmlns:a16="http://schemas.microsoft.com/office/drawing/2014/main" id="{B55A93CB-FD1B-49F7-815F-C22335C30CE4}"/>
                  </a:ext>
                </a:extLst>
              </p:cNvPr>
              <p:cNvSpPr/>
              <p:nvPr/>
            </p:nvSpPr>
            <p:spPr bwMode="auto">
              <a:xfrm>
                <a:off x="3583" y="1151"/>
                <a:ext cx="11" cy="11"/>
              </a:xfrm>
              <a:custGeom>
                <a:gdLst>
                  <a:gd name="T0" fmla="*/ 4 w 4"/>
                  <a:gd name="T1" fmla="*/ 0 h 4"/>
                  <a:gd name="T2" fmla="*/ 1 w 4"/>
                  <a:gd name="T3" fmla="*/ 4 h 4"/>
                  <a:gd name="T4" fmla="*/ 1 w 4"/>
                  <a:gd name="T5" fmla="*/ 2 h 4"/>
                  <a:gd name="T6" fmla="*/ 3 w 4"/>
                  <a:gd name="T7" fmla="*/ 1 h 4"/>
                  <a:gd name="T8" fmla="*/ 2 w 4"/>
                  <a:gd name="T9" fmla="*/ 1 h 4"/>
                  <a:gd name="T10" fmla="*/ 4 w 4"/>
                  <a:gd name="T11" fmla="*/ 0 h 4"/>
                </a:gdLst>
                <a:cxnLst>
                  <a:cxn ang="0">
                    <a:pos x="T0" y="T1"/>
                  </a:cxn>
                  <a:cxn ang="0">
                    <a:pos x="T2" y="T3"/>
                  </a:cxn>
                  <a:cxn ang="0">
                    <a:pos x="T4" y="T5"/>
                  </a:cxn>
                  <a:cxn ang="0">
                    <a:pos x="T6" y="T7"/>
                  </a:cxn>
                  <a:cxn ang="0">
                    <a:pos x="T8" y="T9"/>
                  </a:cxn>
                  <a:cxn ang="0">
                    <a:pos x="T10" y="T11"/>
                  </a:cxn>
                </a:cxnLst>
                <a:rect l="0" t="0" r="r" b="b"/>
                <a:pathLst>
                  <a:path w="4" h="4">
                    <a:moveTo>
                      <a:pt x="4" y="0"/>
                    </a:moveTo>
                    <a:cubicBezTo>
                      <a:pt x="3" y="2"/>
                      <a:pt x="2" y="2"/>
                      <a:pt x="1" y="4"/>
                    </a:cubicBezTo>
                    <a:cubicBezTo>
                      <a:pt x="0" y="3"/>
                      <a:pt x="1" y="3"/>
                      <a:pt x="1" y="2"/>
                    </a:cubicBezTo>
                    <a:cubicBezTo>
                      <a:pt x="2" y="2"/>
                      <a:pt x="3" y="2"/>
                      <a:pt x="3" y="1"/>
                    </a:cubicBezTo>
                    <a:cubicBezTo>
                      <a:pt x="3" y="1"/>
                      <a:pt x="2" y="1"/>
                      <a:pt x="2"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5" name="Freeform 254">
                <a:extLst>
                  <a:ext uri="{FF2B5EF4-FFF2-40B4-BE49-F238E27FC236}">
                    <a16:creationId xmlns:a16="http://schemas.microsoft.com/office/drawing/2014/main" id="{1B641A4A-ACF1-454A-973C-29F6CF34BC10}"/>
                  </a:ext>
                </a:extLst>
              </p:cNvPr>
              <p:cNvSpPr/>
              <p:nvPr/>
            </p:nvSpPr>
            <p:spPr bwMode="auto">
              <a:xfrm>
                <a:off x="3842" y="1151"/>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6" name="Freeform 255">
                <a:extLst>
                  <a:ext uri="{FF2B5EF4-FFF2-40B4-BE49-F238E27FC236}">
                    <a16:creationId xmlns:a16="http://schemas.microsoft.com/office/drawing/2014/main" id="{0FB87B85-64AF-4E19-BA1B-EEE426CE77EE}"/>
                  </a:ext>
                </a:extLst>
              </p:cNvPr>
              <p:cNvSpPr/>
              <p:nvPr/>
            </p:nvSpPr>
            <p:spPr bwMode="auto">
              <a:xfrm>
                <a:off x="2223" y="115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7" name="Freeform 256">
                <a:extLst>
                  <a:ext uri="{FF2B5EF4-FFF2-40B4-BE49-F238E27FC236}">
                    <a16:creationId xmlns:a16="http://schemas.microsoft.com/office/drawing/2014/main" id="{4DE92FA1-4B35-41BB-AB71-6365360A044A}"/>
                  </a:ext>
                </a:extLst>
              </p:cNvPr>
              <p:cNvSpPr/>
              <p:nvPr/>
            </p:nvSpPr>
            <p:spPr bwMode="auto">
              <a:xfrm>
                <a:off x="3703" y="1148"/>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3"/>
                      <a:pt x="1" y="2"/>
                      <a:pt x="0" y="3"/>
                    </a:cubicBezTo>
                    <a:cubicBezTo>
                      <a:pt x="0" y="3"/>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8" name="Freeform 257">
                <a:extLst>
                  <a:ext uri="{FF2B5EF4-FFF2-40B4-BE49-F238E27FC236}">
                    <a16:creationId xmlns:a16="http://schemas.microsoft.com/office/drawing/2014/main" id="{41EF3717-E282-4B4F-9FB4-649E464EB87F}"/>
                  </a:ext>
                </a:extLst>
              </p:cNvPr>
              <p:cNvSpPr/>
              <p:nvPr/>
            </p:nvSpPr>
            <p:spPr bwMode="auto">
              <a:xfrm>
                <a:off x="2181" y="1151"/>
                <a:ext cx="5" cy="5"/>
              </a:xfrm>
              <a:custGeom>
                <a:gdLst>
                  <a:gd name="T0" fmla="*/ 0 w 2"/>
                  <a:gd name="T1" fmla="*/ 2 h 2"/>
                  <a:gd name="T2" fmla="*/ 0 w 2"/>
                  <a:gd name="T3" fmla="*/ 1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79" name="Freeform 258">
                <a:extLst>
                  <a:ext uri="{FF2B5EF4-FFF2-40B4-BE49-F238E27FC236}">
                    <a16:creationId xmlns:a16="http://schemas.microsoft.com/office/drawing/2014/main" id="{E5AD8D66-D407-45E5-8DC4-06DB6B45249B}"/>
                  </a:ext>
                </a:extLst>
              </p:cNvPr>
              <p:cNvSpPr/>
              <p:nvPr/>
            </p:nvSpPr>
            <p:spPr bwMode="auto">
              <a:xfrm>
                <a:off x="3567" y="1154"/>
                <a:ext cx="8" cy="5"/>
              </a:xfrm>
              <a:custGeom>
                <a:gdLst>
                  <a:gd name="T0" fmla="*/ 0 w 8"/>
                  <a:gd name="T1" fmla="*/ 5 h 5"/>
                  <a:gd name="T2" fmla="*/ 8 w 8"/>
                  <a:gd name="T3" fmla="*/ 0 h 5"/>
                  <a:gd name="T4" fmla="*/ 3 w 8"/>
                  <a:gd name="T5" fmla="*/ 5 h 5"/>
                  <a:gd name="T6" fmla="*/ 0 w 8"/>
                  <a:gd name="T7" fmla="*/ 5 h 5"/>
                </a:gdLst>
                <a:cxnLst>
                  <a:cxn ang="0">
                    <a:pos x="T0" y="T1"/>
                  </a:cxn>
                  <a:cxn ang="0">
                    <a:pos x="T2" y="T3"/>
                  </a:cxn>
                  <a:cxn ang="0">
                    <a:pos x="T4" y="T5"/>
                  </a:cxn>
                  <a:cxn ang="0">
                    <a:pos x="T6" y="T7"/>
                  </a:cxn>
                </a:cxnLst>
                <a:rect l="0" t="0" r="r" b="b"/>
                <a:pathLst>
                  <a:path w="8" h="5">
                    <a:moveTo>
                      <a:pt x="0" y="5"/>
                    </a:moveTo>
                    <a:lnTo>
                      <a:pt x="8"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0" name="Freeform 259">
                <a:extLst>
                  <a:ext uri="{FF2B5EF4-FFF2-40B4-BE49-F238E27FC236}">
                    <a16:creationId xmlns:a16="http://schemas.microsoft.com/office/drawing/2014/main" id="{6EE92980-383D-48AB-B7E0-EC042B77188D}"/>
                  </a:ext>
                </a:extLst>
              </p:cNvPr>
              <p:cNvSpPr/>
              <p:nvPr/>
            </p:nvSpPr>
            <p:spPr bwMode="auto">
              <a:xfrm>
                <a:off x="2830" y="1154"/>
                <a:ext cx="5"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1"/>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1" name="Freeform 260">
                <a:extLst>
                  <a:ext uri="{FF2B5EF4-FFF2-40B4-BE49-F238E27FC236}">
                    <a16:creationId xmlns:a16="http://schemas.microsoft.com/office/drawing/2014/main" id="{42F286ED-20AB-44E1-8690-AA7FAC676ED3}"/>
                  </a:ext>
                </a:extLst>
              </p:cNvPr>
              <p:cNvSpPr/>
              <p:nvPr/>
            </p:nvSpPr>
            <p:spPr bwMode="auto">
              <a:xfrm>
                <a:off x="3514" y="1156"/>
                <a:ext cx="5" cy="6"/>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2"/>
                      <a:pt x="2"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2" name="Freeform 261">
                <a:extLst>
                  <a:ext uri="{FF2B5EF4-FFF2-40B4-BE49-F238E27FC236}">
                    <a16:creationId xmlns:a16="http://schemas.microsoft.com/office/drawing/2014/main" id="{4E71D849-43EB-44A0-8320-3E9ECCFC3463}"/>
                  </a:ext>
                </a:extLst>
              </p:cNvPr>
              <p:cNvSpPr/>
              <p:nvPr/>
            </p:nvSpPr>
            <p:spPr bwMode="auto">
              <a:xfrm>
                <a:off x="2239" y="1156"/>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0"/>
                      <a:pt x="0"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3" name="Freeform 262">
                <a:extLst>
                  <a:ext uri="{FF2B5EF4-FFF2-40B4-BE49-F238E27FC236}">
                    <a16:creationId xmlns:a16="http://schemas.microsoft.com/office/drawing/2014/main" id="{5F8D2BDB-0E50-4E5C-AD00-8BE98605E175}"/>
                  </a:ext>
                </a:extLst>
              </p:cNvPr>
              <p:cNvSpPr/>
              <p:nvPr/>
            </p:nvSpPr>
            <p:spPr bwMode="auto">
              <a:xfrm>
                <a:off x="2974" y="1156"/>
                <a:ext cx="11" cy="16"/>
              </a:xfrm>
              <a:custGeom>
                <a:gdLst>
                  <a:gd name="T0" fmla="*/ 4 w 4"/>
                  <a:gd name="T1" fmla="*/ 2 h 6"/>
                  <a:gd name="T2" fmla="*/ 4 w 4"/>
                  <a:gd name="T3" fmla="*/ 2 h 6"/>
                  <a:gd name="T4" fmla="*/ 4 w 4"/>
                  <a:gd name="T5" fmla="*/ 3 h 6"/>
                  <a:gd name="T6" fmla="*/ 1 w 4"/>
                  <a:gd name="T7" fmla="*/ 5 h 6"/>
                  <a:gd name="T8" fmla="*/ 1 w 4"/>
                  <a:gd name="T9" fmla="*/ 6 h 6"/>
                  <a:gd name="T10" fmla="*/ 0 w 4"/>
                  <a:gd name="T11" fmla="*/ 5 h 6"/>
                  <a:gd name="T12" fmla="*/ 2 w 4"/>
                  <a:gd name="T13" fmla="*/ 4 h 6"/>
                  <a:gd name="T14" fmla="*/ 2 w 4"/>
                  <a:gd name="T15" fmla="*/ 3 h 6"/>
                  <a:gd name="T16" fmla="*/ 3 w 4"/>
                  <a:gd name="T17" fmla="*/ 2 h 6"/>
                  <a:gd name="T18" fmla="*/ 4 w 4"/>
                  <a:gd name="T19" fmla="*/ 0 h 6"/>
                  <a:gd name="T20" fmla="*/ 4 w 4"/>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cubicBezTo>
                      <a:pt x="4" y="2"/>
                      <a:pt x="4" y="2"/>
                      <a:pt x="4" y="2"/>
                    </a:cubicBezTo>
                    <a:cubicBezTo>
                      <a:pt x="2" y="3"/>
                      <a:pt x="4" y="3"/>
                      <a:pt x="4" y="3"/>
                    </a:cubicBezTo>
                    <a:cubicBezTo>
                      <a:pt x="3" y="3"/>
                      <a:pt x="2" y="5"/>
                      <a:pt x="1" y="5"/>
                    </a:cubicBezTo>
                    <a:cubicBezTo>
                      <a:pt x="1" y="6"/>
                      <a:pt x="1" y="6"/>
                      <a:pt x="1" y="6"/>
                    </a:cubicBezTo>
                    <a:cubicBezTo>
                      <a:pt x="0" y="5"/>
                      <a:pt x="0" y="5"/>
                      <a:pt x="0" y="5"/>
                    </a:cubicBezTo>
                    <a:cubicBezTo>
                      <a:pt x="0" y="5"/>
                      <a:pt x="2" y="5"/>
                      <a:pt x="2" y="4"/>
                    </a:cubicBezTo>
                    <a:cubicBezTo>
                      <a:pt x="2" y="3"/>
                      <a:pt x="2" y="3"/>
                      <a:pt x="2" y="3"/>
                    </a:cubicBezTo>
                    <a:cubicBezTo>
                      <a:pt x="3" y="4"/>
                      <a:pt x="2" y="2"/>
                      <a:pt x="3" y="2"/>
                    </a:cubicBezTo>
                    <a:cubicBezTo>
                      <a:pt x="4" y="0"/>
                      <a:pt x="4" y="0"/>
                      <a:pt x="4"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4" name="Freeform 263">
                <a:extLst>
                  <a:ext uri="{FF2B5EF4-FFF2-40B4-BE49-F238E27FC236}">
                    <a16:creationId xmlns:a16="http://schemas.microsoft.com/office/drawing/2014/main" id="{83CFB94A-B789-470D-B60C-254317984063}"/>
                  </a:ext>
                </a:extLst>
              </p:cNvPr>
              <p:cNvSpPr/>
              <p:nvPr/>
            </p:nvSpPr>
            <p:spPr bwMode="auto">
              <a:xfrm>
                <a:off x="3105" y="1156"/>
                <a:ext cx="5"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5" name="Freeform 264">
                <a:extLst>
                  <a:ext uri="{FF2B5EF4-FFF2-40B4-BE49-F238E27FC236}">
                    <a16:creationId xmlns:a16="http://schemas.microsoft.com/office/drawing/2014/main" id="{F3263B25-88EE-44D8-9886-749DC8B31E8D}"/>
                  </a:ext>
                </a:extLst>
              </p:cNvPr>
              <p:cNvSpPr/>
              <p:nvPr/>
            </p:nvSpPr>
            <p:spPr bwMode="auto">
              <a:xfrm>
                <a:off x="3225" y="1156"/>
                <a:ext cx="6" cy="3"/>
              </a:xfrm>
              <a:custGeom>
                <a:gdLst>
                  <a:gd name="T0" fmla="*/ 1 w 2"/>
                  <a:gd name="T1" fmla="*/ 0 h 1"/>
                  <a:gd name="T2" fmla="*/ 0 w 2"/>
                  <a:gd name="T3" fmla="*/ 1 h 1"/>
                  <a:gd name="T4" fmla="*/ 1 w 2"/>
                  <a:gd name="T5" fmla="*/ 0 h 1"/>
                </a:gdLst>
                <a:cxnLst>
                  <a:cxn ang="0">
                    <a:pos x="T0" y="T1"/>
                  </a:cxn>
                  <a:cxn ang="0">
                    <a:pos x="T2" y="T3"/>
                  </a:cxn>
                  <a:cxn ang="0">
                    <a:pos x="T4" y="T5"/>
                  </a:cxn>
                </a:cxnLst>
                <a:rect l="0" t="0" r="r" b="b"/>
                <a:pathLst>
                  <a:path w="2" h="1">
                    <a:moveTo>
                      <a:pt x="1" y="0"/>
                    </a:moveTo>
                    <a:cubicBezTo>
                      <a:pt x="2" y="1"/>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6" name="Freeform 265">
                <a:extLst>
                  <a:ext uri="{FF2B5EF4-FFF2-40B4-BE49-F238E27FC236}">
                    <a16:creationId xmlns:a16="http://schemas.microsoft.com/office/drawing/2014/main" id="{BB09DB67-6FB9-41E5-9938-3FE2DA1A316E}"/>
                  </a:ext>
                </a:extLst>
              </p:cNvPr>
              <p:cNvSpPr/>
              <p:nvPr/>
            </p:nvSpPr>
            <p:spPr bwMode="auto">
              <a:xfrm>
                <a:off x="2146" y="1159"/>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7" name="Freeform 266">
                <a:extLst>
                  <a:ext uri="{FF2B5EF4-FFF2-40B4-BE49-F238E27FC236}">
                    <a16:creationId xmlns:a16="http://schemas.microsoft.com/office/drawing/2014/main" id="{2018A9D4-FCB9-4BC7-B88B-736F55CFE55C}"/>
                  </a:ext>
                </a:extLst>
              </p:cNvPr>
              <p:cNvSpPr/>
              <p:nvPr/>
            </p:nvSpPr>
            <p:spPr bwMode="auto">
              <a:xfrm>
                <a:off x="3634" y="1151"/>
                <a:ext cx="16" cy="19"/>
              </a:xfrm>
              <a:custGeom>
                <a:gdLst>
                  <a:gd name="T0" fmla="*/ 6 w 6"/>
                  <a:gd name="T1" fmla="*/ 3 h 7"/>
                  <a:gd name="T2" fmla="*/ 5 w 6"/>
                  <a:gd name="T3" fmla="*/ 5 h 7"/>
                  <a:gd name="T4" fmla="*/ 2 w 6"/>
                  <a:gd name="T5" fmla="*/ 5 h 7"/>
                  <a:gd name="T6" fmla="*/ 1 w 6"/>
                  <a:gd name="T7" fmla="*/ 7 h 7"/>
                  <a:gd name="T8" fmla="*/ 0 w 6"/>
                  <a:gd name="T9" fmla="*/ 7 h 7"/>
                  <a:gd name="T10" fmla="*/ 0 w 6"/>
                  <a:gd name="T11" fmla="*/ 6 h 7"/>
                  <a:gd name="T12" fmla="*/ 6 w 6"/>
                  <a:gd name="T13" fmla="*/ 3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5" y="5"/>
                      <a:pt x="5" y="5"/>
                      <a:pt x="5" y="5"/>
                    </a:cubicBezTo>
                    <a:cubicBezTo>
                      <a:pt x="4" y="4"/>
                      <a:pt x="4" y="6"/>
                      <a:pt x="2" y="5"/>
                    </a:cubicBezTo>
                    <a:cubicBezTo>
                      <a:pt x="1" y="6"/>
                      <a:pt x="1" y="6"/>
                      <a:pt x="1" y="7"/>
                    </a:cubicBezTo>
                    <a:cubicBezTo>
                      <a:pt x="0" y="7"/>
                      <a:pt x="0" y="7"/>
                      <a:pt x="0" y="7"/>
                    </a:cubicBezTo>
                    <a:cubicBezTo>
                      <a:pt x="0" y="6"/>
                      <a:pt x="0" y="6"/>
                      <a:pt x="0" y="6"/>
                    </a:cubicBezTo>
                    <a:cubicBezTo>
                      <a:pt x="3" y="6"/>
                      <a:pt x="2" y="0"/>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8" name="Freeform 267">
                <a:extLst>
                  <a:ext uri="{FF2B5EF4-FFF2-40B4-BE49-F238E27FC236}">
                    <a16:creationId xmlns:a16="http://schemas.microsoft.com/office/drawing/2014/main" id="{E9669A37-B093-4A0E-8A5B-9E13EB1C9AE8}"/>
                  </a:ext>
                </a:extLst>
              </p:cNvPr>
              <p:cNvSpPr/>
              <p:nvPr/>
            </p:nvSpPr>
            <p:spPr bwMode="auto">
              <a:xfrm>
                <a:off x="2536" y="1159"/>
                <a:ext cx="5"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1" y="2"/>
                    </a:cubicBezTo>
                    <a:cubicBezTo>
                      <a:pt x="0" y="0"/>
                      <a:pt x="0" y="0"/>
                      <a:pt x="0" y="0"/>
                    </a:cubicBezTo>
                    <a:cubicBezTo>
                      <a:pt x="2"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89" name="Freeform 268">
                <a:extLst>
                  <a:ext uri="{FF2B5EF4-FFF2-40B4-BE49-F238E27FC236}">
                    <a16:creationId xmlns:a16="http://schemas.microsoft.com/office/drawing/2014/main" id="{BFD564CE-BE10-4E9E-BC55-45C259F6B755}"/>
                  </a:ext>
                </a:extLst>
              </p:cNvPr>
              <p:cNvSpPr/>
              <p:nvPr/>
            </p:nvSpPr>
            <p:spPr bwMode="auto">
              <a:xfrm>
                <a:off x="3722" y="11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0" name="Freeform 269">
                <a:extLst>
                  <a:ext uri="{FF2B5EF4-FFF2-40B4-BE49-F238E27FC236}">
                    <a16:creationId xmlns:a16="http://schemas.microsoft.com/office/drawing/2014/main" id="{C3E90006-2EC7-48A9-8359-687C4ECD5606}"/>
                  </a:ext>
                </a:extLst>
              </p:cNvPr>
              <p:cNvSpPr/>
              <p:nvPr/>
            </p:nvSpPr>
            <p:spPr bwMode="auto">
              <a:xfrm>
                <a:off x="2702" y="1159"/>
                <a:ext cx="42" cy="24"/>
              </a:xfrm>
              <a:custGeom>
                <a:gdLst>
                  <a:gd name="T0" fmla="*/ 16 w 16"/>
                  <a:gd name="T1" fmla="*/ 3 h 9"/>
                  <a:gd name="T2" fmla="*/ 15 w 16"/>
                  <a:gd name="T3" fmla="*/ 4 h 9"/>
                  <a:gd name="T4" fmla="*/ 15 w 16"/>
                  <a:gd name="T5" fmla="*/ 3 h 9"/>
                  <a:gd name="T6" fmla="*/ 13 w 16"/>
                  <a:gd name="T7" fmla="*/ 3 h 9"/>
                  <a:gd name="T8" fmla="*/ 11 w 16"/>
                  <a:gd name="T9" fmla="*/ 2 h 9"/>
                  <a:gd name="T10" fmla="*/ 9 w 16"/>
                  <a:gd name="T11" fmla="*/ 3 h 9"/>
                  <a:gd name="T12" fmla="*/ 11 w 16"/>
                  <a:gd name="T13" fmla="*/ 3 h 9"/>
                  <a:gd name="T14" fmla="*/ 8 w 16"/>
                  <a:gd name="T15" fmla="*/ 5 h 9"/>
                  <a:gd name="T16" fmla="*/ 0 w 16"/>
                  <a:gd name="T17" fmla="*/ 9 h 9"/>
                  <a:gd name="T18" fmla="*/ 0 w 16"/>
                  <a:gd name="T19" fmla="*/ 8 h 9"/>
                  <a:gd name="T20" fmla="*/ 2 w 16"/>
                  <a:gd name="T21" fmla="*/ 8 h 9"/>
                  <a:gd name="T22" fmla="*/ 7 w 16"/>
                  <a:gd name="T23" fmla="*/ 5 h 9"/>
                  <a:gd name="T24" fmla="*/ 6 w 16"/>
                  <a:gd name="T25" fmla="*/ 5 h 9"/>
                  <a:gd name="T26" fmla="*/ 10 w 16"/>
                  <a:gd name="T27" fmla="*/ 2 h 9"/>
                  <a:gd name="T28" fmla="*/ 14 w 16"/>
                  <a:gd name="T29" fmla="*/ 0 h 9"/>
                  <a:gd name="T30" fmla="*/ 16 w 16"/>
                  <a:gd name="T31"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3"/>
                    </a:moveTo>
                    <a:cubicBezTo>
                      <a:pt x="16" y="3"/>
                      <a:pt x="15" y="4"/>
                      <a:pt x="15" y="4"/>
                    </a:cubicBezTo>
                    <a:cubicBezTo>
                      <a:pt x="15" y="3"/>
                      <a:pt x="15" y="3"/>
                      <a:pt x="15" y="3"/>
                    </a:cubicBezTo>
                    <a:cubicBezTo>
                      <a:pt x="13" y="3"/>
                      <a:pt x="13" y="3"/>
                      <a:pt x="13" y="3"/>
                    </a:cubicBezTo>
                    <a:cubicBezTo>
                      <a:pt x="14" y="2"/>
                      <a:pt x="12" y="2"/>
                      <a:pt x="11" y="2"/>
                    </a:cubicBezTo>
                    <a:cubicBezTo>
                      <a:pt x="9" y="3"/>
                      <a:pt x="9" y="3"/>
                      <a:pt x="9" y="3"/>
                    </a:cubicBezTo>
                    <a:cubicBezTo>
                      <a:pt x="10" y="4"/>
                      <a:pt x="11" y="3"/>
                      <a:pt x="11" y="3"/>
                    </a:cubicBezTo>
                    <a:cubicBezTo>
                      <a:pt x="11" y="4"/>
                      <a:pt x="8" y="3"/>
                      <a:pt x="8" y="5"/>
                    </a:cubicBezTo>
                    <a:cubicBezTo>
                      <a:pt x="5" y="7"/>
                      <a:pt x="3" y="7"/>
                      <a:pt x="0" y="9"/>
                    </a:cubicBezTo>
                    <a:cubicBezTo>
                      <a:pt x="0" y="8"/>
                      <a:pt x="0" y="8"/>
                      <a:pt x="0" y="8"/>
                    </a:cubicBezTo>
                    <a:cubicBezTo>
                      <a:pt x="0" y="8"/>
                      <a:pt x="1" y="8"/>
                      <a:pt x="2" y="8"/>
                    </a:cubicBezTo>
                    <a:cubicBezTo>
                      <a:pt x="1" y="5"/>
                      <a:pt x="6" y="7"/>
                      <a:pt x="7" y="5"/>
                    </a:cubicBezTo>
                    <a:cubicBezTo>
                      <a:pt x="6" y="5"/>
                      <a:pt x="6" y="5"/>
                      <a:pt x="6" y="5"/>
                    </a:cubicBezTo>
                    <a:cubicBezTo>
                      <a:pt x="7" y="4"/>
                      <a:pt x="8" y="4"/>
                      <a:pt x="10" y="2"/>
                    </a:cubicBezTo>
                    <a:cubicBezTo>
                      <a:pt x="11" y="1"/>
                      <a:pt x="12" y="1"/>
                      <a:pt x="14" y="0"/>
                    </a:cubicBezTo>
                    <a:cubicBezTo>
                      <a:pt x="13" y="2"/>
                      <a:pt x="16" y="1"/>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1" name="Freeform 270">
                <a:extLst>
                  <a:ext uri="{FF2B5EF4-FFF2-40B4-BE49-F238E27FC236}">
                    <a16:creationId xmlns:a16="http://schemas.microsoft.com/office/drawing/2014/main" id="{0FC43FFB-6611-4FBB-9C6A-943EDC97AECC}"/>
                  </a:ext>
                </a:extLst>
              </p:cNvPr>
              <p:cNvSpPr/>
              <p:nvPr/>
            </p:nvSpPr>
            <p:spPr bwMode="auto">
              <a:xfrm>
                <a:off x="2771" y="1162"/>
                <a:ext cx="5" cy="2"/>
              </a:xfrm>
              <a:custGeom>
                <a:gdLst>
                  <a:gd name="T0" fmla="*/ 0 w 2"/>
                  <a:gd name="T1" fmla="*/ 1 h 1"/>
                  <a:gd name="T2" fmla="*/ 2 w 2"/>
                  <a:gd name="T3" fmla="*/ 0 h 1"/>
                  <a:gd name="T4" fmla="*/ 0 w 2"/>
                  <a:gd name="T5" fmla="*/ 1 h 1"/>
                </a:gdLst>
                <a:cxnLst>
                  <a:cxn ang="0">
                    <a:pos x="T0" y="T1"/>
                  </a:cxn>
                  <a:cxn ang="0">
                    <a:pos x="T2" y="T3"/>
                  </a:cxn>
                  <a:cxn ang="0">
                    <a:pos x="T4" y="T5"/>
                  </a:cxn>
                </a:cxnLst>
                <a:rect l="0" t="0" r="r" b="b"/>
                <a:pathLst>
                  <a:path w="2" h="1">
                    <a:moveTo>
                      <a:pt x="0" y="1"/>
                    </a:moveTo>
                    <a:cubicBezTo>
                      <a:pt x="0" y="1"/>
                      <a:pt x="1"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2" name="Freeform 271">
                <a:extLst>
                  <a:ext uri="{FF2B5EF4-FFF2-40B4-BE49-F238E27FC236}">
                    <a16:creationId xmlns:a16="http://schemas.microsoft.com/office/drawing/2014/main" id="{6956106A-D4D6-4D21-9434-B1B48675B0EF}"/>
                  </a:ext>
                </a:extLst>
              </p:cNvPr>
              <p:cNvSpPr/>
              <p:nvPr/>
            </p:nvSpPr>
            <p:spPr bwMode="auto">
              <a:xfrm>
                <a:off x="3220" y="1162"/>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3" name="Freeform 272">
                <a:extLst>
                  <a:ext uri="{FF2B5EF4-FFF2-40B4-BE49-F238E27FC236}">
                    <a16:creationId xmlns:a16="http://schemas.microsoft.com/office/drawing/2014/main" id="{15D358A8-0111-4825-8719-720CD52FB62B}"/>
                  </a:ext>
                </a:extLst>
              </p:cNvPr>
              <p:cNvSpPr/>
              <p:nvPr/>
            </p:nvSpPr>
            <p:spPr bwMode="auto">
              <a:xfrm>
                <a:off x="2122" y="1162"/>
                <a:ext cx="24" cy="8"/>
              </a:xfrm>
              <a:custGeom>
                <a:gdLst>
                  <a:gd name="T0" fmla="*/ 4 w 9"/>
                  <a:gd name="T1" fmla="*/ 1 h 3"/>
                  <a:gd name="T2" fmla="*/ 9 w 9"/>
                  <a:gd name="T3" fmla="*/ 2 h 3"/>
                  <a:gd name="T4" fmla="*/ 1 w 9"/>
                  <a:gd name="T5" fmla="*/ 2 h 3"/>
                  <a:gd name="T6" fmla="*/ 0 w 9"/>
                  <a:gd name="T7" fmla="*/ 0 h 3"/>
                  <a:gd name="T8" fmla="*/ 4 w 9"/>
                  <a:gd name="T9" fmla="*/ 1 h 3"/>
                </a:gdLst>
                <a:cxnLst>
                  <a:cxn ang="0">
                    <a:pos x="T0" y="T1"/>
                  </a:cxn>
                  <a:cxn ang="0">
                    <a:pos x="T2" y="T3"/>
                  </a:cxn>
                  <a:cxn ang="0">
                    <a:pos x="T4" y="T5"/>
                  </a:cxn>
                  <a:cxn ang="0">
                    <a:pos x="T6" y="T7"/>
                  </a:cxn>
                  <a:cxn ang="0">
                    <a:pos x="T8" y="T9"/>
                  </a:cxn>
                </a:cxnLst>
                <a:rect l="0" t="0" r="r" b="b"/>
                <a:pathLst>
                  <a:path w="9" h="3">
                    <a:moveTo>
                      <a:pt x="4" y="1"/>
                    </a:moveTo>
                    <a:cubicBezTo>
                      <a:pt x="6" y="1"/>
                      <a:pt x="7" y="3"/>
                      <a:pt x="9" y="2"/>
                    </a:cubicBezTo>
                    <a:cubicBezTo>
                      <a:pt x="7" y="3"/>
                      <a:pt x="4" y="1"/>
                      <a:pt x="1" y="2"/>
                    </a:cubicBezTo>
                    <a:cubicBezTo>
                      <a:pt x="1" y="1"/>
                      <a:pt x="0" y="1"/>
                      <a:pt x="0" y="0"/>
                    </a:cubicBezTo>
                    <a:cubicBezTo>
                      <a:pt x="1"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4" name="Freeform 273">
                <a:extLst>
                  <a:ext uri="{FF2B5EF4-FFF2-40B4-BE49-F238E27FC236}">
                    <a16:creationId xmlns:a16="http://schemas.microsoft.com/office/drawing/2014/main" id="{69E77997-FD98-49F9-AF67-FA20C999B4AD}"/>
                  </a:ext>
                </a:extLst>
              </p:cNvPr>
              <p:cNvSpPr/>
              <p:nvPr/>
            </p:nvSpPr>
            <p:spPr bwMode="auto">
              <a:xfrm>
                <a:off x="2213" y="1162"/>
                <a:ext cx="13" cy="5"/>
              </a:xfrm>
              <a:custGeom>
                <a:gdLst>
                  <a:gd name="T0" fmla="*/ 4 w 5"/>
                  <a:gd name="T1" fmla="*/ 1 h 2"/>
                  <a:gd name="T2" fmla="*/ 0 w 5"/>
                  <a:gd name="T3" fmla="*/ 1 h 2"/>
                  <a:gd name="T4" fmla="*/ 4 w 5"/>
                  <a:gd name="T5" fmla="*/ 0 h 2"/>
                  <a:gd name="T6" fmla="*/ 4 w 5"/>
                  <a:gd name="T7" fmla="*/ 1 h 2"/>
                </a:gdLst>
                <a:cxnLst>
                  <a:cxn ang="0">
                    <a:pos x="T0" y="T1"/>
                  </a:cxn>
                  <a:cxn ang="0">
                    <a:pos x="T2" y="T3"/>
                  </a:cxn>
                  <a:cxn ang="0">
                    <a:pos x="T4" y="T5"/>
                  </a:cxn>
                  <a:cxn ang="0">
                    <a:pos x="T6" y="T7"/>
                  </a:cxn>
                </a:cxnLst>
                <a:rect l="0" t="0" r="r" b="b"/>
                <a:pathLst>
                  <a:path w="5" h="2">
                    <a:moveTo>
                      <a:pt x="4" y="1"/>
                    </a:moveTo>
                    <a:cubicBezTo>
                      <a:pt x="3" y="0"/>
                      <a:pt x="1" y="2"/>
                      <a:pt x="0" y="1"/>
                    </a:cubicBezTo>
                    <a:cubicBezTo>
                      <a:pt x="1" y="0"/>
                      <a:pt x="3"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5" name="Freeform 274">
                <a:extLst>
                  <a:ext uri="{FF2B5EF4-FFF2-40B4-BE49-F238E27FC236}">
                    <a16:creationId xmlns:a16="http://schemas.microsoft.com/office/drawing/2014/main" id="{E3B357C7-3813-4DAC-89A4-23704AB6F2F5}"/>
                  </a:ext>
                </a:extLst>
              </p:cNvPr>
              <p:cNvSpPr/>
              <p:nvPr/>
            </p:nvSpPr>
            <p:spPr bwMode="auto">
              <a:xfrm>
                <a:off x="3530" y="11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6" name="Freeform 275">
                <a:extLst>
                  <a:ext uri="{FF2B5EF4-FFF2-40B4-BE49-F238E27FC236}">
                    <a16:creationId xmlns:a16="http://schemas.microsoft.com/office/drawing/2014/main" id="{0A0E59A6-01DA-4823-BB7E-D752F69E85F5}"/>
                  </a:ext>
                </a:extLst>
              </p:cNvPr>
              <p:cNvSpPr/>
              <p:nvPr/>
            </p:nvSpPr>
            <p:spPr bwMode="auto">
              <a:xfrm>
                <a:off x="2474" y="116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7" name="Freeform 276">
                <a:extLst>
                  <a:ext uri="{FF2B5EF4-FFF2-40B4-BE49-F238E27FC236}">
                    <a16:creationId xmlns:a16="http://schemas.microsoft.com/office/drawing/2014/main" id="{489F3475-8543-4509-B68C-EEF4F79CFCC6}"/>
                  </a:ext>
                </a:extLst>
              </p:cNvPr>
              <p:cNvSpPr/>
              <p:nvPr/>
            </p:nvSpPr>
            <p:spPr bwMode="auto">
              <a:xfrm>
                <a:off x="2683" y="1162"/>
                <a:ext cx="13" cy="8"/>
              </a:xfrm>
              <a:custGeom>
                <a:gdLst>
                  <a:gd name="T0" fmla="*/ 4 w 5"/>
                  <a:gd name="T1" fmla="*/ 1 h 3"/>
                  <a:gd name="T2" fmla="*/ 5 w 5"/>
                  <a:gd name="T3" fmla="*/ 2 h 3"/>
                  <a:gd name="T4" fmla="*/ 0 w 5"/>
                  <a:gd name="T5" fmla="*/ 2 h 3"/>
                  <a:gd name="T6" fmla="*/ 1 w 5"/>
                  <a:gd name="T7" fmla="*/ 1 h 3"/>
                  <a:gd name="T8" fmla="*/ 5 w 5"/>
                  <a:gd name="T9" fmla="*/ 0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2"/>
                      <a:pt x="5" y="2"/>
                      <a:pt x="5" y="2"/>
                    </a:cubicBezTo>
                    <a:cubicBezTo>
                      <a:pt x="3" y="3"/>
                      <a:pt x="2" y="2"/>
                      <a:pt x="0" y="2"/>
                    </a:cubicBezTo>
                    <a:cubicBezTo>
                      <a:pt x="0" y="1"/>
                      <a:pt x="1" y="2"/>
                      <a:pt x="1" y="1"/>
                    </a:cubicBezTo>
                    <a:cubicBezTo>
                      <a:pt x="3" y="2"/>
                      <a:pt x="4" y="0"/>
                      <a:pt x="5"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8" name="Freeform 277">
                <a:extLst>
                  <a:ext uri="{FF2B5EF4-FFF2-40B4-BE49-F238E27FC236}">
                    <a16:creationId xmlns:a16="http://schemas.microsoft.com/office/drawing/2014/main" id="{F7C6B291-664E-48F6-91C5-1FBE0D000546}"/>
                  </a:ext>
                </a:extLst>
              </p:cNvPr>
              <p:cNvSpPr/>
              <p:nvPr/>
            </p:nvSpPr>
            <p:spPr bwMode="auto">
              <a:xfrm>
                <a:off x="2531" y="1162"/>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99" name="Rectangle 278">
                <a:extLst>
                  <a:ext uri="{FF2B5EF4-FFF2-40B4-BE49-F238E27FC236}">
                    <a16:creationId xmlns:a16="http://schemas.microsoft.com/office/drawing/2014/main" id="{579F8F73-F8BC-4C6B-8D27-A05E22371973}"/>
                  </a:ext>
                </a:extLst>
              </p:cNvPr>
              <p:cNvSpPr>
                <a:spLocks noChangeArrowheads="1"/>
              </p:cNvSpPr>
              <p:nvPr/>
            </p:nvSpPr>
            <p:spPr bwMode="auto">
              <a:xfrm>
                <a:off x="3727" y="1162"/>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0" name="Freeform 279">
                <a:extLst>
                  <a:ext uri="{FF2B5EF4-FFF2-40B4-BE49-F238E27FC236}">
                    <a16:creationId xmlns:a16="http://schemas.microsoft.com/office/drawing/2014/main" id="{18124584-1BA9-4B62-B76D-0CAD47E9FEC1}"/>
                  </a:ext>
                </a:extLst>
              </p:cNvPr>
              <p:cNvSpPr/>
              <p:nvPr/>
            </p:nvSpPr>
            <p:spPr bwMode="auto">
              <a:xfrm>
                <a:off x="3556" y="1164"/>
                <a:ext cx="8" cy="6"/>
              </a:xfrm>
              <a:custGeom>
                <a:gdLst>
                  <a:gd name="T0" fmla="*/ 0 w 8"/>
                  <a:gd name="T1" fmla="*/ 6 h 6"/>
                  <a:gd name="T2" fmla="*/ 8 w 8"/>
                  <a:gd name="T3" fmla="*/ 0 h 6"/>
                  <a:gd name="T4" fmla="*/ 6 w 8"/>
                  <a:gd name="T5" fmla="*/ 3 h 6"/>
                  <a:gd name="T6" fmla="*/ 0 w 8"/>
                  <a:gd name="T7" fmla="*/ 6 h 6"/>
                </a:gdLst>
                <a:cxnLst>
                  <a:cxn ang="0">
                    <a:pos x="T0" y="T1"/>
                  </a:cxn>
                  <a:cxn ang="0">
                    <a:pos x="T2" y="T3"/>
                  </a:cxn>
                  <a:cxn ang="0">
                    <a:pos x="T4" y="T5"/>
                  </a:cxn>
                  <a:cxn ang="0">
                    <a:pos x="T6" y="T7"/>
                  </a:cxn>
                </a:cxnLst>
                <a:rect l="0" t="0" r="r" b="b"/>
                <a:pathLst>
                  <a:path w="8" h="6">
                    <a:moveTo>
                      <a:pt x="0" y="6"/>
                    </a:moveTo>
                    <a:lnTo>
                      <a:pt x="8" y="0"/>
                    </a:lnTo>
                    <a:lnTo>
                      <a:pt x="6"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1" name="Rectangle 280">
                <a:extLst>
                  <a:ext uri="{FF2B5EF4-FFF2-40B4-BE49-F238E27FC236}">
                    <a16:creationId xmlns:a16="http://schemas.microsoft.com/office/drawing/2014/main" id="{B89D386F-A9D2-4001-A692-EC5B9262F861}"/>
                  </a:ext>
                </a:extLst>
              </p:cNvPr>
              <p:cNvSpPr>
                <a:spLocks noChangeArrowheads="1"/>
              </p:cNvSpPr>
              <p:nvPr/>
            </p:nvSpPr>
            <p:spPr bwMode="auto">
              <a:xfrm>
                <a:off x="2205" y="116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2" name="Freeform 281">
                <a:extLst>
                  <a:ext uri="{FF2B5EF4-FFF2-40B4-BE49-F238E27FC236}">
                    <a16:creationId xmlns:a16="http://schemas.microsoft.com/office/drawing/2014/main" id="{C962C0D8-A5D0-4C66-9903-210A7185746F}"/>
                  </a:ext>
                </a:extLst>
              </p:cNvPr>
              <p:cNvSpPr/>
              <p:nvPr/>
            </p:nvSpPr>
            <p:spPr bwMode="auto">
              <a:xfrm>
                <a:off x="2183" y="1164"/>
                <a:ext cx="14" cy="6"/>
              </a:xfrm>
              <a:custGeom>
                <a:gdLst>
                  <a:gd name="T0" fmla="*/ 4 w 5"/>
                  <a:gd name="T1" fmla="*/ 0 h 2"/>
                  <a:gd name="T2" fmla="*/ 5 w 5"/>
                  <a:gd name="T3" fmla="*/ 0 h 2"/>
                  <a:gd name="T4" fmla="*/ 2 w 5"/>
                  <a:gd name="T5" fmla="*/ 1 h 2"/>
                  <a:gd name="T6" fmla="*/ 0 w 5"/>
                  <a:gd name="T7" fmla="*/ 1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5" y="0"/>
                      <a:pt x="5" y="0"/>
                      <a:pt x="5" y="0"/>
                    </a:cubicBezTo>
                    <a:cubicBezTo>
                      <a:pt x="4" y="1"/>
                      <a:pt x="2" y="2"/>
                      <a:pt x="2" y="1"/>
                    </a:cubicBezTo>
                    <a:cubicBezTo>
                      <a:pt x="1" y="1"/>
                      <a:pt x="1" y="1"/>
                      <a:pt x="0" y="1"/>
                    </a:cubicBezTo>
                    <a:cubicBezTo>
                      <a:pt x="0" y="0"/>
                      <a:pt x="0" y="0"/>
                      <a:pt x="0" y="0"/>
                    </a:cubicBezTo>
                    <a:cubicBezTo>
                      <a:pt x="2"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3" name="Freeform 282">
                <a:extLst>
                  <a:ext uri="{FF2B5EF4-FFF2-40B4-BE49-F238E27FC236}">
                    <a16:creationId xmlns:a16="http://schemas.microsoft.com/office/drawing/2014/main" id="{658218FB-2F57-449A-BCD8-629F10A63D1B}"/>
                  </a:ext>
                </a:extLst>
              </p:cNvPr>
              <p:cNvSpPr/>
              <p:nvPr/>
            </p:nvSpPr>
            <p:spPr bwMode="auto">
              <a:xfrm>
                <a:off x="3597" y="1164"/>
                <a:ext cx="13" cy="11"/>
              </a:xfrm>
              <a:custGeom>
                <a:gdLst>
                  <a:gd name="T0" fmla="*/ 5 w 5"/>
                  <a:gd name="T1" fmla="*/ 1 h 4"/>
                  <a:gd name="T2" fmla="*/ 1 w 5"/>
                  <a:gd name="T3" fmla="*/ 3 h 4"/>
                  <a:gd name="T4" fmla="*/ 1 w 5"/>
                  <a:gd name="T5" fmla="*/ 4 h 4"/>
                  <a:gd name="T6" fmla="*/ 0 w 5"/>
                  <a:gd name="T7" fmla="*/ 4 h 4"/>
                  <a:gd name="T8" fmla="*/ 2 w 5"/>
                  <a:gd name="T9" fmla="*/ 2 h 4"/>
                  <a:gd name="T10" fmla="*/ 1 w 5"/>
                  <a:gd name="T11" fmla="*/ 1 h 4"/>
                  <a:gd name="T12" fmla="*/ 3 w 5"/>
                  <a:gd name="T13" fmla="*/ 0 h 4"/>
                  <a:gd name="T14" fmla="*/ 5 w 5"/>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3" y="0"/>
                      <a:pt x="4" y="4"/>
                      <a:pt x="1" y="3"/>
                    </a:cubicBezTo>
                    <a:cubicBezTo>
                      <a:pt x="1" y="4"/>
                      <a:pt x="1" y="4"/>
                      <a:pt x="1" y="4"/>
                    </a:cubicBezTo>
                    <a:cubicBezTo>
                      <a:pt x="1" y="4"/>
                      <a:pt x="1" y="4"/>
                      <a:pt x="0" y="4"/>
                    </a:cubicBezTo>
                    <a:cubicBezTo>
                      <a:pt x="0" y="2"/>
                      <a:pt x="1" y="2"/>
                      <a:pt x="2" y="2"/>
                    </a:cubicBezTo>
                    <a:cubicBezTo>
                      <a:pt x="1" y="1"/>
                      <a:pt x="1" y="1"/>
                      <a:pt x="1" y="1"/>
                    </a:cubicBezTo>
                    <a:cubicBezTo>
                      <a:pt x="1" y="1"/>
                      <a:pt x="3" y="1"/>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4" name="Freeform 283">
                <a:extLst>
                  <a:ext uri="{FF2B5EF4-FFF2-40B4-BE49-F238E27FC236}">
                    <a16:creationId xmlns:a16="http://schemas.microsoft.com/office/drawing/2014/main" id="{3D172F91-FB54-4FEC-B141-3AC6EA9F21EF}"/>
                  </a:ext>
                </a:extLst>
              </p:cNvPr>
              <p:cNvSpPr/>
              <p:nvPr/>
            </p:nvSpPr>
            <p:spPr bwMode="auto">
              <a:xfrm>
                <a:off x="2279" y="1164"/>
                <a:ext cx="14" cy="6"/>
              </a:xfrm>
              <a:custGeom>
                <a:gdLst>
                  <a:gd name="T0" fmla="*/ 5 w 5"/>
                  <a:gd name="T1" fmla="*/ 1 h 2"/>
                  <a:gd name="T2" fmla="*/ 1 w 5"/>
                  <a:gd name="T3" fmla="*/ 2 h 2"/>
                  <a:gd name="T4" fmla="*/ 3 w 5"/>
                  <a:gd name="T5" fmla="*/ 0 h 2"/>
                  <a:gd name="T6" fmla="*/ 5 w 5"/>
                  <a:gd name="T7" fmla="*/ 1 h 2"/>
                </a:gdLst>
                <a:cxnLst>
                  <a:cxn ang="0">
                    <a:pos x="T0" y="T1"/>
                  </a:cxn>
                  <a:cxn ang="0">
                    <a:pos x="T2" y="T3"/>
                  </a:cxn>
                  <a:cxn ang="0">
                    <a:pos x="T4" y="T5"/>
                  </a:cxn>
                  <a:cxn ang="0">
                    <a:pos x="T6" y="T7"/>
                  </a:cxn>
                </a:cxnLst>
                <a:rect l="0" t="0" r="r" b="b"/>
                <a:pathLst>
                  <a:path w="5" h="2">
                    <a:moveTo>
                      <a:pt x="5" y="1"/>
                    </a:moveTo>
                    <a:cubicBezTo>
                      <a:pt x="3" y="0"/>
                      <a:pt x="3" y="2"/>
                      <a:pt x="1" y="2"/>
                    </a:cubicBezTo>
                    <a:cubicBezTo>
                      <a:pt x="0" y="1"/>
                      <a:pt x="3" y="1"/>
                      <a:pt x="3" y="0"/>
                    </a:cubicBezTo>
                    <a:cubicBezTo>
                      <a:pt x="4"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5" name="Rectangle 284">
                <a:extLst>
                  <a:ext uri="{FF2B5EF4-FFF2-40B4-BE49-F238E27FC236}">
                    <a16:creationId xmlns:a16="http://schemas.microsoft.com/office/drawing/2014/main" id="{4329C3AC-9369-4B22-AA20-D3A582AAB891}"/>
                  </a:ext>
                </a:extLst>
              </p:cNvPr>
              <p:cNvSpPr>
                <a:spLocks noChangeArrowheads="1"/>
              </p:cNvSpPr>
              <p:nvPr/>
            </p:nvSpPr>
            <p:spPr bwMode="auto">
              <a:xfrm>
                <a:off x="3848" y="116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6" name="Freeform 285">
                <a:extLst>
                  <a:ext uri="{FF2B5EF4-FFF2-40B4-BE49-F238E27FC236}">
                    <a16:creationId xmlns:a16="http://schemas.microsoft.com/office/drawing/2014/main" id="{D45B6040-4A92-4AED-9F98-7F7B0F0D2A51}"/>
                  </a:ext>
                </a:extLst>
              </p:cNvPr>
              <p:cNvSpPr/>
              <p:nvPr/>
            </p:nvSpPr>
            <p:spPr bwMode="auto">
              <a:xfrm>
                <a:off x="2173" y="1167"/>
                <a:ext cx="8" cy="3"/>
              </a:xfrm>
              <a:custGeom>
                <a:gdLst>
                  <a:gd name="T0" fmla="*/ 3 w 3"/>
                  <a:gd name="T1" fmla="*/ 1 h 1"/>
                  <a:gd name="T2" fmla="*/ 1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3" y="1"/>
                      <a:pt x="2" y="1"/>
                      <a:pt x="1" y="1"/>
                    </a:cubicBezTo>
                    <a:cubicBezTo>
                      <a:pt x="1" y="1"/>
                      <a:pt x="0" y="0"/>
                      <a:pt x="1" y="0"/>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7" name="Freeform 286">
                <a:extLst>
                  <a:ext uri="{FF2B5EF4-FFF2-40B4-BE49-F238E27FC236}">
                    <a16:creationId xmlns:a16="http://schemas.microsoft.com/office/drawing/2014/main" id="{736A827C-64DC-41D9-9C86-843318C420CF}"/>
                  </a:ext>
                </a:extLst>
              </p:cNvPr>
              <p:cNvSpPr/>
              <p:nvPr/>
            </p:nvSpPr>
            <p:spPr bwMode="auto">
              <a:xfrm>
                <a:off x="3214" y="116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8" name="Freeform 287">
                <a:extLst>
                  <a:ext uri="{FF2B5EF4-FFF2-40B4-BE49-F238E27FC236}">
                    <a16:creationId xmlns:a16="http://schemas.microsoft.com/office/drawing/2014/main" id="{45F0F48B-8B9E-4418-BFD3-9249113BB500}"/>
                  </a:ext>
                </a:extLst>
              </p:cNvPr>
              <p:cNvSpPr/>
              <p:nvPr/>
            </p:nvSpPr>
            <p:spPr bwMode="auto">
              <a:xfrm>
                <a:off x="3722" y="1167"/>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09" name="Freeform 288">
                <a:extLst>
                  <a:ext uri="{FF2B5EF4-FFF2-40B4-BE49-F238E27FC236}">
                    <a16:creationId xmlns:a16="http://schemas.microsoft.com/office/drawing/2014/main" id="{0CCDC94B-921A-4E39-965C-5551909C8F54}"/>
                  </a:ext>
                </a:extLst>
              </p:cNvPr>
              <p:cNvSpPr/>
              <p:nvPr/>
            </p:nvSpPr>
            <p:spPr bwMode="auto">
              <a:xfrm>
                <a:off x="3011" y="11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0" name="Freeform 289">
                <a:extLst>
                  <a:ext uri="{FF2B5EF4-FFF2-40B4-BE49-F238E27FC236}">
                    <a16:creationId xmlns:a16="http://schemas.microsoft.com/office/drawing/2014/main" id="{99DEC1EE-63AD-4BCC-A807-3D2557F02BE3}"/>
                  </a:ext>
                </a:extLst>
              </p:cNvPr>
              <p:cNvSpPr/>
              <p:nvPr/>
            </p:nvSpPr>
            <p:spPr bwMode="auto">
              <a:xfrm>
                <a:off x="3639" y="116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1" name="Freeform 290">
                <a:extLst>
                  <a:ext uri="{FF2B5EF4-FFF2-40B4-BE49-F238E27FC236}">
                    <a16:creationId xmlns:a16="http://schemas.microsoft.com/office/drawing/2014/main" id="{6E2D7F31-A7E3-43E7-984E-0E1B5EFD36D3}"/>
                  </a:ext>
                </a:extLst>
              </p:cNvPr>
              <p:cNvSpPr/>
              <p:nvPr/>
            </p:nvSpPr>
            <p:spPr bwMode="auto">
              <a:xfrm>
                <a:off x="2269" y="117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2" name="Freeform 291">
                <a:extLst>
                  <a:ext uri="{FF2B5EF4-FFF2-40B4-BE49-F238E27FC236}">
                    <a16:creationId xmlns:a16="http://schemas.microsoft.com/office/drawing/2014/main" id="{DC9015B8-C227-430C-9804-D857DF457AF9}"/>
                  </a:ext>
                </a:extLst>
              </p:cNvPr>
              <p:cNvSpPr/>
              <p:nvPr/>
            </p:nvSpPr>
            <p:spPr bwMode="auto">
              <a:xfrm>
                <a:off x="2672" y="1170"/>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2" y="0"/>
                      <a:pt x="1"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3" name="Freeform 292">
                <a:extLst>
                  <a:ext uri="{FF2B5EF4-FFF2-40B4-BE49-F238E27FC236}">
                    <a16:creationId xmlns:a16="http://schemas.microsoft.com/office/drawing/2014/main" id="{56268254-13D7-4894-ABD3-F76F2098FCE4}"/>
                  </a:ext>
                </a:extLst>
              </p:cNvPr>
              <p:cNvSpPr/>
              <p:nvPr/>
            </p:nvSpPr>
            <p:spPr bwMode="auto">
              <a:xfrm>
                <a:off x="2253" y="1167"/>
                <a:ext cx="8" cy="8"/>
              </a:xfrm>
              <a:custGeom>
                <a:gdLst>
                  <a:gd name="T0" fmla="*/ 3 w 3"/>
                  <a:gd name="T1" fmla="*/ 2 h 3"/>
                  <a:gd name="T2" fmla="*/ 0 w 3"/>
                  <a:gd name="T3" fmla="*/ 2 h 3"/>
                  <a:gd name="T4" fmla="*/ 3 w 3"/>
                  <a:gd name="T5" fmla="*/ 2 h 3"/>
                </a:gdLst>
                <a:cxnLst>
                  <a:cxn ang="0">
                    <a:pos x="T0" y="T1"/>
                  </a:cxn>
                  <a:cxn ang="0">
                    <a:pos x="T2" y="T3"/>
                  </a:cxn>
                  <a:cxn ang="0">
                    <a:pos x="T4" y="T5"/>
                  </a:cxn>
                </a:cxnLst>
                <a:rect l="0" t="0" r="r" b="b"/>
                <a:pathLst>
                  <a:path w="3" h="3">
                    <a:moveTo>
                      <a:pt x="3" y="2"/>
                    </a:moveTo>
                    <a:cubicBezTo>
                      <a:pt x="2" y="3"/>
                      <a:pt x="1" y="2"/>
                      <a:pt x="0" y="2"/>
                    </a:cubicBezTo>
                    <a:cubicBezTo>
                      <a:pt x="1"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4" name="Freeform 293">
                <a:extLst>
                  <a:ext uri="{FF2B5EF4-FFF2-40B4-BE49-F238E27FC236}">
                    <a16:creationId xmlns:a16="http://schemas.microsoft.com/office/drawing/2014/main" id="{F84AC80F-D2A7-45A1-BEDB-765970E2DDF7}"/>
                  </a:ext>
                </a:extLst>
              </p:cNvPr>
              <p:cNvSpPr/>
              <p:nvPr/>
            </p:nvSpPr>
            <p:spPr bwMode="auto">
              <a:xfrm>
                <a:off x="3209" y="117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5" name="Freeform 294">
                <a:extLst>
                  <a:ext uri="{FF2B5EF4-FFF2-40B4-BE49-F238E27FC236}">
                    <a16:creationId xmlns:a16="http://schemas.microsoft.com/office/drawing/2014/main" id="{F1EB2B6A-F47E-4E34-9E3C-281D32159BC4}"/>
                  </a:ext>
                </a:extLst>
              </p:cNvPr>
              <p:cNvSpPr/>
              <p:nvPr/>
            </p:nvSpPr>
            <p:spPr bwMode="auto">
              <a:xfrm>
                <a:off x="3717" y="1170"/>
                <a:ext cx="5" cy="5"/>
              </a:xfrm>
              <a:custGeom>
                <a:gdLst>
                  <a:gd name="T0" fmla="*/ 1 w 2"/>
                  <a:gd name="T1" fmla="*/ 2 h 2"/>
                  <a:gd name="T2" fmla="*/ 0 w 2"/>
                  <a:gd name="T3" fmla="*/ 1 h 2"/>
                  <a:gd name="T4" fmla="*/ 2 w 2"/>
                  <a:gd name="T5" fmla="*/ 1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1" y="1"/>
                      <a:pt x="1" y="0"/>
                      <a:pt x="2"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6" name="Rectangle 295">
                <a:extLst>
                  <a:ext uri="{FF2B5EF4-FFF2-40B4-BE49-F238E27FC236}">
                    <a16:creationId xmlns:a16="http://schemas.microsoft.com/office/drawing/2014/main" id="{AE336F25-F345-4744-B2A7-039EF8B58375}"/>
                  </a:ext>
                </a:extLst>
              </p:cNvPr>
              <p:cNvSpPr>
                <a:spLocks noChangeArrowheads="1"/>
              </p:cNvSpPr>
              <p:nvPr/>
            </p:nvSpPr>
            <p:spPr bwMode="auto">
              <a:xfrm>
                <a:off x="3642" y="1172"/>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7" name="Freeform 296">
                <a:extLst>
                  <a:ext uri="{FF2B5EF4-FFF2-40B4-BE49-F238E27FC236}">
                    <a16:creationId xmlns:a16="http://schemas.microsoft.com/office/drawing/2014/main" id="{08A9DA5B-B442-425A-B2B9-108BACE8408B}"/>
                  </a:ext>
                </a:extLst>
              </p:cNvPr>
              <p:cNvSpPr/>
              <p:nvPr/>
            </p:nvSpPr>
            <p:spPr bwMode="auto">
              <a:xfrm>
                <a:off x="3001" y="117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8" name="Freeform 297">
                <a:extLst>
                  <a:ext uri="{FF2B5EF4-FFF2-40B4-BE49-F238E27FC236}">
                    <a16:creationId xmlns:a16="http://schemas.microsoft.com/office/drawing/2014/main" id="{617B600A-69E3-4DF4-B615-9F210E34F891}"/>
                  </a:ext>
                </a:extLst>
              </p:cNvPr>
              <p:cNvSpPr/>
              <p:nvPr/>
            </p:nvSpPr>
            <p:spPr bwMode="auto">
              <a:xfrm>
                <a:off x="3743" y="1172"/>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19" name="Freeform 298">
                <a:extLst>
                  <a:ext uri="{FF2B5EF4-FFF2-40B4-BE49-F238E27FC236}">
                    <a16:creationId xmlns:a16="http://schemas.microsoft.com/office/drawing/2014/main" id="{48F2268A-7AB2-4A17-9148-C82855A2F416}"/>
                  </a:ext>
                </a:extLst>
              </p:cNvPr>
              <p:cNvSpPr/>
              <p:nvPr/>
            </p:nvSpPr>
            <p:spPr bwMode="auto">
              <a:xfrm>
                <a:off x="2549" y="1175"/>
                <a:ext cx="14" cy="8"/>
              </a:xfrm>
              <a:custGeom>
                <a:gdLst>
                  <a:gd name="T0" fmla="*/ 5 w 5"/>
                  <a:gd name="T1" fmla="*/ 0 h 3"/>
                  <a:gd name="T2" fmla="*/ 4 w 5"/>
                  <a:gd name="T3" fmla="*/ 1 h 3"/>
                  <a:gd name="T4" fmla="*/ 5 w 5"/>
                  <a:gd name="T5" fmla="*/ 2 h 3"/>
                  <a:gd name="T6" fmla="*/ 1 w 5"/>
                  <a:gd name="T7" fmla="*/ 2 h 3"/>
                  <a:gd name="T8" fmla="*/ 0 w 5"/>
                  <a:gd name="T9" fmla="*/ 2 h 3"/>
                  <a:gd name="T10" fmla="*/ 2 w 5"/>
                  <a:gd name="T11" fmla="*/ 0 h 3"/>
                  <a:gd name="T12" fmla="*/ 5 w 5"/>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cubicBezTo>
                      <a:pt x="4" y="1"/>
                      <a:pt x="4" y="1"/>
                      <a:pt x="4" y="1"/>
                    </a:cubicBezTo>
                    <a:cubicBezTo>
                      <a:pt x="5" y="2"/>
                      <a:pt x="5" y="2"/>
                      <a:pt x="5" y="2"/>
                    </a:cubicBezTo>
                    <a:cubicBezTo>
                      <a:pt x="3" y="3"/>
                      <a:pt x="2" y="0"/>
                      <a:pt x="1" y="2"/>
                    </a:cubicBezTo>
                    <a:cubicBezTo>
                      <a:pt x="0" y="2"/>
                      <a:pt x="0" y="2"/>
                      <a:pt x="0" y="2"/>
                    </a:cubicBezTo>
                    <a:cubicBezTo>
                      <a:pt x="0" y="0"/>
                      <a:pt x="1" y="0"/>
                      <a:pt x="2" y="0"/>
                    </a:cubicBezTo>
                    <a:cubicBezTo>
                      <a:pt x="3"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0" name="Freeform 299">
                <a:extLst>
                  <a:ext uri="{FF2B5EF4-FFF2-40B4-BE49-F238E27FC236}">
                    <a16:creationId xmlns:a16="http://schemas.microsoft.com/office/drawing/2014/main" id="{EE09927F-2A69-426E-9786-A989B78F116F}"/>
                  </a:ext>
                </a:extLst>
              </p:cNvPr>
              <p:cNvSpPr/>
              <p:nvPr/>
            </p:nvSpPr>
            <p:spPr bwMode="auto">
              <a:xfrm>
                <a:off x="2653" y="1172"/>
                <a:ext cx="19" cy="11"/>
              </a:xfrm>
              <a:custGeom>
                <a:gdLst>
                  <a:gd name="T0" fmla="*/ 6 w 7"/>
                  <a:gd name="T1" fmla="*/ 1 h 4"/>
                  <a:gd name="T2" fmla="*/ 6 w 7"/>
                  <a:gd name="T3" fmla="*/ 2 h 4"/>
                  <a:gd name="T4" fmla="*/ 7 w 7"/>
                  <a:gd name="T5" fmla="*/ 3 h 4"/>
                  <a:gd name="T6" fmla="*/ 4 w 7"/>
                  <a:gd name="T7" fmla="*/ 3 h 4"/>
                  <a:gd name="T8" fmla="*/ 2 w 7"/>
                  <a:gd name="T9" fmla="*/ 3 h 4"/>
                  <a:gd name="T10" fmla="*/ 0 w 7"/>
                  <a:gd name="T11" fmla="*/ 4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6" y="2"/>
                      <a:pt x="6" y="2"/>
                      <a:pt x="6" y="2"/>
                    </a:cubicBezTo>
                    <a:cubicBezTo>
                      <a:pt x="7" y="3"/>
                      <a:pt x="7" y="3"/>
                      <a:pt x="7" y="3"/>
                    </a:cubicBezTo>
                    <a:cubicBezTo>
                      <a:pt x="4" y="3"/>
                      <a:pt x="4" y="3"/>
                      <a:pt x="4" y="3"/>
                    </a:cubicBezTo>
                    <a:cubicBezTo>
                      <a:pt x="5" y="3"/>
                      <a:pt x="1" y="1"/>
                      <a:pt x="2" y="3"/>
                    </a:cubicBezTo>
                    <a:cubicBezTo>
                      <a:pt x="1" y="3"/>
                      <a:pt x="1" y="4"/>
                      <a:pt x="0" y="4"/>
                    </a:cubicBezTo>
                    <a:cubicBezTo>
                      <a:pt x="2" y="3"/>
                      <a:pt x="3"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1" name="Freeform 300">
                <a:extLst>
                  <a:ext uri="{FF2B5EF4-FFF2-40B4-BE49-F238E27FC236}">
                    <a16:creationId xmlns:a16="http://schemas.microsoft.com/office/drawing/2014/main" id="{E1089D6F-1D04-4AC5-904F-4D64872BC5DC}"/>
                  </a:ext>
                </a:extLst>
              </p:cNvPr>
              <p:cNvSpPr/>
              <p:nvPr/>
            </p:nvSpPr>
            <p:spPr bwMode="auto">
              <a:xfrm>
                <a:off x="3204" y="1175"/>
                <a:ext cx="5" cy="5"/>
              </a:xfrm>
              <a:custGeom>
                <a:gdLst>
                  <a:gd name="T0" fmla="*/ 1 w 2"/>
                  <a:gd name="T1" fmla="*/ 2 h 2"/>
                  <a:gd name="T2" fmla="*/ 1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1" y="0"/>
                    </a:cubicBezTo>
                    <a:cubicBezTo>
                      <a:pt x="2"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2" name="Freeform 301">
                <a:extLst>
                  <a:ext uri="{FF2B5EF4-FFF2-40B4-BE49-F238E27FC236}">
                    <a16:creationId xmlns:a16="http://schemas.microsoft.com/office/drawing/2014/main" id="{F688211D-FC6E-43B4-B9C3-0F7FE5805CCB}"/>
                  </a:ext>
                </a:extLst>
              </p:cNvPr>
              <p:cNvSpPr/>
              <p:nvPr/>
            </p:nvSpPr>
            <p:spPr bwMode="auto">
              <a:xfrm>
                <a:off x="3805" y="1175"/>
                <a:ext cx="3" cy="5"/>
              </a:xfrm>
              <a:custGeom>
                <a:gdLst>
                  <a:gd name="T0" fmla="*/ 1 w 1"/>
                  <a:gd name="T1" fmla="*/ 2 h 2"/>
                  <a:gd name="T2" fmla="*/ 1 w 1"/>
                  <a:gd name="T3" fmla="*/ 2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1" y="2"/>
                      <a:pt x="1" y="2"/>
                    </a:cubicBezTo>
                    <a:cubicBezTo>
                      <a:pt x="0" y="1"/>
                      <a:pt x="1" y="1"/>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3" name="Freeform 302">
                <a:extLst>
                  <a:ext uri="{FF2B5EF4-FFF2-40B4-BE49-F238E27FC236}">
                    <a16:creationId xmlns:a16="http://schemas.microsoft.com/office/drawing/2014/main" id="{192D30C7-55D0-4E9B-952C-7A02458722C3}"/>
                  </a:ext>
                </a:extLst>
              </p:cNvPr>
              <p:cNvSpPr/>
              <p:nvPr/>
            </p:nvSpPr>
            <p:spPr bwMode="auto">
              <a:xfrm>
                <a:off x="2573" y="1175"/>
                <a:ext cx="3" cy="5"/>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4" name="Freeform 303">
                <a:extLst>
                  <a:ext uri="{FF2B5EF4-FFF2-40B4-BE49-F238E27FC236}">
                    <a16:creationId xmlns:a16="http://schemas.microsoft.com/office/drawing/2014/main" id="{557C2F7F-A7C6-4312-8348-38479B36A748}"/>
                  </a:ext>
                </a:extLst>
              </p:cNvPr>
              <p:cNvSpPr/>
              <p:nvPr/>
            </p:nvSpPr>
            <p:spPr bwMode="auto">
              <a:xfrm>
                <a:off x="2752" y="1175"/>
                <a:ext cx="6" cy="5"/>
              </a:xfrm>
              <a:custGeom>
                <a:gdLst>
                  <a:gd name="T0" fmla="*/ 2 w 2"/>
                  <a:gd name="T1" fmla="*/ 2 h 2"/>
                  <a:gd name="T2" fmla="*/ 0 w 2"/>
                  <a:gd name="T3" fmla="*/ 1 h 2"/>
                  <a:gd name="T4" fmla="*/ 0 w 2"/>
                  <a:gd name="T5" fmla="*/ 1 h 2"/>
                  <a:gd name="T6" fmla="*/ 1 w 2"/>
                  <a:gd name="T7" fmla="*/ 1 h 2"/>
                  <a:gd name="T8" fmla="*/ 2 w 2"/>
                  <a:gd name="T9" fmla="*/ 0 h 2"/>
                  <a:gd name="T10" fmla="*/ 2 w 2"/>
                  <a:gd name="T11" fmla="*/ 2 h 2"/>
                </a:gdLst>
                <a:cxnLst>
                  <a:cxn ang="0">
                    <a:pos x="T0" y="T1"/>
                  </a:cxn>
                  <a:cxn ang="0">
                    <a:pos x="T2" y="T3"/>
                  </a:cxn>
                  <a:cxn ang="0">
                    <a:pos x="T4" y="T5"/>
                  </a:cxn>
                  <a:cxn ang="0">
                    <a:pos x="T6" y="T7"/>
                  </a:cxn>
                  <a:cxn ang="0">
                    <a:pos x="T8" y="T9"/>
                  </a:cxn>
                  <a:cxn ang="0">
                    <a:pos x="T10" y="T11"/>
                  </a:cxn>
                </a:cxnLst>
                <a:rect l="0" t="0" r="r" b="b"/>
                <a:pathLst>
                  <a:path w="2" h="2">
                    <a:moveTo>
                      <a:pt x="2" y="2"/>
                    </a:moveTo>
                    <a:cubicBezTo>
                      <a:pt x="1" y="1"/>
                      <a:pt x="0" y="1"/>
                      <a:pt x="0" y="1"/>
                    </a:cubicBezTo>
                    <a:cubicBezTo>
                      <a:pt x="0" y="1"/>
                      <a:pt x="0" y="1"/>
                      <a:pt x="0" y="1"/>
                    </a:cubicBezTo>
                    <a:cubicBezTo>
                      <a:pt x="1" y="1"/>
                      <a:pt x="1" y="1"/>
                      <a:pt x="1" y="1"/>
                    </a:cubicBezTo>
                    <a:cubicBezTo>
                      <a:pt x="2" y="0"/>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5" name="Freeform 304">
                <a:extLst>
                  <a:ext uri="{FF2B5EF4-FFF2-40B4-BE49-F238E27FC236}">
                    <a16:creationId xmlns:a16="http://schemas.microsoft.com/office/drawing/2014/main" id="{01065BBB-850A-4AA8-A1AE-B1EF03671597}"/>
                  </a:ext>
                </a:extLst>
              </p:cNvPr>
              <p:cNvSpPr/>
              <p:nvPr/>
            </p:nvSpPr>
            <p:spPr bwMode="auto">
              <a:xfrm>
                <a:off x="3110" y="1175"/>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2"/>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6" name="Freeform 305">
                <a:extLst>
                  <a:ext uri="{FF2B5EF4-FFF2-40B4-BE49-F238E27FC236}">
                    <a16:creationId xmlns:a16="http://schemas.microsoft.com/office/drawing/2014/main" id="{3EA6BA76-1905-4DEF-B170-DAD80F4AB832}"/>
                  </a:ext>
                </a:extLst>
              </p:cNvPr>
              <p:cNvSpPr/>
              <p:nvPr/>
            </p:nvSpPr>
            <p:spPr bwMode="auto">
              <a:xfrm>
                <a:off x="3490" y="1175"/>
                <a:ext cx="5" cy="5"/>
              </a:xfrm>
              <a:custGeom>
                <a:gdLst>
                  <a:gd name="T0" fmla="*/ 2 w 2"/>
                  <a:gd name="T1" fmla="*/ 0 h 2"/>
                  <a:gd name="T2" fmla="*/ 1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2" y="1"/>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7" name="Freeform 306">
                <a:extLst>
                  <a:ext uri="{FF2B5EF4-FFF2-40B4-BE49-F238E27FC236}">
                    <a16:creationId xmlns:a16="http://schemas.microsoft.com/office/drawing/2014/main" id="{9563B107-05AF-45C1-B556-A320C3D3288E}"/>
                  </a:ext>
                </a:extLst>
              </p:cNvPr>
              <p:cNvSpPr/>
              <p:nvPr/>
            </p:nvSpPr>
            <p:spPr bwMode="auto">
              <a:xfrm>
                <a:off x="3647" y="1175"/>
                <a:ext cx="6" cy="5"/>
              </a:xfrm>
              <a:custGeom>
                <a:gdLst>
                  <a:gd name="T0" fmla="*/ 2 w 2"/>
                  <a:gd name="T1" fmla="*/ 1 h 2"/>
                  <a:gd name="T2" fmla="*/ 1 w 2"/>
                  <a:gd name="T3" fmla="*/ 2 h 2"/>
                  <a:gd name="T4" fmla="*/ 1 w 2"/>
                  <a:gd name="T5" fmla="*/ 0 h 2"/>
                  <a:gd name="T6" fmla="*/ 2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2"/>
                      <a:pt x="1" y="2"/>
                      <a:pt x="1" y="2"/>
                    </a:cubicBezTo>
                    <a:cubicBezTo>
                      <a:pt x="0" y="1"/>
                      <a:pt x="1" y="1"/>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8" name="Freeform 307">
                <a:extLst>
                  <a:ext uri="{FF2B5EF4-FFF2-40B4-BE49-F238E27FC236}">
                    <a16:creationId xmlns:a16="http://schemas.microsoft.com/office/drawing/2014/main" id="{D359114E-533B-4DCD-A5FA-58DAE9C6CCD3}"/>
                  </a:ext>
                </a:extLst>
              </p:cNvPr>
              <p:cNvSpPr/>
              <p:nvPr/>
            </p:nvSpPr>
            <p:spPr bwMode="auto">
              <a:xfrm>
                <a:off x="3679" y="11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29" name="Freeform 308">
                <a:extLst>
                  <a:ext uri="{FF2B5EF4-FFF2-40B4-BE49-F238E27FC236}">
                    <a16:creationId xmlns:a16="http://schemas.microsoft.com/office/drawing/2014/main" id="{164EAC07-646A-4872-AB2B-7360BCF1BF2E}"/>
                  </a:ext>
                </a:extLst>
              </p:cNvPr>
              <p:cNvSpPr/>
              <p:nvPr/>
            </p:nvSpPr>
            <p:spPr bwMode="auto">
              <a:xfrm>
                <a:off x="3239" y="1178"/>
                <a:ext cx="13" cy="8"/>
              </a:xfrm>
              <a:custGeom>
                <a:gdLst>
                  <a:gd name="T0" fmla="*/ 5 w 5"/>
                  <a:gd name="T1" fmla="*/ 0 h 3"/>
                  <a:gd name="T2" fmla="*/ 0 w 5"/>
                  <a:gd name="T3" fmla="*/ 2 h 3"/>
                  <a:gd name="T4" fmla="*/ 1 w 5"/>
                  <a:gd name="T5" fmla="*/ 1 h 3"/>
                  <a:gd name="T6" fmla="*/ 5 w 5"/>
                  <a:gd name="T7" fmla="*/ 0 h 3"/>
                </a:gdLst>
                <a:cxnLst>
                  <a:cxn ang="0">
                    <a:pos x="T0" y="T1"/>
                  </a:cxn>
                  <a:cxn ang="0">
                    <a:pos x="T2" y="T3"/>
                  </a:cxn>
                  <a:cxn ang="0">
                    <a:pos x="T4" y="T5"/>
                  </a:cxn>
                  <a:cxn ang="0">
                    <a:pos x="T6" y="T7"/>
                  </a:cxn>
                </a:cxnLst>
                <a:rect l="0" t="0" r="r" b="b"/>
                <a:pathLst>
                  <a:path w="5" h="3">
                    <a:moveTo>
                      <a:pt x="5" y="0"/>
                    </a:moveTo>
                    <a:cubicBezTo>
                      <a:pt x="4" y="1"/>
                      <a:pt x="2" y="3"/>
                      <a:pt x="0" y="2"/>
                    </a:cubicBezTo>
                    <a:cubicBezTo>
                      <a:pt x="0" y="2"/>
                      <a:pt x="0" y="1"/>
                      <a:pt x="1" y="1"/>
                    </a:cubicBezTo>
                    <a:cubicBezTo>
                      <a:pt x="2" y="2"/>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0" name="Freeform 309">
                <a:extLst>
                  <a:ext uri="{FF2B5EF4-FFF2-40B4-BE49-F238E27FC236}">
                    <a16:creationId xmlns:a16="http://schemas.microsoft.com/office/drawing/2014/main" id="{B1F9BEBC-498B-4A2E-9457-ADE22666341B}"/>
                  </a:ext>
                </a:extLst>
              </p:cNvPr>
              <p:cNvSpPr/>
              <p:nvPr/>
            </p:nvSpPr>
            <p:spPr bwMode="auto">
              <a:xfrm>
                <a:off x="3629" y="1175"/>
                <a:ext cx="13" cy="11"/>
              </a:xfrm>
              <a:custGeom>
                <a:gdLst>
                  <a:gd name="T0" fmla="*/ 3 w 5"/>
                  <a:gd name="T1" fmla="*/ 4 h 4"/>
                  <a:gd name="T2" fmla="*/ 0 w 5"/>
                  <a:gd name="T3" fmla="*/ 2 h 4"/>
                  <a:gd name="T4" fmla="*/ 3 w 5"/>
                  <a:gd name="T5" fmla="*/ 1 h 4"/>
                  <a:gd name="T6" fmla="*/ 5 w 5"/>
                  <a:gd name="T7" fmla="*/ 2 h 4"/>
                  <a:gd name="T8" fmla="*/ 3 w 5"/>
                  <a:gd name="T9" fmla="*/ 4 h 4"/>
                </a:gdLst>
                <a:cxnLst>
                  <a:cxn ang="0">
                    <a:pos x="T0" y="T1"/>
                  </a:cxn>
                  <a:cxn ang="0">
                    <a:pos x="T2" y="T3"/>
                  </a:cxn>
                  <a:cxn ang="0">
                    <a:pos x="T4" y="T5"/>
                  </a:cxn>
                  <a:cxn ang="0">
                    <a:pos x="T6" y="T7"/>
                  </a:cxn>
                  <a:cxn ang="0">
                    <a:pos x="T8" y="T9"/>
                  </a:cxn>
                </a:cxnLst>
                <a:rect l="0" t="0" r="r" b="b"/>
                <a:pathLst>
                  <a:path w="5" h="4">
                    <a:moveTo>
                      <a:pt x="3" y="4"/>
                    </a:moveTo>
                    <a:cubicBezTo>
                      <a:pt x="1" y="4"/>
                      <a:pt x="1" y="2"/>
                      <a:pt x="0" y="2"/>
                    </a:cubicBezTo>
                    <a:cubicBezTo>
                      <a:pt x="1" y="0"/>
                      <a:pt x="3" y="4"/>
                      <a:pt x="3" y="1"/>
                    </a:cubicBezTo>
                    <a:cubicBezTo>
                      <a:pt x="5" y="2"/>
                      <a:pt x="5" y="2"/>
                      <a:pt x="5" y="2"/>
                    </a:cubicBez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1" name="Freeform 310">
                <a:extLst>
                  <a:ext uri="{FF2B5EF4-FFF2-40B4-BE49-F238E27FC236}">
                    <a16:creationId xmlns:a16="http://schemas.microsoft.com/office/drawing/2014/main" id="{79F3B69F-80B1-48B7-83B0-C983019AF13F}"/>
                  </a:ext>
                </a:extLst>
              </p:cNvPr>
              <p:cNvSpPr/>
              <p:nvPr/>
            </p:nvSpPr>
            <p:spPr bwMode="auto">
              <a:xfrm>
                <a:off x="3065" y="118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0"/>
                      <a:pt x="0" y="0"/>
                      <a:pt x="0" y="0"/>
                    </a:cubicBezTo>
                    <a:cubicBezTo>
                      <a:pt x="1" y="0"/>
                      <a:pt x="1" y="0"/>
                      <a:pt x="1"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2" name="Freeform 311">
                <a:extLst>
                  <a:ext uri="{FF2B5EF4-FFF2-40B4-BE49-F238E27FC236}">
                    <a16:creationId xmlns:a16="http://schemas.microsoft.com/office/drawing/2014/main" id="{AFC5DAC0-72E6-4A13-85CA-7010B2310C3F}"/>
                  </a:ext>
                </a:extLst>
              </p:cNvPr>
              <p:cNvSpPr/>
              <p:nvPr/>
            </p:nvSpPr>
            <p:spPr bwMode="auto">
              <a:xfrm>
                <a:off x="3685" y="1180"/>
                <a:ext cx="5" cy="6"/>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1" y="0"/>
                      <a:pt x="2" y="2"/>
                      <a:pt x="0" y="2"/>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3" name="Freeform 312">
                <a:extLst>
                  <a:ext uri="{FF2B5EF4-FFF2-40B4-BE49-F238E27FC236}">
                    <a16:creationId xmlns:a16="http://schemas.microsoft.com/office/drawing/2014/main" id="{D4C67FA7-C65F-4356-A368-4CCC558F93B0}"/>
                  </a:ext>
                </a:extLst>
              </p:cNvPr>
              <p:cNvSpPr/>
              <p:nvPr/>
            </p:nvSpPr>
            <p:spPr bwMode="auto">
              <a:xfrm>
                <a:off x="3492" y="1180"/>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4" name="Freeform 313">
                <a:extLst>
                  <a:ext uri="{FF2B5EF4-FFF2-40B4-BE49-F238E27FC236}">
                    <a16:creationId xmlns:a16="http://schemas.microsoft.com/office/drawing/2014/main" id="{57DCD582-2306-4BDE-91A0-A0C7827FC37E}"/>
                  </a:ext>
                </a:extLst>
              </p:cNvPr>
              <p:cNvSpPr/>
              <p:nvPr/>
            </p:nvSpPr>
            <p:spPr bwMode="auto">
              <a:xfrm>
                <a:off x="3468" y="1180"/>
                <a:ext cx="3" cy="6"/>
              </a:xfrm>
              <a:custGeom>
                <a:gdLst>
                  <a:gd name="T0" fmla="*/ 0 w 3"/>
                  <a:gd name="T1" fmla="*/ 6 h 6"/>
                  <a:gd name="T2" fmla="*/ 3 w 3"/>
                  <a:gd name="T3" fmla="*/ 0 h 6"/>
                  <a:gd name="T4" fmla="*/ 0 w 3"/>
                  <a:gd name="T5" fmla="*/ 3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0"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5" name="Freeform 314">
                <a:extLst>
                  <a:ext uri="{FF2B5EF4-FFF2-40B4-BE49-F238E27FC236}">
                    <a16:creationId xmlns:a16="http://schemas.microsoft.com/office/drawing/2014/main" id="{E9F89032-A071-4C16-B21A-9715ED95FFE7}"/>
                  </a:ext>
                </a:extLst>
              </p:cNvPr>
              <p:cNvSpPr/>
              <p:nvPr/>
            </p:nvSpPr>
            <p:spPr bwMode="auto">
              <a:xfrm>
                <a:off x="3196" y="1180"/>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6" name="Freeform 315">
                <a:extLst>
                  <a:ext uri="{FF2B5EF4-FFF2-40B4-BE49-F238E27FC236}">
                    <a16:creationId xmlns:a16="http://schemas.microsoft.com/office/drawing/2014/main" id="{B68D01F7-05EB-4F02-8D5D-2F5903226C13}"/>
                  </a:ext>
                </a:extLst>
              </p:cNvPr>
              <p:cNvSpPr/>
              <p:nvPr/>
            </p:nvSpPr>
            <p:spPr bwMode="auto">
              <a:xfrm flipH="1">
                <a:off x="3570" y="1183"/>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7" name="Freeform 316">
                <a:extLst>
                  <a:ext uri="{FF2B5EF4-FFF2-40B4-BE49-F238E27FC236}">
                    <a16:creationId xmlns:a16="http://schemas.microsoft.com/office/drawing/2014/main" id="{1A45F882-589F-4C5C-9650-293805B5CE0F}"/>
                  </a:ext>
                </a:extLst>
              </p:cNvPr>
              <p:cNvSpPr/>
              <p:nvPr/>
            </p:nvSpPr>
            <p:spPr bwMode="auto">
              <a:xfrm>
                <a:off x="3035" y="1183"/>
                <a:ext cx="25" cy="21"/>
              </a:xfrm>
              <a:custGeom>
                <a:gdLst>
                  <a:gd name="T0" fmla="*/ 9 w 9"/>
                  <a:gd name="T1" fmla="*/ 1 h 8"/>
                  <a:gd name="T2" fmla="*/ 8 w 9"/>
                  <a:gd name="T3" fmla="*/ 2 h 8"/>
                  <a:gd name="T4" fmla="*/ 8 w 9"/>
                  <a:gd name="T5" fmla="*/ 3 h 8"/>
                  <a:gd name="T6" fmla="*/ 6 w 9"/>
                  <a:gd name="T7" fmla="*/ 4 h 8"/>
                  <a:gd name="T8" fmla="*/ 4 w 9"/>
                  <a:gd name="T9" fmla="*/ 5 h 8"/>
                  <a:gd name="T10" fmla="*/ 5 w 9"/>
                  <a:gd name="T11" fmla="*/ 6 h 8"/>
                  <a:gd name="T12" fmla="*/ 2 w 9"/>
                  <a:gd name="T13" fmla="*/ 8 h 8"/>
                  <a:gd name="T14" fmla="*/ 1 w 9"/>
                  <a:gd name="T15" fmla="*/ 6 h 8"/>
                  <a:gd name="T16" fmla="*/ 5 w 9"/>
                  <a:gd name="T17" fmla="*/ 3 h 8"/>
                  <a:gd name="T18" fmla="*/ 7 w 9"/>
                  <a:gd name="T19" fmla="*/ 0 h 8"/>
                  <a:gd name="T20" fmla="*/ 9 w 9"/>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1"/>
                    </a:moveTo>
                    <a:cubicBezTo>
                      <a:pt x="8" y="2"/>
                      <a:pt x="8" y="2"/>
                      <a:pt x="8" y="2"/>
                    </a:cubicBezTo>
                    <a:cubicBezTo>
                      <a:pt x="8" y="3"/>
                      <a:pt x="8" y="3"/>
                      <a:pt x="8" y="3"/>
                    </a:cubicBezTo>
                    <a:cubicBezTo>
                      <a:pt x="8" y="3"/>
                      <a:pt x="6" y="3"/>
                      <a:pt x="6" y="4"/>
                    </a:cubicBezTo>
                    <a:cubicBezTo>
                      <a:pt x="6" y="4"/>
                      <a:pt x="5" y="4"/>
                      <a:pt x="4" y="5"/>
                    </a:cubicBezTo>
                    <a:cubicBezTo>
                      <a:pt x="5" y="6"/>
                      <a:pt x="5" y="6"/>
                      <a:pt x="5" y="6"/>
                    </a:cubicBezTo>
                    <a:cubicBezTo>
                      <a:pt x="3" y="6"/>
                      <a:pt x="4" y="8"/>
                      <a:pt x="2" y="8"/>
                    </a:cubicBezTo>
                    <a:cubicBezTo>
                      <a:pt x="3" y="6"/>
                      <a:pt x="0" y="8"/>
                      <a:pt x="1" y="6"/>
                    </a:cubicBezTo>
                    <a:cubicBezTo>
                      <a:pt x="2" y="5"/>
                      <a:pt x="5" y="5"/>
                      <a:pt x="5" y="3"/>
                    </a:cubicBezTo>
                    <a:cubicBezTo>
                      <a:pt x="5" y="2"/>
                      <a:pt x="7" y="1"/>
                      <a:pt x="7"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8" name="Freeform 317">
                <a:extLst>
                  <a:ext uri="{FF2B5EF4-FFF2-40B4-BE49-F238E27FC236}">
                    <a16:creationId xmlns:a16="http://schemas.microsoft.com/office/drawing/2014/main" id="{9246B5CD-3D36-4F25-A6DE-4BD8DFCA74A4}"/>
                  </a:ext>
                </a:extLst>
              </p:cNvPr>
              <p:cNvSpPr/>
              <p:nvPr/>
            </p:nvSpPr>
            <p:spPr bwMode="auto">
              <a:xfrm>
                <a:off x="3706" y="1183"/>
                <a:ext cx="3" cy="5"/>
              </a:xfrm>
              <a:custGeom>
                <a:gdLst>
                  <a:gd name="T0" fmla="*/ 1 w 1"/>
                  <a:gd name="T1" fmla="*/ 2 h 2"/>
                  <a:gd name="T2" fmla="*/ 0 w 1"/>
                  <a:gd name="T3" fmla="*/ 0 h 2"/>
                  <a:gd name="T4" fmla="*/ 1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1"/>
                      <a:pt x="0"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39" name="Freeform 318">
                <a:extLst>
                  <a:ext uri="{FF2B5EF4-FFF2-40B4-BE49-F238E27FC236}">
                    <a16:creationId xmlns:a16="http://schemas.microsoft.com/office/drawing/2014/main" id="{6823FC40-926C-40B8-B068-2B50F47DFB5F}"/>
                  </a:ext>
                </a:extLst>
              </p:cNvPr>
              <p:cNvSpPr/>
              <p:nvPr/>
            </p:nvSpPr>
            <p:spPr bwMode="auto">
              <a:xfrm>
                <a:off x="3800" y="1183"/>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0" name="Freeform 319">
                <a:extLst>
                  <a:ext uri="{FF2B5EF4-FFF2-40B4-BE49-F238E27FC236}">
                    <a16:creationId xmlns:a16="http://schemas.microsoft.com/office/drawing/2014/main" id="{914A1D07-5291-44A9-ACE2-F199EBBFD7E9}"/>
                  </a:ext>
                </a:extLst>
              </p:cNvPr>
              <p:cNvSpPr/>
              <p:nvPr/>
            </p:nvSpPr>
            <p:spPr bwMode="auto">
              <a:xfrm>
                <a:off x="2691" y="1186"/>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0"/>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1" name="Freeform 320">
                <a:extLst>
                  <a:ext uri="{FF2B5EF4-FFF2-40B4-BE49-F238E27FC236}">
                    <a16:creationId xmlns:a16="http://schemas.microsoft.com/office/drawing/2014/main" id="{7AC695AF-C085-452F-B98C-03625766BB5E}"/>
                  </a:ext>
                </a:extLst>
              </p:cNvPr>
              <p:cNvSpPr/>
              <p:nvPr/>
            </p:nvSpPr>
            <p:spPr bwMode="auto">
              <a:xfrm>
                <a:off x="3100" y="1186"/>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2" name="Rectangle 321">
                <a:extLst>
                  <a:ext uri="{FF2B5EF4-FFF2-40B4-BE49-F238E27FC236}">
                    <a16:creationId xmlns:a16="http://schemas.microsoft.com/office/drawing/2014/main" id="{0E2C50B6-E6A6-4468-BA68-ED7B980E595E}"/>
                  </a:ext>
                </a:extLst>
              </p:cNvPr>
              <p:cNvSpPr>
                <a:spLocks noChangeArrowheads="1"/>
              </p:cNvSpPr>
              <p:nvPr/>
            </p:nvSpPr>
            <p:spPr bwMode="auto">
              <a:xfrm>
                <a:off x="2512" y="1186"/>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3" name="Freeform 322">
                <a:extLst>
                  <a:ext uri="{FF2B5EF4-FFF2-40B4-BE49-F238E27FC236}">
                    <a16:creationId xmlns:a16="http://schemas.microsoft.com/office/drawing/2014/main" id="{2553B3ED-85DA-4BE3-8F07-4B52D91E0AE6}"/>
                  </a:ext>
                </a:extLst>
              </p:cNvPr>
              <p:cNvSpPr/>
              <p:nvPr/>
            </p:nvSpPr>
            <p:spPr bwMode="auto">
              <a:xfrm>
                <a:off x="3674" y="1186"/>
                <a:ext cx="8" cy="5"/>
              </a:xfrm>
              <a:custGeom>
                <a:gdLst>
                  <a:gd name="T0" fmla="*/ 2 w 3"/>
                  <a:gd name="T1" fmla="*/ 1 h 2"/>
                  <a:gd name="T2" fmla="*/ 3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2"/>
                      <a:pt x="3" y="2"/>
                      <a:pt x="3" y="2"/>
                    </a:cubicBezTo>
                    <a:cubicBezTo>
                      <a:pt x="1" y="1"/>
                      <a:pt x="1" y="2"/>
                      <a:pt x="0" y="2"/>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4" name="Freeform 323">
                <a:extLst>
                  <a:ext uri="{FF2B5EF4-FFF2-40B4-BE49-F238E27FC236}">
                    <a16:creationId xmlns:a16="http://schemas.microsoft.com/office/drawing/2014/main" id="{A82AC2CA-6021-4D40-A6F2-6FC77B8D2132}"/>
                  </a:ext>
                </a:extLst>
              </p:cNvPr>
              <p:cNvSpPr/>
              <p:nvPr/>
            </p:nvSpPr>
            <p:spPr bwMode="auto">
              <a:xfrm>
                <a:off x="2621" y="1186"/>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2" y="1"/>
                      <a:pt x="1" y="1"/>
                    </a:cubicBezTo>
                    <a:cubicBezTo>
                      <a:pt x="0" y="0"/>
                      <a:pt x="0" y="0"/>
                      <a:pt x="0" y="0"/>
                    </a:cubicBezTo>
                    <a:cubicBezTo>
                      <a:pt x="2"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5" name="Rectangle 324">
                <a:extLst>
                  <a:ext uri="{FF2B5EF4-FFF2-40B4-BE49-F238E27FC236}">
                    <a16:creationId xmlns:a16="http://schemas.microsoft.com/office/drawing/2014/main" id="{9DEE3300-3AB9-4C7A-B18D-497E52B3C13B}"/>
                  </a:ext>
                </a:extLst>
              </p:cNvPr>
              <p:cNvSpPr>
                <a:spLocks noChangeArrowheads="1"/>
              </p:cNvSpPr>
              <p:nvPr/>
            </p:nvSpPr>
            <p:spPr bwMode="auto">
              <a:xfrm>
                <a:off x="3193" y="118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6" name="Freeform 325">
                <a:extLst>
                  <a:ext uri="{FF2B5EF4-FFF2-40B4-BE49-F238E27FC236}">
                    <a16:creationId xmlns:a16="http://schemas.microsoft.com/office/drawing/2014/main" id="{4B4A5A98-3393-4D3B-890A-91D4208DF7AC}"/>
                  </a:ext>
                </a:extLst>
              </p:cNvPr>
              <p:cNvSpPr/>
              <p:nvPr/>
            </p:nvSpPr>
            <p:spPr bwMode="auto">
              <a:xfrm>
                <a:off x="3551" y="118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7" name="Freeform 326">
                <a:extLst>
                  <a:ext uri="{FF2B5EF4-FFF2-40B4-BE49-F238E27FC236}">
                    <a16:creationId xmlns:a16="http://schemas.microsoft.com/office/drawing/2014/main" id="{604922DF-7572-4AFF-BF12-691C35FE27D8}"/>
                  </a:ext>
                </a:extLst>
              </p:cNvPr>
              <p:cNvSpPr/>
              <p:nvPr/>
            </p:nvSpPr>
            <p:spPr bwMode="auto">
              <a:xfrm>
                <a:off x="3121" y="1186"/>
                <a:ext cx="59" cy="40"/>
              </a:xfrm>
              <a:custGeom>
                <a:gdLst>
                  <a:gd name="T0" fmla="*/ 17 w 22"/>
                  <a:gd name="T1" fmla="*/ 1 h 15"/>
                  <a:gd name="T2" fmla="*/ 20 w 22"/>
                  <a:gd name="T3" fmla="*/ 5 h 15"/>
                  <a:gd name="T4" fmla="*/ 19 w 22"/>
                  <a:gd name="T5" fmla="*/ 5 h 15"/>
                  <a:gd name="T6" fmla="*/ 19 w 22"/>
                  <a:gd name="T7" fmla="*/ 4 h 15"/>
                  <a:gd name="T8" fmla="*/ 20 w 22"/>
                  <a:gd name="T9" fmla="*/ 4 h 15"/>
                  <a:gd name="T10" fmla="*/ 17 w 22"/>
                  <a:gd name="T11" fmla="*/ 3 h 15"/>
                  <a:gd name="T12" fmla="*/ 16 w 22"/>
                  <a:gd name="T13" fmla="*/ 6 h 15"/>
                  <a:gd name="T14" fmla="*/ 18 w 22"/>
                  <a:gd name="T15" fmla="*/ 6 h 15"/>
                  <a:gd name="T16" fmla="*/ 16 w 22"/>
                  <a:gd name="T17" fmla="*/ 9 h 15"/>
                  <a:gd name="T18" fmla="*/ 14 w 22"/>
                  <a:gd name="T19" fmla="*/ 10 h 15"/>
                  <a:gd name="T20" fmla="*/ 9 w 22"/>
                  <a:gd name="T21" fmla="*/ 13 h 15"/>
                  <a:gd name="T22" fmla="*/ 8 w 22"/>
                  <a:gd name="T23" fmla="*/ 13 h 15"/>
                  <a:gd name="T24" fmla="*/ 8 w 22"/>
                  <a:gd name="T25" fmla="*/ 12 h 15"/>
                  <a:gd name="T26" fmla="*/ 8 w 22"/>
                  <a:gd name="T27" fmla="*/ 13 h 15"/>
                  <a:gd name="T28" fmla="*/ 9 w 22"/>
                  <a:gd name="T29" fmla="*/ 11 h 15"/>
                  <a:gd name="T30" fmla="*/ 9 w 22"/>
                  <a:gd name="T31" fmla="*/ 12 h 15"/>
                  <a:gd name="T32" fmla="*/ 10 w 22"/>
                  <a:gd name="T33" fmla="*/ 11 h 15"/>
                  <a:gd name="T34" fmla="*/ 10 w 22"/>
                  <a:gd name="T35" fmla="*/ 11 h 15"/>
                  <a:gd name="T36" fmla="*/ 12 w 22"/>
                  <a:gd name="T37" fmla="*/ 7 h 15"/>
                  <a:gd name="T38" fmla="*/ 5 w 22"/>
                  <a:gd name="T39" fmla="*/ 10 h 15"/>
                  <a:gd name="T40" fmla="*/ 3 w 22"/>
                  <a:gd name="T41" fmla="*/ 13 h 15"/>
                  <a:gd name="T42" fmla="*/ 2 w 22"/>
                  <a:gd name="T43" fmla="*/ 15 h 15"/>
                  <a:gd name="T44" fmla="*/ 2 w 22"/>
                  <a:gd name="T45" fmla="*/ 13 h 15"/>
                  <a:gd name="T46" fmla="*/ 0 w 22"/>
                  <a:gd name="T47" fmla="*/ 14 h 15"/>
                  <a:gd name="T48" fmla="*/ 3 w 22"/>
                  <a:gd name="T49" fmla="*/ 11 h 15"/>
                  <a:gd name="T50" fmla="*/ 7 w 22"/>
                  <a:gd name="T51" fmla="*/ 7 h 15"/>
                  <a:gd name="T52" fmla="*/ 8 w 22"/>
                  <a:gd name="T53" fmla="*/ 6 h 15"/>
                  <a:gd name="T54" fmla="*/ 8 w 22"/>
                  <a:gd name="T55" fmla="*/ 6 h 15"/>
                  <a:gd name="T56" fmla="*/ 10 w 22"/>
                  <a:gd name="T57" fmla="*/ 5 h 15"/>
                  <a:gd name="T58" fmla="*/ 10 w 22"/>
                  <a:gd name="T59" fmla="*/ 3 h 15"/>
                  <a:gd name="T60" fmla="*/ 13 w 22"/>
                  <a:gd name="T61" fmla="*/ 1 h 15"/>
                  <a:gd name="T62" fmla="*/ 13 w 22"/>
                  <a:gd name="T63" fmla="*/ 1 h 15"/>
                  <a:gd name="T64" fmla="*/ 16 w 22"/>
                  <a:gd name="T65" fmla="*/ 2 h 15"/>
                  <a:gd name="T66" fmla="*/ 17 w 22"/>
                  <a:gd name="T67"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7" y="1"/>
                    </a:moveTo>
                    <a:cubicBezTo>
                      <a:pt x="16" y="4"/>
                      <a:pt x="22" y="2"/>
                      <a:pt x="20" y="5"/>
                    </a:cubicBezTo>
                    <a:cubicBezTo>
                      <a:pt x="19" y="5"/>
                      <a:pt x="19" y="5"/>
                      <a:pt x="19" y="5"/>
                    </a:cubicBezTo>
                    <a:cubicBezTo>
                      <a:pt x="19" y="4"/>
                      <a:pt x="19" y="4"/>
                      <a:pt x="19" y="4"/>
                    </a:cubicBezTo>
                    <a:cubicBezTo>
                      <a:pt x="19" y="4"/>
                      <a:pt x="20" y="5"/>
                      <a:pt x="20" y="4"/>
                    </a:cubicBezTo>
                    <a:cubicBezTo>
                      <a:pt x="19" y="2"/>
                      <a:pt x="18" y="4"/>
                      <a:pt x="17" y="3"/>
                    </a:cubicBezTo>
                    <a:cubicBezTo>
                      <a:pt x="15" y="4"/>
                      <a:pt x="16" y="5"/>
                      <a:pt x="16" y="6"/>
                    </a:cubicBezTo>
                    <a:cubicBezTo>
                      <a:pt x="17" y="6"/>
                      <a:pt x="18" y="5"/>
                      <a:pt x="18" y="6"/>
                    </a:cubicBezTo>
                    <a:cubicBezTo>
                      <a:pt x="18" y="7"/>
                      <a:pt x="17" y="8"/>
                      <a:pt x="16" y="9"/>
                    </a:cubicBezTo>
                    <a:cubicBezTo>
                      <a:pt x="15" y="7"/>
                      <a:pt x="15" y="9"/>
                      <a:pt x="14" y="10"/>
                    </a:cubicBezTo>
                    <a:cubicBezTo>
                      <a:pt x="12" y="10"/>
                      <a:pt x="10" y="12"/>
                      <a:pt x="9" y="13"/>
                    </a:cubicBezTo>
                    <a:cubicBezTo>
                      <a:pt x="8" y="13"/>
                      <a:pt x="8" y="13"/>
                      <a:pt x="8" y="13"/>
                    </a:cubicBezTo>
                    <a:cubicBezTo>
                      <a:pt x="8" y="13"/>
                      <a:pt x="8" y="12"/>
                      <a:pt x="8" y="12"/>
                    </a:cubicBezTo>
                    <a:cubicBezTo>
                      <a:pt x="8" y="13"/>
                      <a:pt x="8" y="13"/>
                      <a:pt x="8" y="13"/>
                    </a:cubicBezTo>
                    <a:cubicBezTo>
                      <a:pt x="9" y="12"/>
                      <a:pt x="8" y="11"/>
                      <a:pt x="9" y="11"/>
                    </a:cubicBezTo>
                    <a:cubicBezTo>
                      <a:pt x="9" y="12"/>
                      <a:pt x="9" y="12"/>
                      <a:pt x="9" y="12"/>
                    </a:cubicBezTo>
                    <a:cubicBezTo>
                      <a:pt x="10" y="11"/>
                      <a:pt x="10" y="11"/>
                      <a:pt x="10" y="11"/>
                    </a:cubicBezTo>
                    <a:cubicBezTo>
                      <a:pt x="10" y="11"/>
                      <a:pt x="10" y="11"/>
                      <a:pt x="10" y="11"/>
                    </a:cubicBezTo>
                    <a:cubicBezTo>
                      <a:pt x="10" y="8"/>
                      <a:pt x="16" y="9"/>
                      <a:pt x="12" y="7"/>
                    </a:cubicBezTo>
                    <a:cubicBezTo>
                      <a:pt x="8" y="6"/>
                      <a:pt x="8" y="10"/>
                      <a:pt x="5" y="10"/>
                    </a:cubicBezTo>
                    <a:cubicBezTo>
                      <a:pt x="6" y="13"/>
                      <a:pt x="3" y="10"/>
                      <a:pt x="3" y="13"/>
                    </a:cubicBezTo>
                    <a:cubicBezTo>
                      <a:pt x="3" y="13"/>
                      <a:pt x="4" y="15"/>
                      <a:pt x="2" y="15"/>
                    </a:cubicBezTo>
                    <a:cubicBezTo>
                      <a:pt x="2" y="13"/>
                      <a:pt x="2" y="13"/>
                      <a:pt x="2" y="13"/>
                    </a:cubicBezTo>
                    <a:cubicBezTo>
                      <a:pt x="2" y="13"/>
                      <a:pt x="1" y="14"/>
                      <a:pt x="0" y="14"/>
                    </a:cubicBezTo>
                    <a:cubicBezTo>
                      <a:pt x="1" y="13"/>
                      <a:pt x="1" y="11"/>
                      <a:pt x="3" y="11"/>
                    </a:cubicBezTo>
                    <a:cubicBezTo>
                      <a:pt x="4" y="10"/>
                      <a:pt x="6" y="9"/>
                      <a:pt x="7" y="7"/>
                    </a:cubicBezTo>
                    <a:cubicBezTo>
                      <a:pt x="8" y="6"/>
                      <a:pt x="8" y="6"/>
                      <a:pt x="8" y="6"/>
                    </a:cubicBezTo>
                    <a:cubicBezTo>
                      <a:pt x="8" y="6"/>
                      <a:pt x="8" y="6"/>
                      <a:pt x="8" y="6"/>
                    </a:cubicBezTo>
                    <a:cubicBezTo>
                      <a:pt x="9" y="6"/>
                      <a:pt x="10" y="5"/>
                      <a:pt x="10" y="5"/>
                    </a:cubicBezTo>
                    <a:cubicBezTo>
                      <a:pt x="10" y="4"/>
                      <a:pt x="10" y="4"/>
                      <a:pt x="10" y="3"/>
                    </a:cubicBezTo>
                    <a:cubicBezTo>
                      <a:pt x="11" y="2"/>
                      <a:pt x="14" y="5"/>
                      <a:pt x="13" y="1"/>
                    </a:cubicBezTo>
                    <a:cubicBezTo>
                      <a:pt x="13" y="1"/>
                      <a:pt x="13" y="1"/>
                      <a:pt x="13" y="1"/>
                    </a:cubicBezTo>
                    <a:cubicBezTo>
                      <a:pt x="14" y="0"/>
                      <a:pt x="15" y="2"/>
                      <a:pt x="16" y="2"/>
                    </a:cubicBezTo>
                    <a:cubicBezTo>
                      <a:pt x="17" y="1"/>
                      <a:pt x="16" y="1"/>
                      <a:pt x="1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8" name="Freeform 327">
                <a:extLst>
                  <a:ext uri="{FF2B5EF4-FFF2-40B4-BE49-F238E27FC236}">
                    <a16:creationId xmlns:a16="http://schemas.microsoft.com/office/drawing/2014/main" id="{EEF509B3-3EE9-41C2-A010-19AE377CC462}"/>
                  </a:ext>
                </a:extLst>
              </p:cNvPr>
              <p:cNvSpPr/>
              <p:nvPr/>
            </p:nvSpPr>
            <p:spPr bwMode="auto">
              <a:xfrm>
                <a:off x="2477" y="1188"/>
                <a:ext cx="21" cy="14"/>
              </a:xfrm>
              <a:custGeom>
                <a:gdLst>
                  <a:gd name="T0" fmla="*/ 8 w 8"/>
                  <a:gd name="T1" fmla="*/ 0 h 5"/>
                  <a:gd name="T2" fmla="*/ 4 w 8"/>
                  <a:gd name="T3" fmla="*/ 2 h 5"/>
                  <a:gd name="T4" fmla="*/ 1 w 8"/>
                  <a:gd name="T5" fmla="*/ 5 h 5"/>
                  <a:gd name="T6" fmla="*/ 0 w 8"/>
                  <a:gd name="T7" fmla="*/ 5 h 5"/>
                  <a:gd name="T8" fmla="*/ 0 w 8"/>
                  <a:gd name="T9" fmla="*/ 2 h 5"/>
                  <a:gd name="T10" fmla="*/ 5 w 8"/>
                  <a:gd name="T11" fmla="*/ 1 h 5"/>
                  <a:gd name="T12" fmla="*/ 5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0"/>
                      <a:pt x="7" y="3"/>
                      <a:pt x="4" y="2"/>
                    </a:cubicBezTo>
                    <a:cubicBezTo>
                      <a:pt x="5" y="5"/>
                      <a:pt x="2" y="3"/>
                      <a:pt x="1" y="5"/>
                    </a:cubicBezTo>
                    <a:cubicBezTo>
                      <a:pt x="0" y="5"/>
                      <a:pt x="0" y="5"/>
                      <a:pt x="0" y="5"/>
                    </a:cubicBezTo>
                    <a:cubicBezTo>
                      <a:pt x="1" y="4"/>
                      <a:pt x="2" y="3"/>
                      <a:pt x="0" y="2"/>
                    </a:cubicBezTo>
                    <a:cubicBezTo>
                      <a:pt x="3" y="3"/>
                      <a:pt x="2" y="0"/>
                      <a:pt x="5" y="1"/>
                    </a:cubicBezTo>
                    <a:cubicBezTo>
                      <a:pt x="5" y="0"/>
                      <a:pt x="5" y="0"/>
                      <a:pt x="5"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49" name="Freeform 328">
                <a:extLst>
                  <a:ext uri="{FF2B5EF4-FFF2-40B4-BE49-F238E27FC236}">
                    <a16:creationId xmlns:a16="http://schemas.microsoft.com/office/drawing/2014/main" id="{CFB16FF0-2CFC-49F9-A471-50B85D65A52E}"/>
                  </a:ext>
                </a:extLst>
              </p:cNvPr>
              <p:cNvSpPr/>
              <p:nvPr/>
            </p:nvSpPr>
            <p:spPr bwMode="auto">
              <a:xfrm>
                <a:off x="3653" y="118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0" name="Freeform 329">
                <a:extLst>
                  <a:ext uri="{FF2B5EF4-FFF2-40B4-BE49-F238E27FC236}">
                    <a16:creationId xmlns:a16="http://schemas.microsoft.com/office/drawing/2014/main" id="{AC86D4F2-912F-4F89-84DE-482BE729B98E}"/>
                  </a:ext>
                </a:extLst>
              </p:cNvPr>
              <p:cNvSpPr/>
              <p:nvPr/>
            </p:nvSpPr>
            <p:spPr bwMode="auto">
              <a:xfrm>
                <a:off x="3797" y="1186"/>
                <a:ext cx="3" cy="5"/>
              </a:xfrm>
              <a:custGeom>
                <a:gdLst>
                  <a:gd name="T0" fmla="*/ 1 w 1"/>
                  <a:gd name="T1" fmla="*/ 1 h 2"/>
                  <a:gd name="T2" fmla="*/ 0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0" y="2"/>
                    </a:cubicBez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1" name="Freeform 330">
                <a:extLst>
                  <a:ext uri="{FF2B5EF4-FFF2-40B4-BE49-F238E27FC236}">
                    <a16:creationId xmlns:a16="http://schemas.microsoft.com/office/drawing/2014/main" id="{13FCE55D-940A-4318-A483-C0D71E459240}"/>
                  </a:ext>
                </a:extLst>
              </p:cNvPr>
              <p:cNvSpPr/>
              <p:nvPr/>
            </p:nvSpPr>
            <p:spPr bwMode="auto">
              <a:xfrm>
                <a:off x="2509" y="11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2" name="Freeform 331">
                <a:extLst>
                  <a:ext uri="{FF2B5EF4-FFF2-40B4-BE49-F238E27FC236}">
                    <a16:creationId xmlns:a16="http://schemas.microsoft.com/office/drawing/2014/main" id="{3528DCB2-E3BD-4310-8E7E-4DDCEBD29DE8}"/>
                  </a:ext>
                </a:extLst>
              </p:cNvPr>
              <p:cNvSpPr/>
              <p:nvPr/>
            </p:nvSpPr>
            <p:spPr bwMode="auto">
              <a:xfrm>
                <a:off x="2613" y="1188"/>
                <a:ext cx="11" cy="6"/>
              </a:xfrm>
              <a:custGeom>
                <a:gdLst>
                  <a:gd name="T0" fmla="*/ 4 w 4"/>
                  <a:gd name="T1" fmla="*/ 1 h 2"/>
                  <a:gd name="T2" fmla="*/ 1 w 4"/>
                  <a:gd name="T3" fmla="*/ 2 h 2"/>
                  <a:gd name="T4" fmla="*/ 0 w 4"/>
                  <a:gd name="T5" fmla="*/ 2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1" y="2"/>
                    </a:cubicBezTo>
                    <a:cubicBezTo>
                      <a:pt x="0" y="2"/>
                      <a:pt x="0" y="2"/>
                      <a:pt x="0" y="2"/>
                    </a:cubicBezTo>
                    <a:cubicBezTo>
                      <a:pt x="1" y="1"/>
                      <a:pt x="0" y="0"/>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3" name="Freeform 332">
                <a:extLst>
                  <a:ext uri="{FF2B5EF4-FFF2-40B4-BE49-F238E27FC236}">
                    <a16:creationId xmlns:a16="http://schemas.microsoft.com/office/drawing/2014/main" id="{AE25E0E7-B5E2-4246-B0EB-554754E72624}"/>
                  </a:ext>
                </a:extLst>
              </p:cNvPr>
              <p:cNvSpPr/>
              <p:nvPr/>
            </p:nvSpPr>
            <p:spPr bwMode="auto">
              <a:xfrm>
                <a:off x="3802" y="1188"/>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4" name="Freeform 333">
                <a:extLst>
                  <a:ext uri="{FF2B5EF4-FFF2-40B4-BE49-F238E27FC236}">
                    <a16:creationId xmlns:a16="http://schemas.microsoft.com/office/drawing/2014/main" id="{5286511B-D517-4B80-BC8D-267E7C22F612}"/>
                  </a:ext>
                </a:extLst>
              </p:cNvPr>
              <p:cNvSpPr/>
              <p:nvPr/>
            </p:nvSpPr>
            <p:spPr bwMode="auto">
              <a:xfrm>
                <a:off x="2675" y="1188"/>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5" name="Freeform 334">
                <a:extLst>
                  <a:ext uri="{FF2B5EF4-FFF2-40B4-BE49-F238E27FC236}">
                    <a16:creationId xmlns:a16="http://schemas.microsoft.com/office/drawing/2014/main" id="{B275CE23-ED14-4594-9E6F-178926300DED}"/>
                  </a:ext>
                </a:extLst>
              </p:cNvPr>
              <p:cNvSpPr/>
              <p:nvPr/>
            </p:nvSpPr>
            <p:spPr bwMode="auto">
              <a:xfrm>
                <a:off x="3225" y="1191"/>
                <a:ext cx="6" cy="3"/>
              </a:xfrm>
              <a:custGeom>
                <a:gdLst>
                  <a:gd name="T0" fmla="*/ 0 w 2"/>
                  <a:gd name="T1" fmla="*/ 1 h 1"/>
                  <a:gd name="T2" fmla="*/ 0 w 2"/>
                  <a:gd name="T3" fmla="*/ 0 h 1"/>
                  <a:gd name="T4" fmla="*/ 1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1" y="0"/>
                      <a:pt x="1" y="0"/>
                      <a:pt x="1" y="0"/>
                    </a:cubicBezTo>
                    <a:cubicBezTo>
                      <a:pt x="0"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6" name="Freeform 335">
                <a:extLst>
                  <a:ext uri="{FF2B5EF4-FFF2-40B4-BE49-F238E27FC236}">
                    <a16:creationId xmlns:a16="http://schemas.microsoft.com/office/drawing/2014/main" id="{7969D6F9-001D-4C80-A553-27A1D58ADC01}"/>
                  </a:ext>
                </a:extLst>
              </p:cNvPr>
              <p:cNvSpPr/>
              <p:nvPr/>
            </p:nvSpPr>
            <p:spPr bwMode="auto">
              <a:xfrm>
                <a:off x="3655" y="1191"/>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7" name="Freeform 336">
                <a:extLst>
                  <a:ext uri="{FF2B5EF4-FFF2-40B4-BE49-F238E27FC236}">
                    <a16:creationId xmlns:a16="http://schemas.microsoft.com/office/drawing/2014/main" id="{985C1380-F09C-4355-B605-82DD8A9D1307}"/>
                  </a:ext>
                </a:extLst>
              </p:cNvPr>
              <p:cNvSpPr/>
              <p:nvPr/>
            </p:nvSpPr>
            <p:spPr bwMode="auto">
              <a:xfrm>
                <a:off x="2683" y="1191"/>
                <a:ext cx="10" cy="8"/>
              </a:xfrm>
              <a:custGeom>
                <a:gdLst>
                  <a:gd name="T0" fmla="*/ 4 w 4"/>
                  <a:gd name="T1" fmla="*/ 2 h 3"/>
                  <a:gd name="T2" fmla="*/ 2 w 4"/>
                  <a:gd name="T3" fmla="*/ 3 h 3"/>
                  <a:gd name="T4" fmla="*/ 2 w 4"/>
                  <a:gd name="T5" fmla="*/ 0 h 3"/>
                  <a:gd name="T6" fmla="*/ 4 w 4"/>
                  <a:gd name="T7" fmla="*/ 2 h 3"/>
                </a:gdLst>
                <a:cxnLst>
                  <a:cxn ang="0">
                    <a:pos x="T0" y="T1"/>
                  </a:cxn>
                  <a:cxn ang="0">
                    <a:pos x="T2" y="T3"/>
                  </a:cxn>
                  <a:cxn ang="0">
                    <a:pos x="T4" y="T5"/>
                  </a:cxn>
                  <a:cxn ang="0">
                    <a:pos x="T6" y="T7"/>
                  </a:cxn>
                </a:cxnLst>
                <a:rect l="0" t="0" r="r" b="b"/>
                <a:pathLst>
                  <a:path w="4" h="3">
                    <a:moveTo>
                      <a:pt x="4" y="2"/>
                    </a:moveTo>
                    <a:cubicBezTo>
                      <a:pt x="4" y="2"/>
                      <a:pt x="3" y="3"/>
                      <a:pt x="2" y="3"/>
                    </a:cubicBezTo>
                    <a:cubicBezTo>
                      <a:pt x="0" y="2"/>
                      <a:pt x="4" y="2"/>
                      <a:pt x="2"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8" name="Freeform 337">
                <a:extLst>
                  <a:ext uri="{FF2B5EF4-FFF2-40B4-BE49-F238E27FC236}">
                    <a16:creationId xmlns:a16="http://schemas.microsoft.com/office/drawing/2014/main" id="{22C838DE-30E9-4D37-A623-D15CB3E177F4}"/>
                  </a:ext>
                </a:extLst>
              </p:cNvPr>
              <p:cNvSpPr/>
              <p:nvPr/>
            </p:nvSpPr>
            <p:spPr bwMode="auto">
              <a:xfrm>
                <a:off x="3078" y="1191"/>
                <a:ext cx="24" cy="16"/>
              </a:xfrm>
              <a:custGeom>
                <a:gdLst>
                  <a:gd name="T0" fmla="*/ 5 w 9"/>
                  <a:gd name="T1" fmla="*/ 2 h 6"/>
                  <a:gd name="T2" fmla="*/ 0 w 9"/>
                  <a:gd name="T3" fmla="*/ 6 h 6"/>
                  <a:gd name="T4" fmla="*/ 6 w 9"/>
                  <a:gd name="T5" fmla="*/ 0 h 6"/>
                  <a:gd name="T6" fmla="*/ 5 w 9"/>
                  <a:gd name="T7" fmla="*/ 2 h 6"/>
                </a:gdLst>
                <a:cxnLst>
                  <a:cxn ang="0">
                    <a:pos x="T0" y="T1"/>
                  </a:cxn>
                  <a:cxn ang="0">
                    <a:pos x="T2" y="T3"/>
                  </a:cxn>
                  <a:cxn ang="0">
                    <a:pos x="T4" y="T5"/>
                  </a:cxn>
                  <a:cxn ang="0">
                    <a:pos x="T6" y="T7"/>
                  </a:cxn>
                </a:cxnLst>
                <a:rect l="0" t="0" r="r" b="b"/>
                <a:pathLst>
                  <a:path w="9" h="6">
                    <a:moveTo>
                      <a:pt x="5" y="2"/>
                    </a:moveTo>
                    <a:cubicBezTo>
                      <a:pt x="2" y="2"/>
                      <a:pt x="3" y="5"/>
                      <a:pt x="0" y="6"/>
                    </a:cubicBezTo>
                    <a:cubicBezTo>
                      <a:pt x="0" y="4"/>
                      <a:pt x="4" y="2"/>
                      <a:pt x="6" y="0"/>
                    </a:cubicBezTo>
                    <a:cubicBezTo>
                      <a:pt x="9"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59" name="Freeform 338">
                <a:extLst>
                  <a:ext uri="{FF2B5EF4-FFF2-40B4-BE49-F238E27FC236}">
                    <a16:creationId xmlns:a16="http://schemas.microsoft.com/office/drawing/2014/main" id="{EF3BE283-02A3-4231-950D-F219E7C2042C}"/>
                  </a:ext>
                </a:extLst>
              </p:cNvPr>
              <p:cNvSpPr/>
              <p:nvPr/>
            </p:nvSpPr>
            <p:spPr bwMode="auto">
              <a:xfrm>
                <a:off x="2731" y="1191"/>
                <a:ext cx="3" cy="5"/>
              </a:xfrm>
              <a:custGeom>
                <a:gdLst>
                  <a:gd name="T0" fmla="*/ 3 w 3"/>
                  <a:gd name="T1" fmla="*/ 3 h 5"/>
                  <a:gd name="T2" fmla="*/ 0 w 3"/>
                  <a:gd name="T3" fmla="*/ 5 h 5"/>
                  <a:gd name="T4" fmla="*/ 3 w 3"/>
                  <a:gd name="T5" fmla="*/ 0 h 5"/>
                  <a:gd name="T6" fmla="*/ 3 w 3"/>
                  <a:gd name="T7" fmla="*/ 3 h 5"/>
                </a:gdLst>
                <a:cxnLst>
                  <a:cxn ang="0">
                    <a:pos x="T0" y="T1"/>
                  </a:cxn>
                  <a:cxn ang="0">
                    <a:pos x="T2" y="T3"/>
                  </a:cxn>
                  <a:cxn ang="0">
                    <a:pos x="T4" y="T5"/>
                  </a:cxn>
                  <a:cxn ang="0">
                    <a:pos x="T6" y="T7"/>
                  </a:cxn>
                </a:cxnLst>
                <a:rect l="0" t="0" r="r" b="b"/>
                <a:pathLst>
                  <a:path w="3" h="5">
                    <a:moveTo>
                      <a:pt x="3" y="3"/>
                    </a:moveTo>
                    <a:lnTo>
                      <a:pt x="0" y="5"/>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0" name="Freeform 339">
                <a:extLst>
                  <a:ext uri="{FF2B5EF4-FFF2-40B4-BE49-F238E27FC236}">
                    <a16:creationId xmlns:a16="http://schemas.microsoft.com/office/drawing/2014/main" id="{F01EA6D6-C5B7-451E-BB3B-A6188630D662}"/>
                  </a:ext>
                </a:extLst>
              </p:cNvPr>
              <p:cNvSpPr/>
              <p:nvPr/>
            </p:nvSpPr>
            <p:spPr bwMode="auto">
              <a:xfrm>
                <a:off x="2541" y="1194"/>
                <a:ext cx="72" cy="37"/>
              </a:xfrm>
              <a:custGeom>
                <a:gdLst>
                  <a:gd name="T0" fmla="*/ 27 w 27"/>
                  <a:gd name="T1" fmla="*/ 1 h 14"/>
                  <a:gd name="T2" fmla="*/ 21 w 27"/>
                  <a:gd name="T3" fmla="*/ 4 h 14"/>
                  <a:gd name="T4" fmla="*/ 18 w 27"/>
                  <a:gd name="T5" fmla="*/ 4 h 14"/>
                  <a:gd name="T6" fmla="*/ 17 w 27"/>
                  <a:gd name="T7" fmla="*/ 3 h 14"/>
                  <a:gd name="T8" fmla="*/ 14 w 27"/>
                  <a:gd name="T9" fmla="*/ 5 h 14"/>
                  <a:gd name="T10" fmla="*/ 16 w 27"/>
                  <a:gd name="T11" fmla="*/ 7 h 14"/>
                  <a:gd name="T12" fmla="*/ 12 w 27"/>
                  <a:gd name="T13" fmla="*/ 9 h 14"/>
                  <a:gd name="T14" fmla="*/ 11 w 27"/>
                  <a:gd name="T15" fmla="*/ 8 h 14"/>
                  <a:gd name="T16" fmla="*/ 9 w 27"/>
                  <a:gd name="T17" fmla="*/ 11 h 14"/>
                  <a:gd name="T18" fmla="*/ 3 w 27"/>
                  <a:gd name="T19" fmla="*/ 11 h 14"/>
                  <a:gd name="T20" fmla="*/ 2 w 27"/>
                  <a:gd name="T21" fmla="*/ 11 h 14"/>
                  <a:gd name="T22" fmla="*/ 3 w 27"/>
                  <a:gd name="T23" fmla="*/ 12 h 14"/>
                  <a:gd name="T24" fmla="*/ 4 w 27"/>
                  <a:gd name="T25" fmla="*/ 12 h 14"/>
                  <a:gd name="T26" fmla="*/ 1 w 27"/>
                  <a:gd name="T27" fmla="*/ 13 h 14"/>
                  <a:gd name="T28" fmla="*/ 0 w 27"/>
                  <a:gd name="T29" fmla="*/ 12 h 14"/>
                  <a:gd name="T30" fmla="*/ 3 w 27"/>
                  <a:gd name="T31" fmla="*/ 10 h 14"/>
                  <a:gd name="T32" fmla="*/ 8 w 27"/>
                  <a:gd name="T33" fmla="*/ 8 h 14"/>
                  <a:gd name="T34" fmla="*/ 9 w 27"/>
                  <a:gd name="T35" fmla="*/ 7 h 14"/>
                  <a:gd name="T36" fmla="*/ 7 w 27"/>
                  <a:gd name="T37" fmla="*/ 7 h 14"/>
                  <a:gd name="T38" fmla="*/ 6 w 27"/>
                  <a:gd name="T39" fmla="*/ 6 h 14"/>
                  <a:gd name="T40" fmla="*/ 10 w 27"/>
                  <a:gd name="T41" fmla="*/ 6 h 14"/>
                  <a:gd name="T42" fmla="*/ 13 w 27"/>
                  <a:gd name="T43" fmla="*/ 3 h 14"/>
                  <a:gd name="T44" fmla="*/ 18 w 27"/>
                  <a:gd name="T45" fmla="*/ 2 h 14"/>
                  <a:gd name="T46" fmla="*/ 18 w 27"/>
                  <a:gd name="T47" fmla="*/ 4 h 14"/>
                  <a:gd name="T48" fmla="*/ 21 w 27"/>
                  <a:gd name="T49" fmla="*/ 1 h 14"/>
                  <a:gd name="T50" fmla="*/ 21 w 27"/>
                  <a:gd name="T51" fmla="*/ 1 h 14"/>
                  <a:gd name="T52" fmla="*/ 26 w 27"/>
                  <a:gd name="T53" fmla="*/ 0 h 14"/>
                  <a:gd name="T54" fmla="*/ 27 w 27"/>
                  <a:gd name="T5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1"/>
                    </a:moveTo>
                    <a:cubicBezTo>
                      <a:pt x="26" y="3"/>
                      <a:pt x="23" y="2"/>
                      <a:pt x="21" y="4"/>
                    </a:cubicBezTo>
                    <a:cubicBezTo>
                      <a:pt x="19" y="5"/>
                      <a:pt x="19" y="5"/>
                      <a:pt x="18" y="4"/>
                    </a:cubicBezTo>
                    <a:cubicBezTo>
                      <a:pt x="17" y="3"/>
                      <a:pt x="17" y="3"/>
                      <a:pt x="17" y="3"/>
                    </a:cubicBezTo>
                    <a:cubicBezTo>
                      <a:pt x="16" y="2"/>
                      <a:pt x="15" y="4"/>
                      <a:pt x="14" y="5"/>
                    </a:cubicBezTo>
                    <a:cubicBezTo>
                      <a:pt x="16" y="7"/>
                      <a:pt x="16" y="7"/>
                      <a:pt x="16" y="7"/>
                    </a:cubicBezTo>
                    <a:cubicBezTo>
                      <a:pt x="14" y="8"/>
                      <a:pt x="14" y="8"/>
                      <a:pt x="12" y="9"/>
                    </a:cubicBezTo>
                    <a:cubicBezTo>
                      <a:pt x="11" y="8"/>
                      <a:pt x="11" y="8"/>
                      <a:pt x="11" y="8"/>
                    </a:cubicBezTo>
                    <a:cubicBezTo>
                      <a:pt x="12" y="9"/>
                      <a:pt x="10" y="10"/>
                      <a:pt x="9" y="11"/>
                    </a:cubicBezTo>
                    <a:cubicBezTo>
                      <a:pt x="7" y="8"/>
                      <a:pt x="5" y="12"/>
                      <a:pt x="3" y="11"/>
                    </a:cubicBezTo>
                    <a:cubicBezTo>
                      <a:pt x="2" y="11"/>
                      <a:pt x="2" y="11"/>
                      <a:pt x="2" y="11"/>
                    </a:cubicBezTo>
                    <a:cubicBezTo>
                      <a:pt x="3" y="12"/>
                      <a:pt x="3" y="12"/>
                      <a:pt x="3" y="12"/>
                    </a:cubicBezTo>
                    <a:cubicBezTo>
                      <a:pt x="3" y="12"/>
                      <a:pt x="4" y="12"/>
                      <a:pt x="4" y="12"/>
                    </a:cubicBezTo>
                    <a:cubicBezTo>
                      <a:pt x="3" y="12"/>
                      <a:pt x="2" y="14"/>
                      <a:pt x="1" y="13"/>
                    </a:cubicBezTo>
                    <a:cubicBezTo>
                      <a:pt x="0" y="12"/>
                      <a:pt x="0" y="12"/>
                      <a:pt x="0" y="12"/>
                    </a:cubicBezTo>
                    <a:cubicBezTo>
                      <a:pt x="1" y="11"/>
                      <a:pt x="3" y="11"/>
                      <a:pt x="3" y="10"/>
                    </a:cubicBezTo>
                    <a:cubicBezTo>
                      <a:pt x="5" y="10"/>
                      <a:pt x="5" y="7"/>
                      <a:pt x="8" y="8"/>
                    </a:cubicBezTo>
                    <a:cubicBezTo>
                      <a:pt x="8" y="8"/>
                      <a:pt x="8" y="7"/>
                      <a:pt x="9" y="7"/>
                    </a:cubicBezTo>
                    <a:cubicBezTo>
                      <a:pt x="8" y="6"/>
                      <a:pt x="8" y="6"/>
                      <a:pt x="7" y="7"/>
                    </a:cubicBezTo>
                    <a:cubicBezTo>
                      <a:pt x="7" y="6"/>
                      <a:pt x="6" y="6"/>
                      <a:pt x="6" y="6"/>
                    </a:cubicBezTo>
                    <a:cubicBezTo>
                      <a:pt x="6" y="5"/>
                      <a:pt x="9" y="4"/>
                      <a:pt x="10" y="6"/>
                    </a:cubicBezTo>
                    <a:cubicBezTo>
                      <a:pt x="10" y="4"/>
                      <a:pt x="12" y="4"/>
                      <a:pt x="13" y="3"/>
                    </a:cubicBezTo>
                    <a:cubicBezTo>
                      <a:pt x="15" y="6"/>
                      <a:pt x="16" y="0"/>
                      <a:pt x="18" y="2"/>
                    </a:cubicBezTo>
                    <a:cubicBezTo>
                      <a:pt x="18" y="3"/>
                      <a:pt x="17" y="3"/>
                      <a:pt x="18" y="4"/>
                    </a:cubicBezTo>
                    <a:cubicBezTo>
                      <a:pt x="19" y="3"/>
                      <a:pt x="22" y="3"/>
                      <a:pt x="21" y="1"/>
                    </a:cubicBezTo>
                    <a:cubicBezTo>
                      <a:pt x="21" y="1"/>
                      <a:pt x="21" y="1"/>
                      <a:pt x="21" y="1"/>
                    </a:cubicBezTo>
                    <a:cubicBezTo>
                      <a:pt x="23" y="1"/>
                      <a:pt x="25" y="2"/>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1" name="Freeform 340">
                <a:extLst>
                  <a:ext uri="{FF2B5EF4-FFF2-40B4-BE49-F238E27FC236}">
                    <a16:creationId xmlns:a16="http://schemas.microsoft.com/office/drawing/2014/main" id="{41683F10-2B0C-4B8E-BB10-125E04CA8D7C}"/>
                  </a:ext>
                </a:extLst>
              </p:cNvPr>
              <p:cNvSpPr/>
              <p:nvPr/>
            </p:nvSpPr>
            <p:spPr bwMode="auto">
              <a:xfrm>
                <a:off x="3669" y="1194"/>
                <a:ext cx="8" cy="5"/>
              </a:xfrm>
              <a:custGeom>
                <a:gdLst>
                  <a:gd name="T0" fmla="*/ 3 w 3"/>
                  <a:gd name="T1" fmla="*/ 0 h 2"/>
                  <a:gd name="T2" fmla="*/ 2 w 3"/>
                  <a:gd name="T3" fmla="*/ 2 h 2"/>
                  <a:gd name="T4" fmla="*/ 3 w 3"/>
                  <a:gd name="T5" fmla="*/ 2 h 2"/>
                  <a:gd name="T6" fmla="*/ 1 w 3"/>
                  <a:gd name="T7" fmla="*/ 2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3" y="1"/>
                      <a:pt x="1" y="2"/>
                      <a:pt x="2" y="2"/>
                    </a:cubicBezTo>
                    <a:cubicBezTo>
                      <a:pt x="3" y="2"/>
                      <a:pt x="3" y="2"/>
                      <a:pt x="3" y="2"/>
                    </a:cubicBezTo>
                    <a:cubicBezTo>
                      <a:pt x="1" y="2"/>
                      <a:pt x="1" y="2"/>
                      <a:pt x="1" y="2"/>
                    </a:cubicBezTo>
                    <a:cubicBezTo>
                      <a:pt x="0"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2" name="Freeform 341">
                <a:extLst>
                  <a:ext uri="{FF2B5EF4-FFF2-40B4-BE49-F238E27FC236}">
                    <a16:creationId xmlns:a16="http://schemas.microsoft.com/office/drawing/2014/main" id="{4F893FC1-2A60-4E1E-AC7F-A0EB71EC7C24}"/>
                  </a:ext>
                </a:extLst>
              </p:cNvPr>
              <p:cNvSpPr/>
              <p:nvPr/>
            </p:nvSpPr>
            <p:spPr bwMode="auto">
              <a:xfrm>
                <a:off x="3751" y="1194"/>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3" name="Freeform 342">
                <a:extLst>
                  <a:ext uri="{FF2B5EF4-FFF2-40B4-BE49-F238E27FC236}">
                    <a16:creationId xmlns:a16="http://schemas.microsoft.com/office/drawing/2014/main" id="{483C929F-2E78-41F1-A22B-21391E266B1E}"/>
                  </a:ext>
                </a:extLst>
              </p:cNvPr>
              <p:cNvSpPr/>
              <p:nvPr/>
            </p:nvSpPr>
            <p:spPr bwMode="auto">
              <a:xfrm>
                <a:off x="3792" y="1194"/>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4" name="Freeform 343">
                <a:extLst>
                  <a:ext uri="{FF2B5EF4-FFF2-40B4-BE49-F238E27FC236}">
                    <a16:creationId xmlns:a16="http://schemas.microsoft.com/office/drawing/2014/main" id="{0C108B97-DB12-4E59-AC1D-9F97C193B79F}"/>
                  </a:ext>
                </a:extLst>
              </p:cNvPr>
              <p:cNvSpPr/>
              <p:nvPr/>
            </p:nvSpPr>
            <p:spPr bwMode="auto">
              <a:xfrm>
                <a:off x="2127" y="1194"/>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0" y="2"/>
                      <a:pt x="0" y="2"/>
                      <a:pt x="0" y="2"/>
                    </a:cubicBezTo>
                    <a:cubicBezTo>
                      <a:pt x="2" y="1"/>
                      <a:pt x="2" y="1"/>
                      <a:pt x="2" y="1"/>
                    </a:cubicBezTo>
                    <a:cubicBezTo>
                      <a:pt x="2" y="1"/>
                      <a:pt x="3" y="1"/>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5" name="Freeform 344">
                <a:extLst>
                  <a:ext uri="{FF2B5EF4-FFF2-40B4-BE49-F238E27FC236}">
                    <a16:creationId xmlns:a16="http://schemas.microsoft.com/office/drawing/2014/main" id="{896AC3BE-9B3C-4A32-964D-9FD36BACBEC8}"/>
                  </a:ext>
                </a:extLst>
              </p:cNvPr>
              <p:cNvSpPr/>
              <p:nvPr/>
            </p:nvSpPr>
            <p:spPr bwMode="auto">
              <a:xfrm>
                <a:off x="3466" y="1194"/>
                <a:ext cx="8" cy="5"/>
              </a:xfrm>
              <a:custGeom>
                <a:gdLst>
                  <a:gd name="T0" fmla="*/ 3 w 3"/>
                  <a:gd name="T1" fmla="*/ 1 h 2"/>
                  <a:gd name="T2" fmla="*/ 1 w 3"/>
                  <a:gd name="T3" fmla="*/ 0 h 2"/>
                  <a:gd name="T4" fmla="*/ 3 w 3"/>
                  <a:gd name="T5" fmla="*/ 1 h 2"/>
                </a:gdLst>
                <a:cxnLst>
                  <a:cxn ang="0">
                    <a:pos x="T0" y="T1"/>
                  </a:cxn>
                  <a:cxn ang="0">
                    <a:pos x="T2" y="T3"/>
                  </a:cxn>
                  <a:cxn ang="0">
                    <a:pos x="T4" y="T5"/>
                  </a:cxn>
                </a:cxnLst>
                <a:rect l="0" t="0" r="r" b="b"/>
                <a:pathLst>
                  <a:path w="3" h="2">
                    <a:moveTo>
                      <a:pt x="3" y="1"/>
                    </a:moveTo>
                    <a:cubicBezTo>
                      <a:pt x="2" y="2"/>
                      <a:pt x="0" y="1"/>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6" name="Freeform 345">
                <a:extLst>
                  <a:ext uri="{FF2B5EF4-FFF2-40B4-BE49-F238E27FC236}">
                    <a16:creationId xmlns:a16="http://schemas.microsoft.com/office/drawing/2014/main" id="{1499FFA0-EEE9-4862-AA06-BBCE18EE8832}"/>
                  </a:ext>
                </a:extLst>
              </p:cNvPr>
              <p:cNvSpPr/>
              <p:nvPr/>
            </p:nvSpPr>
            <p:spPr bwMode="auto">
              <a:xfrm>
                <a:off x="3527" y="119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7" name="Freeform 346">
                <a:extLst>
                  <a:ext uri="{FF2B5EF4-FFF2-40B4-BE49-F238E27FC236}">
                    <a16:creationId xmlns:a16="http://schemas.microsoft.com/office/drawing/2014/main" id="{4E85D47C-73A2-4743-993B-7DBD21EE0835}"/>
                  </a:ext>
                </a:extLst>
              </p:cNvPr>
              <p:cNvSpPr/>
              <p:nvPr/>
            </p:nvSpPr>
            <p:spPr bwMode="auto">
              <a:xfrm>
                <a:off x="3222" y="1196"/>
                <a:ext cx="3"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8" name="Freeform 347">
                <a:extLst>
                  <a:ext uri="{FF2B5EF4-FFF2-40B4-BE49-F238E27FC236}">
                    <a16:creationId xmlns:a16="http://schemas.microsoft.com/office/drawing/2014/main" id="{E4021942-AE1E-451A-9A4E-581423D8DB2C}"/>
                  </a:ext>
                </a:extLst>
              </p:cNvPr>
              <p:cNvSpPr/>
              <p:nvPr/>
            </p:nvSpPr>
            <p:spPr bwMode="auto">
              <a:xfrm>
                <a:off x="3540" y="119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69" name="Freeform 348">
                <a:extLst>
                  <a:ext uri="{FF2B5EF4-FFF2-40B4-BE49-F238E27FC236}">
                    <a16:creationId xmlns:a16="http://schemas.microsoft.com/office/drawing/2014/main" id="{C5E9C959-4B4B-4FD4-A2A8-CAF29DEA4F1C}"/>
                  </a:ext>
                </a:extLst>
              </p:cNvPr>
              <p:cNvSpPr/>
              <p:nvPr/>
            </p:nvSpPr>
            <p:spPr bwMode="auto">
              <a:xfrm>
                <a:off x="3661" y="1194"/>
                <a:ext cx="2"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0" name="Freeform 349">
                <a:extLst>
                  <a:ext uri="{FF2B5EF4-FFF2-40B4-BE49-F238E27FC236}">
                    <a16:creationId xmlns:a16="http://schemas.microsoft.com/office/drawing/2014/main" id="{16CFBDC0-FEE6-41DA-8ABC-513AFFF75DBC}"/>
                  </a:ext>
                </a:extLst>
              </p:cNvPr>
              <p:cNvSpPr/>
              <p:nvPr/>
            </p:nvSpPr>
            <p:spPr bwMode="auto">
              <a:xfrm>
                <a:off x="2512" y="1196"/>
                <a:ext cx="19" cy="11"/>
              </a:xfrm>
              <a:custGeom>
                <a:gdLst>
                  <a:gd name="T0" fmla="*/ 7 w 7"/>
                  <a:gd name="T1" fmla="*/ 2 h 4"/>
                  <a:gd name="T2" fmla="*/ 3 w 7"/>
                  <a:gd name="T3" fmla="*/ 3 h 4"/>
                  <a:gd name="T4" fmla="*/ 1 w 7"/>
                  <a:gd name="T5" fmla="*/ 4 h 4"/>
                  <a:gd name="T6" fmla="*/ 6 w 7"/>
                  <a:gd name="T7" fmla="*/ 0 h 4"/>
                  <a:gd name="T8" fmla="*/ 7 w 7"/>
                  <a:gd name="T9" fmla="*/ 2 h 4"/>
                </a:gdLst>
                <a:cxnLst>
                  <a:cxn ang="0">
                    <a:pos x="T0" y="T1"/>
                  </a:cxn>
                  <a:cxn ang="0">
                    <a:pos x="T2" y="T3"/>
                  </a:cxn>
                  <a:cxn ang="0">
                    <a:pos x="T4" y="T5"/>
                  </a:cxn>
                  <a:cxn ang="0">
                    <a:pos x="T6" y="T7"/>
                  </a:cxn>
                  <a:cxn ang="0">
                    <a:pos x="T8" y="T9"/>
                  </a:cxn>
                </a:cxnLst>
                <a:rect l="0" t="0" r="r" b="b"/>
                <a:pathLst>
                  <a:path w="7" h="4">
                    <a:moveTo>
                      <a:pt x="7" y="2"/>
                    </a:moveTo>
                    <a:cubicBezTo>
                      <a:pt x="6" y="3"/>
                      <a:pt x="4" y="4"/>
                      <a:pt x="3" y="3"/>
                    </a:cubicBezTo>
                    <a:cubicBezTo>
                      <a:pt x="2" y="4"/>
                      <a:pt x="2" y="4"/>
                      <a:pt x="1" y="4"/>
                    </a:cubicBezTo>
                    <a:cubicBezTo>
                      <a:pt x="0" y="1"/>
                      <a:pt x="5" y="2"/>
                      <a:pt x="6" y="0"/>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1" name="Freeform 350">
                <a:extLst>
                  <a:ext uri="{FF2B5EF4-FFF2-40B4-BE49-F238E27FC236}">
                    <a16:creationId xmlns:a16="http://schemas.microsoft.com/office/drawing/2014/main" id="{DF4AC3B1-B8C2-46C7-8088-41200ADD6D91}"/>
                  </a:ext>
                </a:extLst>
              </p:cNvPr>
              <p:cNvSpPr/>
              <p:nvPr/>
            </p:nvSpPr>
            <p:spPr bwMode="auto">
              <a:xfrm>
                <a:off x="2677" y="1196"/>
                <a:ext cx="6"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2" name="Freeform 351">
                <a:extLst>
                  <a:ext uri="{FF2B5EF4-FFF2-40B4-BE49-F238E27FC236}">
                    <a16:creationId xmlns:a16="http://schemas.microsoft.com/office/drawing/2014/main" id="{1E1C0189-8BE1-4265-A9EF-2D2E4952E4E0}"/>
                  </a:ext>
                </a:extLst>
              </p:cNvPr>
              <p:cNvSpPr/>
              <p:nvPr/>
            </p:nvSpPr>
            <p:spPr bwMode="auto">
              <a:xfrm>
                <a:off x="3786" y="1196"/>
                <a:ext cx="6" cy="6"/>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1"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3" name="Freeform 352">
                <a:extLst>
                  <a:ext uri="{FF2B5EF4-FFF2-40B4-BE49-F238E27FC236}">
                    <a16:creationId xmlns:a16="http://schemas.microsoft.com/office/drawing/2014/main" id="{F30446E8-B421-4ED7-A387-CF743F45048A}"/>
                  </a:ext>
                </a:extLst>
              </p:cNvPr>
              <p:cNvSpPr/>
              <p:nvPr/>
            </p:nvSpPr>
            <p:spPr bwMode="auto">
              <a:xfrm>
                <a:off x="2124" y="1196"/>
                <a:ext cx="113" cy="41"/>
              </a:xfrm>
              <a:custGeom>
                <a:gdLst>
                  <a:gd name="T0" fmla="*/ 20 w 42"/>
                  <a:gd name="T1" fmla="*/ 2 h 15"/>
                  <a:gd name="T2" fmla="*/ 28 w 42"/>
                  <a:gd name="T3" fmla="*/ 1 h 15"/>
                  <a:gd name="T4" fmla="*/ 30 w 42"/>
                  <a:gd name="T5" fmla="*/ 2 h 15"/>
                  <a:gd name="T6" fmla="*/ 30 w 42"/>
                  <a:gd name="T7" fmla="*/ 2 h 15"/>
                  <a:gd name="T8" fmla="*/ 33 w 42"/>
                  <a:gd name="T9" fmla="*/ 2 h 15"/>
                  <a:gd name="T10" fmla="*/ 34 w 42"/>
                  <a:gd name="T11" fmla="*/ 1 h 15"/>
                  <a:gd name="T12" fmla="*/ 34 w 42"/>
                  <a:gd name="T13" fmla="*/ 1 h 15"/>
                  <a:gd name="T14" fmla="*/ 34 w 42"/>
                  <a:gd name="T15" fmla="*/ 1 h 15"/>
                  <a:gd name="T16" fmla="*/ 41 w 42"/>
                  <a:gd name="T17" fmla="*/ 4 h 15"/>
                  <a:gd name="T18" fmla="*/ 41 w 42"/>
                  <a:gd name="T19" fmla="*/ 3 h 15"/>
                  <a:gd name="T20" fmla="*/ 42 w 42"/>
                  <a:gd name="T21" fmla="*/ 3 h 15"/>
                  <a:gd name="T22" fmla="*/ 36 w 42"/>
                  <a:gd name="T23" fmla="*/ 5 h 15"/>
                  <a:gd name="T24" fmla="*/ 35 w 42"/>
                  <a:gd name="T25" fmla="*/ 7 h 15"/>
                  <a:gd name="T26" fmla="*/ 35 w 42"/>
                  <a:gd name="T27" fmla="*/ 6 h 15"/>
                  <a:gd name="T28" fmla="*/ 27 w 42"/>
                  <a:gd name="T29" fmla="*/ 6 h 15"/>
                  <a:gd name="T30" fmla="*/ 21 w 42"/>
                  <a:gd name="T31" fmla="*/ 5 h 15"/>
                  <a:gd name="T32" fmla="*/ 19 w 42"/>
                  <a:gd name="T33" fmla="*/ 5 h 15"/>
                  <a:gd name="T34" fmla="*/ 17 w 42"/>
                  <a:gd name="T35" fmla="*/ 6 h 15"/>
                  <a:gd name="T36" fmla="*/ 16 w 42"/>
                  <a:gd name="T37" fmla="*/ 5 h 15"/>
                  <a:gd name="T38" fmla="*/ 21 w 42"/>
                  <a:gd name="T39" fmla="*/ 5 h 15"/>
                  <a:gd name="T40" fmla="*/ 23 w 42"/>
                  <a:gd name="T41" fmla="*/ 4 h 15"/>
                  <a:gd name="T42" fmla="*/ 20 w 42"/>
                  <a:gd name="T43" fmla="*/ 2 h 15"/>
                  <a:gd name="T44" fmla="*/ 17 w 42"/>
                  <a:gd name="T45" fmla="*/ 3 h 15"/>
                  <a:gd name="T46" fmla="*/ 15 w 42"/>
                  <a:gd name="T47" fmla="*/ 5 h 15"/>
                  <a:gd name="T48" fmla="*/ 12 w 42"/>
                  <a:gd name="T49" fmla="*/ 6 h 15"/>
                  <a:gd name="T50" fmla="*/ 15 w 42"/>
                  <a:gd name="T51" fmla="*/ 7 h 15"/>
                  <a:gd name="T52" fmla="*/ 14 w 42"/>
                  <a:gd name="T53" fmla="*/ 9 h 15"/>
                  <a:gd name="T54" fmla="*/ 19 w 42"/>
                  <a:gd name="T55" fmla="*/ 7 h 15"/>
                  <a:gd name="T56" fmla="*/ 24 w 42"/>
                  <a:gd name="T57" fmla="*/ 8 h 15"/>
                  <a:gd name="T58" fmla="*/ 25 w 42"/>
                  <a:gd name="T59" fmla="*/ 10 h 15"/>
                  <a:gd name="T60" fmla="*/ 19 w 42"/>
                  <a:gd name="T61" fmla="*/ 11 h 15"/>
                  <a:gd name="T62" fmla="*/ 18 w 42"/>
                  <a:gd name="T63" fmla="*/ 10 h 15"/>
                  <a:gd name="T64" fmla="*/ 17 w 42"/>
                  <a:gd name="T65" fmla="*/ 11 h 15"/>
                  <a:gd name="T66" fmla="*/ 17 w 42"/>
                  <a:gd name="T67" fmla="*/ 12 h 15"/>
                  <a:gd name="T68" fmla="*/ 16 w 42"/>
                  <a:gd name="T69" fmla="*/ 11 h 15"/>
                  <a:gd name="T70" fmla="*/ 15 w 42"/>
                  <a:gd name="T71" fmla="*/ 15 h 15"/>
                  <a:gd name="T72" fmla="*/ 14 w 42"/>
                  <a:gd name="T73" fmla="*/ 14 h 15"/>
                  <a:gd name="T74" fmla="*/ 15 w 42"/>
                  <a:gd name="T75" fmla="*/ 14 h 15"/>
                  <a:gd name="T76" fmla="*/ 13 w 42"/>
                  <a:gd name="T77" fmla="*/ 13 h 15"/>
                  <a:gd name="T78" fmla="*/ 15 w 42"/>
                  <a:gd name="T79" fmla="*/ 12 h 15"/>
                  <a:gd name="T80" fmla="*/ 11 w 42"/>
                  <a:gd name="T81" fmla="*/ 11 h 15"/>
                  <a:gd name="T82" fmla="*/ 12 w 42"/>
                  <a:gd name="T83" fmla="*/ 10 h 15"/>
                  <a:gd name="T84" fmla="*/ 11 w 42"/>
                  <a:gd name="T85" fmla="*/ 10 h 15"/>
                  <a:gd name="T86" fmla="*/ 14 w 42"/>
                  <a:gd name="T87" fmla="*/ 9 h 15"/>
                  <a:gd name="T88" fmla="*/ 14 w 42"/>
                  <a:gd name="T89" fmla="*/ 8 h 15"/>
                  <a:gd name="T90" fmla="*/ 3 w 42"/>
                  <a:gd name="T91" fmla="*/ 6 h 15"/>
                  <a:gd name="T92" fmla="*/ 0 w 42"/>
                  <a:gd name="T93" fmla="*/ 6 h 15"/>
                  <a:gd name="T94" fmla="*/ 4 w 42"/>
                  <a:gd name="T95" fmla="*/ 4 h 15"/>
                  <a:gd name="T96" fmla="*/ 9 w 42"/>
                  <a:gd name="T97" fmla="*/ 5 h 15"/>
                  <a:gd name="T98" fmla="*/ 9 w 42"/>
                  <a:gd name="T99" fmla="*/ 5 h 15"/>
                  <a:gd name="T100" fmla="*/ 12 w 42"/>
                  <a:gd name="T101" fmla="*/ 5 h 15"/>
                  <a:gd name="T102" fmla="*/ 13 w 42"/>
                  <a:gd name="T103" fmla="*/ 5 h 15"/>
                  <a:gd name="T104" fmla="*/ 9 w 42"/>
                  <a:gd name="T105" fmla="*/ 1 h 15"/>
                  <a:gd name="T106" fmla="*/ 13 w 42"/>
                  <a:gd name="T107" fmla="*/ 2 h 15"/>
                  <a:gd name="T108" fmla="*/ 16 w 42"/>
                  <a:gd name="T109" fmla="*/ 3 h 15"/>
                  <a:gd name="T110" fmla="*/ 16 w 42"/>
                  <a:gd name="T111" fmla="*/ 1 h 15"/>
                  <a:gd name="T112" fmla="*/ 19 w 42"/>
                  <a:gd name="T113" fmla="*/ 2 h 15"/>
                  <a:gd name="T114" fmla="*/ 20 w 42"/>
                  <a:gd name="T115" fmla="*/ 1 h 15"/>
                  <a:gd name="T116" fmla="*/ 20 w 42"/>
                  <a:gd name="T117"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15">
                    <a:moveTo>
                      <a:pt x="20" y="2"/>
                    </a:moveTo>
                    <a:cubicBezTo>
                      <a:pt x="23" y="1"/>
                      <a:pt x="24" y="1"/>
                      <a:pt x="28" y="1"/>
                    </a:cubicBezTo>
                    <a:cubicBezTo>
                      <a:pt x="29" y="1"/>
                      <a:pt x="29" y="1"/>
                      <a:pt x="30" y="2"/>
                    </a:cubicBezTo>
                    <a:cubicBezTo>
                      <a:pt x="30" y="2"/>
                      <a:pt x="30" y="2"/>
                      <a:pt x="30" y="2"/>
                    </a:cubicBezTo>
                    <a:cubicBezTo>
                      <a:pt x="31" y="2"/>
                      <a:pt x="32" y="0"/>
                      <a:pt x="33" y="2"/>
                    </a:cubicBezTo>
                    <a:cubicBezTo>
                      <a:pt x="34" y="1"/>
                      <a:pt x="34" y="1"/>
                      <a:pt x="34" y="1"/>
                    </a:cubicBezTo>
                    <a:cubicBezTo>
                      <a:pt x="34" y="1"/>
                      <a:pt x="34" y="1"/>
                      <a:pt x="34" y="1"/>
                    </a:cubicBezTo>
                    <a:cubicBezTo>
                      <a:pt x="34" y="1"/>
                      <a:pt x="34" y="1"/>
                      <a:pt x="34" y="1"/>
                    </a:cubicBezTo>
                    <a:cubicBezTo>
                      <a:pt x="36" y="3"/>
                      <a:pt x="39" y="2"/>
                      <a:pt x="41" y="4"/>
                    </a:cubicBezTo>
                    <a:cubicBezTo>
                      <a:pt x="41" y="3"/>
                      <a:pt x="41" y="3"/>
                      <a:pt x="41" y="3"/>
                    </a:cubicBezTo>
                    <a:cubicBezTo>
                      <a:pt x="42" y="3"/>
                      <a:pt x="42" y="3"/>
                      <a:pt x="42" y="3"/>
                    </a:cubicBezTo>
                    <a:cubicBezTo>
                      <a:pt x="41" y="3"/>
                      <a:pt x="38" y="5"/>
                      <a:pt x="36" y="5"/>
                    </a:cubicBezTo>
                    <a:cubicBezTo>
                      <a:pt x="34" y="6"/>
                      <a:pt x="37" y="7"/>
                      <a:pt x="35" y="7"/>
                    </a:cubicBezTo>
                    <a:cubicBezTo>
                      <a:pt x="35" y="7"/>
                      <a:pt x="36" y="6"/>
                      <a:pt x="35" y="6"/>
                    </a:cubicBezTo>
                    <a:cubicBezTo>
                      <a:pt x="33" y="5"/>
                      <a:pt x="29" y="6"/>
                      <a:pt x="27" y="6"/>
                    </a:cubicBezTo>
                    <a:cubicBezTo>
                      <a:pt x="25" y="5"/>
                      <a:pt x="21" y="8"/>
                      <a:pt x="21" y="5"/>
                    </a:cubicBezTo>
                    <a:cubicBezTo>
                      <a:pt x="20" y="4"/>
                      <a:pt x="19" y="5"/>
                      <a:pt x="19" y="5"/>
                    </a:cubicBezTo>
                    <a:cubicBezTo>
                      <a:pt x="17" y="5"/>
                      <a:pt x="18" y="7"/>
                      <a:pt x="17" y="6"/>
                    </a:cubicBezTo>
                    <a:cubicBezTo>
                      <a:pt x="17" y="6"/>
                      <a:pt x="16" y="5"/>
                      <a:pt x="16" y="5"/>
                    </a:cubicBezTo>
                    <a:cubicBezTo>
                      <a:pt x="18" y="6"/>
                      <a:pt x="19" y="3"/>
                      <a:pt x="21" y="5"/>
                    </a:cubicBezTo>
                    <a:cubicBezTo>
                      <a:pt x="22" y="5"/>
                      <a:pt x="22" y="4"/>
                      <a:pt x="23" y="4"/>
                    </a:cubicBezTo>
                    <a:cubicBezTo>
                      <a:pt x="22" y="3"/>
                      <a:pt x="20" y="3"/>
                      <a:pt x="20" y="2"/>
                    </a:cubicBezTo>
                    <a:cubicBezTo>
                      <a:pt x="19" y="2"/>
                      <a:pt x="18" y="4"/>
                      <a:pt x="17" y="3"/>
                    </a:cubicBezTo>
                    <a:cubicBezTo>
                      <a:pt x="17" y="4"/>
                      <a:pt x="15" y="3"/>
                      <a:pt x="15" y="5"/>
                    </a:cubicBezTo>
                    <a:cubicBezTo>
                      <a:pt x="13" y="4"/>
                      <a:pt x="13" y="6"/>
                      <a:pt x="12" y="6"/>
                    </a:cubicBezTo>
                    <a:cubicBezTo>
                      <a:pt x="13" y="6"/>
                      <a:pt x="14" y="8"/>
                      <a:pt x="15" y="7"/>
                    </a:cubicBezTo>
                    <a:cubicBezTo>
                      <a:pt x="15" y="8"/>
                      <a:pt x="14" y="9"/>
                      <a:pt x="14" y="9"/>
                    </a:cubicBezTo>
                    <a:cubicBezTo>
                      <a:pt x="15" y="8"/>
                      <a:pt x="18" y="9"/>
                      <a:pt x="19" y="7"/>
                    </a:cubicBezTo>
                    <a:cubicBezTo>
                      <a:pt x="20" y="7"/>
                      <a:pt x="22" y="9"/>
                      <a:pt x="24" y="8"/>
                    </a:cubicBezTo>
                    <a:cubicBezTo>
                      <a:pt x="23" y="9"/>
                      <a:pt x="25" y="9"/>
                      <a:pt x="25" y="10"/>
                    </a:cubicBezTo>
                    <a:cubicBezTo>
                      <a:pt x="22" y="9"/>
                      <a:pt x="21" y="12"/>
                      <a:pt x="19" y="11"/>
                    </a:cubicBezTo>
                    <a:cubicBezTo>
                      <a:pt x="18" y="10"/>
                      <a:pt x="18" y="10"/>
                      <a:pt x="18" y="10"/>
                    </a:cubicBezTo>
                    <a:cubicBezTo>
                      <a:pt x="18" y="10"/>
                      <a:pt x="17" y="10"/>
                      <a:pt x="17" y="11"/>
                    </a:cubicBezTo>
                    <a:cubicBezTo>
                      <a:pt x="17" y="12"/>
                      <a:pt x="17" y="12"/>
                      <a:pt x="17" y="12"/>
                    </a:cubicBezTo>
                    <a:cubicBezTo>
                      <a:pt x="17" y="11"/>
                      <a:pt x="16" y="11"/>
                      <a:pt x="16" y="11"/>
                    </a:cubicBezTo>
                    <a:cubicBezTo>
                      <a:pt x="15" y="12"/>
                      <a:pt x="18" y="15"/>
                      <a:pt x="15" y="15"/>
                    </a:cubicBezTo>
                    <a:cubicBezTo>
                      <a:pt x="14" y="14"/>
                      <a:pt x="14" y="14"/>
                      <a:pt x="14" y="14"/>
                    </a:cubicBezTo>
                    <a:cubicBezTo>
                      <a:pt x="15" y="14"/>
                      <a:pt x="15" y="14"/>
                      <a:pt x="15" y="14"/>
                    </a:cubicBezTo>
                    <a:cubicBezTo>
                      <a:pt x="15" y="13"/>
                      <a:pt x="14" y="13"/>
                      <a:pt x="13" y="13"/>
                    </a:cubicBezTo>
                    <a:cubicBezTo>
                      <a:pt x="13" y="12"/>
                      <a:pt x="15" y="13"/>
                      <a:pt x="15" y="12"/>
                    </a:cubicBezTo>
                    <a:cubicBezTo>
                      <a:pt x="14" y="11"/>
                      <a:pt x="12" y="11"/>
                      <a:pt x="11" y="11"/>
                    </a:cubicBezTo>
                    <a:cubicBezTo>
                      <a:pt x="12" y="11"/>
                      <a:pt x="12" y="11"/>
                      <a:pt x="12" y="10"/>
                    </a:cubicBezTo>
                    <a:cubicBezTo>
                      <a:pt x="12" y="10"/>
                      <a:pt x="11" y="10"/>
                      <a:pt x="11" y="10"/>
                    </a:cubicBezTo>
                    <a:cubicBezTo>
                      <a:pt x="12" y="9"/>
                      <a:pt x="14" y="12"/>
                      <a:pt x="14" y="9"/>
                    </a:cubicBezTo>
                    <a:cubicBezTo>
                      <a:pt x="14" y="8"/>
                      <a:pt x="14" y="8"/>
                      <a:pt x="14" y="8"/>
                    </a:cubicBezTo>
                    <a:cubicBezTo>
                      <a:pt x="11" y="8"/>
                      <a:pt x="6" y="9"/>
                      <a:pt x="3" y="6"/>
                    </a:cubicBezTo>
                    <a:cubicBezTo>
                      <a:pt x="0" y="6"/>
                      <a:pt x="0" y="6"/>
                      <a:pt x="0" y="6"/>
                    </a:cubicBezTo>
                    <a:cubicBezTo>
                      <a:pt x="2" y="5"/>
                      <a:pt x="2" y="4"/>
                      <a:pt x="4" y="4"/>
                    </a:cubicBezTo>
                    <a:cubicBezTo>
                      <a:pt x="6" y="3"/>
                      <a:pt x="8" y="6"/>
                      <a:pt x="9" y="5"/>
                    </a:cubicBezTo>
                    <a:cubicBezTo>
                      <a:pt x="9" y="5"/>
                      <a:pt x="9" y="5"/>
                      <a:pt x="9" y="5"/>
                    </a:cubicBezTo>
                    <a:cubicBezTo>
                      <a:pt x="10" y="6"/>
                      <a:pt x="11" y="5"/>
                      <a:pt x="12" y="5"/>
                    </a:cubicBezTo>
                    <a:cubicBezTo>
                      <a:pt x="13" y="5"/>
                      <a:pt x="13" y="5"/>
                      <a:pt x="13" y="5"/>
                    </a:cubicBezTo>
                    <a:cubicBezTo>
                      <a:pt x="12" y="2"/>
                      <a:pt x="6" y="5"/>
                      <a:pt x="9" y="1"/>
                    </a:cubicBezTo>
                    <a:cubicBezTo>
                      <a:pt x="11" y="1"/>
                      <a:pt x="12" y="2"/>
                      <a:pt x="13" y="2"/>
                    </a:cubicBezTo>
                    <a:cubicBezTo>
                      <a:pt x="14" y="2"/>
                      <a:pt x="14" y="3"/>
                      <a:pt x="16" y="3"/>
                    </a:cubicBezTo>
                    <a:cubicBezTo>
                      <a:pt x="16" y="1"/>
                      <a:pt x="16" y="1"/>
                      <a:pt x="16" y="1"/>
                    </a:cubicBezTo>
                    <a:cubicBezTo>
                      <a:pt x="17" y="2"/>
                      <a:pt x="18" y="2"/>
                      <a:pt x="19" y="2"/>
                    </a:cubicBezTo>
                    <a:cubicBezTo>
                      <a:pt x="18" y="1"/>
                      <a:pt x="19" y="1"/>
                      <a:pt x="20" y="1"/>
                    </a:cubicBez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4" name="Freeform 353">
                <a:extLst>
                  <a:ext uri="{FF2B5EF4-FFF2-40B4-BE49-F238E27FC236}">
                    <a16:creationId xmlns:a16="http://schemas.microsoft.com/office/drawing/2014/main" id="{06EE20A5-B6A9-49DC-97CF-608BB3966263}"/>
                  </a:ext>
                </a:extLst>
              </p:cNvPr>
              <p:cNvSpPr/>
              <p:nvPr/>
            </p:nvSpPr>
            <p:spPr bwMode="auto">
              <a:xfrm>
                <a:off x="3746" y="1199"/>
                <a:ext cx="8" cy="5"/>
              </a:xfrm>
              <a:custGeom>
                <a:gdLst>
                  <a:gd name="T0" fmla="*/ 1 w 3"/>
                  <a:gd name="T1" fmla="*/ 1 h 2"/>
                  <a:gd name="T2" fmla="*/ 2 w 3"/>
                  <a:gd name="T3" fmla="*/ 2 h 2"/>
                  <a:gd name="T4" fmla="*/ 1 w 3"/>
                  <a:gd name="T5" fmla="*/ 2 h 2"/>
                  <a:gd name="T6" fmla="*/ 1 w 3"/>
                  <a:gd name="T7" fmla="*/ 0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1" y="2"/>
                      <a:pt x="1" y="2"/>
                      <a:pt x="1" y="2"/>
                    </a:cubicBezTo>
                    <a:cubicBezTo>
                      <a:pt x="2" y="0"/>
                      <a:pt x="0" y="1"/>
                      <a:pt x="1" y="0"/>
                    </a:cubicBezTo>
                    <a:cubicBezTo>
                      <a:pt x="1" y="1"/>
                      <a:pt x="3"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5" name="Freeform 354">
                <a:extLst>
                  <a:ext uri="{FF2B5EF4-FFF2-40B4-BE49-F238E27FC236}">
                    <a16:creationId xmlns:a16="http://schemas.microsoft.com/office/drawing/2014/main" id="{160024D2-7765-4BD7-9285-838503131471}"/>
                  </a:ext>
                </a:extLst>
              </p:cNvPr>
              <p:cNvSpPr/>
              <p:nvPr/>
            </p:nvSpPr>
            <p:spPr bwMode="auto">
              <a:xfrm>
                <a:off x="2661" y="1199"/>
                <a:ext cx="14" cy="13"/>
              </a:xfrm>
              <a:custGeom>
                <a:gdLst>
                  <a:gd name="T0" fmla="*/ 0 w 5"/>
                  <a:gd name="T1" fmla="*/ 5 h 5"/>
                  <a:gd name="T2" fmla="*/ 0 w 5"/>
                  <a:gd name="T3" fmla="*/ 4 h 5"/>
                  <a:gd name="T4" fmla="*/ 3 w 5"/>
                  <a:gd name="T5" fmla="*/ 2 h 5"/>
                  <a:gd name="T6" fmla="*/ 4 w 5"/>
                  <a:gd name="T7" fmla="*/ 0 h 5"/>
                  <a:gd name="T8" fmla="*/ 0 w 5"/>
                  <a:gd name="T9" fmla="*/ 5 h 5"/>
                </a:gdLst>
                <a:cxnLst>
                  <a:cxn ang="0">
                    <a:pos x="T0" y="T1"/>
                  </a:cxn>
                  <a:cxn ang="0">
                    <a:pos x="T2" y="T3"/>
                  </a:cxn>
                  <a:cxn ang="0">
                    <a:pos x="T4" y="T5"/>
                  </a:cxn>
                  <a:cxn ang="0">
                    <a:pos x="T6" y="T7"/>
                  </a:cxn>
                  <a:cxn ang="0">
                    <a:pos x="T8" y="T9"/>
                  </a:cxn>
                </a:cxnLst>
                <a:rect l="0" t="0" r="r" b="b"/>
                <a:pathLst>
                  <a:path w="5" h="5">
                    <a:moveTo>
                      <a:pt x="0" y="5"/>
                    </a:moveTo>
                    <a:cubicBezTo>
                      <a:pt x="0" y="4"/>
                      <a:pt x="0" y="4"/>
                      <a:pt x="0" y="4"/>
                    </a:cubicBezTo>
                    <a:cubicBezTo>
                      <a:pt x="1" y="4"/>
                      <a:pt x="2" y="2"/>
                      <a:pt x="3" y="2"/>
                    </a:cubicBezTo>
                    <a:cubicBezTo>
                      <a:pt x="2" y="1"/>
                      <a:pt x="3" y="1"/>
                      <a:pt x="4" y="0"/>
                    </a:cubicBezTo>
                    <a:cubicBezTo>
                      <a:pt x="5" y="3"/>
                      <a:pt x="1" y="3"/>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6" name="Freeform 355">
                <a:extLst>
                  <a:ext uri="{FF2B5EF4-FFF2-40B4-BE49-F238E27FC236}">
                    <a16:creationId xmlns:a16="http://schemas.microsoft.com/office/drawing/2014/main" id="{61FB025A-5400-45EB-8FA5-D7DD651D0B30}"/>
                  </a:ext>
                </a:extLst>
              </p:cNvPr>
              <p:cNvSpPr/>
              <p:nvPr/>
            </p:nvSpPr>
            <p:spPr bwMode="auto">
              <a:xfrm>
                <a:off x="3629" y="1199"/>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1" y="1"/>
                      <a:pt x="1" y="1"/>
                      <a:pt x="0" y="2"/>
                    </a:cubicBezTo>
                    <a:cubicBezTo>
                      <a:pt x="0"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7" name="Freeform 356">
                <a:extLst>
                  <a:ext uri="{FF2B5EF4-FFF2-40B4-BE49-F238E27FC236}">
                    <a16:creationId xmlns:a16="http://schemas.microsoft.com/office/drawing/2014/main" id="{9FC00CEF-FC47-40B1-AB23-7DD421D452A8}"/>
                  </a:ext>
                </a:extLst>
              </p:cNvPr>
              <p:cNvSpPr/>
              <p:nvPr/>
            </p:nvSpPr>
            <p:spPr bwMode="auto">
              <a:xfrm>
                <a:off x="2194" y="1196"/>
                <a:ext cx="11" cy="11"/>
              </a:xfrm>
              <a:custGeom>
                <a:gdLst>
                  <a:gd name="T0" fmla="*/ 4 w 4"/>
                  <a:gd name="T1" fmla="*/ 2 h 4"/>
                  <a:gd name="T2" fmla="*/ 3 w 4"/>
                  <a:gd name="T3" fmla="*/ 4 h 4"/>
                  <a:gd name="T4" fmla="*/ 2 w 4"/>
                  <a:gd name="T5" fmla="*/ 2 h 4"/>
                  <a:gd name="T6" fmla="*/ 2 w 4"/>
                  <a:gd name="T7" fmla="*/ 3 h 4"/>
                  <a:gd name="T8" fmla="*/ 0 w 4"/>
                  <a:gd name="T9" fmla="*/ 3 h 4"/>
                  <a:gd name="T10" fmla="*/ 0 w 4"/>
                  <a:gd name="T11" fmla="*/ 2 h 4"/>
                  <a:gd name="T12" fmla="*/ 4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4"/>
                      <a:pt x="3" y="4"/>
                      <a:pt x="3" y="4"/>
                    </a:cubicBezTo>
                    <a:cubicBezTo>
                      <a:pt x="2" y="3"/>
                      <a:pt x="3" y="2"/>
                      <a:pt x="2" y="2"/>
                    </a:cubicBezTo>
                    <a:cubicBezTo>
                      <a:pt x="2" y="3"/>
                      <a:pt x="2" y="3"/>
                      <a:pt x="2" y="3"/>
                    </a:cubicBezTo>
                    <a:cubicBezTo>
                      <a:pt x="1" y="3"/>
                      <a:pt x="1" y="3"/>
                      <a:pt x="0" y="3"/>
                    </a:cubicBezTo>
                    <a:cubicBezTo>
                      <a:pt x="0" y="2"/>
                      <a:pt x="0" y="2"/>
                      <a:pt x="0" y="2"/>
                    </a:cubicBezTo>
                    <a:cubicBezTo>
                      <a:pt x="1"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8" name="Rectangle 357">
                <a:extLst>
                  <a:ext uri="{FF2B5EF4-FFF2-40B4-BE49-F238E27FC236}">
                    <a16:creationId xmlns:a16="http://schemas.microsoft.com/office/drawing/2014/main" id="{C71E8699-64C9-4BA6-AC2A-760A09BB7DD2}"/>
                  </a:ext>
                </a:extLst>
              </p:cNvPr>
              <p:cNvSpPr>
                <a:spLocks noChangeArrowheads="1"/>
              </p:cNvSpPr>
              <p:nvPr/>
            </p:nvSpPr>
            <p:spPr bwMode="auto">
              <a:xfrm>
                <a:off x="3217" y="120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79" name="Freeform 358">
                <a:extLst>
                  <a:ext uri="{FF2B5EF4-FFF2-40B4-BE49-F238E27FC236}">
                    <a16:creationId xmlns:a16="http://schemas.microsoft.com/office/drawing/2014/main" id="{118B2F35-1E7F-4B54-BD52-8C521B2B6DCC}"/>
                  </a:ext>
                </a:extLst>
              </p:cNvPr>
              <p:cNvSpPr/>
              <p:nvPr/>
            </p:nvSpPr>
            <p:spPr bwMode="auto">
              <a:xfrm>
                <a:off x="3717" y="1202"/>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0" name="Freeform 359">
                <a:extLst>
                  <a:ext uri="{FF2B5EF4-FFF2-40B4-BE49-F238E27FC236}">
                    <a16:creationId xmlns:a16="http://schemas.microsoft.com/office/drawing/2014/main" id="{38E29CE7-5EBA-4EBB-A104-5D5FAC362895}"/>
                  </a:ext>
                </a:extLst>
              </p:cNvPr>
              <p:cNvSpPr/>
              <p:nvPr/>
            </p:nvSpPr>
            <p:spPr bwMode="auto">
              <a:xfrm>
                <a:off x="2215" y="1202"/>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1" name="Freeform 360">
                <a:extLst>
                  <a:ext uri="{FF2B5EF4-FFF2-40B4-BE49-F238E27FC236}">
                    <a16:creationId xmlns:a16="http://schemas.microsoft.com/office/drawing/2014/main" id="{5293DDD8-D515-4020-909A-D26534ED39B7}"/>
                  </a:ext>
                </a:extLst>
              </p:cNvPr>
              <p:cNvSpPr/>
              <p:nvPr/>
            </p:nvSpPr>
            <p:spPr bwMode="auto">
              <a:xfrm>
                <a:off x="3639" y="1202"/>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2" name="Freeform 361">
                <a:extLst>
                  <a:ext uri="{FF2B5EF4-FFF2-40B4-BE49-F238E27FC236}">
                    <a16:creationId xmlns:a16="http://schemas.microsoft.com/office/drawing/2014/main" id="{A17AB311-D54D-4ACE-A2F7-D898E5785B81}"/>
                  </a:ext>
                </a:extLst>
              </p:cNvPr>
              <p:cNvSpPr/>
              <p:nvPr/>
            </p:nvSpPr>
            <p:spPr bwMode="auto">
              <a:xfrm>
                <a:off x="2702" y="1202"/>
                <a:ext cx="26" cy="21"/>
              </a:xfrm>
              <a:custGeom>
                <a:gdLst>
                  <a:gd name="T0" fmla="*/ 10 w 10"/>
                  <a:gd name="T1" fmla="*/ 1 h 8"/>
                  <a:gd name="T2" fmla="*/ 7 w 10"/>
                  <a:gd name="T3" fmla="*/ 2 h 8"/>
                  <a:gd name="T4" fmla="*/ 8 w 10"/>
                  <a:gd name="T5" fmla="*/ 4 h 8"/>
                  <a:gd name="T6" fmla="*/ 7 w 10"/>
                  <a:gd name="T7" fmla="*/ 3 h 8"/>
                  <a:gd name="T8" fmla="*/ 6 w 10"/>
                  <a:gd name="T9" fmla="*/ 4 h 8"/>
                  <a:gd name="T10" fmla="*/ 6 w 10"/>
                  <a:gd name="T11" fmla="*/ 4 h 8"/>
                  <a:gd name="T12" fmla="*/ 0 w 10"/>
                  <a:gd name="T13" fmla="*/ 6 h 8"/>
                  <a:gd name="T14" fmla="*/ 0 w 10"/>
                  <a:gd name="T15" fmla="*/ 5 h 8"/>
                  <a:gd name="T16" fmla="*/ 5 w 10"/>
                  <a:gd name="T17" fmla="*/ 3 h 8"/>
                  <a:gd name="T18" fmla="*/ 6 w 10"/>
                  <a:gd name="T19" fmla="*/ 2 h 8"/>
                  <a:gd name="T20" fmla="*/ 6 w 10"/>
                  <a:gd name="T21" fmla="*/ 2 h 8"/>
                  <a:gd name="T22" fmla="*/ 7 w 10"/>
                  <a:gd name="T23" fmla="*/ 1 h 8"/>
                  <a:gd name="T24" fmla="*/ 10 w 10"/>
                  <a:gd name="T2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1"/>
                    </a:moveTo>
                    <a:cubicBezTo>
                      <a:pt x="9" y="2"/>
                      <a:pt x="8" y="1"/>
                      <a:pt x="7" y="2"/>
                    </a:cubicBezTo>
                    <a:cubicBezTo>
                      <a:pt x="8" y="3"/>
                      <a:pt x="9" y="3"/>
                      <a:pt x="8" y="4"/>
                    </a:cubicBezTo>
                    <a:cubicBezTo>
                      <a:pt x="7" y="4"/>
                      <a:pt x="8" y="3"/>
                      <a:pt x="7" y="3"/>
                    </a:cubicBezTo>
                    <a:cubicBezTo>
                      <a:pt x="6" y="4"/>
                      <a:pt x="6" y="4"/>
                      <a:pt x="6" y="4"/>
                    </a:cubicBezTo>
                    <a:cubicBezTo>
                      <a:pt x="6" y="4"/>
                      <a:pt x="6" y="4"/>
                      <a:pt x="6" y="4"/>
                    </a:cubicBezTo>
                    <a:cubicBezTo>
                      <a:pt x="5" y="8"/>
                      <a:pt x="2" y="5"/>
                      <a:pt x="0" y="6"/>
                    </a:cubicBezTo>
                    <a:cubicBezTo>
                      <a:pt x="0" y="5"/>
                      <a:pt x="0" y="5"/>
                      <a:pt x="0" y="5"/>
                    </a:cubicBezTo>
                    <a:cubicBezTo>
                      <a:pt x="2" y="5"/>
                      <a:pt x="3" y="3"/>
                      <a:pt x="5" y="3"/>
                    </a:cubicBezTo>
                    <a:cubicBezTo>
                      <a:pt x="6" y="2"/>
                      <a:pt x="6" y="2"/>
                      <a:pt x="6" y="2"/>
                    </a:cubicBezTo>
                    <a:cubicBezTo>
                      <a:pt x="6" y="2"/>
                      <a:pt x="6" y="2"/>
                      <a:pt x="6" y="2"/>
                    </a:cubicBezTo>
                    <a:cubicBezTo>
                      <a:pt x="7" y="1"/>
                      <a:pt x="7" y="1"/>
                      <a:pt x="7" y="1"/>
                    </a:cubicBezTo>
                    <a:cubicBezTo>
                      <a:pt x="8"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3" name="Freeform 362">
                <a:extLst>
                  <a:ext uri="{FF2B5EF4-FFF2-40B4-BE49-F238E27FC236}">
                    <a16:creationId xmlns:a16="http://schemas.microsoft.com/office/drawing/2014/main" id="{F31F6F0D-E1EC-4556-A274-C88FFA7D2A05}"/>
                  </a:ext>
                </a:extLst>
              </p:cNvPr>
              <p:cNvSpPr/>
              <p:nvPr/>
            </p:nvSpPr>
            <p:spPr bwMode="auto">
              <a:xfrm>
                <a:off x="3778" y="1204"/>
                <a:ext cx="11" cy="8"/>
              </a:xfrm>
              <a:custGeom>
                <a:gdLst>
                  <a:gd name="T0" fmla="*/ 4 w 4"/>
                  <a:gd name="T1" fmla="*/ 1 h 3"/>
                  <a:gd name="T2" fmla="*/ 0 w 4"/>
                  <a:gd name="T3" fmla="*/ 2 h 3"/>
                  <a:gd name="T4" fmla="*/ 1 w 4"/>
                  <a:gd name="T5" fmla="*/ 1 h 3"/>
                  <a:gd name="T6" fmla="*/ 2 w 4"/>
                  <a:gd name="T7" fmla="*/ 1 h 3"/>
                  <a:gd name="T8" fmla="*/ 3 w 4"/>
                  <a:gd name="T9" fmla="*/ 0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2" y="1"/>
                      <a:pt x="2" y="3"/>
                      <a:pt x="0" y="2"/>
                    </a:cubicBezTo>
                    <a:cubicBezTo>
                      <a:pt x="0" y="1"/>
                      <a:pt x="0" y="1"/>
                      <a:pt x="1" y="1"/>
                    </a:cubicBezTo>
                    <a:cubicBezTo>
                      <a:pt x="2" y="1"/>
                      <a:pt x="2" y="1"/>
                      <a:pt x="2" y="1"/>
                    </a:cubicBezTo>
                    <a:cubicBezTo>
                      <a:pt x="3" y="0"/>
                      <a:pt x="3" y="0"/>
                      <a:pt x="3"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4" name="Freeform 363">
                <a:extLst>
                  <a:ext uri="{FF2B5EF4-FFF2-40B4-BE49-F238E27FC236}">
                    <a16:creationId xmlns:a16="http://schemas.microsoft.com/office/drawing/2014/main" id="{F077D3B4-9CBE-4B85-969A-76B0A37C8A85}"/>
                  </a:ext>
                </a:extLst>
              </p:cNvPr>
              <p:cNvSpPr/>
              <p:nvPr/>
            </p:nvSpPr>
            <p:spPr bwMode="auto">
              <a:xfrm>
                <a:off x="2108" y="120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5" name="Freeform 364">
                <a:extLst>
                  <a:ext uri="{FF2B5EF4-FFF2-40B4-BE49-F238E27FC236}">
                    <a16:creationId xmlns:a16="http://schemas.microsoft.com/office/drawing/2014/main" id="{9BFEF948-A4DB-485F-82AD-580960F0C9A9}"/>
                  </a:ext>
                </a:extLst>
              </p:cNvPr>
              <p:cNvSpPr/>
              <p:nvPr/>
            </p:nvSpPr>
            <p:spPr bwMode="auto">
              <a:xfrm>
                <a:off x="2159" y="1204"/>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6" name="Freeform 365">
                <a:extLst>
                  <a:ext uri="{FF2B5EF4-FFF2-40B4-BE49-F238E27FC236}">
                    <a16:creationId xmlns:a16="http://schemas.microsoft.com/office/drawing/2014/main" id="{EB8AA80C-9A45-4516-A9FE-533CF22CEB88}"/>
                  </a:ext>
                </a:extLst>
              </p:cNvPr>
              <p:cNvSpPr/>
              <p:nvPr/>
            </p:nvSpPr>
            <p:spPr bwMode="auto">
              <a:xfrm>
                <a:off x="3212" y="1207"/>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7" name="Rectangle 366">
                <a:extLst>
                  <a:ext uri="{FF2B5EF4-FFF2-40B4-BE49-F238E27FC236}">
                    <a16:creationId xmlns:a16="http://schemas.microsoft.com/office/drawing/2014/main" id="{50F51EF3-3FD8-4A7C-8A01-2F062019AB66}"/>
                  </a:ext>
                </a:extLst>
              </p:cNvPr>
              <p:cNvSpPr>
                <a:spLocks noChangeArrowheads="1"/>
              </p:cNvSpPr>
              <p:nvPr/>
            </p:nvSpPr>
            <p:spPr bwMode="auto">
              <a:xfrm>
                <a:off x="2659" y="120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8" name="Freeform 367">
                <a:extLst>
                  <a:ext uri="{FF2B5EF4-FFF2-40B4-BE49-F238E27FC236}">
                    <a16:creationId xmlns:a16="http://schemas.microsoft.com/office/drawing/2014/main" id="{0BCF7A0A-622A-4B8B-8772-C8B4D32C5BC0}"/>
                  </a:ext>
                </a:extLst>
              </p:cNvPr>
              <p:cNvSpPr/>
              <p:nvPr/>
            </p:nvSpPr>
            <p:spPr bwMode="auto">
              <a:xfrm>
                <a:off x="3709" y="1207"/>
                <a:ext cx="2"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89" name="Freeform 368">
                <a:extLst>
                  <a:ext uri="{FF2B5EF4-FFF2-40B4-BE49-F238E27FC236}">
                    <a16:creationId xmlns:a16="http://schemas.microsoft.com/office/drawing/2014/main" id="{35DBA6A4-829E-4E0A-A2BB-B64C26D8264C}"/>
                  </a:ext>
                </a:extLst>
              </p:cNvPr>
              <p:cNvSpPr/>
              <p:nvPr/>
            </p:nvSpPr>
            <p:spPr bwMode="auto">
              <a:xfrm>
                <a:off x="2132" y="1207"/>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0" name="Freeform 369">
                <a:extLst>
                  <a:ext uri="{FF2B5EF4-FFF2-40B4-BE49-F238E27FC236}">
                    <a16:creationId xmlns:a16="http://schemas.microsoft.com/office/drawing/2014/main" id="{FD47BDDA-61A4-4994-B325-CE2D5F00D5C9}"/>
                  </a:ext>
                </a:extLst>
              </p:cNvPr>
              <p:cNvSpPr/>
              <p:nvPr/>
            </p:nvSpPr>
            <p:spPr bwMode="auto">
              <a:xfrm>
                <a:off x="3447" y="1204"/>
                <a:ext cx="5" cy="8"/>
              </a:xfrm>
              <a:custGeom>
                <a:gdLst>
                  <a:gd name="T0" fmla="*/ 2 w 2"/>
                  <a:gd name="T1" fmla="*/ 2 h 3"/>
                  <a:gd name="T2" fmla="*/ 1 w 2"/>
                  <a:gd name="T3" fmla="*/ 2 h 3"/>
                  <a:gd name="T4" fmla="*/ 0 w 2"/>
                  <a:gd name="T5" fmla="*/ 2 h 3"/>
                  <a:gd name="T6" fmla="*/ 2 w 2"/>
                  <a:gd name="T7" fmla="*/ 2 h 3"/>
                </a:gdLst>
                <a:cxnLst>
                  <a:cxn ang="0">
                    <a:pos x="T0" y="T1"/>
                  </a:cxn>
                  <a:cxn ang="0">
                    <a:pos x="T2" y="T3"/>
                  </a:cxn>
                  <a:cxn ang="0">
                    <a:pos x="T4" y="T5"/>
                  </a:cxn>
                  <a:cxn ang="0">
                    <a:pos x="T6" y="T7"/>
                  </a:cxn>
                </a:cxnLst>
                <a:rect l="0" t="0" r="r" b="b"/>
                <a:pathLst>
                  <a:path w="2" h="3">
                    <a:moveTo>
                      <a:pt x="2" y="2"/>
                    </a:moveTo>
                    <a:cubicBezTo>
                      <a:pt x="1" y="2"/>
                      <a:pt x="1" y="2"/>
                      <a:pt x="1" y="2"/>
                    </a:cubicBez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1" name="Rectangle 370">
                <a:extLst>
                  <a:ext uri="{FF2B5EF4-FFF2-40B4-BE49-F238E27FC236}">
                    <a16:creationId xmlns:a16="http://schemas.microsoft.com/office/drawing/2014/main" id="{76373AFE-00E2-4AD9-BAF9-E3583E74A38C}"/>
                  </a:ext>
                </a:extLst>
              </p:cNvPr>
              <p:cNvSpPr>
                <a:spLocks noChangeArrowheads="1"/>
              </p:cNvSpPr>
              <p:nvPr/>
            </p:nvSpPr>
            <p:spPr bwMode="auto">
              <a:xfrm>
                <a:off x="2143" y="121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2" name="Freeform 371">
                <a:extLst>
                  <a:ext uri="{FF2B5EF4-FFF2-40B4-BE49-F238E27FC236}">
                    <a16:creationId xmlns:a16="http://schemas.microsoft.com/office/drawing/2014/main" id="{E18D47EA-C960-463E-B85D-33F105D37F06}"/>
                  </a:ext>
                </a:extLst>
              </p:cNvPr>
              <p:cNvSpPr/>
              <p:nvPr/>
            </p:nvSpPr>
            <p:spPr bwMode="auto">
              <a:xfrm>
                <a:off x="2103" y="1210"/>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3" name="Freeform 372">
                <a:extLst>
                  <a:ext uri="{FF2B5EF4-FFF2-40B4-BE49-F238E27FC236}">
                    <a16:creationId xmlns:a16="http://schemas.microsoft.com/office/drawing/2014/main" id="{85BDC3E9-737F-43B3-8365-51AF9D499C57}"/>
                  </a:ext>
                </a:extLst>
              </p:cNvPr>
              <p:cNvSpPr/>
              <p:nvPr/>
            </p:nvSpPr>
            <p:spPr bwMode="auto">
              <a:xfrm>
                <a:off x="2608" y="1210"/>
                <a:ext cx="3" cy="2"/>
              </a:xfrm>
              <a:custGeom>
                <a:gdLst>
                  <a:gd name="T0" fmla="*/ 3 w 3"/>
                  <a:gd name="T1" fmla="*/ 2 h 2"/>
                  <a:gd name="T2" fmla="*/ 0 w 3"/>
                  <a:gd name="T3" fmla="*/ 0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4" name="Freeform 373">
                <a:extLst>
                  <a:ext uri="{FF2B5EF4-FFF2-40B4-BE49-F238E27FC236}">
                    <a16:creationId xmlns:a16="http://schemas.microsoft.com/office/drawing/2014/main" id="{6440C2E1-5461-467A-96DC-5A3EFC95EFC6}"/>
                  </a:ext>
                </a:extLst>
              </p:cNvPr>
              <p:cNvSpPr/>
              <p:nvPr/>
            </p:nvSpPr>
            <p:spPr bwMode="auto">
              <a:xfrm>
                <a:off x="3706" y="1210"/>
                <a:ext cx="3" cy="5"/>
              </a:xfrm>
              <a:custGeom>
                <a:gdLst>
                  <a:gd name="T0" fmla="*/ 3 w 3"/>
                  <a:gd name="T1" fmla="*/ 2 h 5"/>
                  <a:gd name="T2" fmla="*/ 3 w 3"/>
                  <a:gd name="T3" fmla="*/ 5 h 5"/>
                  <a:gd name="T4" fmla="*/ 0 w 3"/>
                  <a:gd name="T5" fmla="*/ 0 h 5"/>
                  <a:gd name="T6" fmla="*/ 3 w 3"/>
                  <a:gd name="T7" fmla="*/ 2 h 5"/>
                </a:gdLst>
                <a:cxnLst>
                  <a:cxn ang="0">
                    <a:pos x="T0" y="T1"/>
                  </a:cxn>
                  <a:cxn ang="0">
                    <a:pos x="T2" y="T3"/>
                  </a:cxn>
                  <a:cxn ang="0">
                    <a:pos x="T4" y="T5"/>
                  </a:cxn>
                  <a:cxn ang="0">
                    <a:pos x="T6" y="T7"/>
                  </a:cxn>
                </a:cxnLst>
                <a:rect l="0" t="0" r="r" b="b"/>
                <a:pathLst>
                  <a:path w="3" h="5">
                    <a:moveTo>
                      <a:pt x="3" y="2"/>
                    </a:moveTo>
                    <a:lnTo>
                      <a:pt x="3" y="5"/>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5" name="Freeform 374">
                <a:extLst>
                  <a:ext uri="{FF2B5EF4-FFF2-40B4-BE49-F238E27FC236}">
                    <a16:creationId xmlns:a16="http://schemas.microsoft.com/office/drawing/2014/main" id="{EDB8F6E2-E5C1-4498-B40E-2A65FB63D048}"/>
                  </a:ext>
                </a:extLst>
              </p:cNvPr>
              <p:cNvSpPr/>
              <p:nvPr/>
            </p:nvSpPr>
            <p:spPr bwMode="auto">
              <a:xfrm>
                <a:off x="2450" y="1212"/>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6" name="Freeform 375">
                <a:extLst>
                  <a:ext uri="{FF2B5EF4-FFF2-40B4-BE49-F238E27FC236}">
                    <a16:creationId xmlns:a16="http://schemas.microsoft.com/office/drawing/2014/main" id="{5F730FE2-0028-4F02-BD33-0EDB6C8E1A18}"/>
                  </a:ext>
                </a:extLst>
              </p:cNvPr>
              <p:cNvSpPr/>
              <p:nvPr/>
            </p:nvSpPr>
            <p:spPr bwMode="auto">
              <a:xfrm>
                <a:off x="3198" y="1212"/>
                <a:ext cx="8" cy="3"/>
              </a:xfrm>
              <a:custGeom>
                <a:gdLst>
                  <a:gd name="T0" fmla="*/ 1 w 3"/>
                  <a:gd name="T1" fmla="*/ 1 h 1"/>
                  <a:gd name="T2" fmla="*/ 3 w 3"/>
                  <a:gd name="T3" fmla="*/ 0 h 1"/>
                  <a:gd name="T4" fmla="*/ 1 w 3"/>
                  <a:gd name="T5" fmla="*/ 1 h 1"/>
                </a:gdLst>
                <a:cxnLst>
                  <a:cxn ang="0">
                    <a:pos x="T0" y="T1"/>
                  </a:cxn>
                  <a:cxn ang="0">
                    <a:pos x="T2" y="T3"/>
                  </a:cxn>
                  <a:cxn ang="0">
                    <a:pos x="T4" y="T5"/>
                  </a:cxn>
                </a:cxnLst>
                <a:rect l="0" t="0" r="r" b="b"/>
                <a:pathLst>
                  <a:path w="3" h="1">
                    <a:moveTo>
                      <a:pt x="1" y="1"/>
                    </a:moveTo>
                    <a:cubicBezTo>
                      <a:pt x="0" y="0"/>
                      <a:pt x="2" y="0"/>
                      <a:pt x="3"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7" name="Freeform 376">
                <a:extLst>
                  <a:ext uri="{FF2B5EF4-FFF2-40B4-BE49-F238E27FC236}">
                    <a16:creationId xmlns:a16="http://schemas.microsoft.com/office/drawing/2014/main" id="{C222EE3A-0FF4-486C-A7D9-A2959FD50678}"/>
                  </a:ext>
                </a:extLst>
              </p:cNvPr>
              <p:cNvSpPr/>
              <p:nvPr/>
            </p:nvSpPr>
            <p:spPr bwMode="auto">
              <a:xfrm>
                <a:off x="3065" y="1210"/>
                <a:ext cx="5" cy="8"/>
              </a:xfrm>
              <a:custGeom>
                <a:gdLst>
                  <a:gd name="T0" fmla="*/ 2 w 2"/>
                  <a:gd name="T1" fmla="*/ 1 h 3"/>
                  <a:gd name="T2" fmla="*/ 2 w 2"/>
                  <a:gd name="T3" fmla="*/ 2 h 3"/>
                  <a:gd name="T4" fmla="*/ 0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0" y="2"/>
                      <a:pt x="0" y="2"/>
                      <a:pt x="0" y="2"/>
                    </a:cubicBezTo>
                    <a:cubicBezTo>
                      <a:pt x="0" y="3"/>
                      <a:pt x="0" y="3"/>
                      <a:pt x="0" y="3"/>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8" name="Freeform 377">
                <a:extLst>
                  <a:ext uri="{FF2B5EF4-FFF2-40B4-BE49-F238E27FC236}">
                    <a16:creationId xmlns:a16="http://schemas.microsoft.com/office/drawing/2014/main" id="{539D0802-0759-4166-99CF-4787F7DBC5CD}"/>
                  </a:ext>
                </a:extLst>
              </p:cNvPr>
              <p:cNvSpPr/>
              <p:nvPr/>
            </p:nvSpPr>
            <p:spPr bwMode="auto">
              <a:xfrm>
                <a:off x="3439" y="1212"/>
                <a:ext cx="5" cy="6"/>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1" y="2"/>
                      <a:pt x="0" y="2"/>
                    </a:cubicBezTo>
                    <a:cubicBezTo>
                      <a:pt x="0" y="1"/>
                      <a:pt x="0" y="1"/>
                      <a:pt x="0" y="1"/>
                    </a:cubicBezTo>
                    <a:cubicBezTo>
                      <a:pt x="1" y="1"/>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99" name="Freeform 378">
                <a:extLst>
                  <a:ext uri="{FF2B5EF4-FFF2-40B4-BE49-F238E27FC236}">
                    <a16:creationId xmlns:a16="http://schemas.microsoft.com/office/drawing/2014/main" id="{A2289AE6-65EF-4D24-A366-E4C4DEE7331A}"/>
                  </a:ext>
                </a:extLst>
              </p:cNvPr>
              <p:cNvSpPr/>
              <p:nvPr/>
            </p:nvSpPr>
            <p:spPr bwMode="auto">
              <a:xfrm>
                <a:off x="3586" y="1212"/>
                <a:ext cx="8" cy="6"/>
              </a:xfrm>
              <a:custGeom>
                <a:gdLst>
                  <a:gd name="T0" fmla="*/ 3 w 3"/>
                  <a:gd name="T1" fmla="*/ 2 h 2"/>
                  <a:gd name="T2" fmla="*/ 3 w 3"/>
                  <a:gd name="T3" fmla="*/ 1 h 2"/>
                  <a:gd name="T4" fmla="*/ 3 w 3"/>
                  <a:gd name="T5" fmla="*/ 2 h 2"/>
                  <a:gd name="T6" fmla="*/ 2 w 3"/>
                  <a:gd name="T7" fmla="*/ 2 h 2"/>
                  <a:gd name="T8" fmla="*/ 2 w 3"/>
                  <a:gd name="T9" fmla="*/ 2 h 2"/>
                  <a:gd name="T10" fmla="*/ 0 w 3"/>
                  <a:gd name="T11" fmla="*/ 1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1"/>
                      <a:pt x="3" y="1"/>
                      <a:pt x="3" y="1"/>
                    </a:cubicBezTo>
                    <a:cubicBezTo>
                      <a:pt x="3" y="2"/>
                      <a:pt x="3" y="2"/>
                      <a:pt x="3" y="2"/>
                    </a:cubicBezTo>
                    <a:cubicBezTo>
                      <a:pt x="3" y="2"/>
                      <a:pt x="2" y="2"/>
                      <a:pt x="2" y="2"/>
                    </a:cubicBezTo>
                    <a:cubicBezTo>
                      <a:pt x="2" y="2"/>
                      <a:pt x="2" y="2"/>
                      <a:pt x="2" y="2"/>
                    </a:cubicBezTo>
                    <a:cubicBezTo>
                      <a:pt x="0" y="1"/>
                      <a:pt x="0" y="1"/>
                      <a:pt x="0" y="1"/>
                    </a:cubicBezTo>
                    <a:cubicBezTo>
                      <a:pt x="1" y="0"/>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0" name="Freeform 379">
                <a:extLst>
                  <a:ext uri="{FF2B5EF4-FFF2-40B4-BE49-F238E27FC236}">
                    <a16:creationId xmlns:a16="http://schemas.microsoft.com/office/drawing/2014/main" id="{DA407664-EB43-4F9B-B9AE-65E82906B883}"/>
                  </a:ext>
                </a:extLst>
              </p:cNvPr>
              <p:cNvSpPr/>
              <p:nvPr/>
            </p:nvSpPr>
            <p:spPr bwMode="auto">
              <a:xfrm>
                <a:off x="2640" y="1210"/>
                <a:ext cx="13" cy="10"/>
              </a:xfrm>
              <a:custGeom>
                <a:gdLst>
                  <a:gd name="T0" fmla="*/ 5 w 5"/>
                  <a:gd name="T1" fmla="*/ 1 h 4"/>
                  <a:gd name="T2" fmla="*/ 4 w 5"/>
                  <a:gd name="T3" fmla="*/ 2 h 4"/>
                  <a:gd name="T4" fmla="*/ 4 w 5"/>
                  <a:gd name="T5" fmla="*/ 2 h 4"/>
                  <a:gd name="T6" fmla="*/ 0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5" y="2"/>
                      <a:pt x="5" y="2"/>
                      <a:pt x="4" y="2"/>
                    </a:cubicBezTo>
                    <a:cubicBezTo>
                      <a:pt x="4" y="2"/>
                      <a:pt x="4" y="2"/>
                      <a:pt x="4" y="2"/>
                    </a:cubicBezTo>
                    <a:cubicBezTo>
                      <a:pt x="4" y="4"/>
                      <a:pt x="2" y="3"/>
                      <a:pt x="0" y="3"/>
                    </a:cubicBezTo>
                    <a:cubicBezTo>
                      <a:pt x="0" y="2"/>
                      <a:pt x="2" y="3"/>
                      <a:pt x="2" y="1"/>
                    </a:cubicBezTo>
                    <a:cubicBezTo>
                      <a:pt x="3" y="3"/>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1" name="Freeform 380">
                <a:extLst>
                  <a:ext uri="{FF2B5EF4-FFF2-40B4-BE49-F238E27FC236}">
                    <a16:creationId xmlns:a16="http://schemas.microsoft.com/office/drawing/2014/main" id="{EE5037F0-5604-4803-9811-5DB25AA27D84}"/>
                  </a:ext>
                </a:extLst>
              </p:cNvPr>
              <p:cNvSpPr/>
              <p:nvPr/>
            </p:nvSpPr>
            <p:spPr bwMode="auto">
              <a:xfrm>
                <a:off x="3762" y="1212"/>
                <a:ext cx="16" cy="11"/>
              </a:xfrm>
              <a:custGeom>
                <a:gdLst>
                  <a:gd name="T0" fmla="*/ 6 w 6"/>
                  <a:gd name="T1" fmla="*/ 1 h 4"/>
                  <a:gd name="T2" fmla="*/ 4 w 6"/>
                  <a:gd name="T3" fmla="*/ 2 h 4"/>
                  <a:gd name="T4" fmla="*/ 4 w 6"/>
                  <a:gd name="T5" fmla="*/ 2 h 4"/>
                  <a:gd name="T6" fmla="*/ 1 w 6"/>
                  <a:gd name="T7" fmla="*/ 4 h 4"/>
                  <a:gd name="T8" fmla="*/ 0 w 6"/>
                  <a:gd name="T9" fmla="*/ 4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5" y="2"/>
                      <a:pt x="5" y="2"/>
                      <a:pt x="4" y="2"/>
                    </a:cubicBezTo>
                    <a:cubicBezTo>
                      <a:pt x="4" y="2"/>
                      <a:pt x="4" y="2"/>
                      <a:pt x="4" y="2"/>
                    </a:cubicBezTo>
                    <a:cubicBezTo>
                      <a:pt x="3" y="3"/>
                      <a:pt x="2" y="4"/>
                      <a:pt x="1" y="4"/>
                    </a:cubicBezTo>
                    <a:cubicBezTo>
                      <a:pt x="0" y="4"/>
                      <a:pt x="0" y="4"/>
                      <a:pt x="0" y="4"/>
                    </a:cubicBezTo>
                    <a:cubicBezTo>
                      <a:pt x="2" y="3"/>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2" name="Freeform 381">
                <a:extLst>
                  <a:ext uri="{FF2B5EF4-FFF2-40B4-BE49-F238E27FC236}">
                    <a16:creationId xmlns:a16="http://schemas.microsoft.com/office/drawing/2014/main" id="{928D7CFA-8287-4195-BAAF-55225D019BAC}"/>
                  </a:ext>
                </a:extLst>
              </p:cNvPr>
              <p:cNvSpPr/>
              <p:nvPr/>
            </p:nvSpPr>
            <p:spPr bwMode="auto">
              <a:xfrm>
                <a:off x="2429" y="1212"/>
                <a:ext cx="13" cy="8"/>
              </a:xfrm>
              <a:custGeom>
                <a:gdLst>
                  <a:gd name="T0" fmla="*/ 5 w 5"/>
                  <a:gd name="T1" fmla="*/ 1 h 3"/>
                  <a:gd name="T2" fmla="*/ 0 w 5"/>
                  <a:gd name="T3" fmla="*/ 1 h 3"/>
                  <a:gd name="T4" fmla="*/ 0 w 5"/>
                  <a:gd name="T5" fmla="*/ 1 h 3"/>
                  <a:gd name="T6" fmla="*/ 5 w 5"/>
                  <a:gd name="T7" fmla="*/ 1 h 3"/>
                </a:gdLst>
                <a:cxnLst>
                  <a:cxn ang="0">
                    <a:pos x="T0" y="T1"/>
                  </a:cxn>
                  <a:cxn ang="0">
                    <a:pos x="T2" y="T3"/>
                  </a:cxn>
                  <a:cxn ang="0">
                    <a:pos x="T4" y="T5"/>
                  </a:cxn>
                  <a:cxn ang="0">
                    <a:pos x="T6" y="T7"/>
                  </a:cxn>
                </a:cxnLst>
                <a:rect l="0" t="0" r="r" b="b"/>
                <a:pathLst>
                  <a:path w="5" h="3">
                    <a:moveTo>
                      <a:pt x="5" y="1"/>
                    </a:moveTo>
                    <a:cubicBezTo>
                      <a:pt x="4" y="3"/>
                      <a:pt x="2" y="0"/>
                      <a:pt x="0" y="1"/>
                    </a:cubicBezTo>
                    <a:cubicBezTo>
                      <a:pt x="0" y="1"/>
                      <a:pt x="0" y="1"/>
                      <a:pt x="0" y="1"/>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3" name="Freeform 382">
                <a:extLst>
                  <a:ext uri="{FF2B5EF4-FFF2-40B4-BE49-F238E27FC236}">
                    <a16:creationId xmlns:a16="http://schemas.microsoft.com/office/drawing/2014/main" id="{4488B90F-9A96-45F8-9663-FBB1B679E308}"/>
                  </a:ext>
                </a:extLst>
              </p:cNvPr>
              <p:cNvSpPr/>
              <p:nvPr/>
            </p:nvSpPr>
            <p:spPr bwMode="auto">
              <a:xfrm>
                <a:off x="2565" y="1212"/>
                <a:ext cx="3" cy="6"/>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1" y="1"/>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4" name="Freeform 383">
                <a:extLst>
                  <a:ext uri="{FF2B5EF4-FFF2-40B4-BE49-F238E27FC236}">
                    <a16:creationId xmlns:a16="http://schemas.microsoft.com/office/drawing/2014/main" id="{591405AF-5743-461E-ADBA-03E955B28B72}"/>
                  </a:ext>
                </a:extLst>
              </p:cNvPr>
              <p:cNvSpPr/>
              <p:nvPr/>
            </p:nvSpPr>
            <p:spPr bwMode="auto">
              <a:xfrm>
                <a:off x="2592"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5" name="Freeform 384">
                <a:extLst>
                  <a:ext uri="{FF2B5EF4-FFF2-40B4-BE49-F238E27FC236}">
                    <a16:creationId xmlns:a16="http://schemas.microsoft.com/office/drawing/2014/main" id="{2FC145EA-80E1-486E-A8D8-7EB99A21E9E8}"/>
                  </a:ext>
                </a:extLst>
              </p:cNvPr>
              <p:cNvSpPr/>
              <p:nvPr/>
            </p:nvSpPr>
            <p:spPr bwMode="auto">
              <a:xfrm>
                <a:off x="3025" y="12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6" name="Freeform 385">
                <a:extLst>
                  <a:ext uri="{FF2B5EF4-FFF2-40B4-BE49-F238E27FC236}">
                    <a16:creationId xmlns:a16="http://schemas.microsoft.com/office/drawing/2014/main" id="{A479F69C-32D0-477E-9A42-AB42D257E578}"/>
                  </a:ext>
                </a:extLst>
              </p:cNvPr>
              <p:cNvSpPr/>
              <p:nvPr/>
            </p:nvSpPr>
            <p:spPr bwMode="auto">
              <a:xfrm>
                <a:off x="2600" y="1215"/>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7" name="Freeform 386">
                <a:extLst>
                  <a:ext uri="{FF2B5EF4-FFF2-40B4-BE49-F238E27FC236}">
                    <a16:creationId xmlns:a16="http://schemas.microsoft.com/office/drawing/2014/main" id="{F76C9C4F-AFBB-4B8F-8797-325790D5F28A}"/>
                  </a:ext>
                </a:extLst>
              </p:cNvPr>
              <p:cNvSpPr/>
              <p:nvPr/>
            </p:nvSpPr>
            <p:spPr bwMode="auto">
              <a:xfrm>
                <a:off x="2734" y="1215"/>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3" y="1"/>
                      <a:pt x="1" y="2"/>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8" name="Freeform 387">
                <a:extLst>
                  <a:ext uri="{FF2B5EF4-FFF2-40B4-BE49-F238E27FC236}">
                    <a16:creationId xmlns:a16="http://schemas.microsoft.com/office/drawing/2014/main" id="{14B660F5-7426-43E5-88F9-BF23CAFAE221}"/>
                  </a:ext>
                </a:extLst>
              </p:cNvPr>
              <p:cNvSpPr/>
              <p:nvPr/>
            </p:nvSpPr>
            <p:spPr bwMode="auto">
              <a:xfrm>
                <a:off x="3519" y="1215"/>
                <a:ext cx="5"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09" name="Freeform 388">
                <a:extLst>
                  <a:ext uri="{FF2B5EF4-FFF2-40B4-BE49-F238E27FC236}">
                    <a16:creationId xmlns:a16="http://schemas.microsoft.com/office/drawing/2014/main" id="{68A1E837-AFF1-494B-A583-DAFEAE0629DD}"/>
                  </a:ext>
                </a:extLst>
              </p:cNvPr>
              <p:cNvSpPr/>
              <p:nvPr/>
            </p:nvSpPr>
            <p:spPr bwMode="auto">
              <a:xfrm>
                <a:off x="3166" y="1218"/>
                <a:ext cx="6"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0"/>
                      <a:pt x="0" y="0"/>
                      <a:pt x="0" y="0"/>
                    </a:cubicBezTo>
                    <a:cubicBezTo>
                      <a:pt x="0" y="1"/>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0" name="Freeform 389">
                <a:extLst>
                  <a:ext uri="{FF2B5EF4-FFF2-40B4-BE49-F238E27FC236}">
                    <a16:creationId xmlns:a16="http://schemas.microsoft.com/office/drawing/2014/main" id="{FDDC7EC0-5A7B-4C17-82E7-DED3B36DD879}"/>
                  </a:ext>
                </a:extLst>
              </p:cNvPr>
              <p:cNvSpPr/>
              <p:nvPr/>
            </p:nvSpPr>
            <p:spPr bwMode="auto">
              <a:xfrm>
                <a:off x="3185" y="1218"/>
                <a:ext cx="11" cy="11"/>
              </a:xfrm>
              <a:custGeom>
                <a:gdLst>
                  <a:gd name="T0" fmla="*/ 4 w 4"/>
                  <a:gd name="T1" fmla="*/ 0 h 4"/>
                  <a:gd name="T2" fmla="*/ 3 w 4"/>
                  <a:gd name="T3" fmla="*/ 3 h 4"/>
                  <a:gd name="T4" fmla="*/ 0 w 4"/>
                  <a:gd name="T5" fmla="*/ 3 h 4"/>
                  <a:gd name="T6" fmla="*/ 0 w 4"/>
                  <a:gd name="T7" fmla="*/ 2 h 4"/>
                  <a:gd name="T8" fmla="*/ 1 w 4"/>
                  <a:gd name="T9" fmla="*/ 2 h 4"/>
                  <a:gd name="T10" fmla="*/ 1 w 4"/>
                  <a:gd name="T11" fmla="*/ 2 h 4"/>
                  <a:gd name="T12" fmla="*/ 4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1"/>
                      <a:pt x="2" y="2"/>
                      <a:pt x="3" y="3"/>
                    </a:cubicBezTo>
                    <a:cubicBezTo>
                      <a:pt x="2" y="3"/>
                      <a:pt x="1" y="4"/>
                      <a:pt x="0" y="3"/>
                    </a:cubicBezTo>
                    <a:cubicBezTo>
                      <a:pt x="0" y="2"/>
                      <a:pt x="0" y="2"/>
                      <a:pt x="0" y="2"/>
                    </a:cubicBezTo>
                    <a:cubicBezTo>
                      <a:pt x="0" y="2"/>
                      <a:pt x="1" y="3"/>
                      <a:pt x="1" y="2"/>
                    </a:cubicBezTo>
                    <a:cubicBezTo>
                      <a:pt x="1" y="2"/>
                      <a:pt x="1" y="2"/>
                      <a:pt x="1" y="2"/>
                    </a:cubicBezTo>
                    <a:cubicBezTo>
                      <a:pt x="3"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1" name="Freeform 390">
                <a:extLst>
                  <a:ext uri="{FF2B5EF4-FFF2-40B4-BE49-F238E27FC236}">
                    <a16:creationId xmlns:a16="http://schemas.microsoft.com/office/drawing/2014/main" id="{E44898CC-E617-4C53-8D20-7852F510D01D}"/>
                  </a:ext>
                </a:extLst>
              </p:cNvPr>
              <p:cNvSpPr/>
              <p:nvPr/>
            </p:nvSpPr>
            <p:spPr bwMode="auto">
              <a:xfrm>
                <a:off x="3503" y="1218"/>
                <a:ext cx="3" cy="2"/>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2" name="Freeform 391">
                <a:extLst>
                  <a:ext uri="{FF2B5EF4-FFF2-40B4-BE49-F238E27FC236}">
                    <a16:creationId xmlns:a16="http://schemas.microsoft.com/office/drawing/2014/main" id="{B42FC00B-7B64-425D-B48A-D98D85334B20}"/>
                  </a:ext>
                </a:extLst>
              </p:cNvPr>
              <p:cNvSpPr/>
              <p:nvPr/>
            </p:nvSpPr>
            <p:spPr bwMode="auto">
              <a:xfrm>
                <a:off x="3639" y="1218"/>
                <a:ext cx="14" cy="13"/>
              </a:xfrm>
              <a:custGeom>
                <a:gdLst>
                  <a:gd name="T0" fmla="*/ 5 w 5"/>
                  <a:gd name="T1" fmla="*/ 0 h 5"/>
                  <a:gd name="T2" fmla="*/ 2 w 5"/>
                  <a:gd name="T3" fmla="*/ 4 h 5"/>
                  <a:gd name="T4" fmla="*/ 0 w 5"/>
                  <a:gd name="T5" fmla="*/ 5 h 5"/>
                  <a:gd name="T6" fmla="*/ 0 w 5"/>
                  <a:gd name="T7" fmla="*/ 4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4"/>
                      <a:pt x="2" y="4"/>
                    </a:cubicBezTo>
                    <a:cubicBezTo>
                      <a:pt x="1" y="4"/>
                      <a:pt x="1" y="5"/>
                      <a:pt x="0" y="5"/>
                    </a:cubicBezTo>
                    <a:cubicBezTo>
                      <a:pt x="0" y="4"/>
                      <a:pt x="0" y="4"/>
                      <a:pt x="0" y="4"/>
                    </a:cubicBezTo>
                    <a:cubicBezTo>
                      <a:pt x="1" y="2"/>
                      <a:pt x="4" y="2"/>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3" name="Freeform 392">
                <a:extLst>
                  <a:ext uri="{FF2B5EF4-FFF2-40B4-BE49-F238E27FC236}">
                    <a16:creationId xmlns:a16="http://schemas.microsoft.com/office/drawing/2014/main" id="{EB1FC2B9-8289-4D09-8450-F5E31409EF37}"/>
                  </a:ext>
                </a:extLst>
              </p:cNvPr>
              <p:cNvSpPr/>
              <p:nvPr/>
            </p:nvSpPr>
            <p:spPr bwMode="auto">
              <a:xfrm>
                <a:off x="2683" y="1218"/>
                <a:ext cx="19" cy="11"/>
              </a:xfrm>
              <a:custGeom>
                <a:gdLst>
                  <a:gd name="T0" fmla="*/ 6 w 7"/>
                  <a:gd name="T1" fmla="*/ 1 h 4"/>
                  <a:gd name="T2" fmla="*/ 7 w 7"/>
                  <a:gd name="T3" fmla="*/ 1 h 4"/>
                  <a:gd name="T4" fmla="*/ 1 w 7"/>
                  <a:gd name="T5" fmla="*/ 2 h 4"/>
                  <a:gd name="T6" fmla="*/ 1 w 7"/>
                  <a:gd name="T7" fmla="*/ 4 h 4"/>
                  <a:gd name="T8" fmla="*/ 0 w 7"/>
                  <a:gd name="T9" fmla="*/ 3 h 4"/>
                  <a:gd name="T10" fmla="*/ 5 w 7"/>
                  <a:gd name="T11" fmla="*/ 0 h 4"/>
                  <a:gd name="T12" fmla="*/ 6 w 7"/>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7" h="4">
                    <a:moveTo>
                      <a:pt x="6" y="1"/>
                    </a:moveTo>
                    <a:cubicBezTo>
                      <a:pt x="7" y="1"/>
                      <a:pt x="7" y="1"/>
                      <a:pt x="7" y="1"/>
                    </a:cubicBezTo>
                    <a:cubicBezTo>
                      <a:pt x="4" y="0"/>
                      <a:pt x="4" y="4"/>
                      <a:pt x="1" y="2"/>
                    </a:cubicBezTo>
                    <a:cubicBezTo>
                      <a:pt x="1" y="3"/>
                      <a:pt x="3" y="4"/>
                      <a:pt x="1" y="4"/>
                    </a:cubicBezTo>
                    <a:cubicBezTo>
                      <a:pt x="1" y="4"/>
                      <a:pt x="1" y="3"/>
                      <a:pt x="0" y="3"/>
                    </a:cubicBezTo>
                    <a:cubicBezTo>
                      <a:pt x="1" y="2"/>
                      <a:pt x="4" y="2"/>
                      <a:pt x="5"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4" name="Freeform 393">
                <a:extLst>
                  <a:ext uri="{FF2B5EF4-FFF2-40B4-BE49-F238E27FC236}">
                    <a16:creationId xmlns:a16="http://schemas.microsoft.com/office/drawing/2014/main" id="{58186700-FFB4-4554-A9A1-BDC66C586FEF}"/>
                  </a:ext>
                </a:extLst>
              </p:cNvPr>
              <p:cNvSpPr/>
              <p:nvPr/>
            </p:nvSpPr>
            <p:spPr bwMode="auto">
              <a:xfrm>
                <a:off x="3583" y="1218"/>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5" name="Freeform 394">
                <a:extLst>
                  <a:ext uri="{FF2B5EF4-FFF2-40B4-BE49-F238E27FC236}">
                    <a16:creationId xmlns:a16="http://schemas.microsoft.com/office/drawing/2014/main" id="{60FD6027-B309-477F-B86E-490C8422FA8E}"/>
                  </a:ext>
                </a:extLst>
              </p:cNvPr>
              <p:cNvSpPr/>
              <p:nvPr/>
            </p:nvSpPr>
            <p:spPr bwMode="auto">
              <a:xfrm>
                <a:off x="3019" y="1218"/>
                <a:ext cx="6" cy="5"/>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0"/>
                      <a:pt x="2" y="2"/>
                      <a:pt x="2" y="1"/>
                    </a:cubicBezTo>
                    <a:cubicBezTo>
                      <a:pt x="2" y="1"/>
                      <a:pt x="2"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6" name="Freeform 395">
                <a:extLst>
                  <a:ext uri="{FF2B5EF4-FFF2-40B4-BE49-F238E27FC236}">
                    <a16:creationId xmlns:a16="http://schemas.microsoft.com/office/drawing/2014/main" id="{FF122852-F82C-4AFD-8AE1-70F25EF81B76}"/>
                  </a:ext>
                </a:extLst>
              </p:cNvPr>
              <p:cNvSpPr/>
              <p:nvPr/>
            </p:nvSpPr>
            <p:spPr bwMode="auto">
              <a:xfrm>
                <a:off x="3057" y="1220"/>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7" name="Freeform 396">
                <a:extLst>
                  <a:ext uri="{FF2B5EF4-FFF2-40B4-BE49-F238E27FC236}">
                    <a16:creationId xmlns:a16="http://schemas.microsoft.com/office/drawing/2014/main" id="{1DD20685-F70C-4240-8830-2D9ED1DA8619}"/>
                  </a:ext>
                </a:extLst>
              </p:cNvPr>
              <p:cNvSpPr/>
              <p:nvPr/>
            </p:nvSpPr>
            <p:spPr bwMode="auto">
              <a:xfrm>
                <a:off x="2114" y="1220"/>
                <a:ext cx="2" cy="3"/>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0"/>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8" name="Freeform 397">
                <a:extLst>
                  <a:ext uri="{FF2B5EF4-FFF2-40B4-BE49-F238E27FC236}">
                    <a16:creationId xmlns:a16="http://schemas.microsoft.com/office/drawing/2014/main" id="{955FB975-B84C-4ED4-814B-3400C529E95B}"/>
                  </a:ext>
                </a:extLst>
              </p:cNvPr>
              <p:cNvSpPr/>
              <p:nvPr/>
            </p:nvSpPr>
            <p:spPr bwMode="auto">
              <a:xfrm flipH="1">
                <a:off x="2536" y="1220"/>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19" name="Freeform 398">
                <a:extLst>
                  <a:ext uri="{FF2B5EF4-FFF2-40B4-BE49-F238E27FC236}">
                    <a16:creationId xmlns:a16="http://schemas.microsoft.com/office/drawing/2014/main" id="{CE4F7C64-4326-4530-8304-B1E8D3B19812}"/>
                  </a:ext>
                </a:extLst>
              </p:cNvPr>
              <p:cNvSpPr/>
              <p:nvPr/>
            </p:nvSpPr>
            <p:spPr bwMode="auto">
              <a:xfrm>
                <a:off x="2603" y="122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0"/>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0" name="Freeform 399">
                <a:extLst>
                  <a:ext uri="{FF2B5EF4-FFF2-40B4-BE49-F238E27FC236}">
                    <a16:creationId xmlns:a16="http://schemas.microsoft.com/office/drawing/2014/main" id="{48141370-58D0-44FD-8F7B-36F1C244C3F9}"/>
                  </a:ext>
                </a:extLst>
              </p:cNvPr>
              <p:cNvSpPr/>
              <p:nvPr/>
            </p:nvSpPr>
            <p:spPr bwMode="auto">
              <a:xfrm>
                <a:off x="2851" y="1220"/>
                <a:ext cx="5" cy="6"/>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1" name="Freeform 400">
                <a:extLst>
                  <a:ext uri="{FF2B5EF4-FFF2-40B4-BE49-F238E27FC236}">
                    <a16:creationId xmlns:a16="http://schemas.microsoft.com/office/drawing/2014/main" id="{2FB37E94-28E9-4350-A31D-0F7BFC0D16AF}"/>
                  </a:ext>
                </a:extLst>
              </p:cNvPr>
              <p:cNvSpPr/>
              <p:nvPr/>
            </p:nvSpPr>
            <p:spPr bwMode="auto">
              <a:xfrm>
                <a:off x="2867" y="1220"/>
                <a:ext cx="5" cy="9"/>
              </a:xfrm>
              <a:custGeom>
                <a:gdLst>
                  <a:gd name="T0" fmla="*/ 2 w 2"/>
                  <a:gd name="T1" fmla="*/ 1 h 3"/>
                  <a:gd name="T2" fmla="*/ 0 w 2"/>
                  <a:gd name="T3" fmla="*/ 3 h 3"/>
                  <a:gd name="T4" fmla="*/ 0 w 2"/>
                  <a:gd name="T5" fmla="*/ 2 h 3"/>
                  <a:gd name="T6" fmla="*/ 0 w 2"/>
                  <a:gd name="T7" fmla="*/ 2 h 3"/>
                  <a:gd name="T8" fmla="*/ 1 w 2"/>
                  <a:gd name="T9" fmla="*/ 0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2" y="2"/>
                      <a:pt x="1" y="3"/>
                      <a:pt x="0" y="3"/>
                    </a:cubicBezTo>
                    <a:cubicBezTo>
                      <a:pt x="0" y="2"/>
                      <a:pt x="0" y="2"/>
                      <a:pt x="0" y="2"/>
                    </a:cubicBezTo>
                    <a:cubicBezTo>
                      <a:pt x="0" y="2"/>
                      <a:pt x="0" y="2"/>
                      <a:pt x="0" y="2"/>
                    </a:cubicBezTo>
                    <a:cubicBezTo>
                      <a:pt x="2" y="2"/>
                      <a:pt x="0" y="1"/>
                      <a:pt x="1"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2" name="Freeform 401">
                <a:extLst>
                  <a:ext uri="{FF2B5EF4-FFF2-40B4-BE49-F238E27FC236}">
                    <a16:creationId xmlns:a16="http://schemas.microsoft.com/office/drawing/2014/main" id="{7A5F94B2-039A-41CD-A1AA-5CA56CBC2B16}"/>
                  </a:ext>
                </a:extLst>
              </p:cNvPr>
              <p:cNvSpPr/>
              <p:nvPr/>
            </p:nvSpPr>
            <p:spPr bwMode="auto">
              <a:xfrm>
                <a:off x="3687" y="122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0"/>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3" name="Freeform 402">
                <a:extLst>
                  <a:ext uri="{FF2B5EF4-FFF2-40B4-BE49-F238E27FC236}">
                    <a16:creationId xmlns:a16="http://schemas.microsoft.com/office/drawing/2014/main" id="{9C9CC2A4-9C15-4216-8D17-2040CBD551D5}"/>
                  </a:ext>
                </a:extLst>
              </p:cNvPr>
              <p:cNvSpPr/>
              <p:nvPr/>
            </p:nvSpPr>
            <p:spPr bwMode="auto">
              <a:xfrm>
                <a:off x="2993" y="1223"/>
                <a:ext cx="24" cy="22"/>
              </a:xfrm>
              <a:custGeom>
                <a:gdLst>
                  <a:gd name="T0" fmla="*/ 3 w 9"/>
                  <a:gd name="T1" fmla="*/ 6 h 8"/>
                  <a:gd name="T2" fmla="*/ 1 w 9"/>
                  <a:gd name="T3" fmla="*/ 8 h 8"/>
                  <a:gd name="T4" fmla="*/ 0 w 9"/>
                  <a:gd name="T5" fmla="*/ 7 h 8"/>
                  <a:gd name="T6" fmla="*/ 1 w 9"/>
                  <a:gd name="T7" fmla="*/ 7 h 8"/>
                  <a:gd name="T8" fmla="*/ 1 w 9"/>
                  <a:gd name="T9" fmla="*/ 6 h 8"/>
                  <a:gd name="T10" fmla="*/ 0 w 9"/>
                  <a:gd name="T11" fmla="*/ 5 h 8"/>
                  <a:gd name="T12" fmla="*/ 1 w 9"/>
                  <a:gd name="T13" fmla="*/ 4 h 8"/>
                  <a:gd name="T14" fmla="*/ 5 w 9"/>
                  <a:gd name="T15" fmla="*/ 2 h 8"/>
                  <a:gd name="T16" fmla="*/ 9 w 9"/>
                  <a:gd name="T17" fmla="*/ 0 h 8"/>
                  <a:gd name="T18" fmla="*/ 3 w 9"/>
                  <a:gd name="T19" fmla="*/ 6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3" y="6"/>
                    </a:moveTo>
                    <a:cubicBezTo>
                      <a:pt x="3" y="7"/>
                      <a:pt x="2" y="7"/>
                      <a:pt x="1" y="8"/>
                    </a:cubicBezTo>
                    <a:cubicBezTo>
                      <a:pt x="1" y="8"/>
                      <a:pt x="0" y="8"/>
                      <a:pt x="0" y="7"/>
                    </a:cubicBezTo>
                    <a:cubicBezTo>
                      <a:pt x="1" y="7"/>
                      <a:pt x="1" y="7"/>
                      <a:pt x="1" y="7"/>
                    </a:cubicBezTo>
                    <a:cubicBezTo>
                      <a:pt x="2" y="7"/>
                      <a:pt x="1" y="6"/>
                      <a:pt x="1" y="6"/>
                    </a:cubicBezTo>
                    <a:cubicBezTo>
                      <a:pt x="1" y="5"/>
                      <a:pt x="0" y="6"/>
                      <a:pt x="0" y="5"/>
                    </a:cubicBezTo>
                    <a:cubicBezTo>
                      <a:pt x="0" y="6"/>
                      <a:pt x="1" y="4"/>
                      <a:pt x="1" y="4"/>
                    </a:cubicBezTo>
                    <a:cubicBezTo>
                      <a:pt x="2" y="3"/>
                      <a:pt x="4" y="3"/>
                      <a:pt x="5" y="2"/>
                    </a:cubicBezTo>
                    <a:cubicBezTo>
                      <a:pt x="7" y="3"/>
                      <a:pt x="8" y="1"/>
                      <a:pt x="9" y="0"/>
                    </a:cubicBezTo>
                    <a:cubicBezTo>
                      <a:pt x="8" y="2"/>
                      <a:pt x="6" y="6"/>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4" name="Freeform 403">
                <a:extLst>
                  <a:ext uri="{FF2B5EF4-FFF2-40B4-BE49-F238E27FC236}">
                    <a16:creationId xmlns:a16="http://schemas.microsoft.com/office/drawing/2014/main" id="{E9EC9AF3-DF8D-47EF-B5A6-D0F941A10180}"/>
                  </a:ext>
                </a:extLst>
              </p:cNvPr>
              <p:cNvSpPr/>
              <p:nvPr/>
            </p:nvSpPr>
            <p:spPr bwMode="auto">
              <a:xfrm>
                <a:off x="3580" y="1220"/>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5" name="Freeform 404">
                <a:extLst>
                  <a:ext uri="{FF2B5EF4-FFF2-40B4-BE49-F238E27FC236}">
                    <a16:creationId xmlns:a16="http://schemas.microsoft.com/office/drawing/2014/main" id="{61A67E7B-D8C1-41C7-90A6-B01EE3E13380}"/>
                  </a:ext>
                </a:extLst>
              </p:cNvPr>
              <p:cNvSpPr/>
              <p:nvPr/>
            </p:nvSpPr>
            <p:spPr bwMode="auto">
              <a:xfrm>
                <a:off x="3781" y="1220"/>
                <a:ext cx="21" cy="17"/>
              </a:xfrm>
              <a:custGeom>
                <a:gdLst>
                  <a:gd name="T0" fmla="*/ 8 w 8"/>
                  <a:gd name="T1" fmla="*/ 2 h 6"/>
                  <a:gd name="T2" fmla="*/ 4 w 8"/>
                  <a:gd name="T3" fmla="*/ 4 h 6"/>
                  <a:gd name="T4" fmla="*/ 3 w 8"/>
                  <a:gd name="T5" fmla="*/ 3 h 6"/>
                  <a:gd name="T6" fmla="*/ 0 w 8"/>
                  <a:gd name="T7" fmla="*/ 6 h 6"/>
                  <a:gd name="T8" fmla="*/ 0 w 8"/>
                  <a:gd name="T9" fmla="*/ 6 h 6"/>
                  <a:gd name="T10" fmla="*/ 2 w 8"/>
                  <a:gd name="T11" fmla="*/ 4 h 6"/>
                  <a:gd name="T12" fmla="*/ 1 w 8"/>
                  <a:gd name="T13" fmla="*/ 2 h 6"/>
                  <a:gd name="T14" fmla="*/ 6 w 8"/>
                  <a:gd name="T15" fmla="*/ 1 h 6"/>
                  <a:gd name="T16" fmla="*/ 8 w 8"/>
                  <a:gd name="T1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cubicBezTo>
                      <a:pt x="7" y="3"/>
                      <a:pt x="5" y="4"/>
                      <a:pt x="4" y="4"/>
                    </a:cubicBezTo>
                    <a:cubicBezTo>
                      <a:pt x="3" y="4"/>
                      <a:pt x="4" y="3"/>
                      <a:pt x="3" y="3"/>
                    </a:cubicBezTo>
                    <a:cubicBezTo>
                      <a:pt x="2" y="4"/>
                      <a:pt x="1" y="5"/>
                      <a:pt x="0" y="6"/>
                    </a:cubicBezTo>
                    <a:cubicBezTo>
                      <a:pt x="0" y="6"/>
                      <a:pt x="0" y="6"/>
                      <a:pt x="0" y="6"/>
                    </a:cubicBezTo>
                    <a:cubicBezTo>
                      <a:pt x="2" y="4"/>
                      <a:pt x="2" y="4"/>
                      <a:pt x="2" y="4"/>
                    </a:cubicBezTo>
                    <a:cubicBezTo>
                      <a:pt x="1" y="4"/>
                      <a:pt x="1" y="2"/>
                      <a:pt x="1" y="2"/>
                    </a:cubicBezTo>
                    <a:cubicBezTo>
                      <a:pt x="3" y="0"/>
                      <a:pt x="4" y="3"/>
                      <a:pt x="6"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26" name="Freeform 405">
                <a:extLst>
                  <a:ext uri="{FF2B5EF4-FFF2-40B4-BE49-F238E27FC236}">
                    <a16:creationId xmlns:a16="http://schemas.microsoft.com/office/drawing/2014/main" id="{A33D72E0-E3EA-4319-82A1-C3CCFA8319C3}"/>
                  </a:ext>
                </a:extLst>
              </p:cNvPr>
              <p:cNvSpPr/>
              <p:nvPr/>
            </p:nvSpPr>
            <p:spPr bwMode="auto">
              <a:xfrm>
                <a:off x="3126" y="1220"/>
                <a:ext cx="16" cy="19"/>
              </a:xfrm>
              <a:custGeom>
                <a:gdLst>
                  <a:gd name="T0" fmla="*/ 6 w 6"/>
                  <a:gd name="T1" fmla="*/ 1 h 7"/>
                  <a:gd name="T2" fmla="*/ 5 w 6"/>
                  <a:gd name="T3" fmla="*/ 3 h 7"/>
                  <a:gd name="T4" fmla="*/ 6 w 6"/>
                  <a:gd name="T5" fmla="*/ 3 h 7"/>
                  <a:gd name="T6" fmla="*/ 1 w 6"/>
                  <a:gd name="T7" fmla="*/ 7 h 7"/>
                  <a:gd name="T8" fmla="*/ 1 w 6"/>
                  <a:gd name="T9" fmla="*/ 4 h 7"/>
                  <a:gd name="T10" fmla="*/ 1 w 6"/>
                  <a:gd name="T11" fmla="*/ 4 h 7"/>
                  <a:gd name="T12" fmla="*/ 1 w 6"/>
                  <a:gd name="T13" fmla="*/ 5 h 7"/>
                  <a:gd name="T14" fmla="*/ 4 w 6"/>
                  <a:gd name="T15" fmla="*/ 4 h 7"/>
                  <a:gd name="T16" fmla="*/ 3 w 6"/>
                  <a:gd name="T17" fmla="*/ 3 h 7"/>
                  <a:gd name="T18" fmla="*/ 6 w 6"/>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cubicBezTo>
                      <a:pt x="5" y="3"/>
                      <a:pt x="5" y="3"/>
                      <a:pt x="5" y="3"/>
                    </a:cubicBezTo>
                    <a:cubicBezTo>
                      <a:pt x="5" y="3"/>
                      <a:pt x="5" y="3"/>
                      <a:pt x="6" y="3"/>
                    </a:cubicBezTo>
                    <a:cubicBezTo>
                      <a:pt x="1" y="7"/>
                      <a:pt x="1" y="7"/>
                      <a:pt x="1" y="7"/>
                    </a:cubicBezTo>
                    <a:cubicBezTo>
                      <a:pt x="1" y="5"/>
                      <a:pt x="0" y="6"/>
                      <a:pt x="1" y="4"/>
                    </a:cubicBezTo>
                    <a:cubicBezTo>
                      <a:pt x="1" y="4"/>
                      <a:pt x="1" y="4"/>
                      <a:pt x="1" y="4"/>
                    </a:cubicBezTo>
                    <a:cubicBezTo>
                      <a:pt x="1" y="5"/>
                      <a:pt x="1" y="5"/>
                      <a:pt x="1" y="5"/>
                    </a:cubicBezTo>
                    <a:cubicBezTo>
                      <a:pt x="2" y="5"/>
                      <a:pt x="3" y="4"/>
                      <a:pt x="4" y="4"/>
                    </a:cubicBezTo>
                    <a:cubicBezTo>
                      <a:pt x="4" y="3"/>
                      <a:pt x="2" y="4"/>
                      <a:pt x="3" y="3"/>
                    </a:cubicBezTo>
                    <a:cubicBezTo>
                      <a:pt x="5"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7" name="Group 607">
              <a:extLst>
                <a:ext uri="{FF2B5EF4-FFF2-40B4-BE49-F238E27FC236}">
                  <a16:creationId xmlns:a16="http://schemas.microsoft.com/office/drawing/2014/main" id="{A1BB5803-E29C-4F02-8854-BDC5CBD5785B}"/>
                </a:ext>
              </a:extLst>
            </p:cNvPr>
            <p:cNvGrpSpPr/>
            <p:nvPr/>
          </p:nvGrpSpPr>
          <p:grpSpPr>
            <a:xfrm>
              <a:off x="3054350" y="1941513"/>
              <a:ext cx="3338513" cy="280988"/>
              <a:chOff x="1924" y="1223"/>
              <a:chExt cx="2103" cy="177"/>
            </a:xfrm>
          </p:grpSpPr>
          <p:sp>
            <p:nvSpPr>
              <p:cNvPr id="5627" name="Freeform 407">
                <a:extLst>
                  <a:ext uri="{FF2B5EF4-FFF2-40B4-BE49-F238E27FC236}">
                    <a16:creationId xmlns:a16="http://schemas.microsoft.com/office/drawing/2014/main" id="{00839D89-E56B-4208-BD98-CB30E1CDDED2}"/>
                  </a:ext>
                </a:extLst>
              </p:cNvPr>
              <p:cNvSpPr/>
              <p:nvPr/>
            </p:nvSpPr>
            <p:spPr bwMode="auto">
              <a:xfrm>
                <a:off x="2050" y="1223"/>
                <a:ext cx="2" cy="3"/>
              </a:xfrm>
              <a:custGeom>
                <a:gdLst>
                  <a:gd name="T0" fmla="*/ 2 w 2"/>
                  <a:gd name="T1" fmla="*/ 3 h 3"/>
                  <a:gd name="T2" fmla="*/ 0 w 2"/>
                  <a:gd name="T3" fmla="*/ 0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8" name="Freeform 408">
                <a:extLst>
                  <a:ext uri="{FF2B5EF4-FFF2-40B4-BE49-F238E27FC236}">
                    <a16:creationId xmlns:a16="http://schemas.microsoft.com/office/drawing/2014/main" id="{3C00496C-F720-4E49-87E6-524A193DF03D}"/>
                  </a:ext>
                </a:extLst>
              </p:cNvPr>
              <p:cNvSpPr/>
              <p:nvPr/>
            </p:nvSpPr>
            <p:spPr bwMode="auto">
              <a:xfrm>
                <a:off x="2496" y="1223"/>
                <a:ext cx="8" cy="8"/>
              </a:xfrm>
              <a:custGeom>
                <a:gdLst>
                  <a:gd name="T0" fmla="*/ 2 w 3"/>
                  <a:gd name="T1" fmla="*/ 0 h 3"/>
                  <a:gd name="T2" fmla="*/ 1 w 3"/>
                  <a:gd name="T3" fmla="*/ 3 h 3"/>
                  <a:gd name="T4" fmla="*/ 2 w 3"/>
                  <a:gd name="T5" fmla="*/ 0 h 3"/>
                </a:gdLst>
                <a:cxnLst>
                  <a:cxn ang="0">
                    <a:pos x="T0" y="T1"/>
                  </a:cxn>
                  <a:cxn ang="0">
                    <a:pos x="T2" y="T3"/>
                  </a:cxn>
                  <a:cxn ang="0">
                    <a:pos x="T4" y="T5"/>
                  </a:cxn>
                </a:cxnLst>
                <a:rect l="0" t="0" r="r" b="b"/>
                <a:pathLst>
                  <a:path w="3" h="3">
                    <a:moveTo>
                      <a:pt x="2" y="0"/>
                    </a:moveTo>
                    <a:cubicBezTo>
                      <a:pt x="1" y="1"/>
                      <a:pt x="3" y="3"/>
                      <a:pt x="1" y="3"/>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9" name="Freeform 409">
                <a:extLst>
                  <a:ext uri="{FF2B5EF4-FFF2-40B4-BE49-F238E27FC236}">
                    <a16:creationId xmlns:a16="http://schemas.microsoft.com/office/drawing/2014/main" id="{44AB2BF7-D2FC-41BD-9005-9D7960C884D2}"/>
                  </a:ext>
                </a:extLst>
              </p:cNvPr>
              <p:cNvSpPr/>
              <p:nvPr/>
            </p:nvSpPr>
            <p:spPr bwMode="auto">
              <a:xfrm>
                <a:off x="3426" y="1223"/>
                <a:ext cx="26" cy="24"/>
              </a:xfrm>
              <a:custGeom>
                <a:gdLst>
                  <a:gd name="T0" fmla="*/ 8 w 10"/>
                  <a:gd name="T1" fmla="*/ 1 h 9"/>
                  <a:gd name="T2" fmla="*/ 10 w 10"/>
                  <a:gd name="T3" fmla="*/ 2 h 9"/>
                  <a:gd name="T4" fmla="*/ 7 w 10"/>
                  <a:gd name="T5" fmla="*/ 4 h 9"/>
                  <a:gd name="T6" fmla="*/ 1 w 10"/>
                  <a:gd name="T7" fmla="*/ 9 h 9"/>
                  <a:gd name="T8" fmla="*/ 1 w 10"/>
                  <a:gd name="T9" fmla="*/ 7 h 9"/>
                  <a:gd name="T10" fmla="*/ 3 w 10"/>
                  <a:gd name="T11" fmla="*/ 6 h 9"/>
                  <a:gd name="T12" fmla="*/ 5 w 10"/>
                  <a:gd name="T13" fmla="*/ 5 h 9"/>
                  <a:gd name="T14" fmla="*/ 5 w 10"/>
                  <a:gd name="T15" fmla="*/ 4 h 9"/>
                  <a:gd name="T16" fmla="*/ 5 w 10"/>
                  <a:gd name="T17" fmla="*/ 4 h 9"/>
                  <a:gd name="T18" fmla="*/ 5 w 10"/>
                  <a:gd name="T19" fmla="*/ 4 h 9"/>
                  <a:gd name="T20" fmla="*/ 4 w 10"/>
                  <a:gd name="T21" fmla="*/ 4 h 9"/>
                  <a:gd name="T22" fmla="*/ 5 w 10"/>
                  <a:gd name="T23" fmla="*/ 3 h 9"/>
                  <a:gd name="T24" fmla="*/ 5 w 10"/>
                  <a:gd name="T25" fmla="*/ 2 h 9"/>
                  <a:gd name="T26" fmla="*/ 7 w 10"/>
                  <a:gd name="T27" fmla="*/ 0 h 9"/>
                  <a:gd name="T28" fmla="*/ 8 w 10"/>
                  <a:gd name="T29" fmla="*/ 0 h 9"/>
                  <a:gd name="T30" fmla="*/ 8 w 10"/>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8" y="1"/>
                    </a:moveTo>
                    <a:cubicBezTo>
                      <a:pt x="10" y="2"/>
                      <a:pt x="10" y="2"/>
                      <a:pt x="10" y="2"/>
                    </a:cubicBezTo>
                    <a:cubicBezTo>
                      <a:pt x="10" y="3"/>
                      <a:pt x="7" y="2"/>
                      <a:pt x="7" y="4"/>
                    </a:cubicBezTo>
                    <a:cubicBezTo>
                      <a:pt x="6" y="7"/>
                      <a:pt x="4" y="8"/>
                      <a:pt x="1" y="9"/>
                    </a:cubicBezTo>
                    <a:cubicBezTo>
                      <a:pt x="2" y="8"/>
                      <a:pt x="0" y="8"/>
                      <a:pt x="1" y="7"/>
                    </a:cubicBezTo>
                    <a:cubicBezTo>
                      <a:pt x="1" y="7"/>
                      <a:pt x="2" y="4"/>
                      <a:pt x="3" y="6"/>
                    </a:cubicBezTo>
                    <a:cubicBezTo>
                      <a:pt x="4" y="7"/>
                      <a:pt x="5" y="5"/>
                      <a:pt x="5" y="5"/>
                    </a:cubicBezTo>
                    <a:cubicBezTo>
                      <a:pt x="5" y="4"/>
                      <a:pt x="5" y="4"/>
                      <a:pt x="5" y="4"/>
                    </a:cubicBezTo>
                    <a:cubicBezTo>
                      <a:pt x="5" y="4"/>
                      <a:pt x="5" y="4"/>
                      <a:pt x="5" y="4"/>
                    </a:cubicBezTo>
                    <a:cubicBezTo>
                      <a:pt x="5" y="4"/>
                      <a:pt x="5" y="4"/>
                      <a:pt x="5" y="4"/>
                    </a:cubicBezTo>
                    <a:cubicBezTo>
                      <a:pt x="4" y="4"/>
                      <a:pt x="4" y="4"/>
                      <a:pt x="4" y="4"/>
                    </a:cubicBezTo>
                    <a:cubicBezTo>
                      <a:pt x="4" y="2"/>
                      <a:pt x="5" y="4"/>
                      <a:pt x="5" y="3"/>
                    </a:cubicBezTo>
                    <a:cubicBezTo>
                      <a:pt x="5" y="3"/>
                      <a:pt x="5" y="2"/>
                      <a:pt x="5" y="2"/>
                    </a:cubicBezTo>
                    <a:cubicBezTo>
                      <a:pt x="6" y="1"/>
                      <a:pt x="8" y="2"/>
                      <a:pt x="7" y="0"/>
                    </a:cubicBezTo>
                    <a:cubicBezTo>
                      <a:pt x="8" y="0"/>
                      <a:pt x="8"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0" name="Freeform 410">
                <a:extLst>
                  <a:ext uri="{FF2B5EF4-FFF2-40B4-BE49-F238E27FC236}">
                    <a16:creationId xmlns:a16="http://schemas.microsoft.com/office/drawing/2014/main" id="{22664D20-864F-46E4-B43A-590D05BBFAB0}"/>
                  </a:ext>
                </a:extLst>
              </p:cNvPr>
              <p:cNvSpPr/>
              <p:nvPr/>
            </p:nvSpPr>
            <p:spPr bwMode="auto">
              <a:xfrm>
                <a:off x="2082" y="1226"/>
                <a:ext cx="8" cy="5"/>
              </a:xfrm>
              <a:custGeom>
                <a:gdLst>
                  <a:gd name="T0" fmla="*/ 3 w 3"/>
                  <a:gd name="T1" fmla="*/ 1 h 2"/>
                  <a:gd name="T2" fmla="*/ 0 w 3"/>
                  <a:gd name="T3" fmla="*/ 1 h 2"/>
                  <a:gd name="T4" fmla="*/ 2 w 3"/>
                  <a:gd name="T5" fmla="*/ 1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2"/>
                      <a:pt x="0" y="1"/>
                    </a:cubicBezTo>
                    <a:cubicBezTo>
                      <a:pt x="2" y="1"/>
                      <a:pt x="2" y="1"/>
                      <a:pt x="2" y="1"/>
                    </a:cubicBezTo>
                    <a:cubicBezTo>
                      <a:pt x="1" y="0"/>
                      <a:pt x="1" y="0"/>
                      <a:pt x="1"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1" name="Freeform 411">
                <a:extLst>
                  <a:ext uri="{FF2B5EF4-FFF2-40B4-BE49-F238E27FC236}">
                    <a16:creationId xmlns:a16="http://schemas.microsoft.com/office/drawing/2014/main" id="{EBA6BAB3-550D-4A3D-9234-F86065BC3C53}"/>
                  </a:ext>
                </a:extLst>
              </p:cNvPr>
              <p:cNvSpPr/>
              <p:nvPr/>
            </p:nvSpPr>
            <p:spPr bwMode="auto">
              <a:xfrm>
                <a:off x="3575" y="1226"/>
                <a:ext cx="5" cy="3"/>
              </a:xfrm>
              <a:custGeom>
                <a:gdLst>
                  <a:gd name="T0" fmla="*/ 1 w 2"/>
                  <a:gd name="T1" fmla="*/ 1 h 1"/>
                  <a:gd name="T2" fmla="*/ 0 w 2"/>
                  <a:gd name="T3" fmla="*/ 1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2" name="Freeform 412">
                <a:extLst>
                  <a:ext uri="{FF2B5EF4-FFF2-40B4-BE49-F238E27FC236}">
                    <a16:creationId xmlns:a16="http://schemas.microsoft.com/office/drawing/2014/main" id="{6858A935-99BD-4D0F-A934-07972F623AA0}"/>
                  </a:ext>
                </a:extLst>
              </p:cNvPr>
              <p:cNvSpPr/>
              <p:nvPr/>
            </p:nvSpPr>
            <p:spPr bwMode="auto">
              <a:xfrm>
                <a:off x="2191" y="12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3" name="Freeform 413">
                <a:extLst>
                  <a:ext uri="{FF2B5EF4-FFF2-40B4-BE49-F238E27FC236}">
                    <a16:creationId xmlns:a16="http://schemas.microsoft.com/office/drawing/2014/main" id="{ECA897BB-913D-4535-9199-61A9E40EEE24}"/>
                  </a:ext>
                </a:extLst>
              </p:cNvPr>
              <p:cNvSpPr/>
              <p:nvPr/>
            </p:nvSpPr>
            <p:spPr bwMode="auto">
              <a:xfrm>
                <a:off x="2608" y="1226"/>
                <a:ext cx="13" cy="11"/>
              </a:xfrm>
              <a:custGeom>
                <a:gdLst>
                  <a:gd name="T0" fmla="*/ 5 w 5"/>
                  <a:gd name="T1" fmla="*/ 1 h 4"/>
                  <a:gd name="T2" fmla="*/ 2 w 5"/>
                  <a:gd name="T3" fmla="*/ 4 h 4"/>
                  <a:gd name="T4" fmla="*/ 1 w 5"/>
                  <a:gd name="T5" fmla="*/ 3 h 4"/>
                  <a:gd name="T6" fmla="*/ 0 w 5"/>
                  <a:gd name="T7" fmla="*/ 3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2" y="1"/>
                      <a:pt x="4" y="3"/>
                      <a:pt x="2" y="4"/>
                    </a:cubicBezTo>
                    <a:cubicBezTo>
                      <a:pt x="2" y="3"/>
                      <a:pt x="2" y="3"/>
                      <a:pt x="1" y="3"/>
                    </a:cubicBezTo>
                    <a:cubicBezTo>
                      <a:pt x="0" y="3"/>
                      <a:pt x="0" y="3"/>
                      <a:pt x="0" y="3"/>
                    </a:cubicBezTo>
                    <a:cubicBezTo>
                      <a:pt x="2" y="2"/>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4" name="Freeform 414">
                <a:extLst>
                  <a:ext uri="{FF2B5EF4-FFF2-40B4-BE49-F238E27FC236}">
                    <a16:creationId xmlns:a16="http://schemas.microsoft.com/office/drawing/2014/main" id="{BFD04C64-CF7A-46D7-8D3F-94214203AC8F}"/>
                  </a:ext>
                </a:extLst>
              </p:cNvPr>
              <p:cNvSpPr/>
              <p:nvPr/>
            </p:nvSpPr>
            <p:spPr bwMode="auto">
              <a:xfrm>
                <a:off x="2675" y="1226"/>
                <a:ext cx="8" cy="5"/>
              </a:xfrm>
              <a:custGeom>
                <a:gdLst>
                  <a:gd name="T0" fmla="*/ 3 w 3"/>
                  <a:gd name="T1" fmla="*/ 2 h 2"/>
                  <a:gd name="T2" fmla="*/ 1 w 3"/>
                  <a:gd name="T3" fmla="*/ 2 h 2"/>
                  <a:gd name="T4" fmla="*/ 0 w 3"/>
                  <a:gd name="T5" fmla="*/ 1 h 2"/>
                  <a:gd name="T6" fmla="*/ 3 w 3"/>
                  <a:gd name="T7" fmla="*/ 2 h 2"/>
                </a:gdLst>
                <a:cxnLst>
                  <a:cxn ang="0">
                    <a:pos x="T0" y="T1"/>
                  </a:cxn>
                  <a:cxn ang="0">
                    <a:pos x="T2" y="T3"/>
                  </a:cxn>
                  <a:cxn ang="0">
                    <a:pos x="T4" y="T5"/>
                  </a:cxn>
                  <a:cxn ang="0">
                    <a:pos x="T6" y="T7"/>
                  </a:cxn>
                </a:cxnLst>
                <a:rect l="0" t="0" r="r" b="b"/>
                <a:pathLst>
                  <a:path w="3" h="2">
                    <a:moveTo>
                      <a:pt x="3" y="2"/>
                    </a:moveTo>
                    <a:cubicBezTo>
                      <a:pt x="2" y="2"/>
                      <a:pt x="1" y="2"/>
                      <a:pt x="1" y="2"/>
                    </a:cubicBezTo>
                    <a:cubicBezTo>
                      <a:pt x="1" y="1"/>
                      <a:pt x="0" y="1"/>
                      <a:pt x="0" y="1"/>
                    </a:cubicBezTo>
                    <a:cubicBezTo>
                      <a:pt x="1" y="0"/>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5" name="Freeform 415">
                <a:extLst>
                  <a:ext uri="{FF2B5EF4-FFF2-40B4-BE49-F238E27FC236}">
                    <a16:creationId xmlns:a16="http://schemas.microsoft.com/office/drawing/2014/main" id="{BAA9F89B-4C2F-4245-A253-7FD2EB8E4389}"/>
                  </a:ext>
                </a:extLst>
              </p:cNvPr>
              <p:cNvSpPr/>
              <p:nvPr/>
            </p:nvSpPr>
            <p:spPr bwMode="auto">
              <a:xfrm>
                <a:off x="2862" y="1229"/>
                <a:ext cx="5" cy="0"/>
              </a:xfrm>
              <a:custGeom>
                <a:gdLst>
                  <a:gd name="T0" fmla="*/ 0 w 5"/>
                  <a:gd name="T1" fmla="*/ 2 w 5"/>
                  <a:gd name="T2" fmla="*/ 5 w 5"/>
                  <a:gd name="T3" fmla="*/ 0 w 5"/>
                </a:gdLst>
                <a:cxnLst>
                  <a:cxn ang="0">
                    <a:pos x="T0" y="0"/>
                  </a:cxn>
                  <a:cxn ang="0">
                    <a:pos x="T1" y="0"/>
                  </a:cxn>
                  <a:cxn ang="0">
                    <a:pos x="T2" y="0"/>
                  </a:cxn>
                  <a:cxn ang="0">
                    <a:pos x="T3" y="0"/>
                  </a:cxn>
                </a:cxnLst>
                <a:rect l="0" t="0" r="r" b="b"/>
                <a:pathLst>
                  <a:path w="5">
                    <a:moveTo>
                      <a:pt x="0" y="0"/>
                    </a:moveTo>
                    <a:lnTo>
                      <a:pt x="2"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6" name="Freeform 416">
                <a:extLst>
                  <a:ext uri="{FF2B5EF4-FFF2-40B4-BE49-F238E27FC236}">
                    <a16:creationId xmlns:a16="http://schemas.microsoft.com/office/drawing/2014/main" id="{01B8BD14-46C9-403F-8E04-729EE223C2C8}"/>
                  </a:ext>
                </a:extLst>
              </p:cNvPr>
              <p:cNvSpPr/>
              <p:nvPr/>
            </p:nvSpPr>
            <p:spPr bwMode="auto">
              <a:xfrm>
                <a:off x="3423" y="1229"/>
                <a:ext cx="5" cy="5"/>
              </a:xfrm>
              <a:custGeom>
                <a:gdLst>
                  <a:gd name="T0" fmla="*/ 1 w 2"/>
                  <a:gd name="T1" fmla="*/ 2 h 2"/>
                  <a:gd name="T2" fmla="*/ 0 w 2"/>
                  <a:gd name="T3" fmla="*/ 2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2" y="0"/>
                      <a:pt x="2" y="0"/>
                      <a:pt x="2" y="0"/>
                    </a:cubicBezTo>
                    <a:cubicBezTo>
                      <a:pt x="2" y="0"/>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7" name="Freeform 417">
                <a:extLst>
                  <a:ext uri="{FF2B5EF4-FFF2-40B4-BE49-F238E27FC236}">
                    <a16:creationId xmlns:a16="http://schemas.microsoft.com/office/drawing/2014/main" id="{BF07ABAC-2713-41CF-BE17-5D2BD549EE85}"/>
                  </a:ext>
                </a:extLst>
              </p:cNvPr>
              <p:cNvSpPr/>
              <p:nvPr/>
            </p:nvSpPr>
            <p:spPr bwMode="auto">
              <a:xfrm>
                <a:off x="3182" y="1229"/>
                <a:ext cx="6"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8" name="Freeform 418">
                <a:extLst>
                  <a:ext uri="{FF2B5EF4-FFF2-40B4-BE49-F238E27FC236}">
                    <a16:creationId xmlns:a16="http://schemas.microsoft.com/office/drawing/2014/main" id="{9E1B5BA8-74D6-443D-856D-59A5E41741D1}"/>
                  </a:ext>
                </a:extLst>
              </p:cNvPr>
              <p:cNvSpPr/>
              <p:nvPr/>
            </p:nvSpPr>
            <p:spPr bwMode="auto">
              <a:xfrm>
                <a:off x="3677" y="1229"/>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39" name="Freeform 419">
                <a:extLst>
                  <a:ext uri="{FF2B5EF4-FFF2-40B4-BE49-F238E27FC236}">
                    <a16:creationId xmlns:a16="http://schemas.microsoft.com/office/drawing/2014/main" id="{30980BBB-9CC8-462B-A75A-30EC2A59B34F}"/>
                  </a:ext>
                </a:extLst>
              </p:cNvPr>
              <p:cNvSpPr/>
              <p:nvPr/>
            </p:nvSpPr>
            <p:spPr bwMode="auto">
              <a:xfrm>
                <a:off x="3754" y="122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2" y="2"/>
                      <a:pt x="0" y="2"/>
                    </a:cubicBezTo>
                    <a:cubicBezTo>
                      <a:pt x="0" y="1"/>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0" name="Freeform 420">
                <a:extLst>
                  <a:ext uri="{FF2B5EF4-FFF2-40B4-BE49-F238E27FC236}">
                    <a16:creationId xmlns:a16="http://schemas.microsoft.com/office/drawing/2014/main" id="{FF7138B5-FEE3-43A3-9D9D-8E44FADA63A9}"/>
                  </a:ext>
                </a:extLst>
              </p:cNvPr>
              <p:cNvSpPr/>
              <p:nvPr/>
            </p:nvSpPr>
            <p:spPr bwMode="auto">
              <a:xfrm>
                <a:off x="2170" y="1229"/>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1" name="Freeform 421">
                <a:extLst>
                  <a:ext uri="{FF2B5EF4-FFF2-40B4-BE49-F238E27FC236}">
                    <a16:creationId xmlns:a16="http://schemas.microsoft.com/office/drawing/2014/main" id="{5660EDAF-2283-4C95-8EFE-AA7430552100}"/>
                  </a:ext>
                </a:extLst>
              </p:cNvPr>
              <p:cNvSpPr/>
              <p:nvPr/>
            </p:nvSpPr>
            <p:spPr bwMode="auto">
              <a:xfrm>
                <a:off x="3118" y="1226"/>
                <a:ext cx="6" cy="5"/>
              </a:xfrm>
              <a:custGeom>
                <a:gdLst>
                  <a:gd name="T0" fmla="*/ 2 w 2"/>
                  <a:gd name="T1" fmla="*/ 2 h 2"/>
                  <a:gd name="T2" fmla="*/ 1 w 2"/>
                  <a:gd name="T3" fmla="*/ 2 h 2"/>
                  <a:gd name="T4" fmla="*/ 0 w 2"/>
                  <a:gd name="T5" fmla="*/ 2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2"/>
                      <a:pt x="0" y="2"/>
                      <a:pt x="0" y="2"/>
                    </a:cubicBezTo>
                    <a:cubicBezTo>
                      <a:pt x="1" y="2"/>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2" name="Freeform 422">
                <a:extLst>
                  <a:ext uri="{FF2B5EF4-FFF2-40B4-BE49-F238E27FC236}">
                    <a16:creationId xmlns:a16="http://schemas.microsoft.com/office/drawing/2014/main" id="{066DBA9F-1E5C-4115-95BB-F15DECC547E7}"/>
                  </a:ext>
                </a:extLst>
              </p:cNvPr>
              <p:cNvSpPr/>
              <p:nvPr/>
            </p:nvSpPr>
            <p:spPr bwMode="auto">
              <a:xfrm flipH="1">
                <a:off x="3511" y="1229"/>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3" name="Freeform 423">
                <a:extLst>
                  <a:ext uri="{FF2B5EF4-FFF2-40B4-BE49-F238E27FC236}">
                    <a16:creationId xmlns:a16="http://schemas.microsoft.com/office/drawing/2014/main" id="{1002A32C-4FFD-466D-B992-A6FD927FF9FC}"/>
                  </a:ext>
                </a:extLst>
              </p:cNvPr>
              <p:cNvSpPr/>
              <p:nvPr/>
            </p:nvSpPr>
            <p:spPr bwMode="auto">
              <a:xfrm>
                <a:off x="3800" y="1229"/>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4" name="Freeform 424">
                <a:extLst>
                  <a:ext uri="{FF2B5EF4-FFF2-40B4-BE49-F238E27FC236}">
                    <a16:creationId xmlns:a16="http://schemas.microsoft.com/office/drawing/2014/main" id="{AC3EC90F-0C7F-4FFB-984A-4F710DA9CD5F}"/>
                  </a:ext>
                </a:extLst>
              </p:cNvPr>
              <p:cNvSpPr/>
              <p:nvPr/>
            </p:nvSpPr>
            <p:spPr bwMode="auto">
              <a:xfrm>
                <a:off x="2034" y="1229"/>
                <a:ext cx="8" cy="10"/>
              </a:xfrm>
              <a:custGeom>
                <a:gdLst>
                  <a:gd name="T0" fmla="*/ 3 w 3"/>
                  <a:gd name="T1" fmla="*/ 1 h 4"/>
                  <a:gd name="T2" fmla="*/ 0 w 3"/>
                  <a:gd name="T3" fmla="*/ 4 h 4"/>
                  <a:gd name="T4" fmla="*/ 3 w 3"/>
                  <a:gd name="T5" fmla="*/ 1 h 4"/>
                </a:gdLst>
                <a:cxnLst>
                  <a:cxn ang="0">
                    <a:pos x="T0" y="T1"/>
                  </a:cxn>
                  <a:cxn ang="0">
                    <a:pos x="T2" y="T3"/>
                  </a:cxn>
                  <a:cxn ang="0">
                    <a:pos x="T4" y="T5"/>
                  </a:cxn>
                </a:cxnLst>
                <a:rect l="0" t="0" r="r" b="b"/>
                <a:pathLst>
                  <a:path w="3" h="4">
                    <a:moveTo>
                      <a:pt x="3" y="1"/>
                    </a:moveTo>
                    <a:cubicBezTo>
                      <a:pt x="2" y="2"/>
                      <a:pt x="1" y="3"/>
                      <a:pt x="0" y="4"/>
                    </a:cubicBezTo>
                    <a:cubicBezTo>
                      <a:pt x="1" y="3"/>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5" name="Freeform 425">
                <a:extLst>
                  <a:ext uri="{FF2B5EF4-FFF2-40B4-BE49-F238E27FC236}">
                    <a16:creationId xmlns:a16="http://schemas.microsoft.com/office/drawing/2014/main" id="{56FFD796-50F4-47D5-BA3D-C039A50A6094}"/>
                  </a:ext>
                </a:extLst>
              </p:cNvPr>
              <p:cNvSpPr/>
              <p:nvPr/>
            </p:nvSpPr>
            <p:spPr bwMode="auto">
              <a:xfrm>
                <a:off x="2060" y="1229"/>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6" name="Freeform 426">
                <a:extLst>
                  <a:ext uri="{FF2B5EF4-FFF2-40B4-BE49-F238E27FC236}">
                    <a16:creationId xmlns:a16="http://schemas.microsoft.com/office/drawing/2014/main" id="{CCDEACDD-BE18-4FD7-B790-B717156BA133}"/>
                  </a:ext>
                </a:extLst>
              </p:cNvPr>
              <p:cNvSpPr/>
              <p:nvPr/>
            </p:nvSpPr>
            <p:spPr bwMode="auto">
              <a:xfrm>
                <a:off x="3038" y="1229"/>
                <a:ext cx="3"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7" name="Freeform 427">
                <a:extLst>
                  <a:ext uri="{FF2B5EF4-FFF2-40B4-BE49-F238E27FC236}">
                    <a16:creationId xmlns:a16="http://schemas.microsoft.com/office/drawing/2014/main" id="{6C191D85-9332-4031-8AF9-C6433EA86867}"/>
                  </a:ext>
                </a:extLst>
              </p:cNvPr>
              <p:cNvSpPr/>
              <p:nvPr/>
            </p:nvSpPr>
            <p:spPr bwMode="auto">
              <a:xfrm>
                <a:off x="2547" y="1231"/>
                <a:ext cx="8" cy="6"/>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3"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8" name="Freeform 428">
                <a:extLst>
                  <a:ext uri="{FF2B5EF4-FFF2-40B4-BE49-F238E27FC236}">
                    <a16:creationId xmlns:a16="http://schemas.microsoft.com/office/drawing/2014/main" id="{8F6C60BD-DDE2-4512-A212-16A19451AE36}"/>
                  </a:ext>
                </a:extLst>
              </p:cNvPr>
              <p:cNvSpPr/>
              <p:nvPr/>
            </p:nvSpPr>
            <p:spPr bwMode="auto">
              <a:xfrm>
                <a:off x="2627" y="1231"/>
                <a:ext cx="5" cy="6"/>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49" name="Freeform 429">
                <a:extLst>
                  <a:ext uri="{FF2B5EF4-FFF2-40B4-BE49-F238E27FC236}">
                    <a16:creationId xmlns:a16="http://schemas.microsoft.com/office/drawing/2014/main" id="{70C74D67-626D-47F9-9609-B8E56633AA31}"/>
                  </a:ext>
                </a:extLst>
              </p:cNvPr>
              <p:cNvSpPr/>
              <p:nvPr/>
            </p:nvSpPr>
            <p:spPr bwMode="auto">
              <a:xfrm>
                <a:off x="3602" y="1234"/>
                <a:ext cx="13" cy="8"/>
              </a:xfrm>
              <a:custGeom>
                <a:gdLst>
                  <a:gd name="T0" fmla="*/ 1 w 5"/>
                  <a:gd name="T1" fmla="*/ 3 h 3"/>
                  <a:gd name="T2" fmla="*/ 4 w 5"/>
                  <a:gd name="T3" fmla="*/ 0 h 3"/>
                  <a:gd name="T4" fmla="*/ 1 w 5"/>
                  <a:gd name="T5" fmla="*/ 3 h 3"/>
                </a:gdLst>
                <a:cxnLst>
                  <a:cxn ang="0">
                    <a:pos x="T0" y="T1"/>
                  </a:cxn>
                  <a:cxn ang="0">
                    <a:pos x="T2" y="T3"/>
                  </a:cxn>
                  <a:cxn ang="0">
                    <a:pos x="T4" y="T5"/>
                  </a:cxn>
                </a:cxnLst>
                <a:rect l="0" t="0" r="r" b="b"/>
                <a:pathLst>
                  <a:path w="5" h="3">
                    <a:moveTo>
                      <a:pt x="1" y="3"/>
                    </a:moveTo>
                    <a:cubicBezTo>
                      <a:pt x="0" y="0"/>
                      <a:pt x="3" y="2"/>
                      <a:pt x="4" y="0"/>
                    </a:cubicBezTo>
                    <a:cubicBezTo>
                      <a:pt x="5" y="2"/>
                      <a:pt x="1" y="0"/>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0" name="Freeform 430">
                <a:extLst>
                  <a:ext uri="{FF2B5EF4-FFF2-40B4-BE49-F238E27FC236}">
                    <a16:creationId xmlns:a16="http://schemas.microsoft.com/office/drawing/2014/main" id="{C22E1940-51B1-4FDD-A3E2-31A4E2339756}"/>
                  </a:ext>
                </a:extLst>
              </p:cNvPr>
              <p:cNvSpPr/>
              <p:nvPr/>
            </p:nvSpPr>
            <p:spPr bwMode="auto">
              <a:xfrm>
                <a:off x="3572" y="1234"/>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1" name="Freeform 431">
                <a:extLst>
                  <a:ext uri="{FF2B5EF4-FFF2-40B4-BE49-F238E27FC236}">
                    <a16:creationId xmlns:a16="http://schemas.microsoft.com/office/drawing/2014/main" id="{6FEB26DE-75D9-4875-8F62-697C53EC5A49}"/>
                  </a:ext>
                </a:extLst>
              </p:cNvPr>
              <p:cNvSpPr/>
              <p:nvPr/>
            </p:nvSpPr>
            <p:spPr bwMode="auto">
              <a:xfrm>
                <a:off x="2485" y="1234"/>
                <a:ext cx="5" cy="5"/>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0"/>
                      <a:pt x="1"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2" name="Freeform 432">
                <a:extLst>
                  <a:ext uri="{FF2B5EF4-FFF2-40B4-BE49-F238E27FC236}">
                    <a16:creationId xmlns:a16="http://schemas.microsoft.com/office/drawing/2014/main" id="{1A20D741-7C5F-4786-8F26-004CC5AE0013}"/>
                  </a:ext>
                </a:extLst>
              </p:cNvPr>
              <p:cNvSpPr/>
              <p:nvPr/>
            </p:nvSpPr>
            <p:spPr bwMode="auto">
              <a:xfrm>
                <a:off x="3631" y="1234"/>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1"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3" name="Freeform 433">
                <a:extLst>
                  <a:ext uri="{FF2B5EF4-FFF2-40B4-BE49-F238E27FC236}">
                    <a16:creationId xmlns:a16="http://schemas.microsoft.com/office/drawing/2014/main" id="{7EF787DA-5B3F-43C6-8628-6E73A7FA159E}"/>
                  </a:ext>
                </a:extLst>
              </p:cNvPr>
              <p:cNvSpPr/>
              <p:nvPr/>
            </p:nvSpPr>
            <p:spPr bwMode="auto">
              <a:xfrm>
                <a:off x="2506" y="1231"/>
                <a:ext cx="22" cy="16"/>
              </a:xfrm>
              <a:custGeom>
                <a:gdLst>
                  <a:gd name="T0" fmla="*/ 6 w 8"/>
                  <a:gd name="T1" fmla="*/ 3 h 6"/>
                  <a:gd name="T2" fmla="*/ 5 w 8"/>
                  <a:gd name="T3" fmla="*/ 3 h 6"/>
                  <a:gd name="T4" fmla="*/ 1 w 8"/>
                  <a:gd name="T5" fmla="*/ 5 h 6"/>
                  <a:gd name="T6" fmla="*/ 0 w 8"/>
                  <a:gd name="T7" fmla="*/ 5 h 6"/>
                  <a:gd name="T8" fmla="*/ 2 w 8"/>
                  <a:gd name="T9" fmla="*/ 3 h 6"/>
                  <a:gd name="T10" fmla="*/ 8 w 8"/>
                  <a:gd name="T11" fmla="*/ 2 h 6"/>
                  <a:gd name="T12" fmla="*/ 6 w 8"/>
                  <a:gd name="T13" fmla="*/ 3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6" y="3"/>
                    </a:moveTo>
                    <a:cubicBezTo>
                      <a:pt x="6" y="3"/>
                      <a:pt x="5" y="3"/>
                      <a:pt x="5" y="3"/>
                    </a:cubicBezTo>
                    <a:cubicBezTo>
                      <a:pt x="5" y="6"/>
                      <a:pt x="2" y="4"/>
                      <a:pt x="1" y="5"/>
                    </a:cubicBezTo>
                    <a:cubicBezTo>
                      <a:pt x="0" y="5"/>
                      <a:pt x="0" y="5"/>
                      <a:pt x="0" y="5"/>
                    </a:cubicBezTo>
                    <a:cubicBezTo>
                      <a:pt x="1" y="4"/>
                      <a:pt x="3" y="5"/>
                      <a:pt x="2" y="3"/>
                    </a:cubicBezTo>
                    <a:cubicBezTo>
                      <a:pt x="6" y="5"/>
                      <a:pt x="4" y="0"/>
                      <a:pt x="8" y="2"/>
                    </a:cubicBez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4" name="Freeform 434">
                <a:extLst>
                  <a:ext uri="{FF2B5EF4-FFF2-40B4-BE49-F238E27FC236}">
                    <a16:creationId xmlns:a16="http://schemas.microsoft.com/office/drawing/2014/main" id="{174CE05C-36D3-47CA-8480-8345E7659E3A}"/>
                  </a:ext>
                </a:extLst>
              </p:cNvPr>
              <p:cNvSpPr/>
              <p:nvPr/>
            </p:nvSpPr>
            <p:spPr bwMode="auto">
              <a:xfrm>
                <a:off x="3051" y="1237"/>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5" name="Freeform 435">
                <a:extLst>
                  <a:ext uri="{FF2B5EF4-FFF2-40B4-BE49-F238E27FC236}">
                    <a16:creationId xmlns:a16="http://schemas.microsoft.com/office/drawing/2014/main" id="{7157D744-3A48-42F9-8EA8-35C73EFC81B2}"/>
                  </a:ext>
                </a:extLst>
              </p:cNvPr>
              <p:cNvSpPr/>
              <p:nvPr/>
            </p:nvSpPr>
            <p:spPr bwMode="auto">
              <a:xfrm>
                <a:off x="2536" y="123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0"/>
                      <a:pt x="2" y="3"/>
                      <a:pt x="0" y="3"/>
                    </a:cubicBezTo>
                    <a:cubicBezTo>
                      <a:pt x="1" y="2"/>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6" name="Freeform 436">
                <a:extLst>
                  <a:ext uri="{FF2B5EF4-FFF2-40B4-BE49-F238E27FC236}">
                    <a16:creationId xmlns:a16="http://schemas.microsoft.com/office/drawing/2014/main" id="{A40EF953-E5CA-4C22-9FDA-A1555F34C9F2}"/>
                  </a:ext>
                </a:extLst>
              </p:cNvPr>
              <p:cNvSpPr/>
              <p:nvPr/>
            </p:nvSpPr>
            <p:spPr bwMode="auto">
              <a:xfrm>
                <a:off x="2600" y="1237"/>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7" name="Freeform 437">
                <a:extLst>
                  <a:ext uri="{FF2B5EF4-FFF2-40B4-BE49-F238E27FC236}">
                    <a16:creationId xmlns:a16="http://schemas.microsoft.com/office/drawing/2014/main" id="{62A9B57E-32FC-4929-A876-5A0AC21393C1}"/>
                  </a:ext>
                </a:extLst>
              </p:cNvPr>
              <p:cNvSpPr/>
              <p:nvPr/>
            </p:nvSpPr>
            <p:spPr bwMode="auto">
              <a:xfrm>
                <a:off x="3955" y="1237"/>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8" name="Freeform 438">
                <a:extLst>
                  <a:ext uri="{FF2B5EF4-FFF2-40B4-BE49-F238E27FC236}">
                    <a16:creationId xmlns:a16="http://schemas.microsoft.com/office/drawing/2014/main" id="{6D8307FC-424A-4003-83ED-A4327692010F}"/>
                  </a:ext>
                </a:extLst>
              </p:cNvPr>
              <p:cNvSpPr/>
              <p:nvPr/>
            </p:nvSpPr>
            <p:spPr bwMode="auto">
              <a:xfrm>
                <a:off x="3003" y="1237"/>
                <a:ext cx="8" cy="10"/>
              </a:xfrm>
              <a:custGeom>
                <a:gdLst>
                  <a:gd name="T0" fmla="*/ 2 w 3"/>
                  <a:gd name="T1" fmla="*/ 2 h 4"/>
                  <a:gd name="T2" fmla="*/ 2 w 3"/>
                  <a:gd name="T3" fmla="*/ 2 h 4"/>
                  <a:gd name="T4" fmla="*/ 2 w 3"/>
                  <a:gd name="T5" fmla="*/ 3 h 4"/>
                  <a:gd name="T6" fmla="*/ 2 w 3"/>
                  <a:gd name="T7" fmla="*/ 4 h 4"/>
                  <a:gd name="T8" fmla="*/ 1 w 3"/>
                  <a:gd name="T9" fmla="*/ 4 h 4"/>
                  <a:gd name="T10" fmla="*/ 0 w 3"/>
                  <a:gd name="T11" fmla="*/ 2 h 4"/>
                  <a:gd name="T12" fmla="*/ 1 w 3"/>
                  <a:gd name="T13" fmla="*/ 2 h 4"/>
                  <a:gd name="T14" fmla="*/ 3 w 3"/>
                  <a:gd name="T15" fmla="*/ 0 h 4"/>
                  <a:gd name="T16" fmla="*/ 2 w 3"/>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2" y="2"/>
                      <a:pt x="2" y="2"/>
                      <a:pt x="2" y="2"/>
                    </a:cubicBezTo>
                    <a:cubicBezTo>
                      <a:pt x="2" y="3"/>
                      <a:pt x="2" y="3"/>
                      <a:pt x="2" y="3"/>
                    </a:cubicBezTo>
                    <a:cubicBezTo>
                      <a:pt x="2" y="3"/>
                      <a:pt x="2" y="3"/>
                      <a:pt x="2" y="4"/>
                    </a:cubicBezTo>
                    <a:cubicBezTo>
                      <a:pt x="2" y="4"/>
                      <a:pt x="2" y="4"/>
                      <a:pt x="1" y="4"/>
                    </a:cubicBezTo>
                    <a:cubicBezTo>
                      <a:pt x="0" y="2"/>
                      <a:pt x="0" y="2"/>
                      <a:pt x="0" y="2"/>
                    </a:cubicBezTo>
                    <a:cubicBezTo>
                      <a:pt x="0" y="2"/>
                      <a:pt x="3" y="4"/>
                      <a:pt x="1" y="2"/>
                    </a:cubicBezTo>
                    <a:cubicBezTo>
                      <a:pt x="3" y="0"/>
                      <a:pt x="3" y="0"/>
                      <a:pt x="3" y="0"/>
                    </a:cubicBezTo>
                    <a:cubicBezTo>
                      <a:pt x="2" y="2"/>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59" name="Freeform 439">
                <a:extLst>
                  <a:ext uri="{FF2B5EF4-FFF2-40B4-BE49-F238E27FC236}">
                    <a16:creationId xmlns:a16="http://schemas.microsoft.com/office/drawing/2014/main" id="{EA14DC9D-95C9-4F22-ADB1-30F1D1F2232D}"/>
                  </a:ext>
                </a:extLst>
              </p:cNvPr>
              <p:cNvSpPr/>
              <p:nvPr/>
            </p:nvSpPr>
            <p:spPr bwMode="auto">
              <a:xfrm>
                <a:off x="2982" y="1237"/>
                <a:ext cx="110" cy="91"/>
              </a:xfrm>
              <a:custGeom>
                <a:gdLst>
                  <a:gd name="T0" fmla="*/ 41 w 41"/>
                  <a:gd name="T1" fmla="*/ 0 h 34"/>
                  <a:gd name="T2" fmla="*/ 40 w 41"/>
                  <a:gd name="T3" fmla="*/ 1 h 34"/>
                  <a:gd name="T4" fmla="*/ 40 w 41"/>
                  <a:gd name="T5" fmla="*/ 1 h 34"/>
                  <a:gd name="T6" fmla="*/ 39 w 41"/>
                  <a:gd name="T7" fmla="*/ 3 h 34"/>
                  <a:gd name="T8" fmla="*/ 38 w 41"/>
                  <a:gd name="T9" fmla="*/ 4 h 34"/>
                  <a:gd name="T10" fmla="*/ 38 w 41"/>
                  <a:gd name="T11" fmla="*/ 3 h 34"/>
                  <a:gd name="T12" fmla="*/ 36 w 41"/>
                  <a:gd name="T13" fmla="*/ 6 h 34"/>
                  <a:gd name="T14" fmla="*/ 32 w 41"/>
                  <a:gd name="T15" fmla="*/ 8 h 34"/>
                  <a:gd name="T16" fmla="*/ 25 w 41"/>
                  <a:gd name="T17" fmla="*/ 15 h 34"/>
                  <a:gd name="T18" fmla="*/ 20 w 41"/>
                  <a:gd name="T19" fmla="*/ 19 h 34"/>
                  <a:gd name="T20" fmla="*/ 18 w 41"/>
                  <a:gd name="T21" fmla="*/ 23 h 34"/>
                  <a:gd name="T22" fmla="*/ 13 w 41"/>
                  <a:gd name="T23" fmla="*/ 25 h 34"/>
                  <a:gd name="T24" fmla="*/ 15 w 41"/>
                  <a:gd name="T25" fmla="*/ 26 h 34"/>
                  <a:gd name="T26" fmla="*/ 8 w 41"/>
                  <a:gd name="T27" fmla="*/ 29 h 34"/>
                  <a:gd name="T28" fmla="*/ 0 w 41"/>
                  <a:gd name="T29" fmla="*/ 31 h 34"/>
                  <a:gd name="T30" fmla="*/ 0 w 41"/>
                  <a:gd name="T31" fmla="*/ 29 h 34"/>
                  <a:gd name="T32" fmla="*/ 6 w 41"/>
                  <a:gd name="T33" fmla="*/ 24 h 34"/>
                  <a:gd name="T34" fmla="*/ 10 w 41"/>
                  <a:gd name="T35" fmla="*/ 22 h 34"/>
                  <a:gd name="T36" fmla="*/ 11 w 41"/>
                  <a:gd name="T37" fmla="*/ 22 h 34"/>
                  <a:gd name="T38" fmla="*/ 13 w 41"/>
                  <a:gd name="T39" fmla="*/ 19 h 34"/>
                  <a:gd name="T40" fmla="*/ 14 w 41"/>
                  <a:gd name="T41" fmla="*/ 19 h 34"/>
                  <a:gd name="T42" fmla="*/ 38 w 41"/>
                  <a:gd name="T43" fmla="*/ 1 h 34"/>
                  <a:gd name="T44" fmla="*/ 41 w 41"/>
                  <a:gd name="T45"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34">
                    <a:moveTo>
                      <a:pt x="41" y="0"/>
                    </a:moveTo>
                    <a:cubicBezTo>
                      <a:pt x="41" y="0"/>
                      <a:pt x="40" y="1"/>
                      <a:pt x="40" y="1"/>
                    </a:cubicBezTo>
                    <a:cubicBezTo>
                      <a:pt x="40" y="1"/>
                      <a:pt x="40" y="1"/>
                      <a:pt x="40" y="1"/>
                    </a:cubicBezTo>
                    <a:cubicBezTo>
                      <a:pt x="40" y="2"/>
                      <a:pt x="38" y="2"/>
                      <a:pt x="39" y="3"/>
                    </a:cubicBezTo>
                    <a:cubicBezTo>
                      <a:pt x="38" y="4"/>
                      <a:pt x="38" y="4"/>
                      <a:pt x="38" y="4"/>
                    </a:cubicBezTo>
                    <a:cubicBezTo>
                      <a:pt x="38" y="4"/>
                      <a:pt x="40" y="3"/>
                      <a:pt x="38" y="3"/>
                    </a:cubicBezTo>
                    <a:cubicBezTo>
                      <a:pt x="37" y="3"/>
                      <a:pt x="35" y="4"/>
                      <a:pt x="36" y="6"/>
                    </a:cubicBezTo>
                    <a:cubicBezTo>
                      <a:pt x="34" y="6"/>
                      <a:pt x="34" y="9"/>
                      <a:pt x="32" y="8"/>
                    </a:cubicBezTo>
                    <a:cubicBezTo>
                      <a:pt x="32" y="12"/>
                      <a:pt x="27" y="12"/>
                      <a:pt x="25" y="15"/>
                    </a:cubicBezTo>
                    <a:cubicBezTo>
                      <a:pt x="22" y="16"/>
                      <a:pt x="23" y="18"/>
                      <a:pt x="20" y="19"/>
                    </a:cubicBezTo>
                    <a:cubicBezTo>
                      <a:pt x="20" y="22"/>
                      <a:pt x="15" y="20"/>
                      <a:pt x="18" y="23"/>
                    </a:cubicBezTo>
                    <a:cubicBezTo>
                      <a:pt x="15" y="22"/>
                      <a:pt x="15" y="25"/>
                      <a:pt x="13" y="25"/>
                    </a:cubicBezTo>
                    <a:cubicBezTo>
                      <a:pt x="15" y="26"/>
                      <a:pt x="15" y="26"/>
                      <a:pt x="15" y="26"/>
                    </a:cubicBezTo>
                    <a:cubicBezTo>
                      <a:pt x="14" y="27"/>
                      <a:pt x="8" y="25"/>
                      <a:pt x="8" y="29"/>
                    </a:cubicBezTo>
                    <a:cubicBezTo>
                      <a:pt x="5" y="29"/>
                      <a:pt x="3" y="34"/>
                      <a:pt x="0" y="31"/>
                    </a:cubicBezTo>
                    <a:cubicBezTo>
                      <a:pt x="0" y="30"/>
                      <a:pt x="0" y="30"/>
                      <a:pt x="0" y="29"/>
                    </a:cubicBezTo>
                    <a:cubicBezTo>
                      <a:pt x="1" y="27"/>
                      <a:pt x="5" y="26"/>
                      <a:pt x="6" y="24"/>
                    </a:cubicBezTo>
                    <a:cubicBezTo>
                      <a:pt x="8" y="24"/>
                      <a:pt x="9" y="22"/>
                      <a:pt x="10" y="22"/>
                    </a:cubicBezTo>
                    <a:cubicBezTo>
                      <a:pt x="11" y="22"/>
                      <a:pt x="11" y="22"/>
                      <a:pt x="11" y="22"/>
                    </a:cubicBezTo>
                    <a:cubicBezTo>
                      <a:pt x="11" y="21"/>
                      <a:pt x="13" y="20"/>
                      <a:pt x="13" y="19"/>
                    </a:cubicBezTo>
                    <a:cubicBezTo>
                      <a:pt x="14" y="19"/>
                      <a:pt x="14" y="19"/>
                      <a:pt x="14" y="19"/>
                    </a:cubicBezTo>
                    <a:cubicBezTo>
                      <a:pt x="23" y="12"/>
                      <a:pt x="32" y="8"/>
                      <a:pt x="38" y="1"/>
                    </a:cubicBezTo>
                    <a:cubicBezTo>
                      <a:pt x="40" y="1"/>
                      <a:pt x="40"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0" name="Rectangle 440">
                <a:extLst>
                  <a:ext uri="{FF2B5EF4-FFF2-40B4-BE49-F238E27FC236}">
                    <a16:creationId xmlns:a16="http://schemas.microsoft.com/office/drawing/2014/main" id="{ABF494EA-CBA3-49A5-B6DE-F185BF65AF54}"/>
                  </a:ext>
                </a:extLst>
              </p:cNvPr>
              <p:cNvSpPr>
                <a:spLocks noChangeArrowheads="1"/>
              </p:cNvSpPr>
              <p:nvPr/>
            </p:nvSpPr>
            <p:spPr bwMode="auto">
              <a:xfrm>
                <a:off x="3124" y="1239"/>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1" name="Freeform 441">
                <a:extLst>
                  <a:ext uri="{FF2B5EF4-FFF2-40B4-BE49-F238E27FC236}">
                    <a16:creationId xmlns:a16="http://schemas.microsoft.com/office/drawing/2014/main" id="{4835AFE0-405C-4003-81B3-BF4632B82F8D}"/>
                  </a:ext>
                </a:extLst>
              </p:cNvPr>
              <p:cNvSpPr/>
              <p:nvPr/>
            </p:nvSpPr>
            <p:spPr bwMode="auto">
              <a:xfrm>
                <a:off x="2616" y="1239"/>
                <a:ext cx="64" cy="32"/>
              </a:xfrm>
              <a:custGeom>
                <a:gdLst>
                  <a:gd name="T0" fmla="*/ 21 w 24"/>
                  <a:gd name="T1" fmla="*/ 1 h 12"/>
                  <a:gd name="T2" fmla="*/ 24 w 24"/>
                  <a:gd name="T3" fmla="*/ 0 h 12"/>
                  <a:gd name="T4" fmla="*/ 22 w 24"/>
                  <a:gd name="T5" fmla="*/ 1 h 12"/>
                  <a:gd name="T6" fmla="*/ 19 w 24"/>
                  <a:gd name="T7" fmla="*/ 3 h 12"/>
                  <a:gd name="T8" fmla="*/ 15 w 24"/>
                  <a:gd name="T9" fmla="*/ 5 h 12"/>
                  <a:gd name="T10" fmla="*/ 15 w 24"/>
                  <a:gd name="T11" fmla="*/ 6 h 12"/>
                  <a:gd name="T12" fmla="*/ 9 w 24"/>
                  <a:gd name="T13" fmla="*/ 7 h 12"/>
                  <a:gd name="T14" fmla="*/ 8 w 24"/>
                  <a:gd name="T15" fmla="*/ 6 h 12"/>
                  <a:gd name="T16" fmla="*/ 3 w 24"/>
                  <a:gd name="T17" fmla="*/ 9 h 12"/>
                  <a:gd name="T18" fmla="*/ 2 w 24"/>
                  <a:gd name="T19" fmla="*/ 12 h 12"/>
                  <a:gd name="T20" fmla="*/ 2 w 24"/>
                  <a:gd name="T21" fmla="*/ 12 h 12"/>
                  <a:gd name="T22" fmla="*/ 0 w 24"/>
                  <a:gd name="T23" fmla="*/ 12 h 12"/>
                  <a:gd name="T24" fmla="*/ 0 w 24"/>
                  <a:gd name="T25" fmla="*/ 12 h 12"/>
                  <a:gd name="T26" fmla="*/ 1 w 24"/>
                  <a:gd name="T27" fmla="*/ 12 h 12"/>
                  <a:gd name="T28" fmla="*/ 2 w 24"/>
                  <a:gd name="T29" fmla="*/ 10 h 12"/>
                  <a:gd name="T30" fmla="*/ 0 w 24"/>
                  <a:gd name="T31" fmla="*/ 10 h 12"/>
                  <a:gd name="T32" fmla="*/ 5 w 24"/>
                  <a:gd name="T33" fmla="*/ 7 h 12"/>
                  <a:gd name="T34" fmla="*/ 9 w 24"/>
                  <a:gd name="T35" fmla="*/ 5 h 12"/>
                  <a:gd name="T36" fmla="*/ 9 w 24"/>
                  <a:gd name="T37" fmla="*/ 6 h 12"/>
                  <a:gd name="T38" fmla="*/ 11 w 24"/>
                  <a:gd name="T39" fmla="*/ 6 h 12"/>
                  <a:gd name="T40" fmla="*/ 13 w 24"/>
                  <a:gd name="T41" fmla="*/ 4 h 12"/>
                  <a:gd name="T42" fmla="*/ 14 w 24"/>
                  <a:gd name="T43" fmla="*/ 3 h 12"/>
                  <a:gd name="T44" fmla="*/ 17 w 24"/>
                  <a:gd name="T45" fmla="*/ 3 h 12"/>
                  <a:gd name="T46" fmla="*/ 17 w 24"/>
                  <a:gd name="T47" fmla="*/ 1 h 12"/>
                  <a:gd name="T48" fmla="*/ 21 w 24"/>
                  <a:gd name="T49" fmla="*/ 0 h 12"/>
                  <a:gd name="T50" fmla="*/ 21 w 24"/>
                  <a:gd name="T5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21" y="1"/>
                    </a:moveTo>
                    <a:cubicBezTo>
                      <a:pt x="22" y="1"/>
                      <a:pt x="23" y="0"/>
                      <a:pt x="24" y="0"/>
                    </a:cubicBezTo>
                    <a:cubicBezTo>
                      <a:pt x="24" y="2"/>
                      <a:pt x="23" y="0"/>
                      <a:pt x="22" y="1"/>
                    </a:cubicBezTo>
                    <a:cubicBezTo>
                      <a:pt x="22" y="2"/>
                      <a:pt x="19" y="2"/>
                      <a:pt x="19" y="3"/>
                    </a:cubicBezTo>
                    <a:cubicBezTo>
                      <a:pt x="17" y="3"/>
                      <a:pt x="16" y="4"/>
                      <a:pt x="15" y="5"/>
                    </a:cubicBezTo>
                    <a:cubicBezTo>
                      <a:pt x="15" y="6"/>
                      <a:pt x="15" y="6"/>
                      <a:pt x="15" y="6"/>
                    </a:cubicBezTo>
                    <a:cubicBezTo>
                      <a:pt x="13" y="4"/>
                      <a:pt x="11" y="7"/>
                      <a:pt x="9" y="7"/>
                    </a:cubicBezTo>
                    <a:cubicBezTo>
                      <a:pt x="8" y="6"/>
                      <a:pt x="8" y="6"/>
                      <a:pt x="8" y="6"/>
                    </a:cubicBezTo>
                    <a:cubicBezTo>
                      <a:pt x="6" y="7"/>
                      <a:pt x="6" y="9"/>
                      <a:pt x="3" y="9"/>
                    </a:cubicBezTo>
                    <a:cubicBezTo>
                      <a:pt x="1" y="10"/>
                      <a:pt x="5" y="12"/>
                      <a:pt x="2" y="12"/>
                    </a:cubicBezTo>
                    <a:cubicBezTo>
                      <a:pt x="2" y="12"/>
                      <a:pt x="2" y="12"/>
                      <a:pt x="2" y="12"/>
                    </a:cubicBezTo>
                    <a:cubicBezTo>
                      <a:pt x="2" y="12"/>
                      <a:pt x="1" y="12"/>
                      <a:pt x="0" y="12"/>
                    </a:cubicBezTo>
                    <a:cubicBezTo>
                      <a:pt x="0" y="12"/>
                      <a:pt x="0" y="12"/>
                      <a:pt x="0" y="12"/>
                    </a:cubicBezTo>
                    <a:cubicBezTo>
                      <a:pt x="0" y="12"/>
                      <a:pt x="1" y="12"/>
                      <a:pt x="1" y="12"/>
                    </a:cubicBezTo>
                    <a:cubicBezTo>
                      <a:pt x="2" y="11"/>
                      <a:pt x="2" y="11"/>
                      <a:pt x="2" y="10"/>
                    </a:cubicBezTo>
                    <a:cubicBezTo>
                      <a:pt x="1" y="10"/>
                      <a:pt x="1" y="10"/>
                      <a:pt x="0" y="10"/>
                    </a:cubicBezTo>
                    <a:cubicBezTo>
                      <a:pt x="1" y="8"/>
                      <a:pt x="3" y="8"/>
                      <a:pt x="5" y="7"/>
                    </a:cubicBezTo>
                    <a:cubicBezTo>
                      <a:pt x="9" y="5"/>
                      <a:pt x="9" y="5"/>
                      <a:pt x="9" y="5"/>
                    </a:cubicBezTo>
                    <a:cubicBezTo>
                      <a:pt x="10" y="5"/>
                      <a:pt x="8" y="6"/>
                      <a:pt x="9" y="6"/>
                    </a:cubicBezTo>
                    <a:cubicBezTo>
                      <a:pt x="9" y="6"/>
                      <a:pt x="11" y="6"/>
                      <a:pt x="11" y="6"/>
                    </a:cubicBezTo>
                    <a:cubicBezTo>
                      <a:pt x="8" y="4"/>
                      <a:pt x="13" y="5"/>
                      <a:pt x="13" y="4"/>
                    </a:cubicBezTo>
                    <a:cubicBezTo>
                      <a:pt x="14" y="4"/>
                      <a:pt x="14" y="3"/>
                      <a:pt x="14" y="3"/>
                    </a:cubicBezTo>
                    <a:cubicBezTo>
                      <a:pt x="15" y="3"/>
                      <a:pt x="16" y="4"/>
                      <a:pt x="17" y="3"/>
                    </a:cubicBezTo>
                    <a:cubicBezTo>
                      <a:pt x="16" y="2"/>
                      <a:pt x="17" y="2"/>
                      <a:pt x="17" y="1"/>
                    </a:cubicBezTo>
                    <a:cubicBezTo>
                      <a:pt x="18" y="0"/>
                      <a:pt x="20" y="0"/>
                      <a:pt x="21" y="0"/>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2" name="Freeform 442">
                <a:extLst>
                  <a:ext uri="{FF2B5EF4-FFF2-40B4-BE49-F238E27FC236}">
                    <a16:creationId xmlns:a16="http://schemas.microsoft.com/office/drawing/2014/main" id="{FF51D8D2-05F8-49D7-ABA0-62AB7A66E174}"/>
                  </a:ext>
                </a:extLst>
              </p:cNvPr>
              <p:cNvSpPr/>
              <p:nvPr/>
            </p:nvSpPr>
            <p:spPr bwMode="auto">
              <a:xfrm>
                <a:off x="3166" y="1239"/>
                <a:ext cx="11" cy="11"/>
              </a:xfrm>
              <a:custGeom>
                <a:gdLst>
                  <a:gd name="T0" fmla="*/ 3 w 4"/>
                  <a:gd name="T1" fmla="*/ 0 h 4"/>
                  <a:gd name="T2" fmla="*/ 3 w 4"/>
                  <a:gd name="T3" fmla="*/ 1 h 4"/>
                  <a:gd name="T4" fmla="*/ 4 w 4"/>
                  <a:gd name="T5" fmla="*/ 1 h 4"/>
                  <a:gd name="T6" fmla="*/ 1 w 4"/>
                  <a:gd name="T7" fmla="*/ 4 h 4"/>
                  <a:gd name="T8" fmla="*/ 0 w 4"/>
                  <a:gd name="T9" fmla="*/ 3 h 4"/>
                  <a:gd name="T10" fmla="*/ 1 w 4"/>
                  <a:gd name="T11" fmla="*/ 2 h 4"/>
                  <a:gd name="T12" fmla="*/ 2 w 4"/>
                  <a:gd name="T13" fmla="*/ 2 h 4"/>
                  <a:gd name="T14" fmla="*/ 2 w 4"/>
                  <a:gd name="T15" fmla="*/ 0 h 4"/>
                  <a:gd name="T16" fmla="*/ 3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3" y="1"/>
                      <a:pt x="3" y="1"/>
                      <a:pt x="3" y="1"/>
                    </a:cubicBezTo>
                    <a:cubicBezTo>
                      <a:pt x="4" y="1"/>
                      <a:pt x="4" y="1"/>
                      <a:pt x="4" y="1"/>
                    </a:cubicBezTo>
                    <a:cubicBezTo>
                      <a:pt x="3" y="2"/>
                      <a:pt x="1" y="3"/>
                      <a:pt x="1" y="4"/>
                    </a:cubicBezTo>
                    <a:cubicBezTo>
                      <a:pt x="0" y="4"/>
                      <a:pt x="0" y="3"/>
                      <a:pt x="0" y="3"/>
                    </a:cubicBezTo>
                    <a:cubicBezTo>
                      <a:pt x="0" y="2"/>
                      <a:pt x="0" y="2"/>
                      <a:pt x="1" y="2"/>
                    </a:cubicBezTo>
                    <a:cubicBezTo>
                      <a:pt x="1" y="2"/>
                      <a:pt x="2" y="3"/>
                      <a:pt x="2" y="2"/>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3" name="Freeform 443">
                <a:extLst>
                  <a:ext uri="{FF2B5EF4-FFF2-40B4-BE49-F238E27FC236}">
                    <a16:creationId xmlns:a16="http://schemas.microsoft.com/office/drawing/2014/main" id="{7E56EF28-DE42-478A-B9C3-B94FFBA3C709}"/>
                  </a:ext>
                </a:extLst>
              </p:cNvPr>
              <p:cNvSpPr/>
              <p:nvPr/>
            </p:nvSpPr>
            <p:spPr bwMode="auto">
              <a:xfrm>
                <a:off x="3789" y="1239"/>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4" name="Freeform 444">
                <a:extLst>
                  <a:ext uri="{FF2B5EF4-FFF2-40B4-BE49-F238E27FC236}">
                    <a16:creationId xmlns:a16="http://schemas.microsoft.com/office/drawing/2014/main" id="{C931633E-0163-43CC-A276-C6AF910E0C97}"/>
                  </a:ext>
                </a:extLst>
              </p:cNvPr>
              <p:cNvSpPr/>
              <p:nvPr/>
            </p:nvSpPr>
            <p:spPr bwMode="auto">
              <a:xfrm>
                <a:off x="2063" y="1239"/>
                <a:ext cx="24" cy="8"/>
              </a:xfrm>
              <a:custGeom>
                <a:gdLst>
                  <a:gd name="T0" fmla="*/ 9 w 9"/>
                  <a:gd name="T1" fmla="*/ 1 h 3"/>
                  <a:gd name="T2" fmla="*/ 6 w 9"/>
                  <a:gd name="T3" fmla="*/ 2 h 3"/>
                  <a:gd name="T4" fmla="*/ 6 w 9"/>
                  <a:gd name="T5" fmla="*/ 2 h 3"/>
                  <a:gd name="T6" fmla="*/ 5 w 9"/>
                  <a:gd name="T7" fmla="*/ 2 h 3"/>
                  <a:gd name="T8" fmla="*/ 5 w 9"/>
                  <a:gd name="T9" fmla="*/ 3 h 3"/>
                  <a:gd name="T10" fmla="*/ 2 w 9"/>
                  <a:gd name="T11" fmla="*/ 2 h 3"/>
                  <a:gd name="T12" fmla="*/ 0 w 9"/>
                  <a:gd name="T13" fmla="*/ 2 h 3"/>
                  <a:gd name="T14" fmla="*/ 1 w 9"/>
                  <a:gd name="T15" fmla="*/ 0 h 3"/>
                  <a:gd name="T16" fmla="*/ 9 w 9"/>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9" y="1"/>
                    </a:moveTo>
                    <a:cubicBezTo>
                      <a:pt x="7" y="0"/>
                      <a:pt x="9" y="3"/>
                      <a:pt x="6" y="2"/>
                    </a:cubicBezTo>
                    <a:cubicBezTo>
                      <a:pt x="6" y="2"/>
                      <a:pt x="6" y="2"/>
                      <a:pt x="6" y="2"/>
                    </a:cubicBezTo>
                    <a:cubicBezTo>
                      <a:pt x="5" y="2"/>
                      <a:pt x="5" y="2"/>
                      <a:pt x="5" y="2"/>
                    </a:cubicBezTo>
                    <a:cubicBezTo>
                      <a:pt x="5" y="2"/>
                      <a:pt x="6" y="3"/>
                      <a:pt x="5" y="3"/>
                    </a:cubicBezTo>
                    <a:cubicBezTo>
                      <a:pt x="4" y="3"/>
                      <a:pt x="3" y="3"/>
                      <a:pt x="2" y="2"/>
                    </a:cubicBezTo>
                    <a:cubicBezTo>
                      <a:pt x="2" y="3"/>
                      <a:pt x="1" y="2"/>
                      <a:pt x="0" y="2"/>
                    </a:cubicBezTo>
                    <a:cubicBezTo>
                      <a:pt x="1" y="2"/>
                      <a:pt x="1" y="1"/>
                      <a:pt x="1" y="0"/>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5" name="Rectangle 445">
                <a:extLst>
                  <a:ext uri="{FF2B5EF4-FFF2-40B4-BE49-F238E27FC236}">
                    <a16:creationId xmlns:a16="http://schemas.microsoft.com/office/drawing/2014/main" id="{DCBADD1F-7809-48E3-A44F-39C63C42AF38}"/>
                  </a:ext>
                </a:extLst>
              </p:cNvPr>
              <p:cNvSpPr>
                <a:spLocks noChangeArrowheads="1"/>
              </p:cNvSpPr>
              <p:nvPr/>
            </p:nvSpPr>
            <p:spPr bwMode="auto">
              <a:xfrm>
                <a:off x="3500" y="1239"/>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6" name="Freeform 446">
                <a:extLst>
                  <a:ext uri="{FF2B5EF4-FFF2-40B4-BE49-F238E27FC236}">
                    <a16:creationId xmlns:a16="http://schemas.microsoft.com/office/drawing/2014/main" id="{F580B3BA-8A37-4E11-98AE-DD9083C02EFA}"/>
                  </a:ext>
                </a:extLst>
              </p:cNvPr>
              <p:cNvSpPr/>
              <p:nvPr/>
            </p:nvSpPr>
            <p:spPr bwMode="auto">
              <a:xfrm>
                <a:off x="3666" y="123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1"/>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7" name="Rectangle 447">
                <a:extLst>
                  <a:ext uri="{FF2B5EF4-FFF2-40B4-BE49-F238E27FC236}">
                    <a16:creationId xmlns:a16="http://schemas.microsoft.com/office/drawing/2014/main" id="{92FB90E6-E10A-4322-AD91-D4EFEA9E1750}"/>
                  </a:ext>
                </a:extLst>
              </p:cNvPr>
              <p:cNvSpPr>
                <a:spLocks noChangeArrowheads="1"/>
              </p:cNvSpPr>
              <p:nvPr/>
            </p:nvSpPr>
            <p:spPr bwMode="auto">
              <a:xfrm>
                <a:off x="2165" y="1242"/>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8" name="Freeform 448">
                <a:extLst>
                  <a:ext uri="{FF2B5EF4-FFF2-40B4-BE49-F238E27FC236}">
                    <a16:creationId xmlns:a16="http://schemas.microsoft.com/office/drawing/2014/main" id="{820CABD4-CA96-4DAF-B4C5-A239608932AB}"/>
                  </a:ext>
                </a:extLst>
              </p:cNvPr>
              <p:cNvSpPr/>
              <p:nvPr/>
            </p:nvSpPr>
            <p:spPr bwMode="auto">
              <a:xfrm>
                <a:off x="3770" y="1242"/>
                <a:ext cx="16" cy="11"/>
              </a:xfrm>
              <a:custGeom>
                <a:gdLst>
                  <a:gd name="T0" fmla="*/ 6 w 6"/>
                  <a:gd name="T1" fmla="*/ 1 h 4"/>
                  <a:gd name="T2" fmla="*/ 1 w 6"/>
                  <a:gd name="T3" fmla="*/ 4 h 4"/>
                  <a:gd name="T4" fmla="*/ 0 w 6"/>
                  <a:gd name="T5" fmla="*/ 3 h 4"/>
                  <a:gd name="T6" fmla="*/ 2 w 6"/>
                  <a:gd name="T7" fmla="*/ 1 h 4"/>
                  <a:gd name="T8" fmla="*/ 3 w 6"/>
                  <a:gd name="T9" fmla="*/ 1 h 4"/>
                  <a:gd name="T10" fmla="*/ 5 w 6"/>
                  <a:gd name="T11" fmla="*/ 0 h 4"/>
                  <a:gd name="T12" fmla="*/ 6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1"/>
                    </a:moveTo>
                    <a:cubicBezTo>
                      <a:pt x="4" y="2"/>
                      <a:pt x="2" y="3"/>
                      <a:pt x="1" y="4"/>
                    </a:cubicBezTo>
                    <a:cubicBezTo>
                      <a:pt x="0" y="4"/>
                      <a:pt x="0" y="3"/>
                      <a:pt x="0" y="3"/>
                    </a:cubicBezTo>
                    <a:cubicBezTo>
                      <a:pt x="1" y="2"/>
                      <a:pt x="3" y="3"/>
                      <a:pt x="2" y="1"/>
                    </a:cubicBezTo>
                    <a:cubicBezTo>
                      <a:pt x="3" y="1"/>
                      <a:pt x="3" y="1"/>
                      <a:pt x="3" y="1"/>
                    </a:cubicBezTo>
                    <a:cubicBezTo>
                      <a:pt x="3" y="0"/>
                      <a:pt x="5" y="1"/>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69" name="Freeform 449">
                <a:extLst>
                  <a:ext uri="{FF2B5EF4-FFF2-40B4-BE49-F238E27FC236}">
                    <a16:creationId xmlns:a16="http://schemas.microsoft.com/office/drawing/2014/main" id="{6CA59AD1-94B1-4CBB-910E-94AECBC1880F}"/>
                  </a:ext>
                </a:extLst>
              </p:cNvPr>
              <p:cNvSpPr/>
              <p:nvPr/>
            </p:nvSpPr>
            <p:spPr bwMode="auto">
              <a:xfrm>
                <a:off x="3108" y="1242"/>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0" name="Freeform 450">
                <a:extLst>
                  <a:ext uri="{FF2B5EF4-FFF2-40B4-BE49-F238E27FC236}">
                    <a16:creationId xmlns:a16="http://schemas.microsoft.com/office/drawing/2014/main" id="{8EF76EFE-6EAC-499F-9CCC-51A196F707BC}"/>
                  </a:ext>
                </a:extLst>
              </p:cNvPr>
              <p:cNvSpPr/>
              <p:nvPr/>
            </p:nvSpPr>
            <p:spPr bwMode="auto">
              <a:xfrm>
                <a:off x="2106" y="124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1" name="Freeform 451">
                <a:extLst>
                  <a:ext uri="{FF2B5EF4-FFF2-40B4-BE49-F238E27FC236}">
                    <a16:creationId xmlns:a16="http://schemas.microsoft.com/office/drawing/2014/main" id="{2A7887F1-D9A2-4769-8999-64EF535B1BBA}"/>
                  </a:ext>
                </a:extLst>
              </p:cNvPr>
              <p:cNvSpPr/>
              <p:nvPr/>
            </p:nvSpPr>
            <p:spPr bwMode="auto">
              <a:xfrm>
                <a:off x="2189" y="124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2" name="Rectangle 452">
                <a:extLst>
                  <a:ext uri="{FF2B5EF4-FFF2-40B4-BE49-F238E27FC236}">
                    <a16:creationId xmlns:a16="http://schemas.microsoft.com/office/drawing/2014/main" id="{039E101E-52C0-40EA-8DCA-C0131B1D2D23}"/>
                  </a:ext>
                </a:extLst>
              </p:cNvPr>
              <p:cNvSpPr>
                <a:spLocks noChangeArrowheads="1"/>
              </p:cNvSpPr>
              <p:nvPr/>
            </p:nvSpPr>
            <p:spPr bwMode="auto">
              <a:xfrm>
                <a:off x="2669" y="1242"/>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3" name="Freeform 453">
                <a:extLst>
                  <a:ext uri="{FF2B5EF4-FFF2-40B4-BE49-F238E27FC236}">
                    <a16:creationId xmlns:a16="http://schemas.microsoft.com/office/drawing/2014/main" id="{28495E39-0F7A-4B89-BC9A-EA215F4C14BB}"/>
                  </a:ext>
                </a:extLst>
              </p:cNvPr>
              <p:cNvSpPr/>
              <p:nvPr/>
            </p:nvSpPr>
            <p:spPr bwMode="auto">
              <a:xfrm>
                <a:off x="3118" y="1242"/>
                <a:ext cx="6" cy="8"/>
              </a:xfrm>
              <a:custGeom>
                <a:gdLst>
                  <a:gd name="T0" fmla="*/ 2 w 2"/>
                  <a:gd name="T1" fmla="*/ 0 h 3"/>
                  <a:gd name="T2" fmla="*/ 0 w 2"/>
                  <a:gd name="T3" fmla="*/ 2 h 3"/>
                  <a:gd name="T4" fmla="*/ 2 w 2"/>
                  <a:gd name="T5" fmla="*/ 0 h 3"/>
                </a:gdLst>
                <a:cxnLst>
                  <a:cxn ang="0">
                    <a:pos x="T0" y="T1"/>
                  </a:cxn>
                  <a:cxn ang="0">
                    <a:pos x="T2" y="T3"/>
                  </a:cxn>
                  <a:cxn ang="0">
                    <a:pos x="T4" y="T5"/>
                  </a:cxn>
                </a:cxnLst>
                <a:rect l="0" t="0" r="r" b="b"/>
                <a:pathLst>
                  <a:path w="2" h="3">
                    <a:moveTo>
                      <a:pt x="2" y="0"/>
                    </a:moveTo>
                    <a:cubicBezTo>
                      <a:pt x="1" y="1"/>
                      <a:pt x="2" y="3"/>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4" name="Freeform 454">
                <a:extLst>
                  <a:ext uri="{FF2B5EF4-FFF2-40B4-BE49-F238E27FC236}">
                    <a16:creationId xmlns:a16="http://schemas.microsoft.com/office/drawing/2014/main" id="{B55688FA-D583-4F31-87C4-9D9FC7F56553}"/>
                  </a:ext>
                </a:extLst>
              </p:cNvPr>
              <p:cNvSpPr/>
              <p:nvPr/>
            </p:nvSpPr>
            <p:spPr bwMode="auto">
              <a:xfrm>
                <a:off x="2966" y="1245"/>
                <a:ext cx="37" cy="24"/>
              </a:xfrm>
              <a:custGeom>
                <a:gdLst>
                  <a:gd name="T0" fmla="*/ 14 w 14"/>
                  <a:gd name="T1" fmla="*/ 1 h 9"/>
                  <a:gd name="T2" fmla="*/ 13 w 14"/>
                  <a:gd name="T3" fmla="*/ 2 h 9"/>
                  <a:gd name="T4" fmla="*/ 13 w 14"/>
                  <a:gd name="T5" fmla="*/ 2 h 9"/>
                  <a:gd name="T6" fmla="*/ 11 w 14"/>
                  <a:gd name="T7" fmla="*/ 2 h 9"/>
                  <a:gd name="T8" fmla="*/ 10 w 14"/>
                  <a:gd name="T9" fmla="*/ 3 h 9"/>
                  <a:gd name="T10" fmla="*/ 12 w 14"/>
                  <a:gd name="T11" fmla="*/ 3 h 9"/>
                  <a:gd name="T12" fmla="*/ 9 w 14"/>
                  <a:gd name="T13" fmla="*/ 4 h 9"/>
                  <a:gd name="T14" fmla="*/ 7 w 14"/>
                  <a:gd name="T15" fmla="*/ 6 h 9"/>
                  <a:gd name="T16" fmla="*/ 6 w 14"/>
                  <a:gd name="T17" fmla="*/ 6 h 9"/>
                  <a:gd name="T18" fmla="*/ 6 w 14"/>
                  <a:gd name="T19" fmla="*/ 7 h 9"/>
                  <a:gd name="T20" fmla="*/ 2 w 14"/>
                  <a:gd name="T21" fmla="*/ 9 h 9"/>
                  <a:gd name="T22" fmla="*/ 2 w 14"/>
                  <a:gd name="T23" fmla="*/ 9 h 9"/>
                  <a:gd name="T24" fmla="*/ 0 w 14"/>
                  <a:gd name="T25" fmla="*/ 9 h 9"/>
                  <a:gd name="T26" fmla="*/ 3 w 14"/>
                  <a:gd name="T27" fmla="*/ 7 h 9"/>
                  <a:gd name="T28" fmla="*/ 13 w 14"/>
                  <a:gd name="T29" fmla="*/ 0 h 9"/>
                  <a:gd name="T30" fmla="*/ 14 w 14"/>
                  <a:gd name="T3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14" y="1"/>
                    </a:moveTo>
                    <a:cubicBezTo>
                      <a:pt x="12" y="1"/>
                      <a:pt x="14" y="2"/>
                      <a:pt x="13" y="2"/>
                    </a:cubicBezTo>
                    <a:cubicBezTo>
                      <a:pt x="13" y="2"/>
                      <a:pt x="13" y="2"/>
                      <a:pt x="13" y="2"/>
                    </a:cubicBezTo>
                    <a:cubicBezTo>
                      <a:pt x="12" y="2"/>
                      <a:pt x="11" y="1"/>
                      <a:pt x="11" y="2"/>
                    </a:cubicBezTo>
                    <a:cubicBezTo>
                      <a:pt x="10" y="3"/>
                      <a:pt x="10" y="3"/>
                      <a:pt x="10" y="3"/>
                    </a:cubicBezTo>
                    <a:cubicBezTo>
                      <a:pt x="12" y="3"/>
                      <a:pt x="12" y="3"/>
                      <a:pt x="12" y="3"/>
                    </a:cubicBezTo>
                    <a:cubicBezTo>
                      <a:pt x="11" y="4"/>
                      <a:pt x="10" y="3"/>
                      <a:pt x="9" y="4"/>
                    </a:cubicBezTo>
                    <a:cubicBezTo>
                      <a:pt x="9" y="5"/>
                      <a:pt x="5" y="3"/>
                      <a:pt x="7" y="6"/>
                    </a:cubicBezTo>
                    <a:cubicBezTo>
                      <a:pt x="7" y="7"/>
                      <a:pt x="6" y="5"/>
                      <a:pt x="6" y="6"/>
                    </a:cubicBezTo>
                    <a:cubicBezTo>
                      <a:pt x="6" y="7"/>
                      <a:pt x="6" y="7"/>
                      <a:pt x="6" y="7"/>
                    </a:cubicBezTo>
                    <a:cubicBezTo>
                      <a:pt x="3" y="6"/>
                      <a:pt x="4" y="9"/>
                      <a:pt x="2" y="9"/>
                    </a:cubicBezTo>
                    <a:cubicBezTo>
                      <a:pt x="2" y="9"/>
                      <a:pt x="2" y="9"/>
                      <a:pt x="2" y="9"/>
                    </a:cubicBezTo>
                    <a:cubicBezTo>
                      <a:pt x="1" y="9"/>
                      <a:pt x="1" y="9"/>
                      <a:pt x="0" y="9"/>
                    </a:cubicBezTo>
                    <a:cubicBezTo>
                      <a:pt x="0" y="9"/>
                      <a:pt x="2" y="8"/>
                      <a:pt x="3" y="7"/>
                    </a:cubicBezTo>
                    <a:cubicBezTo>
                      <a:pt x="13" y="0"/>
                      <a:pt x="13" y="0"/>
                      <a:pt x="13" y="0"/>
                    </a:cubicBez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5" name="Freeform 455">
                <a:extLst>
                  <a:ext uri="{FF2B5EF4-FFF2-40B4-BE49-F238E27FC236}">
                    <a16:creationId xmlns:a16="http://schemas.microsoft.com/office/drawing/2014/main" id="{2B20924D-5AF7-4EDE-B56C-06B45E0682A3}"/>
                  </a:ext>
                </a:extLst>
              </p:cNvPr>
              <p:cNvSpPr/>
              <p:nvPr/>
            </p:nvSpPr>
            <p:spPr bwMode="auto">
              <a:xfrm>
                <a:off x="3623" y="1245"/>
                <a:ext cx="6" cy="5"/>
              </a:xfrm>
              <a:custGeom>
                <a:gdLst>
                  <a:gd name="T0" fmla="*/ 3 w 6"/>
                  <a:gd name="T1" fmla="*/ 5 h 5"/>
                  <a:gd name="T2" fmla="*/ 0 w 6"/>
                  <a:gd name="T3" fmla="*/ 0 h 5"/>
                  <a:gd name="T4" fmla="*/ 6 w 6"/>
                  <a:gd name="T5" fmla="*/ 0 h 5"/>
                  <a:gd name="T6" fmla="*/ 3 w 6"/>
                  <a:gd name="T7" fmla="*/ 5 h 5"/>
                </a:gdLst>
                <a:cxnLst>
                  <a:cxn ang="0">
                    <a:pos x="T0" y="T1"/>
                  </a:cxn>
                  <a:cxn ang="0">
                    <a:pos x="T2" y="T3"/>
                  </a:cxn>
                  <a:cxn ang="0">
                    <a:pos x="T4" y="T5"/>
                  </a:cxn>
                  <a:cxn ang="0">
                    <a:pos x="T6" y="T7"/>
                  </a:cxn>
                </a:cxnLst>
                <a:rect l="0" t="0" r="r" b="b"/>
                <a:pathLst>
                  <a:path w="6" h="5">
                    <a:moveTo>
                      <a:pt x="3" y="5"/>
                    </a:moveTo>
                    <a:lnTo>
                      <a:pt x="0" y="0"/>
                    </a:lnTo>
                    <a:lnTo>
                      <a:pt x="6"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6" name="Freeform 456">
                <a:extLst>
                  <a:ext uri="{FF2B5EF4-FFF2-40B4-BE49-F238E27FC236}">
                    <a16:creationId xmlns:a16="http://schemas.microsoft.com/office/drawing/2014/main" id="{E762D7D1-1FC8-44E3-8C69-55576E7B17EC}"/>
                  </a:ext>
                </a:extLst>
              </p:cNvPr>
              <p:cNvSpPr/>
              <p:nvPr/>
            </p:nvSpPr>
            <p:spPr bwMode="auto">
              <a:xfrm>
                <a:off x="3893" y="124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7" name="Freeform 457">
                <a:extLst>
                  <a:ext uri="{FF2B5EF4-FFF2-40B4-BE49-F238E27FC236}">
                    <a16:creationId xmlns:a16="http://schemas.microsoft.com/office/drawing/2014/main" id="{C4F429A2-60BB-47A4-9F39-62B7F9CB77EA}"/>
                  </a:ext>
                </a:extLst>
              </p:cNvPr>
              <p:cNvSpPr/>
              <p:nvPr/>
            </p:nvSpPr>
            <p:spPr bwMode="auto">
              <a:xfrm>
                <a:off x="2691" y="1245"/>
                <a:ext cx="2" cy="5"/>
              </a:xfrm>
              <a:custGeom>
                <a:gdLst>
                  <a:gd name="T0" fmla="*/ 0 w 2"/>
                  <a:gd name="T1" fmla="*/ 5 h 5"/>
                  <a:gd name="T2" fmla="*/ 0 w 2"/>
                  <a:gd name="T3" fmla="*/ 0 h 5"/>
                  <a:gd name="T4" fmla="*/ 2 w 2"/>
                  <a:gd name="T5" fmla="*/ 2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8" name="Freeform 458">
                <a:extLst>
                  <a:ext uri="{FF2B5EF4-FFF2-40B4-BE49-F238E27FC236}">
                    <a16:creationId xmlns:a16="http://schemas.microsoft.com/office/drawing/2014/main" id="{001B85EF-96E4-477E-A6F2-6EB6CF6ECC7A}"/>
                  </a:ext>
                </a:extLst>
              </p:cNvPr>
              <p:cNvSpPr/>
              <p:nvPr/>
            </p:nvSpPr>
            <p:spPr bwMode="auto">
              <a:xfrm>
                <a:off x="2974" y="1245"/>
                <a:ext cx="51" cy="32"/>
              </a:xfrm>
              <a:custGeom>
                <a:gdLst>
                  <a:gd name="T0" fmla="*/ 18 w 19"/>
                  <a:gd name="T1" fmla="*/ 0 h 12"/>
                  <a:gd name="T2" fmla="*/ 17 w 19"/>
                  <a:gd name="T3" fmla="*/ 2 h 12"/>
                  <a:gd name="T4" fmla="*/ 19 w 19"/>
                  <a:gd name="T5" fmla="*/ 2 h 12"/>
                  <a:gd name="T6" fmla="*/ 16 w 19"/>
                  <a:gd name="T7" fmla="*/ 3 h 12"/>
                  <a:gd name="T8" fmla="*/ 17 w 19"/>
                  <a:gd name="T9" fmla="*/ 6 h 12"/>
                  <a:gd name="T10" fmla="*/ 18 w 19"/>
                  <a:gd name="T11" fmla="*/ 5 h 12"/>
                  <a:gd name="T12" fmla="*/ 14 w 19"/>
                  <a:gd name="T13" fmla="*/ 8 h 12"/>
                  <a:gd name="T14" fmla="*/ 13 w 19"/>
                  <a:gd name="T15" fmla="*/ 8 h 12"/>
                  <a:gd name="T16" fmla="*/ 14 w 19"/>
                  <a:gd name="T17" fmla="*/ 7 h 12"/>
                  <a:gd name="T18" fmla="*/ 14 w 19"/>
                  <a:gd name="T19" fmla="*/ 6 h 12"/>
                  <a:gd name="T20" fmla="*/ 12 w 19"/>
                  <a:gd name="T21" fmla="*/ 8 h 12"/>
                  <a:gd name="T22" fmla="*/ 13 w 19"/>
                  <a:gd name="T23" fmla="*/ 10 h 12"/>
                  <a:gd name="T24" fmla="*/ 7 w 19"/>
                  <a:gd name="T25" fmla="*/ 9 h 12"/>
                  <a:gd name="T26" fmla="*/ 7 w 19"/>
                  <a:gd name="T27" fmla="*/ 10 h 12"/>
                  <a:gd name="T28" fmla="*/ 5 w 19"/>
                  <a:gd name="T29" fmla="*/ 10 h 12"/>
                  <a:gd name="T30" fmla="*/ 4 w 19"/>
                  <a:gd name="T31" fmla="*/ 10 h 12"/>
                  <a:gd name="T32" fmla="*/ 5 w 19"/>
                  <a:gd name="T33" fmla="*/ 10 h 12"/>
                  <a:gd name="T34" fmla="*/ 4 w 19"/>
                  <a:gd name="T35" fmla="*/ 11 h 12"/>
                  <a:gd name="T36" fmla="*/ 3 w 19"/>
                  <a:gd name="T37" fmla="*/ 11 h 12"/>
                  <a:gd name="T38" fmla="*/ 4 w 19"/>
                  <a:gd name="T39" fmla="*/ 8 h 12"/>
                  <a:gd name="T40" fmla="*/ 2 w 19"/>
                  <a:gd name="T41" fmla="*/ 10 h 12"/>
                  <a:gd name="T42" fmla="*/ 3 w 19"/>
                  <a:gd name="T43" fmla="*/ 10 h 12"/>
                  <a:gd name="T44" fmla="*/ 0 w 19"/>
                  <a:gd name="T45" fmla="*/ 11 h 12"/>
                  <a:gd name="T46" fmla="*/ 0 w 19"/>
                  <a:gd name="T47" fmla="*/ 11 h 12"/>
                  <a:gd name="T48" fmla="*/ 2 w 19"/>
                  <a:gd name="T49" fmla="*/ 8 h 12"/>
                  <a:gd name="T50" fmla="*/ 8 w 19"/>
                  <a:gd name="T51" fmla="*/ 6 h 12"/>
                  <a:gd name="T52" fmla="*/ 8 w 19"/>
                  <a:gd name="T53" fmla="*/ 7 h 12"/>
                  <a:gd name="T54" fmla="*/ 10 w 19"/>
                  <a:gd name="T55" fmla="*/ 6 h 12"/>
                  <a:gd name="T56" fmla="*/ 8 w 19"/>
                  <a:gd name="T57" fmla="*/ 5 h 12"/>
                  <a:gd name="T58" fmla="*/ 11 w 19"/>
                  <a:gd name="T59" fmla="*/ 3 h 12"/>
                  <a:gd name="T60" fmla="*/ 11 w 19"/>
                  <a:gd name="T61" fmla="*/ 3 h 12"/>
                  <a:gd name="T62" fmla="*/ 11 w 19"/>
                  <a:gd name="T63" fmla="*/ 3 h 12"/>
                  <a:gd name="T64" fmla="*/ 12 w 19"/>
                  <a:gd name="T65" fmla="*/ 3 h 12"/>
                  <a:gd name="T66" fmla="*/ 13 w 19"/>
                  <a:gd name="T67" fmla="*/ 2 h 12"/>
                  <a:gd name="T68" fmla="*/ 14 w 19"/>
                  <a:gd name="T69" fmla="*/ 3 h 12"/>
                  <a:gd name="T70" fmla="*/ 14 w 19"/>
                  <a:gd name="T71" fmla="*/ 2 h 12"/>
                  <a:gd name="T72" fmla="*/ 15 w 19"/>
                  <a:gd name="T73" fmla="*/ 2 h 12"/>
                  <a:gd name="T74" fmla="*/ 15 w 19"/>
                  <a:gd name="T75" fmla="*/ 1 h 12"/>
                  <a:gd name="T76" fmla="*/ 18 w 19"/>
                  <a:gd name="T7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8" y="0"/>
                    </a:moveTo>
                    <a:cubicBezTo>
                      <a:pt x="18" y="1"/>
                      <a:pt x="18" y="1"/>
                      <a:pt x="17" y="2"/>
                    </a:cubicBezTo>
                    <a:cubicBezTo>
                      <a:pt x="19" y="2"/>
                      <a:pt x="19" y="2"/>
                      <a:pt x="19" y="2"/>
                    </a:cubicBezTo>
                    <a:cubicBezTo>
                      <a:pt x="18" y="2"/>
                      <a:pt x="17" y="3"/>
                      <a:pt x="16" y="3"/>
                    </a:cubicBezTo>
                    <a:cubicBezTo>
                      <a:pt x="17" y="4"/>
                      <a:pt x="16" y="5"/>
                      <a:pt x="17" y="6"/>
                    </a:cubicBezTo>
                    <a:cubicBezTo>
                      <a:pt x="18" y="5"/>
                      <a:pt x="18" y="5"/>
                      <a:pt x="18" y="5"/>
                    </a:cubicBezTo>
                    <a:cubicBezTo>
                      <a:pt x="18" y="7"/>
                      <a:pt x="14" y="6"/>
                      <a:pt x="14" y="8"/>
                    </a:cubicBezTo>
                    <a:cubicBezTo>
                      <a:pt x="13" y="9"/>
                      <a:pt x="13" y="8"/>
                      <a:pt x="13" y="8"/>
                    </a:cubicBezTo>
                    <a:cubicBezTo>
                      <a:pt x="13" y="8"/>
                      <a:pt x="14" y="8"/>
                      <a:pt x="14" y="7"/>
                    </a:cubicBezTo>
                    <a:cubicBezTo>
                      <a:pt x="14" y="7"/>
                      <a:pt x="14" y="6"/>
                      <a:pt x="14" y="6"/>
                    </a:cubicBezTo>
                    <a:cubicBezTo>
                      <a:pt x="12" y="8"/>
                      <a:pt x="12" y="8"/>
                      <a:pt x="12" y="8"/>
                    </a:cubicBezTo>
                    <a:cubicBezTo>
                      <a:pt x="12" y="8"/>
                      <a:pt x="13" y="9"/>
                      <a:pt x="13" y="10"/>
                    </a:cubicBezTo>
                    <a:cubicBezTo>
                      <a:pt x="11" y="9"/>
                      <a:pt x="8" y="9"/>
                      <a:pt x="7" y="9"/>
                    </a:cubicBezTo>
                    <a:cubicBezTo>
                      <a:pt x="7" y="10"/>
                      <a:pt x="7" y="10"/>
                      <a:pt x="7" y="10"/>
                    </a:cubicBezTo>
                    <a:cubicBezTo>
                      <a:pt x="6" y="10"/>
                      <a:pt x="6" y="9"/>
                      <a:pt x="5" y="10"/>
                    </a:cubicBezTo>
                    <a:cubicBezTo>
                      <a:pt x="4" y="10"/>
                      <a:pt x="4" y="10"/>
                      <a:pt x="4" y="10"/>
                    </a:cubicBezTo>
                    <a:cubicBezTo>
                      <a:pt x="5" y="10"/>
                      <a:pt x="5" y="10"/>
                      <a:pt x="5" y="10"/>
                    </a:cubicBezTo>
                    <a:cubicBezTo>
                      <a:pt x="4" y="11"/>
                      <a:pt x="4" y="11"/>
                      <a:pt x="4" y="11"/>
                    </a:cubicBezTo>
                    <a:cubicBezTo>
                      <a:pt x="3" y="11"/>
                      <a:pt x="3" y="11"/>
                      <a:pt x="3" y="11"/>
                    </a:cubicBezTo>
                    <a:cubicBezTo>
                      <a:pt x="3" y="10"/>
                      <a:pt x="5" y="9"/>
                      <a:pt x="4" y="8"/>
                    </a:cubicBezTo>
                    <a:cubicBezTo>
                      <a:pt x="3" y="8"/>
                      <a:pt x="2" y="9"/>
                      <a:pt x="2" y="10"/>
                    </a:cubicBezTo>
                    <a:cubicBezTo>
                      <a:pt x="3" y="10"/>
                      <a:pt x="3" y="10"/>
                      <a:pt x="3" y="10"/>
                    </a:cubicBezTo>
                    <a:cubicBezTo>
                      <a:pt x="2" y="10"/>
                      <a:pt x="2" y="12"/>
                      <a:pt x="0" y="11"/>
                    </a:cubicBezTo>
                    <a:cubicBezTo>
                      <a:pt x="0" y="11"/>
                      <a:pt x="0" y="11"/>
                      <a:pt x="0" y="11"/>
                    </a:cubicBezTo>
                    <a:cubicBezTo>
                      <a:pt x="0" y="10"/>
                      <a:pt x="3" y="11"/>
                      <a:pt x="2" y="8"/>
                    </a:cubicBezTo>
                    <a:cubicBezTo>
                      <a:pt x="4" y="8"/>
                      <a:pt x="6" y="6"/>
                      <a:pt x="8" y="6"/>
                    </a:cubicBezTo>
                    <a:cubicBezTo>
                      <a:pt x="8" y="6"/>
                      <a:pt x="7" y="6"/>
                      <a:pt x="8" y="7"/>
                    </a:cubicBezTo>
                    <a:cubicBezTo>
                      <a:pt x="8" y="8"/>
                      <a:pt x="9" y="7"/>
                      <a:pt x="10" y="6"/>
                    </a:cubicBezTo>
                    <a:cubicBezTo>
                      <a:pt x="9" y="6"/>
                      <a:pt x="10" y="4"/>
                      <a:pt x="8" y="5"/>
                    </a:cubicBezTo>
                    <a:cubicBezTo>
                      <a:pt x="9" y="2"/>
                      <a:pt x="13" y="7"/>
                      <a:pt x="11" y="3"/>
                    </a:cubicBezTo>
                    <a:cubicBezTo>
                      <a:pt x="11" y="3"/>
                      <a:pt x="11" y="3"/>
                      <a:pt x="11" y="3"/>
                    </a:cubicBezTo>
                    <a:cubicBezTo>
                      <a:pt x="11" y="3"/>
                      <a:pt x="11" y="3"/>
                      <a:pt x="11" y="3"/>
                    </a:cubicBezTo>
                    <a:cubicBezTo>
                      <a:pt x="12" y="3"/>
                      <a:pt x="12" y="3"/>
                      <a:pt x="12" y="3"/>
                    </a:cubicBezTo>
                    <a:cubicBezTo>
                      <a:pt x="13" y="2"/>
                      <a:pt x="13" y="2"/>
                      <a:pt x="13" y="2"/>
                    </a:cubicBezTo>
                    <a:cubicBezTo>
                      <a:pt x="14" y="3"/>
                      <a:pt x="14" y="3"/>
                      <a:pt x="14" y="3"/>
                    </a:cubicBezTo>
                    <a:cubicBezTo>
                      <a:pt x="15" y="3"/>
                      <a:pt x="15" y="2"/>
                      <a:pt x="14" y="2"/>
                    </a:cubicBezTo>
                    <a:cubicBezTo>
                      <a:pt x="14" y="1"/>
                      <a:pt x="15" y="2"/>
                      <a:pt x="15" y="2"/>
                    </a:cubicBezTo>
                    <a:cubicBezTo>
                      <a:pt x="15" y="1"/>
                      <a:pt x="15" y="1"/>
                      <a:pt x="15" y="1"/>
                    </a:cubicBezTo>
                    <a:cubicBezTo>
                      <a:pt x="14" y="1"/>
                      <a:pt x="17"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79" name="Freeform 459">
                <a:extLst>
                  <a:ext uri="{FF2B5EF4-FFF2-40B4-BE49-F238E27FC236}">
                    <a16:creationId xmlns:a16="http://schemas.microsoft.com/office/drawing/2014/main" id="{5E78613D-2427-415E-B081-6B57ED23EB45}"/>
                  </a:ext>
                </a:extLst>
              </p:cNvPr>
              <p:cNvSpPr/>
              <p:nvPr/>
            </p:nvSpPr>
            <p:spPr bwMode="auto">
              <a:xfrm>
                <a:off x="3546" y="1242"/>
                <a:ext cx="13" cy="16"/>
              </a:xfrm>
              <a:custGeom>
                <a:gdLst>
                  <a:gd name="T0" fmla="*/ 4 w 5"/>
                  <a:gd name="T1" fmla="*/ 3 h 6"/>
                  <a:gd name="T2" fmla="*/ 4 w 5"/>
                  <a:gd name="T3" fmla="*/ 3 h 6"/>
                  <a:gd name="T4" fmla="*/ 3 w 5"/>
                  <a:gd name="T5" fmla="*/ 5 h 6"/>
                  <a:gd name="T6" fmla="*/ 0 w 5"/>
                  <a:gd name="T7" fmla="*/ 6 h 6"/>
                  <a:gd name="T8" fmla="*/ 1 w 5"/>
                  <a:gd name="T9" fmla="*/ 5 h 6"/>
                  <a:gd name="T10" fmla="*/ 0 w 5"/>
                  <a:gd name="T11" fmla="*/ 4 h 6"/>
                  <a:gd name="T12" fmla="*/ 4 w 5"/>
                  <a:gd name="T13" fmla="*/ 2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4" y="3"/>
                      <a:pt x="4" y="3"/>
                      <a:pt x="4" y="3"/>
                    </a:cubicBezTo>
                    <a:cubicBezTo>
                      <a:pt x="5" y="4"/>
                      <a:pt x="3" y="4"/>
                      <a:pt x="3" y="5"/>
                    </a:cubicBezTo>
                    <a:cubicBezTo>
                      <a:pt x="2" y="3"/>
                      <a:pt x="1" y="6"/>
                      <a:pt x="0" y="6"/>
                    </a:cubicBezTo>
                    <a:cubicBezTo>
                      <a:pt x="1" y="5"/>
                      <a:pt x="1" y="5"/>
                      <a:pt x="1" y="5"/>
                    </a:cubicBezTo>
                    <a:cubicBezTo>
                      <a:pt x="0" y="4"/>
                      <a:pt x="0" y="4"/>
                      <a:pt x="0" y="4"/>
                    </a:cubicBezTo>
                    <a:cubicBezTo>
                      <a:pt x="4" y="5"/>
                      <a:pt x="1" y="0"/>
                      <a:pt x="4"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0" name="Freeform 460">
                <a:extLst>
                  <a:ext uri="{FF2B5EF4-FFF2-40B4-BE49-F238E27FC236}">
                    <a16:creationId xmlns:a16="http://schemas.microsoft.com/office/drawing/2014/main" id="{A0BCC23F-9ED6-4B7F-B7B7-9A0EA9AA958E}"/>
                  </a:ext>
                </a:extLst>
              </p:cNvPr>
              <p:cNvSpPr/>
              <p:nvPr/>
            </p:nvSpPr>
            <p:spPr bwMode="auto">
              <a:xfrm>
                <a:off x="3658" y="1245"/>
                <a:ext cx="5" cy="5"/>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0" y="2"/>
                      <a:pt x="2"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1" name="Freeform 461">
                <a:extLst>
                  <a:ext uri="{FF2B5EF4-FFF2-40B4-BE49-F238E27FC236}">
                    <a16:creationId xmlns:a16="http://schemas.microsoft.com/office/drawing/2014/main" id="{72274611-BDD0-45DB-866D-B50C8260C2D5}"/>
                  </a:ext>
                </a:extLst>
              </p:cNvPr>
              <p:cNvSpPr/>
              <p:nvPr/>
            </p:nvSpPr>
            <p:spPr bwMode="auto">
              <a:xfrm>
                <a:off x="3674" y="1245"/>
                <a:ext cx="5" cy="5"/>
              </a:xfrm>
              <a:custGeom>
                <a:gdLst>
                  <a:gd name="T0" fmla="*/ 0 w 2"/>
                  <a:gd name="T1" fmla="*/ 2 h 2"/>
                  <a:gd name="T2" fmla="*/ 0 w 2"/>
                  <a:gd name="T3" fmla="*/ 2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2" name="Freeform 462">
                <a:extLst>
                  <a:ext uri="{FF2B5EF4-FFF2-40B4-BE49-F238E27FC236}">
                    <a16:creationId xmlns:a16="http://schemas.microsoft.com/office/drawing/2014/main" id="{F907C0B2-2EDD-4F3E-B94E-9DF11845264B}"/>
                  </a:ext>
                </a:extLst>
              </p:cNvPr>
              <p:cNvSpPr/>
              <p:nvPr/>
            </p:nvSpPr>
            <p:spPr bwMode="auto">
              <a:xfrm>
                <a:off x="2151" y="1247"/>
                <a:ext cx="5" cy="3"/>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3" name="Freeform 463">
                <a:extLst>
                  <a:ext uri="{FF2B5EF4-FFF2-40B4-BE49-F238E27FC236}">
                    <a16:creationId xmlns:a16="http://schemas.microsoft.com/office/drawing/2014/main" id="{207EEBBC-D2C6-4F1D-A593-8C2673FF0D5B}"/>
                  </a:ext>
                </a:extLst>
              </p:cNvPr>
              <p:cNvSpPr/>
              <p:nvPr/>
            </p:nvSpPr>
            <p:spPr bwMode="auto">
              <a:xfrm>
                <a:off x="2600" y="1247"/>
                <a:ext cx="3" cy="3"/>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4" name="Freeform 464">
                <a:extLst>
                  <a:ext uri="{FF2B5EF4-FFF2-40B4-BE49-F238E27FC236}">
                    <a16:creationId xmlns:a16="http://schemas.microsoft.com/office/drawing/2014/main" id="{6925C727-DCFB-43DA-95E0-A231837F8A62}"/>
                  </a:ext>
                </a:extLst>
              </p:cNvPr>
              <p:cNvSpPr/>
              <p:nvPr/>
            </p:nvSpPr>
            <p:spPr bwMode="auto">
              <a:xfrm>
                <a:off x="3840" y="1245"/>
                <a:ext cx="98" cy="21"/>
              </a:xfrm>
              <a:custGeom>
                <a:gdLst>
                  <a:gd name="T0" fmla="*/ 27 w 37"/>
                  <a:gd name="T1" fmla="*/ 2 h 8"/>
                  <a:gd name="T2" fmla="*/ 28 w 37"/>
                  <a:gd name="T3" fmla="*/ 2 h 8"/>
                  <a:gd name="T4" fmla="*/ 33 w 37"/>
                  <a:gd name="T5" fmla="*/ 1 h 8"/>
                  <a:gd name="T6" fmla="*/ 37 w 37"/>
                  <a:gd name="T7" fmla="*/ 2 h 8"/>
                  <a:gd name="T8" fmla="*/ 34 w 37"/>
                  <a:gd name="T9" fmla="*/ 4 h 8"/>
                  <a:gd name="T10" fmla="*/ 32 w 37"/>
                  <a:gd name="T11" fmla="*/ 3 h 8"/>
                  <a:gd name="T12" fmla="*/ 33 w 37"/>
                  <a:gd name="T13" fmla="*/ 2 h 8"/>
                  <a:gd name="T14" fmla="*/ 31 w 37"/>
                  <a:gd name="T15" fmla="*/ 3 h 8"/>
                  <a:gd name="T16" fmla="*/ 28 w 37"/>
                  <a:gd name="T17" fmla="*/ 3 h 8"/>
                  <a:gd name="T18" fmla="*/ 25 w 37"/>
                  <a:gd name="T19" fmla="*/ 3 h 8"/>
                  <a:gd name="T20" fmla="*/ 25 w 37"/>
                  <a:gd name="T21" fmla="*/ 4 h 8"/>
                  <a:gd name="T22" fmla="*/ 24 w 37"/>
                  <a:gd name="T23" fmla="*/ 3 h 8"/>
                  <a:gd name="T24" fmla="*/ 25 w 37"/>
                  <a:gd name="T25" fmla="*/ 3 h 8"/>
                  <a:gd name="T26" fmla="*/ 23 w 37"/>
                  <a:gd name="T27" fmla="*/ 3 h 8"/>
                  <a:gd name="T28" fmla="*/ 21 w 37"/>
                  <a:gd name="T29" fmla="*/ 5 h 8"/>
                  <a:gd name="T30" fmla="*/ 18 w 37"/>
                  <a:gd name="T31" fmla="*/ 4 h 8"/>
                  <a:gd name="T32" fmla="*/ 14 w 37"/>
                  <a:gd name="T33" fmla="*/ 5 h 8"/>
                  <a:gd name="T34" fmla="*/ 14 w 37"/>
                  <a:gd name="T35" fmla="*/ 4 h 8"/>
                  <a:gd name="T36" fmla="*/ 11 w 37"/>
                  <a:gd name="T37" fmla="*/ 4 h 8"/>
                  <a:gd name="T38" fmla="*/ 10 w 37"/>
                  <a:gd name="T39" fmla="*/ 5 h 8"/>
                  <a:gd name="T40" fmla="*/ 12 w 37"/>
                  <a:gd name="T41" fmla="*/ 6 h 8"/>
                  <a:gd name="T42" fmla="*/ 11 w 37"/>
                  <a:gd name="T43" fmla="*/ 6 h 8"/>
                  <a:gd name="T44" fmla="*/ 5 w 37"/>
                  <a:gd name="T45" fmla="*/ 6 h 8"/>
                  <a:gd name="T46" fmla="*/ 2 w 37"/>
                  <a:gd name="T47" fmla="*/ 7 h 8"/>
                  <a:gd name="T48" fmla="*/ 1 w 37"/>
                  <a:gd name="T49" fmla="*/ 4 h 8"/>
                  <a:gd name="T50" fmla="*/ 1 w 37"/>
                  <a:gd name="T51" fmla="*/ 5 h 8"/>
                  <a:gd name="T52" fmla="*/ 0 w 37"/>
                  <a:gd name="T53" fmla="*/ 5 h 8"/>
                  <a:gd name="T54" fmla="*/ 5 w 37"/>
                  <a:gd name="T55" fmla="*/ 4 h 8"/>
                  <a:gd name="T56" fmla="*/ 4 w 37"/>
                  <a:gd name="T57" fmla="*/ 5 h 8"/>
                  <a:gd name="T58" fmla="*/ 7 w 37"/>
                  <a:gd name="T59" fmla="*/ 5 h 8"/>
                  <a:gd name="T60" fmla="*/ 6 w 37"/>
                  <a:gd name="T61" fmla="*/ 4 h 8"/>
                  <a:gd name="T62" fmla="*/ 12 w 37"/>
                  <a:gd name="T63" fmla="*/ 3 h 8"/>
                  <a:gd name="T64" fmla="*/ 12 w 37"/>
                  <a:gd name="T65" fmla="*/ 3 h 8"/>
                  <a:gd name="T66" fmla="*/ 15 w 37"/>
                  <a:gd name="T67" fmla="*/ 2 h 8"/>
                  <a:gd name="T68" fmla="*/ 14 w 37"/>
                  <a:gd name="T69" fmla="*/ 2 h 8"/>
                  <a:gd name="T70" fmla="*/ 17 w 37"/>
                  <a:gd name="T71" fmla="*/ 2 h 8"/>
                  <a:gd name="T72" fmla="*/ 18 w 37"/>
                  <a:gd name="T73" fmla="*/ 3 h 8"/>
                  <a:gd name="T74" fmla="*/ 20 w 37"/>
                  <a:gd name="T75" fmla="*/ 2 h 8"/>
                  <a:gd name="T76" fmla="*/ 20 w 37"/>
                  <a:gd name="T77" fmla="*/ 2 h 8"/>
                  <a:gd name="T78" fmla="*/ 24 w 37"/>
                  <a:gd name="T79" fmla="*/ 2 h 8"/>
                  <a:gd name="T80" fmla="*/ 27 w 37"/>
                  <a:gd name="T81" fmla="*/ 1 h 8"/>
                  <a:gd name="T82" fmla="*/ 28 w 37"/>
                  <a:gd name="T83" fmla="*/ 1 h 8"/>
                  <a:gd name="T84" fmla="*/ 27 w 37"/>
                  <a:gd name="T85"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8">
                    <a:moveTo>
                      <a:pt x="27" y="2"/>
                    </a:moveTo>
                    <a:cubicBezTo>
                      <a:pt x="27" y="2"/>
                      <a:pt x="28" y="2"/>
                      <a:pt x="28" y="2"/>
                    </a:cubicBezTo>
                    <a:cubicBezTo>
                      <a:pt x="30" y="0"/>
                      <a:pt x="32" y="2"/>
                      <a:pt x="33" y="1"/>
                    </a:cubicBezTo>
                    <a:cubicBezTo>
                      <a:pt x="34" y="2"/>
                      <a:pt x="36" y="1"/>
                      <a:pt x="37" y="2"/>
                    </a:cubicBezTo>
                    <a:cubicBezTo>
                      <a:pt x="36" y="2"/>
                      <a:pt x="33" y="2"/>
                      <a:pt x="34" y="4"/>
                    </a:cubicBezTo>
                    <a:cubicBezTo>
                      <a:pt x="33" y="4"/>
                      <a:pt x="33" y="3"/>
                      <a:pt x="32" y="3"/>
                    </a:cubicBezTo>
                    <a:cubicBezTo>
                      <a:pt x="32" y="3"/>
                      <a:pt x="33" y="3"/>
                      <a:pt x="33" y="2"/>
                    </a:cubicBezTo>
                    <a:cubicBezTo>
                      <a:pt x="33" y="3"/>
                      <a:pt x="31" y="2"/>
                      <a:pt x="31" y="3"/>
                    </a:cubicBezTo>
                    <a:cubicBezTo>
                      <a:pt x="31" y="3"/>
                      <a:pt x="29" y="5"/>
                      <a:pt x="28" y="3"/>
                    </a:cubicBezTo>
                    <a:cubicBezTo>
                      <a:pt x="25" y="3"/>
                      <a:pt x="25" y="3"/>
                      <a:pt x="25" y="3"/>
                    </a:cubicBezTo>
                    <a:cubicBezTo>
                      <a:pt x="25" y="4"/>
                      <a:pt x="25" y="4"/>
                      <a:pt x="25" y="4"/>
                    </a:cubicBezTo>
                    <a:cubicBezTo>
                      <a:pt x="24" y="3"/>
                      <a:pt x="24" y="3"/>
                      <a:pt x="24" y="3"/>
                    </a:cubicBezTo>
                    <a:cubicBezTo>
                      <a:pt x="25" y="3"/>
                      <a:pt x="25" y="3"/>
                      <a:pt x="25" y="3"/>
                    </a:cubicBezTo>
                    <a:cubicBezTo>
                      <a:pt x="25" y="2"/>
                      <a:pt x="24" y="3"/>
                      <a:pt x="23" y="3"/>
                    </a:cubicBezTo>
                    <a:cubicBezTo>
                      <a:pt x="22" y="4"/>
                      <a:pt x="22" y="5"/>
                      <a:pt x="21" y="5"/>
                    </a:cubicBezTo>
                    <a:cubicBezTo>
                      <a:pt x="20" y="5"/>
                      <a:pt x="20" y="3"/>
                      <a:pt x="18" y="4"/>
                    </a:cubicBezTo>
                    <a:cubicBezTo>
                      <a:pt x="17" y="6"/>
                      <a:pt x="15" y="5"/>
                      <a:pt x="14" y="5"/>
                    </a:cubicBezTo>
                    <a:cubicBezTo>
                      <a:pt x="14" y="4"/>
                      <a:pt x="14" y="4"/>
                      <a:pt x="14" y="4"/>
                    </a:cubicBezTo>
                    <a:cubicBezTo>
                      <a:pt x="14" y="4"/>
                      <a:pt x="12" y="4"/>
                      <a:pt x="11" y="4"/>
                    </a:cubicBezTo>
                    <a:cubicBezTo>
                      <a:pt x="10" y="5"/>
                      <a:pt x="10" y="5"/>
                      <a:pt x="10" y="5"/>
                    </a:cubicBezTo>
                    <a:cubicBezTo>
                      <a:pt x="12" y="5"/>
                      <a:pt x="11" y="6"/>
                      <a:pt x="12" y="6"/>
                    </a:cubicBezTo>
                    <a:cubicBezTo>
                      <a:pt x="11" y="6"/>
                      <a:pt x="11" y="6"/>
                      <a:pt x="11" y="6"/>
                    </a:cubicBezTo>
                    <a:cubicBezTo>
                      <a:pt x="9" y="6"/>
                      <a:pt x="7" y="8"/>
                      <a:pt x="5" y="6"/>
                    </a:cubicBezTo>
                    <a:cubicBezTo>
                      <a:pt x="5" y="8"/>
                      <a:pt x="3" y="7"/>
                      <a:pt x="2" y="7"/>
                    </a:cubicBezTo>
                    <a:cubicBezTo>
                      <a:pt x="3" y="6"/>
                      <a:pt x="3" y="5"/>
                      <a:pt x="1" y="4"/>
                    </a:cubicBezTo>
                    <a:cubicBezTo>
                      <a:pt x="1" y="4"/>
                      <a:pt x="1" y="5"/>
                      <a:pt x="1" y="5"/>
                    </a:cubicBezTo>
                    <a:cubicBezTo>
                      <a:pt x="0" y="5"/>
                      <a:pt x="0" y="5"/>
                      <a:pt x="0" y="5"/>
                    </a:cubicBezTo>
                    <a:cubicBezTo>
                      <a:pt x="2" y="4"/>
                      <a:pt x="3" y="4"/>
                      <a:pt x="5" y="4"/>
                    </a:cubicBezTo>
                    <a:cubicBezTo>
                      <a:pt x="4" y="5"/>
                      <a:pt x="4" y="5"/>
                      <a:pt x="4" y="5"/>
                    </a:cubicBezTo>
                    <a:cubicBezTo>
                      <a:pt x="5" y="6"/>
                      <a:pt x="6" y="6"/>
                      <a:pt x="7" y="5"/>
                    </a:cubicBezTo>
                    <a:cubicBezTo>
                      <a:pt x="7" y="4"/>
                      <a:pt x="6" y="4"/>
                      <a:pt x="6" y="4"/>
                    </a:cubicBezTo>
                    <a:cubicBezTo>
                      <a:pt x="7" y="3"/>
                      <a:pt x="10" y="3"/>
                      <a:pt x="12" y="3"/>
                    </a:cubicBezTo>
                    <a:cubicBezTo>
                      <a:pt x="12" y="3"/>
                      <a:pt x="12" y="3"/>
                      <a:pt x="12" y="3"/>
                    </a:cubicBezTo>
                    <a:cubicBezTo>
                      <a:pt x="13" y="4"/>
                      <a:pt x="14" y="3"/>
                      <a:pt x="15" y="2"/>
                    </a:cubicBezTo>
                    <a:cubicBezTo>
                      <a:pt x="15" y="2"/>
                      <a:pt x="14" y="2"/>
                      <a:pt x="14" y="2"/>
                    </a:cubicBezTo>
                    <a:cubicBezTo>
                      <a:pt x="15" y="2"/>
                      <a:pt x="16" y="1"/>
                      <a:pt x="17" y="2"/>
                    </a:cubicBezTo>
                    <a:cubicBezTo>
                      <a:pt x="18" y="2"/>
                      <a:pt x="17" y="3"/>
                      <a:pt x="18" y="3"/>
                    </a:cubicBezTo>
                    <a:cubicBezTo>
                      <a:pt x="19" y="3"/>
                      <a:pt x="19" y="3"/>
                      <a:pt x="20" y="2"/>
                    </a:cubicBezTo>
                    <a:cubicBezTo>
                      <a:pt x="20" y="2"/>
                      <a:pt x="20" y="2"/>
                      <a:pt x="20" y="2"/>
                    </a:cubicBezTo>
                    <a:cubicBezTo>
                      <a:pt x="22" y="4"/>
                      <a:pt x="22" y="0"/>
                      <a:pt x="24" y="2"/>
                    </a:cubicBezTo>
                    <a:cubicBezTo>
                      <a:pt x="25" y="1"/>
                      <a:pt x="27" y="2"/>
                      <a:pt x="27" y="1"/>
                    </a:cubicBezTo>
                    <a:cubicBezTo>
                      <a:pt x="28" y="1"/>
                      <a:pt x="28" y="1"/>
                      <a:pt x="28" y="1"/>
                    </a:cubicBez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5" name="Rectangle 465">
                <a:extLst>
                  <a:ext uri="{FF2B5EF4-FFF2-40B4-BE49-F238E27FC236}">
                    <a16:creationId xmlns:a16="http://schemas.microsoft.com/office/drawing/2014/main" id="{D32B7625-7945-47C0-A3EA-08AF05AC7949}"/>
                  </a:ext>
                </a:extLst>
              </p:cNvPr>
              <p:cNvSpPr>
                <a:spLocks noChangeArrowheads="1"/>
              </p:cNvSpPr>
              <p:nvPr/>
            </p:nvSpPr>
            <p:spPr bwMode="auto">
              <a:xfrm>
                <a:off x="2140" y="124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6" name="Freeform 466">
                <a:extLst>
                  <a:ext uri="{FF2B5EF4-FFF2-40B4-BE49-F238E27FC236}">
                    <a16:creationId xmlns:a16="http://schemas.microsoft.com/office/drawing/2014/main" id="{BF84DE66-C44B-446A-B359-0BB511DCECB2}"/>
                  </a:ext>
                </a:extLst>
              </p:cNvPr>
              <p:cNvSpPr/>
              <p:nvPr/>
            </p:nvSpPr>
            <p:spPr bwMode="auto">
              <a:xfrm>
                <a:off x="3759" y="124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7" name="Freeform 467">
                <a:extLst>
                  <a:ext uri="{FF2B5EF4-FFF2-40B4-BE49-F238E27FC236}">
                    <a16:creationId xmlns:a16="http://schemas.microsoft.com/office/drawing/2014/main" id="{244C3F06-1FD4-4B1E-A3F8-3954984F3F99}"/>
                  </a:ext>
                </a:extLst>
              </p:cNvPr>
              <p:cNvSpPr/>
              <p:nvPr/>
            </p:nvSpPr>
            <p:spPr bwMode="auto">
              <a:xfrm>
                <a:off x="2608" y="1247"/>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8" name="Freeform 468">
                <a:extLst>
                  <a:ext uri="{FF2B5EF4-FFF2-40B4-BE49-F238E27FC236}">
                    <a16:creationId xmlns:a16="http://schemas.microsoft.com/office/drawing/2014/main" id="{16FE9D62-092B-4A63-8DFF-B640012354A5}"/>
                  </a:ext>
                </a:extLst>
              </p:cNvPr>
              <p:cNvSpPr/>
              <p:nvPr/>
            </p:nvSpPr>
            <p:spPr bwMode="auto">
              <a:xfrm>
                <a:off x="2621" y="1247"/>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89" name="Freeform 469">
                <a:extLst>
                  <a:ext uri="{FF2B5EF4-FFF2-40B4-BE49-F238E27FC236}">
                    <a16:creationId xmlns:a16="http://schemas.microsoft.com/office/drawing/2014/main" id="{B2ADCA97-5C44-4F63-B813-34DB70F3264C}"/>
                  </a:ext>
                </a:extLst>
              </p:cNvPr>
              <p:cNvSpPr/>
              <p:nvPr/>
            </p:nvSpPr>
            <p:spPr bwMode="auto">
              <a:xfrm>
                <a:off x="2651" y="124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0" name="Rectangle 470">
                <a:extLst>
                  <a:ext uri="{FF2B5EF4-FFF2-40B4-BE49-F238E27FC236}">
                    <a16:creationId xmlns:a16="http://schemas.microsoft.com/office/drawing/2014/main" id="{38774154-3F1D-4F55-9EC5-113EA726F61D}"/>
                  </a:ext>
                </a:extLst>
              </p:cNvPr>
              <p:cNvSpPr>
                <a:spLocks noChangeArrowheads="1"/>
              </p:cNvSpPr>
              <p:nvPr/>
            </p:nvSpPr>
            <p:spPr bwMode="auto">
              <a:xfrm>
                <a:off x="3861" y="125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1" name="Freeform 471">
                <a:extLst>
                  <a:ext uri="{FF2B5EF4-FFF2-40B4-BE49-F238E27FC236}">
                    <a16:creationId xmlns:a16="http://schemas.microsoft.com/office/drawing/2014/main" id="{DA441841-D0B1-4D9D-8B4C-E539AC2AB586}"/>
                  </a:ext>
                </a:extLst>
              </p:cNvPr>
              <p:cNvSpPr/>
              <p:nvPr/>
            </p:nvSpPr>
            <p:spPr bwMode="auto">
              <a:xfrm>
                <a:off x="3938" y="1247"/>
                <a:ext cx="9" cy="11"/>
              </a:xfrm>
              <a:custGeom>
                <a:gdLst>
                  <a:gd name="T0" fmla="*/ 3 w 3"/>
                  <a:gd name="T1" fmla="*/ 1 h 4"/>
                  <a:gd name="T2" fmla="*/ 0 w 3"/>
                  <a:gd name="T3" fmla="*/ 4 h 4"/>
                  <a:gd name="T4" fmla="*/ 0 w 3"/>
                  <a:gd name="T5" fmla="*/ 3 h 4"/>
                  <a:gd name="T6" fmla="*/ 2 w 3"/>
                  <a:gd name="T7" fmla="*/ 1 h 4"/>
                  <a:gd name="T8" fmla="*/ 3 w 3"/>
                  <a:gd name="T9" fmla="*/ 1 h 4"/>
                </a:gdLst>
                <a:cxnLst>
                  <a:cxn ang="0">
                    <a:pos x="T0" y="T1"/>
                  </a:cxn>
                  <a:cxn ang="0">
                    <a:pos x="T2" y="T3"/>
                  </a:cxn>
                  <a:cxn ang="0">
                    <a:pos x="T4" y="T5"/>
                  </a:cxn>
                  <a:cxn ang="0">
                    <a:pos x="T6" y="T7"/>
                  </a:cxn>
                  <a:cxn ang="0">
                    <a:pos x="T8" y="T9"/>
                  </a:cxn>
                </a:cxnLst>
                <a:rect l="0" t="0" r="r" b="b"/>
                <a:pathLst>
                  <a:path w="3" h="4">
                    <a:moveTo>
                      <a:pt x="3" y="1"/>
                    </a:moveTo>
                    <a:cubicBezTo>
                      <a:pt x="3" y="3"/>
                      <a:pt x="1" y="3"/>
                      <a:pt x="0" y="4"/>
                    </a:cubicBezTo>
                    <a:cubicBezTo>
                      <a:pt x="0" y="4"/>
                      <a:pt x="1" y="3"/>
                      <a:pt x="0" y="3"/>
                    </a:cubicBezTo>
                    <a:cubicBezTo>
                      <a:pt x="1" y="3"/>
                      <a:pt x="3" y="2"/>
                      <a:pt x="2" y="1"/>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2" name="Freeform 472">
                <a:extLst>
                  <a:ext uri="{FF2B5EF4-FFF2-40B4-BE49-F238E27FC236}">
                    <a16:creationId xmlns:a16="http://schemas.microsoft.com/office/drawing/2014/main" id="{8D4D6E34-5459-49F2-8E9A-2FDE1D190EC9}"/>
                  </a:ext>
                </a:extLst>
              </p:cNvPr>
              <p:cNvSpPr/>
              <p:nvPr/>
            </p:nvSpPr>
            <p:spPr bwMode="auto">
              <a:xfrm>
                <a:off x="3610" y="1250"/>
                <a:ext cx="13" cy="11"/>
              </a:xfrm>
              <a:custGeom>
                <a:gdLst>
                  <a:gd name="T0" fmla="*/ 0 w 5"/>
                  <a:gd name="T1" fmla="*/ 4 h 4"/>
                  <a:gd name="T2" fmla="*/ 2 w 5"/>
                  <a:gd name="T3" fmla="*/ 1 h 4"/>
                  <a:gd name="T4" fmla="*/ 5 w 5"/>
                  <a:gd name="T5" fmla="*/ 0 h 4"/>
                  <a:gd name="T6" fmla="*/ 0 w 5"/>
                  <a:gd name="T7" fmla="*/ 4 h 4"/>
                </a:gdLst>
                <a:cxnLst>
                  <a:cxn ang="0">
                    <a:pos x="T0" y="T1"/>
                  </a:cxn>
                  <a:cxn ang="0">
                    <a:pos x="T2" y="T3"/>
                  </a:cxn>
                  <a:cxn ang="0">
                    <a:pos x="T4" y="T5"/>
                  </a:cxn>
                  <a:cxn ang="0">
                    <a:pos x="T6" y="T7"/>
                  </a:cxn>
                </a:cxnLst>
                <a:rect l="0" t="0" r="r" b="b"/>
                <a:pathLst>
                  <a:path w="5" h="4">
                    <a:moveTo>
                      <a:pt x="0" y="4"/>
                    </a:moveTo>
                    <a:cubicBezTo>
                      <a:pt x="1" y="3"/>
                      <a:pt x="1" y="2"/>
                      <a:pt x="2" y="1"/>
                    </a:cubicBezTo>
                    <a:cubicBezTo>
                      <a:pt x="3" y="1"/>
                      <a:pt x="4" y="1"/>
                      <a:pt x="5" y="0"/>
                    </a:cubicBezTo>
                    <a:cubicBezTo>
                      <a:pt x="5" y="2"/>
                      <a:pt x="2" y="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3" name="Rectangle 473">
                <a:extLst>
                  <a:ext uri="{FF2B5EF4-FFF2-40B4-BE49-F238E27FC236}">
                    <a16:creationId xmlns:a16="http://schemas.microsoft.com/office/drawing/2014/main" id="{C11FE63A-D0FC-4C88-B09E-98E028D1CBF1}"/>
                  </a:ext>
                </a:extLst>
              </p:cNvPr>
              <p:cNvSpPr>
                <a:spLocks noChangeArrowheads="1"/>
              </p:cNvSpPr>
              <p:nvPr/>
            </p:nvSpPr>
            <p:spPr bwMode="auto">
              <a:xfrm>
                <a:off x="3797" y="125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4" name="Freeform 474">
                <a:extLst>
                  <a:ext uri="{FF2B5EF4-FFF2-40B4-BE49-F238E27FC236}">
                    <a16:creationId xmlns:a16="http://schemas.microsoft.com/office/drawing/2014/main" id="{7B589072-C409-4BB6-AB67-7A367BAE3E3D}"/>
                  </a:ext>
                </a:extLst>
              </p:cNvPr>
              <p:cNvSpPr/>
              <p:nvPr/>
            </p:nvSpPr>
            <p:spPr bwMode="auto">
              <a:xfrm>
                <a:off x="3743" y="1250"/>
                <a:ext cx="16" cy="16"/>
              </a:xfrm>
              <a:custGeom>
                <a:gdLst>
                  <a:gd name="T0" fmla="*/ 6 w 6"/>
                  <a:gd name="T1" fmla="*/ 1 h 6"/>
                  <a:gd name="T2" fmla="*/ 5 w 6"/>
                  <a:gd name="T3" fmla="*/ 3 h 6"/>
                  <a:gd name="T4" fmla="*/ 6 w 6"/>
                  <a:gd name="T5" fmla="*/ 3 h 6"/>
                  <a:gd name="T6" fmla="*/ 2 w 6"/>
                  <a:gd name="T7" fmla="*/ 5 h 6"/>
                  <a:gd name="T8" fmla="*/ 3 w 6"/>
                  <a:gd name="T9" fmla="*/ 5 h 6"/>
                  <a:gd name="T10" fmla="*/ 0 w 6"/>
                  <a:gd name="T11" fmla="*/ 6 h 6"/>
                  <a:gd name="T12" fmla="*/ 5 w 6"/>
                  <a:gd name="T13" fmla="*/ 0 h 6"/>
                  <a:gd name="T14" fmla="*/ 6 w 6"/>
                  <a:gd name="T15" fmla="*/ 1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1"/>
                    </a:moveTo>
                    <a:cubicBezTo>
                      <a:pt x="6" y="2"/>
                      <a:pt x="4" y="2"/>
                      <a:pt x="5" y="3"/>
                    </a:cubicBezTo>
                    <a:cubicBezTo>
                      <a:pt x="6" y="3"/>
                      <a:pt x="6" y="3"/>
                      <a:pt x="6" y="3"/>
                    </a:cubicBezTo>
                    <a:cubicBezTo>
                      <a:pt x="4" y="2"/>
                      <a:pt x="3" y="4"/>
                      <a:pt x="2" y="5"/>
                    </a:cubicBezTo>
                    <a:cubicBezTo>
                      <a:pt x="3" y="5"/>
                      <a:pt x="3" y="5"/>
                      <a:pt x="3" y="5"/>
                    </a:cubicBezTo>
                    <a:cubicBezTo>
                      <a:pt x="2" y="5"/>
                      <a:pt x="1" y="6"/>
                      <a:pt x="0" y="6"/>
                    </a:cubicBezTo>
                    <a:cubicBezTo>
                      <a:pt x="1" y="4"/>
                      <a:pt x="4" y="2"/>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5" name="Rectangle 475">
                <a:extLst>
                  <a:ext uri="{FF2B5EF4-FFF2-40B4-BE49-F238E27FC236}">
                    <a16:creationId xmlns:a16="http://schemas.microsoft.com/office/drawing/2014/main" id="{4E948A82-08D9-497C-B66F-2D6DEF238995}"/>
                  </a:ext>
                </a:extLst>
              </p:cNvPr>
              <p:cNvSpPr>
                <a:spLocks noChangeArrowheads="1"/>
              </p:cNvSpPr>
              <p:nvPr/>
            </p:nvSpPr>
            <p:spPr bwMode="auto">
              <a:xfrm>
                <a:off x="3853" y="125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6" name="Freeform 476">
                <a:extLst>
                  <a:ext uri="{FF2B5EF4-FFF2-40B4-BE49-F238E27FC236}">
                    <a16:creationId xmlns:a16="http://schemas.microsoft.com/office/drawing/2014/main" id="{C7BEB206-591B-4BFD-8367-8DE76E4C8FE7}"/>
                  </a:ext>
                </a:extLst>
              </p:cNvPr>
              <p:cNvSpPr/>
              <p:nvPr/>
            </p:nvSpPr>
            <p:spPr bwMode="auto">
              <a:xfrm flipH="1">
                <a:off x="3538" y="1253"/>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7" name="Freeform 477">
                <a:extLst>
                  <a:ext uri="{FF2B5EF4-FFF2-40B4-BE49-F238E27FC236}">
                    <a16:creationId xmlns:a16="http://schemas.microsoft.com/office/drawing/2014/main" id="{F5518058-1507-412E-BE0C-294562A7C4C5}"/>
                  </a:ext>
                </a:extLst>
              </p:cNvPr>
              <p:cNvSpPr/>
              <p:nvPr/>
            </p:nvSpPr>
            <p:spPr bwMode="auto">
              <a:xfrm>
                <a:off x="3009" y="1255"/>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8" name="Freeform 478">
                <a:extLst>
                  <a:ext uri="{FF2B5EF4-FFF2-40B4-BE49-F238E27FC236}">
                    <a16:creationId xmlns:a16="http://schemas.microsoft.com/office/drawing/2014/main" id="{97ADC54B-9379-4192-82A6-F7EFEF01B4EB}"/>
                  </a:ext>
                </a:extLst>
              </p:cNvPr>
              <p:cNvSpPr/>
              <p:nvPr/>
            </p:nvSpPr>
            <p:spPr bwMode="auto">
              <a:xfrm>
                <a:off x="3858" y="1255"/>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99" name="Freeform 479">
                <a:extLst>
                  <a:ext uri="{FF2B5EF4-FFF2-40B4-BE49-F238E27FC236}">
                    <a16:creationId xmlns:a16="http://schemas.microsoft.com/office/drawing/2014/main" id="{C3F40E61-E3A5-49C7-B748-D339A142060E}"/>
                  </a:ext>
                </a:extLst>
              </p:cNvPr>
              <p:cNvSpPr/>
              <p:nvPr/>
            </p:nvSpPr>
            <p:spPr bwMode="auto">
              <a:xfrm>
                <a:off x="2595" y="1255"/>
                <a:ext cx="2" cy="3"/>
              </a:xfrm>
              <a:custGeom>
                <a:gdLst>
                  <a:gd name="T0" fmla="*/ 0 w 2"/>
                  <a:gd name="T1" fmla="*/ 0 h 3"/>
                  <a:gd name="T2" fmla="*/ 2 w 2"/>
                  <a:gd name="T3" fmla="*/ 3 h 3"/>
                  <a:gd name="T4" fmla="*/ 0 w 2"/>
                  <a:gd name="T5" fmla="*/ 0 h 3"/>
                  <a:gd name="T6" fmla="*/ 0 w 2"/>
                  <a:gd name="T7" fmla="*/ 0 h 3"/>
                </a:gd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0" name="Freeform 480">
                <a:extLst>
                  <a:ext uri="{FF2B5EF4-FFF2-40B4-BE49-F238E27FC236}">
                    <a16:creationId xmlns:a16="http://schemas.microsoft.com/office/drawing/2014/main" id="{763B7B26-EF18-497D-BD05-8F52F186D748}"/>
                  </a:ext>
                </a:extLst>
              </p:cNvPr>
              <p:cNvSpPr/>
              <p:nvPr/>
            </p:nvSpPr>
            <p:spPr bwMode="auto">
              <a:xfrm>
                <a:off x="3399" y="1255"/>
                <a:ext cx="13" cy="11"/>
              </a:xfrm>
              <a:custGeom>
                <a:gdLst>
                  <a:gd name="T0" fmla="*/ 3 w 5"/>
                  <a:gd name="T1" fmla="*/ 1 h 4"/>
                  <a:gd name="T2" fmla="*/ 3 w 5"/>
                  <a:gd name="T3" fmla="*/ 1 h 4"/>
                  <a:gd name="T4" fmla="*/ 5 w 5"/>
                  <a:gd name="T5" fmla="*/ 2 h 4"/>
                  <a:gd name="T6" fmla="*/ 5 w 5"/>
                  <a:gd name="T7" fmla="*/ 3 h 4"/>
                  <a:gd name="T8" fmla="*/ 0 w 5"/>
                  <a:gd name="T9" fmla="*/ 3 h 4"/>
                  <a:gd name="T10" fmla="*/ 0 w 5"/>
                  <a:gd name="T11" fmla="*/ 2 h 4"/>
                  <a:gd name="T12" fmla="*/ 3 w 5"/>
                  <a:gd name="T13" fmla="*/ 1 h 4"/>
                  <a:gd name="T14" fmla="*/ 2 w 5"/>
                  <a:gd name="T15" fmla="*/ 0 h 4"/>
                  <a:gd name="T16" fmla="*/ 3 w 5"/>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1"/>
                    </a:moveTo>
                    <a:cubicBezTo>
                      <a:pt x="3" y="1"/>
                      <a:pt x="3" y="1"/>
                      <a:pt x="3" y="1"/>
                    </a:cubicBezTo>
                    <a:cubicBezTo>
                      <a:pt x="4" y="2"/>
                      <a:pt x="4" y="1"/>
                      <a:pt x="5" y="2"/>
                    </a:cubicBezTo>
                    <a:cubicBezTo>
                      <a:pt x="5" y="3"/>
                      <a:pt x="5" y="3"/>
                      <a:pt x="5" y="3"/>
                    </a:cubicBezTo>
                    <a:cubicBezTo>
                      <a:pt x="3" y="1"/>
                      <a:pt x="2" y="4"/>
                      <a:pt x="0" y="3"/>
                    </a:cubicBezTo>
                    <a:cubicBezTo>
                      <a:pt x="0" y="2"/>
                      <a:pt x="0" y="2"/>
                      <a:pt x="0" y="2"/>
                    </a:cubicBezTo>
                    <a:cubicBezTo>
                      <a:pt x="1" y="2"/>
                      <a:pt x="2" y="2"/>
                      <a:pt x="3" y="1"/>
                    </a:cubicBezTo>
                    <a:cubicBezTo>
                      <a:pt x="2" y="0"/>
                      <a:pt x="2" y="0"/>
                      <a:pt x="2"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1" name="Freeform 481">
                <a:extLst>
                  <a:ext uri="{FF2B5EF4-FFF2-40B4-BE49-F238E27FC236}">
                    <a16:creationId xmlns:a16="http://schemas.microsoft.com/office/drawing/2014/main" id="{6A050B71-C32A-494D-A298-44BEDA1BA38F}"/>
                  </a:ext>
                </a:extLst>
              </p:cNvPr>
              <p:cNvSpPr/>
              <p:nvPr/>
            </p:nvSpPr>
            <p:spPr bwMode="auto">
              <a:xfrm>
                <a:off x="3944" y="1255"/>
                <a:ext cx="3" cy="6"/>
              </a:xfrm>
              <a:custGeom>
                <a:gdLst>
                  <a:gd name="T0" fmla="*/ 1 w 1"/>
                  <a:gd name="T1" fmla="*/ 1 h 2"/>
                  <a:gd name="T2" fmla="*/ 1 w 1"/>
                  <a:gd name="T3" fmla="*/ 1 h 2"/>
                  <a:gd name="T4" fmla="*/ 0 w 1"/>
                  <a:gd name="T5" fmla="*/ 2 h 2"/>
                  <a:gd name="T6" fmla="*/ 1 w 1"/>
                  <a:gd name="T7" fmla="*/ 0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1"/>
                      <a:pt x="0" y="1"/>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2" name="Freeform 482">
                <a:extLst>
                  <a:ext uri="{FF2B5EF4-FFF2-40B4-BE49-F238E27FC236}">
                    <a16:creationId xmlns:a16="http://schemas.microsoft.com/office/drawing/2014/main" id="{608DEB78-7811-4DA1-9906-758EFF63EBFC}"/>
                  </a:ext>
                </a:extLst>
              </p:cNvPr>
              <p:cNvSpPr/>
              <p:nvPr/>
            </p:nvSpPr>
            <p:spPr bwMode="auto">
              <a:xfrm>
                <a:off x="3952" y="1258"/>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3" name="Freeform 483">
                <a:extLst>
                  <a:ext uri="{FF2B5EF4-FFF2-40B4-BE49-F238E27FC236}">
                    <a16:creationId xmlns:a16="http://schemas.microsoft.com/office/drawing/2014/main" id="{40FA9738-4AF7-4A09-B7AE-9AB93702247E}"/>
                  </a:ext>
                </a:extLst>
              </p:cNvPr>
              <p:cNvSpPr/>
              <p:nvPr/>
            </p:nvSpPr>
            <p:spPr bwMode="auto">
              <a:xfrm>
                <a:off x="3984" y="1258"/>
                <a:ext cx="3" cy="5"/>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0"/>
                      <a:pt x="1" y="2"/>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4" name="Freeform 484">
                <a:extLst>
                  <a:ext uri="{FF2B5EF4-FFF2-40B4-BE49-F238E27FC236}">
                    <a16:creationId xmlns:a16="http://schemas.microsoft.com/office/drawing/2014/main" id="{D1652F35-DA6C-4574-8204-FF7AAAA2A05B}"/>
                  </a:ext>
                </a:extLst>
              </p:cNvPr>
              <p:cNvSpPr/>
              <p:nvPr/>
            </p:nvSpPr>
            <p:spPr bwMode="auto">
              <a:xfrm>
                <a:off x="3538" y="1261"/>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5" name="Freeform 485">
                <a:extLst>
                  <a:ext uri="{FF2B5EF4-FFF2-40B4-BE49-F238E27FC236}">
                    <a16:creationId xmlns:a16="http://schemas.microsoft.com/office/drawing/2014/main" id="{0D64F9D8-5297-42E4-9D04-F5B2C53806EF}"/>
                  </a:ext>
                </a:extLst>
              </p:cNvPr>
              <p:cNvSpPr/>
              <p:nvPr/>
            </p:nvSpPr>
            <p:spPr bwMode="auto">
              <a:xfrm>
                <a:off x="3121" y="1261"/>
                <a:ext cx="13" cy="10"/>
              </a:xfrm>
              <a:custGeom>
                <a:gdLst>
                  <a:gd name="T0" fmla="*/ 5 w 5"/>
                  <a:gd name="T1" fmla="*/ 0 h 4"/>
                  <a:gd name="T2" fmla="*/ 0 w 5"/>
                  <a:gd name="T3" fmla="*/ 4 h 4"/>
                  <a:gd name="T4" fmla="*/ 3 w 5"/>
                  <a:gd name="T5" fmla="*/ 0 h 4"/>
                  <a:gd name="T6" fmla="*/ 5 w 5"/>
                  <a:gd name="T7" fmla="*/ 0 h 4"/>
                </a:gdLst>
                <a:cxnLst>
                  <a:cxn ang="0">
                    <a:pos x="T0" y="T1"/>
                  </a:cxn>
                  <a:cxn ang="0">
                    <a:pos x="T2" y="T3"/>
                  </a:cxn>
                  <a:cxn ang="0">
                    <a:pos x="T4" y="T5"/>
                  </a:cxn>
                  <a:cxn ang="0">
                    <a:pos x="T6" y="T7"/>
                  </a:cxn>
                </a:cxnLst>
                <a:rect l="0" t="0" r="r" b="b"/>
                <a:pathLst>
                  <a:path w="5" h="4">
                    <a:moveTo>
                      <a:pt x="5" y="0"/>
                    </a:moveTo>
                    <a:cubicBezTo>
                      <a:pt x="3" y="1"/>
                      <a:pt x="3" y="3"/>
                      <a:pt x="0" y="4"/>
                    </a:cubicBezTo>
                    <a:cubicBezTo>
                      <a:pt x="0" y="2"/>
                      <a:pt x="4" y="1"/>
                      <a:pt x="3" y="0"/>
                    </a:cubicBezTo>
                    <a:cubicBezTo>
                      <a:pt x="3"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6" name="Freeform 486">
                <a:extLst>
                  <a:ext uri="{FF2B5EF4-FFF2-40B4-BE49-F238E27FC236}">
                    <a16:creationId xmlns:a16="http://schemas.microsoft.com/office/drawing/2014/main" id="{8569514F-B475-425C-89C8-D886A2A251B6}"/>
                  </a:ext>
                </a:extLst>
              </p:cNvPr>
              <p:cNvSpPr/>
              <p:nvPr/>
            </p:nvSpPr>
            <p:spPr bwMode="auto">
              <a:xfrm>
                <a:off x="3602" y="1261"/>
                <a:ext cx="8" cy="2"/>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0"/>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7" name="Freeform 487">
                <a:extLst>
                  <a:ext uri="{FF2B5EF4-FFF2-40B4-BE49-F238E27FC236}">
                    <a16:creationId xmlns:a16="http://schemas.microsoft.com/office/drawing/2014/main" id="{B4881FCA-8A7C-415F-BE2F-6F71FF2ED601}"/>
                  </a:ext>
                </a:extLst>
              </p:cNvPr>
              <p:cNvSpPr/>
              <p:nvPr/>
            </p:nvSpPr>
            <p:spPr bwMode="auto">
              <a:xfrm>
                <a:off x="3789" y="1261"/>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0"/>
                      <a:pt x="1" y="2"/>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8" name="Freeform 488">
                <a:extLst>
                  <a:ext uri="{FF2B5EF4-FFF2-40B4-BE49-F238E27FC236}">
                    <a16:creationId xmlns:a16="http://schemas.microsoft.com/office/drawing/2014/main" id="{50FD19EB-3C4A-46A6-BBF8-FA71C8A24023}"/>
                  </a:ext>
                </a:extLst>
              </p:cNvPr>
              <p:cNvSpPr/>
              <p:nvPr/>
            </p:nvSpPr>
            <p:spPr bwMode="auto">
              <a:xfrm>
                <a:off x="2632" y="1261"/>
                <a:ext cx="11" cy="10"/>
              </a:xfrm>
              <a:custGeom>
                <a:gdLst>
                  <a:gd name="T0" fmla="*/ 4 w 4"/>
                  <a:gd name="T1" fmla="*/ 1 h 4"/>
                  <a:gd name="T2" fmla="*/ 2 w 4"/>
                  <a:gd name="T3" fmla="*/ 2 h 4"/>
                  <a:gd name="T4" fmla="*/ 4 w 4"/>
                  <a:gd name="T5" fmla="*/ 3 h 4"/>
                  <a:gd name="T6" fmla="*/ 2 w 4"/>
                  <a:gd name="T7" fmla="*/ 3 h 4"/>
                  <a:gd name="T8" fmla="*/ 2 w 4"/>
                  <a:gd name="T9" fmla="*/ 4 h 4"/>
                  <a:gd name="T10" fmla="*/ 2 w 4"/>
                  <a:gd name="T11" fmla="*/ 4 h 4"/>
                  <a:gd name="T12" fmla="*/ 1 w 4"/>
                  <a:gd name="T13" fmla="*/ 2 h 4"/>
                  <a:gd name="T14" fmla="*/ 0 w 4"/>
                  <a:gd name="T15" fmla="*/ 2 h 4"/>
                  <a:gd name="T16" fmla="*/ 2 w 4"/>
                  <a:gd name="T17" fmla="*/ 0 h 4"/>
                  <a:gd name="T18" fmla="*/ 4 w 4"/>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1"/>
                    </a:moveTo>
                    <a:cubicBezTo>
                      <a:pt x="3" y="1"/>
                      <a:pt x="2" y="1"/>
                      <a:pt x="2" y="2"/>
                    </a:cubicBezTo>
                    <a:cubicBezTo>
                      <a:pt x="2" y="3"/>
                      <a:pt x="4" y="1"/>
                      <a:pt x="4" y="3"/>
                    </a:cubicBezTo>
                    <a:cubicBezTo>
                      <a:pt x="2" y="3"/>
                      <a:pt x="2" y="3"/>
                      <a:pt x="2" y="3"/>
                    </a:cubicBezTo>
                    <a:cubicBezTo>
                      <a:pt x="2" y="4"/>
                      <a:pt x="2" y="4"/>
                      <a:pt x="2" y="4"/>
                    </a:cubicBezTo>
                    <a:cubicBezTo>
                      <a:pt x="2" y="4"/>
                      <a:pt x="2" y="4"/>
                      <a:pt x="2" y="4"/>
                    </a:cubicBezTo>
                    <a:cubicBezTo>
                      <a:pt x="2" y="4"/>
                      <a:pt x="2" y="2"/>
                      <a:pt x="1" y="2"/>
                    </a:cubicBezTo>
                    <a:cubicBezTo>
                      <a:pt x="0" y="2"/>
                      <a:pt x="0" y="2"/>
                      <a:pt x="0" y="2"/>
                    </a:cubicBezTo>
                    <a:cubicBezTo>
                      <a:pt x="0" y="1"/>
                      <a:pt x="2" y="1"/>
                      <a:pt x="2"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09" name="Freeform 489">
                <a:extLst>
                  <a:ext uri="{FF2B5EF4-FFF2-40B4-BE49-F238E27FC236}">
                    <a16:creationId xmlns:a16="http://schemas.microsoft.com/office/drawing/2014/main" id="{8F718627-6436-442C-8A31-80E7D7BB9FC1}"/>
                  </a:ext>
                </a:extLst>
              </p:cNvPr>
              <p:cNvSpPr/>
              <p:nvPr/>
            </p:nvSpPr>
            <p:spPr bwMode="auto">
              <a:xfrm>
                <a:off x="3311" y="1261"/>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0" name="Freeform 490">
                <a:extLst>
                  <a:ext uri="{FF2B5EF4-FFF2-40B4-BE49-F238E27FC236}">
                    <a16:creationId xmlns:a16="http://schemas.microsoft.com/office/drawing/2014/main" id="{2CAC5A31-9E96-430F-A5FB-23E2F4B81217}"/>
                  </a:ext>
                </a:extLst>
              </p:cNvPr>
              <p:cNvSpPr/>
              <p:nvPr/>
            </p:nvSpPr>
            <p:spPr bwMode="auto">
              <a:xfrm>
                <a:off x="3976" y="1261"/>
                <a:ext cx="8" cy="5"/>
              </a:xfrm>
              <a:custGeom>
                <a:gdLst>
                  <a:gd name="T0" fmla="*/ 2 w 3"/>
                  <a:gd name="T1" fmla="*/ 2 h 2"/>
                  <a:gd name="T2" fmla="*/ 0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0" y="2"/>
                    </a:cubicBezTo>
                    <a:cubicBezTo>
                      <a:pt x="0" y="1"/>
                      <a:pt x="1" y="1"/>
                      <a:pt x="2" y="0"/>
                    </a:cubicBezTo>
                    <a:cubicBezTo>
                      <a:pt x="3" y="1"/>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1" name="Rectangle 491">
                <a:extLst>
                  <a:ext uri="{FF2B5EF4-FFF2-40B4-BE49-F238E27FC236}">
                    <a16:creationId xmlns:a16="http://schemas.microsoft.com/office/drawing/2014/main" id="{4372A6A2-F7D1-4E48-A9D0-80511146D8A5}"/>
                  </a:ext>
                </a:extLst>
              </p:cNvPr>
              <p:cNvSpPr>
                <a:spLocks noChangeArrowheads="1"/>
              </p:cNvSpPr>
              <p:nvPr/>
            </p:nvSpPr>
            <p:spPr bwMode="auto">
              <a:xfrm>
                <a:off x="3578" y="126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2" name="Freeform 492">
                <a:extLst>
                  <a:ext uri="{FF2B5EF4-FFF2-40B4-BE49-F238E27FC236}">
                    <a16:creationId xmlns:a16="http://schemas.microsoft.com/office/drawing/2014/main" id="{EF0F1A96-62A0-4D6D-AAA7-67B806B7059B}"/>
                  </a:ext>
                </a:extLst>
              </p:cNvPr>
              <p:cNvSpPr/>
              <p:nvPr/>
            </p:nvSpPr>
            <p:spPr bwMode="auto">
              <a:xfrm>
                <a:off x="2549" y="1263"/>
                <a:ext cx="32" cy="19"/>
              </a:xfrm>
              <a:custGeom>
                <a:gdLst>
                  <a:gd name="T0" fmla="*/ 12 w 12"/>
                  <a:gd name="T1" fmla="*/ 0 h 7"/>
                  <a:gd name="T2" fmla="*/ 6 w 12"/>
                  <a:gd name="T3" fmla="*/ 3 h 7"/>
                  <a:gd name="T4" fmla="*/ 6 w 12"/>
                  <a:gd name="T5" fmla="*/ 4 h 7"/>
                  <a:gd name="T6" fmla="*/ 5 w 12"/>
                  <a:gd name="T7" fmla="*/ 5 h 7"/>
                  <a:gd name="T8" fmla="*/ 3 w 12"/>
                  <a:gd name="T9" fmla="*/ 5 h 7"/>
                  <a:gd name="T10" fmla="*/ 3 w 12"/>
                  <a:gd name="T11" fmla="*/ 6 h 7"/>
                  <a:gd name="T12" fmla="*/ 0 w 12"/>
                  <a:gd name="T13" fmla="*/ 5 h 7"/>
                  <a:gd name="T14" fmla="*/ 2 w 12"/>
                  <a:gd name="T15" fmla="*/ 5 h 7"/>
                  <a:gd name="T16" fmla="*/ 1 w 12"/>
                  <a:gd name="T17" fmla="*/ 4 h 7"/>
                  <a:gd name="T18" fmla="*/ 7 w 12"/>
                  <a:gd name="T19" fmla="*/ 1 h 7"/>
                  <a:gd name="T20" fmla="*/ 8 w 12"/>
                  <a:gd name="T21" fmla="*/ 2 h 7"/>
                  <a:gd name="T22" fmla="*/ 8 w 12"/>
                  <a:gd name="T23" fmla="*/ 1 h 7"/>
                  <a:gd name="T24" fmla="*/ 10 w 12"/>
                  <a:gd name="T25" fmla="*/ 1 h 7"/>
                  <a:gd name="T26" fmla="*/ 11 w 12"/>
                  <a:gd name="T27" fmla="*/ 0 h 7"/>
                  <a:gd name="T28" fmla="*/ 12 w 12"/>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0"/>
                    </a:moveTo>
                    <a:cubicBezTo>
                      <a:pt x="12" y="2"/>
                      <a:pt x="8" y="1"/>
                      <a:pt x="6" y="3"/>
                    </a:cubicBezTo>
                    <a:cubicBezTo>
                      <a:pt x="6" y="4"/>
                      <a:pt x="6" y="4"/>
                      <a:pt x="6" y="4"/>
                    </a:cubicBezTo>
                    <a:cubicBezTo>
                      <a:pt x="5" y="5"/>
                      <a:pt x="5" y="5"/>
                      <a:pt x="5" y="5"/>
                    </a:cubicBezTo>
                    <a:cubicBezTo>
                      <a:pt x="4" y="4"/>
                      <a:pt x="4" y="5"/>
                      <a:pt x="3" y="5"/>
                    </a:cubicBezTo>
                    <a:cubicBezTo>
                      <a:pt x="3" y="6"/>
                      <a:pt x="3" y="6"/>
                      <a:pt x="3" y="6"/>
                    </a:cubicBezTo>
                    <a:cubicBezTo>
                      <a:pt x="0" y="5"/>
                      <a:pt x="0" y="5"/>
                      <a:pt x="0" y="5"/>
                    </a:cubicBezTo>
                    <a:cubicBezTo>
                      <a:pt x="1" y="5"/>
                      <a:pt x="2" y="7"/>
                      <a:pt x="2" y="5"/>
                    </a:cubicBezTo>
                    <a:cubicBezTo>
                      <a:pt x="1" y="4"/>
                      <a:pt x="1" y="4"/>
                      <a:pt x="1" y="4"/>
                    </a:cubicBezTo>
                    <a:cubicBezTo>
                      <a:pt x="3" y="4"/>
                      <a:pt x="5" y="3"/>
                      <a:pt x="7" y="1"/>
                    </a:cubicBezTo>
                    <a:cubicBezTo>
                      <a:pt x="8" y="2"/>
                      <a:pt x="8" y="2"/>
                      <a:pt x="8" y="2"/>
                    </a:cubicBezTo>
                    <a:cubicBezTo>
                      <a:pt x="8" y="2"/>
                      <a:pt x="8" y="1"/>
                      <a:pt x="8" y="1"/>
                    </a:cubicBezTo>
                    <a:cubicBezTo>
                      <a:pt x="8" y="0"/>
                      <a:pt x="9" y="2"/>
                      <a:pt x="10" y="1"/>
                    </a:cubicBezTo>
                    <a:cubicBezTo>
                      <a:pt x="11" y="0"/>
                      <a:pt x="11" y="0"/>
                      <a:pt x="11" y="0"/>
                    </a:cubicBezTo>
                    <a:cubicBezTo>
                      <a:pt x="12" y="0"/>
                      <a:pt x="11"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3" name="Freeform 493">
                <a:extLst>
                  <a:ext uri="{FF2B5EF4-FFF2-40B4-BE49-F238E27FC236}">
                    <a16:creationId xmlns:a16="http://schemas.microsoft.com/office/drawing/2014/main" id="{164304C8-6EA8-4E1B-82C4-AAA4341D94E6}"/>
                  </a:ext>
                </a:extLst>
              </p:cNvPr>
              <p:cNvSpPr/>
              <p:nvPr/>
            </p:nvSpPr>
            <p:spPr bwMode="auto">
              <a:xfrm>
                <a:off x="3001" y="1263"/>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4" name="Freeform 494">
                <a:extLst>
                  <a:ext uri="{FF2B5EF4-FFF2-40B4-BE49-F238E27FC236}">
                    <a16:creationId xmlns:a16="http://schemas.microsoft.com/office/drawing/2014/main" id="{FED8385A-A703-4270-90F6-04770E4B0A68}"/>
                  </a:ext>
                </a:extLst>
              </p:cNvPr>
              <p:cNvSpPr/>
              <p:nvPr/>
            </p:nvSpPr>
            <p:spPr bwMode="auto">
              <a:xfrm>
                <a:off x="3559" y="1266"/>
                <a:ext cx="13" cy="8"/>
              </a:xfrm>
              <a:custGeom>
                <a:gdLst>
                  <a:gd name="T0" fmla="*/ 4 w 5"/>
                  <a:gd name="T1" fmla="*/ 0 h 3"/>
                  <a:gd name="T2" fmla="*/ 1 w 5"/>
                  <a:gd name="T3" fmla="*/ 3 h 3"/>
                  <a:gd name="T4" fmla="*/ 0 w 5"/>
                  <a:gd name="T5" fmla="*/ 3 h 3"/>
                  <a:gd name="T6" fmla="*/ 4 w 5"/>
                  <a:gd name="T7" fmla="*/ 0 h 3"/>
                </a:gdLst>
                <a:cxnLst>
                  <a:cxn ang="0">
                    <a:pos x="T0" y="T1"/>
                  </a:cxn>
                  <a:cxn ang="0">
                    <a:pos x="T2" y="T3"/>
                  </a:cxn>
                  <a:cxn ang="0">
                    <a:pos x="T4" y="T5"/>
                  </a:cxn>
                  <a:cxn ang="0">
                    <a:pos x="T6" y="T7"/>
                  </a:cxn>
                </a:cxnLst>
                <a:rect l="0" t="0" r="r" b="b"/>
                <a:pathLst>
                  <a:path w="5" h="3">
                    <a:moveTo>
                      <a:pt x="4" y="0"/>
                    </a:moveTo>
                    <a:cubicBezTo>
                      <a:pt x="5" y="2"/>
                      <a:pt x="2" y="2"/>
                      <a:pt x="1" y="3"/>
                    </a:cubicBezTo>
                    <a:cubicBezTo>
                      <a:pt x="0" y="3"/>
                      <a:pt x="0" y="3"/>
                      <a:pt x="0" y="3"/>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5" name="Freeform 495">
                <a:extLst>
                  <a:ext uri="{FF2B5EF4-FFF2-40B4-BE49-F238E27FC236}">
                    <a16:creationId xmlns:a16="http://schemas.microsoft.com/office/drawing/2014/main" id="{EE75364F-F25E-40E4-ABF8-C933EBA332E9}"/>
                  </a:ext>
                </a:extLst>
              </p:cNvPr>
              <p:cNvSpPr/>
              <p:nvPr/>
            </p:nvSpPr>
            <p:spPr bwMode="auto">
              <a:xfrm>
                <a:off x="2285" y="1263"/>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6" name="Freeform 496">
                <a:extLst>
                  <a:ext uri="{FF2B5EF4-FFF2-40B4-BE49-F238E27FC236}">
                    <a16:creationId xmlns:a16="http://schemas.microsoft.com/office/drawing/2014/main" id="{E44962AA-D950-4FB7-92A6-829E43602DE7}"/>
                  </a:ext>
                </a:extLst>
              </p:cNvPr>
              <p:cNvSpPr/>
              <p:nvPr/>
            </p:nvSpPr>
            <p:spPr bwMode="auto">
              <a:xfrm>
                <a:off x="3538" y="1266"/>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7" name="Freeform 497">
                <a:extLst>
                  <a:ext uri="{FF2B5EF4-FFF2-40B4-BE49-F238E27FC236}">
                    <a16:creationId xmlns:a16="http://schemas.microsoft.com/office/drawing/2014/main" id="{418EC082-1427-470D-9E17-9F14C6E36742}"/>
                  </a:ext>
                </a:extLst>
              </p:cNvPr>
              <p:cNvSpPr/>
              <p:nvPr/>
            </p:nvSpPr>
            <p:spPr bwMode="auto">
              <a:xfrm>
                <a:off x="3800" y="1263"/>
                <a:ext cx="10" cy="6"/>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3" y="2"/>
                      <a:pt x="1" y="2"/>
                      <a:pt x="0" y="2"/>
                    </a:cubicBezTo>
                    <a:cubicBezTo>
                      <a:pt x="0"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8" name="Freeform 498">
                <a:extLst>
                  <a:ext uri="{FF2B5EF4-FFF2-40B4-BE49-F238E27FC236}">
                    <a16:creationId xmlns:a16="http://schemas.microsoft.com/office/drawing/2014/main" id="{1A5C27DF-7210-4316-84A1-EA0240DB04AE}"/>
                  </a:ext>
                </a:extLst>
              </p:cNvPr>
              <p:cNvSpPr/>
              <p:nvPr/>
            </p:nvSpPr>
            <p:spPr bwMode="auto">
              <a:xfrm>
                <a:off x="3142" y="1266"/>
                <a:ext cx="8" cy="8"/>
              </a:xfrm>
              <a:custGeom>
                <a:gdLst>
                  <a:gd name="T0" fmla="*/ 3 w 3"/>
                  <a:gd name="T1" fmla="*/ 1 h 3"/>
                  <a:gd name="T2" fmla="*/ 2 w 3"/>
                  <a:gd name="T3" fmla="*/ 2 h 3"/>
                  <a:gd name="T4" fmla="*/ 2 w 3"/>
                  <a:gd name="T5" fmla="*/ 3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2"/>
                      <a:pt x="2" y="2"/>
                      <a:pt x="2" y="2"/>
                    </a:cubicBezTo>
                    <a:cubicBezTo>
                      <a:pt x="2" y="3"/>
                      <a:pt x="2" y="3"/>
                      <a:pt x="2" y="3"/>
                    </a:cubicBezTo>
                    <a:cubicBezTo>
                      <a:pt x="0" y="2"/>
                      <a:pt x="0" y="2"/>
                      <a:pt x="0" y="2"/>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19" name="Freeform 499">
                <a:extLst>
                  <a:ext uri="{FF2B5EF4-FFF2-40B4-BE49-F238E27FC236}">
                    <a16:creationId xmlns:a16="http://schemas.microsoft.com/office/drawing/2014/main" id="{EAD26C02-B745-47F3-9162-14AB4AE9EDC5}"/>
                  </a:ext>
                </a:extLst>
              </p:cNvPr>
              <p:cNvSpPr/>
              <p:nvPr/>
            </p:nvSpPr>
            <p:spPr bwMode="auto">
              <a:xfrm>
                <a:off x="2648" y="1269"/>
                <a:ext cx="8" cy="2"/>
              </a:xfrm>
              <a:custGeom>
                <a:gdLst>
                  <a:gd name="T0" fmla="*/ 0 w 3"/>
                  <a:gd name="T1" fmla="*/ 1 h 1"/>
                  <a:gd name="T2" fmla="*/ 1 w 3"/>
                  <a:gd name="T3" fmla="*/ 1 h 1"/>
                  <a:gd name="T4" fmla="*/ 0 w 3"/>
                  <a:gd name="T5" fmla="*/ 1 h 1"/>
                  <a:gd name="T6" fmla="*/ 3 w 3"/>
                  <a:gd name="T7" fmla="*/ 0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1"/>
                      <a:pt x="1" y="1"/>
                      <a:pt x="1" y="1"/>
                    </a:cubicBezTo>
                    <a:cubicBezTo>
                      <a:pt x="0" y="1"/>
                      <a:pt x="0" y="1"/>
                      <a:pt x="0" y="1"/>
                    </a:cubicBezTo>
                    <a:cubicBezTo>
                      <a:pt x="1"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0" name="Freeform 500">
                <a:extLst>
                  <a:ext uri="{FF2B5EF4-FFF2-40B4-BE49-F238E27FC236}">
                    <a16:creationId xmlns:a16="http://schemas.microsoft.com/office/drawing/2014/main" id="{7EE02BC4-AF41-4DCC-AB38-9C3C0D62F4B1}"/>
                  </a:ext>
                </a:extLst>
              </p:cNvPr>
              <p:cNvSpPr/>
              <p:nvPr/>
            </p:nvSpPr>
            <p:spPr bwMode="auto">
              <a:xfrm>
                <a:off x="2961" y="1271"/>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1" name="Freeform 501">
                <a:extLst>
                  <a:ext uri="{FF2B5EF4-FFF2-40B4-BE49-F238E27FC236}">
                    <a16:creationId xmlns:a16="http://schemas.microsoft.com/office/drawing/2014/main" id="{81CE923A-B466-4A38-98F2-F2F019A6098F}"/>
                  </a:ext>
                </a:extLst>
              </p:cNvPr>
              <p:cNvSpPr/>
              <p:nvPr/>
            </p:nvSpPr>
            <p:spPr bwMode="auto">
              <a:xfrm>
                <a:off x="2269" y="1271"/>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2" name="Freeform 502">
                <a:extLst>
                  <a:ext uri="{FF2B5EF4-FFF2-40B4-BE49-F238E27FC236}">
                    <a16:creationId xmlns:a16="http://schemas.microsoft.com/office/drawing/2014/main" id="{3C0FADB1-B6DF-4636-A537-458A75719E92}"/>
                  </a:ext>
                </a:extLst>
              </p:cNvPr>
              <p:cNvSpPr/>
              <p:nvPr/>
            </p:nvSpPr>
            <p:spPr bwMode="auto">
              <a:xfrm>
                <a:off x="3108" y="1271"/>
                <a:ext cx="13" cy="11"/>
              </a:xfrm>
              <a:custGeom>
                <a:gdLst>
                  <a:gd name="T0" fmla="*/ 4 w 5"/>
                  <a:gd name="T1" fmla="*/ 2 h 4"/>
                  <a:gd name="T2" fmla="*/ 5 w 5"/>
                  <a:gd name="T3" fmla="*/ 2 h 4"/>
                  <a:gd name="T4" fmla="*/ 0 w 5"/>
                  <a:gd name="T5" fmla="*/ 4 h 4"/>
                  <a:gd name="T6" fmla="*/ 2 w 5"/>
                  <a:gd name="T7" fmla="*/ 2 h 4"/>
                  <a:gd name="T8" fmla="*/ 2 w 5"/>
                  <a:gd name="T9" fmla="*/ 2 h 4"/>
                  <a:gd name="T10" fmla="*/ 5 w 5"/>
                  <a:gd name="T11" fmla="*/ 0 h 4"/>
                  <a:gd name="T12" fmla="*/ 4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5" y="2"/>
                      <a:pt x="5" y="2"/>
                      <a:pt x="5" y="2"/>
                    </a:cubicBezTo>
                    <a:cubicBezTo>
                      <a:pt x="4" y="3"/>
                      <a:pt x="1" y="4"/>
                      <a:pt x="0" y="4"/>
                    </a:cubicBezTo>
                    <a:cubicBezTo>
                      <a:pt x="1" y="3"/>
                      <a:pt x="1" y="3"/>
                      <a:pt x="2" y="2"/>
                    </a:cubicBezTo>
                    <a:cubicBezTo>
                      <a:pt x="2" y="2"/>
                      <a:pt x="2" y="2"/>
                      <a:pt x="2" y="2"/>
                    </a:cubicBezTo>
                    <a:cubicBezTo>
                      <a:pt x="3" y="2"/>
                      <a:pt x="4" y="0"/>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3" name="Freeform 503">
                <a:extLst>
                  <a:ext uri="{FF2B5EF4-FFF2-40B4-BE49-F238E27FC236}">
                    <a16:creationId xmlns:a16="http://schemas.microsoft.com/office/drawing/2014/main" id="{EBD1B768-F266-49D0-B3F8-18081DCC80D6}"/>
                  </a:ext>
                </a:extLst>
              </p:cNvPr>
              <p:cNvSpPr/>
              <p:nvPr/>
            </p:nvSpPr>
            <p:spPr bwMode="auto">
              <a:xfrm>
                <a:off x="3460" y="1274"/>
                <a:ext cx="6" cy="5"/>
              </a:xfrm>
              <a:custGeom>
                <a:gdLst>
                  <a:gd name="T0" fmla="*/ 2 w 2"/>
                  <a:gd name="T1" fmla="*/ 0 h 2"/>
                  <a:gd name="T2" fmla="*/ 2 w 2"/>
                  <a:gd name="T3" fmla="*/ 1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2" y="0"/>
                      <a:pt x="1" y="1"/>
                      <a:pt x="2" y="1"/>
                    </a:cubicBezTo>
                    <a:cubicBezTo>
                      <a:pt x="1" y="1"/>
                      <a:pt x="0" y="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4" name="Freeform 504">
                <a:extLst>
                  <a:ext uri="{FF2B5EF4-FFF2-40B4-BE49-F238E27FC236}">
                    <a16:creationId xmlns:a16="http://schemas.microsoft.com/office/drawing/2014/main" id="{1D1BA2EF-55ED-43E2-B303-5EA8262301E9}"/>
                  </a:ext>
                </a:extLst>
              </p:cNvPr>
              <p:cNvSpPr/>
              <p:nvPr/>
            </p:nvSpPr>
            <p:spPr bwMode="auto">
              <a:xfrm>
                <a:off x="3955" y="1274"/>
                <a:ext cx="8" cy="5"/>
              </a:xfrm>
              <a:custGeom>
                <a:gdLst>
                  <a:gd name="T0" fmla="*/ 2 w 3"/>
                  <a:gd name="T1" fmla="*/ 0 h 2"/>
                  <a:gd name="T2" fmla="*/ 3 w 3"/>
                  <a:gd name="T3" fmla="*/ 0 h 2"/>
                  <a:gd name="T4" fmla="*/ 2 w 3"/>
                  <a:gd name="T5" fmla="*/ 1 h 2"/>
                  <a:gd name="T6" fmla="*/ 0 w 3"/>
                  <a:gd name="T7" fmla="*/ 1 h 2"/>
                  <a:gd name="T8" fmla="*/ 1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3" y="0"/>
                      <a:pt x="3" y="0"/>
                      <a:pt x="3" y="0"/>
                    </a:cubicBezTo>
                    <a:cubicBezTo>
                      <a:pt x="3" y="1"/>
                      <a:pt x="2" y="1"/>
                      <a:pt x="2" y="1"/>
                    </a:cubicBezTo>
                    <a:cubicBezTo>
                      <a:pt x="1" y="2"/>
                      <a:pt x="1" y="1"/>
                      <a:pt x="0" y="1"/>
                    </a:cubicBezTo>
                    <a:cubicBezTo>
                      <a:pt x="1" y="0"/>
                      <a:pt x="1" y="0"/>
                      <a:pt x="1"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5" name="Freeform 505">
                <a:extLst>
                  <a:ext uri="{FF2B5EF4-FFF2-40B4-BE49-F238E27FC236}">
                    <a16:creationId xmlns:a16="http://schemas.microsoft.com/office/drawing/2014/main" id="{78C27BF3-F998-489E-BCCE-67EBEDE5BCB4}"/>
                  </a:ext>
                </a:extLst>
              </p:cNvPr>
              <p:cNvSpPr/>
              <p:nvPr/>
            </p:nvSpPr>
            <p:spPr bwMode="auto">
              <a:xfrm>
                <a:off x="3126" y="1274"/>
                <a:ext cx="16" cy="11"/>
              </a:xfrm>
              <a:custGeom>
                <a:gdLst>
                  <a:gd name="T0" fmla="*/ 6 w 6"/>
                  <a:gd name="T1" fmla="*/ 1 h 4"/>
                  <a:gd name="T2" fmla="*/ 3 w 6"/>
                  <a:gd name="T3" fmla="*/ 3 h 4"/>
                  <a:gd name="T4" fmla="*/ 3 w 6"/>
                  <a:gd name="T5" fmla="*/ 4 h 4"/>
                  <a:gd name="T6" fmla="*/ 4 w 6"/>
                  <a:gd name="T7" fmla="*/ 3 h 4"/>
                  <a:gd name="T8" fmla="*/ 1 w 6"/>
                  <a:gd name="T9" fmla="*/ 3 h 4"/>
                  <a:gd name="T10" fmla="*/ 1 w 6"/>
                  <a:gd name="T11" fmla="*/ 2 h 4"/>
                  <a:gd name="T12" fmla="*/ 0 w 6"/>
                  <a:gd name="T13" fmla="*/ 3 h 4"/>
                  <a:gd name="T14" fmla="*/ 1 w 6"/>
                  <a:gd name="T15" fmla="*/ 2 h 4"/>
                  <a:gd name="T16" fmla="*/ 2 w 6"/>
                  <a:gd name="T17" fmla="*/ 3 h 4"/>
                  <a:gd name="T18" fmla="*/ 2 w 6"/>
                  <a:gd name="T19" fmla="*/ 2 h 4"/>
                  <a:gd name="T20" fmla="*/ 2 w 6"/>
                  <a:gd name="T21" fmla="*/ 2 h 4"/>
                  <a:gd name="T22" fmla="*/ 6 w 6"/>
                  <a:gd name="T23" fmla="*/ 1 h 4"/>
                  <a:gd name="T24" fmla="*/ 6 w 6"/>
                  <a:gd name="T25" fmla="*/ 1 h 4"/>
                  <a:gd name="T26" fmla="*/ 6 w 6"/>
                  <a:gd name="T27" fmla="*/ 0 h 4"/>
                  <a:gd name="T28" fmla="*/ 6 w 6"/>
                  <a:gd name="T29" fmla="*/ 0 h 4"/>
                  <a:gd name="T30" fmla="*/ 6 w 6"/>
                  <a:gd name="T3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1"/>
                    </a:moveTo>
                    <a:cubicBezTo>
                      <a:pt x="4" y="1"/>
                      <a:pt x="4" y="3"/>
                      <a:pt x="3" y="3"/>
                    </a:cubicBezTo>
                    <a:cubicBezTo>
                      <a:pt x="3" y="4"/>
                      <a:pt x="3" y="4"/>
                      <a:pt x="3" y="4"/>
                    </a:cubicBezTo>
                    <a:cubicBezTo>
                      <a:pt x="3" y="3"/>
                      <a:pt x="4" y="3"/>
                      <a:pt x="4" y="3"/>
                    </a:cubicBezTo>
                    <a:cubicBezTo>
                      <a:pt x="3" y="4"/>
                      <a:pt x="2" y="3"/>
                      <a:pt x="1" y="3"/>
                    </a:cubicBezTo>
                    <a:cubicBezTo>
                      <a:pt x="1" y="3"/>
                      <a:pt x="2" y="2"/>
                      <a:pt x="1" y="2"/>
                    </a:cubicBezTo>
                    <a:cubicBezTo>
                      <a:pt x="1" y="2"/>
                      <a:pt x="1" y="3"/>
                      <a:pt x="0" y="3"/>
                    </a:cubicBezTo>
                    <a:cubicBezTo>
                      <a:pt x="1" y="2"/>
                      <a:pt x="1" y="2"/>
                      <a:pt x="1" y="2"/>
                    </a:cubicBezTo>
                    <a:cubicBezTo>
                      <a:pt x="2" y="3"/>
                      <a:pt x="2" y="3"/>
                      <a:pt x="2" y="3"/>
                    </a:cubicBezTo>
                    <a:cubicBezTo>
                      <a:pt x="2" y="2"/>
                      <a:pt x="2" y="2"/>
                      <a:pt x="2" y="2"/>
                    </a:cubicBezTo>
                    <a:cubicBezTo>
                      <a:pt x="2" y="2"/>
                      <a:pt x="2" y="2"/>
                      <a:pt x="2" y="2"/>
                    </a:cubicBezTo>
                    <a:cubicBezTo>
                      <a:pt x="6" y="1"/>
                      <a:pt x="6" y="1"/>
                      <a:pt x="6" y="1"/>
                    </a:cubicBezTo>
                    <a:cubicBezTo>
                      <a:pt x="6" y="1"/>
                      <a:pt x="6" y="1"/>
                      <a:pt x="6" y="1"/>
                    </a:cubicBezTo>
                    <a:cubicBezTo>
                      <a:pt x="6" y="0"/>
                      <a:pt x="6" y="0"/>
                      <a:pt x="6" y="0"/>
                    </a:cubicBezTo>
                    <a:cubicBezTo>
                      <a:pt x="6" y="0"/>
                      <a:pt x="6" y="0"/>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6" name="Freeform 506">
                <a:extLst>
                  <a:ext uri="{FF2B5EF4-FFF2-40B4-BE49-F238E27FC236}">
                    <a16:creationId xmlns:a16="http://schemas.microsoft.com/office/drawing/2014/main" id="{157A434C-50A4-4258-B4EC-45325EBD4041}"/>
                  </a:ext>
                </a:extLst>
              </p:cNvPr>
              <p:cNvSpPr/>
              <p:nvPr/>
            </p:nvSpPr>
            <p:spPr bwMode="auto">
              <a:xfrm>
                <a:off x="2856" y="1274"/>
                <a:ext cx="6" cy="5"/>
              </a:xfrm>
              <a:custGeom>
                <a:gdLst>
                  <a:gd name="T0" fmla="*/ 2 w 2"/>
                  <a:gd name="T1" fmla="*/ 1 h 2"/>
                  <a:gd name="T2" fmla="*/ 1 w 2"/>
                  <a:gd name="T3" fmla="*/ 1 h 2"/>
                  <a:gd name="T4" fmla="*/ 2 w 2"/>
                  <a:gd name="T5" fmla="*/ 2 h 2"/>
                  <a:gd name="T6" fmla="*/ 0 w 2"/>
                  <a:gd name="T7" fmla="*/ 2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1" y="1"/>
                      <a:pt x="1" y="1"/>
                      <a:pt x="1" y="1"/>
                    </a:cubicBezTo>
                    <a:cubicBezTo>
                      <a:pt x="2" y="2"/>
                      <a:pt x="2" y="2"/>
                      <a:pt x="2" y="2"/>
                    </a:cubicBezTo>
                    <a:cubicBezTo>
                      <a:pt x="0" y="2"/>
                      <a:pt x="0" y="2"/>
                      <a:pt x="0" y="2"/>
                    </a:cubicBezTo>
                    <a:cubicBezTo>
                      <a:pt x="2"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7" name="Freeform 507">
                <a:extLst>
                  <a:ext uri="{FF2B5EF4-FFF2-40B4-BE49-F238E27FC236}">
                    <a16:creationId xmlns:a16="http://schemas.microsoft.com/office/drawing/2014/main" id="{4B724BAA-5420-498D-9596-59F9ABF762FC}"/>
                  </a:ext>
                </a:extLst>
              </p:cNvPr>
              <p:cNvSpPr/>
              <p:nvPr/>
            </p:nvSpPr>
            <p:spPr bwMode="auto">
              <a:xfrm>
                <a:off x="2381" y="127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8" name="Freeform 508">
                <a:extLst>
                  <a:ext uri="{FF2B5EF4-FFF2-40B4-BE49-F238E27FC236}">
                    <a16:creationId xmlns:a16="http://schemas.microsoft.com/office/drawing/2014/main" id="{C72E161C-FE98-4502-908F-6FB1D9C7DA4D}"/>
                  </a:ext>
                </a:extLst>
              </p:cNvPr>
              <p:cNvSpPr/>
              <p:nvPr/>
            </p:nvSpPr>
            <p:spPr bwMode="auto">
              <a:xfrm>
                <a:off x="2953" y="1277"/>
                <a:ext cx="26" cy="16"/>
              </a:xfrm>
              <a:custGeom>
                <a:gdLst>
                  <a:gd name="T0" fmla="*/ 10 w 10"/>
                  <a:gd name="T1" fmla="*/ 1 h 6"/>
                  <a:gd name="T2" fmla="*/ 8 w 10"/>
                  <a:gd name="T3" fmla="*/ 3 h 6"/>
                  <a:gd name="T4" fmla="*/ 8 w 10"/>
                  <a:gd name="T5" fmla="*/ 4 h 6"/>
                  <a:gd name="T6" fmla="*/ 4 w 10"/>
                  <a:gd name="T7" fmla="*/ 4 h 6"/>
                  <a:gd name="T8" fmla="*/ 3 w 10"/>
                  <a:gd name="T9" fmla="*/ 6 h 6"/>
                  <a:gd name="T10" fmla="*/ 1 w 10"/>
                  <a:gd name="T11" fmla="*/ 5 h 6"/>
                  <a:gd name="T12" fmla="*/ 1 w 10"/>
                  <a:gd name="T13" fmla="*/ 4 h 6"/>
                  <a:gd name="T14" fmla="*/ 6 w 10"/>
                  <a:gd name="T15" fmla="*/ 2 h 6"/>
                  <a:gd name="T16" fmla="*/ 7 w 10"/>
                  <a:gd name="T17" fmla="*/ 0 h 6"/>
                  <a:gd name="T18" fmla="*/ 10 w 10"/>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1"/>
                    </a:moveTo>
                    <a:cubicBezTo>
                      <a:pt x="9" y="0"/>
                      <a:pt x="9" y="2"/>
                      <a:pt x="8" y="3"/>
                    </a:cubicBezTo>
                    <a:cubicBezTo>
                      <a:pt x="8" y="3"/>
                      <a:pt x="8" y="4"/>
                      <a:pt x="8" y="4"/>
                    </a:cubicBezTo>
                    <a:cubicBezTo>
                      <a:pt x="7" y="3"/>
                      <a:pt x="5" y="6"/>
                      <a:pt x="4" y="4"/>
                    </a:cubicBezTo>
                    <a:cubicBezTo>
                      <a:pt x="3" y="4"/>
                      <a:pt x="3" y="5"/>
                      <a:pt x="3" y="6"/>
                    </a:cubicBezTo>
                    <a:cubicBezTo>
                      <a:pt x="2" y="6"/>
                      <a:pt x="2" y="4"/>
                      <a:pt x="1" y="5"/>
                    </a:cubicBezTo>
                    <a:cubicBezTo>
                      <a:pt x="0" y="5"/>
                      <a:pt x="1" y="4"/>
                      <a:pt x="1" y="4"/>
                    </a:cubicBezTo>
                    <a:cubicBezTo>
                      <a:pt x="2" y="3"/>
                      <a:pt x="4" y="3"/>
                      <a:pt x="6" y="2"/>
                    </a:cubicBezTo>
                    <a:cubicBezTo>
                      <a:pt x="5" y="1"/>
                      <a:pt x="7" y="1"/>
                      <a:pt x="7" y="0"/>
                    </a:cubicBezTo>
                    <a:cubicBezTo>
                      <a:pt x="8" y="0"/>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29" name="Freeform 509">
                <a:extLst>
                  <a:ext uri="{FF2B5EF4-FFF2-40B4-BE49-F238E27FC236}">
                    <a16:creationId xmlns:a16="http://schemas.microsoft.com/office/drawing/2014/main" id="{8E67E00B-3CD8-4F60-8AB3-AC03092891B3}"/>
                  </a:ext>
                </a:extLst>
              </p:cNvPr>
              <p:cNvSpPr/>
              <p:nvPr/>
            </p:nvSpPr>
            <p:spPr bwMode="auto">
              <a:xfrm>
                <a:off x="2621" y="1279"/>
                <a:ext cx="19" cy="6"/>
              </a:xfrm>
              <a:custGeom>
                <a:gdLst>
                  <a:gd name="T0" fmla="*/ 6 w 7"/>
                  <a:gd name="T1" fmla="*/ 0 h 2"/>
                  <a:gd name="T2" fmla="*/ 4 w 7"/>
                  <a:gd name="T3" fmla="*/ 2 h 2"/>
                  <a:gd name="T4" fmla="*/ 1 w 7"/>
                  <a:gd name="T5" fmla="*/ 2 h 2"/>
                  <a:gd name="T6" fmla="*/ 2 w 7"/>
                  <a:gd name="T7" fmla="*/ 0 h 2"/>
                  <a:gd name="T8" fmla="*/ 2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2"/>
                      <a:pt x="4" y="1"/>
                      <a:pt x="4" y="2"/>
                    </a:cubicBezTo>
                    <a:cubicBezTo>
                      <a:pt x="1" y="2"/>
                      <a:pt x="1" y="2"/>
                      <a:pt x="1" y="2"/>
                    </a:cubicBezTo>
                    <a:cubicBezTo>
                      <a:pt x="0" y="2"/>
                      <a:pt x="4" y="2"/>
                      <a:pt x="2" y="0"/>
                    </a:cubicBezTo>
                    <a:cubicBezTo>
                      <a:pt x="2" y="0"/>
                      <a:pt x="2" y="0"/>
                      <a:pt x="2"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0" name="Freeform 510">
                <a:extLst>
                  <a:ext uri="{FF2B5EF4-FFF2-40B4-BE49-F238E27FC236}">
                    <a16:creationId xmlns:a16="http://schemas.microsoft.com/office/drawing/2014/main" id="{63ECBCAB-D5B2-476D-BA53-B9C3A77853DF}"/>
                  </a:ext>
                </a:extLst>
              </p:cNvPr>
              <p:cNvSpPr/>
              <p:nvPr/>
            </p:nvSpPr>
            <p:spPr bwMode="auto">
              <a:xfrm>
                <a:off x="2376" y="1279"/>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1" name="Freeform 511">
                <a:extLst>
                  <a:ext uri="{FF2B5EF4-FFF2-40B4-BE49-F238E27FC236}">
                    <a16:creationId xmlns:a16="http://schemas.microsoft.com/office/drawing/2014/main" id="{B5A1848B-9DF1-4C8D-8A9C-9E0EEDFCFDD7}"/>
                  </a:ext>
                </a:extLst>
              </p:cNvPr>
              <p:cNvSpPr/>
              <p:nvPr/>
            </p:nvSpPr>
            <p:spPr bwMode="auto">
              <a:xfrm>
                <a:off x="2539" y="1279"/>
                <a:ext cx="85" cy="38"/>
              </a:xfrm>
              <a:custGeom>
                <a:gdLst>
                  <a:gd name="T0" fmla="*/ 31 w 32"/>
                  <a:gd name="T1" fmla="*/ 0 h 14"/>
                  <a:gd name="T2" fmla="*/ 30 w 32"/>
                  <a:gd name="T3" fmla="*/ 1 h 14"/>
                  <a:gd name="T4" fmla="*/ 31 w 32"/>
                  <a:gd name="T5" fmla="*/ 1 h 14"/>
                  <a:gd name="T6" fmla="*/ 32 w 32"/>
                  <a:gd name="T7" fmla="*/ 1 h 14"/>
                  <a:gd name="T8" fmla="*/ 30 w 32"/>
                  <a:gd name="T9" fmla="*/ 2 h 14"/>
                  <a:gd name="T10" fmla="*/ 32 w 32"/>
                  <a:gd name="T11" fmla="*/ 3 h 14"/>
                  <a:gd name="T12" fmla="*/ 30 w 32"/>
                  <a:gd name="T13" fmla="*/ 4 h 14"/>
                  <a:gd name="T14" fmla="*/ 30 w 32"/>
                  <a:gd name="T15" fmla="*/ 3 h 14"/>
                  <a:gd name="T16" fmla="*/ 26 w 32"/>
                  <a:gd name="T17" fmla="*/ 4 h 14"/>
                  <a:gd name="T18" fmla="*/ 26 w 32"/>
                  <a:gd name="T19" fmla="*/ 6 h 14"/>
                  <a:gd name="T20" fmla="*/ 24 w 32"/>
                  <a:gd name="T21" fmla="*/ 6 h 14"/>
                  <a:gd name="T22" fmla="*/ 24 w 32"/>
                  <a:gd name="T23" fmla="*/ 5 h 14"/>
                  <a:gd name="T24" fmla="*/ 22 w 32"/>
                  <a:gd name="T25" fmla="*/ 6 h 14"/>
                  <a:gd name="T26" fmla="*/ 22 w 32"/>
                  <a:gd name="T27" fmla="*/ 6 h 14"/>
                  <a:gd name="T28" fmla="*/ 20 w 32"/>
                  <a:gd name="T29" fmla="*/ 5 h 14"/>
                  <a:gd name="T30" fmla="*/ 17 w 32"/>
                  <a:gd name="T31" fmla="*/ 7 h 14"/>
                  <a:gd name="T32" fmla="*/ 16 w 32"/>
                  <a:gd name="T33" fmla="*/ 7 h 14"/>
                  <a:gd name="T34" fmla="*/ 15 w 32"/>
                  <a:gd name="T35" fmla="*/ 7 h 14"/>
                  <a:gd name="T36" fmla="*/ 16 w 32"/>
                  <a:gd name="T37" fmla="*/ 7 h 14"/>
                  <a:gd name="T38" fmla="*/ 15 w 32"/>
                  <a:gd name="T39" fmla="*/ 8 h 14"/>
                  <a:gd name="T40" fmla="*/ 18 w 32"/>
                  <a:gd name="T41" fmla="*/ 9 h 14"/>
                  <a:gd name="T42" fmla="*/ 20 w 32"/>
                  <a:gd name="T43" fmla="*/ 8 h 14"/>
                  <a:gd name="T44" fmla="*/ 20 w 32"/>
                  <a:gd name="T45" fmla="*/ 8 h 14"/>
                  <a:gd name="T46" fmla="*/ 16 w 32"/>
                  <a:gd name="T47" fmla="*/ 10 h 14"/>
                  <a:gd name="T48" fmla="*/ 13 w 32"/>
                  <a:gd name="T49" fmla="*/ 10 h 14"/>
                  <a:gd name="T50" fmla="*/ 13 w 32"/>
                  <a:gd name="T51" fmla="*/ 11 h 14"/>
                  <a:gd name="T52" fmla="*/ 14 w 32"/>
                  <a:gd name="T53" fmla="*/ 11 h 14"/>
                  <a:gd name="T54" fmla="*/ 8 w 32"/>
                  <a:gd name="T55" fmla="*/ 12 h 14"/>
                  <a:gd name="T56" fmla="*/ 8 w 32"/>
                  <a:gd name="T57" fmla="*/ 13 h 14"/>
                  <a:gd name="T58" fmla="*/ 6 w 32"/>
                  <a:gd name="T59" fmla="*/ 13 h 14"/>
                  <a:gd name="T60" fmla="*/ 6 w 32"/>
                  <a:gd name="T61" fmla="*/ 12 h 14"/>
                  <a:gd name="T62" fmla="*/ 4 w 32"/>
                  <a:gd name="T63" fmla="*/ 13 h 14"/>
                  <a:gd name="T64" fmla="*/ 1 w 32"/>
                  <a:gd name="T65" fmla="*/ 13 h 14"/>
                  <a:gd name="T66" fmla="*/ 3 w 32"/>
                  <a:gd name="T67" fmla="*/ 11 h 14"/>
                  <a:gd name="T68" fmla="*/ 0 w 32"/>
                  <a:gd name="T69" fmla="*/ 11 h 14"/>
                  <a:gd name="T70" fmla="*/ 5 w 32"/>
                  <a:gd name="T71" fmla="*/ 11 h 14"/>
                  <a:gd name="T72" fmla="*/ 5 w 32"/>
                  <a:gd name="T73" fmla="*/ 10 h 14"/>
                  <a:gd name="T74" fmla="*/ 10 w 32"/>
                  <a:gd name="T75" fmla="*/ 8 h 14"/>
                  <a:gd name="T76" fmla="*/ 11 w 32"/>
                  <a:gd name="T77" fmla="*/ 10 h 14"/>
                  <a:gd name="T78" fmla="*/ 12 w 32"/>
                  <a:gd name="T79" fmla="*/ 9 h 14"/>
                  <a:gd name="T80" fmla="*/ 11 w 32"/>
                  <a:gd name="T81" fmla="*/ 10 h 14"/>
                  <a:gd name="T82" fmla="*/ 10 w 32"/>
                  <a:gd name="T83" fmla="*/ 10 h 14"/>
                  <a:gd name="T84" fmla="*/ 11 w 32"/>
                  <a:gd name="T85" fmla="*/ 11 h 14"/>
                  <a:gd name="T86" fmla="*/ 13 w 32"/>
                  <a:gd name="T87" fmla="*/ 9 h 14"/>
                  <a:gd name="T88" fmla="*/ 16 w 32"/>
                  <a:gd name="T89" fmla="*/ 9 h 14"/>
                  <a:gd name="T90" fmla="*/ 11 w 32"/>
                  <a:gd name="T91" fmla="*/ 7 h 14"/>
                  <a:gd name="T92" fmla="*/ 12 w 32"/>
                  <a:gd name="T93" fmla="*/ 7 h 14"/>
                  <a:gd name="T94" fmla="*/ 16 w 32"/>
                  <a:gd name="T95" fmla="*/ 6 h 14"/>
                  <a:gd name="T96" fmla="*/ 15 w 32"/>
                  <a:gd name="T97" fmla="*/ 5 h 14"/>
                  <a:gd name="T98" fmla="*/ 19 w 32"/>
                  <a:gd name="T99" fmla="*/ 3 h 14"/>
                  <a:gd name="T100" fmla="*/ 21 w 32"/>
                  <a:gd name="T101" fmla="*/ 3 h 14"/>
                  <a:gd name="T102" fmla="*/ 21 w 32"/>
                  <a:gd name="T103" fmla="*/ 1 h 14"/>
                  <a:gd name="T104" fmla="*/ 23 w 32"/>
                  <a:gd name="T105" fmla="*/ 1 h 14"/>
                  <a:gd name="T106" fmla="*/ 21 w 32"/>
                  <a:gd name="T107" fmla="*/ 4 h 14"/>
                  <a:gd name="T108" fmla="*/ 23 w 32"/>
                  <a:gd name="T109" fmla="*/ 3 h 14"/>
                  <a:gd name="T110" fmla="*/ 21 w 32"/>
                  <a:gd name="T111" fmla="*/ 5 h 14"/>
                  <a:gd name="T112" fmla="*/ 28 w 32"/>
                  <a:gd name="T113" fmla="*/ 1 h 14"/>
                  <a:gd name="T114" fmla="*/ 29 w 32"/>
                  <a:gd name="T115" fmla="*/ 2 h 14"/>
                  <a:gd name="T116" fmla="*/ 30 w 32"/>
                  <a:gd name="T117" fmla="*/ 1 h 14"/>
                  <a:gd name="T118" fmla="*/ 29 w 32"/>
                  <a:gd name="T119" fmla="*/ 1 h 14"/>
                  <a:gd name="T120" fmla="*/ 31 w 32"/>
                  <a:gd name="T1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
                    <a:moveTo>
                      <a:pt x="31" y="0"/>
                    </a:moveTo>
                    <a:cubicBezTo>
                      <a:pt x="30" y="1"/>
                      <a:pt x="30" y="1"/>
                      <a:pt x="30" y="1"/>
                    </a:cubicBezTo>
                    <a:cubicBezTo>
                      <a:pt x="31" y="1"/>
                      <a:pt x="31" y="1"/>
                      <a:pt x="31" y="1"/>
                    </a:cubicBezTo>
                    <a:cubicBezTo>
                      <a:pt x="31" y="1"/>
                      <a:pt x="31" y="1"/>
                      <a:pt x="32" y="1"/>
                    </a:cubicBezTo>
                    <a:cubicBezTo>
                      <a:pt x="30" y="2"/>
                      <a:pt x="30" y="2"/>
                      <a:pt x="30" y="2"/>
                    </a:cubicBezTo>
                    <a:cubicBezTo>
                      <a:pt x="30" y="3"/>
                      <a:pt x="31" y="3"/>
                      <a:pt x="32" y="3"/>
                    </a:cubicBezTo>
                    <a:cubicBezTo>
                      <a:pt x="31" y="4"/>
                      <a:pt x="30" y="4"/>
                      <a:pt x="30" y="4"/>
                    </a:cubicBezTo>
                    <a:cubicBezTo>
                      <a:pt x="30" y="3"/>
                      <a:pt x="30" y="3"/>
                      <a:pt x="30" y="3"/>
                    </a:cubicBezTo>
                    <a:cubicBezTo>
                      <a:pt x="29" y="2"/>
                      <a:pt x="28" y="4"/>
                      <a:pt x="26" y="4"/>
                    </a:cubicBezTo>
                    <a:cubicBezTo>
                      <a:pt x="28" y="5"/>
                      <a:pt x="23" y="4"/>
                      <a:pt x="26" y="6"/>
                    </a:cubicBezTo>
                    <a:cubicBezTo>
                      <a:pt x="25" y="6"/>
                      <a:pt x="24" y="6"/>
                      <a:pt x="24" y="6"/>
                    </a:cubicBezTo>
                    <a:cubicBezTo>
                      <a:pt x="24" y="6"/>
                      <a:pt x="24" y="5"/>
                      <a:pt x="24" y="5"/>
                    </a:cubicBezTo>
                    <a:cubicBezTo>
                      <a:pt x="23" y="5"/>
                      <a:pt x="23" y="6"/>
                      <a:pt x="22" y="6"/>
                    </a:cubicBezTo>
                    <a:cubicBezTo>
                      <a:pt x="22" y="6"/>
                      <a:pt x="22" y="6"/>
                      <a:pt x="22" y="6"/>
                    </a:cubicBezTo>
                    <a:cubicBezTo>
                      <a:pt x="21" y="6"/>
                      <a:pt x="22" y="4"/>
                      <a:pt x="20" y="5"/>
                    </a:cubicBezTo>
                    <a:cubicBezTo>
                      <a:pt x="20" y="6"/>
                      <a:pt x="18" y="5"/>
                      <a:pt x="17" y="7"/>
                    </a:cubicBezTo>
                    <a:cubicBezTo>
                      <a:pt x="17" y="6"/>
                      <a:pt x="16" y="7"/>
                      <a:pt x="16" y="7"/>
                    </a:cubicBezTo>
                    <a:cubicBezTo>
                      <a:pt x="15" y="7"/>
                      <a:pt x="15" y="7"/>
                      <a:pt x="15" y="7"/>
                    </a:cubicBezTo>
                    <a:cubicBezTo>
                      <a:pt x="16" y="7"/>
                      <a:pt x="16" y="7"/>
                      <a:pt x="16" y="7"/>
                    </a:cubicBezTo>
                    <a:cubicBezTo>
                      <a:pt x="16" y="8"/>
                      <a:pt x="15" y="7"/>
                      <a:pt x="15" y="8"/>
                    </a:cubicBezTo>
                    <a:cubicBezTo>
                      <a:pt x="15" y="9"/>
                      <a:pt x="17" y="9"/>
                      <a:pt x="18" y="9"/>
                    </a:cubicBezTo>
                    <a:cubicBezTo>
                      <a:pt x="19" y="8"/>
                      <a:pt x="19" y="8"/>
                      <a:pt x="20" y="8"/>
                    </a:cubicBezTo>
                    <a:cubicBezTo>
                      <a:pt x="20" y="8"/>
                      <a:pt x="20" y="8"/>
                      <a:pt x="20" y="8"/>
                    </a:cubicBezTo>
                    <a:cubicBezTo>
                      <a:pt x="19" y="9"/>
                      <a:pt x="16" y="9"/>
                      <a:pt x="16" y="10"/>
                    </a:cubicBezTo>
                    <a:cubicBezTo>
                      <a:pt x="15" y="10"/>
                      <a:pt x="14" y="9"/>
                      <a:pt x="13" y="10"/>
                    </a:cubicBezTo>
                    <a:cubicBezTo>
                      <a:pt x="13" y="10"/>
                      <a:pt x="13" y="10"/>
                      <a:pt x="13" y="11"/>
                    </a:cubicBezTo>
                    <a:cubicBezTo>
                      <a:pt x="14" y="11"/>
                      <a:pt x="14" y="11"/>
                      <a:pt x="14" y="11"/>
                    </a:cubicBezTo>
                    <a:cubicBezTo>
                      <a:pt x="12" y="12"/>
                      <a:pt x="10" y="12"/>
                      <a:pt x="8" y="12"/>
                    </a:cubicBezTo>
                    <a:cubicBezTo>
                      <a:pt x="8" y="12"/>
                      <a:pt x="8" y="13"/>
                      <a:pt x="8" y="13"/>
                    </a:cubicBezTo>
                    <a:cubicBezTo>
                      <a:pt x="6" y="13"/>
                      <a:pt x="6" y="13"/>
                      <a:pt x="6" y="13"/>
                    </a:cubicBezTo>
                    <a:cubicBezTo>
                      <a:pt x="5" y="13"/>
                      <a:pt x="8" y="12"/>
                      <a:pt x="6" y="12"/>
                    </a:cubicBezTo>
                    <a:cubicBezTo>
                      <a:pt x="4" y="13"/>
                      <a:pt x="4" y="13"/>
                      <a:pt x="4" y="13"/>
                    </a:cubicBezTo>
                    <a:cubicBezTo>
                      <a:pt x="4" y="11"/>
                      <a:pt x="2" y="14"/>
                      <a:pt x="1" y="13"/>
                    </a:cubicBezTo>
                    <a:cubicBezTo>
                      <a:pt x="1" y="12"/>
                      <a:pt x="3" y="13"/>
                      <a:pt x="3" y="11"/>
                    </a:cubicBezTo>
                    <a:cubicBezTo>
                      <a:pt x="0" y="11"/>
                      <a:pt x="0" y="11"/>
                      <a:pt x="0" y="11"/>
                    </a:cubicBezTo>
                    <a:cubicBezTo>
                      <a:pt x="1" y="11"/>
                      <a:pt x="4" y="11"/>
                      <a:pt x="5" y="11"/>
                    </a:cubicBezTo>
                    <a:cubicBezTo>
                      <a:pt x="5" y="10"/>
                      <a:pt x="5" y="10"/>
                      <a:pt x="5" y="10"/>
                    </a:cubicBezTo>
                    <a:cubicBezTo>
                      <a:pt x="7" y="13"/>
                      <a:pt x="8" y="6"/>
                      <a:pt x="10" y="8"/>
                    </a:cubicBezTo>
                    <a:cubicBezTo>
                      <a:pt x="10" y="9"/>
                      <a:pt x="10" y="9"/>
                      <a:pt x="11" y="10"/>
                    </a:cubicBezTo>
                    <a:cubicBezTo>
                      <a:pt x="12" y="9"/>
                      <a:pt x="12" y="9"/>
                      <a:pt x="12" y="9"/>
                    </a:cubicBezTo>
                    <a:cubicBezTo>
                      <a:pt x="12" y="10"/>
                      <a:pt x="11" y="10"/>
                      <a:pt x="11" y="10"/>
                    </a:cubicBezTo>
                    <a:cubicBezTo>
                      <a:pt x="10" y="10"/>
                      <a:pt x="10" y="10"/>
                      <a:pt x="10" y="10"/>
                    </a:cubicBezTo>
                    <a:cubicBezTo>
                      <a:pt x="9" y="11"/>
                      <a:pt x="10" y="11"/>
                      <a:pt x="11" y="11"/>
                    </a:cubicBezTo>
                    <a:cubicBezTo>
                      <a:pt x="11" y="11"/>
                      <a:pt x="13" y="10"/>
                      <a:pt x="13" y="9"/>
                    </a:cubicBezTo>
                    <a:cubicBezTo>
                      <a:pt x="14" y="10"/>
                      <a:pt x="15" y="10"/>
                      <a:pt x="16" y="9"/>
                    </a:cubicBezTo>
                    <a:cubicBezTo>
                      <a:pt x="14" y="7"/>
                      <a:pt x="11" y="10"/>
                      <a:pt x="11" y="7"/>
                    </a:cubicBezTo>
                    <a:cubicBezTo>
                      <a:pt x="11" y="7"/>
                      <a:pt x="12" y="7"/>
                      <a:pt x="12" y="7"/>
                    </a:cubicBezTo>
                    <a:cubicBezTo>
                      <a:pt x="14" y="7"/>
                      <a:pt x="15" y="6"/>
                      <a:pt x="16" y="6"/>
                    </a:cubicBezTo>
                    <a:cubicBezTo>
                      <a:pt x="15" y="5"/>
                      <a:pt x="15" y="5"/>
                      <a:pt x="15" y="5"/>
                    </a:cubicBezTo>
                    <a:cubicBezTo>
                      <a:pt x="16" y="4"/>
                      <a:pt x="17" y="4"/>
                      <a:pt x="19" y="3"/>
                    </a:cubicBezTo>
                    <a:cubicBezTo>
                      <a:pt x="19" y="4"/>
                      <a:pt x="20" y="3"/>
                      <a:pt x="21" y="3"/>
                    </a:cubicBezTo>
                    <a:cubicBezTo>
                      <a:pt x="21" y="1"/>
                      <a:pt x="21" y="1"/>
                      <a:pt x="21" y="1"/>
                    </a:cubicBezTo>
                    <a:cubicBezTo>
                      <a:pt x="23" y="1"/>
                      <a:pt x="23" y="1"/>
                      <a:pt x="23" y="1"/>
                    </a:cubicBezTo>
                    <a:cubicBezTo>
                      <a:pt x="23" y="3"/>
                      <a:pt x="20" y="3"/>
                      <a:pt x="21" y="4"/>
                    </a:cubicBezTo>
                    <a:cubicBezTo>
                      <a:pt x="23" y="3"/>
                      <a:pt x="23" y="3"/>
                      <a:pt x="23" y="3"/>
                    </a:cubicBezTo>
                    <a:cubicBezTo>
                      <a:pt x="22" y="4"/>
                      <a:pt x="22" y="4"/>
                      <a:pt x="21" y="5"/>
                    </a:cubicBezTo>
                    <a:cubicBezTo>
                      <a:pt x="24" y="5"/>
                      <a:pt x="26" y="2"/>
                      <a:pt x="28" y="1"/>
                    </a:cubicBezTo>
                    <a:cubicBezTo>
                      <a:pt x="28" y="2"/>
                      <a:pt x="29" y="2"/>
                      <a:pt x="29" y="2"/>
                    </a:cubicBezTo>
                    <a:cubicBezTo>
                      <a:pt x="30" y="1"/>
                      <a:pt x="30" y="1"/>
                      <a:pt x="30" y="1"/>
                    </a:cubicBezTo>
                    <a:cubicBezTo>
                      <a:pt x="30" y="1"/>
                      <a:pt x="29" y="1"/>
                      <a:pt x="29" y="1"/>
                    </a:cubicBezTo>
                    <a:cubicBezTo>
                      <a:pt x="30" y="1"/>
                      <a:pt x="30"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2" name="Freeform 512">
                <a:extLst>
                  <a:ext uri="{FF2B5EF4-FFF2-40B4-BE49-F238E27FC236}">
                    <a16:creationId xmlns:a16="http://schemas.microsoft.com/office/drawing/2014/main" id="{4ABFA532-CDA9-4A7A-AEA4-8A79F12154E7}"/>
                  </a:ext>
                </a:extLst>
              </p:cNvPr>
              <p:cNvSpPr/>
              <p:nvPr/>
            </p:nvSpPr>
            <p:spPr bwMode="auto">
              <a:xfrm>
                <a:off x="3677" y="1279"/>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3" name="Freeform 513">
                <a:extLst>
                  <a:ext uri="{FF2B5EF4-FFF2-40B4-BE49-F238E27FC236}">
                    <a16:creationId xmlns:a16="http://schemas.microsoft.com/office/drawing/2014/main" id="{DF379D35-0F44-4860-876E-C218EEB2F9BE}"/>
                  </a:ext>
                </a:extLst>
              </p:cNvPr>
              <p:cNvSpPr/>
              <p:nvPr/>
            </p:nvSpPr>
            <p:spPr bwMode="auto">
              <a:xfrm>
                <a:off x="3904" y="1279"/>
                <a:ext cx="43" cy="11"/>
              </a:xfrm>
              <a:custGeom>
                <a:gdLst>
                  <a:gd name="T0" fmla="*/ 16 w 16"/>
                  <a:gd name="T1" fmla="*/ 1 h 4"/>
                  <a:gd name="T2" fmla="*/ 16 w 16"/>
                  <a:gd name="T3" fmla="*/ 2 h 4"/>
                  <a:gd name="T4" fmla="*/ 8 w 16"/>
                  <a:gd name="T5" fmla="*/ 3 h 4"/>
                  <a:gd name="T6" fmla="*/ 7 w 16"/>
                  <a:gd name="T7" fmla="*/ 2 h 4"/>
                  <a:gd name="T8" fmla="*/ 7 w 16"/>
                  <a:gd name="T9" fmla="*/ 3 h 4"/>
                  <a:gd name="T10" fmla="*/ 1 w 16"/>
                  <a:gd name="T11" fmla="*/ 4 h 4"/>
                  <a:gd name="T12" fmla="*/ 0 w 16"/>
                  <a:gd name="T13" fmla="*/ 4 h 4"/>
                  <a:gd name="T14" fmla="*/ 1 w 16"/>
                  <a:gd name="T15" fmla="*/ 3 h 4"/>
                  <a:gd name="T16" fmla="*/ 6 w 16"/>
                  <a:gd name="T17" fmla="*/ 1 h 4"/>
                  <a:gd name="T18" fmla="*/ 6 w 16"/>
                  <a:gd name="T19" fmla="*/ 1 h 4"/>
                  <a:gd name="T20" fmla="*/ 16 w 16"/>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4">
                    <a:moveTo>
                      <a:pt x="16" y="1"/>
                    </a:moveTo>
                    <a:cubicBezTo>
                      <a:pt x="16" y="2"/>
                      <a:pt x="16" y="2"/>
                      <a:pt x="16" y="2"/>
                    </a:cubicBezTo>
                    <a:cubicBezTo>
                      <a:pt x="13" y="1"/>
                      <a:pt x="10" y="2"/>
                      <a:pt x="8" y="3"/>
                    </a:cubicBezTo>
                    <a:cubicBezTo>
                      <a:pt x="8" y="3"/>
                      <a:pt x="8" y="2"/>
                      <a:pt x="7" y="2"/>
                    </a:cubicBezTo>
                    <a:cubicBezTo>
                      <a:pt x="7" y="2"/>
                      <a:pt x="7" y="2"/>
                      <a:pt x="7" y="3"/>
                    </a:cubicBezTo>
                    <a:cubicBezTo>
                      <a:pt x="5" y="3"/>
                      <a:pt x="2" y="2"/>
                      <a:pt x="1" y="4"/>
                    </a:cubicBezTo>
                    <a:cubicBezTo>
                      <a:pt x="0" y="4"/>
                      <a:pt x="0" y="4"/>
                      <a:pt x="0" y="4"/>
                    </a:cubicBezTo>
                    <a:cubicBezTo>
                      <a:pt x="0" y="3"/>
                      <a:pt x="1" y="3"/>
                      <a:pt x="1" y="3"/>
                    </a:cubicBezTo>
                    <a:cubicBezTo>
                      <a:pt x="4" y="3"/>
                      <a:pt x="4" y="2"/>
                      <a:pt x="6" y="1"/>
                    </a:cubicBezTo>
                    <a:cubicBezTo>
                      <a:pt x="6" y="1"/>
                      <a:pt x="6" y="1"/>
                      <a:pt x="6" y="1"/>
                    </a:cubicBezTo>
                    <a:cubicBezTo>
                      <a:pt x="9" y="2"/>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4" name="Freeform 514">
                <a:extLst>
                  <a:ext uri="{FF2B5EF4-FFF2-40B4-BE49-F238E27FC236}">
                    <a16:creationId xmlns:a16="http://schemas.microsoft.com/office/drawing/2014/main" id="{57D5DA9E-5C0C-42B6-A2FA-CCCF7F3BE6FE}"/>
                  </a:ext>
                </a:extLst>
              </p:cNvPr>
              <p:cNvSpPr/>
              <p:nvPr/>
            </p:nvSpPr>
            <p:spPr bwMode="auto">
              <a:xfrm>
                <a:off x="2971" y="1282"/>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5" name="Freeform 515">
                <a:extLst>
                  <a:ext uri="{FF2B5EF4-FFF2-40B4-BE49-F238E27FC236}">
                    <a16:creationId xmlns:a16="http://schemas.microsoft.com/office/drawing/2014/main" id="{7242A7E7-FEBF-49AD-9D98-8D7D12994344}"/>
                  </a:ext>
                </a:extLst>
              </p:cNvPr>
              <p:cNvSpPr/>
              <p:nvPr/>
            </p:nvSpPr>
            <p:spPr bwMode="auto">
              <a:xfrm>
                <a:off x="2338" y="1282"/>
                <a:ext cx="8" cy="8"/>
              </a:xfrm>
              <a:custGeom>
                <a:gdLst>
                  <a:gd name="T0" fmla="*/ 3 w 3"/>
                  <a:gd name="T1" fmla="*/ 1 h 3"/>
                  <a:gd name="T2" fmla="*/ 2 w 3"/>
                  <a:gd name="T3" fmla="*/ 1 h 3"/>
                  <a:gd name="T4" fmla="*/ 1 w 3"/>
                  <a:gd name="T5" fmla="*/ 1 h 3"/>
                  <a:gd name="T6" fmla="*/ 2 w 3"/>
                  <a:gd name="T7" fmla="*/ 2 h 3"/>
                  <a:gd name="T8" fmla="*/ 0 w 3"/>
                  <a:gd name="T9" fmla="*/ 2 h 3"/>
                  <a:gd name="T10" fmla="*/ 3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2" y="1"/>
                      <a:pt x="2" y="1"/>
                    </a:cubicBezTo>
                    <a:cubicBezTo>
                      <a:pt x="1" y="1"/>
                      <a:pt x="1" y="1"/>
                      <a:pt x="1" y="1"/>
                    </a:cubicBezTo>
                    <a:cubicBezTo>
                      <a:pt x="2" y="2"/>
                      <a:pt x="2" y="2"/>
                      <a:pt x="2" y="2"/>
                    </a:cubicBezTo>
                    <a:cubicBezTo>
                      <a:pt x="1" y="1"/>
                      <a:pt x="1" y="3"/>
                      <a:pt x="0" y="2"/>
                    </a:cubicBezTo>
                    <a:cubicBezTo>
                      <a:pt x="1" y="1"/>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6" name="Freeform 516">
                <a:extLst>
                  <a:ext uri="{FF2B5EF4-FFF2-40B4-BE49-F238E27FC236}">
                    <a16:creationId xmlns:a16="http://schemas.microsoft.com/office/drawing/2014/main" id="{9182B18E-E0CE-47EB-9A32-4ADBAA0943D3}"/>
                  </a:ext>
                </a:extLst>
              </p:cNvPr>
              <p:cNvSpPr/>
              <p:nvPr/>
            </p:nvSpPr>
            <p:spPr bwMode="auto">
              <a:xfrm>
                <a:off x="3097" y="128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7" name="Freeform 517">
                <a:extLst>
                  <a:ext uri="{FF2B5EF4-FFF2-40B4-BE49-F238E27FC236}">
                    <a16:creationId xmlns:a16="http://schemas.microsoft.com/office/drawing/2014/main" id="{B4C96009-5B7E-42BF-9777-FFB24C9DB3B7}"/>
                  </a:ext>
                </a:extLst>
              </p:cNvPr>
              <p:cNvSpPr/>
              <p:nvPr/>
            </p:nvSpPr>
            <p:spPr bwMode="auto">
              <a:xfrm>
                <a:off x="3653" y="1285"/>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3"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8" name="Freeform 518">
                <a:extLst>
                  <a:ext uri="{FF2B5EF4-FFF2-40B4-BE49-F238E27FC236}">
                    <a16:creationId xmlns:a16="http://schemas.microsoft.com/office/drawing/2014/main" id="{C2AF8FDF-D910-4E7F-9343-98507478D190}"/>
                  </a:ext>
                </a:extLst>
              </p:cNvPr>
              <p:cNvSpPr/>
              <p:nvPr/>
            </p:nvSpPr>
            <p:spPr bwMode="auto">
              <a:xfrm>
                <a:off x="3049" y="1285"/>
                <a:ext cx="56" cy="40"/>
              </a:xfrm>
              <a:custGeom>
                <a:gdLst>
                  <a:gd name="T0" fmla="*/ 21 w 21"/>
                  <a:gd name="T1" fmla="*/ 0 h 15"/>
                  <a:gd name="T2" fmla="*/ 15 w 21"/>
                  <a:gd name="T3" fmla="*/ 6 h 15"/>
                  <a:gd name="T4" fmla="*/ 13 w 21"/>
                  <a:gd name="T5" fmla="*/ 6 h 15"/>
                  <a:gd name="T6" fmla="*/ 7 w 21"/>
                  <a:gd name="T7" fmla="*/ 11 h 15"/>
                  <a:gd name="T8" fmla="*/ 8 w 21"/>
                  <a:gd name="T9" fmla="*/ 12 h 15"/>
                  <a:gd name="T10" fmla="*/ 2 w 21"/>
                  <a:gd name="T11" fmla="*/ 14 h 15"/>
                  <a:gd name="T12" fmla="*/ 1 w 21"/>
                  <a:gd name="T13" fmla="*/ 15 h 15"/>
                  <a:gd name="T14" fmla="*/ 2 w 21"/>
                  <a:gd name="T15" fmla="*/ 13 h 15"/>
                  <a:gd name="T16" fmla="*/ 3 w 21"/>
                  <a:gd name="T17" fmla="*/ 13 h 15"/>
                  <a:gd name="T18" fmla="*/ 5 w 21"/>
                  <a:gd name="T19" fmla="*/ 12 h 15"/>
                  <a:gd name="T20" fmla="*/ 5 w 21"/>
                  <a:gd name="T21" fmla="*/ 12 h 15"/>
                  <a:gd name="T22" fmla="*/ 6 w 21"/>
                  <a:gd name="T23" fmla="*/ 11 h 15"/>
                  <a:gd name="T24" fmla="*/ 5 w 21"/>
                  <a:gd name="T25" fmla="*/ 11 h 15"/>
                  <a:gd name="T26" fmla="*/ 5 w 21"/>
                  <a:gd name="T27" fmla="*/ 10 h 15"/>
                  <a:gd name="T28" fmla="*/ 6 w 21"/>
                  <a:gd name="T29" fmla="*/ 11 h 15"/>
                  <a:gd name="T30" fmla="*/ 10 w 21"/>
                  <a:gd name="T31" fmla="*/ 7 h 15"/>
                  <a:gd name="T32" fmla="*/ 14 w 21"/>
                  <a:gd name="T33" fmla="*/ 5 h 15"/>
                  <a:gd name="T34" fmla="*/ 14 w 21"/>
                  <a:gd name="T35" fmla="*/ 5 h 15"/>
                  <a:gd name="T36" fmla="*/ 14 w 21"/>
                  <a:gd name="T37" fmla="*/ 4 h 15"/>
                  <a:gd name="T38" fmla="*/ 15 w 21"/>
                  <a:gd name="T39" fmla="*/ 4 h 15"/>
                  <a:gd name="T40" fmla="*/ 15 w 21"/>
                  <a:gd name="T41" fmla="*/ 3 h 15"/>
                  <a:gd name="T42" fmla="*/ 16 w 21"/>
                  <a:gd name="T43" fmla="*/ 3 h 15"/>
                  <a:gd name="T44" fmla="*/ 17 w 21"/>
                  <a:gd name="T45" fmla="*/ 2 h 15"/>
                  <a:gd name="T46" fmla="*/ 19 w 21"/>
                  <a:gd name="T47" fmla="*/ 1 h 15"/>
                  <a:gd name="T48" fmla="*/ 21 w 21"/>
                  <a:gd name="T4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5">
                    <a:moveTo>
                      <a:pt x="21" y="0"/>
                    </a:moveTo>
                    <a:cubicBezTo>
                      <a:pt x="20" y="2"/>
                      <a:pt x="16" y="4"/>
                      <a:pt x="15" y="6"/>
                    </a:cubicBezTo>
                    <a:cubicBezTo>
                      <a:pt x="13" y="6"/>
                      <a:pt x="13" y="6"/>
                      <a:pt x="13" y="6"/>
                    </a:cubicBezTo>
                    <a:cubicBezTo>
                      <a:pt x="11" y="8"/>
                      <a:pt x="10" y="10"/>
                      <a:pt x="7" y="11"/>
                    </a:cubicBezTo>
                    <a:cubicBezTo>
                      <a:pt x="8" y="12"/>
                      <a:pt x="8" y="12"/>
                      <a:pt x="8" y="12"/>
                    </a:cubicBezTo>
                    <a:cubicBezTo>
                      <a:pt x="6" y="13"/>
                      <a:pt x="4" y="15"/>
                      <a:pt x="2" y="14"/>
                    </a:cubicBezTo>
                    <a:cubicBezTo>
                      <a:pt x="1" y="15"/>
                      <a:pt x="1" y="15"/>
                      <a:pt x="1" y="15"/>
                    </a:cubicBezTo>
                    <a:cubicBezTo>
                      <a:pt x="0" y="14"/>
                      <a:pt x="1" y="13"/>
                      <a:pt x="2" y="13"/>
                    </a:cubicBezTo>
                    <a:cubicBezTo>
                      <a:pt x="3" y="13"/>
                      <a:pt x="3" y="13"/>
                      <a:pt x="3" y="13"/>
                    </a:cubicBezTo>
                    <a:cubicBezTo>
                      <a:pt x="3" y="12"/>
                      <a:pt x="4" y="12"/>
                      <a:pt x="5" y="12"/>
                    </a:cubicBezTo>
                    <a:cubicBezTo>
                      <a:pt x="5" y="12"/>
                      <a:pt x="5" y="12"/>
                      <a:pt x="5" y="12"/>
                    </a:cubicBezTo>
                    <a:cubicBezTo>
                      <a:pt x="6" y="11"/>
                      <a:pt x="6" y="11"/>
                      <a:pt x="6" y="11"/>
                    </a:cubicBezTo>
                    <a:cubicBezTo>
                      <a:pt x="6" y="11"/>
                      <a:pt x="6" y="11"/>
                      <a:pt x="5" y="11"/>
                    </a:cubicBezTo>
                    <a:cubicBezTo>
                      <a:pt x="5" y="10"/>
                      <a:pt x="5" y="10"/>
                      <a:pt x="5" y="10"/>
                    </a:cubicBezTo>
                    <a:cubicBezTo>
                      <a:pt x="6" y="10"/>
                      <a:pt x="6" y="10"/>
                      <a:pt x="6" y="11"/>
                    </a:cubicBezTo>
                    <a:cubicBezTo>
                      <a:pt x="6" y="8"/>
                      <a:pt x="10" y="10"/>
                      <a:pt x="10" y="7"/>
                    </a:cubicBezTo>
                    <a:cubicBezTo>
                      <a:pt x="11" y="5"/>
                      <a:pt x="14" y="8"/>
                      <a:pt x="14" y="5"/>
                    </a:cubicBezTo>
                    <a:cubicBezTo>
                      <a:pt x="14" y="5"/>
                      <a:pt x="14" y="5"/>
                      <a:pt x="14" y="5"/>
                    </a:cubicBezTo>
                    <a:cubicBezTo>
                      <a:pt x="14" y="4"/>
                      <a:pt x="14" y="4"/>
                      <a:pt x="14" y="4"/>
                    </a:cubicBezTo>
                    <a:cubicBezTo>
                      <a:pt x="14" y="4"/>
                      <a:pt x="15" y="4"/>
                      <a:pt x="15" y="4"/>
                    </a:cubicBezTo>
                    <a:cubicBezTo>
                      <a:pt x="15" y="3"/>
                      <a:pt x="15" y="3"/>
                      <a:pt x="15" y="3"/>
                    </a:cubicBezTo>
                    <a:cubicBezTo>
                      <a:pt x="15" y="4"/>
                      <a:pt x="16" y="4"/>
                      <a:pt x="16" y="3"/>
                    </a:cubicBezTo>
                    <a:cubicBezTo>
                      <a:pt x="17" y="3"/>
                      <a:pt x="17" y="2"/>
                      <a:pt x="17" y="2"/>
                    </a:cubicBezTo>
                    <a:cubicBezTo>
                      <a:pt x="17" y="3"/>
                      <a:pt x="19" y="2"/>
                      <a:pt x="19" y="1"/>
                    </a:cubicBezTo>
                    <a:cubicBezTo>
                      <a:pt x="20" y="1"/>
                      <a:pt x="20"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39" name="Freeform 519">
                <a:extLst>
                  <a:ext uri="{FF2B5EF4-FFF2-40B4-BE49-F238E27FC236}">
                    <a16:creationId xmlns:a16="http://schemas.microsoft.com/office/drawing/2014/main" id="{E776B383-FF0C-4B72-979F-E4610833E67C}"/>
                  </a:ext>
                </a:extLst>
              </p:cNvPr>
              <p:cNvSpPr/>
              <p:nvPr/>
            </p:nvSpPr>
            <p:spPr bwMode="auto">
              <a:xfrm>
                <a:off x="3591" y="1285"/>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0" name="Freeform 520">
                <a:extLst>
                  <a:ext uri="{FF2B5EF4-FFF2-40B4-BE49-F238E27FC236}">
                    <a16:creationId xmlns:a16="http://schemas.microsoft.com/office/drawing/2014/main" id="{92DC2AC0-69DE-44F3-9A8B-3A19333F38DC}"/>
                  </a:ext>
                </a:extLst>
              </p:cNvPr>
              <p:cNvSpPr/>
              <p:nvPr/>
            </p:nvSpPr>
            <p:spPr bwMode="auto">
              <a:xfrm>
                <a:off x="2319" y="1285"/>
                <a:ext cx="14" cy="8"/>
              </a:xfrm>
              <a:custGeom>
                <a:gdLst>
                  <a:gd name="T0" fmla="*/ 3 w 5"/>
                  <a:gd name="T1" fmla="*/ 2 h 3"/>
                  <a:gd name="T2" fmla="*/ 0 w 5"/>
                  <a:gd name="T3" fmla="*/ 3 h 3"/>
                  <a:gd name="T4" fmla="*/ 5 w 5"/>
                  <a:gd name="T5" fmla="*/ 0 h 3"/>
                  <a:gd name="T6" fmla="*/ 3 w 5"/>
                  <a:gd name="T7" fmla="*/ 2 h 3"/>
                </a:gdLst>
                <a:cxnLst>
                  <a:cxn ang="0">
                    <a:pos x="T0" y="T1"/>
                  </a:cxn>
                  <a:cxn ang="0">
                    <a:pos x="T2" y="T3"/>
                  </a:cxn>
                  <a:cxn ang="0">
                    <a:pos x="T4" y="T5"/>
                  </a:cxn>
                  <a:cxn ang="0">
                    <a:pos x="T6" y="T7"/>
                  </a:cxn>
                </a:cxnLst>
                <a:rect l="0" t="0" r="r" b="b"/>
                <a:pathLst>
                  <a:path w="5" h="3">
                    <a:moveTo>
                      <a:pt x="3" y="2"/>
                    </a:moveTo>
                    <a:cubicBezTo>
                      <a:pt x="2" y="2"/>
                      <a:pt x="1" y="3"/>
                      <a:pt x="0" y="3"/>
                    </a:cubicBezTo>
                    <a:cubicBezTo>
                      <a:pt x="1" y="2"/>
                      <a:pt x="3" y="0"/>
                      <a:pt x="5"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1" name="Freeform 521">
                <a:extLst>
                  <a:ext uri="{FF2B5EF4-FFF2-40B4-BE49-F238E27FC236}">
                    <a16:creationId xmlns:a16="http://schemas.microsoft.com/office/drawing/2014/main" id="{186B43B1-4473-4869-AE3F-9ADAC8A51D0C}"/>
                  </a:ext>
                </a:extLst>
              </p:cNvPr>
              <p:cNvSpPr/>
              <p:nvPr/>
            </p:nvSpPr>
            <p:spPr bwMode="auto">
              <a:xfrm>
                <a:off x="2963" y="1285"/>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2" name="Freeform 522">
                <a:extLst>
                  <a:ext uri="{FF2B5EF4-FFF2-40B4-BE49-F238E27FC236}">
                    <a16:creationId xmlns:a16="http://schemas.microsoft.com/office/drawing/2014/main" id="{36377A86-84D8-4F00-BE5C-3CFAAC0E11E4}"/>
                  </a:ext>
                </a:extLst>
              </p:cNvPr>
              <p:cNvSpPr/>
              <p:nvPr/>
            </p:nvSpPr>
            <p:spPr bwMode="auto">
              <a:xfrm>
                <a:off x="2736" y="128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3" name="Rectangle 523">
                <a:extLst>
                  <a:ext uri="{FF2B5EF4-FFF2-40B4-BE49-F238E27FC236}">
                    <a16:creationId xmlns:a16="http://schemas.microsoft.com/office/drawing/2014/main" id="{81148071-1C1C-487D-827F-53B63041F19A}"/>
                  </a:ext>
                </a:extLst>
              </p:cNvPr>
              <p:cNvSpPr>
                <a:spLocks noChangeArrowheads="1"/>
              </p:cNvSpPr>
              <p:nvPr/>
            </p:nvSpPr>
            <p:spPr bwMode="auto">
              <a:xfrm>
                <a:off x="2734" y="12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4" name="Freeform 524">
                <a:extLst>
                  <a:ext uri="{FF2B5EF4-FFF2-40B4-BE49-F238E27FC236}">
                    <a16:creationId xmlns:a16="http://schemas.microsoft.com/office/drawing/2014/main" id="{8BD4C864-9062-409C-8440-DB72A0D2FA08}"/>
                  </a:ext>
                </a:extLst>
              </p:cNvPr>
              <p:cNvSpPr/>
              <p:nvPr/>
            </p:nvSpPr>
            <p:spPr bwMode="auto">
              <a:xfrm>
                <a:off x="3281" y="1287"/>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5" name="Freeform 525">
                <a:extLst>
                  <a:ext uri="{FF2B5EF4-FFF2-40B4-BE49-F238E27FC236}">
                    <a16:creationId xmlns:a16="http://schemas.microsoft.com/office/drawing/2014/main" id="{581B78BB-9C6B-4D80-BCB4-A74BE759AD9E}"/>
                  </a:ext>
                </a:extLst>
              </p:cNvPr>
              <p:cNvSpPr/>
              <p:nvPr/>
            </p:nvSpPr>
            <p:spPr bwMode="auto">
              <a:xfrm>
                <a:off x="3364" y="1287"/>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6" name="Freeform 526">
                <a:extLst>
                  <a:ext uri="{FF2B5EF4-FFF2-40B4-BE49-F238E27FC236}">
                    <a16:creationId xmlns:a16="http://schemas.microsoft.com/office/drawing/2014/main" id="{29DEA26C-A8CE-4A6A-ACD0-BA8163896D1C}"/>
                  </a:ext>
                </a:extLst>
              </p:cNvPr>
              <p:cNvSpPr/>
              <p:nvPr/>
            </p:nvSpPr>
            <p:spPr bwMode="auto">
              <a:xfrm>
                <a:off x="3567" y="1287"/>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7" name="Freeform 527">
                <a:extLst>
                  <a:ext uri="{FF2B5EF4-FFF2-40B4-BE49-F238E27FC236}">
                    <a16:creationId xmlns:a16="http://schemas.microsoft.com/office/drawing/2014/main" id="{3BB6FF9A-0DC8-4595-ADD6-F482054F72F5}"/>
                  </a:ext>
                </a:extLst>
              </p:cNvPr>
              <p:cNvSpPr/>
              <p:nvPr/>
            </p:nvSpPr>
            <p:spPr bwMode="auto">
              <a:xfrm>
                <a:off x="3963" y="1285"/>
                <a:ext cx="8" cy="8"/>
              </a:xfrm>
              <a:custGeom>
                <a:gdLst>
                  <a:gd name="T0" fmla="*/ 3 w 3"/>
                  <a:gd name="T1" fmla="*/ 2 h 3"/>
                  <a:gd name="T2" fmla="*/ 2 w 3"/>
                  <a:gd name="T3" fmla="*/ 2 h 3"/>
                  <a:gd name="T4" fmla="*/ 0 w 3"/>
                  <a:gd name="T5" fmla="*/ 1 h 3"/>
                  <a:gd name="T6" fmla="*/ 0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3" y="3"/>
                      <a:pt x="2" y="2"/>
                      <a:pt x="2" y="2"/>
                    </a:cubicBezTo>
                    <a:cubicBezTo>
                      <a:pt x="1" y="2"/>
                      <a:pt x="1" y="1"/>
                      <a:pt x="0" y="1"/>
                    </a:cubicBezTo>
                    <a:cubicBezTo>
                      <a:pt x="0" y="1"/>
                      <a:pt x="0" y="1"/>
                      <a:pt x="0" y="1"/>
                    </a:cubicBezTo>
                    <a:cubicBezTo>
                      <a:pt x="1" y="0"/>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8" name="Freeform 528">
                <a:extLst>
                  <a:ext uri="{FF2B5EF4-FFF2-40B4-BE49-F238E27FC236}">
                    <a16:creationId xmlns:a16="http://schemas.microsoft.com/office/drawing/2014/main" id="{8A52CE0F-8A29-497B-B451-54F8B409CA91}"/>
                  </a:ext>
                </a:extLst>
              </p:cNvPr>
              <p:cNvSpPr/>
              <p:nvPr/>
            </p:nvSpPr>
            <p:spPr bwMode="auto">
              <a:xfrm>
                <a:off x="3869" y="1287"/>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49" name="Freeform 529">
                <a:extLst>
                  <a:ext uri="{FF2B5EF4-FFF2-40B4-BE49-F238E27FC236}">
                    <a16:creationId xmlns:a16="http://schemas.microsoft.com/office/drawing/2014/main" id="{F91530FA-1CC7-4C22-91A1-83D3BD777733}"/>
                  </a:ext>
                </a:extLst>
              </p:cNvPr>
              <p:cNvSpPr/>
              <p:nvPr/>
            </p:nvSpPr>
            <p:spPr bwMode="auto">
              <a:xfrm>
                <a:off x="3928" y="1287"/>
                <a:ext cx="5" cy="3"/>
              </a:xfrm>
              <a:custGeom>
                <a:gdLst>
                  <a:gd name="T0" fmla="*/ 0 w 5"/>
                  <a:gd name="T1" fmla="*/ 3 h 3"/>
                  <a:gd name="T2" fmla="*/ 5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0" name="Freeform 530">
                <a:extLst>
                  <a:ext uri="{FF2B5EF4-FFF2-40B4-BE49-F238E27FC236}">
                    <a16:creationId xmlns:a16="http://schemas.microsoft.com/office/drawing/2014/main" id="{7C5446B1-FA58-4E15-B385-8D296826E83A}"/>
                  </a:ext>
                </a:extLst>
              </p:cNvPr>
              <p:cNvSpPr/>
              <p:nvPr/>
            </p:nvSpPr>
            <p:spPr bwMode="auto">
              <a:xfrm>
                <a:off x="3936" y="1287"/>
                <a:ext cx="5" cy="3"/>
              </a:xfrm>
              <a:custGeom>
                <a:gdLst>
                  <a:gd name="T0" fmla="*/ 1 w 2"/>
                  <a:gd name="T1" fmla="*/ 1 h 1"/>
                  <a:gd name="T2" fmla="*/ 2 w 2"/>
                  <a:gd name="T3" fmla="*/ 1 h 1"/>
                  <a:gd name="T4" fmla="*/ 2 w 2"/>
                  <a:gd name="T5" fmla="*/ 1 h 1"/>
                  <a:gd name="T6" fmla="*/ 0 w 2"/>
                  <a:gd name="T7" fmla="*/ 0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2" y="1"/>
                      <a:pt x="2" y="1"/>
                    </a:cubicBezTo>
                    <a:cubicBezTo>
                      <a:pt x="1" y="1"/>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1" name="Freeform 531">
                <a:extLst>
                  <a:ext uri="{FF2B5EF4-FFF2-40B4-BE49-F238E27FC236}">
                    <a16:creationId xmlns:a16="http://schemas.microsoft.com/office/drawing/2014/main" id="{528D60DF-CA10-4B53-ADC4-FE2C85622926}"/>
                  </a:ext>
                </a:extLst>
              </p:cNvPr>
              <p:cNvSpPr/>
              <p:nvPr/>
            </p:nvSpPr>
            <p:spPr bwMode="auto">
              <a:xfrm>
                <a:off x="3944" y="1287"/>
                <a:ext cx="5" cy="3"/>
              </a:xfrm>
              <a:custGeom>
                <a:gdLst>
                  <a:gd name="T0" fmla="*/ 1 w 2"/>
                  <a:gd name="T1" fmla="*/ 0 h 1"/>
                  <a:gd name="T2" fmla="*/ 2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1" y="1"/>
                      <a:pt x="1" y="1"/>
                      <a:pt x="2"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2" name="Freeform 532">
                <a:extLst>
                  <a:ext uri="{FF2B5EF4-FFF2-40B4-BE49-F238E27FC236}">
                    <a16:creationId xmlns:a16="http://schemas.microsoft.com/office/drawing/2014/main" id="{37A37217-5CC7-4037-8097-1694E2F7B50D}"/>
                  </a:ext>
                </a:extLst>
              </p:cNvPr>
              <p:cNvSpPr/>
              <p:nvPr/>
            </p:nvSpPr>
            <p:spPr bwMode="auto">
              <a:xfrm>
                <a:off x="2720" y="1287"/>
                <a:ext cx="8" cy="8"/>
              </a:xfrm>
              <a:custGeom>
                <a:gdLst>
                  <a:gd name="T0" fmla="*/ 2 w 3"/>
                  <a:gd name="T1" fmla="*/ 3 h 3"/>
                  <a:gd name="T2" fmla="*/ 0 w 3"/>
                  <a:gd name="T3" fmla="*/ 2 h 3"/>
                  <a:gd name="T4" fmla="*/ 3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2" y="3"/>
                      <a:pt x="1" y="2"/>
                      <a:pt x="0" y="2"/>
                    </a:cubicBezTo>
                    <a:cubicBezTo>
                      <a:pt x="1" y="1"/>
                      <a:pt x="3" y="2"/>
                      <a:pt x="3" y="0"/>
                    </a:cubicBezTo>
                    <a:cubicBezTo>
                      <a:pt x="3"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3" name="Freeform 533">
                <a:extLst>
                  <a:ext uri="{FF2B5EF4-FFF2-40B4-BE49-F238E27FC236}">
                    <a16:creationId xmlns:a16="http://schemas.microsoft.com/office/drawing/2014/main" id="{7F942C02-91FB-471E-8250-FD9C25AF665F}"/>
                  </a:ext>
                </a:extLst>
              </p:cNvPr>
              <p:cNvSpPr/>
              <p:nvPr/>
            </p:nvSpPr>
            <p:spPr bwMode="auto">
              <a:xfrm>
                <a:off x="3920" y="1287"/>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2"/>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4" name="Freeform 534">
                <a:extLst>
                  <a:ext uri="{FF2B5EF4-FFF2-40B4-BE49-F238E27FC236}">
                    <a16:creationId xmlns:a16="http://schemas.microsoft.com/office/drawing/2014/main" id="{B0504102-725A-443E-BABF-CB0A4025B2FB}"/>
                  </a:ext>
                </a:extLst>
              </p:cNvPr>
              <p:cNvSpPr/>
              <p:nvPr/>
            </p:nvSpPr>
            <p:spPr bwMode="auto">
              <a:xfrm>
                <a:off x="3971" y="1285"/>
                <a:ext cx="16" cy="16"/>
              </a:xfrm>
              <a:custGeom>
                <a:gdLst>
                  <a:gd name="T0" fmla="*/ 5 w 6"/>
                  <a:gd name="T1" fmla="*/ 2 h 6"/>
                  <a:gd name="T2" fmla="*/ 5 w 6"/>
                  <a:gd name="T3" fmla="*/ 1 h 6"/>
                  <a:gd name="T4" fmla="*/ 6 w 6"/>
                  <a:gd name="T5" fmla="*/ 2 h 6"/>
                  <a:gd name="T6" fmla="*/ 0 w 6"/>
                  <a:gd name="T7" fmla="*/ 2 h 6"/>
                  <a:gd name="T8" fmla="*/ 5 w 6"/>
                  <a:gd name="T9" fmla="*/ 2 h 6"/>
                </a:gdLst>
                <a:cxnLst>
                  <a:cxn ang="0">
                    <a:pos x="T0" y="T1"/>
                  </a:cxn>
                  <a:cxn ang="0">
                    <a:pos x="T2" y="T3"/>
                  </a:cxn>
                  <a:cxn ang="0">
                    <a:pos x="T4" y="T5"/>
                  </a:cxn>
                  <a:cxn ang="0">
                    <a:pos x="T6" y="T7"/>
                  </a:cxn>
                  <a:cxn ang="0">
                    <a:pos x="T8" y="T9"/>
                  </a:cxn>
                </a:cxnLst>
                <a:rect l="0" t="0" r="r" b="b"/>
                <a:pathLst>
                  <a:path w="6" h="6">
                    <a:moveTo>
                      <a:pt x="5" y="2"/>
                    </a:moveTo>
                    <a:cubicBezTo>
                      <a:pt x="5" y="1"/>
                      <a:pt x="5" y="1"/>
                      <a:pt x="5" y="1"/>
                    </a:cubicBezTo>
                    <a:cubicBezTo>
                      <a:pt x="5" y="2"/>
                      <a:pt x="6" y="2"/>
                      <a:pt x="6" y="2"/>
                    </a:cubicBezTo>
                    <a:cubicBezTo>
                      <a:pt x="4" y="6"/>
                      <a:pt x="3" y="1"/>
                      <a:pt x="0" y="2"/>
                    </a:cubicBezTo>
                    <a:cubicBezTo>
                      <a:pt x="2" y="0"/>
                      <a:pt x="3" y="4"/>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5" name="Freeform 535">
                <a:extLst>
                  <a:ext uri="{FF2B5EF4-FFF2-40B4-BE49-F238E27FC236}">
                    <a16:creationId xmlns:a16="http://schemas.microsoft.com/office/drawing/2014/main" id="{48A9D610-1B20-49BC-AB4D-5188C7493FCB}"/>
                  </a:ext>
                </a:extLst>
              </p:cNvPr>
              <p:cNvSpPr/>
              <p:nvPr/>
            </p:nvSpPr>
            <p:spPr bwMode="auto">
              <a:xfrm>
                <a:off x="3369" y="129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6" name="Freeform 536">
                <a:extLst>
                  <a:ext uri="{FF2B5EF4-FFF2-40B4-BE49-F238E27FC236}">
                    <a16:creationId xmlns:a16="http://schemas.microsoft.com/office/drawing/2014/main" id="{5E8EE38D-12FF-42D6-B342-DFBE52DFE538}"/>
                  </a:ext>
                </a:extLst>
              </p:cNvPr>
              <p:cNvSpPr/>
              <p:nvPr/>
            </p:nvSpPr>
            <p:spPr bwMode="auto">
              <a:xfrm>
                <a:off x="2603" y="129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7" name="Freeform 537">
                <a:extLst>
                  <a:ext uri="{FF2B5EF4-FFF2-40B4-BE49-F238E27FC236}">
                    <a16:creationId xmlns:a16="http://schemas.microsoft.com/office/drawing/2014/main" id="{8FA7B564-56C1-4903-9592-5BE2ACA6EA69}"/>
                  </a:ext>
                </a:extLst>
              </p:cNvPr>
              <p:cNvSpPr/>
              <p:nvPr/>
            </p:nvSpPr>
            <p:spPr bwMode="auto">
              <a:xfrm>
                <a:off x="3498" y="1290"/>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8" name="Freeform 538">
                <a:extLst>
                  <a:ext uri="{FF2B5EF4-FFF2-40B4-BE49-F238E27FC236}">
                    <a16:creationId xmlns:a16="http://schemas.microsoft.com/office/drawing/2014/main" id="{E25F57FB-F3AC-4AB7-982C-0E1BFB17D993}"/>
                  </a:ext>
                </a:extLst>
              </p:cNvPr>
              <p:cNvSpPr/>
              <p:nvPr/>
            </p:nvSpPr>
            <p:spPr bwMode="auto">
              <a:xfrm>
                <a:off x="3554" y="1290"/>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59" name="Freeform 539">
                <a:extLst>
                  <a:ext uri="{FF2B5EF4-FFF2-40B4-BE49-F238E27FC236}">
                    <a16:creationId xmlns:a16="http://schemas.microsoft.com/office/drawing/2014/main" id="{98F7085E-4C11-4E6D-AF39-6F19E34F680B}"/>
                  </a:ext>
                </a:extLst>
              </p:cNvPr>
              <p:cNvSpPr/>
              <p:nvPr/>
            </p:nvSpPr>
            <p:spPr bwMode="auto">
              <a:xfrm>
                <a:off x="2819" y="1290"/>
                <a:ext cx="21" cy="11"/>
              </a:xfrm>
              <a:custGeom>
                <a:gdLst>
                  <a:gd name="T0" fmla="*/ 4 w 8"/>
                  <a:gd name="T1" fmla="*/ 3 h 4"/>
                  <a:gd name="T2" fmla="*/ 0 w 8"/>
                  <a:gd name="T3" fmla="*/ 4 h 4"/>
                  <a:gd name="T4" fmla="*/ 7 w 8"/>
                  <a:gd name="T5" fmla="*/ 1 h 4"/>
                  <a:gd name="T6" fmla="*/ 7 w 8"/>
                  <a:gd name="T7" fmla="*/ 0 h 4"/>
                  <a:gd name="T8" fmla="*/ 4 w 8"/>
                  <a:gd name="T9" fmla="*/ 3 h 4"/>
                </a:gdLst>
                <a:cxnLst>
                  <a:cxn ang="0">
                    <a:pos x="T0" y="T1"/>
                  </a:cxn>
                  <a:cxn ang="0">
                    <a:pos x="T2" y="T3"/>
                  </a:cxn>
                  <a:cxn ang="0">
                    <a:pos x="T4" y="T5"/>
                  </a:cxn>
                  <a:cxn ang="0">
                    <a:pos x="T6" y="T7"/>
                  </a:cxn>
                  <a:cxn ang="0">
                    <a:pos x="T8" y="T9"/>
                  </a:cxn>
                </a:cxnLst>
                <a:rect l="0" t="0" r="r" b="b"/>
                <a:pathLst>
                  <a:path w="8" h="4">
                    <a:moveTo>
                      <a:pt x="4" y="3"/>
                    </a:moveTo>
                    <a:cubicBezTo>
                      <a:pt x="0" y="4"/>
                      <a:pt x="0" y="4"/>
                      <a:pt x="0" y="4"/>
                    </a:cubicBezTo>
                    <a:cubicBezTo>
                      <a:pt x="2" y="3"/>
                      <a:pt x="4" y="1"/>
                      <a:pt x="7" y="1"/>
                    </a:cubicBezTo>
                    <a:cubicBezTo>
                      <a:pt x="7" y="0"/>
                      <a:pt x="7" y="0"/>
                      <a:pt x="7" y="0"/>
                    </a:cubicBezTo>
                    <a:cubicBezTo>
                      <a:pt x="8" y="2"/>
                      <a:pt x="5"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0" name="Freeform 540">
                <a:extLst>
                  <a:ext uri="{FF2B5EF4-FFF2-40B4-BE49-F238E27FC236}">
                    <a16:creationId xmlns:a16="http://schemas.microsoft.com/office/drawing/2014/main" id="{0FB50967-AB0D-4A40-A391-F0AFEC1FCA6E}"/>
                  </a:ext>
                </a:extLst>
              </p:cNvPr>
              <p:cNvSpPr/>
              <p:nvPr/>
            </p:nvSpPr>
            <p:spPr bwMode="auto">
              <a:xfrm>
                <a:off x="2159" y="1293"/>
                <a:ext cx="14" cy="2"/>
              </a:xfrm>
              <a:custGeom>
                <a:gdLst>
                  <a:gd name="T0" fmla="*/ 5 w 5"/>
                  <a:gd name="T1" fmla="*/ 0 h 1"/>
                  <a:gd name="T2" fmla="*/ 1 w 5"/>
                  <a:gd name="T3" fmla="*/ 1 h 1"/>
                  <a:gd name="T4" fmla="*/ 0 w 5"/>
                  <a:gd name="T5" fmla="*/ 1 h 1"/>
                  <a:gd name="T6" fmla="*/ 5 w 5"/>
                  <a:gd name="T7" fmla="*/ 0 h 1"/>
                </a:gdLst>
                <a:cxnLst>
                  <a:cxn ang="0">
                    <a:pos x="T0" y="T1"/>
                  </a:cxn>
                  <a:cxn ang="0">
                    <a:pos x="T2" y="T3"/>
                  </a:cxn>
                  <a:cxn ang="0">
                    <a:pos x="T4" y="T5"/>
                  </a:cxn>
                  <a:cxn ang="0">
                    <a:pos x="T6" y="T7"/>
                  </a:cxn>
                </a:cxnLst>
                <a:rect l="0" t="0" r="r" b="b"/>
                <a:pathLst>
                  <a:path w="5" h="1">
                    <a:moveTo>
                      <a:pt x="5" y="0"/>
                    </a:moveTo>
                    <a:cubicBezTo>
                      <a:pt x="4" y="1"/>
                      <a:pt x="2" y="1"/>
                      <a:pt x="1" y="1"/>
                    </a:cubicBezTo>
                    <a:cubicBezTo>
                      <a:pt x="0" y="1"/>
                      <a:pt x="0" y="1"/>
                      <a:pt x="0" y="1"/>
                    </a:cubicBezTo>
                    <a:cubicBezTo>
                      <a:pt x="1"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1" name="Freeform 541">
                <a:extLst>
                  <a:ext uri="{FF2B5EF4-FFF2-40B4-BE49-F238E27FC236}">
                    <a16:creationId xmlns:a16="http://schemas.microsoft.com/office/drawing/2014/main" id="{6A17B24B-B4F6-4CFA-84F2-D96F63F7A1B2}"/>
                  </a:ext>
                </a:extLst>
              </p:cNvPr>
              <p:cNvSpPr/>
              <p:nvPr/>
            </p:nvSpPr>
            <p:spPr bwMode="auto">
              <a:xfrm>
                <a:off x="2985" y="1290"/>
                <a:ext cx="2" cy="5"/>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1" y="2"/>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2" name="Freeform 542">
                <a:extLst>
                  <a:ext uri="{FF2B5EF4-FFF2-40B4-BE49-F238E27FC236}">
                    <a16:creationId xmlns:a16="http://schemas.microsoft.com/office/drawing/2014/main" id="{523FDF68-0C27-4FCC-BE5E-66CD8F0330EC}"/>
                  </a:ext>
                </a:extLst>
              </p:cNvPr>
              <p:cNvSpPr/>
              <p:nvPr/>
            </p:nvSpPr>
            <p:spPr bwMode="auto">
              <a:xfrm>
                <a:off x="2560" y="129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3" name="Freeform 543">
                <a:extLst>
                  <a:ext uri="{FF2B5EF4-FFF2-40B4-BE49-F238E27FC236}">
                    <a16:creationId xmlns:a16="http://schemas.microsoft.com/office/drawing/2014/main" id="{401FE82F-D406-4DB6-8E50-1EE70301165C}"/>
                  </a:ext>
                </a:extLst>
              </p:cNvPr>
              <p:cNvSpPr/>
              <p:nvPr/>
            </p:nvSpPr>
            <p:spPr bwMode="auto">
              <a:xfrm>
                <a:off x="3653" y="1295"/>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4" name="Freeform 544">
                <a:extLst>
                  <a:ext uri="{FF2B5EF4-FFF2-40B4-BE49-F238E27FC236}">
                    <a16:creationId xmlns:a16="http://schemas.microsoft.com/office/drawing/2014/main" id="{A2A922D7-0A9A-48BB-A47B-CBE950D53DFC}"/>
                  </a:ext>
                </a:extLst>
              </p:cNvPr>
              <p:cNvSpPr/>
              <p:nvPr/>
            </p:nvSpPr>
            <p:spPr bwMode="auto">
              <a:xfrm>
                <a:off x="2074" y="1295"/>
                <a:ext cx="8" cy="6"/>
              </a:xfrm>
              <a:custGeom>
                <a:gdLst>
                  <a:gd name="T0" fmla="*/ 2 w 3"/>
                  <a:gd name="T1" fmla="*/ 2 h 2"/>
                  <a:gd name="T2" fmla="*/ 0 w 3"/>
                  <a:gd name="T3" fmla="*/ 2 h 2"/>
                  <a:gd name="T4" fmla="*/ 1 w 3"/>
                  <a:gd name="T5" fmla="*/ 1 h 2"/>
                  <a:gd name="T6" fmla="*/ 1 w 3"/>
                  <a:gd name="T7" fmla="*/ 1 h 2"/>
                  <a:gd name="T8" fmla="*/ 2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1" y="2"/>
                      <a:pt x="1" y="1"/>
                      <a:pt x="0" y="2"/>
                    </a:cubicBezTo>
                    <a:cubicBezTo>
                      <a:pt x="1" y="1"/>
                      <a:pt x="1" y="1"/>
                      <a:pt x="1" y="1"/>
                    </a:cubicBezTo>
                    <a:cubicBezTo>
                      <a:pt x="1" y="1"/>
                      <a:pt x="1" y="1"/>
                      <a:pt x="1" y="1"/>
                    </a:cubicBezTo>
                    <a:cubicBezTo>
                      <a:pt x="2" y="0"/>
                      <a:pt x="2" y="0"/>
                      <a:pt x="2" y="0"/>
                    </a:cubicBezTo>
                    <a:cubicBezTo>
                      <a:pt x="3"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5" name="Freeform 545">
                <a:extLst>
                  <a:ext uri="{FF2B5EF4-FFF2-40B4-BE49-F238E27FC236}">
                    <a16:creationId xmlns:a16="http://schemas.microsoft.com/office/drawing/2014/main" id="{20B3F86B-0C81-42E3-80AA-FBE0FFFB62E2}"/>
                  </a:ext>
                </a:extLst>
              </p:cNvPr>
              <p:cNvSpPr/>
              <p:nvPr/>
            </p:nvSpPr>
            <p:spPr bwMode="auto">
              <a:xfrm>
                <a:off x="2718" y="12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6" name="Freeform 546">
                <a:extLst>
                  <a:ext uri="{FF2B5EF4-FFF2-40B4-BE49-F238E27FC236}">
                    <a16:creationId xmlns:a16="http://schemas.microsoft.com/office/drawing/2014/main" id="{5EAD7CC9-C3F8-4853-952A-D8A6EE2BA33C}"/>
                  </a:ext>
                </a:extLst>
              </p:cNvPr>
              <p:cNvSpPr/>
              <p:nvPr/>
            </p:nvSpPr>
            <p:spPr bwMode="auto">
              <a:xfrm>
                <a:off x="3717" y="1295"/>
                <a:ext cx="5" cy="6"/>
              </a:xfrm>
              <a:custGeom>
                <a:gdLst>
                  <a:gd name="T0" fmla="*/ 2 w 2"/>
                  <a:gd name="T1" fmla="*/ 1 h 2"/>
                  <a:gd name="T2" fmla="*/ 0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7" name="Freeform 547">
                <a:extLst>
                  <a:ext uri="{FF2B5EF4-FFF2-40B4-BE49-F238E27FC236}">
                    <a16:creationId xmlns:a16="http://schemas.microsoft.com/office/drawing/2014/main" id="{5C549F9D-4E42-4F4C-AD3D-5E013020224E}"/>
                  </a:ext>
                </a:extLst>
              </p:cNvPr>
              <p:cNvSpPr/>
              <p:nvPr/>
            </p:nvSpPr>
            <p:spPr bwMode="auto">
              <a:xfrm>
                <a:off x="3856" y="1295"/>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8" name="Freeform 548">
                <a:extLst>
                  <a:ext uri="{FF2B5EF4-FFF2-40B4-BE49-F238E27FC236}">
                    <a16:creationId xmlns:a16="http://schemas.microsoft.com/office/drawing/2014/main" id="{96330893-99D1-4DB9-AB6D-8FFF894370CD}"/>
                  </a:ext>
                </a:extLst>
              </p:cNvPr>
              <p:cNvSpPr/>
              <p:nvPr/>
            </p:nvSpPr>
            <p:spPr bwMode="auto">
              <a:xfrm>
                <a:off x="3743" y="1295"/>
                <a:ext cx="11"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3" y="2"/>
                      <a:pt x="1" y="1"/>
                      <a:pt x="0" y="2"/>
                    </a:cubicBezTo>
                    <a:cubicBezTo>
                      <a:pt x="1"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69" name="Freeform 549">
                <a:extLst>
                  <a:ext uri="{FF2B5EF4-FFF2-40B4-BE49-F238E27FC236}">
                    <a16:creationId xmlns:a16="http://schemas.microsoft.com/office/drawing/2014/main" id="{267D0519-DB9E-4987-B026-382C6F461EFC}"/>
                  </a:ext>
                </a:extLst>
              </p:cNvPr>
              <p:cNvSpPr/>
              <p:nvPr/>
            </p:nvSpPr>
            <p:spPr bwMode="auto">
              <a:xfrm>
                <a:off x="3514" y="1293"/>
                <a:ext cx="173" cy="107"/>
              </a:xfrm>
              <a:custGeom>
                <a:gdLst>
                  <a:gd name="T0" fmla="*/ 64 w 65"/>
                  <a:gd name="T1" fmla="*/ 5 h 40"/>
                  <a:gd name="T2" fmla="*/ 62 w 65"/>
                  <a:gd name="T3" fmla="*/ 9 h 40"/>
                  <a:gd name="T4" fmla="*/ 58 w 65"/>
                  <a:gd name="T5" fmla="*/ 11 h 40"/>
                  <a:gd name="T6" fmla="*/ 59 w 65"/>
                  <a:gd name="T7" fmla="*/ 11 h 40"/>
                  <a:gd name="T8" fmla="*/ 55 w 65"/>
                  <a:gd name="T9" fmla="*/ 14 h 40"/>
                  <a:gd name="T10" fmla="*/ 50 w 65"/>
                  <a:gd name="T11" fmla="*/ 16 h 40"/>
                  <a:gd name="T12" fmla="*/ 50 w 65"/>
                  <a:gd name="T13" fmla="*/ 18 h 40"/>
                  <a:gd name="T14" fmla="*/ 47 w 65"/>
                  <a:gd name="T15" fmla="*/ 20 h 40"/>
                  <a:gd name="T16" fmla="*/ 45 w 65"/>
                  <a:gd name="T17" fmla="*/ 24 h 40"/>
                  <a:gd name="T18" fmla="*/ 43 w 65"/>
                  <a:gd name="T19" fmla="*/ 25 h 40"/>
                  <a:gd name="T20" fmla="*/ 42 w 65"/>
                  <a:gd name="T21" fmla="*/ 26 h 40"/>
                  <a:gd name="T22" fmla="*/ 41 w 65"/>
                  <a:gd name="T23" fmla="*/ 28 h 40"/>
                  <a:gd name="T24" fmla="*/ 38 w 65"/>
                  <a:gd name="T25" fmla="*/ 30 h 40"/>
                  <a:gd name="T26" fmla="*/ 32 w 65"/>
                  <a:gd name="T27" fmla="*/ 33 h 40"/>
                  <a:gd name="T28" fmla="*/ 29 w 65"/>
                  <a:gd name="T29" fmla="*/ 33 h 40"/>
                  <a:gd name="T30" fmla="*/ 23 w 65"/>
                  <a:gd name="T31" fmla="*/ 35 h 40"/>
                  <a:gd name="T32" fmla="*/ 23 w 65"/>
                  <a:gd name="T33" fmla="*/ 36 h 40"/>
                  <a:gd name="T34" fmla="*/ 20 w 65"/>
                  <a:gd name="T35" fmla="*/ 36 h 40"/>
                  <a:gd name="T36" fmla="*/ 7 w 65"/>
                  <a:gd name="T37" fmla="*/ 36 h 40"/>
                  <a:gd name="T38" fmla="*/ 5 w 65"/>
                  <a:gd name="T39" fmla="*/ 38 h 40"/>
                  <a:gd name="T40" fmla="*/ 0 w 65"/>
                  <a:gd name="T41" fmla="*/ 39 h 40"/>
                  <a:gd name="T42" fmla="*/ 5 w 65"/>
                  <a:gd name="T43" fmla="*/ 35 h 40"/>
                  <a:gd name="T44" fmla="*/ 11 w 65"/>
                  <a:gd name="T45" fmla="*/ 34 h 40"/>
                  <a:gd name="T46" fmla="*/ 6 w 65"/>
                  <a:gd name="T47" fmla="*/ 35 h 40"/>
                  <a:gd name="T48" fmla="*/ 8 w 65"/>
                  <a:gd name="T49" fmla="*/ 33 h 40"/>
                  <a:gd name="T50" fmla="*/ 11 w 65"/>
                  <a:gd name="T51" fmla="*/ 30 h 40"/>
                  <a:gd name="T52" fmla="*/ 12 w 65"/>
                  <a:gd name="T53" fmla="*/ 28 h 40"/>
                  <a:gd name="T54" fmla="*/ 18 w 65"/>
                  <a:gd name="T55" fmla="*/ 27 h 40"/>
                  <a:gd name="T56" fmla="*/ 23 w 65"/>
                  <a:gd name="T57" fmla="*/ 25 h 40"/>
                  <a:gd name="T58" fmla="*/ 24 w 65"/>
                  <a:gd name="T59" fmla="*/ 24 h 40"/>
                  <a:gd name="T60" fmla="*/ 25 w 65"/>
                  <a:gd name="T61" fmla="*/ 20 h 40"/>
                  <a:gd name="T62" fmla="*/ 22 w 65"/>
                  <a:gd name="T63" fmla="*/ 22 h 40"/>
                  <a:gd name="T64" fmla="*/ 20 w 65"/>
                  <a:gd name="T65" fmla="*/ 22 h 40"/>
                  <a:gd name="T66" fmla="*/ 17 w 65"/>
                  <a:gd name="T67" fmla="*/ 23 h 40"/>
                  <a:gd name="T68" fmla="*/ 23 w 65"/>
                  <a:gd name="T69" fmla="*/ 19 h 40"/>
                  <a:gd name="T70" fmla="*/ 29 w 65"/>
                  <a:gd name="T71" fmla="*/ 17 h 40"/>
                  <a:gd name="T72" fmla="*/ 31 w 65"/>
                  <a:gd name="T73" fmla="*/ 16 h 40"/>
                  <a:gd name="T74" fmla="*/ 31 w 65"/>
                  <a:gd name="T75" fmla="*/ 14 h 40"/>
                  <a:gd name="T76" fmla="*/ 33 w 65"/>
                  <a:gd name="T77" fmla="*/ 12 h 40"/>
                  <a:gd name="T78" fmla="*/ 34 w 65"/>
                  <a:gd name="T79" fmla="*/ 11 h 40"/>
                  <a:gd name="T80" fmla="*/ 37 w 65"/>
                  <a:gd name="T81" fmla="*/ 8 h 40"/>
                  <a:gd name="T82" fmla="*/ 42 w 65"/>
                  <a:gd name="T83" fmla="*/ 7 h 40"/>
                  <a:gd name="T84" fmla="*/ 48 w 65"/>
                  <a:gd name="T85" fmla="*/ 6 h 40"/>
                  <a:gd name="T86" fmla="*/ 49 w 65"/>
                  <a:gd name="T87" fmla="*/ 4 h 40"/>
                  <a:gd name="T88" fmla="*/ 51 w 65"/>
                  <a:gd name="T89" fmla="*/ 5 h 40"/>
                  <a:gd name="T90" fmla="*/ 56 w 65"/>
                  <a:gd name="T91" fmla="*/ 4 h 40"/>
                  <a:gd name="T92" fmla="*/ 56 w 65"/>
                  <a:gd name="T93" fmla="*/ 3 h 40"/>
                  <a:gd name="T94" fmla="*/ 58 w 65"/>
                  <a:gd name="T95" fmla="*/ 4 h 40"/>
                  <a:gd name="T96" fmla="*/ 64 w 65"/>
                  <a:gd name="T97" fmla="*/ 2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40">
                    <a:moveTo>
                      <a:pt x="64" y="2"/>
                    </a:moveTo>
                    <a:cubicBezTo>
                      <a:pt x="63" y="4"/>
                      <a:pt x="65" y="4"/>
                      <a:pt x="64" y="5"/>
                    </a:cubicBezTo>
                    <a:cubicBezTo>
                      <a:pt x="62" y="5"/>
                      <a:pt x="61" y="6"/>
                      <a:pt x="61" y="7"/>
                    </a:cubicBezTo>
                    <a:cubicBezTo>
                      <a:pt x="62" y="7"/>
                      <a:pt x="61" y="8"/>
                      <a:pt x="62" y="9"/>
                    </a:cubicBezTo>
                    <a:cubicBezTo>
                      <a:pt x="60" y="8"/>
                      <a:pt x="60" y="10"/>
                      <a:pt x="58" y="10"/>
                    </a:cubicBezTo>
                    <a:cubicBezTo>
                      <a:pt x="58" y="11"/>
                      <a:pt x="57" y="11"/>
                      <a:pt x="58" y="11"/>
                    </a:cubicBezTo>
                    <a:cubicBezTo>
                      <a:pt x="58" y="12"/>
                      <a:pt x="59" y="11"/>
                      <a:pt x="59" y="12"/>
                    </a:cubicBezTo>
                    <a:cubicBezTo>
                      <a:pt x="59" y="11"/>
                      <a:pt x="59" y="11"/>
                      <a:pt x="59" y="11"/>
                    </a:cubicBezTo>
                    <a:cubicBezTo>
                      <a:pt x="60" y="14"/>
                      <a:pt x="55" y="12"/>
                      <a:pt x="56" y="15"/>
                    </a:cubicBezTo>
                    <a:cubicBezTo>
                      <a:pt x="55" y="14"/>
                      <a:pt x="55" y="14"/>
                      <a:pt x="55" y="14"/>
                    </a:cubicBezTo>
                    <a:cubicBezTo>
                      <a:pt x="53" y="15"/>
                      <a:pt x="53" y="16"/>
                      <a:pt x="51" y="16"/>
                    </a:cubicBezTo>
                    <a:cubicBezTo>
                      <a:pt x="50" y="16"/>
                      <a:pt x="50" y="16"/>
                      <a:pt x="50" y="16"/>
                    </a:cubicBezTo>
                    <a:cubicBezTo>
                      <a:pt x="50" y="17"/>
                      <a:pt x="48" y="16"/>
                      <a:pt x="48" y="17"/>
                    </a:cubicBezTo>
                    <a:cubicBezTo>
                      <a:pt x="50" y="18"/>
                      <a:pt x="50" y="18"/>
                      <a:pt x="50" y="18"/>
                    </a:cubicBezTo>
                    <a:cubicBezTo>
                      <a:pt x="50" y="20"/>
                      <a:pt x="47" y="19"/>
                      <a:pt x="47" y="21"/>
                    </a:cubicBezTo>
                    <a:cubicBezTo>
                      <a:pt x="47" y="21"/>
                      <a:pt x="47" y="20"/>
                      <a:pt x="47" y="20"/>
                    </a:cubicBezTo>
                    <a:cubicBezTo>
                      <a:pt x="47" y="21"/>
                      <a:pt x="45" y="21"/>
                      <a:pt x="45" y="22"/>
                    </a:cubicBezTo>
                    <a:cubicBezTo>
                      <a:pt x="45" y="24"/>
                      <a:pt x="45" y="24"/>
                      <a:pt x="45" y="24"/>
                    </a:cubicBezTo>
                    <a:cubicBezTo>
                      <a:pt x="48" y="22"/>
                      <a:pt x="48" y="22"/>
                      <a:pt x="48" y="22"/>
                    </a:cubicBezTo>
                    <a:cubicBezTo>
                      <a:pt x="46" y="23"/>
                      <a:pt x="46" y="26"/>
                      <a:pt x="43" y="25"/>
                    </a:cubicBezTo>
                    <a:cubicBezTo>
                      <a:pt x="42" y="25"/>
                      <a:pt x="43" y="26"/>
                      <a:pt x="42" y="26"/>
                    </a:cubicBezTo>
                    <a:cubicBezTo>
                      <a:pt x="42" y="26"/>
                      <a:pt x="42" y="26"/>
                      <a:pt x="42" y="26"/>
                    </a:cubicBezTo>
                    <a:cubicBezTo>
                      <a:pt x="41" y="26"/>
                      <a:pt x="41" y="27"/>
                      <a:pt x="41" y="27"/>
                    </a:cubicBezTo>
                    <a:cubicBezTo>
                      <a:pt x="41" y="27"/>
                      <a:pt x="41" y="28"/>
                      <a:pt x="41" y="28"/>
                    </a:cubicBezTo>
                    <a:cubicBezTo>
                      <a:pt x="40" y="28"/>
                      <a:pt x="38" y="29"/>
                      <a:pt x="38" y="30"/>
                    </a:cubicBezTo>
                    <a:cubicBezTo>
                      <a:pt x="38" y="30"/>
                      <a:pt x="38" y="30"/>
                      <a:pt x="38" y="30"/>
                    </a:cubicBezTo>
                    <a:cubicBezTo>
                      <a:pt x="37" y="30"/>
                      <a:pt x="37" y="31"/>
                      <a:pt x="37" y="32"/>
                    </a:cubicBezTo>
                    <a:cubicBezTo>
                      <a:pt x="35" y="33"/>
                      <a:pt x="33" y="33"/>
                      <a:pt x="32" y="33"/>
                    </a:cubicBezTo>
                    <a:cubicBezTo>
                      <a:pt x="32" y="35"/>
                      <a:pt x="30" y="32"/>
                      <a:pt x="29" y="34"/>
                    </a:cubicBezTo>
                    <a:cubicBezTo>
                      <a:pt x="29" y="34"/>
                      <a:pt x="29" y="33"/>
                      <a:pt x="29" y="33"/>
                    </a:cubicBezTo>
                    <a:cubicBezTo>
                      <a:pt x="28" y="35"/>
                      <a:pt x="25" y="35"/>
                      <a:pt x="24" y="36"/>
                    </a:cubicBezTo>
                    <a:cubicBezTo>
                      <a:pt x="24" y="35"/>
                      <a:pt x="24" y="35"/>
                      <a:pt x="23" y="35"/>
                    </a:cubicBezTo>
                    <a:cubicBezTo>
                      <a:pt x="23" y="35"/>
                      <a:pt x="23" y="35"/>
                      <a:pt x="23" y="35"/>
                    </a:cubicBezTo>
                    <a:cubicBezTo>
                      <a:pt x="23" y="36"/>
                      <a:pt x="23" y="36"/>
                      <a:pt x="23" y="36"/>
                    </a:cubicBezTo>
                    <a:cubicBezTo>
                      <a:pt x="22" y="35"/>
                      <a:pt x="21" y="36"/>
                      <a:pt x="20" y="36"/>
                    </a:cubicBezTo>
                    <a:cubicBezTo>
                      <a:pt x="20" y="36"/>
                      <a:pt x="20" y="36"/>
                      <a:pt x="20" y="36"/>
                    </a:cubicBezTo>
                    <a:cubicBezTo>
                      <a:pt x="16" y="36"/>
                      <a:pt x="13" y="37"/>
                      <a:pt x="9" y="38"/>
                    </a:cubicBezTo>
                    <a:cubicBezTo>
                      <a:pt x="8" y="37"/>
                      <a:pt x="9" y="36"/>
                      <a:pt x="7" y="36"/>
                    </a:cubicBezTo>
                    <a:cubicBezTo>
                      <a:pt x="7" y="38"/>
                      <a:pt x="7" y="38"/>
                      <a:pt x="7" y="38"/>
                    </a:cubicBezTo>
                    <a:cubicBezTo>
                      <a:pt x="6" y="37"/>
                      <a:pt x="6" y="38"/>
                      <a:pt x="5" y="38"/>
                    </a:cubicBezTo>
                    <a:cubicBezTo>
                      <a:pt x="4" y="38"/>
                      <a:pt x="2" y="39"/>
                      <a:pt x="0" y="40"/>
                    </a:cubicBezTo>
                    <a:cubicBezTo>
                      <a:pt x="0" y="39"/>
                      <a:pt x="0" y="39"/>
                      <a:pt x="0" y="39"/>
                    </a:cubicBezTo>
                    <a:cubicBezTo>
                      <a:pt x="2" y="39"/>
                      <a:pt x="2" y="37"/>
                      <a:pt x="4" y="38"/>
                    </a:cubicBezTo>
                    <a:cubicBezTo>
                      <a:pt x="5" y="35"/>
                      <a:pt x="5" y="35"/>
                      <a:pt x="5" y="35"/>
                    </a:cubicBezTo>
                    <a:cubicBezTo>
                      <a:pt x="5" y="36"/>
                      <a:pt x="5" y="36"/>
                      <a:pt x="5" y="36"/>
                    </a:cubicBezTo>
                    <a:cubicBezTo>
                      <a:pt x="7" y="35"/>
                      <a:pt x="11" y="36"/>
                      <a:pt x="11" y="34"/>
                    </a:cubicBezTo>
                    <a:cubicBezTo>
                      <a:pt x="10" y="33"/>
                      <a:pt x="10" y="33"/>
                      <a:pt x="10" y="33"/>
                    </a:cubicBezTo>
                    <a:cubicBezTo>
                      <a:pt x="10" y="35"/>
                      <a:pt x="7" y="34"/>
                      <a:pt x="6" y="35"/>
                    </a:cubicBezTo>
                    <a:cubicBezTo>
                      <a:pt x="6" y="35"/>
                      <a:pt x="5" y="35"/>
                      <a:pt x="5" y="34"/>
                    </a:cubicBezTo>
                    <a:cubicBezTo>
                      <a:pt x="7" y="35"/>
                      <a:pt x="6" y="32"/>
                      <a:pt x="8" y="33"/>
                    </a:cubicBezTo>
                    <a:cubicBezTo>
                      <a:pt x="9" y="31"/>
                      <a:pt x="10" y="29"/>
                      <a:pt x="11" y="28"/>
                    </a:cubicBezTo>
                    <a:cubicBezTo>
                      <a:pt x="11" y="29"/>
                      <a:pt x="11" y="30"/>
                      <a:pt x="11" y="30"/>
                    </a:cubicBezTo>
                    <a:cubicBezTo>
                      <a:pt x="14" y="29"/>
                      <a:pt x="14" y="29"/>
                      <a:pt x="14" y="29"/>
                    </a:cubicBezTo>
                    <a:cubicBezTo>
                      <a:pt x="12" y="28"/>
                      <a:pt x="12" y="28"/>
                      <a:pt x="12" y="28"/>
                    </a:cubicBezTo>
                    <a:cubicBezTo>
                      <a:pt x="13" y="27"/>
                      <a:pt x="13" y="27"/>
                      <a:pt x="13" y="27"/>
                    </a:cubicBezTo>
                    <a:cubicBezTo>
                      <a:pt x="14" y="28"/>
                      <a:pt x="17" y="28"/>
                      <a:pt x="18" y="27"/>
                    </a:cubicBezTo>
                    <a:cubicBezTo>
                      <a:pt x="17" y="29"/>
                      <a:pt x="17" y="29"/>
                      <a:pt x="17" y="29"/>
                    </a:cubicBezTo>
                    <a:cubicBezTo>
                      <a:pt x="20" y="29"/>
                      <a:pt x="21" y="27"/>
                      <a:pt x="23" y="25"/>
                    </a:cubicBezTo>
                    <a:cubicBezTo>
                      <a:pt x="22" y="25"/>
                      <a:pt x="22" y="25"/>
                      <a:pt x="22" y="25"/>
                    </a:cubicBezTo>
                    <a:cubicBezTo>
                      <a:pt x="23" y="23"/>
                      <a:pt x="24" y="25"/>
                      <a:pt x="24" y="24"/>
                    </a:cubicBezTo>
                    <a:cubicBezTo>
                      <a:pt x="25" y="23"/>
                      <a:pt x="29" y="22"/>
                      <a:pt x="27" y="21"/>
                    </a:cubicBezTo>
                    <a:cubicBezTo>
                      <a:pt x="26" y="22"/>
                      <a:pt x="26" y="20"/>
                      <a:pt x="25" y="20"/>
                    </a:cubicBezTo>
                    <a:cubicBezTo>
                      <a:pt x="25" y="22"/>
                      <a:pt x="22" y="21"/>
                      <a:pt x="23" y="23"/>
                    </a:cubicBezTo>
                    <a:cubicBezTo>
                      <a:pt x="22" y="22"/>
                      <a:pt x="22" y="22"/>
                      <a:pt x="22" y="22"/>
                    </a:cubicBezTo>
                    <a:cubicBezTo>
                      <a:pt x="22" y="23"/>
                      <a:pt x="21" y="23"/>
                      <a:pt x="20" y="23"/>
                    </a:cubicBezTo>
                    <a:cubicBezTo>
                      <a:pt x="20" y="22"/>
                      <a:pt x="20" y="22"/>
                      <a:pt x="20" y="22"/>
                    </a:cubicBezTo>
                    <a:cubicBezTo>
                      <a:pt x="20" y="22"/>
                      <a:pt x="19" y="22"/>
                      <a:pt x="19" y="22"/>
                    </a:cubicBezTo>
                    <a:cubicBezTo>
                      <a:pt x="18" y="22"/>
                      <a:pt x="18" y="23"/>
                      <a:pt x="17" y="23"/>
                    </a:cubicBezTo>
                    <a:cubicBezTo>
                      <a:pt x="16" y="22"/>
                      <a:pt x="16" y="22"/>
                      <a:pt x="16" y="22"/>
                    </a:cubicBezTo>
                    <a:cubicBezTo>
                      <a:pt x="19" y="19"/>
                      <a:pt x="21" y="23"/>
                      <a:pt x="23" y="19"/>
                    </a:cubicBezTo>
                    <a:cubicBezTo>
                      <a:pt x="22" y="18"/>
                      <a:pt x="22" y="18"/>
                      <a:pt x="22" y="18"/>
                    </a:cubicBezTo>
                    <a:cubicBezTo>
                      <a:pt x="25" y="17"/>
                      <a:pt x="27" y="20"/>
                      <a:pt x="29" y="17"/>
                    </a:cubicBezTo>
                    <a:cubicBezTo>
                      <a:pt x="29" y="17"/>
                      <a:pt x="29" y="17"/>
                      <a:pt x="29" y="17"/>
                    </a:cubicBezTo>
                    <a:cubicBezTo>
                      <a:pt x="30" y="17"/>
                      <a:pt x="30" y="16"/>
                      <a:pt x="31" y="16"/>
                    </a:cubicBezTo>
                    <a:cubicBezTo>
                      <a:pt x="30" y="14"/>
                      <a:pt x="30" y="14"/>
                      <a:pt x="30" y="14"/>
                    </a:cubicBezTo>
                    <a:cubicBezTo>
                      <a:pt x="31" y="14"/>
                      <a:pt x="31" y="14"/>
                      <a:pt x="31" y="14"/>
                    </a:cubicBezTo>
                    <a:cubicBezTo>
                      <a:pt x="30" y="13"/>
                      <a:pt x="33" y="12"/>
                      <a:pt x="33" y="11"/>
                    </a:cubicBezTo>
                    <a:cubicBezTo>
                      <a:pt x="33" y="12"/>
                      <a:pt x="33" y="12"/>
                      <a:pt x="33" y="12"/>
                    </a:cubicBezTo>
                    <a:cubicBezTo>
                      <a:pt x="34" y="11"/>
                      <a:pt x="34" y="11"/>
                      <a:pt x="34" y="11"/>
                    </a:cubicBezTo>
                    <a:cubicBezTo>
                      <a:pt x="34" y="11"/>
                      <a:pt x="34" y="11"/>
                      <a:pt x="34" y="11"/>
                    </a:cubicBezTo>
                    <a:cubicBezTo>
                      <a:pt x="35" y="10"/>
                      <a:pt x="35" y="10"/>
                      <a:pt x="35" y="10"/>
                    </a:cubicBezTo>
                    <a:cubicBezTo>
                      <a:pt x="35" y="9"/>
                      <a:pt x="37" y="10"/>
                      <a:pt x="37" y="8"/>
                    </a:cubicBezTo>
                    <a:cubicBezTo>
                      <a:pt x="37" y="9"/>
                      <a:pt x="37" y="9"/>
                      <a:pt x="37" y="9"/>
                    </a:cubicBezTo>
                    <a:cubicBezTo>
                      <a:pt x="38" y="8"/>
                      <a:pt x="41" y="9"/>
                      <a:pt x="42" y="7"/>
                    </a:cubicBezTo>
                    <a:cubicBezTo>
                      <a:pt x="44" y="8"/>
                      <a:pt x="44" y="3"/>
                      <a:pt x="46" y="6"/>
                    </a:cubicBezTo>
                    <a:cubicBezTo>
                      <a:pt x="48" y="6"/>
                      <a:pt x="48" y="6"/>
                      <a:pt x="48" y="6"/>
                    </a:cubicBezTo>
                    <a:cubicBezTo>
                      <a:pt x="48" y="6"/>
                      <a:pt x="48" y="5"/>
                      <a:pt x="48" y="5"/>
                    </a:cubicBezTo>
                    <a:cubicBezTo>
                      <a:pt x="48" y="5"/>
                      <a:pt x="49" y="5"/>
                      <a:pt x="49" y="4"/>
                    </a:cubicBezTo>
                    <a:cubicBezTo>
                      <a:pt x="49" y="6"/>
                      <a:pt x="50" y="5"/>
                      <a:pt x="51" y="6"/>
                    </a:cubicBezTo>
                    <a:cubicBezTo>
                      <a:pt x="51" y="5"/>
                      <a:pt x="51" y="5"/>
                      <a:pt x="51" y="5"/>
                    </a:cubicBezTo>
                    <a:cubicBezTo>
                      <a:pt x="51" y="5"/>
                      <a:pt x="51" y="5"/>
                      <a:pt x="51" y="5"/>
                    </a:cubicBezTo>
                    <a:cubicBezTo>
                      <a:pt x="52" y="4"/>
                      <a:pt x="55" y="6"/>
                      <a:pt x="56" y="4"/>
                    </a:cubicBezTo>
                    <a:cubicBezTo>
                      <a:pt x="56" y="3"/>
                      <a:pt x="56" y="3"/>
                      <a:pt x="56" y="3"/>
                    </a:cubicBezTo>
                    <a:cubicBezTo>
                      <a:pt x="56" y="3"/>
                      <a:pt x="56" y="3"/>
                      <a:pt x="56" y="3"/>
                    </a:cubicBezTo>
                    <a:cubicBezTo>
                      <a:pt x="57" y="3"/>
                      <a:pt x="56" y="4"/>
                      <a:pt x="57" y="4"/>
                    </a:cubicBezTo>
                    <a:cubicBezTo>
                      <a:pt x="57" y="4"/>
                      <a:pt x="57" y="4"/>
                      <a:pt x="58" y="4"/>
                    </a:cubicBezTo>
                    <a:cubicBezTo>
                      <a:pt x="58" y="3"/>
                      <a:pt x="58" y="3"/>
                      <a:pt x="58" y="3"/>
                    </a:cubicBezTo>
                    <a:cubicBezTo>
                      <a:pt x="60" y="5"/>
                      <a:pt x="61" y="0"/>
                      <a:pt x="6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0" name="Freeform 550">
                <a:extLst>
                  <a:ext uri="{FF2B5EF4-FFF2-40B4-BE49-F238E27FC236}">
                    <a16:creationId xmlns:a16="http://schemas.microsoft.com/office/drawing/2014/main" id="{71426DBE-EF4E-4022-A104-8978001DD35F}"/>
                  </a:ext>
                </a:extLst>
              </p:cNvPr>
              <p:cNvSpPr/>
              <p:nvPr/>
            </p:nvSpPr>
            <p:spPr bwMode="auto">
              <a:xfrm>
                <a:off x="3960" y="129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1" name="Freeform 551">
                <a:extLst>
                  <a:ext uri="{FF2B5EF4-FFF2-40B4-BE49-F238E27FC236}">
                    <a16:creationId xmlns:a16="http://schemas.microsoft.com/office/drawing/2014/main" id="{CDFE8763-0711-4798-BAB7-F1C5322DF9E4}"/>
                  </a:ext>
                </a:extLst>
              </p:cNvPr>
              <p:cNvSpPr/>
              <p:nvPr/>
            </p:nvSpPr>
            <p:spPr bwMode="auto">
              <a:xfrm>
                <a:off x="3989" y="129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2" name="Freeform 552">
                <a:extLst>
                  <a:ext uri="{FF2B5EF4-FFF2-40B4-BE49-F238E27FC236}">
                    <a16:creationId xmlns:a16="http://schemas.microsoft.com/office/drawing/2014/main" id="{B63E242E-13E4-4CEB-A7C7-E1B0A24352A6}"/>
                  </a:ext>
                </a:extLst>
              </p:cNvPr>
              <p:cNvSpPr/>
              <p:nvPr/>
            </p:nvSpPr>
            <p:spPr bwMode="auto">
              <a:xfrm>
                <a:off x="2520" y="1295"/>
                <a:ext cx="8" cy="11"/>
              </a:xfrm>
              <a:custGeom>
                <a:gdLst>
                  <a:gd name="T0" fmla="*/ 3 w 3"/>
                  <a:gd name="T1" fmla="*/ 1 h 4"/>
                  <a:gd name="T2" fmla="*/ 1 w 3"/>
                  <a:gd name="T3" fmla="*/ 3 h 4"/>
                  <a:gd name="T4" fmla="*/ 0 w 3"/>
                  <a:gd name="T5" fmla="*/ 2 h 4"/>
                  <a:gd name="T6" fmla="*/ 3 w 3"/>
                  <a:gd name="T7" fmla="*/ 1 h 4"/>
                </a:gdLst>
                <a:cxnLst>
                  <a:cxn ang="0">
                    <a:pos x="T0" y="T1"/>
                  </a:cxn>
                  <a:cxn ang="0">
                    <a:pos x="T2" y="T3"/>
                  </a:cxn>
                  <a:cxn ang="0">
                    <a:pos x="T4" y="T5"/>
                  </a:cxn>
                  <a:cxn ang="0">
                    <a:pos x="T6" y="T7"/>
                  </a:cxn>
                </a:cxnLst>
                <a:rect l="0" t="0" r="r" b="b"/>
                <a:pathLst>
                  <a:path w="3" h="4">
                    <a:moveTo>
                      <a:pt x="3" y="1"/>
                    </a:moveTo>
                    <a:cubicBezTo>
                      <a:pt x="2" y="2"/>
                      <a:pt x="3" y="4"/>
                      <a:pt x="1" y="3"/>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3" name="Rectangle 553">
                <a:extLst>
                  <a:ext uri="{FF2B5EF4-FFF2-40B4-BE49-F238E27FC236}">
                    <a16:creationId xmlns:a16="http://schemas.microsoft.com/office/drawing/2014/main" id="{A599B622-BEE1-45AB-A922-DBABD881C5F8}"/>
                  </a:ext>
                </a:extLst>
              </p:cNvPr>
              <p:cNvSpPr>
                <a:spLocks noChangeArrowheads="1"/>
              </p:cNvSpPr>
              <p:nvPr/>
            </p:nvSpPr>
            <p:spPr bwMode="auto">
              <a:xfrm>
                <a:off x="2712" y="129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4" name="Freeform 554">
                <a:extLst>
                  <a:ext uri="{FF2B5EF4-FFF2-40B4-BE49-F238E27FC236}">
                    <a16:creationId xmlns:a16="http://schemas.microsoft.com/office/drawing/2014/main" id="{F84A0C97-DF9E-4644-9490-51A36849EEF5}"/>
                  </a:ext>
                </a:extLst>
              </p:cNvPr>
              <p:cNvSpPr/>
              <p:nvPr/>
            </p:nvSpPr>
            <p:spPr bwMode="auto">
              <a:xfrm>
                <a:off x="3060" y="1298"/>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5" name="Freeform 555">
                <a:extLst>
                  <a:ext uri="{FF2B5EF4-FFF2-40B4-BE49-F238E27FC236}">
                    <a16:creationId xmlns:a16="http://schemas.microsoft.com/office/drawing/2014/main" id="{AFA239B3-AB20-4FA9-858D-A5EC6CE3C22E}"/>
                  </a:ext>
                </a:extLst>
              </p:cNvPr>
              <p:cNvSpPr/>
              <p:nvPr/>
            </p:nvSpPr>
            <p:spPr bwMode="auto">
              <a:xfrm>
                <a:off x="3709" y="1298"/>
                <a:ext cx="5" cy="5"/>
              </a:xfrm>
              <a:custGeom>
                <a:gdLst>
                  <a:gd name="T0" fmla="*/ 1 w 2"/>
                  <a:gd name="T1" fmla="*/ 1 h 2"/>
                  <a:gd name="T2" fmla="*/ 2 w 2"/>
                  <a:gd name="T3" fmla="*/ 2 h 2"/>
                  <a:gd name="T4" fmla="*/ 0 w 2"/>
                  <a:gd name="T5" fmla="*/ 1 h 2"/>
                  <a:gd name="T6" fmla="*/ 2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2" y="1"/>
                      <a:pt x="2" y="2"/>
                      <a:pt x="2" y="2"/>
                    </a:cubicBezTo>
                    <a:cubicBezTo>
                      <a:pt x="1" y="2"/>
                      <a:pt x="1"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6" name="Freeform 556">
                <a:extLst>
                  <a:ext uri="{FF2B5EF4-FFF2-40B4-BE49-F238E27FC236}">
                    <a16:creationId xmlns:a16="http://schemas.microsoft.com/office/drawing/2014/main" id="{27D17B1E-42C6-408C-983C-9687CDFE55C5}"/>
                  </a:ext>
                </a:extLst>
              </p:cNvPr>
              <p:cNvSpPr/>
              <p:nvPr/>
            </p:nvSpPr>
            <p:spPr bwMode="auto">
              <a:xfrm>
                <a:off x="3102" y="129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7" name="Rectangle 557">
                <a:extLst>
                  <a:ext uri="{FF2B5EF4-FFF2-40B4-BE49-F238E27FC236}">
                    <a16:creationId xmlns:a16="http://schemas.microsoft.com/office/drawing/2014/main" id="{F4FCDFE6-910A-4A43-96CD-7935C2EA3AFD}"/>
                  </a:ext>
                </a:extLst>
              </p:cNvPr>
              <p:cNvSpPr>
                <a:spLocks noChangeArrowheads="1"/>
              </p:cNvSpPr>
              <p:nvPr/>
            </p:nvSpPr>
            <p:spPr bwMode="auto">
              <a:xfrm>
                <a:off x="3754" y="130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8" name="Freeform 558">
                <a:extLst>
                  <a:ext uri="{FF2B5EF4-FFF2-40B4-BE49-F238E27FC236}">
                    <a16:creationId xmlns:a16="http://schemas.microsoft.com/office/drawing/2014/main" id="{6F53B7F5-21E5-4A9A-AF75-CB3BD02652B6}"/>
                  </a:ext>
                </a:extLst>
              </p:cNvPr>
              <p:cNvSpPr/>
              <p:nvPr/>
            </p:nvSpPr>
            <p:spPr bwMode="auto">
              <a:xfrm>
                <a:off x="3922" y="1301"/>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79" name="Freeform 559">
                <a:extLst>
                  <a:ext uri="{FF2B5EF4-FFF2-40B4-BE49-F238E27FC236}">
                    <a16:creationId xmlns:a16="http://schemas.microsoft.com/office/drawing/2014/main" id="{4B72BF37-50F9-4757-A815-AE75C80A534E}"/>
                  </a:ext>
                </a:extLst>
              </p:cNvPr>
              <p:cNvSpPr/>
              <p:nvPr/>
            </p:nvSpPr>
            <p:spPr bwMode="auto">
              <a:xfrm>
                <a:off x="3116" y="1301"/>
                <a:ext cx="2"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0" name="Rectangle 560">
                <a:extLst>
                  <a:ext uri="{FF2B5EF4-FFF2-40B4-BE49-F238E27FC236}">
                    <a16:creationId xmlns:a16="http://schemas.microsoft.com/office/drawing/2014/main" id="{23810B37-FC3E-4DA0-B5C0-9E6C7161209E}"/>
                  </a:ext>
                </a:extLst>
              </p:cNvPr>
              <p:cNvSpPr>
                <a:spLocks noChangeArrowheads="1"/>
              </p:cNvSpPr>
              <p:nvPr/>
            </p:nvSpPr>
            <p:spPr bwMode="auto">
              <a:xfrm>
                <a:off x="3938" y="1301"/>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1" name="Freeform 561">
                <a:extLst>
                  <a:ext uri="{FF2B5EF4-FFF2-40B4-BE49-F238E27FC236}">
                    <a16:creationId xmlns:a16="http://schemas.microsoft.com/office/drawing/2014/main" id="{19858F72-A331-4DBB-AF77-0B2EBBAD5287}"/>
                  </a:ext>
                </a:extLst>
              </p:cNvPr>
              <p:cNvSpPr/>
              <p:nvPr/>
            </p:nvSpPr>
            <p:spPr bwMode="auto">
              <a:xfrm>
                <a:off x="2108" y="130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2" name="Freeform 562">
                <a:extLst>
                  <a:ext uri="{FF2B5EF4-FFF2-40B4-BE49-F238E27FC236}">
                    <a16:creationId xmlns:a16="http://schemas.microsoft.com/office/drawing/2014/main" id="{08FED0F4-5516-4FD9-9D1C-3A9056602E3E}"/>
                  </a:ext>
                </a:extLst>
              </p:cNvPr>
              <p:cNvSpPr/>
              <p:nvPr/>
            </p:nvSpPr>
            <p:spPr bwMode="auto">
              <a:xfrm>
                <a:off x="2704" y="1301"/>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3" name="Freeform 563">
                <a:extLst>
                  <a:ext uri="{FF2B5EF4-FFF2-40B4-BE49-F238E27FC236}">
                    <a16:creationId xmlns:a16="http://schemas.microsoft.com/office/drawing/2014/main" id="{552A5D73-74B6-4AA3-A598-CA7394579068}"/>
                  </a:ext>
                </a:extLst>
              </p:cNvPr>
              <p:cNvSpPr/>
              <p:nvPr/>
            </p:nvSpPr>
            <p:spPr bwMode="auto">
              <a:xfrm>
                <a:off x="3882" y="130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4" name="Freeform 564">
                <a:extLst>
                  <a:ext uri="{FF2B5EF4-FFF2-40B4-BE49-F238E27FC236}">
                    <a16:creationId xmlns:a16="http://schemas.microsoft.com/office/drawing/2014/main" id="{D5EB94B7-36BF-42B1-94A1-8D2672DA4E2C}"/>
                  </a:ext>
                </a:extLst>
              </p:cNvPr>
              <p:cNvSpPr/>
              <p:nvPr/>
            </p:nvSpPr>
            <p:spPr bwMode="auto">
              <a:xfrm>
                <a:off x="3944" y="1303"/>
                <a:ext cx="5" cy="6"/>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1" y="0"/>
                    </a:cubicBezTo>
                    <a:cubicBezTo>
                      <a:pt x="2" y="0"/>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5" name="Freeform 565">
                <a:extLst>
                  <a:ext uri="{FF2B5EF4-FFF2-40B4-BE49-F238E27FC236}">
                    <a16:creationId xmlns:a16="http://schemas.microsoft.com/office/drawing/2014/main" id="{9B08EABD-BE72-4229-83DB-B3A14AC2A7CE}"/>
                  </a:ext>
                </a:extLst>
              </p:cNvPr>
              <p:cNvSpPr/>
              <p:nvPr/>
            </p:nvSpPr>
            <p:spPr bwMode="auto">
              <a:xfrm>
                <a:off x="3989" y="1301"/>
                <a:ext cx="3" cy="5"/>
              </a:xfrm>
              <a:custGeom>
                <a:gdLst>
                  <a:gd name="T0" fmla="*/ 1 w 1"/>
                  <a:gd name="T1" fmla="*/ 1 h 2"/>
                  <a:gd name="T2" fmla="*/ 1 w 1"/>
                  <a:gd name="T3" fmla="*/ 1 h 2"/>
                  <a:gd name="T4" fmla="*/ 1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1"/>
                    </a:cubicBezTo>
                    <a:cubicBezTo>
                      <a:pt x="1" y="2"/>
                      <a:pt x="1" y="2"/>
                      <a:pt x="1" y="2"/>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6" name="Freeform 566">
                <a:extLst>
                  <a:ext uri="{FF2B5EF4-FFF2-40B4-BE49-F238E27FC236}">
                    <a16:creationId xmlns:a16="http://schemas.microsoft.com/office/drawing/2014/main" id="{864CCCEE-C026-4135-AD28-5EB2568E88EC}"/>
                  </a:ext>
                </a:extLst>
              </p:cNvPr>
              <p:cNvSpPr/>
              <p:nvPr/>
            </p:nvSpPr>
            <p:spPr bwMode="auto">
              <a:xfrm>
                <a:off x="3377" y="1303"/>
                <a:ext cx="3" cy="9"/>
              </a:xfrm>
              <a:custGeom>
                <a:gdLst>
                  <a:gd name="T0" fmla="*/ 1 w 1"/>
                  <a:gd name="T1" fmla="*/ 1 h 3"/>
                  <a:gd name="T2" fmla="*/ 0 w 1"/>
                  <a:gd name="T3" fmla="*/ 2 h 3"/>
                  <a:gd name="T4" fmla="*/ 0 w 1"/>
                  <a:gd name="T5" fmla="*/ 3 h 3"/>
                  <a:gd name="T6" fmla="*/ 0 w 1"/>
                  <a:gd name="T7" fmla="*/ 3 h 3"/>
                  <a:gd name="T8" fmla="*/ 0 w 1"/>
                  <a:gd name="T9" fmla="*/ 0 h 3"/>
                  <a:gd name="T10" fmla="*/ 1 w 1"/>
                  <a:gd name="T11" fmla="*/ 1 h 3"/>
                </a:gdLst>
                <a:cxnLst>
                  <a:cxn ang="0">
                    <a:pos x="T0" y="T1"/>
                  </a:cxn>
                  <a:cxn ang="0">
                    <a:pos x="T2" y="T3"/>
                  </a:cxn>
                  <a:cxn ang="0">
                    <a:pos x="T4" y="T5"/>
                  </a:cxn>
                  <a:cxn ang="0">
                    <a:pos x="T6" y="T7"/>
                  </a:cxn>
                  <a:cxn ang="0">
                    <a:pos x="T8" y="T9"/>
                  </a:cxn>
                  <a:cxn ang="0">
                    <a:pos x="T10" y="T11"/>
                  </a:cxn>
                </a:cxnLst>
                <a:rect l="0" t="0" r="r" b="b"/>
                <a:pathLst>
                  <a:path w="1" h="3">
                    <a:moveTo>
                      <a:pt x="1" y="1"/>
                    </a:moveTo>
                    <a:cubicBezTo>
                      <a:pt x="0" y="2"/>
                      <a:pt x="0" y="2"/>
                      <a:pt x="0" y="2"/>
                    </a:cubicBezTo>
                    <a:cubicBezTo>
                      <a:pt x="0" y="3"/>
                      <a:pt x="0" y="3"/>
                      <a:pt x="0" y="3"/>
                    </a:cubicBezTo>
                    <a:cubicBezTo>
                      <a:pt x="0" y="3"/>
                      <a:pt x="0" y="3"/>
                      <a:pt x="0" y="3"/>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7" name="Freeform 567">
                <a:extLst>
                  <a:ext uri="{FF2B5EF4-FFF2-40B4-BE49-F238E27FC236}">
                    <a16:creationId xmlns:a16="http://schemas.microsoft.com/office/drawing/2014/main" id="{119806B5-9139-4774-95D7-C05D66A9A028}"/>
                  </a:ext>
                </a:extLst>
              </p:cNvPr>
              <p:cNvSpPr/>
              <p:nvPr/>
            </p:nvSpPr>
            <p:spPr bwMode="auto">
              <a:xfrm>
                <a:off x="3102" y="1303"/>
                <a:ext cx="6" cy="3"/>
              </a:xfrm>
              <a:custGeom>
                <a:gdLst>
                  <a:gd name="T0" fmla="*/ 1 w 2"/>
                  <a:gd name="T1" fmla="*/ 0 h 1"/>
                  <a:gd name="T2" fmla="*/ 1 w 2"/>
                  <a:gd name="T3" fmla="*/ 1 h 1"/>
                  <a:gd name="T4" fmla="*/ 2 w 2"/>
                  <a:gd name="T5" fmla="*/ 1 h 1"/>
                  <a:gd name="T6" fmla="*/ 0 w 2"/>
                  <a:gd name="T7" fmla="*/ 1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1" y="0"/>
                      <a:pt x="1" y="1"/>
                      <a:pt x="1" y="1"/>
                    </a:cubicBezTo>
                    <a:cubicBezTo>
                      <a:pt x="2" y="1"/>
                      <a:pt x="2" y="1"/>
                      <a:pt x="2" y="1"/>
                    </a:cubicBezTo>
                    <a:cubicBezTo>
                      <a:pt x="2" y="1"/>
                      <a:pt x="0" y="1"/>
                      <a:pt x="0" y="1"/>
                    </a:cubicBezTo>
                    <a:cubicBezTo>
                      <a:pt x="1"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8" name="Freeform 568">
                <a:extLst>
                  <a:ext uri="{FF2B5EF4-FFF2-40B4-BE49-F238E27FC236}">
                    <a16:creationId xmlns:a16="http://schemas.microsoft.com/office/drawing/2014/main" id="{CF67B33A-C55B-46CB-B559-8F471686B6E7}"/>
                  </a:ext>
                </a:extLst>
              </p:cNvPr>
              <p:cNvSpPr/>
              <p:nvPr/>
            </p:nvSpPr>
            <p:spPr bwMode="auto">
              <a:xfrm>
                <a:off x="2119" y="1303"/>
                <a:ext cx="32" cy="17"/>
              </a:xfrm>
              <a:custGeom>
                <a:gdLst>
                  <a:gd name="T0" fmla="*/ 12 w 12"/>
                  <a:gd name="T1" fmla="*/ 1 h 6"/>
                  <a:gd name="T2" fmla="*/ 11 w 12"/>
                  <a:gd name="T3" fmla="*/ 2 h 6"/>
                  <a:gd name="T4" fmla="*/ 7 w 12"/>
                  <a:gd name="T5" fmla="*/ 2 h 6"/>
                  <a:gd name="T6" fmla="*/ 7 w 12"/>
                  <a:gd name="T7" fmla="*/ 1 h 6"/>
                  <a:gd name="T8" fmla="*/ 4 w 12"/>
                  <a:gd name="T9" fmla="*/ 2 h 6"/>
                  <a:gd name="T10" fmla="*/ 4 w 12"/>
                  <a:gd name="T11" fmla="*/ 5 h 6"/>
                  <a:gd name="T12" fmla="*/ 3 w 12"/>
                  <a:gd name="T13" fmla="*/ 5 h 6"/>
                  <a:gd name="T14" fmla="*/ 0 w 12"/>
                  <a:gd name="T15" fmla="*/ 4 h 6"/>
                  <a:gd name="T16" fmla="*/ 5 w 12"/>
                  <a:gd name="T17" fmla="*/ 0 h 6"/>
                  <a:gd name="T18" fmla="*/ 12 w 12"/>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1"/>
                    </a:moveTo>
                    <a:cubicBezTo>
                      <a:pt x="12" y="2"/>
                      <a:pt x="11" y="2"/>
                      <a:pt x="11" y="2"/>
                    </a:cubicBezTo>
                    <a:cubicBezTo>
                      <a:pt x="7" y="2"/>
                      <a:pt x="7" y="2"/>
                      <a:pt x="7" y="2"/>
                    </a:cubicBezTo>
                    <a:cubicBezTo>
                      <a:pt x="7" y="1"/>
                      <a:pt x="7" y="1"/>
                      <a:pt x="7" y="1"/>
                    </a:cubicBezTo>
                    <a:cubicBezTo>
                      <a:pt x="6" y="1"/>
                      <a:pt x="4" y="1"/>
                      <a:pt x="4" y="2"/>
                    </a:cubicBezTo>
                    <a:cubicBezTo>
                      <a:pt x="5" y="3"/>
                      <a:pt x="3" y="4"/>
                      <a:pt x="4" y="5"/>
                    </a:cubicBezTo>
                    <a:cubicBezTo>
                      <a:pt x="4" y="6"/>
                      <a:pt x="3" y="5"/>
                      <a:pt x="3" y="5"/>
                    </a:cubicBezTo>
                    <a:cubicBezTo>
                      <a:pt x="3" y="4"/>
                      <a:pt x="1" y="4"/>
                      <a:pt x="0" y="4"/>
                    </a:cubicBezTo>
                    <a:cubicBezTo>
                      <a:pt x="3" y="5"/>
                      <a:pt x="3" y="2"/>
                      <a:pt x="5" y="0"/>
                    </a:cubicBezTo>
                    <a:cubicBezTo>
                      <a:pt x="7" y="2"/>
                      <a:pt x="9"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89" name="Freeform 569">
                <a:extLst>
                  <a:ext uri="{FF2B5EF4-FFF2-40B4-BE49-F238E27FC236}">
                    <a16:creationId xmlns:a16="http://schemas.microsoft.com/office/drawing/2014/main" id="{8E864DA6-D530-4D95-9131-6F8F683F7B4F}"/>
                  </a:ext>
                </a:extLst>
              </p:cNvPr>
              <p:cNvSpPr/>
              <p:nvPr/>
            </p:nvSpPr>
            <p:spPr bwMode="auto">
              <a:xfrm>
                <a:off x="3778" y="1306"/>
                <a:ext cx="24" cy="8"/>
              </a:xfrm>
              <a:custGeom>
                <a:gdLst>
                  <a:gd name="T0" fmla="*/ 9 w 9"/>
                  <a:gd name="T1" fmla="*/ 0 h 3"/>
                  <a:gd name="T2" fmla="*/ 2 w 9"/>
                  <a:gd name="T3" fmla="*/ 2 h 3"/>
                  <a:gd name="T4" fmla="*/ 0 w 9"/>
                  <a:gd name="T5" fmla="*/ 3 h 3"/>
                  <a:gd name="T6" fmla="*/ 4 w 9"/>
                  <a:gd name="T7" fmla="*/ 1 h 3"/>
                  <a:gd name="T8" fmla="*/ 5 w 9"/>
                  <a:gd name="T9" fmla="*/ 2 h 3"/>
                  <a:gd name="T10" fmla="*/ 8 w 9"/>
                  <a:gd name="T11" fmla="*/ 0 h 3"/>
                  <a:gd name="T12" fmla="*/ 9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2"/>
                      <a:pt x="4" y="1"/>
                      <a:pt x="2" y="2"/>
                    </a:cubicBezTo>
                    <a:cubicBezTo>
                      <a:pt x="0" y="3"/>
                      <a:pt x="0" y="3"/>
                      <a:pt x="0" y="3"/>
                    </a:cubicBezTo>
                    <a:cubicBezTo>
                      <a:pt x="1" y="2"/>
                      <a:pt x="3" y="1"/>
                      <a:pt x="4" y="1"/>
                    </a:cubicBezTo>
                    <a:cubicBezTo>
                      <a:pt x="5" y="2"/>
                      <a:pt x="5" y="2"/>
                      <a:pt x="5" y="2"/>
                    </a:cubicBezTo>
                    <a:cubicBezTo>
                      <a:pt x="5" y="0"/>
                      <a:pt x="8" y="1"/>
                      <a:pt x="8"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0" name="Freeform 570">
                <a:extLst>
                  <a:ext uri="{FF2B5EF4-FFF2-40B4-BE49-F238E27FC236}">
                    <a16:creationId xmlns:a16="http://schemas.microsoft.com/office/drawing/2014/main" id="{9D3C90D2-C1BC-49B9-BE05-1AC2EA3DCE39}"/>
                  </a:ext>
                </a:extLst>
              </p:cNvPr>
              <p:cNvSpPr/>
              <p:nvPr/>
            </p:nvSpPr>
            <p:spPr bwMode="auto">
              <a:xfrm>
                <a:off x="2766" y="1306"/>
                <a:ext cx="53" cy="32"/>
              </a:xfrm>
              <a:custGeom>
                <a:gdLst>
                  <a:gd name="T0" fmla="*/ 17 w 20"/>
                  <a:gd name="T1" fmla="*/ 3 h 12"/>
                  <a:gd name="T2" fmla="*/ 17 w 20"/>
                  <a:gd name="T3" fmla="*/ 4 h 12"/>
                  <a:gd name="T4" fmla="*/ 16 w 20"/>
                  <a:gd name="T5" fmla="*/ 3 h 12"/>
                  <a:gd name="T6" fmla="*/ 14 w 20"/>
                  <a:gd name="T7" fmla="*/ 4 h 12"/>
                  <a:gd name="T8" fmla="*/ 15 w 20"/>
                  <a:gd name="T9" fmla="*/ 5 h 12"/>
                  <a:gd name="T10" fmla="*/ 13 w 20"/>
                  <a:gd name="T11" fmla="*/ 6 h 12"/>
                  <a:gd name="T12" fmla="*/ 10 w 20"/>
                  <a:gd name="T13" fmla="*/ 5 h 12"/>
                  <a:gd name="T14" fmla="*/ 10 w 20"/>
                  <a:gd name="T15" fmla="*/ 7 h 12"/>
                  <a:gd name="T16" fmla="*/ 1 w 20"/>
                  <a:gd name="T17" fmla="*/ 12 h 12"/>
                  <a:gd name="T18" fmla="*/ 4 w 20"/>
                  <a:gd name="T19" fmla="*/ 9 h 12"/>
                  <a:gd name="T20" fmla="*/ 8 w 20"/>
                  <a:gd name="T21" fmla="*/ 6 h 12"/>
                  <a:gd name="T22" fmla="*/ 15 w 20"/>
                  <a:gd name="T23" fmla="*/ 2 h 12"/>
                  <a:gd name="T24" fmla="*/ 20 w 20"/>
                  <a:gd name="T25" fmla="*/ 0 h 12"/>
                  <a:gd name="T26" fmla="*/ 17 w 20"/>
                  <a:gd name="T27"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7" y="3"/>
                    </a:moveTo>
                    <a:cubicBezTo>
                      <a:pt x="17" y="4"/>
                      <a:pt x="17" y="4"/>
                      <a:pt x="17" y="4"/>
                    </a:cubicBezTo>
                    <a:cubicBezTo>
                      <a:pt x="16" y="3"/>
                      <a:pt x="16" y="3"/>
                      <a:pt x="16" y="3"/>
                    </a:cubicBezTo>
                    <a:cubicBezTo>
                      <a:pt x="14" y="4"/>
                      <a:pt x="14" y="4"/>
                      <a:pt x="14" y="4"/>
                    </a:cubicBezTo>
                    <a:cubicBezTo>
                      <a:pt x="15" y="5"/>
                      <a:pt x="15" y="5"/>
                      <a:pt x="15" y="5"/>
                    </a:cubicBezTo>
                    <a:cubicBezTo>
                      <a:pt x="15" y="6"/>
                      <a:pt x="14" y="6"/>
                      <a:pt x="13" y="6"/>
                    </a:cubicBezTo>
                    <a:cubicBezTo>
                      <a:pt x="13" y="4"/>
                      <a:pt x="12" y="5"/>
                      <a:pt x="10" y="5"/>
                    </a:cubicBezTo>
                    <a:cubicBezTo>
                      <a:pt x="11" y="6"/>
                      <a:pt x="10" y="6"/>
                      <a:pt x="10" y="7"/>
                    </a:cubicBezTo>
                    <a:cubicBezTo>
                      <a:pt x="8" y="9"/>
                      <a:pt x="4" y="11"/>
                      <a:pt x="1" y="12"/>
                    </a:cubicBezTo>
                    <a:cubicBezTo>
                      <a:pt x="0" y="10"/>
                      <a:pt x="4" y="12"/>
                      <a:pt x="4" y="9"/>
                    </a:cubicBezTo>
                    <a:cubicBezTo>
                      <a:pt x="5" y="9"/>
                      <a:pt x="6" y="7"/>
                      <a:pt x="8" y="6"/>
                    </a:cubicBezTo>
                    <a:cubicBezTo>
                      <a:pt x="10" y="4"/>
                      <a:pt x="13" y="4"/>
                      <a:pt x="15" y="2"/>
                    </a:cubicBezTo>
                    <a:cubicBezTo>
                      <a:pt x="16" y="1"/>
                      <a:pt x="18" y="1"/>
                      <a:pt x="20" y="0"/>
                    </a:cubicBezTo>
                    <a:cubicBezTo>
                      <a:pt x="19" y="1"/>
                      <a:pt x="18" y="3"/>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1" name="Freeform 571">
                <a:extLst>
                  <a:ext uri="{FF2B5EF4-FFF2-40B4-BE49-F238E27FC236}">
                    <a16:creationId xmlns:a16="http://schemas.microsoft.com/office/drawing/2014/main" id="{41214B6B-A8AF-41FD-B0C8-2EAE894B3601}"/>
                  </a:ext>
                </a:extLst>
              </p:cNvPr>
              <p:cNvSpPr/>
              <p:nvPr/>
            </p:nvSpPr>
            <p:spPr bwMode="auto">
              <a:xfrm>
                <a:off x="3866" y="1306"/>
                <a:ext cx="6" cy="8"/>
              </a:xfrm>
              <a:custGeom>
                <a:gdLst>
                  <a:gd name="T0" fmla="*/ 2 w 2"/>
                  <a:gd name="T1" fmla="*/ 1 h 3"/>
                  <a:gd name="T2" fmla="*/ 2 w 2"/>
                  <a:gd name="T3" fmla="*/ 2 h 3"/>
                  <a:gd name="T4" fmla="*/ 0 w 2"/>
                  <a:gd name="T5" fmla="*/ 1 h 3"/>
                  <a:gd name="T6" fmla="*/ 0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1" y="3"/>
                      <a:pt x="1" y="1"/>
                      <a:pt x="0" y="1"/>
                    </a:cubicBezTo>
                    <a:cubicBezTo>
                      <a:pt x="0" y="0"/>
                      <a:pt x="0" y="0"/>
                      <a:pt x="0"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2" name="Freeform 572">
                <a:extLst>
                  <a:ext uri="{FF2B5EF4-FFF2-40B4-BE49-F238E27FC236}">
                    <a16:creationId xmlns:a16="http://schemas.microsoft.com/office/drawing/2014/main" id="{E22751FF-91E5-4ECE-B548-CB8E8302FD21}"/>
                  </a:ext>
                </a:extLst>
              </p:cNvPr>
              <p:cNvSpPr/>
              <p:nvPr/>
            </p:nvSpPr>
            <p:spPr bwMode="auto">
              <a:xfrm>
                <a:off x="3041" y="1306"/>
                <a:ext cx="5" cy="6"/>
              </a:xfrm>
              <a:custGeom>
                <a:gdLst>
                  <a:gd name="T0" fmla="*/ 2 w 2"/>
                  <a:gd name="T1" fmla="*/ 1 h 2"/>
                  <a:gd name="T2" fmla="*/ 1 w 2"/>
                  <a:gd name="T3" fmla="*/ 2 h 2"/>
                  <a:gd name="T4" fmla="*/ 1 w 2"/>
                  <a:gd name="T5" fmla="*/ 2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1" y="2"/>
                    </a:cubicBezTo>
                    <a:cubicBezTo>
                      <a:pt x="1" y="2"/>
                      <a:pt x="1" y="2"/>
                      <a:pt x="1" y="2"/>
                    </a:cubicBezTo>
                    <a:cubicBezTo>
                      <a:pt x="0" y="1"/>
                      <a:pt x="0" y="1"/>
                      <a:pt x="0" y="1"/>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3" name="Freeform 573">
                <a:extLst>
                  <a:ext uri="{FF2B5EF4-FFF2-40B4-BE49-F238E27FC236}">
                    <a16:creationId xmlns:a16="http://schemas.microsoft.com/office/drawing/2014/main" id="{E0602A91-5D7D-4585-8476-05CB81759FC8}"/>
                  </a:ext>
                </a:extLst>
              </p:cNvPr>
              <p:cNvSpPr/>
              <p:nvPr/>
            </p:nvSpPr>
            <p:spPr bwMode="auto">
              <a:xfrm>
                <a:off x="3535" y="1303"/>
                <a:ext cx="5" cy="9"/>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0" y="2"/>
                      <a:pt x="0" y="2"/>
                      <a:pt x="0" y="2"/>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4" name="Freeform 574">
                <a:extLst>
                  <a:ext uri="{FF2B5EF4-FFF2-40B4-BE49-F238E27FC236}">
                    <a16:creationId xmlns:a16="http://schemas.microsoft.com/office/drawing/2014/main" id="{7D0C0E62-A7EB-48C5-B5AD-17C0B08C1B52}"/>
                  </a:ext>
                </a:extLst>
              </p:cNvPr>
              <p:cNvSpPr/>
              <p:nvPr/>
            </p:nvSpPr>
            <p:spPr bwMode="auto">
              <a:xfrm>
                <a:off x="2108" y="130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5" name="Freeform 575">
                <a:extLst>
                  <a:ext uri="{FF2B5EF4-FFF2-40B4-BE49-F238E27FC236}">
                    <a16:creationId xmlns:a16="http://schemas.microsoft.com/office/drawing/2014/main" id="{42BC9760-5E33-40F7-BF20-FB3C76A2A9DF}"/>
                  </a:ext>
                </a:extLst>
              </p:cNvPr>
              <p:cNvSpPr/>
              <p:nvPr/>
            </p:nvSpPr>
            <p:spPr bwMode="auto">
              <a:xfrm>
                <a:off x="3888" y="1312"/>
                <a:ext cx="112" cy="18"/>
              </a:xfrm>
              <a:custGeom>
                <a:gdLst>
                  <a:gd name="T0" fmla="*/ 42 w 42"/>
                  <a:gd name="T1" fmla="*/ 1 h 7"/>
                  <a:gd name="T2" fmla="*/ 34 w 42"/>
                  <a:gd name="T3" fmla="*/ 4 h 7"/>
                  <a:gd name="T4" fmla="*/ 33 w 42"/>
                  <a:gd name="T5" fmla="*/ 5 h 7"/>
                  <a:gd name="T6" fmla="*/ 31 w 42"/>
                  <a:gd name="T7" fmla="*/ 3 h 7"/>
                  <a:gd name="T8" fmla="*/ 20 w 42"/>
                  <a:gd name="T9" fmla="*/ 4 h 7"/>
                  <a:gd name="T10" fmla="*/ 13 w 42"/>
                  <a:gd name="T11" fmla="*/ 5 h 7"/>
                  <a:gd name="T12" fmla="*/ 12 w 42"/>
                  <a:gd name="T13" fmla="*/ 5 h 7"/>
                  <a:gd name="T14" fmla="*/ 1 w 42"/>
                  <a:gd name="T15" fmla="*/ 7 h 7"/>
                  <a:gd name="T16" fmla="*/ 0 w 42"/>
                  <a:gd name="T17" fmla="*/ 7 h 7"/>
                  <a:gd name="T18" fmla="*/ 1 w 42"/>
                  <a:gd name="T19" fmla="*/ 6 h 7"/>
                  <a:gd name="T20" fmla="*/ 7 w 42"/>
                  <a:gd name="T21" fmla="*/ 5 h 7"/>
                  <a:gd name="T22" fmla="*/ 11 w 42"/>
                  <a:gd name="T23" fmla="*/ 3 h 7"/>
                  <a:gd name="T24" fmla="*/ 11 w 42"/>
                  <a:gd name="T25" fmla="*/ 3 h 7"/>
                  <a:gd name="T26" fmla="*/ 19 w 42"/>
                  <a:gd name="T27" fmla="*/ 3 h 7"/>
                  <a:gd name="T28" fmla="*/ 25 w 42"/>
                  <a:gd name="T29" fmla="*/ 2 h 7"/>
                  <a:gd name="T30" fmla="*/ 30 w 42"/>
                  <a:gd name="T31" fmla="*/ 1 h 7"/>
                  <a:gd name="T32" fmla="*/ 35 w 42"/>
                  <a:gd name="T33" fmla="*/ 0 h 7"/>
                  <a:gd name="T34" fmla="*/ 42 w 42"/>
                  <a:gd name="T3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
                    <a:moveTo>
                      <a:pt x="42" y="1"/>
                    </a:moveTo>
                    <a:cubicBezTo>
                      <a:pt x="39" y="3"/>
                      <a:pt x="35" y="0"/>
                      <a:pt x="34" y="4"/>
                    </a:cubicBezTo>
                    <a:cubicBezTo>
                      <a:pt x="34" y="5"/>
                      <a:pt x="34" y="5"/>
                      <a:pt x="33" y="5"/>
                    </a:cubicBezTo>
                    <a:cubicBezTo>
                      <a:pt x="33" y="3"/>
                      <a:pt x="31" y="4"/>
                      <a:pt x="31" y="3"/>
                    </a:cubicBezTo>
                    <a:cubicBezTo>
                      <a:pt x="26" y="3"/>
                      <a:pt x="24" y="3"/>
                      <a:pt x="20" y="4"/>
                    </a:cubicBezTo>
                    <a:cubicBezTo>
                      <a:pt x="18" y="3"/>
                      <a:pt x="16" y="7"/>
                      <a:pt x="13" y="5"/>
                    </a:cubicBezTo>
                    <a:cubicBezTo>
                      <a:pt x="13" y="6"/>
                      <a:pt x="12" y="5"/>
                      <a:pt x="12" y="5"/>
                    </a:cubicBezTo>
                    <a:cubicBezTo>
                      <a:pt x="8" y="5"/>
                      <a:pt x="4" y="7"/>
                      <a:pt x="1" y="7"/>
                    </a:cubicBezTo>
                    <a:cubicBezTo>
                      <a:pt x="0" y="7"/>
                      <a:pt x="0" y="7"/>
                      <a:pt x="0" y="7"/>
                    </a:cubicBezTo>
                    <a:cubicBezTo>
                      <a:pt x="1" y="7"/>
                      <a:pt x="1" y="6"/>
                      <a:pt x="1" y="6"/>
                    </a:cubicBezTo>
                    <a:cubicBezTo>
                      <a:pt x="3" y="6"/>
                      <a:pt x="4" y="5"/>
                      <a:pt x="7" y="5"/>
                    </a:cubicBezTo>
                    <a:cubicBezTo>
                      <a:pt x="7" y="2"/>
                      <a:pt x="10" y="3"/>
                      <a:pt x="11" y="3"/>
                    </a:cubicBezTo>
                    <a:cubicBezTo>
                      <a:pt x="11" y="3"/>
                      <a:pt x="11" y="3"/>
                      <a:pt x="11" y="3"/>
                    </a:cubicBezTo>
                    <a:cubicBezTo>
                      <a:pt x="14" y="3"/>
                      <a:pt x="17" y="2"/>
                      <a:pt x="19" y="3"/>
                    </a:cubicBezTo>
                    <a:cubicBezTo>
                      <a:pt x="21" y="3"/>
                      <a:pt x="23" y="1"/>
                      <a:pt x="25" y="2"/>
                    </a:cubicBezTo>
                    <a:cubicBezTo>
                      <a:pt x="26" y="0"/>
                      <a:pt x="28" y="2"/>
                      <a:pt x="30" y="1"/>
                    </a:cubicBezTo>
                    <a:cubicBezTo>
                      <a:pt x="31" y="1"/>
                      <a:pt x="34" y="2"/>
                      <a:pt x="35" y="0"/>
                    </a:cubicBezTo>
                    <a:cubicBezTo>
                      <a:pt x="37" y="1"/>
                      <a:pt x="39" y="1"/>
                      <a:pt x="4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6" name="Freeform 576">
                <a:extLst>
                  <a:ext uri="{FF2B5EF4-FFF2-40B4-BE49-F238E27FC236}">
                    <a16:creationId xmlns:a16="http://schemas.microsoft.com/office/drawing/2014/main" id="{75685ADC-1FF9-43C0-BF04-9290FF3A0742}"/>
                  </a:ext>
                </a:extLst>
              </p:cNvPr>
              <p:cNvSpPr/>
              <p:nvPr/>
            </p:nvSpPr>
            <p:spPr bwMode="auto">
              <a:xfrm>
                <a:off x="3765" y="1312"/>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7" name="Freeform 577">
                <a:extLst>
                  <a:ext uri="{FF2B5EF4-FFF2-40B4-BE49-F238E27FC236}">
                    <a16:creationId xmlns:a16="http://schemas.microsoft.com/office/drawing/2014/main" id="{EA4C0B97-49D2-4398-9D23-958CA28FCB91}"/>
                  </a:ext>
                </a:extLst>
              </p:cNvPr>
              <p:cNvSpPr/>
              <p:nvPr/>
            </p:nvSpPr>
            <p:spPr bwMode="auto">
              <a:xfrm>
                <a:off x="3773" y="1312"/>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8" name="Freeform 578">
                <a:extLst>
                  <a:ext uri="{FF2B5EF4-FFF2-40B4-BE49-F238E27FC236}">
                    <a16:creationId xmlns:a16="http://schemas.microsoft.com/office/drawing/2014/main" id="{BE49C46C-250A-4006-B079-41C4B2711DAD}"/>
                  </a:ext>
                </a:extLst>
              </p:cNvPr>
              <p:cNvSpPr/>
              <p:nvPr/>
            </p:nvSpPr>
            <p:spPr bwMode="auto">
              <a:xfrm>
                <a:off x="3880" y="1312"/>
                <a:ext cx="18" cy="8"/>
              </a:xfrm>
              <a:custGeom>
                <a:gdLst>
                  <a:gd name="T0" fmla="*/ 7 w 7"/>
                  <a:gd name="T1" fmla="*/ 1 h 3"/>
                  <a:gd name="T2" fmla="*/ 5 w 7"/>
                  <a:gd name="T3" fmla="*/ 1 h 3"/>
                  <a:gd name="T4" fmla="*/ 6 w 7"/>
                  <a:gd name="T5" fmla="*/ 2 h 3"/>
                  <a:gd name="T6" fmla="*/ 0 w 7"/>
                  <a:gd name="T7" fmla="*/ 3 h 3"/>
                  <a:gd name="T8" fmla="*/ 1 w 7"/>
                  <a:gd name="T9" fmla="*/ 2 h 3"/>
                  <a:gd name="T10" fmla="*/ 0 w 7"/>
                  <a:gd name="T11" fmla="*/ 2 h 3"/>
                  <a:gd name="T12" fmla="*/ 4 w 7"/>
                  <a:gd name="T13" fmla="*/ 1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5" y="1"/>
                      <a:pt x="5" y="1"/>
                      <a:pt x="5" y="1"/>
                    </a:cubicBezTo>
                    <a:cubicBezTo>
                      <a:pt x="6" y="2"/>
                      <a:pt x="6" y="2"/>
                      <a:pt x="6" y="2"/>
                    </a:cubicBezTo>
                    <a:cubicBezTo>
                      <a:pt x="3" y="1"/>
                      <a:pt x="3" y="2"/>
                      <a:pt x="0" y="3"/>
                    </a:cubicBezTo>
                    <a:cubicBezTo>
                      <a:pt x="1" y="2"/>
                      <a:pt x="1" y="2"/>
                      <a:pt x="1" y="2"/>
                    </a:cubicBezTo>
                    <a:cubicBezTo>
                      <a:pt x="0" y="2"/>
                      <a:pt x="0" y="2"/>
                      <a:pt x="0" y="2"/>
                    </a:cubicBezTo>
                    <a:cubicBezTo>
                      <a:pt x="1" y="0"/>
                      <a:pt x="3" y="3"/>
                      <a:pt x="4" y="1"/>
                    </a:cubicBezTo>
                    <a:cubicBezTo>
                      <a:pt x="5" y="1"/>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99" name="Freeform 579">
                <a:extLst>
                  <a:ext uri="{FF2B5EF4-FFF2-40B4-BE49-F238E27FC236}">
                    <a16:creationId xmlns:a16="http://schemas.microsoft.com/office/drawing/2014/main" id="{47462209-F479-4266-BA14-F3E7F95FB029}"/>
                  </a:ext>
                </a:extLst>
              </p:cNvPr>
              <p:cNvSpPr/>
              <p:nvPr/>
            </p:nvSpPr>
            <p:spPr bwMode="auto">
              <a:xfrm>
                <a:off x="3757" y="1314"/>
                <a:ext cx="8" cy="3"/>
              </a:xfrm>
              <a:custGeom>
                <a:gdLst>
                  <a:gd name="T0" fmla="*/ 2 w 3"/>
                  <a:gd name="T1" fmla="*/ 0 h 1"/>
                  <a:gd name="T2" fmla="*/ 1 w 3"/>
                  <a:gd name="T3" fmla="*/ 1 h 1"/>
                  <a:gd name="T4" fmla="*/ 0 w 3"/>
                  <a:gd name="T5" fmla="*/ 1 h 1"/>
                  <a:gd name="T6" fmla="*/ 2 w 3"/>
                  <a:gd name="T7" fmla="*/ 0 h 1"/>
                </a:gdLst>
                <a:cxnLst>
                  <a:cxn ang="0">
                    <a:pos x="T0" y="T1"/>
                  </a:cxn>
                  <a:cxn ang="0">
                    <a:pos x="T2" y="T3"/>
                  </a:cxn>
                  <a:cxn ang="0">
                    <a:pos x="T4" y="T5"/>
                  </a:cxn>
                  <a:cxn ang="0">
                    <a:pos x="T6" y="T7"/>
                  </a:cxn>
                </a:cxnLst>
                <a:rect l="0" t="0" r="r" b="b"/>
                <a:pathLst>
                  <a:path w="3" h="1">
                    <a:moveTo>
                      <a:pt x="2" y="0"/>
                    </a:moveTo>
                    <a:cubicBezTo>
                      <a:pt x="3" y="1"/>
                      <a:pt x="1" y="1"/>
                      <a:pt x="1" y="1"/>
                    </a:cubicBezTo>
                    <a:cubicBezTo>
                      <a:pt x="0" y="1"/>
                      <a:pt x="0"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0" name="Freeform 580">
                <a:extLst>
                  <a:ext uri="{FF2B5EF4-FFF2-40B4-BE49-F238E27FC236}">
                    <a16:creationId xmlns:a16="http://schemas.microsoft.com/office/drawing/2014/main" id="{75EEC33B-2B3D-481F-B464-8DFE5ECB8B85}"/>
                  </a:ext>
                </a:extLst>
              </p:cNvPr>
              <p:cNvSpPr/>
              <p:nvPr/>
            </p:nvSpPr>
            <p:spPr bwMode="auto">
              <a:xfrm>
                <a:off x="4003" y="1314"/>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1" name="Freeform 581">
                <a:extLst>
                  <a:ext uri="{FF2B5EF4-FFF2-40B4-BE49-F238E27FC236}">
                    <a16:creationId xmlns:a16="http://schemas.microsoft.com/office/drawing/2014/main" id="{534B4AB8-2D60-49C5-BA02-38145E16B2A6}"/>
                  </a:ext>
                </a:extLst>
              </p:cNvPr>
              <p:cNvSpPr/>
              <p:nvPr/>
            </p:nvSpPr>
            <p:spPr bwMode="auto">
              <a:xfrm>
                <a:off x="3738" y="131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2" name="Freeform 582">
                <a:extLst>
                  <a:ext uri="{FF2B5EF4-FFF2-40B4-BE49-F238E27FC236}">
                    <a16:creationId xmlns:a16="http://schemas.microsoft.com/office/drawing/2014/main" id="{00960353-23DD-4133-9978-CCA90AC62265}"/>
                  </a:ext>
                </a:extLst>
              </p:cNvPr>
              <p:cNvSpPr/>
              <p:nvPr/>
            </p:nvSpPr>
            <p:spPr bwMode="auto">
              <a:xfrm>
                <a:off x="2549" y="1317"/>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3" name="Freeform 583">
                <a:extLst>
                  <a:ext uri="{FF2B5EF4-FFF2-40B4-BE49-F238E27FC236}">
                    <a16:creationId xmlns:a16="http://schemas.microsoft.com/office/drawing/2014/main" id="{B499FD75-4423-4510-B1A3-D5A27CB32EE6}"/>
                  </a:ext>
                </a:extLst>
              </p:cNvPr>
              <p:cNvSpPr/>
              <p:nvPr/>
            </p:nvSpPr>
            <p:spPr bwMode="auto">
              <a:xfrm>
                <a:off x="4008" y="1314"/>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0"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4" name="Freeform 584">
                <a:extLst>
                  <a:ext uri="{FF2B5EF4-FFF2-40B4-BE49-F238E27FC236}">
                    <a16:creationId xmlns:a16="http://schemas.microsoft.com/office/drawing/2014/main" id="{5ECFD4A0-D19F-476D-B308-BB3410BF59A0}"/>
                  </a:ext>
                </a:extLst>
              </p:cNvPr>
              <p:cNvSpPr/>
              <p:nvPr/>
            </p:nvSpPr>
            <p:spPr bwMode="auto">
              <a:xfrm>
                <a:off x="3329" y="131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5" name="Freeform 585">
                <a:extLst>
                  <a:ext uri="{FF2B5EF4-FFF2-40B4-BE49-F238E27FC236}">
                    <a16:creationId xmlns:a16="http://schemas.microsoft.com/office/drawing/2014/main" id="{292A23D2-E709-4201-8F7D-0278C60C2AAB}"/>
                  </a:ext>
                </a:extLst>
              </p:cNvPr>
              <p:cNvSpPr/>
              <p:nvPr/>
            </p:nvSpPr>
            <p:spPr bwMode="auto">
              <a:xfrm>
                <a:off x="2742" y="1320"/>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6" name="Freeform 586">
                <a:extLst>
                  <a:ext uri="{FF2B5EF4-FFF2-40B4-BE49-F238E27FC236}">
                    <a16:creationId xmlns:a16="http://schemas.microsoft.com/office/drawing/2014/main" id="{6DE1EEE8-C1E5-48EC-969A-4C52711E9FA7}"/>
                  </a:ext>
                </a:extLst>
              </p:cNvPr>
              <p:cNvSpPr/>
              <p:nvPr/>
            </p:nvSpPr>
            <p:spPr bwMode="auto">
              <a:xfrm>
                <a:off x="4013" y="1320"/>
                <a:ext cx="14" cy="8"/>
              </a:xfrm>
              <a:custGeom>
                <a:gdLst>
                  <a:gd name="T0" fmla="*/ 4 w 5"/>
                  <a:gd name="T1" fmla="*/ 1 h 3"/>
                  <a:gd name="T2" fmla="*/ 5 w 5"/>
                  <a:gd name="T3" fmla="*/ 0 h 3"/>
                  <a:gd name="T4" fmla="*/ 1 w 5"/>
                  <a:gd name="T5" fmla="*/ 2 h 3"/>
                  <a:gd name="T6" fmla="*/ 1 w 5"/>
                  <a:gd name="T7" fmla="*/ 0 h 3"/>
                  <a:gd name="T8" fmla="*/ 4 w 5"/>
                  <a:gd name="T9" fmla="*/ 1 h 3"/>
                </a:gdLst>
                <a:cxnLst>
                  <a:cxn ang="0">
                    <a:pos x="T0" y="T1"/>
                  </a:cxn>
                  <a:cxn ang="0">
                    <a:pos x="T2" y="T3"/>
                  </a:cxn>
                  <a:cxn ang="0">
                    <a:pos x="T4" y="T5"/>
                  </a:cxn>
                  <a:cxn ang="0">
                    <a:pos x="T6" y="T7"/>
                  </a:cxn>
                  <a:cxn ang="0">
                    <a:pos x="T8" y="T9"/>
                  </a:cxn>
                </a:cxnLst>
                <a:rect l="0" t="0" r="r" b="b"/>
                <a:pathLst>
                  <a:path w="5" h="3">
                    <a:moveTo>
                      <a:pt x="4" y="1"/>
                    </a:moveTo>
                    <a:cubicBezTo>
                      <a:pt x="4" y="1"/>
                      <a:pt x="5" y="1"/>
                      <a:pt x="5" y="0"/>
                    </a:cubicBezTo>
                    <a:cubicBezTo>
                      <a:pt x="5" y="2"/>
                      <a:pt x="2" y="3"/>
                      <a:pt x="1" y="2"/>
                    </a:cubicBezTo>
                    <a:cubicBezTo>
                      <a:pt x="0" y="1"/>
                      <a:pt x="1" y="0"/>
                      <a:pt x="1" y="0"/>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7" name="Freeform 587">
                <a:extLst>
                  <a:ext uri="{FF2B5EF4-FFF2-40B4-BE49-F238E27FC236}">
                    <a16:creationId xmlns:a16="http://schemas.microsoft.com/office/drawing/2014/main" id="{B3EE5EE9-6D4F-4364-AE90-FDAE3560F478}"/>
                  </a:ext>
                </a:extLst>
              </p:cNvPr>
              <p:cNvSpPr/>
              <p:nvPr/>
            </p:nvSpPr>
            <p:spPr bwMode="auto">
              <a:xfrm>
                <a:off x="2763" y="1320"/>
                <a:ext cx="13" cy="8"/>
              </a:xfrm>
              <a:custGeom>
                <a:gdLst>
                  <a:gd name="T0" fmla="*/ 4 w 5"/>
                  <a:gd name="T1" fmla="*/ 0 h 3"/>
                  <a:gd name="T2" fmla="*/ 0 w 5"/>
                  <a:gd name="T3" fmla="*/ 3 h 3"/>
                  <a:gd name="T4" fmla="*/ 1 w 5"/>
                  <a:gd name="T5" fmla="*/ 2 h 3"/>
                  <a:gd name="T6" fmla="*/ 1 w 5"/>
                  <a:gd name="T7" fmla="*/ 2 h 3"/>
                  <a:gd name="T8" fmla="*/ 1 w 5"/>
                  <a:gd name="T9" fmla="*/ 1 h 3"/>
                  <a:gd name="T10" fmla="*/ 4 w 5"/>
                  <a:gd name="T11" fmla="*/ 1 h 3"/>
                  <a:gd name="T12" fmla="*/ 2 w 5"/>
                  <a:gd name="T13" fmla="*/ 1 h 3"/>
                  <a:gd name="T14" fmla="*/ 4 w 5"/>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0"/>
                    </a:moveTo>
                    <a:cubicBezTo>
                      <a:pt x="5" y="2"/>
                      <a:pt x="2" y="2"/>
                      <a:pt x="0" y="3"/>
                    </a:cubicBezTo>
                    <a:cubicBezTo>
                      <a:pt x="1" y="2"/>
                      <a:pt x="1" y="2"/>
                      <a:pt x="1" y="2"/>
                    </a:cubicBezTo>
                    <a:cubicBezTo>
                      <a:pt x="1" y="2"/>
                      <a:pt x="1" y="2"/>
                      <a:pt x="1" y="2"/>
                    </a:cubicBezTo>
                    <a:cubicBezTo>
                      <a:pt x="1" y="1"/>
                      <a:pt x="1" y="1"/>
                      <a:pt x="1" y="1"/>
                    </a:cubicBezTo>
                    <a:cubicBezTo>
                      <a:pt x="2" y="1"/>
                      <a:pt x="3" y="2"/>
                      <a:pt x="4" y="1"/>
                    </a:cubicBezTo>
                    <a:cubicBezTo>
                      <a:pt x="3" y="1"/>
                      <a:pt x="3" y="1"/>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8" name="Freeform 588">
                <a:extLst>
                  <a:ext uri="{FF2B5EF4-FFF2-40B4-BE49-F238E27FC236}">
                    <a16:creationId xmlns:a16="http://schemas.microsoft.com/office/drawing/2014/main" id="{8B4D967B-672D-4965-A071-F0AF4AE2969C}"/>
                  </a:ext>
                </a:extLst>
              </p:cNvPr>
              <p:cNvSpPr/>
              <p:nvPr/>
            </p:nvSpPr>
            <p:spPr bwMode="auto">
              <a:xfrm>
                <a:off x="3717" y="132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09" name="Freeform 589">
                <a:extLst>
                  <a:ext uri="{FF2B5EF4-FFF2-40B4-BE49-F238E27FC236}">
                    <a16:creationId xmlns:a16="http://schemas.microsoft.com/office/drawing/2014/main" id="{C5096076-E1BC-47AE-85C3-28ED3A6A0DF8}"/>
                  </a:ext>
                </a:extLst>
              </p:cNvPr>
              <p:cNvSpPr/>
              <p:nvPr/>
            </p:nvSpPr>
            <p:spPr bwMode="auto">
              <a:xfrm>
                <a:off x="1924" y="1322"/>
                <a:ext cx="8" cy="8"/>
              </a:xfrm>
              <a:custGeom>
                <a:gdLst>
                  <a:gd name="T0" fmla="*/ 2 w 3"/>
                  <a:gd name="T1" fmla="*/ 3 h 3"/>
                  <a:gd name="T2" fmla="*/ 2 w 3"/>
                  <a:gd name="T3" fmla="*/ 3 h 3"/>
                  <a:gd name="T4" fmla="*/ 1 w 3"/>
                  <a:gd name="T5" fmla="*/ 2 h 3"/>
                  <a:gd name="T6" fmla="*/ 1 w 3"/>
                  <a:gd name="T7" fmla="*/ 1 h 3"/>
                  <a:gd name="T8" fmla="*/ 1 w 3"/>
                  <a:gd name="T9" fmla="*/ 0 h 3"/>
                  <a:gd name="T10" fmla="*/ 2 w 3"/>
                  <a:gd name="T11" fmla="*/ 3 h 3"/>
                </a:gdLst>
                <a:cxnLst>
                  <a:cxn ang="0">
                    <a:pos x="T0" y="T1"/>
                  </a:cxn>
                  <a:cxn ang="0">
                    <a:pos x="T2" y="T3"/>
                  </a:cxn>
                  <a:cxn ang="0">
                    <a:pos x="T4" y="T5"/>
                  </a:cxn>
                  <a:cxn ang="0">
                    <a:pos x="T6" y="T7"/>
                  </a:cxn>
                  <a:cxn ang="0">
                    <a:pos x="T8" y="T9"/>
                  </a:cxn>
                  <a:cxn ang="0">
                    <a:pos x="T10" y="T11"/>
                  </a:cxn>
                </a:cxnLst>
                <a:rect l="0" t="0" r="r" b="b"/>
                <a:pathLst>
                  <a:path w="3" h="3">
                    <a:moveTo>
                      <a:pt x="2" y="3"/>
                    </a:moveTo>
                    <a:cubicBezTo>
                      <a:pt x="2" y="3"/>
                      <a:pt x="2" y="3"/>
                      <a:pt x="2" y="3"/>
                    </a:cubicBezTo>
                    <a:cubicBezTo>
                      <a:pt x="2" y="3"/>
                      <a:pt x="1" y="2"/>
                      <a:pt x="1" y="2"/>
                    </a:cubicBezTo>
                    <a:cubicBezTo>
                      <a:pt x="1" y="1"/>
                      <a:pt x="1" y="1"/>
                      <a:pt x="1" y="1"/>
                    </a:cubicBezTo>
                    <a:cubicBezTo>
                      <a:pt x="0" y="1"/>
                      <a:pt x="1" y="0"/>
                      <a:pt x="1" y="0"/>
                    </a:cubicBezTo>
                    <a:cubicBezTo>
                      <a:pt x="3" y="0"/>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0" name="Freeform 590">
                <a:extLst>
                  <a:ext uri="{FF2B5EF4-FFF2-40B4-BE49-F238E27FC236}">
                    <a16:creationId xmlns:a16="http://schemas.microsoft.com/office/drawing/2014/main" id="{BFC071C3-125E-4519-90CB-50E6FAC200AB}"/>
                  </a:ext>
                </a:extLst>
              </p:cNvPr>
              <p:cNvSpPr/>
              <p:nvPr/>
            </p:nvSpPr>
            <p:spPr bwMode="auto">
              <a:xfrm>
                <a:off x="2531" y="1320"/>
                <a:ext cx="5" cy="5"/>
              </a:xfrm>
              <a:custGeom>
                <a:gdLst>
                  <a:gd name="T0" fmla="*/ 2 w 2"/>
                  <a:gd name="T1" fmla="*/ 2 h 2"/>
                  <a:gd name="T2" fmla="*/ 1 w 2"/>
                  <a:gd name="T3" fmla="*/ 2 h 2"/>
                  <a:gd name="T4" fmla="*/ 0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0" y="1"/>
                      <a:pt x="0" y="1"/>
                      <a:pt x="0" y="1"/>
                    </a:cubicBezTo>
                    <a:cubicBezTo>
                      <a:pt x="1"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1" name="Freeform 591">
                <a:extLst>
                  <a:ext uri="{FF2B5EF4-FFF2-40B4-BE49-F238E27FC236}">
                    <a16:creationId xmlns:a16="http://schemas.microsoft.com/office/drawing/2014/main" id="{0151A90A-43F0-4A9F-B294-07F0D206B0BA}"/>
                  </a:ext>
                </a:extLst>
              </p:cNvPr>
              <p:cNvSpPr/>
              <p:nvPr/>
            </p:nvSpPr>
            <p:spPr bwMode="auto">
              <a:xfrm>
                <a:off x="3607" y="1322"/>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2" name="Freeform 592">
                <a:extLst>
                  <a:ext uri="{FF2B5EF4-FFF2-40B4-BE49-F238E27FC236}">
                    <a16:creationId xmlns:a16="http://schemas.microsoft.com/office/drawing/2014/main" id="{45043320-1372-4DDB-A059-22E3C525997C}"/>
                  </a:ext>
                </a:extLst>
              </p:cNvPr>
              <p:cNvSpPr/>
              <p:nvPr/>
            </p:nvSpPr>
            <p:spPr bwMode="auto">
              <a:xfrm>
                <a:off x="3786" y="132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3" name="Freeform 593">
                <a:extLst>
                  <a:ext uri="{FF2B5EF4-FFF2-40B4-BE49-F238E27FC236}">
                    <a16:creationId xmlns:a16="http://schemas.microsoft.com/office/drawing/2014/main" id="{C9C42350-0C02-4016-BE1D-63FDA02267C8}"/>
                  </a:ext>
                </a:extLst>
              </p:cNvPr>
              <p:cNvSpPr/>
              <p:nvPr/>
            </p:nvSpPr>
            <p:spPr bwMode="auto">
              <a:xfrm>
                <a:off x="3826" y="1322"/>
                <a:ext cx="11" cy="6"/>
              </a:xfrm>
              <a:custGeom>
                <a:gdLst>
                  <a:gd name="T0" fmla="*/ 4 w 4"/>
                  <a:gd name="T1" fmla="*/ 1 h 2"/>
                  <a:gd name="T2" fmla="*/ 1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4" y="2"/>
                      <a:pt x="2" y="1"/>
                      <a:pt x="1" y="2"/>
                    </a:cubicBezTo>
                    <a:cubicBezTo>
                      <a:pt x="0" y="2"/>
                      <a:pt x="2" y="1"/>
                      <a:pt x="1"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4" name="Freeform 594">
                <a:extLst>
                  <a:ext uri="{FF2B5EF4-FFF2-40B4-BE49-F238E27FC236}">
                    <a16:creationId xmlns:a16="http://schemas.microsoft.com/office/drawing/2014/main" id="{0A554700-306A-478A-9B44-C396671D968B}"/>
                  </a:ext>
                </a:extLst>
              </p:cNvPr>
              <p:cNvSpPr/>
              <p:nvPr/>
            </p:nvSpPr>
            <p:spPr bwMode="auto">
              <a:xfrm>
                <a:off x="2311" y="1325"/>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5" name="Freeform 595">
                <a:extLst>
                  <a:ext uri="{FF2B5EF4-FFF2-40B4-BE49-F238E27FC236}">
                    <a16:creationId xmlns:a16="http://schemas.microsoft.com/office/drawing/2014/main" id="{D37FF3D8-3BBC-47DC-AE85-3AAE0797915A}"/>
                  </a:ext>
                </a:extLst>
              </p:cNvPr>
              <p:cNvSpPr/>
              <p:nvPr/>
            </p:nvSpPr>
            <p:spPr bwMode="auto">
              <a:xfrm>
                <a:off x="2528" y="1325"/>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6" name="Freeform 596">
                <a:extLst>
                  <a:ext uri="{FF2B5EF4-FFF2-40B4-BE49-F238E27FC236}">
                    <a16:creationId xmlns:a16="http://schemas.microsoft.com/office/drawing/2014/main" id="{023CC979-0176-41D9-B018-EFE2E4C07C13}"/>
                  </a:ext>
                </a:extLst>
              </p:cNvPr>
              <p:cNvSpPr/>
              <p:nvPr/>
            </p:nvSpPr>
            <p:spPr bwMode="auto">
              <a:xfrm>
                <a:off x="3703" y="1325"/>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7" name="Freeform 597">
                <a:extLst>
                  <a:ext uri="{FF2B5EF4-FFF2-40B4-BE49-F238E27FC236}">
                    <a16:creationId xmlns:a16="http://schemas.microsoft.com/office/drawing/2014/main" id="{D7A89EC5-2198-42D9-8187-C052098A343D}"/>
                  </a:ext>
                </a:extLst>
              </p:cNvPr>
              <p:cNvSpPr/>
              <p:nvPr/>
            </p:nvSpPr>
            <p:spPr bwMode="auto">
              <a:xfrm>
                <a:off x="3316" y="132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8" name="Freeform 598">
                <a:extLst>
                  <a:ext uri="{FF2B5EF4-FFF2-40B4-BE49-F238E27FC236}">
                    <a16:creationId xmlns:a16="http://schemas.microsoft.com/office/drawing/2014/main" id="{E6A6B52D-B5E2-47BF-9B4E-2D7C9B8C6CB1}"/>
                  </a:ext>
                </a:extLst>
              </p:cNvPr>
              <p:cNvSpPr/>
              <p:nvPr/>
            </p:nvSpPr>
            <p:spPr bwMode="auto">
              <a:xfrm>
                <a:off x="3938" y="132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19" name="Freeform 599">
                <a:extLst>
                  <a:ext uri="{FF2B5EF4-FFF2-40B4-BE49-F238E27FC236}">
                    <a16:creationId xmlns:a16="http://schemas.microsoft.com/office/drawing/2014/main" id="{FF145A9B-5116-4699-998A-2A36987C01AE}"/>
                  </a:ext>
                </a:extLst>
              </p:cNvPr>
              <p:cNvSpPr/>
              <p:nvPr/>
            </p:nvSpPr>
            <p:spPr bwMode="auto">
              <a:xfrm>
                <a:off x="3602" y="1325"/>
                <a:ext cx="5" cy="5"/>
              </a:xfrm>
              <a:custGeom>
                <a:gdLst>
                  <a:gd name="T0" fmla="*/ 2 w 2"/>
                  <a:gd name="T1" fmla="*/ 2 h 2"/>
                  <a:gd name="T2" fmla="*/ 1 w 2"/>
                  <a:gd name="T3" fmla="*/ 2 h 2"/>
                  <a:gd name="T4" fmla="*/ 2 w 2"/>
                  <a:gd name="T5" fmla="*/ 1 h 2"/>
                  <a:gd name="T6" fmla="*/ 2 w 2"/>
                  <a:gd name="T7" fmla="*/ 2 h 2"/>
                </a:gdLst>
                <a:cxnLst>
                  <a:cxn ang="0">
                    <a:pos x="T0" y="T1"/>
                  </a:cxn>
                  <a:cxn ang="0">
                    <a:pos x="T2" y="T3"/>
                  </a:cxn>
                  <a:cxn ang="0">
                    <a:pos x="T4" y="T5"/>
                  </a:cxn>
                  <a:cxn ang="0">
                    <a:pos x="T6" y="T7"/>
                  </a:cxn>
                </a:cxnLst>
                <a:rect l="0" t="0" r="r" b="b"/>
                <a:pathLst>
                  <a:path w="2" h="2">
                    <a:moveTo>
                      <a:pt x="2" y="2"/>
                    </a:moveTo>
                    <a:cubicBezTo>
                      <a:pt x="1" y="2"/>
                      <a:pt x="1" y="2"/>
                      <a:pt x="1" y="2"/>
                    </a:cubicBezTo>
                    <a:cubicBezTo>
                      <a:pt x="1" y="2"/>
                      <a:pt x="0" y="0"/>
                      <a:pt x="2"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0" name="Freeform 600">
                <a:extLst>
                  <a:ext uri="{FF2B5EF4-FFF2-40B4-BE49-F238E27FC236}">
                    <a16:creationId xmlns:a16="http://schemas.microsoft.com/office/drawing/2014/main" id="{013470A4-C4C8-42A3-A772-5604E03BE53E}"/>
                  </a:ext>
                </a:extLst>
              </p:cNvPr>
              <p:cNvSpPr/>
              <p:nvPr/>
            </p:nvSpPr>
            <p:spPr bwMode="auto">
              <a:xfrm>
                <a:off x="3773" y="1325"/>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1"/>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1" name="Rectangle 601">
                <a:extLst>
                  <a:ext uri="{FF2B5EF4-FFF2-40B4-BE49-F238E27FC236}">
                    <a16:creationId xmlns:a16="http://schemas.microsoft.com/office/drawing/2014/main" id="{8646C0C2-E94C-4222-9F08-F109B31ED74A}"/>
                  </a:ext>
                </a:extLst>
              </p:cNvPr>
              <p:cNvSpPr>
                <a:spLocks noChangeArrowheads="1"/>
              </p:cNvSpPr>
              <p:nvPr/>
            </p:nvSpPr>
            <p:spPr bwMode="auto">
              <a:xfrm>
                <a:off x="3102" y="132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2" name="Freeform 602">
                <a:extLst>
                  <a:ext uri="{FF2B5EF4-FFF2-40B4-BE49-F238E27FC236}">
                    <a16:creationId xmlns:a16="http://schemas.microsoft.com/office/drawing/2014/main" id="{B3FFFAA1-B596-4EE4-9079-3CFB16FD2262}"/>
                  </a:ext>
                </a:extLst>
              </p:cNvPr>
              <p:cNvSpPr/>
              <p:nvPr/>
            </p:nvSpPr>
            <p:spPr bwMode="auto">
              <a:xfrm>
                <a:off x="3257" y="1328"/>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3" name="Freeform 603">
                <a:extLst>
                  <a:ext uri="{FF2B5EF4-FFF2-40B4-BE49-F238E27FC236}">
                    <a16:creationId xmlns:a16="http://schemas.microsoft.com/office/drawing/2014/main" id="{ADD63A2B-2530-492D-BBA2-86C41509443A}"/>
                  </a:ext>
                </a:extLst>
              </p:cNvPr>
              <p:cNvSpPr/>
              <p:nvPr/>
            </p:nvSpPr>
            <p:spPr bwMode="auto">
              <a:xfrm>
                <a:off x="3685" y="132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4" name="Freeform 604">
                <a:extLst>
                  <a:ext uri="{FF2B5EF4-FFF2-40B4-BE49-F238E27FC236}">
                    <a16:creationId xmlns:a16="http://schemas.microsoft.com/office/drawing/2014/main" id="{44B26DD5-E3D7-41BB-AE03-5CCF3A3E48BF}"/>
                  </a:ext>
                </a:extLst>
              </p:cNvPr>
              <p:cNvSpPr/>
              <p:nvPr/>
            </p:nvSpPr>
            <p:spPr bwMode="auto">
              <a:xfrm>
                <a:off x="3703" y="1328"/>
                <a:ext cx="11" cy="5"/>
              </a:xfrm>
              <a:custGeom>
                <a:gdLst>
                  <a:gd name="T0" fmla="*/ 4 w 4"/>
                  <a:gd name="T1" fmla="*/ 1 h 2"/>
                  <a:gd name="T2" fmla="*/ 2 w 4"/>
                  <a:gd name="T3" fmla="*/ 1 h 2"/>
                  <a:gd name="T4" fmla="*/ 2 w 4"/>
                  <a:gd name="T5" fmla="*/ 1 h 2"/>
                  <a:gd name="T6" fmla="*/ 0 w 4"/>
                  <a:gd name="T7" fmla="*/ 2 h 2"/>
                  <a:gd name="T8" fmla="*/ 3 w 4"/>
                  <a:gd name="T9" fmla="*/ 1 h 2"/>
                  <a:gd name="T10" fmla="*/ 4 w 4"/>
                  <a:gd name="T11" fmla="*/ 0 h 2"/>
                  <a:gd name="T12" fmla="*/ 4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2" y="1"/>
                      <a:pt x="2" y="1"/>
                      <a:pt x="2" y="1"/>
                    </a:cubicBezTo>
                    <a:cubicBezTo>
                      <a:pt x="1" y="1"/>
                      <a:pt x="1" y="2"/>
                      <a:pt x="0" y="2"/>
                    </a:cubicBezTo>
                    <a:cubicBezTo>
                      <a:pt x="1" y="2"/>
                      <a:pt x="1" y="0"/>
                      <a:pt x="3" y="1"/>
                    </a:cubicBezTo>
                    <a:cubicBezTo>
                      <a:pt x="3" y="0"/>
                      <a:pt x="3"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5" name="Freeform 605">
                <a:extLst>
                  <a:ext uri="{FF2B5EF4-FFF2-40B4-BE49-F238E27FC236}">
                    <a16:creationId xmlns:a16="http://schemas.microsoft.com/office/drawing/2014/main" id="{7078D9E9-32F2-447C-9E27-47A471E1F84F}"/>
                  </a:ext>
                </a:extLst>
              </p:cNvPr>
              <p:cNvSpPr/>
              <p:nvPr/>
            </p:nvSpPr>
            <p:spPr bwMode="auto">
              <a:xfrm>
                <a:off x="3768" y="1328"/>
                <a:ext cx="5" cy="2"/>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1"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26" name="Freeform 606">
                <a:extLst>
                  <a:ext uri="{FF2B5EF4-FFF2-40B4-BE49-F238E27FC236}">
                    <a16:creationId xmlns:a16="http://schemas.microsoft.com/office/drawing/2014/main" id="{501B389D-C2E4-45B8-8863-B052D1FD68BE}"/>
                  </a:ext>
                </a:extLst>
              </p:cNvPr>
              <p:cNvSpPr/>
              <p:nvPr/>
            </p:nvSpPr>
            <p:spPr bwMode="auto">
              <a:xfrm>
                <a:off x="3789" y="1328"/>
                <a:ext cx="3" cy="2"/>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8" name="Group 808">
              <a:extLst>
                <a:ext uri="{FF2B5EF4-FFF2-40B4-BE49-F238E27FC236}">
                  <a16:creationId xmlns:a16="http://schemas.microsoft.com/office/drawing/2014/main" id="{ECD45F71-2F27-4494-A122-465B6BDCDB4E}"/>
                </a:ext>
              </a:extLst>
            </p:cNvPr>
            <p:cNvGrpSpPr/>
            <p:nvPr/>
          </p:nvGrpSpPr>
          <p:grpSpPr>
            <a:xfrm>
              <a:off x="3287713" y="2111375"/>
              <a:ext cx="3397250" cy="255588"/>
              <a:chOff x="2071" y="1330"/>
              <a:chExt cx="2140" cy="161"/>
            </a:xfrm>
          </p:grpSpPr>
          <p:sp>
            <p:nvSpPr>
              <p:cNvPr id="5427" name="Freeform 608">
                <a:extLst>
                  <a:ext uri="{FF2B5EF4-FFF2-40B4-BE49-F238E27FC236}">
                    <a16:creationId xmlns:a16="http://schemas.microsoft.com/office/drawing/2014/main" id="{CEF82E5C-20DD-4F23-A1D8-441E519BD30A}"/>
                  </a:ext>
                </a:extLst>
              </p:cNvPr>
              <p:cNvSpPr/>
              <p:nvPr/>
            </p:nvSpPr>
            <p:spPr bwMode="auto">
              <a:xfrm>
                <a:off x="3599" y="1330"/>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8" name="Freeform 609">
                <a:extLst>
                  <a:ext uri="{FF2B5EF4-FFF2-40B4-BE49-F238E27FC236}">
                    <a16:creationId xmlns:a16="http://schemas.microsoft.com/office/drawing/2014/main" id="{4DED9463-3E09-4928-AE8D-95075DED06CF}"/>
                  </a:ext>
                </a:extLst>
              </p:cNvPr>
              <p:cNvSpPr/>
              <p:nvPr/>
            </p:nvSpPr>
            <p:spPr bwMode="auto">
              <a:xfrm>
                <a:off x="3765" y="133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9" name="Freeform 610">
                <a:extLst>
                  <a:ext uri="{FF2B5EF4-FFF2-40B4-BE49-F238E27FC236}">
                    <a16:creationId xmlns:a16="http://schemas.microsoft.com/office/drawing/2014/main" id="{BF2183B8-43B5-4C02-B013-6D8F73F8E479}"/>
                  </a:ext>
                </a:extLst>
              </p:cNvPr>
              <p:cNvSpPr/>
              <p:nvPr/>
            </p:nvSpPr>
            <p:spPr bwMode="auto">
              <a:xfrm>
                <a:off x="3327" y="1330"/>
                <a:ext cx="8" cy="6"/>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0" name="Freeform 611">
                <a:extLst>
                  <a:ext uri="{FF2B5EF4-FFF2-40B4-BE49-F238E27FC236}">
                    <a16:creationId xmlns:a16="http://schemas.microsoft.com/office/drawing/2014/main" id="{BD3C8024-7015-41C1-8EBC-00219F4483C3}"/>
                  </a:ext>
                </a:extLst>
              </p:cNvPr>
              <p:cNvSpPr/>
              <p:nvPr/>
            </p:nvSpPr>
            <p:spPr bwMode="auto">
              <a:xfrm>
                <a:off x="3025" y="1333"/>
                <a:ext cx="16" cy="11"/>
              </a:xfrm>
              <a:custGeom>
                <a:gdLst>
                  <a:gd name="T0" fmla="*/ 5 w 6"/>
                  <a:gd name="T1" fmla="*/ 0 h 4"/>
                  <a:gd name="T2" fmla="*/ 4 w 6"/>
                  <a:gd name="T3" fmla="*/ 3 h 4"/>
                  <a:gd name="T4" fmla="*/ 4 w 6"/>
                  <a:gd name="T5" fmla="*/ 3 h 4"/>
                  <a:gd name="T6" fmla="*/ 4 w 6"/>
                  <a:gd name="T7" fmla="*/ 2 h 4"/>
                  <a:gd name="T8" fmla="*/ 0 w 6"/>
                  <a:gd name="T9" fmla="*/ 4 h 4"/>
                  <a:gd name="T10" fmla="*/ 3 w 6"/>
                  <a:gd name="T11" fmla="*/ 0 h 4"/>
                  <a:gd name="T12" fmla="*/ 5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0"/>
                    </a:moveTo>
                    <a:cubicBezTo>
                      <a:pt x="6" y="1"/>
                      <a:pt x="3" y="1"/>
                      <a:pt x="4" y="3"/>
                    </a:cubicBezTo>
                    <a:cubicBezTo>
                      <a:pt x="4" y="3"/>
                      <a:pt x="4" y="3"/>
                      <a:pt x="4" y="3"/>
                    </a:cubicBezTo>
                    <a:cubicBezTo>
                      <a:pt x="4" y="3"/>
                      <a:pt x="4" y="2"/>
                      <a:pt x="4" y="2"/>
                    </a:cubicBezTo>
                    <a:cubicBezTo>
                      <a:pt x="2" y="2"/>
                      <a:pt x="1" y="3"/>
                      <a:pt x="0" y="4"/>
                    </a:cubicBezTo>
                    <a:cubicBezTo>
                      <a:pt x="0" y="3"/>
                      <a:pt x="4" y="2"/>
                      <a:pt x="3" y="0"/>
                    </a:cubicBezTo>
                    <a:cubicBezTo>
                      <a:pt x="4" y="0"/>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1" name="Freeform 612">
                <a:extLst>
                  <a:ext uri="{FF2B5EF4-FFF2-40B4-BE49-F238E27FC236}">
                    <a16:creationId xmlns:a16="http://schemas.microsoft.com/office/drawing/2014/main" id="{8B0AF4A4-CDD3-4B21-99E5-C3DBD5853AEF}"/>
                  </a:ext>
                </a:extLst>
              </p:cNvPr>
              <p:cNvSpPr/>
              <p:nvPr/>
            </p:nvSpPr>
            <p:spPr bwMode="auto">
              <a:xfrm>
                <a:off x="3866" y="1333"/>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1"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2" name="Freeform 613">
                <a:extLst>
                  <a:ext uri="{FF2B5EF4-FFF2-40B4-BE49-F238E27FC236}">
                    <a16:creationId xmlns:a16="http://schemas.microsoft.com/office/drawing/2014/main" id="{E0121688-0588-4534-AEF0-37D833EB4763}"/>
                  </a:ext>
                </a:extLst>
              </p:cNvPr>
              <p:cNvSpPr/>
              <p:nvPr/>
            </p:nvSpPr>
            <p:spPr bwMode="auto">
              <a:xfrm>
                <a:off x="2103" y="1333"/>
                <a:ext cx="8" cy="8"/>
              </a:xfrm>
              <a:custGeom>
                <a:gdLst>
                  <a:gd name="T0" fmla="*/ 3 w 3"/>
                  <a:gd name="T1" fmla="*/ 1 h 3"/>
                  <a:gd name="T2" fmla="*/ 1 w 3"/>
                  <a:gd name="T3" fmla="*/ 3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2" y="2"/>
                      <a:pt x="2" y="3"/>
                      <a:pt x="1" y="3"/>
                    </a:cubicBezTo>
                    <a:cubicBezTo>
                      <a:pt x="0" y="2"/>
                      <a:pt x="1" y="1"/>
                      <a:pt x="1" y="1"/>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3" name="Freeform 614">
                <a:extLst>
                  <a:ext uri="{FF2B5EF4-FFF2-40B4-BE49-F238E27FC236}">
                    <a16:creationId xmlns:a16="http://schemas.microsoft.com/office/drawing/2014/main" id="{07413B8A-CC31-42AD-88DC-A78284D966C1}"/>
                  </a:ext>
                </a:extLst>
              </p:cNvPr>
              <p:cNvSpPr/>
              <p:nvPr/>
            </p:nvSpPr>
            <p:spPr bwMode="auto">
              <a:xfrm>
                <a:off x="3754" y="133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1"/>
                      <a:pt x="0" y="2"/>
                    </a:cubicBezTo>
                    <a:cubicBezTo>
                      <a:pt x="0"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4" name="Freeform 615">
                <a:extLst>
                  <a:ext uri="{FF2B5EF4-FFF2-40B4-BE49-F238E27FC236}">
                    <a16:creationId xmlns:a16="http://schemas.microsoft.com/office/drawing/2014/main" id="{F99A5BFF-A92F-4576-A896-1DB503E9718D}"/>
                  </a:ext>
                </a:extLst>
              </p:cNvPr>
              <p:cNvSpPr/>
              <p:nvPr/>
            </p:nvSpPr>
            <p:spPr bwMode="auto">
              <a:xfrm>
                <a:off x="2715" y="1336"/>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5" name="Freeform 616">
                <a:extLst>
                  <a:ext uri="{FF2B5EF4-FFF2-40B4-BE49-F238E27FC236}">
                    <a16:creationId xmlns:a16="http://schemas.microsoft.com/office/drawing/2014/main" id="{24A81BA0-C07D-470D-98B2-A9D4336A6501}"/>
                  </a:ext>
                </a:extLst>
              </p:cNvPr>
              <p:cNvSpPr/>
              <p:nvPr/>
            </p:nvSpPr>
            <p:spPr bwMode="auto">
              <a:xfrm>
                <a:off x="3808" y="1336"/>
                <a:ext cx="8" cy="2"/>
              </a:xfrm>
              <a:custGeom>
                <a:gdLst>
                  <a:gd name="T0" fmla="*/ 3 w 3"/>
                  <a:gd name="T1" fmla="*/ 0 h 1"/>
                  <a:gd name="T2" fmla="*/ 2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0"/>
                      <a:pt x="3" y="1"/>
                      <a:pt x="2" y="1"/>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6" name="Freeform 617">
                <a:extLst>
                  <a:ext uri="{FF2B5EF4-FFF2-40B4-BE49-F238E27FC236}">
                    <a16:creationId xmlns:a16="http://schemas.microsoft.com/office/drawing/2014/main" id="{DD17D85F-9A8E-449F-AC4E-93F12D6BCE1E}"/>
                  </a:ext>
                </a:extLst>
              </p:cNvPr>
              <p:cNvSpPr/>
              <p:nvPr/>
            </p:nvSpPr>
            <p:spPr bwMode="auto">
              <a:xfrm>
                <a:off x="3965" y="1336"/>
                <a:ext cx="24" cy="16"/>
              </a:xfrm>
              <a:custGeom>
                <a:gdLst>
                  <a:gd name="T0" fmla="*/ 9 w 9"/>
                  <a:gd name="T1" fmla="*/ 1 h 6"/>
                  <a:gd name="T2" fmla="*/ 8 w 9"/>
                  <a:gd name="T3" fmla="*/ 5 h 6"/>
                  <a:gd name="T4" fmla="*/ 7 w 9"/>
                  <a:gd name="T5" fmla="*/ 6 h 6"/>
                  <a:gd name="T6" fmla="*/ 6 w 9"/>
                  <a:gd name="T7" fmla="*/ 4 h 6"/>
                  <a:gd name="T8" fmla="*/ 4 w 9"/>
                  <a:gd name="T9" fmla="*/ 6 h 6"/>
                  <a:gd name="T10" fmla="*/ 2 w 9"/>
                  <a:gd name="T11" fmla="*/ 4 h 6"/>
                  <a:gd name="T12" fmla="*/ 1 w 9"/>
                  <a:gd name="T13" fmla="*/ 4 h 6"/>
                  <a:gd name="T14" fmla="*/ 4 w 9"/>
                  <a:gd name="T15" fmla="*/ 0 h 6"/>
                  <a:gd name="T16" fmla="*/ 9 w 9"/>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1"/>
                    </a:moveTo>
                    <a:cubicBezTo>
                      <a:pt x="8" y="2"/>
                      <a:pt x="8" y="4"/>
                      <a:pt x="8" y="5"/>
                    </a:cubicBezTo>
                    <a:cubicBezTo>
                      <a:pt x="7" y="6"/>
                      <a:pt x="7" y="6"/>
                      <a:pt x="7" y="6"/>
                    </a:cubicBezTo>
                    <a:cubicBezTo>
                      <a:pt x="6" y="4"/>
                      <a:pt x="6" y="4"/>
                      <a:pt x="6" y="4"/>
                    </a:cubicBezTo>
                    <a:cubicBezTo>
                      <a:pt x="4" y="4"/>
                      <a:pt x="6" y="6"/>
                      <a:pt x="4" y="6"/>
                    </a:cubicBezTo>
                    <a:cubicBezTo>
                      <a:pt x="5" y="4"/>
                      <a:pt x="2" y="5"/>
                      <a:pt x="2" y="4"/>
                    </a:cubicBezTo>
                    <a:cubicBezTo>
                      <a:pt x="1" y="4"/>
                      <a:pt x="1" y="4"/>
                      <a:pt x="1" y="4"/>
                    </a:cubicBezTo>
                    <a:cubicBezTo>
                      <a:pt x="0" y="1"/>
                      <a:pt x="4" y="3"/>
                      <a:pt x="4" y="0"/>
                    </a:cubicBezTo>
                    <a:cubicBezTo>
                      <a:pt x="6" y="1"/>
                      <a:pt x="7"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7" name="Freeform 618">
                <a:extLst>
                  <a:ext uri="{FF2B5EF4-FFF2-40B4-BE49-F238E27FC236}">
                    <a16:creationId xmlns:a16="http://schemas.microsoft.com/office/drawing/2014/main" id="{1A9B8133-C735-4B8E-8B53-A861762C45F2}"/>
                  </a:ext>
                </a:extLst>
              </p:cNvPr>
              <p:cNvSpPr/>
              <p:nvPr/>
            </p:nvSpPr>
            <p:spPr bwMode="auto">
              <a:xfrm>
                <a:off x="3848" y="1336"/>
                <a:ext cx="16" cy="5"/>
              </a:xfrm>
              <a:custGeom>
                <a:gdLst>
                  <a:gd name="T0" fmla="*/ 6 w 6"/>
                  <a:gd name="T1" fmla="*/ 2 h 2"/>
                  <a:gd name="T2" fmla="*/ 2 w 6"/>
                  <a:gd name="T3" fmla="*/ 1 h 2"/>
                  <a:gd name="T4" fmla="*/ 0 w 6"/>
                  <a:gd name="T5" fmla="*/ 2 h 2"/>
                  <a:gd name="T6" fmla="*/ 6 w 6"/>
                  <a:gd name="T7" fmla="*/ 2 h 2"/>
                </a:gdLst>
                <a:cxnLst>
                  <a:cxn ang="0">
                    <a:pos x="T0" y="T1"/>
                  </a:cxn>
                  <a:cxn ang="0">
                    <a:pos x="T2" y="T3"/>
                  </a:cxn>
                  <a:cxn ang="0">
                    <a:pos x="T4" y="T5"/>
                  </a:cxn>
                  <a:cxn ang="0">
                    <a:pos x="T6" y="T7"/>
                  </a:cxn>
                </a:cxnLst>
                <a:rect l="0" t="0" r="r" b="b"/>
                <a:pathLst>
                  <a:path w="6" h="2">
                    <a:moveTo>
                      <a:pt x="6" y="2"/>
                    </a:moveTo>
                    <a:cubicBezTo>
                      <a:pt x="4" y="2"/>
                      <a:pt x="3" y="2"/>
                      <a:pt x="2" y="1"/>
                    </a:cubicBezTo>
                    <a:cubicBezTo>
                      <a:pt x="0" y="2"/>
                      <a:pt x="0" y="2"/>
                      <a:pt x="0" y="2"/>
                    </a:cubicBezTo>
                    <a:cubicBezTo>
                      <a:pt x="1" y="1"/>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8" name="Freeform 619">
                <a:extLst>
                  <a:ext uri="{FF2B5EF4-FFF2-40B4-BE49-F238E27FC236}">
                    <a16:creationId xmlns:a16="http://schemas.microsoft.com/office/drawing/2014/main" id="{A46D6B36-E319-44A3-BC36-1BC72C170B88}"/>
                  </a:ext>
                </a:extLst>
              </p:cNvPr>
              <p:cNvSpPr/>
              <p:nvPr/>
            </p:nvSpPr>
            <p:spPr bwMode="auto">
              <a:xfrm>
                <a:off x="3955" y="1336"/>
                <a:ext cx="8" cy="5"/>
              </a:xfrm>
              <a:custGeom>
                <a:gdLst>
                  <a:gd name="T0" fmla="*/ 1 w 3"/>
                  <a:gd name="T1" fmla="*/ 1 h 2"/>
                  <a:gd name="T2" fmla="*/ 1 w 3"/>
                  <a:gd name="T3" fmla="*/ 2 h 2"/>
                  <a:gd name="T4" fmla="*/ 0 w 3"/>
                  <a:gd name="T5" fmla="*/ 1 h 2"/>
                  <a:gd name="T6" fmla="*/ 3 w 3"/>
                  <a:gd name="T7" fmla="*/ 1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1" y="1"/>
                      <a:pt x="1" y="2"/>
                      <a:pt x="1" y="2"/>
                    </a:cubicBezTo>
                    <a:cubicBezTo>
                      <a:pt x="1" y="2"/>
                      <a:pt x="0" y="2"/>
                      <a:pt x="0" y="1"/>
                    </a:cubicBezTo>
                    <a:cubicBezTo>
                      <a:pt x="1" y="2"/>
                      <a:pt x="1" y="0"/>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39" name="Freeform 620">
                <a:extLst>
                  <a:ext uri="{FF2B5EF4-FFF2-40B4-BE49-F238E27FC236}">
                    <a16:creationId xmlns:a16="http://schemas.microsoft.com/office/drawing/2014/main" id="{EB536DCC-D8A9-4157-A50F-E699CAA3EC83}"/>
                  </a:ext>
                </a:extLst>
              </p:cNvPr>
              <p:cNvSpPr/>
              <p:nvPr/>
            </p:nvSpPr>
            <p:spPr bwMode="auto">
              <a:xfrm>
                <a:off x="3741" y="1338"/>
                <a:ext cx="8" cy="6"/>
              </a:xfrm>
              <a:custGeom>
                <a:gdLst>
                  <a:gd name="T0" fmla="*/ 3 w 3"/>
                  <a:gd name="T1" fmla="*/ 1 h 2"/>
                  <a:gd name="T2" fmla="*/ 0 w 3"/>
                  <a:gd name="T3" fmla="*/ 2 h 2"/>
                  <a:gd name="T4" fmla="*/ 0 w 3"/>
                  <a:gd name="T5" fmla="*/ 1 h 2"/>
                  <a:gd name="T6" fmla="*/ 1 w 3"/>
                  <a:gd name="T7" fmla="*/ 2 h 2"/>
                  <a:gd name="T8" fmla="*/ 0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1" y="1"/>
                      <a:pt x="0" y="2"/>
                    </a:cubicBezTo>
                    <a:cubicBezTo>
                      <a:pt x="0" y="1"/>
                      <a:pt x="0" y="1"/>
                      <a:pt x="0" y="1"/>
                    </a:cubicBezTo>
                    <a:cubicBezTo>
                      <a:pt x="1" y="2"/>
                      <a:pt x="1" y="2"/>
                      <a:pt x="1" y="2"/>
                    </a:cubicBezTo>
                    <a:cubicBezTo>
                      <a:pt x="2" y="1"/>
                      <a:pt x="0" y="1"/>
                      <a:pt x="0" y="0"/>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0" name="Freeform 621">
                <a:extLst>
                  <a:ext uri="{FF2B5EF4-FFF2-40B4-BE49-F238E27FC236}">
                    <a16:creationId xmlns:a16="http://schemas.microsoft.com/office/drawing/2014/main" id="{CDD216B3-A4C5-41A2-B670-CEF9B14EA77F}"/>
                  </a:ext>
                </a:extLst>
              </p:cNvPr>
              <p:cNvSpPr/>
              <p:nvPr/>
            </p:nvSpPr>
            <p:spPr bwMode="auto">
              <a:xfrm>
                <a:off x="3634" y="1341"/>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1" name="Freeform 622">
                <a:extLst>
                  <a:ext uri="{FF2B5EF4-FFF2-40B4-BE49-F238E27FC236}">
                    <a16:creationId xmlns:a16="http://schemas.microsoft.com/office/drawing/2014/main" id="{359E7BF8-8A50-4FE2-BEF2-88F3CD3A36FD}"/>
                  </a:ext>
                </a:extLst>
              </p:cNvPr>
              <p:cNvSpPr/>
              <p:nvPr/>
            </p:nvSpPr>
            <p:spPr bwMode="auto">
              <a:xfrm>
                <a:off x="3607" y="1341"/>
                <a:ext cx="353" cy="104"/>
              </a:xfrm>
              <a:custGeom>
                <a:gdLst>
                  <a:gd name="T0" fmla="*/ 126 w 132"/>
                  <a:gd name="T1" fmla="*/ 4 h 39"/>
                  <a:gd name="T2" fmla="*/ 132 w 132"/>
                  <a:gd name="T3" fmla="*/ 5 h 39"/>
                  <a:gd name="T4" fmla="*/ 118 w 132"/>
                  <a:gd name="T5" fmla="*/ 7 h 39"/>
                  <a:gd name="T6" fmla="*/ 115 w 132"/>
                  <a:gd name="T7" fmla="*/ 8 h 39"/>
                  <a:gd name="T8" fmla="*/ 99 w 132"/>
                  <a:gd name="T9" fmla="*/ 12 h 39"/>
                  <a:gd name="T10" fmla="*/ 104 w 132"/>
                  <a:gd name="T11" fmla="*/ 14 h 39"/>
                  <a:gd name="T12" fmla="*/ 95 w 132"/>
                  <a:gd name="T13" fmla="*/ 17 h 39"/>
                  <a:gd name="T14" fmla="*/ 86 w 132"/>
                  <a:gd name="T15" fmla="*/ 16 h 39"/>
                  <a:gd name="T16" fmla="*/ 77 w 132"/>
                  <a:gd name="T17" fmla="*/ 20 h 39"/>
                  <a:gd name="T18" fmla="*/ 72 w 132"/>
                  <a:gd name="T19" fmla="*/ 20 h 39"/>
                  <a:gd name="T20" fmla="*/ 75 w 132"/>
                  <a:gd name="T21" fmla="*/ 23 h 39"/>
                  <a:gd name="T22" fmla="*/ 69 w 132"/>
                  <a:gd name="T23" fmla="*/ 23 h 39"/>
                  <a:gd name="T24" fmla="*/ 63 w 132"/>
                  <a:gd name="T25" fmla="*/ 24 h 39"/>
                  <a:gd name="T26" fmla="*/ 65 w 132"/>
                  <a:gd name="T27" fmla="*/ 23 h 39"/>
                  <a:gd name="T28" fmla="*/ 66 w 132"/>
                  <a:gd name="T29" fmla="*/ 21 h 39"/>
                  <a:gd name="T30" fmla="*/ 59 w 132"/>
                  <a:gd name="T31" fmla="*/ 23 h 39"/>
                  <a:gd name="T32" fmla="*/ 56 w 132"/>
                  <a:gd name="T33" fmla="*/ 28 h 39"/>
                  <a:gd name="T34" fmla="*/ 58 w 132"/>
                  <a:gd name="T35" fmla="*/ 26 h 39"/>
                  <a:gd name="T36" fmla="*/ 56 w 132"/>
                  <a:gd name="T37" fmla="*/ 24 h 39"/>
                  <a:gd name="T38" fmla="*/ 55 w 132"/>
                  <a:gd name="T39" fmla="*/ 26 h 39"/>
                  <a:gd name="T40" fmla="*/ 50 w 132"/>
                  <a:gd name="T41" fmla="*/ 27 h 39"/>
                  <a:gd name="T42" fmla="*/ 46 w 132"/>
                  <a:gd name="T43" fmla="*/ 29 h 39"/>
                  <a:gd name="T44" fmla="*/ 45 w 132"/>
                  <a:gd name="T45" fmla="*/ 29 h 39"/>
                  <a:gd name="T46" fmla="*/ 41 w 132"/>
                  <a:gd name="T47" fmla="*/ 28 h 39"/>
                  <a:gd name="T48" fmla="*/ 43 w 132"/>
                  <a:gd name="T49" fmla="*/ 29 h 39"/>
                  <a:gd name="T50" fmla="*/ 39 w 132"/>
                  <a:gd name="T51" fmla="*/ 32 h 39"/>
                  <a:gd name="T52" fmla="*/ 33 w 132"/>
                  <a:gd name="T53" fmla="*/ 31 h 39"/>
                  <a:gd name="T54" fmla="*/ 30 w 132"/>
                  <a:gd name="T55" fmla="*/ 31 h 39"/>
                  <a:gd name="T56" fmla="*/ 36 w 132"/>
                  <a:gd name="T57" fmla="*/ 29 h 39"/>
                  <a:gd name="T58" fmla="*/ 39 w 132"/>
                  <a:gd name="T59" fmla="*/ 27 h 39"/>
                  <a:gd name="T60" fmla="*/ 33 w 132"/>
                  <a:gd name="T61" fmla="*/ 28 h 39"/>
                  <a:gd name="T62" fmla="*/ 31 w 132"/>
                  <a:gd name="T63" fmla="*/ 29 h 39"/>
                  <a:gd name="T64" fmla="*/ 24 w 132"/>
                  <a:gd name="T65" fmla="*/ 32 h 39"/>
                  <a:gd name="T66" fmla="*/ 23 w 132"/>
                  <a:gd name="T67" fmla="*/ 32 h 39"/>
                  <a:gd name="T68" fmla="*/ 10 w 132"/>
                  <a:gd name="T69" fmla="*/ 37 h 39"/>
                  <a:gd name="T70" fmla="*/ 4 w 132"/>
                  <a:gd name="T71" fmla="*/ 38 h 39"/>
                  <a:gd name="T72" fmla="*/ 3 w 132"/>
                  <a:gd name="T73" fmla="*/ 38 h 39"/>
                  <a:gd name="T74" fmla="*/ 0 w 132"/>
                  <a:gd name="T75" fmla="*/ 37 h 39"/>
                  <a:gd name="T76" fmla="*/ 6 w 132"/>
                  <a:gd name="T77" fmla="*/ 34 h 39"/>
                  <a:gd name="T78" fmla="*/ 11 w 132"/>
                  <a:gd name="T79" fmla="*/ 30 h 39"/>
                  <a:gd name="T80" fmla="*/ 15 w 132"/>
                  <a:gd name="T81" fmla="*/ 29 h 39"/>
                  <a:gd name="T82" fmla="*/ 18 w 132"/>
                  <a:gd name="T83" fmla="*/ 28 h 39"/>
                  <a:gd name="T84" fmla="*/ 14 w 132"/>
                  <a:gd name="T85" fmla="*/ 28 h 39"/>
                  <a:gd name="T86" fmla="*/ 12 w 132"/>
                  <a:gd name="T87" fmla="*/ 25 h 39"/>
                  <a:gd name="T88" fmla="*/ 14 w 132"/>
                  <a:gd name="T89" fmla="*/ 23 h 39"/>
                  <a:gd name="T90" fmla="*/ 15 w 132"/>
                  <a:gd name="T91" fmla="*/ 26 h 39"/>
                  <a:gd name="T92" fmla="*/ 18 w 132"/>
                  <a:gd name="T93" fmla="*/ 25 h 39"/>
                  <a:gd name="T94" fmla="*/ 28 w 132"/>
                  <a:gd name="T95" fmla="*/ 20 h 39"/>
                  <a:gd name="T96" fmla="*/ 16 w 132"/>
                  <a:gd name="T97" fmla="*/ 25 h 39"/>
                  <a:gd name="T98" fmla="*/ 15 w 132"/>
                  <a:gd name="T99" fmla="*/ 25 h 39"/>
                  <a:gd name="T100" fmla="*/ 21 w 132"/>
                  <a:gd name="T101" fmla="*/ 21 h 39"/>
                  <a:gd name="T102" fmla="*/ 30 w 132"/>
                  <a:gd name="T103" fmla="*/ 18 h 39"/>
                  <a:gd name="T104" fmla="*/ 54 w 132"/>
                  <a:gd name="T105" fmla="*/ 13 h 39"/>
                  <a:gd name="T106" fmla="*/ 65 w 132"/>
                  <a:gd name="T107" fmla="*/ 10 h 39"/>
                  <a:gd name="T108" fmla="*/ 69 w 132"/>
                  <a:gd name="T109" fmla="*/ 10 h 39"/>
                  <a:gd name="T110" fmla="*/ 78 w 132"/>
                  <a:gd name="T111" fmla="*/ 8 h 39"/>
                  <a:gd name="T112" fmla="*/ 100 w 132"/>
                  <a:gd name="T113" fmla="*/ 3 h 39"/>
                  <a:gd name="T114" fmla="*/ 91 w 132"/>
                  <a:gd name="T115" fmla="*/ 7 h 39"/>
                  <a:gd name="T116" fmla="*/ 102 w 132"/>
                  <a:gd name="T117" fmla="*/ 7 h 39"/>
                  <a:gd name="T118" fmla="*/ 105 w 132"/>
                  <a:gd name="T119" fmla="*/ 3 h 39"/>
                  <a:gd name="T120" fmla="*/ 102 w 132"/>
                  <a:gd name="T121" fmla="*/ 3 h 39"/>
                  <a:gd name="T122" fmla="*/ 109 w 132"/>
                  <a:gd name="T123" fmla="*/ 2 h 39"/>
                  <a:gd name="T124" fmla="*/ 119 w 132"/>
                  <a:gd name="T125"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9">
                    <a:moveTo>
                      <a:pt x="129" y="1"/>
                    </a:moveTo>
                    <a:cubicBezTo>
                      <a:pt x="129" y="2"/>
                      <a:pt x="129" y="2"/>
                      <a:pt x="129" y="2"/>
                    </a:cubicBezTo>
                    <a:cubicBezTo>
                      <a:pt x="127" y="1"/>
                      <a:pt x="128" y="4"/>
                      <a:pt x="126" y="4"/>
                    </a:cubicBezTo>
                    <a:cubicBezTo>
                      <a:pt x="127" y="5"/>
                      <a:pt x="128" y="4"/>
                      <a:pt x="129" y="4"/>
                    </a:cubicBezTo>
                    <a:cubicBezTo>
                      <a:pt x="129" y="4"/>
                      <a:pt x="129" y="5"/>
                      <a:pt x="129" y="5"/>
                    </a:cubicBezTo>
                    <a:cubicBezTo>
                      <a:pt x="130" y="4"/>
                      <a:pt x="131" y="5"/>
                      <a:pt x="132" y="5"/>
                    </a:cubicBezTo>
                    <a:cubicBezTo>
                      <a:pt x="131" y="6"/>
                      <a:pt x="130" y="8"/>
                      <a:pt x="127" y="7"/>
                    </a:cubicBezTo>
                    <a:cubicBezTo>
                      <a:pt x="126" y="8"/>
                      <a:pt x="126" y="6"/>
                      <a:pt x="124" y="5"/>
                    </a:cubicBezTo>
                    <a:cubicBezTo>
                      <a:pt x="123" y="7"/>
                      <a:pt x="120" y="6"/>
                      <a:pt x="118" y="7"/>
                    </a:cubicBezTo>
                    <a:cubicBezTo>
                      <a:pt x="118" y="7"/>
                      <a:pt x="118" y="7"/>
                      <a:pt x="118" y="7"/>
                    </a:cubicBezTo>
                    <a:cubicBezTo>
                      <a:pt x="118" y="8"/>
                      <a:pt x="118" y="8"/>
                      <a:pt x="118" y="8"/>
                    </a:cubicBezTo>
                    <a:cubicBezTo>
                      <a:pt x="117" y="8"/>
                      <a:pt x="114" y="6"/>
                      <a:pt x="115" y="8"/>
                    </a:cubicBezTo>
                    <a:cubicBezTo>
                      <a:pt x="112" y="9"/>
                      <a:pt x="109" y="9"/>
                      <a:pt x="107" y="8"/>
                    </a:cubicBezTo>
                    <a:cubicBezTo>
                      <a:pt x="105" y="8"/>
                      <a:pt x="100" y="9"/>
                      <a:pt x="99" y="11"/>
                    </a:cubicBezTo>
                    <a:cubicBezTo>
                      <a:pt x="99" y="12"/>
                      <a:pt x="99" y="12"/>
                      <a:pt x="99" y="12"/>
                    </a:cubicBezTo>
                    <a:cubicBezTo>
                      <a:pt x="100" y="13"/>
                      <a:pt x="101" y="11"/>
                      <a:pt x="102" y="12"/>
                    </a:cubicBezTo>
                    <a:cubicBezTo>
                      <a:pt x="101" y="12"/>
                      <a:pt x="101" y="12"/>
                      <a:pt x="101" y="12"/>
                    </a:cubicBezTo>
                    <a:cubicBezTo>
                      <a:pt x="101" y="13"/>
                      <a:pt x="103" y="14"/>
                      <a:pt x="104" y="14"/>
                    </a:cubicBezTo>
                    <a:cubicBezTo>
                      <a:pt x="104" y="16"/>
                      <a:pt x="101" y="13"/>
                      <a:pt x="100" y="15"/>
                    </a:cubicBezTo>
                    <a:cubicBezTo>
                      <a:pt x="100" y="15"/>
                      <a:pt x="100" y="15"/>
                      <a:pt x="100" y="15"/>
                    </a:cubicBezTo>
                    <a:cubicBezTo>
                      <a:pt x="99" y="17"/>
                      <a:pt x="95" y="15"/>
                      <a:pt x="95" y="17"/>
                    </a:cubicBezTo>
                    <a:cubicBezTo>
                      <a:pt x="93" y="17"/>
                      <a:pt x="90" y="18"/>
                      <a:pt x="88" y="16"/>
                    </a:cubicBezTo>
                    <a:cubicBezTo>
                      <a:pt x="88" y="17"/>
                      <a:pt x="88" y="17"/>
                      <a:pt x="88" y="17"/>
                    </a:cubicBezTo>
                    <a:cubicBezTo>
                      <a:pt x="88" y="17"/>
                      <a:pt x="87" y="15"/>
                      <a:pt x="86" y="16"/>
                    </a:cubicBezTo>
                    <a:cubicBezTo>
                      <a:pt x="85" y="18"/>
                      <a:pt x="83" y="16"/>
                      <a:pt x="82" y="18"/>
                    </a:cubicBezTo>
                    <a:cubicBezTo>
                      <a:pt x="84" y="18"/>
                      <a:pt x="85" y="18"/>
                      <a:pt x="87" y="17"/>
                    </a:cubicBezTo>
                    <a:cubicBezTo>
                      <a:pt x="84" y="20"/>
                      <a:pt x="79" y="17"/>
                      <a:pt x="77" y="20"/>
                    </a:cubicBezTo>
                    <a:cubicBezTo>
                      <a:pt x="76" y="20"/>
                      <a:pt x="75" y="21"/>
                      <a:pt x="74" y="21"/>
                    </a:cubicBezTo>
                    <a:cubicBezTo>
                      <a:pt x="74" y="20"/>
                      <a:pt x="74" y="20"/>
                      <a:pt x="74" y="20"/>
                    </a:cubicBezTo>
                    <a:cubicBezTo>
                      <a:pt x="74" y="20"/>
                      <a:pt x="73" y="19"/>
                      <a:pt x="72" y="20"/>
                    </a:cubicBezTo>
                    <a:cubicBezTo>
                      <a:pt x="72" y="21"/>
                      <a:pt x="73" y="21"/>
                      <a:pt x="73" y="21"/>
                    </a:cubicBezTo>
                    <a:cubicBezTo>
                      <a:pt x="72" y="22"/>
                      <a:pt x="72" y="22"/>
                      <a:pt x="72" y="22"/>
                    </a:cubicBezTo>
                    <a:cubicBezTo>
                      <a:pt x="73" y="23"/>
                      <a:pt x="74" y="22"/>
                      <a:pt x="75" y="23"/>
                    </a:cubicBezTo>
                    <a:cubicBezTo>
                      <a:pt x="74" y="22"/>
                      <a:pt x="72" y="24"/>
                      <a:pt x="71" y="23"/>
                    </a:cubicBezTo>
                    <a:cubicBezTo>
                      <a:pt x="72" y="23"/>
                      <a:pt x="72" y="23"/>
                      <a:pt x="73" y="22"/>
                    </a:cubicBezTo>
                    <a:cubicBezTo>
                      <a:pt x="72" y="21"/>
                      <a:pt x="70" y="23"/>
                      <a:pt x="69" y="23"/>
                    </a:cubicBezTo>
                    <a:cubicBezTo>
                      <a:pt x="69" y="24"/>
                      <a:pt x="69" y="24"/>
                      <a:pt x="69" y="24"/>
                    </a:cubicBezTo>
                    <a:cubicBezTo>
                      <a:pt x="66" y="24"/>
                      <a:pt x="65" y="26"/>
                      <a:pt x="62" y="25"/>
                    </a:cubicBezTo>
                    <a:cubicBezTo>
                      <a:pt x="62" y="25"/>
                      <a:pt x="62" y="25"/>
                      <a:pt x="63" y="24"/>
                    </a:cubicBezTo>
                    <a:cubicBezTo>
                      <a:pt x="63" y="25"/>
                      <a:pt x="64" y="25"/>
                      <a:pt x="65" y="25"/>
                    </a:cubicBezTo>
                    <a:cubicBezTo>
                      <a:pt x="65" y="24"/>
                      <a:pt x="65" y="24"/>
                      <a:pt x="65" y="24"/>
                    </a:cubicBezTo>
                    <a:cubicBezTo>
                      <a:pt x="65" y="23"/>
                      <a:pt x="65" y="23"/>
                      <a:pt x="65" y="23"/>
                    </a:cubicBezTo>
                    <a:cubicBezTo>
                      <a:pt x="64" y="23"/>
                      <a:pt x="64" y="24"/>
                      <a:pt x="64" y="24"/>
                    </a:cubicBezTo>
                    <a:cubicBezTo>
                      <a:pt x="64" y="23"/>
                      <a:pt x="66" y="23"/>
                      <a:pt x="66" y="22"/>
                    </a:cubicBezTo>
                    <a:cubicBezTo>
                      <a:pt x="66" y="21"/>
                      <a:pt x="66" y="21"/>
                      <a:pt x="66" y="21"/>
                    </a:cubicBezTo>
                    <a:cubicBezTo>
                      <a:pt x="64" y="24"/>
                      <a:pt x="62" y="20"/>
                      <a:pt x="61" y="23"/>
                    </a:cubicBezTo>
                    <a:cubicBezTo>
                      <a:pt x="61" y="23"/>
                      <a:pt x="60" y="23"/>
                      <a:pt x="60" y="23"/>
                    </a:cubicBezTo>
                    <a:cubicBezTo>
                      <a:pt x="59" y="23"/>
                      <a:pt x="59" y="23"/>
                      <a:pt x="59" y="23"/>
                    </a:cubicBezTo>
                    <a:cubicBezTo>
                      <a:pt x="59" y="24"/>
                      <a:pt x="61" y="24"/>
                      <a:pt x="61" y="25"/>
                    </a:cubicBezTo>
                    <a:cubicBezTo>
                      <a:pt x="59" y="25"/>
                      <a:pt x="59" y="28"/>
                      <a:pt x="57" y="27"/>
                    </a:cubicBezTo>
                    <a:cubicBezTo>
                      <a:pt x="56" y="28"/>
                      <a:pt x="56" y="28"/>
                      <a:pt x="56" y="28"/>
                    </a:cubicBezTo>
                    <a:cubicBezTo>
                      <a:pt x="56" y="27"/>
                      <a:pt x="55" y="27"/>
                      <a:pt x="56" y="26"/>
                    </a:cubicBezTo>
                    <a:cubicBezTo>
                      <a:pt x="57" y="27"/>
                      <a:pt x="57" y="27"/>
                      <a:pt x="57" y="27"/>
                    </a:cubicBezTo>
                    <a:cubicBezTo>
                      <a:pt x="58" y="26"/>
                      <a:pt x="58" y="26"/>
                      <a:pt x="58" y="26"/>
                    </a:cubicBezTo>
                    <a:cubicBezTo>
                      <a:pt x="57" y="25"/>
                      <a:pt x="57" y="25"/>
                      <a:pt x="57" y="25"/>
                    </a:cubicBezTo>
                    <a:cubicBezTo>
                      <a:pt x="58" y="25"/>
                      <a:pt x="56" y="25"/>
                      <a:pt x="58" y="24"/>
                    </a:cubicBezTo>
                    <a:cubicBezTo>
                      <a:pt x="57" y="24"/>
                      <a:pt x="57" y="23"/>
                      <a:pt x="56" y="24"/>
                    </a:cubicBezTo>
                    <a:cubicBezTo>
                      <a:pt x="56" y="25"/>
                      <a:pt x="56" y="24"/>
                      <a:pt x="55" y="25"/>
                    </a:cubicBezTo>
                    <a:cubicBezTo>
                      <a:pt x="55" y="25"/>
                      <a:pt x="55" y="24"/>
                      <a:pt x="54" y="24"/>
                    </a:cubicBezTo>
                    <a:cubicBezTo>
                      <a:pt x="54" y="25"/>
                      <a:pt x="55" y="25"/>
                      <a:pt x="55" y="26"/>
                    </a:cubicBezTo>
                    <a:cubicBezTo>
                      <a:pt x="53" y="27"/>
                      <a:pt x="51" y="25"/>
                      <a:pt x="49" y="26"/>
                    </a:cubicBezTo>
                    <a:cubicBezTo>
                      <a:pt x="49" y="26"/>
                      <a:pt x="49" y="27"/>
                      <a:pt x="50" y="27"/>
                    </a:cubicBezTo>
                    <a:cubicBezTo>
                      <a:pt x="50" y="27"/>
                      <a:pt x="50" y="27"/>
                      <a:pt x="50" y="27"/>
                    </a:cubicBezTo>
                    <a:cubicBezTo>
                      <a:pt x="50" y="27"/>
                      <a:pt x="50" y="27"/>
                      <a:pt x="50" y="27"/>
                    </a:cubicBezTo>
                    <a:cubicBezTo>
                      <a:pt x="49" y="27"/>
                      <a:pt x="49" y="27"/>
                      <a:pt x="49" y="27"/>
                    </a:cubicBezTo>
                    <a:cubicBezTo>
                      <a:pt x="48" y="28"/>
                      <a:pt x="46" y="27"/>
                      <a:pt x="46" y="29"/>
                    </a:cubicBezTo>
                    <a:cubicBezTo>
                      <a:pt x="47" y="29"/>
                      <a:pt x="47" y="29"/>
                      <a:pt x="47" y="29"/>
                    </a:cubicBezTo>
                    <a:cubicBezTo>
                      <a:pt x="43" y="31"/>
                      <a:pt x="43" y="31"/>
                      <a:pt x="43" y="31"/>
                    </a:cubicBezTo>
                    <a:cubicBezTo>
                      <a:pt x="43" y="30"/>
                      <a:pt x="46" y="31"/>
                      <a:pt x="45" y="29"/>
                    </a:cubicBezTo>
                    <a:cubicBezTo>
                      <a:pt x="45" y="30"/>
                      <a:pt x="44" y="29"/>
                      <a:pt x="43" y="29"/>
                    </a:cubicBezTo>
                    <a:cubicBezTo>
                      <a:pt x="44" y="29"/>
                      <a:pt x="44" y="29"/>
                      <a:pt x="44" y="29"/>
                    </a:cubicBezTo>
                    <a:cubicBezTo>
                      <a:pt x="44" y="28"/>
                      <a:pt x="42" y="28"/>
                      <a:pt x="41" y="28"/>
                    </a:cubicBezTo>
                    <a:cubicBezTo>
                      <a:pt x="41" y="28"/>
                      <a:pt x="41" y="28"/>
                      <a:pt x="41" y="28"/>
                    </a:cubicBezTo>
                    <a:cubicBezTo>
                      <a:pt x="41" y="29"/>
                      <a:pt x="41" y="29"/>
                      <a:pt x="41" y="29"/>
                    </a:cubicBezTo>
                    <a:cubicBezTo>
                      <a:pt x="42" y="28"/>
                      <a:pt x="42" y="29"/>
                      <a:pt x="43" y="29"/>
                    </a:cubicBezTo>
                    <a:cubicBezTo>
                      <a:pt x="42" y="30"/>
                      <a:pt x="42" y="30"/>
                      <a:pt x="42" y="30"/>
                    </a:cubicBezTo>
                    <a:cubicBezTo>
                      <a:pt x="42" y="30"/>
                      <a:pt x="42" y="30"/>
                      <a:pt x="42" y="30"/>
                    </a:cubicBezTo>
                    <a:cubicBezTo>
                      <a:pt x="41" y="30"/>
                      <a:pt x="41" y="33"/>
                      <a:pt x="39" y="32"/>
                    </a:cubicBezTo>
                    <a:cubicBezTo>
                      <a:pt x="38" y="30"/>
                      <a:pt x="38" y="30"/>
                      <a:pt x="38" y="30"/>
                    </a:cubicBezTo>
                    <a:cubicBezTo>
                      <a:pt x="36" y="30"/>
                      <a:pt x="35" y="31"/>
                      <a:pt x="34" y="32"/>
                    </a:cubicBezTo>
                    <a:cubicBezTo>
                      <a:pt x="34" y="33"/>
                      <a:pt x="35" y="30"/>
                      <a:pt x="33" y="31"/>
                    </a:cubicBezTo>
                    <a:cubicBezTo>
                      <a:pt x="32" y="32"/>
                      <a:pt x="33" y="34"/>
                      <a:pt x="31" y="32"/>
                    </a:cubicBezTo>
                    <a:cubicBezTo>
                      <a:pt x="31" y="32"/>
                      <a:pt x="32" y="32"/>
                      <a:pt x="32" y="31"/>
                    </a:cubicBezTo>
                    <a:cubicBezTo>
                      <a:pt x="31" y="30"/>
                      <a:pt x="31" y="32"/>
                      <a:pt x="30" y="31"/>
                    </a:cubicBezTo>
                    <a:cubicBezTo>
                      <a:pt x="30" y="30"/>
                      <a:pt x="33" y="31"/>
                      <a:pt x="34" y="29"/>
                    </a:cubicBezTo>
                    <a:cubicBezTo>
                      <a:pt x="33" y="30"/>
                      <a:pt x="33" y="30"/>
                      <a:pt x="33" y="30"/>
                    </a:cubicBezTo>
                    <a:cubicBezTo>
                      <a:pt x="34" y="30"/>
                      <a:pt x="35" y="30"/>
                      <a:pt x="36" y="29"/>
                    </a:cubicBezTo>
                    <a:cubicBezTo>
                      <a:pt x="38" y="30"/>
                      <a:pt x="36" y="28"/>
                      <a:pt x="37" y="29"/>
                    </a:cubicBezTo>
                    <a:cubicBezTo>
                      <a:pt x="38" y="29"/>
                      <a:pt x="39" y="28"/>
                      <a:pt x="40" y="27"/>
                    </a:cubicBezTo>
                    <a:cubicBezTo>
                      <a:pt x="39" y="27"/>
                      <a:pt x="39" y="27"/>
                      <a:pt x="39" y="27"/>
                    </a:cubicBezTo>
                    <a:cubicBezTo>
                      <a:pt x="38" y="28"/>
                      <a:pt x="37" y="27"/>
                      <a:pt x="35" y="28"/>
                    </a:cubicBezTo>
                    <a:cubicBezTo>
                      <a:pt x="35" y="27"/>
                      <a:pt x="35" y="27"/>
                      <a:pt x="35" y="27"/>
                    </a:cubicBezTo>
                    <a:cubicBezTo>
                      <a:pt x="34" y="28"/>
                      <a:pt x="35" y="28"/>
                      <a:pt x="33" y="28"/>
                    </a:cubicBezTo>
                    <a:cubicBezTo>
                      <a:pt x="32" y="28"/>
                      <a:pt x="33" y="29"/>
                      <a:pt x="32" y="29"/>
                    </a:cubicBezTo>
                    <a:cubicBezTo>
                      <a:pt x="32" y="29"/>
                      <a:pt x="32" y="29"/>
                      <a:pt x="32" y="29"/>
                    </a:cubicBezTo>
                    <a:cubicBezTo>
                      <a:pt x="32" y="28"/>
                      <a:pt x="31" y="29"/>
                      <a:pt x="31" y="29"/>
                    </a:cubicBezTo>
                    <a:cubicBezTo>
                      <a:pt x="29" y="30"/>
                      <a:pt x="27" y="30"/>
                      <a:pt x="25" y="31"/>
                    </a:cubicBezTo>
                    <a:cubicBezTo>
                      <a:pt x="25" y="32"/>
                      <a:pt x="23" y="31"/>
                      <a:pt x="23" y="32"/>
                    </a:cubicBezTo>
                    <a:cubicBezTo>
                      <a:pt x="24" y="32"/>
                      <a:pt x="24" y="32"/>
                      <a:pt x="24" y="32"/>
                    </a:cubicBezTo>
                    <a:cubicBezTo>
                      <a:pt x="23" y="33"/>
                      <a:pt x="25" y="33"/>
                      <a:pt x="25" y="33"/>
                    </a:cubicBezTo>
                    <a:cubicBezTo>
                      <a:pt x="25" y="33"/>
                      <a:pt x="24" y="34"/>
                      <a:pt x="24" y="33"/>
                    </a:cubicBezTo>
                    <a:cubicBezTo>
                      <a:pt x="23" y="33"/>
                      <a:pt x="23" y="33"/>
                      <a:pt x="23" y="32"/>
                    </a:cubicBezTo>
                    <a:cubicBezTo>
                      <a:pt x="22" y="34"/>
                      <a:pt x="21" y="32"/>
                      <a:pt x="19" y="34"/>
                    </a:cubicBezTo>
                    <a:cubicBezTo>
                      <a:pt x="16" y="33"/>
                      <a:pt x="13" y="37"/>
                      <a:pt x="10" y="35"/>
                    </a:cubicBezTo>
                    <a:cubicBezTo>
                      <a:pt x="10" y="37"/>
                      <a:pt x="10" y="37"/>
                      <a:pt x="10" y="37"/>
                    </a:cubicBezTo>
                    <a:cubicBezTo>
                      <a:pt x="10" y="36"/>
                      <a:pt x="8" y="37"/>
                      <a:pt x="8" y="37"/>
                    </a:cubicBezTo>
                    <a:cubicBezTo>
                      <a:pt x="8" y="36"/>
                      <a:pt x="9" y="37"/>
                      <a:pt x="8" y="36"/>
                    </a:cubicBezTo>
                    <a:cubicBezTo>
                      <a:pt x="6" y="35"/>
                      <a:pt x="5" y="38"/>
                      <a:pt x="4" y="38"/>
                    </a:cubicBezTo>
                    <a:cubicBezTo>
                      <a:pt x="5" y="39"/>
                      <a:pt x="5" y="39"/>
                      <a:pt x="5" y="39"/>
                    </a:cubicBezTo>
                    <a:cubicBezTo>
                      <a:pt x="3" y="39"/>
                      <a:pt x="3" y="39"/>
                      <a:pt x="3" y="39"/>
                    </a:cubicBezTo>
                    <a:cubicBezTo>
                      <a:pt x="3" y="38"/>
                      <a:pt x="3" y="38"/>
                      <a:pt x="3" y="38"/>
                    </a:cubicBezTo>
                    <a:cubicBezTo>
                      <a:pt x="2" y="38"/>
                      <a:pt x="2" y="39"/>
                      <a:pt x="1" y="39"/>
                    </a:cubicBezTo>
                    <a:cubicBezTo>
                      <a:pt x="0" y="39"/>
                      <a:pt x="2" y="39"/>
                      <a:pt x="2" y="38"/>
                    </a:cubicBezTo>
                    <a:cubicBezTo>
                      <a:pt x="0" y="37"/>
                      <a:pt x="0" y="37"/>
                      <a:pt x="0" y="37"/>
                    </a:cubicBezTo>
                    <a:cubicBezTo>
                      <a:pt x="0" y="37"/>
                      <a:pt x="1" y="36"/>
                      <a:pt x="1" y="35"/>
                    </a:cubicBezTo>
                    <a:cubicBezTo>
                      <a:pt x="3" y="36"/>
                      <a:pt x="3" y="33"/>
                      <a:pt x="4" y="33"/>
                    </a:cubicBezTo>
                    <a:cubicBezTo>
                      <a:pt x="5" y="33"/>
                      <a:pt x="4" y="34"/>
                      <a:pt x="6" y="34"/>
                    </a:cubicBezTo>
                    <a:cubicBezTo>
                      <a:pt x="7" y="33"/>
                      <a:pt x="5" y="31"/>
                      <a:pt x="8" y="31"/>
                    </a:cubicBezTo>
                    <a:cubicBezTo>
                      <a:pt x="10" y="31"/>
                      <a:pt x="11" y="29"/>
                      <a:pt x="11" y="29"/>
                    </a:cubicBezTo>
                    <a:cubicBezTo>
                      <a:pt x="11" y="29"/>
                      <a:pt x="11" y="29"/>
                      <a:pt x="11" y="30"/>
                    </a:cubicBezTo>
                    <a:cubicBezTo>
                      <a:pt x="12" y="30"/>
                      <a:pt x="12" y="29"/>
                      <a:pt x="13" y="29"/>
                    </a:cubicBezTo>
                    <a:cubicBezTo>
                      <a:pt x="13" y="28"/>
                      <a:pt x="13" y="28"/>
                      <a:pt x="13" y="28"/>
                    </a:cubicBezTo>
                    <a:cubicBezTo>
                      <a:pt x="14" y="29"/>
                      <a:pt x="13" y="30"/>
                      <a:pt x="15" y="29"/>
                    </a:cubicBezTo>
                    <a:cubicBezTo>
                      <a:pt x="16" y="29"/>
                      <a:pt x="16" y="28"/>
                      <a:pt x="15" y="28"/>
                    </a:cubicBezTo>
                    <a:cubicBezTo>
                      <a:pt x="16" y="29"/>
                      <a:pt x="17" y="29"/>
                      <a:pt x="17" y="28"/>
                    </a:cubicBezTo>
                    <a:cubicBezTo>
                      <a:pt x="18" y="28"/>
                      <a:pt x="18" y="28"/>
                      <a:pt x="18" y="28"/>
                    </a:cubicBezTo>
                    <a:cubicBezTo>
                      <a:pt x="17" y="27"/>
                      <a:pt x="15" y="28"/>
                      <a:pt x="15" y="28"/>
                    </a:cubicBezTo>
                    <a:cubicBezTo>
                      <a:pt x="15" y="28"/>
                      <a:pt x="15" y="28"/>
                      <a:pt x="15" y="28"/>
                    </a:cubicBezTo>
                    <a:cubicBezTo>
                      <a:pt x="14" y="28"/>
                      <a:pt x="14" y="28"/>
                      <a:pt x="14" y="28"/>
                    </a:cubicBezTo>
                    <a:cubicBezTo>
                      <a:pt x="14" y="28"/>
                      <a:pt x="14" y="27"/>
                      <a:pt x="15" y="27"/>
                    </a:cubicBezTo>
                    <a:cubicBezTo>
                      <a:pt x="14" y="26"/>
                      <a:pt x="13" y="27"/>
                      <a:pt x="11" y="26"/>
                    </a:cubicBezTo>
                    <a:cubicBezTo>
                      <a:pt x="11" y="26"/>
                      <a:pt x="12" y="25"/>
                      <a:pt x="12" y="25"/>
                    </a:cubicBezTo>
                    <a:cubicBezTo>
                      <a:pt x="11" y="24"/>
                      <a:pt x="10" y="25"/>
                      <a:pt x="10" y="24"/>
                    </a:cubicBezTo>
                    <a:cubicBezTo>
                      <a:pt x="11" y="24"/>
                      <a:pt x="12" y="21"/>
                      <a:pt x="13" y="23"/>
                    </a:cubicBezTo>
                    <a:cubicBezTo>
                      <a:pt x="14" y="23"/>
                      <a:pt x="14" y="23"/>
                      <a:pt x="14" y="23"/>
                    </a:cubicBezTo>
                    <a:cubicBezTo>
                      <a:pt x="11" y="25"/>
                      <a:pt x="16" y="23"/>
                      <a:pt x="14" y="25"/>
                    </a:cubicBezTo>
                    <a:cubicBezTo>
                      <a:pt x="14" y="26"/>
                      <a:pt x="14" y="26"/>
                      <a:pt x="14" y="26"/>
                    </a:cubicBezTo>
                    <a:cubicBezTo>
                      <a:pt x="15" y="26"/>
                      <a:pt x="15" y="26"/>
                      <a:pt x="15" y="26"/>
                    </a:cubicBezTo>
                    <a:cubicBezTo>
                      <a:pt x="15" y="26"/>
                      <a:pt x="14" y="26"/>
                      <a:pt x="15" y="27"/>
                    </a:cubicBezTo>
                    <a:cubicBezTo>
                      <a:pt x="16" y="27"/>
                      <a:pt x="17" y="27"/>
                      <a:pt x="18" y="26"/>
                    </a:cubicBezTo>
                    <a:cubicBezTo>
                      <a:pt x="18" y="25"/>
                      <a:pt x="18" y="25"/>
                      <a:pt x="18" y="25"/>
                    </a:cubicBezTo>
                    <a:cubicBezTo>
                      <a:pt x="22" y="25"/>
                      <a:pt x="25" y="23"/>
                      <a:pt x="30" y="22"/>
                    </a:cubicBezTo>
                    <a:cubicBezTo>
                      <a:pt x="31" y="21"/>
                      <a:pt x="31" y="21"/>
                      <a:pt x="31" y="21"/>
                    </a:cubicBezTo>
                    <a:cubicBezTo>
                      <a:pt x="31" y="19"/>
                      <a:pt x="29" y="22"/>
                      <a:pt x="28" y="20"/>
                    </a:cubicBezTo>
                    <a:cubicBezTo>
                      <a:pt x="28" y="21"/>
                      <a:pt x="26" y="21"/>
                      <a:pt x="26" y="22"/>
                    </a:cubicBezTo>
                    <a:cubicBezTo>
                      <a:pt x="22" y="23"/>
                      <a:pt x="20" y="23"/>
                      <a:pt x="16" y="25"/>
                    </a:cubicBezTo>
                    <a:cubicBezTo>
                      <a:pt x="16" y="25"/>
                      <a:pt x="16" y="25"/>
                      <a:pt x="16" y="25"/>
                    </a:cubicBezTo>
                    <a:cubicBezTo>
                      <a:pt x="16" y="26"/>
                      <a:pt x="17" y="25"/>
                      <a:pt x="16" y="25"/>
                    </a:cubicBezTo>
                    <a:cubicBezTo>
                      <a:pt x="15" y="25"/>
                      <a:pt x="15" y="25"/>
                      <a:pt x="15" y="25"/>
                    </a:cubicBezTo>
                    <a:cubicBezTo>
                      <a:pt x="15" y="25"/>
                      <a:pt x="15" y="25"/>
                      <a:pt x="15" y="25"/>
                    </a:cubicBezTo>
                    <a:cubicBezTo>
                      <a:pt x="17" y="23"/>
                      <a:pt x="17" y="23"/>
                      <a:pt x="17" y="23"/>
                    </a:cubicBezTo>
                    <a:cubicBezTo>
                      <a:pt x="16" y="22"/>
                      <a:pt x="16" y="22"/>
                      <a:pt x="16" y="22"/>
                    </a:cubicBezTo>
                    <a:cubicBezTo>
                      <a:pt x="18" y="22"/>
                      <a:pt x="18" y="20"/>
                      <a:pt x="21" y="21"/>
                    </a:cubicBezTo>
                    <a:cubicBezTo>
                      <a:pt x="21" y="21"/>
                      <a:pt x="20" y="22"/>
                      <a:pt x="21" y="22"/>
                    </a:cubicBezTo>
                    <a:cubicBezTo>
                      <a:pt x="22" y="20"/>
                      <a:pt x="25" y="21"/>
                      <a:pt x="26" y="19"/>
                    </a:cubicBezTo>
                    <a:cubicBezTo>
                      <a:pt x="27" y="20"/>
                      <a:pt x="29" y="18"/>
                      <a:pt x="30" y="18"/>
                    </a:cubicBezTo>
                    <a:cubicBezTo>
                      <a:pt x="34" y="21"/>
                      <a:pt x="35" y="15"/>
                      <a:pt x="38" y="17"/>
                    </a:cubicBezTo>
                    <a:cubicBezTo>
                      <a:pt x="38" y="16"/>
                      <a:pt x="38" y="16"/>
                      <a:pt x="38" y="16"/>
                    </a:cubicBezTo>
                    <a:cubicBezTo>
                      <a:pt x="43" y="16"/>
                      <a:pt x="49" y="14"/>
                      <a:pt x="54" y="13"/>
                    </a:cubicBezTo>
                    <a:cubicBezTo>
                      <a:pt x="54" y="14"/>
                      <a:pt x="54" y="14"/>
                      <a:pt x="54" y="14"/>
                    </a:cubicBezTo>
                    <a:cubicBezTo>
                      <a:pt x="55" y="11"/>
                      <a:pt x="57" y="15"/>
                      <a:pt x="58" y="12"/>
                    </a:cubicBezTo>
                    <a:cubicBezTo>
                      <a:pt x="61" y="13"/>
                      <a:pt x="63" y="11"/>
                      <a:pt x="65" y="10"/>
                    </a:cubicBezTo>
                    <a:cubicBezTo>
                      <a:pt x="65" y="9"/>
                      <a:pt x="65" y="9"/>
                      <a:pt x="65" y="9"/>
                    </a:cubicBezTo>
                    <a:cubicBezTo>
                      <a:pt x="66" y="9"/>
                      <a:pt x="68" y="11"/>
                      <a:pt x="69" y="10"/>
                    </a:cubicBezTo>
                    <a:cubicBezTo>
                      <a:pt x="69" y="10"/>
                      <a:pt x="69" y="10"/>
                      <a:pt x="69" y="10"/>
                    </a:cubicBezTo>
                    <a:cubicBezTo>
                      <a:pt x="70" y="11"/>
                      <a:pt x="69" y="9"/>
                      <a:pt x="70" y="10"/>
                    </a:cubicBezTo>
                    <a:cubicBezTo>
                      <a:pt x="71" y="8"/>
                      <a:pt x="74" y="10"/>
                      <a:pt x="75" y="8"/>
                    </a:cubicBezTo>
                    <a:cubicBezTo>
                      <a:pt x="75" y="9"/>
                      <a:pt x="77" y="8"/>
                      <a:pt x="78" y="8"/>
                    </a:cubicBezTo>
                    <a:cubicBezTo>
                      <a:pt x="78" y="6"/>
                      <a:pt x="80" y="8"/>
                      <a:pt x="81" y="7"/>
                    </a:cubicBezTo>
                    <a:cubicBezTo>
                      <a:pt x="83" y="6"/>
                      <a:pt x="87" y="7"/>
                      <a:pt x="88" y="5"/>
                    </a:cubicBezTo>
                    <a:cubicBezTo>
                      <a:pt x="92" y="5"/>
                      <a:pt x="97" y="4"/>
                      <a:pt x="100" y="3"/>
                    </a:cubicBezTo>
                    <a:cubicBezTo>
                      <a:pt x="98" y="5"/>
                      <a:pt x="95" y="4"/>
                      <a:pt x="94" y="7"/>
                    </a:cubicBezTo>
                    <a:cubicBezTo>
                      <a:pt x="93" y="7"/>
                      <a:pt x="91" y="6"/>
                      <a:pt x="91" y="8"/>
                    </a:cubicBezTo>
                    <a:cubicBezTo>
                      <a:pt x="91" y="7"/>
                      <a:pt x="91" y="7"/>
                      <a:pt x="91" y="7"/>
                    </a:cubicBezTo>
                    <a:cubicBezTo>
                      <a:pt x="90" y="7"/>
                      <a:pt x="90" y="8"/>
                      <a:pt x="90" y="9"/>
                    </a:cubicBezTo>
                    <a:cubicBezTo>
                      <a:pt x="92" y="9"/>
                      <a:pt x="95" y="8"/>
                      <a:pt x="96" y="6"/>
                    </a:cubicBezTo>
                    <a:cubicBezTo>
                      <a:pt x="98" y="6"/>
                      <a:pt x="100" y="5"/>
                      <a:pt x="102" y="7"/>
                    </a:cubicBezTo>
                    <a:cubicBezTo>
                      <a:pt x="100" y="5"/>
                      <a:pt x="104" y="6"/>
                      <a:pt x="104" y="4"/>
                    </a:cubicBezTo>
                    <a:cubicBezTo>
                      <a:pt x="106" y="4"/>
                      <a:pt x="106" y="4"/>
                      <a:pt x="106" y="4"/>
                    </a:cubicBezTo>
                    <a:cubicBezTo>
                      <a:pt x="106" y="4"/>
                      <a:pt x="106" y="3"/>
                      <a:pt x="105" y="3"/>
                    </a:cubicBezTo>
                    <a:cubicBezTo>
                      <a:pt x="103" y="3"/>
                      <a:pt x="103" y="3"/>
                      <a:pt x="103" y="3"/>
                    </a:cubicBezTo>
                    <a:cubicBezTo>
                      <a:pt x="103" y="3"/>
                      <a:pt x="103" y="3"/>
                      <a:pt x="103" y="3"/>
                    </a:cubicBezTo>
                    <a:cubicBezTo>
                      <a:pt x="103" y="3"/>
                      <a:pt x="102" y="3"/>
                      <a:pt x="102" y="3"/>
                    </a:cubicBezTo>
                    <a:cubicBezTo>
                      <a:pt x="102" y="2"/>
                      <a:pt x="105" y="3"/>
                      <a:pt x="106" y="2"/>
                    </a:cubicBezTo>
                    <a:cubicBezTo>
                      <a:pt x="106" y="2"/>
                      <a:pt x="106" y="3"/>
                      <a:pt x="106" y="3"/>
                    </a:cubicBezTo>
                    <a:cubicBezTo>
                      <a:pt x="108" y="3"/>
                      <a:pt x="107" y="1"/>
                      <a:pt x="109" y="2"/>
                    </a:cubicBezTo>
                    <a:cubicBezTo>
                      <a:pt x="109" y="2"/>
                      <a:pt x="108" y="2"/>
                      <a:pt x="108" y="2"/>
                    </a:cubicBezTo>
                    <a:cubicBezTo>
                      <a:pt x="109" y="4"/>
                      <a:pt x="110" y="1"/>
                      <a:pt x="112" y="3"/>
                    </a:cubicBezTo>
                    <a:cubicBezTo>
                      <a:pt x="113" y="2"/>
                      <a:pt x="117" y="2"/>
                      <a:pt x="119" y="0"/>
                    </a:cubicBezTo>
                    <a:cubicBezTo>
                      <a:pt x="119" y="1"/>
                      <a:pt x="120" y="0"/>
                      <a:pt x="121" y="0"/>
                    </a:cubicBezTo>
                    <a:cubicBezTo>
                      <a:pt x="124" y="0"/>
                      <a:pt x="127" y="0"/>
                      <a:pt x="1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2" name="Rectangle 623">
                <a:extLst>
                  <a:ext uri="{FF2B5EF4-FFF2-40B4-BE49-F238E27FC236}">
                    <a16:creationId xmlns:a16="http://schemas.microsoft.com/office/drawing/2014/main" id="{B253544B-0175-4275-A376-76DA2A5CB7BE}"/>
                  </a:ext>
                </a:extLst>
              </p:cNvPr>
              <p:cNvSpPr>
                <a:spLocks noChangeArrowheads="1"/>
              </p:cNvSpPr>
              <p:nvPr/>
            </p:nvSpPr>
            <p:spPr bwMode="auto">
              <a:xfrm>
                <a:off x="2290" y="134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3" name="Freeform 624">
                <a:extLst>
                  <a:ext uri="{FF2B5EF4-FFF2-40B4-BE49-F238E27FC236}">
                    <a16:creationId xmlns:a16="http://schemas.microsoft.com/office/drawing/2014/main" id="{D90E6EFD-C353-4137-8E88-B87AD2D14730}"/>
                  </a:ext>
                </a:extLst>
              </p:cNvPr>
              <p:cNvSpPr/>
              <p:nvPr/>
            </p:nvSpPr>
            <p:spPr bwMode="auto">
              <a:xfrm>
                <a:off x="2295" y="1341"/>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4" name="Freeform 625">
                <a:extLst>
                  <a:ext uri="{FF2B5EF4-FFF2-40B4-BE49-F238E27FC236}">
                    <a16:creationId xmlns:a16="http://schemas.microsoft.com/office/drawing/2014/main" id="{4EB3BBF6-D4CF-4931-98BB-EC5C4BD0924D}"/>
                  </a:ext>
                </a:extLst>
              </p:cNvPr>
              <p:cNvSpPr/>
              <p:nvPr/>
            </p:nvSpPr>
            <p:spPr bwMode="auto">
              <a:xfrm>
                <a:off x="3287" y="1341"/>
                <a:ext cx="18" cy="13"/>
              </a:xfrm>
              <a:custGeom>
                <a:gdLst>
                  <a:gd name="T0" fmla="*/ 7 w 7"/>
                  <a:gd name="T1" fmla="*/ 0 h 5"/>
                  <a:gd name="T2" fmla="*/ 2 w 7"/>
                  <a:gd name="T3" fmla="*/ 4 h 5"/>
                  <a:gd name="T4" fmla="*/ 1 w 7"/>
                  <a:gd name="T5" fmla="*/ 5 h 5"/>
                  <a:gd name="T6" fmla="*/ 2 w 7"/>
                  <a:gd name="T7" fmla="*/ 2 h 5"/>
                  <a:gd name="T8" fmla="*/ 7 w 7"/>
                  <a:gd name="T9" fmla="*/ 0 h 5"/>
                </a:gdLst>
                <a:cxnLst>
                  <a:cxn ang="0">
                    <a:pos x="T0" y="T1"/>
                  </a:cxn>
                  <a:cxn ang="0">
                    <a:pos x="T2" y="T3"/>
                  </a:cxn>
                  <a:cxn ang="0">
                    <a:pos x="T4" y="T5"/>
                  </a:cxn>
                  <a:cxn ang="0">
                    <a:pos x="T6" y="T7"/>
                  </a:cxn>
                  <a:cxn ang="0">
                    <a:pos x="T8" y="T9"/>
                  </a:cxn>
                </a:cxnLst>
                <a:rect l="0" t="0" r="r" b="b"/>
                <a:pathLst>
                  <a:path w="7" h="5">
                    <a:moveTo>
                      <a:pt x="7" y="0"/>
                    </a:moveTo>
                    <a:cubicBezTo>
                      <a:pt x="6" y="2"/>
                      <a:pt x="4" y="4"/>
                      <a:pt x="2" y="4"/>
                    </a:cubicBezTo>
                    <a:cubicBezTo>
                      <a:pt x="1" y="5"/>
                      <a:pt x="2" y="5"/>
                      <a:pt x="1" y="5"/>
                    </a:cubicBezTo>
                    <a:cubicBezTo>
                      <a:pt x="3" y="4"/>
                      <a:pt x="0" y="3"/>
                      <a:pt x="2" y="2"/>
                    </a:cubicBezTo>
                    <a:cubicBezTo>
                      <a:pt x="4" y="2"/>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5" name="Freeform 626">
                <a:extLst>
                  <a:ext uri="{FF2B5EF4-FFF2-40B4-BE49-F238E27FC236}">
                    <a16:creationId xmlns:a16="http://schemas.microsoft.com/office/drawing/2014/main" id="{03ACF106-C453-416C-ACEE-2E697481CEC2}"/>
                  </a:ext>
                </a:extLst>
              </p:cNvPr>
              <p:cNvSpPr/>
              <p:nvPr/>
            </p:nvSpPr>
            <p:spPr bwMode="auto">
              <a:xfrm>
                <a:off x="3995" y="1344"/>
                <a:ext cx="5"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6" name="Freeform 627">
                <a:extLst>
                  <a:ext uri="{FF2B5EF4-FFF2-40B4-BE49-F238E27FC236}">
                    <a16:creationId xmlns:a16="http://schemas.microsoft.com/office/drawing/2014/main" id="{26B1B089-BF9E-4797-BEA0-93AD78F97AF6}"/>
                  </a:ext>
                </a:extLst>
              </p:cNvPr>
              <p:cNvSpPr/>
              <p:nvPr/>
            </p:nvSpPr>
            <p:spPr bwMode="auto">
              <a:xfrm>
                <a:off x="3367" y="1344"/>
                <a:ext cx="5"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7" name="Freeform 628">
                <a:extLst>
                  <a:ext uri="{FF2B5EF4-FFF2-40B4-BE49-F238E27FC236}">
                    <a16:creationId xmlns:a16="http://schemas.microsoft.com/office/drawing/2014/main" id="{562646A2-9BD5-4357-9A3C-F375B125D443}"/>
                  </a:ext>
                </a:extLst>
              </p:cNvPr>
              <p:cNvSpPr/>
              <p:nvPr/>
            </p:nvSpPr>
            <p:spPr bwMode="auto">
              <a:xfrm>
                <a:off x="3610" y="13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8" name="Freeform 629">
                <a:extLst>
                  <a:ext uri="{FF2B5EF4-FFF2-40B4-BE49-F238E27FC236}">
                    <a16:creationId xmlns:a16="http://schemas.microsoft.com/office/drawing/2014/main" id="{1B047B4F-5EA2-43B0-8DBB-AC25EC545057}"/>
                  </a:ext>
                </a:extLst>
              </p:cNvPr>
              <p:cNvSpPr/>
              <p:nvPr/>
            </p:nvSpPr>
            <p:spPr bwMode="auto">
              <a:xfrm>
                <a:off x="3631" y="134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49" name="Freeform 630">
                <a:extLst>
                  <a:ext uri="{FF2B5EF4-FFF2-40B4-BE49-F238E27FC236}">
                    <a16:creationId xmlns:a16="http://schemas.microsoft.com/office/drawing/2014/main" id="{616CDFF0-D3CD-4E62-B805-F7D33DC7B0AC}"/>
                  </a:ext>
                </a:extLst>
              </p:cNvPr>
              <p:cNvSpPr/>
              <p:nvPr/>
            </p:nvSpPr>
            <p:spPr bwMode="auto">
              <a:xfrm>
                <a:off x="2357" y="1341"/>
                <a:ext cx="182" cy="104"/>
              </a:xfrm>
              <a:custGeom>
                <a:gdLst>
                  <a:gd name="T0" fmla="*/ 68 w 68"/>
                  <a:gd name="T1" fmla="*/ 3 h 39"/>
                  <a:gd name="T2" fmla="*/ 58 w 68"/>
                  <a:gd name="T3" fmla="*/ 9 h 39"/>
                  <a:gd name="T4" fmla="*/ 56 w 68"/>
                  <a:gd name="T5" fmla="*/ 9 h 39"/>
                  <a:gd name="T6" fmla="*/ 56 w 68"/>
                  <a:gd name="T7" fmla="*/ 9 h 39"/>
                  <a:gd name="T8" fmla="*/ 55 w 68"/>
                  <a:gd name="T9" fmla="*/ 9 h 39"/>
                  <a:gd name="T10" fmla="*/ 55 w 68"/>
                  <a:gd name="T11" fmla="*/ 11 h 39"/>
                  <a:gd name="T12" fmla="*/ 52 w 68"/>
                  <a:gd name="T13" fmla="*/ 12 h 39"/>
                  <a:gd name="T14" fmla="*/ 53 w 68"/>
                  <a:gd name="T15" fmla="*/ 12 h 39"/>
                  <a:gd name="T16" fmla="*/ 48 w 68"/>
                  <a:gd name="T17" fmla="*/ 15 h 39"/>
                  <a:gd name="T18" fmla="*/ 47 w 68"/>
                  <a:gd name="T19" fmla="*/ 12 h 39"/>
                  <a:gd name="T20" fmla="*/ 45 w 68"/>
                  <a:gd name="T21" fmla="*/ 13 h 39"/>
                  <a:gd name="T22" fmla="*/ 48 w 68"/>
                  <a:gd name="T23" fmla="*/ 15 h 39"/>
                  <a:gd name="T24" fmla="*/ 45 w 68"/>
                  <a:gd name="T25" fmla="*/ 16 h 39"/>
                  <a:gd name="T26" fmla="*/ 44 w 68"/>
                  <a:gd name="T27" fmla="*/ 19 h 39"/>
                  <a:gd name="T28" fmla="*/ 32 w 68"/>
                  <a:gd name="T29" fmla="*/ 23 h 39"/>
                  <a:gd name="T30" fmla="*/ 24 w 68"/>
                  <a:gd name="T31" fmla="*/ 28 h 39"/>
                  <a:gd name="T32" fmla="*/ 19 w 68"/>
                  <a:gd name="T33" fmla="*/ 29 h 39"/>
                  <a:gd name="T34" fmla="*/ 19 w 68"/>
                  <a:gd name="T35" fmla="*/ 30 h 39"/>
                  <a:gd name="T36" fmla="*/ 15 w 68"/>
                  <a:gd name="T37" fmla="*/ 32 h 39"/>
                  <a:gd name="T38" fmla="*/ 15 w 68"/>
                  <a:gd name="T39" fmla="*/ 32 h 39"/>
                  <a:gd name="T40" fmla="*/ 12 w 68"/>
                  <a:gd name="T41" fmla="*/ 33 h 39"/>
                  <a:gd name="T42" fmla="*/ 12 w 68"/>
                  <a:gd name="T43" fmla="*/ 32 h 39"/>
                  <a:gd name="T44" fmla="*/ 10 w 68"/>
                  <a:gd name="T45" fmla="*/ 34 h 39"/>
                  <a:gd name="T46" fmla="*/ 3 w 68"/>
                  <a:gd name="T47" fmla="*/ 35 h 39"/>
                  <a:gd name="T48" fmla="*/ 0 w 68"/>
                  <a:gd name="T49" fmla="*/ 36 h 39"/>
                  <a:gd name="T50" fmla="*/ 0 w 68"/>
                  <a:gd name="T51" fmla="*/ 35 h 39"/>
                  <a:gd name="T52" fmla="*/ 5 w 68"/>
                  <a:gd name="T53" fmla="*/ 32 h 39"/>
                  <a:gd name="T54" fmla="*/ 4 w 68"/>
                  <a:gd name="T55" fmla="*/ 33 h 39"/>
                  <a:gd name="T56" fmla="*/ 8 w 68"/>
                  <a:gd name="T57" fmla="*/ 33 h 39"/>
                  <a:gd name="T58" fmla="*/ 12 w 68"/>
                  <a:gd name="T59" fmla="*/ 29 h 39"/>
                  <a:gd name="T60" fmla="*/ 19 w 68"/>
                  <a:gd name="T61" fmla="*/ 25 h 39"/>
                  <a:gd name="T62" fmla="*/ 20 w 68"/>
                  <a:gd name="T63" fmla="*/ 26 h 39"/>
                  <a:gd name="T64" fmla="*/ 25 w 68"/>
                  <a:gd name="T65" fmla="*/ 22 h 39"/>
                  <a:gd name="T66" fmla="*/ 27 w 68"/>
                  <a:gd name="T67" fmla="*/ 21 h 39"/>
                  <a:gd name="T68" fmla="*/ 26 w 68"/>
                  <a:gd name="T69" fmla="*/ 21 h 39"/>
                  <a:gd name="T70" fmla="*/ 29 w 68"/>
                  <a:gd name="T71" fmla="*/ 19 h 39"/>
                  <a:gd name="T72" fmla="*/ 29 w 68"/>
                  <a:gd name="T73" fmla="*/ 19 h 39"/>
                  <a:gd name="T74" fmla="*/ 29 w 68"/>
                  <a:gd name="T75" fmla="*/ 20 h 39"/>
                  <a:gd name="T76" fmla="*/ 31 w 68"/>
                  <a:gd name="T77" fmla="*/ 19 h 39"/>
                  <a:gd name="T78" fmla="*/ 33 w 68"/>
                  <a:gd name="T79" fmla="*/ 19 h 39"/>
                  <a:gd name="T80" fmla="*/ 33 w 68"/>
                  <a:gd name="T81" fmla="*/ 19 h 39"/>
                  <a:gd name="T82" fmla="*/ 32 w 68"/>
                  <a:gd name="T83" fmla="*/ 19 h 39"/>
                  <a:gd name="T84" fmla="*/ 32 w 68"/>
                  <a:gd name="T85" fmla="*/ 18 h 39"/>
                  <a:gd name="T86" fmla="*/ 35 w 68"/>
                  <a:gd name="T87" fmla="*/ 18 h 39"/>
                  <a:gd name="T88" fmla="*/ 45 w 68"/>
                  <a:gd name="T89" fmla="*/ 13 h 39"/>
                  <a:gd name="T90" fmla="*/ 50 w 68"/>
                  <a:gd name="T91" fmla="*/ 9 h 39"/>
                  <a:gd name="T92" fmla="*/ 52 w 68"/>
                  <a:gd name="T93" fmla="*/ 10 h 39"/>
                  <a:gd name="T94" fmla="*/ 59 w 68"/>
                  <a:gd name="T95" fmla="*/ 4 h 39"/>
                  <a:gd name="T96" fmla="*/ 68 w 68"/>
                  <a:gd name="T97" fmla="*/ 3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9">
                    <a:moveTo>
                      <a:pt x="68" y="3"/>
                    </a:moveTo>
                    <a:cubicBezTo>
                      <a:pt x="65" y="6"/>
                      <a:pt x="60" y="5"/>
                      <a:pt x="58" y="9"/>
                    </a:cubicBezTo>
                    <a:cubicBezTo>
                      <a:pt x="58" y="9"/>
                      <a:pt x="57" y="9"/>
                      <a:pt x="56" y="9"/>
                    </a:cubicBezTo>
                    <a:cubicBezTo>
                      <a:pt x="56" y="9"/>
                      <a:pt x="56" y="9"/>
                      <a:pt x="56" y="9"/>
                    </a:cubicBezTo>
                    <a:cubicBezTo>
                      <a:pt x="55" y="8"/>
                      <a:pt x="55" y="9"/>
                      <a:pt x="55" y="9"/>
                    </a:cubicBezTo>
                    <a:cubicBezTo>
                      <a:pt x="55" y="10"/>
                      <a:pt x="55" y="10"/>
                      <a:pt x="55" y="11"/>
                    </a:cubicBezTo>
                    <a:cubicBezTo>
                      <a:pt x="54" y="10"/>
                      <a:pt x="54" y="12"/>
                      <a:pt x="52" y="12"/>
                    </a:cubicBezTo>
                    <a:cubicBezTo>
                      <a:pt x="53" y="12"/>
                      <a:pt x="53" y="12"/>
                      <a:pt x="53" y="12"/>
                    </a:cubicBezTo>
                    <a:cubicBezTo>
                      <a:pt x="52" y="14"/>
                      <a:pt x="49" y="12"/>
                      <a:pt x="48" y="15"/>
                    </a:cubicBezTo>
                    <a:cubicBezTo>
                      <a:pt x="48" y="14"/>
                      <a:pt x="48" y="12"/>
                      <a:pt x="47" y="12"/>
                    </a:cubicBezTo>
                    <a:cubicBezTo>
                      <a:pt x="47" y="13"/>
                      <a:pt x="45" y="12"/>
                      <a:pt x="45" y="13"/>
                    </a:cubicBezTo>
                    <a:cubicBezTo>
                      <a:pt x="46" y="14"/>
                      <a:pt x="47" y="14"/>
                      <a:pt x="48" y="15"/>
                    </a:cubicBezTo>
                    <a:cubicBezTo>
                      <a:pt x="47" y="15"/>
                      <a:pt x="45" y="15"/>
                      <a:pt x="45" y="16"/>
                    </a:cubicBezTo>
                    <a:cubicBezTo>
                      <a:pt x="46" y="17"/>
                      <a:pt x="43" y="18"/>
                      <a:pt x="44" y="19"/>
                    </a:cubicBezTo>
                    <a:cubicBezTo>
                      <a:pt x="39" y="19"/>
                      <a:pt x="36" y="22"/>
                      <a:pt x="32" y="23"/>
                    </a:cubicBezTo>
                    <a:cubicBezTo>
                      <a:pt x="29" y="25"/>
                      <a:pt x="26" y="26"/>
                      <a:pt x="24" y="28"/>
                    </a:cubicBezTo>
                    <a:cubicBezTo>
                      <a:pt x="23" y="28"/>
                      <a:pt x="21" y="28"/>
                      <a:pt x="19" y="29"/>
                    </a:cubicBezTo>
                    <a:cubicBezTo>
                      <a:pt x="19" y="30"/>
                      <a:pt x="19" y="30"/>
                      <a:pt x="19" y="30"/>
                    </a:cubicBezTo>
                    <a:cubicBezTo>
                      <a:pt x="18" y="30"/>
                      <a:pt x="17" y="31"/>
                      <a:pt x="15" y="32"/>
                    </a:cubicBezTo>
                    <a:cubicBezTo>
                      <a:pt x="15" y="32"/>
                      <a:pt x="15" y="32"/>
                      <a:pt x="15" y="32"/>
                    </a:cubicBezTo>
                    <a:cubicBezTo>
                      <a:pt x="14" y="32"/>
                      <a:pt x="13" y="31"/>
                      <a:pt x="12" y="33"/>
                    </a:cubicBezTo>
                    <a:cubicBezTo>
                      <a:pt x="12" y="32"/>
                      <a:pt x="12" y="32"/>
                      <a:pt x="12" y="32"/>
                    </a:cubicBezTo>
                    <a:cubicBezTo>
                      <a:pt x="11" y="33"/>
                      <a:pt x="10" y="34"/>
                      <a:pt x="10" y="34"/>
                    </a:cubicBezTo>
                    <a:cubicBezTo>
                      <a:pt x="7" y="33"/>
                      <a:pt x="5" y="39"/>
                      <a:pt x="3" y="35"/>
                    </a:cubicBezTo>
                    <a:cubicBezTo>
                      <a:pt x="1" y="34"/>
                      <a:pt x="1" y="35"/>
                      <a:pt x="0" y="36"/>
                    </a:cubicBezTo>
                    <a:cubicBezTo>
                      <a:pt x="0" y="37"/>
                      <a:pt x="0" y="35"/>
                      <a:pt x="0" y="35"/>
                    </a:cubicBezTo>
                    <a:cubicBezTo>
                      <a:pt x="3" y="35"/>
                      <a:pt x="2" y="32"/>
                      <a:pt x="5" y="32"/>
                    </a:cubicBezTo>
                    <a:cubicBezTo>
                      <a:pt x="4" y="33"/>
                      <a:pt x="4" y="33"/>
                      <a:pt x="4" y="33"/>
                    </a:cubicBezTo>
                    <a:cubicBezTo>
                      <a:pt x="5" y="34"/>
                      <a:pt x="7" y="32"/>
                      <a:pt x="8" y="33"/>
                    </a:cubicBezTo>
                    <a:cubicBezTo>
                      <a:pt x="8" y="31"/>
                      <a:pt x="11" y="31"/>
                      <a:pt x="12" y="29"/>
                    </a:cubicBezTo>
                    <a:cubicBezTo>
                      <a:pt x="14" y="29"/>
                      <a:pt x="17" y="27"/>
                      <a:pt x="19" y="25"/>
                    </a:cubicBezTo>
                    <a:cubicBezTo>
                      <a:pt x="20" y="26"/>
                      <a:pt x="20" y="26"/>
                      <a:pt x="20" y="26"/>
                    </a:cubicBezTo>
                    <a:cubicBezTo>
                      <a:pt x="21" y="24"/>
                      <a:pt x="24" y="24"/>
                      <a:pt x="25" y="22"/>
                    </a:cubicBezTo>
                    <a:cubicBezTo>
                      <a:pt x="26" y="23"/>
                      <a:pt x="26" y="22"/>
                      <a:pt x="27" y="21"/>
                    </a:cubicBezTo>
                    <a:cubicBezTo>
                      <a:pt x="27" y="20"/>
                      <a:pt x="26" y="21"/>
                      <a:pt x="26" y="21"/>
                    </a:cubicBezTo>
                    <a:cubicBezTo>
                      <a:pt x="29" y="19"/>
                      <a:pt x="29" y="19"/>
                      <a:pt x="29" y="19"/>
                    </a:cubicBezTo>
                    <a:cubicBezTo>
                      <a:pt x="29" y="19"/>
                      <a:pt x="29" y="19"/>
                      <a:pt x="29" y="19"/>
                    </a:cubicBezTo>
                    <a:cubicBezTo>
                      <a:pt x="29" y="20"/>
                      <a:pt x="29" y="20"/>
                      <a:pt x="29" y="20"/>
                    </a:cubicBezTo>
                    <a:cubicBezTo>
                      <a:pt x="29" y="19"/>
                      <a:pt x="31" y="20"/>
                      <a:pt x="31" y="19"/>
                    </a:cubicBezTo>
                    <a:cubicBezTo>
                      <a:pt x="31" y="19"/>
                      <a:pt x="32" y="19"/>
                      <a:pt x="33" y="19"/>
                    </a:cubicBezTo>
                    <a:cubicBezTo>
                      <a:pt x="33" y="19"/>
                      <a:pt x="33" y="19"/>
                      <a:pt x="33" y="19"/>
                    </a:cubicBezTo>
                    <a:cubicBezTo>
                      <a:pt x="33" y="18"/>
                      <a:pt x="32" y="19"/>
                      <a:pt x="32" y="19"/>
                    </a:cubicBezTo>
                    <a:cubicBezTo>
                      <a:pt x="32" y="18"/>
                      <a:pt x="32" y="18"/>
                      <a:pt x="32" y="18"/>
                    </a:cubicBezTo>
                    <a:cubicBezTo>
                      <a:pt x="33" y="19"/>
                      <a:pt x="34" y="17"/>
                      <a:pt x="35" y="18"/>
                    </a:cubicBezTo>
                    <a:cubicBezTo>
                      <a:pt x="38" y="16"/>
                      <a:pt x="41" y="13"/>
                      <a:pt x="45" y="13"/>
                    </a:cubicBezTo>
                    <a:cubicBezTo>
                      <a:pt x="47" y="11"/>
                      <a:pt x="47" y="10"/>
                      <a:pt x="50" y="9"/>
                    </a:cubicBezTo>
                    <a:cubicBezTo>
                      <a:pt x="52" y="10"/>
                      <a:pt x="52" y="10"/>
                      <a:pt x="52" y="10"/>
                    </a:cubicBezTo>
                    <a:cubicBezTo>
                      <a:pt x="52" y="6"/>
                      <a:pt x="57" y="8"/>
                      <a:pt x="59" y="4"/>
                    </a:cubicBezTo>
                    <a:cubicBezTo>
                      <a:pt x="63" y="5"/>
                      <a:pt x="65" y="0"/>
                      <a:pt x="6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0" name="Freeform 631">
                <a:extLst>
                  <a:ext uri="{FF2B5EF4-FFF2-40B4-BE49-F238E27FC236}">
                    <a16:creationId xmlns:a16="http://schemas.microsoft.com/office/drawing/2014/main" id="{8413E072-E210-44A1-B9AD-276A0E2DDEC3}"/>
                  </a:ext>
                </a:extLst>
              </p:cNvPr>
              <p:cNvSpPr/>
              <p:nvPr/>
            </p:nvSpPr>
            <p:spPr bwMode="auto">
              <a:xfrm>
                <a:off x="3498" y="1346"/>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1" name="Freeform 632">
                <a:extLst>
                  <a:ext uri="{FF2B5EF4-FFF2-40B4-BE49-F238E27FC236}">
                    <a16:creationId xmlns:a16="http://schemas.microsoft.com/office/drawing/2014/main" id="{272C537F-33F2-4DE1-85B8-D16031171F24}"/>
                  </a:ext>
                </a:extLst>
              </p:cNvPr>
              <p:cNvSpPr/>
              <p:nvPr/>
            </p:nvSpPr>
            <p:spPr bwMode="auto">
              <a:xfrm>
                <a:off x="3816" y="1346"/>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2" name="Freeform 633">
                <a:extLst>
                  <a:ext uri="{FF2B5EF4-FFF2-40B4-BE49-F238E27FC236}">
                    <a16:creationId xmlns:a16="http://schemas.microsoft.com/office/drawing/2014/main" id="{CDC60C58-D492-4FFB-BBD0-D5ECE262770D}"/>
                  </a:ext>
                </a:extLst>
              </p:cNvPr>
              <p:cNvSpPr/>
              <p:nvPr/>
            </p:nvSpPr>
            <p:spPr bwMode="auto">
              <a:xfrm>
                <a:off x="3094" y="134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3" name="Freeform 634">
                <a:extLst>
                  <a:ext uri="{FF2B5EF4-FFF2-40B4-BE49-F238E27FC236}">
                    <a16:creationId xmlns:a16="http://schemas.microsoft.com/office/drawing/2014/main" id="{A12CD92F-80A6-4712-9271-A29F58013AC7}"/>
                  </a:ext>
                </a:extLst>
              </p:cNvPr>
              <p:cNvSpPr/>
              <p:nvPr/>
            </p:nvSpPr>
            <p:spPr bwMode="auto">
              <a:xfrm>
                <a:off x="3591" y="1346"/>
                <a:ext cx="11" cy="6"/>
              </a:xfrm>
              <a:custGeom>
                <a:gdLst>
                  <a:gd name="T0" fmla="*/ 4 w 4"/>
                  <a:gd name="T1" fmla="*/ 1 h 2"/>
                  <a:gd name="T2" fmla="*/ 0 w 4"/>
                  <a:gd name="T3" fmla="*/ 1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0" y="1"/>
                      <a:pt x="0" y="1"/>
                      <a:pt x="0" y="1"/>
                    </a:cubicBezTo>
                    <a:cubicBezTo>
                      <a:pt x="0" y="1"/>
                      <a:pt x="1" y="2"/>
                      <a:pt x="1" y="0"/>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4" name="Freeform 635">
                <a:extLst>
                  <a:ext uri="{FF2B5EF4-FFF2-40B4-BE49-F238E27FC236}">
                    <a16:creationId xmlns:a16="http://schemas.microsoft.com/office/drawing/2014/main" id="{2C80355D-F569-4F80-9A20-6572C53FCC6A}"/>
                  </a:ext>
                </a:extLst>
              </p:cNvPr>
              <p:cNvSpPr/>
              <p:nvPr/>
            </p:nvSpPr>
            <p:spPr bwMode="auto">
              <a:xfrm>
                <a:off x="3914" y="1346"/>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5" name="Freeform 636">
                <a:extLst>
                  <a:ext uri="{FF2B5EF4-FFF2-40B4-BE49-F238E27FC236}">
                    <a16:creationId xmlns:a16="http://schemas.microsoft.com/office/drawing/2014/main" id="{F1B0A8FB-52E8-45E2-B942-092DCDD26DC0}"/>
                  </a:ext>
                </a:extLst>
              </p:cNvPr>
              <p:cNvSpPr/>
              <p:nvPr/>
            </p:nvSpPr>
            <p:spPr bwMode="auto">
              <a:xfrm>
                <a:off x="2076" y="1349"/>
                <a:ext cx="8" cy="8"/>
              </a:xfrm>
              <a:custGeom>
                <a:gdLst>
                  <a:gd name="T0" fmla="*/ 2 w 3"/>
                  <a:gd name="T1" fmla="*/ 2 h 3"/>
                  <a:gd name="T2" fmla="*/ 2 w 3"/>
                  <a:gd name="T3" fmla="*/ 2 h 3"/>
                  <a:gd name="T4" fmla="*/ 2 w 3"/>
                  <a:gd name="T5" fmla="*/ 3 h 3"/>
                  <a:gd name="T6" fmla="*/ 1 w 3"/>
                  <a:gd name="T7" fmla="*/ 3 h 3"/>
                  <a:gd name="T8" fmla="*/ 0 w 3"/>
                  <a:gd name="T9" fmla="*/ 3 h 3"/>
                  <a:gd name="T10" fmla="*/ 2 w 3"/>
                  <a:gd name="T11" fmla="*/ 2 h 3"/>
                  <a:gd name="T12" fmla="*/ 1 w 3"/>
                  <a:gd name="T13" fmla="*/ 1 h 3"/>
                  <a:gd name="T14" fmla="*/ 1 w 3"/>
                  <a:gd name="T15" fmla="*/ 1 h 3"/>
                  <a:gd name="T16" fmla="*/ 0 w 3"/>
                  <a:gd name="T17" fmla="*/ 1 h 3"/>
                  <a:gd name="T18" fmla="*/ 1 w 3"/>
                  <a:gd name="T19" fmla="*/ 0 h 3"/>
                  <a:gd name="T20" fmla="*/ 2 w 3"/>
                  <a:gd name="T21"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2"/>
                    </a:moveTo>
                    <a:cubicBezTo>
                      <a:pt x="2" y="2"/>
                      <a:pt x="2" y="2"/>
                      <a:pt x="2" y="2"/>
                    </a:cubicBezTo>
                    <a:cubicBezTo>
                      <a:pt x="2" y="3"/>
                      <a:pt x="2" y="3"/>
                      <a:pt x="2" y="3"/>
                    </a:cubicBezTo>
                    <a:cubicBezTo>
                      <a:pt x="2" y="3"/>
                      <a:pt x="1" y="3"/>
                      <a:pt x="1" y="3"/>
                    </a:cubicBezTo>
                    <a:cubicBezTo>
                      <a:pt x="0" y="3"/>
                      <a:pt x="0" y="3"/>
                      <a:pt x="0" y="3"/>
                    </a:cubicBezTo>
                    <a:cubicBezTo>
                      <a:pt x="1" y="2"/>
                      <a:pt x="1" y="2"/>
                      <a:pt x="2" y="2"/>
                    </a:cubicBezTo>
                    <a:cubicBezTo>
                      <a:pt x="1" y="1"/>
                      <a:pt x="1" y="1"/>
                      <a:pt x="1" y="1"/>
                    </a:cubicBezTo>
                    <a:cubicBezTo>
                      <a:pt x="1" y="1"/>
                      <a:pt x="1" y="1"/>
                      <a:pt x="1" y="1"/>
                    </a:cubicBezTo>
                    <a:cubicBezTo>
                      <a:pt x="1" y="0"/>
                      <a:pt x="0" y="1"/>
                      <a:pt x="0" y="1"/>
                    </a:cubicBezTo>
                    <a:cubicBezTo>
                      <a:pt x="1" y="0"/>
                      <a:pt x="1" y="0"/>
                      <a:pt x="1" y="0"/>
                    </a:cubicBezTo>
                    <a:cubicBezTo>
                      <a:pt x="3"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6" name="Freeform 637">
                <a:extLst>
                  <a:ext uri="{FF2B5EF4-FFF2-40B4-BE49-F238E27FC236}">
                    <a16:creationId xmlns:a16="http://schemas.microsoft.com/office/drawing/2014/main" id="{5E06A229-8BFA-4828-96E0-D05783BF235E}"/>
                  </a:ext>
                </a:extLst>
              </p:cNvPr>
              <p:cNvSpPr/>
              <p:nvPr/>
            </p:nvSpPr>
            <p:spPr bwMode="auto">
              <a:xfrm>
                <a:off x="2279" y="1349"/>
                <a:ext cx="6" cy="5"/>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0" y="1"/>
                    </a:cubicBezTo>
                    <a:cubicBezTo>
                      <a:pt x="0" y="0"/>
                      <a:pt x="2" y="2"/>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7" name="Freeform 638">
                <a:extLst>
                  <a:ext uri="{FF2B5EF4-FFF2-40B4-BE49-F238E27FC236}">
                    <a16:creationId xmlns:a16="http://schemas.microsoft.com/office/drawing/2014/main" id="{2639CB17-84C1-4543-A80B-71043AE07CE7}"/>
                  </a:ext>
                </a:extLst>
              </p:cNvPr>
              <p:cNvSpPr/>
              <p:nvPr/>
            </p:nvSpPr>
            <p:spPr bwMode="auto">
              <a:xfrm>
                <a:off x="3693" y="1349"/>
                <a:ext cx="112" cy="27"/>
              </a:xfrm>
              <a:custGeom>
                <a:gdLst>
                  <a:gd name="T0" fmla="*/ 42 w 42"/>
                  <a:gd name="T1" fmla="*/ 0 h 10"/>
                  <a:gd name="T2" fmla="*/ 37 w 42"/>
                  <a:gd name="T3" fmla="*/ 2 h 10"/>
                  <a:gd name="T4" fmla="*/ 29 w 42"/>
                  <a:gd name="T5" fmla="*/ 4 h 10"/>
                  <a:gd name="T6" fmla="*/ 27 w 42"/>
                  <a:gd name="T7" fmla="*/ 4 h 10"/>
                  <a:gd name="T8" fmla="*/ 18 w 42"/>
                  <a:gd name="T9" fmla="*/ 6 h 10"/>
                  <a:gd name="T10" fmla="*/ 18 w 42"/>
                  <a:gd name="T11" fmla="*/ 6 h 10"/>
                  <a:gd name="T12" fmla="*/ 7 w 42"/>
                  <a:gd name="T13" fmla="*/ 8 h 10"/>
                  <a:gd name="T14" fmla="*/ 0 w 42"/>
                  <a:gd name="T15" fmla="*/ 9 h 10"/>
                  <a:gd name="T16" fmla="*/ 0 w 42"/>
                  <a:gd name="T17" fmla="*/ 8 h 10"/>
                  <a:gd name="T18" fmla="*/ 5 w 42"/>
                  <a:gd name="T19" fmla="*/ 7 h 10"/>
                  <a:gd name="T20" fmla="*/ 5 w 42"/>
                  <a:gd name="T21" fmla="*/ 7 h 10"/>
                  <a:gd name="T22" fmla="*/ 14 w 42"/>
                  <a:gd name="T23" fmla="*/ 6 h 10"/>
                  <a:gd name="T24" fmla="*/ 22 w 42"/>
                  <a:gd name="T25" fmla="*/ 5 h 10"/>
                  <a:gd name="T26" fmla="*/ 30 w 42"/>
                  <a:gd name="T27" fmla="*/ 2 h 10"/>
                  <a:gd name="T28" fmla="*/ 36 w 42"/>
                  <a:gd name="T29" fmla="*/ 1 h 10"/>
                  <a:gd name="T30" fmla="*/ 38 w 42"/>
                  <a:gd name="T31" fmla="*/ 1 h 10"/>
                  <a:gd name="T32" fmla="*/ 38 w 42"/>
                  <a:gd name="T33" fmla="*/ 0 h 10"/>
                  <a:gd name="T34" fmla="*/ 42 w 42"/>
                  <a:gd name="T3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42" y="0"/>
                    </a:moveTo>
                    <a:cubicBezTo>
                      <a:pt x="41" y="1"/>
                      <a:pt x="39" y="1"/>
                      <a:pt x="37" y="2"/>
                    </a:cubicBezTo>
                    <a:cubicBezTo>
                      <a:pt x="35" y="3"/>
                      <a:pt x="31" y="3"/>
                      <a:pt x="29" y="4"/>
                    </a:cubicBezTo>
                    <a:cubicBezTo>
                      <a:pt x="27" y="4"/>
                      <a:pt x="27" y="4"/>
                      <a:pt x="27" y="4"/>
                    </a:cubicBezTo>
                    <a:cubicBezTo>
                      <a:pt x="24" y="5"/>
                      <a:pt x="22" y="5"/>
                      <a:pt x="18" y="6"/>
                    </a:cubicBezTo>
                    <a:cubicBezTo>
                      <a:pt x="18" y="6"/>
                      <a:pt x="18" y="6"/>
                      <a:pt x="18" y="6"/>
                    </a:cubicBezTo>
                    <a:cubicBezTo>
                      <a:pt x="15" y="7"/>
                      <a:pt x="11" y="7"/>
                      <a:pt x="7" y="8"/>
                    </a:cubicBezTo>
                    <a:cubicBezTo>
                      <a:pt x="5" y="8"/>
                      <a:pt x="2" y="10"/>
                      <a:pt x="0" y="9"/>
                    </a:cubicBezTo>
                    <a:cubicBezTo>
                      <a:pt x="0" y="8"/>
                      <a:pt x="0" y="8"/>
                      <a:pt x="0" y="8"/>
                    </a:cubicBezTo>
                    <a:cubicBezTo>
                      <a:pt x="1" y="9"/>
                      <a:pt x="4" y="8"/>
                      <a:pt x="5" y="7"/>
                    </a:cubicBezTo>
                    <a:cubicBezTo>
                      <a:pt x="5" y="7"/>
                      <a:pt x="5" y="7"/>
                      <a:pt x="5" y="7"/>
                    </a:cubicBezTo>
                    <a:cubicBezTo>
                      <a:pt x="8" y="7"/>
                      <a:pt x="11" y="5"/>
                      <a:pt x="14" y="6"/>
                    </a:cubicBezTo>
                    <a:cubicBezTo>
                      <a:pt x="17" y="6"/>
                      <a:pt x="20" y="3"/>
                      <a:pt x="22" y="5"/>
                    </a:cubicBezTo>
                    <a:cubicBezTo>
                      <a:pt x="24" y="4"/>
                      <a:pt x="27" y="2"/>
                      <a:pt x="30" y="2"/>
                    </a:cubicBezTo>
                    <a:cubicBezTo>
                      <a:pt x="32" y="1"/>
                      <a:pt x="34" y="2"/>
                      <a:pt x="36" y="1"/>
                    </a:cubicBezTo>
                    <a:cubicBezTo>
                      <a:pt x="38" y="1"/>
                      <a:pt x="38" y="1"/>
                      <a:pt x="38" y="1"/>
                    </a:cubicBezTo>
                    <a:cubicBezTo>
                      <a:pt x="38" y="0"/>
                      <a:pt x="38" y="0"/>
                      <a:pt x="38" y="0"/>
                    </a:cubicBezTo>
                    <a:cubicBezTo>
                      <a:pt x="39" y="1"/>
                      <a:pt x="40"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8" name="Freeform 639">
                <a:extLst>
                  <a:ext uri="{FF2B5EF4-FFF2-40B4-BE49-F238E27FC236}">
                    <a16:creationId xmlns:a16="http://schemas.microsoft.com/office/drawing/2014/main" id="{62AA6D93-ED13-4C41-AEB0-D67C823FFE87}"/>
                  </a:ext>
                </a:extLst>
              </p:cNvPr>
              <p:cNvSpPr/>
              <p:nvPr/>
            </p:nvSpPr>
            <p:spPr bwMode="auto">
              <a:xfrm>
                <a:off x="3890" y="1349"/>
                <a:ext cx="14" cy="5"/>
              </a:xfrm>
              <a:custGeom>
                <a:gdLst>
                  <a:gd name="T0" fmla="*/ 2 w 5"/>
                  <a:gd name="T1" fmla="*/ 1 h 2"/>
                  <a:gd name="T2" fmla="*/ 5 w 5"/>
                  <a:gd name="T3" fmla="*/ 0 h 2"/>
                  <a:gd name="T4" fmla="*/ 5 w 5"/>
                  <a:gd name="T5" fmla="*/ 1 h 2"/>
                  <a:gd name="T6" fmla="*/ 2 w 5"/>
                  <a:gd name="T7" fmla="*/ 1 h 2"/>
                  <a:gd name="T8" fmla="*/ 1 w 5"/>
                  <a:gd name="T9" fmla="*/ 1 h 2"/>
                  <a:gd name="T10" fmla="*/ 0 w 5"/>
                  <a:gd name="T11" fmla="*/ 1 h 2"/>
                  <a:gd name="T12" fmla="*/ 2 w 5"/>
                  <a:gd name="T13" fmla="*/ 0 h 2"/>
                  <a:gd name="T14" fmla="*/ 2 w 5"/>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1"/>
                    </a:moveTo>
                    <a:cubicBezTo>
                      <a:pt x="3" y="0"/>
                      <a:pt x="4" y="0"/>
                      <a:pt x="5" y="0"/>
                    </a:cubicBezTo>
                    <a:cubicBezTo>
                      <a:pt x="5" y="1"/>
                      <a:pt x="5" y="1"/>
                      <a:pt x="5" y="1"/>
                    </a:cubicBezTo>
                    <a:cubicBezTo>
                      <a:pt x="2" y="1"/>
                      <a:pt x="2" y="1"/>
                      <a:pt x="2" y="1"/>
                    </a:cubicBezTo>
                    <a:cubicBezTo>
                      <a:pt x="2" y="2"/>
                      <a:pt x="1" y="1"/>
                      <a:pt x="1" y="1"/>
                    </a:cubicBezTo>
                    <a:cubicBezTo>
                      <a:pt x="0" y="1"/>
                      <a:pt x="0" y="1"/>
                      <a:pt x="0" y="1"/>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59" name="Freeform 640">
                <a:extLst>
                  <a:ext uri="{FF2B5EF4-FFF2-40B4-BE49-F238E27FC236}">
                    <a16:creationId xmlns:a16="http://schemas.microsoft.com/office/drawing/2014/main" id="{5205F809-31C4-485D-897C-42AF4507571E}"/>
                  </a:ext>
                </a:extLst>
              </p:cNvPr>
              <p:cNvSpPr/>
              <p:nvPr/>
            </p:nvSpPr>
            <p:spPr bwMode="auto">
              <a:xfrm>
                <a:off x="2084" y="1352"/>
                <a:ext cx="8" cy="2"/>
              </a:xfrm>
              <a:custGeom>
                <a:gdLst>
                  <a:gd name="T0" fmla="*/ 1 w 3"/>
                  <a:gd name="T1" fmla="*/ 1 h 1"/>
                  <a:gd name="T2" fmla="*/ 0 w 3"/>
                  <a:gd name="T3" fmla="*/ 0 h 1"/>
                  <a:gd name="T4" fmla="*/ 1 w 3"/>
                  <a:gd name="T5" fmla="*/ 1 h 1"/>
                </a:gdLst>
                <a:cxnLst>
                  <a:cxn ang="0">
                    <a:pos x="T0" y="T1"/>
                  </a:cxn>
                  <a:cxn ang="0">
                    <a:pos x="T2" y="T3"/>
                  </a:cxn>
                  <a:cxn ang="0">
                    <a:pos x="T4" y="T5"/>
                  </a:cxn>
                </a:cxnLst>
                <a:rect l="0" t="0" r="r" b="b"/>
                <a:pathLst>
                  <a:path w="3" h="1">
                    <a:moveTo>
                      <a:pt x="1" y="1"/>
                    </a:moveTo>
                    <a:cubicBezTo>
                      <a:pt x="0" y="1"/>
                      <a:pt x="0" y="0"/>
                      <a:pt x="0" y="0"/>
                    </a:cubicBezTo>
                    <a:cubicBezTo>
                      <a:pt x="0" y="1"/>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0" name="Freeform 641">
                <a:extLst>
                  <a:ext uri="{FF2B5EF4-FFF2-40B4-BE49-F238E27FC236}">
                    <a16:creationId xmlns:a16="http://schemas.microsoft.com/office/drawing/2014/main" id="{94259CB2-BB31-48E0-9D7E-3ECD2C876DAF}"/>
                  </a:ext>
                </a:extLst>
              </p:cNvPr>
              <p:cNvSpPr/>
              <p:nvPr/>
            </p:nvSpPr>
            <p:spPr bwMode="auto">
              <a:xfrm flipH="1">
                <a:off x="2071" y="1352"/>
                <a:ext cx="0" cy="2"/>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1" name="Freeform 642">
                <a:extLst>
                  <a:ext uri="{FF2B5EF4-FFF2-40B4-BE49-F238E27FC236}">
                    <a16:creationId xmlns:a16="http://schemas.microsoft.com/office/drawing/2014/main" id="{31E693A1-942B-499B-A89D-C69A02B10C7A}"/>
                  </a:ext>
                </a:extLst>
              </p:cNvPr>
              <p:cNvSpPr/>
              <p:nvPr/>
            </p:nvSpPr>
            <p:spPr bwMode="auto">
              <a:xfrm>
                <a:off x="2429" y="135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2" name="Freeform 643">
                <a:extLst>
                  <a:ext uri="{FF2B5EF4-FFF2-40B4-BE49-F238E27FC236}">
                    <a16:creationId xmlns:a16="http://schemas.microsoft.com/office/drawing/2014/main" id="{F8E906E3-E042-4574-8CD7-4EAAB9FEB183}"/>
                  </a:ext>
                </a:extLst>
              </p:cNvPr>
              <p:cNvSpPr/>
              <p:nvPr/>
            </p:nvSpPr>
            <p:spPr bwMode="auto">
              <a:xfrm>
                <a:off x="2116" y="1352"/>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3" name="Freeform 644">
                <a:extLst>
                  <a:ext uri="{FF2B5EF4-FFF2-40B4-BE49-F238E27FC236}">
                    <a16:creationId xmlns:a16="http://schemas.microsoft.com/office/drawing/2014/main" id="{2A8FB83E-A6F0-4B26-85F5-9583AB6F8E58}"/>
                  </a:ext>
                </a:extLst>
              </p:cNvPr>
              <p:cNvSpPr/>
              <p:nvPr/>
            </p:nvSpPr>
            <p:spPr bwMode="auto">
              <a:xfrm>
                <a:off x="4104" y="1352"/>
                <a:ext cx="3" cy="2"/>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4" name="Freeform 645">
                <a:extLst>
                  <a:ext uri="{FF2B5EF4-FFF2-40B4-BE49-F238E27FC236}">
                    <a16:creationId xmlns:a16="http://schemas.microsoft.com/office/drawing/2014/main" id="{3663531B-6882-4026-A45E-0279C9E51318}"/>
                  </a:ext>
                </a:extLst>
              </p:cNvPr>
              <p:cNvSpPr/>
              <p:nvPr/>
            </p:nvSpPr>
            <p:spPr bwMode="auto">
              <a:xfrm>
                <a:off x="3591" y="1352"/>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5" name="Freeform 646">
                <a:extLst>
                  <a:ext uri="{FF2B5EF4-FFF2-40B4-BE49-F238E27FC236}">
                    <a16:creationId xmlns:a16="http://schemas.microsoft.com/office/drawing/2014/main" id="{01BBF209-138E-43E0-A05D-14D8471188A4}"/>
                  </a:ext>
                </a:extLst>
              </p:cNvPr>
              <p:cNvSpPr/>
              <p:nvPr/>
            </p:nvSpPr>
            <p:spPr bwMode="auto">
              <a:xfrm>
                <a:off x="2726" y="1352"/>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6" name="Freeform 647">
                <a:extLst>
                  <a:ext uri="{FF2B5EF4-FFF2-40B4-BE49-F238E27FC236}">
                    <a16:creationId xmlns:a16="http://schemas.microsoft.com/office/drawing/2014/main" id="{5D6B47EA-898E-4821-A3F8-F36FFBEFC89E}"/>
                  </a:ext>
                </a:extLst>
              </p:cNvPr>
              <p:cNvSpPr/>
              <p:nvPr/>
            </p:nvSpPr>
            <p:spPr bwMode="auto">
              <a:xfrm>
                <a:off x="3436" y="1352"/>
                <a:ext cx="8" cy="8"/>
              </a:xfrm>
              <a:custGeom>
                <a:gdLst>
                  <a:gd name="T0" fmla="*/ 3 w 3"/>
                  <a:gd name="T1" fmla="*/ 1 h 3"/>
                  <a:gd name="T2" fmla="*/ 3 w 3"/>
                  <a:gd name="T3" fmla="*/ 3 h 3"/>
                  <a:gd name="T4" fmla="*/ 1 w 3"/>
                  <a:gd name="T5" fmla="*/ 3 h 3"/>
                  <a:gd name="T6" fmla="*/ 3 w 3"/>
                  <a:gd name="T7" fmla="*/ 1 h 3"/>
                </a:gdLst>
                <a:cxnLst>
                  <a:cxn ang="0">
                    <a:pos x="T0" y="T1"/>
                  </a:cxn>
                  <a:cxn ang="0">
                    <a:pos x="T2" y="T3"/>
                  </a:cxn>
                  <a:cxn ang="0">
                    <a:pos x="T4" y="T5"/>
                  </a:cxn>
                  <a:cxn ang="0">
                    <a:pos x="T6" y="T7"/>
                  </a:cxn>
                </a:cxnLst>
                <a:rect l="0" t="0" r="r" b="b"/>
                <a:pathLst>
                  <a:path w="3" h="3">
                    <a:moveTo>
                      <a:pt x="3" y="1"/>
                    </a:moveTo>
                    <a:cubicBezTo>
                      <a:pt x="2" y="1"/>
                      <a:pt x="3" y="2"/>
                      <a:pt x="3" y="3"/>
                    </a:cubicBezTo>
                    <a:cubicBezTo>
                      <a:pt x="3" y="3"/>
                      <a:pt x="2" y="2"/>
                      <a:pt x="1"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7" name="Freeform 648">
                <a:extLst>
                  <a:ext uri="{FF2B5EF4-FFF2-40B4-BE49-F238E27FC236}">
                    <a16:creationId xmlns:a16="http://schemas.microsoft.com/office/drawing/2014/main" id="{239F321E-B939-4438-805F-662D7169AE66}"/>
                  </a:ext>
                </a:extLst>
              </p:cNvPr>
              <p:cNvSpPr/>
              <p:nvPr/>
            </p:nvSpPr>
            <p:spPr bwMode="auto">
              <a:xfrm>
                <a:off x="3936" y="1354"/>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3" y="0"/>
                      <a:pt x="0" y="1"/>
                      <a:pt x="1" y="0"/>
                    </a:cubicBezTo>
                    <a:cubicBezTo>
                      <a:pt x="2"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8" name="Rectangle 649">
                <a:extLst>
                  <a:ext uri="{FF2B5EF4-FFF2-40B4-BE49-F238E27FC236}">
                    <a16:creationId xmlns:a16="http://schemas.microsoft.com/office/drawing/2014/main" id="{E3EA8ED2-811C-4BFD-B573-0E4B13EEA0B0}"/>
                  </a:ext>
                </a:extLst>
              </p:cNvPr>
              <p:cNvSpPr>
                <a:spLocks noChangeArrowheads="1"/>
              </p:cNvSpPr>
              <p:nvPr/>
            </p:nvSpPr>
            <p:spPr bwMode="auto">
              <a:xfrm>
                <a:off x="2181" y="135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69" name="Freeform 650">
                <a:extLst>
                  <a:ext uri="{FF2B5EF4-FFF2-40B4-BE49-F238E27FC236}">
                    <a16:creationId xmlns:a16="http://schemas.microsoft.com/office/drawing/2014/main" id="{CFBDE2FC-8ABE-4086-BAE2-167F8CDCB3D1}"/>
                  </a:ext>
                </a:extLst>
              </p:cNvPr>
              <p:cNvSpPr/>
              <p:nvPr/>
            </p:nvSpPr>
            <p:spPr bwMode="auto">
              <a:xfrm>
                <a:off x="3484" y="1354"/>
                <a:ext cx="14" cy="8"/>
              </a:xfrm>
              <a:custGeom>
                <a:gdLst>
                  <a:gd name="T0" fmla="*/ 5 w 5"/>
                  <a:gd name="T1" fmla="*/ 0 h 3"/>
                  <a:gd name="T2" fmla="*/ 2 w 5"/>
                  <a:gd name="T3" fmla="*/ 2 h 3"/>
                  <a:gd name="T4" fmla="*/ 3 w 5"/>
                  <a:gd name="T5" fmla="*/ 0 h 3"/>
                  <a:gd name="T6" fmla="*/ 4 w 5"/>
                  <a:gd name="T7" fmla="*/ 1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1"/>
                      <a:pt x="3" y="3"/>
                      <a:pt x="2" y="2"/>
                    </a:cubicBezTo>
                    <a:cubicBezTo>
                      <a:pt x="3" y="1"/>
                      <a:pt x="0" y="0"/>
                      <a:pt x="3" y="0"/>
                    </a:cubicBezTo>
                    <a:cubicBezTo>
                      <a:pt x="4" y="1"/>
                      <a:pt x="4" y="1"/>
                      <a:pt x="4"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0" name="Freeform 651">
                <a:extLst>
                  <a:ext uri="{FF2B5EF4-FFF2-40B4-BE49-F238E27FC236}">
                    <a16:creationId xmlns:a16="http://schemas.microsoft.com/office/drawing/2014/main" id="{BE018ECA-F2F0-431B-A0F6-6ED2F71B872D}"/>
                  </a:ext>
                </a:extLst>
              </p:cNvPr>
              <p:cNvSpPr/>
              <p:nvPr/>
            </p:nvSpPr>
            <p:spPr bwMode="auto">
              <a:xfrm>
                <a:off x="3933" y="1354"/>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1" name="Freeform 652">
                <a:extLst>
                  <a:ext uri="{FF2B5EF4-FFF2-40B4-BE49-F238E27FC236}">
                    <a16:creationId xmlns:a16="http://schemas.microsoft.com/office/drawing/2014/main" id="{654F5779-CE72-4EEC-9357-593B5CDC06AD}"/>
                  </a:ext>
                </a:extLst>
              </p:cNvPr>
              <p:cNvSpPr/>
              <p:nvPr/>
            </p:nvSpPr>
            <p:spPr bwMode="auto">
              <a:xfrm>
                <a:off x="3046" y="1354"/>
                <a:ext cx="11"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2" y="3"/>
                      <a:pt x="1" y="1"/>
                      <a:pt x="3" y="0"/>
                    </a:cubicBezTo>
                    <a:cubicBezTo>
                      <a:pt x="4" y="1"/>
                      <a:pt x="1" y="2"/>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2" name="Freeform 653">
                <a:extLst>
                  <a:ext uri="{FF2B5EF4-FFF2-40B4-BE49-F238E27FC236}">
                    <a16:creationId xmlns:a16="http://schemas.microsoft.com/office/drawing/2014/main" id="{A9E10897-CB23-468E-A2B1-C2D734B0274C}"/>
                  </a:ext>
                </a:extLst>
              </p:cNvPr>
              <p:cNvSpPr/>
              <p:nvPr/>
            </p:nvSpPr>
            <p:spPr bwMode="auto">
              <a:xfrm flipH="1">
                <a:off x="3503" y="135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3" name="Freeform 654">
                <a:extLst>
                  <a:ext uri="{FF2B5EF4-FFF2-40B4-BE49-F238E27FC236}">
                    <a16:creationId xmlns:a16="http://schemas.microsoft.com/office/drawing/2014/main" id="{C4CF90C3-7F0B-4C69-BF2B-351F17C5C4AB}"/>
                  </a:ext>
                </a:extLst>
              </p:cNvPr>
              <p:cNvSpPr/>
              <p:nvPr/>
            </p:nvSpPr>
            <p:spPr bwMode="auto">
              <a:xfrm>
                <a:off x="2995" y="1354"/>
                <a:ext cx="11" cy="11"/>
              </a:xfrm>
              <a:custGeom>
                <a:gdLst>
                  <a:gd name="T0" fmla="*/ 4 w 4"/>
                  <a:gd name="T1" fmla="*/ 1 h 4"/>
                  <a:gd name="T2" fmla="*/ 0 w 4"/>
                  <a:gd name="T3" fmla="*/ 3 h 4"/>
                  <a:gd name="T4" fmla="*/ 0 w 4"/>
                  <a:gd name="T5" fmla="*/ 1 h 4"/>
                  <a:gd name="T6" fmla="*/ 3 w 4"/>
                  <a:gd name="T7" fmla="*/ 2 h 4"/>
                  <a:gd name="T8" fmla="*/ 2 w 4"/>
                  <a:gd name="T9" fmla="*/ 1 h 4"/>
                  <a:gd name="T10" fmla="*/ 4 w 4"/>
                  <a:gd name="T11" fmla="*/ 1 h 4"/>
                </a:gdLst>
                <a:cxnLst>
                  <a:cxn ang="0">
                    <a:pos x="T0" y="T1"/>
                  </a:cxn>
                  <a:cxn ang="0">
                    <a:pos x="T2" y="T3"/>
                  </a:cxn>
                  <a:cxn ang="0">
                    <a:pos x="T4" y="T5"/>
                  </a:cxn>
                  <a:cxn ang="0">
                    <a:pos x="T6" y="T7"/>
                  </a:cxn>
                  <a:cxn ang="0">
                    <a:pos x="T8" y="T9"/>
                  </a:cxn>
                  <a:cxn ang="0">
                    <a:pos x="T10" y="T11"/>
                  </a:cxn>
                </a:cxnLst>
                <a:rect l="0" t="0" r="r" b="b"/>
                <a:pathLst>
                  <a:path w="4" h="4">
                    <a:moveTo>
                      <a:pt x="4" y="1"/>
                    </a:moveTo>
                    <a:cubicBezTo>
                      <a:pt x="3" y="2"/>
                      <a:pt x="1" y="4"/>
                      <a:pt x="0" y="3"/>
                    </a:cubicBezTo>
                    <a:cubicBezTo>
                      <a:pt x="0" y="2"/>
                      <a:pt x="0" y="2"/>
                      <a:pt x="0" y="1"/>
                    </a:cubicBezTo>
                    <a:cubicBezTo>
                      <a:pt x="1" y="1"/>
                      <a:pt x="2" y="2"/>
                      <a:pt x="3" y="2"/>
                    </a:cubicBezTo>
                    <a:cubicBezTo>
                      <a:pt x="2" y="1"/>
                      <a:pt x="2" y="1"/>
                      <a:pt x="2" y="1"/>
                    </a:cubicBezTo>
                    <a:cubicBezTo>
                      <a:pt x="3" y="0"/>
                      <a:pt x="4"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4" name="Freeform 655">
                <a:extLst>
                  <a:ext uri="{FF2B5EF4-FFF2-40B4-BE49-F238E27FC236}">
                    <a16:creationId xmlns:a16="http://schemas.microsoft.com/office/drawing/2014/main" id="{6E306A0A-E86C-4900-B80E-438EF9404A91}"/>
                  </a:ext>
                </a:extLst>
              </p:cNvPr>
              <p:cNvSpPr/>
              <p:nvPr/>
            </p:nvSpPr>
            <p:spPr bwMode="auto">
              <a:xfrm>
                <a:off x="3281" y="1357"/>
                <a:ext cx="8" cy="3"/>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0"/>
                      <a:pt x="1"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5" name="Freeform 656">
                <a:extLst>
                  <a:ext uri="{FF2B5EF4-FFF2-40B4-BE49-F238E27FC236}">
                    <a16:creationId xmlns:a16="http://schemas.microsoft.com/office/drawing/2014/main" id="{C020A826-EE19-4221-A7C0-720766F6A4B0}"/>
                  </a:ext>
                </a:extLst>
              </p:cNvPr>
              <p:cNvSpPr/>
              <p:nvPr/>
            </p:nvSpPr>
            <p:spPr bwMode="auto">
              <a:xfrm flipH="1">
                <a:off x="3570" y="1357"/>
                <a:ext cx="0" cy="3"/>
              </a:xfrm>
              <a:custGeom>
                <a:gdLst>
                  <a:gd name="T0" fmla="*/ 0 h 3"/>
                  <a:gd name="T1" fmla="*/ 3 h 3"/>
                  <a:gd name="T2" fmla="*/ 0 h 3"/>
                  <a:gd name="T3" fmla="*/ 0 h 3"/>
                  <a:gd name="T4" fmla="*/ 0 h 3"/>
                </a:gd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6" name="Freeform 657">
                <a:extLst>
                  <a:ext uri="{FF2B5EF4-FFF2-40B4-BE49-F238E27FC236}">
                    <a16:creationId xmlns:a16="http://schemas.microsoft.com/office/drawing/2014/main" id="{01625884-11F6-4F63-83C7-493BD1BC5A18}"/>
                  </a:ext>
                </a:extLst>
              </p:cNvPr>
              <p:cNvSpPr/>
              <p:nvPr/>
            </p:nvSpPr>
            <p:spPr bwMode="auto">
              <a:xfrm>
                <a:off x="2715" y="1357"/>
                <a:ext cx="8" cy="5"/>
              </a:xfrm>
              <a:custGeom>
                <a:gdLst>
                  <a:gd name="T0" fmla="*/ 1 w 3"/>
                  <a:gd name="T1" fmla="*/ 2 h 2"/>
                  <a:gd name="T2" fmla="*/ 0 w 3"/>
                  <a:gd name="T3" fmla="*/ 1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1"/>
                      <a:pt x="0" y="1"/>
                      <a:pt x="0" y="1"/>
                    </a:cubicBezTo>
                    <a:cubicBezTo>
                      <a:pt x="1" y="0"/>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7" name="Freeform 658">
                <a:extLst>
                  <a:ext uri="{FF2B5EF4-FFF2-40B4-BE49-F238E27FC236}">
                    <a16:creationId xmlns:a16="http://schemas.microsoft.com/office/drawing/2014/main" id="{5DB81499-5747-49AE-B8AC-B07A617084FB}"/>
                  </a:ext>
                </a:extLst>
              </p:cNvPr>
              <p:cNvSpPr/>
              <p:nvPr/>
            </p:nvSpPr>
            <p:spPr bwMode="auto">
              <a:xfrm>
                <a:off x="3952" y="1354"/>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1"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8" name="Freeform 659">
                <a:extLst>
                  <a:ext uri="{FF2B5EF4-FFF2-40B4-BE49-F238E27FC236}">
                    <a16:creationId xmlns:a16="http://schemas.microsoft.com/office/drawing/2014/main" id="{BB7FCB99-1B50-4A83-9B94-08C85D3502C6}"/>
                  </a:ext>
                </a:extLst>
              </p:cNvPr>
              <p:cNvSpPr/>
              <p:nvPr/>
            </p:nvSpPr>
            <p:spPr bwMode="auto">
              <a:xfrm>
                <a:off x="2135" y="1360"/>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79" name="Freeform 660">
                <a:extLst>
                  <a:ext uri="{FF2B5EF4-FFF2-40B4-BE49-F238E27FC236}">
                    <a16:creationId xmlns:a16="http://schemas.microsoft.com/office/drawing/2014/main" id="{9CB9AD39-D8C2-483E-85AC-F8D36AC96500}"/>
                  </a:ext>
                </a:extLst>
              </p:cNvPr>
              <p:cNvSpPr/>
              <p:nvPr/>
            </p:nvSpPr>
            <p:spPr bwMode="auto">
              <a:xfrm>
                <a:off x="3869" y="1360"/>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0" name="Freeform 661">
                <a:extLst>
                  <a:ext uri="{FF2B5EF4-FFF2-40B4-BE49-F238E27FC236}">
                    <a16:creationId xmlns:a16="http://schemas.microsoft.com/office/drawing/2014/main" id="{E6BE374C-DA54-40AD-9834-391FB1C4D949}"/>
                  </a:ext>
                </a:extLst>
              </p:cNvPr>
              <p:cNvSpPr/>
              <p:nvPr/>
            </p:nvSpPr>
            <p:spPr bwMode="auto">
              <a:xfrm>
                <a:off x="2961" y="1360"/>
                <a:ext cx="2" cy="5"/>
              </a:xfrm>
              <a:custGeom>
                <a:gdLst>
                  <a:gd name="T0" fmla="*/ 0 w 2"/>
                  <a:gd name="T1" fmla="*/ 5 h 5"/>
                  <a:gd name="T2" fmla="*/ 0 w 2"/>
                  <a:gd name="T3" fmla="*/ 0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0"/>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1" name="Freeform 662">
                <a:extLst>
                  <a:ext uri="{FF2B5EF4-FFF2-40B4-BE49-F238E27FC236}">
                    <a16:creationId xmlns:a16="http://schemas.microsoft.com/office/drawing/2014/main" id="{37D0F368-7A8C-41F8-8C74-071F3644522C}"/>
                  </a:ext>
                </a:extLst>
              </p:cNvPr>
              <p:cNvSpPr/>
              <p:nvPr/>
            </p:nvSpPr>
            <p:spPr bwMode="auto">
              <a:xfrm>
                <a:off x="3431" y="1360"/>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2" name="Freeform 663">
                <a:extLst>
                  <a:ext uri="{FF2B5EF4-FFF2-40B4-BE49-F238E27FC236}">
                    <a16:creationId xmlns:a16="http://schemas.microsoft.com/office/drawing/2014/main" id="{2E2675D1-ADDC-4ED4-8E6A-C790AF3F6152}"/>
                  </a:ext>
                </a:extLst>
              </p:cNvPr>
              <p:cNvSpPr/>
              <p:nvPr/>
            </p:nvSpPr>
            <p:spPr bwMode="auto">
              <a:xfrm>
                <a:off x="3303" y="136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3" name="Freeform 664">
                <a:extLst>
                  <a:ext uri="{FF2B5EF4-FFF2-40B4-BE49-F238E27FC236}">
                    <a16:creationId xmlns:a16="http://schemas.microsoft.com/office/drawing/2014/main" id="{11DB20BB-8F9C-4A40-87D6-FC3C75AC7C7D}"/>
                  </a:ext>
                </a:extLst>
              </p:cNvPr>
              <p:cNvSpPr/>
              <p:nvPr/>
            </p:nvSpPr>
            <p:spPr bwMode="auto">
              <a:xfrm>
                <a:off x="3661" y="1362"/>
                <a:ext cx="10" cy="6"/>
              </a:xfrm>
              <a:custGeom>
                <a:gdLst>
                  <a:gd name="T0" fmla="*/ 4 w 4"/>
                  <a:gd name="T1" fmla="*/ 1 h 2"/>
                  <a:gd name="T2" fmla="*/ 0 w 4"/>
                  <a:gd name="T3" fmla="*/ 2 h 2"/>
                  <a:gd name="T4" fmla="*/ 1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2" y="2"/>
                      <a:pt x="1" y="2"/>
                      <a:pt x="0" y="2"/>
                    </a:cubicBezTo>
                    <a:cubicBezTo>
                      <a:pt x="0" y="2"/>
                      <a:pt x="1" y="1"/>
                      <a:pt x="1" y="0"/>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4" name="Freeform 665">
                <a:extLst>
                  <a:ext uri="{FF2B5EF4-FFF2-40B4-BE49-F238E27FC236}">
                    <a16:creationId xmlns:a16="http://schemas.microsoft.com/office/drawing/2014/main" id="{0B024321-0C84-4D81-AD30-F183280E7C59}"/>
                  </a:ext>
                </a:extLst>
              </p:cNvPr>
              <p:cNvSpPr/>
              <p:nvPr/>
            </p:nvSpPr>
            <p:spPr bwMode="auto">
              <a:xfrm>
                <a:off x="4027" y="1360"/>
                <a:ext cx="13" cy="10"/>
              </a:xfrm>
              <a:custGeom>
                <a:gdLst>
                  <a:gd name="T0" fmla="*/ 5 w 5"/>
                  <a:gd name="T1" fmla="*/ 2 h 4"/>
                  <a:gd name="T2" fmla="*/ 3 w 5"/>
                  <a:gd name="T3" fmla="*/ 4 h 4"/>
                  <a:gd name="T4" fmla="*/ 0 w 5"/>
                  <a:gd name="T5" fmla="*/ 4 h 4"/>
                  <a:gd name="T6" fmla="*/ 5 w 5"/>
                  <a:gd name="T7" fmla="*/ 2 h 4"/>
                </a:gdLst>
                <a:cxnLst>
                  <a:cxn ang="0">
                    <a:pos x="T0" y="T1"/>
                  </a:cxn>
                  <a:cxn ang="0">
                    <a:pos x="T2" y="T3"/>
                  </a:cxn>
                  <a:cxn ang="0">
                    <a:pos x="T4" y="T5"/>
                  </a:cxn>
                  <a:cxn ang="0">
                    <a:pos x="T6" y="T7"/>
                  </a:cxn>
                </a:cxnLst>
                <a:rect l="0" t="0" r="r" b="b"/>
                <a:pathLst>
                  <a:path w="5" h="4">
                    <a:moveTo>
                      <a:pt x="5" y="2"/>
                    </a:moveTo>
                    <a:cubicBezTo>
                      <a:pt x="5" y="3"/>
                      <a:pt x="2" y="2"/>
                      <a:pt x="3" y="4"/>
                    </a:cubicBezTo>
                    <a:cubicBezTo>
                      <a:pt x="0" y="4"/>
                      <a:pt x="0" y="4"/>
                      <a:pt x="0" y="4"/>
                    </a:cubicBezTo>
                    <a:cubicBezTo>
                      <a:pt x="2" y="3"/>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5" name="Freeform 666">
                <a:extLst>
                  <a:ext uri="{FF2B5EF4-FFF2-40B4-BE49-F238E27FC236}">
                    <a16:creationId xmlns:a16="http://schemas.microsoft.com/office/drawing/2014/main" id="{3B6F9590-6330-48BC-9979-68D0DC894D0C}"/>
                  </a:ext>
                </a:extLst>
              </p:cNvPr>
              <p:cNvSpPr/>
              <p:nvPr/>
            </p:nvSpPr>
            <p:spPr bwMode="auto">
              <a:xfrm>
                <a:off x="3043" y="136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6" name="Freeform 667">
                <a:extLst>
                  <a:ext uri="{FF2B5EF4-FFF2-40B4-BE49-F238E27FC236}">
                    <a16:creationId xmlns:a16="http://schemas.microsoft.com/office/drawing/2014/main" id="{9E254B55-7899-40ED-9CAD-596460097C90}"/>
                  </a:ext>
                </a:extLst>
              </p:cNvPr>
              <p:cNvSpPr/>
              <p:nvPr/>
            </p:nvSpPr>
            <p:spPr bwMode="auto">
              <a:xfrm>
                <a:off x="3941" y="1362"/>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7" name="Freeform 668">
                <a:extLst>
                  <a:ext uri="{FF2B5EF4-FFF2-40B4-BE49-F238E27FC236}">
                    <a16:creationId xmlns:a16="http://schemas.microsoft.com/office/drawing/2014/main" id="{433A0E58-567D-493C-977E-2C99C2164190}"/>
                  </a:ext>
                </a:extLst>
              </p:cNvPr>
              <p:cNvSpPr/>
              <p:nvPr/>
            </p:nvSpPr>
            <p:spPr bwMode="auto">
              <a:xfrm>
                <a:off x="2127" y="1362"/>
                <a:ext cx="8" cy="11"/>
              </a:xfrm>
              <a:custGeom>
                <a:gdLst>
                  <a:gd name="T0" fmla="*/ 3 w 3"/>
                  <a:gd name="T1" fmla="*/ 2 h 4"/>
                  <a:gd name="T2" fmla="*/ 3 w 3"/>
                  <a:gd name="T3" fmla="*/ 3 h 4"/>
                  <a:gd name="T4" fmla="*/ 3 w 3"/>
                  <a:gd name="T5" fmla="*/ 2 h 4"/>
                  <a:gd name="T6" fmla="*/ 0 w 3"/>
                  <a:gd name="T7" fmla="*/ 4 h 4"/>
                  <a:gd name="T8" fmla="*/ 1 w 3"/>
                  <a:gd name="T9" fmla="*/ 2 h 4"/>
                  <a:gd name="T10" fmla="*/ 0 w 3"/>
                  <a:gd name="T11" fmla="*/ 2 h 4"/>
                  <a:gd name="T12" fmla="*/ 1 w 3"/>
                  <a:gd name="T13" fmla="*/ 1 h 4"/>
                  <a:gd name="T14" fmla="*/ 3 w 3"/>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cubicBezTo>
                      <a:pt x="3" y="3"/>
                      <a:pt x="3" y="3"/>
                      <a:pt x="3" y="3"/>
                    </a:cubicBezTo>
                    <a:cubicBezTo>
                      <a:pt x="3" y="2"/>
                      <a:pt x="3" y="2"/>
                      <a:pt x="3" y="2"/>
                    </a:cubicBezTo>
                    <a:cubicBezTo>
                      <a:pt x="3" y="4"/>
                      <a:pt x="1" y="3"/>
                      <a:pt x="0" y="4"/>
                    </a:cubicBezTo>
                    <a:cubicBezTo>
                      <a:pt x="1" y="3"/>
                      <a:pt x="0" y="3"/>
                      <a:pt x="1" y="2"/>
                    </a:cubicBezTo>
                    <a:cubicBezTo>
                      <a:pt x="0" y="2"/>
                      <a:pt x="0" y="2"/>
                      <a:pt x="0" y="2"/>
                    </a:cubicBezTo>
                    <a:cubicBezTo>
                      <a:pt x="1" y="2"/>
                      <a:pt x="1" y="1"/>
                      <a:pt x="1" y="1"/>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8" name="Freeform 669">
                <a:extLst>
                  <a:ext uri="{FF2B5EF4-FFF2-40B4-BE49-F238E27FC236}">
                    <a16:creationId xmlns:a16="http://schemas.microsoft.com/office/drawing/2014/main" id="{C311B7C9-6A6D-4354-9208-F248E236B352}"/>
                  </a:ext>
                </a:extLst>
              </p:cNvPr>
              <p:cNvSpPr/>
              <p:nvPr/>
            </p:nvSpPr>
            <p:spPr bwMode="auto">
              <a:xfrm>
                <a:off x="2175" y="1365"/>
                <a:ext cx="6"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89" name="Freeform 670">
                <a:extLst>
                  <a:ext uri="{FF2B5EF4-FFF2-40B4-BE49-F238E27FC236}">
                    <a16:creationId xmlns:a16="http://schemas.microsoft.com/office/drawing/2014/main" id="{A8AA3AC9-B2AB-46C5-8865-A8A98EEDCB98}"/>
                  </a:ext>
                </a:extLst>
              </p:cNvPr>
              <p:cNvSpPr/>
              <p:nvPr/>
            </p:nvSpPr>
            <p:spPr bwMode="auto">
              <a:xfrm>
                <a:off x="3928" y="1365"/>
                <a:ext cx="10" cy="5"/>
              </a:xfrm>
              <a:custGeom>
                <a:gdLst>
                  <a:gd name="T0" fmla="*/ 3 w 4"/>
                  <a:gd name="T1" fmla="*/ 1 h 2"/>
                  <a:gd name="T2" fmla="*/ 3 w 4"/>
                  <a:gd name="T3" fmla="*/ 1 h 2"/>
                  <a:gd name="T4" fmla="*/ 3 w 4"/>
                  <a:gd name="T5" fmla="*/ 2 h 2"/>
                  <a:gd name="T6" fmla="*/ 0 w 4"/>
                  <a:gd name="T7" fmla="*/ 1 h 2"/>
                  <a:gd name="T8" fmla="*/ 4 w 4"/>
                  <a:gd name="T9" fmla="*/ 0 h 2"/>
                  <a:gd name="T10" fmla="*/ 3 w 4"/>
                  <a:gd name="T11" fmla="*/ 1 h 2"/>
                </a:gd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1"/>
                      <a:pt x="3" y="1"/>
                    </a:cubicBezTo>
                    <a:cubicBezTo>
                      <a:pt x="3" y="2"/>
                      <a:pt x="3" y="2"/>
                      <a:pt x="3" y="2"/>
                    </a:cubicBezTo>
                    <a:cubicBezTo>
                      <a:pt x="2" y="1"/>
                      <a:pt x="1" y="1"/>
                      <a:pt x="0" y="1"/>
                    </a:cubicBezTo>
                    <a:cubicBezTo>
                      <a:pt x="1" y="0"/>
                      <a:pt x="3"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0" name="Freeform 671">
                <a:extLst>
                  <a:ext uri="{FF2B5EF4-FFF2-40B4-BE49-F238E27FC236}">
                    <a16:creationId xmlns:a16="http://schemas.microsoft.com/office/drawing/2014/main" id="{4180C4C8-6A05-4E62-87B3-D5AF37D36582}"/>
                  </a:ext>
                </a:extLst>
              </p:cNvPr>
              <p:cNvSpPr/>
              <p:nvPr/>
            </p:nvSpPr>
            <p:spPr bwMode="auto">
              <a:xfrm>
                <a:off x="2189" y="1365"/>
                <a:ext cx="5" cy="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1" y="1"/>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1" name="Freeform 672">
                <a:extLst>
                  <a:ext uri="{FF2B5EF4-FFF2-40B4-BE49-F238E27FC236}">
                    <a16:creationId xmlns:a16="http://schemas.microsoft.com/office/drawing/2014/main" id="{EB122E31-3919-46C6-98F3-AFCCE4ADAD38}"/>
                  </a:ext>
                </a:extLst>
              </p:cNvPr>
              <p:cNvSpPr/>
              <p:nvPr/>
            </p:nvSpPr>
            <p:spPr bwMode="auto">
              <a:xfrm>
                <a:off x="2167" y="1365"/>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2" name="Freeform 673">
                <a:extLst>
                  <a:ext uri="{FF2B5EF4-FFF2-40B4-BE49-F238E27FC236}">
                    <a16:creationId xmlns:a16="http://schemas.microsoft.com/office/drawing/2014/main" id="{37E2F3D0-F7E2-41A2-9341-50218E48A895}"/>
                  </a:ext>
                </a:extLst>
              </p:cNvPr>
              <p:cNvSpPr/>
              <p:nvPr/>
            </p:nvSpPr>
            <p:spPr bwMode="auto">
              <a:xfrm>
                <a:off x="3468" y="1365"/>
                <a:ext cx="19" cy="11"/>
              </a:xfrm>
              <a:custGeom>
                <a:gdLst>
                  <a:gd name="T0" fmla="*/ 6 w 7"/>
                  <a:gd name="T1" fmla="*/ 0 h 4"/>
                  <a:gd name="T2" fmla="*/ 7 w 7"/>
                  <a:gd name="T3" fmla="*/ 3 h 4"/>
                  <a:gd name="T4" fmla="*/ 5 w 7"/>
                  <a:gd name="T5" fmla="*/ 3 h 4"/>
                  <a:gd name="T6" fmla="*/ 4 w 7"/>
                  <a:gd name="T7" fmla="*/ 2 h 4"/>
                  <a:gd name="T8" fmla="*/ 3 w 7"/>
                  <a:gd name="T9" fmla="*/ 3 h 4"/>
                  <a:gd name="T10" fmla="*/ 2 w 7"/>
                  <a:gd name="T11" fmla="*/ 3 h 4"/>
                  <a:gd name="T12" fmla="*/ 0 w 7"/>
                  <a:gd name="T13" fmla="*/ 4 h 4"/>
                  <a:gd name="T14" fmla="*/ 2 w 7"/>
                  <a:gd name="T15" fmla="*/ 1 h 4"/>
                  <a:gd name="T16" fmla="*/ 2 w 7"/>
                  <a:gd name="T17" fmla="*/ 2 h 4"/>
                  <a:gd name="T18" fmla="*/ 6 w 7"/>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0"/>
                    </a:moveTo>
                    <a:cubicBezTo>
                      <a:pt x="7" y="1"/>
                      <a:pt x="5" y="3"/>
                      <a:pt x="7" y="3"/>
                    </a:cubicBezTo>
                    <a:cubicBezTo>
                      <a:pt x="6" y="2"/>
                      <a:pt x="6" y="3"/>
                      <a:pt x="5" y="3"/>
                    </a:cubicBezTo>
                    <a:cubicBezTo>
                      <a:pt x="4" y="3"/>
                      <a:pt x="6" y="2"/>
                      <a:pt x="4" y="2"/>
                    </a:cubicBezTo>
                    <a:cubicBezTo>
                      <a:pt x="3" y="3"/>
                      <a:pt x="3" y="3"/>
                      <a:pt x="3" y="3"/>
                    </a:cubicBezTo>
                    <a:cubicBezTo>
                      <a:pt x="2" y="2"/>
                      <a:pt x="2" y="4"/>
                      <a:pt x="2" y="3"/>
                    </a:cubicBezTo>
                    <a:cubicBezTo>
                      <a:pt x="0" y="4"/>
                      <a:pt x="0" y="4"/>
                      <a:pt x="0" y="4"/>
                    </a:cubicBezTo>
                    <a:cubicBezTo>
                      <a:pt x="0" y="3"/>
                      <a:pt x="3" y="2"/>
                      <a:pt x="2" y="1"/>
                    </a:cubicBezTo>
                    <a:cubicBezTo>
                      <a:pt x="2" y="2"/>
                      <a:pt x="2" y="2"/>
                      <a:pt x="2" y="2"/>
                    </a:cubicBezTo>
                    <a:cubicBezTo>
                      <a:pt x="3" y="1"/>
                      <a:pt x="5"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3" name="Freeform 674">
                <a:extLst>
                  <a:ext uri="{FF2B5EF4-FFF2-40B4-BE49-F238E27FC236}">
                    <a16:creationId xmlns:a16="http://schemas.microsoft.com/office/drawing/2014/main" id="{3EED6959-FD66-4F68-9057-B071F46F9657}"/>
                  </a:ext>
                </a:extLst>
              </p:cNvPr>
              <p:cNvSpPr/>
              <p:nvPr/>
            </p:nvSpPr>
            <p:spPr bwMode="auto">
              <a:xfrm>
                <a:off x="3901" y="1365"/>
                <a:ext cx="8" cy="8"/>
              </a:xfrm>
              <a:custGeom>
                <a:gdLst>
                  <a:gd name="T0" fmla="*/ 2 w 3"/>
                  <a:gd name="T1" fmla="*/ 2 h 3"/>
                  <a:gd name="T2" fmla="*/ 1 w 3"/>
                  <a:gd name="T3" fmla="*/ 0 h 3"/>
                  <a:gd name="T4" fmla="*/ 2 w 3"/>
                  <a:gd name="T5" fmla="*/ 2 h 3"/>
                </a:gdLst>
                <a:cxnLst>
                  <a:cxn ang="0">
                    <a:pos x="T0" y="T1"/>
                  </a:cxn>
                  <a:cxn ang="0">
                    <a:pos x="T2" y="T3"/>
                  </a:cxn>
                  <a:cxn ang="0">
                    <a:pos x="T4" y="T5"/>
                  </a:cxn>
                </a:cxnLst>
                <a:rect l="0" t="0" r="r" b="b"/>
                <a:pathLst>
                  <a:path w="3" h="3">
                    <a:moveTo>
                      <a:pt x="2" y="2"/>
                    </a:moveTo>
                    <a:cubicBezTo>
                      <a:pt x="0" y="3"/>
                      <a:pt x="1" y="1"/>
                      <a:pt x="1" y="0"/>
                    </a:cubicBezTo>
                    <a:cubicBezTo>
                      <a:pt x="2"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4" name="Freeform 675">
                <a:extLst>
                  <a:ext uri="{FF2B5EF4-FFF2-40B4-BE49-F238E27FC236}">
                    <a16:creationId xmlns:a16="http://schemas.microsoft.com/office/drawing/2014/main" id="{9D74FCF9-663C-41DF-B353-0C9EE5FCED7A}"/>
                  </a:ext>
                </a:extLst>
              </p:cNvPr>
              <p:cNvSpPr/>
              <p:nvPr/>
            </p:nvSpPr>
            <p:spPr bwMode="auto">
              <a:xfrm>
                <a:off x="2648" y="1368"/>
                <a:ext cx="51" cy="27"/>
              </a:xfrm>
              <a:custGeom>
                <a:gdLst>
                  <a:gd name="T0" fmla="*/ 19 w 19"/>
                  <a:gd name="T1" fmla="*/ 0 h 10"/>
                  <a:gd name="T2" fmla="*/ 17 w 19"/>
                  <a:gd name="T3" fmla="*/ 1 h 10"/>
                  <a:gd name="T4" fmla="*/ 10 w 19"/>
                  <a:gd name="T5" fmla="*/ 5 h 10"/>
                  <a:gd name="T6" fmla="*/ 8 w 19"/>
                  <a:gd name="T7" fmla="*/ 7 h 10"/>
                  <a:gd name="T8" fmla="*/ 7 w 19"/>
                  <a:gd name="T9" fmla="*/ 7 h 10"/>
                  <a:gd name="T10" fmla="*/ 0 w 19"/>
                  <a:gd name="T11" fmla="*/ 10 h 10"/>
                  <a:gd name="T12" fmla="*/ 8 w 19"/>
                  <a:gd name="T13" fmla="*/ 6 h 10"/>
                  <a:gd name="T14" fmla="*/ 9 w 19"/>
                  <a:gd name="T15" fmla="*/ 5 h 10"/>
                  <a:gd name="T16" fmla="*/ 13 w 19"/>
                  <a:gd name="T17" fmla="*/ 3 h 10"/>
                  <a:gd name="T18" fmla="*/ 19 w 19"/>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0"/>
                    </a:moveTo>
                    <a:cubicBezTo>
                      <a:pt x="19" y="1"/>
                      <a:pt x="17" y="0"/>
                      <a:pt x="17" y="1"/>
                    </a:cubicBezTo>
                    <a:cubicBezTo>
                      <a:pt x="16" y="4"/>
                      <a:pt x="11" y="2"/>
                      <a:pt x="10" y="5"/>
                    </a:cubicBezTo>
                    <a:cubicBezTo>
                      <a:pt x="8" y="5"/>
                      <a:pt x="9" y="7"/>
                      <a:pt x="8" y="7"/>
                    </a:cubicBezTo>
                    <a:cubicBezTo>
                      <a:pt x="7" y="7"/>
                      <a:pt x="7" y="7"/>
                      <a:pt x="7" y="7"/>
                    </a:cubicBezTo>
                    <a:cubicBezTo>
                      <a:pt x="5" y="8"/>
                      <a:pt x="2" y="10"/>
                      <a:pt x="0" y="10"/>
                    </a:cubicBezTo>
                    <a:cubicBezTo>
                      <a:pt x="4" y="10"/>
                      <a:pt x="5" y="6"/>
                      <a:pt x="8" y="6"/>
                    </a:cubicBezTo>
                    <a:cubicBezTo>
                      <a:pt x="9" y="6"/>
                      <a:pt x="9" y="5"/>
                      <a:pt x="9" y="5"/>
                    </a:cubicBezTo>
                    <a:cubicBezTo>
                      <a:pt x="11" y="6"/>
                      <a:pt x="11" y="3"/>
                      <a:pt x="13" y="3"/>
                    </a:cubicBezTo>
                    <a:cubicBezTo>
                      <a:pt x="14" y="1"/>
                      <a:pt x="17"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5" name="Freeform 676">
                <a:extLst>
                  <a:ext uri="{FF2B5EF4-FFF2-40B4-BE49-F238E27FC236}">
                    <a16:creationId xmlns:a16="http://schemas.microsoft.com/office/drawing/2014/main" id="{AB9EB86F-0193-4C5E-ACED-C75F98E9DE67}"/>
                  </a:ext>
                </a:extLst>
              </p:cNvPr>
              <p:cNvSpPr/>
              <p:nvPr/>
            </p:nvSpPr>
            <p:spPr bwMode="auto">
              <a:xfrm>
                <a:off x="3038" y="1368"/>
                <a:ext cx="5"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6" name="Freeform 677">
                <a:extLst>
                  <a:ext uri="{FF2B5EF4-FFF2-40B4-BE49-F238E27FC236}">
                    <a16:creationId xmlns:a16="http://schemas.microsoft.com/office/drawing/2014/main" id="{167BD646-687A-48A6-9795-34FC38EF35F8}"/>
                  </a:ext>
                </a:extLst>
              </p:cNvPr>
              <p:cNvSpPr/>
              <p:nvPr/>
            </p:nvSpPr>
            <p:spPr bwMode="auto">
              <a:xfrm>
                <a:off x="3800" y="1368"/>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7" name="Freeform 678">
                <a:extLst>
                  <a:ext uri="{FF2B5EF4-FFF2-40B4-BE49-F238E27FC236}">
                    <a16:creationId xmlns:a16="http://schemas.microsoft.com/office/drawing/2014/main" id="{050D9778-CC83-4397-A10A-B0C67D5C5DB9}"/>
                  </a:ext>
                </a:extLst>
              </p:cNvPr>
              <p:cNvSpPr/>
              <p:nvPr/>
            </p:nvSpPr>
            <p:spPr bwMode="auto">
              <a:xfrm>
                <a:off x="3882" y="1368"/>
                <a:ext cx="6" cy="5"/>
              </a:xfrm>
              <a:custGeom>
                <a:gdLst>
                  <a:gd name="T0" fmla="*/ 1 w 2"/>
                  <a:gd name="T1" fmla="*/ 1 h 2"/>
                  <a:gd name="T2" fmla="*/ 2 w 2"/>
                  <a:gd name="T3" fmla="*/ 1 h 2"/>
                  <a:gd name="T4" fmla="*/ 2 w 2"/>
                  <a:gd name="T5" fmla="*/ 2 h 2"/>
                  <a:gd name="T6" fmla="*/ 0 w 2"/>
                  <a:gd name="T7" fmla="*/ 1 h 2"/>
                  <a:gd name="T8" fmla="*/ 1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2"/>
                      <a:pt x="2" y="2"/>
                    </a:cubicBezTo>
                    <a:cubicBezTo>
                      <a:pt x="1" y="2"/>
                      <a:pt x="1"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8" name="Freeform 679">
                <a:extLst>
                  <a:ext uri="{FF2B5EF4-FFF2-40B4-BE49-F238E27FC236}">
                    <a16:creationId xmlns:a16="http://schemas.microsoft.com/office/drawing/2014/main" id="{C69E6D18-9820-4FE0-B2DC-7B393BB87C7B}"/>
                  </a:ext>
                </a:extLst>
              </p:cNvPr>
              <p:cNvSpPr/>
              <p:nvPr/>
            </p:nvSpPr>
            <p:spPr bwMode="auto">
              <a:xfrm>
                <a:off x="3404" y="1370"/>
                <a:ext cx="27" cy="17"/>
              </a:xfrm>
              <a:custGeom>
                <a:gdLst>
                  <a:gd name="T0" fmla="*/ 9 w 10"/>
                  <a:gd name="T1" fmla="*/ 1 h 6"/>
                  <a:gd name="T2" fmla="*/ 10 w 10"/>
                  <a:gd name="T3" fmla="*/ 2 h 6"/>
                  <a:gd name="T4" fmla="*/ 5 w 10"/>
                  <a:gd name="T5" fmla="*/ 3 h 6"/>
                  <a:gd name="T6" fmla="*/ 7 w 10"/>
                  <a:gd name="T7" fmla="*/ 3 h 6"/>
                  <a:gd name="T8" fmla="*/ 7 w 10"/>
                  <a:gd name="T9" fmla="*/ 4 h 6"/>
                  <a:gd name="T10" fmla="*/ 1 w 10"/>
                  <a:gd name="T11" fmla="*/ 6 h 6"/>
                  <a:gd name="T12" fmla="*/ 1 w 10"/>
                  <a:gd name="T13" fmla="*/ 6 h 6"/>
                  <a:gd name="T14" fmla="*/ 0 w 10"/>
                  <a:gd name="T15" fmla="*/ 5 h 6"/>
                  <a:gd name="T16" fmla="*/ 4 w 10"/>
                  <a:gd name="T17" fmla="*/ 3 h 6"/>
                  <a:gd name="T18" fmla="*/ 5 w 10"/>
                  <a:gd name="T19" fmla="*/ 2 h 6"/>
                  <a:gd name="T20" fmla="*/ 5 w 10"/>
                  <a:gd name="T21" fmla="*/ 1 h 6"/>
                  <a:gd name="T22" fmla="*/ 7 w 10"/>
                  <a:gd name="T23" fmla="*/ 0 h 6"/>
                  <a:gd name="T24" fmla="*/ 7 w 10"/>
                  <a:gd name="T25" fmla="*/ 0 h 6"/>
                  <a:gd name="T26" fmla="*/ 9 w 10"/>
                  <a:gd name="T2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9" y="1"/>
                    </a:moveTo>
                    <a:cubicBezTo>
                      <a:pt x="10" y="2"/>
                      <a:pt x="10" y="2"/>
                      <a:pt x="10" y="2"/>
                    </a:cubicBezTo>
                    <a:cubicBezTo>
                      <a:pt x="8" y="2"/>
                      <a:pt x="6" y="1"/>
                      <a:pt x="5" y="3"/>
                    </a:cubicBezTo>
                    <a:cubicBezTo>
                      <a:pt x="6" y="4"/>
                      <a:pt x="6" y="2"/>
                      <a:pt x="7" y="3"/>
                    </a:cubicBezTo>
                    <a:cubicBezTo>
                      <a:pt x="7" y="3"/>
                      <a:pt x="6" y="3"/>
                      <a:pt x="7" y="4"/>
                    </a:cubicBezTo>
                    <a:cubicBezTo>
                      <a:pt x="6" y="6"/>
                      <a:pt x="3" y="4"/>
                      <a:pt x="1" y="6"/>
                    </a:cubicBezTo>
                    <a:cubicBezTo>
                      <a:pt x="1" y="6"/>
                      <a:pt x="1" y="6"/>
                      <a:pt x="1" y="6"/>
                    </a:cubicBezTo>
                    <a:cubicBezTo>
                      <a:pt x="1" y="6"/>
                      <a:pt x="1" y="6"/>
                      <a:pt x="0" y="5"/>
                    </a:cubicBezTo>
                    <a:cubicBezTo>
                      <a:pt x="3" y="6"/>
                      <a:pt x="1" y="3"/>
                      <a:pt x="4" y="3"/>
                    </a:cubicBezTo>
                    <a:cubicBezTo>
                      <a:pt x="5" y="2"/>
                      <a:pt x="5" y="2"/>
                      <a:pt x="5" y="2"/>
                    </a:cubicBezTo>
                    <a:cubicBezTo>
                      <a:pt x="5" y="1"/>
                      <a:pt x="5" y="1"/>
                      <a:pt x="5" y="1"/>
                    </a:cubicBezTo>
                    <a:cubicBezTo>
                      <a:pt x="5" y="0"/>
                      <a:pt x="6" y="1"/>
                      <a:pt x="7" y="0"/>
                    </a:cubicBezTo>
                    <a:cubicBezTo>
                      <a:pt x="7" y="0"/>
                      <a:pt x="7" y="0"/>
                      <a:pt x="7" y="0"/>
                    </a:cubicBezTo>
                    <a:cubicBezTo>
                      <a:pt x="8" y="0"/>
                      <a:pt x="8" y="2"/>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99" name="Freeform 680">
                <a:extLst>
                  <a:ext uri="{FF2B5EF4-FFF2-40B4-BE49-F238E27FC236}">
                    <a16:creationId xmlns:a16="http://schemas.microsoft.com/office/drawing/2014/main" id="{7F180782-78A4-4586-866A-A91BAAF896FE}"/>
                  </a:ext>
                </a:extLst>
              </p:cNvPr>
              <p:cNvSpPr/>
              <p:nvPr/>
            </p:nvSpPr>
            <p:spPr bwMode="auto">
              <a:xfrm>
                <a:off x="3845" y="1370"/>
                <a:ext cx="27" cy="14"/>
              </a:xfrm>
              <a:custGeom>
                <a:gdLst>
                  <a:gd name="T0" fmla="*/ 7 w 10"/>
                  <a:gd name="T1" fmla="*/ 0 h 5"/>
                  <a:gd name="T2" fmla="*/ 8 w 10"/>
                  <a:gd name="T3" fmla="*/ 2 h 5"/>
                  <a:gd name="T4" fmla="*/ 5 w 10"/>
                  <a:gd name="T5" fmla="*/ 3 h 5"/>
                  <a:gd name="T6" fmla="*/ 9 w 10"/>
                  <a:gd name="T7" fmla="*/ 2 h 5"/>
                  <a:gd name="T8" fmla="*/ 9 w 10"/>
                  <a:gd name="T9" fmla="*/ 2 h 5"/>
                  <a:gd name="T10" fmla="*/ 10 w 10"/>
                  <a:gd name="T11" fmla="*/ 2 h 5"/>
                  <a:gd name="T12" fmla="*/ 6 w 10"/>
                  <a:gd name="T13" fmla="*/ 4 h 5"/>
                  <a:gd name="T14" fmla="*/ 4 w 10"/>
                  <a:gd name="T15" fmla="*/ 5 h 5"/>
                  <a:gd name="T16" fmla="*/ 3 w 10"/>
                  <a:gd name="T17" fmla="*/ 4 h 5"/>
                  <a:gd name="T18" fmla="*/ 2 w 10"/>
                  <a:gd name="T19" fmla="*/ 4 h 5"/>
                  <a:gd name="T20" fmla="*/ 3 w 10"/>
                  <a:gd name="T21" fmla="*/ 5 h 5"/>
                  <a:gd name="T22" fmla="*/ 3 w 10"/>
                  <a:gd name="T23" fmla="*/ 5 h 5"/>
                  <a:gd name="T24" fmla="*/ 1 w 10"/>
                  <a:gd name="T25" fmla="*/ 4 h 5"/>
                  <a:gd name="T26" fmla="*/ 2 w 10"/>
                  <a:gd name="T27" fmla="*/ 3 h 5"/>
                  <a:gd name="T28" fmla="*/ 2 w 10"/>
                  <a:gd name="T29" fmla="*/ 1 h 5"/>
                  <a:gd name="T30" fmla="*/ 1 w 10"/>
                  <a:gd name="T31" fmla="*/ 1 h 5"/>
                  <a:gd name="T32" fmla="*/ 4 w 10"/>
                  <a:gd name="T33" fmla="*/ 0 h 5"/>
                  <a:gd name="T34" fmla="*/ 4 w 10"/>
                  <a:gd name="T35" fmla="*/ 1 h 5"/>
                  <a:gd name="T36" fmla="*/ 5 w 10"/>
                  <a:gd name="T37" fmla="*/ 0 h 5"/>
                  <a:gd name="T38" fmla="*/ 7 w 10"/>
                  <a:gd name="T3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7" y="0"/>
                    </a:moveTo>
                    <a:cubicBezTo>
                      <a:pt x="6" y="0"/>
                      <a:pt x="7" y="2"/>
                      <a:pt x="8" y="2"/>
                    </a:cubicBezTo>
                    <a:cubicBezTo>
                      <a:pt x="7" y="2"/>
                      <a:pt x="6" y="2"/>
                      <a:pt x="5" y="3"/>
                    </a:cubicBezTo>
                    <a:cubicBezTo>
                      <a:pt x="6" y="3"/>
                      <a:pt x="8" y="3"/>
                      <a:pt x="9" y="2"/>
                    </a:cubicBezTo>
                    <a:cubicBezTo>
                      <a:pt x="9" y="2"/>
                      <a:pt x="9" y="2"/>
                      <a:pt x="9" y="2"/>
                    </a:cubicBezTo>
                    <a:cubicBezTo>
                      <a:pt x="10" y="2"/>
                      <a:pt x="10" y="2"/>
                      <a:pt x="10" y="2"/>
                    </a:cubicBezTo>
                    <a:cubicBezTo>
                      <a:pt x="6" y="4"/>
                      <a:pt x="6" y="4"/>
                      <a:pt x="6" y="4"/>
                    </a:cubicBezTo>
                    <a:cubicBezTo>
                      <a:pt x="5" y="3"/>
                      <a:pt x="4" y="4"/>
                      <a:pt x="4" y="5"/>
                    </a:cubicBezTo>
                    <a:cubicBezTo>
                      <a:pt x="3" y="4"/>
                      <a:pt x="4" y="4"/>
                      <a:pt x="3" y="4"/>
                    </a:cubicBezTo>
                    <a:cubicBezTo>
                      <a:pt x="2" y="4"/>
                      <a:pt x="2" y="4"/>
                      <a:pt x="2" y="4"/>
                    </a:cubicBezTo>
                    <a:cubicBezTo>
                      <a:pt x="2" y="4"/>
                      <a:pt x="3" y="4"/>
                      <a:pt x="3" y="5"/>
                    </a:cubicBezTo>
                    <a:cubicBezTo>
                      <a:pt x="3" y="5"/>
                      <a:pt x="3" y="5"/>
                      <a:pt x="3" y="5"/>
                    </a:cubicBezTo>
                    <a:cubicBezTo>
                      <a:pt x="1" y="4"/>
                      <a:pt x="1" y="4"/>
                      <a:pt x="1" y="4"/>
                    </a:cubicBezTo>
                    <a:cubicBezTo>
                      <a:pt x="2" y="3"/>
                      <a:pt x="2" y="3"/>
                      <a:pt x="2" y="3"/>
                    </a:cubicBezTo>
                    <a:cubicBezTo>
                      <a:pt x="0" y="2"/>
                      <a:pt x="4" y="2"/>
                      <a:pt x="2" y="1"/>
                    </a:cubicBezTo>
                    <a:cubicBezTo>
                      <a:pt x="2" y="0"/>
                      <a:pt x="1" y="2"/>
                      <a:pt x="1" y="1"/>
                    </a:cubicBezTo>
                    <a:cubicBezTo>
                      <a:pt x="0" y="0"/>
                      <a:pt x="3" y="1"/>
                      <a:pt x="4" y="0"/>
                    </a:cubicBezTo>
                    <a:cubicBezTo>
                      <a:pt x="4" y="1"/>
                      <a:pt x="4" y="1"/>
                      <a:pt x="4" y="1"/>
                    </a:cubicBezTo>
                    <a:cubicBezTo>
                      <a:pt x="4" y="1"/>
                      <a:pt x="6" y="0"/>
                      <a:pt x="5"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0" name="Freeform 681">
                <a:extLst>
                  <a:ext uri="{FF2B5EF4-FFF2-40B4-BE49-F238E27FC236}">
                    <a16:creationId xmlns:a16="http://schemas.microsoft.com/office/drawing/2014/main" id="{9C282FA5-6FF3-4623-9AAA-54FA348CCBE0}"/>
                  </a:ext>
                </a:extLst>
              </p:cNvPr>
              <p:cNvSpPr/>
              <p:nvPr/>
            </p:nvSpPr>
            <p:spPr bwMode="auto">
              <a:xfrm>
                <a:off x="3890" y="137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1" name="Freeform 682">
                <a:extLst>
                  <a:ext uri="{FF2B5EF4-FFF2-40B4-BE49-F238E27FC236}">
                    <a16:creationId xmlns:a16="http://schemas.microsoft.com/office/drawing/2014/main" id="{61E9A0CE-5737-4AEE-B2C1-FAC9BDDFCD8B}"/>
                  </a:ext>
                </a:extLst>
              </p:cNvPr>
              <p:cNvSpPr/>
              <p:nvPr/>
            </p:nvSpPr>
            <p:spPr bwMode="auto">
              <a:xfrm>
                <a:off x="3829" y="1370"/>
                <a:ext cx="5" cy="3"/>
              </a:xfrm>
              <a:custGeom>
                <a:gdLst>
                  <a:gd name="T0" fmla="*/ 0 w 5"/>
                  <a:gd name="T1" fmla="*/ 0 h 3"/>
                  <a:gd name="T2" fmla="*/ 5 w 5"/>
                  <a:gd name="T3" fmla="*/ 3 h 3"/>
                  <a:gd name="T4" fmla="*/ 0 w 5"/>
                  <a:gd name="T5" fmla="*/ 0 h 3"/>
                </a:gd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2" name="Freeform 683">
                <a:extLst>
                  <a:ext uri="{FF2B5EF4-FFF2-40B4-BE49-F238E27FC236}">
                    <a16:creationId xmlns:a16="http://schemas.microsoft.com/office/drawing/2014/main" id="{A163E605-7C04-4FD4-A4CE-D8DD8453AC31}"/>
                  </a:ext>
                </a:extLst>
              </p:cNvPr>
              <p:cNvSpPr/>
              <p:nvPr/>
            </p:nvSpPr>
            <p:spPr bwMode="auto">
              <a:xfrm>
                <a:off x="3268" y="1373"/>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3" name="Freeform 684">
                <a:extLst>
                  <a:ext uri="{FF2B5EF4-FFF2-40B4-BE49-F238E27FC236}">
                    <a16:creationId xmlns:a16="http://schemas.microsoft.com/office/drawing/2014/main" id="{309D7B9E-6A68-4716-89D4-E74C4AEC5548}"/>
                  </a:ext>
                </a:extLst>
              </p:cNvPr>
              <p:cNvSpPr/>
              <p:nvPr/>
            </p:nvSpPr>
            <p:spPr bwMode="auto">
              <a:xfrm>
                <a:off x="3679" y="1373"/>
                <a:ext cx="14" cy="5"/>
              </a:xfrm>
              <a:custGeom>
                <a:gdLst>
                  <a:gd name="T0" fmla="*/ 4 w 5"/>
                  <a:gd name="T1" fmla="*/ 0 h 2"/>
                  <a:gd name="T2" fmla="*/ 3 w 5"/>
                  <a:gd name="T3" fmla="*/ 0 h 2"/>
                  <a:gd name="T4" fmla="*/ 5 w 5"/>
                  <a:gd name="T5" fmla="*/ 1 h 2"/>
                  <a:gd name="T6" fmla="*/ 0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3" y="0"/>
                      <a:pt x="3" y="0"/>
                      <a:pt x="3" y="0"/>
                    </a:cubicBezTo>
                    <a:cubicBezTo>
                      <a:pt x="4" y="1"/>
                      <a:pt x="4" y="1"/>
                      <a:pt x="5" y="1"/>
                    </a:cubicBezTo>
                    <a:cubicBezTo>
                      <a:pt x="0" y="2"/>
                      <a:pt x="0" y="2"/>
                      <a:pt x="0" y="2"/>
                    </a:cubicBezTo>
                    <a:cubicBezTo>
                      <a:pt x="2"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4" name="Freeform 685">
                <a:extLst>
                  <a:ext uri="{FF2B5EF4-FFF2-40B4-BE49-F238E27FC236}">
                    <a16:creationId xmlns:a16="http://schemas.microsoft.com/office/drawing/2014/main" id="{F7AE8C7D-5396-460B-8699-ADC92A18555F}"/>
                  </a:ext>
                </a:extLst>
              </p:cNvPr>
              <p:cNvSpPr/>
              <p:nvPr/>
            </p:nvSpPr>
            <p:spPr bwMode="auto">
              <a:xfrm>
                <a:off x="2953" y="1373"/>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5" name="Freeform 686">
                <a:extLst>
                  <a:ext uri="{FF2B5EF4-FFF2-40B4-BE49-F238E27FC236}">
                    <a16:creationId xmlns:a16="http://schemas.microsoft.com/office/drawing/2014/main" id="{0076E186-1920-46EB-9F3E-D33900DC8673}"/>
                  </a:ext>
                </a:extLst>
              </p:cNvPr>
              <p:cNvSpPr/>
              <p:nvPr/>
            </p:nvSpPr>
            <p:spPr bwMode="auto">
              <a:xfrm>
                <a:off x="4187" y="1373"/>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6" name="Freeform 687">
                <a:extLst>
                  <a:ext uri="{FF2B5EF4-FFF2-40B4-BE49-F238E27FC236}">
                    <a16:creationId xmlns:a16="http://schemas.microsoft.com/office/drawing/2014/main" id="{DB07DD12-E834-4057-80A6-00755BA168C7}"/>
                  </a:ext>
                </a:extLst>
              </p:cNvPr>
              <p:cNvSpPr/>
              <p:nvPr/>
            </p:nvSpPr>
            <p:spPr bwMode="auto">
              <a:xfrm>
                <a:off x="3832" y="1373"/>
                <a:ext cx="10" cy="8"/>
              </a:xfrm>
              <a:custGeom>
                <a:gdLst>
                  <a:gd name="T0" fmla="*/ 4 w 4"/>
                  <a:gd name="T1" fmla="*/ 2 h 3"/>
                  <a:gd name="T2" fmla="*/ 0 w 4"/>
                  <a:gd name="T3" fmla="*/ 3 h 3"/>
                  <a:gd name="T4" fmla="*/ 2 w 4"/>
                  <a:gd name="T5" fmla="*/ 0 h 3"/>
                  <a:gd name="T6" fmla="*/ 4 w 4"/>
                  <a:gd name="T7" fmla="*/ 0 h 3"/>
                  <a:gd name="T8" fmla="*/ 4 w 4"/>
                  <a:gd name="T9" fmla="*/ 2 h 3"/>
                </a:gdLst>
                <a:cxnLst>
                  <a:cxn ang="0">
                    <a:pos x="T0" y="T1"/>
                  </a:cxn>
                  <a:cxn ang="0">
                    <a:pos x="T2" y="T3"/>
                  </a:cxn>
                  <a:cxn ang="0">
                    <a:pos x="T4" y="T5"/>
                  </a:cxn>
                  <a:cxn ang="0">
                    <a:pos x="T6" y="T7"/>
                  </a:cxn>
                  <a:cxn ang="0">
                    <a:pos x="T8" y="T9"/>
                  </a:cxn>
                </a:cxnLst>
                <a:rect l="0" t="0" r="r" b="b"/>
                <a:pathLst>
                  <a:path w="4" h="3">
                    <a:moveTo>
                      <a:pt x="4" y="2"/>
                    </a:moveTo>
                    <a:cubicBezTo>
                      <a:pt x="3" y="0"/>
                      <a:pt x="1" y="3"/>
                      <a:pt x="0" y="3"/>
                    </a:cubicBezTo>
                    <a:cubicBezTo>
                      <a:pt x="0" y="2"/>
                      <a:pt x="1" y="1"/>
                      <a:pt x="2" y="0"/>
                    </a:cubicBezTo>
                    <a:cubicBezTo>
                      <a:pt x="3" y="1"/>
                      <a:pt x="4" y="0"/>
                      <a:pt x="4" y="0"/>
                    </a:cubicBezTo>
                    <a:cubicBezTo>
                      <a:pt x="4" y="1"/>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7" name="Freeform 688">
                <a:extLst>
                  <a:ext uri="{FF2B5EF4-FFF2-40B4-BE49-F238E27FC236}">
                    <a16:creationId xmlns:a16="http://schemas.microsoft.com/office/drawing/2014/main" id="{3F8D2AC0-F7DA-48C9-9E78-6EAEBE8258DC}"/>
                  </a:ext>
                </a:extLst>
              </p:cNvPr>
              <p:cNvSpPr/>
              <p:nvPr/>
            </p:nvSpPr>
            <p:spPr bwMode="auto">
              <a:xfrm>
                <a:off x="4048" y="1373"/>
                <a:ext cx="5" cy="3"/>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1" y="1"/>
                      <a:pt x="0" y="1"/>
                    </a:cubicBezTo>
                    <a:cubicBezTo>
                      <a:pt x="0" y="1"/>
                      <a:pt x="0" y="1"/>
                      <a:pt x="0" y="1"/>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8" name="Freeform 689">
                <a:extLst>
                  <a:ext uri="{FF2B5EF4-FFF2-40B4-BE49-F238E27FC236}">
                    <a16:creationId xmlns:a16="http://schemas.microsoft.com/office/drawing/2014/main" id="{A6427A34-A039-469A-9B7C-1D2D3EA7191A}"/>
                  </a:ext>
                </a:extLst>
              </p:cNvPr>
              <p:cNvSpPr/>
              <p:nvPr/>
            </p:nvSpPr>
            <p:spPr bwMode="auto">
              <a:xfrm>
                <a:off x="2432" y="1373"/>
                <a:ext cx="26" cy="14"/>
              </a:xfrm>
              <a:custGeom>
                <a:gdLst>
                  <a:gd name="T0" fmla="*/ 10 w 10"/>
                  <a:gd name="T1" fmla="*/ 1 h 5"/>
                  <a:gd name="T2" fmla="*/ 5 w 10"/>
                  <a:gd name="T3" fmla="*/ 3 h 5"/>
                  <a:gd name="T4" fmla="*/ 2 w 10"/>
                  <a:gd name="T5" fmla="*/ 5 h 5"/>
                  <a:gd name="T6" fmla="*/ 0 w 10"/>
                  <a:gd name="T7" fmla="*/ 4 h 5"/>
                  <a:gd name="T8" fmla="*/ 9 w 10"/>
                  <a:gd name="T9" fmla="*/ 0 h 5"/>
                  <a:gd name="T10" fmla="*/ 10 w 10"/>
                  <a:gd name="T11" fmla="*/ 1 h 5"/>
                </a:gdLst>
                <a:cxnLst>
                  <a:cxn ang="0">
                    <a:pos x="T0" y="T1"/>
                  </a:cxn>
                  <a:cxn ang="0">
                    <a:pos x="T2" y="T3"/>
                  </a:cxn>
                  <a:cxn ang="0">
                    <a:pos x="T4" y="T5"/>
                  </a:cxn>
                  <a:cxn ang="0">
                    <a:pos x="T6" y="T7"/>
                  </a:cxn>
                  <a:cxn ang="0">
                    <a:pos x="T8" y="T9"/>
                  </a:cxn>
                  <a:cxn ang="0">
                    <a:pos x="T10" y="T11"/>
                  </a:cxn>
                </a:cxnLst>
                <a:rect l="0" t="0" r="r" b="b"/>
                <a:pathLst>
                  <a:path w="10" h="5">
                    <a:moveTo>
                      <a:pt x="10" y="1"/>
                    </a:moveTo>
                    <a:cubicBezTo>
                      <a:pt x="8" y="1"/>
                      <a:pt x="7" y="3"/>
                      <a:pt x="5" y="3"/>
                    </a:cubicBezTo>
                    <a:cubicBezTo>
                      <a:pt x="5" y="4"/>
                      <a:pt x="3" y="4"/>
                      <a:pt x="2" y="5"/>
                    </a:cubicBezTo>
                    <a:cubicBezTo>
                      <a:pt x="0" y="4"/>
                      <a:pt x="0" y="4"/>
                      <a:pt x="0" y="4"/>
                    </a:cubicBezTo>
                    <a:cubicBezTo>
                      <a:pt x="3" y="2"/>
                      <a:pt x="6" y="3"/>
                      <a:pt x="9"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09" name="Freeform 690">
                <a:extLst>
                  <a:ext uri="{FF2B5EF4-FFF2-40B4-BE49-F238E27FC236}">
                    <a16:creationId xmlns:a16="http://schemas.microsoft.com/office/drawing/2014/main" id="{8C3D9CE4-1F0E-45F9-8CFD-B9E64D0E8D29}"/>
                  </a:ext>
                </a:extLst>
              </p:cNvPr>
              <p:cNvSpPr/>
              <p:nvPr/>
            </p:nvSpPr>
            <p:spPr bwMode="auto">
              <a:xfrm>
                <a:off x="3188" y="1373"/>
                <a:ext cx="8" cy="5"/>
              </a:xfrm>
              <a:custGeom>
                <a:gdLst>
                  <a:gd name="T0" fmla="*/ 1 w 3"/>
                  <a:gd name="T1" fmla="*/ 0 h 2"/>
                  <a:gd name="T2" fmla="*/ 2 w 3"/>
                  <a:gd name="T3" fmla="*/ 1 h 2"/>
                  <a:gd name="T4" fmla="*/ 2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1" y="1"/>
                      <a:pt x="2" y="1"/>
                      <a:pt x="2" y="1"/>
                    </a:cubicBezTo>
                    <a:cubicBezTo>
                      <a:pt x="2" y="1"/>
                      <a:pt x="2" y="1"/>
                      <a:pt x="2" y="1"/>
                    </a:cubicBezTo>
                    <a:cubicBezTo>
                      <a:pt x="3" y="1"/>
                      <a:pt x="1"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0" name="Freeform 691">
                <a:extLst>
                  <a:ext uri="{FF2B5EF4-FFF2-40B4-BE49-F238E27FC236}">
                    <a16:creationId xmlns:a16="http://schemas.microsoft.com/office/drawing/2014/main" id="{6C537B38-E45B-4468-B39A-1F71544F22C6}"/>
                  </a:ext>
                </a:extLst>
              </p:cNvPr>
              <p:cNvSpPr/>
              <p:nvPr/>
            </p:nvSpPr>
            <p:spPr bwMode="auto">
              <a:xfrm>
                <a:off x="4072" y="1373"/>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1" name="Freeform 692">
                <a:extLst>
                  <a:ext uri="{FF2B5EF4-FFF2-40B4-BE49-F238E27FC236}">
                    <a16:creationId xmlns:a16="http://schemas.microsoft.com/office/drawing/2014/main" id="{F5EC7797-E2E6-4CFE-9F2A-C118EE67D875}"/>
                  </a:ext>
                </a:extLst>
              </p:cNvPr>
              <p:cNvSpPr/>
              <p:nvPr/>
            </p:nvSpPr>
            <p:spPr bwMode="auto">
              <a:xfrm>
                <a:off x="4027" y="1376"/>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2" name="Freeform 693">
                <a:extLst>
                  <a:ext uri="{FF2B5EF4-FFF2-40B4-BE49-F238E27FC236}">
                    <a16:creationId xmlns:a16="http://schemas.microsoft.com/office/drawing/2014/main" id="{73636C7A-4289-4065-94A5-41EC801A8E40}"/>
                  </a:ext>
                </a:extLst>
              </p:cNvPr>
              <p:cNvSpPr/>
              <p:nvPr/>
            </p:nvSpPr>
            <p:spPr bwMode="auto">
              <a:xfrm>
                <a:off x="3027" y="1376"/>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3" name="Freeform 694">
                <a:extLst>
                  <a:ext uri="{FF2B5EF4-FFF2-40B4-BE49-F238E27FC236}">
                    <a16:creationId xmlns:a16="http://schemas.microsoft.com/office/drawing/2014/main" id="{4F496CD0-996B-4E3C-B7DB-6C775A4DDDEE}"/>
                  </a:ext>
                </a:extLst>
              </p:cNvPr>
              <p:cNvSpPr/>
              <p:nvPr/>
            </p:nvSpPr>
            <p:spPr bwMode="auto">
              <a:xfrm>
                <a:off x="3805" y="1376"/>
                <a:ext cx="21" cy="13"/>
              </a:xfrm>
              <a:custGeom>
                <a:gdLst>
                  <a:gd name="T0" fmla="*/ 8 w 8"/>
                  <a:gd name="T1" fmla="*/ 0 h 5"/>
                  <a:gd name="T2" fmla="*/ 6 w 8"/>
                  <a:gd name="T3" fmla="*/ 3 h 5"/>
                  <a:gd name="T4" fmla="*/ 2 w 8"/>
                  <a:gd name="T5" fmla="*/ 3 h 5"/>
                  <a:gd name="T6" fmla="*/ 0 w 8"/>
                  <a:gd name="T7" fmla="*/ 4 h 5"/>
                  <a:gd name="T8" fmla="*/ 0 w 8"/>
                  <a:gd name="T9" fmla="*/ 3 h 5"/>
                  <a:gd name="T10" fmla="*/ 5 w 8"/>
                  <a:gd name="T11" fmla="*/ 2 h 5"/>
                  <a:gd name="T12" fmla="*/ 6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8" y="2"/>
                      <a:pt x="7" y="2"/>
                      <a:pt x="6" y="3"/>
                    </a:cubicBezTo>
                    <a:cubicBezTo>
                      <a:pt x="4" y="1"/>
                      <a:pt x="3" y="3"/>
                      <a:pt x="2" y="3"/>
                    </a:cubicBezTo>
                    <a:cubicBezTo>
                      <a:pt x="1" y="4"/>
                      <a:pt x="1" y="5"/>
                      <a:pt x="0" y="4"/>
                    </a:cubicBezTo>
                    <a:cubicBezTo>
                      <a:pt x="0" y="4"/>
                      <a:pt x="0" y="4"/>
                      <a:pt x="0" y="3"/>
                    </a:cubicBezTo>
                    <a:cubicBezTo>
                      <a:pt x="2" y="4"/>
                      <a:pt x="2" y="0"/>
                      <a:pt x="5" y="2"/>
                    </a:cubicBezTo>
                    <a:cubicBezTo>
                      <a:pt x="7" y="1"/>
                      <a:pt x="5" y="1"/>
                      <a:pt x="6" y="0"/>
                    </a:cubicBezTo>
                    <a:cubicBezTo>
                      <a:pt x="7" y="0"/>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4" name="Freeform 695">
                <a:extLst>
                  <a:ext uri="{FF2B5EF4-FFF2-40B4-BE49-F238E27FC236}">
                    <a16:creationId xmlns:a16="http://schemas.microsoft.com/office/drawing/2014/main" id="{F428E310-1D39-4245-BD7C-157849DE20E5}"/>
                  </a:ext>
                </a:extLst>
              </p:cNvPr>
              <p:cNvSpPr/>
              <p:nvPr/>
            </p:nvSpPr>
            <p:spPr bwMode="auto">
              <a:xfrm>
                <a:off x="3853" y="1376"/>
                <a:ext cx="5" cy="5"/>
              </a:xfrm>
              <a:custGeom>
                <a:gdLst>
                  <a:gd name="T0" fmla="*/ 2 w 2"/>
                  <a:gd name="T1" fmla="*/ 1 h 2"/>
                  <a:gd name="T2" fmla="*/ 1 w 2"/>
                  <a:gd name="T3" fmla="*/ 1 h 2"/>
                  <a:gd name="T4" fmla="*/ 0 w 2"/>
                  <a:gd name="T5" fmla="*/ 1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1" y="1"/>
                      <a:pt x="1" y="1"/>
                    </a:cubicBezTo>
                    <a:cubicBezTo>
                      <a:pt x="1" y="2"/>
                      <a:pt x="0" y="0"/>
                      <a:pt x="0" y="1"/>
                    </a:cubicBezTo>
                    <a:cubicBezTo>
                      <a:pt x="1" y="0"/>
                      <a:pt x="1" y="0"/>
                      <a:pt x="1"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5" name="Freeform 696">
                <a:extLst>
                  <a:ext uri="{FF2B5EF4-FFF2-40B4-BE49-F238E27FC236}">
                    <a16:creationId xmlns:a16="http://schemas.microsoft.com/office/drawing/2014/main" id="{A4B19529-8D9E-4ADA-A104-D273FEF0433A}"/>
                  </a:ext>
                </a:extLst>
              </p:cNvPr>
              <p:cNvSpPr/>
              <p:nvPr/>
            </p:nvSpPr>
            <p:spPr bwMode="auto">
              <a:xfrm>
                <a:off x="3872" y="1376"/>
                <a:ext cx="5" cy="5"/>
              </a:xfrm>
              <a:custGeom>
                <a:gdLst>
                  <a:gd name="T0" fmla="*/ 2 w 2"/>
                  <a:gd name="T1" fmla="*/ 1 h 2"/>
                  <a:gd name="T2" fmla="*/ 0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2"/>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6" name="Freeform 697">
                <a:extLst>
                  <a:ext uri="{FF2B5EF4-FFF2-40B4-BE49-F238E27FC236}">
                    <a16:creationId xmlns:a16="http://schemas.microsoft.com/office/drawing/2014/main" id="{77A14C95-803F-4963-B27D-CAA7DCABD0E5}"/>
                  </a:ext>
                </a:extLst>
              </p:cNvPr>
              <p:cNvSpPr/>
              <p:nvPr/>
            </p:nvSpPr>
            <p:spPr bwMode="auto">
              <a:xfrm>
                <a:off x="3674" y="1376"/>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7" name="Rectangle 698">
                <a:extLst>
                  <a:ext uri="{FF2B5EF4-FFF2-40B4-BE49-F238E27FC236}">
                    <a16:creationId xmlns:a16="http://schemas.microsoft.com/office/drawing/2014/main" id="{A7B49433-ECB1-4BD5-8F7B-AA8A869FFE37}"/>
                  </a:ext>
                </a:extLst>
              </p:cNvPr>
              <p:cNvSpPr>
                <a:spLocks noChangeArrowheads="1"/>
              </p:cNvSpPr>
              <p:nvPr/>
            </p:nvSpPr>
            <p:spPr bwMode="auto">
              <a:xfrm>
                <a:off x="3789" y="1376"/>
                <a:ext cx="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8" name="Freeform 699">
                <a:extLst>
                  <a:ext uri="{FF2B5EF4-FFF2-40B4-BE49-F238E27FC236}">
                    <a16:creationId xmlns:a16="http://schemas.microsoft.com/office/drawing/2014/main" id="{7561A776-B33C-4D79-B33A-D3B82F7035F3}"/>
                  </a:ext>
                </a:extLst>
              </p:cNvPr>
              <p:cNvSpPr/>
              <p:nvPr/>
            </p:nvSpPr>
            <p:spPr bwMode="auto">
              <a:xfrm>
                <a:off x="4043" y="1376"/>
                <a:ext cx="5" cy="5"/>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2" y="2"/>
                      <a:pt x="2" y="2"/>
                    </a:cubicBezTo>
                    <a:cubicBezTo>
                      <a:pt x="0" y="0"/>
                      <a:pt x="0" y="0"/>
                      <a:pt x="0" y="0"/>
                    </a:cubicBezTo>
                    <a:cubicBezTo>
                      <a:pt x="1"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19" name="Freeform 700">
                <a:extLst>
                  <a:ext uri="{FF2B5EF4-FFF2-40B4-BE49-F238E27FC236}">
                    <a16:creationId xmlns:a16="http://schemas.microsoft.com/office/drawing/2014/main" id="{AD498AC4-AC1B-49A3-8C46-138769D9CEB9}"/>
                  </a:ext>
                </a:extLst>
              </p:cNvPr>
              <p:cNvSpPr/>
              <p:nvPr/>
            </p:nvSpPr>
            <p:spPr bwMode="auto">
              <a:xfrm>
                <a:off x="3538"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0" name="Freeform 701">
                <a:extLst>
                  <a:ext uri="{FF2B5EF4-FFF2-40B4-BE49-F238E27FC236}">
                    <a16:creationId xmlns:a16="http://schemas.microsoft.com/office/drawing/2014/main" id="{6AD8ADE3-E67B-4513-9307-5DF2CD1AE558}"/>
                  </a:ext>
                </a:extLst>
              </p:cNvPr>
              <p:cNvSpPr/>
              <p:nvPr/>
            </p:nvSpPr>
            <p:spPr bwMode="auto">
              <a:xfrm>
                <a:off x="3669" y="137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1" name="Freeform 702">
                <a:extLst>
                  <a:ext uri="{FF2B5EF4-FFF2-40B4-BE49-F238E27FC236}">
                    <a16:creationId xmlns:a16="http://schemas.microsoft.com/office/drawing/2014/main" id="{FAF6E6E4-E2B3-4BEB-801B-1B577204DC64}"/>
                  </a:ext>
                </a:extLst>
              </p:cNvPr>
              <p:cNvSpPr/>
              <p:nvPr/>
            </p:nvSpPr>
            <p:spPr bwMode="auto">
              <a:xfrm>
                <a:off x="2114" y="1378"/>
                <a:ext cx="5" cy="6"/>
              </a:xfrm>
              <a:custGeom>
                <a:gdLst>
                  <a:gd name="T0" fmla="*/ 0 w 2"/>
                  <a:gd name="T1" fmla="*/ 1 h 2"/>
                  <a:gd name="T2" fmla="*/ 1 w 2"/>
                  <a:gd name="T3" fmla="*/ 2 h 2"/>
                  <a:gd name="T4" fmla="*/ 0 w 2"/>
                  <a:gd name="T5" fmla="*/ 2 h 2"/>
                  <a:gd name="T6" fmla="*/ 2 w 2"/>
                  <a:gd name="T7" fmla="*/ 0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0" y="2"/>
                      <a:pt x="0" y="2"/>
                      <a:pt x="0" y="2"/>
                    </a:cubicBezTo>
                    <a:cubicBezTo>
                      <a:pt x="0" y="0"/>
                      <a:pt x="2"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2" name="Freeform 703">
                <a:extLst>
                  <a:ext uri="{FF2B5EF4-FFF2-40B4-BE49-F238E27FC236}">
                    <a16:creationId xmlns:a16="http://schemas.microsoft.com/office/drawing/2014/main" id="{540B719C-C82B-45C5-9944-018E58C2B3EF}"/>
                  </a:ext>
                </a:extLst>
              </p:cNvPr>
              <p:cNvSpPr/>
              <p:nvPr/>
            </p:nvSpPr>
            <p:spPr bwMode="auto">
              <a:xfrm>
                <a:off x="3022" y="1378"/>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3" name="Freeform 704">
                <a:extLst>
                  <a:ext uri="{FF2B5EF4-FFF2-40B4-BE49-F238E27FC236}">
                    <a16:creationId xmlns:a16="http://schemas.microsoft.com/office/drawing/2014/main" id="{C55E7530-9FEE-41EF-B848-E86FF7B8B2B3}"/>
                  </a:ext>
                </a:extLst>
              </p:cNvPr>
              <p:cNvSpPr/>
              <p:nvPr/>
            </p:nvSpPr>
            <p:spPr bwMode="auto">
              <a:xfrm>
                <a:off x="4019" y="1378"/>
                <a:ext cx="8" cy="6"/>
              </a:xfrm>
              <a:custGeom>
                <a:gdLst>
                  <a:gd name="T0" fmla="*/ 3 w 3"/>
                  <a:gd name="T1" fmla="*/ 1 h 2"/>
                  <a:gd name="T2" fmla="*/ 0 w 3"/>
                  <a:gd name="T3" fmla="*/ 2 h 2"/>
                  <a:gd name="T4" fmla="*/ 0 w 3"/>
                  <a:gd name="T5" fmla="*/ 1 h 2"/>
                  <a:gd name="T6" fmla="*/ 0 w 3"/>
                  <a:gd name="T7" fmla="*/ 1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0" y="2"/>
                      <a:pt x="0" y="2"/>
                      <a:pt x="0" y="2"/>
                    </a:cubicBezTo>
                    <a:cubicBezTo>
                      <a:pt x="0" y="1"/>
                      <a:pt x="0" y="1"/>
                      <a:pt x="0" y="1"/>
                    </a:cubicBezTo>
                    <a:cubicBezTo>
                      <a:pt x="0" y="1"/>
                      <a:pt x="0" y="1"/>
                      <a:pt x="0" y="1"/>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4" name="Freeform 705">
                <a:extLst>
                  <a:ext uri="{FF2B5EF4-FFF2-40B4-BE49-F238E27FC236}">
                    <a16:creationId xmlns:a16="http://schemas.microsoft.com/office/drawing/2014/main" id="{58CC4192-9196-495F-88E5-AB772DFD389A}"/>
                  </a:ext>
                </a:extLst>
              </p:cNvPr>
              <p:cNvSpPr/>
              <p:nvPr/>
            </p:nvSpPr>
            <p:spPr bwMode="auto">
              <a:xfrm>
                <a:off x="4120" y="1378"/>
                <a:ext cx="6" cy="9"/>
              </a:xfrm>
              <a:custGeom>
                <a:gdLst>
                  <a:gd name="T0" fmla="*/ 2 w 2"/>
                  <a:gd name="T1" fmla="*/ 0 h 3"/>
                  <a:gd name="T2" fmla="*/ 1 w 2"/>
                  <a:gd name="T3" fmla="*/ 3 h 3"/>
                  <a:gd name="T4" fmla="*/ 1 w 2"/>
                  <a:gd name="T5" fmla="*/ 2 h 3"/>
                  <a:gd name="T6" fmla="*/ 0 w 2"/>
                  <a:gd name="T7" fmla="*/ 2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2" y="1"/>
                      <a:pt x="2" y="2"/>
                      <a:pt x="1" y="3"/>
                    </a:cubicBezTo>
                    <a:cubicBezTo>
                      <a:pt x="1" y="2"/>
                      <a:pt x="1" y="2"/>
                      <a:pt x="1" y="2"/>
                    </a:cubicBezTo>
                    <a:cubicBezTo>
                      <a:pt x="0" y="2"/>
                      <a:pt x="0" y="2"/>
                      <a:pt x="0" y="2"/>
                    </a:cubicBezTo>
                    <a:cubicBezTo>
                      <a:pt x="0"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5" name="Rectangle 706">
                <a:extLst>
                  <a:ext uri="{FF2B5EF4-FFF2-40B4-BE49-F238E27FC236}">
                    <a16:creationId xmlns:a16="http://schemas.microsoft.com/office/drawing/2014/main" id="{F5CF8876-346E-4D36-85C8-3D868F31FE86}"/>
                  </a:ext>
                </a:extLst>
              </p:cNvPr>
              <p:cNvSpPr>
                <a:spLocks noChangeArrowheads="1"/>
              </p:cNvSpPr>
              <p:nvPr/>
            </p:nvSpPr>
            <p:spPr bwMode="auto">
              <a:xfrm>
                <a:off x="3802" y="1381"/>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6" name="Freeform 707">
                <a:extLst>
                  <a:ext uri="{FF2B5EF4-FFF2-40B4-BE49-F238E27FC236}">
                    <a16:creationId xmlns:a16="http://schemas.microsoft.com/office/drawing/2014/main" id="{ADAE2F65-8BBB-40B6-8C29-A38527EE4F95}"/>
                  </a:ext>
                </a:extLst>
              </p:cNvPr>
              <p:cNvSpPr/>
              <p:nvPr/>
            </p:nvSpPr>
            <p:spPr bwMode="auto">
              <a:xfrm>
                <a:off x="2472" y="1381"/>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7" name="Freeform 708">
                <a:extLst>
                  <a:ext uri="{FF2B5EF4-FFF2-40B4-BE49-F238E27FC236}">
                    <a16:creationId xmlns:a16="http://schemas.microsoft.com/office/drawing/2014/main" id="{EAAC6C48-12DE-4F36-AFD2-6E78D14E264B}"/>
                  </a:ext>
                </a:extLst>
              </p:cNvPr>
              <p:cNvSpPr/>
              <p:nvPr/>
            </p:nvSpPr>
            <p:spPr bwMode="auto">
              <a:xfrm>
                <a:off x="3463" y="1381"/>
                <a:ext cx="5" cy="6"/>
              </a:xfrm>
              <a:custGeom>
                <a:gdLst>
                  <a:gd name="T0" fmla="*/ 0 w 5"/>
                  <a:gd name="T1" fmla="*/ 6 h 6"/>
                  <a:gd name="T2" fmla="*/ 5 w 5"/>
                  <a:gd name="T3" fmla="*/ 0 h 6"/>
                  <a:gd name="T4" fmla="*/ 5 w 5"/>
                  <a:gd name="T5" fmla="*/ 6 h 6"/>
                  <a:gd name="T6" fmla="*/ 0 w 5"/>
                  <a:gd name="T7" fmla="*/ 6 h 6"/>
                </a:gdLst>
                <a:cxnLst>
                  <a:cxn ang="0">
                    <a:pos x="T0" y="T1"/>
                  </a:cxn>
                  <a:cxn ang="0">
                    <a:pos x="T2" y="T3"/>
                  </a:cxn>
                  <a:cxn ang="0">
                    <a:pos x="T4" y="T5"/>
                  </a:cxn>
                  <a:cxn ang="0">
                    <a:pos x="T6" y="T7"/>
                  </a:cxn>
                </a:cxnLst>
                <a:rect l="0" t="0" r="r" b="b"/>
                <a:pathLst>
                  <a:path w="5" h="6">
                    <a:moveTo>
                      <a:pt x="0" y="6"/>
                    </a:moveTo>
                    <a:lnTo>
                      <a:pt x="5" y="0"/>
                    </a:lnTo>
                    <a:lnTo>
                      <a:pt x="5"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8" name="Freeform 709">
                <a:extLst>
                  <a:ext uri="{FF2B5EF4-FFF2-40B4-BE49-F238E27FC236}">
                    <a16:creationId xmlns:a16="http://schemas.microsoft.com/office/drawing/2014/main" id="{462135B4-0928-44F2-8399-03C74F02768F}"/>
                  </a:ext>
                </a:extLst>
              </p:cNvPr>
              <p:cNvSpPr/>
              <p:nvPr/>
            </p:nvSpPr>
            <p:spPr bwMode="auto">
              <a:xfrm>
                <a:off x="3546" y="1381"/>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29" name="Freeform 710">
                <a:extLst>
                  <a:ext uri="{FF2B5EF4-FFF2-40B4-BE49-F238E27FC236}">
                    <a16:creationId xmlns:a16="http://schemas.microsoft.com/office/drawing/2014/main" id="{BCF2020C-ECFA-4F05-9ECA-A19FED47905C}"/>
                  </a:ext>
                </a:extLst>
              </p:cNvPr>
              <p:cNvSpPr/>
              <p:nvPr/>
            </p:nvSpPr>
            <p:spPr bwMode="auto">
              <a:xfrm>
                <a:off x="3792" y="1381"/>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0" name="Freeform 711">
                <a:extLst>
                  <a:ext uri="{FF2B5EF4-FFF2-40B4-BE49-F238E27FC236}">
                    <a16:creationId xmlns:a16="http://schemas.microsoft.com/office/drawing/2014/main" id="{95D7C452-8B94-43D2-8656-E43EF68BF76E}"/>
                  </a:ext>
                </a:extLst>
              </p:cNvPr>
              <p:cNvSpPr/>
              <p:nvPr/>
            </p:nvSpPr>
            <p:spPr bwMode="auto">
              <a:xfrm>
                <a:off x="2135" y="1384"/>
                <a:ext cx="5" cy="5"/>
              </a:xfrm>
              <a:custGeom>
                <a:gdLst>
                  <a:gd name="T0" fmla="*/ 1 w 2"/>
                  <a:gd name="T1" fmla="*/ 0 h 2"/>
                  <a:gd name="T2" fmla="*/ 2 w 2"/>
                  <a:gd name="T3" fmla="*/ 1 h 2"/>
                  <a:gd name="T4" fmla="*/ 0 w 2"/>
                  <a:gd name="T5" fmla="*/ 0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1"/>
                      <a:pt x="2" y="1"/>
                      <a:pt x="2" y="1"/>
                    </a:cubicBezTo>
                    <a:cubicBezTo>
                      <a:pt x="0" y="2"/>
                      <a:pt x="2" y="0"/>
                      <a:pt x="0" y="0"/>
                    </a:cubicBezTo>
                    <a:cubicBezTo>
                      <a:pt x="2" y="0"/>
                      <a:pt x="2"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1" name="Freeform 712">
                <a:extLst>
                  <a:ext uri="{FF2B5EF4-FFF2-40B4-BE49-F238E27FC236}">
                    <a16:creationId xmlns:a16="http://schemas.microsoft.com/office/drawing/2014/main" id="{C4C9FDFE-A5DB-44DA-81D1-DCB04BFF9CAA}"/>
                  </a:ext>
                </a:extLst>
              </p:cNvPr>
              <p:cNvSpPr/>
              <p:nvPr/>
            </p:nvSpPr>
            <p:spPr bwMode="auto">
              <a:xfrm>
                <a:off x="2148" y="1381"/>
                <a:ext cx="3" cy="6"/>
              </a:xfrm>
              <a:custGeom>
                <a:gdLst>
                  <a:gd name="T0" fmla="*/ 1 w 1"/>
                  <a:gd name="T1" fmla="*/ 2 h 2"/>
                  <a:gd name="T2" fmla="*/ 0 w 1"/>
                  <a:gd name="T3" fmla="*/ 1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1" y="2"/>
                      <a:pt x="0" y="0"/>
                      <a:pt x="0" y="1"/>
                    </a:cubicBezTo>
                    <a:cubicBezTo>
                      <a:pt x="0" y="1"/>
                      <a:pt x="0" y="1"/>
                      <a:pt x="0"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2" name="Rectangle 713">
                <a:extLst>
                  <a:ext uri="{FF2B5EF4-FFF2-40B4-BE49-F238E27FC236}">
                    <a16:creationId xmlns:a16="http://schemas.microsoft.com/office/drawing/2014/main" id="{F62FCAE2-06A5-43ED-9B8A-3E18D2207349}"/>
                  </a:ext>
                </a:extLst>
              </p:cNvPr>
              <p:cNvSpPr>
                <a:spLocks noChangeArrowheads="1"/>
              </p:cNvSpPr>
              <p:nvPr/>
            </p:nvSpPr>
            <p:spPr bwMode="auto">
              <a:xfrm>
                <a:off x="3172" y="1384"/>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3" name="Freeform 714">
                <a:extLst>
                  <a:ext uri="{FF2B5EF4-FFF2-40B4-BE49-F238E27FC236}">
                    <a16:creationId xmlns:a16="http://schemas.microsoft.com/office/drawing/2014/main" id="{B2035A5D-945D-4D8D-B63D-4ABD69958599}"/>
                  </a:ext>
                </a:extLst>
              </p:cNvPr>
              <p:cNvSpPr/>
              <p:nvPr/>
            </p:nvSpPr>
            <p:spPr bwMode="auto">
              <a:xfrm>
                <a:off x="3287" y="1384"/>
                <a:ext cx="34" cy="27"/>
              </a:xfrm>
              <a:custGeom>
                <a:gdLst>
                  <a:gd name="T0" fmla="*/ 10 w 13"/>
                  <a:gd name="T1" fmla="*/ 1 h 10"/>
                  <a:gd name="T2" fmla="*/ 10 w 13"/>
                  <a:gd name="T3" fmla="*/ 4 h 10"/>
                  <a:gd name="T4" fmla="*/ 7 w 13"/>
                  <a:gd name="T5" fmla="*/ 6 h 10"/>
                  <a:gd name="T6" fmla="*/ 7 w 13"/>
                  <a:gd name="T7" fmla="*/ 7 h 10"/>
                  <a:gd name="T8" fmla="*/ 6 w 13"/>
                  <a:gd name="T9" fmla="*/ 6 h 10"/>
                  <a:gd name="T10" fmla="*/ 6 w 13"/>
                  <a:gd name="T11" fmla="*/ 8 h 10"/>
                  <a:gd name="T12" fmla="*/ 1 w 13"/>
                  <a:gd name="T13" fmla="*/ 10 h 10"/>
                  <a:gd name="T14" fmla="*/ 1 w 13"/>
                  <a:gd name="T15" fmla="*/ 9 h 10"/>
                  <a:gd name="T16" fmla="*/ 2 w 13"/>
                  <a:gd name="T17" fmla="*/ 7 h 10"/>
                  <a:gd name="T18" fmla="*/ 4 w 13"/>
                  <a:gd name="T19" fmla="*/ 6 h 10"/>
                  <a:gd name="T20" fmla="*/ 3 w 13"/>
                  <a:gd name="T21" fmla="*/ 5 h 10"/>
                  <a:gd name="T22" fmla="*/ 7 w 13"/>
                  <a:gd name="T23" fmla="*/ 2 h 10"/>
                  <a:gd name="T24" fmla="*/ 7 w 13"/>
                  <a:gd name="T25" fmla="*/ 3 h 10"/>
                  <a:gd name="T26" fmla="*/ 12 w 13"/>
                  <a:gd name="T27" fmla="*/ 0 h 10"/>
                  <a:gd name="T28" fmla="*/ 10 w 13"/>
                  <a:gd name="T2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
                    <a:moveTo>
                      <a:pt x="10" y="1"/>
                    </a:moveTo>
                    <a:cubicBezTo>
                      <a:pt x="11" y="2"/>
                      <a:pt x="8" y="3"/>
                      <a:pt x="10" y="4"/>
                    </a:cubicBezTo>
                    <a:cubicBezTo>
                      <a:pt x="8" y="4"/>
                      <a:pt x="7" y="5"/>
                      <a:pt x="7" y="6"/>
                    </a:cubicBezTo>
                    <a:cubicBezTo>
                      <a:pt x="7" y="6"/>
                      <a:pt x="7" y="7"/>
                      <a:pt x="7" y="7"/>
                    </a:cubicBezTo>
                    <a:cubicBezTo>
                      <a:pt x="6" y="6"/>
                      <a:pt x="6" y="6"/>
                      <a:pt x="6" y="6"/>
                    </a:cubicBezTo>
                    <a:cubicBezTo>
                      <a:pt x="4" y="7"/>
                      <a:pt x="5" y="8"/>
                      <a:pt x="6" y="8"/>
                    </a:cubicBezTo>
                    <a:cubicBezTo>
                      <a:pt x="4" y="8"/>
                      <a:pt x="2" y="9"/>
                      <a:pt x="1" y="10"/>
                    </a:cubicBezTo>
                    <a:cubicBezTo>
                      <a:pt x="0" y="10"/>
                      <a:pt x="1" y="9"/>
                      <a:pt x="1" y="9"/>
                    </a:cubicBezTo>
                    <a:cubicBezTo>
                      <a:pt x="3" y="9"/>
                      <a:pt x="2" y="7"/>
                      <a:pt x="2" y="7"/>
                    </a:cubicBezTo>
                    <a:cubicBezTo>
                      <a:pt x="3" y="8"/>
                      <a:pt x="3" y="6"/>
                      <a:pt x="4" y="6"/>
                    </a:cubicBezTo>
                    <a:cubicBezTo>
                      <a:pt x="3" y="5"/>
                      <a:pt x="3" y="5"/>
                      <a:pt x="3" y="5"/>
                    </a:cubicBezTo>
                    <a:cubicBezTo>
                      <a:pt x="7" y="2"/>
                      <a:pt x="7" y="2"/>
                      <a:pt x="7" y="2"/>
                    </a:cubicBezTo>
                    <a:cubicBezTo>
                      <a:pt x="7" y="3"/>
                      <a:pt x="7" y="3"/>
                      <a:pt x="7" y="3"/>
                    </a:cubicBezTo>
                    <a:cubicBezTo>
                      <a:pt x="8" y="2"/>
                      <a:pt x="11" y="1"/>
                      <a:pt x="12" y="0"/>
                    </a:cubicBezTo>
                    <a:cubicBezTo>
                      <a:pt x="13" y="1"/>
                      <a:pt x="11"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4" name="Freeform 715">
                <a:extLst>
                  <a:ext uri="{FF2B5EF4-FFF2-40B4-BE49-F238E27FC236}">
                    <a16:creationId xmlns:a16="http://schemas.microsoft.com/office/drawing/2014/main" id="{1DB28803-70FB-452B-8232-D4A33CB3F1E1}"/>
                  </a:ext>
                </a:extLst>
              </p:cNvPr>
              <p:cNvSpPr/>
              <p:nvPr/>
            </p:nvSpPr>
            <p:spPr bwMode="auto">
              <a:xfrm>
                <a:off x="4142" y="1381"/>
                <a:ext cx="10" cy="6"/>
              </a:xfrm>
              <a:custGeom>
                <a:gdLst>
                  <a:gd name="T0" fmla="*/ 3 w 4"/>
                  <a:gd name="T1" fmla="*/ 2 h 2"/>
                  <a:gd name="T2" fmla="*/ 0 w 4"/>
                  <a:gd name="T3" fmla="*/ 1 h 2"/>
                  <a:gd name="T4" fmla="*/ 4 w 4"/>
                  <a:gd name="T5" fmla="*/ 1 h 2"/>
                  <a:gd name="T6" fmla="*/ 3 w 4"/>
                  <a:gd name="T7" fmla="*/ 2 h 2"/>
                </a:gdLst>
                <a:cxnLst>
                  <a:cxn ang="0">
                    <a:pos x="T0" y="T1"/>
                  </a:cxn>
                  <a:cxn ang="0">
                    <a:pos x="T2" y="T3"/>
                  </a:cxn>
                  <a:cxn ang="0">
                    <a:pos x="T4" y="T5"/>
                  </a:cxn>
                  <a:cxn ang="0">
                    <a:pos x="T6" y="T7"/>
                  </a:cxn>
                </a:cxnLst>
                <a:rect l="0" t="0" r="r" b="b"/>
                <a:pathLst>
                  <a:path w="4" h="2">
                    <a:moveTo>
                      <a:pt x="3" y="2"/>
                    </a:moveTo>
                    <a:cubicBezTo>
                      <a:pt x="2" y="1"/>
                      <a:pt x="1" y="1"/>
                      <a:pt x="0" y="1"/>
                    </a:cubicBezTo>
                    <a:cubicBezTo>
                      <a:pt x="1" y="0"/>
                      <a:pt x="3" y="0"/>
                      <a:pt x="4"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5" name="Freeform 716">
                <a:extLst>
                  <a:ext uri="{FF2B5EF4-FFF2-40B4-BE49-F238E27FC236}">
                    <a16:creationId xmlns:a16="http://schemas.microsoft.com/office/drawing/2014/main" id="{5F933424-8C5D-42EA-B85B-916ADEC52235}"/>
                  </a:ext>
                </a:extLst>
              </p:cNvPr>
              <p:cNvSpPr/>
              <p:nvPr/>
            </p:nvSpPr>
            <p:spPr bwMode="auto">
              <a:xfrm>
                <a:off x="3995" y="1384"/>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6" name="Freeform 717">
                <a:extLst>
                  <a:ext uri="{FF2B5EF4-FFF2-40B4-BE49-F238E27FC236}">
                    <a16:creationId xmlns:a16="http://schemas.microsoft.com/office/drawing/2014/main" id="{BA42FDC7-E9B5-4B4A-B94F-160A9F2CBF31}"/>
                  </a:ext>
                </a:extLst>
              </p:cNvPr>
              <p:cNvSpPr/>
              <p:nvPr/>
            </p:nvSpPr>
            <p:spPr bwMode="auto">
              <a:xfrm>
                <a:off x="4131" y="1384"/>
                <a:ext cx="35" cy="27"/>
              </a:xfrm>
              <a:custGeom>
                <a:gdLst>
                  <a:gd name="T0" fmla="*/ 0 w 13"/>
                  <a:gd name="T1" fmla="*/ 1 h 10"/>
                  <a:gd name="T2" fmla="*/ 9 w 13"/>
                  <a:gd name="T3" fmla="*/ 2 h 10"/>
                  <a:gd name="T4" fmla="*/ 10 w 13"/>
                  <a:gd name="T5" fmla="*/ 3 h 10"/>
                  <a:gd name="T6" fmla="*/ 10 w 13"/>
                  <a:gd name="T7" fmla="*/ 4 h 10"/>
                  <a:gd name="T8" fmla="*/ 12 w 13"/>
                  <a:gd name="T9" fmla="*/ 5 h 10"/>
                  <a:gd name="T10" fmla="*/ 10 w 13"/>
                  <a:gd name="T11" fmla="*/ 5 h 10"/>
                  <a:gd name="T12" fmla="*/ 11 w 13"/>
                  <a:gd name="T13" fmla="*/ 7 h 10"/>
                  <a:gd name="T14" fmla="*/ 12 w 13"/>
                  <a:gd name="T15" fmla="*/ 5 h 10"/>
                  <a:gd name="T16" fmla="*/ 13 w 13"/>
                  <a:gd name="T17" fmla="*/ 8 h 10"/>
                  <a:gd name="T18" fmla="*/ 11 w 13"/>
                  <a:gd name="T19" fmla="*/ 8 h 10"/>
                  <a:gd name="T20" fmla="*/ 10 w 13"/>
                  <a:gd name="T21" fmla="*/ 10 h 10"/>
                  <a:gd name="T22" fmla="*/ 9 w 13"/>
                  <a:gd name="T23" fmla="*/ 10 h 10"/>
                  <a:gd name="T24" fmla="*/ 9 w 13"/>
                  <a:gd name="T25" fmla="*/ 7 h 10"/>
                  <a:gd name="T26" fmla="*/ 6 w 13"/>
                  <a:gd name="T27" fmla="*/ 5 h 10"/>
                  <a:gd name="T28" fmla="*/ 6 w 13"/>
                  <a:gd name="T29" fmla="*/ 4 h 10"/>
                  <a:gd name="T30" fmla="*/ 5 w 13"/>
                  <a:gd name="T31" fmla="*/ 5 h 10"/>
                  <a:gd name="T32" fmla="*/ 4 w 13"/>
                  <a:gd name="T33" fmla="*/ 4 h 10"/>
                  <a:gd name="T34" fmla="*/ 5 w 13"/>
                  <a:gd name="T35" fmla="*/ 3 h 10"/>
                  <a:gd name="T36" fmla="*/ 0 w 13"/>
                  <a:gd name="T37" fmla="*/ 2 h 10"/>
                  <a:gd name="T38" fmla="*/ 0 w 13"/>
                  <a:gd name="T39" fmla="*/ 0 h 10"/>
                  <a:gd name="T40" fmla="*/ 0 w 1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0" y="1"/>
                    </a:moveTo>
                    <a:cubicBezTo>
                      <a:pt x="4" y="1"/>
                      <a:pt x="6" y="1"/>
                      <a:pt x="9" y="2"/>
                    </a:cubicBezTo>
                    <a:cubicBezTo>
                      <a:pt x="9" y="2"/>
                      <a:pt x="10" y="3"/>
                      <a:pt x="10" y="3"/>
                    </a:cubicBezTo>
                    <a:cubicBezTo>
                      <a:pt x="10" y="4"/>
                      <a:pt x="10" y="4"/>
                      <a:pt x="10" y="4"/>
                    </a:cubicBezTo>
                    <a:cubicBezTo>
                      <a:pt x="10" y="4"/>
                      <a:pt x="11" y="5"/>
                      <a:pt x="12" y="5"/>
                    </a:cubicBezTo>
                    <a:cubicBezTo>
                      <a:pt x="11" y="5"/>
                      <a:pt x="11" y="5"/>
                      <a:pt x="10" y="5"/>
                    </a:cubicBezTo>
                    <a:cubicBezTo>
                      <a:pt x="11" y="7"/>
                      <a:pt x="11" y="7"/>
                      <a:pt x="11" y="7"/>
                    </a:cubicBezTo>
                    <a:cubicBezTo>
                      <a:pt x="12" y="5"/>
                      <a:pt x="12" y="5"/>
                      <a:pt x="12" y="5"/>
                    </a:cubicBezTo>
                    <a:cubicBezTo>
                      <a:pt x="12" y="6"/>
                      <a:pt x="13" y="7"/>
                      <a:pt x="13" y="8"/>
                    </a:cubicBezTo>
                    <a:cubicBezTo>
                      <a:pt x="11" y="8"/>
                      <a:pt x="11" y="8"/>
                      <a:pt x="11" y="8"/>
                    </a:cubicBezTo>
                    <a:cubicBezTo>
                      <a:pt x="11" y="9"/>
                      <a:pt x="11" y="9"/>
                      <a:pt x="10" y="10"/>
                    </a:cubicBezTo>
                    <a:cubicBezTo>
                      <a:pt x="9" y="10"/>
                      <a:pt x="9" y="10"/>
                      <a:pt x="9" y="10"/>
                    </a:cubicBezTo>
                    <a:cubicBezTo>
                      <a:pt x="11" y="10"/>
                      <a:pt x="9" y="8"/>
                      <a:pt x="9" y="7"/>
                    </a:cubicBezTo>
                    <a:cubicBezTo>
                      <a:pt x="8" y="7"/>
                      <a:pt x="8" y="4"/>
                      <a:pt x="6" y="5"/>
                    </a:cubicBezTo>
                    <a:cubicBezTo>
                      <a:pt x="6" y="4"/>
                      <a:pt x="6" y="4"/>
                      <a:pt x="6" y="4"/>
                    </a:cubicBezTo>
                    <a:cubicBezTo>
                      <a:pt x="6" y="4"/>
                      <a:pt x="5" y="4"/>
                      <a:pt x="5" y="5"/>
                    </a:cubicBezTo>
                    <a:cubicBezTo>
                      <a:pt x="5" y="3"/>
                      <a:pt x="4" y="5"/>
                      <a:pt x="4" y="4"/>
                    </a:cubicBezTo>
                    <a:cubicBezTo>
                      <a:pt x="5" y="3"/>
                      <a:pt x="5" y="3"/>
                      <a:pt x="5" y="3"/>
                    </a:cubicBezTo>
                    <a:cubicBezTo>
                      <a:pt x="3" y="2"/>
                      <a:pt x="1" y="2"/>
                      <a:pt x="0" y="2"/>
                    </a:cubicBezTo>
                    <a:cubicBezTo>
                      <a:pt x="0" y="0"/>
                      <a:pt x="0" y="0"/>
                      <a:pt x="0" y="0"/>
                    </a:cubicBezTo>
                    <a:cubicBezTo>
                      <a:pt x="0"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7" name="Freeform 718">
                <a:extLst>
                  <a:ext uri="{FF2B5EF4-FFF2-40B4-BE49-F238E27FC236}">
                    <a16:creationId xmlns:a16="http://schemas.microsoft.com/office/drawing/2014/main" id="{ACA6E9E7-26A2-41EB-85E7-5BA7352D52A0}"/>
                  </a:ext>
                </a:extLst>
              </p:cNvPr>
              <p:cNvSpPr/>
              <p:nvPr/>
            </p:nvSpPr>
            <p:spPr bwMode="auto">
              <a:xfrm>
                <a:off x="3046" y="1384"/>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8" name="Freeform 719">
                <a:extLst>
                  <a:ext uri="{FF2B5EF4-FFF2-40B4-BE49-F238E27FC236}">
                    <a16:creationId xmlns:a16="http://schemas.microsoft.com/office/drawing/2014/main" id="{24C773E3-1D3E-40C4-96D4-FCA3FB99FA92}"/>
                  </a:ext>
                </a:extLst>
              </p:cNvPr>
              <p:cNvSpPr/>
              <p:nvPr/>
            </p:nvSpPr>
            <p:spPr bwMode="auto">
              <a:xfrm>
                <a:off x="3829" y="138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39" name="Freeform 720">
                <a:extLst>
                  <a:ext uri="{FF2B5EF4-FFF2-40B4-BE49-F238E27FC236}">
                    <a16:creationId xmlns:a16="http://schemas.microsoft.com/office/drawing/2014/main" id="{96E29B5C-FD74-4A7E-89B3-3F12FBD8A757}"/>
                  </a:ext>
                </a:extLst>
              </p:cNvPr>
              <p:cNvSpPr/>
              <p:nvPr/>
            </p:nvSpPr>
            <p:spPr bwMode="auto">
              <a:xfrm>
                <a:off x="2931" y="138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0" name="Freeform 721">
                <a:extLst>
                  <a:ext uri="{FF2B5EF4-FFF2-40B4-BE49-F238E27FC236}">
                    <a16:creationId xmlns:a16="http://schemas.microsoft.com/office/drawing/2014/main" id="{074A8B62-3527-4572-8BAC-57C4AB68BC6B}"/>
                  </a:ext>
                </a:extLst>
              </p:cNvPr>
              <p:cNvSpPr/>
              <p:nvPr/>
            </p:nvSpPr>
            <p:spPr bwMode="auto">
              <a:xfrm>
                <a:off x="3735" y="1381"/>
                <a:ext cx="65" cy="22"/>
              </a:xfrm>
              <a:custGeom>
                <a:gdLst>
                  <a:gd name="T0" fmla="*/ 24 w 24"/>
                  <a:gd name="T1" fmla="*/ 2 h 8"/>
                  <a:gd name="T2" fmla="*/ 24 w 24"/>
                  <a:gd name="T3" fmla="*/ 4 h 8"/>
                  <a:gd name="T4" fmla="*/ 23 w 24"/>
                  <a:gd name="T5" fmla="*/ 3 h 8"/>
                  <a:gd name="T6" fmla="*/ 14 w 24"/>
                  <a:gd name="T7" fmla="*/ 5 h 8"/>
                  <a:gd name="T8" fmla="*/ 5 w 24"/>
                  <a:gd name="T9" fmla="*/ 7 h 8"/>
                  <a:gd name="T10" fmla="*/ 0 w 24"/>
                  <a:gd name="T11" fmla="*/ 7 h 8"/>
                  <a:gd name="T12" fmla="*/ 0 w 24"/>
                  <a:gd name="T13" fmla="*/ 6 h 8"/>
                  <a:gd name="T14" fmla="*/ 2 w 24"/>
                  <a:gd name="T15" fmla="*/ 6 h 8"/>
                  <a:gd name="T16" fmla="*/ 7 w 24"/>
                  <a:gd name="T17" fmla="*/ 4 h 8"/>
                  <a:gd name="T18" fmla="*/ 9 w 24"/>
                  <a:gd name="T19" fmla="*/ 4 h 8"/>
                  <a:gd name="T20" fmla="*/ 10 w 24"/>
                  <a:gd name="T21" fmla="*/ 5 h 8"/>
                  <a:gd name="T22" fmla="*/ 12 w 24"/>
                  <a:gd name="T23" fmla="*/ 4 h 8"/>
                  <a:gd name="T24" fmla="*/ 12 w 24"/>
                  <a:gd name="T25" fmla="*/ 5 h 8"/>
                  <a:gd name="T26" fmla="*/ 13 w 24"/>
                  <a:gd name="T27" fmla="*/ 3 h 8"/>
                  <a:gd name="T28" fmla="*/ 12 w 24"/>
                  <a:gd name="T29" fmla="*/ 3 h 8"/>
                  <a:gd name="T30" fmla="*/ 12 w 24"/>
                  <a:gd name="T31" fmla="*/ 2 h 8"/>
                  <a:gd name="T32" fmla="*/ 18 w 24"/>
                  <a:gd name="T33" fmla="*/ 2 h 8"/>
                  <a:gd name="T34" fmla="*/ 21 w 24"/>
                  <a:gd name="T35" fmla="*/ 2 h 8"/>
                  <a:gd name="T36" fmla="*/ 24 w 24"/>
                  <a:gd name="T37"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8">
                    <a:moveTo>
                      <a:pt x="24" y="2"/>
                    </a:moveTo>
                    <a:cubicBezTo>
                      <a:pt x="24" y="3"/>
                      <a:pt x="24" y="3"/>
                      <a:pt x="24" y="4"/>
                    </a:cubicBezTo>
                    <a:cubicBezTo>
                      <a:pt x="23" y="3"/>
                      <a:pt x="23" y="3"/>
                      <a:pt x="23" y="3"/>
                    </a:cubicBezTo>
                    <a:cubicBezTo>
                      <a:pt x="20" y="6"/>
                      <a:pt x="17" y="1"/>
                      <a:pt x="14" y="5"/>
                    </a:cubicBezTo>
                    <a:cubicBezTo>
                      <a:pt x="11" y="4"/>
                      <a:pt x="8" y="7"/>
                      <a:pt x="5" y="7"/>
                    </a:cubicBezTo>
                    <a:cubicBezTo>
                      <a:pt x="3" y="7"/>
                      <a:pt x="2" y="8"/>
                      <a:pt x="0" y="7"/>
                    </a:cubicBezTo>
                    <a:cubicBezTo>
                      <a:pt x="0" y="6"/>
                      <a:pt x="0" y="6"/>
                      <a:pt x="0" y="6"/>
                    </a:cubicBezTo>
                    <a:cubicBezTo>
                      <a:pt x="1" y="7"/>
                      <a:pt x="1" y="6"/>
                      <a:pt x="2" y="6"/>
                    </a:cubicBezTo>
                    <a:cubicBezTo>
                      <a:pt x="3" y="5"/>
                      <a:pt x="7" y="6"/>
                      <a:pt x="7" y="4"/>
                    </a:cubicBezTo>
                    <a:cubicBezTo>
                      <a:pt x="8" y="4"/>
                      <a:pt x="8" y="4"/>
                      <a:pt x="9" y="4"/>
                    </a:cubicBezTo>
                    <a:cubicBezTo>
                      <a:pt x="10" y="5"/>
                      <a:pt x="10" y="5"/>
                      <a:pt x="10" y="5"/>
                    </a:cubicBezTo>
                    <a:cubicBezTo>
                      <a:pt x="10" y="4"/>
                      <a:pt x="12" y="5"/>
                      <a:pt x="12" y="4"/>
                    </a:cubicBezTo>
                    <a:cubicBezTo>
                      <a:pt x="12" y="5"/>
                      <a:pt x="12" y="5"/>
                      <a:pt x="12" y="5"/>
                    </a:cubicBezTo>
                    <a:cubicBezTo>
                      <a:pt x="14" y="4"/>
                      <a:pt x="13" y="3"/>
                      <a:pt x="13" y="3"/>
                    </a:cubicBezTo>
                    <a:cubicBezTo>
                      <a:pt x="12" y="3"/>
                      <a:pt x="12" y="3"/>
                      <a:pt x="12" y="3"/>
                    </a:cubicBezTo>
                    <a:cubicBezTo>
                      <a:pt x="12" y="2"/>
                      <a:pt x="12" y="2"/>
                      <a:pt x="12" y="2"/>
                    </a:cubicBezTo>
                    <a:cubicBezTo>
                      <a:pt x="14" y="4"/>
                      <a:pt x="16" y="1"/>
                      <a:pt x="18" y="2"/>
                    </a:cubicBezTo>
                    <a:cubicBezTo>
                      <a:pt x="19" y="0"/>
                      <a:pt x="20" y="3"/>
                      <a:pt x="21" y="2"/>
                    </a:cubicBez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1" name="Freeform 722">
                <a:extLst>
                  <a:ext uri="{FF2B5EF4-FFF2-40B4-BE49-F238E27FC236}">
                    <a16:creationId xmlns:a16="http://schemas.microsoft.com/office/drawing/2014/main" id="{58674E21-CC22-402B-8F92-EA5DCD8C7B87}"/>
                  </a:ext>
                </a:extLst>
              </p:cNvPr>
              <p:cNvSpPr/>
              <p:nvPr/>
            </p:nvSpPr>
            <p:spPr bwMode="auto">
              <a:xfrm>
                <a:off x="3816" y="1384"/>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2" name="Freeform 723">
                <a:extLst>
                  <a:ext uri="{FF2B5EF4-FFF2-40B4-BE49-F238E27FC236}">
                    <a16:creationId xmlns:a16="http://schemas.microsoft.com/office/drawing/2014/main" id="{42A8D703-A4AA-4C14-8BA9-68E745437C2A}"/>
                  </a:ext>
                </a:extLst>
              </p:cNvPr>
              <p:cNvSpPr/>
              <p:nvPr/>
            </p:nvSpPr>
            <p:spPr bwMode="auto">
              <a:xfrm>
                <a:off x="3150" y="1384"/>
                <a:ext cx="16" cy="5"/>
              </a:xfrm>
              <a:custGeom>
                <a:gdLst>
                  <a:gd name="T0" fmla="*/ 4 w 6"/>
                  <a:gd name="T1" fmla="*/ 1 h 2"/>
                  <a:gd name="T2" fmla="*/ 5 w 6"/>
                  <a:gd name="T3" fmla="*/ 1 h 2"/>
                  <a:gd name="T4" fmla="*/ 6 w 6"/>
                  <a:gd name="T5" fmla="*/ 1 h 2"/>
                  <a:gd name="T6" fmla="*/ 0 w 6"/>
                  <a:gd name="T7" fmla="*/ 2 h 2"/>
                  <a:gd name="T8" fmla="*/ 4 w 6"/>
                  <a:gd name="T9" fmla="*/ 1 h 2"/>
                </a:gdLst>
                <a:cxnLst>
                  <a:cxn ang="0">
                    <a:pos x="T0" y="T1"/>
                  </a:cxn>
                  <a:cxn ang="0">
                    <a:pos x="T2" y="T3"/>
                  </a:cxn>
                  <a:cxn ang="0">
                    <a:pos x="T4" y="T5"/>
                  </a:cxn>
                  <a:cxn ang="0">
                    <a:pos x="T6" y="T7"/>
                  </a:cxn>
                  <a:cxn ang="0">
                    <a:pos x="T8" y="T9"/>
                  </a:cxn>
                </a:cxnLst>
                <a:rect l="0" t="0" r="r" b="b"/>
                <a:pathLst>
                  <a:path w="6" h="2">
                    <a:moveTo>
                      <a:pt x="4" y="1"/>
                    </a:moveTo>
                    <a:cubicBezTo>
                      <a:pt x="5" y="1"/>
                      <a:pt x="5" y="0"/>
                      <a:pt x="5" y="1"/>
                    </a:cubicBezTo>
                    <a:cubicBezTo>
                      <a:pt x="6" y="1"/>
                      <a:pt x="6" y="1"/>
                      <a:pt x="6" y="1"/>
                    </a:cubicBezTo>
                    <a:cubicBezTo>
                      <a:pt x="4" y="2"/>
                      <a:pt x="2" y="1"/>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3" name="Freeform 724">
                <a:extLst>
                  <a:ext uri="{FF2B5EF4-FFF2-40B4-BE49-F238E27FC236}">
                    <a16:creationId xmlns:a16="http://schemas.microsoft.com/office/drawing/2014/main" id="{EA457975-86A2-4743-9390-F51FA6A5408E}"/>
                  </a:ext>
                </a:extLst>
              </p:cNvPr>
              <p:cNvSpPr/>
              <p:nvPr/>
            </p:nvSpPr>
            <p:spPr bwMode="auto">
              <a:xfrm>
                <a:off x="3327" y="1384"/>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2" y="1"/>
                      <a:pt x="1" y="2"/>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4" name="Freeform 725">
                <a:extLst>
                  <a:ext uri="{FF2B5EF4-FFF2-40B4-BE49-F238E27FC236}">
                    <a16:creationId xmlns:a16="http://schemas.microsoft.com/office/drawing/2014/main" id="{CA74B2CA-B762-49D8-81DB-906F2F6F4B07}"/>
                  </a:ext>
                </a:extLst>
              </p:cNvPr>
              <p:cNvSpPr/>
              <p:nvPr/>
            </p:nvSpPr>
            <p:spPr bwMode="auto">
              <a:xfrm>
                <a:off x="3714" y="1387"/>
                <a:ext cx="5" cy="2"/>
              </a:xfrm>
              <a:custGeom>
                <a:gdLst>
                  <a:gd name="T0" fmla="*/ 1 w 2"/>
                  <a:gd name="T1" fmla="*/ 0 h 1"/>
                  <a:gd name="T2" fmla="*/ 2 w 2"/>
                  <a:gd name="T3" fmla="*/ 1 h 1"/>
                  <a:gd name="T4" fmla="*/ 1 w 2"/>
                  <a:gd name="T5" fmla="*/ 1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1" y="1"/>
                      <a:pt x="2" y="1"/>
                    </a:cubicBez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5" name="Freeform 726">
                <a:extLst>
                  <a:ext uri="{FF2B5EF4-FFF2-40B4-BE49-F238E27FC236}">
                    <a16:creationId xmlns:a16="http://schemas.microsoft.com/office/drawing/2014/main" id="{C35C6F43-0E54-4187-93E9-8765BF38673A}"/>
                  </a:ext>
                </a:extLst>
              </p:cNvPr>
              <p:cNvSpPr/>
              <p:nvPr/>
            </p:nvSpPr>
            <p:spPr bwMode="auto">
              <a:xfrm>
                <a:off x="3051" y="1387"/>
                <a:ext cx="6"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0"/>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6" name="Freeform 727">
                <a:extLst>
                  <a:ext uri="{FF2B5EF4-FFF2-40B4-BE49-F238E27FC236}">
                    <a16:creationId xmlns:a16="http://schemas.microsoft.com/office/drawing/2014/main" id="{2A7BBC7F-D742-43E8-BBF0-7C848E981484}"/>
                  </a:ext>
                </a:extLst>
              </p:cNvPr>
              <p:cNvSpPr/>
              <p:nvPr/>
            </p:nvSpPr>
            <p:spPr bwMode="auto">
              <a:xfrm>
                <a:off x="3746" y="1387"/>
                <a:ext cx="8" cy="5"/>
              </a:xfrm>
              <a:custGeom>
                <a:gdLst>
                  <a:gd name="T0" fmla="*/ 3 w 3"/>
                  <a:gd name="T1" fmla="*/ 2 h 2"/>
                  <a:gd name="T2" fmla="*/ 0 w 3"/>
                  <a:gd name="T3" fmla="*/ 2 h 2"/>
                  <a:gd name="T4" fmla="*/ 1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2"/>
                      <a:pt x="0" y="2"/>
                      <a:pt x="0" y="2"/>
                    </a:cubicBezTo>
                    <a:cubicBezTo>
                      <a:pt x="1" y="0"/>
                      <a:pt x="1" y="0"/>
                      <a:pt x="1" y="0"/>
                    </a:cubicBezTo>
                    <a:cubicBezTo>
                      <a:pt x="2" y="0"/>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7" name="Freeform 728">
                <a:extLst>
                  <a:ext uri="{FF2B5EF4-FFF2-40B4-BE49-F238E27FC236}">
                    <a16:creationId xmlns:a16="http://schemas.microsoft.com/office/drawing/2014/main" id="{0E6EC03B-0EC2-465B-A571-3F667E4451B9}"/>
                  </a:ext>
                </a:extLst>
              </p:cNvPr>
              <p:cNvSpPr/>
              <p:nvPr/>
            </p:nvSpPr>
            <p:spPr bwMode="auto">
              <a:xfrm>
                <a:off x="3818" y="1387"/>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8" name="Freeform 729">
                <a:extLst>
                  <a:ext uri="{FF2B5EF4-FFF2-40B4-BE49-F238E27FC236}">
                    <a16:creationId xmlns:a16="http://schemas.microsoft.com/office/drawing/2014/main" id="{4478D213-412C-4D73-A506-F005728B1439}"/>
                  </a:ext>
                </a:extLst>
              </p:cNvPr>
              <p:cNvSpPr/>
              <p:nvPr/>
            </p:nvSpPr>
            <p:spPr bwMode="auto">
              <a:xfrm>
                <a:off x="3434" y="1387"/>
                <a:ext cx="29" cy="26"/>
              </a:xfrm>
              <a:custGeom>
                <a:gdLst>
                  <a:gd name="T0" fmla="*/ 10 w 11"/>
                  <a:gd name="T1" fmla="*/ 4 h 10"/>
                  <a:gd name="T2" fmla="*/ 7 w 11"/>
                  <a:gd name="T3" fmla="*/ 5 h 10"/>
                  <a:gd name="T4" fmla="*/ 0 w 11"/>
                  <a:gd name="T5" fmla="*/ 10 h 10"/>
                  <a:gd name="T6" fmla="*/ 1 w 11"/>
                  <a:gd name="T7" fmla="*/ 8 h 10"/>
                  <a:gd name="T8" fmla="*/ 2 w 11"/>
                  <a:gd name="T9" fmla="*/ 7 h 10"/>
                  <a:gd name="T10" fmla="*/ 2 w 11"/>
                  <a:gd name="T11" fmla="*/ 6 h 10"/>
                  <a:gd name="T12" fmla="*/ 5 w 11"/>
                  <a:gd name="T13" fmla="*/ 4 h 10"/>
                  <a:gd name="T14" fmla="*/ 8 w 11"/>
                  <a:gd name="T15" fmla="*/ 0 h 10"/>
                  <a:gd name="T16" fmla="*/ 10 w 11"/>
                  <a:gd name="T17"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0" y="4"/>
                    </a:moveTo>
                    <a:cubicBezTo>
                      <a:pt x="8" y="3"/>
                      <a:pt x="8" y="5"/>
                      <a:pt x="7" y="5"/>
                    </a:cubicBezTo>
                    <a:cubicBezTo>
                      <a:pt x="6" y="9"/>
                      <a:pt x="3" y="9"/>
                      <a:pt x="0" y="10"/>
                    </a:cubicBezTo>
                    <a:cubicBezTo>
                      <a:pt x="0" y="9"/>
                      <a:pt x="0" y="9"/>
                      <a:pt x="1" y="8"/>
                    </a:cubicBezTo>
                    <a:cubicBezTo>
                      <a:pt x="1" y="8"/>
                      <a:pt x="2" y="8"/>
                      <a:pt x="2" y="7"/>
                    </a:cubicBezTo>
                    <a:cubicBezTo>
                      <a:pt x="2" y="6"/>
                      <a:pt x="2" y="6"/>
                      <a:pt x="2" y="6"/>
                    </a:cubicBezTo>
                    <a:cubicBezTo>
                      <a:pt x="3" y="5"/>
                      <a:pt x="6" y="6"/>
                      <a:pt x="5" y="4"/>
                    </a:cubicBezTo>
                    <a:cubicBezTo>
                      <a:pt x="7" y="3"/>
                      <a:pt x="8" y="2"/>
                      <a:pt x="8" y="0"/>
                    </a:cubicBezTo>
                    <a:cubicBezTo>
                      <a:pt x="8" y="1"/>
                      <a:pt x="11" y="3"/>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49" name="Freeform 730">
                <a:extLst>
                  <a:ext uri="{FF2B5EF4-FFF2-40B4-BE49-F238E27FC236}">
                    <a16:creationId xmlns:a16="http://schemas.microsoft.com/office/drawing/2014/main" id="{F34CA029-B7CB-44F9-B730-A84E646AD11E}"/>
                  </a:ext>
                </a:extLst>
              </p:cNvPr>
              <p:cNvSpPr/>
              <p:nvPr/>
            </p:nvSpPr>
            <p:spPr bwMode="auto">
              <a:xfrm>
                <a:off x="2926" y="138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0" name="Freeform 731">
                <a:extLst>
                  <a:ext uri="{FF2B5EF4-FFF2-40B4-BE49-F238E27FC236}">
                    <a16:creationId xmlns:a16="http://schemas.microsoft.com/office/drawing/2014/main" id="{6E68DFD1-0F5D-4F14-A3F4-E35415FE7DEB}"/>
                  </a:ext>
                </a:extLst>
              </p:cNvPr>
              <p:cNvSpPr/>
              <p:nvPr/>
            </p:nvSpPr>
            <p:spPr bwMode="auto">
              <a:xfrm>
                <a:off x="3391" y="1389"/>
                <a:ext cx="5" cy="3"/>
              </a:xfrm>
              <a:custGeom>
                <a:gdLst>
                  <a:gd name="T0" fmla="*/ 1 w 2"/>
                  <a:gd name="T1" fmla="*/ 1 h 1"/>
                  <a:gd name="T2" fmla="*/ 0 w 2"/>
                  <a:gd name="T3" fmla="*/ 1 h 1"/>
                  <a:gd name="T4" fmla="*/ 1 w 2"/>
                  <a:gd name="T5" fmla="*/ 0 h 1"/>
                  <a:gd name="T6" fmla="*/ 2 w 2"/>
                  <a:gd name="T7" fmla="*/ 1 h 1"/>
                  <a:gd name="T8" fmla="*/ 1 w 2"/>
                  <a:gd name="T9" fmla="*/ 1 h 1"/>
                </a:gd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1" name="Freeform 732">
                <a:extLst>
                  <a:ext uri="{FF2B5EF4-FFF2-40B4-BE49-F238E27FC236}">
                    <a16:creationId xmlns:a16="http://schemas.microsoft.com/office/drawing/2014/main" id="{04816647-2652-4FEE-BE0C-088B0A9A5131}"/>
                  </a:ext>
                </a:extLst>
              </p:cNvPr>
              <p:cNvSpPr/>
              <p:nvPr/>
            </p:nvSpPr>
            <p:spPr bwMode="auto">
              <a:xfrm>
                <a:off x="3703" y="1387"/>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2" name="Freeform 733">
                <a:extLst>
                  <a:ext uri="{FF2B5EF4-FFF2-40B4-BE49-F238E27FC236}">
                    <a16:creationId xmlns:a16="http://schemas.microsoft.com/office/drawing/2014/main" id="{A523993E-CD6A-41CF-930F-A936BD46A1D3}"/>
                  </a:ext>
                </a:extLst>
              </p:cNvPr>
              <p:cNvSpPr/>
              <p:nvPr/>
            </p:nvSpPr>
            <p:spPr bwMode="auto">
              <a:xfrm>
                <a:off x="3813" y="1389"/>
                <a:ext cx="5"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2" y="0"/>
                      <a:pt x="2"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3" name="Freeform 734">
                <a:extLst>
                  <a:ext uri="{FF2B5EF4-FFF2-40B4-BE49-F238E27FC236}">
                    <a16:creationId xmlns:a16="http://schemas.microsoft.com/office/drawing/2014/main" id="{3AD022A1-3948-4D1A-81C6-08A8F376763C}"/>
                  </a:ext>
                </a:extLst>
              </p:cNvPr>
              <p:cNvSpPr/>
              <p:nvPr/>
            </p:nvSpPr>
            <p:spPr bwMode="auto">
              <a:xfrm>
                <a:off x="3802" y="1387"/>
                <a:ext cx="8" cy="5"/>
              </a:xfrm>
              <a:custGeom>
                <a:gdLst>
                  <a:gd name="T0" fmla="*/ 3 w 3"/>
                  <a:gd name="T1" fmla="*/ 2 h 2"/>
                  <a:gd name="T2" fmla="*/ 0 w 3"/>
                  <a:gd name="T3" fmla="*/ 2 h 2"/>
                  <a:gd name="T4" fmla="*/ 3 w 3"/>
                  <a:gd name="T5" fmla="*/ 2 h 2"/>
                </a:gdLst>
                <a:cxnLst>
                  <a:cxn ang="0">
                    <a:pos x="T0" y="T1"/>
                  </a:cxn>
                  <a:cxn ang="0">
                    <a:pos x="T2" y="T3"/>
                  </a:cxn>
                  <a:cxn ang="0">
                    <a:pos x="T4" y="T5"/>
                  </a:cxn>
                </a:cxnLst>
                <a:rect l="0" t="0" r="r" b="b"/>
                <a:pathLst>
                  <a:path w="3" h="2">
                    <a:moveTo>
                      <a:pt x="3" y="2"/>
                    </a:moveTo>
                    <a:cubicBezTo>
                      <a:pt x="2" y="1"/>
                      <a:pt x="1" y="2"/>
                      <a:pt x="0" y="2"/>
                    </a:cubicBezTo>
                    <a:cubicBezTo>
                      <a:pt x="1"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4" name="Freeform 735">
                <a:extLst>
                  <a:ext uri="{FF2B5EF4-FFF2-40B4-BE49-F238E27FC236}">
                    <a16:creationId xmlns:a16="http://schemas.microsoft.com/office/drawing/2014/main" id="{35005F4A-153D-4BB8-85FA-1D47F28AEF0D}"/>
                  </a:ext>
                </a:extLst>
              </p:cNvPr>
              <p:cNvSpPr/>
              <p:nvPr/>
            </p:nvSpPr>
            <p:spPr bwMode="auto">
              <a:xfrm>
                <a:off x="3695" y="1389"/>
                <a:ext cx="6" cy="6"/>
              </a:xfrm>
              <a:custGeom>
                <a:gdLst>
                  <a:gd name="T0" fmla="*/ 2 w 2"/>
                  <a:gd name="T1" fmla="*/ 2 h 2"/>
                  <a:gd name="T2" fmla="*/ 0 w 2"/>
                  <a:gd name="T3" fmla="*/ 2 h 2"/>
                  <a:gd name="T4" fmla="*/ 0 w 2"/>
                  <a:gd name="T5" fmla="*/ 2 h 2"/>
                  <a:gd name="T6" fmla="*/ 1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1"/>
                      <a:pt x="1" y="2"/>
                      <a:pt x="0" y="2"/>
                    </a:cubicBezTo>
                    <a:cubicBezTo>
                      <a:pt x="0" y="2"/>
                      <a:pt x="0" y="2"/>
                      <a:pt x="0" y="2"/>
                    </a:cubicBezTo>
                    <a:cubicBezTo>
                      <a:pt x="0" y="1"/>
                      <a:pt x="1" y="1"/>
                      <a:pt x="1" y="0"/>
                    </a:cubicBezTo>
                    <a:cubicBezTo>
                      <a:pt x="1" y="1"/>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5" name="Freeform 736">
                <a:extLst>
                  <a:ext uri="{FF2B5EF4-FFF2-40B4-BE49-F238E27FC236}">
                    <a16:creationId xmlns:a16="http://schemas.microsoft.com/office/drawing/2014/main" id="{FD85B1DA-B16E-4EFA-AA78-C30DF6F6FBCE}"/>
                  </a:ext>
                </a:extLst>
              </p:cNvPr>
              <p:cNvSpPr/>
              <p:nvPr/>
            </p:nvSpPr>
            <p:spPr bwMode="auto">
              <a:xfrm>
                <a:off x="3260" y="1392"/>
                <a:ext cx="8" cy="3"/>
              </a:xfrm>
              <a:custGeom>
                <a:gdLst>
                  <a:gd name="T0" fmla="*/ 2 w 3"/>
                  <a:gd name="T1" fmla="*/ 1 h 1"/>
                  <a:gd name="T2" fmla="*/ 2 w 3"/>
                  <a:gd name="T3" fmla="*/ 0 h 1"/>
                  <a:gd name="T4" fmla="*/ 3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0" y="1"/>
                      <a:pt x="1" y="0"/>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6" name="Freeform 737">
                <a:extLst>
                  <a:ext uri="{FF2B5EF4-FFF2-40B4-BE49-F238E27FC236}">
                    <a16:creationId xmlns:a16="http://schemas.microsoft.com/office/drawing/2014/main" id="{329940C0-E22D-401A-9CE6-87DDCED933CB}"/>
                  </a:ext>
                </a:extLst>
              </p:cNvPr>
              <p:cNvSpPr/>
              <p:nvPr/>
            </p:nvSpPr>
            <p:spPr bwMode="auto">
              <a:xfrm>
                <a:off x="3738" y="1392"/>
                <a:ext cx="5" cy="3"/>
              </a:xfrm>
              <a:custGeom>
                <a:gdLst>
                  <a:gd name="T0" fmla="*/ 0 w 5"/>
                  <a:gd name="T1" fmla="*/ 0 h 3"/>
                  <a:gd name="T2" fmla="*/ 3 w 5"/>
                  <a:gd name="T3" fmla="*/ 0 h 3"/>
                  <a:gd name="T4" fmla="*/ 5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3" y="0"/>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7" name="Freeform 738">
                <a:extLst>
                  <a:ext uri="{FF2B5EF4-FFF2-40B4-BE49-F238E27FC236}">
                    <a16:creationId xmlns:a16="http://schemas.microsoft.com/office/drawing/2014/main" id="{43851933-5984-4948-B16C-8B95BBB59E9F}"/>
                  </a:ext>
                </a:extLst>
              </p:cNvPr>
              <p:cNvSpPr/>
              <p:nvPr/>
            </p:nvSpPr>
            <p:spPr bwMode="auto">
              <a:xfrm>
                <a:off x="3129" y="1392"/>
                <a:ext cx="8" cy="5"/>
              </a:xfrm>
              <a:custGeom>
                <a:gdLst>
                  <a:gd name="T0" fmla="*/ 2 w 3"/>
                  <a:gd name="T1" fmla="*/ 0 h 2"/>
                  <a:gd name="T2" fmla="*/ 1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2"/>
                      <a:pt x="1" y="0"/>
                      <a:pt x="1" y="1"/>
                    </a:cubicBezTo>
                    <a:cubicBezTo>
                      <a:pt x="0" y="1"/>
                      <a:pt x="0" y="1"/>
                      <a:pt x="0" y="1"/>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8" name="Freeform 739">
                <a:extLst>
                  <a:ext uri="{FF2B5EF4-FFF2-40B4-BE49-F238E27FC236}">
                    <a16:creationId xmlns:a16="http://schemas.microsoft.com/office/drawing/2014/main" id="{F90B9C70-0B51-449E-91AE-14611C8FE218}"/>
                  </a:ext>
                </a:extLst>
              </p:cNvPr>
              <p:cNvSpPr/>
              <p:nvPr/>
            </p:nvSpPr>
            <p:spPr bwMode="auto">
              <a:xfrm>
                <a:off x="2197" y="1395"/>
                <a:ext cx="18" cy="8"/>
              </a:xfrm>
              <a:custGeom>
                <a:gdLst>
                  <a:gd name="T0" fmla="*/ 7 w 7"/>
                  <a:gd name="T1" fmla="*/ 0 h 3"/>
                  <a:gd name="T2" fmla="*/ 6 w 7"/>
                  <a:gd name="T3" fmla="*/ 1 h 3"/>
                  <a:gd name="T4" fmla="*/ 6 w 7"/>
                  <a:gd name="T5" fmla="*/ 1 h 3"/>
                  <a:gd name="T6" fmla="*/ 1 w 7"/>
                  <a:gd name="T7" fmla="*/ 2 h 3"/>
                  <a:gd name="T8" fmla="*/ 0 w 7"/>
                  <a:gd name="T9" fmla="*/ 3 h 3"/>
                  <a:gd name="T10" fmla="*/ 0 w 7"/>
                  <a:gd name="T11" fmla="*/ 3 h 3"/>
                  <a:gd name="T12" fmla="*/ 6 w 7"/>
                  <a:gd name="T13" fmla="*/ 0 h 3"/>
                  <a:gd name="T14" fmla="*/ 7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cubicBezTo>
                      <a:pt x="7" y="0"/>
                      <a:pt x="6" y="0"/>
                      <a:pt x="6" y="1"/>
                    </a:cubicBezTo>
                    <a:cubicBezTo>
                      <a:pt x="6" y="1"/>
                      <a:pt x="6" y="1"/>
                      <a:pt x="6" y="1"/>
                    </a:cubicBezTo>
                    <a:cubicBezTo>
                      <a:pt x="5" y="2"/>
                      <a:pt x="2" y="1"/>
                      <a:pt x="1" y="2"/>
                    </a:cubicBezTo>
                    <a:cubicBezTo>
                      <a:pt x="0" y="3"/>
                      <a:pt x="0" y="3"/>
                      <a:pt x="0" y="3"/>
                    </a:cubicBezTo>
                    <a:cubicBezTo>
                      <a:pt x="0" y="3"/>
                      <a:pt x="0" y="3"/>
                      <a:pt x="0" y="3"/>
                    </a:cubicBezTo>
                    <a:cubicBezTo>
                      <a:pt x="2" y="0"/>
                      <a:pt x="4" y="1"/>
                      <a:pt x="6" y="0"/>
                    </a:cubicBezTo>
                    <a:cubicBezTo>
                      <a:pt x="6"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59" name="Freeform 740">
                <a:extLst>
                  <a:ext uri="{FF2B5EF4-FFF2-40B4-BE49-F238E27FC236}">
                    <a16:creationId xmlns:a16="http://schemas.microsoft.com/office/drawing/2014/main" id="{8BF4DF0C-5DC3-4BF3-9F6C-5EAE4FA42712}"/>
                  </a:ext>
                </a:extLst>
              </p:cNvPr>
              <p:cNvSpPr/>
              <p:nvPr/>
            </p:nvSpPr>
            <p:spPr bwMode="auto">
              <a:xfrm>
                <a:off x="3792" y="1395"/>
                <a:ext cx="5" cy="0"/>
              </a:xfrm>
              <a:custGeom>
                <a:gdLst>
                  <a:gd name="T0" fmla="*/ 2 w 2"/>
                  <a:gd name="T1" fmla="*/ 1 w 2"/>
                  <a:gd name="T2" fmla="*/ 1 w 2"/>
                  <a:gd name="T3" fmla="*/ 2 w 2"/>
                </a:gd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0" name="Freeform 741">
                <a:extLst>
                  <a:ext uri="{FF2B5EF4-FFF2-40B4-BE49-F238E27FC236}">
                    <a16:creationId xmlns:a16="http://schemas.microsoft.com/office/drawing/2014/main" id="{48F6F96B-CD4C-47C2-B114-B6A94DD8C0A9}"/>
                  </a:ext>
                </a:extLst>
              </p:cNvPr>
              <p:cNvSpPr/>
              <p:nvPr/>
            </p:nvSpPr>
            <p:spPr bwMode="auto">
              <a:xfrm>
                <a:off x="3808" y="1395"/>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1" name="Freeform 742">
                <a:extLst>
                  <a:ext uri="{FF2B5EF4-FFF2-40B4-BE49-F238E27FC236}">
                    <a16:creationId xmlns:a16="http://schemas.microsoft.com/office/drawing/2014/main" id="{13CE4E5C-473F-46C0-9E4A-D785C8864518}"/>
                  </a:ext>
                </a:extLst>
              </p:cNvPr>
              <p:cNvSpPr/>
              <p:nvPr/>
            </p:nvSpPr>
            <p:spPr bwMode="auto">
              <a:xfrm>
                <a:off x="4051" y="1395"/>
                <a:ext cx="72" cy="50"/>
              </a:xfrm>
              <a:custGeom>
                <a:gdLst>
                  <a:gd name="T0" fmla="*/ 24 w 27"/>
                  <a:gd name="T1" fmla="*/ 5 h 19"/>
                  <a:gd name="T2" fmla="*/ 21 w 27"/>
                  <a:gd name="T3" fmla="*/ 9 h 19"/>
                  <a:gd name="T4" fmla="*/ 23 w 27"/>
                  <a:gd name="T5" fmla="*/ 12 h 19"/>
                  <a:gd name="T6" fmla="*/ 24 w 27"/>
                  <a:gd name="T7" fmla="*/ 13 h 19"/>
                  <a:gd name="T8" fmla="*/ 21 w 27"/>
                  <a:gd name="T9" fmla="*/ 14 h 19"/>
                  <a:gd name="T10" fmla="*/ 21 w 27"/>
                  <a:gd name="T11" fmla="*/ 15 h 19"/>
                  <a:gd name="T12" fmla="*/ 19 w 27"/>
                  <a:gd name="T13" fmla="*/ 16 h 19"/>
                  <a:gd name="T14" fmla="*/ 11 w 27"/>
                  <a:gd name="T15" fmla="*/ 17 h 19"/>
                  <a:gd name="T16" fmla="*/ 10 w 27"/>
                  <a:gd name="T17" fmla="*/ 16 h 19"/>
                  <a:gd name="T18" fmla="*/ 0 w 27"/>
                  <a:gd name="T19" fmla="*/ 19 h 19"/>
                  <a:gd name="T20" fmla="*/ 1 w 27"/>
                  <a:gd name="T21" fmla="*/ 15 h 19"/>
                  <a:gd name="T22" fmla="*/ 2 w 27"/>
                  <a:gd name="T23" fmla="*/ 16 h 19"/>
                  <a:gd name="T24" fmla="*/ 3 w 27"/>
                  <a:gd name="T25" fmla="*/ 16 h 19"/>
                  <a:gd name="T26" fmla="*/ 3 w 27"/>
                  <a:gd name="T27" fmla="*/ 17 h 19"/>
                  <a:gd name="T28" fmla="*/ 2 w 27"/>
                  <a:gd name="T29" fmla="*/ 18 h 19"/>
                  <a:gd name="T30" fmla="*/ 5 w 27"/>
                  <a:gd name="T31" fmla="*/ 16 h 19"/>
                  <a:gd name="T32" fmla="*/ 5 w 27"/>
                  <a:gd name="T33" fmla="*/ 17 h 19"/>
                  <a:gd name="T34" fmla="*/ 8 w 27"/>
                  <a:gd name="T35" fmla="*/ 16 h 19"/>
                  <a:gd name="T36" fmla="*/ 8 w 27"/>
                  <a:gd name="T37" fmla="*/ 14 h 19"/>
                  <a:gd name="T38" fmla="*/ 7 w 27"/>
                  <a:gd name="T39" fmla="*/ 13 h 19"/>
                  <a:gd name="T40" fmla="*/ 9 w 27"/>
                  <a:gd name="T41" fmla="*/ 13 h 19"/>
                  <a:gd name="T42" fmla="*/ 8 w 27"/>
                  <a:gd name="T43" fmla="*/ 10 h 19"/>
                  <a:gd name="T44" fmla="*/ 10 w 27"/>
                  <a:gd name="T45" fmla="*/ 12 h 19"/>
                  <a:gd name="T46" fmla="*/ 20 w 27"/>
                  <a:gd name="T47" fmla="*/ 10 h 19"/>
                  <a:gd name="T48" fmla="*/ 17 w 27"/>
                  <a:gd name="T49" fmla="*/ 10 h 19"/>
                  <a:gd name="T50" fmla="*/ 16 w 27"/>
                  <a:gd name="T51" fmla="*/ 10 h 19"/>
                  <a:gd name="T52" fmla="*/ 15 w 27"/>
                  <a:gd name="T53" fmla="*/ 8 h 19"/>
                  <a:gd name="T54" fmla="*/ 12 w 27"/>
                  <a:gd name="T55" fmla="*/ 10 h 19"/>
                  <a:gd name="T56" fmla="*/ 13 w 27"/>
                  <a:gd name="T57" fmla="*/ 8 h 19"/>
                  <a:gd name="T58" fmla="*/ 15 w 27"/>
                  <a:gd name="T59" fmla="*/ 8 h 19"/>
                  <a:gd name="T60" fmla="*/ 18 w 27"/>
                  <a:gd name="T61" fmla="*/ 7 h 19"/>
                  <a:gd name="T62" fmla="*/ 11 w 27"/>
                  <a:gd name="T63" fmla="*/ 6 h 19"/>
                  <a:gd name="T64" fmla="*/ 12 w 27"/>
                  <a:gd name="T65" fmla="*/ 3 h 19"/>
                  <a:gd name="T66" fmla="*/ 13 w 27"/>
                  <a:gd name="T67" fmla="*/ 6 h 19"/>
                  <a:gd name="T68" fmla="*/ 16 w 27"/>
                  <a:gd name="T69" fmla="*/ 5 h 19"/>
                  <a:gd name="T70" fmla="*/ 16 w 27"/>
                  <a:gd name="T71" fmla="*/ 4 h 19"/>
                  <a:gd name="T72" fmla="*/ 18 w 27"/>
                  <a:gd name="T73" fmla="*/ 2 h 19"/>
                  <a:gd name="T74" fmla="*/ 17 w 27"/>
                  <a:gd name="T75"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9">
                    <a:moveTo>
                      <a:pt x="18" y="0"/>
                    </a:moveTo>
                    <a:cubicBezTo>
                      <a:pt x="17" y="3"/>
                      <a:pt x="24" y="2"/>
                      <a:pt x="24" y="5"/>
                    </a:cubicBezTo>
                    <a:cubicBezTo>
                      <a:pt x="25" y="6"/>
                      <a:pt x="26" y="5"/>
                      <a:pt x="27" y="5"/>
                    </a:cubicBezTo>
                    <a:cubicBezTo>
                      <a:pt x="27" y="8"/>
                      <a:pt x="23" y="7"/>
                      <a:pt x="21" y="9"/>
                    </a:cubicBezTo>
                    <a:cubicBezTo>
                      <a:pt x="24" y="10"/>
                      <a:pt x="19" y="11"/>
                      <a:pt x="23" y="11"/>
                    </a:cubicBezTo>
                    <a:cubicBezTo>
                      <a:pt x="23" y="12"/>
                      <a:pt x="23" y="12"/>
                      <a:pt x="23" y="12"/>
                    </a:cubicBezTo>
                    <a:cubicBezTo>
                      <a:pt x="23" y="12"/>
                      <a:pt x="23" y="12"/>
                      <a:pt x="23" y="12"/>
                    </a:cubicBezTo>
                    <a:cubicBezTo>
                      <a:pt x="24" y="13"/>
                      <a:pt x="24" y="13"/>
                      <a:pt x="24" y="13"/>
                    </a:cubicBezTo>
                    <a:cubicBezTo>
                      <a:pt x="23" y="13"/>
                      <a:pt x="22" y="12"/>
                      <a:pt x="21" y="12"/>
                    </a:cubicBezTo>
                    <a:cubicBezTo>
                      <a:pt x="20" y="13"/>
                      <a:pt x="22" y="13"/>
                      <a:pt x="21" y="14"/>
                    </a:cubicBezTo>
                    <a:cubicBezTo>
                      <a:pt x="20" y="12"/>
                      <a:pt x="18" y="14"/>
                      <a:pt x="18" y="14"/>
                    </a:cubicBezTo>
                    <a:cubicBezTo>
                      <a:pt x="19" y="16"/>
                      <a:pt x="19" y="13"/>
                      <a:pt x="21" y="15"/>
                    </a:cubicBezTo>
                    <a:cubicBezTo>
                      <a:pt x="20" y="15"/>
                      <a:pt x="19" y="15"/>
                      <a:pt x="19" y="15"/>
                    </a:cubicBezTo>
                    <a:cubicBezTo>
                      <a:pt x="19" y="15"/>
                      <a:pt x="19" y="16"/>
                      <a:pt x="19" y="16"/>
                    </a:cubicBezTo>
                    <a:cubicBezTo>
                      <a:pt x="18" y="16"/>
                      <a:pt x="16" y="15"/>
                      <a:pt x="16" y="16"/>
                    </a:cubicBezTo>
                    <a:cubicBezTo>
                      <a:pt x="15" y="16"/>
                      <a:pt x="12" y="17"/>
                      <a:pt x="11" y="17"/>
                    </a:cubicBezTo>
                    <a:cubicBezTo>
                      <a:pt x="11" y="17"/>
                      <a:pt x="11" y="17"/>
                      <a:pt x="11" y="17"/>
                    </a:cubicBezTo>
                    <a:cubicBezTo>
                      <a:pt x="10" y="16"/>
                      <a:pt x="10" y="16"/>
                      <a:pt x="10" y="16"/>
                    </a:cubicBezTo>
                    <a:cubicBezTo>
                      <a:pt x="10" y="18"/>
                      <a:pt x="8" y="15"/>
                      <a:pt x="9" y="17"/>
                    </a:cubicBezTo>
                    <a:cubicBezTo>
                      <a:pt x="6" y="18"/>
                      <a:pt x="3" y="19"/>
                      <a:pt x="0" y="19"/>
                    </a:cubicBezTo>
                    <a:cubicBezTo>
                      <a:pt x="1" y="18"/>
                      <a:pt x="1" y="17"/>
                      <a:pt x="2" y="16"/>
                    </a:cubicBezTo>
                    <a:cubicBezTo>
                      <a:pt x="1" y="16"/>
                      <a:pt x="1" y="15"/>
                      <a:pt x="1" y="15"/>
                    </a:cubicBezTo>
                    <a:cubicBezTo>
                      <a:pt x="2" y="15"/>
                      <a:pt x="2" y="15"/>
                      <a:pt x="2" y="15"/>
                    </a:cubicBezTo>
                    <a:cubicBezTo>
                      <a:pt x="2" y="16"/>
                      <a:pt x="2" y="16"/>
                      <a:pt x="2" y="16"/>
                    </a:cubicBezTo>
                    <a:cubicBezTo>
                      <a:pt x="2" y="17"/>
                      <a:pt x="2" y="17"/>
                      <a:pt x="2" y="17"/>
                    </a:cubicBezTo>
                    <a:cubicBezTo>
                      <a:pt x="3" y="16"/>
                      <a:pt x="3" y="16"/>
                      <a:pt x="3" y="16"/>
                    </a:cubicBezTo>
                    <a:cubicBezTo>
                      <a:pt x="4" y="15"/>
                      <a:pt x="2" y="16"/>
                      <a:pt x="3" y="17"/>
                    </a:cubicBezTo>
                    <a:cubicBezTo>
                      <a:pt x="3" y="17"/>
                      <a:pt x="3" y="17"/>
                      <a:pt x="3" y="17"/>
                    </a:cubicBezTo>
                    <a:cubicBezTo>
                      <a:pt x="2" y="17"/>
                      <a:pt x="2" y="17"/>
                      <a:pt x="2" y="17"/>
                    </a:cubicBezTo>
                    <a:cubicBezTo>
                      <a:pt x="2" y="17"/>
                      <a:pt x="2" y="18"/>
                      <a:pt x="2" y="18"/>
                    </a:cubicBezTo>
                    <a:cubicBezTo>
                      <a:pt x="3" y="19"/>
                      <a:pt x="4" y="17"/>
                      <a:pt x="5" y="17"/>
                    </a:cubicBezTo>
                    <a:cubicBezTo>
                      <a:pt x="5" y="16"/>
                      <a:pt x="5" y="16"/>
                      <a:pt x="5" y="16"/>
                    </a:cubicBezTo>
                    <a:cubicBezTo>
                      <a:pt x="5" y="16"/>
                      <a:pt x="5" y="16"/>
                      <a:pt x="5" y="16"/>
                    </a:cubicBezTo>
                    <a:cubicBezTo>
                      <a:pt x="5" y="17"/>
                      <a:pt x="5" y="17"/>
                      <a:pt x="5" y="17"/>
                    </a:cubicBezTo>
                    <a:cubicBezTo>
                      <a:pt x="6" y="18"/>
                      <a:pt x="7" y="16"/>
                      <a:pt x="8" y="16"/>
                    </a:cubicBezTo>
                    <a:cubicBezTo>
                      <a:pt x="8" y="16"/>
                      <a:pt x="8" y="16"/>
                      <a:pt x="8" y="16"/>
                    </a:cubicBezTo>
                    <a:cubicBezTo>
                      <a:pt x="7" y="16"/>
                      <a:pt x="7" y="16"/>
                      <a:pt x="7" y="16"/>
                    </a:cubicBezTo>
                    <a:cubicBezTo>
                      <a:pt x="8" y="14"/>
                      <a:pt x="8" y="14"/>
                      <a:pt x="8" y="14"/>
                    </a:cubicBezTo>
                    <a:cubicBezTo>
                      <a:pt x="7" y="14"/>
                      <a:pt x="6" y="14"/>
                      <a:pt x="5" y="13"/>
                    </a:cubicBezTo>
                    <a:cubicBezTo>
                      <a:pt x="5" y="12"/>
                      <a:pt x="6" y="15"/>
                      <a:pt x="7" y="13"/>
                    </a:cubicBezTo>
                    <a:cubicBezTo>
                      <a:pt x="6" y="13"/>
                      <a:pt x="6" y="13"/>
                      <a:pt x="6" y="13"/>
                    </a:cubicBezTo>
                    <a:cubicBezTo>
                      <a:pt x="6" y="13"/>
                      <a:pt x="9" y="11"/>
                      <a:pt x="9" y="13"/>
                    </a:cubicBezTo>
                    <a:cubicBezTo>
                      <a:pt x="10" y="12"/>
                      <a:pt x="9" y="12"/>
                      <a:pt x="10" y="11"/>
                    </a:cubicBezTo>
                    <a:cubicBezTo>
                      <a:pt x="9" y="11"/>
                      <a:pt x="9" y="10"/>
                      <a:pt x="8" y="10"/>
                    </a:cubicBezTo>
                    <a:cubicBezTo>
                      <a:pt x="8" y="10"/>
                      <a:pt x="9" y="10"/>
                      <a:pt x="10" y="10"/>
                    </a:cubicBezTo>
                    <a:cubicBezTo>
                      <a:pt x="10" y="12"/>
                      <a:pt x="10" y="12"/>
                      <a:pt x="10" y="12"/>
                    </a:cubicBezTo>
                    <a:cubicBezTo>
                      <a:pt x="13" y="11"/>
                      <a:pt x="18" y="11"/>
                      <a:pt x="21" y="11"/>
                    </a:cubicBezTo>
                    <a:cubicBezTo>
                      <a:pt x="21" y="10"/>
                      <a:pt x="21" y="10"/>
                      <a:pt x="20" y="10"/>
                    </a:cubicBezTo>
                    <a:cubicBezTo>
                      <a:pt x="19" y="9"/>
                      <a:pt x="22" y="9"/>
                      <a:pt x="21" y="8"/>
                    </a:cubicBezTo>
                    <a:cubicBezTo>
                      <a:pt x="18" y="8"/>
                      <a:pt x="19" y="11"/>
                      <a:pt x="17" y="10"/>
                    </a:cubicBezTo>
                    <a:cubicBezTo>
                      <a:pt x="17" y="10"/>
                      <a:pt x="17" y="9"/>
                      <a:pt x="17" y="9"/>
                    </a:cubicBezTo>
                    <a:cubicBezTo>
                      <a:pt x="16" y="9"/>
                      <a:pt x="16" y="10"/>
                      <a:pt x="16" y="10"/>
                    </a:cubicBezTo>
                    <a:cubicBezTo>
                      <a:pt x="15" y="10"/>
                      <a:pt x="17" y="8"/>
                      <a:pt x="15" y="9"/>
                    </a:cubicBezTo>
                    <a:cubicBezTo>
                      <a:pt x="15" y="8"/>
                      <a:pt x="15" y="8"/>
                      <a:pt x="15" y="8"/>
                    </a:cubicBezTo>
                    <a:cubicBezTo>
                      <a:pt x="14" y="8"/>
                      <a:pt x="14" y="8"/>
                      <a:pt x="14" y="8"/>
                    </a:cubicBezTo>
                    <a:cubicBezTo>
                      <a:pt x="15" y="9"/>
                      <a:pt x="13" y="10"/>
                      <a:pt x="12" y="10"/>
                    </a:cubicBezTo>
                    <a:cubicBezTo>
                      <a:pt x="11" y="10"/>
                      <a:pt x="11" y="10"/>
                      <a:pt x="10" y="9"/>
                    </a:cubicBezTo>
                    <a:cubicBezTo>
                      <a:pt x="11" y="10"/>
                      <a:pt x="12" y="9"/>
                      <a:pt x="13" y="8"/>
                    </a:cubicBezTo>
                    <a:cubicBezTo>
                      <a:pt x="13" y="9"/>
                      <a:pt x="14" y="7"/>
                      <a:pt x="15" y="7"/>
                    </a:cubicBezTo>
                    <a:cubicBezTo>
                      <a:pt x="15" y="8"/>
                      <a:pt x="15" y="8"/>
                      <a:pt x="15" y="8"/>
                    </a:cubicBezTo>
                    <a:cubicBezTo>
                      <a:pt x="15" y="9"/>
                      <a:pt x="16" y="9"/>
                      <a:pt x="17" y="8"/>
                    </a:cubicBezTo>
                    <a:cubicBezTo>
                      <a:pt x="16" y="8"/>
                      <a:pt x="17" y="7"/>
                      <a:pt x="18" y="7"/>
                    </a:cubicBezTo>
                    <a:cubicBezTo>
                      <a:pt x="18" y="7"/>
                      <a:pt x="18" y="7"/>
                      <a:pt x="18" y="7"/>
                    </a:cubicBezTo>
                    <a:cubicBezTo>
                      <a:pt x="16" y="5"/>
                      <a:pt x="12" y="8"/>
                      <a:pt x="11" y="6"/>
                    </a:cubicBezTo>
                    <a:cubicBezTo>
                      <a:pt x="12" y="7"/>
                      <a:pt x="11" y="5"/>
                      <a:pt x="11" y="4"/>
                    </a:cubicBezTo>
                    <a:cubicBezTo>
                      <a:pt x="12" y="3"/>
                      <a:pt x="12" y="3"/>
                      <a:pt x="12" y="3"/>
                    </a:cubicBezTo>
                    <a:cubicBezTo>
                      <a:pt x="12" y="4"/>
                      <a:pt x="13" y="5"/>
                      <a:pt x="15" y="4"/>
                    </a:cubicBezTo>
                    <a:cubicBezTo>
                      <a:pt x="14" y="4"/>
                      <a:pt x="13" y="6"/>
                      <a:pt x="13" y="6"/>
                    </a:cubicBezTo>
                    <a:cubicBezTo>
                      <a:pt x="14" y="7"/>
                      <a:pt x="16" y="6"/>
                      <a:pt x="17" y="6"/>
                    </a:cubicBezTo>
                    <a:cubicBezTo>
                      <a:pt x="16" y="5"/>
                      <a:pt x="16" y="5"/>
                      <a:pt x="16" y="5"/>
                    </a:cubicBezTo>
                    <a:cubicBezTo>
                      <a:pt x="16" y="4"/>
                      <a:pt x="16" y="4"/>
                      <a:pt x="16" y="4"/>
                    </a:cubicBezTo>
                    <a:cubicBezTo>
                      <a:pt x="16" y="4"/>
                      <a:pt x="16" y="4"/>
                      <a:pt x="16" y="4"/>
                    </a:cubicBezTo>
                    <a:cubicBezTo>
                      <a:pt x="18" y="4"/>
                      <a:pt x="16" y="2"/>
                      <a:pt x="16" y="1"/>
                    </a:cubicBezTo>
                    <a:cubicBezTo>
                      <a:pt x="17" y="2"/>
                      <a:pt x="17" y="2"/>
                      <a:pt x="18" y="2"/>
                    </a:cubicBezTo>
                    <a:cubicBezTo>
                      <a:pt x="19" y="1"/>
                      <a:pt x="18" y="1"/>
                      <a:pt x="18" y="1"/>
                    </a:cubicBezTo>
                    <a:cubicBezTo>
                      <a:pt x="17" y="0"/>
                      <a:pt x="16" y="0"/>
                      <a:pt x="17" y="0"/>
                    </a:cubicBezTo>
                    <a:cubicBezTo>
                      <a:pt x="17"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2" name="Freeform 743">
                <a:extLst>
                  <a:ext uri="{FF2B5EF4-FFF2-40B4-BE49-F238E27FC236}">
                    <a16:creationId xmlns:a16="http://schemas.microsoft.com/office/drawing/2014/main" id="{84F0A7C0-D338-4836-9CAF-82DEA48037A5}"/>
                  </a:ext>
                </a:extLst>
              </p:cNvPr>
              <p:cNvSpPr/>
              <p:nvPr/>
            </p:nvSpPr>
            <p:spPr bwMode="auto">
              <a:xfrm>
                <a:off x="4126" y="139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3" name="Freeform 744">
                <a:extLst>
                  <a:ext uri="{FF2B5EF4-FFF2-40B4-BE49-F238E27FC236}">
                    <a16:creationId xmlns:a16="http://schemas.microsoft.com/office/drawing/2014/main" id="{04CE7653-EA62-493A-BD67-93249AADCF66}"/>
                  </a:ext>
                </a:extLst>
              </p:cNvPr>
              <p:cNvSpPr/>
              <p:nvPr/>
            </p:nvSpPr>
            <p:spPr bwMode="auto">
              <a:xfrm>
                <a:off x="2159" y="139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4" name="Freeform 745">
                <a:extLst>
                  <a:ext uri="{FF2B5EF4-FFF2-40B4-BE49-F238E27FC236}">
                    <a16:creationId xmlns:a16="http://schemas.microsoft.com/office/drawing/2014/main" id="{5156935C-2BEB-4796-A7B1-18F948ED88FA}"/>
                  </a:ext>
                </a:extLst>
              </p:cNvPr>
              <p:cNvSpPr/>
              <p:nvPr/>
            </p:nvSpPr>
            <p:spPr bwMode="auto">
              <a:xfrm>
                <a:off x="3532" y="1395"/>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5" name="Freeform 746">
                <a:extLst>
                  <a:ext uri="{FF2B5EF4-FFF2-40B4-BE49-F238E27FC236}">
                    <a16:creationId xmlns:a16="http://schemas.microsoft.com/office/drawing/2014/main" id="{47A0B775-4345-48C6-B831-2EE26F28FAAF}"/>
                  </a:ext>
                </a:extLst>
              </p:cNvPr>
              <p:cNvSpPr/>
              <p:nvPr/>
            </p:nvSpPr>
            <p:spPr bwMode="auto">
              <a:xfrm>
                <a:off x="3717" y="1395"/>
                <a:ext cx="16" cy="8"/>
              </a:xfrm>
              <a:custGeom>
                <a:gdLst>
                  <a:gd name="T0" fmla="*/ 6 w 6"/>
                  <a:gd name="T1" fmla="*/ 3 h 3"/>
                  <a:gd name="T2" fmla="*/ 5 w 6"/>
                  <a:gd name="T3" fmla="*/ 3 h 3"/>
                  <a:gd name="T4" fmla="*/ 2 w 6"/>
                  <a:gd name="T5" fmla="*/ 1 h 3"/>
                  <a:gd name="T6" fmla="*/ 1 w 6"/>
                  <a:gd name="T7" fmla="*/ 1 h 3"/>
                  <a:gd name="T8" fmla="*/ 1 w 6"/>
                  <a:gd name="T9" fmla="*/ 1 h 3"/>
                  <a:gd name="T10" fmla="*/ 3 w 6"/>
                  <a:gd name="T11" fmla="*/ 0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cubicBezTo>
                      <a:pt x="5" y="3"/>
                      <a:pt x="5" y="3"/>
                      <a:pt x="5" y="3"/>
                    </a:cubicBezTo>
                    <a:cubicBezTo>
                      <a:pt x="5" y="1"/>
                      <a:pt x="3" y="2"/>
                      <a:pt x="2" y="1"/>
                    </a:cubicBezTo>
                    <a:cubicBezTo>
                      <a:pt x="1" y="1"/>
                      <a:pt x="1" y="2"/>
                      <a:pt x="1" y="1"/>
                    </a:cubicBezTo>
                    <a:cubicBezTo>
                      <a:pt x="0" y="1"/>
                      <a:pt x="1" y="1"/>
                      <a:pt x="1" y="1"/>
                    </a:cubicBezTo>
                    <a:cubicBezTo>
                      <a:pt x="1" y="1"/>
                      <a:pt x="2" y="1"/>
                      <a:pt x="3" y="0"/>
                    </a:cubicBezTo>
                    <a:cubicBezTo>
                      <a:pt x="4" y="1"/>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6" name="Freeform 747">
                <a:extLst>
                  <a:ext uri="{FF2B5EF4-FFF2-40B4-BE49-F238E27FC236}">
                    <a16:creationId xmlns:a16="http://schemas.microsoft.com/office/drawing/2014/main" id="{943C8C97-FC70-47B3-864F-C8876B5214A5}"/>
                  </a:ext>
                </a:extLst>
              </p:cNvPr>
              <p:cNvSpPr/>
              <p:nvPr/>
            </p:nvSpPr>
            <p:spPr bwMode="auto">
              <a:xfrm>
                <a:off x="2637" y="1397"/>
                <a:ext cx="8" cy="3"/>
              </a:xfrm>
              <a:custGeom>
                <a:gdLst>
                  <a:gd name="T0" fmla="*/ 3 w 3"/>
                  <a:gd name="T1" fmla="*/ 0 h 1"/>
                  <a:gd name="T2" fmla="*/ 1 w 3"/>
                  <a:gd name="T3" fmla="*/ 1 h 1"/>
                  <a:gd name="T4" fmla="*/ 0 w 3"/>
                  <a:gd name="T5" fmla="*/ 1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1"/>
                      <a:pt x="1" y="1"/>
                    </a:cubicBezTo>
                    <a:cubicBezTo>
                      <a:pt x="0" y="1"/>
                      <a:pt x="0" y="1"/>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7" name="Freeform 748">
                <a:extLst>
                  <a:ext uri="{FF2B5EF4-FFF2-40B4-BE49-F238E27FC236}">
                    <a16:creationId xmlns:a16="http://schemas.microsoft.com/office/drawing/2014/main" id="{EBC3C6C7-9CEE-42A0-82EB-79B8621659C5}"/>
                  </a:ext>
                </a:extLst>
              </p:cNvPr>
              <p:cNvSpPr/>
              <p:nvPr/>
            </p:nvSpPr>
            <p:spPr bwMode="auto">
              <a:xfrm>
                <a:off x="3148" y="1397"/>
                <a:ext cx="13" cy="11"/>
              </a:xfrm>
              <a:custGeom>
                <a:gdLst>
                  <a:gd name="T0" fmla="*/ 3 w 5"/>
                  <a:gd name="T1" fmla="*/ 0 h 4"/>
                  <a:gd name="T2" fmla="*/ 2 w 5"/>
                  <a:gd name="T3" fmla="*/ 1 h 4"/>
                  <a:gd name="T4" fmla="*/ 5 w 5"/>
                  <a:gd name="T5" fmla="*/ 2 h 4"/>
                  <a:gd name="T6" fmla="*/ 1 w 5"/>
                  <a:gd name="T7" fmla="*/ 4 h 4"/>
                  <a:gd name="T8" fmla="*/ 1 w 5"/>
                  <a:gd name="T9" fmla="*/ 3 h 4"/>
                  <a:gd name="T10" fmla="*/ 2 w 5"/>
                  <a:gd name="T11" fmla="*/ 2 h 4"/>
                  <a:gd name="T12" fmla="*/ 1 w 5"/>
                  <a:gd name="T13" fmla="*/ 0 h 4"/>
                  <a:gd name="T14" fmla="*/ 1 w 5"/>
                  <a:gd name="T15" fmla="*/ 0 h 4"/>
                  <a:gd name="T16" fmla="*/ 1 w 5"/>
                  <a:gd name="T17" fmla="*/ 1 h 4"/>
                  <a:gd name="T18" fmla="*/ 0 w 5"/>
                  <a:gd name="T19" fmla="*/ 0 h 4"/>
                  <a:gd name="T20" fmla="*/ 3 w 5"/>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cubicBezTo>
                      <a:pt x="2" y="1"/>
                      <a:pt x="2" y="1"/>
                      <a:pt x="2" y="1"/>
                    </a:cubicBezTo>
                    <a:cubicBezTo>
                      <a:pt x="5" y="2"/>
                      <a:pt x="5" y="2"/>
                      <a:pt x="5" y="2"/>
                    </a:cubicBezTo>
                    <a:cubicBezTo>
                      <a:pt x="5" y="4"/>
                      <a:pt x="2" y="3"/>
                      <a:pt x="1" y="4"/>
                    </a:cubicBezTo>
                    <a:cubicBezTo>
                      <a:pt x="1" y="3"/>
                      <a:pt x="1" y="3"/>
                      <a:pt x="1" y="3"/>
                    </a:cubicBezTo>
                    <a:cubicBezTo>
                      <a:pt x="0" y="3"/>
                      <a:pt x="2" y="3"/>
                      <a:pt x="2" y="2"/>
                    </a:cubicBezTo>
                    <a:cubicBezTo>
                      <a:pt x="3" y="1"/>
                      <a:pt x="2" y="1"/>
                      <a:pt x="1" y="0"/>
                    </a:cubicBezTo>
                    <a:cubicBezTo>
                      <a:pt x="1" y="0"/>
                      <a:pt x="1" y="0"/>
                      <a:pt x="1" y="0"/>
                    </a:cubicBezTo>
                    <a:cubicBezTo>
                      <a:pt x="1" y="1"/>
                      <a:pt x="1" y="1"/>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8" name="Freeform 749">
                <a:extLst>
                  <a:ext uri="{FF2B5EF4-FFF2-40B4-BE49-F238E27FC236}">
                    <a16:creationId xmlns:a16="http://schemas.microsoft.com/office/drawing/2014/main" id="{AA3DED71-79C9-4105-A1D2-612B6F2D8C02}"/>
                  </a:ext>
                </a:extLst>
              </p:cNvPr>
              <p:cNvSpPr/>
              <p:nvPr/>
            </p:nvSpPr>
            <p:spPr bwMode="auto">
              <a:xfrm>
                <a:off x="2910" y="1397"/>
                <a:ext cx="11" cy="6"/>
              </a:xfrm>
              <a:custGeom>
                <a:gdLst>
                  <a:gd name="T0" fmla="*/ 3 w 4"/>
                  <a:gd name="T1" fmla="*/ 0 h 2"/>
                  <a:gd name="T2" fmla="*/ 1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2"/>
                      <a:pt x="1" y="0"/>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69" name="Freeform 750">
                <a:extLst>
                  <a:ext uri="{FF2B5EF4-FFF2-40B4-BE49-F238E27FC236}">
                    <a16:creationId xmlns:a16="http://schemas.microsoft.com/office/drawing/2014/main" id="{B966402C-C2A5-4392-A7AD-07405D7B8222}"/>
                  </a:ext>
                </a:extLst>
              </p:cNvPr>
              <p:cNvSpPr/>
              <p:nvPr/>
            </p:nvSpPr>
            <p:spPr bwMode="auto">
              <a:xfrm>
                <a:off x="3792" y="13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0"/>
                      <a:pt x="1"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0" name="Freeform 751">
                <a:extLst>
                  <a:ext uri="{FF2B5EF4-FFF2-40B4-BE49-F238E27FC236}">
                    <a16:creationId xmlns:a16="http://schemas.microsoft.com/office/drawing/2014/main" id="{B3AFF414-406F-4EFB-BAB6-CD742CBEEEEB}"/>
                  </a:ext>
                </a:extLst>
              </p:cNvPr>
              <p:cNvSpPr/>
              <p:nvPr/>
            </p:nvSpPr>
            <p:spPr bwMode="auto">
              <a:xfrm>
                <a:off x="2127" y="1400"/>
                <a:ext cx="3" cy="3"/>
              </a:xfrm>
              <a:custGeom>
                <a:gdLst>
                  <a:gd name="T0" fmla="*/ 3 w 3"/>
                  <a:gd name="T1" fmla="*/ 0 h 3"/>
                  <a:gd name="T2" fmla="*/ 3 w 3"/>
                  <a:gd name="T3" fmla="*/ 3 h 3"/>
                  <a:gd name="T4" fmla="*/ 0 w 3"/>
                  <a:gd name="T5" fmla="*/ 0 h 3"/>
                  <a:gd name="T6" fmla="*/ 3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1" name="Freeform 752">
                <a:extLst>
                  <a:ext uri="{FF2B5EF4-FFF2-40B4-BE49-F238E27FC236}">
                    <a16:creationId xmlns:a16="http://schemas.microsoft.com/office/drawing/2014/main" id="{9758A4A7-FAE5-4C07-9B99-F281F92CA06F}"/>
                  </a:ext>
                </a:extLst>
              </p:cNvPr>
              <p:cNvSpPr/>
              <p:nvPr/>
            </p:nvSpPr>
            <p:spPr bwMode="auto">
              <a:xfrm>
                <a:off x="3313" y="1400"/>
                <a:ext cx="8" cy="5"/>
              </a:xfrm>
              <a:custGeom>
                <a:gdLst>
                  <a:gd name="T0" fmla="*/ 2 w 3"/>
                  <a:gd name="T1" fmla="*/ 0 h 2"/>
                  <a:gd name="T2" fmla="*/ 2 w 3"/>
                  <a:gd name="T3" fmla="*/ 2 h 2"/>
                  <a:gd name="T4" fmla="*/ 2 w 3"/>
                  <a:gd name="T5" fmla="*/ 0 h 2"/>
                </a:gdLst>
                <a:cxnLst>
                  <a:cxn ang="0">
                    <a:pos x="T0" y="T1"/>
                  </a:cxn>
                  <a:cxn ang="0">
                    <a:pos x="T2" y="T3"/>
                  </a:cxn>
                  <a:cxn ang="0">
                    <a:pos x="T4" y="T5"/>
                  </a:cxn>
                </a:cxnLst>
                <a:rect l="0" t="0" r="r" b="b"/>
                <a:pathLst>
                  <a:path w="3" h="2">
                    <a:moveTo>
                      <a:pt x="2" y="0"/>
                    </a:moveTo>
                    <a:cubicBezTo>
                      <a:pt x="3" y="1"/>
                      <a:pt x="2" y="2"/>
                      <a:pt x="2"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2" name="Freeform 753">
                <a:extLst>
                  <a:ext uri="{FF2B5EF4-FFF2-40B4-BE49-F238E27FC236}">
                    <a16:creationId xmlns:a16="http://schemas.microsoft.com/office/drawing/2014/main" id="{30708756-299E-4A25-8757-A1D287661282}"/>
                  </a:ext>
                </a:extLst>
              </p:cNvPr>
              <p:cNvSpPr/>
              <p:nvPr/>
            </p:nvSpPr>
            <p:spPr bwMode="auto">
              <a:xfrm>
                <a:off x="4091" y="1400"/>
                <a:ext cx="2"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3" name="Freeform 754">
                <a:extLst>
                  <a:ext uri="{FF2B5EF4-FFF2-40B4-BE49-F238E27FC236}">
                    <a16:creationId xmlns:a16="http://schemas.microsoft.com/office/drawing/2014/main" id="{46BF90F5-4242-4A43-B466-B01BDC163F56}"/>
                  </a:ext>
                </a:extLst>
              </p:cNvPr>
              <p:cNvSpPr/>
              <p:nvPr/>
            </p:nvSpPr>
            <p:spPr bwMode="auto">
              <a:xfrm>
                <a:off x="3719" y="1400"/>
                <a:ext cx="3" cy="3"/>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4" name="Freeform 755">
                <a:extLst>
                  <a:ext uri="{FF2B5EF4-FFF2-40B4-BE49-F238E27FC236}">
                    <a16:creationId xmlns:a16="http://schemas.microsoft.com/office/drawing/2014/main" id="{0B5231C1-42E5-4C1E-99B4-4EA5728351A1}"/>
                  </a:ext>
                </a:extLst>
              </p:cNvPr>
              <p:cNvSpPr/>
              <p:nvPr/>
            </p:nvSpPr>
            <p:spPr bwMode="auto">
              <a:xfrm>
                <a:off x="3784" y="140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0" y="0"/>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5" name="Freeform 756">
                <a:extLst>
                  <a:ext uri="{FF2B5EF4-FFF2-40B4-BE49-F238E27FC236}">
                    <a16:creationId xmlns:a16="http://schemas.microsoft.com/office/drawing/2014/main" id="{8E8F3868-9D0E-4C3C-A2C1-A1103EB3A8DB}"/>
                  </a:ext>
                </a:extLst>
              </p:cNvPr>
              <p:cNvSpPr/>
              <p:nvPr/>
            </p:nvSpPr>
            <p:spPr bwMode="auto">
              <a:xfrm>
                <a:off x="4075" y="140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6" name="Freeform 757">
                <a:extLst>
                  <a:ext uri="{FF2B5EF4-FFF2-40B4-BE49-F238E27FC236}">
                    <a16:creationId xmlns:a16="http://schemas.microsoft.com/office/drawing/2014/main" id="{AD1A96D6-5BCF-4D01-8460-D427E205A4E2}"/>
                  </a:ext>
                </a:extLst>
              </p:cNvPr>
              <p:cNvSpPr/>
              <p:nvPr/>
            </p:nvSpPr>
            <p:spPr bwMode="auto">
              <a:xfrm>
                <a:off x="3292" y="1400"/>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7" name="Freeform 758">
                <a:extLst>
                  <a:ext uri="{FF2B5EF4-FFF2-40B4-BE49-F238E27FC236}">
                    <a16:creationId xmlns:a16="http://schemas.microsoft.com/office/drawing/2014/main" id="{47DE416B-7C6B-48E7-9267-B2F8CBD9C797}"/>
                  </a:ext>
                </a:extLst>
              </p:cNvPr>
              <p:cNvSpPr/>
              <p:nvPr/>
            </p:nvSpPr>
            <p:spPr bwMode="auto">
              <a:xfrm>
                <a:off x="2146" y="1403"/>
                <a:ext cx="2"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8" name="Freeform 759">
                <a:extLst>
                  <a:ext uri="{FF2B5EF4-FFF2-40B4-BE49-F238E27FC236}">
                    <a16:creationId xmlns:a16="http://schemas.microsoft.com/office/drawing/2014/main" id="{3FB29DA3-AD88-4260-BC48-A1769B2D9534}"/>
                  </a:ext>
                </a:extLst>
              </p:cNvPr>
              <p:cNvSpPr/>
              <p:nvPr/>
            </p:nvSpPr>
            <p:spPr bwMode="auto">
              <a:xfrm>
                <a:off x="2632" y="1403"/>
                <a:ext cx="8" cy="10"/>
              </a:xfrm>
              <a:custGeom>
                <a:gdLst>
                  <a:gd name="T0" fmla="*/ 3 w 3"/>
                  <a:gd name="T1" fmla="*/ 2 h 4"/>
                  <a:gd name="T2" fmla="*/ 1 w 3"/>
                  <a:gd name="T3" fmla="*/ 3 h 4"/>
                  <a:gd name="T4" fmla="*/ 1 w 3"/>
                  <a:gd name="T5" fmla="*/ 0 h 4"/>
                  <a:gd name="T6" fmla="*/ 3 w 3"/>
                  <a:gd name="T7" fmla="*/ 2 h 4"/>
                </a:gdLst>
                <a:cxnLst>
                  <a:cxn ang="0">
                    <a:pos x="T0" y="T1"/>
                  </a:cxn>
                  <a:cxn ang="0">
                    <a:pos x="T2" y="T3"/>
                  </a:cxn>
                  <a:cxn ang="0">
                    <a:pos x="T4" y="T5"/>
                  </a:cxn>
                  <a:cxn ang="0">
                    <a:pos x="T6" y="T7"/>
                  </a:cxn>
                </a:cxnLst>
                <a:rect l="0" t="0" r="r" b="b"/>
                <a:pathLst>
                  <a:path w="3" h="4">
                    <a:moveTo>
                      <a:pt x="3" y="2"/>
                    </a:moveTo>
                    <a:cubicBezTo>
                      <a:pt x="2" y="2"/>
                      <a:pt x="2" y="4"/>
                      <a:pt x="1" y="3"/>
                    </a:cubicBezTo>
                    <a:cubicBezTo>
                      <a:pt x="0" y="2"/>
                      <a:pt x="1" y="1"/>
                      <a:pt x="1" y="0"/>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79" name="Freeform 760">
                <a:extLst>
                  <a:ext uri="{FF2B5EF4-FFF2-40B4-BE49-F238E27FC236}">
                    <a16:creationId xmlns:a16="http://schemas.microsoft.com/office/drawing/2014/main" id="{6CBA712A-F823-4213-B108-EF1516FC440E}"/>
                  </a:ext>
                </a:extLst>
              </p:cNvPr>
              <p:cNvSpPr/>
              <p:nvPr/>
            </p:nvSpPr>
            <p:spPr bwMode="auto">
              <a:xfrm>
                <a:off x="3701" y="1403"/>
                <a:ext cx="10" cy="5"/>
              </a:xfrm>
              <a:custGeom>
                <a:gdLst>
                  <a:gd name="T0" fmla="*/ 4 w 4"/>
                  <a:gd name="T1" fmla="*/ 1 h 2"/>
                  <a:gd name="T2" fmla="*/ 2 w 4"/>
                  <a:gd name="T3" fmla="*/ 2 h 2"/>
                  <a:gd name="T4" fmla="*/ 0 w 4"/>
                  <a:gd name="T5" fmla="*/ 1 h 2"/>
                  <a:gd name="T6" fmla="*/ 2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1"/>
                      <a:pt x="2" y="2"/>
                    </a:cubicBezTo>
                    <a:cubicBezTo>
                      <a:pt x="0" y="1"/>
                      <a:pt x="0" y="1"/>
                      <a:pt x="0" y="1"/>
                    </a:cubicBezTo>
                    <a:cubicBezTo>
                      <a:pt x="0" y="0"/>
                      <a:pt x="1" y="1"/>
                      <a:pt x="2" y="0"/>
                    </a:cubicBezTo>
                    <a:cubicBezTo>
                      <a:pt x="2"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0" name="Freeform 761">
                <a:extLst>
                  <a:ext uri="{FF2B5EF4-FFF2-40B4-BE49-F238E27FC236}">
                    <a16:creationId xmlns:a16="http://schemas.microsoft.com/office/drawing/2014/main" id="{3B92D8B3-7CA8-4262-9C8C-918ED6716CEF}"/>
                  </a:ext>
                </a:extLst>
              </p:cNvPr>
              <p:cNvSpPr/>
              <p:nvPr/>
            </p:nvSpPr>
            <p:spPr bwMode="auto">
              <a:xfrm>
                <a:off x="4168" y="1403"/>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1" name="Freeform 762">
                <a:extLst>
                  <a:ext uri="{FF2B5EF4-FFF2-40B4-BE49-F238E27FC236}">
                    <a16:creationId xmlns:a16="http://schemas.microsoft.com/office/drawing/2014/main" id="{02CC6A6A-26E8-42E4-9835-BB4B051B47B3}"/>
                  </a:ext>
                </a:extLst>
              </p:cNvPr>
              <p:cNvSpPr/>
              <p:nvPr/>
            </p:nvSpPr>
            <p:spPr bwMode="auto">
              <a:xfrm>
                <a:off x="2156" y="140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2" name="Freeform 763">
                <a:extLst>
                  <a:ext uri="{FF2B5EF4-FFF2-40B4-BE49-F238E27FC236}">
                    <a16:creationId xmlns:a16="http://schemas.microsoft.com/office/drawing/2014/main" id="{7C117689-DD9A-4AFE-AD8E-C581A1A3FD40}"/>
                  </a:ext>
                </a:extLst>
              </p:cNvPr>
              <p:cNvSpPr/>
              <p:nvPr/>
            </p:nvSpPr>
            <p:spPr bwMode="auto">
              <a:xfrm>
                <a:off x="3695" y="140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3" name="Freeform 764">
                <a:extLst>
                  <a:ext uri="{FF2B5EF4-FFF2-40B4-BE49-F238E27FC236}">
                    <a16:creationId xmlns:a16="http://schemas.microsoft.com/office/drawing/2014/main" id="{11A6A622-AFFE-4F4B-A786-D96DB3634136}"/>
                  </a:ext>
                </a:extLst>
              </p:cNvPr>
              <p:cNvSpPr/>
              <p:nvPr/>
            </p:nvSpPr>
            <p:spPr bwMode="auto">
              <a:xfrm>
                <a:off x="3762" y="1405"/>
                <a:ext cx="6" cy="6"/>
              </a:xfrm>
              <a:custGeom>
                <a:gdLst>
                  <a:gd name="T0" fmla="*/ 1 w 2"/>
                  <a:gd name="T1" fmla="*/ 1 h 2"/>
                  <a:gd name="T2" fmla="*/ 0 w 2"/>
                  <a:gd name="T3" fmla="*/ 0 h 2"/>
                  <a:gd name="T4" fmla="*/ 1 w 2"/>
                  <a:gd name="T5" fmla="*/ 1 h 2"/>
                </a:gdLst>
                <a:cxnLst>
                  <a:cxn ang="0">
                    <a:pos x="T0" y="T1"/>
                  </a:cxn>
                  <a:cxn ang="0">
                    <a:pos x="T2" y="T3"/>
                  </a:cxn>
                  <a:cxn ang="0">
                    <a:pos x="T4" y="T5"/>
                  </a:cxn>
                </a:cxnLst>
                <a:rect l="0" t="0" r="r" b="b"/>
                <a:pathLst>
                  <a:path w="2" h="2">
                    <a:moveTo>
                      <a:pt x="1" y="1"/>
                    </a:moveTo>
                    <a:cubicBezTo>
                      <a:pt x="1" y="0"/>
                      <a:pt x="0" y="2"/>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4" name="Freeform 765">
                <a:extLst>
                  <a:ext uri="{FF2B5EF4-FFF2-40B4-BE49-F238E27FC236}">
                    <a16:creationId xmlns:a16="http://schemas.microsoft.com/office/drawing/2014/main" id="{5137C4E5-132F-4A62-9712-061AF39375FB}"/>
                  </a:ext>
                </a:extLst>
              </p:cNvPr>
              <p:cNvSpPr/>
              <p:nvPr/>
            </p:nvSpPr>
            <p:spPr bwMode="auto">
              <a:xfrm>
                <a:off x="4053" y="1403"/>
                <a:ext cx="19" cy="16"/>
              </a:xfrm>
              <a:custGeom>
                <a:gdLst>
                  <a:gd name="T0" fmla="*/ 3 w 7"/>
                  <a:gd name="T1" fmla="*/ 1 h 6"/>
                  <a:gd name="T2" fmla="*/ 2 w 7"/>
                  <a:gd name="T3" fmla="*/ 3 h 6"/>
                  <a:gd name="T4" fmla="*/ 7 w 7"/>
                  <a:gd name="T5" fmla="*/ 4 h 6"/>
                  <a:gd name="T6" fmla="*/ 2 w 7"/>
                  <a:gd name="T7" fmla="*/ 6 h 6"/>
                  <a:gd name="T8" fmla="*/ 1 w 7"/>
                  <a:gd name="T9" fmla="*/ 5 h 6"/>
                  <a:gd name="T10" fmla="*/ 3 w 7"/>
                  <a:gd name="T11" fmla="*/ 5 h 6"/>
                  <a:gd name="T12" fmla="*/ 2 w 7"/>
                  <a:gd name="T13" fmla="*/ 4 h 6"/>
                  <a:gd name="T14" fmla="*/ 1 w 7"/>
                  <a:gd name="T15" fmla="*/ 4 h 6"/>
                  <a:gd name="T16" fmla="*/ 3 w 7"/>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1"/>
                    </a:moveTo>
                    <a:cubicBezTo>
                      <a:pt x="2" y="2"/>
                      <a:pt x="4" y="2"/>
                      <a:pt x="2" y="3"/>
                    </a:cubicBezTo>
                    <a:cubicBezTo>
                      <a:pt x="4" y="5"/>
                      <a:pt x="6" y="2"/>
                      <a:pt x="7" y="4"/>
                    </a:cubicBezTo>
                    <a:cubicBezTo>
                      <a:pt x="5" y="4"/>
                      <a:pt x="4" y="6"/>
                      <a:pt x="2" y="6"/>
                    </a:cubicBezTo>
                    <a:cubicBezTo>
                      <a:pt x="2" y="5"/>
                      <a:pt x="2" y="5"/>
                      <a:pt x="1" y="5"/>
                    </a:cubicBezTo>
                    <a:cubicBezTo>
                      <a:pt x="2" y="5"/>
                      <a:pt x="2" y="5"/>
                      <a:pt x="3" y="5"/>
                    </a:cubicBezTo>
                    <a:cubicBezTo>
                      <a:pt x="2" y="4"/>
                      <a:pt x="2" y="4"/>
                      <a:pt x="2" y="4"/>
                    </a:cubicBezTo>
                    <a:cubicBezTo>
                      <a:pt x="1" y="4"/>
                      <a:pt x="1" y="4"/>
                      <a:pt x="1" y="4"/>
                    </a:cubicBezTo>
                    <a:cubicBezTo>
                      <a:pt x="2" y="4"/>
                      <a:pt x="0"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5" name="Freeform 766">
                <a:extLst>
                  <a:ext uri="{FF2B5EF4-FFF2-40B4-BE49-F238E27FC236}">
                    <a16:creationId xmlns:a16="http://schemas.microsoft.com/office/drawing/2014/main" id="{AD5EFE1B-A499-496B-ACCC-58F85799324B}"/>
                  </a:ext>
                </a:extLst>
              </p:cNvPr>
              <p:cNvSpPr/>
              <p:nvPr/>
            </p:nvSpPr>
            <p:spPr bwMode="auto">
              <a:xfrm>
                <a:off x="3687" y="1405"/>
                <a:ext cx="8" cy="6"/>
              </a:xfrm>
              <a:custGeom>
                <a:gdLst>
                  <a:gd name="T0" fmla="*/ 2 w 3"/>
                  <a:gd name="T1" fmla="*/ 0 h 2"/>
                  <a:gd name="T2" fmla="*/ 3 w 3"/>
                  <a:gd name="T3" fmla="*/ 1 h 2"/>
                  <a:gd name="T4" fmla="*/ 0 w 3"/>
                  <a:gd name="T5" fmla="*/ 1 h 2"/>
                  <a:gd name="T6" fmla="*/ 2 w 3"/>
                  <a:gd name="T7" fmla="*/ 0 h 2"/>
                </a:gdLst>
                <a:cxnLst>
                  <a:cxn ang="0">
                    <a:pos x="T0" y="T1"/>
                  </a:cxn>
                  <a:cxn ang="0">
                    <a:pos x="T2" y="T3"/>
                  </a:cxn>
                  <a:cxn ang="0">
                    <a:pos x="T4" y="T5"/>
                  </a:cxn>
                  <a:cxn ang="0">
                    <a:pos x="T6" y="T7"/>
                  </a:cxn>
                </a:cxnLst>
                <a:rect l="0" t="0" r="r" b="b"/>
                <a:pathLst>
                  <a:path w="3" h="2">
                    <a:moveTo>
                      <a:pt x="2" y="0"/>
                    </a:moveTo>
                    <a:cubicBezTo>
                      <a:pt x="3" y="1"/>
                      <a:pt x="3" y="1"/>
                      <a:pt x="3" y="1"/>
                    </a:cubicBezTo>
                    <a:cubicBezTo>
                      <a:pt x="2" y="0"/>
                      <a:pt x="1" y="2"/>
                      <a:pt x="0" y="1"/>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6" name="Freeform 767">
                <a:extLst>
                  <a:ext uri="{FF2B5EF4-FFF2-40B4-BE49-F238E27FC236}">
                    <a16:creationId xmlns:a16="http://schemas.microsoft.com/office/drawing/2014/main" id="{91B6BAF6-6101-4E0F-9869-6533F9DFBF8E}"/>
                  </a:ext>
                </a:extLst>
              </p:cNvPr>
              <p:cNvSpPr/>
              <p:nvPr/>
            </p:nvSpPr>
            <p:spPr bwMode="auto">
              <a:xfrm>
                <a:off x="2643" y="1408"/>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7" name="Freeform 768">
                <a:extLst>
                  <a:ext uri="{FF2B5EF4-FFF2-40B4-BE49-F238E27FC236}">
                    <a16:creationId xmlns:a16="http://schemas.microsoft.com/office/drawing/2014/main" id="{ABB2BAAF-E7BF-4CE6-8078-2691404F4C52}"/>
                  </a:ext>
                </a:extLst>
              </p:cNvPr>
              <p:cNvSpPr/>
              <p:nvPr/>
            </p:nvSpPr>
            <p:spPr bwMode="auto">
              <a:xfrm>
                <a:off x="3743" y="1405"/>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0"/>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8" name="Freeform 769">
                <a:extLst>
                  <a:ext uri="{FF2B5EF4-FFF2-40B4-BE49-F238E27FC236}">
                    <a16:creationId xmlns:a16="http://schemas.microsoft.com/office/drawing/2014/main" id="{71C82F6A-7E34-4139-AC32-A4C3C6335CEA}"/>
                  </a:ext>
                </a:extLst>
              </p:cNvPr>
              <p:cNvSpPr/>
              <p:nvPr/>
            </p:nvSpPr>
            <p:spPr bwMode="auto">
              <a:xfrm>
                <a:off x="3674" y="1408"/>
                <a:ext cx="11" cy="5"/>
              </a:xfrm>
              <a:custGeom>
                <a:gdLst>
                  <a:gd name="T0" fmla="*/ 3 w 4"/>
                  <a:gd name="T1" fmla="*/ 0 h 2"/>
                  <a:gd name="T2" fmla="*/ 4 w 4"/>
                  <a:gd name="T3" fmla="*/ 1 h 2"/>
                  <a:gd name="T4" fmla="*/ 0 w 4"/>
                  <a:gd name="T5" fmla="*/ 1 h 2"/>
                  <a:gd name="T6" fmla="*/ 3 w 4"/>
                  <a:gd name="T7" fmla="*/ 0 h 2"/>
                </a:gdLst>
                <a:cxnLst>
                  <a:cxn ang="0">
                    <a:pos x="T0" y="T1"/>
                  </a:cxn>
                  <a:cxn ang="0">
                    <a:pos x="T2" y="T3"/>
                  </a:cxn>
                  <a:cxn ang="0">
                    <a:pos x="T4" y="T5"/>
                  </a:cxn>
                  <a:cxn ang="0">
                    <a:pos x="T6" y="T7"/>
                  </a:cxn>
                </a:cxnLst>
                <a:rect l="0" t="0" r="r" b="b"/>
                <a:pathLst>
                  <a:path w="4" h="2">
                    <a:moveTo>
                      <a:pt x="3" y="0"/>
                    </a:moveTo>
                    <a:cubicBezTo>
                      <a:pt x="4" y="1"/>
                      <a:pt x="4" y="1"/>
                      <a:pt x="4" y="1"/>
                    </a:cubicBezTo>
                    <a:cubicBezTo>
                      <a:pt x="2" y="1"/>
                      <a:pt x="2" y="2"/>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89" name="Freeform 770">
                <a:extLst>
                  <a:ext uri="{FF2B5EF4-FFF2-40B4-BE49-F238E27FC236}">
                    <a16:creationId xmlns:a16="http://schemas.microsoft.com/office/drawing/2014/main" id="{97CC5A75-75AD-4455-A9E0-C295489F1959}"/>
                  </a:ext>
                </a:extLst>
              </p:cNvPr>
              <p:cNvSpPr/>
              <p:nvPr/>
            </p:nvSpPr>
            <p:spPr bwMode="auto">
              <a:xfrm>
                <a:off x="2127" y="1408"/>
                <a:ext cx="29" cy="16"/>
              </a:xfrm>
              <a:custGeom>
                <a:gdLst>
                  <a:gd name="T0" fmla="*/ 7 w 11"/>
                  <a:gd name="T1" fmla="*/ 0 h 6"/>
                  <a:gd name="T2" fmla="*/ 6 w 11"/>
                  <a:gd name="T3" fmla="*/ 2 h 6"/>
                  <a:gd name="T4" fmla="*/ 11 w 11"/>
                  <a:gd name="T5" fmla="*/ 1 h 6"/>
                  <a:gd name="T6" fmla="*/ 9 w 11"/>
                  <a:gd name="T7" fmla="*/ 3 h 6"/>
                  <a:gd name="T8" fmla="*/ 6 w 11"/>
                  <a:gd name="T9" fmla="*/ 5 h 6"/>
                  <a:gd name="T10" fmla="*/ 6 w 11"/>
                  <a:gd name="T11" fmla="*/ 4 h 6"/>
                  <a:gd name="T12" fmla="*/ 4 w 11"/>
                  <a:gd name="T13" fmla="*/ 6 h 6"/>
                  <a:gd name="T14" fmla="*/ 7 w 11"/>
                  <a:gd name="T15" fmla="*/ 2 h 6"/>
                  <a:gd name="T16" fmla="*/ 6 w 11"/>
                  <a:gd name="T17" fmla="*/ 2 h 6"/>
                  <a:gd name="T18" fmla="*/ 1 w 11"/>
                  <a:gd name="T19" fmla="*/ 6 h 6"/>
                  <a:gd name="T20" fmla="*/ 1 w 11"/>
                  <a:gd name="T21" fmla="*/ 3 h 6"/>
                  <a:gd name="T22" fmla="*/ 2 w 11"/>
                  <a:gd name="T23" fmla="*/ 2 h 6"/>
                  <a:gd name="T24" fmla="*/ 3 w 11"/>
                  <a:gd name="T25" fmla="*/ 2 h 6"/>
                  <a:gd name="T26" fmla="*/ 4 w 11"/>
                  <a:gd name="T27" fmla="*/ 2 h 6"/>
                  <a:gd name="T28" fmla="*/ 7 w 11"/>
                  <a:gd name="T29" fmla="*/ 1 h 6"/>
                  <a:gd name="T30" fmla="*/ 6 w 11"/>
                  <a:gd name="T31" fmla="*/ 0 h 6"/>
                  <a:gd name="T32" fmla="*/ 7 w 11"/>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7" y="0"/>
                    </a:moveTo>
                    <a:cubicBezTo>
                      <a:pt x="8" y="1"/>
                      <a:pt x="6" y="1"/>
                      <a:pt x="6" y="2"/>
                    </a:cubicBezTo>
                    <a:cubicBezTo>
                      <a:pt x="8" y="2"/>
                      <a:pt x="10" y="2"/>
                      <a:pt x="11" y="1"/>
                    </a:cubicBezTo>
                    <a:cubicBezTo>
                      <a:pt x="10" y="1"/>
                      <a:pt x="11" y="4"/>
                      <a:pt x="9" y="3"/>
                    </a:cubicBezTo>
                    <a:cubicBezTo>
                      <a:pt x="9" y="4"/>
                      <a:pt x="6" y="3"/>
                      <a:pt x="6" y="5"/>
                    </a:cubicBezTo>
                    <a:cubicBezTo>
                      <a:pt x="6" y="4"/>
                      <a:pt x="6" y="4"/>
                      <a:pt x="6" y="4"/>
                    </a:cubicBezTo>
                    <a:cubicBezTo>
                      <a:pt x="5" y="5"/>
                      <a:pt x="6" y="6"/>
                      <a:pt x="4" y="6"/>
                    </a:cubicBezTo>
                    <a:cubicBezTo>
                      <a:pt x="3" y="5"/>
                      <a:pt x="6" y="3"/>
                      <a:pt x="7" y="2"/>
                    </a:cubicBezTo>
                    <a:cubicBezTo>
                      <a:pt x="6" y="2"/>
                      <a:pt x="6" y="2"/>
                      <a:pt x="6" y="2"/>
                    </a:cubicBezTo>
                    <a:cubicBezTo>
                      <a:pt x="4" y="2"/>
                      <a:pt x="3" y="6"/>
                      <a:pt x="1" y="6"/>
                    </a:cubicBezTo>
                    <a:cubicBezTo>
                      <a:pt x="0" y="5"/>
                      <a:pt x="0" y="3"/>
                      <a:pt x="1" y="3"/>
                    </a:cubicBezTo>
                    <a:cubicBezTo>
                      <a:pt x="2" y="3"/>
                      <a:pt x="2" y="2"/>
                      <a:pt x="2" y="2"/>
                    </a:cubicBezTo>
                    <a:cubicBezTo>
                      <a:pt x="2" y="2"/>
                      <a:pt x="4" y="3"/>
                      <a:pt x="3" y="2"/>
                    </a:cubicBezTo>
                    <a:cubicBezTo>
                      <a:pt x="4" y="2"/>
                      <a:pt x="4" y="2"/>
                      <a:pt x="4" y="2"/>
                    </a:cubicBezTo>
                    <a:cubicBezTo>
                      <a:pt x="7" y="1"/>
                      <a:pt x="7"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0" name="Freeform 771">
                <a:extLst>
                  <a:ext uri="{FF2B5EF4-FFF2-40B4-BE49-F238E27FC236}">
                    <a16:creationId xmlns:a16="http://schemas.microsoft.com/office/drawing/2014/main" id="{D9F2F8AE-3872-482B-BCB2-5D459B951404}"/>
                  </a:ext>
                </a:extLst>
              </p:cNvPr>
              <p:cNvSpPr/>
              <p:nvPr/>
            </p:nvSpPr>
            <p:spPr bwMode="auto">
              <a:xfrm>
                <a:off x="2531" y="1408"/>
                <a:ext cx="98" cy="62"/>
              </a:xfrm>
              <a:custGeom>
                <a:gdLst>
                  <a:gd name="T0" fmla="*/ 37 w 37"/>
                  <a:gd name="T1" fmla="*/ 0 h 23"/>
                  <a:gd name="T2" fmla="*/ 34 w 37"/>
                  <a:gd name="T3" fmla="*/ 2 h 23"/>
                  <a:gd name="T4" fmla="*/ 33 w 37"/>
                  <a:gd name="T5" fmla="*/ 4 h 23"/>
                  <a:gd name="T6" fmla="*/ 32 w 37"/>
                  <a:gd name="T7" fmla="*/ 3 h 23"/>
                  <a:gd name="T8" fmla="*/ 32 w 37"/>
                  <a:gd name="T9" fmla="*/ 5 h 23"/>
                  <a:gd name="T10" fmla="*/ 32 w 37"/>
                  <a:gd name="T11" fmla="*/ 4 h 23"/>
                  <a:gd name="T12" fmla="*/ 30 w 37"/>
                  <a:gd name="T13" fmla="*/ 4 h 23"/>
                  <a:gd name="T14" fmla="*/ 29 w 37"/>
                  <a:gd name="T15" fmla="*/ 6 h 23"/>
                  <a:gd name="T16" fmla="*/ 28 w 37"/>
                  <a:gd name="T17" fmla="*/ 5 h 23"/>
                  <a:gd name="T18" fmla="*/ 27 w 37"/>
                  <a:gd name="T19" fmla="*/ 7 h 23"/>
                  <a:gd name="T20" fmla="*/ 29 w 37"/>
                  <a:gd name="T21" fmla="*/ 7 h 23"/>
                  <a:gd name="T22" fmla="*/ 28 w 37"/>
                  <a:gd name="T23" fmla="*/ 8 h 23"/>
                  <a:gd name="T24" fmla="*/ 26 w 37"/>
                  <a:gd name="T25" fmla="*/ 7 h 23"/>
                  <a:gd name="T26" fmla="*/ 26 w 37"/>
                  <a:gd name="T27" fmla="*/ 8 h 23"/>
                  <a:gd name="T28" fmla="*/ 23 w 37"/>
                  <a:gd name="T29" fmla="*/ 10 h 23"/>
                  <a:gd name="T30" fmla="*/ 22 w 37"/>
                  <a:gd name="T31" fmla="*/ 9 h 23"/>
                  <a:gd name="T32" fmla="*/ 21 w 37"/>
                  <a:gd name="T33" fmla="*/ 9 h 23"/>
                  <a:gd name="T34" fmla="*/ 22 w 37"/>
                  <a:gd name="T35" fmla="*/ 12 h 23"/>
                  <a:gd name="T36" fmla="*/ 24 w 37"/>
                  <a:gd name="T37" fmla="*/ 11 h 23"/>
                  <a:gd name="T38" fmla="*/ 24 w 37"/>
                  <a:gd name="T39" fmla="*/ 11 h 23"/>
                  <a:gd name="T40" fmla="*/ 20 w 37"/>
                  <a:gd name="T41" fmla="*/ 13 h 23"/>
                  <a:gd name="T42" fmla="*/ 17 w 37"/>
                  <a:gd name="T43" fmla="*/ 14 h 23"/>
                  <a:gd name="T44" fmla="*/ 15 w 37"/>
                  <a:gd name="T45" fmla="*/ 14 h 23"/>
                  <a:gd name="T46" fmla="*/ 14 w 37"/>
                  <a:gd name="T47" fmla="*/ 16 h 23"/>
                  <a:gd name="T48" fmla="*/ 15 w 37"/>
                  <a:gd name="T49" fmla="*/ 17 h 23"/>
                  <a:gd name="T50" fmla="*/ 7 w 37"/>
                  <a:gd name="T51" fmla="*/ 20 h 23"/>
                  <a:gd name="T52" fmla="*/ 7 w 37"/>
                  <a:gd name="T53" fmla="*/ 20 h 23"/>
                  <a:gd name="T54" fmla="*/ 8 w 37"/>
                  <a:gd name="T55" fmla="*/ 21 h 23"/>
                  <a:gd name="T56" fmla="*/ 9 w 37"/>
                  <a:gd name="T57" fmla="*/ 20 h 23"/>
                  <a:gd name="T58" fmla="*/ 9 w 37"/>
                  <a:gd name="T59" fmla="*/ 21 h 23"/>
                  <a:gd name="T60" fmla="*/ 6 w 37"/>
                  <a:gd name="T61" fmla="*/ 23 h 23"/>
                  <a:gd name="T62" fmla="*/ 5 w 37"/>
                  <a:gd name="T63" fmla="*/ 22 h 23"/>
                  <a:gd name="T64" fmla="*/ 1 w 37"/>
                  <a:gd name="T65" fmla="*/ 23 h 23"/>
                  <a:gd name="T66" fmla="*/ 0 w 37"/>
                  <a:gd name="T67" fmla="*/ 23 h 23"/>
                  <a:gd name="T68" fmla="*/ 4 w 37"/>
                  <a:gd name="T69" fmla="*/ 19 h 23"/>
                  <a:gd name="T70" fmla="*/ 5 w 37"/>
                  <a:gd name="T71" fmla="*/ 19 h 23"/>
                  <a:gd name="T72" fmla="*/ 14 w 37"/>
                  <a:gd name="T73" fmla="*/ 14 h 23"/>
                  <a:gd name="T74" fmla="*/ 20 w 37"/>
                  <a:gd name="T75" fmla="*/ 10 h 23"/>
                  <a:gd name="T76" fmla="*/ 22 w 37"/>
                  <a:gd name="T77" fmla="*/ 8 h 23"/>
                  <a:gd name="T78" fmla="*/ 23 w 37"/>
                  <a:gd name="T79" fmla="*/ 8 h 23"/>
                  <a:gd name="T80" fmla="*/ 24 w 37"/>
                  <a:gd name="T81" fmla="*/ 9 h 23"/>
                  <a:gd name="T82" fmla="*/ 25 w 37"/>
                  <a:gd name="T83" fmla="*/ 7 h 23"/>
                  <a:gd name="T84" fmla="*/ 30 w 37"/>
                  <a:gd name="T85" fmla="*/ 4 h 23"/>
                  <a:gd name="T86" fmla="*/ 32 w 37"/>
                  <a:gd name="T87" fmla="*/ 2 h 23"/>
                  <a:gd name="T88" fmla="*/ 37 w 37"/>
                  <a:gd name="T8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37" y="0"/>
                    </a:moveTo>
                    <a:cubicBezTo>
                      <a:pt x="36" y="1"/>
                      <a:pt x="36" y="2"/>
                      <a:pt x="34" y="2"/>
                    </a:cubicBezTo>
                    <a:cubicBezTo>
                      <a:pt x="35" y="3"/>
                      <a:pt x="33" y="3"/>
                      <a:pt x="33" y="4"/>
                    </a:cubicBezTo>
                    <a:cubicBezTo>
                      <a:pt x="32" y="3"/>
                      <a:pt x="32" y="3"/>
                      <a:pt x="32" y="3"/>
                    </a:cubicBezTo>
                    <a:cubicBezTo>
                      <a:pt x="31" y="4"/>
                      <a:pt x="34" y="5"/>
                      <a:pt x="32" y="5"/>
                    </a:cubicBezTo>
                    <a:cubicBezTo>
                      <a:pt x="32" y="4"/>
                      <a:pt x="32" y="4"/>
                      <a:pt x="32" y="4"/>
                    </a:cubicBezTo>
                    <a:cubicBezTo>
                      <a:pt x="32" y="4"/>
                      <a:pt x="31" y="3"/>
                      <a:pt x="30" y="4"/>
                    </a:cubicBezTo>
                    <a:cubicBezTo>
                      <a:pt x="29" y="4"/>
                      <a:pt x="29" y="6"/>
                      <a:pt x="29" y="6"/>
                    </a:cubicBezTo>
                    <a:cubicBezTo>
                      <a:pt x="28" y="5"/>
                      <a:pt x="28" y="5"/>
                      <a:pt x="28" y="5"/>
                    </a:cubicBezTo>
                    <a:cubicBezTo>
                      <a:pt x="27" y="7"/>
                      <a:pt x="27" y="7"/>
                      <a:pt x="27" y="7"/>
                    </a:cubicBezTo>
                    <a:cubicBezTo>
                      <a:pt x="29" y="7"/>
                      <a:pt x="29" y="7"/>
                      <a:pt x="29" y="7"/>
                    </a:cubicBezTo>
                    <a:cubicBezTo>
                      <a:pt x="28" y="8"/>
                      <a:pt x="28" y="8"/>
                      <a:pt x="28" y="8"/>
                    </a:cubicBezTo>
                    <a:cubicBezTo>
                      <a:pt x="27" y="8"/>
                      <a:pt x="27" y="7"/>
                      <a:pt x="26" y="7"/>
                    </a:cubicBezTo>
                    <a:cubicBezTo>
                      <a:pt x="25" y="7"/>
                      <a:pt x="26" y="8"/>
                      <a:pt x="26" y="8"/>
                    </a:cubicBezTo>
                    <a:cubicBezTo>
                      <a:pt x="24" y="8"/>
                      <a:pt x="24" y="9"/>
                      <a:pt x="23" y="10"/>
                    </a:cubicBezTo>
                    <a:cubicBezTo>
                      <a:pt x="23" y="10"/>
                      <a:pt x="23" y="8"/>
                      <a:pt x="22" y="9"/>
                    </a:cubicBezTo>
                    <a:cubicBezTo>
                      <a:pt x="21" y="9"/>
                      <a:pt x="21" y="9"/>
                      <a:pt x="21" y="9"/>
                    </a:cubicBezTo>
                    <a:cubicBezTo>
                      <a:pt x="23" y="10"/>
                      <a:pt x="19" y="11"/>
                      <a:pt x="22" y="12"/>
                    </a:cubicBezTo>
                    <a:cubicBezTo>
                      <a:pt x="23" y="11"/>
                      <a:pt x="24" y="11"/>
                      <a:pt x="24" y="11"/>
                    </a:cubicBezTo>
                    <a:cubicBezTo>
                      <a:pt x="24" y="11"/>
                      <a:pt x="24" y="11"/>
                      <a:pt x="24" y="11"/>
                    </a:cubicBezTo>
                    <a:cubicBezTo>
                      <a:pt x="23" y="12"/>
                      <a:pt x="22" y="12"/>
                      <a:pt x="20" y="13"/>
                    </a:cubicBezTo>
                    <a:cubicBezTo>
                      <a:pt x="19" y="13"/>
                      <a:pt x="18" y="13"/>
                      <a:pt x="17" y="14"/>
                    </a:cubicBezTo>
                    <a:cubicBezTo>
                      <a:pt x="16" y="15"/>
                      <a:pt x="17" y="13"/>
                      <a:pt x="15" y="14"/>
                    </a:cubicBezTo>
                    <a:cubicBezTo>
                      <a:pt x="17" y="14"/>
                      <a:pt x="14" y="16"/>
                      <a:pt x="14" y="16"/>
                    </a:cubicBezTo>
                    <a:cubicBezTo>
                      <a:pt x="15" y="17"/>
                      <a:pt x="15" y="17"/>
                      <a:pt x="15" y="17"/>
                    </a:cubicBezTo>
                    <a:cubicBezTo>
                      <a:pt x="12" y="15"/>
                      <a:pt x="10" y="19"/>
                      <a:pt x="7" y="20"/>
                    </a:cubicBezTo>
                    <a:cubicBezTo>
                      <a:pt x="7" y="20"/>
                      <a:pt x="7" y="20"/>
                      <a:pt x="7" y="20"/>
                    </a:cubicBezTo>
                    <a:cubicBezTo>
                      <a:pt x="7" y="20"/>
                      <a:pt x="8" y="21"/>
                      <a:pt x="8" y="21"/>
                    </a:cubicBezTo>
                    <a:cubicBezTo>
                      <a:pt x="9" y="20"/>
                      <a:pt x="9" y="20"/>
                      <a:pt x="9" y="20"/>
                    </a:cubicBezTo>
                    <a:cubicBezTo>
                      <a:pt x="9" y="21"/>
                      <a:pt x="9" y="21"/>
                      <a:pt x="9" y="21"/>
                    </a:cubicBezTo>
                    <a:cubicBezTo>
                      <a:pt x="6" y="23"/>
                      <a:pt x="6" y="23"/>
                      <a:pt x="6" y="23"/>
                    </a:cubicBezTo>
                    <a:cubicBezTo>
                      <a:pt x="6" y="22"/>
                      <a:pt x="5" y="22"/>
                      <a:pt x="5" y="22"/>
                    </a:cubicBezTo>
                    <a:cubicBezTo>
                      <a:pt x="4" y="23"/>
                      <a:pt x="1" y="20"/>
                      <a:pt x="1" y="23"/>
                    </a:cubicBezTo>
                    <a:cubicBezTo>
                      <a:pt x="1" y="23"/>
                      <a:pt x="1" y="23"/>
                      <a:pt x="0" y="23"/>
                    </a:cubicBezTo>
                    <a:cubicBezTo>
                      <a:pt x="1" y="21"/>
                      <a:pt x="4" y="21"/>
                      <a:pt x="4" y="19"/>
                    </a:cubicBezTo>
                    <a:cubicBezTo>
                      <a:pt x="5" y="19"/>
                      <a:pt x="5" y="19"/>
                      <a:pt x="5" y="19"/>
                    </a:cubicBezTo>
                    <a:cubicBezTo>
                      <a:pt x="8" y="17"/>
                      <a:pt x="12" y="16"/>
                      <a:pt x="14" y="14"/>
                    </a:cubicBezTo>
                    <a:cubicBezTo>
                      <a:pt x="16" y="14"/>
                      <a:pt x="18" y="10"/>
                      <a:pt x="20" y="10"/>
                    </a:cubicBezTo>
                    <a:cubicBezTo>
                      <a:pt x="19" y="9"/>
                      <a:pt x="21" y="8"/>
                      <a:pt x="22" y="8"/>
                    </a:cubicBezTo>
                    <a:cubicBezTo>
                      <a:pt x="23" y="8"/>
                      <a:pt x="23" y="8"/>
                      <a:pt x="23" y="8"/>
                    </a:cubicBezTo>
                    <a:cubicBezTo>
                      <a:pt x="24" y="9"/>
                      <a:pt x="24" y="9"/>
                      <a:pt x="24" y="9"/>
                    </a:cubicBezTo>
                    <a:cubicBezTo>
                      <a:pt x="24" y="8"/>
                      <a:pt x="26" y="7"/>
                      <a:pt x="25" y="7"/>
                    </a:cubicBezTo>
                    <a:cubicBezTo>
                      <a:pt x="27" y="6"/>
                      <a:pt x="28" y="4"/>
                      <a:pt x="30" y="4"/>
                    </a:cubicBezTo>
                    <a:cubicBezTo>
                      <a:pt x="30" y="3"/>
                      <a:pt x="31" y="2"/>
                      <a:pt x="32" y="2"/>
                    </a:cubicBezTo>
                    <a:cubicBezTo>
                      <a:pt x="34" y="2"/>
                      <a:pt x="3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1" name="Freeform 772">
                <a:extLst>
                  <a:ext uri="{FF2B5EF4-FFF2-40B4-BE49-F238E27FC236}">
                    <a16:creationId xmlns:a16="http://schemas.microsoft.com/office/drawing/2014/main" id="{6040C80B-6648-4E0F-B8C3-0F0BB5E54710}"/>
                  </a:ext>
                </a:extLst>
              </p:cNvPr>
              <p:cNvSpPr/>
              <p:nvPr/>
            </p:nvSpPr>
            <p:spPr bwMode="auto">
              <a:xfrm>
                <a:off x="3714" y="1408"/>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2" name="Freeform 773">
                <a:extLst>
                  <a:ext uri="{FF2B5EF4-FFF2-40B4-BE49-F238E27FC236}">
                    <a16:creationId xmlns:a16="http://schemas.microsoft.com/office/drawing/2014/main" id="{B47CEF71-A3C3-4118-B1D6-1F2D1635001D}"/>
                  </a:ext>
                </a:extLst>
              </p:cNvPr>
              <p:cNvSpPr/>
              <p:nvPr/>
            </p:nvSpPr>
            <p:spPr bwMode="auto">
              <a:xfrm>
                <a:off x="3984" y="1408"/>
                <a:ext cx="8" cy="5"/>
              </a:xfrm>
              <a:custGeom>
                <a:gdLst>
                  <a:gd name="T0" fmla="*/ 3 w 3"/>
                  <a:gd name="T1" fmla="*/ 1 h 2"/>
                  <a:gd name="T2" fmla="*/ 1 w 3"/>
                  <a:gd name="T3" fmla="*/ 1 h 2"/>
                  <a:gd name="T4" fmla="*/ 1 w 3"/>
                  <a:gd name="T5" fmla="*/ 2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1" y="1"/>
                      <a:pt x="1" y="1"/>
                      <a:pt x="1" y="1"/>
                    </a:cubicBezTo>
                    <a:cubicBezTo>
                      <a:pt x="1" y="2"/>
                      <a:pt x="1" y="2"/>
                      <a:pt x="1" y="2"/>
                    </a:cubicBezTo>
                    <a:cubicBezTo>
                      <a:pt x="0" y="1"/>
                      <a:pt x="0" y="1"/>
                      <a:pt x="0" y="1"/>
                    </a:cubicBezTo>
                    <a:cubicBezTo>
                      <a:pt x="0" y="2"/>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3" name="Freeform 774">
                <a:extLst>
                  <a:ext uri="{FF2B5EF4-FFF2-40B4-BE49-F238E27FC236}">
                    <a16:creationId xmlns:a16="http://schemas.microsoft.com/office/drawing/2014/main" id="{274AD1B4-5A35-441E-90D1-71AC4E95ACAA}"/>
                  </a:ext>
                </a:extLst>
              </p:cNvPr>
              <p:cNvSpPr/>
              <p:nvPr/>
            </p:nvSpPr>
            <p:spPr bwMode="auto">
              <a:xfrm>
                <a:off x="4107" y="1408"/>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0"/>
                      <a:pt x="1"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4" name="Freeform 775">
                <a:extLst>
                  <a:ext uri="{FF2B5EF4-FFF2-40B4-BE49-F238E27FC236}">
                    <a16:creationId xmlns:a16="http://schemas.microsoft.com/office/drawing/2014/main" id="{E48EDBC1-27F4-4BF5-98FF-7707618FE389}"/>
                  </a:ext>
                </a:extLst>
              </p:cNvPr>
              <p:cNvSpPr/>
              <p:nvPr/>
            </p:nvSpPr>
            <p:spPr bwMode="auto">
              <a:xfrm>
                <a:off x="2953" y="1408"/>
                <a:ext cx="200" cy="83"/>
              </a:xfrm>
              <a:custGeom>
                <a:gdLst>
                  <a:gd name="T0" fmla="*/ 75 w 75"/>
                  <a:gd name="T1" fmla="*/ 4 h 31"/>
                  <a:gd name="T2" fmla="*/ 72 w 75"/>
                  <a:gd name="T3" fmla="*/ 7 h 31"/>
                  <a:gd name="T4" fmla="*/ 69 w 75"/>
                  <a:gd name="T5" fmla="*/ 10 h 31"/>
                  <a:gd name="T6" fmla="*/ 66 w 75"/>
                  <a:gd name="T7" fmla="*/ 11 h 31"/>
                  <a:gd name="T8" fmla="*/ 56 w 75"/>
                  <a:gd name="T9" fmla="*/ 15 h 31"/>
                  <a:gd name="T10" fmla="*/ 54 w 75"/>
                  <a:gd name="T11" fmla="*/ 17 h 31"/>
                  <a:gd name="T12" fmla="*/ 51 w 75"/>
                  <a:gd name="T13" fmla="*/ 17 h 31"/>
                  <a:gd name="T14" fmla="*/ 50 w 75"/>
                  <a:gd name="T15" fmla="*/ 17 h 31"/>
                  <a:gd name="T16" fmla="*/ 49 w 75"/>
                  <a:gd name="T17" fmla="*/ 18 h 31"/>
                  <a:gd name="T18" fmla="*/ 45 w 75"/>
                  <a:gd name="T19" fmla="*/ 19 h 31"/>
                  <a:gd name="T20" fmla="*/ 50 w 75"/>
                  <a:gd name="T21" fmla="*/ 13 h 31"/>
                  <a:gd name="T22" fmla="*/ 43 w 75"/>
                  <a:gd name="T23" fmla="*/ 18 h 31"/>
                  <a:gd name="T24" fmla="*/ 35 w 75"/>
                  <a:gd name="T25" fmla="*/ 21 h 31"/>
                  <a:gd name="T26" fmla="*/ 26 w 75"/>
                  <a:gd name="T27" fmla="*/ 24 h 31"/>
                  <a:gd name="T28" fmla="*/ 22 w 75"/>
                  <a:gd name="T29" fmla="*/ 26 h 31"/>
                  <a:gd name="T30" fmla="*/ 17 w 75"/>
                  <a:gd name="T31" fmla="*/ 27 h 31"/>
                  <a:gd name="T32" fmla="*/ 14 w 75"/>
                  <a:gd name="T33" fmla="*/ 27 h 31"/>
                  <a:gd name="T34" fmla="*/ 7 w 75"/>
                  <a:gd name="T35" fmla="*/ 28 h 31"/>
                  <a:gd name="T36" fmla="*/ 2 w 75"/>
                  <a:gd name="T37" fmla="*/ 30 h 31"/>
                  <a:gd name="T38" fmla="*/ 0 w 75"/>
                  <a:gd name="T39" fmla="*/ 31 h 31"/>
                  <a:gd name="T40" fmla="*/ 9 w 75"/>
                  <a:gd name="T41" fmla="*/ 27 h 31"/>
                  <a:gd name="T42" fmla="*/ 7 w 75"/>
                  <a:gd name="T43" fmla="*/ 26 h 31"/>
                  <a:gd name="T44" fmla="*/ 10 w 75"/>
                  <a:gd name="T45" fmla="*/ 25 h 31"/>
                  <a:gd name="T46" fmla="*/ 8 w 75"/>
                  <a:gd name="T47" fmla="*/ 24 h 31"/>
                  <a:gd name="T48" fmla="*/ 16 w 75"/>
                  <a:gd name="T49" fmla="*/ 19 h 31"/>
                  <a:gd name="T50" fmla="*/ 24 w 75"/>
                  <a:gd name="T51" fmla="*/ 14 h 31"/>
                  <a:gd name="T52" fmla="*/ 19 w 75"/>
                  <a:gd name="T53" fmla="*/ 15 h 31"/>
                  <a:gd name="T54" fmla="*/ 22 w 75"/>
                  <a:gd name="T55" fmla="*/ 13 h 31"/>
                  <a:gd name="T56" fmla="*/ 29 w 75"/>
                  <a:gd name="T57" fmla="*/ 11 h 31"/>
                  <a:gd name="T58" fmla="*/ 29 w 75"/>
                  <a:gd name="T59" fmla="*/ 10 h 31"/>
                  <a:gd name="T60" fmla="*/ 43 w 75"/>
                  <a:gd name="T61" fmla="*/ 8 h 31"/>
                  <a:gd name="T62" fmla="*/ 48 w 75"/>
                  <a:gd name="T63" fmla="*/ 6 h 31"/>
                  <a:gd name="T64" fmla="*/ 48 w 75"/>
                  <a:gd name="T65" fmla="*/ 3 h 31"/>
                  <a:gd name="T66" fmla="*/ 50 w 75"/>
                  <a:gd name="T67" fmla="*/ 4 h 31"/>
                  <a:gd name="T68" fmla="*/ 53 w 75"/>
                  <a:gd name="T69" fmla="*/ 6 h 31"/>
                  <a:gd name="T70" fmla="*/ 56 w 75"/>
                  <a:gd name="T71" fmla="*/ 6 h 31"/>
                  <a:gd name="T72" fmla="*/ 58 w 75"/>
                  <a:gd name="T73" fmla="*/ 7 h 31"/>
                  <a:gd name="T74" fmla="*/ 66 w 75"/>
                  <a:gd name="T75" fmla="*/ 5 h 31"/>
                  <a:gd name="T76" fmla="*/ 67 w 75"/>
                  <a:gd name="T77" fmla="*/ 2 h 31"/>
                  <a:gd name="T78" fmla="*/ 69 w 75"/>
                  <a:gd name="T79" fmla="*/ 4 h 31"/>
                  <a:gd name="T80" fmla="*/ 69 w 75"/>
                  <a:gd name="T81"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31">
                    <a:moveTo>
                      <a:pt x="73" y="2"/>
                    </a:moveTo>
                    <a:cubicBezTo>
                      <a:pt x="72" y="3"/>
                      <a:pt x="74" y="4"/>
                      <a:pt x="75" y="4"/>
                    </a:cubicBezTo>
                    <a:cubicBezTo>
                      <a:pt x="75" y="6"/>
                      <a:pt x="73" y="5"/>
                      <a:pt x="73" y="6"/>
                    </a:cubicBezTo>
                    <a:cubicBezTo>
                      <a:pt x="74" y="6"/>
                      <a:pt x="72" y="7"/>
                      <a:pt x="72" y="7"/>
                    </a:cubicBezTo>
                    <a:cubicBezTo>
                      <a:pt x="73" y="8"/>
                      <a:pt x="73" y="8"/>
                      <a:pt x="73" y="8"/>
                    </a:cubicBezTo>
                    <a:cubicBezTo>
                      <a:pt x="69" y="10"/>
                      <a:pt x="69" y="10"/>
                      <a:pt x="69" y="10"/>
                    </a:cubicBezTo>
                    <a:cubicBezTo>
                      <a:pt x="69" y="9"/>
                      <a:pt x="68" y="11"/>
                      <a:pt x="67" y="9"/>
                    </a:cubicBezTo>
                    <a:cubicBezTo>
                      <a:pt x="67" y="10"/>
                      <a:pt x="67" y="11"/>
                      <a:pt x="66" y="11"/>
                    </a:cubicBezTo>
                    <a:cubicBezTo>
                      <a:pt x="63" y="10"/>
                      <a:pt x="64" y="14"/>
                      <a:pt x="62" y="12"/>
                    </a:cubicBezTo>
                    <a:cubicBezTo>
                      <a:pt x="61" y="15"/>
                      <a:pt x="58" y="14"/>
                      <a:pt x="56" y="15"/>
                    </a:cubicBezTo>
                    <a:cubicBezTo>
                      <a:pt x="56" y="16"/>
                      <a:pt x="56" y="15"/>
                      <a:pt x="55" y="15"/>
                    </a:cubicBezTo>
                    <a:cubicBezTo>
                      <a:pt x="55" y="15"/>
                      <a:pt x="55" y="16"/>
                      <a:pt x="54" y="17"/>
                    </a:cubicBezTo>
                    <a:cubicBezTo>
                      <a:pt x="53" y="15"/>
                      <a:pt x="51" y="18"/>
                      <a:pt x="51" y="18"/>
                    </a:cubicBezTo>
                    <a:cubicBezTo>
                      <a:pt x="51" y="17"/>
                      <a:pt x="51" y="17"/>
                      <a:pt x="51" y="17"/>
                    </a:cubicBezTo>
                    <a:cubicBezTo>
                      <a:pt x="51" y="17"/>
                      <a:pt x="51" y="17"/>
                      <a:pt x="51" y="17"/>
                    </a:cubicBezTo>
                    <a:cubicBezTo>
                      <a:pt x="50" y="17"/>
                      <a:pt x="50" y="17"/>
                      <a:pt x="50" y="17"/>
                    </a:cubicBezTo>
                    <a:cubicBezTo>
                      <a:pt x="50" y="17"/>
                      <a:pt x="49" y="17"/>
                      <a:pt x="49" y="17"/>
                    </a:cubicBezTo>
                    <a:cubicBezTo>
                      <a:pt x="49" y="17"/>
                      <a:pt x="48" y="18"/>
                      <a:pt x="49" y="18"/>
                    </a:cubicBezTo>
                    <a:cubicBezTo>
                      <a:pt x="47" y="19"/>
                      <a:pt x="47" y="18"/>
                      <a:pt x="46" y="19"/>
                    </a:cubicBezTo>
                    <a:cubicBezTo>
                      <a:pt x="45" y="19"/>
                      <a:pt x="45" y="19"/>
                      <a:pt x="45" y="19"/>
                    </a:cubicBezTo>
                    <a:cubicBezTo>
                      <a:pt x="47" y="18"/>
                      <a:pt x="48" y="16"/>
                      <a:pt x="50" y="16"/>
                    </a:cubicBezTo>
                    <a:cubicBezTo>
                      <a:pt x="49" y="14"/>
                      <a:pt x="54" y="13"/>
                      <a:pt x="50" y="13"/>
                    </a:cubicBezTo>
                    <a:cubicBezTo>
                      <a:pt x="49" y="15"/>
                      <a:pt x="45" y="16"/>
                      <a:pt x="43" y="18"/>
                    </a:cubicBezTo>
                    <a:cubicBezTo>
                      <a:pt x="43" y="18"/>
                      <a:pt x="43" y="18"/>
                      <a:pt x="43" y="18"/>
                    </a:cubicBezTo>
                    <a:cubicBezTo>
                      <a:pt x="43" y="19"/>
                      <a:pt x="41" y="18"/>
                      <a:pt x="41" y="19"/>
                    </a:cubicBezTo>
                    <a:cubicBezTo>
                      <a:pt x="39" y="22"/>
                      <a:pt x="36" y="17"/>
                      <a:pt x="35" y="21"/>
                    </a:cubicBezTo>
                    <a:cubicBezTo>
                      <a:pt x="32" y="21"/>
                      <a:pt x="31" y="22"/>
                      <a:pt x="29" y="23"/>
                    </a:cubicBezTo>
                    <a:cubicBezTo>
                      <a:pt x="28" y="23"/>
                      <a:pt x="27" y="24"/>
                      <a:pt x="26" y="24"/>
                    </a:cubicBezTo>
                    <a:cubicBezTo>
                      <a:pt x="26" y="25"/>
                      <a:pt x="26" y="25"/>
                      <a:pt x="26" y="25"/>
                    </a:cubicBezTo>
                    <a:cubicBezTo>
                      <a:pt x="25" y="26"/>
                      <a:pt x="23" y="24"/>
                      <a:pt x="22" y="26"/>
                    </a:cubicBezTo>
                    <a:cubicBezTo>
                      <a:pt x="23" y="26"/>
                      <a:pt x="22" y="28"/>
                      <a:pt x="21" y="28"/>
                    </a:cubicBezTo>
                    <a:cubicBezTo>
                      <a:pt x="20" y="26"/>
                      <a:pt x="18" y="28"/>
                      <a:pt x="17" y="27"/>
                    </a:cubicBezTo>
                    <a:cubicBezTo>
                      <a:pt x="16" y="27"/>
                      <a:pt x="15" y="27"/>
                      <a:pt x="15" y="28"/>
                    </a:cubicBezTo>
                    <a:cubicBezTo>
                      <a:pt x="14" y="28"/>
                      <a:pt x="14" y="27"/>
                      <a:pt x="14" y="27"/>
                    </a:cubicBezTo>
                    <a:cubicBezTo>
                      <a:pt x="13" y="30"/>
                      <a:pt x="10" y="29"/>
                      <a:pt x="8" y="30"/>
                    </a:cubicBezTo>
                    <a:cubicBezTo>
                      <a:pt x="7" y="28"/>
                      <a:pt x="7" y="28"/>
                      <a:pt x="7" y="28"/>
                    </a:cubicBezTo>
                    <a:cubicBezTo>
                      <a:pt x="5" y="28"/>
                      <a:pt x="7" y="30"/>
                      <a:pt x="6" y="30"/>
                    </a:cubicBezTo>
                    <a:cubicBezTo>
                      <a:pt x="5" y="30"/>
                      <a:pt x="3" y="31"/>
                      <a:pt x="2" y="30"/>
                    </a:cubicBezTo>
                    <a:cubicBezTo>
                      <a:pt x="2" y="31"/>
                      <a:pt x="2" y="31"/>
                      <a:pt x="1" y="31"/>
                    </a:cubicBezTo>
                    <a:cubicBezTo>
                      <a:pt x="0" y="31"/>
                      <a:pt x="0" y="31"/>
                      <a:pt x="0" y="31"/>
                    </a:cubicBezTo>
                    <a:cubicBezTo>
                      <a:pt x="0" y="30"/>
                      <a:pt x="2" y="30"/>
                      <a:pt x="3" y="29"/>
                    </a:cubicBezTo>
                    <a:cubicBezTo>
                      <a:pt x="5" y="29"/>
                      <a:pt x="6" y="25"/>
                      <a:pt x="9" y="27"/>
                    </a:cubicBezTo>
                    <a:cubicBezTo>
                      <a:pt x="10" y="27"/>
                      <a:pt x="8" y="26"/>
                      <a:pt x="8" y="26"/>
                    </a:cubicBezTo>
                    <a:cubicBezTo>
                      <a:pt x="7" y="26"/>
                      <a:pt x="7" y="26"/>
                      <a:pt x="7" y="26"/>
                    </a:cubicBezTo>
                    <a:cubicBezTo>
                      <a:pt x="7" y="26"/>
                      <a:pt x="8" y="25"/>
                      <a:pt x="9" y="25"/>
                    </a:cubicBezTo>
                    <a:cubicBezTo>
                      <a:pt x="10" y="25"/>
                      <a:pt x="10" y="25"/>
                      <a:pt x="10" y="25"/>
                    </a:cubicBezTo>
                    <a:cubicBezTo>
                      <a:pt x="10" y="24"/>
                      <a:pt x="10" y="24"/>
                      <a:pt x="9" y="24"/>
                    </a:cubicBezTo>
                    <a:cubicBezTo>
                      <a:pt x="8" y="24"/>
                      <a:pt x="8" y="24"/>
                      <a:pt x="8" y="24"/>
                    </a:cubicBezTo>
                    <a:cubicBezTo>
                      <a:pt x="11" y="23"/>
                      <a:pt x="13" y="21"/>
                      <a:pt x="15" y="19"/>
                    </a:cubicBezTo>
                    <a:cubicBezTo>
                      <a:pt x="16" y="19"/>
                      <a:pt x="16" y="19"/>
                      <a:pt x="16" y="19"/>
                    </a:cubicBezTo>
                    <a:cubicBezTo>
                      <a:pt x="17" y="19"/>
                      <a:pt x="15" y="18"/>
                      <a:pt x="16" y="18"/>
                    </a:cubicBezTo>
                    <a:cubicBezTo>
                      <a:pt x="18" y="16"/>
                      <a:pt x="22" y="16"/>
                      <a:pt x="24" y="14"/>
                    </a:cubicBezTo>
                    <a:cubicBezTo>
                      <a:pt x="24" y="14"/>
                      <a:pt x="24" y="14"/>
                      <a:pt x="24" y="14"/>
                    </a:cubicBezTo>
                    <a:cubicBezTo>
                      <a:pt x="22" y="14"/>
                      <a:pt x="21" y="14"/>
                      <a:pt x="19" y="15"/>
                    </a:cubicBezTo>
                    <a:cubicBezTo>
                      <a:pt x="15" y="17"/>
                      <a:pt x="15" y="17"/>
                      <a:pt x="15" y="17"/>
                    </a:cubicBezTo>
                    <a:cubicBezTo>
                      <a:pt x="16" y="15"/>
                      <a:pt x="19" y="15"/>
                      <a:pt x="22" y="13"/>
                    </a:cubicBezTo>
                    <a:cubicBezTo>
                      <a:pt x="24" y="14"/>
                      <a:pt x="26" y="11"/>
                      <a:pt x="28" y="12"/>
                    </a:cubicBezTo>
                    <a:cubicBezTo>
                      <a:pt x="29" y="11"/>
                      <a:pt x="29" y="11"/>
                      <a:pt x="29" y="11"/>
                    </a:cubicBezTo>
                    <a:cubicBezTo>
                      <a:pt x="28" y="10"/>
                      <a:pt x="27" y="12"/>
                      <a:pt x="26" y="10"/>
                    </a:cubicBezTo>
                    <a:cubicBezTo>
                      <a:pt x="29" y="10"/>
                      <a:pt x="29" y="10"/>
                      <a:pt x="29" y="10"/>
                    </a:cubicBezTo>
                    <a:cubicBezTo>
                      <a:pt x="30" y="11"/>
                      <a:pt x="31" y="8"/>
                      <a:pt x="32" y="10"/>
                    </a:cubicBezTo>
                    <a:cubicBezTo>
                      <a:pt x="35" y="9"/>
                      <a:pt x="39" y="8"/>
                      <a:pt x="43" y="8"/>
                    </a:cubicBezTo>
                    <a:cubicBezTo>
                      <a:pt x="43" y="7"/>
                      <a:pt x="43" y="7"/>
                      <a:pt x="43" y="7"/>
                    </a:cubicBezTo>
                    <a:cubicBezTo>
                      <a:pt x="45" y="7"/>
                      <a:pt x="48" y="9"/>
                      <a:pt x="48" y="6"/>
                    </a:cubicBezTo>
                    <a:cubicBezTo>
                      <a:pt x="49" y="6"/>
                      <a:pt x="50" y="6"/>
                      <a:pt x="50" y="5"/>
                    </a:cubicBezTo>
                    <a:cubicBezTo>
                      <a:pt x="48" y="3"/>
                      <a:pt x="48" y="3"/>
                      <a:pt x="48" y="3"/>
                    </a:cubicBezTo>
                    <a:cubicBezTo>
                      <a:pt x="51" y="4"/>
                      <a:pt x="51" y="4"/>
                      <a:pt x="51" y="4"/>
                    </a:cubicBezTo>
                    <a:cubicBezTo>
                      <a:pt x="50" y="4"/>
                      <a:pt x="50" y="4"/>
                      <a:pt x="50" y="4"/>
                    </a:cubicBezTo>
                    <a:cubicBezTo>
                      <a:pt x="50" y="5"/>
                      <a:pt x="51" y="5"/>
                      <a:pt x="51" y="6"/>
                    </a:cubicBezTo>
                    <a:cubicBezTo>
                      <a:pt x="52" y="5"/>
                      <a:pt x="52" y="6"/>
                      <a:pt x="53" y="6"/>
                    </a:cubicBezTo>
                    <a:cubicBezTo>
                      <a:pt x="53" y="6"/>
                      <a:pt x="53" y="6"/>
                      <a:pt x="53" y="6"/>
                    </a:cubicBezTo>
                    <a:cubicBezTo>
                      <a:pt x="56" y="6"/>
                      <a:pt x="56" y="6"/>
                      <a:pt x="56" y="6"/>
                    </a:cubicBezTo>
                    <a:cubicBezTo>
                      <a:pt x="57" y="7"/>
                      <a:pt x="57" y="7"/>
                      <a:pt x="57" y="7"/>
                    </a:cubicBezTo>
                    <a:cubicBezTo>
                      <a:pt x="57" y="7"/>
                      <a:pt x="57" y="7"/>
                      <a:pt x="58" y="7"/>
                    </a:cubicBezTo>
                    <a:cubicBezTo>
                      <a:pt x="57" y="6"/>
                      <a:pt x="57" y="6"/>
                      <a:pt x="57" y="6"/>
                    </a:cubicBezTo>
                    <a:cubicBezTo>
                      <a:pt x="60" y="6"/>
                      <a:pt x="64" y="6"/>
                      <a:pt x="66" y="5"/>
                    </a:cubicBezTo>
                    <a:cubicBezTo>
                      <a:pt x="67" y="5"/>
                      <a:pt x="67" y="5"/>
                      <a:pt x="67" y="5"/>
                    </a:cubicBezTo>
                    <a:cubicBezTo>
                      <a:pt x="67" y="4"/>
                      <a:pt x="69" y="3"/>
                      <a:pt x="67" y="2"/>
                    </a:cubicBezTo>
                    <a:cubicBezTo>
                      <a:pt x="68" y="2"/>
                      <a:pt x="68" y="2"/>
                      <a:pt x="68" y="2"/>
                    </a:cubicBezTo>
                    <a:cubicBezTo>
                      <a:pt x="68" y="3"/>
                      <a:pt x="68" y="3"/>
                      <a:pt x="69" y="4"/>
                    </a:cubicBezTo>
                    <a:cubicBezTo>
                      <a:pt x="69" y="4"/>
                      <a:pt x="70" y="3"/>
                      <a:pt x="71" y="3"/>
                    </a:cubicBezTo>
                    <a:cubicBezTo>
                      <a:pt x="70" y="2"/>
                      <a:pt x="69" y="2"/>
                      <a:pt x="69" y="1"/>
                    </a:cubicBezTo>
                    <a:cubicBezTo>
                      <a:pt x="71" y="0"/>
                      <a:pt x="71" y="3"/>
                      <a:pt x="7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5" name="Freeform 776">
                <a:extLst>
                  <a:ext uri="{FF2B5EF4-FFF2-40B4-BE49-F238E27FC236}">
                    <a16:creationId xmlns:a16="http://schemas.microsoft.com/office/drawing/2014/main" id="{DFE54805-250E-4EDE-883A-D07175B4E198}"/>
                  </a:ext>
                </a:extLst>
              </p:cNvPr>
              <p:cNvSpPr/>
              <p:nvPr/>
            </p:nvSpPr>
            <p:spPr bwMode="auto">
              <a:xfrm>
                <a:off x="3626" y="1411"/>
                <a:ext cx="5" cy="2"/>
              </a:xfrm>
              <a:custGeom>
                <a:gdLst>
                  <a:gd name="T0" fmla="*/ 1 w 2"/>
                  <a:gd name="T1" fmla="*/ 1 h 1"/>
                  <a:gd name="T2" fmla="*/ 0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0" y="0"/>
                    </a:cubicBezTo>
                    <a:cubicBezTo>
                      <a:pt x="1"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6" name="Freeform 777">
                <a:extLst>
                  <a:ext uri="{FF2B5EF4-FFF2-40B4-BE49-F238E27FC236}">
                    <a16:creationId xmlns:a16="http://schemas.microsoft.com/office/drawing/2014/main" id="{9174597D-F14B-40BD-B762-4652B33CEA5F}"/>
                  </a:ext>
                </a:extLst>
              </p:cNvPr>
              <p:cNvSpPr/>
              <p:nvPr/>
            </p:nvSpPr>
            <p:spPr bwMode="auto">
              <a:xfrm>
                <a:off x="4051" y="1411"/>
                <a:ext cx="2" cy="2"/>
              </a:xfrm>
              <a:custGeom>
                <a:gdLst>
                  <a:gd name="T0" fmla="*/ 2 w 2"/>
                  <a:gd name="T1" fmla="*/ 2 h 2"/>
                  <a:gd name="T2" fmla="*/ 0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2"/>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7" name="Freeform 778">
                <a:extLst>
                  <a:ext uri="{FF2B5EF4-FFF2-40B4-BE49-F238E27FC236}">
                    <a16:creationId xmlns:a16="http://schemas.microsoft.com/office/drawing/2014/main" id="{10E687EF-DDD2-4146-9410-809A8E41ECA0}"/>
                  </a:ext>
                </a:extLst>
              </p:cNvPr>
              <p:cNvSpPr/>
              <p:nvPr/>
            </p:nvSpPr>
            <p:spPr bwMode="auto">
              <a:xfrm>
                <a:off x="4099" y="1411"/>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8" name="Freeform 779">
                <a:extLst>
                  <a:ext uri="{FF2B5EF4-FFF2-40B4-BE49-F238E27FC236}">
                    <a16:creationId xmlns:a16="http://schemas.microsoft.com/office/drawing/2014/main" id="{DC673B3B-6A27-4F8A-B016-6FA8A91D714F}"/>
                  </a:ext>
                </a:extLst>
              </p:cNvPr>
              <p:cNvSpPr/>
              <p:nvPr/>
            </p:nvSpPr>
            <p:spPr bwMode="auto">
              <a:xfrm>
                <a:off x="3102" y="1411"/>
                <a:ext cx="11" cy="5"/>
              </a:xfrm>
              <a:custGeom>
                <a:gdLst>
                  <a:gd name="T0" fmla="*/ 3 w 4"/>
                  <a:gd name="T1" fmla="*/ 1 h 2"/>
                  <a:gd name="T2" fmla="*/ 2 w 4"/>
                  <a:gd name="T3" fmla="*/ 1 h 2"/>
                  <a:gd name="T4" fmla="*/ 1 w 4"/>
                  <a:gd name="T5" fmla="*/ 2 h 2"/>
                  <a:gd name="T6" fmla="*/ 1 w 4"/>
                  <a:gd name="T7" fmla="*/ 2 h 2"/>
                  <a:gd name="T8" fmla="*/ 1 w 4"/>
                  <a:gd name="T9" fmla="*/ 2 h 2"/>
                  <a:gd name="T10" fmla="*/ 0 w 4"/>
                  <a:gd name="T11" fmla="*/ 0 h 2"/>
                  <a:gd name="T12" fmla="*/ 4 w 4"/>
                  <a:gd name="T13" fmla="*/ 0 h 2"/>
                  <a:gd name="T14" fmla="*/ 3 w 4"/>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1"/>
                    </a:moveTo>
                    <a:cubicBezTo>
                      <a:pt x="3" y="1"/>
                      <a:pt x="2" y="1"/>
                      <a:pt x="2" y="1"/>
                    </a:cubicBezTo>
                    <a:cubicBezTo>
                      <a:pt x="1" y="2"/>
                      <a:pt x="1" y="2"/>
                      <a:pt x="1" y="2"/>
                    </a:cubicBezTo>
                    <a:cubicBezTo>
                      <a:pt x="1" y="2"/>
                      <a:pt x="1" y="2"/>
                      <a:pt x="1" y="2"/>
                    </a:cubicBezTo>
                    <a:cubicBezTo>
                      <a:pt x="1" y="2"/>
                      <a:pt x="1" y="2"/>
                      <a:pt x="1" y="2"/>
                    </a:cubicBezTo>
                    <a:cubicBezTo>
                      <a:pt x="1" y="2"/>
                      <a:pt x="0" y="1"/>
                      <a:pt x="0" y="0"/>
                    </a:cubicBezTo>
                    <a:cubicBezTo>
                      <a:pt x="0"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99" name="Freeform 780">
                <a:extLst>
                  <a:ext uri="{FF2B5EF4-FFF2-40B4-BE49-F238E27FC236}">
                    <a16:creationId xmlns:a16="http://schemas.microsoft.com/office/drawing/2014/main" id="{B616A5ED-0115-4604-9D93-61DAC72510F7}"/>
                  </a:ext>
                </a:extLst>
              </p:cNvPr>
              <p:cNvSpPr/>
              <p:nvPr/>
            </p:nvSpPr>
            <p:spPr bwMode="auto">
              <a:xfrm>
                <a:off x="3733" y="1411"/>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0" name="Freeform 781">
                <a:extLst>
                  <a:ext uri="{FF2B5EF4-FFF2-40B4-BE49-F238E27FC236}">
                    <a16:creationId xmlns:a16="http://schemas.microsoft.com/office/drawing/2014/main" id="{36AEE0FB-09CA-48B2-93CA-430D924287A1}"/>
                  </a:ext>
                </a:extLst>
              </p:cNvPr>
              <p:cNvSpPr/>
              <p:nvPr/>
            </p:nvSpPr>
            <p:spPr bwMode="auto">
              <a:xfrm>
                <a:off x="3613" y="1413"/>
                <a:ext cx="13" cy="8"/>
              </a:xfrm>
              <a:custGeom>
                <a:gdLst>
                  <a:gd name="T0" fmla="*/ 5 w 5"/>
                  <a:gd name="T1" fmla="*/ 0 h 3"/>
                  <a:gd name="T2" fmla="*/ 4 w 5"/>
                  <a:gd name="T3" fmla="*/ 2 h 3"/>
                  <a:gd name="T4" fmla="*/ 2 w 5"/>
                  <a:gd name="T5" fmla="*/ 1 h 3"/>
                  <a:gd name="T6" fmla="*/ 1 w 5"/>
                  <a:gd name="T7" fmla="*/ 2 h 3"/>
                  <a:gd name="T8" fmla="*/ 0 w 5"/>
                  <a:gd name="T9" fmla="*/ 1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5" y="1"/>
                      <a:pt x="4" y="2"/>
                    </a:cubicBezTo>
                    <a:cubicBezTo>
                      <a:pt x="2" y="3"/>
                      <a:pt x="4" y="0"/>
                      <a:pt x="2" y="1"/>
                    </a:cubicBezTo>
                    <a:cubicBezTo>
                      <a:pt x="1" y="2"/>
                      <a:pt x="1" y="2"/>
                      <a:pt x="1" y="2"/>
                    </a:cubicBezTo>
                    <a:cubicBezTo>
                      <a:pt x="0" y="2"/>
                      <a:pt x="0" y="1"/>
                      <a:pt x="0" y="1"/>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1" name="Freeform 782">
                <a:extLst>
                  <a:ext uri="{FF2B5EF4-FFF2-40B4-BE49-F238E27FC236}">
                    <a16:creationId xmlns:a16="http://schemas.microsoft.com/office/drawing/2014/main" id="{21538A7A-74C7-4328-841C-C9677F6F5C81}"/>
                  </a:ext>
                </a:extLst>
              </p:cNvPr>
              <p:cNvSpPr/>
              <p:nvPr/>
            </p:nvSpPr>
            <p:spPr bwMode="auto">
              <a:xfrm>
                <a:off x="3719" y="1411"/>
                <a:ext cx="8" cy="5"/>
              </a:xfrm>
              <a:custGeom>
                <a:gdLst>
                  <a:gd name="T0" fmla="*/ 0 w 3"/>
                  <a:gd name="T1" fmla="*/ 1 h 2"/>
                  <a:gd name="T2" fmla="*/ 3 w 3"/>
                  <a:gd name="T3" fmla="*/ 1 h 2"/>
                  <a:gd name="T4" fmla="*/ 0 w 3"/>
                  <a:gd name="T5" fmla="*/ 1 h 2"/>
                </a:gdLst>
                <a:cxnLst>
                  <a:cxn ang="0">
                    <a:pos x="T0" y="T1"/>
                  </a:cxn>
                  <a:cxn ang="0">
                    <a:pos x="T2" y="T3"/>
                  </a:cxn>
                  <a:cxn ang="0">
                    <a:pos x="T4" y="T5"/>
                  </a:cxn>
                </a:cxnLst>
                <a:rect l="0" t="0" r="r" b="b"/>
                <a:pathLst>
                  <a:path w="3" h="2">
                    <a:moveTo>
                      <a:pt x="0" y="1"/>
                    </a:moveTo>
                    <a:cubicBezTo>
                      <a:pt x="0" y="0"/>
                      <a:pt x="2" y="2"/>
                      <a:pt x="3" y="1"/>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2" name="Freeform 783">
                <a:extLst>
                  <a:ext uri="{FF2B5EF4-FFF2-40B4-BE49-F238E27FC236}">
                    <a16:creationId xmlns:a16="http://schemas.microsoft.com/office/drawing/2014/main" id="{3FC886C9-58D7-465A-B1DA-51AB97DADFED}"/>
                  </a:ext>
                </a:extLst>
              </p:cNvPr>
              <p:cNvSpPr/>
              <p:nvPr/>
            </p:nvSpPr>
            <p:spPr bwMode="auto">
              <a:xfrm>
                <a:off x="3997" y="1411"/>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3" name="Freeform 784">
                <a:extLst>
                  <a:ext uri="{FF2B5EF4-FFF2-40B4-BE49-F238E27FC236}">
                    <a16:creationId xmlns:a16="http://schemas.microsoft.com/office/drawing/2014/main" id="{5A095ED9-B3AA-4CB6-A77A-D81BCA24AEE2}"/>
                  </a:ext>
                </a:extLst>
              </p:cNvPr>
              <p:cNvSpPr/>
              <p:nvPr/>
            </p:nvSpPr>
            <p:spPr bwMode="auto">
              <a:xfrm>
                <a:off x="3634" y="14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4" name="Freeform 785">
                <a:extLst>
                  <a:ext uri="{FF2B5EF4-FFF2-40B4-BE49-F238E27FC236}">
                    <a16:creationId xmlns:a16="http://schemas.microsoft.com/office/drawing/2014/main" id="{4B934726-68B7-464B-A069-BB34AF241DCF}"/>
                  </a:ext>
                </a:extLst>
              </p:cNvPr>
              <p:cNvSpPr/>
              <p:nvPr/>
            </p:nvSpPr>
            <p:spPr bwMode="auto">
              <a:xfrm>
                <a:off x="3655" y="1413"/>
                <a:ext cx="6" cy="6"/>
              </a:xfrm>
              <a:custGeom>
                <a:gdLst>
                  <a:gd name="T0" fmla="*/ 1 w 2"/>
                  <a:gd name="T1" fmla="*/ 1 h 2"/>
                  <a:gd name="T2" fmla="*/ 2 w 2"/>
                  <a:gd name="T3" fmla="*/ 0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0"/>
                      <a:pt x="2" y="0"/>
                      <a:pt x="2" y="0"/>
                    </a:cubicBezTo>
                    <a:cubicBezTo>
                      <a:pt x="2" y="2"/>
                      <a:pt x="1"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5" name="Freeform 786">
                <a:extLst>
                  <a:ext uri="{FF2B5EF4-FFF2-40B4-BE49-F238E27FC236}">
                    <a16:creationId xmlns:a16="http://schemas.microsoft.com/office/drawing/2014/main" id="{27E4DBF4-9B40-46F5-A5FB-0467B630E0CD}"/>
                  </a:ext>
                </a:extLst>
              </p:cNvPr>
              <p:cNvSpPr/>
              <p:nvPr/>
            </p:nvSpPr>
            <p:spPr bwMode="auto">
              <a:xfrm>
                <a:off x="3100" y="1413"/>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6" name="Freeform 787">
                <a:extLst>
                  <a:ext uri="{FF2B5EF4-FFF2-40B4-BE49-F238E27FC236}">
                    <a16:creationId xmlns:a16="http://schemas.microsoft.com/office/drawing/2014/main" id="{2409FF50-EC7C-49C7-A86A-18035C807622}"/>
                  </a:ext>
                </a:extLst>
              </p:cNvPr>
              <p:cNvSpPr/>
              <p:nvPr/>
            </p:nvSpPr>
            <p:spPr bwMode="auto">
              <a:xfrm>
                <a:off x="3231" y="1416"/>
                <a:ext cx="8" cy="5"/>
              </a:xfrm>
              <a:custGeom>
                <a:gdLst>
                  <a:gd name="T0" fmla="*/ 3 w 3"/>
                  <a:gd name="T1" fmla="*/ 1 h 2"/>
                  <a:gd name="T2" fmla="*/ 3 w 3"/>
                  <a:gd name="T3" fmla="*/ 2 h 2"/>
                  <a:gd name="T4" fmla="*/ 2 w 3"/>
                  <a:gd name="T5" fmla="*/ 2 h 2"/>
                  <a:gd name="T6" fmla="*/ 1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3" y="2"/>
                      <a:pt x="2" y="1"/>
                      <a:pt x="2" y="2"/>
                    </a:cubicBezTo>
                    <a:cubicBezTo>
                      <a:pt x="1" y="2"/>
                      <a:pt x="0" y="0"/>
                      <a:pt x="1"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7" name="Freeform 788">
                <a:extLst>
                  <a:ext uri="{FF2B5EF4-FFF2-40B4-BE49-F238E27FC236}">
                    <a16:creationId xmlns:a16="http://schemas.microsoft.com/office/drawing/2014/main" id="{54C1ACE6-DBFE-450B-AF59-154C5632FFD1}"/>
                  </a:ext>
                </a:extLst>
              </p:cNvPr>
              <p:cNvSpPr/>
              <p:nvPr/>
            </p:nvSpPr>
            <p:spPr bwMode="auto">
              <a:xfrm>
                <a:off x="3746" y="1416"/>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8" name="Freeform 789">
                <a:extLst>
                  <a:ext uri="{FF2B5EF4-FFF2-40B4-BE49-F238E27FC236}">
                    <a16:creationId xmlns:a16="http://schemas.microsoft.com/office/drawing/2014/main" id="{1B3A2623-B446-415F-8E83-8F5A5853C2D7}"/>
                  </a:ext>
                </a:extLst>
              </p:cNvPr>
              <p:cNvSpPr/>
              <p:nvPr/>
            </p:nvSpPr>
            <p:spPr bwMode="auto">
              <a:xfrm>
                <a:off x="3944" y="1413"/>
                <a:ext cx="16" cy="11"/>
              </a:xfrm>
              <a:custGeom>
                <a:gdLst>
                  <a:gd name="T0" fmla="*/ 5 w 6"/>
                  <a:gd name="T1" fmla="*/ 1 h 4"/>
                  <a:gd name="T2" fmla="*/ 6 w 6"/>
                  <a:gd name="T3" fmla="*/ 3 h 4"/>
                  <a:gd name="T4" fmla="*/ 1 w 6"/>
                  <a:gd name="T5" fmla="*/ 2 h 4"/>
                  <a:gd name="T6" fmla="*/ 0 w 6"/>
                  <a:gd name="T7" fmla="*/ 2 h 4"/>
                  <a:gd name="T8" fmla="*/ 5 w 6"/>
                  <a:gd name="T9" fmla="*/ 1 h 4"/>
                </a:gdLst>
                <a:cxnLst>
                  <a:cxn ang="0">
                    <a:pos x="T0" y="T1"/>
                  </a:cxn>
                  <a:cxn ang="0">
                    <a:pos x="T2" y="T3"/>
                  </a:cxn>
                  <a:cxn ang="0">
                    <a:pos x="T4" y="T5"/>
                  </a:cxn>
                  <a:cxn ang="0">
                    <a:pos x="T6" y="T7"/>
                  </a:cxn>
                  <a:cxn ang="0">
                    <a:pos x="T8" y="T9"/>
                  </a:cxn>
                </a:cxnLst>
                <a:rect l="0" t="0" r="r" b="b"/>
                <a:pathLst>
                  <a:path w="6" h="4">
                    <a:moveTo>
                      <a:pt x="5" y="1"/>
                    </a:moveTo>
                    <a:cubicBezTo>
                      <a:pt x="4" y="1"/>
                      <a:pt x="6" y="2"/>
                      <a:pt x="6" y="3"/>
                    </a:cubicBezTo>
                    <a:cubicBezTo>
                      <a:pt x="4" y="4"/>
                      <a:pt x="3" y="0"/>
                      <a:pt x="1" y="2"/>
                    </a:cubicBezTo>
                    <a:cubicBezTo>
                      <a:pt x="0" y="2"/>
                      <a:pt x="0" y="2"/>
                      <a:pt x="0" y="2"/>
                    </a:cubicBezTo>
                    <a:cubicBezTo>
                      <a:pt x="1"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09" name="Freeform 790">
                <a:extLst>
                  <a:ext uri="{FF2B5EF4-FFF2-40B4-BE49-F238E27FC236}">
                    <a16:creationId xmlns:a16="http://schemas.microsoft.com/office/drawing/2014/main" id="{F4B9B7D9-86BD-4F5E-80AF-7FF0399CB4DB}"/>
                  </a:ext>
                </a:extLst>
              </p:cNvPr>
              <p:cNvSpPr/>
              <p:nvPr/>
            </p:nvSpPr>
            <p:spPr bwMode="auto">
              <a:xfrm>
                <a:off x="3960" y="1416"/>
                <a:ext cx="8" cy="3"/>
              </a:xfrm>
              <a:custGeom>
                <a:gdLst>
                  <a:gd name="T0" fmla="*/ 1 w 3"/>
                  <a:gd name="T1" fmla="*/ 1 h 1"/>
                  <a:gd name="T2" fmla="*/ 3 w 3"/>
                  <a:gd name="T3" fmla="*/ 0 h 1"/>
                  <a:gd name="T4" fmla="*/ 0 w 3"/>
                  <a:gd name="T5" fmla="*/ 1 h 1"/>
                  <a:gd name="T6" fmla="*/ 0 w 3"/>
                  <a:gd name="T7" fmla="*/ 0 h 1"/>
                  <a:gd name="T8" fmla="*/ 1 w 3"/>
                  <a:gd name="T9" fmla="*/ 1 h 1"/>
                </a:gdLst>
                <a:cxnLst>
                  <a:cxn ang="0">
                    <a:pos x="T0" y="T1"/>
                  </a:cxn>
                  <a:cxn ang="0">
                    <a:pos x="T2" y="T3"/>
                  </a:cxn>
                  <a:cxn ang="0">
                    <a:pos x="T4" y="T5"/>
                  </a:cxn>
                  <a:cxn ang="0">
                    <a:pos x="T6" y="T7"/>
                  </a:cxn>
                  <a:cxn ang="0">
                    <a:pos x="T8" y="T9"/>
                  </a:cxn>
                </a:cxnLst>
                <a:rect l="0" t="0" r="r" b="b"/>
                <a:pathLst>
                  <a:path w="3" h="1">
                    <a:moveTo>
                      <a:pt x="1" y="1"/>
                    </a:moveTo>
                    <a:cubicBezTo>
                      <a:pt x="3" y="0"/>
                      <a:pt x="3" y="0"/>
                      <a:pt x="3" y="0"/>
                    </a:cubicBezTo>
                    <a:cubicBezTo>
                      <a:pt x="2" y="1"/>
                      <a:pt x="1" y="1"/>
                      <a:pt x="0" y="1"/>
                    </a:cubicBezTo>
                    <a:cubicBezTo>
                      <a:pt x="0" y="0"/>
                      <a:pt x="0" y="0"/>
                      <a:pt x="0"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0" name="Freeform 791">
                <a:extLst>
                  <a:ext uri="{FF2B5EF4-FFF2-40B4-BE49-F238E27FC236}">
                    <a16:creationId xmlns:a16="http://schemas.microsoft.com/office/drawing/2014/main" id="{D7C316D5-9274-4D7E-A0C3-7E6CCE9860DA}"/>
                  </a:ext>
                </a:extLst>
              </p:cNvPr>
              <p:cNvSpPr/>
              <p:nvPr/>
            </p:nvSpPr>
            <p:spPr bwMode="auto">
              <a:xfrm>
                <a:off x="4112" y="1408"/>
                <a:ext cx="16" cy="19"/>
              </a:xfrm>
              <a:custGeom>
                <a:gdLst>
                  <a:gd name="T0" fmla="*/ 5 w 6"/>
                  <a:gd name="T1" fmla="*/ 4 h 7"/>
                  <a:gd name="T2" fmla="*/ 6 w 6"/>
                  <a:gd name="T3" fmla="*/ 4 h 7"/>
                  <a:gd name="T4" fmla="*/ 2 w 6"/>
                  <a:gd name="T5" fmla="*/ 5 h 7"/>
                  <a:gd name="T6" fmla="*/ 0 w 6"/>
                  <a:gd name="T7" fmla="*/ 5 h 7"/>
                  <a:gd name="T8" fmla="*/ 5 w 6"/>
                  <a:gd name="T9" fmla="*/ 4 h 7"/>
                </a:gdLst>
                <a:cxnLst>
                  <a:cxn ang="0">
                    <a:pos x="T0" y="T1"/>
                  </a:cxn>
                  <a:cxn ang="0">
                    <a:pos x="T2" y="T3"/>
                  </a:cxn>
                  <a:cxn ang="0">
                    <a:pos x="T4" y="T5"/>
                  </a:cxn>
                  <a:cxn ang="0">
                    <a:pos x="T6" y="T7"/>
                  </a:cxn>
                  <a:cxn ang="0">
                    <a:pos x="T8" y="T9"/>
                  </a:cxn>
                </a:cxnLst>
                <a:rect l="0" t="0" r="r" b="b"/>
                <a:pathLst>
                  <a:path w="6" h="7">
                    <a:moveTo>
                      <a:pt x="5" y="4"/>
                    </a:moveTo>
                    <a:cubicBezTo>
                      <a:pt x="6" y="4"/>
                      <a:pt x="6" y="4"/>
                      <a:pt x="6" y="4"/>
                    </a:cubicBezTo>
                    <a:cubicBezTo>
                      <a:pt x="4" y="4"/>
                      <a:pt x="3" y="7"/>
                      <a:pt x="2" y="5"/>
                    </a:cubicBezTo>
                    <a:cubicBezTo>
                      <a:pt x="1" y="4"/>
                      <a:pt x="0" y="6"/>
                      <a:pt x="0" y="5"/>
                    </a:cubicBezTo>
                    <a:cubicBezTo>
                      <a:pt x="3" y="6"/>
                      <a:pt x="3" y="0"/>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1" name="Freeform 792">
                <a:extLst>
                  <a:ext uri="{FF2B5EF4-FFF2-40B4-BE49-F238E27FC236}">
                    <a16:creationId xmlns:a16="http://schemas.microsoft.com/office/drawing/2014/main" id="{C47D1CF0-BC23-4D85-A080-031EFFFBEA06}"/>
                  </a:ext>
                </a:extLst>
              </p:cNvPr>
              <p:cNvSpPr/>
              <p:nvPr/>
            </p:nvSpPr>
            <p:spPr bwMode="auto">
              <a:xfrm>
                <a:off x="3735" y="1416"/>
                <a:ext cx="6" cy="5"/>
              </a:xfrm>
              <a:custGeom>
                <a:gdLst>
                  <a:gd name="T0" fmla="*/ 2 w 2"/>
                  <a:gd name="T1" fmla="*/ 1 h 2"/>
                  <a:gd name="T2" fmla="*/ 1 w 2"/>
                  <a:gd name="T3" fmla="*/ 2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2" name="Freeform 793">
                <a:extLst>
                  <a:ext uri="{FF2B5EF4-FFF2-40B4-BE49-F238E27FC236}">
                    <a16:creationId xmlns:a16="http://schemas.microsoft.com/office/drawing/2014/main" id="{EF64B6E4-87DA-43A2-BE57-C40F05EA3EA9}"/>
                  </a:ext>
                </a:extLst>
              </p:cNvPr>
              <p:cNvSpPr/>
              <p:nvPr/>
            </p:nvSpPr>
            <p:spPr bwMode="auto">
              <a:xfrm>
                <a:off x="2122" y="1416"/>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3" name="Freeform 794">
                <a:extLst>
                  <a:ext uri="{FF2B5EF4-FFF2-40B4-BE49-F238E27FC236}">
                    <a16:creationId xmlns:a16="http://schemas.microsoft.com/office/drawing/2014/main" id="{85BF1610-5B70-4F7C-A6FD-88723129F4EB}"/>
                  </a:ext>
                </a:extLst>
              </p:cNvPr>
              <p:cNvSpPr/>
              <p:nvPr/>
            </p:nvSpPr>
            <p:spPr bwMode="auto">
              <a:xfrm>
                <a:off x="2576" y="1416"/>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1" y="1"/>
                      <a:pt x="1"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4" name="Freeform 795">
                <a:extLst>
                  <a:ext uri="{FF2B5EF4-FFF2-40B4-BE49-F238E27FC236}">
                    <a16:creationId xmlns:a16="http://schemas.microsoft.com/office/drawing/2014/main" id="{E3FF9BF7-601F-4876-86ED-F861CA10376B}"/>
                  </a:ext>
                </a:extLst>
              </p:cNvPr>
              <p:cNvSpPr/>
              <p:nvPr/>
            </p:nvSpPr>
            <p:spPr bwMode="auto">
              <a:xfrm>
                <a:off x="3014" y="1419"/>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5" name="Freeform 796">
                <a:extLst>
                  <a:ext uri="{FF2B5EF4-FFF2-40B4-BE49-F238E27FC236}">
                    <a16:creationId xmlns:a16="http://schemas.microsoft.com/office/drawing/2014/main" id="{9F379E0F-3436-47A0-BAAC-0B59ECC80F57}"/>
                  </a:ext>
                </a:extLst>
              </p:cNvPr>
              <p:cNvSpPr/>
              <p:nvPr/>
            </p:nvSpPr>
            <p:spPr bwMode="auto">
              <a:xfrm>
                <a:off x="3054" y="1416"/>
                <a:ext cx="24" cy="11"/>
              </a:xfrm>
              <a:custGeom>
                <a:gdLst>
                  <a:gd name="T0" fmla="*/ 8 w 9"/>
                  <a:gd name="T1" fmla="*/ 2 h 4"/>
                  <a:gd name="T2" fmla="*/ 8 w 9"/>
                  <a:gd name="T3" fmla="*/ 2 h 4"/>
                  <a:gd name="T4" fmla="*/ 5 w 9"/>
                  <a:gd name="T5" fmla="*/ 3 h 4"/>
                  <a:gd name="T6" fmla="*/ 1 w 9"/>
                  <a:gd name="T7" fmla="*/ 1 h 4"/>
                  <a:gd name="T8" fmla="*/ 6 w 9"/>
                  <a:gd name="T9" fmla="*/ 2 h 4"/>
                  <a:gd name="T10" fmla="*/ 9 w 9"/>
                  <a:gd name="T11" fmla="*/ 1 h 4"/>
                  <a:gd name="T12" fmla="*/ 8 w 9"/>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2"/>
                    </a:moveTo>
                    <a:cubicBezTo>
                      <a:pt x="8" y="2"/>
                      <a:pt x="8" y="2"/>
                      <a:pt x="8" y="2"/>
                    </a:cubicBezTo>
                    <a:cubicBezTo>
                      <a:pt x="7" y="2"/>
                      <a:pt x="5" y="2"/>
                      <a:pt x="5" y="3"/>
                    </a:cubicBezTo>
                    <a:cubicBezTo>
                      <a:pt x="3" y="2"/>
                      <a:pt x="0" y="4"/>
                      <a:pt x="1" y="1"/>
                    </a:cubicBezTo>
                    <a:cubicBezTo>
                      <a:pt x="2" y="3"/>
                      <a:pt x="4" y="1"/>
                      <a:pt x="6" y="2"/>
                    </a:cubicBezTo>
                    <a:cubicBezTo>
                      <a:pt x="7" y="1"/>
                      <a:pt x="7" y="0"/>
                      <a:pt x="9"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6" name="Freeform 797">
                <a:extLst>
                  <a:ext uri="{FF2B5EF4-FFF2-40B4-BE49-F238E27FC236}">
                    <a16:creationId xmlns:a16="http://schemas.microsoft.com/office/drawing/2014/main" id="{AF4D9F48-B6E7-4F7C-843A-8DE9872765B7}"/>
                  </a:ext>
                </a:extLst>
              </p:cNvPr>
              <p:cNvSpPr/>
              <p:nvPr/>
            </p:nvSpPr>
            <p:spPr bwMode="auto">
              <a:xfrm>
                <a:off x="3663" y="1416"/>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0" y="1"/>
                    </a:cubicBezTo>
                    <a:cubicBezTo>
                      <a:pt x="1"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7" name="Freeform 798">
                <a:extLst>
                  <a:ext uri="{FF2B5EF4-FFF2-40B4-BE49-F238E27FC236}">
                    <a16:creationId xmlns:a16="http://schemas.microsoft.com/office/drawing/2014/main" id="{BCE36B02-BA8F-4559-AA21-9401C397D65A}"/>
                  </a:ext>
                </a:extLst>
              </p:cNvPr>
              <p:cNvSpPr/>
              <p:nvPr/>
            </p:nvSpPr>
            <p:spPr bwMode="auto">
              <a:xfrm>
                <a:off x="2191" y="1419"/>
                <a:ext cx="22" cy="13"/>
              </a:xfrm>
              <a:custGeom>
                <a:gdLst>
                  <a:gd name="T0" fmla="*/ 8 w 8"/>
                  <a:gd name="T1" fmla="*/ 0 h 5"/>
                  <a:gd name="T2" fmla="*/ 4 w 8"/>
                  <a:gd name="T3" fmla="*/ 3 h 5"/>
                  <a:gd name="T4" fmla="*/ 0 w 8"/>
                  <a:gd name="T5" fmla="*/ 5 h 5"/>
                  <a:gd name="T6" fmla="*/ 1 w 8"/>
                  <a:gd name="T7" fmla="*/ 3 h 5"/>
                  <a:gd name="T8" fmla="*/ 3 w 8"/>
                  <a:gd name="T9" fmla="*/ 2 h 5"/>
                  <a:gd name="T10" fmla="*/ 7 w 8"/>
                  <a:gd name="T11" fmla="*/ 1 h 5"/>
                  <a:gd name="T12" fmla="*/ 7 w 8"/>
                  <a:gd name="T13" fmla="*/ 0 h 5"/>
                  <a:gd name="T14" fmla="*/ 8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0"/>
                    </a:moveTo>
                    <a:cubicBezTo>
                      <a:pt x="7" y="2"/>
                      <a:pt x="5" y="1"/>
                      <a:pt x="4" y="3"/>
                    </a:cubicBezTo>
                    <a:cubicBezTo>
                      <a:pt x="3" y="4"/>
                      <a:pt x="1" y="5"/>
                      <a:pt x="0" y="5"/>
                    </a:cubicBezTo>
                    <a:cubicBezTo>
                      <a:pt x="0" y="4"/>
                      <a:pt x="1" y="3"/>
                      <a:pt x="1" y="3"/>
                    </a:cubicBezTo>
                    <a:cubicBezTo>
                      <a:pt x="2" y="3"/>
                      <a:pt x="3" y="2"/>
                      <a:pt x="3" y="2"/>
                    </a:cubicBezTo>
                    <a:cubicBezTo>
                      <a:pt x="4" y="1"/>
                      <a:pt x="6" y="1"/>
                      <a:pt x="7" y="1"/>
                    </a:cubicBezTo>
                    <a:cubicBezTo>
                      <a:pt x="7" y="0"/>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8" name="Freeform 799">
                <a:extLst>
                  <a:ext uri="{FF2B5EF4-FFF2-40B4-BE49-F238E27FC236}">
                    <a16:creationId xmlns:a16="http://schemas.microsoft.com/office/drawing/2014/main" id="{CBA0B866-D7E1-49F7-9BE1-D0D48F70DCE2}"/>
                  </a:ext>
                </a:extLst>
              </p:cNvPr>
              <p:cNvSpPr/>
              <p:nvPr/>
            </p:nvSpPr>
            <p:spPr bwMode="auto">
              <a:xfrm>
                <a:off x="2616" y="1419"/>
                <a:ext cx="8" cy="5"/>
              </a:xfrm>
              <a:custGeom>
                <a:gdLst>
                  <a:gd name="T0" fmla="*/ 3 w 3"/>
                  <a:gd name="T1" fmla="*/ 1 h 2"/>
                  <a:gd name="T2" fmla="*/ 2 w 3"/>
                  <a:gd name="T3" fmla="*/ 1 h 2"/>
                  <a:gd name="T4" fmla="*/ 1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1"/>
                      <a:pt x="2" y="2"/>
                      <a:pt x="1" y="2"/>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19" name="Freeform 800">
                <a:extLst>
                  <a:ext uri="{FF2B5EF4-FFF2-40B4-BE49-F238E27FC236}">
                    <a16:creationId xmlns:a16="http://schemas.microsoft.com/office/drawing/2014/main" id="{BE65183F-D2F7-4575-A53A-65DF29BB5DBE}"/>
                  </a:ext>
                </a:extLst>
              </p:cNvPr>
              <p:cNvSpPr/>
              <p:nvPr/>
            </p:nvSpPr>
            <p:spPr bwMode="auto">
              <a:xfrm>
                <a:off x="3030" y="1419"/>
                <a:ext cx="24" cy="10"/>
              </a:xfrm>
              <a:custGeom>
                <a:gdLst>
                  <a:gd name="T0" fmla="*/ 9 w 9"/>
                  <a:gd name="T1" fmla="*/ 2 h 4"/>
                  <a:gd name="T2" fmla="*/ 8 w 9"/>
                  <a:gd name="T3" fmla="*/ 3 h 4"/>
                  <a:gd name="T4" fmla="*/ 7 w 9"/>
                  <a:gd name="T5" fmla="*/ 1 h 4"/>
                  <a:gd name="T6" fmla="*/ 7 w 9"/>
                  <a:gd name="T7" fmla="*/ 3 h 4"/>
                  <a:gd name="T8" fmla="*/ 5 w 9"/>
                  <a:gd name="T9" fmla="*/ 2 h 4"/>
                  <a:gd name="T10" fmla="*/ 3 w 9"/>
                  <a:gd name="T11" fmla="*/ 4 h 4"/>
                  <a:gd name="T12" fmla="*/ 0 w 9"/>
                  <a:gd name="T13" fmla="*/ 4 h 4"/>
                  <a:gd name="T14" fmla="*/ 2 w 9"/>
                  <a:gd name="T15" fmla="*/ 3 h 4"/>
                  <a:gd name="T16" fmla="*/ 3 w 9"/>
                  <a:gd name="T17" fmla="*/ 3 h 4"/>
                  <a:gd name="T18" fmla="*/ 3 w 9"/>
                  <a:gd name="T19" fmla="*/ 2 h 4"/>
                  <a:gd name="T20" fmla="*/ 6 w 9"/>
                  <a:gd name="T21" fmla="*/ 2 h 4"/>
                  <a:gd name="T22" fmla="*/ 9 w 9"/>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9" y="2"/>
                    </a:moveTo>
                    <a:cubicBezTo>
                      <a:pt x="8" y="3"/>
                      <a:pt x="8" y="3"/>
                      <a:pt x="8" y="3"/>
                    </a:cubicBezTo>
                    <a:cubicBezTo>
                      <a:pt x="7" y="2"/>
                      <a:pt x="8" y="2"/>
                      <a:pt x="7" y="1"/>
                    </a:cubicBezTo>
                    <a:cubicBezTo>
                      <a:pt x="7" y="2"/>
                      <a:pt x="7" y="2"/>
                      <a:pt x="7" y="3"/>
                    </a:cubicBezTo>
                    <a:cubicBezTo>
                      <a:pt x="5" y="2"/>
                      <a:pt x="5" y="2"/>
                      <a:pt x="5" y="2"/>
                    </a:cubicBezTo>
                    <a:cubicBezTo>
                      <a:pt x="5" y="3"/>
                      <a:pt x="2" y="2"/>
                      <a:pt x="3" y="4"/>
                    </a:cubicBezTo>
                    <a:cubicBezTo>
                      <a:pt x="0" y="4"/>
                      <a:pt x="0" y="4"/>
                      <a:pt x="0" y="4"/>
                    </a:cubicBezTo>
                    <a:cubicBezTo>
                      <a:pt x="1" y="4"/>
                      <a:pt x="1" y="3"/>
                      <a:pt x="2" y="3"/>
                    </a:cubicBezTo>
                    <a:cubicBezTo>
                      <a:pt x="2" y="3"/>
                      <a:pt x="3" y="2"/>
                      <a:pt x="3" y="3"/>
                    </a:cubicBezTo>
                    <a:cubicBezTo>
                      <a:pt x="4" y="2"/>
                      <a:pt x="3" y="2"/>
                      <a:pt x="3" y="2"/>
                    </a:cubicBezTo>
                    <a:cubicBezTo>
                      <a:pt x="4" y="3"/>
                      <a:pt x="5" y="2"/>
                      <a:pt x="6" y="2"/>
                    </a:cubicBezTo>
                    <a:cubicBezTo>
                      <a:pt x="7" y="0"/>
                      <a:pt x="9"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0" name="Freeform 801">
                <a:extLst>
                  <a:ext uri="{FF2B5EF4-FFF2-40B4-BE49-F238E27FC236}">
                    <a16:creationId xmlns:a16="http://schemas.microsoft.com/office/drawing/2014/main" id="{913E89A3-CD64-4F84-A747-55834D90474F}"/>
                  </a:ext>
                </a:extLst>
              </p:cNvPr>
              <p:cNvSpPr/>
              <p:nvPr/>
            </p:nvSpPr>
            <p:spPr bwMode="auto">
              <a:xfrm>
                <a:off x="4203" y="1419"/>
                <a:ext cx="8" cy="5"/>
              </a:xfrm>
              <a:custGeom>
                <a:gdLst>
                  <a:gd name="T0" fmla="*/ 2 w 3"/>
                  <a:gd name="T1" fmla="*/ 0 h 2"/>
                  <a:gd name="T2" fmla="*/ 3 w 3"/>
                  <a:gd name="T3" fmla="*/ 2 h 2"/>
                  <a:gd name="T4" fmla="*/ 2 w 3"/>
                  <a:gd name="T5" fmla="*/ 2 h 2"/>
                  <a:gd name="T6" fmla="*/ 1 w 3"/>
                  <a:gd name="T7" fmla="*/ 1 h 2"/>
                  <a:gd name="T8" fmla="*/ 0 w 3"/>
                  <a:gd name="T9" fmla="*/ 0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2" y="2"/>
                      <a:pt x="3" y="2"/>
                    </a:cubicBezTo>
                    <a:cubicBezTo>
                      <a:pt x="2" y="2"/>
                      <a:pt x="2" y="2"/>
                      <a:pt x="2" y="2"/>
                    </a:cubicBezTo>
                    <a:cubicBezTo>
                      <a:pt x="1" y="2"/>
                      <a:pt x="1" y="1"/>
                      <a:pt x="1" y="1"/>
                    </a:cubicBezTo>
                    <a:cubicBezTo>
                      <a:pt x="1" y="0"/>
                      <a:pt x="0" y="2"/>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1" name="Freeform 802">
                <a:extLst>
                  <a:ext uri="{FF2B5EF4-FFF2-40B4-BE49-F238E27FC236}">
                    <a16:creationId xmlns:a16="http://schemas.microsoft.com/office/drawing/2014/main" id="{AB0FEB82-5D10-41FB-9820-0384986F581A}"/>
                  </a:ext>
                </a:extLst>
              </p:cNvPr>
              <p:cNvSpPr/>
              <p:nvPr/>
            </p:nvSpPr>
            <p:spPr bwMode="auto">
              <a:xfrm>
                <a:off x="3711" y="1419"/>
                <a:ext cx="8" cy="8"/>
              </a:xfrm>
              <a:custGeom>
                <a:gdLst>
                  <a:gd name="T0" fmla="*/ 3 w 3"/>
                  <a:gd name="T1" fmla="*/ 1 h 3"/>
                  <a:gd name="T2" fmla="*/ 0 w 3"/>
                  <a:gd name="T3" fmla="*/ 2 h 3"/>
                  <a:gd name="T4" fmla="*/ 1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1" y="0"/>
                      <a:pt x="2" y="3"/>
                      <a:pt x="0" y="2"/>
                    </a:cubicBezTo>
                    <a:cubicBezTo>
                      <a:pt x="1" y="1"/>
                      <a:pt x="1" y="1"/>
                      <a:pt x="1"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2" name="Freeform 803">
                <a:extLst>
                  <a:ext uri="{FF2B5EF4-FFF2-40B4-BE49-F238E27FC236}">
                    <a16:creationId xmlns:a16="http://schemas.microsoft.com/office/drawing/2014/main" id="{97D2D608-13E9-4CC3-A2E7-FC4D6390D618}"/>
                  </a:ext>
                </a:extLst>
              </p:cNvPr>
              <p:cNvSpPr/>
              <p:nvPr/>
            </p:nvSpPr>
            <p:spPr bwMode="auto">
              <a:xfrm>
                <a:off x="3727" y="1419"/>
                <a:ext cx="217" cy="67"/>
              </a:xfrm>
              <a:custGeom>
                <a:gdLst>
                  <a:gd name="T0" fmla="*/ 81 w 81"/>
                  <a:gd name="T1" fmla="*/ 3 h 25"/>
                  <a:gd name="T2" fmla="*/ 77 w 81"/>
                  <a:gd name="T3" fmla="*/ 2 h 25"/>
                  <a:gd name="T4" fmla="*/ 78 w 81"/>
                  <a:gd name="T5" fmla="*/ 4 h 25"/>
                  <a:gd name="T6" fmla="*/ 77 w 81"/>
                  <a:gd name="T7" fmla="*/ 7 h 25"/>
                  <a:gd name="T8" fmla="*/ 74 w 81"/>
                  <a:gd name="T9" fmla="*/ 7 h 25"/>
                  <a:gd name="T10" fmla="*/ 71 w 81"/>
                  <a:gd name="T11" fmla="*/ 7 h 25"/>
                  <a:gd name="T12" fmla="*/ 70 w 81"/>
                  <a:gd name="T13" fmla="*/ 9 h 25"/>
                  <a:gd name="T14" fmla="*/ 69 w 81"/>
                  <a:gd name="T15" fmla="*/ 8 h 25"/>
                  <a:gd name="T16" fmla="*/ 69 w 81"/>
                  <a:gd name="T17" fmla="*/ 8 h 25"/>
                  <a:gd name="T18" fmla="*/ 69 w 81"/>
                  <a:gd name="T19" fmla="*/ 9 h 25"/>
                  <a:gd name="T20" fmla="*/ 64 w 81"/>
                  <a:gd name="T21" fmla="*/ 10 h 25"/>
                  <a:gd name="T22" fmla="*/ 64 w 81"/>
                  <a:gd name="T23" fmla="*/ 9 h 25"/>
                  <a:gd name="T24" fmla="*/ 55 w 81"/>
                  <a:gd name="T25" fmla="*/ 11 h 25"/>
                  <a:gd name="T26" fmla="*/ 50 w 81"/>
                  <a:gd name="T27" fmla="*/ 13 h 25"/>
                  <a:gd name="T28" fmla="*/ 38 w 81"/>
                  <a:gd name="T29" fmla="*/ 17 h 25"/>
                  <a:gd name="T30" fmla="*/ 35 w 81"/>
                  <a:gd name="T31" fmla="*/ 17 h 25"/>
                  <a:gd name="T32" fmla="*/ 32 w 81"/>
                  <a:gd name="T33" fmla="*/ 18 h 25"/>
                  <a:gd name="T34" fmla="*/ 31 w 81"/>
                  <a:gd name="T35" fmla="*/ 18 h 25"/>
                  <a:gd name="T36" fmla="*/ 29 w 81"/>
                  <a:gd name="T37" fmla="*/ 19 h 25"/>
                  <a:gd name="T38" fmla="*/ 25 w 81"/>
                  <a:gd name="T39" fmla="*/ 22 h 25"/>
                  <a:gd name="T40" fmla="*/ 19 w 81"/>
                  <a:gd name="T41" fmla="*/ 24 h 25"/>
                  <a:gd name="T42" fmla="*/ 21 w 81"/>
                  <a:gd name="T43" fmla="*/ 24 h 25"/>
                  <a:gd name="T44" fmla="*/ 19 w 81"/>
                  <a:gd name="T45" fmla="*/ 23 h 25"/>
                  <a:gd name="T46" fmla="*/ 26 w 81"/>
                  <a:gd name="T47" fmla="*/ 20 h 25"/>
                  <a:gd name="T48" fmla="*/ 25 w 81"/>
                  <a:gd name="T49" fmla="*/ 19 h 25"/>
                  <a:gd name="T50" fmla="*/ 15 w 81"/>
                  <a:gd name="T51" fmla="*/ 21 h 25"/>
                  <a:gd name="T52" fmla="*/ 11 w 81"/>
                  <a:gd name="T53" fmla="*/ 22 h 25"/>
                  <a:gd name="T54" fmla="*/ 7 w 81"/>
                  <a:gd name="T55" fmla="*/ 23 h 25"/>
                  <a:gd name="T56" fmla="*/ 7 w 81"/>
                  <a:gd name="T57" fmla="*/ 24 h 25"/>
                  <a:gd name="T58" fmla="*/ 5 w 81"/>
                  <a:gd name="T59" fmla="*/ 23 h 25"/>
                  <a:gd name="T60" fmla="*/ 1 w 81"/>
                  <a:gd name="T61" fmla="*/ 21 h 25"/>
                  <a:gd name="T62" fmla="*/ 10 w 81"/>
                  <a:gd name="T63" fmla="*/ 19 h 25"/>
                  <a:gd name="T64" fmla="*/ 20 w 81"/>
                  <a:gd name="T65" fmla="*/ 15 h 25"/>
                  <a:gd name="T66" fmla="*/ 17 w 81"/>
                  <a:gd name="T67" fmla="*/ 17 h 25"/>
                  <a:gd name="T68" fmla="*/ 25 w 81"/>
                  <a:gd name="T69" fmla="*/ 14 h 25"/>
                  <a:gd name="T70" fmla="*/ 35 w 81"/>
                  <a:gd name="T71" fmla="*/ 11 h 25"/>
                  <a:gd name="T72" fmla="*/ 38 w 81"/>
                  <a:gd name="T73" fmla="*/ 11 h 25"/>
                  <a:gd name="T74" fmla="*/ 40 w 81"/>
                  <a:gd name="T75" fmla="*/ 11 h 25"/>
                  <a:gd name="T76" fmla="*/ 38 w 81"/>
                  <a:gd name="T77" fmla="*/ 13 h 25"/>
                  <a:gd name="T78" fmla="*/ 48 w 81"/>
                  <a:gd name="T79" fmla="*/ 9 h 25"/>
                  <a:gd name="T80" fmla="*/ 49 w 81"/>
                  <a:gd name="T81" fmla="*/ 9 h 25"/>
                  <a:gd name="T82" fmla="*/ 55 w 81"/>
                  <a:gd name="T83" fmla="*/ 6 h 25"/>
                  <a:gd name="T84" fmla="*/ 57 w 81"/>
                  <a:gd name="T85" fmla="*/ 5 h 25"/>
                  <a:gd name="T86" fmla="*/ 58 w 81"/>
                  <a:gd name="T87" fmla="*/ 7 h 25"/>
                  <a:gd name="T88" fmla="*/ 60 w 81"/>
                  <a:gd name="T89" fmla="*/ 6 h 25"/>
                  <a:gd name="T90" fmla="*/ 65 w 81"/>
                  <a:gd name="T91" fmla="*/ 4 h 25"/>
                  <a:gd name="T92" fmla="*/ 66 w 81"/>
                  <a:gd name="T93" fmla="*/ 4 h 25"/>
                  <a:gd name="T94" fmla="*/ 79 w 81"/>
                  <a:gd name="T95" fmla="*/ 2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25">
                    <a:moveTo>
                      <a:pt x="80" y="2"/>
                    </a:moveTo>
                    <a:cubicBezTo>
                      <a:pt x="80" y="2"/>
                      <a:pt x="80" y="3"/>
                      <a:pt x="81" y="3"/>
                    </a:cubicBezTo>
                    <a:cubicBezTo>
                      <a:pt x="81" y="3"/>
                      <a:pt x="80" y="3"/>
                      <a:pt x="80" y="4"/>
                    </a:cubicBezTo>
                    <a:cubicBezTo>
                      <a:pt x="80" y="2"/>
                      <a:pt x="78" y="3"/>
                      <a:pt x="77" y="2"/>
                    </a:cubicBezTo>
                    <a:cubicBezTo>
                      <a:pt x="77" y="2"/>
                      <a:pt x="76" y="3"/>
                      <a:pt x="76" y="3"/>
                    </a:cubicBezTo>
                    <a:cubicBezTo>
                      <a:pt x="78" y="4"/>
                      <a:pt x="78" y="4"/>
                      <a:pt x="78" y="4"/>
                    </a:cubicBezTo>
                    <a:cubicBezTo>
                      <a:pt x="76" y="5"/>
                      <a:pt x="76" y="5"/>
                      <a:pt x="76" y="5"/>
                    </a:cubicBezTo>
                    <a:cubicBezTo>
                      <a:pt x="77" y="5"/>
                      <a:pt x="76" y="6"/>
                      <a:pt x="77" y="7"/>
                    </a:cubicBezTo>
                    <a:cubicBezTo>
                      <a:pt x="76" y="8"/>
                      <a:pt x="75" y="7"/>
                      <a:pt x="74" y="8"/>
                    </a:cubicBezTo>
                    <a:cubicBezTo>
                      <a:pt x="74" y="7"/>
                      <a:pt x="74" y="7"/>
                      <a:pt x="74" y="7"/>
                    </a:cubicBezTo>
                    <a:cubicBezTo>
                      <a:pt x="74" y="6"/>
                      <a:pt x="72" y="6"/>
                      <a:pt x="72" y="7"/>
                    </a:cubicBezTo>
                    <a:cubicBezTo>
                      <a:pt x="71" y="7"/>
                      <a:pt x="71" y="7"/>
                      <a:pt x="71" y="7"/>
                    </a:cubicBezTo>
                    <a:cubicBezTo>
                      <a:pt x="70" y="7"/>
                      <a:pt x="71" y="8"/>
                      <a:pt x="71" y="8"/>
                    </a:cubicBezTo>
                    <a:cubicBezTo>
                      <a:pt x="70" y="9"/>
                      <a:pt x="70" y="9"/>
                      <a:pt x="70" y="9"/>
                    </a:cubicBezTo>
                    <a:cubicBezTo>
                      <a:pt x="70" y="8"/>
                      <a:pt x="70" y="8"/>
                      <a:pt x="70" y="8"/>
                    </a:cubicBezTo>
                    <a:cubicBezTo>
                      <a:pt x="69" y="8"/>
                      <a:pt x="69" y="8"/>
                      <a:pt x="69" y="8"/>
                    </a:cubicBezTo>
                    <a:cubicBezTo>
                      <a:pt x="70" y="8"/>
                      <a:pt x="70" y="8"/>
                      <a:pt x="70" y="8"/>
                    </a:cubicBezTo>
                    <a:cubicBezTo>
                      <a:pt x="69" y="8"/>
                      <a:pt x="69" y="8"/>
                      <a:pt x="69" y="8"/>
                    </a:cubicBezTo>
                    <a:cubicBezTo>
                      <a:pt x="68" y="8"/>
                      <a:pt x="68" y="8"/>
                      <a:pt x="68" y="9"/>
                    </a:cubicBezTo>
                    <a:cubicBezTo>
                      <a:pt x="69" y="9"/>
                      <a:pt x="69" y="9"/>
                      <a:pt x="69" y="9"/>
                    </a:cubicBezTo>
                    <a:cubicBezTo>
                      <a:pt x="67" y="9"/>
                      <a:pt x="65" y="9"/>
                      <a:pt x="65" y="10"/>
                    </a:cubicBezTo>
                    <a:cubicBezTo>
                      <a:pt x="64" y="10"/>
                      <a:pt x="64" y="10"/>
                      <a:pt x="64" y="10"/>
                    </a:cubicBezTo>
                    <a:cubicBezTo>
                      <a:pt x="64" y="10"/>
                      <a:pt x="65" y="10"/>
                      <a:pt x="65" y="9"/>
                    </a:cubicBezTo>
                    <a:cubicBezTo>
                      <a:pt x="65" y="9"/>
                      <a:pt x="64" y="9"/>
                      <a:pt x="64" y="9"/>
                    </a:cubicBezTo>
                    <a:cubicBezTo>
                      <a:pt x="64" y="9"/>
                      <a:pt x="64" y="9"/>
                      <a:pt x="64" y="10"/>
                    </a:cubicBezTo>
                    <a:cubicBezTo>
                      <a:pt x="61" y="10"/>
                      <a:pt x="57" y="12"/>
                      <a:pt x="55" y="11"/>
                    </a:cubicBezTo>
                    <a:cubicBezTo>
                      <a:pt x="54" y="12"/>
                      <a:pt x="54" y="12"/>
                      <a:pt x="54" y="12"/>
                    </a:cubicBezTo>
                    <a:cubicBezTo>
                      <a:pt x="53" y="12"/>
                      <a:pt x="52" y="13"/>
                      <a:pt x="50" y="13"/>
                    </a:cubicBezTo>
                    <a:cubicBezTo>
                      <a:pt x="46" y="14"/>
                      <a:pt x="42" y="16"/>
                      <a:pt x="38" y="16"/>
                    </a:cubicBezTo>
                    <a:cubicBezTo>
                      <a:pt x="38" y="17"/>
                      <a:pt x="38" y="17"/>
                      <a:pt x="38" y="17"/>
                    </a:cubicBezTo>
                    <a:cubicBezTo>
                      <a:pt x="37" y="16"/>
                      <a:pt x="36" y="17"/>
                      <a:pt x="35" y="17"/>
                    </a:cubicBezTo>
                    <a:cubicBezTo>
                      <a:pt x="35" y="18"/>
                      <a:pt x="35" y="17"/>
                      <a:pt x="35" y="17"/>
                    </a:cubicBezTo>
                    <a:cubicBezTo>
                      <a:pt x="33" y="19"/>
                      <a:pt x="33" y="19"/>
                      <a:pt x="33" y="19"/>
                    </a:cubicBezTo>
                    <a:cubicBezTo>
                      <a:pt x="33" y="18"/>
                      <a:pt x="33" y="18"/>
                      <a:pt x="32" y="18"/>
                    </a:cubicBezTo>
                    <a:cubicBezTo>
                      <a:pt x="32" y="18"/>
                      <a:pt x="32" y="19"/>
                      <a:pt x="31" y="19"/>
                    </a:cubicBezTo>
                    <a:cubicBezTo>
                      <a:pt x="31" y="18"/>
                      <a:pt x="31" y="18"/>
                      <a:pt x="31" y="18"/>
                    </a:cubicBezTo>
                    <a:cubicBezTo>
                      <a:pt x="31" y="18"/>
                      <a:pt x="31" y="18"/>
                      <a:pt x="31" y="18"/>
                    </a:cubicBezTo>
                    <a:cubicBezTo>
                      <a:pt x="29" y="19"/>
                      <a:pt x="29" y="19"/>
                      <a:pt x="29" y="19"/>
                    </a:cubicBezTo>
                    <a:cubicBezTo>
                      <a:pt x="29" y="20"/>
                      <a:pt x="29" y="20"/>
                      <a:pt x="29" y="20"/>
                    </a:cubicBezTo>
                    <a:cubicBezTo>
                      <a:pt x="28" y="20"/>
                      <a:pt x="27" y="21"/>
                      <a:pt x="25" y="22"/>
                    </a:cubicBezTo>
                    <a:cubicBezTo>
                      <a:pt x="26" y="24"/>
                      <a:pt x="22" y="25"/>
                      <a:pt x="21" y="25"/>
                    </a:cubicBezTo>
                    <a:cubicBezTo>
                      <a:pt x="20" y="25"/>
                      <a:pt x="20" y="24"/>
                      <a:pt x="19" y="24"/>
                    </a:cubicBezTo>
                    <a:cubicBezTo>
                      <a:pt x="19" y="24"/>
                      <a:pt x="19" y="24"/>
                      <a:pt x="19" y="24"/>
                    </a:cubicBezTo>
                    <a:cubicBezTo>
                      <a:pt x="19" y="24"/>
                      <a:pt x="20" y="25"/>
                      <a:pt x="21" y="24"/>
                    </a:cubicBezTo>
                    <a:cubicBezTo>
                      <a:pt x="21" y="24"/>
                      <a:pt x="21" y="24"/>
                      <a:pt x="21" y="24"/>
                    </a:cubicBezTo>
                    <a:cubicBezTo>
                      <a:pt x="20" y="23"/>
                      <a:pt x="20" y="23"/>
                      <a:pt x="19" y="23"/>
                    </a:cubicBezTo>
                    <a:cubicBezTo>
                      <a:pt x="19" y="20"/>
                      <a:pt x="24" y="21"/>
                      <a:pt x="26" y="20"/>
                    </a:cubicBezTo>
                    <a:cubicBezTo>
                      <a:pt x="26" y="20"/>
                      <a:pt x="26" y="20"/>
                      <a:pt x="26" y="20"/>
                    </a:cubicBezTo>
                    <a:cubicBezTo>
                      <a:pt x="26" y="19"/>
                      <a:pt x="27" y="19"/>
                      <a:pt x="27" y="18"/>
                    </a:cubicBezTo>
                    <a:cubicBezTo>
                      <a:pt x="26" y="18"/>
                      <a:pt x="24" y="16"/>
                      <a:pt x="25" y="19"/>
                    </a:cubicBezTo>
                    <a:cubicBezTo>
                      <a:pt x="23" y="18"/>
                      <a:pt x="22" y="20"/>
                      <a:pt x="21" y="20"/>
                    </a:cubicBezTo>
                    <a:cubicBezTo>
                      <a:pt x="19" y="19"/>
                      <a:pt x="17" y="21"/>
                      <a:pt x="15" y="21"/>
                    </a:cubicBezTo>
                    <a:cubicBezTo>
                      <a:pt x="12" y="22"/>
                      <a:pt x="12" y="22"/>
                      <a:pt x="12" y="22"/>
                    </a:cubicBezTo>
                    <a:cubicBezTo>
                      <a:pt x="11" y="22"/>
                      <a:pt x="11" y="22"/>
                      <a:pt x="11" y="22"/>
                    </a:cubicBezTo>
                    <a:cubicBezTo>
                      <a:pt x="10" y="21"/>
                      <a:pt x="10" y="23"/>
                      <a:pt x="10" y="23"/>
                    </a:cubicBezTo>
                    <a:cubicBezTo>
                      <a:pt x="9" y="24"/>
                      <a:pt x="9" y="22"/>
                      <a:pt x="7" y="23"/>
                    </a:cubicBezTo>
                    <a:cubicBezTo>
                      <a:pt x="7" y="23"/>
                      <a:pt x="6" y="23"/>
                      <a:pt x="7" y="24"/>
                    </a:cubicBezTo>
                    <a:cubicBezTo>
                      <a:pt x="7" y="24"/>
                      <a:pt x="7" y="24"/>
                      <a:pt x="7" y="24"/>
                    </a:cubicBezTo>
                    <a:cubicBezTo>
                      <a:pt x="7" y="24"/>
                      <a:pt x="6" y="25"/>
                      <a:pt x="5" y="24"/>
                    </a:cubicBezTo>
                    <a:cubicBezTo>
                      <a:pt x="5" y="24"/>
                      <a:pt x="5" y="23"/>
                      <a:pt x="5" y="23"/>
                    </a:cubicBezTo>
                    <a:cubicBezTo>
                      <a:pt x="3" y="23"/>
                      <a:pt x="2" y="25"/>
                      <a:pt x="1" y="23"/>
                    </a:cubicBezTo>
                    <a:cubicBezTo>
                      <a:pt x="0" y="23"/>
                      <a:pt x="1" y="22"/>
                      <a:pt x="1" y="21"/>
                    </a:cubicBezTo>
                    <a:cubicBezTo>
                      <a:pt x="4" y="20"/>
                      <a:pt x="8" y="22"/>
                      <a:pt x="10" y="19"/>
                    </a:cubicBezTo>
                    <a:cubicBezTo>
                      <a:pt x="10" y="19"/>
                      <a:pt x="10" y="19"/>
                      <a:pt x="10" y="19"/>
                    </a:cubicBezTo>
                    <a:cubicBezTo>
                      <a:pt x="12" y="17"/>
                      <a:pt x="15" y="20"/>
                      <a:pt x="15" y="16"/>
                    </a:cubicBezTo>
                    <a:cubicBezTo>
                      <a:pt x="17" y="17"/>
                      <a:pt x="18" y="14"/>
                      <a:pt x="20" y="15"/>
                    </a:cubicBezTo>
                    <a:cubicBezTo>
                      <a:pt x="20" y="15"/>
                      <a:pt x="20" y="15"/>
                      <a:pt x="20" y="15"/>
                    </a:cubicBezTo>
                    <a:cubicBezTo>
                      <a:pt x="17" y="15"/>
                      <a:pt x="18" y="16"/>
                      <a:pt x="17" y="17"/>
                    </a:cubicBezTo>
                    <a:cubicBezTo>
                      <a:pt x="18" y="17"/>
                      <a:pt x="20" y="17"/>
                      <a:pt x="21" y="16"/>
                    </a:cubicBezTo>
                    <a:cubicBezTo>
                      <a:pt x="23" y="16"/>
                      <a:pt x="24" y="15"/>
                      <a:pt x="25" y="14"/>
                    </a:cubicBezTo>
                    <a:cubicBezTo>
                      <a:pt x="25" y="14"/>
                      <a:pt x="25" y="14"/>
                      <a:pt x="25" y="14"/>
                    </a:cubicBezTo>
                    <a:cubicBezTo>
                      <a:pt x="28" y="14"/>
                      <a:pt x="31" y="13"/>
                      <a:pt x="35" y="11"/>
                    </a:cubicBezTo>
                    <a:cubicBezTo>
                      <a:pt x="35" y="12"/>
                      <a:pt x="35" y="12"/>
                      <a:pt x="35" y="12"/>
                    </a:cubicBezTo>
                    <a:cubicBezTo>
                      <a:pt x="35" y="11"/>
                      <a:pt x="38" y="14"/>
                      <a:pt x="38" y="11"/>
                    </a:cubicBezTo>
                    <a:cubicBezTo>
                      <a:pt x="41" y="12"/>
                      <a:pt x="39" y="9"/>
                      <a:pt x="42" y="10"/>
                    </a:cubicBezTo>
                    <a:cubicBezTo>
                      <a:pt x="40" y="11"/>
                      <a:pt x="40" y="11"/>
                      <a:pt x="40" y="11"/>
                    </a:cubicBezTo>
                    <a:cubicBezTo>
                      <a:pt x="40" y="11"/>
                      <a:pt x="40" y="11"/>
                      <a:pt x="40" y="11"/>
                    </a:cubicBezTo>
                    <a:cubicBezTo>
                      <a:pt x="38" y="13"/>
                      <a:pt x="38" y="13"/>
                      <a:pt x="38" y="13"/>
                    </a:cubicBezTo>
                    <a:cubicBezTo>
                      <a:pt x="41" y="13"/>
                      <a:pt x="42" y="11"/>
                      <a:pt x="44" y="10"/>
                    </a:cubicBezTo>
                    <a:cubicBezTo>
                      <a:pt x="45" y="9"/>
                      <a:pt x="48" y="11"/>
                      <a:pt x="48" y="9"/>
                    </a:cubicBezTo>
                    <a:cubicBezTo>
                      <a:pt x="48" y="9"/>
                      <a:pt x="48" y="9"/>
                      <a:pt x="49" y="9"/>
                    </a:cubicBezTo>
                    <a:cubicBezTo>
                      <a:pt x="49" y="9"/>
                      <a:pt x="49" y="9"/>
                      <a:pt x="49" y="9"/>
                    </a:cubicBezTo>
                    <a:cubicBezTo>
                      <a:pt x="48" y="8"/>
                      <a:pt x="50" y="7"/>
                      <a:pt x="50" y="7"/>
                    </a:cubicBezTo>
                    <a:cubicBezTo>
                      <a:pt x="52" y="7"/>
                      <a:pt x="54" y="7"/>
                      <a:pt x="55" y="6"/>
                    </a:cubicBezTo>
                    <a:cubicBezTo>
                      <a:pt x="56" y="6"/>
                      <a:pt x="56" y="6"/>
                      <a:pt x="56" y="6"/>
                    </a:cubicBezTo>
                    <a:cubicBezTo>
                      <a:pt x="56" y="6"/>
                      <a:pt x="56" y="5"/>
                      <a:pt x="57" y="5"/>
                    </a:cubicBezTo>
                    <a:cubicBezTo>
                      <a:pt x="58" y="5"/>
                      <a:pt x="59" y="5"/>
                      <a:pt x="59" y="6"/>
                    </a:cubicBezTo>
                    <a:cubicBezTo>
                      <a:pt x="58" y="6"/>
                      <a:pt x="58" y="7"/>
                      <a:pt x="58" y="7"/>
                    </a:cubicBezTo>
                    <a:cubicBezTo>
                      <a:pt x="58" y="8"/>
                      <a:pt x="58" y="8"/>
                      <a:pt x="58" y="8"/>
                    </a:cubicBezTo>
                    <a:cubicBezTo>
                      <a:pt x="59" y="7"/>
                      <a:pt x="60" y="7"/>
                      <a:pt x="60" y="6"/>
                    </a:cubicBezTo>
                    <a:cubicBezTo>
                      <a:pt x="60" y="5"/>
                      <a:pt x="60" y="5"/>
                      <a:pt x="59" y="5"/>
                    </a:cubicBezTo>
                    <a:cubicBezTo>
                      <a:pt x="60" y="6"/>
                      <a:pt x="64" y="4"/>
                      <a:pt x="65" y="4"/>
                    </a:cubicBezTo>
                    <a:cubicBezTo>
                      <a:pt x="65" y="4"/>
                      <a:pt x="65" y="4"/>
                      <a:pt x="65" y="4"/>
                    </a:cubicBezTo>
                    <a:cubicBezTo>
                      <a:pt x="66" y="4"/>
                      <a:pt x="66" y="4"/>
                      <a:pt x="66" y="4"/>
                    </a:cubicBezTo>
                    <a:cubicBezTo>
                      <a:pt x="67" y="3"/>
                      <a:pt x="69" y="2"/>
                      <a:pt x="72" y="2"/>
                    </a:cubicBezTo>
                    <a:cubicBezTo>
                      <a:pt x="74" y="2"/>
                      <a:pt x="76" y="0"/>
                      <a:pt x="79" y="2"/>
                    </a:cubicBezTo>
                    <a:cubicBezTo>
                      <a:pt x="79" y="3"/>
                      <a:pt x="80" y="2"/>
                      <a:pt x="8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3" name="Freeform 804">
                <a:extLst>
                  <a:ext uri="{FF2B5EF4-FFF2-40B4-BE49-F238E27FC236}">
                    <a16:creationId xmlns:a16="http://schemas.microsoft.com/office/drawing/2014/main" id="{28BF8C01-00E6-4318-9E53-F0AF7D7F905D}"/>
                  </a:ext>
                </a:extLst>
              </p:cNvPr>
              <p:cNvSpPr/>
              <p:nvPr/>
            </p:nvSpPr>
            <p:spPr bwMode="auto">
              <a:xfrm>
                <a:off x="4128" y="1421"/>
                <a:ext cx="8" cy="8"/>
              </a:xfrm>
              <a:custGeom>
                <a:gdLst>
                  <a:gd name="T0" fmla="*/ 1 w 3"/>
                  <a:gd name="T1" fmla="*/ 2 h 3"/>
                  <a:gd name="T2" fmla="*/ 1 w 3"/>
                  <a:gd name="T3" fmla="*/ 3 h 3"/>
                  <a:gd name="T4" fmla="*/ 0 w 3"/>
                  <a:gd name="T5" fmla="*/ 1 h 3"/>
                  <a:gd name="T6" fmla="*/ 2 w 3"/>
                  <a:gd name="T7" fmla="*/ 0 h 3"/>
                  <a:gd name="T8" fmla="*/ 1 w 3"/>
                  <a:gd name="T9" fmla="*/ 2 h 3"/>
                </a:gdLst>
                <a:cxnLst>
                  <a:cxn ang="0">
                    <a:pos x="T0" y="T1"/>
                  </a:cxn>
                  <a:cxn ang="0">
                    <a:pos x="T2" y="T3"/>
                  </a:cxn>
                  <a:cxn ang="0">
                    <a:pos x="T4" y="T5"/>
                  </a:cxn>
                  <a:cxn ang="0">
                    <a:pos x="T6" y="T7"/>
                  </a:cxn>
                  <a:cxn ang="0">
                    <a:pos x="T8" y="T9"/>
                  </a:cxn>
                </a:cxnLst>
                <a:rect l="0" t="0" r="r" b="b"/>
                <a:pathLst>
                  <a:path w="3" h="3">
                    <a:moveTo>
                      <a:pt x="1" y="2"/>
                    </a:moveTo>
                    <a:cubicBezTo>
                      <a:pt x="1" y="3"/>
                      <a:pt x="1" y="3"/>
                      <a:pt x="1" y="3"/>
                    </a:cubicBezTo>
                    <a:cubicBezTo>
                      <a:pt x="0" y="2"/>
                      <a:pt x="0" y="2"/>
                      <a:pt x="0" y="1"/>
                    </a:cubicBezTo>
                    <a:cubicBezTo>
                      <a:pt x="1" y="2"/>
                      <a:pt x="2" y="1"/>
                      <a:pt x="2" y="0"/>
                    </a:cubicBezTo>
                    <a:cubicBezTo>
                      <a:pt x="3"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4" name="Freeform 805">
                <a:extLst>
                  <a:ext uri="{FF2B5EF4-FFF2-40B4-BE49-F238E27FC236}">
                    <a16:creationId xmlns:a16="http://schemas.microsoft.com/office/drawing/2014/main" id="{4BC4D174-24EB-4CDE-9F62-94B2894BE2E3}"/>
                  </a:ext>
                </a:extLst>
              </p:cNvPr>
              <p:cNvSpPr/>
              <p:nvPr/>
            </p:nvSpPr>
            <p:spPr bwMode="auto">
              <a:xfrm>
                <a:off x="3142" y="142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5" name="Freeform 806">
                <a:extLst>
                  <a:ext uri="{FF2B5EF4-FFF2-40B4-BE49-F238E27FC236}">
                    <a16:creationId xmlns:a16="http://schemas.microsoft.com/office/drawing/2014/main" id="{D17C9614-18F6-4440-8C32-91625CC54DEF}"/>
                  </a:ext>
                </a:extLst>
              </p:cNvPr>
              <p:cNvSpPr/>
              <p:nvPr/>
            </p:nvSpPr>
            <p:spPr bwMode="auto">
              <a:xfrm>
                <a:off x="2124" y="142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26" name="Freeform 807">
                <a:extLst>
                  <a:ext uri="{FF2B5EF4-FFF2-40B4-BE49-F238E27FC236}">
                    <a16:creationId xmlns:a16="http://schemas.microsoft.com/office/drawing/2014/main" id="{9E480E73-0CBE-486E-89C1-93D918E7CA47}"/>
                  </a:ext>
                </a:extLst>
              </p:cNvPr>
              <p:cNvSpPr/>
              <p:nvPr/>
            </p:nvSpPr>
            <p:spPr bwMode="auto">
              <a:xfrm>
                <a:off x="2148" y="1424"/>
                <a:ext cx="6" cy="5"/>
              </a:xfrm>
              <a:custGeom>
                <a:gdLst>
                  <a:gd name="T0" fmla="*/ 2 w 2"/>
                  <a:gd name="T1" fmla="*/ 1 h 2"/>
                  <a:gd name="T2" fmla="*/ 0 w 2"/>
                  <a:gd name="T3" fmla="*/ 2 h 2"/>
                  <a:gd name="T4" fmla="*/ 0 w 2"/>
                  <a:gd name="T5" fmla="*/ 1 h 2"/>
                  <a:gd name="T6" fmla="*/ 1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0" y="2"/>
                      <a:pt x="0" y="2"/>
                      <a:pt x="0" y="2"/>
                    </a:cubicBezTo>
                    <a:cubicBezTo>
                      <a:pt x="0" y="1"/>
                      <a:pt x="0" y="1"/>
                      <a:pt x="0" y="1"/>
                    </a:cubicBezTo>
                    <a:cubicBezTo>
                      <a:pt x="1" y="1"/>
                      <a:pt x="1" y="1"/>
                      <a:pt x="1" y="1"/>
                    </a:cubicBezTo>
                    <a:cubicBezTo>
                      <a:pt x="1" y="0"/>
                      <a:pt x="1" y="0"/>
                      <a:pt x="1"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9" name="Group 1009">
              <a:extLst>
                <a:ext uri="{FF2B5EF4-FFF2-40B4-BE49-F238E27FC236}">
                  <a16:creationId xmlns:a16="http://schemas.microsoft.com/office/drawing/2014/main" id="{391FE086-59A6-4B36-BF7B-688C31BC0A88}"/>
                </a:ext>
              </a:extLst>
            </p:cNvPr>
            <p:cNvGrpSpPr/>
            <p:nvPr/>
          </p:nvGrpSpPr>
          <p:grpSpPr>
            <a:xfrm>
              <a:off x="3067050" y="2260600"/>
              <a:ext cx="3719513" cy="349250"/>
              <a:chOff x="1932" y="1424"/>
              <a:chExt cx="2343" cy="220"/>
            </a:xfrm>
          </p:grpSpPr>
          <p:sp>
            <p:nvSpPr>
              <p:cNvPr id="5227" name="Freeform 809">
                <a:extLst>
                  <a:ext uri="{FF2B5EF4-FFF2-40B4-BE49-F238E27FC236}">
                    <a16:creationId xmlns:a16="http://schemas.microsoft.com/office/drawing/2014/main" id="{7DF89A43-8ED7-4EA2-980A-DDE56C83E536}"/>
                  </a:ext>
                </a:extLst>
              </p:cNvPr>
              <p:cNvSpPr/>
              <p:nvPr/>
            </p:nvSpPr>
            <p:spPr bwMode="auto">
              <a:xfrm>
                <a:off x="3222" y="1424"/>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8" name="Freeform 810">
                <a:extLst>
                  <a:ext uri="{FF2B5EF4-FFF2-40B4-BE49-F238E27FC236}">
                    <a16:creationId xmlns:a16="http://schemas.microsoft.com/office/drawing/2014/main" id="{64A10544-D15F-4126-B3E5-7410BEE78D47}"/>
                  </a:ext>
                </a:extLst>
              </p:cNvPr>
              <p:cNvSpPr/>
              <p:nvPr/>
            </p:nvSpPr>
            <p:spPr bwMode="auto">
              <a:xfrm>
                <a:off x="4053" y="1424"/>
                <a:ext cx="6" cy="3"/>
              </a:xfrm>
              <a:custGeom>
                <a:gdLst>
                  <a:gd name="T0" fmla="*/ 2 w 2"/>
                  <a:gd name="T1" fmla="*/ 1 h 1"/>
                  <a:gd name="T2" fmla="*/ 2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9" name="Freeform 811">
                <a:extLst>
                  <a:ext uri="{FF2B5EF4-FFF2-40B4-BE49-F238E27FC236}">
                    <a16:creationId xmlns:a16="http://schemas.microsoft.com/office/drawing/2014/main" id="{3208F933-CA05-4BCF-A617-4D1CC8532FD8}"/>
                  </a:ext>
                </a:extLst>
              </p:cNvPr>
              <p:cNvSpPr/>
              <p:nvPr/>
            </p:nvSpPr>
            <p:spPr bwMode="auto">
              <a:xfrm>
                <a:off x="3484" y="1427"/>
                <a:ext cx="59" cy="24"/>
              </a:xfrm>
              <a:custGeom>
                <a:gdLst>
                  <a:gd name="T0" fmla="*/ 17 w 22"/>
                  <a:gd name="T1" fmla="*/ 3 h 9"/>
                  <a:gd name="T2" fmla="*/ 20 w 22"/>
                  <a:gd name="T3" fmla="*/ 2 h 9"/>
                  <a:gd name="T4" fmla="*/ 21 w 22"/>
                  <a:gd name="T5" fmla="*/ 0 h 9"/>
                  <a:gd name="T6" fmla="*/ 22 w 22"/>
                  <a:gd name="T7" fmla="*/ 0 h 9"/>
                  <a:gd name="T8" fmla="*/ 20 w 22"/>
                  <a:gd name="T9" fmla="*/ 2 h 9"/>
                  <a:gd name="T10" fmla="*/ 20 w 22"/>
                  <a:gd name="T11" fmla="*/ 3 h 9"/>
                  <a:gd name="T12" fmla="*/ 17 w 22"/>
                  <a:gd name="T13" fmla="*/ 4 h 9"/>
                  <a:gd name="T14" fmla="*/ 17 w 22"/>
                  <a:gd name="T15" fmla="*/ 3 h 9"/>
                  <a:gd name="T16" fmla="*/ 15 w 22"/>
                  <a:gd name="T17" fmla="*/ 3 h 9"/>
                  <a:gd name="T18" fmla="*/ 13 w 22"/>
                  <a:gd name="T19" fmla="*/ 6 h 9"/>
                  <a:gd name="T20" fmla="*/ 12 w 22"/>
                  <a:gd name="T21" fmla="*/ 5 h 9"/>
                  <a:gd name="T22" fmla="*/ 12 w 22"/>
                  <a:gd name="T23" fmla="*/ 7 h 9"/>
                  <a:gd name="T24" fmla="*/ 5 w 22"/>
                  <a:gd name="T25" fmla="*/ 8 h 9"/>
                  <a:gd name="T26" fmla="*/ 2 w 22"/>
                  <a:gd name="T27" fmla="*/ 9 h 9"/>
                  <a:gd name="T28" fmla="*/ 1 w 22"/>
                  <a:gd name="T29" fmla="*/ 7 h 9"/>
                  <a:gd name="T30" fmla="*/ 4 w 22"/>
                  <a:gd name="T31" fmla="*/ 6 h 9"/>
                  <a:gd name="T32" fmla="*/ 3 w 22"/>
                  <a:gd name="T33" fmla="*/ 5 h 9"/>
                  <a:gd name="T34" fmla="*/ 5 w 22"/>
                  <a:gd name="T35" fmla="*/ 5 h 9"/>
                  <a:gd name="T36" fmla="*/ 6 w 22"/>
                  <a:gd name="T37" fmla="*/ 3 h 9"/>
                  <a:gd name="T38" fmla="*/ 6 w 22"/>
                  <a:gd name="T39" fmla="*/ 3 h 9"/>
                  <a:gd name="T40" fmla="*/ 7 w 22"/>
                  <a:gd name="T41" fmla="*/ 4 h 9"/>
                  <a:gd name="T42" fmla="*/ 9 w 22"/>
                  <a:gd name="T43" fmla="*/ 2 h 9"/>
                  <a:gd name="T44" fmla="*/ 8 w 22"/>
                  <a:gd name="T45" fmla="*/ 2 h 9"/>
                  <a:gd name="T46" fmla="*/ 7 w 22"/>
                  <a:gd name="T47" fmla="*/ 3 h 9"/>
                  <a:gd name="T48" fmla="*/ 8 w 22"/>
                  <a:gd name="T49" fmla="*/ 1 h 9"/>
                  <a:gd name="T50" fmla="*/ 13 w 22"/>
                  <a:gd name="T51" fmla="*/ 1 h 9"/>
                  <a:gd name="T52" fmla="*/ 14 w 22"/>
                  <a:gd name="T53" fmla="*/ 1 h 9"/>
                  <a:gd name="T54" fmla="*/ 14 w 22"/>
                  <a:gd name="T55" fmla="*/ 3 h 9"/>
                  <a:gd name="T56" fmla="*/ 16 w 22"/>
                  <a:gd name="T57" fmla="*/ 3 h 9"/>
                  <a:gd name="T58" fmla="*/ 16 w 22"/>
                  <a:gd name="T59" fmla="*/ 2 h 9"/>
                  <a:gd name="T60" fmla="*/ 15 w 22"/>
                  <a:gd name="T61" fmla="*/ 1 h 9"/>
                  <a:gd name="T62" fmla="*/ 17 w 22"/>
                  <a:gd name="T63" fmla="*/ 0 h 9"/>
                  <a:gd name="T64" fmla="*/ 19 w 22"/>
                  <a:gd name="T65" fmla="*/ 0 h 9"/>
                  <a:gd name="T66" fmla="*/ 17 w 22"/>
                  <a:gd name="T6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9">
                    <a:moveTo>
                      <a:pt x="17" y="3"/>
                    </a:moveTo>
                    <a:cubicBezTo>
                      <a:pt x="18" y="3"/>
                      <a:pt x="19" y="2"/>
                      <a:pt x="20" y="2"/>
                    </a:cubicBezTo>
                    <a:cubicBezTo>
                      <a:pt x="20" y="1"/>
                      <a:pt x="20" y="1"/>
                      <a:pt x="21" y="0"/>
                    </a:cubicBezTo>
                    <a:cubicBezTo>
                      <a:pt x="21" y="0"/>
                      <a:pt x="21" y="0"/>
                      <a:pt x="22" y="0"/>
                    </a:cubicBezTo>
                    <a:cubicBezTo>
                      <a:pt x="22" y="2"/>
                      <a:pt x="21" y="2"/>
                      <a:pt x="20" y="2"/>
                    </a:cubicBezTo>
                    <a:cubicBezTo>
                      <a:pt x="20" y="3"/>
                      <a:pt x="20" y="3"/>
                      <a:pt x="20" y="3"/>
                    </a:cubicBezTo>
                    <a:cubicBezTo>
                      <a:pt x="20" y="3"/>
                      <a:pt x="19" y="4"/>
                      <a:pt x="17" y="4"/>
                    </a:cubicBezTo>
                    <a:cubicBezTo>
                      <a:pt x="17" y="4"/>
                      <a:pt x="17" y="3"/>
                      <a:pt x="17" y="3"/>
                    </a:cubicBezTo>
                    <a:cubicBezTo>
                      <a:pt x="17" y="2"/>
                      <a:pt x="16" y="3"/>
                      <a:pt x="15" y="3"/>
                    </a:cubicBezTo>
                    <a:cubicBezTo>
                      <a:pt x="15" y="4"/>
                      <a:pt x="13" y="6"/>
                      <a:pt x="13" y="6"/>
                    </a:cubicBezTo>
                    <a:cubicBezTo>
                      <a:pt x="12" y="5"/>
                      <a:pt x="12" y="5"/>
                      <a:pt x="12" y="5"/>
                    </a:cubicBezTo>
                    <a:cubicBezTo>
                      <a:pt x="11" y="6"/>
                      <a:pt x="12" y="6"/>
                      <a:pt x="12" y="7"/>
                    </a:cubicBezTo>
                    <a:cubicBezTo>
                      <a:pt x="9" y="8"/>
                      <a:pt x="7" y="7"/>
                      <a:pt x="5" y="8"/>
                    </a:cubicBezTo>
                    <a:cubicBezTo>
                      <a:pt x="3" y="8"/>
                      <a:pt x="3" y="9"/>
                      <a:pt x="2" y="9"/>
                    </a:cubicBezTo>
                    <a:cubicBezTo>
                      <a:pt x="2" y="8"/>
                      <a:pt x="0" y="8"/>
                      <a:pt x="1" y="7"/>
                    </a:cubicBezTo>
                    <a:cubicBezTo>
                      <a:pt x="2" y="7"/>
                      <a:pt x="3" y="6"/>
                      <a:pt x="4" y="6"/>
                    </a:cubicBezTo>
                    <a:cubicBezTo>
                      <a:pt x="3" y="5"/>
                      <a:pt x="4" y="6"/>
                      <a:pt x="3" y="5"/>
                    </a:cubicBezTo>
                    <a:cubicBezTo>
                      <a:pt x="3" y="5"/>
                      <a:pt x="4" y="6"/>
                      <a:pt x="5" y="5"/>
                    </a:cubicBezTo>
                    <a:cubicBezTo>
                      <a:pt x="6" y="4"/>
                      <a:pt x="5" y="4"/>
                      <a:pt x="6" y="3"/>
                    </a:cubicBezTo>
                    <a:cubicBezTo>
                      <a:pt x="6" y="3"/>
                      <a:pt x="6" y="3"/>
                      <a:pt x="6" y="3"/>
                    </a:cubicBezTo>
                    <a:cubicBezTo>
                      <a:pt x="7" y="3"/>
                      <a:pt x="7" y="3"/>
                      <a:pt x="7" y="4"/>
                    </a:cubicBezTo>
                    <a:cubicBezTo>
                      <a:pt x="8" y="4"/>
                      <a:pt x="8" y="3"/>
                      <a:pt x="9" y="2"/>
                    </a:cubicBezTo>
                    <a:cubicBezTo>
                      <a:pt x="8" y="2"/>
                      <a:pt x="8" y="2"/>
                      <a:pt x="8" y="2"/>
                    </a:cubicBezTo>
                    <a:cubicBezTo>
                      <a:pt x="7" y="3"/>
                      <a:pt x="7" y="3"/>
                      <a:pt x="7" y="3"/>
                    </a:cubicBezTo>
                    <a:cubicBezTo>
                      <a:pt x="6" y="2"/>
                      <a:pt x="7" y="1"/>
                      <a:pt x="8" y="1"/>
                    </a:cubicBezTo>
                    <a:cubicBezTo>
                      <a:pt x="10" y="3"/>
                      <a:pt x="11" y="1"/>
                      <a:pt x="13" y="1"/>
                    </a:cubicBezTo>
                    <a:cubicBezTo>
                      <a:pt x="14" y="1"/>
                      <a:pt x="14" y="1"/>
                      <a:pt x="14" y="1"/>
                    </a:cubicBezTo>
                    <a:cubicBezTo>
                      <a:pt x="14" y="3"/>
                      <a:pt x="14" y="3"/>
                      <a:pt x="14" y="3"/>
                    </a:cubicBezTo>
                    <a:cubicBezTo>
                      <a:pt x="15" y="4"/>
                      <a:pt x="15" y="1"/>
                      <a:pt x="16" y="3"/>
                    </a:cubicBezTo>
                    <a:cubicBezTo>
                      <a:pt x="16" y="2"/>
                      <a:pt x="16" y="2"/>
                      <a:pt x="16" y="2"/>
                    </a:cubicBezTo>
                    <a:cubicBezTo>
                      <a:pt x="15" y="1"/>
                      <a:pt x="15" y="1"/>
                      <a:pt x="15" y="1"/>
                    </a:cubicBezTo>
                    <a:cubicBezTo>
                      <a:pt x="17" y="0"/>
                      <a:pt x="17" y="0"/>
                      <a:pt x="17" y="0"/>
                    </a:cubicBezTo>
                    <a:cubicBezTo>
                      <a:pt x="18" y="1"/>
                      <a:pt x="18" y="0"/>
                      <a:pt x="19" y="0"/>
                    </a:cubicBezTo>
                    <a:cubicBezTo>
                      <a:pt x="19" y="1"/>
                      <a:pt x="17" y="1"/>
                      <a:pt x="1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0" name="Freeform 812">
                <a:extLst>
                  <a:ext uri="{FF2B5EF4-FFF2-40B4-BE49-F238E27FC236}">
                    <a16:creationId xmlns:a16="http://schemas.microsoft.com/office/drawing/2014/main" id="{B051D194-53F4-4CDF-9B7C-F9B7065D9A87}"/>
                  </a:ext>
                </a:extLst>
              </p:cNvPr>
              <p:cNvSpPr/>
              <p:nvPr/>
            </p:nvSpPr>
            <p:spPr bwMode="auto">
              <a:xfrm>
                <a:off x="2130" y="1427"/>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0"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1" name="Freeform 813">
                <a:extLst>
                  <a:ext uri="{FF2B5EF4-FFF2-40B4-BE49-F238E27FC236}">
                    <a16:creationId xmlns:a16="http://schemas.microsoft.com/office/drawing/2014/main" id="{A88F7704-97F8-4ED4-8969-1B55B86F23C9}"/>
                  </a:ext>
                </a:extLst>
              </p:cNvPr>
              <p:cNvSpPr/>
              <p:nvPr/>
            </p:nvSpPr>
            <p:spPr bwMode="auto">
              <a:xfrm>
                <a:off x="3650" y="1427"/>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2" name="Freeform 814">
                <a:extLst>
                  <a:ext uri="{FF2B5EF4-FFF2-40B4-BE49-F238E27FC236}">
                    <a16:creationId xmlns:a16="http://schemas.microsoft.com/office/drawing/2014/main" id="{8159CC6D-5B17-42D2-8C90-1B05311A06FB}"/>
                  </a:ext>
                </a:extLst>
              </p:cNvPr>
              <p:cNvSpPr/>
              <p:nvPr/>
            </p:nvSpPr>
            <p:spPr bwMode="auto">
              <a:xfrm>
                <a:off x="3658" y="1427"/>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3" name="Freeform 815">
                <a:extLst>
                  <a:ext uri="{FF2B5EF4-FFF2-40B4-BE49-F238E27FC236}">
                    <a16:creationId xmlns:a16="http://schemas.microsoft.com/office/drawing/2014/main" id="{8AE9E17A-C553-4CFC-A201-674FADAA27AD}"/>
                  </a:ext>
                </a:extLst>
              </p:cNvPr>
              <p:cNvSpPr/>
              <p:nvPr/>
            </p:nvSpPr>
            <p:spPr bwMode="auto">
              <a:xfrm>
                <a:off x="3578" y="1427"/>
                <a:ext cx="147" cy="48"/>
              </a:xfrm>
              <a:custGeom>
                <a:gdLst>
                  <a:gd name="T0" fmla="*/ 54 w 55"/>
                  <a:gd name="T1" fmla="*/ 3 h 18"/>
                  <a:gd name="T2" fmla="*/ 54 w 55"/>
                  <a:gd name="T3" fmla="*/ 1 h 18"/>
                  <a:gd name="T4" fmla="*/ 47 w 55"/>
                  <a:gd name="T5" fmla="*/ 3 h 18"/>
                  <a:gd name="T6" fmla="*/ 45 w 55"/>
                  <a:gd name="T7" fmla="*/ 4 h 18"/>
                  <a:gd name="T8" fmla="*/ 46 w 55"/>
                  <a:gd name="T9" fmla="*/ 5 h 18"/>
                  <a:gd name="T10" fmla="*/ 44 w 55"/>
                  <a:gd name="T11" fmla="*/ 5 h 18"/>
                  <a:gd name="T12" fmla="*/ 36 w 55"/>
                  <a:gd name="T13" fmla="*/ 7 h 18"/>
                  <a:gd name="T14" fmla="*/ 33 w 55"/>
                  <a:gd name="T15" fmla="*/ 9 h 18"/>
                  <a:gd name="T16" fmla="*/ 33 w 55"/>
                  <a:gd name="T17" fmla="*/ 8 h 18"/>
                  <a:gd name="T18" fmla="*/ 32 w 55"/>
                  <a:gd name="T19" fmla="*/ 9 h 18"/>
                  <a:gd name="T20" fmla="*/ 32 w 55"/>
                  <a:gd name="T21" fmla="*/ 9 h 18"/>
                  <a:gd name="T22" fmla="*/ 30 w 55"/>
                  <a:gd name="T23" fmla="*/ 9 h 18"/>
                  <a:gd name="T24" fmla="*/ 27 w 55"/>
                  <a:gd name="T25" fmla="*/ 11 h 18"/>
                  <a:gd name="T26" fmla="*/ 8 w 55"/>
                  <a:gd name="T27" fmla="*/ 16 h 18"/>
                  <a:gd name="T28" fmla="*/ 7 w 55"/>
                  <a:gd name="T29" fmla="*/ 17 h 18"/>
                  <a:gd name="T30" fmla="*/ 2 w 55"/>
                  <a:gd name="T31" fmla="*/ 17 h 18"/>
                  <a:gd name="T32" fmla="*/ 2 w 55"/>
                  <a:gd name="T33" fmla="*/ 17 h 18"/>
                  <a:gd name="T34" fmla="*/ 2 w 55"/>
                  <a:gd name="T35" fmla="*/ 18 h 18"/>
                  <a:gd name="T36" fmla="*/ 1 w 55"/>
                  <a:gd name="T37" fmla="*/ 18 h 18"/>
                  <a:gd name="T38" fmla="*/ 2 w 55"/>
                  <a:gd name="T39" fmla="*/ 17 h 18"/>
                  <a:gd name="T40" fmla="*/ 1 w 55"/>
                  <a:gd name="T41" fmla="*/ 17 h 18"/>
                  <a:gd name="T42" fmla="*/ 0 w 55"/>
                  <a:gd name="T43" fmla="*/ 17 h 18"/>
                  <a:gd name="T44" fmla="*/ 3 w 55"/>
                  <a:gd name="T45" fmla="*/ 14 h 18"/>
                  <a:gd name="T46" fmla="*/ 4 w 55"/>
                  <a:gd name="T47" fmla="*/ 15 h 18"/>
                  <a:gd name="T48" fmla="*/ 4 w 55"/>
                  <a:gd name="T49" fmla="*/ 15 h 18"/>
                  <a:gd name="T50" fmla="*/ 7 w 55"/>
                  <a:gd name="T51" fmla="*/ 15 h 18"/>
                  <a:gd name="T52" fmla="*/ 8 w 55"/>
                  <a:gd name="T53" fmla="*/ 14 h 18"/>
                  <a:gd name="T54" fmla="*/ 5 w 55"/>
                  <a:gd name="T55" fmla="*/ 14 h 18"/>
                  <a:gd name="T56" fmla="*/ 5 w 55"/>
                  <a:gd name="T57" fmla="*/ 13 h 18"/>
                  <a:gd name="T58" fmla="*/ 4 w 55"/>
                  <a:gd name="T59" fmla="*/ 13 h 18"/>
                  <a:gd name="T60" fmla="*/ 7 w 55"/>
                  <a:gd name="T61" fmla="*/ 11 h 18"/>
                  <a:gd name="T62" fmla="*/ 12 w 55"/>
                  <a:gd name="T63" fmla="*/ 10 h 18"/>
                  <a:gd name="T64" fmla="*/ 17 w 55"/>
                  <a:gd name="T65" fmla="*/ 8 h 18"/>
                  <a:gd name="T66" fmla="*/ 23 w 55"/>
                  <a:gd name="T67" fmla="*/ 8 h 18"/>
                  <a:gd name="T68" fmla="*/ 21 w 55"/>
                  <a:gd name="T69" fmla="*/ 9 h 18"/>
                  <a:gd name="T70" fmla="*/ 25 w 55"/>
                  <a:gd name="T71" fmla="*/ 9 h 18"/>
                  <a:gd name="T72" fmla="*/ 24 w 55"/>
                  <a:gd name="T73" fmla="*/ 10 h 18"/>
                  <a:gd name="T74" fmla="*/ 25 w 55"/>
                  <a:gd name="T75" fmla="*/ 11 h 18"/>
                  <a:gd name="T76" fmla="*/ 26 w 55"/>
                  <a:gd name="T77" fmla="*/ 10 h 18"/>
                  <a:gd name="T78" fmla="*/ 25 w 55"/>
                  <a:gd name="T79" fmla="*/ 7 h 18"/>
                  <a:gd name="T80" fmla="*/ 24 w 55"/>
                  <a:gd name="T81" fmla="*/ 7 h 18"/>
                  <a:gd name="T82" fmla="*/ 24 w 55"/>
                  <a:gd name="T83" fmla="*/ 7 h 18"/>
                  <a:gd name="T84" fmla="*/ 31 w 55"/>
                  <a:gd name="T85" fmla="*/ 7 h 18"/>
                  <a:gd name="T86" fmla="*/ 32 w 55"/>
                  <a:gd name="T87" fmla="*/ 7 h 18"/>
                  <a:gd name="T88" fmla="*/ 31 w 55"/>
                  <a:gd name="T89" fmla="*/ 6 h 18"/>
                  <a:gd name="T90" fmla="*/ 32 w 55"/>
                  <a:gd name="T91" fmla="*/ 6 h 18"/>
                  <a:gd name="T92" fmla="*/ 31 w 55"/>
                  <a:gd name="T93" fmla="*/ 6 h 18"/>
                  <a:gd name="T94" fmla="*/ 35 w 55"/>
                  <a:gd name="T95" fmla="*/ 6 h 18"/>
                  <a:gd name="T96" fmla="*/ 40 w 55"/>
                  <a:gd name="T97" fmla="*/ 4 h 18"/>
                  <a:gd name="T98" fmla="*/ 51 w 55"/>
                  <a:gd name="T99" fmla="*/ 1 h 18"/>
                  <a:gd name="T100" fmla="*/ 54 w 55"/>
                  <a:gd name="T101" fmla="*/ 0 h 18"/>
                  <a:gd name="T102" fmla="*/ 54 w 55"/>
                  <a:gd name="T103" fmla="*/ 3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18">
                    <a:moveTo>
                      <a:pt x="54" y="3"/>
                    </a:moveTo>
                    <a:cubicBezTo>
                      <a:pt x="53" y="3"/>
                      <a:pt x="55" y="2"/>
                      <a:pt x="54" y="1"/>
                    </a:cubicBezTo>
                    <a:cubicBezTo>
                      <a:pt x="51" y="2"/>
                      <a:pt x="50" y="2"/>
                      <a:pt x="47" y="3"/>
                    </a:cubicBezTo>
                    <a:cubicBezTo>
                      <a:pt x="46" y="3"/>
                      <a:pt x="46" y="4"/>
                      <a:pt x="45" y="4"/>
                    </a:cubicBezTo>
                    <a:cubicBezTo>
                      <a:pt x="46" y="5"/>
                      <a:pt x="46" y="5"/>
                      <a:pt x="46" y="5"/>
                    </a:cubicBezTo>
                    <a:cubicBezTo>
                      <a:pt x="45" y="6"/>
                      <a:pt x="45" y="5"/>
                      <a:pt x="44" y="5"/>
                    </a:cubicBezTo>
                    <a:cubicBezTo>
                      <a:pt x="40" y="4"/>
                      <a:pt x="40" y="8"/>
                      <a:pt x="36" y="7"/>
                    </a:cubicBezTo>
                    <a:cubicBezTo>
                      <a:pt x="35" y="9"/>
                      <a:pt x="35" y="9"/>
                      <a:pt x="33" y="9"/>
                    </a:cubicBezTo>
                    <a:cubicBezTo>
                      <a:pt x="33" y="8"/>
                      <a:pt x="33" y="8"/>
                      <a:pt x="33" y="8"/>
                    </a:cubicBezTo>
                    <a:cubicBezTo>
                      <a:pt x="33" y="8"/>
                      <a:pt x="32" y="9"/>
                      <a:pt x="32" y="9"/>
                    </a:cubicBezTo>
                    <a:cubicBezTo>
                      <a:pt x="32" y="9"/>
                      <a:pt x="32" y="9"/>
                      <a:pt x="32" y="9"/>
                    </a:cubicBezTo>
                    <a:cubicBezTo>
                      <a:pt x="31" y="9"/>
                      <a:pt x="30" y="9"/>
                      <a:pt x="30" y="9"/>
                    </a:cubicBezTo>
                    <a:cubicBezTo>
                      <a:pt x="30" y="10"/>
                      <a:pt x="28" y="10"/>
                      <a:pt x="27" y="11"/>
                    </a:cubicBezTo>
                    <a:cubicBezTo>
                      <a:pt x="20" y="13"/>
                      <a:pt x="15" y="14"/>
                      <a:pt x="8" y="16"/>
                    </a:cubicBezTo>
                    <a:cubicBezTo>
                      <a:pt x="7" y="17"/>
                      <a:pt x="7" y="17"/>
                      <a:pt x="7" y="17"/>
                    </a:cubicBezTo>
                    <a:cubicBezTo>
                      <a:pt x="5" y="17"/>
                      <a:pt x="3" y="16"/>
                      <a:pt x="2" y="17"/>
                    </a:cubicBezTo>
                    <a:cubicBezTo>
                      <a:pt x="2" y="18"/>
                      <a:pt x="2" y="17"/>
                      <a:pt x="2" y="17"/>
                    </a:cubicBezTo>
                    <a:cubicBezTo>
                      <a:pt x="2" y="18"/>
                      <a:pt x="2" y="18"/>
                      <a:pt x="2" y="18"/>
                    </a:cubicBezTo>
                    <a:cubicBezTo>
                      <a:pt x="1" y="18"/>
                      <a:pt x="1" y="18"/>
                      <a:pt x="1" y="18"/>
                    </a:cubicBezTo>
                    <a:cubicBezTo>
                      <a:pt x="2" y="17"/>
                      <a:pt x="2" y="17"/>
                      <a:pt x="2" y="17"/>
                    </a:cubicBezTo>
                    <a:cubicBezTo>
                      <a:pt x="2" y="17"/>
                      <a:pt x="1" y="17"/>
                      <a:pt x="1" y="17"/>
                    </a:cubicBezTo>
                    <a:cubicBezTo>
                      <a:pt x="0" y="17"/>
                      <a:pt x="0" y="17"/>
                      <a:pt x="0" y="17"/>
                    </a:cubicBezTo>
                    <a:cubicBezTo>
                      <a:pt x="2" y="16"/>
                      <a:pt x="2" y="15"/>
                      <a:pt x="3" y="14"/>
                    </a:cubicBezTo>
                    <a:cubicBezTo>
                      <a:pt x="4" y="15"/>
                      <a:pt x="4" y="15"/>
                      <a:pt x="4" y="15"/>
                    </a:cubicBezTo>
                    <a:cubicBezTo>
                      <a:pt x="4" y="15"/>
                      <a:pt x="4" y="15"/>
                      <a:pt x="4" y="15"/>
                    </a:cubicBezTo>
                    <a:cubicBezTo>
                      <a:pt x="4" y="15"/>
                      <a:pt x="6" y="15"/>
                      <a:pt x="7" y="15"/>
                    </a:cubicBezTo>
                    <a:cubicBezTo>
                      <a:pt x="8" y="14"/>
                      <a:pt x="8" y="14"/>
                      <a:pt x="8" y="14"/>
                    </a:cubicBezTo>
                    <a:cubicBezTo>
                      <a:pt x="5" y="14"/>
                      <a:pt x="5" y="14"/>
                      <a:pt x="5" y="14"/>
                    </a:cubicBezTo>
                    <a:cubicBezTo>
                      <a:pt x="5" y="13"/>
                      <a:pt x="5" y="13"/>
                      <a:pt x="5" y="13"/>
                    </a:cubicBezTo>
                    <a:cubicBezTo>
                      <a:pt x="4" y="13"/>
                      <a:pt x="4" y="13"/>
                      <a:pt x="4" y="13"/>
                    </a:cubicBezTo>
                    <a:cubicBezTo>
                      <a:pt x="4" y="12"/>
                      <a:pt x="7" y="12"/>
                      <a:pt x="7" y="11"/>
                    </a:cubicBezTo>
                    <a:cubicBezTo>
                      <a:pt x="9" y="13"/>
                      <a:pt x="9" y="9"/>
                      <a:pt x="12" y="10"/>
                    </a:cubicBezTo>
                    <a:cubicBezTo>
                      <a:pt x="13" y="8"/>
                      <a:pt x="16" y="11"/>
                      <a:pt x="17" y="8"/>
                    </a:cubicBezTo>
                    <a:cubicBezTo>
                      <a:pt x="19" y="7"/>
                      <a:pt x="21" y="8"/>
                      <a:pt x="23" y="8"/>
                    </a:cubicBezTo>
                    <a:cubicBezTo>
                      <a:pt x="21" y="9"/>
                      <a:pt x="21" y="9"/>
                      <a:pt x="21" y="9"/>
                    </a:cubicBezTo>
                    <a:cubicBezTo>
                      <a:pt x="22" y="10"/>
                      <a:pt x="24" y="9"/>
                      <a:pt x="25" y="9"/>
                    </a:cubicBezTo>
                    <a:cubicBezTo>
                      <a:pt x="24" y="10"/>
                      <a:pt x="24" y="10"/>
                      <a:pt x="24" y="10"/>
                    </a:cubicBezTo>
                    <a:cubicBezTo>
                      <a:pt x="24" y="11"/>
                      <a:pt x="25" y="10"/>
                      <a:pt x="25" y="11"/>
                    </a:cubicBezTo>
                    <a:cubicBezTo>
                      <a:pt x="26" y="10"/>
                      <a:pt x="26" y="10"/>
                      <a:pt x="26" y="10"/>
                    </a:cubicBezTo>
                    <a:cubicBezTo>
                      <a:pt x="25" y="10"/>
                      <a:pt x="28" y="6"/>
                      <a:pt x="25" y="7"/>
                    </a:cubicBezTo>
                    <a:cubicBezTo>
                      <a:pt x="24" y="7"/>
                      <a:pt x="24" y="7"/>
                      <a:pt x="24" y="7"/>
                    </a:cubicBezTo>
                    <a:cubicBezTo>
                      <a:pt x="24" y="7"/>
                      <a:pt x="24" y="7"/>
                      <a:pt x="24" y="7"/>
                    </a:cubicBezTo>
                    <a:cubicBezTo>
                      <a:pt x="26" y="8"/>
                      <a:pt x="29" y="5"/>
                      <a:pt x="31" y="7"/>
                    </a:cubicBezTo>
                    <a:cubicBezTo>
                      <a:pt x="32" y="7"/>
                      <a:pt x="32" y="7"/>
                      <a:pt x="32" y="7"/>
                    </a:cubicBezTo>
                    <a:cubicBezTo>
                      <a:pt x="31" y="6"/>
                      <a:pt x="31" y="6"/>
                      <a:pt x="31" y="6"/>
                    </a:cubicBezTo>
                    <a:cubicBezTo>
                      <a:pt x="30" y="6"/>
                      <a:pt x="32" y="6"/>
                      <a:pt x="32" y="6"/>
                    </a:cubicBezTo>
                    <a:cubicBezTo>
                      <a:pt x="31" y="6"/>
                      <a:pt x="31" y="6"/>
                      <a:pt x="31" y="6"/>
                    </a:cubicBezTo>
                    <a:cubicBezTo>
                      <a:pt x="33" y="8"/>
                      <a:pt x="33" y="5"/>
                      <a:pt x="35" y="6"/>
                    </a:cubicBezTo>
                    <a:cubicBezTo>
                      <a:pt x="36" y="5"/>
                      <a:pt x="38" y="3"/>
                      <a:pt x="40" y="4"/>
                    </a:cubicBezTo>
                    <a:cubicBezTo>
                      <a:pt x="43" y="2"/>
                      <a:pt x="47" y="2"/>
                      <a:pt x="51" y="1"/>
                    </a:cubicBezTo>
                    <a:cubicBezTo>
                      <a:pt x="54" y="0"/>
                      <a:pt x="54" y="0"/>
                      <a:pt x="54" y="0"/>
                    </a:cubicBezTo>
                    <a:cubicBezTo>
                      <a:pt x="55" y="1"/>
                      <a:pt x="54" y="2"/>
                      <a:pt x="5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4" name="Freeform 816">
                <a:extLst>
                  <a:ext uri="{FF2B5EF4-FFF2-40B4-BE49-F238E27FC236}">
                    <a16:creationId xmlns:a16="http://schemas.microsoft.com/office/drawing/2014/main" id="{C4BB4D3B-AC35-4F1E-8D65-AD1097A5982C}"/>
                  </a:ext>
                </a:extLst>
              </p:cNvPr>
              <p:cNvSpPr/>
              <p:nvPr/>
            </p:nvSpPr>
            <p:spPr bwMode="auto">
              <a:xfrm>
                <a:off x="2146" y="1429"/>
                <a:ext cx="21" cy="14"/>
              </a:xfrm>
              <a:custGeom>
                <a:gdLst>
                  <a:gd name="T0" fmla="*/ 8 w 8"/>
                  <a:gd name="T1" fmla="*/ 3 h 5"/>
                  <a:gd name="T2" fmla="*/ 6 w 8"/>
                  <a:gd name="T3" fmla="*/ 3 h 5"/>
                  <a:gd name="T4" fmla="*/ 6 w 8"/>
                  <a:gd name="T5" fmla="*/ 2 h 5"/>
                  <a:gd name="T6" fmla="*/ 3 w 8"/>
                  <a:gd name="T7" fmla="*/ 3 h 5"/>
                  <a:gd name="T8" fmla="*/ 5 w 8"/>
                  <a:gd name="T9" fmla="*/ 4 h 5"/>
                  <a:gd name="T10" fmla="*/ 3 w 8"/>
                  <a:gd name="T11" fmla="*/ 5 h 5"/>
                  <a:gd name="T12" fmla="*/ 3 w 8"/>
                  <a:gd name="T13" fmla="*/ 4 h 5"/>
                  <a:gd name="T14" fmla="*/ 0 w 8"/>
                  <a:gd name="T15" fmla="*/ 4 h 5"/>
                  <a:gd name="T16" fmla="*/ 0 w 8"/>
                  <a:gd name="T17" fmla="*/ 4 h 5"/>
                  <a:gd name="T18" fmla="*/ 3 w 8"/>
                  <a:gd name="T19" fmla="*/ 3 h 5"/>
                  <a:gd name="T20" fmla="*/ 1 w 8"/>
                  <a:gd name="T21" fmla="*/ 2 h 5"/>
                  <a:gd name="T22" fmla="*/ 5 w 8"/>
                  <a:gd name="T23" fmla="*/ 0 h 5"/>
                  <a:gd name="T24" fmla="*/ 8 w 8"/>
                  <a:gd name="T25"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3"/>
                    </a:moveTo>
                    <a:cubicBezTo>
                      <a:pt x="6" y="3"/>
                      <a:pt x="6" y="3"/>
                      <a:pt x="6" y="3"/>
                    </a:cubicBezTo>
                    <a:cubicBezTo>
                      <a:pt x="6" y="3"/>
                      <a:pt x="7" y="2"/>
                      <a:pt x="6" y="2"/>
                    </a:cubicBezTo>
                    <a:cubicBezTo>
                      <a:pt x="5" y="2"/>
                      <a:pt x="4" y="1"/>
                      <a:pt x="3" y="3"/>
                    </a:cubicBezTo>
                    <a:cubicBezTo>
                      <a:pt x="3" y="4"/>
                      <a:pt x="5" y="4"/>
                      <a:pt x="5" y="4"/>
                    </a:cubicBezTo>
                    <a:cubicBezTo>
                      <a:pt x="5" y="4"/>
                      <a:pt x="4" y="5"/>
                      <a:pt x="3" y="5"/>
                    </a:cubicBezTo>
                    <a:cubicBezTo>
                      <a:pt x="3" y="4"/>
                      <a:pt x="3" y="4"/>
                      <a:pt x="3" y="4"/>
                    </a:cubicBezTo>
                    <a:cubicBezTo>
                      <a:pt x="3" y="4"/>
                      <a:pt x="0" y="5"/>
                      <a:pt x="0" y="4"/>
                    </a:cubicBezTo>
                    <a:cubicBezTo>
                      <a:pt x="0" y="4"/>
                      <a:pt x="0" y="4"/>
                      <a:pt x="0" y="4"/>
                    </a:cubicBezTo>
                    <a:cubicBezTo>
                      <a:pt x="1" y="3"/>
                      <a:pt x="3" y="5"/>
                      <a:pt x="3" y="3"/>
                    </a:cubicBezTo>
                    <a:cubicBezTo>
                      <a:pt x="1" y="2"/>
                      <a:pt x="1" y="2"/>
                      <a:pt x="1" y="2"/>
                    </a:cubicBezTo>
                    <a:cubicBezTo>
                      <a:pt x="2" y="1"/>
                      <a:pt x="3" y="0"/>
                      <a:pt x="5" y="0"/>
                    </a:cubicBezTo>
                    <a:cubicBezTo>
                      <a:pt x="7" y="0"/>
                      <a:pt x="7"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5" name="Freeform 817">
                <a:extLst>
                  <a:ext uri="{FF2B5EF4-FFF2-40B4-BE49-F238E27FC236}">
                    <a16:creationId xmlns:a16="http://schemas.microsoft.com/office/drawing/2014/main" id="{23880510-1D59-47A5-9076-DA52A7C014CB}"/>
                  </a:ext>
                </a:extLst>
              </p:cNvPr>
              <p:cNvSpPr/>
              <p:nvPr/>
            </p:nvSpPr>
            <p:spPr bwMode="auto">
              <a:xfrm>
                <a:off x="3979" y="142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6" name="Freeform 818">
                <a:extLst>
                  <a:ext uri="{FF2B5EF4-FFF2-40B4-BE49-F238E27FC236}">
                    <a16:creationId xmlns:a16="http://schemas.microsoft.com/office/drawing/2014/main" id="{F529C8BA-41F4-4BE6-85C5-A9D9F08DDE50}"/>
                  </a:ext>
                </a:extLst>
              </p:cNvPr>
              <p:cNvSpPr/>
              <p:nvPr/>
            </p:nvSpPr>
            <p:spPr bwMode="auto">
              <a:xfrm>
                <a:off x="4088" y="1429"/>
                <a:ext cx="3" cy="6"/>
              </a:xfrm>
              <a:custGeom>
                <a:gdLst>
                  <a:gd name="T0" fmla="*/ 0 w 1"/>
                  <a:gd name="T1" fmla="*/ 2 h 2"/>
                  <a:gd name="T2" fmla="*/ 0 w 1"/>
                  <a:gd name="T3" fmla="*/ 0 h 2"/>
                  <a:gd name="T4" fmla="*/ 1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1" y="1"/>
                      <a:pt x="0" y="0"/>
                      <a:pt x="0"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7" name="Freeform 819">
                <a:extLst>
                  <a:ext uri="{FF2B5EF4-FFF2-40B4-BE49-F238E27FC236}">
                    <a16:creationId xmlns:a16="http://schemas.microsoft.com/office/drawing/2014/main" id="{F77BF952-4181-4433-A43F-4A440BE75A1F}"/>
                  </a:ext>
                </a:extLst>
              </p:cNvPr>
              <p:cNvSpPr/>
              <p:nvPr/>
            </p:nvSpPr>
            <p:spPr bwMode="auto">
              <a:xfrm>
                <a:off x="2111" y="1429"/>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8" name="Freeform 820">
                <a:extLst>
                  <a:ext uri="{FF2B5EF4-FFF2-40B4-BE49-F238E27FC236}">
                    <a16:creationId xmlns:a16="http://schemas.microsoft.com/office/drawing/2014/main" id="{8851590D-1952-44FB-8871-9A6391885919}"/>
                  </a:ext>
                </a:extLst>
              </p:cNvPr>
              <p:cNvSpPr/>
              <p:nvPr/>
            </p:nvSpPr>
            <p:spPr bwMode="auto">
              <a:xfrm>
                <a:off x="3003" y="1427"/>
                <a:ext cx="14" cy="8"/>
              </a:xfrm>
              <a:custGeom>
                <a:gdLst>
                  <a:gd name="T0" fmla="*/ 5 w 5"/>
                  <a:gd name="T1" fmla="*/ 2 h 3"/>
                  <a:gd name="T2" fmla="*/ 0 w 5"/>
                  <a:gd name="T3" fmla="*/ 3 h 3"/>
                  <a:gd name="T4" fmla="*/ 5 w 5"/>
                  <a:gd name="T5" fmla="*/ 2 h 3"/>
                </a:gdLst>
                <a:cxnLst>
                  <a:cxn ang="0">
                    <a:pos x="T0" y="T1"/>
                  </a:cxn>
                  <a:cxn ang="0">
                    <a:pos x="T2" y="T3"/>
                  </a:cxn>
                  <a:cxn ang="0">
                    <a:pos x="T4" y="T5"/>
                  </a:cxn>
                </a:cxnLst>
                <a:rect l="0" t="0" r="r" b="b"/>
                <a:pathLst>
                  <a:path w="5" h="3">
                    <a:moveTo>
                      <a:pt x="5" y="2"/>
                    </a:moveTo>
                    <a:cubicBezTo>
                      <a:pt x="3" y="1"/>
                      <a:pt x="2" y="3"/>
                      <a:pt x="0" y="3"/>
                    </a:cubicBezTo>
                    <a:cubicBezTo>
                      <a:pt x="1"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39" name="Freeform 821">
                <a:extLst>
                  <a:ext uri="{FF2B5EF4-FFF2-40B4-BE49-F238E27FC236}">
                    <a16:creationId xmlns:a16="http://schemas.microsoft.com/office/drawing/2014/main" id="{FB0C676D-C550-4EF7-9D7E-734926C8FE24}"/>
                  </a:ext>
                </a:extLst>
              </p:cNvPr>
              <p:cNvSpPr/>
              <p:nvPr/>
            </p:nvSpPr>
            <p:spPr bwMode="auto">
              <a:xfrm>
                <a:off x="2063" y="1429"/>
                <a:ext cx="3" cy="3"/>
              </a:xfrm>
              <a:custGeom>
                <a:gdLst>
                  <a:gd name="T0" fmla="*/ 3 w 3"/>
                  <a:gd name="T1" fmla="*/ 3 h 3"/>
                  <a:gd name="T2" fmla="*/ 3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0" name="Freeform 822">
                <a:extLst>
                  <a:ext uri="{FF2B5EF4-FFF2-40B4-BE49-F238E27FC236}">
                    <a16:creationId xmlns:a16="http://schemas.microsoft.com/office/drawing/2014/main" id="{9808DCBB-3129-4C55-8C9A-B56BD64835BC}"/>
                  </a:ext>
                </a:extLst>
              </p:cNvPr>
              <p:cNvSpPr/>
              <p:nvPr/>
            </p:nvSpPr>
            <p:spPr bwMode="auto">
              <a:xfrm>
                <a:off x="2173" y="1429"/>
                <a:ext cx="2"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1" name="Freeform 823">
                <a:extLst>
                  <a:ext uri="{FF2B5EF4-FFF2-40B4-BE49-F238E27FC236}">
                    <a16:creationId xmlns:a16="http://schemas.microsoft.com/office/drawing/2014/main" id="{8700CA32-B1EB-4D07-9F31-78FCBCB07550}"/>
                  </a:ext>
                </a:extLst>
              </p:cNvPr>
              <p:cNvSpPr/>
              <p:nvPr/>
            </p:nvSpPr>
            <p:spPr bwMode="auto">
              <a:xfrm>
                <a:off x="2368" y="1432"/>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2" name="Freeform 824">
                <a:extLst>
                  <a:ext uri="{FF2B5EF4-FFF2-40B4-BE49-F238E27FC236}">
                    <a16:creationId xmlns:a16="http://schemas.microsoft.com/office/drawing/2014/main" id="{FA6E10FB-15C1-43B9-A53A-ECA99F46D084}"/>
                  </a:ext>
                </a:extLst>
              </p:cNvPr>
              <p:cNvSpPr/>
              <p:nvPr/>
            </p:nvSpPr>
            <p:spPr bwMode="auto">
              <a:xfrm>
                <a:off x="3669" y="1429"/>
                <a:ext cx="16" cy="6"/>
              </a:xfrm>
              <a:custGeom>
                <a:gdLst>
                  <a:gd name="T0" fmla="*/ 6 w 6"/>
                  <a:gd name="T1" fmla="*/ 1 h 2"/>
                  <a:gd name="T2" fmla="*/ 0 w 6"/>
                  <a:gd name="T3" fmla="*/ 2 h 2"/>
                  <a:gd name="T4" fmla="*/ 6 w 6"/>
                  <a:gd name="T5" fmla="*/ 1 h 2"/>
                </a:gdLst>
                <a:cxnLst>
                  <a:cxn ang="0">
                    <a:pos x="T0" y="T1"/>
                  </a:cxn>
                  <a:cxn ang="0">
                    <a:pos x="T2" y="T3"/>
                  </a:cxn>
                  <a:cxn ang="0">
                    <a:pos x="T4" y="T5"/>
                  </a:cxn>
                </a:cxnLst>
                <a:rect l="0" t="0" r="r" b="b"/>
                <a:pathLst>
                  <a:path w="6" h="2">
                    <a:moveTo>
                      <a:pt x="6" y="1"/>
                    </a:moveTo>
                    <a:cubicBezTo>
                      <a:pt x="5" y="2"/>
                      <a:pt x="2" y="2"/>
                      <a:pt x="0" y="2"/>
                    </a:cubicBezTo>
                    <a:cubicBezTo>
                      <a:pt x="2"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3" name="Freeform 825">
                <a:extLst>
                  <a:ext uri="{FF2B5EF4-FFF2-40B4-BE49-F238E27FC236}">
                    <a16:creationId xmlns:a16="http://schemas.microsoft.com/office/drawing/2014/main" id="{6C7F25E2-62AC-463B-8B04-3A786C967936}"/>
                  </a:ext>
                </a:extLst>
              </p:cNvPr>
              <p:cNvSpPr/>
              <p:nvPr/>
            </p:nvSpPr>
            <p:spPr bwMode="auto">
              <a:xfrm>
                <a:off x="4072" y="1432"/>
                <a:ext cx="5" cy="3"/>
              </a:xfrm>
              <a:custGeom>
                <a:gdLst>
                  <a:gd name="T0" fmla="*/ 2 w 2"/>
                  <a:gd name="T1" fmla="*/ 0 h 1"/>
                  <a:gd name="T2" fmla="*/ 2 w 2"/>
                  <a:gd name="T3" fmla="*/ 1 h 1"/>
                  <a:gd name="T4" fmla="*/ 2 w 2"/>
                  <a:gd name="T5" fmla="*/ 0 h 1"/>
                  <a:gd name="T6" fmla="*/ 1 w 2"/>
                  <a:gd name="T7" fmla="*/ 0 h 1"/>
                  <a:gd name="T8" fmla="*/ 1 w 2"/>
                  <a:gd name="T9" fmla="*/ 1 h 1"/>
                  <a:gd name="T10" fmla="*/ 0 w 2"/>
                  <a:gd name="T11" fmla="*/ 1 h 1"/>
                  <a:gd name="T12" fmla="*/ 0 w 2"/>
                  <a:gd name="T13" fmla="*/ 0 h 1"/>
                  <a:gd name="T14" fmla="*/ 2 w 2"/>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1"/>
                      <a:pt x="2" y="1"/>
                      <a:pt x="2" y="1"/>
                    </a:cubicBezTo>
                    <a:cubicBezTo>
                      <a:pt x="2" y="0"/>
                      <a:pt x="2" y="0"/>
                      <a:pt x="2" y="0"/>
                    </a:cubicBezTo>
                    <a:cubicBezTo>
                      <a:pt x="1" y="0"/>
                      <a:pt x="1" y="0"/>
                      <a:pt x="1" y="0"/>
                    </a:cubicBezTo>
                    <a:cubicBezTo>
                      <a:pt x="1" y="1"/>
                      <a:pt x="1" y="1"/>
                      <a:pt x="1" y="1"/>
                    </a:cubicBez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4" name="Freeform 826">
                <a:extLst>
                  <a:ext uri="{FF2B5EF4-FFF2-40B4-BE49-F238E27FC236}">
                    <a16:creationId xmlns:a16="http://schemas.microsoft.com/office/drawing/2014/main" id="{DFCDCB8B-0848-4415-9B82-0DFC8B51D70F}"/>
                  </a:ext>
                </a:extLst>
              </p:cNvPr>
              <p:cNvSpPr/>
              <p:nvPr/>
            </p:nvSpPr>
            <p:spPr bwMode="auto">
              <a:xfrm>
                <a:off x="2181" y="1432"/>
                <a:ext cx="5" cy="3"/>
              </a:xfrm>
              <a:custGeom>
                <a:gdLst>
                  <a:gd name="T0" fmla="*/ 2 w 2"/>
                  <a:gd name="T1" fmla="*/ 0 h 1"/>
                  <a:gd name="T2" fmla="*/ 2 w 2"/>
                  <a:gd name="T3" fmla="*/ 1 h 1"/>
                  <a:gd name="T4" fmla="*/ 1 w 2"/>
                  <a:gd name="T5" fmla="*/ 1 h 1"/>
                  <a:gd name="T6" fmla="*/ 1 w 2"/>
                  <a:gd name="T7" fmla="*/ 1 h 1"/>
                  <a:gd name="T8" fmla="*/ 0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2" y="1"/>
                      <a:pt x="2" y="1"/>
                    </a:cubicBezTo>
                    <a:cubicBezTo>
                      <a:pt x="1" y="1"/>
                      <a:pt x="1" y="1"/>
                      <a:pt x="1" y="1"/>
                    </a:cubicBezTo>
                    <a:cubicBezTo>
                      <a:pt x="1" y="1"/>
                      <a:pt x="1" y="1"/>
                      <a:pt x="1" y="1"/>
                    </a:cubicBez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5" name="Freeform 827">
                <a:extLst>
                  <a:ext uri="{FF2B5EF4-FFF2-40B4-BE49-F238E27FC236}">
                    <a16:creationId xmlns:a16="http://schemas.microsoft.com/office/drawing/2014/main" id="{CDC04708-C0E3-4E28-AF21-48418199BEDB}"/>
                  </a:ext>
                </a:extLst>
              </p:cNvPr>
              <p:cNvSpPr/>
              <p:nvPr/>
            </p:nvSpPr>
            <p:spPr bwMode="auto">
              <a:xfrm>
                <a:off x="3519" y="1432"/>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6" name="Freeform 828">
                <a:extLst>
                  <a:ext uri="{FF2B5EF4-FFF2-40B4-BE49-F238E27FC236}">
                    <a16:creationId xmlns:a16="http://schemas.microsoft.com/office/drawing/2014/main" id="{96AECBB9-1C7E-4548-9327-A5A7B7C0FFB8}"/>
                  </a:ext>
                </a:extLst>
              </p:cNvPr>
              <p:cNvSpPr/>
              <p:nvPr/>
            </p:nvSpPr>
            <p:spPr bwMode="auto">
              <a:xfrm>
                <a:off x="3594" y="1432"/>
                <a:ext cx="13" cy="13"/>
              </a:xfrm>
              <a:custGeom>
                <a:gdLst>
                  <a:gd name="T0" fmla="*/ 5 w 5"/>
                  <a:gd name="T1" fmla="*/ 0 h 5"/>
                  <a:gd name="T2" fmla="*/ 3 w 5"/>
                  <a:gd name="T3" fmla="*/ 3 h 5"/>
                  <a:gd name="T4" fmla="*/ 1 w 5"/>
                  <a:gd name="T5" fmla="*/ 3 h 5"/>
                  <a:gd name="T6" fmla="*/ 1 w 5"/>
                  <a:gd name="T7" fmla="*/ 3 h 5"/>
                  <a:gd name="T8" fmla="*/ 1 w 5"/>
                  <a:gd name="T9" fmla="*/ 4 h 5"/>
                  <a:gd name="T10" fmla="*/ 0 w 5"/>
                  <a:gd name="T11" fmla="*/ 4 h 5"/>
                  <a:gd name="T12" fmla="*/ 4 w 5"/>
                  <a:gd name="T13" fmla="*/ 0 h 5"/>
                  <a:gd name="T14" fmla="*/ 5 w 5"/>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0"/>
                    </a:moveTo>
                    <a:cubicBezTo>
                      <a:pt x="5" y="1"/>
                      <a:pt x="3" y="2"/>
                      <a:pt x="3" y="3"/>
                    </a:cubicBezTo>
                    <a:cubicBezTo>
                      <a:pt x="2" y="3"/>
                      <a:pt x="2" y="2"/>
                      <a:pt x="1" y="3"/>
                    </a:cubicBezTo>
                    <a:cubicBezTo>
                      <a:pt x="1" y="3"/>
                      <a:pt x="1" y="3"/>
                      <a:pt x="1" y="3"/>
                    </a:cubicBezTo>
                    <a:cubicBezTo>
                      <a:pt x="1" y="4"/>
                      <a:pt x="1" y="4"/>
                      <a:pt x="1" y="4"/>
                    </a:cubicBezTo>
                    <a:cubicBezTo>
                      <a:pt x="2" y="5"/>
                      <a:pt x="0" y="3"/>
                      <a:pt x="0" y="4"/>
                    </a:cubicBezTo>
                    <a:cubicBezTo>
                      <a:pt x="0" y="3"/>
                      <a:pt x="2"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7" name="Freeform 829">
                <a:extLst>
                  <a:ext uri="{FF2B5EF4-FFF2-40B4-BE49-F238E27FC236}">
                    <a16:creationId xmlns:a16="http://schemas.microsoft.com/office/drawing/2014/main" id="{8734CCE2-88BA-412F-B43F-F55C59EF0E05}"/>
                  </a:ext>
                </a:extLst>
              </p:cNvPr>
              <p:cNvSpPr/>
              <p:nvPr/>
            </p:nvSpPr>
            <p:spPr bwMode="auto">
              <a:xfrm>
                <a:off x="4120" y="14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8" name="Freeform 830">
                <a:extLst>
                  <a:ext uri="{FF2B5EF4-FFF2-40B4-BE49-F238E27FC236}">
                    <a16:creationId xmlns:a16="http://schemas.microsoft.com/office/drawing/2014/main" id="{84308E7B-A5CB-4037-A584-CCCDD400FBA6}"/>
                  </a:ext>
                </a:extLst>
              </p:cNvPr>
              <p:cNvSpPr/>
              <p:nvPr/>
            </p:nvSpPr>
            <p:spPr bwMode="auto">
              <a:xfrm>
                <a:off x="4208" y="1432"/>
                <a:ext cx="8" cy="5"/>
              </a:xfrm>
              <a:custGeom>
                <a:gdLst>
                  <a:gd name="T0" fmla="*/ 2 w 3"/>
                  <a:gd name="T1" fmla="*/ 2 h 2"/>
                  <a:gd name="T2" fmla="*/ 0 w 3"/>
                  <a:gd name="T3" fmla="*/ 1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1"/>
                      <a:pt x="0" y="1"/>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49" name="Freeform 831">
                <a:extLst>
                  <a:ext uri="{FF2B5EF4-FFF2-40B4-BE49-F238E27FC236}">
                    <a16:creationId xmlns:a16="http://schemas.microsoft.com/office/drawing/2014/main" id="{C9F4A7CD-784B-4749-8828-EC70A44039E6}"/>
                  </a:ext>
                </a:extLst>
              </p:cNvPr>
              <p:cNvSpPr/>
              <p:nvPr/>
            </p:nvSpPr>
            <p:spPr bwMode="auto">
              <a:xfrm>
                <a:off x="2122" y="1432"/>
                <a:ext cx="5" cy="5"/>
              </a:xfrm>
              <a:custGeom>
                <a:gdLst>
                  <a:gd name="T0" fmla="*/ 1 w 2"/>
                  <a:gd name="T1" fmla="*/ 1 h 2"/>
                  <a:gd name="T2" fmla="*/ 0 w 2"/>
                  <a:gd name="T3" fmla="*/ 2 h 2"/>
                  <a:gd name="T4" fmla="*/ 2 w 2"/>
                  <a:gd name="T5" fmla="*/ 2 h 2"/>
                  <a:gd name="T6" fmla="*/ 0 w 2"/>
                  <a:gd name="T7" fmla="*/ 2 h 2"/>
                  <a:gd name="T8" fmla="*/ 0 w 2"/>
                  <a:gd name="T9" fmla="*/ 0 h 2"/>
                  <a:gd name="T10" fmla="*/ 1 w 2"/>
                  <a:gd name="T11" fmla="*/ 1 h 2"/>
                </a:gd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2"/>
                    </a:cubicBezTo>
                    <a:cubicBezTo>
                      <a:pt x="2" y="2"/>
                      <a:pt x="2" y="2"/>
                      <a:pt x="2" y="2"/>
                    </a:cubicBezTo>
                    <a:cubicBezTo>
                      <a:pt x="1" y="2"/>
                      <a:pt x="0" y="2"/>
                      <a:pt x="0" y="2"/>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0" name="Freeform 832">
                <a:extLst>
                  <a:ext uri="{FF2B5EF4-FFF2-40B4-BE49-F238E27FC236}">
                    <a16:creationId xmlns:a16="http://schemas.microsoft.com/office/drawing/2014/main" id="{0A693042-8B63-4003-99DC-094A4CB2043E}"/>
                  </a:ext>
                </a:extLst>
              </p:cNvPr>
              <p:cNvSpPr/>
              <p:nvPr/>
            </p:nvSpPr>
            <p:spPr bwMode="auto">
              <a:xfrm>
                <a:off x="4091" y="1432"/>
                <a:ext cx="5" cy="3"/>
              </a:xfrm>
              <a:custGeom>
                <a:gdLst>
                  <a:gd name="T0" fmla="*/ 2 w 2"/>
                  <a:gd name="T1" fmla="*/ 1 h 1"/>
                  <a:gd name="T2" fmla="*/ 1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1" name="Rectangle 833">
                <a:extLst>
                  <a:ext uri="{FF2B5EF4-FFF2-40B4-BE49-F238E27FC236}">
                    <a16:creationId xmlns:a16="http://schemas.microsoft.com/office/drawing/2014/main" id="{CD90D43F-1718-464F-9CC5-119111272153}"/>
                  </a:ext>
                </a:extLst>
              </p:cNvPr>
              <p:cNvSpPr>
                <a:spLocks noChangeArrowheads="1"/>
              </p:cNvSpPr>
              <p:nvPr/>
            </p:nvSpPr>
            <p:spPr bwMode="auto">
              <a:xfrm>
                <a:off x="2178" y="143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2" name="Rectangle 834">
                <a:extLst>
                  <a:ext uri="{FF2B5EF4-FFF2-40B4-BE49-F238E27FC236}">
                    <a16:creationId xmlns:a16="http://schemas.microsoft.com/office/drawing/2014/main" id="{A4FEFFCA-2AC8-4584-B55D-55419CE52346}"/>
                  </a:ext>
                </a:extLst>
              </p:cNvPr>
              <p:cNvSpPr>
                <a:spLocks noChangeArrowheads="1"/>
              </p:cNvSpPr>
              <p:nvPr/>
            </p:nvSpPr>
            <p:spPr bwMode="auto">
              <a:xfrm>
                <a:off x="3629" y="143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3" name="Freeform 835">
                <a:extLst>
                  <a:ext uri="{FF2B5EF4-FFF2-40B4-BE49-F238E27FC236}">
                    <a16:creationId xmlns:a16="http://schemas.microsoft.com/office/drawing/2014/main" id="{1A7B791A-6A9B-452B-82BD-3BF10F6A9817}"/>
                  </a:ext>
                </a:extLst>
              </p:cNvPr>
              <p:cNvSpPr/>
              <p:nvPr/>
            </p:nvSpPr>
            <p:spPr bwMode="auto">
              <a:xfrm>
                <a:off x="3661" y="1435"/>
                <a:ext cx="8" cy="2"/>
              </a:xfrm>
              <a:custGeom>
                <a:gdLst>
                  <a:gd name="T0" fmla="*/ 3 w 3"/>
                  <a:gd name="T1" fmla="*/ 0 h 1"/>
                  <a:gd name="T2" fmla="*/ 0 w 3"/>
                  <a:gd name="T3" fmla="*/ 1 h 1"/>
                  <a:gd name="T4" fmla="*/ 2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1" y="1"/>
                      <a:pt x="0" y="1"/>
                    </a:cubicBezTo>
                    <a:cubicBezTo>
                      <a:pt x="2" y="0"/>
                      <a:pt x="2" y="0"/>
                      <a:pt x="2"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4" name="Freeform 836">
                <a:extLst>
                  <a:ext uri="{FF2B5EF4-FFF2-40B4-BE49-F238E27FC236}">
                    <a16:creationId xmlns:a16="http://schemas.microsoft.com/office/drawing/2014/main" id="{E0639283-AFB0-40C1-BBBD-8FA125831455}"/>
                  </a:ext>
                </a:extLst>
              </p:cNvPr>
              <p:cNvSpPr/>
              <p:nvPr/>
            </p:nvSpPr>
            <p:spPr bwMode="auto">
              <a:xfrm>
                <a:off x="3511" y="1435"/>
                <a:ext cx="5" cy="5"/>
              </a:xfrm>
              <a:custGeom>
                <a:gdLst>
                  <a:gd name="T0" fmla="*/ 2 w 2"/>
                  <a:gd name="T1" fmla="*/ 1 h 2"/>
                  <a:gd name="T2" fmla="*/ 1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1" y="2"/>
                      <a:pt x="1" y="2"/>
                      <a:pt x="1" y="2"/>
                    </a:cubicBezTo>
                    <a:cubicBezTo>
                      <a:pt x="1" y="1"/>
                      <a:pt x="1" y="1"/>
                      <a:pt x="1" y="1"/>
                    </a:cubicBez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5" name="Freeform 837">
                <a:extLst>
                  <a:ext uri="{FF2B5EF4-FFF2-40B4-BE49-F238E27FC236}">
                    <a16:creationId xmlns:a16="http://schemas.microsoft.com/office/drawing/2014/main" id="{E6E7227E-3994-46D9-86EC-5773E0F9051F}"/>
                  </a:ext>
                </a:extLst>
              </p:cNvPr>
              <p:cNvSpPr/>
              <p:nvPr/>
            </p:nvSpPr>
            <p:spPr bwMode="auto">
              <a:xfrm>
                <a:off x="4027" y="1435"/>
                <a:ext cx="18" cy="10"/>
              </a:xfrm>
              <a:custGeom>
                <a:gdLst>
                  <a:gd name="T0" fmla="*/ 5 w 7"/>
                  <a:gd name="T1" fmla="*/ 1 h 4"/>
                  <a:gd name="T2" fmla="*/ 6 w 7"/>
                  <a:gd name="T3" fmla="*/ 1 h 4"/>
                  <a:gd name="T4" fmla="*/ 2 w 7"/>
                  <a:gd name="T5" fmla="*/ 4 h 4"/>
                  <a:gd name="T6" fmla="*/ 3 w 7"/>
                  <a:gd name="T7" fmla="*/ 3 h 4"/>
                  <a:gd name="T8" fmla="*/ 2 w 7"/>
                  <a:gd name="T9" fmla="*/ 2 h 4"/>
                  <a:gd name="T10" fmla="*/ 2 w 7"/>
                  <a:gd name="T11" fmla="*/ 2 h 4"/>
                  <a:gd name="T12" fmla="*/ 0 w 7"/>
                  <a:gd name="T13" fmla="*/ 2 h 4"/>
                  <a:gd name="T14" fmla="*/ 5 w 7"/>
                  <a:gd name="T15" fmla="*/ 0 h 4"/>
                  <a:gd name="T16" fmla="*/ 5 w 7"/>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1"/>
                    </a:moveTo>
                    <a:cubicBezTo>
                      <a:pt x="6" y="1"/>
                      <a:pt x="6" y="1"/>
                      <a:pt x="6" y="1"/>
                    </a:cubicBezTo>
                    <a:cubicBezTo>
                      <a:pt x="7" y="4"/>
                      <a:pt x="3" y="3"/>
                      <a:pt x="2" y="4"/>
                    </a:cubicBezTo>
                    <a:cubicBezTo>
                      <a:pt x="3" y="3"/>
                      <a:pt x="3" y="3"/>
                      <a:pt x="3" y="3"/>
                    </a:cubicBezTo>
                    <a:cubicBezTo>
                      <a:pt x="3" y="3"/>
                      <a:pt x="2" y="2"/>
                      <a:pt x="2" y="2"/>
                    </a:cubicBezTo>
                    <a:cubicBezTo>
                      <a:pt x="2" y="2"/>
                      <a:pt x="2" y="2"/>
                      <a:pt x="2" y="2"/>
                    </a:cubicBezTo>
                    <a:cubicBezTo>
                      <a:pt x="1" y="1"/>
                      <a:pt x="0" y="3"/>
                      <a:pt x="0" y="2"/>
                    </a:cubicBezTo>
                    <a:cubicBezTo>
                      <a:pt x="2" y="1"/>
                      <a:pt x="3" y="0"/>
                      <a:pt x="5"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6" name="Freeform 838">
                <a:extLst>
                  <a:ext uri="{FF2B5EF4-FFF2-40B4-BE49-F238E27FC236}">
                    <a16:creationId xmlns:a16="http://schemas.microsoft.com/office/drawing/2014/main" id="{36B5280C-9372-4B8E-A504-C66FC2379EAC}"/>
                  </a:ext>
                </a:extLst>
              </p:cNvPr>
              <p:cNvSpPr/>
              <p:nvPr/>
            </p:nvSpPr>
            <p:spPr bwMode="auto">
              <a:xfrm>
                <a:off x="2579" y="1435"/>
                <a:ext cx="8" cy="5"/>
              </a:xfrm>
              <a:custGeom>
                <a:gdLst>
                  <a:gd name="T0" fmla="*/ 1 w 3"/>
                  <a:gd name="T1" fmla="*/ 1 h 2"/>
                  <a:gd name="T2" fmla="*/ 3 w 3"/>
                  <a:gd name="T3" fmla="*/ 1 h 2"/>
                  <a:gd name="T4" fmla="*/ 2 w 3"/>
                  <a:gd name="T5" fmla="*/ 2 h 2"/>
                  <a:gd name="T6" fmla="*/ 1 w 3"/>
                  <a:gd name="T7" fmla="*/ 2 h 2"/>
                  <a:gd name="T8" fmla="*/ 1 w 3"/>
                  <a:gd name="T9" fmla="*/ 1 h 2"/>
                </a:gd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2" y="2"/>
                      <a:pt x="2" y="2"/>
                      <a:pt x="2" y="2"/>
                    </a:cubicBezTo>
                    <a:cubicBezTo>
                      <a:pt x="2" y="1"/>
                      <a:pt x="1" y="2"/>
                      <a:pt x="1" y="2"/>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7" name="Freeform 839">
                <a:extLst>
                  <a:ext uri="{FF2B5EF4-FFF2-40B4-BE49-F238E27FC236}">
                    <a16:creationId xmlns:a16="http://schemas.microsoft.com/office/drawing/2014/main" id="{00FA271A-5B36-4B73-BB0F-F808DB17E2E3}"/>
                  </a:ext>
                </a:extLst>
              </p:cNvPr>
              <p:cNvSpPr/>
              <p:nvPr/>
            </p:nvSpPr>
            <p:spPr bwMode="auto">
              <a:xfrm>
                <a:off x="3535" y="1435"/>
                <a:ext cx="11" cy="10"/>
              </a:xfrm>
              <a:custGeom>
                <a:gdLst>
                  <a:gd name="T0" fmla="*/ 4 w 4"/>
                  <a:gd name="T1" fmla="*/ 1 h 4"/>
                  <a:gd name="T2" fmla="*/ 1 w 4"/>
                  <a:gd name="T3" fmla="*/ 3 h 4"/>
                  <a:gd name="T4" fmla="*/ 0 w 4"/>
                  <a:gd name="T5" fmla="*/ 2 h 4"/>
                  <a:gd name="T6" fmla="*/ 4 w 4"/>
                  <a:gd name="T7" fmla="*/ 1 h 4"/>
                </a:gdLst>
                <a:cxnLst>
                  <a:cxn ang="0">
                    <a:pos x="T0" y="T1"/>
                  </a:cxn>
                  <a:cxn ang="0">
                    <a:pos x="T2" y="T3"/>
                  </a:cxn>
                  <a:cxn ang="0">
                    <a:pos x="T4" y="T5"/>
                  </a:cxn>
                  <a:cxn ang="0">
                    <a:pos x="T6" y="T7"/>
                  </a:cxn>
                </a:cxnLst>
                <a:rect l="0" t="0" r="r" b="b"/>
                <a:pathLst>
                  <a:path w="4" h="4">
                    <a:moveTo>
                      <a:pt x="4" y="1"/>
                    </a:moveTo>
                    <a:cubicBezTo>
                      <a:pt x="3" y="1"/>
                      <a:pt x="2" y="4"/>
                      <a:pt x="1"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8" name="Freeform 840">
                <a:extLst>
                  <a:ext uri="{FF2B5EF4-FFF2-40B4-BE49-F238E27FC236}">
                    <a16:creationId xmlns:a16="http://schemas.microsoft.com/office/drawing/2014/main" id="{79776974-0809-4879-B14C-D97257CC5746}"/>
                  </a:ext>
                </a:extLst>
              </p:cNvPr>
              <p:cNvSpPr/>
              <p:nvPr/>
            </p:nvSpPr>
            <p:spPr bwMode="auto">
              <a:xfrm>
                <a:off x="3904" y="1435"/>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59" name="Freeform 841">
                <a:extLst>
                  <a:ext uri="{FF2B5EF4-FFF2-40B4-BE49-F238E27FC236}">
                    <a16:creationId xmlns:a16="http://schemas.microsoft.com/office/drawing/2014/main" id="{FCEF34E0-5E6D-43A0-9FCE-17DDF770D1C5}"/>
                  </a:ext>
                </a:extLst>
              </p:cNvPr>
              <p:cNvSpPr/>
              <p:nvPr/>
            </p:nvSpPr>
            <p:spPr bwMode="auto">
              <a:xfrm>
                <a:off x="2341" y="1437"/>
                <a:ext cx="13" cy="8"/>
              </a:xfrm>
              <a:custGeom>
                <a:gdLst>
                  <a:gd name="T0" fmla="*/ 4 w 5"/>
                  <a:gd name="T1" fmla="*/ 2 h 3"/>
                  <a:gd name="T2" fmla="*/ 0 w 5"/>
                  <a:gd name="T3" fmla="*/ 3 h 3"/>
                  <a:gd name="T4" fmla="*/ 0 w 5"/>
                  <a:gd name="T5" fmla="*/ 3 h 3"/>
                  <a:gd name="T6" fmla="*/ 5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2" y="2"/>
                      <a:pt x="0" y="3"/>
                    </a:cubicBezTo>
                    <a:cubicBezTo>
                      <a:pt x="0" y="3"/>
                      <a:pt x="0" y="3"/>
                      <a:pt x="0" y="3"/>
                    </a:cubicBezTo>
                    <a:cubicBezTo>
                      <a:pt x="1" y="0"/>
                      <a:pt x="4" y="2"/>
                      <a:pt x="5"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0" name="Freeform 842">
                <a:extLst>
                  <a:ext uri="{FF2B5EF4-FFF2-40B4-BE49-F238E27FC236}">
                    <a16:creationId xmlns:a16="http://schemas.microsoft.com/office/drawing/2014/main" id="{5DBB11ED-EEA0-4E8C-8A9E-F0BFDCC7AC29}"/>
                  </a:ext>
                </a:extLst>
              </p:cNvPr>
              <p:cNvSpPr/>
              <p:nvPr/>
            </p:nvSpPr>
            <p:spPr bwMode="auto">
              <a:xfrm>
                <a:off x="3017" y="1435"/>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1" name="Rectangle 843">
                <a:extLst>
                  <a:ext uri="{FF2B5EF4-FFF2-40B4-BE49-F238E27FC236}">
                    <a16:creationId xmlns:a16="http://schemas.microsoft.com/office/drawing/2014/main" id="{234E3EEF-EBD6-4E0B-B4B9-0285FE591B66}"/>
                  </a:ext>
                </a:extLst>
              </p:cNvPr>
              <p:cNvSpPr>
                <a:spLocks noChangeArrowheads="1"/>
              </p:cNvSpPr>
              <p:nvPr/>
            </p:nvSpPr>
            <p:spPr bwMode="auto">
              <a:xfrm>
                <a:off x="4158" y="1437"/>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2" name="Freeform 844">
                <a:extLst>
                  <a:ext uri="{FF2B5EF4-FFF2-40B4-BE49-F238E27FC236}">
                    <a16:creationId xmlns:a16="http://schemas.microsoft.com/office/drawing/2014/main" id="{EE020A4D-F102-404D-B01C-6B3D247ECB7E}"/>
                  </a:ext>
                </a:extLst>
              </p:cNvPr>
              <p:cNvSpPr/>
              <p:nvPr/>
            </p:nvSpPr>
            <p:spPr bwMode="auto">
              <a:xfrm>
                <a:off x="3583" y="1437"/>
                <a:ext cx="11" cy="14"/>
              </a:xfrm>
              <a:custGeom>
                <a:gdLst>
                  <a:gd name="T0" fmla="*/ 4 w 4"/>
                  <a:gd name="T1" fmla="*/ 0 h 5"/>
                  <a:gd name="T2" fmla="*/ 2 w 4"/>
                  <a:gd name="T3" fmla="*/ 3 h 5"/>
                  <a:gd name="T4" fmla="*/ 4 w 4"/>
                  <a:gd name="T5" fmla="*/ 3 h 5"/>
                  <a:gd name="T6" fmla="*/ 0 w 4"/>
                  <a:gd name="T7" fmla="*/ 5 h 5"/>
                  <a:gd name="T8" fmla="*/ 3 w 4"/>
                  <a:gd name="T9" fmla="*/ 3 h 5"/>
                  <a:gd name="T10" fmla="*/ 1 w 4"/>
                  <a:gd name="T11" fmla="*/ 3 h 5"/>
                  <a:gd name="T12" fmla="*/ 1 w 4"/>
                  <a:gd name="T13" fmla="*/ 2 h 5"/>
                  <a:gd name="T14" fmla="*/ 3 w 4"/>
                  <a:gd name="T15" fmla="*/ 1 h 5"/>
                  <a:gd name="T16" fmla="*/ 4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cubicBezTo>
                      <a:pt x="3" y="1"/>
                      <a:pt x="2" y="1"/>
                      <a:pt x="2" y="3"/>
                    </a:cubicBezTo>
                    <a:cubicBezTo>
                      <a:pt x="2" y="2"/>
                      <a:pt x="3" y="2"/>
                      <a:pt x="4" y="3"/>
                    </a:cubicBezTo>
                    <a:cubicBezTo>
                      <a:pt x="4" y="5"/>
                      <a:pt x="1" y="4"/>
                      <a:pt x="0" y="5"/>
                    </a:cubicBezTo>
                    <a:cubicBezTo>
                      <a:pt x="1" y="5"/>
                      <a:pt x="3" y="5"/>
                      <a:pt x="3" y="3"/>
                    </a:cubicBezTo>
                    <a:cubicBezTo>
                      <a:pt x="1" y="3"/>
                      <a:pt x="1" y="3"/>
                      <a:pt x="1" y="3"/>
                    </a:cubicBezTo>
                    <a:cubicBezTo>
                      <a:pt x="2" y="2"/>
                      <a:pt x="0" y="2"/>
                      <a:pt x="1" y="2"/>
                    </a:cubicBezTo>
                    <a:cubicBezTo>
                      <a:pt x="1" y="2"/>
                      <a:pt x="2" y="2"/>
                      <a:pt x="3" y="1"/>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3" name="Freeform 845">
                <a:extLst>
                  <a:ext uri="{FF2B5EF4-FFF2-40B4-BE49-F238E27FC236}">
                    <a16:creationId xmlns:a16="http://schemas.microsoft.com/office/drawing/2014/main" id="{9381F226-0C76-4051-AB7E-42B46A8E8EAF}"/>
                  </a:ext>
                </a:extLst>
              </p:cNvPr>
              <p:cNvSpPr/>
              <p:nvPr/>
            </p:nvSpPr>
            <p:spPr bwMode="auto">
              <a:xfrm>
                <a:off x="3877" y="14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4" name="Freeform 846">
                <a:extLst>
                  <a:ext uri="{FF2B5EF4-FFF2-40B4-BE49-F238E27FC236}">
                    <a16:creationId xmlns:a16="http://schemas.microsoft.com/office/drawing/2014/main" id="{3EDB435A-4098-4EA7-87D8-9C2336AB692E}"/>
                  </a:ext>
                </a:extLst>
              </p:cNvPr>
              <p:cNvSpPr/>
              <p:nvPr/>
            </p:nvSpPr>
            <p:spPr bwMode="auto">
              <a:xfrm>
                <a:off x="3500" y="143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5" name="Freeform 847">
                <a:extLst>
                  <a:ext uri="{FF2B5EF4-FFF2-40B4-BE49-F238E27FC236}">
                    <a16:creationId xmlns:a16="http://schemas.microsoft.com/office/drawing/2014/main" id="{F23555EB-E3F4-44D3-AB0B-AF449DBA53E2}"/>
                  </a:ext>
                </a:extLst>
              </p:cNvPr>
              <p:cNvSpPr/>
              <p:nvPr/>
            </p:nvSpPr>
            <p:spPr bwMode="auto">
              <a:xfrm>
                <a:off x="4208" y="1437"/>
                <a:ext cx="6" cy="6"/>
              </a:xfrm>
              <a:custGeom>
                <a:gdLst>
                  <a:gd name="T0" fmla="*/ 2 w 2"/>
                  <a:gd name="T1" fmla="*/ 2 h 2"/>
                  <a:gd name="T2" fmla="*/ 1 w 2"/>
                  <a:gd name="T3" fmla="*/ 0 h 2"/>
                  <a:gd name="T4" fmla="*/ 2 w 2"/>
                  <a:gd name="T5" fmla="*/ 2 h 2"/>
                </a:gdLst>
                <a:cxnLst>
                  <a:cxn ang="0">
                    <a:pos x="T0" y="T1"/>
                  </a:cxn>
                  <a:cxn ang="0">
                    <a:pos x="T2" y="T3"/>
                  </a:cxn>
                  <a:cxn ang="0">
                    <a:pos x="T4" y="T5"/>
                  </a:cxn>
                </a:cxnLst>
                <a:rect l="0" t="0" r="r" b="b"/>
                <a:pathLst>
                  <a:path w="2" h="2">
                    <a:moveTo>
                      <a:pt x="2" y="2"/>
                    </a:moveTo>
                    <a:cubicBezTo>
                      <a:pt x="1" y="2"/>
                      <a:pt x="0" y="1"/>
                      <a:pt x="1"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6" name="Freeform 848">
                <a:extLst>
                  <a:ext uri="{FF2B5EF4-FFF2-40B4-BE49-F238E27FC236}">
                    <a16:creationId xmlns:a16="http://schemas.microsoft.com/office/drawing/2014/main" id="{AE4A19F6-1F8D-48F6-AD54-97F3DB73BD86}"/>
                  </a:ext>
                </a:extLst>
              </p:cNvPr>
              <p:cNvSpPr/>
              <p:nvPr/>
            </p:nvSpPr>
            <p:spPr bwMode="auto">
              <a:xfrm>
                <a:off x="3255" y="1440"/>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7" name="Freeform 849">
                <a:extLst>
                  <a:ext uri="{FF2B5EF4-FFF2-40B4-BE49-F238E27FC236}">
                    <a16:creationId xmlns:a16="http://schemas.microsoft.com/office/drawing/2014/main" id="{FE681074-D3D5-43F8-ABCD-69E352D55B66}"/>
                  </a:ext>
                </a:extLst>
              </p:cNvPr>
              <p:cNvSpPr/>
              <p:nvPr/>
            </p:nvSpPr>
            <p:spPr bwMode="auto">
              <a:xfrm>
                <a:off x="4013" y="1440"/>
                <a:ext cx="16" cy="8"/>
              </a:xfrm>
              <a:custGeom>
                <a:gdLst>
                  <a:gd name="T0" fmla="*/ 5 w 6"/>
                  <a:gd name="T1" fmla="*/ 1 h 3"/>
                  <a:gd name="T2" fmla="*/ 5 w 6"/>
                  <a:gd name="T3" fmla="*/ 1 h 3"/>
                  <a:gd name="T4" fmla="*/ 6 w 6"/>
                  <a:gd name="T5" fmla="*/ 2 h 3"/>
                  <a:gd name="T6" fmla="*/ 5 w 6"/>
                  <a:gd name="T7" fmla="*/ 2 h 3"/>
                  <a:gd name="T8" fmla="*/ 5 w 6"/>
                  <a:gd name="T9" fmla="*/ 1 h 3"/>
                  <a:gd name="T10" fmla="*/ 0 w 6"/>
                  <a:gd name="T11" fmla="*/ 2 h 3"/>
                  <a:gd name="T12" fmla="*/ 3 w 6"/>
                  <a:gd name="T13" fmla="*/ 0 h 3"/>
                  <a:gd name="T14" fmla="*/ 5 w 6"/>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1"/>
                    </a:moveTo>
                    <a:cubicBezTo>
                      <a:pt x="5" y="1"/>
                      <a:pt x="5" y="1"/>
                      <a:pt x="5" y="1"/>
                    </a:cubicBezTo>
                    <a:cubicBezTo>
                      <a:pt x="6" y="2"/>
                      <a:pt x="6" y="2"/>
                      <a:pt x="6" y="2"/>
                    </a:cubicBezTo>
                    <a:cubicBezTo>
                      <a:pt x="5" y="2"/>
                      <a:pt x="5" y="2"/>
                      <a:pt x="5" y="2"/>
                    </a:cubicBezTo>
                    <a:cubicBezTo>
                      <a:pt x="5" y="1"/>
                      <a:pt x="5" y="1"/>
                      <a:pt x="5" y="1"/>
                    </a:cubicBezTo>
                    <a:cubicBezTo>
                      <a:pt x="3" y="1"/>
                      <a:pt x="2" y="3"/>
                      <a:pt x="0" y="2"/>
                    </a:cubicBezTo>
                    <a:cubicBezTo>
                      <a:pt x="1" y="2"/>
                      <a:pt x="2" y="0"/>
                      <a:pt x="3" y="0"/>
                    </a:cubicBezTo>
                    <a:cubicBezTo>
                      <a:pt x="3" y="1"/>
                      <a:pt x="5"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8" name="Freeform 850">
                <a:extLst>
                  <a:ext uri="{FF2B5EF4-FFF2-40B4-BE49-F238E27FC236}">
                    <a16:creationId xmlns:a16="http://schemas.microsoft.com/office/drawing/2014/main" id="{4E7BDE8F-923D-4D79-AD50-E593FE0829C5}"/>
                  </a:ext>
                </a:extLst>
              </p:cNvPr>
              <p:cNvSpPr/>
              <p:nvPr/>
            </p:nvSpPr>
            <p:spPr bwMode="auto">
              <a:xfrm>
                <a:off x="4160" y="144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69" name="Freeform 851">
                <a:extLst>
                  <a:ext uri="{FF2B5EF4-FFF2-40B4-BE49-F238E27FC236}">
                    <a16:creationId xmlns:a16="http://schemas.microsoft.com/office/drawing/2014/main" id="{B7373329-48ED-4B1B-B778-B905942B320F}"/>
                  </a:ext>
                </a:extLst>
              </p:cNvPr>
              <p:cNvSpPr/>
              <p:nvPr/>
            </p:nvSpPr>
            <p:spPr bwMode="auto">
              <a:xfrm>
                <a:off x="4005" y="1440"/>
                <a:ext cx="11" cy="5"/>
              </a:xfrm>
              <a:custGeom>
                <a:gdLst>
                  <a:gd name="T0" fmla="*/ 4 w 4"/>
                  <a:gd name="T1" fmla="*/ 0 h 2"/>
                  <a:gd name="T2" fmla="*/ 2 w 4"/>
                  <a:gd name="T3" fmla="*/ 2 h 2"/>
                  <a:gd name="T4" fmla="*/ 0 w 4"/>
                  <a:gd name="T5" fmla="*/ 2 h 2"/>
                  <a:gd name="T6" fmla="*/ 4 w 4"/>
                  <a:gd name="T7" fmla="*/ 0 h 2"/>
                </a:gdLst>
                <a:cxnLst>
                  <a:cxn ang="0">
                    <a:pos x="T0" y="T1"/>
                  </a:cxn>
                  <a:cxn ang="0">
                    <a:pos x="T2" y="T3"/>
                  </a:cxn>
                  <a:cxn ang="0">
                    <a:pos x="T4" y="T5"/>
                  </a:cxn>
                  <a:cxn ang="0">
                    <a:pos x="T6" y="T7"/>
                  </a:cxn>
                </a:cxnLst>
                <a:rect l="0" t="0" r="r" b="b"/>
                <a:pathLst>
                  <a:path w="4" h="2">
                    <a:moveTo>
                      <a:pt x="4" y="0"/>
                    </a:moveTo>
                    <a:cubicBezTo>
                      <a:pt x="3" y="2"/>
                      <a:pt x="2" y="0"/>
                      <a:pt x="2" y="2"/>
                    </a:cubicBezTo>
                    <a:cubicBezTo>
                      <a:pt x="0" y="2"/>
                      <a:pt x="0" y="2"/>
                      <a:pt x="0" y="2"/>
                    </a:cubicBezTo>
                    <a:cubicBezTo>
                      <a:pt x="1" y="1"/>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0" name="Freeform 852">
                <a:extLst>
                  <a:ext uri="{FF2B5EF4-FFF2-40B4-BE49-F238E27FC236}">
                    <a16:creationId xmlns:a16="http://schemas.microsoft.com/office/drawing/2014/main" id="{EB5036B4-CE6E-4BFF-B7AF-CB044ADA85E8}"/>
                  </a:ext>
                </a:extLst>
              </p:cNvPr>
              <p:cNvSpPr/>
              <p:nvPr/>
            </p:nvSpPr>
            <p:spPr bwMode="auto">
              <a:xfrm>
                <a:off x="3236" y="1443"/>
                <a:ext cx="19" cy="19"/>
              </a:xfrm>
              <a:custGeom>
                <a:gdLst>
                  <a:gd name="T0" fmla="*/ 6 w 7"/>
                  <a:gd name="T1" fmla="*/ 0 h 7"/>
                  <a:gd name="T2" fmla="*/ 7 w 7"/>
                  <a:gd name="T3" fmla="*/ 2 h 7"/>
                  <a:gd name="T4" fmla="*/ 5 w 7"/>
                  <a:gd name="T5" fmla="*/ 3 h 7"/>
                  <a:gd name="T6" fmla="*/ 6 w 7"/>
                  <a:gd name="T7" fmla="*/ 5 h 7"/>
                  <a:gd name="T8" fmla="*/ 4 w 7"/>
                  <a:gd name="T9" fmla="*/ 6 h 7"/>
                  <a:gd name="T10" fmla="*/ 5 w 7"/>
                  <a:gd name="T11" fmla="*/ 7 h 7"/>
                  <a:gd name="T12" fmla="*/ 2 w 7"/>
                  <a:gd name="T13" fmla="*/ 6 h 7"/>
                  <a:gd name="T14" fmla="*/ 2 w 7"/>
                  <a:gd name="T15" fmla="*/ 5 h 7"/>
                  <a:gd name="T16" fmla="*/ 0 w 7"/>
                  <a:gd name="T17" fmla="*/ 6 h 7"/>
                  <a:gd name="T18" fmla="*/ 0 w 7"/>
                  <a:gd name="T19" fmla="*/ 5 h 7"/>
                  <a:gd name="T20" fmla="*/ 6 w 7"/>
                  <a:gd name="T21"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6" y="0"/>
                    </a:moveTo>
                    <a:cubicBezTo>
                      <a:pt x="7" y="1"/>
                      <a:pt x="5" y="2"/>
                      <a:pt x="7" y="2"/>
                    </a:cubicBezTo>
                    <a:cubicBezTo>
                      <a:pt x="5" y="3"/>
                      <a:pt x="5" y="3"/>
                      <a:pt x="5" y="3"/>
                    </a:cubicBezTo>
                    <a:cubicBezTo>
                      <a:pt x="6" y="5"/>
                      <a:pt x="6" y="5"/>
                      <a:pt x="6" y="5"/>
                    </a:cubicBezTo>
                    <a:cubicBezTo>
                      <a:pt x="5" y="5"/>
                      <a:pt x="4" y="5"/>
                      <a:pt x="4" y="6"/>
                    </a:cubicBezTo>
                    <a:cubicBezTo>
                      <a:pt x="5" y="7"/>
                      <a:pt x="5" y="7"/>
                      <a:pt x="5" y="7"/>
                    </a:cubicBezTo>
                    <a:cubicBezTo>
                      <a:pt x="2" y="6"/>
                      <a:pt x="2" y="6"/>
                      <a:pt x="2" y="6"/>
                    </a:cubicBezTo>
                    <a:cubicBezTo>
                      <a:pt x="2" y="5"/>
                      <a:pt x="3" y="5"/>
                      <a:pt x="2" y="5"/>
                    </a:cubicBezTo>
                    <a:cubicBezTo>
                      <a:pt x="0" y="6"/>
                      <a:pt x="0" y="6"/>
                      <a:pt x="0" y="6"/>
                    </a:cubicBezTo>
                    <a:cubicBezTo>
                      <a:pt x="0" y="5"/>
                      <a:pt x="0" y="5"/>
                      <a:pt x="0" y="5"/>
                    </a:cubicBezTo>
                    <a:cubicBezTo>
                      <a:pt x="2" y="4"/>
                      <a:pt x="3"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1" name="Freeform 853">
                <a:extLst>
                  <a:ext uri="{FF2B5EF4-FFF2-40B4-BE49-F238E27FC236}">
                    <a16:creationId xmlns:a16="http://schemas.microsoft.com/office/drawing/2014/main" id="{6111D0A3-7599-49DA-A97F-20BFD0C9B973}"/>
                  </a:ext>
                </a:extLst>
              </p:cNvPr>
              <p:cNvSpPr/>
              <p:nvPr/>
            </p:nvSpPr>
            <p:spPr bwMode="auto">
              <a:xfrm>
                <a:off x="4208" y="1443"/>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2" name="Freeform 854">
                <a:extLst>
                  <a:ext uri="{FF2B5EF4-FFF2-40B4-BE49-F238E27FC236}">
                    <a16:creationId xmlns:a16="http://schemas.microsoft.com/office/drawing/2014/main" id="{71EBE930-8CF8-49E8-B1FA-189D460681E7}"/>
                  </a:ext>
                </a:extLst>
              </p:cNvPr>
              <p:cNvSpPr/>
              <p:nvPr/>
            </p:nvSpPr>
            <p:spPr bwMode="auto">
              <a:xfrm>
                <a:off x="3872" y="1443"/>
                <a:ext cx="2" cy="5"/>
              </a:xfrm>
              <a:custGeom>
                <a:gdLst>
                  <a:gd name="T0" fmla="*/ 0 w 1"/>
                  <a:gd name="T1" fmla="*/ 2 h 2"/>
                  <a:gd name="T2" fmla="*/ 1 w 1"/>
                  <a:gd name="T3" fmla="*/ 0 h 2"/>
                  <a:gd name="T4" fmla="*/ 1 w 1"/>
                  <a:gd name="T5" fmla="*/ 2 h 2"/>
                  <a:gd name="T6" fmla="*/ 0 w 1"/>
                  <a:gd name="T7" fmla="*/ 2 h 2"/>
                </a:gdLst>
                <a:cxnLst>
                  <a:cxn ang="0">
                    <a:pos x="T0" y="T1"/>
                  </a:cxn>
                  <a:cxn ang="0">
                    <a:pos x="T2" y="T3"/>
                  </a:cxn>
                  <a:cxn ang="0">
                    <a:pos x="T4" y="T5"/>
                  </a:cxn>
                  <a:cxn ang="0">
                    <a:pos x="T6" y="T7"/>
                  </a:cxn>
                </a:cxnLst>
                <a:rect l="0" t="0" r="r" b="b"/>
                <a:pathLst>
                  <a:path w="1" h="2">
                    <a:moveTo>
                      <a:pt x="0" y="2"/>
                    </a:moveTo>
                    <a:cubicBezTo>
                      <a:pt x="1" y="1"/>
                      <a:pt x="0" y="1"/>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3" name="Freeform 855">
                <a:extLst>
                  <a:ext uri="{FF2B5EF4-FFF2-40B4-BE49-F238E27FC236}">
                    <a16:creationId xmlns:a16="http://schemas.microsoft.com/office/drawing/2014/main" id="{8968C1CD-167B-48A7-8048-35C106884CF3}"/>
                  </a:ext>
                </a:extLst>
              </p:cNvPr>
              <p:cNvSpPr/>
              <p:nvPr/>
            </p:nvSpPr>
            <p:spPr bwMode="auto">
              <a:xfrm>
                <a:off x="3498" y="1440"/>
                <a:ext cx="40" cy="22"/>
              </a:xfrm>
              <a:custGeom>
                <a:gdLst>
                  <a:gd name="T0" fmla="*/ 14 w 15"/>
                  <a:gd name="T1" fmla="*/ 3 h 8"/>
                  <a:gd name="T2" fmla="*/ 14 w 15"/>
                  <a:gd name="T3" fmla="*/ 3 h 8"/>
                  <a:gd name="T4" fmla="*/ 13 w 15"/>
                  <a:gd name="T5" fmla="*/ 4 h 8"/>
                  <a:gd name="T6" fmla="*/ 13 w 15"/>
                  <a:gd name="T7" fmla="*/ 3 h 8"/>
                  <a:gd name="T8" fmla="*/ 10 w 15"/>
                  <a:gd name="T9" fmla="*/ 2 h 8"/>
                  <a:gd name="T10" fmla="*/ 8 w 15"/>
                  <a:gd name="T11" fmla="*/ 4 h 8"/>
                  <a:gd name="T12" fmla="*/ 7 w 15"/>
                  <a:gd name="T13" fmla="*/ 4 h 8"/>
                  <a:gd name="T14" fmla="*/ 7 w 15"/>
                  <a:gd name="T15" fmla="*/ 6 h 8"/>
                  <a:gd name="T16" fmla="*/ 2 w 15"/>
                  <a:gd name="T17" fmla="*/ 7 h 8"/>
                  <a:gd name="T18" fmla="*/ 2 w 15"/>
                  <a:gd name="T19" fmla="*/ 6 h 8"/>
                  <a:gd name="T20" fmla="*/ 7 w 15"/>
                  <a:gd name="T21" fmla="*/ 5 h 8"/>
                  <a:gd name="T22" fmla="*/ 4 w 15"/>
                  <a:gd name="T23" fmla="*/ 4 h 8"/>
                  <a:gd name="T24" fmla="*/ 3 w 15"/>
                  <a:gd name="T25" fmla="*/ 4 h 8"/>
                  <a:gd name="T26" fmla="*/ 3 w 15"/>
                  <a:gd name="T27" fmla="*/ 5 h 8"/>
                  <a:gd name="T28" fmla="*/ 1 w 15"/>
                  <a:gd name="T29" fmla="*/ 5 h 8"/>
                  <a:gd name="T30" fmla="*/ 0 w 15"/>
                  <a:gd name="T31" fmla="*/ 5 h 8"/>
                  <a:gd name="T32" fmla="*/ 7 w 15"/>
                  <a:gd name="T33" fmla="*/ 4 h 8"/>
                  <a:gd name="T34" fmla="*/ 15 w 15"/>
                  <a:gd name="T35" fmla="*/ 2 h 8"/>
                  <a:gd name="T36" fmla="*/ 14 w 15"/>
                  <a:gd name="T37" fmla="*/ 3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8">
                    <a:moveTo>
                      <a:pt x="14" y="3"/>
                    </a:moveTo>
                    <a:cubicBezTo>
                      <a:pt x="14" y="3"/>
                      <a:pt x="14" y="3"/>
                      <a:pt x="14" y="3"/>
                    </a:cubicBezTo>
                    <a:cubicBezTo>
                      <a:pt x="13" y="4"/>
                      <a:pt x="13" y="4"/>
                      <a:pt x="13" y="4"/>
                    </a:cubicBezTo>
                    <a:cubicBezTo>
                      <a:pt x="13" y="3"/>
                      <a:pt x="13" y="3"/>
                      <a:pt x="13" y="3"/>
                    </a:cubicBezTo>
                    <a:cubicBezTo>
                      <a:pt x="12" y="2"/>
                      <a:pt x="10" y="3"/>
                      <a:pt x="10" y="2"/>
                    </a:cubicBezTo>
                    <a:cubicBezTo>
                      <a:pt x="9" y="3"/>
                      <a:pt x="9" y="4"/>
                      <a:pt x="8" y="4"/>
                    </a:cubicBezTo>
                    <a:cubicBezTo>
                      <a:pt x="8" y="3"/>
                      <a:pt x="8" y="4"/>
                      <a:pt x="7" y="4"/>
                    </a:cubicBezTo>
                    <a:cubicBezTo>
                      <a:pt x="7" y="5"/>
                      <a:pt x="7" y="5"/>
                      <a:pt x="7" y="6"/>
                    </a:cubicBezTo>
                    <a:cubicBezTo>
                      <a:pt x="5" y="6"/>
                      <a:pt x="3" y="8"/>
                      <a:pt x="2" y="7"/>
                    </a:cubicBezTo>
                    <a:cubicBezTo>
                      <a:pt x="2" y="6"/>
                      <a:pt x="2" y="6"/>
                      <a:pt x="2" y="6"/>
                    </a:cubicBezTo>
                    <a:cubicBezTo>
                      <a:pt x="4" y="8"/>
                      <a:pt x="5" y="5"/>
                      <a:pt x="7" y="5"/>
                    </a:cubicBezTo>
                    <a:cubicBezTo>
                      <a:pt x="6" y="4"/>
                      <a:pt x="5" y="4"/>
                      <a:pt x="4" y="4"/>
                    </a:cubicBezTo>
                    <a:cubicBezTo>
                      <a:pt x="3" y="4"/>
                      <a:pt x="3" y="4"/>
                      <a:pt x="3" y="4"/>
                    </a:cubicBezTo>
                    <a:cubicBezTo>
                      <a:pt x="3" y="5"/>
                      <a:pt x="3" y="5"/>
                      <a:pt x="3" y="5"/>
                    </a:cubicBezTo>
                    <a:cubicBezTo>
                      <a:pt x="3" y="5"/>
                      <a:pt x="2" y="5"/>
                      <a:pt x="1" y="5"/>
                    </a:cubicBezTo>
                    <a:cubicBezTo>
                      <a:pt x="0" y="5"/>
                      <a:pt x="0" y="5"/>
                      <a:pt x="0" y="5"/>
                    </a:cubicBezTo>
                    <a:cubicBezTo>
                      <a:pt x="3" y="5"/>
                      <a:pt x="4" y="1"/>
                      <a:pt x="7" y="4"/>
                    </a:cubicBezTo>
                    <a:cubicBezTo>
                      <a:pt x="8" y="0"/>
                      <a:pt x="13" y="3"/>
                      <a:pt x="15" y="2"/>
                    </a:cubicBez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4" name="Freeform 856">
                <a:extLst>
                  <a:ext uri="{FF2B5EF4-FFF2-40B4-BE49-F238E27FC236}">
                    <a16:creationId xmlns:a16="http://schemas.microsoft.com/office/drawing/2014/main" id="{54FA2D15-A5F3-4C38-857F-FDD8B5ED33D7}"/>
                  </a:ext>
                </a:extLst>
              </p:cNvPr>
              <p:cNvSpPr/>
              <p:nvPr/>
            </p:nvSpPr>
            <p:spPr bwMode="auto">
              <a:xfrm>
                <a:off x="4214" y="1445"/>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5" name="Freeform 857">
                <a:extLst>
                  <a:ext uri="{FF2B5EF4-FFF2-40B4-BE49-F238E27FC236}">
                    <a16:creationId xmlns:a16="http://schemas.microsoft.com/office/drawing/2014/main" id="{2CD617AF-5E02-49E6-BE80-35233BBE2071}"/>
                  </a:ext>
                </a:extLst>
              </p:cNvPr>
              <p:cNvSpPr/>
              <p:nvPr/>
            </p:nvSpPr>
            <p:spPr bwMode="auto">
              <a:xfrm>
                <a:off x="4176" y="1445"/>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6" name="Freeform 858">
                <a:extLst>
                  <a:ext uri="{FF2B5EF4-FFF2-40B4-BE49-F238E27FC236}">
                    <a16:creationId xmlns:a16="http://schemas.microsoft.com/office/drawing/2014/main" id="{5747738D-6411-454A-A593-F69CA9129B52}"/>
                  </a:ext>
                </a:extLst>
              </p:cNvPr>
              <p:cNvSpPr/>
              <p:nvPr/>
            </p:nvSpPr>
            <p:spPr bwMode="auto">
              <a:xfrm>
                <a:off x="2338" y="1445"/>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7" name="Freeform 859">
                <a:extLst>
                  <a:ext uri="{FF2B5EF4-FFF2-40B4-BE49-F238E27FC236}">
                    <a16:creationId xmlns:a16="http://schemas.microsoft.com/office/drawing/2014/main" id="{1E39A3DB-13B7-4928-A6C7-F29E6D8A2D8A}"/>
                  </a:ext>
                </a:extLst>
              </p:cNvPr>
              <p:cNvSpPr/>
              <p:nvPr/>
            </p:nvSpPr>
            <p:spPr bwMode="auto">
              <a:xfrm flipH="1">
                <a:off x="3650" y="144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8" name="Freeform 860">
                <a:extLst>
                  <a:ext uri="{FF2B5EF4-FFF2-40B4-BE49-F238E27FC236}">
                    <a16:creationId xmlns:a16="http://schemas.microsoft.com/office/drawing/2014/main" id="{09082607-1B18-4739-B042-3471752E0317}"/>
                  </a:ext>
                </a:extLst>
              </p:cNvPr>
              <p:cNvSpPr/>
              <p:nvPr/>
            </p:nvSpPr>
            <p:spPr bwMode="auto">
              <a:xfrm>
                <a:off x="4251" y="1448"/>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79" name="Freeform 861">
                <a:extLst>
                  <a:ext uri="{FF2B5EF4-FFF2-40B4-BE49-F238E27FC236}">
                    <a16:creationId xmlns:a16="http://schemas.microsoft.com/office/drawing/2014/main" id="{F6B42958-4961-4447-A25F-E11CAD5EFD7A}"/>
                  </a:ext>
                </a:extLst>
              </p:cNvPr>
              <p:cNvSpPr/>
              <p:nvPr/>
            </p:nvSpPr>
            <p:spPr bwMode="auto">
              <a:xfrm>
                <a:off x="2488" y="1448"/>
                <a:ext cx="8" cy="5"/>
              </a:xfrm>
              <a:custGeom>
                <a:gdLst>
                  <a:gd name="T0" fmla="*/ 3 w 3"/>
                  <a:gd name="T1" fmla="*/ 1 h 2"/>
                  <a:gd name="T2" fmla="*/ 2 w 3"/>
                  <a:gd name="T3" fmla="*/ 2 h 2"/>
                  <a:gd name="T4" fmla="*/ 0 w 3"/>
                  <a:gd name="T5" fmla="*/ 1 h 2"/>
                  <a:gd name="T6" fmla="*/ 1 w 3"/>
                  <a:gd name="T7" fmla="*/ 1 h 2"/>
                  <a:gd name="T8" fmla="*/ 1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2"/>
                      <a:pt x="2" y="2"/>
                    </a:cubicBezTo>
                    <a:cubicBezTo>
                      <a:pt x="0" y="1"/>
                      <a:pt x="0" y="1"/>
                      <a:pt x="0" y="1"/>
                    </a:cubicBezTo>
                    <a:cubicBezTo>
                      <a:pt x="1" y="1"/>
                      <a:pt x="1" y="1"/>
                      <a:pt x="1" y="1"/>
                    </a:cubicBezTo>
                    <a:cubicBezTo>
                      <a:pt x="1" y="2"/>
                      <a:pt x="1" y="2"/>
                      <a:pt x="1" y="2"/>
                    </a:cubicBezTo>
                    <a:cubicBezTo>
                      <a:pt x="2" y="1"/>
                      <a:pt x="1" y="1"/>
                      <a:pt x="1"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0" name="Freeform 862">
                <a:extLst>
                  <a:ext uri="{FF2B5EF4-FFF2-40B4-BE49-F238E27FC236}">
                    <a16:creationId xmlns:a16="http://schemas.microsoft.com/office/drawing/2014/main" id="{7C263359-09DB-41CF-85B0-E5721258F76B}"/>
                  </a:ext>
                </a:extLst>
              </p:cNvPr>
              <p:cNvSpPr/>
              <p:nvPr/>
            </p:nvSpPr>
            <p:spPr bwMode="auto">
              <a:xfrm>
                <a:off x="2966" y="1448"/>
                <a:ext cx="3" cy="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1" name="Freeform 863">
                <a:extLst>
                  <a:ext uri="{FF2B5EF4-FFF2-40B4-BE49-F238E27FC236}">
                    <a16:creationId xmlns:a16="http://schemas.microsoft.com/office/drawing/2014/main" id="{4208D929-7718-478C-BA86-C183FC044BFA}"/>
                  </a:ext>
                </a:extLst>
              </p:cNvPr>
              <p:cNvSpPr/>
              <p:nvPr/>
            </p:nvSpPr>
            <p:spPr bwMode="auto">
              <a:xfrm>
                <a:off x="3110" y="1451"/>
                <a:ext cx="6" cy="8"/>
              </a:xfrm>
              <a:custGeom>
                <a:gdLst>
                  <a:gd name="T0" fmla="*/ 2 w 2"/>
                  <a:gd name="T1" fmla="*/ 1 h 3"/>
                  <a:gd name="T2" fmla="*/ 0 w 2"/>
                  <a:gd name="T3" fmla="*/ 2 h 3"/>
                  <a:gd name="T4" fmla="*/ 0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2" y="3"/>
                      <a:pt x="1" y="1"/>
                      <a:pt x="0" y="2"/>
                    </a:cubicBezTo>
                    <a:cubicBezTo>
                      <a:pt x="1" y="1"/>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2" name="Freeform 864">
                <a:extLst>
                  <a:ext uri="{FF2B5EF4-FFF2-40B4-BE49-F238E27FC236}">
                    <a16:creationId xmlns:a16="http://schemas.microsoft.com/office/drawing/2014/main" id="{CAB01B3C-ED2B-4635-B549-4991479A17EB}"/>
                  </a:ext>
                </a:extLst>
              </p:cNvPr>
              <p:cNvSpPr/>
              <p:nvPr/>
            </p:nvSpPr>
            <p:spPr bwMode="auto">
              <a:xfrm>
                <a:off x="3845" y="1448"/>
                <a:ext cx="48" cy="27"/>
              </a:xfrm>
              <a:custGeom>
                <a:gdLst>
                  <a:gd name="T0" fmla="*/ 16 w 18"/>
                  <a:gd name="T1" fmla="*/ 1 h 10"/>
                  <a:gd name="T2" fmla="*/ 15 w 18"/>
                  <a:gd name="T3" fmla="*/ 3 h 10"/>
                  <a:gd name="T4" fmla="*/ 13 w 18"/>
                  <a:gd name="T5" fmla="*/ 3 h 10"/>
                  <a:gd name="T6" fmla="*/ 13 w 18"/>
                  <a:gd name="T7" fmla="*/ 3 h 10"/>
                  <a:gd name="T8" fmla="*/ 16 w 18"/>
                  <a:gd name="T9" fmla="*/ 3 h 10"/>
                  <a:gd name="T10" fmla="*/ 18 w 18"/>
                  <a:gd name="T11" fmla="*/ 4 h 10"/>
                  <a:gd name="T12" fmla="*/ 12 w 18"/>
                  <a:gd name="T13" fmla="*/ 5 h 10"/>
                  <a:gd name="T14" fmla="*/ 13 w 18"/>
                  <a:gd name="T15" fmla="*/ 4 h 10"/>
                  <a:gd name="T16" fmla="*/ 11 w 18"/>
                  <a:gd name="T17" fmla="*/ 3 h 10"/>
                  <a:gd name="T18" fmla="*/ 10 w 18"/>
                  <a:gd name="T19" fmla="*/ 7 h 10"/>
                  <a:gd name="T20" fmla="*/ 8 w 18"/>
                  <a:gd name="T21" fmla="*/ 6 h 10"/>
                  <a:gd name="T22" fmla="*/ 4 w 18"/>
                  <a:gd name="T23" fmla="*/ 9 h 10"/>
                  <a:gd name="T24" fmla="*/ 0 w 18"/>
                  <a:gd name="T25" fmla="*/ 8 h 10"/>
                  <a:gd name="T26" fmla="*/ 5 w 18"/>
                  <a:gd name="T27" fmla="*/ 5 h 10"/>
                  <a:gd name="T28" fmla="*/ 2 w 18"/>
                  <a:gd name="T29" fmla="*/ 5 h 10"/>
                  <a:gd name="T30" fmla="*/ 1 w 18"/>
                  <a:gd name="T31" fmla="*/ 4 h 10"/>
                  <a:gd name="T32" fmla="*/ 6 w 18"/>
                  <a:gd name="T33" fmla="*/ 3 h 10"/>
                  <a:gd name="T34" fmla="*/ 16 w 18"/>
                  <a:gd name="T35"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16" y="1"/>
                    </a:moveTo>
                    <a:cubicBezTo>
                      <a:pt x="16" y="2"/>
                      <a:pt x="14" y="1"/>
                      <a:pt x="15" y="3"/>
                    </a:cubicBezTo>
                    <a:cubicBezTo>
                      <a:pt x="14" y="3"/>
                      <a:pt x="14" y="2"/>
                      <a:pt x="13" y="3"/>
                    </a:cubicBezTo>
                    <a:cubicBezTo>
                      <a:pt x="13" y="3"/>
                      <a:pt x="13" y="3"/>
                      <a:pt x="13" y="3"/>
                    </a:cubicBezTo>
                    <a:cubicBezTo>
                      <a:pt x="14" y="3"/>
                      <a:pt x="17" y="4"/>
                      <a:pt x="16" y="3"/>
                    </a:cubicBezTo>
                    <a:cubicBezTo>
                      <a:pt x="16" y="4"/>
                      <a:pt x="18" y="3"/>
                      <a:pt x="18" y="4"/>
                    </a:cubicBezTo>
                    <a:cubicBezTo>
                      <a:pt x="15" y="2"/>
                      <a:pt x="15" y="6"/>
                      <a:pt x="12" y="5"/>
                    </a:cubicBezTo>
                    <a:cubicBezTo>
                      <a:pt x="13" y="4"/>
                      <a:pt x="13" y="4"/>
                      <a:pt x="13" y="4"/>
                    </a:cubicBezTo>
                    <a:cubicBezTo>
                      <a:pt x="11" y="3"/>
                      <a:pt x="12" y="4"/>
                      <a:pt x="11" y="3"/>
                    </a:cubicBezTo>
                    <a:cubicBezTo>
                      <a:pt x="9" y="4"/>
                      <a:pt x="14" y="7"/>
                      <a:pt x="10" y="7"/>
                    </a:cubicBezTo>
                    <a:cubicBezTo>
                      <a:pt x="9" y="6"/>
                      <a:pt x="9" y="6"/>
                      <a:pt x="8" y="6"/>
                    </a:cubicBezTo>
                    <a:cubicBezTo>
                      <a:pt x="10" y="9"/>
                      <a:pt x="6" y="7"/>
                      <a:pt x="4" y="9"/>
                    </a:cubicBezTo>
                    <a:cubicBezTo>
                      <a:pt x="3" y="10"/>
                      <a:pt x="1" y="9"/>
                      <a:pt x="0" y="8"/>
                    </a:cubicBezTo>
                    <a:cubicBezTo>
                      <a:pt x="1" y="6"/>
                      <a:pt x="3" y="7"/>
                      <a:pt x="5" y="5"/>
                    </a:cubicBezTo>
                    <a:cubicBezTo>
                      <a:pt x="2" y="5"/>
                      <a:pt x="2" y="5"/>
                      <a:pt x="2" y="5"/>
                    </a:cubicBezTo>
                    <a:cubicBezTo>
                      <a:pt x="2" y="4"/>
                      <a:pt x="1" y="5"/>
                      <a:pt x="1" y="4"/>
                    </a:cubicBezTo>
                    <a:cubicBezTo>
                      <a:pt x="2" y="5"/>
                      <a:pt x="5" y="4"/>
                      <a:pt x="6" y="3"/>
                    </a:cubicBezTo>
                    <a:cubicBezTo>
                      <a:pt x="9" y="5"/>
                      <a:pt x="12"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3" name="Freeform 865">
                <a:extLst>
                  <a:ext uri="{FF2B5EF4-FFF2-40B4-BE49-F238E27FC236}">
                    <a16:creationId xmlns:a16="http://schemas.microsoft.com/office/drawing/2014/main" id="{5520EE4A-75C0-432F-B78E-A3C8FCECC248}"/>
                  </a:ext>
                </a:extLst>
              </p:cNvPr>
              <p:cNvSpPr/>
              <p:nvPr/>
            </p:nvSpPr>
            <p:spPr bwMode="auto">
              <a:xfrm>
                <a:off x="4208" y="1451"/>
                <a:ext cx="6" cy="11"/>
              </a:xfrm>
              <a:custGeom>
                <a:gdLst>
                  <a:gd name="T0" fmla="*/ 1 w 2"/>
                  <a:gd name="T1" fmla="*/ 4 h 4"/>
                  <a:gd name="T2" fmla="*/ 2 w 2"/>
                  <a:gd name="T3" fmla="*/ 0 h 4"/>
                  <a:gd name="T4" fmla="*/ 1 w 2"/>
                  <a:gd name="T5" fmla="*/ 4 h 4"/>
                </a:gdLst>
                <a:cxnLst>
                  <a:cxn ang="0">
                    <a:pos x="T0" y="T1"/>
                  </a:cxn>
                  <a:cxn ang="0">
                    <a:pos x="T2" y="T3"/>
                  </a:cxn>
                  <a:cxn ang="0">
                    <a:pos x="T4" y="T5"/>
                  </a:cxn>
                </a:cxnLst>
                <a:rect l="0" t="0" r="r" b="b"/>
                <a:pathLst>
                  <a:path w="2" h="4">
                    <a:moveTo>
                      <a:pt x="1" y="4"/>
                    </a:moveTo>
                    <a:cubicBezTo>
                      <a:pt x="0" y="3"/>
                      <a:pt x="1" y="1"/>
                      <a:pt x="2" y="0"/>
                    </a:cubicBezTo>
                    <a:cubicBezTo>
                      <a:pt x="2" y="2"/>
                      <a:pt x="1" y="3"/>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4" name="Freeform 866">
                <a:extLst>
                  <a:ext uri="{FF2B5EF4-FFF2-40B4-BE49-F238E27FC236}">
                    <a16:creationId xmlns:a16="http://schemas.microsoft.com/office/drawing/2014/main" id="{70D721DE-4A07-4CA7-928B-CE1DFCEFDFDC}"/>
                  </a:ext>
                </a:extLst>
              </p:cNvPr>
              <p:cNvSpPr/>
              <p:nvPr/>
            </p:nvSpPr>
            <p:spPr bwMode="auto">
              <a:xfrm>
                <a:off x="3474" y="1451"/>
                <a:ext cx="8" cy="8"/>
              </a:xfrm>
              <a:custGeom>
                <a:gdLst>
                  <a:gd name="T0" fmla="*/ 3 w 3"/>
                  <a:gd name="T1" fmla="*/ 1 h 3"/>
                  <a:gd name="T2" fmla="*/ 1 w 3"/>
                  <a:gd name="T3" fmla="*/ 2 h 3"/>
                  <a:gd name="T4" fmla="*/ 2 w 3"/>
                  <a:gd name="T5" fmla="*/ 2 h 3"/>
                  <a:gd name="T6" fmla="*/ 0 w 3"/>
                  <a:gd name="T7" fmla="*/ 3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3" y="1"/>
                      <a:pt x="1" y="1"/>
                      <a:pt x="1" y="2"/>
                    </a:cubicBezTo>
                    <a:cubicBezTo>
                      <a:pt x="2" y="2"/>
                      <a:pt x="2" y="2"/>
                      <a:pt x="2" y="2"/>
                    </a:cubicBezTo>
                    <a:cubicBezTo>
                      <a:pt x="1" y="2"/>
                      <a:pt x="1" y="3"/>
                      <a:pt x="0" y="3"/>
                    </a:cubicBezTo>
                    <a:cubicBezTo>
                      <a:pt x="0"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5" name="Freeform 867">
                <a:extLst>
                  <a:ext uri="{FF2B5EF4-FFF2-40B4-BE49-F238E27FC236}">
                    <a16:creationId xmlns:a16="http://schemas.microsoft.com/office/drawing/2014/main" id="{C36311D0-D0D9-4EF1-8E5A-21839B94F322}"/>
                  </a:ext>
                </a:extLst>
              </p:cNvPr>
              <p:cNvSpPr/>
              <p:nvPr/>
            </p:nvSpPr>
            <p:spPr bwMode="auto">
              <a:xfrm>
                <a:off x="3637" y="1453"/>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6" name="Freeform 868">
                <a:extLst>
                  <a:ext uri="{FF2B5EF4-FFF2-40B4-BE49-F238E27FC236}">
                    <a16:creationId xmlns:a16="http://schemas.microsoft.com/office/drawing/2014/main" id="{734F392D-6E1C-4DE2-89FB-99A69F14790B}"/>
                  </a:ext>
                </a:extLst>
              </p:cNvPr>
              <p:cNvSpPr/>
              <p:nvPr/>
            </p:nvSpPr>
            <p:spPr bwMode="auto">
              <a:xfrm>
                <a:off x="3615" y="1453"/>
                <a:ext cx="14" cy="9"/>
              </a:xfrm>
              <a:custGeom>
                <a:gdLst>
                  <a:gd name="T0" fmla="*/ 5 w 5"/>
                  <a:gd name="T1" fmla="*/ 1 h 3"/>
                  <a:gd name="T2" fmla="*/ 2 w 5"/>
                  <a:gd name="T3" fmla="*/ 2 h 3"/>
                  <a:gd name="T4" fmla="*/ 2 w 5"/>
                  <a:gd name="T5" fmla="*/ 3 h 3"/>
                  <a:gd name="T6" fmla="*/ 0 w 5"/>
                  <a:gd name="T7" fmla="*/ 2 h 3"/>
                  <a:gd name="T8" fmla="*/ 1 w 5"/>
                  <a:gd name="T9" fmla="*/ 1 h 3"/>
                  <a:gd name="T10" fmla="*/ 1 w 5"/>
                  <a:gd name="T11" fmla="*/ 1 h 3"/>
                  <a:gd name="T12" fmla="*/ 2 w 5"/>
                  <a:gd name="T13" fmla="*/ 1 h 3"/>
                  <a:gd name="T14" fmla="*/ 3 w 5"/>
                  <a:gd name="T15" fmla="*/ 1 h 3"/>
                  <a:gd name="T16" fmla="*/ 3 w 5"/>
                  <a:gd name="T17" fmla="*/ 0 h 3"/>
                  <a:gd name="T18" fmla="*/ 5 w 5"/>
                  <a:gd name="T19"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1"/>
                    </a:moveTo>
                    <a:cubicBezTo>
                      <a:pt x="2" y="2"/>
                      <a:pt x="2" y="2"/>
                      <a:pt x="2" y="2"/>
                    </a:cubicBezTo>
                    <a:cubicBezTo>
                      <a:pt x="2" y="3"/>
                      <a:pt x="2" y="3"/>
                      <a:pt x="2" y="3"/>
                    </a:cubicBezTo>
                    <a:cubicBezTo>
                      <a:pt x="0" y="2"/>
                      <a:pt x="0" y="2"/>
                      <a:pt x="0" y="2"/>
                    </a:cubicBezTo>
                    <a:cubicBezTo>
                      <a:pt x="1" y="1"/>
                      <a:pt x="1" y="1"/>
                      <a:pt x="1" y="1"/>
                    </a:cubicBezTo>
                    <a:cubicBezTo>
                      <a:pt x="1" y="1"/>
                      <a:pt x="1" y="1"/>
                      <a:pt x="1" y="1"/>
                    </a:cubicBezTo>
                    <a:cubicBezTo>
                      <a:pt x="2" y="1"/>
                      <a:pt x="2" y="1"/>
                      <a:pt x="2" y="1"/>
                    </a:cubicBezTo>
                    <a:cubicBezTo>
                      <a:pt x="2" y="1"/>
                      <a:pt x="2" y="1"/>
                      <a:pt x="3" y="1"/>
                    </a:cubicBezTo>
                    <a:cubicBezTo>
                      <a:pt x="3" y="1"/>
                      <a:pt x="2" y="0"/>
                      <a:pt x="3" y="0"/>
                    </a:cubicBezTo>
                    <a:cubicBezTo>
                      <a:pt x="4" y="1"/>
                      <a:pt x="3"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7" name="Freeform 869">
                <a:extLst>
                  <a:ext uri="{FF2B5EF4-FFF2-40B4-BE49-F238E27FC236}">
                    <a16:creationId xmlns:a16="http://schemas.microsoft.com/office/drawing/2014/main" id="{D09E033F-3F53-4B36-8352-44AE44582868}"/>
                  </a:ext>
                </a:extLst>
              </p:cNvPr>
              <p:cNvSpPr/>
              <p:nvPr/>
            </p:nvSpPr>
            <p:spPr bwMode="auto">
              <a:xfrm>
                <a:off x="3824" y="1453"/>
                <a:ext cx="5" cy="6"/>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1"/>
                      <a:pt x="0" y="0"/>
                    </a:cubicBezTo>
                    <a:cubicBezTo>
                      <a:pt x="1" y="0"/>
                      <a:pt x="2" y="0"/>
                      <a:pt x="2" y="0"/>
                    </a:cubicBezTo>
                    <a:cubicBezTo>
                      <a:pt x="2" y="2"/>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8" name="Freeform 870">
                <a:extLst>
                  <a:ext uri="{FF2B5EF4-FFF2-40B4-BE49-F238E27FC236}">
                    <a16:creationId xmlns:a16="http://schemas.microsoft.com/office/drawing/2014/main" id="{C3114507-5100-4257-9FAE-5EEA4BDA4870}"/>
                  </a:ext>
                </a:extLst>
              </p:cNvPr>
              <p:cNvSpPr/>
              <p:nvPr/>
            </p:nvSpPr>
            <p:spPr bwMode="auto">
              <a:xfrm>
                <a:off x="2116" y="1453"/>
                <a:ext cx="24" cy="11"/>
              </a:xfrm>
              <a:custGeom>
                <a:gdLst>
                  <a:gd name="T0" fmla="*/ 7 w 9"/>
                  <a:gd name="T1" fmla="*/ 1 h 4"/>
                  <a:gd name="T2" fmla="*/ 7 w 9"/>
                  <a:gd name="T3" fmla="*/ 1 h 4"/>
                  <a:gd name="T4" fmla="*/ 8 w 9"/>
                  <a:gd name="T5" fmla="*/ 2 h 4"/>
                  <a:gd name="T6" fmla="*/ 8 w 9"/>
                  <a:gd name="T7" fmla="*/ 1 h 4"/>
                  <a:gd name="T8" fmla="*/ 9 w 9"/>
                  <a:gd name="T9" fmla="*/ 2 h 4"/>
                  <a:gd name="T10" fmla="*/ 0 w 9"/>
                  <a:gd name="T11" fmla="*/ 4 h 4"/>
                  <a:gd name="T12" fmla="*/ 4 w 9"/>
                  <a:gd name="T13" fmla="*/ 1 h 4"/>
                  <a:gd name="T14" fmla="*/ 5 w 9"/>
                  <a:gd name="T15" fmla="*/ 1 h 4"/>
                  <a:gd name="T16" fmla="*/ 5 w 9"/>
                  <a:gd name="T17" fmla="*/ 0 h 4"/>
                  <a:gd name="T18" fmla="*/ 7 w 9"/>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7" y="1"/>
                    </a:moveTo>
                    <a:cubicBezTo>
                      <a:pt x="7" y="1"/>
                      <a:pt x="7" y="1"/>
                      <a:pt x="7" y="1"/>
                    </a:cubicBezTo>
                    <a:cubicBezTo>
                      <a:pt x="8" y="2"/>
                      <a:pt x="8" y="2"/>
                      <a:pt x="8" y="2"/>
                    </a:cubicBezTo>
                    <a:cubicBezTo>
                      <a:pt x="8" y="1"/>
                      <a:pt x="8" y="1"/>
                      <a:pt x="8" y="1"/>
                    </a:cubicBezTo>
                    <a:cubicBezTo>
                      <a:pt x="9" y="2"/>
                      <a:pt x="9" y="2"/>
                      <a:pt x="9" y="2"/>
                    </a:cubicBezTo>
                    <a:cubicBezTo>
                      <a:pt x="6" y="1"/>
                      <a:pt x="4" y="4"/>
                      <a:pt x="0" y="4"/>
                    </a:cubicBezTo>
                    <a:cubicBezTo>
                      <a:pt x="0" y="2"/>
                      <a:pt x="2" y="1"/>
                      <a:pt x="4" y="1"/>
                    </a:cubicBezTo>
                    <a:cubicBezTo>
                      <a:pt x="5" y="1"/>
                      <a:pt x="5" y="1"/>
                      <a:pt x="5" y="1"/>
                    </a:cubicBezTo>
                    <a:cubicBezTo>
                      <a:pt x="5" y="0"/>
                      <a:pt x="5" y="0"/>
                      <a:pt x="5" y="0"/>
                    </a:cubicBezTo>
                    <a:cubicBezTo>
                      <a:pt x="5" y="0"/>
                      <a:pt x="6" y="2"/>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89" name="Freeform 871">
                <a:extLst>
                  <a:ext uri="{FF2B5EF4-FFF2-40B4-BE49-F238E27FC236}">
                    <a16:creationId xmlns:a16="http://schemas.microsoft.com/office/drawing/2014/main" id="{0E23417B-F0EC-4762-94C9-E4DCE25C35B1}"/>
                  </a:ext>
                </a:extLst>
              </p:cNvPr>
              <p:cNvSpPr/>
              <p:nvPr/>
            </p:nvSpPr>
            <p:spPr bwMode="auto">
              <a:xfrm>
                <a:off x="2995" y="1456"/>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0" name="Freeform 872">
                <a:extLst>
                  <a:ext uri="{FF2B5EF4-FFF2-40B4-BE49-F238E27FC236}">
                    <a16:creationId xmlns:a16="http://schemas.microsoft.com/office/drawing/2014/main" id="{476CD743-88E6-498A-9063-CB7CEBB8B0B7}"/>
                  </a:ext>
                </a:extLst>
              </p:cNvPr>
              <p:cNvSpPr/>
              <p:nvPr/>
            </p:nvSpPr>
            <p:spPr bwMode="auto">
              <a:xfrm>
                <a:off x="3578" y="1456"/>
                <a:ext cx="5" cy="3"/>
              </a:xfrm>
              <a:custGeom>
                <a:gdLst>
                  <a:gd name="T0" fmla="*/ 2 w 2"/>
                  <a:gd name="T1" fmla="*/ 0 h 1"/>
                  <a:gd name="T2" fmla="*/ 0 w 2"/>
                  <a:gd name="T3" fmla="*/ 0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1" name="Freeform 873">
                <a:extLst>
                  <a:ext uri="{FF2B5EF4-FFF2-40B4-BE49-F238E27FC236}">
                    <a16:creationId xmlns:a16="http://schemas.microsoft.com/office/drawing/2014/main" id="{6FC11F13-85C9-4E26-AAA5-5C8EF2FF4C7B}"/>
                  </a:ext>
                </a:extLst>
              </p:cNvPr>
              <p:cNvSpPr/>
              <p:nvPr/>
            </p:nvSpPr>
            <p:spPr bwMode="auto">
              <a:xfrm>
                <a:off x="3808" y="1456"/>
                <a:ext cx="16" cy="8"/>
              </a:xfrm>
              <a:custGeom>
                <a:gdLst>
                  <a:gd name="T0" fmla="*/ 6 w 6"/>
                  <a:gd name="T1" fmla="*/ 2 h 3"/>
                  <a:gd name="T2" fmla="*/ 4 w 6"/>
                  <a:gd name="T3" fmla="*/ 3 h 3"/>
                  <a:gd name="T4" fmla="*/ 5 w 6"/>
                  <a:gd name="T5" fmla="*/ 2 h 3"/>
                  <a:gd name="T6" fmla="*/ 4 w 6"/>
                  <a:gd name="T7" fmla="*/ 1 h 3"/>
                  <a:gd name="T8" fmla="*/ 4 w 6"/>
                  <a:gd name="T9" fmla="*/ 2 h 3"/>
                  <a:gd name="T10" fmla="*/ 0 w 6"/>
                  <a:gd name="T11" fmla="*/ 2 h 3"/>
                  <a:gd name="T12" fmla="*/ 2 w 6"/>
                  <a:gd name="T13" fmla="*/ 0 h 3"/>
                  <a:gd name="T14" fmla="*/ 3 w 6"/>
                  <a:gd name="T15" fmla="*/ 1 h 3"/>
                  <a:gd name="T16" fmla="*/ 4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4" y="3"/>
                      <a:pt x="4" y="3"/>
                      <a:pt x="4" y="3"/>
                    </a:cubicBezTo>
                    <a:cubicBezTo>
                      <a:pt x="5" y="2"/>
                      <a:pt x="5" y="2"/>
                      <a:pt x="5" y="2"/>
                    </a:cubicBezTo>
                    <a:cubicBezTo>
                      <a:pt x="5" y="1"/>
                      <a:pt x="5" y="1"/>
                      <a:pt x="4" y="1"/>
                    </a:cubicBezTo>
                    <a:cubicBezTo>
                      <a:pt x="4" y="1"/>
                      <a:pt x="4" y="2"/>
                      <a:pt x="4" y="2"/>
                    </a:cubicBezTo>
                    <a:cubicBezTo>
                      <a:pt x="2" y="2"/>
                      <a:pt x="1" y="2"/>
                      <a:pt x="0" y="2"/>
                    </a:cubicBezTo>
                    <a:cubicBezTo>
                      <a:pt x="0" y="2"/>
                      <a:pt x="1" y="1"/>
                      <a:pt x="2" y="0"/>
                    </a:cubicBezTo>
                    <a:cubicBezTo>
                      <a:pt x="2" y="1"/>
                      <a:pt x="3" y="1"/>
                      <a:pt x="3" y="1"/>
                    </a:cubicBezTo>
                    <a:cubicBezTo>
                      <a:pt x="4" y="0"/>
                      <a:pt x="4" y="0"/>
                      <a:pt x="4" y="0"/>
                    </a:cubicBezTo>
                    <a:cubicBezTo>
                      <a:pt x="4" y="1"/>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2" name="Freeform 874">
                <a:extLst>
                  <a:ext uri="{FF2B5EF4-FFF2-40B4-BE49-F238E27FC236}">
                    <a16:creationId xmlns:a16="http://schemas.microsoft.com/office/drawing/2014/main" id="{97C8CEFF-9891-48B6-9F2A-7A6D2C855455}"/>
                  </a:ext>
                </a:extLst>
              </p:cNvPr>
              <p:cNvSpPr/>
              <p:nvPr/>
            </p:nvSpPr>
            <p:spPr bwMode="auto">
              <a:xfrm>
                <a:off x="2945" y="1456"/>
                <a:ext cx="10" cy="6"/>
              </a:xfrm>
              <a:custGeom>
                <a:gdLst>
                  <a:gd name="T0" fmla="*/ 4 w 4"/>
                  <a:gd name="T1" fmla="*/ 0 h 2"/>
                  <a:gd name="T2" fmla="*/ 0 w 4"/>
                  <a:gd name="T3" fmla="*/ 2 h 2"/>
                  <a:gd name="T4" fmla="*/ 4 w 4"/>
                  <a:gd name="T5" fmla="*/ 0 h 2"/>
                </a:gdLst>
                <a:cxnLst>
                  <a:cxn ang="0">
                    <a:pos x="T0" y="T1"/>
                  </a:cxn>
                  <a:cxn ang="0">
                    <a:pos x="T2" y="T3"/>
                  </a:cxn>
                  <a:cxn ang="0">
                    <a:pos x="T4" y="T5"/>
                  </a:cxn>
                </a:cxnLst>
                <a:rect l="0" t="0" r="r" b="b"/>
                <a:pathLst>
                  <a:path w="4" h="2">
                    <a:moveTo>
                      <a:pt x="4" y="0"/>
                    </a:moveTo>
                    <a:cubicBezTo>
                      <a:pt x="4" y="2"/>
                      <a:pt x="2" y="1"/>
                      <a:pt x="0" y="2"/>
                    </a:cubicBezTo>
                    <a:cubicBezTo>
                      <a:pt x="2"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3" name="Freeform 875">
                <a:extLst>
                  <a:ext uri="{FF2B5EF4-FFF2-40B4-BE49-F238E27FC236}">
                    <a16:creationId xmlns:a16="http://schemas.microsoft.com/office/drawing/2014/main" id="{FB20411A-CFD2-4EB5-BE5C-CC598C1698D7}"/>
                  </a:ext>
                </a:extLst>
              </p:cNvPr>
              <p:cNvSpPr/>
              <p:nvPr/>
            </p:nvSpPr>
            <p:spPr bwMode="auto">
              <a:xfrm>
                <a:off x="3466" y="1456"/>
                <a:ext cx="34" cy="16"/>
              </a:xfrm>
              <a:custGeom>
                <a:gdLst>
                  <a:gd name="T0" fmla="*/ 9 w 13"/>
                  <a:gd name="T1" fmla="*/ 1 h 6"/>
                  <a:gd name="T2" fmla="*/ 8 w 13"/>
                  <a:gd name="T3" fmla="*/ 1 h 6"/>
                  <a:gd name="T4" fmla="*/ 12 w 13"/>
                  <a:gd name="T5" fmla="*/ 1 h 6"/>
                  <a:gd name="T6" fmla="*/ 12 w 13"/>
                  <a:gd name="T7" fmla="*/ 1 h 6"/>
                  <a:gd name="T8" fmla="*/ 13 w 13"/>
                  <a:gd name="T9" fmla="*/ 2 h 6"/>
                  <a:gd name="T10" fmla="*/ 11 w 13"/>
                  <a:gd name="T11" fmla="*/ 2 h 6"/>
                  <a:gd name="T12" fmla="*/ 5 w 13"/>
                  <a:gd name="T13" fmla="*/ 4 h 6"/>
                  <a:gd name="T14" fmla="*/ 0 w 13"/>
                  <a:gd name="T15" fmla="*/ 6 h 6"/>
                  <a:gd name="T16" fmla="*/ 0 w 13"/>
                  <a:gd name="T17" fmla="*/ 5 h 6"/>
                  <a:gd name="T18" fmla="*/ 3 w 13"/>
                  <a:gd name="T19" fmla="*/ 5 h 6"/>
                  <a:gd name="T20" fmla="*/ 4 w 13"/>
                  <a:gd name="T21" fmla="*/ 4 h 6"/>
                  <a:gd name="T22" fmla="*/ 5 w 13"/>
                  <a:gd name="T23" fmla="*/ 3 h 6"/>
                  <a:gd name="T24" fmla="*/ 2 w 13"/>
                  <a:gd name="T25" fmla="*/ 2 h 6"/>
                  <a:gd name="T26" fmla="*/ 5 w 13"/>
                  <a:gd name="T27" fmla="*/ 1 h 6"/>
                  <a:gd name="T28" fmla="*/ 6 w 13"/>
                  <a:gd name="T29" fmla="*/ 1 h 6"/>
                  <a:gd name="T30" fmla="*/ 6 w 13"/>
                  <a:gd name="T31" fmla="*/ 1 h 6"/>
                  <a:gd name="T32" fmla="*/ 9 w 13"/>
                  <a:gd name="T33" fmla="*/ 0 h 6"/>
                  <a:gd name="T34" fmla="*/ 9 w 13"/>
                  <a:gd name="T35"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9" y="1"/>
                    </a:moveTo>
                    <a:cubicBezTo>
                      <a:pt x="9" y="1"/>
                      <a:pt x="8" y="0"/>
                      <a:pt x="8" y="1"/>
                    </a:cubicBezTo>
                    <a:cubicBezTo>
                      <a:pt x="8" y="3"/>
                      <a:pt x="10" y="1"/>
                      <a:pt x="12" y="1"/>
                    </a:cubicBezTo>
                    <a:cubicBezTo>
                      <a:pt x="12" y="1"/>
                      <a:pt x="12" y="1"/>
                      <a:pt x="12" y="1"/>
                    </a:cubicBezTo>
                    <a:cubicBezTo>
                      <a:pt x="12" y="1"/>
                      <a:pt x="13" y="1"/>
                      <a:pt x="13" y="2"/>
                    </a:cubicBezTo>
                    <a:cubicBezTo>
                      <a:pt x="12" y="3"/>
                      <a:pt x="11" y="1"/>
                      <a:pt x="11" y="2"/>
                    </a:cubicBezTo>
                    <a:cubicBezTo>
                      <a:pt x="9" y="3"/>
                      <a:pt x="7" y="3"/>
                      <a:pt x="5" y="4"/>
                    </a:cubicBezTo>
                    <a:cubicBezTo>
                      <a:pt x="4" y="3"/>
                      <a:pt x="2" y="6"/>
                      <a:pt x="0" y="6"/>
                    </a:cubicBezTo>
                    <a:cubicBezTo>
                      <a:pt x="0" y="5"/>
                      <a:pt x="0" y="5"/>
                      <a:pt x="0" y="5"/>
                    </a:cubicBezTo>
                    <a:cubicBezTo>
                      <a:pt x="1" y="6"/>
                      <a:pt x="2" y="5"/>
                      <a:pt x="3" y="5"/>
                    </a:cubicBezTo>
                    <a:cubicBezTo>
                      <a:pt x="2" y="3"/>
                      <a:pt x="4" y="4"/>
                      <a:pt x="4" y="4"/>
                    </a:cubicBezTo>
                    <a:cubicBezTo>
                      <a:pt x="5" y="3"/>
                      <a:pt x="5" y="3"/>
                      <a:pt x="5" y="3"/>
                    </a:cubicBezTo>
                    <a:cubicBezTo>
                      <a:pt x="4" y="2"/>
                      <a:pt x="3" y="2"/>
                      <a:pt x="2" y="2"/>
                    </a:cubicBezTo>
                    <a:cubicBezTo>
                      <a:pt x="3" y="2"/>
                      <a:pt x="4" y="1"/>
                      <a:pt x="5" y="1"/>
                    </a:cubicBezTo>
                    <a:cubicBezTo>
                      <a:pt x="6" y="1"/>
                      <a:pt x="6" y="1"/>
                      <a:pt x="6" y="1"/>
                    </a:cubicBezTo>
                    <a:cubicBezTo>
                      <a:pt x="6" y="1"/>
                      <a:pt x="6" y="1"/>
                      <a:pt x="6" y="1"/>
                    </a:cubicBezTo>
                    <a:cubicBezTo>
                      <a:pt x="7" y="0"/>
                      <a:pt x="8" y="1"/>
                      <a:pt x="9"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4" name="Freeform 876">
                <a:extLst>
                  <a:ext uri="{FF2B5EF4-FFF2-40B4-BE49-F238E27FC236}">
                    <a16:creationId xmlns:a16="http://schemas.microsoft.com/office/drawing/2014/main" id="{9D38A3D9-C78D-44A4-BCE4-CFF7933E62CC}"/>
                  </a:ext>
                </a:extLst>
              </p:cNvPr>
              <p:cNvSpPr/>
              <p:nvPr/>
            </p:nvSpPr>
            <p:spPr bwMode="auto">
              <a:xfrm>
                <a:off x="4184" y="1459"/>
                <a:ext cx="8" cy="8"/>
              </a:xfrm>
              <a:custGeom>
                <a:gdLst>
                  <a:gd name="T0" fmla="*/ 2 w 3"/>
                  <a:gd name="T1" fmla="*/ 3 h 3"/>
                  <a:gd name="T2" fmla="*/ 1 w 3"/>
                  <a:gd name="T3" fmla="*/ 3 h 3"/>
                  <a:gd name="T4" fmla="*/ 2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2" y="3"/>
                      <a:pt x="2" y="3"/>
                      <a:pt x="1" y="3"/>
                    </a:cubicBezTo>
                    <a:cubicBezTo>
                      <a:pt x="2" y="2"/>
                      <a:pt x="1" y="2"/>
                      <a:pt x="2" y="1"/>
                    </a:cubicBezTo>
                    <a:cubicBezTo>
                      <a:pt x="1" y="1"/>
                      <a:pt x="0" y="0"/>
                      <a:pt x="1" y="0"/>
                    </a:cubicBezTo>
                    <a:cubicBezTo>
                      <a:pt x="2" y="1"/>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5" name="Freeform 877">
                <a:extLst>
                  <a:ext uri="{FF2B5EF4-FFF2-40B4-BE49-F238E27FC236}">
                    <a16:creationId xmlns:a16="http://schemas.microsoft.com/office/drawing/2014/main" id="{A883CF97-1CCB-4EED-BEB2-D259C571EE8D}"/>
                  </a:ext>
                </a:extLst>
              </p:cNvPr>
              <p:cNvSpPr/>
              <p:nvPr/>
            </p:nvSpPr>
            <p:spPr bwMode="auto">
              <a:xfrm>
                <a:off x="4128" y="1453"/>
                <a:ext cx="48" cy="33"/>
              </a:xfrm>
              <a:custGeom>
                <a:gdLst>
                  <a:gd name="T0" fmla="*/ 10 w 18"/>
                  <a:gd name="T1" fmla="*/ 3 h 12"/>
                  <a:gd name="T2" fmla="*/ 11 w 18"/>
                  <a:gd name="T3" fmla="*/ 4 h 12"/>
                  <a:gd name="T4" fmla="*/ 16 w 18"/>
                  <a:gd name="T5" fmla="*/ 5 h 12"/>
                  <a:gd name="T6" fmla="*/ 18 w 18"/>
                  <a:gd name="T7" fmla="*/ 7 h 12"/>
                  <a:gd name="T8" fmla="*/ 18 w 18"/>
                  <a:gd name="T9" fmla="*/ 10 h 12"/>
                  <a:gd name="T10" fmla="*/ 11 w 18"/>
                  <a:gd name="T11" fmla="*/ 12 h 12"/>
                  <a:gd name="T12" fmla="*/ 11 w 18"/>
                  <a:gd name="T13" fmla="*/ 9 h 12"/>
                  <a:gd name="T14" fmla="*/ 4 w 18"/>
                  <a:gd name="T15" fmla="*/ 9 h 12"/>
                  <a:gd name="T16" fmla="*/ 3 w 18"/>
                  <a:gd name="T17" fmla="*/ 7 h 12"/>
                  <a:gd name="T18" fmla="*/ 1 w 18"/>
                  <a:gd name="T19" fmla="*/ 8 h 12"/>
                  <a:gd name="T20" fmla="*/ 2 w 18"/>
                  <a:gd name="T21" fmla="*/ 5 h 12"/>
                  <a:gd name="T22" fmla="*/ 4 w 18"/>
                  <a:gd name="T23" fmla="*/ 5 h 12"/>
                  <a:gd name="T24" fmla="*/ 0 w 18"/>
                  <a:gd name="T25" fmla="*/ 5 h 12"/>
                  <a:gd name="T26" fmla="*/ 1 w 18"/>
                  <a:gd name="T27" fmla="*/ 3 h 12"/>
                  <a:gd name="T28" fmla="*/ 0 w 18"/>
                  <a:gd name="T29" fmla="*/ 3 h 12"/>
                  <a:gd name="T30" fmla="*/ 1 w 18"/>
                  <a:gd name="T31" fmla="*/ 2 h 12"/>
                  <a:gd name="T32" fmla="*/ 2 w 18"/>
                  <a:gd name="T33" fmla="*/ 3 h 12"/>
                  <a:gd name="T34" fmla="*/ 2 w 18"/>
                  <a:gd name="T35" fmla="*/ 3 h 12"/>
                  <a:gd name="T36" fmla="*/ 1 w 18"/>
                  <a:gd name="T37" fmla="*/ 3 h 12"/>
                  <a:gd name="T38" fmla="*/ 4 w 18"/>
                  <a:gd name="T39" fmla="*/ 3 h 12"/>
                  <a:gd name="T40" fmla="*/ 8 w 18"/>
                  <a:gd name="T41" fmla="*/ 2 h 12"/>
                  <a:gd name="T42" fmla="*/ 10 w 18"/>
                  <a:gd name="T43" fmla="*/ 3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10" y="3"/>
                    </a:moveTo>
                    <a:cubicBezTo>
                      <a:pt x="11" y="4"/>
                      <a:pt x="11" y="4"/>
                      <a:pt x="11" y="4"/>
                    </a:cubicBezTo>
                    <a:cubicBezTo>
                      <a:pt x="14" y="3"/>
                      <a:pt x="14" y="4"/>
                      <a:pt x="16" y="5"/>
                    </a:cubicBezTo>
                    <a:cubicBezTo>
                      <a:pt x="16" y="6"/>
                      <a:pt x="17" y="6"/>
                      <a:pt x="18" y="7"/>
                    </a:cubicBezTo>
                    <a:cubicBezTo>
                      <a:pt x="17" y="7"/>
                      <a:pt x="17" y="9"/>
                      <a:pt x="18" y="10"/>
                    </a:cubicBezTo>
                    <a:cubicBezTo>
                      <a:pt x="11" y="12"/>
                      <a:pt x="11" y="12"/>
                      <a:pt x="11" y="12"/>
                    </a:cubicBezTo>
                    <a:cubicBezTo>
                      <a:pt x="12" y="11"/>
                      <a:pt x="10" y="10"/>
                      <a:pt x="11" y="9"/>
                    </a:cubicBezTo>
                    <a:cubicBezTo>
                      <a:pt x="9" y="12"/>
                      <a:pt x="6" y="8"/>
                      <a:pt x="4" y="9"/>
                    </a:cubicBezTo>
                    <a:cubicBezTo>
                      <a:pt x="3" y="9"/>
                      <a:pt x="3" y="8"/>
                      <a:pt x="3" y="7"/>
                    </a:cubicBezTo>
                    <a:cubicBezTo>
                      <a:pt x="2" y="7"/>
                      <a:pt x="2" y="9"/>
                      <a:pt x="1" y="8"/>
                    </a:cubicBezTo>
                    <a:cubicBezTo>
                      <a:pt x="2" y="5"/>
                      <a:pt x="2" y="5"/>
                      <a:pt x="2" y="5"/>
                    </a:cubicBezTo>
                    <a:cubicBezTo>
                      <a:pt x="3" y="5"/>
                      <a:pt x="3" y="5"/>
                      <a:pt x="4" y="5"/>
                    </a:cubicBezTo>
                    <a:cubicBezTo>
                      <a:pt x="2" y="3"/>
                      <a:pt x="1" y="5"/>
                      <a:pt x="0" y="5"/>
                    </a:cubicBezTo>
                    <a:cubicBezTo>
                      <a:pt x="0" y="4"/>
                      <a:pt x="0" y="4"/>
                      <a:pt x="1" y="3"/>
                    </a:cubicBezTo>
                    <a:cubicBezTo>
                      <a:pt x="0" y="3"/>
                      <a:pt x="0" y="3"/>
                      <a:pt x="0" y="3"/>
                    </a:cubicBezTo>
                    <a:cubicBezTo>
                      <a:pt x="0" y="3"/>
                      <a:pt x="1" y="3"/>
                      <a:pt x="1" y="2"/>
                    </a:cubicBezTo>
                    <a:cubicBezTo>
                      <a:pt x="2" y="2"/>
                      <a:pt x="2" y="3"/>
                      <a:pt x="2" y="3"/>
                    </a:cubicBezTo>
                    <a:cubicBezTo>
                      <a:pt x="2" y="3"/>
                      <a:pt x="2" y="3"/>
                      <a:pt x="2" y="3"/>
                    </a:cubicBezTo>
                    <a:cubicBezTo>
                      <a:pt x="1" y="3"/>
                      <a:pt x="1" y="3"/>
                      <a:pt x="1" y="3"/>
                    </a:cubicBezTo>
                    <a:cubicBezTo>
                      <a:pt x="2" y="4"/>
                      <a:pt x="3" y="4"/>
                      <a:pt x="4" y="3"/>
                    </a:cubicBezTo>
                    <a:cubicBezTo>
                      <a:pt x="3" y="0"/>
                      <a:pt x="7" y="3"/>
                      <a:pt x="8" y="2"/>
                    </a:cubicBezTo>
                    <a:cubicBezTo>
                      <a:pt x="9" y="2"/>
                      <a:pt x="9"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6" name="Freeform 878">
                <a:extLst>
                  <a:ext uri="{FF2B5EF4-FFF2-40B4-BE49-F238E27FC236}">
                    <a16:creationId xmlns:a16="http://schemas.microsoft.com/office/drawing/2014/main" id="{28BCC2EE-DB1C-4E05-BBD2-EA5C7AC6B74B}"/>
                  </a:ext>
                </a:extLst>
              </p:cNvPr>
              <p:cNvSpPr/>
              <p:nvPr/>
            </p:nvSpPr>
            <p:spPr bwMode="auto">
              <a:xfrm>
                <a:off x="3182" y="1459"/>
                <a:ext cx="6" cy="3"/>
              </a:xfrm>
              <a:custGeom>
                <a:gdLst>
                  <a:gd name="T0" fmla="*/ 0 w 6"/>
                  <a:gd name="T1" fmla="*/ 3 h 3"/>
                  <a:gd name="T2" fmla="*/ 3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7" name="Freeform 879">
                <a:extLst>
                  <a:ext uri="{FF2B5EF4-FFF2-40B4-BE49-F238E27FC236}">
                    <a16:creationId xmlns:a16="http://schemas.microsoft.com/office/drawing/2014/main" id="{AA983528-AEA7-4B4D-BC3B-0AAD95763191}"/>
                  </a:ext>
                </a:extLst>
              </p:cNvPr>
              <p:cNvSpPr/>
              <p:nvPr/>
            </p:nvSpPr>
            <p:spPr bwMode="auto">
              <a:xfrm>
                <a:off x="3866" y="1459"/>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8" name="Freeform 880">
                <a:extLst>
                  <a:ext uri="{FF2B5EF4-FFF2-40B4-BE49-F238E27FC236}">
                    <a16:creationId xmlns:a16="http://schemas.microsoft.com/office/drawing/2014/main" id="{7A7D249F-4055-41D9-94F0-00451CA1A24B}"/>
                  </a:ext>
                </a:extLst>
              </p:cNvPr>
              <p:cNvSpPr/>
              <p:nvPr/>
            </p:nvSpPr>
            <p:spPr bwMode="auto">
              <a:xfrm>
                <a:off x="3613" y="1462"/>
                <a:ext cx="5" cy="0"/>
              </a:xfrm>
              <a:custGeom>
                <a:gdLst>
                  <a:gd name="T0" fmla="*/ 2 w 5"/>
                  <a:gd name="T1" fmla="*/ 0 w 5"/>
                  <a:gd name="T2" fmla="*/ 5 w 5"/>
                  <a:gd name="T3" fmla="*/ 2 w 5"/>
                </a:gdLst>
                <a:cxnLst>
                  <a:cxn ang="0">
                    <a:pos x="T0" y="0"/>
                  </a:cxn>
                  <a:cxn ang="0">
                    <a:pos x="T1" y="0"/>
                  </a:cxn>
                  <a:cxn ang="0">
                    <a:pos x="T2" y="0"/>
                  </a:cxn>
                  <a:cxn ang="0">
                    <a:pos x="T3" y="0"/>
                  </a:cxn>
                </a:cxnLst>
                <a:rect l="0" t="0" r="r" b="b"/>
                <a:pathLst>
                  <a:path w="5">
                    <a:moveTo>
                      <a:pt x="2" y="0"/>
                    </a:moveTo>
                    <a:lnTo>
                      <a:pt x="0" y="0"/>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99" name="Freeform 881">
                <a:extLst>
                  <a:ext uri="{FF2B5EF4-FFF2-40B4-BE49-F238E27FC236}">
                    <a16:creationId xmlns:a16="http://schemas.microsoft.com/office/drawing/2014/main" id="{956CD47E-802B-4892-B63B-C8B83EF3EBDE}"/>
                  </a:ext>
                </a:extLst>
              </p:cNvPr>
              <p:cNvSpPr/>
              <p:nvPr/>
            </p:nvSpPr>
            <p:spPr bwMode="auto">
              <a:xfrm>
                <a:off x="3842" y="1459"/>
                <a:ext cx="3" cy="8"/>
              </a:xfrm>
              <a:custGeom>
                <a:gdLst>
                  <a:gd name="T0" fmla="*/ 1 w 1"/>
                  <a:gd name="T1" fmla="*/ 1 h 3"/>
                  <a:gd name="T2" fmla="*/ 0 w 1"/>
                  <a:gd name="T3" fmla="*/ 2 h 3"/>
                  <a:gd name="T4" fmla="*/ 0 w 1"/>
                  <a:gd name="T5" fmla="*/ 2 h 3"/>
                  <a:gd name="T6" fmla="*/ 0 w 1"/>
                  <a:gd name="T7" fmla="*/ 2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0" y="1"/>
                      <a:pt x="1" y="3"/>
                      <a:pt x="0" y="2"/>
                    </a:cubicBezTo>
                    <a:cubicBezTo>
                      <a:pt x="0" y="2"/>
                      <a:pt x="0" y="2"/>
                      <a:pt x="0" y="2"/>
                    </a:cubicBezTo>
                    <a:cubicBezTo>
                      <a:pt x="0" y="2"/>
                      <a:pt x="0" y="2"/>
                      <a:pt x="0" y="2"/>
                    </a:cubicBezTo>
                    <a:cubicBezTo>
                      <a:pt x="1"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0" name="Freeform 882">
                <a:extLst>
                  <a:ext uri="{FF2B5EF4-FFF2-40B4-BE49-F238E27FC236}">
                    <a16:creationId xmlns:a16="http://schemas.microsoft.com/office/drawing/2014/main" id="{96A57DAA-CA60-41DF-AEB5-6F596F88DF78}"/>
                  </a:ext>
                </a:extLst>
              </p:cNvPr>
              <p:cNvSpPr/>
              <p:nvPr/>
            </p:nvSpPr>
            <p:spPr bwMode="auto">
              <a:xfrm>
                <a:off x="3062" y="1459"/>
                <a:ext cx="8" cy="8"/>
              </a:xfrm>
              <a:custGeom>
                <a:gdLst>
                  <a:gd name="T0" fmla="*/ 3 w 3"/>
                  <a:gd name="T1" fmla="*/ 1 h 3"/>
                  <a:gd name="T2" fmla="*/ 1 w 3"/>
                  <a:gd name="T3" fmla="*/ 3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1" y="3"/>
                      <a:pt x="1" y="3"/>
                      <a:pt x="1" y="3"/>
                    </a:cubicBezTo>
                    <a:cubicBezTo>
                      <a:pt x="0" y="2"/>
                      <a:pt x="0" y="2"/>
                      <a:pt x="0" y="2"/>
                    </a:cubicBezTo>
                    <a:cubicBezTo>
                      <a:pt x="2"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1" name="Freeform 883">
                <a:extLst>
                  <a:ext uri="{FF2B5EF4-FFF2-40B4-BE49-F238E27FC236}">
                    <a16:creationId xmlns:a16="http://schemas.microsoft.com/office/drawing/2014/main" id="{ECFC8892-137A-469A-9116-4FCBFA73335D}"/>
                  </a:ext>
                </a:extLst>
              </p:cNvPr>
              <p:cNvSpPr/>
              <p:nvPr/>
            </p:nvSpPr>
            <p:spPr bwMode="auto">
              <a:xfrm>
                <a:off x="3597" y="1462"/>
                <a:ext cx="16" cy="5"/>
              </a:xfrm>
              <a:custGeom>
                <a:gdLst>
                  <a:gd name="T0" fmla="*/ 6 w 6"/>
                  <a:gd name="T1" fmla="*/ 1 h 2"/>
                  <a:gd name="T2" fmla="*/ 1 w 6"/>
                  <a:gd name="T3" fmla="*/ 2 h 2"/>
                  <a:gd name="T4" fmla="*/ 1 w 6"/>
                  <a:gd name="T5" fmla="*/ 0 h 2"/>
                  <a:gd name="T6" fmla="*/ 5 w 6"/>
                  <a:gd name="T7" fmla="*/ 0 h 2"/>
                  <a:gd name="T8" fmla="*/ 6 w 6"/>
                  <a:gd name="T9" fmla="*/ 1 h 2"/>
                </a:gdLst>
                <a:cxnLst>
                  <a:cxn ang="0">
                    <a:pos x="T0" y="T1"/>
                  </a:cxn>
                  <a:cxn ang="0">
                    <a:pos x="T2" y="T3"/>
                  </a:cxn>
                  <a:cxn ang="0">
                    <a:pos x="T4" y="T5"/>
                  </a:cxn>
                  <a:cxn ang="0">
                    <a:pos x="T6" y="T7"/>
                  </a:cxn>
                  <a:cxn ang="0">
                    <a:pos x="T8" y="T9"/>
                  </a:cxn>
                </a:cxnLst>
                <a:rect l="0" t="0" r="r" b="b"/>
                <a:pathLst>
                  <a:path w="6" h="2">
                    <a:moveTo>
                      <a:pt x="6" y="1"/>
                    </a:moveTo>
                    <a:cubicBezTo>
                      <a:pt x="4" y="2"/>
                      <a:pt x="2" y="1"/>
                      <a:pt x="1" y="2"/>
                    </a:cubicBezTo>
                    <a:cubicBezTo>
                      <a:pt x="2" y="1"/>
                      <a:pt x="0" y="1"/>
                      <a:pt x="1" y="0"/>
                    </a:cubicBezTo>
                    <a:cubicBezTo>
                      <a:pt x="2" y="0"/>
                      <a:pt x="3" y="1"/>
                      <a:pt x="5"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2" name="Freeform 884">
                <a:extLst>
                  <a:ext uri="{FF2B5EF4-FFF2-40B4-BE49-F238E27FC236}">
                    <a16:creationId xmlns:a16="http://schemas.microsoft.com/office/drawing/2014/main" id="{6DE874F6-1520-4D3F-B001-261F89181A23}"/>
                  </a:ext>
                </a:extLst>
              </p:cNvPr>
              <p:cNvSpPr/>
              <p:nvPr/>
            </p:nvSpPr>
            <p:spPr bwMode="auto">
              <a:xfrm>
                <a:off x="2108" y="1462"/>
                <a:ext cx="8" cy="8"/>
              </a:xfrm>
              <a:custGeom>
                <a:gdLst>
                  <a:gd name="T0" fmla="*/ 3 w 3"/>
                  <a:gd name="T1" fmla="*/ 2 h 3"/>
                  <a:gd name="T2" fmla="*/ 1 w 3"/>
                  <a:gd name="T3" fmla="*/ 3 h 3"/>
                  <a:gd name="T4" fmla="*/ 2 w 3"/>
                  <a:gd name="T5" fmla="*/ 0 h 3"/>
                  <a:gd name="T6" fmla="*/ 3 w 3"/>
                  <a:gd name="T7" fmla="*/ 2 h 3"/>
                </a:gdLst>
                <a:cxnLst>
                  <a:cxn ang="0">
                    <a:pos x="T0" y="T1"/>
                  </a:cxn>
                  <a:cxn ang="0">
                    <a:pos x="T2" y="T3"/>
                  </a:cxn>
                  <a:cxn ang="0">
                    <a:pos x="T4" y="T5"/>
                  </a:cxn>
                  <a:cxn ang="0">
                    <a:pos x="T6" y="T7"/>
                  </a:cxn>
                </a:cxnLst>
                <a:rect l="0" t="0" r="r" b="b"/>
                <a:pathLst>
                  <a:path w="3" h="3">
                    <a:moveTo>
                      <a:pt x="3" y="2"/>
                    </a:moveTo>
                    <a:cubicBezTo>
                      <a:pt x="3" y="2"/>
                      <a:pt x="2" y="2"/>
                      <a:pt x="1" y="3"/>
                    </a:cubicBezTo>
                    <a:cubicBezTo>
                      <a:pt x="0" y="2"/>
                      <a:pt x="2" y="1"/>
                      <a:pt x="2"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3" name="Freeform 885">
                <a:extLst>
                  <a:ext uri="{FF2B5EF4-FFF2-40B4-BE49-F238E27FC236}">
                    <a16:creationId xmlns:a16="http://schemas.microsoft.com/office/drawing/2014/main" id="{F3CC121F-F8D7-4AB4-BA59-9BEE0E535107}"/>
                  </a:ext>
                </a:extLst>
              </p:cNvPr>
              <p:cNvSpPr/>
              <p:nvPr/>
            </p:nvSpPr>
            <p:spPr bwMode="auto">
              <a:xfrm>
                <a:off x="3466" y="1462"/>
                <a:ext cx="5"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4" name="Freeform 886">
                <a:extLst>
                  <a:ext uri="{FF2B5EF4-FFF2-40B4-BE49-F238E27FC236}">
                    <a16:creationId xmlns:a16="http://schemas.microsoft.com/office/drawing/2014/main" id="{62733B13-ED02-4AC6-9F5E-DA22B49C9D8F}"/>
                  </a:ext>
                </a:extLst>
              </p:cNvPr>
              <p:cNvSpPr/>
              <p:nvPr/>
            </p:nvSpPr>
            <p:spPr bwMode="auto">
              <a:xfrm>
                <a:off x="4139" y="1462"/>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5" name="Freeform 887">
                <a:extLst>
                  <a:ext uri="{FF2B5EF4-FFF2-40B4-BE49-F238E27FC236}">
                    <a16:creationId xmlns:a16="http://schemas.microsoft.com/office/drawing/2014/main" id="{AFF1A5C3-95D3-41E9-AD2D-2C2D8080480A}"/>
                  </a:ext>
                </a:extLst>
              </p:cNvPr>
              <p:cNvSpPr/>
              <p:nvPr/>
            </p:nvSpPr>
            <p:spPr bwMode="auto">
              <a:xfrm>
                <a:off x="2173" y="1462"/>
                <a:ext cx="18" cy="13"/>
              </a:xfrm>
              <a:custGeom>
                <a:gdLst>
                  <a:gd name="T0" fmla="*/ 6 w 7"/>
                  <a:gd name="T1" fmla="*/ 3 h 5"/>
                  <a:gd name="T2" fmla="*/ 3 w 7"/>
                  <a:gd name="T3" fmla="*/ 4 h 5"/>
                  <a:gd name="T4" fmla="*/ 6 w 7"/>
                  <a:gd name="T5" fmla="*/ 3 h 5"/>
                  <a:gd name="T6" fmla="*/ 3 w 7"/>
                  <a:gd name="T7" fmla="*/ 5 h 5"/>
                  <a:gd name="T8" fmla="*/ 3 w 7"/>
                  <a:gd name="T9" fmla="*/ 4 h 5"/>
                  <a:gd name="T10" fmla="*/ 0 w 7"/>
                  <a:gd name="T11" fmla="*/ 4 h 5"/>
                  <a:gd name="T12" fmla="*/ 0 w 7"/>
                  <a:gd name="T13" fmla="*/ 4 h 5"/>
                  <a:gd name="T14" fmla="*/ 4 w 7"/>
                  <a:gd name="T15" fmla="*/ 2 h 5"/>
                  <a:gd name="T16" fmla="*/ 6 w 7"/>
                  <a:gd name="T17" fmla="*/ 1 h 5"/>
                  <a:gd name="T18" fmla="*/ 6 w 7"/>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3"/>
                    </a:moveTo>
                    <a:cubicBezTo>
                      <a:pt x="5" y="3"/>
                      <a:pt x="4" y="3"/>
                      <a:pt x="3" y="4"/>
                    </a:cubicBezTo>
                    <a:cubicBezTo>
                      <a:pt x="4" y="5"/>
                      <a:pt x="6" y="4"/>
                      <a:pt x="6" y="3"/>
                    </a:cubicBezTo>
                    <a:cubicBezTo>
                      <a:pt x="6" y="4"/>
                      <a:pt x="5" y="5"/>
                      <a:pt x="3" y="5"/>
                    </a:cubicBezTo>
                    <a:cubicBezTo>
                      <a:pt x="3" y="4"/>
                      <a:pt x="3" y="4"/>
                      <a:pt x="3" y="4"/>
                    </a:cubicBezTo>
                    <a:cubicBezTo>
                      <a:pt x="3" y="5"/>
                      <a:pt x="0" y="5"/>
                      <a:pt x="0" y="4"/>
                    </a:cubicBezTo>
                    <a:cubicBezTo>
                      <a:pt x="0" y="4"/>
                      <a:pt x="0" y="4"/>
                      <a:pt x="0" y="4"/>
                    </a:cubicBezTo>
                    <a:cubicBezTo>
                      <a:pt x="1" y="3"/>
                      <a:pt x="2" y="0"/>
                      <a:pt x="4" y="2"/>
                    </a:cubicBezTo>
                    <a:cubicBezTo>
                      <a:pt x="5" y="2"/>
                      <a:pt x="6" y="3"/>
                      <a:pt x="6" y="1"/>
                    </a:cubicBezTo>
                    <a:cubicBezTo>
                      <a:pt x="7" y="2"/>
                      <a:pt x="5" y="2"/>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6" name="Freeform 888">
                <a:extLst>
                  <a:ext uri="{FF2B5EF4-FFF2-40B4-BE49-F238E27FC236}">
                    <a16:creationId xmlns:a16="http://schemas.microsoft.com/office/drawing/2014/main" id="{73E109C0-54E1-4CA6-8614-3F43A6A84F58}"/>
                  </a:ext>
                </a:extLst>
              </p:cNvPr>
              <p:cNvSpPr/>
              <p:nvPr/>
            </p:nvSpPr>
            <p:spPr bwMode="auto">
              <a:xfrm>
                <a:off x="3003" y="1462"/>
                <a:ext cx="83" cy="45"/>
              </a:xfrm>
              <a:custGeom>
                <a:gdLst>
                  <a:gd name="T0" fmla="*/ 31 w 31"/>
                  <a:gd name="T1" fmla="*/ 3 h 17"/>
                  <a:gd name="T2" fmla="*/ 27 w 31"/>
                  <a:gd name="T3" fmla="*/ 5 h 17"/>
                  <a:gd name="T4" fmla="*/ 25 w 31"/>
                  <a:gd name="T5" fmla="*/ 5 h 17"/>
                  <a:gd name="T6" fmla="*/ 24 w 31"/>
                  <a:gd name="T7" fmla="*/ 6 h 17"/>
                  <a:gd name="T8" fmla="*/ 25 w 31"/>
                  <a:gd name="T9" fmla="*/ 5 h 17"/>
                  <a:gd name="T10" fmla="*/ 23 w 31"/>
                  <a:gd name="T11" fmla="*/ 6 h 17"/>
                  <a:gd name="T12" fmla="*/ 23 w 31"/>
                  <a:gd name="T13" fmla="*/ 7 h 17"/>
                  <a:gd name="T14" fmla="*/ 21 w 31"/>
                  <a:gd name="T15" fmla="*/ 7 h 17"/>
                  <a:gd name="T16" fmla="*/ 18 w 31"/>
                  <a:gd name="T17" fmla="*/ 8 h 17"/>
                  <a:gd name="T18" fmla="*/ 17 w 31"/>
                  <a:gd name="T19" fmla="*/ 9 h 17"/>
                  <a:gd name="T20" fmla="*/ 11 w 31"/>
                  <a:gd name="T21" fmla="*/ 10 h 17"/>
                  <a:gd name="T22" fmla="*/ 10 w 31"/>
                  <a:gd name="T23" fmla="*/ 11 h 17"/>
                  <a:gd name="T24" fmla="*/ 11 w 31"/>
                  <a:gd name="T25" fmla="*/ 12 h 17"/>
                  <a:gd name="T26" fmla="*/ 7 w 31"/>
                  <a:gd name="T27" fmla="*/ 14 h 17"/>
                  <a:gd name="T28" fmla="*/ 2 w 31"/>
                  <a:gd name="T29" fmla="*/ 15 h 17"/>
                  <a:gd name="T30" fmla="*/ 0 w 31"/>
                  <a:gd name="T31" fmla="*/ 17 h 17"/>
                  <a:gd name="T32" fmla="*/ 7 w 31"/>
                  <a:gd name="T33" fmla="*/ 10 h 17"/>
                  <a:gd name="T34" fmla="*/ 15 w 31"/>
                  <a:gd name="T35" fmla="*/ 5 h 17"/>
                  <a:gd name="T36" fmla="*/ 17 w 31"/>
                  <a:gd name="T37" fmla="*/ 6 h 17"/>
                  <a:gd name="T38" fmla="*/ 26 w 31"/>
                  <a:gd name="T39" fmla="*/ 3 h 17"/>
                  <a:gd name="T40" fmla="*/ 27 w 31"/>
                  <a:gd name="T41" fmla="*/ 3 h 17"/>
                  <a:gd name="T42" fmla="*/ 31 w 31"/>
                  <a:gd name="T43" fmla="*/ 3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7">
                    <a:moveTo>
                      <a:pt x="31" y="3"/>
                    </a:moveTo>
                    <a:cubicBezTo>
                      <a:pt x="31" y="3"/>
                      <a:pt x="28" y="3"/>
                      <a:pt x="27" y="5"/>
                    </a:cubicBezTo>
                    <a:cubicBezTo>
                      <a:pt x="26" y="5"/>
                      <a:pt x="26" y="5"/>
                      <a:pt x="25" y="5"/>
                    </a:cubicBezTo>
                    <a:cubicBezTo>
                      <a:pt x="25" y="5"/>
                      <a:pt x="25" y="6"/>
                      <a:pt x="24" y="6"/>
                    </a:cubicBezTo>
                    <a:cubicBezTo>
                      <a:pt x="23" y="6"/>
                      <a:pt x="25" y="6"/>
                      <a:pt x="25" y="5"/>
                    </a:cubicBezTo>
                    <a:cubicBezTo>
                      <a:pt x="24" y="5"/>
                      <a:pt x="23" y="5"/>
                      <a:pt x="23" y="6"/>
                    </a:cubicBezTo>
                    <a:cubicBezTo>
                      <a:pt x="23" y="7"/>
                      <a:pt x="23" y="7"/>
                      <a:pt x="23" y="7"/>
                    </a:cubicBezTo>
                    <a:cubicBezTo>
                      <a:pt x="23" y="6"/>
                      <a:pt x="22" y="7"/>
                      <a:pt x="21" y="7"/>
                    </a:cubicBezTo>
                    <a:cubicBezTo>
                      <a:pt x="21" y="8"/>
                      <a:pt x="18" y="8"/>
                      <a:pt x="18" y="8"/>
                    </a:cubicBezTo>
                    <a:cubicBezTo>
                      <a:pt x="18" y="9"/>
                      <a:pt x="17" y="9"/>
                      <a:pt x="17" y="9"/>
                    </a:cubicBezTo>
                    <a:cubicBezTo>
                      <a:pt x="15" y="9"/>
                      <a:pt x="13" y="12"/>
                      <a:pt x="11" y="10"/>
                    </a:cubicBezTo>
                    <a:cubicBezTo>
                      <a:pt x="10" y="11"/>
                      <a:pt x="10" y="11"/>
                      <a:pt x="10" y="11"/>
                    </a:cubicBezTo>
                    <a:cubicBezTo>
                      <a:pt x="11" y="12"/>
                      <a:pt x="11" y="12"/>
                      <a:pt x="11" y="12"/>
                    </a:cubicBezTo>
                    <a:cubicBezTo>
                      <a:pt x="10" y="14"/>
                      <a:pt x="8" y="12"/>
                      <a:pt x="7" y="14"/>
                    </a:cubicBezTo>
                    <a:cubicBezTo>
                      <a:pt x="6" y="14"/>
                      <a:pt x="3" y="15"/>
                      <a:pt x="2" y="15"/>
                    </a:cubicBezTo>
                    <a:cubicBezTo>
                      <a:pt x="1" y="15"/>
                      <a:pt x="0" y="16"/>
                      <a:pt x="0" y="17"/>
                    </a:cubicBezTo>
                    <a:cubicBezTo>
                      <a:pt x="1" y="13"/>
                      <a:pt x="5" y="13"/>
                      <a:pt x="7" y="10"/>
                    </a:cubicBezTo>
                    <a:cubicBezTo>
                      <a:pt x="9" y="9"/>
                      <a:pt x="13" y="7"/>
                      <a:pt x="15" y="5"/>
                    </a:cubicBezTo>
                    <a:cubicBezTo>
                      <a:pt x="15" y="6"/>
                      <a:pt x="16" y="6"/>
                      <a:pt x="17" y="6"/>
                    </a:cubicBezTo>
                    <a:cubicBezTo>
                      <a:pt x="18" y="3"/>
                      <a:pt x="24" y="5"/>
                      <a:pt x="26" y="3"/>
                    </a:cubicBezTo>
                    <a:cubicBezTo>
                      <a:pt x="27" y="3"/>
                      <a:pt x="27" y="3"/>
                      <a:pt x="27" y="3"/>
                    </a:cubicBezTo>
                    <a:cubicBezTo>
                      <a:pt x="28" y="2"/>
                      <a:pt x="30" y="0"/>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7" name="Freeform 889">
                <a:extLst>
                  <a:ext uri="{FF2B5EF4-FFF2-40B4-BE49-F238E27FC236}">
                    <a16:creationId xmlns:a16="http://schemas.microsoft.com/office/drawing/2014/main" id="{9174427A-8630-4923-A000-B6705294A0B5}"/>
                  </a:ext>
                </a:extLst>
              </p:cNvPr>
              <p:cNvSpPr/>
              <p:nvPr/>
            </p:nvSpPr>
            <p:spPr bwMode="auto">
              <a:xfrm>
                <a:off x="3172" y="1464"/>
                <a:ext cx="10" cy="8"/>
              </a:xfrm>
              <a:custGeom>
                <a:gdLst>
                  <a:gd name="T0" fmla="*/ 3 w 4"/>
                  <a:gd name="T1" fmla="*/ 0 h 3"/>
                  <a:gd name="T2" fmla="*/ 2 w 4"/>
                  <a:gd name="T3" fmla="*/ 2 h 3"/>
                  <a:gd name="T4" fmla="*/ 0 w 4"/>
                  <a:gd name="T5" fmla="*/ 3 h 3"/>
                  <a:gd name="T6" fmla="*/ 3 w 4"/>
                  <a:gd name="T7" fmla="*/ 0 h 3"/>
                </a:gdLst>
                <a:cxnLst>
                  <a:cxn ang="0">
                    <a:pos x="T0" y="T1"/>
                  </a:cxn>
                  <a:cxn ang="0">
                    <a:pos x="T2" y="T3"/>
                  </a:cxn>
                  <a:cxn ang="0">
                    <a:pos x="T4" y="T5"/>
                  </a:cxn>
                  <a:cxn ang="0">
                    <a:pos x="T6" y="T7"/>
                  </a:cxn>
                </a:cxnLst>
                <a:rect l="0" t="0" r="r" b="b"/>
                <a:pathLst>
                  <a:path w="4" h="3">
                    <a:moveTo>
                      <a:pt x="3" y="0"/>
                    </a:moveTo>
                    <a:cubicBezTo>
                      <a:pt x="4" y="1"/>
                      <a:pt x="1" y="2"/>
                      <a:pt x="2" y="2"/>
                    </a:cubicBezTo>
                    <a:cubicBezTo>
                      <a:pt x="0" y="3"/>
                      <a:pt x="0" y="3"/>
                      <a:pt x="0" y="3"/>
                    </a:cubicBezTo>
                    <a:cubicBezTo>
                      <a:pt x="3" y="3"/>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8" name="Freeform 890">
                <a:extLst>
                  <a:ext uri="{FF2B5EF4-FFF2-40B4-BE49-F238E27FC236}">
                    <a16:creationId xmlns:a16="http://schemas.microsoft.com/office/drawing/2014/main" id="{D9CDDB36-CDAB-435C-9BA7-AF66ED0FF14C}"/>
                  </a:ext>
                </a:extLst>
              </p:cNvPr>
              <p:cNvSpPr/>
              <p:nvPr/>
            </p:nvSpPr>
            <p:spPr bwMode="auto">
              <a:xfrm>
                <a:off x="2194" y="1467"/>
                <a:ext cx="16" cy="5"/>
              </a:xfrm>
              <a:custGeom>
                <a:gdLst>
                  <a:gd name="T0" fmla="*/ 6 w 6"/>
                  <a:gd name="T1" fmla="*/ 0 h 2"/>
                  <a:gd name="T2" fmla="*/ 5 w 6"/>
                  <a:gd name="T3" fmla="*/ 1 h 2"/>
                  <a:gd name="T4" fmla="*/ 0 w 6"/>
                  <a:gd name="T5" fmla="*/ 2 h 2"/>
                  <a:gd name="T6" fmla="*/ 0 w 6"/>
                  <a:gd name="T7" fmla="*/ 1 h 2"/>
                  <a:gd name="T8" fmla="*/ 5 w 6"/>
                  <a:gd name="T9" fmla="*/ 1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1"/>
                      <a:pt x="5" y="1"/>
                      <a:pt x="5" y="1"/>
                    </a:cubicBezTo>
                    <a:cubicBezTo>
                      <a:pt x="3" y="1"/>
                      <a:pt x="2" y="2"/>
                      <a:pt x="0" y="2"/>
                    </a:cubicBezTo>
                    <a:cubicBezTo>
                      <a:pt x="0" y="1"/>
                      <a:pt x="0" y="1"/>
                      <a:pt x="0" y="1"/>
                    </a:cubicBezTo>
                    <a:cubicBezTo>
                      <a:pt x="2" y="1"/>
                      <a:pt x="3" y="1"/>
                      <a:pt x="5" y="1"/>
                    </a:cubicBezTo>
                    <a:cubicBezTo>
                      <a:pt x="5" y="0"/>
                      <a:pt x="5" y="0"/>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09" name="Freeform 891">
                <a:extLst>
                  <a:ext uri="{FF2B5EF4-FFF2-40B4-BE49-F238E27FC236}">
                    <a16:creationId xmlns:a16="http://schemas.microsoft.com/office/drawing/2014/main" id="{703DC881-9A99-43EC-832C-EDF95032ABA1}"/>
                  </a:ext>
                </a:extLst>
              </p:cNvPr>
              <p:cNvSpPr/>
              <p:nvPr/>
            </p:nvSpPr>
            <p:spPr bwMode="auto">
              <a:xfrm>
                <a:off x="3009" y="1467"/>
                <a:ext cx="5" cy="5"/>
              </a:xfrm>
              <a:custGeom>
                <a:gdLst>
                  <a:gd name="T0" fmla="*/ 2 w 2"/>
                  <a:gd name="T1" fmla="*/ 1 h 2"/>
                  <a:gd name="T2" fmla="*/ 0 w 2"/>
                  <a:gd name="T3" fmla="*/ 0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0"/>
                      <a:pt x="0" y="0"/>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0" name="Freeform 892">
                <a:extLst>
                  <a:ext uri="{FF2B5EF4-FFF2-40B4-BE49-F238E27FC236}">
                    <a16:creationId xmlns:a16="http://schemas.microsoft.com/office/drawing/2014/main" id="{FB8568EA-5C3F-4E37-8511-9E9E0DCE84B7}"/>
                  </a:ext>
                </a:extLst>
              </p:cNvPr>
              <p:cNvSpPr/>
              <p:nvPr/>
            </p:nvSpPr>
            <p:spPr bwMode="auto">
              <a:xfrm>
                <a:off x="3829" y="1467"/>
                <a:ext cx="8" cy="3"/>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1" name="Freeform 893">
                <a:extLst>
                  <a:ext uri="{FF2B5EF4-FFF2-40B4-BE49-F238E27FC236}">
                    <a16:creationId xmlns:a16="http://schemas.microsoft.com/office/drawing/2014/main" id="{DC273A32-B4F7-4751-BD8A-9113E7230DCA}"/>
                  </a:ext>
                </a:extLst>
              </p:cNvPr>
              <p:cNvSpPr/>
              <p:nvPr/>
            </p:nvSpPr>
            <p:spPr bwMode="auto">
              <a:xfrm>
                <a:off x="3554" y="1467"/>
                <a:ext cx="16" cy="13"/>
              </a:xfrm>
              <a:custGeom>
                <a:gdLst>
                  <a:gd name="T0" fmla="*/ 4 w 6"/>
                  <a:gd name="T1" fmla="*/ 0 h 5"/>
                  <a:gd name="T2" fmla="*/ 3 w 6"/>
                  <a:gd name="T3" fmla="*/ 1 h 5"/>
                  <a:gd name="T4" fmla="*/ 4 w 6"/>
                  <a:gd name="T5" fmla="*/ 1 h 5"/>
                  <a:gd name="T6" fmla="*/ 6 w 6"/>
                  <a:gd name="T7" fmla="*/ 1 h 5"/>
                  <a:gd name="T8" fmla="*/ 3 w 6"/>
                  <a:gd name="T9" fmla="*/ 3 h 5"/>
                  <a:gd name="T10" fmla="*/ 3 w 6"/>
                  <a:gd name="T11" fmla="*/ 4 h 5"/>
                  <a:gd name="T12" fmla="*/ 0 w 6"/>
                  <a:gd name="T13" fmla="*/ 4 h 5"/>
                  <a:gd name="T14" fmla="*/ 1 w 6"/>
                  <a:gd name="T15" fmla="*/ 2 h 5"/>
                  <a:gd name="T16" fmla="*/ 2 w 6"/>
                  <a:gd name="T17" fmla="*/ 3 h 5"/>
                  <a:gd name="T18" fmla="*/ 3 w 6"/>
                  <a:gd name="T19" fmla="*/ 0 h 5"/>
                  <a:gd name="T20" fmla="*/ 4 w 6"/>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cubicBezTo>
                      <a:pt x="4" y="0"/>
                      <a:pt x="4" y="0"/>
                      <a:pt x="3" y="1"/>
                    </a:cubicBezTo>
                    <a:cubicBezTo>
                      <a:pt x="4" y="1"/>
                      <a:pt x="4" y="1"/>
                      <a:pt x="4" y="1"/>
                    </a:cubicBezTo>
                    <a:cubicBezTo>
                      <a:pt x="5" y="0"/>
                      <a:pt x="5" y="2"/>
                      <a:pt x="6" y="1"/>
                    </a:cubicBezTo>
                    <a:cubicBezTo>
                      <a:pt x="6" y="2"/>
                      <a:pt x="4" y="2"/>
                      <a:pt x="3" y="3"/>
                    </a:cubicBezTo>
                    <a:cubicBezTo>
                      <a:pt x="4" y="3"/>
                      <a:pt x="3" y="3"/>
                      <a:pt x="3" y="4"/>
                    </a:cubicBezTo>
                    <a:cubicBezTo>
                      <a:pt x="1" y="3"/>
                      <a:pt x="1" y="5"/>
                      <a:pt x="0" y="4"/>
                    </a:cubicBezTo>
                    <a:cubicBezTo>
                      <a:pt x="1" y="2"/>
                      <a:pt x="1" y="2"/>
                      <a:pt x="1" y="2"/>
                    </a:cubicBezTo>
                    <a:cubicBezTo>
                      <a:pt x="2" y="3"/>
                      <a:pt x="2" y="3"/>
                      <a:pt x="2" y="3"/>
                    </a:cubicBezTo>
                    <a:cubicBezTo>
                      <a:pt x="2" y="2"/>
                      <a:pt x="4" y="1"/>
                      <a:pt x="3" y="0"/>
                    </a:cubicBezTo>
                    <a:cubicBezTo>
                      <a:pt x="3"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2" name="Freeform 894">
                <a:extLst>
                  <a:ext uri="{FF2B5EF4-FFF2-40B4-BE49-F238E27FC236}">
                    <a16:creationId xmlns:a16="http://schemas.microsoft.com/office/drawing/2014/main" id="{18D38906-ED12-48F0-BE1D-AA1EBC4FAFDD}"/>
                  </a:ext>
                </a:extLst>
              </p:cNvPr>
              <p:cNvSpPr/>
              <p:nvPr/>
            </p:nvSpPr>
            <p:spPr bwMode="auto">
              <a:xfrm>
                <a:off x="4155" y="1467"/>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3" name="Freeform 895">
                <a:extLst>
                  <a:ext uri="{FF2B5EF4-FFF2-40B4-BE49-F238E27FC236}">
                    <a16:creationId xmlns:a16="http://schemas.microsoft.com/office/drawing/2014/main" id="{A979A89D-7776-43D0-AA33-319471B6175A}"/>
                  </a:ext>
                </a:extLst>
              </p:cNvPr>
              <p:cNvSpPr/>
              <p:nvPr/>
            </p:nvSpPr>
            <p:spPr bwMode="auto">
              <a:xfrm>
                <a:off x="2103" y="1467"/>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2"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4" name="Freeform 896">
                <a:extLst>
                  <a:ext uri="{FF2B5EF4-FFF2-40B4-BE49-F238E27FC236}">
                    <a16:creationId xmlns:a16="http://schemas.microsoft.com/office/drawing/2014/main" id="{B2E3CE51-8A8A-4D47-B6F3-8F4E03FD9730}"/>
                  </a:ext>
                </a:extLst>
              </p:cNvPr>
              <p:cNvSpPr/>
              <p:nvPr/>
            </p:nvSpPr>
            <p:spPr bwMode="auto">
              <a:xfrm flipH="1">
                <a:off x="2998" y="146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5" name="Freeform 897">
                <a:extLst>
                  <a:ext uri="{FF2B5EF4-FFF2-40B4-BE49-F238E27FC236}">
                    <a16:creationId xmlns:a16="http://schemas.microsoft.com/office/drawing/2014/main" id="{AFE89E8B-2F41-4749-8A72-851BE35FF01D}"/>
                  </a:ext>
                </a:extLst>
              </p:cNvPr>
              <p:cNvSpPr/>
              <p:nvPr/>
            </p:nvSpPr>
            <p:spPr bwMode="auto">
              <a:xfrm>
                <a:off x="2442" y="1467"/>
                <a:ext cx="46" cy="27"/>
              </a:xfrm>
              <a:custGeom>
                <a:gdLst>
                  <a:gd name="T0" fmla="*/ 17 w 17"/>
                  <a:gd name="T1" fmla="*/ 0 h 10"/>
                  <a:gd name="T2" fmla="*/ 16 w 17"/>
                  <a:gd name="T3" fmla="*/ 1 h 10"/>
                  <a:gd name="T4" fmla="*/ 16 w 17"/>
                  <a:gd name="T5" fmla="*/ 2 h 10"/>
                  <a:gd name="T6" fmla="*/ 10 w 17"/>
                  <a:gd name="T7" fmla="*/ 4 h 10"/>
                  <a:gd name="T8" fmla="*/ 8 w 17"/>
                  <a:gd name="T9" fmla="*/ 5 h 10"/>
                  <a:gd name="T10" fmla="*/ 8 w 17"/>
                  <a:gd name="T11" fmla="*/ 4 h 10"/>
                  <a:gd name="T12" fmla="*/ 3 w 17"/>
                  <a:gd name="T13" fmla="*/ 8 h 10"/>
                  <a:gd name="T14" fmla="*/ 0 w 17"/>
                  <a:gd name="T15" fmla="*/ 10 h 10"/>
                  <a:gd name="T16" fmla="*/ 0 w 17"/>
                  <a:gd name="T17" fmla="*/ 8 h 10"/>
                  <a:gd name="T18" fmla="*/ 3 w 17"/>
                  <a:gd name="T19" fmla="*/ 7 h 10"/>
                  <a:gd name="T20" fmla="*/ 1 w 17"/>
                  <a:gd name="T21" fmla="*/ 7 h 10"/>
                  <a:gd name="T22" fmla="*/ 4 w 17"/>
                  <a:gd name="T23" fmla="*/ 6 h 10"/>
                  <a:gd name="T24" fmla="*/ 4 w 17"/>
                  <a:gd name="T25" fmla="*/ 6 h 10"/>
                  <a:gd name="T26" fmla="*/ 8 w 17"/>
                  <a:gd name="T27" fmla="*/ 3 h 10"/>
                  <a:gd name="T28" fmla="*/ 13 w 17"/>
                  <a:gd name="T29" fmla="*/ 2 h 10"/>
                  <a:gd name="T30" fmla="*/ 16 w 17"/>
                  <a:gd name="T31" fmla="*/ 0 h 10"/>
                  <a:gd name="T32" fmla="*/ 17 w 17"/>
                  <a:gd name="T33"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7" y="0"/>
                    </a:moveTo>
                    <a:cubicBezTo>
                      <a:pt x="16" y="0"/>
                      <a:pt x="16" y="1"/>
                      <a:pt x="16" y="1"/>
                    </a:cubicBezTo>
                    <a:cubicBezTo>
                      <a:pt x="16" y="2"/>
                      <a:pt x="16" y="2"/>
                      <a:pt x="16" y="2"/>
                    </a:cubicBezTo>
                    <a:cubicBezTo>
                      <a:pt x="13" y="0"/>
                      <a:pt x="13" y="4"/>
                      <a:pt x="10" y="4"/>
                    </a:cubicBezTo>
                    <a:cubicBezTo>
                      <a:pt x="10" y="4"/>
                      <a:pt x="9" y="5"/>
                      <a:pt x="8" y="5"/>
                    </a:cubicBezTo>
                    <a:cubicBezTo>
                      <a:pt x="8" y="4"/>
                      <a:pt x="8" y="4"/>
                      <a:pt x="8" y="4"/>
                    </a:cubicBezTo>
                    <a:cubicBezTo>
                      <a:pt x="8" y="7"/>
                      <a:pt x="5" y="6"/>
                      <a:pt x="3" y="8"/>
                    </a:cubicBezTo>
                    <a:cubicBezTo>
                      <a:pt x="4" y="9"/>
                      <a:pt x="0" y="8"/>
                      <a:pt x="0" y="10"/>
                    </a:cubicBezTo>
                    <a:cubicBezTo>
                      <a:pt x="0" y="9"/>
                      <a:pt x="1" y="8"/>
                      <a:pt x="0" y="8"/>
                    </a:cubicBezTo>
                    <a:cubicBezTo>
                      <a:pt x="1" y="7"/>
                      <a:pt x="2" y="9"/>
                      <a:pt x="3" y="7"/>
                    </a:cubicBezTo>
                    <a:cubicBezTo>
                      <a:pt x="1" y="7"/>
                      <a:pt x="1" y="7"/>
                      <a:pt x="1" y="7"/>
                    </a:cubicBezTo>
                    <a:cubicBezTo>
                      <a:pt x="3" y="7"/>
                      <a:pt x="4" y="6"/>
                      <a:pt x="4" y="6"/>
                    </a:cubicBezTo>
                    <a:cubicBezTo>
                      <a:pt x="4" y="6"/>
                      <a:pt x="4" y="6"/>
                      <a:pt x="4" y="6"/>
                    </a:cubicBezTo>
                    <a:cubicBezTo>
                      <a:pt x="5" y="5"/>
                      <a:pt x="7" y="4"/>
                      <a:pt x="8" y="3"/>
                    </a:cubicBezTo>
                    <a:cubicBezTo>
                      <a:pt x="9" y="3"/>
                      <a:pt x="12" y="3"/>
                      <a:pt x="13" y="2"/>
                    </a:cubicBezTo>
                    <a:cubicBezTo>
                      <a:pt x="14" y="1"/>
                      <a:pt x="16" y="2"/>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6" name="Freeform 898">
                <a:extLst>
                  <a:ext uri="{FF2B5EF4-FFF2-40B4-BE49-F238E27FC236}">
                    <a16:creationId xmlns:a16="http://schemas.microsoft.com/office/drawing/2014/main" id="{0B3296CE-A4EE-44EF-AAE4-308C6547943E}"/>
                  </a:ext>
                </a:extLst>
              </p:cNvPr>
              <p:cNvSpPr/>
              <p:nvPr/>
            </p:nvSpPr>
            <p:spPr bwMode="auto">
              <a:xfrm>
                <a:off x="3500" y="1467"/>
                <a:ext cx="11" cy="5"/>
              </a:xfrm>
              <a:custGeom>
                <a:gdLst>
                  <a:gd name="T0" fmla="*/ 1 w 4"/>
                  <a:gd name="T1" fmla="*/ 2 h 2"/>
                  <a:gd name="T2" fmla="*/ 0 w 4"/>
                  <a:gd name="T3" fmla="*/ 1 h 2"/>
                  <a:gd name="T4" fmla="*/ 1 w 4"/>
                  <a:gd name="T5" fmla="*/ 2 h 2"/>
                  <a:gd name="T6" fmla="*/ 3 w 4"/>
                  <a:gd name="T7" fmla="*/ 0 h 2"/>
                  <a:gd name="T8" fmla="*/ 4 w 4"/>
                  <a:gd name="T9" fmla="*/ 0 h 2"/>
                  <a:gd name="T10" fmla="*/ 1 w 4"/>
                  <a:gd name="T11" fmla="*/ 2 h 2"/>
                </a:gdLst>
                <a:cxnLst>
                  <a:cxn ang="0">
                    <a:pos x="T0" y="T1"/>
                  </a:cxn>
                  <a:cxn ang="0">
                    <a:pos x="T2" y="T3"/>
                  </a:cxn>
                  <a:cxn ang="0">
                    <a:pos x="T4" y="T5"/>
                  </a:cxn>
                  <a:cxn ang="0">
                    <a:pos x="T6" y="T7"/>
                  </a:cxn>
                  <a:cxn ang="0">
                    <a:pos x="T8" y="T9"/>
                  </a:cxn>
                  <a:cxn ang="0">
                    <a:pos x="T10" y="T11"/>
                  </a:cxn>
                </a:cxnLst>
                <a:rect l="0" t="0" r="r" b="b"/>
                <a:pathLst>
                  <a:path w="4" h="2">
                    <a:moveTo>
                      <a:pt x="1" y="2"/>
                    </a:moveTo>
                    <a:cubicBezTo>
                      <a:pt x="0" y="2"/>
                      <a:pt x="0" y="2"/>
                      <a:pt x="0" y="1"/>
                    </a:cubicBezTo>
                    <a:cubicBezTo>
                      <a:pt x="1" y="2"/>
                      <a:pt x="1" y="2"/>
                      <a:pt x="1" y="2"/>
                    </a:cubicBezTo>
                    <a:cubicBezTo>
                      <a:pt x="1" y="1"/>
                      <a:pt x="2" y="1"/>
                      <a:pt x="3" y="0"/>
                    </a:cubicBezTo>
                    <a:cubicBezTo>
                      <a:pt x="4" y="0"/>
                      <a:pt x="4" y="0"/>
                      <a:pt x="4"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7" name="Freeform 899">
                <a:extLst>
                  <a:ext uri="{FF2B5EF4-FFF2-40B4-BE49-F238E27FC236}">
                    <a16:creationId xmlns:a16="http://schemas.microsoft.com/office/drawing/2014/main" id="{45CC2EB0-FACD-495C-AF84-68DCA1B0A8EB}"/>
                  </a:ext>
                </a:extLst>
              </p:cNvPr>
              <p:cNvSpPr/>
              <p:nvPr/>
            </p:nvSpPr>
            <p:spPr bwMode="auto">
              <a:xfrm>
                <a:off x="3570" y="1467"/>
                <a:ext cx="8" cy="8"/>
              </a:xfrm>
              <a:custGeom>
                <a:gdLst>
                  <a:gd name="T0" fmla="*/ 2 w 3"/>
                  <a:gd name="T1" fmla="*/ 1 h 3"/>
                  <a:gd name="T2" fmla="*/ 3 w 3"/>
                  <a:gd name="T3" fmla="*/ 1 h 3"/>
                  <a:gd name="T4" fmla="*/ 2 w 3"/>
                  <a:gd name="T5" fmla="*/ 2 h 3"/>
                  <a:gd name="T6" fmla="*/ 2 w 3"/>
                  <a:gd name="T7" fmla="*/ 3 h 3"/>
                  <a:gd name="T8" fmla="*/ 0 w 3"/>
                  <a:gd name="T9" fmla="*/ 2 h 3"/>
                  <a:gd name="T10" fmla="*/ 2 w 3"/>
                  <a:gd name="T11" fmla="*/ 2 h 3"/>
                  <a:gd name="T12" fmla="*/ 1 w 3"/>
                  <a:gd name="T13" fmla="*/ 0 h 3"/>
                  <a:gd name="T14" fmla="*/ 2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3" y="1"/>
                      <a:pt x="3" y="1"/>
                      <a:pt x="3" y="1"/>
                    </a:cubicBezTo>
                    <a:cubicBezTo>
                      <a:pt x="2" y="1"/>
                      <a:pt x="1" y="2"/>
                      <a:pt x="2" y="2"/>
                    </a:cubicBezTo>
                    <a:cubicBezTo>
                      <a:pt x="2" y="3"/>
                      <a:pt x="2" y="3"/>
                      <a:pt x="2" y="3"/>
                    </a:cubicBezTo>
                    <a:cubicBezTo>
                      <a:pt x="0" y="2"/>
                      <a:pt x="0" y="2"/>
                      <a:pt x="0" y="2"/>
                    </a:cubicBezTo>
                    <a:cubicBezTo>
                      <a:pt x="1" y="2"/>
                      <a:pt x="1" y="2"/>
                      <a:pt x="2" y="2"/>
                    </a:cubicBezTo>
                    <a:cubicBezTo>
                      <a:pt x="1" y="1"/>
                      <a:pt x="1"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8" name="Freeform 900">
                <a:extLst>
                  <a:ext uri="{FF2B5EF4-FFF2-40B4-BE49-F238E27FC236}">
                    <a16:creationId xmlns:a16="http://schemas.microsoft.com/office/drawing/2014/main" id="{2D56DC5C-1781-4D18-BE3C-0B7FA06C0187}"/>
                  </a:ext>
                </a:extLst>
              </p:cNvPr>
              <p:cNvSpPr/>
              <p:nvPr/>
            </p:nvSpPr>
            <p:spPr bwMode="auto">
              <a:xfrm>
                <a:off x="2178" y="147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19" name="Freeform 901">
                <a:extLst>
                  <a:ext uri="{FF2B5EF4-FFF2-40B4-BE49-F238E27FC236}">
                    <a16:creationId xmlns:a16="http://schemas.microsoft.com/office/drawing/2014/main" id="{A4C635DE-9462-4C61-83CE-F95EF9DE2E5C}"/>
                  </a:ext>
                </a:extLst>
              </p:cNvPr>
              <p:cNvSpPr/>
              <p:nvPr/>
            </p:nvSpPr>
            <p:spPr bwMode="auto">
              <a:xfrm>
                <a:off x="3794" y="1464"/>
                <a:ext cx="51" cy="27"/>
              </a:xfrm>
              <a:custGeom>
                <a:gdLst>
                  <a:gd name="T0" fmla="*/ 13 w 19"/>
                  <a:gd name="T1" fmla="*/ 2 h 10"/>
                  <a:gd name="T2" fmla="*/ 11 w 19"/>
                  <a:gd name="T3" fmla="*/ 4 h 10"/>
                  <a:gd name="T4" fmla="*/ 9 w 19"/>
                  <a:gd name="T5" fmla="*/ 4 h 10"/>
                  <a:gd name="T6" fmla="*/ 19 w 19"/>
                  <a:gd name="T7" fmla="*/ 5 h 10"/>
                  <a:gd name="T8" fmla="*/ 16 w 19"/>
                  <a:gd name="T9" fmla="*/ 5 h 10"/>
                  <a:gd name="T10" fmla="*/ 16 w 19"/>
                  <a:gd name="T11" fmla="*/ 4 h 10"/>
                  <a:gd name="T12" fmla="*/ 12 w 19"/>
                  <a:gd name="T13" fmla="*/ 7 h 10"/>
                  <a:gd name="T14" fmla="*/ 8 w 19"/>
                  <a:gd name="T15" fmla="*/ 7 h 10"/>
                  <a:gd name="T16" fmla="*/ 8 w 19"/>
                  <a:gd name="T17" fmla="*/ 8 h 10"/>
                  <a:gd name="T18" fmla="*/ 7 w 19"/>
                  <a:gd name="T19" fmla="*/ 7 h 10"/>
                  <a:gd name="T20" fmla="*/ 7 w 19"/>
                  <a:gd name="T21" fmla="*/ 8 h 10"/>
                  <a:gd name="T22" fmla="*/ 7 w 19"/>
                  <a:gd name="T23" fmla="*/ 9 h 10"/>
                  <a:gd name="T24" fmla="*/ 2 w 19"/>
                  <a:gd name="T25" fmla="*/ 10 h 10"/>
                  <a:gd name="T26" fmla="*/ 1 w 19"/>
                  <a:gd name="T27" fmla="*/ 9 h 10"/>
                  <a:gd name="T28" fmla="*/ 1 w 19"/>
                  <a:gd name="T29" fmla="*/ 7 h 10"/>
                  <a:gd name="T30" fmla="*/ 8 w 19"/>
                  <a:gd name="T31" fmla="*/ 5 h 10"/>
                  <a:gd name="T32" fmla="*/ 8 w 19"/>
                  <a:gd name="T33" fmla="*/ 3 h 10"/>
                  <a:gd name="T34" fmla="*/ 10 w 19"/>
                  <a:gd name="T35" fmla="*/ 3 h 10"/>
                  <a:gd name="T36" fmla="*/ 10 w 19"/>
                  <a:gd name="T37" fmla="*/ 2 h 10"/>
                  <a:gd name="T38" fmla="*/ 10 w 19"/>
                  <a:gd name="T39" fmla="*/ 2 h 10"/>
                  <a:gd name="T40" fmla="*/ 11 w 19"/>
                  <a:gd name="T41" fmla="*/ 2 h 10"/>
                  <a:gd name="T42" fmla="*/ 13 w 19"/>
                  <a:gd name="T43"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13" y="2"/>
                    </a:moveTo>
                    <a:cubicBezTo>
                      <a:pt x="12" y="3"/>
                      <a:pt x="12" y="3"/>
                      <a:pt x="11" y="4"/>
                    </a:cubicBezTo>
                    <a:cubicBezTo>
                      <a:pt x="10" y="3"/>
                      <a:pt x="9" y="3"/>
                      <a:pt x="9" y="4"/>
                    </a:cubicBezTo>
                    <a:cubicBezTo>
                      <a:pt x="11" y="7"/>
                      <a:pt x="17" y="0"/>
                      <a:pt x="19" y="5"/>
                    </a:cubicBezTo>
                    <a:cubicBezTo>
                      <a:pt x="16" y="5"/>
                      <a:pt x="16" y="5"/>
                      <a:pt x="16" y="5"/>
                    </a:cubicBezTo>
                    <a:cubicBezTo>
                      <a:pt x="16" y="4"/>
                      <a:pt x="16" y="4"/>
                      <a:pt x="16" y="4"/>
                    </a:cubicBezTo>
                    <a:cubicBezTo>
                      <a:pt x="15" y="6"/>
                      <a:pt x="12" y="4"/>
                      <a:pt x="12" y="7"/>
                    </a:cubicBezTo>
                    <a:cubicBezTo>
                      <a:pt x="11" y="6"/>
                      <a:pt x="10" y="7"/>
                      <a:pt x="8" y="7"/>
                    </a:cubicBezTo>
                    <a:cubicBezTo>
                      <a:pt x="8" y="7"/>
                      <a:pt x="8" y="8"/>
                      <a:pt x="8" y="8"/>
                    </a:cubicBezTo>
                    <a:cubicBezTo>
                      <a:pt x="7" y="7"/>
                      <a:pt x="7" y="7"/>
                      <a:pt x="7" y="7"/>
                    </a:cubicBezTo>
                    <a:cubicBezTo>
                      <a:pt x="7" y="8"/>
                      <a:pt x="7" y="8"/>
                      <a:pt x="7" y="8"/>
                    </a:cubicBezTo>
                    <a:cubicBezTo>
                      <a:pt x="7" y="8"/>
                      <a:pt x="7" y="9"/>
                      <a:pt x="7" y="9"/>
                    </a:cubicBezTo>
                    <a:cubicBezTo>
                      <a:pt x="5" y="10"/>
                      <a:pt x="3" y="7"/>
                      <a:pt x="2" y="10"/>
                    </a:cubicBezTo>
                    <a:cubicBezTo>
                      <a:pt x="2" y="10"/>
                      <a:pt x="0" y="9"/>
                      <a:pt x="1" y="9"/>
                    </a:cubicBezTo>
                    <a:cubicBezTo>
                      <a:pt x="1" y="8"/>
                      <a:pt x="1" y="8"/>
                      <a:pt x="1" y="7"/>
                    </a:cubicBezTo>
                    <a:cubicBezTo>
                      <a:pt x="3" y="7"/>
                      <a:pt x="7" y="7"/>
                      <a:pt x="8" y="5"/>
                    </a:cubicBezTo>
                    <a:cubicBezTo>
                      <a:pt x="7" y="4"/>
                      <a:pt x="8" y="4"/>
                      <a:pt x="8" y="3"/>
                    </a:cubicBezTo>
                    <a:cubicBezTo>
                      <a:pt x="9" y="3"/>
                      <a:pt x="9" y="4"/>
                      <a:pt x="10" y="3"/>
                    </a:cubicBezTo>
                    <a:cubicBezTo>
                      <a:pt x="10" y="2"/>
                      <a:pt x="10" y="2"/>
                      <a:pt x="10" y="2"/>
                    </a:cubicBezTo>
                    <a:cubicBezTo>
                      <a:pt x="10" y="2"/>
                      <a:pt x="10" y="2"/>
                      <a:pt x="10" y="2"/>
                    </a:cubicBezTo>
                    <a:cubicBezTo>
                      <a:pt x="11" y="2"/>
                      <a:pt x="11" y="2"/>
                      <a:pt x="11" y="2"/>
                    </a:cubicBez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0" name="Freeform 902">
                <a:extLst>
                  <a:ext uri="{FF2B5EF4-FFF2-40B4-BE49-F238E27FC236}">
                    <a16:creationId xmlns:a16="http://schemas.microsoft.com/office/drawing/2014/main" id="{20C0A182-F03D-44FB-8A33-471751C807E1}"/>
                  </a:ext>
                </a:extLst>
              </p:cNvPr>
              <p:cNvSpPr/>
              <p:nvPr/>
            </p:nvSpPr>
            <p:spPr bwMode="auto">
              <a:xfrm>
                <a:off x="2124" y="14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1" name="Freeform 903">
                <a:extLst>
                  <a:ext uri="{FF2B5EF4-FFF2-40B4-BE49-F238E27FC236}">
                    <a16:creationId xmlns:a16="http://schemas.microsoft.com/office/drawing/2014/main" id="{717E2DAC-1B34-4B79-95EF-A0EA4BE4D862}"/>
                  </a:ext>
                </a:extLst>
              </p:cNvPr>
              <p:cNvSpPr/>
              <p:nvPr/>
            </p:nvSpPr>
            <p:spPr bwMode="auto">
              <a:xfrm>
                <a:off x="3800" y="1470"/>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2" name="Freeform 904">
                <a:extLst>
                  <a:ext uri="{FF2B5EF4-FFF2-40B4-BE49-F238E27FC236}">
                    <a16:creationId xmlns:a16="http://schemas.microsoft.com/office/drawing/2014/main" id="{229B04D9-FAE1-4872-B8B1-A44B838B45CA}"/>
                  </a:ext>
                </a:extLst>
              </p:cNvPr>
              <p:cNvSpPr/>
              <p:nvPr/>
            </p:nvSpPr>
            <p:spPr bwMode="auto">
              <a:xfrm>
                <a:off x="2512" y="1467"/>
                <a:ext cx="19" cy="13"/>
              </a:xfrm>
              <a:custGeom>
                <a:gdLst>
                  <a:gd name="T0" fmla="*/ 7 w 7"/>
                  <a:gd name="T1" fmla="*/ 2 h 5"/>
                  <a:gd name="T2" fmla="*/ 2 w 7"/>
                  <a:gd name="T3" fmla="*/ 5 h 5"/>
                  <a:gd name="T4" fmla="*/ 0 w 7"/>
                  <a:gd name="T5" fmla="*/ 5 h 5"/>
                  <a:gd name="T6" fmla="*/ 4 w 7"/>
                  <a:gd name="T7" fmla="*/ 2 h 5"/>
                  <a:gd name="T8" fmla="*/ 7 w 7"/>
                  <a:gd name="T9" fmla="*/ 2 h 5"/>
                </a:gdLst>
                <a:cxnLst>
                  <a:cxn ang="0">
                    <a:pos x="T0" y="T1"/>
                  </a:cxn>
                  <a:cxn ang="0">
                    <a:pos x="T2" y="T3"/>
                  </a:cxn>
                  <a:cxn ang="0">
                    <a:pos x="T4" y="T5"/>
                  </a:cxn>
                  <a:cxn ang="0">
                    <a:pos x="T6" y="T7"/>
                  </a:cxn>
                  <a:cxn ang="0">
                    <a:pos x="T8" y="T9"/>
                  </a:cxn>
                </a:cxnLst>
                <a:rect l="0" t="0" r="r" b="b"/>
                <a:pathLst>
                  <a:path w="7" h="5">
                    <a:moveTo>
                      <a:pt x="7" y="2"/>
                    </a:moveTo>
                    <a:cubicBezTo>
                      <a:pt x="6" y="4"/>
                      <a:pt x="2" y="3"/>
                      <a:pt x="2" y="5"/>
                    </a:cubicBezTo>
                    <a:cubicBezTo>
                      <a:pt x="2" y="5"/>
                      <a:pt x="1" y="5"/>
                      <a:pt x="0" y="5"/>
                    </a:cubicBezTo>
                    <a:cubicBezTo>
                      <a:pt x="2" y="5"/>
                      <a:pt x="2" y="2"/>
                      <a:pt x="4" y="2"/>
                    </a:cubicBezTo>
                    <a:cubicBezTo>
                      <a:pt x="4" y="0"/>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3" name="Freeform 905">
                <a:extLst>
                  <a:ext uri="{FF2B5EF4-FFF2-40B4-BE49-F238E27FC236}">
                    <a16:creationId xmlns:a16="http://schemas.microsoft.com/office/drawing/2014/main" id="{262C6637-01AD-40C4-88C8-86CBA4C2C9BE}"/>
                  </a:ext>
                </a:extLst>
              </p:cNvPr>
              <p:cNvSpPr/>
              <p:nvPr/>
            </p:nvSpPr>
            <p:spPr bwMode="auto">
              <a:xfrm>
                <a:off x="4144" y="1470"/>
                <a:ext cx="19" cy="10"/>
              </a:xfrm>
              <a:custGeom>
                <a:gdLst>
                  <a:gd name="T0" fmla="*/ 4 w 7"/>
                  <a:gd name="T1" fmla="*/ 2 h 4"/>
                  <a:gd name="T2" fmla="*/ 5 w 7"/>
                  <a:gd name="T3" fmla="*/ 1 h 4"/>
                  <a:gd name="T4" fmla="*/ 6 w 7"/>
                  <a:gd name="T5" fmla="*/ 2 h 4"/>
                  <a:gd name="T6" fmla="*/ 7 w 7"/>
                  <a:gd name="T7" fmla="*/ 1 h 4"/>
                  <a:gd name="T8" fmla="*/ 6 w 7"/>
                  <a:gd name="T9" fmla="*/ 3 h 4"/>
                  <a:gd name="T10" fmla="*/ 1 w 7"/>
                  <a:gd name="T11" fmla="*/ 2 h 4"/>
                  <a:gd name="T12" fmla="*/ 0 w 7"/>
                  <a:gd name="T13" fmla="*/ 0 h 4"/>
                  <a:gd name="T14" fmla="*/ 4 w 7"/>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2"/>
                    </a:moveTo>
                    <a:cubicBezTo>
                      <a:pt x="5" y="1"/>
                      <a:pt x="5" y="1"/>
                      <a:pt x="5" y="1"/>
                    </a:cubicBezTo>
                    <a:cubicBezTo>
                      <a:pt x="6" y="2"/>
                      <a:pt x="6" y="2"/>
                      <a:pt x="6" y="2"/>
                    </a:cubicBezTo>
                    <a:cubicBezTo>
                      <a:pt x="6" y="2"/>
                      <a:pt x="6" y="2"/>
                      <a:pt x="7" y="1"/>
                    </a:cubicBezTo>
                    <a:cubicBezTo>
                      <a:pt x="7" y="2"/>
                      <a:pt x="7" y="2"/>
                      <a:pt x="6" y="3"/>
                    </a:cubicBezTo>
                    <a:cubicBezTo>
                      <a:pt x="4" y="4"/>
                      <a:pt x="3" y="1"/>
                      <a:pt x="1" y="2"/>
                    </a:cubicBezTo>
                    <a:cubicBezTo>
                      <a:pt x="1" y="1"/>
                      <a:pt x="0" y="1"/>
                      <a:pt x="0" y="0"/>
                    </a:cubicBezTo>
                    <a:cubicBezTo>
                      <a:pt x="1" y="1"/>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4" name="Freeform 906">
                <a:extLst>
                  <a:ext uri="{FF2B5EF4-FFF2-40B4-BE49-F238E27FC236}">
                    <a16:creationId xmlns:a16="http://schemas.microsoft.com/office/drawing/2014/main" id="{4BC29941-3123-4B06-A030-FC18546ACFBE}"/>
                  </a:ext>
                </a:extLst>
              </p:cNvPr>
              <p:cNvSpPr/>
              <p:nvPr/>
            </p:nvSpPr>
            <p:spPr bwMode="auto">
              <a:xfrm>
                <a:off x="3452" y="1470"/>
                <a:ext cx="35" cy="18"/>
              </a:xfrm>
              <a:custGeom>
                <a:gdLst>
                  <a:gd name="T0" fmla="*/ 13 w 13"/>
                  <a:gd name="T1" fmla="*/ 1 h 7"/>
                  <a:gd name="T2" fmla="*/ 10 w 13"/>
                  <a:gd name="T3" fmla="*/ 4 h 7"/>
                  <a:gd name="T4" fmla="*/ 4 w 13"/>
                  <a:gd name="T5" fmla="*/ 6 h 7"/>
                  <a:gd name="T6" fmla="*/ 4 w 13"/>
                  <a:gd name="T7" fmla="*/ 5 h 7"/>
                  <a:gd name="T8" fmla="*/ 3 w 13"/>
                  <a:gd name="T9" fmla="*/ 7 h 7"/>
                  <a:gd name="T10" fmla="*/ 0 w 13"/>
                  <a:gd name="T11" fmla="*/ 7 h 7"/>
                  <a:gd name="T12" fmla="*/ 0 w 13"/>
                  <a:gd name="T13" fmla="*/ 5 h 7"/>
                  <a:gd name="T14" fmla="*/ 0 w 13"/>
                  <a:gd name="T15" fmla="*/ 5 h 7"/>
                  <a:gd name="T16" fmla="*/ 11 w 13"/>
                  <a:gd name="T17" fmla="*/ 2 h 7"/>
                  <a:gd name="T18" fmla="*/ 13 w 13"/>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1"/>
                    </a:moveTo>
                    <a:cubicBezTo>
                      <a:pt x="13" y="2"/>
                      <a:pt x="11" y="4"/>
                      <a:pt x="10" y="4"/>
                    </a:cubicBezTo>
                    <a:cubicBezTo>
                      <a:pt x="9" y="3"/>
                      <a:pt x="6" y="7"/>
                      <a:pt x="4" y="6"/>
                    </a:cubicBezTo>
                    <a:cubicBezTo>
                      <a:pt x="4" y="5"/>
                      <a:pt x="4" y="5"/>
                      <a:pt x="4" y="5"/>
                    </a:cubicBezTo>
                    <a:cubicBezTo>
                      <a:pt x="3" y="7"/>
                      <a:pt x="3" y="7"/>
                      <a:pt x="3" y="7"/>
                    </a:cubicBezTo>
                    <a:cubicBezTo>
                      <a:pt x="2" y="6"/>
                      <a:pt x="1" y="6"/>
                      <a:pt x="0" y="7"/>
                    </a:cubicBezTo>
                    <a:cubicBezTo>
                      <a:pt x="0" y="6"/>
                      <a:pt x="2" y="6"/>
                      <a:pt x="0" y="5"/>
                    </a:cubicBezTo>
                    <a:cubicBezTo>
                      <a:pt x="0" y="5"/>
                      <a:pt x="0" y="5"/>
                      <a:pt x="0" y="5"/>
                    </a:cubicBezTo>
                    <a:cubicBezTo>
                      <a:pt x="4" y="4"/>
                      <a:pt x="7" y="2"/>
                      <a:pt x="11" y="2"/>
                    </a:cubicBezTo>
                    <a:cubicBezTo>
                      <a:pt x="11" y="0"/>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5" name="Freeform 907">
                <a:extLst>
                  <a:ext uri="{FF2B5EF4-FFF2-40B4-BE49-F238E27FC236}">
                    <a16:creationId xmlns:a16="http://schemas.microsoft.com/office/drawing/2014/main" id="{55776D32-1E31-4E8D-AA8C-C10A2DF69471}"/>
                  </a:ext>
                </a:extLst>
              </p:cNvPr>
              <p:cNvSpPr/>
              <p:nvPr/>
            </p:nvSpPr>
            <p:spPr bwMode="auto">
              <a:xfrm>
                <a:off x="3495" y="147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6" name="Freeform 908">
                <a:extLst>
                  <a:ext uri="{FF2B5EF4-FFF2-40B4-BE49-F238E27FC236}">
                    <a16:creationId xmlns:a16="http://schemas.microsoft.com/office/drawing/2014/main" id="{3EC17DE8-C4AF-4723-8DDB-D77AD6BA228A}"/>
                  </a:ext>
                </a:extLst>
              </p:cNvPr>
              <p:cNvSpPr/>
              <p:nvPr/>
            </p:nvSpPr>
            <p:spPr bwMode="auto">
              <a:xfrm>
                <a:off x="2100" y="147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7" name="Freeform 909">
                <a:extLst>
                  <a:ext uri="{FF2B5EF4-FFF2-40B4-BE49-F238E27FC236}">
                    <a16:creationId xmlns:a16="http://schemas.microsoft.com/office/drawing/2014/main" id="{2554E904-A7B0-472A-ADFF-72BC9B3A08DE}"/>
                  </a:ext>
                </a:extLst>
              </p:cNvPr>
              <p:cNvSpPr/>
              <p:nvPr/>
            </p:nvSpPr>
            <p:spPr bwMode="auto">
              <a:xfrm>
                <a:off x="2095" y="147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8" name="Freeform 910">
                <a:extLst>
                  <a:ext uri="{FF2B5EF4-FFF2-40B4-BE49-F238E27FC236}">
                    <a16:creationId xmlns:a16="http://schemas.microsoft.com/office/drawing/2014/main" id="{5397D5C9-BC32-44E8-9775-752ABF4F23F1}"/>
                  </a:ext>
                </a:extLst>
              </p:cNvPr>
              <p:cNvSpPr/>
              <p:nvPr/>
            </p:nvSpPr>
            <p:spPr bwMode="auto">
              <a:xfrm>
                <a:off x="2167" y="1475"/>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29" name="Freeform 911">
                <a:extLst>
                  <a:ext uri="{FF2B5EF4-FFF2-40B4-BE49-F238E27FC236}">
                    <a16:creationId xmlns:a16="http://schemas.microsoft.com/office/drawing/2014/main" id="{AFC2F5B3-5FDA-4990-97F8-AF1BC9D4EAAE}"/>
                  </a:ext>
                </a:extLst>
              </p:cNvPr>
              <p:cNvSpPr/>
              <p:nvPr/>
            </p:nvSpPr>
            <p:spPr bwMode="auto">
              <a:xfrm>
                <a:off x="2982" y="1475"/>
                <a:ext cx="8" cy="5"/>
              </a:xfrm>
              <a:custGeom>
                <a:gdLst>
                  <a:gd name="T0" fmla="*/ 3 w 3"/>
                  <a:gd name="T1" fmla="*/ 1 h 2"/>
                  <a:gd name="T2" fmla="*/ 3 w 3"/>
                  <a:gd name="T3" fmla="*/ 2 h 2"/>
                  <a:gd name="T4" fmla="*/ 2 w 3"/>
                  <a:gd name="T5" fmla="*/ 1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2"/>
                    </a:cubicBezTo>
                    <a:cubicBezTo>
                      <a:pt x="2" y="1"/>
                      <a:pt x="2" y="1"/>
                      <a:pt x="2" y="1"/>
                    </a:cubicBez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0" name="Freeform 912">
                <a:extLst>
                  <a:ext uri="{FF2B5EF4-FFF2-40B4-BE49-F238E27FC236}">
                    <a16:creationId xmlns:a16="http://schemas.microsoft.com/office/drawing/2014/main" id="{28FE17D4-3D6B-445B-AB83-14B3B41B876B}"/>
                  </a:ext>
                </a:extLst>
              </p:cNvPr>
              <p:cNvSpPr/>
              <p:nvPr/>
            </p:nvSpPr>
            <p:spPr bwMode="auto">
              <a:xfrm>
                <a:off x="3043" y="1478"/>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1" name="Freeform 913">
                <a:extLst>
                  <a:ext uri="{FF2B5EF4-FFF2-40B4-BE49-F238E27FC236}">
                    <a16:creationId xmlns:a16="http://schemas.microsoft.com/office/drawing/2014/main" id="{B51D2C14-1709-4BB6-A01C-9BA0B4BE2E15}"/>
                  </a:ext>
                </a:extLst>
              </p:cNvPr>
              <p:cNvSpPr/>
              <p:nvPr/>
            </p:nvSpPr>
            <p:spPr bwMode="auto">
              <a:xfrm>
                <a:off x="3786" y="1478"/>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2" name="Freeform 914">
                <a:extLst>
                  <a:ext uri="{FF2B5EF4-FFF2-40B4-BE49-F238E27FC236}">
                    <a16:creationId xmlns:a16="http://schemas.microsoft.com/office/drawing/2014/main" id="{9492E9AB-9C8E-422A-AF9A-2D6EEC2271CE}"/>
                  </a:ext>
                </a:extLst>
              </p:cNvPr>
              <p:cNvSpPr/>
              <p:nvPr/>
            </p:nvSpPr>
            <p:spPr bwMode="auto">
              <a:xfrm>
                <a:off x="2071" y="1475"/>
                <a:ext cx="21" cy="16"/>
              </a:xfrm>
              <a:custGeom>
                <a:gdLst>
                  <a:gd name="T0" fmla="*/ 7 w 8"/>
                  <a:gd name="T1" fmla="*/ 1 h 6"/>
                  <a:gd name="T2" fmla="*/ 8 w 8"/>
                  <a:gd name="T3" fmla="*/ 2 h 6"/>
                  <a:gd name="T4" fmla="*/ 6 w 8"/>
                  <a:gd name="T5" fmla="*/ 3 h 6"/>
                  <a:gd name="T6" fmla="*/ 7 w 8"/>
                  <a:gd name="T7" fmla="*/ 3 h 6"/>
                  <a:gd name="T8" fmla="*/ 6 w 8"/>
                  <a:gd name="T9" fmla="*/ 4 h 6"/>
                  <a:gd name="T10" fmla="*/ 5 w 8"/>
                  <a:gd name="T11" fmla="*/ 3 h 6"/>
                  <a:gd name="T12" fmla="*/ 0 w 8"/>
                  <a:gd name="T13" fmla="*/ 6 h 6"/>
                  <a:gd name="T14" fmla="*/ 2 w 8"/>
                  <a:gd name="T15" fmla="*/ 3 h 6"/>
                  <a:gd name="T16" fmla="*/ 2 w 8"/>
                  <a:gd name="T17" fmla="*/ 4 h 6"/>
                  <a:gd name="T18" fmla="*/ 7 w 8"/>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7" y="1"/>
                    </a:moveTo>
                    <a:cubicBezTo>
                      <a:pt x="8" y="2"/>
                      <a:pt x="8" y="2"/>
                      <a:pt x="8" y="2"/>
                    </a:cubicBezTo>
                    <a:cubicBezTo>
                      <a:pt x="6" y="3"/>
                      <a:pt x="6" y="3"/>
                      <a:pt x="6" y="3"/>
                    </a:cubicBezTo>
                    <a:cubicBezTo>
                      <a:pt x="7" y="3"/>
                      <a:pt x="7" y="3"/>
                      <a:pt x="7" y="3"/>
                    </a:cubicBezTo>
                    <a:cubicBezTo>
                      <a:pt x="6" y="4"/>
                      <a:pt x="6" y="4"/>
                      <a:pt x="6" y="4"/>
                    </a:cubicBezTo>
                    <a:cubicBezTo>
                      <a:pt x="5" y="3"/>
                      <a:pt x="5" y="3"/>
                      <a:pt x="5" y="3"/>
                    </a:cubicBezTo>
                    <a:cubicBezTo>
                      <a:pt x="4" y="5"/>
                      <a:pt x="2" y="5"/>
                      <a:pt x="0" y="6"/>
                    </a:cubicBezTo>
                    <a:cubicBezTo>
                      <a:pt x="0" y="5"/>
                      <a:pt x="1" y="4"/>
                      <a:pt x="2" y="3"/>
                    </a:cubicBezTo>
                    <a:cubicBezTo>
                      <a:pt x="2" y="4"/>
                      <a:pt x="2" y="4"/>
                      <a:pt x="2" y="4"/>
                    </a:cubicBezTo>
                    <a:cubicBezTo>
                      <a:pt x="4" y="5"/>
                      <a:pt x="4"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3" name="Freeform 915">
                <a:extLst>
                  <a:ext uri="{FF2B5EF4-FFF2-40B4-BE49-F238E27FC236}">
                    <a16:creationId xmlns:a16="http://schemas.microsoft.com/office/drawing/2014/main" id="{888BC82D-4388-4089-BECB-BAE6C23006C8}"/>
                  </a:ext>
                </a:extLst>
              </p:cNvPr>
              <p:cNvSpPr/>
              <p:nvPr/>
            </p:nvSpPr>
            <p:spPr bwMode="auto">
              <a:xfrm>
                <a:off x="2456" y="1475"/>
                <a:ext cx="8" cy="8"/>
              </a:xfrm>
              <a:custGeom>
                <a:gdLst>
                  <a:gd name="T0" fmla="*/ 2 w 3"/>
                  <a:gd name="T1" fmla="*/ 3 h 3"/>
                  <a:gd name="T2" fmla="*/ 0 w 3"/>
                  <a:gd name="T3" fmla="*/ 3 h 3"/>
                  <a:gd name="T4" fmla="*/ 2 w 3"/>
                  <a:gd name="T5" fmla="*/ 3 h 3"/>
                </a:gdLst>
                <a:cxnLst>
                  <a:cxn ang="0">
                    <a:pos x="T0" y="T1"/>
                  </a:cxn>
                  <a:cxn ang="0">
                    <a:pos x="T2" y="T3"/>
                  </a:cxn>
                  <a:cxn ang="0">
                    <a:pos x="T4" y="T5"/>
                  </a:cxn>
                </a:cxnLst>
                <a:rect l="0" t="0" r="r" b="b"/>
                <a:pathLst>
                  <a:path w="3" h="3">
                    <a:moveTo>
                      <a:pt x="2" y="3"/>
                    </a:moveTo>
                    <a:cubicBezTo>
                      <a:pt x="1" y="2"/>
                      <a:pt x="1" y="3"/>
                      <a:pt x="0" y="3"/>
                    </a:cubicBezTo>
                    <a:cubicBezTo>
                      <a:pt x="0" y="2"/>
                      <a:pt x="3" y="0"/>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4" name="Freeform 916">
                <a:extLst>
                  <a:ext uri="{FF2B5EF4-FFF2-40B4-BE49-F238E27FC236}">
                    <a16:creationId xmlns:a16="http://schemas.microsoft.com/office/drawing/2014/main" id="{98018409-A044-4D0B-AE30-95EA72D267F8}"/>
                  </a:ext>
                </a:extLst>
              </p:cNvPr>
              <p:cNvSpPr/>
              <p:nvPr/>
            </p:nvSpPr>
            <p:spPr bwMode="auto">
              <a:xfrm>
                <a:off x="3546" y="1478"/>
                <a:ext cx="5" cy="5"/>
              </a:xfrm>
              <a:custGeom>
                <a:gdLst>
                  <a:gd name="T0" fmla="*/ 2 w 2"/>
                  <a:gd name="T1" fmla="*/ 1 h 2"/>
                  <a:gd name="T2" fmla="*/ 0 w 2"/>
                  <a:gd name="T3" fmla="*/ 1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1"/>
                    </a:cubicBezTo>
                    <a:cubicBezTo>
                      <a:pt x="0" y="1"/>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5" name="Freeform 917">
                <a:extLst>
                  <a:ext uri="{FF2B5EF4-FFF2-40B4-BE49-F238E27FC236}">
                    <a16:creationId xmlns:a16="http://schemas.microsoft.com/office/drawing/2014/main" id="{9D400DF5-FEFC-42EC-95D7-B813F3292D9A}"/>
                  </a:ext>
                </a:extLst>
              </p:cNvPr>
              <p:cNvSpPr/>
              <p:nvPr/>
            </p:nvSpPr>
            <p:spPr bwMode="auto">
              <a:xfrm>
                <a:off x="2098" y="1478"/>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6" name="Freeform 918">
                <a:extLst>
                  <a:ext uri="{FF2B5EF4-FFF2-40B4-BE49-F238E27FC236}">
                    <a16:creationId xmlns:a16="http://schemas.microsoft.com/office/drawing/2014/main" id="{93DCC224-1D51-4AAC-A7FE-0EE90E3EB55B}"/>
                  </a:ext>
                </a:extLst>
              </p:cNvPr>
              <p:cNvSpPr/>
              <p:nvPr/>
            </p:nvSpPr>
            <p:spPr bwMode="auto">
              <a:xfrm>
                <a:off x="4158" y="1480"/>
                <a:ext cx="5" cy="3"/>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0"/>
                      <a:pt x="2" y="1"/>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7" name="Freeform 919">
                <a:extLst>
                  <a:ext uri="{FF2B5EF4-FFF2-40B4-BE49-F238E27FC236}">
                    <a16:creationId xmlns:a16="http://schemas.microsoft.com/office/drawing/2014/main" id="{7F4BBC5E-D3D4-47B5-9CA9-4C444EE9CBE2}"/>
                  </a:ext>
                </a:extLst>
              </p:cNvPr>
              <p:cNvSpPr/>
              <p:nvPr/>
            </p:nvSpPr>
            <p:spPr bwMode="auto">
              <a:xfrm>
                <a:off x="4109" y="1478"/>
                <a:ext cx="8" cy="10"/>
              </a:xfrm>
              <a:custGeom>
                <a:gdLst>
                  <a:gd name="T0" fmla="*/ 3 w 3"/>
                  <a:gd name="T1" fmla="*/ 2 h 4"/>
                  <a:gd name="T2" fmla="*/ 1 w 3"/>
                  <a:gd name="T3" fmla="*/ 2 h 4"/>
                  <a:gd name="T4" fmla="*/ 2 w 3"/>
                  <a:gd name="T5" fmla="*/ 3 h 4"/>
                  <a:gd name="T6" fmla="*/ 0 w 3"/>
                  <a:gd name="T7" fmla="*/ 2 h 4"/>
                  <a:gd name="T8" fmla="*/ 0 w 3"/>
                  <a:gd name="T9" fmla="*/ 1 h 4"/>
                  <a:gd name="T10" fmla="*/ 3 w 3"/>
                  <a:gd name="T11" fmla="*/ 2 h 4"/>
                </a:gdLst>
                <a:cxnLst>
                  <a:cxn ang="0">
                    <a:pos x="T0" y="T1"/>
                  </a:cxn>
                  <a:cxn ang="0">
                    <a:pos x="T2" y="T3"/>
                  </a:cxn>
                  <a:cxn ang="0">
                    <a:pos x="T4" y="T5"/>
                  </a:cxn>
                  <a:cxn ang="0">
                    <a:pos x="T6" y="T7"/>
                  </a:cxn>
                  <a:cxn ang="0">
                    <a:pos x="T8" y="T9"/>
                  </a:cxn>
                  <a:cxn ang="0">
                    <a:pos x="T10" y="T11"/>
                  </a:cxn>
                </a:cxnLst>
                <a:rect l="0" t="0" r="r" b="b"/>
                <a:pathLst>
                  <a:path w="3" h="4">
                    <a:moveTo>
                      <a:pt x="3" y="2"/>
                    </a:moveTo>
                    <a:cubicBezTo>
                      <a:pt x="2" y="4"/>
                      <a:pt x="2" y="0"/>
                      <a:pt x="1" y="2"/>
                    </a:cubicBezTo>
                    <a:cubicBezTo>
                      <a:pt x="2" y="3"/>
                      <a:pt x="2" y="3"/>
                      <a:pt x="2" y="3"/>
                    </a:cubicBezTo>
                    <a:cubicBezTo>
                      <a:pt x="1" y="3"/>
                      <a:pt x="0" y="2"/>
                      <a:pt x="0" y="2"/>
                    </a:cubicBezTo>
                    <a:cubicBezTo>
                      <a:pt x="0" y="1"/>
                      <a:pt x="0" y="1"/>
                      <a:pt x="0" y="1"/>
                    </a:cubicBezTo>
                    <a:cubicBezTo>
                      <a:pt x="1" y="2"/>
                      <a:pt x="2"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8" name="Freeform 920">
                <a:extLst>
                  <a:ext uri="{FF2B5EF4-FFF2-40B4-BE49-F238E27FC236}">
                    <a16:creationId xmlns:a16="http://schemas.microsoft.com/office/drawing/2014/main" id="{5E41363E-A41E-47D1-AF7F-BE447D9D4C8C}"/>
                  </a:ext>
                </a:extLst>
              </p:cNvPr>
              <p:cNvSpPr/>
              <p:nvPr/>
            </p:nvSpPr>
            <p:spPr bwMode="auto">
              <a:xfrm>
                <a:off x="2282" y="1483"/>
                <a:ext cx="19" cy="8"/>
              </a:xfrm>
              <a:custGeom>
                <a:gdLst>
                  <a:gd name="T0" fmla="*/ 7 w 7"/>
                  <a:gd name="T1" fmla="*/ 0 h 3"/>
                  <a:gd name="T2" fmla="*/ 1 w 7"/>
                  <a:gd name="T3" fmla="*/ 3 h 3"/>
                  <a:gd name="T4" fmla="*/ 0 w 7"/>
                  <a:gd name="T5" fmla="*/ 2 h 3"/>
                  <a:gd name="T6" fmla="*/ 6 w 7"/>
                  <a:gd name="T7" fmla="*/ 0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5" y="1"/>
                      <a:pt x="2" y="0"/>
                      <a:pt x="1" y="3"/>
                    </a:cubicBezTo>
                    <a:cubicBezTo>
                      <a:pt x="1" y="2"/>
                      <a:pt x="0" y="3"/>
                      <a:pt x="0" y="2"/>
                    </a:cubicBezTo>
                    <a:cubicBezTo>
                      <a:pt x="1" y="1"/>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39" name="Freeform 921">
                <a:extLst>
                  <a:ext uri="{FF2B5EF4-FFF2-40B4-BE49-F238E27FC236}">
                    <a16:creationId xmlns:a16="http://schemas.microsoft.com/office/drawing/2014/main" id="{26035924-3C5E-4DB4-A18B-2D7F9056CDB7}"/>
                  </a:ext>
                </a:extLst>
              </p:cNvPr>
              <p:cNvSpPr/>
              <p:nvPr/>
            </p:nvSpPr>
            <p:spPr bwMode="auto">
              <a:xfrm>
                <a:off x="3753" y="1493"/>
                <a:ext cx="144" cy="58"/>
              </a:xfrm>
              <a:custGeom>
                <a:gdLst>
                  <a:gd name="T0" fmla="*/ 51 w 54"/>
                  <a:gd name="T1" fmla="*/ 2 h 22"/>
                  <a:gd name="T2" fmla="*/ 50 w 54"/>
                  <a:gd name="T3" fmla="*/ 2 h 22"/>
                  <a:gd name="T4" fmla="*/ 50 w 54"/>
                  <a:gd name="T5" fmla="*/ 2 h 22"/>
                  <a:gd name="T6" fmla="*/ 52 w 54"/>
                  <a:gd name="T7" fmla="*/ 2 h 22"/>
                  <a:gd name="T8" fmla="*/ 54 w 54"/>
                  <a:gd name="T9" fmla="*/ 3 h 22"/>
                  <a:gd name="T10" fmla="*/ 48 w 54"/>
                  <a:gd name="T11" fmla="*/ 5 h 22"/>
                  <a:gd name="T12" fmla="*/ 48 w 54"/>
                  <a:gd name="T13" fmla="*/ 5 h 22"/>
                  <a:gd name="T14" fmla="*/ 45 w 54"/>
                  <a:gd name="T15" fmla="*/ 6 h 22"/>
                  <a:gd name="T16" fmla="*/ 45 w 54"/>
                  <a:gd name="T17" fmla="*/ 6 h 22"/>
                  <a:gd name="T18" fmla="*/ 45 w 54"/>
                  <a:gd name="T19" fmla="*/ 6 h 22"/>
                  <a:gd name="T20" fmla="*/ 44 w 54"/>
                  <a:gd name="T21" fmla="*/ 6 h 22"/>
                  <a:gd name="T22" fmla="*/ 45 w 54"/>
                  <a:gd name="T23" fmla="*/ 7 h 22"/>
                  <a:gd name="T24" fmla="*/ 40 w 54"/>
                  <a:gd name="T25" fmla="*/ 7 h 22"/>
                  <a:gd name="T26" fmla="*/ 40 w 54"/>
                  <a:gd name="T27" fmla="*/ 7 h 22"/>
                  <a:gd name="T28" fmla="*/ 40 w 54"/>
                  <a:gd name="T29" fmla="*/ 8 h 22"/>
                  <a:gd name="T30" fmla="*/ 38 w 54"/>
                  <a:gd name="T31" fmla="*/ 10 h 22"/>
                  <a:gd name="T32" fmla="*/ 36 w 54"/>
                  <a:gd name="T33" fmla="*/ 9 h 22"/>
                  <a:gd name="T34" fmla="*/ 31 w 54"/>
                  <a:gd name="T35" fmla="*/ 12 h 22"/>
                  <a:gd name="T36" fmla="*/ 26 w 54"/>
                  <a:gd name="T37" fmla="*/ 14 h 22"/>
                  <a:gd name="T38" fmla="*/ 25 w 54"/>
                  <a:gd name="T39" fmla="*/ 13 h 22"/>
                  <a:gd name="T40" fmla="*/ 21 w 54"/>
                  <a:gd name="T41" fmla="*/ 16 h 22"/>
                  <a:gd name="T42" fmla="*/ 19 w 54"/>
                  <a:gd name="T43" fmla="*/ 15 h 22"/>
                  <a:gd name="T44" fmla="*/ 14 w 54"/>
                  <a:gd name="T45" fmla="*/ 18 h 22"/>
                  <a:gd name="T46" fmla="*/ 15 w 54"/>
                  <a:gd name="T47" fmla="*/ 18 h 22"/>
                  <a:gd name="T48" fmla="*/ 11 w 54"/>
                  <a:gd name="T49" fmla="*/ 19 h 22"/>
                  <a:gd name="T50" fmla="*/ 10 w 54"/>
                  <a:gd name="T51" fmla="*/ 18 h 22"/>
                  <a:gd name="T52" fmla="*/ 6 w 54"/>
                  <a:gd name="T53" fmla="*/ 20 h 22"/>
                  <a:gd name="T54" fmla="*/ 5 w 54"/>
                  <a:gd name="T55" fmla="*/ 21 h 22"/>
                  <a:gd name="T56" fmla="*/ 4 w 54"/>
                  <a:gd name="T57" fmla="*/ 20 h 22"/>
                  <a:gd name="T58" fmla="*/ 1 w 54"/>
                  <a:gd name="T59" fmla="*/ 21 h 22"/>
                  <a:gd name="T60" fmla="*/ 0 w 54"/>
                  <a:gd name="T61" fmla="*/ 21 h 22"/>
                  <a:gd name="T62" fmla="*/ 4 w 54"/>
                  <a:gd name="T63" fmla="*/ 19 h 22"/>
                  <a:gd name="T64" fmla="*/ 7 w 54"/>
                  <a:gd name="T65" fmla="*/ 18 h 22"/>
                  <a:gd name="T66" fmla="*/ 8 w 54"/>
                  <a:gd name="T67" fmla="*/ 18 h 22"/>
                  <a:gd name="T68" fmla="*/ 12 w 54"/>
                  <a:gd name="T69" fmla="*/ 16 h 22"/>
                  <a:gd name="T70" fmla="*/ 15 w 54"/>
                  <a:gd name="T71" fmla="*/ 15 h 22"/>
                  <a:gd name="T72" fmla="*/ 24 w 54"/>
                  <a:gd name="T73" fmla="*/ 11 h 22"/>
                  <a:gd name="T74" fmla="*/ 26 w 54"/>
                  <a:gd name="T75" fmla="*/ 11 h 22"/>
                  <a:gd name="T76" fmla="*/ 26 w 54"/>
                  <a:gd name="T77" fmla="*/ 10 h 22"/>
                  <a:gd name="T78" fmla="*/ 28 w 54"/>
                  <a:gd name="T79" fmla="*/ 10 h 22"/>
                  <a:gd name="T80" fmla="*/ 25 w 54"/>
                  <a:gd name="T81" fmla="*/ 13 h 22"/>
                  <a:gd name="T82" fmla="*/ 31 w 54"/>
                  <a:gd name="T83" fmla="*/ 10 h 22"/>
                  <a:gd name="T84" fmla="*/ 32 w 54"/>
                  <a:gd name="T85" fmla="*/ 8 h 22"/>
                  <a:gd name="T86" fmla="*/ 31 w 54"/>
                  <a:gd name="T87" fmla="*/ 8 h 22"/>
                  <a:gd name="T88" fmla="*/ 33 w 54"/>
                  <a:gd name="T89" fmla="*/ 8 h 22"/>
                  <a:gd name="T90" fmla="*/ 33 w 54"/>
                  <a:gd name="T91" fmla="*/ 9 h 22"/>
                  <a:gd name="T92" fmla="*/ 38 w 54"/>
                  <a:gd name="T93" fmla="*/ 7 h 22"/>
                  <a:gd name="T94" fmla="*/ 39 w 54"/>
                  <a:gd name="T95" fmla="*/ 7 h 22"/>
                  <a:gd name="T96" fmla="*/ 41 w 54"/>
                  <a:gd name="T97" fmla="*/ 6 h 22"/>
                  <a:gd name="T98" fmla="*/ 48 w 54"/>
                  <a:gd name="T99" fmla="*/ 4 h 22"/>
                  <a:gd name="T100" fmla="*/ 48 w 54"/>
                  <a:gd name="T101" fmla="*/ 4 h 22"/>
                  <a:gd name="T102" fmla="*/ 48 w 54"/>
                  <a:gd name="T103" fmla="*/ 3 h 22"/>
                  <a:gd name="T104" fmla="*/ 51 w 54"/>
                  <a:gd name="T105"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2">
                    <a:moveTo>
                      <a:pt x="51" y="2"/>
                    </a:moveTo>
                    <a:cubicBezTo>
                      <a:pt x="50" y="2"/>
                      <a:pt x="50" y="2"/>
                      <a:pt x="50" y="2"/>
                    </a:cubicBezTo>
                    <a:cubicBezTo>
                      <a:pt x="50" y="2"/>
                      <a:pt x="50" y="2"/>
                      <a:pt x="50" y="2"/>
                    </a:cubicBezTo>
                    <a:cubicBezTo>
                      <a:pt x="50" y="2"/>
                      <a:pt x="51" y="2"/>
                      <a:pt x="52" y="2"/>
                    </a:cubicBezTo>
                    <a:cubicBezTo>
                      <a:pt x="53" y="2"/>
                      <a:pt x="53" y="4"/>
                      <a:pt x="54" y="3"/>
                    </a:cubicBezTo>
                    <a:cubicBezTo>
                      <a:pt x="52" y="6"/>
                      <a:pt x="48" y="0"/>
                      <a:pt x="48" y="5"/>
                    </a:cubicBezTo>
                    <a:cubicBezTo>
                      <a:pt x="48" y="5"/>
                      <a:pt x="48" y="5"/>
                      <a:pt x="48" y="5"/>
                    </a:cubicBezTo>
                    <a:cubicBezTo>
                      <a:pt x="48" y="6"/>
                      <a:pt x="46" y="6"/>
                      <a:pt x="45" y="6"/>
                    </a:cubicBezTo>
                    <a:cubicBezTo>
                      <a:pt x="45" y="6"/>
                      <a:pt x="45" y="6"/>
                      <a:pt x="45" y="6"/>
                    </a:cubicBezTo>
                    <a:cubicBezTo>
                      <a:pt x="45" y="6"/>
                      <a:pt x="45" y="6"/>
                      <a:pt x="45" y="6"/>
                    </a:cubicBezTo>
                    <a:cubicBezTo>
                      <a:pt x="44" y="6"/>
                      <a:pt x="44" y="6"/>
                      <a:pt x="44" y="6"/>
                    </a:cubicBezTo>
                    <a:cubicBezTo>
                      <a:pt x="45" y="6"/>
                      <a:pt x="45" y="7"/>
                      <a:pt x="45" y="7"/>
                    </a:cubicBezTo>
                    <a:cubicBezTo>
                      <a:pt x="44" y="6"/>
                      <a:pt x="41" y="5"/>
                      <a:pt x="40" y="7"/>
                    </a:cubicBezTo>
                    <a:cubicBezTo>
                      <a:pt x="40" y="7"/>
                      <a:pt x="40" y="7"/>
                      <a:pt x="40" y="7"/>
                    </a:cubicBezTo>
                    <a:cubicBezTo>
                      <a:pt x="40" y="8"/>
                      <a:pt x="40" y="8"/>
                      <a:pt x="40" y="8"/>
                    </a:cubicBezTo>
                    <a:cubicBezTo>
                      <a:pt x="40" y="9"/>
                      <a:pt x="37" y="8"/>
                      <a:pt x="38" y="10"/>
                    </a:cubicBezTo>
                    <a:cubicBezTo>
                      <a:pt x="36" y="9"/>
                      <a:pt x="36" y="9"/>
                      <a:pt x="36" y="9"/>
                    </a:cubicBezTo>
                    <a:cubicBezTo>
                      <a:pt x="35" y="12"/>
                      <a:pt x="32" y="10"/>
                      <a:pt x="31" y="12"/>
                    </a:cubicBezTo>
                    <a:cubicBezTo>
                      <a:pt x="29" y="13"/>
                      <a:pt x="28" y="13"/>
                      <a:pt x="26" y="14"/>
                    </a:cubicBezTo>
                    <a:cubicBezTo>
                      <a:pt x="25" y="13"/>
                      <a:pt x="25" y="13"/>
                      <a:pt x="25" y="13"/>
                    </a:cubicBezTo>
                    <a:cubicBezTo>
                      <a:pt x="24" y="16"/>
                      <a:pt x="21" y="13"/>
                      <a:pt x="21" y="16"/>
                    </a:cubicBezTo>
                    <a:cubicBezTo>
                      <a:pt x="21" y="16"/>
                      <a:pt x="19" y="15"/>
                      <a:pt x="19" y="15"/>
                    </a:cubicBezTo>
                    <a:cubicBezTo>
                      <a:pt x="15" y="14"/>
                      <a:pt x="18" y="18"/>
                      <a:pt x="14" y="18"/>
                    </a:cubicBezTo>
                    <a:cubicBezTo>
                      <a:pt x="15" y="18"/>
                      <a:pt x="15" y="18"/>
                      <a:pt x="15" y="18"/>
                    </a:cubicBezTo>
                    <a:cubicBezTo>
                      <a:pt x="13" y="16"/>
                      <a:pt x="12" y="18"/>
                      <a:pt x="11" y="19"/>
                    </a:cubicBezTo>
                    <a:cubicBezTo>
                      <a:pt x="10" y="18"/>
                      <a:pt x="10" y="18"/>
                      <a:pt x="10" y="18"/>
                    </a:cubicBezTo>
                    <a:cubicBezTo>
                      <a:pt x="9" y="21"/>
                      <a:pt x="7" y="17"/>
                      <a:pt x="6" y="20"/>
                    </a:cubicBezTo>
                    <a:cubicBezTo>
                      <a:pt x="5" y="21"/>
                      <a:pt x="5" y="21"/>
                      <a:pt x="5" y="21"/>
                    </a:cubicBezTo>
                    <a:cubicBezTo>
                      <a:pt x="5" y="20"/>
                      <a:pt x="4" y="20"/>
                      <a:pt x="4" y="20"/>
                    </a:cubicBezTo>
                    <a:cubicBezTo>
                      <a:pt x="2" y="20"/>
                      <a:pt x="3" y="22"/>
                      <a:pt x="1" y="21"/>
                    </a:cubicBezTo>
                    <a:cubicBezTo>
                      <a:pt x="0" y="21"/>
                      <a:pt x="0" y="21"/>
                      <a:pt x="0" y="21"/>
                    </a:cubicBezTo>
                    <a:cubicBezTo>
                      <a:pt x="2" y="20"/>
                      <a:pt x="2" y="19"/>
                      <a:pt x="4" y="19"/>
                    </a:cubicBezTo>
                    <a:cubicBezTo>
                      <a:pt x="5" y="17"/>
                      <a:pt x="7" y="20"/>
                      <a:pt x="7" y="18"/>
                    </a:cubicBezTo>
                    <a:cubicBezTo>
                      <a:pt x="8" y="18"/>
                      <a:pt x="8" y="18"/>
                      <a:pt x="8" y="18"/>
                    </a:cubicBezTo>
                    <a:cubicBezTo>
                      <a:pt x="8" y="16"/>
                      <a:pt x="11" y="18"/>
                      <a:pt x="12" y="16"/>
                    </a:cubicBezTo>
                    <a:cubicBezTo>
                      <a:pt x="12" y="14"/>
                      <a:pt x="14" y="16"/>
                      <a:pt x="15" y="15"/>
                    </a:cubicBezTo>
                    <a:cubicBezTo>
                      <a:pt x="18" y="13"/>
                      <a:pt x="21" y="12"/>
                      <a:pt x="24" y="11"/>
                    </a:cubicBezTo>
                    <a:cubicBezTo>
                      <a:pt x="24" y="12"/>
                      <a:pt x="26" y="12"/>
                      <a:pt x="26" y="11"/>
                    </a:cubicBezTo>
                    <a:cubicBezTo>
                      <a:pt x="26" y="10"/>
                      <a:pt x="26" y="10"/>
                      <a:pt x="26" y="10"/>
                    </a:cubicBezTo>
                    <a:cubicBezTo>
                      <a:pt x="27" y="12"/>
                      <a:pt x="28" y="9"/>
                      <a:pt x="28" y="10"/>
                    </a:cubicBezTo>
                    <a:cubicBezTo>
                      <a:pt x="25" y="13"/>
                      <a:pt x="25" y="13"/>
                      <a:pt x="25" y="13"/>
                    </a:cubicBezTo>
                    <a:cubicBezTo>
                      <a:pt x="28" y="14"/>
                      <a:pt x="29" y="10"/>
                      <a:pt x="31" y="10"/>
                    </a:cubicBezTo>
                    <a:cubicBezTo>
                      <a:pt x="31" y="9"/>
                      <a:pt x="32" y="9"/>
                      <a:pt x="32" y="8"/>
                    </a:cubicBezTo>
                    <a:cubicBezTo>
                      <a:pt x="31" y="8"/>
                      <a:pt x="31" y="8"/>
                      <a:pt x="31" y="8"/>
                    </a:cubicBezTo>
                    <a:cubicBezTo>
                      <a:pt x="33" y="8"/>
                      <a:pt x="33" y="8"/>
                      <a:pt x="33" y="8"/>
                    </a:cubicBezTo>
                    <a:cubicBezTo>
                      <a:pt x="32" y="8"/>
                      <a:pt x="33" y="9"/>
                      <a:pt x="33" y="9"/>
                    </a:cubicBezTo>
                    <a:cubicBezTo>
                      <a:pt x="34" y="7"/>
                      <a:pt x="37" y="8"/>
                      <a:pt x="38" y="7"/>
                    </a:cubicBezTo>
                    <a:cubicBezTo>
                      <a:pt x="39" y="7"/>
                      <a:pt x="39" y="7"/>
                      <a:pt x="39" y="7"/>
                    </a:cubicBezTo>
                    <a:cubicBezTo>
                      <a:pt x="39" y="6"/>
                      <a:pt x="40" y="6"/>
                      <a:pt x="41" y="6"/>
                    </a:cubicBezTo>
                    <a:cubicBezTo>
                      <a:pt x="43" y="3"/>
                      <a:pt x="45" y="3"/>
                      <a:pt x="48" y="4"/>
                    </a:cubicBezTo>
                    <a:cubicBezTo>
                      <a:pt x="48" y="4"/>
                      <a:pt x="48" y="4"/>
                      <a:pt x="48" y="4"/>
                    </a:cubicBezTo>
                    <a:cubicBezTo>
                      <a:pt x="48" y="3"/>
                      <a:pt x="48" y="3"/>
                      <a:pt x="48" y="3"/>
                    </a:cubicBezTo>
                    <a:cubicBezTo>
                      <a:pt x="49" y="3"/>
                      <a:pt x="49" y="1"/>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0" name="Freeform 922">
                <a:extLst>
                  <a:ext uri="{FF2B5EF4-FFF2-40B4-BE49-F238E27FC236}">
                    <a16:creationId xmlns:a16="http://schemas.microsoft.com/office/drawing/2014/main" id="{C593192F-4078-4227-9E3A-72F5435DD304}"/>
                  </a:ext>
                </a:extLst>
              </p:cNvPr>
              <p:cNvSpPr/>
              <p:nvPr/>
            </p:nvSpPr>
            <p:spPr bwMode="auto">
              <a:xfrm>
                <a:off x="2504" y="1483"/>
                <a:ext cx="8" cy="5"/>
              </a:xfrm>
              <a:custGeom>
                <a:gdLst>
                  <a:gd name="T0" fmla="*/ 3 w 3"/>
                  <a:gd name="T1" fmla="*/ 0 h 2"/>
                  <a:gd name="T2" fmla="*/ 0 w 3"/>
                  <a:gd name="T3" fmla="*/ 1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1"/>
                      <a:pt x="1" y="2"/>
                      <a:pt x="0" y="1"/>
                    </a:cubicBezTo>
                    <a:cubicBezTo>
                      <a:pt x="0"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1" name="Freeform 923">
                <a:extLst>
                  <a:ext uri="{FF2B5EF4-FFF2-40B4-BE49-F238E27FC236}">
                    <a16:creationId xmlns:a16="http://schemas.microsoft.com/office/drawing/2014/main" id="{2FB117B2-34EB-4DC8-AAD0-4619957C1A75}"/>
                  </a:ext>
                </a:extLst>
              </p:cNvPr>
              <p:cNvSpPr/>
              <p:nvPr/>
            </p:nvSpPr>
            <p:spPr bwMode="auto">
              <a:xfrm>
                <a:off x="3714" y="1483"/>
                <a:ext cx="5" cy="3"/>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2" name="Freeform 924">
                <a:extLst>
                  <a:ext uri="{FF2B5EF4-FFF2-40B4-BE49-F238E27FC236}">
                    <a16:creationId xmlns:a16="http://schemas.microsoft.com/office/drawing/2014/main" id="{788DAF1C-1D1A-461B-8036-02839D27F212}"/>
                  </a:ext>
                </a:extLst>
              </p:cNvPr>
              <p:cNvSpPr/>
              <p:nvPr/>
            </p:nvSpPr>
            <p:spPr bwMode="auto">
              <a:xfrm>
                <a:off x="3567" y="1483"/>
                <a:ext cx="5" cy="5"/>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3" name="Freeform 925">
                <a:extLst>
                  <a:ext uri="{FF2B5EF4-FFF2-40B4-BE49-F238E27FC236}">
                    <a16:creationId xmlns:a16="http://schemas.microsoft.com/office/drawing/2014/main" id="{09830005-2E6F-4C91-AC53-FA2BD9468B18}"/>
                  </a:ext>
                </a:extLst>
              </p:cNvPr>
              <p:cNvSpPr/>
              <p:nvPr/>
            </p:nvSpPr>
            <p:spPr bwMode="auto">
              <a:xfrm>
                <a:off x="4190" y="1483"/>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4" name="Freeform 926">
                <a:extLst>
                  <a:ext uri="{FF2B5EF4-FFF2-40B4-BE49-F238E27FC236}">
                    <a16:creationId xmlns:a16="http://schemas.microsoft.com/office/drawing/2014/main" id="{C56289B3-3E20-4631-B4A7-08B786D82454}"/>
                  </a:ext>
                </a:extLst>
              </p:cNvPr>
              <p:cNvSpPr/>
              <p:nvPr/>
            </p:nvSpPr>
            <p:spPr bwMode="auto">
              <a:xfrm>
                <a:off x="3482" y="1483"/>
                <a:ext cx="13" cy="11"/>
              </a:xfrm>
              <a:custGeom>
                <a:gdLst>
                  <a:gd name="T0" fmla="*/ 5 w 5"/>
                  <a:gd name="T1" fmla="*/ 1 h 4"/>
                  <a:gd name="T2" fmla="*/ 2 w 5"/>
                  <a:gd name="T3" fmla="*/ 4 h 4"/>
                  <a:gd name="T4" fmla="*/ 1 w 5"/>
                  <a:gd name="T5" fmla="*/ 3 h 4"/>
                  <a:gd name="T6" fmla="*/ 1 w 5"/>
                  <a:gd name="T7" fmla="*/ 3 h 4"/>
                  <a:gd name="T8" fmla="*/ 2 w 5"/>
                  <a:gd name="T9" fmla="*/ 1 h 4"/>
                  <a:gd name="T10" fmla="*/ 5 w 5"/>
                  <a:gd name="T11" fmla="*/ 1 h 4"/>
                </a:gdLst>
                <a:cxnLst>
                  <a:cxn ang="0">
                    <a:pos x="T0" y="T1"/>
                  </a:cxn>
                  <a:cxn ang="0">
                    <a:pos x="T2" y="T3"/>
                  </a:cxn>
                  <a:cxn ang="0">
                    <a:pos x="T4" y="T5"/>
                  </a:cxn>
                  <a:cxn ang="0">
                    <a:pos x="T6" y="T7"/>
                  </a:cxn>
                  <a:cxn ang="0">
                    <a:pos x="T8" y="T9"/>
                  </a:cxn>
                  <a:cxn ang="0">
                    <a:pos x="T10" y="T11"/>
                  </a:cxn>
                </a:cxnLst>
                <a:rect l="0" t="0" r="r" b="b"/>
                <a:pathLst>
                  <a:path w="5" h="4">
                    <a:moveTo>
                      <a:pt x="5" y="1"/>
                    </a:moveTo>
                    <a:cubicBezTo>
                      <a:pt x="3" y="2"/>
                      <a:pt x="4" y="4"/>
                      <a:pt x="2" y="4"/>
                    </a:cubicBezTo>
                    <a:cubicBezTo>
                      <a:pt x="1" y="3"/>
                      <a:pt x="2" y="3"/>
                      <a:pt x="1" y="3"/>
                    </a:cubicBezTo>
                    <a:cubicBezTo>
                      <a:pt x="1" y="3"/>
                      <a:pt x="1" y="3"/>
                      <a:pt x="1" y="3"/>
                    </a:cubicBezTo>
                    <a:cubicBezTo>
                      <a:pt x="2" y="2"/>
                      <a:pt x="0" y="0"/>
                      <a:pt x="2" y="1"/>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5" name="Freeform 927">
                <a:extLst>
                  <a:ext uri="{FF2B5EF4-FFF2-40B4-BE49-F238E27FC236}">
                    <a16:creationId xmlns:a16="http://schemas.microsoft.com/office/drawing/2014/main" id="{2C67F61C-9808-4197-A06C-5AC0C38D658C}"/>
                  </a:ext>
                </a:extLst>
              </p:cNvPr>
              <p:cNvSpPr/>
              <p:nvPr/>
            </p:nvSpPr>
            <p:spPr bwMode="auto">
              <a:xfrm>
                <a:off x="2341" y="1486"/>
                <a:ext cx="96" cy="50"/>
              </a:xfrm>
              <a:custGeom>
                <a:gdLst>
                  <a:gd name="T0" fmla="*/ 34 w 36"/>
                  <a:gd name="T1" fmla="*/ 1 h 19"/>
                  <a:gd name="T2" fmla="*/ 35 w 36"/>
                  <a:gd name="T3" fmla="*/ 1 h 19"/>
                  <a:gd name="T4" fmla="*/ 29 w 36"/>
                  <a:gd name="T5" fmla="*/ 3 h 19"/>
                  <a:gd name="T6" fmla="*/ 22 w 36"/>
                  <a:gd name="T7" fmla="*/ 8 h 19"/>
                  <a:gd name="T8" fmla="*/ 20 w 36"/>
                  <a:gd name="T9" fmla="*/ 9 h 19"/>
                  <a:gd name="T10" fmla="*/ 14 w 36"/>
                  <a:gd name="T11" fmla="*/ 12 h 19"/>
                  <a:gd name="T12" fmla="*/ 15 w 36"/>
                  <a:gd name="T13" fmla="*/ 13 h 19"/>
                  <a:gd name="T14" fmla="*/ 11 w 36"/>
                  <a:gd name="T15" fmla="*/ 14 h 19"/>
                  <a:gd name="T16" fmla="*/ 12 w 36"/>
                  <a:gd name="T17" fmla="*/ 15 h 19"/>
                  <a:gd name="T18" fmla="*/ 9 w 36"/>
                  <a:gd name="T19" fmla="*/ 16 h 19"/>
                  <a:gd name="T20" fmla="*/ 8 w 36"/>
                  <a:gd name="T21" fmla="*/ 15 h 19"/>
                  <a:gd name="T22" fmla="*/ 7 w 36"/>
                  <a:gd name="T23" fmla="*/ 16 h 19"/>
                  <a:gd name="T24" fmla="*/ 8 w 36"/>
                  <a:gd name="T25" fmla="*/ 17 h 19"/>
                  <a:gd name="T26" fmla="*/ 5 w 36"/>
                  <a:gd name="T27" fmla="*/ 17 h 19"/>
                  <a:gd name="T28" fmla="*/ 1 w 36"/>
                  <a:gd name="T29" fmla="*/ 19 h 19"/>
                  <a:gd name="T30" fmla="*/ 1 w 36"/>
                  <a:gd name="T31" fmla="*/ 18 h 19"/>
                  <a:gd name="T32" fmla="*/ 0 w 36"/>
                  <a:gd name="T33" fmla="*/ 18 h 19"/>
                  <a:gd name="T34" fmla="*/ 4 w 36"/>
                  <a:gd name="T35" fmla="*/ 16 h 19"/>
                  <a:gd name="T36" fmla="*/ 5 w 36"/>
                  <a:gd name="T37" fmla="*/ 15 h 19"/>
                  <a:gd name="T38" fmla="*/ 5 w 36"/>
                  <a:gd name="T39" fmla="*/ 15 h 19"/>
                  <a:gd name="T40" fmla="*/ 7 w 36"/>
                  <a:gd name="T41" fmla="*/ 12 h 19"/>
                  <a:gd name="T42" fmla="*/ 7 w 36"/>
                  <a:gd name="T43" fmla="*/ 12 h 19"/>
                  <a:gd name="T44" fmla="*/ 8 w 36"/>
                  <a:gd name="T45" fmla="*/ 13 h 19"/>
                  <a:gd name="T46" fmla="*/ 25 w 36"/>
                  <a:gd name="T47" fmla="*/ 4 h 19"/>
                  <a:gd name="T48" fmla="*/ 36 w 36"/>
                  <a:gd name="T49" fmla="*/ 0 h 19"/>
                  <a:gd name="T50" fmla="*/ 34 w 36"/>
                  <a:gd name="T51" fmla="*/ 1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9">
                    <a:moveTo>
                      <a:pt x="34" y="1"/>
                    </a:moveTo>
                    <a:cubicBezTo>
                      <a:pt x="35" y="1"/>
                      <a:pt x="35" y="1"/>
                      <a:pt x="35" y="1"/>
                    </a:cubicBezTo>
                    <a:cubicBezTo>
                      <a:pt x="33" y="1"/>
                      <a:pt x="31" y="4"/>
                      <a:pt x="29" y="3"/>
                    </a:cubicBezTo>
                    <a:cubicBezTo>
                      <a:pt x="28" y="5"/>
                      <a:pt x="23" y="5"/>
                      <a:pt x="22" y="8"/>
                    </a:cubicBezTo>
                    <a:cubicBezTo>
                      <a:pt x="21" y="8"/>
                      <a:pt x="20" y="7"/>
                      <a:pt x="20" y="9"/>
                    </a:cubicBezTo>
                    <a:cubicBezTo>
                      <a:pt x="18" y="9"/>
                      <a:pt x="16" y="11"/>
                      <a:pt x="14" y="12"/>
                    </a:cubicBezTo>
                    <a:cubicBezTo>
                      <a:pt x="15" y="13"/>
                      <a:pt x="15" y="13"/>
                      <a:pt x="15" y="13"/>
                    </a:cubicBezTo>
                    <a:cubicBezTo>
                      <a:pt x="14" y="13"/>
                      <a:pt x="12" y="13"/>
                      <a:pt x="11" y="14"/>
                    </a:cubicBezTo>
                    <a:cubicBezTo>
                      <a:pt x="12" y="15"/>
                      <a:pt x="12" y="15"/>
                      <a:pt x="12" y="15"/>
                    </a:cubicBezTo>
                    <a:cubicBezTo>
                      <a:pt x="10" y="15"/>
                      <a:pt x="9" y="14"/>
                      <a:pt x="9" y="16"/>
                    </a:cubicBezTo>
                    <a:cubicBezTo>
                      <a:pt x="9" y="16"/>
                      <a:pt x="8" y="15"/>
                      <a:pt x="8" y="15"/>
                    </a:cubicBezTo>
                    <a:cubicBezTo>
                      <a:pt x="7" y="16"/>
                      <a:pt x="7" y="16"/>
                      <a:pt x="7" y="16"/>
                    </a:cubicBezTo>
                    <a:cubicBezTo>
                      <a:pt x="8" y="16"/>
                      <a:pt x="9" y="16"/>
                      <a:pt x="8" y="17"/>
                    </a:cubicBezTo>
                    <a:cubicBezTo>
                      <a:pt x="7" y="16"/>
                      <a:pt x="6" y="16"/>
                      <a:pt x="5" y="17"/>
                    </a:cubicBezTo>
                    <a:cubicBezTo>
                      <a:pt x="4" y="18"/>
                      <a:pt x="2" y="18"/>
                      <a:pt x="1" y="19"/>
                    </a:cubicBezTo>
                    <a:cubicBezTo>
                      <a:pt x="1" y="18"/>
                      <a:pt x="1" y="18"/>
                      <a:pt x="1" y="18"/>
                    </a:cubicBezTo>
                    <a:cubicBezTo>
                      <a:pt x="0" y="18"/>
                      <a:pt x="0" y="18"/>
                      <a:pt x="0" y="18"/>
                    </a:cubicBezTo>
                    <a:cubicBezTo>
                      <a:pt x="2" y="18"/>
                      <a:pt x="2" y="14"/>
                      <a:pt x="4" y="16"/>
                    </a:cubicBezTo>
                    <a:cubicBezTo>
                      <a:pt x="5" y="16"/>
                      <a:pt x="5" y="15"/>
                      <a:pt x="5" y="15"/>
                    </a:cubicBezTo>
                    <a:cubicBezTo>
                      <a:pt x="5" y="15"/>
                      <a:pt x="5" y="15"/>
                      <a:pt x="5" y="15"/>
                    </a:cubicBezTo>
                    <a:cubicBezTo>
                      <a:pt x="6" y="14"/>
                      <a:pt x="7" y="13"/>
                      <a:pt x="7" y="12"/>
                    </a:cubicBezTo>
                    <a:cubicBezTo>
                      <a:pt x="7" y="12"/>
                      <a:pt x="7" y="12"/>
                      <a:pt x="7" y="12"/>
                    </a:cubicBezTo>
                    <a:cubicBezTo>
                      <a:pt x="8" y="12"/>
                      <a:pt x="7" y="13"/>
                      <a:pt x="8" y="13"/>
                    </a:cubicBezTo>
                    <a:cubicBezTo>
                      <a:pt x="14" y="10"/>
                      <a:pt x="19" y="8"/>
                      <a:pt x="25" y="4"/>
                    </a:cubicBezTo>
                    <a:cubicBezTo>
                      <a:pt x="29" y="4"/>
                      <a:pt x="31" y="1"/>
                      <a:pt x="36" y="0"/>
                    </a:cubicBez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6" name="Freeform 928">
                <a:extLst>
                  <a:ext uri="{FF2B5EF4-FFF2-40B4-BE49-F238E27FC236}">
                    <a16:creationId xmlns:a16="http://schemas.microsoft.com/office/drawing/2014/main" id="{EBEFDB3A-8B5C-4426-855A-1EE4BADBE7A4}"/>
                  </a:ext>
                </a:extLst>
              </p:cNvPr>
              <p:cNvSpPr/>
              <p:nvPr/>
            </p:nvSpPr>
            <p:spPr bwMode="auto">
              <a:xfrm>
                <a:off x="4139" y="1488"/>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7" name="Freeform 929">
                <a:extLst>
                  <a:ext uri="{FF2B5EF4-FFF2-40B4-BE49-F238E27FC236}">
                    <a16:creationId xmlns:a16="http://schemas.microsoft.com/office/drawing/2014/main" id="{6CB03929-6406-4491-9007-B238B72BDC24}"/>
                  </a:ext>
                </a:extLst>
              </p:cNvPr>
              <p:cNvSpPr/>
              <p:nvPr/>
            </p:nvSpPr>
            <p:spPr bwMode="auto">
              <a:xfrm>
                <a:off x="2498" y="1488"/>
                <a:ext cx="6" cy="3"/>
              </a:xfrm>
              <a:custGeom>
                <a:gdLst>
                  <a:gd name="T0" fmla="*/ 2 w 2"/>
                  <a:gd name="T1" fmla="*/ 0 h 1"/>
                  <a:gd name="T2" fmla="*/ 1 w 2"/>
                  <a:gd name="T3" fmla="*/ 1 h 1"/>
                  <a:gd name="T4" fmla="*/ 1 w 2"/>
                  <a:gd name="T5" fmla="*/ 0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0"/>
                      <a:pt x="0" y="0"/>
                      <a:pt x="1" y="0"/>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8" name="Freeform 930">
                <a:extLst>
                  <a:ext uri="{FF2B5EF4-FFF2-40B4-BE49-F238E27FC236}">
                    <a16:creationId xmlns:a16="http://schemas.microsoft.com/office/drawing/2014/main" id="{2B94B257-452B-43B1-98CF-8D1F64F10662}"/>
                  </a:ext>
                </a:extLst>
              </p:cNvPr>
              <p:cNvSpPr/>
              <p:nvPr/>
            </p:nvSpPr>
            <p:spPr bwMode="auto">
              <a:xfrm>
                <a:off x="3407" y="1488"/>
                <a:ext cx="72" cy="32"/>
              </a:xfrm>
              <a:custGeom>
                <a:gdLst>
                  <a:gd name="T0" fmla="*/ 23 w 27"/>
                  <a:gd name="T1" fmla="*/ 0 h 12"/>
                  <a:gd name="T2" fmla="*/ 27 w 27"/>
                  <a:gd name="T3" fmla="*/ 0 h 12"/>
                  <a:gd name="T4" fmla="*/ 27 w 27"/>
                  <a:gd name="T5" fmla="*/ 1 h 12"/>
                  <a:gd name="T6" fmla="*/ 27 w 27"/>
                  <a:gd name="T7" fmla="*/ 2 h 12"/>
                  <a:gd name="T8" fmla="*/ 24 w 27"/>
                  <a:gd name="T9" fmla="*/ 2 h 12"/>
                  <a:gd name="T10" fmla="*/ 24 w 27"/>
                  <a:gd name="T11" fmla="*/ 2 h 12"/>
                  <a:gd name="T12" fmla="*/ 23 w 27"/>
                  <a:gd name="T13" fmla="*/ 2 h 12"/>
                  <a:gd name="T14" fmla="*/ 24 w 27"/>
                  <a:gd name="T15" fmla="*/ 4 h 12"/>
                  <a:gd name="T16" fmla="*/ 25 w 27"/>
                  <a:gd name="T17" fmla="*/ 4 h 12"/>
                  <a:gd name="T18" fmla="*/ 20 w 27"/>
                  <a:gd name="T19" fmla="*/ 6 h 12"/>
                  <a:gd name="T20" fmla="*/ 18 w 27"/>
                  <a:gd name="T21" fmla="*/ 7 h 12"/>
                  <a:gd name="T22" fmla="*/ 18 w 27"/>
                  <a:gd name="T23" fmla="*/ 7 h 12"/>
                  <a:gd name="T24" fmla="*/ 15 w 27"/>
                  <a:gd name="T25" fmla="*/ 7 h 12"/>
                  <a:gd name="T26" fmla="*/ 14 w 27"/>
                  <a:gd name="T27" fmla="*/ 8 h 12"/>
                  <a:gd name="T28" fmla="*/ 14 w 27"/>
                  <a:gd name="T29" fmla="*/ 8 h 12"/>
                  <a:gd name="T30" fmla="*/ 7 w 27"/>
                  <a:gd name="T31" fmla="*/ 9 h 12"/>
                  <a:gd name="T32" fmla="*/ 5 w 27"/>
                  <a:gd name="T33" fmla="*/ 10 h 12"/>
                  <a:gd name="T34" fmla="*/ 1 w 27"/>
                  <a:gd name="T35" fmla="*/ 11 h 12"/>
                  <a:gd name="T36" fmla="*/ 1 w 27"/>
                  <a:gd name="T37" fmla="*/ 10 h 12"/>
                  <a:gd name="T38" fmla="*/ 2 w 27"/>
                  <a:gd name="T39" fmla="*/ 11 h 12"/>
                  <a:gd name="T40" fmla="*/ 2 w 27"/>
                  <a:gd name="T41" fmla="*/ 10 h 12"/>
                  <a:gd name="T42" fmla="*/ 1 w 27"/>
                  <a:gd name="T43" fmla="*/ 10 h 12"/>
                  <a:gd name="T44" fmla="*/ 0 w 27"/>
                  <a:gd name="T45" fmla="*/ 10 h 12"/>
                  <a:gd name="T46" fmla="*/ 0 w 27"/>
                  <a:gd name="T47" fmla="*/ 10 h 12"/>
                  <a:gd name="T48" fmla="*/ 0 w 27"/>
                  <a:gd name="T49" fmla="*/ 10 h 12"/>
                  <a:gd name="T50" fmla="*/ 1 w 27"/>
                  <a:gd name="T51" fmla="*/ 9 h 12"/>
                  <a:gd name="T52" fmla="*/ 0 w 27"/>
                  <a:gd name="T53" fmla="*/ 9 h 12"/>
                  <a:gd name="T54" fmla="*/ 2 w 27"/>
                  <a:gd name="T55" fmla="*/ 8 h 12"/>
                  <a:gd name="T56" fmla="*/ 2 w 27"/>
                  <a:gd name="T57" fmla="*/ 9 h 12"/>
                  <a:gd name="T58" fmla="*/ 5 w 27"/>
                  <a:gd name="T59" fmla="*/ 7 h 12"/>
                  <a:gd name="T60" fmla="*/ 10 w 27"/>
                  <a:gd name="T61" fmla="*/ 7 h 12"/>
                  <a:gd name="T62" fmla="*/ 14 w 27"/>
                  <a:gd name="T63" fmla="*/ 3 h 12"/>
                  <a:gd name="T64" fmla="*/ 19 w 27"/>
                  <a:gd name="T65" fmla="*/ 2 h 12"/>
                  <a:gd name="T66" fmla="*/ 22 w 27"/>
                  <a:gd name="T67" fmla="*/ 3 h 12"/>
                  <a:gd name="T68" fmla="*/ 23 w 27"/>
                  <a:gd name="T69" fmla="*/ 2 h 12"/>
                  <a:gd name="T70" fmla="*/ 22 w 27"/>
                  <a:gd name="T71" fmla="*/ 2 h 12"/>
                  <a:gd name="T72" fmla="*/ 22 w 27"/>
                  <a:gd name="T73" fmla="*/ 2 h 12"/>
                  <a:gd name="T74" fmla="*/ 21 w 27"/>
                  <a:gd name="T75" fmla="*/ 1 h 12"/>
                  <a:gd name="T76" fmla="*/ 22 w 27"/>
                  <a:gd name="T77" fmla="*/ 0 h 12"/>
                  <a:gd name="T78" fmla="*/ 24 w 27"/>
                  <a:gd name="T79" fmla="*/ 0 h 12"/>
                  <a:gd name="T80" fmla="*/ 23 w 27"/>
                  <a:gd name="T8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2">
                    <a:moveTo>
                      <a:pt x="23" y="0"/>
                    </a:moveTo>
                    <a:cubicBezTo>
                      <a:pt x="24" y="0"/>
                      <a:pt x="26" y="0"/>
                      <a:pt x="27" y="0"/>
                    </a:cubicBezTo>
                    <a:cubicBezTo>
                      <a:pt x="27" y="0"/>
                      <a:pt x="26" y="1"/>
                      <a:pt x="27" y="1"/>
                    </a:cubicBezTo>
                    <a:cubicBezTo>
                      <a:pt x="27" y="2"/>
                      <a:pt x="27" y="2"/>
                      <a:pt x="27" y="2"/>
                    </a:cubicBezTo>
                    <a:cubicBezTo>
                      <a:pt x="27" y="3"/>
                      <a:pt x="25" y="2"/>
                      <a:pt x="24" y="2"/>
                    </a:cubicBezTo>
                    <a:cubicBezTo>
                      <a:pt x="24" y="2"/>
                      <a:pt x="24" y="2"/>
                      <a:pt x="24" y="2"/>
                    </a:cubicBezTo>
                    <a:cubicBezTo>
                      <a:pt x="23" y="2"/>
                      <a:pt x="23" y="2"/>
                      <a:pt x="23" y="2"/>
                    </a:cubicBezTo>
                    <a:cubicBezTo>
                      <a:pt x="23" y="2"/>
                      <a:pt x="23" y="4"/>
                      <a:pt x="24" y="4"/>
                    </a:cubicBezTo>
                    <a:cubicBezTo>
                      <a:pt x="25" y="4"/>
                      <a:pt x="25" y="4"/>
                      <a:pt x="25" y="4"/>
                    </a:cubicBezTo>
                    <a:cubicBezTo>
                      <a:pt x="24" y="5"/>
                      <a:pt x="21" y="3"/>
                      <a:pt x="20" y="6"/>
                    </a:cubicBezTo>
                    <a:cubicBezTo>
                      <a:pt x="19" y="6"/>
                      <a:pt x="19" y="6"/>
                      <a:pt x="18" y="7"/>
                    </a:cubicBezTo>
                    <a:cubicBezTo>
                      <a:pt x="18" y="7"/>
                      <a:pt x="18" y="7"/>
                      <a:pt x="18" y="7"/>
                    </a:cubicBezTo>
                    <a:cubicBezTo>
                      <a:pt x="17" y="6"/>
                      <a:pt x="16" y="7"/>
                      <a:pt x="15" y="7"/>
                    </a:cubicBezTo>
                    <a:cubicBezTo>
                      <a:pt x="14" y="8"/>
                      <a:pt x="14" y="8"/>
                      <a:pt x="14" y="8"/>
                    </a:cubicBezTo>
                    <a:cubicBezTo>
                      <a:pt x="14" y="8"/>
                      <a:pt x="14" y="8"/>
                      <a:pt x="14" y="8"/>
                    </a:cubicBezTo>
                    <a:cubicBezTo>
                      <a:pt x="12" y="8"/>
                      <a:pt x="9" y="10"/>
                      <a:pt x="7" y="9"/>
                    </a:cubicBezTo>
                    <a:cubicBezTo>
                      <a:pt x="6" y="10"/>
                      <a:pt x="3" y="7"/>
                      <a:pt x="5" y="10"/>
                    </a:cubicBezTo>
                    <a:cubicBezTo>
                      <a:pt x="4" y="12"/>
                      <a:pt x="2" y="9"/>
                      <a:pt x="1" y="11"/>
                    </a:cubicBezTo>
                    <a:cubicBezTo>
                      <a:pt x="1" y="10"/>
                      <a:pt x="1" y="10"/>
                      <a:pt x="1" y="10"/>
                    </a:cubicBezTo>
                    <a:cubicBezTo>
                      <a:pt x="2" y="11"/>
                      <a:pt x="2" y="11"/>
                      <a:pt x="2" y="11"/>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1" y="9"/>
                      <a:pt x="1" y="9"/>
                      <a:pt x="1" y="9"/>
                    </a:cubicBezTo>
                    <a:cubicBezTo>
                      <a:pt x="1" y="9"/>
                      <a:pt x="0" y="9"/>
                      <a:pt x="0" y="9"/>
                    </a:cubicBezTo>
                    <a:cubicBezTo>
                      <a:pt x="1" y="8"/>
                      <a:pt x="1" y="8"/>
                      <a:pt x="2" y="8"/>
                    </a:cubicBezTo>
                    <a:cubicBezTo>
                      <a:pt x="2" y="8"/>
                      <a:pt x="2" y="9"/>
                      <a:pt x="2" y="9"/>
                    </a:cubicBezTo>
                    <a:cubicBezTo>
                      <a:pt x="2" y="7"/>
                      <a:pt x="5" y="9"/>
                      <a:pt x="5" y="7"/>
                    </a:cubicBezTo>
                    <a:cubicBezTo>
                      <a:pt x="7" y="6"/>
                      <a:pt x="8" y="4"/>
                      <a:pt x="10" y="7"/>
                    </a:cubicBezTo>
                    <a:cubicBezTo>
                      <a:pt x="10" y="4"/>
                      <a:pt x="12" y="4"/>
                      <a:pt x="14" y="3"/>
                    </a:cubicBezTo>
                    <a:cubicBezTo>
                      <a:pt x="16" y="4"/>
                      <a:pt x="17" y="1"/>
                      <a:pt x="19" y="2"/>
                    </a:cubicBezTo>
                    <a:cubicBezTo>
                      <a:pt x="19" y="1"/>
                      <a:pt x="21" y="2"/>
                      <a:pt x="22" y="3"/>
                    </a:cubicBezTo>
                    <a:cubicBezTo>
                      <a:pt x="22" y="3"/>
                      <a:pt x="22" y="2"/>
                      <a:pt x="23" y="2"/>
                    </a:cubicBezTo>
                    <a:cubicBezTo>
                      <a:pt x="23" y="2"/>
                      <a:pt x="23" y="1"/>
                      <a:pt x="22" y="2"/>
                    </a:cubicBezTo>
                    <a:cubicBezTo>
                      <a:pt x="22" y="2"/>
                      <a:pt x="22" y="2"/>
                      <a:pt x="22" y="2"/>
                    </a:cubicBezTo>
                    <a:cubicBezTo>
                      <a:pt x="21" y="1"/>
                      <a:pt x="21" y="1"/>
                      <a:pt x="21" y="1"/>
                    </a:cubicBezTo>
                    <a:cubicBezTo>
                      <a:pt x="22" y="0"/>
                      <a:pt x="22" y="0"/>
                      <a:pt x="22" y="0"/>
                    </a:cubicBezTo>
                    <a:cubicBezTo>
                      <a:pt x="23" y="1"/>
                      <a:pt x="24" y="0"/>
                      <a:pt x="24"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49" name="Freeform 931">
                <a:extLst>
                  <a:ext uri="{FF2B5EF4-FFF2-40B4-BE49-F238E27FC236}">
                    <a16:creationId xmlns:a16="http://schemas.microsoft.com/office/drawing/2014/main" id="{A2B6B59E-D62F-414F-AF70-40122CC6A41F}"/>
                  </a:ext>
                </a:extLst>
              </p:cNvPr>
              <p:cNvSpPr/>
              <p:nvPr/>
            </p:nvSpPr>
            <p:spPr bwMode="auto">
              <a:xfrm>
                <a:off x="3711" y="1488"/>
                <a:ext cx="11" cy="3"/>
              </a:xfrm>
              <a:custGeom>
                <a:gdLst>
                  <a:gd name="T0" fmla="*/ 3 w 4"/>
                  <a:gd name="T1" fmla="*/ 0 h 1"/>
                  <a:gd name="T2" fmla="*/ 3 w 4"/>
                  <a:gd name="T3" fmla="*/ 0 h 1"/>
                  <a:gd name="T4" fmla="*/ 3 w 4"/>
                  <a:gd name="T5" fmla="*/ 0 h 1"/>
                  <a:gd name="T6" fmla="*/ 4 w 4"/>
                  <a:gd name="T7" fmla="*/ 0 h 1"/>
                  <a:gd name="T8" fmla="*/ 4 w 4"/>
                  <a:gd name="T9" fmla="*/ 0 h 1"/>
                  <a:gd name="T10" fmla="*/ 4 w 4"/>
                  <a:gd name="T11" fmla="*/ 1 h 1"/>
                  <a:gd name="T12" fmla="*/ 0 w 4"/>
                  <a:gd name="T13" fmla="*/ 1 h 1"/>
                  <a:gd name="T14" fmla="*/ 2 w 4"/>
                  <a:gd name="T15" fmla="*/ 0 h 1"/>
                  <a:gd name="T16" fmla="*/ 3 w 4"/>
                  <a:gd name="T17"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0"/>
                      <a:pt x="3" y="0"/>
                    </a:cubicBezTo>
                    <a:cubicBezTo>
                      <a:pt x="4" y="0"/>
                      <a:pt x="4" y="0"/>
                      <a:pt x="4" y="0"/>
                    </a:cubicBezTo>
                    <a:cubicBezTo>
                      <a:pt x="4" y="0"/>
                      <a:pt x="4" y="0"/>
                      <a:pt x="4" y="0"/>
                    </a:cubicBezTo>
                    <a:cubicBezTo>
                      <a:pt x="4" y="1"/>
                      <a:pt x="4" y="1"/>
                      <a:pt x="4" y="1"/>
                    </a:cubicBezTo>
                    <a:cubicBezTo>
                      <a:pt x="3" y="0"/>
                      <a:pt x="1" y="0"/>
                      <a:pt x="0" y="1"/>
                    </a:cubicBezTo>
                    <a:cubicBezTo>
                      <a:pt x="1" y="1"/>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0" name="Freeform 932">
                <a:extLst>
                  <a:ext uri="{FF2B5EF4-FFF2-40B4-BE49-F238E27FC236}">
                    <a16:creationId xmlns:a16="http://schemas.microsoft.com/office/drawing/2014/main" id="{CB4E4E3F-EFB5-4CCF-8A1E-15B7F89A9C01}"/>
                  </a:ext>
                </a:extLst>
              </p:cNvPr>
              <p:cNvSpPr/>
              <p:nvPr/>
            </p:nvSpPr>
            <p:spPr bwMode="auto">
              <a:xfrm>
                <a:off x="4069" y="1486"/>
                <a:ext cx="8" cy="8"/>
              </a:xfrm>
              <a:custGeom>
                <a:gdLst>
                  <a:gd name="T0" fmla="*/ 2 w 3"/>
                  <a:gd name="T1" fmla="*/ 1 h 3"/>
                  <a:gd name="T2" fmla="*/ 0 w 3"/>
                  <a:gd name="T3" fmla="*/ 1 h 3"/>
                  <a:gd name="T4" fmla="*/ 2 w 3"/>
                  <a:gd name="T5" fmla="*/ 1 h 3"/>
                </a:gdLst>
                <a:cxnLst>
                  <a:cxn ang="0">
                    <a:pos x="T0" y="T1"/>
                  </a:cxn>
                  <a:cxn ang="0">
                    <a:pos x="T2" y="T3"/>
                  </a:cxn>
                  <a:cxn ang="0">
                    <a:pos x="T4" y="T5"/>
                  </a:cxn>
                </a:cxnLst>
                <a:rect l="0" t="0" r="r" b="b"/>
                <a:pathLst>
                  <a:path w="3" h="3">
                    <a:moveTo>
                      <a:pt x="2" y="1"/>
                    </a:moveTo>
                    <a:cubicBezTo>
                      <a:pt x="3" y="3"/>
                      <a:pt x="2" y="0"/>
                      <a:pt x="0" y="1"/>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1" name="Freeform 933">
                <a:extLst>
                  <a:ext uri="{FF2B5EF4-FFF2-40B4-BE49-F238E27FC236}">
                    <a16:creationId xmlns:a16="http://schemas.microsoft.com/office/drawing/2014/main" id="{72B9E3B1-E4F6-4BFE-99E8-7B33D565FC60}"/>
                  </a:ext>
                </a:extLst>
              </p:cNvPr>
              <p:cNvSpPr/>
              <p:nvPr/>
            </p:nvSpPr>
            <p:spPr bwMode="auto">
              <a:xfrm>
                <a:off x="2905" y="1488"/>
                <a:ext cx="88" cy="40"/>
              </a:xfrm>
              <a:custGeom>
                <a:gdLst>
                  <a:gd name="T0" fmla="*/ 30 w 33"/>
                  <a:gd name="T1" fmla="*/ 1 h 15"/>
                  <a:gd name="T2" fmla="*/ 30 w 33"/>
                  <a:gd name="T3" fmla="*/ 1 h 15"/>
                  <a:gd name="T4" fmla="*/ 31 w 33"/>
                  <a:gd name="T5" fmla="*/ 3 h 15"/>
                  <a:gd name="T6" fmla="*/ 33 w 33"/>
                  <a:gd name="T7" fmla="*/ 2 h 15"/>
                  <a:gd name="T8" fmla="*/ 30 w 33"/>
                  <a:gd name="T9" fmla="*/ 4 h 15"/>
                  <a:gd name="T10" fmla="*/ 27 w 33"/>
                  <a:gd name="T11" fmla="*/ 6 h 15"/>
                  <a:gd name="T12" fmla="*/ 26 w 33"/>
                  <a:gd name="T13" fmla="*/ 5 h 15"/>
                  <a:gd name="T14" fmla="*/ 24 w 33"/>
                  <a:gd name="T15" fmla="*/ 5 h 15"/>
                  <a:gd name="T16" fmla="*/ 24 w 33"/>
                  <a:gd name="T17" fmla="*/ 5 h 15"/>
                  <a:gd name="T18" fmla="*/ 26 w 33"/>
                  <a:gd name="T19" fmla="*/ 4 h 15"/>
                  <a:gd name="T20" fmla="*/ 28 w 33"/>
                  <a:gd name="T21" fmla="*/ 2 h 15"/>
                  <a:gd name="T22" fmla="*/ 25 w 33"/>
                  <a:gd name="T23" fmla="*/ 3 h 15"/>
                  <a:gd name="T24" fmla="*/ 26 w 33"/>
                  <a:gd name="T25" fmla="*/ 3 h 15"/>
                  <a:gd name="T26" fmla="*/ 23 w 33"/>
                  <a:gd name="T27" fmla="*/ 4 h 15"/>
                  <a:gd name="T28" fmla="*/ 17 w 33"/>
                  <a:gd name="T29" fmla="*/ 5 h 15"/>
                  <a:gd name="T30" fmla="*/ 17 w 33"/>
                  <a:gd name="T31" fmla="*/ 6 h 15"/>
                  <a:gd name="T32" fmla="*/ 12 w 33"/>
                  <a:gd name="T33" fmla="*/ 8 h 15"/>
                  <a:gd name="T34" fmla="*/ 10 w 33"/>
                  <a:gd name="T35" fmla="*/ 11 h 15"/>
                  <a:gd name="T36" fmla="*/ 3 w 33"/>
                  <a:gd name="T37" fmla="*/ 14 h 15"/>
                  <a:gd name="T38" fmla="*/ 0 w 33"/>
                  <a:gd name="T39" fmla="*/ 15 h 15"/>
                  <a:gd name="T40" fmla="*/ 8 w 33"/>
                  <a:gd name="T41" fmla="*/ 9 h 15"/>
                  <a:gd name="T42" fmla="*/ 11 w 33"/>
                  <a:gd name="T43" fmla="*/ 6 h 15"/>
                  <a:gd name="T44" fmla="*/ 8 w 33"/>
                  <a:gd name="T45" fmla="*/ 8 h 15"/>
                  <a:gd name="T46" fmla="*/ 13 w 33"/>
                  <a:gd name="T47" fmla="*/ 4 h 15"/>
                  <a:gd name="T48" fmla="*/ 12 w 33"/>
                  <a:gd name="T49" fmla="*/ 3 h 15"/>
                  <a:gd name="T50" fmla="*/ 9 w 33"/>
                  <a:gd name="T51" fmla="*/ 5 h 15"/>
                  <a:gd name="T52" fmla="*/ 13 w 33"/>
                  <a:gd name="T53" fmla="*/ 4 h 15"/>
                  <a:gd name="T54" fmla="*/ 26 w 33"/>
                  <a:gd name="T55" fmla="*/ 1 h 15"/>
                  <a:gd name="T56" fmla="*/ 32 w 33"/>
                  <a:gd name="T57" fmla="*/ 0 h 15"/>
                  <a:gd name="T58" fmla="*/ 30 w 33"/>
                  <a:gd name="T5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5">
                    <a:moveTo>
                      <a:pt x="30" y="1"/>
                    </a:moveTo>
                    <a:cubicBezTo>
                      <a:pt x="30" y="1"/>
                      <a:pt x="30" y="1"/>
                      <a:pt x="30" y="1"/>
                    </a:cubicBezTo>
                    <a:cubicBezTo>
                      <a:pt x="28" y="3"/>
                      <a:pt x="30" y="2"/>
                      <a:pt x="31" y="3"/>
                    </a:cubicBezTo>
                    <a:cubicBezTo>
                      <a:pt x="32" y="2"/>
                      <a:pt x="32" y="2"/>
                      <a:pt x="33" y="2"/>
                    </a:cubicBezTo>
                    <a:cubicBezTo>
                      <a:pt x="32" y="3"/>
                      <a:pt x="31" y="3"/>
                      <a:pt x="30" y="4"/>
                    </a:cubicBezTo>
                    <a:cubicBezTo>
                      <a:pt x="29" y="4"/>
                      <a:pt x="28" y="5"/>
                      <a:pt x="27" y="6"/>
                    </a:cubicBezTo>
                    <a:cubicBezTo>
                      <a:pt x="28" y="5"/>
                      <a:pt x="27" y="5"/>
                      <a:pt x="26" y="5"/>
                    </a:cubicBezTo>
                    <a:cubicBezTo>
                      <a:pt x="26" y="6"/>
                      <a:pt x="25" y="5"/>
                      <a:pt x="24" y="5"/>
                    </a:cubicBezTo>
                    <a:cubicBezTo>
                      <a:pt x="24" y="5"/>
                      <a:pt x="24" y="5"/>
                      <a:pt x="24" y="5"/>
                    </a:cubicBezTo>
                    <a:cubicBezTo>
                      <a:pt x="25" y="5"/>
                      <a:pt x="26" y="4"/>
                      <a:pt x="26" y="4"/>
                    </a:cubicBezTo>
                    <a:cubicBezTo>
                      <a:pt x="26" y="3"/>
                      <a:pt x="31" y="3"/>
                      <a:pt x="28" y="2"/>
                    </a:cubicBezTo>
                    <a:cubicBezTo>
                      <a:pt x="27" y="2"/>
                      <a:pt x="25" y="2"/>
                      <a:pt x="25" y="3"/>
                    </a:cubicBezTo>
                    <a:cubicBezTo>
                      <a:pt x="26" y="3"/>
                      <a:pt x="26" y="3"/>
                      <a:pt x="26" y="3"/>
                    </a:cubicBezTo>
                    <a:cubicBezTo>
                      <a:pt x="25" y="3"/>
                      <a:pt x="24" y="5"/>
                      <a:pt x="23" y="4"/>
                    </a:cubicBezTo>
                    <a:cubicBezTo>
                      <a:pt x="21" y="5"/>
                      <a:pt x="19" y="4"/>
                      <a:pt x="17" y="5"/>
                    </a:cubicBezTo>
                    <a:cubicBezTo>
                      <a:pt x="17" y="6"/>
                      <a:pt x="17" y="6"/>
                      <a:pt x="17" y="6"/>
                    </a:cubicBezTo>
                    <a:cubicBezTo>
                      <a:pt x="12" y="8"/>
                      <a:pt x="12" y="8"/>
                      <a:pt x="12" y="8"/>
                    </a:cubicBezTo>
                    <a:cubicBezTo>
                      <a:pt x="13" y="10"/>
                      <a:pt x="10" y="10"/>
                      <a:pt x="10" y="11"/>
                    </a:cubicBezTo>
                    <a:cubicBezTo>
                      <a:pt x="7" y="11"/>
                      <a:pt x="5" y="13"/>
                      <a:pt x="3" y="14"/>
                    </a:cubicBezTo>
                    <a:cubicBezTo>
                      <a:pt x="2" y="15"/>
                      <a:pt x="2" y="15"/>
                      <a:pt x="0" y="15"/>
                    </a:cubicBezTo>
                    <a:cubicBezTo>
                      <a:pt x="1" y="13"/>
                      <a:pt x="7" y="12"/>
                      <a:pt x="8" y="9"/>
                    </a:cubicBezTo>
                    <a:cubicBezTo>
                      <a:pt x="9" y="8"/>
                      <a:pt x="13" y="8"/>
                      <a:pt x="11" y="6"/>
                    </a:cubicBezTo>
                    <a:cubicBezTo>
                      <a:pt x="10" y="7"/>
                      <a:pt x="9" y="7"/>
                      <a:pt x="8" y="8"/>
                    </a:cubicBezTo>
                    <a:cubicBezTo>
                      <a:pt x="13" y="4"/>
                      <a:pt x="13" y="4"/>
                      <a:pt x="13" y="4"/>
                    </a:cubicBezTo>
                    <a:cubicBezTo>
                      <a:pt x="12" y="3"/>
                      <a:pt x="12" y="3"/>
                      <a:pt x="12" y="3"/>
                    </a:cubicBezTo>
                    <a:cubicBezTo>
                      <a:pt x="9" y="5"/>
                      <a:pt x="9" y="5"/>
                      <a:pt x="9" y="5"/>
                    </a:cubicBezTo>
                    <a:cubicBezTo>
                      <a:pt x="10" y="4"/>
                      <a:pt x="12" y="3"/>
                      <a:pt x="13" y="4"/>
                    </a:cubicBezTo>
                    <a:cubicBezTo>
                      <a:pt x="17" y="2"/>
                      <a:pt x="22" y="2"/>
                      <a:pt x="26" y="1"/>
                    </a:cubicBezTo>
                    <a:cubicBezTo>
                      <a:pt x="28" y="0"/>
                      <a:pt x="30" y="1"/>
                      <a:pt x="32" y="0"/>
                    </a:cubicBez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2" name="Freeform 934">
                <a:extLst>
                  <a:ext uri="{FF2B5EF4-FFF2-40B4-BE49-F238E27FC236}">
                    <a16:creationId xmlns:a16="http://schemas.microsoft.com/office/drawing/2014/main" id="{6E84B47B-7E44-4D97-92CC-EACB647B12E0}"/>
                  </a:ext>
                </a:extLst>
              </p:cNvPr>
              <p:cNvSpPr/>
              <p:nvPr/>
            </p:nvSpPr>
            <p:spPr bwMode="auto">
              <a:xfrm>
                <a:off x="3068" y="1488"/>
                <a:ext cx="8" cy="6"/>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0"/>
                      <a:pt x="2" y="2"/>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3" name="Freeform 935">
                <a:extLst>
                  <a:ext uri="{FF2B5EF4-FFF2-40B4-BE49-F238E27FC236}">
                    <a16:creationId xmlns:a16="http://schemas.microsoft.com/office/drawing/2014/main" id="{98708938-2AB5-465C-AEC2-40A41E5BC1CA}"/>
                  </a:ext>
                </a:extLst>
              </p:cNvPr>
              <p:cNvSpPr/>
              <p:nvPr/>
            </p:nvSpPr>
            <p:spPr bwMode="auto">
              <a:xfrm>
                <a:off x="3727" y="1488"/>
                <a:ext cx="6" cy="0"/>
              </a:xfrm>
              <a:custGeom>
                <a:gdLst>
                  <a:gd name="T0" fmla="*/ 0 w 6"/>
                  <a:gd name="T1" fmla="*/ 3 w 6"/>
                  <a:gd name="T2" fmla="*/ 6 w 6"/>
                  <a:gd name="T3" fmla="*/ 0 w 6"/>
                </a:gdLst>
                <a:cxnLst>
                  <a:cxn ang="0">
                    <a:pos x="T0" y="0"/>
                  </a:cxn>
                  <a:cxn ang="0">
                    <a:pos x="T1" y="0"/>
                  </a:cxn>
                  <a:cxn ang="0">
                    <a:pos x="T2" y="0"/>
                  </a:cxn>
                  <a:cxn ang="0">
                    <a:pos x="T3" y="0"/>
                  </a:cxn>
                </a:cxnLst>
                <a:rect l="0" t="0" r="r" b="b"/>
                <a:pathLst>
                  <a:path w="6">
                    <a:moveTo>
                      <a:pt x="0" y="0"/>
                    </a:moveTo>
                    <a:lnTo>
                      <a:pt x="3"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4" name="Freeform 936">
                <a:extLst>
                  <a:ext uri="{FF2B5EF4-FFF2-40B4-BE49-F238E27FC236}">
                    <a16:creationId xmlns:a16="http://schemas.microsoft.com/office/drawing/2014/main" id="{6D1B3DC8-5906-4231-9E73-79F9510070D2}"/>
                  </a:ext>
                </a:extLst>
              </p:cNvPr>
              <p:cNvSpPr/>
              <p:nvPr/>
            </p:nvSpPr>
            <p:spPr bwMode="auto">
              <a:xfrm>
                <a:off x="4235" y="1488"/>
                <a:ext cx="3" cy="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5" name="Freeform 937">
                <a:extLst>
                  <a:ext uri="{FF2B5EF4-FFF2-40B4-BE49-F238E27FC236}">
                    <a16:creationId xmlns:a16="http://schemas.microsoft.com/office/drawing/2014/main" id="{D2A62151-33F9-4AA4-AE81-B0C60DFA6D68}"/>
                  </a:ext>
                </a:extLst>
              </p:cNvPr>
              <p:cNvSpPr/>
              <p:nvPr/>
            </p:nvSpPr>
            <p:spPr bwMode="auto">
              <a:xfrm>
                <a:off x="2485" y="1488"/>
                <a:ext cx="13" cy="11"/>
              </a:xfrm>
              <a:custGeom>
                <a:gdLst>
                  <a:gd name="T0" fmla="*/ 5 w 5"/>
                  <a:gd name="T1" fmla="*/ 2 h 4"/>
                  <a:gd name="T2" fmla="*/ 0 w 5"/>
                  <a:gd name="T3" fmla="*/ 4 h 4"/>
                  <a:gd name="T4" fmla="*/ 3 w 5"/>
                  <a:gd name="T5" fmla="*/ 0 h 4"/>
                  <a:gd name="T6" fmla="*/ 5 w 5"/>
                  <a:gd name="T7" fmla="*/ 2 h 4"/>
                </a:gdLst>
                <a:cxnLst>
                  <a:cxn ang="0">
                    <a:pos x="T0" y="T1"/>
                  </a:cxn>
                  <a:cxn ang="0">
                    <a:pos x="T2" y="T3"/>
                  </a:cxn>
                  <a:cxn ang="0">
                    <a:pos x="T4" y="T5"/>
                  </a:cxn>
                  <a:cxn ang="0">
                    <a:pos x="T6" y="T7"/>
                  </a:cxn>
                </a:cxnLst>
                <a:rect l="0" t="0" r="r" b="b"/>
                <a:pathLst>
                  <a:path w="5" h="4">
                    <a:moveTo>
                      <a:pt x="5" y="2"/>
                    </a:moveTo>
                    <a:cubicBezTo>
                      <a:pt x="3" y="3"/>
                      <a:pt x="2" y="4"/>
                      <a:pt x="0" y="4"/>
                    </a:cubicBezTo>
                    <a:cubicBezTo>
                      <a:pt x="3" y="0"/>
                      <a:pt x="3" y="0"/>
                      <a:pt x="3" y="0"/>
                    </a:cubicBezTo>
                    <a:cubicBezTo>
                      <a:pt x="4"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6" name="Freeform 938">
                <a:extLst>
                  <a:ext uri="{FF2B5EF4-FFF2-40B4-BE49-F238E27FC236}">
                    <a16:creationId xmlns:a16="http://schemas.microsoft.com/office/drawing/2014/main" id="{B4BD94DB-B85F-439C-A8AF-695F7F752CA5}"/>
                  </a:ext>
                </a:extLst>
              </p:cNvPr>
              <p:cNvSpPr/>
              <p:nvPr/>
            </p:nvSpPr>
            <p:spPr bwMode="auto">
              <a:xfrm>
                <a:off x="3789" y="1488"/>
                <a:ext cx="5" cy="6"/>
              </a:xfrm>
              <a:custGeom>
                <a:gdLst>
                  <a:gd name="T0" fmla="*/ 2 w 2"/>
                  <a:gd name="T1" fmla="*/ 2 h 2"/>
                  <a:gd name="T2" fmla="*/ 0 w 2"/>
                  <a:gd name="T3" fmla="*/ 1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1"/>
                    </a:cubicBezTo>
                    <a:cubicBezTo>
                      <a:pt x="1" y="0"/>
                      <a:pt x="1" y="0"/>
                      <a:pt x="1"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7" name="Freeform 939">
                <a:extLst>
                  <a:ext uri="{FF2B5EF4-FFF2-40B4-BE49-F238E27FC236}">
                    <a16:creationId xmlns:a16="http://schemas.microsoft.com/office/drawing/2014/main" id="{4C04CB86-0FAC-4A0E-8A93-1475B6C468AD}"/>
                  </a:ext>
                </a:extLst>
              </p:cNvPr>
              <p:cNvSpPr/>
              <p:nvPr/>
            </p:nvSpPr>
            <p:spPr bwMode="auto">
              <a:xfrm>
                <a:off x="4123" y="1488"/>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8" name="Freeform 940">
                <a:extLst>
                  <a:ext uri="{FF2B5EF4-FFF2-40B4-BE49-F238E27FC236}">
                    <a16:creationId xmlns:a16="http://schemas.microsoft.com/office/drawing/2014/main" id="{EA6DE98C-7652-4380-A3D7-9CC02DBEB689}"/>
                  </a:ext>
                </a:extLst>
              </p:cNvPr>
              <p:cNvSpPr/>
              <p:nvPr/>
            </p:nvSpPr>
            <p:spPr bwMode="auto">
              <a:xfrm>
                <a:off x="4072" y="1491"/>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59" name="Freeform 941">
                <a:extLst>
                  <a:ext uri="{FF2B5EF4-FFF2-40B4-BE49-F238E27FC236}">
                    <a16:creationId xmlns:a16="http://schemas.microsoft.com/office/drawing/2014/main" id="{81A476E4-B184-4BA0-B7C8-C8C843C21CD2}"/>
                  </a:ext>
                </a:extLst>
              </p:cNvPr>
              <p:cNvSpPr/>
              <p:nvPr/>
            </p:nvSpPr>
            <p:spPr bwMode="auto">
              <a:xfrm>
                <a:off x="4115" y="149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0" name="Freeform 942">
                <a:extLst>
                  <a:ext uri="{FF2B5EF4-FFF2-40B4-BE49-F238E27FC236}">
                    <a16:creationId xmlns:a16="http://schemas.microsoft.com/office/drawing/2014/main" id="{10546502-63A2-4F38-8BD2-D1922B112C1E}"/>
                  </a:ext>
                </a:extLst>
              </p:cNvPr>
              <p:cNvSpPr/>
              <p:nvPr/>
            </p:nvSpPr>
            <p:spPr bwMode="auto">
              <a:xfrm>
                <a:off x="4171" y="1488"/>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1" name="Freeform 943">
                <a:extLst>
                  <a:ext uri="{FF2B5EF4-FFF2-40B4-BE49-F238E27FC236}">
                    <a16:creationId xmlns:a16="http://schemas.microsoft.com/office/drawing/2014/main" id="{9CC01DCE-3C31-4827-AB1A-646A2F7F5AF7}"/>
                  </a:ext>
                </a:extLst>
              </p:cNvPr>
              <p:cNvSpPr/>
              <p:nvPr/>
            </p:nvSpPr>
            <p:spPr bwMode="auto">
              <a:xfrm>
                <a:off x="4208" y="1491"/>
                <a:ext cx="8" cy="5"/>
              </a:xfrm>
              <a:custGeom>
                <a:gdLst>
                  <a:gd name="T0" fmla="*/ 2 w 3"/>
                  <a:gd name="T1" fmla="*/ 2 h 2"/>
                  <a:gd name="T2" fmla="*/ 0 w 3"/>
                  <a:gd name="T3" fmla="*/ 1 h 2"/>
                  <a:gd name="T4" fmla="*/ 1 w 3"/>
                  <a:gd name="T5" fmla="*/ 0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0" y="2"/>
                      <a:pt x="0" y="1"/>
                    </a:cubicBezTo>
                    <a:cubicBezTo>
                      <a:pt x="1" y="0"/>
                      <a:pt x="1" y="0"/>
                      <a:pt x="1" y="0"/>
                    </a:cubicBezTo>
                    <a:cubicBezTo>
                      <a:pt x="3" y="1"/>
                      <a:pt x="3" y="1"/>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2" name="Freeform 944">
                <a:extLst>
                  <a:ext uri="{FF2B5EF4-FFF2-40B4-BE49-F238E27FC236}">
                    <a16:creationId xmlns:a16="http://schemas.microsoft.com/office/drawing/2014/main" id="{7C5A55D3-A47E-48B6-A145-A4EDE95DF34F}"/>
                  </a:ext>
                </a:extLst>
              </p:cNvPr>
              <p:cNvSpPr/>
              <p:nvPr/>
            </p:nvSpPr>
            <p:spPr bwMode="auto">
              <a:xfrm>
                <a:off x="3778" y="1491"/>
                <a:ext cx="11" cy="8"/>
              </a:xfrm>
              <a:custGeom>
                <a:gdLst>
                  <a:gd name="T0" fmla="*/ 3 w 4"/>
                  <a:gd name="T1" fmla="*/ 1 h 3"/>
                  <a:gd name="T2" fmla="*/ 0 w 4"/>
                  <a:gd name="T3" fmla="*/ 2 h 3"/>
                  <a:gd name="T4" fmla="*/ 3 w 4"/>
                  <a:gd name="T5" fmla="*/ 1 h 3"/>
                </a:gdLst>
                <a:cxnLst>
                  <a:cxn ang="0">
                    <a:pos x="T0" y="T1"/>
                  </a:cxn>
                  <a:cxn ang="0">
                    <a:pos x="T2" y="T3"/>
                  </a:cxn>
                  <a:cxn ang="0">
                    <a:pos x="T4" y="T5"/>
                  </a:cxn>
                </a:cxnLst>
                <a:rect l="0" t="0" r="r" b="b"/>
                <a:pathLst>
                  <a:path w="4" h="3">
                    <a:moveTo>
                      <a:pt x="3" y="1"/>
                    </a:moveTo>
                    <a:cubicBezTo>
                      <a:pt x="4" y="3"/>
                      <a:pt x="1" y="0"/>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3" name="Freeform 945">
                <a:extLst>
                  <a:ext uri="{FF2B5EF4-FFF2-40B4-BE49-F238E27FC236}">
                    <a16:creationId xmlns:a16="http://schemas.microsoft.com/office/drawing/2014/main" id="{DB57CCD0-44EE-46EC-8A94-90C468F62B93}"/>
                  </a:ext>
                </a:extLst>
              </p:cNvPr>
              <p:cNvSpPr/>
              <p:nvPr/>
            </p:nvSpPr>
            <p:spPr bwMode="auto">
              <a:xfrm>
                <a:off x="2437" y="1494"/>
                <a:ext cx="3" cy="2"/>
              </a:xfrm>
              <a:custGeom>
                <a:gdLst>
                  <a:gd name="T0" fmla="*/ 0 w 1"/>
                  <a:gd name="T1" fmla="*/ 1 h 1"/>
                  <a:gd name="T2" fmla="*/ 0 w 1"/>
                  <a:gd name="T3" fmla="*/ 0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0"/>
                      <a:pt x="0"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4" name="Freeform 946">
                <a:extLst>
                  <a:ext uri="{FF2B5EF4-FFF2-40B4-BE49-F238E27FC236}">
                    <a16:creationId xmlns:a16="http://schemas.microsoft.com/office/drawing/2014/main" id="{16B0E8BC-38E6-49A4-BEF4-59F632291007}"/>
                  </a:ext>
                </a:extLst>
              </p:cNvPr>
              <p:cNvSpPr/>
              <p:nvPr/>
            </p:nvSpPr>
            <p:spPr bwMode="auto">
              <a:xfrm>
                <a:off x="4238" y="1494"/>
                <a:ext cx="10" cy="26"/>
              </a:xfrm>
              <a:custGeom>
                <a:gdLst>
                  <a:gd name="T0" fmla="*/ 4 w 4"/>
                  <a:gd name="T1" fmla="*/ 4 h 10"/>
                  <a:gd name="T2" fmla="*/ 2 w 4"/>
                  <a:gd name="T3" fmla="*/ 7 h 10"/>
                  <a:gd name="T4" fmla="*/ 2 w 4"/>
                  <a:gd name="T5" fmla="*/ 10 h 10"/>
                  <a:gd name="T6" fmla="*/ 1 w 4"/>
                  <a:gd name="T7" fmla="*/ 10 h 10"/>
                  <a:gd name="T8" fmla="*/ 2 w 4"/>
                  <a:gd name="T9" fmla="*/ 4 h 10"/>
                  <a:gd name="T10" fmla="*/ 2 w 4"/>
                  <a:gd name="T11" fmla="*/ 1 h 10"/>
                  <a:gd name="T12" fmla="*/ 1 w 4"/>
                  <a:gd name="T13" fmla="*/ 0 h 10"/>
                  <a:gd name="T14" fmla="*/ 4 w 4"/>
                  <a:gd name="T15" fmla="*/ 4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4"/>
                    </a:moveTo>
                    <a:cubicBezTo>
                      <a:pt x="3" y="5"/>
                      <a:pt x="3" y="6"/>
                      <a:pt x="2" y="7"/>
                    </a:cubicBezTo>
                    <a:cubicBezTo>
                      <a:pt x="4" y="8"/>
                      <a:pt x="1" y="9"/>
                      <a:pt x="2" y="10"/>
                    </a:cubicBezTo>
                    <a:cubicBezTo>
                      <a:pt x="1" y="10"/>
                      <a:pt x="1" y="10"/>
                      <a:pt x="1" y="10"/>
                    </a:cubicBezTo>
                    <a:cubicBezTo>
                      <a:pt x="1" y="8"/>
                      <a:pt x="0" y="6"/>
                      <a:pt x="2" y="4"/>
                    </a:cubicBezTo>
                    <a:cubicBezTo>
                      <a:pt x="0" y="3"/>
                      <a:pt x="2" y="2"/>
                      <a:pt x="2" y="1"/>
                    </a:cubicBezTo>
                    <a:cubicBezTo>
                      <a:pt x="1" y="0"/>
                      <a:pt x="1" y="0"/>
                      <a:pt x="1" y="0"/>
                    </a:cubicBezTo>
                    <a:cubicBezTo>
                      <a:pt x="3" y="0"/>
                      <a:pt x="2"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5" name="Freeform 947">
                <a:extLst>
                  <a:ext uri="{FF2B5EF4-FFF2-40B4-BE49-F238E27FC236}">
                    <a16:creationId xmlns:a16="http://schemas.microsoft.com/office/drawing/2014/main" id="{2340EA43-B7A0-470D-B351-0068D091D918}"/>
                  </a:ext>
                </a:extLst>
              </p:cNvPr>
              <p:cNvSpPr/>
              <p:nvPr/>
            </p:nvSpPr>
            <p:spPr bwMode="auto">
              <a:xfrm>
                <a:off x="3570" y="1494"/>
                <a:ext cx="139" cy="53"/>
              </a:xfrm>
              <a:custGeom>
                <a:gdLst>
                  <a:gd name="T0" fmla="*/ 45 w 52"/>
                  <a:gd name="T1" fmla="*/ 2 h 20"/>
                  <a:gd name="T2" fmla="*/ 51 w 52"/>
                  <a:gd name="T3" fmla="*/ 1 h 20"/>
                  <a:gd name="T4" fmla="*/ 49 w 52"/>
                  <a:gd name="T5" fmla="*/ 2 h 20"/>
                  <a:gd name="T6" fmla="*/ 48 w 52"/>
                  <a:gd name="T7" fmla="*/ 2 h 20"/>
                  <a:gd name="T8" fmla="*/ 45 w 52"/>
                  <a:gd name="T9" fmla="*/ 3 h 20"/>
                  <a:gd name="T10" fmla="*/ 43 w 52"/>
                  <a:gd name="T11" fmla="*/ 4 h 20"/>
                  <a:gd name="T12" fmla="*/ 38 w 52"/>
                  <a:gd name="T13" fmla="*/ 7 h 20"/>
                  <a:gd name="T14" fmla="*/ 36 w 52"/>
                  <a:gd name="T15" fmla="*/ 5 h 20"/>
                  <a:gd name="T16" fmla="*/ 34 w 52"/>
                  <a:gd name="T17" fmla="*/ 5 h 20"/>
                  <a:gd name="T18" fmla="*/ 32 w 52"/>
                  <a:gd name="T19" fmla="*/ 9 h 20"/>
                  <a:gd name="T20" fmla="*/ 24 w 52"/>
                  <a:gd name="T21" fmla="*/ 8 h 20"/>
                  <a:gd name="T22" fmla="*/ 24 w 52"/>
                  <a:gd name="T23" fmla="*/ 7 h 20"/>
                  <a:gd name="T24" fmla="*/ 22 w 52"/>
                  <a:gd name="T25" fmla="*/ 10 h 20"/>
                  <a:gd name="T26" fmla="*/ 23 w 52"/>
                  <a:gd name="T27" fmla="*/ 11 h 20"/>
                  <a:gd name="T28" fmla="*/ 26 w 52"/>
                  <a:gd name="T29" fmla="*/ 11 h 20"/>
                  <a:gd name="T30" fmla="*/ 23 w 52"/>
                  <a:gd name="T31" fmla="*/ 12 h 20"/>
                  <a:gd name="T32" fmla="*/ 19 w 52"/>
                  <a:gd name="T33" fmla="*/ 12 h 20"/>
                  <a:gd name="T34" fmla="*/ 16 w 52"/>
                  <a:gd name="T35" fmla="*/ 14 h 20"/>
                  <a:gd name="T36" fmla="*/ 5 w 52"/>
                  <a:gd name="T37" fmla="*/ 16 h 20"/>
                  <a:gd name="T38" fmla="*/ 8 w 52"/>
                  <a:gd name="T39" fmla="*/ 16 h 20"/>
                  <a:gd name="T40" fmla="*/ 4 w 52"/>
                  <a:gd name="T41" fmla="*/ 18 h 20"/>
                  <a:gd name="T42" fmla="*/ 5 w 52"/>
                  <a:gd name="T43" fmla="*/ 17 h 20"/>
                  <a:gd name="T44" fmla="*/ 6 w 52"/>
                  <a:gd name="T45" fmla="*/ 14 h 20"/>
                  <a:gd name="T46" fmla="*/ 12 w 52"/>
                  <a:gd name="T47" fmla="*/ 12 h 20"/>
                  <a:gd name="T48" fmla="*/ 16 w 52"/>
                  <a:gd name="T49" fmla="*/ 13 h 20"/>
                  <a:gd name="T50" fmla="*/ 17 w 52"/>
                  <a:gd name="T51" fmla="*/ 9 h 20"/>
                  <a:gd name="T52" fmla="*/ 29 w 52"/>
                  <a:gd name="T53" fmla="*/ 6 h 20"/>
                  <a:gd name="T54" fmla="*/ 29 w 52"/>
                  <a:gd name="T55" fmla="*/ 5 h 20"/>
                  <a:gd name="T56" fmla="*/ 32 w 52"/>
                  <a:gd name="T57" fmla="*/ 5 h 20"/>
                  <a:gd name="T58" fmla="*/ 35 w 52"/>
                  <a:gd name="T59" fmla="*/ 4 h 20"/>
                  <a:gd name="T60" fmla="*/ 38 w 52"/>
                  <a:gd name="T61" fmla="*/ 3 h 20"/>
                  <a:gd name="T62" fmla="*/ 47 w 52"/>
                  <a:gd name="T6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20">
                    <a:moveTo>
                      <a:pt x="47" y="0"/>
                    </a:moveTo>
                    <a:cubicBezTo>
                      <a:pt x="46" y="2"/>
                      <a:pt x="42" y="1"/>
                      <a:pt x="45" y="2"/>
                    </a:cubicBezTo>
                    <a:cubicBezTo>
                      <a:pt x="46" y="3"/>
                      <a:pt x="45" y="1"/>
                      <a:pt x="46" y="2"/>
                    </a:cubicBezTo>
                    <a:cubicBezTo>
                      <a:pt x="47" y="0"/>
                      <a:pt x="49" y="0"/>
                      <a:pt x="51" y="1"/>
                    </a:cubicBezTo>
                    <a:cubicBezTo>
                      <a:pt x="52" y="1"/>
                      <a:pt x="52" y="1"/>
                      <a:pt x="52" y="1"/>
                    </a:cubicBezTo>
                    <a:cubicBezTo>
                      <a:pt x="51" y="1"/>
                      <a:pt x="50" y="1"/>
                      <a:pt x="49" y="2"/>
                    </a:cubicBezTo>
                    <a:cubicBezTo>
                      <a:pt x="50" y="2"/>
                      <a:pt x="50" y="2"/>
                      <a:pt x="50" y="2"/>
                    </a:cubicBezTo>
                    <a:cubicBezTo>
                      <a:pt x="48" y="2"/>
                      <a:pt x="48" y="2"/>
                      <a:pt x="48" y="2"/>
                    </a:cubicBezTo>
                    <a:cubicBezTo>
                      <a:pt x="48" y="2"/>
                      <a:pt x="48" y="2"/>
                      <a:pt x="48" y="2"/>
                    </a:cubicBezTo>
                    <a:cubicBezTo>
                      <a:pt x="46" y="2"/>
                      <a:pt x="46" y="3"/>
                      <a:pt x="45" y="3"/>
                    </a:cubicBezTo>
                    <a:cubicBezTo>
                      <a:pt x="46" y="4"/>
                      <a:pt x="46" y="4"/>
                      <a:pt x="46" y="4"/>
                    </a:cubicBezTo>
                    <a:cubicBezTo>
                      <a:pt x="45" y="3"/>
                      <a:pt x="44" y="3"/>
                      <a:pt x="43" y="4"/>
                    </a:cubicBezTo>
                    <a:cubicBezTo>
                      <a:pt x="43" y="4"/>
                      <a:pt x="43" y="4"/>
                      <a:pt x="43" y="4"/>
                    </a:cubicBezTo>
                    <a:cubicBezTo>
                      <a:pt x="43" y="5"/>
                      <a:pt x="39" y="5"/>
                      <a:pt x="38" y="7"/>
                    </a:cubicBezTo>
                    <a:cubicBezTo>
                      <a:pt x="36" y="7"/>
                      <a:pt x="36" y="7"/>
                      <a:pt x="36" y="7"/>
                    </a:cubicBezTo>
                    <a:cubicBezTo>
                      <a:pt x="36" y="5"/>
                      <a:pt x="36" y="5"/>
                      <a:pt x="36" y="5"/>
                    </a:cubicBezTo>
                    <a:cubicBezTo>
                      <a:pt x="36" y="6"/>
                      <a:pt x="35" y="6"/>
                      <a:pt x="35" y="6"/>
                    </a:cubicBezTo>
                    <a:cubicBezTo>
                      <a:pt x="34" y="5"/>
                      <a:pt x="34" y="5"/>
                      <a:pt x="34" y="5"/>
                    </a:cubicBezTo>
                    <a:cubicBezTo>
                      <a:pt x="34" y="7"/>
                      <a:pt x="31" y="7"/>
                      <a:pt x="31" y="9"/>
                    </a:cubicBezTo>
                    <a:cubicBezTo>
                      <a:pt x="32" y="9"/>
                      <a:pt x="32" y="9"/>
                      <a:pt x="32" y="9"/>
                    </a:cubicBezTo>
                    <a:cubicBezTo>
                      <a:pt x="31" y="10"/>
                      <a:pt x="29" y="9"/>
                      <a:pt x="28" y="10"/>
                    </a:cubicBezTo>
                    <a:cubicBezTo>
                      <a:pt x="27" y="8"/>
                      <a:pt x="25" y="9"/>
                      <a:pt x="24" y="8"/>
                    </a:cubicBezTo>
                    <a:cubicBezTo>
                      <a:pt x="24" y="8"/>
                      <a:pt x="24" y="8"/>
                      <a:pt x="24" y="8"/>
                    </a:cubicBezTo>
                    <a:cubicBezTo>
                      <a:pt x="24" y="7"/>
                      <a:pt x="24" y="7"/>
                      <a:pt x="24" y="7"/>
                    </a:cubicBezTo>
                    <a:cubicBezTo>
                      <a:pt x="22" y="7"/>
                      <a:pt x="22" y="7"/>
                      <a:pt x="22" y="7"/>
                    </a:cubicBezTo>
                    <a:cubicBezTo>
                      <a:pt x="24" y="8"/>
                      <a:pt x="22" y="9"/>
                      <a:pt x="22" y="10"/>
                    </a:cubicBezTo>
                    <a:cubicBezTo>
                      <a:pt x="21" y="10"/>
                      <a:pt x="20" y="10"/>
                      <a:pt x="19" y="11"/>
                    </a:cubicBezTo>
                    <a:cubicBezTo>
                      <a:pt x="20" y="12"/>
                      <a:pt x="22" y="10"/>
                      <a:pt x="23" y="11"/>
                    </a:cubicBezTo>
                    <a:cubicBezTo>
                      <a:pt x="24" y="12"/>
                      <a:pt x="25" y="10"/>
                      <a:pt x="25" y="11"/>
                    </a:cubicBezTo>
                    <a:cubicBezTo>
                      <a:pt x="26" y="11"/>
                      <a:pt x="26" y="11"/>
                      <a:pt x="26" y="11"/>
                    </a:cubicBezTo>
                    <a:cubicBezTo>
                      <a:pt x="26" y="11"/>
                      <a:pt x="25" y="12"/>
                      <a:pt x="24" y="12"/>
                    </a:cubicBezTo>
                    <a:cubicBezTo>
                      <a:pt x="23" y="12"/>
                      <a:pt x="23" y="12"/>
                      <a:pt x="23" y="12"/>
                    </a:cubicBezTo>
                    <a:cubicBezTo>
                      <a:pt x="24" y="13"/>
                      <a:pt x="22" y="11"/>
                      <a:pt x="21" y="13"/>
                    </a:cubicBezTo>
                    <a:cubicBezTo>
                      <a:pt x="21" y="12"/>
                      <a:pt x="19" y="12"/>
                      <a:pt x="19" y="12"/>
                    </a:cubicBezTo>
                    <a:cubicBezTo>
                      <a:pt x="18" y="13"/>
                      <a:pt x="18" y="13"/>
                      <a:pt x="19" y="14"/>
                    </a:cubicBezTo>
                    <a:cubicBezTo>
                      <a:pt x="17" y="14"/>
                      <a:pt x="17" y="15"/>
                      <a:pt x="16" y="14"/>
                    </a:cubicBezTo>
                    <a:cubicBezTo>
                      <a:pt x="16" y="12"/>
                      <a:pt x="13" y="13"/>
                      <a:pt x="12" y="13"/>
                    </a:cubicBezTo>
                    <a:cubicBezTo>
                      <a:pt x="10" y="15"/>
                      <a:pt x="7" y="14"/>
                      <a:pt x="5" y="16"/>
                    </a:cubicBezTo>
                    <a:cubicBezTo>
                      <a:pt x="6" y="17"/>
                      <a:pt x="7" y="15"/>
                      <a:pt x="8" y="16"/>
                    </a:cubicBezTo>
                    <a:cubicBezTo>
                      <a:pt x="8" y="15"/>
                      <a:pt x="8" y="16"/>
                      <a:pt x="8" y="16"/>
                    </a:cubicBezTo>
                    <a:cubicBezTo>
                      <a:pt x="8" y="17"/>
                      <a:pt x="9" y="17"/>
                      <a:pt x="8" y="18"/>
                    </a:cubicBezTo>
                    <a:cubicBezTo>
                      <a:pt x="7" y="20"/>
                      <a:pt x="5" y="16"/>
                      <a:pt x="4" y="18"/>
                    </a:cubicBezTo>
                    <a:cubicBezTo>
                      <a:pt x="3" y="18"/>
                      <a:pt x="3" y="18"/>
                      <a:pt x="3" y="18"/>
                    </a:cubicBezTo>
                    <a:cubicBezTo>
                      <a:pt x="4" y="18"/>
                      <a:pt x="5" y="18"/>
                      <a:pt x="5" y="17"/>
                    </a:cubicBezTo>
                    <a:cubicBezTo>
                      <a:pt x="5" y="16"/>
                      <a:pt x="0" y="18"/>
                      <a:pt x="2" y="15"/>
                    </a:cubicBezTo>
                    <a:cubicBezTo>
                      <a:pt x="3" y="14"/>
                      <a:pt x="5" y="16"/>
                      <a:pt x="6" y="14"/>
                    </a:cubicBezTo>
                    <a:cubicBezTo>
                      <a:pt x="7" y="14"/>
                      <a:pt x="6" y="13"/>
                      <a:pt x="6" y="13"/>
                    </a:cubicBezTo>
                    <a:cubicBezTo>
                      <a:pt x="9" y="13"/>
                      <a:pt x="10" y="10"/>
                      <a:pt x="12" y="12"/>
                    </a:cubicBezTo>
                    <a:cubicBezTo>
                      <a:pt x="12" y="11"/>
                      <a:pt x="14" y="10"/>
                      <a:pt x="14" y="11"/>
                    </a:cubicBezTo>
                    <a:cubicBezTo>
                      <a:pt x="17" y="11"/>
                      <a:pt x="14" y="13"/>
                      <a:pt x="16" y="13"/>
                    </a:cubicBezTo>
                    <a:cubicBezTo>
                      <a:pt x="16" y="13"/>
                      <a:pt x="19" y="11"/>
                      <a:pt x="17" y="11"/>
                    </a:cubicBezTo>
                    <a:cubicBezTo>
                      <a:pt x="17" y="10"/>
                      <a:pt x="17" y="10"/>
                      <a:pt x="17" y="9"/>
                    </a:cubicBezTo>
                    <a:cubicBezTo>
                      <a:pt x="18" y="10"/>
                      <a:pt x="20" y="8"/>
                      <a:pt x="21" y="8"/>
                    </a:cubicBezTo>
                    <a:cubicBezTo>
                      <a:pt x="24" y="6"/>
                      <a:pt x="26" y="7"/>
                      <a:pt x="29" y="6"/>
                    </a:cubicBezTo>
                    <a:cubicBezTo>
                      <a:pt x="28" y="5"/>
                      <a:pt x="28" y="5"/>
                      <a:pt x="28" y="5"/>
                    </a:cubicBezTo>
                    <a:cubicBezTo>
                      <a:pt x="29" y="5"/>
                      <a:pt x="29" y="5"/>
                      <a:pt x="29" y="5"/>
                    </a:cubicBezTo>
                    <a:cubicBezTo>
                      <a:pt x="29" y="5"/>
                      <a:pt x="29" y="5"/>
                      <a:pt x="29" y="5"/>
                    </a:cubicBezTo>
                    <a:cubicBezTo>
                      <a:pt x="30" y="7"/>
                      <a:pt x="31" y="4"/>
                      <a:pt x="32" y="5"/>
                    </a:cubicBezTo>
                    <a:cubicBezTo>
                      <a:pt x="31" y="4"/>
                      <a:pt x="32" y="3"/>
                      <a:pt x="33" y="3"/>
                    </a:cubicBezTo>
                    <a:cubicBezTo>
                      <a:pt x="34" y="3"/>
                      <a:pt x="34" y="4"/>
                      <a:pt x="35" y="4"/>
                    </a:cubicBezTo>
                    <a:cubicBezTo>
                      <a:pt x="35" y="2"/>
                      <a:pt x="37" y="5"/>
                      <a:pt x="37" y="3"/>
                    </a:cubicBezTo>
                    <a:cubicBezTo>
                      <a:pt x="37" y="4"/>
                      <a:pt x="38" y="3"/>
                      <a:pt x="38" y="3"/>
                    </a:cubicBezTo>
                    <a:cubicBezTo>
                      <a:pt x="38" y="2"/>
                      <a:pt x="38" y="2"/>
                      <a:pt x="38" y="2"/>
                    </a:cubicBezTo>
                    <a:cubicBezTo>
                      <a:pt x="39" y="1"/>
                      <a:pt x="44" y="1"/>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6" name="Freeform 948">
                <a:extLst>
                  <a:ext uri="{FF2B5EF4-FFF2-40B4-BE49-F238E27FC236}">
                    <a16:creationId xmlns:a16="http://schemas.microsoft.com/office/drawing/2014/main" id="{787A0E85-0B0C-4153-B521-793089369769}"/>
                  </a:ext>
                </a:extLst>
              </p:cNvPr>
              <p:cNvSpPr/>
              <p:nvPr/>
            </p:nvSpPr>
            <p:spPr bwMode="auto">
              <a:xfrm>
                <a:off x="2047" y="1494"/>
                <a:ext cx="11" cy="5"/>
              </a:xfrm>
              <a:custGeom>
                <a:gdLst>
                  <a:gd name="T0" fmla="*/ 4 w 4"/>
                  <a:gd name="T1" fmla="*/ 1 h 2"/>
                  <a:gd name="T2" fmla="*/ 1 w 4"/>
                  <a:gd name="T3" fmla="*/ 2 h 2"/>
                  <a:gd name="T4" fmla="*/ 2 w 4"/>
                  <a:gd name="T5" fmla="*/ 1 h 2"/>
                  <a:gd name="T6" fmla="*/ 0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2" y="1"/>
                      <a:pt x="1" y="2"/>
                    </a:cubicBezTo>
                    <a:cubicBezTo>
                      <a:pt x="2" y="1"/>
                      <a:pt x="2" y="1"/>
                      <a:pt x="2" y="1"/>
                    </a:cubicBezTo>
                    <a:cubicBezTo>
                      <a:pt x="1" y="1"/>
                      <a:pt x="1" y="1"/>
                      <a:pt x="0" y="1"/>
                    </a:cubicBezTo>
                    <a:cubicBezTo>
                      <a:pt x="0" y="0"/>
                      <a:pt x="0" y="0"/>
                      <a:pt x="0" y="0"/>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7" name="Freeform 949">
                <a:extLst>
                  <a:ext uri="{FF2B5EF4-FFF2-40B4-BE49-F238E27FC236}">
                    <a16:creationId xmlns:a16="http://schemas.microsoft.com/office/drawing/2014/main" id="{C00412D2-DE4D-45BA-A1BA-A17D56066FAC}"/>
                  </a:ext>
                </a:extLst>
              </p:cNvPr>
              <p:cNvSpPr/>
              <p:nvPr/>
            </p:nvSpPr>
            <p:spPr bwMode="auto">
              <a:xfrm>
                <a:off x="2124" y="1496"/>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8" name="Freeform 950">
                <a:extLst>
                  <a:ext uri="{FF2B5EF4-FFF2-40B4-BE49-F238E27FC236}">
                    <a16:creationId xmlns:a16="http://schemas.microsoft.com/office/drawing/2014/main" id="{30E9F65A-60F1-43F4-8755-712971194B5E}"/>
                  </a:ext>
                </a:extLst>
              </p:cNvPr>
              <p:cNvSpPr/>
              <p:nvPr/>
            </p:nvSpPr>
            <p:spPr bwMode="auto">
              <a:xfrm>
                <a:off x="2942" y="149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69" name="Freeform 951">
                <a:extLst>
                  <a:ext uri="{FF2B5EF4-FFF2-40B4-BE49-F238E27FC236}">
                    <a16:creationId xmlns:a16="http://schemas.microsoft.com/office/drawing/2014/main" id="{0D2D8999-6487-4244-B5BF-9BB69B8F687A}"/>
                  </a:ext>
                </a:extLst>
              </p:cNvPr>
              <p:cNvSpPr/>
              <p:nvPr/>
            </p:nvSpPr>
            <p:spPr bwMode="auto">
              <a:xfrm>
                <a:off x="3738" y="1499"/>
                <a:ext cx="27" cy="13"/>
              </a:xfrm>
              <a:custGeom>
                <a:gdLst>
                  <a:gd name="T0" fmla="*/ 10 w 10"/>
                  <a:gd name="T1" fmla="*/ 0 h 5"/>
                  <a:gd name="T2" fmla="*/ 9 w 10"/>
                  <a:gd name="T3" fmla="*/ 2 h 5"/>
                  <a:gd name="T4" fmla="*/ 6 w 10"/>
                  <a:gd name="T5" fmla="*/ 3 h 5"/>
                  <a:gd name="T6" fmla="*/ 5 w 10"/>
                  <a:gd name="T7" fmla="*/ 2 h 5"/>
                  <a:gd name="T8" fmla="*/ 4 w 10"/>
                  <a:gd name="T9" fmla="*/ 3 h 5"/>
                  <a:gd name="T10" fmla="*/ 3 w 10"/>
                  <a:gd name="T11" fmla="*/ 3 h 5"/>
                  <a:gd name="T12" fmla="*/ 1 w 10"/>
                  <a:gd name="T13" fmla="*/ 4 h 5"/>
                  <a:gd name="T14" fmla="*/ 0 w 10"/>
                  <a:gd name="T15" fmla="*/ 3 h 5"/>
                  <a:gd name="T16" fmla="*/ 1 w 10"/>
                  <a:gd name="T17" fmla="*/ 4 h 5"/>
                  <a:gd name="T18" fmla="*/ 1 w 10"/>
                  <a:gd name="T19" fmla="*/ 3 h 5"/>
                  <a:gd name="T20" fmla="*/ 10 w 10"/>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0" y="0"/>
                    </a:moveTo>
                    <a:cubicBezTo>
                      <a:pt x="10" y="1"/>
                      <a:pt x="10" y="2"/>
                      <a:pt x="9" y="2"/>
                    </a:cubicBezTo>
                    <a:cubicBezTo>
                      <a:pt x="8" y="1"/>
                      <a:pt x="6" y="2"/>
                      <a:pt x="6" y="3"/>
                    </a:cubicBezTo>
                    <a:cubicBezTo>
                      <a:pt x="5" y="2"/>
                      <a:pt x="5" y="2"/>
                      <a:pt x="5" y="2"/>
                    </a:cubicBezTo>
                    <a:cubicBezTo>
                      <a:pt x="4" y="3"/>
                      <a:pt x="4" y="3"/>
                      <a:pt x="4" y="3"/>
                    </a:cubicBezTo>
                    <a:cubicBezTo>
                      <a:pt x="3" y="3"/>
                      <a:pt x="3" y="3"/>
                      <a:pt x="3" y="3"/>
                    </a:cubicBezTo>
                    <a:cubicBezTo>
                      <a:pt x="1" y="3"/>
                      <a:pt x="2" y="5"/>
                      <a:pt x="1" y="4"/>
                    </a:cubicBezTo>
                    <a:cubicBezTo>
                      <a:pt x="0" y="3"/>
                      <a:pt x="0" y="3"/>
                      <a:pt x="0" y="3"/>
                    </a:cubicBezTo>
                    <a:cubicBezTo>
                      <a:pt x="1" y="4"/>
                      <a:pt x="1" y="4"/>
                      <a:pt x="1" y="4"/>
                    </a:cubicBezTo>
                    <a:cubicBezTo>
                      <a:pt x="1" y="3"/>
                      <a:pt x="1" y="3"/>
                      <a:pt x="1" y="3"/>
                    </a:cubicBezTo>
                    <a:cubicBezTo>
                      <a:pt x="4" y="1"/>
                      <a:pt x="7"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0" name="Freeform 952">
                <a:extLst>
                  <a:ext uri="{FF2B5EF4-FFF2-40B4-BE49-F238E27FC236}">
                    <a16:creationId xmlns:a16="http://schemas.microsoft.com/office/drawing/2014/main" id="{CDD24024-EA9A-4336-A04B-6924CD9FD801}"/>
                  </a:ext>
                </a:extLst>
              </p:cNvPr>
              <p:cNvSpPr/>
              <p:nvPr/>
            </p:nvSpPr>
            <p:spPr bwMode="auto">
              <a:xfrm>
                <a:off x="2042" y="1496"/>
                <a:ext cx="5" cy="6"/>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1" name="Freeform 953">
                <a:extLst>
                  <a:ext uri="{FF2B5EF4-FFF2-40B4-BE49-F238E27FC236}">
                    <a16:creationId xmlns:a16="http://schemas.microsoft.com/office/drawing/2014/main" id="{C7679B14-8676-41D1-9077-DA9F70E17625}"/>
                  </a:ext>
                </a:extLst>
              </p:cNvPr>
              <p:cNvSpPr/>
              <p:nvPr/>
            </p:nvSpPr>
            <p:spPr bwMode="auto">
              <a:xfrm>
                <a:off x="2028" y="1499"/>
                <a:ext cx="8" cy="11"/>
              </a:xfrm>
              <a:custGeom>
                <a:gdLst>
                  <a:gd name="T0" fmla="*/ 2 w 3"/>
                  <a:gd name="T1" fmla="*/ 2 h 4"/>
                  <a:gd name="T2" fmla="*/ 3 w 3"/>
                  <a:gd name="T3" fmla="*/ 2 h 4"/>
                  <a:gd name="T4" fmla="*/ 0 w 3"/>
                  <a:gd name="T5" fmla="*/ 4 h 4"/>
                  <a:gd name="T6" fmla="*/ 0 w 3"/>
                  <a:gd name="T7" fmla="*/ 0 h 4"/>
                  <a:gd name="T8" fmla="*/ 2 w 3"/>
                  <a:gd name="T9" fmla="*/ 2 h 4"/>
                </a:gdLst>
                <a:cxnLst>
                  <a:cxn ang="0">
                    <a:pos x="T0" y="T1"/>
                  </a:cxn>
                  <a:cxn ang="0">
                    <a:pos x="T2" y="T3"/>
                  </a:cxn>
                  <a:cxn ang="0">
                    <a:pos x="T4" y="T5"/>
                  </a:cxn>
                  <a:cxn ang="0">
                    <a:pos x="T6" y="T7"/>
                  </a:cxn>
                  <a:cxn ang="0">
                    <a:pos x="T8" y="T9"/>
                  </a:cxn>
                </a:cxnLst>
                <a:rect l="0" t="0" r="r" b="b"/>
                <a:pathLst>
                  <a:path w="3" h="4">
                    <a:moveTo>
                      <a:pt x="2" y="2"/>
                    </a:moveTo>
                    <a:cubicBezTo>
                      <a:pt x="2" y="2"/>
                      <a:pt x="3" y="1"/>
                      <a:pt x="3" y="2"/>
                    </a:cubicBezTo>
                    <a:cubicBezTo>
                      <a:pt x="2" y="2"/>
                      <a:pt x="1" y="3"/>
                      <a:pt x="0" y="4"/>
                    </a:cubicBezTo>
                    <a:cubicBezTo>
                      <a:pt x="1" y="3"/>
                      <a:pt x="0" y="1"/>
                      <a:pt x="0" y="0"/>
                    </a:cubicBezTo>
                    <a:cubicBezTo>
                      <a:pt x="0" y="1"/>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2" name="Freeform 954">
                <a:extLst>
                  <a:ext uri="{FF2B5EF4-FFF2-40B4-BE49-F238E27FC236}">
                    <a16:creationId xmlns:a16="http://schemas.microsoft.com/office/drawing/2014/main" id="{2A60ABC5-9136-49B1-A180-BD95D76884DE}"/>
                  </a:ext>
                </a:extLst>
              </p:cNvPr>
              <p:cNvSpPr/>
              <p:nvPr/>
            </p:nvSpPr>
            <p:spPr bwMode="auto">
              <a:xfrm>
                <a:off x="3679" y="1499"/>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3" name="Freeform 955">
                <a:extLst>
                  <a:ext uri="{FF2B5EF4-FFF2-40B4-BE49-F238E27FC236}">
                    <a16:creationId xmlns:a16="http://schemas.microsoft.com/office/drawing/2014/main" id="{1DCC3662-8066-42B6-9DAA-41A92B01CE85}"/>
                  </a:ext>
                </a:extLst>
              </p:cNvPr>
              <p:cNvSpPr/>
              <p:nvPr/>
            </p:nvSpPr>
            <p:spPr bwMode="auto">
              <a:xfrm>
                <a:off x="2082" y="1499"/>
                <a:ext cx="42" cy="19"/>
              </a:xfrm>
              <a:custGeom>
                <a:gdLst>
                  <a:gd name="T0" fmla="*/ 15 w 16"/>
                  <a:gd name="T1" fmla="*/ 1 h 7"/>
                  <a:gd name="T2" fmla="*/ 15 w 16"/>
                  <a:gd name="T3" fmla="*/ 2 h 7"/>
                  <a:gd name="T4" fmla="*/ 16 w 16"/>
                  <a:gd name="T5" fmla="*/ 2 h 7"/>
                  <a:gd name="T6" fmla="*/ 16 w 16"/>
                  <a:gd name="T7" fmla="*/ 3 h 7"/>
                  <a:gd name="T8" fmla="*/ 9 w 16"/>
                  <a:gd name="T9" fmla="*/ 4 h 7"/>
                  <a:gd name="T10" fmla="*/ 0 w 16"/>
                  <a:gd name="T11" fmla="*/ 7 h 7"/>
                  <a:gd name="T12" fmla="*/ 4 w 16"/>
                  <a:gd name="T13" fmla="*/ 4 h 7"/>
                  <a:gd name="T14" fmla="*/ 9 w 16"/>
                  <a:gd name="T15" fmla="*/ 3 h 7"/>
                  <a:gd name="T16" fmla="*/ 8 w 16"/>
                  <a:gd name="T17" fmla="*/ 2 h 7"/>
                  <a:gd name="T18" fmla="*/ 10 w 16"/>
                  <a:gd name="T19" fmla="*/ 2 h 7"/>
                  <a:gd name="T20" fmla="*/ 11 w 16"/>
                  <a:gd name="T21" fmla="*/ 1 h 7"/>
                  <a:gd name="T22" fmla="*/ 11 w 16"/>
                  <a:gd name="T23" fmla="*/ 1 h 7"/>
                  <a:gd name="T24" fmla="*/ 15 w 1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5" y="1"/>
                    </a:moveTo>
                    <a:cubicBezTo>
                      <a:pt x="15" y="2"/>
                      <a:pt x="15" y="2"/>
                      <a:pt x="15" y="2"/>
                    </a:cubicBezTo>
                    <a:cubicBezTo>
                      <a:pt x="15" y="2"/>
                      <a:pt x="16" y="2"/>
                      <a:pt x="16" y="2"/>
                    </a:cubicBezTo>
                    <a:cubicBezTo>
                      <a:pt x="16" y="3"/>
                      <a:pt x="16" y="3"/>
                      <a:pt x="16" y="3"/>
                    </a:cubicBezTo>
                    <a:cubicBezTo>
                      <a:pt x="13" y="1"/>
                      <a:pt x="12" y="3"/>
                      <a:pt x="9" y="4"/>
                    </a:cubicBezTo>
                    <a:cubicBezTo>
                      <a:pt x="6" y="6"/>
                      <a:pt x="3" y="5"/>
                      <a:pt x="0" y="7"/>
                    </a:cubicBezTo>
                    <a:cubicBezTo>
                      <a:pt x="0" y="5"/>
                      <a:pt x="3" y="5"/>
                      <a:pt x="4" y="4"/>
                    </a:cubicBezTo>
                    <a:cubicBezTo>
                      <a:pt x="5" y="3"/>
                      <a:pt x="7" y="2"/>
                      <a:pt x="9" y="3"/>
                    </a:cubicBezTo>
                    <a:cubicBezTo>
                      <a:pt x="10" y="3"/>
                      <a:pt x="8" y="3"/>
                      <a:pt x="8" y="2"/>
                    </a:cubicBezTo>
                    <a:cubicBezTo>
                      <a:pt x="10" y="3"/>
                      <a:pt x="9" y="1"/>
                      <a:pt x="10" y="2"/>
                    </a:cubicBezTo>
                    <a:cubicBezTo>
                      <a:pt x="11" y="1"/>
                      <a:pt x="11" y="1"/>
                      <a:pt x="11" y="1"/>
                    </a:cubicBezTo>
                    <a:cubicBezTo>
                      <a:pt x="11" y="1"/>
                      <a:pt x="11" y="1"/>
                      <a:pt x="11" y="1"/>
                    </a:cubicBezTo>
                    <a:cubicBezTo>
                      <a:pt x="11" y="0"/>
                      <a:pt x="14"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4" name="Freeform 956">
                <a:extLst>
                  <a:ext uri="{FF2B5EF4-FFF2-40B4-BE49-F238E27FC236}">
                    <a16:creationId xmlns:a16="http://schemas.microsoft.com/office/drawing/2014/main" id="{429443C0-9EC8-4848-99B3-1BE444B9FC32}"/>
                  </a:ext>
                </a:extLst>
              </p:cNvPr>
              <p:cNvSpPr/>
              <p:nvPr/>
            </p:nvSpPr>
            <p:spPr bwMode="auto">
              <a:xfrm>
                <a:off x="4168" y="1499"/>
                <a:ext cx="14" cy="8"/>
              </a:xfrm>
              <a:custGeom>
                <a:gdLst>
                  <a:gd name="T0" fmla="*/ 3 w 5"/>
                  <a:gd name="T1" fmla="*/ 2 h 3"/>
                  <a:gd name="T2" fmla="*/ 5 w 5"/>
                  <a:gd name="T3" fmla="*/ 2 h 3"/>
                  <a:gd name="T4" fmla="*/ 1 w 5"/>
                  <a:gd name="T5" fmla="*/ 3 h 3"/>
                  <a:gd name="T6" fmla="*/ 0 w 5"/>
                  <a:gd name="T7" fmla="*/ 3 h 3"/>
                  <a:gd name="T8" fmla="*/ 3 w 5"/>
                  <a:gd name="T9" fmla="*/ 1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5" y="2"/>
                      <a:pt x="5" y="2"/>
                      <a:pt x="5" y="2"/>
                    </a:cubicBezTo>
                    <a:cubicBezTo>
                      <a:pt x="4" y="3"/>
                      <a:pt x="1" y="2"/>
                      <a:pt x="1" y="3"/>
                    </a:cubicBezTo>
                    <a:cubicBezTo>
                      <a:pt x="0" y="3"/>
                      <a:pt x="0" y="3"/>
                      <a:pt x="0" y="3"/>
                    </a:cubicBezTo>
                    <a:cubicBezTo>
                      <a:pt x="0"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5" name="Freeform 957">
                <a:extLst>
                  <a:ext uri="{FF2B5EF4-FFF2-40B4-BE49-F238E27FC236}">
                    <a16:creationId xmlns:a16="http://schemas.microsoft.com/office/drawing/2014/main" id="{638FE056-6AD6-4E44-AC08-14393D4F5ED7}"/>
                  </a:ext>
                </a:extLst>
              </p:cNvPr>
              <p:cNvSpPr/>
              <p:nvPr/>
            </p:nvSpPr>
            <p:spPr bwMode="auto">
              <a:xfrm>
                <a:off x="3717" y="1502"/>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6" name="Freeform 958">
                <a:extLst>
                  <a:ext uri="{FF2B5EF4-FFF2-40B4-BE49-F238E27FC236}">
                    <a16:creationId xmlns:a16="http://schemas.microsoft.com/office/drawing/2014/main" id="{C0063C32-AD1B-4F44-9844-1DB35B0E0F97}"/>
                  </a:ext>
                </a:extLst>
              </p:cNvPr>
              <p:cNvSpPr/>
              <p:nvPr/>
            </p:nvSpPr>
            <p:spPr bwMode="auto">
              <a:xfrm>
                <a:off x="4214" y="1502"/>
                <a:ext cx="8" cy="5"/>
              </a:xfrm>
              <a:custGeom>
                <a:gdLst>
                  <a:gd name="T0" fmla="*/ 2 w 3"/>
                  <a:gd name="T1" fmla="*/ 0 h 2"/>
                  <a:gd name="T2" fmla="*/ 1 w 3"/>
                  <a:gd name="T3" fmla="*/ 2 h 2"/>
                  <a:gd name="T4" fmla="*/ 2 w 3"/>
                  <a:gd name="T5" fmla="*/ 0 h 2"/>
                </a:gdLst>
                <a:cxnLst>
                  <a:cxn ang="0">
                    <a:pos x="T0" y="T1"/>
                  </a:cxn>
                  <a:cxn ang="0">
                    <a:pos x="T2" y="T3"/>
                  </a:cxn>
                  <a:cxn ang="0">
                    <a:pos x="T4" y="T5"/>
                  </a:cxn>
                </a:cxnLst>
                <a:rect l="0" t="0" r="r" b="b"/>
                <a:pathLst>
                  <a:path w="3" h="2">
                    <a:moveTo>
                      <a:pt x="2" y="0"/>
                    </a:moveTo>
                    <a:cubicBezTo>
                      <a:pt x="3" y="1"/>
                      <a:pt x="1" y="1"/>
                      <a:pt x="1"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7" name="Freeform 959">
                <a:extLst>
                  <a:ext uri="{FF2B5EF4-FFF2-40B4-BE49-F238E27FC236}">
                    <a16:creationId xmlns:a16="http://schemas.microsoft.com/office/drawing/2014/main" id="{EA2FDF6D-48AB-4BAC-8C08-F816060A405D}"/>
                  </a:ext>
                </a:extLst>
              </p:cNvPr>
              <p:cNvSpPr/>
              <p:nvPr/>
            </p:nvSpPr>
            <p:spPr bwMode="auto">
              <a:xfrm>
                <a:off x="3455" y="1502"/>
                <a:ext cx="3" cy="2"/>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8" name="Freeform 960">
                <a:extLst>
                  <a:ext uri="{FF2B5EF4-FFF2-40B4-BE49-F238E27FC236}">
                    <a16:creationId xmlns:a16="http://schemas.microsoft.com/office/drawing/2014/main" id="{1D701A73-468A-4500-B839-ACF024263613}"/>
                  </a:ext>
                </a:extLst>
              </p:cNvPr>
              <p:cNvSpPr/>
              <p:nvPr/>
            </p:nvSpPr>
            <p:spPr bwMode="auto">
              <a:xfrm>
                <a:off x="2408" y="1504"/>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79" name="Freeform 961">
                <a:extLst>
                  <a:ext uri="{FF2B5EF4-FFF2-40B4-BE49-F238E27FC236}">
                    <a16:creationId xmlns:a16="http://schemas.microsoft.com/office/drawing/2014/main" id="{C0D9873C-947B-4B4D-A592-A27804DB1DA2}"/>
                  </a:ext>
                </a:extLst>
              </p:cNvPr>
              <p:cNvSpPr/>
              <p:nvPr/>
            </p:nvSpPr>
            <p:spPr bwMode="auto">
              <a:xfrm>
                <a:off x="2923" y="150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0" name="Freeform 962">
                <a:extLst>
                  <a:ext uri="{FF2B5EF4-FFF2-40B4-BE49-F238E27FC236}">
                    <a16:creationId xmlns:a16="http://schemas.microsoft.com/office/drawing/2014/main" id="{15B7F2F8-CFA4-45E7-889D-BA6A882C0A68}"/>
                  </a:ext>
                </a:extLst>
              </p:cNvPr>
              <p:cNvSpPr/>
              <p:nvPr/>
            </p:nvSpPr>
            <p:spPr bwMode="auto">
              <a:xfrm>
                <a:off x="4211" y="1504"/>
                <a:ext cx="8" cy="11"/>
              </a:xfrm>
              <a:custGeom>
                <a:gdLst>
                  <a:gd name="T0" fmla="*/ 3 w 3"/>
                  <a:gd name="T1" fmla="*/ 2 h 4"/>
                  <a:gd name="T2" fmla="*/ 3 w 3"/>
                  <a:gd name="T3" fmla="*/ 2 h 4"/>
                  <a:gd name="T4" fmla="*/ 2 w 3"/>
                  <a:gd name="T5" fmla="*/ 3 h 4"/>
                  <a:gd name="T6" fmla="*/ 0 w 3"/>
                  <a:gd name="T7" fmla="*/ 0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2"/>
                      <a:pt x="3" y="2"/>
                      <a:pt x="3" y="2"/>
                    </a:cubicBezTo>
                    <a:cubicBezTo>
                      <a:pt x="2" y="1"/>
                      <a:pt x="3" y="4"/>
                      <a:pt x="2" y="3"/>
                    </a:cubicBezTo>
                    <a:cubicBezTo>
                      <a:pt x="1" y="2"/>
                      <a:pt x="1" y="1"/>
                      <a:pt x="0" y="0"/>
                    </a:cubicBezTo>
                    <a:cubicBezTo>
                      <a:pt x="1" y="1"/>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1" name="Freeform 963">
                <a:extLst>
                  <a:ext uri="{FF2B5EF4-FFF2-40B4-BE49-F238E27FC236}">
                    <a16:creationId xmlns:a16="http://schemas.microsoft.com/office/drawing/2014/main" id="{354B6AF0-7392-4CD4-BA82-0E23F5E7026F}"/>
                  </a:ext>
                </a:extLst>
              </p:cNvPr>
              <p:cNvSpPr/>
              <p:nvPr/>
            </p:nvSpPr>
            <p:spPr bwMode="auto">
              <a:xfrm>
                <a:off x="2386" y="1507"/>
                <a:ext cx="22" cy="8"/>
              </a:xfrm>
              <a:custGeom>
                <a:gdLst>
                  <a:gd name="T0" fmla="*/ 8 w 8"/>
                  <a:gd name="T1" fmla="*/ 0 h 3"/>
                  <a:gd name="T2" fmla="*/ 0 w 8"/>
                  <a:gd name="T3" fmla="*/ 3 h 3"/>
                  <a:gd name="T4" fmla="*/ 3 w 8"/>
                  <a:gd name="T5" fmla="*/ 2 h 3"/>
                  <a:gd name="T6" fmla="*/ 2 w 8"/>
                  <a:gd name="T7" fmla="*/ 2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6" y="1"/>
                      <a:pt x="3" y="3"/>
                      <a:pt x="0" y="3"/>
                    </a:cubicBezTo>
                    <a:cubicBezTo>
                      <a:pt x="3" y="2"/>
                      <a:pt x="3" y="2"/>
                      <a:pt x="3" y="2"/>
                    </a:cubicBezTo>
                    <a:cubicBezTo>
                      <a:pt x="2" y="2"/>
                      <a:pt x="2" y="2"/>
                      <a:pt x="2" y="2"/>
                    </a:cubicBezTo>
                    <a:cubicBezTo>
                      <a:pt x="5"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2" name="Freeform 964">
                <a:extLst>
                  <a:ext uri="{FF2B5EF4-FFF2-40B4-BE49-F238E27FC236}">
                    <a16:creationId xmlns:a16="http://schemas.microsoft.com/office/drawing/2014/main" id="{760731D4-31D1-48FB-82E6-F87D9A0762F4}"/>
                  </a:ext>
                </a:extLst>
              </p:cNvPr>
              <p:cNvSpPr/>
              <p:nvPr/>
            </p:nvSpPr>
            <p:spPr bwMode="auto">
              <a:xfrm>
                <a:off x="1935" y="1510"/>
                <a:ext cx="13" cy="16"/>
              </a:xfrm>
              <a:custGeom>
                <a:gdLst>
                  <a:gd name="T0" fmla="*/ 5 w 5"/>
                  <a:gd name="T1" fmla="*/ 0 h 6"/>
                  <a:gd name="T2" fmla="*/ 1 w 5"/>
                  <a:gd name="T3" fmla="*/ 6 h 6"/>
                  <a:gd name="T4" fmla="*/ 0 w 5"/>
                  <a:gd name="T5" fmla="*/ 5 h 6"/>
                  <a:gd name="T6" fmla="*/ 2 w 5"/>
                  <a:gd name="T7" fmla="*/ 3 h 6"/>
                  <a:gd name="T8" fmla="*/ 1 w 5"/>
                  <a:gd name="T9" fmla="*/ 3 h 6"/>
                  <a:gd name="T10" fmla="*/ 4 w 5"/>
                  <a:gd name="T11" fmla="*/ 0 h 6"/>
                  <a:gd name="T12" fmla="*/ 5 w 5"/>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cubicBezTo>
                      <a:pt x="4" y="3"/>
                      <a:pt x="2" y="5"/>
                      <a:pt x="1" y="6"/>
                    </a:cubicBezTo>
                    <a:cubicBezTo>
                      <a:pt x="0" y="6"/>
                      <a:pt x="0" y="6"/>
                      <a:pt x="0" y="5"/>
                    </a:cubicBezTo>
                    <a:cubicBezTo>
                      <a:pt x="1" y="4"/>
                      <a:pt x="2" y="4"/>
                      <a:pt x="2" y="3"/>
                    </a:cubicBezTo>
                    <a:cubicBezTo>
                      <a:pt x="1" y="3"/>
                      <a:pt x="1" y="3"/>
                      <a:pt x="1" y="3"/>
                    </a:cubicBezTo>
                    <a:cubicBezTo>
                      <a:pt x="2" y="1"/>
                      <a:pt x="4" y="1"/>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3" name="Freeform 965">
                <a:extLst>
                  <a:ext uri="{FF2B5EF4-FFF2-40B4-BE49-F238E27FC236}">
                    <a16:creationId xmlns:a16="http://schemas.microsoft.com/office/drawing/2014/main" id="{63050A5B-A146-4F66-B2D8-51279D25C2F9}"/>
                  </a:ext>
                </a:extLst>
              </p:cNvPr>
              <p:cNvSpPr/>
              <p:nvPr/>
            </p:nvSpPr>
            <p:spPr bwMode="auto">
              <a:xfrm>
                <a:off x="3730" y="1510"/>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4" name="Freeform 966">
                <a:extLst>
                  <a:ext uri="{FF2B5EF4-FFF2-40B4-BE49-F238E27FC236}">
                    <a16:creationId xmlns:a16="http://schemas.microsoft.com/office/drawing/2014/main" id="{70C5D2B1-EED0-4756-AD14-7DBEE35B062D}"/>
                  </a:ext>
                </a:extLst>
              </p:cNvPr>
              <p:cNvSpPr/>
              <p:nvPr/>
            </p:nvSpPr>
            <p:spPr bwMode="auto">
              <a:xfrm>
                <a:off x="4093" y="1510"/>
                <a:ext cx="16" cy="8"/>
              </a:xfrm>
              <a:custGeom>
                <a:gdLst>
                  <a:gd name="T0" fmla="*/ 6 w 6"/>
                  <a:gd name="T1" fmla="*/ 1 h 3"/>
                  <a:gd name="T2" fmla="*/ 5 w 6"/>
                  <a:gd name="T3" fmla="*/ 0 h 3"/>
                  <a:gd name="T4" fmla="*/ 3 w 6"/>
                  <a:gd name="T5" fmla="*/ 3 h 3"/>
                  <a:gd name="T6" fmla="*/ 2 w 6"/>
                  <a:gd name="T7" fmla="*/ 2 h 3"/>
                  <a:gd name="T8" fmla="*/ 1 w 6"/>
                  <a:gd name="T9" fmla="*/ 3 h 3"/>
                  <a:gd name="T10" fmla="*/ 0 w 6"/>
                  <a:gd name="T11" fmla="*/ 1 h 3"/>
                  <a:gd name="T12" fmla="*/ 4 w 6"/>
                  <a:gd name="T13" fmla="*/ 1 h 3"/>
                  <a:gd name="T14" fmla="*/ 5 w 6"/>
                  <a:gd name="T15" fmla="*/ 0 h 3"/>
                  <a:gd name="T16" fmla="*/ 6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1"/>
                    </a:moveTo>
                    <a:cubicBezTo>
                      <a:pt x="5" y="0"/>
                      <a:pt x="5" y="0"/>
                      <a:pt x="5" y="0"/>
                    </a:cubicBezTo>
                    <a:cubicBezTo>
                      <a:pt x="6" y="1"/>
                      <a:pt x="4" y="2"/>
                      <a:pt x="3" y="3"/>
                    </a:cubicBezTo>
                    <a:cubicBezTo>
                      <a:pt x="2" y="2"/>
                      <a:pt x="2" y="2"/>
                      <a:pt x="2" y="2"/>
                    </a:cubicBezTo>
                    <a:cubicBezTo>
                      <a:pt x="1" y="3"/>
                      <a:pt x="1" y="3"/>
                      <a:pt x="1" y="3"/>
                    </a:cubicBezTo>
                    <a:cubicBezTo>
                      <a:pt x="0" y="1"/>
                      <a:pt x="0" y="1"/>
                      <a:pt x="0" y="1"/>
                    </a:cubicBezTo>
                    <a:cubicBezTo>
                      <a:pt x="2" y="2"/>
                      <a:pt x="3" y="2"/>
                      <a:pt x="4" y="1"/>
                    </a:cubicBezTo>
                    <a:cubicBezTo>
                      <a:pt x="5" y="0"/>
                      <a:pt x="5" y="0"/>
                      <a:pt x="5" y="0"/>
                    </a:cubicBezTo>
                    <a:cubicBezTo>
                      <a:pt x="5" y="0"/>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5" name="Freeform 967">
                <a:extLst>
                  <a:ext uri="{FF2B5EF4-FFF2-40B4-BE49-F238E27FC236}">
                    <a16:creationId xmlns:a16="http://schemas.microsoft.com/office/drawing/2014/main" id="{89783C3E-5FB5-468C-9385-493A402EA246}"/>
                  </a:ext>
                </a:extLst>
              </p:cNvPr>
              <p:cNvSpPr/>
              <p:nvPr/>
            </p:nvSpPr>
            <p:spPr bwMode="auto">
              <a:xfrm>
                <a:off x="2913" y="1512"/>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6" name="Freeform 968">
                <a:extLst>
                  <a:ext uri="{FF2B5EF4-FFF2-40B4-BE49-F238E27FC236}">
                    <a16:creationId xmlns:a16="http://schemas.microsoft.com/office/drawing/2014/main" id="{F344C971-59DD-46EC-95E3-7C86F5704B9F}"/>
                  </a:ext>
                </a:extLst>
              </p:cNvPr>
              <p:cNvSpPr/>
              <p:nvPr/>
            </p:nvSpPr>
            <p:spPr bwMode="auto">
              <a:xfrm>
                <a:off x="2918" y="151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7" name="Freeform 969">
                <a:extLst>
                  <a:ext uri="{FF2B5EF4-FFF2-40B4-BE49-F238E27FC236}">
                    <a16:creationId xmlns:a16="http://schemas.microsoft.com/office/drawing/2014/main" id="{37B37459-B2FD-4883-B05D-C7D42A4217C5}"/>
                  </a:ext>
                </a:extLst>
              </p:cNvPr>
              <p:cNvSpPr/>
              <p:nvPr/>
            </p:nvSpPr>
            <p:spPr bwMode="auto">
              <a:xfrm>
                <a:off x="2905" y="1518"/>
                <a:ext cx="5" cy="2"/>
              </a:xfrm>
              <a:custGeom>
                <a:gdLst>
                  <a:gd name="T0" fmla="*/ 2 w 2"/>
                  <a:gd name="T1" fmla="*/ 0 h 1"/>
                  <a:gd name="T2" fmla="*/ 2 w 2"/>
                  <a:gd name="T3" fmla="*/ 0 h 1"/>
                  <a:gd name="T4" fmla="*/ 0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0"/>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8" name="Freeform 970">
                <a:extLst>
                  <a:ext uri="{FF2B5EF4-FFF2-40B4-BE49-F238E27FC236}">
                    <a16:creationId xmlns:a16="http://schemas.microsoft.com/office/drawing/2014/main" id="{3F9DD04E-6978-404C-9E75-055B62A86A4F}"/>
                  </a:ext>
                </a:extLst>
              </p:cNvPr>
              <p:cNvSpPr/>
              <p:nvPr/>
            </p:nvSpPr>
            <p:spPr bwMode="auto">
              <a:xfrm>
                <a:off x="3682" y="1520"/>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89" name="Freeform 971">
                <a:extLst>
                  <a:ext uri="{FF2B5EF4-FFF2-40B4-BE49-F238E27FC236}">
                    <a16:creationId xmlns:a16="http://schemas.microsoft.com/office/drawing/2014/main" id="{DEEBF84F-064E-4811-84B4-CBE93F264A90}"/>
                  </a:ext>
                </a:extLst>
              </p:cNvPr>
              <p:cNvSpPr/>
              <p:nvPr/>
            </p:nvSpPr>
            <p:spPr bwMode="auto">
              <a:xfrm flipH="1">
                <a:off x="1937" y="1528"/>
                <a:ext cx="0" cy="11"/>
              </a:xfrm>
              <a:custGeom>
                <a:gdLst>
                  <a:gd name="T0" fmla="*/ 11 h 11"/>
                  <a:gd name="T1" fmla="*/ 0 h 11"/>
                  <a:gd name="T2" fmla="*/ 8 h 11"/>
                  <a:gd name="T3" fmla="*/ 11 h 11"/>
                </a:gdLst>
                <a:cxnLst>
                  <a:cxn ang="0">
                    <a:pos x="0" y="T0"/>
                  </a:cxn>
                  <a:cxn ang="0">
                    <a:pos x="0" y="T1"/>
                  </a:cxn>
                  <a:cxn ang="0">
                    <a:pos x="0" y="T2"/>
                  </a:cxn>
                  <a:cxn ang="0">
                    <a:pos x="0" y="T3"/>
                  </a:cxn>
                </a:cxnLst>
                <a:rect l="0" t="0" r="r" b="b"/>
                <a:pathLst>
                  <a:path h="11">
                    <a:moveTo>
                      <a:pt x="0" y="11"/>
                    </a:moveTo>
                    <a:lnTo>
                      <a:pt x="0" y="0"/>
                    </a:lnTo>
                    <a:lnTo>
                      <a:pt x="0" y="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0" name="Freeform 972">
                <a:extLst>
                  <a:ext uri="{FF2B5EF4-FFF2-40B4-BE49-F238E27FC236}">
                    <a16:creationId xmlns:a16="http://schemas.microsoft.com/office/drawing/2014/main" id="{144A38CB-54DF-4A0B-8195-C28171F73A59}"/>
                  </a:ext>
                </a:extLst>
              </p:cNvPr>
              <p:cNvSpPr/>
              <p:nvPr/>
            </p:nvSpPr>
            <p:spPr bwMode="auto">
              <a:xfrm>
                <a:off x="3597" y="1531"/>
                <a:ext cx="10" cy="8"/>
              </a:xfrm>
              <a:custGeom>
                <a:gdLst>
                  <a:gd name="T0" fmla="*/ 2 w 4"/>
                  <a:gd name="T1" fmla="*/ 0 h 3"/>
                  <a:gd name="T2" fmla="*/ 2 w 4"/>
                  <a:gd name="T3" fmla="*/ 2 h 3"/>
                  <a:gd name="T4" fmla="*/ 4 w 4"/>
                  <a:gd name="T5" fmla="*/ 1 h 3"/>
                  <a:gd name="T6" fmla="*/ 4 w 4"/>
                  <a:gd name="T7" fmla="*/ 2 h 3"/>
                  <a:gd name="T8" fmla="*/ 0 w 4"/>
                  <a:gd name="T9" fmla="*/ 3 h 3"/>
                  <a:gd name="T10" fmla="*/ 0 w 4"/>
                  <a:gd name="T11" fmla="*/ 2 h 3"/>
                  <a:gd name="T12" fmla="*/ 0 w 4"/>
                  <a:gd name="T13" fmla="*/ 3 h 3"/>
                  <a:gd name="T14" fmla="*/ 2 w 4"/>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1" y="1"/>
                      <a:pt x="2" y="1"/>
                      <a:pt x="2" y="2"/>
                    </a:cubicBezTo>
                    <a:cubicBezTo>
                      <a:pt x="4" y="1"/>
                      <a:pt x="4" y="1"/>
                      <a:pt x="4" y="1"/>
                    </a:cubicBezTo>
                    <a:cubicBezTo>
                      <a:pt x="4" y="2"/>
                      <a:pt x="4" y="2"/>
                      <a:pt x="4" y="2"/>
                    </a:cubicBezTo>
                    <a:cubicBezTo>
                      <a:pt x="3" y="2"/>
                      <a:pt x="1" y="2"/>
                      <a:pt x="0" y="3"/>
                    </a:cubicBezTo>
                    <a:cubicBezTo>
                      <a:pt x="0" y="2"/>
                      <a:pt x="0" y="2"/>
                      <a:pt x="0" y="2"/>
                    </a:cubicBezTo>
                    <a:cubicBezTo>
                      <a:pt x="0" y="3"/>
                      <a:pt x="0" y="3"/>
                      <a:pt x="0" y="3"/>
                    </a:cubicBezTo>
                    <a:cubicBezTo>
                      <a:pt x="0"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1" name="Freeform 973">
                <a:extLst>
                  <a:ext uri="{FF2B5EF4-FFF2-40B4-BE49-F238E27FC236}">
                    <a16:creationId xmlns:a16="http://schemas.microsoft.com/office/drawing/2014/main" id="{4F6B7777-FC99-4A22-8232-457927A1D156}"/>
                  </a:ext>
                </a:extLst>
              </p:cNvPr>
              <p:cNvSpPr/>
              <p:nvPr/>
            </p:nvSpPr>
            <p:spPr bwMode="auto">
              <a:xfrm>
                <a:off x="3898" y="1534"/>
                <a:ext cx="8" cy="8"/>
              </a:xfrm>
              <a:custGeom>
                <a:gdLst>
                  <a:gd name="T0" fmla="*/ 3 w 3"/>
                  <a:gd name="T1" fmla="*/ 0 h 3"/>
                  <a:gd name="T2" fmla="*/ 2 w 3"/>
                  <a:gd name="T3" fmla="*/ 2 h 3"/>
                  <a:gd name="T4" fmla="*/ 1 w 3"/>
                  <a:gd name="T5" fmla="*/ 3 h 3"/>
                  <a:gd name="T6" fmla="*/ 1 w 3"/>
                  <a:gd name="T7" fmla="*/ 2 h 3"/>
                  <a:gd name="T8" fmla="*/ 2 w 3"/>
                  <a:gd name="T9" fmla="*/ 2 h 3"/>
                  <a:gd name="T10" fmla="*/ 0 w 3"/>
                  <a:gd name="T11" fmla="*/ 2 h 3"/>
                  <a:gd name="T12" fmla="*/ 3 w 3"/>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3" y="1"/>
                      <a:pt x="1" y="1"/>
                      <a:pt x="2" y="2"/>
                    </a:cubicBezTo>
                    <a:cubicBezTo>
                      <a:pt x="2" y="2"/>
                      <a:pt x="1" y="3"/>
                      <a:pt x="1" y="3"/>
                    </a:cubicBezTo>
                    <a:cubicBezTo>
                      <a:pt x="1" y="2"/>
                      <a:pt x="1" y="2"/>
                      <a:pt x="1" y="2"/>
                    </a:cubicBezTo>
                    <a:cubicBezTo>
                      <a:pt x="2" y="2"/>
                      <a:pt x="2" y="2"/>
                      <a:pt x="2" y="2"/>
                    </a:cubicBezTo>
                    <a:cubicBezTo>
                      <a:pt x="1" y="1"/>
                      <a:pt x="0" y="2"/>
                      <a:pt x="0" y="2"/>
                    </a:cubicBezTo>
                    <a:cubicBezTo>
                      <a:pt x="0"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2" name="Freeform 974">
                <a:extLst>
                  <a:ext uri="{FF2B5EF4-FFF2-40B4-BE49-F238E27FC236}">
                    <a16:creationId xmlns:a16="http://schemas.microsoft.com/office/drawing/2014/main" id="{5161262F-6EE6-478A-9DE6-10458A8F00FC}"/>
                  </a:ext>
                </a:extLst>
              </p:cNvPr>
              <p:cNvSpPr/>
              <p:nvPr/>
            </p:nvSpPr>
            <p:spPr bwMode="auto">
              <a:xfrm>
                <a:off x="4214" y="153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3" name="Freeform 975">
                <a:extLst>
                  <a:ext uri="{FF2B5EF4-FFF2-40B4-BE49-F238E27FC236}">
                    <a16:creationId xmlns:a16="http://schemas.microsoft.com/office/drawing/2014/main" id="{19AA7AA3-C5DA-4A3C-8929-2BBB600A3894}"/>
                  </a:ext>
                </a:extLst>
              </p:cNvPr>
              <p:cNvSpPr/>
              <p:nvPr/>
            </p:nvSpPr>
            <p:spPr bwMode="auto">
              <a:xfrm>
                <a:off x="2319" y="1536"/>
                <a:ext cx="19" cy="6"/>
              </a:xfrm>
              <a:custGeom>
                <a:gdLst>
                  <a:gd name="T0" fmla="*/ 6 w 7"/>
                  <a:gd name="T1" fmla="*/ 0 h 2"/>
                  <a:gd name="T2" fmla="*/ 7 w 7"/>
                  <a:gd name="T3" fmla="*/ 1 h 2"/>
                  <a:gd name="T4" fmla="*/ 4 w 7"/>
                  <a:gd name="T5" fmla="*/ 2 h 2"/>
                  <a:gd name="T6" fmla="*/ 4 w 7"/>
                  <a:gd name="T7" fmla="*/ 1 h 2"/>
                  <a:gd name="T8" fmla="*/ 0 w 7"/>
                  <a:gd name="T9" fmla="*/ 2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7" y="1"/>
                      <a:pt x="7" y="1"/>
                      <a:pt x="7" y="1"/>
                    </a:cubicBezTo>
                    <a:cubicBezTo>
                      <a:pt x="7" y="2"/>
                      <a:pt x="5" y="1"/>
                      <a:pt x="4" y="2"/>
                    </a:cubicBezTo>
                    <a:cubicBezTo>
                      <a:pt x="4" y="2"/>
                      <a:pt x="5" y="1"/>
                      <a:pt x="4" y="1"/>
                    </a:cubicBezTo>
                    <a:cubicBezTo>
                      <a:pt x="4" y="2"/>
                      <a:pt x="1" y="2"/>
                      <a:pt x="0" y="2"/>
                    </a:cubicBezTo>
                    <a:cubicBezTo>
                      <a:pt x="3" y="2"/>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4" name="Freeform 976">
                <a:extLst>
                  <a:ext uri="{FF2B5EF4-FFF2-40B4-BE49-F238E27FC236}">
                    <a16:creationId xmlns:a16="http://schemas.microsoft.com/office/drawing/2014/main" id="{62DFDC22-5B1B-410B-B528-33A423361321}"/>
                  </a:ext>
                </a:extLst>
              </p:cNvPr>
              <p:cNvSpPr/>
              <p:nvPr/>
            </p:nvSpPr>
            <p:spPr bwMode="auto">
              <a:xfrm>
                <a:off x="4203" y="1534"/>
                <a:ext cx="16" cy="16"/>
              </a:xfrm>
              <a:custGeom>
                <a:gdLst>
                  <a:gd name="T0" fmla="*/ 5 w 6"/>
                  <a:gd name="T1" fmla="*/ 2 h 6"/>
                  <a:gd name="T2" fmla="*/ 4 w 6"/>
                  <a:gd name="T3" fmla="*/ 6 h 6"/>
                  <a:gd name="T4" fmla="*/ 3 w 6"/>
                  <a:gd name="T5" fmla="*/ 6 h 6"/>
                  <a:gd name="T6" fmla="*/ 2 w 6"/>
                  <a:gd name="T7" fmla="*/ 3 h 6"/>
                  <a:gd name="T8" fmla="*/ 2 w 6"/>
                  <a:gd name="T9" fmla="*/ 3 h 6"/>
                  <a:gd name="T10" fmla="*/ 0 w 6"/>
                  <a:gd name="T11" fmla="*/ 2 h 6"/>
                  <a:gd name="T12" fmla="*/ 0 w 6"/>
                  <a:gd name="T13" fmla="*/ 1 h 6"/>
                  <a:gd name="T14" fmla="*/ 5 w 6"/>
                  <a:gd name="T15" fmla="*/ 2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6" y="3"/>
                      <a:pt x="4" y="4"/>
                      <a:pt x="4" y="6"/>
                    </a:cubicBezTo>
                    <a:cubicBezTo>
                      <a:pt x="3" y="6"/>
                      <a:pt x="3" y="6"/>
                      <a:pt x="3" y="6"/>
                    </a:cubicBezTo>
                    <a:cubicBezTo>
                      <a:pt x="5" y="4"/>
                      <a:pt x="3" y="4"/>
                      <a:pt x="2" y="3"/>
                    </a:cubicBezTo>
                    <a:cubicBezTo>
                      <a:pt x="2" y="3"/>
                      <a:pt x="2" y="3"/>
                      <a:pt x="2" y="3"/>
                    </a:cubicBezTo>
                    <a:cubicBezTo>
                      <a:pt x="2" y="3"/>
                      <a:pt x="1" y="1"/>
                      <a:pt x="0" y="2"/>
                    </a:cubicBezTo>
                    <a:cubicBezTo>
                      <a:pt x="0" y="1"/>
                      <a:pt x="0" y="1"/>
                      <a:pt x="0" y="1"/>
                    </a:cubicBezTo>
                    <a:cubicBezTo>
                      <a:pt x="2" y="0"/>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5" name="Freeform 977">
                <a:extLst>
                  <a:ext uri="{FF2B5EF4-FFF2-40B4-BE49-F238E27FC236}">
                    <a16:creationId xmlns:a16="http://schemas.microsoft.com/office/drawing/2014/main" id="{1CE9B28C-CC55-4B43-B38D-16581C922DAB}"/>
                  </a:ext>
                </a:extLst>
              </p:cNvPr>
              <p:cNvSpPr/>
              <p:nvPr/>
            </p:nvSpPr>
            <p:spPr bwMode="auto">
              <a:xfrm>
                <a:off x="3474" y="1536"/>
                <a:ext cx="98" cy="38"/>
              </a:xfrm>
              <a:custGeom>
                <a:gdLst>
                  <a:gd name="T0" fmla="*/ 37 w 37"/>
                  <a:gd name="T1" fmla="*/ 1 h 14"/>
                  <a:gd name="T2" fmla="*/ 32 w 37"/>
                  <a:gd name="T3" fmla="*/ 4 h 14"/>
                  <a:gd name="T4" fmla="*/ 29 w 37"/>
                  <a:gd name="T5" fmla="*/ 5 h 14"/>
                  <a:gd name="T6" fmla="*/ 28 w 37"/>
                  <a:gd name="T7" fmla="*/ 6 h 14"/>
                  <a:gd name="T8" fmla="*/ 21 w 37"/>
                  <a:gd name="T9" fmla="*/ 8 h 14"/>
                  <a:gd name="T10" fmla="*/ 21 w 37"/>
                  <a:gd name="T11" fmla="*/ 7 h 14"/>
                  <a:gd name="T12" fmla="*/ 19 w 37"/>
                  <a:gd name="T13" fmla="*/ 8 h 14"/>
                  <a:gd name="T14" fmla="*/ 19 w 37"/>
                  <a:gd name="T15" fmla="*/ 9 h 14"/>
                  <a:gd name="T16" fmla="*/ 14 w 37"/>
                  <a:gd name="T17" fmla="*/ 9 h 14"/>
                  <a:gd name="T18" fmla="*/ 11 w 37"/>
                  <a:gd name="T19" fmla="*/ 10 h 14"/>
                  <a:gd name="T20" fmla="*/ 12 w 37"/>
                  <a:gd name="T21" fmla="*/ 11 h 14"/>
                  <a:gd name="T22" fmla="*/ 11 w 37"/>
                  <a:gd name="T23" fmla="*/ 11 h 14"/>
                  <a:gd name="T24" fmla="*/ 11 w 37"/>
                  <a:gd name="T25" fmla="*/ 11 h 14"/>
                  <a:gd name="T26" fmla="*/ 9 w 37"/>
                  <a:gd name="T27" fmla="*/ 11 h 14"/>
                  <a:gd name="T28" fmla="*/ 9 w 37"/>
                  <a:gd name="T29" fmla="*/ 12 h 14"/>
                  <a:gd name="T30" fmla="*/ 0 w 37"/>
                  <a:gd name="T31" fmla="*/ 14 h 14"/>
                  <a:gd name="T32" fmla="*/ 4 w 37"/>
                  <a:gd name="T33" fmla="*/ 12 h 14"/>
                  <a:gd name="T34" fmla="*/ 14 w 37"/>
                  <a:gd name="T35" fmla="*/ 7 h 14"/>
                  <a:gd name="T36" fmla="*/ 16 w 37"/>
                  <a:gd name="T37" fmla="*/ 7 h 14"/>
                  <a:gd name="T38" fmla="*/ 20 w 37"/>
                  <a:gd name="T39" fmla="*/ 5 h 14"/>
                  <a:gd name="T40" fmla="*/ 21 w 37"/>
                  <a:gd name="T41" fmla="*/ 6 h 14"/>
                  <a:gd name="T42" fmla="*/ 25 w 37"/>
                  <a:gd name="T43" fmla="*/ 3 h 14"/>
                  <a:gd name="T44" fmla="*/ 26 w 37"/>
                  <a:gd name="T45" fmla="*/ 4 h 14"/>
                  <a:gd name="T46" fmla="*/ 26 w 37"/>
                  <a:gd name="T47" fmla="*/ 3 h 14"/>
                  <a:gd name="T48" fmla="*/ 31 w 37"/>
                  <a:gd name="T49" fmla="*/ 2 h 14"/>
                  <a:gd name="T50" fmla="*/ 31 w 37"/>
                  <a:gd name="T51" fmla="*/ 1 h 14"/>
                  <a:gd name="T52" fmla="*/ 37 w 37"/>
                  <a:gd name="T53"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4">
                    <a:moveTo>
                      <a:pt x="37" y="1"/>
                    </a:moveTo>
                    <a:cubicBezTo>
                      <a:pt x="36" y="3"/>
                      <a:pt x="30" y="1"/>
                      <a:pt x="32" y="4"/>
                    </a:cubicBezTo>
                    <a:cubicBezTo>
                      <a:pt x="31" y="4"/>
                      <a:pt x="30" y="5"/>
                      <a:pt x="29" y="5"/>
                    </a:cubicBezTo>
                    <a:cubicBezTo>
                      <a:pt x="28" y="5"/>
                      <a:pt x="27" y="6"/>
                      <a:pt x="28" y="6"/>
                    </a:cubicBezTo>
                    <a:cubicBezTo>
                      <a:pt x="26" y="8"/>
                      <a:pt x="23" y="8"/>
                      <a:pt x="21" y="8"/>
                    </a:cubicBezTo>
                    <a:cubicBezTo>
                      <a:pt x="21" y="7"/>
                      <a:pt x="21" y="7"/>
                      <a:pt x="21" y="7"/>
                    </a:cubicBezTo>
                    <a:cubicBezTo>
                      <a:pt x="20" y="7"/>
                      <a:pt x="19" y="7"/>
                      <a:pt x="19" y="8"/>
                    </a:cubicBezTo>
                    <a:cubicBezTo>
                      <a:pt x="19" y="9"/>
                      <a:pt x="19" y="9"/>
                      <a:pt x="19" y="9"/>
                    </a:cubicBezTo>
                    <a:cubicBezTo>
                      <a:pt x="17" y="9"/>
                      <a:pt x="16" y="13"/>
                      <a:pt x="14" y="9"/>
                    </a:cubicBezTo>
                    <a:cubicBezTo>
                      <a:pt x="13" y="9"/>
                      <a:pt x="13" y="11"/>
                      <a:pt x="11" y="10"/>
                    </a:cubicBezTo>
                    <a:cubicBezTo>
                      <a:pt x="12" y="11"/>
                      <a:pt x="12" y="11"/>
                      <a:pt x="12" y="11"/>
                    </a:cubicBezTo>
                    <a:cubicBezTo>
                      <a:pt x="12" y="11"/>
                      <a:pt x="11" y="11"/>
                      <a:pt x="11" y="11"/>
                    </a:cubicBezTo>
                    <a:cubicBezTo>
                      <a:pt x="11" y="11"/>
                      <a:pt x="11" y="11"/>
                      <a:pt x="11" y="11"/>
                    </a:cubicBezTo>
                    <a:cubicBezTo>
                      <a:pt x="11" y="11"/>
                      <a:pt x="10" y="10"/>
                      <a:pt x="9" y="11"/>
                    </a:cubicBezTo>
                    <a:cubicBezTo>
                      <a:pt x="9" y="12"/>
                      <a:pt x="9" y="12"/>
                      <a:pt x="9" y="12"/>
                    </a:cubicBezTo>
                    <a:cubicBezTo>
                      <a:pt x="6" y="12"/>
                      <a:pt x="3" y="13"/>
                      <a:pt x="0" y="14"/>
                    </a:cubicBezTo>
                    <a:cubicBezTo>
                      <a:pt x="0" y="13"/>
                      <a:pt x="2" y="12"/>
                      <a:pt x="4" y="12"/>
                    </a:cubicBezTo>
                    <a:cubicBezTo>
                      <a:pt x="7" y="12"/>
                      <a:pt x="11" y="8"/>
                      <a:pt x="14" y="7"/>
                    </a:cubicBezTo>
                    <a:cubicBezTo>
                      <a:pt x="15" y="6"/>
                      <a:pt x="16" y="8"/>
                      <a:pt x="16" y="7"/>
                    </a:cubicBezTo>
                    <a:cubicBezTo>
                      <a:pt x="17" y="6"/>
                      <a:pt x="20" y="8"/>
                      <a:pt x="20" y="5"/>
                    </a:cubicBezTo>
                    <a:cubicBezTo>
                      <a:pt x="20" y="6"/>
                      <a:pt x="20" y="6"/>
                      <a:pt x="21" y="6"/>
                    </a:cubicBezTo>
                    <a:cubicBezTo>
                      <a:pt x="21" y="4"/>
                      <a:pt x="23" y="4"/>
                      <a:pt x="25" y="3"/>
                    </a:cubicBezTo>
                    <a:cubicBezTo>
                      <a:pt x="26" y="4"/>
                      <a:pt x="26" y="4"/>
                      <a:pt x="26" y="4"/>
                    </a:cubicBezTo>
                    <a:cubicBezTo>
                      <a:pt x="27" y="4"/>
                      <a:pt x="26" y="3"/>
                      <a:pt x="26" y="3"/>
                    </a:cubicBezTo>
                    <a:cubicBezTo>
                      <a:pt x="28" y="3"/>
                      <a:pt x="29" y="1"/>
                      <a:pt x="31" y="2"/>
                    </a:cubicBezTo>
                    <a:cubicBezTo>
                      <a:pt x="31" y="1"/>
                      <a:pt x="31" y="1"/>
                      <a:pt x="31" y="1"/>
                    </a:cubicBezTo>
                    <a:cubicBezTo>
                      <a:pt x="33" y="2"/>
                      <a:pt x="35" y="0"/>
                      <a:pt x="3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6" name="Freeform 978">
                <a:extLst>
                  <a:ext uri="{FF2B5EF4-FFF2-40B4-BE49-F238E27FC236}">
                    <a16:creationId xmlns:a16="http://schemas.microsoft.com/office/drawing/2014/main" id="{1C15E682-A197-4A75-A8B2-39B98FB3A806}"/>
                  </a:ext>
                </a:extLst>
              </p:cNvPr>
              <p:cNvSpPr/>
              <p:nvPr/>
            </p:nvSpPr>
            <p:spPr bwMode="auto">
              <a:xfrm>
                <a:off x="3882" y="1539"/>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7" name="Freeform 979">
                <a:extLst>
                  <a:ext uri="{FF2B5EF4-FFF2-40B4-BE49-F238E27FC236}">
                    <a16:creationId xmlns:a16="http://schemas.microsoft.com/office/drawing/2014/main" id="{88E11F85-FAC5-4DA8-8BF4-56FCB56A7CED}"/>
                  </a:ext>
                </a:extLst>
              </p:cNvPr>
              <p:cNvSpPr/>
              <p:nvPr/>
            </p:nvSpPr>
            <p:spPr bwMode="auto">
              <a:xfrm>
                <a:off x="3853" y="1539"/>
                <a:ext cx="11" cy="8"/>
              </a:xfrm>
              <a:custGeom>
                <a:gdLst>
                  <a:gd name="T0" fmla="*/ 4 w 4"/>
                  <a:gd name="T1" fmla="*/ 2 h 3"/>
                  <a:gd name="T2" fmla="*/ 1 w 4"/>
                  <a:gd name="T3" fmla="*/ 3 h 3"/>
                  <a:gd name="T4" fmla="*/ 0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4" y="3"/>
                      <a:pt x="2" y="2"/>
                      <a:pt x="1" y="3"/>
                    </a:cubicBezTo>
                    <a:cubicBezTo>
                      <a:pt x="0" y="1"/>
                      <a:pt x="0" y="1"/>
                      <a:pt x="0" y="1"/>
                    </a:cubicBezTo>
                    <a:cubicBezTo>
                      <a:pt x="1"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8" name="Freeform 980">
                <a:extLst>
                  <a:ext uri="{FF2B5EF4-FFF2-40B4-BE49-F238E27FC236}">
                    <a16:creationId xmlns:a16="http://schemas.microsoft.com/office/drawing/2014/main" id="{6B82C74B-C300-4113-A0EE-5FF7F46AD1E7}"/>
                  </a:ext>
                </a:extLst>
              </p:cNvPr>
              <p:cNvSpPr/>
              <p:nvPr/>
            </p:nvSpPr>
            <p:spPr bwMode="auto">
              <a:xfrm>
                <a:off x="3570" y="1545"/>
                <a:ext cx="8" cy="2"/>
              </a:xfrm>
              <a:custGeom>
                <a:gdLst>
                  <a:gd name="T0" fmla="*/ 2 w 3"/>
                  <a:gd name="T1" fmla="*/ 0 h 1"/>
                  <a:gd name="T2" fmla="*/ 2 w 3"/>
                  <a:gd name="T3" fmla="*/ 1 h 1"/>
                  <a:gd name="T4" fmla="*/ 1 w 3"/>
                  <a:gd name="T5" fmla="*/ 1 h 1"/>
                  <a:gd name="T6" fmla="*/ 0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2" y="0"/>
                      <a:pt x="3" y="1"/>
                      <a:pt x="2" y="1"/>
                    </a:cubicBezTo>
                    <a:cubicBezTo>
                      <a:pt x="2" y="1"/>
                      <a:pt x="1" y="0"/>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99" name="Freeform 981">
                <a:extLst>
                  <a:ext uri="{FF2B5EF4-FFF2-40B4-BE49-F238E27FC236}">
                    <a16:creationId xmlns:a16="http://schemas.microsoft.com/office/drawing/2014/main" id="{D8933F8D-E178-4FA6-88A2-E5D0A736ADF3}"/>
                  </a:ext>
                </a:extLst>
              </p:cNvPr>
              <p:cNvSpPr/>
              <p:nvPr/>
            </p:nvSpPr>
            <p:spPr bwMode="auto">
              <a:xfrm>
                <a:off x="3786" y="1545"/>
                <a:ext cx="70" cy="34"/>
              </a:xfrm>
              <a:custGeom>
                <a:gdLst>
                  <a:gd name="T0" fmla="*/ 25 w 26"/>
                  <a:gd name="T1" fmla="*/ 1 h 13"/>
                  <a:gd name="T2" fmla="*/ 26 w 26"/>
                  <a:gd name="T3" fmla="*/ 1 h 13"/>
                  <a:gd name="T4" fmla="*/ 26 w 26"/>
                  <a:gd name="T5" fmla="*/ 2 h 13"/>
                  <a:gd name="T6" fmla="*/ 25 w 26"/>
                  <a:gd name="T7" fmla="*/ 3 h 13"/>
                  <a:gd name="T8" fmla="*/ 21 w 26"/>
                  <a:gd name="T9" fmla="*/ 2 h 13"/>
                  <a:gd name="T10" fmla="*/ 18 w 26"/>
                  <a:gd name="T11" fmla="*/ 3 h 13"/>
                  <a:gd name="T12" fmla="*/ 13 w 26"/>
                  <a:gd name="T13" fmla="*/ 4 h 13"/>
                  <a:gd name="T14" fmla="*/ 14 w 26"/>
                  <a:gd name="T15" fmla="*/ 4 h 13"/>
                  <a:gd name="T16" fmla="*/ 14 w 26"/>
                  <a:gd name="T17" fmla="*/ 6 h 13"/>
                  <a:gd name="T18" fmla="*/ 16 w 26"/>
                  <a:gd name="T19" fmla="*/ 5 h 13"/>
                  <a:gd name="T20" fmla="*/ 19 w 26"/>
                  <a:gd name="T21" fmla="*/ 4 h 13"/>
                  <a:gd name="T22" fmla="*/ 16 w 26"/>
                  <a:gd name="T23" fmla="*/ 6 h 13"/>
                  <a:gd name="T24" fmla="*/ 16 w 26"/>
                  <a:gd name="T25" fmla="*/ 6 h 13"/>
                  <a:gd name="T26" fmla="*/ 12 w 26"/>
                  <a:gd name="T27" fmla="*/ 4 h 13"/>
                  <a:gd name="T28" fmla="*/ 11 w 26"/>
                  <a:gd name="T29" fmla="*/ 5 h 13"/>
                  <a:gd name="T30" fmla="*/ 12 w 26"/>
                  <a:gd name="T31" fmla="*/ 5 h 13"/>
                  <a:gd name="T32" fmla="*/ 11 w 26"/>
                  <a:gd name="T33" fmla="*/ 6 h 13"/>
                  <a:gd name="T34" fmla="*/ 10 w 26"/>
                  <a:gd name="T35" fmla="*/ 6 h 13"/>
                  <a:gd name="T36" fmla="*/ 9 w 26"/>
                  <a:gd name="T37" fmla="*/ 7 h 13"/>
                  <a:gd name="T38" fmla="*/ 6 w 26"/>
                  <a:gd name="T39" fmla="*/ 7 h 13"/>
                  <a:gd name="T40" fmla="*/ 8 w 26"/>
                  <a:gd name="T41" fmla="*/ 9 h 13"/>
                  <a:gd name="T42" fmla="*/ 9 w 26"/>
                  <a:gd name="T43" fmla="*/ 11 h 13"/>
                  <a:gd name="T44" fmla="*/ 7 w 26"/>
                  <a:gd name="T45" fmla="*/ 12 h 13"/>
                  <a:gd name="T46" fmla="*/ 5 w 26"/>
                  <a:gd name="T47" fmla="*/ 11 h 13"/>
                  <a:gd name="T48" fmla="*/ 6 w 26"/>
                  <a:gd name="T49" fmla="*/ 9 h 13"/>
                  <a:gd name="T50" fmla="*/ 5 w 26"/>
                  <a:gd name="T51" fmla="*/ 9 h 13"/>
                  <a:gd name="T52" fmla="*/ 5 w 26"/>
                  <a:gd name="T53" fmla="*/ 8 h 13"/>
                  <a:gd name="T54" fmla="*/ 4 w 26"/>
                  <a:gd name="T55" fmla="*/ 8 h 13"/>
                  <a:gd name="T56" fmla="*/ 5 w 26"/>
                  <a:gd name="T57" fmla="*/ 7 h 13"/>
                  <a:gd name="T58" fmla="*/ 3 w 26"/>
                  <a:gd name="T59" fmla="*/ 6 h 13"/>
                  <a:gd name="T60" fmla="*/ 3 w 26"/>
                  <a:gd name="T61" fmla="*/ 8 h 13"/>
                  <a:gd name="T62" fmla="*/ 0 w 26"/>
                  <a:gd name="T63" fmla="*/ 7 h 13"/>
                  <a:gd name="T64" fmla="*/ 0 w 26"/>
                  <a:gd name="T65" fmla="*/ 7 h 13"/>
                  <a:gd name="T66" fmla="*/ 2 w 26"/>
                  <a:gd name="T67" fmla="*/ 7 h 13"/>
                  <a:gd name="T68" fmla="*/ 0 w 26"/>
                  <a:gd name="T69" fmla="*/ 5 h 13"/>
                  <a:gd name="T70" fmla="*/ 4 w 26"/>
                  <a:gd name="T71" fmla="*/ 4 h 13"/>
                  <a:gd name="T72" fmla="*/ 5 w 26"/>
                  <a:gd name="T73" fmla="*/ 4 h 13"/>
                  <a:gd name="T74" fmla="*/ 5 w 26"/>
                  <a:gd name="T75" fmla="*/ 3 h 13"/>
                  <a:gd name="T76" fmla="*/ 11 w 26"/>
                  <a:gd name="T77" fmla="*/ 4 h 13"/>
                  <a:gd name="T78" fmla="*/ 18 w 26"/>
                  <a:gd name="T79" fmla="*/ 1 h 13"/>
                  <a:gd name="T80" fmla="*/ 19 w 26"/>
                  <a:gd name="T81" fmla="*/ 2 h 13"/>
                  <a:gd name="T82" fmla="*/ 23 w 26"/>
                  <a:gd name="T83" fmla="*/ 0 h 13"/>
                  <a:gd name="T84" fmla="*/ 25 w 26"/>
                  <a:gd name="T8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5" y="1"/>
                    </a:moveTo>
                    <a:cubicBezTo>
                      <a:pt x="25" y="1"/>
                      <a:pt x="25" y="1"/>
                      <a:pt x="26" y="1"/>
                    </a:cubicBezTo>
                    <a:cubicBezTo>
                      <a:pt x="25" y="2"/>
                      <a:pt x="26" y="2"/>
                      <a:pt x="26" y="2"/>
                    </a:cubicBezTo>
                    <a:cubicBezTo>
                      <a:pt x="25" y="3"/>
                      <a:pt x="25" y="3"/>
                      <a:pt x="25" y="3"/>
                    </a:cubicBezTo>
                    <a:cubicBezTo>
                      <a:pt x="24" y="3"/>
                      <a:pt x="22" y="3"/>
                      <a:pt x="21" y="2"/>
                    </a:cubicBezTo>
                    <a:cubicBezTo>
                      <a:pt x="20" y="2"/>
                      <a:pt x="20" y="5"/>
                      <a:pt x="18" y="3"/>
                    </a:cubicBezTo>
                    <a:cubicBezTo>
                      <a:pt x="16" y="4"/>
                      <a:pt x="13" y="1"/>
                      <a:pt x="13" y="4"/>
                    </a:cubicBezTo>
                    <a:cubicBezTo>
                      <a:pt x="13" y="4"/>
                      <a:pt x="14" y="4"/>
                      <a:pt x="14" y="4"/>
                    </a:cubicBezTo>
                    <a:cubicBezTo>
                      <a:pt x="15" y="5"/>
                      <a:pt x="13" y="5"/>
                      <a:pt x="14" y="6"/>
                    </a:cubicBezTo>
                    <a:cubicBezTo>
                      <a:pt x="15" y="6"/>
                      <a:pt x="15" y="5"/>
                      <a:pt x="16" y="5"/>
                    </a:cubicBezTo>
                    <a:cubicBezTo>
                      <a:pt x="17" y="5"/>
                      <a:pt x="18" y="5"/>
                      <a:pt x="19" y="4"/>
                    </a:cubicBezTo>
                    <a:cubicBezTo>
                      <a:pt x="20" y="6"/>
                      <a:pt x="17" y="6"/>
                      <a:pt x="16" y="6"/>
                    </a:cubicBezTo>
                    <a:cubicBezTo>
                      <a:pt x="16" y="6"/>
                      <a:pt x="16" y="6"/>
                      <a:pt x="16" y="6"/>
                    </a:cubicBezTo>
                    <a:cubicBezTo>
                      <a:pt x="15" y="6"/>
                      <a:pt x="13" y="5"/>
                      <a:pt x="12" y="4"/>
                    </a:cubicBezTo>
                    <a:cubicBezTo>
                      <a:pt x="11" y="5"/>
                      <a:pt x="11" y="5"/>
                      <a:pt x="11" y="5"/>
                    </a:cubicBezTo>
                    <a:cubicBezTo>
                      <a:pt x="12" y="5"/>
                      <a:pt x="12" y="5"/>
                      <a:pt x="12" y="5"/>
                    </a:cubicBezTo>
                    <a:cubicBezTo>
                      <a:pt x="11" y="5"/>
                      <a:pt x="12" y="6"/>
                      <a:pt x="11" y="6"/>
                    </a:cubicBezTo>
                    <a:cubicBezTo>
                      <a:pt x="11" y="6"/>
                      <a:pt x="11" y="6"/>
                      <a:pt x="10" y="6"/>
                    </a:cubicBezTo>
                    <a:cubicBezTo>
                      <a:pt x="9" y="5"/>
                      <a:pt x="10" y="6"/>
                      <a:pt x="9" y="7"/>
                    </a:cubicBezTo>
                    <a:cubicBezTo>
                      <a:pt x="9" y="5"/>
                      <a:pt x="7" y="7"/>
                      <a:pt x="6" y="7"/>
                    </a:cubicBezTo>
                    <a:cubicBezTo>
                      <a:pt x="7" y="7"/>
                      <a:pt x="4" y="10"/>
                      <a:pt x="8" y="9"/>
                    </a:cubicBezTo>
                    <a:cubicBezTo>
                      <a:pt x="7" y="11"/>
                      <a:pt x="9" y="11"/>
                      <a:pt x="9" y="11"/>
                    </a:cubicBezTo>
                    <a:cubicBezTo>
                      <a:pt x="8" y="11"/>
                      <a:pt x="8" y="13"/>
                      <a:pt x="7" y="12"/>
                    </a:cubicBezTo>
                    <a:cubicBezTo>
                      <a:pt x="5" y="11"/>
                      <a:pt x="5" y="11"/>
                      <a:pt x="5" y="11"/>
                    </a:cubicBezTo>
                    <a:cubicBezTo>
                      <a:pt x="5" y="11"/>
                      <a:pt x="5" y="10"/>
                      <a:pt x="6" y="9"/>
                    </a:cubicBezTo>
                    <a:cubicBezTo>
                      <a:pt x="5" y="9"/>
                      <a:pt x="5" y="9"/>
                      <a:pt x="5" y="9"/>
                    </a:cubicBezTo>
                    <a:cubicBezTo>
                      <a:pt x="5" y="9"/>
                      <a:pt x="6" y="9"/>
                      <a:pt x="5" y="8"/>
                    </a:cubicBezTo>
                    <a:cubicBezTo>
                      <a:pt x="5" y="8"/>
                      <a:pt x="5" y="8"/>
                      <a:pt x="4" y="8"/>
                    </a:cubicBezTo>
                    <a:cubicBezTo>
                      <a:pt x="5" y="7"/>
                      <a:pt x="5" y="7"/>
                      <a:pt x="5" y="7"/>
                    </a:cubicBezTo>
                    <a:cubicBezTo>
                      <a:pt x="3" y="6"/>
                      <a:pt x="3" y="6"/>
                      <a:pt x="3" y="6"/>
                    </a:cubicBezTo>
                    <a:cubicBezTo>
                      <a:pt x="3" y="7"/>
                      <a:pt x="2" y="7"/>
                      <a:pt x="3" y="8"/>
                    </a:cubicBezTo>
                    <a:cubicBezTo>
                      <a:pt x="2" y="8"/>
                      <a:pt x="1" y="7"/>
                      <a:pt x="0" y="7"/>
                    </a:cubicBezTo>
                    <a:cubicBezTo>
                      <a:pt x="0" y="7"/>
                      <a:pt x="0" y="7"/>
                      <a:pt x="0" y="7"/>
                    </a:cubicBezTo>
                    <a:cubicBezTo>
                      <a:pt x="1" y="6"/>
                      <a:pt x="2" y="8"/>
                      <a:pt x="2" y="7"/>
                    </a:cubicBezTo>
                    <a:cubicBezTo>
                      <a:pt x="0" y="6"/>
                      <a:pt x="3" y="5"/>
                      <a:pt x="0" y="5"/>
                    </a:cubicBezTo>
                    <a:cubicBezTo>
                      <a:pt x="1" y="5"/>
                      <a:pt x="3" y="3"/>
                      <a:pt x="4" y="4"/>
                    </a:cubicBezTo>
                    <a:cubicBezTo>
                      <a:pt x="5" y="4"/>
                      <a:pt x="5" y="4"/>
                      <a:pt x="5" y="4"/>
                    </a:cubicBezTo>
                    <a:cubicBezTo>
                      <a:pt x="5" y="4"/>
                      <a:pt x="4" y="4"/>
                      <a:pt x="5" y="3"/>
                    </a:cubicBezTo>
                    <a:cubicBezTo>
                      <a:pt x="8" y="3"/>
                      <a:pt x="9" y="2"/>
                      <a:pt x="11" y="4"/>
                    </a:cubicBezTo>
                    <a:cubicBezTo>
                      <a:pt x="13" y="3"/>
                      <a:pt x="16" y="2"/>
                      <a:pt x="18" y="1"/>
                    </a:cubicBezTo>
                    <a:cubicBezTo>
                      <a:pt x="19" y="2"/>
                      <a:pt x="19" y="2"/>
                      <a:pt x="19" y="2"/>
                    </a:cubicBezTo>
                    <a:cubicBezTo>
                      <a:pt x="19" y="0"/>
                      <a:pt x="22" y="1"/>
                      <a:pt x="23" y="0"/>
                    </a:cubicBez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0" name="Freeform 982">
                <a:extLst>
                  <a:ext uri="{FF2B5EF4-FFF2-40B4-BE49-F238E27FC236}">
                    <a16:creationId xmlns:a16="http://schemas.microsoft.com/office/drawing/2014/main" id="{B9E1521F-B7AC-41E1-AB6E-C189CC070343}"/>
                  </a:ext>
                </a:extLst>
              </p:cNvPr>
              <p:cNvSpPr/>
              <p:nvPr/>
            </p:nvSpPr>
            <p:spPr bwMode="auto">
              <a:xfrm>
                <a:off x="2108" y="1542"/>
                <a:ext cx="217" cy="102"/>
              </a:xfrm>
              <a:custGeom>
                <a:gdLst>
                  <a:gd name="T0" fmla="*/ 70 w 81"/>
                  <a:gd name="T1" fmla="*/ 6 h 38"/>
                  <a:gd name="T2" fmla="*/ 60 w 81"/>
                  <a:gd name="T3" fmla="*/ 12 h 38"/>
                  <a:gd name="T4" fmla="*/ 52 w 81"/>
                  <a:gd name="T5" fmla="*/ 14 h 38"/>
                  <a:gd name="T6" fmla="*/ 39 w 81"/>
                  <a:gd name="T7" fmla="*/ 19 h 38"/>
                  <a:gd name="T8" fmla="*/ 39 w 81"/>
                  <a:gd name="T9" fmla="*/ 17 h 38"/>
                  <a:gd name="T10" fmla="*/ 31 w 81"/>
                  <a:gd name="T11" fmla="*/ 22 h 38"/>
                  <a:gd name="T12" fmla="*/ 19 w 81"/>
                  <a:gd name="T13" fmla="*/ 26 h 38"/>
                  <a:gd name="T14" fmla="*/ 18 w 81"/>
                  <a:gd name="T15" fmla="*/ 28 h 38"/>
                  <a:gd name="T16" fmla="*/ 39 w 81"/>
                  <a:gd name="T17" fmla="*/ 23 h 38"/>
                  <a:gd name="T18" fmla="*/ 45 w 81"/>
                  <a:gd name="T19" fmla="*/ 20 h 38"/>
                  <a:gd name="T20" fmla="*/ 50 w 81"/>
                  <a:gd name="T21" fmla="*/ 16 h 38"/>
                  <a:gd name="T22" fmla="*/ 49 w 81"/>
                  <a:gd name="T23" fmla="*/ 18 h 38"/>
                  <a:gd name="T24" fmla="*/ 38 w 81"/>
                  <a:gd name="T25" fmla="*/ 23 h 38"/>
                  <a:gd name="T26" fmla="*/ 41 w 81"/>
                  <a:gd name="T27" fmla="*/ 26 h 38"/>
                  <a:gd name="T28" fmla="*/ 38 w 81"/>
                  <a:gd name="T29" fmla="*/ 26 h 38"/>
                  <a:gd name="T30" fmla="*/ 40 w 81"/>
                  <a:gd name="T31" fmla="*/ 29 h 38"/>
                  <a:gd name="T32" fmla="*/ 32 w 81"/>
                  <a:gd name="T33" fmla="*/ 29 h 38"/>
                  <a:gd name="T34" fmla="*/ 29 w 81"/>
                  <a:gd name="T35" fmla="*/ 28 h 38"/>
                  <a:gd name="T36" fmla="*/ 27 w 81"/>
                  <a:gd name="T37" fmla="*/ 30 h 38"/>
                  <a:gd name="T38" fmla="*/ 24 w 81"/>
                  <a:gd name="T39" fmla="*/ 31 h 38"/>
                  <a:gd name="T40" fmla="*/ 28 w 81"/>
                  <a:gd name="T41" fmla="*/ 31 h 38"/>
                  <a:gd name="T42" fmla="*/ 20 w 81"/>
                  <a:gd name="T43" fmla="*/ 36 h 38"/>
                  <a:gd name="T44" fmla="*/ 15 w 81"/>
                  <a:gd name="T45" fmla="*/ 36 h 38"/>
                  <a:gd name="T46" fmla="*/ 6 w 81"/>
                  <a:gd name="T47" fmla="*/ 36 h 38"/>
                  <a:gd name="T48" fmla="*/ 7 w 81"/>
                  <a:gd name="T49" fmla="*/ 35 h 38"/>
                  <a:gd name="T50" fmla="*/ 9 w 81"/>
                  <a:gd name="T51" fmla="*/ 34 h 38"/>
                  <a:gd name="T52" fmla="*/ 11 w 81"/>
                  <a:gd name="T53" fmla="*/ 35 h 38"/>
                  <a:gd name="T54" fmla="*/ 11 w 81"/>
                  <a:gd name="T55" fmla="*/ 32 h 38"/>
                  <a:gd name="T56" fmla="*/ 19 w 81"/>
                  <a:gd name="T57" fmla="*/ 29 h 38"/>
                  <a:gd name="T58" fmla="*/ 10 w 81"/>
                  <a:gd name="T59" fmla="*/ 31 h 38"/>
                  <a:gd name="T60" fmla="*/ 3 w 81"/>
                  <a:gd name="T61" fmla="*/ 31 h 38"/>
                  <a:gd name="T62" fmla="*/ 20 w 81"/>
                  <a:gd name="T63" fmla="*/ 23 h 38"/>
                  <a:gd name="T64" fmla="*/ 25 w 81"/>
                  <a:gd name="T65" fmla="*/ 20 h 38"/>
                  <a:gd name="T66" fmla="*/ 28 w 81"/>
                  <a:gd name="T67" fmla="*/ 21 h 38"/>
                  <a:gd name="T68" fmla="*/ 28 w 81"/>
                  <a:gd name="T69" fmla="*/ 20 h 38"/>
                  <a:gd name="T70" fmla="*/ 38 w 81"/>
                  <a:gd name="T71" fmla="*/ 14 h 38"/>
                  <a:gd name="T72" fmla="*/ 43 w 81"/>
                  <a:gd name="T73" fmla="*/ 12 h 38"/>
                  <a:gd name="T74" fmla="*/ 45 w 81"/>
                  <a:gd name="T75" fmla="*/ 12 h 38"/>
                  <a:gd name="T76" fmla="*/ 55 w 81"/>
                  <a:gd name="T77" fmla="*/ 10 h 38"/>
                  <a:gd name="T78" fmla="*/ 66 w 81"/>
                  <a:gd name="T79" fmla="*/ 6 h 38"/>
                  <a:gd name="T80" fmla="*/ 65 w 81"/>
                  <a:gd name="T81" fmla="*/ 6 h 38"/>
                  <a:gd name="T82" fmla="*/ 68 w 81"/>
                  <a:gd name="T83" fmla="*/ 6 h 38"/>
                  <a:gd name="T84" fmla="*/ 70 w 81"/>
                  <a:gd name="T85" fmla="*/ 5 h 38"/>
                  <a:gd name="T86" fmla="*/ 67 w 81"/>
                  <a:gd name="T87" fmla="*/ 4 h 38"/>
                  <a:gd name="T88" fmla="*/ 71 w 81"/>
                  <a:gd name="T89" fmla="*/ 4 h 38"/>
                  <a:gd name="T90" fmla="*/ 72 w 81"/>
                  <a:gd name="T91" fmla="*/ 3 h 38"/>
                  <a:gd name="T92" fmla="*/ 74 w 81"/>
                  <a:gd name="T93" fmla="*/ 3 h 38"/>
                  <a:gd name="T94" fmla="*/ 78 w 81"/>
                  <a:gd name="T95" fmla="*/ 1 h 38"/>
                  <a:gd name="T96" fmla="*/ 79 w 81"/>
                  <a:gd name="T9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8">
                    <a:moveTo>
                      <a:pt x="81" y="1"/>
                    </a:moveTo>
                    <a:cubicBezTo>
                      <a:pt x="79" y="2"/>
                      <a:pt x="78" y="4"/>
                      <a:pt x="76" y="4"/>
                    </a:cubicBezTo>
                    <a:cubicBezTo>
                      <a:pt x="74" y="5"/>
                      <a:pt x="73" y="6"/>
                      <a:pt x="70" y="6"/>
                    </a:cubicBezTo>
                    <a:cubicBezTo>
                      <a:pt x="68" y="8"/>
                      <a:pt x="68" y="8"/>
                      <a:pt x="68" y="8"/>
                    </a:cubicBezTo>
                    <a:cubicBezTo>
                      <a:pt x="68" y="8"/>
                      <a:pt x="68" y="8"/>
                      <a:pt x="68" y="8"/>
                    </a:cubicBezTo>
                    <a:cubicBezTo>
                      <a:pt x="66" y="10"/>
                      <a:pt x="62" y="10"/>
                      <a:pt x="60" y="12"/>
                    </a:cubicBezTo>
                    <a:cubicBezTo>
                      <a:pt x="58" y="13"/>
                      <a:pt x="57" y="15"/>
                      <a:pt x="55" y="14"/>
                    </a:cubicBezTo>
                    <a:cubicBezTo>
                      <a:pt x="55" y="17"/>
                      <a:pt x="52" y="14"/>
                      <a:pt x="51" y="15"/>
                    </a:cubicBezTo>
                    <a:cubicBezTo>
                      <a:pt x="51" y="15"/>
                      <a:pt x="52" y="15"/>
                      <a:pt x="52" y="14"/>
                    </a:cubicBezTo>
                    <a:cubicBezTo>
                      <a:pt x="50" y="14"/>
                      <a:pt x="49" y="15"/>
                      <a:pt x="47" y="16"/>
                    </a:cubicBezTo>
                    <a:cubicBezTo>
                      <a:pt x="47" y="16"/>
                      <a:pt x="47" y="16"/>
                      <a:pt x="47" y="16"/>
                    </a:cubicBezTo>
                    <a:cubicBezTo>
                      <a:pt x="44" y="17"/>
                      <a:pt x="42" y="19"/>
                      <a:pt x="39" y="19"/>
                    </a:cubicBezTo>
                    <a:cubicBezTo>
                      <a:pt x="42" y="18"/>
                      <a:pt x="42" y="18"/>
                      <a:pt x="42" y="18"/>
                    </a:cubicBezTo>
                    <a:cubicBezTo>
                      <a:pt x="41" y="17"/>
                      <a:pt x="40" y="17"/>
                      <a:pt x="40" y="17"/>
                    </a:cubicBezTo>
                    <a:cubicBezTo>
                      <a:pt x="39" y="17"/>
                      <a:pt x="39" y="17"/>
                      <a:pt x="39" y="17"/>
                    </a:cubicBezTo>
                    <a:cubicBezTo>
                      <a:pt x="40" y="18"/>
                      <a:pt x="40" y="18"/>
                      <a:pt x="40" y="18"/>
                    </a:cubicBezTo>
                    <a:cubicBezTo>
                      <a:pt x="39" y="20"/>
                      <a:pt x="35" y="17"/>
                      <a:pt x="34" y="20"/>
                    </a:cubicBezTo>
                    <a:cubicBezTo>
                      <a:pt x="32" y="20"/>
                      <a:pt x="32" y="21"/>
                      <a:pt x="31" y="22"/>
                    </a:cubicBezTo>
                    <a:cubicBezTo>
                      <a:pt x="31" y="23"/>
                      <a:pt x="31" y="23"/>
                      <a:pt x="31" y="23"/>
                    </a:cubicBezTo>
                    <a:cubicBezTo>
                      <a:pt x="26" y="23"/>
                      <a:pt x="24" y="27"/>
                      <a:pt x="19" y="27"/>
                    </a:cubicBezTo>
                    <a:cubicBezTo>
                      <a:pt x="20" y="26"/>
                      <a:pt x="19" y="26"/>
                      <a:pt x="19" y="26"/>
                    </a:cubicBezTo>
                    <a:cubicBezTo>
                      <a:pt x="17" y="26"/>
                      <a:pt x="17" y="27"/>
                      <a:pt x="16" y="27"/>
                    </a:cubicBezTo>
                    <a:cubicBezTo>
                      <a:pt x="17" y="28"/>
                      <a:pt x="18" y="28"/>
                      <a:pt x="19" y="28"/>
                    </a:cubicBezTo>
                    <a:cubicBezTo>
                      <a:pt x="18" y="28"/>
                      <a:pt x="18" y="28"/>
                      <a:pt x="18" y="28"/>
                    </a:cubicBezTo>
                    <a:cubicBezTo>
                      <a:pt x="21" y="30"/>
                      <a:pt x="23" y="27"/>
                      <a:pt x="25" y="27"/>
                    </a:cubicBezTo>
                    <a:cubicBezTo>
                      <a:pt x="26" y="24"/>
                      <a:pt x="30" y="27"/>
                      <a:pt x="32" y="24"/>
                    </a:cubicBezTo>
                    <a:cubicBezTo>
                      <a:pt x="34" y="25"/>
                      <a:pt x="36" y="22"/>
                      <a:pt x="39" y="23"/>
                    </a:cubicBezTo>
                    <a:cubicBezTo>
                      <a:pt x="40" y="20"/>
                      <a:pt x="43" y="22"/>
                      <a:pt x="43" y="19"/>
                    </a:cubicBezTo>
                    <a:cubicBezTo>
                      <a:pt x="45" y="19"/>
                      <a:pt x="45" y="19"/>
                      <a:pt x="45" y="19"/>
                    </a:cubicBezTo>
                    <a:cubicBezTo>
                      <a:pt x="45" y="19"/>
                      <a:pt x="44" y="19"/>
                      <a:pt x="45" y="20"/>
                    </a:cubicBezTo>
                    <a:cubicBezTo>
                      <a:pt x="46" y="19"/>
                      <a:pt x="47" y="19"/>
                      <a:pt x="49" y="18"/>
                    </a:cubicBezTo>
                    <a:cubicBezTo>
                      <a:pt x="48" y="17"/>
                      <a:pt x="47" y="19"/>
                      <a:pt x="47" y="18"/>
                    </a:cubicBezTo>
                    <a:cubicBezTo>
                      <a:pt x="48" y="17"/>
                      <a:pt x="49" y="16"/>
                      <a:pt x="50" y="16"/>
                    </a:cubicBezTo>
                    <a:cubicBezTo>
                      <a:pt x="51" y="17"/>
                      <a:pt x="51" y="17"/>
                      <a:pt x="51" y="17"/>
                    </a:cubicBezTo>
                    <a:cubicBezTo>
                      <a:pt x="50" y="17"/>
                      <a:pt x="50" y="17"/>
                      <a:pt x="49" y="18"/>
                    </a:cubicBezTo>
                    <a:cubicBezTo>
                      <a:pt x="49" y="18"/>
                      <a:pt x="49" y="18"/>
                      <a:pt x="49" y="18"/>
                    </a:cubicBezTo>
                    <a:cubicBezTo>
                      <a:pt x="49" y="19"/>
                      <a:pt x="45" y="20"/>
                      <a:pt x="44" y="21"/>
                    </a:cubicBezTo>
                    <a:cubicBezTo>
                      <a:pt x="44" y="23"/>
                      <a:pt x="41" y="22"/>
                      <a:pt x="40" y="23"/>
                    </a:cubicBezTo>
                    <a:cubicBezTo>
                      <a:pt x="39" y="23"/>
                      <a:pt x="39" y="23"/>
                      <a:pt x="38" y="23"/>
                    </a:cubicBezTo>
                    <a:cubicBezTo>
                      <a:pt x="38" y="23"/>
                      <a:pt x="38" y="23"/>
                      <a:pt x="38" y="23"/>
                    </a:cubicBezTo>
                    <a:cubicBezTo>
                      <a:pt x="39" y="24"/>
                      <a:pt x="42" y="24"/>
                      <a:pt x="42" y="24"/>
                    </a:cubicBezTo>
                    <a:cubicBezTo>
                      <a:pt x="41" y="26"/>
                      <a:pt x="41" y="26"/>
                      <a:pt x="41" y="26"/>
                    </a:cubicBezTo>
                    <a:cubicBezTo>
                      <a:pt x="40" y="25"/>
                      <a:pt x="40" y="25"/>
                      <a:pt x="40" y="25"/>
                    </a:cubicBezTo>
                    <a:cubicBezTo>
                      <a:pt x="39" y="26"/>
                      <a:pt x="39" y="26"/>
                      <a:pt x="39" y="26"/>
                    </a:cubicBezTo>
                    <a:cubicBezTo>
                      <a:pt x="39" y="26"/>
                      <a:pt x="38" y="26"/>
                      <a:pt x="38" y="26"/>
                    </a:cubicBezTo>
                    <a:cubicBezTo>
                      <a:pt x="37" y="26"/>
                      <a:pt x="37" y="27"/>
                      <a:pt x="37" y="28"/>
                    </a:cubicBezTo>
                    <a:cubicBezTo>
                      <a:pt x="38" y="28"/>
                      <a:pt x="38" y="28"/>
                      <a:pt x="38" y="28"/>
                    </a:cubicBezTo>
                    <a:cubicBezTo>
                      <a:pt x="39" y="27"/>
                      <a:pt x="39" y="29"/>
                      <a:pt x="40" y="29"/>
                    </a:cubicBezTo>
                    <a:cubicBezTo>
                      <a:pt x="40" y="31"/>
                      <a:pt x="38" y="28"/>
                      <a:pt x="37" y="30"/>
                    </a:cubicBezTo>
                    <a:cubicBezTo>
                      <a:pt x="36" y="30"/>
                      <a:pt x="35" y="29"/>
                      <a:pt x="35" y="29"/>
                    </a:cubicBezTo>
                    <a:cubicBezTo>
                      <a:pt x="34" y="30"/>
                      <a:pt x="33" y="27"/>
                      <a:pt x="32" y="29"/>
                    </a:cubicBezTo>
                    <a:cubicBezTo>
                      <a:pt x="33" y="29"/>
                      <a:pt x="33" y="29"/>
                      <a:pt x="33" y="29"/>
                    </a:cubicBezTo>
                    <a:cubicBezTo>
                      <a:pt x="34" y="29"/>
                      <a:pt x="32" y="29"/>
                      <a:pt x="32" y="28"/>
                    </a:cubicBezTo>
                    <a:cubicBezTo>
                      <a:pt x="31" y="29"/>
                      <a:pt x="30" y="29"/>
                      <a:pt x="29" y="28"/>
                    </a:cubicBezTo>
                    <a:cubicBezTo>
                      <a:pt x="30" y="30"/>
                      <a:pt x="27" y="29"/>
                      <a:pt x="27" y="31"/>
                    </a:cubicBezTo>
                    <a:cubicBezTo>
                      <a:pt x="26" y="30"/>
                      <a:pt x="25" y="31"/>
                      <a:pt x="25" y="30"/>
                    </a:cubicBezTo>
                    <a:cubicBezTo>
                      <a:pt x="26" y="29"/>
                      <a:pt x="26" y="30"/>
                      <a:pt x="27" y="30"/>
                    </a:cubicBezTo>
                    <a:cubicBezTo>
                      <a:pt x="26" y="28"/>
                      <a:pt x="24" y="30"/>
                      <a:pt x="24" y="28"/>
                    </a:cubicBezTo>
                    <a:cubicBezTo>
                      <a:pt x="22" y="28"/>
                      <a:pt x="22" y="28"/>
                      <a:pt x="22" y="28"/>
                    </a:cubicBezTo>
                    <a:cubicBezTo>
                      <a:pt x="24" y="29"/>
                      <a:pt x="24" y="30"/>
                      <a:pt x="24" y="31"/>
                    </a:cubicBezTo>
                    <a:cubicBezTo>
                      <a:pt x="24" y="31"/>
                      <a:pt x="23" y="32"/>
                      <a:pt x="24" y="33"/>
                    </a:cubicBezTo>
                    <a:cubicBezTo>
                      <a:pt x="25" y="34"/>
                      <a:pt x="25" y="32"/>
                      <a:pt x="26" y="33"/>
                    </a:cubicBezTo>
                    <a:cubicBezTo>
                      <a:pt x="28" y="31"/>
                      <a:pt x="28" y="31"/>
                      <a:pt x="28" y="31"/>
                    </a:cubicBezTo>
                    <a:cubicBezTo>
                      <a:pt x="28" y="34"/>
                      <a:pt x="23" y="32"/>
                      <a:pt x="25" y="35"/>
                    </a:cubicBezTo>
                    <a:cubicBezTo>
                      <a:pt x="23" y="34"/>
                      <a:pt x="22" y="33"/>
                      <a:pt x="21" y="35"/>
                    </a:cubicBezTo>
                    <a:cubicBezTo>
                      <a:pt x="21" y="35"/>
                      <a:pt x="20" y="36"/>
                      <a:pt x="20" y="36"/>
                    </a:cubicBezTo>
                    <a:cubicBezTo>
                      <a:pt x="20" y="34"/>
                      <a:pt x="19" y="35"/>
                      <a:pt x="18" y="34"/>
                    </a:cubicBezTo>
                    <a:cubicBezTo>
                      <a:pt x="18" y="35"/>
                      <a:pt x="16" y="36"/>
                      <a:pt x="16" y="37"/>
                    </a:cubicBezTo>
                    <a:cubicBezTo>
                      <a:pt x="16" y="37"/>
                      <a:pt x="15" y="36"/>
                      <a:pt x="15" y="36"/>
                    </a:cubicBezTo>
                    <a:cubicBezTo>
                      <a:pt x="14" y="37"/>
                      <a:pt x="13" y="38"/>
                      <a:pt x="12" y="37"/>
                    </a:cubicBezTo>
                    <a:cubicBezTo>
                      <a:pt x="12" y="36"/>
                      <a:pt x="13" y="36"/>
                      <a:pt x="13" y="36"/>
                    </a:cubicBezTo>
                    <a:cubicBezTo>
                      <a:pt x="11" y="36"/>
                      <a:pt x="9" y="37"/>
                      <a:pt x="6" y="36"/>
                    </a:cubicBezTo>
                    <a:cubicBezTo>
                      <a:pt x="6" y="36"/>
                      <a:pt x="6" y="36"/>
                      <a:pt x="6" y="36"/>
                    </a:cubicBezTo>
                    <a:cubicBezTo>
                      <a:pt x="7" y="36"/>
                      <a:pt x="7" y="36"/>
                      <a:pt x="7" y="36"/>
                    </a:cubicBezTo>
                    <a:cubicBezTo>
                      <a:pt x="7" y="35"/>
                      <a:pt x="7" y="35"/>
                      <a:pt x="7" y="35"/>
                    </a:cubicBezTo>
                    <a:cubicBezTo>
                      <a:pt x="4" y="36"/>
                      <a:pt x="4" y="36"/>
                      <a:pt x="4" y="36"/>
                    </a:cubicBezTo>
                    <a:cubicBezTo>
                      <a:pt x="4" y="34"/>
                      <a:pt x="3" y="36"/>
                      <a:pt x="3" y="35"/>
                    </a:cubicBezTo>
                    <a:cubicBezTo>
                      <a:pt x="4" y="34"/>
                      <a:pt x="7" y="32"/>
                      <a:pt x="9" y="34"/>
                    </a:cubicBezTo>
                    <a:cubicBezTo>
                      <a:pt x="10" y="33"/>
                      <a:pt x="8" y="33"/>
                      <a:pt x="10" y="33"/>
                    </a:cubicBezTo>
                    <a:cubicBezTo>
                      <a:pt x="9" y="33"/>
                      <a:pt x="9" y="34"/>
                      <a:pt x="8" y="34"/>
                    </a:cubicBezTo>
                    <a:cubicBezTo>
                      <a:pt x="9" y="35"/>
                      <a:pt x="10" y="35"/>
                      <a:pt x="11" y="35"/>
                    </a:cubicBezTo>
                    <a:cubicBezTo>
                      <a:pt x="11" y="34"/>
                      <a:pt x="10" y="34"/>
                      <a:pt x="10" y="34"/>
                    </a:cubicBezTo>
                    <a:cubicBezTo>
                      <a:pt x="12" y="33"/>
                      <a:pt x="12" y="33"/>
                      <a:pt x="12" y="33"/>
                    </a:cubicBezTo>
                    <a:cubicBezTo>
                      <a:pt x="11" y="32"/>
                      <a:pt x="11" y="32"/>
                      <a:pt x="11" y="32"/>
                    </a:cubicBezTo>
                    <a:cubicBezTo>
                      <a:pt x="12" y="32"/>
                      <a:pt x="14" y="31"/>
                      <a:pt x="15" y="30"/>
                    </a:cubicBezTo>
                    <a:cubicBezTo>
                      <a:pt x="17" y="30"/>
                      <a:pt x="17" y="30"/>
                      <a:pt x="18" y="29"/>
                    </a:cubicBezTo>
                    <a:cubicBezTo>
                      <a:pt x="19" y="29"/>
                      <a:pt x="19" y="29"/>
                      <a:pt x="19" y="29"/>
                    </a:cubicBezTo>
                    <a:cubicBezTo>
                      <a:pt x="17" y="28"/>
                      <a:pt x="17" y="28"/>
                      <a:pt x="15" y="28"/>
                    </a:cubicBezTo>
                    <a:cubicBezTo>
                      <a:pt x="13" y="29"/>
                      <a:pt x="11" y="29"/>
                      <a:pt x="9" y="30"/>
                    </a:cubicBezTo>
                    <a:cubicBezTo>
                      <a:pt x="10" y="31"/>
                      <a:pt x="10" y="31"/>
                      <a:pt x="10" y="31"/>
                    </a:cubicBezTo>
                    <a:cubicBezTo>
                      <a:pt x="7" y="31"/>
                      <a:pt x="4" y="32"/>
                      <a:pt x="2" y="34"/>
                    </a:cubicBezTo>
                    <a:cubicBezTo>
                      <a:pt x="0" y="34"/>
                      <a:pt x="0" y="34"/>
                      <a:pt x="0" y="34"/>
                    </a:cubicBezTo>
                    <a:cubicBezTo>
                      <a:pt x="1" y="32"/>
                      <a:pt x="3" y="33"/>
                      <a:pt x="3" y="31"/>
                    </a:cubicBezTo>
                    <a:cubicBezTo>
                      <a:pt x="3" y="31"/>
                      <a:pt x="2" y="32"/>
                      <a:pt x="1" y="32"/>
                    </a:cubicBezTo>
                    <a:cubicBezTo>
                      <a:pt x="3" y="31"/>
                      <a:pt x="4" y="29"/>
                      <a:pt x="8" y="30"/>
                    </a:cubicBezTo>
                    <a:cubicBezTo>
                      <a:pt x="11" y="27"/>
                      <a:pt x="16" y="24"/>
                      <a:pt x="20" y="23"/>
                    </a:cubicBezTo>
                    <a:cubicBezTo>
                      <a:pt x="21" y="22"/>
                      <a:pt x="22" y="20"/>
                      <a:pt x="23" y="20"/>
                    </a:cubicBezTo>
                    <a:cubicBezTo>
                      <a:pt x="23" y="20"/>
                      <a:pt x="23" y="21"/>
                      <a:pt x="23" y="21"/>
                    </a:cubicBezTo>
                    <a:cubicBezTo>
                      <a:pt x="24" y="21"/>
                      <a:pt x="25" y="21"/>
                      <a:pt x="25" y="20"/>
                    </a:cubicBezTo>
                    <a:cubicBezTo>
                      <a:pt x="25" y="20"/>
                      <a:pt x="24" y="20"/>
                      <a:pt x="24" y="20"/>
                    </a:cubicBezTo>
                    <a:cubicBezTo>
                      <a:pt x="26" y="20"/>
                      <a:pt x="26" y="20"/>
                      <a:pt x="26" y="20"/>
                    </a:cubicBezTo>
                    <a:cubicBezTo>
                      <a:pt x="26" y="21"/>
                      <a:pt x="27" y="21"/>
                      <a:pt x="28" y="21"/>
                    </a:cubicBezTo>
                    <a:cubicBezTo>
                      <a:pt x="28" y="21"/>
                      <a:pt x="29" y="21"/>
                      <a:pt x="29" y="20"/>
                    </a:cubicBezTo>
                    <a:cubicBezTo>
                      <a:pt x="28" y="20"/>
                      <a:pt x="28" y="20"/>
                      <a:pt x="28" y="20"/>
                    </a:cubicBezTo>
                    <a:cubicBezTo>
                      <a:pt x="28" y="20"/>
                      <a:pt x="28" y="20"/>
                      <a:pt x="28" y="20"/>
                    </a:cubicBezTo>
                    <a:cubicBezTo>
                      <a:pt x="27" y="19"/>
                      <a:pt x="27" y="19"/>
                      <a:pt x="27" y="19"/>
                    </a:cubicBezTo>
                    <a:cubicBezTo>
                      <a:pt x="30" y="17"/>
                      <a:pt x="34" y="16"/>
                      <a:pt x="37" y="14"/>
                    </a:cubicBezTo>
                    <a:cubicBezTo>
                      <a:pt x="37" y="14"/>
                      <a:pt x="38" y="15"/>
                      <a:pt x="38" y="14"/>
                    </a:cubicBezTo>
                    <a:cubicBezTo>
                      <a:pt x="38" y="13"/>
                      <a:pt x="38" y="13"/>
                      <a:pt x="38" y="13"/>
                    </a:cubicBezTo>
                    <a:cubicBezTo>
                      <a:pt x="40" y="12"/>
                      <a:pt x="40" y="12"/>
                      <a:pt x="40" y="12"/>
                    </a:cubicBezTo>
                    <a:cubicBezTo>
                      <a:pt x="40" y="13"/>
                      <a:pt x="42" y="12"/>
                      <a:pt x="43" y="12"/>
                    </a:cubicBezTo>
                    <a:cubicBezTo>
                      <a:pt x="44" y="12"/>
                      <a:pt x="45" y="12"/>
                      <a:pt x="44" y="11"/>
                    </a:cubicBezTo>
                    <a:cubicBezTo>
                      <a:pt x="44" y="11"/>
                      <a:pt x="44" y="11"/>
                      <a:pt x="44" y="11"/>
                    </a:cubicBezTo>
                    <a:cubicBezTo>
                      <a:pt x="44" y="10"/>
                      <a:pt x="46" y="11"/>
                      <a:pt x="45" y="12"/>
                    </a:cubicBezTo>
                    <a:cubicBezTo>
                      <a:pt x="48" y="11"/>
                      <a:pt x="49" y="10"/>
                      <a:pt x="52" y="10"/>
                    </a:cubicBezTo>
                    <a:cubicBezTo>
                      <a:pt x="52" y="11"/>
                      <a:pt x="52" y="11"/>
                      <a:pt x="52" y="11"/>
                    </a:cubicBezTo>
                    <a:cubicBezTo>
                      <a:pt x="53" y="11"/>
                      <a:pt x="54" y="9"/>
                      <a:pt x="55" y="10"/>
                    </a:cubicBezTo>
                    <a:cubicBezTo>
                      <a:pt x="56" y="9"/>
                      <a:pt x="59" y="9"/>
                      <a:pt x="61" y="9"/>
                    </a:cubicBezTo>
                    <a:cubicBezTo>
                      <a:pt x="61" y="6"/>
                      <a:pt x="64" y="7"/>
                      <a:pt x="65" y="6"/>
                    </a:cubicBezTo>
                    <a:cubicBezTo>
                      <a:pt x="66" y="6"/>
                      <a:pt x="66" y="6"/>
                      <a:pt x="66" y="6"/>
                    </a:cubicBezTo>
                    <a:cubicBezTo>
                      <a:pt x="66" y="7"/>
                      <a:pt x="66" y="7"/>
                      <a:pt x="66" y="7"/>
                    </a:cubicBezTo>
                    <a:cubicBezTo>
                      <a:pt x="65" y="7"/>
                      <a:pt x="65" y="7"/>
                      <a:pt x="65" y="7"/>
                    </a:cubicBezTo>
                    <a:cubicBezTo>
                      <a:pt x="65" y="6"/>
                      <a:pt x="65" y="6"/>
                      <a:pt x="65" y="6"/>
                    </a:cubicBezTo>
                    <a:cubicBezTo>
                      <a:pt x="64" y="6"/>
                      <a:pt x="64" y="6"/>
                      <a:pt x="64" y="6"/>
                    </a:cubicBezTo>
                    <a:cubicBezTo>
                      <a:pt x="64" y="7"/>
                      <a:pt x="65" y="7"/>
                      <a:pt x="65" y="7"/>
                    </a:cubicBezTo>
                    <a:cubicBezTo>
                      <a:pt x="67" y="8"/>
                      <a:pt x="67" y="7"/>
                      <a:pt x="68" y="6"/>
                    </a:cubicBezTo>
                    <a:cubicBezTo>
                      <a:pt x="67" y="5"/>
                      <a:pt x="66" y="6"/>
                      <a:pt x="66" y="6"/>
                    </a:cubicBezTo>
                    <a:cubicBezTo>
                      <a:pt x="66" y="6"/>
                      <a:pt x="68" y="5"/>
                      <a:pt x="69" y="6"/>
                    </a:cubicBezTo>
                    <a:cubicBezTo>
                      <a:pt x="70" y="5"/>
                      <a:pt x="70" y="5"/>
                      <a:pt x="70" y="5"/>
                    </a:cubicBezTo>
                    <a:cubicBezTo>
                      <a:pt x="70" y="5"/>
                      <a:pt x="69" y="3"/>
                      <a:pt x="68" y="4"/>
                    </a:cubicBezTo>
                    <a:cubicBezTo>
                      <a:pt x="68" y="4"/>
                      <a:pt x="68" y="4"/>
                      <a:pt x="68" y="4"/>
                    </a:cubicBezTo>
                    <a:cubicBezTo>
                      <a:pt x="67" y="4"/>
                      <a:pt x="67" y="4"/>
                      <a:pt x="67" y="4"/>
                    </a:cubicBezTo>
                    <a:cubicBezTo>
                      <a:pt x="69" y="5"/>
                      <a:pt x="69" y="3"/>
                      <a:pt x="70" y="3"/>
                    </a:cubicBezTo>
                    <a:cubicBezTo>
                      <a:pt x="70" y="3"/>
                      <a:pt x="69" y="4"/>
                      <a:pt x="70" y="4"/>
                    </a:cubicBezTo>
                    <a:cubicBezTo>
                      <a:pt x="71" y="4"/>
                      <a:pt x="71" y="5"/>
                      <a:pt x="71" y="4"/>
                    </a:cubicBezTo>
                    <a:cubicBezTo>
                      <a:pt x="71" y="5"/>
                      <a:pt x="71" y="5"/>
                      <a:pt x="71" y="5"/>
                    </a:cubicBezTo>
                    <a:cubicBezTo>
                      <a:pt x="71" y="6"/>
                      <a:pt x="72" y="5"/>
                      <a:pt x="73" y="5"/>
                    </a:cubicBezTo>
                    <a:cubicBezTo>
                      <a:pt x="73" y="4"/>
                      <a:pt x="72" y="4"/>
                      <a:pt x="72" y="3"/>
                    </a:cubicBezTo>
                    <a:cubicBezTo>
                      <a:pt x="71" y="4"/>
                      <a:pt x="71" y="4"/>
                      <a:pt x="71" y="4"/>
                    </a:cubicBezTo>
                    <a:cubicBezTo>
                      <a:pt x="71" y="3"/>
                      <a:pt x="73" y="3"/>
                      <a:pt x="72" y="2"/>
                    </a:cubicBezTo>
                    <a:cubicBezTo>
                      <a:pt x="74" y="3"/>
                      <a:pt x="74" y="3"/>
                      <a:pt x="74" y="3"/>
                    </a:cubicBezTo>
                    <a:cubicBezTo>
                      <a:pt x="73" y="3"/>
                      <a:pt x="72" y="4"/>
                      <a:pt x="74" y="4"/>
                    </a:cubicBezTo>
                    <a:cubicBezTo>
                      <a:pt x="75" y="4"/>
                      <a:pt x="74" y="3"/>
                      <a:pt x="75" y="2"/>
                    </a:cubicBezTo>
                    <a:cubicBezTo>
                      <a:pt x="76" y="2"/>
                      <a:pt x="77" y="2"/>
                      <a:pt x="78" y="1"/>
                    </a:cubicBezTo>
                    <a:cubicBezTo>
                      <a:pt x="77" y="2"/>
                      <a:pt x="77" y="2"/>
                      <a:pt x="77" y="2"/>
                    </a:cubicBezTo>
                    <a:cubicBezTo>
                      <a:pt x="78" y="2"/>
                      <a:pt x="78" y="2"/>
                      <a:pt x="78" y="2"/>
                    </a:cubicBezTo>
                    <a:cubicBezTo>
                      <a:pt x="78" y="2"/>
                      <a:pt x="79" y="2"/>
                      <a:pt x="79" y="2"/>
                    </a:cubicBezTo>
                    <a:cubicBezTo>
                      <a:pt x="79" y="1"/>
                      <a:pt x="79" y="1"/>
                      <a:pt x="79" y="1"/>
                    </a:cubicBezTo>
                    <a:cubicBezTo>
                      <a:pt x="80" y="2"/>
                      <a:pt x="80" y="0"/>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1" name="Freeform 983">
                <a:extLst>
                  <a:ext uri="{FF2B5EF4-FFF2-40B4-BE49-F238E27FC236}">
                    <a16:creationId xmlns:a16="http://schemas.microsoft.com/office/drawing/2014/main" id="{1E6CB958-C305-43BC-AB11-4675B1C3086B}"/>
                  </a:ext>
                </a:extLst>
              </p:cNvPr>
              <p:cNvSpPr/>
              <p:nvPr/>
            </p:nvSpPr>
            <p:spPr bwMode="auto">
              <a:xfrm>
                <a:off x="4267" y="1545"/>
                <a:ext cx="8" cy="5"/>
              </a:xfrm>
              <a:custGeom>
                <a:gdLst>
                  <a:gd name="T0" fmla="*/ 3 w 3"/>
                  <a:gd name="T1" fmla="*/ 1 h 2"/>
                  <a:gd name="T2" fmla="*/ 3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1"/>
                      <a:pt x="0" y="2"/>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2" name="Freeform 984">
                <a:extLst>
                  <a:ext uri="{FF2B5EF4-FFF2-40B4-BE49-F238E27FC236}">
                    <a16:creationId xmlns:a16="http://schemas.microsoft.com/office/drawing/2014/main" id="{E2761A9D-25B1-480C-9DD9-D4226A8CA58B}"/>
                  </a:ext>
                </a:extLst>
              </p:cNvPr>
              <p:cNvSpPr/>
              <p:nvPr/>
            </p:nvSpPr>
            <p:spPr bwMode="auto">
              <a:xfrm>
                <a:off x="4171" y="1545"/>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3" name="Freeform 985">
                <a:extLst>
                  <a:ext uri="{FF2B5EF4-FFF2-40B4-BE49-F238E27FC236}">
                    <a16:creationId xmlns:a16="http://schemas.microsoft.com/office/drawing/2014/main" id="{4086AABD-5F75-40C4-A564-BDC8DC847B4E}"/>
                  </a:ext>
                </a:extLst>
              </p:cNvPr>
              <p:cNvSpPr/>
              <p:nvPr/>
            </p:nvSpPr>
            <p:spPr bwMode="auto">
              <a:xfrm>
                <a:off x="3551" y="154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1" y="0"/>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4" name="Freeform 986">
                <a:extLst>
                  <a:ext uri="{FF2B5EF4-FFF2-40B4-BE49-F238E27FC236}">
                    <a16:creationId xmlns:a16="http://schemas.microsoft.com/office/drawing/2014/main" id="{940B1140-7403-488D-AC84-448F946110DB}"/>
                  </a:ext>
                </a:extLst>
              </p:cNvPr>
              <p:cNvSpPr/>
              <p:nvPr/>
            </p:nvSpPr>
            <p:spPr bwMode="auto">
              <a:xfrm>
                <a:off x="3564" y="1547"/>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5" name="Freeform 987">
                <a:extLst>
                  <a:ext uri="{FF2B5EF4-FFF2-40B4-BE49-F238E27FC236}">
                    <a16:creationId xmlns:a16="http://schemas.microsoft.com/office/drawing/2014/main" id="{B8E256A0-2ACC-4EF5-B439-E8E4D66F8450}"/>
                  </a:ext>
                </a:extLst>
              </p:cNvPr>
              <p:cNvSpPr/>
              <p:nvPr/>
            </p:nvSpPr>
            <p:spPr bwMode="auto">
              <a:xfrm>
                <a:off x="4163" y="154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6" name="Freeform 988">
                <a:extLst>
                  <a:ext uri="{FF2B5EF4-FFF2-40B4-BE49-F238E27FC236}">
                    <a16:creationId xmlns:a16="http://schemas.microsoft.com/office/drawing/2014/main" id="{E2975F68-8AF9-4CAC-B791-987DF17AB8D8}"/>
                  </a:ext>
                </a:extLst>
              </p:cNvPr>
              <p:cNvSpPr/>
              <p:nvPr/>
            </p:nvSpPr>
            <p:spPr bwMode="auto">
              <a:xfrm>
                <a:off x="1932" y="1547"/>
                <a:ext cx="5" cy="3"/>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1" y="1"/>
                      <a:pt x="0"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7" name="Freeform 989">
                <a:extLst>
                  <a:ext uri="{FF2B5EF4-FFF2-40B4-BE49-F238E27FC236}">
                    <a16:creationId xmlns:a16="http://schemas.microsoft.com/office/drawing/2014/main" id="{668BFE71-FD83-4869-891B-470750992E08}"/>
                  </a:ext>
                </a:extLst>
              </p:cNvPr>
              <p:cNvSpPr/>
              <p:nvPr/>
            </p:nvSpPr>
            <p:spPr bwMode="auto">
              <a:xfrm>
                <a:off x="1943" y="1547"/>
                <a:ext cx="10" cy="6"/>
              </a:xfrm>
              <a:custGeom>
                <a:gdLst>
                  <a:gd name="T0" fmla="*/ 0 w 4"/>
                  <a:gd name="T1" fmla="*/ 0 h 2"/>
                  <a:gd name="T2" fmla="*/ 2 w 4"/>
                  <a:gd name="T3" fmla="*/ 2 h 2"/>
                  <a:gd name="T4" fmla="*/ 4 w 4"/>
                  <a:gd name="T5" fmla="*/ 1 h 2"/>
                  <a:gd name="T6" fmla="*/ 3 w 4"/>
                  <a:gd name="T7" fmla="*/ 2 h 2"/>
                  <a:gd name="T8" fmla="*/ 1 w 4"/>
                  <a:gd name="T9" fmla="*/ 2 h 2"/>
                  <a:gd name="T10" fmla="*/ 0 w 4"/>
                  <a:gd name="T11" fmla="*/ 1 h 2"/>
                  <a:gd name="T12" fmla="*/ 0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0" y="1"/>
                      <a:pt x="1" y="1"/>
                      <a:pt x="2" y="2"/>
                    </a:cubicBezTo>
                    <a:cubicBezTo>
                      <a:pt x="3" y="1"/>
                      <a:pt x="3" y="0"/>
                      <a:pt x="4" y="1"/>
                    </a:cubicBezTo>
                    <a:cubicBezTo>
                      <a:pt x="4" y="2"/>
                      <a:pt x="3" y="2"/>
                      <a:pt x="3" y="2"/>
                    </a:cubicBezTo>
                    <a:cubicBezTo>
                      <a:pt x="2" y="2"/>
                      <a:pt x="2" y="2"/>
                      <a:pt x="1" y="2"/>
                    </a:cubicBezTo>
                    <a:cubicBezTo>
                      <a:pt x="1" y="1"/>
                      <a:pt x="0" y="2"/>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8" name="Freeform 990">
                <a:extLst>
                  <a:ext uri="{FF2B5EF4-FFF2-40B4-BE49-F238E27FC236}">
                    <a16:creationId xmlns:a16="http://schemas.microsoft.com/office/drawing/2014/main" id="{4586006D-6E60-4E46-B052-81AABB854A60}"/>
                  </a:ext>
                </a:extLst>
              </p:cNvPr>
              <p:cNvSpPr/>
              <p:nvPr/>
            </p:nvSpPr>
            <p:spPr bwMode="auto">
              <a:xfrm>
                <a:off x="2397" y="1547"/>
                <a:ext cx="5" cy="3"/>
              </a:xfrm>
              <a:custGeom>
                <a:gdLst>
                  <a:gd name="T0" fmla="*/ 2 w 2"/>
                  <a:gd name="T1" fmla="*/ 0 h 1"/>
                  <a:gd name="T2" fmla="*/ 2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09" name="Freeform 991">
                <a:extLst>
                  <a:ext uri="{FF2B5EF4-FFF2-40B4-BE49-F238E27FC236}">
                    <a16:creationId xmlns:a16="http://schemas.microsoft.com/office/drawing/2014/main" id="{EB9F6A0F-0B71-4A35-B10C-423040EE1BA1}"/>
                  </a:ext>
                </a:extLst>
              </p:cNvPr>
              <p:cNvSpPr/>
              <p:nvPr/>
            </p:nvSpPr>
            <p:spPr bwMode="auto">
              <a:xfrm>
                <a:off x="2979" y="1547"/>
                <a:ext cx="19" cy="11"/>
              </a:xfrm>
              <a:custGeom>
                <a:gdLst>
                  <a:gd name="T0" fmla="*/ 5 w 7"/>
                  <a:gd name="T1" fmla="*/ 2 h 4"/>
                  <a:gd name="T2" fmla="*/ 6 w 7"/>
                  <a:gd name="T3" fmla="*/ 2 h 4"/>
                  <a:gd name="T4" fmla="*/ 6 w 7"/>
                  <a:gd name="T5" fmla="*/ 1 h 4"/>
                  <a:gd name="T6" fmla="*/ 7 w 7"/>
                  <a:gd name="T7" fmla="*/ 1 h 4"/>
                  <a:gd name="T8" fmla="*/ 6 w 7"/>
                  <a:gd name="T9" fmla="*/ 3 h 4"/>
                  <a:gd name="T10" fmla="*/ 4 w 7"/>
                  <a:gd name="T11" fmla="*/ 3 h 4"/>
                  <a:gd name="T12" fmla="*/ 4 w 7"/>
                  <a:gd name="T13" fmla="*/ 2 h 4"/>
                  <a:gd name="T14" fmla="*/ 1 w 7"/>
                  <a:gd name="T15" fmla="*/ 3 h 4"/>
                  <a:gd name="T16" fmla="*/ 1 w 7"/>
                  <a:gd name="T17" fmla="*/ 1 h 4"/>
                  <a:gd name="T18" fmla="*/ 3 w 7"/>
                  <a:gd name="T19" fmla="*/ 1 h 4"/>
                  <a:gd name="T20" fmla="*/ 4 w 7"/>
                  <a:gd name="T21" fmla="*/ 0 h 4"/>
                  <a:gd name="T22" fmla="*/ 5 w 7"/>
                  <a:gd name="T23"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5" y="2"/>
                    </a:moveTo>
                    <a:cubicBezTo>
                      <a:pt x="5" y="2"/>
                      <a:pt x="6" y="2"/>
                      <a:pt x="6" y="2"/>
                    </a:cubicBezTo>
                    <a:cubicBezTo>
                      <a:pt x="6" y="1"/>
                      <a:pt x="6" y="1"/>
                      <a:pt x="6" y="1"/>
                    </a:cubicBezTo>
                    <a:cubicBezTo>
                      <a:pt x="7" y="1"/>
                      <a:pt x="7" y="1"/>
                      <a:pt x="7" y="1"/>
                    </a:cubicBezTo>
                    <a:cubicBezTo>
                      <a:pt x="6" y="3"/>
                      <a:pt x="6" y="3"/>
                      <a:pt x="6" y="3"/>
                    </a:cubicBezTo>
                    <a:cubicBezTo>
                      <a:pt x="6" y="2"/>
                      <a:pt x="5" y="4"/>
                      <a:pt x="4" y="3"/>
                    </a:cubicBezTo>
                    <a:cubicBezTo>
                      <a:pt x="4" y="2"/>
                      <a:pt x="4" y="2"/>
                      <a:pt x="4" y="2"/>
                    </a:cubicBezTo>
                    <a:cubicBezTo>
                      <a:pt x="3" y="2"/>
                      <a:pt x="2" y="2"/>
                      <a:pt x="1" y="3"/>
                    </a:cubicBezTo>
                    <a:cubicBezTo>
                      <a:pt x="0" y="3"/>
                      <a:pt x="1" y="2"/>
                      <a:pt x="1" y="1"/>
                    </a:cubicBezTo>
                    <a:cubicBezTo>
                      <a:pt x="2" y="2"/>
                      <a:pt x="3" y="0"/>
                      <a:pt x="3" y="1"/>
                    </a:cubicBezTo>
                    <a:cubicBezTo>
                      <a:pt x="4" y="1"/>
                      <a:pt x="4" y="1"/>
                      <a:pt x="4" y="0"/>
                    </a:cubicBezTo>
                    <a:cubicBezTo>
                      <a:pt x="5" y="1"/>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0" name="Freeform 992">
                <a:extLst>
                  <a:ext uri="{FF2B5EF4-FFF2-40B4-BE49-F238E27FC236}">
                    <a16:creationId xmlns:a16="http://schemas.microsoft.com/office/drawing/2014/main" id="{4E5A4B38-ABD3-46F3-A167-80AF82EF298D}"/>
                  </a:ext>
                </a:extLst>
              </p:cNvPr>
              <p:cNvSpPr/>
              <p:nvPr/>
            </p:nvSpPr>
            <p:spPr bwMode="auto">
              <a:xfrm>
                <a:off x="3848" y="154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1" name="Freeform 993">
                <a:extLst>
                  <a:ext uri="{FF2B5EF4-FFF2-40B4-BE49-F238E27FC236}">
                    <a16:creationId xmlns:a16="http://schemas.microsoft.com/office/drawing/2014/main" id="{7F93FF36-1B73-49E9-BD50-2FC319F48494}"/>
                  </a:ext>
                </a:extLst>
              </p:cNvPr>
              <p:cNvSpPr/>
              <p:nvPr/>
            </p:nvSpPr>
            <p:spPr bwMode="auto">
              <a:xfrm>
                <a:off x="2392" y="1550"/>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2" name="Freeform 994">
                <a:extLst>
                  <a:ext uri="{FF2B5EF4-FFF2-40B4-BE49-F238E27FC236}">
                    <a16:creationId xmlns:a16="http://schemas.microsoft.com/office/drawing/2014/main" id="{149F7C8D-43D2-40B5-8C58-87A43B2D6F89}"/>
                  </a:ext>
                </a:extLst>
              </p:cNvPr>
              <p:cNvSpPr/>
              <p:nvPr/>
            </p:nvSpPr>
            <p:spPr bwMode="auto">
              <a:xfrm>
                <a:off x="1999" y="1550"/>
                <a:ext cx="5" cy="5"/>
              </a:xfrm>
              <a:custGeom>
                <a:gdLst>
                  <a:gd name="T0" fmla="*/ 2 w 2"/>
                  <a:gd name="T1" fmla="*/ 2 h 2"/>
                  <a:gd name="T2" fmla="*/ 1 w 2"/>
                  <a:gd name="T3" fmla="*/ 2 h 2"/>
                  <a:gd name="T4" fmla="*/ 0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1" y="2"/>
                      <a:pt x="1" y="1"/>
                      <a:pt x="0" y="1"/>
                    </a:cubicBezTo>
                    <a:cubicBezTo>
                      <a:pt x="2" y="0"/>
                      <a:pt x="2" y="0"/>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3" name="Freeform 995">
                <a:extLst>
                  <a:ext uri="{FF2B5EF4-FFF2-40B4-BE49-F238E27FC236}">
                    <a16:creationId xmlns:a16="http://schemas.microsoft.com/office/drawing/2014/main" id="{DEA36011-392E-49D4-9D24-9CCC5EE83EEF}"/>
                  </a:ext>
                </a:extLst>
              </p:cNvPr>
              <p:cNvSpPr/>
              <p:nvPr/>
            </p:nvSpPr>
            <p:spPr bwMode="auto">
              <a:xfrm>
                <a:off x="3538" y="1550"/>
                <a:ext cx="8" cy="5"/>
              </a:xfrm>
              <a:custGeom>
                <a:gdLst>
                  <a:gd name="T0" fmla="*/ 3 w 3"/>
                  <a:gd name="T1" fmla="*/ 1 h 2"/>
                  <a:gd name="T2" fmla="*/ 1 w 3"/>
                  <a:gd name="T3" fmla="*/ 1 h 2"/>
                  <a:gd name="T4" fmla="*/ 1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2" y="0"/>
                      <a:pt x="1" y="1"/>
                    </a:cubicBezTo>
                    <a:cubicBezTo>
                      <a:pt x="1" y="2"/>
                      <a:pt x="1" y="2"/>
                      <a:pt x="1" y="2"/>
                    </a:cubicBezTo>
                    <a:cubicBezTo>
                      <a:pt x="0" y="1"/>
                      <a:pt x="0" y="1"/>
                      <a:pt x="0" y="1"/>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4" name="Freeform 996">
                <a:extLst>
                  <a:ext uri="{FF2B5EF4-FFF2-40B4-BE49-F238E27FC236}">
                    <a16:creationId xmlns:a16="http://schemas.microsoft.com/office/drawing/2014/main" id="{8403EF21-6EEA-4628-A549-6C36DA54FFC7}"/>
                  </a:ext>
                </a:extLst>
              </p:cNvPr>
              <p:cNvSpPr/>
              <p:nvPr/>
            </p:nvSpPr>
            <p:spPr bwMode="auto">
              <a:xfrm>
                <a:off x="3556" y="155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5" name="Freeform 997">
                <a:extLst>
                  <a:ext uri="{FF2B5EF4-FFF2-40B4-BE49-F238E27FC236}">
                    <a16:creationId xmlns:a16="http://schemas.microsoft.com/office/drawing/2014/main" id="{15DE9CC8-43DC-4CFF-B3C3-2DD662352468}"/>
                  </a:ext>
                </a:extLst>
              </p:cNvPr>
              <p:cNvSpPr/>
              <p:nvPr/>
            </p:nvSpPr>
            <p:spPr bwMode="auto">
              <a:xfrm>
                <a:off x="3829" y="155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6" name="Freeform 998">
                <a:extLst>
                  <a:ext uri="{FF2B5EF4-FFF2-40B4-BE49-F238E27FC236}">
                    <a16:creationId xmlns:a16="http://schemas.microsoft.com/office/drawing/2014/main" id="{FD57191E-AE67-422D-A5D2-522BB881FB0F}"/>
                  </a:ext>
                </a:extLst>
              </p:cNvPr>
              <p:cNvSpPr/>
              <p:nvPr/>
            </p:nvSpPr>
            <p:spPr bwMode="auto">
              <a:xfrm>
                <a:off x="4152" y="1550"/>
                <a:ext cx="19" cy="13"/>
              </a:xfrm>
              <a:custGeom>
                <a:gdLst>
                  <a:gd name="T0" fmla="*/ 7 w 7"/>
                  <a:gd name="T1" fmla="*/ 1 h 5"/>
                  <a:gd name="T2" fmla="*/ 5 w 7"/>
                  <a:gd name="T3" fmla="*/ 3 h 5"/>
                  <a:gd name="T4" fmla="*/ 0 w 7"/>
                  <a:gd name="T5" fmla="*/ 4 h 5"/>
                  <a:gd name="T6" fmla="*/ 2 w 7"/>
                  <a:gd name="T7" fmla="*/ 3 h 5"/>
                  <a:gd name="T8" fmla="*/ 1 w 7"/>
                  <a:gd name="T9" fmla="*/ 2 h 5"/>
                  <a:gd name="T10" fmla="*/ 0 w 7"/>
                  <a:gd name="T11" fmla="*/ 3 h 5"/>
                  <a:gd name="T12" fmla="*/ 5 w 7"/>
                  <a:gd name="T13" fmla="*/ 1 h 5"/>
                  <a:gd name="T14" fmla="*/ 5 w 7"/>
                  <a:gd name="T15" fmla="*/ 0 h 5"/>
                  <a:gd name="T16" fmla="*/ 7 w 7"/>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cubicBezTo>
                      <a:pt x="7" y="2"/>
                      <a:pt x="4" y="2"/>
                      <a:pt x="5" y="3"/>
                    </a:cubicBezTo>
                    <a:cubicBezTo>
                      <a:pt x="3" y="3"/>
                      <a:pt x="2" y="5"/>
                      <a:pt x="0" y="4"/>
                    </a:cubicBezTo>
                    <a:cubicBezTo>
                      <a:pt x="2" y="3"/>
                      <a:pt x="2" y="3"/>
                      <a:pt x="2" y="3"/>
                    </a:cubicBezTo>
                    <a:cubicBezTo>
                      <a:pt x="1" y="2"/>
                      <a:pt x="1" y="2"/>
                      <a:pt x="1" y="2"/>
                    </a:cubicBezTo>
                    <a:cubicBezTo>
                      <a:pt x="1" y="3"/>
                      <a:pt x="0" y="2"/>
                      <a:pt x="0" y="3"/>
                    </a:cubicBezTo>
                    <a:cubicBezTo>
                      <a:pt x="1" y="3"/>
                      <a:pt x="4" y="2"/>
                      <a:pt x="5" y="1"/>
                    </a:cubicBezTo>
                    <a:cubicBezTo>
                      <a:pt x="5" y="0"/>
                      <a:pt x="5" y="0"/>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7" name="Freeform 999">
                <a:extLst>
                  <a:ext uri="{FF2B5EF4-FFF2-40B4-BE49-F238E27FC236}">
                    <a16:creationId xmlns:a16="http://schemas.microsoft.com/office/drawing/2014/main" id="{D9332A0F-5AC9-4B8D-B943-96C7FD5CA6BA}"/>
                  </a:ext>
                </a:extLst>
              </p:cNvPr>
              <p:cNvSpPr/>
              <p:nvPr/>
            </p:nvSpPr>
            <p:spPr bwMode="auto">
              <a:xfrm>
                <a:off x="4256" y="1550"/>
                <a:ext cx="14" cy="13"/>
              </a:xfrm>
              <a:custGeom>
                <a:gdLst>
                  <a:gd name="T0" fmla="*/ 5 w 5"/>
                  <a:gd name="T1" fmla="*/ 0 h 5"/>
                  <a:gd name="T2" fmla="*/ 2 w 5"/>
                  <a:gd name="T3" fmla="*/ 5 h 5"/>
                  <a:gd name="T4" fmla="*/ 1 w 5"/>
                  <a:gd name="T5" fmla="*/ 4 h 5"/>
                  <a:gd name="T6" fmla="*/ 3 w 5"/>
                  <a:gd name="T7" fmla="*/ 1 h 5"/>
                  <a:gd name="T8" fmla="*/ 5 w 5"/>
                  <a:gd name="T9" fmla="*/ 0 h 5"/>
                </a:gdLst>
                <a:cxnLst>
                  <a:cxn ang="0">
                    <a:pos x="T0" y="T1"/>
                  </a:cxn>
                  <a:cxn ang="0">
                    <a:pos x="T2" y="T3"/>
                  </a:cxn>
                  <a:cxn ang="0">
                    <a:pos x="T4" y="T5"/>
                  </a:cxn>
                  <a:cxn ang="0">
                    <a:pos x="T6" y="T7"/>
                  </a:cxn>
                  <a:cxn ang="0">
                    <a:pos x="T8" y="T9"/>
                  </a:cxn>
                </a:cxnLst>
                <a:rect l="0" t="0" r="r" b="b"/>
                <a:pathLst>
                  <a:path w="5" h="5">
                    <a:moveTo>
                      <a:pt x="5" y="0"/>
                    </a:moveTo>
                    <a:cubicBezTo>
                      <a:pt x="4" y="1"/>
                      <a:pt x="3" y="3"/>
                      <a:pt x="2" y="5"/>
                    </a:cubicBezTo>
                    <a:cubicBezTo>
                      <a:pt x="1" y="4"/>
                      <a:pt x="1" y="4"/>
                      <a:pt x="1" y="4"/>
                    </a:cubicBezTo>
                    <a:cubicBezTo>
                      <a:pt x="0" y="2"/>
                      <a:pt x="4" y="3"/>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8" name="Freeform 1000">
                <a:extLst>
                  <a:ext uri="{FF2B5EF4-FFF2-40B4-BE49-F238E27FC236}">
                    <a16:creationId xmlns:a16="http://schemas.microsoft.com/office/drawing/2014/main" id="{B4B1A175-8951-4C28-B33D-B71E9EF55E3D}"/>
                  </a:ext>
                </a:extLst>
              </p:cNvPr>
              <p:cNvSpPr/>
              <p:nvPr/>
            </p:nvSpPr>
            <p:spPr bwMode="auto">
              <a:xfrm>
                <a:off x="2977" y="15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19" name="Freeform 1001">
                <a:extLst>
                  <a:ext uri="{FF2B5EF4-FFF2-40B4-BE49-F238E27FC236}">
                    <a16:creationId xmlns:a16="http://schemas.microsoft.com/office/drawing/2014/main" id="{E1B08354-9BE1-43EB-A45A-59671F7613AC}"/>
                  </a:ext>
                </a:extLst>
              </p:cNvPr>
              <p:cNvSpPr/>
              <p:nvPr/>
            </p:nvSpPr>
            <p:spPr bwMode="auto">
              <a:xfrm>
                <a:off x="4272" y="1553"/>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0" name="Freeform 1002">
                <a:extLst>
                  <a:ext uri="{FF2B5EF4-FFF2-40B4-BE49-F238E27FC236}">
                    <a16:creationId xmlns:a16="http://schemas.microsoft.com/office/drawing/2014/main" id="{1E2ECFD7-2EE5-41C5-B85F-12CA22B4EBF4}"/>
                  </a:ext>
                </a:extLst>
              </p:cNvPr>
              <p:cNvSpPr/>
              <p:nvPr/>
            </p:nvSpPr>
            <p:spPr bwMode="auto">
              <a:xfrm>
                <a:off x="1943" y="1555"/>
                <a:ext cx="8" cy="6"/>
              </a:xfrm>
              <a:custGeom>
                <a:gdLst>
                  <a:gd name="T0" fmla="*/ 2 w 3"/>
                  <a:gd name="T1" fmla="*/ 0 h 2"/>
                  <a:gd name="T2" fmla="*/ 1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3" y="0"/>
                      <a:pt x="2" y="2"/>
                      <a:pt x="1" y="2"/>
                    </a:cubicBezTo>
                    <a:cubicBezTo>
                      <a:pt x="0" y="2"/>
                      <a:pt x="0"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1" name="Freeform 1003">
                <a:extLst>
                  <a:ext uri="{FF2B5EF4-FFF2-40B4-BE49-F238E27FC236}">
                    <a16:creationId xmlns:a16="http://schemas.microsoft.com/office/drawing/2014/main" id="{774C5307-6835-419D-86F2-EC631DEEA79A}"/>
                  </a:ext>
                </a:extLst>
              </p:cNvPr>
              <p:cNvSpPr/>
              <p:nvPr/>
            </p:nvSpPr>
            <p:spPr bwMode="auto">
              <a:xfrm>
                <a:off x="3810" y="1555"/>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2" name="Freeform 1004">
                <a:extLst>
                  <a:ext uri="{FF2B5EF4-FFF2-40B4-BE49-F238E27FC236}">
                    <a16:creationId xmlns:a16="http://schemas.microsoft.com/office/drawing/2014/main" id="{660486A7-2A54-4C06-B6CF-BA2D54846989}"/>
                  </a:ext>
                </a:extLst>
              </p:cNvPr>
              <p:cNvSpPr/>
              <p:nvPr/>
            </p:nvSpPr>
            <p:spPr bwMode="auto">
              <a:xfrm>
                <a:off x="2376" y="1555"/>
                <a:ext cx="8" cy="8"/>
              </a:xfrm>
              <a:custGeom>
                <a:gdLst>
                  <a:gd name="T0" fmla="*/ 3 w 3"/>
                  <a:gd name="T1" fmla="*/ 1 h 3"/>
                  <a:gd name="T2" fmla="*/ 1 w 3"/>
                  <a:gd name="T3" fmla="*/ 2 h 3"/>
                  <a:gd name="T4" fmla="*/ 1 w 3"/>
                  <a:gd name="T5" fmla="*/ 2 h 3"/>
                  <a:gd name="T6" fmla="*/ 0 w 3"/>
                  <a:gd name="T7" fmla="*/ 1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1"/>
                      <a:pt x="1" y="2"/>
                    </a:cubicBezTo>
                    <a:cubicBezTo>
                      <a:pt x="1" y="2"/>
                      <a:pt x="1" y="2"/>
                      <a:pt x="1" y="2"/>
                    </a:cubicBezTo>
                    <a:cubicBezTo>
                      <a:pt x="0" y="3"/>
                      <a:pt x="1" y="2"/>
                      <a:pt x="0"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3" name="Freeform 1005">
                <a:extLst>
                  <a:ext uri="{FF2B5EF4-FFF2-40B4-BE49-F238E27FC236}">
                    <a16:creationId xmlns:a16="http://schemas.microsoft.com/office/drawing/2014/main" id="{FA51EF91-765F-496F-A20F-406D884511B8}"/>
                  </a:ext>
                </a:extLst>
              </p:cNvPr>
              <p:cNvSpPr/>
              <p:nvPr/>
            </p:nvSpPr>
            <p:spPr bwMode="auto">
              <a:xfrm>
                <a:off x="2945" y="1558"/>
                <a:ext cx="40" cy="21"/>
              </a:xfrm>
              <a:custGeom>
                <a:gdLst>
                  <a:gd name="T0" fmla="*/ 14 w 15"/>
                  <a:gd name="T1" fmla="*/ 0 h 8"/>
                  <a:gd name="T2" fmla="*/ 13 w 15"/>
                  <a:gd name="T3" fmla="*/ 1 h 8"/>
                  <a:gd name="T4" fmla="*/ 15 w 15"/>
                  <a:gd name="T5" fmla="*/ 3 h 8"/>
                  <a:gd name="T6" fmla="*/ 13 w 15"/>
                  <a:gd name="T7" fmla="*/ 4 h 8"/>
                  <a:gd name="T8" fmla="*/ 10 w 15"/>
                  <a:gd name="T9" fmla="*/ 5 h 8"/>
                  <a:gd name="T10" fmla="*/ 8 w 15"/>
                  <a:gd name="T11" fmla="*/ 5 h 8"/>
                  <a:gd name="T12" fmla="*/ 7 w 15"/>
                  <a:gd name="T13" fmla="*/ 5 h 8"/>
                  <a:gd name="T14" fmla="*/ 7 w 15"/>
                  <a:gd name="T15" fmla="*/ 6 h 8"/>
                  <a:gd name="T16" fmla="*/ 7 w 15"/>
                  <a:gd name="T17" fmla="*/ 5 h 8"/>
                  <a:gd name="T18" fmla="*/ 6 w 15"/>
                  <a:gd name="T19" fmla="*/ 6 h 8"/>
                  <a:gd name="T20" fmla="*/ 0 w 15"/>
                  <a:gd name="T21" fmla="*/ 8 h 8"/>
                  <a:gd name="T22" fmla="*/ 0 w 15"/>
                  <a:gd name="T23" fmla="*/ 7 h 8"/>
                  <a:gd name="T24" fmla="*/ 3 w 15"/>
                  <a:gd name="T25" fmla="*/ 6 h 8"/>
                  <a:gd name="T26" fmla="*/ 3 w 15"/>
                  <a:gd name="T27" fmla="*/ 6 h 8"/>
                  <a:gd name="T28" fmla="*/ 6 w 15"/>
                  <a:gd name="T29" fmla="*/ 4 h 8"/>
                  <a:gd name="T30" fmla="*/ 6 w 15"/>
                  <a:gd name="T31" fmla="*/ 4 h 8"/>
                  <a:gd name="T32" fmla="*/ 7 w 15"/>
                  <a:gd name="T33" fmla="*/ 4 h 8"/>
                  <a:gd name="T34" fmla="*/ 8 w 15"/>
                  <a:gd name="T35" fmla="*/ 4 h 8"/>
                  <a:gd name="T36" fmla="*/ 7 w 15"/>
                  <a:gd name="T37" fmla="*/ 2 h 8"/>
                  <a:gd name="T38" fmla="*/ 10 w 15"/>
                  <a:gd name="T39" fmla="*/ 0 h 8"/>
                  <a:gd name="T40" fmla="*/ 14 w 15"/>
                  <a:gd name="T4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8">
                    <a:moveTo>
                      <a:pt x="14" y="0"/>
                    </a:moveTo>
                    <a:cubicBezTo>
                      <a:pt x="14" y="1"/>
                      <a:pt x="14" y="1"/>
                      <a:pt x="13" y="1"/>
                    </a:cubicBezTo>
                    <a:cubicBezTo>
                      <a:pt x="14" y="2"/>
                      <a:pt x="15" y="2"/>
                      <a:pt x="15" y="3"/>
                    </a:cubicBezTo>
                    <a:cubicBezTo>
                      <a:pt x="14" y="2"/>
                      <a:pt x="13" y="4"/>
                      <a:pt x="13" y="4"/>
                    </a:cubicBezTo>
                    <a:cubicBezTo>
                      <a:pt x="12" y="3"/>
                      <a:pt x="11" y="5"/>
                      <a:pt x="10" y="5"/>
                    </a:cubicBezTo>
                    <a:cubicBezTo>
                      <a:pt x="10" y="4"/>
                      <a:pt x="8" y="6"/>
                      <a:pt x="8" y="5"/>
                    </a:cubicBezTo>
                    <a:cubicBezTo>
                      <a:pt x="7" y="5"/>
                      <a:pt x="7" y="5"/>
                      <a:pt x="7" y="5"/>
                    </a:cubicBezTo>
                    <a:cubicBezTo>
                      <a:pt x="8" y="5"/>
                      <a:pt x="7" y="6"/>
                      <a:pt x="7" y="6"/>
                    </a:cubicBezTo>
                    <a:cubicBezTo>
                      <a:pt x="7" y="5"/>
                      <a:pt x="7" y="5"/>
                      <a:pt x="7" y="5"/>
                    </a:cubicBezTo>
                    <a:cubicBezTo>
                      <a:pt x="6" y="5"/>
                      <a:pt x="5" y="6"/>
                      <a:pt x="6" y="6"/>
                    </a:cubicBezTo>
                    <a:cubicBezTo>
                      <a:pt x="4" y="8"/>
                      <a:pt x="2" y="6"/>
                      <a:pt x="0" y="8"/>
                    </a:cubicBezTo>
                    <a:cubicBezTo>
                      <a:pt x="0" y="7"/>
                      <a:pt x="0" y="7"/>
                      <a:pt x="0" y="7"/>
                    </a:cubicBezTo>
                    <a:cubicBezTo>
                      <a:pt x="3" y="6"/>
                      <a:pt x="3" y="6"/>
                      <a:pt x="3" y="6"/>
                    </a:cubicBezTo>
                    <a:cubicBezTo>
                      <a:pt x="3" y="6"/>
                      <a:pt x="3" y="6"/>
                      <a:pt x="3" y="6"/>
                    </a:cubicBezTo>
                    <a:cubicBezTo>
                      <a:pt x="4" y="6"/>
                      <a:pt x="5" y="5"/>
                      <a:pt x="6" y="4"/>
                    </a:cubicBezTo>
                    <a:cubicBezTo>
                      <a:pt x="6" y="4"/>
                      <a:pt x="6" y="4"/>
                      <a:pt x="6" y="4"/>
                    </a:cubicBezTo>
                    <a:cubicBezTo>
                      <a:pt x="7" y="4"/>
                      <a:pt x="7" y="4"/>
                      <a:pt x="7" y="4"/>
                    </a:cubicBezTo>
                    <a:cubicBezTo>
                      <a:pt x="8" y="4"/>
                      <a:pt x="8" y="4"/>
                      <a:pt x="8" y="4"/>
                    </a:cubicBezTo>
                    <a:cubicBezTo>
                      <a:pt x="7" y="2"/>
                      <a:pt x="7" y="2"/>
                      <a:pt x="7" y="2"/>
                    </a:cubicBezTo>
                    <a:cubicBezTo>
                      <a:pt x="8" y="2"/>
                      <a:pt x="9" y="1"/>
                      <a:pt x="10" y="0"/>
                    </a:cubicBez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4" name="Freeform 1006">
                <a:extLst>
                  <a:ext uri="{FF2B5EF4-FFF2-40B4-BE49-F238E27FC236}">
                    <a16:creationId xmlns:a16="http://schemas.microsoft.com/office/drawing/2014/main" id="{FB04C1BF-ABF5-45BC-AAAD-580F2F366802}"/>
                  </a:ext>
                </a:extLst>
              </p:cNvPr>
              <p:cNvSpPr/>
              <p:nvPr/>
            </p:nvSpPr>
            <p:spPr bwMode="auto">
              <a:xfrm>
                <a:off x="3856" y="1558"/>
                <a:ext cx="2"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5" name="Freeform 1007">
                <a:extLst>
                  <a:ext uri="{FF2B5EF4-FFF2-40B4-BE49-F238E27FC236}">
                    <a16:creationId xmlns:a16="http://schemas.microsoft.com/office/drawing/2014/main" id="{B776CBEC-D92F-4EAE-A124-0EB2C1082156}"/>
                  </a:ext>
                </a:extLst>
              </p:cNvPr>
              <p:cNvSpPr/>
              <p:nvPr/>
            </p:nvSpPr>
            <p:spPr bwMode="auto">
              <a:xfrm>
                <a:off x="4112" y="155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26" name="Freeform 1008">
                <a:extLst>
                  <a:ext uri="{FF2B5EF4-FFF2-40B4-BE49-F238E27FC236}">
                    <a16:creationId xmlns:a16="http://schemas.microsoft.com/office/drawing/2014/main" id="{7594F1A8-6977-43EE-930F-96A393A6439D}"/>
                  </a:ext>
                </a:extLst>
              </p:cNvPr>
              <p:cNvSpPr/>
              <p:nvPr/>
            </p:nvSpPr>
            <p:spPr bwMode="auto">
              <a:xfrm>
                <a:off x="4171" y="1558"/>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0" name="Group 1210">
              <a:extLst>
                <a:ext uri="{FF2B5EF4-FFF2-40B4-BE49-F238E27FC236}">
                  <a16:creationId xmlns:a16="http://schemas.microsoft.com/office/drawing/2014/main" id="{722C2BB7-FDA0-4B15-A980-9CB865F84855}"/>
                </a:ext>
              </a:extLst>
            </p:cNvPr>
            <p:cNvGrpSpPr/>
            <p:nvPr/>
          </p:nvGrpSpPr>
          <p:grpSpPr>
            <a:xfrm>
              <a:off x="3084513" y="2473325"/>
              <a:ext cx="3752850" cy="374650"/>
              <a:chOff x="1943" y="1558"/>
              <a:chExt cx="2364" cy="236"/>
            </a:xfrm>
          </p:grpSpPr>
          <p:sp>
            <p:nvSpPr>
              <p:cNvPr id="5027" name="Freeform 1010">
                <a:extLst>
                  <a:ext uri="{FF2B5EF4-FFF2-40B4-BE49-F238E27FC236}">
                    <a16:creationId xmlns:a16="http://schemas.microsoft.com/office/drawing/2014/main" id="{EC717575-4E46-4778-A96D-0511B1EC8085}"/>
                  </a:ext>
                </a:extLst>
              </p:cNvPr>
              <p:cNvSpPr/>
              <p:nvPr/>
            </p:nvSpPr>
            <p:spPr bwMode="auto">
              <a:xfrm>
                <a:off x="3519" y="155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8" name="Freeform 1011">
                <a:extLst>
                  <a:ext uri="{FF2B5EF4-FFF2-40B4-BE49-F238E27FC236}">
                    <a16:creationId xmlns:a16="http://schemas.microsoft.com/office/drawing/2014/main" id="{A6C1BBC3-3D03-41BE-82CA-954813724E64}"/>
                  </a:ext>
                </a:extLst>
              </p:cNvPr>
              <p:cNvSpPr/>
              <p:nvPr/>
            </p:nvSpPr>
            <p:spPr bwMode="auto">
              <a:xfrm>
                <a:off x="4267" y="1558"/>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9" name="Freeform 1012">
                <a:extLst>
                  <a:ext uri="{FF2B5EF4-FFF2-40B4-BE49-F238E27FC236}">
                    <a16:creationId xmlns:a16="http://schemas.microsoft.com/office/drawing/2014/main" id="{B5B9A396-F23B-4E59-ADF5-B3D81F89F253}"/>
                  </a:ext>
                </a:extLst>
              </p:cNvPr>
              <p:cNvSpPr/>
              <p:nvPr/>
            </p:nvSpPr>
            <p:spPr bwMode="auto">
              <a:xfrm>
                <a:off x="3564" y="1558"/>
                <a:ext cx="225" cy="83"/>
              </a:xfrm>
              <a:custGeom>
                <a:gdLst>
                  <a:gd name="T0" fmla="*/ 82 w 84"/>
                  <a:gd name="T1" fmla="*/ 4 h 31"/>
                  <a:gd name="T2" fmla="*/ 83 w 84"/>
                  <a:gd name="T3" fmla="*/ 5 h 31"/>
                  <a:gd name="T4" fmla="*/ 82 w 84"/>
                  <a:gd name="T5" fmla="*/ 7 h 31"/>
                  <a:gd name="T6" fmla="*/ 80 w 84"/>
                  <a:gd name="T7" fmla="*/ 4 h 31"/>
                  <a:gd name="T8" fmla="*/ 79 w 84"/>
                  <a:gd name="T9" fmla="*/ 6 h 31"/>
                  <a:gd name="T10" fmla="*/ 76 w 84"/>
                  <a:gd name="T11" fmla="*/ 6 h 31"/>
                  <a:gd name="T12" fmla="*/ 79 w 84"/>
                  <a:gd name="T13" fmla="*/ 8 h 31"/>
                  <a:gd name="T14" fmla="*/ 82 w 84"/>
                  <a:gd name="T15" fmla="*/ 9 h 31"/>
                  <a:gd name="T16" fmla="*/ 75 w 84"/>
                  <a:gd name="T17" fmla="*/ 11 h 31"/>
                  <a:gd name="T18" fmla="*/ 72 w 84"/>
                  <a:gd name="T19" fmla="*/ 8 h 31"/>
                  <a:gd name="T20" fmla="*/ 71 w 84"/>
                  <a:gd name="T21" fmla="*/ 7 h 31"/>
                  <a:gd name="T22" fmla="*/ 68 w 84"/>
                  <a:gd name="T23" fmla="*/ 8 h 31"/>
                  <a:gd name="T24" fmla="*/ 63 w 84"/>
                  <a:gd name="T25" fmla="*/ 11 h 31"/>
                  <a:gd name="T26" fmla="*/ 54 w 84"/>
                  <a:gd name="T27" fmla="*/ 13 h 31"/>
                  <a:gd name="T28" fmla="*/ 44 w 84"/>
                  <a:gd name="T29" fmla="*/ 16 h 31"/>
                  <a:gd name="T30" fmla="*/ 38 w 84"/>
                  <a:gd name="T31" fmla="*/ 19 h 31"/>
                  <a:gd name="T32" fmla="*/ 30 w 84"/>
                  <a:gd name="T33" fmla="*/ 22 h 31"/>
                  <a:gd name="T34" fmla="*/ 26 w 84"/>
                  <a:gd name="T35" fmla="*/ 24 h 31"/>
                  <a:gd name="T36" fmla="*/ 22 w 84"/>
                  <a:gd name="T37" fmla="*/ 25 h 31"/>
                  <a:gd name="T38" fmla="*/ 20 w 84"/>
                  <a:gd name="T39" fmla="*/ 24 h 31"/>
                  <a:gd name="T40" fmla="*/ 22 w 84"/>
                  <a:gd name="T41" fmla="*/ 26 h 31"/>
                  <a:gd name="T42" fmla="*/ 19 w 84"/>
                  <a:gd name="T43" fmla="*/ 27 h 31"/>
                  <a:gd name="T44" fmla="*/ 16 w 84"/>
                  <a:gd name="T45" fmla="*/ 27 h 31"/>
                  <a:gd name="T46" fmla="*/ 15 w 84"/>
                  <a:gd name="T47" fmla="*/ 27 h 31"/>
                  <a:gd name="T48" fmla="*/ 9 w 84"/>
                  <a:gd name="T49" fmla="*/ 29 h 31"/>
                  <a:gd name="T50" fmla="*/ 0 w 84"/>
                  <a:gd name="T51" fmla="*/ 30 h 31"/>
                  <a:gd name="T52" fmla="*/ 19 w 84"/>
                  <a:gd name="T53" fmla="*/ 24 h 31"/>
                  <a:gd name="T54" fmla="*/ 22 w 84"/>
                  <a:gd name="T55" fmla="*/ 22 h 31"/>
                  <a:gd name="T56" fmla="*/ 35 w 84"/>
                  <a:gd name="T57" fmla="*/ 16 h 31"/>
                  <a:gd name="T58" fmla="*/ 35 w 84"/>
                  <a:gd name="T59" fmla="*/ 16 h 31"/>
                  <a:gd name="T60" fmla="*/ 40 w 84"/>
                  <a:gd name="T61" fmla="*/ 14 h 31"/>
                  <a:gd name="T62" fmla="*/ 47 w 84"/>
                  <a:gd name="T63" fmla="*/ 12 h 31"/>
                  <a:gd name="T64" fmla="*/ 45 w 84"/>
                  <a:gd name="T65" fmla="*/ 11 h 31"/>
                  <a:gd name="T66" fmla="*/ 43 w 84"/>
                  <a:gd name="T67" fmla="*/ 11 h 31"/>
                  <a:gd name="T68" fmla="*/ 47 w 84"/>
                  <a:gd name="T69" fmla="*/ 9 h 31"/>
                  <a:gd name="T70" fmla="*/ 52 w 84"/>
                  <a:gd name="T71" fmla="*/ 8 h 31"/>
                  <a:gd name="T72" fmla="*/ 55 w 84"/>
                  <a:gd name="T73" fmla="*/ 7 h 31"/>
                  <a:gd name="T74" fmla="*/ 58 w 84"/>
                  <a:gd name="T75" fmla="*/ 6 h 31"/>
                  <a:gd name="T76" fmla="*/ 62 w 84"/>
                  <a:gd name="T77" fmla="*/ 6 h 31"/>
                  <a:gd name="T78" fmla="*/ 62 w 84"/>
                  <a:gd name="T79" fmla="*/ 6 h 31"/>
                  <a:gd name="T80" fmla="*/ 70 w 84"/>
                  <a:gd name="T81" fmla="*/ 4 h 31"/>
                  <a:gd name="T82" fmla="*/ 66 w 84"/>
                  <a:gd name="T83" fmla="*/ 4 h 31"/>
                  <a:gd name="T84" fmla="*/ 69 w 84"/>
                  <a:gd name="T85" fmla="*/ 3 h 31"/>
                  <a:gd name="T86" fmla="*/ 72 w 84"/>
                  <a:gd name="T87" fmla="*/ 6 h 31"/>
                  <a:gd name="T88" fmla="*/ 74 w 84"/>
                  <a:gd name="T89" fmla="*/ 6 h 31"/>
                  <a:gd name="T90" fmla="*/ 74 w 84"/>
                  <a:gd name="T91" fmla="*/ 3 h 31"/>
                  <a:gd name="T92" fmla="*/ 78 w 84"/>
                  <a:gd name="T93" fmla="*/ 3 h 31"/>
                  <a:gd name="T94" fmla="*/ 79 w 84"/>
                  <a:gd name="T95"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31">
                    <a:moveTo>
                      <a:pt x="83" y="1"/>
                    </a:moveTo>
                    <a:cubicBezTo>
                      <a:pt x="83" y="2"/>
                      <a:pt x="81" y="3"/>
                      <a:pt x="82" y="4"/>
                    </a:cubicBezTo>
                    <a:cubicBezTo>
                      <a:pt x="83" y="3"/>
                      <a:pt x="84" y="3"/>
                      <a:pt x="84" y="4"/>
                    </a:cubicBezTo>
                    <a:cubicBezTo>
                      <a:pt x="83" y="5"/>
                      <a:pt x="83" y="5"/>
                      <a:pt x="83" y="5"/>
                    </a:cubicBezTo>
                    <a:cubicBezTo>
                      <a:pt x="84" y="6"/>
                      <a:pt x="84" y="6"/>
                      <a:pt x="84" y="6"/>
                    </a:cubicBezTo>
                    <a:cubicBezTo>
                      <a:pt x="83" y="6"/>
                      <a:pt x="83" y="7"/>
                      <a:pt x="82" y="7"/>
                    </a:cubicBezTo>
                    <a:cubicBezTo>
                      <a:pt x="83" y="6"/>
                      <a:pt x="83" y="6"/>
                      <a:pt x="83" y="6"/>
                    </a:cubicBezTo>
                    <a:cubicBezTo>
                      <a:pt x="80" y="4"/>
                      <a:pt x="80" y="4"/>
                      <a:pt x="80" y="4"/>
                    </a:cubicBezTo>
                    <a:cubicBezTo>
                      <a:pt x="81" y="6"/>
                      <a:pt x="79" y="4"/>
                      <a:pt x="79" y="5"/>
                    </a:cubicBezTo>
                    <a:cubicBezTo>
                      <a:pt x="79" y="6"/>
                      <a:pt x="79" y="6"/>
                      <a:pt x="79" y="6"/>
                    </a:cubicBezTo>
                    <a:cubicBezTo>
                      <a:pt x="79" y="6"/>
                      <a:pt x="79" y="6"/>
                      <a:pt x="78" y="5"/>
                    </a:cubicBezTo>
                    <a:cubicBezTo>
                      <a:pt x="78" y="6"/>
                      <a:pt x="77" y="6"/>
                      <a:pt x="76" y="6"/>
                    </a:cubicBezTo>
                    <a:cubicBezTo>
                      <a:pt x="75" y="6"/>
                      <a:pt x="76" y="7"/>
                      <a:pt x="76" y="8"/>
                    </a:cubicBezTo>
                    <a:cubicBezTo>
                      <a:pt x="77" y="9"/>
                      <a:pt x="77" y="7"/>
                      <a:pt x="79" y="8"/>
                    </a:cubicBezTo>
                    <a:cubicBezTo>
                      <a:pt x="78" y="9"/>
                      <a:pt x="76" y="8"/>
                      <a:pt x="76" y="9"/>
                    </a:cubicBezTo>
                    <a:cubicBezTo>
                      <a:pt x="78" y="10"/>
                      <a:pt x="79" y="9"/>
                      <a:pt x="82" y="9"/>
                    </a:cubicBezTo>
                    <a:cubicBezTo>
                      <a:pt x="80" y="10"/>
                      <a:pt x="78" y="9"/>
                      <a:pt x="77" y="11"/>
                    </a:cubicBezTo>
                    <a:cubicBezTo>
                      <a:pt x="77" y="10"/>
                      <a:pt x="76" y="11"/>
                      <a:pt x="75" y="11"/>
                    </a:cubicBezTo>
                    <a:cubicBezTo>
                      <a:pt x="76" y="11"/>
                      <a:pt x="75" y="9"/>
                      <a:pt x="76" y="9"/>
                    </a:cubicBezTo>
                    <a:cubicBezTo>
                      <a:pt x="75" y="9"/>
                      <a:pt x="73" y="7"/>
                      <a:pt x="72" y="8"/>
                    </a:cubicBezTo>
                    <a:cubicBezTo>
                      <a:pt x="72" y="7"/>
                      <a:pt x="72" y="7"/>
                      <a:pt x="72" y="7"/>
                    </a:cubicBezTo>
                    <a:cubicBezTo>
                      <a:pt x="71" y="7"/>
                      <a:pt x="71" y="7"/>
                      <a:pt x="71" y="7"/>
                    </a:cubicBezTo>
                    <a:cubicBezTo>
                      <a:pt x="71" y="7"/>
                      <a:pt x="71" y="8"/>
                      <a:pt x="71" y="8"/>
                    </a:cubicBezTo>
                    <a:cubicBezTo>
                      <a:pt x="70" y="8"/>
                      <a:pt x="69" y="8"/>
                      <a:pt x="68" y="8"/>
                    </a:cubicBezTo>
                    <a:cubicBezTo>
                      <a:pt x="66" y="9"/>
                      <a:pt x="64" y="9"/>
                      <a:pt x="62" y="10"/>
                    </a:cubicBezTo>
                    <a:cubicBezTo>
                      <a:pt x="63" y="11"/>
                      <a:pt x="63" y="11"/>
                      <a:pt x="63" y="11"/>
                    </a:cubicBezTo>
                    <a:cubicBezTo>
                      <a:pt x="61" y="11"/>
                      <a:pt x="58" y="11"/>
                      <a:pt x="57" y="13"/>
                    </a:cubicBezTo>
                    <a:cubicBezTo>
                      <a:pt x="56" y="13"/>
                      <a:pt x="55" y="15"/>
                      <a:pt x="54" y="13"/>
                    </a:cubicBezTo>
                    <a:cubicBezTo>
                      <a:pt x="53" y="15"/>
                      <a:pt x="50" y="15"/>
                      <a:pt x="49" y="16"/>
                    </a:cubicBezTo>
                    <a:cubicBezTo>
                      <a:pt x="47" y="14"/>
                      <a:pt x="46" y="17"/>
                      <a:pt x="44" y="16"/>
                    </a:cubicBezTo>
                    <a:cubicBezTo>
                      <a:pt x="44" y="17"/>
                      <a:pt x="44" y="18"/>
                      <a:pt x="43" y="18"/>
                    </a:cubicBezTo>
                    <a:cubicBezTo>
                      <a:pt x="41" y="17"/>
                      <a:pt x="40" y="19"/>
                      <a:pt x="38" y="19"/>
                    </a:cubicBezTo>
                    <a:cubicBezTo>
                      <a:pt x="38" y="19"/>
                      <a:pt x="38" y="18"/>
                      <a:pt x="38" y="18"/>
                    </a:cubicBezTo>
                    <a:cubicBezTo>
                      <a:pt x="36" y="21"/>
                      <a:pt x="33" y="21"/>
                      <a:pt x="30" y="22"/>
                    </a:cubicBezTo>
                    <a:cubicBezTo>
                      <a:pt x="29" y="22"/>
                      <a:pt x="27" y="22"/>
                      <a:pt x="26" y="23"/>
                    </a:cubicBezTo>
                    <a:cubicBezTo>
                      <a:pt x="26" y="23"/>
                      <a:pt x="26" y="23"/>
                      <a:pt x="26" y="24"/>
                    </a:cubicBezTo>
                    <a:cubicBezTo>
                      <a:pt x="24" y="23"/>
                      <a:pt x="22" y="24"/>
                      <a:pt x="21" y="24"/>
                    </a:cubicBezTo>
                    <a:cubicBezTo>
                      <a:pt x="21" y="25"/>
                      <a:pt x="22" y="25"/>
                      <a:pt x="22" y="25"/>
                    </a:cubicBezTo>
                    <a:cubicBezTo>
                      <a:pt x="22" y="25"/>
                      <a:pt x="22" y="25"/>
                      <a:pt x="22" y="25"/>
                    </a:cubicBezTo>
                    <a:cubicBezTo>
                      <a:pt x="22" y="24"/>
                      <a:pt x="21" y="24"/>
                      <a:pt x="20" y="24"/>
                    </a:cubicBezTo>
                    <a:cubicBezTo>
                      <a:pt x="20" y="24"/>
                      <a:pt x="19" y="25"/>
                      <a:pt x="19" y="25"/>
                    </a:cubicBezTo>
                    <a:cubicBezTo>
                      <a:pt x="22" y="26"/>
                      <a:pt x="22" y="26"/>
                      <a:pt x="22" y="26"/>
                    </a:cubicBezTo>
                    <a:cubicBezTo>
                      <a:pt x="21" y="27"/>
                      <a:pt x="19" y="25"/>
                      <a:pt x="18" y="26"/>
                    </a:cubicBezTo>
                    <a:cubicBezTo>
                      <a:pt x="19" y="27"/>
                      <a:pt x="19" y="27"/>
                      <a:pt x="19" y="27"/>
                    </a:cubicBezTo>
                    <a:cubicBezTo>
                      <a:pt x="18" y="26"/>
                      <a:pt x="18" y="26"/>
                      <a:pt x="18" y="26"/>
                    </a:cubicBezTo>
                    <a:cubicBezTo>
                      <a:pt x="17" y="27"/>
                      <a:pt x="18" y="28"/>
                      <a:pt x="16" y="27"/>
                    </a:cubicBezTo>
                    <a:cubicBezTo>
                      <a:pt x="16" y="27"/>
                      <a:pt x="16" y="26"/>
                      <a:pt x="16" y="26"/>
                    </a:cubicBezTo>
                    <a:cubicBezTo>
                      <a:pt x="15" y="26"/>
                      <a:pt x="16" y="27"/>
                      <a:pt x="15" y="27"/>
                    </a:cubicBezTo>
                    <a:cubicBezTo>
                      <a:pt x="14" y="26"/>
                      <a:pt x="13" y="27"/>
                      <a:pt x="11" y="28"/>
                    </a:cubicBezTo>
                    <a:cubicBezTo>
                      <a:pt x="9" y="29"/>
                      <a:pt x="9" y="29"/>
                      <a:pt x="9" y="29"/>
                    </a:cubicBezTo>
                    <a:cubicBezTo>
                      <a:pt x="9" y="28"/>
                      <a:pt x="9" y="28"/>
                      <a:pt x="9" y="28"/>
                    </a:cubicBezTo>
                    <a:cubicBezTo>
                      <a:pt x="7" y="30"/>
                      <a:pt x="2" y="31"/>
                      <a:pt x="0" y="30"/>
                    </a:cubicBezTo>
                    <a:cubicBezTo>
                      <a:pt x="5" y="27"/>
                      <a:pt x="12" y="26"/>
                      <a:pt x="17" y="23"/>
                    </a:cubicBezTo>
                    <a:cubicBezTo>
                      <a:pt x="17" y="24"/>
                      <a:pt x="18" y="23"/>
                      <a:pt x="19" y="24"/>
                    </a:cubicBezTo>
                    <a:cubicBezTo>
                      <a:pt x="18" y="21"/>
                      <a:pt x="21" y="23"/>
                      <a:pt x="22" y="22"/>
                    </a:cubicBezTo>
                    <a:cubicBezTo>
                      <a:pt x="22" y="22"/>
                      <a:pt x="22" y="22"/>
                      <a:pt x="22" y="22"/>
                    </a:cubicBezTo>
                    <a:cubicBezTo>
                      <a:pt x="23" y="21"/>
                      <a:pt x="26" y="22"/>
                      <a:pt x="26" y="20"/>
                    </a:cubicBezTo>
                    <a:cubicBezTo>
                      <a:pt x="31" y="21"/>
                      <a:pt x="30" y="16"/>
                      <a:pt x="35" y="16"/>
                    </a:cubicBezTo>
                    <a:cubicBezTo>
                      <a:pt x="35" y="17"/>
                      <a:pt x="34" y="17"/>
                      <a:pt x="35" y="17"/>
                    </a:cubicBezTo>
                    <a:cubicBezTo>
                      <a:pt x="36" y="17"/>
                      <a:pt x="36" y="16"/>
                      <a:pt x="35" y="16"/>
                    </a:cubicBezTo>
                    <a:cubicBezTo>
                      <a:pt x="37" y="14"/>
                      <a:pt x="39" y="14"/>
                      <a:pt x="42" y="14"/>
                    </a:cubicBezTo>
                    <a:cubicBezTo>
                      <a:pt x="41" y="14"/>
                      <a:pt x="41" y="14"/>
                      <a:pt x="40" y="14"/>
                    </a:cubicBezTo>
                    <a:cubicBezTo>
                      <a:pt x="43" y="18"/>
                      <a:pt x="45" y="13"/>
                      <a:pt x="47" y="13"/>
                    </a:cubicBezTo>
                    <a:cubicBezTo>
                      <a:pt x="47" y="12"/>
                      <a:pt x="47" y="12"/>
                      <a:pt x="47" y="12"/>
                    </a:cubicBezTo>
                    <a:cubicBezTo>
                      <a:pt x="47" y="12"/>
                      <a:pt x="46" y="13"/>
                      <a:pt x="45" y="13"/>
                    </a:cubicBezTo>
                    <a:cubicBezTo>
                      <a:pt x="46" y="12"/>
                      <a:pt x="45" y="12"/>
                      <a:pt x="45" y="11"/>
                    </a:cubicBezTo>
                    <a:cubicBezTo>
                      <a:pt x="43" y="11"/>
                      <a:pt x="45" y="13"/>
                      <a:pt x="44" y="12"/>
                    </a:cubicBezTo>
                    <a:cubicBezTo>
                      <a:pt x="43" y="11"/>
                      <a:pt x="43" y="11"/>
                      <a:pt x="43" y="11"/>
                    </a:cubicBezTo>
                    <a:cubicBezTo>
                      <a:pt x="40" y="13"/>
                      <a:pt x="40" y="13"/>
                      <a:pt x="40" y="13"/>
                    </a:cubicBezTo>
                    <a:cubicBezTo>
                      <a:pt x="41" y="10"/>
                      <a:pt x="45" y="11"/>
                      <a:pt x="47" y="9"/>
                    </a:cubicBezTo>
                    <a:cubicBezTo>
                      <a:pt x="50" y="10"/>
                      <a:pt x="49" y="7"/>
                      <a:pt x="52" y="8"/>
                    </a:cubicBezTo>
                    <a:cubicBezTo>
                      <a:pt x="52" y="8"/>
                      <a:pt x="52" y="8"/>
                      <a:pt x="52" y="8"/>
                    </a:cubicBezTo>
                    <a:cubicBezTo>
                      <a:pt x="53" y="9"/>
                      <a:pt x="54" y="8"/>
                      <a:pt x="55" y="8"/>
                    </a:cubicBezTo>
                    <a:cubicBezTo>
                      <a:pt x="55" y="7"/>
                      <a:pt x="55" y="7"/>
                      <a:pt x="55" y="7"/>
                    </a:cubicBezTo>
                    <a:cubicBezTo>
                      <a:pt x="56" y="8"/>
                      <a:pt x="57" y="6"/>
                      <a:pt x="58" y="6"/>
                    </a:cubicBezTo>
                    <a:cubicBezTo>
                      <a:pt x="58" y="6"/>
                      <a:pt x="58" y="6"/>
                      <a:pt x="58" y="6"/>
                    </a:cubicBezTo>
                    <a:cubicBezTo>
                      <a:pt x="59" y="7"/>
                      <a:pt x="60" y="6"/>
                      <a:pt x="61" y="5"/>
                    </a:cubicBezTo>
                    <a:cubicBezTo>
                      <a:pt x="62" y="6"/>
                      <a:pt x="62" y="6"/>
                      <a:pt x="62" y="6"/>
                    </a:cubicBezTo>
                    <a:cubicBezTo>
                      <a:pt x="63" y="5"/>
                      <a:pt x="63" y="5"/>
                      <a:pt x="64" y="5"/>
                    </a:cubicBezTo>
                    <a:cubicBezTo>
                      <a:pt x="64" y="6"/>
                      <a:pt x="63" y="5"/>
                      <a:pt x="62" y="6"/>
                    </a:cubicBezTo>
                    <a:cubicBezTo>
                      <a:pt x="64" y="7"/>
                      <a:pt x="65" y="6"/>
                      <a:pt x="66" y="6"/>
                    </a:cubicBezTo>
                    <a:cubicBezTo>
                      <a:pt x="68" y="5"/>
                      <a:pt x="69" y="5"/>
                      <a:pt x="70" y="4"/>
                    </a:cubicBezTo>
                    <a:cubicBezTo>
                      <a:pt x="68" y="4"/>
                      <a:pt x="67" y="4"/>
                      <a:pt x="65" y="5"/>
                    </a:cubicBezTo>
                    <a:cubicBezTo>
                      <a:pt x="66" y="5"/>
                      <a:pt x="65" y="4"/>
                      <a:pt x="66" y="4"/>
                    </a:cubicBezTo>
                    <a:cubicBezTo>
                      <a:pt x="68" y="4"/>
                      <a:pt x="68" y="3"/>
                      <a:pt x="70" y="3"/>
                    </a:cubicBezTo>
                    <a:cubicBezTo>
                      <a:pt x="69" y="3"/>
                      <a:pt x="69" y="3"/>
                      <a:pt x="69" y="3"/>
                    </a:cubicBezTo>
                    <a:cubicBezTo>
                      <a:pt x="70" y="4"/>
                      <a:pt x="71" y="2"/>
                      <a:pt x="73" y="2"/>
                    </a:cubicBezTo>
                    <a:cubicBezTo>
                      <a:pt x="74" y="4"/>
                      <a:pt x="73" y="6"/>
                      <a:pt x="72" y="6"/>
                    </a:cubicBezTo>
                    <a:cubicBezTo>
                      <a:pt x="73" y="8"/>
                      <a:pt x="74" y="7"/>
                      <a:pt x="75" y="6"/>
                    </a:cubicBezTo>
                    <a:cubicBezTo>
                      <a:pt x="76" y="5"/>
                      <a:pt x="74" y="6"/>
                      <a:pt x="74" y="6"/>
                    </a:cubicBezTo>
                    <a:cubicBezTo>
                      <a:pt x="77" y="5"/>
                      <a:pt x="77" y="5"/>
                      <a:pt x="77" y="5"/>
                    </a:cubicBezTo>
                    <a:cubicBezTo>
                      <a:pt x="77" y="5"/>
                      <a:pt x="76" y="3"/>
                      <a:pt x="74" y="3"/>
                    </a:cubicBezTo>
                    <a:cubicBezTo>
                      <a:pt x="76" y="4"/>
                      <a:pt x="77" y="0"/>
                      <a:pt x="79" y="2"/>
                    </a:cubicBezTo>
                    <a:cubicBezTo>
                      <a:pt x="78" y="3"/>
                      <a:pt x="78" y="3"/>
                      <a:pt x="78" y="3"/>
                    </a:cubicBezTo>
                    <a:cubicBezTo>
                      <a:pt x="79" y="4"/>
                      <a:pt x="80" y="3"/>
                      <a:pt x="81" y="2"/>
                    </a:cubicBezTo>
                    <a:cubicBezTo>
                      <a:pt x="80" y="1"/>
                      <a:pt x="79" y="3"/>
                      <a:pt x="79" y="1"/>
                    </a:cubicBezTo>
                    <a:cubicBezTo>
                      <a:pt x="80" y="1"/>
                      <a:pt x="82" y="1"/>
                      <a:pt x="8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0" name="Freeform 1013">
                <a:extLst>
                  <a:ext uri="{FF2B5EF4-FFF2-40B4-BE49-F238E27FC236}">
                    <a16:creationId xmlns:a16="http://schemas.microsoft.com/office/drawing/2014/main" id="{3962455B-774C-4C15-90D8-5F180BE65174}"/>
                  </a:ext>
                </a:extLst>
              </p:cNvPr>
              <p:cNvSpPr/>
              <p:nvPr/>
            </p:nvSpPr>
            <p:spPr bwMode="auto">
              <a:xfrm>
                <a:off x="3837"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1"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1" name="Freeform 1014">
                <a:extLst>
                  <a:ext uri="{FF2B5EF4-FFF2-40B4-BE49-F238E27FC236}">
                    <a16:creationId xmlns:a16="http://schemas.microsoft.com/office/drawing/2014/main" id="{2B75CE61-C9C2-4E7F-A519-B65A7F1B119E}"/>
                  </a:ext>
                </a:extLst>
              </p:cNvPr>
              <p:cNvSpPr/>
              <p:nvPr/>
            </p:nvSpPr>
            <p:spPr bwMode="auto">
              <a:xfrm>
                <a:off x="2322" y="1558"/>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1"/>
                      <a:pt x="1" y="3"/>
                      <a:pt x="0" y="2"/>
                    </a:cubicBezTo>
                    <a:cubicBezTo>
                      <a:pt x="1" y="0"/>
                      <a:pt x="2" y="3"/>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2" name="Freeform 1015">
                <a:extLst>
                  <a:ext uri="{FF2B5EF4-FFF2-40B4-BE49-F238E27FC236}">
                    <a16:creationId xmlns:a16="http://schemas.microsoft.com/office/drawing/2014/main" id="{1F705585-6878-4AF0-BF1E-D65704FAB5E2}"/>
                  </a:ext>
                </a:extLst>
              </p:cNvPr>
              <p:cNvSpPr/>
              <p:nvPr/>
            </p:nvSpPr>
            <p:spPr bwMode="auto">
              <a:xfrm>
                <a:off x="2360" y="156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3" name="Freeform 1016">
                <a:extLst>
                  <a:ext uri="{FF2B5EF4-FFF2-40B4-BE49-F238E27FC236}">
                    <a16:creationId xmlns:a16="http://schemas.microsoft.com/office/drawing/2014/main" id="{DAE4F698-5686-401B-8E1A-9DFD5CF19118}"/>
                  </a:ext>
                </a:extLst>
              </p:cNvPr>
              <p:cNvSpPr/>
              <p:nvPr/>
            </p:nvSpPr>
            <p:spPr bwMode="auto">
              <a:xfrm>
                <a:off x="2004" y="1558"/>
                <a:ext cx="102" cy="59"/>
              </a:xfrm>
              <a:custGeom>
                <a:gdLst>
                  <a:gd name="T0" fmla="*/ 38 w 38"/>
                  <a:gd name="T1" fmla="*/ 2 h 22"/>
                  <a:gd name="T2" fmla="*/ 34 w 38"/>
                  <a:gd name="T3" fmla="*/ 4 h 22"/>
                  <a:gd name="T4" fmla="*/ 32 w 38"/>
                  <a:gd name="T5" fmla="*/ 5 h 22"/>
                  <a:gd name="T6" fmla="*/ 36 w 38"/>
                  <a:gd name="T7" fmla="*/ 5 h 22"/>
                  <a:gd name="T8" fmla="*/ 31 w 38"/>
                  <a:gd name="T9" fmla="*/ 9 h 22"/>
                  <a:gd name="T10" fmla="*/ 34 w 38"/>
                  <a:gd name="T11" fmla="*/ 8 h 22"/>
                  <a:gd name="T12" fmla="*/ 27 w 38"/>
                  <a:gd name="T13" fmla="*/ 9 h 22"/>
                  <a:gd name="T14" fmla="*/ 23 w 38"/>
                  <a:gd name="T15" fmla="*/ 11 h 22"/>
                  <a:gd name="T16" fmla="*/ 21 w 38"/>
                  <a:gd name="T17" fmla="*/ 12 h 22"/>
                  <a:gd name="T18" fmla="*/ 16 w 38"/>
                  <a:gd name="T19" fmla="*/ 14 h 22"/>
                  <a:gd name="T20" fmla="*/ 10 w 38"/>
                  <a:gd name="T21" fmla="*/ 16 h 22"/>
                  <a:gd name="T22" fmla="*/ 9 w 38"/>
                  <a:gd name="T23" fmla="*/ 16 h 22"/>
                  <a:gd name="T24" fmla="*/ 9 w 38"/>
                  <a:gd name="T25" fmla="*/ 17 h 22"/>
                  <a:gd name="T26" fmla="*/ 6 w 38"/>
                  <a:gd name="T27" fmla="*/ 17 h 22"/>
                  <a:gd name="T28" fmla="*/ 6 w 38"/>
                  <a:gd name="T29" fmla="*/ 20 h 22"/>
                  <a:gd name="T30" fmla="*/ 7 w 38"/>
                  <a:gd name="T31" fmla="*/ 20 h 22"/>
                  <a:gd name="T32" fmla="*/ 7 w 38"/>
                  <a:gd name="T33" fmla="*/ 21 h 22"/>
                  <a:gd name="T34" fmla="*/ 0 w 38"/>
                  <a:gd name="T35" fmla="*/ 20 h 22"/>
                  <a:gd name="T36" fmla="*/ 2 w 38"/>
                  <a:gd name="T37" fmla="*/ 19 h 22"/>
                  <a:gd name="T38" fmla="*/ 0 w 38"/>
                  <a:gd name="T39" fmla="*/ 18 h 22"/>
                  <a:gd name="T40" fmla="*/ 6 w 38"/>
                  <a:gd name="T41" fmla="*/ 15 h 22"/>
                  <a:gd name="T42" fmla="*/ 6 w 38"/>
                  <a:gd name="T43" fmla="*/ 14 h 22"/>
                  <a:gd name="T44" fmla="*/ 11 w 38"/>
                  <a:gd name="T45" fmla="*/ 12 h 22"/>
                  <a:gd name="T46" fmla="*/ 15 w 38"/>
                  <a:gd name="T47" fmla="*/ 12 h 22"/>
                  <a:gd name="T48" fmla="*/ 20 w 38"/>
                  <a:gd name="T49" fmla="*/ 11 h 22"/>
                  <a:gd name="T50" fmla="*/ 26 w 38"/>
                  <a:gd name="T51" fmla="*/ 5 h 22"/>
                  <a:gd name="T52" fmla="*/ 30 w 38"/>
                  <a:gd name="T53" fmla="*/ 4 h 22"/>
                  <a:gd name="T54" fmla="*/ 31 w 38"/>
                  <a:gd name="T55" fmla="*/ 2 h 22"/>
                  <a:gd name="T56" fmla="*/ 35 w 38"/>
                  <a:gd name="T57" fmla="*/ 2 h 22"/>
                  <a:gd name="T58" fmla="*/ 35 w 38"/>
                  <a:gd name="T59" fmla="*/ 2 h 22"/>
                  <a:gd name="T60" fmla="*/ 38 w 38"/>
                  <a:gd name="T61" fmla="*/ 2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22">
                    <a:moveTo>
                      <a:pt x="38" y="2"/>
                    </a:moveTo>
                    <a:cubicBezTo>
                      <a:pt x="36" y="3"/>
                      <a:pt x="33" y="2"/>
                      <a:pt x="34" y="4"/>
                    </a:cubicBezTo>
                    <a:cubicBezTo>
                      <a:pt x="33" y="4"/>
                      <a:pt x="33" y="4"/>
                      <a:pt x="32" y="5"/>
                    </a:cubicBezTo>
                    <a:cubicBezTo>
                      <a:pt x="34" y="8"/>
                      <a:pt x="35" y="3"/>
                      <a:pt x="36" y="5"/>
                    </a:cubicBezTo>
                    <a:cubicBezTo>
                      <a:pt x="35" y="6"/>
                      <a:pt x="31" y="6"/>
                      <a:pt x="31" y="9"/>
                    </a:cubicBezTo>
                    <a:cubicBezTo>
                      <a:pt x="32" y="8"/>
                      <a:pt x="33" y="8"/>
                      <a:pt x="34" y="8"/>
                    </a:cubicBezTo>
                    <a:cubicBezTo>
                      <a:pt x="31" y="9"/>
                      <a:pt x="30" y="9"/>
                      <a:pt x="27" y="9"/>
                    </a:cubicBezTo>
                    <a:cubicBezTo>
                      <a:pt x="26" y="10"/>
                      <a:pt x="25" y="12"/>
                      <a:pt x="23" y="11"/>
                    </a:cubicBezTo>
                    <a:cubicBezTo>
                      <a:pt x="22" y="11"/>
                      <a:pt x="21" y="12"/>
                      <a:pt x="21" y="12"/>
                    </a:cubicBezTo>
                    <a:cubicBezTo>
                      <a:pt x="19" y="12"/>
                      <a:pt x="18" y="14"/>
                      <a:pt x="16" y="14"/>
                    </a:cubicBezTo>
                    <a:cubicBezTo>
                      <a:pt x="14" y="15"/>
                      <a:pt x="11" y="13"/>
                      <a:pt x="10" y="16"/>
                    </a:cubicBezTo>
                    <a:cubicBezTo>
                      <a:pt x="9" y="16"/>
                      <a:pt x="9" y="16"/>
                      <a:pt x="9" y="16"/>
                    </a:cubicBezTo>
                    <a:cubicBezTo>
                      <a:pt x="9" y="17"/>
                      <a:pt x="9" y="17"/>
                      <a:pt x="9" y="17"/>
                    </a:cubicBezTo>
                    <a:cubicBezTo>
                      <a:pt x="8" y="17"/>
                      <a:pt x="7" y="18"/>
                      <a:pt x="6" y="17"/>
                    </a:cubicBezTo>
                    <a:cubicBezTo>
                      <a:pt x="6" y="18"/>
                      <a:pt x="4" y="19"/>
                      <a:pt x="6" y="20"/>
                    </a:cubicBezTo>
                    <a:cubicBezTo>
                      <a:pt x="7" y="20"/>
                      <a:pt x="7" y="20"/>
                      <a:pt x="7" y="20"/>
                    </a:cubicBezTo>
                    <a:cubicBezTo>
                      <a:pt x="7" y="21"/>
                      <a:pt x="7" y="21"/>
                      <a:pt x="7" y="21"/>
                    </a:cubicBezTo>
                    <a:cubicBezTo>
                      <a:pt x="4" y="22"/>
                      <a:pt x="3" y="20"/>
                      <a:pt x="0" y="20"/>
                    </a:cubicBezTo>
                    <a:cubicBezTo>
                      <a:pt x="2" y="19"/>
                      <a:pt x="2" y="19"/>
                      <a:pt x="2" y="19"/>
                    </a:cubicBezTo>
                    <a:cubicBezTo>
                      <a:pt x="1" y="18"/>
                      <a:pt x="0" y="19"/>
                      <a:pt x="0" y="18"/>
                    </a:cubicBezTo>
                    <a:cubicBezTo>
                      <a:pt x="0" y="16"/>
                      <a:pt x="5" y="17"/>
                      <a:pt x="6" y="15"/>
                    </a:cubicBezTo>
                    <a:cubicBezTo>
                      <a:pt x="6" y="15"/>
                      <a:pt x="6" y="14"/>
                      <a:pt x="6" y="14"/>
                    </a:cubicBezTo>
                    <a:cubicBezTo>
                      <a:pt x="8" y="13"/>
                      <a:pt x="9" y="13"/>
                      <a:pt x="11" y="12"/>
                    </a:cubicBezTo>
                    <a:cubicBezTo>
                      <a:pt x="12" y="13"/>
                      <a:pt x="14" y="12"/>
                      <a:pt x="15" y="12"/>
                    </a:cubicBezTo>
                    <a:cubicBezTo>
                      <a:pt x="17" y="11"/>
                      <a:pt x="18" y="11"/>
                      <a:pt x="20" y="11"/>
                    </a:cubicBezTo>
                    <a:cubicBezTo>
                      <a:pt x="22" y="9"/>
                      <a:pt x="25" y="8"/>
                      <a:pt x="26" y="5"/>
                    </a:cubicBezTo>
                    <a:cubicBezTo>
                      <a:pt x="28" y="6"/>
                      <a:pt x="29" y="4"/>
                      <a:pt x="30" y="4"/>
                    </a:cubicBezTo>
                    <a:cubicBezTo>
                      <a:pt x="30" y="3"/>
                      <a:pt x="31" y="3"/>
                      <a:pt x="31" y="2"/>
                    </a:cubicBezTo>
                    <a:cubicBezTo>
                      <a:pt x="32" y="4"/>
                      <a:pt x="33" y="2"/>
                      <a:pt x="35" y="2"/>
                    </a:cubicBezTo>
                    <a:cubicBezTo>
                      <a:pt x="35" y="2"/>
                      <a:pt x="35" y="2"/>
                      <a:pt x="35" y="2"/>
                    </a:cubicBezTo>
                    <a:cubicBezTo>
                      <a:pt x="36" y="3"/>
                      <a:pt x="37" y="0"/>
                      <a:pt x="3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4" name="Freeform 1017">
                <a:extLst>
                  <a:ext uri="{FF2B5EF4-FFF2-40B4-BE49-F238E27FC236}">
                    <a16:creationId xmlns:a16="http://schemas.microsoft.com/office/drawing/2014/main" id="{CED39E35-A7ED-4309-BCA7-8C40BF25AB62}"/>
                  </a:ext>
                </a:extLst>
              </p:cNvPr>
              <p:cNvSpPr/>
              <p:nvPr/>
            </p:nvSpPr>
            <p:spPr bwMode="auto">
              <a:xfrm>
                <a:off x="2215" y="1563"/>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2" y="0"/>
                      <a:pt x="2" y="1"/>
                      <a:pt x="0" y="1"/>
                    </a:cubicBezTo>
                    <a:cubicBezTo>
                      <a:pt x="1" y="0"/>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5" name="Freeform 1018">
                <a:extLst>
                  <a:ext uri="{FF2B5EF4-FFF2-40B4-BE49-F238E27FC236}">
                    <a16:creationId xmlns:a16="http://schemas.microsoft.com/office/drawing/2014/main" id="{5DA3D6E6-073E-46FB-92A6-C3D33CF9F931}"/>
                  </a:ext>
                </a:extLst>
              </p:cNvPr>
              <p:cNvSpPr/>
              <p:nvPr/>
            </p:nvSpPr>
            <p:spPr bwMode="auto">
              <a:xfrm>
                <a:off x="2990" y="1561"/>
                <a:ext cx="5" cy="8"/>
              </a:xfrm>
              <a:custGeom>
                <a:gdLst>
                  <a:gd name="T0" fmla="*/ 2 w 2"/>
                  <a:gd name="T1" fmla="*/ 2 h 3"/>
                  <a:gd name="T2" fmla="*/ 0 w 2"/>
                  <a:gd name="T3" fmla="*/ 2 h 3"/>
                  <a:gd name="T4" fmla="*/ 2 w 2"/>
                  <a:gd name="T5" fmla="*/ 2 h 3"/>
                </a:gdLst>
                <a:cxnLst>
                  <a:cxn ang="0">
                    <a:pos x="T0" y="T1"/>
                  </a:cxn>
                  <a:cxn ang="0">
                    <a:pos x="T2" y="T3"/>
                  </a:cxn>
                  <a:cxn ang="0">
                    <a:pos x="T4" y="T5"/>
                  </a:cxn>
                </a:cxnLst>
                <a:rect l="0" t="0" r="r" b="b"/>
                <a:pathLst>
                  <a:path w="2" h="3">
                    <a:moveTo>
                      <a:pt x="2" y="2"/>
                    </a:moveTo>
                    <a:cubicBezTo>
                      <a:pt x="2" y="3"/>
                      <a:pt x="1"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6" name="Freeform 1019">
                <a:extLst>
                  <a:ext uri="{FF2B5EF4-FFF2-40B4-BE49-F238E27FC236}">
                    <a16:creationId xmlns:a16="http://schemas.microsoft.com/office/drawing/2014/main" id="{B654D1D0-276C-4057-8346-2BCC70B51B58}"/>
                  </a:ext>
                </a:extLst>
              </p:cNvPr>
              <p:cNvSpPr/>
              <p:nvPr/>
            </p:nvSpPr>
            <p:spPr bwMode="auto">
              <a:xfrm>
                <a:off x="2966" y="1563"/>
                <a:ext cx="5"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2"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7" name="Freeform 1020">
                <a:extLst>
                  <a:ext uri="{FF2B5EF4-FFF2-40B4-BE49-F238E27FC236}">
                    <a16:creationId xmlns:a16="http://schemas.microsoft.com/office/drawing/2014/main" id="{EA496E7D-1C14-4598-BC9B-887B1C362A3D}"/>
                  </a:ext>
                </a:extLst>
              </p:cNvPr>
              <p:cNvSpPr/>
              <p:nvPr/>
            </p:nvSpPr>
            <p:spPr bwMode="auto">
              <a:xfrm>
                <a:off x="2971" y="1561"/>
                <a:ext cx="8" cy="8"/>
              </a:xfrm>
              <a:custGeom>
                <a:gdLst>
                  <a:gd name="T0" fmla="*/ 3 w 3"/>
                  <a:gd name="T1" fmla="*/ 2 h 3"/>
                  <a:gd name="T2" fmla="*/ 1 w 3"/>
                  <a:gd name="T3" fmla="*/ 2 h 3"/>
                  <a:gd name="T4" fmla="*/ 0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3"/>
                      <a:pt x="2" y="1"/>
                      <a:pt x="1" y="2"/>
                    </a:cubicBezTo>
                    <a:cubicBezTo>
                      <a:pt x="0" y="1"/>
                      <a:pt x="0" y="1"/>
                      <a:pt x="0" y="1"/>
                    </a:cubicBezTo>
                    <a:cubicBezTo>
                      <a:pt x="2" y="0"/>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8" name="Freeform 1021">
                <a:extLst>
                  <a:ext uri="{FF2B5EF4-FFF2-40B4-BE49-F238E27FC236}">
                    <a16:creationId xmlns:a16="http://schemas.microsoft.com/office/drawing/2014/main" id="{98D05B76-ACD2-4397-8331-FEE8767A034B}"/>
                  </a:ext>
                </a:extLst>
              </p:cNvPr>
              <p:cNvSpPr/>
              <p:nvPr/>
            </p:nvSpPr>
            <p:spPr bwMode="auto">
              <a:xfrm>
                <a:off x="3829" y="1561"/>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1" y="2"/>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39" name="Freeform 1022">
                <a:extLst>
                  <a:ext uri="{FF2B5EF4-FFF2-40B4-BE49-F238E27FC236}">
                    <a16:creationId xmlns:a16="http://schemas.microsoft.com/office/drawing/2014/main" id="{42859714-2D01-4AD0-84BB-11A41076CAB6}"/>
                  </a:ext>
                </a:extLst>
              </p:cNvPr>
              <p:cNvSpPr/>
              <p:nvPr/>
            </p:nvSpPr>
            <p:spPr bwMode="auto">
              <a:xfrm>
                <a:off x="3813" y="1563"/>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0" name="Freeform 1023">
                <a:extLst>
                  <a:ext uri="{FF2B5EF4-FFF2-40B4-BE49-F238E27FC236}">
                    <a16:creationId xmlns:a16="http://schemas.microsoft.com/office/drawing/2014/main" id="{81AE43B8-9FA6-4020-BB2E-9666240D9DBC}"/>
                  </a:ext>
                </a:extLst>
              </p:cNvPr>
              <p:cNvSpPr/>
              <p:nvPr/>
            </p:nvSpPr>
            <p:spPr bwMode="auto">
              <a:xfrm>
                <a:off x="2108" y="1566"/>
                <a:ext cx="11" cy="5"/>
              </a:xfrm>
              <a:custGeom>
                <a:gdLst>
                  <a:gd name="T0" fmla="*/ 4 w 4"/>
                  <a:gd name="T1" fmla="*/ 1 h 2"/>
                  <a:gd name="T2" fmla="*/ 0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3" y="2"/>
                      <a:pt x="1" y="2"/>
                      <a:pt x="0" y="2"/>
                    </a:cubicBezTo>
                    <a:cubicBezTo>
                      <a:pt x="0" y="1"/>
                      <a:pt x="1" y="0"/>
                      <a:pt x="2" y="0"/>
                    </a:cubicBezTo>
                    <a:cubicBezTo>
                      <a:pt x="3"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1" name="Freeform 1024">
                <a:extLst>
                  <a:ext uri="{FF2B5EF4-FFF2-40B4-BE49-F238E27FC236}">
                    <a16:creationId xmlns:a16="http://schemas.microsoft.com/office/drawing/2014/main" id="{6A78607C-6FCA-4686-8903-6AF926DE22A9}"/>
                  </a:ext>
                </a:extLst>
              </p:cNvPr>
              <p:cNvSpPr/>
              <p:nvPr/>
            </p:nvSpPr>
            <p:spPr bwMode="auto">
              <a:xfrm>
                <a:off x="2306" y="1563"/>
                <a:ext cx="16" cy="8"/>
              </a:xfrm>
              <a:custGeom>
                <a:gdLst>
                  <a:gd name="T0" fmla="*/ 6 w 6"/>
                  <a:gd name="T1" fmla="*/ 1 h 3"/>
                  <a:gd name="T2" fmla="*/ 3 w 6"/>
                  <a:gd name="T3" fmla="*/ 3 h 3"/>
                  <a:gd name="T4" fmla="*/ 0 w 6"/>
                  <a:gd name="T5" fmla="*/ 2 h 3"/>
                  <a:gd name="T6" fmla="*/ 6 w 6"/>
                  <a:gd name="T7" fmla="*/ 1 h 3"/>
                </a:gdLst>
                <a:cxnLst>
                  <a:cxn ang="0">
                    <a:pos x="T0" y="T1"/>
                  </a:cxn>
                  <a:cxn ang="0">
                    <a:pos x="T2" y="T3"/>
                  </a:cxn>
                  <a:cxn ang="0">
                    <a:pos x="T4" y="T5"/>
                  </a:cxn>
                  <a:cxn ang="0">
                    <a:pos x="T6" y="T7"/>
                  </a:cxn>
                </a:cxnLst>
                <a:rect l="0" t="0" r="r" b="b"/>
                <a:pathLst>
                  <a:path w="6" h="3">
                    <a:moveTo>
                      <a:pt x="6" y="1"/>
                    </a:moveTo>
                    <a:cubicBezTo>
                      <a:pt x="6" y="2"/>
                      <a:pt x="3" y="1"/>
                      <a:pt x="3" y="3"/>
                    </a:cubicBezTo>
                    <a:cubicBezTo>
                      <a:pt x="0" y="2"/>
                      <a:pt x="0" y="2"/>
                      <a:pt x="0" y="2"/>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2" name="Freeform 1025">
                <a:extLst>
                  <a:ext uri="{FF2B5EF4-FFF2-40B4-BE49-F238E27FC236}">
                    <a16:creationId xmlns:a16="http://schemas.microsoft.com/office/drawing/2014/main" id="{235FF64F-AE72-4A99-A132-86B7EA06A490}"/>
                  </a:ext>
                </a:extLst>
              </p:cNvPr>
              <p:cNvSpPr/>
              <p:nvPr/>
            </p:nvSpPr>
            <p:spPr bwMode="auto">
              <a:xfrm>
                <a:off x="2966" y="1566"/>
                <a:ext cx="5" cy="5"/>
              </a:xfrm>
              <a:custGeom>
                <a:gdLst>
                  <a:gd name="T0" fmla="*/ 2 w 2"/>
                  <a:gd name="T1" fmla="*/ 1 h 2"/>
                  <a:gd name="T2" fmla="*/ 2 w 2"/>
                  <a:gd name="T3" fmla="*/ 1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1"/>
                      <a:pt x="2" y="1"/>
                    </a:cubicBezTo>
                    <a:cubicBezTo>
                      <a:pt x="1" y="2"/>
                      <a:pt x="0" y="1"/>
                      <a:pt x="1"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3" name="Freeform 1026">
                <a:extLst>
                  <a:ext uri="{FF2B5EF4-FFF2-40B4-BE49-F238E27FC236}">
                    <a16:creationId xmlns:a16="http://schemas.microsoft.com/office/drawing/2014/main" id="{ECEFF53C-568B-408C-8988-FFED333D9371}"/>
                  </a:ext>
                </a:extLst>
              </p:cNvPr>
              <p:cNvSpPr/>
              <p:nvPr/>
            </p:nvSpPr>
            <p:spPr bwMode="auto">
              <a:xfrm>
                <a:off x="2258" y="1569"/>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4" name="Freeform 1027">
                <a:extLst>
                  <a:ext uri="{FF2B5EF4-FFF2-40B4-BE49-F238E27FC236}">
                    <a16:creationId xmlns:a16="http://schemas.microsoft.com/office/drawing/2014/main" id="{6FE9132F-384C-49E3-8D92-85EB1C5B9001}"/>
                  </a:ext>
                </a:extLst>
              </p:cNvPr>
              <p:cNvSpPr/>
              <p:nvPr/>
            </p:nvSpPr>
            <p:spPr bwMode="auto">
              <a:xfrm>
                <a:off x="2194" y="1566"/>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1"/>
                      <a:pt x="1" y="3"/>
                      <a:pt x="0" y="3"/>
                    </a:cubicBezTo>
                    <a:cubicBezTo>
                      <a:pt x="1" y="2"/>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5" name="Freeform 1028">
                <a:extLst>
                  <a:ext uri="{FF2B5EF4-FFF2-40B4-BE49-F238E27FC236}">
                    <a16:creationId xmlns:a16="http://schemas.microsoft.com/office/drawing/2014/main" id="{9A15275A-C333-48CA-9914-CA366FEF9E27}"/>
                  </a:ext>
                </a:extLst>
              </p:cNvPr>
              <p:cNvSpPr/>
              <p:nvPr/>
            </p:nvSpPr>
            <p:spPr bwMode="auto">
              <a:xfrm>
                <a:off x="3816" y="1569"/>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6" name="Freeform 1029">
                <a:extLst>
                  <a:ext uri="{FF2B5EF4-FFF2-40B4-BE49-F238E27FC236}">
                    <a16:creationId xmlns:a16="http://schemas.microsoft.com/office/drawing/2014/main" id="{6C5166EC-3B1E-4260-BB16-947962315666}"/>
                  </a:ext>
                </a:extLst>
              </p:cNvPr>
              <p:cNvSpPr/>
              <p:nvPr/>
            </p:nvSpPr>
            <p:spPr bwMode="auto">
              <a:xfrm>
                <a:off x="4126" y="1571"/>
                <a:ext cx="13" cy="6"/>
              </a:xfrm>
              <a:custGeom>
                <a:gdLst>
                  <a:gd name="T0" fmla="*/ 5 w 5"/>
                  <a:gd name="T1" fmla="*/ 0 h 2"/>
                  <a:gd name="T2" fmla="*/ 2 w 5"/>
                  <a:gd name="T3" fmla="*/ 2 h 2"/>
                  <a:gd name="T4" fmla="*/ 0 w 5"/>
                  <a:gd name="T5" fmla="*/ 0 h 2"/>
                  <a:gd name="T6" fmla="*/ 1 w 5"/>
                  <a:gd name="T7" fmla="*/ 0 h 2"/>
                  <a:gd name="T8" fmla="*/ 1 w 5"/>
                  <a:gd name="T9" fmla="*/ 1 h 2"/>
                  <a:gd name="T10" fmla="*/ 3 w 5"/>
                  <a:gd name="T11" fmla="*/ 0 h 2"/>
                  <a:gd name="T12" fmla="*/ 2 w 5"/>
                  <a:gd name="T13" fmla="*/ 1 h 2"/>
                  <a:gd name="T14" fmla="*/ 4 w 5"/>
                  <a:gd name="T15" fmla="*/ 1 h 2"/>
                  <a:gd name="T16" fmla="*/ 4 w 5"/>
                  <a:gd name="T17" fmla="*/ 0 h 2"/>
                  <a:gd name="T18" fmla="*/ 5 w 5"/>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5" y="0"/>
                    </a:moveTo>
                    <a:cubicBezTo>
                      <a:pt x="5" y="0"/>
                      <a:pt x="3" y="2"/>
                      <a:pt x="2" y="2"/>
                    </a:cubicBezTo>
                    <a:cubicBezTo>
                      <a:pt x="0" y="2"/>
                      <a:pt x="0" y="1"/>
                      <a:pt x="0" y="0"/>
                    </a:cubicBezTo>
                    <a:cubicBezTo>
                      <a:pt x="1" y="0"/>
                      <a:pt x="1" y="0"/>
                      <a:pt x="1" y="0"/>
                    </a:cubicBezTo>
                    <a:cubicBezTo>
                      <a:pt x="1" y="1"/>
                      <a:pt x="1" y="1"/>
                      <a:pt x="1" y="1"/>
                    </a:cubicBezTo>
                    <a:cubicBezTo>
                      <a:pt x="3" y="2"/>
                      <a:pt x="1" y="0"/>
                      <a:pt x="3" y="0"/>
                    </a:cubicBezTo>
                    <a:cubicBezTo>
                      <a:pt x="2" y="1"/>
                      <a:pt x="2" y="1"/>
                      <a:pt x="2" y="1"/>
                    </a:cubicBezTo>
                    <a:cubicBezTo>
                      <a:pt x="3" y="2"/>
                      <a:pt x="3" y="1"/>
                      <a:pt x="4" y="1"/>
                    </a:cubicBezTo>
                    <a:cubicBezTo>
                      <a:pt x="4" y="0"/>
                      <a:pt x="4" y="0"/>
                      <a:pt x="4" y="0"/>
                    </a:cubicBezTo>
                    <a:cubicBezTo>
                      <a:pt x="4"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7" name="Freeform 1030">
                <a:extLst>
                  <a:ext uri="{FF2B5EF4-FFF2-40B4-BE49-F238E27FC236}">
                    <a16:creationId xmlns:a16="http://schemas.microsoft.com/office/drawing/2014/main" id="{C674302E-7029-46AA-BC50-F94035DA78CE}"/>
                  </a:ext>
                </a:extLst>
              </p:cNvPr>
              <p:cNvSpPr/>
              <p:nvPr/>
            </p:nvSpPr>
            <p:spPr bwMode="auto">
              <a:xfrm>
                <a:off x="2087" y="1569"/>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8" name="Freeform 1031">
                <a:extLst>
                  <a:ext uri="{FF2B5EF4-FFF2-40B4-BE49-F238E27FC236}">
                    <a16:creationId xmlns:a16="http://schemas.microsoft.com/office/drawing/2014/main" id="{DA18DF8D-2705-405E-8B39-B8F11DAB5B97}"/>
                  </a:ext>
                </a:extLst>
              </p:cNvPr>
              <p:cNvSpPr/>
              <p:nvPr/>
            </p:nvSpPr>
            <p:spPr bwMode="auto">
              <a:xfrm>
                <a:off x="2181" y="1569"/>
                <a:ext cx="10" cy="10"/>
              </a:xfrm>
              <a:custGeom>
                <a:gdLst>
                  <a:gd name="T0" fmla="*/ 4 w 4"/>
                  <a:gd name="T1" fmla="*/ 1 h 4"/>
                  <a:gd name="T2" fmla="*/ 0 w 4"/>
                  <a:gd name="T3" fmla="*/ 3 h 4"/>
                  <a:gd name="T4" fmla="*/ 4 w 4"/>
                  <a:gd name="T5" fmla="*/ 1 h 4"/>
                </a:gdLst>
                <a:cxnLst>
                  <a:cxn ang="0">
                    <a:pos x="T0" y="T1"/>
                  </a:cxn>
                  <a:cxn ang="0">
                    <a:pos x="T2" y="T3"/>
                  </a:cxn>
                  <a:cxn ang="0">
                    <a:pos x="T4" y="T5"/>
                  </a:cxn>
                </a:cxnLst>
                <a:rect l="0" t="0" r="r" b="b"/>
                <a:pathLst>
                  <a:path w="4" h="4">
                    <a:moveTo>
                      <a:pt x="4" y="1"/>
                    </a:moveTo>
                    <a:cubicBezTo>
                      <a:pt x="2" y="0"/>
                      <a:pt x="3" y="4"/>
                      <a:pt x="0" y="3"/>
                    </a:cubicBezTo>
                    <a:cubicBezTo>
                      <a:pt x="2" y="3"/>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49" name="Freeform 1032">
                <a:extLst>
                  <a:ext uri="{FF2B5EF4-FFF2-40B4-BE49-F238E27FC236}">
                    <a16:creationId xmlns:a16="http://schemas.microsoft.com/office/drawing/2014/main" id="{DEEAAE79-153E-460C-9FF1-E61ED68EB7AE}"/>
                  </a:ext>
                </a:extLst>
              </p:cNvPr>
              <p:cNvSpPr/>
              <p:nvPr/>
            </p:nvSpPr>
            <p:spPr bwMode="auto">
              <a:xfrm>
                <a:off x="2202" y="1571"/>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0" name="Freeform 1033">
                <a:extLst>
                  <a:ext uri="{FF2B5EF4-FFF2-40B4-BE49-F238E27FC236}">
                    <a16:creationId xmlns:a16="http://schemas.microsoft.com/office/drawing/2014/main" id="{D1AE83C8-A8FA-4AB0-A77D-66B9911ED384}"/>
                  </a:ext>
                </a:extLst>
              </p:cNvPr>
              <p:cNvSpPr/>
              <p:nvPr/>
            </p:nvSpPr>
            <p:spPr bwMode="auto">
              <a:xfrm>
                <a:off x="2306" y="157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1" name="Freeform 1034">
                <a:extLst>
                  <a:ext uri="{FF2B5EF4-FFF2-40B4-BE49-F238E27FC236}">
                    <a16:creationId xmlns:a16="http://schemas.microsoft.com/office/drawing/2014/main" id="{68F1CF7E-8B8B-483C-8AF5-79E3D2773FA4}"/>
                  </a:ext>
                </a:extLst>
              </p:cNvPr>
              <p:cNvSpPr/>
              <p:nvPr/>
            </p:nvSpPr>
            <p:spPr bwMode="auto">
              <a:xfrm>
                <a:off x="4224" y="157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2" name="Freeform 1035">
                <a:extLst>
                  <a:ext uri="{FF2B5EF4-FFF2-40B4-BE49-F238E27FC236}">
                    <a16:creationId xmlns:a16="http://schemas.microsoft.com/office/drawing/2014/main" id="{723DD15D-2A84-4F99-9E81-07311D3A7A84}"/>
                  </a:ext>
                </a:extLst>
              </p:cNvPr>
              <p:cNvSpPr/>
              <p:nvPr/>
            </p:nvSpPr>
            <p:spPr bwMode="auto">
              <a:xfrm>
                <a:off x="2071" y="1571"/>
                <a:ext cx="11" cy="8"/>
              </a:xfrm>
              <a:custGeom>
                <a:gdLst>
                  <a:gd name="T0" fmla="*/ 4 w 4"/>
                  <a:gd name="T1" fmla="*/ 1 h 3"/>
                  <a:gd name="T2" fmla="*/ 4 w 4"/>
                  <a:gd name="T3" fmla="*/ 1 h 3"/>
                  <a:gd name="T4" fmla="*/ 2 w 4"/>
                  <a:gd name="T5" fmla="*/ 3 h 3"/>
                  <a:gd name="T6" fmla="*/ 0 w 4"/>
                  <a:gd name="T7" fmla="*/ 3 h 3"/>
                  <a:gd name="T8" fmla="*/ 3 w 4"/>
                  <a:gd name="T9" fmla="*/ 1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1"/>
                      <a:pt x="4" y="1"/>
                      <a:pt x="4" y="1"/>
                    </a:cubicBezTo>
                    <a:cubicBezTo>
                      <a:pt x="4" y="2"/>
                      <a:pt x="2" y="2"/>
                      <a:pt x="2" y="3"/>
                    </a:cubicBezTo>
                    <a:cubicBezTo>
                      <a:pt x="0" y="3"/>
                      <a:pt x="0" y="3"/>
                      <a:pt x="0" y="3"/>
                    </a:cubicBezTo>
                    <a:cubicBezTo>
                      <a:pt x="0" y="0"/>
                      <a:pt x="3" y="1"/>
                      <a:pt x="3"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3" name="Freeform 1036">
                <a:extLst>
                  <a:ext uri="{FF2B5EF4-FFF2-40B4-BE49-F238E27FC236}">
                    <a16:creationId xmlns:a16="http://schemas.microsoft.com/office/drawing/2014/main" id="{B28B7F2B-E3AB-4F6B-9558-37AAF4E0FA4D}"/>
                  </a:ext>
                </a:extLst>
              </p:cNvPr>
              <p:cNvSpPr/>
              <p:nvPr/>
            </p:nvSpPr>
            <p:spPr bwMode="auto">
              <a:xfrm>
                <a:off x="2087" y="1574"/>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4" name="Freeform 1037">
                <a:extLst>
                  <a:ext uri="{FF2B5EF4-FFF2-40B4-BE49-F238E27FC236}">
                    <a16:creationId xmlns:a16="http://schemas.microsoft.com/office/drawing/2014/main" id="{07D65002-9CF2-4864-91F4-2742848826C5}"/>
                  </a:ext>
                </a:extLst>
              </p:cNvPr>
              <p:cNvSpPr/>
              <p:nvPr/>
            </p:nvSpPr>
            <p:spPr bwMode="auto">
              <a:xfrm>
                <a:off x="2247" y="1574"/>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1"/>
                      <a:pt x="0" y="2"/>
                    </a:cubicBezTo>
                    <a:cubicBezTo>
                      <a:pt x="1"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5" name="Freeform 1038">
                <a:extLst>
                  <a:ext uri="{FF2B5EF4-FFF2-40B4-BE49-F238E27FC236}">
                    <a16:creationId xmlns:a16="http://schemas.microsoft.com/office/drawing/2014/main" id="{725FFAE2-C3F6-49C4-8CD6-EA23BF44C03A}"/>
                  </a:ext>
                </a:extLst>
              </p:cNvPr>
              <p:cNvSpPr/>
              <p:nvPr/>
            </p:nvSpPr>
            <p:spPr bwMode="auto">
              <a:xfrm>
                <a:off x="2277" y="1571"/>
                <a:ext cx="21" cy="14"/>
              </a:xfrm>
              <a:custGeom>
                <a:gdLst>
                  <a:gd name="T0" fmla="*/ 8 w 8"/>
                  <a:gd name="T1" fmla="*/ 2 h 5"/>
                  <a:gd name="T2" fmla="*/ 5 w 8"/>
                  <a:gd name="T3" fmla="*/ 2 h 5"/>
                  <a:gd name="T4" fmla="*/ 3 w 8"/>
                  <a:gd name="T5" fmla="*/ 5 h 5"/>
                  <a:gd name="T6" fmla="*/ 1 w 8"/>
                  <a:gd name="T7" fmla="*/ 5 h 5"/>
                  <a:gd name="T8" fmla="*/ 1 w 8"/>
                  <a:gd name="T9" fmla="*/ 5 h 5"/>
                  <a:gd name="T10" fmla="*/ 1 w 8"/>
                  <a:gd name="T11" fmla="*/ 5 h 5"/>
                  <a:gd name="T12" fmla="*/ 3 w 8"/>
                  <a:gd name="T13" fmla="*/ 3 h 5"/>
                  <a:gd name="T14" fmla="*/ 8 w 8"/>
                  <a:gd name="T15" fmla="*/ 2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2"/>
                    </a:moveTo>
                    <a:cubicBezTo>
                      <a:pt x="8" y="2"/>
                      <a:pt x="6" y="3"/>
                      <a:pt x="5" y="2"/>
                    </a:cubicBezTo>
                    <a:cubicBezTo>
                      <a:pt x="7" y="4"/>
                      <a:pt x="3" y="3"/>
                      <a:pt x="3" y="5"/>
                    </a:cubicBezTo>
                    <a:cubicBezTo>
                      <a:pt x="2" y="4"/>
                      <a:pt x="2" y="5"/>
                      <a:pt x="1" y="5"/>
                    </a:cubicBezTo>
                    <a:cubicBezTo>
                      <a:pt x="1" y="5"/>
                      <a:pt x="1" y="5"/>
                      <a:pt x="1" y="5"/>
                    </a:cubicBezTo>
                    <a:cubicBezTo>
                      <a:pt x="1" y="5"/>
                      <a:pt x="1" y="5"/>
                      <a:pt x="1" y="5"/>
                    </a:cubicBezTo>
                    <a:cubicBezTo>
                      <a:pt x="0" y="4"/>
                      <a:pt x="2" y="4"/>
                      <a:pt x="3" y="3"/>
                    </a:cubicBezTo>
                    <a:cubicBezTo>
                      <a:pt x="5" y="3"/>
                      <a:pt x="7"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6" name="Rectangle 1039">
                <a:extLst>
                  <a:ext uri="{FF2B5EF4-FFF2-40B4-BE49-F238E27FC236}">
                    <a16:creationId xmlns:a16="http://schemas.microsoft.com/office/drawing/2014/main" id="{FF7A685D-0E81-4761-B02F-3652F8820233}"/>
                  </a:ext>
                </a:extLst>
              </p:cNvPr>
              <p:cNvSpPr>
                <a:spLocks noChangeArrowheads="1"/>
              </p:cNvSpPr>
              <p:nvPr/>
            </p:nvSpPr>
            <p:spPr bwMode="auto">
              <a:xfrm>
                <a:off x="4243" y="157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7" name="Freeform 1040">
                <a:extLst>
                  <a:ext uri="{FF2B5EF4-FFF2-40B4-BE49-F238E27FC236}">
                    <a16:creationId xmlns:a16="http://schemas.microsoft.com/office/drawing/2014/main" id="{34451586-2853-4E42-8ABE-852C9B8B430D}"/>
                  </a:ext>
                </a:extLst>
              </p:cNvPr>
              <p:cNvSpPr/>
              <p:nvPr/>
            </p:nvSpPr>
            <p:spPr bwMode="auto">
              <a:xfrm>
                <a:off x="2143" y="1574"/>
                <a:ext cx="8" cy="5"/>
              </a:xfrm>
              <a:custGeom>
                <a:gdLst>
                  <a:gd name="T0" fmla="*/ 2 w 3"/>
                  <a:gd name="T1" fmla="*/ 1 h 2"/>
                  <a:gd name="T2" fmla="*/ 3 w 3"/>
                  <a:gd name="T3" fmla="*/ 1 h 2"/>
                  <a:gd name="T4" fmla="*/ 1 w 3"/>
                  <a:gd name="T5" fmla="*/ 2 h 2"/>
                  <a:gd name="T6" fmla="*/ 0 w 3"/>
                  <a:gd name="T7" fmla="*/ 1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1" y="2"/>
                      <a:pt x="1" y="2"/>
                      <a:pt x="1" y="2"/>
                    </a:cubicBez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8" name="Freeform 1041">
                <a:extLst>
                  <a:ext uri="{FF2B5EF4-FFF2-40B4-BE49-F238E27FC236}">
                    <a16:creationId xmlns:a16="http://schemas.microsoft.com/office/drawing/2014/main" id="{4682A36F-D26A-46DE-94EE-7D09AFB5585A}"/>
                  </a:ext>
                </a:extLst>
              </p:cNvPr>
              <p:cNvSpPr/>
              <p:nvPr/>
            </p:nvSpPr>
            <p:spPr bwMode="auto">
              <a:xfrm>
                <a:off x="3727" y="1574"/>
                <a:ext cx="6"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1"/>
                      <a:pt x="0" y="1"/>
                      <a:pt x="0" y="1"/>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59" name="Freeform 1042">
                <a:extLst>
                  <a:ext uri="{FF2B5EF4-FFF2-40B4-BE49-F238E27FC236}">
                    <a16:creationId xmlns:a16="http://schemas.microsoft.com/office/drawing/2014/main" id="{4DF884EF-9DD4-4806-9350-FB5EE0D9EFAE}"/>
                  </a:ext>
                </a:extLst>
              </p:cNvPr>
              <p:cNvSpPr/>
              <p:nvPr/>
            </p:nvSpPr>
            <p:spPr bwMode="auto">
              <a:xfrm>
                <a:off x="4174" y="1574"/>
                <a:ext cx="5"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1" y="1"/>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0" name="Freeform 1043">
                <a:extLst>
                  <a:ext uri="{FF2B5EF4-FFF2-40B4-BE49-F238E27FC236}">
                    <a16:creationId xmlns:a16="http://schemas.microsoft.com/office/drawing/2014/main" id="{DA671BA4-DDD9-419E-9909-2F6AE7617024}"/>
                  </a:ext>
                </a:extLst>
              </p:cNvPr>
              <p:cNvSpPr/>
              <p:nvPr/>
            </p:nvSpPr>
            <p:spPr bwMode="auto">
              <a:xfrm>
                <a:off x="4208" y="1574"/>
                <a:ext cx="14" cy="11"/>
              </a:xfrm>
              <a:custGeom>
                <a:gdLst>
                  <a:gd name="T0" fmla="*/ 5 w 5"/>
                  <a:gd name="T1" fmla="*/ 1 h 4"/>
                  <a:gd name="T2" fmla="*/ 0 w 5"/>
                  <a:gd name="T3" fmla="*/ 2 h 4"/>
                  <a:gd name="T4" fmla="*/ 5 w 5"/>
                  <a:gd name="T5" fmla="*/ 1 h 4"/>
                </a:gdLst>
                <a:cxnLst>
                  <a:cxn ang="0">
                    <a:pos x="T0" y="T1"/>
                  </a:cxn>
                  <a:cxn ang="0">
                    <a:pos x="T2" y="T3"/>
                  </a:cxn>
                  <a:cxn ang="0">
                    <a:pos x="T4" y="T5"/>
                  </a:cxn>
                </a:cxnLst>
                <a:rect l="0" t="0" r="r" b="b"/>
                <a:pathLst>
                  <a:path w="5" h="4">
                    <a:moveTo>
                      <a:pt x="5" y="1"/>
                    </a:moveTo>
                    <a:cubicBezTo>
                      <a:pt x="3" y="1"/>
                      <a:pt x="1" y="4"/>
                      <a:pt x="0" y="2"/>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1" name="Freeform 1044">
                <a:extLst>
                  <a:ext uri="{FF2B5EF4-FFF2-40B4-BE49-F238E27FC236}">
                    <a16:creationId xmlns:a16="http://schemas.microsoft.com/office/drawing/2014/main" id="{79B8BA2E-1CAB-412C-A037-44C2728AE71C}"/>
                  </a:ext>
                </a:extLst>
              </p:cNvPr>
              <p:cNvSpPr/>
              <p:nvPr/>
            </p:nvSpPr>
            <p:spPr bwMode="auto">
              <a:xfrm>
                <a:off x="2124" y="1577"/>
                <a:ext cx="11" cy="10"/>
              </a:xfrm>
              <a:custGeom>
                <a:gdLst>
                  <a:gd name="T0" fmla="*/ 3 w 4"/>
                  <a:gd name="T1" fmla="*/ 1 h 4"/>
                  <a:gd name="T2" fmla="*/ 2 w 4"/>
                  <a:gd name="T3" fmla="*/ 2 h 4"/>
                  <a:gd name="T4" fmla="*/ 4 w 4"/>
                  <a:gd name="T5" fmla="*/ 2 h 4"/>
                  <a:gd name="T6" fmla="*/ 1 w 4"/>
                  <a:gd name="T7" fmla="*/ 2 h 4"/>
                  <a:gd name="T8" fmla="*/ 2 w 4"/>
                  <a:gd name="T9" fmla="*/ 0 h 4"/>
                  <a:gd name="T10" fmla="*/ 2 w 4"/>
                  <a:gd name="T11" fmla="*/ 2 h 4"/>
                  <a:gd name="T12" fmla="*/ 3 w 4"/>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1"/>
                    </a:moveTo>
                    <a:cubicBezTo>
                      <a:pt x="2" y="1"/>
                      <a:pt x="2" y="2"/>
                      <a:pt x="2" y="2"/>
                    </a:cubicBezTo>
                    <a:cubicBezTo>
                      <a:pt x="4" y="2"/>
                      <a:pt x="4" y="2"/>
                      <a:pt x="4" y="2"/>
                    </a:cubicBezTo>
                    <a:cubicBezTo>
                      <a:pt x="3" y="4"/>
                      <a:pt x="2" y="2"/>
                      <a:pt x="1" y="2"/>
                    </a:cubicBezTo>
                    <a:cubicBezTo>
                      <a:pt x="0" y="2"/>
                      <a:pt x="1" y="0"/>
                      <a:pt x="2"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2" name="Freeform 1045">
                <a:extLst>
                  <a:ext uri="{FF2B5EF4-FFF2-40B4-BE49-F238E27FC236}">
                    <a16:creationId xmlns:a16="http://schemas.microsoft.com/office/drawing/2014/main" id="{73DCCA3E-E1DC-4864-B26D-244FF60C4128}"/>
                  </a:ext>
                </a:extLst>
              </p:cNvPr>
              <p:cNvSpPr/>
              <p:nvPr/>
            </p:nvSpPr>
            <p:spPr bwMode="auto">
              <a:xfrm>
                <a:off x="3719" y="1579"/>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1"/>
                      <a:pt x="1"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3" name="Freeform 1046">
                <a:extLst>
                  <a:ext uri="{FF2B5EF4-FFF2-40B4-BE49-F238E27FC236}">
                    <a16:creationId xmlns:a16="http://schemas.microsoft.com/office/drawing/2014/main" id="{159CF47E-254D-4F27-B4C6-920AF104BF6D}"/>
                  </a:ext>
                </a:extLst>
              </p:cNvPr>
              <p:cNvSpPr/>
              <p:nvPr/>
            </p:nvSpPr>
            <p:spPr bwMode="auto">
              <a:xfrm>
                <a:off x="2159" y="1579"/>
                <a:ext cx="16" cy="8"/>
              </a:xfrm>
              <a:custGeom>
                <a:gdLst>
                  <a:gd name="T0" fmla="*/ 1 w 6"/>
                  <a:gd name="T1" fmla="*/ 3 h 3"/>
                  <a:gd name="T2" fmla="*/ 0 w 6"/>
                  <a:gd name="T3" fmla="*/ 3 h 3"/>
                  <a:gd name="T4" fmla="*/ 1 w 6"/>
                  <a:gd name="T5" fmla="*/ 2 h 3"/>
                  <a:gd name="T6" fmla="*/ 0 w 6"/>
                  <a:gd name="T7" fmla="*/ 1 h 3"/>
                  <a:gd name="T8" fmla="*/ 2 w 6"/>
                  <a:gd name="T9" fmla="*/ 2 h 3"/>
                  <a:gd name="T10" fmla="*/ 6 w 6"/>
                  <a:gd name="T11" fmla="*/ 0 h 3"/>
                  <a:gd name="T12" fmla="*/ 1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cubicBezTo>
                      <a:pt x="0" y="3"/>
                      <a:pt x="0" y="3"/>
                      <a:pt x="0" y="3"/>
                    </a:cubicBezTo>
                    <a:cubicBezTo>
                      <a:pt x="1" y="2"/>
                      <a:pt x="1" y="2"/>
                      <a:pt x="1" y="2"/>
                    </a:cubicBezTo>
                    <a:cubicBezTo>
                      <a:pt x="1" y="2"/>
                      <a:pt x="0" y="2"/>
                      <a:pt x="0" y="1"/>
                    </a:cubicBezTo>
                    <a:cubicBezTo>
                      <a:pt x="1" y="0"/>
                      <a:pt x="1" y="2"/>
                      <a:pt x="2" y="2"/>
                    </a:cubicBezTo>
                    <a:cubicBezTo>
                      <a:pt x="6" y="0"/>
                      <a:pt x="6" y="0"/>
                      <a:pt x="6" y="0"/>
                    </a:cubicBezTo>
                    <a:cubicBezTo>
                      <a:pt x="5" y="2"/>
                      <a:pt x="2"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4" name="Freeform 1047">
                <a:extLst>
                  <a:ext uri="{FF2B5EF4-FFF2-40B4-BE49-F238E27FC236}">
                    <a16:creationId xmlns:a16="http://schemas.microsoft.com/office/drawing/2014/main" id="{47239B68-0267-4EFC-A8B7-6D83E3522D68}"/>
                  </a:ext>
                </a:extLst>
              </p:cNvPr>
              <p:cNvSpPr/>
              <p:nvPr/>
            </p:nvSpPr>
            <p:spPr bwMode="auto">
              <a:xfrm flipH="1">
                <a:off x="3786" y="1579"/>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5" name="Freeform 1048">
                <a:extLst>
                  <a:ext uri="{FF2B5EF4-FFF2-40B4-BE49-F238E27FC236}">
                    <a16:creationId xmlns:a16="http://schemas.microsoft.com/office/drawing/2014/main" id="{544D61B7-238D-4470-86C9-C083594FDEB4}"/>
                  </a:ext>
                </a:extLst>
              </p:cNvPr>
              <p:cNvSpPr/>
              <p:nvPr/>
            </p:nvSpPr>
            <p:spPr bwMode="auto">
              <a:xfrm>
                <a:off x="4168" y="1579"/>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6" name="Freeform 1049">
                <a:extLst>
                  <a:ext uri="{FF2B5EF4-FFF2-40B4-BE49-F238E27FC236}">
                    <a16:creationId xmlns:a16="http://schemas.microsoft.com/office/drawing/2014/main" id="{83B8FA72-1370-404E-88FF-291EDF1F11E4}"/>
                  </a:ext>
                </a:extLst>
              </p:cNvPr>
              <p:cNvSpPr/>
              <p:nvPr/>
            </p:nvSpPr>
            <p:spPr bwMode="auto">
              <a:xfrm>
                <a:off x="3693" y="1582"/>
                <a:ext cx="16" cy="11"/>
              </a:xfrm>
              <a:custGeom>
                <a:gdLst>
                  <a:gd name="T0" fmla="*/ 4 w 6"/>
                  <a:gd name="T1" fmla="*/ 2 h 4"/>
                  <a:gd name="T2" fmla="*/ 0 w 6"/>
                  <a:gd name="T3" fmla="*/ 3 h 4"/>
                  <a:gd name="T4" fmla="*/ 3 w 6"/>
                  <a:gd name="T5" fmla="*/ 1 h 4"/>
                  <a:gd name="T6" fmla="*/ 5 w 6"/>
                  <a:gd name="T7" fmla="*/ 1 h 4"/>
                  <a:gd name="T8" fmla="*/ 4 w 6"/>
                  <a:gd name="T9" fmla="*/ 0 h 4"/>
                  <a:gd name="T10" fmla="*/ 5 w 6"/>
                  <a:gd name="T11" fmla="*/ 0 h 4"/>
                  <a:gd name="T12" fmla="*/ 4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2"/>
                    </a:moveTo>
                    <a:cubicBezTo>
                      <a:pt x="3" y="2"/>
                      <a:pt x="2" y="4"/>
                      <a:pt x="0" y="3"/>
                    </a:cubicBezTo>
                    <a:cubicBezTo>
                      <a:pt x="0" y="2"/>
                      <a:pt x="3" y="3"/>
                      <a:pt x="3" y="1"/>
                    </a:cubicBezTo>
                    <a:cubicBezTo>
                      <a:pt x="4" y="1"/>
                      <a:pt x="4" y="2"/>
                      <a:pt x="5" y="1"/>
                    </a:cubicBezTo>
                    <a:cubicBezTo>
                      <a:pt x="4" y="0"/>
                      <a:pt x="4" y="0"/>
                      <a:pt x="4" y="0"/>
                    </a:cubicBezTo>
                    <a:cubicBezTo>
                      <a:pt x="5" y="0"/>
                      <a:pt x="5" y="0"/>
                      <a:pt x="5" y="0"/>
                    </a:cubicBezTo>
                    <a:cubicBezTo>
                      <a:pt x="5" y="1"/>
                      <a:pt x="6"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7" name="Rectangle 1050">
                <a:extLst>
                  <a:ext uri="{FF2B5EF4-FFF2-40B4-BE49-F238E27FC236}">
                    <a16:creationId xmlns:a16="http://schemas.microsoft.com/office/drawing/2014/main" id="{3B79112C-8FCD-4FD8-9103-81E5ED50E405}"/>
                  </a:ext>
                </a:extLst>
              </p:cNvPr>
              <p:cNvSpPr>
                <a:spLocks noChangeArrowheads="1"/>
              </p:cNvSpPr>
              <p:nvPr/>
            </p:nvSpPr>
            <p:spPr bwMode="auto">
              <a:xfrm>
                <a:off x="4200" y="15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8" name="Oval 1051">
                <a:extLst>
                  <a:ext uri="{FF2B5EF4-FFF2-40B4-BE49-F238E27FC236}">
                    <a16:creationId xmlns:a16="http://schemas.microsoft.com/office/drawing/2014/main" id="{A81DCFF2-C769-426A-A1FD-556AA2120552}"/>
                  </a:ext>
                </a:extLst>
              </p:cNvPr>
              <p:cNvSpPr>
                <a:spLocks noChangeArrowheads="1"/>
              </p:cNvSpPr>
              <p:nvPr/>
            </p:nvSpPr>
            <p:spPr bwMode="auto">
              <a:xfrm>
                <a:off x="2213" y="1582"/>
                <a:ext cx="1" cy="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69" name="Freeform 1052">
                <a:extLst>
                  <a:ext uri="{FF2B5EF4-FFF2-40B4-BE49-F238E27FC236}">
                    <a16:creationId xmlns:a16="http://schemas.microsoft.com/office/drawing/2014/main" id="{B534CB1E-F7AF-40A4-8648-69A52A00698A}"/>
                  </a:ext>
                </a:extLst>
              </p:cNvPr>
              <p:cNvSpPr/>
              <p:nvPr/>
            </p:nvSpPr>
            <p:spPr bwMode="auto">
              <a:xfrm>
                <a:off x="2325" y="1582"/>
                <a:ext cx="8" cy="5"/>
              </a:xfrm>
              <a:custGeom>
                <a:gdLst>
                  <a:gd name="T0" fmla="*/ 1 w 3"/>
                  <a:gd name="T1" fmla="*/ 2 h 2"/>
                  <a:gd name="T2" fmla="*/ 0 w 3"/>
                  <a:gd name="T3" fmla="*/ 2 h 2"/>
                  <a:gd name="T4" fmla="*/ 2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2" y="0"/>
                      <a:pt x="2" y="0"/>
                      <a:pt x="2" y="0"/>
                    </a:cubicBezTo>
                    <a:cubicBezTo>
                      <a:pt x="3"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0" name="Freeform 1053">
                <a:extLst>
                  <a:ext uri="{FF2B5EF4-FFF2-40B4-BE49-F238E27FC236}">
                    <a16:creationId xmlns:a16="http://schemas.microsoft.com/office/drawing/2014/main" id="{A7C96297-AD09-4316-ABAD-C762C797401D}"/>
                  </a:ext>
                </a:extLst>
              </p:cNvPr>
              <p:cNvSpPr/>
              <p:nvPr/>
            </p:nvSpPr>
            <p:spPr bwMode="auto">
              <a:xfrm>
                <a:off x="3709" y="1582"/>
                <a:ext cx="2" cy="3"/>
              </a:xfrm>
              <a:custGeom>
                <a:gdLst>
                  <a:gd name="T0" fmla="*/ 2 w 2"/>
                  <a:gd name="T1" fmla="*/ 3 h 3"/>
                  <a:gd name="T2" fmla="*/ 0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3"/>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1" name="Freeform 1054">
                <a:extLst>
                  <a:ext uri="{FF2B5EF4-FFF2-40B4-BE49-F238E27FC236}">
                    <a16:creationId xmlns:a16="http://schemas.microsoft.com/office/drawing/2014/main" id="{3044213F-837F-4552-8C35-56F829004855}"/>
                  </a:ext>
                </a:extLst>
              </p:cNvPr>
              <p:cNvSpPr/>
              <p:nvPr/>
            </p:nvSpPr>
            <p:spPr bwMode="auto">
              <a:xfrm>
                <a:off x="4182" y="1582"/>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2"/>
                      <a:pt x="0"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2" name="Freeform 1055">
                <a:extLst>
                  <a:ext uri="{FF2B5EF4-FFF2-40B4-BE49-F238E27FC236}">
                    <a16:creationId xmlns:a16="http://schemas.microsoft.com/office/drawing/2014/main" id="{799EE6F5-A691-432D-AB7B-99094AFA9718}"/>
                  </a:ext>
                </a:extLst>
              </p:cNvPr>
              <p:cNvSpPr/>
              <p:nvPr/>
            </p:nvSpPr>
            <p:spPr bwMode="auto">
              <a:xfrm>
                <a:off x="4053" y="1585"/>
                <a:ext cx="11" cy="5"/>
              </a:xfrm>
              <a:custGeom>
                <a:gdLst>
                  <a:gd name="T0" fmla="*/ 4 w 4"/>
                  <a:gd name="T1" fmla="*/ 0 h 2"/>
                  <a:gd name="T2" fmla="*/ 2 w 4"/>
                  <a:gd name="T3" fmla="*/ 2 h 2"/>
                  <a:gd name="T4" fmla="*/ 4 w 4"/>
                  <a:gd name="T5" fmla="*/ 0 h 2"/>
                </a:gdLst>
                <a:cxnLst>
                  <a:cxn ang="0">
                    <a:pos x="T0" y="T1"/>
                  </a:cxn>
                  <a:cxn ang="0">
                    <a:pos x="T2" y="T3"/>
                  </a:cxn>
                  <a:cxn ang="0">
                    <a:pos x="T4" y="T5"/>
                  </a:cxn>
                </a:cxnLst>
                <a:rect l="0" t="0" r="r" b="b"/>
                <a:pathLst>
                  <a:path w="4" h="2">
                    <a:moveTo>
                      <a:pt x="4" y="0"/>
                    </a:moveTo>
                    <a:cubicBezTo>
                      <a:pt x="3" y="0"/>
                      <a:pt x="2" y="1"/>
                      <a:pt x="2" y="2"/>
                    </a:cubicBezTo>
                    <a:cubicBezTo>
                      <a:pt x="0" y="0"/>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3" name="Freeform 1056">
                <a:extLst>
                  <a:ext uri="{FF2B5EF4-FFF2-40B4-BE49-F238E27FC236}">
                    <a16:creationId xmlns:a16="http://schemas.microsoft.com/office/drawing/2014/main" id="{F8218854-450D-4561-828A-59E0BD0AB3D9}"/>
                  </a:ext>
                </a:extLst>
              </p:cNvPr>
              <p:cNvSpPr/>
              <p:nvPr/>
            </p:nvSpPr>
            <p:spPr bwMode="auto">
              <a:xfrm>
                <a:off x="2269" y="1585"/>
                <a:ext cx="8" cy="8"/>
              </a:xfrm>
              <a:custGeom>
                <a:gdLst>
                  <a:gd name="T0" fmla="*/ 3 w 3"/>
                  <a:gd name="T1" fmla="*/ 1 h 3"/>
                  <a:gd name="T2" fmla="*/ 1 w 3"/>
                  <a:gd name="T3" fmla="*/ 2 h 3"/>
                  <a:gd name="T4" fmla="*/ 2 w 3"/>
                  <a:gd name="T5" fmla="*/ 1 h 3"/>
                  <a:gd name="T6" fmla="*/ 1 w 3"/>
                  <a:gd name="T7" fmla="*/ 1 h 3"/>
                  <a:gd name="T8" fmla="*/ 1 w 3"/>
                  <a:gd name="T9" fmla="*/ 1 h 3"/>
                  <a:gd name="T10" fmla="*/ 0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1" y="2"/>
                      <a:pt x="3" y="3"/>
                      <a:pt x="1" y="2"/>
                    </a:cubicBezTo>
                    <a:cubicBezTo>
                      <a:pt x="2" y="1"/>
                      <a:pt x="2" y="1"/>
                      <a:pt x="2" y="1"/>
                    </a:cubicBezTo>
                    <a:cubicBezTo>
                      <a:pt x="2" y="1"/>
                      <a:pt x="2" y="1"/>
                      <a:pt x="1" y="1"/>
                    </a:cubicBezTo>
                    <a:cubicBezTo>
                      <a:pt x="1" y="1"/>
                      <a:pt x="1" y="1"/>
                      <a:pt x="1" y="1"/>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4" name="Freeform 1057">
                <a:extLst>
                  <a:ext uri="{FF2B5EF4-FFF2-40B4-BE49-F238E27FC236}">
                    <a16:creationId xmlns:a16="http://schemas.microsoft.com/office/drawing/2014/main" id="{ACBB4824-8A2A-4AE0-8612-01FEC46288CB}"/>
                  </a:ext>
                </a:extLst>
              </p:cNvPr>
              <p:cNvSpPr/>
              <p:nvPr/>
            </p:nvSpPr>
            <p:spPr bwMode="auto">
              <a:xfrm>
                <a:off x="4027" y="1585"/>
                <a:ext cx="13" cy="8"/>
              </a:xfrm>
              <a:custGeom>
                <a:gdLst>
                  <a:gd name="T0" fmla="*/ 3 w 5"/>
                  <a:gd name="T1" fmla="*/ 2 h 3"/>
                  <a:gd name="T2" fmla="*/ 3 w 5"/>
                  <a:gd name="T3" fmla="*/ 2 h 3"/>
                  <a:gd name="T4" fmla="*/ 1 w 5"/>
                  <a:gd name="T5" fmla="*/ 3 h 3"/>
                  <a:gd name="T6" fmla="*/ 1 w 5"/>
                  <a:gd name="T7" fmla="*/ 2 h 3"/>
                  <a:gd name="T8" fmla="*/ 5 w 5"/>
                  <a:gd name="T9" fmla="*/ 0 h 3"/>
                  <a:gd name="T10" fmla="*/ 3 w 5"/>
                  <a:gd name="T11" fmla="*/ 2 h 3"/>
                </a:gdLst>
                <a:cxnLst>
                  <a:cxn ang="0">
                    <a:pos x="T0" y="T1"/>
                  </a:cxn>
                  <a:cxn ang="0">
                    <a:pos x="T2" y="T3"/>
                  </a:cxn>
                  <a:cxn ang="0">
                    <a:pos x="T4" y="T5"/>
                  </a:cxn>
                  <a:cxn ang="0">
                    <a:pos x="T6" y="T7"/>
                  </a:cxn>
                  <a:cxn ang="0">
                    <a:pos x="T8" y="T9"/>
                  </a:cxn>
                  <a:cxn ang="0">
                    <a:pos x="T10" y="T11"/>
                  </a:cxn>
                </a:cxnLst>
                <a:rect l="0" t="0" r="r" b="b"/>
                <a:pathLst>
                  <a:path w="5" h="3">
                    <a:moveTo>
                      <a:pt x="3" y="2"/>
                    </a:moveTo>
                    <a:cubicBezTo>
                      <a:pt x="3" y="2"/>
                      <a:pt x="3" y="2"/>
                      <a:pt x="3" y="2"/>
                    </a:cubicBezTo>
                    <a:cubicBezTo>
                      <a:pt x="1" y="3"/>
                      <a:pt x="1" y="3"/>
                      <a:pt x="1" y="3"/>
                    </a:cubicBezTo>
                    <a:cubicBezTo>
                      <a:pt x="0" y="3"/>
                      <a:pt x="1" y="2"/>
                      <a:pt x="1" y="2"/>
                    </a:cubicBezTo>
                    <a:cubicBezTo>
                      <a:pt x="5" y="0"/>
                      <a:pt x="5" y="0"/>
                      <a:pt x="5" y="0"/>
                    </a:cubicBezTo>
                    <a:cubicBezTo>
                      <a:pt x="4" y="1"/>
                      <a:pt x="4"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5" name="Freeform 1058">
                <a:extLst>
                  <a:ext uri="{FF2B5EF4-FFF2-40B4-BE49-F238E27FC236}">
                    <a16:creationId xmlns:a16="http://schemas.microsoft.com/office/drawing/2014/main" id="{AB99C00E-951C-4005-8A26-EB238B51F646}"/>
                  </a:ext>
                </a:extLst>
              </p:cNvPr>
              <p:cNvSpPr/>
              <p:nvPr/>
            </p:nvSpPr>
            <p:spPr bwMode="auto">
              <a:xfrm>
                <a:off x="3749" y="1585"/>
                <a:ext cx="13" cy="10"/>
              </a:xfrm>
              <a:custGeom>
                <a:gdLst>
                  <a:gd name="T0" fmla="*/ 4 w 5"/>
                  <a:gd name="T1" fmla="*/ 1 h 4"/>
                  <a:gd name="T2" fmla="*/ 1 w 5"/>
                  <a:gd name="T3" fmla="*/ 3 h 4"/>
                  <a:gd name="T4" fmla="*/ 0 w 5"/>
                  <a:gd name="T5" fmla="*/ 3 h 4"/>
                  <a:gd name="T6" fmla="*/ 1 w 5"/>
                  <a:gd name="T7" fmla="*/ 2 h 4"/>
                  <a:gd name="T8" fmla="*/ 4 w 5"/>
                  <a:gd name="T9" fmla="*/ 1 h 4"/>
                </a:gdLst>
                <a:cxnLst>
                  <a:cxn ang="0">
                    <a:pos x="T0" y="T1"/>
                  </a:cxn>
                  <a:cxn ang="0">
                    <a:pos x="T2" y="T3"/>
                  </a:cxn>
                  <a:cxn ang="0">
                    <a:pos x="T4" y="T5"/>
                  </a:cxn>
                  <a:cxn ang="0">
                    <a:pos x="T6" y="T7"/>
                  </a:cxn>
                  <a:cxn ang="0">
                    <a:pos x="T8" y="T9"/>
                  </a:cxn>
                </a:cxnLst>
                <a:rect l="0" t="0" r="r" b="b"/>
                <a:pathLst>
                  <a:path w="5" h="4">
                    <a:moveTo>
                      <a:pt x="4" y="1"/>
                    </a:moveTo>
                    <a:cubicBezTo>
                      <a:pt x="5" y="4"/>
                      <a:pt x="2" y="1"/>
                      <a:pt x="1" y="3"/>
                    </a:cubicBezTo>
                    <a:cubicBezTo>
                      <a:pt x="0" y="3"/>
                      <a:pt x="0" y="3"/>
                      <a:pt x="0" y="3"/>
                    </a:cubicBezTo>
                    <a:cubicBezTo>
                      <a:pt x="0" y="3"/>
                      <a:pt x="1" y="2"/>
                      <a:pt x="1" y="2"/>
                    </a:cubicBezTo>
                    <a:cubicBezTo>
                      <a:pt x="3" y="3"/>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6" name="Freeform 1059">
                <a:extLst>
                  <a:ext uri="{FF2B5EF4-FFF2-40B4-BE49-F238E27FC236}">
                    <a16:creationId xmlns:a16="http://schemas.microsoft.com/office/drawing/2014/main" id="{8F077B69-DC42-4981-B4D1-761F8ABC4198}"/>
                  </a:ext>
                </a:extLst>
              </p:cNvPr>
              <p:cNvSpPr/>
              <p:nvPr/>
            </p:nvSpPr>
            <p:spPr bwMode="auto">
              <a:xfrm>
                <a:off x="2923" y="1585"/>
                <a:ext cx="30" cy="18"/>
              </a:xfrm>
              <a:custGeom>
                <a:gdLst>
                  <a:gd name="T0" fmla="*/ 8 w 11"/>
                  <a:gd name="T1" fmla="*/ 2 h 7"/>
                  <a:gd name="T2" fmla="*/ 8 w 11"/>
                  <a:gd name="T3" fmla="*/ 1 h 7"/>
                  <a:gd name="T4" fmla="*/ 7 w 11"/>
                  <a:gd name="T5" fmla="*/ 3 h 7"/>
                  <a:gd name="T6" fmla="*/ 6 w 11"/>
                  <a:gd name="T7" fmla="*/ 4 h 7"/>
                  <a:gd name="T8" fmla="*/ 7 w 11"/>
                  <a:gd name="T9" fmla="*/ 4 h 7"/>
                  <a:gd name="T10" fmla="*/ 11 w 11"/>
                  <a:gd name="T11" fmla="*/ 3 h 7"/>
                  <a:gd name="T12" fmla="*/ 2 w 11"/>
                  <a:gd name="T13" fmla="*/ 6 h 7"/>
                  <a:gd name="T14" fmla="*/ 0 w 11"/>
                  <a:gd name="T15" fmla="*/ 7 h 7"/>
                  <a:gd name="T16" fmla="*/ 1 w 11"/>
                  <a:gd name="T17" fmla="*/ 5 h 7"/>
                  <a:gd name="T18" fmla="*/ 0 w 11"/>
                  <a:gd name="T19" fmla="*/ 5 h 7"/>
                  <a:gd name="T20" fmla="*/ 6 w 11"/>
                  <a:gd name="T21" fmla="*/ 3 h 7"/>
                  <a:gd name="T22" fmla="*/ 7 w 11"/>
                  <a:gd name="T23" fmla="*/ 2 h 7"/>
                  <a:gd name="T24" fmla="*/ 5 w 11"/>
                  <a:gd name="T25" fmla="*/ 2 h 7"/>
                  <a:gd name="T26" fmla="*/ 7 w 11"/>
                  <a:gd name="T27" fmla="*/ 2 h 7"/>
                  <a:gd name="T28" fmla="*/ 8 w 11"/>
                  <a:gd name="T29" fmla="*/ 1 h 7"/>
                  <a:gd name="T30" fmla="*/ 8 w 11"/>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8" y="2"/>
                    </a:moveTo>
                    <a:cubicBezTo>
                      <a:pt x="8" y="1"/>
                      <a:pt x="8" y="1"/>
                      <a:pt x="8" y="1"/>
                    </a:cubicBezTo>
                    <a:cubicBezTo>
                      <a:pt x="6" y="2"/>
                      <a:pt x="8" y="3"/>
                      <a:pt x="7" y="3"/>
                    </a:cubicBezTo>
                    <a:cubicBezTo>
                      <a:pt x="7" y="3"/>
                      <a:pt x="6" y="3"/>
                      <a:pt x="6" y="4"/>
                    </a:cubicBezTo>
                    <a:cubicBezTo>
                      <a:pt x="7" y="4"/>
                      <a:pt x="7" y="4"/>
                      <a:pt x="7" y="4"/>
                    </a:cubicBezTo>
                    <a:cubicBezTo>
                      <a:pt x="8" y="2"/>
                      <a:pt x="9" y="3"/>
                      <a:pt x="11" y="3"/>
                    </a:cubicBezTo>
                    <a:cubicBezTo>
                      <a:pt x="7" y="4"/>
                      <a:pt x="6" y="5"/>
                      <a:pt x="2" y="6"/>
                    </a:cubicBezTo>
                    <a:cubicBezTo>
                      <a:pt x="1" y="5"/>
                      <a:pt x="1" y="6"/>
                      <a:pt x="0" y="7"/>
                    </a:cubicBezTo>
                    <a:cubicBezTo>
                      <a:pt x="0" y="6"/>
                      <a:pt x="1" y="6"/>
                      <a:pt x="1" y="5"/>
                    </a:cubicBezTo>
                    <a:cubicBezTo>
                      <a:pt x="0" y="5"/>
                      <a:pt x="0" y="5"/>
                      <a:pt x="0" y="5"/>
                    </a:cubicBezTo>
                    <a:cubicBezTo>
                      <a:pt x="2" y="4"/>
                      <a:pt x="4" y="3"/>
                      <a:pt x="6" y="3"/>
                    </a:cubicBezTo>
                    <a:cubicBezTo>
                      <a:pt x="6" y="3"/>
                      <a:pt x="7" y="3"/>
                      <a:pt x="7" y="2"/>
                    </a:cubicBezTo>
                    <a:cubicBezTo>
                      <a:pt x="5" y="2"/>
                      <a:pt x="5" y="2"/>
                      <a:pt x="5" y="2"/>
                    </a:cubicBezTo>
                    <a:cubicBezTo>
                      <a:pt x="6" y="2"/>
                      <a:pt x="6" y="1"/>
                      <a:pt x="7" y="2"/>
                    </a:cubicBezTo>
                    <a:cubicBezTo>
                      <a:pt x="8" y="2"/>
                      <a:pt x="7" y="0"/>
                      <a:pt x="8" y="1"/>
                    </a:cubicBez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7" name="Freeform 1060">
                <a:extLst>
                  <a:ext uri="{FF2B5EF4-FFF2-40B4-BE49-F238E27FC236}">
                    <a16:creationId xmlns:a16="http://schemas.microsoft.com/office/drawing/2014/main" id="{26B165B2-607B-4524-98F8-0A60689D5A94}"/>
                  </a:ext>
                </a:extLst>
              </p:cNvPr>
              <p:cNvSpPr/>
              <p:nvPr/>
            </p:nvSpPr>
            <p:spPr bwMode="auto">
              <a:xfrm>
                <a:off x="2194" y="1587"/>
                <a:ext cx="8" cy="6"/>
              </a:xfrm>
              <a:custGeom>
                <a:gdLst>
                  <a:gd name="T0" fmla="*/ 3 w 3"/>
                  <a:gd name="T1" fmla="*/ 0 h 2"/>
                  <a:gd name="T2" fmla="*/ 0 w 3"/>
                  <a:gd name="T3" fmla="*/ 1 h 2"/>
                  <a:gd name="T4" fmla="*/ 0 w 3"/>
                  <a:gd name="T5" fmla="*/ 1 h 2"/>
                  <a:gd name="T6" fmla="*/ 1 w 3"/>
                  <a:gd name="T7" fmla="*/ 1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0"/>
                      <a:pt x="1" y="2"/>
                      <a:pt x="0" y="1"/>
                    </a:cubicBezTo>
                    <a:cubicBezTo>
                      <a:pt x="0" y="0"/>
                      <a:pt x="0" y="1"/>
                      <a:pt x="0" y="1"/>
                    </a:cubicBezTo>
                    <a:cubicBezTo>
                      <a:pt x="1" y="1"/>
                      <a:pt x="1" y="1"/>
                      <a:pt x="1"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8" name="Freeform 1061">
                <a:extLst>
                  <a:ext uri="{FF2B5EF4-FFF2-40B4-BE49-F238E27FC236}">
                    <a16:creationId xmlns:a16="http://schemas.microsoft.com/office/drawing/2014/main" id="{407F0B30-5D7D-43A6-9C06-ADD49D8DE4D6}"/>
                  </a:ext>
                </a:extLst>
              </p:cNvPr>
              <p:cNvSpPr/>
              <p:nvPr/>
            </p:nvSpPr>
            <p:spPr bwMode="auto">
              <a:xfrm>
                <a:off x="3687" y="1587"/>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79" name="Freeform 1062">
                <a:extLst>
                  <a:ext uri="{FF2B5EF4-FFF2-40B4-BE49-F238E27FC236}">
                    <a16:creationId xmlns:a16="http://schemas.microsoft.com/office/drawing/2014/main" id="{DC782B89-AF99-4CEF-91C1-56C74D507611}"/>
                  </a:ext>
                </a:extLst>
              </p:cNvPr>
              <p:cNvSpPr/>
              <p:nvPr/>
            </p:nvSpPr>
            <p:spPr bwMode="auto">
              <a:xfrm>
                <a:off x="3743" y="1590"/>
                <a:ext cx="6" cy="5"/>
              </a:xfrm>
              <a:custGeom>
                <a:gdLst>
                  <a:gd name="T0" fmla="*/ 2 w 2"/>
                  <a:gd name="T1" fmla="*/ 0 h 2"/>
                  <a:gd name="T2" fmla="*/ 1 w 2"/>
                  <a:gd name="T3" fmla="*/ 2 h 2"/>
                  <a:gd name="T4" fmla="*/ 0 w 2"/>
                  <a:gd name="T5" fmla="*/ 2 h 2"/>
                  <a:gd name="T6" fmla="*/ 0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1"/>
                      <a:pt x="0" y="1"/>
                      <a:pt x="1" y="2"/>
                    </a:cubicBezTo>
                    <a:cubicBezTo>
                      <a:pt x="0" y="2"/>
                      <a:pt x="0" y="2"/>
                      <a:pt x="0" y="2"/>
                    </a:cubicBezTo>
                    <a:cubicBezTo>
                      <a:pt x="0"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0" name="Rectangle 1063">
                <a:extLst>
                  <a:ext uri="{FF2B5EF4-FFF2-40B4-BE49-F238E27FC236}">
                    <a16:creationId xmlns:a16="http://schemas.microsoft.com/office/drawing/2014/main" id="{F6D6028B-DFFC-4990-AF91-01E144BC9C27}"/>
                  </a:ext>
                </a:extLst>
              </p:cNvPr>
              <p:cNvSpPr>
                <a:spLocks noChangeArrowheads="1"/>
              </p:cNvSpPr>
              <p:nvPr/>
            </p:nvSpPr>
            <p:spPr bwMode="auto">
              <a:xfrm>
                <a:off x="3768" y="15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1" name="Freeform 1064">
                <a:extLst>
                  <a:ext uri="{FF2B5EF4-FFF2-40B4-BE49-F238E27FC236}">
                    <a16:creationId xmlns:a16="http://schemas.microsoft.com/office/drawing/2014/main" id="{76EC6F76-A828-4946-9C6B-25303ECBB34C}"/>
                  </a:ext>
                </a:extLst>
              </p:cNvPr>
              <p:cNvSpPr/>
              <p:nvPr/>
            </p:nvSpPr>
            <p:spPr bwMode="auto">
              <a:xfrm>
                <a:off x="4291" y="1590"/>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2" name="Rectangle 1065">
                <a:extLst>
                  <a:ext uri="{FF2B5EF4-FFF2-40B4-BE49-F238E27FC236}">
                    <a16:creationId xmlns:a16="http://schemas.microsoft.com/office/drawing/2014/main" id="{20EAE809-98B0-4C84-8A3E-BA1E7DDAEDCD}"/>
                  </a:ext>
                </a:extLst>
              </p:cNvPr>
              <p:cNvSpPr>
                <a:spLocks noChangeArrowheads="1"/>
              </p:cNvSpPr>
              <p:nvPr/>
            </p:nvSpPr>
            <p:spPr bwMode="auto">
              <a:xfrm>
                <a:off x="2194" y="1593"/>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3" name="Freeform 1066">
                <a:extLst>
                  <a:ext uri="{FF2B5EF4-FFF2-40B4-BE49-F238E27FC236}">
                    <a16:creationId xmlns:a16="http://schemas.microsoft.com/office/drawing/2014/main" id="{122B3A1F-93F4-4A95-B408-BC8611BC6B78}"/>
                  </a:ext>
                </a:extLst>
              </p:cNvPr>
              <p:cNvSpPr/>
              <p:nvPr/>
            </p:nvSpPr>
            <p:spPr bwMode="auto">
              <a:xfrm>
                <a:off x="3703" y="1593"/>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4" name="Freeform 1067">
                <a:extLst>
                  <a:ext uri="{FF2B5EF4-FFF2-40B4-BE49-F238E27FC236}">
                    <a16:creationId xmlns:a16="http://schemas.microsoft.com/office/drawing/2014/main" id="{20053650-0586-45CC-9F59-7C92B7C58E11}"/>
                  </a:ext>
                </a:extLst>
              </p:cNvPr>
              <p:cNvSpPr/>
              <p:nvPr/>
            </p:nvSpPr>
            <p:spPr bwMode="auto">
              <a:xfrm>
                <a:off x="3725" y="1593"/>
                <a:ext cx="16" cy="10"/>
              </a:xfrm>
              <a:custGeom>
                <a:gdLst>
                  <a:gd name="T0" fmla="*/ 6 w 6"/>
                  <a:gd name="T1" fmla="*/ 2 h 4"/>
                  <a:gd name="T2" fmla="*/ 2 w 6"/>
                  <a:gd name="T3" fmla="*/ 4 h 4"/>
                  <a:gd name="T4" fmla="*/ 0 w 6"/>
                  <a:gd name="T5" fmla="*/ 2 h 4"/>
                  <a:gd name="T6" fmla="*/ 1 w 6"/>
                  <a:gd name="T7" fmla="*/ 1 h 4"/>
                  <a:gd name="T8" fmla="*/ 3 w 6"/>
                  <a:gd name="T9" fmla="*/ 1 h 4"/>
                  <a:gd name="T10" fmla="*/ 5 w 6"/>
                  <a:gd name="T11" fmla="*/ 0 h 4"/>
                  <a:gd name="T12" fmla="*/ 6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cubicBezTo>
                      <a:pt x="5" y="4"/>
                      <a:pt x="3" y="3"/>
                      <a:pt x="2" y="4"/>
                    </a:cubicBezTo>
                    <a:cubicBezTo>
                      <a:pt x="0" y="4"/>
                      <a:pt x="2" y="3"/>
                      <a:pt x="0" y="2"/>
                    </a:cubicBezTo>
                    <a:cubicBezTo>
                      <a:pt x="1" y="1"/>
                      <a:pt x="1" y="1"/>
                      <a:pt x="1" y="1"/>
                    </a:cubicBezTo>
                    <a:cubicBezTo>
                      <a:pt x="2" y="1"/>
                      <a:pt x="3" y="2"/>
                      <a:pt x="3" y="1"/>
                    </a:cubicBezTo>
                    <a:cubicBezTo>
                      <a:pt x="4" y="1"/>
                      <a:pt x="4" y="0"/>
                      <a:pt x="5" y="0"/>
                    </a:cubicBezTo>
                    <a:cubicBezTo>
                      <a:pt x="4"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5" name="Freeform 1068">
                <a:extLst>
                  <a:ext uri="{FF2B5EF4-FFF2-40B4-BE49-F238E27FC236}">
                    <a16:creationId xmlns:a16="http://schemas.microsoft.com/office/drawing/2014/main" id="{1C61501A-8A9F-4ACF-93AB-F6A0D19CBB78}"/>
                  </a:ext>
                </a:extLst>
              </p:cNvPr>
              <p:cNvSpPr/>
              <p:nvPr/>
            </p:nvSpPr>
            <p:spPr bwMode="auto">
              <a:xfrm>
                <a:off x="2207" y="1595"/>
                <a:ext cx="6" cy="0"/>
              </a:xfrm>
              <a:custGeom>
                <a:gdLst>
                  <a:gd name="T0" fmla="*/ 2 w 2"/>
                  <a:gd name="T1" fmla="*/ 1 w 2"/>
                  <a:gd name="T2" fmla="*/ 0 w 2"/>
                  <a:gd name="T3" fmla="*/ 2 w 2"/>
                </a:gd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6" name="Freeform 1069">
                <a:extLst>
                  <a:ext uri="{FF2B5EF4-FFF2-40B4-BE49-F238E27FC236}">
                    <a16:creationId xmlns:a16="http://schemas.microsoft.com/office/drawing/2014/main" id="{DB711728-52D5-44B9-8133-374AA9DF9760}"/>
                  </a:ext>
                </a:extLst>
              </p:cNvPr>
              <p:cNvSpPr/>
              <p:nvPr/>
            </p:nvSpPr>
            <p:spPr bwMode="auto">
              <a:xfrm>
                <a:off x="2042" y="1595"/>
                <a:ext cx="13" cy="8"/>
              </a:xfrm>
              <a:custGeom>
                <a:gdLst>
                  <a:gd name="T0" fmla="*/ 5 w 5"/>
                  <a:gd name="T1" fmla="*/ 3 h 3"/>
                  <a:gd name="T2" fmla="*/ 4 w 5"/>
                  <a:gd name="T3" fmla="*/ 3 h 3"/>
                  <a:gd name="T4" fmla="*/ 2 w 5"/>
                  <a:gd name="T5" fmla="*/ 1 h 3"/>
                  <a:gd name="T6" fmla="*/ 2 w 5"/>
                  <a:gd name="T7" fmla="*/ 3 h 3"/>
                  <a:gd name="T8" fmla="*/ 0 w 5"/>
                  <a:gd name="T9" fmla="*/ 2 h 3"/>
                  <a:gd name="T10" fmla="*/ 0 w 5"/>
                  <a:gd name="T11" fmla="*/ 2 h 3"/>
                  <a:gd name="T12" fmla="*/ 3 w 5"/>
                  <a:gd name="T13" fmla="*/ 0 h 3"/>
                  <a:gd name="T14" fmla="*/ 5 w 5"/>
                  <a:gd name="T15" fmla="*/ 3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3"/>
                      <a:pt x="4" y="3"/>
                    </a:cubicBezTo>
                    <a:cubicBezTo>
                      <a:pt x="5" y="1"/>
                      <a:pt x="3" y="2"/>
                      <a:pt x="2" y="1"/>
                    </a:cubicBezTo>
                    <a:cubicBezTo>
                      <a:pt x="2" y="2"/>
                      <a:pt x="3" y="2"/>
                      <a:pt x="2" y="3"/>
                    </a:cubicBezTo>
                    <a:cubicBezTo>
                      <a:pt x="1" y="3"/>
                      <a:pt x="1" y="1"/>
                      <a:pt x="0" y="2"/>
                    </a:cubicBezTo>
                    <a:cubicBezTo>
                      <a:pt x="0" y="2"/>
                      <a:pt x="0" y="2"/>
                      <a:pt x="0" y="2"/>
                    </a:cubicBezTo>
                    <a:cubicBezTo>
                      <a:pt x="1" y="2"/>
                      <a:pt x="2" y="1"/>
                      <a:pt x="3" y="0"/>
                    </a:cubicBezTo>
                    <a:cubicBezTo>
                      <a:pt x="2" y="2"/>
                      <a:pt x="5" y="1"/>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7" name="Freeform 1070">
                <a:extLst>
                  <a:ext uri="{FF2B5EF4-FFF2-40B4-BE49-F238E27FC236}">
                    <a16:creationId xmlns:a16="http://schemas.microsoft.com/office/drawing/2014/main" id="{3FD23815-FD2B-4BA2-AE5A-5733B814AD3E}"/>
                  </a:ext>
                </a:extLst>
              </p:cNvPr>
              <p:cNvSpPr/>
              <p:nvPr/>
            </p:nvSpPr>
            <p:spPr bwMode="auto">
              <a:xfrm flipH="1">
                <a:off x="3749" y="1595"/>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8" name="Freeform 1071">
                <a:extLst>
                  <a:ext uri="{FF2B5EF4-FFF2-40B4-BE49-F238E27FC236}">
                    <a16:creationId xmlns:a16="http://schemas.microsoft.com/office/drawing/2014/main" id="{CB7E6D08-1E3B-456C-81EE-F13AEA369E9B}"/>
                  </a:ext>
                </a:extLst>
              </p:cNvPr>
              <p:cNvSpPr/>
              <p:nvPr/>
            </p:nvSpPr>
            <p:spPr bwMode="auto">
              <a:xfrm>
                <a:off x="2189" y="1595"/>
                <a:ext cx="2" cy="6"/>
              </a:xfrm>
              <a:custGeom>
                <a:gdLst>
                  <a:gd name="T0" fmla="*/ 0 w 2"/>
                  <a:gd name="T1" fmla="*/ 3 h 6"/>
                  <a:gd name="T2" fmla="*/ 2 w 2"/>
                  <a:gd name="T3" fmla="*/ 6 h 6"/>
                  <a:gd name="T4" fmla="*/ 0 w 2"/>
                  <a:gd name="T5" fmla="*/ 6 h 6"/>
                  <a:gd name="T6" fmla="*/ 0 w 2"/>
                  <a:gd name="T7" fmla="*/ 0 h 6"/>
                  <a:gd name="T8" fmla="*/ 2 w 2"/>
                  <a:gd name="T9" fmla="*/ 0 h 6"/>
                  <a:gd name="T10" fmla="*/ 0 w 2"/>
                  <a:gd name="T11" fmla="*/ 3 h 6"/>
                </a:gdLst>
                <a:cxnLst>
                  <a:cxn ang="0">
                    <a:pos x="T0" y="T1"/>
                  </a:cxn>
                  <a:cxn ang="0">
                    <a:pos x="T2" y="T3"/>
                  </a:cxn>
                  <a:cxn ang="0">
                    <a:pos x="T4" y="T5"/>
                  </a:cxn>
                  <a:cxn ang="0">
                    <a:pos x="T6" y="T7"/>
                  </a:cxn>
                  <a:cxn ang="0">
                    <a:pos x="T8" y="T9"/>
                  </a:cxn>
                  <a:cxn ang="0">
                    <a:pos x="T10" y="T11"/>
                  </a:cxn>
                </a:cxnLst>
                <a:rect l="0" t="0" r="r" b="b"/>
                <a:pathLst>
                  <a:path w="2" h="6">
                    <a:moveTo>
                      <a:pt x="0" y="3"/>
                    </a:moveTo>
                    <a:lnTo>
                      <a:pt x="2" y="6"/>
                    </a:lnTo>
                    <a:lnTo>
                      <a:pt x="0" y="6"/>
                    </a:ln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89" name="Freeform 1072">
                <a:extLst>
                  <a:ext uri="{FF2B5EF4-FFF2-40B4-BE49-F238E27FC236}">
                    <a16:creationId xmlns:a16="http://schemas.microsoft.com/office/drawing/2014/main" id="{7C781078-5B90-4F4D-9A02-7C10C8C367DA}"/>
                  </a:ext>
                </a:extLst>
              </p:cNvPr>
              <p:cNvSpPr/>
              <p:nvPr/>
            </p:nvSpPr>
            <p:spPr bwMode="auto">
              <a:xfrm>
                <a:off x="3671" y="1595"/>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0" name="Freeform 1073">
                <a:extLst>
                  <a:ext uri="{FF2B5EF4-FFF2-40B4-BE49-F238E27FC236}">
                    <a16:creationId xmlns:a16="http://schemas.microsoft.com/office/drawing/2014/main" id="{A7CC631C-319B-4DE6-8E0C-1ADA4D75F2A3}"/>
                  </a:ext>
                </a:extLst>
              </p:cNvPr>
              <p:cNvSpPr/>
              <p:nvPr/>
            </p:nvSpPr>
            <p:spPr bwMode="auto">
              <a:xfrm>
                <a:off x="3727" y="1598"/>
                <a:ext cx="6" cy="5"/>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1" name="Freeform 1074">
                <a:extLst>
                  <a:ext uri="{FF2B5EF4-FFF2-40B4-BE49-F238E27FC236}">
                    <a16:creationId xmlns:a16="http://schemas.microsoft.com/office/drawing/2014/main" id="{022084B5-97A4-4AEA-B773-FA6AF03D80DE}"/>
                  </a:ext>
                </a:extLst>
              </p:cNvPr>
              <p:cNvSpPr/>
              <p:nvPr/>
            </p:nvSpPr>
            <p:spPr bwMode="auto">
              <a:xfrm>
                <a:off x="3735" y="1598"/>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2" name="Freeform 1075">
                <a:extLst>
                  <a:ext uri="{FF2B5EF4-FFF2-40B4-BE49-F238E27FC236}">
                    <a16:creationId xmlns:a16="http://schemas.microsoft.com/office/drawing/2014/main" id="{E7E411DB-52E6-4F99-AADE-75054B23E16D}"/>
                  </a:ext>
                </a:extLst>
              </p:cNvPr>
              <p:cNvSpPr/>
              <p:nvPr/>
            </p:nvSpPr>
            <p:spPr bwMode="auto">
              <a:xfrm>
                <a:off x="4144" y="1595"/>
                <a:ext cx="8" cy="8"/>
              </a:xfrm>
              <a:custGeom>
                <a:gdLst>
                  <a:gd name="T0" fmla="*/ 3 w 3"/>
                  <a:gd name="T1" fmla="*/ 1 h 3"/>
                  <a:gd name="T2" fmla="*/ 1 w 3"/>
                  <a:gd name="T3" fmla="*/ 3 h 3"/>
                  <a:gd name="T4" fmla="*/ 3 w 3"/>
                  <a:gd name="T5" fmla="*/ 1 h 3"/>
                </a:gdLst>
                <a:cxnLst>
                  <a:cxn ang="0">
                    <a:pos x="T0" y="T1"/>
                  </a:cxn>
                  <a:cxn ang="0">
                    <a:pos x="T2" y="T3"/>
                  </a:cxn>
                  <a:cxn ang="0">
                    <a:pos x="T4" y="T5"/>
                  </a:cxn>
                </a:cxnLst>
                <a:rect l="0" t="0" r="r" b="b"/>
                <a:pathLst>
                  <a:path w="3" h="3">
                    <a:moveTo>
                      <a:pt x="3" y="1"/>
                    </a:moveTo>
                    <a:cubicBezTo>
                      <a:pt x="2" y="0"/>
                      <a:pt x="2" y="2"/>
                      <a:pt x="1" y="3"/>
                    </a:cubicBezTo>
                    <a:cubicBezTo>
                      <a:pt x="0"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3" name="Freeform 1076">
                <a:extLst>
                  <a:ext uri="{FF2B5EF4-FFF2-40B4-BE49-F238E27FC236}">
                    <a16:creationId xmlns:a16="http://schemas.microsoft.com/office/drawing/2014/main" id="{4F966516-37A8-428A-BB24-A97FE9A709C2}"/>
                  </a:ext>
                </a:extLst>
              </p:cNvPr>
              <p:cNvSpPr/>
              <p:nvPr/>
            </p:nvSpPr>
            <p:spPr bwMode="auto">
              <a:xfrm>
                <a:off x="2063" y="159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4" name="Freeform 1077">
                <a:extLst>
                  <a:ext uri="{FF2B5EF4-FFF2-40B4-BE49-F238E27FC236}">
                    <a16:creationId xmlns:a16="http://schemas.microsoft.com/office/drawing/2014/main" id="{C35EADB7-33E7-4C11-922B-3496BCD8B6BF}"/>
                  </a:ext>
                </a:extLst>
              </p:cNvPr>
              <p:cNvSpPr/>
              <p:nvPr/>
            </p:nvSpPr>
            <p:spPr bwMode="auto">
              <a:xfrm>
                <a:off x="3666" y="1598"/>
                <a:ext cx="5" cy="3"/>
              </a:xfrm>
              <a:custGeom>
                <a:gdLst>
                  <a:gd name="T0" fmla="*/ 1 w 2"/>
                  <a:gd name="T1" fmla="*/ 1 h 1"/>
                  <a:gd name="T2" fmla="*/ 0 w 2"/>
                  <a:gd name="T3" fmla="*/ 1 h 1"/>
                  <a:gd name="T4" fmla="*/ 2 w 2"/>
                  <a:gd name="T5" fmla="*/ 1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5" name="Freeform 1078">
                <a:extLst>
                  <a:ext uri="{FF2B5EF4-FFF2-40B4-BE49-F238E27FC236}">
                    <a16:creationId xmlns:a16="http://schemas.microsoft.com/office/drawing/2014/main" id="{C38F2166-1DB4-4C4E-92B4-FCA23B0CAF43}"/>
                  </a:ext>
                </a:extLst>
              </p:cNvPr>
              <p:cNvSpPr/>
              <p:nvPr/>
            </p:nvSpPr>
            <p:spPr bwMode="auto">
              <a:xfrm>
                <a:off x="3709" y="1595"/>
                <a:ext cx="10" cy="11"/>
              </a:xfrm>
              <a:custGeom>
                <a:gdLst>
                  <a:gd name="T0" fmla="*/ 3 w 4"/>
                  <a:gd name="T1" fmla="*/ 2 h 4"/>
                  <a:gd name="T2" fmla="*/ 2 w 4"/>
                  <a:gd name="T3" fmla="*/ 4 h 4"/>
                  <a:gd name="T4" fmla="*/ 1 w 4"/>
                  <a:gd name="T5" fmla="*/ 4 h 4"/>
                  <a:gd name="T6" fmla="*/ 0 w 4"/>
                  <a:gd name="T7" fmla="*/ 3 h 4"/>
                  <a:gd name="T8" fmla="*/ 1 w 4"/>
                  <a:gd name="T9" fmla="*/ 2 h 4"/>
                  <a:gd name="T10" fmla="*/ 0 w 4"/>
                  <a:gd name="T11" fmla="*/ 2 h 4"/>
                  <a:gd name="T12" fmla="*/ 3 w 4"/>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cubicBezTo>
                      <a:pt x="4" y="3"/>
                      <a:pt x="2" y="3"/>
                      <a:pt x="2" y="4"/>
                    </a:cubicBezTo>
                    <a:cubicBezTo>
                      <a:pt x="1" y="4"/>
                      <a:pt x="1" y="4"/>
                      <a:pt x="1" y="4"/>
                    </a:cubicBezTo>
                    <a:cubicBezTo>
                      <a:pt x="1" y="3"/>
                      <a:pt x="0" y="3"/>
                      <a:pt x="0" y="3"/>
                    </a:cubicBezTo>
                    <a:cubicBezTo>
                      <a:pt x="0" y="3"/>
                      <a:pt x="0" y="2"/>
                      <a:pt x="1" y="2"/>
                    </a:cubicBezTo>
                    <a:cubicBezTo>
                      <a:pt x="0" y="2"/>
                      <a:pt x="0" y="2"/>
                      <a:pt x="0" y="2"/>
                    </a:cubicBezTo>
                    <a:cubicBezTo>
                      <a:pt x="2" y="3"/>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6" name="Freeform 1079">
                <a:extLst>
                  <a:ext uri="{FF2B5EF4-FFF2-40B4-BE49-F238E27FC236}">
                    <a16:creationId xmlns:a16="http://schemas.microsoft.com/office/drawing/2014/main" id="{9D69B2CD-D5F4-4C9B-AADE-75F25CC94D1B}"/>
                  </a:ext>
                </a:extLst>
              </p:cNvPr>
              <p:cNvSpPr/>
              <p:nvPr/>
            </p:nvSpPr>
            <p:spPr bwMode="auto">
              <a:xfrm>
                <a:off x="3965" y="1598"/>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7" name="Freeform 1080">
                <a:extLst>
                  <a:ext uri="{FF2B5EF4-FFF2-40B4-BE49-F238E27FC236}">
                    <a16:creationId xmlns:a16="http://schemas.microsoft.com/office/drawing/2014/main" id="{1D156218-D7D0-4B42-8985-088CDD31F66B}"/>
                  </a:ext>
                </a:extLst>
              </p:cNvPr>
              <p:cNvSpPr/>
              <p:nvPr/>
            </p:nvSpPr>
            <p:spPr bwMode="auto">
              <a:xfrm>
                <a:off x="2165" y="1598"/>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2"/>
                      <a:pt x="1" y="1"/>
                      <a:pt x="0" y="2"/>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8" name="Freeform 1081">
                <a:extLst>
                  <a:ext uri="{FF2B5EF4-FFF2-40B4-BE49-F238E27FC236}">
                    <a16:creationId xmlns:a16="http://schemas.microsoft.com/office/drawing/2014/main" id="{89614FDC-0639-4484-B964-5418DDBD558E}"/>
                  </a:ext>
                </a:extLst>
              </p:cNvPr>
              <p:cNvSpPr/>
              <p:nvPr/>
            </p:nvSpPr>
            <p:spPr bwMode="auto">
              <a:xfrm>
                <a:off x="2119" y="1598"/>
                <a:ext cx="8" cy="8"/>
              </a:xfrm>
              <a:custGeom>
                <a:gdLst>
                  <a:gd name="T0" fmla="*/ 3 w 3"/>
                  <a:gd name="T1" fmla="*/ 2 h 3"/>
                  <a:gd name="T2" fmla="*/ 0 w 3"/>
                  <a:gd name="T3" fmla="*/ 2 h 3"/>
                  <a:gd name="T4" fmla="*/ 3 w 3"/>
                  <a:gd name="T5" fmla="*/ 1 h 3"/>
                  <a:gd name="T6" fmla="*/ 3 w 3"/>
                  <a:gd name="T7" fmla="*/ 2 h 3"/>
                </a:gdLst>
                <a:cxnLst>
                  <a:cxn ang="0">
                    <a:pos x="T0" y="T1"/>
                  </a:cxn>
                  <a:cxn ang="0">
                    <a:pos x="T2" y="T3"/>
                  </a:cxn>
                  <a:cxn ang="0">
                    <a:pos x="T4" y="T5"/>
                  </a:cxn>
                  <a:cxn ang="0">
                    <a:pos x="T6" y="T7"/>
                  </a:cxn>
                </a:cxnLst>
                <a:rect l="0" t="0" r="r" b="b"/>
                <a:pathLst>
                  <a:path w="3" h="3">
                    <a:moveTo>
                      <a:pt x="3" y="2"/>
                    </a:moveTo>
                    <a:cubicBezTo>
                      <a:pt x="2" y="1"/>
                      <a:pt x="2" y="3"/>
                      <a:pt x="0" y="2"/>
                    </a:cubicBezTo>
                    <a:cubicBezTo>
                      <a:pt x="1" y="3"/>
                      <a:pt x="1" y="0"/>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99" name="Freeform 1082">
                <a:extLst>
                  <a:ext uri="{FF2B5EF4-FFF2-40B4-BE49-F238E27FC236}">
                    <a16:creationId xmlns:a16="http://schemas.microsoft.com/office/drawing/2014/main" id="{AC56A4BE-5B69-4D8A-ADA5-4B02D175D016}"/>
                  </a:ext>
                </a:extLst>
              </p:cNvPr>
              <p:cNvSpPr/>
              <p:nvPr/>
            </p:nvSpPr>
            <p:spPr bwMode="auto">
              <a:xfrm>
                <a:off x="3952" y="1601"/>
                <a:ext cx="5" cy="2"/>
              </a:xfrm>
              <a:custGeom>
                <a:gdLst>
                  <a:gd name="T0" fmla="*/ 2 w 2"/>
                  <a:gd name="T1" fmla="*/ 0 h 1"/>
                  <a:gd name="T2" fmla="*/ 1 w 2"/>
                  <a:gd name="T3" fmla="*/ 1 h 1"/>
                  <a:gd name="T4" fmla="*/ 0 w 2"/>
                  <a:gd name="T5" fmla="*/ 1 h 1"/>
                  <a:gd name="T6" fmla="*/ 2 w 2"/>
                  <a:gd name="T7" fmla="*/ 1 h 1"/>
                  <a:gd name="T8" fmla="*/ 1 w 2"/>
                  <a:gd name="T9" fmla="*/ 0 h 1"/>
                  <a:gd name="T10" fmla="*/ 2 w 2"/>
                  <a:gd name="T11" fmla="*/ 0 h 1"/>
                </a:gdLst>
                <a:cxnLst>
                  <a:cxn ang="0">
                    <a:pos x="T0" y="T1"/>
                  </a:cxn>
                  <a:cxn ang="0">
                    <a:pos x="T2" y="T3"/>
                  </a:cxn>
                  <a:cxn ang="0">
                    <a:pos x="T4" y="T5"/>
                  </a:cxn>
                  <a:cxn ang="0">
                    <a:pos x="T6" y="T7"/>
                  </a:cxn>
                  <a:cxn ang="0">
                    <a:pos x="T8" y="T9"/>
                  </a:cxn>
                  <a:cxn ang="0">
                    <a:pos x="T10" y="T11"/>
                  </a:cxn>
                </a:cxnLst>
                <a:rect l="0" t="0" r="r" b="b"/>
                <a:pathLst>
                  <a:path w="2" h="1">
                    <a:moveTo>
                      <a:pt x="2" y="0"/>
                    </a:moveTo>
                    <a:cubicBezTo>
                      <a:pt x="2" y="1"/>
                      <a:pt x="1" y="1"/>
                      <a:pt x="1" y="1"/>
                    </a:cubicBezTo>
                    <a:cubicBezTo>
                      <a:pt x="0" y="1"/>
                      <a:pt x="0" y="1"/>
                      <a:pt x="0" y="1"/>
                    </a:cubicBezTo>
                    <a:cubicBezTo>
                      <a:pt x="2" y="1"/>
                      <a:pt x="2" y="1"/>
                      <a:pt x="2"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0" name="Freeform 1083">
                <a:extLst>
                  <a:ext uri="{FF2B5EF4-FFF2-40B4-BE49-F238E27FC236}">
                    <a16:creationId xmlns:a16="http://schemas.microsoft.com/office/drawing/2014/main" id="{DD39A07E-347D-424E-9DA0-B44983692769}"/>
                  </a:ext>
                </a:extLst>
              </p:cNvPr>
              <p:cNvSpPr/>
              <p:nvPr/>
            </p:nvSpPr>
            <p:spPr bwMode="auto">
              <a:xfrm flipH="1">
                <a:off x="2242" y="160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1" name="Freeform 1084">
                <a:extLst>
                  <a:ext uri="{FF2B5EF4-FFF2-40B4-BE49-F238E27FC236}">
                    <a16:creationId xmlns:a16="http://schemas.microsoft.com/office/drawing/2014/main" id="{63711C0F-1ED8-4ED3-8744-F24331F9444B}"/>
                  </a:ext>
                </a:extLst>
              </p:cNvPr>
              <p:cNvSpPr/>
              <p:nvPr/>
            </p:nvSpPr>
            <p:spPr bwMode="auto">
              <a:xfrm>
                <a:off x="3717" y="1601"/>
                <a:ext cx="13" cy="8"/>
              </a:xfrm>
              <a:custGeom>
                <a:gdLst>
                  <a:gd name="T0" fmla="*/ 3 w 5"/>
                  <a:gd name="T1" fmla="*/ 1 h 3"/>
                  <a:gd name="T2" fmla="*/ 5 w 5"/>
                  <a:gd name="T3" fmla="*/ 2 h 3"/>
                  <a:gd name="T4" fmla="*/ 2 w 5"/>
                  <a:gd name="T5" fmla="*/ 3 h 3"/>
                  <a:gd name="T6" fmla="*/ 3 w 5"/>
                  <a:gd name="T7" fmla="*/ 2 h 3"/>
                  <a:gd name="T8" fmla="*/ 3 w 5"/>
                  <a:gd name="T9" fmla="*/ 2 h 3"/>
                  <a:gd name="T10" fmla="*/ 0 w 5"/>
                  <a:gd name="T11" fmla="*/ 2 h 3"/>
                  <a:gd name="T12" fmla="*/ 3 w 5"/>
                  <a:gd name="T13" fmla="*/ 0 h 3"/>
                  <a:gd name="T14" fmla="*/ 3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cubicBezTo>
                      <a:pt x="5" y="2"/>
                      <a:pt x="5" y="2"/>
                      <a:pt x="5" y="2"/>
                    </a:cubicBezTo>
                    <a:cubicBezTo>
                      <a:pt x="3" y="3"/>
                      <a:pt x="3" y="2"/>
                      <a:pt x="2" y="3"/>
                    </a:cubicBezTo>
                    <a:cubicBezTo>
                      <a:pt x="2" y="3"/>
                      <a:pt x="2" y="2"/>
                      <a:pt x="3" y="2"/>
                    </a:cubicBezTo>
                    <a:cubicBezTo>
                      <a:pt x="3" y="2"/>
                      <a:pt x="3" y="2"/>
                      <a:pt x="3" y="2"/>
                    </a:cubicBezTo>
                    <a:cubicBezTo>
                      <a:pt x="2" y="1"/>
                      <a:pt x="1" y="3"/>
                      <a:pt x="0" y="2"/>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2" name="Freeform 1085">
                <a:extLst>
                  <a:ext uri="{FF2B5EF4-FFF2-40B4-BE49-F238E27FC236}">
                    <a16:creationId xmlns:a16="http://schemas.microsoft.com/office/drawing/2014/main" id="{9732B5A8-65FB-440B-987A-786BA56A106C}"/>
                  </a:ext>
                </a:extLst>
              </p:cNvPr>
              <p:cNvSpPr/>
              <p:nvPr/>
            </p:nvSpPr>
            <p:spPr bwMode="auto">
              <a:xfrm>
                <a:off x="4126" y="1598"/>
                <a:ext cx="8" cy="5"/>
              </a:xfrm>
              <a:custGeom>
                <a:gdLst>
                  <a:gd name="T0" fmla="*/ 3 w 3"/>
                  <a:gd name="T1" fmla="*/ 1 h 2"/>
                  <a:gd name="T2" fmla="*/ 1 w 3"/>
                  <a:gd name="T3" fmla="*/ 2 h 2"/>
                  <a:gd name="T4" fmla="*/ 0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2"/>
                      <a:pt x="0" y="2"/>
                      <a:pt x="0" y="2"/>
                    </a:cubicBezTo>
                    <a:cubicBezTo>
                      <a:pt x="1" y="1"/>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3" name="Freeform 1086">
                <a:extLst>
                  <a:ext uri="{FF2B5EF4-FFF2-40B4-BE49-F238E27FC236}">
                    <a16:creationId xmlns:a16="http://schemas.microsoft.com/office/drawing/2014/main" id="{B59AEB7A-E9CC-4575-83E3-F1C54493B729}"/>
                  </a:ext>
                </a:extLst>
              </p:cNvPr>
              <p:cNvSpPr/>
              <p:nvPr/>
            </p:nvSpPr>
            <p:spPr bwMode="auto">
              <a:xfrm>
                <a:off x="2023" y="1601"/>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4" name="Freeform 1087">
                <a:extLst>
                  <a:ext uri="{FF2B5EF4-FFF2-40B4-BE49-F238E27FC236}">
                    <a16:creationId xmlns:a16="http://schemas.microsoft.com/office/drawing/2014/main" id="{CBCC8282-4E5B-4274-A803-958291E8631D}"/>
                  </a:ext>
                </a:extLst>
              </p:cNvPr>
              <p:cNvSpPr/>
              <p:nvPr/>
            </p:nvSpPr>
            <p:spPr bwMode="auto">
              <a:xfrm>
                <a:off x="2034" y="160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5" name="Freeform 1088">
                <a:extLst>
                  <a:ext uri="{FF2B5EF4-FFF2-40B4-BE49-F238E27FC236}">
                    <a16:creationId xmlns:a16="http://schemas.microsoft.com/office/drawing/2014/main" id="{67740302-9872-4984-BAA8-448993BF00A0}"/>
                  </a:ext>
                </a:extLst>
              </p:cNvPr>
              <p:cNvSpPr/>
              <p:nvPr/>
            </p:nvSpPr>
            <p:spPr bwMode="auto">
              <a:xfrm>
                <a:off x="3685" y="1601"/>
                <a:ext cx="2" cy="5"/>
              </a:xfrm>
              <a:custGeom>
                <a:gdLst>
                  <a:gd name="T0" fmla="*/ 1 w 1"/>
                  <a:gd name="T1" fmla="*/ 1 h 2"/>
                  <a:gd name="T2" fmla="*/ 0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6" name="Freeform 1089">
                <a:extLst>
                  <a:ext uri="{FF2B5EF4-FFF2-40B4-BE49-F238E27FC236}">
                    <a16:creationId xmlns:a16="http://schemas.microsoft.com/office/drawing/2014/main" id="{4195FF6A-52C9-4F12-8FF6-0EFAF1EA678D}"/>
                  </a:ext>
                </a:extLst>
              </p:cNvPr>
              <p:cNvSpPr/>
              <p:nvPr/>
            </p:nvSpPr>
            <p:spPr bwMode="auto">
              <a:xfrm>
                <a:off x="2079" y="1603"/>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7" name="Freeform 1090">
                <a:extLst>
                  <a:ext uri="{FF2B5EF4-FFF2-40B4-BE49-F238E27FC236}">
                    <a16:creationId xmlns:a16="http://schemas.microsoft.com/office/drawing/2014/main" id="{EA306CA3-7CE4-4FF2-96E7-6542229D881D}"/>
                  </a:ext>
                </a:extLst>
              </p:cNvPr>
              <p:cNvSpPr/>
              <p:nvPr/>
            </p:nvSpPr>
            <p:spPr bwMode="auto">
              <a:xfrm>
                <a:off x="3955" y="1598"/>
                <a:ext cx="13" cy="13"/>
              </a:xfrm>
              <a:custGeom>
                <a:gdLst>
                  <a:gd name="T0" fmla="*/ 5 w 5"/>
                  <a:gd name="T1" fmla="*/ 3 h 5"/>
                  <a:gd name="T2" fmla="*/ 1 w 5"/>
                  <a:gd name="T3" fmla="*/ 4 h 5"/>
                  <a:gd name="T4" fmla="*/ 1 w 5"/>
                  <a:gd name="T5" fmla="*/ 4 h 5"/>
                  <a:gd name="T6" fmla="*/ 0 w 5"/>
                  <a:gd name="T7" fmla="*/ 3 h 5"/>
                  <a:gd name="T8" fmla="*/ 5 w 5"/>
                  <a:gd name="T9" fmla="*/ 3 h 5"/>
                </a:gdLst>
                <a:cxnLst>
                  <a:cxn ang="0">
                    <a:pos x="T0" y="T1"/>
                  </a:cxn>
                  <a:cxn ang="0">
                    <a:pos x="T2" y="T3"/>
                  </a:cxn>
                  <a:cxn ang="0">
                    <a:pos x="T4" y="T5"/>
                  </a:cxn>
                  <a:cxn ang="0">
                    <a:pos x="T6" y="T7"/>
                  </a:cxn>
                  <a:cxn ang="0">
                    <a:pos x="T8" y="T9"/>
                  </a:cxn>
                </a:cxnLst>
                <a:rect l="0" t="0" r="r" b="b"/>
                <a:pathLst>
                  <a:path w="5" h="5">
                    <a:moveTo>
                      <a:pt x="5" y="3"/>
                    </a:moveTo>
                    <a:cubicBezTo>
                      <a:pt x="4" y="4"/>
                      <a:pt x="2" y="3"/>
                      <a:pt x="1" y="4"/>
                    </a:cubicBezTo>
                    <a:cubicBezTo>
                      <a:pt x="1" y="4"/>
                      <a:pt x="1" y="4"/>
                      <a:pt x="1" y="4"/>
                    </a:cubicBezTo>
                    <a:cubicBezTo>
                      <a:pt x="0" y="3"/>
                      <a:pt x="0" y="3"/>
                      <a:pt x="0" y="3"/>
                    </a:cubicBezTo>
                    <a:cubicBezTo>
                      <a:pt x="2" y="5"/>
                      <a:pt x="2"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8" name="Freeform 1091">
                <a:extLst>
                  <a:ext uri="{FF2B5EF4-FFF2-40B4-BE49-F238E27FC236}">
                    <a16:creationId xmlns:a16="http://schemas.microsoft.com/office/drawing/2014/main" id="{CA11AF6F-EE0B-4E0F-A002-93260741D776}"/>
                  </a:ext>
                </a:extLst>
              </p:cNvPr>
              <p:cNvSpPr/>
              <p:nvPr/>
            </p:nvSpPr>
            <p:spPr bwMode="auto">
              <a:xfrm>
                <a:off x="2221" y="1603"/>
                <a:ext cx="21" cy="11"/>
              </a:xfrm>
              <a:custGeom>
                <a:gdLst>
                  <a:gd name="T0" fmla="*/ 8 w 8"/>
                  <a:gd name="T1" fmla="*/ 1 h 4"/>
                  <a:gd name="T2" fmla="*/ 6 w 8"/>
                  <a:gd name="T3" fmla="*/ 1 h 4"/>
                  <a:gd name="T4" fmla="*/ 5 w 8"/>
                  <a:gd name="T5" fmla="*/ 2 h 4"/>
                  <a:gd name="T6" fmla="*/ 5 w 8"/>
                  <a:gd name="T7" fmla="*/ 1 h 4"/>
                  <a:gd name="T8" fmla="*/ 0 w 8"/>
                  <a:gd name="T9" fmla="*/ 4 h 4"/>
                  <a:gd name="T10" fmla="*/ 1 w 8"/>
                  <a:gd name="T11" fmla="*/ 3 h 4"/>
                  <a:gd name="T12" fmla="*/ 0 w 8"/>
                  <a:gd name="T13" fmla="*/ 3 h 4"/>
                  <a:gd name="T14" fmla="*/ 1 w 8"/>
                  <a:gd name="T15" fmla="*/ 3 h 4"/>
                  <a:gd name="T16" fmla="*/ 2 w 8"/>
                  <a:gd name="T17" fmla="*/ 1 h 4"/>
                  <a:gd name="T18" fmla="*/ 2 w 8"/>
                  <a:gd name="T19" fmla="*/ 1 h 4"/>
                  <a:gd name="T20" fmla="*/ 2 w 8"/>
                  <a:gd name="T21" fmla="*/ 2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7" y="2"/>
                      <a:pt x="7" y="1"/>
                      <a:pt x="6" y="1"/>
                    </a:cubicBezTo>
                    <a:cubicBezTo>
                      <a:pt x="5" y="1"/>
                      <a:pt x="7" y="2"/>
                      <a:pt x="5" y="2"/>
                    </a:cubicBezTo>
                    <a:cubicBezTo>
                      <a:pt x="5" y="1"/>
                      <a:pt x="5" y="1"/>
                      <a:pt x="5" y="1"/>
                    </a:cubicBezTo>
                    <a:cubicBezTo>
                      <a:pt x="5" y="4"/>
                      <a:pt x="2" y="2"/>
                      <a:pt x="0" y="4"/>
                    </a:cubicBezTo>
                    <a:cubicBezTo>
                      <a:pt x="1" y="3"/>
                      <a:pt x="1" y="3"/>
                      <a:pt x="1" y="3"/>
                    </a:cubicBezTo>
                    <a:cubicBezTo>
                      <a:pt x="0" y="3"/>
                      <a:pt x="0" y="3"/>
                      <a:pt x="0" y="3"/>
                    </a:cubicBezTo>
                    <a:cubicBezTo>
                      <a:pt x="1" y="3"/>
                      <a:pt x="1" y="3"/>
                      <a:pt x="1" y="3"/>
                    </a:cubicBezTo>
                    <a:cubicBezTo>
                      <a:pt x="2" y="1"/>
                      <a:pt x="2" y="1"/>
                      <a:pt x="2" y="1"/>
                    </a:cubicBezTo>
                    <a:cubicBezTo>
                      <a:pt x="2" y="1"/>
                      <a:pt x="2" y="1"/>
                      <a:pt x="2" y="1"/>
                    </a:cubicBezTo>
                    <a:cubicBezTo>
                      <a:pt x="2" y="2"/>
                      <a:pt x="2" y="2"/>
                      <a:pt x="2" y="2"/>
                    </a:cubicBezTo>
                    <a:cubicBezTo>
                      <a:pt x="4" y="2"/>
                      <a:pt x="6"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09" name="Freeform 1092">
                <a:extLst>
                  <a:ext uri="{FF2B5EF4-FFF2-40B4-BE49-F238E27FC236}">
                    <a16:creationId xmlns:a16="http://schemas.microsoft.com/office/drawing/2014/main" id="{5883CF72-F771-4C93-BDD8-9B24E96D2F7B}"/>
                  </a:ext>
                </a:extLst>
              </p:cNvPr>
              <p:cNvSpPr/>
              <p:nvPr/>
            </p:nvSpPr>
            <p:spPr bwMode="auto">
              <a:xfrm>
                <a:off x="4123" y="1606"/>
                <a:ext cx="3"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0" name="Freeform 1093">
                <a:extLst>
                  <a:ext uri="{FF2B5EF4-FFF2-40B4-BE49-F238E27FC236}">
                    <a16:creationId xmlns:a16="http://schemas.microsoft.com/office/drawing/2014/main" id="{BEF54A00-C1E5-4494-9688-22663EA2F570}"/>
                  </a:ext>
                </a:extLst>
              </p:cNvPr>
              <p:cNvSpPr/>
              <p:nvPr/>
            </p:nvSpPr>
            <p:spPr bwMode="auto">
              <a:xfrm>
                <a:off x="2052" y="160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1" name="Freeform 1094">
                <a:extLst>
                  <a:ext uri="{FF2B5EF4-FFF2-40B4-BE49-F238E27FC236}">
                    <a16:creationId xmlns:a16="http://schemas.microsoft.com/office/drawing/2014/main" id="{038079A8-393E-44E0-9C7E-E5FC29F15D90}"/>
                  </a:ext>
                </a:extLst>
              </p:cNvPr>
              <p:cNvSpPr/>
              <p:nvPr/>
            </p:nvSpPr>
            <p:spPr bwMode="auto">
              <a:xfrm>
                <a:off x="4104" y="1606"/>
                <a:ext cx="13" cy="8"/>
              </a:xfrm>
              <a:custGeom>
                <a:gdLst>
                  <a:gd name="T0" fmla="*/ 2 w 5"/>
                  <a:gd name="T1" fmla="*/ 1 h 3"/>
                  <a:gd name="T2" fmla="*/ 2 w 5"/>
                  <a:gd name="T3" fmla="*/ 2 h 3"/>
                  <a:gd name="T4" fmla="*/ 4 w 5"/>
                  <a:gd name="T5" fmla="*/ 1 h 3"/>
                  <a:gd name="T6" fmla="*/ 4 w 5"/>
                  <a:gd name="T7" fmla="*/ 3 h 3"/>
                  <a:gd name="T8" fmla="*/ 4 w 5"/>
                  <a:gd name="T9" fmla="*/ 1 h 3"/>
                  <a:gd name="T10" fmla="*/ 3 w 5"/>
                  <a:gd name="T11" fmla="*/ 2 h 3"/>
                  <a:gd name="T12" fmla="*/ 3 w 5"/>
                  <a:gd name="T13" fmla="*/ 2 h 3"/>
                  <a:gd name="T14" fmla="*/ 1 w 5"/>
                  <a:gd name="T15" fmla="*/ 2 h 3"/>
                  <a:gd name="T16" fmla="*/ 2 w 5"/>
                  <a:gd name="T17" fmla="*/ 2 h 3"/>
                  <a:gd name="T18" fmla="*/ 1 w 5"/>
                  <a:gd name="T19" fmla="*/ 1 h 3"/>
                  <a:gd name="T20" fmla="*/ 0 w 5"/>
                  <a:gd name="T21" fmla="*/ 1 h 3"/>
                  <a:gd name="T22" fmla="*/ 2 w 5"/>
                  <a:gd name="T23" fmla="*/ 0 h 3"/>
                  <a:gd name="T24" fmla="*/ 2 w 5"/>
                  <a:gd name="T25"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1"/>
                    </a:moveTo>
                    <a:cubicBezTo>
                      <a:pt x="2" y="2"/>
                      <a:pt x="2" y="2"/>
                      <a:pt x="2" y="2"/>
                    </a:cubicBezTo>
                    <a:cubicBezTo>
                      <a:pt x="3" y="1"/>
                      <a:pt x="3" y="0"/>
                      <a:pt x="4" y="1"/>
                    </a:cubicBezTo>
                    <a:cubicBezTo>
                      <a:pt x="4" y="3"/>
                      <a:pt x="4" y="3"/>
                      <a:pt x="4" y="3"/>
                    </a:cubicBezTo>
                    <a:cubicBezTo>
                      <a:pt x="3" y="2"/>
                      <a:pt x="5" y="2"/>
                      <a:pt x="4" y="1"/>
                    </a:cubicBezTo>
                    <a:cubicBezTo>
                      <a:pt x="4" y="1"/>
                      <a:pt x="3" y="1"/>
                      <a:pt x="3" y="2"/>
                    </a:cubicBezTo>
                    <a:cubicBezTo>
                      <a:pt x="3" y="2"/>
                      <a:pt x="3" y="2"/>
                      <a:pt x="3" y="2"/>
                    </a:cubicBezTo>
                    <a:cubicBezTo>
                      <a:pt x="2" y="1"/>
                      <a:pt x="1" y="3"/>
                      <a:pt x="1" y="2"/>
                    </a:cubicBezTo>
                    <a:cubicBezTo>
                      <a:pt x="2" y="2"/>
                      <a:pt x="2" y="2"/>
                      <a:pt x="2" y="2"/>
                    </a:cubicBezTo>
                    <a:cubicBezTo>
                      <a:pt x="2" y="1"/>
                      <a:pt x="2" y="1"/>
                      <a:pt x="1" y="1"/>
                    </a:cubicBezTo>
                    <a:cubicBezTo>
                      <a:pt x="0" y="1"/>
                      <a:pt x="0" y="1"/>
                      <a:pt x="0" y="1"/>
                    </a:cubicBezTo>
                    <a:cubicBezTo>
                      <a:pt x="1" y="1"/>
                      <a:pt x="2" y="1"/>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2" name="Freeform 1095">
                <a:extLst>
                  <a:ext uri="{FF2B5EF4-FFF2-40B4-BE49-F238E27FC236}">
                    <a16:creationId xmlns:a16="http://schemas.microsoft.com/office/drawing/2014/main" id="{2AE6E2A2-23FA-431D-9A44-F45EAD50AFAD}"/>
                  </a:ext>
                </a:extLst>
              </p:cNvPr>
              <p:cNvSpPr/>
              <p:nvPr/>
            </p:nvSpPr>
            <p:spPr bwMode="auto">
              <a:xfrm>
                <a:off x="2207" y="1606"/>
                <a:ext cx="6" cy="3"/>
              </a:xfrm>
              <a:custGeom>
                <a:gdLst>
                  <a:gd name="T0" fmla="*/ 6 w 6"/>
                  <a:gd name="T1" fmla="*/ 3 h 3"/>
                  <a:gd name="T2" fmla="*/ 3 w 6"/>
                  <a:gd name="T3" fmla="*/ 3 h 3"/>
                  <a:gd name="T4" fmla="*/ 3 w 6"/>
                  <a:gd name="T5" fmla="*/ 0 h 3"/>
                  <a:gd name="T6" fmla="*/ 0 w 6"/>
                  <a:gd name="T7" fmla="*/ 3 h 3"/>
                  <a:gd name="T8" fmla="*/ 0 w 6"/>
                  <a:gd name="T9" fmla="*/ 0 h 3"/>
                  <a:gd name="T10" fmla="*/ 6 w 6"/>
                  <a:gd name="T11" fmla="*/ 3 h 3"/>
                  <a:gd name="T12" fmla="*/ 6 w 6"/>
                  <a:gd name="T13" fmla="*/ 3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3" y="3"/>
                    </a:lnTo>
                    <a:lnTo>
                      <a:pt x="3" y="0"/>
                    </a:lnTo>
                    <a:lnTo>
                      <a:pt x="0" y="3"/>
                    </a:lnTo>
                    <a:lnTo>
                      <a:pt x="0"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3" name="Freeform 1096">
                <a:extLst>
                  <a:ext uri="{FF2B5EF4-FFF2-40B4-BE49-F238E27FC236}">
                    <a16:creationId xmlns:a16="http://schemas.microsoft.com/office/drawing/2014/main" id="{E0F109FE-8BBB-4CB1-B640-DB6994DDACFE}"/>
                  </a:ext>
                </a:extLst>
              </p:cNvPr>
              <p:cNvSpPr/>
              <p:nvPr/>
            </p:nvSpPr>
            <p:spPr bwMode="auto">
              <a:xfrm>
                <a:off x="1956" y="1609"/>
                <a:ext cx="5" cy="2"/>
              </a:xfrm>
              <a:custGeom>
                <a:gdLst>
                  <a:gd name="T0" fmla="*/ 2 w 2"/>
                  <a:gd name="T1" fmla="*/ 0 h 1"/>
                  <a:gd name="T2" fmla="*/ 2 w 2"/>
                  <a:gd name="T3" fmla="*/ 1 h 1"/>
                  <a:gd name="T4" fmla="*/ 1 w 2"/>
                  <a:gd name="T5" fmla="*/ 1 h 1"/>
                  <a:gd name="T6" fmla="*/ 1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0"/>
                      <a:pt x="0"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4" name="Freeform 1097">
                <a:extLst>
                  <a:ext uri="{FF2B5EF4-FFF2-40B4-BE49-F238E27FC236}">
                    <a16:creationId xmlns:a16="http://schemas.microsoft.com/office/drawing/2014/main" id="{FF3289CB-047E-40EB-B6B5-E4B3E3BE9430}"/>
                  </a:ext>
                </a:extLst>
              </p:cNvPr>
              <p:cNvSpPr/>
              <p:nvPr/>
            </p:nvSpPr>
            <p:spPr bwMode="auto">
              <a:xfrm>
                <a:off x="3690" y="1609"/>
                <a:ext cx="21" cy="11"/>
              </a:xfrm>
              <a:custGeom>
                <a:gdLst>
                  <a:gd name="T0" fmla="*/ 8 w 8"/>
                  <a:gd name="T1" fmla="*/ 2 h 4"/>
                  <a:gd name="T2" fmla="*/ 5 w 8"/>
                  <a:gd name="T3" fmla="*/ 2 h 4"/>
                  <a:gd name="T4" fmla="*/ 4 w 8"/>
                  <a:gd name="T5" fmla="*/ 1 h 4"/>
                  <a:gd name="T6" fmla="*/ 3 w 8"/>
                  <a:gd name="T7" fmla="*/ 2 h 4"/>
                  <a:gd name="T8" fmla="*/ 4 w 8"/>
                  <a:gd name="T9" fmla="*/ 3 h 4"/>
                  <a:gd name="T10" fmla="*/ 3 w 8"/>
                  <a:gd name="T11" fmla="*/ 3 h 4"/>
                  <a:gd name="T12" fmla="*/ 1 w 8"/>
                  <a:gd name="T13" fmla="*/ 4 h 4"/>
                  <a:gd name="T14" fmla="*/ 2 w 8"/>
                  <a:gd name="T15" fmla="*/ 1 h 4"/>
                  <a:gd name="T16" fmla="*/ 5 w 8"/>
                  <a:gd name="T17" fmla="*/ 0 h 4"/>
                  <a:gd name="T18" fmla="*/ 8 w 8"/>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2"/>
                    </a:moveTo>
                    <a:cubicBezTo>
                      <a:pt x="5" y="2"/>
                      <a:pt x="5" y="2"/>
                      <a:pt x="5" y="2"/>
                    </a:cubicBezTo>
                    <a:cubicBezTo>
                      <a:pt x="6" y="2"/>
                      <a:pt x="5" y="0"/>
                      <a:pt x="4" y="1"/>
                    </a:cubicBezTo>
                    <a:cubicBezTo>
                      <a:pt x="3" y="2"/>
                      <a:pt x="3" y="2"/>
                      <a:pt x="3" y="2"/>
                    </a:cubicBezTo>
                    <a:cubicBezTo>
                      <a:pt x="4" y="3"/>
                      <a:pt x="4" y="3"/>
                      <a:pt x="4" y="3"/>
                    </a:cubicBezTo>
                    <a:cubicBezTo>
                      <a:pt x="3" y="3"/>
                      <a:pt x="3" y="3"/>
                      <a:pt x="3" y="3"/>
                    </a:cubicBezTo>
                    <a:cubicBezTo>
                      <a:pt x="2" y="2"/>
                      <a:pt x="2" y="3"/>
                      <a:pt x="1" y="4"/>
                    </a:cubicBezTo>
                    <a:cubicBezTo>
                      <a:pt x="0" y="3"/>
                      <a:pt x="4" y="3"/>
                      <a:pt x="2" y="1"/>
                    </a:cubicBezTo>
                    <a:cubicBezTo>
                      <a:pt x="3" y="2"/>
                      <a:pt x="4" y="1"/>
                      <a:pt x="5" y="0"/>
                    </a:cubicBezTo>
                    <a:cubicBezTo>
                      <a:pt x="6" y="1"/>
                      <a:pt x="8"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5" name="Freeform 1098">
                <a:extLst>
                  <a:ext uri="{FF2B5EF4-FFF2-40B4-BE49-F238E27FC236}">
                    <a16:creationId xmlns:a16="http://schemas.microsoft.com/office/drawing/2014/main" id="{276162FF-C694-4DFC-8EA5-AC875359D6B7}"/>
                  </a:ext>
                </a:extLst>
              </p:cNvPr>
              <p:cNvSpPr/>
              <p:nvPr/>
            </p:nvSpPr>
            <p:spPr bwMode="auto">
              <a:xfrm>
                <a:off x="2108" y="1609"/>
                <a:ext cx="3" cy="2"/>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6" name="Freeform 1099">
                <a:extLst>
                  <a:ext uri="{FF2B5EF4-FFF2-40B4-BE49-F238E27FC236}">
                    <a16:creationId xmlns:a16="http://schemas.microsoft.com/office/drawing/2014/main" id="{113CE663-0826-409E-946E-579B2EF57741}"/>
                  </a:ext>
                </a:extLst>
              </p:cNvPr>
              <p:cNvSpPr/>
              <p:nvPr/>
            </p:nvSpPr>
            <p:spPr bwMode="auto">
              <a:xfrm>
                <a:off x="2931" y="1609"/>
                <a:ext cx="6"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7" name="Freeform 1100">
                <a:extLst>
                  <a:ext uri="{FF2B5EF4-FFF2-40B4-BE49-F238E27FC236}">
                    <a16:creationId xmlns:a16="http://schemas.microsoft.com/office/drawing/2014/main" id="{50A08E0B-C422-4845-AF0D-B32C2C24FD5D}"/>
                  </a:ext>
                </a:extLst>
              </p:cNvPr>
              <p:cNvSpPr/>
              <p:nvPr/>
            </p:nvSpPr>
            <p:spPr bwMode="auto">
              <a:xfrm>
                <a:off x="3938" y="1609"/>
                <a:ext cx="11" cy="5"/>
              </a:xfrm>
              <a:custGeom>
                <a:gdLst>
                  <a:gd name="T0" fmla="*/ 2 w 4"/>
                  <a:gd name="T1" fmla="*/ 2 h 2"/>
                  <a:gd name="T2" fmla="*/ 1 w 4"/>
                  <a:gd name="T3" fmla="*/ 0 h 2"/>
                  <a:gd name="T4" fmla="*/ 2 w 4"/>
                  <a:gd name="T5" fmla="*/ 2 h 2"/>
                </a:gdLst>
                <a:cxnLst>
                  <a:cxn ang="0">
                    <a:pos x="T0" y="T1"/>
                  </a:cxn>
                  <a:cxn ang="0">
                    <a:pos x="T2" y="T3"/>
                  </a:cxn>
                  <a:cxn ang="0">
                    <a:pos x="T4" y="T5"/>
                  </a:cxn>
                </a:cxnLst>
                <a:rect l="0" t="0" r="r" b="b"/>
                <a:pathLst>
                  <a:path w="4" h="2">
                    <a:moveTo>
                      <a:pt x="2" y="2"/>
                    </a:moveTo>
                    <a:cubicBezTo>
                      <a:pt x="2" y="1"/>
                      <a:pt x="0" y="1"/>
                      <a:pt x="1" y="0"/>
                    </a:cubicBezTo>
                    <a:cubicBezTo>
                      <a:pt x="1" y="1"/>
                      <a:pt x="4"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8" name="Freeform 1101">
                <a:extLst>
                  <a:ext uri="{FF2B5EF4-FFF2-40B4-BE49-F238E27FC236}">
                    <a16:creationId xmlns:a16="http://schemas.microsoft.com/office/drawing/2014/main" id="{A0EF995C-FFF6-4E4E-A5AB-D3059ECA951B}"/>
                  </a:ext>
                </a:extLst>
              </p:cNvPr>
              <p:cNvSpPr/>
              <p:nvPr/>
            </p:nvSpPr>
            <p:spPr bwMode="auto">
              <a:xfrm>
                <a:off x="2881" y="1609"/>
                <a:ext cx="37" cy="16"/>
              </a:xfrm>
              <a:custGeom>
                <a:gdLst>
                  <a:gd name="T0" fmla="*/ 10 w 14"/>
                  <a:gd name="T1" fmla="*/ 1 h 6"/>
                  <a:gd name="T2" fmla="*/ 12 w 14"/>
                  <a:gd name="T3" fmla="*/ 1 h 6"/>
                  <a:gd name="T4" fmla="*/ 11 w 14"/>
                  <a:gd name="T5" fmla="*/ 2 h 6"/>
                  <a:gd name="T6" fmla="*/ 12 w 14"/>
                  <a:gd name="T7" fmla="*/ 2 h 6"/>
                  <a:gd name="T8" fmla="*/ 12 w 14"/>
                  <a:gd name="T9" fmla="*/ 3 h 6"/>
                  <a:gd name="T10" fmla="*/ 14 w 14"/>
                  <a:gd name="T11" fmla="*/ 3 h 6"/>
                  <a:gd name="T12" fmla="*/ 8 w 14"/>
                  <a:gd name="T13" fmla="*/ 5 h 6"/>
                  <a:gd name="T14" fmla="*/ 4 w 14"/>
                  <a:gd name="T15" fmla="*/ 5 h 6"/>
                  <a:gd name="T16" fmla="*/ 4 w 14"/>
                  <a:gd name="T17" fmla="*/ 6 h 6"/>
                  <a:gd name="T18" fmla="*/ 1 w 14"/>
                  <a:gd name="T19" fmla="*/ 6 h 6"/>
                  <a:gd name="T20" fmla="*/ 4 w 14"/>
                  <a:gd name="T21" fmla="*/ 3 h 6"/>
                  <a:gd name="T22" fmla="*/ 0 w 14"/>
                  <a:gd name="T23" fmla="*/ 4 h 6"/>
                  <a:gd name="T24" fmla="*/ 4 w 14"/>
                  <a:gd name="T25" fmla="*/ 2 h 6"/>
                  <a:gd name="T26" fmla="*/ 3 w 14"/>
                  <a:gd name="T27" fmla="*/ 2 h 6"/>
                  <a:gd name="T28" fmla="*/ 4 w 14"/>
                  <a:gd name="T29" fmla="*/ 3 h 6"/>
                  <a:gd name="T30" fmla="*/ 4 w 14"/>
                  <a:gd name="T31" fmla="*/ 1 h 6"/>
                  <a:gd name="T32" fmla="*/ 6 w 14"/>
                  <a:gd name="T33" fmla="*/ 2 h 6"/>
                  <a:gd name="T34" fmla="*/ 7 w 14"/>
                  <a:gd name="T35" fmla="*/ 1 h 6"/>
                  <a:gd name="T36" fmla="*/ 6 w 14"/>
                  <a:gd name="T37" fmla="*/ 1 h 6"/>
                  <a:gd name="T38" fmla="*/ 10 w 14"/>
                  <a:gd name="T3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0" y="1"/>
                    </a:moveTo>
                    <a:cubicBezTo>
                      <a:pt x="10" y="1"/>
                      <a:pt x="11" y="1"/>
                      <a:pt x="12" y="1"/>
                    </a:cubicBezTo>
                    <a:cubicBezTo>
                      <a:pt x="11" y="1"/>
                      <a:pt x="10" y="0"/>
                      <a:pt x="11" y="2"/>
                    </a:cubicBezTo>
                    <a:cubicBezTo>
                      <a:pt x="11" y="2"/>
                      <a:pt x="12" y="2"/>
                      <a:pt x="12" y="2"/>
                    </a:cubicBezTo>
                    <a:cubicBezTo>
                      <a:pt x="12" y="2"/>
                      <a:pt x="11" y="3"/>
                      <a:pt x="12" y="3"/>
                    </a:cubicBezTo>
                    <a:cubicBezTo>
                      <a:pt x="14" y="3"/>
                      <a:pt x="14" y="3"/>
                      <a:pt x="14" y="3"/>
                    </a:cubicBezTo>
                    <a:cubicBezTo>
                      <a:pt x="12" y="4"/>
                      <a:pt x="10" y="4"/>
                      <a:pt x="8" y="5"/>
                    </a:cubicBezTo>
                    <a:cubicBezTo>
                      <a:pt x="4" y="5"/>
                      <a:pt x="4" y="5"/>
                      <a:pt x="4" y="5"/>
                    </a:cubicBezTo>
                    <a:cubicBezTo>
                      <a:pt x="4" y="6"/>
                      <a:pt x="4" y="6"/>
                      <a:pt x="4" y="6"/>
                    </a:cubicBezTo>
                    <a:cubicBezTo>
                      <a:pt x="3" y="5"/>
                      <a:pt x="2" y="6"/>
                      <a:pt x="1" y="6"/>
                    </a:cubicBezTo>
                    <a:cubicBezTo>
                      <a:pt x="2" y="5"/>
                      <a:pt x="3" y="5"/>
                      <a:pt x="4" y="3"/>
                    </a:cubicBezTo>
                    <a:cubicBezTo>
                      <a:pt x="2" y="2"/>
                      <a:pt x="2" y="5"/>
                      <a:pt x="0" y="4"/>
                    </a:cubicBezTo>
                    <a:cubicBezTo>
                      <a:pt x="2" y="3"/>
                      <a:pt x="2" y="2"/>
                      <a:pt x="4" y="2"/>
                    </a:cubicBezTo>
                    <a:cubicBezTo>
                      <a:pt x="4" y="2"/>
                      <a:pt x="3" y="2"/>
                      <a:pt x="3" y="2"/>
                    </a:cubicBezTo>
                    <a:cubicBezTo>
                      <a:pt x="3" y="3"/>
                      <a:pt x="4" y="3"/>
                      <a:pt x="4" y="3"/>
                    </a:cubicBezTo>
                    <a:cubicBezTo>
                      <a:pt x="6" y="2"/>
                      <a:pt x="4" y="2"/>
                      <a:pt x="4" y="1"/>
                    </a:cubicBezTo>
                    <a:cubicBezTo>
                      <a:pt x="5" y="2"/>
                      <a:pt x="6" y="2"/>
                      <a:pt x="6" y="2"/>
                    </a:cubicBezTo>
                    <a:cubicBezTo>
                      <a:pt x="7" y="1"/>
                      <a:pt x="7" y="1"/>
                      <a:pt x="7" y="1"/>
                    </a:cubicBezTo>
                    <a:cubicBezTo>
                      <a:pt x="6" y="1"/>
                      <a:pt x="6" y="1"/>
                      <a:pt x="6" y="1"/>
                    </a:cubicBezTo>
                    <a:cubicBezTo>
                      <a:pt x="7" y="1"/>
                      <a:pt x="9" y="1"/>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19" name="Freeform 1102">
                <a:extLst>
                  <a:ext uri="{FF2B5EF4-FFF2-40B4-BE49-F238E27FC236}">
                    <a16:creationId xmlns:a16="http://schemas.microsoft.com/office/drawing/2014/main" id="{8662EAEC-5416-4ED4-BBDC-90AF100327AD}"/>
                  </a:ext>
                </a:extLst>
              </p:cNvPr>
              <p:cNvSpPr/>
              <p:nvPr/>
            </p:nvSpPr>
            <p:spPr bwMode="auto">
              <a:xfrm>
                <a:off x="4182" y="1609"/>
                <a:ext cx="16" cy="8"/>
              </a:xfrm>
              <a:custGeom>
                <a:gdLst>
                  <a:gd name="T0" fmla="*/ 1 w 6"/>
                  <a:gd name="T1" fmla="*/ 2 h 3"/>
                  <a:gd name="T2" fmla="*/ 5 w 6"/>
                  <a:gd name="T3" fmla="*/ 1 h 3"/>
                  <a:gd name="T4" fmla="*/ 6 w 6"/>
                  <a:gd name="T5" fmla="*/ 2 h 3"/>
                  <a:gd name="T6" fmla="*/ 4 w 6"/>
                  <a:gd name="T7" fmla="*/ 3 h 3"/>
                  <a:gd name="T8" fmla="*/ 4 w 6"/>
                  <a:gd name="T9" fmla="*/ 3 h 3"/>
                  <a:gd name="T10" fmla="*/ 1 w 6"/>
                  <a:gd name="T11" fmla="*/ 3 h 3"/>
                  <a:gd name="T12" fmla="*/ 0 w 6"/>
                  <a:gd name="T13" fmla="*/ 2 h 3"/>
                  <a:gd name="T14" fmla="*/ 1 w 6"/>
                  <a:gd name="T15" fmla="*/ 1 h 3"/>
                  <a:gd name="T16" fmla="*/ 1 w 6"/>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2"/>
                    </a:moveTo>
                    <a:cubicBezTo>
                      <a:pt x="3" y="3"/>
                      <a:pt x="3" y="1"/>
                      <a:pt x="5" y="1"/>
                    </a:cubicBezTo>
                    <a:cubicBezTo>
                      <a:pt x="6" y="0"/>
                      <a:pt x="6" y="1"/>
                      <a:pt x="6" y="2"/>
                    </a:cubicBezTo>
                    <a:cubicBezTo>
                      <a:pt x="5" y="2"/>
                      <a:pt x="5" y="3"/>
                      <a:pt x="4" y="3"/>
                    </a:cubicBezTo>
                    <a:cubicBezTo>
                      <a:pt x="4" y="3"/>
                      <a:pt x="4" y="3"/>
                      <a:pt x="4" y="3"/>
                    </a:cubicBezTo>
                    <a:cubicBezTo>
                      <a:pt x="1" y="3"/>
                      <a:pt x="1" y="3"/>
                      <a:pt x="1" y="3"/>
                    </a:cubicBezTo>
                    <a:cubicBezTo>
                      <a:pt x="2" y="2"/>
                      <a:pt x="0" y="2"/>
                      <a:pt x="0" y="2"/>
                    </a:cubicBezTo>
                    <a:cubicBezTo>
                      <a:pt x="1" y="1"/>
                      <a:pt x="1" y="1"/>
                      <a:pt x="1" y="1"/>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0" name="Freeform 1103">
                <a:extLst>
                  <a:ext uri="{FF2B5EF4-FFF2-40B4-BE49-F238E27FC236}">
                    <a16:creationId xmlns:a16="http://schemas.microsoft.com/office/drawing/2014/main" id="{1906341C-7E7C-4F8C-B843-3E137F46BA28}"/>
                  </a:ext>
                </a:extLst>
              </p:cNvPr>
              <p:cNvSpPr/>
              <p:nvPr/>
            </p:nvSpPr>
            <p:spPr bwMode="auto">
              <a:xfrm>
                <a:off x="2122" y="161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1" name="Freeform 1104">
                <a:extLst>
                  <a:ext uri="{FF2B5EF4-FFF2-40B4-BE49-F238E27FC236}">
                    <a16:creationId xmlns:a16="http://schemas.microsoft.com/office/drawing/2014/main" id="{308F932B-E373-4AC5-81DC-585FDBED2D43}"/>
                  </a:ext>
                </a:extLst>
              </p:cNvPr>
              <p:cNvSpPr/>
              <p:nvPr/>
            </p:nvSpPr>
            <p:spPr bwMode="auto">
              <a:xfrm>
                <a:off x="3856" y="1609"/>
                <a:ext cx="88" cy="43"/>
              </a:xfrm>
              <a:custGeom>
                <a:gdLst>
                  <a:gd name="T0" fmla="*/ 32 w 33"/>
                  <a:gd name="T1" fmla="*/ 2 h 16"/>
                  <a:gd name="T2" fmla="*/ 31 w 33"/>
                  <a:gd name="T3" fmla="*/ 2 h 16"/>
                  <a:gd name="T4" fmla="*/ 29 w 33"/>
                  <a:gd name="T5" fmla="*/ 4 h 16"/>
                  <a:gd name="T6" fmla="*/ 31 w 33"/>
                  <a:gd name="T7" fmla="*/ 4 h 16"/>
                  <a:gd name="T8" fmla="*/ 31 w 33"/>
                  <a:gd name="T9" fmla="*/ 4 h 16"/>
                  <a:gd name="T10" fmla="*/ 31 w 33"/>
                  <a:gd name="T11" fmla="*/ 5 h 16"/>
                  <a:gd name="T12" fmla="*/ 32 w 33"/>
                  <a:gd name="T13" fmla="*/ 4 h 16"/>
                  <a:gd name="T14" fmla="*/ 32 w 33"/>
                  <a:gd name="T15" fmla="*/ 4 h 16"/>
                  <a:gd name="T16" fmla="*/ 33 w 33"/>
                  <a:gd name="T17" fmla="*/ 5 h 16"/>
                  <a:gd name="T18" fmla="*/ 31 w 33"/>
                  <a:gd name="T19" fmla="*/ 5 h 16"/>
                  <a:gd name="T20" fmla="*/ 30 w 33"/>
                  <a:gd name="T21" fmla="*/ 4 h 16"/>
                  <a:gd name="T22" fmla="*/ 26 w 33"/>
                  <a:gd name="T23" fmla="*/ 5 h 16"/>
                  <a:gd name="T24" fmla="*/ 27 w 33"/>
                  <a:gd name="T25" fmla="*/ 5 h 16"/>
                  <a:gd name="T26" fmla="*/ 27 w 33"/>
                  <a:gd name="T27" fmla="*/ 4 h 16"/>
                  <a:gd name="T28" fmla="*/ 24 w 33"/>
                  <a:gd name="T29" fmla="*/ 5 h 16"/>
                  <a:gd name="T30" fmla="*/ 27 w 33"/>
                  <a:gd name="T31" fmla="*/ 9 h 16"/>
                  <a:gd name="T32" fmla="*/ 25 w 33"/>
                  <a:gd name="T33" fmla="*/ 8 h 16"/>
                  <a:gd name="T34" fmla="*/ 25 w 33"/>
                  <a:gd name="T35" fmla="*/ 7 h 16"/>
                  <a:gd name="T36" fmla="*/ 19 w 33"/>
                  <a:gd name="T37" fmla="*/ 7 h 16"/>
                  <a:gd name="T38" fmla="*/ 19 w 33"/>
                  <a:gd name="T39" fmla="*/ 6 h 16"/>
                  <a:gd name="T40" fmla="*/ 18 w 33"/>
                  <a:gd name="T41" fmla="*/ 7 h 16"/>
                  <a:gd name="T42" fmla="*/ 19 w 33"/>
                  <a:gd name="T43" fmla="*/ 9 h 16"/>
                  <a:gd name="T44" fmla="*/ 18 w 33"/>
                  <a:gd name="T45" fmla="*/ 11 h 16"/>
                  <a:gd name="T46" fmla="*/ 13 w 33"/>
                  <a:gd name="T47" fmla="*/ 11 h 16"/>
                  <a:gd name="T48" fmla="*/ 13 w 33"/>
                  <a:gd name="T49" fmla="*/ 12 h 16"/>
                  <a:gd name="T50" fmla="*/ 14 w 33"/>
                  <a:gd name="T51" fmla="*/ 12 h 16"/>
                  <a:gd name="T52" fmla="*/ 11 w 33"/>
                  <a:gd name="T53" fmla="*/ 12 h 16"/>
                  <a:gd name="T54" fmla="*/ 7 w 33"/>
                  <a:gd name="T55" fmla="*/ 14 h 16"/>
                  <a:gd name="T56" fmla="*/ 3 w 33"/>
                  <a:gd name="T57" fmla="*/ 15 h 16"/>
                  <a:gd name="T58" fmla="*/ 1 w 33"/>
                  <a:gd name="T59" fmla="*/ 16 h 16"/>
                  <a:gd name="T60" fmla="*/ 0 w 33"/>
                  <a:gd name="T61" fmla="*/ 16 h 16"/>
                  <a:gd name="T62" fmla="*/ 4 w 33"/>
                  <a:gd name="T63" fmla="*/ 13 h 16"/>
                  <a:gd name="T64" fmla="*/ 8 w 33"/>
                  <a:gd name="T65" fmla="*/ 11 h 16"/>
                  <a:gd name="T66" fmla="*/ 11 w 33"/>
                  <a:gd name="T67" fmla="*/ 10 h 16"/>
                  <a:gd name="T68" fmla="*/ 11 w 33"/>
                  <a:gd name="T69" fmla="*/ 10 h 16"/>
                  <a:gd name="T70" fmla="*/ 19 w 33"/>
                  <a:gd name="T71" fmla="*/ 6 h 16"/>
                  <a:gd name="T72" fmla="*/ 19 w 33"/>
                  <a:gd name="T73" fmla="*/ 5 h 16"/>
                  <a:gd name="T74" fmla="*/ 26 w 33"/>
                  <a:gd name="T75" fmla="*/ 3 h 16"/>
                  <a:gd name="T76" fmla="*/ 27 w 33"/>
                  <a:gd name="T77" fmla="*/ 3 h 16"/>
                  <a:gd name="T78" fmla="*/ 27 w 33"/>
                  <a:gd name="T79" fmla="*/ 4 h 16"/>
                  <a:gd name="T80" fmla="*/ 29 w 33"/>
                  <a:gd name="T81" fmla="*/ 4 h 16"/>
                  <a:gd name="T82" fmla="*/ 28 w 33"/>
                  <a:gd name="T83" fmla="*/ 2 h 16"/>
                  <a:gd name="T84" fmla="*/ 32 w 33"/>
                  <a:gd name="T8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16">
                    <a:moveTo>
                      <a:pt x="32" y="2"/>
                    </a:moveTo>
                    <a:cubicBezTo>
                      <a:pt x="31" y="2"/>
                      <a:pt x="31" y="2"/>
                      <a:pt x="31" y="2"/>
                    </a:cubicBezTo>
                    <a:cubicBezTo>
                      <a:pt x="30" y="2"/>
                      <a:pt x="30" y="3"/>
                      <a:pt x="29" y="4"/>
                    </a:cubicBezTo>
                    <a:cubicBezTo>
                      <a:pt x="30" y="4"/>
                      <a:pt x="30" y="4"/>
                      <a:pt x="31" y="4"/>
                    </a:cubicBezTo>
                    <a:cubicBezTo>
                      <a:pt x="31" y="4"/>
                      <a:pt x="31" y="4"/>
                      <a:pt x="31" y="4"/>
                    </a:cubicBezTo>
                    <a:cubicBezTo>
                      <a:pt x="31" y="5"/>
                      <a:pt x="31" y="5"/>
                      <a:pt x="31" y="5"/>
                    </a:cubicBezTo>
                    <a:cubicBezTo>
                      <a:pt x="32" y="4"/>
                      <a:pt x="32" y="4"/>
                      <a:pt x="32" y="4"/>
                    </a:cubicBezTo>
                    <a:cubicBezTo>
                      <a:pt x="32" y="4"/>
                      <a:pt x="32" y="4"/>
                      <a:pt x="32" y="4"/>
                    </a:cubicBezTo>
                    <a:cubicBezTo>
                      <a:pt x="33" y="5"/>
                      <a:pt x="33" y="5"/>
                      <a:pt x="33" y="5"/>
                    </a:cubicBezTo>
                    <a:cubicBezTo>
                      <a:pt x="32" y="4"/>
                      <a:pt x="32" y="5"/>
                      <a:pt x="31" y="5"/>
                    </a:cubicBezTo>
                    <a:cubicBezTo>
                      <a:pt x="30" y="4"/>
                      <a:pt x="30" y="4"/>
                      <a:pt x="30" y="4"/>
                    </a:cubicBezTo>
                    <a:cubicBezTo>
                      <a:pt x="26" y="5"/>
                      <a:pt x="26" y="5"/>
                      <a:pt x="26" y="5"/>
                    </a:cubicBezTo>
                    <a:cubicBezTo>
                      <a:pt x="27" y="5"/>
                      <a:pt x="27" y="5"/>
                      <a:pt x="27" y="5"/>
                    </a:cubicBezTo>
                    <a:cubicBezTo>
                      <a:pt x="27" y="4"/>
                      <a:pt x="27" y="4"/>
                      <a:pt x="27" y="4"/>
                    </a:cubicBezTo>
                    <a:cubicBezTo>
                      <a:pt x="26" y="5"/>
                      <a:pt x="24" y="3"/>
                      <a:pt x="24" y="5"/>
                    </a:cubicBezTo>
                    <a:cubicBezTo>
                      <a:pt x="24" y="7"/>
                      <a:pt x="30" y="6"/>
                      <a:pt x="27" y="9"/>
                    </a:cubicBezTo>
                    <a:cubicBezTo>
                      <a:pt x="25" y="8"/>
                      <a:pt x="25" y="8"/>
                      <a:pt x="25" y="8"/>
                    </a:cubicBezTo>
                    <a:cubicBezTo>
                      <a:pt x="25" y="7"/>
                      <a:pt x="25" y="7"/>
                      <a:pt x="25" y="7"/>
                    </a:cubicBezTo>
                    <a:cubicBezTo>
                      <a:pt x="23" y="7"/>
                      <a:pt x="20" y="8"/>
                      <a:pt x="19" y="7"/>
                    </a:cubicBezTo>
                    <a:cubicBezTo>
                      <a:pt x="19" y="6"/>
                      <a:pt x="19" y="6"/>
                      <a:pt x="19" y="6"/>
                    </a:cubicBezTo>
                    <a:cubicBezTo>
                      <a:pt x="18" y="7"/>
                      <a:pt x="19" y="7"/>
                      <a:pt x="18" y="7"/>
                    </a:cubicBezTo>
                    <a:cubicBezTo>
                      <a:pt x="19" y="8"/>
                      <a:pt x="19" y="8"/>
                      <a:pt x="19" y="9"/>
                    </a:cubicBezTo>
                    <a:cubicBezTo>
                      <a:pt x="18" y="9"/>
                      <a:pt x="17" y="10"/>
                      <a:pt x="18" y="11"/>
                    </a:cubicBezTo>
                    <a:cubicBezTo>
                      <a:pt x="17" y="10"/>
                      <a:pt x="15" y="10"/>
                      <a:pt x="13" y="11"/>
                    </a:cubicBezTo>
                    <a:cubicBezTo>
                      <a:pt x="13" y="12"/>
                      <a:pt x="13" y="12"/>
                      <a:pt x="13" y="12"/>
                    </a:cubicBezTo>
                    <a:cubicBezTo>
                      <a:pt x="13" y="12"/>
                      <a:pt x="13" y="12"/>
                      <a:pt x="14" y="12"/>
                    </a:cubicBezTo>
                    <a:cubicBezTo>
                      <a:pt x="13" y="13"/>
                      <a:pt x="12" y="12"/>
                      <a:pt x="11" y="12"/>
                    </a:cubicBezTo>
                    <a:cubicBezTo>
                      <a:pt x="10" y="14"/>
                      <a:pt x="7" y="12"/>
                      <a:pt x="7" y="14"/>
                    </a:cubicBezTo>
                    <a:cubicBezTo>
                      <a:pt x="6" y="14"/>
                      <a:pt x="4" y="15"/>
                      <a:pt x="3" y="15"/>
                    </a:cubicBezTo>
                    <a:cubicBezTo>
                      <a:pt x="3" y="16"/>
                      <a:pt x="2" y="16"/>
                      <a:pt x="1" y="16"/>
                    </a:cubicBezTo>
                    <a:cubicBezTo>
                      <a:pt x="0" y="16"/>
                      <a:pt x="0" y="16"/>
                      <a:pt x="0" y="16"/>
                    </a:cubicBezTo>
                    <a:cubicBezTo>
                      <a:pt x="0" y="14"/>
                      <a:pt x="3" y="16"/>
                      <a:pt x="4" y="13"/>
                    </a:cubicBezTo>
                    <a:cubicBezTo>
                      <a:pt x="5" y="13"/>
                      <a:pt x="9" y="13"/>
                      <a:pt x="8" y="11"/>
                    </a:cubicBezTo>
                    <a:cubicBezTo>
                      <a:pt x="9" y="11"/>
                      <a:pt x="10" y="11"/>
                      <a:pt x="11" y="10"/>
                    </a:cubicBezTo>
                    <a:cubicBezTo>
                      <a:pt x="11" y="10"/>
                      <a:pt x="11" y="10"/>
                      <a:pt x="11" y="10"/>
                    </a:cubicBezTo>
                    <a:cubicBezTo>
                      <a:pt x="14" y="9"/>
                      <a:pt x="17" y="7"/>
                      <a:pt x="19" y="6"/>
                    </a:cubicBezTo>
                    <a:cubicBezTo>
                      <a:pt x="19" y="5"/>
                      <a:pt x="19" y="5"/>
                      <a:pt x="19" y="5"/>
                    </a:cubicBezTo>
                    <a:cubicBezTo>
                      <a:pt x="21" y="7"/>
                      <a:pt x="24" y="3"/>
                      <a:pt x="26" y="3"/>
                    </a:cubicBezTo>
                    <a:cubicBezTo>
                      <a:pt x="27" y="3"/>
                      <a:pt x="27" y="3"/>
                      <a:pt x="27" y="3"/>
                    </a:cubicBezTo>
                    <a:cubicBezTo>
                      <a:pt x="27" y="4"/>
                      <a:pt x="27" y="4"/>
                      <a:pt x="27" y="4"/>
                    </a:cubicBezTo>
                    <a:cubicBezTo>
                      <a:pt x="28" y="4"/>
                      <a:pt x="28" y="4"/>
                      <a:pt x="29" y="4"/>
                    </a:cubicBezTo>
                    <a:cubicBezTo>
                      <a:pt x="28" y="2"/>
                      <a:pt x="28" y="2"/>
                      <a:pt x="28" y="2"/>
                    </a:cubicBezTo>
                    <a:cubicBezTo>
                      <a:pt x="29" y="2"/>
                      <a:pt x="31"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2" name="Rectangle 1105">
                <a:extLst>
                  <a:ext uri="{FF2B5EF4-FFF2-40B4-BE49-F238E27FC236}">
                    <a16:creationId xmlns:a16="http://schemas.microsoft.com/office/drawing/2014/main" id="{17962314-B3D8-4D9E-BBA3-24865ABD6400}"/>
                  </a:ext>
                </a:extLst>
              </p:cNvPr>
              <p:cNvSpPr>
                <a:spLocks noChangeArrowheads="1"/>
              </p:cNvSpPr>
              <p:nvPr/>
            </p:nvSpPr>
            <p:spPr bwMode="auto">
              <a:xfrm>
                <a:off x="2221" y="1614"/>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3" name="Freeform 1106">
                <a:extLst>
                  <a:ext uri="{FF2B5EF4-FFF2-40B4-BE49-F238E27FC236}">
                    <a16:creationId xmlns:a16="http://schemas.microsoft.com/office/drawing/2014/main" id="{A2AD1FFE-0440-4C9B-BDA5-A336E19F7DCD}"/>
                  </a:ext>
                </a:extLst>
              </p:cNvPr>
              <p:cNvSpPr/>
              <p:nvPr/>
            </p:nvSpPr>
            <p:spPr bwMode="auto">
              <a:xfrm>
                <a:off x="3893" y="1614"/>
                <a:ext cx="21" cy="14"/>
              </a:xfrm>
              <a:custGeom>
                <a:gdLst>
                  <a:gd name="T0" fmla="*/ 8 w 8"/>
                  <a:gd name="T1" fmla="*/ 0 h 5"/>
                  <a:gd name="T2" fmla="*/ 6 w 8"/>
                  <a:gd name="T3" fmla="*/ 2 h 5"/>
                  <a:gd name="T4" fmla="*/ 5 w 8"/>
                  <a:gd name="T5" fmla="*/ 1 h 5"/>
                  <a:gd name="T6" fmla="*/ 3 w 8"/>
                  <a:gd name="T7" fmla="*/ 2 h 5"/>
                  <a:gd name="T8" fmla="*/ 5 w 8"/>
                  <a:gd name="T9" fmla="*/ 2 h 5"/>
                  <a:gd name="T10" fmla="*/ 1 w 8"/>
                  <a:gd name="T11" fmla="*/ 4 h 5"/>
                  <a:gd name="T12" fmla="*/ 0 w 8"/>
                  <a:gd name="T13" fmla="*/ 4 h 5"/>
                  <a:gd name="T14" fmla="*/ 6 w 8"/>
                  <a:gd name="T15" fmla="*/ 1 h 5"/>
                  <a:gd name="T16" fmla="*/ 8 w 8"/>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0"/>
                    </a:moveTo>
                    <a:cubicBezTo>
                      <a:pt x="7" y="1"/>
                      <a:pt x="5" y="1"/>
                      <a:pt x="6" y="2"/>
                    </a:cubicBezTo>
                    <a:cubicBezTo>
                      <a:pt x="5" y="1"/>
                      <a:pt x="5" y="1"/>
                      <a:pt x="5" y="1"/>
                    </a:cubicBezTo>
                    <a:cubicBezTo>
                      <a:pt x="5" y="1"/>
                      <a:pt x="4" y="2"/>
                      <a:pt x="3" y="2"/>
                    </a:cubicBezTo>
                    <a:cubicBezTo>
                      <a:pt x="4" y="2"/>
                      <a:pt x="4" y="2"/>
                      <a:pt x="5" y="2"/>
                    </a:cubicBezTo>
                    <a:cubicBezTo>
                      <a:pt x="4" y="5"/>
                      <a:pt x="2" y="1"/>
                      <a:pt x="1" y="4"/>
                    </a:cubicBezTo>
                    <a:cubicBezTo>
                      <a:pt x="0" y="4"/>
                      <a:pt x="0" y="4"/>
                      <a:pt x="0" y="4"/>
                    </a:cubicBezTo>
                    <a:cubicBezTo>
                      <a:pt x="2" y="3"/>
                      <a:pt x="3" y="1"/>
                      <a:pt x="6" y="1"/>
                    </a:cubicBezTo>
                    <a:cubicBezTo>
                      <a:pt x="6"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4" name="Freeform 1107">
                <a:extLst>
                  <a:ext uri="{FF2B5EF4-FFF2-40B4-BE49-F238E27FC236}">
                    <a16:creationId xmlns:a16="http://schemas.microsoft.com/office/drawing/2014/main" id="{A018A8B7-3129-4F0D-88D3-08FA758A9B76}"/>
                  </a:ext>
                </a:extLst>
              </p:cNvPr>
              <p:cNvSpPr/>
              <p:nvPr/>
            </p:nvSpPr>
            <p:spPr bwMode="auto">
              <a:xfrm>
                <a:off x="3768" y="1614"/>
                <a:ext cx="416" cy="180"/>
              </a:xfrm>
              <a:custGeom>
                <a:gdLst>
                  <a:gd name="T0" fmla="*/ 154 w 156"/>
                  <a:gd name="T1" fmla="*/ 4 h 67"/>
                  <a:gd name="T2" fmla="*/ 152 w 156"/>
                  <a:gd name="T3" fmla="*/ 4 h 67"/>
                  <a:gd name="T4" fmla="*/ 147 w 156"/>
                  <a:gd name="T5" fmla="*/ 6 h 67"/>
                  <a:gd name="T6" fmla="*/ 144 w 156"/>
                  <a:gd name="T7" fmla="*/ 9 h 67"/>
                  <a:gd name="T8" fmla="*/ 142 w 156"/>
                  <a:gd name="T9" fmla="*/ 8 h 67"/>
                  <a:gd name="T10" fmla="*/ 134 w 156"/>
                  <a:gd name="T11" fmla="*/ 11 h 67"/>
                  <a:gd name="T12" fmla="*/ 137 w 156"/>
                  <a:gd name="T13" fmla="*/ 17 h 67"/>
                  <a:gd name="T14" fmla="*/ 127 w 156"/>
                  <a:gd name="T15" fmla="*/ 23 h 67"/>
                  <a:gd name="T16" fmla="*/ 125 w 156"/>
                  <a:gd name="T17" fmla="*/ 24 h 67"/>
                  <a:gd name="T18" fmla="*/ 121 w 156"/>
                  <a:gd name="T19" fmla="*/ 28 h 67"/>
                  <a:gd name="T20" fmla="*/ 111 w 156"/>
                  <a:gd name="T21" fmla="*/ 26 h 67"/>
                  <a:gd name="T22" fmla="*/ 109 w 156"/>
                  <a:gd name="T23" fmla="*/ 28 h 67"/>
                  <a:gd name="T24" fmla="*/ 105 w 156"/>
                  <a:gd name="T25" fmla="*/ 31 h 67"/>
                  <a:gd name="T26" fmla="*/ 99 w 156"/>
                  <a:gd name="T27" fmla="*/ 33 h 67"/>
                  <a:gd name="T28" fmla="*/ 103 w 156"/>
                  <a:gd name="T29" fmla="*/ 30 h 67"/>
                  <a:gd name="T30" fmla="*/ 105 w 156"/>
                  <a:gd name="T31" fmla="*/ 28 h 67"/>
                  <a:gd name="T32" fmla="*/ 76 w 156"/>
                  <a:gd name="T33" fmla="*/ 43 h 67"/>
                  <a:gd name="T34" fmla="*/ 60 w 156"/>
                  <a:gd name="T35" fmla="*/ 47 h 67"/>
                  <a:gd name="T36" fmla="*/ 53 w 156"/>
                  <a:gd name="T37" fmla="*/ 49 h 67"/>
                  <a:gd name="T38" fmla="*/ 47 w 156"/>
                  <a:gd name="T39" fmla="*/ 50 h 67"/>
                  <a:gd name="T40" fmla="*/ 41 w 156"/>
                  <a:gd name="T41" fmla="*/ 51 h 67"/>
                  <a:gd name="T42" fmla="*/ 36 w 156"/>
                  <a:gd name="T43" fmla="*/ 54 h 67"/>
                  <a:gd name="T44" fmla="*/ 24 w 156"/>
                  <a:gd name="T45" fmla="*/ 57 h 67"/>
                  <a:gd name="T46" fmla="*/ 17 w 156"/>
                  <a:gd name="T47" fmla="*/ 60 h 67"/>
                  <a:gd name="T48" fmla="*/ 17 w 156"/>
                  <a:gd name="T49" fmla="*/ 62 h 67"/>
                  <a:gd name="T50" fmla="*/ 12 w 156"/>
                  <a:gd name="T51" fmla="*/ 62 h 67"/>
                  <a:gd name="T52" fmla="*/ 10 w 156"/>
                  <a:gd name="T53" fmla="*/ 63 h 67"/>
                  <a:gd name="T54" fmla="*/ 8 w 156"/>
                  <a:gd name="T55" fmla="*/ 64 h 67"/>
                  <a:gd name="T56" fmla="*/ 5 w 156"/>
                  <a:gd name="T57" fmla="*/ 65 h 67"/>
                  <a:gd name="T58" fmla="*/ 0 w 156"/>
                  <a:gd name="T59" fmla="*/ 65 h 67"/>
                  <a:gd name="T60" fmla="*/ 13 w 156"/>
                  <a:gd name="T61" fmla="*/ 60 h 67"/>
                  <a:gd name="T62" fmla="*/ 30 w 156"/>
                  <a:gd name="T63" fmla="*/ 50 h 67"/>
                  <a:gd name="T64" fmla="*/ 36 w 156"/>
                  <a:gd name="T65" fmla="*/ 47 h 67"/>
                  <a:gd name="T66" fmla="*/ 38 w 156"/>
                  <a:gd name="T67" fmla="*/ 44 h 67"/>
                  <a:gd name="T68" fmla="*/ 39 w 156"/>
                  <a:gd name="T69" fmla="*/ 45 h 67"/>
                  <a:gd name="T70" fmla="*/ 47 w 156"/>
                  <a:gd name="T71" fmla="*/ 42 h 67"/>
                  <a:gd name="T72" fmla="*/ 58 w 156"/>
                  <a:gd name="T73" fmla="*/ 37 h 67"/>
                  <a:gd name="T74" fmla="*/ 63 w 156"/>
                  <a:gd name="T75" fmla="*/ 33 h 67"/>
                  <a:gd name="T76" fmla="*/ 64 w 156"/>
                  <a:gd name="T77" fmla="*/ 33 h 67"/>
                  <a:gd name="T78" fmla="*/ 67 w 156"/>
                  <a:gd name="T79" fmla="*/ 31 h 67"/>
                  <a:gd name="T80" fmla="*/ 73 w 156"/>
                  <a:gd name="T81" fmla="*/ 28 h 67"/>
                  <a:gd name="T82" fmla="*/ 75 w 156"/>
                  <a:gd name="T83" fmla="*/ 28 h 67"/>
                  <a:gd name="T84" fmla="*/ 78 w 156"/>
                  <a:gd name="T85" fmla="*/ 26 h 67"/>
                  <a:gd name="T86" fmla="*/ 81 w 156"/>
                  <a:gd name="T87" fmla="*/ 26 h 67"/>
                  <a:gd name="T88" fmla="*/ 81 w 156"/>
                  <a:gd name="T89" fmla="*/ 24 h 67"/>
                  <a:gd name="T90" fmla="*/ 83 w 156"/>
                  <a:gd name="T91" fmla="*/ 23 h 67"/>
                  <a:gd name="T92" fmla="*/ 88 w 156"/>
                  <a:gd name="T93" fmla="*/ 20 h 67"/>
                  <a:gd name="T94" fmla="*/ 94 w 156"/>
                  <a:gd name="T95" fmla="*/ 18 h 67"/>
                  <a:gd name="T96" fmla="*/ 98 w 156"/>
                  <a:gd name="T97" fmla="*/ 16 h 67"/>
                  <a:gd name="T98" fmla="*/ 102 w 156"/>
                  <a:gd name="T99" fmla="*/ 17 h 67"/>
                  <a:gd name="T100" fmla="*/ 102 w 156"/>
                  <a:gd name="T101" fmla="*/ 15 h 67"/>
                  <a:gd name="T102" fmla="*/ 113 w 156"/>
                  <a:gd name="T103" fmla="*/ 11 h 67"/>
                  <a:gd name="T104" fmla="*/ 116 w 156"/>
                  <a:gd name="T105" fmla="*/ 10 h 67"/>
                  <a:gd name="T106" fmla="*/ 124 w 156"/>
                  <a:gd name="T107" fmla="*/ 9 h 67"/>
                  <a:gd name="T108" fmla="*/ 127 w 156"/>
                  <a:gd name="T109" fmla="*/ 11 h 67"/>
                  <a:gd name="T110" fmla="*/ 129 w 156"/>
                  <a:gd name="T111" fmla="*/ 10 h 67"/>
                  <a:gd name="T112" fmla="*/ 127 w 156"/>
                  <a:gd name="T113" fmla="*/ 7 h 67"/>
                  <a:gd name="T114" fmla="*/ 130 w 156"/>
                  <a:gd name="T115" fmla="*/ 10 h 67"/>
                  <a:gd name="T116" fmla="*/ 139 w 156"/>
                  <a:gd name="T117" fmla="*/ 6 h 67"/>
                  <a:gd name="T118" fmla="*/ 141 w 156"/>
                  <a:gd name="T119" fmla="*/ 7 h 67"/>
                  <a:gd name="T120" fmla="*/ 145 w 156"/>
                  <a:gd name="T121" fmla="*/ 5 h 67"/>
                  <a:gd name="T122" fmla="*/ 146 w 156"/>
                  <a:gd name="T123" fmla="*/ 4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67">
                    <a:moveTo>
                      <a:pt x="151" y="3"/>
                    </a:moveTo>
                    <a:cubicBezTo>
                      <a:pt x="153" y="3"/>
                      <a:pt x="154" y="2"/>
                      <a:pt x="155" y="2"/>
                    </a:cubicBezTo>
                    <a:cubicBezTo>
                      <a:pt x="154" y="3"/>
                      <a:pt x="156" y="3"/>
                      <a:pt x="154" y="4"/>
                    </a:cubicBezTo>
                    <a:cubicBezTo>
                      <a:pt x="155" y="4"/>
                      <a:pt x="155" y="4"/>
                      <a:pt x="155" y="4"/>
                    </a:cubicBezTo>
                    <a:cubicBezTo>
                      <a:pt x="155" y="4"/>
                      <a:pt x="155" y="4"/>
                      <a:pt x="155" y="4"/>
                    </a:cubicBezTo>
                    <a:cubicBezTo>
                      <a:pt x="155" y="5"/>
                      <a:pt x="153" y="3"/>
                      <a:pt x="152" y="4"/>
                    </a:cubicBezTo>
                    <a:cubicBezTo>
                      <a:pt x="152" y="3"/>
                      <a:pt x="151" y="3"/>
                      <a:pt x="151" y="2"/>
                    </a:cubicBezTo>
                    <a:cubicBezTo>
                      <a:pt x="150" y="3"/>
                      <a:pt x="150" y="3"/>
                      <a:pt x="150" y="3"/>
                    </a:cubicBezTo>
                    <a:cubicBezTo>
                      <a:pt x="152" y="4"/>
                      <a:pt x="148" y="5"/>
                      <a:pt x="147" y="6"/>
                    </a:cubicBezTo>
                    <a:cubicBezTo>
                      <a:pt x="146" y="6"/>
                      <a:pt x="146" y="6"/>
                      <a:pt x="146" y="6"/>
                    </a:cubicBezTo>
                    <a:cubicBezTo>
                      <a:pt x="146" y="7"/>
                      <a:pt x="146" y="7"/>
                      <a:pt x="146" y="7"/>
                    </a:cubicBezTo>
                    <a:cubicBezTo>
                      <a:pt x="144" y="6"/>
                      <a:pt x="145" y="8"/>
                      <a:pt x="144" y="9"/>
                    </a:cubicBezTo>
                    <a:cubicBezTo>
                      <a:pt x="144" y="9"/>
                      <a:pt x="144" y="9"/>
                      <a:pt x="144" y="9"/>
                    </a:cubicBezTo>
                    <a:cubicBezTo>
                      <a:pt x="142" y="9"/>
                      <a:pt x="142" y="9"/>
                      <a:pt x="142" y="9"/>
                    </a:cubicBezTo>
                    <a:cubicBezTo>
                      <a:pt x="142" y="8"/>
                      <a:pt x="142" y="8"/>
                      <a:pt x="142" y="8"/>
                    </a:cubicBezTo>
                    <a:cubicBezTo>
                      <a:pt x="141" y="7"/>
                      <a:pt x="140" y="9"/>
                      <a:pt x="140" y="9"/>
                    </a:cubicBezTo>
                    <a:cubicBezTo>
                      <a:pt x="140" y="10"/>
                      <a:pt x="140" y="10"/>
                      <a:pt x="140" y="10"/>
                    </a:cubicBezTo>
                    <a:cubicBezTo>
                      <a:pt x="137" y="10"/>
                      <a:pt x="136" y="13"/>
                      <a:pt x="134" y="11"/>
                    </a:cubicBezTo>
                    <a:cubicBezTo>
                      <a:pt x="133" y="12"/>
                      <a:pt x="130" y="13"/>
                      <a:pt x="133" y="15"/>
                    </a:cubicBezTo>
                    <a:cubicBezTo>
                      <a:pt x="133" y="15"/>
                      <a:pt x="135" y="15"/>
                      <a:pt x="134" y="16"/>
                    </a:cubicBezTo>
                    <a:cubicBezTo>
                      <a:pt x="137" y="17"/>
                      <a:pt x="137" y="17"/>
                      <a:pt x="137" y="17"/>
                    </a:cubicBezTo>
                    <a:cubicBezTo>
                      <a:pt x="138" y="17"/>
                      <a:pt x="137" y="16"/>
                      <a:pt x="138" y="16"/>
                    </a:cubicBezTo>
                    <a:cubicBezTo>
                      <a:pt x="136" y="19"/>
                      <a:pt x="132" y="20"/>
                      <a:pt x="129" y="22"/>
                    </a:cubicBezTo>
                    <a:cubicBezTo>
                      <a:pt x="128" y="22"/>
                      <a:pt x="127" y="23"/>
                      <a:pt x="127" y="23"/>
                    </a:cubicBezTo>
                    <a:cubicBezTo>
                      <a:pt x="127" y="24"/>
                      <a:pt x="127" y="24"/>
                      <a:pt x="127" y="24"/>
                    </a:cubicBezTo>
                    <a:cubicBezTo>
                      <a:pt x="126" y="23"/>
                      <a:pt x="126" y="23"/>
                      <a:pt x="126" y="23"/>
                    </a:cubicBezTo>
                    <a:cubicBezTo>
                      <a:pt x="126" y="24"/>
                      <a:pt x="125" y="23"/>
                      <a:pt x="125" y="24"/>
                    </a:cubicBezTo>
                    <a:cubicBezTo>
                      <a:pt x="126" y="25"/>
                      <a:pt x="126" y="25"/>
                      <a:pt x="126" y="25"/>
                    </a:cubicBezTo>
                    <a:cubicBezTo>
                      <a:pt x="125" y="26"/>
                      <a:pt x="123" y="27"/>
                      <a:pt x="121" y="27"/>
                    </a:cubicBezTo>
                    <a:cubicBezTo>
                      <a:pt x="121" y="28"/>
                      <a:pt x="121" y="28"/>
                      <a:pt x="121" y="28"/>
                    </a:cubicBezTo>
                    <a:cubicBezTo>
                      <a:pt x="121" y="27"/>
                      <a:pt x="121" y="27"/>
                      <a:pt x="121" y="27"/>
                    </a:cubicBezTo>
                    <a:cubicBezTo>
                      <a:pt x="117" y="30"/>
                      <a:pt x="116" y="24"/>
                      <a:pt x="113" y="27"/>
                    </a:cubicBezTo>
                    <a:cubicBezTo>
                      <a:pt x="113" y="27"/>
                      <a:pt x="112" y="27"/>
                      <a:pt x="111" y="26"/>
                    </a:cubicBezTo>
                    <a:cubicBezTo>
                      <a:pt x="111" y="27"/>
                      <a:pt x="111" y="27"/>
                      <a:pt x="111" y="27"/>
                    </a:cubicBezTo>
                    <a:cubicBezTo>
                      <a:pt x="111" y="28"/>
                      <a:pt x="110" y="26"/>
                      <a:pt x="110" y="27"/>
                    </a:cubicBezTo>
                    <a:cubicBezTo>
                      <a:pt x="109" y="27"/>
                      <a:pt x="110" y="28"/>
                      <a:pt x="109" y="28"/>
                    </a:cubicBezTo>
                    <a:cubicBezTo>
                      <a:pt x="110" y="29"/>
                      <a:pt x="110" y="29"/>
                      <a:pt x="110" y="29"/>
                    </a:cubicBezTo>
                    <a:cubicBezTo>
                      <a:pt x="110" y="29"/>
                      <a:pt x="107" y="29"/>
                      <a:pt x="105" y="30"/>
                    </a:cubicBezTo>
                    <a:cubicBezTo>
                      <a:pt x="105" y="31"/>
                      <a:pt x="105" y="31"/>
                      <a:pt x="105" y="31"/>
                    </a:cubicBezTo>
                    <a:cubicBezTo>
                      <a:pt x="106" y="31"/>
                      <a:pt x="106" y="31"/>
                      <a:pt x="106" y="31"/>
                    </a:cubicBezTo>
                    <a:cubicBezTo>
                      <a:pt x="104" y="32"/>
                      <a:pt x="101" y="32"/>
                      <a:pt x="100" y="34"/>
                    </a:cubicBezTo>
                    <a:cubicBezTo>
                      <a:pt x="99" y="34"/>
                      <a:pt x="99" y="33"/>
                      <a:pt x="99" y="33"/>
                    </a:cubicBezTo>
                    <a:cubicBezTo>
                      <a:pt x="98" y="34"/>
                      <a:pt x="98" y="34"/>
                      <a:pt x="98" y="34"/>
                    </a:cubicBezTo>
                    <a:cubicBezTo>
                      <a:pt x="98" y="33"/>
                      <a:pt x="98" y="33"/>
                      <a:pt x="98" y="33"/>
                    </a:cubicBezTo>
                    <a:cubicBezTo>
                      <a:pt x="99" y="32"/>
                      <a:pt x="102" y="31"/>
                      <a:pt x="103" y="30"/>
                    </a:cubicBezTo>
                    <a:cubicBezTo>
                      <a:pt x="103" y="30"/>
                      <a:pt x="103" y="30"/>
                      <a:pt x="103" y="30"/>
                    </a:cubicBezTo>
                    <a:cubicBezTo>
                      <a:pt x="104" y="31"/>
                      <a:pt x="105" y="30"/>
                      <a:pt x="106" y="29"/>
                    </a:cubicBezTo>
                    <a:cubicBezTo>
                      <a:pt x="106" y="28"/>
                      <a:pt x="105" y="29"/>
                      <a:pt x="105" y="28"/>
                    </a:cubicBezTo>
                    <a:cubicBezTo>
                      <a:pt x="102" y="28"/>
                      <a:pt x="101" y="31"/>
                      <a:pt x="99" y="32"/>
                    </a:cubicBezTo>
                    <a:cubicBezTo>
                      <a:pt x="93" y="34"/>
                      <a:pt x="88" y="38"/>
                      <a:pt x="82" y="39"/>
                    </a:cubicBezTo>
                    <a:cubicBezTo>
                      <a:pt x="80" y="41"/>
                      <a:pt x="77" y="40"/>
                      <a:pt x="76" y="43"/>
                    </a:cubicBezTo>
                    <a:cubicBezTo>
                      <a:pt x="74" y="41"/>
                      <a:pt x="71" y="44"/>
                      <a:pt x="70" y="43"/>
                    </a:cubicBezTo>
                    <a:cubicBezTo>
                      <a:pt x="68" y="43"/>
                      <a:pt x="67" y="45"/>
                      <a:pt x="64" y="45"/>
                    </a:cubicBezTo>
                    <a:cubicBezTo>
                      <a:pt x="64" y="46"/>
                      <a:pt x="61" y="46"/>
                      <a:pt x="60" y="47"/>
                    </a:cubicBezTo>
                    <a:cubicBezTo>
                      <a:pt x="59" y="47"/>
                      <a:pt x="59" y="45"/>
                      <a:pt x="58" y="45"/>
                    </a:cubicBezTo>
                    <a:cubicBezTo>
                      <a:pt x="58" y="47"/>
                      <a:pt x="56" y="46"/>
                      <a:pt x="57" y="47"/>
                    </a:cubicBezTo>
                    <a:cubicBezTo>
                      <a:pt x="55" y="47"/>
                      <a:pt x="53" y="48"/>
                      <a:pt x="53" y="49"/>
                    </a:cubicBezTo>
                    <a:cubicBezTo>
                      <a:pt x="53" y="48"/>
                      <a:pt x="52" y="48"/>
                      <a:pt x="52" y="48"/>
                    </a:cubicBezTo>
                    <a:cubicBezTo>
                      <a:pt x="52" y="50"/>
                      <a:pt x="50" y="49"/>
                      <a:pt x="49" y="50"/>
                    </a:cubicBezTo>
                    <a:cubicBezTo>
                      <a:pt x="49" y="49"/>
                      <a:pt x="48" y="50"/>
                      <a:pt x="47" y="50"/>
                    </a:cubicBezTo>
                    <a:cubicBezTo>
                      <a:pt x="47" y="51"/>
                      <a:pt x="44" y="52"/>
                      <a:pt x="42" y="52"/>
                    </a:cubicBezTo>
                    <a:cubicBezTo>
                      <a:pt x="42" y="52"/>
                      <a:pt x="42" y="52"/>
                      <a:pt x="42" y="52"/>
                    </a:cubicBezTo>
                    <a:cubicBezTo>
                      <a:pt x="41" y="51"/>
                      <a:pt x="41" y="51"/>
                      <a:pt x="41" y="51"/>
                    </a:cubicBezTo>
                    <a:cubicBezTo>
                      <a:pt x="40" y="51"/>
                      <a:pt x="41" y="52"/>
                      <a:pt x="41" y="52"/>
                    </a:cubicBezTo>
                    <a:cubicBezTo>
                      <a:pt x="40" y="53"/>
                      <a:pt x="39" y="53"/>
                      <a:pt x="36" y="53"/>
                    </a:cubicBezTo>
                    <a:cubicBezTo>
                      <a:pt x="36" y="53"/>
                      <a:pt x="36" y="53"/>
                      <a:pt x="36" y="54"/>
                    </a:cubicBezTo>
                    <a:cubicBezTo>
                      <a:pt x="37" y="54"/>
                      <a:pt x="37" y="54"/>
                      <a:pt x="37" y="54"/>
                    </a:cubicBezTo>
                    <a:cubicBezTo>
                      <a:pt x="35" y="53"/>
                      <a:pt x="34" y="55"/>
                      <a:pt x="33" y="55"/>
                    </a:cubicBezTo>
                    <a:cubicBezTo>
                      <a:pt x="30" y="56"/>
                      <a:pt x="26" y="58"/>
                      <a:pt x="24" y="57"/>
                    </a:cubicBezTo>
                    <a:cubicBezTo>
                      <a:pt x="23" y="60"/>
                      <a:pt x="20" y="58"/>
                      <a:pt x="19" y="59"/>
                    </a:cubicBezTo>
                    <a:cubicBezTo>
                      <a:pt x="18" y="60"/>
                      <a:pt x="17" y="58"/>
                      <a:pt x="17" y="59"/>
                    </a:cubicBezTo>
                    <a:cubicBezTo>
                      <a:pt x="17" y="60"/>
                      <a:pt x="17" y="60"/>
                      <a:pt x="17" y="60"/>
                    </a:cubicBezTo>
                    <a:cubicBezTo>
                      <a:pt x="16" y="61"/>
                      <a:pt x="16" y="61"/>
                      <a:pt x="16" y="61"/>
                    </a:cubicBezTo>
                    <a:cubicBezTo>
                      <a:pt x="17" y="61"/>
                      <a:pt x="17" y="61"/>
                      <a:pt x="17" y="61"/>
                    </a:cubicBezTo>
                    <a:cubicBezTo>
                      <a:pt x="17" y="62"/>
                      <a:pt x="17" y="62"/>
                      <a:pt x="17" y="62"/>
                    </a:cubicBezTo>
                    <a:cubicBezTo>
                      <a:pt x="17" y="61"/>
                      <a:pt x="16" y="60"/>
                      <a:pt x="15" y="61"/>
                    </a:cubicBezTo>
                    <a:cubicBezTo>
                      <a:pt x="13" y="62"/>
                      <a:pt x="13" y="62"/>
                      <a:pt x="13" y="62"/>
                    </a:cubicBezTo>
                    <a:cubicBezTo>
                      <a:pt x="12" y="62"/>
                      <a:pt x="12" y="62"/>
                      <a:pt x="12" y="62"/>
                    </a:cubicBezTo>
                    <a:cubicBezTo>
                      <a:pt x="11" y="63"/>
                      <a:pt x="11" y="63"/>
                      <a:pt x="11" y="63"/>
                    </a:cubicBezTo>
                    <a:cubicBezTo>
                      <a:pt x="11" y="62"/>
                      <a:pt x="11" y="62"/>
                      <a:pt x="11" y="62"/>
                    </a:cubicBezTo>
                    <a:cubicBezTo>
                      <a:pt x="10" y="63"/>
                      <a:pt x="10" y="63"/>
                      <a:pt x="10" y="63"/>
                    </a:cubicBezTo>
                    <a:cubicBezTo>
                      <a:pt x="10" y="62"/>
                      <a:pt x="10" y="62"/>
                      <a:pt x="10" y="62"/>
                    </a:cubicBezTo>
                    <a:cubicBezTo>
                      <a:pt x="10" y="62"/>
                      <a:pt x="10" y="62"/>
                      <a:pt x="10" y="62"/>
                    </a:cubicBezTo>
                    <a:cubicBezTo>
                      <a:pt x="8" y="62"/>
                      <a:pt x="10" y="64"/>
                      <a:pt x="8" y="64"/>
                    </a:cubicBezTo>
                    <a:cubicBezTo>
                      <a:pt x="8" y="63"/>
                      <a:pt x="7" y="64"/>
                      <a:pt x="6" y="63"/>
                    </a:cubicBezTo>
                    <a:cubicBezTo>
                      <a:pt x="6" y="64"/>
                      <a:pt x="6" y="64"/>
                      <a:pt x="6" y="64"/>
                    </a:cubicBezTo>
                    <a:cubicBezTo>
                      <a:pt x="6" y="63"/>
                      <a:pt x="4" y="64"/>
                      <a:pt x="5" y="65"/>
                    </a:cubicBezTo>
                    <a:cubicBezTo>
                      <a:pt x="4" y="64"/>
                      <a:pt x="3" y="67"/>
                      <a:pt x="2" y="65"/>
                    </a:cubicBezTo>
                    <a:cubicBezTo>
                      <a:pt x="2" y="66"/>
                      <a:pt x="2" y="66"/>
                      <a:pt x="2" y="66"/>
                    </a:cubicBezTo>
                    <a:cubicBezTo>
                      <a:pt x="0" y="65"/>
                      <a:pt x="0" y="65"/>
                      <a:pt x="0" y="65"/>
                    </a:cubicBezTo>
                    <a:cubicBezTo>
                      <a:pt x="2" y="64"/>
                      <a:pt x="4" y="64"/>
                      <a:pt x="5" y="63"/>
                    </a:cubicBezTo>
                    <a:cubicBezTo>
                      <a:pt x="7" y="62"/>
                      <a:pt x="8" y="62"/>
                      <a:pt x="9" y="61"/>
                    </a:cubicBezTo>
                    <a:cubicBezTo>
                      <a:pt x="11" y="61"/>
                      <a:pt x="12" y="59"/>
                      <a:pt x="13" y="60"/>
                    </a:cubicBezTo>
                    <a:cubicBezTo>
                      <a:pt x="13" y="58"/>
                      <a:pt x="17" y="57"/>
                      <a:pt x="18" y="56"/>
                    </a:cubicBezTo>
                    <a:cubicBezTo>
                      <a:pt x="20" y="55"/>
                      <a:pt x="23" y="54"/>
                      <a:pt x="24" y="53"/>
                    </a:cubicBezTo>
                    <a:cubicBezTo>
                      <a:pt x="25" y="51"/>
                      <a:pt x="28" y="52"/>
                      <a:pt x="30" y="50"/>
                    </a:cubicBezTo>
                    <a:cubicBezTo>
                      <a:pt x="29" y="49"/>
                      <a:pt x="29" y="49"/>
                      <a:pt x="29" y="49"/>
                    </a:cubicBezTo>
                    <a:cubicBezTo>
                      <a:pt x="31" y="50"/>
                      <a:pt x="32" y="48"/>
                      <a:pt x="33" y="48"/>
                    </a:cubicBezTo>
                    <a:cubicBezTo>
                      <a:pt x="34" y="48"/>
                      <a:pt x="36" y="48"/>
                      <a:pt x="36" y="47"/>
                    </a:cubicBezTo>
                    <a:cubicBezTo>
                      <a:pt x="35" y="47"/>
                      <a:pt x="34" y="46"/>
                      <a:pt x="35" y="45"/>
                    </a:cubicBezTo>
                    <a:cubicBezTo>
                      <a:pt x="37" y="44"/>
                      <a:pt x="37" y="42"/>
                      <a:pt x="40" y="42"/>
                    </a:cubicBezTo>
                    <a:cubicBezTo>
                      <a:pt x="40" y="43"/>
                      <a:pt x="39" y="44"/>
                      <a:pt x="38" y="44"/>
                    </a:cubicBezTo>
                    <a:cubicBezTo>
                      <a:pt x="36" y="44"/>
                      <a:pt x="36" y="45"/>
                      <a:pt x="35" y="46"/>
                    </a:cubicBezTo>
                    <a:cubicBezTo>
                      <a:pt x="36" y="47"/>
                      <a:pt x="37" y="47"/>
                      <a:pt x="38" y="46"/>
                    </a:cubicBezTo>
                    <a:cubicBezTo>
                      <a:pt x="39" y="46"/>
                      <a:pt x="39" y="45"/>
                      <a:pt x="39" y="45"/>
                    </a:cubicBezTo>
                    <a:cubicBezTo>
                      <a:pt x="40" y="46"/>
                      <a:pt x="42" y="45"/>
                      <a:pt x="43" y="44"/>
                    </a:cubicBezTo>
                    <a:cubicBezTo>
                      <a:pt x="42" y="42"/>
                      <a:pt x="42" y="42"/>
                      <a:pt x="42" y="42"/>
                    </a:cubicBezTo>
                    <a:cubicBezTo>
                      <a:pt x="43" y="43"/>
                      <a:pt x="46" y="42"/>
                      <a:pt x="47" y="42"/>
                    </a:cubicBezTo>
                    <a:cubicBezTo>
                      <a:pt x="49" y="42"/>
                      <a:pt x="50" y="39"/>
                      <a:pt x="52" y="41"/>
                    </a:cubicBezTo>
                    <a:cubicBezTo>
                      <a:pt x="52" y="38"/>
                      <a:pt x="54" y="39"/>
                      <a:pt x="56" y="38"/>
                    </a:cubicBezTo>
                    <a:cubicBezTo>
                      <a:pt x="56" y="38"/>
                      <a:pt x="57" y="38"/>
                      <a:pt x="58" y="37"/>
                    </a:cubicBezTo>
                    <a:cubicBezTo>
                      <a:pt x="57" y="36"/>
                      <a:pt x="57" y="36"/>
                      <a:pt x="57" y="36"/>
                    </a:cubicBezTo>
                    <a:cubicBezTo>
                      <a:pt x="60" y="36"/>
                      <a:pt x="62" y="35"/>
                      <a:pt x="64" y="33"/>
                    </a:cubicBezTo>
                    <a:cubicBezTo>
                      <a:pt x="63" y="33"/>
                      <a:pt x="63" y="33"/>
                      <a:pt x="63" y="33"/>
                    </a:cubicBezTo>
                    <a:cubicBezTo>
                      <a:pt x="64" y="33"/>
                      <a:pt x="64" y="34"/>
                      <a:pt x="65" y="33"/>
                    </a:cubicBezTo>
                    <a:cubicBezTo>
                      <a:pt x="66" y="33"/>
                      <a:pt x="66" y="33"/>
                      <a:pt x="66" y="33"/>
                    </a:cubicBezTo>
                    <a:cubicBezTo>
                      <a:pt x="65" y="33"/>
                      <a:pt x="65" y="32"/>
                      <a:pt x="64" y="33"/>
                    </a:cubicBezTo>
                    <a:cubicBezTo>
                      <a:pt x="65" y="32"/>
                      <a:pt x="65" y="32"/>
                      <a:pt x="65" y="32"/>
                    </a:cubicBezTo>
                    <a:cubicBezTo>
                      <a:pt x="65" y="32"/>
                      <a:pt x="65" y="33"/>
                      <a:pt x="66" y="33"/>
                    </a:cubicBezTo>
                    <a:cubicBezTo>
                      <a:pt x="66" y="33"/>
                      <a:pt x="67" y="32"/>
                      <a:pt x="67" y="31"/>
                    </a:cubicBezTo>
                    <a:cubicBezTo>
                      <a:pt x="68" y="32"/>
                      <a:pt x="69" y="30"/>
                      <a:pt x="70" y="31"/>
                    </a:cubicBezTo>
                    <a:cubicBezTo>
                      <a:pt x="70" y="30"/>
                      <a:pt x="69" y="30"/>
                      <a:pt x="69" y="29"/>
                    </a:cubicBezTo>
                    <a:cubicBezTo>
                      <a:pt x="71" y="29"/>
                      <a:pt x="71" y="28"/>
                      <a:pt x="73" y="28"/>
                    </a:cubicBezTo>
                    <a:cubicBezTo>
                      <a:pt x="73" y="30"/>
                      <a:pt x="74" y="28"/>
                      <a:pt x="75" y="29"/>
                    </a:cubicBezTo>
                    <a:cubicBezTo>
                      <a:pt x="75" y="29"/>
                      <a:pt x="75" y="29"/>
                      <a:pt x="75" y="29"/>
                    </a:cubicBezTo>
                    <a:cubicBezTo>
                      <a:pt x="75" y="28"/>
                      <a:pt x="75" y="28"/>
                      <a:pt x="75" y="28"/>
                    </a:cubicBezTo>
                    <a:cubicBezTo>
                      <a:pt x="76" y="28"/>
                      <a:pt x="78" y="29"/>
                      <a:pt x="79" y="28"/>
                    </a:cubicBezTo>
                    <a:cubicBezTo>
                      <a:pt x="79" y="27"/>
                      <a:pt x="78" y="27"/>
                      <a:pt x="79" y="27"/>
                    </a:cubicBezTo>
                    <a:cubicBezTo>
                      <a:pt x="78" y="26"/>
                      <a:pt x="78" y="26"/>
                      <a:pt x="78" y="26"/>
                    </a:cubicBezTo>
                    <a:cubicBezTo>
                      <a:pt x="79" y="26"/>
                      <a:pt x="79" y="27"/>
                      <a:pt x="80" y="27"/>
                    </a:cubicBezTo>
                    <a:cubicBezTo>
                      <a:pt x="81" y="26"/>
                      <a:pt x="80" y="26"/>
                      <a:pt x="81" y="25"/>
                    </a:cubicBezTo>
                    <a:cubicBezTo>
                      <a:pt x="80" y="25"/>
                      <a:pt x="81" y="26"/>
                      <a:pt x="81" y="26"/>
                    </a:cubicBezTo>
                    <a:cubicBezTo>
                      <a:pt x="82" y="27"/>
                      <a:pt x="83" y="26"/>
                      <a:pt x="84" y="25"/>
                    </a:cubicBezTo>
                    <a:cubicBezTo>
                      <a:pt x="83" y="24"/>
                      <a:pt x="82" y="25"/>
                      <a:pt x="82" y="24"/>
                    </a:cubicBezTo>
                    <a:cubicBezTo>
                      <a:pt x="81" y="24"/>
                      <a:pt x="81" y="24"/>
                      <a:pt x="81" y="24"/>
                    </a:cubicBezTo>
                    <a:cubicBezTo>
                      <a:pt x="81" y="23"/>
                      <a:pt x="81" y="23"/>
                      <a:pt x="81" y="23"/>
                    </a:cubicBezTo>
                    <a:cubicBezTo>
                      <a:pt x="82" y="24"/>
                      <a:pt x="82" y="24"/>
                      <a:pt x="83" y="24"/>
                    </a:cubicBezTo>
                    <a:cubicBezTo>
                      <a:pt x="84" y="24"/>
                      <a:pt x="83" y="23"/>
                      <a:pt x="83" y="23"/>
                    </a:cubicBezTo>
                    <a:cubicBezTo>
                      <a:pt x="84" y="22"/>
                      <a:pt x="87" y="23"/>
                      <a:pt x="87" y="21"/>
                    </a:cubicBezTo>
                    <a:cubicBezTo>
                      <a:pt x="87" y="22"/>
                      <a:pt x="87" y="21"/>
                      <a:pt x="88" y="21"/>
                    </a:cubicBezTo>
                    <a:cubicBezTo>
                      <a:pt x="88" y="21"/>
                      <a:pt x="88" y="21"/>
                      <a:pt x="88" y="20"/>
                    </a:cubicBezTo>
                    <a:cubicBezTo>
                      <a:pt x="89" y="21"/>
                      <a:pt x="89" y="21"/>
                      <a:pt x="89" y="21"/>
                    </a:cubicBezTo>
                    <a:cubicBezTo>
                      <a:pt x="90" y="19"/>
                      <a:pt x="92" y="18"/>
                      <a:pt x="94" y="18"/>
                    </a:cubicBezTo>
                    <a:cubicBezTo>
                      <a:pt x="94" y="18"/>
                      <a:pt x="94" y="18"/>
                      <a:pt x="94" y="18"/>
                    </a:cubicBezTo>
                    <a:cubicBezTo>
                      <a:pt x="95" y="18"/>
                      <a:pt x="95" y="18"/>
                      <a:pt x="95" y="18"/>
                    </a:cubicBezTo>
                    <a:cubicBezTo>
                      <a:pt x="95" y="17"/>
                      <a:pt x="95" y="17"/>
                      <a:pt x="95" y="17"/>
                    </a:cubicBezTo>
                    <a:cubicBezTo>
                      <a:pt x="96" y="16"/>
                      <a:pt x="98" y="19"/>
                      <a:pt x="98" y="16"/>
                    </a:cubicBezTo>
                    <a:cubicBezTo>
                      <a:pt x="98" y="16"/>
                      <a:pt x="100" y="18"/>
                      <a:pt x="99" y="16"/>
                    </a:cubicBezTo>
                    <a:cubicBezTo>
                      <a:pt x="100" y="17"/>
                      <a:pt x="100" y="17"/>
                      <a:pt x="100" y="18"/>
                    </a:cubicBezTo>
                    <a:cubicBezTo>
                      <a:pt x="101" y="18"/>
                      <a:pt x="102" y="17"/>
                      <a:pt x="102" y="17"/>
                    </a:cubicBezTo>
                    <a:cubicBezTo>
                      <a:pt x="102" y="16"/>
                      <a:pt x="102" y="16"/>
                      <a:pt x="102" y="15"/>
                    </a:cubicBezTo>
                    <a:cubicBezTo>
                      <a:pt x="101" y="16"/>
                      <a:pt x="101" y="16"/>
                      <a:pt x="101" y="16"/>
                    </a:cubicBezTo>
                    <a:cubicBezTo>
                      <a:pt x="100" y="16"/>
                      <a:pt x="102" y="15"/>
                      <a:pt x="102" y="15"/>
                    </a:cubicBezTo>
                    <a:cubicBezTo>
                      <a:pt x="103" y="15"/>
                      <a:pt x="103" y="15"/>
                      <a:pt x="105" y="15"/>
                    </a:cubicBezTo>
                    <a:cubicBezTo>
                      <a:pt x="106" y="13"/>
                      <a:pt x="108" y="14"/>
                      <a:pt x="109" y="13"/>
                    </a:cubicBezTo>
                    <a:cubicBezTo>
                      <a:pt x="110" y="12"/>
                      <a:pt x="111" y="13"/>
                      <a:pt x="113" y="11"/>
                    </a:cubicBezTo>
                    <a:cubicBezTo>
                      <a:pt x="114" y="11"/>
                      <a:pt x="114" y="11"/>
                      <a:pt x="114" y="11"/>
                    </a:cubicBezTo>
                    <a:cubicBezTo>
                      <a:pt x="114" y="11"/>
                      <a:pt x="114" y="11"/>
                      <a:pt x="114" y="11"/>
                    </a:cubicBezTo>
                    <a:cubicBezTo>
                      <a:pt x="115" y="11"/>
                      <a:pt x="116" y="11"/>
                      <a:pt x="116" y="10"/>
                    </a:cubicBezTo>
                    <a:cubicBezTo>
                      <a:pt x="118" y="10"/>
                      <a:pt x="120" y="8"/>
                      <a:pt x="123" y="9"/>
                    </a:cubicBezTo>
                    <a:cubicBezTo>
                      <a:pt x="122" y="9"/>
                      <a:pt x="122" y="9"/>
                      <a:pt x="122" y="9"/>
                    </a:cubicBezTo>
                    <a:cubicBezTo>
                      <a:pt x="123" y="10"/>
                      <a:pt x="124" y="10"/>
                      <a:pt x="124" y="9"/>
                    </a:cubicBezTo>
                    <a:cubicBezTo>
                      <a:pt x="125" y="9"/>
                      <a:pt x="125" y="9"/>
                      <a:pt x="125" y="9"/>
                    </a:cubicBezTo>
                    <a:cubicBezTo>
                      <a:pt x="122" y="11"/>
                      <a:pt x="122" y="11"/>
                      <a:pt x="122" y="11"/>
                    </a:cubicBezTo>
                    <a:cubicBezTo>
                      <a:pt x="123" y="11"/>
                      <a:pt x="126" y="10"/>
                      <a:pt x="127" y="11"/>
                    </a:cubicBezTo>
                    <a:cubicBezTo>
                      <a:pt x="127" y="11"/>
                      <a:pt x="128" y="11"/>
                      <a:pt x="128" y="10"/>
                    </a:cubicBezTo>
                    <a:cubicBezTo>
                      <a:pt x="128" y="10"/>
                      <a:pt x="128" y="10"/>
                      <a:pt x="128" y="10"/>
                    </a:cubicBezTo>
                    <a:cubicBezTo>
                      <a:pt x="129" y="10"/>
                      <a:pt x="129" y="10"/>
                      <a:pt x="129" y="10"/>
                    </a:cubicBezTo>
                    <a:cubicBezTo>
                      <a:pt x="128" y="9"/>
                      <a:pt x="127" y="10"/>
                      <a:pt x="127" y="10"/>
                    </a:cubicBezTo>
                    <a:cubicBezTo>
                      <a:pt x="126" y="9"/>
                      <a:pt x="126" y="9"/>
                      <a:pt x="125" y="9"/>
                    </a:cubicBezTo>
                    <a:cubicBezTo>
                      <a:pt x="126" y="9"/>
                      <a:pt x="127" y="8"/>
                      <a:pt x="127" y="7"/>
                    </a:cubicBezTo>
                    <a:cubicBezTo>
                      <a:pt x="127" y="10"/>
                      <a:pt x="127" y="10"/>
                      <a:pt x="127" y="10"/>
                    </a:cubicBezTo>
                    <a:cubicBezTo>
                      <a:pt x="128" y="9"/>
                      <a:pt x="128" y="9"/>
                      <a:pt x="128" y="9"/>
                    </a:cubicBezTo>
                    <a:cubicBezTo>
                      <a:pt x="130" y="10"/>
                      <a:pt x="130" y="10"/>
                      <a:pt x="130" y="10"/>
                    </a:cubicBezTo>
                    <a:cubicBezTo>
                      <a:pt x="131" y="10"/>
                      <a:pt x="130" y="9"/>
                      <a:pt x="131" y="9"/>
                    </a:cubicBezTo>
                    <a:cubicBezTo>
                      <a:pt x="133" y="10"/>
                      <a:pt x="135" y="7"/>
                      <a:pt x="137" y="8"/>
                    </a:cubicBezTo>
                    <a:cubicBezTo>
                      <a:pt x="137" y="7"/>
                      <a:pt x="140" y="7"/>
                      <a:pt x="139" y="6"/>
                    </a:cubicBezTo>
                    <a:cubicBezTo>
                      <a:pt x="139" y="7"/>
                      <a:pt x="139" y="7"/>
                      <a:pt x="139" y="7"/>
                    </a:cubicBezTo>
                    <a:cubicBezTo>
                      <a:pt x="141" y="6"/>
                      <a:pt x="141" y="6"/>
                      <a:pt x="141" y="6"/>
                    </a:cubicBezTo>
                    <a:cubicBezTo>
                      <a:pt x="141" y="7"/>
                      <a:pt x="141" y="7"/>
                      <a:pt x="141" y="7"/>
                    </a:cubicBezTo>
                    <a:cubicBezTo>
                      <a:pt x="142" y="7"/>
                      <a:pt x="141" y="6"/>
                      <a:pt x="142" y="5"/>
                    </a:cubicBezTo>
                    <a:cubicBezTo>
                      <a:pt x="143" y="6"/>
                      <a:pt x="143" y="4"/>
                      <a:pt x="144" y="5"/>
                    </a:cubicBezTo>
                    <a:cubicBezTo>
                      <a:pt x="145" y="5"/>
                      <a:pt x="145" y="5"/>
                      <a:pt x="145" y="5"/>
                    </a:cubicBezTo>
                    <a:cubicBezTo>
                      <a:pt x="145" y="5"/>
                      <a:pt x="145" y="5"/>
                      <a:pt x="146" y="5"/>
                    </a:cubicBezTo>
                    <a:cubicBezTo>
                      <a:pt x="147" y="6"/>
                      <a:pt x="146" y="5"/>
                      <a:pt x="146" y="4"/>
                    </a:cubicBezTo>
                    <a:cubicBezTo>
                      <a:pt x="146" y="4"/>
                      <a:pt x="146" y="4"/>
                      <a:pt x="146" y="4"/>
                    </a:cubicBezTo>
                    <a:cubicBezTo>
                      <a:pt x="149" y="3"/>
                      <a:pt x="151" y="0"/>
                      <a:pt x="154" y="0"/>
                    </a:cubicBez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5" name="Freeform 1108">
                <a:extLst>
                  <a:ext uri="{FF2B5EF4-FFF2-40B4-BE49-F238E27FC236}">
                    <a16:creationId xmlns:a16="http://schemas.microsoft.com/office/drawing/2014/main" id="{67F472A0-567F-46C4-A754-86D249220AFA}"/>
                  </a:ext>
                </a:extLst>
              </p:cNvPr>
              <p:cNvSpPr/>
              <p:nvPr/>
            </p:nvSpPr>
            <p:spPr bwMode="auto">
              <a:xfrm>
                <a:off x="2095" y="1614"/>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6" name="Freeform 1109">
                <a:extLst>
                  <a:ext uri="{FF2B5EF4-FFF2-40B4-BE49-F238E27FC236}">
                    <a16:creationId xmlns:a16="http://schemas.microsoft.com/office/drawing/2014/main" id="{70A0366C-72E3-48AF-A51A-A64BE06A9EA0}"/>
                  </a:ext>
                </a:extLst>
              </p:cNvPr>
              <p:cNvSpPr/>
              <p:nvPr/>
            </p:nvSpPr>
            <p:spPr bwMode="auto">
              <a:xfrm>
                <a:off x="2034" y="1617"/>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7" name="Freeform 1110">
                <a:extLst>
                  <a:ext uri="{FF2B5EF4-FFF2-40B4-BE49-F238E27FC236}">
                    <a16:creationId xmlns:a16="http://schemas.microsoft.com/office/drawing/2014/main" id="{78F1E3D6-10A4-45D8-B4FC-C76E641642C3}"/>
                  </a:ext>
                </a:extLst>
              </p:cNvPr>
              <p:cNvSpPr/>
              <p:nvPr/>
            </p:nvSpPr>
            <p:spPr bwMode="auto">
              <a:xfrm>
                <a:off x="2050" y="161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8" name="Freeform 1111">
                <a:extLst>
                  <a:ext uri="{FF2B5EF4-FFF2-40B4-BE49-F238E27FC236}">
                    <a16:creationId xmlns:a16="http://schemas.microsoft.com/office/drawing/2014/main" id="{4C7A66B3-7DF8-4885-8E7B-DC1AAE679D5A}"/>
                  </a:ext>
                </a:extLst>
              </p:cNvPr>
              <p:cNvSpPr/>
              <p:nvPr/>
            </p:nvSpPr>
            <p:spPr bwMode="auto">
              <a:xfrm>
                <a:off x="2058" y="1617"/>
                <a:ext cx="18" cy="8"/>
              </a:xfrm>
              <a:custGeom>
                <a:gdLst>
                  <a:gd name="T0" fmla="*/ 3 w 7"/>
                  <a:gd name="T1" fmla="*/ 0 h 3"/>
                  <a:gd name="T2" fmla="*/ 2 w 7"/>
                  <a:gd name="T3" fmla="*/ 2 h 3"/>
                  <a:gd name="T4" fmla="*/ 7 w 7"/>
                  <a:gd name="T5" fmla="*/ 1 h 3"/>
                  <a:gd name="T6" fmla="*/ 5 w 7"/>
                  <a:gd name="T7" fmla="*/ 2 h 3"/>
                  <a:gd name="T8" fmla="*/ 5 w 7"/>
                  <a:gd name="T9" fmla="*/ 1 h 3"/>
                  <a:gd name="T10" fmla="*/ 0 w 7"/>
                  <a:gd name="T11" fmla="*/ 3 h 3"/>
                  <a:gd name="T12" fmla="*/ 2 w 7"/>
                  <a:gd name="T13" fmla="*/ 0 h 3"/>
                  <a:gd name="T14" fmla="*/ 3 w 7"/>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1"/>
                      <a:pt x="2" y="1"/>
                      <a:pt x="2" y="2"/>
                    </a:cubicBezTo>
                    <a:cubicBezTo>
                      <a:pt x="4" y="2"/>
                      <a:pt x="5" y="0"/>
                      <a:pt x="7" y="1"/>
                    </a:cubicBezTo>
                    <a:cubicBezTo>
                      <a:pt x="5" y="2"/>
                      <a:pt x="5" y="2"/>
                      <a:pt x="5" y="2"/>
                    </a:cubicBezTo>
                    <a:cubicBezTo>
                      <a:pt x="5" y="1"/>
                      <a:pt x="5" y="1"/>
                      <a:pt x="5" y="1"/>
                    </a:cubicBezTo>
                    <a:cubicBezTo>
                      <a:pt x="3" y="2"/>
                      <a:pt x="2" y="3"/>
                      <a:pt x="0" y="3"/>
                    </a:cubicBezTo>
                    <a:cubicBezTo>
                      <a:pt x="1" y="2"/>
                      <a:pt x="4"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29" name="Freeform 1112">
                <a:extLst>
                  <a:ext uri="{FF2B5EF4-FFF2-40B4-BE49-F238E27FC236}">
                    <a16:creationId xmlns:a16="http://schemas.microsoft.com/office/drawing/2014/main" id="{71214D80-5CAE-4525-AA94-40421AD0466A}"/>
                  </a:ext>
                </a:extLst>
              </p:cNvPr>
              <p:cNvSpPr/>
              <p:nvPr/>
            </p:nvSpPr>
            <p:spPr bwMode="auto">
              <a:xfrm>
                <a:off x="2237" y="161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0" name="Freeform 1113">
                <a:extLst>
                  <a:ext uri="{FF2B5EF4-FFF2-40B4-BE49-F238E27FC236}">
                    <a16:creationId xmlns:a16="http://schemas.microsoft.com/office/drawing/2014/main" id="{D9356B68-9A8F-4E8C-A325-9A341A69EC71}"/>
                  </a:ext>
                </a:extLst>
              </p:cNvPr>
              <p:cNvSpPr/>
              <p:nvPr/>
            </p:nvSpPr>
            <p:spPr bwMode="auto">
              <a:xfrm>
                <a:off x="3658" y="1617"/>
                <a:ext cx="8" cy="5"/>
              </a:xfrm>
              <a:custGeom>
                <a:gdLst>
                  <a:gd name="T0" fmla="*/ 2 w 3"/>
                  <a:gd name="T1" fmla="*/ 2 h 2"/>
                  <a:gd name="T2" fmla="*/ 0 w 3"/>
                  <a:gd name="T3" fmla="*/ 1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1"/>
                      <a:pt x="0" y="1"/>
                      <a:pt x="0" y="1"/>
                    </a:cubicBezTo>
                    <a:cubicBezTo>
                      <a:pt x="2" y="0"/>
                      <a:pt x="2" y="0"/>
                      <a:pt x="2"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1" name="Freeform 1114">
                <a:extLst>
                  <a:ext uri="{FF2B5EF4-FFF2-40B4-BE49-F238E27FC236}">
                    <a16:creationId xmlns:a16="http://schemas.microsoft.com/office/drawing/2014/main" id="{AF1BF42F-A5F7-4330-B9D6-B8AB1EFE097C}"/>
                  </a:ext>
                </a:extLst>
              </p:cNvPr>
              <p:cNvSpPr/>
              <p:nvPr/>
            </p:nvSpPr>
            <p:spPr bwMode="auto">
              <a:xfrm>
                <a:off x="2039" y="1620"/>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2" name="Freeform 1115">
                <a:extLst>
                  <a:ext uri="{FF2B5EF4-FFF2-40B4-BE49-F238E27FC236}">
                    <a16:creationId xmlns:a16="http://schemas.microsoft.com/office/drawing/2014/main" id="{31E7D476-171F-43A7-A20B-CA652AC5D8CB}"/>
                  </a:ext>
                </a:extLst>
              </p:cNvPr>
              <p:cNvSpPr/>
              <p:nvPr/>
            </p:nvSpPr>
            <p:spPr bwMode="auto">
              <a:xfrm>
                <a:off x="2082" y="1620"/>
                <a:ext cx="13" cy="8"/>
              </a:xfrm>
              <a:custGeom>
                <a:gdLst>
                  <a:gd name="T0" fmla="*/ 5 w 5"/>
                  <a:gd name="T1" fmla="*/ 1 h 3"/>
                  <a:gd name="T2" fmla="*/ 0 w 5"/>
                  <a:gd name="T3" fmla="*/ 2 h 3"/>
                  <a:gd name="T4" fmla="*/ 5 w 5"/>
                  <a:gd name="T5" fmla="*/ 1 h 3"/>
                </a:gdLst>
                <a:cxnLst>
                  <a:cxn ang="0">
                    <a:pos x="T0" y="T1"/>
                  </a:cxn>
                  <a:cxn ang="0">
                    <a:pos x="T2" y="T3"/>
                  </a:cxn>
                  <a:cxn ang="0">
                    <a:pos x="T4" y="T5"/>
                  </a:cxn>
                </a:cxnLst>
                <a:rect l="0" t="0" r="r" b="b"/>
                <a:pathLst>
                  <a:path w="5" h="3">
                    <a:moveTo>
                      <a:pt x="5" y="1"/>
                    </a:moveTo>
                    <a:cubicBezTo>
                      <a:pt x="3" y="0"/>
                      <a:pt x="2" y="3"/>
                      <a:pt x="0" y="2"/>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3" name="Freeform 1116">
                <a:extLst>
                  <a:ext uri="{FF2B5EF4-FFF2-40B4-BE49-F238E27FC236}">
                    <a16:creationId xmlns:a16="http://schemas.microsoft.com/office/drawing/2014/main" id="{77470357-CD7C-4D68-9C84-A3EEA91A4E3D}"/>
                  </a:ext>
                </a:extLst>
              </p:cNvPr>
              <p:cNvSpPr/>
              <p:nvPr/>
            </p:nvSpPr>
            <p:spPr bwMode="auto">
              <a:xfrm>
                <a:off x="2018" y="162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4" name="Freeform 1117">
                <a:extLst>
                  <a:ext uri="{FF2B5EF4-FFF2-40B4-BE49-F238E27FC236}">
                    <a16:creationId xmlns:a16="http://schemas.microsoft.com/office/drawing/2014/main" id="{2D9E74F1-C79F-40FD-A542-F5F92BFEB283}"/>
                  </a:ext>
                </a:extLst>
              </p:cNvPr>
              <p:cNvSpPr/>
              <p:nvPr/>
            </p:nvSpPr>
            <p:spPr bwMode="auto">
              <a:xfrm>
                <a:off x="1999" y="1622"/>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1"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5" name="Freeform 1118">
                <a:extLst>
                  <a:ext uri="{FF2B5EF4-FFF2-40B4-BE49-F238E27FC236}">
                    <a16:creationId xmlns:a16="http://schemas.microsoft.com/office/drawing/2014/main" id="{5908FBFE-7318-432C-9F0B-3CF007428EDE}"/>
                  </a:ext>
                </a:extLst>
              </p:cNvPr>
              <p:cNvSpPr/>
              <p:nvPr/>
            </p:nvSpPr>
            <p:spPr bwMode="auto">
              <a:xfrm>
                <a:off x="3562" y="1622"/>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0"/>
                      <a:pt x="1" y="2"/>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6" name="Freeform 1119">
                <a:extLst>
                  <a:ext uri="{FF2B5EF4-FFF2-40B4-BE49-F238E27FC236}">
                    <a16:creationId xmlns:a16="http://schemas.microsoft.com/office/drawing/2014/main" id="{E8F29985-8864-41DE-9A4B-D814BE0876BE}"/>
                  </a:ext>
                </a:extLst>
              </p:cNvPr>
              <p:cNvSpPr/>
              <p:nvPr/>
            </p:nvSpPr>
            <p:spPr bwMode="auto">
              <a:xfrm>
                <a:off x="1994" y="1625"/>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7" name="Freeform 1120">
                <a:extLst>
                  <a:ext uri="{FF2B5EF4-FFF2-40B4-BE49-F238E27FC236}">
                    <a16:creationId xmlns:a16="http://schemas.microsoft.com/office/drawing/2014/main" id="{7A589A58-12B2-4561-BC6B-C9456E62025D}"/>
                  </a:ext>
                </a:extLst>
              </p:cNvPr>
              <p:cNvSpPr/>
              <p:nvPr/>
            </p:nvSpPr>
            <p:spPr bwMode="auto">
              <a:xfrm>
                <a:off x="3906" y="1625"/>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8" name="Freeform 1121">
                <a:extLst>
                  <a:ext uri="{FF2B5EF4-FFF2-40B4-BE49-F238E27FC236}">
                    <a16:creationId xmlns:a16="http://schemas.microsoft.com/office/drawing/2014/main" id="{20C9BA77-0554-4CD3-9566-9A1B08DB959F}"/>
                  </a:ext>
                </a:extLst>
              </p:cNvPr>
              <p:cNvSpPr/>
              <p:nvPr/>
            </p:nvSpPr>
            <p:spPr bwMode="auto">
              <a:xfrm>
                <a:off x="3872" y="1625"/>
                <a:ext cx="18" cy="8"/>
              </a:xfrm>
              <a:custGeom>
                <a:gdLst>
                  <a:gd name="T0" fmla="*/ 0 w 7"/>
                  <a:gd name="T1" fmla="*/ 3 h 3"/>
                  <a:gd name="T2" fmla="*/ 1 w 7"/>
                  <a:gd name="T3" fmla="*/ 2 h 3"/>
                  <a:gd name="T4" fmla="*/ 4 w 7"/>
                  <a:gd name="T5" fmla="*/ 1 h 3"/>
                  <a:gd name="T6" fmla="*/ 4 w 7"/>
                  <a:gd name="T7" fmla="*/ 0 h 3"/>
                  <a:gd name="T8" fmla="*/ 7 w 7"/>
                  <a:gd name="T9" fmla="*/ 0 h 3"/>
                  <a:gd name="T10" fmla="*/ 0 w 7"/>
                  <a:gd name="T11" fmla="*/ 3 h 3"/>
                </a:gd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1" y="2"/>
                      <a:pt x="1" y="2"/>
                    </a:cubicBezTo>
                    <a:cubicBezTo>
                      <a:pt x="2" y="2"/>
                      <a:pt x="3" y="1"/>
                      <a:pt x="4" y="1"/>
                    </a:cubicBezTo>
                    <a:cubicBezTo>
                      <a:pt x="4" y="0"/>
                      <a:pt x="4" y="0"/>
                      <a:pt x="4" y="0"/>
                    </a:cubicBezTo>
                    <a:cubicBezTo>
                      <a:pt x="5" y="0"/>
                      <a:pt x="7" y="1"/>
                      <a:pt x="7" y="0"/>
                    </a:cubicBezTo>
                    <a:cubicBezTo>
                      <a:pt x="6"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39" name="Freeform 1122">
                <a:extLst>
                  <a:ext uri="{FF2B5EF4-FFF2-40B4-BE49-F238E27FC236}">
                    <a16:creationId xmlns:a16="http://schemas.microsoft.com/office/drawing/2014/main" id="{3744FF16-1E84-4CF1-87C5-DA6B67DCA276}"/>
                  </a:ext>
                </a:extLst>
              </p:cNvPr>
              <p:cNvSpPr/>
              <p:nvPr/>
            </p:nvSpPr>
            <p:spPr bwMode="auto">
              <a:xfrm>
                <a:off x="2004" y="1625"/>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0" name="Freeform 1123">
                <a:extLst>
                  <a:ext uri="{FF2B5EF4-FFF2-40B4-BE49-F238E27FC236}">
                    <a16:creationId xmlns:a16="http://schemas.microsoft.com/office/drawing/2014/main" id="{AD247234-C4E5-459A-9F1C-0748E83F928B}"/>
                  </a:ext>
                </a:extLst>
              </p:cNvPr>
              <p:cNvSpPr/>
              <p:nvPr/>
            </p:nvSpPr>
            <p:spPr bwMode="auto">
              <a:xfrm>
                <a:off x="3551" y="162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0"/>
                    </a:cubicBezTo>
                    <a:cubicBezTo>
                      <a:pt x="1"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1" name="Freeform 1124">
                <a:extLst>
                  <a:ext uri="{FF2B5EF4-FFF2-40B4-BE49-F238E27FC236}">
                    <a16:creationId xmlns:a16="http://schemas.microsoft.com/office/drawing/2014/main" id="{04509094-9B02-48A2-BEA7-FED2148B1B88}"/>
                  </a:ext>
                </a:extLst>
              </p:cNvPr>
              <p:cNvSpPr/>
              <p:nvPr/>
            </p:nvSpPr>
            <p:spPr bwMode="auto">
              <a:xfrm>
                <a:off x="4131" y="1628"/>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2" name="Freeform 1125">
                <a:extLst>
                  <a:ext uri="{FF2B5EF4-FFF2-40B4-BE49-F238E27FC236}">
                    <a16:creationId xmlns:a16="http://schemas.microsoft.com/office/drawing/2014/main" id="{BE5E2DAD-A15F-45B6-AD5C-FCE44F28A1F7}"/>
                  </a:ext>
                </a:extLst>
              </p:cNvPr>
              <p:cNvSpPr/>
              <p:nvPr/>
            </p:nvSpPr>
            <p:spPr bwMode="auto">
              <a:xfrm>
                <a:off x="4187" y="1628"/>
                <a:ext cx="3" cy="5"/>
              </a:xfrm>
              <a:custGeom>
                <a:gdLst>
                  <a:gd name="T0" fmla="*/ 1 w 1"/>
                  <a:gd name="T1" fmla="*/ 2 h 2"/>
                  <a:gd name="T2" fmla="*/ 0 w 1"/>
                  <a:gd name="T3" fmla="*/ 1 h 2"/>
                  <a:gd name="T4" fmla="*/ 1 w 1"/>
                  <a:gd name="T5" fmla="*/ 1 h 2"/>
                  <a:gd name="T6" fmla="*/ 0 w 1"/>
                  <a:gd name="T7" fmla="*/ 0 h 2"/>
                  <a:gd name="T8" fmla="*/ 1 w 1"/>
                  <a:gd name="T9" fmla="*/ 0 h 2"/>
                  <a:gd name="T10" fmla="*/ 1 w 1"/>
                  <a:gd name="T11" fmla="*/ 2 h 2"/>
                </a:gd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0" y="1"/>
                    </a:cubicBezTo>
                    <a:cubicBezTo>
                      <a:pt x="1" y="1"/>
                      <a:pt x="1" y="1"/>
                      <a:pt x="1" y="1"/>
                    </a:cubicBezTo>
                    <a:cubicBezTo>
                      <a:pt x="0" y="0"/>
                      <a:pt x="0" y="0"/>
                      <a:pt x="0" y="0"/>
                    </a:cubicBezTo>
                    <a:cubicBezTo>
                      <a:pt x="0"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3" name="Freeform 1126">
                <a:extLst>
                  <a:ext uri="{FF2B5EF4-FFF2-40B4-BE49-F238E27FC236}">
                    <a16:creationId xmlns:a16="http://schemas.microsoft.com/office/drawing/2014/main" id="{E83B97C5-E26F-4753-ABE0-E388235F2CA5}"/>
                  </a:ext>
                </a:extLst>
              </p:cNvPr>
              <p:cNvSpPr/>
              <p:nvPr/>
            </p:nvSpPr>
            <p:spPr bwMode="auto">
              <a:xfrm>
                <a:off x="4171" y="162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4" name="Freeform 1127">
                <a:extLst>
                  <a:ext uri="{FF2B5EF4-FFF2-40B4-BE49-F238E27FC236}">
                    <a16:creationId xmlns:a16="http://schemas.microsoft.com/office/drawing/2014/main" id="{783CFE13-DBD9-4E35-8B6B-365AD37863BB}"/>
                  </a:ext>
                </a:extLst>
              </p:cNvPr>
              <p:cNvSpPr/>
              <p:nvPr/>
            </p:nvSpPr>
            <p:spPr bwMode="auto">
              <a:xfrm>
                <a:off x="2143" y="1628"/>
                <a:ext cx="5" cy="2"/>
              </a:xfrm>
              <a:custGeom>
                <a:gdLst>
                  <a:gd name="T0" fmla="*/ 0 w 5"/>
                  <a:gd name="T1" fmla="*/ 2 h 2"/>
                  <a:gd name="T2" fmla="*/ 3 w 5"/>
                  <a:gd name="T3" fmla="*/ 0 h 2"/>
                  <a:gd name="T4" fmla="*/ 5 w 5"/>
                  <a:gd name="T5" fmla="*/ 2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5" name="Freeform 1128">
                <a:extLst>
                  <a:ext uri="{FF2B5EF4-FFF2-40B4-BE49-F238E27FC236}">
                    <a16:creationId xmlns:a16="http://schemas.microsoft.com/office/drawing/2014/main" id="{CA90D93E-3400-4FA9-B3B5-54885B736CF5}"/>
                  </a:ext>
                </a:extLst>
              </p:cNvPr>
              <p:cNvSpPr/>
              <p:nvPr/>
            </p:nvSpPr>
            <p:spPr bwMode="auto">
              <a:xfrm>
                <a:off x="2194" y="1628"/>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6" name="Freeform 1129">
                <a:extLst>
                  <a:ext uri="{FF2B5EF4-FFF2-40B4-BE49-F238E27FC236}">
                    <a16:creationId xmlns:a16="http://schemas.microsoft.com/office/drawing/2014/main" id="{57A82628-59F3-40B8-AB40-FBDFA0D9F84A}"/>
                  </a:ext>
                </a:extLst>
              </p:cNvPr>
              <p:cNvSpPr/>
              <p:nvPr/>
            </p:nvSpPr>
            <p:spPr bwMode="auto">
              <a:xfrm>
                <a:off x="4128" y="163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7" name="Rectangle 1130">
                <a:extLst>
                  <a:ext uri="{FF2B5EF4-FFF2-40B4-BE49-F238E27FC236}">
                    <a16:creationId xmlns:a16="http://schemas.microsoft.com/office/drawing/2014/main" id="{1C2B581E-AF5C-42A0-82F8-5C712E1033D2}"/>
                  </a:ext>
                </a:extLst>
              </p:cNvPr>
              <p:cNvSpPr>
                <a:spLocks noChangeArrowheads="1"/>
              </p:cNvSpPr>
              <p:nvPr/>
            </p:nvSpPr>
            <p:spPr bwMode="auto">
              <a:xfrm>
                <a:off x="4182" y="163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8" name="Freeform 1131">
                <a:extLst>
                  <a:ext uri="{FF2B5EF4-FFF2-40B4-BE49-F238E27FC236}">
                    <a16:creationId xmlns:a16="http://schemas.microsoft.com/office/drawing/2014/main" id="{1B5D1C1C-8541-4584-9D5C-AAD73D8B56DC}"/>
                  </a:ext>
                </a:extLst>
              </p:cNvPr>
              <p:cNvSpPr/>
              <p:nvPr/>
            </p:nvSpPr>
            <p:spPr bwMode="auto">
              <a:xfrm>
                <a:off x="2146" y="1630"/>
                <a:ext cx="8" cy="3"/>
              </a:xfrm>
              <a:custGeom>
                <a:gdLst>
                  <a:gd name="T0" fmla="*/ 3 w 3"/>
                  <a:gd name="T1" fmla="*/ 0 h 1"/>
                  <a:gd name="T2" fmla="*/ 1 w 3"/>
                  <a:gd name="T3" fmla="*/ 1 h 1"/>
                  <a:gd name="T4" fmla="*/ 2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1"/>
                      <a:pt x="2" y="0"/>
                      <a:pt x="1" y="1"/>
                    </a:cubicBezTo>
                    <a:cubicBezTo>
                      <a:pt x="2" y="1"/>
                      <a:pt x="2" y="1"/>
                      <a:pt x="2" y="1"/>
                    </a:cubicBezTo>
                    <a:cubicBezTo>
                      <a:pt x="2"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49" name="Freeform 1132">
                <a:extLst>
                  <a:ext uri="{FF2B5EF4-FFF2-40B4-BE49-F238E27FC236}">
                    <a16:creationId xmlns:a16="http://schemas.microsoft.com/office/drawing/2014/main" id="{FB563365-231D-4DDF-8731-1936F4615801}"/>
                  </a:ext>
                </a:extLst>
              </p:cNvPr>
              <p:cNvSpPr/>
              <p:nvPr/>
            </p:nvSpPr>
            <p:spPr bwMode="auto">
              <a:xfrm>
                <a:off x="2183" y="1630"/>
                <a:ext cx="8" cy="6"/>
              </a:xfrm>
              <a:custGeom>
                <a:gdLst>
                  <a:gd name="T0" fmla="*/ 3 w 3"/>
                  <a:gd name="T1" fmla="*/ 1 h 2"/>
                  <a:gd name="T2" fmla="*/ 1 w 3"/>
                  <a:gd name="T3" fmla="*/ 1 h 2"/>
                  <a:gd name="T4" fmla="*/ 1 w 3"/>
                  <a:gd name="T5" fmla="*/ 1 h 2"/>
                  <a:gd name="T6" fmla="*/ 0 w 3"/>
                  <a:gd name="T7" fmla="*/ 1 h 2"/>
                  <a:gd name="T8" fmla="*/ 3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0"/>
                      <a:pt x="1" y="1"/>
                    </a:cubicBezTo>
                    <a:cubicBezTo>
                      <a:pt x="1" y="1"/>
                      <a:pt x="1" y="1"/>
                      <a:pt x="1" y="1"/>
                    </a:cubicBezTo>
                    <a:cubicBezTo>
                      <a:pt x="0" y="2"/>
                      <a:pt x="0"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0" name="Freeform 1133">
                <a:extLst>
                  <a:ext uri="{FF2B5EF4-FFF2-40B4-BE49-F238E27FC236}">
                    <a16:creationId xmlns:a16="http://schemas.microsoft.com/office/drawing/2014/main" id="{DFBD68F0-B675-4281-A9A1-EB6BFF0D36CD}"/>
                  </a:ext>
                </a:extLst>
              </p:cNvPr>
              <p:cNvSpPr/>
              <p:nvPr/>
            </p:nvSpPr>
            <p:spPr bwMode="auto">
              <a:xfrm>
                <a:off x="3864" y="1630"/>
                <a:ext cx="8" cy="3"/>
              </a:xfrm>
              <a:custGeom>
                <a:gdLst>
                  <a:gd name="T0" fmla="*/ 1 w 3"/>
                  <a:gd name="T1" fmla="*/ 1 h 1"/>
                  <a:gd name="T2" fmla="*/ 2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1"/>
                      <a:pt x="3"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1" name="Freeform 1134">
                <a:extLst>
                  <a:ext uri="{FF2B5EF4-FFF2-40B4-BE49-F238E27FC236}">
                    <a16:creationId xmlns:a16="http://schemas.microsoft.com/office/drawing/2014/main" id="{A2E7CF9E-A5E3-4D1F-AF14-49CDE8A19585}"/>
                  </a:ext>
                </a:extLst>
              </p:cNvPr>
              <p:cNvSpPr/>
              <p:nvPr/>
            </p:nvSpPr>
            <p:spPr bwMode="auto">
              <a:xfrm>
                <a:off x="4296" y="1628"/>
                <a:ext cx="11" cy="5"/>
              </a:xfrm>
              <a:custGeom>
                <a:gdLst>
                  <a:gd name="T0" fmla="*/ 4 w 4"/>
                  <a:gd name="T1" fmla="*/ 2 h 2"/>
                  <a:gd name="T2" fmla="*/ 0 w 4"/>
                  <a:gd name="T3" fmla="*/ 2 h 2"/>
                  <a:gd name="T4" fmla="*/ 4 w 4"/>
                  <a:gd name="T5" fmla="*/ 2 h 2"/>
                </a:gdLst>
                <a:cxnLst>
                  <a:cxn ang="0">
                    <a:pos x="T0" y="T1"/>
                  </a:cxn>
                  <a:cxn ang="0">
                    <a:pos x="T2" y="T3"/>
                  </a:cxn>
                  <a:cxn ang="0">
                    <a:pos x="T4" y="T5"/>
                  </a:cxn>
                </a:cxnLst>
                <a:rect l="0" t="0" r="r" b="b"/>
                <a:pathLst>
                  <a:path w="4" h="2">
                    <a:moveTo>
                      <a:pt x="4" y="2"/>
                    </a:moveTo>
                    <a:cubicBezTo>
                      <a:pt x="4" y="1"/>
                      <a:pt x="0" y="2"/>
                      <a:pt x="0" y="2"/>
                    </a:cubicBezTo>
                    <a:cubicBezTo>
                      <a:pt x="1"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2" name="Freeform 1135">
                <a:extLst>
                  <a:ext uri="{FF2B5EF4-FFF2-40B4-BE49-F238E27FC236}">
                    <a16:creationId xmlns:a16="http://schemas.microsoft.com/office/drawing/2014/main" id="{F5F7E83A-E4BA-4BB5-871D-086B97C79CF2}"/>
                  </a:ext>
                </a:extLst>
              </p:cNvPr>
              <p:cNvSpPr/>
              <p:nvPr/>
            </p:nvSpPr>
            <p:spPr bwMode="auto">
              <a:xfrm flipH="1">
                <a:off x="4150" y="163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3" name="Rectangle 1136">
                <a:extLst>
                  <a:ext uri="{FF2B5EF4-FFF2-40B4-BE49-F238E27FC236}">
                    <a16:creationId xmlns:a16="http://schemas.microsoft.com/office/drawing/2014/main" id="{61B6027B-56F0-4BB4-A9C0-99DF843C274E}"/>
                  </a:ext>
                </a:extLst>
              </p:cNvPr>
              <p:cNvSpPr>
                <a:spLocks noChangeArrowheads="1"/>
              </p:cNvSpPr>
              <p:nvPr/>
            </p:nvSpPr>
            <p:spPr bwMode="auto">
              <a:xfrm>
                <a:off x="202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4" name="Freeform 1137">
                <a:extLst>
                  <a:ext uri="{FF2B5EF4-FFF2-40B4-BE49-F238E27FC236}">
                    <a16:creationId xmlns:a16="http://schemas.microsoft.com/office/drawing/2014/main" id="{1A004B8F-AD0D-409D-991E-F438CF2D3545}"/>
                  </a:ext>
                </a:extLst>
              </p:cNvPr>
              <p:cNvSpPr/>
              <p:nvPr/>
            </p:nvSpPr>
            <p:spPr bwMode="auto">
              <a:xfrm>
                <a:off x="2060" y="1630"/>
                <a:ext cx="3" cy="6"/>
              </a:xfrm>
              <a:custGeom>
                <a:gdLst>
                  <a:gd name="T0" fmla="*/ 0 w 1"/>
                  <a:gd name="T1" fmla="*/ 1 h 2"/>
                  <a:gd name="T2" fmla="*/ 0 w 1"/>
                  <a:gd name="T3" fmla="*/ 1 h 2"/>
                  <a:gd name="T4" fmla="*/ 1 w 1"/>
                  <a:gd name="T5" fmla="*/ 1 h 2"/>
                  <a:gd name="T6" fmla="*/ 0 w 1"/>
                  <a:gd name="T7" fmla="*/ 1 h 2"/>
                </a:gd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5" name="Freeform 1138">
                <a:extLst>
                  <a:ext uri="{FF2B5EF4-FFF2-40B4-BE49-F238E27FC236}">
                    <a16:creationId xmlns:a16="http://schemas.microsoft.com/office/drawing/2014/main" id="{8C86C15A-D896-4042-8444-78F369F2B639}"/>
                  </a:ext>
                </a:extLst>
              </p:cNvPr>
              <p:cNvSpPr/>
              <p:nvPr/>
            </p:nvSpPr>
            <p:spPr bwMode="auto">
              <a:xfrm>
                <a:off x="3583" y="16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6" name="Freeform 1139">
                <a:extLst>
                  <a:ext uri="{FF2B5EF4-FFF2-40B4-BE49-F238E27FC236}">
                    <a16:creationId xmlns:a16="http://schemas.microsoft.com/office/drawing/2014/main" id="{1FF7902A-7646-4D2B-B148-A6BEA4FBE309}"/>
                  </a:ext>
                </a:extLst>
              </p:cNvPr>
              <p:cNvSpPr/>
              <p:nvPr/>
            </p:nvSpPr>
            <p:spPr bwMode="auto">
              <a:xfrm>
                <a:off x="4291" y="1633"/>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7" name="Rectangle 1140">
                <a:extLst>
                  <a:ext uri="{FF2B5EF4-FFF2-40B4-BE49-F238E27FC236}">
                    <a16:creationId xmlns:a16="http://schemas.microsoft.com/office/drawing/2014/main" id="{AE0DE1A7-94E9-499D-A48B-601E664402EC}"/>
                  </a:ext>
                </a:extLst>
              </p:cNvPr>
              <p:cNvSpPr>
                <a:spLocks noChangeArrowheads="1"/>
              </p:cNvSpPr>
              <p:nvPr/>
            </p:nvSpPr>
            <p:spPr bwMode="auto">
              <a:xfrm>
                <a:off x="1983" y="16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8" name="Freeform 1141">
                <a:extLst>
                  <a:ext uri="{FF2B5EF4-FFF2-40B4-BE49-F238E27FC236}">
                    <a16:creationId xmlns:a16="http://schemas.microsoft.com/office/drawing/2014/main" id="{70EFB811-2C98-44AF-9853-D5F60FCDD824}"/>
                  </a:ext>
                </a:extLst>
              </p:cNvPr>
              <p:cNvSpPr/>
              <p:nvPr/>
            </p:nvSpPr>
            <p:spPr bwMode="auto">
              <a:xfrm>
                <a:off x="4096" y="1633"/>
                <a:ext cx="5" cy="3"/>
              </a:xfrm>
              <a:custGeom>
                <a:gdLst>
                  <a:gd name="T0" fmla="*/ 0 w 5"/>
                  <a:gd name="T1" fmla="*/ 3 h 3"/>
                  <a:gd name="T2" fmla="*/ 0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59" name="Freeform 1142">
                <a:extLst>
                  <a:ext uri="{FF2B5EF4-FFF2-40B4-BE49-F238E27FC236}">
                    <a16:creationId xmlns:a16="http://schemas.microsoft.com/office/drawing/2014/main" id="{26501FBD-974A-4AAC-BA9D-7E2498F2CA85}"/>
                  </a:ext>
                </a:extLst>
              </p:cNvPr>
              <p:cNvSpPr/>
              <p:nvPr/>
            </p:nvSpPr>
            <p:spPr bwMode="auto">
              <a:xfrm>
                <a:off x="3575" y="1633"/>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0" name="Freeform 1143">
                <a:extLst>
                  <a:ext uri="{FF2B5EF4-FFF2-40B4-BE49-F238E27FC236}">
                    <a16:creationId xmlns:a16="http://schemas.microsoft.com/office/drawing/2014/main" id="{7BFF5EEA-8BE0-4D5B-8027-39861770046E}"/>
                  </a:ext>
                </a:extLst>
              </p:cNvPr>
              <p:cNvSpPr/>
              <p:nvPr/>
            </p:nvSpPr>
            <p:spPr bwMode="auto">
              <a:xfrm>
                <a:off x="3850" y="1633"/>
                <a:ext cx="14" cy="8"/>
              </a:xfrm>
              <a:custGeom>
                <a:gdLst>
                  <a:gd name="T0" fmla="*/ 5 w 5"/>
                  <a:gd name="T1" fmla="*/ 0 h 3"/>
                  <a:gd name="T2" fmla="*/ 2 w 5"/>
                  <a:gd name="T3" fmla="*/ 3 h 3"/>
                  <a:gd name="T4" fmla="*/ 2 w 5"/>
                  <a:gd name="T5" fmla="*/ 1 h 3"/>
                  <a:gd name="T6" fmla="*/ 4 w 5"/>
                  <a:gd name="T7" fmla="*/ 2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3"/>
                      <a:pt x="3" y="3"/>
                      <a:pt x="2" y="3"/>
                    </a:cubicBezTo>
                    <a:cubicBezTo>
                      <a:pt x="0" y="3"/>
                      <a:pt x="2" y="2"/>
                      <a:pt x="2" y="1"/>
                    </a:cubicBezTo>
                    <a:cubicBezTo>
                      <a:pt x="3" y="2"/>
                      <a:pt x="3" y="1"/>
                      <a:pt x="4" y="2"/>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1" name="Freeform 1144">
                <a:extLst>
                  <a:ext uri="{FF2B5EF4-FFF2-40B4-BE49-F238E27FC236}">
                    <a16:creationId xmlns:a16="http://schemas.microsoft.com/office/drawing/2014/main" id="{06B59735-2337-49E1-A0BF-261069325FFC}"/>
                  </a:ext>
                </a:extLst>
              </p:cNvPr>
              <p:cNvSpPr/>
              <p:nvPr/>
            </p:nvSpPr>
            <p:spPr bwMode="auto">
              <a:xfrm>
                <a:off x="2012" y="1636"/>
                <a:ext cx="8" cy="5"/>
              </a:xfrm>
              <a:custGeom>
                <a:gdLst>
                  <a:gd name="T0" fmla="*/ 3 w 3"/>
                  <a:gd name="T1" fmla="*/ 1 h 2"/>
                  <a:gd name="T2" fmla="*/ 3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2"/>
                      <a:pt x="3" y="2"/>
                      <a:pt x="3" y="2"/>
                    </a:cubicBezTo>
                    <a:cubicBezTo>
                      <a:pt x="0" y="1"/>
                      <a:pt x="0"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2" name="Rectangle 1145">
                <a:extLst>
                  <a:ext uri="{FF2B5EF4-FFF2-40B4-BE49-F238E27FC236}">
                    <a16:creationId xmlns:a16="http://schemas.microsoft.com/office/drawing/2014/main" id="{149C1488-68E4-40AE-9043-9559F8D767D6}"/>
                  </a:ext>
                </a:extLst>
              </p:cNvPr>
              <p:cNvSpPr>
                <a:spLocks noChangeArrowheads="1"/>
              </p:cNvSpPr>
              <p:nvPr/>
            </p:nvSpPr>
            <p:spPr bwMode="auto">
              <a:xfrm>
                <a:off x="1975" y="1636"/>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3" name="Freeform 1146">
                <a:extLst>
                  <a:ext uri="{FF2B5EF4-FFF2-40B4-BE49-F238E27FC236}">
                    <a16:creationId xmlns:a16="http://schemas.microsoft.com/office/drawing/2014/main" id="{D831A484-949E-4920-BB90-DB800872EB4A}"/>
                  </a:ext>
                </a:extLst>
              </p:cNvPr>
              <p:cNvSpPr/>
              <p:nvPr/>
            </p:nvSpPr>
            <p:spPr bwMode="auto">
              <a:xfrm>
                <a:off x="3629" y="1638"/>
                <a:ext cx="2"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0" y="0"/>
                      <a:pt x="0" y="2"/>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4" name="Freeform 1147">
                <a:extLst>
                  <a:ext uri="{FF2B5EF4-FFF2-40B4-BE49-F238E27FC236}">
                    <a16:creationId xmlns:a16="http://schemas.microsoft.com/office/drawing/2014/main" id="{CAB33142-CFAD-460A-A895-04EC4143A22B}"/>
                  </a:ext>
                </a:extLst>
              </p:cNvPr>
              <p:cNvSpPr/>
              <p:nvPr/>
            </p:nvSpPr>
            <p:spPr bwMode="auto">
              <a:xfrm>
                <a:off x="1999" y="1638"/>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5" name="Freeform 1148">
                <a:extLst>
                  <a:ext uri="{FF2B5EF4-FFF2-40B4-BE49-F238E27FC236}">
                    <a16:creationId xmlns:a16="http://schemas.microsoft.com/office/drawing/2014/main" id="{1852AB0E-81A8-49A2-BC3F-9DE1E7E2D08D}"/>
                  </a:ext>
                </a:extLst>
              </p:cNvPr>
              <p:cNvSpPr/>
              <p:nvPr/>
            </p:nvSpPr>
            <p:spPr bwMode="auto">
              <a:xfrm>
                <a:off x="4088" y="1638"/>
                <a:ext cx="3" cy="6"/>
              </a:xfrm>
              <a:custGeom>
                <a:gdLst>
                  <a:gd name="T0" fmla="*/ 1 w 1"/>
                  <a:gd name="T1" fmla="*/ 2 h 2"/>
                  <a:gd name="T2" fmla="*/ 0 w 1"/>
                  <a:gd name="T3" fmla="*/ 1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1"/>
                      <a:pt x="0" y="1"/>
                    </a:cubicBezTo>
                    <a:cubicBezTo>
                      <a:pt x="0" y="1"/>
                      <a:pt x="0"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6" name="Freeform 1149">
                <a:extLst>
                  <a:ext uri="{FF2B5EF4-FFF2-40B4-BE49-F238E27FC236}">
                    <a16:creationId xmlns:a16="http://schemas.microsoft.com/office/drawing/2014/main" id="{74601BA4-2357-4506-99B5-D9A73625B413}"/>
                  </a:ext>
                </a:extLst>
              </p:cNvPr>
              <p:cNvSpPr/>
              <p:nvPr/>
            </p:nvSpPr>
            <p:spPr bwMode="auto">
              <a:xfrm>
                <a:off x="4083" y="1638"/>
                <a:ext cx="37" cy="19"/>
              </a:xfrm>
              <a:custGeom>
                <a:gdLst>
                  <a:gd name="T0" fmla="*/ 14 w 14"/>
                  <a:gd name="T1" fmla="*/ 1 h 7"/>
                  <a:gd name="T2" fmla="*/ 11 w 14"/>
                  <a:gd name="T3" fmla="*/ 4 h 7"/>
                  <a:gd name="T4" fmla="*/ 12 w 14"/>
                  <a:gd name="T5" fmla="*/ 4 h 7"/>
                  <a:gd name="T6" fmla="*/ 6 w 14"/>
                  <a:gd name="T7" fmla="*/ 5 h 7"/>
                  <a:gd name="T8" fmla="*/ 5 w 14"/>
                  <a:gd name="T9" fmla="*/ 5 h 7"/>
                  <a:gd name="T10" fmla="*/ 6 w 14"/>
                  <a:gd name="T11" fmla="*/ 4 h 7"/>
                  <a:gd name="T12" fmla="*/ 4 w 14"/>
                  <a:gd name="T13" fmla="*/ 5 h 7"/>
                  <a:gd name="T14" fmla="*/ 5 w 14"/>
                  <a:gd name="T15" fmla="*/ 6 h 7"/>
                  <a:gd name="T16" fmla="*/ 0 w 14"/>
                  <a:gd name="T17" fmla="*/ 7 h 7"/>
                  <a:gd name="T18" fmla="*/ 2 w 14"/>
                  <a:gd name="T19" fmla="*/ 6 h 7"/>
                  <a:gd name="T20" fmla="*/ 0 w 14"/>
                  <a:gd name="T21" fmla="*/ 5 h 7"/>
                  <a:gd name="T22" fmla="*/ 2 w 14"/>
                  <a:gd name="T23" fmla="*/ 5 h 7"/>
                  <a:gd name="T24" fmla="*/ 13 w 14"/>
                  <a:gd name="T25" fmla="*/ 2 h 7"/>
                  <a:gd name="T26" fmla="*/ 13 w 14"/>
                  <a:gd name="T27" fmla="*/ 0 h 7"/>
                  <a:gd name="T28" fmla="*/ 14 w 14"/>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2"/>
                      <a:pt x="12" y="2"/>
                      <a:pt x="11" y="4"/>
                    </a:cubicBezTo>
                    <a:cubicBezTo>
                      <a:pt x="12" y="4"/>
                      <a:pt x="12" y="4"/>
                      <a:pt x="12" y="4"/>
                    </a:cubicBezTo>
                    <a:cubicBezTo>
                      <a:pt x="10" y="3"/>
                      <a:pt x="8" y="7"/>
                      <a:pt x="6" y="5"/>
                    </a:cubicBezTo>
                    <a:cubicBezTo>
                      <a:pt x="5" y="5"/>
                      <a:pt x="5" y="5"/>
                      <a:pt x="5" y="5"/>
                    </a:cubicBezTo>
                    <a:cubicBezTo>
                      <a:pt x="5" y="5"/>
                      <a:pt x="6" y="5"/>
                      <a:pt x="6" y="4"/>
                    </a:cubicBezTo>
                    <a:cubicBezTo>
                      <a:pt x="5" y="3"/>
                      <a:pt x="5" y="5"/>
                      <a:pt x="4" y="5"/>
                    </a:cubicBezTo>
                    <a:cubicBezTo>
                      <a:pt x="3" y="6"/>
                      <a:pt x="4" y="6"/>
                      <a:pt x="5" y="6"/>
                    </a:cubicBezTo>
                    <a:cubicBezTo>
                      <a:pt x="0" y="7"/>
                      <a:pt x="0" y="7"/>
                      <a:pt x="0" y="7"/>
                    </a:cubicBezTo>
                    <a:cubicBezTo>
                      <a:pt x="0" y="6"/>
                      <a:pt x="1" y="6"/>
                      <a:pt x="2" y="6"/>
                    </a:cubicBezTo>
                    <a:cubicBezTo>
                      <a:pt x="0" y="5"/>
                      <a:pt x="0" y="5"/>
                      <a:pt x="0" y="5"/>
                    </a:cubicBezTo>
                    <a:cubicBezTo>
                      <a:pt x="0" y="4"/>
                      <a:pt x="1" y="5"/>
                      <a:pt x="2" y="5"/>
                    </a:cubicBezTo>
                    <a:cubicBezTo>
                      <a:pt x="6" y="4"/>
                      <a:pt x="10" y="2"/>
                      <a:pt x="13" y="2"/>
                    </a:cubicBezTo>
                    <a:cubicBezTo>
                      <a:pt x="13" y="0"/>
                      <a:pt x="13" y="0"/>
                      <a:pt x="13" y="0"/>
                    </a:cubicBezTo>
                    <a:cubicBezTo>
                      <a:pt x="14" y="0"/>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7" name="Freeform 1150">
                <a:extLst>
                  <a:ext uri="{FF2B5EF4-FFF2-40B4-BE49-F238E27FC236}">
                    <a16:creationId xmlns:a16="http://schemas.microsoft.com/office/drawing/2014/main" id="{2BAD8231-DEE9-4167-9D1D-B056DD281114}"/>
                  </a:ext>
                </a:extLst>
              </p:cNvPr>
              <p:cNvSpPr/>
              <p:nvPr/>
            </p:nvSpPr>
            <p:spPr bwMode="auto">
              <a:xfrm>
                <a:off x="1996" y="1641"/>
                <a:ext cx="6" cy="3"/>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8" name="Freeform 1151">
                <a:extLst>
                  <a:ext uri="{FF2B5EF4-FFF2-40B4-BE49-F238E27FC236}">
                    <a16:creationId xmlns:a16="http://schemas.microsoft.com/office/drawing/2014/main" id="{1281C45B-D42B-4C98-BE38-7136BC4BA976}"/>
                  </a:ext>
                </a:extLst>
              </p:cNvPr>
              <p:cNvSpPr/>
              <p:nvPr/>
            </p:nvSpPr>
            <p:spPr bwMode="auto">
              <a:xfrm>
                <a:off x="3589" y="1641"/>
                <a:ext cx="13" cy="8"/>
              </a:xfrm>
              <a:custGeom>
                <a:gdLst>
                  <a:gd name="T0" fmla="*/ 5 w 5"/>
                  <a:gd name="T1" fmla="*/ 1 h 3"/>
                  <a:gd name="T2" fmla="*/ 4 w 5"/>
                  <a:gd name="T3" fmla="*/ 2 h 3"/>
                  <a:gd name="T4" fmla="*/ 3 w 5"/>
                  <a:gd name="T5" fmla="*/ 1 h 3"/>
                  <a:gd name="T6" fmla="*/ 0 w 5"/>
                  <a:gd name="T7" fmla="*/ 3 h 3"/>
                  <a:gd name="T8" fmla="*/ 0 w 5"/>
                  <a:gd name="T9" fmla="*/ 2 h 3"/>
                  <a:gd name="T10" fmla="*/ 3 w 5"/>
                  <a:gd name="T11" fmla="*/ 0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4" y="2"/>
                      <a:pt x="4" y="2"/>
                      <a:pt x="4" y="2"/>
                    </a:cubicBezTo>
                    <a:cubicBezTo>
                      <a:pt x="4" y="1"/>
                      <a:pt x="3" y="1"/>
                      <a:pt x="3" y="1"/>
                    </a:cubicBezTo>
                    <a:cubicBezTo>
                      <a:pt x="4" y="3"/>
                      <a:pt x="0" y="3"/>
                      <a:pt x="0" y="3"/>
                    </a:cubicBezTo>
                    <a:cubicBezTo>
                      <a:pt x="0" y="2"/>
                      <a:pt x="0" y="2"/>
                      <a:pt x="0" y="2"/>
                    </a:cubicBezTo>
                    <a:cubicBezTo>
                      <a:pt x="1" y="2"/>
                      <a:pt x="3" y="1"/>
                      <a:pt x="3" y="0"/>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69" name="Freeform 1152">
                <a:extLst>
                  <a:ext uri="{FF2B5EF4-FFF2-40B4-BE49-F238E27FC236}">
                    <a16:creationId xmlns:a16="http://schemas.microsoft.com/office/drawing/2014/main" id="{16756E76-65E2-4920-8346-B6931CEB2C11}"/>
                  </a:ext>
                </a:extLst>
              </p:cNvPr>
              <p:cNvSpPr/>
              <p:nvPr/>
            </p:nvSpPr>
            <p:spPr bwMode="auto">
              <a:xfrm>
                <a:off x="3834" y="1641"/>
                <a:ext cx="6" cy="0"/>
              </a:xfrm>
              <a:custGeom>
                <a:gdLst>
                  <a:gd name="T0" fmla="*/ 2 w 2"/>
                  <a:gd name="T1" fmla="*/ 0 w 2"/>
                  <a:gd name="T2" fmla="*/ 1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0" name="Freeform 1153">
                <a:extLst>
                  <a:ext uri="{FF2B5EF4-FFF2-40B4-BE49-F238E27FC236}">
                    <a16:creationId xmlns:a16="http://schemas.microsoft.com/office/drawing/2014/main" id="{41CB3E35-A7E1-471C-BDC6-898E2CDA73D4}"/>
                  </a:ext>
                </a:extLst>
              </p:cNvPr>
              <p:cNvSpPr/>
              <p:nvPr/>
            </p:nvSpPr>
            <p:spPr bwMode="auto">
              <a:xfrm>
                <a:off x="2004" y="1641"/>
                <a:ext cx="16" cy="19"/>
              </a:xfrm>
              <a:custGeom>
                <a:gdLst>
                  <a:gd name="T0" fmla="*/ 5 w 6"/>
                  <a:gd name="T1" fmla="*/ 1 h 7"/>
                  <a:gd name="T2" fmla="*/ 4 w 6"/>
                  <a:gd name="T3" fmla="*/ 4 h 7"/>
                  <a:gd name="T4" fmla="*/ 6 w 6"/>
                  <a:gd name="T5" fmla="*/ 5 h 7"/>
                  <a:gd name="T6" fmla="*/ 6 w 6"/>
                  <a:gd name="T7" fmla="*/ 5 h 7"/>
                  <a:gd name="T8" fmla="*/ 5 w 6"/>
                  <a:gd name="T9" fmla="*/ 4 h 7"/>
                  <a:gd name="T10" fmla="*/ 1 w 6"/>
                  <a:gd name="T11" fmla="*/ 6 h 7"/>
                  <a:gd name="T12" fmla="*/ 0 w 6"/>
                  <a:gd name="T13" fmla="*/ 6 h 7"/>
                  <a:gd name="T14" fmla="*/ 4 w 6"/>
                  <a:gd name="T15" fmla="*/ 5 h 7"/>
                  <a:gd name="T16" fmla="*/ 2 w 6"/>
                  <a:gd name="T17" fmla="*/ 2 h 7"/>
                  <a:gd name="T18" fmla="*/ 1 w 6"/>
                  <a:gd name="T19" fmla="*/ 2 h 7"/>
                  <a:gd name="T20" fmla="*/ 3 w 6"/>
                  <a:gd name="T21" fmla="*/ 1 h 7"/>
                  <a:gd name="T22" fmla="*/ 5 w 6"/>
                  <a:gd name="T23" fmla="*/ 0 h 7"/>
                  <a:gd name="T24" fmla="*/ 5 w 6"/>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1"/>
                    </a:moveTo>
                    <a:cubicBezTo>
                      <a:pt x="4" y="1"/>
                      <a:pt x="4" y="3"/>
                      <a:pt x="4" y="4"/>
                    </a:cubicBezTo>
                    <a:cubicBezTo>
                      <a:pt x="4" y="4"/>
                      <a:pt x="6" y="3"/>
                      <a:pt x="6" y="5"/>
                    </a:cubicBezTo>
                    <a:cubicBezTo>
                      <a:pt x="6" y="5"/>
                      <a:pt x="6" y="5"/>
                      <a:pt x="6" y="5"/>
                    </a:cubicBezTo>
                    <a:cubicBezTo>
                      <a:pt x="5" y="4"/>
                      <a:pt x="5" y="4"/>
                      <a:pt x="5" y="4"/>
                    </a:cubicBezTo>
                    <a:cubicBezTo>
                      <a:pt x="4" y="6"/>
                      <a:pt x="3" y="7"/>
                      <a:pt x="1" y="6"/>
                    </a:cubicBezTo>
                    <a:cubicBezTo>
                      <a:pt x="0" y="6"/>
                      <a:pt x="0" y="6"/>
                      <a:pt x="0" y="6"/>
                    </a:cubicBezTo>
                    <a:cubicBezTo>
                      <a:pt x="1" y="6"/>
                      <a:pt x="3" y="5"/>
                      <a:pt x="4" y="5"/>
                    </a:cubicBezTo>
                    <a:cubicBezTo>
                      <a:pt x="4" y="4"/>
                      <a:pt x="1" y="4"/>
                      <a:pt x="2" y="2"/>
                    </a:cubicBezTo>
                    <a:cubicBezTo>
                      <a:pt x="1" y="2"/>
                      <a:pt x="1" y="2"/>
                      <a:pt x="1" y="2"/>
                    </a:cubicBezTo>
                    <a:cubicBezTo>
                      <a:pt x="1" y="1"/>
                      <a:pt x="3" y="3"/>
                      <a:pt x="3" y="1"/>
                    </a:cubicBezTo>
                    <a:cubicBezTo>
                      <a:pt x="3" y="0"/>
                      <a:pt x="5" y="2"/>
                      <a:pt x="5"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1" name="Freeform 1154">
                <a:extLst>
                  <a:ext uri="{FF2B5EF4-FFF2-40B4-BE49-F238E27FC236}">
                    <a16:creationId xmlns:a16="http://schemas.microsoft.com/office/drawing/2014/main" id="{408D323A-C628-4B3E-8077-7EEC929890BA}"/>
                  </a:ext>
                </a:extLst>
              </p:cNvPr>
              <p:cNvSpPr/>
              <p:nvPr/>
            </p:nvSpPr>
            <p:spPr bwMode="auto">
              <a:xfrm>
                <a:off x="2100" y="1641"/>
                <a:ext cx="6"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1"/>
                      <a:pt x="0" y="2"/>
                    </a:cubicBezTo>
                    <a:cubicBezTo>
                      <a:pt x="0"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2" name="Freeform 1155">
                <a:extLst>
                  <a:ext uri="{FF2B5EF4-FFF2-40B4-BE49-F238E27FC236}">
                    <a16:creationId xmlns:a16="http://schemas.microsoft.com/office/drawing/2014/main" id="{7D1F5BC8-001B-48B1-94D9-5CFD5D5D41A3}"/>
                  </a:ext>
                </a:extLst>
              </p:cNvPr>
              <p:cNvSpPr/>
              <p:nvPr/>
            </p:nvSpPr>
            <p:spPr bwMode="auto">
              <a:xfrm>
                <a:off x="2108" y="1644"/>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3" name="Rectangle 1156">
                <a:extLst>
                  <a:ext uri="{FF2B5EF4-FFF2-40B4-BE49-F238E27FC236}">
                    <a16:creationId xmlns:a16="http://schemas.microsoft.com/office/drawing/2014/main" id="{4F9422A6-AC1D-4CB5-B519-E9652DBEE43A}"/>
                  </a:ext>
                </a:extLst>
              </p:cNvPr>
              <p:cNvSpPr>
                <a:spLocks noChangeArrowheads="1"/>
              </p:cNvSpPr>
              <p:nvPr/>
            </p:nvSpPr>
            <p:spPr bwMode="auto">
              <a:xfrm>
                <a:off x="4296" y="1644"/>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4" name="Freeform 1157">
                <a:extLst>
                  <a:ext uri="{FF2B5EF4-FFF2-40B4-BE49-F238E27FC236}">
                    <a16:creationId xmlns:a16="http://schemas.microsoft.com/office/drawing/2014/main" id="{BB9C7C31-61E3-4092-ABB2-EC56AFCD7D01}"/>
                  </a:ext>
                </a:extLst>
              </p:cNvPr>
              <p:cNvSpPr/>
              <p:nvPr/>
            </p:nvSpPr>
            <p:spPr bwMode="auto">
              <a:xfrm>
                <a:off x="3824" y="1644"/>
                <a:ext cx="5" cy="2"/>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5" name="Freeform 1158">
                <a:extLst>
                  <a:ext uri="{FF2B5EF4-FFF2-40B4-BE49-F238E27FC236}">
                    <a16:creationId xmlns:a16="http://schemas.microsoft.com/office/drawing/2014/main" id="{0A5398FD-84F9-4067-B5CC-0A987BC7545D}"/>
                  </a:ext>
                </a:extLst>
              </p:cNvPr>
              <p:cNvSpPr/>
              <p:nvPr/>
            </p:nvSpPr>
            <p:spPr bwMode="auto">
              <a:xfrm>
                <a:off x="4144" y="1644"/>
                <a:ext cx="11" cy="10"/>
              </a:xfrm>
              <a:custGeom>
                <a:gdLst>
                  <a:gd name="T0" fmla="*/ 4 w 4"/>
                  <a:gd name="T1" fmla="*/ 0 h 4"/>
                  <a:gd name="T2" fmla="*/ 2 w 4"/>
                  <a:gd name="T3" fmla="*/ 3 h 4"/>
                  <a:gd name="T4" fmla="*/ 0 w 4"/>
                  <a:gd name="T5" fmla="*/ 2 h 4"/>
                  <a:gd name="T6" fmla="*/ 4 w 4"/>
                  <a:gd name="T7" fmla="*/ 0 h 4"/>
                </a:gdLst>
                <a:cxnLst>
                  <a:cxn ang="0">
                    <a:pos x="T0" y="T1"/>
                  </a:cxn>
                  <a:cxn ang="0">
                    <a:pos x="T2" y="T3"/>
                  </a:cxn>
                  <a:cxn ang="0">
                    <a:pos x="T4" y="T5"/>
                  </a:cxn>
                  <a:cxn ang="0">
                    <a:pos x="T6" y="T7"/>
                  </a:cxn>
                </a:cxnLst>
                <a:rect l="0" t="0" r="r" b="b"/>
                <a:pathLst>
                  <a:path w="4" h="4">
                    <a:moveTo>
                      <a:pt x="4" y="0"/>
                    </a:moveTo>
                    <a:cubicBezTo>
                      <a:pt x="4" y="1"/>
                      <a:pt x="3" y="2"/>
                      <a:pt x="2" y="3"/>
                    </a:cubicBezTo>
                    <a:cubicBezTo>
                      <a:pt x="0" y="2"/>
                      <a:pt x="0" y="2"/>
                      <a:pt x="0" y="2"/>
                    </a:cubicBezTo>
                    <a:cubicBezTo>
                      <a:pt x="2" y="4"/>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6" name="Freeform 1159">
                <a:extLst>
                  <a:ext uri="{FF2B5EF4-FFF2-40B4-BE49-F238E27FC236}">
                    <a16:creationId xmlns:a16="http://schemas.microsoft.com/office/drawing/2014/main" id="{3A50B10B-F62F-49DE-BCD0-97649CEC7676}"/>
                  </a:ext>
                </a:extLst>
              </p:cNvPr>
              <p:cNvSpPr/>
              <p:nvPr/>
            </p:nvSpPr>
            <p:spPr bwMode="auto">
              <a:xfrm>
                <a:off x="1991" y="1644"/>
                <a:ext cx="5" cy="2"/>
              </a:xfrm>
              <a:custGeom>
                <a:gdLst>
                  <a:gd name="T0" fmla="*/ 5 w 5"/>
                  <a:gd name="T1" fmla="*/ 2 h 2"/>
                  <a:gd name="T2" fmla="*/ 0 w 5"/>
                  <a:gd name="T3" fmla="*/ 2 h 2"/>
                  <a:gd name="T4" fmla="*/ 0 w 5"/>
                  <a:gd name="T5" fmla="*/ 0 h 2"/>
                  <a:gd name="T6" fmla="*/ 5 w 5"/>
                  <a:gd name="T7" fmla="*/ 2 h 2"/>
                  <a:gd name="T8" fmla="*/ 5 w 5"/>
                  <a:gd name="T9" fmla="*/ 2 h 2"/>
                </a:gdLst>
                <a:cxnLst>
                  <a:cxn ang="0">
                    <a:pos x="T0" y="T1"/>
                  </a:cxn>
                  <a:cxn ang="0">
                    <a:pos x="T2" y="T3"/>
                  </a:cxn>
                  <a:cxn ang="0">
                    <a:pos x="T4" y="T5"/>
                  </a:cxn>
                  <a:cxn ang="0">
                    <a:pos x="T6" y="T7"/>
                  </a:cxn>
                  <a:cxn ang="0">
                    <a:pos x="T8" y="T9"/>
                  </a:cxn>
                </a:cxnLst>
                <a:rect l="0" t="0" r="r" b="b"/>
                <a:pathLst>
                  <a:path w="5" h="2">
                    <a:moveTo>
                      <a:pt x="5" y="2"/>
                    </a:moveTo>
                    <a:lnTo>
                      <a:pt x="0" y="2"/>
                    </a:lnTo>
                    <a:lnTo>
                      <a:pt x="0"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7" name="Freeform 1160">
                <a:extLst>
                  <a:ext uri="{FF2B5EF4-FFF2-40B4-BE49-F238E27FC236}">
                    <a16:creationId xmlns:a16="http://schemas.microsoft.com/office/drawing/2014/main" id="{CF16DC09-F660-4CD1-870C-9D3B45A31AD0}"/>
                  </a:ext>
                </a:extLst>
              </p:cNvPr>
              <p:cNvSpPr/>
              <p:nvPr/>
            </p:nvSpPr>
            <p:spPr bwMode="auto">
              <a:xfrm>
                <a:off x="4080" y="1644"/>
                <a:ext cx="8" cy="5"/>
              </a:xfrm>
              <a:custGeom>
                <a:gdLst>
                  <a:gd name="T0" fmla="*/ 3 w 3"/>
                  <a:gd name="T1" fmla="*/ 1 h 2"/>
                  <a:gd name="T2" fmla="*/ 3 w 3"/>
                  <a:gd name="T3" fmla="*/ 1 h 2"/>
                  <a:gd name="T4" fmla="*/ 2 w 3"/>
                  <a:gd name="T5" fmla="*/ 1 h 2"/>
                  <a:gd name="T6" fmla="*/ 0 w 3"/>
                  <a:gd name="T7" fmla="*/ 2 h 2"/>
                  <a:gd name="T8" fmla="*/ 2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1"/>
                      <a:pt x="2" y="1"/>
                    </a:cubicBezTo>
                    <a:cubicBezTo>
                      <a:pt x="1" y="1"/>
                      <a:pt x="1" y="2"/>
                      <a:pt x="0" y="2"/>
                    </a:cubicBezTo>
                    <a:cubicBezTo>
                      <a:pt x="0" y="1"/>
                      <a:pt x="1" y="1"/>
                      <a:pt x="2" y="0"/>
                    </a:cubicBezTo>
                    <a:cubicBezTo>
                      <a:pt x="2"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8" name="Freeform 1161">
                <a:extLst>
                  <a:ext uri="{FF2B5EF4-FFF2-40B4-BE49-F238E27FC236}">
                    <a16:creationId xmlns:a16="http://schemas.microsoft.com/office/drawing/2014/main" id="{76F898B9-F7BD-44CB-AC89-7EFA67DECAB0}"/>
                  </a:ext>
                </a:extLst>
              </p:cNvPr>
              <p:cNvSpPr/>
              <p:nvPr/>
            </p:nvSpPr>
            <p:spPr bwMode="auto">
              <a:xfrm>
                <a:off x="3816" y="1646"/>
                <a:ext cx="2" cy="6"/>
              </a:xfrm>
              <a:custGeom>
                <a:gdLst>
                  <a:gd name="T0" fmla="*/ 1 w 1"/>
                  <a:gd name="T1" fmla="*/ 0 h 2"/>
                  <a:gd name="T2" fmla="*/ 0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2"/>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79" name="Freeform 1162">
                <a:extLst>
                  <a:ext uri="{FF2B5EF4-FFF2-40B4-BE49-F238E27FC236}">
                    <a16:creationId xmlns:a16="http://schemas.microsoft.com/office/drawing/2014/main" id="{B7A01EE8-F324-43AC-9575-B020E64D9EAA}"/>
                  </a:ext>
                </a:extLst>
              </p:cNvPr>
              <p:cNvSpPr/>
              <p:nvPr/>
            </p:nvSpPr>
            <p:spPr bwMode="auto">
              <a:xfrm>
                <a:off x="3960" y="1646"/>
                <a:ext cx="3" cy="3"/>
              </a:xfrm>
              <a:custGeom>
                <a:gdLst>
                  <a:gd name="T0" fmla="*/ 3 w 3"/>
                  <a:gd name="T1" fmla="*/ 3 h 3"/>
                  <a:gd name="T2" fmla="*/ 0 w 3"/>
                  <a:gd name="T3" fmla="*/ 0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0" name="Freeform 1163">
                <a:extLst>
                  <a:ext uri="{FF2B5EF4-FFF2-40B4-BE49-F238E27FC236}">
                    <a16:creationId xmlns:a16="http://schemas.microsoft.com/office/drawing/2014/main" id="{105A5035-4166-40C1-9348-C426B586A82A}"/>
                  </a:ext>
                </a:extLst>
              </p:cNvPr>
              <p:cNvSpPr/>
              <p:nvPr/>
            </p:nvSpPr>
            <p:spPr bwMode="auto">
              <a:xfrm>
                <a:off x="4134" y="1646"/>
                <a:ext cx="8" cy="3"/>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1" y="1"/>
                      <a:pt x="1" y="1"/>
                      <a:pt x="1"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1" name="Freeform 1164">
                <a:extLst>
                  <a:ext uri="{FF2B5EF4-FFF2-40B4-BE49-F238E27FC236}">
                    <a16:creationId xmlns:a16="http://schemas.microsoft.com/office/drawing/2014/main" id="{30BB781F-3D07-41EB-A5A7-ED5BAD4A94BB}"/>
                  </a:ext>
                </a:extLst>
              </p:cNvPr>
              <p:cNvSpPr/>
              <p:nvPr/>
            </p:nvSpPr>
            <p:spPr bwMode="auto">
              <a:xfrm>
                <a:off x="2130" y="16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2" name="Freeform 1165">
                <a:extLst>
                  <a:ext uri="{FF2B5EF4-FFF2-40B4-BE49-F238E27FC236}">
                    <a16:creationId xmlns:a16="http://schemas.microsoft.com/office/drawing/2014/main" id="{37530CEC-7F40-48AA-ACF6-74BB4DD4CCFF}"/>
                  </a:ext>
                </a:extLst>
              </p:cNvPr>
              <p:cNvSpPr/>
              <p:nvPr/>
            </p:nvSpPr>
            <p:spPr bwMode="auto">
              <a:xfrm>
                <a:off x="2079" y="1646"/>
                <a:ext cx="19" cy="14"/>
              </a:xfrm>
              <a:custGeom>
                <a:gdLst>
                  <a:gd name="T0" fmla="*/ 7 w 7"/>
                  <a:gd name="T1" fmla="*/ 0 h 5"/>
                  <a:gd name="T2" fmla="*/ 4 w 7"/>
                  <a:gd name="T3" fmla="*/ 3 h 5"/>
                  <a:gd name="T4" fmla="*/ 6 w 7"/>
                  <a:gd name="T5" fmla="*/ 3 h 5"/>
                  <a:gd name="T6" fmla="*/ 0 w 7"/>
                  <a:gd name="T7" fmla="*/ 3 h 5"/>
                  <a:gd name="T8" fmla="*/ 2 w 7"/>
                  <a:gd name="T9" fmla="*/ 1 h 5"/>
                  <a:gd name="T10" fmla="*/ 7 w 7"/>
                  <a:gd name="T11" fmla="*/ 0 h 5"/>
                </a:gdLst>
                <a:cxnLst>
                  <a:cxn ang="0">
                    <a:pos x="T0" y="T1"/>
                  </a:cxn>
                  <a:cxn ang="0">
                    <a:pos x="T2" y="T3"/>
                  </a:cxn>
                  <a:cxn ang="0">
                    <a:pos x="T4" y="T5"/>
                  </a:cxn>
                  <a:cxn ang="0">
                    <a:pos x="T6" y="T7"/>
                  </a:cxn>
                  <a:cxn ang="0">
                    <a:pos x="T8" y="T9"/>
                  </a:cxn>
                  <a:cxn ang="0">
                    <a:pos x="T10" y="T11"/>
                  </a:cxn>
                </a:cxnLst>
                <a:rect l="0" t="0" r="r" b="b"/>
                <a:pathLst>
                  <a:path w="7" h="5">
                    <a:moveTo>
                      <a:pt x="7" y="0"/>
                    </a:moveTo>
                    <a:cubicBezTo>
                      <a:pt x="7" y="2"/>
                      <a:pt x="6" y="1"/>
                      <a:pt x="4" y="3"/>
                    </a:cubicBezTo>
                    <a:cubicBezTo>
                      <a:pt x="6" y="3"/>
                      <a:pt x="6" y="3"/>
                      <a:pt x="6" y="3"/>
                    </a:cubicBezTo>
                    <a:cubicBezTo>
                      <a:pt x="4" y="5"/>
                      <a:pt x="2" y="1"/>
                      <a:pt x="0" y="3"/>
                    </a:cubicBezTo>
                    <a:cubicBezTo>
                      <a:pt x="0" y="1"/>
                      <a:pt x="2" y="2"/>
                      <a:pt x="2" y="1"/>
                    </a:cubicBezTo>
                    <a:cubicBezTo>
                      <a:pt x="4" y="0"/>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3" name="Freeform 1166">
                <a:extLst>
                  <a:ext uri="{FF2B5EF4-FFF2-40B4-BE49-F238E27FC236}">
                    <a16:creationId xmlns:a16="http://schemas.microsoft.com/office/drawing/2014/main" id="{7EACB440-1F62-4531-8C40-C1A53E6A45CD}"/>
                  </a:ext>
                </a:extLst>
              </p:cNvPr>
              <p:cNvSpPr/>
              <p:nvPr/>
            </p:nvSpPr>
            <p:spPr bwMode="auto">
              <a:xfrm>
                <a:off x="4101" y="1646"/>
                <a:ext cx="8" cy="6"/>
              </a:xfrm>
              <a:custGeom>
                <a:gdLst>
                  <a:gd name="T0" fmla="*/ 0 w 3"/>
                  <a:gd name="T1" fmla="*/ 2 h 2"/>
                  <a:gd name="T2" fmla="*/ 2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1" y="1"/>
                      <a:pt x="2" y="0"/>
                    </a:cubicBezTo>
                    <a:cubicBezTo>
                      <a:pt x="3" y="0"/>
                      <a:pt x="3" y="0"/>
                      <a:pt x="3"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4" name="Freeform 1167">
                <a:extLst>
                  <a:ext uri="{FF2B5EF4-FFF2-40B4-BE49-F238E27FC236}">
                    <a16:creationId xmlns:a16="http://schemas.microsoft.com/office/drawing/2014/main" id="{EA5B32EB-226D-4C11-81D8-7CB97AC8AE43}"/>
                  </a:ext>
                </a:extLst>
              </p:cNvPr>
              <p:cNvSpPr/>
              <p:nvPr/>
            </p:nvSpPr>
            <p:spPr bwMode="auto">
              <a:xfrm>
                <a:off x="2042" y="1644"/>
                <a:ext cx="24" cy="18"/>
              </a:xfrm>
              <a:custGeom>
                <a:gdLst>
                  <a:gd name="T0" fmla="*/ 9 w 9"/>
                  <a:gd name="T1" fmla="*/ 3 h 7"/>
                  <a:gd name="T2" fmla="*/ 8 w 9"/>
                  <a:gd name="T3" fmla="*/ 3 h 7"/>
                  <a:gd name="T4" fmla="*/ 8 w 9"/>
                  <a:gd name="T5" fmla="*/ 3 h 7"/>
                  <a:gd name="T6" fmla="*/ 7 w 9"/>
                  <a:gd name="T7" fmla="*/ 3 h 7"/>
                  <a:gd name="T8" fmla="*/ 6 w 9"/>
                  <a:gd name="T9" fmla="*/ 3 h 7"/>
                  <a:gd name="T10" fmla="*/ 7 w 9"/>
                  <a:gd name="T11" fmla="*/ 3 h 7"/>
                  <a:gd name="T12" fmla="*/ 0 w 9"/>
                  <a:gd name="T13" fmla="*/ 5 h 7"/>
                  <a:gd name="T14" fmla="*/ 4 w 9"/>
                  <a:gd name="T15" fmla="*/ 3 h 7"/>
                  <a:gd name="T16" fmla="*/ 9 w 9"/>
                  <a:gd name="T17"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cubicBezTo>
                      <a:pt x="9" y="3"/>
                      <a:pt x="8" y="1"/>
                      <a:pt x="8" y="3"/>
                    </a:cubicBezTo>
                    <a:cubicBezTo>
                      <a:pt x="8" y="3"/>
                      <a:pt x="8" y="3"/>
                      <a:pt x="8" y="3"/>
                    </a:cubicBezTo>
                    <a:cubicBezTo>
                      <a:pt x="7" y="3"/>
                      <a:pt x="7" y="3"/>
                      <a:pt x="7" y="3"/>
                    </a:cubicBezTo>
                    <a:cubicBezTo>
                      <a:pt x="6" y="3"/>
                      <a:pt x="6" y="3"/>
                      <a:pt x="6" y="3"/>
                    </a:cubicBezTo>
                    <a:cubicBezTo>
                      <a:pt x="7" y="3"/>
                      <a:pt x="7" y="3"/>
                      <a:pt x="7" y="3"/>
                    </a:cubicBezTo>
                    <a:cubicBezTo>
                      <a:pt x="6" y="7"/>
                      <a:pt x="3" y="4"/>
                      <a:pt x="0" y="5"/>
                    </a:cubicBezTo>
                    <a:cubicBezTo>
                      <a:pt x="3" y="6"/>
                      <a:pt x="1" y="3"/>
                      <a:pt x="4" y="3"/>
                    </a:cubicBezTo>
                    <a:cubicBezTo>
                      <a:pt x="6" y="3"/>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5" name="Freeform 1168">
                <a:extLst>
                  <a:ext uri="{FF2B5EF4-FFF2-40B4-BE49-F238E27FC236}">
                    <a16:creationId xmlns:a16="http://schemas.microsoft.com/office/drawing/2014/main" id="{B3703C54-7A77-4FDD-97FA-D462B0340B1E}"/>
                  </a:ext>
                </a:extLst>
              </p:cNvPr>
              <p:cNvSpPr/>
              <p:nvPr/>
            </p:nvSpPr>
            <p:spPr bwMode="auto">
              <a:xfrm>
                <a:off x="2106" y="1649"/>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6" name="Freeform 1169">
                <a:extLst>
                  <a:ext uri="{FF2B5EF4-FFF2-40B4-BE49-F238E27FC236}">
                    <a16:creationId xmlns:a16="http://schemas.microsoft.com/office/drawing/2014/main" id="{1400A2F3-3791-47EF-BD15-AC03B0C84419}"/>
                  </a:ext>
                </a:extLst>
              </p:cNvPr>
              <p:cNvSpPr/>
              <p:nvPr/>
            </p:nvSpPr>
            <p:spPr bwMode="auto">
              <a:xfrm>
                <a:off x="4171" y="1646"/>
                <a:ext cx="5" cy="3"/>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7" name="Freeform 1170">
                <a:extLst>
                  <a:ext uri="{FF2B5EF4-FFF2-40B4-BE49-F238E27FC236}">
                    <a16:creationId xmlns:a16="http://schemas.microsoft.com/office/drawing/2014/main" id="{E163F0F2-4D58-40B4-B818-1D7BEF00D930}"/>
                  </a:ext>
                </a:extLst>
              </p:cNvPr>
              <p:cNvSpPr/>
              <p:nvPr/>
            </p:nvSpPr>
            <p:spPr bwMode="auto">
              <a:xfrm>
                <a:off x="2205" y="1649"/>
                <a:ext cx="2"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0"/>
                      <a:pt x="1"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8" name="Freeform 1171">
                <a:extLst>
                  <a:ext uri="{FF2B5EF4-FFF2-40B4-BE49-F238E27FC236}">
                    <a16:creationId xmlns:a16="http://schemas.microsoft.com/office/drawing/2014/main" id="{65F2A716-EB67-4460-9A9F-CF43F095BEF5}"/>
                  </a:ext>
                </a:extLst>
              </p:cNvPr>
              <p:cNvSpPr/>
              <p:nvPr/>
            </p:nvSpPr>
            <p:spPr bwMode="auto">
              <a:xfrm>
                <a:off x="3834" y="1649"/>
                <a:ext cx="3" cy="3"/>
              </a:xfrm>
              <a:custGeom>
                <a:gdLst>
                  <a:gd name="T0" fmla="*/ 0 w 3"/>
                  <a:gd name="T1" fmla="*/ 0 h 3"/>
                  <a:gd name="T2" fmla="*/ 3 w 3"/>
                  <a:gd name="T3" fmla="*/ 3 h 3"/>
                  <a:gd name="T4" fmla="*/ 0 w 3"/>
                  <a:gd name="T5" fmla="*/ 0 h 3"/>
                </a:gdLst>
                <a:cxnLst>
                  <a:cxn ang="0">
                    <a:pos x="T0" y="T1"/>
                  </a:cxn>
                  <a:cxn ang="0">
                    <a:pos x="T2" y="T3"/>
                  </a:cxn>
                  <a:cxn ang="0">
                    <a:pos x="T4" y="T5"/>
                  </a:cxn>
                </a:cxnLst>
                <a:rect l="0" t="0" r="r" b="b"/>
                <a:pathLst>
                  <a:path w="3" h="3">
                    <a:moveTo>
                      <a:pt x="0" y="0"/>
                    </a:move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89" name="Freeform 1172">
                <a:extLst>
                  <a:ext uri="{FF2B5EF4-FFF2-40B4-BE49-F238E27FC236}">
                    <a16:creationId xmlns:a16="http://schemas.microsoft.com/office/drawing/2014/main" id="{5EB7A0A4-88BD-4188-AFC7-EF6D53BFB57D}"/>
                  </a:ext>
                </a:extLst>
              </p:cNvPr>
              <p:cNvSpPr/>
              <p:nvPr/>
            </p:nvSpPr>
            <p:spPr bwMode="auto">
              <a:xfrm>
                <a:off x="3938" y="1652"/>
                <a:ext cx="19" cy="5"/>
              </a:xfrm>
              <a:custGeom>
                <a:gdLst>
                  <a:gd name="T0" fmla="*/ 7 w 7"/>
                  <a:gd name="T1" fmla="*/ 0 h 2"/>
                  <a:gd name="T2" fmla="*/ 3 w 7"/>
                  <a:gd name="T3" fmla="*/ 2 h 2"/>
                  <a:gd name="T4" fmla="*/ 1 w 7"/>
                  <a:gd name="T5" fmla="*/ 2 h 2"/>
                  <a:gd name="T6" fmla="*/ 0 w 7"/>
                  <a:gd name="T7" fmla="*/ 1 h 2"/>
                  <a:gd name="T8" fmla="*/ 2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4" y="1"/>
                      <a:pt x="3" y="2"/>
                    </a:cubicBezTo>
                    <a:cubicBezTo>
                      <a:pt x="3" y="1"/>
                      <a:pt x="2" y="2"/>
                      <a:pt x="1" y="2"/>
                    </a:cubicBezTo>
                    <a:cubicBezTo>
                      <a:pt x="0" y="1"/>
                      <a:pt x="0" y="1"/>
                      <a:pt x="0" y="1"/>
                    </a:cubicBezTo>
                    <a:cubicBezTo>
                      <a:pt x="1" y="1"/>
                      <a:pt x="3" y="2"/>
                      <a:pt x="2" y="0"/>
                    </a:cubicBezTo>
                    <a:cubicBezTo>
                      <a:pt x="4"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0" name="Freeform 1173">
                <a:extLst>
                  <a:ext uri="{FF2B5EF4-FFF2-40B4-BE49-F238E27FC236}">
                    <a16:creationId xmlns:a16="http://schemas.microsoft.com/office/drawing/2014/main" id="{6B1D66CB-6879-49E7-8E42-CDD505DC3ADA}"/>
                  </a:ext>
                </a:extLst>
              </p:cNvPr>
              <p:cNvSpPr/>
              <p:nvPr/>
            </p:nvSpPr>
            <p:spPr bwMode="auto">
              <a:xfrm>
                <a:off x="2175" y="1652"/>
                <a:ext cx="22" cy="13"/>
              </a:xfrm>
              <a:custGeom>
                <a:gdLst>
                  <a:gd name="T0" fmla="*/ 6 w 8"/>
                  <a:gd name="T1" fmla="*/ 1 h 5"/>
                  <a:gd name="T2" fmla="*/ 8 w 8"/>
                  <a:gd name="T3" fmla="*/ 1 h 5"/>
                  <a:gd name="T4" fmla="*/ 5 w 8"/>
                  <a:gd name="T5" fmla="*/ 3 h 5"/>
                  <a:gd name="T6" fmla="*/ 6 w 8"/>
                  <a:gd name="T7" fmla="*/ 3 h 5"/>
                  <a:gd name="T8" fmla="*/ 6 w 8"/>
                  <a:gd name="T9" fmla="*/ 4 h 5"/>
                  <a:gd name="T10" fmla="*/ 5 w 8"/>
                  <a:gd name="T11" fmla="*/ 2 h 5"/>
                  <a:gd name="T12" fmla="*/ 2 w 8"/>
                  <a:gd name="T13" fmla="*/ 2 h 5"/>
                  <a:gd name="T14" fmla="*/ 4 w 8"/>
                  <a:gd name="T15" fmla="*/ 5 h 5"/>
                  <a:gd name="T16" fmla="*/ 1 w 8"/>
                  <a:gd name="T17" fmla="*/ 5 h 5"/>
                  <a:gd name="T18" fmla="*/ 3 w 8"/>
                  <a:gd name="T19" fmla="*/ 3 h 5"/>
                  <a:gd name="T20" fmla="*/ 0 w 8"/>
                  <a:gd name="T21" fmla="*/ 4 h 5"/>
                  <a:gd name="T22" fmla="*/ 2 w 8"/>
                  <a:gd name="T23" fmla="*/ 3 h 5"/>
                  <a:gd name="T24" fmla="*/ 7 w 8"/>
                  <a:gd name="T25" fmla="*/ 0 h 5"/>
                  <a:gd name="T26" fmla="*/ 6 w 8"/>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1"/>
                    </a:moveTo>
                    <a:cubicBezTo>
                      <a:pt x="7" y="2"/>
                      <a:pt x="6" y="0"/>
                      <a:pt x="8" y="1"/>
                    </a:cubicBezTo>
                    <a:cubicBezTo>
                      <a:pt x="7" y="1"/>
                      <a:pt x="7" y="2"/>
                      <a:pt x="5" y="3"/>
                    </a:cubicBezTo>
                    <a:cubicBezTo>
                      <a:pt x="6" y="3"/>
                      <a:pt x="6" y="3"/>
                      <a:pt x="6" y="3"/>
                    </a:cubicBezTo>
                    <a:cubicBezTo>
                      <a:pt x="6" y="4"/>
                      <a:pt x="6" y="4"/>
                      <a:pt x="6" y="4"/>
                    </a:cubicBezTo>
                    <a:cubicBezTo>
                      <a:pt x="5" y="2"/>
                      <a:pt x="5" y="2"/>
                      <a:pt x="5" y="2"/>
                    </a:cubicBezTo>
                    <a:cubicBezTo>
                      <a:pt x="4" y="3"/>
                      <a:pt x="3" y="1"/>
                      <a:pt x="2" y="2"/>
                    </a:cubicBezTo>
                    <a:cubicBezTo>
                      <a:pt x="4" y="5"/>
                      <a:pt x="4" y="5"/>
                      <a:pt x="4" y="5"/>
                    </a:cubicBezTo>
                    <a:cubicBezTo>
                      <a:pt x="3" y="4"/>
                      <a:pt x="1" y="5"/>
                      <a:pt x="1" y="5"/>
                    </a:cubicBezTo>
                    <a:cubicBezTo>
                      <a:pt x="2" y="5"/>
                      <a:pt x="3" y="4"/>
                      <a:pt x="3" y="3"/>
                    </a:cubicBezTo>
                    <a:cubicBezTo>
                      <a:pt x="2" y="2"/>
                      <a:pt x="1" y="4"/>
                      <a:pt x="0" y="4"/>
                    </a:cubicBezTo>
                    <a:cubicBezTo>
                      <a:pt x="0" y="2"/>
                      <a:pt x="1" y="3"/>
                      <a:pt x="2" y="3"/>
                    </a:cubicBezTo>
                    <a:cubicBezTo>
                      <a:pt x="3" y="1"/>
                      <a:pt x="6" y="1"/>
                      <a:pt x="7" y="0"/>
                    </a:cubicBezTo>
                    <a:cubicBezTo>
                      <a:pt x="7"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1" name="Freeform 1174">
                <a:extLst>
                  <a:ext uri="{FF2B5EF4-FFF2-40B4-BE49-F238E27FC236}">
                    <a16:creationId xmlns:a16="http://schemas.microsoft.com/office/drawing/2014/main" id="{2B4FC495-B4AB-492A-8370-21409519DFAB}"/>
                  </a:ext>
                </a:extLst>
              </p:cNvPr>
              <p:cNvSpPr/>
              <p:nvPr/>
            </p:nvSpPr>
            <p:spPr bwMode="auto">
              <a:xfrm>
                <a:off x="2031" y="1652"/>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2" name="Freeform 1175">
                <a:extLst>
                  <a:ext uri="{FF2B5EF4-FFF2-40B4-BE49-F238E27FC236}">
                    <a16:creationId xmlns:a16="http://schemas.microsoft.com/office/drawing/2014/main" id="{D2B7E2B9-47CB-4324-8BEF-80486C441A4B}"/>
                  </a:ext>
                </a:extLst>
              </p:cNvPr>
              <p:cNvSpPr/>
              <p:nvPr/>
            </p:nvSpPr>
            <p:spPr bwMode="auto">
              <a:xfrm>
                <a:off x="4077" y="1652"/>
                <a:ext cx="49" cy="34"/>
              </a:xfrm>
              <a:custGeom>
                <a:gdLst>
                  <a:gd name="T0" fmla="*/ 15 w 18"/>
                  <a:gd name="T1" fmla="*/ 1 h 13"/>
                  <a:gd name="T2" fmla="*/ 13 w 18"/>
                  <a:gd name="T3" fmla="*/ 2 h 13"/>
                  <a:gd name="T4" fmla="*/ 15 w 18"/>
                  <a:gd name="T5" fmla="*/ 3 h 13"/>
                  <a:gd name="T6" fmla="*/ 15 w 18"/>
                  <a:gd name="T7" fmla="*/ 3 h 13"/>
                  <a:gd name="T8" fmla="*/ 15 w 18"/>
                  <a:gd name="T9" fmla="*/ 2 h 13"/>
                  <a:gd name="T10" fmla="*/ 16 w 18"/>
                  <a:gd name="T11" fmla="*/ 3 h 13"/>
                  <a:gd name="T12" fmla="*/ 18 w 18"/>
                  <a:gd name="T13" fmla="*/ 3 h 13"/>
                  <a:gd name="T14" fmla="*/ 18 w 18"/>
                  <a:gd name="T15" fmla="*/ 4 h 13"/>
                  <a:gd name="T16" fmla="*/ 17 w 18"/>
                  <a:gd name="T17" fmla="*/ 4 h 13"/>
                  <a:gd name="T18" fmla="*/ 17 w 18"/>
                  <a:gd name="T19" fmla="*/ 3 h 13"/>
                  <a:gd name="T20" fmla="*/ 17 w 18"/>
                  <a:gd name="T21" fmla="*/ 3 h 13"/>
                  <a:gd name="T22" fmla="*/ 15 w 18"/>
                  <a:gd name="T23" fmla="*/ 4 h 13"/>
                  <a:gd name="T24" fmla="*/ 15 w 18"/>
                  <a:gd name="T25" fmla="*/ 4 h 13"/>
                  <a:gd name="T26" fmla="*/ 14 w 18"/>
                  <a:gd name="T27" fmla="*/ 5 h 13"/>
                  <a:gd name="T28" fmla="*/ 13 w 18"/>
                  <a:gd name="T29" fmla="*/ 5 h 13"/>
                  <a:gd name="T30" fmla="*/ 14 w 18"/>
                  <a:gd name="T31" fmla="*/ 4 h 13"/>
                  <a:gd name="T32" fmla="*/ 11 w 18"/>
                  <a:gd name="T33" fmla="*/ 3 h 13"/>
                  <a:gd name="T34" fmla="*/ 11 w 18"/>
                  <a:gd name="T35" fmla="*/ 4 h 13"/>
                  <a:gd name="T36" fmla="*/ 12 w 18"/>
                  <a:gd name="T37" fmla="*/ 4 h 13"/>
                  <a:gd name="T38" fmla="*/ 12 w 18"/>
                  <a:gd name="T39" fmla="*/ 5 h 13"/>
                  <a:gd name="T40" fmla="*/ 12 w 18"/>
                  <a:gd name="T41" fmla="*/ 6 h 13"/>
                  <a:gd name="T42" fmla="*/ 9 w 18"/>
                  <a:gd name="T43" fmla="*/ 8 h 13"/>
                  <a:gd name="T44" fmla="*/ 9 w 18"/>
                  <a:gd name="T45" fmla="*/ 9 h 13"/>
                  <a:gd name="T46" fmla="*/ 7 w 18"/>
                  <a:gd name="T47" fmla="*/ 10 h 13"/>
                  <a:gd name="T48" fmla="*/ 9 w 18"/>
                  <a:gd name="T49" fmla="*/ 10 h 13"/>
                  <a:gd name="T50" fmla="*/ 9 w 18"/>
                  <a:gd name="T51" fmla="*/ 11 h 13"/>
                  <a:gd name="T52" fmla="*/ 5 w 18"/>
                  <a:gd name="T53" fmla="*/ 12 h 13"/>
                  <a:gd name="T54" fmla="*/ 8 w 18"/>
                  <a:gd name="T55" fmla="*/ 11 h 13"/>
                  <a:gd name="T56" fmla="*/ 3 w 18"/>
                  <a:gd name="T57" fmla="*/ 12 h 13"/>
                  <a:gd name="T58" fmla="*/ 4 w 18"/>
                  <a:gd name="T59" fmla="*/ 13 h 13"/>
                  <a:gd name="T60" fmla="*/ 3 w 18"/>
                  <a:gd name="T61" fmla="*/ 13 h 13"/>
                  <a:gd name="T62" fmla="*/ 3 w 18"/>
                  <a:gd name="T63" fmla="*/ 12 h 13"/>
                  <a:gd name="T64" fmla="*/ 0 w 18"/>
                  <a:gd name="T65" fmla="*/ 12 h 13"/>
                  <a:gd name="T66" fmla="*/ 0 w 18"/>
                  <a:gd name="T67" fmla="*/ 12 h 13"/>
                  <a:gd name="T68" fmla="*/ 1 w 18"/>
                  <a:gd name="T69" fmla="*/ 10 h 13"/>
                  <a:gd name="T70" fmla="*/ 0 w 18"/>
                  <a:gd name="T71" fmla="*/ 10 h 13"/>
                  <a:gd name="T72" fmla="*/ 1 w 18"/>
                  <a:gd name="T73" fmla="*/ 10 h 13"/>
                  <a:gd name="T74" fmla="*/ 4 w 18"/>
                  <a:gd name="T75" fmla="*/ 10 h 13"/>
                  <a:gd name="T76" fmla="*/ 4 w 18"/>
                  <a:gd name="T77" fmla="*/ 9 h 13"/>
                  <a:gd name="T78" fmla="*/ 7 w 18"/>
                  <a:gd name="T79" fmla="*/ 8 h 13"/>
                  <a:gd name="T80" fmla="*/ 7 w 18"/>
                  <a:gd name="T81" fmla="*/ 9 h 13"/>
                  <a:gd name="T82" fmla="*/ 7 w 18"/>
                  <a:gd name="T83" fmla="*/ 10 h 13"/>
                  <a:gd name="T84" fmla="*/ 10 w 18"/>
                  <a:gd name="T85" fmla="*/ 7 h 13"/>
                  <a:gd name="T86" fmla="*/ 11 w 18"/>
                  <a:gd name="T87" fmla="*/ 5 h 13"/>
                  <a:gd name="T88" fmla="*/ 9 w 18"/>
                  <a:gd name="T89" fmla="*/ 4 h 13"/>
                  <a:gd name="T90" fmla="*/ 13 w 18"/>
                  <a:gd name="T91" fmla="*/ 1 h 13"/>
                  <a:gd name="T92" fmla="*/ 15 w 18"/>
                  <a:gd name="T93" fmla="*/ 0 h 13"/>
                  <a:gd name="T94" fmla="*/ 15 w 18"/>
                  <a:gd name="T95"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5" y="1"/>
                    </a:moveTo>
                    <a:cubicBezTo>
                      <a:pt x="15" y="2"/>
                      <a:pt x="14" y="2"/>
                      <a:pt x="13" y="2"/>
                    </a:cubicBezTo>
                    <a:cubicBezTo>
                      <a:pt x="14" y="2"/>
                      <a:pt x="13" y="5"/>
                      <a:pt x="15" y="3"/>
                    </a:cubicBezTo>
                    <a:cubicBezTo>
                      <a:pt x="15" y="3"/>
                      <a:pt x="15" y="3"/>
                      <a:pt x="15" y="3"/>
                    </a:cubicBezTo>
                    <a:cubicBezTo>
                      <a:pt x="15" y="2"/>
                      <a:pt x="15" y="2"/>
                      <a:pt x="15" y="2"/>
                    </a:cubicBezTo>
                    <a:cubicBezTo>
                      <a:pt x="16" y="3"/>
                      <a:pt x="16" y="3"/>
                      <a:pt x="16" y="3"/>
                    </a:cubicBezTo>
                    <a:cubicBezTo>
                      <a:pt x="17" y="2"/>
                      <a:pt x="18" y="3"/>
                      <a:pt x="18" y="3"/>
                    </a:cubicBezTo>
                    <a:cubicBezTo>
                      <a:pt x="18" y="3"/>
                      <a:pt x="18" y="3"/>
                      <a:pt x="18" y="4"/>
                    </a:cubicBezTo>
                    <a:cubicBezTo>
                      <a:pt x="17" y="4"/>
                      <a:pt x="17" y="4"/>
                      <a:pt x="17" y="4"/>
                    </a:cubicBezTo>
                    <a:cubicBezTo>
                      <a:pt x="17" y="3"/>
                      <a:pt x="17" y="3"/>
                      <a:pt x="17" y="3"/>
                    </a:cubicBezTo>
                    <a:cubicBezTo>
                      <a:pt x="17" y="3"/>
                      <a:pt x="17" y="3"/>
                      <a:pt x="17" y="3"/>
                    </a:cubicBezTo>
                    <a:cubicBezTo>
                      <a:pt x="15" y="4"/>
                      <a:pt x="15" y="4"/>
                      <a:pt x="15" y="4"/>
                    </a:cubicBezTo>
                    <a:cubicBezTo>
                      <a:pt x="15" y="4"/>
                      <a:pt x="15" y="4"/>
                      <a:pt x="15" y="4"/>
                    </a:cubicBezTo>
                    <a:cubicBezTo>
                      <a:pt x="14" y="5"/>
                      <a:pt x="14" y="5"/>
                      <a:pt x="14" y="5"/>
                    </a:cubicBezTo>
                    <a:cubicBezTo>
                      <a:pt x="13" y="5"/>
                      <a:pt x="13" y="5"/>
                      <a:pt x="13" y="5"/>
                    </a:cubicBezTo>
                    <a:cubicBezTo>
                      <a:pt x="14" y="4"/>
                      <a:pt x="14" y="4"/>
                      <a:pt x="14" y="4"/>
                    </a:cubicBezTo>
                    <a:cubicBezTo>
                      <a:pt x="13" y="4"/>
                      <a:pt x="12" y="3"/>
                      <a:pt x="11" y="3"/>
                    </a:cubicBezTo>
                    <a:cubicBezTo>
                      <a:pt x="11" y="4"/>
                      <a:pt x="11" y="4"/>
                      <a:pt x="11" y="4"/>
                    </a:cubicBezTo>
                    <a:cubicBezTo>
                      <a:pt x="11" y="4"/>
                      <a:pt x="12" y="6"/>
                      <a:pt x="12" y="4"/>
                    </a:cubicBezTo>
                    <a:cubicBezTo>
                      <a:pt x="12" y="5"/>
                      <a:pt x="12" y="5"/>
                      <a:pt x="12" y="5"/>
                    </a:cubicBezTo>
                    <a:cubicBezTo>
                      <a:pt x="13" y="6"/>
                      <a:pt x="11" y="6"/>
                      <a:pt x="12" y="6"/>
                    </a:cubicBezTo>
                    <a:cubicBezTo>
                      <a:pt x="10" y="6"/>
                      <a:pt x="11" y="9"/>
                      <a:pt x="9" y="8"/>
                    </a:cubicBezTo>
                    <a:cubicBezTo>
                      <a:pt x="8" y="8"/>
                      <a:pt x="9" y="8"/>
                      <a:pt x="9" y="9"/>
                    </a:cubicBezTo>
                    <a:cubicBezTo>
                      <a:pt x="7" y="10"/>
                      <a:pt x="7" y="10"/>
                      <a:pt x="7" y="10"/>
                    </a:cubicBezTo>
                    <a:cubicBezTo>
                      <a:pt x="8" y="11"/>
                      <a:pt x="8" y="10"/>
                      <a:pt x="9" y="10"/>
                    </a:cubicBezTo>
                    <a:cubicBezTo>
                      <a:pt x="9" y="11"/>
                      <a:pt x="9" y="11"/>
                      <a:pt x="9" y="11"/>
                    </a:cubicBezTo>
                    <a:cubicBezTo>
                      <a:pt x="5" y="12"/>
                      <a:pt x="5" y="12"/>
                      <a:pt x="5" y="12"/>
                    </a:cubicBezTo>
                    <a:cubicBezTo>
                      <a:pt x="8" y="11"/>
                      <a:pt x="8" y="11"/>
                      <a:pt x="8" y="11"/>
                    </a:cubicBezTo>
                    <a:cubicBezTo>
                      <a:pt x="5" y="8"/>
                      <a:pt x="5" y="12"/>
                      <a:pt x="3" y="12"/>
                    </a:cubicBezTo>
                    <a:cubicBezTo>
                      <a:pt x="4" y="13"/>
                      <a:pt x="4" y="13"/>
                      <a:pt x="4" y="13"/>
                    </a:cubicBezTo>
                    <a:cubicBezTo>
                      <a:pt x="4" y="13"/>
                      <a:pt x="3" y="13"/>
                      <a:pt x="3" y="13"/>
                    </a:cubicBezTo>
                    <a:cubicBezTo>
                      <a:pt x="3" y="12"/>
                      <a:pt x="3" y="12"/>
                      <a:pt x="3" y="12"/>
                    </a:cubicBezTo>
                    <a:cubicBezTo>
                      <a:pt x="2" y="12"/>
                      <a:pt x="1" y="13"/>
                      <a:pt x="0" y="12"/>
                    </a:cubicBezTo>
                    <a:cubicBezTo>
                      <a:pt x="0" y="12"/>
                      <a:pt x="0" y="12"/>
                      <a:pt x="0" y="12"/>
                    </a:cubicBezTo>
                    <a:cubicBezTo>
                      <a:pt x="0" y="11"/>
                      <a:pt x="4" y="12"/>
                      <a:pt x="1" y="10"/>
                    </a:cubicBezTo>
                    <a:cubicBezTo>
                      <a:pt x="1" y="10"/>
                      <a:pt x="1" y="10"/>
                      <a:pt x="0" y="10"/>
                    </a:cubicBezTo>
                    <a:cubicBezTo>
                      <a:pt x="0" y="10"/>
                      <a:pt x="1" y="10"/>
                      <a:pt x="1" y="10"/>
                    </a:cubicBezTo>
                    <a:cubicBezTo>
                      <a:pt x="2" y="9"/>
                      <a:pt x="3" y="11"/>
                      <a:pt x="4" y="10"/>
                    </a:cubicBezTo>
                    <a:cubicBezTo>
                      <a:pt x="4" y="9"/>
                      <a:pt x="4" y="9"/>
                      <a:pt x="4" y="9"/>
                    </a:cubicBezTo>
                    <a:cubicBezTo>
                      <a:pt x="5" y="9"/>
                      <a:pt x="6" y="8"/>
                      <a:pt x="7" y="8"/>
                    </a:cubicBezTo>
                    <a:cubicBezTo>
                      <a:pt x="7" y="9"/>
                      <a:pt x="6" y="9"/>
                      <a:pt x="7" y="9"/>
                    </a:cubicBezTo>
                    <a:cubicBezTo>
                      <a:pt x="7" y="10"/>
                      <a:pt x="7" y="10"/>
                      <a:pt x="7" y="10"/>
                    </a:cubicBezTo>
                    <a:cubicBezTo>
                      <a:pt x="9" y="9"/>
                      <a:pt x="7" y="6"/>
                      <a:pt x="10" y="7"/>
                    </a:cubicBezTo>
                    <a:cubicBezTo>
                      <a:pt x="10" y="6"/>
                      <a:pt x="11" y="6"/>
                      <a:pt x="11" y="5"/>
                    </a:cubicBezTo>
                    <a:cubicBezTo>
                      <a:pt x="9" y="4"/>
                      <a:pt x="9" y="4"/>
                      <a:pt x="9" y="4"/>
                    </a:cubicBezTo>
                    <a:cubicBezTo>
                      <a:pt x="10" y="2"/>
                      <a:pt x="13" y="3"/>
                      <a:pt x="13" y="1"/>
                    </a:cubicBezTo>
                    <a:cubicBezTo>
                      <a:pt x="15" y="0"/>
                      <a:pt x="15" y="0"/>
                      <a:pt x="15" y="0"/>
                    </a:cubicBez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3" name="Freeform 1176">
                <a:extLst>
                  <a:ext uri="{FF2B5EF4-FFF2-40B4-BE49-F238E27FC236}">
                    <a16:creationId xmlns:a16="http://schemas.microsoft.com/office/drawing/2014/main" id="{5F42EA7C-4FE4-4E9C-A7D2-8842851DA8E3}"/>
                  </a:ext>
                </a:extLst>
              </p:cNvPr>
              <p:cNvSpPr/>
              <p:nvPr/>
            </p:nvSpPr>
            <p:spPr bwMode="auto">
              <a:xfrm>
                <a:off x="4176" y="1652"/>
                <a:ext cx="3" cy="5"/>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1" y="2"/>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4" name="Freeform 1177">
                <a:extLst>
                  <a:ext uri="{FF2B5EF4-FFF2-40B4-BE49-F238E27FC236}">
                    <a16:creationId xmlns:a16="http://schemas.microsoft.com/office/drawing/2014/main" id="{9CEBD785-F353-49BD-A136-DA92E1FE1CCF}"/>
                  </a:ext>
                </a:extLst>
              </p:cNvPr>
              <p:cNvSpPr/>
              <p:nvPr/>
            </p:nvSpPr>
            <p:spPr bwMode="auto">
              <a:xfrm>
                <a:off x="4064" y="1652"/>
                <a:ext cx="13" cy="10"/>
              </a:xfrm>
              <a:custGeom>
                <a:gdLst>
                  <a:gd name="T0" fmla="*/ 5 w 5"/>
                  <a:gd name="T1" fmla="*/ 2 h 4"/>
                  <a:gd name="T2" fmla="*/ 2 w 5"/>
                  <a:gd name="T3" fmla="*/ 3 h 4"/>
                  <a:gd name="T4" fmla="*/ 4 w 5"/>
                  <a:gd name="T5" fmla="*/ 1 h 4"/>
                  <a:gd name="T6" fmla="*/ 0 w 5"/>
                  <a:gd name="T7" fmla="*/ 2 h 4"/>
                  <a:gd name="T8" fmla="*/ 1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4" y="4"/>
                      <a:pt x="3" y="2"/>
                      <a:pt x="2" y="3"/>
                    </a:cubicBezTo>
                    <a:cubicBezTo>
                      <a:pt x="2" y="2"/>
                      <a:pt x="4" y="2"/>
                      <a:pt x="4" y="1"/>
                    </a:cubicBezTo>
                    <a:cubicBezTo>
                      <a:pt x="3" y="2"/>
                      <a:pt x="1" y="1"/>
                      <a:pt x="0" y="2"/>
                    </a:cubicBezTo>
                    <a:cubicBezTo>
                      <a:pt x="0" y="1"/>
                      <a:pt x="1" y="1"/>
                      <a:pt x="1" y="0"/>
                    </a:cubicBezTo>
                    <a:cubicBezTo>
                      <a:pt x="2"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5" name="Freeform 1178">
                <a:extLst>
                  <a:ext uri="{FF2B5EF4-FFF2-40B4-BE49-F238E27FC236}">
                    <a16:creationId xmlns:a16="http://schemas.microsoft.com/office/drawing/2014/main" id="{96C55B49-A639-4750-B6BB-98EFA05C3DD8}"/>
                  </a:ext>
                </a:extLst>
              </p:cNvPr>
              <p:cNvSpPr/>
              <p:nvPr/>
            </p:nvSpPr>
            <p:spPr bwMode="auto">
              <a:xfrm>
                <a:off x="4158" y="1652"/>
                <a:ext cx="8" cy="8"/>
              </a:xfrm>
              <a:custGeom>
                <a:gdLst>
                  <a:gd name="T0" fmla="*/ 2 w 3"/>
                  <a:gd name="T1" fmla="*/ 3 h 3"/>
                  <a:gd name="T2" fmla="*/ 0 w 3"/>
                  <a:gd name="T3" fmla="*/ 1 h 3"/>
                  <a:gd name="T4" fmla="*/ 1 w 3"/>
                  <a:gd name="T5" fmla="*/ 0 h 3"/>
                  <a:gd name="T6" fmla="*/ 2 w 3"/>
                  <a:gd name="T7" fmla="*/ 3 h 3"/>
                </a:gdLst>
                <a:cxnLst>
                  <a:cxn ang="0">
                    <a:pos x="T0" y="T1"/>
                  </a:cxn>
                  <a:cxn ang="0">
                    <a:pos x="T2" y="T3"/>
                  </a:cxn>
                  <a:cxn ang="0">
                    <a:pos x="T4" y="T5"/>
                  </a:cxn>
                  <a:cxn ang="0">
                    <a:pos x="T6" y="T7"/>
                  </a:cxn>
                </a:cxnLst>
                <a:rect l="0" t="0" r="r" b="b"/>
                <a:pathLst>
                  <a:path w="3" h="3">
                    <a:moveTo>
                      <a:pt x="2" y="3"/>
                    </a:moveTo>
                    <a:cubicBezTo>
                      <a:pt x="0" y="3"/>
                      <a:pt x="0" y="2"/>
                      <a:pt x="0" y="1"/>
                    </a:cubicBezTo>
                    <a:cubicBezTo>
                      <a:pt x="1" y="0"/>
                      <a:pt x="1" y="0"/>
                      <a:pt x="1" y="0"/>
                    </a:cubicBezTo>
                    <a:cubicBezTo>
                      <a:pt x="1"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6" name="Freeform 1179">
                <a:extLst>
                  <a:ext uri="{FF2B5EF4-FFF2-40B4-BE49-F238E27FC236}">
                    <a16:creationId xmlns:a16="http://schemas.microsoft.com/office/drawing/2014/main" id="{78F3D3CD-957B-4F62-9058-B6253F44C86D}"/>
                  </a:ext>
                </a:extLst>
              </p:cNvPr>
              <p:cNvSpPr/>
              <p:nvPr/>
            </p:nvSpPr>
            <p:spPr bwMode="auto">
              <a:xfrm>
                <a:off x="4184" y="1652"/>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7" name="Rectangle 1180">
                <a:extLst>
                  <a:ext uri="{FF2B5EF4-FFF2-40B4-BE49-F238E27FC236}">
                    <a16:creationId xmlns:a16="http://schemas.microsoft.com/office/drawing/2014/main" id="{B80BB7D9-E600-4FB6-A057-7C1F327ABD7F}"/>
                  </a:ext>
                </a:extLst>
              </p:cNvPr>
              <p:cNvSpPr>
                <a:spLocks noChangeArrowheads="1"/>
              </p:cNvSpPr>
              <p:nvPr/>
            </p:nvSpPr>
            <p:spPr bwMode="auto">
              <a:xfrm>
                <a:off x="2002"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8" name="Rectangle 1181">
                <a:extLst>
                  <a:ext uri="{FF2B5EF4-FFF2-40B4-BE49-F238E27FC236}">
                    <a16:creationId xmlns:a16="http://schemas.microsoft.com/office/drawing/2014/main" id="{A90189FF-9473-4C65-A5BE-F6924D6440E2}"/>
                  </a:ext>
                </a:extLst>
              </p:cNvPr>
              <p:cNvSpPr>
                <a:spLocks noChangeArrowheads="1"/>
              </p:cNvSpPr>
              <p:nvPr/>
            </p:nvSpPr>
            <p:spPr bwMode="auto">
              <a:xfrm>
                <a:off x="2881" y="165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99" name="Freeform 1182">
                <a:extLst>
                  <a:ext uri="{FF2B5EF4-FFF2-40B4-BE49-F238E27FC236}">
                    <a16:creationId xmlns:a16="http://schemas.microsoft.com/office/drawing/2014/main" id="{FE1D33BC-7425-4E33-A5E8-82E46CDA6A42}"/>
                  </a:ext>
                </a:extLst>
              </p:cNvPr>
              <p:cNvSpPr/>
              <p:nvPr/>
            </p:nvSpPr>
            <p:spPr bwMode="auto">
              <a:xfrm>
                <a:off x="2987" y="1652"/>
                <a:ext cx="6" cy="8"/>
              </a:xfrm>
              <a:custGeom>
                <a:gdLst>
                  <a:gd name="T0" fmla="*/ 2 w 2"/>
                  <a:gd name="T1" fmla="*/ 1 h 3"/>
                  <a:gd name="T2" fmla="*/ 1 w 2"/>
                  <a:gd name="T3" fmla="*/ 2 h 3"/>
                  <a:gd name="T4" fmla="*/ 2 w 2"/>
                  <a:gd name="T5" fmla="*/ 1 h 3"/>
                </a:gdLst>
                <a:cxnLst>
                  <a:cxn ang="0">
                    <a:pos x="T0" y="T1"/>
                  </a:cxn>
                  <a:cxn ang="0">
                    <a:pos x="T2" y="T3"/>
                  </a:cxn>
                  <a:cxn ang="0">
                    <a:pos x="T4" y="T5"/>
                  </a:cxn>
                </a:cxnLst>
                <a:rect l="0" t="0" r="r" b="b"/>
                <a:pathLst>
                  <a:path w="2" h="3">
                    <a:moveTo>
                      <a:pt x="2" y="1"/>
                    </a:moveTo>
                    <a:cubicBezTo>
                      <a:pt x="1" y="1"/>
                      <a:pt x="1" y="3"/>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0" name="Freeform 1183">
                <a:extLst>
                  <a:ext uri="{FF2B5EF4-FFF2-40B4-BE49-F238E27FC236}">
                    <a16:creationId xmlns:a16="http://schemas.microsoft.com/office/drawing/2014/main" id="{CFF00CB8-C830-443D-BE9B-47006DA48F91}"/>
                  </a:ext>
                </a:extLst>
              </p:cNvPr>
              <p:cNvSpPr/>
              <p:nvPr/>
            </p:nvSpPr>
            <p:spPr bwMode="auto">
              <a:xfrm>
                <a:off x="3821" y="1654"/>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1" name="Freeform 1184">
                <a:extLst>
                  <a:ext uri="{FF2B5EF4-FFF2-40B4-BE49-F238E27FC236}">
                    <a16:creationId xmlns:a16="http://schemas.microsoft.com/office/drawing/2014/main" id="{FD5614FE-EAA9-470B-AF2C-8452CFFC16F6}"/>
                  </a:ext>
                </a:extLst>
              </p:cNvPr>
              <p:cNvSpPr/>
              <p:nvPr/>
            </p:nvSpPr>
            <p:spPr bwMode="auto">
              <a:xfrm>
                <a:off x="2084" y="1654"/>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2" name="Freeform 1185">
                <a:extLst>
                  <a:ext uri="{FF2B5EF4-FFF2-40B4-BE49-F238E27FC236}">
                    <a16:creationId xmlns:a16="http://schemas.microsoft.com/office/drawing/2014/main" id="{D50A486F-BBF6-4610-BB28-35CD27127C2B}"/>
                  </a:ext>
                </a:extLst>
              </p:cNvPr>
              <p:cNvSpPr/>
              <p:nvPr/>
            </p:nvSpPr>
            <p:spPr bwMode="auto">
              <a:xfrm>
                <a:off x="2186" y="1654"/>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3" name="Freeform 1186">
                <a:extLst>
                  <a:ext uri="{FF2B5EF4-FFF2-40B4-BE49-F238E27FC236}">
                    <a16:creationId xmlns:a16="http://schemas.microsoft.com/office/drawing/2014/main" id="{EBACBB8E-E5B7-4493-8D88-EF21C4D7A53E}"/>
                  </a:ext>
                </a:extLst>
              </p:cNvPr>
              <p:cNvSpPr/>
              <p:nvPr/>
            </p:nvSpPr>
            <p:spPr bwMode="auto">
              <a:xfrm>
                <a:off x="4256" y="165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4" name="Freeform 1187">
                <a:extLst>
                  <a:ext uri="{FF2B5EF4-FFF2-40B4-BE49-F238E27FC236}">
                    <a16:creationId xmlns:a16="http://schemas.microsoft.com/office/drawing/2014/main" id="{2316BA7B-E5BB-4D1A-A378-9A06F329EC44}"/>
                  </a:ext>
                </a:extLst>
              </p:cNvPr>
              <p:cNvSpPr/>
              <p:nvPr/>
            </p:nvSpPr>
            <p:spPr bwMode="auto">
              <a:xfrm>
                <a:off x="2020" y="1657"/>
                <a:ext cx="14"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4" y="1"/>
                      <a:pt x="2" y="1"/>
                      <a:pt x="0" y="2"/>
                    </a:cubicBezTo>
                    <a:cubicBezTo>
                      <a:pt x="2" y="2"/>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5" name="Freeform 1188">
                <a:extLst>
                  <a:ext uri="{FF2B5EF4-FFF2-40B4-BE49-F238E27FC236}">
                    <a16:creationId xmlns:a16="http://schemas.microsoft.com/office/drawing/2014/main" id="{F3A121BB-A73B-4FFD-B4DF-37F985052A51}"/>
                  </a:ext>
                </a:extLst>
              </p:cNvPr>
              <p:cNvSpPr/>
              <p:nvPr/>
            </p:nvSpPr>
            <p:spPr bwMode="auto">
              <a:xfrm>
                <a:off x="2111" y="165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6" name="Freeform 1189">
                <a:extLst>
                  <a:ext uri="{FF2B5EF4-FFF2-40B4-BE49-F238E27FC236}">
                    <a16:creationId xmlns:a16="http://schemas.microsoft.com/office/drawing/2014/main" id="{759CF268-9DFE-42AF-A7B2-C4A804E52393}"/>
                  </a:ext>
                </a:extLst>
              </p:cNvPr>
              <p:cNvSpPr/>
              <p:nvPr/>
            </p:nvSpPr>
            <p:spPr bwMode="auto">
              <a:xfrm flipH="1">
                <a:off x="2872" y="1657"/>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7" name="Freeform 1190">
                <a:extLst>
                  <a:ext uri="{FF2B5EF4-FFF2-40B4-BE49-F238E27FC236}">
                    <a16:creationId xmlns:a16="http://schemas.microsoft.com/office/drawing/2014/main" id="{91D62A65-412E-467A-8299-13FA655B1133}"/>
                  </a:ext>
                </a:extLst>
              </p:cNvPr>
              <p:cNvSpPr/>
              <p:nvPr/>
            </p:nvSpPr>
            <p:spPr bwMode="auto">
              <a:xfrm>
                <a:off x="4061" y="1657"/>
                <a:ext cx="6"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2"/>
                      <a:pt x="0" y="2"/>
                      <a:pt x="0" y="2"/>
                    </a:cubicBezTo>
                    <a:cubicBezTo>
                      <a:pt x="0" y="0"/>
                      <a:pt x="0" y="0"/>
                      <a:pt x="0" y="0"/>
                    </a:cubicBezTo>
                    <a:cubicBezTo>
                      <a:pt x="0" y="1"/>
                      <a:pt x="2"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8" name="Freeform 1191">
                <a:extLst>
                  <a:ext uri="{FF2B5EF4-FFF2-40B4-BE49-F238E27FC236}">
                    <a16:creationId xmlns:a16="http://schemas.microsoft.com/office/drawing/2014/main" id="{9C8FDC76-902A-4C40-B819-4F6E485BE34C}"/>
                  </a:ext>
                </a:extLst>
              </p:cNvPr>
              <p:cNvSpPr/>
              <p:nvPr/>
            </p:nvSpPr>
            <p:spPr bwMode="auto">
              <a:xfrm>
                <a:off x="2124" y="1657"/>
                <a:ext cx="3" cy="3"/>
              </a:xfrm>
              <a:custGeom>
                <a:gdLst>
                  <a:gd name="T0" fmla="*/ 0 w 3"/>
                  <a:gd name="T1" fmla="*/ 3 h 3"/>
                  <a:gd name="T2" fmla="*/ 0 w 3"/>
                  <a:gd name="T3" fmla="*/ 3 h 3"/>
                  <a:gd name="T4" fmla="*/ 3 w 3"/>
                  <a:gd name="T5" fmla="*/ 0 h 3"/>
                  <a:gd name="T6" fmla="*/ 3 w 3"/>
                  <a:gd name="T7" fmla="*/ 0 h 3"/>
                  <a:gd name="T8" fmla="*/ 0 w 3"/>
                  <a:gd name="T9" fmla="*/ 3 h 3"/>
                </a:gd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09" name="Freeform 1192">
                <a:extLst>
                  <a:ext uri="{FF2B5EF4-FFF2-40B4-BE49-F238E27FC236}">
                    <a16:creationId xmlns:a16="http://schemas.microsoft.com/office/drawing/2014/main" id="{7E4B9B60-2CE9-4F2E-9702-34D538A59AF5}"/>
                  </a:ext>
                </a:extLst>
              </p:cNvPr>
              <p:cNvSpPr/>
              <p:nvPr/>
            </p:nvSpPr>
            <p:spPr bwMode="auto">
              <a:xfrm>
                <a:off x="2135" y="165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0" name="Freeform 1193">
                <a:extLst>
                  <a:ext uri="{FF2B5EF4-FFF2-40B4-BE49-F238E27FC236}">
                    <a16:creationId xmlns:a16="http://schemas.microsoft.com/office/drawing/2014/main" id="{12B6A52D-393B-4CBF-9C78-8061A6A1103F}"/>
                  </a:ext>
                </a:extLst>
              </p:cNvPr>
              <p:cNvSpPr/>
              <p:nvPr/>
            </p:nvSpPr>
            <p:spPr bwMode="auto">
              <a:xfrm>
                <a:off x="3995" y="1657"/>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1" name="Freeform 1194">
                <a:extLst>
                  <a:ext uri="{FF2B5EF4-FFF2-40B4-BE49-F238E27FC236}">
                    <a16:creationId xmlns:a16="http://schemas.microsoft.com/office/drawing/2014/main" id="{FDC37276-2265-459C-9425-942D022016F4}"/>
                  </a:ext>
                </a:extLst>
              </p:cNvPr>
              <p:cNvSpPr/>
              <p:nvPr/>
            </p:nvSpPr>
            <p:spPr bwMode="auto">
              <a:xfrm>
                <a:off x="1943" y="165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2" name="Freeform 1195">
                <a:extLst>
                  <a:ext uri="{FF2B5EF4-FFF2-40B4-BE49-F238E27FC236}">
                    <a16:creationId xmlns:a16="http://schemas.microsoft.com/office/drawing/2014/main" id="{197835C6-A5EA-4CB6-8E07-E5C0A6660DFC}"/>
                  </a:ext>
                </a:extLst>
              </p:cNvPr>
              <p:cNvSpPr/>
              <p:nvPr/>
            </p:nvSpPr>
            <p:spPr bwMode="auto">
              <a:xfrm>
                <a:off x="1977" y="1660"/>
                <a:ext cx="11" cy="5"/>
              </a:xfrm>
              <a:custGeom>
                <a:gdLst>
                  <a:gd name="T0" fmla="*/ 3 w 4"/>
                  <a:gd name="T1" fmla="*/ 0 h 2"/>
                  <a:gd name="T2" fmla="*/ 2 w 4"/>
                  <a:gd name="T3" fmla="*/ 1 h 2"/>
                  <a:gd name="T4" fmla="*/ 1 w 4"/>
                  <a:gd name="T5" fmla="*/ 1 h 2"/>
                  <a:gd name="T6" fmla="*/ 0 w 4"/>
                  <a:gd name="T7" fmla="*/ 2 h 2"/>
                  <a:gd name="T8" fmla="*/ 0 w 4"/>
                  <a:gd name="T9" fmla="*/ 1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0"/>
                      <a:pt x="3" y="1"/>
                      <a:pt x="2" y="1"/>
                    </a:cubicBezTo>
                    <a:cubicBezTo>
                      <a:pt x="2" y="1"/>
                      <a:pt x="1" y="0"/>
                      <a:pt x="1" y="1"/>
                    </a:cubicBezTo>
                    <a:cubicBezTo>
                      <a:pt x="1" y="2"/>
                      <a:pt x="0" y="2"/>
                      <a:pt x="0" y="2"/>
                    </a:cubicBezTo>
                    <a:cubicBezTo>
                      <a:pt x="0" y="1"/>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3" name="Freeform 1196">
                <a:extLst>
                  <a:ext uri="{FF2B5EF4-FFF2-40B4-BE49-F238E27FC236}">
                    <a16:creationId xmlns:a16="http://schemas.microsoft.com/office/drawing/2014/main" id="{5FF7D6B9-E23B-4B9A-AAD6-DD5F8972303A}"/>
                  </a:ext>
                </a:extLst>
              </p:cNvPr>
              <p:cNvSpPr/>
              <p:nvPr/>
            </p:nvSpPr>
            <p:spPr bwMode="auto">
              <a:xfrm>
                <a:off x="2087" y="1660"/>
                <a:ext cx="19" cy="10"/>
              </a:xfrm>
              <a:custGeom>
                <a:gdLst>
                  <a:gd name="T0" fmla="*/ 7 w 7"/>
                  <a:gd name="T1" fmla="*/ 1 h 4"/>
                  <a:gd name="T2" fmla="*/ 4 w 7"/>
                  <a:gd name="T3" fmla="*/ 1 h 4"/>
                  <a:gd name="T4" fmla="*/ 5 w 7"/>
                  <a:gd name="T5" fmla="*/ 0 h 4"/>
                  <a:gd name="T6" fmla="*/ 0 w 7"/>
                  <a:gd name="T7" fmla="*/ 1 h 4"/>
                  <a:gd name="T8" fmla="*/ 5 w 7"/>
                  <a:gd name="T9" fmla="*/ 0 h 4"/>
                  <a:gd name="T10" fmla="*/ 7 w 7"/>
                  <a:gd name="T11" fmla="*/ 1 h 4"/>
                </a:gdLst>
                <a:cxnLst>
                  <a:cxn ang="0">
                    <a:pos x="T0" y="T1"/>
                  </a:cxn>
                  <a:cxn ang="0">
                    <a:pos x="T2" y="T3"/>
                  </a:cxn>
                  <a:cxn ang="0">
                    <a:pos x="T4" y="T5"/>
                  </a:cxn>
                  <a:cxn ang="0">
                    <a:pos x="T6" y="T7"/>
                  </a:cxn>
                  <a:cxn ang="0">
                    <a:pos x="T8" y="T9"/>
                  </a:cxn>
                  <a:cxn ang="0">
                    <a:pos x="T10" y="T11"/>
                  </a:cxn>
                </a:cxnLst>
                <a:rect l="0" t="0" r="r" b="b"/>
                <a:pathLst>
                  <a:path w="7" h="4">
                    <a:moveTo>
                      <a:pt x="7" y="1"/>
                    </a:moveTo>
                    <a:cubicBezTo>
                      <a:pt x="4" y="1"/>
                      <a:pt x="4" y="1"/>
                      <a:pt x="4" y="1"/>
                    </a:cubicBezTo>
                    <a:cubicBezTo>
                      <a:pt x="5" y="0"/>
                      <a:pt x="5" y="0"/>
                      <a:pt x="5" y="0"/>
                    </a:cubicBezTo>
                    <a:cubicBezTo>
                      <a:pt x="3" y="0"/>
                      <a:pt x="2" y="4"/>
                      <a:pt x="0" y="1"/>
                    </a:cubicBezTo>
                    <a:cubicBezTo>
                      <a:pt x="2" y="1"/>
                      <a:pt x="4" y="1"/>
                      <a:pt x="5" y="0"/>
                    </a:cubicBezTo>
                    <a:cubicBezTo>
                      <a:pt x="4" y="0"/>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4" name="Freeform 1197">
                <a:extLst>
                  <a:ext uri="{FF2B5EF4-FFF2-40B4-BE49-F238E27FC236}">
                    <a16:creationId xmlns:a16="http://schemas.microsoft.com/office/drawing/2014/main" id="{8D6E9BF6-B4FA-4F99-8F29-F96EE3E6F015}"/>
                  </a:ext>
                </a:extLst>
              </p:cNvPr>
              <p:cNvSpPr/>
              <p:nvPr/>
            </p:nvSpPr>
            <p:spPr bwMode="auto">
              <a:xfrm>
                <a:off x="3687" y="1654"/>
                <a:ext cx="97" cy="46"/>
              </a:xfrm>
              <a:custGeom>
                <a:gdLst>
                  <a:gd name="T0" fmla="*/ 35 w 36"/>
                  <a:gd name="T1" fmla="*/ 2 h 17"/>
                  <a:gd name="T2" fmla="*/ 35 w 36"/>
                  <a:gd name="T3" fmla="*/ 3 h 17"/>
                  <a:gd name="T4" fmla="*/ 36 w 36"/>
                  <a:gd name="T5" fmla="*/ 3 h 17"/>
                  <a:gd name="T6" fmla="*/ 34 w 36"/>
                  <a:gd name="T7" fmla="*/ 4 h 17"/>
                  <a:gd name="T8" fmla="*/ 36 w 36"/>
                  <a:gd name="T9" fmla="*/ 4 h 17"/>
                  <a:gd name="T10" fmla="*/ 35 w 36"/>
                  <a:gd name="T11" fmla="*/ 5 h 17"/>
                  <a:gd name="T12" fmla="*/ 35 w 36"/>
                  <a:gd name="T13" fmla="*/ 4 h 17"/>
                  <a:gd name="T14" fmla="*/ 28 w 36"/>
                  <a:gd name="T15" fmla="*/ 6 h 17"/>
                  <a:gd name="T16" fmla="*/ 27 w 36"/>
                  <a:gd name="T17" fmla="*/ 9 h 17"/>
                  <a:gd name="T18" fmla="*/ 22 w 36"/>
                  <a:gd name="T19" fmla="*/ 10 h 17"/>
                  <a:gd name="T20" fmla="*/ 16 w 36"/>
                  <a:gd name="T21" fmla="*/ 12 h 17"/>
                  <a:gd name="T22" fmla="*/ 9 w 36"/>
                  <a:gd name="T23" fmla="*/ 14 h 17"/>
                  <a:gd name="T24" fmla="*/ 5 w 36"/>
                  <a:gd name="T25" fmla="*/ 16 h 17"/>
                  <a:gd name="T26" fmla="*/ 3 w 36"/>
                  <a:gd name="T27" fmla="*/ 16 h 17"/>
                  <a:gd name="T28" fmla="*/ 3 w 36"/>
                  <a:gd name="T29" fmla="*/ 17 h 17"/>
                  <a:gd name="T30" fmla="*/ 1 w 36"/>
                  <a:gd name="T31" fmla="*/ 17 h 17"/>
                  <a:gd name="T32" fmla="*/ 2 w 36"/>
                  <a:gd name="T33" fmla="*/ 16 h 17"/>
                  <a:gd name="T34" fmla="*/ 3 w 36"/>
                  <a:gd name="T35" fmla="*/ 14 h 17"/>
                  <a:gd name="T36" fmla="*/ 6 w 36"/>
                  <a:gd name="T37" fmla="*/ 14 h 17"/>
                  <a:gd name="T38" fmla="*/ 7 w 36"/>
                  <a:gd name="T39" fmla="*/ 11 h 17"/>
                  <a:gd name="T40" fmla="*/ 11 w 36"/>
                  <a:gd name="T41" fmla="*/ 11 h 17"/>
                  <a:gd name="T42" fmla="*/ 11 w 36"/>
                  <a:gd name="T43" fmla="*/ 10 h 17"/>
                  <a:gd name="T44" fmla="*/ 12 w 36"/>
                  <a:gd name="T45" fmla="*/ 10 h 17"/>
                  <a:gd name="T46" fmla="*/ 13 w 36"/>
                  <a:gd name="T47" fmla="*/ 8 h 17"/>
                  <a:gd name="T48" fmla="*/ 14 w 36"/>
                  <a:gd name="T49" fmla="*/ 8 h 17"/>
                  <a:gd name="T50" fmla="*/ 14 w 36"/>
                  <a:gd name="T51" fmla="*/ 9 h 17"/>
                  <a:gd name="T52" fmla="*/ 17 w 36"/>
                  <a:gd name="T53" fmla="*/ 8 h 17"/>
                  <a:gd name="T54" fmla="*/ 17 w 36"/>
                  <a:gd name="T55" fmla="*/ 9 h 17"/>
                  <a:gd name="T56" fmla="*/ 20 w 36"/>
                  <a:gd name="T57" fmla="*/ 7 h 17"/>
                  <a:gd name="T58" fmla="*/ 18 w 36"/>
                  <a:gd name="T59" fmla="*/ 6 h 17"/>
                  <a:gd name="T60" fmla="*/ 20 w 36"/>
                  <a:gd name="T61" fmla="*/ 6 h 17"/>
                  <a:gd name="T62" fmla="*/ 21 w 36"/>
                  <a:gd name="T63" fmla="*/ 7 h 17"/>
                  <a:gd name="T64" fmla="*/ 27 w 36"/>
                  <a:gd name="T65" fmla="*/ 4 h 17"/>
                  <a:gd name="T66" fmla="*/ 35 w 36"/>
                  <a:gd name="T67"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7">
                    <a:moveTo>
                      <a:pt x="35" y="2"/>
                    </a:moveTo>
                    <a:cubicBezTo>
                      <a:pt x="35" y="3"/>
                      <a:pt x="35" y="3"/>
                      <a:pt x="35" y="3"/>
                    </a:cubicBezTo>
                    <a:cubicBezTo>
                      <a:pt x="36" y="3"/>
                      <a:pt x="36" y="3"/>
                      <a:pt x="36" y="3"/>
                    </a:cubicBezTo>
                    <a:cubicBezTo>
                      <a:pt x="36" y="3"/>
                      <a:pt x="35" y="3"/>
                      <a:pt x="34" y="4"/>
                    </a:cubicBezTo>
                    <a:cubicBezTo>
                      <a:pt x="35" y="5"/>
                      <a:pt x="35" y="4"/>
                      <a:pt x="36" y="4"/>
                    </a:cubicBezTo>
                    <a:cubicBezTo>
                      <a:pt x="36" y="5"/>
                      <a:pt x="35" y="5"/>
                      <a:pt x="35" y="5"/>
                    </a:cubicBezTo>
                    <a:cubicBezTo>
                      <a:pt x="35" y="4"/>
                      <a:pt x="35" y="4"/>
                      <a:pt x="35" y="4"/>
                    </a:cubicBezTo>
                    <a:cubicBezTo>
                      <a:pt x="32" y="3"/>
                      <a:pt x="30" y="5"/>
                      <a:pt x="28" y="6"/>
                    </a:cubicBezTo>
                    <a:cubicBezTo>
                      <a:pt x="30" y="7"/>
                      <a:pt x="28" y="8"/>
                      <a:pt x="27" y="9"/>
                    </a:cubicBezTo>
                    <a:cubicBezTo>
                      <a:pt x="25" y="10"/>
                      <a:pt x="23" y="8"/>
                      <a:pt x="22" y="10"/>
                    </a:cubicBezTo>
                    <a:cubicBezTo>
                      <a:pt x="20" y="11"/>
                      <a:pt x="18" y="10"/>
                      <a:pt x="16" y="12"/>
                    </a:cubicBezTo>
                    <a:cubicBezTo>
                      <a:pt x="13" y="12"/>
                      <a:pt x="13" y="14"/>
                      <a:pt x="9" y="14"/>
                    </a:cubicBezTo>
                    <a:cubicBezTo>
                      <a:pt x="9" y="16"/>
                      <a:pt x="6" y="15"/>
                      <a:pt x="5" y="16"/>
                    </a:cubicBezTo>
                    <a:cubicBezTo>
                      <a:pt x="5" y="15"/>
                      <a:pt x="3" y="16"/>
                      <a:pt x="3" y="16"/>
                    </a:cubicBezTo>
                    <a:cubicBezTo>
                      <a:pt x="3" y="17"/>
                      <a:pt x="3" y="17"/>
                      <a:pt x="3" y="17"/>
                    </a:cubicBezTo>
                    <a:cubicBezTo>
                      <a:pt x="1" y="17"/>
                      <a:pt x="1" y="17"/>
                      <a:pt x="1" y="17"/>
                    </a:cubicBezTo>
                    <a:cubicBezTo>
                      <a:pt x="0" y="17"/>
                      <a:pt x="1" y="15"/>
                      <a:pt x="2" y="16"/>
                    </a:cubicBezTo>
                    <a:cubicBezTo>
                      <a:pt x="3" y="15"/>
                      <a:pt x="1" y="14"/>
                      <a:pt x="3" y="14"/>
                    </a:cubicBezTo>
                    <a:cubicBezTo>
                      <a:pt x="6" y="14"/>
                      <a:pt x="6" y="14"/>
                      <a:pt x="6" y="14"/>
                    </a:cubicBezTo>
                    <a:cubicBezTo>
                      <a:pt x="6" y="14"/>
                      <a:pt x="8" y="13"/>
                      <a:pt x="7" y="11"/>
                    </a:cubicBezTo>
                    <a:cubicBezTo>
                      <a:pt x="9" y="11"/>
                      <a:pt x="10" y="12"/>
                      <a:pt x="11" y="11"/>
                    </a:cubicBezTo>
                    <a:cubicBezTo>
                      <a:pt x="11" y="10"/>
                      <a:pt x="11" y="10"/>
                      <a:pt x="11" y="10"/>
                    </a:cubicBezTo>
                    <a:cubicBezTo>
                      <a:pt x="11" y="9"/>
                      <a:pt x="12" y="10"/>
                      <a:pt x="12" y="10"/>
                    </a:cubicBezTo>
                    <a:cubicBezTo>
                      <a:pt x="13" y="9"/>
                      <a:pt x="15" y="10"/>
                      <a:pt x="13" y="8"/>
                    </a:cubicBezTo>
                    <a:cubicBezTo>
                      <a:pt x="14" y="8"/>
                      <a:pt x="14" y="8"/>
                      <a:pt x="14" y="8"/>
                    </a:cubicBezTo>
                    <a:cubicBezTo>
                      <a:pt x="14" y="9"/>
                      <a:pt x="14" y="9"/>
                      <a:pt x="14" y="9"/>
                    </a:cubicBezTo>
                    <a:cubicBezTo>
                      <a:pt x="15" y="9"/>
                      <a:pt x="16" y="9"/>
                      <a:pt x="17" y="8"/>
                    </a:cubicBezTo>
                    <a:cubicBezTo>
                      <a:pt x="17" y="9"/>
                      <a:pt x="17" y="9"/>
                      <a:pt x="17" y="9"/>
                    </a:cubicBezTo>
                    <a:cubicBezTo>
                      <a:pt x="18" y="9"/>
                      <a:pt x="19" y="8"/>
                      <a:pt x="20" y="7"/>
                    </a:cubicBezTo>
                    <a:cubicBezTo>
                      <a:pt x="20" y="7"/>
                      <a:pt x="19" y="6"/>
                      <a:pt x="18" y="6"/>
                    </a:cubicBezTo>
                    <a:cubicBezTo>
                      <a:pt x="19" y="5"/>
                      <a:pt x="20" y="7"/>
                      <a:pt x="20" y="6"/>
                    </a:cubicBezTo>
                    <a:cubicBezTo>
                      <a:pt x="19" y="6"/>
                      <a:pt x="20" y="7"/>
                      <a:pt x="21" y="7"/>
                    </a:cubicBezTo>
                    <a:cubicBezTo>
                      <a:pt x="21" y="4"/>
                      <a:pt x="26" y="7"/>
                      <a:pt x="27" y="4"/>
                    </a:cubicBezTo>
                    <a:cubicBezTo>
                      <a:pt x="30" y="4"/>
                      <a:pt x="31" y="0"/>
                      <a:pt x="3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5" name="Freeform 1198">
                <a:extLst>
                  <a:ext uri="{FF2B5EF4-FFF2-40B4-BE49-F238E27FC236}">
                    <a16:creationId xmlns:a16="http://schemas.microsoft.com/office/drawing/2014/main" id="{4F239F6F-27B1-41ED-AD88-B06716E63283}"/>
                  </a:ext>
                </a:extLst>
              </p:cNvPr>
              <p:cNvSpPr/>
              <p:nvPr/>
            </p:nvSpPr>
            <p:spPr bwMode="auto">
              <a:xfrm>
                <a:off x="4091" y="1657"/>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6" name="Freeform 1199">
                <a:extLst>
                  <a:ext uri="{FF2B5EF4-FFF2-40B4-BE49-F238E27FC236}">
                    <a16:creationId xmlns:a16="http://schemas.microsoft.com/office/drawing/2014/main" id="{CC5EB312-2727-4472-95C1-D589234AC1A8}"/>
                  </a:ext>
                </a:extLst>
              </p:cNvPr>
              <p:cNvSpPr/>
              <p:nvPr/>
            </p:nvSpPr>
            <p:spPr bwMode="auto">
              <a:xfrm>
                <a:off x="2063" y="1660"/>
                <a:ext cx="3" cy="2"/>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7" name="Freeform 1200">
                <a:extLst>
                  <a:ext uri="{FF2B5EF4-FFF2-40B4-BE49-F238E27FC236}">
                    <a16:creationId xmlns:a16="http://schemas.microsoft.com/office/drawing/2014/main" id="{6F664F21-FE9D-4B1E-A8E9-6DDE22913CE0}"/>
                  </a:ext>
                </a:extLst>
              </p:cNvPr>
              <p:cNvSpPr/>
              <p:nvPr/>
            </p:nvSpPr>
            <p:spPr bwMode="auto">
              <a:xfrm>
                <a:off x="2958" y="1660"/>
                <a:ext cx="8" cy="5"/>
              </a:xfrm>
              <a:custGeom>
                <a:gdLst>
                  <a:gd name="T0" fmla="*/ 3 w 3"/>
                  <a:gd name="T1" fmla="*/ 1 h 2"/>
                  <a:gd name="T2" fmla="*/ 2 w 3"/>
                  <a:gd name="T3" fmla="*/ 2 h 2"/>
                  <a:gd name="T4" fmla="*/ 2 w 3"/>
                  <a:gd name="T5" fmla="*/ 2 h 2"/>
                  <a:gd name="T6" fmla="*/ 1 w 3"/>
                  <a:gd name="T7" fmla="*/ 2 h 2"/>
                  <a:gd name="T8" fmla="*/ 0 w 3"/>
                  <a:gd name="T9" fmla="*/ 1 h 2"/>
                  <a:gd name="T10" fmla="*/ 3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2" y="2"/>
                    </a:cubicBezTo>
                    <a:cubicBezTo>
                      <a:pt x="2" y="2"/>
                      <a:pt x="2" y="2"/>
                      <a:pt x="2" y="2"/>
                    </a:cubicBezTo>
                    <a:cubicBezTo>
                      <a:pt x="1" y="2"/>
                      <a:pt x="1" y="2"/>
                      <a:pt x="1" y="2"/>
                    </a:cubicBezTo>
                    <a:cubicBezTo>
                      <a:pt x="1" y="2"/>
                      <a:pt x="1" y="2"/>
                      <a:pt x="0" y="1"/>
                    </a:cubicBezTo>
                    <a:cubicBezTo>
                      <a:pt x="1" y="0"/>
                      <a:pt x="2" y="1"/>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8" name="Freeform 1201">
                <a:extLst>
                  <a:ext uri="{FF2B5EF4-FFF2-40B4-BE49-F238E27FC236}">
                    <a16:creationId xmlns:a16="http://schemas.microsoft.com/office/drawing/2014/main" id="{5E7ECD27-077D-4563-8875-25FACDFF5009}"/>
                  </a:ext>
                </a:extLst>
              </p:cNvPr>
              <p:cNvSpPr/>
              <p:nvPr/>
            </p:nvSpPr>
            <p:spPr bwMode="auto">
              <a:xfrm>
                <a:off x="2114" y="1660"/>
                <a:ext cx="2" cy="2"/>
              </a:xfrm>
              <a:custGeom>
                <a:gdLst>
                  <a:gd name="T0" fmla="*/ 2 w 2"/>
                  <a:gd name="T1" fmla="*/ 0 h 2"/>
                  <a:gd name="T2" fmla="*/ 2 w 2"/>
                  <a:gd name="T3" fmla="*/ 2 h 2"/>
                  <a:gd name="T4" fmla="*/ 0 w 2"/>
                  <a:gd name="T5" fmla="*/ 0 h 2"/>
                  <a:gd name="T6" fmla="*/ 2 w 2"/>
                  <a:gd name="T7" fmla="*/ 0 h 2"/>
                </a:gdLst>
                <a:cxnLst>
                  <a:cxn ang="0">
                    <a:pos x="T0" y="T1"/>
                  </a:cxn>
                  <a:cxn ang="0">
                    <a:pos x="T2" y="T3"/>
                  </a:cxn>
                  <a:cxn ang="0">
                    <a:pos x="T4" y="T5"/>
                  </a:cxn>
                  <a:cxn ang="0">
                    <a:pos x="T6" y="T7"/>
                  </a:cxn>
                </a:cxnLst>
                <a:rect l="0" t="0" r="r" b="b"/>
                <a:pathLst>
                  <a:path w="2" h="2">
                    <a:moveTo>
                      <a:pt x="2" y="0"/>
                    </a:moveTo>
                    <a:lnTo>
                      <a:pt x="2" y="2"/>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19" name="Freeform 1202">
                <a:extLst>
                  <a:ext uri="{FF2B5EF4-FFF2-40B4-BE49-F238E27FC236}">
                    <a16:creationId xmlns:a16="http://schemas.microsoft.com/office/drawing/2014/main" id="{EAB8011D-6EE8-4336-B05F-19FC5F80491A}"/>
                  </a:ext>
                </a:extLst>
              </p:cNvPr>
              <p:cNvSpPr/>
              <p:nvPr/>
            </p:nvSpPr>
            <p:spPr bwMode="auto">
              <a:xfrm>
                <a:off x="3810" y="1660"/>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0" name="Freeform 1203">
                <a:extLst>
                  <a:ext uri="{FF2B5EF4-FFF2-40B4-BE49-F238E27FC236}">
                    <a16:creationId xmlns:a16="http://schemas.microsoft.com/office/drawing/2014/main" id="{D2F2C792-D841-4C02-88FF-F69FEBF1EF24}"/>
                  </a:ext>
                </a:extLst>
              </p:cNvPr>
              <p:cNvSpPr/>
              <p:nvPr/>
            </p:nvSpPr>
            <p:spPr bwMode="auto">
              <a:xfrm>
                <a:off x="4051" y="1660"/>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1"/>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1" name="Freeform 1204">
                <a:extLst>
                  <a:ext uri="{FF2B5EF4-FFF2-40B4-BE49-F238E27FC236}">
                    <a16:creationId xmlns:a16="http://schemas.microsoft.com/office/drawing/2014/main" id="{752F253D-0BEB-442F-A5A6-E536BC7FEC43}"/>
                  </a:ext>
                </a:extLst>
              </p:cNvPr>
              <p:cNvSpPr/>
              <p:nvPr/>
            </p:nvSpPr>
            <p:spPr bwMode="auto">
              <a:xfrm>
                <a:off x="4064" y="1660"/>
                <a:ext cx="11" cy="8"/>
              </a:xfrm>
              <a:custGeom>
                <a:gdLst>
                  <a:gd name="T0" fmla="*/ 0 w 4"/>
                  <a:gd name="T1" fmla="*/ 3 h 3"/>
                  <a:gd name="T2" fmla="*/ 0 w 4"/>
                  <a:gd name="T3" fmla="*/ 2 h 3"/>
                  <a:gd name="T4" fmla="*/ 4 w 4"/>
                  <a:gd name="T5" fmla="*/ 0 h 3"/>
                  <a:gd name="T6" fmla="*/ 0 w 4"/>
                  <a:gd name="T7" fmla="*/ 3 h 3"/>
                </a:gdLst>
                <a:cxnLst>
                  <a:cxn ang="0">
                    <a:pos x="T0" y="T1"/>
                  </a:cxn>
                  <a:cxn ang="0">
                    <a:pos x="T2" y="T3"/>
                  </a:cxn>
                  <a:cxn ang="0">
                    <a:pos x="T4" y="T5"/>
                  </a:cxn>
                  <a:cxn ang="0">
                    <a:pos x="T6" y="T7"/>
                  </a:cxn>
                </a:cxnLst>
                <a:rect l="0" t="0" r="r" b="b"/>
                <a:pathLst>
                  <a:path w="4" h="3">
                    <a:moveTo>
                      <a:pt x="0" y="3"/>
                    </a:moveTo>
                    <a:cubicBezTo>
                      <a:pt x="0" y="2"/>
                      <a:pt x="0" y="2"/>
                      <a:pt x="0" y="2"/>
                    </a:cubicBezTo>
                    <a:cubicBezTo>
                      <a:pt x="4" y="0"/>
                      <a:pt x="4" y="0"/>
                      <a:pt x="4" y="0"/>
                    </a:cubicBezTo>
                    <a:cubicBezTo>
                      <a:pt x="4" y="1"/>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2" name="Freeform 1205">
                <a:extLst>
                  <a:ext uri="{FF2B5EF4-FFF2-40B4-BE49-F238E27FC236}">
                    <a16:creationId xmlns:a16="http://schemas.microsoft.com/office/drawing/2014/main" id="{C1FA62F9-CA33-4123-AF49-867EB680131F}"/>
                  </a:ext>
                </a:extLst>
              </p:cNvPr>
              <p:cNvSpPr/>
              <p:nvPr/>
            </p:nvSpPr>
            <p:spPr bwMode="auto">
              <a:xfrm>
                <a:off x="2170" y="1662"/>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3" name="Freeform 1206">
                <a:extLst>
                  <a:ext uri="{FF2B5EF4-FFF2-40B4-BE49-F238E27FC236}">
                    <a16:creationId xmlns:a16="http://schemas.microsoft.com/office/drawing/2014/main" id="{EAD780E5-3B37-4769-BBBF-4145296F75D5}"/>
                  </a:ext>
                </a:extLst>
              </p:cNvPr>
              <p:cNvSpPr/>
              <p:nvPr/>
            </p:nvSpPr>
            <p:spPr bwMode="auto">
              <a:xfrm>
                <a:off x="4099" y="1662"/>
                <a:ext cx="2" cy="6"/>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4" name="Freeform 1207">
                <a:extLst>
                  <a:ext uri="{FF2B5EF4-FFF2-40B4-BE49-F238E27FC236}">
                    <a16:creationId xmlns:a16="http://schemas.microsoft.com/office/drawing/2014/main" id="{498EADA7-8152-4F8C-BFDE-43FB92ED9A4E}"/>
                  </a:ext>
                </a:extLst>
              </p:cNvPr>
              <p:cNvSpPr/>
              <p:nvPr/>
            </p:nvSpPr>
            <p:spPr bwMode="auto">
              <a:xfrm>
                <a:off x="4016" y="1662"/>
                <a:ext cx="11" cy="8"/>
              </a:xfrm>
              <a:custGeom>
                <a:gdLst>
                  <a:gd name="T0" fmla="*/ 4 w 4"/>
                  <a:gd name="T1" fmla="*/ 1 h 3"/>
                  <a:gd name="T2" fmla="*/ 0 w 4"/>
                  <a:gd name="T3" fmla="*/ 2 h 3"/>
                  <a:gd name="T4" fmla="*/ 1 w 4"/>
                  <a:gd name="T5" fmla="*/ 1 h 3"/>
                  <a:gd name="T6" fmla="*/ 4 w 4"/>
                  <a:gd name="T7" fmla="*/ 1 h 3"/>
                </a:gdLst>
                <a:cxnLst>
                  <a:cxn ang="0">
                    <a:pos x="T0" y="T1"/>
                  </a:cxn>
                  <a:cxn ang="0">
                    <a:pos x="T2" y="T3"/>
                  </a:cxn>
                  <a:cxn ang="0">
                    <a:pos x="T4" y="T5"/>
                  </a:cxn>
                  <a:cxn ang="0">
                    <a:pos x="T6" y="T7"/>
                  </a:cxn>
                </a:cxnLst>
                <a:rect l="0" t="0" r="r" b="b"/>
                <a:pathLst>
                  <a:path w="4" h="3">
                    <a:moveTo>
                      <a:pt x="4" y="1"/>
                    </a:moveTo>
                    <a:cubicBezTo>
                      <a:pt x="3" y="2"/>
                      <a:pt x="1" y="3"/>
                      <a:pt x="0" y="2"/>
                    </a:cubicBezTo>
                    <a:cubicBezTo>
                      <a:pt x="1" y="1"/>
                      <a:pt x="0" y="1"/>
                      <a:pt x="1"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5" name="Freeform 1208">
                <a:extLst>
                  <a:ext uri="{FF2B5EF4-FFF2-40B4-BE49-F238E27FC236}">
                    <a16:creationId xmlns:a16="http://schemas.microsoft.com/office/drawing/2014/main" id="{4FBD8F41-423D-41F7-BAB6-CB8037DFA730}"/>
                  </a:ext>
                </a:extLst>
              </p:cNvPr>
              <p:cNvSpPr/>
              <p:nvPr/>
            </p:nvSpPr>
            <p:spPr bwMode="auto">
              <a:xfrm>
                <a:off x="4206" y="1665"/>
                <a:ext cx="13" cy="5"/>
              </a:xfrm>
              <a:custGeom>
                <a:gdLst>
                  <a:gd name="T0" fmla="*/ 5 w 5"/>
                  <a:gd name="T1" fmla="*/ 0 h 2"/>
                  <a:gd name="T2" fmla="*/ 0 w 5"/>
                  <a:gd name="T3" fmla="*/ 2 h 2"/>
                  <a:gd name="T4" fmla="*/ 5 w 5"/>
                  <a:gd name="T5" fmla="*/ 0 h 2"/>
                </a:gdLst>
                <a:cxnLst>
                  <a:cxn ang="0">
                    <a:pos x="T0" y="T1"/>
                  </a:cxn>
                  <a:cxn ang="0">
                    <a:pos x="T2" y="T3"/>
                  </a:cxn>
                  <a:cxn ang="0">
                    <a:pos x="T4" y="T5"/>
                  </a:cxn>
                </a:cxnLst>
                <a:rect l="0" t="0" r="r" b="b"/>
                <a:pathLst>
                  <a:path w="5" h="2">
                    <a:moveTo>
                      <a:pt x="5" y="0"/>
                    </a:moveTo>
                    <a:cubicBezTo>
                      <a:pt x="0" y="2"/>
                      <a:pt x="0" y="2"/>
                      <a:pt x="0" y="2"/>
                    </a:cubicBezTo>
                    <a:cubicBezTo>
                      <a:pt x="1" y="1"/>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26" name="Freeform 1209">
                <a:extLst>
                  <a:ext uri="{FF2B5EF4-FFF2-40B4-BE49-F238E27FC236}">
                    <a16:creationId xmlns:a16="http://schemas.microsoft.com/office/drawing/2014/main" id="{52A3723C-4616-4B16-B3FA-92E5F009631E}"/>
                  </a:ext>
                </a:extLst>
              </p:cNvPr>
              <p:cNvSpPr/>
              <p:nvPr/>
            </p:nvSpPr>
            <p:spPr bwMode="auto">
              <a:xfrm>
                <a:off x="2052" y="1665"/>
                <a:ext cx="22" cy="11"/>
              </a:xfrm>
              <a:custGeom>
                <a:gdLst>
                  <a:gd name="T0" fmla="*/ 7 w 8"/>
                  <a:gd name="T1" fmla="*/ 1 h 4"/>
                  <a:gd name="T2" fmla="*/ 8 w 8"/>
                  <a:gd name="T3" fmla="*/ 1 h 4"/>
                  <a:gd name="T4" fmla="*/ 7 w 8"/>
                  <a:gd name="T5" fmla="*/ 2 h 4"/>
                  <a:gd name="T6" fmla="*/ 6 w 8"/>
                  <a:gd name="T7" fmla="*/ 1 h 4"/>
                  <a:gd name="T8" fmla="*/ 5 w 8"/>
                  <a:gd name="T9" fmla="*/ 2 h 4"/>
                  <a:gd name="T10" fmla="*/ 6 w 8"/>
                  <a:gd name="T11" fmla="*/ 2 h 4"/>
                  <a:gd name="T12" fmla="*/ 7 w 8"/>
                  <a:gd name="T13" fmla="*/ 2 h 4"/>
                  <a:gd name="T14" fmla="*/ 7 w 8"/>
                  <a:gd name="T15" fmla="*/ 3 h 4"/>
                  <a:gd name="T16" fmla="*/ 3 w 8"/>
                  <a:gd name="T17" fmla="*/ 3 h 4"/>
                  <a:gd name="T18" fmla="*/ 1 w 8"/>
                  <a:gd name="T19" fmla="*/ 3 h 4"/>
                  <a:gd name="T20" fmla="*/ 1 w 8"/>
                  <a:gd name="T21" fmla="*/ 4 h 4"/>
                  <a:gd name="T22" fmla="*/ 0 w 8"/>
                  <a:gd name="T23" fmla="*/ 3 h 4"/>
                  <a:gd name="T24" fmla="*/ 3 w 8"/>
                  <a:gd name="T25" fmla="*/ 2 h 4"/>
                  <a:gd name="T26" fmla="*/ 1 w 8"/>
                  <a:gd name="T27" fmla="*/ 1 h 4"/>
                  <a:gd name="T28" fmla="*/ 3 w 8"/>
                  <a:gd name="T29" fmla="*/ 1 h 4"/>
                  <a:gd name="T30" fmla="*/ 2 w 8"/>
                  <a:gd name="T31" fmla="*/ 1 h 4"/>
                  <a:gd name="T32" fmla="*/ 5 w 8"/>
                  <a:gd name="T33" fmla="*/ 1 h 4"/>
                  <a:gd name="T34" fmla="*/ 5 w 8"/>
                  <a:gd name="T35" fmla="*/ 0 h 4"/>
                  <a:gd name="T36" fmla="*/ 7 w 8"/>
                  <a:gd name="T3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7" y="1"/>
                    </a:moveTo>
                    <a:cubicBezTo>
                      <a:pt x="8" y="1"/>
                      <a:pt x="8" y="1"/>
                      <a:pt x="8" y="1"/>
                    </a:cubicBezTo>
                    <a:cubicBezTo>
                      <a:pt x="7" y="2"/>
                      <a:pt x="7" y="2"/>
                      <a:pt x="7" y="2"/>
                    </a:cubicBezTo>
                    <a:cubicBezTo>
                      <a:pt x="7" y="2"/>
                      <a:pt x="6" y="1"/>
                      <a:pt x="6" y="1"/>
                    </a:cubicBezTo>
                    <a:cubicBezTo>
                      <a:pt x="6" y="1"/>
                      <a:pt x="5" y="1"/>
                      <a:pt x="5" y="2"/>
                    </a:cubicBezTo>
                    <a:cubicBezTo>
                      <a:pt x="5" y="2"/>
                      <a:pt x="5" y="3"/>
                      <a:pt x="6" y="2"/>
                    </a:cubicBezTo>
                    <a:cubicBezTo>
                      <a:pt x="7" y="2"/>
                      <a:pt x="7" y="2"/>
                      <a:pt x="7" y="2"/>
                    </a:cubicBezTo>
                    <a:cubicBezTo>
                      <a:pt x="7" y="3"/>
                      <a:pt x="7" y="3"/>
                      <a:pt x="7" y="3"/>
                    </a:cubicBezTo>
                    <a:cubicBezTo>
                      <a:pt x="5" y="4"/>
                      <a:pt x="5" y="2"/>
                      <a:pt x="3" y="3"/>
                    </a:cubicBezTo>
                    <a:cubicBezTo>
                      <a:pt x="2" y="2"/>
                      <a:pt x="2" y="4"/>
                      <a:pt x="1" y="3"/>
                    </a:cubicBezTo>
                    <a:cubicBezTo>
                      <a:pt x="0" y="3"/>
                      <a:pt x="2" y="4"/>
                      <a:pt x="1" y="4"/>
                    </a:cubicBezTo>
                    <a:cubicBezTo>
                      <a:pt x="0" y="3"/>
                      <a:pt x="0" y="3"/>
                      <a:pt x="0" y="3"/>
                    </a:cubicBezTo>
                    <a:cubicBezTo>
                      <a:pt x="1" y="3"/>
                      <a:pt x="3" y="3"/>
                      <a:pt x="3" y="2"/>
                    </a:cubicBezTo>
                    <a:cubicBezTo>
                      <a:pt x="1" y="1"/>
                      <a:pt x="1" y="1"/>
                      <a:pt x="1" y="1"/>
                    </a:cubicBezTo>
                    <a:cubicBezTo>
                      <a:pt x="3" y="1"/>
                      <a:pt x="3" y="1"/>
                      <a:pt x="3" y="1"/>
                    </a:cubicBezTo>
                    <a:cubicBezTo>
                      <a:pt x="2" y="1"/>
                      <a:pt x="2" y="1"/>
                      <a:pt x="2" y="1"/>
                    </a:cubicBezTo>
                    <a:cubicBezTo>
                      <a:pt x="3" y="2"/>
                      <a:pt x="4" y="1"/>
                      <a:pt x="5" y="1"/>
                    </a:cubicBezTo>
                    <a:cubicBezTo>
                      <a:pt x="5" y="0"/>
                      <a:pt x="5" y="0"/>
                      <a:pt x="5"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1" name="Group 1411">
              <a:extLst>
                <a:ext uri="{FF2B5EF4-FFF2-40B4-BE49-F238E27FC236}">
                  <a16:creationId xmlns:a16="http://schemas.microsoft.com/office/drawing/2014/main" id="{E41B89FF-FC2D-4FB3-BE97-EF33D6C7096D}"/>
                </a:ext>
              </a:extLst>
            </p:cNvPr>
            <p:cNvGrpSpPr/>
            <p:nvPr/>
          </p:nvGrpSpPr>
          <p:grpSpPr>
            <a:xfrm>
              <a:off x="3054350" y="2643188"/>
              <a:ext cx="3940175" cy="174625"/>
              <a:chOff x="1924" y="1665"/>
              <a:chExt cx="2482" cy="110"/>
            </a:xfrm>
          </p:grpSpPr>
          <p:sp>
            <p:nvSpPr>
              <p:cNvPr id="4827" name="Freeform 1211">
                <a:extLst>
                  <a:ext uri="{FF2B5EF4-FFF2-40B4-BE49-F238E27FC236}">
                    <a16:creationId xmlns:a16="http://schemas.microsoft.com/office/drawing/2014/main" id="{A0CA7EA8-99DF-4CAE-87F3-CBBE39AFABE5}"/>
                  </a:ext>
                </a:extLst>
              </p:cNvPr>
              <p:cNvSpPr/>
              <p:nvPr/>
            </p:nvSpPr>
            <p:spPr bwMode="auto">
              <a:xfrm>
                <a:off x="2079" y="1665"/>
                <a:ext cx="19" cy="11"/>
              </a:xfrm>
              <a:custGeom>
                <a:gdLst>
                  <a:gd name="T0" fmla="*/ 7 w 7"/>
                  <a:gd name="T1" fmla="*/ 1 h 4"/>
                  <a:gd name="T2" fmla="*/ 3 w 7"/>
                  <a:gd name="T3" fmla="*/ 3 h 4"/>
                  <a:gd name="T4" fmla="*/ 3 w 7"/>
                  <a:gd name="T5" fmla="*/ 3 h 4"/>
                  <a:gd name="T6" fmla="*/ 5 w 7"/>
                  <a:gd name="T7" fmla="*/ 3 h 4"/>
                  <a:gd name="T8" fmla="*/ 3 w 7"/>
                  <a:gd name="T9" fmla="*/ 4 h 4"/>
                  <a:gd name="T10" fmla="*/ 1 w 7"/>
                  <a:gd name="T11" fmla="*/ 3 h 4"/>
                  <a:gd name="T12" fmla="*/ 0 w 7"/>
                  <a:gd name="T13" fmla="*/ 3 h 4"/>
                  <a:gd name="T14" fmla="*/ 1 w 7"/>
                  <a:gd name="T15" fmla="*/ 1 h 4"/>
                  <a:gd name="T16" fmla="*/ 2 w 7"/>
                  <a:gd name="T17" fmla="*/ 0 h 4"/>
                  <a:gd name="T18" fmla="*/ 5 w 7"/>
                  <a:gd name="T19" fmla="*/ 1 h 4"/>
                  <a:gd name="T20" fmla="*/ 7 w 7"/>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1"/>
                    </a:moveTo>
                    <a:cubicBezTo>
                      <a:pt x="5" y="2"/>
                      <a:pt x="2" y="0"/>
                      <a:pt x="3" y="3"/>
                    </a:cubicBezTo>
                    <a:cubicBezTo>
                      <a:pt x="3" y="3"/>
                      <a:pt x="3" y="3"/>
                      <a:pt x="3" y="3"/>
                    </a:cubicBezTo>
                    <a:cubicBezTo>
                      <a:pt x="3" y="3"/>
                      <a:pt x="5" y="2"/>
                      <a:pt x="5" y="3"/>
                    </a:cubicBezTo>
                    <a:cubicBezTo>
                      <a:pt x="5" y="3"/>
                      <a:pt x="3" y="4"/>
                      <a:pt x="3" y="4"/>
                    </a:cubicBezTo>
                    <a:cubicBezTo>
                      <a:pt x="1" y="3"/>
                      <a:pt x="1" y="3"/>
                      <a:pt x="1" y="3"/>
                    </a:cubicBezTo>
                    <a:cubicBezTo>
                      <a:pt x="1" y="4"/>
                      <a:pt x="0" y="2"/>
                      <a:pt x="0" y="3"/>
                    </a:cubicBezTo>
                    <a:cubicBezTo>
                      <a:pt x="1" y="3"/>
                      <a:pt x="2" y="2"/>
                      <a:pt x="1" y="1"/>
                    </a:cubicBezTo>
                    <a:cubicBezTo>
                      <a:pt x="2" y="0"/>
                      <a:pt x="2" y="0"/>
                      <a:pt x="2" y="0"/>
                    </a:cubicBezTo>
                    <a:cubicBezTo>
                      <a:pt x="3" y="1"/>
                      <a:pt x="4" y="1"/>
                      <a:pt x="5" y="1"/>
                    </a:cubicBezTo>
                    <a:cubicBezTo>
                      <a:pt x="6"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8" name="Rectangle 1212">
                <a:extLst>
                  <a:ext uri="{FF2B5EF4-FFF2-40B4-BE49-F238E27FC236}">
                    <a16:creationId xmlns:a16="http://schemas.microsoft.com/office/drawing/2014/main" id="{763796C9-447A-4E9F-BDEE-897492D426EC}"/>
                  </a:ext>
                </a:extLst>
              </p:cNvPr>
              <p:cNvSpPr>
                <a:spLocks noChangeArrowheads="1"/>
              </p:cNvSpPr>
              <p:nvPr/>
            </p:nvSpPr>
            <p:spPr bwMode="auto">
              <a:xfrm>
                <a:off x="2108" y="1665"/>
                <a:ext cx="6"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9" name="Freeform 1213">
                <a:extLst>
                  <a:ext uri="{FF2B5EF4-FFF2-40B4-BE49-F238E27FC236}">
                    <a16:creationId xmlns:a16="http://schemas.microsoft.com/office/drawing/2014/main" id="{E5A32ADF-9189-4757-B0CB-4FE0686DA609}"/>
                  </a:ext>
                </a:extLst>
              </p:cNvPr>
              <p:cNvSpPr/>
              <p:nvPr/>
            </p:nvSpPr>
            <p:spPr bwMode="auto">
              <a:xfrm>
                <a:off x="1937" y="1665"/>
                <a:ext cx="8" cy="5"/>
              </a:xfrm>
              <a:custGeom>
                <a:gdLst>
                  <a:gd name="T0" fmla="*/ 2 w 3"/>
                  <a:gd name="T1" fmla="*/ 1 h 2"/>
                  <a:gd name="T2" fmla="*/ 2 w 3"/>
                  <a:gd name="T3" fmla="*/ 1 h 2"/>
                  <a:gd name="T4" fmla="*/ 3 w 3"/>
                  <a:gd name="T5" fmla="*/ 2 h 2"/>
                  <a:gd name="T6" fmla="*/ 0 w 3"/>
                  <a:gd name="T7" fmla="*/ 1 h 2"/>
                  <a:gd name="T8" fmla="*/ 1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2"/>
                      <a:pt x="3" y="2"/>
                      <a:pt x="3" y="2"/>
                    </a:cubicBezTo>
                    <a:cubicBezTo>
                      <a:pt x="3" y="1"/>
                      <a:pt x="1" y="1"/>
                      <a:pt x="0" y="1"/>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0" name="Freeform 1214">
                <a:extLst>
                  <a:ext uri="{FF2B5EF4-FFF2-40B4-BE49-F238E27FC236}">
                    <a16:creationId xmlns:a16="http://schemas.microsoft.com/office/drawing/2014/main" id="{B1F92C6F-4BB4-4A98-AF7F-81F64A69AB08}"/>
                  </a:ext>
                </a:extLst>
              </p:cNvPr>
              <p:cNvSpPr/>
              <p:nvPr/>
            </p:nvSpPr>
            <p:spPr bwMode="auto">
              <a:xfrm>
                <a:off x="1983" y="1665"/>
                <a:ext cx="3" cy="5"/>
              </a:xfrm>
              <a:custGeom>
                <a:gdLst>
                  <a:gd name="T0" fmla="*/ 0 w 3"/>
                  <a:gd name="T1" fmla="*/ 5 h 5"/>
                  <a:gd name="T2" fmla="*/ 3 w 3"/>
                  <a:gd name="T3" fmla="*/ 0 h 5"/>
                  <a:gd name="T4" fmla="*/ 3 w 3"/>
                  <a:gd name="T5" fmla="*/ 5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1" name="Freeform 1215">
                <a:extLst>
                  <a:ext uri="{FF2B5EF4-FFF2-40B4-BE49-F238E27FC236}">
                    <a16:creationId xmlns:a16="http://schemas.microsoft.com/office/drawing/2014/main" id="{9F5A1257-184C-4AB0-B225-B0653FEB4AE5}"/>
                  </a:ext>
                </a:extLst>
              </p:cNvPr>
              <p:cNvSpPr/>
              <p:nvPr/>
            </p:nvSpPr>
            <p:spPr bwMode="auto">
              <a:xfrm>
                <a:off x="2165" y="1665"/>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2" name="Freeform 1216">
                <a:extLst>
                  <a:ext uri="{FF2B5EF4-FFF2-40B4-BE49-F238E27FC236}">
                    <a16:creationId xmlns:a16="http://schemas.microsoft.com/office/drawing/2014/main" id="{1ED7EBB1-8C3C-4D42-87CE-9F80F22E8FBF}"/>
                  </a:ext>
                </a:extLst>
              </p:cNvPr>
              <p:cNvSpPr/>
              <p:nvPr/>
            </p:nvSpPr>
            <p:spPr bwMode="auto">
              <a:xfrm>
                <a:off x="3901" y="1665"/>
                <a:ext cx="8" cy="5"/>
              </a:xfrm>
              <a:custGeom>
                <a:gdLst>
                  <a:gd name="T0" fmla="*/ 3 w 3"/>
                  <a:gd name="T1" fmla="*/ 0 h 2"/>
                  <a:gd name="T2" fmla="*/ 0 w 3"/>
                  <a:gd name="T3" fmla="*/ 2 h 2"/>
                  <a:gd name="T4" fmla="*/ 2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0"/>
                      <a:pt x="1" y="2"/>
                      <a:pt x="0" y="2"/>
                    </a:cubicBezTo>
                    <a:cubicBezTo>
                      <a:pt x="0" y="1"/>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3" name="Freeform 1217">
                <a:extLst>
                  <a:ext uri="{FF2B5EF4-FFF2-40B4-BE49-F238E27FC236}">
                    <a16:creationId xmlns:a16="http://schemas.microsoft.com/office/drawing/2014/main" id="{4EBD30CD-10DF-478C-8B5F-AEF13D4B8E49}"/>
                  </a:ext>
                </a:extLst>
              </p:cNvPr>
              <p:cNvSpPr/>
              <p:nvPr/>
            </p:nvSpPr>
            <p:spPr bwMode="auto">
              <a:xfrm>
                <a:off x="4077" y="1665"/>
                <a:ext cx="6" cy="5"/>
              </a:xfrm>
              <a:custGeom>
                <a:gdLst>
                  <a:gd name="T0" fmla="*/ 0 w 2"/>
                  <a:gd name="T1" fmla="*/ 2 h 2"/>
                  <a:gd name="T2" fmla="*/ 0 w 2"/>
                  <a:gd name="T3" fmla="*/ 1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2" y="0"/>
                      <a:pt x="2" y="0"/>
                      <a:pt x="2" y="0"/>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4" name="Freeform 1218">
                <a:extLst>
                  <a:ext uri="{FF2B5EF4-FFF2-40B4-BE49-F238E27FC236}">
                    <a16:creationId xmlns:a16="http://schemas.microsoft.com/office/drawing/2014/main" id="{50AFCF6E-94EF-4ABE-8568-629EBBF61079}"/>
                  </a:ext>
                </a:extLst>
              </p:cNvPr>
              <p:cNvSpPr/>
              <p:nvPr/>
            </p:nvSpPr>
            <p:spPr bwMode="auto">
              <a:xfrm>
                <a:off x="1996" y="166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5" name="Freeform 1219">
                <a:extLst>
                  <a:ext uri="{FF2B5EF4-FFF2-40B4-BE49-F238E27FC236}">
                    <a16:creationId xmlns:a16="http://schemas.microsoft.com/office/drawing/2014/main" id="{A0EEF392-2E53-4640-8A6D-FA1C0C0FF196}"/>
                  </a:ext>
                </a:extLst>
              </p:cNvPr>
              <p:cNvSpPr/>
              <p:nvPr/>
            </p:nvSpPr>
            <p:spPr bwMode="auto">
              <a:xfrm>
                <a:off x="2124" y="1665"/>
                <a:ext cx="62" cy="30"/>
              </a:xfrm>
              <a:custGeom>
                <a:gdLst>
                  <a:gd name="T0" fmla="*/ 23 w 23"/>
                  <a:gd name="T1" fmla="*/ 1 h 11"/>
                  <a:gd name="T2" fmla="*/ 20 w 23"/>
                  <a:gd name="T3" fmla="*/ 2 h 11"/>
                  <a:gd name="T4" fmla="*/ 19 w 23"/>
                  <a:gd name="T5" fmla="*/ 4 h 11"/>
                  <a:gd name="T6" fmla="*/ 15 w 23"/>
                  <a:gd name="T7" fmla="*/ 5 h 11"/>
                  <a:gd name="T8" fmla="*/ 16 w 23"/>
                  <a:gd name="T9" fmla="*/ 4 h 11"/>
                  <a:gd name="T10" fmla="*/ 13 w 23"/>
                  <a:gd name="T11" fmla="*/ 4 h 11"/>
                  <a:gd name="T12" fmla="*/ 14 w 23"/>
                  <a:gd name="T13" fmla="*/ 5 h 11"/>
                  <a:gd name="T14" fmla="*/ 12 w 23"/>
                  <a:gd name="T15" fmla="*/ 6 h 11"/>
                  <a:gd name="T16" fmla="*/ 14 w 23"/>
                  <a:gd name="T17" fmla="*/ 6 h 11"/>
                  <a:gd name="T18" fmla="*/ 14 w 23"/>
                  <a:gd name="T19" fmla="*/ 6 h 11"/>
                  <a:gd name="T20" fmla="*/ 15 w 23"/>
                  <a:gd name="T21" fmla="*/ 7 h 11"/>
                  <a:gd name="T22" fmla="*/ 12 w 23"/>
                  <a:gd name="T23" fmla="*/ 8 h 11"/>
                  <a:gd name="T24" fmla="*/ 14 w 23"/>
                  <a:gd name="T25" fmla="*/ 9 h 11"/>
                  <a:gd name="T26" fmla="*/ 10 w 23"/>
                  <a:gd name="T27" fmla="*/ 10 h 11"/>
                  <a:gd name="T28" fmla="*/ 14 w 23"/>
                  <a:gd name="T29" fmla="*/ 7 h 11"/>
                  <a:gd name="T30" fmla="*/ 12 w 23"/>
                  <a:gd name="T31" fmla="*/ 7 h 11"/>
                  <a:gd name="T32" fmla="*/ 12 w 23"/>
                  <a:gd name="T33" fmla="*/ 6 h 11"/>
                  <a:gd name="T34" fmla="*/ 11 w 23"/>
                  <a:gd name="T35" fmla="*/ 8 h 11"/>
                  <a:gd name="T36" fmla="*/ 9 w 23"/>
                  <a:gd name="T37" fmla="*/ 7 h 11"/>
                  <a:gd name="T38" fmla="*/ 5 w 23"/>
                  <a:gd name="T39" fmla="*/ 10 h 11"/>
                  <a:gd name="T40" fmla="*/ 4 w 23"/>
                  <a:gd name="T41" fmla="*/ 9 h 11"/>
                  <a:gd name="T42" fmla="*/ 3 w 23"/>
                  <a:gd name="T43" fmla="*/ 11 h 11"/>
                  <a:gd name="T44" fmla="*/ 0 w 23"/>
                  <a:gd name="T45" fmla="*/ 9 h 11"/>
                  <a:gd name="T46" fmla="*/ 3 w 23"/>
                  <a:gd name="T47" fmla="*/ 7 h 11"/>
                  <a:gd name="T48" fmla="*/ 4 w 23"/>
                  <a:gd name="T49" fmla="*/ 8 h 11"/>
                  <a:gd name="T50" fmla="*/ 11 w 23"/>
                  <a:gd name="T51" fmla="*/ 5 h 11"/>
                  <a:gd name="T52" fmla="*/ 16 w 23"/>
                  <a:gd name="T53" fmla="*/ 3 h 11"/>
                  <a:gd name="T54" fmla="*/ 17 w 23"/>
                  <a:gd name="T55" fmla="*/ 4 h 11"/>
                  <a:gd name="T56" fmla="*/ 17 w 23"/>
                  <a:gd name="T57" fmla="*/ 2 h 11"/>
                  <a:gd name="T58" fmla="*/ 21 w 23"/>
                  <a:gd name="T59" fmla="*/ 1 h 11"/>
                  <a:gd name="T60" fmla="*/ 23 w 23"/>
                  <a:gd name="T61" fmla="*/ 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1">
                    <a:moveTo>
                      <a:pt x="23" y="1"/>
                    </a:moveTo>
                    <a:cubicBezTo>
                      <a:pt x="23" y="2"/>
                      <a:pt x="19" y="1"/>
                      <a:pt x="20" y="2"/>
                    </a:cubicBezTo>
                    <a:cubicBezTo>
                      <a:pt x="20" y="3"/>
                      <a:pt x="18" y="3"/>
                      <a:pt x="19" y="4"/>
                    </a:cubicBezTo>
                    <a:cubicBezTo>
                      <a:pt x="15" y="5"/>
                      <a:pt x="15" y="5"/>
                      <a:pt x="15" y="5"/>
                    </a:cubicBezTo>
                    <a:cubicBezTo>
                      <a:pt x="14" y="6"/>
                      <a:pt x="16" y="4"/>
                      <a:pt x="16" y="4"/>
                    </a:cubicBezTo>
                    <a:cubicBezTo>
                      <a:pt x="16" y="3"/>
                      <a:pt x="14" y="5"/>
                      <a:pt x="13" y="4"/>
                    </a:cubicBezTo>
                    <a:cubicBezTo>
                      <a:pt x="13" y="5"/>
                      <a:pt x="13" y="5"/>
                      <a:pt x="14" y="5"/>
                    </a:cubicBezTo>
                    <a:cubicBezTo>
                      <a:pt x="13" y="5"/>
                      <a:pt x="12" y="6"/>
                      <a:pt x="12" y="6"/>
                    </a:cubicBezTo>
                    <a:cubicBezTo>
                      <a:pt x="13" y="8"/>
                      <a:pt x="13" y="5"/>
                      <a:pt x="14" y="6"/>
                    </a:cubicBezTo>
                    <a:cubicBezTo>
                      <a:pt x="14" y="6"/>
                      <a:pt x="14" y="6"/>
                      <a:pt x="14" y="6"/>
                    </a:cubicBezTo>
                    <a:cubicBezTo>
                      <a:pt x="15" y="7"/>
                      <a:pt x="15" y="7"/>
                      <a:pt x="15" y="7"/>
                    </a:cubicBezTo>
                    <a:cubicBezTo>
                      <a:pt x="12" y="8"/>
                      <a:pt x="12" y="8"/>
                      <a:pt x="12" y="8"/>
                    </a:cubicBezTo>
                    <a:cubicBezTo>
                      <a:pt x="13" y="9"/>
                      <a:pt x="13" y="9"/>
                      <a:pt x="14" y="9"/>
                    </a:cubicBezTo>
                    <a:cubicBezTo>
                      <a:pt x="10" y="10"/>
                      <a:pt x="10" y="10"/>
                      <a:pt x="10" y="10"/>
                    </a:cubicBezTo>
                    <a:cubicBezTo>
                      <a:pt x="11" y="10"/>
                      <a:pt x="12" y="8"/>
                      <a:pt x="14" y="7"/>
                    </a:cubicBezTo>
                    <a:cubicBezTo>
                      <a:pt x="13" y="6"/>
                      <a:pt x="13" y="7"/>
                      <a:pt x="12" y="7"/>
                    </a:cubicBezTo>
                    <a:cubicBezTo>
                      <a:pt x="12" y="6"/>
                      <a:pt x="12" y="6"/>
                      <a:pt x="12" y="6"/>
                    </a:cubicBezTo>
                    <a:cubicBezTo>
                      <a:pt x="11" y="7"/>
                      <a:pt x="11" y="7"/>
                      <a:pt x="11" y="8"/>
                    </a:cubicBezTo>
                    <a:cubicBezTo>
                      <a:pt x="11" y="8"/>
                      <a:pt x="10" y="7"/>
                      <a:pt x="9" y="7"/>
                    </a:cubicBezTo>
                    <a:cubicBezTo>
                      <a:pt x="9" y="9"/>
                      <a:pt x="6" y="8"/>
                      <a:pt x="5" y="10"/>
                    </a:cubicBezTo>
                    <a:cubicBezTo>
                      <a:pt x="4" y="9"/>
                      <a:pt x="4" y="9"/>
                      <a:pt x="4" y="9"/>
                    </a:cubicBezTo>
                    <a:cubicBezTo>
                      <a:pt x="3" y="9"/>
                      <a:pt x="2" y="11"/>
                      <a:pt x="3" y="11"/>
                    </a:cubicBezTo>
                    <a:cubicBezTo>
                      <a:pt x="0" y="11"/>
                      <a:pt x="2" y="10"/>
                      <a:pt x="0" y="9"/>
                    </a:cubicBezTo>
                    <a:cubicBezTo>
                      <a:pt x="1" y="7"/>
                      <a:pt x="2" y="8"/>
                      <a:pt x="3" y="7"/>
                    </a:cubicBezTo>
                    <a:cubicBezTo>
                      <a:pt x="4" y="8"/>
                      <a:pt x="4" y="8"/>
                      <a:pt x="4" y="8"/>
                    </a:cubicBezTo>
                    <a:cubicBezTo>
                      <a:pt x="5" y="5"/>
                      <a:pt x="8" y="6"/>
                      <a:pt x="11" y="5"/>
                    </a:cubicBezTo>
                    <a:cubicBezTo>
                      <a:pt x="12" y="3"/>
                      <a:pt x="14" y="5"/>
                      <a:pt x="16" y="3"/>
                    </a:cubicBezTo>
                    <a:cubicBezTo>
                      <a:pt x="16" y="3"/>
                      <a:pt x="16" y="4"/>
                      <a:pt x="17" y="4"/>
                    </a:cubicBezTo>
                    <a:cubicBezTo>
                      <a:pt x="17" y="2"/>
                      <a:pt x="17" y="2"/>
                      <a:pt x="17" y="2"/>
                    </a:cubicBezTo>
                    <a:cubicBezTo>
                      <a:pt x="19" y="3"/>
                      <a:pt x="19" y="0"/>
                      <a:pt x="21" y="1"/>
                    </a:cubicBezTo>
                    <a:cubicBezTo>
                      <a:pt x="22" y="1"/>
                      <a:pt x="22"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6" name="Rectangle 1220">
                <a:extLst>
                  <a:ext uri="{FF2B5EF4-FFF2-40B4-BE49-F238E27FC236}">
                    <a16:creationId xmlns:a16="http://schemas.microsoft.com/office/drawing/2014/main" id="{3AFE6082-4F9F-4CD6-855D-9588F3A02529}"/>
                  </a:ext>
                </a:extLst>
              </p:cNvPr>
              <p:cNvSpPr>
                <a:spLocks noChangeArrowheads="1"/>
              </p:cNvSpPr>
              <p:nvPr/>
            </p:nvSpPr>
            <p:spPr bwMode="auto">
              <a:xfrm>
                <a:off x="2995" y="166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7" name="Rectangle 1221">
                <a:extLst>
                  <a:ext uri="{FF2B5EF4-FFF2-40B4-BE49-F238E27FC236}">
                    <a16:creationId xmlns:a16="http://schemas.microsoft.com/office/drawing/2014/main" id="{072163E7-B958-416D-A562-242D7F1846BD}"/>
                  </a:ext>
                </a:extLst>
              </p:cNvPr>
              <p:cNvSpPr>
                <a:spLocks noChangeArrowheads="1"/>
              </p:cNvSpPr>
              <p:nvPr/>
            </p:nvSpPr>
            <p:spPr bwMode="auto">
              <a:xfrm>
                <a:off x="2154" y="1668"/>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8" name="Freeform 1222">
                <a:extLst>
                  <a:ext uri="{FF2B5EF4-FFF2-40B4-BE49-F238E27FC236}">
                    <a16:creationId xmlns:a16="http://schemas.microsoft.com/office/drawing/2014/main" id="{156EBCCE-A292-49D3-962F-47D65E6B7DC1}"/>
                  </a:ext>
                </a:extLst>
              </p:cNvPr>
              <p:cNvSpPr/>
              <p:nvPr/>
            </p:nvSpPr>
            <p:spPr bwMode="auto">
              <a:xfrm>
                <a:off x="4080" y="1668"/>
                <a:ext cx="13" cy="5"/>
              </a:xfrm>
              <a:custGeom>
                <a:gdLst>
                  <a:gd name="T0" fmla="*/ 5 w 5"/>
                  <a:gd name="T1" fmla="*/ 1 h 2"/>
                  <a:gd name="T2" fmla="*/ 2 w 5"/>
                  <a:gd name="T3" fmla="*/ 2 h 2"/>
                  <a:gd name="T4" fmla="*/ 5 w 5"/>
                  <a:gd name="T5" fmla="*/ 1 h 2"/>
                </a:gdLst>
                <a:cxnLst>
                  <a:cxn ang="0">
                    <a:pos x="T0" y="T1"/>
                  </a:cxn>
                  <a:cxn ang="0">
                    <a:pos x="T2" y="T3"/>
                  </a:cxn>
                  <a:cxn ang="0">
                    <a:pos x="T4" y="T5"/>
                  </a:cxn>
                </a:cxnLst>
                <a:rect l="0" t="0" r="r" b="b"/>
                <a:pathLst>
                  <a:path w="5" h="2">
                    <a:moveTo>
                      <a:pt x="5" y="1"/>
                    </a:moveTo>
                    <a:cubicBezTo>
                      <a:pt x="3" y="0"/>
                      <a:pt x="4" y="2"/>
                      <a:pt x="2" y="2"/>
                    </a:cubicBezTo>
                    <a:cubicBezTo>
                      <a:pt x="0"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39" name="Freeform 1223">
                <a:extLst>
                  <a:ext uri="{FF2B5EF4-FFF2-40B4-BE49-F238E27FC236}">
                    <a16:creationId xmlns:a16="http://schemas.microsoft.com/office/drawing/2014/main" id="{B728FB2D-F30C-4715-9527-50E3CE108B47}"/>
                  </a:ext>
                </a:extLst>
              </p:cNvPr>
              <p:cNvSpPr/>
              <p:nvPr/>
            </p:nvSpPr>
            <p:spPr bwMode="auto">
              <a:xfrm>
                <a:off x="4013" y="1670"/>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0" name="Rectangle 1224">
                <a:extLst>
                  <a:ext uri="{FF2B5EF4-FFF2-40B4-BE49-F238E27FC236}">
                    <a16:creationId xmlns:a16="http://schemas.microsoft.com/office/drawing/2014/main" id="{E1CCB150-BF91-4956-9173-62D567C8FAD8}"/>
                  </a:ext>
                </a:extLst>
              </p:cNvPr>
              <p:cNvSpPr>
                <a:spLocks noChangeArrowheads="1"/>
              </p:cNvSpPr>
              <p:nvPr/>
            </p:nvSpPr>
            <p:spPr bwMode="auto">
              <a:xfrm>
                <a:off x="4048" y="16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1" name="Freeform 1225">
                <a:extLst>
                  <a:ext uri="{FF2B5EF4-FFF2-40B4-BE49-F238E27FC236}">
                    <a16:creationId xmlns:a16="http://schemas.microsoft.com/office/drawing/2014/main" id="{53000AF9-55E2-4F42-8FCA-FAD5F5B211B3}"/>
                  </a:ext>
                </a:extLst>
              </p:cNvPr>
              <p:cNvSpPr/>
              <p:nvPr/>
            </p:nvSpPr>
            <p:spPr bwMode="auto">
              <a:xfrm>
                <a:off x="2146" y="1670"/>
                <a:ext cx="8" cy="8"/>
              </a:xfrm>
              <a:custGeom>
                <a:gdLst>
                  <a:gd name="T0" fmla="*/ 3 w 3"/>
                  <a:gd name="T1" fmla="*/ 1 h 3"/>
                  <a:gd name="T2" fmla="*/ 0 w 3"/>
                  <a:gd name="T3" fmla="*/ 2 h 3"/>
                  <a:gd name="T4" fmla="*/ 2 w 3"/>
                  <a:gd name="T5" fmla="*/ 1 h 3"/>
                  <a:gd name="T6" fmla="*/ 2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1"/>
                      <a:pt x="1" y="3"/>
                      <a:pt x="0" y="2"/>
                    </a:cubicBezTo>
                    <a:cubicBezTo>
                      <a:pt x="1" y="1"/>
                      <a:pt x="0" y="0"/>
                      <a:pt x="2" y="1"/>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2" name="Freeform 1226">
                <a:extLst>
                  <a:ext uri="{FF2B5EF4-FFF2-40B4-BE49-F238E27FC236}">
                    <a16:creationId xmlns:a16="http://schemas.microsoft.com/office/drawing/2014/main" id="{458D8611-0781-44C2-AFD0-D4961AA9AD38}"/>
                  </a:ext>
                </a:extLst>
              </p:cNvPr>
              <p:cNvSpPr/>
              <p:nvPr/>
            </p:nvSpPr>
            <p:spPr bwMode="auto">
              <a:xfrm>
                <a:off x="3882" y="1668"/>
                <a:ext cx="105" cy="59"/>
              </a:xfrm>
              <a:custGeom>
                <a:gdLst>
                  <a:gd name="T0" fmla="*/ 39 w 39"/>
                  <a:gd name="T1" fmla="*/ 1 h 22"/>
                  <a:gd name="T2" fmla="*/ 34 w 39"/>
                  <a:gd name="T3" fmla="*/ 4 h 22"/>
                  <a:gd name="T4" fmla="*/ 34 w 39"/>
                  <a:gd name="T5" fmla="*/ 5 h 22"/>
                  <a:gd name="T6" fmla="*/ 33 w 39"/>
                  <a:gd name="T7" fmla="*/ 6 h 22"/>
                  <a:gd name="T8" fmla="*/ 30 w 39"/>
                  <a:gd name="T9" fmla="*/ 6 h 22"/>
                  <a:gd name="T10" fmla="*/ 27 w 39"/>
                  <a:gd name="T11" fmla="*/ 8 h 22"/>
                  <a:gd name="T12" fmla="*/ 25 w 39"/>
                  <a:gd name="T13" fmla="*/ 8 h 22"/>
                  <a:gd name="T14" fmla="*/ 24 w 39"/>
                  <a:gd name="T15" fmla="*/ 9 h 22"/>
                  <a:gd name="T16" fmla="*/ 24 w 39"/>
                  <a:gd name="T17" fmla="*/ 9 h 22"/>
                  <a:gd name="T18" fmla="*/ 23 w 39"/>
                  <a:gd name="T19" fmla="*/ 11 h 22"/>
                  <a:gd name="T20" fmla="*/ 20 w 39"/>
                  <a:gd name="T21" fmla="*/ 10 h 22"/>
                  <a:gd name="T22" fmla="*/ 21 w 39"/>
                  <a:gd name="T23" fmla="*/ 11 h 22"/>
                  <a:gd name="T24" fmla="*/ 19 w 39"/>
                  <a:gd name="T25" fmla="*/ 13 h 22"/>
                  <a:gd name="T26" fmla="*/ 19 w 39"/>
                  <a:gd name="T27" fmla="*/ 13 h 22"/>
                  <a:gd name="T28" fmla="*/ 18 w 39"/>
                  <a:gd name="T29" fmla="*/ 12 h 22"/>
                  <a:gd name="T30" fmla="*/ 17 w 39"/>
                  <a:gd name="T31" fmla="*/ 13 h 22"/>
                  <a:gd name="T32" fmla="*/ 18 w 39"/>
                  <a:gd name="T33" fmla="*/ 14 h 22"/>
                  <a:gd name="T34" fmla="*/ 15 w 39"/>
                  <a:gd name="T35" fmla="*/ 14 h 22"/>
                  <a:gd name="T36" fmla="*/ 16 w 39"/>
                  <a:gd name="T37" fmla="*/ 15 h 22"/>
                  <a:gd name="T38" fmla="*/ 10 w 39"/>
                  <a:gd name="T39" fmla="*/ 17 h 22"/>
                  <a:gd name="T40" fmla="*/ 8 w 39"/>
                  <a:gd name="T41" fmla="*/ 18 h 22"/>
                  <a:gd name="T42" fmla="*/ 8 w 39"/>
                  <a:gd name="T43" fmla="*/ 19 h 22"/>
                  <a:gd name="T44" fmla="*/ 1 w 39"/>
                  <a:gd name="T45" fmla="*/ 21 h 22"/>
                  <a:gd name="T46" fmla="*/ 1 w 39"/>
                  <a:gd name="T47" fmla="*/ 18 h 22"/>
                  <a:gd name="T48" fmla="*/ 0 w 39"/>
                  <a:gd name="T49" fmla="*/ 18 h 22"/>
                  <a:gd name="T50" fmla="*/ 4 w 39"/>
                  <a:gd name="T51" fmla="*/ 18 h 22"/>
                  <a:gd name="T52" fmla="*/ 4 w 39"/>
                  <a:gd name="T53" fmla="*/ 17 h 22"/>
                  <a:gd name="T54" fmla="*/ 6 w 39"/>
                  <a:gd name="T55" fmla="*/ 17 h 22"/>
                  <a:gd name="T56" fmla="*/ 6 w 39"/>
                  <a:gd name="T57" fmla="*/ 16 h 22"/>
                  <a:gd name="T58" fmla="*/ 10 w 39"/>
                  <a:gd name="T59" fmla="*/ 16 h 22"/>
                  <a:gd name="T60" fmla="*/ 10 w 39"/>
                  <a:gd name="T61" fmla="*/ 15 h 22"/>
                  <a:gd name="T62" fmla="*/ 8 w 39"/>
                  <a:gd name="T63" fmla="*/ 16 h 22"/>
                  <a:gd name="T64" fmla="*/ 9 w 39"/>
                  <a:gd name="T65" fmla="*/ 14 h 22"/>
                  <a:gd name="T66" fmla="*/ 13 w 39"/>
                  <a:gd name="T67" fmla="*/ 13 h 22"/>
                  <a:gd name="T68" fmla="*/ 18 w 39"/>
                  <a:gd name="T69" fmla="*/ 12 h 22"/>
                  <a:gd name="T70" fmla="*/ 19 w 39"/>
                  <a:gd name="T71" fmla="*/ 9 h 22"/>
                  <a:gd name="T72" fmla="*/ 21 w 39"/>
                  <a:gd name="T73" fmla="*/ 9 h 22"/>
                  <a:gd name="T74" fmla="*/ 21 w 39"/>
                  <a:gd name="T75" fmla="*/ 8 h 22"/>
                  <a:gd name="T76" fmla="*/ 23 w 39"/>
                  <a:gd name="T77" fmla="*/ 7 h 22"/>
                  <a:gd name="T78" fmla="*/ 29 w 39"/>
                  <a:gd name="T79" fmla="*/ 5 h 22"/>
                  <a:gd name="T80" fmla="*/ 29 w 39"/>
                  <a:gd name="T81" fmla="*/ 5 h 22"/>
                  <a:gd name="T82" fmla="*/ 33 w 39"/>
                  <a:gd name="T83" fmla="*/ 5 h 22"/>
                  <a:gd name="T84" fmla="*/ 36 w 39"/>
                  <a:gd name="T85" fmla="*/ 2 h 22"/>
                  <a:gd name="T86" fmla="*/ 37 w 39"/>
                  <a:gd name="T87" fmla="*/ 2 h 22"/>
                  <a:gd name="T88" fmla="*/ 37 w 39"/>
                  <a:gd name="T89" fmla="*/ 1 h 22"/>
                  <a:gd name="T90" fmla="*/ 39 w 39"/>
                  <a:gd name="T91" fmla="*/ 1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1"/>
                    </a:moveTo>
                    <a:cubicBezTo>
                      <a:pt x="39" y="2"/>
                      <a:pt x="34" y="3"/>
                      <a:pt x="34" y="4"/>
                    </a:cubicBezTo>
                    <a:cubicBezTo>
                      <a:pt x="34" y="5"/>
                      <a:pt x="34" y="5"/>
                      <a:pt x="34" y="5"/>
                    </a:cubicBezTo>
                    <a:cubicBezTo>
                      <a:pt x="34" y="5"/>
                      <a:pt x="32" y="5"/>
                      <a:pt x="33" y="6"/>
                    </a:cubicBezTo>
                    <a:cubicBezTo>
                      <a:pt x="32" y="5"/>
                      <a:pt x="31" y="6"/>
                      <a:pt x="30" y="6"/>
                    </a:cubicBezTo>
                    <a:cubicBezTo>
                      <a:pt x="30" y="8"/>
                      <a:pt x="27" y="7"/>
                      <a:pt x="27" y="8"/>
                    </a:cubicBezTo>
                    <a:cubicBezTo>
                      <a:pt x="26" y="8"/>
                      <a:pt x="26" y="8"/>
                      <a:pt x="25" y="8"/>
                    </a:cubicBezTo>
                    <a:cubicBezTo>
                      <a:pt x="24" y="9"/>
                      <a:pt x="24" y="9"/>
                      <a:pt x="24" y="9"/>
                    </a:cubicBezTo>
                    <a:cubicBezTo>
                      <a:pt x="24" y="11"/>
                      <a:pt x="24" y="9"/>
                      <a:pt x="24" y="9"/>
                    </a:cubicBezTo>
                    <a:cubicBezTo>
                      <a:pt x="22" y="10"/>
                      <a:pt x="24" y="11"/>
                      <a:pt x="23" y="11"/>
                    </a:cubicBezTo>
                    <a:cubicBezTo>
                      <a:pt x="22" y="11"/>
                      <a:pt x="21" y="8"/>
                      <a:pt x="20" y="10"/>
                    </a:cubicBezTo>
                    <a:cubicBezTo>
                      <a:pt x="21" y="11"/>
                      <a:pt x="21" y="11"/>
                      <a:pt x="21" y="11"/>
                    </a:cubicBezTo>
                    <a:cubicBezTo>
                      <a:pt x="21" y="12"/>
                      <a:pt x="18" y="12"/>
                      <a:pt x="19" y="13"/>
                    </a:cubicBezTo>
                    <a:cubicBezTo>
                      <a:pt x="19" y="13"/>
                      <a:pt x="19" y="13"/>
                      <a:pt x="19" y="13"/>
                    </a:cubicBezTo>
                    <a:cubicBezTo>
                      <a:pt x="19" y="13"/>
                      <a:pt x="19" y="12"/>
                      <a:pt x="18" y="12"/>
                    </a:cubicBezTo>
                    <a:cubicBezTo>
                      <a:pt x="18" y="12"/>
                      <a:pt x="17" y="13"/>
                      <a:pt x="17" y="13"/>
                    </a:cubicBezTo>
                    <a:cubicBezTo>
                      <a:pt x="18" y="14"/>
                      <a:pt x="18" y="14"/>
                      <a:pt x="18" y="14"/>
                    </a:cubicBezTo>
                    <a:cubicBezTo>
                      <a:pt x="17" y="13"/>
                      <a:pt x="16" y="14"/>
                      <a:pt x="15" y="14"/>
                    </a:cubicBezTo>
                    <a:cubicBezTo>
                      <a:pt x="16" y="15"/>
                      <a:pt x="16" y="15"/>
                      <a:pt x="16" y="15"/>
                    </a:cubicBezTo>
                    <a:cubicBezTo>
                      <a:pt x="14" y="16"/>
                      <a:pt x="11" y="15"/>
                      <a:pt x="10" y="17"/>
                    </a:cubicBezTo>
                    <a:cubicBezTo>
                      <a:pt x="9" y="16"/>
                      <a:pt x="9" y="18"/>
                      <a:pt x="8" y="18"/>
                    </a:cubicBezTo>
                    <a:cubicBezTo>
                      <a:pt x="8" y="19"/>
                      <a:pt x="8" y="19"/>
                      <a:pt x="8" y="19"/>
                    </a:cubicBezTo>
                    <a:cubicBezTo>
                      <a:pt x="5" y="18"/>
                      <a:pt x="3" y="22"/>
                      <a:pt x="1" y="21"/>
                    </a:cubicBezTo>
                    <a:cubicBezTo>
                      <a:pt x="1" y="19"/>
                      <a:pt x="1" y="19"/>
                      <a:pt x="1" y="18"/>
                    </a:cubicBezTo>
                    <a:cubicBezTo>
                      <a:pt x="0" y="18"/>
                      <a:pt x="0" y="18"/>
                      <a:pt x="0" y="18"/>
                    </a:cubicBezTo>
                    <a:cubicBezTo>
                      <a:pt x="2" y="17"/>
                      <a:pt x="3" y="20"/>
                      <a:pt x="4" y="18"/>
                    </a:cubicBezTo>
                    <a:cubicBezTo>
                      <a:pt x="4" y="17"/>
                      <a:pt x="4" y="17"/>
                      <a:pt x="4" y="17"/>
                    </a:cubicBezTo>
                    <a:cubicBezTo>
                      <a:pt x="5" y="17"/>
                      <a:pt x="6" y="18"/>
                      <a:pt x="6" y="17"/>
                    </a:cubicBezTo>
                    <a:cubicBezTo>
                      <a:pt x="6" y="16"/>
                      <a:pt x="6" y="16"/>
                      <a:pt x="6" y="16"/>
                    </a:cubicBezTo>
                    <a:cubicBezTo>
                      <a:pt x="6" y="18"/>
                      <a:pt x="9" y="16"/>
                      <a:pt x="10" y="16"/>
                    </a:cubicBezTo>
                    <a:cubicBezTo>
                      <a:pt x="11" y="16"/>
                      <a:pt x="11" y="15"/>
                      <a:pt x="10" y="15"/>
                    </a:cubicBezTo>
                    <a:cubicBezTo>
                      <a:pt x="9" y="14"/>
                      <a:pt x="8" y="15"/>
                      <a:pt x="8" y="16"/>
                    </a:cubicBezTo>
                    <a:cubicBezTo>
                      <a:pt x="8" y="15"/>
                      <a:pt x="9" y="14"/>
                      <a:pt x="9" y="14"/>
                    </a:cubicBezTo>
                    <a:cubicBezTo>
                      <a:pt x="10" y="13"/>
                      <a:pt x="13" y="15"/>
                      <a:pt x="13" y="13"/>
                    </a:cubicBezTo>
                    <a:cubicBezTo>
                      <a:pt x="18" y="12"/>
                      <a:pt x="18" y="12"/>
                      <a:pt x="18" y="12"/>
                    </a:cubicBezTo>
                    <a:cubicBezTo>
                      <a:pt x="18" y="11"/>
                      <a:pt x="17" y="10"/>
                      <a:pt x="19" y="9"/>
                    </a:cubicBezTo>
                    <a:cubicBezTo>
                      <a:pt x="19" y="8"/>
                      <a:pt x="20" y="10"/>
                      <a:pt x="21" y="9"/>
                    </a:cubicBezTo>
                    <a:cubicBezTo>
                      <a:pt x="21" y="8"/>
                      <a:pt x="21" y="8"/>
                      <a:pt x="21" y="8"/>
                    </a:cubicBezTo>
                    <a:cubicBezTo>
                      <a:pt x="22" y="9"/>
                      <a:pt x="22" y="7"/>
                      <a:pt x="23" y="7"/>
                    </a:cubicBezTo>
                    <a:cubicBezTo>
                      <a:pt x="25" y="6"/>
                      <a:pt x="28" y="6"/>
                      <a:pt x="29" y="5"/>
                    </a:cubicBezTo>
                    <a:cubicBezTo>
                      <a:pt x="29" y="5"/>
                      <a:pt x="29" y="5"/>
                      <a:pt x="29" y="5"/>
                    </a:cubicBezTo>
                    <a:cubicBezTo>
                      <a:pt x="30" y="6"/>
                      <a:pt x="31" y="4"/>
                      <a:pt x="33" y="5"/>
                    </a:cubicBezTo>
                    <a:cubicBezTo>
                      <a:pt x="34" y="4"/>
                      <a:pt x="34" y="1"/>
                      <a:pt x="36" y="2"/>
                    </a:cubicBezTo>
                    <a:cubicBezTo>
                      <a:pt x="37" y="2"/>
                      <a:pt x="37" y="2"/>
                      <a:pt x="37" y="2"/>
                    </a:cubicBezTo>
                    <a:cubicBezTo>
                      <a:pt x="37" y="1"/>
                      <a:pt x="37" y="1"/>
                      <a:pt x="37" y="1"/>
                    </a:cubicBezTo>
                    <a:cubicBezTo>
                      <a:pt x="38" y="2"/>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3" name="Freeform 1227">
                <a:extLst>
                  <a:ext uri="{FF2B5EF4-FFF2-40B4-BE49-F238E27FC236}">
                    <a16:creationId xmlns:a16="http://schemas.microsoft.com/office/drawing/2014/main" id="{48CDD9A5-DF23-4949-8AFB-79C207454887}"/>
                  </a:ext>
                </a:extLst>
              </p:cNvPr>
              <p:cNvSpPr/>
              <p:nvPr/>
            </p:nvSpPr>
            <p:spPr bwMode="auto">
              <a:xfrm>
                <a:off x="4024" y="1670"/>
                <a:ext cx="3" cy="3"/>
              </a:xfrm>
              <a:custGeom>
                <a:gdLst>
                  <a:gd name="T0" fmla="*/ 1 w 1"/>
                  <a:gd name="T1" fmla="*/ 1 h 1"/>
                  <a:gd name="T2" fmla="*/ 0 w 1"/>
                  <a:gd name="T3" fmla="*/ 0 h 1"/>
                  <a:gd name="T4" fmla="*/ 1 w 1"/>
                  <a:gd name="T5" fmla="*/ 1 h 1"/>
                </a:gdLst>
                <a:cxnLst>
                  <a:cxn ang="0">
                    <a:pos x="T0" y="T1"/>
                  </a:cxn>
                  <a:cxn ang="0">
                    <a:pos x="T2" y="T3"/>
                  </a:cxn>
                  <a:cxn ang="0">
                    <a:pos x="T4" y="T5"/>
                  </a:cxn>
                </a:cxnLst>
                <a:rect l="0" t="0" r="r" b="b"/>
                <a:pathLst>
                  <a:path w="1" h="1">
                    <a:moveTo>
                      <a:pt x="1" y="1"/>
                    </a:moveTo>
                    <a:cubicBezTo>
                      <a:pt x="0" y="1"/>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4" name="Freeform 1228">
                <a:extLst>
                  <a:ext uri="{FF2B5EF4-FFF2-40B4-BE49-F238E27FC236}">
                    <a16:creationId xmlns:a16="http://schemas.microsoft.com/office/drawing/2014/main" id="{A6832275-74D6-4307-86B5-A8D2EED4688B}"/>
                  </a:ext>
                </a:extLst>
              </p:cNvPr>
              <p:cNvSpPr/>
              <p:nvPr/>
            </p:nvSpPr>
            <p:spPr bwMode="auto">
              <a:xfrm>
                <a:off x="2012" y="1670"/>
                <a:ext cx="38" cy="38"/>
              </a:xfrm>
              <a:custGeom>
                <a:gdLst>
                  <a:gd name="T0" fmla="*/ 12 w 14"/>
                  <a:gd name="T1" fmla="*/ 2 h 14"/>
                  <a:gd name="T2" fmla="*/ 14 w 14"/>
                  <a:gd name="T3" fmla="*/ 3 h 14"/>
                  <a:gd name="T4" fmla="*/ 12 w 14"/>
                  <a:gd name="T5" fmla="*/ 5 h 14"/>
                  <a:gd name="T6" fmla="*/ 10 w 14"/>
                  <a:gd name="T7" fmla="*/ 5 h 14"/>
                  <a:gd name="T8" fmla="*/ 11 w 14"/>
                  <a:gd name="T9" fmla="*/ 6 h 14"/>
                  <a:gd name="T10" fmla="*/ 11 w 14"/>
                  <a:gd name="T11" fmla="*/ 7 h 14"/>
                  <a:gd name="T12" fmla="*/ 11 w 14"/>
                  <a:gd name="T13" fmla="*/ 7 h 14"/>
                  <a:gd name="T14" fmla="*/ 11 w 14"/>
                  <a:gd name="T15" fmla="*/ 8 h 14"/>
                  <a:gd name="T16" fmla="*/ 6 w 14"/>
                  <a:gd name="T17" fmla="*/ 8 h 14"/>
                  <a:gd name="T18" fmla="*/ 8 w 14"/>
                  <a:gd name="T19" fmla="*/ 10 h 14"/>
                  <a:gd name="T20" fmla="*/ 10 w 14"/>
                  <a:gd name="T21" fmla="*/ 10 h 14"/>
                  <a:gd name="T22" fmla="*/ 11 w 14"/>
                  <a:gd name="T23" fmla="*/ 11 h 14"/>
                  <a:gd name="T24" fmla="*/ 13 w 14"/>
                  <a:gd name="T25" fmla="*/ 10 h 14"/>
                  <a:gd name="T26" fmla="*/ 12 w 14"/>
                  <a:gd name="T27" fmla="*/ 12 h 14"/>
                  <a:gd name="T28" fmla="*/ 5 w 14"/>
                  <a:gd name="T29" fmla="*/ 8 h 14"/>
                  <a:gd name="T30" fmla="*/ 5 w 14"/>
                  <a:gd name="T31" fmla="*/ 7 h 14"/>
                  <a:gd name="T32" fmla="*/ 5 w 14"/>
                  <a:gd name="T33" fmla="*/ 7 h 14"/>
                  <a:gd name="T34" fmla="*/ 3 w 14"/>
                  <a:gd name="T35" fmla="*/ 7 h 14"/>
                  <a:gd name="T36" fmla="*/ 2 w 14"/>
                  <a:gd name="T37" fmla="*/ 10 h 14"/>
                  <a:gd name="T38" fmla="*/ 3 w 14"/>
                  <a:gd name="T39" fmla="*/ 10 h 14"/>
                  <a:gd name="T40" fmla="*/ 5 w 14"/>
                  <a:gd name="T41" fmla="*/ 11 h 14"/>
                  <a:gd name="T42" fmla="*/ 9 w 14"/>
                  <a:gd name="T43" fmla="*/ 12 h 14"/>
                  <a:gd name="T44" fmla="*/ 10 w 14"/>
                  <a:gd name="T45" fmla="*/ 11 h 14"/>
                  <a:gd name="T46" fmla="*/ 11 w 14"/>
                  <a:gd name="T47" fmla="*/ 12 h 14"/>
                  <a:gd name="T48" fmla="*/ 9 w 14"/>
                  <a:gd name="T49" fmla="*/ 12 h 14"/>
                  <a:gd name="T50" fmla="*/ 10 w 14"/>
                  <a:gd name="T51" fmla="*/ 14 h 14"/>
                  <a:gd name="T52" fmla="*/ 3 w 14"/>
                  <a:gd name="T53" fmla="*/ 11 h 14"/>
                  <a:gd name="T54" fmla="*/ 1 w 14"/>
                  <a:gd name="T55" fmla="*/ 11 h 14"/>
                  <a:gd name="T56" fmla="*/ 0 w 14"/>
                  <a:gd name="T57" fmla="*/ 10 h 14"/>
                  <a:gd name="T58" fmla="*/ 3 w 14"/>
                  <a:gd name="T59" fmla="*/ 7 h 14"/>
                  <a:gd name="T60" fmla="*/ 2 w 14"/>
                  <a:gd name="T61" fmla="*/ 6 h 14"/>
                  <a:gd name="T62" fmla="*/ 6 w 14"/>
                  <a:gd name="T63" fmla="*/ 6 h 14"/>
                  <a:gd name="T64" fmla="*/ 9 w 14"/>
                  <a:gd name="T65" fmla="*/ 2 h 14"/>
                  <a:gd name="T66" fmla="*/ 11 w 14"/>
                  <a:gd name="T67" fmla="*/ 2 h 14"/>
                  <a:gd name="T68" fmla="*/ 10 w 14"/>
                  <a:gd name="T69" fmla="*/ 2 h 14"/>
                  <a:gd name="T70" fmla="*/ 14 w 14"/>
                  <a:gd name="T71" fmla="*/ 0 h 14"/>
                  <a:gd name="T72" fmla="*/ 12 w 14"/>
                  <a:gd name="T73"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12" y="2"/>
                    </a:moveTo>
                    <a:cubicBezTo>
                      <a:pt x="13" y="3"/>
                      <a:pt x="13" y="2"/>
                      <a:pt x="14" y="3"/>
                    </a:cubicBezTo>
                    <a:cubicBezTo>
                      <a:pt x="13" y="3"/>
                      <a:pt x="12" y="4"/>
                      <a:pt x="12" y="5"/>
                    </a:cubicBezTo>
                    <a:cubicBezTo>
                      <a:pt x="11" y="4"/>
                      <a:pt x="10" y="5"/>
                      <a:pt x="10" y="5"/>
                    </a:cubicBezTo>
                    <a:cubicBezTo>
                      <a:pt x="10" y="6"/>
                      <a:pt x="11" y="6"/>
                      <a:pt x="11" y="6"/>
                    </a:cubicBezTo>
                    <a:cubicBezTo>
                      <a:pt x="11" y="6"/>
                      <a:pt x="10" y="6"/>
                      <a:pt x="11" y="7"/>
                    </a:cubicBezTo>
                    <a:cubicBezTo>
                      <a:pt x="11" y="7"/>
                      <a:pt x="11" y="7"/>
                      <a:pt x="11" y="7"/>
                    </a:cubicBezTo>
                    <a:cubicBezTo>
                      <a:pt x="11" y="8"/>
                      <a:pt x="11" y="8"/>
                      <a:pt x="11" y="8"/>
                    </a:cubicBezTo>
                    <a:cubicBezTo>
                      <a:pt x="10" y="8"/>
                      <a:pt x="8" y="7"/>
                      <a:pt x="6" y="8"/>
                    </a:cubicBezTo>
                    <a:cubicBezTo>
                      <a:pt x="7" y="9"/>
                      <a:pt x="8" y="9"/>
                      <a:pt x="8" y="10"/>
                    </a:cubicBezTo>
                    <a:cubicBezTo>
                      <a:pt x="10" y="10"/>
                      <a:pt x="10" y="10"/>
                      <a:pt x="10" y="10"/>
                    </a:cubicBezTo>
                    <a:cubicBezTo>
                      <a:pt x="10" y="11"/>
                      <a:pt x="11" y="10"/>
                      <a:pt x="11" y="11"/>
                    </a:cubicBezTo>
                    <a:cubicBezTo>
                      <a:pt x="12" y="11"/>
                      <a:pt x="12" y="10"/>
                      <a:pt x="13" y="10"/>
                    </a:cubicBezTo>
                    <a:cubicBezTo>
                      <a:pt x="13" y="11"/>
                      <a:pt x="12" y="11"/>
                      <a:pt x="12" y="12"/>
                    </a:cubicBezTo>
                    <a:cubicBezTo>
                      <a:pt x="10" y="9"/>
                      <a:pt x="7" y="11"/>
                      <a:pt x="5" y="8"/>
                    </a:cubicBezTo>
                    <a:cubicBezTo>
                      <a:pt x="5" y="7"/>
                      <a:pt x="5" y="7"/>
                      <a:pt x="5" y="7"/>
                    </a:cubicBezTo>
                    <a:cubicBezTo>
                      <a:pt x="5" y="7"/>
                      <a:pt x="5" y="7"/>
                      <a:pt x="5" y="7"/>
                    </a:cubicBezTo>
                    <a:cubicBezTo>
                      <a:pt x="4" y="8"/>
                      <a:pt x="4" y="7"/>
                      <a:pt x="3" y="7"/>
                    </a:cubicBezTo>
                    <a:cubicBezTo>
                      <a:pt x="2" y="8"/>
                      <a:pt x="3" y="9"/>
                      <a:pt x="2" y="10"/>
                    </a:cubicBezTo>
                    <a:cubicBezTo>
                      <a:pt x="3" y="10"/>
                      <a:pt x="3" y="10"/>
                      <a:pt x="3" y="10"/>
                    </a:cubicBezTo>
                    <a:cubicBezTo>
                      <a:pt x="4" y="9"/>
                      <a:pt x="4" y="11"/>
                      <a:pt x="5" y="11"/>
                    </a:cubicBezTo>
                    <a:cubicBezTo>
                      <a:pt x="6" y="12"/>
                      <a:pt x="8" y="13"/>
                      <a:pt x="9" y="12"/>
                    </a:cubicBezTo>
                    <a:cubicBezTo>
                      <a:pt x="10" y="11"/>
                      <a:pt x="10" y="11"/>
                      <a:pt x="10" y="11"/>
                    </a:cubicBezTo>
                    <a:cubicBezTo>
                      <a:pt x="11" y="12"/>
                      <a:pt x="11" y="12"/>
                      <a:pt x="11" y="12"/>
                    </a:cubicBezTo>
                    <a:cubicBezTo>
                      <a:pt x="9" y="12"/>
                      <a:pt x="9" y="12"/>
                      <a:pt x="9" y="12"/>
                    </a:cubicBezTo>
                    <a:cubicBezTo>
                      <a:pt x="10" y="13"/>
                      <a:pt x="8" y="14"/>
                      <a:pt x="10" y="14"/>
                    </a:cubicBezTo>
                    <a:cubicBezTo>
                      <a:pt x="7" y="13"/>
                      <a:pt x="4" y="14"/>
                      <a:pt x="3" y="11"/>
                    </a:cubicBezTo>
                    <a:cubicBezTo>
                      <a:pt x="2" y="11"/>
                      <a:pt x="2" y="11"/>
                      <a:pt x="1" y="11"/>
                    </a:cubicBezTo>
                    <a:cubicBezTo>
                      <a:pt x="0" y="10"/>
                      <a:pt x="0" y="10"/>
                      <a:pt x="0" y="10"/>
                    </a:cubicBezTo>
                    <a:cubicBezTo>
                      <a:pt x="2" y="10"/>
                      <a:pt x="2" y="8"/>
                      <a:pt x="3" y="7"/>
                    </a:cubicBezTo>
                    <a:cubicBezTo>
                      <a:pt x="2" y="7"/>
                      <a:pt x="2" y="6"/>
                      <a:pt x="2" y="6"/>
                    </a:cubicBezTo>
                    <a:cubicBezTo>
                      <a:pt x="4" y="6"/>
                      <a:pt x="5" y="6"/>
                      <a:pt x="6" y="6"/>
                    </a:cubicBezTo>
                    <a:cubicBezTo>
                      <a:pt x="5" y="4"/>
                      <a:pt x="8" y="3"/>
                      <a:pt x="9" y="2"/>
                    </a:cubicBezTo>
                    <a:cubicBezTo>
                      <a:pt x="11" y="2"/>
                      <a:pt x="11" y="2"/>
                      <a:pt x="11" y="2"/>
                    </a:cubicBezTo>
                    <a:cubicBezTo>
                      <a:pt x="10" y="2"/>
                      <a:pt x="10" y="2"/>
                      <a:pt x="10" y="2"/>
                    </a:cubicBezTo>
                    <a:cubicBezTo>
                      <a:pt x="12" y="3"/>
                      <a:pt x="12" y="1"/>
                      <a:pt x="14" y="0"/>
                    </a:cubicBez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5" name="Freeform 1229">
                <a:extLst>
                  <a:ext uri="{FF2B5EF4-FFF2-40B4-BE49-F238E27FC236}">
                    <a16:creationId xmlns:a16="http://schemas.microsoft.com/office/drawing/2014/main" id="{1369326D-AA68-43B9-9C22-3269AB0DBFC7}"/>
                  </a:ext>
                </a:extLst>
              </p:cNvPr>
              <p:cNvSpPr/>
              <p:nvPr/>
            </p:nvSpPr>
            <p:spPr bwMode="auto">
              <a:xfrm>
                <a:off x="2007" y="167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6" name="Freeform 1230">
                <a:extLst>
                  <a:ext uri="{FF2B5EF4-FFF2-40B4-BE49-F238E27FC236}">
                    <a16:creationId xmlns:a16="http://schemas.microsoft.com/office/drawing/2014/main" id="{ABA2F6E8-BFDD-41A4-A940-A938B18B20BB}"/>
                  </a:ext>
                </a:extLst>
              </p:cNvPr>
              <p:cNvSpPr/>
              <p:nvPr/>
            </p:nvSpPr>
            <p:spPr bwMode="auto">
              <a:xfrm>
                <a:off x="2108" y="1673"/>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7" name="Freeform 1231">
                <a:extLst>
                  <a:ext uri="{FF2B5EF4-FFF2-40B4-BE49-F238E27FC236}">
                    <a16:creationId xmlns:a16="http://schemas.microsoft.com/office/drawing/2014/main" id="{F746DB79-F306-48EC-A4A0-C85F7081E255}"/>
                  </a:ext>
                </a:extLst>
              </p:cNvPr>
              <p:cNvSpPr/>
              <p:nvPr/>
            </p:nvSpPr>
            <p:spPr bwMode="auto">
              <a:xfrm>
                <a:off x="4003" y="1673"/>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8" name="Freeform 1232">
                <a:extLst>
                  <a:ext uri="{FF2B5EF4-FFF2-40B4-BE49-F238E27FC236}">
                    <a16:creationId xmlns:a16="http://schemas.microsoft.com/office/drawing/2014/main" id="{32CF0183-2789-406A-923C-3B48608C9B38}"/>
                  </a:ext>
                </a:extLst>
              </p:cNvPr>
              <p:cNvSpPr/>
              <p:nvPr/>
            </p:nvSpPr>
            <p:spPr bwMode="auto">
              <a:xfrm>
                <a:off x="4019" y="1670"/>
                <a:ext cx="2" cy="6"/>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49" name="Freeform 1233">
                <a:extLst>
                  <a:ext uri="{FF2B5EF4-FFF2-40B4-BE49-F238E27FC236}">
                    <a16:creationId xmlns:a16="http://schemas.microsoft.com/office/drawing/2014/main" id="{A2FC2EB1-1A95-41CC-9799-70CD57D05099}"/>
                  </a:ext>
                </a:extLst>
              </p:cNvPr>
              <p:cNvSpPr/>
              <p:nvPr/>
            </p:nvSpPr>
            <p:spPr bwMode="auto">
              <a:xfrm>
                <a:off x="4035" y="1673"/>
                <a:ext cx="8" cy="8"/>
              </a:xfrm>
              <a:custGeom>
                <a:gdLst>
                  <a:gd name="T0" fmla="*/ 2 w 3"/>
                  <a:gd name="T1" fmla="*/ 3 h 3"/>
                  <a:gd name="T2" fmla="*/ 0 w 3"/>
                  <a:gd name="T3" fmla="*/ 1 h 3"/>
                  <a:gd name="T4" fmla="*/ 1 w 3"/>
                  <a:gd name="T5" fmla="*/ 1 h 3"/>
                  <a:gd name="T6" fmla="*/ 1 w 3"/>
                  <a:gd name="T7" fmla="*/ 0 h 3"/>
                  <a:gd name="T8" fmla="*/ 2 w 3"/>
                  <a:gd name="T9" fmla="*/ 3 h 3"/>
                </a:gdLst>
                <a:cxnLst>
                  <a:cxn ang="0">
                    <a:pos x="T0" y="T1"/>
                  </a:cxn>
                  <a:cxn ang="0">
                    <a:pos x="T2" y="T3"/>
                  </a:cxn>
                  <a:cxn ang="0">
                    <a:pos x="T4" y="T5"/>
                  </a:cxn>
                  <a:cxn ang="0">
                    <a:pos x="T6" y="T7"/>
                  </a:cxn>
                  <a:cxn ang="0">
                    <a:pos x="T8" y="T9"/>
                  </a:cxn>
                </a:cxnLst>
                <a:rect l="0" t="0" r="r" b="b"/>
                <a:pathLst>
                  <a:path w="3" h="3">
                    <a:moveTo>
                      <a:pt x="2" y="3"/>
                    </a:moveTo>
                    <a:cubicBezTo>
                      <a:pt x="0" y="1"/>
                      <a:pt x="0" y="1"/>
                      <a:pt x="0" y="1"/>
                    </a:cubicBezTo>
                    <a:cubicBezTo>
                      <a:pt x="0" y="1"/>
                      <a:pt x="1" y="2"/>
                      <a:pt x="1" y="1"/>
                    </a:cubicBezTo>
                    <a:cubicBezTo>
                      <a:pt x="2" y="0"/>
                      <a:pt x="0" y="0"/>
                      <a:pt x="1" y="0"/>
                    </a:cubicBezTo>
                    <a:cubicBezTo>
                      <a:pt x="3" y="1"/>
                      <a:pt x="1"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0" name="Freeform 1234">
                <a:extLst>
                  <a:ext uri="{FF2B5EF4-FFF2-40B4-BE49-F238E27FC236}">
                    <a16:creationId xmlns:a16="http://schemas.microsoft.com/office/drawing/2014/main" id="{5EC05A43-78AB-41C8-A280-E1885541B77C}"/>
                  </a:ext>
                </a:extLst>
              </p:cNvPr>
              <p:cNvSpPr/>
              <p:nvPr/>
            </p:nvSpPr>
            <p:spPr bwMode="auto">
              <a:xfrm>
                <a:off x="1967" y="167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1" name="Freeform 1235">
                <a:extLst>
                  <a:ext uri="{FF2B5EF4-FFF2-40B4-BE49-F238E27FC236}">
                    <a16:creationId xmlns:a16="http://schemas.microsoft.com/office/drawing/2014/main" id="{15321AEE-65F0-4F9B-BE57-4C707C458A41}"/>
                  </a:ext>
                </a:extLst>
              </p:cNvPr>
              <p:cNvSpPr/>
              <p:nvPr/>
            </p:nvSpPr>
            <p:spPr bwMode="auto">
              <a:xfrm>
                <a:off x="1999" y="1673"/>
                <a:ext cx="8" cy="5"/>
              </a:xfrm>
              <a:custGeom>
                <a:gdLst>
                  <a:gd name="T0" fmla="*/ 2 w 3"/>
                  <a:gd name="T1" fmla="*/ 1 h 2"/>
                  <a:gd name="T2" fmla="*/ 1 w 3"/>
                  <a:gd name="T3" fmla="*/ 2 h 2"/>
                  <a:gd name="T4" fmla="*/ 0 w 3"/>
                  <a:gd name="T5" fmla="*/ 1 h 2"/>
                  <a:gd name="T6" fmla="*/ 1 w 3"/>
                  <a:gd name="T7" fmla="*/ 1 h 2"/>
                  <a:gd name="T8" fmla="*/ 2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1" y="1"/>
                      <a:pt x="1" y="2"/>
                    </a:cubicBezTo>
                    <a:cubicBezTo>
                      <a:pt x="0" y="1"/>
                      <a:pt x="0" y="1"/>
                      <a:pt x="0" y="1"/>
                    </a:cubicBezTo>
                    <a:cubicBezTo>
                      <a:pt x="1" y="1"/>
                      <a:pt x="1" y="1"/>
                      <a:pt x="1" y="1"/>
                    </a:cubicBezTo>
                    <a:cubicBezTo>
                      <a:pt x="2" y="0"/>
                      <a:pt x="2" y="0"/>
                      <a:pt x="2" y="0"/>
                    </a:cubicBezTo>
                    <a:cubicBezTo>
                      <a:pt x="2" y="0"/>
                      <a:pt x="3"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2" name="Freeform 1236">
                <a:extLst>
                  <a:ext uri="{FF2B5EF4-FFF2-40B4-BE49-F238E27FC236}">
                    <a16:creationId xmlns:a16="http://schemas.microsoft.com/office/drawing/2014/main" id="{5F47C8B8-B02F-4483-B8C1-E0720E0A5824}"/>
                  </a:ext>
                </a:extLst>
              </p:cNvPr>
              <p:cNvSpPr/>
              <p:nvPr/>
            </p:nvSpPr>
            <p:spPr bwMode="auto">
              <a:xfrm>
                <a:off x="4048" y="1673"/>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3" name="Freeform 1237">
                <a:extLst>
                  <a:ext uri="{FF2B5EF4-FFF2-40B4-BE49-F238E27FC236}">
                    <a16:creationId xmlns:a16="http://schemas.microsoft.com/office/drawing/2014/main" id="{D2850A2D-F2F7-4D92-A345-7C02DF7081D4}"/>
                  </a:ext>
                </a:extLst>
              </p:cNvPr>
              <p:cNvSpPr/>
              <p:nvPr/>
            </p:nvSpPr>
            <p:spPr bwMode="auto">
              <a:xfrm>
                <a:off x="4053" y="1673"/>
                <a:ext cx="22" cy="19"/>
              </a:xfrm>
              <a:custGeom>
                <a:gdLst>
                  <a:gd name="T0" fmla="*/ 6 w 8"/>
                  <a:gd name="T1" fmla="*/ 2 h 7"/>
                  <a:gd name="T2" fmla="*/ 8 w 8"/>
                  <a:gd name="T3" fmla="*/ 4 h 7"/>
                  <a:gd name="T4" fmla="*/ 6 w 8"/>
                  <a:gd name="T5" fmla="*/ 4 h 7"/>
                  <a:gd name="T6" fmla="*/ 7 w 8"/>
                  <a:gd name="T7" fmla="*/ 3 h 7"/>
                  <a:gd name="T8" fmla="*/ 7 w 8"/>
                  <a:gd name="T9" fmla="*/ 2 h 7"/>
                  <a:gd name="T10" fmla="*/ 6 w 8"/>
                  <a:gd name="T11" fmla="*/ 3 h 7"/>
                  <a:gd name="T12" fmla="*/ 5 w 8"/>
                  <a:gd name="T13" fmla="*/ 2 h 7"/>
                  <a:gd name="T14" fmla="*/ 2 w 8"/>
                  <a:gd name="T15" fmla="*/ 4 h 7"/>
                  <a:gd name="T16" fmla="*/ 4 w 8"/>
                  <a:gd name="T17" fmla="*/ 4 h 7"/>
                  <a:gd name="T18" fmla="*/ 0 w 8"/>
                  <a:gd name="T19" fmla="*/ 4 h 7"/>
                  <a:gd name="T20" fmla="*/ 0 w 8"/>
                  <a:gd name="T21" fmla="*/ 4 h 7"/>
                  <a:gd name="T22" fmla="*/ 1 w 8"/>
                  <a:gd name="T23" fmla="*/ 5 h 7"/>
                  <a:gd name="T24" fmla="*/ 7 w 8"/>
                  <a:gd name="T25" fmla="*/ 0 h 7"/>
                  <a:gd name="T26" fmla="*/ 6 w 8"/>
                  <a:gd name="T27"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6" y="2"/>
                    </a:moveTo>
                    <a:cubicBezTo>
                      <a:pt x="8" y="1"/>
                      <a:pt x="7" y="3"/>
                      <a:pt x="8" y="4"/>
                    </a:cubicBezTo>
                    <a:cubicBezTo>
                      <a:pt x="7" y="4"/>
                      <a:pt x="7" y="4"/>
                      <a:pt x="6" y="4"/>
                    </a:cubicBezTo>
                    <a:cubicBezTo>
                      <a:pt x="7" y="3"/>
                      <a:pt x="7" y="3"/>
                      <a:pt x="7" y="3"/>
                    </a:cubicBezTo>
                    <a:cubicBezTo>
                      <a:pt x="7" y="2"/>
                      <a:pt x="7" y="2"/>
                      <a:pt x="7" y="2"/>
                    </a:cubicBezTo>
                    <a:cubicBezTo>
                      <a:pt x="6" y="3"/>
                      <a:pt x="6" y="3"/>
                      <a:pt x="6" y="3"/>
                    </a:cubicBezTo>
                    <a:cubicBezTo>
                      <a:pt x="5" y="2"/>
                      <a:pt x="5" y="2"/>
                      <a:pt x="5" y="2"/>
                    </a:cubicBezTo>
                    <a:cubicBezTo>
                      <a:pt x="4" y="2"/>
                      <a:pt x="3" y="4"/>
                      <a:pt x="2" y="4"/>
                    </a:cubicBezTo>
                    <a:cubicBezTo>
                      <a:pt x="4" y="4"/>
                      <a:pt x="4" y="4"/>
                      <a:pt x="4" y="4"/>
                    </a:cubicBezTo>
                    <a:cubicBezTo>
                      <a:pt x="2" y="3"/>
                      <a:pt x="1" y="7"/>
                      <a:pt x="0" y="4"/>
                    </a:cubicBezTo>
                    <a:cubicBezTo>
                      <a:pt x="0" y="4"/>
                      <a:pt x="0" y="4"/>
                      <a:pt x="0" y="4"/>
                    </a:cubicBezTo>
                    <a:cubicBezTo>
                      <a:pt x="1" y="5"/>
                      <a:pt x="1" y="5"/>
                      <a:pt x="1" y="5"/>
                    </a:cubicBezTo>
                    <a:cubicBezTo>
                      <a:pt x="1" y="2"/>
                      <a:pt x="4" y="2"/>
                      <a:pt x="7" y="0"/>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4" name="Freeform 1238">
                <a:extLst>
                  <a:ext uri="{FF2B5EF4-FFF2-40B4-BE49-F238E27FC236}">
                    <a16:creationId xmlns:a16="http://schemas.microsoft.com/office/drawing/2014/main" id="{7DE73216-7991-4F7D-8872-2496E66E19FD}"/>
                  </a:ext>
                </a:extLst>
              </p:cNvPr>
              <p:cNvSpPr/>
              <p:nvPr/>
            </p:nvSpPr>
            <p:spPr bwMode="auto">
              <a:xfrm>
                <a:off x="1977" y="1673"/>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1" y="2"/>
                    </a:cubicBezTo>
                    <a:cubicBezTo>
                      <a:pt x="1" y="2"/>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5" name="Freeform 1239">
                <a:extLst>
                  <a:ext uri="{FF2B5EF4-FFF2-40B4-BE49-F238E27FC236}">
                    <a16:creationId xmlns:a16="http://schemas.microsoft.com/office/drawing/2014/main" id="{3C8143B1-E4B6-4C3A-9AC0-AE4051076DFF}"/>
                  </a:ext>
                </a:extLst>
              </p:cNvPr>
              <p:cNvSpPr/>
              <p:nvPr/>
            </p:nvSpPr>
            <p:spPr bwMode="auto">
              <a:xfrm>
                <a:off x="3746" y="1676"/>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6" name="Freeform 1240">
                <a:extLst>
                  <a:ext uri="{FF2B5EF4-FFF2-40B4-BE49-F238E27FC236}">
                    <a16:creationId xmlns:a16="http://schemas.microsoft.com/office/drawing/2014/main" id="{95A415D6-0F4D-4E26-B05D-489D079A1712}"/>
                  </a:ext>
                </a:extLst>
              </p:cNvPr>
              <p:cNvSpPr/>
              <p:nvPr/>
            </p:nvSpPr>
            <p:spPr bwMode="auto">
              <a:xfrm>
                <a:off x="1953" y="1676"/>
                <a:ext cx="3" cy="5"/>
              </a:xfrm>
              <a:custGeom>
                <a:gdLst>
                  <a:gd name="T0" fmla="*/ 1 w 1"/>
                  <a:gd name="T1" fmla="*/ 0 h 2"/>
                  <a:gd name="T2" fmla="*/ 1 w 1"/>
                  <a:gd name="T3" fmla="*/ 2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0"/>
                      <a:pt x="1" y="1"/>
                      <a:pt x="1" y="2"/>
                    </a:cubicBezTo>
                    <a:cubicBezTo>
                      <a:pt x="0" y="2"/>
                      <a:pt x="0"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7" name="Freeform 1241">
                <a:extLst>
                  <a:ext uri="{FF2B5EF4-FFF2-40B4-BE49-F238E27FC236}">
                    <a16:creationId xmlns:a16="http://schemas.microsoft.com/office/drawing/2014/main" id="{B3587AC5-D4A0-45C8-9F9E-6B98EF213DDE}"/>
                  </a:ext>
                </a:extLst>
              </p:cNvPr>
              <p:cNvSpPr/>
              <p:nvPr/>
            </p:nvSpPr>
            <p:spPr bwMode="auto">
              <a:xfrm>
                <a:off x="4144" y="1676"/>
                <a:ext cx="6" cy="2"/>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8" name="Freeform 1242">
                <a:extLst>
                  <a:ext uri="{FF2B5EF4-FFF2-40B4-BE49-F238E27FC236}">
                    <a16:creationId xmlns:a16="http://schemas.microsoft.com/office/drawing/2014/main" id="{67951BAF-53EB-4BF8-A530-A33E0855446A}"/>
                  </a:ext>
                </a:extLst>
              </p:cNvPr>
              <p:cNvSpPr/>
              <p:nvPr/>
            </p:nvSpPr>
            <p:spPr bwMode="auto">
              <a:xfrm>
                <a:off x="4211" y="1676"/>
                <a:ext cx="13" cy="8"/>
              </a:xfrm>
              <a:custGeom>
                <a:gdLst>
                  <a:gd name="T0" fmla="*/ 5 w 5"/>
                  <a:gd name="T1" fmla="*/ 0 h 3"/>
                  <a:gd name="T2" fmla="*/ 0 w 5"/>
                  <a:gd name="T3" fmla="*/ 2 h 3"/>
                  <a:gd name="T4" fmla="*/ 1 w 5"/>
                  <a:gd name="T5" fmla="*/ 3 h 3"/>
                  <a:gd name="T6" fmla="*/ 0 w 5"/>
                  <a:gd name="T7" fmla="*/ 3 h 3"/>
                  <a:gd name="T8" fmla="*/ 4 w 5"/>
                  <a:gd name="T9" fmla="*/ 0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4" y="3"/>
                      <a:pt x="2" y="0"/>
                      <a:pt x="0" y="2"/>
                    </a:cubicBezTo>
                    <a:cubicBezTo>
                      <a:pt x="1" y="3"/>
                      <a:pt x="1" y="3"/>
                      <a:pt x="1" y="3"/>
                    </a:cubicBezTo>
                    <a:cubicBezTo>
                      <a:pt x="1" y="3"/>
                      <a:pt x="0" y="3"/>
                      <a:pt x="0" y="3"/>
                    </a:cubicBezTo>
                    <a:cubicBezTo>
                      <a:pt x="0" y="1"/>
                      <a:pt x="3" y="1"/>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59" name="Freeform 1243">
                <a:extLst>
                  <a:ext uri="{FF2B5EF4-FFF2-40B4-BE49-F238E27FC236}">
                    <a16:creationId xmlns:a16="http://schemas.microsoft.com/office/drawing/2014/main" id="{C4E7159C-31F4-4003-B2F4-B2B42FB65437}"/>
                  </a:ext>
                </a:extLst>
              </p:cNvPr>
              <p:cNvSpPr/>
              <p:nvPr/>
            </p:nvSpPr>
            <p:spPr bwMode="auto">
              <a:xfrm>
                <a:off x="2044" y="1676"/>
                <a:ext cx="40" cy="21"/>
              </a:xfrm>
              <a:custGeom>
                <a:gdLst>
                  <a:gd name="T0" fmla="*/ 3 w 15"/>
                  <a:gd name="T1" fmla="*/ 0 h 8"/>
                  <a:gd name="T2" fmla="*/ 2 w 15"/>
                  <a:gd name="T3" fmla="*/ 2 h 8"/>
                  <a:gd name="T4" fmla="*/ 2 w 15"/>
                  <a:gd name="T5" fmla="*/ 4 h 8"/>
                  <a:gd name="T6" fmla="*/ 4 w 15"/>
                  <a:gd name="T7" fmla="*/ 3 h 8"/>
                  <a:gd name="T8" fmla="*/ 12 w 15"/>
                  <a:gd name="T9" fmla="*/ 2 h 8"/>
                  <a:gd name="T10" fmla="*/ 12 w 15"/>
                  <a:gd name="T11" fmla="*/ 2 h 8"/>
                  <a:gd name="T12" fmla="*/ 10 w 15"/>
                  <a:gd name="T13" fmla="*/ 0 h 8"/>
                  <a:gd name="T14" fmla="*/ 11 w 15"/>
                  <a:gd name="T15" fmla="*/ 0 h 8"/>
                  <a:gd name="T16" fmla="*/ 12 w 15"/>
                  <a:gd name="T17" fmla="*/ 1 h 8"/>
                  <a:gd name="T18" fmla="*/ 15 w 15"/>
                  <a:gd name="T19" fmla="*/ 0 h 8"/>
                  <a:gd name="T20" fmla="*/ 10 w 15"/>
                  <a:gd name="T21" fmla="*/ 4 h 8"/>
                  <a:gd name="T22" fmla="*/ 9 w 15"/>
                  <a:gd name="T23" fmla="*/ 5 h 8"/>
                  <a:gd name="T24" fmla="*/ 10 w 15"/>
                  <a:gd name="T25" fmla="*/ 4 h 8"/>
                  <a:gd name="T26" fmla="*/ 5 w 15"/>
                  <a:gd name="T27" fmla="*/ 6 h 8"/>
                  <a:gd name="T28" fmla="*/ 3 w 15"/>
                  <a:gd name="T29" fmla="*/ 7 h 8"/>
                  <a:gd name="T30" fmla="*/ 0 w 15"/>
                  <a:gd name="T31" fmla="*/ 6 h 8"/>
                  <a:gd name="T32" fmla="*/ 2 w 15"/>
                  <a:gd name="T33" fmla="*/ 2 h 8"/>
                  <a:gd name="T34" fmla="*/ 3 w 15"/>
                  <a:gd name="T3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0"/>
                    </a:moveTo>
                    <a:cubicBezTo>
                      <a:pt x="3" y="1"/>
                      <a:pt x="4" y="2"/>
                      <a:pt x="2" y="2"/>
                    </a:cubicBezTo>
                    <a:cubicBezTo>
                      <a:pt x="2" y="3"/>
                      <a:pt x="3" y="3"/>
                      <a:pt x="2" y="4"/>
                    </a:cubicBezTo>
                    <a:cubicBezTo>
                      <a:pt x="3" y="4"/>
                      <a:pt x="4" y="4"/>
                      <a:pt x="4" y="3"/>
                    </a:cubicBezTo>
                    <a:cubicBezTo>
                      <a:pt x="6" y="6"/>
                      <a:pt x="9" y="2"/>
                      <a:pt x="12" y="2"/>
                    </a:cubicBezTo>
                    <a:cubicBezTo>
                      <a:pt x="12" y="2"/>
                      <a:pt x="12" y="2"/>
                      <a:pt x="12" y="2"/>
                    </a:cubicBezTo>
                    <a:cubicBezTo>
                      <a:pt x="10" y="0"/>
                      <a:pt x="10" y="0"/>
                      <a:pt x="10" y="0"/>
                    </a:cubicBezTo>
                    <a:cubicBezTo>
                      <a:pt x="10" y="0"/>
                      <a:pt x="10" y="0"/>
                      <a:pt x="11" y="0"/>
                    </a:cubicBezTo>
                    <a:cubicBezTo>
                      <a:pt x="11" y="1"/>
                      <a:pt x="11" y="1"/>
                      <a:pt x="12" y="1"/>
                    </a:cubicBezTo>
                    <a:cubicBezTo>
                      <a:pt x="13" y="1"/>
                      <a:pt x="13" y="0"/>
                      <a:pt x="15" y="0"/>
                    </a:cubicBezTo>
                    <a:cubicBezTo>
                      <a:pt x="12" y="1"/>
                      <a:pt x="12" y="4"/>
                      <a:pt x="10" y="4"/>
                    </a:cubicBezTo>
                    <a:cubicBezTo>
                      <a:pt x="9" y="5"/>
                      <a:pt x="9" y="5"/>
                      <a:pt x="9" y="5"/>
                    </a:cubicBezTo>
                    <a:cubicBezTo>
                      <a:pt x="10" y="4"/>
                      <a:pt x="10" y="4"/>
                      <a:pt x="10" y="4"/>
                    </a:cubicBezTo>
                    <a:cubicBezTo>
                      <a:pt x="7" y="3"/>
                      <a:pt x="8" y="7"/>
                      <a:pt x="5" y="6"/>
                    </a:cubicBezTo>
                    <a:cubicBezTo>
                      <a:pt x="7" y="8"/>
                      <a:pt x="3" y="6"/>
                      <a:pt x="3" y="7"/>
                    </a:cubicBezTo>
                    <a:cubicBezTo>
                      <a:pt x="2" y="7"/>
                      <a:pt x="1" y="6"/>
                      <a:pt x="0" y="6"/>
                    </a:cubicBezTo>
                    <a:cubicBezTo>
                      <a:pt x="2" y="5"/>
                      <a:pt x="0" y="2"/>
                      <a:pt x="2" y="2"/>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0" name="Freeform 1244">
                <a:extLst>
                  <a:ext uri="{FF2B5EF4-FFF2-40B4-BE49-F238E27FC236}">
                    <a16:creationId xmlns:a16="http://schemas.microsoft.com/office/drawing/2014/main" id="{A1E5A1BE-EAE7-405E-9BEC-ACFBA75AC80E}"/>
                  </a:ext>
                </a:extLst>
              </p:cNvPr>
              <p:cNvSpPr/>
              <p:nvPr/>
            </p:nvSpPr>
            <p:spPr bwMode="auto">
              <a:xfrm>
                <a:off x="2955" y="1678"/>
                <a:ext cx="8" cy="6"/>
              </a:xfrm>
              <a:custGeom>
                <a:gdLst>
                  <a:gd name="T0" fmla="*/ 2 w 3"/>
                  <a:gd name="T1" fmla="*/ 2 h 2"/>
                  <a:gd name="T2" fmla="*/ 0 w 3"/>
                  <a:gd name="T3" fmla="*/ 2 h 2"/>
                  <a:gd name="T4" fmla="*/ 0 w 3"/>
                  <a:gd name="T5" fmla="*/ 1 h 2"/>
                  <a:gd name="T6" fmla="*/ 2 w 3"/>
                  <a:gd name="T7" fmla="*/ 0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2"/>
                      <a:pt x="0" y="2"/>
                      <a:pt x="0" y="2"/>
                    </a:cubicBezTo>
                    <a:cubicBezTo>
                      <a:pt x="0" y="1"/>
                      <a:pt x="0" y="1"/>
                      <a:pt x="0" y="1"/>
                    </a:cubicBezTo>
                    <a:cubicBezTo>
                      <a:pt x="0" y="2"/>
                      <a:pt x="2"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1" name="Freeform 1245">
                <a:extLst>
                  <a:ext uri="{FF2B5EF4-FFF2-40B4-BE49-F238E27FC236}">
                    <a16:creationId xmlns:a16="http://schemas.microsoft.com/office/drawing/2014/main" id="{10734744-3793-44AD-B9EA-2B9116C8BBA0}"/>
                  </a:ext>
                </a:extLst>
              </p:cNvPr>
              <p:cNvSpPr/>
              <p:nvPr/>
            </p:nvSpPr>
            <p:spPr bwMode="auto">
              <a:xfrm>
                <a:off x="4032" y="167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2" name="Freeform 1246">
                <a:extLst>
                  <a:ext uri="{FF2B5EF4-FFF2-40B4-BE49-F238E27FC236}">
                    <a16:creationId xmlns:a16="http://schemas.microsoft.com/office/drawing/2014/main" id="{FD4D18FC-CF5A-4074-9ED3-D3B3D12869E3}"/>
                  </a:ext>
                </a:extLst>
              </p:cNvPr>
              <p:cNvSpPr/>
              <p:nvPr/>
            </p:nvSpPr>
            <p:spPr bwMode="auto">
              <a:xfrm>
                <a:off x="1969" y="1681"/>
                <a:ext cx="17" cy="8"/>
              </a:xfrm>
              <a:custGeom>
                <a:gdLst>
                  <a:gd name="T0" fmla="*/ 4 w 6"/>
                  <a:gd name="T1" fmla="*/ 3 h 3"/>
                  <a:gd name="T2" fmla="*/ 3 w 6"/>
                  <a:gd name="T3" fmla="*/ 2 h 3"/>
                  <a:gd name="T4" fmla="*/ 4 w 6"/>
                  <a:gd name="T5" fmla="*/ 1 h 3"/>
                  <a:gd name="T6" fmla="*/ 2 w 6"/>
                  <a:gd name="T7" fmla="*/ 1 h 3"/>
                  <a:gd name="T8" fmla="*/ 2 w 6"/>
                  <a:gd name="T9" fmla="*/ 1 h 3"/>
                  <a:gd name="T10" fmla="*/ 0 w 6"/>
                  <a:gd name="T11" fmla="*/ 0 h 3"/>
                  <a:gd name="T12" fmla="*/ 2 w 6"/>
                  <a:gd name="T13" fmla="*/ 1 h 3"/>
                  <a:gd name="T14" fmla="*/ 2 w 6"/>
                  <a:gd name="T15" fmla="*/ 0 h 3"/>
                  <a:gd name="T16" fmla="*/ 1 w 6"/>
                  <a:gd name="T17" fmla="*/ 0 h 3"/>
                  <a:gd name="T18" fmla="*/ 4 w 6"/>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3"/>
                    </a:moveTo>
                    <a:cubicBezTo>
                      <a:pt x="4" y="3"/>
                      <a:pt x="3" y="3"/>
                      <a:pt x="3" y="2"/>
                    </a:cubicBezTo>
                    <a:cubicBezTo>
                      <a:pt x="4" y="1"/>
                      <a:pt x="4" y="1"/>
                      <a:pt x="4" y="1"/>
                    </a:cubicBezTo>
                    <a:cubicBezTo>
                      <a:pt x="3" y="1"/>
                      <a:pt x="3" y="1"/>
                      <a:pt x="2" y="1"/>
                    </a:cubicBezTo>
                    <a:cubicBezTo>
                      <a:pt x="2" y="1"/>
                      <a:pt x="2" y="1"/>
                      <a:pt x="2" y="1"/>
                    </a:cubicBezTo>
                    <a:cubicBezTo>
                      <a:pt x="1" y="1"/>
                      <a:pt x="1" y="1"/>
                      <a:pt x="0" y="0"/>
                    </a:cubicBezTo>
                    <a:cubicBezTo>
                      <a:pt x="0" y="0"/>
                      <a:pt x="1" y="0"/>
                      <a:pt x="2" y="1"/>
                    </a:cubicBezTo>
                    <a:cubicBezTo>
                      <a:pt x="2" y="1"/>
                      <a:pt x="2" y="0"/>
                      <a:pt x="2" y="0"/>
                    </a:cubicBezTo>
                    <a:cubicBezTo>
                      <a:pt x="1" y="0"/>
                      <a:pt x="1" y="0"/>
                      <a:pt x="1" y="0"/>
                    </a:cubicBezTo>
                    <a:cubicBezTo>
                      <a:pt x="3" y="0"/>
                      <a:pt x="6"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3" name="Freeform 1247">
                <a:extLst>
                  <a:ext uri="{FF2B5EF4-FFF2-40B4-BE49-F238E27FC236}">
                    <a16:creationId xmlns:a16="http://schemas.microsoft.com/office/drawing/2014/main" id="{DDD1E056-EC05-4D86-B86D-BBF066A15810}"/>
                  </a:ext>
                </a:extLst>
              </p:cNvPr>
              <p:cNvSpPr/>
              <p:nvPr/>
            </p:nvSpPr>
            <p:spPr bwMode="auto">
              <a:xfrm>
                <a:off x="2194" y="1678"/>
                <a:ext cx="8" cy="8"/>
              </a:xfrm>
              <a:custGeom>
                <a:gdLst>
                  <a:gd name="T0" fmla="*/ 3 w 3"/>
                  <a:gd name="T1" fmla="*/ 1 h 3"/>
                  <a:gd name="T2" fmla="*/ 0 w 3"/>
                  <a:gd name="T3" fmla="*/ 3 h 3"/>
                  <a:gd name="T4" fmla="*/ 0 w 3"/>
                  <a:gd name="T5" fmla="*/ 2 h 3"/>
                  <a:gd name="T6" fmla="*/ 0 w 3"/>
                  <a:gd name="T7" fmla="*/ 2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0" y="3"/>
                    </a:cubicBezTo>
                    <a:cubicBezTo>
                      <a:pt x="0" y="2"/>
                      <a:pt x="0" y="2"/>
                      <a:pt x="0" y="2"/>
                    </a:cubicBezTo>
                    <a:cubicBezTo>
                      <a:pt x="0" y="2"/>
                      <a:pt x="0" y="2"/>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4" name="Freeform 1248">
                <a:extLst>
                  <a:ext uri="{FF2B5EF4-FFF2-40B4-BE49-F238E27FC236}">
                    <a16:creationId xmlns:a16="http://schemas.microsoft.com/office/drawing/2014/main" id="{35F44756-BA8D-44C7-B14E-5478C3E0F773}"/>
                  </a:ext>
                </a:extLst>
              </p:cNvPr>
              <p:cNvSpPr/>
              <p:nvPr/>
            </p:nvSpPr>
            <p:spPr bwMode="auto">
              <a:xfrm>
                <a:off x="2854" y="1681"/>
                <a:ext cx="5" cy="3"/>
              </a:xfrm>
              <a:custGeom>
                <a:gdLst>
                  <a:gd name="T0" fmla="*/ 0 w 5"/>
                  <a:gd name="T1" fmla="*/ 3 h 3"/>
                  <a:gd name="T2" fmla="*/ 5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5" name="Freeform 1249">
                <a:extLst>
                  <a:ext uri="{FF2B5EF4-FFF2-40B4-BE49-F238E27FC236}">
                    <a16:creationId xmlns:a16="http://schemas.microsoft.com/office/drawing/2014/main" id="{E03253F3-A5A8-4882-BC49-1307534DD865}"/>
                  </a:ext>
                </a:extLst>
              </p:cNvPr>
              <p:cNvSpPr/>
              <p:nvPr/>
            </p:nvSpPr>
            <p:spPr bwMode="auto">
              <a:xfrm>
                <a:off x="4027" y="1681"/>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2"/>
                      <a:pt x="1" y="2"/>
                      <a:pt x="0" y="2"/>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6" name="Freeform 1250">
                <a:extLst>
                  <a:ext uri="{FF2B5EF4-FFF2-40B4-BE49-F238E27FC236}">
                    <a16:creationId xmlns:a16="http://schemas.microsoft.com/office/drawing/2014/main" id="{BBF62FB2-37FA-46DE-AF4E-63BD63D43905}"/>
                  </a:ext>
                </a:extLst>
              </p:cNvPr>
              <p:cNvSpPr/>
              <p:nvPr/>
            </p:nvSpPr>
            <p:spPr bwMode="auto">
              <a:xfrm>
                <a:off x="1996" y="1684"/>
                <a:ext cx="6" cy="2"/>
              </a:xfrm>
              <a:custGeom>
                <a:gdLst>
                  <a:gd name="T0" fmla="*/ 2 w 2"/>
                  <a:gd name="T1" fmla="*/ 1 h 1"/>
                  <a:gd name="T2" fmla="*/ 0 w 2"/>
                  <a:gd name="T3" fmla="*/ 0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1" y="0"/>
                      <a:pt x="1"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7" name="Freeform 1251">
                <a:extLst>
                  <a:ext uri="{FF2B5EF4-FFF2-40B4-BE49-F238E27FC236}">
                    <a16:creationId xmlns:a16="http://schemas.microsoft.com/office/drawing/2014/main" id="{42C7D423-158A-47BD-9BD6-4290238F390B}"/>
                  </a:ext>
                </a:extLst>
              </p:cNvPr>
              <p:cNvSpPr/>
              <p:nvPr/>
            </p:nvSpPr>
            <p:spPr bwMode="auto">
              <a:xfrm>
                <a:off x="4019" y="1684"/>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8" name="Freeform 1252">
                <a:extLst>
                  <a:ext uri="{FF2B5EF4-FFF2-40B4-BE49-F238E27FC236}">
                    <a16:creationId xmlns:a16="http://schemas.microsoft.com/office/drawing/2014/main" id="{1A5BD814-9E05-4BCD-AE27-883D223135E3}"/>
                  </a:ext>
                </a:extLst>
              </p:cNvPr>
              <p:cNvSpPr/>
              <p:nvPr/>
            </p:nvSpPr>
            <p:spPr bwMode="auto">
              <a:xfrm>
                <a:off x="2950" y="1684"/>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69" name="Freeform 1253">
                <a:extLst>
                  <a:ext uri="{FF2B5EF4-FFF2-40B4-BE49-F238E27FC236}">
                    <a16:creationId xmlns:a16="http://schemas.microsoft.com/office/drawing/2014/main" id="{2892E0D1-2CD2-4C03-B45A-6674CBADFD67}"/>
                  </a:ext>
                </a:extLst>
              </p:cNvPr>
              <p:cNvSpPr/>
              <p:nvPr/>
            </p:nvSpPr>
            <p:spPr bwMode="auto">
              <a:xfrm>
                <a:off x="2031" y="1684"/>
                <a:ext cx="3" cy="5"/>
              </a:xfrm>
              <a:custGeom>
                <a:gdLst>
                  <a:gd name="T0" fmla="*/ 1 w 1"/>
                  <a:gd name="T1" fmla="*/ 2 h 2"/>
                  <a:gd name="T2" fmla="*/ 0 w 1"/>
                  <a:gd name="T3" fmla="*/ 1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1"/>
                      <a:pt x="0" y="1"/>
                      <a:pt x="0" y="1"/>
                    </a:cubicBezTo>
                    <a:cubicBezTo>
                      <a:pt x="1" y="1"/>
                      <a:pt x="1" y="1"/>
                      <a:pt x="0"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0" name="Rectangle 1254">
                <a:extLst>
                  <a:ext uri="{FF2B5EF4-FFF2-40B4-BE49-F238E27FC236}">
                    <a16:creationId xmlns:a16="http://schemas.microsoft.com/office/drawing/2014/main" id="{3F3A5442-E311-4496-94DC-586C5BCBEE54}"/>
                  </a:ext>
                </a:extLst>
              </p:cNvPr>
              <p:cNvSpPr>
                <a:spLocks noChangeArrowheads="1"/>
              </p:cNvSpPr>
              <p:nvPr/>
            </p:nvSpPr>
            <p:spPr bwMode="auto">
              <a:xfrm>
                <a:off x="4203" y="1684"/>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1" name="Freeform 1255">
                <a:extLst>
                  <a:ext uri="{FF2B5EF4-FFF2-40B4-BE49-F238E27FC236}">
                    <a16:creationId xmlns:a16="http://schemas.microsoft.com/office/drawing/2014/main" id="{A97A8267-B265-4DA5-9AC3-5FC158E904CB}"/>
                  </a:ext>
                </a:extLst>
              </p:cNvPr>
              <p:cNvSpPr/>
              <p:nvPr/>
            </p:nvSpPr>
            <p:spPr bwMode="auto">
              <a:xfrm>
                <a:off x="4048" y="1686"/>
                <a:ext cx="5" cy="3"/>
              </a:xfrm>
              <a:custGeom>
                <a:gdLst>
                  <a:gd name="T0" fmla="*/ 0 w 2"/>
                  <a:gd name="T1" fmla="*/ 0 h 1"/>
                  <a:gd name="T2" fmla="*/ 0 w 2"/>
                  <a:gd name="T3" fmla="*/ 1 h 1"/>
                  <a:gd name="T4" fmla="*/ 1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1"/>
                      <a:pt x="0" y="1"/>
                      <a:pt x="0" y="1"/>
                    </a:cubicBezTo>
                    <a:cubicBezTo>
                      <a:pt x="0" y="0"/>
                      <a:pt x="1" y="1"/>
                      <a:pt x="1" y="0"/>
                    </a:cubicBezTo>
                    <a:cubicBezTo>
                      <a:pt x="2"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2" name="Freeform 1256">
                <a:extLst>
                  <a:ext uri="{FF2B5EF4-FFF2-40B4-BE49-F238E27FC236}">
                    <a16:creationId xmlns:a16="http://schemas.microsoft.com/office/drawing/2014/main" id="{BB339D98-1F52-44AB-AE25-905E2F4F9C31}"/>
                  </a:ext>
                </a:extLst>
              </p:cNvPr>
              <p:cNvSpPr/>
              <p:nvPr/>
            </p:nvSpPr>
            <p:spPr bwMode="auto">
              <a:xfrm>
                <a:off x="2929" y="1686"/>
                <a:ext cx="10" cy="6"/>
              </a:xfrm>
              <a:custGeom>
                <a:gdLst>
                  <a:gd name="T0" fmla="*/ 3 w 4"/>
                  <a:gd name="T1" fmla="*/ 0 h 2"/>
                  <a:gd name="T2" fmla="*/ 0 w 4"/>
                  <a:gd name="T3" fmla="*/ 2 h 2"/>
                  <a:gd name="T4" fmla="*/ 2 w 4"/>
                  <a:gd name="T5" fmla="*/ 0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0" y="2"/>
                    </a:cubicBezTo>
                    <a:cubicBezTo>
                      <a:pt x="1" y="0"/>
                      <a:pt x="2" y="2"/>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3" name="Freeform 1257">
                <a:extLst>
                  <a:ext uri="{FF2B5EF4-FFF2-40B4-BE49-F238E27FC236}">
                    <a16:creationId xmlns:a16="http://schemas.microsoft.com/office/drawing/2014/main" id="{4E290E7F-0D0F-4BF4-A61F-C39189E42B3E}"/>
                  </a:ext>
                </a:extLst>
              </p:cNvPr>
              <p:cNvSpPr/>
              <p:nvPr/>
            </p:nvSpPr>
            <p:spPr bwMode="auto">
              <a:xfrm>
                <a:off x="3412" y="1684"/>
                <a:ext cx="75" cy="32"/>
              </a:xfrm>
              <a:custGeom>
                <a:gdLst>
                  <a:gd name="T0" fmla="*/ 27 w 28"/>
                  <a:gd name="T1" fmla="*/ 1 h 12"/>
                  <a:gd name="T2" fmla="*/ 25 w 28"/>
                  <a:gd name="T3" fmla="*/ 3 h 12"/>
                  <a:gd name="T4" fmla="*/ 23 w 28"/>
                  <a:gd name="T5" fmla="*/ 4 h 12"/>
                  <a:gd name="T6" fmla="*/ 18 w 28"/>
                  <a:gd name="T7" fmla="*/ 4 h 12"/>
                  <a:gd name="T8" fmla="*/ 12 w 28"/>
                  <a:gd name="T9" fmla="*/ 7 h 12"/>
                  <a:gd name="T10" fmla="*/ 6 w 28"/>
                  <a:gd name="T11" fmla="*/ 9 h 12"/>
                  <a:gd name="T12" fmla="*/ 5 w 28"/>
                  <a:gd name="T13" fmla="*/ 10 h 12"/>
                  <a:gd name="T14" fmla="*/ 2 w 28"/>
                  <a:gd name="T15" fmla="*/ 10 h 12"/>
                  <a:gd name="T16" fmla="*/ 0 w 28"/>
                  <a:gd name="T17" fmla="*/ 9 h 12"/>
                  <a:gd name="T18" fmla="*/ 2 w 28"/>
                  <a:gd name="T19" fmla="*/ 9 h 12"/>
                  <a:gd name="T20" fmla="*/ 6 w 28"/>
                  <a:gd name="T21" fmla="*/ 7 h 12"/>
                  <a:gd name="T22" fmla="*/ 22 w 28"/>
                  <a:gd name="T23" fmla="*/ 2 h 12"/>
                  <a:gd name="T24" fmla="*/ 27 w 28"/>
                  <a:gd name="T25"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7" y="1"/>
                    </a:moveTo>
                    <a:cubicBezTo>
                      <a:pt x="24" y="1"/>
                      <a:pt x="28" y="4"/>
                      <a:pt x="25" y="3"/>
                    </a:cubicBezTo>
                    <a:cubicBezTo>
                      <a:pt x="24" y="3"/>
                      <a:pt x="23" y="2"/>
                      <a:pt x="23" y="4"/>
                    </a:cubicBezTo>
                    <a:cubicBezTo>
                      <a:pt x="20" y="1"/>
                      <a:pt x="20" y="5"/>
                      <a:pt x="18" y="4"/>
                    </a:cubicBezTo>
                    <a:cubicBezTo>
                      <a:pt x="16" y="5"/>
                      <a:pt x="15" y="7"/>
                      <a:pt x="12" y="7"/>
                    </a:cubicBezTo>
                    <a:cubicBezTo>
                      <a:pt x="10" y="6"/>
                      <a:pt x="9" y="9"/>
                      <a:pt x="6" y="9"/>
                    </a:cubicBezTo>
                    <a:cubicBezTo>
                      <a:pt x="7" y="10"/>
                      <a:pt x="5" y="9"/>
                      <a:pt x="5" y="10"/>
                    </a:cubicBezTo>
                    <a:cubicBezTo>
                      <a:pt x="4" y="8"/>
                      <a:pt x="4" y="12"/>
                      <a:pt x="2" y="10"/>
                    </a:cubicBezTo>
                    <a:cubicBezTo>
                      <a:pt x="1" y="10"/>
                      <a:pt x="1" y="10"/>
                      <a:pt x="0" y="9"/>
                    </a:cubicBezTo>
                    <a:cubicBezTo>
                      <a:pt x="0" y="9"/>
                      <a:pt x="2" y="9"/>
                      <a:pt x="2" y="9"/>
                    </a:cubicBezTo>
                    <a:cubicBezTo>
                      <a:pt x="4" y="8"/>
                      <a:pt x="6" y="9"/>
                      <a:pt x="6" y="7"/>
                    </a:cubicBezTo>
                    <a:cubicBezTo>
                      <a:pt x="11" y="6"/>
                      <a:pt x="17" y="4"/>
                      <a:pt x="22" y="2"/>
                    </a:cubicBezTo>
                    <a:cubicBezTo>
                      <a:pt x="24" y="2"/>
                      <a:pt x="25" y="0"/>
                      <a:pt x="2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4" name="Freeform 1258">
                <a:extLst>
                  <a:ext uri="{FF2B5EF4-FFF2-40B4-BE49-F238E27FC236}">
                    <a16:creationId xmlns:a16="http://schemas.microsoft.com/office/drawing/2014/main" id="{84E9E8CD-2CC9-422F-90AB-1CA2D8640284}"/>
                  </a:ext>
                </a:extLst>
              </p:cNvPr>
              <p:cNvSpPr/>
              <p:nvPr/>
            </p:nvSpPr>
            <p:spPr bwMode="auto">
              <a:xfrm>
                <a:off x="4013" y="1684"/>
                <a:ext cx="3" cy="8"/>
              </a:xfrm>
              <a:custGeom>
                <a:gdLst>
                  <a:gd name="T0" fmla="*/ 1 w 1"/>
                  <a:gd name="T1" fmla="*/ 1 h 3"/>
                  <a:gd name="T2" fmla="*/ 1 w 1"/>
                  <a:gd name="T3" fmla="*/ 2 h 3"/>
                  <a:gd name="T4" fmla="*/ 0 w 1"/>
                  <a:gd name="T5" fmla="*/ 3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1" y="2"/>
                    </a:cubicBezTo>
                    <a:cubicBezTo>
                      <a:pt x="0" y="2"/>
                      <a:pt x="0" y="2"/>
                      <a:pt x="0" y="3"/>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5" name="Freeform 1259">
                <a:extLst>
                  <a:ext uri="{FF2B5EF4-FFF2-40B4-BE49-F238E27FC236}">
                    <a16:creationId xmlns:a16="http://schemas.microsoft.com/office/drawing/2014/main" id="{82E3A2EC-11AF-4314-8BC2-189CF4FA52B0}"/>
                  </a:ext>
                </a:extLst>
              </p:cNvPr>
              <p:cNvSpPr/>
              <p:nvPr/>
            </p:nvSpPr>
            <p:spPr bwMode="auto">
              <a:xfrm>
                <a:off x="1951" y="1686"/>
                <a:ext cx="8" cy="6"/>
              </a:xfrm>
              <a:custGeom>
                <a:gdLst>
                  <a:gd name="T0" fmla="*/ 3 w 3"/>
                  <a:gd name="T1" fmla="*/ 1 h 2"/>
                  <a:gd name="T2" fmla="*/ 1 w 3"/>
                  <a:gd name="T3" fmla="*/ 2 h 2"/>
                  <a:gd name="T4" fmla="*/ 1 w 3"/>
                  <a:gd name="T5" fmla="*/ 2 h 2"/>
                  <a:gd name="T6" fmla="*/ 2 w 3"/>
                  <a:gd name="T7" fmla="*/ 1 h 2"/>
                  <a:gd name="T8" fmla="*/ 0 w 3"/>
                  <a:gd name="T9" fmla="*/ 1 h 2"/>
                  <a:gd name="T10" fmla="*/ 2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1" y="1"/>
                      <a:pt x="2" y="2"/>
                      <a:pt x="1" y="2"/>
                    </a:cubicBezTo>
                    <a:cubicBezTo>
                      <a:pt x="1" y="2"/>
                      <a:pt x="1" y="2"/>
                      <a:pt x="1" y="2"/>
                    </a:cubicBezTo>
                    <a:cubicBezTo>
                      <a:pt x="2" y="1"/>
                      <a:pt x="2" y="1"/>
                      <a:pt x="2" y="1"/>
                    </a:cubicBezTo>
                    <a:cubicBezTo>
                      <a:pt x="0" y="1"/>
                      <a:pt x="0" y="1"/>
                      <a:pt x="0" y="1"/>
                    </a:cubicBezTo>
                    <a:cubicBezTo>
                      <a:pt x="1" y="1"/>
                      <a:pt x="1" y="0"/>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6" name="Freeform 1260">
                <a:extLst>
                  <a:ext uri="{FF2B5EF4-FFF2-40B4-BE49-F238E27FC236}">
                    <a16:creationId xmlns:a16="http://schemas.microsoft.com/office/drawing/2014/main" id="{51BDA69F-3549-4D1A-9EF7-21875CCF5809}"/>
                  </a:ext>
                </a:extLst>
              </p:cNvPr>
              <p:cNvSpPr/>
              <p:nvPr/>
            </p:nvSpPr>
            <p:spPr bwMode="auto">
              <a:xfrm>
                <a:off x="2108" y="1686"/>
                <a:ext cx="16" cy="11"/>
              </a:xfrm>
              <a:custGeom>
                <a:gdLst>
                  <a:gd name="T0" fmla="*/ 6 w 6"/>
                  <a:gd name="T1" fmla="*/ 0 h 4"/>
                  <a:gd name="T2" fmla="*/ 6 w 6"/>
                  <a:gd name="T3" fmla="*/ 1 h 4"/>
                  <a:gd name="T4" fmla="*/ 3 w 6"/>
                  <a:gd name="T5" fmla="*/ 2 h 4"/>
                  <a:gd name="T6" fmla="*/ 4 w 6"/>
                  <a:gd name="T7" fmla="*/ 3 h 4"/>
                  <a:gd name="T8" fmla="*/ 4 w 6"/>
                  <a:gd name="T9" fmla="*/ 3 h 4"/>
                  <a:gd name="T10" fmla="*/ 2 w 6"/>
                  <a:gd name="T11" fmla="*/ 4 h 4"/>
                  <a:gd name="T12" fmla="*/ 1 w 6"/>
                  <a:gd name="T13" fmla="*/ 3 h 4"/>
                  <a:gd name="T14" fmla="*/ 0 w 6"/>
                  <a:gd name="T15" fmla="*/ 4 h 4"/>
                  <a:gd name="T16" fmla="*/ 5 w 6"/>
                  <a:gd name="T17" fmla="*/ 0 h 4"/>
                  <a:gd name="T18" fmla="*/ 6 w 6"/>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cubicBezTo>
                      <a:pt x="6" y="1"/>
                      <a:pt x="6" y="1"/>
                      <a:pt x="6" y="1"/>
                    </a:cubicBezTo>
                    <a:cubicBezTo>
                      <a:pt x="5" y="1"/>
                      <a:pt x="4" y="1"/>
                      <a:pt x="3" y="2"/>
                    </a:cubicBezTo>
                    <a:cubicBezTo>
                      <a:pt x="3" y="2"/>
                      <a:pt x="3" y="2"/>
                      <a:pt x="4" y="3"/>
                    </a:cubicBezTo>
                    <a:cubicBezTo>
                      <a:pt x="4" y="3"/>
                      <a:pt x="4" y="3"/>
                      <a:pt x="4" y="3"/>
                    </a:cubicBezTo>
                    <a:cubicBezTo>
                      <a:pt x="2" y="4"/>
                      <a:pt x="2" y="4"/>
                      <a:pt x="2" y="4"/>
                    </a:cubicBezTo>
                    <a:cubicBezTo>
                      <a:pt x="1" y="3"/>
                      <a:pt x="1" y="3"/>
                      <a:pt x="1" y="3"/>
                    </a:cubicBezTo>
                    <a:cubicBezTo>
                      <a:pt x="0" y="4"/>
                      <a:pt x="0" y="4"/>
                      <a:pt x="0" y="4"/>
                    </a:cubicBezTo>
                    <a:cubicBezTo>
                      <a:pt x="1" y="2"/>
                      <a:pt x="3"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7" name="Freeform 1261">
                <a:extLst>
                  <a:ext uri="{FF2B5EF4-FFF2-40B4-BE49-F238E27FC236}">
                    <a16:creationId xmlns:a16="http://schemas.microsoft.com/office/drawing/2014/main" id="{1DE8AE13-B6DE-4270-9709-EF1C1D62743D}"/>
                  </a:ext>
                </a:extLst>
              </p:cNvPr>
              <p:cNvSpPr/>
              <p:nvPr/>
            </p:nvSpPr>
            <p:spPr bwMode="auto">
              <a:xfrm>
                <a:off x="4019" y="1684"/>
                <a:ext cx="8" cy="8"/>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3"/>
                      <a:pt x="1" y="2"/>
                      <a:pt x="0" y="3"/>
                    </a:cubicBezTo>
                    <a:cubicBezTo>
                      <a:pt x="1"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8" name="Freeform 1262">
                <a:extLst>
                  <a:ext uri="{FF2B5EF4-FFF2-40B4-BE49-F238E27FC236}">
                    <a16:creationId xmlns:a16="http://schemas.microsoft.com/office/drawing/2014/main" id="{2EDC25D5-7E04-4C55-A3E5-79A6B045B2AE}"/>
                  </a:ext>
                </a:extLst>
              </p:cNvPr>
              <p:cNvSpPr/>
              <p:nvPr/>
            </p:nvSpPr>
            <p:spPr bwMode="auto">
              <a:xfrm>
                <a:off x="4190" y="1686"/>
                <a:ext cx="13" cy="9"/>
              </a:xfrm>
              <a:custGeom>
                <a:gdLst>
                  <a:gd name="T0" fmla="*/ 5 w 5"/>
                  <a:gd name="T1" fmla="*/ 0 h 3"/>
                  <a:gd name="T2" fmla="*/ 3 w 5"/>
                  <a:gd name="T3" fmla="*/ 3 h 3"/>
                  <a:gd name="T4" fmla="*/ 2 w 5"/>
                  <a:gd name="T5" fmla="*/ 2 h 3"/>
                  <a:gd name="T6" fmla="*/ 0 w 5"/>
                  <a:gd name="T7" fmla="*/ 3 h 3"/>
                  <a:gd name="T8" fmla="*/ 0 w 5"/>
                  <a:gd name="T9" fmla="*/ 2 h 3"/>
                  <a:gd name="T10" fmla="*/ 1 w 5"/>
                  <a:gd name="T11" fmla="*/ 2 h 3"/>
                  <a:gd name="T12" fmla="*/ 2 w 5"/>
                  <a:gd name="T13" fmla="*/ 1 h 3"/>
                  <a:gd name="T14" fmla="*/ 3 w 5"/>
                  <a:gd name="T15" fmla="*/ 2 h 3"/>
                  <a:gd name="T16" fmla="*/ 4 w 5"/>
                  <a:gd name="T17" fmla="*/ 0 h 3"/>
                  <a:gd name="T18" fmla="*/ 5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cubicBezTo>
                      <a:pt x="5" y="1"/>
                      <a:pt x="3" y="2"/>
                      <a:pt x="3" y="3"/>
                    </a:cubicBezTo>
                    <a:cubicBezTo>
                      <a:pt x="2" y="2"/>
                      <a:pt x="2" y="2"/>
                      <a:pt x="2" y="2"/>
                    </a:cubicBezTo>
                    <a:cubicBezTo>
                      <a:pt x="2" y="2"/>
                      <a:pt x="1" y="3"/>
                      <a:pt x="0" y="3"/>
                    </a:cubicBezTo>
                    <a:cubicBezTo>
                      <a:pt x="0" y="2"/>
                      <a:pt x="0" y="2"/>
                      <a:pt x="0" y="2"/>
                    </a:cubicBezTo>
                    <a:cubicBezTo>
                      <a:pt x="1" y="2"/>
                      <a:pt x="1" y="2"/>
                      <a:pt x="1" y="2"/>
                    </a:cubicBezTo>
                    <a:cubicBezTo>
                      <a:pt x="2" y="1"/>
                      <a:pt x="2" y="1"/>
                      <a:pt x="2" y="1"/>
                    </a:cubicBezTo>
                    <a:cubicBezTo>
                      <a:pt x="2" y="1"/>
                      <a:pt x="2" y="2"/>
                      <a:pt x="3" y="2"/>
                    </a:cubicBezTo>
                    <a:cubicBezTo>
                      <a:pt x="4" y="0"/>
                      <a:pt x="4" y="0"/>
                      <a:pt x="4" y="0"/>
                    </a:cubicBezTo>
                    <a:cubicBezTo>
                      <a:pt x="4" y="1"/>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79" name="Freeform 1263">
                <a:extLst>
                  <a:ext uri="{FF2B5EF4-FFF2-40B4-BE49-F238E27FC236}">
                    <a16:creationId xmlns:a16="http://schemas.microsoft.com/office/drawing/2014/main" id="{F0C8E530-6207-4F45-988F-0C50A60EFF9C}"/>
                  </a:ext>
                </a:extLst>
              </p:cNvPr>
              <p:cNvSpPr/>
              <p:nvPr/>
            </p:nvSpPr>
            <p:spPr bwMode="auto">
              <a:xfrm flipH="1">
                <a:off x="2076" y="1686"/>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0" name="Freeform 1264">
                <a:extLst>
                  <a:ext uri="{FF2B5EF4-FFF2-40B4-BE49-F238E27FC236}">
                    <a16:creationId xmlns:a16="http://schemas.microsoft.com/office/drawing/2014/main" id="{196DFD24-620E-4A67-AF12-D682226FE2C1}"/>
                  </a:ext>
                </a:extLst>
              </p:cNvPr>
              <p:cNvSpPr/>
              <p:nvPr/>
            </p:nvSpPr>
            <p:spPr bwMode="auto">
              <a:xfrm>
                <a:off x="4147" y="1686"/>
                <a:ext cx="8" cy="6"/>
              </a:xfrm>
              <a:custGeom>
                <a:gdLst>
                  <a:gd name="T0" fmla="*/ 1 w 3"/>
                  <a:gd name="T1" fmla="*/ 2 h 2"/>
                  <a:gd name="T2" fmla="*/ 0 w 3"/>
                  <a:gd name="T3" fmla="*/ 2 h 2"/>
                  <a:gd name="T4" fmla="*/ 2 w 3"/>
                  <a:gd name="T5" fmla="*/ 0 h 2"/>
                  <a:gd name="T6" fmla="*/ 3 w 3"/>
                  <a:gd name="T7" fmla="*/ 1 h 2"/>
                  <a:gd name="T8" fmla="*/ 1 w 3"/>
                  <a:gd name="T9" fmla="*/ 2 h 2"/>
                </a:gdLst>
                <a:cxnLst>
                  <a:cxn ang="0">
                    <a:pos x="T0" y="T1"/>
                  </a:cxn>
                  <a:cxn ang="0">
                    <a:pos x="T2" y="T3"/>
                  </a:cxn>
                  <a:cxn ang="0">
                    <a:pos x="T4" y="T5"/>
                  </a:cxn>
                  <a:cxn ang="0">
                    <a:pos x="T6" y="T7"/>
                  </a:cxn>
                  <a:cxn ang="0">
                    <a:pos x="T8" y="T9"/>
                  </a:cxn>
                </a:cxnLst>
                <a:rect l="0" t="0" r="r" b="b"/>
                <a:pathLst>
                  <a:path w="3" h="2">
                    <a:moveTo>
                      <a:pt x="1" y="2"/>
                    </a:moveTo>
                    <a:cubicBezTo>
                      <a:pt x="0" y="2"/>
                      <a:pt x="0" y="2"/>
                      <a:pt x="0" y="2"/>
                    </a:cubicBezTo>
                    <a:cubicBezTo>
                      <a:pt x="0" y="0"/>
                      <a:pt x="2" y="2"/>
                      <a:pt x="2" y="0"/>
                    </a:cubicBezTo>
                    <a:cubicBezTo>
                      <a:pt x="3" y="1"/>
                      <a:pt x="3"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1" name="Freeform 1265">
                <a:extLst>
                  <a:ext uri="{FF2B5EF4-FFF2-40B4-BE49-F238E27FC236}">
                    <a16:creationId xmlns:a16="http://schemas.microsoft.com/office/drawing/2014/main" id="{991200D3-4EF7-43D8-9024-82DD777888ED}"/>
                  </a:ext>
                </a:extLst>
              </p:cNvPr>
              <p:cNvSpPr/>
              <p:nvPr/>
            </p:nvSpPr>
            <p:spPr bwMode="auto">
              <a:xfrm>
                <a:off x="1983" y="1689"/>
                <a:ext cx="8" cy="6"/>
              </a:xfrm>
              <a:custGeom>
                <a:gdLst>
                  <a:gd name="T0" fmla="*/ 3 w 3"/>
                  <a:gd name="T1" fmla="*/ 1 h 2"/>
                  <a:gd name="T2" fmla="*/ 3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2"/>
                      <a:pt x="3" y="2"/>
                      <a:pt x="3" y="2"/>
                    </a:cubicBezTo>
                    <a:cubicBezTo>
                      <a:pt x="1" y="2"/>
                      <a:pt x="1" y="2"/>
                      <a:pt x="1" y="2"/>
                    </a:cubicBezTo>
                    <a:cubicBezTo>
                      <a:pt x="3" y="1"/>
                      <a:pt x="0" y="0"/>
                      <a:pt x="2" y="0"/>
                    </a:cubicBezTo>
                    <a:cubicBezTo>
                      <a:pt x="3"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2" name="Freeform 1266">
                <a:extLst>
                  <a:ext uri="{FF2B5EF4-FFF2-40B4-BE49-F238E27FC236}">
                    <a16:creationId xmlns:a16="http://schemas.microsoft.com/office/drawing/2014/main" id="{56AC46B4-71EA-4B44-9D92-D1687612EBF1}"/>
                  </a:ext>
                </a:extLst>
              </p:cNvPr>
              <p:cNvSpPr/>
              <p:nvPr/>
            </p:nvSpPr>
            <p:spPr bwMode="auto">
              <a:xfrm>
                <a:off x="3955" y="1686"/>
                <a:ext cx="5" cy="9"/>
              </a:xfrm>
              <a:custGeom>
                <a:gdLst>
                  <a:gd name="T0" fmla="*/ 2 w 2"/>
                  <a:gd name="T1" fmla="*/ 2 h 3"/>
                  <a:gd name="T2" fmla="*/ 0 w 2"/>
                  <a:gd name="T3" fmla="*/ 3 h 3"/>
                  <a:gd name="T4" fmla="*/ 0 w 2"/>
                  <a:gd name="T5" fmla="*/ 3 h 3"/>
                  <a:gd name="T6" fmla="*/ 2 w 2"/>
                  <a:gd name="T7" fmla="*/ 2 h 3"/>
                </a:gdLst>
                <a:cxnLst>
                  <a:cxn ang="0">
                    <a:pos x="T0" y="T1"/>
                  </a:cxn>
                  <a:cxn ang="0">
                    <a:pos x="T2" y="T3"/>
                  </a:cxn>
                  <a:cxn ang="0">
                    <a:pos x="T4" y="T5"/>
                  </a:cxn>
                  <a:cxn ang="0">
                    <a:pos x="T6" y="T7"/>
                  </a:cxn>
                </a:cxnLst>
                <a:rect l="0" t="0" r="r" b="b"/>
                <a:pathLst>
                  <a:path w="2" h="3">
                    <a:moveTo>
                      <a:pt x="2" y="2"/>
                    </a:moveTo>
                    <a:cubicBezTo>
                      <a:pt x="0" y="3"/>
                      <a:pt x="0" y="3"/>
                      <a:pt x="0" y="3"/>
                    </a:cubicBezTo>
                    <a:cubicBezTo>
                      <a:pt x="0" y="3"/>
                      <a:pt x="0" y="3"/>
                      <a:pt x="0" y="3"/>
                    </a:cubicBezTo>
                    <a:cubicBezTo>
                      <a:pt x="0" y="3"/>
                      <a:pt x="1"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3" name="Freeform 1267">
                <a:extLst>
                  <a:ext uri="{FF2B5EF4-FFF2-40B4-BE49-F238E27FC236}">
                    <a16:creationId xmlns:a16="http://schemas.microsoft.com/office/drawing/2014/main" id="{67F46773-2218-4C4B-9B8E-09DCF11626B7}"/>
                  </a:ext>
                </a:extLst>
              </p:cNvPr>
              <p:cNvSpPr/>
              <p:nvPr/>
            </p:nvSpPr>
            <p:spPr bwMode="auto">
              <a:xfrm>
                <a:off x="4000" y="1692"/>
                <a:ext cx="11" cy="3"/>
              </a:xfrm>
              <a:custGeom>
                <a:gdLst>
                  <a:gd name="T0" fmla="*/ 4 w 4"/>
                  <a:gd name="T1" fmla="*/ 0 h 1"/>
                  <a:gd name="T2" fmla="*/ 2 w 4"/>
                  <a:gd name="T3" fmla="*/ 1 h 1"/>
                  <a:gd name="T4" fmla="*/ 0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4" y="1"/>
                      <a:pt x="2" y="0"/>
                      <a:pt x="2" y="1"/>
                    </a:cubicBezTo>
                    <a:cubicBezTo>
                      <a:pt x="0" y="1"/>
                      <a:pt x="1" y="0"/>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4" name="Freeform 1268">
                <a:extLst>
                  <a:ext uri="{FF2B5EF4-FFF2-40B4-BE49-F238E27FC236}">
                    <a16:creationId xmlns:a16="http://schemas.microsoft.com/office/drawing/2014/main" id="{208F5380-C96D-480E-980B-3FA9B9C1E297}"/>
                  </a:ext>
                </a:extLst>
              </p:cNvPr>
              <p:cNvSpPr/>
              <p:nvPr/>
            </p:nvSpPr>
            <p:spPr bwMode="auto">
              <a:xfrm>
                <a:off x="4142" y="169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1"/>
                      <a:pt x="0"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5" name="Freeform 1269">
                <a:extLst>
                  <a:ext uri="{FF2B5EF4-FFF2-40B4-BE49-F238E27FC236}">
                    <a16:creationId xmlns:a16="http://schemas.microsoft.com/office/drawing/2014/main" id="{B00BA800-B1F7-41F8-B685-B04C73865D1A}"/>
                  </a:ext>
                </a:extLst>
              </p:cNvPr>
              <p:cNvSpPr/>
              <p:nvPr/>
            </p:nvSpPr>
            <p:spPr bwMode="auto">
              <a:xfrm>
                <a:off x="2162" y="1692"/>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6" name="Freeform 1270">
                <a:extLst>
                  <a:ext uri="{FF2B5EF4-FFF2-40B4-BE49-F238E27FC236}">
                    <a16:creationId xmlns:a16="http://schemas.microsoft.com/office/drawing/2014/main" id="{9D1B8A5C-B44B-466B-86F8-196A018B66E9}"/>
                  </a:ext>
                </a:extLst>
              </p:cNvPr>
              <p:cNvSpPr/>
              <p:nvPr/>
            </p:nvSpPr>
            <p:spPr bwMode="auto">
              <a:xfrm>
                <a:off x="2806" y="1692"/>
                <a:ext cx="16" cy="11"/>
              </a:xfrm>
              <a:custGeom>
                <a:gdLst>
                  <a:gd name="T0" fmla="*/ 5 w 6"/>
                  <a:gd name="T1" fmla="*/ 1 h 4"/>
                  <a:gd name="T2" fmla="*/ 6 w 6"/>
                  <a:gd name="T3" fmla="*/ 1 h 4"/>
                  <a:gd name="T4" fmla="*/ 4 w 6"/>
                  <a:gd name="T5" fmla="*/ 1 h 4"/>
                  <a:gd name="T6" fmla="*/ 2 w 6"/>
                  <a:gd name="T7" fmla="*/ 3 h 4"/>
                  <a:gd name="T8" fmla="*/ 0 w 6"/>
                  <a:gd name="T9" fmla="*/ 2 h 4"/>
                  <a:gd name="T10" fmla="*/ 3 w 6"/>
                  <a:gd name="T11" fmla="*/ 1 h 4"/>
                  <a:gd name="T12" fmla="*/ 2 w 6"/>
                  <a:gd name="T13" fmla="*/ 1 h 4"/>
                  <a:gd name="T14" fmla="*/ 2 w 6"/>
                  <a:gd name="T15" fmla="*/ 1 h 4"/>
                  <a:gd name="T16" fmla="*/ 6 w 6"/>
                  <a:gd name="T17" fmla="*/ 0 h 4"/>
                  <a:gd name="T18" fmla="*/ 5 w 6"/>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5" y="1"/>
                    </a:moveTo>
                    <a:cubicBezTo>
                      <a:pt x="6" y="1"/>
                      <a:pt x="6" y="1"/>
                      <a:pt x="6" y="1"/>
                    </a:cubicBezTo>
                    <a:cubicBezTo>
                      <a:pt x="5" y="2"/>
                      <a:pt x="5" y="0"/>
                      <a:pt x="4" y="1"/>
                    </a:cubicBezTo>
                    <a:cubicBezTo>
                      <a:pt x="4" y="2"/>
                      <a:pt x="2" y="1"/>
                      <a:pt x="2" y="3"/>
                    </a:cubicBezTo>
                    <a:cubicBezTo>
                      <a:pt x="1" y="1"/>
                      <a:pt x="1" y="4"/>
                      <a:pt x="0" y="2"/>
                    </a:cubicBezTo>
                    <a:cubicBezTo>
                      <a:pt x="0" y="2"/>
                      <a:pt x="2" y="2"/>
                      <a:pt x="3" y="1"/>
                    </a:cubicBezTo>
                    <a:cubicBezTo>
                      <a:pt x="2" y="1"/>
                      <a:pt x="2" y="1"/>
                      <a:pt x="2" y="1"/>
                    </a:cubicBezTo>
                    <a:cubicBezTo>
                      <a:pt x="2" y="1"/>
                      <a:pt x="2" y="1"/>
                      <a:pt x="2" y="1"/>
                    </a:cubicBezTo>
                    <a:cubicBezTo>
                      <a:pt x="3" y="1"/>
                      <a:pt x="5"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7" name="Freeform 1271">
                <a:extLst>
                  <a:ext uri="{FF2B5EF4-FFF2-40B4-BE49-F238E27FC236}">
                    <a16:creationId xmlns:a16="http://schemas.microsoft.com/office/drawing/2014/main" id="{A0C81E99-EC77-4DED-9BB4-8F7367C9EECF}"/>
                  </a:ext>
                </a:extLst>
              </p:cNvPr>
              <p:cNvSpPr/>
              <p:nvPr/>
            </p:nvSpPr>
            <p:spPr bwMode="auto">
              <a:xfrm>
                <a:off x="1994" y="1692"/>
                <a:ext cx="5"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8" name="Freeform 1272">
                <a:extLst>
                  <a:ext uri="{FF2B5EF4-FFF2-40B4-BE49-F238E27FC236}">
                    <a16:creationId xmlns:a16="http://schemas.microsoft.com/office/drawing/2014/main" id="{4CEF6FE8-5371-4294-B4A9-60463DCD27D3}"/>
                  </a:ext>
                </a:extLst>
              </p:cNvPr>
              <p:cNvSpPr/>
              <p:nvPr/>
            </p:nvSpPr>
            <p:spPr bwMode="auto">
              <a:xfrm>
                <a:off x="3979" y="1692"/>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89" name="Freeform 1273">
                <a:extLst>
                  <a:ext uri="{FF2B5EF4-FFF2-40B4-BE49-F238E27FC236}">
                    <a16:creationId xmlns:a16="http://schemas.microsoft.com/office/drawing/2014/main" id="{E09F894A-7603-4F30-812C-D10C47859800}"/>
                  </a:ext>
                </a:extLst>
              </p:cNvPr>
              <p:cNvSpPr/>
              <p:nvPr/>
            </p:nvSpPr>
            <p:spPr bwMode="auto">
              <a:xfrm>
                <a:off x="4061" y="1692"/>
                <a:ext cx="11" cy="5"/>
              </a:xfrm>
              <a:custGeom>
                <a:gdLst>
                  <a:gd name="T0" fmla="*/ 0 w 11"/>
                  <a:gd name="T1" fmla="*/ 5 h 5"/>
                  <a:gd name="T2" fmla="*/ 11 w 11"/>
                  <a:gd name="T3" fmla="*/ 0 h 5"/>
                  <a:gd name="T4" fmla="*/ 6 w 11"/>
                  <a:gd name="T5" fmla="*/ 3 h 5"/>
                  <a:gd name="T6" fmla="*/ 0 w 11"/>
                  <a:gd name="T7" fmla="*/ 5 h 5"/>
                </a:gdLst>
                <a:cxnLst>
                  <a:cxn ang="0">
                    <a:pos x="T0" y="T1"/>
                  </a:cxn>
                  <a:cxn ang="0">
                    <a:pos x="T2" y="T3"/>
                  </a:cxn>
                  <a:cxn ang="0">
                    <a:pos x="T4" y="T5"/>
                  </a:cxn>
                  <a:cxn ang="0">
                    <a:pos x="T6" y="T7"/>
                  </a:cxn>
                </a:cxnLst>
                <a:rect l="0" t="0" r="r" b="b"/>
                <a:pathLst>
                  <a:path w="11" h="5">
                    <a:moveTo>
                      <a:pt x="0" y="5"/>
                    </a:moveTo>
                    <a:lnTo>
                      <a:pt x="11"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0" name="Freeform 1274">
                <a:extLst>
                  <a:ext uri="{FF2B5EF4-FFF2-40B4-BE49-F238E27FC236}">
                    <a16:creationId xmlns:a16="http://schemas.microsoft.com/office/drawing/2014/main" id="{111E24E9-AD87-4146-B284-FDB89D368702}"/>
                  </a:ext>
                </a:extLst>
              </p:cNvPr>
              <p:cNvSpPr/>
              <p:nvPr/>
            </p:nvSpPr>
            <p:spPr bwMode="auto">
              <a:xfrm>
                <a:off x="4267" y="1692"/>
                <a:ext cx="3" cy="5"/>
              </a:xfrm>
              <a:custGeom>
                <a:gdLst>
                  <a:gd name="T0" fmla="*/ 0 w 3"/>
                  <a:gd name="T1" fmla="*/ 5 h 5"/>
                  <a:gd name="T2" fmla="*/ 3 w 3"/>
                  <a:gd name="T3" fmla="*/ 0 h 5"/>
                  <a:gd name="T4" fmla="*/ 3 w 3"/>
                  <a:gd name="T5" fmla="*/ 0 h 5"/>
                  <a:gd name="T6" fmla="*/ 0 w 3"/>
                  <a:gd name="T7" fmla="*/ 5 h 5"/>
                </a:gdLst>
                <a:cxnLst>
                  <a:cxn ang="0">
                    <a:pos x="T0" y="T1"/>
                  </a:cxn>
                  <a:cxn ang="0">
                    <a:pos x="T2" y="T3"/>
                  </a:cxn>
                  <a:cxn ang="0">
                    <a:pos x="T4" y="T5"/>
                  </a:cxn>
                  <a:cxn ang="0">
                    <a:pos x="T6" y="T7"/>
                  </a:cxn>
                </a:cxnLst>
                <a:rect l="0" t="0" r="r" b="b"/>
                <a:pathLst>
                  <a:path w="3" h="5">
                    <a:moveTo>
                      <a:pt x="0" y="5"/>
                    </a:moveTo>
                    <a:lnTo>
                      <a:pt x="3"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1" name="Freeform 1275">
                <a:extLst>
                  <a:ext uri="{FF2B5EF4-FFF2-40B4-BE49-F238E27FC236}">
                    <a16:creationId xmlns:a16="http://schemas.microsoft.com/office/drawing/2014/main" id="{9F230136-2DC8-4014-AEB0-99B80B20160A}"/>
                  </a:ext>
                </a:extLst>
              </p:cNvPr>
              <p:cNvSpPr/>
              <p:nvPr/>
            </p:nvSpPr>
            <p:spPr bwMode="auto">
              <a:xfrm>
                <a:off x="4013" y="169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2" name="Rectangle 1276">
                <a:extLst>
                  <a:ext uri="{FF2B5EF4-FFF2-40B4-BE49-F238E27FC236}">
                    <a16:creationId xmlns:a16="http://schemas.microsoft.com/office/drawing/2014/main" id="{A50E1AD2-DE67-45EB-8D04-FB4A0F98DF5E}"/>
                  </a:ext>
                </a:extLst>
              </p:cNvPr>
              <p:cNvSpPr>
                <a:spLocks noChangeArrowheads="1"/>
              </p:cNvSpPr>
              <p:nvPr/>
            </p:nvSpPr>
            <p:spPr bwMode="auto">
              <a:xfrm>
                <a:off x="2143" y="16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3" name="Freeform 1277">
                <a:extLst>
                  <a:ext uri="{FF2B5EF4-FFF2-40B4-BE49-F238E27FC236}">
                    <a16:creationId xmlns:a16="http://schemas.microsoft.com/office/drawing/2014/main" id="{94B7D32D-F59A-4E8F-B85D-C8ACD465474A}"/>
                  </a:ext>
                </a:extLst>
              </p:cNvPr>
              <p:cNvSpPr/>
              <p:nvPr/>
            </p:nvSpPr>
            <p:spPr bwMode="auto">
              <a:xfrm>
                <a:off x="2100" y="1695"/>
                <a:ext cx="73" cy="40"/>
              </a:xfrm>
              <a:custGeom>
                <a:gdLst>
                  <a:gd name="T0" fmla="*/ 27 w 27"/>
                  <a:gd name="T1" fmla="*/ 2 h 15"/>
                  <a:gd name="T2" fmla="*/ 13 w 27"/>
                  <a:gd name="T3" fmla="*/ 8 h 15"/>
                  <a:gd name="T4" fmla="*/ 13 w 27"/>
                  <a:gd name="T5" fmla="*/ 9 h 15"/>
                  <a:gd name="T6" fmla="*/ 14 w 27"/>
                  <a:gd name="T7" fmla="*/ 9 h 15"/>
                  <a:gd name="T8" fmla="*/ 13 w 27"/>
                  <a:gd name="T9" fmla="*/ 9 h 15"/>
                  <a:gd name="T10" fmla="*/ 12 w 27"/>
                  <a:gd name="T11" fmla="*/ 9 h 15"/>
                  <a:gd name="T12" fmla="*/ 7 w 27"/>
                  <a:gd name="T13" fmla="*/ 11 h 15"/>
                  <a:gd name="T14" fmla="*/ 8 w 27"/>
                  <a:gd name="T15" fmla="*/ 11 h 15"/>
                  <a:gd name="T16" fmla="*/ 9 w 27"/>
                  <a:gd name="T17" fmla="*/ 11 h 15"/>
                  <a:gd name="T18" fmla="*/ 7 w 27"/>
                  <a:gd name="T19" fmla="*/ 12 h 15"/>
                  <a:gd name="T20" fmla="*/ 7 w 27"/>
                  <a:gd name="T21" fmla="*/ 13 h 15"/>
                  <a:gd name="T22" fmla="*/ 2 w 27"/>
                  <a:gd name="T23" fmla="*/ 15 h 15"/>
                  <a:gd name="T24" fmla="*/ 2 w 27"/>
                  <a:gd name="T25" fmla="*/ 15 h 15"/>
                  <a:gd name="T26" fmla="*/ 1 w 27"/>
                  <a:gd name="T27" fmla="*/ 14 h 15"/>
                  <a:gd name="T28" fmla="*/ 0 w 27"/>
                  <a:gd name="T29" fmla="*/ 14 h 15"/>
                  <a:gd name="T30" fmla="*/ 2 w 27"/>
                  <a:gd name="T31" fmla="*/ 12 h 15"/>
                  <a:gd name="T32" fmla="*/ 3 w 27"/>
                  <a:gd name="T33" fmla="*/ 12 h 15"/>
                  <a:gd name="T34" fmla="*/ 6 w 27"/>
                  <a:gd name="T35" fmla="*/ 11 h 15"/>
                  <a:gd name="T36" fmla="*/ 6 w 27"/>
                  <a:gd name="T37" fmla="*/ 10 h 15"/>
                  <a:gd name="T38" fmla="*/ 5 w 27"/>
                  <a:gd name="T39" fmla="*/ 11 h 15"/>
                  <a:gd name="T40" fmla="*/ 5 w 27"/>
                  <a:gd name="T41" fmla="*/ 9 h 15"/>
                  <a:gd name="T42" fmla="*/ 3 w 27"/>
                  <a:gd name="T43" fmla="*/ 9 h 15"/>
                  <a:gd name="T44" fmla="*/ 5 w 27"/>
                  <a:gd name="T45" fmla="*/ 7 h 15"/>
                  <a:gd name="T46" fmla="*/ 4 w 27"/>
                  <a:gd name="T47" fmla="*/ 7 h 15"/>
                  <a:gd name="T48" fmla="*/ 8 w 27"/>
                  <a:gd name="T49" fmla="*/ 5 h 15"/>
                  <a:gd name="T50" fmla="*/ 8 w 27"/>
                  <a:gd name="T51" fmla="*/ 4 h 15"/>
                  <a:gd name="T52" fmla="*/ 3 w 27"/>
                  <a:gd name="T53" fmla="*/ 4 h 15"/>
                  <a:gd name="T54" fmla="*/ 5 w 27"/>
                  <a:gd name="T55" fmla="*/ 3 h 15"/>
                  <a:gd name="T56" fmla="*/ 5 w 27"/>
                  <a:gd name="T57" fmla="*/ 3 h 15"/>
                  <a:gd name="T58" fmla="*/ 7 w 27"/>
                  <a:gd name="T59" fmla="*/ 3 h 15"/>
                  <a:gd name="T60" fmla="*/ 6 w 27"/>
                  <a:gd name="T61" fmla="*/ 4 h 15"/>
                  <a:gd name="T62" fmla="*/ 7 w 27"/>
                  <a:gd name="T63" fmla="*/ 4 h 15"/>
                  <a:gd name="T64" fmla="*/ 9 w 27"/>
                  <a:gd name="T65" fmla="*/ 3 h 15"/>
                  <a:gd name="T66" fmla="*/ 11 w 27"/>
                  <a:gd name="T67" fmla="*/ 5 h 15"/>
                  <a:gd name="T68" fmla="*/ 13 w 27"/>
                  <a:gd name="T69" fmla="*/ 5 h 15"/>
                  <a:gd name="T70" fmla="*/ 11 w 27"/>
                  <a:gd name="T71" fmla="*/ 3 h 15"/>
                  <a:gd name="T72" fmla="*/ 11 w 27"/>
                  <a:gd name="T73" fmla="*/ 3 h 15"/>
                  <a:gd name="T74" fmla="*/ 12 w 27"/>
                  <a:gd name="T75" fmla="*/ 2 h 15"/>
                  <a:gd name="T76" fmla="*/ 13 w 27"/>
                  <a:gd name="T77" fmla="*/ 4 h 15"/>
                  <a:gd name="T78" fmla="*/ 26 w 27"/>
                  <a:gd name="T79" fmla="*/ 0 h 15"/>
                  <a:gd name="T80" fmla="*/ 27 w 27"/>
                  <a:gd name="T81" fmla="*/ 2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5">
                    <a:moveTo>
                      <a:pt x="27" y="2"/>
                    </a:moveTo>
                    <a:cubicBezTo>
                      <a:pt x="23" y="5"/>
                      <a:pt x="18" y="7"/>
                      <a:pt x="13" y="8"/>
                    </a:cubicBezTo>
                    <a:cubicBezTo>
                      <a:pt x="13" y="9"/>
                      <a:pt x="13" y="9"/>
                      <a:pt x="13" y="9"/>
                    </a:cubicBezTo>
                    <a:cubicBezTo>
                      <a:pt x="14" y="9"/>
                      <a:pt x="14" y="9"/>
                      <a:pt x="14" y="9"/>
                    </a:cubicBezTo>
                    <a:cubicBezTo>
                      <a:pt x="13" y="9"/>
                      <a:pt x="13" y="9"/>
                      <a:pt x="13" y="9"/>
                    </a:cubicBezTo>
                    <a:cubicBezTo>
                      <a:pt x="12" y="9"/>
                      <a:pt x="12" y="9"/>
                      <a:pt x="12" y="9"/>
                    </a:cubicBezTo>
                    <a:cubicBezTo>
                      <a:pt x="10" y="10"/>
                      <a:pt x="8" y="8"/>
                      <a:pt x="7" y="11"/>
                    </a:cubicBezTo>
                    <a:cubicBezTo>
                      <a:pt x="7" y="11"/>
                      <a:pt x="8" y="11"/>
                      <a:pt x="8" y="11"/>
                    </a:cubicBezTo>
                    <a:cubicBezTo>
                      <a:pt x="9" y="11"/>
                      <a:pt x="9" y="11"/>
                      <a:pt x="9" y="11"/>
                    </a:cubicBezTo>
                    <a:cubicBezTo>
                      <a:pt x="8" y="11"/>
                      <a:pt x="7" y="12"/>
                      <a:pt x="7" y="12"/>
                    </a:cubicBezTo>
                    <a:cubicBezTo>
                      <a:pt x="7" y="12"/>
                      <a:pt x="7" y="13"/>
                      <a:pt x="7" y="13"/>
                    </a:cubicBezTo>
                    <a:cubicBezTo>
                      <a:pt x="5" y="14"/>
                      <a:pt x="4" y="15"/>
                      <a:pt x="2" y="15"/>
                    </a:cubicBezTo>
                    <a:cubicBezTo>
                      <a:pt x="2" y="15"/>
                      <a:pt x="2" y="15"/>
                      <a:pt x="2" y="15"/>
                    </a:cubicBezTo>
                    <a:cubicBezTo>
                      <a:pt x="1" y="14"/>
                      <a:pt x="1" y="14"/>
                      <a:pt x="1" y="14"/>
                    </a:cubicBezTo>
                    <a:cubicBezTo>
                      <a:pt x="0" y="14"/>
                      <a:pt x="0" y="14"/>
                      <a:pt x="0" y="14"/>
                    </a:cubicBezTo>
                    <a:cubicBezTo>
                      <a:pt x="0" y="13"/>
                      <a:pt x="1" y="13"/>
                      <a:pt x="2" y="12"/>
                    </a:cubicBezTo>
                    <a:cubicBezTo>
                      <a:pt x="3" y="12"/>
                      <a:pt x="3" y="12"/>
                      <a:pt x="3" y="12"/>
                    </a:cubicBezTo>
                    <a:cubicBezTo>
                      <a:pt x="3" y="11"/>
                      <a:pt x="6" y="13"/>
                      <a:pt x="6" y="11"/>
                    </a:cubicBezTo>
                    <a:cubicBezTo>
                      <a:pt x="6" y="10"/>
                      <a:pt x="6" y="10"/>
                      <a:pt x="6" y="10"/>
                    </a:cubicBezTo>
                    <a:cubicBezTo>
                      <a:pt x="5" y="10"/>
                      <a:pt x="5" y="11"/>
                      <a:pt x="5" y="11"/>
                    </a:cubicBezTo>
                    <a:cubicBezTo>
                      <a:pt x="5" y="10"/>
                      <a:pt x="5" y="10"/>
                      <a:pt x="5" y="9"/>
                    </a:cubicBezTo>
                    <a:cubicBezTo>
                      <a:pt x="4" y="8"/>
                      <a:pt x="4" y="10"/>
                      <a:pt x="3" y="9"/>
                    </a:cubicBezTo>
                    <a:cubicBezTo>
                      <a:pt x="4" y="8"/>
                      <a:pt x="6" y="9"/>
                      <a:pt x="5" y="7"/>
                    </a:cubicBezTo>
                    <a:cubicBezTo>
                      <a:pt x="4" y="7"/>
                      <a:pt x="4" y="7"/>
                      <a:pt x="4" y="7"/>
                    </a:cubicBezTo>
                    <a:cubicBezTo>
                      <a:pt x="6" y="7"/>
                      <a:pt x="6" y="6"/>
                      <a:pt x="8" y="5"/>
                    </a:cubicBezTo>
                    <a:cubicBezTo>
                      <a:pt x="8" y="5"/>
                      <a:pt x="9" y="4"/>
                      <a:pt x="8" y="4"/>
                    </a:cubicBezTo>
                    <a:cubicBezTo>
                      <a:pt x="7" y="6"/>
                      <a:pt x="5" y="4"/>
                      <a:pt x="3" y="4"/>
                    </a:cubicBezTo>
                    <a:cubicBezTo>
                      <a:pt x="5" y="5"/>
                      <a:pt x="2" y="1"/>
                      <a:pt x="5" y="3"/>
                    </a:cubicBezTo>
                    <a:cubicBezTo>
                      <a:pt x="5" y="3"/>
                      <a:pt x="5" y="3"/>
                      <a:pt x="5" y="3"/>
                    </a:cubicBezTo>
                    <a:cubicBezTo>
                      <a:pt x="7" y="3"/>
                      <a:pt x="7" y="3"/>
                      <a:pt x="7" y="3"/>
                    </a:cubicBezTo>
                    <a:cubicBezTo>
                      <a:pt x="6" y="4"/>
                      <a:pt x="6" y="4"/>
                      <a:pt x="6" y="4"/>
                    </a:cubicBezTo>
                    <a:cubicBezTo>
                      <a:pt x="7" y="4"/>
                      <a:pt x="7" y="4"/>
                      <a:pt x="7" y="4"/>
                    </a:cubicBezTo>
                    <a:cubicBezTo>
                      <a:pt x="8" y="4"/>
                      <a:pt x="7" y="2"/>
                      <a:pt x="9" y="3"/>
                    </a:cubicBezTo>
                    <a:cubicBezTo>
                      <a:pt x="9" y="4"/>
                      <a:pt x="11" y="4"/>
                      <a:pt x="11" y="5"/>
                    </a:cubicBezTo>
                    <a:cubicBezTo>
                      <a:pt x="13" y="5"/>
                      <a:pt x="13" y="5"/>
                      <a:pt x="13" y="5"/>
                    </a:cubicBezTo>
                    <a:cubicBezTo>
                      <a:pt x="11" y="3"/>
                      <a:pt x="11" y="3"/>
                      <a:pt x="11" y="3"/>
                    </a:cubicBezTo>
                    <a:cubicBezTo>
                      <a:pt x="11" y="3"/>
                      <a:pt x="11" y="3"/>
                      <a:pt x="11" y="3"/>
                    </a:cubicBezTo>
                    <a:cubicBezTo>
                      <a:pt x="12" y="2"/>
                      <a:pt x="12" y="2"/>
                      <a:pt x="12" y="2"/>
                    </a:cubicBezTo>
                    <a:cubicBezTo>
                      <a:pt x="12" y="2"/>
                      <a:pt x="11" y="3"/>
                      <a:pt x="13" y="4"/>
                    </a:cubicBezTo>
                    <a:cubicBezTo>
                      <a:pt x="17" y="1"/>
                      <a:pt x="22" y="2"/>
                      <a:pt x="26" y="0"/>
                    </a:cubicBezTo>
                    <a:cubicBezTo>
                      <a:pt x="27" y="0"/>
                      <a:pt x="27" y="1"/>
                      <a:pt x="2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4" name="Freeform 1278">
                <a:extLst>
                  <a:ext uri="{FF2B5EF4-FFF2-40B4-BE49-F238E27FC236}">
                    <a16:creationId xmlns:a16="http://schemas.microsoft.com/office/drawing/2014/main" id="{56154871-EC13-4055-9007-711085A0610F}"/>
                  </a:ext>
                </a:extLst>
              </p:cNvPr>
              <p:cNvSpPr/>
              <p:nvPr/>
            </p:nvSpPr>
            <p:spPr bwMode="auto">
              <a:xfrm flipH="1">
                <a:off x="4139" y="1695"/>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5" name="Freeform 1279">
                <a:extLst>
                  <a:ext uri="{FF2B5EF4-FFF2-40B4-BE49-F238E27FC236}">
                    <a16:creationId xmlns:a16="http://schemas.microsoft.com/office/drawing/2014/main" id="{B1EA5C57-3A62-429B-9E23-23FA1B22C31E}"/>
                  </a:ext>
                </a:extLst>
              </p:cNvPr>
              <p:cNvSpPr/>
              <p:nvPr/>
            </p:nvSpPr>
            <p:spPr bwMode="auto">
              <a:xfrm>
                <a:off x="1959" y="1695"/>
                <a:ext cx="21" cy="10"/>
              </a:xfrm>
              <a:custGeom>
                <a:gdLst>
                  <a:gd name="T0" fmla="*/ 8 w 8"/>
                  <a:gd name="T1" fmla="*/ 1 h 4"/>
                  <a:gd name="T2" fmla="*/ 7 w 8"/>
                  <a:gd name="T3" fmla="*/ 1 h 4"/>
                  <a:gd name="T4" fmla="*/ 6 w 8"/>
                  <a:gd name="T5" fmla="*/ 1 h 4"/>
                  <a:gd name="T6" fmla="*/ 7 w 8"/>
                  <a:gd name="T7" fmla="*/ 2 h 4"/>
                  <a:gd name="T8" fmla="*/ 4 w 8"/>
                  <a:gd name="T9" fmla="*/ 3 h 4"/>
                  <a:gd name="T10" fmla="*/ 2 w 8"/>
                  <a:gd name="T11" fmla="*/ 4 h 4"/>
                  <a:gd name="T12" fmla="*/ 3 w 8"/>
                  <a:gd name="T13" fmla="*/ 3 h 4"/>
                  <a:gd name="T14" fmla="*/ 1 w 8"/>
                  <a:gd name="T15" fmla="*/ 3 h 4"/>
                  <a:gd name="T16" fmla="*/ 2 w 8"/>
                  <a:gd name="T17" fmla="*/ 1 h 4"/>
                  <a:gd name="T18" fmla="*/ 3 w 8"/>
                  <a:gd name="T19" fmla="*/ 2 h 4"/>
                  <a:gd name="T20" fmla="*/ 4 w 8"/>
                  <a:gd name="T21" fmla="*/ 2 h 4"/>
                  <a:gd name="T22" fmla="*/ 4 w 8"/>
                  <a:gd name="T23" fmla="*/ 0 h 4"/>
                  <a:gd name="T24" fmla="*/ 5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7" y="1"/>
                      <a:pt x="7" y="1"/>
                      <a:pt x="7" y="1"/>
                    </a:cubicBezTo>
                    <a:cubicBezTo>
                      <a:pt x="6" y="1"/>
                      <a:pt x="6" y="1"/>
                      <a:pt x="6" y="1"/>
                    </a:cubicBezTo>
                    <a:cubicBezTo>
                      <a:pt x="6" y="1"/>
                      <a:pt x="6" y="2"/>
                      <a:pt x="7" y="2"/>
                    </a:cubicBezTo>
                    <a:cubicBezTo>
                      <a:pt x="6" y="2"/>
                      <a:pt x="5" y="3"/>
                      <a:pt x="4" y="3"/>
                    </a:cubicBezTo>
                    <a:cubicBezTo>
                      <a:pt x="4" y="3"/>
                      <a:pt x="4" y="4"/>
                      <a:pt x="2" y="4"/>
                    </a:cubicBezTo>
                    <a:cubicBezTo>
                      <a:pt x="3" y="3"/>
                      <a:pt x="3" y="3"/>
                      <a:pt x="3" y="3"/>
                    </a:cubicBezTo>
                    <a:cubicBezTo>
                      <a:pt x="1" y="3"/>
                      <a:pt x="1" y="3"/>
                      <a:pt x="1" y="3"/>
                    </a:cubicBezTo>
                    <a:cubicBezTo>
                      <a:pt x="0" y="2"/>
                      <a:pt x="2" y="2"/>
                      <a:pt x="2" y="1"/>
                    </a:cubicBezTo>
                    <a:cubicBezTo>
                      <a:pt x="1" y="2"/>
                      <a:pt x="2" y="2"/>
                      <a:pt x="3" y="2"/>
                    </a:cubicBezTo>
                    <a:cubicBezTo>
                      <a:pt x="3" y="2"/>
                      <a:pt x="4" y="3"/>
                      <a:pt x="4" y="2"/>
                    </a:cubicBezTo>
                    <a:cubicBezTo>
                      <a:pt x="4" y="0"/>
                      <a:pt x="4" y="0"/>
                      <a:pt x="4" y="0"/>
                    </a:cubicBezTo>
                    <a:cubicBezTo>
                      <a:pt x="4" y="0"/>
                      <a:pt x="5" y="1"/>
                      <a:pt x="5" y="0"/>
                    </a:cubicBezTo>
                    <a:cubicBezTo>
                      <a:pt x="6"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6" name="Freeform 1280">
                <a:extLst>
                  <a:ext uri="{FF2B5EF4-FFF2-40B4-BE49-F238E27FC236}">
                    <a16:creationId xmlns:a16="http://schemas.microsoft.com/office/drawing/2014/main" id="{6DAC96BD-42F9-4138-8558-169D07680C90}"/>
                  </a:ext>
                </a:extLst>
              </p:cNvPr>
              <p:cNvSpPr/>
              <p:nvPr/>
            </p:nvSpPr>
            <p:spPr bwMode="auto">
              <a:xfrm>
                <a:off x="4190" y="1695"/>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7" name="Freeform 1281">
                <a:extLst>
                  <a:ext uri="{FF2B5EF4-FFF2-40B4-BE49-F238E27FC236}">
                    <a16:creationId xmlns:a16="http://schemas.microsoft.com/office/drawing/2014/main" id="{5B7719A4-8EDF-4EE2-99EF-27D26D610FCA}"/>
                  </a:ext>
                </a:extLst>
              </p:cNvPr>
              <p:cNvSpPr/>
              <p:nvPr/>
            </p:nvSpPr>
            <p:spPr bwMode="auto">
              <a:xfrm>
                <a:off x="1959" y="1695"/>
                <a:ext cx="5" cy="2"/>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8" name="Freeform 1282">
                <a:extLst>
                  <a:ext uri="{FF2B5EF4-FFF2-40B4-BE49-F238E27FC236}">
                    <a16:creationId xmlns:a16="http://schemas.microsoft.com/office/drawing/2014/main" id="{E604EF00-884B-4186-AE78-846531142A3A}"/>
                  </a:ext>
                </a:extLst>
              </p:cNvPr>
              <p:cNvSpPr/>
              <p:nvPr/>
            </p:nvSpPr>
            <p:spPr bwMode="auto">
              <a:xfrm>
                <a:off x="3997" y="1695"/>
                <a:ext cx="6"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1"/>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99" name="Freeform 1283">
                <a:extLst>
                  <a:ext uri="{FF2B5EF4-FFF2-40B4-BE49-F238E27FC236}">
                    <a16:creationId xmlns:a16="http://schemas.microsoft.com/office/drawing/2014/main" id="{C8BD21CA-10FB-48F0-B251-8CD79151DFFC}"/>
                  </a:ext>
                </a:extLst>
              </p:cNvPr>
              <p:cNvSpPr/>
              <p:nvPr/>
            </p:nvSpPr>
            <p:spPr bwMode="auto">
              <a:xfrm>
                <a:off x="4115" y="1697"/>
                <a:ext cx="19" cy="6"/>
              </a:xfrm>
              <a:custGeom>
                <a:gdLst>
                  <a:gd name="T0" fmla="*/ 7 w 7"/>
                  <a:gd name="T1" fmla="*/ 0 h 2"/>
                  <a:gd name="T2" fmla="*/ 0 w 7"/>
                  <a:gd name="T3" fmla="*/ 2 h 2"/>
                  <a:gd name="T4" fmla="*/ 0 w 7"/>
                  <a:gd name="T5" fmla="*/ 2 h 2"/>
                  <a:gd name="T6" fmla="*/ 7 w 7"/>
                  <a:gd name="T7" fmla="*/ 0 h 2"/>
                </a:gdLst>
                <a:cxnLst>
                  <a:cxn ang="0">
                    <a:pos x="T0" y="T1"/>
                  </a:cxn>
                  <a:cxn ang="0">
                    <a:pos x="T2" y="T3"/>
                  </a:cxn>
                  <a:cxn ang="0">
                    <a:pos x="T4" y="T5"/>
                  </a:cxn>
                  <a:cxn ang="0">
                    <a:pos x="T6" y="T7"/>
                  </a:cxn>
                </a:cxnLst>
                <a:rect l="0" t="0" r="r" b="b"/>
                <a:pathLst>
                  <a:path w="7" h="2">
                    <a:moveTo>
                      <a:pt x="7" y="0"/>
                    </a:moveTo>
                    <a:cubicBezTo>
                      <a:pt x="5" y="0"/>
                      <a:pt x="3" y="2"/>
                      <a:pt x="0" y="2"/>
                    </a:cubicBezTo>
                    <a:cubicBezTo>
                      <a:pt x="0" y="2"/>
                      <a:pt x="0" y="2"/>
                      <a:pt x="0" y="2"/>
                    </a:cubicBezTo>
                    <a:cubicBezTo>
                      <a:pt x="2" y="1"/>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0" name="Freeform 1284">
                <a:extLst>
                  <a:ext uri="{FF2B5EF4-FFF2-40B4-BE49-F238E27FC236}">
                    <a16:creationId xmlns:a16="http://schemas.microsoft.com/office/drawing/2014/main" id="{7CC760BC-3222-4EBE-BDA5-68382FB15088}"/>
                  </a:ext>
                </a:extLst>
              </p:cNvPr>
              <p:cNvSpPr/>
              <p:nvPr/>
            </p:nvSpPr>
            <p:spPr bwMode="auto">
              <a:xfrm>
                <a:off x="1935" y="1697"/>
                <a:ext cx="26" cy="24"/>
              </a:xfrm>
              <a:custGeom>
                <a:gdLst>
                  <a:gd name="T0" fmla="*/ 5 w 10"/>
                  <a:gd name="T1" fmla="*/ 1 h 9"/>
                  <a:gd name="T2" fmla="*/ 6 w 10"/>
                  <a:gd name="T3" fmla="*/ 0 h 9"/>
                  <a:gd name="T4" fmla="*/ 9 w 10"/>
                  <a:gd name="T5" fmla="*/ 2 h 9"/>
                  <a:gd name="T6" fmla="*/ 10 w 10"/>
                  <a:gd name="T7" fmla="*/ 2 h 9"/>
                  <a:gd name="T8" fmla="*/ 7 w 10"/>
                  <a:gd name="T9" fmla="*/ 5 h 9"/>
                  <a:gd name="T10" fmla="*/ 9 w 10"/>
                  <a:gd name="T11" fmla="*/ 6 h 9"/>
                  <a:gd name="T12" fmla="*/ 8 w 10"/>
                  <a:gd name="T13" fmla="*/ 7 h 9"/>
                  <a:gd name="T14" fmla="*/ 8 w 10"/>
                  <a:gd name="T15" fmla="*/ 7 h 9"/>
                  <a:gd name="T16" fmla="*/ 8 w 10"/>
                  <a:gd name="T17" fmla="*/ 8 h 9"/>
                  <a:gd name="T18" fmla="*/ 9 w 10"/>
                  <a:gd name="T19" fmla="*/ 9 h 9"/>
                  <a:gd name="T20" fmla="*/ 8 w 10"/>
                  <a:gd name="T21" fmla="*/ 9 h 9"/>
                  <a:gd name="T22" fmla="*/ 7 w 10"/>
                  <a:gd name="T23" fmla="*/ 7 h 9"/>
                  <a:gd name="T24" fmla="*/ 8 w 10"/>
                  <a:gd name="T25" fmla="*/ 7 h 9"/>
                  <a:gd name="T26" fmla="*/ 6 w 10"/>
                  <a:gd name="T27" fmla="*/ 7 h 9"/>
                  <a:gd name="T28" fmla="*/ 4 w 10"/>
                  <a:gd name="T29" fmla="*/ 6 h 9"/>
                  <a:gd name="T30" fmla="*/ 3 w 10"/>
                  <a:gd name="T31" fmla="*/ 5 h 9"/>
                  <a:gd name="T32" fmla="*/ 2 w 10"/>
                  <a:gd name="T33" fmla="*/ 2 h 9"/>
                  <a:gd name="T34" fmla="*/ 3 w 10"/>
                  <a:gd name="T35" fmla="*/ 4 h 9"/>
                  <a:gd name="T36" fmla="*/ 6 w 10"/>
                  <a:gd name="T37" fmla="*/ 5 h 9"/>
                  <a:gd name="T38" fmla="*/ 6 w 10"/>
                  <a:gd name="T39" fmla="*/ 2 h 9"/>
                  <a:gd name="T40" fmla="*/ 4 w 10"/>
                  <a:gd name="T41" fmla="*/ 3 h 9"/>
                  <a:gd name="T42" fmla="*/ 4 w 10"/>
                  <a:gd name="T43" fmla="*/ 2 h 9"/>
                  <a:gd name="T44" fmla="*/ 3 w 10"/>
                  <a:gd name="T45" fmla="*/ 1 h 9"/>
                  <a:gd name="T46" fmla="*/ 2 w 10"/>
                  <a:gd name="T47" fmla="*/ 0 h 9"/>
                  <a:gd name="T48" fmla="*/ 1 w 10"/>
                  <a:gd name="T49" fmla="*/ 0 h 9"/>
                  <a:gd name="T50" fmla="*/ 2 w 10"/>
                  <a:gd name="T51" fmla="*/ 0 h 9"/>
                  <a:gd name="T52" fmla="*/ 5 w 10"/>
                  <a:gd name="T53"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1"/>
                    </a:moveTo>
                    <a:cubicBezTo>
                      <a:pt x="6" y="0"/>
                      <a:pt x="6" y="0"/>
                      <a:pt x="6" y="0"/>
                    </a:cubicBezTo>
                    <a:cubicBezTo>
                      <a:pt x="8" y="0"/>
                      <a:pt x="6" y="6"/>
                      <a:pt x="9" y="2"/>
                    </a:cubicBezTo>
                    <a:cubicBezTo>
                      <a:pt x="10" y="2"/>
                      <a:pt x="10" y="2"/>
                      <a:pt x="10" y="2"/>
                    </a:cubicBezTo>
                    <a:cubicBezTo>
                      <a:pt x="10" y="4"/>
                      <a:pt x="9" y="4"/>
                      <a:pt x="7" y="5"/>
                    </a:cubicBezTo>
                    <a:cubicBezTo>
                      <a:pt x="9" y="6"/>
                      <a:pt x="9" y="6"/>
                      <a:pt x="9" y="6"/>
                    </a:cubicBezTo>
                    <a:cubicBezTo>
                      <a:pt x="8" y="7"/>
                      <a:pt x="8" y="7"/>
                      <a:pt x="8" y="7"/>
                    </a:cubicBezTo>
                    <a:cubicBezTo>
                      <a:pt x="8" y="7"/>
                      <a:pt x="8" y="7"/>
                      <a:pt x="8" y="7"/>
                    </a:cubicBezTo>
                    <a:cubicBezTo>
                      <a:pt x="8" y="8"/>
                      <a:pt x="8" y="8"/>
                      <a:pt x="8" y="8"/>
                    </a:cubicBezTo>
                    <a:cubicBezTo>
                      <a:pt x="8" y="8"/>
                      <a:pt x="9" y="8"/>
                      <a:pt x="9" y="9"/>
                    </a:cubicBezTo>
                    <a:cubicBezTo>
                      <a:pt x="8" y="9"/>
                      <a:pt x="8" y="9"/>
                      <a:pt x="8" y="9"/>
                    </a:cubicBezTo>
                    <a:cubicBezTo>
                      <a:pt x="8" y="9"/>
                      <a:pt x="7" y="8"/>
                      <a:pt x="7" y="7"/>
                    </a:cubicBezTo>
                    <a:cubicBezTo>
                      <a:pt x="8" y="7"/>
                      <a:pt x="8" y="7"/>
                      <a:pt x="8" y="7"/>
                    </a:cubicBezTo>
                    <a:cubicBezTo>
                      <a:pt x="7" y="6"/>
                      <a:pt x="7" y="7"/>
                      <a:pt x="6" y="7"/>
                    </a:cubicBezTo>
                    <a:cubicBezTo>
                      <a:pt x="4" y="6"/>
                      <a:pt x="4" y="6"/>
                      <a:pt x="4" y="6"/>
                    </a:cubicBezTo>
                    <a:cubicBezTo>
                      <a:pt x="4" y="6"/>
                      <a:pt x="3" y="5"/>
                      <a:pt x="3" y="5"/>
                    </a:cubicBezTo>
                    <a:cubicBezTo>
                      <a:pt x="3" y="5"/>
                      <a:pt x="0" y="4"/>
                      <a:pt x="2" y="2"/>
                    </a:cubicBezTo>
                    <a:cubicBezTo>
                      <a:pt x="2" y="2"/>
                      <a:pt x="2" y="4"/>
                      <a:pt x="3" y="4"/>
                    </a:cubicBezTo>
                    <a:cubicBezTo>
                      <a:pt x="5" y="3"/>
                      <a:pt x="4" y="6"/>
                      <a:pt x="6" y="5"/>
                    </a:cubicBezTo>
                    <a:cubicBezTo>
                      <a:pt x="6" y="4"/>
                      <a:pt x="7" y="3"/>
                      <a:pt x="6" y="2"/>
                    </a:cubicBezTo>
                    <a:cubicBezTo>
                      <a:pt x="4" y="3"/>
                      <a:pt x="4" y="3"/>
                      <a:pt x="4" y="3"/>
                    </a:cubicBezTo>
                    <a:cubicBezTo>
                      <a:pt x="4" y="2"/>
                      <a:pt x="4" y="2"/>
                      <a:pt x="4" y="2"/>
                    </a:cubicBezTo>
                    <a:cubicBezTo>
                      <a:pt x="3" y="2"/>
                      <a:pt x="3" y="1"/>
                      <a:pt x="3" y="1"/>
                    </a:cubicBezTo>
                    <a:cubicBezTo>
                      <a:pt x="3" y="1"/>
                      <a:pt x="3" y="0"/>
                      <a:pt x="2" y="0"/>
                    </a:cubicBezTo>
                    <a:cubicBezTo>
                      <a:pt x="1" y="0"/>
                      <a:pt x="1" y="0"/>
                      <a:pt x="1" y="0"/>
                    </a:cubicBezTo>
                    <a:cubicBezTo>
                      <a:pt x="2" y="0"/>
                      <a:pt x="2" y="0"/>
                      <a:pt x="2" y="0"/>
                    </a:cubicBezTo>
                    <a:cubicBezTo>
                      <a:pt x="3"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1" name="Freeform 1285">
                <a:extLst>
                  <a:ext uri="{FF2B5EF4-FFF2-40B4-BE49-F238E27FC236}">
                    <a16:creationId xmlns:a16="http://schemas.microsoft.com/office/drawing/2014/main" id="{7CC17B60-5606-49AE-91AB-B13B83DF5FBD}"/>
                  </a:ext>
                </a:extLst>
              </p:cNvPr>
              <p:cNvSpPr/>
              <p:nvPr/>
            </p:nvSpPr>
            <p:spPr bwMode="auto">
              <a:xfrm>
                <a:off x="1991" y="1697"/>
                <a:ext cx="5" cy="6"/>
              </a:xfrm>
              <a:custGeom>
                <a:gdLst>
                  <a:gd name="T0" fmla="*/ 2 w 2"/>
                  <a:gd name="T1" fmla="*/ 1 h 2"/>
                  <a:gd name="T2" fmla="*/ 2 w 2"/>
                  <a:gd name="T3" fmla="*/ 2 h 2"/>
                  <a:gd name="T4" fmla="*/ 1 w 2"/>
                  <a:gd name="T5" fmla="*/ 0 h 2"/>
                  <a:gd name="T6" fmla="*/ 0 w 2"/>
                  <a:gd name="T7" fmla="*/ 1 h 2"/>
                  <a:gd name="T8" fmla="*/ 0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0"/>
                      <a:pt x="1" y="0"/>
                      <a:pt x="1" y="0"/>
                    </a:cubicBez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2" name="Freeform 1286">
                <a:extLst>
                  <a:ext uri="{FF2B5EF4-FFF2-40B4-BE49-F238E27FC236}">
                    <a16:creationId xmlns:a16="http://schemas.microsoft.com/office/drawing/2014/main" id="{AB73D0C5-D1D4-4A61-937F-30310E100025}"/>
                  </a:ext>
                </a:extLst>
              </p:cNvPr>
              <p:cNvSpPr/>
              <p:nvPr/>
            </p:nvSpPr>
            <p:spPr bwMode="auto">
              <a:xfrm>
                <a:off x="2140" y="169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3" name="Freeform 1287">
                <a:extLst>
                  <a:ext uri="{FF2B5EF4-FFF2-40B4-BE49-F238E27FC236}">
                    <a16:creationId xmlns:a16="http://schemas.microsoft.com/office/drawing/2014/main" id="{71A48D85-9EF7-47CA-AEE8-CC0AABD4A75F}"/>
                  </a:ext>
                </a:extLst>
              </p:cNvPr>
              <p:cNvSpPr/>
              <p:nvPr/>
            </p:nvSpPr>
            <p:spPr bwMode="auto">
              <a:xfrm>
                <a:off x="1975" y="1697"/>
                <a:ext cx="11" cy="6"/>
              </a:xfrm>
              <a:custGeom>
                <a:gdLst>
                  <a:gd name="T0" fmla="*/ 4 w 4"/>
                  <a:gd name="T1" fmla="*/ 0 h 2"/>
                  <a:gd name="T2" fmla="*/ 1 w 4"/>
                  <a:gd name="T3" fmla="*/ 2 h 2"/>
                  <a:gd name="T4" fmla="*/ 0 w 4"/>
                  <a:gd name="T5" fmla="*/ 2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0" y="2"/>
                    </a:cubicBezTo>
                    <a:cubicBezTo>
                      <a:pt x="1" y="1"/>
                      <a:pt x="3" y="1"/>
                      <a:pt x="3"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4" name="Freeform 1288">
                <a:extLst>
                  <a:ext uri="{FF2B5EF4-FFF2-40B4-BE49-F238E27FC236}">
                    <a16:creationId xmlns:a16="http://schemas.microsoft.com/office/drawing/2014/main" id="{18C56F3C-A036-4F87-946E-6B35D967ED07}"/>
                  </a:ext>
                </a:extLst>
              </p:cNvPr>
              <p:cNvSpPr/>
              <p:nvPr/>
            </p:nvSpPr>
            <p:spPr bwMode="auto">
              <a:xfrm>
                <a:off x="4176" y="1697"/>
                <a:ext cx="3" cy="6"/>
              </a:xfrm>
              <a:custGeom>
                <a:gdLst>
                  <a:gd name="T0" fmla="*/ 0 w 3"/>
                  <a:gd name="T1" fmla="*/ 6 h 6"/>
                  <a:gd name="T2" fmla="*/ 3 w 3"/>
                  <a:gd name="T3" fmla="*/ 0 h 6"/>
                  <a:gd name="T4" fmla="*/ 3 w 3"/>
                  <a:gd name="T5" fmla="*/ 6 h 6"/>
                  <a:gd name="T6" fmla="*/ 0 w 3"/>
                  <a:gd name="T7" fmla="*/ 6 h 6"/>
                </a:gdLst>
                <a:cxnLst>
                  <a:cxn ang="0">
                    <a:pos x="T0" y="T1"/>
                  </a:cxn>
                  <a:cxn ang="0">
                    <a:pos x="T2" y="T3"/>
                  </a:cxn>
                  <a:cxn ang="0">
                    <a:pos x="T4" y="T5"/>
                  </a:cxn>
                  <a:cxn ang="0">
                    <a:pos x="T6" y="T7"/>
                  </a:cxn>
                </a:cxnLst>
                <a:rect l="0" t="0" r="r" b="b"/>
                <a:pathLst>
                  <a:path w="3" h="6">
                    <a:moveTo>
                      <a:pt x="0" y="6"/>
                    </a:moveTo>
                    <a:lnTo>
                      <a:pt x="3"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5" name="Freeform 1289">
                <a:extLst>
                  <a:ext uri="{FF2B5EF4-FFF2-40B4-BE49-F238E27FC236}">
                    <a16:creationId xmlns:a16="http://schemas.microsoft.com/office/drawing/2014/main" id="{158B79CF-BBC4-4114-9F11-98888C3A413E}"/>
                  </a:ext>
                </a:extLst>
              </p:cNvPr>
              <p:cNvSpPr/>
              <p:nvPr/>
            </p:nvSpPr>
            <p:spPr bwMode="auto">
              <a:xfrm>
                <a:off x="4005" y="1697"/>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6" name="Freeform 1290">
                <a:extLst>
                  <a:ext uri="{FF2B5EF4-FFF2-40B4-BE49-F238E27FC236}">
                    <a16:creationId xmlns:a16="http://schemas.microsoft.com/office/drawing/2014/main" id="{F729356E-652E-43BD-BD27-0BF20B6D8E7B}"/>
                  </a:ext>
                </a:extLst>
              </p:cNvPr>
              <p:cNvSpPr/>
              <p:nvPr/>
            </p:nvSpPr>
            <p:spPr bwMode="auto">
              <a:xfrm>
                <a:off x="4275" y="1697"/>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7" name="Rectangle 1291">
                <a:extLst>
                  <a:ext uri="{FF2B5EF4-FFF2-40B4-BE49-F238E27FC236}">
                    <a16:creationId xmlns:a16="http://schemas.microsoft.com/office/drawing/2014/main" id="{CAD9EEDD-1D0C-4142-B70B-576D1C838F5D}"/>
                  </a:ext>
                </a:extLst>
              </p:cNvPr>
              <p:cNvSpPr>
                <a:spLocks noChangeArrowheads="1"/>
              </p:cNvSpPr>
              <p:nvPr/>
            </p:nvSpPr>
            <p:spPr bwMode="auto">
              <a:xfrm>
                <a:off x="1959" y="1700"/>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8" name="Freeform 1292">
                <a:extLst>
                  <a:ext uri="{FF2B5EF4-FFF2-40B4-BE49-F238E27FC236}">
                    <a16:creationId xmlns:a16="http://schemas.microsoft.com/office/drawing/2014/main" id="{AC3DA955-2AA6-4B72-BDB6-256EEC06BDF8}"/>
                  </a:ext>
                </a:extLst>
              </p:cNvPr>
              <p:cNvSpPr/>
              <p:nvPr/>
            </p:nvSpPr>
            <p:spPr bwMode="auto">
              <a:xfrm>
                <a:off x="2859" y="1697"/>
                <a:ext cx="8" cy="8"/>
              </a:xfrm>
              <a:custGeom>
                <a:gdLst>
                  <a:gd name="T0" fmla="*/ 3 w 3"/>
                  <a:gd name="T1" fmla="*/ 1 h 3"/>
                  <a:gd name="T2" fmla="*/ 0 w 3"/>
                  <a:gd name="T3" fmla="*/ 2 h 3"/>
                  <a:gd name="T4" fmla="*/ 3 w 3"/>
                  <a:gd name="T5" fmla="*/ 1 h 3"/>
                </a:gdLst>
                <a:cxnLst>
                  <a:cxn ang="0">
                    <a:pos x="T0" y="T1"/>
                  </a:cxn>
                  <a:cxn ang="0">
                    <a:pos x="T2" y="T3"/>
                  </a:cxn>
                  <a:cxn ang="0">
                    <a:pos x="T4" y="T5"/>
                  </a:cxn>
                </a:cxnLst>
                <a:rect l="0" t="0" r="r" b="b"/>
                <a:pathLst>
                  <a:path w="3" h="3">
                    <a:moveTo>
                      <a:pt x="3" y="1"/>
                    </a:moveTo>
                    <a:cubicBezTo>
                      <a:pt x="2" y="0"/>
                      <a:pt x="2" y="3"/>
                      <a:pt x="0" y="2"/>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09" name="Freeform 1293">
                <a:extLst>
                  <a:ext uri="{FF2B5EF4-FFF2-40B4-BE49-F238E27FC236}">
                    <a16:creationId xmlns:a16="http://schemas.microsoft.com/office/drawing/2014/main" id="{BBE5342A-A94A-480B-82DA-26636187CFFF}"/>
                  </a:ext>
                </a:extLst>
              </p:cNvPr>
              <p:cNvSpPr/>
              <p:nvPr/>
            </p:nvSpPr>
            <p:spPr bwMode="auto">
              <a:xfrm>
                <a:off x="2087" y="1697"/>
                <a:ext cx="19" cy="14"/>
              </a:xfrm>
              <a:custGeom>
                <a:gdLst>
                  <a:gd name="T0" fmla="*/ 7 w 7"/>
                  <a:gd name="T1" fmla="*/ 2 h 5"/>
                  <a:gd name="T2" fmla="*/ 7 w 7"/>
                  <a:gd name="T3" fmla="*/ 3 h 5"/>
                  <a:gd name="T4" fmla="*/ 0 w 7"/>
                  <a:gd name="T5" fmla="*/ 4 h 5"/>
                  <a:gd name="T6" fmla="*/ 1 w 7"/>
                  <a:gd name="T7" fmla="*/ 3 h 5"/>
                  <a:gd name="T8" fmla="*/ 4 w 7"/>
                  <a:gd name="T9" fmla="*/ 2 h 5"/>
                  <a:gd name="T10" fmla="*/ 4 w 7"/>
                  <a:gd name="T11" fmla="*/ 1 h 5"/>
                  <a:gd name="T12" fmla="*/ 7 w 7"/>
                  <a:gd name="T13" fmla="*/ 2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cubicBezTo>
                      <a:pt x="7" y="3"/>
                      <a:pt x="7" y="3"/>
                      <a:pt x="7" y="3"/>
                    </a:cubicBezTo>
                    <a:cubicBezTo>
                      <a:pt x="4" y="0"/>
                      <a:pt x="4" y="5"/>
                      <a:pt x="0" y="4"/>
                    </a:cubicBezTo>
                    <a:cubicBezTo>
                      <a:pt x="0" y="4"/>
                      <a:pt x="1" y="3"/>
                      <a:pt x="1" y="3"/>
                    </a:cubicBezTo>
                    <a:cubicBezTo>
                      <a:pt x="2" y="3"/>
                      <a:pt x="3" y="2"/>
                      <a:pt x="4" y="2"/>
                    </a:cubicBezTo>
                    <a:cubicBezTo>
                      <a:pt x="4" y="1"/>
                      <a:pt x="4" y="1"/>
                      <a:pt x="4" y="1"/>
                    </a:cubicBezTo>
                    <a:cubicBezTo>
                      <a:pt x="5" y="3"/>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0" name="Freeform 1294">
                <a:extLst>
                  <a:ext uri="{FF2B5EF4-FFF2-40B4-BE49-F238E27FC236}">
                    <a16:creationId xmlns:a16="http://schemas.microsoft.com/office/drawing/2014/main" id="{D80306EF-5415-4E2A-B2DA-6165863E7DD3}"/>
                  </a:ext>
                </a:extLst>
              </p:cNvPr>
              <p:cNvSpPr/>
              <p:nvPr/>
            </p:nvSpPr>
            <p:spPr bwMode="auto">
              <a:xfrm>
                <a:off x="3661" y="1700"/>
                <a:ext cx="16" cy="8"/>
              </a:xfrm>
              <a:custGeom>
                <a:gdLst>
                  <a:gd name="T0" fmla="*/ 4 w 6"/>
                  <a:gd name="T1" fmla="*/ 1 h 3"/>
                  <a:gd name="T2" fmla="*/ 6 w 6"/>
                  <a:gd name="T3" fmla="*/ 2 h 3"/>
                  <a:gd name="T4" fmla="*/ 2 w 6"/>
                  <a:gd name="T5" fmla="*/ 2 h 3"/>
                  <a:gd name="T6" fmla="*/ 2 w 6"/>
                  <a:gd name="T7" fmla="*/ 1 h 3"/>
                  <a:gd name="T8" fmla="*/ 0 w 6"/>
                  <a:gd name="T9" fmla="*/ 2 h 3"/>
                  <a:gd name="T10" fmla="*/ 6 w 6"/>
                  <a:gd name="T11" fmla="*/ 0 h 3"/>
                  <a:gd name="T12" fmla="*/ 4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6" y="2"/>
                      <a:pt x="6" y="2"/>
                      <a:pt x="6" y="2"/>
                    </a:cubicBezTo>
                    <a:cubicBezTo>
                      <a:pt x="5" y="2"/>
                      <a:pt x="3" y="3"/>
                      <a:pt x="2" y="2"/>
                    </a:cubicBezTo>
                    <a:cubicBezTo>
                      <a:pt x="2" y="1"/>
                      <a:pt x="2" y="1"/>
                      <a:pt x="2" y="1"/>
                    </a:cubicBezTo>
                    <a:cubicBezTo>
                      <a:pt x="0" y="2"/>
                      <a:pt x="0" y="2"/>
                      <a:pt x="0" y="2"/>
                    </a:cubicBezTo>
                    <a:cubicBezTo>
                      <a:pt x="2" y="1"/>
                      <a:pt x="4" y="0"/>
                      <a:pt x="6"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1" name="Freeform 1295">
                <a:extLst>
                  <a:ext uri="{FF2B5EF4-FFF2-40B4-BE49-F238E27FC236}">
                    <a16:creationId xmlns:a16="http://schemas.microsoft.com/office/drawing/2014/main" id="{A9D8452C-255F-4E1B-B395-B0B39F9AA0BD}"/>
                  </a:ext>
                </a:extLst>
              </p:cNvPr>
              <p:cNvSpPr/>
              <p:nvPr/>
            </p:nvSpPr>
            <p:spPr bwMode="auto">
              <a:xfrm>
                <a:off x="3965" y="170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2" name="Freeform 1296">
                <a:extLst>
                  <a:ext uri="{FF2B5EF4-FFF2-40B4-BE49-F238E27FC236}">
                    <a16:creationId xmlns:a16="http://schemas.microsoft.com/office/drawing/2014/main" id="{2F92EFCD-7A5B-41D4-8D08-5B1E04783A4E}"/>
                  </a:ext>
                </a:extLst>
              </p:cNvPr>
              <p:cNvSpPr/>
              <p:nvPr/>
            </p:nvSpPr>
            <p:spPr bwMode="auto">
              <a:xfrm>
                <a:off x="3997" y="1697"/>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0" y="1"/>
                      <a:pt x="0" y="1"/>
                      <a:pt x="0" y="1"/>
                    </a:cubicBezTo>
                    <a:cubicBezTo>
                      <a:pt x="1" y="0"/>
                      <a:pt x="1"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3" name="Freeform 1297">
                <a:extLst>
                  <a:ext uri="{FF2B5EF4-FFF2-40B4-BE49-F238E27FC236}">
                    <a16:creationId xmlns:a16="http://schemas.microsoft.com/office/drawing/2014/main" id="{779E1603-5CC0-48C2-93F1-A791C3A087DB}"/>
                  </a:ext>
                </a:extLst>
              </p:cNvPr>
              <p:cNvSpPr/>
              <p:nvPr/>
            </p:nvSpPr>
            <p:spPr bwMode="auto">
              <a:xfrm>
                <a:off x="4214" y="1700"/>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4" name="Freeform 1298">
                <a:extLst>
                  <a:ext uri="{FF2B5EF4-FFF2-40B4-BE49-F238E27FC236}">
                    <a16:creationId xmlns:a16="http://schemas.microsoft.com/office/drawing/2014/main" id="{FADAAB0C-6F1C-44FB-ACB6-11EB47403461}"/>
                  </a:ext>
                </a:extLst>
              </p:cNvPr>
              <p:cNvSpPr/>
              <p:nvPr/>
            </p:nvSpPr>
            <p:spPr bwMode="auto">
              <a:xfrm>
                <a:off x="4243" y="1700"/>
                <a:ext cx="19" cy="13"/>
              </a:xfrm>
              <a:custGeom>
                <a:gdLst>
                  <a:gd name="T0" fmla="*/ 5 w 7"/>
                  <a:gd name="T1" fmla="*/ 2 h 5"/>
                  <a:gd name="T2" fmla="*/ 5 w 7"/>
                  <a:gd name="T3" fmla="*/ 2 h 5"/>
                  <a:gd name="T4" fmla="*/ 3 w 7"/>
                  <a:gd name="T5" fmla="*/ 4 h 5"/>
                  <a:gd name="T6" fmla="*/ 3 w 7"/>
                  <a:gd name="T7" fmla="*/ 4 h 5"/>
                  <a:gd name="T8" fmla="*/ 3 w 7"/>
                  <a:gd name="T9" fmla="*/ 4 h 5"/>
                  <a:gd name="T10" fmla="*/ 2 w 7"/>
                  <a:gd name="T11" fmla="*/ 4 h 5"/>
                  <a:gd name="T12" fmla="*/ 0 w 7"/>
                  <a:gd name="T13" fmla="*/ 4 h 5"/>
                  <a:gd name="T14" fmla="*/ 6 w 7"/>
                  <a:gd name="T15" fmla="*/ 0 h 5"/>
                  <a:gd name="T16" fmla="*/ 5 w 7"/>
                  <a:gd name="T17"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2"/>
                    </a:moveTo>
                    <a:cubicBezTo>
                      <a:pt x="6" y="2"/>
                      <a:pt x="5" y="2"/>
                      <a:pt x="5" y="2"/>
                    </a:cubicBezTo>
                    <a:cubicBezTo>
                      <a:pt x="5" y="3"/>
                      <a:pt x="3" y="3"/>
                      <a:pt x="3" y="4"/>
                    </a:cubicBezTo>
                    <a:cubicBezTo>
                      <a:pt x="3" y="4"/>
                      <a:pt x="3" y="4"/>
                      <a:pt x="3" y="4"/>
                    </a:cubicBezTo>
                    <a:cubicBezTo>
                      <a:pt x="3" y="4"/>
                      <a:pt x="3" y="4"/>
                      <a:pt x="3" y="4"/>
                    </a:cubicBezTo>
                    <a:cubicBezTo>
                      <a:pt x="2" y="4"/>
                      <a:pt x="2" y="4"/>
                      <a:pt x="2" y="4"/>
                    </a:cubicBezTo>
                    <a:cubicBezTo>
                      <a:pt x="2" y="5"/>
                      <a:pt x="1" y="5"/>
                      <a:pt x="0" y="4"/>
                    </a:cubicBezTo>
                    <a:cubicBezTo>
                      <a:pt x="2" y="3"/>
                      <a:pt x="4" y="2"/>
                      <a:pt x="6" y="0"/>
                    </a:cubicBezTo>
                    <a:cubicBezTo>
                      <a:pt x="7" y="1"/>
                      <a:pt x="6"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5" name="Freeform 1299">
                <a:extLst>
                  <a:ext uri="{FF2B5EF4-FFF2-40B4-BE49-F238E27FC236}">
                    <a16:creationId xmlns:a16="http://schemas.microsoft.com/office/drawing/2014/main" id="{E7E70221-FFFC-499C-9D5E-DE60BA862911}"/>
                  </a:ext>
                </a:extLst>
              </p:cNvPr>
              <p:cNvSpPr/>
              <p:nvPr/>
            </p:nvSpPr>
            <p:spPr bwMode="auto">
              <a:xfrm>
                <a:off x="3698" y="1703"/>
                <a:ext cx="8" cy="5"/>
              </a:xfrm>
              <a:custGeom>
                <a:gdLst>
                  <a:gd name="T0" fmla="*/ 3 w 3"/>
                  <a:gd name="T1" fmla="*/ 0 h 2"/>
                  <a:gd name="T2" fmla="*/ 1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2" y="2"/>
                      <a:pt x="1" y="0"/>
                      <a:pt x="1" y="1"/>
                    </a:cubicBezTo>
                    <a:cubicBezTo>
                      <a:pt x="0" y="0"/>
                      <a:pt x="0"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6" name="Freeform 1300">
                <a:extLst>
                  <a:ext uri="{FF2B5EF4-FFF2-40B4-BE49-F238E27FC236}">
                    <a16:creationId xmlns:a16="http://schemas.microsoft.com/office/drawing/2014/main" id="{E0390DAA-8C3B-4AB1-A289-1506FDA2F23B}"/>
                  </a:ext>
                </a:extLst>
              </p:cNvPr>
              <p:cNvSpPr/>
              <p:nvPr/>
            </p:nvSpPr>
            <p:spPr bwMode="auto">
              <a:xfrm>
                <a:off x="3947" y="1703"/>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7" name="Freeform 1301">
                <a:extLst>
                  <a:ext uri="{FF2B5EF4-FFF2-40B4-BE49-F238E27FC236}">
                    <a16:creationId xmlns:a16="http://schemas.microsoft.com/office/drawing/2014/main" id="{6E022028-5F08-48A7-B60D-0805D18337AB}"/>
                  </a:ext>
                </a:extLst>
              </p:cNvPr>
              <p:cNvSpPr/>
              <p:nvPr/>
            </p:nvSpPr>
            <p:spPr bwMode="auto">
              <a:xfrm>
                <a:off x="1986" y="1703"/>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8" name="Freeform 1302">
                <a:extLst>
                  <a:ext uri="{FF2B5EF4-FFF2-40B4-BE49-F238E27FC236}">
                    <a16:creationId xmlns:a16="http://schemas.microsoft.com/office/drawing/2014/main" id="{2A1E3ECC-655A-46E7-96AE-D53DE4AB46CD}"/>
                  </a:ext>
                </a:extLst>
              </p:cNvPr>
              <p:cNvSpPr/>
              <p:nvPr/>
            </p:nvSpPr>
            <p:spPr bwMode="auto">
              <a:xfrm flipH="1">
                <a:off x="3685" y="1703"/>
                <a:ext cx="0" cy="2"/>
              </a:xfrm>
              <a:custGeom>
                <a:gdLst>
                  <a:gd name="T0" fmla="*/ 0 h 1"/>
                  <a:gd name="T1" fmla="*/ 1 h 1"/>
                  <a:gd name="T2" fmla="*/ 0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19" name="Freeform 1303">
                <a:extLst>
                  <a:ext uri="{FF2B5EF4-FFF2-40B4-BE49-F238E27FC236}">
                    <a16:creationId xmlns:a16="http://schemas.microsoft.com/office/drawing/2014/main" id="{713D4682-146E-469C-ADF4-1E0D6115260D}"/>
                  </a:ext>
                </a:extLst>
              </p:cNvPr>
              <p:cNvSpPr/>
              <p:nvPr/>
            </p:nvSpPr>
            <p:spPr bwMode="auto">
              <a:xfrm>
                <a:off x="4179" y="1703"/>
                <a:ext cx="16" cy="10"/>
              </a:xfrm>
              <a:custGeom>
                <a:gdLst>
                  <a:gd name="T0" fmla="*/ 6 w 6"/>
                  <a:gd name="T1" fmla="*/ 1 h 4"/>
                  <a:gd name="T2" fmla="*/ 1 w 6"/>
                  <a:gd name="T3" fmla="*/ 4 h 4"/>
                  <a:gd name="T4" fmla="*/ 5 w 6"/>
                  <a:gd name="T5" fmla="*/ 0 h 4"/>
                  <a:gd name="T6" fmla="*/ 6 w 6"/>
                  <a:gd name="T7" fmla="*/ 1 h 4"/>
                </a:gdLst>
                <a:cxnLst>
                  <a:cxn ang="0">
                    <a:pos x="T0" y="T1"/>
                  </a:cxn>
                  <a:cxn ang="0">
                    <a:pos x="T2" y="T3"/>
                  </a:cxn>
                  <a:cxn ang="0">
                    <a:pos x="T4" y="T5"/>
                  </a:cxn>
                  <a:cxn ang="0">
                    <a:pos x="T6" y="T7"/>
                  </a:cxn>
                </a:cxnLst>
                <a:rect l="0" t="0" r="r" b="b"/>
                <a:pathLst>
                  <a:path w="6" h="4">
                    <a:moveTo>
                      <a:pt x="6" y="1"/>
                    </a:moveTo>
                    <a:cubicBezTo>
                      <a:pt x="4" y="2"/>
                      <a:pt x="2" y="2"/>
                      <a:pt x="1" y="4"/>
                    </a:cubicBezTo>
                    <a:cubicBezTo>
                      <a:pt x="0" y="0"/>
                      <a:pt x="4" y="3"/>
                      <a:pt x="5" y="0"/>
                    </a:cubicBezTo>
                    <a:cubicBezTo>
                      <a:pt x="5"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0" name="Freeform 1304">
                <a:extLst>
                  <a:ext uri="{FF2B5EF4-FFF2-40B4-BE49-F238E27FC236}">
                    <a16:creationId xmlns:a16="http://schemas.microsoft.com/office/drawing/2014/main" id="{4967D040-607C-4E3C-9213-B1D9597FFD50}"/>
                  </a:ext>
                </a:extLst>
              </p:cNvPr>
              <p:cNvSpPr/>
              <p:nvPr/>
            </p:nvSpPr>
            <p:spPr bwMode="auto">
              <a:xfrm>
                <a:off x="2114" y="1703"/>
                <a:ext cx="2"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1" name="Freeform 1305">
                <a:extLst>
                  <a:ext uri="{FF2B5EF4-FFF2-40B4-BE49-F238E27FC236}">
                    <a16:creationId xmlns:a16="http://schemas.microsoft.com/office/drawing/2014/main" id="{B0396B2B-1DBF-4027-8CC6-8EFFF3F12553}"/>
                  </a:ext>
                </a:extLst>
              </p:cNvPr>
              <p:cNvSpPr/>
              <p:nvPr/>
            </p:nvSpPr>
            <p:spPr bwMode="auto">
              <a:xfrm>
                <a:off x="3938" y="1705"/>
                <a:ext cx="9"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3" y="1"/>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2" name="Freeform 1306">
                <a:extLst>
                  <a:ext uri="{FF2B5EF4-FFF2-40B4-BE49-F238E27FC236}">
                    <a16:creationId xmlns:a16="http://schemas.microsoft.com/office/drawing/2014/main" id="{3E289603-1CCF-470D-8790-D937688ED559}"/>
                  </a:ext>
                </a:extLst>
              </p:cNvPr>
              <p:cNvSpPr/>
              <p:nvPr/>
            </p:nvSpPr>
            <p:spPr bwMode="auto">
              <a:xfrm>
                <a:off x="3979" y="1705"/>
                <a:ext cx="13" cy="11"/>
              </a:xfrm>
              <a:custGeom>
                <a:gdLst>
                  <a:gd name="T0" fmla="*/ 5 w 5"/>
                  <a:gd name="T1" fmla="*/ 0 h 4"/>
                  <a:gd name="T2" fmla="*/ 2 w 5"/>
                  <a:gd name="T3" fmla="*/ 3 h 4"/>
                  <a:gd name="T4" fmla="*/ 0 w 5"/>
                  <a:gd name="T5" fmla="*/ 4 h 4"/>
                  <a:gd name="T6" fmla="*/ 2 w 5"/>
                  <a:gd name="T7" fmla="*/ 1 h 4"/>
                  <a:gd name="T8" fmla="*/ 1 w 5"/>
                  <a:gd name="T9" fmla="*/ 1 h 4"/>
                  <a:gd name="T10" fmla="*/ 1 w 5"/>
                  <a:gd name="T11" fmla="*/ 0 h 4"/>
                  <a:gd name="T12" fmla="*/ 5 w 5"/>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2" y="2"/>
                      <a:pt x="2" y="3"/>
                    </a:cubicBezTo>
                    <a:cubicBezTo>
                      <a:pt x="1" y="4"/>
                      <a:pt x="0" y="4"/>
                      <a:pt x="0" y="4"/>
                    </a:cubicBezTo>
                    <a:cubicBezTo>
                      <a:pt x="0" y="3"/>
                      <a:pt x="2" y="3"/>
                      <a:pt x="2" y="1"/>
                    </a:cubicBezTo>
                    <a:cubicBezTo>
                      <a:pt x="1" y="1"/>
                      <a:pt x="1" y="1"/>
                      <a:pt x="1" y="1"/>
                    </a:cubicBezTo>
                    <a:cubicBezTo>
                      <a:pt x="1" y="0"/>
                      <a:pt x="1" y="0"/>
                      <a:pt x="1" y="0"/>
                    </a:cubicBezTo>
                    <a:cubicBezTo>
                      <a:pt x="2"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3" name="Freeform 1307">
                <a:extLst>
                  <a:ext uri="{FF2B5EF4-FFF2-40B4-BE49-F238E27FC236}">
                    <a16:creationId xmlns:a16="http://schemas.microsoft.com/office/drawing/2014/main" id="{70E0BEFB-38CD-48D5-80A8-8925A16D77C9}"/>
                  </a:ext>
                </a:extLst>
              </p:cNvPr>
              <p:cNvSpPr/>
              <p:nvPr/>
            </p:nvSpPr>
            <p:spPr bwMode="auto">
              <a:xfrm>
                <a:off x="2122" y="1705"/>
                <a:ext cx="8" cy="8"/>
              </a:xfrm>
              <a:custGeom>
                <a:gdLst>
                  <a:gd name="T0" fmla="*/ 3 w 3"/>
                  <a:gd name="T1" fmla="*/ 0 h 3"/>
                  <a:gd name="T2" fmla="*/ 1 w 3"/>
                  <a:gd name="T3" fmla="*/ 2 h 3"/>
                  <a:gd name="T4" fmla="*/ 3 w 3"/>
                  <a:gd name="T5" fmla="*/ 2 h 3"/>
                  <a:gd name="T6" fmla="*/ 3 w 3"/>
                  <a:gd name="T7" fmla="*/ 2 h 3"/>
                  <a:gd name="T8" fmla="*/ 3 w 3"/>
                  <a:gd name="T9" fmla="*/ 3 h 3"/>
                  <a:gd name="T10" fmla="*/ 1 w 3"/>
                  <a:gd name="T11" fmla="*/ 2 h 3"/>
                  <a:gd name="T12" fmla="*/ 1 w 3"/>
                  <a:gd name="T13" fmla="*/ 0 h 3"/>
                  <a:gd name="T14" fmla="*/ 3 w 3"/>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1" y="2"/>
                      <a:pt x="1" y="2"/>
                      <a:pt x="1" y="2"/>
                    </a:cubicBezTo>
                    <a:cubicBezTo>
                      <a:pt x="2" y="3"/>
                      <a:pt x="2" y="2"/>
                      <a:pt x="3" y="2"/>
                    </a:cubicBezTo>
                    <a:cubicBezTo>
                      <a:pt x="3" y="2"/>
                      <a:pt x="3" y="2"/>
                      <a:pt x="3" y="2"/>
                    </a:cubicBezTo>
                    <a:cubicBezTo>
                      <a:pt x="3" y="3"/>
                      <a:pt x="3" y="3"/>
                      <a:pt x="3" y="3"/>
                    </a:cubicBezTo>
                    <a:cubicBezTo>
                      <a:pt x="3" y="3"/>
                      <a:pt x="1" y="3"/>
                      <a:pt x="1" y="2"/>
                    </a:cubicBezTo>
                    <a:cubicBezTo>
                      <a:pt x="1" y="1"/>
                      <a:pt x="0" y="1"/>
                      <a:pt x="1" y="0"/>
                    </a:cubicBezTo>
                    <a:cubicBezTo>
                      <a:pt x="2"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4" name="Freeform 1308">
                <a:extLst>
                  <a:ext uri="{FF2B5EF4-FFF2-40B4-BE49-F238E27FC236}">
                    <a16:creationId xmlns:a16="http://schemas.microsoft.com/office/drawing/2014/main" id="{75ED6C52-9A9D-428F-9C4F-A063559B4DCC}"/>
                  </a:ext>
                </a:extLst>
              </p:cNvPr>
              <p:cNvSpPr/>
              <p:nvPr/>
            </p:nvSpPr>
            <p:spPr bwMode="auto">
              <a:xfrm>
                <a:off x="4019" y="1705"/>
                <a:ext cx="10" cy="6"/>
              </a:xfrm>
              <a:custGeom>
                <a:gdLst>
                  <a:gd name="T0" fmla="*/ 4 w 4"/>
                  <a:gd name="T1" fmla="*/ 0 h 2"/>
                  <a:gd name="T2" fmla="*/ 0 w 4"/>
                  <a:gd name="T3" fmla="*/ 1 h 2"/>
                  <a:gd name="T4" fmla="*/ 4 w 4"/>
                  <a:gd name="T5" fmla="*/ 0 h 2"/>
                </a:gdLst>
                <a:cxnLst>
                  <a:cxn ang="0">
                    <a:pos x="T0" y="T1"/>
                  </a:cxn>
                  <a:cxn ang="0">
                    <a:pos x="T2" y="T3"/>
                  </a:cxn>
                  <a:cxn ang="0">
                    <a:pos x="T4" y="T5"/>
                  </a:cxn>
                </a:cxnLst>
                <a:rect l="0" t="0" r="r" b="b"/>
                <a:pathLst>
                  <a:path w="4" h="2">
                    <a:moveTo>
                      <a:pt x="4" y="0"/>
                    </a:moveTo>
                    <a:cubicBezTo>
                      <a:pt x="4" y="2"/>
                      <a:pt x="1" y="1"/>
                      <a:pt x="0" y="1"/>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5" name="Freeform 1309">
                <a:extLst>
                  <a:ext uri="{FF2B5EF4-FFF2-40B4-BE49-F238E27FC236}">
                    <a16:creationId xmlns:a16="http://schemas.microsoft.com/office/drawing/2014/main" id="{81488836-973E-4269-807E-C1EB98C95382}"/>
                  </a:ext>
                </a:extLst>
              </p:cNvPr>
              <p:cNvSpPr/>
              <p:nvPr/>
            </p:nvSpPr>
            <p:spPr bwMode="auto">
              <a:xfrm>
                <a:off x="4155" y="1705"/>
                <a:ext cx="16" cy="14"/>
              </a:xfrm>
              <a:custGeom>
                <a:gdLst>
                  <a:gd name="T0" fmla="*/ 4 w 6"/>
                  <a:gd name="T1" fmla="*/ 1 h 5"/>
                  <a:gd name="T2" fmla="*/ 6 w 6"/>
                  <a:gd name="T3" fmla="*/ 1 h 5"/>
                  <a:gd name="T4" fmla="*/ 1 w 6"/>
                  <a:gd name="T5" fmla="*/ 4 h 5"/>
                  <a:gd name="T6" fmla="*/ 1 w 6"/>
                  <a:gd name="T7" fmla="*/ 4 h 5"/>
                  <a:gd name="T8" fmla="*/ 0 w 6"/>
                  <a:gd name="T9" fmla="*/ 3 h 5"/>
                  <a:gd name="T10" fmla="*/ 0 w 6"/>
                  <a:gd name="T11" fmla="*/ 3 h 5"/>
                  <a:gd name="T12" fmla="*/ 0 w 6"/>
                  <a:gd name="T13" fmla="*/ 1 h 5"/>
                  <a:gd name="T14" fmla="*/ 4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1"/>
                    </a:moveTo>
                    <a:cubicBezTo>
                      <a:pt x="4" y="0"/>
                      <a:pt x="5" y="1"/>
                      <a:pt x="6" y="1"/>
                    </a:cubicBezTo>
                    <a:cubicBezTo>
                      <a:pt x="4" y="3"/>
                      <a:pt x="2" y="1"/>
                      <a:pt x="1" y="4"/>
                    </a:cubicBezTo>
                    <a:cubicBezTo>
                      <a:pt x="1" y="4"/>
                      <a:pt x="1" y="4"/>
                      <a:pt x="1" y="4"/>
                    </a:cubicBezTo>
                    <a:cubicBezTo>
                      <a:pt x="0" y="5"/>
                      <a:pt x="0" y="4"/>
                      <a:pt x="0" y="3"/>
                    </a:cubicBezTo>
                    <a:cubicBezTo>
                      <a:pt x="0" y="3"/>
                      <a:pt x="0" y="3"/>
                      <a:pt x="0" y="3"/>
                    </a:cubicBezTo>
                    <a:cubicBezTo>
                      <a:pt x="1" y="3"/>
                      <a:pt x="0" y="2"/>
                      <a:pt x="0" y="1"/>
                    </a:cubicBezTo>
                    <a:cubicBezTo>
                      <a:pt x="1"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6" name="Freeform 1310">
                <a:extLst>
                  <a:ext uri="{FF2B5EF4-FFF2-40B4-BE49-F238E27FC236}">
                    <a16:creationId xmlns:a16="http://schemas.microsoft.com/office/drawing/2014/main" id="{7660A081-3D3D-47EA-B8A3-4934B8757362}"/>
                  </a:ext>
                </a:extLst>
              </p:cNvPr>
              <p:cNvSpPr/>
              <p:nvPr/>
            </p:nvSpPr>
            <p:spPr bwMode="auto">
              <a:xfrm>
                <a:off x="3917" y="1705"/>
                <a:ext cx="3" cy="3"/>
              </a:xfrm>
              <a:custGeom>
                <a:gdLst>
                  <a:gd name="T0" fmla="*/ 3 w 3"/>
                  <a:gd name="T1" fmla="*/ 0 h 3"/>
                  <a:gd name="T2" fmla="*/ 3 w 3"/>
                  <a:gd name="T3" fmla="*/ 3 h 3"/>
                  <a:gd name="T4" fmla="*/ 0 w 3"/>
                  <a:gd name="T5" fmla="*/ 3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7" name="Rectangle 1311">
                <a:extLst>
                  <a:ext uri="{FF2B5EF4-FFF2-40B4-BE49-F238E27FC236}">
                    <a16:creationId xmlns:a16="http://schemas.microsoft.com/office/drawing/2014/main" id="{88A59410-02E6-446E-B1B9-2EF0665418DD}"/>
                  </a:ext>
                </a:extLst>
              </p:cNvPr>
              <p:cNvSpPr>
                <a:spLocks noChangeArrowheads="1"/>
              </p:cNvSpPr>
              <p:nvPr/>
            </p:nvSpPr>
            <p:spPr bwMode="auto">
              <a:xfrm>
                <a:off x="2023" y="1708"/>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8" name="Freeform 1312">
                <a:extLst>
                  <a:ext uri="{FF2B5EF4-FFF2-40B4-BE49-F238E27FC236}">
                    <a16:creationId xmlns:a16="http://schemas.microsoft.com/office/drawing/2014/main" id="{51215433-5873-42D3-B583-F6727EA9F2A7}"/>
                  </a:ext>
                </a:extLst>
              </p:cNvPr>
              <p:cNvSpPr/>
              <p:nvPr/>
            </p:nvSpPr>
            <p:spPr bwMode="auto">
              <a:xfrm>
                <a:off x="3952" y="170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29" name="Freeform 1313">
                <a:extLst>
                  <a:ext uri="{FF2B5EF4-FFF2-40B4-BE49-F238E27FC236}">
                    <a16:creationId xmlns:a16="http://schemas.microsoft.com/office/drawing/2014/main" id="{EAF76A6D-6EA0-4FDE-A0FE-8711909473B6}"/>
                  </a:ext>
                </a:extLst>
              </p:cNvPr>
              <p:cNvSpPr/>
              <p:nvPr/>
            </p:nvSpPr>
            <p:spPr bwMode="auto">
              <a:xfrm>
                <a:off x="3973" y="1708"/>
                <a:ext cx="8" cy="3"/>
              </a:xfrm>
              <a:custGeom>
                <a:gdLst>
                  <a:gd name="T0" fmla="*/ 3 w 3"/>
                  <a:gd name="T1" fmla="*/ 1 h 1"/>
                  <a:gd name="T2" fmla="*/ 1 w 3"/>
                  <a:gd name="T3" fmla="*/ 0 h 1"/>
                  <a:gd name="T4" fmla="*/ 3 w 3"/>
                  <a:gd name="T5" fmla="*/ 1 h 1"/>
                </a:gdLst>
                <a:cxnLst>
                  <a:cxn ang="0">
                    <a:pos x="T0" y="T1"/>
                  </a:cxn>
                  <a:cxn ang="0">
                    <a:pos x="T2" y="T3"/>
                  </a:cxn>
                  <a:cxn ang="0">
                    <a:pos x="T4" y="T5"/>
                  </a:cxn>
                </a:cxnLst>
                <a:rect l="0" t="0" r="r" b="b"/>
                <a:pathLst>
                  <a:path w="3" h="1">
                    <a:moveTo>
                      <a:pt x="3" y="1"/>
                    </a:moveTo>
                    <a:cubicBezTo>
                      <a:pt x="2" y="1"/>
                      <a:pt x="0" y="1"/>
                      <a:pt x="1" y="0"/>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0" name="Freeform 1314">
                <a:extLst>
                  <a:ext uri="{FF2B5EF4-FFF2-40B4-BE49-F238E27FC236}">
                    <a16:creationId xmlns:a16="http://schemas.microsoft.com/office/drawing/2014/main" id="{7B430B1C-260A-40B6-9661-BF6525D7DB50}"/>
                  </a:ext>
                </a:extLst>
              </p:cNvPr>
              <p:cNvSpPr/>
              <p:nvPr/>
            </p:nvSpPr>
            <p:spPr bwMode="auto">
              <a:xfrm>
                <a:off x="1924" y="1708"/>
                <a:ext cx="8" cy="11"/>
              </a:xfrm>
              <a:custGeom>
                <a:gdLst>
                  <a:gd name="T0" fmla="*/ 3 w 3"/>
                  <a:gd name="T1" fmla="*/ 0 h 4"/>
                  <a:gd name="T2" fmla="*/ 2 w 3"/>
                  <a:gd name="T3" fmla="*/ 4 h 4"/>
                  <a:gd name="T4" fmla="*/ 0 w 3"/>
                  <a:gd name="T5" fmla="*/ 2 h 4"/>
                  <a:gd name="T6" fmla="*/ 3 w 3"/>
                  <a:gd name="T7" fmla="*/ 0 h 4"/>
                </a:gdLst>
                <a:cxnLst>
                  <a:cxn ang="0">
                    <a:pos x="T0" y="T1"/>
                  </a:cxn>
                  <a:cxn ang="0">
                    <a:pos x="T2" y="T3"/>
                  </a:cxn>
                  <a:cxn ang="0">
                    <a:pos x="T4" y="T5"/>
                  </a:cxn>
                  <a:cxn ang="0">
                    <a:pos x="T6" y="T7"/>
                  </a:cxn>
                </a:cxnLst>
                <a:rect l="0" t="0" r="r" b="b"/>
                <a:pathLst>
                  <a:path w="3" h="4">
                    <a:moveTo>
                      <a:pt x="3" y="0"/>
                    </a:moveTo>
                    <a:cubicBezTo>
                      <a:pt x="2" y="1"/>
                      <a:pt x="2" y="2"/>
                      <a:pt x="2" y="4"/>
                    </a:cubicBezTo>
                    <a:cubicBezTo>
                      <a:pt x="1" y="4"/>
                      <a:pt x="1" y="2"/>
                      <a:pt x="0" y="2"/>
                    </a:cubicBezTo>
                    <a:cubicBezTo>
                      <a:pt x="0"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1" name="Freeform 1315">
                <a:extLst>
                  <a:ext uri="{FF2B5EF4-FFF2-40B4-BE49-F238E27FC236}">
                    <a16:creationId xmlns:a16="http://schemas.microsoft.com/office/drawing/2014/main" id="{37B0CE4D-968A-4F1C-A205-32DF684D968F}"/>
                  </a:ext>
                </a:extLst>
              </p:cNvPr>
              <p:cNvSpPr/>
              <p:nvPr/>
            </p:nvSpPr>
            <p:spPr bwMode="auto">
              <a:xfrm>
                <a:off x="3658" y="1708"/>
                <a:ext cx="8" cy="5"/>
              </a:xfrm>
              <a:custGeom>
                <a:gdLst>
                  <a:gd name="T0" fmla="*/ 2 w 3"/>
                  <a:gd name="T1" fmla="*/ 2 h 2"/>
                  <a:gd name="T2" fmla="*/ 0 w 3"/>
                  <a:gd name="T3" fmla="*/ 1 h 2"/>
                  <a:gd name="T4" fmla="*/ 0 w 3"/>
                  <a:gd name="T5" fmla="*/ 1 h 2"/>
                  <a:gd name="T6" fmla="*/ 3 w 3"/>
                  <a:gd name="T7" fmla="*/ 0 h 2"/>
                  <a:gd name="T8" fmla="*/ 3 w 3"/>
                  <a:gd name="T9" fmla="*/ 0 h 2"/>
                  <a:gd name="T10" fmla="*/ 2 w 3"/>
                  <a:gd name="T11" fmla="*/ 2 h 2"/>
                </a:gd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1" y="0"/>
                      <a:pt x="0" y="1"/>
                    </a:cubicBezTo>
                    <a:cubicBezTo>
                      <a:pt x="0" y="1"/>
                      <a:pt x="0" y="1"/>
                      <a:pt x="0" y="1"/>
                    </a:cubicBezTo>
                    <a:cubicBezTo>
                      <a:pt x="3" y="0"/>
                      <a:pt x="3" y="0"/>
                      <a:pt x="3" y="0"/>
                    </a:cubicBezTo>
                    <a:cubicBezTo>
                      <a:pt x="3" y="0"/>
                      <a:pt x="3" y="0"/>
                      <a:pt x="3" y="0"/>
                    </a:cubicBezTo>
                    <a:cubicBezTo>
                      <a:pt x="3" y="0"/>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2" name="Freeform 1316">
                <a:extLst>
                  <a:ext uri="{FF2B5EF4-FFF2-40B4-BE49-F238E27FC236}">
                    <a16:creationId xmlns:a16="http://schemas.microsoft.com/office/drawing/2014/main" id="{DA425E94-53A8-4444-8AA6-A81646B8F082}"/>
                  </a:ext>
                </a:extLst>
              </p:cNvPr>
              <p:cNvSpPr/>
              <p:nvPr/>
            </p:nvSpPr>
            <p:spPr bwMode="auto">
              <a:xfrm>
                <a:off x="3327" y="1708"/>
                <a:ext cx="13" cy="8"/>
              </a:xfrm>
              <a:custGeom>
                <a:gdLst>
                  <a:gd name="T0" fmla="*/ 0 w 5"/>
                  <a:gd name="T1" fmla="*/ 3 h 3"/>
                  <a:gd name="T2" fmla="*/ 3 w 5"/>
                  <a:gd name="T3" fmla="*/ 1 h 3"/>
                  <a:gd name="T4" fmla="*/ 3 w 5"/>
                  <a:gd name="T5" fmla="*/ 0 h 3"/>
                  <a:gd name="T6" fmla="*/ 4 w 5"/>
                  <a:gd name="T7" fmla="*/ 1 h 3"/>
                  <a:gd name="T8" fmla="*/ 5 w 5"/>
                  <a:gd name="T9" fmla="*/ 0 h 3"/>
                  <a:gd name="T10" fmla="*/ 0 w 5"/>
                  <a:gd name="T11" fmla="*/ 3 h 3"/>
                </a:gdLst>
                <a:cxnLst>
                  <a:cxn ang="0">
                    <a:pos x="T0" y="T1"/>
                  </a:cxn>
                  <a:cxn ang="0">
                    <a:pos x="T2" y="T3"/>
                  </a:cxn>
                  <a:cxn ang="0">
                    <a:pos x="T4" y="T5"/>
                  </a:cxn>
                  <a:cxn ang="0">
                    <a:pos x="T6" y="T7"/>
                  </a:cxn>
                  <a:cxn ang="0">
                    <a:pos x="T8" y="T9"/>
                  </a:cxn>
                  <a:cxn ang="0">
                    <a:pos x="T10" y="T11"/>
                  </a:cxn>
                </a:cxnLst>
                <a:rect l="0" t="0" r="r" b="b"/>
                <a:pathLst>
                  <a:path w="5" h="3">
                    <a:moveTo>
                      <a:pt x="0" y="3"/>
                    </a:moveTo>
                    <a:cubicBezTo>
                      <a:pt x="1" y="2"/>
                      <a:pt x="1" y="0"/>
                      <a:pt x="3" y="1"/>
                    </a:cubicBezTo>
                    <a:cubicBezTo>
                      <a:pt x="3" y="0"/>
                      <a:pt x="3" y="0"/>
                      <a:pt x="3" y="0"/>
                    </a:cubicBezTo>
                    <a:cubicBezTo>
                      <a:pt x="4" y="1"/>
                      <a:pt x="4" y="1"/>
                      <a:pt x="4" y="1"/>
                    </a:cubicBezTo>
                    <a:cubicBezTo>
                      <a:pt x="5" y="0"/>
                      <a:pt x="5" y="0"/>
                      <a:pt x="5" y="0"/>
                    </a:cubicBezTo>
                    <a:cubicBezTo>
                      <a:pt x="4" y="2"/>
                      <a:pt x="1"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3" name="Freeform 1317">
                <a:extLst>
                  <a:ext uri="{FF2B5EF4-FFF2-40B4-BE49-F238E27FC236}">
                    <a16:creationId xmlns:a16="http://schemas.microsoft.com/office/drawing/2014/main" id="{9F46B507-28E8-44CD-9179-3D7F99EF85BF}"/>
                  </a:ext>
                </a:extLst>
              </p:cNvPr>
              <p:cNvSpPr/>
              <p:nvPr/>
            </p:nvSpPr>
            <p:spPr bwMode="auto">
              <a:xfrm>
                <a:off x="2018" y="1708"/>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1"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4" name="Freeform 1318">
                <a:extLst>
                  <a:ext uri="{FF2B5EF4-FFF2-40B4-BE49-F238E27FC236}">
                    <a16:creationId xmlns:a16="http://schemas.microsoft.com/office/drawing/2014/main" id="{02080E01-DFDB-444B-B874-BDF822F059B2}"/>
                  </a:ext>
                </a:extLst>
              </p:cNvPr>
              <p:cNvSpPr/>
              <p:nvPr/>
            </p:nvSpPr>
            <p:spPr bwMode="auto">
              <a:xfrm>
                <a:off x="2044" y="1708"/>
                <a:ext cx="11" cy="8"/>
              </a:xfrm>
              <a:custGeom>
                <a:gdLst>
                  <a:gd name="T0" fmla="*/ 4 w 4"/>
                  <a:gd name="T1" fmla="*/ 1 h 3"/>
                  <a:gd name="T2" fmla="*/ 0 w 4"/>
                  <a:gd name="T3" fmla="*/ 3 h 3"/>
                  <a:gd name="T4" fmla="*/ 3 w 4"/>
                  <a:gd name="T5" fmla="*/ 0 h 3"/>
                  <a:gd name="T6" fmla="*/ 4 w 4"/>
                  <a:gd name="T7" fmla="*/ 1 h 3"/>
                </a:gdLst>
                <a:cxnLst>
                  <a:cxn ang="0">
                    <a:pos x="T0" y="T1"/>
                  </a:cxn>
                  <a:cxn ang="0">
                    <a:pos x="T2" y="T3"/>
                  </a:cxn>
                  <a:cxn ang="0">
                    <a:pos x="T4" y="T5"/>
                  </a:cxn>
                  <a:cxn ang="0">
                    <a:pos x="T6" y="T7"/>
                  </a:cxn>
                </a:cxnLst>
                <a:rect l="0" t="0" r="r" b="b"/>
                <a:pathLst>
                  <a:path w="4" h="3">
                    <a:moveTo>
                      <a:pt x="4" y="1"/>
                    </a:moveTo>
                    <a:cubicBezTo>
                      <a:pt x="2" y="0"/>
                      <a:pt x="2" y="3"/>
                      <a:pt x="0" y="3"/>
                    </a:cubicBezTo>
                    <a:cubicBezTo>
                      <a:pt x="3" y="0"/>
                      <a:pt x="3" y="0"/>
                      <a:pt x="3"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5" name="Freeform 1319">
                <a:extLst>
                  <a:ext uri="{FF2B5EF4-FFF2-40B4-BE49-F238E27FC236}">
                    <a16:creationId xmlns:a16="http://schemas.microsoft.com/office/drawing/2014/main" id="{A3071CFB-63C0-451A-B466-258D20EF571D}"/>
                  </a:ext>
                </a:extLst>
              </p:cNvPr>
              <p:cNvSpPr/>
              <p:nvPr/>
            </p:nvSpPr>
            <p:spPr bwMode="auto">
              <a:xfrm>
                <a:off x="2098" y="1708"/>
                <a:ext cx="2" cy="3"/>
              </a:xfrm>
              <a:custGeom>
                <a:gdLst>
                  <a:gd name="T0" fmla="*/ 0 w 2"/>
                  <a:gd name="T1" fmla="*/ 0 h 3"/>
                  <a:gd name="T2" fmla="*/ 2 w 2"/>
                  <a:gd name="T3" fmla="*/ 3 h 3"/>
                  <a:gd name="T4" fmla="*/ 0 w 2"/>
                  <a:gd name="T5" fmla="*/ 0 h 3"/>
                </a:gdLst>
                <a:cxnLst>
                  <a:cxn ang="0">
                    <a:pos x="T0" y="T1"/>
                  </a:cxn>
                  <a:cxn ang="0">
                    <a:pos x="T2" y="T3"/>
                  </a:cxn>
                  <a:cxn ang="0">
                    <a:pos x="T4" y="T5"/>
                  </a:cxn>
                </a:cxnLst>
                <a:rect l="0" t="0" r="r" b="b"/>
                <a:pathLst>
                  <a:path w="2" h="3">
                    <a:moveTo>
                      <a:pt x="0" y="0"/>
                    </a:move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6" name="Freeform 1320">
                <a:extLst>
                  <a:ext uri="{FF2B5EF4-FFF2-40B4-BE49-F238E27FC236}">
                    <a16:creationId xmlns:a16="http://schemas.microsoft.com/office/drawing/2014/main" id="{2D16A657-70CA-4882-AD18-C7D262182869}"/>
                  </a:ext>
                </a:extLst>
              </p:cNvPr>
              <p:cNvSpPr/>
              <p:nvPr/>
            </p:nvSpPr>
            <p:spPr bwMode="auto">
              <a:xfrm>
                <a:off x="4315" y="1711"/>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7" name="Freeform 1321">
                <a:extLst>
                  <a:ext uri="{FF2B5EF4-FFF2-40B4-BE49-F238E27FC236}">
                    <a16:creationId xmlns:a16="http://schemas.microsoft.com/office/drawing/2014/main" id="{77C98572-2120-467E-8345-F38AB3D9F9BA}"/>
                  </a:ext>
                </a:extLst>
              </p:cNvPr>
              <p:cNvSpPr/>
              <p:nvPr/>
            </p:nvSpPr>
            <p:spPr bwMode="auto">
              <a:xfrm>
                <a:off x="3928" y="1711"/>
                <a:ext cx="5" cy="2"/>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8" name="Freeform 1322">
                <a:extLst>
                  <a:ext uri="{FF2B5EF4-FFF2-40B4-BE49-F238E27FC236}">
                    <a16:creationId xmlns:a16="http://schemas.microsoft.com/office/drawing/2014/main" id="{6E01BDC5-1E23-48CC-AF87-B4402E91865F}"/>
                  </a:ext>
                </a:extLst>
              </p:cNvPr>
              <p:cNvSpPr/>
              <p:nvPr/>
            </p:nvSpPr>
            <p:spPr bwMode="auto">
              <a:xfrm>
                <a:off x="4171" y="1711"/>
                <a:ext cx="11" cy="5"/>
              </a:xfrm>
              <a:custGeom>
                <a:gdLst>
                  <a:gd name="T0" fmla="*/ 1 w 4"/>
                  <a:gd name="T1" fmla="*/ 2 h 2"/>
                  <a:gd name="T2" fmla="*/ 0 w 4"/>
                  <a:gd name="T3" fmla="*/ 1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0" y="2"/>
                      <a:pt x="0" y="1"/>
                      <a:pt x="0" y="1"/>
                    </a:cubicBezTo>
                    <a:cubicBezTo>
                      <a:pt x="1" y="2"/>
                      <a:pt x="2" y="0"/>
                      <a:pt x="3" y="0"/>
                    </a:cubicBezTo>
                    <a:cubicBezTo>
                      <a:pt x="4"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39" name="Freeform 1323">
                <a:extLst>
                  <a:ext uri="{FF2B5EF4-FFF2-40B4-BE49-F238E27FC236}">
                    <a16:creationId xmlns:a16="http://schemas.microsoft.com/office/drawing/2014/main" id="{479651F8-F56C-476E-A190-98C6FEFA7F80}"/>
                  </a:ext>
                </a:extLst>
              </p:cNvPr>
              <p:cNvSpPr/>
              <p:nvPr/>
            </p:nvSpPr>
            <p:spPr bwMode="auto">
              <a:xfrm>
                <a:off x="2071" y="1711"/>
                <a:ext cx="37" cy="13"/>
              </a:xfrm>
              <a:custGeom>
                <a:gdLst>
                  <a:gd name="T0" fmla="*/ 14 w 14"/>
                  <a:gd name="T1" fmla="*/ 0 h 5"/>
                  <a:gd name="T2" fmla="*/ 10 w 14"/>
                  <a:gd name="T3" fmla="*/ 2 h 5"/>
                  <a:gd name="T4" fmla="*/ 11 w 14"/>
                  <a:gd name="T5" fmla="*/ 2 h 5"/>
                  <a:gd name="T6" fmla="*/ 3 w 14"/>
                  <a:gd name="T7" fmla="*/ 3 h 5"/>
                  <a:gd name="T8" fmla="*/ 1 w 14"/>
                  <a:gd name="T9" fmla="*/ 5 h 5"/>
                  <a:gd name="T10" fmla="*/ 0 w 14"/>
                  <a:gd name="T11" fmla="*/ 3 h 5"/>
                  <a:gd name="T12" fmla="*/ 1 w 14"/>
                  <a:gd name="T13" fmla="*/ 2 h 5"/>
                  <a:gd name="T14" fmla="*/ 2 w 14"/>
                  <a:gd name="T15" fmla="*/ 2 h 5"/>
                  <a:gd name="T16" fmla="*/ 3 w 14"/>
                  <a:gd name="T17" fmla="*/ 3 h 5"/>
                  <a:gd name="T18" fmla="*/ 4 w 14"/>
                  <a:gd name="T19" fmla="*/ 2 h 5"/>
                  <a:gd name="T20" fmla="*/ 4 w 14"/>
                  <a:gd name="T21" fmla="*/ 2 h 5"/>
                  <a:gd name="T22" fmla="*/ 5 w 14"/>
                  <a:gd name="T23" fmla="*/ 1 h 5"/>
                  <a:gd name="T24" fmla="*/ 5 w 14"/>
                  <a:gd name="T25" fmla="*/ 2 h 5"/>
                  <a:gd name="T26" fmla="*/ 9 w 14"/>
                  <a:gd name="T27" fmla="*/ 1 h 5"/>
                  <a:gd name="T28" fmla="*/ 14 w 14"/>
                  <a:gd name="T29"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4" y="0"/>
                    </a:moveTo>
                    <a:cubicBezTo>
                      <a:pt x="13" y="3"/>
                      <a:pt x="11" y="0"/>
                      <a:pt x="10" y="2"/>
                    </a:cubicBezTo>
                    <a:cubicBezTo>
                      <a:pt x="11" y="2"/>
                      <a:pt x="11" y="2"/>
                      <a:pt x="11" y="2"/>
                    </a:cubicBezTo>
                    <a:cubicBezTo>
                      <a:pt x="9" y="2"/>
                      <a:pt x="6" y="3"/>
                      <a:pt x="3" y="3"/>
                    </a:cubicBezTo>
                    <a:cubicBezTo>
                      <a:pt x="1" y="5"/>
                      <a:pt x="1" y="5"/>
                      <a:pt x="1" y="5"/>
                    </a:cubicBezTo>
                    <a:cubicBezTo>
                      <a:pt x="0" y="3"/>
                      <a:pt x="0" y="3"/>
                      <a:pt x="0" y="3"/>
                    </a:cubicBezTo>
                    <a:cubicBezTo>
                      <a:pt x="0" y="3"/>
                      <a:pt x="2" y="3"/>
                      <a:pt x="1" y="2"/>
                    </a:cubicBezTo>
                    <a:cubicBezTo>
                      <a:pt x="2" y="2"/>
                      <a:pt x="2" y="2"/>
                      <a:pt x="2" y="2"/>
                    </a:cubicBezTo>
                    <a:cubicBezTo>
                      <a:pt x="3" y="3"/>
                      <a:pt x="2" y="3"/>
                      <a:pt x="3" y="3"/>
                    </a:cubicBezTo>
                    <a:cubicBezTo>
                      <a:pt x="4" y="2"/>
                      <a:pt x="4" y="2"/>
                      <a:pt x="4" y="2"/>
                    </a:cubicBezTo>
                    <a:cubicBezTo>
                      <a:pt x="4" y="2"/>
                      <a:pt x="4" y="2"/>
                      <a:pt x="4" y="2"/>
                    </a:cubicBezTo>
                    <a:cubicBezTo>
                      <a:pt x="5" y="3"/>
                      <a:pt x="4" y="1"/>
                      <a:pt x="5" y="1"/>
                    </a:cubicBezTo>
                    <a:cubicBezTo>
                      <a:pt x="5" y="2"/>
                      <a:pt x="5" y="2"/>
                      <a:pt x="5" y="2"/>
                    </a:cubicBezTo>
                    <a:cubicBezTo>
                      <a:pt x="6" y="2"/>
                      <a:pt x="9" y="1"/>
                      <a:pt x="9" y="1"/>
                    </a:cubicBezTo>
                    <a:cubicBezTo>
                      <a:pt x="10" y="0"/>
                      <a:pt x="12"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0" name="Freeform 1324">
                <a:extLst>
                  <a:ext uri="{FF2B5EF4-FFF2-40B4-BE49-F238E27FC236}">
                    <a16:creationId xmlns:a16="http://schemas.microsoft.com/office/drawing/2014/main" id="{6A9C22B2-C7F9-4553-94FA-3DF281E3524A}"/>
                  </a:ext>
                </a:extLst>
              </p:cNvPr>
              <p:cNvSpPr/>
              <p:nvPr/>
            </p:nvSpPr>
            <p:spPr bwMode="auto">
              <a:xfrm>
                <a:off x="4053" y="1708"/>
                <a:ext cx="22" cy="11"/>
              </a:xfrm>
              <a:custGeom>
                <a:gdLst>
                  <a:gd name="T0" fmla="*/ 8 w 8"/>
                  <a:gd name="T1" fmla="*/ 2 h 4"/>
                  <a:gd name="T2" fmla="*/ 0 w 8"/>
                  <a:gd name="T3" fmla="*/ 4 h 4"/>
                  <a:gd name="T4" fmla="*/ 8 w 8"/>
                  <a:gd name="T5" fmla="*/ 2 h 4"/>
                </a:gdLst>
                <a:cxnLst>
                  <a:cxn ang="0">
                    <a:pos x="T0" y="T1"/>
                  </a:cxn>
                  <a:cxn ang="0">
                    <a:pos x="T2" y="T3"/>
                  </a:cxn>
                  <a:cxn ang="0">
                    <a:pos x="T4" y="T5"/>
                  </a:cxn>
                </a:cxnLst>
                <a:rect l="0" t="0" r="r" b="b"/>
                <a:pathLst>
                  <a:path w="8" h="4">
                    <a:moveTo>
                      <a:pt x="8" y="2"/>
                    </a:moveTo>
                    <a:cubicBezTo>
                      <a:pt x="6" y="1"/>
                      <a:pt x="3" y="3"/>
                      <a:pt x="0" y="4"/>
                    </a:cubicBezTo>
                    <a:cubicBezTo>
                      <a:pt x="3" y="3"/>
                      <a:pt x="5" y="0"/>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1" name="Freeform 1325">
                <a:extLst>
                  <a:ext uri="{FF2B5EF4-FFF2-40B4-BE49-F238E27FC236}">
                    <a16:creationId xmlns:a16="http://schemas.microsoft.com/office/drawing/2014/main" id="{CFE89D0D-7CCB-45FF-8140-2F77B50B3AB5}"/>
                  </a:ext>
                </a:extLst>
              </p:cNvPr>
              <p:cNvSpPr/>
              <p:nvPr/>
            </p:nvSpPr>
            <p:spPr bwMode="auto">
              <a:xfrm>
                <a:off x="4232" y="1711"/>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0" y="2"/>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2" name="Freeform 1326">
                <a:extLst>
                  <a:ext uri="{FF2B5EF4-FFF2-40B4-BE49-F238E27FC236}">
                    <a16:creationId xmlns:a16="http://schemas.microsoft.com/office/drawing/2014/main" id="{D0624CB7-BFD3-4AF6-804F-941F86A58E28}"/>
                  </a:ext>
                </a:extLst>
              </p:cNvPr>
              <p:cNvSpPr/>
              <p:nvPr/>
            </p:nvSpPr>
            <p:spPr bwMode="auto">
              <a:xfrm>
                <a:off x="2007" y="1711"/>
                <a:ext cx="8" cy="8"/>
              </a:xfrm>
              <a:custGeom>
                <a:gdLst>
                  <a:gd name="T0" fmla="*/ 3 w 3"/>
                  <a:gd name="T1" fmla="*/ 1 h 3"/>
                  <a:gd name="T2" fmla="*/ 3 w 3"/>
                  <a:gd name="T3" fmla="*/ 2 h 3"/>
                  <a:gd name="T4" fmla="*/ 2 w 3"/>
                  <a:gd name="T5" fmla="*/ 3 h 3"/>
                  <a:gd name="T6" fmla="*/ 1 w 3"/>
                  <a:gd name="T7" fmla="*/ 2 h 3"/>
                  <a:gd name="T8" fmla="*/ 1 w 3"/>
                  <a:gd name="T9" fmla="*/ 3 h 3"/>
                  <a:gd name="T10" fmla="*/ 0 w 3"/>
                  <a:gd name="T11" fmla="*/ 1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3" y="2"/>
                      <a:pt x="3" y="2"/>
                    </a:cubicBezTo>
                    <a:cubicBezTo>
                      <a:pt x="2" y="3"/>
                      <a:pt x="2" y="3"/>
                      <a:pt x="2" y="3"/>
                    </a:cubicBezTo>
                    <a:cubicBezTo>
                      <a:pt x="1" y="2"/>
                      <a:pt x="1" y="2"/>
                      <a:pt x="1" y="2"/>
                    </a:cubicBezTo>
                    <a:cubicBezTo>
                      <a:pt x="1" y="3"/>
                      <a:pt x="1" y="3"/>
                      <a:pt x="1" y="3"/>
                    </a:cubicBezTo>
                    <a:cubicBezTo>
                      <a:pt x="0" y="1"/>
                      <a:pt x="0" y="1"/>
                      <a:pt x="0" y="1"/>
                    </a:cubicBezTo>
                    <a:cubicBezTo>
                      <a:pt x="0"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3" name="Rectangle 1327">
                <a:extLst>
                  <a:ext uri="{FF2B5EF4-FFF2-40B4-BE49-F238E27FC236}">
                    <a16:creationId xmlns:a16="http://schemas.microsoft.com/office/drawing/2014/main" id="{6B596259-FA99-4515-9D3E-B82E14718D74}"/>
                  </a:ext>
                </a:extLst>
              </p:cNvPr>
              <p:cNvSpPr>
                <a:spLocks noChangeArrowheads="1"/>
              </p:cNvSpPr>
              <p:nvPr/>
            </p:nvSpPr>
            <p:spPr bwMode="auto">
              <a:xfrm>
                <a:off x="3399" y="1713"/>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4" name="Freeform 1328">
                <a:extLst>
                  <a:ext uri="{FF2B5EF4-FFF2-40B4-BE49-F238E27FC236}">
                    <a16:creationId xmlns:a16="http://schemas.microsoft.com/office/drawing/2014/main" id="{2C908E09-A87B-40E9-AB92-413080B8CEF6}"/>
                  </a:ext>
                </a:extLst>
              </p:cNvPr>
              <p:cNvSpPr/>
              <p:nvPr/>
            </p:nvSpPr>
            <p:spPr bwMode="auto">
              <a:xfrm>
                <a:off x="3666" y="1711"/>
                <a:ext cx="5" cy="2"/>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5" name="Freeform 1329">
                <a:extLst>
                  <a:ext uri="{FF2B5EF4-FFF2-40B4-BE49-F238E27FC236}">
                    <a16:creationId xmlns:a16="http://schemas.microsoft.com/office/drawing/2014/main" id="{67EE82C7-806D-487A-B4FE-E01958D7D55B}"/>
                  </a:ext>
                </a:extLst>
              </p:cNvPr>
              <p:cNvSpPr/>
              <p:nvPr/>
            </p:nvSpPr>
            <p:spPr bwMode="auto">
              <a:xfrm>
                <a:off x="4275" y="1713"/>
                <a:ext cx="16" cy="6"/>
              </a:xfrm>
              <a:custGeom>
                <a:gdLst>
                  <a:gd name="T0" fmla="*/ 6 w 6"/>
                  <a:gd name="T1" fmla="*/ 0 h 2"/>
                  <a:gd name="T2" fmla="*/ 6 w 6"/>
                  <a:gd name="T3" fmla="*/ 0 h 2"/>
                  <a:gd name="T4" fmla="*/ 3 w 6"/>
                  <a:gd name="T5" fmla="*/ 1 h 2"/>
                  <a:gd name="T6" fmla="*/ 0 w 6"/>
                  <a:gd name="T7" fmla="*/ 1 h 2"/>
                  <a:gd name="T8" fmla="*/ 3 w 6"/>
                  <a:gd name="T9" fmla="*/ 1 h 2"/>
                  <a:gd name="T10" fmla="*/ 3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6" y="0"/>
                      <a:pt x="6" y="0"/>
                      <a:pt x="6" y="0"/>
                    </a:cubicBezTo>
                    <a:cubicBezTo>
                      <a:pt x="6" y="1"/>
                      <a:pt x="4" y="1"/>
                      <a:pt x="3" y="1"/>
                    </a:cubicBezTo>
                    <a:cubicBezTo>
                      <a:pt x="0" y="1"/>
                      <a:pt x="0" y="1"/>
                      <a:pt x="0" y="1"/>
                    </a:cubicBezTo>
                    <a:cubicBezTo>
                      <a:pt x="1" y="1"/>
                      <a:pt x="2" y="0"/>
                      <a:pt x="3" y="1"/>
                    </a:cubicBezTo>
                    <a:cubicBezTo>
                      <a:pt x="3" y="0"/>
                      <a:pt x="3" y="0"/>
                      <a:pt x="3" y="0"/>
                    </a:cubicBezTo>
                    <a:cubicBezTo>
                      <a:pt x="3" y="2"/>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6" name="Freeform 1330">
                <a:extLst>
                  <a:ext uri="{FF2B5EF4-FFF2-40B4-BE49-F238E27FC236}">
                    <a16:creationId xmlns:a16="http://schemas.microsoft.com/office/drawing/2014/main" id="{5AAADDD3-BB15-4C60-A7BE-C1E6644065E1}"/>
                  </a:ext>
                </a:extLst>
              </p:cNvPr>
              <p:cNvSpPr/>
              <p:nvPr/>
            </p:nvSpPr>
            <p:spPr bwMode="auto">
              <a:xfrm>
                <a:off x="4144" y="1711"/>
                <a:ext cx="11" cy="8"/>
              </a:xfrm>
              <a:custGeom>
                <a:gdLst>
                  <a:gd name="T0" fmla="*/ 3 w 4"/>
                  <a:gd name="T1" fmla="*/ 1 h 3"/>
                  <a:gd name="T2" fmla="*/ 3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2" y="1"/>
                      <a:pt x="4" y="3"/>
                      <a:pt x="3" y="3"/>
                    </a:cubicBezTo>
                    <a:cubicBezTo>
                      <a:pt x="2" y="3"/>
                      <a:pt x="1" y="3"/>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7" name="Freeform 1331">
                <a:extLst>
                  <a:ext uri="{FF2B5EF4-FFF2-40B4-BE49-F238E27FC236}">
                    <a16:creationId xmlns:a16="http://schemas.microsoft.com/office/drawing/2014/main" id="{824FCA7E-6E11-41E9-B747-FE50F1F78BA4}"/>
                  </a:ext>
                </a:extLst>
              </p:cNvPr>
              <p:cNvSpPr/>
              <p:nvPr/>
            </p:nvSpPr>
            <p:spPr bwMode="auto">
              <a:xfrm>
                <a:off x="3960" y="1713"/>
                <a:ext cx="11" cy="8"/>
              </a:xfrm>
              <a:custGeom>
                <a:gdLst>
                  <a:gd name="T0" fmla="*/ 3 w 4"/>
                  <a:gd name="T1" fmla="*/ 2 h 3"/>
                  <a:gd name="T2" fmla="*/ 2 w 4"/>
                  <a:gd name="T3" fmla="*/ 1 h 3"/>
                  <a:gd name="T4" fmla="*/ 1 w 4"/>
                  <a:gd name="T5" fmla="*/ 3 h 3"/>
                  <a:gd name="T6" fmla="*/ 0 w 4"/>
                  <a:gd name="T7" fmla="*/ 3 h 3"/>
                  <a:gd name="T8" fmla="*/ 3 w 4"/>
                  <a:gd name="T9" fmla="*/ 0 h 3"/>
                  <a:gd name="T10" fmla="*/ 3 w 4"/>
                  <a:gd name="T11" fmla="*/ 2 h 3"/>
                </a:gdLst>
                <a:cxnLst>
                  <a:cxn ang="0">
                    <a:pos x="T0" y="T1"/>
                  </a:cxn>
                  <a:cxn ang="0">
                    <a:pos x="T2" y="T3"/>
                  </a:cxn>
                  <a:cxn ang="0">
                    <a:pos x="T4" y="T5"/>
                  </a:cxn>
                  <a:cxn ang="0">
                    <a:pos x="T6" y="T7"/>
                  </a:cxn>
                  <a:cxn ang="0">
                    <a:pos x="T8" y="T9"/>
                  </a:cxn>
                  <a:cxn ang="0">
                    <a:pos x="T10" y="T11"/>
                  </a:cxn>
                </a:cxnLst>
                <a:rect l="0" t="0" r="r" b="b"/>
                <a:pathLst>
                  <a:path w="4" h="3">
                    <a:moveTo>
                      <a:pt x="3" y="2"/>
                    </a:moveTo>
                    <a:cubicBezTo>
                      <a:pt x="2" y="1"/>
                      <a:pt x="2" y="1"/>
                      <a:pt x="2" y="1"/>
                    </a:cubicBezTo>
                    <a:cubicBezTo>
                      <a:pt x="3" y="2"/>
                      <a:pt x="2" y="3"/>
                      <a:pt x="1" y="3"/>
                    </a:cubicBezTo>
                    <a:cubicBezTo>
                      <a:pt x="0" y="3"/>
                      <a:pt x="0" y="3"/>
                      <a:pt x="0" y="3"/>
                    </a:cubicBezTo>
                    <a:cubicBezTo>
                      <a:pt x="3" y="0"/>
                      <a:pt x="3" y="0"/>
                      <a:pt x="3" y="0"/>
                    </a:cubicBezTo>
                    <a:cubicBezTo>
                      <a:pt x="3" y="1"/>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8" name="Freeform 1332">
                <a:extLst>
                  <a:ext uri="{FF2B5EF4-FFF2-40B4-BE49-F238E27FC236}">
                    <a16:creationId xmlns:a16="http://schemas.microsoft.com/office/drawing/2014/main" id="{C4ACF3D6-C801-4535-A460-10213D78509A}"/>
                  </a:ext>
                </a:extLst>
              </p:cNvPr>
              <p:cNvSpPr/>
              <p:nvPr/>
            </p:nvSpPr>
            <p:spPr bwMode="auto">
              <a:xfrm>
                <a:off x="4142" y="1713"/>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49" name="Freeform 1333">
                <a:extLst>
                  <a:ext uri="{FF2B5EF4-FFF2-40B4-BE49-F238E27FC236}">
                    <a16:creationId xmlns:a16="http://schemas.microsoft.com/office/drawing/2014/main" id="{9D795979-11E1-4759-9FCF-2354F8C1F84B}"/>
                  </a:ext>
                </a:extLst>
              </p:cNvPr>
              <p:cNvSpPr/>
              <p:nvPr/>
            </p:nvSpPr>
            <p:spPr bwMode="auto">
              <a:xfrm>
                <a:off x="3319" y="1716"/>
                <a:ext cx="5" cy="3"/>
              </a:xfrm>
              <a:custGeom>
                <a:gdLst>
                  <a:gd name="T0" fmla="*/ 5 w 5"/>
                  <a:gd name="T1" fmla="*/ 0 h 3"/>
                  <a:gd name="T2" fmla="*/ 0 w 5"/>
                  <a:gd name="T3" fmla="*/ 3 h 3"/>
                  <a:gd name="T4" fmla="*/ 5 w 5"/>
                  <a:gd name="T5" fmla="*/ 0 h 3"/>
                </a:gd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0" name="Freeform 1334">
                <a:extLst>
                  <a:ext uri="{FF2B5EF4-FFF2-40B4-BE49-F238E27FC236}">
                    <a16:creationId xmlns:a16="http://schemas.microsoft.com/office/drawing/2014/main" id="{55F89386-6FE7-4A62-9F4C-D4107614C1E4}"/>
                  </a:ext>
                </a:extLst>
              </p:cNvPr>
              <p:cNvSpPr/>
              <p:nvPr/>
            </p:nvSpPr>
            <p:spPr bwMode="auto">
              <a:xfrm>
                <a:off x="4190" y="1716"/>
                <a:ext cx="18" cy="8"/>
              </a:xfrm>
              <a:custGeom>
                <a:gdLst>
                  <a:gd name="T0" fmla="*/ 6 w 7"/>
                  <a:gd name="T1" fmla="*/ 1 h 3"/>
                  <a:gd name="T2" fmla="*/ 5 w 7"/>
                  <a:gd name="T3" fmla="*/ 2 h 3"/>
                  <a:gd name="T4" fmla="*/ 4 w 7"/>
                  <a:gd name="T5" fmla="*/ 2 h 3"/>
                  <a:gd name="T6" fmla="*/ 1 w 7"/>
                  <a:gd name="T7" fmla="*/ 3 h 3"/>
                  <a:gd name="T8" fmla="*/ 0 w 7"/>
                  <a:gd name="T9" fmla="*/ 2 h 3"/>
                  <a:gd name="T10" fmla="*/ 4 w 7"/>
                  <a:gd name="T11" fmla="*/ 1 h 3"/>
                  <a:gd name="T12" fmla="*/ 5 w 7"/>
                  <a:gd name="T13" fmla="*/ 0 h 3"/>
                  <a:gd name="T14" fmla="*/ 6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1"/>
                    </a:moveTo>
                    <a:cubicBezTo>
                      <a:pt x="5" y="2"/>
                      <a:pt x="5" y="2"/>
                      <a:pt x="5" y="2"/>
                    </a:cubicBezTo>
                    <a:cubicBezTo>
                      <a:pt x="4" y="2"/>
                      <a:pt x="4" y="2"/>
                      <a:pt x="4" y="2"/>
                    </a:cubicBezTo>
                    <a:cubicBezTo>
                      <a:pt x="4" y="2"/>
                      <a:pt x="2" y="2"/>
                      <a:pt x="1" y="3"/>
                    </a:cubicBezTo>
                    <a:cubicBezTo>
                      <a:pt x="0" y="2"/>
                      <a:pt x="0" y="2"/>
                      <a:pt x="0" y="2"/>
                    </a:cubicBezTo>
                    <a:cubicBezTo>
                      <a:pt x="1" y="2"/>
                      <a:pt x="4" y="2"/>
                      <a:pt x="4" y="1"/>
                    </a:cubicBezTo>
                    <a:cubicBezTo>
                      <a:pt x="5" y="0"/>
                      <a:pt x="5" y="0"/>
                      <a:pt x="5" y="0"/>
                    </a:cubicBezTo>
                    <a:cubicBezTo>
                      <a:pt x="5" y="0"/>
                      <a:pt x="7"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1" name="Freeform 1335">
                <a:extLst>
                  <a:ext uri="{FF2B5EF4-FFF2-40B4-BE49-F238E27FC236}">
                    <a16:creationId xmlns:a16="http://schemas.microsoft.com/office/drawing/2014/main" id="{2AE46EB0-9F88-4F22-BD1D-0EB33DFA4DF0}"/>
                  </a:ext>
                </a:extLst>
              </p:cNvPr>
              <p:cNvSpPr/>
              <p:nvPr/>
            </p:nvSpPr>
            <p:spPr bwMode="auto">
              <a:xfrm>
                <a:off x="4166" y="1716"/>
                <a:ext cx="5" cy="3"/>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1"/>
                      <a:pt x="0"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2" name="Rectangle 1336">
                <a:extLst>
                  <a:ext uri="{FF2B5EF4-FFF2-40B4-BE49-F238E27FC236}">
                    <a16:creationId xmlns:a16="http://schemas.microsoft.com/office/drawing/2014/main" id="{F08A6507-5A6D-42DF-BBCB-777061876C6D}"/>
                  </a:ext>
                </a:extLst>
              </p:cNvPr>
              <p:cNvSpPr>
                <a:spLocks noChangeArrowheads="1"/>
              </p:cNvSpPr>
              <p:nvPr/>
            </p:nvSpPr>
            <p:spPr bwMode="auto">
              <a:xfrm>
                <a:off x="2119" y="171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3" name="Freeform 1337">
                <a:extLst>
                  <a:ext uri="{FF2B5EF4-FFF2-40B4-BE49-F238E27FC236}">
                    <a16:creationId xmlns:a16="http://schemas.microsoft.com/office/drawing/2014/main" id="{458EBE14-BC77-473A-A9B7-1C30D5AC76FA}"/>
                  </a:ext>
                </a:extLst>
              </p:cNvPr>
              <p:cNvSpPr/>
              <p:nvPr/>
            </p:nvSpPr>
            <p:spPr bwMode="auto">
              <a:xfrm>
                <a:off x="3917" y="1716"/>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4" name="Freeform 1338">
                <a:extLst>
                  <a:ext uri="{FF2B5EF4-FFF2-40B4-BE49-F238E27FC236}">
                    <a16:creationId xmlns:a16="http://schemas.microsoft.com/office/drawing/2014/main" id="{39B7DB6F-1BEE-4EE5-9FC2-2FE391AA97A4}"/>
                  </a:ext>
                </a:extLst>
              </p:cNvPr>
              <p:cNvSpPr/>
              <p:nvPr/>
            </p:nvSpPr>
            <p:spPr bwMode="auto">
              <a:xfrm>
                <a:off x="3952" y="1716"/>
                <a:ext cx="8" cy="5"/>
              </a:xfrm>
              <a:custGeom>
                <a:gdLst>
                  <a:gd name="T0" fmla="*/ 3 w 3"/>
                  <a:gd name="T1" fmla="*/ 1 h 2"/>
                  <a:gd name="T2" fmla="*/ 3 w 3"/>
                  <a:gd name="T3" fmla="*/ 2 h 2"/>
                  <a:gd name="T4" fmla="*/ 2 w 3"/>
                  <a:gd name="T5" fmla="*/ 1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2"/>
                    </a:cubicBezTo>
                    <a:cubicBezTo>
                      <a:pt x="2" y="1"/>
                      <a:pt x="2" y="1"/>
                      <a:pt x="2" y="1"/>
                    </a:cubicBezTo>
                    <a:cubicBezTo>
                      <a:pt x="1" y="2"/>
                      <a:pt x="1" y="2"/>
                      <a:pt x="1" y="2"/>
                    </a:cubicBezTo>
                    <a:cubicBezTo>
                      <a:pt x="0" y="1"/>
                      <a:pt x="0" y="1"/>
                      <a:pt x="0" y="1"/>
                    </a:cubicBezTo>
                    <a:cubicBezTo>
                      <a:pt x="1"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5" name="Freeform 1339">
                <a:extLst>
                  <a:ext uri="{FF2B5EF4-FFF2-40B4-BE49-F238E27FC236}">
                    <a16:creationId xmlns:a16="http://schemas.microsoft.com/office/drawing/2014/main" id="{107078AA-D5FB-43A1-814D-125E833F7916}"/>
                  </a:ext>
                </a:extLst>
              </p:cNvPr>
              <p:cNvSpPr/>
              <p:nvPr/>
            </p:nvSpPr>
            <p:spPr bwMode="auto">
              <a:xfrm>
                <a:off x="1994" y="1716"/>
                <a:ext cx="8" cy="5"/>
              </a:xfrm>
              <a:custGeom>
                <a:gdLst>
                  <a:gd name="T0" fmla="*/ 3 w 3"/>
                  <a:gd name="T1" fmla="*/ 1 h 2"/>
                  <a:gd name="T2" fmla="*/ 3 w 3"/>
                  <a:gd name="T3" fmla="*/ 1 h 2"/>
                  <a:gd name="T4" fmla="*/ 2 w 3"/>
                  <a:gd name="T5" fmla="*/ 2 h 2"/>
                  <a:gd name="T6" fmla="*/ 2 w 3"/>
                  <a:gd name="T7" fmla="*/ 1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2"/>
                      <a:pt x="2" y="2"/>
                      <a:pt x="2" y="2"/>
                    </a:cubicBezTo>
                    <a:cubicBezTo>
                      <a:pt x="2" y="1"/>
                      <a:pt x="2" y="1"/>
                      <a:pt x="2" y="1"/>
                    </a:cubicBezTo>
                    <a:cubicBezTo>
                      <a:pt x="0" y="2"/>
                      <a:pt x="0" y="2"/>
                      <a:pt x="0"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6" name="Freeform 1340">
                <a:extLst>
                  <a:ext uri="{FF2B5EF4-FFF2-40B4-BE49-F238E27FC236}">
                    <a16:creationId xmlns:a16="http://schemas.microsoft.com/office/drawing/2014/main" id="{B44C645F-445B-40BE-8404-57C02342EC4A}"/>
                  </a:ext>
                </a:extLst>
              </p:cNvPr>
              <p:cNvSpPr/>
              <p:nvPr/>
            </p:nvSpPr>
            <p:spPr bwMode="auto">
              <a:xfrm>
                <a:off x="2100" y="1719"/>
                <a:ext cx="6" cy="5"/>
              </a:xfrm>
              <a:custGeom>
                <a:gdLst>
                  <a:gd name="T0" fmla="*/ 0 w 2"/>
                  <a:gd name="T1" fmla="*/ 2 h 2"/>
                  <a:gd name="T2" fmla="*/ 2 w 2"/>
                  <a:gd name="T3" fmla="*/ 0 h 2"/>
                  <a:gd name="T4" fmla="*/ 1 w 2"/>
                  <a:gd name="T5" fmla="*/ 0 h 2"/>
                  <a:gd name="T6" fmla="*/ 2 w 2"/>
                  <a:gd name="T7" fmla="*/ 0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1"/>
                      <a:pt x="1" y="1"/>
                      <a:pt x="2" y="0"/>
                    </a:cubicBezTo>
                    <a:cubicBezTo>
                      <a:pt x="1" y="0"/>
                      <a:pt x="1" y="0"/>
                      <a:pt x="1" y="0"/>
                    </a:cubicBezTo>
                    <a:cubicBezTo>
                      <a:pt x="2" y="0"/>
                      <a:pt x="2" y="0"/>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7" name="Freeform 1341">
                <a:extLst>
                  <a:ext uri="{FF2B5EF4-FFF2-40B4-BE49-F238E27FC236}">
                    <a16:creationId xmlns:a16="http://schemas.microsoft.com/office/drawing/2014/main" id="{F09F6BF4-62DD-4EBE-889F-32AF91BF59E7}"/>
                  </a:ext>
                </a:extLst>
              </p:cNvPr>
              <p:cNvSpPr/>
              <p:nvPr/>
            </p:nvSpPr>
            <p:spPr bwMode="auto">
              <a:xfrm>
                <a:off x="2034" y="1719"/>
                <a:ext cx="42" cy="26"/>
              </a:xfrm>
              <a:custGeom>
                <a:gdLst>
                  <a:gd name="T0" fmla="*/ 13 w 16"/>
                  <a:gd name="T1" fmla="*/ 3 h 10"/>
                  <a:gd name="T2" fmla="*/ 14 w 16"/>
                  <a:gd name="T3" fmla="*/ 3 h 10"/>
                  <a:gd name="T4" fmla="*/ 13 w 16"/>
                  <a:gd name="T5" fmla="*/ 5 h 10"/>
                  <a:gd name="T6" fmla="*/ 13 w 16"/>
                  <a:gd name="T7" fmla="*/ 5 h 10"/>
                  <a:gd name="T8" fmla="*/ 16 w 16"/>
                  <a:gd name="T9" fmla="*/ 3 h 10"/>
                  <a:gd name="T10" fmla="*/ 11 w 16"/>
                  <a:gd name="T11" fmla="*/ 7 h 10"/>
                  <a:gd name="T12" fmla="*/ 9 w 16"/>
                  <a:gd name="T13" fmla="*/ 8 h 10"/>
                  <a:gd name="T14" fmla="*/ 9 w 16"/>
                  <a:gd name="T15" fmla="*/ 7 h 10"/>
                  <a:gd name="T16" fmla="*/ 8 w 16"/>
                  <a:gd name="T17" fmla="*/ 7 h 10"/>
                  <a:gd name="T18" fmla="*/ 8 w 16"/>
                  <a:gd name="T19" fmla="*/ 7 h 10"/>
                  <a:gd name="T20" fmla="*/ 4 w 16"/>
                  <a:gd name="T21" fmla="*/ 7 h 10"/>
                  <a:gd name="T22" fmla="*/ 5 w 16"/>
                  <a:gd name="T23" fmla="*/ 9 h 10"/>
                  <a:gd name="T24" fmla="*/ 6 w 16"/>
                  <a:gd name="T25" fmla="*/ 9 h 10"/>
                  <a:gd name="T26" fmla="*/ 6 w 16"/>
                  <a:gd name="T27" fmla="*/ 10 h 10"/>
                  <a:gd name="T28" fmla="*/ 4 w 16"/>
                  <a:gd name="T29" fmla="*/ 10 h 10"/>
                  <a:gd name="T30" fmla="*/ 4 w 16"/>
                  <a:gd name="T31" fmla="*/ 10 h 10"/>
                  <a:gd name="T32" fmla="*/ 1 w 16"/>
                  <a:gd name="T33" fmla="*/ 10 h 10"/>
                  <a:gd name="T34" fmla="*/ 2 w 16"/>
                  <a:gd name="T35" fmla="*/ 9 h 10"/>
                  <a:gd name="T36" fmla="*/ 1 w 16"/>
                  <a:gd name="T37" fmla="*/ 9 h 10"/>
                  <a:gd name="T38" fmla="*/ 1 w 16"/>
                  <a:gd name="T39" fmla="*/ 9 h 10"/>
                  <a:gd name="T40" fmla="*/ 0 w 16"/>
                  <a:gd name="T41" fmla="*/ 9 h 10"/>
                  <a:gd name="T42" fmla="*/ 2 w 16"/>
                  <a:gd name="T43" fmla="*/ 8 h 10"/>
                  <a:gd name="T44" fmla="*/ 1 w 16"/>
                  <a:gd name="T45" fmla="*/ 7 h 10"/>
                  <a:gd name="T46" fmla="*/ 2 w 16"/>
                  <a:gd name="T47" fmla="*/ 6 h 10"/>
                  <a:gd name="T48" fmla="*/ 2 w 16"/>
                  <a:gd name="T49" fmla="*/ 6 h 10"/>
                  <a:gd name="T50" fmla="*/ 3 w 16"/>
                  <a:gd name="T51" fmla="*/ 5 h 10"/>
                  <a:gd name="T52" fmla="*/ 2 w 16"/>
                  <a:gd name="T53" fmla="*/ 4 h 10"/>
                  <a:gd name="T54" fmla="*/ 10 w 16"/>
                  <a:gd name="T55" fmla="*/ 0 h 10"/>
                  <a:gd name="T56" fmla="*/ 13 w 16"/>
                  <a:gd name="T5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
                    <a:moveTo>
                      <a:pt x="13" y="3"/>
                    </a:moveTo>
                    <a:cubicBezTo>
                      <a:pt x="14" y="3"/>
                      <a:pt x="14" y="3"/>
                      <a:pt x="14" y="3"/>
                    </a:cubicBezTo>
                    <a:cubicBezTo>
                      <a:pt x="13" y="3"/>
                      <a:pt x="13" y="4"/>
                      <a:pt x="13" y="5"/>
                    </a:cubicBezTo>
                    <a:cubicBezTo>
                      <a:pt x="13" y="5"/>
                      <a:pt x="13" y="5"/>
                      <a:pt x="13" y="5"/>
                    </a:cubicBezTo>
                    <a:cubicBezTo>
                      <a:pt x="16" y="3"/>
                      <a:pt x="16" y="3"/>
                      <a:pt x="16" y="3"/>
                    </a:cubicBezTo>
                    <a:cubicBezTo>
                      <a:pt x="15" y="5"/>
                      <a:pt x="12" y="5"/>
                      <a:pt x="11" y="7"/>
                    </a:cubicBezTo>
                    <a:cubicBezTo>
                      <a:pt x="11" y="7"/>
                      <a:pt x="8" y="7"/>
                      <a:pt x="9" y="8"/>
                    </a:cubicBezTo>
                    <a:cubicBezTo>
                      <a:pt x="9" y="7"/>
                      <a:pt x="9" y="7"/>
                      <a:pt x="9" y="7"/>
                    </a:cubicBezTo>
                    <a:cubicBezTo>
                      <a:pt x="8" y="7"/>
                      <a:pt x="8" y="7"/>
                      <a:pt x="8" y="7"/>
                    </a:cubicBezTo>
                    <a:cubicBezTo>
                      <a:pt x="8" y="7"/>
                      <a:pt x="8" y="7"/>
                      <a:pt x="8" y="7"/>
                    </a:cubicBezTo>
                    <a:cubicBezTo>
                      <a:pt x="7" y="6"/>
                      <a:pt x="5" y="7"/>
                      <a:pt x="4" y="7"/>
                    </a:cubicBezTo>
                    <a:cubicBezTo>
                      <a:pt x="3" y="7"/>
                      <a:pt x="4" y="9"/>
                      <a:pt x="5" y="9"/>
                    </a:cubicBezTo>
                    <a:cubicBezTo>
                      <a:pt x="6" y="9"/>
                      <a:pt x="6" y="9"/>
                      <a:pt x="6" y="9"/>
                    </a:cubicBezTo>
                    <a:cubicBezTo>
                      <a:pt x="6" y="10"/>
                      <a:pt x="6" y="10"/>
                      <a:pt x="6" y="10"/>
                    </a:cubicBezTo>
                    <a:cubicBezTo>
                      <a:pt x="5" y="9"/>
                      <a:pt x="4" y="9"/>
                      <a:pt x="4" y="10"/>
                    </a:cubicBezTo>
                    <a:cubicBezTo>
                      <a:pt x="4" y="10"/>
                      <a:pt x="4" y="10"/>
                      <a:pt x="4" y="10"/>
                    </a:cubicBezTo>
                    <a:cubicBezTo>
                      <a:pt x="1" y="10"/>
                      <a:pt x="1" y="10"/>
                      <a:pt x="1" y="10"/>
                    </a:cubicBezTo>
                    <a:cubicBezTo>
                      <a:pt x="2" y="9"/>
                      <a:pt x="2" y="9"/>
                      <a:pt x="2" y="9"/>
                    </a:cubicBezTo>
                    <a:cubicBezTo>
                      <a:pt x="1" y="9"/>
                      <a:pt x="1" y="9"/>
                      <a:pt x="1" y="9"/>
                    </a:cubicBezTo>
                    <a:cubicBezTo>
                      <a:pt x="1" y="9"/>
                      <a:pt x="1" y="9"/>
                      <a:pt x="1" y="9"/>
                    </a:cubicBezTo>
                    <a:cubicBezTo>
                      <a:pt x="1" y="8"/>
                      <a:pt x="0" y="8"/>
                      <a:pt x="0" y="9"/>
                    </a:cubicBezTo>
                    <a:cubicBezTo>
                      <a:pt x="0" y="8"/>
                      <a:pt x="1" y="10"/>
                      <a:pt x="2" y="8"/>
                    </a:cubicBezTo>
                    <a:cubicBezTo>
                      <a:pt x="2" y="7"/>
                      <a:pt x="0" y="8"/>
                      <a:pt x="1" y="7"/>
                    </a:cubicBezTo>
                    <a:cubicBezTo>
                      <a:pt x="2" y="7"/>
                      <a:pt x="2" y="6"/>
                      <a:pt x="2" y="6"/>
                    </a:cubicBezTo>
                    <a:cubicBezTo>
                      <a:pt x="2" y="6"/>
                      <a:pt x="2" y="6"/>
                      <a:pt x="2" y="6"/>
                    </a:cubicBezTo>
                    <a:cubicBezTo>
                      <a:pt x="3" y="5"/>
                      <a:pt x="3" y="5"/>
                      <a:pt x="3" y="5"/>
                    </a:cubicBezTo>
                    <a:cubicBezTo>
                      <a:pt x="2" y="5"/>
                      <a:pt x="2" y="4"/>
                      <a:pt x="2" y="4"/>
                    </a:cubicBezTo>
                    <a:cubicBezTo>
                      <a:pt x="5" y="3"/>
                      <a:pt x="8" y="2"/>
                      <a:pt x="10" y="0"/>
                    </a:cubicBezTo>
                    <a:cubicBezTo>
                      <a:pt x="11" y="1"/>
                      <a:pt x="14" y="1"/>
                      <a:pt x="1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8" name="Freeform 1342">
                <a:extLst>
                  <a:ext uri="{FF2B5EF4-FFF2-40B4-BE49-F238E27FC236}">
                    <a16:creationId xmlns:a16="http://schemas.microsoft.com/office/drawing/2014/main" id="{D5B9BF24-51C9-4714-8447-C33F33957628}"/>
                  </a:ext>
                </a:extLst>
              </p:cNvPr>
              <p:cNvSpPr/>
              <p:nvPr/>
            </p:nvSpPr>
            <p:spPr bwMode="auto">
              <a:xfrm>
                <a:off x="2114" y="1716"/>
                <a:ext cx="5" cy="5"/>
              </a:xfrm>
              <a:custGeom>
                <a:gdLst>
                  <a:gd name="T0" fmla="*/ 2 w 2"/>
                  <a:gd name="T1" fmla="*/ 1 h 2"/>
                  <a:gd name="T2" fmla="*/ 2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59" name="Freeform 1343">
                <a:extLst>
                  <a:ext uri="{FF2B5EF4-FFF2-40B4-BE49-F238E27FC236}">
                    <a16:creationId xmlns:a16="http://schemas.microsoft.com/office/drawing/2014/main" id="{2EA17D94-E40A-4CE8-9F2B-DC4190B98BBE}"/>
                  </a:ext>
                </a:extLst>
              </p:cNvPr>
              <p:cNvSpPr/>
              <p:nvPr/>
            </p:nvSpPr>
            <p:spPr bwMode="auto">
              <a:xfrm>
                <a:off x="3631" y="1719"/>
                <a:ext cx="6" cy="5"/>
              </a:xfrm>
              <a:custGeom>
                <a:gdLst>
                  <a:gd name="T0" fmla="*/ 2 w 2"/>
                  <a:gd name="T1" fmla="*/ 0 h 2"/>
                  <a:gd name="T2" fmla="*/ 2 w 2"/>
                  <a:gd name="T3" fmla="*/ 1 h 2"/>
                  <a:gd name="T4" fmla="*/ 1 w 2"/>
                  <a:gd name="T5" fmla="*/ 1 h 2"/>
                  <a:gd name="T6" fmla="*/ 0 w 2"/>
                  <a:gd name="T7" fmla="*/ 1 h 2"/>
                  <a:gd name="T8" fmla="*/ 2 w 2"/>
                  <a:gd name="T9" fmla="*/ 2 h 2"/>
                  <a:gd name="T10" fmla="*/ 0 w 2"/>
                  <a:gd name="T11" fmla="*/ 2 h 2"/>
                  <a:gd name="T12" fmla="*/ 1 w 2"/>
                  <a:gd name="T13" fmla="*/ 1 h 2"/>
                  <a:gd name="T14" fmla="*/ 1 w 2"/>
                  <a:gd name="T15" fmla="*/ 0 h 2"/>
                  <a:gd name="T16" fmla="*/ 2 w 2"/>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cubicBezTo>
                      <a:pt x="2" y="1"/>
                      <a:pt x="2" y="1"/>
                      <a:pt x="2" y="1"/>
                    </a:cubicBezTo>
                    <a:cubicBezTo>
                      <a:pt x="1" y="1"/>
                      <a:pt x="1" y="1"/>
                      <a:pt x="1" y="1"/>
                    </a:cubicBezTo>
                    <a:cubicBezTo>
                      <a:pt x="0" y="1"/>
                      <a:pt x="0" y="1"/>
                      <a:pt x="0" y="1"/>
                    </a:cubicBezTo>
                    <a:cubicBezTo>
                      <a:pt x="2" y="2"/>
                      <a:pt x="2" y="2"/>
                      <a:pt x="2" y="2"/>
                    </a:cubicBezTo>
                    <a:cubicBezTo>
                      <a:pt x="0" y="2"/>
                      <a:pt x="0" y="2"/>
                      <a:pt x="0" y="2"/>
                    </a:cubicBezTo>
                    <a:cubicBezTo>
                      <a:pt x="0" y="2"/>
                      <a:pt x="0"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0" name="Freeform 1344">
                <a:extLst>
                  <a:ext uri="{FF2B5EF4-FFF2-40B4-BE49-F238E27FC236}">
                    <a16:creationId xmlns:a16="http://schemas.microsoft.com/office/drawing/2014/main" id="{1CFCB2A0-C2B2-4A88-8A28-66FA2612C523}"/>
                  </a:ext>
                </a:extLst>
              </p:cNvPr>
              <p:cNvSpPr/>
              <p:nvPr/>
            </p:nvSpPr>
            <p:spPr bwMode="auto">
              <a:xfrm>
                <a:off x="3968" y="1719"/>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1" name="Freeform 1345">
                <a:extLst>
                  <a:ext uri="{FF2B5EF4-FFF2-40B4-BE49-F238E27FC236}">
                    <a16:creationId xmlns:a16="http://schemas.microsoft.com/office/drawing/2014/main" id="{DB9EBB2C-E1D9-4C8B-84D4-1C2AD7732CBF}"/>
                  </a:ext>
                </a:extLst>
              </p:cNvPr>
              <p:cNvSpPr/>
              <p:nvPr/>
            </p:nvSpPr>
            <p:spPr bwMode="auto">
              <a:xfrm>
                <a:off x="1961" y="1716"/>
                <a:ext cx="14" cy="11"/>
              </a:xfrm>
              <a:custGeom>
                <a:gdLst>
                  <a:gd name="T0" fmla="*/ 3 w 5"/>
                  <a:gd name="T1" fmla="*/ 4 h 4"/>
                  <a:gd name="T2" fmla="*/ 0 w 5"/>
                  <a:gd name="T3" fmla="*/ 3 h 4"/>
                  <a:gd name="T4" fmla="*/ 0 w 5"/>
                  <a:gd name="T5" fmla="*/ 1 h 4"/>
                  <a:gd name="T6" fmla="*/ 3 w 5"/>
                  <a:gd name="T7" fmla="*/ 4 h 4"/>
                </a:gdLst>
                <a:cxnLst>
                  <a:cxn ang="0">
                    <a:pos x="T0" y="T1"/>
                  </a:cxn>
                  <a:cxn ang="0">
                    <a:pos x="T2" y="T3"/>
                  </a:cxn>
                  <a:cxn ang="0">
                    <a:pos x="T4" y="T5"/>
                  </a:cxn>
                  <a:cxn ang="0">
                    <a:pos x="T6" y="T7"/>
                  </a:cxn>
                </a:cxnLst>
                <a:rect l="0" t="0" r="r" b="b"/>
                <a:pathLst>
                  <a:path w="5" h="4">
                    <a:moveTo>
                      <a:pt x="3" y="4"/>
                    </a:moveTo>
                    <a:cubicBezTo>
                      <a:pt x="0" y="3"/>
                      <a:pt x="0" y="3"/>
                      <a:pt x="0" y="3"/>
                    </a:cubicBezTo>
                    <a:cubicBezTo>
                      <a:pt x="0" y="1"/>
                      <a:pt x="0" y="1"/>
                      <a:pt x="0" y="1"/>
                    </a:cubicBezTo>
                    <a:cubicBezTo>
                      <a:pt x="0" y="4"/>
                      <a:pt x="5" y="0"/>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2" name="Freeform 1346">
                <a:extLst>
                  <a:ext uri="{FF2B5EF4-FFF2-40B4-BE49-F238E27FC236}">
                    <a16:creationId xmlns:a16="http://schemas.microsoft.com/office/drawing/2014/main" id="{10526C81-3149-4C68-8B65-37F7EC3169F1}"/>
                  </a:ext>
                </a:extLst>
              </p:cNvPr>
              <p:cNvSpPr/>
              <p:nvPr/>
            </p:nvSpPr>
            <p:spPr bwMode="auto">
              <a:xfrm>
                <a:off x="2010" y="1719"/>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3" name="Freeform 1347">
                <a:extLst>
                  <a:ext uri="{FF2B5EF4-FFF2-40B4-BE49-F238E27FC236}">
                    <a16:creationId xmlns:a16="http://schemas.microsoft.com/office/drawing/2014/main" id="{E844278C-EDED-4C59-AE0B-F932FF688E8B}"/>
                  </a:ext>
                </a:extLst>
              </p:cNvPr>
              <p:cNvSpPr/>
              <p:nvPr/>
            </p:nvSpPr>
            <p:spPr bwMode="auto">
              <a:xfrm>
                <a:off x="4075" y="1721"/>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4" name="Freeform 1348">
                <a:extLst>
                  <a:ext uri="{FF2B5EF4-FFF2-40B4-BE49-F238E27FC236}">
                    <a16:creationId xmlns:a16="http://schemas.microsoft.com/office/drawing/2014/main" id="{DD446A69-7175-4F54-980F-4F170CFF58DB}"/>
                  </a:ext>
                </a:extLst>
              </p:cNvPr>
              <p:cNvSpPr/>
              <p:nvPr/>
            </p:nvSpPr>
            <p:spPr bwMode="auto">
              <a:xfrm>
                <a:off x="4318" y="1721"/>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1" y="0"/>
                      <a:pt x="2" y="1"/>
                      <a:pt x="3" y="0"/>
                    </a:cubicBezTo>
                    <a:cubicBezTo>
                      <a:pt x="3"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5" name="Freeform 1349">
                <a:extLst>
                  <a:ext uri="{FF2B5EF4-FFF2-40B4-BE49-F238E27FC236}">
                    <a16:creationId xmlns:a16="http://schemas.microsoft.com/office/drawing/2014/main" id="{0E8A30C8-245C-4BD6-9A4C-50B506425A0D}"/>
                  </a:ext>
                </a:extLst>
              </p:cNvPr>
              <p:cNvSpPr/>
              <p:nvPr/>
            </p:nvSpPr>
            <p:spPr bwMode="auto">
              <a:xfrm>
                <a:off x="1948"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6" name="Freeform 1350">
                <a:extLst>
                  <a:ext uri="{FF2B5EF4-FFF2-40B4-BE49-F238E27FC236}">
                    <a16:creationId xmlns:a16="http://schemas.microsoft.com/office/drawing/2014/main" id="{E4F4E5F9-F725-4398-B3D5-2E0BEF9639DE}"/>
                  </a:ext>
                </a:extLst>
              </p:cNvPr>
              <p:cNvSpPr/>
              <p:nvPr/>
            </p:nvSpPr>
            <p:spPr bwMode="auto">
              <a:xfrm>
                <a:off x="2124" y="1721"/>
                <a:ext cx="8" cy="3"/>
              </a:xfrm>
              <a:custGeom>
                <a:gdLst>
                  <a:gd name="T0" fmla="*/ 2 w 3"/>
                  <a:gd name="T1" fmla="*/ 1 h 1"/>
                  <a:gd name="T2" fmla="*/ 2 w 3"/>
                  <a:gd name="T3" fmla="*/ 1 h 1"/>
                  <a:gd name="T4" fmla="*/ 0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3" y="1"/>
                      <a:pt x="2" y="1"/>
                      <a:pt x="2" y="1"/>
                    </a:cubicBezTo>
                    <a:cubicBezTo>
                      <a:pt x="0" y="0"/>
                      <a:pt x="0" y="0"/>
                      <a:pt x="0"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7" name="Freeform 1351">
                <a:extLst>
                  <a:ext uri="{FF2B5EF4-FFF2-40B4-BE49-F238E27FC236}">
                    <a16:creationId xmlns:a16="http://schemas.microsoft.com/office/drawing/2014/main" id="{A049DB82-0CC6-48C4-B6C9-58078CD4D3EB}"/>
                  </a:ext>
                </a:extLst>
              </p:cNvPr>
              <p:cNvSpPr/>
              <p:nvPr/>
            </p:nvSpPr>
            <p:spPr bwMode="auto">
              <a:xfrm>
                <a:off x="3963" y="1721"/>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8" name="Freeform 1352">
                <a:extLst>
                  <a:ext uri="{FF2B5EF4-FFF2-40B4-BE49-F238E27FC236}">
                    <a16:creationId xmlns:a16="http://schemas.microsoft.com/office/drawing/2014/main" id="{7B956FF8-5010-4236-AF51-F5A50F214665}"/>
                  </a:ext>
                </a:extLst>
              </p:cNvPr>
              <p:cNvSpPr/>
              <p:nvPr/>
            </p:nvSpPr>
            <p:spPr bwMode="auto">
              <a:xfrm>
                <a:off x="4184" y="1724"/>
                <a:ext cx="6" cy="3"/>
              </a:xfrm>
              <a:custGeom>
                <a:gdLst>
                  <a:gd name="T0" fmla="*/ 2 w 2"/>
                  <a:gd name="T1" fmla="*/ 1 h 1"/>
                  <a:gd name="T2" fmla="*/ 0 w 2"/>
                  <a:gd name="T3" fmla="*/ 0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0"/>
                      <a:pt x="1" y="0"/>
                      <a:pt x="0" y="0"/>
                    </a:cubicBezTo>
                    <a:cubicBezTo>
                      <a:pt x="0" y="0"/>
                      <a:pt x="0" y="0"/>
                      <a:pt x="0"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69" name="Freeform 1353">
                <a:extLst>
                  <a:ext uri="{FF2B5EF4-FFF2-40B4-BE49-F238E27FC236}">
                    <a16:creationId xmlns:a16="http://schemas.microsoft.com/office/drawing/2014/main" id="{FC0D0A1D-8C29-484A-94D2-545DCE7877DB}"/>
                  </a:ext>
                </a:extLst>
              </p:cNvPr>
              <p:cNvSpPr/>
              <p:nvPr/>
            </p:nvSpPr>
            <p:spPr bwMode="auto">
              <a:xfrm>
                <a:off x="4216" y="1721"/>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0" name="Freeform 1354">
                <a:extLst>
                  <a:ext uri="{FF2B5EF4-FFF2-40B4-BE49-F238E27FC236}">
                    <a16:creationId xmlns:a16="http://schemas.microsoft.com/office/drawing/2014/main" id="{3D200E15-121B-4613-A2AD-F61D0DD432A1}"/>
                  </a:ext>
                </a:extLst>
              </p:cNvPr>
              <p:cNvSpPr/>
              <p:nvPr/>
            </p:nvSpPr>
            <p:spPr bwMode="auto">
              <a:xfrm>
                <a:off x="1953" y="1724"/>
                <a:ext cx="38" cy="27"/>
              </a:xfrm>
              <a:custGeom>
                <a:gdLst>
                  <a:gd name="T0" fmla="*/ 14 w 14"/>
                  <a:gd name="T1" fmla="*/ 0 h 10"/>
                  <a:gd name="T2" fmla="*/ 13 w 14"/>
                  <a:gd name="T3" fmla="*/ 2 h 10"/>
                  <a:gd name="T4" fmla="*/ 10 w 14"/>
                  <a:gd name="T5" fmla="*/ 2 h 10"/>
                  <a:gd name="T6" fmla="*/ 9 w 14"/>
                  <a:gd name="T7" fmla="*/ 4 h 10"/>
                  <a:gd name="T8" fmla="*/ 8 w 14"/>
                  <a:gd name="T9" fmla="*/ 4 h 10"/>
                  <a:gd name="T10" fmla="*/ 8 w 14"/>
                  <a:gd name="T11" fmla="*/ 3 h 10"/>
                  <a:gd name="T12" fmla="*/ 7 w 14"/>
                  <a:gd name="T13" fmla="*/ 4 h 10"/>
                  <a:gd name="T14" fmla="*/ 7 w 14"/>
                  <a:gd name="T15" fmla="*/ 4 h 10"/>
                  <a:gd name="T16" fmla="*/ 3 w 14"/>
                  <a:gd name="T17" fmla="*/ 6 h 10"/>
                  <a:gd name="T18" fmla="*/ 7 w 14"/>
                  <a:gd name="T19" fmla="*/ 7 h 10"/>
                  <a:gd name="T20" fmla="*/ 8 w 14"/>
                  <a:gd name="T21" fmla="*/ 6 h 10"/>
                  <a:gd name="T22" fmla="*/ 8 w 14"/>
                  <a:gd name="T23" fmla="*/ 6 h 10"/>
                  <a:gd name="T24" fmla="*/ 11 w 14"/>
                  <a:gd name="T25" fmla="*/ 3 h 10"/>
                  <a:gd name="T26" fmla="*/ 13 w 14"/>
                  <a:gd name="T27" fmla="*/ 2 h 10"/>
                  <a:gd name="T28" fmla="*/ 10 w 14"/>
                  <a:gd name="T29" fmla="*/ 4 h 10"/>
                  <a:gd name="T30" fmla="*/ 11 w 14"/>
                  <a:gd name="T31" fmla="*/ 6 h 10"/>
                  <a:gd name="T32" fmla="*/ 11 w 14"/>
                  <a:gd name="T33" fmla="*/ 7 h 10"/>
                  <a:gd name="T34" fmla="*/ 11 w 14"/>
                  <a:gd name="T35" fmla="*/ 6 h 10"/>
                  <a:gd name="T36" fmla="*/ 7 w 14"/>
                  <a:gd name="T37" fmla="*/ 10 h 10"/>
                  <a:gd name="T38" fmla="*/ 3 w 14"/>
                  <a:gd name="T39" fmla="*/ 9 h 10"/>
                  <a:gd name="T40" fmla="*/ 1 w 14"/>
                  <a:gd name="T41" fmla="*/ 9 h 10"/>
                  <a:gd name="T42" fmla="*/ 0 w 14"/>
                  <a:gd name="T43" fmla="*/ 8 h 10"/>
                  <a:gd name="T44" fmla="*/ 2 w 14"/>
                  <a:gd name="T45" fmla="*/ 4 h 10"/>
                  <a:gd name="T46" fmla="*/ 2 w 14"/>
                  <a:gd name="T47" fmla="*/ 4 h 10"/>
                  <a:gd name="T48" fmla="*/ 3 w 14"/>
                  <a:gd name="T49" fmla="*/ 3 h 10"/>
                  <a:gd name="T50" fmla="*/ 4 w 14"/>
                  <a:gd name="T51" fmla="*/ 4 h 10"/>
                  <a:gd name="T52" fmla="*/ 9 w 14"/>
                  <a:gd name="T53" fmla="*/ 1 h 10"/>
                  <a:gd name="T54" fmla="*/ 14 w 14"/>
                  <a:gd name="T55"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4" y="0"/>
                    </a:moveTo>
                    <a:cubicBezTo>
                      <a:pt x="14" y="1"/>
                      <a:pt x="14" y="1"/>
                      <a:pt x="13" y="2"/>
                    </a:cubicBezTo>
                    <a:cubicBezTo>
                      <a:pt x="12" y="1"/>
                      <a:pt x="11" y="2"/>
                      <a:pt x="10" y="2"/>
                    </a:cubicBezTo>
                    <a:cubicBezTo>
                      <a:pt x="10" y="3"/>
                      <a:pt x="9" y="3"/>
                      <a:pt x="9" y="4"/>
                    </a:cubicBezTo>
                    <a:cubicBezTo>
                      <a:pt x="8" y="4"/>
                      <a:pt x="8" y="4"/>
                      <a:pt x="8" y="4"/>
                    </a:cubicBezTo>
                    <a:cubicBezTo>
                      <a:pt x="8" y="3"/>
                      <a:pt x="8" y="3"/>
                      <a:pt x="8" y="3"/>
                    </a:cubicBezTo>
                    <a:cubicBezTo>
                      <a:pt x="8" y="2"/>
                      <a:pt x="8" y="4"/>
                      <a:pt x="7" y="4"/>
                    </a:cubicBezTo>
                    <a:cubicBezTo>
                      <a:pt x="7" y="4"/>
                      <a:pt x="7" y="4"/>
                      <a:pt x="7" y="4"/>
                    </a:cubicBezTo>
                    <a:cubicBezTo>
                      <a:pt x="6" y="4"/>
                      <a:pt x="5" y="5"/>
                      <a:pt x="3" y="6"/>
                    </a:cubicBezTo>
                    <a:cubicBezTo>
                      <a:pt x="5" y="6"/>
                      <a:pt x="5" y="7"/>
                      <a:pt x="7" y="7"/>
                    </a:cubicBezTo>
                    <a:cubicBezTo>
                      <a:pt x="8" y="7"/>
                      <a:pt x="7" y="6"/>
                      <a:pt x="8" y="6"/>
                    </a:cubicBezTo>
                    <a:cubicBezTo>
                      <a:pt x="8" y="6"/>
                      <a:pt x="8" y="6"/>
                      <a:pt x="8" y="6"/>
                    </a:cubicBezTo>
                    <a:cubicBezTo>
                      <a:pt x="10" y="5"/>
                      <a:pt x="9" y="3"/>
                      <a:pt x="11" y="3"/>
                    </a:cubicBezTo>
                    <a:cubicBezTo>
                      <a:pt x="12" y="3"/>
                      <a:pt x="12" y="3"/>
                      <a:pt x="13" y="2"/>
                    </a:cubicBezTo>
                    <a:cubicBezTo>
                      <a:pt x="13" y="4"/>
                      <a:pt x="11" y="3"/>
                      <a:pt x="10" y="4"/>
                    </a:cubicBezTo>
                    <a:cubicBezTo>
                      <a:pt x="10" y="5"/>
                      <a:pt x="11" y="5"/>
                      <a:pt x="11" y="6"/>
                    </a:cubicBezTo>
                    <a:cubicBezTo>
                      <a:pt x="10" y="6"/>
                      <a:pt x="12" y="7"/>
                      <a:pt x="11" y="7"/>
                    </a:cubicBezTo>
                    <a:cubicBezTo>
                      <a:pt x="10" y="6"/>
                      <a:pt x="11" y="6"/>
                      <a:pt x="11" y="6"/>
                    </a:cubicBezTo>
                    <a:cubicBezTo>
                      <a:pt x="7" y="10"/>
                      <a:pt x="7" y="10"/>
                      <a:pt x="7" y="10"/>
                    </a:cubicBezTo>
                    <a:cubicBezTo>
                      <a:pt x="6" y="9"/>
                      <a:pt x="4" y="9"/>
                      <a:pt x="3" y="9"/>
                    </a:cubicBezTo>
                    <a:cubicBezTo>
                      <a:pt x="2" y="9"/>
                      <a:pt x="1" y="10"/>
                      <a:pt x="1" y="9"/>
                    </a:cubicBezTo>
                    <a:cubicBezTo>
                      <a:pt x="0" y="8"/>
                      <a:pt x="0" y="8"/>
                      <a:pt x="0" y="8"/>
                    </a:cubicBezTo>
                    <a:cubicBezTo>
                      <a:pt x="0" y="6"/>
                      <a:pt x="5" y="6"/>
                      <a:pt x="2" y="4"/>
                    </a:cubicBezTo>
                    <a:cubicBezTo>
                      <a:pt x="2" y="4"/>
                      <a:pt x="2" y="4"/>
                      <a:pt x="2" y="4"/>
                    </a:cubicBezTo>
                    <a:cubicBezTo>
                      <a:pt x="1" y="4"/>
                      <a:pt x="3" y="4"/>
                      <a:pt x="3" y="3"/>
                    </a:cubicBezTo>
                    <a:cubicBezTo>
                      <a:pt x="4" y="4"/>
                      <a:pt x="4" y="4"/>
                      <a:pt x="4" y="4"/>
                    </a:cubicBezTo>
                    <a:cubicBezTo>
                      <a:pt x="4" y="1"/>
                      <a:pt x="9" y="4"/>
                      <a:pt x="9" y="1"/>
                    </a:cubicBezTo>
                    <a:cubicBezTo>
                      <a:pt x="11" y="2"/>
                      <a:pt x="13"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1" name="Freeform 1355">
                <a:extLst>
                  <a:ext uri="{FF2B5EF4-FFF2-40B4-BE49-F238E27FC236}">
                    <a16:creationId xmlns:a16="http://schemas.microsoft.com/office/drawing/2014/main" id="{1F69302A-893F-4E0C-98B3-72AB76C204C1}"/>
                  </a:ext>
                </a:extLst>
              </p:cNvPr>
              <p:cNvSpPr/>
              <p:nvPr/>
            </p:nvSpPr>
            <p:spPr bwMode="auto">
              <a:xfrm>
                <a:off x="2060" y="172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2" name="Freeform 1356">
                <a:extLst>
                  <a:ext uri="{FF2B5EF4-FFF2-40B4-BE49-F238E27FC236}">
                    <a16:creationId xmlns:a16="http://schemas.microsoft.com/office/drawing/2014/main" id="{A9711B87-25AD-40CD-AF52-1CBFE89FCA3D}"/>
                  </a:ext>
                </a:extLst>
              </p:cNvPr>
              <p:cNvSpPr/>
              <p:nvPr/>
            </p:nvSpPr>
            <p:spPr bwMode="auto">
              <a:xfrm>
                <a:off x="4198" y="1721"/>
                <a:ext cx="10" cy="8"/>
              </a:xfrm>
              <a:custGeom>
                <a:gdLst>
                  <a:gd name="T0" fmla="*/ 4 w 4"/>
                  <a:gd name="T1" fmla="*/ 1 h 3"/>
                  <a:gd name="T2" fmla="*/ 0 w 4"/>
                  <a:gd name="T3" fmla="*/ 1 h 3"/>
                  <a:gd name="T4" fmla="*/ 4 w 4"/>
                  <a:gd name="T5" fmla="*/ 1 h 3"/>
                </a:gdLst>
                <a:cxnLst>
                  <a:cxn ang="0">
                    <a:pos x="T0" y="T1"/>
                  </a:cxn>
                  <a:cxn ang="0">
                    <a:pos x="T2" y="T3"/>
                  </a:cxn>
                  <a:cxn ang="0">
                    <a:pos x="T4" y="T5"/>
                  </a:cxn>
                </a:cxnLst>
                <a:rect l="0" t="0" r="r" b="b"/>
                <a:pathLst>
                  <a:path w="4" h="3">
                    <a:moveTo>
                      <a:pt x="4" y="1"/>
                    </a:moveTo>
                    <a:cubicBezTo>
                      <a:pt x="3" y="1"/>
                      <a:pt x="1" y="3"/>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3" name="Freeform 1357">
                <a:extLst>
                  <a:ext uri="{FF2B5EF4-FFF2-40B4-BE49-F238E27FC236}">
                    <a16:creationId xmlns:a16="http://schemas.microsoft.com/office/drawing/2014/main" id="{CDE3A03C-E8BB-4DD9-86E8-AAAFE9691796}"/>
                  </a:ext>
                </a:extLst>
              </p:cNvPr>
              <p:cNvSpPr/>
              <p:nvPr/>
            </p:nvSpPr>
            <p:spPr bwMode="auto">
              <a:xfrm>
                <a:off x="4305" y="1724"/>
                <a:ext cx="8" cy="5"/>
              </a:xfrm>
              <a:custGeom>
                <a:gdLst>
                  <a:gd name="T0" fmla="*/ 0 w 3"/>
                  <a:gd name="T1" fmla="*/ 2 h 2"/>
                  <a:gd name="T2" fmla="*/ 0 w 3"/>
                  <a:gd name="T3" fmla="*/ 1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cubicBezTo>
                      <a:pt x="0" y="1"/>
                      <a:pt x="0" y="1"/>
                      <a:pt x="0" y="1"/>
                    </a:cubicBezTo>
                    <a:cubicBezTo>
                      <a:pt x="3" y="0"/>
                      <a:pt x="3" y="0"/>
                      <a:pt x="3" y="0"/>
                    </a:cubicBezTo>
                    <a:cubicBezTo>
                      <a:pt x="3" y="2"/>
                      <a:pt x="1" y="0"/>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4" name="Freeform 1358">
                <a:extLst>
                  <a:ext uri="{FF2B5EF4-FFF2-40B4-BE49-F238E27FC236}">
                    <a16:creationId xmlns:a16="http://schemas.microsoft.com/office/drawing/2014/main" id="{3EB24DCF-CA1D-4DB6-A317-EF7A8206D571}"/>
                  </a:ext>
                </a:extLst>
              </p:cNvPr>
              <p:cNvSpPr/>
              <p:nvPr/>
            </p:nvSpPr>
            <p:spPr bwMode="auto">
              <a:xfrm>
                <a:off x="3933" y="1727"/>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5" name="Freeform 1359">
                <a:extLst>
                  <a:ext uri="{FF2B5EF4-FFF2-40B4-BE49-F238E27FC236}">
                    <a16:creationId xmlns:a16="http://schemas.microsoft.com/office/drawing/2014/main" id="{66C6A786-4299-4B2D-A107-2AF8E8C992D2}"/>
                  </a:ext>
                </a:extLst>
              </p:cNvPr>
              <p:cNvSpPr/>
              <p:nvPr/>
            </p:nvSpPr>
            <p:spPr bwMode="auto">
              <a:xfrm>
                <a:off x="4040" y="1724"/>
                <a:ext cx="5" cy="8"/>
              </a:xfrm>
              <a:custGeom>
                <a:gdLst>
                  <a:gd name="T0" fmla="*/ 2 w 2"/>
                  <a:gd name="T1" fmla="*/ 1 h 3"/>
                  <a:gd name="T2" fmla="*/ 0 w 2"/>
                  <a:gd name="T3" fmla="*/ 3 h 3"/>
                  <a:gd name="T4" fmla="*/ 0 w 2"/>
                  <a:gd name="T5" fmla="*/ 2 h 3"/>
                  <a:gd name="T6" fmla="*/ 0 w 2"/>
                  <a:gd name="T7" fmla="*/ 2 h 3"/>
                  <a:gd name="T8" fmla="*/ 1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0" y="3"/>
                      <a:pt x="0" y="3"/>
                      <a:pt x="0" y="3"/>
                    </a:cubicBezTo>
                    <a:cubicBezTo>
                      <a:pt x="0" y="2"/>
                      <a:pt x="0" y="2"/>
                      <a:pt x="0" y="2"/>
                    </a:cubicBezTo>
                    <a:cubicBezTo>
                      <a:pt x="0" y="2"/>
                      <a:pt x="0" y="2"/>
                      <a:pt x="0" y="2"/>
                    </a:cubicBezTo>
                    <a:cubicBezTo>
                      <a:pt x="0" y="2"/>
                      <a:pt x="0" y="0"/>
                      <a:pt x="1"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6" name="Freeform 1360">
                <a:extLst>
                  <a:ext uri="{FF2B5EF4-FFF2-40B4-BE49-F238E27FC236}">
                    <a16:creationId xmlns:a16="http://schemas.microsoft.com/office/drawing/2014/main" id="{4EAD735A-D4C6-4023-A7E3-46D58E720AB5}"/>
                  </a:ext>
                </a:extLst>
              </p:cNvPr>
              <p:cNvSpPr/>
              <p:nvPr/>
            </p:nvSpPr>
            <p:spPr bwMode="auto">
              <a:xfrm>
                <a:off x="3351" y="1727"/>
                <a:ext cx="16" cy="5"/>
              </a:xfrm>
              <a:custGeom>
                <a:gdLst>
                  <a:gd name="T0" fmla="*/ 6 w 6"/>
                  <a:gd name="T1" fmla="*/ 0 h 2"/>
                  <a:gd name="T2" fmla="*/ 3 w 6"/>
                  <a:gd name="T3" fmla="*/ 2 h 2"/>
                  <a:gd name="T4" fmla="*/ 0 w 6"/>
                  <a:gd name="T5" fmla="*/ 1 h 2"/>
                  <a:gd name="T6" fmla="*/ 6 w 6"/>
                  <a:gd name="T7" fmla="*/ 0 h 2"/>
                </a:gdLst>
                <a:cxnLst>
                  <a:cxn ang="0">
                    <a:pos x="T0" y="T1"/>
                  </a:cxn>
                  <a:cxn ang="0">
                    <a:pos x="T2" y="T3"/>
                  </a:cxn>
                  <a:cxn ang="0">
                    <a:pos x="T4" y="T5"/>
                  </a:cxn>
                  <a:cxn ang="0">
                    <a:pos x="T6" y="T7"/>
                  </a:cxn>
                </a:cxnLst>
                <a:rect l="0" t="0" r="r" b="b"/>
                <a:pathLst>
                  <a:path w="6" h="2">
                    <a:moveTo>
                      <a:pt x="6" y="0"/>
                    </a:moveTo>
                    <a:cubicBezTo>
                      <a:pt x="6" y="1"/>
                      <a:pt x="3" y="1"/>
                      <a:pt x="3" y="2"/>
                    </a:cubicBezTo>
                    <a:cubicBezTo>
                      <a:pt x="0" y="1"/>
                      <a:pt x="0" y="1"/>
                      <a:pt x="0" y="1"/>
                    </a:cubicBezTo>
                    <a:cubicBezTo>
                      <a:pt x="2"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7" name="Freeform 1361">
                <a:extLst>
                  <a:ext uri="{FF2B5EF4-FFF2-40B4-BE49-F238E27FC236}">
                    <a16:creationId xmlns:a16="http://schemas.microsoft.com/office/drawing/2014/main" id="{F11F23BA-9D63-4860-86F2-736ACF87AD0D}"/>
                  </a:ext>
                </a:extLst>
              </p:cNvPr>
              <p:cNvSpPr/>
              <p:nvPr/>
            </p:nvSpPr>
            <p:spPr bwMode="auto">
              <a:xfrm>
                <a:off x="3605" y="1727"/>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8" name="Freeform 1362">
                <a:extLst>
                  <a:ext uri="{FF2B5EF4-FFF2-40B4-BE49-F238E27FC236}">
                    <a16:creationId xmlns:a16="http://schemas.microsoft.com/office/drawing/2014/main" id="{A0FFE9AD-3F64-4F96-B59F-3FBC1A44E984}"/>
                  </a:ext>
                </a:extLst>
              </p:cNvPr>
              <p:cNvSpPr/>
              <p:nvPr/>
            </p:nvSpPr>
            <p:spPr bwMode="auto">
              <a:xfrm>
                <a:off x="4195" y="1727"/>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79" name="Freeform 1363">
                <a:extLst>
                  <a:ext uri="{FF2B5EF4-FFF2-40B4-BE49-F238E27FC236}">
                    <a16:creationId xmlns:a16="http://schemas.microsoft.com/office/drawing/2014/main" id="{B88CC09F-FB19-4FCB-A2CD-8C7AD486BB0F}"/>
                  </a:ext>
                </a:extLst>
              </p:cNvPr>
              <p:cNvSpPr/>
              <p:nvPr/>
            </p:nvSpPr>
            <p:spPr bwMode="auto">
              <a:xfrm>
                <a:off x="1999" y="1727"/>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0" name="Freeform 1364">
                <a:extLst>
                  <a:ext uri="{FF2B5EF4-FFF2-40B4-BE49-F238E27FC236}">
                    <a16:creationId xmlns:a16="http://schemas.microsoft.com/office/drawing/2014/main" id="{18B33882-750D-40C8-A60D-C17E552A164D}"/>
                  </a:ext>
                </a:extLst>
              </p:cNvPr>
              <p:cNvSpPr/>
              <p:nvPr/>
            </p:nvSpPr>
            <p:spPr bwMode="auto">
              <a:xfrm>
                <a:off x="2018" y="1727"/>
                <a:ext cx="2" cy="2"/>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1" name="Freeform 1365">
                <a:extLst>
                  <a:ext uri="{FF2B5EF4-FFF2-40B4-BE49-F238E27FC236}">
                    <a16:creationId xmlns:a16="http://schemas.microsoft.com/office/drawing/2014/main" id="{ACA8040F-459B-4DFB-BC1A-A71F831FF472}"/>
                  </a:ext>
                </a:extLst>
              </p:cNvPr>
              <p:cNvSpPr/>
              <p:nvPr/>
            </p:nvSpPr>
            <p:spPr bwMode="auto">
              <a:xfrm>
                <a:off x="3610" y="1727"/>
                <a:ext cx="8" cy="5"/>
              </a:xfrm>
              <a:custGeom>
                <a:gdLst>
                  <a:gd name="T0" fmla="*/ 3 w 3"/>
                  <a:gd name="T1" fmla="*/ 1 h 2"/>
                  <a:gd name="T2" fmla="*/ 2 w 3"/>
                  <a:gd name="T3" fmla="*/ 1 h 2"/>
                  <a:gd name="T4" fmla="*/ 2 w 3"/>
                  <a:gd name="T5" fmla="*/ 1 h 2"/>
                  <a:gd name="T6" fmla="*/ 0 w 3"/>
                  <a:gd name="T7" fmla="*/ 2 h 2"/>
                  <a:gd name="T8" fmla="*/ 1 w 3"/>
                  <a:gd name="T9" fmla="*/ 0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1"/>
                      <a:pt x="2" y="1"/>
                    </a:cubicBezTo>
                    <a:cubicBezTo>
                      <a:pt x="2" y="1"/>
                      <a:pt x="2" y="1"/>
                      <a:pt x="2" y="1"/>
                    </a:cubicBezTo>
                    <a:cubicBezTo>
                      <a:pt x="2" y="2"/>
                      <a:pt x="0" y="2"/>
                      <a:pt x="0" y="2"/>
                    </a:cubicBezTo>
                    <a:cubicBezTo>
                      <a:pt x="1" y="0"/>
                      <a:pt x="1" y="0"/>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2" name="Freeform 1366">
                <a:extLst>
                  <a:ext uri="{FF2B5EF4-FFF2-40B4-BE49-F238E27FC236}">
                    <a16:creationId xmlns:a16="http://schemas.microsoft.com/office/drawing/2014/main" id="{E772BCF2-205D-4C9C-AD67-C9120F5C4B53}"/>
                  </a:ext>
                </a:extLst>
              </p:cNvPr>
              <p:cNvSpPr/>
              <p:nvPr/>
            </p:nvSpPr>
            <p:spPr bwMode="auto">
              <a:xfrm>
                <a:off x="4240" y="17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3" name="Freeform 1367">
                <a:extLst>
                  <a:ext uri="{FF2B5EF4-FFF2-40B4-BE49-F238E27FC236}">
                    <a16:creationId xmlns:a16="http://schemas.microsoft.com/office/drawing/2014/main" id="{63C23490-5994-4D78-B4CD-96CA210A5CA7}"/>
                  </a:ext>
                </a:extLst>
              </p:cNvPr>
              <p:cNvSpPr/>
              <p:nvPr/>
            </p:nvSpPr>
            <p:spPr bwMode="auto">
              <a:xfrm>
                <a:off x="4115" y="1727"/>
                <a:ext cx="2" cy="5"/>
              </a:xfrm>
              <a:custGeom>
                <a:gdLst>
                  <a:gd name="T0" fmla="*/ 2 w 2"/>
                  <a:gd name="T1" fmla="*/ 5 h 5"/>
                  <a:gd name="T2" fmla="*/ 0 w 2"/>
                  <a:gd name="T3" fmla="*/ 0 h 5"/>
                  <a:gd name="T4" fmla="*/ 2 w 2"/>
                  <a:gd name="T5" fmla="*/ 0 h 5"/>
                  <a:gd name="T6" fmla="*/ 2 w 2"/>
                  <a:gd name="T7" fmla="*/ 5 h 5"/>
                </a:gd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4" name="Freeform 1368">
                <a:extLst>
                  <a:ext uri="{FF2B5EF4-FFF2-40B4-BE49-F238E27FC236}">
                    <a16:creationId xmlns:a16="http://schemas.microsoft.com/office/drawing/2014/main" id="{48C7BA5E-2EC7-4AA5-AA0A-FC3577D9DB89}"/>
                  </a:ext>
                </a:extLst>
              </p:cNvPr>
              <p:cNvSpPr/>
              <p:nvPr/>
            </p:nvSpPr>
            <p:spPr bwMode="auto">
              <a:xfrm>
                <a:off x="4163" y="1729"/>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5" name="Freeform 1369">
                <a:extLst>
                  <a:ext uri="{FF2B5EF4-FFF2-40B4-BE49-F238E27FC236}">
                    <a16:creationId xmlns:a16="http://schemas.microsoft.com/office/drawing/2014/main" id="{AD058AB9-C0E6-4D6C-918D-5572C57E0CEC}"/>
                  </a:ext>
                </a:extLst>
              </p:cNvPr>
              <p:cNvSpPr/>
              <p:nvPr/>
            </p:nvSpPr>
            <p:spPr bwMode="auto">
              <a:xfrm flipH="1">
                <a:off x="4296" y="1729"/>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6" name="Freeform 1370">
                <a:extLst>
                  <a:ext uri="{FF2B5EF4-FFF2-40B4-BE49-F238E27FC236}">
                    <a16:creationId xmlns:a16="http://schemas.microsoft.com/office/drawing/2014/main" id="{B4A2D0E8-8B50-4169-AED3-EF3546BD6B61}"/>
                  </a:ext>
                </a:extLst>
              </p:cNvPr>
              <p:cNvSpPr/>
              <p:nvPr/>
            </p:nvSpPr>
            <p:spPr bwMode="auto">
              <a:xfrm>
                <a:off x="2060" y="1729"/>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7" name="Freeform 1371">
                <a:extLst>
                  <a:ext uri="{FF2B5EF4-FFF2-40B4-BE49-F238E27FC236}">
                    <a16:creationId xmlns:a16="http://schemas.microsoft.com/office/drawing/2014/main" id="{E7F589E5-1F72-4E04-8F29-5CAA83857642}"/>
                  </a:ext>
                </a:extLst>
              </p:cNvPr>
              <p:cNvSpPr/>
              <p:nvPr/>
            </p:nvSpPr>
            <p:spPr bwMode="auto">
              <a:xfrm>
                <a:off x="3936" y="172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8" name="Freeform 1372">
                <a:extLst>
                  <a:ext uri="{FF2B5EF4-FFF2-40B4-BE49-F238E27FC236}">
                    <a16:creationId xmlns:a16="http://schemas.microsoft.com/office/drawing/2014/main" id="{54C10582-90CF-4114-9458-45C7583D9D9F}"/>
                  </a:ext>
                </a:extLst>
              </p:cNvPr>
              <p:cNvSpPr/>
              <p:nvPr/>
            </p:nvSpPr>
            <p:spPr bwMode="auto">
              <a:xfrm>
                <a:off x="4235" y="1729"/>
                <a:ext cx="3" cy="3"/>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89" name="Freeform 1373">
                <a:extLst>
                  <a:ext uri="{FF2B5EF4-FFF2-40B4-BE49-F238E27FC236}">
                    <a16:creationId xmlns:a16="http://schemas.microsoft.com/office/drawing/2014/main" id="{A4E678DC-FE51-4530-9B20-1ABFF821B3A2}"/>
                  </a:ext>
                </a:extLst>
              </p:cNvPr>
              <p:cNvSpPr/>
              <p:nvPr/>
            </p:nvSpPr>
            <p:spPr bwMode="auto">
              <a:xfrm>
                <a:off x="4288" y="1729"/>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0" name="Freeform 1374">
                <a:extLst>
                  <a:ext uri="{FF2B5EF4-FFF2-40B4-BE49-F238E27FC236}">
                    <a16:creationId xmlns:a16="http://schemas.microsoft.com/office/drawing/2014/main" id="{DB9B6A55-B108-4A70-80B3-7FC23E1647EB}"/>
                  </a:ext>
                </a:extLst>
              </p:cNvPr>
              <p:cNvSpPr/>
              <p:nvPr/>
            </p:nvSpPr>
            <p:spPr bwMode="auto">
              <a:xfrm>
                <a:off x="1994" y="1729"/>
                <a:ext cx="26" cy="19"/>
              </a:xfrm>
              <a:custGeom>
                <a:gdLst>
                  <a:gd name="T0" fmla="*/ 8 w 10"/>
                  <a:gd name="T1" fmla="*/ 1 h 7"/>
                  <a:gd name="T2" fmla="*/ 10 w 10"/>
                  <a:gd name="T3" fmla="*/ 1 h 7"/>
                  <a:gd name="T4" fmla="*/ 10 w 10"/>
                  <a:gd name="T5" fmla="*/ 1 h 7"/>
                  <a:gd name="T6" fmla="*/ 5 w 10"/>
                  <a:gd name="T7" fmla="*/ 4 h 7"/>
                  <a:gd name="T8" fmla="*/ 4 w 10"/>
                  <a:gd name="T9" fmla="*/ 5 h 7"/>
                  <a:gd name="T10" fmla="*/ 4 w 10"/>
                  <a:gd name="T11" fmla="*/ 4 h 7"/>
                  <a:gd name="T12" fmla="*/ 3 w 10"/>
                  <a:gd name="T13" fmla="*/ 6 h 7"/>
                  <a:gd name="T14" fmla="*/ 1 w 10"/>
                  <a:gd name="T15" fmla="*/ 7 h 7"/>
                  <a:gd name="T16" fmla="*/ 0 w 10"/>
                  <a:gd name="T17" fmla="*/ 6 h 7"/>
                  <a:gd name="T18" fmla="*/ 8 w 10"/>
                  <a:gd name="T19" fmla="*/ 1 h 7"/>
                  <a:gd name="T20" fmla="*/ 7 w 10"/>
                  <a:gd name="T21" fmla="*/ 0 h 7"/>
                  <a:gd name="T22" fmla="*/ 8 w 10"/>
                  <a:gd name="T23" fmla="*/ 0 h 7"/>
                  <a:gd name="T24" fmla="*/ 8 w 10"/>
                  <a:gd name="T2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8" y="1"/>
                    </a:moveTo>
                    <a:cubicBezTo>
                      <a:pt x="10" y="1"/>
                      <a:pt x="10" y="1"/>
                      <a:pt x="10" y="1"/>
                    </a:cubicBezTo>
                    <a:cubicBezTo>
                      <a:pt x="10" y="1"/>
                      <a:pt x="10" y="1"/>
                      <a:pt x="10" y="1"/>
                    </a:cubicBezTo>
                    <a:cubicBezTo>
                      <a:pt x="7" y="0"/>
                      <a:pt x="8" y="5"/>
                      <a:pt x="5" y="4"/>
                    </a:cubicBezTo>
                    <a:cubicBezTo>
                      <a:pt x="4" y="5"/>
                      <a:pt x="4" y="5"/>
                      <a:pt x="4" y="5"/>
                    </a:cubicBezTo>
                    <a:cubicBezTo>
                      <a:pt x="4" y="5"/>
                      <a:pt x="4" y="4"/>
                      <a:pt x="4" y="4"/>
                    </a:cubicBezTo>
                    <a:cubicBezTo>
                      <a:pt x="4" y="4"/>
                      <a:pt x="2" y="5"/>
                      <a:pt x="3" y="6"/>
                    </a:cubicBezTo>
                    <a:cubicBezTo>
                      <a:pt x="3" y="7"/>
                      <a:pt x="1" y="6"/>
                      <a:pt x="1" y="7"/>
                    </a:cubicBezTo>
                    <a:cubicBezTo>
                      <a:pt x="0" y="6"/>
                      <a:pt x="0" y="6"/>
                      <a:pt x="0" y="6"/>
                    </a:cubicBezTo>
                    <a:cubicBezTo>
                      <a:pt x="2" y="4"/>
                      <a:pt x="4" y="2"/>
                      <a:pt x="8" y="1"/>
                    </a:cubicBezTo>
                    <a:cubicBezTo>
                      <a:pt x="7" y="0"/>
                      <a:pt x="7" y="0"/>
                      <a:pt x="7" y="0"/>
                    </a:cubicBezTo>
                    <a:cubicBezTo>
                      <a:pt x="8" y="0"/>
                      <a:pt x="8" y="0"/>
                      <a:pt x="8" y="0"/>
                    </a:cubicBezTo>
                    <a:cubicBezTo>
                      <a:pt x="8"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1" name="Freeform 1375">
                <a:extLst>
                  <a:ext uri="{FF2B5EF4-FFF2-40B4-BE49-F238E27FC236}">
                    <a16:creationId xmlns:a16="http://schemas.microsoft.com/office/drawing/2014/main" id="{8D4BEDA5-4378-40CF-B38E-0C56CC8C7EC2}"/>
                  </a:ext>
                </a:extLst>
              </p:cNvPr>
              <p:cNvSpPr/>
              <p:nvPr/>
            </p:nvSpPr>
            <p:spPr bwMode="auto">
              <a:xfrm>
                <a:off x="4032" y="1729"/>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2" name="Freeform 1376">
                <a:extLst>
                  <a:ext uri="{FF2B5EF4-FFF2-40B4-BE49-F238E27FC236}">
                    <a16:creationId xmlns:a16="http://schemas.microsoft.com/office/drawing/2014/main" id="{C03A4DCD-99BA-471B-89B5-F040B66B98D5}"/>
                  </a:ext>
                </a:extLst>
              </p:cNvPr>
              <p:cNvSpPr/>
              <p:nvPr/>
            </p:nvSpPr>
            <p:spPr bwMode="auto">
              <a:xfrm flipH="1">
                <a:off x="3893" y="1732"/>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3" name="Freeform 1377">
                <a:extLst>
                  <a:ext uri="{FF2B5EF4-FFF2-40B4-BE49-F238E27FC236}">
                    <a16:creationId xmlns:a16="http://schemas.microsoft.com/office/drawing/2014/main" id="{95B3E2D7-86DA-4FBE-94E9-F58F474302BF}"/>
                  </a:ext>
                </a:extLst>
              </p:cNvPr>
              <p:cNvSpPr/>
              <p:nvPr/>
            </p:nvSpPr>
            <p:spPr bwMode="auto">
              <a:xfrm>
                <a:off x="3906" y="1732"/>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4" name="Freeform 1378">
                <a:extLst>
                  <a:ext uri="{FF2B5EF4-FFF2-40B4-BE49-F238E27FC236}">
                    <a16:creationId xmlns:a16="http://schemas.microsoft.com/office/drawing/2014/main" id="{94C0FA5F-B5E4-4896-ADD2-6C2A88FC7DC3}"/>
                  </a:ext>
                </a:extLst>
              </p:cNvPr>
              <p:cNvSpPr/>
              <p:nvPr/>
            </p:nvSpPr>
            <p:spPr bwMode="auto">
              <a:xfrm>
                <a:off x="4227" y="1732"/>
                <a:ext cx="5" cy="3"/>
              </a:xfrm>
              <a:custGeom>
                <a:gdLst>
                  <a:gd name="T0" fmla="*/ 3 w 5"/>
                  <a:gd name="T1" fmla="*/ 3 h 3"/>
                  <a:gd name="T2" fmla="*/ 0 w 5"/>
                  <a:gd name="T3" fmla="*/ 3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3"/>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5" name="Freeform 1379">
                <a:extLst>
                  <a:ext uri="{FF2B5EF4-FFF2-40B4-BE49-F238E27FC236}">
                    <a16:creationId xmlns:a16="http://schemas.microsoft.com/office/drawing/2014/main" id="{E64DFE21-B3CF-467D-9977-33C47A06F3B2}"/>
                  </a:ext>
                </a:extLst>
              </p:cNvPr>
              <p:cNvSpPr/>
              <p:nvPr/>
            </p:nvSpPr>
            <p:spPr bwMode="auto">
              <a:xfrm>
                <a:off x="2090" y="1732"/>
                <a:ext cx="5" cy="5"/>
              </a:xfrm>
              <a:custGeom>
                <a:gdLst>
                  <a:gd name="T0" fmla="*/ 0 w 2"/>
                  <a:gd name="T1" fmla="*/ 2 h 2"/>
                  <a:gd name="T2" fmla="*/ 1 w 2"/>
                  <a:gd name="T3" fmla="*/ 2 h 2"/>
                  <a:gd name="T4" fmla="*/ 0 w 2"/>
                  <a:gd name="T5" fmla="*/ 0 h 2"/>
                  <a:gd name="T6" fmla="*/ 2 w 2"/>
                  <a:gd name="T7" fmla="*/ 2 h 2"/>
                  <a:gd name="T8" fmla="*/ 0 w 2"/>
                  <a:gd name="T9" fmla="*/ 2 h 2"/>
                </a:gd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1" y="1"/>
                      <a:pt x="0" y="1"/>
                      <a:pt x="0" y="0"/>
                    </a:cubicBezTo>
                    <a:cubicBezTo>
                      <a:pt x="2" y="2"/>
                      <a:pt x="2" y="2"/>
                      <a:pt x="2"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6" name="Freeform 1380">
                <a:extLst>
                  <a:ext uri="{FF2B5EF4-FFF2-40B4-BE49-F238E27FC236}">
                    <a16:creationId xmlns:a16="http://schemas.microsoft.com/office/drawing/2014/main" id="{3F9EB62A-79B6-4EA6-8964-E75E08A276A2}"/>
                  </a:ext>
                </a:extLst>
              </p:cNvPr>
              <p:cNvSpPr/>
              <p:nvPr/>
            </p:nvSpPr>
            <p:spPr bwMode="auto">
              <a:xfrm>
                <a:off x="4256" y="1732"/>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7" name="Freeform 1381">
                <a:extLst>
                  <a:ext uri="{FF2B5EF4-FFF2-40B4-BE49-F238E27FC236}">
                    <a16:creationId xmlns:a16="http://schemas.microsoft.com/office/drawing/2014/main" id="{06B4C92E-1EF0-4B4C-A655-48939357202B}"/>
                  </a:ext>
                </a:extLst>
              </p:cNvPr>
              <p:cNvSpPr/>
              <p:nvPr/>
            </p:nvSpPr>
            <p:spPr bwMode="auto">
              <a:xfrm>
                <a:off x="2095" y="1735"/>
                <a:ext cx="5" cy="2"/>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8" name="Freeform 1382">
                <a:extLst>
                  <a:ext uri="{FF2B5EF4-FFF2-40B4-BE49-F238E27FC236}">
                    <a16:creationId xmlns:a16="http://schemas.microsoft.com/office/drawing/2014/main" id="{6F9243B2-0A19-453C-AFC5-70F4E525FEC0}"/>
                  </a:ext>
                </a:extLst>
              </p:cNvPr>
              <p:cNvSpPr/>
              <p:nvPr/>
            </p:nvSpPr>
            <p:spPr bwMode="auto">
              <a:xfrm>
                <a:off x="3837" y="1735"/>
                <a:ext cx="16" cy="13"/>
              </a:xfrm>
              <a:custGeom>
                <a:gdLst>
                  <a:gd name="T0" fmla="*/ 5 w 6"/>
                  <a:gd name="T1" fmla="*/ 1 h 5"/>
                  <a:gd name="T2" fmla="*/ 6 w 6"/>
                  <a:gd name="T3" fmla="*/ 2 h 5"/>
                  <a:gd name="T4" fmla="*/ 4 w 6"/>
                  <a:gd name="T5" fmla="*/ 2 h 5"/>
                  <a:gd name="T6" fmla="*/ 4 w 6"/>
                  <a:gd name="T7" fmla="*/ 3 h 5"/>
                  <a:gd name="T8" fmla="*/ 5 w 6"/>
                  <a:gd name="T9" fmla="*/ 3 h 5"/>
                  <a:gd name="T10" fmla="*/ 0 w 6"/>
                  <a:gd name="T11" fmla="*/ 2 h 5"/>
                  <a:gd name="T12" fmla="*/ 1 w 6"/>
                  <a:gd name="T13" fmla="*/ 0 h 5"/>
                  <a:gd name="T14" fmla="*/ 5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1"/>
                    </a:moveTo>
                    <a:cubicBezTo>
                      <a:pt x="6" y="2"/>
                      <a:pt x="6" y="2"/>
                      <a:pt x="6" y="2"/>
                    </a:cubicBezTo>
                    <a:cubicBezTo>
                      <a:pt x="5" y="2"/>
                      <a:pt x="5" y="2"/>
                      <a:pt x="4" y="2"/>
                    </a:cubicBezTo>
                    <a:cubicBezTo>
                      <a:pt x="4" y="3"/>
                      <a:pt x="4" y="3"/>
                      <a:pt x="4" y="3"/>
                    </a:cubicBezTo>
                    <a:cubicBezTo>
                      <a:pt x="5" y="3"/>
                      <a:pt x="5" y="3"/>
                      <a:pt x="5" y="3"/>
                    </a:cubicBezTo>
                    <a:cubicBezTo>
                      <a:pt x="3" y="2"/>
                      <a:pt x="1" y="5"/>
                      <a:pt x="0" y="2"/>
                    </a:cubicBezTo>
                    <a:cubicBezTo>
                      <a:pt x="1" y="0"/>
                      <a:pt x="1" y="0"/>
                      <a:pt x="1" y="0"/>
                    </a:cubicBezTo>
                    <a:cubicBezTo>
                      <a:pt x="3" y="0"/>
                      <a:pt x="3"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99" name="Freeform 1383">
                <a:extLst>
                  <a:ext uri="{FF2B5EF4-FFF2-40B4-BE49-F238E27FC236}">
                    <a16:creationId xmlns:a16="http://schemas.microsoft.com/office/drawing/2014/main" id="{FF9C6CB3-FA80-4671-86A2-1CCBB9ADF01A}"/>
                  </a:ext>
                </a:extLst>
              </p:cNvPr>
              <p:cNvSpPr/>
              <p:nvPr/>
            </p:nvSpPr>
            <p:spPr bwMode="auto">
              <a:xfrm>
                <a:off x="3925" y="1732"/>
                <a:ext cx="11" cy="5"/>
              </a:xfrm>
              <a:custGeom>
                <a:gdLst>
                  <a:gd name="T0" fmla="*/ 4 w 4"/>
                  <a:gd name="T1" fmla="*/ 1 h 2"/>
                  <a:gd name="T2" fmla="*/ 4 w 4"/>
                  <a:gd name="T3" fmla="*/ 1 h 2"/>
                  <a:gd name="T4" fmla="*/ 0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4" y="1"/>
                      <a:pt x="4" y="1"/>
                    </a:cubicBezTo>
                    <a:cubicBezTo>
                      <a:pt x="3" y="2"/>
                      <a:pt x="1" y="2"/>
                      <a:pt x="0" y="2"/>
                    </a:cubicBezTo>
                    <a:cubicBezTo>
                      <a:pt x="0" y="0"/>
                      <a:pt x="1" y="2"/>
                      <a:pt x="1"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0" name="Freeform 1384">
                <a:extLst>
                  <a:ext uri="{FF2B5EF4-FFF2-40B4-BE49-F238E27FC236}">
                    <a16:creationId xmlns:a16="http://schemas.microsoft.com/office/drawing/2014/main" id="{2CDE969F-F5E0-46AA-8874-9C721D87E958}"/>
                  </a:ext>
                </a:extLst>
              </p:cNvPr>
              <p:cNvSpPr/>
              <p:nvPr/>
            </p:nvSpPr>
            <p:spPr bwMode="auto">
              <a:xfrm>
                <a:off x="1951" y="1735"/>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1" name="Freeform 1385">
                <a:extLst>
                  <a:ext uri="{FF2B5EF4-FFF2-40B4-BE49-F238E27FC236}">
                    <a16:creationId xmlns:a16="http://schemas.microsoft.com/office/drawing/2014/main" id="{7B188071-D1CA-4034-B7A3-E0ACFC8F2D52}"/>
                  </a:ext>
                </a:extLst>
              </p:cNvPr>
              <p:cNvSpPr/>
              <p:nvPr/>
            </p:nvSpPr>
            <p:spPr bwMode="auto">
              <a:xfrm>
                <a:off x="1983" y="173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2" name="Freeform 1386">
                <a:extLst>
                  <a:ext uri="{FF2B5EF4-FFF2-40B4-BE49-F238E27FC236}">
                    <a16:creationId xmlns:a16="http://schemas.microsoft.com/office/drawing/2014/main" id="{9ACA4217-223E-404D-A73B-4577FD17AEB6}"/>
                  </a:ext>
                </a:extLst>
              </p:cNvPr>
              <p:cNvSpPr/>
              <p:nvPr/>
            </p:nvSpPr>
            <p:spPr bwMode="auto">
              <a:xfrm>
                <a:off x="2074" y="1732"/>
                <a:ext cx="5" cy="5"/>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2"/>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3" name="Freeform 1387">
                <a:extLst>
                  <a:ext uri="{FF2B5EF4-FFF2-40B4-BE49-F238E27FC236}">
                    <a16:creationId xmlns:a16="http://schemas.microsoft.com/office/drawing/2014/main" id="{B8647A6F-E5F1-46DD-A7B3-6684A1FC5E20}"/>
                  </a:ext>
                </a:extLst>
              </p:cNvPr>
              <p:cNvSpPr/>
              <p:nvPr/>
            </p:nvSpPr>
            <p:spPr bwMode="auto">
              <a:xfrm>
                <a:off x="3759" y="1735"/>
                <a:ext cx="33" cy="13"/>
              </a:xfrm>
              <a:custGeom>
                <a:gdLst>
                  <a:gd name="T0" fmla="*/ 12 w 12"/>
                  <a:gd name="T1" fmla="*/ 1 h 5"/>
                  <a:gd name="T2" fmla="*/ 6 w 12"/>
                  <a:gd name="T3" fmla="*/ 4 h 5"/>
                  <a:gd name="T4" fmla="*/ 6 w 12"/>
                  <a:gd name="T5" fmla="*/ 5 h 5"/>
                  <a:gd name="T6" fmla="*/ 5 w 12"/>
                  <a:gd name="T7" fmla="*/ 4 h 5"/>
                  <a:gd name="T8" fmla="*/ 0 w 12"/>
                  <a:gd name="T9" fmla="*/ 4 h 5"/>
                  <a:gd name="T10" fmla="*/ 1 w 12"/>
                  <a:gd name="T11" fmla="*/ 2 h 5"/>
                  <a:gd name="T12" fmla="*/ 6 w 12"/>
                  <a:gd name="T13" fmla="*/ 2 h 5"/>
                  <a:gd name="T14" fmla="*/ 6 w 12"/>
                  <a:gd name="T15" fmla="*/ 1 h 5"/>
                  <a:gd name="T16" fmla="*/ 6 w 12"/>
                  <a:gd name="T17" fmla="*/ 1 h 5"/>
                  <a:gd name="T18" fmla="*/ 11 w 12"/>
                  <a:gd name="T19" fmla="*/ 0 h 5"/>
                  <a:gd name="T20" fmla="*/ 12 w 12"/>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2" y="1"/>
                    </a:moveTo>
                    <a:cubicBezTo>
                      <a:pt x="9" y="0"/>
                      <a:pt x="8" y="3"/>
                      <a:pt x="6" y="4"/>
                    </a:cubicBezTo>
                    <a:cubicBezTo>
                      <a:pt x="6" y="5"/>
                      <a:pt x="6" y="5"/>
                      <a:pt x="6" y="5"/>
                    </a:cubicBezTo>
                    <a:cubicBezTo>
                      <a:pt x="6" y="4"/>
                      <a:pt x="5" y="4"/>
                      <a:pt x="5" y="4"/>
                    </a:cubicBezTo>
                    <a:cubicBezTo>
                      <a:pt x="3" y="4"/>
                      <a:pt x="2" y="3"/>
                      <a:pt x="0" y="4"/>
                    </a:cubicBezTo>
                    <a:cubicBezTo>
                      <a:pt x="0" y="3"/>
                      <a:pt x="2" y="3"/>
                      <a:pt x="1" y="2"/>
                    </a:cubicBezTo>
                    <a:cubicBezTo>
                      <a:pt x="3" y="2"/>
                      <a:pt x="4" y="1"/>
                      <a:pt x="6" y="2"/>
                    </a:cubicBezTo>
                    <a:cubicBezTo>
                      <a:pt x="6" y="1"/>
                      <a:pt x="6" y="1"/>
                      <a:pt x="6" y="1"/>
                    </a:cubicBezTo>
                    <a:cubicBezTo>
                      <a:pt x="6" y="1"/>
                      <a:pt x="6" y="1"/>
                      <a:pt x="6" y="1"/>
                    </a:cubicBezTo>
                    <a:cubicBezTo>
                      <a:pt x="7" y="0"/>
                      <a:pt x="9" y="1"/>
                      <a:pt x="11"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4" name="Freeform 1388">
                <a:extLst>
                  <a:ext uri="{FF2B5EF4-FFF2-40B4-BE49-F238E27FC236}">
                    <a16:creationId xmlns:a16="http://schemas.microsoft.com/office/drawing/2014/main" id="{EDC6D8AF-62C0-4D5B-91C7-793133DE4FAE}"/>
                  </a:ext>
                </a:extLst>
              </p:cNvPr>
              <p:cNvSpPr/>
              <p:nvPr/>
            </p:nvSpPr>
            <p:spPr bwMode="auto">
              <a:xfrm>
                <a:off x="4085" y="1735"/>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5" name="Freeform 1389">
                <a:extLst>
                  <a:ext uri="{FF2B5EF4-FFF2-40B4-BE49-F238E27FC236}">
                    <a16:creationId xmlns:a16="http://schemas.microsoft.com/office/drawing/2014/main" id="{017A6BB3-469A-4DC5-8805-550D5A4C11BD}"/>
                  </a:ext>
                </a:extLst>
              </p:cNvPr>
              <p:cNvSpPr/>
              <p:nvPr/>
            </p:nvSpPr>
            <p:spPr bwMode="auto">
              <a:xfrm>
                <a:off x="3853" y="173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6" name="Freeform 1390">
                <a:extLst>
                  <a:ext uri="{FF2B5EF4-FFF2-40B4-BE49-F238E27FC236}">
                    <a16:creationId xmlns:a16="http://schemas.microsoft.com/office/drawing/2014/main" id="{40FE7187-CA4F-4C47-B2EE-023DF9F1ED73}"/>
                  </a:ext>
                </a:extLst>
              </p:cNvPr>
              <p:cNvSpPr/>
              <p:nvPr/>
            </p:nvSpPr>
            <p:spPr bwMode="auto">
              <a:xfrm>
                <a:off x="3824" y="1737"/>
                <a:ext cx="13" cy="11"/>
              </a:xfrm>
              <a:custGeom>
                <a:gdLst>
                  <a:gd name="T0" fmla="*/ 3 w 5"/>
                  <a:gd name="T1" fmla="*/ 0 h 4"/>
                  <a:gd name="T2" fmla="*/ 2 w 5"/>
                  <a:gd name="T3" fmla="*/ 1 h 4"/>
                  <a:gd name="T4" fmla="*/ 5 w 5"/>
                  <a:gd name="T5" fmla="*/ 2 h 4"/>
                  <a:gd name="T6" fmla="*/ 0 w 5"/>
                  <a:gd name="T7" fmla="*/ 3 h 4"/>
                  <a:gd name="T8" fmla="*/ 1 w 5"/>
                  <a:gd name="T9" fmla="*/ 2 h 4"/>
                  <a:gd name="T10" fmla="*/ 0 w 5"/>
                  <a:gd name="T11" fmla="*/ 2 h 4"/>
                  <a:gd name="T12" fmla="*/ 2 w 5"/>
                  <a:gd name="T13" fmla="*/ 0 h 4"/>
                  <a:gd name="T14" fmla="*/ 3 w 5"/>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3" y="0"/>
                      <a:pt x="2" y="1"/>
                      <a:pt x="2" y="1"/>
                    </a:cubicBezTo>
                    <a:cubicBezTo>
                      <a:pt x="5" y="2"/>
                      <a:pt x="5" y="2"/>
                      <a:pt x="5" y="2"/>
                    </a:cubicBezTo>
                    <a:cubicBezTo>
                      <a:pt x="3" y="1"/>
                      <a:pt x="2" y="4"/>
                      <a:pt x="0" y="3"/>
                    </a:cubicBezTo>
                    <a:cubicBezTo>
                      <a:pt x="1" y="2"/>
                      <a:pt x="1" y="2"/>
                      <a:pt x="1" y="2"/>
                    </a:cubicBezTo>
                    <a:cubicBezTo>
                      <a:pt x="0" y="2"/>
                      <a:pt x="0" y="2"/>
                      <a:pt x="0" y="2"/>
                    </a:cubicBezTo>
                    <a:cubicBezTo>
                      <a:pt x="0" y="2"/>
                      <a:pt x="2" y="1"/>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7" name="Freeform 1391">
                <a:extLst>
                  <a:ext uri="{FF2B5EF4-FFF2-40B4-BE49-F238E27FC236}">
                    <a16:creationId xmlns:a16="http://schemas.microsoft.com/office/drawing/2014/main" id="{762B01AC-AE4E-4E90-AD10-314BE220DB2D}"/>
                  </a:ext>
                </a:extLst>
              </p:cNvPr>
              <p:cNvSpPr/>
              <p:nvPr/>
            </p:nvSpPr>
            <p:spPr bwMode="auto">
              <a:xfrm>
                <a:off x="3580" y="1737"/>
                <a:ext cx="9" cy="3"/>
              </a:xfrm>
              <a:custGeom>
                <a:gdLst>
                  <a:gd name="T0" fmla="*/ 3 w 3"/>
                  <a:gd name="T1" fmla="*/ 0 h 1"/>
                  <a:gd name="T2" fmla="*/ 3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3" y="1"/>
                      <a:pt x="3"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8" name="Freeform 1392">
                <a:extLst>
                  <a:ext uri="{FF2B5EF4-FFF2-40B4-BE49-F238E27FC236}">
                    <a16:creationId xmlns:a16="http://schemas.microsoft.com/office/drawing/2014/main" id="{2EEFD966-D1A0-4CD3-8EF1-180D4442A975}"/>
                  </a:ext>
                </a:extLst>
              </p:cNvPr>
              <p:cNvSpPr/>
              <p:nvPr/>
            </p:nvSpPr>
            <p:spPr bwMode="auto">
              <a:xfrm>
                <a:off x="3840" y="1735"/>
                <a:ext cx="2"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2"/>
                      <a:pt x="1" y="2"/>
                    </a:cubicBezTo>
                    <a:cubicBezTo>
                      <a:pt x="0" y="2"/>
                      <a:pt x="0" y="2"/>
                      <a:pt x="0" y="2"/>
                    </a:cubicBezTo>
                    <a:cubicBezTo>
                      <a:pt x="0" y="0"/>
                      <a:pt x="1" y="2"/>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09" name="Freeform 1393">
                <a:extLst>
                  <a:ext uri="{FF2B5EF4-FFF2-40B4-BE49-F238E27FC236}">
                    <a16:creationId xmlns:a16="http://schemas.microsoft.com/office/drawing/2014/main" id="{00A72A61-9B7C-414F-B8CA-1DAD77BD2516}"/>
                  </a:ext>
                </a:extLst>
              </p:cNvPr>
              <p:cNvSpPr/>
              <p:nvPr/>
            </p:nvSpPr>
            <p:spPr bwMode="auto">
              <a:xfrm>
                <a:off x="2028" y="17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0" name="Freeform 1394">
                <a:extLst>
                  <a:ext uri="{FF2B5EF4-FFF2-40B4-BE49-F238E27FC236}">
                    <a16:creationId xmlns:a16="http://schemas.microsoft.com/office/drawing/2014/main" id="{666198A1-D7FB-4D3A-AFA1-2EB1B62A74A2}"/>
                  </a:ext>
                </a:extLst>
              </p:cNvPr>
              <p:cNvSpPr/>
              <p:nvPr/>
            </p:nvSpPr>
            <p:spPr bwMode="auto">
              <a:xfrm>
                <a:off x="2018" y="1737"/>
                <a:ext cx="77" cy="38"/>
              </a:xfrm>
              <a:custGeom>
                <a:gdLst>
                  <a:gd name="T0" fmla="*/ 23 w 29"/>
                  <a:gd name="T1" fmla="*/ 2 h 14"/>
                  <a:gd name="T2" fmla="*/ 24 w 29"/>
                  <a:gd name="T3" fmla="*/ 1 h 14"/>
                  <a:gd name="T4" fmla="*/ 29 w 29"/>
                  <a:gd name="T5" fmla="*/ 2 h 14"/>
                  <a:gd name="T6" fmla="*/ 26 w 29"/>
                  <a:gd name="T7" fmla="*/ 4 h 14"/>
                  <a:gd name="T8" fmla="*/ 23 w 29"/>
                  <a:gd name="T9" fmla="*/ 6 h 14"/>
                  <a:gd name="T10" fmla="*/ 22 w 29"/>
                  <a:gd name="T11" fmla="*/ 6 h 14"/>
                  <a:gd name="T12" fmla="*/ 22 w 29"/>
                  <a:gd name="T13" fmla="*/ 5 h 14"/>
                  <a:gd name="T14" fmla="*/ 18 w 29"/>
                  <a:gd name="T15" fmla="*/ 5 h 14"/>
                  <a:gd name="T16" fmla="*/ 17 w 29"/>
                  <a:gd name="T17" fmla="*/ 6 h 14"/>
                  <a:gd name="T18" fmla="*/ 19 w 29"/>
                  <a:gd name="T19" fmla="*/ 8 h 14"/>
                  <a:gd name="T20" fmla="*/ 15 w 29"/>
                  <a:gd name="T21" fmla="*/ 7 h 14"/>
                  <a:gd name="T22" fmla="*/ 14 w 29"/>
                  <a:gd name="T23" fmla="*/ 11 h 14"/>
                  <a:gd name="T24" fmla="*/ 11 w 29"/>
                  <a:gd name="T25" fmla="*/ 12 h 14"/>
                  <a:gd name="T26" fmla="*/ 12 w 29"/>
                  <a:gd name="T27" fmla="*/ 13 h 14"/>
                  <a:gd name="T28" fmla="*/ 6 w 29"/>
                  <a:gd name="T29" fmla="*/ 14 h 14"/>
                  <a:gd name="T30" fmla="*/ 8 w 29"/>
                  <a:gd name="T31" fmla="*/ 13 h 14"/>
                  <a:gd name="T32" fmla="*/ 4 w 29"/>
                  <a:gd name="T33" fmla="*/ 13 h 14"/>
                  <a:gd name="T34" fmla="*/ 2 w 29"/>
                  <a:gd name="T35" fmla="*/ 14 h 14"/>
                  <a:gd name="T36" fmla="*/ 2 w 29"/>
                  <a:gd name="T37" fmla="*/ 13 h 14"/>
                  <a:gd name="T38" fmla="*/ 2 w 29"/>
                  <a:gd name="T39" fmla="*/ 13 h 14"/>
                  <a:gd name="T40" fmla="*/ 1 w 29"/>
                  <a:gd name="T41" fmla="*/ 12 h 14"/>
                  <a:gd name="T42" fmla="*/ 2 w 29"/>
                  <a:gd name="T43" fmla="*/ 10 h 14"/>
                  <a:gd name="T44" fmla="*/ 3 w 29"/>
                  <a:gd name="T45" fmla="*/ 11 h 14"/>
                  <a:gd name="T46" fmla="*/ 5 w 29"/>
                  <a:gd name="T47" fmla="*/ 11 h 14"/>
                  <a:gd name="T48" fmla="*/ 5 w 29"/>
                  <a:gd name="T49" fmla="*/ 9 h 14"/>
                  <a:gd name="T50" fmla="*/ 10 w 29"/>
                  <a:gd name="T51" fmla="*/ 9 h 14"/>
                  <a:gd name="T52" fmla="*/ 11 w 29"/>
                  <a:gd name="T53" fmla="*/ 8 h 14"/>
                  <a:gd name="T54" fmla="*/ 14 w 29"/>
                  <a:gd name="T55" fmla="*/ 9 h 14"/>
                  <a:gd name="T56" fmla="*/ 14 w 29"/>
                  <a:gd name="T57" fmla="*/ 8 h 14"/>
                  <a:gd name="T58" fmla="*/ 12 w 29"/>
                  <a:gd name="T59" fmla="*/ 8 h 14"/>
                  <a:gd name="T60" fmla="*/ 13 w 29"/>
                  <a:gd name="T61" fmla="*/ 7 h 14"/>
                  <a:gd name="T62" fmla="*/ 8 w 29"/>
                  <a:gd name="T63" fmla="*/ 6 h 14"/>
                  <a:gd name="T64" fmla="*/ 11 w 29"/>
                  <a:gd name="T65" fmla="*/ 6 h 14"/>
                  <a:gd name="T66" fmla="*/ 11 w 29"/>
                  <a:gd name="T67" fmla="*/ 5 h 14"/>
                  <a:gd name="T68" fmla="*/ 16 w 29"/>
                  <a:gd name="T69" fmla="*/ 6 h 14"/>
                  <a:gd name="T70" fmla="*/ 18 w 29"/>
                  <a:gd name="T71" fmla="*/ 3 h 14"/>
                  <a:gd name="T72" fmla="*/ 16 w 29"/>
                  <a:gd name="T73" fmla="*/ 3 h 14"/>
                  <a:gd name="T74" fmla="*/ 16 w 29"/>
                  <a:gd name="T75" fmla="*/ 3 h 14"/>
                  <a:gd name="T76" fmla="*/ 16 w 29"/>
                  <a:gd name="T77" fmla="*/ 5 h 14"/>
                  <a:gd name="T78" fmla="*/ 16 w 29"/>
                  <a:gd name="T79" fmla="*/ 4 h 14"/>
                  <a:gd name="T80" fmla="*/ 15 w 29"/>
                  <a:gd name="T81" fmla="*/ 5 h 14"/>
                  <a:gd name="T82" fmla="*/ 15 w 29"/>
                  <a:gd name="T83" fmla="*/ 5 h 14"/>
                  <a:gd name="T84" fmla="*/ 13 w 29"/>
                  <a:gd name="T85" fmla="*/ 5 h 14"/>
                  <a:gd name="T86" fmla="*/ 13 w 29"/>
                  <a:gd name="T87" fmla="*/ 4 h 14"/>
                  <a:gd name="T88" fmla="*/ 13 w 29"/>
                  <a:gd name="T89" fmla="*/ 4 h 14"/>
                  <a:gd name="T90" fmla="*/ 14 w 29"/>
                  <a:gd name="T91" fmla="*/ 3 h 14"/>
                  <a:gd name="T92" fmla="*/ 13 w 29"/>
                  <a:gd name="T93" fmla="*/ 3 h 14"/>
                  <a:gd name="T94" fmla="*/ 18 w 29"/>
                  <a:gd name="T95" fmla="*/ 0 h 14"/>
                  <a:gd name="T96" fmla="*/ 23 w 29"/>
                  <a:gd name="T97" fmla="*/ 2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4">
                    <a:moveTo>
                      <a:pt x="23" y="2"/>
                    </a:moveTo>
                    <a:cubicBezTo>
                      <a:pt x="24" y="1"/>
                      <a:pt x="24" y="1"/>
                      <a:pt x="24" y="1"/>
                    </a:cubicBezTo>
                    <a:cubicBezTo>
                      <a:pt x="25" y="3"/>
                      <a:pt x="27" y="2"/>
                      <a:pt x="29" y="2"/>
                    </a:cubicBezTo>
                    <a:cubicBezTo>
                      <a:pt x="28" y="4"/>
                      <a:pt x="25" y="1"/>
                      <a:pt x="26" y="4"/>
                    </a:cubicBezTo>
                    <a:cubicBezTo>
                      <a:pt x="25" y="5"/>
                      <a:pt x="23" y="3"/>
                      <a:pt x="23" y="6"/>
                    </a:cubicBezTo>
                    <a:cubicBezTo>
                      <a:pt x="22" y="6"/>
                      <a:pt x="22" y="6"/>
                      <a:pt x="22" y="6"/>
                    </a:cubicBezTo>
                    <a:cubicBezTo>
                      <a:pt x="22" y="5"/>
                      <a:pt x="22" y="5"/>
                      <a:pt x="22" y="5"/>
                    </a:cubicBezTo>
                    <a:cubicBezTo>
                      <a:pt x="20" y="5"/>
                      <a:pt x="19" y="6"/>
                      <a:pt x="18" y="5"/>
                    </a:cubicBezTo>
                    <a:cubicBezTo>
                      <a:pt x="17" y="6"/>
                      <a:pt x="17" y="6"/>
                      <a:pt x="17" y="6"/>
                    </a:cubicBezTo>
                    <a:cubicBezTo>
                      <a:pt x="18" y="6"/>
                      <a:pt x="21" y="7"/>
                      <a:pt x="19" y="8"/>
                    </a:cubicBezTo>
                    <a:cubicBezTo>
                      <a:pt x="18" y="6"/>
                      <a:pt x="17" y="9"/>
                      <a:pt x="15" y="7"/>
                    </a:cubicBezTo>
                    <a:cubicBezTo>
                      <a:pt x="15" y="8"/>
                      <a:pt x="15" y="9"/>
                      <a:pt x="14" y="11"/>
                    </a:cubicBezTo>
                    <a:cubicBezTo>
                      <a:pt x="11" y="12"/>
                      <a:pt x="11" y="12"/>
                      <a:pt x="11" y="12"/>
                    </a:cubicBezTo>
                    <a:cubicBezTo>
                      <a:pt x="12" y="13"/>
                      <a:pt x="12" y="13"/>
                      <a:pt x="12" y="13"/>
                    </a:cubicBezTo>
                    <a:cubicBezTo>
                      <a:pt x="10" y="13"/>
                      <a:pt x="8" y="13"/>
                      <a:pt x="6" y="14"/>
                    </a:cubicBezTo>
                    <a:cubicBezTo>
                      <a:pt x="8" y="13"/>
                      <a:pt x="8" y="13"/>
                      <a:pt x="8" y="13"/>
                    </a:cubicBezTo>
                    <a:cubicBezTo>
                      <a:pt x="6" y="12"/>
                      <a:pt x="5" y="14"/>
                      <a:pt x="4" y="13"/>
                    </a:cubicBezTo>
                    <a:cubicBezTo>
                      <a:pt x="3" y="13"/>
                      <a:pt x="3" y="14"/>
                      <a:pt x="2" y="14"/>
                    </a:cubicBezTo>
                    <a:cubicBezTo>
                      <a:pt x="2" y="14"/>
                      <a:pt x="2" y="14"/>
                      <a:pt x="2" y="13"/>
                    </a:cubicBezTo>
                    <a:cubicBezTo>
                      <a:pt x="2" y="13"/>
                      <a:pt x="2" y="13"/>
                      <a:pt x="2" y="13"/>
                    </a:cubicBezTo>
                    <a:cubicBezTo>
                      <a:pt x="2" y="11"/>
                      <a:pt x="0" y="13"/>
                      <a:pt x="1" y="12"/>
                    </a:cubicBezTo>
                    <a:cubicBezTo>
                      <a:pt x="2" y="11"/>
                      <a:pt x="3" y="10"/>
                      <a:pt x="2" y="10"/>
                    </a:cubicBezTo>
                    <a:cubicBezTo>
                      <a:pt x="3" y="11"/>
                      <a:pt x="3" y="11"/>
                      <a:pt x="3" y="11"/>
                    </a:cubicBezTo>
                    <a:cubicBezTo>
                      <a:pt x="4" y="11"/>
                      <a:pt x="4" y="10"/>
                      <a:pt x="5" y="11"/>
                    </a:cubicBezTo>
                    <a:cubicBezTo>
                      <a:pt x="6" y="10"/>
                      <a:pt x="5" y="9"/>
                      <a:pt x="5" y="9"/>
                    </a:cubicBezTo>
                    <a:cubicBezTo>
                      <a:pt x="6" y="9"/>
                      <a:pt x="9" y="7"/>
                      <a:pt x="10" y="9"/>
                    </a:cubicBezTo>
                    <a:cubicBezTo>
                      <a:pt x="10" y="8"/>
                      <a:pt x="11" y="9"/>
                      <a:pt x="11" y="8"/>
                    </a:cubicBezTo>
                    <a:cubicBezTo>
                      <a:pt x="11" y="10"/>
                      <a:pt x="13" y="9"/>
                      <a:pt x="14" y="9"/>
                    </a:cubicBezTo>
                    <a:cubicBezTo>
                      <a:pt x="14" y="9"/>
                      <a:pt x="15" y="9"/>
                      <a:pt x="14" y="8"/>
                    </a:cubicBezTo>
                    <a:cubicBezTo>
                      <a:pt x="14" y="8"/>
                      <a:pt x="13" y="8"/>
                      <a:pt x="12" y="8"/>
                    </a:cubicBezTo>
                    <a:cubicBezTo>
                      <a:pt x="13" y="7"/>
                      <a:pt x="13" y="7"/>
                      <a:pt x="13" y="7"/>
                    </a:cubicBezTo>
                    <a:cubicBezTo>
                      <a:pt x="12" y="7"/>
                      <a:pt x="9" y="7"/>
                      <a:pt x="8" y="6"/>
                    </a:cubicBezTo>
                    <a:cubicBezTo>
                      <a:pt x="9" y="6"/>
                      <a:pt x="10" y="5"/>
                      <a:pt x="11" y="6"/>
                    </a:cubicBezTo>
                    <a:cubicBezTo>
                      <a:pt x="11" y="5"/>
                      <a:pt x="11" y="5"/>
                      <a:pt x="11" y="5"/>
                    </a:cubicBezTo>
                    <a:cubicBezTo>
                      <a:pt x="13" y="7"/>
                      <a:pt x="14" y="6"/>
                      <a:pt x="16" y="6"/>
                    </a:cubicBezTo>
                    <a:cubicBezTo>
                      <a:pt x="16" y="5"/>
                      <a:pt x="20" y="5"/>
                      <a:pt x="18" y="3"/>
                    </a:cubicBezTo>
                    <a:cubicBezTo>
                      <a:pt x="18" y="2"/>
                      <a:pt x="17" y="3"/>
                      <a:pt x="16" y="3"/>
                    </a:cubicBezTo>
                    <a:cubicBezTo>
                      <a:pt x="16" y="3"/>
                      <a:pt x="16" y="3"/>
                      <a:pt x="16" y="3"/>
                    </a:cubicBezTo>
                    <a:cubicBezTo>
                      <a:pt x="17" y="3"/>
                      <a:pt x="17" y="5"/>
                      <a:pt x="16" y="5"/>
                    </a:cubicBezTo>
                    <a:cubicBezTo>
                      <a:pt x="16" y="4"/>
                      <a:pt x="16" y="4"/>
                      <a:pt x="16" y="4"/>
                    </a:cubicBezTo>
                    <a:cubicBezTo>
                      <a:pt x="16" y="4"/>
                      <a:pt x="15" y="5"/>
                      <a:pt x="15" y="5"/>
                    </a:cubicBezTo>
                    <a:cubicBezTo>
                      <a:pt x="15" y="5"/>
                      <a:pt x="15" y="5"/>
                      <a:pt x="15" y="5"/>
                    </a:cubicBezTo>
                    <a:cubicBezTo>
                      <a:pt x="13" y="5"/>
                      <a:pt x="14" y="2"/>
                      <a:pt x="13" y="5"/>
                    </a:cubicBezTo>
                    <a:cubicBezTo>
                      <a:pt x="13" y="4"/>
                      <a:pt x="13" y="4"/>
                      <a:pt x="13" y="4"/>
                    </a:cubicBezTo>
                    <a:cubicBezTo>
                      <a:pt x="13" y="4"/>
                      <a:pt x="13" y="4"/>
                      <a:pt x="13" y="4"/>
                    </a:cubicBezTo>
                    <a:cubicBezTo>
                      <a:pt x="12" y="3"/>
                      <a:pt x="15" y="5"/>
                      <a:pt x="14" y="3"/>
                    </a:cubicBezTo>
                    <a:cubicBezTo>
                      <a:pt x="13" y="3"/>
                      <a:pt x="13" y="3"/>
                      <a:pt x="13" y="3"/>
                    </a:cubicBezTo>
                    <a:cubicBezTo>
                      <a:pt x="15" y="2"/>
                      <a:pt x="17" y="2"/>
                      <a:pt x="18" y="0"/>
                    </a:cubicBezTo>
                    <a:cubicBezTo>
                      <a:pt x="19" y="2"/>
                      <a:pt x="21"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1" name="Freeform 1395">
                <a:extLst>
                  <a:ext uri="{FF2B5EF4-FFF2-40B4-BE49-F238E27FC236}">
                    <a16:creationId xmlns:a16="http://schemas.microsoft.com/office/drawing/2014/main" id="{C99AFF2F-67E0-48CD-BD1D-EF5F09F48494}"/>
                  </a:ext>
                </a:extLst>
              </p:cNvPr>
              <p:cNvSpPr/>
              <p:nvPr/>
            </p:nvSpPr>
            <p:spPr bwMode="auto">
              <a:xfrm>
                <a:off x="4013" y="1737"/>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2" name="Freeform 1396">
                <a:extLst>
                  <a:ext uri="{FF2B5EF4-FFF2-40B4-BE49-F238E27FC236}">
                    <a16:creationId xmlns:a16="http://schemas.microsoft.com/office/drawing/2014/main" id="{05B37BDB-F542-479D-9E0D-57801CF3DB33}"/>
                  </a:ext>
                </a:extLst>
              </p:cNvPr>
              <p:cNvSpPr/>
              <p:nvPr/>
            </p:nvSpPr>
            <p:spPr bwMode="auto">
              <a:xfrm>
                <a:off x="4072" y="1737"/>
                <a:ext cx="3" cy="6"/>
              </a:xfrm>
              <a:custGeom>
                <a:gdLst>
                  <a:gd name="T0" fmla="*/ 1 w 1"/>
                  <a:gd name="T1" fmla="*/ 1 h 2"/>
                  <a:gd name="T2" fmla="*/ 0 w 1"/>
                  <a:gd name="T3" fmla="*/ 1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2"/>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3" name="Freeform 1397">
                <a:extLst>
                  <a:ext uri="{FF2B5EF4-FFF2-40B4-BE49-F238E27FC236}">
                    <a16:creationId xmlns:a16="http://schemas.microsoft.com/office/drawing/2014/main" id="{F6509769-AAE9-459F-8EE4-511FC572A92F}"/>
                  </a:ext>
                </a:extLst>
              </p:cNvPr>
              <p:cNvSpPr/>
              <p:nvPr/>
            </p:nvSpPr>
            <p:spPr bwMode="auto">
              <a:xfrm>
                <a:off x="4171" y="1737"/>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2" y="0"/>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4" name="Freeform 1398">
                <a:extLst>
                  <a:ext uri="{FF2B5EF4-FFF2-40B4-BE49-F238E27FC236}">
                    <a16:creationId xmlns:a16="http://schemas.microsoft.com/office/drawing/2014/main" id="{DD9F074C-6BF9-444C-890F-0A960A791D25}"/>
                  </a:ext>
                </a:extLst>
              </p:cNvPr>
              <p:cNvSpPr/>
              <p:nvPr/>
            </p:nvSpPr>
            <p:spPr bwMode="auto">
              <a:xfrm>
                <a:off x="3893" y="17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5" name="Freeform 1399">
                <a:extLst>
                  <a:ext uri="{FF2B5EF4-FFF2-40B4-BE49-F238E27FC236}">
                    <a16:creationId xmlns:a16="http://schemas.microsoft.com/office/drawing/2014/main" id="{E50F691C-F382-4C9B-B797-D2DB3AFB1B0A}"/>
                  </a:ext>
                </a:extLst>
              </p:cNvPr>
              <p:cNvSpPr/>
              <p:nvPr/>
            </p:nvSpPr>
            <p:spPr bwMode="auto">
              <a:xfrm>
                <a:off x="4168" y="1740"/>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6" name="Freeform 1400">
                <a:extLst>
                  <a:ext uri="{FF2B5EF4-FFF2-40B4-BE49-F238E27FC236}">
                    <a16:creationId xmlns:a16="http://schemas.microsoft.com/office/drawing/2014/main" id="{19720303-30F6-4436-BF34-C585D448CAF0}"/>
                  </a:ext>
                </a:extLst>
              </p:cNvPr>
              <p:cNvSpPr/>
              <p:nvPr/>
            </p:nvSpPr>
            <p:spPr bwMode="auto">
              <a:xfrm>
                <a:off x="3842" y="1740"/>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7" name="Freeform 1401">
                <a:extLst>
                  <a:ext uri="{FF2B5EF4-FFF2-40B4-BE49-F238E27FC236}">
                    <a16:creationId xmlns:a16="http://schemas.microsoft.com/office/drawing/2014/main" id="{7B83DA37-5F5D-4702-9626-6EE111756227}"/>
                  </a:ext>
                </a:extLst>
              </p:cNvPr>
              <p:cNvSpPr/>
              <p:nvPr/>
            </p:nvSpPr>
            <p:spPr bwMode="auto">
              <a:xfrm>
                <a:off x="3872"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8" name="Freeform 1402">
                <a:extLst>
                  <a:ext uri="{FF2B5EF4-FFF2-40B4-BE49-F238E27FC236}">
                    <a16:creationId xmlns:a16="http://schemas.microsoft.com/office/drawing/2014/main" id="{D09AEE80-4C6D-4EC2-8950-7564ECF73B47}"/>
                  </a:ext>
                </a:extLst>
              </p:cNvPr>
              <p:cNvSpPr/>
              <p:nvPr/>
            </p:nvSpPr>
            <p:spPr bwMode="auto">
              <a:xfrm>
                <a:off x="3992" y="1740"/>
                <a:ext cx="8" cy="5"/>
              </a:xfrm>
              <a:custGeom>
                <a:gdLst>
                  <a:gd name="T0" fmla="*/ 3 w 3"/>
                  <a:gd name="T1" fmla="*/ 0 h 2"/>
                  <a:gd name="T2" fmla="*/ 2 w 3"/>
                  <a:gd name="T3" fmla="*/ 1 h 2"/>
                  <a:gd name="T4" fmla="*/ 3 w 3"/>
                  <a:gd name="T5" fmla="*/ 2 h 2"/>
                  <a:gd name="T6" fmla="*/ 2 w 3"/>
                  <a:gd name="T7" fmla="*/ 1 h 2"/>
                  <a:gd name="T8" fmla="*/ 2 w 3"/>
                  <a:gd name="T9" fmla="*/ 1 h 2"/>
                  <a:gd name="T10" fmla="*/ 0 w 3"/>
                  <a:gd name="T11" fmla="*/ 1 h 2"/>
                  <a:gd name="T12" fmla="*/ 3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2" y="1"/>
                      <a:pt x="2" y="1"/>
                      <a:pt x="2" y="1"/>
                    </a:cubicBezTo>
                    <a:cubicBezTo>
                      <a:pt x="3" y="2"/>
                      <a:pt x="3" y="2"/>
                      <a:pt x="3" y="2"/>
                    </a:cubicBezTo>
                    <a:cubicBezTo>
                      <a:pt x="3" y="2"/>
                      <a:pt x="2" y="1"/>
                      <a:pt x="2" y="1"/>
                    </a:cubicBezTo>
                    <a:cubicBezTo>
                      <a:pt x="2" y="1"/>
                      <a:pt x="2" y="1"/>
                      <a:pt x="2"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19" name="Freeform 1403">
                <a:extLst>
                  <a:ext uri="{FF2B5EF4-FFF2-40B4-BE49-F238E27FC236}">
                    <a16:creationId xmlns:a16="http://schemas.microsoft.com/office/drawing/2014/main" id="{A93866DB-A152-4550-9168-D0BDE10485A7}"/>
                  </a:ext>
                </a:extLst>
              </p:cNvPr>
              <p:cNvSpPr/>
              <p:nvPr/>
            </p:nvSpPr>
            <p:spPr bwMode="auto">
              <a:xfrm>
                <a:off x="4051" y="1740"/>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0" name="Rectangle 1404">
                <a:extLst>
                  <a:ext uri="{FF2B5EF4-FFF2-40B4-BE49-F238E27FC236}">
                    <a16:creationId xmlns:a16="http://schemas.microsoft.com/office/drawing/2014/main" id="{5246479B-BA8B-441D-AE4D-E6ADF925AF69}"/>
                  </a:ext>
                </a:extLst>
              </p:cNvPr>
              <p:cNvSpPr>
                <a:spLocks noChangeArrowheads="1"/>
              </p:cNvSpPr>
              <p:nvPr/>
            </p:nvSpPr>
            <p:spPr bwMode="auto">
              <a:xfrm>
                <a:off x="4155" y="1740"/>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1" name="Freeform 1405">
                <a:extLst>
                  <a:ext uri="{FF2B5EF4-FFF2-40B4-BE49-F238E27FC236}">
                    <a16:creationId xmlns:a16="http://schemas.microsoft.com/office/drawing/2014/main" id="{DCC958EB-CCCE-4BA4-8D7C-A3D24D09756B}"/>
                  </a:ext>
                </a:extLst>
              </p:cNvPr>
              <p:cNvSpPr/>
              <p:nvPr/>
            </p:nvSpPr>
            <p:spPr bwMode="auto">
              <a:xfrm>
                <a:off x="4403" y="174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2" name="Freeform 1406">
                <a:extLst>
                  <a:ext uri="{FF2B5EF4-FFF2-40B4-BE49-F238E27FC236}">
                    <a16:creationId xmlns:a16="http://schemas.microsoft.com/office/drawing/2014/main" id="{9539C3E3-44FD-4B70-8688-741A15F51E03}"/>
                  </a:ext>
                </a:extLst>
              </p:cNvPr>
              <p:cNvSpPr/>
              <p:nvPr/>
            </p:nvSpPr>
            <p:spPr bwMode="auto">
              <a:xfrm>
                <a:off x="4067" y="1740"/>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3" name="Freeform 1407">
                <a:extLst>
                  <a:ext uri="{FF2B5EF4-FFF2-40B4-BE49-F238E27FC236}">
                    <a16:creationId xmlns:a16="http://schemas.microsoft.com/office/drawing/2014/main" id="{511DC62E-C6E9-46E2-9816-AB225D325067}"/>
                  </a:ext>
                </a:extLst>
              </p:cNvPr>
              <p:cNvSpPr/>
              <p:nvPr/>
            </p:nvSpPr>
            <p:spPr bwMode="auto">
              <a:xfrm>
                <a:off x="2004" y="1743"/>
                <a:ext cx="6" cy="5"/>
              </a:xfrm>
              <a:custGeom>
                <a:gdLst>
                  <a:gd name="T0" fmla="*/ 2 w 2"/>
                  <a:gd name="T1" fmla="*/ 0 h 2"/>
                  <a:gd name="T2" fmla="*/ 1 w 2"/>
                  <a:gd name="T3" fmla="*/ 2 h 2"/>
                  <a:gd name="T4" fmla="*/ 2 w 2"/>
                  <a:gd name="T5" fmla="*/ 0 h 2"/>
                </a:gdLst>
                <a:cxnLst>
                  <a:cxn ang="0">
                    <a:pos x="T0" y="T1"/>
                  </a:cxn>
                  <a:cxn ang="0">
                    <a:pos x="T2" y="T3"/>
                  </a:cxn>
                  <a:cxn ang="0">
                    <a:pos x="T4" y="T5"/>
                  </a:cxn>
                </a:cxnLst>
                <a:rect l="0" t="0" r="r" b="b"/>
                <a:pathLst>
                  <a:path w="2" h="2">
                    <a:moveTo>
                      <a:pt x="2" y="0"/>
                    </a:moveTo>
                    <a:cubicBezTo>
                      <a:pt x="2" y="0"/>
                      <a:pt x="2" y="1"/>
                      <a:pt x="1" y="2"/>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4" name="Freeform 1408">
                <a:extLst>
                  <a:ext uri="{FF2B5EF4-FFF2-40B4-BE49-F238E27FC236}">
                    <a16:creationId xmlns:a16="http://schemas.microsoft.com/office/drawing/2014/main" id="{FF345BF1-650A-4D9D-BF9A-A998B9CC1DE3}"/>
                  </a:ext>
                </a:extLst>
              </p:cNvPr>
              <p:cNvSpPr/>
              <p:nvPr/>
            </p:nvSpPr>
            <p:spPr bwMode="auto">
              <a:xfrm>
                <a:off x="3917"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5" name="Freeform 1409">
                <a:extLst>
                  <a:ext uri="{FF2B5EF4-FFF2-40B4-BE49-F238E27FC236}">
                    <a16:creationId xmlns:a16="http://schemas.microsoft.com/office/drawing/2014/main" id="{00BEE2A0-3AF3-47A8-AAF1-435DDC75200A}"/>
                  </a:ext>
                </a:extLst>
              </p:cNvPr>
              <p:cNvSpPr/>
              <p:nvPr/>
            </p:nvSpPr>
            <p:spPr bwMode="auto">
              <a:xfrm>
                <a:off x="2066" y="1743"/>
                <a:ext cx="5" cy="8"/>
              </a:xfrm>
              <a:custGeom>
                <a:gdLst>
                  <a:gd name="T0" fmla="*/ 2 w 2"/>
                  <a:gd name="T1" fmla="*/ 0 h 3"/>
                  <a:gd name="T2" fmla="*/ 1 w 2"/>
                  <a:gd name="T3" fmla="*/ 2 h 3"/>
                  <a:gd name="T4" fmla="*/ 2 w 2"/>
                  <a:gd name="T5" fmla="*/ 2 h 3"/>
                  <a:gd name="T6" fmla="*/ 1 w 2"/>
                  <a:gd name="T7" fmla="*/ 3 h 3"/>
                  <a:gd name="T8" fmla="*/ 0 w 2"/>
                  <a:gd name="T9" fmla="*/ 1 h 3"/>
                  <a:gd name="T10" fmla="*/ 2 w 2"/>
                  <a:gd name="T11" fmla="*/ 0 h 3"/>
                </a:gdLst>
                <a:cxnLst>
                  <a:cxn ang="0">
                    <a:pos x="T0" y="T1"/>
                  </a:cxn>
                  <a:cxn ang="0">
                    <a:pos x="T2" y="T3"/>
                  </a:cxn>
                  <a:cxn ang="0">
                    <a:pos x="T4" y="T5"/>
                  </a:cxn>
                  <a:cxn ang="0">
                    <a:pos x="T6" y="T7"/>
                  </a:cxn>
                  <a:cxn ang="0">
                    <a:pos x="T8" y="T9"/>
                  </a:cxn>
                  <a:cxn ang="0">
                    <a:pos x="T10" y="T11"/>
                  </a:cxn>
                </a:cxnLst>
                <a:rect l="0" t="0" r="r" b="b"/>
                <a:pathLst>
                  <a:path w="2" h="3">
                    <a:moveTo>
                      <a:pt x="2" y="0"/>
                    </a:moveTo>
                    <a:cubicBezTo>
                      <a:pt x="2" y="1"/>
                      <a:pt x="1" y="1"/>
                      <a:pt x="1" y="2"/>
                    </a:cubicBezTo>
                    <a:cubicBezTo>
                      <a:pt x="1" y="2"/>
                      <a:pt x="2" y="2"/>
                      <a:pt x="2" y="2"/>
                    </a:cubicBezTo>
                    <a:cubicBezTo>
                      <a:pt x="1" y="3"/>
                      <a:pt x="1" y="3"/>
                      <a:pt x="1" y="3"/>
                    </a:cubicBezTo>
                    <a:cubicBezTo>
                      <a:pt x="0" y="2"/>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26" name="Freeform 1410">
                <a:extLst>
                  <a:ext uri="{FF2B5EF4-FFF2-40B4-BE49-F238E27FC236}">
                    <a16:creationId xmlns:a16="http://schemas.microsoft.com/office/drawing/2014/main" id="{3FD6BCE4-38F7-4450-BEA1-AA8241DFDE2A}"/>
                  </a:ext>
                </a:extLst>
              </p:cNvPr>
              <p:cNvSpPr/>
              <p:nvPr/>
            </p:nvSpPr>
            <p:spPr bwMode="auto">
              <a:xfrm>
                <a:off x="3781" y="1743"/>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2" name="Group 1612">
              <a:extLst>
                <a:ext uri="{FF2B5EF4-FFF2-40B4-BE49-F238E27FC236}">
                  <a16:creationId xmlns:a16="http://schemas.microsoft.com/office/drawing/2014/main" id="{5D5041A6-A968-48AA-BD24-4D98C92D8B9B}"/>
                </a:ext>
              </a:extLst>
            </p:cNvPr>
            <p:cNvGrpSpPr/>
            <p:nvPr/>
          </p:nvGrpSpPr>
          <p:grpSpPr>
            <a:xfrm>
              <a:off x="3059113" y="2767013"/>
              <a:ext cx="3935413" cy="266700"/>
              <a:chOff x="1927" y="1743"/>
              <a:chExt cx="2479" cy="168"/>
            </a:xfrm>
          </p:grpSpPr>
          <p:sp>
            <p:nvSpPr>
              <p:cNvPr id="4627" name="Freeform 1412">
                <a:extLst>
                  <a:ext uri="{FF2B5EF4-FFF2-40B4-BE49-F238E27FC236}">
                    <a16:creationId xmlns:a16="http://schemas.microsoft.com/office/drawing/2014/main" id="{651E75C8-F30A-40D1-BCE6-2B7C30CA95B7}"/>
                  </a:ext>
                </a:extLst>
              </p:cNvPr>
              <p:cNvSpPr/>
              <p:nvPr/>
            </p:nvSpPr>
            <p:spPr bwMode="auto">
              <a:xfrm>
                <a:off x="3987" y="1743"/>
                <a:ext cx="5" cy="5"/>
              </a:xfrm>
              <a:custGeom>
                <a:gdLst>
                  <a:gd name="T0" fmla="*/ 2 w 2"/>
                  <a:gd name="T1" fmla="*/ 1 h 2"/>
                  <a:gd name="T2" fmla="*/ 0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0"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8" name="Freeform 1413">
                <a:extLst>
                  <a:ext uri="{FF2B5EF4-FFF2-40B4-BE49-F238E27FC236}">
                    <a16:creationId xmlns:a16="http://schemas.microsoft.com/office/drawing/2014/main" id="{7BEF88D2-D0A4-4E4B-8F81-068B8CCC21A4}"/>
                  </a:ext>
                </a:extLst>
              </p:cNvPr>
              <p:cNvSpPr/>
              <p:nvPr/>
            </p:nvSpPr>
            <p:spPr bwMode="auto">
              <a:xfrm>
                <a:off x="4051" y="1743"/>
                <a:ext cx="24" cy="16"/>
              </a:xfrm>
              <a:custGeom>
                <a:gdLst>
                  <a:gd name="T0" fmla="*/ 3 w 9"/>
                  <a:gd name="T1" fmla="*/ 2 h 6"/>
                  <a:gd name="T2" fmla="*/ 4 w 9"/>
                  <a:gd name="T3" fmla="*/ 2 h 6"/>
                  <a:gd name="T4" fmla="*/ 3 w 9"/>
                  <a:gd name="T5" fmla="*/ 1 h 6"/>
                  <a:gd name="T6" fmla="*/ 5 w 9"/>
                  <a:gd name="T7" fmla="*/ 1 h 6"/>
                  <a:gd name="T8" fmla="*/ 4 w 9"/>
                  <a:gd name="T9" fmla="*/ 1 h 6"/>
                  <a:gd name="T10" fmla="*/ 8 w 9"/>
                  <a:gd name="T11" fmla="*/ 2 h 6"/>
                  <a:gd name="T12" fmla="*/ 7 w 9"/>
                  <a:gd name="T13" fmla="*/ 2 h 6"/>
                  <a:gd name="T14" fmla="*/ 8 w 9"/>
                  <a:gd name="T15" fmla="*/ 4 h 6"/>
                  <a:gd name="T16" fmla="*/ 3 w 9"/>
                  <a:gd name="T17" fmla="*/ 5 h 6"/>
                  <a:gd name="T18" fmla="*/ 5 w 9"/>
                  <a:gd name="T19" fmla="*/ 4 h 6"/>
                  <a:gd name="T20" fmla="*/ 0 w 9"/>
                  <a:gd name="T21" fmla="*/ 1 h 6"/>
                  <a:gd name="T22" fmla="*/ 2 w 9"/>
                  <a:gd name="T23" fmla="*/ 0 h 6"/>
                  <a:gd name="T24" fmla="*/ 3 w 9"/>
                  <a:gd name="T25"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3" y="2"/>
                    </a:moveTo>
                    <a:cubicBezTo>
                      <a:pt x="4" y="2"/>
                      <a:pt x="4" y="2"/>
                      <a:pt x="4" y="2"/>
                    </a:cubicBezTo>
                    <a:cubicBezTo>
                      <a:pt x="4" y="2"/>
                      <a:pt x="4" y="1"/>
                      <a:pt x="3" y="1"/>
                    </a:cubicBezTo>
                    <a:cubicBezTo>
                      <a:pt x="5" y="1"/>
                      <a:pt x="5" y="1"/>
                      <a:pt x="5" y="1"/>
                    </a:cubicBezTo>
                    <a:cubicBezTo>
                      <a:pt x="5" y="1"/>
                      <a:pt x="4" y="1"/>
                      <a:pt x="4" y="1"/>
                    </a:cubicBezTo>
                    <a:cubicBezTo>
                      <a:pt x="8" y="2"/>
                      <a:pt x="8" y="2"/>
                      <a:pt x="8" y="2"/>
                    </a:cubicBezTo>
                    <a:cubicBezTo>
                      <a:pt x="7" y="2"/>
                      <a:pt x="7" y="2"/>
                      <a:pt x="7" y="2"/>
                    </a:cubicBezTo>
                    <a:cubicBezTo>
                      <a:pt x="7" y="3"/>
                      <a:pt x="9" y="3"/>
                      <a:pt x="8" y="4"/>
                    </a:cubicBezTo>
                    <a:cubicBezTo>
                      <a:pt x="6" y="4"/>
                      <a:pt x="5" y="6"/>
                      <a:pt x="3" y="5"/>
                    </a:cubicBezTo>
                    <a:cubicBezTo>
                      <a:pt x="4" y="4"/>
                      <a:pt x="4" y="5"/>
                      <a:pt x="5" y="4"/>
                    </a:cubicBezTo>
                    <a:cubicBezTo>
                      <a:pt x="4" y="2"/>
                      <a:pt x="2" y="3"/>
                      <a:pt x="0" y="1"/>
                    </a:cubicBezTo>
                    <a:cubicBezTo>
                      <a:pt x="0" y="0"/>
                      <a:pt x="1" y="0"/>
                      <a:pt x="2" y="0"/>
                    </a:cubicBezTo>
                    <a:cubicBezTo>
                      <a:pt x="3" y="1"/>
                      <a:pt x="1"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9" name="Freeform 1414">
                <a:extLst>
                  <a:ext uri="{FF2B5EF4-FFF2-40B4-BE49-F238E27FC236}">
                    <a16:creationId xmlns:a16="http://schemas.microsoft.com/office/drawing/2014/main" id="{C34D7CB9-8DA4-4298-8C01-7D972EC537D1}"/>
                  </a:ext>
                </a:extLst>
              </p:cNvPr>
              <p:cNvSpPr/>
              <p:nvPr/>
            </p:nvSpPr>
            <p:spPr bwMode="auto">
              <a:xfrm>
                <a:off x="2026" y="1745"/>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0" name="Freeform 1415">
                <a:extLst>
                  <a:ext uri="{FF2B5EF4-FFF2-40B4-BE49-F238E27FC236}">
                    <a16:creationId xmlns:a16="http://schemas.microsoft.com/office/drawing/2014/main" id="{3FBCAB63-AA61-4F9C-A0C7-7D2121768FF2}"/>
                  </a:ext>
                </a:extLst>
              </p:cNvPr>
              <p:cNvSpPr/>
              <p:nvPr/>
            </p:nvSpPr>
            <p:spPr bwMode="auto">
              <a:xfrm>
                <a:off x="4032" y="1745"/>
                <a:ext cx="5" cy="3"/>
              </a:xfrm>
              <a:custGeom>
                <a:gdLst>
                  <a:gd name="T0" fmla="*/ 1 w 2"/>
                  <a:gd name="T1" fmla="*/ 0 h 1"/>
                  <a:gd name="T2" fmla="*/ 2 w 2"/>
                  <a:gd name="T3" fmla="*/ 0 h 1"/>
                  <a:gd name="T4" fmla="*/ 0 w 2"/>
                  <a:gd name="T5" fmla="*/ 0 h 1"/>
                  <a:gd name="T6" fmla="*/ 0 w 2"/>
                  <a:gd name="T7" fmla="*/ 0 h 1"/>
                  <a:gd name="T8" fmla="*/ 1 w 2"/>
                  <a:gd name="T9" fmla="*/ 0 h 1"/>
                </a:gd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1" y="1"/>
                      <a:pt x="1"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1" name="Freeform 1416">
                <a:extLst>
                  <a:ext uri="{FF2B5EF4-FFF2-40B4-BE49-F238E27FC236}">
                    <a16:creationId xmlns:a16="http://schemas.microsoft.com/office/drawing/2014/main" id="{A27C4196-6B22-4F8D-9DD4-5A581674211D}"/>
                  </a:ext>
                </a:extLst>
              </p:cNvPr>
              <p:cNvSpPr/>
              <p:nvPr/>
            </p:nvSpPr>
            <p:spPr bwMode="auto">
              <a:xfrm>
                <a:off x="3981" y="1745"/>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2" name="Freeform 1417">
                <a:extLst>
                  <a:ext uri="{FF2B5EF4-FFF2-40B4-BE49-F238E27FC236}">
                    <a16:creationId xmlns:a16="http://schemas.microsoft.com/office/drawing/2014/main" id="{403A5907-F2AE-4D93-80D0-935246F96052}"/>
                  </a:ext>
                </a:extLst>
              </p:cNvPr>
              <p:cNvSpPr/>
              <p:nvPr/>
            </p:nvSpPr>
            <p:spPr bwMode="auto">
              <a:xfrm>
                <a:off x="4072" y="1745"/>
                <a:ext cx="5" cy="3"/>
              </a:xfrm>
              <a:custGeom>
                <a:gdLst>
                  <a:gd name="T0" fmla="*/ 3 w 5"/>
                  <a:gd name="T1" fmla="*/ 3 h 3"/>
                  <a:gd name="T2" fmla="*/ 0 w 5"/>
                  <a:gd name="T3" fmla="*/ 0 h 3"/>
                  <a:gd name="T4" fmla="*/ 5 w 5"/>
                  <a:gd name="T5" fmla="*/ 3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3" name="Freeform 1418">
                <a:extLst>
                  <a:ext uri="{FF2B5EF4-FFF2-40B4-BE49-F238E27FC236}">
                    <a16:creationId xmlns:a16="http://schemas.microsoft.com/office/drawing/2014/main" id="{A52CD88C-04CF-46D9-A98F-6D79E352659B}"/>
                  </a:ext>
                </a:extLst>
              </p:cNvPr>
              <p:cNvSpPr/>
              <p:nvPr/>
            </p:nvSpPr>
            <p:spPr bwMode="auto">
              <a:xfrm>
                <a:off x="3556" y="1743"/>
                <a:ext cx="11" cy="8"/>
              </a:xfrm>
              <a:custGeom>
                <a:gdLst>
                  <a:gd name="T0" fmla="*/ 3 w 4"/>
                  <a:gd name="T1" fmla="*/ 1 h 3"/>
                  <a:gd name="T2" fmla="*/ 3 w 4"/>
                  <a:gd name="T3" fmla="*/ 2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2"/>
                      <a:pt x="3" y="2"/>
                      <a:pt x="3" y="2"/>
                    </a:cubicBezTo>
                    <a:cubicBezTo>
                      <a:pt x="2" y="3"/>
                      <a:pt x="1" y="2"/>
                      <a:pt x="0" y="2"/>
                    </a:cubicBezTo>
                    <a:cubicBezTo>
                      <a:pt x="1" y="3"/>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4" name="Freeform 1419">
                <a:extLst>
                  <a:ext uri="{FF2B5EF4-FFF2-40B4-BE49-F238E27FC236}">
                    <a16:creationId xmlns:a16="http://schemas.microsoft.com/office/drawing/2014/main" id="{09720243-2332-499A-A975-A67CB76AAF87}"/>
                  </a:ext>
                </a:extLst>
              </p:cNvPr>
              <p:cNvSpPr/>
              <p:nvPr/>
            </p:nvSpPr>
            <p:spPr bwMode="auto">
              <a:xfrm>
                <a:off x="3861" y="174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5" name="Freeform 1420">
                <a:extLst>
                  <a:ext uri="{FF2B5EF4-FFF2-40B4-BE49-F238E27FC236}">
                    <a16:creationId xmlns:a16="http://schemas.microsoft.com/office/drawing/2014/main" id="{18806DF6-03C2-4341-8DB4-59360BBF5312}"/>
                  </a:ext>
                </a:extLst>
              </p:cNvPr>
              <p:cNvSpPr/>
              <p:nvPr/>
            </p:nvSpPr>
            <p:spPr bwMode="auto">
              <a:xfrm>
                <a:off x="4120" y="1745"/>
                <a:ext cx="19" cy="11"/>
              </a:xfrm>
              <a:custGeom>
                <a:gdLst>
                  <a:gd name="T0" fmla="*/ 7 w 7"/>
                  <a:gd name="T1" fmla="*/ 1 h 4"/>
                  <a:gd name="T2" fmla="*/ 6 w 7"/>
                  <a:gd name="T3" fmla="*/ 1 h 4"/>
                  <a:gd name="T4" fmla="*/ 6 w 7"/>
                  <a:gd name="T5" fmla="*/ 2 h 4"/>
                  <a:gd name="T6" fmla="*/ 4 w 7"/>
                  <a:gd name="T7" fmla="*/ 2 h 4"/>
                  <a:gd name="T8" fmla="*/ 5 w 7"/>
                  <a:gd name="T9" fmla="*/ 3 h 4"/>
                  <a:gd name="T10" fmla="*/ 4 w 7"/>
                  <a:gd name="T11" fmla="*/ 4 h 4"/>
                  <a:gd name="T12" fmla="*/ 3 w 7"/>
                  <a:gd name="T13" fmla="*/ 3 h 4"/>
                  <a:gd name="T14" fmla="*/ 1 w 7"/>
                  <a:gd name="T15" fmla="*/ 4 h 4"/>
                  <a:gd name="T16" fmla="*/ 2 w 7"/>
                  <a:gd name="T17" fmla="*/ 3 h 4"/>
                  <a:gd name="T18" fmla="*/ 0 w 7"/>
                  <a:gd name="T19" fmla="*/ 2 h 4"/>
                  <a:gd name="T20" fmla="*/ 6 w 7"/>
                  <a:gd name="T21" fmla="*/ 1 h 4"/>
                  <a:gd name="T22" fmla="*/ 7 w 7"/>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cubicBezTo>
                      <a:pt x="6" y="1"/>
                      <a:pt x="6" y="1"/>
                      <a:pt x="6" y="1"/>
                    </a:cubicBezTo>
                    <a:cubicBezTo>
                      <a:pt x="6" y="2"/>
                      <a:pt x="6" y="2"/>
                      <a:pt x="6" y="2"/>
                    </a:cubicBezTo>
                    <a:cubicBezTo>
                      <a:pt x="4" y="2"/>
                      <a:pt x="4" y="2"/>
                      <a:pt x="4" y="2"/>
                    </a:cubicBezTo>
                    <a:cubicBezTo>
                      <a:pt x="5" y="3"/>
                      <a:pt x="5" y="3"/>
                      <a:pt x="5" y="3"/>
                    </a:cubicBezTo>
                    <a:cubicBezTo>
                      <a:pt x="5" y="3"/>
                      <a:pt x="4" y="4"/>
                      <a:pt x="4" y="4"/>
                    </a:cubicBezTo>
                    <a:cubicBezTo>
                      <a:pt x="3" y="3"/>
                      <a:pt x="3" y="3"/>
                      <a:pt x="3" y="3"/>
                    </a:cubicBezTo>
                    <a:cubicBezTo>
                      <a:pt x="2" y="3"/>
                      <a:pt x="3" y="4"/>
                      <a:pt x="1" y="4"/>
                    </a:cubicBezTo>
                    <a:cubicBezTo>
                      <a:pt x="2" y="3"/>
                      <a:pt x="2" y="3"/>
                      <a:pt x="2" y="3"/>
                    </a:cubicBezTo>
                    <a:cubicBezTo>
                      <a:pt x="0" y="2"/>
                      <a:pt x="0" y="2"/>
                      <a:pt x="0" y="2"/>
                    </a:cubicBezTo>
                    <a:cubicBezTo>
                      <a:pt x="2" y="2"/>
                      <a:pt x="4" y="1"/>
                      <a:pt x="6" y="1"/>
                    </a:cubicBezTo>
                    <a:cubicBezTo>
                      <a:pt x="7"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6" name="Freeform 1421">
                <a:extLst>
                  <a:ext uri="{FF2B5EF4-FFF2-40B4-BE49-F238E27FC236}">
                    <a16:creationId xmlns:a16="http://schemas.microsoft.com/office/drawing/2014/main" id="{A47AB94C-CC9F-4120-B914-5F7F80667DCF}"/>
                  </a:ext>
                </a:extLst>
              </p:cNvPr>
              <p:cNvSpPr/>
              <p:nvPr/>
            </p:nvSpPr>
            <p:spPr bwMode="auto">
              <a:xfrm>
                <a:off x="4027" y="1748"/>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7" name="Freeform 1422">
                <a:extLst>
                  <a:ext uri="{FF2B5EF4-FFF2-40B4-BE49-F238E27FC236}">
                    <a16:creationId xmlns:a16="http://schemas.microsoft.com/office/drawing/2014/main" id="{76BA0BFA-683E-4C68-9F6A-79F4A89EFB3E}"/>
                  </a:ext>
                </a:extLst>
              </p:cNvPr>
              <p:cNvSpPr/>
              <p:nvPr/>
            </p:nvSpPr>
            <p:spPr bwMode="auto">
              <a:xfrm>
                <a:off x="4040" y="1745"/>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8" name="Freeform 1423">
                <a:extLst>
                  <a:ext uri="{FF2B5EF4-FFF2-40B4-BE49-F238E27FC236}">
                    <a16:creationId xmlns:a16="http://schemas.microsoft.com/office/drawing/2014/main" id="{76466FF7-E9CD-4975-99AE-3C59483EF1F4}"/>
                  </a:ext>
                </a:extLst>
              </p:cNvPr>
              <p:cNvSpPr/>
              <p:nvPr/>
            </p:nvSpPr>
            <p:spPr bwMode="auto">
              <a:xfrm>
                <a:off x="2028" y="1748"/>
                <a:ext cx="6" cy="3"/>
              </a:xfrm>
              <a:custGeom>
                <a:gdLst>
                  <a:gd name="T0" fmla="*/ 1 w 2"/>
                  <a:gd name="T1" fmla="*/ 0 h 1"/>
                  <a:gd name="T2" fmla="*/ 1 w 2"/>
                  <a:gd name="T3" fmla="*/ 0 h 1"/>
                  <a:gd name="T4" fmla="*/ 0 w 2"/>
                  <a:gd name="T5" fmla="*/ 1 h 1"/>
                  <a:gd name="T6" fmla="*/ 0 w 2"/>
                  <a:gd name="T7" fmla="*/ 1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1" y="0"/>
                      <a:pt x="1" y="0"/>
                    </a:cubicBezTo>
                    <a:cubicBezTo>
                      <a:pt x="0" y="0"/>
                      <a:pt x="0" y="1"/>
                      <a:pt x="0"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39" name="Rectangle 1424">
                <a:extLst>
                  <a:ext uri="{FF2B5EF4-FFF2-40B4-BE49-F238E27FC236}">
                    <a16:creationId xmlns:a16="http://schemas.microsoft.com/office/drawing/2014/main" id="{E606FAF6-5C6D-4F49-8C6C-A01B2D1E40C0}"/>
                  </a:ext>
                </a:extLst>
              </p:cNvPr>
              <p:cNvSpPr>
                <a:spLocks noChangeArrowheads="1"/>
              </p:cNvSpPr>
              <p:nvPr/>
            </p:nvSpPr>
            <p:spPr bwMode="auto">
              <a:xfrm>
                <a:off x="3818" y="174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0" name="Freeform 1425">
                <a:extLst>
                  <a:ext uri="{FF2B5EF4-FFF2-40B4-BE49-F238E27FC236}">
                    <a16:creationId xmlns:a16="http://schemas.microsoft.com/office/drawing/2014/main" id="{0AE1ED92-0062-4088-851A-F973B4F8D0AD}"/>
                  </a:ext>
                </a:extLst>
              </p:cNvPr>
              <p:cNvSpPr/>
              <p:nvPr/>
            </p:nvSpPr>
            <p:spPr bwMode="auto">
              <a:xfrm>
                <a:off x="3794" y="1748"/>
                <a:ext cx="19" cy="16"/>
              </a:xfrm>
              <a:custGeom>
                <a:gdLst>
                  <a:gd name="T0" fmla="*/ 7 w 7"/>
                  <a:gd name="T1" fmla="*/ 0 h 6"/>
                  <a:gd name="T2" fmla="*/ 7 w 7"/>
                  <a:gd name="T3" fmla="*/ 4 h 6"/>
                  <a:gd name="T4" fmla="*/ 3 w 7"/>
                  <a:gd name="T5" fmla="*/ 6 h 6"/>
                  <a:gd name="T6" fmla="*/ 3 w 7"/>
                  <a:gd name="T7" fmla="*/ 4 h 6"/>
                  <a:gd name="T8" fmla="*/ 1 w 7"/>
                  <a:gd name="T9" fmla="*/ 5 h 6"/>
                  <a:gd name="T10" fmla="*/ 1 w 7"/>
                  <a:gd name="T11" fmla="*/ 4 h 6"/>
                  <a:gd name="T12" fmla="*/ 5 w 7"/>
                  <a:gd name="T13" fmla="*/ 1 h 6"/>
                  <a:gd name="T14" fmla="*/ 7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7" y="0"/>
                    </a:moveTo>
                    <a:cubicBezTo>
                      <a:pt x="5" y="2"/>
                      <a:pt x="7" y="4"/>
                      <a:pt x="7" y="4"/>
                    </a:cubicBezTo>
                    <a:cubicBezTo>
                      <a:pt x="7" y="5"/>
                      <a:pt x="5" y="5"/>
                      <a:pt x="3" y="6"/>
                    </a:cubicBezTo>
                    <a:cubicBezTo>
                      <a:pt x="3" y="4"/>
                      <a:pt x="3" y="4"/>
                      <a:pt x="3" y="4"/>
                    </a:cubicBezTo>
                    <a:cubicBezTo>
                      <a:pt x="1" y="5"/>
                      <a:pt x="1" y="5"/>
                      <a:pt x="1" y="5"/>
                    </a:cubicBezTo>
                    <a:cubicBezTo>
                      <a:pt x="2" y="4"/>
                      <a:pt x="0" y="4"/>
                      <a:pt x="1" y="4"/>
                    </a:cubicBezTo>
                    <a:cubicBezTo>
                      <a:pt x="2" y="3"/>
                      <a:pt x="3" y="1"/>
                      <a:pt x="5" y="1"/>
                    </a:cubicBezTo>
                    <a:cubicBezTo>
                      <a:pt x="6" y="1"/>
                      <a:pt x="5"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1" name="Freeform 1426">
                <a:extLst>
                  <a:ext uri="{FF2B5EF4-FFF2-40B4-BE49-F238E27FC236}">
                    <a16:creationId xmlns:a16="http://schemas.microsoft.com/office/drawing/2014/main" id="{146EB80C-3244-4643-90F1-72A3B1B84F2C}"/>
                  </a:ext>
                </a:extLst>
              </p:cNvPr>
              <p:cNvSpPr/>
              <p:nvPr/>
            </p:nvSpPr>
            <p:spPr bwMode="auto">
              <a:xfrm>
                <a:off x="3816" y="1751"/>
                <a:ext cx="18" cy="8"/>
              </a:xfrm>
              <a:custGeom>
                <a:gdLst>
                  <a:gd name="T0" fmla="*/ 7 w 7"/>
                  <a:gd name="T1" fmla="*/ 0 h 3"/>
                  <a:gd name="T2" fmla="*/ 1 w 7"/>
                  <a:gd name="T3" fmla="*/ 2 h 3"/>
                  <a:gd name="T4" fmla="*/ 0 w 7"/>
                  <a:gd name="T5" fmla="*/ 1 h 3"/>
                  <a:gd name="T6" fmla="*/ 7 w 7"/>
                  <a:gd name="T7" fmla="*/ 0 h 3"/>
                </a:gdLst>
                <a:cxnLst>
                  <a:cxn ang="0">
                    <a:pos x="T0" y="T1"/>
                  </a:cxn>
                  <a:cxn ang="0">
                    <a:pos x="T2" y="T3"/>
                  </a:cxn>
                  <a:cxn ang="0">
                    <a:pos x="T4" y="T5"/>
                  </a:cxn>
                  <a:cxn ang="0">
                    <a:pos x="T6" y="T7"/>
                  </a:cxn>
                </a:cxnLst>
                <a:rect l="0" t="0" r="r" b="b"/>
                <a:pathLst>
                  <a:path w="7" h="3">
                    <a:moveTo>
                      <a:pt x="7" y="0"/>
                    </a:moveTo>
                    <a:cubicBezTo>
                      <a:pt x="6" y="3"/>
                      <a:pt x="3" y="0"/>
                      <a:pt x="1" y="2"/>
                    </a:cubicBezTo>
                    <a:cubicBezTo>
                      <a:pt x="0" y="2"/>
                      <a:pt x="0" y="1"/>
                      <a:pt x="0" y="1"/>
                    </a:cubicBezTo>
                    <a:cubicBezTo>
                      <a:pt x="2"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2" name="Freeform 1427">
                <a:extLst>
                  <a:ext uri="{FF2B5EF4-FFF2-40B4-BE49-F238E27FC236}">
                    <a16:creationId xmlns:a16="http://schemas.microsoft.com/office/drawing/2014/main" id="{DC2E6D34-516A-4B93-B2D6-9524BD3E12F0}"/>
                  </a:ext>
                </a:extLst>
              </p:cNvPr>
              <p:cNvSpPr/>
              <p:nvPr/>
            </p:nvSpPr>
            <p:spPr bwMode="auto">
              <a:xfrm>
                <a:off x="3848" y="1751"/>
                <a:ext cx="8" cy="5"/>
              </a:xfrm>
              <a:custGeom>
                <a:gdLst>
                  <a:gd name="T0" fmla="*/ 3 w 3"/>
                  <a:gd name="T1" fmla="*/ 2 h 2"/>
                  <a:gd name="T2" fmla="*/ 1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1" y="1"/>
                      <a:pt x="1" y="1"/>
                      <a:pt x="1" y="1"/>
                    </a:cubicBezTo>
                    <a:cubicBezTo>
                      <a:pt x="0" y="0"/>
                      <a:pt x="2" y="1"/>
                      <a:pt x="2"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3" name="Freeform 1428">
                <a:extLst>
                  <a:ext uri="{FF2B5EF4-FFF2-40B4-BE49-F238E27FC236}">
                    <a16:creationId xmlns:a16="http://schemas.microsoft.com/office/drawing/2014/main" id="{AD1D1F6C-D8D4-4D81-A8EF-E55286692D24}"/>
                  </a:ext>
                </a:extLst>
              </p:cNvPr>
              <p:cNvSpPr/>
              <p:nvPr/>
            </p:nvSpPr>
            <p:spPr bwMode="auto">
              <a:xfrm>
                <a:off x="3976" y="1748"/>
                <a:ext cx="75" cy="30"/>
              </a:xfrm>
              <a:custGeom>
                <a:gdLst>
                  <a:gd name="T0" fmla="*/ 24 w 28"/>
                  <a:gd name="T1" fmla="*/ 2 h 11"/>
                  <a:gd name="T2" fmla="*/ 25 w 28"/>
                  <a:gd name="T3" fmla="*/ 1 h 11"/>
                  <a:gd name="T4" fmla="*/ 25 w 28"/>
                  <a:gd name="T5" fmla="*/ 2 h 11"/>
                  <a:gd name="T6" fmla="*/ 26 w 28"/>
                  <a:gd name="T7" fmla="*/ 4 h 11"/>
                  <a:gd name="T8" fmla="*/ 28 w 28"/>
                  <a:gd name="T9" fmla="*/ 4 h 11"/>
                  <a:gd name="T10" fmla="*/ 27 w 28"/>
                  <a:gd name="T11" fmla="*/ 4 h 11"/>
                  <a:gd name="T12" fmla="*/ 27 w 28"/>
                  <a:gd name="T13" fmla="*/ 5 h 11"/>
                  <a:gd name="T14" fmla="*/ 23 w 28"/>
                  <a:gd name="T15" fmla="*/ 5 h 11"/>
                  <a:gd name="T16" fmla="*/ 24 w 28"/>
                  <a:gd name="T17" fmla="*/ 4 h 11"/>
                  <a:gd name="T18" fmla="*/ 21 w 28"/>
                  <a:gd name="T19" fmla="*/ 4 h 11"/>
                  <a:gd name="T20" fmla="*/ 20 w 28"/>
                  <a:gd name="T21" fmla="*/ 4 h 11"/>
                  <a:gd name="T22" fmla="*/ 20 w 28"/>
                  <a:gd name="T23" fmla="*/ 5 h 11"/>
                  <a:gd name="T24" fmla="*/ 17 w 28"/>
                  <a:gd name="T25" fmla="*/ 7 h 11"/>
                  <a:gd name="T26" fmla="*/ 9 w 28"/>
                  <a:gd name="T27" fmla="*/ 9 h 11"/>
                  <a:gd name="T28" fmla="*/ 10 w 28"/>
                  <a:gd name="T29" fmla="*/ 9 h 11"/>
                  <a:gd name="T30" fmla="*/ 8 w 28"/>
                  <a:gd name="T31" fmla="*/ 9 h 11"/>
                  <a:gd name="T32" fmla="*/ 3 w 28"/>
                  <a:gd name="T33" fmla="*/ 9 h 11"/>
                  <a:gd name="T34" fmla="*/ 3 w 28"/>
                  <a:gd name="T35" fmla="*/ 10 h 11"/>
                  <a:gd name="T36" fmla="*/ 2 w 28"/>
                  <a:gd name="T37" fmla="*/ 10 h 11"/>
                  <a:gd name="T38" fmla="*/ 1 w 28"/>
                  <a:gd name="T39" fmla="*/ 10 h 11"/>
                  <a:gd name="T40" fmla="*/ 2 w 28"/>
                  <a:gd name="T41" fmla="*/ 11 h 11"/>
                  <a:gd name="T42" fmla="*/ 0 w 28"/>
                  <a:gd name="T43" fmla="*/ 10 h 11"/>
                  <a:gd name="T44" fmla="*/ 0 w 28"/>
                  <a:gd name="T45" fmla="*/ 9 h 11"/>
                  <a:gd name="T46" fmla="*/ 5 w 28"/>
                  <a:gd name="T47" fmla="*/ 8 h 11"/>
                  <a:gd name="T48" fmla="*/ 1 w 28"/>
                  <a:gd name="T49" fmla="*/ 8 h 11"/>
                  <a:gd name="T50" fmla="*/ 1 w 28"/>
                  <a:gd name="T51" fmla="*/ 7 h 11"/>
                  <a:gd name="T52" fmla="*/ 5 w 28"/>
                  <a:gd name="T53" fmla="*/ 6 h 11"/>
                  <a:gd name="T54" fmla="*/ 6 w 28"/>
                  <a:gd name="T55" fmla="*/ 7 h 11"/>
                  <a:gd name="T56" fmla="*/ 8 w 28"/>
                  <a:gd name="T57" fmla="*/ 7 h 11"/>
                  <a:gd name="T58" fmla="*/ 8 w 28"/>
                  <a:gd name="T59" fmla="*/ 6 h 11"/>
                  <a:gd name="T60" fmla="*/ 9 w 28"/>
                  <a:gd name="T61" fmla="*/ 7 h 11"/>
                  <a:gd name="T62" fmla="*/ 9 w 28"/>
                  <a:gd name="T63" fmla="*/ 5 h 11"/>
                  <a:gd name="T64" fmla="*/ 8 w 28"/>
                  <a:gd name="T65" fmla="*/ 4 h 11"/>
                  <a:gd name="T66" fmla="*/ 9 w 28"/>
                  <a:gd name="T67" fmla="*/ 3 h 11"/>
                  <a:gd name="T68" fmla="*/ 11 w 28"/>
                  <a:gd name="T69" fmla="*/ 5 h 11"/>
                  <a:gd name="T70" fmla="*/ 10 w 28"/>
                  <a:gd name="T71" fmla="*/ 5 h 11"/>
                  <a:gd name="T72" fmla="*/ 13 w 28"/>
                  <a:gd name="T73" fmla="*/ 6 h 11"/>
                  <a:gd name="T74" fmla="*/ 16 w 28"/>
                  <a:gd name="T75" fmla="*/ 4 h 11"/>
                  <a:gd name="T76" fmla="*/ 15 w 28"/>
                  <a:gd name="T77" fmla="*/ 4 h 11"/>
                  <a:gd name="T78" fmla="*/ 17 w 28"/>
                  <a:gd name="T79" fmla="*/ 3 h 11"/>
                  <a:gd name="T80" fmla="*/ 16 w 28"/>
                  <a:gd name="T81" fmla="*/ 3 h 11"/>
                  <a:gd name="T82" fmla="*/ 13 w 28"/>
                  <a:gd name="T83" fmla="*/ 2 h 11"/>
                  <a:gd name="T84" fmla="*/ 16 w 28"/>
                  <a:gd name="T85" fmla="*/ 1 h 11"/>
                  <a:gd name="T86" fmla="*/ 18 w 28"/>
                  <a:gd name="T87" fmla="*/ 2 h 11"/>
                  <a:gd name="T88" fmla="*/ 17 w 28"/>
                  <a:gd name="T89" fmla="*/ 3 h 11"/>
                  <a:gd name="T90" fmla="*/ 19 w 28"/>
                  <a:gd name="T91" fmla="*/ 4 h 11"/>
                  <a:gd name="T92" fmla="*/ 20 w 28"/>
                  <a:gd name="T93" fmla="*/ 3 h 11"/>
                  <a:gd name="T94" fmla="*/ 19 w 28"/>
                  <a:gd name="T95" fmla="*/ 2 h 11"/>
                  <a:gd name="T96" fmla="*/ 22 w 28"/>
                  <a:gd name="T97" fmla="*/ 2 h 11"/>
                  <a:gd name="T98" fmla="*/ 21 w 28"/>
                  <a:gd name="T99" fmla="*/ 1 h 11"/>
                  <a:gd name="T100" fmla="*/ 24 w 28"/>
                  <a:gd name="T101" fmla="*/ 2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1">
                    <a:moveTo>
                      <a:pt x="24" y="2"/>
                    </a:moveTo>
                    <a:cubicBezTo>
                      <a:pt x="25" y="1"/>
                      <a:pt x="25" y="1"/>
                      <a:pt x="25" y="1"/>
                    </a:cubicBezTo>
                    <a:cubicBezTo>
                      <a:pt x="25" y="2"/>
                      <a:pt x="25" y="2"/>
                      <a:pt x="25" y="2"/>
                    </a:cubicBezTo>
                    <a:cubicBezTo>
                      <a:pt x="26" y="2"/>
                      <a:pt x="24" y="4"/>
                      <a:pt x="26" y="4"/>
                    </a:cubicBezTo>
                    <a:cubicBezTo>
                      <a:pt x="28" y="4"/>
                      <a:pt x="28" y="4"/>
                      <a:pt x="28" y="4"/>
                    </a:cubicBezTo>
                    <a:cubicBezTo>
                      <a:pt x="27" y="4"/>
                      <a:pt x="27" y="4"/>
                      <a:pt x="27" y="4"/>
                    </a:cubicBezTo>
                    <a:cubicBezTo>
                      <a:pt x="27" y="5"/>
                      <a:pt x="27" y="5"/>
                      <a:pt x="27" y="5"/>
                    </a:cubicBezTo>
                    <a:cubicBezTo>
                      <a:pt x="26" y="7"/>
                      <a:pt x="25" y="3"/>
                      <a:pt x="23" y="5"/>
                    </a:cubicBezTo>
                    <a:cubicBezTo>
                      <a:pt x="24" y="4"/>
                      <a:pt x="24" y="4"/>
                      <a:pt x="24" y="4"/>
                    </a:cubicBezTo>
                    <a:cubicBezTo>
                      <a:pt x="23" y="4"/>
                      <a:pt x="22" y="5"/>
                      <a:pt x="21" y="4"/>
                    </a:cubicBezTo>
                    <a:cubicBezTo>
                      <a:pt x="20" y="4"/>
                      <a:pt x="20" y="4"/>
                      <a:pt x="20" y="4"/>
                    </a:cubicBezTo>
                    <a:cubicBezTo>
                      <a:pt x="20" y="5"/>
                      <a:pt x="20" y="5"/>
                      <a:pt x="20" y="5"/>
                    </a:cubicBezTo>
                    <a:cubicBezTo>
                      <a:pt x="19" y="6"/>
                      <a:pt x="17" y="6"/>
                      <a:pt x="17" y="7"/>
                    </a:cubicBezTo>
                    <a:cubicBezTo>
                      <a:pt x="15" y="9"/>
                      <a:pt x="11" y="8"/>
                      <a:pt x="9" y="9"/>
                    </a:cubicBezTo>
                    <a:cubicBezTo>
                      <a:pt x="10" y="9"/>
                      <a:pt x="10" y="9"/>
                      <a:pt x="10" y="9"/>
                    </a:cubicBezTo>
                    <a:cubicBezTo>
                      <a:pt x="9" y="10"/>
                      <a:pt x="9" y="10"/>
                      <a:pt x="8" y="9"/>
                    </a:cubicBezTo>
                    <a:cubicBezTo>
                      <a:pt x="7" y="8"/>
                      <a:pt x="4" y="8"/>
                      <a:pt x="3" y="9"/>
                    </a:cubicBezTo>
                    <a:cubicBezTo>
                      <a:pt x="3" y="10"/>
                      <a:pt x="3" y="10"/>
                      <a:pt x="3" y="10"/>
                    </a:cubicBezTo>
                    <a:cubicBezTo>
                      <a:pt x="2" y="10"/>
                      <a:pt x="2" y="10"/>
                      <a:pt x="2" y="10"/>
                    </a:cubicBezTo>
                    <a:cubicBezTo>
                      <a:pt x="1" y="10"/>
                      <a:pt x="1" y="10"/>
                      <a:pt x="1" y="10"/>
                    </a:cubicBezTo>
                    <a:cubicBezTo>
                      <a:pt x="2" y="11"/>
                      <a:pt x="2" y="11"/>
                      <a:pt x="2" y="11"/>
                    </a:cubicBezTo>
                    <a:cubicBezTo>
                      <a:pt x="2" y="11"/>
                      <a:pt x="0" y="10"/>
                      <a:pt x="0" y="10"/>
                    </a:cubicBezTo>
                    <a:cubicBezTo>
                      <a:pt x="0" y="9"/>
                      <a:pt x="0" y="9"/>
                      <a:pt x="0" y="9"/>
                    </a:cubicBezTo>
                    <a:cubicBezTo>
                      <a:pt x="2" y="9"/>
                      <a:pt x="3" y="8"/>
                      <a:pt x="5" y="8"/>
                    </a:cubicBezTo>
                    <a:cubicBezTo>
                      <a:pt x="3" y="8"/>
                      <a:pt x="2" y="6"/>
                      <a:pt x="1" y="8"/>
                    </a:cubicBezTo>
                    <a:cubicBezTo>
                      <a:pt x="0" y="7"/>
                      <a:pt x="1" y="7"/>
                      <a:pt x="1" y="7"/>
                    </a:cubicBezTo>
                    <a:cubicBezTo>
                      <a:pt x="2" y="6"/>
                      <a:pt x="3" y="7"/>
                      <a:pt x="5" y="6"/>
                    </a:cubicBezTo>
                    <a:cubicBezTo>
                      <a:pt x="5" y="6"/>
                      <a:pt x="5" y="7"/>
                      <a:pt x="6" y="7"/>
                    </a:cubicBezTo>
                    <a:cubicBezTo>
                      <a:pt x="7" y="7"/>
                      <a:pt x="7" y="7"/>
                      <a:pt x="8" y="7"/>
                    </a:cubicBezTo>
                    <a:cubicBezTo>
                      <a:pt x="8" y="6"/>
                      <a:pt x="8" y="6"/>
                      <a:pt x="8" y="6"/>
                    </a:cubicBezTo>
                    <a:cubicBezTo>
                      <a:pt x="8" y="6"/>
                      <a:pt x="7" y="7"/>
                      <a:pt x="9" y="7"/>
                    </a:cubicBezTo>
                    <a:cubicBezTo>
                      <a:pt x="10" y="7"/>
                      <a:pt x="10" y="5"/>
                      <a:pt x="9" y="5"/>
                    </a:cubicBezTo>
                    <a:cubicBezTo>
                      <a:pt x="8" y="4"/>
                      <a:pt x="8" y="4"/>
                      <a:pt x="8" y="4"/>
                    </a:cubicBezTo>
                    <a:cubicBezTo>
                      <a:pt x="8" y="4"/>
                      <a:pt x="8" y="3"/>
                      <a:pt x="9" y="3"/>
                    </a:cubicBezTo>
                    <a:cubicBezTo>
                      <a:pt x="9" y="4"/>
                      <a:pt x="12" y="4"/>
                      <a:pt x="11" y="5"/>
                    </a:cubicBezTo>
                    <a:cubicBezTo>
                      <a:pt x="10" y="5"/>
                      <a:pt x="10" y="5"/>
                      <a:pt x="10" y="5"/>
                    </a:cubicBezTo>
                    <a:cubicBezTo>
                      <a:pt x="13" y="6"/>
                      <a:pt x="13" y="6"/>
                      <a:pt x="13" y="6"/>
                    </a:cubicBezTo>
                    <a:cubicBezTo>
                      <a:pt x="12" y="4"/>
                      <a:pt x="16" y="6"/>
                      <a:pt x="16" y="4"/>
                    </a:cubicBezTo>
                    <a:cubicBezTo>
                      <a:pt x="15" y="4"/>
                      <a:pt x="15" y="4"/>
                      <a:pt x="15" y="4"/>
                    </a:cubicBezTo>
                    <a:cubicBezTo>
                      <a:pt x="17" y="3"/>
                      <a:pt x="17" y="3"/>
                      <a:pt x="17" y="3"/>
                    </a:cubicBezTo>
                    <a:cubicBezTo>
                      <a:pt x="16" y="3"/>
                      <a:pt x="16" y="3"/>
                      <a:pt x="16" y="3"/>
                    </a:cubicBezTo>
                    <a:cubicBezTo>
                      <a:pt x="15" y="2"/>
                      <a:pt x="13" y="5"/>
                      <a:pt x="13" y="2"/>
                    </a:cubicBezTo>
                    <a:cubicBezTo>
                      <a:pt x="14" y="3"/>
                      <a:pt x="16" y="2"/>
                      <a:pt x="16" y="1"/>
                    </a:cubicBezTo>
                    <a:cubicBezTo>
                      <a:pt x="17" y="1"/>
                      <a:pt x="17" y="3"/>
                      <a:pt x="18" y="2"/>
                    </a:cubicBezTo>
                    <a:cubicBezTo>
                      <a:pt x="17" y="3"/>
                      <a:pt x="17" y="3"/>
                      <a:pt x="17" y="3"/>
                    </a:cubicBezTo>
                    <a:cubicBezTo>
                      <a:pt x="18" y="3"/>
                      <a:pt x="18" y="5"/>
                      <a:pt x="19" y="4"/>
                    </a:cubicBezTo>
                    <a:cubicBezTo>
                      <a:pt x="20" y="3"/>
                      <a:pt x="20" y="3"/>
                      <a:pt x="20" y="3"/>
                    </a:cubicBezTo>
                    <a:cubicBezTo>
                      <a:pt x="19" y="2"/>
                      <a:pt x="19" y="2"/>
                      <a:pt x="19" y="2"/>
                    </a:cubicBezTo>
                    <a:cubicBezTo>
                      <a:pt x="21" y="0"/>
                      <a:pt x="21" y="4"/>
                      <a:pt x="22" y="2"/>
                    </a:cubicBezTo>
                    <a:cubicBezTo>
                      <a:pt x="21" y="1"/>
                      <a:pt x="21" y="1"/>
                      <a:pt x="21" y="1"/>
                    </a:cubicBezTo>
                    <a:cubicBezTo>
                      <a:pt x="22" y="0"/>
                      <a:pt x="24" y="1"/>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4" name="Freeform 1429">
                <a:extLst>
                  <a:ext uri="{FF2B5EF4-FFF2-40B4-BE49-F238E27FC236}">
                    <a16:creationId xmlns:a16="http://schemas.microsoft.com/office/drawing/2014/main" id="{CAC85B19-2B20-4B40-91D8-599627A56998}"/>
                  </a:ext>
                </a:extLst>
              </p:cNvPr>
              <p:cNvSpPr/>
              <p:nvPr/>
            </p:nvSpPr>
            <p:spPr bwMode="auto">
              <a:xfrm>
                <a:off x="1994" y="1751"/>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5" name="Freeform 1430">
                <a:extLst>
                  <a:ext uri="{FF2B5EF4-FFF2-40B4-BE49-F238E27FC236}">
                    <a16:creationId xmlns:a16="http://schemas.microsoft.com/office/drawing/2014/main" id="{4F63D616-EC02-40A8-90A5-7E87A5C8664E}"/>
                  </a:ext>
                </a:extLst>
              </p:cNvPr>
              <p:cNvSpPr/>
              <p:nvPr/>
            </p:nvSpPr>
            <p:spPr bwMode="auto">
              <a:xfrm>
                <a:off x="3730" y="1748"/>
                <a:ext cx="16" cy="13"/>
              </a:xfrm>
              <a:custGeom>
                <a:gdLst>
                  <a:gd name="T0" fmla="*/ 6 w 6"/>
                  <a:gd name="T1" fmla="*/ 1 h 5"/>
                  <a:gd name="T2" fmla="*/ 3 w 6"/>
                  <a:gd name="T3" fmla="*/ 2 h 5"/>
                  <a:gd name="T4" fmla="*/ 4 w 6"/>
                  <a:gd name="T5" fmla="*/ 4 h 5"/>
                  <a:gd name="T6" fmla="*/ 2 w 6"/>
                  <a:gd name="T7" fmla="*/ 5 h 5"/>
                  <a:gd name="T8" fmla="*/ 1 w 6"/>
                  <a:gd name="T9" fmla="*/ 4 h 5"/>
                  <a:gd name="T10" fmla="*/ 3 w 6"/>
                  <a:gd name="T11" fmla="*/ 3 h 5"/>
                  <a:gd name="T12" fmla="*/ 0 w 6"/>
                  <a:gd name="T13" fmla="*/ 3 h 5"/>
                  <a:gd name="T14" fmla="*/ 0 w 6"/>
                  <a:gd name="T15" fmla="*/ 2 h 5"/>
                  <a:gd name="T16" fmla="*/ 6 w 6"/>
                  <a:gd name="T1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1"/>
                    </a:moveTo>
                    <a:cubicBezTo>
                      <a:pt x="5" y="1"/>
                      <a:pt x="3" y="1"/>
                      <a:pt x="3" y="2"/>
                    </a:cubicBezTo>
                    <a:cubicBezTo>
                      <a:pt x="3" y="3"/>
                      <a:pt x="4" y="4"/>
                      <a:pt x="4" y="4"/>
                    </a:cubicBezTo>
                    <a:cubicBezTo>
                      <a:pt x="4" y="4"/>
                      <a:pt x="2" y="4"/>
                      <a:pt x="2" y="5"/>
                    </a:cubicBezTo>
                    <a:cubicBezTo>
                      <a:pt x="2" y="5"/>
                      <a:pt x="1" y="4"/>
                      <a:pt x="1" y="4"/>
                    </a:cubicBezTo>
                    <a:cubicBezTo>
                      <a:pt x="1" y="4"/>
                      <a:pt x="3" y="3"/>
                      <a:pt x="3" y="3"/>
                    </a:cubicBezTo>
                    <a:cubicBezTo>
                      <a:pt x="3" y="1"/>
                      <a:pt x="1" y="3"/>
                      <a:pt x="0" y="3"/>
                    </a:cubicBezTo>
                    <a:cubicBezTo>
                      <a:pt x="0" y="2"/>
                      <a:pt x="0" y="2"/>
                      <a:pt x="0" y="2"/>
                    </a:cubicBezTo>
                    <a:cubicBezTo>
                      <a:pt x="2"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6" name="Freeform 1431">
                <a:extLst>
                  <a:ext uri="{FF2B5EF4-FFF2-40B4-BE49-F238E27FC236}">
                    <a16:creationId xmlns:a16="http://schemas.microsoft.com/office/drawing/2014/main" id="{26F64A0C-41B5-4456-A351-E9E6968FDCD1}"/>
                  </a:ext>
                </a:extLst>
              </p:cNvPr>
              <p:cNvSpPr/>
              <p:nvPr/>
            </p:nvSpPr>
            <p:spPr bwMode="auto">
              <a:xfrm flipH="1">
                <a:off x="3981" y="1751"/>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7" name="Freeform 1432">
                <a:extLst>
                  <a:ext uri="{FF2B5EF4-FFF2-40B4-BE49-F238E27FC236}">
                    <a16:creationId xmlns:a16="http://schemas.microsoft.com/office/drawing/2014/main" id="{3FBFF3BF-3267-4CF9-9F34-1E30380D7ED3}"/>
                  </a:ext>
                </a:extLst>
              </p:cNvPr>
              <p:cNvSpPr/>
              <p:nvPr/>
            </p:nvSpPr>
            <p:spPr bwMode="auto">
              <a:xfrm>
                <a:off x="1999" y="1751"/>
                <a:ext cx="24" cy="16"/>
              </a:xfrm>
              <a:custGeom>
                <a:gdLst>
                  <a:gd name="T0" fmla="*/ 5 w 9"/>
                  <a:gd name="T1" fmla="*/ 0 h 6"/>
                  <a:gd name="T2" fmla="*/ 5 w 9"/>
                  <a:gd name="T3" fmla="*/ 2 h 6"/>
                  <a:gd name="T4" fmla="*/ 6 w 9"/>
                  <a:gd name="T5" fmla="*/ 3 h 6"/>
                  <a:gd name="T6" fmla="*/ 6 w 9"/>
                  <a:gd name="T7" fmla="*/ 1 h 6"/>
                  <a:gd name="T8" fmla="*/ 8 w 9"/>
                  <a:gd name="T9" fmla="*/ 2 h 6"/>
                  <a:gd name="T10" fmla="*/ 8 w 9"/>
                  <a:gd name="T11" fmla="*/ 4 h 6"/>
                  <a:gd name="T12" fmla="*/ 6 w 9"/>
                  <a:gd name="T13" fmla="*/ 4 h 6"/>
                  <a:gd name="T14" fmla="*/ 3 w 9"/>
                  <a:gd name="T15" fmla="*/ 6 h 6"/>
                  <a:gd name="T16" fmla="*/ 2 w 9"/>
                  <a:gd name="T17" fmla="*/ 5 h 6"/>
                  <a:gd name="T18" fmla="*/ 4 w 9"/>
                  <a:gd name="T19" fmla="*/ 5 h 6"/>
                  <a:gd name="T20" fmla="*/ 4 w 9"/>
                  <a:gd name="T21" fmla="*/ 3 h 6"/>
                  <a:gd name="T22" fmla="*/ 1 w 9"/>
                  <a:gd name="T23" fmla="*/ 4 h 6"/>
                  <a:gd name="T24" fmla="*/ 2 w 9"/>
                  <a:gd name="T25" fmla="*/ 3 h 6"/>
                  <a:gd name="T26" fmla="*/ 1 w 9"/>
                  <a:gd name="T27" fmla="*/ 1 h 6"/>
                  <a:gd name="T28" fmla="*/ 3 w 9"/>
                  <a:gd name="T29" fmla="*/ 0 h 6"/>
                  <a:gd name="T30" fmla="*/ 3 w 9"/>
                  <a:gd name="T31" fmla="*/ 0 h 6"/>
                  <a:gd name="T32" fmla="*/ 5 w 9"/>
                  <a:gd name="T3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
                    <a:moveTo>
                      <a:pt x="5" y="0"/>
                    </a:moveTo>
                    <a:cubicBezTo>
                      <a:pt x="4" y="1"/>
                      <a:pt x="4" y="2"/>
                      <a:pt x="5" y="2"/>
                    </a:cubicBezTo>
                    <a:cubicBezTo>
                      <a:pt x="5" y="2"/>
                      <a:pt x="5" y="3"/>
                      <a:pt x="6" y="3"/>
                    </a:cubicBezTo>
                    <a:cubicBezTo>
                      <a:pt x="7" y="2"/>
                      <a:pt x="6" y="2"/>
                      <a:pt x="6" y="1"/>
                    </a:cubicBezTo>
                    <a:cubicBezTo>
                      <a:pt x="8" y="0"/>
                      <a:pt x="7" y="3"/>
                      <a:pt x="8" y="2"/>
                    </a:cubicBezTo>
                    <a:cubicBezTo>
                      <a:pt x="9" y="3"/>
                      <a:pt x="8" y="3"/>
                      <a:pt x="8" y="4"/>
                    </a:cubicBezTo>
                    <a:cubicBezTo>
                      <a:pt x="7" y="4"/>
                      <a:pt x="6" y="2"/>
                      <a:pt x="6" y="4"/>
                    </a:cubicBezTo>
                    <a:cubicBezTo>
                      <a:pt x="7" y="5"/>
                      <a:pt x="4" y="5"/>
                      <a:pt x="3" y="6"/>
                    </a:cubicBezTo>
                    <a:cubicBezTo>
                      <a:pt x="3" y="6"/>
                      <a:pt x="2" y="6"/>
                      <a:pt x="2" y="5"/>
                    </a:cubicBezTo>
                    <a:cubicBezTo>
                      <a:pt x="4" y="5"/>
                      <a:pt x="4" y="5"/>
                      <a:pt x="4" y="5"/>
                    </a:cubicBezTo>
                    <a:cubicBezTo>
                      <a:pt x="4" y="4"/>
                      <a:pt x="3" y="4"/>
                      <a:pt x="4" y="3"/>
                    </a:cubicBezTo>
                    <a:cubicBezTo>
                      <a:pt x="1" y="4"/>
                      <a:pt x="1" y="4"/>
                      <a:pt x="1" y="4"/>
                    </a:cubicBezTo>
                    <a:cubicBezTo>
                      <a:pt x="2" y="3"/>
                      <a:pt x="2" y="3"/>
                      <a:pt x="2" y="3"/>
                    </a:cubicBezTo>
                    <a:cubicBezTo>
                      <a:pt x="0" y="3"/>
                      <a:pt x="1" y="2"/>
                      <a:pt x="1" y="1"/>
                    </a:cubicBezTo>
                    <a:cubicBezTo>
                      <a:pt x="2" y="1"/>
                      <a:pt x="3"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8" name="Freeform 1433">
                <a:extLst>
                  <a:ext uri="{FF2B5EF4-FFF2-40B4-BE49-F238E27FC236}">
                    <a16:creationId xmlns:a16="http://schemas.microsoft.com/office/drawing/2014/main" id="{B5481C97-82C0-4A71-8D38-A9E799AF3BB1}"/>
                  </a:ext>
                </a:extLst>
              </p:cNvPr>
              <p:cNvSpPr/>
              <p:nvPr/>
            </p:nvSpPr>
            <p:spPr bwMode="auto">
              <a:xfrm>
                <a:off x="1964" y="1751"/>
                <a:ext cx="3" cy="2"/>
              </a:xfrm>
              <a:custGeom>
                <a:gdLst>
                  <a:gd name="T0" fmla="*/ 3 w 3"/>
                  <a:gd name="T1" fmla="*/ 2 h 2"/>
                  <a:gd name="T2" fmla="*/ 3 w 3"/>
                  <a:gd name="T3" fmla="*/ 2 h 2"/>
                  <a:gd name="T4" fmla="*/ 0 w 3"/>
                  <a:gd name="T5" fmla="*/ 2 h 2"/>
                  <a:gd name="T6" fmla="*/ 0 w 3"/>
                  <a:gd name="T7" fmla="*/ 0 h 2"/>
                  <a:gd name="T8" fmla="*/ 3 w 3"/>
                  <a:gd name="T9" fmla="*/ 2 h 2"/>
                </a:gdLst>
                <a:cxnLst>
                  <a:cxn ang="0">
                    <a:pos x="T0" y="T1"/>
                  </a:cxn>
                  <a:cxn ang="0">
                    <a:pos x="T2" y="T3"/>
                  </a:cxn>
                  <a:cxn ang="0">
                    <a:pos x="T4" y="T5"/>
                  </a:cxn>
                  <a:cxn ang="0">
                    <a:pos x="T6" y="T7"/>
                  </a:cxn>
                  <a:cxn ang="0">
                    <a:pos x="T8" y="T9"/>
                  </a:cxn>
                </a:cxnLst>
                <a:rect l="0" t="0" r="r" b="b"/>
                <a:pathLst>
                  <a:path w="3" h="2">
                    <a:moveTo>
                      <a:pt x="3" y="2"/>
                    </a:moveTo>
                    <a:lnTo>
                      <a:pt x="3" y="2"/>
                    </a:ln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49" name="Freeform 1434">
                <a:extLst>
                  <a:ext uri="{FF2B5EF4-FFF2-40B4-BE49-F238E27FC236}">
                    <a16:creationId xmlns:a16="http://schemas.microsoft.com/office/drawing/2014/main" id="{3DD0625E-B0B4-4ED0-ABD2-7E330134A274}"/>
                  </a:ext>
                </a:extLst>
              </p:cNvPr>
              <p:cNvSpPr/>
              <p:nvPr/>
            </p:nvSpPr>
            <p:spPr bwMode="auto">
              <a:xfrm>
                <a:off x="2760" y="17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0" name="Rectangle 1435">
                <a:extLst>
                  <a:ext uri="{FF2B5EF4-FFF2-40B4-BE49-F238E27FC236}">
                    <a16:creationId xmlns:a16="http://schemas.microsoft.com/office/drawing/2014/main" id="{743954FA-5EDE-44FC-9DCF-42AC25046C52}"/>
                  </a:ext>
                </a:extLst>
              </p:cNvPr>
              <p:cNvSpPr>
                <a:spLocks noChangeArrowheads="1"/>
              </p:cNvSpPr>
              <p:nvPr/>
            </p:nvSpPr>
            <p:spPr bwMode="auto">
              <a:xfrm>
                <a:off x="3808" y="1753"/>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1" name="Freeform 1436">
                <a:extLst>
                  <a:ext uri="{FF2B5EF4-FFF2-40B4-BE49-F238E27FC236}">
                    <a16:creationId xmlns:a16="http://schemas.microsoft.com/office/drawing/2014/main" id="{D04AC414-D2FC-48B1-92D4-CAD7D97D5BAA}"/>
                  </a:ext>
                </a:extLst>
              </p:cNvPr>
              <p:cNvSpPr/>
              <p:nvPr/>
            </p:nvSpPr>
            <p:spPr bwMode="auto">
              <a:xfrm>
                <a:off x="3842" y="1753"/>
                <a:ext cx="11" cy="6"/>
              </a:xfrm>
              <a:custGeom>
                <a:gdLst>
                  <a:gd name="T0" fmla="*/ 4 w 4"/>
                  <a:gd name="T1" fmla="*/ 1 h 2"/>
                  <a:gd name="T2" fmla="*/ 4 w 4"/>
                  <a:gd name="T3" fmla="*/ 2 h 2"/>
                  <a:gd name="T4" fmla="*/ 0 w 4"/>
                  <a:gd name="T5" fmla="*/ 2 h 2"/>
                  <a:gd name="T6" fmla="*/ 1 w 4"/>
                  <a:gd name="T7" fmla="*/ 1 h 2"/>
                  <a:gd name="T8" fmla="*/ 0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4" y="2"/>
                      <a:pt x="4" y="2"/>
                      <a:pt x="4" y="2"/>
                    </a:cubicBezTo>
                    <a:cubicBezTo>
                      <a:pt x="2" y="0"/>
                      <a:pt x="2" y="1"/>
                      <a:pt x="0" y="2"/>
                    </a:cubicBezTo>
                    <a:cubicBezTo>
                      <a:pt x="1" y="1"/>
                      <a:pt x="1" y="1"/>
                      <a:pt x="1" y="1"/>
                    </a:cubicBezTo>
                    <a:cubicBezTo>
                      <a:pt x="0" y="0"/>
                      <a:pt x="0" y="0"/>
                      <a:pt x="0" y="0"/>
                    </a:cubicBezTo>
                    <a:cubicBezTo>
                      <a:pt x="2" y="1"/>
                      <a:pt x="2"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2" name="Freeform 1437">
                <a:extLst>
                  <a:ext uri="{FF2B5EF4-FFF2-40B4-BE49-F238E27FC236}">
                    <a16:creationId xmlns:a16="http://schemas.microsoft.com/office/drawing/2014/main" id="{263AB394-91BA-4C18-9CEC-D1C055404569}"/>
                  </a:ext>
                </a:extLst>
              </p:cNvPr>
              <p:cNvSpPr/>
              <p:nvPr/>
            </p:nvSpPr>
            <p:spPr bwMode="auto">
              <a:xfrm>
                <a:off x="3933" y="1753"/>
                <a:ext cx="14" cy="11"/>
              </a:xfrm>
              <a:custGeom>
                <a:gdLst>
                  <a:gd name="T0" fmla="*/ 5 w 5"/>
                  <a:gd name="T1" fmla="*/ 2 h 4"/>
                  <a:gd name="T2" fmla="*/ 1 w 5"/>
                  <a:gd name="T3" fmla="*/ 4 h 4"/>
                  <a:gd name="T4" fmla="*/ 0 w 5"/>
                  <a:gd name="T5" fmla="*/ 3 h 4"/>
                  <a:gd name="T6" fmla="*/ 0 w 5"/>
                  <a:gd name="T7" fmla="*/ 4 h 4"/>
                  <a:gd name="T8" fmla="*/ 0 w 5"/>
                  <a:gd name="T9" fmla="*/ 4 h 4"/>
                  <a:gd name="T10" fmla="*/ 5 w 5"/>
                  <a:gd name="T11" fmla="*/ 0 h 4"/>
                  <a:gd name="T12" fmla="*/ 5 w 5"/>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3" y="2"/>
                      <a:pt x="2" y="3"/>
                      <a:pt x="1" y="4"/>
                    </a:cubicBezTo>
                    <a:cubicBezTo>
                      <a:pt x="0" y="3"/>
                      <a:pt x="0" y="3"/>
                      <a:pt x="0" y="3"/>
                    </a:cubicBezTo>
                    <a:cubicBezTo>
                      <a:pt x="0" y="4"/>
                      <a:pt x="0" y="4"/>
                      <a:pt x="0" y="4"/>
                    </a:cubicBezTo>
                    <a:cubicBezTo>
                      <a:pt x="0" y="4"/>
                      <a:pt x="0" y="4"/>
                      <a:pt x="0" y="4"/>
                    </a:cubicBezTo>
                    <a:cubicBezTo>
                      <a:pt x="0" y="2"/>
                      <a:pt x="5" y="3"/>
                      <a:pt x="5" y="0"/>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3" name="Freeform 1438">
                <a:extLst>
                  <a:ext uri="{FF2B5EF4-FFF2-40B4-BE49-F238E27FC236}">
                    <a16:creationId xmlns:a16="http://schemas.microsoft.com/office/drawing/2014/main" id="{5814FDD3-70E1-4849-A225-264D785CF1FD}"/>
                  </a:ext>
                </a:extLst>
              </p:cNvPr>
              <p:cNvSpPr/>
              <p:nvPr/>
            </p:nvSpPr>
            <p:spPr bwMode="auto">
              <a:xfrm flipH="1">
                <a:off x="3949" y="1753"/>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4" name="Freeform 1439">
                <a:extLst>
                  <a:ext uri="{FF2B5EF4-FFF2-40B4-BE49-F238E27FC236}">
                    <a16:creationId xmlns:a16="http://schemas.microsoft.com/office/drawing/2014/main" id="{DA456787-AD75-45B8-80E3-D6B8729A6688}"/>
                  </a:ext>
                </a:extLst>
              </p:cNvPr>
              <p:cNvSpPr/>
              <p:nvPr/>
            </p:nvSpPr>
            <p:spPr bwMode="auto">
              <a:xfrm>
                <a:off x="3580" y="1753"/>
                <a:ext cx="147" cy="70"/>
              </a:xfrm>
              <a:custGeom>
                <a:gdLst>
                  <a:gd name="T0" fmla="*/ 55 w 55"/>
                  <a:gd name="T1" fmla="*/ 3 h 26"/>
                  <a:gd name="T2" fmla="*/ 53 w 55"/>
                  <a:gd name="T3" fmla="*/ 5 h 26"/>
                  <a:gd name="T4" fmla="*/ 52 w 55"/>
                  <a:gd name="T5" fmla="*/ 4 h 26"/>
                  <a:gd name="T6" fmla="*/ 50 w 55"/>
                  <a:gd name="T7" fmla="*/ 4 h 26"/>
                  <a:gd name="T8" fmla="*/ 47 w 55"/>
                  <a:gd name="T9" fmla="*/ 6 h 26"/>
                  <a:gd name="T10" fmla="*/ 37 w 55"/>
                  <a:gd name="T11" fmla="*/ 10 h 26"/>
                  <a:gd name="T12" fmla="*/ 33 w 55"/>
                  <a:gd name="T13" fmla="*/ 10 h 26"/>
                  <a:gd name="T14" fmla="*/ 29 w 55"/>
                  <a:gd name="T15" fmla="*/ 13 h 26"/>
                  <a:gd name="T16" fmla="*/ 28 w 55"/>
                  <a:gd name="T17" fmla="*/ 13 h 26"/>
                  <a:gd name="T18" fmla="*/ 26 w 55"/>
                  <a:gd name="T19" fmla="*/ 15 h 26"/>
                  <a:gd name="T20" fmla="*/ 24 w 55"/>
                  <a:gd name="T21" fmla="*/ 15 h 26"/>
                  <a:gd name="T22" fmla="*/ 33 w 55"/>
                  <a:gd name="T23" fmla="*/ 14 h 26"/>
                  <a:gd name="T24" fmla="*/ 37 w 55"/>
                  <a:gd name="T25" fmla="*/ 11 h 26"/>
                  <a:gd name="T26" fmla="*/ 41 w 55"/>
                  <a:gd name="T27" fmla="*/ 10 h 26"/>
                  <a:gd name="T28" fmla="*/ 41 w 55"/>
                  <a:gd name="T29" fmla="*/ 11 h 26"/>
                  <a:gd name="T30" fmla="*/ 37 w 55"/>
                  <a:gd name="T31" fmla="*/ 14 h 26"/>
                  <a:gd name="T32" fmla="*/ 27 w 55"/>
                  <a:gd name="T33" fmla="*/ 17 h 26"/>
                  <a:gd name="T34" fmla="*/ 26 w 55"/>
                  <a:gd name="T35" fmla="*/ 18 h 26"/>
                  <a:gd name="T36" fmla="*/ 27 w 55"/>
                  <a:gd name="T37" fmla="*/ 19 h 26"/>
                  <a:gd name="T38" fmla="*/ 22 w 55"/>
                  <a:gd name="T39" fmla="*/ 19 h 26"/>
                  <a:gd name="T40" fmla="*/ 21 w 55"/>
                  <a:gd name="T41" fmla="*/ 18 h 26"/>
                  <a:gd name="T42" fmla="*/ 16 w 55"/>
                  <a:gd name="T43" fmla="*/ 19 h 26"/>
                  <a:gd name="T44" fmla="*/ 15 w 55"/>
                  <a:gd name="T45" fmla="*/ 19 h 26"/>
                  <a:gd name="T46" fmla="*/ 15 w 55"/>
                  <a:gd name="T47" fmla="*/ 20 h 26"/>
                  <a:gd name="T48" fmla="*/ 15 w 55"/>
                  <a:gd name="T49" fmla="*/ 22 h 26"/>
                  <a:gd name="T50" fmla="*/ 20 w 55"/>
                  <a:gd name="T51" fmla="*/ 20 h 26"/>
                  <a:gd name="T52" fmla="*/ 13 w 55"/>
                  <a:gd name="T53" fmla="*/ 23 h 26"/>
                  <a:gd name="T54" fmla="*/ 6 w 55"/>
                  <a:gd name="T55" fmla="*/ 26 h 26"/>
                  <a:gd name="T56" fmla="*/ 0 w 55"/>
                  <a:gd name="T57" fmla="*/ 24 h 26"/>
                  <a:gd name="T58" fmla="*/ 0 w 55"/>
                  <a:gd name="T59" fmla="*/ 23 h 26"/>
                  <a:gd name="T60" fmla="*/ 9 w 55"/>
                  <a:gd name="T61" fmla="*/ 22 h 26"/>
                  <a:gd name="T62" fmla="*/ 7 w 55"/>
                  <a:gd name="T63" fmla="*/ 21 h 26"/>
                  <a:gd name="T64" fmla="*/ 8 w 55"/>
                  <a:gd name="T65" fmla="*/ 19 h 26"/>
                  <a:gd name="T66" fmla="*/ 11 w 55"/>
                  <a:gd name="T67" fmla="*/ 18 h 26"/>
                  <a:gd name="T68" fmla="*/ 14 w 55"/>
                  <a:gd name="T69" fmla="*/ 17 h 26"/>
                  <a:gd name="T70" fmla="*/ 17 w 55"/>
                  <a:gd name="T71" fmla="*/ 15 h 26"/>
                  <a:gd name="T72" fmla="*/ 30 w 55"/>
                  <a:gd name="T73" fmla="*/ 10 h 26"/>
                  <a:gd name="T74" fmla="*/ 32 w 55"/>
                  <a:gd name="T75" fmla="*/ 9 h 26"/>
                  <a:gd name="T76" fmla="*/ 36 w 55"/>
                  <a:gd name="T77" fmla="*/ 8 h 26"/>
                  <a:gd name="T78" fmla="*/ 39 w 55"/>
                  <a:gd name="T79" fmla="*/ 6 h 26"/>
                  <a:gd name="T80" fmla="*/ 44 w 55"/>
                  <a:gd name="T81" fmla="*/ 4 h 26"/>
                  <a:gd name="T82" fmla="*/ 44 w 55"/>
                  <a:gd name="T83" fmla="*/ 5 h 26"/>
                  <a:gd name="T84" fmla="*/ 48 w 55"/>
                  <a:gd name="T85" fmla="*/ 3 h 26"/>
                  <a:gd name="T86" fmla="*/ 54 w 55"/>
                  <a:gd name="T87" fmla="*/ 1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6">
                    <a:moveTo>
                      <a:pt x="53" y="3"/>
                    </a:moveTo>
                    <a:cubicBezTo>
                      <a:pt x="55" y="3"/>
                      <a:pt x="55" y="3"/>
                      <a:pt x="55" y="3"/>
                    </a:cubicBezTo>
                    <a:cubicBezTo>
                      <a:pt x="55" y="4"/>
                      <a:pt x="54" y="4"/>
                      <a:pt x="54" y="5"/>
                    </a:cubicBezTo>
                    <a:cubicBezTo>
                      <a:pt x="54" y="5"/>
                      <a:pt x="53" y="4"/>
                      <a:pt x="53" y="5"/>
                    </a:cubicBezTo>
                    <a:cubicBezTo>
                      <a:pt x="52" y="5"/>
                      <a:pt x="52" y="5"/>
                      <a:pt x="52" y="5"/>
                    </a:cubicBezTo>
                    <a:cubicBezTo>
                      <a:pt x="52" y="5"/>
                      <a:pt x="52" y="4"/>
                      <a:pt x="52" y="4"/>
                    </a:cubicBezTo>
                    <a:cubicBezTo>
                      <a:pt x="52" y="4"/>
                      <a:pt x="52" y="4"/>
                      <a:pt x="52" y="4"/>
                    </a:cubicBezTo>
                    <a:cubicBezTo>
                      <a:pt x="51" y="3"/>
                      <a:pt x="51" y="4"/>
                      <a:pt x="50" y="4"/>
                    </a:cubicBezTo>
                    <a:cubicBezTo>
                      <a:pt x="49" y="4"/>
                      <a:pt x="48" y="4"/>
                      <a:pt x="47" y="5"/>
                    </a:cubicBezTo>
                    <a:cubicBezTo>
                      <a:pt x="47" y="6"/>
                      <a:pt x="47" y="6"/>
                      <a:pt x="47" y="6"/>
                    </a:cubicBezTo>
                    <a:cubicBezTo>
                      <a:pt x="45" y="5"/>
                      <a:pt x="45" y="8"/>
                      <a:pt x="43" y="7"/>
                    </a:cubicBezTo>
                    <a:cubicBezTo>
                      <a:pt x="41" y="10"/>
                      <a:pt x="39" y="8"/>
                      <a:pt x="37" y="10"/>
                    </a:cubicBezTo>
                    <a:cubicBezTo>
                      <a:pt x="36" y="9"/>
                      <a:pt x="36" y="9"/>
                      <a:pt x="36" y="9"/>
                    </a:cubicBezTo>
                    <a:cubicBezTo>
                      <a:pt x="36" y="10"/>
                      <a:pt x="34" y="10"/>
                      <a:pt x="33" y="10"/>
                    </a:cubicBezTo>
                    <a:cubicBezTo>
                      <a:pt x="34" y="12"/>
                      <a:pt x="31" y="11"/>
                      <a:pt x="30" y="13"/>
                    </a:cubicBezTo>
                    <a:cubicBezTo>
                      <a:pt x="29" y="13"/>
                      <a:pt x="29" y="13"/>
                      <a:pt x="29" y="13"/>
                    </a:cubicBezTo>
                    <a:cubicBezTo>
                      <a:pt x="30" y="13"/>
                      <a:pt x="30" y="12"/>
                      <a:pt x="29" y="12"/>
                    </a:cubicBezTo>
                    <a:cubicBezTo>
                      <a:pt x="29" y="12"/>
                      <a:pt x="29" y="12"/>
                      <a:pt x="28" y="13"/>
                    </a:cubicBezTo>
                    <a:cubicBezTo>
                      <a:pt x="28" y="13"/>
                      <a:pt x="29" y="13"/>
                      <a:pt x="29" y="13"/>
                    </a:cubicBezTo>
                    <a:cubicBezTo>
                      <a:pt x="28" y="14"/>
                      <a:pt x="27" y="14"/>
                      <a:pt x="26" y="15"/>
                    </a:cubicBezTo>
                    <a:cubicBezTo>
                      <a:pt x="25" y="15"/>
                      <a:pt x="25" y="14"/>
                      <a:pt x="24" y="14"/>
                    </a:cubicBezTo>
                    <a:cubicBezTo>
                      <a:pt x="24" y="15"/>
                      <a:pt x="24" y="15"/>
                      <a:pt x="24" y="15"/>
                    </a:cubicBezTo>
                    <a:cubicBezTo>
                      <a:pt x="25" y="17"/>
                      <a:pt x="27" y="14"/>
                      <a:pt x="28" y="16"/>
                    </a:cubicBezTo>
                    <a:cubicBezTo>
                      <a:pt x="30" y="15"/>
                      <a:pt x="31" y="14"/>
                      <a:pt x="33" y="14"/>
                    </a:cubicBezTo>
                    <a:cubicBezTo>
                      <a:pt x="33" y="13"/>
                      <a:pt x="33" y="13"/>
                      <a:pt x="33" y="13"/>
                    </a:cubicBezTo>
                    <a:cubicBezTo>
                      <a:pt x="34" y="13"/>
                      <a:pt x="36" y="12"/>
                      <a:pt x="37" y="11"/>
                    </a:cubicBezTo>
                    <a:cubicBezTo>
                      <a:pt x="38" y="12"/>
                      <a:pt x="39" y="11"/>
                      <a:pt x="40" y="11"/>
                    </a:cubicBezTo>
                    <a:cubicBezTo>
                      <a:pt x="39" y="10"/>
                      <a:pt x="40" y="10"/>
                      <a:pt x="41" y="10"/>
                    </a:cubicBezTo>
                    <a:cubicBezTo>
                      <a:pt x="40" y="10"/>
                      <a:pt x="40" y="10"/>
                      <a:pt x="40" y="10"/>
                    </a:cubicBezTo>
                    <a:cubicBezTo>
                      <a:pt x="40" y="11"/>
                      <a:pt x="41" y="10"/>
                      <a:pt x="41" y="11"/>
                    </a:cubicBezTo>
                    <a:cubicBezTo>
                      <a:pt x="41" y="11"/>
                      <a:pt x="41" y="11"/>
                      <a:pt x="41" y="12"/>
                    </a:cubicBezTo>
                    <a:cubicBezTo>
                      <a:pt x="39" y="12"/>
                      <a:pt x="39" y="13"/>
                      <a:pt x="37" y="14"/>
                    </a:cubicBezTo>
                    <a:cubicBezTo>
                      <a:pt x="36" y="15"/>
                      <a:pt x="35" y="14"/>
                      <a:pt x="34" y="14"/>
                    </a:cubicBezTo>
                    <a:cubicBezTo>
                      <a:pt x="32" y="16"/>
                      <a:pt x="29" y="15"/>
                      <a:pt x="27" y="17"/>
                    </a:cubicBezTo>
                    <a:cubicBezTo>
                      <a:pt x="28" y="18"/>
                      <a:pt x="28" y="18"/>
                      <a:pt x="28" y="18"/>
                    </a:cubicBezTo>
                    <a:cubicBezTo>
                      <a:pt x="28" y="17"/>
                      <a:pt x="27" y="18"/>
                      <a:pt x="26" y="18"/>
                    </a:cubicBezTo>
                    <a:cubicBezTo>
                      <a:pt x="26" y="18"/>
                      <a:pt x="26" y="18"/>
                      <a:pt x="26" y="18"/>
                    </a:cubicBezTo>
                    <a:cubicBezTo>
                      <a:pt x="27" y="19"/>
                      <a:pt x="27" y="19"/>
                      <a:pt x="27" y="19"/>
                    </a:cubicBezTo>
                    <a:cubicBezTo>
                      <a:pt x="26" y="19"/>
                      <a:pt x="26" y="19"/>
                      <a:pt x="26" y="18"/>
                    </a:cubicBezTo>
                    <a:cubicBezTo>
                      <a:pt x="24" y="20"/>
                      <a:pt x="24" y="17"/>
                      <a:pt x="22" y="19"/>
                    </a:cubicBezTo>
                    <a:cubicBezTo>
                      <a:pt x="22" y="17"/>
                      <a:pt x="22" y="17"/>
                      <a:pt x="22" y="17"/>
                    </a:cubicBezTo>
                    <a:cubicBezTo>
                      <a:pt x="21" y="17"/>
                      <a:pt x="20" y="17"/>
                      <a:pt x="21" y="18"/>
                    </a:cubicBezTo>
                    <a:cubicBezTo>
                      <a:pt x="19" y="16"/>
                      <a:pt x="18" y="19"/>
                      <a:pt x="17" y="19"/>
                    </a:cubicBezTo>
                    <a:cubicBezTo>
                      <a:pt x="16" y="19"/>
                      <a:pt x="16" y="19"/>
                      <a:pt x="16" y="19"/>
                    </a:cubicBezTo>
                    <a:cubicBezTo>
                      <a:pt x="18" y="19"/>
                      <a:pt x="18" y="19"/>
                      <a:pt x="18" y="19"/>
                    </a:cubicBezTo>
                    <a:cubicBezTo>
                      <a:pt x="16" y="20"/>
                      <a:pt x="17" y="19"/>
                      <a:pt x="15" y="19"/>
                    </a:cubicBezTo>
                    <a:cubicBezTo>
                      <a:pt x="15" y="19"/>
                      <a:pt x="15" y="19"/>
                      <a:pt x="15" y="20"/>
                    </a:cubicBezTo>
                    <a:cubicBezTo>
                      <a:pt x="15" y="20"/>
                      <a:pt x="15" y="20"/>
                      <a:pt x="15" y="20"/>
                    </a:cubicBezTo>
                    <a:cubicBezTo>
                      <a:pt x="15" y="20"/>
                      <a:pt x="15" y="21"/>
                      <a:pt x="14" y="21"/>
                    </a:cubicBezTo>
                    <a:cubicBezTo>
                      <a:pt x="15" y="22"/>
                      <a:pt x="15" y="22"/>
                      <a:pt x="15" y="22"/>
                    </a:cubicBezTo>
                    <a:cubicBezTo>
                      <a:pt x="21" y="19"/>
                      <a:pt x="21" y="19"/>
                      <a:pt x="21" y="19"/>
                    </a:cubicBezTo>
                    <a:cubicBezTo>
                      <a:pt x="20" y="20"/>
                      <a:pt x="20" y="20"/>
                      <a:pt x="20" y="20"/>
                    </a:cubicBezTo>
                    <a:cubicBezTo>
                      <a:pt x="20" y="20"/>
                      <a:pt x="19" y="20"/>
                      <a:pt x="19" y="20"/>
                    </a:cubicBezTo>
                    <a:cubicBezTo>
                      <a:pt x="18" y="23"/>
                      <a:pt x="15" y="21"/>
                      <a:pt x="13" y="23"/>
                    </a:cubicBezTo>
                    <a:cubicBezTo>
                      <a:pt x="12" y="23"/>
                      <a:pt x="10" y="24"/>
                      <a:pt x="8" y="25"/>
                    </a:cubicBezTo>
                    <a:cubicBezTo>
                      <a:pt x="6" y="26"/>
                      <a:pt x="6" y="26"/>
                      <a:pt x="6" y="26"/>
                    </a:cubicBezTo>
                    <a:cubicBezTo>
                      <a:pt x="6" y="25"/>
                      <a:pt x="6" y="25"/>
                      <a:pt x="6" y="25"/>
                    </a:cubicBezTo>
                    <a:cubicBezTo>
                      <a:pt x="4" y="24"/>
                      <a:pt x="2" y="24"/>
                      <a:pt x="0" y="24"/>
                    </a:cubicBezTo>
                    <a:cubicBezTo>
                      <a:pt x="0" y="23"/>
                      <a:pt x="0" y="23"/>
                      <a:pt x="0" y="23"/>
                    </a:cubicBezTo>
                    <a:cubicBezTo>
                      <a:pt x="0" y="23"/>
                      <a:pt x="0" y="23"/>
                      <a:pt x="0" y="23"/>
                    </a:cubicBezTo>
                    <a:cubicBezTo>
                      <a:pt x="1" y="22"/>
                      <a:pt x="3" y="23"/>
                      <a:pt x="5" y="22"/>
                    </a:cubicBezTo>
                    <a:cubicBezTo>
                      <a:pt x="7" y="21"/>
                      <a:pt x="8" y="23"/>
                      <a:pt x="9" y="22"/>
                    </a:cubicBezTo>
                    <a:cubicBezTo>
                      <a:pt x="7" y="21"/>
                      <a:pt x="7" y="21"/>
                      <a:pt x="7" y="21"/>
                    </a:cubicBezTo>
                    <a:cubicBezTo>
                      <a:pt x="7" y="21"/>
                      <a:pt x="7" y="21"/>
                      <a:pt x="7" y="21"/>
                    </a:cubicBezTo>
                    <a:cubicBezTo>
                      <a:pt x="8" y="20"/>
                      <a:pt x="8" y="20"/>
                      <a:pt x="8" y="20"/>
                    </a:cubicBezTo>
                    <a:cubicBezTo>
                      <a:pt x="8" y="19"/>
                      <a:pt x="8" y="19"/>
                      <a:pt x="8" y="19"/>
                    </a:cubicBezTo>
                    <a:cubicBezTo>
                      <a:pt x="9" y="19"/>
                      <a:pt x="10" y="20"/>
                      <a:pt x="11" y="18"/>
                    </a:cubicBezTo>
                    <a:cubicBezTo>
                      <a:pt x="11" y="18"/>
                      <a:pt x="11" y="18"/>
                      <a:pt x="11" y="18"/>
                    </a:cubicBezTo>
                    <a:cubicBezTo>
                      <a:pt x="11" y="19"/>
                      <a:pt x="11" y="19"/>
                      <a:pt x="11" y="19"/>
                    </a:cubicBezTo>
                    <a:cubicBezTo>
                      <a:pt x="13" y="18"/>
                      <a:pt x="13" y="18"/>
                      <a:pt x="14" y="17"/>
                    </a:cubicBezTo>
                    <a:cubicBezTo>
                      <a:pt x="15" y="16"/>
                      <a:pt x="17" y="17"/>
                      <a:pt x="18" y="17"/>
                    </a:cubicBezTo>
                    <a:cubicBezTo>
                      <a:pt x="18" y="16"/>
                      <a:pt x="16" y="16"/>
                      <a:pt x="17" y="15"/>
                    </a:cubicBezTo>
                    <a:cubicBezTo>
                      <a:pt x="20" y="17"/>
                      <a:pt x="21" y="12"/>
                      <a:pt x="24" y="13"/>
                    </a:cubicBezTo>
                    <a:cubicBezTo>
                      <a:pt x="26" y="12"/>
                      <a:pt x="28" y="11"/>
                      <a:pt x="30" y="10"/>
                    </a:cubicBezTo>
                    <a:cubicBezTo>
                      <a:pt x="30" y="10"/>
                      <a:pt x="31" y="11"/>
                      <a:pt x="31" y="11"/>
                    </a:cubicBezTo>
                    <a:cubicBezTo>
                      <a:pt x="32" y="10"/>
                      <a:pt x="32" y="10"/>
                      <a:pt x="32" y="9"/>
                    </a:cubicBezTo>
                    <a:cubicBezTo>
                      <a:pt x="32" y="9"/>
                      <a:pt x="32" y="9"/>
                      <a:pt x="32" y="9"/>
                    </a:cubicBezTo>
                    <a:cubicBezTo>
                      <a:pt x="34" y="8"/>
                      <a:pt x="35" y="10"/>
                      <a:pt x="36" y="8"/>
                    </a:cubicBezTo>
                    <a:cubicBezTo>
                      <a:pt x="37" y="9"/>
                      <a:pt x="37" y="9"/>
                      <a:pt x="37" y="9"/>
                    </a:cubicBezTo>
                    <a:cubicBezTo>
                      <a:pt x="36" y="6"/>
                      <a:pt x="39" y="8"/>
                      <a:pt x="39" y="6"/>
                    </a:cubicBezTo>
                    <a:cubicBezTo>
                      <a:pt x="41" y="5"/>
                      <a:pt x="42" y="6"/>
                      <a:pt x="43" y="4"/>
                    </a:cubicBezTo>
                    <a:cubicBezTo>
                      <a:pt x="44" y="4"/>
                      <a:pt x="44" y="4"/>
                      <a:pt x="44" y="4"/>
                    </a:cubicBezTo>
                    <a:cubicBezTo>
                      <a:pt x="44" y="5"/>
                      <a:pt x="44" y="5"/>
                      <a:pt x="44" y="5"/>
                    </a:cubicBezTo>
                    <a:cubicBezTo>
                      <a:pt x="44" y="5"/>
                      <a:pt x="44" y="5"/>
                      <a:pt x="44" y="5"/>
                    </a:cubicBezTo>
                    <a:cubicBezTo>
                      <a:pt x="44" y="3"/>
                      <a:pt x="47" y="4"/>
                      <a:pt x="48" y="3"/>
                    </a:cubicBezTo>
                    <a:cubicBezTo>
                      <a:pt x="48" y="3"/>
                      <a:pt x="48" y="3"/>
                      <a:pt x="48" y="3"/>
                    </a:cubicBezTo>
                    <a:cubicBezTo>
                      <a:pt x="48" y="3"/>
                      <a:pt x="50" y="2"/>
                      <a:pt x="50" y="1"/>
                    </a:cubicBezTo>
                    <a:cubicBezTo>
                      <a:pt x="52" y="2"/>
                      <a:pt x="53" y="0"/>
                      <a:pt x="54" y="1"/>
                    </a:cubicBezTo>
                    <a:cubicBezTo>
                      <a:pt x="54" y="2"/>
                      <a:pt x="53" y="3"/>
                      <a:pt x="5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5" name="Freeform 1440">
                <a:extLst>
                  <a:ext uri="{FF2B5EF4-FFF2-40B4-BE49-F238E27FC236}">
                    <a16:creationId xmlns:a16="http://schemas.microsoft.com/office/drawing/2014/main" id="{B754B279-DBA6-46C3-B819-2ADD365C6AF1}"/>
                  </a:ext>
                </a:extLst>
              </p:cNvPr>
              <p:cNvSpPr/>
              <p:nvPr/>
            </p:nvSpPr>
            <p:spPr bwMode="auto">
              <a:xfrm>
                <a:off x="4104" y="1756"/>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6" name="Freeform 1441">
                <a:extLst>
                  <a:ext uri="{FF2B5EF4-FFF2-40B4-BE49-F238E27FC236}">
                    <a16:creationId xmlns:a16="http://schemas.microsoft.com/office/drawing/2014/main" id="{B68A65A5-FFCC-4ED1-8459-BF259D4D7117}"/>
                  </a:ext>
                </a:extLst>
              </p:cNvPr>
              <p:cNvSpPr/>
              <p:nvPr/>
            </p:nvSpPr>
            <p:spPr bwMode="auto">
              <a:xfrm>
                <a:off x="1959" y="1759"/>
                <a:ext cx="2" cy="0"/>
              </a:xfrm>
              <a:custGeom>
                <a:gdLst>
                  <a:gd name="T0" fmla="*/ 2 w 2"/>
                  <a:gd name="T1" fmla="*/ 0 w 2"/>
                  <a:gd name="T2" fmla="*/ 0 w 2"/>
                  <a:gd name="T3" fmla="*/ 0 w 2"/>
                  <a:gd name="T4" fmla="*/ 2 w 2"/>
                </a:gd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7" name="Freeform 1442">
                <a:extLst>
                  <a:ext uri="{FF2B5EF4-FFF2-40B4-BE49-F238E27FC236}">
                    <a16:creationId xmlns:a16="http://schemas.microsoft.com/office/drawing/2014/main" id="{1BE08263-4E22-416D-9D79-1F369BF2F382}"/>
                  </a:ext>
                </a:extLst>
              </p:cNvPr>
              <p:cNvSpPr/>
              <p:nvPr/>
            </p:nvSpPr>
            <p:spPr bwMode="auto">
              <a:xfrm>
                <a:off x="3017" y="1759"/>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8" name="Freeform 1443">
                <a:extLst>
                  <a:ext uri="{FF2B5EF4-FFF2-40B4-BE49-F238E27FC236}">
                    <a16:creationId xmlns:a16="http://schemas.microsoft.com/office/drawing/2014/main" id="{2A7CBB47-7C85-4562-9452-1AE1A7B9D50F}"/>
                  </a:ext>
                </a:extLst>
              </p:cNvPr>
              <p:cNvSpPr/>
              <p:nvPr/>
            </p:nvSpPr>
            <p:spPr bwMode="auto">
              <a:xfrm>
                <a:off x="4069" y="1759"/>
                <a:ext cx="8" cy="5"/>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3"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59" name="Freeform 1444">
                <a:extLst>
                  <a:ext uri="{FF2B5EF4-FFF2-40B4-BE49-F238E27FC236}">
                    <a16:creationId xmlns:a16="http://schemas.microsoft.com/office/drawing/2014/main" id="{FDFDC09D-4F7E-403E-B599-A3CAF1189465}"/>
                  </a:ext>
                </a:extLst>
              </p:cNvPr>
              <p:cNvSpPr/>
              <p:nvPr/>
            </p:nvSpPr>
            <p:spPr bwMode="auto">
              <a:xfrm>
                <a:off x="2715" y="1759"/>
                <a:ext cx="8" cy="2"/>
              </a:xfrm>
              <a:custGeom>
                <a:gdLst>
                  <a:gd name="T0" fmla="*/ 1 w 3"/>
                  <a:gd name="T1" fmla="*/ 0 h 1"/>
                  <a:gd name="T2" fmla="*/ 1 w 3"/>
                  <a:gd name="T3" fmla="*/ 1 h 1"/>
                  <a:gd name="T4" fmla="*/ 2 w 3"/>
                  <a:gd name="T5" fmla="*/ 0 h 1"/>
                  <a:gd name="T6" fmla="*/ 2 w 3"/>
                  <a:gd name="T7" fmla="*/ 1 h 1"/>
                  <a:gd name="T8" fmla="*/ 0 w 3"/>
                  <a:gd name="T9" fmla="*/ 0 h 1"/>
                  <a:gd name="T10" fmla="*/ 1 w 3"/>
                  <a:gd name="T11" fmla="*/ 0 h 1"/>
                </a:gd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1" y="1"/>
                      <a:pt x="1" y="1"/>
                    </a:cubicBezTo>
                    <a:cubicBezTo>
                      <a:pt x="3" y="1"/>
                      <a:pt x="1" y="0"/>
                      <a:pt x="2" y="0"/>
                    </a:cubicBezTo>
                    <a:cubicBezTo>
                      <a:pt x="3" y="1"/>
                      <a:pt x="2" y="1"/>
                      <a:pt x="2" y="1"/>
                    </a:cubicBezTo>
                    <a:cubicBezTo>
                      <a:pt x="1" y="1"/>
                      <a:pt x="0" y="1"/>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0" name="Freeform 1445">
                <a:extLst>
                  <a:ext uri="{FF2B5EF4-FFF2-40B4-BE49-F238E27FC236}">
                    <a16:creationId xmlns:a16="http://schemas.microsoft.com/office/drawing/2014/main" id="{A9B83D5C-9FBA-4201-AE97-520819EE9D0D}"/>
                  </a:ext>
                </a:extLst>
              </p:cNvPr>
              <p:cNvSpPr/>
              <p:nvPr/>
            </p:nvSpPr>
            <p:spPr bwMode="auto">
              <a:xfrm>
                <a:off x="3784" y="1756"/>
                <a:ext cx="10" cy="11"/>
              </a:xfrm>
              <a:custGeom>
                <a:gdLst>
                  <a:gd name="T0" fmla="*/ 4 w 4"/>
                  <a:gd name="T1" fmla="*/ 2 h 4"/>
                  <a:gd name="T2" fmla="*/ 4 w 4"/>
                  <a:gd name="T3" fmla="*/ 3 h 4"/>
                  <a:gd name="T4" fmla="*/ 0 w 4"/>
                  <a:gd name="T5" fmla="*/ 4 h 4"/>
                  <a:gd name="T6" fmla="*/ 0 w 4"/>
                  <a:gd name="T7" fmla="*/ 4 h 4"/>
                  <a:gd name="T8" fmla="*/ 0 w 4"/>
                  <a:gd name="T9" fmla="*/ 4 h 4"/>
                  <a:gd name="T10" fmla="*/ 1 w 4"/>
                  <a:gd name="T11" fmla="*/ 3 h 4"/>
                  <a:gd name="T12" fmla="*/ 2 w 4"/>
                  <a:gd name="T13" fmla="*/ 2 h 4"/>
                  <a:gd name="T14" fmla="*/ 2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3"/>
                      <a:pt x="2" y="4"/>
                      <a:pt x="0" y="4"/>
                    </a:cubicBezTo>
                    <a:cubicBezTo>
                      <a:pt x="0" y="4"/>
                      <a:pt x="0" y="4"/>
                      <a:pt x="0" y="4"/>
                    </a:cubicBezTo>
                    <a:cubicBezTo>
                      <a:pt x="0" y="4"/>
                      <a:pt x="0" y="4"/>
                      <a:pt x="0" y="4"/>
                    </a:cubicBezTo>
                    <a:cubicBezTo>
                      <a:pt x="1" y="3"/>
                      <a:pt x="1" y="3"/>
                      <a:pt x="1" y="3"/>
                    </a:cubicBezTo>
                    <a:cubicBezTo>
                      <a:pt x="2" y="4"/>
                      <a:pt x="1" y="2"/>
                      <a:pt x="2" y="2"/>
                    </a:cubicBezTo>
                    <a:cubicBezTo>
                      <a:pt x="2" y="1"/>
                      <a:pt x="1" y="2"/>
                      <a:pt x="2" y="1"/>
                    </a:cubicBezTo>
                    <a:cubicBezTo>
                      <a:pt x="3" y="0"/>
                      <a:pt x="3" y="3"/>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1" name="Freeform 1446">
                <a:extLst>
                  <a:ext uri="{FF2B5EF4-FFF2-40B4-BE49-F238E27FC236}">
                    <a16:creationId xmlns:a16="http://schemas.microsoft.com/office/drawing/2014/main" id="{10352965-ABFA-4B23-8409-0A10C0B1EEAF}"/>
                  </a:ext>
                </a:extLst>
              </p:cNvPr>
              <p:cNvSpPr/>
              <p:nvPr/>
            </p:nvSpPr>
            <p:spPr bwMode="auto">
              <a:xfrm>
                <a:off x="3893" y="1761"/>
                <a:ext cx="27" cy="9"/>
              </a:xfrm>
              <a:custGeom>
                <a:gdLst>
                  <a:gd name="T0" fmla="*/ 10 w 10"/>
                  <a:gd name="T1" fmla="*/ 0 h 3"/>
                  <a:gd name="T2" fmla="*/ 0 w 10"/>
                  <a:gd name="T3" fmla="*/ 3 h 3"/>
                  <a:gd name="T4" fmla="*/ 3 w 10"/>
                  <a:gd name="T5" fmla="*/ 2 h 3"/>
                  <a:gd name="T6" fmla="*/ 3 w 10"/>
                  <a:gd name="T7" fmla="*/ 2 h 3"/>
                  <a:gd name="T8" fmla="*/ 10 w 10"/>
                  <a:gd name="T9" fmla="*/ 0 h 3"/>
                </a:gdLst>
                <a:cxnLst>
                  <a:cxn ang="0">
                    <a:pos x="T0" y="T1"/>
                  </a:cxn>
                  <a:cxn ang="0">
                    <a:pos x="T2" y="T3"/>
                  </a:cxn>
                  <a:cxn ang="0">
                    <a:pos x="T4" y="T5"/>
                  </a:cxn>
                  <a:cxn ang="0">
                    <a:pos x="T6" y="T7"/>
                  </a:cxn>
                  <a:cxn ang="0">
                    <a:pos x="T8" y="T9"/>
                  </a:cxn>
                </a:cxnLst>
                <a:rect l="0" t="0" r="r" b="b"/>
                <a:pathLst>
                  <a:path w="10" h="3">
                    <a:moveTo>
                      <a:pt x="10" y="0"/>
                    </a:moveTo>
                    <a:cubicBezTo>
                      <a:pt x="9" y="2"/>
                      <a:pt x="4" y="3"/>
                      <a:pt x="0" y="3"/>
                    </a:cubicBezTo>
                    <a:cubicBezTo>
                      <a:pt x="1" y="3"/>
                      <a:pt x="2" y="3"/>
                      <a:pt x="3" y="2"/>
                    </a:cubicBezTo>
                    <a:cubicBezTo>
                      <a:pt x="3" y="2"/>
                      <a:pt x="3" y="2"/>
                      <a:pt x="3" y="2"/>
                    </a:cubicBezTo>
                    <a:cubicBezTo>
                      <a:pt x="5" y="1"/>
                      <a:pt x="8"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2" name="Freeform 1447">
                <a:extLst>
                  <a:ext uri="{FF2B5EF4-FFF2-40B4-BE49-F238E27FC236}">
                    <a16:creationId xmlns:a16="http://schemas.microsoft.com/office/drawing/2014/main" id="{859A45E1-F0BB-4893-9124-2DBE1A28A5FD}"/>
                  </a:ext>
                </a:extLst>
              </p:cNvPr>
              <p:cNvSpPr/>
              <p:nvPr/>
            </p:nvSpPr>
            <p:spPr bwMode="auto">
              <a:xfrm>
                <a:off x="3989" y="1761"/>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3" name="Freeform 1448">
                <a:extLst>
                  <a:ext uri="{FF2B5EF4-FFF2-40B4-BE49-F238E27FC236}">
                    <a16:creationId xmlns:a16="http://schemas.microsoft.com/office/drawing/2014/main" id="{A11A40F0-9047-4DE9-84BC-8546F44B47C0}"/>
                  </a:ext>
                </a:extLst>
              </p:cNvPr>
              <p:cNvSpPr/>
              <p:nvPr/>
            </p:nvSpPr>
            <p:spPr bwMode="auto">
              <a:xfrm>
                <a:off x="1994" y="176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4" name="Freeform 1449">
                <a:extLst>
                  <a:ext uri="{FF2B5EF4-FFF2-40B4-BE49-F238E27FC236}">
                    <a16:creationId xmlns:a16="http://schemas.microsoft.com/office/drawing/2014/main" id="{3B580EB9-12C1-4B7A-9FC3-AF2DC4892A93}"/>
                  </a:ext>
                </a:extLst>
              </p:cNvPr>
              <p:cNvSpPr/>
              <p:nvPr/>
            </p:nvSpPr>
            <p:spPr bwMode="auto">
              <a:xfrm flipH="1">
                <a:off x="4013" y="176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5" name="Freeform 1450">
                <a:extLst>
                  <a:ext uri="{FF2B5EF4-FFF2-40B4-BE49-F238E27FC236}">
                    <a16:creationId xmlns:a16="http://schemas.microsoft.com/office/drawing/2014/main" id="{FC3A7815-1896-49DA-BDAA-D5CF6654FDB7}"/>
                  </a:ext>
                </a:extLst>
              </p:cNvPr>
              <p:cNvSpPr/>
              <p:nvPr/>
            </p:nvSpPr>
            <p:spPr bwMode="auto">
              <a:xfrm>
                <a:off x="3714" y="1767"/>
                <a:ext cx="32" cy="16"/>
              </a:xfrm>
              <a:custGeom>
                <a:gdLst>
                  <a:gd name="T0" fmla="*/ 12 w 12"/>
                  <a:gd name="T1" fmla="*/ 1 h 6"/>
                  <a:gd name="T2" fmla="*/ 10 w 12"/>
                  <a:gd name="T3" fmla="*/ 2 h 6"/>
                  <a:gd name="T4" fmla="*/ 9 w 12"/>
                  <a:gd name="T5" fmla="*/ 2 h 6"/>
                  <a:gd name="T6" fmla="*/ 5 w 12"/>
                  <a:gd name="T7" fmla="*/ 3 h 6"/>
                  <a:gd name="T8" fmla="*/ 7 w 12"/>
                  <a:gd name="T9" fmla="*/ 4 h 6"/>
                  <a:gd name="T10" fmla="*/ 4 w 12"/>
                  <a:gd name="T11" fmla="*/ 4 h 6"/>
                  <a:gd name="T12" fmla="*/ 4 w 12"/>
                  <a:gd name="T13" fmla="*/ 5 h 6"/>
                  <a:gd name="T14" fmla="*/ 3 w 12"/>
                  <a:gd name="T15" fmla="*/ 6 h 6"/>
                  <a:gd name="T16" fmla="*/ 1 w 12"/>
                  <a:gd name="T17" fmla="*/ 5 h 6"/>
                  <a:gd name="T18" fmla="*/ 0 w 12"/>
                  <a:gd name="T19" fmla="*/ 5 h 6"/>
                  <a:gd name="T20" fmla="*/ 1 w 12"/>
                  <a:gd name="T21" fmla="*/ 4 h 6"/>
                  <a:gd name="T22" fmla="*/ 1 w 12"/>
                  <a:gd name="T23" fmla="*/ 4 h 6"/>
                  <a:gd name="T24" fmla="*/ 3 w 12"/>
                  <a:gd name="T25" fmla="*/ 4 h 6"/>
                  <a:gd name="T26" fmla="*/ 7 w 12"/>
                  <a:gd name="T27" fmla="*/ 1 h 6"/>
                  <a:gd name="T28" fmla="*/ 10 w 12"/>
                  <a:gd name="T29" fmla="*/ 0 h 6"/>
                  <a:gd name="T30" fmla="*/ 12 w 12"/>
                  <a:gd name="T31"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2" y="1"/>
                    </a:moveTo>
                    <a:cubicBezTo>
                      <a:pt x="12" y="2"/>
                      <a:pt x="10" y="1"/>
                      <a:pt x="10" y="2"/>
                    </a:cubicBezTo>
                    <a:cubicBezTo>
                      <a:pt x="9" y="1"/>
                      <a:pt x="9" y="1"/>
                      <a:pt x="9" y="2"/>
                    </a:cubicBezTo>
                    <a:cubicBezTo>
                      <a:pt x="7" y="2"/>
                      <a:pt x="6" y="2"/>
                      <a:pt x="5" y="3"/>
                    </a:cubicBezTo>
                    <a:cubicBezTo>
                      <a:pt x="5" y="5"/>
                      <a:pt x="7" y="2"/>
                      <a:pt x="7" y="4"/>
                    </a:cubicBezTo>
                    <a:cubicBezTo>
                      <a:pt x="6" y="5"/>
                      <a:pt x="5" y="4"/>
                      <a:pt x="4" y="4"/>
                    </a:cubicBezTo>
                    <a:cubicBezTo>
                      <a:pt x="4" y="5"/>
                      <a:pt x="4" y="5"/>
                      <a:pt x="4" y="5"/>
                    </a:cubicBezTo>
                    <a:cubicBezTo>
                      <a:pt x="3" y="5"/>
                      <a:pt x="3" y="6"/>
                      <a:pt x="3" y="6"/>
                    </a:cubicBezTo>
                    <a:cubicBezTo>
                      <a:pt x="2" y="5"/>
                      <a:pt x="2" y="4"/>
                      <a:pt x="1" y="5"/>
                    </a:cubicBezTo>
                    <a:cubicBezTo>
                      <a:pt x="0" y="5"/>
                      <a:pt x="0" y="5"/>
                      <a:pt x="0" y="5"/>
                    </a:cubicBezTo>
                    <a:cubicBezTo>
                      <a:pt x="0" y="5"/>
                      <a:pt x="1" y="5"/>
                      <a:pt x="1" y="4"/>
                    </a:cubicBezTo>
                    <a:cubicBezTo>
                      <a:pt x="1" y="4"/>
                      <a:pt x="1" y="4"/>
                      <a:pt x="1" y="4"/>
                    </a:cubicBezTo>
                    <a:cubicBezTo>
                      <a:pt x="3" y="4"/>
                      <a:pt x="3" y="4"/>
                      <a:pt x="3" y="4"/>
                    </a:cubicBezTo>
                    <a:cubicBezTo>
                      <a:pt x="4" y="1"/>
                      <a:pt x="7" y="3"/>
                      <a:pt x="7" y="1"/>
                    </a:cubicBezTo>
                    <a:cubicBezTo>
                      <a:pt x="8" y="0"/>
                      <a:pt x="10" y="1"/>
                      <a:pt x="10" y="0"/>
                    </a:cubicBezTo>
                    <a:cubicBezTo>
                      <a:pt x="11" y="0"/>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6" name="Freeform 1451">
                <a:extLst>
                  <a:ext uri="{FF2B5EF4-FFF2-40B4-BE49-F238E27FC236}">
                    <a16:creationId xmlns:a16="http://schemas.microsoft.com/office/drawing/2014/main" id="{2C714176-A48C-4305-A0AE-52095141077F}"/>
                  </a:ext>
                </a:extLst>
              </p:cNvPr>
              <p:cNvSpPr/>
              <p:nvPr/>
            </p:nvSpPr>
            <p:spPr bwMode="auto">
              <a:xfrm>
                <a:off x="2026" y="1764"/>
                <a:ext cx="5" cy="6"/>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1"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7" name="Freeform 1452">
                <a:extLst>
                  <a:ext uri="{FF2B5EF4-FFF2-40B4-BE49-F238E27FC236}">
                    <a16:creationId xmlns:a16="http://schemas.microsoft.com/office/drawing/2014/main" id="{6C8B1441-4D89-41B5-A151-C5A91ABF2831}"/>
                  </a:ext>
                </a:extLst>
              </p:cNvPr>
              <p:cNvSpPr/>
              <p:nvPr/>
            </p:nvSpPr>
            <p:spPr bwMode="auto">
              <a:xfrm>
                <a:off x="2704" y="1767"/>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1" y="1"/>
                    </a:cubicBezTo>
                    <a:cubicBezTo>
                      <a:pt x="2" y="1"/>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8" name="Freeform 1453">
                <a:extLst>
                  <a:ext uri="{FF2B5EF4-FFF2-40B4-BE49-F238E27FC236}">
                    <a16:creationId xmlns:a16="http://schemas.microsoft.com/office/drawing/2014/main" id="{86D1E68F-5E3A-404B-BAF6-204AC32144AE}"/>
                  </a:ext>
                </a:extLst>
              </p:cNvPr>
              <p:cNvSpPr/>
              <p:nvPr/>
            </p:nvSpPr>
            <p:spPr bwMode="auto">
              <a:xfrm>
                <a:off x="3920" y="1764"/>
                <a:ext cx="5" cy="8"/>
              </a:xfrm>
              <a:custGeom>
                <a:gdLst>
                  <a:gd name="T0" fmla="*/ 2 w 2"/>
                  <a:gd name="T1" fmla="*/ 1 h 3"/>
                  <a:gd name="T2" fmla="*/ 2 w 2"/>
                  <a:gd name="T3" fmla="*/ 2 h 3"/>
                  <a:gd name="T4" fmla="*/ 2 w 2"/>
                  <a:gd name="T5" fmla="*/ 2 h 3"/>
                  <a:gd name="T6" fmla="*/ 0 w 2"/>
                  <a:gd name="T7" fmla="*/ 3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2" y="2"/>
                      <a:pt x="2" y="2"/>
                    </a:cubicBezTo>
                    <a:cubicBezTo>
                      <a:pt x="0" y="3"/>
                      <a:pt x="0" y="3"/>
                      <a:pt x="0" y="3"/>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69" name="Freeform 1454">
                <a:extLst>
                  <a:ext uri="{FF2B5EF4-FFF2-40B4-BE49-F238E27FC236}">
                    <a16:creationId xmlns:a16="http://schemas.microsoft.com/office/drawing/2014/main" id="{6ABAC763-047F-4239-8776-751F2A4C6D3D}"/>
                  </a:ext>
                </a:extLst>
              </p:cNvPr>
              <p:cNvSpPr/>
              <p:nvPr/>
            </p:nvSpPr>
            <p:spPr bwMode="auto">
              <a:xfrm>
                <a:off x="3965" y="1767"/>
                <a:ext cx="3" cy="3"/>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0" name="Freeform 1455">
                <a:extLst>
                  <a:ext uri="{FF2B5EF4-FFF2-40B4-BE49-F238E27FC236}">
                    <a16:creationId xmlns:a16="http://schemas.microsoft.com/office/drawing/2014/main" id="{CE75C5FB-B20B-4803-8EDB-2541BD2172BA}"/>
                  </a:ext>
                </a:extLst>
              </p:cNvPr>
              <p:cNvSpPr/>
              <p:nvPr/>
            </p:nvSpPr>
            <p:spPr bwMode="auto">
              <a:xfrm>
                <a:off x="2675" y="1767"/>
                <a:ext cx="27" cy="13"/>
              </a:xfrm>
              <a:custGeom>
                <a:gdLst>
                  <a:gd name="T0" fmla="*/ 10 w 10"/>
                  <a:gd name="T1" fmla="*/ 1 h 5"/>
                  <a:gd name="T2" fmla="*/ 3 w 10"/>
                  <a:gd name="T3" fmla="*/ 3 h 5"/>
                  <a:gd name="T4" fmla="*/ 0 w 10"/>
                  <a:gd name="T5" fmla="*/ 4 h 5"/>
                  <a:gd name="T6" fmla="*/ 1 w 10"/>
                  <a:gd name="T7" fmla="*/ 2 h 5"/>
                  <a:gd name="T8" fmla="*/ 2 w 10"/>
                  <a:gd name="T9" fmla="*/ 2 h 5"/>
                  <a:gd name="T10" fmla="*/ 3 w 10"/>
                  <a:gd name="T11" fmla="*/ 3 h 5"/>
                  <a:gd name="T12" fmla="*/ 5 w 10"/>
                  <a:gd name="T13" fmla="*/ 2 h 5"/>
                  <a:gd name="T14" fmla="*/ 7 w 10"/>
                  <a:gd name="T15" fmla="*/ 2 h 5"/>
                  <a:gd name="T16" fmla="*/ 8 w 10"/>
                  <a:gd name="T17" fmla="*/ 1 h 5"/>
                  <a:gd name="T18" fmla="*/ 10 w 10"/>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1"/>
                    </a:moveTo>
                    <a:cubicBezTo>
                      <a:pt x="7" y="1"/>
                      <a:pt x="6" y="5"/>
                      <a:pt x="3" y="3"/>
                    </a:cubicBezTo>
                    <a:cubicBezTo>
                      <a:pt x="2" y="5"/>
                      <a:pt x="1" y="4"/>
                      <a:pt x="0" y="4"/>
                    </a:cubicBezTo>
                    <a:cubicBezTo>
                      <a:pt x="1" y="4"/>
                      <a:pt x="2" y="4"/>
                      <a:pt x="1" y="2"/>
                    </a:cubicBezTo>
                    <a:cubicBezTo>
                      <a:pt x="2" y="2"/>
                      <a:pt x="2" y="3"/>
                      <a:pt x="2" y="2"/>
                    </a:cubicBezTo>
                    <a:cubicBezTo>
                      <a:pt x="2" y="3"/>
                      <a:pt x="2" y="3"/>
                      <a:pt x="3" y="3"/>
                    </a:cubicBezTo>
                    <a:cubicBezTo>
                      <a:pt x="4" y="3"/>
                      <a:pt x="6" y="2"/>
                      <a:pt x="5" y="2"/>
                    </a:cubicBezTo>
                    <a:cubicBezTo>
                      <a:pt x="6" y="3"/>
                      <a:pt x="6" y="2"/>
                      <a:pt x="7" y="2"/>
                    </a:cubicBezTo>
                    <a:cubicBezTo>
                      <a:pt x="8" y="1"/>
                      <a:pt x="8" y="1"/>
                      <a:pt x="8" y="1"/>
                    </a:cubicBezTo>
                    <a:cubicBezTo>
                      <a:pt x="9" y="2"/>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1" name="Freeform 1456">
                <a:extLst>
                  <a:ext uri="{FF2B5EF4-FFF2-40B4-BE49-F238E27FC236}">
                    <a16:creationId xmlns:a16="http://schemas.microsoft.com/office/drawing/2014/main" id="{2A52ADA9-85D6-46EE-9530-CF8D52B88F07}"/>
                  </a:ext>
                </a:extLst>
              </p:cNvPr>
              <p:cNvSpPr/>
              <p:nvPr/>
            </p:nvSpPr>
            <p:spPr bwMode="auto">
              <a:xfrm>
                <a:off x="3784" y="1770"/>
                <a:ext cx="16" cy="5"/>
              </a:xfrm>
              <a:custGeom>
                <a:gdLst>
                  <a:gd name="T0" fmla="*/ 6 w 6"/>
                  <a:gd name="T1" fmla="*/ 0 h 2"/>
                  <a:gd name="T2" fmla="*/ 0 w 6"/>
                  <a:gd name="T3" fmla="*/ 2 h 2"/>
                  <a:gd name="T4" fmla="*/ 1 w 6"/>
                  <a:gd name="T5" fmla="*/ 0 h 2"/>
                  <a:gd name="T6" fmla="*/ 2 w 6"/>
                  <a:gd name="T7" fmla="*/ 1 h 2"/>
                  <a:gd name="T8" fmla="*/ 2 w 6"/>
                  <a:gd name="T9" fmla="*/ 0 h 2"/>
                  <a:gd name="T10" fmla="*/ 5 w 6"/>
                  <a:gd name="T11" fmla="*/ 0 h 2"/>
                  <a:gd name="T12" fmla="*/ 6 w 6"/>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cubicBezTo>
                      <a:pt x="4" y="0"/>
                      <a:pt x="2" y="2"/>
                      <a:pt x="0" y="2"/>
                    </a:cubicBezTo>
                    <a:cubicBezTo>
                      <a:pt x="1" y="2"/>
                      <a:pt x="0" y="1"/>
                      <a:pt x="1" y="0"/>
                    </a:cubicBezTo>
                    <a:cubicBezTo>
                      <a:pt x="1" y="0"/>
                      <a:pt x="1" y="1"/>
                      <a:pt x="2" y="1"/>
                    </a:cubicBezTo>
                    <a:cubicBezTo>
                      <a:pt x="2" y="1"/>
                      <a:pt x="2" y="0"/>
                      <a:pt x="2" y="0"/>
                    </a:cubicBezTo>
                    <a:cubicBezTo>
                      <a:pt x="3" y="1"/>
                      <a:pt x="4" y="0"/>
                      <a:pt x="5" y="0"/>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2" name="Rectangle 1457">
                <a:extLst>
                  <a:ext uri="{FF2B5EF4-FFF2-40B4-BE49-F238E27FC236}">
                    <a16:creationId xmlns:a16="http://schemas.microsoft.com/office/drawing/2014/main" id="{F98CADBD-17AF-4C53-A46F-29DCECD4705E}"/>
                  </a:ext>
                </a:extLst>
              </p:cNvPr>
              <p:cNvSpPr>
                <a:spLocks noChangeArrowheads="1"/>
              </p:cNvSpPr>
              <p:nvPr/>
            </p:nvSpPr>
            <p:spPr bwMode="auto">
              <a:xfrm>
                <a:off x="4075" y="177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3" name="Freeform 1458">
                <a:extLst>
                  <a:ext uri="{FF2B5EF4-FFF2-40B4-BE49-F238E27FC236}">
                    <a16:creationId xmlns:a16="http://schemas.microsoft.com/office/drawing/2014/main" id="{11CB96D2-2B2B-4DFB-9B99-E820F7B318A7}"/>
                  </a:ext>
                </a:extLst>
              </p:cNvPr>
              <p:cNvSpPr/>
              <p:nvPr/>
            </p:nvSpPr>
            <p:spPr bwMode="auto">
              <a:xfrm>
                <a:off x="3906" y="1770"/>
                <a:ext cx="8"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4" name="Freeform 1459">
                <a:extLst>
                  <a:ext uri="{FF2B5EF4-FFF2-40B4-BE49-F238E27FC236}">
                    <a16:creationId xmlns:a16="http://schemas.microsoft.com/office/drawing/2014/main" id="{7C094477-4A94-406A-A336-D40E6DA8B4D5}"/>
                  </a:ext>
                </a:extLst>
              </p:cNvPr>
              <p:cNvSpPr/>
              <p:nvPr/>
            </p:nvSpPr>
            <p:spPr bwMode="auto">
              <a:xfrm>
                <a:off x="4045" y="1767"/>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4" y="2"/>
                      <a:pt x="2" y="3"/>
                      <a:pt x="0" y="2"/>
                    </a:cubicBezTo>
                    <a:cubicBezTo>
                      <a:pt x="2" y="3"/>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5" name="Freeform 1460">
                <a:extLst>
                  <a:ext uri="{FF2B5EF4-FFF2-40B4-BE49-F238E27FC236}">
                    <a16:creationId xmlns:a16="http://schemas.microsoft.com/office/drawing/2014/main" id="{561FF230-F485-41D3-BC74-91B0589AB13C}"/>
                  </a:ext>
                </a:extLst>
              </p:cNvPr>
              <p:cNvSpPr/>
              <p:nvPr/>
            </p:nvSpPr>
            <p:spPr bwMode="auto">
              <a:xfrm>
                <a:off x="3757" y="1770"/>
                <a:ext cx="21" cy="10"/>
              </a:xfrm>
              <a:custGeom>
                <a:gdLst>
                  <a:gd name="T0" fmla="*/ 8 w 8"/>
                  <a:gd name="T1" fmla="*/ 1 h 4"/>
                  <a:gd name="T2" fmla="*/ 7 w 8"/>
                  <a:gd name="T3" fmla="*/ 1 h 4"/>
                  <a:gd name="T4" fmla="*/ 8 w 8"/>
                  <a:gd name="T5" fmla="*/ 2 h 4"/>
                  <a:gd name="T6" fmla="*/ 5 w 8"/>
                  <a:gd name="T7" fmla="*/ 3 h 4"/>
                  <a:gd name="T8" fmla="*/ 5 w 8"/>
                  <a:gd name="T9" fmla="*/ 2 h 4"/>
                  <a:gd name="T10" fmla="*/ 4 w 8"/>
                  <a:gd name="T11" fmla="*/ 2 h 4"/>
                  <a:gd name="T12" fmla="*/ 2 w 8"/>
                  <a:gd name="T13" fmla="*/ 3 h 4"/>
                  <a:gd name="T14" fmla="*/ 0 w 8"/>
                  <a:gd name="T15" fmla="*/ 3 h 4"/>
                  <a:gd name="T16" fmla="*/ 2 w 8"/>
                  <a:gd name="T17" fmla="*/ 2 h 4"/>
                  <a:gd name="T18" fmla="*/ 2 w 8"/>
                  <a:gd name="T19" fmla="*/ 3 h 4"/>
                  <a:gd name="T20" fmla="*/ 4 w 8"/>
                  <a:gd name="T21" fmla="*/ 1 h 4"/>
                  <a:gd name="T22" fmla="*/ 4 w 8"/>
                  <a:gd name="T23" fmla="*/ 2 h 4"/>
                  <a:gd name="T24" fmla="*/ 8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7" y="1"/>
                      <a:pt x="7" y="1"/>
                    </a:cubicBezTo>
                    <a:cubicBezTo>
                      <a:pt x="8" y="2"/>
                      <a:pt x="8" y="2"/>
                      <a:pt x="8" y="2"/>
                    </a:cubicBezTo>
                    <a:cubicBezTo>
                      <a:pt x="7" y="3"/>
                      <a:pt x="6" y="3"/>
                      <a:pt x="5" y="3"/>
                    </a:cubicBezTo>
                    <a:cubicBezTo>
                      <a:pt x="5" y="3"/>
                      <a:pt x="5" y="3"/>
                      <a:pt x="5" y="2"/>
                    </a:cubicBezTo>
                    <a:cubicBezTo>
                      <a:pt x="5" y="1"/>
                      <a:pt x="4" y="3"/>
                      <a:pt x="4" y="2"/>
                    </a:cubicBezTo>
                    <a:cubicBezTo>
                      <a:pt x="3" y="1"/>
                      <a:pt x="3" y="2"/>
                      <a:pt x="2" y="3"/>
                    </a:cubicBezTo>
                    <a:cubicBezTo>
                      <a:pt x="2" y="4"/>
                      <a:pt x="1" y="2"/>
                      <a:pt x="0" y="3"/>
                    </a:cubicBezTo>
                    <a:cubicBezTo>
                      <a:pt x="0" y="3"/>
                      <a:pt x="2" y="3"/>
                      <a:pt x="2" y="2"/>
                    </a:cubicBezTo>
                    <a:cubicBezTo>
                      <a:pt x="2" y="3"/>
                      <a:pt x="2" y="3"/>
                      <a:pt x="2" y="3"/>
                    </a:cubicBezTo>
                    <a:cubicBezTo>
                      <a:pt x="3" y="2"/>
                      <a:pt x="4" y="1"/>
                      <a:pt x="4" y="1"/>
                    </a:cubicBezTo>
                    <a:cubicBezTo>
                      <a:pt x="4" y="2"/>
                      <a:pt x="4" y="2"/>
                      <a:pt x="4" y="2"/>
                    </a:cubicBezTo>
                    <a:cubicBezTo>
                      <a:pt x="6" y="3"/>
                      <a:pt x="6" y="0"/>
                      <a:pt x="8"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6" name="Freeform 1461">
                <a:extLst>
                  <a:ext uri="{FF2B5EF4-FFF2-40B4-BE49-F238E27FC236}">
                    <a16:creationId xmlns:a16="http://schemas.microsoft.com/office/drawing/2014/main" id="{9682857D-DF03-4EEF-8A20-CD79FD8B0881}"/>
                  </a:ext>
                </a:extLst>
              </p:cNvPr>
              <p:cNvSpPr/>
              <p:nvPr/>
            </p:nvSpPr>
            <p:spPr bwMode="auto">
              <a:xfrm>
                <a:off x="1975" y="1770"/>
                <a:ext cx="8" cy="5"/>
              </a:xfrm>
              <a:custGeom>
                <a:gdLst>
                  <a:gd name="T0" fmla="*/ 3 w 3"/>
                  <a:gd name="T1" fmla="*/ 1 h 2"/>
                  <a:gd name="T2" fmla="*/ 1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1"/>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7" name="Freeform 1462">
                <a:extLst>
                  <a:ext uri="{FF2B5EF4-FFF2-40B4-BE49-F238E27FC236}">
                    <a16:creationId xmlns:a16="http://schemas.microsoft.com/office/drawing/2014/main" id="{EB9D4A00-7B75-4F32-97B3-027EFF78B511}"/>
                  </a:ext>
                </a:extLst>
              </p:cNvPr>
              <p:cNvSpPr/>
              <p:nvPr/>
            </p:nvSpPr>
            <p:spPr bwMode="auto">
              <a:xfrm>
                <a:off x="3861" y="1772"/>
                <a:ext cx="45" cy="19"/>
              </a:xfrm>
              <a:custGeom>
                <a:gdLst>
                  <a:gd name="T0" fmla="*/ 15 w 17"/>
                  <a:gd name="T1" fmla="*/ 0 h 7"/>
                  <a:gd name="T2" fmla="*/ 15 w 17"/>
                  <a:gd name="T3" fmla="*/ 2 h 7"/>
                  <a:gd name="T4" fmla="*/ 13 w 17"/>
                  <a:gd name="T5" fmla="*/ 3 h 7"/>
                  <a:gd name="T6" fmla="*/ 13 w 17"/>
                  <a:gd name="T7" fmla="*/ 2 h 7"/>
                  <a:gd name="T8" fmla="*/ 6 w 17"/>
                  <a:gd name="T9" fmla="*/ 4 h 7"/>
                  <a:gd name="T10" fmla="*/ 6 w 17"/>
                  <a:gd name="T11" fmla="*/ 6 h 7"/>
                  <a:gd name="T12" fmla="*/ 1 w 17"/>
                  <a:gd name="T13" fmla="*/ 6 h 7"/>
                  <a:gd name="T14" fmla="*/ 2 w 17"/>
                  <a:gd name="T15" fmla="*/ 6 h 7"/>
                  <a:gd name="T16" fmla="*/ 0 w 17"/>
                  <a:gd name="T17" fmla="*/ 6 h 7"/>
                  <a:gd name="T18" fmla="*/ 5 w 17"/>
                  <a:gd name="T19" fmla="*/ 2 h 7"/>
                  <a:gd name="T20" fmla="*/ 9 w 17"/>
                  <a:gd name="T21" fmla="*/ 1 h 7"/>
                  <a:gd name="T22" fmla="*/ 17 w 17"/>
                  <a:gd name="T23" fmla="*/ 0 h 7"/>
                  <a:gd name="T24" fmla="*/ 15 w 1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15" y="0"/>
                    </a:moveTo>
                    <a:cubicBezTo>
                      <a:pt x="14" y="1"/>
                      <a:pt x="15" y="2"/>
                      <a:pt x="15" y="2"/>
                    </a:cubicBezTo>
                    <a:cubicBezTo>
                      <a:pt x="13" y="3"/>
                      <a:pt x="13" y="3"/>
                      <a:pt x="13" y="3"/>
                    </a:cubicBezTo>
                    <a:cubicBezTo>
                      <a:pt x="13" y="2"/>
                      <a:pt x="13" y="2"/>
                      <a:pt x="13" y="2"/>
                    </a:cubicBezTo>
                    <a:cubicBezTo>
                      <a:pt x="11" y="2"/>
                      <a:pt x="8" y="2"/>
                      <a:pt x="6" y="4"/>
                    </a:cubicBezTo>
                    <a:cubicBezTo>
                      <a:pt x="6" y="5"/>
                      <a:pt x="6" y="5"/>
                      <a:pt x="6" y="6"/>
                    </a:cubicBezTo>
                    <a:cubicBezTo>
                      <a:pt x="4" y="6"/>
                      <a:pt x="2" y="4"/>
                      <a:pt x="1" y="6"/>
                    </a:cubicBezTo>
                    <a:cubicBezTo>
                      <a:pt x="2" y="6"/>
                      <a:pt x="2" y="6"/>
                      <a:pt x="2" y="6"/>
                    </a:cubicBezTo>
                    <a:cubicBezTo>
                      <a:pt x="1" y="7"/>
                      <a:pt x="1" y="5"/>
                      <a:pt x="0" y="6"/>
                    </a:cubicBezTo>
                    <a:cubicBezTo>
                      <a:pt x="1" y="4"/>
                      <a:pt x="3" y="3"/>
                      <a:pt x="5" y="2"/>
                    </a:cubicBezTo>
                    <a:cubicBezTo>
                      <a:pt x="7" y="2"/>
                      <a:pt x="9" y="3"/>
                      <a:pt x="9" y="1"/>
                    </a:cubicBezTo>
                    <a:cubicBezTo>
                      <a:pt x="11" y="1"/>
                      <a:pt x="14" y="0"/>
                      <a:pt x="17" y="0"/>
                    </a:cubicBezTo>
                    <a:cubicBezTo>
                      <a:pt x="17" y="0"/>
                      <a:pt x="14" y="1"/>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8" name="Freeform 1463">
                <a:extLst>
                  <a:ext uri="{FF2B5EF4-FFF2-40B4-BE49-F238E27FC236}">
                    <a16:creationId xmlns:a16="http://schemas.microsoft.com/office/drawing/2014/main" id="{0D425D19-5385-4722-9032-8EB181A2EF4E}"/>
                  </a:ext>
                </a:extLst>
              </p:cNvPr>
              <p:cNvSpPr/>
              <p:nvPr/>
            </p:nvSpPr>
            <p:spPr bwMode="auto">
              <a:xfrm>
                <a:off x="3941" y="17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79" name="Freeform 1464">
                <a:extLst>
                  <a:ext uri="{FF2B5EF4-FFF2-40B4-BE49-F238E27FC236}">
                    <a16:creationId xmlns:a16="http://schemas.microsoft.com/office/drawing/2014/main" id="{C2F57EE2-C936-427F-81EC-C1BEA9ACBA6F}"/>
                  </a:ext>
                </a:extLst>
              </p:cNvPr>
              <p:cNvSpPr/>
              <p:nvPr/>
            </p:nvSpPr>
            <p:spPr bwMode="auto">
              <a:xfrm>
                <a:off x="1988" y="1770"/>
                <a:ext cx="54" cy="42"/>
              </a:xfrm>
              <a:custGeom>
                <a:gdLst>
                  <a:gd name="T0" fmla="*/ 16 w 20"/>
                  <a:gd name="T1" fmla="*/ 4 h 16"/>
                  <a:gd name="T2" fmla="*/ 18 w 20"/>
                  <a:gd name="T3" fmla="*/ 4 h 16"/>
                  <a:gd name="T4" fmla="*/ 18 w 20"/>
                  <a:gd name="T5" fmla="*/ 3 h 16"/>
                  <a:gd name="T6" fmla="*/ 19 w 20"/>
                  <a:gd name="T7" fmla="*/ 4 h 16"/>
                  <a:gd name="T8" fmla="*/ 20 w 20"/>
                  <a:gd name="T9" fmla="*/ 3 h 16"/>
                  <a:gd name="T10" fmla="*/ 13 w 20"/>
                  <a:gd name="T11" fmla="*/ 9 h 16"/>
                  <a:gd name="T12" fmla="*/ 13 w 20"/>
                  <a:gd name="T13" fmla="*/ 8 h 16"/>
                  <a:gd name="T14" fmla="*/ 10 w 20"/>
                  <a:gd name="T15" fmla="*/ 10 h 16"/>
                  <a:gd name="T16" fmla="*/ 12 w 20"/>
                  <a:gd name="T17" fmla="*/ 10 h 16"/>
                  <a:gd name="T18" fmla="*/ 11 w 20"/>
                  <a:gd name="T19" fmla="*/ 13 h 16"/>
                  <a:gd name="T20" fmla="*/ 7 w 20"/>
                  <a:gd name="T21" fmla="*/ 14 h 16"/>
                  <a:gd name="T22" fmla="*/ 4 w 20"/>
                  <a:gd name="T23" fmla="*/ 13 h 16"/>
                  <a:gd name="T24" fmla="*/ 4 w 20"/>
                  <a:gd name="T25" fmla="*/ 14 h 16"/>
                  <a:gd name="T26" fmla="*/ 4 w 20"/>
                  <a:gd name="T27" fmla="*/ 14 h 16"/>
                  <a:gd name="T28" fmla="*/ 2 w 20"/>
                  <a:gd name="T29" fmla="*/ 13 h 16"/>
                  <a:gd name="T30" fmla="*/ 6 w 20"/>
                  <a:gd name="T31" fmla="*/ 12 h 16"/>
                  <a:gd name="T32" fmla="*/ 7 w 20"/>
                  <a:gd name="T33" fmla="*/ 14 h 16"/>
                  <a:gd name="T34" fmla="*/ 9 w 20"/>
                  <a:gd name="T35" fmla="*/ 12 h 16"/>
                  <a:gd name="T36" fmla="*/ 6 w 20"/>
                  <a:gd name="T37" fmla="*/ 11 h 16"/>
                  <a:gd name="T38" fmla="*/ 7 w 20"/>
                  <a:gd name="T39" fmla="*/ 10 h 16"/>
                  <a:gd name="T40" fmla="*/ 1 w 20"/>
                  <a:gd name="T41" fmla="*/ 10 h 16"/>
                  <a:gd name="T42" fmla="*/ 1 w 20"/>
                  <a:gd name="T43" fmla="*/ 10 h 16"/>
                  <a:gd name="T44" fmla="*/ 3 w 20"/>
                  <a:gd name="T45" fmla="*/ 7 h 16"/>
                  <a:gd name="T46" fmla="*/ 8 w 20"/>
                  <a:gd name="T47" fmla="*/ 3 h 16"/>
                  <a:gd name="T48" fmla="*/ 9 w 20"/>
                  <a:gd name="T49" fmla="*/ 3 h 16"/>
                  <a:gd name="T50" fmla="*/ 15 w 20"/>
                  <a:gd name="T51" fmla="*/ 3 h 16"/>
                  <a:gd name="T52" fmla="*/ 16 w 20"/>
                  <a:gd name="T53" fmla="*/ 4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6">
                    <a:moveTo>
                      <a:pt x="16" y="4"/>
                    </a:moveTo>
                    <a:cubicBezTo>
                      <a:pt x="17" y="2"/>
                      <a:pt x="17" y="4"/>
                      <a:pt x="18" y="4"/>
                    </a:cubicBezTo>
                    <a:cubicBezTo>
                      <a:pt x="18" y="3"/>
                      <a:pt x="18" y="3"/>
                      <a:pt x="18" y="3"/>
                    </a:cubicBezTo>
                    <a:cubicBezTo>
                      <a:pt x="19" y="4"/>
                      <a:pt x="19" y="4"/>
                      <a:pt x="19" y="4"/>
                    </a:cubicBezTo>
                    <a:cubicBezTo>
                      <a:pt x="20" y="3"/>
                      <a:pt x="20" y="3"/>
                      <a:pt x="20" y="3"/>
                    </a:cubicBezTo>
                    <a:cubicBezTo>
                      <a:pt x="18" y="4"/>
                      <a:pt x="14" y="7"/>
                      <a:pt x="13" y="9"/>
                    </a:cubicBezTo>
                    <a:cubicBezTo>
                      <a:pt x="13" y="8"/>
                      <a:pt x="13" y="8"/>
                      <a:pt x="13" y="8"/>
                    </a:cubicBezTo>
                    <a:cubicBezTo>
                      <a:pt x="12" y="9"/>
                      <a:pt x="11" y="9"/>
                      <a:pt x="10" y="10"/>
                    </a:cubicBezTo>
                    <a:cubicBezTo>
                      <a:pt x="10" y="11"/>
                      <a:pt x="12" y="10"/>
                      <a:pt x="12" y="10"/>
                    </a:cubicBezTo>
                    <a:cubicBezTo>
                      <a:pt x="12" y="11"/>
                      <a:pt x="10" y="11"/>
                      <a:pt x="11" y="13"/>
                    </a:cubicBezTo>
                    <a:cubicBezTo>
                      <a:pt x="9" y="13"/>
                      <a:pt x="9" y="16"/>
                      <a:pt x="7" y="14"/>
                    </a:cubicBezTo>
                    <a:cubicBezTo>
                      <a:pt x="7" y="13"/>
                      <a:pt x="5" y="14"/>
                      <a:pt x="4" y="13"/>
                    </a:cubicBezTo>
                    <a:cubicBezTo>
                      <a:pt x="4" y="14"/>
                      <a:pt x="4" y="14"/>
                      <a:pt x="4" y="14"/>
                    </a:cubicBezTo>
                    <a:cubicBezTo>
                      <a:pt x="4" y="14"/>
                      <a:pt x="4" y="14"/>
                      <a:pt x="4" y="14"/>
                    </a:cubicBezTo>
                    <a:cubicBezTo>
                      <a:pt x="3" y="15"/>
                      <a:pt x="2" y="14"/>
                      <a:pt x="2" y="13"/>
                    </a:cubicBezTo>
                    <a:cubicBezTo>
                      <a:pt x="4" y="14"/>
                      <a:pt x="4" y="10"/>
                      <a:pt x="6" y="12"/>
                    </a:cubicBezTo>
                    <a:cubicBezTo>
                      <a:pt x="6" y="13"/>
                      <a:pt x="7" y="13"/>
                      <a:pt x="7" y="14"/>
                    </a:cubicBezTo>
                    <a:cubicBezTo>
                      <a:pt x="6" y="12"/>
                      <a:pt x="9" y="14"/>
                      <a:pt x="9" y="12"/>
                    </a:cubicBezTo>
                    <a:cubicBezTo>
                      <a:pt x="8" y="12"/>
                      <a:pt x="7" y="11"/>
                      <a:pt x="6" y="11"/>
                    </a:cubicBezTo>
                    <a:cubicBezTo>
                      <a:pt x="7" y="10"/>
                      <a:pt x="7" y="10"/>
                      <a:pt x="7" y="10"/>
                    </a:cubicBezTo>
                    <a:cubicBezTo>
                      <a:pt x="5" y="9"/>
                      <a:pt x="3" y="12"/>
                      <a:pt x="1" y="10"/>
                    </a:cubicBezTo>
                    <a:cubicBezTo>
                      <a:pt x="1" y="10"/>
                      <a:pt x="1" y="10"/>
                      <a:pt x="1" y="10"/>
                    </a:cubicBezTo>
                    <a:cubicBezTo>
                      <a:pt x="0" y="9"/>
                      <a:pt x="1" y="7"/>
                      <a:pt x="3" y="7"/>
                    </a:cubicBezTo>
                    <a:cubicBezTo>
                      <a:pt x="5" y="5"/>
                      <a:pt x="7" y="4"/>
                      <a:pt x="8" y="3"/>
                    </a:cubicBezTo>
                    <a:cubicBezTo>
                      <a:pt x="9" y="3"/>
                      <a:pt x="9" y="3"/>
                      <a:pt x="9" y="3"/>
                    </a:cubicBezTo>
                    <a:cubicBezTo>
                      <a:pt x="11" y="0"/>
                      <a:pt x="12" y="5"/>
                      <a:pt x="15" y="3"/>
                    </a:cubicBez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0" name="Freeform 1465">
                <a:extLst>
                  <a:ext uri="{FF2B5EF4-FFF2-40B4-BE49-F238E27FC236}">
                    <a16:creationId xmlns:a16="http://schemas.microsoft.com/office/drawing/2014/main" id="{ED6DA62E-4828-450B-91A6-08FE91D88744}"/>
                  </a:ext>
                </a:extLst>
              </p:cNvPr>
              <p:cNvSpPr/>
              <p:nvPr/>
            </p:nvSpPr>
            <p:spPr bwMode="auto">
              <a:xfrm>
                <a:off x="2068" y="1772"/>
                <a:ext cx="11" cy="11"/>
              </a:xfrm>
              <a:custGeom>
                <a:gdLst>
                  <a:gd name="T0" fmla="*/ 4 w 4"/>
                  <a:gd name="T1" fmla="*/ 2 h 4"/>
                  <a:gd name="T2" fmla="*/ 0 w 4"/>
                  <a:gd name="T3" fmla="*/ 3 h 4"/>
                  <a:gd name="T4" fmla="*/ 0 w 4"/>
                  <a:gd name="T5" fmla="*/ 2 h 4"/>
                  <a:gd name="T6" fmla="*/ 3 w 4"/>
                  <a:gd name="T7" fmla="*/ 2 h 4"/>
                  <a:gd name="T8" fmla="*/ 4 w 4"/>
                  <a:gd name="T9" fmla="*/ 2 h 4"/>
                </a:gdLst>
                <a:cxnLst>
                  <a:cxn ang="0">
                    <a:pos x="T0" y="T1"/>
                  </a:cxn>
                  <a:cxn ang="0">
                    <a:pos x="T2" y="T3"/>
                  </a:cxn>
                  <a:cxn ang="0">
                    <a:pos x="T4" y="T5"/>
                  </a:cxn>
                  <a:cxn ang="0">
                    <a:pos x="T6" y="T7"/>
                  </a:cxn>
                  <a:cxn ang="0">
                    <a:pos x="T8" y="T9"/>
                  </a:cxn>
                </a:cxnLst>
                <a:rect l="0" t="0" r="r" b="b"/>
                <a:pathLst>
                  <a:path w="4" h="4">
                    <a:moveTo>
                      <a:pt x="4" y="2"/>
                    </a:moveTo>
                    <a:cubicBezTo>
                      <a:pt x="3" y="3"/>
                      <a:pt x="2" y="4"/>
                      <a:pt x="0" y="3"/>
                    </a:cubicBezTo>
                    <a:cubicBezTo>
                      <a:pt x="0" y="3"/>
                      <a:pt x="0" y="3"/>
                      <a:pt x="0" y="2"/>
                    </a:cubicBezTo>
                    <a:cubicBezTo>
                      <a:pt x="1" y="3"/>
                      <a:pt x="2" y="0"/>
                      <a:pt x="3" y="2"/>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1" name="Freeform 1466">
                <a:extLst>
                  <a:ext uri="{FF2B5EF4-FFF2-40B4-BE49-F238E27FC236}">
                    <a16:creationId xmlns:a16="http://schemas.microsoft.com/office/drawing/2014/main" id="{5980247C-3682-4EDC-B918-849ACC18F3C8}"/>
                  </a:ext>
                </a:extLst>
              </p:cNvPr>
              <p:cNvSpPr/>
              <p:nvPr/>
            </p:nvSpPr>
            <p:spPr bwMode="auto">
              <a:xfrm>
                <a:off x="4027" y="177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0"/>
                      <a:pt x="0" y="0"/>
                    </a:cubicBezTo>
                    <a:cubicBezTo>
                      <a:pt x="0"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2" name="Freeform 1467">
                <a:extLst>
                  <a:ext uri="{FF2B5EF4-FFF2-40B4-BE49-F238E27FC236}">
                    <a16:creationId xmlns:a16="http://schemas.microsoft.com/office/drawing/2014/main" id="{44C7D465-FD8C-41ED-8E08-9A62F7C66CAC}"/>
                  </a:ext>
                </a:extLst>
              </p:cNvPr>
              <p:cNvSpPr/>
              <p:nvPr/>
            </p:nvSpPr>
            <p:spPr bwMode="auto">
              <a:xfrm>
                <a:off x="1972" y="1778"/>
                <a:ext cx="5" cy="2"/>
              </a:xfrm>
              <a:custGeom>
                <a:gdLst>
                  <a:gd name="T0" fmla="*/ 2 w 2"/>
                  <a:gd name="T1" fmla="*/ 0 h 1"/>
                  <a:gd name="T2" fmla="*/ 1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1"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3" name="Freeform 1468">
                <a:extLst>
                  <a:ext uri="{FF2B5EF4-FFF2-40B4-BE49-F238E27FC236}">
                    <a16:creationId xmlns:a16="http://schemas.microsoft.com/office/drawing/2014/main" id="{13199F94-5C74-4915-8C2E-74AA02B3EFCD}"/>
                  </a:ext>
                </a:extLst>
              </p:cNvPr>
              <p:cNvSpPr/>
              <p:nvPr/>
            </p:nvSpPr>
            <p:spPr bwMode="auto">
              <a:xfrm>
                <a:off x="3693" y="1778"/>
                <a:ext cx="10" cy="2"/>
              </a:xfrm>
              <a:custGeom>
                <a:gdLst>
                  <a:gd name="T0" fmla="*/ 0 w 10"/>
                  <a:gd name="T1" fmla="*/ 2 h 2"/>
                  <a:gd name="T2" fmla="*/ 2 w 10"/>
                  <a:gd name="T3" fmla="*/ 0 h 2"/>
                  <a:gd name="T4" fmla="*/ 2 w 10"/>
                  <a:gd name="T5" fmla="*/ 0 h 2"/>
                  <a:gd name="T6" fmla="*/ 10 w 10"/>
                  <a:gd name="T7" fmla="*/ 0 h 2"/>
                  <a:gd name="T8" fmla="*/ 0 w 10"/>
                  <a:gd name="T9" fmla="*/ 2 h 2"/>
                </a:gdLst>
                <a:cxnLst>
                  <a:cxn ang="0">
                    <a:pos x="T0" y="T1"/>
                  </a:cxn>
                  <a:cxn ang="0">
                    <a:pos x="T2" y="T3"/>
                  </a:cxn>
                  <a:cxn ang="0">
                    <a:pos x="T4" y="T5"/>
                  </a:cxn>
                  <a:cxn ang="0">
                    <a:pos x="T6" y="T7"/>
                  </a:cxn>
                  <a:cxn ang="0">
                    <a:pos x="T8" y="T9"/>
                  </a:cxn>
                </a:cxnLst>
                <a:rect l="0" t="0" r="r" b="b"/>
                <a:pathLst>
                  <a:path w="10" h="2">
                    <a:moveTo>
                      <a:pt x="0" y="2"/>
                    </a:moveTo>
                    <a:lnTo>
                      <a:pt x="2" y="0"/>
                    </a:lnTo>
                    <a:lnTo>
                      <a:pt x="2" y="0"/>
                    </a:lnTo>
                    <a:lnTo>
                      <a:pt x="1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4" name="Freeform 1469">
                <a:extLst>
                  <a:ext uri="{FF2B5EF4-FFF2-40B4-BE49-F238E27FC236}">
                    <a16:creationId xmlns:a16="http://schemas.microsoft.com/office/drawing/2014/main" id="{EBC63021-342C-4FB2-AB14-044F849248E2}"/>
                  </a:ext>
                </a:extLst>
              </p:cNvPr>
              <p:cNvSpPr/>
              <p:nvPr/>
            </p:nvSpPr>
            <p:spPr bwMode="auto">
              <a:xfrm>
                <a:off x="3727" y="1775"/>
                <a:ext cx="134" cy="61"/>
              </a:xfrm>
              <a:custGeom>
                <a:gdLst>
                  <a:gd name="T0" fmla="*/ 50 w 50"/>
                  <a:gd name="T1" fmla="*/ 2 h 23"/>
                  <a:gd name="T2" fmla="*/ 46 w 50"/>
                  <a:gd name="T3" fmla="*/ 4 h 23"/>
                  <a:gd name="T4" fmla="*/ 43 w 50"/>
                  <a:gd name="T5" fmla="*/ 5 h 23"/>
                  <a:gd name="T6" fmla="*/ 40 w 50"/>
                  <a:gd name="T7" fmla="*/ 7 h 23"/>
                  <a:gd name="T8" fmla="*/ 40 w 50"/>
                  <a:gd name="T9" fmla="*/ 7 h 23"/>
                  <a:gd name="T10" fmla="*/ 35 w 50"/>
                  <a:gd name="T11" fmla="*/ 9 h 23"/>
                  <a:gd name="T12" fmla="*/ 33 w 50"/>
                  <a:gd name="T13" fmla="*/ 10 h 23"/>
                  <a:gd name="T14" fmla="*/ 26 w 50"/>
                  <a:gd name="T15" fmla="*/ 14 h 23"/>
                  <a:gd name="T16" fmla="*/ 27 w 50"/>
                  <a:gd name="T17" fmla="*/ 16 h 23"/>
                  <a:gd name="T18" fmla="*/ 26 w 50"/>
                  <a:gd name="T19" fmla="*/ 18 h 23"/>
                  <a:gd name="T20" fmla="*/ 24 w 50"/>
                  <a:gd name="T21" fmla="*/ 17 h 23"/>
                  <a:gd name="T22" fmla="*/ 25 w 50"/>
                  <a:gd name="T23" fmla="*/ 19 h 23"/>
                  <a:gd name="T24" fmla="*/ 23 w 50"/>
                  <a:gd name="T25" fmla="*/ 20 h 23"/>
                  <a:gd name="T26" fmla="*/ 21 w 50"/>
                  <a:gd name="T27" fmla="*/ 18 h 23"/>
                  <a:gd name="T28" fmla="*/ 25 w 50"/>
                  <a:gd name="T29" fmla="*/ 16 h 23"/>
                  <a:gd name="T30" fmla="*/ 26 w 50"/>
                  <a:gd name="T31" fmla="*/ 15 h 23"/>
                  <a:gd name="T32" fmla="*/ 23 w 50"/>
                  <a:gd name="T33" fmla="*/ 15 h 23"/>
                  <a:gd name="T34" fmla="*/ 17 w 50"/>
                  <a:gd name="T35" fmla="*/ 17 h 23"/>
                  <a:gd name="T36" fmla="*/ 13 w 50"/>
                  <a:gd name="T37" fmla="*/ 19 h 23"/>
                  <a:gd name="T38" fmla="*/ 12 w 50"/>
                  <a:gd name="T39" fmla="*/ 18 h 23"/>
                  <a:gd name="T40" fmla="*/ 11 w 50"/>
                  <a:gd name="T41" fmla="*/ 18 h 23"/>
                  <a:gd name="T42" fmla="*/ 11 w 50"/>
                  <a:gd name="T43" fmla="*/ 19 h 23"/>
                  <a:gd name="T44" fmla="*/ 11 w 50"/>
                  <a:gd name="T45" fmla="*/ 19 h 23"/>
                  <a:gd name="T46" fmla="*/ 7 w 50"/>
                  <a:gd name="T47" fmla="*/ 20 h 23"/>
                  <a:gd name="T48" fmla="*/ 4 w 50"/>
                  <a:gd name="T49" fmla="*/ 23 h 23"/>
                  <a:gd name="T50" fmla="*/ 3 w 50"/>
                  <a:gd name="T51" fmla="*/ 23 h 23"/>
                  <a:gd name="T52" fmla="*/ 4 w 50"/>
                  <a:gd name="T53" fmla="*/ 22 h 23"/>
                  <a:gd name="T54" fmla="*/ 0 w 50"/>
                  <a:gd name="T55" fmla="*/ 21 h 23"/>
                  <a:gd name="T56" fmla="*/ 1 w 50"/>
                  <a:gd name="T57" fmla="*/ 21 h 23"/>
                  <a:gd name="T58" fmla="*/ 0 w 50"/>
                  <a:gd name="T59" fmla="*/ 21 h 23"/>
                  <a:gd name="T60" fmla="*/ 1 w 50"/>
                  <a:gd name="T61" fmla="*/ 21 h 23"/>
                  <a:gd name="T62" fmla="*/ 1 w 50"/>
                  <a:gd name="T63" fmla="*/ 20 h 23"/>
                  <a:gd name="T64" fmla="*/ 8 w 50"/>
                  <a:gd name="T65" fmla="*/ 19 h 23"/>
                  <a:gd name="T66" fmla="*/ 9 w 50"/>
                  <a:gd name="T67" fmla="*/ 18 h 23"/>
                  <a:gd name="T68" fmla="*/ 9 w 50"/>
                  <a:gd name="T69" fmla="*/ 16 h 23"/>
                  <a:gd name="T70" fmla="*/ 9 w 50"/>
                  <a:gd name="T71" fmla="*/ 17 h 23"/>
                  <a:gd name="T72" fmla="*/ 10 w 50"/>
                  <a:gd name="T73" fmla="*/ 17 h 23"/>
                  <a:gd name="T74" fmla="*/ 10 w 50"/>
                  <a:gd name="T75" fmla="*/ 17 h 23"/>
                  <a:gd name="T76" fmla="*/ 10 w 50"/>
                  <a:gd name="T77" fmla="*/ 17 h 23"/>
                  <a:gd name="T78" fmla="*/ 14 w 50"/>
                  <a:gd name="T79" fmla="*/ 15 h 23"/>
                  <a:gd name="T80" fmla="*/ 16 w 50"/>
                  <a:gd name="T81" fmla="*/ 16 h 23"/>
                  <a:gd name="T82" fmla="*/ 17 w 50"/>
                  <a:gd name="T83" fmla="*/ 15 h 23"/>
                  <a:gd name="T84" fmla="*/ 17 w 50"/>
                  <a:gd name="T85" fmla="*/ 13 h 23"/>
                  <a:gd name="T86" fmla="*/ 21 w 50"/>
                  <a:gd name="T87" fmla="*/ 12 h 23"/>
                  <a:gd name="T88" fmla="*/ 21 w 50"/>
                  <a:gd name="T89" fmla="*/ 13 h 23"/>
                  <a:gd name="T90" fmla="*/ 21 w 50"/>
                  <a:gd name="T91" fmla="*/ 13 h 23"/>
                  <a:gd name="T92" fmla="*/ 23 w 50"/>
                  <a:gd name="T93" fmla="*/ 12 h 23"/>
                  <a:gd name="T94" fmla="*/ 22 w 50"/>
                  <a:gd name="T95" fmla="*/ 13 h 23"/>
                  <a:gd name="T96" fmla="*/ 27 w 50"/>
                  <a:gd name="T97" fmla="*/ 12 h 23"/>
                  <a:gd name="T98" fmla="*/ 27 w 50"/>
                  <a:gd name="T99" fmla="*/ 11 h 23"/>
                  <a:gd name="T100" fmla="*/ 24 w 50"/>
                  <a:gd name="T101" fmla="*/ 12 h 23"/>
                  <a:gd name="T102" fmla="*/ 29 w 50"/>
                  <a:gd name="T103" fmla="*/ 9 h 23"/>
                  <a:gd name="T104" fmla="*/ 30 w 50"/>
                  <a:gd name="T105" fmla="*/ 10 h 23"/>
                  <a:gd name="T106" fmla="*/ 35 w 50"/>
                  <a:gd name="T107" fmla="*/ 8 h 23"/>
                  <a:gd name="T108" fmla="*/ 33 w 50"/>
                  <a:gd name="T109" fmla="*/ 8 h 23"/>
                  <a:gd name="T110" fmla="*/ 30 w 50"/>
                  <a:gd name="T111" fmla="*/ 8 h 23"/>
                  <a:gd name="T112" fmla="*/ 35 w 50"/>
                  <a:gd name="T113" fmla="*/ 6 h 23"/>
                  <a:gd name="T114" fmla="*/ 38 w 50"/>
                  <a:gd name="T115" fmla="*/ 5 h 23"/>
                  <a:gd name="T116" fmla="*/ 45 w 50"/>
                  <a:gd name="T117" fmla="*/ 3 h 23"/>
                  <a:gd name="T118" fmla="*/ 49 w 50"/>
                  <a:gd name="T119" fmla="*/ 2 h 23"/>
                  <a:gd name="T120" fmla="*/ 50 w 50"/>
                  <a:gd name="T121" fmla="*/ 2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50" y="2"/>
                    </a:moveTo>
                    <a:cubicBezTo>
                      <a:pt x="48" y="1"/>
                      <a:pt x="49" y="5"/>
                      <a:pt x="46" y="4"/>
                    </a:cubicBezTo>
                    <a:cubicBezTo>
                      <a:pt x="44" y="4"/>
                      <a:pt x="44" y="6"/>
                      <a:pt x="43" y="5"/>
                    </a:cubicBezTo>
                    <a:cubicBezTo>
                      <a:pt x="42" y="6"/>
                      <a:pt x="39" y="5"/>
                      <a:pt x="40" y="7"/>
                    </a:cubicBezTo>
                    <a:cubicBezTo>
                      <a:pt x="40" y="7"/>
                      <a:pt x="40" y="7"/>
                      <a:pt x="40" y="7"/>
                    </a:cubicBezTo>
                    <a:cubicBezTo>
                      <a:pt x="39" y="7"/>
                      <a:pt x="37" y="8"/>
                      <a:pt x="35" y="9"/>
                    </a:cubicBezTo>
                    <a:cubicBezTo>
                      <a:pt x="34" y="8"/>
                      <a:pt x="34" y="10"/>
                      <a:pt x="33" y="10"/>
                    </a:cubicBezTo>
                    <a:cubicBezTo>
                      <a:pt x="32" y="13"/>
                      <a:pt x="28" y="12"/>
                      <a:pt x="26" y="14"/>
                    </a:cubicBezTo>
                    <a:cubicBezTo>
                      <a:pt x="27" y="16"/>
                      <a:pt x="27" y="16"/>
                      <a:pt x="27" y="16"/>
                    </a:cubicBezTo>
                    <a:cubicBezTo>
                      <a:pt x="26" y="18"/>
                      <a:pt x="26" y="18"/>
                      <a:pt x="26" y="18"/>
                    </a:cubicBezTo>
                    <a:cubicBezTo>
                      <a:pt x="25" y="17"/>
                      <a:pt x="25" y="18"/>
                      <a:pt x="24" y="17"/>
                    </a:cubicBezTo>
                    <a:cubicBezTo>
                      <a:pt x="24" y="18"/>
                      <a:pt x="24" y="19"/>
                      <a:pt x="25" y="19"/>
                    </a:cubicBezTo>
                    <a:cubicBezTo>
                      <a:pt x="23" y="20"/>
                      <a:pt x="23" y="20"/>
                      <a:pt x="23" y="20"/>
                    </a:cubicBezTo>
                    <a:cubicBezTo>
                      <a:pt x="23" y="19"/>
                      <a:pt x="22" y="18"/>
                      <a:pt x="21" y="18"/>
                    </a:cubicBezTo>
                    <a:cubicBezTo>
                      <a:pt x="22" y="17"/>
                      <a:pt x="25" y="18"/>
                      <a:pt x="25" y="16"/>
                    </a:cubicBezTo>
                    <a:cubicBezTo>
                      <a:pt x="25" y="16"/>
                      <a:pt x="26" y="16"/>
                      <a:pt x="26" y="15"/>
                    </a:cubicBezTo>
                    <a:cubicBezTo>
                      <a:pt x="25" y="14"/>
                      <a:pt x="24" y="16"/>
                      <a:pt x="23" y="15"/>
                    </a:cubicBezTo>
                    <a:cubicBezTo>
                      <a:pt x="21" y="16"/>
                      <a:pt x="19" y="15"/>
                      <a:pt x="17" y="17"/>
                    </a:cubicBezTo>
                    <a:cubicBezTo>
                      <a:pt x="15" y="16"/>
                      <a:pt x="15" y="20"/>
                      <a:pt x="13" y="19"/>
                    </a:cubicBezTo>
                    <a:cubicBezTo>
                      <a:pt x="13" y="19"/>
                      <a:pt x="13" y="18"/>
                      <a:pt x="12" y="18"/>
                    </a:cubicBezTo>
                    <a:cubicBezTo>
                      <a:pt x="11" y="18"/>
                      <a:pt x="11" y="18"/>
                      <a:pt x="11" y="18"/>
                    </a:cubicBezTo>
                    <a:cubicBezTo>
                      <a:pt x="11" y="19"/>
                      <a:pt x="11" y="19"/>
                      <a:pt x="11" y="19"/>
                    </a:cubicBezTo>
                    <a:cubicBezTo>
                      <a:pt x="11" y="19"/>
                      <a:pt x="11" y="19"/>
                      <a:pt x="11" y="19"/>
                    </a:cubicBezTo>
                    <a:cubicBezTo>
                      <a:pt x="9" y="17"/>
                      <a:pt x="8" y="20"/>
                      <a:pt x="7" y="20"/>
                    </a:cubicBezTo>
                    <a:cubicBezTo>
                      <a:pt x="7" y="22"/>
                      <a:pt x="4" y="21"/>
                      <a:pt x="4" y="23"/>
                    </a:cubicBezTo>
                    <a:cubicBezTo>
                      <a:pt x="3" y="23"/>
                      <a:pt x="3" y="23"/>
                      <a:pt x="3" y="23"/>
                    </a:cubicBezTo>
                    <a:cubicBezTo>
                      <a:pt x="3" y="23"/>
                      <a:pt x="4" y="22"/>
                      <a:pt x="4" y="22"/>
                    </a:cubicBezTo>
                    <a:cubicBezTo>
                      <a:pt x="3" y="21"/>
                      <a:pt x="1" y="23"/>
                      <a:pt x="0" y="21"/>
                    </a:cubicBezTo>
                    <a:cubicBezTo>
                      <a:pt x="1" y="21"/>
                      <a:pt x="1" y="21"/>
                      <a:pt x="1" y="21"/>
                    </a:cubicBezTo>
                    <a:cubicBezTo>
                      <a:pt x="0" y="21"/>
                      <a:pt x="0" y="21"/>
                      <a:pt x="0" y="21"/>
                    </a:cubicBezTo>
                    <a:cubicBezTo>
                      <a:pt x="0" y="21"/>
                      <a:pt x="1" y="20"/>
                      <a:pt x="1" y="21"/>
                    </a:cubicBezTo>
                    <a:cubicBezTo>
                      <a:pt x="1" y="21"/>
                      <a:pt x="2" y="20"/>
                      <a:pt x="1" y="20"/>
                    </a:cubicBezTo>
                    <a:cubicBezTo>
                      <a:pt x="4" y="20"/>
                      <a:pt x="5" y="18"/>
                      <a:pt x="8" y="19"/>
                    </a:cubicBezTo>
                    <a:cubicBezTo>
                      <a:pt x="8" y="19"/>
                      <a:pt x="9" y="18"/>
                      <a:pt x="9" y="18"/>
                    </a:cubicBezTo>
                    <a:cubicBezTo>
                      <a:pt x="8" y="17"/>
                      <a:pt x="9" y="17"/>
                      <a:pt x="9" y="16"/>
                    </a:cubicBezTo>
                    <a:cubicBezTo>
                      <a:pt x="9" y="17"/>
                      <a:pt x="9" y="17"/>
                      <a:pt x="9" y="17"/>
                    </a:cubicBezTo>
                    <a:cubicBezTo>
                      <a:pt x="10" y="17"/>
                      <a:pt x="10" y="17"/>
                      <a:pt x="10" y="17"/>
                    </a:cubicBezTo>
                    <a:cubicBezTo>
                      <a:pt x="10" y="17"/>
                      <a:pt x="10" y="17"/>
                      <a:pt x="10" y="17"/>
                    </a:cubicBezTo>
                    <a:cubicBezTo>
                      <a:pt x="10" y="17"/>
                      <a:pt x="10" y="17"/>
                      <a:pt x="10" y="17"/>
                    </a:cubicBezTo>
                    <a:cubicBezTo>
                      <a:pt x="10" y="15"/>
                      <a:pt x="14" y="18"/>
                      <a:pt x="14" y="15"/>
                    </a:cubicBezTo>
                    <a:cubicBezTo>
                      <a:pt x="15" y="17"/>
                      <a:pt x="15" y="14"/>
                      <a:pt x="16" y="16"/>
                    </a:cubicBezTo>
                    <a:cubicBezTo>
                      <a:pt x="17" y="15"/>
                      <a:pt x="17" y="15"/>
                      <a:pt x="17" y="15"/>
                    </a:cubicBezTo>
                    <a:cubicBezTo>
                      <a:pt x="17" y="14"/>
                      <a:pt x="17" y="14"/>
                      <a:pt x="17" y="13"/>
                    </a:cubicBezTo>
                    <a:cubicBezTo>
                      <a:pt x="18" y="13"/>
                      <a:pt x="20" y="13"/>
                      <a:pt x="21" y="12"/>
                    </a:cubicBezTo>
                    <a:cubicBezTo>
                      <a:pt x="21" y="13"/>
                      <a:pt x="21" y="13"/>
                      <a:pt x="21" y="13"/>
                    </a:cubicBezTo>
                    <a:cubicBezTo>
                      <a:pt x="21" y="13"/>
                      <a:pt x="21" y="13"/>
                      <a:pt x="21" y="13"/>
                    </a:cubicBezTo>
                    <a:cubicBezTo>
                      <a:pt x="23" y="13"/>
                      <a:pt x="21" y="11"/>
                      <a:pt x="23" y="12"/>
                    </a:cubicBezTo>
                    <a:cubicBezTo>
                      <a:pt x="22" y="13"/>
                      <a:pt x="22" y="13"/>
                      <a:pt x="22" y="13"/>
                    </a:cubicBezTo>
                    <a:cubicBezTo>
                      <a:pt x="23" y="14"/>
                      <a:pt x="26" y="13"/>
                      <a:pt x="27" y="12"/>
                    </a:cubicBezTo>
                    <a:cubicBezTo>
                      <a:pt x="27" y="11"/>
                      <a:pt x="27" y="11"/>
                      <a:pt x="27" y="11"/>
                    </a:cubicBezTo>
                    <a:cubicBezTo>
                      <a:pt x="26" y="11"/>
                      <a:pt x="25" y="12"/>
                      <a:pt x="24" y="12"/>
                    </a:cubicBezTo>
                    <a:cubicBezTo>
                      <a:pt x="26" y="11"/>
                      <a:pt x="27" y="9"/>
                      <a:pt x="29" y="9"/>
                    </a:cubicBezTo>
                    <a:cubicBezTo>
                      <a:pt x="29" y="9"/>
                      <a:pt x="29" y="10"/>
                      <a:pt x="30" y="10"/>
                    </a:cubicBezTo>
                    <a:cubicBezTo>
                      <a:pt x="32" y="9"/>
                      <a:pt x="34" y="9"/>
                      <a:pt x="35" y="8"/>
                    </a:cubicBezTo>
                    <a:cubicBezTo>
                      <a:pt x="35" y="5"/>
                      <a:pt x="34" y="9"/>
                      <a:pt x="33" y="8"/>
                    </a:cubicBezTo>
                    <a:cubicBezTo>
                      <a:pt x="30" y="8"/>
                      <a:pt x="30" y="8"/>
                      <a:pt x="30" y="8"/>
                    </a:cubicBezTo>
                    <a:cubicBezTo>
                      <a:pt x="32" y="8"/>
                      <a:pt x="33" y="7"/>
                      <a:pt x="35" y="6"/>
                    </a:cubicBezTo>
                    <a:cubicBezTo>
                      <a:pt x="37" y="7"/>
                      <a:pt x="37" y="6"/>
                      <a:pt x="38" y="5"/>
                    </a:cubicBezTo>
                    <a:cubicBezTo>
                      <a:pt x="41" y="4"/>
                      <a:pt x="45" y="5"/>
                      <a:pt x="45" y="3"/>
                    </a:cubicBezTo>
                    <a:cubicBezTo>
                      <a:pt x="47" y="3"/>
                      <a:pt x="48" y="3"/>
                      <a:pt x="49" y="2"/>
                    </a:cubicBezTo>
                    <a:cubicBezTo>
                      <a:pt x="49" y="0"/>
                      <a:pt x="50" y="2"/>
                      <a:pt x="5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5" name="Freeform 1470">
                <a:extLst>
                  <a:ext uri="{FF2B5EF4-FFF2-40B4-BE49-F238E27FC236}">
                    <a16:creationId xmlns:a16="http://schemas.microsoft.com/office/drawing/2014/main" id="{6B8A14BF-8AC4-4258-AB79-36B5E080466B}"/>
                  </a:ext>
                </a:extLst>
              </p:cNvPr>
              <p:cNvSpPr/>
              <p:nvPr/>
            </p:nvSpPr>
            <p:spPr bwMode="auto">
              <a:xfrm>
                <a:off x="3730" y="1778"/>
                <a:ext cx="27" cy="18"/>
              </a:xfrm>
              <a:custGeom>
                <a:gdLst>
                  <a:gd name="T0" fmla="*/ 9 w 10"/>
                  <a:gd name="T1" fmla="*/ 1 h 7"/>
                  <a:gd name="T2" fmla="*/ 9 w 10"/>
                  <a:gd name="T3" fmla="*/ 1 h 7"/>
                  <a:gd name="T4" fmla="*/ 10 w 10"/>
                  <a:gd name="T5" fmla="*/ 2 h 7"/>
                  <a:gd name="T6" fmla="*/ 8 w 10"/>
                  <a:gd name="T7" fmla="*/ 4 h 7"/>
                  <a:gd name="T8" fmla="*/ 5 w 10"/>
                  <a:gd name="T9" fmla="*/ 4 h 7"/>
                  <a:gd name="T10" fmla="*/ 4 w 10"/>
                  <a:gd name="T11" fmla="*/ 4 h 7"/>
                  <a:gd name="T12" fmla="*/ 3 w 10"/>
                  <a:gd name="T13" fmla="*/ 6 h 7"/>
                  <a:gd name="T14" fmla="*/ 0 w 10"/>
                  <a:gd name="T15" fmla="*/ 6 h 7"/>
                  <a:gd name="T16" fmla="*/ 0 w 10"/>
                  <a:gd name="T17" fmla="*/ 5 h 7"/>
                  <a:gd name="T18" fmla="*/ 0 w 10"/>
                  <a:gd name="T19" fmla="*/ 5 h 7"/>
                  <a:gd name="T20" fmla="*/ 5 w 10"/>
                  <a:gd name="T21" fmla="*/ 2 h 7"/>
                  <a:gd name="T22" fmla="*/ 7 w 10"/>
                  <a:gd name="T23" fmla="*/ 2 h 7"/>
                  <a:gd name="T24" fmla="*/ 6 w 10"/>
                  <a:gd name="T25" fmla="*/ 2 h 7"/>
                  <a:gd name="T26" fmla="*/ 8 w 10"/>
                  <a:gd name="T27" fmla="*/ 0 h 7"/>
                  <a:gd name="T28" fmla="*/ 9 w 10"/>
                  <a:gd name="T2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7">
                    <a:moveTo>
                      <a:pt x="9" y="1"/>
                    </a:moveTo>
                    <a:cubicBezTo>
                      <a:pt x="9" y="1"/>
                      <a:pt x="9" y="1"/>
                      <a:pt x="9" y="1"/>
                    </a:cubicBezTo>
                    <a:cubicBezTo>
                      <a:pt x="10" y="2"/>
                      <a:pt x="10" y="2"/>
                      <a:pt x="10" y="2"/>
                    </a:cubicBezTo>
                    <a:cubicBezTo>
                      <a:pt x="10" y="2"/>
                      <a:pt x="9" y="4"/>
                      <a:pt x="8" y="4"/>
                    </a:cubicBezTo>
                    <a:cubicBezTo>
                      <a:pt x="7" y="2"/>
                      <a:pt x="6" y="5"/>
                      <a:pt x="5" y="4"/>
                    </a:cubicBezTo>
                    <a:cubicBezTo>
                      <a:pt x="5" y="3"/>
                      <a:pt x="4" y="4"/>
                      <a:pt x="4" y="4"/>
                    </a:cubicBezTo>
                    <a:cubicBezTo>
                      <a:pt x="5" y="4"/>
                      <a:pt x="3" y="5"/>
                      <a:pt x="3" y="6"/>
                    </a:cubicBezTo>
                    <a:cubicBezTo>
                      <a:pt x="2" y="5"/>
                      <a:pt x="1" y="7"/>
                      <a:pt x="0" y="6"/>
                    </a:cubicBezTo>
                    <a:cubicBezTo>
                      <a:pt x="0" y="6"/>
                      <a:pt x="0" y="5"/>
                      <a:pt x="0" y="5"/>
                    </a:cubicBezTo>
                    <a:cubicBezTo>
                      <a:pt x="0" y="5"/>
                      <a:pt x="0" y="5"/>
                      <a:pt x="0" y="5"/>
                    </a:cubicBezTo>
                    <a:cubicBezTo>
                      <a:pt x="2" y="2"/>
                      <a:pt x="4" y="6"/>
                      <a:pt x="5" y="2"/>
                    </a:cubicBezTo>
                    <a:cubicBezTo>
                      <a:pt x="6" y="2"/>
                      <a:pt x="6" y="3"/>
                      <a:pt x="7" y="2"/>
                    </a:cubicBezTo>
                    <a:cubicBezTo>
                      <a:pt x="6" y="2"/>
                      <a:pt x="6" y="2"/>
                      <a:pt x="6" y="2"/>
                    </a:cubicBezTo>
                    <a:cubicBezTo>
                      <a:pt x="7" y="1"/>
                      <a:pt x="8" y="1"/>
                      <a:pt x="8" y="0"/>
                    </a:cubicBezTo>
                    <a:cubicBezTo>
                      <a:pt x="8" y="0"/>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6" name="Freeform 1471">
                <a:extLst>
                  <a:ext uri="{FF2B5EF4-FFF2-40B4-BE49-F238E27FC236}">
                    <a16:creationId xmlns:a16="http://schemas.microsoft.com/office/drawing/2014/main" id="{A3918192-CE3A-4DF4-BAD0-82FC8610FB51}"/>
                  </a:ext>
                </a:extLst>
              </p:cNvPr>
              <p:cNvSpPr/>
              <p:nvPr/>
            </p:nvSpPr>
            <p:spPr bwMode="auto">
              <a:xfrm>
                <a:off x="3936" y="1778"/>
                <a:ext cx="11" cy="5"/>
              </a:xfrm>
              <a:custGeom>
                <a:gdLst>
                  <a:gd name="T0" fmla="*/ 3 w 4"/>
                  <a:gd name="T1" fmla="*/ 2 h 2"/>
                  <a:gd name="T2" fmla="*/ 3 w 4"/>
                  <a:gd name="T3" fmla="*/ 1 h 2"/>
                  <a:gd name="T4" fmla="*/ 0 w 4"/>
                  <a:gd name="T5" fmla="*/ 2 h 2"/>
                  <a:gd name="T6" fmla="*/ 4 w 4"/>
                  <a:gd name="T7" fmla="*/ 0 h 2"/>
                  <a:gd name="T8" fmla="*/ 3 w 4"/>
                  <a:gd name="T9" fmla="*/ 2 h 2"/>
                </a:gdLst>
                <a:cxnLst>
                  <a:cxn ang="0">
                    <a:pos x="T0" y="T1"/>
                  </a:cxn>
                  <a:cxn ang="0">
                    <a:pos x="T2" y="T3"/>
                  </a:cxn>
                  <a:cxn ang="0">
                    <a:pos x="T4" y="T5"/>
                  </a:cxn>
                  <a:cxn ang="0">
                    <a:pos x="T6" y="T7"/>
                  </a:cxn>
                  <a:cxn ang="0">
                    <a:pos x="T8" y="T9"/>
                  </a:cxn>
                </a:cxnLst>
                <a:rect l="0" t="0" r="r" b="b"/>
                <a:pathLst>
                  <a:path w="4" h="2">
                    <a:moveTo>
                      <a:pt x="3" y="2"/>
                    </a:moveTo>
                    <a:cubicBezTo>
                      <a:pt x="3" y="1"/>
                      <a:pt x="3" y="1"/>
                      <a:pt x="3" y="1"/>
                    </a:cubicBezTo>
                    <a:cubicBezTo>
                      <a:pt x="0" y="2"/>
                      <a:pt x="0" y="2"/>
                      <a:pt x="0" y="2"/>
                    </a:cubicBezTo>
                    <a:cubicBezTo>
                      <a:pt x="2" y="1"/>
                      <a:pt x="2" y="1"/>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7" name="Freeform 1472">
                <a:extLst>
                  <a:ext uri="{FF2B5EF4-FFF2-40B4-BE49-F238E27FC236}">
                    <a16:creationId xmlns:a16="http://schemas.microsoft.com/office/drawing/2014/main" id="{A5DEEB73-B358-450E-919B-88E3C8E91716}"/>
                  </a:ext>
                </a:extLst>
              </p:cNvPr>
              <p:cNvSpPr/>
              <p:nvPr/>
            </p:nvSpPr>
            <p:spPr bwMode="auto">
              <a:xfrm>
                <a:off x="3957" y="1778"/>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8" name="Freeform 1473">
                <a:extLst>
                  <a:ext uri="{FF2B5EF4-FFF2-40B4-BE49-F238E27FC236}">
                    <a16:creationId xmlns:a16="http://schemas.microsoft.com/office/drawing/2014/main" id="{A8ABFF02-55C0-4B54-9A73-EEAA654B2916}"/>
                  </a:ext>
                </a:extLst>
              </p:cNvPr>
              <p:cNvSpPr/>
              <p:nvPr/>
            </p:nvSpPr>
            <p:spPr bwMode="auto">
              <a:xfrm>
                <a:off x="1996" y="1780"/>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0"/>
                      <a:pt x="2" y="0"/>
                    </a:cubicBezTo>
                    <a:cubicBezTo>
                      <a:pt x="2" y="0"/>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89" name="Freeform 1474">
                <a:extLst>
                  <a:ext uri="{FF2B5EF4-FFF2-40B4-BE49-F238E27FC236}">
                    <a16:creationId xmlns:a16="http://schemas.microsoft.com/office/drawing/2014/main" id="{D86DEB6D-5D3C-4F4B-9917-85DF45A31FF1}"/>
                  </a:ext>
                </a:extLst>
              </p:cNvPr>
              <p:cNvSpPr/>
              <p:nvPr/>
            </p:nvSpPr>
            <p:spPr bwMode="auto">
              <a:xfrm>
                <a:off x="1980" y="178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0" name="Freeform 1475">
                <a:extLst>
                  <a:ext uri="{FF2B5EF4-FFF2-40B4-BE49-F238E27FC236}">
                    <a16:creationId xmlns:a16="http://schemas.microsoft.com/office/drawing/2014/main" id="{C74299D2-DAE5-4425-9DC0-60A50E6628B3}"/>
                  </a:ext>
                </a:extLst>
              </p:cNvPr>
              <p:cNvSpPr/>
              <p:nvPr/>
            </p:nvSpPr>
            <p:spPr bwMode="auto">
              <a:xfrm>
                <a:off x="3762" y="1780"/>
                <a:ext cx="3"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0" y="2"/>
                      <a:pt x="0" y="1"/>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1" name="Freeform 1476">
                <a:extLst>
                  <a:ext uri="{FF2B5EF4-FFF2-40B4-BE49-F238E27FC236}">
                    <a16:creationId xmlns:a16="http://schemas.microsoft.com/office/drawing/2014/main" id="{22A13E6F-4E35-4AAC-B745-489DB65A62E6}"/>
                  </a:ext>
                </a:extLst>
              </p:cNvPr>
              <p:cNvSpPr/>
              <p:nvPr/>
            </p:nvSpPr>
            <p:spPr bwMode="auto">
              <a:xfrm>
                <a:off x="3709" y="1780"/>
                <a:ext cx="8" cy="6"/>
              </a:xfrm>
              <a:custGeom>
                <a:gdLst>
                  <a:gd name="T0" fmla="*/ 1 w 3"/>
                  <a:gd name="T1" fmla="*/ 2 h 2"/>
                  <a:gd name="T2" fmla="*/ 0 w 3"/>
                  <a:gd name="T3" fmla="*/ 1 h 2"/>
                  <a:gd name="T4" fmla="*/ 3 w 3"/>
                  <a:gd name="T5" fmla="*/ 1 h 2"/>
                  <a:gd name="T6" fmla="*/ 1 w 3"/>
                  <a:gd name="T7" fmla="*/ 2 h 2"/>
                </a:gdLst>
                <a:cxnLst>
                  <a:cxn ang="0">
                    <a:pos x="T0" y="T1"/>
                  </a:cxn>
                  <a:cxn ang="0">
                    <a:pos x="T2" y="T3"/>
                  </a:cxn>
                  <a:cxn ang="0">
                    <a:pos x="T4" y="T5"/>
                  </a:cxn>
                  <a:cxn ang="0">
                    <a:pos x="T6" y="T7"/>
                  </a:cxn>
                </a:cxnLst>
                <a:rect l="0" t="0" r="r" b="b"/>
                <a:pathLst>
                  <a:path w="3" h="2">
                    <a:moveTo>
                      <a:pt x="1" y="2"/>
                    </a:moveTo>
                    <a:cubicBezTo>
                      <a:pt x="1" y="1"/>
                      <a:pt x="1" y="1"/>
                      <a:pt x="0" y="1"/>
                    </a:cubicBezTo>
                    <a:cubicBezTo>
                      <a:pt x="1" y="0"/>
                      <a:pt x="2" y="1"/>
                      <a:pt x="3"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2" name="Freeform 1477">
                <a:extLst>
                  <a:ext uri="{FF2B5EF4-FFF2-40B4-BE49-F238E27FC236}">
                    <a16:creationId xmlns:a16="http://schemas.microsoft.com/office/drawing/2014/main" id="{4981FFEA-9BAF-4DFB-B655-9F9D7EAF17A0}"/>
                  </a:ext>
                </a:extLst>
              </p:cNvPr>
              <p:cNvSpPr/>
              <p:nvPr/>
            </p:nvSpPr>
            <p:spPr bwMode="auto">
              <a:xfrm>
                <a:off x="3701" y="1783"/>
                <a:ext cx="8" cy="5"/>
              </a:xfrm>
              <a:custGeom>
                <a:gdLst>
                  <a:gd name="T0" fmla="*/ 3 w 3"/>
                  <a:gd name="T1" fmla="*/ 2 h 2"/>
                  <a:gd name="T2" fmla="*/ 0 w 3"/>
                  <a:gd name="T3" fmla="*/ 1 h 2"/>
                  <a:gd name="T4" fmla="*/ 2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0" y="1"/>
                      <a:pt x="0" y="1"/>
                      <a:pt x="0" y="1"/>
                    </a:cubicBezTo>
                    <a:cubicBezTo>
                      <a:pt x="1" y="1"/>
                      <a:pt x="2" y="1"/>
                      <a:pt x="2" y="0"/>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3" name="Freeform 1478">
                <a:extLst>
                  <a:ext uri="{FF2B5EF4-FFF2-40B4-BE49-F238E27FC236}">
                    <a16:creationId xmlns:a16="http://schemas.microsoft.com/office/drawing/2014/main" id="{C4919C62-4DD0-475F-8969-1D5FBD6784F0}"/>
                  </a:ext>
                </a:extLst>
              </p:cNvPr>
              <p:cNvSpPr/>
              <p:nvPr/>
            </p:nvSpPr>
            <p:spPr bwMode="auto">
              <a:xfrm>
                <a:off x="4331" y="1783"/>
                <a:ext cx="3" cy="5"/>
              </a:xfrm>
              <a:custGeom>
                <a:gdLst>
                  <a:gd name="T0" fmla="*/ 0 w 3"/>
                  <a:gd name="T1" fmla="*/ 3 h 5"/>
                  <a:gd name="T2" fmla="*/ 3 w 3"/>
                  <a:gd name="T3" fmla="*/ 0 h 5"/>
                  <a:gd name="T4" fmla="*/ 3 w 3"/>
                  <a:gd name="T5" fmla="*/ 5 h 5"/>
                  <a:gd name="T6" fmla="*/ 0 w 3"/>
                  <a:gd name="T7" fmla="*/ 3 h 5"/>
                </a:gdLst>
                <a:cxnLst>
                  <a:cxn ang="0">
                    <a:pos x="T0" y="T1"/>
                  </a:cxn>
                  <a:cxn ang="0">
                    <a:pos x="T2" y="T3"/>
                  </a:cxn>
                  <a:cxn ang="0">
                    <a:pos x="T4" y="T5"/>
                  </a:cxn>
                  <a:cxn ang="0">
                    <a:pos x="T6" y="T7"/>
                  </a:cxn>
                </a:cxnLst>
                <a:rect l="0" t="0" r="r" b="b"/>
                <a:pathLst>
                  <a:path w="3" h="5">
                    <a:moveTo>
                      <a:pt x="0" y="3"/>
                    </a:moveTo>
                    <a:lnTo>
                      <a:pt x="3" y="0"/>
                    </a:lnTo>
                    <a:lnTo>
                      <a:pt x="3"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4" name="Freeform 1479">
                <a:extLst>
                  <a:ext uri="{FF2B5EF4-FFF2-40B4-BE49-F238E27FC236}">
                    <a16:creationId xmlns:a16="http://schemas.microsoft.com/office/drawing/2014/main" id="{278ED6C0-65E0-492B-AC4D-CA8D0EFE7DE1}"/>
                  </a:ext>
                </a:extLst>
              </p:cNvPr>
              <p:cNvSpPr/>
              <p:nvPr/>
            </p:nvSpPr>
            <p:spPr bwMode="auto">
              <a:xfrm>
                <a:off x="4342" y="1786"/>
                <a:ext cx="11" cy="8"/>
              </a:xfrm>
              <a:custGeom>
                <a:gdLst>
                  <a:gd name="T0" fmla="*/ 4 w 4"/>
                  <a:gd name="T1" fmla="*/ 1 h 3"/>
                  <a:gd name="T2" fmla="*/ 3 w 4"/>
                  <a:gd name="T3" fmla="*/ 2 h 3"/>
                  <a:gd name="T4" fmla="*/ 0 w 4"/>
                  <a:gd name="T5" fmla="*/ 2 h 3"/>
                  <a:gd name="T6" fmla="*/ 2 w 4"/>
                  <a:gd name="T7" fmla="*/ 1 h 3"/>
                  <a:gd name="T8" fmla="*/ 2 w 4"/>
                  <a:gd name="T9" fmla="*/ 1 h 3"/>
                  <a:gd name="T10" fmla="*/ 2 w 4"/>
                  <a:gd name="T11" fmla="*/ 0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2"/>
                      <a:pt x="3" y="2"/>
                      <a:pt x="3" y="2"/>
                    </a:cubicBezTo>
                    <a:cubicBezTo>
                      <a:pt x="2" y="1"/>
                      <a:pt x="1" y="3"/>
                      <a:pt x="0" y="2"/>
                    </a:cubicBezTo>
                    <a:cubicBezTo>
                      <a:pt x="0" y="1"/>
                      <a:pt x="1" y="1"/>
                      <a:pt x="2" y="1"/>
                    </a:cubicBezTo>
                    <a:cubicBezTo>
                      <a:pt x="2" y="1"/>
                      <a:pt x="2" y="1"/>
                      <a:pt x="2" y="1"/>
                    </a:cubicBezTo>
                    <a:cubicBezTo>
                      <a:pt x="2" y="0"/>
                      <a:pt x="2"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5" name="Freeform 1480">
                <a:extLst>
                  <a:ext uri="{FF2B5EF4-FFF2-40B4-BE49-F238E27FC236}">
                    <a16:creationId xmlns:a16="http://schemas.microsoft.com/office/drawing/2014/main" id="{11BADDA1-CA7D-4FA4-B5D3-6D73F53EEF4C}"/>
                  </a:ext>
                </a:extLst>
              </p:cNvPr>
              <p:cNvSpPr/>
              <p:nvPr/>
            </p:nvSpPr>
            <p:spPr bwMode="auto">
              <a:xfrm>
                <a:off x="3842" y="1783"/>
                <a:ext cx="19" cy="16"/>
              </a:xfrm>
              <a:custGeom>
                <a:gdLst>
                  <a:gd name="T0" fmla="*/ 6 w 7"/>
                  <a:gd name="T1" fmla="*/ 2 h 6"/>
                  <a:gd name="T2" fmla="*/ 3 w 7"/>
                  <a:gd name="T3" fmla="*/ 4 h 6"/>
                  <a:gd name="T4" fmla="*/ 4 w 7"/>
                  <a:gd name="T5" fmla="*/ 4 h 6"/>
                  <a:gd name="T6" fmla="*/ 4 w 7"/>
                  <a:gd name="T7" fmla="*/ 6 h 6"/>
                  <a:gd name="T8" fmla="*/ 0 w 7"/>
                  <a:gd name="T9" fmla="*/ 4 h 6"/>
                  <a:gd name="T10" fmla="*/ 1 w 7"/>
                  <a:gd name="T11" fmla="*/ 3 h 6"/>
                  <a:gd name="T12" fmla="*/ 1 w 7"/>
                  <a:gd name="T13" fmla="*/ 4 h 6"/>
                  <a:gd name="T14" fmla="*/ 3 w 7"/>
                  <a:gd name="T15" fmla="*/ 4 h 6"/>
                  <a:gd name="T16" fmla="*/ 2 w 7"/>
                  <a:gd name="T17" fmla="*/ 3 h 6"/>
                  <a:gd name="T18" fmla="*/ 6 w 7"/>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cubicBezTo>
                      <a:pt x="7" y="4"/>
                      <a:pt x="4" y="3"/>
                      <a:pt x="3" y="4"/>
                    </a:cubicBezTo>
                    <a:cubicBezTo>
                      <a:pt x="3" y="4"/>
                      <a:pt x="3" y="4"/>
                      <a:pt x="4" y="4"/>
                    </a:cubicBezTo>
                    <a:cubicBezTo>
                      <a:pt x="3" y="5"/>
                      <a:pt x="3" y="5"/>
                      <a:pt x="4" y="6"/>
                    </a:cubicBezTo>
                    <a:cubicBezTo>
                      <a:pt x="2" y="6"/>
                      <a:pt x="1" y="5"/>
                      <a:pt x="0" y="4"/>
                    </a:cubicBezTo>
                    <a:cubicBezTo>
                      <a:pt x="0" y="5"/>
                      <a:pt x="1" y="4"/>
                      <a:pt x="1" y="3"/>
                    </a:cubicBezTo>
                    <a:cubicBezTo>
                      <a:pt x="1" y="4"/>
                      <a:pt x="1" y="4"/>
                      <a:pt x="1" y="4"/>
                    </a:cubicBezTo>
                    <a:cubicBezTo>
                      <a:pt x="2" y="4"/>
                      <a:pt x="3" y="4"/>
                      <a:pt x="3" y="4"/>
                    </a:cubicBezTo>
                    <a:cubicBezTo>
                      <a:pt x="2" y="3"/>
                      <a:pt x="2" y="3"/>
                      <a:pt x="2" y="3"/>
                    </a:cubicBezTo>
                    <a:cubicBezTo>
                      <a:pt x="4" y="5"/>
                      <a:pt x="3"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6" name="Freeform 1481">
                <a:extLst>
                  <a:ext uri="{FF2B5EF4-FFF2-40B4-BE49-F238E27FC236}">
                    <a16:creationId xmlns:a16="http://schemas.microsoft.com/office/drawing/2014/main" id="{181DDEDD-1040-45B7-B849-845D1C186306}"/>
                  </a:ext>
                </a:extLst>
              </p:cNvPr>
              <p:cNvSpPr/>
              <p:nvPr/>
            </p:nvSpPr>
            <p:spPr bwMode="auto">
              <a:xfrm>
                <a:off x="3949" y="1786"/>
                <a:ext cx="8" cy="10"/>
              </a:xfrm>
              <a:custGeom>
                <a:gdLst>
                  <a:gd name="T0" fmla="*/ 3 w 3"/>
                  <a:gd name="T1" fmla="*/ 1 h 4"/>
                  <a:gd name="T2" fmla="*/ 2 w 3"/>
                  <a:gd name="T3" fmla="*/ 2 h 4"/>
                  <a:gd name="T4" fmla="*/ 3 w 3"/>
                  <a:gd name="T5" fmla="*/ 4 h 4"/>
                  <a:gd name="T6" fmla="*/ 2 w 3"/>
                  <a:gd name="T7" fmla="*/ 4 h 4"/>
                  <a:gd name="T8" fmla="*/ 3 w 3"/>
                  <a:gd name="T9" fmla="*/ 3 h 4"/>
                  <a:gd name="T10" fmla="*/ 0 w 3"/>
                  <a:gd name="T11" fmla="*/ 1 h 4"/>
                  <a:gd name="T12" fmla="*/ 3 w 3"/>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2"/>
                      <a:pt x="2" y="2"/>
                      <a:pt x="2" y="2"/>
                    </a:cubicBezTo>
                    <a:cubicBezTo>
                      <a:pt x="3" y="2"/>
                      <a:pt x="3" y="3"/>
                      <a:pt x="3" y="4"/>
                    </a:cubicBezTo>
                    <a:cubicBezTo>
                      <a:pt x="3" y="4"/>
                      <a:pt x="3" y="4"/>
                      <a:pt x="2" y="4"/>
                    </a:cubicBezTo>
                    <a:cubicBezTo>
                      <a:pt x="3" y="3"/>
                      <a:pt x="3" y="3"/>
                      <a:pt x="3" y="3"/>
                    </a:cubicBezTo>
                    <a:cubicBezTo>
                      <a:pt x="2" y="3"/>
                      <a:pt x="2"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7" name="Freeform 1482">
                <a:extLst>
                  <a:ext uri="{FF2B5EF4-FFF2-40B4-BE49-F238E27FC236}">
                    <a16:creationId xmlns:a16="http://schemas.microsoft.com/office/drawing/2014/main" id="{5E498125-BFC9-4CE8-851B-886EEA0D37EB}"/>
                  </a:ext>
                </a:extLst>
              </p:cNvPr>
              <p:cNvSpPr/>
              <p:nvPr/>
            </p:nvSpPr>
            <p:spPr bwMode="auto">
              <a:xfrm>
                <a:off x="4355" y="178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8" name="Freeform 1483">
                <a:extLst>
                  <a:ext uri="{FF2B5EF4-FFF2-40B4-BE49-F238E27FC236}">
                    <a16:creationId xmlns:a16="http://schemas.microsoft.com/office/drawing/2014/main" id="{D509D086-9712-4B76-9131-5FF0932D94CD}"/>
                  </a:ext>
                </a:extLst>
              </p:cNvPr>
              <p:cNvSpPr/>
              <p:nvPr/>
            </p:nvSpPr>
            <p:spPr bwMode="auto">
              <a:xfrm>
                <a:off x="3925" y="1791"/>
                <a:ext cx="13" cy="8"/>
              </a:xfrm>
              <a:custGeom>
                <a:gdLst>
                  <a:gd name="T0" fmla="*/ 5 w 5"/>
                  <a:gd name="T1" fmla="*/ 0 h 3"/>
                  <a:gd name="T2" fmla="*/ 0 w 5"/>
                  <a:gd name="T3" fmla="*/ 1 h 3"/>
                  <a:gd name="T4" fmla="*/ 3 w 5"/>
                  <a:gd name="T5" fmla="*/ 0 h 3"/>
                  <a:gd name="T6" fmla="*/ 3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1" y="3"/>
                      <a:pt x="0" y="1"/>
                    </a:cubicBezTo>
                    <a:cubicBezTo>
                      <a:pt x="1" y="1"/>
                      <a:pt x="2" y="1"/>
                      <a:pt x="3" y="0"/>
                    </a:cubicBezTo>
                    <a:cubicBezTo>
                      <a:pt x="3" y="0"/>
                      <a:pt x="3" y="0"/>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99" name="Freeform 1484">
                <a:extLst>
                  <a:ext uri="{FF2B5EF4-FFF2-40B4-BE49-F238E27FC236}">
                    <a16:creationId xmlns:a16="http://schemas.microsoft.com/office/drawing/2014/main" id="{22C6EF49-B5A0-4D4A-8E0C-C02378056901}"/>
                  </a:ext>
                </a:extLst>
              </p:cNvPr>
              <p:cNvSpPr/>
              <p:nvPr/>
            </p:nvSpPr>
            <p:spPr bwMode="auto">
              <a:xfrm>
                <a:off x="4334" y="1788"/>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2"/>
                      <a:pt x="1" y="2"/>
                      <a:pt x="1"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0" name="Freeform 1485">
                <a:extLst>
                  <a:ext uri="{FF2B5EF4-FFF2-40B4-BE49-F238E27FC236}">
                    <a16:creationId xmlns:a16="http://schemas.microsoft.com/office/drawing/2014/main" id="{E8EA7AA5-0095-40C2-8F22-46AC1A8E1002}"/>
                  </a:ext>
                </a:extLst>
              </p:cNvPr>
              <p:cNvSpPr/>
              <p:nvPr/>
            </p:nvSpPr>
            <p:spPr bwMode="auto">
              <a:xfrm>
                <a:off x="3701" y="1788"/>
                <a:ext cx="26" cy="14"/>
              </a:xfrm>
              <a:custGeom>
                <a:gdLst>
                  <a:gd name="T0" fmla="*/ 10 w 10"/>
                  <a:gd name="T1" fmla="*/ 2 h 5"/>
                  <a:gd name="T2" fmla="*/ 8 w 10"/>
                  <a:gd name="T3" fmla="*/ 4 h 5"/>
                  <a:gd name="T4" fmla="*/ 7 w 10"/>
                  <a:gd name="T5" fmla="*/ 3 h 5"/>
                  <a:gd name="T6" fmla="*/ 7 w 10"/>
                  <a:gd name="T7" fmla="*/ 3 h 5"/>
                  <a:gd name="T8" fmla="*/ 3 w 10"/>
                  <a:gd name="T9" fmla="*/ 4 h 5"/>
                  <a:gd name="T10" fmla="*/ 3 w 10"/>
                  <a:gd name="T11" fmla="*/ 4 h 5"/>
                  <a:gd name="T12" fmla="*/ 1 w 10"/>
                  <a:gd name="T13" fmla="*/ 4 h 5"/>
                  <a:gd name="T14" fmla="*/ 1 w 10"/>
                  <a:gd name="T15" fmla="*/ 4 h 5"/>
                  <a:gd name="T16" fmla="*/ 1 w 10"/>
                  <a:gd name="T17" fmla="*/ 3 h 5"/>
                  <a:gd name="T18" fmla="*/ 0 w 10"/>
                  <a:gd name="T19" fmla="*/ 4 h 5"/>
                  <a:gd name="T20" fmla="*/ 0 w 10"/>
                  <a:gd name="T21" fmla="*/ 3 h 5"/>
                  <a:gd name="T22" fmla="*/ 3 w 10"/>
                  <a:gd name="T23" fmla="*/ 3 h 5"/>
                  <a:gd name="T24" fmla="*/ 4 w 10"/>
                  <a:gd name="T25" fmla="*/ 2 h 5"/>
                  <a:gd name="T26" fmla="*/ 5 w 10"/>
                  <a:gd name="T27" fmla="*/ 2 h 5"/>
                  <a:gd name="T28" fmla="*/ 5 w 10"/>
                  <a:gd name="T29" fmla="*/ 2 h 5"/>
                  <a:gd name="T30" fmla="*/ 5 w 10"/>
                  <a:gd name="T31" fmla="*/ 3 h 5"/>
                  <a:gd name="T32" fmla="*/ 10 w 10"/>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
                    <a:moveTo>
                      <a:pt x="10" y="2"/>
                    </a:moveTo>
                    <a:cubicBezTo>
                      <a:pt x="9" y="2"/>
                      <a:pt x="10" y="5"/>
                      <a:pt x="8" y="4"/>
                    </a:cubicBezTo>
                    <a:cubicBezTo>
                      <a:pt x="8" y="4"/>
                      <a:pt x="7" y="4"/>
                      <a:pt x="7" y="3"/>
                    </a:cubicBezTo>
                    <a:cubicBezTo>
                      <a:pt x="7" y="3"/>
                      <a:pt x="7" y="3"/>
                      <a:pt x="7" y="3"/>
                    </a:cubicBezTo>
                    <a:cubicBezTo>
                      <a:pt x="5" y="1"/>
                      <a:pt x="5" y="5"/>
                      <a:pt x="3" y="4"/>
                    </a:cubicBezTo>
                    <a:cubicBezTo>
                      <a:pt x="3" y="4"/>
                      <a:pt x="3" y="4"/>
                      <a:pt x="3" y="4"/>
                    </a:cubicBezTo>
                    <a:cubicBezTo>
                      <a:pt x="3" y="3"/>
                      <a:pt x="1" y="3"/>
                      <a:pt x="1" y="4"/>
                    </a:cubicBezTo>
                    <a:cubicBezTo>
                      <a:pt x="1" y="4"/>
                      <a:pt x="1" y="4"/>
                      <a:pt x="1" y="4"/>
                    </a:cubicBezTo>
                    <a:cubicBezTo>
                      <a:pt x="1" y="3"/>
                      <a:pt x="1" y="3"/>
                      <a:pt x="1" y="3"/>
                    </a:cubicBezTo>
                    <a:cubicBezTo>
                      <a:pt x="0" y="4"/>
                      <a:pt x="0" y="4"/>
                      <a:pt x="0" y="4"/>
                    </a:cubicBezTo>
                    <a:cubicBezTo>
                      <a:pt x="0" y="3"/>
                      <a:pt x="0" y="3"/>
                      <a:pt x="0" y="3"/>
                    </a:cubicBezTo>
                    <a:cubicBezTo>
                      <a:pt x="1" y="3"/>
                      <a:pt x="3" y="3"/>
                      <a:pt x="3" y="3"/>
                    </a:cubicBezTo>
                    <a:cubicBezTo>
                      <a:pt x="3" y="2"/>
                      <a:pt x="4" y="2"/>
                      <a:pt x="4" y="2"/>
                    </a:cubicBezTo>
                    <a:cubicBezTo>
                      <a:pt x="5" y="2"/>
                      <a:pt x="5" y="2"/>
                      <a:pt x="5" y="2"/>
                    </a:cubicBezTo>
                    <a:cubicBezTo>
                      <a:pt x="5" y="2"/>
                      <a:pt x="5" y="2"/>
                      <a:pt x="5" y="2"/>
                    </a:cubicBezTo>
                    <a:cubicBezTo>
                      <a:pt x="5" y="3"/>
                      <a:pt x="5" y="3"/>
                      <a:pt x="5" y="3"/>
                    </a:cubicBezTo>
                    <a:cubicBezTo>
                      <a:pt x="7" y="2"/>
                      <a:pt x="8"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1" name="Freeform 1486">
                <a:extLst>
                  <a:ext uri="{FF2B5EF4-FFF2-40B4-BE49-F238E27FC236}">
                    <a16:creationId xmlns:a16="http://schemas.microsoft.com/office/drawing/2014/main" id="{2AFE6713-78DE-46BE-9F79-002CD33633BD}"/>
                  </a:ext>
                </a:extLst>
              </p:cNvPr>
              <p:cNvSpPr/>
              <p:nvPr/>
            </p:nvSpPr>
            <p:spPr bwMode="auto">
              <a:xfrm>
                <a:off x="4246" y="1791"/>
                <a:ext cx="16" cy="8"/>
              </a:xfrm>
              <a:custGeom>
                <a:gdLst>
                  <a:gd name="T0" fmla="*/ 5 w 6"/>
                  <a:gd name="T1" fmla="*/ 1 h 3"/>
                  <a:gd name="T2" fmla="*/ 6 w 6"/>
                  <a:gd name="T3" fmla="*/ 1 h 3"/>
                  <a:gd name="T4" fmla="*/ 4 w 6"/>
                  <a:gd name="T5" fmla="*/ 2 h 3"/>
                  <a:gd name="T6" fmla="*/ 3 w 6"/>
                  <a:gd name="T7" fmla="*/ 2 h 3"/>
                  <a:gd name="T8" fmla="*/ 3 w 6"/>
                  <a:gd name="T9" fmla="*/ 3 h 3"/>
                  <a:gd name="T10" fmla="*/ 0 w 6"/>
                  <a:gd name="T11" fmla="*/ 2 h 3"/>
                  <a:gd name="T12" fmla="*/ 0 w 6"/>
                  <a:gd name="T13" fmla="*/ 1 h 3"/>
                  <a:gd name="T14" fmla="*/ 4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6" y="1"/>
                      <a:pt x="4" y="1"/>
                      <a:pt x="4" y="2"/>
                    </a:cubicBezTo>
                    <a:cubicBezTo>
                      <a:pt x="3" y="3"/>
                      <a:pt x="3" y="1"/>
                      <a:pt x="3" y="2"/>
                    </a:cubicBezTo>
                    <a:cubicBezTo>
                      <a:pt x="3" y="3"/>
                      <a:pt x="3" y="3"/>
                      <a:pt x="3" y="3"/>
                    </a:cubicBezTo>
                    <a:cubicBezTo>
                      <a:pt x="2" y="3"/>
                      <a:pt x="1" y="3"/>
                      <a:pt x="0" y="2"/>
                    </a:cubicBezTo>
                    <a:cubicBezTo>
                      <a:pt x="0" y="1"/>
                      <a:pt x="0" y="1"/>
                      <a:pt x="0" y="1"/>
                    </a:cubicBezTo>
                    <a:cubicBezTo>
                      <a:pt x="2" y="2"/>
                      <a:pt x="2" y="0"/>
                      <a:pt x="4" y="0"/>
                    </a:cubicBezTo>
                    <a:cubicBezTo>
                      <a:pt x="4" y="0"/>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2" name="Freeform 1487">
                <a:extLst>
                  <a:ext uri="{FF2B5EF4-FFF2-40B4-BE49-F238E27FC236}">
                    <a16:creationId xmlns:a16="http://schemas.microsoft.com/office/drawing/2014/main" id="{985BFCC7-0E3A-49B3-B61E-D109D3FB9567}"/>
                  </a:ext>
                </a:extLst>
              </p:cNvPr>
              <p:cNvSpPr/>
              <p:nvPr/>
            </p:nvSpPr>
            <p:spPr bwMode="auto">
              <a:xfrm>
                <a:off x="4278" y="1791"/>
                <a:ext cx="128" cy="37"/>
              </a:xfrm>
              <a:custGeom>
                <a:gdLst>
                  <a:gd name="T0" fmla="*/ 48 w 48"/>
                  <a:gd name="T1" fmla="*/ 1 h 14"/>
                  <a:gd name="T2" fmla="*/ 45 w 48"/>
                  <a:gd name="T3" fmla="*/ 3 h 14"/>
                  <a:gd name="T4" fmla="*/ 45 w 48"/>
                  <a:gd name="T5" fmla="*/ 4 h 14"/>
                  <a:gd name="T6" fmla="*/ 43 w 48"/>
                  <a:gd name="T7" fmla="*/ 5 h 14"/>
                  <a:gd name="T8" fmla="*/ 40 w 48"/>
                  <a:gd name="T9" fmla="*/ 4 h 14"/>
                  <a:gd name="T10" fmla="*/ 41 w 48"/>
                  <a:gd name="T11" fmla="*/ 5 h 14"/>
                  <a:gd name="T12" fmla="*/ 39 w 48"/>
                  <a:gd name="T13" fmla="*/ 5 h 14"/>
                  <a:gd name="T14" fmla="*/ 39 w 48"/>
                  <a:gd name="T15" fmla="*/ 6 h 14"/>
                  <a:gd name="T16" fmla="*/ 34 w 48"/>
                  <a:gd name="T17" fmla="*/ 7 h 14"/>
                  <a:gd name="T18" fmla="*/ 33 w 48"/>
                  <a:gd name="T19" fmla="*/ 7 h 14"/>
                  <a:gd name="T20" fmla="*/ 33 w 48"/>
                  <a:gd name="T21" fmla="*/ 6 h 14"/>
                  <a:gd name="T22" fmla="*/ 31 w 48"/>
                  <a:gd name="T23" fmla="*/ 6 h 14"/>
                  <a:gd name="T24" fmla="*/ 32 w 48"/>
                  <a:gd name="T25" fmla="*/ 7 h 14"/>
                  <a:gd name="T26" fmla="*/ 31 w 48"/>
                  <a:gd name="T27" fmla="*/ 7 h 14"/>
                  <a:gd name="T28" fmla="*/ 32 w 48"/>
                  <a:gd name="T29" fmla="*/ 8 h 14"/>
                  <a:gd name="T30" fmla="*/ 28 w 48"/>
                  <a:gd name="T31" fmla="*/ 9 h 14"/>
                  <a:gd name="T32" fmla="*/ 19 w 48"/>
                  <a:gd name="T33" fmla="*/ 10 h 14"/>
                  <a:gd name="T34" fmla="*/ 11 w 48"/>
                  <a:gd name="T35" fmla="*/ 12 h 14"/>
                  <a:gd name="T36" fmla="*/ 2 w 48"/>
                  <a:gd name="T37" fmla="*/ 14 h 14"/>
                  <a:gd name="T38" fmla="*/ 3 w 48"/>
                  <a:gd name="T39" fmla="*/ 12 h 14"/>
                  <a:gd name="T40" fmla="*/ 1 w 48"/>
                  <a:gd name="T41" fmla="*/ 12 h 14"/>
                  <a:gd name="T42" fmla="*/ 0 w 48"/>
                  <a:gd name="T43" fmla="*/ 11 h 14"/>
                  <a:gd name="T44" fmla="*/ 3 w 48"/>
                  <a:gd name="T45" fmla="*/ 11 h 14"/>
                  <a:gd name="T46" fmla="*/ 4 w 48"/>
                  <a:gd name="T47" fmla="*/ 11 h 14"/>
                  <a:gd name="T48" fmla="*/ 4 w 48"/>
                  <a:gd name="T49" fmla="*/ 10 h 14"/>
                  <a:gd name="T50" fmla="*/ 5 w 48"/>
                  <a:gd name="T51" fmla="*/ 10 h 14"/>
                  <a:gd name="T52" fmla="*/ 6 w 48"/>
                  <a:gd name="T53" fmla="*/ 11 h 14"/>
                  <a:gd name="T54" fmla="*/ 9 w 48"/>
                  <a:gd name="T55" fmla="*/ 10 h 14"/>
                  <a:gd name="T56" fmla="*/ 11 w 48"/>
                  <a:gd name="T57" fmla="*/ 9 h 14"/>
                  <a:gd name="T58" fmla="*/ 14 w 48"/>
                  <a:gd name="T59" fmla="*/ 8 h 14"/>
                  <a:gd name="T60" fmla="*/ 14 w 48"/>
                  <a:gd name="T61" fmla="*/ 8 h 14"/>
                  <a:gd name="T62" fmla="*/ 17 w 48"/>
                  <a:gd name="T63" fmla="*/ 8 h 14"/>
                  <a:gd name="T64" fmla="*/ 17 w 48"/>
                  <a:gd name="T65" fmla="*/ 8 h 14"/>
                  <a:gd name="T66" fmla="*/ 19 w 48"/>
                  <a:gd name="T67" fmla="*/ 8 h 14"/>
                  <a:gd name="T68" fmla="*/ 18 w 48"/>
                  <a:gd name="T69" fmla="*/ 8 h 14"/>
                  <a:gd name="T70" fmla="*/ 23 w 48"/>
                  <a:gd name="T71" fmla="*/ 6 h 14"/>
                  <a:gd name="T72" fmla="*/ 28 w 48"/>
                  <a:gd name="T73" fmla="*/ 2 h 14"/>
                  <a:gd name="T74" fmla="*/ 31 w 48"/>
                  <a:gd name="T75" fmla="*/ 2 h 14"/>
                  <a:gd name="T76" fmla="*/ 48 w 48"/>
                  <a:gd name="T7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14">
                    <a:moveTo>
                      <a:pt x="48" y="1"/>
                    </a:moveTo>
                    <a:cubicBezTo>
                      <a:pt x="46" y="1"/>
                      <a:pt x="47" y="4"/>
                      <a:pt x="45" y="3"/>
                    </a:cubicBezTo>
                    <a:cubicBezTo>
                      <a:pt x="45" y="4"/>
                      <a:pt x="45" y="4"/>
                      <a:pt x="45" y="4"/>
                    </a:cubicBezTo>
                    <a:cubicBezTo>
                      <a:pt x="44" y="3"/>
                      <a:pt x="43" y="4"/>
                      <a:pt x="43" y="5"/>
                    </a:cubicBezTo>
                    <a:cubicBezTo>
                      <a:pt x="42" y="4"/>
                      <a:pt x="41" y="4"/>
                      <a:pt x="40" y="4"/>
                    </a:cubicBezTo>
                    <a:cubicBezTo>
                      <a:pt x="41" y="5"/>
                      <a:pt x="41" y="5"/>
                      <a:pt x="41" y="5"/>
                    </a:cubicBezTo>
                    <a:cubicBezTo>
                      <a:pt x="40" y="5"/>
                      <a:pt x="40" y="5"/>
                      <a:pt x="39" y="5"/>
                    </a:cubicBezTo>
                    <a:cubicBezTo>
                      <a:pt x="39" y="6"/>
                      <a:pt x="39" y="6"/>
                      <a:pt x="39" y="6"/>
                    </a:cubicBezTo>
                    <a:cubicBezTo>
                      <a:pt x="37" y="6"/>
                      <a:pt x="36" y="7"/>
                      <a:pt x="34" y="7"/>
                    </a:cubicBezTo>
                    <a:cubicBezTo>
                      <a:pt x="34" y="7"/>
                      <a:pt x="34" y="7"/>
                      <a:pt x="33" y="7"/>
                    </a:cubicBezTo>
                    <a:cubicBezTo>
                      <a:pt x="33" y="6"/>
                      <a:pt x="33" y="6"/>
                      <a:pt x="33" y="6"/>
                    </a:cubicBezTo>
                    <a:cubicBezTo>
                      <a:pt x="32" y="6"/>
                      <a:pt x="32" y="6"/>
                      <a:pt x="31" y="6"/>
                    </a:cubicBezTo>
                    <a:cubicBezTo>
                      <a:pt x="32" y="7"/>
                      <a:pt x="32" y="7"/>
                      <a:pt x="32" y="7"/>
                    </a:cubicBezTo>
                    <a:cubicBezTo>
                      <a:pt x="31" y="7"/>
                      <a:pt x="31" y="7"/>
                      <a:pt x="31" y="7"/>
                    </a:cubicBezTo>
                    <a:cubicBezTo>
                      <a:pt x="31" y="8"/>
                      <a:pt x="32" y="7"/>
                      <a:pt x="32" y="8"/>
                    </a:cubicBezTo>
                    <a:cubicBezTo>
                      <a:pt x="31" y="8"/>
                      <a:pt x="29" y="8"/>
                      <a:pt x="28" y="9"/>
                    </a:cubicBezTo>
                    <a:cubicBezTo>
                      <a:pt x="25" y="9"/>
                      <a:pt x="22" y="11"/>
                      <a:pt x="19" y="10"/>
                    </a:cubicBezTo>
                    <a:cubicBezTo>
                      <a:pt x="16" y="12"/>
                      <a:pt x="13" y="9"/>
                      <a:pt x="11" y="12"/>
                    </a:cubicBezTo>
                    <a:cubicBezTo>
                      <a:pt x="8" y="13"/>
                      <a:pt x="4" y="12"/>
                      <a:pt x="2" y="14"/>
                    </a:cubicBezTo>
                    <a:cubicBezTo>
                      <a:pt x="1" y="13"/>
                      <a:pt x="3" y="13"/>
                      <a:pt x="3" y="12"/>
                    </a:cubicBezTo>
                    <a:cubicBezTo>
                      <a:pt x="2" y="12"/>
                      <a:pt x="1" y="12"/>
                      <a:pt x="1" y="12"/>
                    </a:cubicBezTo>
                    <a:cubicBezTo>
                      <a:pt x="1" y="12"/>
                      <a:pt x="1" y="11"/>
                      <a:pt x="0" y="11"/>
                    </a:cubicBezTo>
                    <a:cubicBezTo>
                      <a:pt x="1" y="11"/>
                      <a:pt x="2" y="10"/>
                      <a:pt x="3" y="11"/>
                    </a:cubicBezTo>
                    <a:cubicBezTo>
                      <a:pt x="3" y="11"/>
                      <a:pt x="4" y="11"/>
                      <a:pt x="4" y="11"/>
                    </a:cubicBezTo>
                    <a:cubicBezTo>
                      <a:pt x="5" y="11"/>
                      <a:pt x="4" y="11"/>
                      <a:pt x="4" y="10"/>
                    </a:cubicBezTo>
                    <a:cubicBezTo>
                      <a:pt x="5" y="10"/>
                      <a:pt x="5" y="10"/>
                      <a:pt x="5" y="10"/>
                    </a:cubicBezTo>
                    <a:cubicBezTo>
                      <a:pt x="5" y="9"/>
                      <a:pt x="5" y="12"/>
                      <a:pt x="6" y="11"/>
                    </a:cubicBezTo>
                    <a:cubicBezTo>
                      <a:pt x="7" y="10"/>
                      <a:pt x="9" y="12"/>
                      <a:pt x="9" y="10"/>
                    </a:cubicBezTo>
                    <a:cubicBezTo>
                      <a:pt x="10" y="10"/>
                      <a:pt x="11" y="10"/>
                      <a:pt x="11" y="9"/>
                    </a:cubicBezTo>
                    <a:cubicBezTo>
                      <a:pt x="12" y="9"/>
                      <a:pt x="13" y="9"/>
                      <a:pt x="14" y="8"/>
                    </a:cubicBezTo>
                    <a:cubicBezTo>
                      <a:pt x="14" y="8"/>
                      <a:pt x="14" y="8"/>
                      <a:pt x="14" y="8"/>
                    </a:cubicBezTo>
                    <a:cubicBezTo>
                      <a:pt x="17" y="8"/>
                      <a:pt x="17" y="8"/>
                      <a:pt x="17" y="8"/>
                    </a:cubicBezTo>
                    <a:cubicBezTo>
                      <a:pt x="17" y="8"/>
                      <a:pt x="17" y="8"/>
                      <a:pt x="17" y="8"/>
                    </a:cubicBezTo>
                    <a:cubicBezTo>
                      <a:pt x="17" y="8"/>
                      <a:pt x="18" y="8"/>
                      <a:pt x="19" y="8"/>
                    </a:cubicBezTo>
                    <a:cubicBezTo>
                      <a:pt x="18" y="8"/>
                      <a:pt x="18" y="8"/>
                      <a:pt x="18" y="8"/>
                    </a:cubicBezTo>
                    <a:cubicBezTo>
                      <a:pt x="21" y="9"/>
                      <a:pt x="20" y="6"/>
                      <a:pt x="23" y="6"/>
                    </a:cubicBezTo>
                    <a:cubicBezTo>
                      <a:pt x="25" y="6"/>
                      <a:pt x="26" y="3"/>
                      <a:pt x="28" y="2"/>
                    </a:cubicBezTo>
                    <a:cubicBezTo>
                      <a:pt x="29" y="3"/>
                      <a:pt x="29" y="2"/>
                      <a:pt x="31" y="2"/>
                    </a:cubicBezTo>
                    <a:cubicBezTo>
                      <a:pt x="35" y="1"/>
                      <a:pt x="43" y="0"/>
                      <a:pt x="4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3" name="Freeform 1488">
                <a:extLst>
                  <a:ext uri="{FF2B5EF4-FFF2-40B4-BE49-F238E27FC236}">
                    <a16:creationId xmlns:a16="http://schemas.microsoft.com/office/drawing/2014/main" id="{1E79CDDC-9188-416D-B1D7-1DABB33E1F15}"/>
                  </a:ext>
                </a:extLst>
              </p:cNvPr>
              <p:cNvSpPr/>
              <p:nvPr/>
            </p:nvSpPr>
            <p:spPr bwMode="auto">
              <a:xfrm>
                <a:off x="3914" y="1794"/>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4" name="Freeform 1489">
                <a:extLst>
                  <a:ext uri="{FF2B5EF4-FFF2-40B4-BE49-F238E27FC236}">
                    <a16:creationId xmlns:a16="http://schemas.microsoft.com/office/drawing/2014/main" id="{4E86943E-6757-4069-8E2A-B697A6CC88D8}"/>
                  </a:ext>
                </a:extLst>
              </p:cNvPr>
              <p:cNvSpPr/>
              <p:nvPr/>
            </p:nvSpPr>
            <p:spPr bwMode="auto">
              <a:xfrm>
                <a:off x="2004" y="1794"/>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5" name="Freeform 1490">
                <a:extLst>
                  <a:ext uri="{FF2B5EF4-FFF2-40B4-BE49-F238E27FC236}">
                    <a16:creationId xmlns:a16="http://schemas.microsoft.com/office/drawing/2014/main" id="{B27D0652-C154-48FE-A9D7-98474AE4E99A}"/>
                  </a:ext>
                </a:extLst>
              </p:cNvPr>
              <p:cNvSpPr/>
              <p:nvPr/>
            </p:nvSpPr>
            <p:spPr bwMode="auto">
              <a:xfrm>
                <a:off x="3722" y="1794"/>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6" name="Freeform 1491">
                <a:extLst>
                  <a:ext uri="{FF2B5EF4-FFF2-40B4-BE49-F238E27FC236}">
                    <a16:creationId xmlns:a16="http://schemas.microsoft.com/office/drawing/2014/main" id="{5115D8F3-C262-4579-BBDF-7460F12E10BB}"/>
                  </a:ext>
                </a:extLst>
              </p:cNvPr>
              <p:cNvSpPr/>
              <p:nvPr/>
            </p:nvSpPr>
            <p:spPr bwMode="auto">
              <a:xfrm>
                <a:off x="1927" y="1794"/>
                <a:ext cx="5"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7" name="Freeform 1492">
                <a:extLst>
                  <a:ext uri="{FF2B5EF4-FFF2-40B4-BE49-F238E27FC236}">
                    <a16:creationId xmlns:a16="http://schemas.microsoft.com/office/drawing/2014/main" id="{3F71D6F7-BE50-4454-A2AA-547431B2E7BC}"/>
                  </a:ext>
                </a:extLst>
              </p:cNvPr>
              <p:cNvSpPr/>
              <p:nvPr/>
            </p:nvSpPr>
            <p:spPr bwMode="auto">
              <a:xfrm>
                <a:off x="3108" y="179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8" name="Freeform 1493">
                <a:extLst>
                  <a:ext uri="{FF2B5EF4-FFF2-40B4-BE49-F238E27FC236}">
                    <a16:creationId xmlns:a16="http://schemas.microsoft.com/office/drawing/2014/main" id="{E17BFB9D-B98E-4929-B7A3-E09D6062DE91}"/>
                  </a:ext>
                </a:extLst>
              </p:cNvPr>
              <p:cNvSpPr/>
              <p:nvPr/>
            </p:nvSpPr>
            <p:spPr bwMode="auto">
              <a:xfrm>
                <a:off x="3759" y="179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09" name="Freeform 1494">
                <a:extLst>
                  <a:ext uri="{FF2B5EF4-FFF2-40B4-BE49-F238E27FC236}">
                    <a16:creationId xmlns:a16="http://schemas.microsoft.com/office/drawing/2014/main" id="{9A2548F8-2D33-4871-AEDC-C19D80414F34}"/>
                  </a:ext>
                </a:extLst>
              </p:cNvPr>
              <p:cNvSpPr/>
              <p:nvPr/>
            </p:nvSpPr>
            <p:spPr bwMode="auto">
              <a:xfrm>
                <a:off x="3647" y="1796"/>
                <a:ext cx="3" cy="0"/>
              </a:xfrm>
              <a:custGeom>
                <a:gdLst>
                  <a:gd name="T0" fmla="*/ 1 w 1"/>
                  <a:gd name="T1" fmla="*/ 1 w 1"/>
                  <a:gd name="T2" fmla="*/ 0 w 1"/>
                  <a:gd name="T3" fmla="*/ 0 w 1"/>
                  <a:gd name="T4" fmla="*/ 1 w 1"/>
                </a:gd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0" name="Freeform 1495">
                <a:extLst>
                  <a:ext uri="{FF2B5EF4-FFF2-40B4-BE49-F238E27FC236}">
                    <a16:creationId xmlns:a16="http://schemas.microsoft.com/office/drawing/2014/main" id="{082B8640-E492-440B-8F28-241B87B30724}"/>
                  </a:ext>
                </a:extLst>
              </p:cNvPr>
              <p:cNvSpPr/>
              <p:nvPr/>
            </p:nvSpPr>
            <p:spPr bwMode="auto">
              <a:xfrm>
                <a:off x="3802" y="1794"/>
                <a:ext cx="40" cy="24"/>
              </a:xfrm>
              <a:custGeom>
                <a:gdLst>
                  <a:gd name="T0" fmla="*/ 15 w 15"/>
                  <a:gd name="T1" fmla="*/ 3 h 9"/>
                  <a:gd name="T2" fmla="*/ 11 w 15"/>
                  <a:gd name="T3" fmla="*/ 4 h 9"/>
                  <a:gd name="T4" fmla="*/ 10 w 15"/>
                  <a:gd name="T5" fmla="*/ 5 h 9"/>
                  <a:gd name="T6" fmla="*/ 10 w 15"/>
                  <a:gd name="T7" fmla="*/ 5 h 9"/>
                  <a:gd name="T8" fmla="*/ 7 w 15"/>
                  <a:gd name="T9" fmla="*/ 7 h 9"/>
                  <a:gd name="T10" fmla="*/ 3 w 15"/>
                  <a:gd name="T11" fmla="*/ 9 h 9"/>
                  <a:gd name="T12" fmla="*/ 0 w 15"/>
                  <a:gd name="T13" fmla="*/ 8 h 9"/>
                  <a:gd name="T14" fmla="*/ 5 w 15"/>
                  <a:gd name="T15" fmla="*/ 7 h 9"/>
                  <a:gd name="T16" fmla="*/ 4 w 15"/>
                  <a:gd name="T17" fmla="*/ 6 h 9"/>
                  <a:gd name="T18" fmla="*/ 9 w 15"/>
                  <a:gd name="T19" fmla="*/ 3 h 9"/>
                  <a:gd name="T20" fmla="*/ 12 w 15"/>
                  <a:gd name="T21" fmla="*/ 2 h 9"/>
                  <a:gd name="T22" fmla="*/ 12 w 15"/>
                  <a:gd name="T23" fmla="*/ 3 h 9"/>
                  <a:gd name="T24" fmla="*/ 15 w 15"/>
                  <a:gd name="T25" fmla="*/ 1 h 9"/>
                  <a:gd name="T26" fmla="*/ 15 w 15"/>
                  <a:gd name="T2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3"/>
                    </a:moveTo>
                    <a:cubicBezTo>
                      <a:pt x="13" y="3"/>
                      <a:pt x="13" y="6"/>
                      <a:pt x="11" y="4"/>
                    </a:cubicBezTo>
                    <a:cubicBezTo>
                      <a:pt x="10" y="5"/>
                      <a:pt x="10" y="5"/>
                      <a:pt x="10" y="5"/>
                    </a:cubicBezTo>
                    <a:cubicBezTo>
                      <a:pt x="10" y="5"/>
                      <a:pt x="10" y="5"/>
                      <a:pt x="10" y="5"/>
                    </a:cubicBezTo>
                    <a:cubicBezTo>
                      <a:pt x="9" y="5"/>
                      <a:pt x="8" y="7"/>
                      <a:pt x="7" y="7"/>
                    </a:cubicBezTo>
                    <a:cubicBezTo>
                      <a:pt x="7" y="9"/>
                      <a:pt x="3" y="6"/>
                      <a:pt x="3" y="9"/>
                    </a:cubicBezTo>
                    <a:cubicBezTo>
                      <a:pt x="2" y="9"/>
                      <a:pt x="1" y="8"/>
                      <a:pt x="0" y="8"/>
                    </a:cubicBezTo>
                    <a:cubicBezTo>
                      <a:pt x="2" y="5"/>
                      <a:pt x="3" y="9"/>
                      <a:pt x="5" y="7"/>
                    </a:cubicBezTo>
                    <a:cubicBezTo>
                      <a:pt x="4" y="6"/>
                      <a:pt x="4" y="6"/>
                      <a:pt x="4" y="6"/>
                    </a:cubicBezTo>
                    <a:cubicBezTo>
                      <a:pt x="7" y="6"/>
                      <a:pt x="7" y="3"/>
                      <a:pt x="9" y="3"/>
                    </a:cubicBezTo>
                    <a:cubicBezTo>
                      <a:pt x="9" y="2"/>
                      <a:pt x="11" y="2"/>
                      <a:pt x="12" y="2"/>
                    </a:cubicBezTo>
                    <a:cubicBezTo>
                      <a:pt x="12" y="2"/>
                      <a:pt x="11" y="3"/>
                      <a:pt x="12" y="3"/>
                    </a:cubicBezTo>
                    <a:cubicBezTo>
                      <a:pt x="14" y="4"/>
                      <a:pt x="13" y="0"/>
                      <a:pt x="15" y="1"/>
                    </a:cubicBez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1" name="Freeform 1496">
                <a:extLst>
                  <a:ext uri="{FF2B5EF4-FFF2-40B4-BE49-F238E27FC236}">
                    <a16:creationId xmlns:a16="http://schemas.microsoft.com/office/drawing/2014/main" id="{762B4F49-FF23-40DD-8B6B-7BBE42EFD779}"/>
                  </a:ext>
                </a:extLst>
              </p:cNvPr>
              <p:cNvSpPr/>
              <p:nvPr/>
            </p:nvSpPr>
            <p:spPr bwMode="auto">
              <a:xfrm>
                <a:off x="4337" y="1796"/>
                <a:ext cx="5" cy="6"/>
              </a:xfrm>
              <a:custGeom>
                <a:gdLst>
                  <a:gd name="T0" fmla="*/ 2 w 2"/>
                  <a:gd name="T1" fmla="*/ 2 h 2"/>
                  <a:gd name="T2" fmla="*/ 1 w 2"/>
                  <a:gd name="T3" fmla="*/ 2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2" y="2"/>
                      <a:pt x="1" y="2"/>
                      <a:pt x="1" y="2"/>
                    </a:cubicBezTo>
                    <a:cubicBezTo>
                      <a:pt x="0" y="1"/>
                      <a:pt x="2" y="1"/>
                      <a:pt x="2" y="0"/>
                    </a:cubicBezTo>
                    <a:cubicBezTo>
                      <a:pt x="2"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2" name="Freeform 1497">
                <a:extLst>
                  <a:ext uri="{FF2B5EF4-FFF2-40B4-BE49-F238E27FC236}">
                    <a16:creationId xmlns:a16="http://schemas.microsoft.com/office/drawing/2014/main" id="{9321A6C3-70BD-4884-99EB-5A5A4EB2DEC2}"/>
                  </a:ext>
                </a:extLst>
              </p:cNvPr>
              <p:cNvSpPr/>
              <p:nvPr/>
            </p:nvSpPr>
            <p:spPr bwMode="auto">
              <a:xfrm>
                <a:off x="3631" y="179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3" name="Freeform 1498">
                <a:extLst>
                  <a:ext uri="{FF2B5EF4-FFF2-40B4-BE49-F238E27FC236}">
                    <a16:creationId xmlns:a16="http://schemas.microsoft.com/office/drawing/2014/main" id="{07958C56-E36A-4843-B6FC-CD16F9C41923}"/>
                  </a:ext>
                </a:extLst>
              </p:cNvPr>
              <p:cNvSpPr/>
              <p:nvPr/>
            </p:nvSpPr>
            <p:spPr bwMode="auto">
              <a:xfrm>
                <a:off x="3682" y="1799"/>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4" name="Freeform 1499">
                <a:extLst>
                  <a:ext uri="{FF2B5EF4-FFF2-40B4-BE49-F238E27FC236}">
                    <a16:creationId xmlns:a16="http://schemas.microsoft.com/office/drawing/2014/main" id="{AB1E48FA-53EC-4F45-9E15-80C48159C624}"/>
                  </a:ext>
                </a:extLst>
              </p:cNvPr>
              <p:cNvSpPr/>
              <p:nvPr/>
            </p:nvSpPr>
            <p:spPr bwMode="auto">
              <a:xfrm>
                <a:off x="3658" y="1799"/>
                <a:ext cx="19" cy="8"/>
              </a:xfrm>
              <a:custGeom>
                <a:gdLst>
                  <a:gd name="T0" fmla="*/ 7 w 7"/>
                  <a:gd name="T1" fmla="*/ 1 h 3"/>
                  <a:gd name="T2" fmla="*/ 4 w 7"/>
                  <a:gd name="T3" fmla="*/ 3 h 3"/>
                  <a:gd name="T4" fmla="*/ 0 w 7"/>
                  <a:gd name="T5" fmla="*/ 3 h 3"/>
                  <a:gd name="T6" fmla="*/ 2 w 7"/>
                  <a:gd name="T7" fmla="*/ 2 h 3"/>
                  <a:gd name="T8" fmla="*/ 5 w 7"/>
                  <a:gd name="T9" fmla="*/ 2 h 3"/>
                  <a:gd name="T10" fmla="*/ 4 w 7"/>
                  <a:gd name="T11" fmla="*/ 1 h 3"/>
                  <a:gd name="T12" fmla="*/ 7 w 7"/>
                  <a:gd name="T13" fmla="*/ 0 h 3"/>
                  <a:gd name="T14" fmla="*/ 7 w 7"/>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1"/>
                    </a:moveTo>
                    <a:cubicBezTo>
                      <a:pt x="6" y="2"/>
                      <a:pt x="3" y="1"/>
                      <a:pt x="4" y="3"/>
                    </a:cubicBezTo>
                    <a:cubicBezTo>
                      <a:pt x="0" y="3"/>
                      <a:pt x="0" y="3"/>
                      <a:pt x="0" y="3"/>
                    </a:cubicBezTo>
                    <a:cubicBezTo>
                      <a:pt x="2" y="2"/>
                      <a:pt x="2" y="2"/>
                      <a:pt x="2" y="2"/>
                    </a:cubicBezTo>
                    <a:cubicBezTo>
                      <a:pt x="3" y="3"/>
                      <a:pt x="4" y="2"/>
                      <a:pt x="5" y="2"/>
                    </a:cubicBezTo>
                    <a:cubicBezTo>
                      <a:pt x="4" y="1"/>
                      <a:pt x="4" y="1"/>
                      <a:pt x="4" y="1"/>
                    </a:cubicBezTo>
                    <a:cubicBezTo>
                      <a:pt x="5" y="0"/>
                      <a:pt x="7" y="2"/>
                      <a:pt x="7"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5" name="Freeform 1500">
                <a:extLst>
                  <a:ext uri="{FF2B5EF4-FFF2-40B4-BE49-F238E27FC236}">
                    <a16:creationId xmlns:a16="http://schemas.microsoft.com/office/drawing/2014/main" id="{53D0C817-B0CB-469E-B8FF-026203DBA21F}"/>
                  </a:ext>
                </a:extLst>
              </p:cNvPr>
              <p:cNvSpPr/>
              <p:nvPr/>
            </p:nvSpPr>
            <p:spPr bwMode="auto">
              <a:xfrm>
                <a:off x="3709" y="1796"/>
                <a:ext cx="10" cy="8"/>
              </a:xfrm>
              <a:custGeom>
                <a:gdLst>
                  <a:gd name="T0" fmla="*/ 3 w 4"/>
                  <a:gd name="T1" fmla="*/ 2 h 3"/>
                  <a:gd name="T2" fmla="*/ 4 w 4"/>
                  <a:gd name="T3" fmla="*/ 1 h 3"/>
                  <a:gd name="T4" fmla="*/ 3 w 4"/>
                  <a:gd name="T5" fmla="*/ 2 h 3"/>
                  <a:gd name="T6" fmla="*/ 0 w 4"/>
                  <a:gd name="T7" fmla="*/ 2 h 3"/>
                  <a:gd name="T8" fmla="*/ 3 w 4"/>
                  <a:gd name="T9" fmla="*/ 2 h 3"/>
                </a:gdLst>
                <a:cxnLst>
                  <a:cxn ang="0">
                    <a:pos x="T0" y="T1"/>
                  </a:cxn>
                  <a:cxn ang="0">
                    <a:pos x="T2" y="T3"/>
                  </a:cxn>
                  <a:cxn ang="0">
                    <a:pos x="T4" y="T5"/>
                  </a:cxn>
                  <a:cxn ang="0">
                    <a:pos x="T6" y="T7"/>
                  </a:cxn>
                  <a:cxn ang="0">
                    <a:pos x="T8" y="T9"/>
                  </a:cxn>
                </a:cxnLst>
                <a:rect l="0" t="0" r="r" b="b"/>
                <a:pathLst>
                  <a:path w="4" h="3">
                    <a:moveTo>
                      <a:pt x="3" y="2"/>
                    </a:moveTo>
                    <a:cubicBezTo>
                      <a:pt x="4" y="1"/>
                      <a:pt x="4" y="1"/>
                      <a:pt x="4" y="1"/>
                    </a:cubicBezTo>
                    <a:cubicBezTo>
                      <a:pt x="3" y="1"/>
                      <a:pt x="3" y="2"/>
                      <a:pt x="3" y="2"/>
                    </a:cubicBezTo>
                    <a:cubicBezTo>
                      <a:pt x="2" y="1"/>
                      <a:pt x="2" y="3"/>
                      <a:pt x="0" y="2"/>
                    </a:cubicBezTo>
                    <a:cubicBezTo>
                      <a:pt x="1" y="2"/>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6" name="Freeform 1501">
                <a:extLst>
                  <a:ext uri="{FF2B5EF4-FFF2-40B4-BE49-F238E27FC236}">
                    <a16:creationId xmlns:a16="http://schemas.microsoft.com/office/drawing/2014/main" id="{8EF5B1A0-0C7A-4D63-BCE4-4009DF187CD5}"/>
                  </a:ext>
                </a:extLst>
              </p:cNvPr>
              <p:cNvSpPr/>
              <p:nvPr/>
            </p:nvSpPr>
            <p:spPr bwMode="auto">
              <a:xfrm>
                <a:off x="1953" y="1799"/>
                <a:ext cx="14" cy="16"/>
              </a:xfrm>
              <a:custGeom>
                <a:gdLst>
                  <a:gd name="T0" fmla="*/ 4 w 5"/>
                  <a:gd name="T1" fmla="*/ 3 h 6"/>
                  <a:gd name="T2" fmla="*/ 3 w 5"/>
                  <a:gd name="T3" fmla="*/ 4 h 6"/>
                  <a:gd name="T4" fmla="*/ 5 w 5"/>
                  <a:gd name="T5" fmla="*/ 5 h 6"/>
                  <a:gd name="T6" fmla="*/ 2 w 5"/>
                  <a:gd name="T7" fmla="*/ 5 h 6"/>
                  <a:gd name="T8" fmla="*/ 3 w 5"/>
                  <a:gd name="T9" fmla="*/ 4 h 6"/>
                  <a:gd name="T10" fmla="*/ 0 w 5"/>
                  <a:gd name="T11" fmla="*/ 2 h 6"/>
                  <a:gd name="T12" fmla="*/ 2 w 5"/>
                  <a:gd name="T13" fmla="*/ 0 h 6"/>
                  <a:gd name="T14" fmla="*/ 4 w 5"/>
                  <a:gd name="T15" fmla="*/ 3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cubicBezTo>
                      <a:pt x="3" y="2"/>
                      <a:pt x="3" y="3"/>
                      <a:pt x="3" y="4"/>
                    </a:cubicBezTo>
                    <a:cubicBezTo>
                      <a:pt x="3" y="5"/>
                      <a:pt x="4" y="5"/>
                      <a:pt x="5" y="5"/>
                    </a:cubicBezTo>
                    <a:cubicBezTo>
                      <a:pt x="4" y="6"/>
                      <a:pt x="3" y="5"/>
                      <a:pt x="2" y="5"/>
                    </a:cubicBezTo>
                    <a:cubicBezTo>
                      <a:pt x="3" y="4"/>
                      <a:pt x="3" y="4"/>
                      <a:pt x="3" y="4"/>
                    </a:cubicBezTo>
                    <a:cubicBezTo>
                      <a:pt x="0" y="2"/>
                      <a:pt x="0" y="2"/>
                      <a:pt x="0" y="2"/>
                    </a:cubicBezTo>
                    <a:cubicBezTo>
                      <a:pt x="2" y="0"/>
                      <a:pt x="2" y="0"/>
                      <a:pt x="2" y="0"/>
                    </a:cubicBezTo>
                    <a:cubicBezTo>
                      <a:pt x="3" y="1"/>
                      <a:pt x="2"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7" name="Freeform 1502">
                <a:extLst>
                  <a:ext uri="{FF2B5EF4-FFF2-40B4-BE49-F238E27FC236}">
                    <a16:creationId xmlns:a16="http://schemas.microsoft.com/office/drawing/2014/main" id="{8D5749A5-FA01-4F7F-BFF3-8924D41B5D84}"/>
                  </a:ext>
                </a:extLst>
              </p:cNvPr>
              <p:cNvSpPr/>
              <p:nvPr/>
            </p:nvSpPr>
            <p:spPr bwMode="auto">
              <a:xfrm>
                <a:off x="3800" y="1799"/>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8" name="Freeform 1503">
                <a:extLst>
                  <a:ext uri="{FF2B5EF4-FFF2-40B4-BE49-F238E27FC236}">
                    <a16:creationId xmlns:a16="http://schemas.microsoft.com/office/drawing/2014/main" id="{82363F94-1389-4672-9C39-235DF9974D21}"/>
                  </a:ext>
                </a:extLst>
              </p:cNvPr>
              <p:cNvSpPr/>
              <p:nvPr/>
            </p:nvSpPr>
            <p:spPr bwMode="auto">
              <a:xfrm>
                <a:off x="4286" y="1799"/>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0" y="0"/>
                      <a:pt x="0"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19" name="Freeform 1504">
                <a:extLst>
                  <a:ext uri="{FF2B5EF4-FFF2-40B4-BE49-F238E27FC236}">
                    <a16:creationId xmlns:a16="http://schemas.microsoft.com/office/drawing/2014/main" id="{033840A2-5C3A-4F7E-8A3F-9A53BBD5C540}"/>
                  </a:ext>
                </a:extLst>
              </p:cNvPr>
              <p:cNvSpPr/>
              <p:nvPr/>
            </p:nvSpPr>
            <p:spPr bwMode="auto">
              <a:xfrm>
                <a:off x="4230" y="1799"/>
                <a:ext cx="10" cy="5"/>
              </a:xfrm>
              <a:custGeom>
                <a:gdLst>
                  <a:gd name="T0" fmla="*/ 4 w 4"/>
                  <a:gd name="T1" fmla="*/ 1 h 2"/>
                  <a:gd name="T2" fmla="*/ 0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0"/>
                      <a:pt x="1" y="2"/>
                      <a:pt x="0" y="2"/>
                    </a:cubicBezTo>
                    <a:cubicBezTo>
                      <a:pt x="0" y="1"/>
                      <a:pt x="0" y="1"/>
                      <a:pt x="0" y="1"/>
                    </a:cubicBezTo>
                    <a:cubicBezTo>
                      <a:pt x="1"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0" name="Freeform 1505">
                <a:extLst>
                  <a:ext uri="{FF2B5EF4-FFF2-40B4-BE49-F238E27FC236}">
                    <a16:creationId xmlns:a16="http://schemas.microsoft.com/office/drawing/2014/main" id="{C31DE9AA-EF79-4152-95E0-F11B4CE06ACB}"/>
                  </a:ext>
                </a:extLst>
              </p:cNvPr>
              <p:cNvSpPr/>
              <p:nvPr/>
            </p:nvSpPr>
            <p:spPr bwMode="auto">
              <a:xfrm>
                <a:off x="3621" y="1802"/>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1" name="Freeform 1506">
                <a:extLst>
                  <a:ext uri="{FF2B5EF4-FFF2-40B4-BE49-F238E27FC236}">
                    <a16:creationId xmlns:a16="http://schemas.microsoft.com/office/drawing/2014/main" id="{51BE176D-E763-4C91-B75B-50AFA7D0133E}"/>
                  </a:ext>
                </a:extLst>
              </p:cNvPr>
              <p:cNvSpPr/>
              <p:nvPr/>
            </p:nvSpPr>
            <p:spPr bwMode="auto">
              <a:xfrm>
                <a:off x="3645" y="1802"/>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2" name="Freeform 1507">
                <a:extLst>
                  <a:ext uri="{FF2B5EF4-FFF2-40B4-BE49-F238E27FC236}">
                    <a16:creationId xmlns:a16="http://schemas.microsoft.com/office/drawing/2014/main" id="{AA6AD346-0DDD-44DF-9701-AB3602337050}"/>
                  </a:ext>
                </a:extLst>
              </p:cNvPr>
              <p:cNvSpPr/>
              <p:nvPr/>
            </p:nvSpPr>
            <p:spPr bwMode="auto">
              <a:xfrm>
                <a:off x="4398" y="1802"/>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3" name="Freeform 1508">
                <a:extLst>
                  <a:ext uri="{FF2B5EF4-FFF2-40B4-BE49-F238E27FC236}">
                    <a16:creationId xmlns:a16="http://schemas.microsoft.com/office/drawing/2014/main" id="{7A771611-2CB1-4C56-BC62-FC832B43F6BF}"/>
                  </a:ext>
                </a:extLst>
              </p:cNvPr>
              <p:cNvSpPr/>
              <p:nvPr/>
            </p:nvSpPr>
            <p:spPr bwMode="auto">
              <a:xfrm>
                <a:off x="1943" y="180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4" name="Freeform 1509">
                <a:extLst>
                  <a:ext uri="{FF2B5EF4-FFF2-40B4-BE49-F238E27FC236}">
                    <a16:creationId xmlns:a16="http://schemas.microsoft.com/office/drawing/2014/main" id="{8354BA65-741C-4A4E-8C28-7F298D354F13}"/>
                  </a:ext>
                </a:extLst>
              </p:cNvPr>
              <p:cNvSpPr/>
              <p:nvPr/>
            </p:nvSpPr>
            <p:spPr bwMode="auto">
              <a:xfrm>
                <a:off x="3802" y="1802"/>
                <a:ext cx="8" cy="5"/>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1"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5" name="Freeform 1510">
                <a:extLst>
                  <a:ext uri="{FF2B5EF4-FFF2-40B4-BE49-F238E27FC236}">
                    <a16:creationId xmlns:a16="http://schemas.microsoft.com/office/drawing/2014/main" id="{A6B1F176-8BF5-427F-8D38-DCFE1BE7F1DD}"/>
                  </a:ext>
                </a:extLst>
              </p:cNvPr>
              <p:cNvSpPr/>
              <p:nvPr/>
            </p:nvSpPr>
            <p:spPr bwMode="auto">
              <a:xfrm>
                <a:off x="4208" y="1804"/>
                <a:ext cx="16" cy="6"/>
              </a:xfrm>
              <a:custGeom>
                <a:gdLst>
                  <a:gd name="T0" fmla="*/ 6 w 6"/>
                  <a:gd name="T1" fmla="*/ 1 h 2"/>
                  <a:gd name="T2" fmla="*/ 5 w 6"/>
                  <a:gd name="T3" fmla="*/ 2 h 2"/>
                  <a:gd name="T4" fmla="*/ 1 w 6"/>
                  <a:gd name="T5" fmla="*/ 1 h 2"/>
                  <a:gd name="T6" fmla="*/ 0 w 6"/>
                  <a:gd name="T7" fmla="*/ 1 h 2"/>
                  <a:gd name="T8" fmla="*/ 2 w 6"/>
                  <a:gd name="T9" fmla="*/ 0 h 2"/>
                  <a:gd name="T10" fmla="*/ 6 w 6"/>
                  <a:gd name="T11" fmla="*/ 1 h 2"/>
                </a:gdLst>
                <a:cxnLst>
                  <a:cxn ang="0">
                    <a:pos x="T0" y="T1"/>
                  </a:cxn>
                  <a:cxn ang="0">
                    <a:pos x="T2" y="T3"/>
                  </a:cxn>
                  <a:cxn ang="0">
                    <a:pos x="T4" y="T5"/>
                  </a:cxn>
                  <a:cxn ang="0">
                    <a:pos x="T6" y="T7"/>
                  </a:cxn>
                  <a:cxn ang="0">
                    <a:pos x="T8" y="T9"/>
                  </a:cxn>
                  <a:cxn ang="0">
                    <a:pos x="T10" y="T11"/>
                  </a:cxn>
                </a:cxnLst>
                <a:rect l="0" t="0" r="r" b="b"/>
                <a:pathLst>
                  <a:path w="6" h="2">
                    <a:moveTo>
                      <a:pt x="6" y="1"/>
                    </a:moveTo>
                    <a:cubicBezTo>
                      <a:pt x="5" y="1"/>
                      <a:pt x="5" y="1"/>
                      <a:pt x="5" y="2"/>
                    </a:cubicBezTo>
                    <a:cubicBezTo>
                      <a:pt x="4" y="0"/>
                      <a:pt x="3" y="1"/>
                      <a:pt x="1" y="1"/>
                    </a:cubicBezTo>
                    <a:cubicBezTo>
                      <a:pt x="1" y="1"/>
                      <a:pt x="1" y="2"/>
                      <a:pt x="0" y="1"/>
                    </a:cubicBezTo>
                    <a:cubicBezTo>
                      <a:pt x="0" y="0"/>
                      <a:pt x="2" y="1"/>
                      <a:pt x="2" y="0"/>
                    </a:cubicBezTo>
                    <a:cubicBezTo>
                      <a:pt x="3" y="1"/>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6" name="Freeform 1511">
                <a:extLst>
                  <a:ext uri="{FF2B5EF4-FFF2-40B4-BE49-F238E27FC236}">
                    <a16:creationId xmlns:a16="http://schemas.microsoft.com/office/drawing/2014/main" id="{94EEC068-6998-4FDE-BD87-E0CC8986DD71}"/>
                  </a:ext>
                </a:extLst>
              </p:cNvPr>
              <p:cNvSpPr/>
              <p:nvPr/>
            </p:nvSpPr>
            <p:spPr bwMode="auto">
              <a:xfrm flipH="1">
                <a:off x="3618" y="1807"/>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7" name="Freeform 1512">
                <a:extLst>
                  <a:ext uri="{FF2B5EF4-FFF2-40B4-BE49-F238E27FC236}">
                    <a16:creationId xmlns:a16="http://schemas.microsoft.com/office/drawing/2014/main" id="{36525288-BE7F-4C1E-A9B8-C65BF7E64A91}"/>
                  </a:ext>
                </a:extLst>
              </p:cNvPr>
              <p:cNvSpPr/>
              <p:nvPr/>
            </p:nvSpPr>
            <p:spPr bwMode="auto">
              <a:xfrm>
                <a:off x="1953" y="180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8" name="Freeform 1513">
                <a:extLst>
                  <a:ext uri="{FF2B5EF4-FFF2-40B4-BE49-F238E27FC236}">
                    <a16:creationId xmlns:a16="http://schemas.microsoft.com/office/drawing/2014/main" id="{CDC08551-9A4A-40FC-9594-B2039B802D9E}"/>
                  </a:ext>
                </a:extLst>
              </p:cNvPr>
              <p:cNvSpPr/>
              <p:nvPr/>
            </p:nvSpPr>
            <p:spPr bwMode="auto">
              <a:xfrm>
                <a:off x="3693" y="1810"/>
                <a:ext cx="2" cy="2"/>
              </a:xfrm>
              <a:custGeom>
                <a:gdLst>
                  <a:gd name="T0" fmla="*/ 0 w 2"/>
                  <a:gd name="T1" fmla="*/ 2 h 2"/>
                  <a:gd name="T2" fmla="*/ 2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29" name="Freeform 1514">
                <a:extLst>
                  <a:ext uri="{FF2B5EF4-FFF2-40B4-BE49-F238E27FC236}">
                    <a16:creationId xmlns:a16="http://schemas.microsoft.com/office/drawing/2014/main" id="{9C21A921-D2C5-444F-BBE7-AB487AA6FA91}"/>
                  </a:ext>
                </a:extLst>
              </p:cNvPr>
              <p:cNvSpPr/>
              <p:nvPr/>
            </p:nvSpPr>
            <p:spPr bwMode="auto">
              <a:xfrm>
                <a:off x="3607" y="1810"/>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2" y="2"/>
                      <a:pt x="1" y="0"/>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0" name="Freeform 1515">
                <a:extLst>
                  <a:ext uri="{FF2B5EF4-FFF2-40B4-BE49-F238E27FC236}">
                    <a16:creationId xmlns:a16="http://schemas.microsoft.com/office/drawing/2014/main" id="{E9120B48-5E7F-49D9-A8B9-DA175C52C6B0}"/>
                  </a:ext>
                </a:extLst>
              </p:cNvPr>
              <p:cNvSpPr/>
              <p:nvPr/>
            </p:nvSpPr>
            <p:spPr bwMode="auto">
              <a:xfrm>
                <a:off x="3607" y="1810"/>
                <a:ext cx="43" cy="18"/>
              </a:xfrm>
              <a:custGeom>
                <a:gdLst>
                  <a:gd name="T0" fmla="*/ 16 w 16"/>
                  <a:gd name="T1" fmla="*/ 3 h 7"/>
                  <a:gd name="T2" fmla="*/ 14 w 16"/>
                  <a:gd name="T3" fmla="*/ 3 h 7"/>
                  <a:gd name="T4" fmla="*/ 13 w 16"/>
                  <a:gd name="T5" fmla="*/ 2 h 7"/>
                  <a:gd name="T6" fmla="*/ 12 w 16"/>
                  <a:gd name="T7" fmla="*/ 4 h 7"/>
                  <a:gd name="T8" fmla="*/ 9 w 16"/>
                  <a:gd name="T9" fmla="*/ 4 h 7"/>
                  <a:gd name="T10" fmla="*/ 9 w 16"/>
                  <a:gd name="T11" fmla="*/ 5 h 7"/>
                  <a:gd name="T12" fmla="*/ 6 w 16"/>
                  <a:gd name="T13" fmla="*/ 4 h 7"/>
                  <a:gd name="T14" fmla="*/ 0 w 16"/>
                  <a:gd name="T15" fmla="*/ 7 h 7"/>
                  <a:gd name="T16" fmla="*/ 4 w 16"/>
                  <a:gd name="T17" fmla="*/ 5 h 7"/>
                  <a:gd name="T18" fmla="*/ 14 w 16"/>
                  <a:gd name="T19" fmla="*/ 1 h 7"/>
                  <a:gd name="T20" fmla="*/ 14 w 16"/>
                  <a:gd name="T21" fmla="*/ 2 h 7"/>
                  <a:gd name="T22" fmla="*/ 15 w 16"/>
                  <a:gd name="T23" fmla="*/ 0 h 7"/>
                  <a:gd name="T24" fmla="*/ 16 w 16"/>
                  <a:gd name="T25"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16" y="3"/>
                    </a:moveTo>
                    <a:cubicBezTo>
                      <a:pt x="15" y="3"/>
                      <a:pt x="15" y="4"/>
                      <a:pt x="14" y="3"/>
                    </a:cubicBezTo>
                    <a:cubicBezTo>
                      <a:pt x="14" y="3"/>
                      <a:pt x="14" y="2"/>
                      <a:pt x="13" y="2"/>
                    </a:cubicBezTo>
                    <a:cubicBezTo>
                      <a:pt x="12" y="3"/>
                      <a:pt x="14" y="4"/>
                      <a:pt x="12" y="4"/>
                    </a:cubicBezTo>
                    <a:cubicBezTo>
                      <a:pt x="9" y="4"/>
                      <a:pt x="9" y="4"/>
                      <a:pt x="9" y="4"/>
                    </a:cubicBezTo>
                    <a:cubicBezTo>
                      <a:pt x="9" y="5"/>
                      <a:pt x="9" y="5"/>
                      <a:pt x="9" y="5"/>
                    </a:cubicBezTo>
                    <a:cubicBezTo>
                      <a:pt x="9" y="4"/>
                      <a:pt x="7" y="4"/>
                      <a:pt x="6" y="4"/>
                    </a:cubicBezTo>
                    <a:cubicBezTo>
                      <a:pt x="6" y="7"/>
                      <a:pt x="2" y="6"/>
                      <a:pt x="0" y="7"/>
                    </a:cubicBezTo>
                    <a:cubicBezTo>
                      <a:pt x="0" y="6"/>
                      <a:pt x="3" y="6"/>
                      <a:pt x="4" y="5"/>
                    </a:cubicBezTo>
                    <a:cubicBezTo>
                      <a:pt x="8" y="5"/>
                      <a:pt x="10" y="1"/>
                      <a:pt x="14" y="1"/>
                    </a:cubicBezTo>
                    <a:cubicBezTo>
                      <a:pt x="14" y="2"/>
                      <a:pt x="14" y="2"/>
                      <a:pt x="14" y="2"/>
                    </a:cubicBezTo>
                    <a:cubicBezTo>
                      <a:pt x="15" y="0"/>
                      <a:pt x="15" y="0"/>
                      <a:pt x="15" y="0"/>
                    </a:cubicBezTo>
                    <a:cubicBezTo>
                      <a:pt x="16" y="1"/>
                      <a:pt x="15" y="2"/>
                      <a:pt x="1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1" name="Freeform 1516">
                <a:extLst>
                  <a:ext uri="{FF2B5EF4-FFF2-40B4-BE49-F238E27FC236}">
                    <a16:creationId xmlns:a16="http://schemas.microsoft.com/office/drawing/2014/main" id="{6BCF7DD1-B11F-489C-B0EC-14CBA71B3A6C}"/>
                  </a:ext>
                </a:extLst>
              </p:cNvPr>
              <p:cNvSpPr/>
              <p:nvPr/>
            </p:nvSpPr>
            <p:spPr bwMode="auto">
              <a:xfrm>
                <a:off x="3682" y="1812"/>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2" name="Freeform 1517">
                <a:extLst>
                  <a:ext uri="{FF2B5EF4-FFF2-40B4-BE49-F238E27FC236}">
                    <a16:creationId xmlns:a16="http://schemas.microsoft.com/office/drawing/2014/main" id="{BB23557E-2353-4951-B05F-332D335930DE}"/>
                  </a:ext>
                </a:extLst>
              </p:cNvPr>
              <p:cNvSpPr/>
              <p:nvPr/>
            </p:nvSpPr>
            <p:spPr bwMode="auto">
              <a:xfrm>
                <a:off x="1969" y="1812"/>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3" name="Freeform 1518">
                <a:extLst>
                  <a:ext uri="{FF2B5EF4-FFF2-40B4-BE49-F238E27FC236}">
                    <a16:creationId xmlns:a16="http://schemas.microsoft.com/office/drawing/2014/main" id="{8F5A3996-C152-47FC-9991-7E4709A8E53D}"/>
                  </a:ext>
                </a:extLst>
              </p:cNvPr>
              <p:cNvSpPr/>
              <p:nvPr/>
            </p:nvSpPr>
            <p:spPr bwMode="auto">
              <a:xfrm>
                <a:off x="4286" y="1812"/>
                <a:ext cx="2" cy="3"/>
              </a:xfrm>
              <a:custGeom>
                <a:gdLst>
                  <a:gd name="T0" fmla="*/ 0 w 2"/>
                  <a:gd name="T1" fmla="*/ 3 h 3"/>
                  <a:gd name="T2" fmla="*/ 2 w 2"/>
                  <a:gd name="T3" fmla="*/ 0 h 3"/>
                  <a:gd name="T4" fmla="*/ 0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4" name="Freeform 1519">
                <a:extLst>
                  <a:ext uri="{FF2B5EF4-FFF2-40B4-BE49-F238E27FC236}">
                    <a16:creationId xmlns:a16="http://schemas.microsoft.com/office/drawing/2014/main" id="{1DE6D332-A1FF-4597-99A0-26307F2F6663}"/>
                  </a:ext>
                </a:extLst>
              </p:cNvPr>
              <p:cNvSpPr/>
              <p:nvPr/>
            </p:nvSpPr>
            <p:spPr bwMode="auto">
              <a:xfrm>
                <a:off x="3888" y="181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5" name="Freeform 1520">
                <a:extLst>
                  <a:ext uri="{FF2B5EF4-FFF2-40B4-BE49-F238E27FC236}">
                    <a16:creationId xmlns:a16="http://schemas.microsoft.com/office/drawing/2014/main" id="{F7486A2D-D84C-4264-B5BE-0EB7F33F1625}"/>
                  </a:ext>
                </a:extLst>
              </p:cNvPr>
              <p:cNvSpPr/>
              <p:nvPr/>
            </p:nvSpPr>
            <p:spPr bwMode="auto">
              <a:xfrm>
                <a:off x="1953" y="1815"/>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6" name="Freeform 1521">
                <a:extLst>
                  <a:ext uri="{FF2B5EF4-FFF2-40B4-BE49-F238E27FC236}">
                    <a16:creationId xmlns:a16="http://schemas.microsoft.com/office/drawing/2014/main" id="{C2D8D654-E49E-4C18-B63A-F87CD9D99450}"/>
                  </a:ext>
                </a:extLst>
              </p:cNvPr>
              <p:cNvSpPr/>
              <p:nvPr/>
            </p:nvSpPr>
            <p:spPr bwMode="auto">
              <a:xfrm>
                <a:off x="4278" y="1815"/>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7" name="Freeform 1522">
                <a:extLst>
                  <a:ext uri="{FF2B5EF4-FFF2-40B4-BE49-F238E27FC236}">
                    <a16:creationId xmlns:a16="http://schemas.microsoft.com/office/drawing/2014/main" id="{AB9D228C-64C3-4A5C-B462-BD595BA43A73}"/>
                  </a:ext>
                </a:extLst>
              </p:cNvPr>
              <p:cNvSpPr/>
              <p:nvPr/>
            </p:nvSpPr>
            <p:spPr bwMode="auto">
              <a:xfrm>
                <a:off x="3599" y="181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8" name="Freeform 1523">
                <a:extLst>
                  <a:ext uri="{FF2B5EF4-FFF2-40B4-BE49-F238E27FC236}">
                    <a16:creationId xmlns:a16="http://schemas.microsoft.com/office/drawing/2014/main" id="{7DF1CEDA-EB4F-4C83-BA9E-A85B8A492738}"/>
                  </a:ext>
                </a:extLst>
              </p:cNvPr>
              <p:cNvSpPr/>
              <p:nvPr/>
            </p:nvSpPr>
            <p:spPr bwMode="auto">
              <a:xfrm>
                <a:off x="3813" y="1815"/>
                <a:ext cx="3" cy="3"/>
              </a:xfrm>
              <a:custGeom>
                <a:gdLst>
                  <a:gd name="T0" fmla="*/ 0 w 1"/>
                  <a:gd name="T1" fmla="*/ 1 h 1"/>
                  <a:gd name="T2" fmla="*/ 1 w 1"/>
                  <a:gd name="T3" fmla="*/ 1 h 1"/>
                  <a:gd name="T4" fmla="*/ 0 w 1"/>
                  <a:gd name="T5" fmla="*/ 1 h 1"/>
                  <a:gd name="T6" fmla="*/ 1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39" name="Freeform 1524">
                <a:extLst>
                  <a:ext uri="{FF2B5EF4-FFF2-40B4-BE49-F238E27FC236}">
                    <a16:creationId xmlns:a16="http://schemas.microsoft.com/office/drawing/2014/main" id="{F52A131A-ED3A-4BBF-9F09-AC444FE6F815}"/>
                  </a:ext>
                </a:extLst>
              </p:cNvPr>
              <p:cNvSpPr/>
              <p:nvPr/>
            </p:nvSpPr>
            <p:spPr bwMode="auto">
              <a:xfrm>
                <a:off x="4294" y="1815"/>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0" name="Freeform 1525">
                <a:extLst>
                  <a:ext uri="{FF2B5EF4-FFF2-40B4-BE49-F238E27FC236}">
                    <a16:creationId xmlns:a16="http://schemas.microsoft.com/office/drawing/2014/main" id="{4C20DBC6-9EC8-4827-8427-7054556233E2}"/>
                  </a:ext>
                </a:extLst>
              </p:cNvPr>
              <p:cNvSpPr/>
              <p:nvPr/>
            </p:nvSpPr>
            <p:spPr bwMode="auto">
              <a:xfrm>
                <a:off x="3543" y="1818"/>
                <a:ext cx="48" cy="24"/>
              </a:xfrm>
              <a:custGeom>
                <a:gdLst>
                  <a:gd name="T0" fmla="*/ 12 w 18"/>
                  <a:gd name="T1" fmla="*/ 0 h 9"/>
                  <a:gd name="T2" fmla="*/ 13 w 18"/>
                  <a:gd name="T3" fmla="*/ 1 h 9"/>
                  <a:gd name="T4" fmla="*/ 16 w 18"/>
                  <a:gd name="T5" fmla="*/ 1 h 9"/>
                  <a:gd name="T6" fmla="*/ 15 w 18"/>
                  <a:gd name="T7" fmla="*/ 2 h 9"/>
                  <a:gd name="T8" fmla="*/ 16 w 18"/>
                  <a:gd name="T9" fmla="*/ 2 h 9"/>
                  <a:gd name="T10" fmla="*/ 15 w 18"/>
                  <a:gd name="T11" fmla="*/ 3 h 9"/>
                  <a:gd name="T12" fmla="*/ 18 w 18"/>
                  <a:gd name="T13" fmla="*/ 3 h 9"/>
                  <a:gd name="T14" fmla="*/ 15 w 18"/>
                  <a:gd name="T15" fmla="*/ 4 h 9"/>
                  <a:gd name="T16" fmla="*/ 15 w 18"/>
                  <a:gd name="T17" fmla="*/ 4 h 9"/>
                  <a:gd name="T18" fmla="*/ 14 w 18"/>
                  <a:gd name="T19" fmla="*/ 4 h 9"/>
                  <a:gd name="T20" fmla="*/ 15 w 18"/>
                  <a:gd name="T21" fmla="*/ 5 h 9"/>
                  <a:gd name="T22" fmla="*/ 13 w 18"/>
                  <a:gd name="T23" fmla="*/ 5 h 9"/>
                  <a:gd name="T24" fmla="*/ 13 w 18"/>
                  <a:gd name="T25" fmla="*/ 4 h 9"/>
                  <a:gd name="T26" fmla="*/ 14 w 18"/>
                  <a:gd name="T27" fmla="*/ 4 h 9"/>
                  <a:gd name="T28" fmla="*/ 14 w 18"/>
                  <a:gd name="T29" fmla="*/ 3 h 9"/>
                  <a:gd name="T30" fmla="*/ 11 w 18"/>
                  <a:gd name="T31" fmla="*/ 4 h 9"/>
                  <a:gd name="T32" fmla="*/ 10 w 18"/>
                  <a:gd name="T33" fmla="*/ 3 h 9"/>
                  <a:gd name="T34" fmla="*/ 9 w 18"/>
                  <a:gd name="T35" fmla="*/ 4 h 9"/>
                  <a:gd name="T36" fmla="*/ 11 w 18"/>
                  <a:gd name="T37" fmla="*/ 5 h 9"/>
                  <a:gd name="T38" fmla="*/ 5 w 18"/>
                  <a:gd name="T39" fmla="*/ 7 h 9"/>
                  <a:gd name="T40" fmla="*/ 3 w 18"/>
                  <a:gd name="T41" fmla="*/ 8 h 9"/>
                  <a:gd name="T42" fmla="*/ 3 w 18"/>
                  <a:gd name="T43" fmla="*/ 9 h 9"/>
                  <a:gd name="T44" fmla="*/ 1 w 18"/>
                  <a:gd name="T45" fmla="*/ 6 h 9"/>
                  <a:gd name="T46" fmla="*/ 6 w 18"/>
                  <a:gd name="T47" fmla="*/ 5 h 9"/>
                  <a:gd name="T48" fmla="*/ 7 w 18"/>
                  <a:gd name="T49" fmla="*/ 6 h 9"/>
                  <a:gd name="T50" fmla="*/ 8 w 18"/>
                  <a:gd name="T51" fmla="*/ 5 h 9"/>
                  <a:gd name="T52" fmla="*/ 4 w 18"/>
                  <a:gd name="T53" fmla="*/ 5 h 9"/>
                  <a:gd name="T54" fmla="*/ 5 w 18"/>
                  <a:gd name="T55" fmla="*/ 2 h 9"/>
                  <a:gd name="T56" fmla="*/ 6 w 18"/>
                  <a:gd name="T57" fmla="*/ 2 h 9"/>
                  <a:gd name="T58" fmla="*/ 12 w 18"/>
                  <a:gd name="T59"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12" y="0"/>
                    </a:moveTo>
                    <a:cubicBezTo>
                      <a:pt x="12" y="1"/>
                      <a:pt x="12" y="1"/>
                      <a:pt x="13" y="1"/>
                    </a:cubicBezTo>
                    <a:cubicBezTo>
                      <a:pt x="13" y="0"/>
                      <a:pt x="15" y="2"/>
                      <a:pt x="16" y="1"/>
                    </a:cubicBezTo>
                    <a:cubicBezTo>
                      <a:pt x="15" y="2"/>
                      <a:pt x="15" y="2"/>
                      <a:pt x="15" y="2"/>
                    </a:cubicBezTo>
                    <a:cubicBezTo>
                      <a:pt x="15" y="3"/>
                      <a:pt x="15" y="2"/>
                      <a:pt x="16" y="2"/>
                    </a:cubicBezTo>
                    <a:cubicBezTo>
                      <a:pt x="15" y="3"/>
                      <a:pt x="15" y="3"/>
                      <a:pt x="15" y="3"/>
                    </a:cubicBezTo>
                    <a:cubicBezTo>
                      <a:pt x="16" y="3"/>
                      <a:pt x="17" y="2"/>
                      <a:pt x="18" y="3"/>
                    </a:cubicBezTo>
                    <a:cubicBezTo>
                      <a:pt x="17" y="3"/>
                      <a:pt x="16" y="3"/>
                      <a:pt x="15" y="4"/>
                    </a:cubicBezTo>
                    <a:cubicBezTo>
                      <a:pt x="15" y="4"/>
                      <a:pt x="15" y="4"/>
                      <a:pt x="15" y="4"/>
                    </a:cubicBezTo>
                    <a:cubicBezTo>
                      <a:pt x="14" y="4"/>
                      <a:pt x="14" y="4"/>
                      <a:pt x="14" y="4"/>
                    </a:cubicBezTo>
                    <a:cubicBezTo>
                      <a:pt x="15" y="5"/>
                      <a:pt x="15" y="5"/>
                      <a:pt x="15" y="5"/>
                    </a:cubicBezTo>
                    <a:cubicBezTo>
                      <a:pt x="13" y="5"/>
                      <a:pt x="13" y="5"/>
                      <a:pt x="13" y="5"/>
                    </a:cubicBezTo>
                    <a:cubicBezTo>
                      <a:pt x="13" y="4"/>
                      <a:pt x="13" y="4"/>
                      <a:pt x="13" y="4"/>
                    </a:cubicBezTo>
                    <a:cubicBezTo>
                      <a:pt x="14" y="4"/>
                      <a:pt x="14" y="4"/>
                      <a:pt x="14" y="4"/>
                    </a:cubicBezTo>
                    <a:cubicBezTo>
                      <a:pt x="14" y="3"/>
                      <a:pt x="14" y="3"/>
                      <a:pt x="14" y="3"/>
                    </a:cubicBezTo>
                    <a:cubicBezTo>
                      <a:pt x="13" y="4"/>
                      <a:pt x="11" y="2"/>
                      <a:pt x="11" y="4"/>
                    </a:cubicBezTo>
                    <a:cubicBezTo>
                      <a:pt x="11" y="4"/>
                      <a:pt x="10" y="3"/>
                      <a:pt x="10" y="3"/>
                    </a:cubicBezTo>
                    <a:cubicBezTo>
                      <a:pt x="9" y="4"/>
                      <a:pt x="10" y="4"/>
                      <a:pt x="9" y="4"/>
                    </a:cubicBezTo>
                    <a:cubicBezTo>
                      <a:pt x="9" y="5"/>
                      <a:pt x="10" y="5"/>
                      <a:pt x="11" y="5"/>
                    </a:cubicBezTo>
                    <a:cubicBezTo>
                      <a:pt x="11" y="8"/>
                      <a:pt x="7" y="7"/>
                      <a:pt x="5" y="7"/>
                    </a:cubicBezTo>
                    <a:cubicBezTo>
                      <a:pt x="5" y="6"/>
                      <a:pt x="4" y="8"/>
                      <a:pt x="3" y="8"/>
                    </a:cubicBezTo>
                    <a:cubicBezTo>
                      <a:pt x="3" y="9"/>
                      <a:pt x="3" y="9"/>
                      <a:pt x="3" y="9"/>
                    </a:cubicBezTo>
                    <a:cubicBezTo>
                      <a:pt x="3" y="7"/>
                      <a:pt x="0" y="8"/>
                      <a:pt x="1" y="6"/>
                    </a:cubicBezTo>
                    <a:cubicBezTo>
                      <a:pt x="3" y="4"/>
                      <a:pt x="4" y="8"/>
                      <a:pt x="6" y="5"/>
                    </a:cubicBezTo>
                    <a:cubicBezTo>
                      <a:pt x="7" y="6"/>
                      <a:pt x="7" y="6"/>
                      <a:pt x="7" y="6"/>
                    </a:cubicBezTo>
                    <a:cubicBezTo>
                      <a:pt x="8" y="5"/>
                      <a:pt x="8" y="5"/>
                      <a:pt x="8" y="5"/>
                    </a:cubicBezTo>
                    <a:cubicBezTo>
                      <a:pt x="7" y="4"/>
                      <a:pt x="5" y="6"/>
                      <a:pt x="4" y="5"/>
                    </a:cubicBezTo>
                    <a:cubicBezTo>
                      <a:pt x="4" y="4"/>
                      <a:pt x="3" y="2"/>
                      <a:pt x="5" y="2"/>
                    </a:cubicBezTo>
                    <a:cubicBezTo>
                      <a:pt x="5" y="2"/>
                      <a:pt x="6" y="3"/>
                      <a:pt x="6" y="2"/>
                    </a:cubicBezTo>
                    <a:cubicBezTo>
                      <a:pt x="7" y="0"/>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1" name="Rectangle 1526">
                <a:extLst>
                  <a:ext uri="{FF2B5EF4-FFF2-40B4-BE49-F238E27FC236}">
                    <a16:creationId xmlns:a16="http://schemas.microsoft.com/office/drawing/2014/main" id="{B0D0292D-FEB8-48B7-844D-E3DDAEE8AB37}"/>
                  </a:ext>
                </a:extLst>
              </p:cNvPr>
              <p:cNvSpPr>
                <a:spLocks noChangeArrowheads="1"/>
              </p:cNvSpPr>
              <p:nvPr/>
            </p:nvSpPr>
            <p:spPr bwMode="auto">
              <a:xfrm>
                <a:off x="3768" y="18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2" name="Freeform 1527">
                <a:extLst>
                  <a:ext uri="{FF2B5EF4-FFF2-40B4-BE49-F238E27FC236}">
                    <a16:creationId xmlns:a16="http://schemas.microsoft.com/office/drawing/2014/main" id="{ACF780D0-0878-45A3-85F2-C494AAECA254}"/>
                  </a:ext>
                </a:extLst>
              </p:cNvPr>
              <p:cNvSpPr/>
              <p:nvPr/>
            </p:nvSpPr>
            <p:spPr bwMode="auto">
              <a:xfrm>
                <a:off x="3861" y="1818"/>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0" y="1"/>
                      <a:pt x="0" y="1"/>
                      <a:pt x="0" y="1"/>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3" name="Freeform 1528">
                <a:extLst>
                  <a:ext uri="{FF2B5EF4-FFF2-40B4-BE49-F238E27FC236}">
                    <a16:creationId xmlns:a16="http://schemas.microsoft.com/office/drawing/2014/main" id="{04813044-3464-4115-ADAE-15233649CBC5}"/>
                  </a:ext>
                </a:extLst>
              </p:cNvPr>
              <p:cNvSpPr/>
              <p:nvPr/>
            </p:nvSpPr>
            <p:spPr bwMode="auto">
              <a:xfrm>
                <a:off x="4270" y="1820"/>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4" name="Freeform 1529">
                <a:extLst>
                  <a:ext uri="{FF2B5EF4-FFF2-40B4-BE49-F238E27FC236}">
                    <a16:creationId xmlns:a16="http://schemas.microsoft.com/office/drawing/2014/main" id="{AFCBE130-9E24-401E-B915-452E2125BB56}"/>
                  </a:ext>
                </a:extLst>
              </p:cNvPr>
              <p:cNvSpPr/>
              <p:nvPr/>
            </p:nvSpPr>
            <p:spPr bwMode="auto">
              <a:xfrm>
                <a:off x="4363" y="1820"/>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5" name="Freeform 1530">
                <a:extLst>
                  <a:ext uri="{FF2B5EF4-FFF2-40B4-BE49-F238E27FC236}">
                    <a16:creationId xmlns:a16="http://schemas.microsoft.com/office/drawing/2014/main" id="{53B7FD9B-5806-4621-B47C-5307716ACBC7}"/>
                  </a:ext>
                </a:extLst>
              </p:cNvPr>
              <p:cNvSpPr/>
              <p:nvPr/>
            </p:nvSpPr>
            <p:spPr bwMode="auto">
              <a:xfrm>
                <a:off x="3567" y="1820"/>
                <a:ext cx="8" cy="6"/>
              </a:xfrm>
              <a:custGeom>
                <a:gdLst>
                  <a:gd name="T0" fmla="*/ 3 w 3"/>
                  <a:gd name="T1" fmla="*/ 1 h 2"/>
                  <a:gd name="T2" fmla="*/ 3 w 3"/>
                  <a:gd name="T3" fmla="*/ 1 h 2"/>
                  <a:gd name="T4" fmla="*/ 1 w 3"/>
                  <a:gd name="T5" fmla="*/ 1 h 2"/>
                  <a:gd name="T6" fmla="*/ 1 w 3"/>
                  <a:gd name="T7" fmla="*/ 2 h 2"/>
                  <a:gd name="T8" fmla="*/ 0 w 3"/>
                  <a:gd name="T9" fmla="*/ 2 h 2"/>
                  <a:gd name="T10" fmla="*/ 1 w 3"/>
                  <a:gd name="T11" fmla="*/ 0 h 2"/>
                  <a:gd name="T12" fmla="*/ 3 w 3"/>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1" y="1"/>
                      <a:pt x="1" y="1"/>
                      <a:pt x="1" y="1"/>
                    </a:cubicBezTo>
                    <a:cubicBezTo>
                      <a:pt x="1" y="2"/>
                      <a:pt x="1" y="2"/>
                      <a:pt x="1" y="2"/>
                    </a:cubicBezTo>
                    <a:cubicBezTo>
                      <a:pt x="0" y="2"/>
                      <a:pt x="0" y="2"/>
                      <a:pt x="0" y="2"/>
                    </a:cubicBezTo>
                    <a:cubicBezTo>
                      <a:pt x="0" y="1"/>
                      <a:pt x="1" y="1"/>
                      <a:pt x="1" y="0"/>
                    </a:cubicBezTo>
                    <a:cubicBezTo>
                      <a:pt x="2"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6" name="Freeform 1531">
                <a:extLst>
                  <a:ext uri="{FF2B5EF4-FFF2-40B4-BE49-F238E27FC236}">
                    <a16:creationId xmlns:a16="http://schemas.microsoft.com/office/drawing/2014/main" id="{DB39928D-5D74-4270-8B6B-86821AFA628D}"/>
                  </a:ext>
                </a:extLst>
              </p:cNvPr>
              <p:cNvSpPr/>
              <p:nvPr/>
            </p:nvSpPr>
            <p:spPr bwMode="auto">
              <a:xfrm>
                <a:off x="3661" y="1820"/>
                <a:ext cx="5" cy="6"/>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2"/>
                      <a:pt x="1" y="1"/>
                      <a:pt x="1" y="2"/>
                    </a:cubicBezTo>
                    <a:cubicBezTo>
                      <a:pt x="0" y="1"/>
                      <a:pt x="0" y="2"/>
                      <a:pt x="0" y="1"/>
                    </a:cubicBezTo>
                    <a:cubicBezTo>
                      <a:pt x="0"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7" name="Rectangle 1532">
                <a:extLst>
                  <a:ext uri="{FF2B5EF4-FFF2-40B4-BE49-F238E27FC236}">
                    <a16:creationId xmlns:a16="http://schemas.microsoft.com/office/drawing/2014/main" id="{37BBF7EB-3B2A-46EE-9EA9-0C78507B901E}"/>
                  </a:ext>
                </a:extLst>
              </p:cNvPr>
              <p:cNvSpPr>
                <a:spLocks noChangeArrowheads="1"/>
              </p:cNvSpPr>
              <p:nvPr/>
            </p:nvSpPr>
            <p:spPr bwMode="auto">
              <a:xfrm>
                <a:off x="4355" y="182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8" name="Freeform 1533">
                <a:extLst>
                  <a:ext uri="{FF2B5EF4-FFF2-40B4-BE49-F238E27FC236}">
                    <a16:creationId xmlns:a16="http://schemas.microsoft.com/office/drawing/2014/main" id="{96A1A059-B40C-498A-BB13-F3E0238C8B79}"/>
                  </a:ext>
                </a:extLst>
              </p:cNvPr>
              <p:cNvSpPr/>
              <p:nvPr/>
            </p:nvSpPr>
            <p:spPr bwMode="auto">
              <a:xfrm>
                <a:off x="4259" y="1823"/>
                <a:ext cx="8" cy="3"/>
              </a:xfrm>
              <a:custGeom>
                <a:gdLst>
                  <a:gd name="T0" fmla="*/ 3 w 3"/>
                  <a:gd name="T1" fmla="*/ 0 h 1"/>
                  <a:gd name="T2" fmla="*/ 1 w 3"/>
                  <a:gd name="T3" fmla="*/ 1 h 1"/>
                  <a:gd name="T4" fmla="*/ 1 w 3"/>
                  <a:gd name="T5" fmla="*/ 1 h 1"/>
                  <a:gd name="T6" fmla="*/ 0 w 3"/>
                  <a:gd name="T7" fmla="*/ 1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2" y="0"/>
                      <a:pt x="2" y="1"/>
                      <a:pt x="1" y="1"/>
                    </a:cubicBezTo>
                    <a:cubicBezTo>
                      <a:pt x="1" y="1"/>
                      <a:pt x="1" y="1"/>
                      <a:pt x="1" y="1"/>
                    </a:cubicBezTo>
                    <a:cubicBezTo>
                      <a:pt x="0" y="1"/>
                      <a:pt x="0"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49" name="Freeform 1534">
                <a:extLst>
                  <a:ext uri="{FF2B5EF4-FFF2-40B4-BE49-F238E27FC236}">
                    <a16:creationId xmlns:a16="http://schemas.microsoft.com/office/drawing/2014/main" id="{71E1296A-7C31-4B7E-8FCA-7DB3331CC846}"/>
                  </a:ext>
                </a:extLst>
              </p:cNvPr>
              <p:cNvSpPr/>
              <p:nvPr/>
            </p:nvSpPr>
            <p:spPr bwMode="auto">
              <a:xfrm>
                <a:off x="3556" y="1823"/>
                <a:ext cx="14" cy="8"/>
              </a:xfrm>
              <a:custGeom>
                <a:gdLst>
                  <a:gd name="T0" fmla="*/ 4 w 5"/>
                  <a:gd name="T1" fmla="*/ 0 h 3"/>
                  <a:gd name="T2" fmla="*/ 0 w 5"/>
                  <a:gd name="T3" fmla="*/ 2 h 3"/>
                  <a:gd name="T4" fmla="*/ 4 w 5"/>
                  <a:gd name="T5" fmla="*/ 0 h 3"/>
                </a:gdLst>
                <a:cxnLst>
                  <a:cxn ang="0">
                    <a:pos x="T0" y="T1"/>
                  </a:cxn>
                  <a:cxn ang="0">
                    <a:pos x="T2" y="T3"/>
                  </a:cxn>
                  <a:cxn ang="0">
                    <a:pos x="T4" y="T5"/>
                  </a:cxn>
                </a:cxnLst>
                <a:rect l="0" t="0" r="r" b="b"/>
                <a:pathLst>
                  <a:path w="5" h="3">
                    <a:moveTo>
                      <a:pt x="4" y="0"/>
                    </a:moveTo>
                    <a:cubicBezTo>
                      <a:pt x="5" y="3"/>
                      <a:pt x="2" y="1"/>
                      <a:pt x="0" y="2"/>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0" name="Freeform 1535">
                <a:extLst>
                  <a:ext uri="{FF2B5EF4-FFF2-40B4-BE49-F238E27FC236}">
                    <a16:creationId xmlns:a16="http://schemas.microsoft.com/office/drawing/2014/main" id="{C9FCD8A1-2985-4A96-8C49-B654979275BE}"/>
                  </a:ext>
                </a:extLst>
              </p:cNvPr>
              <p:cNvSpPr/>
              <p:nvPr/>
            </p:nvSpPr>
            <p:spPr bwMode="auto">
              <a:xfrm>
                <a:off x="4251" y="1826"/>
                <a:ext cx="5" cy="2"/>
              </a:xfrm>
              <a:custGeom>
                <a:gdLst>
                  <a:gd name="T0" fmla="*/ 1 w 2"/>
                  <a:gd name="T1" fmla="*/ 0 h 1"/>
                  <a:gd name="T2" fmla="*/ 0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1" name="Freeform 1536">
                <a:extLst>
                  <a:ext uri="{FF2B5EF4-FFF2-40B4-BE49-F238E27FC236}">
                    <a16:creationId xmlns:a16="http://schemas.microsoft.com/office/drawing/2014/main" id="{95CDAA6C-08C8-433C-A864-53DD7E3F1DA9}"/>
                  </a:ext>
                </a:extLst>
              </p:cNvPr>
              <p:cNvSpPr/>
              <p:nvPr/>
            </p:nvSpPr>
            <p:spPr bwMode="auto">
              <a:xfrm>
                <a:off x="3463" y="1828"/>
                <a:ext cx="85" cy="41"/>
              </a:xfrm>
              <a:custGeom>
                <a:gdLst>
                  <a:gd name="T0" fmla="*/ 32 w 32"/>
                  <a:gd name="T1" fmla="*/ 5 h 15"/>
                  <a:gd name="T2" fmla="*/ 26 w 32"/>
                  <a:gd name="T3" fmla="*/ 5 h 15"/>
                  <a:gd name="T4" fmla="*/ 28 w 32"/>
                  <a:gd name="T5" fmla="*/ 5 h 15"/>
                  <a:gd name="T6" fmla="*/ 23 w 32"/>
                  <a:gd name="T7" fmla="*/ 8 h 15"/>
                  <a:gd name="T8" fmla="*/ 21 w 32"/>
                  <a:gd name="T9" fmla="*/ 7 h 15"/>
                  <a:gd name="T10" fmla="*/ 20 w 32"/>
                  <a:gd name="T11" fmla="*/ 9 h 15"/>
                  <a:gd name="T12" fmla="*/ 18 w 32"/>
                  <a:gd name="T13" fmla="*/ 9 h 15"/>
                  <a:gd name="T14" fmla="*/ 18 w 32"/>
                  <a:gd name="T15" fmla="*/ 9 h 15"/>
                  <a:gd name="T16" fmla="*/ 18 w 32"/>
                  <a:gd name="T17" fmla="*/ 11 h 15"/>
                  <a:gd name="T18" fmla="*/ 10 w 32"/>
                  <a:gd name="T19" fmla="*/ 11 h 15"/>
                  <a:gd name="T20" fmla="*/ 7 w 32"/>
                  <a:gd name="T21" fmla="*/ 13 h 15"/>
                  <a:gd name="T22" fmla="*/ 8 w 32"/>
                  <a:gd name="T23" fmla="*/ 14 h 15"/>
                  <a:gd name="T24" fmla="*/ 5 w 32"/>
                  <a:gd name="T25" fmla="*/ 13 h 15"/>
                  <a:gd name="T26" fmla="*/ 2 w 32"/>
                  <a:gd name="T27" fmla="*/ 14 h 15"/>
                  <a:gd name="T28" fmla="*/ 1 w 32"/>
                  <a:gd name="T29" fmla="*/ 13 h 15"/>
                  <a:gd name="T30" fmla="*/ 0 w 32"/>
                  <a:gd name="T31" fmla="*/ 13 h 15"/>
                  <a:gd name="T32" fmla="*/ 4 w 32"/>
                  <a:gd name="T33" fmla="*/ 11 h 15"/>
                  <a:gd name="T34" fmla="*/ 4 w 32"/>
                  <a:gd name="T35" fmla="*/ 11 h 15"/>
                  <a:gd name="T36" fmla="*/ 5 w 32"/>
                  <a:gd name="T37" fmla="*/ 12 h 15"/>
                  <a:gd name="T38" fmla="*/ 7 w 32"/>
                  <a:gd name="T39" fmla="*/ 12 h 15"/>
                  <a:gd name="T40" fmla="*/ 6 w 32"/>
                  <a:gd name="T41" fmla="*/ 11 h 15"/>
                  <a:gd name="T42" fmla="*/ 6 w 32"/>
                  <a:gd name="T43" fmla="*/ 10 h 15"/>
                  <a:gd name="T44" fmla="*/ 10 w 32"/>
                  <a:gd name="T45" fmla="*/ 10 h 15"/>
                  <a:gd name="T46" fmla="*/ 17 w 32"/>
                  <a:gd name="T47" fmla="*/ 8 h 15"/>
                  <a:gd name="T48" fmla="*/ 18 w 32"/>
                  <a:gd name="T49" fmla="*/ 6 h 15"/>
                  <a:gd name="T50" fmla="*/ 17 w 32"/>
                  <a:gd name="T51" fmla="*/ 6 h 15"/>
                  <a:gd name="T52" fmla="*/ 18 w 32"/>
                  <a:gd name="T53" fmla="*/ 5 h 15"/>
                  <a:gd name="T54" fmla="*/ 19 w 32"/>
                  <a:gd name="T55" fmla="*/ 6 h 15"/>
                  <a:gd name="T56" fmla="*/ 25 w 32"/>
                  <a:gd name="T57" fmla="*/ 3 h 15"/>
                  <a:gd name="T58" fmla="*/ 29 w 32"/>
                  <a:gd name="T59" fmla="*/ 2 h 15"/>
                  <a:gd name="T60" fmla="*/ 26 w 32"/>
                  <a:gd name="T61" fmla="*/ 1 h 15"/>
                  <a:gd name="T62" fmla="*/ 30 w 32"/>
                  <a:gd name="T63" fmla="*/ 0 h 15"/>
                  <a:gd name="T64" fmla="*/ 30 w 32"/>
                  <a:gd name="T65" fmla="*/ 4 h 15"/>
                  <a:gd name="T66" fmla="*/ 32 w 32"/>
                  <a:gd name="T67" fmla="*/ 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5">
                    <a:moveTo>
                      <a:pt x="32" y="5"/>
                    </a:moveTo>
                    <a:cubicBezTo>
                      <a:pt x="30" y="7"/>
                      <a:pt x="28" y="2"/>
                      <a:pt x="26" y="5"/>
                    </a:cubicBezTo>
                    <a:cubicBezTo>
                      <a:pt x="27" y="6"/>
                      <a:pt x="28" y="5"/>
                      <a:pt x="28" y="5"/>
                    </a:cubicBezTo>
                    <a:cubicBezTo>
                      <a:pt x="29" y="8"/>
                      <a:pt x="25" y="7"/>
                      <a:pt x="23" y="8"/>
                    </a:cubicBezTo>
                    <a:cubicBezTo>
                      <a:pt x="23" y="7"/>
                      <a:pt x="22" y="7"/>
                      <a:pt x="21" y="7"/>
                    </a:cubicBezTo>
                    <a:cubicBezTo>
                      <a:pt x="20" y="7"/>
                      <a:pt x="23" y="9"/>
                      <a:pt x="20" y="9"/>
                    </a:cubicBezTo>
                    <a:cubicBezTo>
                      <a:pt x="20" y="9"/>
                      <a:pt x="19" y="9"/>
                      <a:pt x="18" y="9"/>
                    </a:cubicBezTo>
                    <a:cubicBezTo>
                      <a:pt x="18" y="9"/>
                      <a:pt x="18" y="9"/>
                      <a:pt x="18" y="9"/>
                    </a:cubicBezTo>
                    <a:cubicBezTo>
                      <a:pt x="19" y="9"/>
                      <a:pt x="18" y="10"/>
                      <a:pt x="18" y="11"/>
                    </a:cubicBezTo>
                    <a:cubicBezTo>
                      <a:pt x="15" y="11"/>
                      <a:pt x="13" y="12"/>
                      <a:pt x="10" y="11"/>
                    </a:cubicBezTo>
                    <a:cubicBezTo>
                      <a:pt x="9" y="12"/>
                      <a:pt x="8" y="12"/>
                      <a:pt x="7" y="13"/>
                    </a:cubicBezTo>
                    <a:cubicBezTo>
                      <a:pt x="6" y="14"/>
                      <a:pt x="8" y="13"/>
                      <a:pt x="8" y="14"/>
                    </a:cubicBezTo>
                    <a:cubicBezTo>
                      <a:pt x="6" y="14"/>
                      <a:pt x="5" y="15"/>
                      <a:pt x="5" y="13"/>
                    </a:cubicBezTo>
                    <a:cubicBezTo>
                      <a:pt x="5" y="14"/>
                      <a:pt x="3" y="15"/>
                      <a:pt x="2" y="14"/>
                    </a:cubicBezTo>
                    <a:cubicBezTo>
                      <a:pt x="1" y="13"/>
                      <a:pt x="1" y="13"/>
                      <a:pt x="1" y="13"/>
                    </a:cubicBezTo>
                    <a:cubicBezTo>
                      <a:pt x="1" y="13"/>
                      <a:pt x="0" y="13"/>
                      <a:pt x="0" y="13"/>
                    </a:cubicBezTo>
                    <a:cubicBezTo>
                      <a:pt x="0" y="11"/>
                      <a:pt x="2" y="11"/>
                      <a:pt x="4" y="11"/>
                    </a:cubicBezTo>
                    <a:cubicBezTo>
                      <a:pt x="4" y="11"/>
                      <a:pt x="4" y="11"/>
                      <a:pt x="4" y="11"/>
                    </a:cubicBezTo>
                    <a:cubicBezTo>
                      <a:pt x="4" y="11"/>
                      <a:pt x="4" y="12"/>
                      <a:pt x="5" y="12"/>
                    </a:cubicBezTo>
                    <a:cubicBezTo>
                      <a:pt x="6" y="12"/>
                      <a:pt x="7" y="13"/>
                      <a:pt x="7" y="12"/>
                    </a:cubicBezTo>
                    <a:cubicBezTo>
                      <a:pt x="6" y="11"/>
                      <a:pt x="6" y="11"/>
                      <a:pt x="6" y="11"/>
                    </a:cubicBezTo>
                    <a:cubicBezTo>
                      <a:pt x="7" y="11"/>
                      <a:pt x="6" y="10"/>
                      <a:pt x="6" y="10"/>
                    </a:cubicBezTo>
                    <a:cubicBezTo>
                      <a:pt x="8" y="10"/>
                      <a:pt x="9" y="9"/>
                      <a:pt x="10" y="10"/>
                    </a:cubicBezTo>
                    <a:cubicBezTo>
                      <a:pt x="12" y="10"/>
                      <a:pt x="14" y="7"/>
                      <a:pt x="17" y="8"/>
                    </a:cubicBezTo>
                    <a:cubicBezTo>
                      <a:pt x="18" y="6"/>
                      <a:pt x="18" y="6"/>
                      <a:pt x="18" y="6"/>
                    </a:cubicBezTo>
                    <a:cubicBezTo>
                      <a:pt x="17" y="6"/>
                      <a:pt x="17" y="6"/>
                      <a:pt x="17" y="6"/>
                    </a:cubicBezTo>
                    <a:cubicBezTo>
                      <a:pt x="17" y="5"/>
                      <a:pt x="18" y="5"/>
                      <a:pt x="18" y="5"/>
                    </a:cubicBezTo>
                    <a:cubicBezTo>
                      <a:pt x="20" y="5"/>
                      <a:pt x="18" y="6"/>
                      <a:pt x="19" y="6"/>
                    </a:cubicBezTo>
                    <a:cubicBezTo>
                      <a:pt x="21" y="5"/>
                      <a:pt x="24" y="5"/>
                      <a:pt x="25" y="3"/>
                    </a:cubicBezTo>
                    <a:cubicBezTo>
                      <a:pt x="26" y="2"/>
                      <a:pt x="29" y="3"/>
                      <a:pt x="29" y="2"/>
                    </a:cubicBezTo>
                    <a:cubicBezTo>
                      <a:pt x="27" y="3"/>
                      <a:pt x="28" y="0"/>
                      <a:pt x="26" y="1"/>
                    </a:cubicBezTo>
                    <a:cubicBezTo>
                      <a:pt x="26" y="0"/>
                      <a:pt x="29" y="0"/>
                      <a:pt x="30" y="0"/>
                    </a:cubicBezTo>
                    <a:cubicBezTo>
                      <a:pt x="30" y="1"/>
                      <a:pt x="30" y="3"/>
                      <a:pt x="30" y="4"/>
                    </a:cubicBezTo>
                    <a:cubicBezTo>
                      <a:pt x="31" y="4"/>
                      <a:pt x="31" y="4"/>
                      <a:pt x="3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2" name="Freeform 1537">
                <a:extLst>
                  <a:ext uri="{FF2B5EF4-FFF2-40B4-BE49-F238E27FC236}">
                    <a16:creationId xmlns:a16="http://schemas.microsoft.com/office/drawing/2014/main" id="{6C16C552-E648-42E9-8D8C-7310E03A0060}"/>
                  </a:ext>
                </a:extLst>
              </p:cNvPr>
              <p:cNvSpPr/>
              <p:nvPr/>
            </p:nvSpPr>
            <p:spPr bwMode="auto">
              <a:xfrm>
                <a:off x="4155" y="1828"/>
                <a:ext cx="21" cy="11"/>
              </a:xfrm>
              <a:custGeom>
                <a:gdLst>
                  <a:gd name="T0" fmla="*/ 8 w 8"/>
                  <a:gd name="T1" fmla="*/ 0 h 4"/>
                  <a:gd name="T2" fmla="*/ 8 w 8"/>
                  <a:gd name="T3" fmla="*/ 1 h 4"/>
                  <a:gd name="T4" fmla="*/ 8 w 8"/>
                  <a:gd name="T5" fmla="*/ 1 h 4"/>
                  <a:gd name="T6" fmla="*/ 0 w 8"/>
                  <a:gd name="T7" fmla="*/ 2 h 4"/>
                  <a:gd name="T8" fmla="*/ 0 w 8"/>
                  <a:gd name="T9" fmla="*/ 2 h 4"/>
                  <a:gd name="T10" fmla="*/ 1 w 8"/>
                  <a:gd name="T11" fmla="*/ 1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8" y="1"/>
                    </a:cubicBezTo>
                    <a:cubicBezTo>
                      <a:pt x="8" y="1"/>
                      <a:pt x="8" y="1"/>
                      <a:pt x="8" y="1"/>
                    </a:cubicBezTo>
                    <a:cubicBezTo>
                      <a:pt x="5" y="0"/>
                      <a:pt x="4" y="4"/>
                      <a:pt x="0" y="2"/>
                    </a:cubicBezTo>
                    <a:cubicBezTo>
                      <a:pt x="0" y="2"/>
                      <a:pt x="0" y="2"/>
                      <a:pt x="0" y="2"/>
                    </a:cubicBezTo>
                    <a:cubicBezTo>
                      <a:pt x="0" y="2"/>
                      <a:pt x="1" y="2"/>
                      <a:pt x="1" y="1"/>
                    </a:cubicBezTo>
                    <a:cubicBezTo>
                      <a:pt x="4" y="2"/>
                      <a:pt x="6"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3" name="Freeform 1538">
                <a:extLst>
                  <a:ext uri="{FF2B5EF4-FFF2-40B4-BE49-F238E27FC236}">
                    <a16:creationId xmlns:a16="http://schemas.microsoft.com/office/drawing/2014/main" id="{AAC626B4-281A-431B-A183-4E3E79FA36CB}"/>
                  </a:ext>
                </a:extLst>
              </p:cNvPr>
              <p:cNvSpPr/>
              <p:nvPr/>
            </p:nvSpPr>
            <p:spPr bwMode="auto">
              <a:xfrm>
                <a:off x="3773" y="1828"/>
                <a:ext cx="5" cy="6"/>
              </a:xfrm>
              <a:custGeom>
                <a:gdLst>
                  <a:gd name="T0" fmla="*/ 1 w 2"/>
                  <a:gd name="T1" fmla="*/ 1 h 2"/>
                  <a:gd name="T2" fmla="*/ 1 w 2"/>
                  <a:gd name="T3" fmla="*/ 2 h 2"/>
                  <a:gd name="T4" fmla="*/ 0 w 2"/>
                  <a:gd name="T5" fmla="*/ 2 h 2"/>
                  <a:gd name="T6" fmla="*/ 0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1" y="2"/>
                      <a:pt x="0" y="2"/>
                      <a:pt x="0" y="2"/>
                    </a:cubicBezTo>
                    <a:cubicBezTo>
                      <a:pt x="0" y="0"/>
                      <a:pt x="0" y="0"/>
                      <a:pt x="0" y="0"/>
                    </a:cubicBezTo>
                    <a:cubicBezTo>
                      <a:pt x="0" y="0"/>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4" name="Freeform 1539">
                <a:extLst>
                  <a:ext uri="{FF2B5EF4-FFF2-40B4-BE49-F238E27FC236}">
                    <a16:creationId xmlns:a16="http://schemas.microsoft.com/office/drawing/2014/main" id="{D9E74713-4A09-42EA-89BD-7DCDDC93DB4A}"/>
                  </a:ext>
                </a:extLst>
              </p:cNvPr>
              <p:cNvSpPr/>
              <p:nvPr/>
            </p:nvSpPr>
            <p:spPr bwMode="auto">
              <a:xfrm>
                <a:off x="4256" y="1828"/>
                <a:ext cx="8" cy="3"/>
              </a:xfrm>
              <a:custGeom>
                <a:gdLst>
                  <a:gd name="T0" fmla="*/ 8 w 8"/>
                  <a:gd name="T1" fmla="*/ 3 h 3"/>
                  <a:gd name="T2" fmla="*/ 0 w 8"/>
                  <a:gd name="T3" fmla="*/ 3 h 3"/>
                  <a:gd name="T4" fmla="*/ 0 w 8"/>
                  <a:gd name="T5" fmla="*/ 0 h 3"/>
                  <a:gd name="T6" fmla="*/ 8 w 8"/>
                  <a:gd name="T7" fmla="*/ 3 h 3"/>
                  <a:gd name="T8" fmla="*/ 8 w 8"/>
                  <a:gd name="T9" fmla="*/ 3 h 3"/>
                </a:gdLst>
                <a:cxnLst>
                  <a:cxn ang="0">
                    <a:pos x="T0" y="T1"/>
                  </a:cxn>
                  <a:cxn ang="0">
                    <a:pos x="T2" y="T3"/>
                  </a:cxn>
                  <a:cxn ang="0">
                    <a:pos x="T4" y="T5"/>
                  </a:cxn>
                  <a:cxn ang="0">
                    <a:pos x="T6" y="T7"/>
                  </a:cxn>
                  <a:cxn ang="0">
                    <a:pos x="T8" y="T9"/>
                  </a:cxn>
                </a:cxnLst>
                <a:rect l="0" t="0" r="r" b="b"/>
                <a:pathLst>
                  <a:path w="8" h="3">
                    <a:moveTo>
                      <a:pt x="8" y="3"/>
                    </a:moveTo>
                    <a:lnTo>
                      <a:pt x="0" y="3"/>
                    </a:lnTo>
                    <a:lnTo>
                      <a:pt x="0"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5" name="Freeform 1540">
                <a:extLst>
                  <a:ext uri="{FF2B5EF4-FFF2-40B4-BE49-F238E27FC236}">
                    <a16:creationId xmlns:a16="http://schemas.microsoft.com/office/drawing/2014/main" id="{4D60CE7F-7991-482D-B547-B269CA80EBFA}"/>
                  </a:ext>
                </a:extLst>
              </p:cNvPr>
              <p:cNvSpPr/>
              <p:nvPr/>
            </p:nvSpPr>
            <p:spPr bwMode="auto">
              <a:xfrm>
                <a:off x="3717" y="1831"/>
                <a:ext cx="5" cy="3"/>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2" y="0"/>
                      <a:pt x="0" y="1"/>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6" name="Freeform 1541">
                <a:extLst>
                  <a:ext uri="{FF2B5EF4-FFF2-40B4-BE49-F238E27FC236}">
                    <a16:creationId xmlns:a16="http://schemas.microsoft.com/office/drawing/2014/main" id="{17F6F78A-7D1D-4C2A-BAE6-31196351D947}"/>
                  </a:ext>
                </a:extLst>
              </p:cNvPr>
              <p:cNvSpPr/>
              <p:nvPr/>
            </p:nvSpPr>
            <p:spPr bwMode="auto">
              <a:xfrm>
                <a:off x="1969" y="1831"/>
                <a:ext cx="6" cy="5"/>
              </a:xfrm>
              <a:custGeom>
                <a:gdLst>
                  <a:gd name="T0" fmla="*/ 2 w 2"/>
                  <a:gd name="T1" fmla="*/ 1 h 2"/>
                  <a:gd name="T2" fmla="*/ 1 w 2"/>
                  <a:gd name="T3" fmla="*/ 2 h 2"/>
                  <a:gd name="T4" fmla="*/ 0 w 2"/>
                  <a:gd name="T5" fmla="*/ 1 h 2"/>
                  <a:gd name="T6" fmla="*/ 0 w 2"/>
                  <a:gd name="T7" fmla="*/ 1 h 2"/>
                  <a:gd name="T8" fmla="*/ 2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1"/>
                      <a:pt x="1" y="2"/>
                    </a:cubicBezTo>
                    <a:cubicBezTo>
                      <a:pt x="0" y="1"/>
                      <a:pt x="0" y="1"/>
                      <a:pt x="0" y="1"/>
                    </a:cubicBezTo>
                    <a:cubicBezTo>
                      <a:pt x="0" y="1"/>
                      <a:pt x="0" y="1"/>
                      <a:pt x="0" y="1"/>
                    </a:cubicBezTo>
                    <a:cubicBezTo>
                      <a:pt x="0" y="0"/>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7" name="Freeform 1542">
                <a:extLst>
                  <a:ext uri="{FF2B5EF4-FFF2-40B4-BE49-F238E27FC236}">
                    <a16:creationId xmlns:a16="http://schemas.microsoft.com/office/drawing/2014/main" id="{48C0D9D7-C548-4758-A233-F06DBF3C0913}"/>
                  </a:ext>
                </a:extLst>
              </p:cNvPr>
              <p:cNvSpPr/>
              <p:nvPr/>
            </p:nvSpPr>
            <p:spPr bwMode="auto">
              <a:xfrm>
                <a:off x="3885" y="183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8" name="Freeform 1543">
                <a:extLst>
                  <a:ext uri="{FF2B5EF4-FFF2-40B4-BE49-F238E27FC236}">
                    <a16:creationId xmlns:a16="http://schemas.microsoft.com/office/drawing/2014/main" id="{B1A662EA-35A0-45C4-979F-BBC82C335F6A}"/>
                  </a:ext>
                </a:extLst>
              </p:cNvPr>
              <p:cNvSpPr/>
              <p:nvPr/>
            </p:nvSpPr>
            <p:spPr bwMode="auto">
              <a:xfrm>
                <a:off x="1951" y="1834"/>
                <a:ext cx="18" cy="5"/>
              </a:xfrm>
              <a:custGeom>
                <a:gdLst>
                  <a:gd name="T0" fmla="*/ 7 w 7"/>
                  <a:gd name="T1" fmla="*/ 2 h 2"/>
                  <a:gd name="T2" fmla="*/ 0 w 7"/>
                  <a:gd name="T3" fmla="*/ 1 h 2"/>
                  <a:gd name="T4" fmla="*/ 5 w 7"/>
                  <a:gd name="T5" fmla="*/ 1 h 2"/>
                  <a:gd name="T6" fmla="*/ 7 w 7"/>
                  <a:gd name="T7" fmla="*/ 2 h 2"/>
                </a:gdLst>
                <a:cxnLst>
                  <a:cxn ang="0">
                    <a:pos x="T0" y="T1"/>
                  </a:cxn>
                  <a:cxn ang="0">
                    <a:pos x="T2" y="T3"/>
                  </a:cxn>
                  <a:cxn ang="0">
                    <a:pos x="T4" y="T5"/>
                  </a:cxn>
                  <a:cxn ang="0">
                    <a:pos x="T6" y="T7"/>
                  </a:cxn>
                </a:cxnLst>
                <a:rect l="0" t="0" r="r" b="b"/>
                <a:pathLst>
                  <a:path w="7" h="2">
                    <a:moveTo>
                      <a:pt x="7" y="2"/>
                    </a:moveTo>
                    <a:cubicBezTo>
                      <a:pt x="5" y="1"/>
                      <a:pt x="3" y="2"/>
                      <a:pt x="0" y="1"/>
                    </a:cubicBezTo>
                    <a:cubicBezTo>
                      <a:pt x="2" y="1"/>
                      <a:pt x="3" y="0"/>
                      <a:pt x="5" y="1"/>
                    </a:cubicBezTo>
                    <a:cubicBezTo>
                      <a:pt x="6"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59" name="Freeform 1544">
                <a:extLst>
                  <a:ext uri="{FF2B5EF4-FFF2-40B4-BE49-F238E27FC236}">
                    <a16:creationId xmlns:a16="http://schemas.microsoft.com/office/drawing/2014/main" id="{EE03B557-1308-404D-98D7-B695DA143DA2}"/>
                  </a:ext>
                </a:extLst>
              </p:cNvPr>
              <p:cNvSpPr/>
              <p:nvPr/>
            </p:nvSpPr>
            <p:spPr bwMode="auto">
              <a:xfrm>
                <a:off x="3695" y="1834"/>
                <a:ext cx="16" cy="8"/>
              </a:xfrm>
              <a:custGeom>
                <a:gdLst>
                  <a:gd name="T0" fmla="*/ 6 w 6"/>
                  <a:gd name="T1" fmla="*/ 2 h 3"/>
                  <a:gd name="T2" fmla="*/ 3 w 6"/>
                  <a:gd name="T3" fmla="*/ 2 h 3"/>
                  <a:gd name="T4" fmla="*/ 2 w 6"/>
                  <a:gd name="T5" fmla="*/ 3 h 3"/>
                  <a:gd name="T6" fmla="*/ 4 w 6"/>
                  <a:gd name="T7" fmla="*/ 0 h 3"/>
                  <a:gd name="T8" fmla="*/ 6 w 6"/>
                  <a:gd name="T9" fmla="*/ 2 h 3"/>
                </a:gdLst>
                <a:cxnLst>
                  <a:cxn ang="0">
                    <a:pos x="T0" y="T1"/>
                  </a:cxn>
                  <a:cxn ang="0">
                    <a:pos x="T2" y="T3"/>
                  </a:cxn>
                  <a:cxn ang="0">
                    <a:pos x="T4" y="T5"/>
                  </a:cxn>
                  <a:cxn ang="0">
                    <a:pos x="T6" y="T7"/>
                  </a:cxn>
                  <a:cxn ang="0">
                    <a:pos x="T8" y="T9"/>
                  </a:cxn>
                </a:cxnLst>
                <a:rect l="0" t="0" r="r" b="b"/>
                <a:pathLst>
                  <a:path w="6" h="3">
                    <a:moveTo>
                      <a:pt x="6" y="2"/>
                    </a:moveTo>
                    <a:cubicBezTo>
                      <a:pt x="6" y="1"/>
                      <a:pt x="4" y="2"/>
                      <a:pt x="3" y="2"/>
                    </a:cubicBezTo>
                    <a:cubicBezTo>
                      <a:pt x="2" y="2"/>
                      <a:pt x="3" y="3"/>
                      <a:pt x="2" y="3"/>
                    </a:cubicBezTo>
                    <a:cubicBezTo>
                      <a:pt x="0" y="0"/>
                      <a:pt x="2" y="2"/>
                      <a:pt x="4" y="0"/>
                    </a:cubicBezTo>
                    <a:cubicBezTo>
                      <a:pt x="5" y="0"/>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0" name="Freeform 1545">
                <a:extLst>
                  <a:ext uri="{FF2B5EF4-FFF2-40B4-BE49-F238E27FC236}">
                    <a16:creationId xmlns:a16="http://schemas.microsoft.com/office/drawing/2014/main" id="{5F44E5C1-D5DB-46ED-BD8F-F4686AB2EBC5}"/>
                  </a:ext>
                </a:extLst>
              </p:cNvPr>
              <p:cNvSpPr/>
              <p:nvPr/>
            </p:nvSpPr>
            <p:spPr bwMode="auto">
              <a:xfrm>
                <a:off x="3717" y="1836"/>
                <a:ext cx="13" cy="8"/>
              </a:xfrm>
              <a:custGeom>
                <a:gdLst>
                  <a:gd name="T0" fmla="*/ 4 w 5"/>
                  <a:gd name="T1" fmla="*/ 0 h 3"/>
                  <a:gd name="T2" fmla="*/ 4 w 5"/>
                  <a:gd name="T3" fmla="*/ 1 h 3"/>
                  <a:gd name="T4" fmla="*/ 5 w 5"/>
                  <a:gd name="T5" fmla="*/ 0 h 3"/>
                  <a:gd name="T6" fmla="*/ 4 w 5"/>
                  <a:gd name="T7" fmla="*/ 1 h 3"/>
                  <a:gd name="T8" fmla="*/ 3 w 5"/>
                  <a:gd name="T9" fmla="*/ 1 h 3"/>
                  <a:gd name="T10" fmla="*/ 4 w 5"/>
                  <a:gd name="T11" fmla="*/ 1 h 3"/>
                  <a:gd name="T12" fmla="*/ 3 w 5"/>
                  <a:gd name="T13" fmla="*/ 0 h 3"/>
                  <a:gd name="T14" fmla="*/ 0 w 5"/>
                  <a:gd name="T15" fmla="*/ 2 h 3"/>
                  <a:gd name="T16" fmla="*/ 1 w 5"/>
                  <a:gd name="T17" fmla="*/ 0 h 3"/>
                  <a:gd name="T18" fmla="*/ 2 w 5"/>
                  <a:gd name="T19" fmla="*/ 1 h 3"/>
                  <a:gd name="T20" fmla="*/ 4 w 5"/>
                  <a:gd name="T21"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1"/>
                      <a:pt x="4" y="1"/>
                      <a:pt x="4" y="1"/>
                    </a:cubicBezTo>
                    <a:cubicBezTo>
                      <a:pt x="5" y="0"/>
                      <a:pt x="5" y="0"/>
                      <a:pt x="5" y="0"/>
                    </a:cubicBezTo>
                    <a:cubicBezTo>
                      <a:pt x="5" y="1"/>
                      <a:pt x="5" y="1"/>
                      <a:pt x="4" y="1"/>
                    </a:cubicBezTo>
                    <a:cubicBezTo>
                      <a:pt x="3" y="1"/>
                      <a:pt x="3" y="1"/>
                      <a:pt x="3" y="1"/>
                    </a:cubicBezTo>
                    <a:cubicBezTo>
                      <a:pt x="4" y="1"/>
                      <a:pt x="4" y="1"/>
                      <a:pt x="4" y="1"/>
                    </a:cubicBezTo>
                    <a:cubicBezTo>
                      <a:pt x="3" y="0"/>
                      <a:pt x="3" y="0"/>
                      <a:pt x="3" y="0"/>
                    </a:cubicBezTo>
                    <a:cubicBezTo>
                      <a:pt x="2" y="1"/>
                      <a:pt x="1" y="3"/>
                      <a:pt x="0" y="2"/>
                    </a:cubicBezTo>
                    <a:cubicBezTo>
                      <a:pt x="0" y="2"/>
                      <a:pt x="1" y="1"/>
                      <a:pt x="1" y="0"/>
                    </a:cubicBezTo>
                    <a:cubicBezTo>
                      <a:pt x="2" y="0"/>
                      <a:pt x="2" y="0"/>
                      <a:pt x="2" y="1"/>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1" name="Freeform 1546">
                <a:extLst>
                  <a:ext uri="{FF2B5EF4-FFF2-40B4-BE49-F238E27FC236}">
                    <a16:creationId xmlns:a16="http://schemas.microsoft.com/office/drawing/2014/main" id="{E7AEC097-9E66-4C29-B1C9-DF3093FF0D6C}"/>
                  </a:ext>
                </a:extLst>
              </p:cNvPr>
              <p:cNvSpPr/>
              <p:nvPr/>
            </p:nvSpPr>
            <p:spPr bwMode="auto">
              <a:xfrm>
                <a:off x="3749" y="1834"/>
                <a:ext cx="16" cy="8"/>
              </a:xfrm>
              <a:custGeom>
                <a:gdLst>
                  <a:gd name="T0" fmla="*/ 6 w 6"/>
                  <a:gd name="T1" fmla="*/ 2 h 3"/>
                  <a:gd name="T2" fmla="*/ 6 w 6"/>
                  <a:gd name="T3" fmla="*/ 2 h 3"/>
                  <a:gd name="T4" fmla="*/ 0 w 6"/>
                  <a:gd name="T5" fmla="*/ 3 h 3"/>
                  <a:gd name="T6" fmla="*/ 0 w 6"/>
                  <a:gd name="T7" fmla="*/ 2 h 3"/>
                  <a:gd name="T8" fmla="*/ 2 w 6"/>
                  <a:gd name="T9" fmla="*/ 3 h 3"/>
                  <a:gd name="T10" fmla="*/ 0 w 6"/>
                  <a:gd name="T11" fmla="*/ 1 h 3"/>
                  <a:gd name="T12" fmla="*/ 5 w 6"/>
                  <a:gd name="T13" fmla="*/ 2 h 3"/>
                  <a:gd name="T14" fmla="*/ 6 w 6"/>
                  <a:gd name="T15" fmla="*/ 2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2"/>
                    </a:moveTo>
                    <a:cubicBezTo>
                      <a:pt x="6" y="2"/>
                      <a:pt x="6" y="2"/>
                      <a:pt x="6" y="2"/>
                    </a:cubicBezTo>
                    <a:cubicBezTo>
                      <a:pt x="4" y="3"/>
                      <a:pt x="2" y="3"/>
                      <a:pt x="0" y="3"/>
                    </a:cubicBezTo>
                    <a:cubicBezTo>
                      <a:pt x="0" y="2"/>
                      <a:pt x="0" y="2"/>
                      <a:pt x="0" y="2"/>
                    </a:cubicBezTo>
                    <a:cubicBezTo>
                      <a:pt x="1" y="2"/>
                      <a:pt x="1" y="2"/>
                      <a:pt x="2" y="3"/>
                    </a:cubicBezTo>
                    <a:cubicBezTo>
                      <a:pt x="3" y="1"/>
                      <a:pt x="1" y="2"/>
                      <a:pt x="0" y="1"/>
                    </a:cubicBezTo>
                    <a:cubicBezTo>
                      <a:pt x="2" y="1"/>
                      <a:pt x="4" y="0"/>
                      <a:pt x="5" y="2"/>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2" name="Freeform 1547">
                <a:extLst>
                  <a:ext uri="{FF2B5EF4-FFF2-40B4-BE49-F238E27FC236}">
                    <a16:creationId xmlns:a16="http://schemas.microsoft.com/office/drawing/2014/main" id="{2542E5AD-80A2-4C53-BE13-C6E778FED785}"/>
                  </a:ext>
                </a:extLst>
              </p:cNvPr>
              <p:cNvSpPr/>
              <p:nvPr/>
            </p:nvSpPr>
            <p:spPr bwMode="auto">
              <a:xfrm flipH="1">
                <a:off x="3717" y="1836"/>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3" name="Freeform 1548">
                <a:extLst>
                  <a:ext uri="{FF2B5EF4-FFF2-40B4-BE49-F238E27FC236}">
                    <a16:creationId xmlns:a16="http://schemas.microsoft.com/office/drawing/2014/main" id="{01A140D2-8270-439F-B058-6DD1062E61B5}"/>
                  </a:ext>
                </a:extLst>
              </p:cNvPr>
              <p:cNvSpPr/>
              <p:nvPr/>
            </p:nvSpPr>
            <p:spPr bwMode="auto">
              <a:xfrm>
                <a:off x="4115" y="1836"/>
                <a:ext cx="101" cy="22"/>
              </a:xfrm>
              <a:custGeom>
                <a:gdLst>
                  <a:gd name="T0" fmla="*/ 37 w 38"/>
                  <a:gd name="T1" fmla="*/ 0 h 8"/>
                  <a:gd name="T2" fmla="*/ 38 w 38"/>
                  <a:gd name="T3" fmla="*/ 0 h 8"/>
                  <a:gd name="T4" fmla="*/ 35 w 38"/>
                  <a:gd name="T5" fmla="*/ 2 h 8"/>
                  <a:gd name="T6" fmla="*/ 36 w 38"/>
                  <a:gd name="T7" fmla="*/ 2 h 8"/>
                  <a:gd name="T8" fmla="*/ 34 w 38"/>
                  <a:gd name="T9" fmla="*/ 3 h 8"/>
                  <a:gd name="T10" fmla="*/ 35 w 38"/>
                  <a:gd name="T11" fmla="*/ 2 h 8"/>
                  <a:gd name="T12" fmla="*/ 30 w 38"/>
                  <a:gd name="T13" fmla="*/ 2 h 8"/>
                  <a:gd name="T14" fmla="*/ 22 w 38"/>
                  <a:gd name="T15" fmla="*/ 3 h 8"/>
                  <a:gd name="T16" fmla="*/ 14 w 38"/>
                  <a:gd name="T17" fmla="*/ 5 h 8"/>
                  <a:gd name="T18" fmla="*/ 9 w 38"/>
                  <a:gd name="T19" fmla="*/ 6 h 8"/>
                  <a:gd name="T20" fmla="*/ 0 w 38"/>
                  <a:gd name="T21" fmla="*/ 8 h 8"/>
                  <a:gd name="T22" fmla="*/ 3 w 38"/>
                  <a:gd name="T23" fmla="*/ 7 h 8"/>
                  <a:gd name="T24" fmla="*/ 6 w 38"/>
                  <a:gd name="T25" fmla="*/ 5 h 8"/>
                  <a:gd name="T26" fmla="*/ 11 w 38"/>
                  <a:gd name="T27" fmla="*/ 3 h 8"/>
                  <a:gd name="T28" fmla="*/ 11 w 38"/>
                  <a:gd name="T29" fmla="*/ 3 h 8"/>
                  <a:gd name="T30" fmla="*/ 12 w 38"/>
                  <a:gd name="T31" fmla="*/ 3 h 8"/>
                  <a:gd name="T32" fmla="*/ 16 w 38"/>
                  <a:gd name="T33" fmla="*/ 3 h 8"/>
                  <a:gd name="T34" fmla="*/ 20 w 38"/>
                  <a:gd name="T35" fmla="*/ 2 h 8"/>
                  <a:gd name="T36" fmla="*/ 21 w 38"/>
                  <a:gd name="T37" fmla="*/ 2 h 8"/>
                  <a:gd name="T38" fmla="*/ 21 w 38"/>
                  <a:gd name="T39" fmla="*/ 2 h 8"/>
                  <a:gd name="T40" fmla="*/ 27 w 38"/>
                  <a:gd name="T41" fmla="*/ 0 h 8"/>
                  <a:gd name="T42" fmla="*/ 37 w 38"/>
                  <a:gd name="T43"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8">
                    <a:moveTo>
                      <a:pt x="37" y="0"/>
                    </a:moveTo>
                    <a:cubicBezTo>
                      <a:pt x="38" y="0"/>
                      <a:pt x="38" y="0"/>
                      <a:pt x="38" y="0"/>
                    </a:cubicBezTo>
                    <a:cubicBezTo>
                      <a:pt x="36" y="1"/>
                      <a:pt x="35" y="0"/>
                      <a:pt x="35" y="2"/>
                    </a:cubicBezTo>
                    <a:cubicBezTo>
                      <a:pt x="36" y="2"/>
                      <a:pt x="36" y="2"/>
                      <a:pt x="36" y="2"/>
                    </a:cubicBezTo>
                    <a:cubicBezTo>
                      <a:pt x="36" y="2"/>
                      <a:pt x="35" y="3"/>
                      <a:pt x="34" y="3"/>
                    </a:cubicBezTo>
                    <a:cubicBezTo>
                      <a:pt x="35" y="2"/>
                      <a:pt x="35" y="2"/>
                      <a:pt x="35" y="2"/>
                    </a:cubicBezTo>
                    <a:cubicBezTo>
                      <a:pt x="34" y="2"/>
                      <a:pt x="31" y="2"/>
                      <a:pt x="30" y="2"/>
                    </a:cubicBezTo>
                    <a:cubicBezTo>
                      <a:pt x="27" y="2"/>
                      <a:pt x="24" y="4"/>
                      <a:pt x="22" y="3"/>
                    </a:cubicBezTo>
                    <a:cubicBezTo>
                      <a:pt x="20" y="5"/>
                      <a:pt x="17" y="5"/>
                      <a:pt x="14" y="5"/>
                    </a:cubicBezTo>
                    <a:cubicBezTo>
                      <a:pt x="13" y="5"/>
                      <a:pt x="10" y="5"/>
                      <a:pt x="9" y="6"/>
                    </a:cubicBezTo>
                    <a:cubicBezTo>
                      <a:pt x="0" y="8"/>
                      <a:pt x="0" y="8"/>
                      <a:pt x="0" y="8"/>
                    </a:cubicBezTo>
                    <a:cubicBezTo>
                      <a:pt x="1" y="7"/>
                      <a:pt x="2" y="8"/>
                      <a:pt x="3" y="7"/>
                    </a:cubicBezTo>
                    <a:cubicBezTo>
                      <a:pt x="1" y="4"/>
                      <a:pt x="6" y="7"/>
                      <a:pt x="6" y="5"/>
                    </a:cubicBezTo>
                    <a:cubicBezTo>
                      <a:pt x="8" y="5"/>
                      <a:pt x="10" y="5"/>
                      <a:pt x="11" y="3"/>
                    </a:cubicBezTo>
                    <a:cubicBezTo>
                      <a:pt x="11" y="3"/>
                      <a:pt x="11" y="3"/>
                      <a:pt x="11" y="3"/>
                    </a:cubicBezTo>
                    <a:cubicBezTo>
                      <a:pt x="12" y="3"/>
                      <a:pt x="12" y="3"/>
                      <a:pt x="12" y="3"/>
                    </a:cubicBezTo>
                    <a:cubicBezTo>
                      <a:pt x="13" y="3"/>
                      <a:pt x="15" y="3"/>
                      <a:pt x="16" y="3"/>
                    </a:cubicBezTo>
                    <a:cubicBezTo>
                      <a:pt x="18" y="3"/>
                      <a:pt x="19" y="2"/>
                      <a:pt x="20" y="2"/>
                    </a:cubicBezTo>
                    <a:cubicBezTo>
                      <a:pt x="21" y="2"/>
                      <a:pt x="21" y="2"/>
                      <a:pt x="21" y="2"/>
                    </a:cubicBezTo>
                    <a:cubicBezTo>
                      <a:pt x="21" y="2"/>
                      <a:pt x="21" y="2"/>
                      <a:pt x="21" y="2"/>
                    </a:cubicBezTo>
                    <a:cubicBezTo>
                      <a:pt x="23" y="1"/>
                      <a:pt x="26" y="1"/>
                      <a:pt x="27" y="0"/>
                    </a:cubicBezTo>
                    <a:cubicBezTo>
                      <a:pt x="30" y="2"/>
                      <a:pt x="34"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4" name="Freeform 1549">
                <a:extLst>
                  <a:ext uri="{FF2B5EF4-FFF2-40B4-BE49-F238E27FC236}">
                    <a16:creationId xmlns:a16="http://schemas.microsoft.com/office/drawing/2014/main" id="{BF6781CC-CE58-4452-A726-EC3F34F11B4A}"/>
                  </a:ext>
                </a:extLst>
              </p:cNvPr>
              <p:cNvSpPr/>
              <p:nvPr/>
            </p:nvSpPr>
            <p:spPr bwMode="auto">
              <a:xfrm>
                <a:off x="3682" y="1834"/>
                <a:ext cx="13" cy="13"/>
              </a:xfrm>
              <a:custGeom>
                <a:gdLst>
                  <a:gd name="T0" fmla="*/ 5 w 5"/>
                  <a:gd name="T1" fmla="*/ 3 h 5"/>
                  <a:gd name="T2" fmla="*/ 2 w 5"/>
                  <a:gd name="T3" fmla="*/ 4 h 5"/>
                  <a:gd name="T4" fmla="*/ 1 w 5"/>
                  <a:gd name="T5" fmla="*/ 2 h 5"/>
                  <a:gd name="T6" fmla="*/ 5 w 5"/>
                  <a:gd name="T7" fmla="*/ 3 h 5"/>
                </a:gdLst>
                <a:cxnLst>
                  <a:cxn ang="0">
                    <a:pos x="T0" y="T1"/>
                  </a:cxn>
                  <a:cxn ang="0">
                    <a:pos x="T2" y="T3"/>
                  </a:cxn>
                  <a:cxn ang="0">
                    <a:pos x="T4" y="T5"/>
                  </a:cxn>
                  <a:cxn ang="0">
                    <a:pos x="T6" y="T7"/>
                  </a:cxn>
                </a:cxnLst>
                <a:rect l="0" t="0" r="r" b="b"/>
                <a:pathLst>
                  <a:path w="5" h="5">
                    <a:moveTo>
                      <a:pt x="5" y="3"/>
                    </a:moveTo>
                    <a:cubicBezTo>
                      <a:pt x="4" y="3"/>
                      <a:pt x="3" y="5"/>
                      <a:pt x="2" y="4"/>
                    </a:cubicBezTo>
                    <a:cubicBezTo>
                      <a:pt x="0" y="3"/>
                      <a:pt x="2" y="2"/>
                      <a:pt x="1" y="2"/>
                    </a:cubicBezTo>
                    <a:cubicBezTo>
                      <a:pt x="3" y="4"/>
                      <a:pt x="4"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5" name="Freeform 1550">
                <a:extLst>
                  <a:ext uri="{FF2B5EF4-FFF2-40B4-BE49-F238E27FC236}">
                    <a16:creationId xmlns:a16="http://schemas.microsoft.com/office/drawing/2014/main" id="{EE8583EF-BCAF-4CF1-98D3-ECFE0B5D42C5}"/>
                  </a:ext>
                </a:extLst>
              </p:cNvPr>
              <p:cNvSpPr/>
              <p:nvPr/>
            </p:nvSpPr>
            <p:spPr bwMode="auto">
              <a:xfrm>
                <a:off x="1951" y="1839"/>
                <a:ext cx="5" cy="5"/>
              </a:xfrm>
              <a:custGeom>
                <a:gdLst>
                  <a:gd name="T0" fmla="*/ 2 w 2"/>
                  <a:gd name="T1" fmla="*/ 0 h 2"/>
                  <a:gd name="T2" fmla="*/ 0 w 2"/>
                  <a:gd name="T3" fmla="*/ 2 h 2"/>
                  <a:gd name="T4" fmla="*/ 1 w 2"/>
                  <a:gd name="T5" fmla="*/ 0 h 2"/>
                  <a:gd name="T6" fmla="*/ 2 w 2"/>
                  <a:gd name="T7" fmla="*/ 0 h 2"/>
                </a:gdLst>
                <a:cxnLst>
                  <a:cxn ang="0">
                    <a:pos x="T0" y="T1"/>
                  </a:cxn>
                  <a:cxn ang="0">
                    <a:pos x="T2" y="T3"/>
                  </a:cxn>
                  <a:cxn ang="0">
                    <a:pos x="T4" y="T5"/>
                  </a:cxn>
                  <a:cxn ang="0">
                    <a:pos x="T6" y="T7"/>
                  </a:cxn>
                </a:cxnLst>
                <a:rect l="0" t="0" r="r" b="b"/>
                <a:pathLst>
                  <a:path w="2" h="2">
                    <a:moveTo>
                      <a:pt x="2" y="0"/>
                    </a:moveTo>
                    <a:cubicBezTo>
                      <a:pt x="0" y="0"/>
                      <a:pt x="1" y="2"/>
                      <a:pt x="0" y="2"/>
                    </a:cubicBezTo>
                    <a:cubicBezTo>
                      <a:pt x="0" y="1"/>
                      <a:pt x="1"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6" name="Freeform 1551">
                <a:extLst>
                  <a:ext uri="{FF2B5EF4-FFF2-40B4-BE49-F238E27FC236}">
                    <a16:creationId xmlns:a16="http://schemas.microsoft.com/office/drawing/2014/main" id="{A82D6226-2F3A-4948-B612-4F988D4B042D}"/>
                  </a:ext>
                </a:extLst>
              </p:cNvPr>
              <p:cNvSpPr/>
              <p:nvPr/>
            </p:nvSpPr>
            <p:spPr bwMode="auto">
              <a:xfrm>
                <a:off x="3511" y="1836"/>
                <a:ext cx="174" cy="75"/>
              </a:xfrm>
              <a:custGeom>
                <a:gdLst>
                  <a:gd name="T0" fmla="*/ 64 w 65"/>
                  <a:gd name="T1" fmla="*/ 2 h 28"/>
                  <a:gd name="T2" fmla="*/ 63 w 65"/>
                  <a:gd name="T3" fmla="*/ 6 h 28"/>
                  <a:gd name="T4" fmla="*/ 60 w 65"/>
                  <a:gd name="T5" fmla="*/ 6 h 28"/>
                  <a:gd name="T6" fmla="*/ 62 w 65"/>
                  <a:gd name="T7" fmla="*/ 4 h 28"/>
                  <a:gd name="T8" fmla="*/ 56 w 65"/>
                  <a:gd name="T9" fmla="*/ 6 h 28"/>
                  <a:gd name="T10" fmla="*/ 53 w 65"/>
                  <a:gd name="T11" fmla="*/ 7 h 28"/>
                  <a:gd name="T12" fmla="*/ 53 w 65"/>
                  <a:gd name="T13" fmla="*/ 9 h 28"/>
                  <a:gd name="T14" fmla="*/ 48 w 65"/>
                  <a:gd name="T15" fmla="*/ 8 h 28"/>
                  <a:gd name="T16" fmla="*/ 43 w 65"/>
                  <a:gd name="T17" fmla="*/ 9 h 28"/>
                  <a:gd name="T18" fmla="*/ 40 w 65"/>
                  <a:gd name="T19" fmla="*/ 11 h 28"/>
                  <a:gd name="T20" fmla="*/ 36 w 65"/>
                  <a:gd name="T21" fmla="*/ 13 h 28"/>
                  <a:gd name="T22" fmla="*/ 37 w 65"/>
                  <a:gd name="T23" fmla="*/ 13 h 28"/>
                  <a:gd name="T24" fmla="*/ 35 w 65"/>
                  <a:gd name="T25" fmla="*/ 13 h 28"/>
                  <a:gd name="T26" fmla="*/ 35 w 65"/>
                  <a:gd name="T27" fmla="*/ 12 h 28"/>
                  <a:gd name="T28" fmla="*/ 34 w 65"/>
                  <a:gd name="T29" fmla="*/ 12 h 28"/>
                  <a:gd name="T30" fmla="*/ 32 w 65"/>
                  <a:gd name="T31" fmla="*/ 16 h 28"/>
                  <a:gd name="T32" fmla="*/ 25 w 65"/>
                  <a:gd name="T33" fmla="*/ 16 h 28"/>
                  <a:gd name="T34" fmla="*/ 24 w 65"/>
                  <a:gd name="T35" fmla="*/ 17 h 28"/>
                  <a:gd name="T36" fmla="*/ 23 w 65"/>
                  <a:gd name="T37" fmla="*/ 16 h 28"/>
                  <a:gd name="T38" fmla="*/ 21 w 65"/>
                  <a:gd name="T39" fmla="*/ 17 h 28"/>
                  <a:gd name="T40" fmla="*/ 15 w 65"/>
                  <a:gd name="T41" fmla="*/ 18 h 28"/>
                  <a:gd name="T42" fmla="*/ 14 w 65"/>
                  <a:gd name="T43" fmla="*/ 17 h 28"/>
                  <a:gd name="T44" fmla="*/ 6 w 65"/>
                  <a:gd name="T45" fmla="*/ 22 h 28"/>
                  <a:gd name="T46" fmla="*/ 8 w 65"/>
                  <a:gd name="T47" fmla="*/ 25 h 28"/>
                  <a:gd name="T48" fmla="*/ 12 w 65"/>
                  <a:gd name="T49" fmla="*/ 25 h 28"/>
                  <a:gd name="T50" fmla="*/ 13 w 65"/>
                  <a:gd name="T51" fmla="*/ 25 h 28"/>
                  <a:gd name="T52" fmla="*/ 9 w 65"/>
                  <a:gd name="T53" fmla="*/ 26 h 28"/>
                  <a:gd name="T54" fmla="*/ 8 w 65"/>
                  <a:gd name="T55" fmla="*/ 27 h 28"/>
                  <a:gd name="T56" fmla="*/ 7 w 65"/>
                  <a:gd name="T57" fmla="*/ 27 h 28"/>
                  <a:gd name="T58" fmla="*/ 4 w 65"/>
                  <a:gd name="T59" fmla="*/ 27 h 28"/>
                  <a:gd name="T60" fmla="*/ 6 w 65"/>
                  <a:gd name="T61" fmla="*/ 28 h 28"/>
                  <a:gd name="T62" fmla="*/ 2 w 65"/>
                  <a:gd name="T63" fmla="*/ 27 h 28"/>
                  <a:gd name="T64" fmla="*/ 0 w 65"/>
                  <a:gd name="T65" fmla="*/ 26 h 28"/>
                  <a:gd name="T66" fmla="*/ 4 w 65"/>
                  <a:gd name="T67" fmla="*/ 25 h 28"/>
                  <a:gd name="T68" fmla="*/ 3 w 65"/>
                  <a:gd name="T69" fmla="*/ 22 h 28"/>
                  <a:gd name="T70" fmla="*/ 4 w 65"/>
                  <a:gd name="T71" fmla="*/ 22 h 28"/>
                  <a:gd name="T72" fmla="*/ 11 w 65"/>
                  <a:gd name="T73" fmla="*/ 18 h 28"/>
                  <a:gd name="T74" fmla="*/ 21 w 65"/>
                  <a:gd name="T75" fmla="*/ 16 h 28"/>
                  <a:gd name="T76" fmla="*/ 27 w 65"/>
                  <a:gd name="T77" fmla="*/ 12 h 28"/>
                  <a:gd name="T78" fmla="*/ 41 w 65"/>
                  <a:gd name="T79" fmla="*/ 7 h 28"/>
                  <a:gd name="T80" fmla="*/ 45 w 65"/>
                  <a:gd name="T81" fmla="*/ 7 h 28"/>
                  <a:gd name="T82" fmla="*/ 49 w 65"/>
                  <a:gd name="T83" fmla="*/ 7 h 28"/>
                  <a:gd name="T84" fmla="*/ 48 w 65"/>
                  <a:gd name="T85" fmla="*/ 5 h 28"/>
                  <a:gd name="T86" fmla="*/ 54 w 65"/>
                  <a:gd name="T87" fmla="*/ 3 h 28"/>
                  <a:gd name="T88" fmla="*/ 60 w 65"/>
                  <a:gd name="T89" fmla="*/ 1 h 28"/>
                  <a:gd name="T90" fmla="*/ 62 w 65"/>
                  <a:gd name="T9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28">
                    <a:moveTo>
                      <a:pt x="62" y="3"/>
                    </a:moveTo>
                    <a:cubicBezTo>
                      <a:pt x="64" y="2"/>
                      <a:pt x="64" y="2"/>
                      <a:pt x="64" y="2"/>
                    </a:cubicBezTo>
                    <a:cubicBezTo>
                      <a:pt x="64" y="3"/>
                      <a:pt x="62" y="3"/>
                      <a:pt x="62" y="4"/>
                    </a:cubicBezTo>
                    <a:cubicBezTo>
                      <a:pt x="62" y="5"/>
                      <a:pt x="65" y="4"/>
                      <a:pt x="63" y="6"/>
                    </a:cubicBezTo>
                    <a:cubicBezTo>
                      <a:pt x="62" y="4"/>
                      <a:pt x="61" y="6"/>
                      <a:pt x="60" y="6"/>
                    </a:cubicBezTo>
                    <a:cubicBezTo>
                      <a:pt x="60" y="6"/>
                      <a:pt x="60" y="6"/>
                      <a:pt x="60" y="6"/>
                    </a:cubicBezTo>
                    <a:cubicBezTo>
                      <a:pt x="59" y="6"/>
                      <a:pt x="59" y="6"/>
                      <a:pt x="59" y="6"/>
                    </a:cubicBezTo>
                    <a:cubicBezTo>
                      <a:pt x="60" y="5"/>
                      <a:pt x="62" y="6"/>
                      <a:pt x="62" y="4"/>
                    </a:cubicBezTo>
                    <a:cubicBezTo>
                      <a:pt x="61" y="4"/>
                      <a:pt x="60" y="3"/>
                      <a:pt x="59" y="4"/>
                    </a:cubicBezTo>
                    <a:cubicBezTo>
                      <a:pt x="58" y="5"/>
                      <a:pt x="57" y="5"/>
                      <a:pt x="56" y="6"/>
                    </a:cubicBezTo>
                    <a:cubicBezTo>
                      <a:pt x="56" y="5"/>
                      <a:pt x="56" y="5"/>
                      <a:pt x="56" y="5"/>
                    </a:cubicBezTo>
                    <a:cubicBezTo>
                      <a:pt x="55" y="7"/>
                      <a:pt x="54" y="6"/>
                      <a:pt x="53" y="7"/>
                    </a:cubicBezTo>
                    <a:cubicBezTo>
                      <a:pt x="55" y="8"/>
                      <a:pt x="55" y="8"/>
                      <a:pt x="55" y="8"/>
                    </a:cubicBezTo>
                    <a:cubicBezTo>
                      <a:pt x="54" y="8"/>
                      <a:pt x="54" y="8"/>
                      <a:pt x="53" y="9"/>
                    </a:cubicBezTo>
                    <a:cubicBezTo>
                      <a:pt x="52" y="8"/>
                      <a:pt x="53" y="8"/>
                      <a:pt x="53" y="7"/>
                    </a:cubicBezTo>
                    <a:cubicBezTo>
                      <a:pt x="51" y="7"/>
                      <a:pt x="50" y="9"/>
                      <a:pt x="48" y="8"/>
                    </a:cubicBezTo>
                    <a:cubicBezTo>
                      <a:pt x="47" y="8"/>
                      <a:pt x="47" y="9"/>
                      <a:pt x="47" y="10"/>
                    </a:cubicBezTo>
                    <a:cubicBezTo>
                      <a:pt x="47" y="9"/>
                      <a:pt x="44" y="11"/>
                      <a:pt x="43" y="9"/>
                    </a:cubicBezTo>
                    <a:cubicBezTo>
                      <a:pt x="43" y="10"/>
                      <a:pt x="42" y="10"/>
                      <a:pt x="43" y="11"/>
                    </a:cubicBezTo>
                    <a:cubicBezTo>
                      <a:pt x="42" y="11"/>
                      <a:pt x="41" y="10"/>
                      <a:pt x="40" y="11"/>
                    </a:cubicBezTo>
                    <a:cubicBezTo>
                      <a:pt x="40" y="12"/>
                      <a:pt x="39" y="11"/>
                      <a:pt x="39" y="11"/>
                    </a:cubicBezTo>
                    <a:cubicBezTo>
                      <a:pt x="39" y="12"/>
                      <a:pt x="37" y="13"/>
                      <a:pt x="36" y="13"/>
                    </a:cubicBezTo>
                    <a:cubicBezTo>
                      <a:pt x="36" y="13"/>
                      <a:pt x="36" y="13"/>
                      <a:pt x="36" y="13"/>
                    </a:cubicBezTo>
                    <a:cubicBezTo>
                      <a:pt x="37" y="13"/>
                      <a:pt x="37" y="13"/>
                      <a:pt x="37" y="13"/>
                    </a:cubicBezTo>
                    <a:cubicBezTo>
                      <a:pt x="37" y="12"/>
                      <a:pt x="37" y="12"/>
                      <a:pt x="37" y="12"/>
                    </a:cubicBezTo>
                    <a:cubicBezTo>
                      <a:pt x="35" y="13"/>
                      <a:pt x="35" y="13"/>
                      <a:pt x="35" y="13"/>
                    </a:cubicBezTo>
                    <a:cubicBezTo>
                      <a:pt x="35" y="13"/>
                      <a:pt x="35" y="13"/>
                      <a:pt x="35" y="13"/>
                    </a:cubicBezTo>
                    <a:cubicBezTo>
                      <a:pt x="35" y="12"/>
                      <a:pt x="35" y="12"/>
                      <a:pt x="35" y="12"/>
                    </a:cubicBezTo>
                    <a:cubicBezTo>
                      <a:pt x="34" y="13"/>
                      <a:pt x="34" y="13"/>
                      <a:pt x="34" y="13"/>
                    </a:cubicBezTo>
                    <a:cubicBezTo>
                      <a:pt x="34" y="12"/>
                      <a:pt x="34" y="12"/>
                      <a:pt x="34" y="12"/>
                    </a:cubicBezTo>
                    <a:cubicBezTo>
                      <a:pt x="33" y="13"/>
                      <a:pt x="32" y="13"/>
                      <a:pt x="31" y="14"/>
                    </a:cubicBezTo>
                    <a:cubicBezTo>
                      <a:pt x="32" y="16"/>
                      <a:pt x="32" y="16"/>
                      <a:pt x="32" y="16"/>
                    </a:cubicBezTo>
                    <a:cubicBezTo>
                      <a:pt x="31" y="16"/>
                      <a:pt x="29" y="15"/>
                      <a:pt x="30" y="14"/>
                    </a:cubicBezTo>
                    <a:cubicBezTo>
                      <a:pt x="28" y="15"/>
                      <a:pt x="25" y="14"/>
                      <a:pt x="25" y="16"/>
                    </a:cubicBezTo>
                    <a:cubicBezTo>
                      <a:pt x="24" y="17"/>
                      <a:pt x="24" y="16"/>
                      <a:pt x="23" y="16"/>
                    </a:cubicBezTo>
                    <a:cubicBezTo>
                      <a:pt x="23" y="17"/>
                      <a:pt x="24" y="17"/>
                      <a:pt x="24" y="17"/>
                    </a:cubicBezTo>
                    <a:cubicBezTo>
                      <a:pt x="24" y="17"/>
                      <a:pt x="24" y="17"/>
                      <a:pt x="24" y="17"/>
                    </a:cubicBezTo>
                    <a:cubicBezTo>
                      <a:pt x="24" y="17"/>
                      <a:pt x="23" y="17"/>
                      <a:pt x="23" y="16"/>
                    </a:cubicBezTo>
                    <a:cubicBezTo>
                      <a:pt x="21" y="17"/>
                      <a:pt x="21" y="17"/>
                      <a:pt x="21" y="17"/>
                    </a:cubicBezTo>
                    <a:cubicBezTo>
                      <a:pt x="21" y="17"/>
                      <a:pt x="21" y="17"/>
                      <a:pt x="21" y="17"/>
                    </a:cubicBezTo>
                    <a:cubicBezTo>
                      <a:pt x="20" y="17"/>
                      <a:pt x="20" y="17"/>
                      <a:pt x="19" y="18"/>
                    </a:cubicBezTo>
                    <a:cubicBezTo>
                      <a:pt x="17" y="17"/>
                      <a:pt x="16" y="20"/>
                      <a:pt x="15" y="18"/>
                    </a:cubicBezTo>
                    <a:cubicBezTo>
                      <a:pt x="15" y="18"/>
                      <a:pt x="15" y="18"/>
                      <a:pt x="15" y="18"/>
                    </a:cubicBezTo>
                    <a:cubicBezTo>
                      <a:pt x="14" y="18"/>
                      <a:pt x="14" y="17"/>
                      <a:pt x="14" y="17"/>
                    </a:cubicBezTo>
                    <a:cubicBezTo>
                      <a:pt x="14" y="18"/>
                      <a:pt x="13" y="19"/>
                      <a:pt x="13" y="20"/>
                    </a:cubicBezTo>
                    <a:cubicBezTo>
                      <a:pt x="11" y="20"/>
                      <a:pt x="8" y="21"/>
                      <a:pt x="6" y="22"/>
                    </a:cubicBezTo>
                    <a:cubicBezTo>
                      <a:pt x="7" y="23"/>
                      <a:pt x="3" y="24"/>
                      <a:pt x="6" y="25"/>
                    </a:cubicBezTo>
                    <a:cubicBezTo>
                      <a:pt x="8" y="25"/>
                      <a:pt x="8" y="25"/>
                      <a:pt x="8" y="25"/>
                    </a:cubicBezTo>
                    <a:cubicBezTo>
                      <a:pt x="8" y="26"/>
                      <a:pt x="8" y="26"/>
                      <a:pt x="8" y="26"/>
                    </a:cubicBezTo>
                    <a:cubicBezTo>
                      <a:pt x="9" y="24"/>
                      <a:pt x="10" y="25"/>
                      <a:pt x="12" y="25"/>
                    </a:cubicBezTo>
                    <a:cubicBezTo>
                      <a:pt x="12" y="25"/>
                      <a:pt x="13" y="24"/>
                      <a:pt x="13" y="24"/>
                    </a:cubicBezTo>
                    <a:cubicBezTo>
                      <a:pt x="13" y="25"/>
                      <a:pt x="13" y="25"/>
                      <a:pt x="13" y="25"/>
                    </a:cubicBezTo>
                    <a:cubicBezTo>
                      <a:pt x="11" y="24"/>
                      <a:pt x="11" y="27"/>
                      <a:pt x="9" y="26"/>
                    </a:cubicBezTo>
                    <a:cubicBezTo>
                      <a:pt x="9" y="26"/>
                      <a:pt x="9" y="26"/>
                      <a:pt x="9" y="26"/>
                    </a:cubicBezTo>
                    <a:cubicBezTo>
                      <a:pt x="8" y="26"/>
                      <a:pt x="8" y="26"/>
                      <a:pt x="8" y="26"/>
                    </a:cubicBezTo>
                    <a:cubicBezTo>
                      <a:pt x="8" y="27"/>
                      <a:pt x="8" y="27"/>
                      <a:pt x="8" y="27"/>
                    </a:cubicBezTo>
                    <a:cubicBezTo>
                      <a:pt x="8" y="26"/>
                      <a:pt x="8" y="26"/>
                      <a:pt x="8" y="26"/>
                    </a:cubicBezTo>
                    <a:cubicBezTo>
                      <a:pt x="7" y="27"/>
                      <a:pt x="7" y="27"/>
                      <a:pt x="7" y="27"/>
                    </a:cubicBezTo>
                    <a:cubicBezTo>
                      <a:pt x="7" y="27"/>
                      <a:pt x="6" y="26"/>
                      <a:pt x="4" y="26"/>
                    </a:cubicBezTo>
                    <a:cubicBezTo>
                      <a:pt x="4" y="27"/>
                      <a:pt x="4" y="27"/>
                      <a:pt x="4" y="27"/>
                    </a:cubicBezTo>
                    <a:cubicBezTo>
                      <a:pt x="4" y="28"/>
                      <a:pt x="5" y="27"/>
                      <a:pt x="6" y="27"/>
                    </a:cubicBezTo>
                    <a:cubicBezTo>
                      <a:pt x="6" y="27"/>
                      <a:pt x="6" y="28"/>
                      <a:pt x="6" y="28"/>
                    </a:cubicBezTo>
                    <a:cubicBezTo>
                      <a:pt x="5" y="26"/>
                      <a:pt x="4" y="28"/>
                      <a:pt x="2" y="28"/>
                    </a:cubicBezTo>
                    <a:cubicBezTo>
                      <a:pt x="2" y="28"/>
                      <a:pt x="2" y="28"/>
                      <a:pt x="2" y="27"/>
                    </a:cubicBezTo>
                    <a:cubicBezTo>
                      <a:pt x="1" y="28"/>
                      <a:pt x="1" y="28"/>
                      <a:pt x="1" y="28"/>
                    </a:cubicBezTo>
                    <a:cubicBezTo>
                      <a:pt x="0" y="26"/>
                      <a:pt x="0" y="26"/>
                      <a:pt x="0" y="26"/>
                    </a:cubicBezTo>
                    <a:cubicBezTo>
                      <a:pt x="1" y="26"/>
                      <a:pt x="3" y="26"/>
                      <a:pt x="3" y="25"/>
                    </a:cubicBezTo>
                    <a:cubicBezTo>
                      <a:pt x="3" y="25"/>
                      <a:pt x="3" y="25"/>
                      <a:pt x="4" y="25"/>
                    </a:cubicBezTo>
                    <a:cubicBezTo>
                      <a:pt x="5" y="25"/>
                      <a:pt x="4" y="24"/>
                      <a:pt x="4" y="23"/>
                    </a:cubicBezTo>
                    <a:cubicBezTo>
                      <a:pt x="3" y="23"/>
                      <a:pt x="2" y="23"/>
                      <a:pt x="3" y="22"/>
                    </a:cubicBezTo>
                    <a:cubicBezTo>
                      <a:pt x="4" y="22"/>
                      <a:pt x="4" y="22"/>
                      <a:pt x="4" y="22"/>
                    </a:cubicBezTo>
                    <a:cubicBezTo>
                      <a:pt x="4" y="22"/>
                      <a:pt x="4" y="22"/>
                      <a:pt x="4" y="22"/>
                    </a:cubicBezTo>
                    <a:cubicBezTo>
                      <a:pt x="6" y="22"/>
                      <a:pt x="7" y="20"/>
                      <a:pt x="8" y="20"/>
                    </a:cubicBezTo>
                    <a:cubicBezTo>
                      <a:pt x="9" y="19"/>
                      <a:pt x="11" y="20"/>
                      <a:pt x="11" y="18"/>
                    </a:cubicBezTo>
                    <a:cubicBezTo>
                      <a:pt x="12" y="19"/>
                      <a:pt x="12" y="19"/>
                      <a:pt x="13" y="19"/>
                    </a:cubicBezTo>
                    <a:cubicBezTo>
                      <a:pt x="14" y="16"/>
                      <a:pt x="18" y="17"/>
                      <a:pt x="21" y="16"/>
                    </a:cubicBezTo>
                    <a:cubicBezTo>
                      <a:pt x="21" y="13"/>
                      <a:pt x="25" y="16"/>
                      <a:pt x="24" y="13"/>
                    </a:cubicBezTo>
                    <a:cubicBezTo>
                      <a:pt x="25" y="12"/>
                      <a:pt x="28" y="15"/>
                      <a:pt x="27" y="12"/>
                    </a:cubicBezTo>
                    <a:cubicBezTo>
                      <a:pt x="30" y="12"/>
                      <a:pt x="33" y="9"/>
                      <a:pt x="35" y="10"/>
                    </a:cubicBezTo>
                    <a:cubicBezTo>
                      <a:pt x="37" y="9"/>
                      <a:pt x="39" y="8"/>
                      <a:pt x="41" y="7"/>
                    </a:cubicBezTo>
                    <a:cubicBezTo>
                      <a:pt x="42" y="8"/>
                      <a:pt x="42" y="6"/>
                      <a:pt x="44" y="7"/>
                    </a:cubicBezTo>
                    <a:cubicBezTo>
                      <a:pt x="45" y="7"/>
                      <a:pt x="45" y="7"/>
                      <a:pt x="45" y="7"/>
                    </a:cubicBezTo>
                    <a:cubicBezTo>
                      <a:pt x="45" y="8"/>
                      <a:pt x="47" y="7"/>
                      <a:pt x="47" y="8"/>
                    </a:cubicBezTo>
                    <a:cubicBezTo>
                      <a:pt x="48" y="7"/>
                      <a:pt x="49" y="8"/>
                      <a:pt x="49" y="7"/>
                    </a:cubicBezTo>
                    <a:cubicBezTo>
                      <a:pt x="46" y="6"/>
                      <a:pt x="46" y="6"/>
                      <a:pt x="46" y="6"/>
                    </a:cubicBezTo>
                    <a:cubicBezTo>
                      <a:pt x="47" y="6"/>
                      <a:pt x="47" y="6"/>
                      <a:pt x="48" y="5"/>
                    </a:cubicBezTo>
                    <a:cubicBezTo>
                      <a:pt x="52" y="3"/>
                      <a:pt x="52" y="3"/>
                      <a:pt x="52" y="3"/>
                    </a:cubicBezTo>
                    <a:cubicBezTo>
                      <a:pt x="52" y="5"/>
                      <a:pt x="53" y="3"/>
                      <a:pt x="54" y="3"/>
                    </a:cubicBezTo>
                    <a:cubicBezTo>
                      <a:pt x="55" y="2"/>
                      <a:pt x="56" y="3"/>
                      <a:pt x="56" y="2"/>
                    </a:cubicBezTo>
                    <a:cubicBezTo>
                      <a:pt x="57" y="2"/>
                      <a:pt x="59" y="2"/>
                      <a:pt x="60" y="1"/>
                    </a:cubicBezTo>
                    <a:cubicBezTo>
                      <a:pt x="61" y="2"/>
                      <a:pt x="61" y="0"/>
                      <a:pt x="62" y="1"/>
                    </a:cubicBezTo>
                    <a:cubicBezTo>
                      <a:pt x="62" y="2"/>
                      <a:pt x="61" y="2"/>
                      <a:pt x="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7" name="Freeform 1552">
                <a:extLst>
                  <a:ext uri="{FF2B5EF4-FFF2-40B4-BE49-F238E27FC236}">
                    <a16:creationId xmlns:a16="http://schemas.microsoft.com/office/drawing/2014/main" id="{295D8B03-581B-42D7-BBE2-4D945CCE7374}"/>
                  </a:ext>
                </a:extLst>
              </p:cNvPr>
              <p:cNvSpPr/>
              <p:nvPr/>
            </p:nvSpPr>
            <p:spPr bwMode="auto">
              <a:xfrm>
                <a:off x="3730" y="183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2"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8" name="Freeform 1553">
                <a:extLst>
                  <a:ext uri="{FF2B5EF4-FFF2-40B4-BE49-F238E27FC236}">
                    <a16:creationId xmlns:a16="http://schemas.microsoft.com/office/drawing/2014/main" id="{DC8DAB57-B434-4BF1-8F7D-4CD1391BE778}"/>
                  </a:ext>
                </a:extLst>
              </p:cNvPr>
              <p:cNvSpPr/>
              <p:nvPr/>
            </p:nvSpPr>
            <p:spPr bwMode="auto">
              <a:xfrm>
                <a:off x="2755" y="1839"/>
                <a:ext cx="13" cy="5"/>
              </a:xfrm>
              <a:custGeom>
                <a:gdLst>
                  <a:gd name="T0" fmla="*/ 5 w 5"/>
                  <a:gd name="T1" fmla="*/ 0 h 2"/>
                  <a:gd name="T2" fmla="*/ 0 w 5"/>
                  <a:gd name="T3" fmla="*/ 2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4" y="1"/>
                      <a:pt x="2" y="1"/>
                      <a:pt x="0" y="2"/>
                    </a:cubicBezTo>
                    <a:cubicBezTo>
                      <a:pt x="1" y="1"/>
                      <a:pt x="1" y="1"/>
                      <a:pt x="1" y="1"/>
                    </a:cubicBezTo>
                    <a:cubicBezTo>
                      <a:pt x="0" y="1"/>
                      <a:pt x="0" y="1"/>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69" name="Freeform 1554">
                <a:extLst>
                  <a:ext uri="{FF2B5EF4-FFF2-40B4-BE49-F238E27FC236}">
                    <a16:creationId xmlns:a16="http://schemas.microsoft.com/office/drawing/2014/main" id="{7C1240FB-1E10-4E92-B501-415D3D5F1337}"/>
                  </a:ext>
                </a:extLst>
              </p:cNvPr>
              <p:cNvSpPr/>
              <p:nvPr/>
            </p:nvSpPr>
            <p:spPr bwMode="auto">
              <a:xfrm>
                <a:off x="3834" y="184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0" name="Freeform 1555">
                <a:extLst>
                  <a:ext uri="{FF2B5EF4-FFF2-40B4-BE49-F238E27FC236}">
                    <a16:creationId xmlns:a16="http://schemas.microsoft.com/office/drawing/2014/main" id="{5CA631B1-2783-4BC5-A2AF-FB08480375B9}"/>
                  </a:ext>
                </a:extLst>
              </p:cNvPr>
              <p:cNvSpPr/>
              <p:nvPr/>
            </p:nvSpPr>
            <p:spPr bwMode="auto">
              <a:xfrm>
                <a:off x="1927" y="1842"/>
                <a:ext cx="21" cy="16"/>
              </a:xfrm>
              <a:custGeom>
                <a:gdLst>
                  <a:gd name="T0" fmla="*/ 8 w 8"/>
                  <a:gd name="T1" fmla="*/ 1 h 6"/>
                  <a:gd name="T2" fmla="*/ 7 w 8"/>
                  <a:gd name="T3" fmla="*/ 2 h 6"/>
                  <a:gd name="T4" fmla="*/ 6 w 8"/>
                  <a:gd name="T5" fmla="*/ 4 h 6"/>
                  <a:gd name="T6" fmla="*/ 3 w 8"/>
                  <a:gd name="T7" fmla="*/ 6 h 6"/>
                  <a:gd name="T8" fmla="*/ 2 w 8"/>
                  <a:gd name="T9" fmla="*/ 4 h 6"/>
                  <a:gd name="T10" fmla="*/ 1 w 8"/>
                  <a:gd name="T11" fmla="*/ 4 h 6"/>
                  <a:gd name="T12" fmla="*/ 1 w 8"/>
                  <a:gd name="T13" fmla="*/ 4 h 6"/>
                  <a:gd name="T14" fmla="*/ 2 w 8"/>
                  <a:gd name="T15" fmla="*/ 4 h 6"/>
                  <a:gd name="T16" fmla="*/ 0 w 8"/>
                  <a:gd name="T17" fmla="*/ 3 h 6"/>
                  <a:gd name="T18" fmla="*/ 2 w 8"/>
                  <a:gd name="T19" fmla="*/ 3 h 6"/>
                  <a:gd name="T20" fmla="*/ 7 w 8"/>
                  <a:gd name="T21" fmla="*/ 0 h 6"/>
                  <a:gd name="T22" fmla="*/ 8 w 8"/>
                  <a:gd name="T23"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1"/>
                    </a:moveTo>
                    <a:cubicBezTo>
                      <a:pt x="8" y="2"/>
                      <a:pt x="7" y="2"/>
                      <a:pt x="7" y="2"/>
                    </a:cubicBezTo>
                    <a:cubicBezTo>
                      <a:pt x="6" y="4"/>
                      <a:pt x="6" y="4"/>
                      <a:pt x="6" y="4"/>
                    </a:cubicBezTo>
                    <a:cubicBezTo>
                      <a:pt x="5" y="5"/>
                      <a:pt x="2" y="4"/>
                      <a:pt x="3" y="6"/>
                    </a:cubicBezTo>
                    <a:cubicBezTo>
                      <a:pt x="2" y="5"/>
                      <a:pt x="4" y="4"/>
                      <a:pt x="2" y="4"/>
                    </a:cubicBezTo>
                    <a:cubicBezTo>
                      <a:pt x="2" y="4"/>
                      <a:pt x="1" y="5"/>
                      <a:pt x="1" y="4"/>
                    </a:cubicBezTo>
                    <a:cubicBezTo>
                      <a:pt x="1" y="4"/>
                      <a:pt x="1" y="4"/>
                      <a:pt x="1" y="4"/>
                    </a:cubicBezTo>
                    <a:cubicBezTo>
                      <a:pt x="2" y="4"/>
                      <a:pt x="2" y="4"/>
                      <a:pt x="2" y="4"/>
                    </a:cubicBezTo>
                    <a:cubicBezTo>
                      <a:pt x="0" y="3"/>
                      <a:pt x="0" y="3"/>
                      <a:pt x="0" y="3"/>
                    </a:cubicBezTo>
                    <a:cubicBezTo>
                      <a:pt x="1" y="3"/>
                      <a:pt x="1" y="1"/>
                      <a:pt x="2" y="3"/>
                    </a:cubicBezTo>
                    <a:cubicBezTo>
                      <a:pt x="4" y="2"/>
                      <a:pt x="5" y="1"/>
                      <a:pt x="7" y="0"/>
                    </a:cubicBezTo>
                    <a:cubicBezTo>
                      <a:pt x="7" y="0"/>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1" name="Freeform 1556">
                <a:extLst>
                  <a:ext uri="{FF2B5EF4-FFF2-40B4-BE49-F238E27FC236}">
                    <a16:creationId xmlns:a16="http://schemas.microsoft.com/office/drawing/2014/main" id="{2FA895EC-A12E-4409-944A-9960EBB13E79}"/>
                  </a:ext>
                </a:extLst>
              </p:cNvPr>
              <p:cNvSpPr/>
              <p:nvPr/>
            </p:nvSpPr>
            <p:spPr bwMode="auto">
              <a:xfrm>
                <a:off x="3821" y="1842"/>
                <a:ext cx="5" cy="2"/>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2" name="Freeform 1557">
                <a:extLst>
                  <a:ext uri="{FF2B5EF4-FFF2-40B4-BE49-F238E27FC236}">
                    <a16:creationId xmlns:a16="http://schemas.microsoft.com/office/drawing/2014/main" id="{92BDFE31-AEBA-4DFB-B28A-795E4556F0AB}"/>
                  </a:ext>
                </a:extLst>
              </p:cNvPr>
              <p:cNvSpPr/>
              <p:nvPr/>
            </p:nvSpPr>
            <p:spPr bwMode="auto">
              <a:xfrm>
                <a:off x="3666" y="1842"/>
                <a:ext cx="8" cy="5"/>
              </a:xfrm>
              <a:custGeom>
                <a:gdLst>
                  <a:gd name="T0" fmla="*/ 3 w 3"/>
                  <a:gd name="T1" fmla="*/ 1 h 2"/>
                  <a:gd name="T2" fmla="*/ 0 w 3"/>
                  <a:gd name="T3" fmla="*/ 2 h 2"/>
                  <a:gd name="T4" fmla="*/ 0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2"/>
                    </a:cubicBezTo>
                    <a:cubicBezTo>
                      <a:pt x="0" y="0"/>
                      <a:pt x="0" y="0"/>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3" name="Freeform 1558">
                <a:extLst>
                  <a:ext uri="{FF2B5EF4-FFF2-40B4-BE49-F238E27FC236}">
                    <a16:creationId xmlns:a16="http://schemas.microsoft.com/office/drawing/2014/main" id="{F2B3B75B-D2FF-47B4-97E7-3655098DCD00}"/>
                  </a:ext>
                </a:extLst>
              </p:cNvPr>
              <p:cNvSpPr/>
              <p:nvPr/>
            </p:nvSpPr>
            <p:spPr bwMode="auto">
              <a:xfrm>
                <a:off x="3703" y="1842"/>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4" name="Freeform 1559">
                <a:extLst>
                  <a:ext uri="{FF2B5EF4-FFF2-40B4-BE49-F238E27FC236}">
                    <a16:creationId xmlns:a16="http://schemas.microsoft.com/office/drawing/2014/main" id="{152D0C54-1206-4591-930D-83EFE96CBE41}"/>
                  </a:ext>
                </a:extLst>
              </p:cNvPr>
              <p:cNvSpPr/>
              <p:nvPr/>
            </p:nvSpPr>
            <p:spPr bwMode="auto">
              <a:xfrm>
                <a:off x="3733" y="1844"/>
                <a:ext cx="10" cy="3"/>
              </a:xfrm>
              <a:custGeom>
                <a:gdLst>
                  <a:gd name="T0" fmla="*/ 3 w 4"/>
                  <a:gd name="T1" fmla="*/ 1 h 1"/>
                  <a:gd name="T2" fmla="*/ 1 w 4"/>
                  <a:gd name="T3" fmla="*/ 1 h 1"/>
                  <a:gd name="T4" fmla="*/ 0 w 4"/>
                  <a:gd name="T5" fmla="*/ 1 h 1"/>
                  <a:gd name="T6" fmla="*/ 2 w 4"/>
                  <a:gd name="T7" fmla="*/ 0 h 1"/>
                  <a:gd name="T8" fmla="*/ 4 w 4"/>
                  <a:gd name="T9" fmla="*/ 0 h 1"/>
                  <a:gd name="T10" fmla="*/ 3 w 4"/>
                  <a:gd name="T11" fmla="*/ 1 h 1"/>
                </a:gdLst>
                <a:cxnLst>
                  <a:cxn ang="0">
                    <a:pos x="T0" y="T1"/>
                  </a:cxn>
                  <a:cxn ang="0">
                    <a:pos x="T2" y="T3"/>
                  </a:cxn>
                  <a:cxn ang="0">
                    <a:pos x="T4" y="T5"/>
                  </a:cxn>
                  <a:cxn ang="0">
                    <a:pos x="T6" y="T7"/>
                  </a:cxn>
                  <a:cxn ang="0">
                    <a:pos x="T8" y="T9"/>
                  </a:cxn>
                  <a:cxn ang="0">
                    <a:pos x="T10" y="T11"/>
                  </a:cxn>
                </a:cxnLst>
                <a:rect l="0" t="0" r="r" b="b"/>
                <a:pathLst>
                  <a:path w="4" h="1">
                    <a:moveTo>
                      <a:pt x="3" y="1"/>
                    </a:moveTo>
                    <a:cubicBezTo>
                      <a:pt x="1" y="1"/>
                      <a:pt x="1" y="1"/>
                      <a:pt x="1" y="1"/>
                    </a:cubicBezTo>
                    <a:cubicBezTo>
                      <a:pt x="0" y="1"/>
                      <a:pt x="0" y="1"/>
                      <a:pt x="0" y="1"/>
                    </a:cubicBezTo>
                    <a:cubicBezTo>
                      <a:pt x="1" y="1"/>
                      <a:pt x="2" y="1"/>
                      <a:pt x="2" y="0"/>
                    </a:cubicBezTo>
                    <a:cubicBezTo>
                      <a:pt x="4" y="0"/>
                      <a:pt x="4"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5" name="Freeform 1560">
                <a:extLst>
                  <a:ext uri="{FF2B5EF4-FFF2-40B4-BE49-F238E27FC236}">
                    <a16:creationId xmlns:a16="http://schemas.microsoft.com/office/drawing/2014/main" id="{5F08A3BA-5B97-4F21-A472-44C6475E2382}"/>
                  </a:ext>
                </a:extLst>
              </p:cNvPr>
              <p:cNvSpPr/>
              <p:nvPr/>
            </p:nvSpPr>
            <p:spPr bwMode="auto">
              <a:xfrm>
                <a:off x="4158" y="1844"/>
                <a:ext cx="45" cy="11"/>
              </a:xfrm>
              <a:custGeom>
                <a:gdLst>
                  <a:gd name="T0" fmla="*/ 17 w 17"/>
                  <a:gd name="T1" fmla="*/ 0 h 4"/>
                  <a:gd name="T2" fmla="*/ 13 w 17"/>
                  <a:gd name="T3" fmla="*/ 1 h 4"/>
                  <a:gd name="T4" fmla="*/ 1 w 17"/>
                  <a:gd name="T5" fmla="*/ 3 h 4"/>
                  <a:gd name="T6" fmla="*/ 0 w 17"/>
                  <a:gd name="T7" fmla="*/ 3 h 4"/>
                  <a:gd name="T8" fmla="*/ 6 w 17"/>
                  <a:gd name="T9" fmla="*/ 2 h 4"/>
                  <a:gd name="T10" fmla="*/ 9 w 17"/>
                  <a:gd name="T11" fmla="*/ 1 h 4"/>
                  <a:gd name="T12" fmla="*/ 16 w 17"/>
                  <a:gd name="T13" fmla="*/ 0 h 4"/>
                  <a:gd name="T14" fmla="*/ 17 w 17"/>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0"/>
                    </a:moveTo>
                    <a:cubicBezTo>
                      <a:pt x="16" y="1"/>
                      <a:pt x="14" y="0"/>
                      <a:pt x="13" y="1"/>
                    </a:cubicBezTo>
                    <a:cubicBezTo>
                      <a:pt x="10" y="2"/>
                      <a:pt x="5" y="3"/>
                      <a:pt x="1" y="3"/>
                    </a:cubicBezTo>
                    <a:cubicBezTo>
                      <a:pt x="0" y="3"/>
                      <a:pt x="0" y="3"/>
                      <a:pt x="0" y="3"/>
                    </a:cubicBezTo>
                    <a:cubicBezTo>
                      <a:pt x="3" y="4"/>
                      <a:pt x="4" y="1"/>
                      <a:pt x="6" y="2"/>
                    </a:cubicBezTo>
                    <a:cubicBezTo>
                      <a:pt x="6" y="1"/>
                      <a:pt x="8" y="2"/>
                      <a:pt x="9" y="1"/>
                    </a:cubicBezTo>
                    <a:cubicBezTo>
                      <a:pt x="11" y="0"/>
                      <a:pt x="14" y="1"/>
                      <a:pt x="16" y="0"/>
                    </a:cubicBez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6" name="Freeform 1561">
                <a:extLst>
                  <a:ext uri="{FF2B5EF4-FFF2-40B4-BE49-F238E27FC236}">
                    <a16:creationId xmlns:a16="http://schemas.microsoft.com/office/drawing/2014/main" id="{48699225-9354-4053-A49D-848FC5A7D074}"/>
                  </a:ext>
                </a:extLst>
              </p:cNvPr>
              <p:cNvSpPr/>
              <p:nvPr/>
            </p:nvSpPr>
            <p:spPr bwMode="auto">
              <a:xfrm>
                <a:off x="4206" y="1844"/>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7" name="Freeform 1562">
                <a:extLst>
                  <a:ext uri="{FF2B5EF4-FFF2-40B4-BE49-F238E27FC236}">
                    <a16:creationId xmlns:a16="http://schemas.microsoft.com/office/drawing/2014/main" id="{110E5E40-E176-4B9D-8699-0721576732B4}"/>
                  </a:ext>
                </a:extLst>
              </p:cNvPr>
              <p:cNvSpPr/>
              <p:nvPr/>
            </p:nvSpPr>
            <p:spPr bwMode="auto">
              <a:xfrm>
                <a:off x="3655" y="1844"/>
                <a:ext cx="11" cy="6"/>
              </a:xfrm>
              <a:custGeom>
                <a:gdLst>
                  <a:gd name="T0" fmla="*/ 4 w 4"/>
                  <a:gd name="T1" fmla="*/ 1 h 2"/>
                  <a:gd name="T2" fmla="*/ 0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2"/>
                      <a:pt x="0"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8" name="Freeform 1563">
                <a:extLst>
                  <a:ext uri="{FF2B5EF4-FFF2-40B4-BE49-F238E27FC236}">
                    <a16:creationId xmlns:a16="http://schemas.microsoft.com/office/drawing/2014/main" id="{31392B36-1CD8-44AD-B28C-41E837A26394}"/>
                  </a:ext>
                </a:extLst>
              </p:cNvPr>
              <p:cNvSpPr/>
              <p:nvPr/>
            </p:nvSpPr>
            <p:spPr bwMode="auto">
              <a:xfrm>
                <a:off x="4112" y="1844"/>
                <a:ext cx="5" cy="9"/>
              </a:xfrm>
              <a:custGeom>
                <a:gdLst>
                  <a:gd name="T0" fmla="*/ 2 w 2"/>
                  <a:gd name="T1" fmla="*/ 2 h 3"/>
                  <a:gd name="T2" fmla="*/ 0 w 2"/>
                  <a:gd name="T3" fmla="*/ 2 h 3"/>
                  <a:gd name="T4" fmla="*/ 0 w 2"/>
                  <a:gd name="T5" fmla="*/ 1 h 3"/>
                  <a:gd name="T6" fmla="*/ 2 w 2"/>
                  <a:gd name="T7" fmla="*/ 2 h 3"/>
                </a:gdLst>
                <a:cxnLst>
                  <a:cxn ang="0">
                    <a:pos x="T0" y="T1"/>
                  </a:cxn>
                  <a:cxn ang="0">
                    <a:pos x="T2" y="T3"/>
                  </a:cxn>
                  <a:cxn ang="0">
                    <a:pos x="T4" y="T5"/>
                  </a:cxn>
                  <a:cxn ang="0">
                    <a:pos x="T6" y="T7"/>
                  </a:cxn>
                </a:cxnLst>
                <a:rect l="0" t="0" r="r" b="b"/>
                <a:pathLst>
                  <a:path w="2" h="3">
                    <a:moveTo>
                      <a:pt x="2" y="2"/>
                    </a:moveTo>
                    <a:cubicBezTo>
                      <a:pt x="1" y="3"/>
                      <a:pt x="1" y="2"/>
                      <a:pt x="0" y="2"/>
                    </a:cubicBezTo>
                    <a:cubicBezTo>
                      <a:pt x="0" y="1"/>
                      <a:pt x="0" y="1"/>
                      <a:pt x="0" y="1"/>
                    </a:cubicBezTo>
                    <a:cubicBezTo>
                      <a:pt x="2" y="0"/>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79" name="Freeform 1564">
                <a:extLst>
                  <a:ext uri="{FF2B5EF4-FFF2-40B4-BE49-F238E27FC236}">
                    <a16:creationId xmlns:a16="http://schemas.microsoft.com/office/drawing/2014/main" id="{EC1FFADD-6527-470A-8DC6-B7997ABD6397}"/>
                  </a:ext>
                </a:extLst>
              </p:cNvPr>
              <p:cNvSpPr/>
              <p:nvPr/>
            </p:nvSpPr>
            <p:spPr bwMode="auto">
              <a:xfrm>
                <a:off x="3239" y="1847"/>
                <a:ext cx="2" cy="3"/>
              </a:xfrm>
              <a:custGeom>
                <a:gdLst>
                  <a:gd name="T0" fmla="*/ 1 w 1"/>
                  <a:gd name="T1" fmla="*/ 0 h 1"/>
                  <a:gd name="T2" fmla="*/ 0 w 1"/>
                  <a:gd name="T3" fmla="*/ 1 h 1"/>
                  <a:gd name="T4" fmla="*/ 1 w 1"/>
                  <a:gd name="T5" fmla="*/ 1 h 1"/>
                  <a:gd name="T6" fmla="*/ 1 w 1"/>
                  <a:gd name="T7" fmla="*/ 1 h 1"/>
                  <a:gd name="T8" fmla="*/ 0 w 1"/>
                  <a:gd name="T9" fmla="*/ 1 h 1"/>
                  <a:gd name="T10" fmla="*/ 0 w 1"/>
                  <a:gd name="T11" fmla="*/ 0 h 1"/>
                  <a:gd name="T12" fmla="*/ 1 w 1"/>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1"/>
                    </a:cubicBezTo>
                    <a:cubicBezTo>
                      <a:pt x="1" y="1"/>
                      <a:pt x="1" y="1"/>
                      <a:pt x="1" y="1"/>
                    </a:cubicBezTo>
                    <a:cubicBezTo>
                      <a:pt x="1" y="1"/>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0" name="Freeform 1565">
                <a:extLst>
                  <a:ext uri="{FF2B5EF4-FFF2-40B4-BE49-F238E27FC236}">
                    <a16:creationId xmlns:a16="http://schemas.microsoft.com/office/drawing/2014/main" id="{655E3017-E004-47D1-B4B5-FA50F6455F32}"/>
                  </a:ext>
                </a:extLst>
              </p:cNvPr>
              <p:cNvSpPr/>
              <p:nvPr/>
            </p:nvSpPr>
            <p:spPr bwMode="auto">
              <a:xfrm>
                <a:off x="3687" y="1847"/>
                <a:ext cx="27" cy="16"/>
              </a:xfrm>
              <a:custGeom>
                <a:gdLst>
                  <a:gd name="T0" fmla="*/ 7 w 10"/>
                  <a:gd name="T1" fmla="*/ 4 h 6"/>
                  <a:gd name="T2" fmla="*/ 0 w 10"/>
                  <a:gd name="T3" fmla="*/ 6 h 6"/>
                  <a:gd name="T4" fmla="*/ 7 w 10"/>
                  <a:gd name="T5" fmla="*/ 2 h 6"/>
                  <a:gd name="T6" fmla="*/ 7 w 10"/>
                  <a:gd name="T7" fmla="*/ 3 h 6"/>
                  <a:gd name="T8" fmla="*/ 8 w 10"/>
                  <a:gd name="T9" fmla="*/ 2 h 6"/>
                  <a:gd name="T10" fmla="*/ 7 w 10"/>
                  <a:gd name="T11" fmla="*/ 1 h 6"/>
                  <a:gd name="T12" fmla="*/ 8 w 10"/>
                  <a:gd name="T13" fmla="*/ 0 h 6"/>
                  <a:gd name="T14" fmla="*/ 7 w 10"/>
                  <a:gd name="T15" fmla="*/ 4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5" y="4"/>
                      <a:pt x="2" y="5"/>
                      <a:pt x="0" y="6"/>
                    </a:cubicBezTo>
                    <a:cubicBezTo>
                      <a:pt x="0" y="1"/>
                      <a:pt x="5" y="6"/>
                      <a:pt x="7" y="2"/>
                    </a:cubicBezTo>
                    <a:cubicBezTo>
                      <a:pt x="7" y="3"/>
                      <a:pt x="7" y="3"/>
                      <a:pt x="7" y="3"/>
                    </a:cubicBezTo>
                    <a:cubicBezTo>
                      <a:pt x="8" y="2"/>
                      <a:pt x="8" y="2"/>
                      <a:pt x="8" y="2"/>
                    </a:cubicBezTo>
                    <a:cubicBezTo>
                      <a:pt x="7" y="1"/>
                      <a:pt x="7" y="1"/>
                      <a:pt x="7" y="1"/>
                    </a:cubicBezTo>
                    <a:cubicBezTo>
                      <a:pt x="8" y="0"/>
                      <a:pt x="8" y="0"/>
                      <a:pt x="8" y="0"/>
                    </a:cubicBezTo>
                    <a:cubicBezTo>
                      <a:pt x="9" y="1"/>
                      <a:pt x="10"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1" name="Freeform 1566">
                <a:extLst>
                  <a:ext uri="{FF2B5EF4-FFF2-40B4-BE49-F238E27FC236}">
                    <a16:creationId xmlns:a16="http://schemas.microsoft.com/office/drawing/2014/main" id="{4E379E5D-C712-4056-9EFA-4E45976B1A27}"/>
                  </a:ext>
                </a:extLst>
              </p:cNvPr>
              <p:cNvSpPr/>
              <p:nvPr/>
            </p:nvSpPr>
            <p:spPr bwMode="auto">
              <a:xfrm>
                <a:off x="3922" y="1847"/>
                <a:ext cx="3" cy="6"/>
              </a:xfrm>
              <a:custGeom>
                <a:gdLst>
                  <a:gd name="T0" fmla="*/ 1 w 1"/>
                  <a:gd name="T1" fmla="*/ 0 h 2"/>
                  <a:gd name="T2" fmla="*/ 0 w 1"/>
                  <a:gd name="T3" fmla="*/ 1 h 2"/>
                  <a:gd name="T4" fmla="*/ 1 w 1"/>
                  <a:gd name="T5" fmla="*/ 0 h 2"/>
                </a:gdLst>
                <a:cxnLst>
                  <a:cxn ang="0">
                    <a:pos x="T0" y="T1"/>
                  </a:cxn>
                  <a:cxn ang="0">
                    <a:pos x="T2" y="T3"/>
                  </a:cxn>
                  <a:cxn ang="0">
                    <a:pos x="T4" y="T5"/>
                  </a:cxn>
                </a:cxnLst>
                <a:rect l="0" t="0" r="r" b="b"/>
                <a:pathLst>
                  <a:path w="1" h="2">
                    <a:moveTo>
                      <a:pt x="1" y="0"/>
                    </a:moveTo>
                    <a:cubicBezTo>
                      <a:pt x="1" y="2"/>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2" name="Freeform 1567">
                <a:extLst>
                  <a:ext uri="{FF2B5EF4-FFF2-40B4-BE49-F238E27FC236}">
                    <a16:creationId xmlns:a16="http://schemas.microsoft.com/office/drawing/2014/main" id="{A2A096D5-88EA-4C71-8609-A0792DEBE24A}"/>
                  </a:ext>
                </a:extLst>
              </p:cNvPr>
              <p:cNvSpPr/>
              <p:nvPr/>
            </p:nvSpPr>
            <p:spPr bwMode="auto">
              <a:xfrm>
                <a:off x="3231" y="184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3" name="Freeform 1568">
                <a:extLst>
                  <a:ext uri="{FF2B5EF4-FFF2-40B4-BE49-F238E27FC236}">
                    <a16:creationId xmlns:a16="http://schemas.microsoft.com/office/drawing/2014/main" id="{D76D46B0-F57E-46F2-93BA-BFE08E058D36}"/>
                  </a:ext>
                </a:extLst>
              </p:cNvPr>
              <p:cNvSpPr/>
              <p:nvPr/>
            </p:nvSpPr>
            <p:spPr bwMode="auto">
              <a:xfrm>
                <a:off x="3645" y="1847"/>
                <a:ext cx="5" cy="8"/>
              </a:xfrm>
              <a:custGeom>
                <a:gdLst>
                  <a:gd name="T0" fmla="*/ 2 w 2"/>
                  <a:gd name="T1" fmla="*/ 1 h 3"/>
                  <a:gd name="T2" fmla="*/ 2 w 2"/>
                  <a:gd name="T3" fmla="*/ 2 h 3"/>
                  <a:gd name="T4" fmla="*/ 0 w 2"/>
                  <a:gd name="T5" fmla="*/ 1 h 3"/>
                  <a:gd name="T6" fmla="*/ 1 w 2"/>
                  <a:gd name="T7" fmla="*/ 2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2"/>
                      <a:pt x="2" y="2"/>
                      <a:pt x="2" y="2"/>
                    </a:cubicBezTo>
                    <a:cubicBezTo>
                      <a:pt x="2" y="1"/>
                      <a:pt x="1" y="3"/>
                      <a:pt x="0" y="1"/>
                    </a:cubicBezTo>
                    <a:cubicBezTo>
                      <a:pt x="1" y="2"/>
                      <a:pt x="1" y="2"/>
                      <a:pt x="1" y="2"/>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4" name="Freeform 1569">
                <a:extLst>
                  <a:ext uri="{FF2B5EF4-FFF2-40B4-BE49-F238E27FC236}">
                    <a16:creationId xmlns:a16="http://schemas.microsoft.com/office/drawing/2014/main" id="{1CA974E7-B07D-4226-A2C0-D4367E936B67}"/>
                  </a:ext>
                </a:extLst>
              </p:cNvPr>
              <p:cNvSpPr/>
              <p:nvPr/>
            </p:nvSpPr>
            <p:spPr bwMode="auto">
              <a:xfrm>
                <a:off x="3679" y="1850"/>
                <a:ext cx="14" cy="8"/>
              </a:xfrm>
              <a:custGeom>
                <a:gdLst>
                  <a:gd name="T0" fmla="*/ 5 w 5"/>
                  <a:gd name="T1" fmla="*/ 0 h 3"/>
                  <a:gd name="T2" fmla="*/ 2 w 5"/>
                  <a:gd name="T3" fmla="*/ 3 h 3"/>
                  <a:gd name="T4" fmla="*/ 0 w 5"/>
                  <a:gd name="T5" fmla="*/ 3 h 3"/>
                  <a:gd name="T6" fmla="*/ 4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5" y="1"/>
                      <a:pt x="2" y="1"/>
                      <a:pt x="2" y="3"/>
                    </a:cubicBezTo>
                    <a:cubicBezTo>
                      <a:pt x="1" y="3"/>
                      <a:pt x="1" y="3"/>
                      <a:pt x="0" y="3"/>
                    </a:cubicBezTo>
                    <a:cubicBezTo>
                      <a:pt x="0" y="1"/>
                      <a:pt x="4" y="2"/>
                      <a:pt x="4"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5" name="Freeform 1570">
                <a:extLst>
                  <a:ext uri="{FF2B5EF4-FFF2-40B4-BE49-F238E27FC236}">
                    <a16:creationId xmlns:a16="http://schemas.microsoft.com/office/drawing/2014/main" id="{E31C5DC5-26F0-4152-9E5E-2CAF432DED1D}"/>
                  </a:ext>
                </a:extLst>
              </p:cNvPr>
              <p:cNvSpPr/>
              <p:nvPr/>
            </p:nvSpPr>
            <p:spPr bwMode="auto">
              <a:xfrm>
                <a:off x="4403" y="1850"/>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6" name="Freeform 1571">
                <a:extLst>
                  <a:ext uri="{FF2B5EF4-FFF2-40B4-BE49-F238E27FC236}">
                    <a16:creationId xmlns:a16="http://schemas.microsoft.com/office/drawing/2014/main" id="{0B136D65-4579-444D-BA70-5926C5C442F5}"/>
                  </a:ext>
                </a:extLst>
              </p:cNvPr>
              <p:cNvSpPr/>
              <p:nvPr/>
            </p:nvSpPr>
            <p:spPr bwMode="auto">
              <a:xfrm>
                <a:off x="3711" y="1850"/>
                <a:ext cx="14" cy="11"/>
              </a:xfrm>
              <a:custGeom>
                <a:gdLst>
                  <a:gd name="T0" fmla="*/ 5 w 5"/>
                  <a:gd name="T1" fmla="*/ 2 h 4"/>
                  <a:gd name="T2" fmla="*/ 1 w 5"/>
                  <a:gd name="T3" fmla="*/ 4 h 4"/>
                  <a:gd name="T4" fmla="*/ 0 w 5"/>
                  <a:gd name="T5" fmla="*/ 4 h 4"/>
                  <a:gd name="T6" fmla="*/ 1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1" y="4"/>
                      <a:pt x="1" y="4"/>
                      <a:pt x="1" y="4"/>
                    </a:cubicBezTo>
                    <a:cubicBezTo>
                      <a:pt x="0" y="4"/>
                      <a:pt x="0" y="4"/>
                      <a:pt x="0" y="4"/>
                    </a:cubicBezTo>
                    <a:cubicBezTo>
                      <a:pt x="2" y="3"/>
                      <a:pt x="0" y="3"/>
                      <a:pt x="1" y="2"/>
                    </a:cubicBezTo>
                    <a:cubicBezTo>
                      <a:pt x="2" y="1"/>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7" name="Freeform 1572">
                <a:extLst>
                  <a:ext uri="{FF2B5EF4-FFF2-40B4-BE49-F238E27FC236}">
                    <a16:creationId xmlns:a16="http://schemas.microsoft.com/office/drawing/2014/main" id="{2862ABF7-6960-4DC7-ADCB-5EE540614044}"/>
                  </a:ext>
                </a:extLst>
              </p:cNvPr>
              <p:cNvSpPr/>
              <p:nvPr/>
            </p:nvSpPr>
            <p:spPr bwMode="auto">
              <a:xfrm>
                <a:off x="3802" y="1853"/>
                <a:ext cx="8" cy="5"/>
              </a:xfrm>
              <a:custGeom>
                <a:gdLst>
                  <a:gd name="T0" fmla="*/ 3 w 3"/>
                  <a:gd name="T1" fmla="*/ 1 h 2"/>
                  <a:gd name="T2" fmla="*/ 0 w 3"/>
                  <a:gd name="T3" fmla="*/ 2 h 2"/>
                  <a:gd name="T4" fmla="*/ 2 w 3"/>
                  <a:gd name="T5" fmla="*/ 1 h 2"/>
                  <a:gd name="T6" fmla="*/ 3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0"/>
                      <a:pt x="1" y="1"/>
                      <a:pt x="0" y="2"/>
                    </a:cubicBezTo>
                    <a:cubicBezTo>
                      <a:pt x="0" y="1"/>
                      <a:pt x="2" y="0"/>
                      <a:pt x="2" y="1"/>
                    </a:cubicBezTo>
                    <a:cubicBezTo>
                      <a:pt x="3" y="0"/>
                      <a:pt x="3" y="0"/>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8" name="Freeform 1573">
                <a:extLst>
                  <a:ext uri="{FF2B5EF4-FFF2-40B4-BE49-F238E27FC236}">
                    <a16:creationId xmlns:a16="http://schemas.microsoft.com/office/drawing/2014/main" id="{B8292E68-DAFD-4091-8C7E-4AAF56801B1E}"/>
                  </a:ext>
                </a:extLst>
              </p:cNvPr>
              <p:cNvSpPr/>
              <p:nvPr/>
            </p:nvSpPr>
            <p:spPr bwMode="auto">
              <a:xfrm>
                <a:off x="3920" y="1853"/>
                <a:ext cx="2"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89" name="Freeform 1574">
                <a:extLst>
                  <a:ext uri="{FF2B5EF4-FFF2-40B4-BE49-F238E27FC236}">
                    <a16:creationId xmlns:a16="http://schemas.microsoft.com/office/drawing/2014/main" id="{F4866255-B026-4EFC-AFBC-C0092CF0F846}"/>
                  </a:ext>
                </a:extLst>
              </p:cNvPr>
              <p:cNvSpPr/>
              <p:nvPr/>
            </p:nvSpPr>
            <p:spPr bwMode="auto">
              <a:xfrm>
                <a:off x="4144" y="1853"/>
                <a:ext cx="14" cy="5"/>
              </a:xfrm>
              <a:custGeom>
                <a:gdLst>
                  <a:gd name="T0" fmla="*/ 5 w 5"/>
                  <a:gd name="T1" fmla="*/ 0 h 2"/>
                  <a:gd name="T2" fmla="*/ 0 w 5"/>
                  <a:gd name="T3" fmla="*/ 1 h 2"/>
                  <a:gd name="T4" fmla="*/ 3 w 5"/>
                  <a:gd name="T5" fmla="*/ 1 h 2"/>
                  <a:gd name="T6" fmla="*/ 5 w 5"/>
                  <a:gd name="T7" fmla="*/ 0 h 2"/>
                </a:gdLst>
                <a:cxnLst>
                  <a:cxn ang="0">
                    <a:pos x="T0" y="T1"/>
                  </a:cxn>
                  <a:cxn ang="0">
                    <a:pos x="T2" y="T3"/>
                  </a:cxn>
                  <a:cxn ang="0">
                    <a:pos x="T4" y="T5"/>
                  </a:cxn>
                  <a:cxn ang="0">
                    <a:pos x="T6" y="T7"/>
                  </a:cxn>
                </a:cxnLst>
                <a:rect l="0" t="0" r="r" b="b"/>
                <a:pathLst>
                  <a:path w="5" h="2">
                    <a:moveTo>
                      <a:pt x="5" y="0"/>
                    </a:moveTo>
                    <a:cubicBezTo>
                      <a:pt x="4" y="1"/>
                      <a:pt x="1" y="2"/>
                      <a:pt x="0" y="1"/>
                    </a:cubicBezTo>
                    <a:cubicBezTo>
                      <a:pt x="1" y="1"/>
                      <a:pt x="2" y="0"/>
                      <a:pt x="3" y="1"/>
                    </a:cubicBezTo>
                    <a:cubicBezTo>
                      <a:pt x="4" y="1"/>
                      <a:pt x="4"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0" name="Freeform 1575">
                <a:extLst>
                  <a:ext uri="{FF2B5EF4-FFF2-40B4-BE49-F238E27FC236}">
                    <a16:creationId xmlns:a16="http://schemas.microsoft.com/office/drawing/2014/main" id="{7899438C-DE2C-4C4B-B212-433C6D5180DA}"/>
                  </a:ext>
                </a:extLst>
              </p:cNvPr>
              <p:cNvSpPr/>
              <p:nvPr/>
            </p:nvSpPr>
            <p:spPr bwMode="auto">
              <a:xfrm>
                <a:off x="1953" y="1855"/>
                <a:ext cx="6"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1" name="Freeform 1576">
                <a:extLst>
                  <a:ext uri="{FF2B5EF4-FFF2-40B4-BE49-F238E27FC236}">
                    <a16:creationId xmlns:a16="http://schemas.microsoft.com/office/drawing/2014/main" id="{78A06440-42E0-4A00-A1B4-2CF03C93E114}"/>
                  </a:ext>
                </a:extLst>
              </p:cNvPr>
              <p:cNvSpPr/>
              <p:nvPr/>
            </p:nvSpPr>
            <p:spPr bwMode="auto">
              <a:xfrm>
                <a:off x="4139" y="1855"/>
                <a:ext cx="5" cy="3"/>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2" name="Freeform 1577">
                <a:extLst>
                  <a:ext uri="{FF2B5EF4-FFF2-40B4-BE49-F238E27FC236}">
                    <a16:creationId xmlns:a16="http://schemas.microsoft.com/office/drawing/2014/main" id="{336797E1-D40D-4B66-8047-4558D3A6A57C}"/>
                  </a:ext>
                </a:extLst>
              </p:cNvPr>
              <p:cNvSpPr/>
              <p:nvPr/>
            </p:nvSpPr>
            <p:spPr bwMode="auto">
              <a:xfrm>
                <a:off x="3784" y="1858"/>
                <a:ext cx="8" cy="3"/>
              </a:xfrm>
              <a:custGeom>
                <a:gdLst>
                  <a:gd name="T0" fmla="*/ 3 w 3"/>
                  <a:gd name="T1" fmla="*/ 0 h 1"/>
                  <a:gd name="T2" fmla="*/ 0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1"/>
                      <a:pt x="0" y="1"/>
                    </a:cubicBezTo>
                    <a:cubicBezTo>
                      <a:pt x="0" y="1"/>
                      <a:pt x="0" y="1"/>
                      <a:pt x="0" y="1"/>
                    </a:cubicBezTo>
                    <a:cubicBezTo>
                      <a:pt x="1" y="1"/>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3" name="Freeform 1578">
                <a:extLst>
                  <a:ext uri="{FF2B5EF4-FFF2-40B4-BE49-F238E27FC236}">
                    <a16:creationId xmlns:a16="http://schemas.microsoft.com/office/drawing/2014/main" id="{49044B45-1927-494D-99DB-0DFD445F3601}"/>
                  </a:ext>
                </a:extLst>
              </p:cNvPr>
              <p:cNvSpPr/>
              <p:nvPr/>
            </p:nvSpPr>
            <p:spPr bwMode="auto">
              <a:xfrm>
                <a:off x="3794" y="1855"/>
                <a:ext cx="6" cy="3"/>
              </a:xfrm>
              <a:custGeom>
                <a:gdLst>
                  <a:gd name="T0" fmla="*/ 2 w 2"/>
                  <a:gd name="T1" fmla="*/ 1 h 1"/>
                  <a:gd name="T2" fmla="*/ 1 w 2"/>
                  <a:gd name="T3" fmla="*/ 1 h 1"/>
                  <a:gd name="T4" fmla="*/ 1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1"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4" name="Freeform 1579">
                <a:extLst>
                  <a:ext uri="{FF2B5EF4-FFF2-40B4-BE49-F238E27FC236}">
                    <a16:creationId xmlns:a16="http://schemas.microsoft.com/office/drawing/2014/main" id="{64D93BFF-CC53-4674-9C45-02EBC1C1DC67}"/>
                  </a:ext>
                </a:extLst>
              </p:cNvPr>
              <p:cNvSpPr/>
              <p:nvPr/>
            </p:nvSpPr>
            <p:spPr bwMode="auto">
              <a:xfrm>
                <a:off x="3837" y="185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1"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5" name="Freeform 1580">
                <a:extLst>
                  <a:ext uri="{FF2B5EF4-FFF2-40B4-BE49-F238E27FC236}">
                    <a16:creationId xmlns:a16="http://schemas.microsoft.com/office/drawing/2014/main" id="{63B19DFF-0544-4DEB-B427-4EDD125A5C81}"/>
                  </a:ext>
                </a:extLst>
              </p:cNvPr>
              <p:cNvSpPr/>
              <p:nvPr/>
            </p:nvSpPr>
            <p:spPr bwMode="auto">
              <a:xfrm>
                <a:off x="3901" y="1855"/>
                <a:ext cx="5" cy="8"/>
              </a:xfrm>
              <a:custGeom>
                <a:gdLst>
                  <a:gd name="T0" fmla="*/ 2 w 2"/>
                  <a:gd name="T1" fmla="*/ 1 h 3"/>
                  <a:gd name="T2" fmla="*/ 1 w 2"/>
                  <a:gd name="T3" fmla="*/ 1 h 3"/>
                  <a:gd name="T4" fmla="*/ 2 w 2"/>
                  <a:gd name="T5" fmla="*/ 2 h 3"/>
                  <a:gd name="T6" fmla="*/ 1 w 2"/>
                  <a:gd name="T7" fmla="*/ 3 h 3"/>
                  <a:gd name="T8" fmla="*/ 0 w 2"/>
                  <a:gd name="T9" fmla="*/ 1 h 3"/>
                  <a:gd name="T10" fmla="*/ 2 w 2"/>
                  <a:gd name="T11" fmla="*/ 1 h 3"/>
                </a:gdLst>
                <a:cxnLst>
                  <a:cxn ang="0">
                    <a:pos x="T0" y="T1"/>
                  </a:cxn>
                  <a:cxn ang="0">
                    <a:pos x="T2" y="T3"/>
                  </a:cxn>
                  <a:cxn ang="0">
                    <a:pos x="T4" y="T5"/>
                  </a:cxn>
                  <a:cxn ang="0">
                    <a:pos x="T6" y="T7"/>
                  </a:cxn>
                  <a:cxn ang="0">
                    <a:pos x="T8" y="T9"/>
                  </a:cxn>
                  <a:cxn ang="0">
                    <a:pos x="T10" y="T11"/>
                  </a:cxn>
                </a:cxnLst>
                <a:rect l="0" t="0" r="r" b="b"/>
                <a:pathLst>
                  <a:path w="2" h="3">
                    <a:moveTo>
                      <a:pt x="2" y="1"/>
                    </a:moveTo>
                    <a:cubicBezTo>
                      <a:pt x="1" y="1"/>
                      <a:pt x="1" y="1"/>
                      <a:pt x="1" y="1"/>
                    </a:cubicBezTo>
                    <a:cubicBezTo>
                      <a:pt x="2" y="2"/>
                      <a:pt x="2" y="2"/>
                      <a:pt x="2" y="2"/>
                    </a:cubicBezTo>
                    <a:cubicBezTo>
                      <a:pt x="1" y="3"/>
                      <a:pt x="1" y="3"/>
                      <a:pt x="1" y="3"/>
                    </a:cubicBezTo>
                    <a:cubicBezTo>
                      <a:pt x="1" y="2"/>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6" name="Freeform 1581">
                <a:extLst>
                  <a:ext uri="{FF2B5EF4-FFF2-40B4-BE49-F238E27FC236}">
                    <a16:creationId xmlns:a16="http://schemas.microsoft.com/office/drawing/2014/main" id="{6CF9A268-ACC2-4FEF-9414-CA9C879BE56C}"/>
                  </a:ext>
                </a:extLst>
              </p:cNvPr>
              <p:cNvSpPr/>
              <p:nvPr/>
            </p:nvSpPr>
            <p:spPr bwMode="auto">
              <a:xfrm>
                <a:off x="4061" y="1855"/>
                <a:ext cx="46" cy="19"/>
              </a:xfrm>
              <a:custGeom>
                <a:gdLst>
                  <a:gd name="T0" fmla="*/ 17 w 17"/>
                  <a:gd name="T1" fmla="*/ 1 h 7"/>
                  <a:gd name="T2" fmla="*/ 11 w 17"/>
                  <a:gd name="T3" fmla="*/ 3 h 7"/>
                  <a:gd name="T4" fmla="*/ 9 w 17"/>
                  <a:gd name="T5" fmla="*/ 4 h 7"/>
                  <a:gd name="T6" fmla="*/ 9 w 17"/>
                  <a:gd name="T7" fmla="*/ 5 h 7"/>
                  <a:gd name="T8" fmla="*/ 5 w 17"/>
                  <a:gd name="T9" fmla="*/ 5 h 7"/>
                  <a:gd name="T10" fmla="*/ 0 w 17"/>
                  <a:gd name="T11" fmla="*/ 5 h 7"/>
                  <a:gd name="T12" fmla="*/ 9 w 17"/>
                  <a:gd name="T13" fmla="*/ 2 h 7"/>
                  <a:gd name="T14" fmla="*/ 9 w 17"/>
                  <a:gd name="T15" fmla="*/ 3 h 7"/>
                  <a:gd name="T16" fmla="*/ 11 w 17"/>
                  <a:gd name="T17" fmla="*/ 2 h 7"/>
                  <a:gd name="T18" fmla="*/ 10 w 17"/>
                  <a:gd name="T19" fmla="*/ 2 h 7"/>
                  <a:gd name="T20" fmla="*/ 11 w 17"/>
                  <a:gd name="T21" fmla="*/ 1 h 7"/>
                  <a:gd name="T22" fmla="*/ 10 w 17"/>
                  <a:gd name="T23" fmla="*/ 2 h 7"/>
                  <a:gd name="T24" fmla="*/ 11 w 17"/>
                  <a:gd name="T25" fmla="*/ 2 h 7"/>
                  <a:gd name="T26" fmla="*/ 12 w 17"/>
                  <a:gd name="T27" fmla="*/ 2 h 7"/>
                  <a:gd name="T28" fmla="*/ 13 w 17"/>
                  <a:gd name="T29" fmla="*/ 2 h 7"/>
                  <a:gd name="T30" fmla="*/ 14 w 17"/>
                  <a:gd name="T31" fmla="*/ 1 h 7"/>
                  <a:gd name="T32" fmla="*/ 13 w 17"/>
                  <a:gd name="T33" fmla="*/ 1 h 7"/>
                  <a:gd name="T34" fmla="*/ 15 w 17"/>
                  <a:gd name="T35" fmla="*/ 1 h 7"/>
                  <a:gd name="T36" fmla="*/ 17 w 17"/>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17" y="1"/>
                    </a:moveTo>
                    <a:cubicBezTo>
                      <a:pt x="16" y="2"/>
                      <a:pt x="13" y="3"/>
                      <a:pt x="11" y="3"/>
                    </a:cubicBezTo>
                    <a:cubicBezTo>
                      <a:pt x="10" y="4"/>
                      <a:pt x="9" y="3"/>
                      <a:pt x="9" y="4"/>
                    </a:cubicBezTo>
                    <a:cubicBezTo>
                      <a:pt x="9" y="5"/>
                      <a:pt x="9" y="5"/>
                      <a:pt x="9" y="5"/>
                    </a:cubicBezTo>
                    <a:cubicBezTo>
                      <a:pt x="8" y="4"/>
                      <a:pt x="7" y="5"/>
                      <a:pt x="5" y="5"/>
                    </a:cubicBezTo>
                    <a:cubicBezTo>
                      <a:pt x="3" y="5"/>
                      <a:pt x="2" y="7"/>
                      <a:pt x="0" y="5"/>
                    </a:cubicBezTo>
                    <a:cubicBezTo>
                      <a:pt x="4" y="5"/>
                      <a:pt x="6" y="3"/>
                      <a:pt x="9" y="2"/>
                    </a:cubicBezTo>
                    <a:cubicBezTo>
                      <a:pt x="9" y="3"/>
                      <a:pt x="9" y="3"/>
                      <a:pt x="9" y="3"/>
                    </a:cubicBezTo>
                    <a:cubicBezTo>
                      <a:pt x="10" y="3"/>
                      <a:pt x="10" y="3"/>
                      <a:pt x="11" y="2"/>
                    </a:cubicBezTo>
                    <a:cubicBezTo>
                      <a:pt x="10" y="2"/>
                      <a:pt x="10" y="2"/>
                      <a:pt x="10" y="2"/>
                    </a:cubicBezTo>
                    <a:cubicBezTo>
                      <a:pt x="11" y="1"/>
                      <a:pt x="11" y="1"/>
                      <a:pt x="11" y="1"/>
                    </a:cubicBezTo>
                    <a:cubicBezTo>
                      <a:pt x="10" y="2"/>
                      <a:pt x="10" y="2"/>
                      <a:pt x="10" y="2"/>
                    </a:cubicBezTo>
                    <a:cubicBezTo>
                      <a:pt x="11" y="2"/>
                      <a:pt x="11" y="2"/>
                      <a:pt x="11" y="2"/>
                    </a:cubicBezTo>
                    <a:cubicBezTo>
                      <a:pt x="12" y="2"/>
                      <a:pt x="12" y="2"/>
                      <a:pt x="12" y="2"/>
                    </a:cubicBezTo>
                    <a:cubicBezTo>
                      <a:pt x="12" y="2"/>
                      <a:pt x="12" y="2"/>
                      <a:pt x="13" y="2"/>
                    </a:cubicBezTo>
                    <a:cubicBezTo>
                      <a:pt x="14" y="1"/>
                      <a:pt x="14" y="1"/>
                      <a:pt x="14" y="1"/>
                    </a:cubicBezTo>
                    <a:cubicBezTo>
                      <a:pt x="13" y="1"/>
                      <a:pt x="13" y="1"/>
                      <a:pt x="13" y="1"/>
                    </a:cubicBezTo>
                    <a:cubicBezTo>
                      <a:pt x="13" y="0"/>
                      <a:pt x="15" y="1"/>
                      <a:pt x="15" y="1"/>
                    </a:cubicBez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7" name="Freeform 1582">
                <a:extLst>
                  <a:ext uri="{FF2B5EF4-FFF2-40B4-BE49-F238E27FC236}">
                    <a16:creationId xmlns:a16="http://schemas.microsoft.com/office/drawing/2014/main" id="{8D535523-A95F-4A01-B9B7-5799FEA57729}"/>
                  </a:ext>
                </a:extLst>
              </p:cNvPr>
              <p:cNvSpPr/>
              <p:nvPr/>
            </p:nvSpPr>
            <p:spPr bwMode="auto">
              <a:xfrm>
                <a:off x="4128" y="1858"/>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8" name="Freeform 1583">
                <a:extLst>
                  <a:ext uri="{FF2B5EF4-FFF2-40B4-BE49-F238E27FC236}">
                    <a16:creationId xmlns:a16="http://schemas.microsoft.com/office/drawing/2014/main" id="{4AD88705-95BA-425C-B649-FD313990C2B0}"/>
                  </a:ext>
                </a:extLst>
              </p:cNvPr>
              <p:cNvSpPr/>
              <p:nvPr/>
            </p:nvSpPr>
            <p:spPr bwMode="auto">
              <a:xfrm>
                <a:off x="4270" y="1858"/>
                <a:ext cx="18" cy="8"/>
              </a:xfrm>
              <a:custGeom>
                <a:gdLst>
                  <a:gd name="T0" fmla="*/ 7 w 7"/>
                  <a:gd name="T1" fmla="*/ 1 h 3"/>
                  <a:gd name="T2" fmla="*/ 3 w 7"/>
                  <a:gd name="T3" fmla="*/ 2 h 3"/>
                  <a:gd name="T4" fmla="*/ 1 w 7"/>
                  <a:gd name="T5" fmla="*/ 1 h 3"/>
                  <a:gd name="T6" fmla="*/ 6 w 7"/>
                  <a:gd name="T7" fmla="*/ 0 h 3"/>
                  <a:gd name="T8" fmla="*/ 7 w 7"/>
                  <a:gd name="T9" fmla="*/ 1 h 3"/>
                </a:gdLst>
                <a:cxnLst>
                  <a:cxn ang="0">
                    <a:pos x="T0" y="T1"/>
                  </a:cxn>
                  <a:cxn ang="0">
                    <a:pos x="T2" y="T3"/>
                  </a:cxn>
                  <a:cxn ang="0">
                    <a:pos x="T4" y="T5"/>
                  </a:cxn>
                  <a:cxn ang="0">
                    <a:pos x="T6" y="T7"/>
                  </a:cxn>
                  <a:cxn ang="0">
                    <a:pos x="T8" y="T9"/>
                  </a:cxn>
                </a:cxnLst>
                <a:rect l="0" t="0" r="r" b="b"/>
                <a:pathLst>
                  <a:path w="7" h="3">
                    <a:moveTo>
                      <a:pt x="7" y="1"/>
                    </a:moveTo>
                    <a:cubicBezTo>
                      <a:pt x="5" y="2"/>
                      <a:pt x="4" y="0"/>
                      <a:pt x="3" y="2"/>
                    </a:cubicBezTo>
                    <a:cubicBezTo>
                      <a:pt x="3" y="2"/>
                      <a:pt x="0" y="3"/>
                      <a:pt x="1" y="1"/>
                    </a:cubicBezTo>
                    <a:cubicBezTo>
                      <a:pt x="3" y="0"/>
                      <a:pt x="4" y="1"/>
                      <a:pt x="6" y="0"/>
                    </a:cubicBezTo>
                    <a:cubicBezTo>
                      <a:pt x="6" y="0"/>
                      <a:pt x="6"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99" name="Freeform 1584">
                <a:extLst>
                  <a:ext uri="{FF2B5EF4-FFF2-40B4-BE49-F238E27FC236}">
                    <a16:creationId xmlns:a16="http://schemas.microsoft.com/office/drawing/2014/main" id="{4C3C1A87-4C50-426F-9DD9-E17488232EA4}"/>
                  </a:ext>
                </a:extLst>
              </p:cNvPr>
              <p:cNvSpPr/>
              <p:nvPr/>
            </p:nvSpPr>
            <p:spPr bwMode="auto">
              <a:xfrm>
                <a:off x="3607" y="1858"/>
                <a:ext cx="14" cy="8"/>
              </a:xfrm>
              <a:custGeom>
                <a:gdLst>
                  <a:gd name="T0" fmla="*/ 4 w 5"/>
                  <a:gd name="T1" fmla="*/ 1 h 3"/>
                  <a:gd name="T2" fmla="*/ 4 w 5"/>
                  <a:gd name="T3" fmla="*/ 2 h 3"/>
                  <a:gd name="T4" fmla="*/ 3 w 5"/>
                  <a:gd name="T5" fmla="*/ 1 h 3"/>
                  <a:gd name="T6" fmla="*/ 1 w 5"/>
                  <a:gd name="T7" fmla="*/ 3 h 3"/>
                  <a:gd name="T8" fmla="*/ 0 w 5"/>
                  <a:gd name="T9" fmla="*/ 2 h 3"/>
                  <a:gd name="T10" fmla="*/ 4 w 5"/>
                  <a:gd name="T11" fmla="*/ 1 h 3"/>
                </a:gdLst>
                <a:cxnLst>
                  <a:cxn ang="0">
                    <a:pos x="T0" y="T1"/>
                  </a:cxn>
                  <a:cxn ang="0">
                    <a:pos x="T2" y="T3"/>
                  </a:cxn>
                  <a:cxn ang="0">
                    <a:pos x="T4" y="T5"/>
                  </a:cxn>
                  <a:cxn ang="0">
                    <a:pos x="T6" y="T7"/>
                  </a:cxn>
                  <a:cxn ang="0">
                    <a:pos x="T8" y="T9"/>
                  </a:cxn>
                  <a:cxn ang="0">
                    <a:pos x="T10" y="T11"/>
                  </a:cxn>
                </a:cxnLst>
                <a:rect l="0" t="0" r="r" b="b"/>
                <a:pathLst>
                  <a:path w="5" h="3">
                    <a:moveTo>
                      <a:pt x="4" y="1"/>
                    </a:moveTo>
                    <a:cubicBezTo>
                      <a:pt x="5" y="1"/>
                      <a:pt x="4" y="2"/>
                      <a:pt x="4" y="2"/>
                    </a:cubicBezTo>
                    <a:cubicBezTo>
                      <a:pt x="4" y="2"/>
                      <a:pt x="3" y="1"/>
                      <a:pt x="3" y="1"/>
                    </a:cubicBezTo>
                    <a:cubicBezTo>
                      <a:pt x="2" y="2"/>
                      <a:pt x="2" y="3"/>
                      <a:pt x="1" y="3"/>
                    </a:cubicBezTo>
                    <a:cubicBezTo>
                      <a:pt x="0" y="2"/>
                      <a:pt x="0" y="2"/>
                      <a:pt x="0" y="2"/>
                    </a:cubicBezTo>
                    <a:cubicBezTo>
                      <a:pt x="1"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0" name="Freeform 1585">
                <a:extLst>
                  <a:ext uri="{FF2B5EF4-FFF2-40B4-BE49-F238E27FC236}">
                    <a16:creationId xmlns:a16="http://schemas.microsoft.com/office/drawing/2014/main" id="{78C73629-A358-4573-93F2-FDCB3097C326}"/>
                  </a:ext>
                </a:extLst>
              </p:cNvPr>
              <p:cNvSpPr/>
              <p:nvPr/>
            </p:nvSpPr>
            <p:spPr bwMode="auto">
              <a:xfrm>
                <a:off x="2629" y="1858"/>
                <a:ext cx="91" cy="21"/>
              </a:xfrm>
              <a:custGeom>
                <a:gdLst>
                  <a:gd name="T0" fmla="*/ 34 w 34"/>
                  <a:gd name="T1" fmla="*/ 2 h 8"/>
                  <a:gd name="T2" fmla="*/ 34 w 34"/>
                  <a:gd name="T3" fmla="*/ 3 h 8"/>
                  <a:gd name="T4" fmla="*/ 30 w 34"/>
                  <a:gd name="T5" fmla="*/ 3 h 8"/>
                  <a:gd name="T6" fmla="*/ 27 w 34"/>
                  <a:gd name="T7" fmla="*/ 4 h 8"/>
                  <a:gd name="T8" fmla="*/ 20 w 34"/>
                  <a:gd name="T9" fmla="*/ 5 h 8"/>
                  <a:gd name="T10" fmla="*/ 20 w 34"/>
                  <a:gd name="T11" fmla="*/ 6 h 8"/>
                  <a:gd name="T12" fmla="*/ 12 w 34"/>
                  <a:gd name="T13" fmla="*/ 6 h 8"/>
                  <a:gd name="T14" fmla="*/ 9 w 34"/>
                  <a:gd name="T15" fmla="*/ 7 h 8"/>
                  <a:gd name="T16" fmla="*/ 6 w 34"/>
                  <a:gd name="T17" fmla="*/ 8 h 8"/>
                  <a:gd name="T18" fmla="*/ 6 w 34"/>
                  <a:gd name="T19" fmla="*/ 6 h 8"/>
                  <a:gd name="T20" fmla="*/ 2 w 34"/>
                  <a:gd name="T21" fmla="*/ 7 h 8"/>
                  <a:gd name="T22" fmla="*/ 0 w 34"/>
                  <a:gd name="T23" fmla="*/ 8 h 8"/>
                  <a:gd name="T24" fmla="*/ 4 w 34"/>
                  <a:gd name="T25" fmla="*/ 6 h 8"/>
                  <a:gd name="T26" fmla="*/ 8 w 34"/>
                  <a:gd name="T27" fmla="*/ 5 h 8"/>
                  <a:gd name="T28" fmla="*/ 7 w 34"/>
                  <a:gd name="T29" fmla="*/ 6 h 8"/>
                  <a:gd name="T30" fmla="*/ 9 w 34"/>
                  <a:gd name="T31" fmla="*/ 6 h 8"/>
                  <a:gd name="T32" fmla="*/ 9 w 34"/>
                  <a:gd name="T33" fmla="*/ 5 h 8"/>
                  <a:gd name="T34" fmla="*/ 21 w 34"/>
                  <a:gd name="T35" fmla="*/ 3 h 8"/>
                  <a:gd name="T36" fmla="*/ 29 w 34"/>
                  <a:gd name="T37" fmla="*/ 2 h 8"/>
                  <a:gd name="T38" fmla="*/ 31 w 34"/>
                  <a:gd name="T39" fmla="*/ 1 h 8"/>
                  <a:gd name="T40" fmla="*/ 34 w 34"/>
                  <a:gd name="T41"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
                    <a:moveTo>
                      <a:pt x="34" y="2"/>
                    </a:moveTo>
                    <a:cubicBezTo>
                      <a:pt x="34" y="3"/>
                      <a:pt x="34" y="3"/>
                      <a:pt x="34" y="3"/>
                    </a:cubicBezTo>
                    <a:cubicBezTo>
                      <a:pt x="33" y="2"/>
                      <a:pt x="31" y="3"/>
                      <a:pt x="30" y="3"/>
                    </a:cubicBezTo>
                    <a:cubicBezTo>
                      <a:pt x="29" y="3"/>
                      <a:pt x="28" y="4"/>
                      <a:pt x="27" y="4"/>
                    </a:cubicBezTo>
                    <a:cubicBezTo>
                      <a:pt x="26" y="5"/>
                      <a:pt x="21" y="5"/>
                      <a:pt x="20" y="5"/>
                    </a:cubicBezTo>
                    <a:cubicBezTo>
                      <a:pt x="20" y="6"/>
                      <a:pt x="20" y="6"/>
                      <a:pt x="20" y="6"/>
                    </a:cubicBezTo>
                    <a:cubicBezTo>
                      <a:pt x="17" y="6"/>
                      <a:pt x="15" y="8"/>
                      <a:pt x="12" y="6"/>
                    </a:cubicBezTo>
                    <a:cubicBezTo>
                      <a:pt x="10" y="6"/>
                      <a:pt x="10" y="7"/>
                      <a:pt x="9" y="7"/>
                    </a:cubicBezTo>
                    <a:cubicBezTo>
                      <a:pt x="8" y="7"/>
                      <a:pt x="7" y="7"/>
                      <a:pt x="6" y="8"/>
                    </a:cubicBezTo>
                    <a:cubicBezTo>
                      <a:pt x="6" y="6"/>
                      <a:pt x="6" y="6"/>
                      <a:pt x="6" y="6"/>
                    </a:cubicBezTo>
                    <a:cubicBezTo>
                      <a:pt x="4" y="6"/>
                      <a:pt x="3" y="7"/>
                      <a:pt x="2" y="7"/>
                    </a:cubicBezTo>
                    <a:cubicBezTo>
                      <a:pt x="1" y="8"/>
                      <a:pt x="0" y="8"/>
                      <a:pt x="0" y="8"/>
                    </a:cubicBezTo>
                    <a:cubicBezTo>
                      <a:pt x="0" y="6"/>
                      <a:pt x="3" y="7"/>
                      <a:pt x="4" y="6"/>
                    </a:cubicBezTo>
                    <a:cubicBezTo>
                      <a:pt x="6" y="5"/>
                      <a:pt x="7" y="6"/>
                      <a:pt x="8" y="5"/>
                    </a:cubicBezTo>
                    <a:cubicBezTo>
                      <a:pt x="7" y="6"/>
                      <a:pt x="7" y="6"/>
                      <a:pt x="7" y="6"/>
                    </a:cubicBezTo>
                    <a:cubicBezTo>
                      <a:pt x="8" y="7"/>
                      <a:pt x="9" y="6"/>
                      <a:pt x="9" y="6"/>
                    </a:cubicBezTo>
                    <a:cubicBezTo>
                      <a:pt x="9" y="5"/>
                      <a:pt x="9" y="5"/>
                      <a:pt x="9" y="5"/>
                    </a:cubicBezTo>
                    <a:cubicBezTo>
                      <a:pt x="13" y="3"/>
                      <a:pt x="18" y="3"/>
                      <a:pt x="21" y="3"/>
                    </a:cubicBezTo>
                    <a:cubicBezTo>
                      <a:pt x="23" y="4"/>
                      <a:pt x="26" y="1"/>
                      <a:pt x="29" y="2"/>
                    </a:cubicBezTo>
                    <a:cubicBezTo>
                      <a:pt x="30" y="2"/>
                      <a:pt x="30" y="2"/>
                      <a:pt x="31" y="1"/>
                    </a:cubicBezTo>
                    <a:cubicBezTo>
                      <a:pt x="32" y="2"/>
                      <a:pt x="34"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1" name="Freeform 1586">
                <a:extLst>
                  <a:ext uri="{FF2B5EF4-FFF2-40B4-BE49-F238E27FC236}">
                    <a16:creationId xmlns:a16="http://schemas.microsoft.com/office/drawing/2014/main" id="{FD421854-E9BC-4B96-B670-2D6CCF7DE555}"/>
                  </a:ext>
                </a:extLst>
              </p:cNvPr>
              <p:cNvSpPr/>
              <p:nvPr/>
            </p:nvSpPr>
            <p:spPr bwMode="auto">
              <a:xfrm>
                <a:off x="3773" y="1863"/>
                <a:ext cx="5" cy="3"/>
              </a:xfrm>
              <a:custGeom>
                <a:gdLst>
                  <a:gd name="T0" fmla="*/ 0 w 5"/>
                  <a:gd name="T1" fmla="*/ 0 h 3"/>
                  <a:gd name="T2" fmla="*/ 5 w 5"/>
                  <a:gd name="T3" fmla="*/ 0 h 3"/>
                  <a:gd name="T4" fmla="*/ 0 w 5"/>
                  <a:gd name="T5" fmla="*/ 3 h 3"/>
                  <a:gd name="T6" fmla="*/ 0 w 5"/>
                  <a:gd name="T7" fmla="*/ 0 h 3"/>
                </a:gdLst>
                <a:cxnLst>
                  <a:cxn ang="0">
                    <a:pos x="T0" y="T1"/>
                  </a:cxn>
                  <a:cxn ang="0">
                    <a:pos x="T2" y="T3"/>
                  </a:cxn>
                  <a:cxn ang="0">
                    <a:pos x="T4" y="T5"/>
                  </a:cxn>
                  <a:cxn ang="0">
                    <a:pos x="T6" y="T7"/>
                  </a:cxn>
                </a:cxnLst>
                <a:rect l="0" t="0" r="r" b="b"/>
                <a:pathLst>
                  <a:path w="5" h="3">
                    <a:moveTo>
                      <a:pt x="0" y="0"/>
                    </a:moveTo>
                    <a:lnTo>
                      <a:pt x="5"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2" name="Freeform 1587">
                <a:extLst>
                  <a:ext uri="{FF2B5EF4-FFF2-40B4-BE49-F238E27FC236}">
                    <a16:creationId xmlns:a16="http://schemas.microsoft.com/office/drawing/2014/main" id="{DD43CBF1-C331-48B7-882A-A795B44FFDC0}"/>
                  </a:ext>
                </a:extLst>
              </p:cNvPr>
              <p:cNvSpPr/>
              <p:nvPr/>
            </p:nvSpPr>
            <p:spPr bwMode="auto">
              <a:xfrm>
                <a:off x="3551" y="1863"/>
                <a:ext cx="126" cy="40"/>
              </a:xfrm>
              <a:custGeom>
                <a:gdLst>
                  <a:gd name="T0" fmla="*/ 42 w 47"/>
                  <a:gd name="T1" fmla="*/ 1 h 15"/>
                  <a:gd name="T2" fmla="*/ 46 w 47"/>
                  <a:gd name="T3" fmla="*/ 1 h 15"/>
                  <a:gd name="T4" fmla="*/ 47 w 47"/>
                  <a:gd name="T5" fmla="*/ 2 h 15"/>
                  <a:gd name="T6" fmla="*/ 46 w 47"/>
                  <a:gd name="T7" fmla="*/ 2 h 15"/>
                  <a:gd name="T8" fmla="*/ 47 w 47"/>
                  <a:gd name="T9" fmla="*/ 3 h 15"/>
                  <a:gd name="T10" fmla="*/ 46 w 47"/>
                  <a:gd name="T11" fmla="*/ 4 h 15"/>
                  <a:gd name="T12" fmla="*/ 46 w 47"/>
                  <a:gd name="T13" fmla="*/ 4 h 15"/>
                  <a:gd name="T14" fmla="*/ 41 w 47"/>
                  <a:gd name="T15" fmla="*/ 3 h 15"/>
                  <a:gd name="T16" fmla="*/ 40 w 47"/>
                  <a:gd name="T17" fmla="*/ 3 h 15"/>
                  <a:gd name="T18" fmla="*/ 40 w 47"/>
                  <a:gd name="T19" fmla="*/ 3 h 15"/>
                  <a:gd name="T20" fmla="*/ 40 w 47"/>
                  <a:gd name="T21" fmla="*/ 2 h 15"/>
                  <a:gd name="T22" fmla="*/ 32 w 47"/>
                  <a:gd name="T23" fmla="*/ 4 h 15"/>
                  <a:gd name="T24" fmla="*/ 32 w 47"/>
                  <a:gd name="T25" fmla="*/ 5 h 15"/>
                  <a:gd name="T26" fmla="*/ 32 w 47"/>
                  <a:gd name="T27" fmla="*/ 5 h 15"/>
                  <a:gd name="T28" fmla="*/ 26 w 47"/>
                  <a:gd name="T29" fmla="*/ 8 h 15"/>
                  <a:gd name="T30" fmla="*/ 24 w 47"/>
                  <a:gd name="T31" fmla="*/ 8 h 15"/>
                  <a:gd name="T32" fmla="*/ 24 w 47"/>
                  <a:gd name="T33" fmla="*/ 9 h 15"/>
                  <a:gd name="T34" fmla="*/ 23 w 47"/>
                  <a:gd name="T35" fmla="*/ 9 h 15"/>
                  <a:gd name="T36" fmla="*/ 24 w 47"/>
                  <a:gd name="T37" fmla="*/ 9 h 15"/>
                  <a:gd name="T38" fmla="*/ 24 w 47"/>
                  <a:gd name="T39" fmla="*/ 10 h 15"/>
                  <a:gd name="T40" fmla="*/ 23 w 47"/>
                  <a:gd name="T41" fmla="*/ 10 h 15"/>
                  <a:gd name="T42" fmla="*/ 23 w 47"/>
                  <a:gd name="T43" fmla="*/ 9 h 15"/>
                  <a:gd name="T44" fmla="*/ 19 w 47"/>
                  <a:gd name="T45" fmla="*/ 10 h 15"/>
                  <a:gd name="T46" fmla="*/ 18 w 47"/>
                  <a:gd name="T47" fmla="*/ 11 h 15"/>
                  <a:gd name="T48" fmla="*/ 14 w 47"/>
                  <a:gd name="T49" fmla="*/ 12 h 15"/>
                  <a:gd name="T50" fmla="*/ 14 w 47"/>
                  <a:gd name="T51" fmla="*/ 13 h 15"/>
                  <a:gd name="T52" fmla="*/ 11 w 47"/>
                  <a:gd name="T53" fmla="*/ 13 h 15"/>
                  <a:gd name="T54" fmla="*/ 8 w 47"/>
                  <a:gd name="T55" fmla="*/ 15 h 15"/>
                  <a:gd name="T56" fmla="*/ 7 w 47"/>
                  <a:gd name="T57" fmla="*/ 14 h 15"/>
                  <a:gd name="T58" fmla="*/ 7 w 47"/>
                  <a:gd name="T59" fmla="*/ 14 h 15"/>
                  <a:gd name="T60" fmla="*/ 8 w 47"/>
                  <a:gd name="T61" fmla="*/ 11 h 15"/>
                  <a:gd name="T62" fmla="*/ 4 w 47"/>
                  <a:gd name="T63" fmla="*/ 12 h 15"/>
                  <a:gd name="T64" fmla="*/ 0 w 47"/>
                  <a:gd name="T65" fmla="*/ 14 h 15"/>
                  <a:gd name="T66" fmla="*/ 0 w 47"/>
                  <a:gd name="T67" fmla="*/ 13 h 15"/>
                  <a:gd name="T68" fmla="*/ 2 w 47"/>
                  <a:gd name="T69" fmla="*/ 12 h 15"/>
                  <a:gd name="T70" fmla="*/ 3 w 47"/>
                  <a:gd name="T71" fmla="*/ 13 h 15"/>
                  <a:gd name="T72" fmla="*/ 4 w 47"/>
                  <a:gd name="T73" fmla="*/ 12 h 15"/>
                  <a:gd name="T74" fmla="*/ 3 w 47"/>
                  <a:gd name="T75" fmla="*/ 12 h 15"/>
                  <a:gd name="T76" fmla="*/ 7 w 47"/>
                  <a:gd name="T77" fmla="*/ 11 h 15"/>
                  <a:gd name="T78" fmla="*/ 9 w 47"/>
                  <a:gd name="T79" fmla="*/ 10 h 15"/>
                  <a:gd name="T80" fmla="*/ 12 w 47"/>
                  <a:gd name="T81" fmla="*/ 12 h 15"/>
                  <a:gd name="T82" fmla="*/ 15 w 47"/>
                  <a:gd name="T83" fmla="*/ 11 h 15"/>
                  <a:gd name="T84" fmla="*/ 12 w 47"/>
                  <a:gd name="T85" fmla="*/ 10 h 15"/>
                  <a:gd name="T86" fmla="*/ 14 w 47"/>
                  <a:gd name="T87" fmla="*/ 9 h 15"/>
                  <a:gd name="T88" fmla="*/ 13 w 47"/>
                  <a:gd name="T89" fmla="*/ 9 h 15"/>
                  <a:gd name="T90" fmla="*/ 15 w 47"/>
                  <a:gd name="T91" fmla="*/ 8 h 15"/>
                  <a:gd name="T92" fmla="*/ 19 w 47"/>
                  <a:gd name="T93" fmla="*/ 8 h 15"/>
                  <a:gd name="T94" fmla="*/ 20 w 47"/>
                  <a:gd name="T95" fmla="*/ 9 h 15"/>
                  <a:gd name="T96" fmla="*/ 22 w 47"/>
                  <a:gd name="T97" fmla="*/ 7 h 15"/>
                  <a:gd name="T98" fmla="*/ 22 w 47"/>
                  <a:gd name="T99" fmla="*/ 7 h 15"/>
                  <a:gd name="T100" fmla="*/ 23 w 47"/>
                  <a:gd name="T101" fmla="*/ 7 h 15"/>
                  <a:gd name="T102" fmla="*/ 28 w 47"/>
                  <a:gd name="T103" fmla="*/ 4 h 15"/>
                  <a:gd name="T104" fmla="*/ 29 w 47"/>
                  <a:gd name="T105" fmla="*/ 5 h 15"/>
                  <a:gd name="T106" fmla="*/ 35 w 47"/>
                  <a:gd name="T107" fmla="*/ 3 h 15"/>
                  <a:gd name="T108" fmla="*/ 35 w 47"/>
                  <a:gd name="T109" fmla="*/ 3 h 15"/>
                  <a:gd name="T110" fmla="*/ 36 w 47"/>
                  <a:gd name="T111" fmla="*/ 4 h 15"/>
                  <a:gd name="T112" fmla="*/ 36 w 47"/>
                  <a:gd name="T113" fmla="*/ 2 h 15"/>
                  <a:gd name="T114" fmla="*/ 39 w 47"/>
                  <a:gd name="T115" fmla="*/ 2 h 15"/>
                  <a:gd name="T116" fmla="*/ 42 w 47"/>
                  <a:gd name="T117" fmla="*/ 0 h 15"/>
                  <a:gd name="T118" fmla="*/ 42 w 47"/>
                  <a:gd name="T119"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5">
                    <a:moveTo>
                      <a:pt x="42" y="1"/>
                    </a:moveTo>
                    <a:cubicBezTo>
                      <a:pt x="44" y="1"/>
                      <a:pt x="45" y="1"/>
                      <a:pt x="46" y="1"/>
                    </a:cubicBezTo>
                    <a:cubicBezTo>
                      <a:pt x="47" y="2"/>
                      <a:pt x="47" y="2"/>
                      <a:pt x="47" y="2"/>
                    </a:cubicBezTo>
                    <a:cubicBezTo>
                      <a:pt x="47" y="2"/>
                      <a:pt x="45" y="1"/>
                      <a:pt x="46" y="2"/>
                    </a:cubicBezTo>
                    <a:cubicBezTo>
                      <a:pt x="47" y="3"/>
                      <a:pt x="47" y="3"/>
                      <a:pt x="47" y="3"/>
                    </a:cubicBezTo>
                    <a:cubicBezTo>
                      <a:pt x="47" y="4"/>
                      <a:pt x="46" y="3"/>
                      <a:pt x="46" y="4"/>
                    </a:cubicBezTo>
                    <a:cubicBezTo>
                      <a:pt x="46" y="4"/>
                      <a:pt x="46" y="4"/>
                      <a:pt x="46" y="4"/>
                    </a:cubicBezTo>
                    <a:cubicBezTo>
                      <a:pt x="46" y="2"/>
                      <a:pt x="43" y="2"/>
                      <a:pt x="41" y="3"/>
                    </a:cubicBezTo>
                    <a:cubicBezTo>
                      <a:pt x="40" y="3"/>
                      <a:pt x="40" y="3"/>
                      <a:pt x="40" y="3"/>
                    </a:cubicBezTo>
                    <a:cubicBezTo>
                      <a:pt x="40" y="3"/>
                      <a:pt x="40" y="3"/>
                      <a:pt x="40" y="3"/>
                    </a:cubicBezTo>
                    <a:cubicBezTo>
                      <a:pt x="40" y="2"/>
                      <a:pt x="40" y="2"/>
                      <a:pt x="40" y="2"/>
                    </a:cubicBezTo>
                    <a:cubicBezTo>
                      <a:pt x="37" y="2"/>
                      <a:pt x="36" y="7"/>
                      <a:pt x="32" y="4"/>
                    </a:cubicBezTo>
                    <a:cubicBezTo>
                      <a:pt x="32" y="5"/>
                      <a:pt x="32" y="5"/>
                      <a:pt x="32" y="5"/>
                    </a:cubicBezTo>
                    <a:cubicBezTo>
                      <a:pt x="32" y="5"/>
                      <a:pt x="32" y="5"/>
                      <a:pt x="32" y="5"/>
                    </a:cubicBezTo>
                    <a:cubicBezTo>
                      <a:pt x="30" y="7"/>
                      <a:pt x="28" y="5"/>
                      <a:pt x="26" y="8"/>
                    </a:cubicBezTo>
                    <a:cubicBezTo>
                      <a:pt x="25" y="8"/>
                      <a:pt x="25" y="7"/>
                      <a:pt x="24" y="8"/>
                    </a:cubicBezTo>
                    <a:cubicBezTo>
                      <a:pt x="24" y="9"/>
                      <a:pt x="24" y="9"/>
                      <a:pt x="24" y="9"/>
                    </a:cubicBezTo>
                    <a:cubicBezTo>
                      <a:pt x="24" y="9"/>
                      <a:pt x="24" y="9"/>
                      <a:pt x="23" y="9"/>
                    </a:cubicBezTo>
                    <a:cubicBezTo>
                      <a:pt x="24" y="9"/>
                      <a:pt x="24" y="9"/>
                      <a:pt x="24" y="9"/>
                    </a:cubicBezTo>
                    <a:cubicBezTo>
                      <a:pt x="24" y="10"/>
                      <a:pt x="24" y="10"/>
                      <a:pt x="24" y="10"/>
                    </a:cubicBezTo>
                    <a:cubicBezTo>
                      <a:pt x="23" y="10"/>
                      <a:pt x="23" y="10"/>
                      <a:pt x="23" y="10"/>
                    </a:cubicBezTo>
                    <a:cubicBezTo>
                      <a:pt x="23" y="9"/>
                      <a:pt x="23" y="9"/>
                      <a:pt x="23" y="9"/>
                    </a:cubicBezTo>
                    <a:cubicBezTo>
                      <a:pt x="22" y="9"/>
                      <a:pt x="20" y="9"/>
                      <a:pt x="19" y="10"/>
                    </a:cubicBezTo>
                    <a:cubicBezTo>
                      <a:pt x="18" y="11"/>
                      <a:pt x="18" y="11"/>
                      <a:pt x="18" y="11"/>
                    </a:cubicBezTo>
                    <a:cubicBezTo>
                      <a:pt x="16" y="10"/>
                      <a:pt x="16" y="12"/>
                      <a:pt x="14" y="12"/>
                    </a:cubicBezTo>
                    <a:cubicBezTo>
                      <a:pt x="14" y="13"/>
                      <a:pt x="14" y="13"/>
                      <a:pt x="14" y="13"/>
                    </a:cubicBezTo>
                    <a:cubicBezTo>
                      <a:pt x="12" y="12"/>
                      <a:pt x="11" y="14"/>
                      <a:pt x="11" y="13"/>
                    </a:cubicBezTo>
                    <a:cubicBezTo>
                      <a:pt x="8" y="15"/>
                      <a:pt x="8" y="15"/>
                      <a:pt x="8" y="15"/>
                    </a:cubicBezTo>
                    <a:cubicBezTo>
                      <a:pt x="8" y="14"/>
                      <a:pt x="8" y="14"/>
                      <a:pt x="7" y="14"/>
                    </a:cubicBezTo>
                    <a:cubicBezTo>
                      <a:pt x="7" y="14"/>
                      <a:pt x="7" y="14"/>
                      <a:pt x="7" y="14"/>
                    </a:cubicBezTo>
                    <a:cubicBezTo>
                      <a:pt x="6" y="12"/>
                      <a:pt x="11" y="13"/>
                      <a:pt x="8" y="11"/>
                    </a:cubicBezTo>
                    <a:cubicBezTo>
                      <a:pt x="6" y="10"/>
                      <a:pt x="6" y="14"/>
                      <a:pt x="4" y="12"/>
                    </a:cubicBezTo>
                    <a:cubicBezTo>
                      <a:pt x="3" y="14"/>
                      <a:pt x="1" y="13"/>
                      <a:pt x="0" y="14"/>
                    </a:cubicBezTo>
                    <a:cubicBezTo>
                      <a:pt x="0" y="13"/>
                      <a:pt x="1" y="13"/>
                      <a:pt x="0" y="13"/>
                    </a:cubicBezTo>
                    <a:cubicBezTo>
                      <a:pt x="1" y="12"/>
                      <a:pt x="1" y="12"/>
                      <a:pt x="2" y="12"/>
                    </a:cubicBezTo>
                    <a:cubicBezTo>
                      <a:pt x="4" y="12"/>
                      <a:pt x="1" y="13"/>
                      <a:pt x="3" y="13"/>
                    </a:cubicBezTo>
                    <a:cubicBezTo>
                      <a:pt x="4" y="12"/>
                      <a:pt x="4" y="12"/>
                      <a:pt x="4" y="12"/>
                    </a:cubicBezTo>
                    <a:cubicBezTo>
                      <a:pt x="3" y="12"/>
                      <a:pt x="3" y="12"/>
                      <a:pt x="3" y="12"/>
                    </a:cubicBezTo>
                    <a:cubicBezTo>
                      <a:pt x="4" y="12"/>
                      <a:pt x="6" y="12"/>
                      <a:pt x="7" y="11"/>
                    </a:cubicBezTo>
                    <a:cubicBezTo>
                      <a:pt x="6" y="10"/>
                      <a:pt x="8" y="10"/>
                      <a:pt x="9" y="10"/>
                    </a:cubicBezTo>
                    <a:cubicBezTo>
                      <a:pt x="11" y="10"/>
                      <a:pt x="10" y="12"/>
                      <a:pt x="12" y="12"/>
                    </a:cubicBezTo>
                    <a:cubicBezTo>
                      <a:pt x="13" y="12"/>
                      <a:pt x="14" y="12"/>
                      <a:pt x="15" y="11"/>
                    </a:cubicBezTo>
                    <a:cubicBezTo>
                      <a:pt x="14" y="9"/>
                      <a:pt x="13" y="10"/>
                      <a:pt x="12" y="10"/>
                    </a:cubicBezTo>
                    <a:cubicBezTo>
                      <a:pt x="14" y="9"/>
                      <a:pt x="14" y="9"/>
                      <a:pt x="14" y="9"/>
                    </a:cubicBezTo>
                    <a:cubicBezTo>
                      <a:pt x="13" y="9"/>
                      <a:pt x="13" y="9"/>
                      <a:pt x="13" y="9"/>
                    </a:cubicBezTo>
                    <a:cubicBezTo>
                      <a:pt x="12" y="8"/>
                      <a:pt x="16" y="10"/>
                      <a:pt x="15" y="8"/>
                    </a:cubicBezTo>
                    <a:cubicBezTo>
                      <a:pt x="16" y="8"/>
                      <a:pt x="18" y="9"/>
                      <a:pt x="19" y="8"/>
                    </a:cubicBezTo>
                    <a:cubicBezTo>
                      <a:pt x="19" y="9"/>
                      <a:pt x="20" y="8"/>
                      <a:pt x="20" y="9"/>
                    </a:cubicBezTo>
                    <a:cubicBezTo>
                      <a:pt x="20" y="8"/>
                      <a:pt x="21" y="7"/>
                      <a:pt x="22" y="7"/>
                    </a:cubicBezTo>
                    <a:cubicBezTo>
                      <a:pt x="22" y="7"/>
                      <a:pt x="22" y="7"/>
                      <a:pt x="22" y="7"/>
                    </a:cubicBezTo>
                    <a:cubicBezTo>
                      <a:pt x="23" y="7"/>
                      <a:pt x="23" y="7"/>
                      <a:pt x="23" y="7"/>
                    </a:cubicBezTo>
                    <a:cubicBezTo>
                      <a:pt x="24" y="6"/>
                      <a:pt x="27" y="7"/>
                      <a:pt x="28" y="4"/>
                    </a:cubicBezTo>
                    <a:cubicBezTo>
                      <a:pt x="28" y="4"/>
                      <a:pt x="28" y="5"/>
                      <a:pt x="29" y="5"/>
                    </a:cubicBezTo>
                    <a:cubicBezTo>
                      <a:pt x="30" y="3"/>
                      <a:pt x="32" y="3"/>
                      <a:pt x="35" y="3"/>
                    </a:cubicBezTo>
                    <a:cubicBezTo>
                      <a:pt x="35" y="3"/>
                      <a:pt x="35" y="3"/>
                      <a:pt x="35" y="3"/>
                    </a:cubicBezTo>
                    <a:cubicBezTo>
                      <a:pt x="35" y="3"/>
                      <a:pt x="36" y="3"/>
                      <a:pt x="36" y="4"/>
                    </a:cubicBezTo>
                    <a:cubicBezTo>
                      <a:pt x="38" y="3"/>
                      <a:pt x="36" y="3"/>
                      <a:pt x="36" y="2"/>
                    </a:cubicBezTo>
                    <a:cubicBezTo>
                      <a:pt x="38" y="4"/>
                      <a:pt x="38" y="0"/>
                      <a:pt x="39" y="2"/>
                    </a:cubicBezTo>
                    <a:cubicBezTo>
                      <a:pt x="40" y="1"/>
                      <a:pt x="41" y="0"/>
                      <a:pt x="42" y="0"/>
                    </a:cubicBezTo>
                    <a:lnTo>
                      <a:pt x="4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3" name="Freeform 1588">
                <a:extLst>
                  <a:ext uri="{FF2B5EF4-FFF2-40B4-BE49-F238E27FC236}">
                    <a16:creationId xmlns:a16="http://schemas.microsoft.com/office/drawing/2014/main" id="{E119BCD4-F504-4A8C-9F6B-F741ED2E1BF2}"/>
                  </a:ext>
                </a:extLst>
              </p:cNvPr>
              <p:cNvSpPr/>
              <p:nvPr/>
            </p:nvSpPr>
            <p:spPr bwMode="auto">
              <a:xfrm>
                <a:off x="3816" y="1863"/>
                <a:ext cx="5" cy="6"/>
              </a:xfrm>
              <a:custGeom>
                <a:gdLst>
                  <a:gd name="T0" fmla="*/ 0 w 5"/>
                  <a:gd name="T1" fmla="*/ 3 h 6"/>
                  <a:gd name="T2" fmla="*/ 2 w 5"/>
                  <a:gd name="T3" fmla="*/ 0 h 6"/>
                  <a:gd name="T4" fmla="*/ 5 w 5"/>
                  <a:gd name="T5" fmla="*/ 6 h 6"/>
                  <a:gd name="T6" fmla="*/ 0 w 5"/>
                  <a:gd name="T7" fmla="*/ 3 h 6"/>
                </a:gdLst>
                <a:cxnLst>
                  <a:cxn ang="0">
                    <a:pos x="T0" y="T1"/>
                  </a:cxn>
                  <a:cxn ang="0">
                    <a:pos x="T2" y="T3"/>
                  </a:cxn>
                  <a:cxn ang="0">
                    <a:pos x="T4" y="T5"/>
                  </a:cxn>
                  <a:cxn ang="0">
                    <a:pos x="T6" y="T7"/>
                  </a:cxn>
                </a:cxnLst>
                <a:rect l="0" t="0" r="r" b="b"/>
                <a:pathLst>
                  <a:path w="5" h="6">
                    <a:moveTo>
                      <a:pt x="0" y="3"/>
                    </a:moveTo>
                    <a:lnTo>
                      <a:pt x="2" y="0"/>
                    </a:lnTo>
                    <a:lnTo>
                      <a:pt x="5"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4" name="Freeform 1589">
                <a:extLst>
                  <a:ext uri="{FF2B5EF4-FFF2-40B4-BE49-F238E27FC236}">
                    <a16:creationId xmlns:a16="http://schemas.microsoft.com/office/drawing/2014/main" id="{7CA867E5-ACD6-47F8-BB55-7B1935799A15}"/>
                  </a:ext>
                </a:extLst>
              </p:cNvPr>
              <p:cNvSpPr/>
              <p:nvPr/>
            </p:nvSpPr>
            <p:spPr bwMode="auto">
              <a:xfrm>
                <a:off x="3768" y="1866"/>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5" name="Freeform 1590">
                <a:extLst>
                  <a:ext uri="{FF2B5EF4-FFF2-40B4-BE49-F238E27FC236}">
                    <a16:creationId xmlns:a16="http://schemas.microsoft.com/office/drawing/2014/main" id="{0823503F-260B-4B98-9348-9E4C2A2C2413}"/>
                  </a:ext>
                </a:extLst>
              </p:cNvPr>
              <p:cNvSpPr/>
              <p:nvPr/>
            </p:nvSpPr>
            <p:spPr bwMode="auto">
              <a:xfrm>
                <a:off x="4043" y="1866"/>
                <a:ext cx="16" cy="11"/>
              </a:xfrm>
              <a:custGeom>
                <a:gdLst>
                  <a:gd name="T0" fmla="*/ 6 w 6"/>
                  <a:gd name="T1" fmla="*/ 2 h 4"/>
                  <a:gd name="T2" fmla="*/ 6 w 6"/>
                  <a:gd name="T3" fmla="*/ 1 h 4"/>
                  <a:gd name="T4" fmla="*/ 5 w 6"/>
                  <a:gd name="T5" fmla="*/ 2 h 4"/>
                  <a:gd name="T6" fmla="*/ 5 w 6"/>
                  <a:gd name="T7" fmla="*/ 2 h 4"/>
                  <a:gd name="T8" fmla="*/ 4 w 6"/>
                  <a:gd name="T9" fmla="*/ 4 h 4"/>
                  <a:gd name="T10" fmla="*/ 3 w 6"/>
                  <a:gd name="T11" fmla="*/ 3 h 4"/>
                  <a:gd name="T12" fmla="*/ 2 w 6"/>
                  <a:gd name="T13" fmla="*/ 4 h 4"/>
                  <a:gd name="T14" fmla="*/ 3 w 6"/>
                  <a:gd name="T15" fmla="*/ 2 h 4"/>
                  <a:gd name="T16" fmla="*/ 3 w 6"/>
                  <a:gd name="T17" fmla="*/ 2 h 4"/>
                  <a:gd name="T18" fmla="*/ 6 w 6"/>
                  <a:gd name="T19"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2"/>
                    </a:moveTo>
                    <a:cubicBezTo>
                      <a:pt x="6" y="1"/>
                      <a:pt x="6" y="1"/>
                      <a:pt x="6" y="1"/>
                    </a:cubicBezTo>
                    <a:cubicBezTo>
                      <a:pt x="5" y="1"/>
                      <a:pt x="5" y="1"/>
                      <a:pt x="5" y="2"/>
                    </a:cubicBezTo>
                    <a:cubicBezTo>
                      <a:pt x="5" y="2"/>
                      <a:pt x="5" y="2"/>
                      <a:pt x="5" y="2"/>
                    </a:cubicBezTo>
                    <a:cubicBezTo>
                      <a:pt x="5" y="3"/>
                      <a:pt x="3" y="3"/>
                      <a:pt x="4" y="4"/>
                    </a:cubicBezTo>
                    <a:cubicBezTo>
                      <a:pt x="3" y="3"/>
                      <a:pt x="3" y="3"/>
                      <a:pt x="3" y="3"/>
                    </a:cubicBezTo>
                    <a:cubicBezTo>
                      <a:pt x="2" y="3"/>
                      <a:pt x="3" y="4"/>
                      <a:pt x="2" y="4"/>
                    </a:cubicBezTo>
                    <a:cubicBezTo>
                      <a:pt x="0" y="3"/>
                      <a:pt x="2" y="2"/>
                      <a:pt x="3" y="2"/>
                    </a:cubicBezTo>
                    <a:cubicBezTo>
                      <a:pt x="3" y="2"/>
                      <a:pt x="3" y="2"/>
                      <a:pt x="3" y="2"/>
                    </a:cubicBezTo>
                    <a:cubicBezTo>
                      <a:pt x="4"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6" name="Rectangle 1591">
                <a:extLst>
                  <a:ext uri="{FF2B5EF4-FFF2-40B4-BE49-F238E27FC236}">
                    <a16:creationId xmlns:a16="http://schemas.microsoft.com/office/drawing/2014/main" id="{2ABEDBCA-9A2D-4EDD-872E-44F906A382B3}"/>
                  </a:ext>
                </a:extLst>
              </p:cNvPr>
              <p:cNvSpPr>
                <a:spLocks noChangeArrowheads="1"/>
              </p:cNvSpPr>
              <p:nvPr/>
            </p:nvSpPr>
            <p:spPr bwMode="auto">
              <a:xfrm>
                <a:off x="4315" y="186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7" name="Freeform 1592">
                <a:extLst>
                  <a:ext uri="{FF2B5EF4-FFF2-40B4-BE49-F238E27FC236}">
                    <a16:creationId xmlns:a16="http://schemas.microsoft.com/office/drawing/2014/main" id="{A358AF21-189C-4FFD-BA2F-61C53EF27373}"/>
                  </a:ext>
                </a:extLst>
              </p:cNvPr>
              <p:cNvSpPr/>
              <p:nvPr/>
            </p:nvSpPr>
            <p:spPr bwMode="auto">
              <a:xfrm>
                <a:off x="3388" y="1866"/>
                <a:ext cx="8" cy="5"/>
              </a:xfrm>
              <a:custGeom>
                <a:gdLst>
                  <a:gd name="T0" fmla="*/ 3 w 3"/>
                  <a:gd name="T1" fmla="*/ 1 h 2"/>
                  <a:gd name="T2" fmla="*/ 3 w 3"/>
                  <a:gd name="T3" fmla="*/ 2 h 2"/>
                  <a:gd name="T4" fmla="*/ 2 w 3"/>
                  <a:gd name="T5" fmla="*/ 2 h 2"/>
                  <a:gd name="T6" fmla="*/ 2 w 3"/>
                  <a:gd name="T7" fmla="*/ 2 h 2"/>
                  <a:gd name="T8" fmla="*/ 0 w 3"/>
                  <a:gd name="T9" fmla="*/ 2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3" y="2"/>
                      <a:pt x="3" y="2"/>
                      <a:pt x="3" y="2"/>
                    </a:cubicBezTo>
                    <a:cubicBezTo>
                      <a:pt x="3" y="2"/>
                      <a:pt x="2" y="2"/>
                      <a:pt x="2" y="2"/>
                    </a:cubicBezTo>
                    <a:cubicBezTo>
                      <a:pt x="2" y="2"/>
                      <a:pt x="2" y="2"/>
                      <a:pt x="2" y="2"/>
                    </a:cubicBezTo>
                    <a:cubicBezTo>
                      <a:pt x="0" y="2"/>
                      <a:pt x="0" y="2"/>
                      <a:pt x="0"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8" name="Freeform 1593">
                <a:extLst>
                  <a:ext uri="{FF2B5EF4-FFF2-40B4-BE49-F238E27FC236}">
                    <a16:creationId xmlns:a16="http://schemas.microsoft.com/office/drawing/2014/main" id="{E7690300-F080-4E38-8919-43E999406C39}"/>
                  </a:ext>
                </a:extLst>
              </p:cNvPr>
              <p:cNvSpPr/>
              <p:nvPr/>
            </p:nvSpPr>
            <p:spPr bwMode="auto">
              <a:xfrm>
                <a:off x="3802" y="1871"/>
                <a:ext cx="6" cy="8"/>
              </a:xfrm>
              <a:custGeom>
                <a:gdLst>
                  <a:gd name="T0" fmla="*/ 2 w 2"/>
                  <a:gd name="T1" fmla="*/ 1 h 3"/>
                  <a:gd name="T2" fmla="*/ 0 w 2"/>
                  <a:gd name="T3" fmla="*/ 2 h 3"/>
                  <a:gd name="T4" fmla="*/ 0 w 2"/>
                  <a:gd name="T5" fmla="*/ 1 h 3"/>
                  <a:gd name="T6" fmla="*/ 2 w 2"/>
                  <a:gd name="T7" fmla="*/ 1 h 3"/>
                </a:gdLst>
                <a:cxnLst>
                  <a:cxn ang="0">
                    <a:pos x="T0" y="T1"/>
                  </a:cxn>
                  <a:cxn ang="0">
                    <a:pos x="T2" y="T3"/>
                  </a:cxn>
                  <a:cxn ang="0">
                    <a:pos x="T4" y="T5"/>
                  </a:cxn>
                  <a:cxn ang="0">
                    <a:pos x="T6" y="T7"/>
                  </a:cxn>
                </a:cxnLst>
                <a:rect l="0" t="0" r="r" b="b"/>
                <a:pathLst>
                  <a:path w="2" h="3">
                    <a:moveTo>
                      <a:pt x="2" y="1"/>
                    </a:moveTo>
                    <a:cubicBezTo>
                      <a:pt x="2" y="1"/>
                      <a:pt x="2" y="3"/>
                      <a:pt x="0" y="2"/>
                    </a:cubicBezTo>
                    <a:cubicBezTo>
                      <a:pt x="0" y="2"/>
                      <a:pt x="1" y="1"/>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09" name="Freeform 1594">
                <a:extLst>
                  <a:ext uri="{FF2B5EF4-FFF2-40B4-BE49-F238E27FC236}">
                    <a16:creationId xmlns:a16="http://schemas.microsoft.com/office/drawing/2014/main" id="{90286D49-526B-4AF9-863E-33BE4F379199}"/>
                  </a:ext>
                </a:extLst>
              </p:cNvPr>
              <p:cNvSpPr/>
              <p:nvPr/>
            </p:nvSpPr>
            <p:spPr bwMode="auto">
              <a:xfrm>
                <a:off x="4294" y="1874"/>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0" name="Freeform 1595">
                <a:extLst>
                  <a:ext uri="{FF2B5EF4-FFF2-40B4-BE49-F238E27FC236}">
                    <a16:creationId xmlns:a16="http://schemas.microsoft.com/office/drawing/2014/main" id="{4C4FCED2-2941-4588-8F9B-688D06B94F16}"/>
                  </a:ext>
                </a:extLst>
              </p:cNvPr>
              <p:cNvSpPr/>
              <p:nvPr/>
            </p:nvSpPr>
            <p:spPr bwMode="auto">
              <a:xfrm>
                <a:off x="3650" y="1874"/>
                <a:ext cx="8" cy="5"/>
              </a:xfrm>
              <a:custGeom>
                <a:gdLst>
                  <a:gd name="T0" fmla="*/ 2 w 3"/>
                  <a:gd name="T1" fmla="*/ 0 h 2"/>
                  <a:gd name="T2" fmla="*/ 2 w 3"/>
                  <a:gd name="T3" fmla="*/ 2 h 2"/>
                  <a:gd name="T4" fmla="*/ 3 w 3"/>
                  <a:gd name="T5" fmla="*/ 2 h 2"/>
                  <a:gd name="T6" fmla="*/ 0 w 3"/>
                  <a:gd name="T7" fmla="*/ 2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1" y="1"/>
                      <a:pt x="2" y="1"/>
                      <a:pt x="2" y="2"/>
                    </a:cubicBezTo>
                    <a:cubicBezTo>
                      <a:pt x="3" y="2"/>
                      <a:pt x="3" y="2"/>
                      <a:pt x="3" y="2"/>
                    </a:cubicBezTo>
                    <a:cubicBezTo>
                      <a:pt x="0" y="2"/>
                      <a:pt x="0" y="2"/>
                      <a:pt x="0" y="2"/>
                    </a:cubicBezTo>
                    <a:cubicBezTo>
                      <a:pt x="1" y="2"/>
                      <a:pt x="0"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1" name="Freeform 1596">
                <a:extLst>
                  <a:ext uri="{FF2B5EF4-FFF2-40B4-BE49-F238E27FC236}">
                    <a16:creationId xmlns:a16="http://schemas.microsoft.com/office/drawing/2014/main" id="{367E77AF-E6BA-46DF-B1B7-393F1C88948E}"/>
                  </a:ext>
                </a:extLst>
              </p:cNvPr>
              <p:cNvSpPr/>
              <p:nvPr/>
            </p:nvSpPr>
            <p:spPr bwMode="auto">
              <a:xfrm>
                <a:off x="4310" y="1874"/>
                <a:ext cx="5" cy="3"/>
              </a:xfrm>
              <a:custGeom>
                <a:gdLst>
                  <a:gd name="T0" fmla="*/ 2 w 2"/>
                  <a:gd name="T1" fmla="*/ 0 h 1"/>
                  <a:gd name="T2" fmla="*/ 0 w 2"/>
                  <a:gd name="T3" fmla="*/ 0 h 1"/>
                  <a:gd name="T4" fmla="*/ 2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2" name="Freeform 1597">
                <a:extLst>
                  <a:ext uri="{FF2B5EF4-FFF2-40B4-BE49-F238E27FC236}">
                    <a16:creationId xmlns:a16="http://schemas.microsoft.com/office/drawing/2014/main" id="{3A5A27F7-CDD0-4F93-B1CA-9486B69D839B}"/>
                  </a:ext>
                </a:extLst>
              </p:cNvPr>
              <p:cNvSpPr/>
              <p:nvPr/>
            </p:nvSpPr>
            <p:spPr bwMode="auto">
              <a:xfrm>
                <a:off x="4056" y="1874"/>
                <a:ext cx="5" cy="3"/>
              </a:xfrm>
              <a:custGeom>
                <a:gdLst>
                  <a:gd name="T0" fmla="*/ 0 w 5"/>
                  <a:gd name="T1" fmla="*/ 3 h 3"/>
                  <a:gd name="T2" fmla="*/ 3 w 5"/>
                  <a:gd name="T3" fmla="*/ 3 h 3"/>
                  <a:gd name="T4" fmla="*/ 0 w 5"/>
                  <a:gd name="T5" fmla="*/ 0 h 3"/>
                  <a:gd name="T6" fmla="*/ 5 w 5"/>
                  <a:gd name="T7" fmla="*/ 0 h 3"/>
                  <a:gd name="T8" fmla="*/ 0 w 5"/>
                  <a:gd name="T9" fmla="*/ 3 h 3"/>
                </a:gdLst>
                <a:cxnLst>
                  <a:cxn ang="0">
                    <a:pos x="T0" y="T1"/>
                  </a:cxn>
                  <a:cxn ang="0">
                    <a:pos x="T2" y="T3"/>
                  </a:cxn>
                  <a:cxn ang="0">
                    <a:pos x="T4" y="T5"/>
                  </a:cxn>
                  <a:cxn ang="0">
                    <a:pos x="T6" y="T7"/>
                  </a:cxn>
                  <a:cxn ang="0">
                    <a:pos x="T8" y="T9"/>
                  </a:cxn>
                </a:cxnLst>
                <a:rect l="0" t="0" r="r" b="b"/>
                <a:pathLst>
                  <a:path w="5" h="3">
                    <a:moveTo>
                      <a:pt x="0" y="3"/>
                    </a:moveTo>
                    <a:lnTo>
                      <a:pt x="3" y="3"/>
                    </a:ln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3" name="Freeform 1598">
                <a:extLst>
                  <a:ext uri="{FF2B5EF4-FFF2-40B4-BE49-F238E27FC236}">
                    <a16:creationId xmlns:a16="http://schemas.microsoft.com/office/drawing/2014/main" id="{0DABE228-B34D-4BC9-95DD-6769A53AFF07}"/>
                  </a:ext>
                </a:extLst>
              </p:cNvPr>
              <p:cNvSpPr/>
              <p:nvPr/>
            </p:nvSpPr>
            <p:spPr bwMode="auto">
              <a:xfrm>
                <a:off x="3773" y="1874"/>
                <a:ext cx="3" cy="5"/>
              </a:xfrm>
              <a:custGeom>
                <a:gdLst>
                  <a:gd name="T0" fmla="*/ 1 w 1"/>
                  <a:gd name="T1" fmla="*/ 1 h 2"/>
                  <a:gd name="T2" fmla="*/ 0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4" name="Freeform 1599">
                <a:extLst>
                  <a:ext uri="{FF2B5EF4-FFF2-40B4-BE49-F238E27FC236}">
                    <a16:creationId xmlns:a16="http://schemas.microsoft.com/office/drawing/2014/main" id="{6635DF13-D4CD-4426-AFEC-EFFD2F8502CB}"/>
                  </a:ext>
                </a:extLst>
              </p:cNvPr>
              <p:cNvSpPr/>
              <p:nvPr/>
            </p:nvSpPr>
            <p:spPr bwMode="auto">
              <a:xfrm>
                <a:off x="4264" y="1874"/>
                <a:ext cx="11" cy="5"/>
              </a:xfrm>
              <a:custGeom>
                <a:gdLst>
                  <a:gd name="T0" fmla="*/ 4 w 4"/>
                  <a:gd name="T1" fmla="*/ 1 h 2"/>
                  <a:gd name="T2" fmla="*/ 1 w 4"/>
                  <a:gd name="T3" fmla="*/ 2 h 2"/>
                  <a:gd name="T4" fmla="*/ 2 w 4"/>
                  <a:gd name="T5" fmla="*/ 0 h 2"/>
                  <a:gd name="T6" fmla="*/ 4 w 4"/>
                  <a:gd name="T7" fmla="*/ 1 h 2"/>
                </a:gdLst>
                <a:cxnLst>
                  <a:cxn ang="0">
                    <a:pos x="T0" y="T1"/>
                  </a:cxn>
                  <a:cxn ang="0">
                    <a:pos x="T2" y="T3"/>
                  </a:cxn>
                  <a:cxn ang="0">
                    <a:pos x="T4" y="T5"/>
                  </a:cxn>
                  <a:cxn ang="0">
                    <a:pos x="T6" y="T7"/>
                  </a:cxn>
                </a:cxnLst>
                <a:rect l="0" t="0" r="r" b="b"/>
                <a:pathLst>
                  <a:path w="4" h="2">
                    <a:moveTo>
                      <a:pt x="4" y="1"/>
                    </a:moveTo>
                    <a:cubicBezTo>
                      <a:pt x="1" y="2"/>
                      <a:pt x="1" y="2"/>
                      <a:pt x="1" y="2"/>
                    </a:cubicBezTo>
                    <a:cubicBezTo>
                      <a:pt x="0" y="2"/>
                      <a:pt x="2" y="1"/>
                      <a:pt x="2" y="0"/>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5" name="Freeform 1600">
                <a:extLst>
                  <a:ext uri="{FF2B5EF4-FFF2-40B4-BE49-F238E27FC236}">
                    <a16:creationId xmlns:a16="http://schemas.microsoft.com/office/drawing/2014/main" id="{4B9808AA-24B6-40B4-9329-B1BFFFD1619F}"/>
                  </a:ext>
                </a:extLst>
              </p:cNvPr>
              <p:cNvSpPr/>
              <p:nvPr/>
            </p:nvSpPr>
            <p:spPr bwMode="auto">
              <a:xfrm>
                <a:off x="3615" y="187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6" name="Freeform 1601">
                <a:extLst>
                  <a:ext uri="{FF2B5EF4-FFF2-40B4-BE49-F238E27FC236}">
                    <a16:creationId xmlns:a16="http://schemas.microsoft.com/office/drawing/2014/main" id="{B871E7A3-75B3-4343-98F7-4ED319B0817E}"/>
                  </a:ext>
                </a:extLst>
              </p:cNvPr>
              <p:cNvSpPr/>
              <p:nvPr/>
            </p:nvSpPr>
            <p:spPr bwMode="auto">
              <a:xfrm>
                <a:off x="4013" y="1877"/>
                <a:ext cx="6" cy="2"/>
              </a:xfrm>
              <a:custGeom>
                <a:gdLst>
                  <a:gd name="T0" fmla="*/ 2 w 2"/>
                  <a:gd name="T1" fmla="*/ 0 h 1"/>
                  <a:gd name="T2" fmla="*/ 2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7" name="Freeform 1602">
                <a:extLst>
                  <a:ext uri="{FF2B5EF4-FFF2-40B4-BE49-F238E27FC236}">
                    <a16:creationId xmlns:a16="http://schemas.microsoft.com/office/drawing/2014/main" id="{B8F0E516-53BF-4673-A314-31592A46BF71}"/>
                  </a:ext>
                </a:extLst>
              </p:cNvPr>
              <p:cNvSpPr/>
              <p:nvPr/>
            </p:nvSpPr>
            <p:spPr bwMode="auto">
              <a:xfrm>
                <a:off x="2555" y="1877"/>
                <a:ext cx="114" cy="32"/>
              </a:xfrm>
              <a:custGeom>
                <a:gdLst>
                  <a:gd name="T0" fmla="*/ 41 w 43"/>
                  <a:gd name="T1" fmla="*/ 0 h 12"/>
                  <a:gd name="T2" fmla="*/ 42 w 43"/>
                  <a:gd name="T3" fmla="*/ 2 h 12"/>
                  <a:gd name="T4" fmla="*/ 43 w 43"/>
                  <a:gd name="T5" fmla="*/ 2 h 12"/>
                  <a:gd name="T6" fmla="*/ 43 w 43"/>
                  <a:gd name="T7" fmla="*/ 3 h 12"/>
                  <a:gd name="T8" fmla="*/ 34 w 43"/>
                  <a:gd name="T9" fmla="*/ 5 h 12"/>
                  <a:gd name="T10" fmla="*/ 34 w 43"/>
                  <a:gd name="T11" fmla="*/ 6 h 12"/>
                  <a:gd name="T12" fmla="*/ 30 w 43"/>
                  <a:gd name="T13" fmla="*/ 6 h 12"/>
                  <a:gd name="T14" fmla="*/ 27 w 43"/>
                  <a:gd name="T15" fmla="*/ 7 h 12"/>
                  <a:gd name="T16" fmla="*/ 19 w 43"/>
                  <a:gd name="T17" fmla="*/ 9 h 12"/>
                  <a:gd name="T18" fmla="*/ 18 w 43"/>
                  <a:gd name="T19" fmla="*/ 9 h 12"/>
                  <a:gd name="T20" fmla="*/ 19 w 43"/>
                  <a:gd name="T21" fmla="*/ 9 h 12"/>
                  <a:gd name="T22" fmla="*/ 10 w 43"/>
                  <a:gd name="T23" fmla="*/ 8 h 12"/>
                  <a:gd name="T24" fmla="*/ 12 w 43"/>
                  <a:gd name="T25" fmla="*/ 7 h 12"/>
                  <a:gd name="T26" fmla="*/ 10 w 43"/>
                  <a:gd name="T27" fmla="*/ 8 h 12"/>
                  <a:gd name="T28" fmla="*/ 5 w 43"/>
                  <a:gd name="T29" fmla="*/ 9 h 12"/>
                  <a:gd name="T30" fmla="*/ 5 w 43"/>
                  <a:gd name="T31" fmla="*/ 9 h 12"/>
                  <a:gd name="T32" fmla="*/ 3 w 43"/>
                  <a:gd name="T33" fmla="*/ 9 h 12"/>
                  <a:gd name="T34" fmla="*/ 3 w 43"/>
                  <a:gd name="T35" fmla="*/ 10 h 12"/>
                  <a:gd name="T36" fmla="*/ 0 w 43"/>
                  <a:gd name="T37" fmla="*/ 10 h 12"/>
                  <a:gd name="T38" fmla="*/ 2 w 43"/>
                  <a:gd name="T39" fmla="*/ 9 h 12"/>
                  <a:gd name="T40" fmla="*/ 10 w 43"/>
                  <a:gd name="T41" fmla="*/ 7 h 12"/>
                  <a:gd name="T42" fmla="*/ 13 w 43"/>
                  <a:gd name="T43" fmla="*/ 7 h 12"/>
                  <a:gd name="T44" fmla="*/ 15 w 43"/>
                  <a:gd name="T45" fmla="*/ 8 h 12"/>
                  <a:gd name="T46" fmla="*/ 18 w 43"/>
                  <a:gd name="T47" fmla="*/ 6 h 12"/>
                  <a:gd name="T48" fmla="*/ 20 w 43"/>
                  <a:gd name="T49" fmla="*/ 6 h 12"/>
                  <a:gd name="T50" fmla="*/ 18 w 43"/>
                  <a:gd name="T51" fmla="*/ 5 h 12"/>
                  <a:gd name="T52" fmla="*/ 20 w 43"/>
                  <a:gd name="T53" fmla="*/ 5 h 12"/>
                  <a:gd name="T54" fmla="*/ 21 w 43"/>
                  <a:gd name="T55" fmla="*/ 6 h 12"/>
                  <a:gd name="T56" fmla="*/ 27 w 43"/>
                  <a:gd name="T57" fmla="*/ 3 h 12"/>
                  <a:gd name="T58" fmla="*/ 35 w 43"/>
                  <a:gd name="T59" fmla="*/ 2 h 12"/>
                  <a:gd name="T60" fmla="*/ 41 w 43"/>
                  <a:gd name="T6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2">
                    <a:moveTo>
                      <a:pt x="41" y="0"/>
                    </a:moveTo>
                    <a:cubicBezTo>
                      <a:pt x="42" y="1"/>
                      <a:pt x="41" y="2"/>
                      <a:pt x="42" y="2"/>
                    </a:cubicBezTo>
                    <a:cubicBezTo>
                      <a:pt x="43" y="2"/>
                      <a:pt x="43" y="2"/>
                      <a:pt x="43" y="2"/>
                    </a:cubicBezTo>
                    <a:cubicBezTo>
                      <a:pt x="43" y="3"/>
                      <a:pt x="43" y="3"/>
                      <a:pt x="43" y="3"/>
                    </a:cubicBezTo>
                    <a:cubicBezTo>
                      <a:pt x="40" y="3"/>
                      <a:pt x="37" y="5"/>
                      <a:pt x="34" y="5"/>
                    </a:cubicBezTo>
                    <a:cubicBezTo>
                      <a:pt x="34" y="6"/>
                      <a:pt x="34" y="6"/>
                      <a:pt x="34" y="6"/>
                    </a:cubicBezTo>
                    <a:cubicBezTo>
                      <a:pt x="33" y="4"/>
                      <a:pt x="32" y="7"/>
                      <a:pt x="30" y="6"/>
                    </a:cubicBezTo>
                    <a:cubicBezTo>
                      <a:pt x="29" y="9"/>
                      <a:pt x="28" y="5"/>
                      <a:pt x="27" y="7"/>
                    </a:cubicBezTo>
                    <a:cubicBezTo>
                      <a:pt x="24" y="9"/>
                      <a:pt x="21" y="8"/>
                      <a:pt x="19" y="9"/>
                    </a:cubicBezTo>
                    <a:cubicBezTo>
                      <a:pt x="18" y="9"/>
                      <a:pt x="18" y="9"/>
                      <a:pt x="18" y="9"/>
                    </a:cubicBezTo>
                    <a:cubicBezTo>
                      <a:pt x="19" y="9"/>
                      <a:pt x="19" y="9"/>
                      <a:pt x="19" y="9"/>
                    </a:cubicBezTo>
                    <a:cubicBezTo>
                      <a:pt x="16" y="7"/>
                      <a:pt x="13" y="12"/>
                      <a:pt x="10" y="8"/>
                    </a:cubicBezTo>
                    <a:cubicBezTo>
                      <a:pt x="11" y="8"/>
                      <a:pt x="11" y="7"/>
                      <a:pt x="12" y="7"/>
                    </a:cubicBezTo>
                    <a:cubicBezTo>
                      <a:pt x="11" y="7"/>
                      <a:pt x="9" y="7"/>
                      <a:pt x="10" y="8"/>
                    </a:cubicBezTo>
                    <a:cubicBezTo>
                      <a:pt x="5" y="9"/>
                      <a:pt x="5" y="9"/>
                      <a:pt x="5" y="9"/>
                    </a:cubicBezTo>
                    <a:cubicBezTo>
                      <a:pt x="5" y="9"/>
                      <a:pt x="5" y="9"/>
                      <a:pt x="5" y="9"/>
                    </a:cubicBezTo>
                    <a:cubicBezTo>
                      <a:pt x="3" y="9"/>
                      <a:pt x="3" y="9"/>
                      <a:pt x="3" y="9"/>
                    </a:cubicBezTo>
                    <a:cubicBezTo>
                      <a:pt x="3" y="10"/>
                      <a:pt x="3" y="10"/>
                      <a:pt x="3" y="10"/>
                    </a:cubicBezTo>
                    <a:cubicBezTo>
                      <a:pt x="0" y="10"/>
                      <a:pt x="0" y="10"/>
                      <a:pt x="0" y="10"/>
                    </a:cubicBezTo>
                    <a:cubicBezTo>
                      <a:pt x="1" y="9"/>
                      <a:pt x="2" y="10"/>
                      <a:pt x="2" y="9"/>
                    </a:cubicBezTo>
                    <a:cubicBezTo>
                      <a:pt x="5" y="10"/>
                      <a:pt x="9" y="6"/>
                      <a:pt x="10" y="7"/>
                    </a:cubicBezTo>
                    <a:cubicBezTo>
                      <a:pt x="11" y="6"/>
                      <a:pt x="12" y="7"/>
                      <a:pt x="13" y="7"/>
                    </a:cubicBezTo>
                    <a:cubicBezTo>
                      <a:pt x="12" y="9"/>
                      <a:pt x="15" y="8"/>
                      <a:pt x="15" y="8"/>
                    </a:cubicBezTo>
                    <a:cubicBezTo>
                      <a:pt x="16" y="6"/>
                      <a:pt x="19" y="9"/>
                      <a:pt x="18" y="6"/>
                    </a:cubicBezTo>
                    <a:cubicBezTo>
                      <a:pt x="19" y="6"/>
                      <a:pt x="19" y="6"/>
                      <a:pt x="20" y="6"/>
                    </a:cubicBezTo>
                    <a:cubicBezTo>
                      <a:pt x="21" y="5"/>
                      <a:pt x="18" y="5"/>
                      <a:pt x="18" y="5"/>
                    </a:cubicBezTo>
                    <a:cubicBezTo>
                      <a:pt x="19" y="4"/>
                      <a:pt x="19" y="5"/>
                      <a:pt x="20" y="5"/>
                    </a:cubicBezTo>
                    <a:cubicBezTo>
                      <a:pt x="20" y="5"/>
                      <a:pt x="20" y="5"/>
                      <a:pt x="21" y="6"/>
                    </a:cubicBezTo>
                    <a:cubicBezTo>
                      <a:pt x="22" y="3"/>
                      <a:pt x="25" y="5"/>
                      <a:pt x="27" y="3"/>
                    </a:cubicBezTo>
                    <a:cubicBezTo>
                      <a:pt x="30" y="2"/>
                      <a:pt x="33" y="5"/>
                      <a:pt x="35" y="2"/>
                    </a:cubicBezTo>
                    <a:cubicBezTo>
                      <a:pt x="37" y="2"/>
                      <a:pt x="39" y="1"/>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8" name="Freeform 1603">
                <a:extLst>
                  <a:ext uri="{FF2B5EF4-FFF2-40B4-BE49-F238E27FC236}">
                    <a16:creationId xmlns:a16="http://schemas.microsoft.com/office/drawing/2014/main" id="{8C3DC0A3-D47D-4611-9D35-EA90873980CD}"/>
                  </a:ext>
                </a:extLst>
              </p:cNvPr>
              <p:cNvSpPr/>
              <p:nvPr/>
            </p:nvSpPr>
            <p:spPr bwMode="auto">
              <a:xfrm>
                <a:off x="3356" y="187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0"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19" name="Freeform 1604">
                <a:extLst>
                  <a:ext uri="{FF2B5EF4-FFF2-40B4-BE49-F238E27FC236}">
                    <a16:creationId xmlns:a16="http://schemas.microsoft.com/office/drawing/2014/main" id="{6D220006-606E-44A1-A98C-08BF79851B48}"/>
                  </a:ext>
                </a:extLst>
              </p:cNvPr>
              <p:cNvSpPr/>
              <p:nvPr/>
            </p:nvSpPr>
            <p:spPr bwMode="auto">
              <a:xfrm>
                <a:off x="4326" y="1877"/>
                <a:ext cx="8" cy="5"/>
              </a:xfrm>
              <a:custGeom>
                <a:gdLst>
                  <a:gd name="T0" fmla="*/ 0 w 3"/>
                  <a:gd name="T1" fmla="*/ 2 h 2"/>
                  <a:gd name="T2" fmla="*/ 2 w 3"/>
                  <a:gd name="T3" fmla="*/ 0 h 2"/>
                  <a:gd name="T4" fmla="*/ 0 w 3"/>
                  <a:gd name="T5" fmla="*/ 2 h 2"/>
                </a:gdLst>
                <a:cxnLst>
                  <a:cxn ang="0">
                    <a:pos x="T0" y="T1"/>
                  </a:cxn>
                  <a:cxn ang="0">
                    <a:pos x="T2" y="T3"/>
                  </a:cxn>
                  <a:cxn ang="0">
                    <a:pos x="T4" y="T5"/>
                  </a:cxn>
                </a:cxnLst>
                <a:rect l="0" t="0" r="r" b="b"/>
                <a:pathLst>
                  <a:path w="3" h="2">
                    <a:moveTo>
                      <a:pt x="0" y="2"/>
                    </a:moveTo>
                    <a:cubicBezTo>
                      <a:pt x="0" y="1"/>
                      <a:pt x="1" y="1"/>
                      <a:pt x="2" y="0"/>
                    </a:cubicBezTo>
                    <a:cubicBezTo>
                      <a:pt x="3" y="2"/>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0" name="Freeform 1605">
                <a:extLst>
                  <a:ext uri="{FF2B5EF4-FFF2-40B4-BE49-F238E27FC236}">
                    <a16:creationId xmlns:a16="http://schemas.microsoft.com/office/drawing/2014/main" id="{F75E4CFE-5867-49F4-9DD7-86D12A0F46C3}"/>
                  </a:ext>
                </a:extLst>
              </p:cNvPr>
              <p:cNvSpPr/>
              <p:nvPr/>
            </p:nvSpPr>
            <p:spPr bwMode="auto">
              <a:xfrm>
                <a:off x="4363" y="1877"/>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0" y="2"/>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1" name="Freeform 1606">
                <a:extLst>
                  <a:ext uri="{FF2B5EF4-FFF2-40B4-BE49-F238E27FC236}">
                    <a16:creationId xmlns:a16="http://schemas.microsoft.com/office/drawing/2014/main" id="{14399A2C-4E61-4D02-BF13-1A5453E3C672}"/>
                  </a:ext>
                </a:extLst>
              </p:cNvPr>
              <p:cNvSpPr/>
              <p:nvPr/>
            </p:nvSpPr>
            <p:spPr bwMode="auto">
              <a:xfrm>
                <a:off x="4000" y="1879"/>
                <a:ext cx="13" cy="8"/>
              </a:xfrm>
              <a:custGeom>
                <a:gdLst>
                  <a:gd name="T0" fmla="*/ 3 w 5"/>
                  <a:gd name="T1" fmla="*/ 1 h 3"/>
                  <a:gd name="T2" fmla="*/ 5 w 5"/>
                  <a:gd name="T3" fmla="*/ 1 h 3"/>
                  <a:gd name="T4" fmla="*/ 5 w 5"/>
                  <a:gd name="T5" fmla="*/ 1 h 3"/>
                  <a:gd name="T6" fmla="*/ 5 w 5"/>
                  <a:gd name="T7" fmla="*/ 1 h 3"/>
                  <a:gd name="T8" fmla="*/ 2 w 5"/>
                  <a:gd name="T9" fmla="*/ 3 h 3"/>
                  <a:gd name="T10" fmla="*/ 2 w 5"/>
                  <a:gd name="T11" fmla="*/ 0 h 3"/>
                  <a:gd name="T12" fmla="*/ 3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3" y="1"/>
                    </a:moveTo>
                    <a:cubicBezTo>
                      <a:pt x="4" y="2"/>
                      <a:pt x="4" y="0"/>
                      <a:pt x="5" y="1"/>
                    </a:cubicBezTo>
                    <a:cubicBezTo>
                      <a:pt x="5" y="1"/>
                      <a:pt x="5" y="1"/>
                      <a:pt x="5" y="1"/>
                    </a:cubicBezTo>
                    <a:cubicBezTo>
                      <a:pt x="5" y="1"/>
                      <a:pt x="5" y="1"/>
                      <a:pt x="5" y="1"/>
                    </a:cubicBezTo>
                    <a:cubicBezTo>
                      <a:pt x="3" y="2"/>
                      <a:pt x="3" y="3"/>
                      <a:pt x="2" y="3"/>
                    </a:cubicBezTo>
                    <a:cubicBezTo>
                      <a:pt x="0" y="2"/>
                      <a:pt x="3" y="1"/>
                      <a:pt x="2" y="0"/>
                    </a:cubicBezTo>
                    <a:cubicBezTo>
                      <a:pt x="2"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2" name="Rectangle 1607">
                <a:extLst>
                  <a:ext uri="{FF2B5EF4-FFF2-40B4-BE49-F238E27FC236}">
                    <a16:creationId xmlns:a16="http://schemas.microsoft.com/office/drawing/2014/main" id="{D46ED96A-0B35-4218-8042-04A314B75C52}"/>
                  </a:ext>
                </a:extLst>
              </p:cNvPr>
              <p:cNvSpPr>
                <a:spLocks noChangeArrowheads="1"/>
              </p:cNvSpPr>
              <p:nvPr/>
            </p:nvSpPr>
            <p:spPr bwMode="auto">
              <a:xfrm>
                <a:off x="3786" y="1882"/>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3" name="Freeform 1608">
                <a:extLst>
                  <a:ext uri="{FF2B5EF4-FFF2-40B4-BE49-F238E27FC236}">
                    <a16:creationId xmlns:a16="http://schemas.microsoft.com/office/drawing/2014/main" id="{ADF8009E-859A-4FF0-8A49-B833E15F09ED}"/>
                  </a:ext>
                </a:extLst>
              </p:cNvPr>
              <p:cNvSpPr/>
              <p:nvPr/>
            </p:nvSpPr>
            <p:spPr bwMode="auto">
              <a:xfrm>
                <a:off x="2651" y="1882"/>
                <a:ext cx="10"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4" name="Freeform 1609">
                <a:extLst>
                  <a:ext uri="{FF2B5EF4-FFF2-40B4-BE49-F238E27FC236}">
                    <a16:creationId xmlns:a16="http://schemas.microsoft.com/office/drawing/2014/main" id="{4DD59798-554A-4E10-BE9C-38633F421659}"/>
                  </a:ext>
                </a:extLst>
              </p:cNvPr>
              <p:cNvSpPr/>
              <p:nvPr/>
            </p:nvSpPr>
            <p:spPr bwMode="auto">
              <a:xfrm>
                <a:off x="4347" y="1882"/>
                <a:ext cx="3"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5" name="Freeform 1610">
                <a:extLst>
                  <a:ext uri="{FF2B5EF4-FFF2-40B4-BE49-F238E27FC236}">
                    <a16:creationId xmlns:a16="http://schemas.microsoft.com/office/drawing/2014/main" id="{7DB3F6D1-F97E-4C7B-8641-7B388B37842E}"/>
                  </a:ext>
                </a:extLst>
              </p:cNvPr>
              <p:cNvSpPr/>
              <p:nvPr/>
            </p:nvSpPr>
            <p:spPr bwMode="auto">
              <a:xfrm>
                <a:off x="3327" y="1882"/>
                <a:ext cx="13" cy="11"/>
              </a:xfrm>
              <a:custGeom>
                <a:gdLst>
                  <a:gd name="T0" fmla="*/ 5 w 5"/>
                  <a:gd name="T1" fmla="*/ 1 h 4"/>
                  <a:gd name="T2" fmla="*/ 0 w 5"/>
                  <a:gd name="T3" fmla="*/ 3 h 4"/>
                  <a:gd name="T4" fmla="*/ 4 w 5"/>
                  <a:gd name="T5" fmla="*/ 1 h 4"/>
                  <a:gd name="T6" fmla="*/ 4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3" y="1"/>
                      <a:pt x="1" y="4"/>
                      <a:pt x="0" y="3"/>
                    </a:cubicBezTo>
                    <a:cubicBezTo>
                      <a:pt x="2" y="3"/>
                      <a:pt x="2" y="0"/>
                      <a:pt x="4" y="1"/>
                    </a:cubicBezTo>
                    <a:cubicBezTo>
                      <a:pt x="4" y="1"/>
                      <a:pt x="4" y="1"/>
                      <a:pt x="4" y="1"/>
                    </a:cubicBezTo>
                    <a:cubicBezTo>
                      <a:pt x="4" y="1"/>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26" name="Freeform 1611">
                <a:extLst>
                  <a:ext uri="{FF2B5EF4-FFF2-40B4-BE49-F238E27FC236}">
                    <a16:creationId xmlns:a16="http://schemas.microsoft.com/office/drawing/2014/main" id="{E9BA6743-C858-48D0-9CB0-C9C8AA37DA16}"/>
                  </a:ext>
                </a:extLst>
              </p:cNvPr>
              <p:cNvSpPr/>
              <p:nvPr/>
            </p:nvSpPr>
            <p:spPr bwMode="auto">
              <a:xfrm>
                <a:off x="4313" y="1885"/>
                <a:ext cx="8" cy="2"/>
              </a:xfrm>
              <a:custGeom>
                <a:gdLst>
                  <a:gd name="T0" fmla="*/ 3 w 3"/>
                  <a:gd name="T1" fmla="*/ 0 h 1"/>
                  <a:gd name="T2" fmla="*/ 1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3" y="0"/>
                      <a:pt x="1" y="0"/>
                      <a:pt x="1" y="1"/>
                    </a:cubicBezTo>
                    <a:cubicBezTo>
                      <a:pt x="0" y="0"/>
                      <a:pt x="0" y="0"/>
                      <a:pt x="0" y="0"/>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3" name="Group 1813">
              <a:extLst>
                <a:ext uri="{FF2B5EF4-FFF2-40B4-BE49-F238E27FC236}">
                  <a16:creationId xmlns:a16="http://schemas.microsoft.com/office/drawing/2014/main" id="{55E6A1C8-EB99-47B7-AA9B-E89BC85CCF16}"/>
                </a:ext>
              </a:extLst>
            </p:cNvPr>
            <p:cNvGrpSpPr/>
            <p:nvPr/>
          </p:nvGrpSpPr>
          <p:grpSpPr>
            <a:xfrm>
              <a:off x="3071813" y="2992438"/>
              <a:ext cx="3917950" cy="258763"/>
              <a:chOff x="1935" y="1885"/>
              <a:chExt cx="2468" cy="163"/>
            </a:xfrm>
          </p:grpSpPr>
          <p:sp>
            <p:nvSpPr>
              <p:cNvPr id="4427" name="Freeform 1613">
                <a:extLst>
                  <a:ext uri="{FF2B5EF4-FFF2-40B4-BE49-F238E27FC236}">
                    <a16:creationId xmlns:a16="http://schemas.microsoft.com/office/drawing/2014/main" id="{835DB7FE-FBF4-426D-AC2C-E817471023F4}"/>
                  </a:ext>
                </a:extLst>
              </p:cNvPr>
              <p:cNvSpPr/>
              <p:nvPr/>
            </p:nvSpPr>
            <p:spPr bwMode="auto">
              <a:xfrm>
                <a:off x="4339" y="1885"/>
                <a:ext cx="8" cy="2"/>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0"/>
                      <a:pt x="1" y="1"/>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8" name="Freeform 1614">
                <a:extLst>
                  <a:ext uri="{FF2B5EF4-FFF2-40B4-BE49-F238E27FC236}">
                    <a16:creationId xmlns:a16="http://schemas.microsoft.com/office/drawing/2014/main" id="{E8BCEF7C-EC7D-4327-80C8-E03CE666E280}"/>
                  </a:ext>
                </a:extLst>
              </p:cNvPr>
              <p:cNvSpPr/>
              <p:nvPr/>
            </p:nvSpPr>
            <p:spPr bwMode="auto">
              <a:xfrm>
                <a:off x="3735" y="1885"/>
                <a:ext cx="6" cy="5"/>
              </a:xfrm>
              <a:custGeom>
                <a:gdLst>
                  <a:gd name="T0" fmla="*/ 2 w 2"/>
                  <a:gd name="T1" fmla="*/ 0 h 2"/>
                  <a:gd name="T2" fmla="*/ 0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1" y="1"/>
                      <a:pt x="0" y="2"/>
                    </a:cubicBezTo>
                    <a:cubicBezTo>
                      <a:pt x="0" y="1"/>
                      <a:pt x="0" y="1"/>
                      <a:pt x="0" y="1"/>
                    </a:cubicBezTo>
                    <a:cubicBezTo>
                      <a:pt x="1" y="1"/>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9" name="Freeform 1615">
                <a:extLst>
                  <a:ext uri="{FF2B5EF4-FFF2-40B4-BE49-F238E27FC236}">
                    <a16:creationId xmlns:a16="http://schemas.microsoft.com/office/drawing/2014/main" id="{1D04256F-B267-400C-9456-835BE46C8159}"/>
                  </a:ext>
                </a:extLst>
              </p:cNvPr>
              <p:cNvSpPr/>
              <p:nvPr/>
            </p:nvSpPr>
            <p:spPr bwMode="auto">
              <a:xfrm>
                <a:off x="3794" y="188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3" y="2"/>
                      <a:pt x="2" y="1"/>
                      <a:pt x="1" y="1"/>
                    </a:cubicBezTo>
                    <a:cubicBezTo>
                      <a:pt x="1" y="1"/>
                      <a:pt x="0" y="1"/>
                      <a:pt x="1"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0" name="Freeform 1616">
                <a:extLst>
                  <a:ext uri="{FF2B5EF4-FFF2-40B4-BE49-F238E27FC236}">
                    <a16:creationId xmlns:a16="http://schemas.microsoft.com/office/drawing/2014/main" id="{FF5BADFE-ED88-498A-8D9F-E9E9CAE6BE22}"/>
                  </a:ext>
                </a:extLst>
              </p:cNvPr>
              <p:cNvSpPr/>
              <p:nvPr/>
            </p:nvSpPr>
            <p:spPr bwMode="auto">
              <a:xfrm>
                <a:off x="3765" y="188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0" y="1"/>
                      <a:pt x="0" y="1"/>
                    </a:cubicBezTo>
                    <a:cubicBezTo>
                      <a:pt x="2" y="0"/>
                      <a:pt x="2" y="0"/>
                      <a:pt x="2"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1" name="Freeform 1617">
                <a:extLst>
                  <a:ext uri="{FF2B5EF4-FFF2-40B4-BE49-F238E27FC236}">
                    <a16:creationId xmlns:a16="http://schemas.microsoft.com/office/drawing/2014/main" id="{834E267A-206E-43A3-92A0-6F448B7FC915}"/>
                  </a:ext>
                </a:extLst>
              </p:cNvPr>
              <p:cNvSpPr/>
              <p:nvPr/>
            </p:nvSpPr>
            <p:spPr bwMode="auto">
              <a:xfrm>
                <a:off x="4307" y="188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2" name="Freeform 1618">
                <a:extLst>
                  <a:ext uri="{FF2B5EF4-FFF2-40B4-BE49-F238E27FC236}">
                    <a16:creationId xmlns:a16="http://schemas.microsoft.com/office/drawing/2014/main" id="{29798496-1985-4942-8423-89131618415A}"/>
                  </a:ext>
                </a:extLst>
              </p:cNvPr>
              <p:cNvSpPr/>
              <p:nvPr/>
            </p:nvSpPr>
            <p:spPr bwMode="auto">
              <a:xfrm>
                <a:off x="4331" y="1885"/>
                <a:ext cx="6"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3" name="Freeform 1619">
                <a:extLst>
                  <a:ext uri="{FF2B5EF4-FFF2-40B4-BE49-F238E27FC236}">
                    <a16:creationId xmlns:a16="http://schemas.microsoft.com/office/drawing/2014/main" id="{76638D3A-F4F8-48C9-8284-B93C7A5B907E}"/>
                  </a:ext>
                </a:extLst>
              </p:cNvPr>
              <p:cNvSpPr/>
              <p:nvPr/>
            </p:nvSpPr>
            <p:spPr bwMode="auto">
              <a:xfrm>
                <a:off x="3562" y="1887"/>
                <a:ext cx="5" cy="3"/>
              </a:xfrm>
              <a:custGeom>
                <a:gdLst>
                  <a:gd name="T0" fmla="*/ 1 w 2"/>
                  <a:gd name="T1" fmla="*/ 0 h 1"/>
                  <a:gd name="T2" fmla="*/ 0 w 2"/>
                  <a:gd name="T3" fmla="*/ 0 h 1"/>
                  <a:gd name="T4" fmla="*/ 1 w 2"/>
                  <a:gd name="T5" fmla="*/ 0 h 1"/>
                </a:gdLst>
                <a:cxnLst>
                  <a:cxn ang="0">
                    <a:pos x="T0" y="T1"/>
                  </a:cxn>
                  <a:cxn ang="0">
                    <a:pos x="T2" y="T3"/>
                  </a:cxn>
                  <a:cxn ang="0">
                    <a:pos x="T4" y="T5"/>
                  </a:cxn>
                </a:cxnLst>
                <a:rect l="0" t="0" r="r" b="b"/>
                <a:pathLst>
                  <a:path w="2" h="1">
                    <a:moveTo>
                      <a:pt x="1" y="0"/>
                    </a:moveTo>
                    <a:cubicBezTo>
                      <a:pt x="2" y="1"/>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4" name="Freeform 1620">
                <a:extLst>
                  <a:ext uri="{FF2B5EF4-FFF2-40B4-BE49-F238E27FC236}">
                    <a16:creationId xmlns:a16="http://schemas.microsoft.com/office/drawing/2014/main" id="{4827A5A3-E6A8-4AD8-9554-279A2093CA6E}"/>
                  </a:ext>
                </a:extLst>
              </p:cNvPr>
              <p:cNvSpPr/>
              <p:nvPr/>
            </p:nvSpPr>
            <p:spPr bwMode="auto">
              <a:xfrm>
                <a:off x="3727" y="1887"/>
                <a:ext cx="6"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2" y="0"/>
                      <a:pt x="2" y="0"/>
                      <a:pt x="2" y="0"/>
                    </a:cubicBezTo>
                    <a:cubicBezTo>
                      <a:pt x="2" y="1"/>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5" name="Freeform 1621">
                <a:extLst>
                  <a:ext uri="{FF2B5EF4-FFF2-40B4-BE49-F238E27FC236}">
                    <a16:creationId xmlns:a16="http://schemas.microsoft.com/office/drawing/2014/main" id="{B1D4E237-B817-44A1-8831-9411A406FCA1}"/>
                  </a:ext>
                </a:extLst>
              </p:cNvPr>
              <p:cNvSpPr/>
              <p:nvPr/>
            </p:nvSpPr>
            <p:spPr bwMode="auto">
              <a:xfrm>
                <a:off x="2587" y="1887"/>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4" y="4"/>
                      <a:pt x="1" y="0"/>
                      <a:pt x="0" y="2"/>
                    </a:cubicBezTo>
                    <a:cubicBezTo>
                      <a:pt x="1"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6" name="Freeform 1622">
                <a:extLst>
                  <a:ext uri="{FF2B5EF4-FFF2-40B4-BE49-F238E27FC236}">
                    <a16:creationId xmlns:a16="http://schemas.microsoft.com/office/drawing/2014/main" id="{6BD4228D-3EB6-436F-8B3E-4CB605A0615F}"/>
                  </a:ext>
                </a:extLst>
              </p:cNvPr>
              <p:cNvSpPr/>
              <p:nvPr/>
            </p:nvSpPr>
            <p:spPr bwMode="auto">
              <a:xfrm>
                <a:off x="4323" y="1890"/>
                <a:ext cx="8" cy="5"/>
              </a:xfrm>
              <a:custGeom>
                <a:gdLst>
                  <a:gd name="T0" fmla="*/ 3 w 3"/>
                  <a:gd name="T1" fmla="*/ 0 h 2"/>
                  <a:gd name="T2" fmla="*/ 2 w 3"/>
                  <a:gd name="T3" fmla="*/ 2 h 2"/>
                  <a:gd name="T4" fmla="*/ 0 w 3"/>
                  <a:gd name="T5" fmla="*/ 1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3" y="1"/>
                      <a:pt x="2" y="1"/>
                      <a:pt x="2" y="2"/>
                    </a:cubicBezTo>
                    <a:cubicBezTo>
                      <a:pt x="0" y="1"/>
                      <a:pt x="0" y="1"/>
                      <a:pt x="0" y="1"/>
                    </a:cubicBezTo>
                    <a:cubicBezTo>
                      <a:pt x="0" y="0"/>
                      <a:pt x="2"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7" name="Rectangle 1623">
                <a:extLst>
                  <a:ext uri="{FF2B5EF4-FFF2-40B4-BE49-F238E27FC236}">
                    <a16:creationId xmlns:a16="http://schemas.microsoft.com/office/drawing/2014/main" id="{1C83AFAD-2864-45BB-84CD-1821FA5207AA}"/>
                  </a:ext>
                </a:extLst>
              </p:cNvPr>
              <p:cNvSpPr>
                <a:spLocks noChangeArrowheads="1"/>
              </p:cNvSpPr>
              <p:nvPr/>
            </p:nvSpPr>
            <p:spPr bwMode="auto">
              <a:xfrm>
                <a:off x="3757" y="1893"/>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8" name="Freeform 1624">
                <a:extLst>
                  <a:ext uri="{FF2B5EF4-FFF2-40B4-BE49-F238E27FC236}">
                    <a16:creationId xmlns:a16="http://schemas.microsoft.com/office/drawing/2014/main" id="{A8FA9E06-2290-485C-B17E-E13049350E68}"/>
                  </a:ext>
                </a:extLst>
              </p:cNvPr>
              <p:cNvSpPr/>
              <p:nvPr/>
            </p:nvSpPr>
            <p:spPr bwMode="auto">
              <a:xfrm>
                <a:off x="4294" y="1893"/>
                <a:ext cx="27" cy="10"/>
              </a:xfrm>
              <a:custGeom>
                <a:gdLst>
                  <a:gd name="T0" fmla="*/ 10 w 10"/>
                  <a:gd name="T1" fmla="*/ 0 h 4"/>
                  <a:gd name="T2" fmla="*/ 7 w 10"/>
                  <a:gd name="T3" fmla="*/ 2 h 4"/>
                  <a:gd name="T4" fmla="*/ 5 w 10"/>
                  <a:gd name="T5" fmla="*/ 3 h 4"/>
                  <a:gd name="T6" fmla="*/ 5 w 10"/>
                  <a:gd name="T7" fmla="*/ 2 h 4"/>
                  <a:gd name="T8" fmla="*/ 4 w 10"/>
                  <a:gd name="T9" fmla="*/ 4 h 4"/>
                  <a:gd name="T10" fmla="*/ 1 w 10"/>
                  <a:gd name="T11" fmla="*/ 3 h 4"/>
                  <a:gd name="T12" fmla="*/ 0 w 10"/>
                  <a:gd name="T13" fmla="*/ 3 h 4"/>
                  <a:gd name="T14" fmla="*/ 2 w 10"/>
                  <a:gd name="T15" fmla="*/ 1 h 4"/>
                  <a:gd name="T16" fmla="*/ 4 w 10"/>
                  <a:gd name="T17" fmla="*/ 3 h 4"/>
                  <a:gd name="T18" fmla="*/ 5 w 10"/>
                  <a:gd name="T19" fmla="*/ 1 h 4"/>
                  <a:gd name="T20" fmla="*/ 6 w 10"/>
                  <a:gd name="T21" fmla="*/ 1 h 4"/>
                  <a:gd name="T22" fmla="*/ 7 w 10"/>
                  <a:gd name="T23" fmla="*/ 0 h 4"/>
                  <a:gd name="T24" fmla="*/ 10 w 10"/>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10" y="0"/>
                    </a:moveTo>
                    <a:cubicBezTo>
                      <a:pt x="9" y="1"/>
                      <a:pt x="7" y="1"/>
                      <a:pt x="7" y="2"/>
                    </a:cubicBezTo>
                    <a:cubicBezTo>
                      <a:pt x="7" y="1"/>
                      <a:pt x="6" y="2"/>
                      <a:pt x="5" y="3"/>
                    </a:cubicBezTo>
                    <a:cubicBezTo>
                      <a:pt x="5" y="2"/>
                      <a:pt x="5" y="2"/>
                      <a:pt x="5" y="2"/>
                    </a:cubicBezTo>
                    <a:cubicBezTo>
                      <a:pt x="4" y="4"/>
                      <a:pt x="4" y="4"/>
                      <a:pt x="4" y="4"/>
                    </a:cubicBezTo>
                    <a:cubicBezTo>
                      <a:pt x="3" y="3"/>
                      <a:pt x="1" y="4"/>
                      <a:pt x="1" y="3"/>
                    </a:cubicBezTo>
                    <a:cubicBezTo>
                      <a:pt x="0" y="3"/>
                      <a:pt x="0" y="3"/>
                      <a:pt x="0" y="3"/>
                    </a:cubicBezTo>
                    <a:cubicBezTo>
                      <a:pt x="0" y="2"/>
                      <a:pt x="0" y="2"/>
                      <a:pt x="2" y="1"/>
                    </a:cubicBezTo>
                    <a:cubicBezTo>
                      <a:pt x="2" y="3"/>
                      <a:pt x="3" y="2"/>
                      <a:pt x="4" y="3"/>
                    </a:cubicBezTo>
                    <a:cubicBezTo>
                      <a:pt x="4" y="2"/>
                      <a:pt x="4" y="1"/>
                      <a:pt x="5" y="1"/>
                    </a:cubicBezTo>
                    <a:cubicBezTo>
                      <a:pt x="6" y="1"/>
                      <a:pt x="6" y="1"/>
                      <a:pt x="6" y="1"/>
                    </a:cubicBezTo>
                    <a:cubicBezTo>
                      <a:pt x="7" y="0"/>
                      <a:pt x="7" y="0"/>
                      <a:pt x="7" y="0"/>
                    </a:cubicBezTo>
                    <a:cubicBezTo>
                      <a:pt x="8" y="1"/>
                      <a:pt x="9"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39" name="Freeform 1625">
                <a:extLst>
                  <a:ext uri="{FF2B5EF4-FFF2-40B4-BE49-F238E27FC236}">
                    <a16:creationId xmlns:a16="http://schemas.microsoft.com/office/drawing/2014/main" id="{6BB0503E-FB8B-4125-9F07-101B7E2F037F}"/>
                  </a:ext>
                </a:extLst>
              </p:cNvPr>
              <p:cNvSpPr/>
              <p:nvPr/>
            </p:nvSpPr>
            <p:spPr bwMode="auto">
              <a:xfrm>
                <a:off x="4227" y="1893"/>
                <a:ext cx="5" cy="2"/>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0" name="Freeform 1626">
                <a:extLst>
                  <a:ext uri="{FF2B5EF4-FFF2-40B4-BE49-F238E27FC236}">
                    <a16:creationId xmlns:a16="http://schemas.microsoft.com/office/drawing/2014/main" id="{39827D59-7731-448C-B52E-CDC61C4586D2}"/>
                  </a:ext>
                </a:extLst>
              </p:cNvPr>
              <p:cNvSpPr/>
              <p:nvPr/>
            </p:nvSpPr>
            <p:spPr bwMode="auto">
              <a:xfrm>
                <a:off x="1961" y="1895"/>
                <a:ext cx="8" cy="6"/>
              </a:xfrm>
              <a:custGeom>
                <a:gdLst>
                  <a:gd name="T0" fmla="*/ 2 w 3"/>
                  <a:gd name="T1" fmla="*/ 0 h 2"/>
                  <a:gd name="T2" fmla="*/ 0 w 3"/>
                  <a:gd name="T3" fmla="*/ 1 h 2"/>
                  <a:gd name="T4" fmla="*/ 2 w 3"/>
                  <a:gd name="T5" fmla="*/ 0 h 2"/>
                </a:gdLst>
                <a:cxnLst>
                  <a:cxn ang="0">
                    <a:pos x="T0" y="T1"/>
                  </a:cxn>
                  <a:cxn ang="0">
                    <a:pos x="T2" y="T3"/>
                  </a:cxn>
                  <a:cxn ang="0">
                    <a:pos x="T4" y="T5"/>
                  </a:cxn>
                </a:cxnLst>
                <a:rect l="0" t="0" r="r" b="b"/>
                <a:pathLst>
                  <a:path w="3" h="2">
                    <a:moveTo>
                      <a:pt x="2" y="0"/>
                    </a:moveTo>
                    <a:cubicBezTo>
                      <a:pt x="3" y="2"/>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1" name="Freeform 1627">
                <a:extLst>
                  <a:ext uri="{FF2B5EF4-FFF2-40B4-BE49-F238E27FC236}">
                    <a16:creationId xmlns:a16="http://schemas.microsoft.com/office/drawing/2014/main" id="{B8DDC66F-283C-4A20-9F1C-81B624912B5E}"/>
                  </a:ext>
                </a:extLst>
              </p:cNvPr>
              <p:cNvSpPr/>
              <p:nvPr/>
            </p:nvSpPr>
            <p:spPr bwMode="auto">
              <a:xfrm>
                <a:off x="3706" y="1895"/>
                <a:ext cx="8" cy="6"/>
              </a:xfrm>
              <a:custGeom>
                <a:gdLst>
                  <a:gd name="T0" fmla="*/ 2 w 3"/>
                  <a:gd name="T1" fmla="*/ 0 h 2"/>
                  <a:gd name="T2" fmla="*/ 1 w 3"/>
                  <a:gd name="T3" fmla="*/ 1 h 2"/>
                  <a:gd name="T4" fmla="*/ 1 w 3"/>
                  <a:gd name="T5" fmla="*/ 2 h 2"/>
                  <a:gd name="T6" fmla="*/ 3 w 3"/>
                  <a:gd name="T7" fmla="*/ 1 h 2"/>
                  <a:gd name="T8" fmla="*/ 1 w 3"/>
                  <a:gd name="T9" fmla="*/ 2 h 2"/>
                  <a:gd name="T10" fmla="*/ 1 w 3"/>
                  <a:gd name="T11" fmla="*/ 1 h 2"/>
                  <a:gd name="T12" fmla="*/ 1 w 3"/>
                  <a:gd name="T13" fmla="*/ 0 h 2"/>
                  <a:gd name="T14" fmla="*/ 2 w 3"/>
                  <a:gd name="T15" fmla="*/ 0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1" y="1"/>
                      <a:pt x="1" y="1"/>
                      <a:pt x="1" y="1"/>
                    </a:cubicBezTo>
                    <a:cubicBezTo>
                      <a:pt x="1" y="2"/>
                      <a:pt x="1" y="2"/>
                      <a:pt x="1" y="2"/>
                    </a:cubicBezTo>
                    <a:cubicBezTo>
                      <a:pt x="2" y="2"/>
                      <a:pt x="2" y="1"/>
                      <a:pt x="3" y="1"/>
                    </a:cubicBezTo>
                    <a:cubicBezTo>
                      <a:pt x="2" y="2"/>
                      <a:pt x="1" y="2"/>
                      <a:pt x="1" y="2"/>
                    </a:cubicBezTo>
                    <a:cubicBezTo>
                      <a:pt x="0" y="2"/>
                      <a:pt x="1" y="1"/>
                      <a:pt x="1"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2" name="Freeform 1628">
                <a:extLst>
                  <a:ext uri="{FF2B5EF4-FFF2-40B4-BE49-F238E27FC236}">
                    <a16:creationId xmlns:a16="http://schemas.microsoft.com/office/drawing/2014/main" id="{921DC99D-E920-4552-8118-903D42FD4A60}"/>
                  </a:ext>
                </a:extLst>
              </p:cNvPr>
              <p:cNvSpPr/>
              <p:nvPr/>
            </p:nvSpPr>
            <p:spPr bwMode="auto">
              <a:xfrm>
                <a:off x="4291" y="1895"/>
                <a:ext cx="3" cy="3"/>
              </a:xfrm>
              <a:custGeom>
                <a:gdLst>
                  <a:gd name="T0" fmla="*/ 3 w 3"/>
                  <a:gd name="T1" fmla="*/ 3 h 3"/>
                  <a:gd name="T2" fmla="*/ 0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0"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3" name="Freeform 1629">
                <a:extLst>
                  <a:ext uri="{FF2B5EF4-FFF2-40B4-BE49-F238E27FC236}">
                    <a16:creationId xmlns:a16="http://schemas.microsoft.com/office/drawing/2014/main" id="{2EFAF385-05D7-4284-853F-79D8DBE1DD63}"/>
                  </a:ext>
                </a:extLst>
              </p:cNvPr>
              <p:cNvSpPr/>
              <p:nvPr/>
            </p:nvSpPr>
            <p:spPr bwMode="auto">
              <a:xfrm>
                <a:off x="1935" y="1898"/>
                <a:ext cx="5" cy="8"/>
              </a:xfrm>
              <a:custGeom>
                <a:gdLst>
                  <a:gd name="T0" fmla="*/ 2 w 2"/>
                  <a:gd name="T1" fmla="*/ 0 h 3"/>
                  <a:gd name="T2" fmla="*/ 1 w 2"/>
                  <a:gd name="T3" fmla="*/ 3 h 3"/>
                  <a:gd name="T4" fmla="*/ 1 w 2"/>
                  <a:gd name="T5" fmla="*/ 1 h 3"/>
                  <a:gd name="T6" fmla="*/ 0 w 2"/>
                  <a:gd name="T7" fmla="*/ 2 h 3"/>
                  <a:gd name="T8" fmla="*/ 0 w 2"/>
                  <a:gd name="T9" fmla="*/ 1 h 3"/>
                  <a:gd name="T10" fmla="*/ 1 w 2"/>
                  <a:gd name="T11" fmla="*/ 0 h 3"/>
                  <a:gd name="T12" fmla="*/ 2 w 2"/>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1" y="3"/>
                      <a:pt x="1" y="3"/>
                      <a:pt x="1" y="3"/>
                    </a:cubicBezTo>
                    <a:cubicBezTo>
                      <a:pt x="1" y="2"/>
                      <a:pt x="2" y="2"/>
                      <a:pt x="1" y="1"/>
                    </a:cubicBezTo>
                    <a:cubicBezTo>
                      <a:pt x="0" y="2"/>
                      <a:pt x="0" y="2"/>
                      <a:pt x="0" y="2"/>
                    </a:cubicBezTo>
                    <a:cubicBezTo>
                      <a:pt x="0" y="1"/>
                      <a:pt x="0" y="1"/>
                      <a:pt x="0" y="1"/>
                    </a:cubicBezTo>
                    <a:cubicBezTo>
                      <a:pt x="1" y="1"/>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4" name="Freeform 1630">
                <a:extLst>
                  <a:ext uri="{FF2B5EF4-FFF2-40B4-BE49-F238E27FC236}">
                    <a16:creationId xmlns:a16="http://schemas.microsoft.com/office/drawing/2014/main" id="{80EC98B0-FD7C-44CE-BD48-FBE9E359429B}"/>
                  </a:ext>
                </a:extLst>
              </p:cNvPr>
              <p:cNvSpPr/>
              <p:nvPr/>
            </p:nvSpPr>
            <p:spPr bwMode="auto">
              <a:xfrm>
                <a:off x="3474" y="1898"/>
                <a:ext cx="45" cy="27"/>
              </a:xfrm>
              <a:custGeom>
                <a:gdLst>
                  <a:gd name="T0" fmla="*/ 14 w 17"/>
                  <a:gd name="T1" fmla="*/ 1 h 10"/>
                  <a:gd name="T2" fmla="*/ 14 w 17"/>
                  <a:gd name="T3" fmla="*/ 0 h 10"/>
                  <a:gd name="T4" fmla="*/ 15 w 17"/>
                  <a:gd name="T5" fmla="*/ 0 h 10"/>
                  <a:gd name="T6" fmla="*/ 13 w 17"/>
                  <a:gd name="T7" fmla="*/ 3 h 10"/>
                  <a:gd name="T8" fmla="*/ 9 w 17"/>
                  <a:gd name="T9" fmla="*/ 4 h 10"/>
                  <a:gd name="T10" fmla="*/ 10 w 17"/>
                  <a:gd name="T11" fmla="*/ 6 h 10"/>
                  <a:gd name="T12" fmla="*/ 5 w 17"/>
                  <a:gd name="T13" fmla="*/ 7 h 10"/>
                  <a:gd name="T14" fmla="*/ 10 w 17"/>
                  <a:gd name="T15" fmla="*/ 8 h 10"/>
                  <a:gd name="T16" fmla="*/ 10 w 17"/>
                  <a:gd name="T17" fmla="*/ 9 h 10"/>
                  <a:gd name="T18" fmla="*/ 3 w 17"/>
                  <a:gd name="T19" fmla="*/ 9 h 10"/>
                  <a:gd name="T20" fmla="*/ 3 w 17"/>
                  <a:gd name="T21" fmla="*/ 9 h 10"/>
                  <a:gd name="T22" fmla="*/ 0 w 17"/>
                  <a:gd name="T23" fmla="*/ 9 h 10"/>
                  <a:gd name="T24" fmla="*/ 1 w 17"/>
                  <a:gd name="T25" fmla="*/ 6 h 10"/>
                  <a:gd name="T26" fmla="*/ 1 w 17"/>
                  <a:gd name="T27" fmla="*/ 7 h 10"/>
                  <a:gd name="T28" fmla="*/ 1 w 17"/>
                  <a:gd name="T29" fmla="*/ 8 h 10"/>
                  <a:gd name="T30" fmla="*/ 3 w 17"/>
                  <a:gd name="T31" fmla="*/ 6 h 10"/>
                  <a:gd name="T32" fmla="*/ 3 w 17"/>
                  <a:gd name="T33" fmla="*/ 6 h 10"/>
                  <a:gd name="T34" fmla="*/ 4 w 17"/>
                  <a:gd name="T35" fmla="*/ 6 h 10"/>
                  <a:gd name="T36" fmla="*/ 3 w 17"/>
                  <a:gd name="T37" fmla="*/ 5 h 10"/>
                  <a:gd name="T38" fmla="*/ 6 w 17"/>
                  <a:gd name="T39" fmla="*/ 4 h 10"/>
                  <a:gd name="T40" fmla="*/ 7 w 17"/>
                  <a:gd name="T41" fmla="*/ 6 h 10"/>
                  <a:gd name="T42" fmla="*/ 8 w 17"/>
                  <a:gd name="T43" fmla="*/ 3 h 10"/>
                  <a:gd name="T44" fmla="*/ 12 w 17"/>
                  <a:gd name="T45" fmla="*/ 1 h 10"/>
                  <a:gd name="T46" fmla="*/ 10 w 17"/>
                  <a:gd name="T47" fmla="*/ 1 h 10"/>
                  <a:gd name="T48" fmla="*/ 11 w 17"/>
                  <a:gd name="T49" fmla="*/ 0 h 10"/>
                  <a:gd name="T50" fmla="*/ 14 w 17"/>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
                    <a:moveTo>
                      <a:pt x="14" y="1"/>
                    </a:moveTo>
                    <a:cubicBezTo>
                      <a:pt x="14" y="0"/>
                      <a:pt x="14" y="0"/>
                      <a:pt x="14" y="0"/>
                    </a:cubicBezTo>
                    <a:cubicBezTo>
                      <a:pt x="15" y="0"/>
                      <a:pt x="15" y="0"/>
                      <a:pt x="15" y="0"/>
                    </a:cubicBezTo>
                    <a:cubicBezTo>
                      <a:pt x="17" y="3"/>
                      <a:pt x="13" y="0"/>
                      <a:pt x="13" y="3"/>
                    </a:cubicBezTo>
                    <a:cubicBezTo>
                      <a:pt x="11" y="3"/>
                      <a:pt x="9" y="3"/>
                      <a:pt x="9" y="4"/>
                    </a:cubicBezTo>
                    <a:cubicBezTo>
                      <a:pt x="10" y="6"/>
                      <a:pt x="10" y="6"/>
                      <a:pt x="10" y="6"/>
                    </a:cubicBezTo>
                    <a:cubicBezTo>
                      <a:pt x="8" y="5"/>
                      <a:pt x="6" y="7"/>
                      <a:pt x="5" y="7"/>
                    </a:cubicBezTo>
                    <a:cubicBezTo>
                      <a:pt x="6" y="10"/>
                      <a:pt x="7" y="7"/>
                      <a:pt x="10" y="8"/>
                    </a:cubicBezTo>
                    <a:cubicBezTo>
                      <a:pt x="10" y="8"/>
                      <a:pt x="10" y="8"/>
                      <a:pt x="10" y="9"/>
                    </a:cubicBezTo>
                    <a:cubicBezTo>
                      <a:pt x="8" y="10"/>
                      <a:pt x="5" y="9"/>
                      <a:pt x="3" y="9"/>
                    </a:cubicBezTo>
                    <a:cubicBezTo>
                      <a:pt x="3" y="9"/>
                      <a:pt x="3" y="9"/>
                      <a:pt x="3" y="9"/>
                    </a:cubicBezTo>
                    <a:cubicBezTo>
                      <a:pt x="2" y="9"/>
                      <a:pt x="1" y="7"/>
                      <a:pt x="0" y="9"/>
                    </a:cubicBezTo>
                    <a:cubicBezTo>
                      <a:pt x="1" y="6"/>
                      <a:pt x="1" y="6"/>
                      <a:pt x="1" y="6"/>
                    </a:cubicBezTo>
                    <a:cubicBezTo>
                      <a:pt x="1" y="7"/>
                      <a:pt x="1" y="7"/>
                      <a:pt x="1" y="7"/>
                    </a:cubicBezTo>
                    <a:cubicBezTo>
                      <a:pt x="1" y="8"/>
                      <a:pt x="1" y="8"/>
                      <a:pt x="1" y="8"/>
                    </a:cubicBezTo>
                    <a:cubicBezTo>
                      <a:pt x="3" y="6"/>
                      <a:pt x="3" y="6"/>
                      <a:pt x="3" y="6"/>
                    </a:cubicBezTo>
                    <a:cubicBezTo>
                      <a:pt x="3" y="6"/>
                      <a:pt x="3" y="6"/>
                      <a:pt x="3" y="6"/>
                    </a:cubicBezTo>
                    <a:cubicBezTo>
                      <a:pt x="4" y="6"/>
                      <a:pt x="4" y="6"/>
                      <a:pt x="4" y="6"/>
                    </a:cubicBezTo>
                    <a:cubicBezTo>
                      <a:pt x="3" y="5"/>
                      <a:pt x="3" y="5"/>
                      <a:pt x="3" y="5"/>
                    </a:cubicBezTo>
                    <a:cubicBezTo>
                      <a:pt x="6" y="4"/>
                      <a:pt x="6" y="4"/>
                      <a:pt x="6" y="4"/>
                    </a:cubicBezTo>
                    <a:cubicBezTo>
                      <a:pt x="6" y="4"/>
                      <a:pt x="5" y="7"/>
                      <a:pt x="7" y="6"/>
                    </a:cubicBezTo>
                    <a:cubicBezTo>
                      <a:pt x="8" y="5"/>
                      <a:pt x="9" y="4"/>
                      <a:pt x="8" y="3"/>
                    </a:cubicBezTo>
                    <a:cubicBezTo>
                      <a:pt x="10" y="4"/>
                      <a:pt x="11" y="1"/>
                      <a:pt x="12" y="1"/>
                    </a:cubicBezTo>
                    <a:cubicBezTo>
                      <a:pt x="10" y="1"/>
                      <a:pt x="10" y="1"/>
                      <a:pt x="10" y="1"/>
                    </a:cubicBezTo>
                    <a:cubicBezTo>
                      <a:pt x="11" y="0"/>
                      <a:pt x="11" y="0"/>
                      <a:pt x="11" y="0"/>
                    </a:cubicBezTo>
                    <a:cubicBezTo>
                      <a:pt x="11" y="2"/>
                      <a:pt x="13"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5" name="Freeform 1631">
                <a:extLst>
                  <a:ext uri="{FF2B5EF4-FFF2-40B4-BE49-F238E27FC236}">
                    <a16:creationId xmlns:a16="http://schemas.microsoft.com/office/drawing/2014/main" id="{D5BBE8BF-AF0B-4774-9071-3B16DF82324D}"/>
                  </a:ext>
                </a:extLst>
              </p:cNvPr>
              <p:cNvSpPr/>
              <p:nvPr/>
            </p:nvSpPr>
            <p:spPr bwMode="auto">
              <a:xfrm>
                <a:off x="3554" y="1901"/>
                <a:ext cx="13" cy="8"/>
              </a:xfrm>
              <a:custGeom>
                <a:gdLst>
                  <a:gd name="T0" fmla="*/ 5 w 5"/>
                  <a:gd name="T1" fmla="*/ 1 h 3"/>
                  <a:gd name="T2" fmla="*/ 0 w 5"/>
                  <a:gd name="T3" fmla="*/ 3 h 3"/>
                  <a:gd name="T4" fmla="*/ 4 w 5"/>
                  <a:gd name="T5" fmla="*/ 0 h 3"/>
                  <a:gd name="T6" fmla="*/ 5 w 5"/>
                  <a:gd name="T7" fmla="*/ 1 h 3"/>
                </a:gdLst>
                <a:cxnLst>
                  <a:cxn ang="0">
                    <a:pos x="T0" y="T1"/>
                  </a:cxn>
                  <a:cxn ang="0">
                    <a:pos x="T2" y="T3"/>
                  </a:cxn>
                  <a:cxn ang="0">
                    <a:pos x="T4" y="T5"/>
                  </a:cxn>
                  <a:cxn ang="0">
                    <a:pos x="T6" y="T7"/>
                  </a:cxn>
                </a:cxnLst>
                <a:rect l="0" t="0" r="r" b="b"/>
                <a:pathLst>
                  <a:path w="5" h="3">
                    <a:moveTo>
                      <a:pt x="5" y="1"/>
                    </a:moveTo>
                    <a:cubicBezTo>
                      <a:pt x="4" y="2"/>
                      <a:pt x="2" y="2"/>
                      <a:pt x="0" y="3"/>
                    </a:cubicBezTo>
                    <a:cubicBezTo>
                      <a:pt x="1" y="3"/>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6" name="Freeform 1632">
                <a:extLst>
                  <a:ext uri="{FF2B5EF4-FFF2-40B4-BE49-F238E27FC236}">
                    <a16:creationId xmlns:a16="http://schemas.microsoft.com/office/drawing/2014/main" id="{66E2DF32-EEF5-42D9-8E7C-164E412675C4}"/>
                  </a:ext>
                </a:extLst>
              </p:cNvPr>
              <p:cNvSpPr/>
              <p:nvPr/>
            </p:nvSpPr>
            <p:spPr bwMode="auto">
              <a:xfrm>
                <a:off x="4203" y="1898"/>
                <a:ext cx="5" cy="5"/>
              </a:xfrm>
              <a:custGeom>
                <a:gdLst>
                  <a:gd name="T0" fmla="*/ 2 w 2"/>
                  <a:gd name="T1" fmla="*/ 1 h 2"/>
                  <a:gd name="T2" fmla="*/ 2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2" y="2"/>
                      <a:pt x="2"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7" name="Freeform 1633">
                <a:extLst>
                  <a:ext uri="{FF2B5EF4-FFF2-40B4-BE49-F238E27FC236}">
                    <a16:creationId xmlns:a16="http://schemas.microsoft.com/office/drawing/2014/main" id="{37ADD72F-0F49-4D5D-A960-A555A3BD7253}"/>
                  </a:ext>
                </a:extLst>
              </p:cNvPr>
              <p:cNvSpPr/>
              <p:nvPr/>
            </p:nvSpPr>
            <p:spPr bwMode="auto">
              <a:xfrm>
                <a:off x="2335" y="1903"/>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0"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8" name="Freeform 1634">
                <a:extLst>
                  <a:ext uri="{FF2B5EF4-FFF2-40B4-BE49-F238E27FC236}">
                    <a16:creationId xmlns:a16="http://schemas.microsoft.com/office/drawing/2014/main" id="{AF621F8A-DC00-43A3-A391-7D682354AEB6}"/>
                  </a:ext>
                </a:extLst>
              </p:cNvPr>
              <p:cNvSpPr/>
              <p:nvPr/>
            </p:nvSpPr>
            <p:spPr bwMode="auto">
              <a:xfrm>
                <a:off x="3271" y="1903"/>
                <a:ext cx="18" cy="8"/>
              </a:xfrm>
              <a:custGeom>
                <a:gdLst>
                  <a:gd name="T0" fmla="*/ 7 w 7"/>
                  <a:gd name="T1" fmla="*/ 0 h 3"/>
                  <a:gd name="T2" fmla="*/ 4 w 7"/>
                  <a:gd name="T3" fmla="*/ 2 h 3"/>
                  <a:gd name="T4" fmla="*/ 0 w 7"/>
                  <a:gd name="T5" fmla="*/ 2 h 3"/>
                  <a:gd name="T6" fmla="*/ 7 w 7"/>
                  <a:gd name="T7" fmla="*/ 0 h 3"/>
                </a:gdLst>
                <a:cxnLst>
                  <a:cxn ang="0">
                    <a:pos x="T0" y="T1"/>
                  </a:cxn>
                  <a:cxn ang="0">
                    <a:pos x="T2" y="T3"/>
                  </a:cxn>
                  <a:cxn ang="0">
                    <a:pos x="T4" y="T5"/>
                  </a:cxn>
                  <a:cxn ang="0">
                    <a:pos x="T6" y="T7"/>
                  </a:cxn>
                </a:cxnLst>
                <a:rect l="0" t="0" r="r" b="b"/>
                <a:pathLst>
                  <a:path w="7" h="3">
                    <a:moveTo>
                      <a:pt x="7" y="0"/>
                    </a:moveTo>
                    <a:cubicBezTo>
                      <a:pt x="6" y="0"/>
                      <a:pt x="4" y="1"/>
                      <a:pt x="4" y="2"/>
                    </a:cubicBezTo>
                    <a:cubicBezTo>
                      <a:pt x="2" y="1"/>
                      <a:pt x="1" y="3"/>
                      <a:pt x="0" y="2"/>
                    </a:cubicBezTo>
                    <a:cubicBezTo>
                      <a:pt x="3" y="1"/>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49" name="Freeform 1635">
                <a:extLst>
                  <a:ext uri="{FF2B5EF4-FFF2-40B4-BE49-F238E27FC236}">
                    <a16:creationId xmlns:a16="http://schemas.microsoft.com/office/drawing/2014/main" id="{773E903B-5C19-461C-A3CA-8F560753C866}"/>
                  </a:ext>
                </a:extLst>
              </p:cNvPr>
              <p:cNvSpPr/>
              <p:nvPr/>
            </p:nvSpPr>
            <p:spPr bwMode="auto">
              <a:xfrm>
                <a:off x="3845" y="1903"/>
                <a:ext cx="11" cy="8"/>
              </a:xfrm>
              <a:custGeom>
                <a:gdLst>
                  <a:gd name="T0" fmla="*/ 2 w 4"/>
                  <a:gd name="T1" fmla="*/ 2 h 3"/>
                  <a:gd name="T2" fmla="*/ 0 w 4"/>
                  <a:gd name="T3" fmla="*/ 2 h 3"/>
                  <a:gd name="T4" fmla="*/ 2 w 4"/>
                  <a:gd name="T5" fmla="*/ 0 h 3"/>
                  <a:gd name="T6" fmla="*/ 2 w 4"/>
                  <a:gd name="T7" fmla="*/ 0 h 3"/>
                  <a:gd name="T8" fmla="*/ 2 w 4"/>
                  <a:gd name="T9" fmla="*/ 2 h 3"/>
                </a:gdLst>
                <a:cxnLst>
                  <a:cxn ang="0">
                    <a:pos x="T0" y="T1"/>
                  </a:cxn>
                  <a:cxn ang="0">
                    <a:pos x="T2" y="T3"/>
                  </a:cxn>
                  <a:cxn ang="0">
                    <a:pos x="T4" y="T5"/>
                  </a:cxn>
                  <a:cxn ang="0">
                    <a:pos x="T6" y="T7"/>
                  </a:cxn>
                  <a:cxn ang="0">
                    <a:pos x="T8" y="T9"/>
                  </a:cxn>
                </a:cxnLst>
                <a:rect l="0" t="0" r="r" b="b"/>
                <a:pathLst>
                  <a:path w="4" h="3">
                    <a:moveTo>
                      <a:pt x="2" y="2"/>
                    </a:moveTo>
                    <a:cubicBezTo>
                      <a:pt x="4" y="3"/>
                      <a:pt x="0" y="2"/>
                      <a:pt x="0" y="2"/>
                    </a:cubicBezTo>
                    <a:cubicBezTo>
                      <a:pt x="0" y="2"/>
                      <a:pt x="1" y="0"/>
                      <a:pt x="2" y="0"/>
                    </a:cubicBezTo>
                    <a:cubicBezTo>
                      <a:pt x="2" y="0"/>
                      <a:pt x="2" y="0"/>
                      <a:pt x="2" y="0"/>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0" name="Freeform 1636">
                <a:extLst>
                  <a:ext uri="{FF2B5EF4-FFF2-40B4-BE49-F238E27FC236}">
                    <a16:creationId xmlns:a16="http://schemas.microsoft.com/office/drawing/2014/main" id="{C28AA0D4-1918-44C9-A665-C053A3EEC18F}"/>
                  </a:ext>
                </a:extLst>
              </p:cNvPr>
              <p:cNvSpPr/>
              <p:nvPr/>
            </p:nvSpPr>
            <p:spPr bwMode="auto">
              <a:xfrm>
                <a:off x="4195" y="1903"/>
                <a:ext cx="8" cy="6"/>
              </a:xfrm>
              <a:custGeom>
                <a:gdLst>
                  <a:gd name="T0" fmla="*/ 3 w 3"/>
                  <a:gd name="T1" fmla="*/ 0 h 2"/>
                  <a:gd name="T2" fmla="*/ 0 w 3"/>
                  <a:gd name="T3" fmla="*/ 1 h 2"/>
                  <a:gd name="T4" fmla="*/ 3 w 3"/>
                  <a:gd name="T5" fmla="*/ 0 h 2"/>
                </a:gdLst>
                <a:cxnLst>
                  <a:cxn ang="0">
                    <a:pos x="T0" y="T1"/>
                  </a:cxn>
                  <a:cxn ang="0">
                    <a:pos x="T2" y="T3"/>
                  </a:cxn>
                  <a:cxn ang="0">
                    <a:pos x="T4" y="T5"/>
                  </a:cxn>
                </a:cxnLst>
                <a:rect l="0" t="0" r="r" b="b"/>
                <a:pathLst>
                  <a:path w="3" h="2">
                    <a:moveTo>
                      <a:pt x="3" y="0"/>
                    </a:moveTo>
                    <a:cubicBezTo>
                      <a:pt x="2" y="2"/>
                      <a:pt x="1" y="0"/>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1" name="Freeform 1637">
                <a:extLst>
                  <a:ext uri="{FF2B5EF4-FFF2-40B4-BE49-F238E27FC236}">
                    <a16:creationId xmlns:a16="http://schemas.microsoft.com/office/drawing/2014/main" id="{CAC9991D-B2FC-446E-8BFE-78E21C7C385D}"/>
                  </a:ext>
                </a:extLst>
              </p:cNvPr>
              <p:cNvSpPr/>
              <p:nvPr/>
            </p:nvSpPr>
            <p:spPr bwMode="auto">
              <a:xfrm>
                <a:off x="3300" y="190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2" name="Freeform 1638">
                <a:extLst>
                  <a:ext uri="{FF2B5EF4-FFF2-40B4-BE49-F238E27FC236}">
                    <a16:creationId xmlns:a16="http://schemas.microsoft.com/office/drawing/2014/main" id="{42AED38B-3F14-40DB-8B14-171BE560AD79}"/>
                  </a:ext>
                </a:extLst>
              </p:cNvPr>
              <p:cNvSpPr/>
              <p:nvPr/>
            </p:nvSpPr>
            <p:spPr bwMode="auto">
              <a:xfrm>
                <a:off x="4243" y="1906"/>
                <a:ext cx="19" cy="11"/>
              </a:xfrm>
              <a:custGeom>
                <a:gdLst>
                  <a:gd name="T0" fmla="*/ 6 w 7"/>
                  <a:gd name="T1" fmla="*/ 1 h 4"/>
                  <a:gd name="T2" fmla="*/ 5 w 7"/>
                  <a:gd name="T3" fmla="*/ 2 h 4"/>
                  <a:gd name="T4" fmla="*/ 5 w 7"/>
                  <a:gd name="T5" fmla="*/ 2 h 4"/>
                  <a:gd name="T6" fmla="*/ 6 w 7"/>
                  <a:gd name="T7" fmla="*/ 2 h 4"/>
                  <a:gd name="T8" fmla="*/ 1 w 7"/>
                  <a:gd name="T9" fmla="*/ 3 h 4"/>
                  <a:gd name="T10" fmla="*/ 1 w 7"/>
                  <a:gd name="T11" fmla="*/ 1 h 4"/>
                  <a:gd name="T12" fmla="*/ 4 w 7"/>
                  <a:gd name="T13" fmla="*/ 0 h 4"/>
                  <a:gd name="T14" fmla="*/ 4 w 7"/>
                  <a:gd name="T15" fmla="*/ 1 h 4"/>
                  <a:gd name="T16" fmla="*/ 6 w 7"/>
                  <a:gd name="T17" fmla="*/ 0 h 4"/>
                  <a:gd name="T18" fmla="*/ 6 w 7"/>
                  <a:gd name="T19"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6" y="1"/>
                    </a:moveTo>
                    <a:cubicBezTo>
                      <a:pt x="6" y="1"/>
                      <a:pt x="5" y="1"/>
                      <a:pt x="5" y="2"/>
                    </a:cubicBezTo>
                    <a:cubicBezTo>
                      <a:pt x="5" y="2"/>
                      <a:pt x="5" y="2"/>
                      <a:pt x="5" y="2"/>
                    </a:cubicBezTo>
                    <a:cubicBezTo>
                      <a:pt x="6" y="2"/>
                      <a:pt x="6" y="2"/>
                      <a:pt x="6" y="2"/>
                    </a:cubicBezTo>
                    <a:cubicBezTo>
                      <a:pt x="4" y="4"/>
                      <a:pt x="3" y="1"/>
                      <a:pt x="1" y="3"/>
                    </a:cubicBezTo>
                    <a:cubicBezTo>
                      <a:pt x="0" y="2"/>
                      <a:pt x="1" y="1"/>
                      <a:pt x="1" y="1"/>
                    </a:cubicBezTo>
                    <a:cubicBezTo>
                      <a:pt x="2" y="1"/>
                      <a:pt x="3" y="1"/>
                      <a:pt x="4" y="0"/>
                    </a:cubicBezTo>
                    <a:cubicBezTo>
                      <a:pt x="4" y="1"/>
                      <a:pt x="4" y="1"/>
                      <a:pt x="4" y="1"/>
                    </a:cubicBezTo>
                    <a:cubicBezTo>
                      <a:pt x="6" y="0"/>
                      <a:pt x="6" y="0"/>
                      <a:pt x="6" y="0"/>
                    </a:cubicBezTo>
                    <a:cubicBezTo>
                      <a:pt x="7"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3" name="Rectangle 1639">
                <a:extLst>
                  <a:ext uri="{FF2B5EF4-FFF2-40B4-BE49-F238E27FC236}">
                    <a16:creationId xmlns:a16="http://schemas.microsoft.com/office/drawing/2014/main" id="{BE521832-C327-4FB5-A2D1-2276CC8791FC}"/>
                  </a:ext>
                </a:extLst>
              </p:cNvPr>
              <p:cNvSpPr>
                <a:spLocks noChangeArrowheads="1"/>
              </p:cNvSpPr>
              <p:nvPr/>
            </p:nvSpPr>
            <p:spPr bwMode="auto">
              <a:xfrm>
                <a:off x="3733" y="190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4" name="Freeform 1640">
                <a:extLst>
                  <a:ext uri="{FF2B5EF4-FFF2-40B4-BE49-F238E27FC236}">
                    <a16:creationId xmlns:a16="http://schemas.microsoft.com/office/drawing/2014/main" id="{BE06FE2B-9823-4CBA-949A-FF7BB468D0D5}"/>
                  </a:ext>
                </a:extLst>
              </p:cNvPr>
              <p:cNvSpPr/>
              <p:nvPr/>
            </p:nvSpPr>
            <p:spPr bwMode="auto">
              <a:xfrm>
                <a:off x="4262" y="1906"/>
                <a:ext cx="8" cy="8"/>
              </a:xfrm>
              <a:custGeom>
                <a:gdLst>
                  <a:gd name="T0" fmla="*/ 3 w 3"/>
                  <a:gd name="T1" fmla="*/ 1 h 3"/>
                  <a:gd name="T2" fmla="*/ 0 w 3"/>
                  <a:gd name="T3" fmla="*/ 1 h 3"/>
                  <a:gd name="T4" fmla="*/ 3 w 3"/>
                  <a:gd name="T5" fmla="*/ 1 h 3"/>
                </a:gdLst>
                <a:cxnLst>
                  <a:cxn ang="0">
                    <a:pos x="T0" y="T1"/>
                  </a:cxn>
                  <a:cxn ang="0">
                    <a:pos x="T2" y="T3"/>
                  </a:cxn>
                  <a:cxn ang="0">
                    <a:pos x="T4" y="T5"/>
                  </a:cxn>
                </a:cxnLst>
                <a:rect l="0" t="0" r="r" b="b"/>
                <a:pathLst>
                  <a:path w="3" h="3">
                    <a:moveTo>
                      <a:pt x="3" y="1"/>
                    </a:moveTo>
                    <a:cubicBezTo>
                      <a:pt x="2" y="1"/>
                      <a:pt x="0" y="3"/>
                      <a:pt x="0" y="1"/>
                    </a:cubicBezTo>
                    <a:cubicBezTo>
                      <a:pt x="1"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5" name="Freeform 1641">
                <a:extLst>
                  <a:ext uri="{FF2B5EF4-FFF2-40B4-BE49-F238E27FC236}">
                    <a16:creationId xmlns:a16="http://schemas.microsoft.com/office/drawing/2014/main" id="{2AFA40CE-FA69-4C13-B9D3-A85644418C0C}"/>
                  </a:ext>
                </a:extLst>
              </p:cNvPr>
              <p:cNvSpPr/>
              <p:nvPr/>
            </p:nvSpPr>
            <p:spPr bwMode="auto">
              <a:xfrm>
                <a:off x="3519" y="1909"/>
                <a:ext cx="27" cy="10"/>
              </a:xfrm>
              <a:custGeom>
                <a:gdLst>
                  <a:gd name="T0" fmla="*/ 10 w 10"/>
                  <a:gd name="T1" fmla="*/ 1 h 4"/>
                  <a:gd name="T2" fmla="*/ 7 w 10"/>
                  <a:gd name="T3" fmla="*/ 2 h 4"/>
                  <a:gd name="T4" fmla="*/ 7 w 10"/>
                  <a:gd name="T5" fmla="*/ 2 h 4"/>
                  <a:gd name="T6" fmla="*/ 4 w 10"/>
                  <a:gd name="T7" fmla="*/ 2 h 4"/>
                  <a:gd name="T8" fmla="*/ 2 w 10"/>
                  <a:gd name="T9" fmla="*/ 4 h 4"/>
                  <a:gd name="T10" fmla="*/ 0 w 10"/>
                  <a:gd name="T11" fmla="*/ 3 h 4"/>
                  <a:gd name="T12" fmla="*/ 1 w 10"/>
                  <a:gd name="T13" fmla="*/ 3 h 4"/>
                  <a:gd name="T14" fmla="*/ 5 w 10"/>
                  <a:gd name="T15" fmla="*/ 2 h 4"/>
                  <a:gd name="T16" fmla="*/ 7 w 10"/>
                  <a:gd name="T17" fmla="*/ 1 h 4"/>
                  <a:gd name="T18" fmla="*/ 6 w 10"/>
                  <a:gd name="T19" fmla="*/ 1 h 4"/>
                  <a:gd name="T20" fmla="*/ 10 w 10"/>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10" y="1"/>
                    </a:moveTo>
                    <a:cubicBezTo>
                      <a:pt x="9" y="2"/>
                      <a:pt x="8" y="3"/>
                      <a:pt x="7" y="2"/>
                    </a:cubicBezTo>
                    <a:cubicBezTo>
                      <a:pt x="6" y="2"/>
                      <a:pt x="7" y="2"/>
                      <a:pt x="7" y="2"/>
                    </a:cubicBezTo>
                    <a:cubicBezTo>
                      <a:pt x="5" y="1"/>
                      <a:pt x="5" y="4"/>
                      <a:pt x="4" y="2"/>
                    </a:cubicBezTo>
                    <a:cubicBezTo>
                      <a:pt x="3" y="3"/>
                      <a:pt x="4" y="4"/>
                      <a:pt x="2" y="4"/>
                    </a:cubicBezTo>
                    <a:cubicBezTo>
                      <a:pt x="2" y="3"/>
                      <a:pt x="1" y="4"/>
                      <a:pt x="0" y="3"/>
                    </a:cubicBezTo>
                    <a:cubicBezTo>
                      <a:pt x="1" y="3"/>
                      <a:pt x="1" y="3"/>
                      <a:pt x="1" y="3"/>
                    </a:cubicBezTo>
                    <a:cubicBezTo>
                      <a:pt x="2" y="3"/>
                      <a:pt x="4" y="0"/>
                      <a:pt x="5" y="2"/>
                    </a:cubicBezTo>
                    <a:cubicBezTo>
                      <a:pt x="6" y="2"/>
                      <a:pt x="6" y="1"/>
                      <a:pt x="7" y="1"/>
                    </a:cubicBezTo>
                    <a:cubicBezTo>
                      <a:pt x="6" y="1"/>
                      <a:pt x="6" y="1"/>
                      <a:pt x="6" y="1"/>
                    </a:cubicBezTo>
                    <a:cubicBezTo>
                      <a:pt x="8" y="1"/>
                      <a:pt x="9"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6" name="Freeform 1642">
                <a:extLst>
                  <a:ext uri="{FF2B5EF4-FFF2-40B4-BE49-F238E27FC236}">
                    <a16:creationId xmlns:a16="http://schemas.microsoft.com/office/drawing/2014/main" id="{2C192E4B-51EB-4DE3-84FB-18089B228FA8}"/>
                  </a:ext>
                </a:extLst>
              </p:cNvPr>
              <p:cNvSpPr/>
              <p:nvPr/>
            </p:nvSpPr>
            <p:spPr bwMode="auto">
              <a:xfrm>
                <a:off x="2335" y="1909"/>
                <a:ext cx="3" cy="5"/>
              </a:xfrm>
              <a:custGeom>
                <a:gdLst>
                  <a:gd name="T0" fmla="*/ 1 w 1"/>
                  <a:gd name="T1" fmla="*/ 1 h 2"/>
                  <a:gd name="T2" fmla="*/ 0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0" y="2"/>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7" name="Freeform 1643">
                <a:extLst>
                  <a:ext uri="{FF2B5EF4-FFF2-40B4-BE49-F238E27FC236}">
                    <a16:creationId xmlns:a16="http://schemas.microsoft.com/office/drawing/2014/main" id="{A9ADB088-59F6-481A-8708-E23C12853E63}"/>
                  </a:ext>
                </a:extLst>
              </p:cNvPr>
              <p:cNvSpPr/>
              <p:nvPr/>
            </p:nvSpPr>
            <p:spPr bwMode="auto">
              <a:xfrm>
                <a:off x="4222" y="1911"/>
                <a:ext cx="5" cy="3"/>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8" name="Freeform 1644">
                <a:extLst>
                  <a:ext uri="{FF2B5EF4-FFF2-40B4-BE49-F238E27FC236}">
                    <a16:creationId xmlns:a16="http://schemas.microsoft.com/office/drawing/2014/main" id="{9E271FB8-5ADF-4252-968B-60AAFECCE6D0}"/>
                  </a:ext>
                </a:extLst>
              </p:cNvPr>
              <p:cNvSpPr/>
              <p:nvPr/>
            </p:nvSpPr>
            <p:spPr bwMode="auto">
              <a:xfrm>
                <a:off x="2319" y="1911"/>
                <a:ext cx="14" cy="6"/>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2"/>
                      <a:pt x="2" y="0"/>
                      <a:pt x="0" y="1"/>
                    </a:cubicBezTo>
                    <a:cubicBezTo>
                      <a:pt x="1"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59" name="Freeform 1645">
                <a:extLst>
                  <a:ext uri="{FF2B5EF4-FFF2-40B4-BE49-F238E27FC236}">
                    <a16:creationId xmlns:a16="http://schemas.microsoft.com/office/drawing/2014/main" id="{A27BFD99-BD21-4056-9A79-7D445EE16153}"/>
                  </a:ext>
                </a:extLst>
              </p:cNvPr>
              <p:cNvSpPr/>
              <p:nvPr/>
            </p:nvSpPr>
            <p:spPr bwMode="auto">
              <a:xfrm>
                <a:off x="4385" y="1911"/>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0" name="Freeform 1646">
                <a:extLst>
                  <a:ext uri="{FF2B5EF4-FFF2-40B4-BE49-F238E27FC236}">
                    <a16:creationId xmlns:a16="http://schemas.microsoft.com/office/drawing/2014/main" id="{5003F31B-74F3-4804-AE03-18D51F498E7E}"/>
                  </a:ext>
                </a:extLst>
              </p:cNvPr>
              <p:cNvSpPr/>
              <p:nvPr/>
            </p:nvSpPr>
            <p:spPr bwMode="auto">
              <a:xfrm>
                <a:off x="2549" y="1914"/>
                <a:ext cx="8" cy="3"/>
              </a:xfrm>
              <a:custGeom>
                <a:gdLst>
                  <a:gd name="T0" fmla="*/ 3 w 3"/>
                  <a:gd name="T1" fmla="*/ 1 h 1"/>
                  <a:gd name="T2" fmla="*/ 3 w 3"/>
                  <a:gd name="T3" fmla="*/ 1 h 1"/>
                  <a:gd name="T4" fmla="*/ 1 w 3"/>
                  <a:gd name="T5" fmla="*/ 1 h 1"/>
                  <a:gd name="T6" fmla="*/ 3 w 3"/>
                  <a:gd name="T7" fmla="*/ 1 h 1"/>
                </a:gdLst>
                <a:cxnLst>
                  <a:cxn ang="0">
                    <a:pos x="T0" y="T1"/>
                  </a:cxn>
                  <a:cxn ang="0">
                    <a:pos x="T2" y="T3"/>
                  </a:cxn>
                  <a:cxn ang="0">
                    <a:pos x="T4" y="T5"/>
                  </a:cxn>
                  <a:cxn ang="0">
                    <a:pos x="T6" y="T7"/>
                  </a:cxn>
                </a:cxnLst>
                <a:rect l="0" t="0" r="r" b="b"/>
                <a:pathLst>
                  <a:path w="3" h="1">
                    <a:moveTo>
                      <a:pt x="3" y="1"/>
                    </a:moveTo>
                    <a:cubicBezTo>
                      <a:pt x="3" y="1"/>
                      <a:pt x="3" y="1"/>
                      <a:pt x="3" y="1"/>
                    </a:cubicBezTo>
                    <a:cubicBezTo>
                      <a:pt x="1" y="1"/>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1" name="Freeform 1647">
                <a:extLst>
                  <a:ext uri="{FF2B5EF4-FFF2-40B4-BE49-F238E27FC236}">
                    <a16:creationId xmlns:a16="http://schemas.microsoft.com/office/drawing/2014/main" id="{48E0882E-B3E2-4138-9AB8-F7331D86F643}"/>
                  </a:ext>
                </a:extLst>
              </p:cNvPr>
              <p:cNvSpPr/>
              <p:nvPr/>
            </p:nvSpPr>
            <p:spPr bwMode="auto">
              <a:xfrm>
                <a:off x="4291" y="1917"/>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2" name="Freeform 1648">
                <a:extLst>
                  <a:ext uri="{FF2B5EF4-FFF2-40B4-BE49-F238E27FC236}">
                    <a16:creationId xmlns:a16="http://schemas.microsoft.com/office/drawing/2014/main" id="{C741F306-60E5-43FF-AB20-0501191A7DD5}"/>
                  </a:ext>
                </a:extLst>
              </p:cNvPr>
              <p:cNvSpPr/>
              <p:nvPr/>
            </p:nvSpPr>
            <p:spPr bwMode="auto">
              <a:xfrm>
                <a:off x="3420" y="1917"/>
                <a:ext cx="11" cy="5"/>
              </a:xfrm>
              <a:custGeom>
                <a:gdLst>
                  <a:gd name="T0" fmla="*/ 2 w 4"/>
                  <a:gd name="T1" fmla="*/ 2 h 2"/>
                  <a:gd name="T2" fmla="*/ 0 w 4"/>
                  <a:gd name="T3" fmla="*/ 2 h 2"/>
                  <a:gd name="T4" fmla="*/ 3 w 4"/>
                  <a:gd name="T5" fmla="*/ 0 h 2"/>
                  <a:gd name="T6" fmla="*/ 2 w 4"/>
                  <a:gd name="T7" fmla="*/ 2 h 2"/>
                </a:gdLst>
                <a:cxnLst>
                  <a:cxn ang="0">
                    <a:pos x="T0" y="T1"/>
                  </a:cxn>
                  <a:cxn ang="0">
                    <a:pos x="T2" y="T3"/>
                  </a:cxn>
                  <a:cxn ang="0">
                    <a:pos x="T4" y="T5"/>
                  </a:cxn>
                  <a:cxn ang="0">
                    <a:pos x="T6" y="T7"/>
                  </a:cxn>
                </a:cxnLst>
                <a:rect l="0" t="0" r="r" b="b"/>
                <a:pathLst>
                  <a:path w="4" h="2">
                    <a:moveTo>
                      <a:pt x="2" y="2"/>
                    </a:moveTo>
                    <a:cubicBezTo>
                      <a:pt x="0" y="2"/>
                      <a:pt x="0" y="2"/>
                      <a:pt x="0" y="2"/>
                    </a:cubicBezTo>
                    <a:cubicBezTo>
                      <a:pt x="1" y="2"/>
                      <a:pt x="2" y="1"/>
                      <a:pt x="3" y="0"/>
                    </a:cubicBezTo>
                    <a:cubicBezTo>
                      <a:pt x="4" y="2"/>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3" name="Freeform 1649">
                <a:extLst>
                  <a:ext uri="{FF2B5EF4-FFF2-40B4-BE49-F238E27FC236}">
                    <a16:creationId xmlns:a16="http://schemas.microsoft.com/office/drawing/2014/main" id="{16A8D1CB-6CC1-4DB2-817A-3115BFB960BD}"/>
                  </a:ext>
                </a:extLst>
              </p:cNvPr>
              <p:cNvSpPr/>
              <p:nvPr/>
            </p:nvSpPr>
            <p:spPr bwMode="auto">
              <a:xfrm>
                <a:off x="3500" y="1914"/>
                <a:ext cx="16" cy="11"/>
              </a:xfrm>
              <a:custGeom>
                <a:gdLst>
                  <a:gd name="T0" fmla="*/ 5 w 6"/>
                  <a:gd name="T1" fmla="*/ 3 h 4"/>
                  <a:gd name="T2" fmla="*/ 0 w 6"/>
                  <a:gd name="T3" fmla="*/ 3 h 4"/>
                  <a:gd name="T4" fmla="*/ 0 w 6"/>
                  <a:gd name="T5" fmla="*/ 4 h 4"/>
                  <a:gd name="T6" fmla="*/ 2 w 6"/>
                  <a:gd name="T7" fmla="*/ 1 h 4"/>
                  <a:gd name="T8" fmla="*/ 6 w 6"/>
                  <a:gd name="T9" fmla="*/ 2 h 4"/>
                  <a:gd name="T10" fmla="*/ 5 w 6"/>
                  <a:gd name="T11" fmla="*/ 3 h 4"/>
                </a:gdLst>
                <a:cxnLst>
                  <a:cxn ang="0">
                    <a:pos x="T0" y="T1"/>
                  </a:cxn>
                  <a:cxn ang="0">
                    <a:pos x="T2" y="T3"/>
                  </a:cxn>
                  <a:cxn ang="0">
                    <a:pos x="T4" y="T5"/>
                  </a:cxn>
                  <a:cxn ang="0">
                    <a:pos x="T6" y="T7"/>
                  </a:cxn>
                  <a:cxn ang="0">
                    <a:pos x="T8" y="T9"/>
                  </a:cxn>
                  <a:cxn ang="0">
                    <a:pos x="T10" y="T11"/>
                  </a:cxn>
                </a:cxnLst>
                <a:rect l="0" t="0" r="r" b="b"/>
                <a:pathLst>
                  <a:path w="6" h="4">
                    <a:moveTo>
                      <a:pt x="5" y="3"/>
                    </a:moveTo>
                    <a:cubicBezTo>
                      <a:pt x="4" y="4"/>
                      <a:pt x="2" y="1"/>
                      <a:pt x="0" y="3"/>
                    </a:cubicBezTo>
                    <a:cubicBezTo>
                      <a:pt x="0" y="4"/>
                      <a:pt x="0" y="4"/>
                      <a:pt x="0" y="4"/>
                    </a:cubicBezTo>
                    <a:cubicBezTo>
                      <a:pt x="1" y="3"/>
                      <a:pt x="0" y="2"/>
                      <a:pt x="2" y="1"/>
                    </a:cubicBezTo>
                    <a:cubicBezTo>
                      <a:pt x="3" y="3"/>
                      <a:pt x="5" y="0"/>
                      <a:pt x="6" y="2"/>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4" name="Freeform 1650">
                <a:extLst>
                  <a:ext uri="{FF2B5EF4-FFF2-40B4-BE49-F238E27FC236}">
                    <a16:creationId xmlns:a16="http://schemas.microsoft.com/office/drawing/2014/main" id="{0E5CFC57-F1EE-4B8D-89D7-61B9127206E3}"/>
                  </a:ext>
                </a:extLst>
              </p:cNvPr>
              <p:cNvSpPr/>
              <p:nvPr/>
            </p:nvSpPr>
            <p:spPr bwMode="auto">
              <a:xfrm>
                <a:off x="3332" y="1919"/>
                <a:ext cx="155" cy="46"/>
              </a:xfrm>
              <a:custGeom>
                <a:gdLst>
                  <a:gd name="T0" fmla="*/ 48 w 58"/>
                  <a:gd name="T1" fmla="*/ 2 h 17"/>
                  <a:gd name="T2" fmla="*/ 47 w 58"/>
                  <a:gd name="T3" fmla="*/ 2 h 17"/>
                  <a:gd name="T4" fmla="*/ 47 w 58"/>
                  <a:gd name="T5" fmla="*/ 1 h 17"/>
                  <a:gd name="T6" fmla="*/ 46 w 58"/>
                  <a:gd name="T7" fmla="*/ 3 h 17"/>
                  <a:gd name="T8" fmla="*/ 45 w 58"/>
                  <a:gd name="T9" fmla="*/ 3 h 17"/>
                  <a:gd name="T10" fmla="*/ 45 w 58"/>
                  <a:gd name="T11" fmla="*/ 4 h 17"/>
                  <a:gd name="T12" fmla="*/ 44 w 58"/>
                  <a:gd name="T13" fmla="*/ 5 h 17"/>
                  <a:gd name="T14" fmla="*/ 45 w 58"/>
                  <a:gd name="T15" fmla="*/ 6 h 17"/>
                  <a:gd name="T16" fmla="*/ 45 w 58"/>
                  <a:gd name="T17" fmla="*/ 6 h 17"/>
                  <a:gd name="T18" fmla="*/ 53 w 58"/>
                  <a:gd name="T19" fmla="*/ 4 h 17"/>
                  <a:gd name="T20" fmla="*/ 55 w 58"/>
                  <a:gd name="T21" fmla="*/ 2 h 17"/>
                  <a:gd name="T22" fmla="*/ 58 w 58"/>
                  <a:gd name="T23" fmla="*/ 4 h 17"/>
                  <a:gd name="T24" fmla="*/ 57 w 58"/>
                  <a:gd name="T25" fmla="*/ 4 h 17"/>
                  <a:gd name="T26" fmla="*/ 56 w 58"/>
                  <a:gd name="T27" fmla="*/ 3 h 17"/>
                  <a:gd name="T28" fmla="*/ 55 w 58"/>
                  <a:gd name="T29" fmla="*/ 4 h 17"/>
                  <a:gd name="T30" fmla="*/ 45 w 58"/>
                  <a:gd name="T31" fmla="*/ 7 h 17"/>
                  <a:gd name="T32" fmla="*/ 45 w 58"/>
                  <a:gd name="T33" fmla="*/ 6 h 17"/>
                  <a:gd name="T34" fmla="*/ 45 w 58"/>
                  <a:gd name="T35" fmla="*/ 7 h 17"/>
                  <a:gd name="T36" fmla="*/ 44 w 58"/>
                  <a:gd name="T37" fmla="*/ 7 h 17"/>
                  <a:gd name="T38" fmla="*/ 44 w 58"/>
                  <a:gd name="T39" fmla="*/ 7 h 17"/>
                  <a:gd name="T40" fmla="*/ 42 w 58"/>
                  <a:gd name="T41" fmla="*/ 5 h 17"/>
                  <a:gd name="T42" fmla="*/ 42 w 58"/>
                  <a:gd name="T43" fmla="*/ 5 h 17"/>
                  <a:gd name="T44" fmla="*/ 41 w 58"/>
                  <a:gd name="T45" fmla="*/ 4 h 17"/>
                  <a:gd name="T46" fmla="*/ 40 w 58"/>
                  <a:gd name="T47" fmla="*/ 5 h 17"/>
                  <a:gd name="T48" fmla="*/ 41 w 58"/>
                  <a:gd name="T49" fmla="*/ 5 h 17"/>
                  <a:gd name="T50" fmla="*/ 36 w 58"/>
                  <a:gd name="T51" fmla="*/ 7 h 17"/>
                  <a:gd name="T52" fmla="*/ 31 w 58"/>
                  <a:gd name="T53" fmla="*/ 9 h 17"/>
                  <a:gd name="T54" fmla="*/ 34 w 58"/>
                  <a:gd name="T55" fmla="*/ 10 h 17"/>
                  <a:gd name="T56" fmla="*/ 34 w 58"/>
                  <a:gd name="T57" fmla="*/ 9 h 17"/>
                  <a:gd name="T58" fmla="*/ 36 w 58"/>
                  <a:gd name="T59" fmla="*/ 9 h 17"/>
                  <a:gd name="T60" fmla="*/ 36 w 58"/>
                  <a:gd name="T61" fmla="*/ 8 h 17"/>
                  <a:gd name="T62" fmla="*/ 39 w 58"/>
                  <a:gd name="T63" fmla="*/ 8 h 17"/>
                  <a:gd name="T64" fmla="*/ 31 w 58"/>
                  <a:gd name="T65" fmla="*/ 11 h 17"/>
                  <a:gd name="T66" fmla="*/ 28 w 58"/>
                  <a:gd name="T67" fmla="*/ 8 h 17"/>
                  <a:gd name="T68" fmla="*/ 26 w 58"/>
                  <a:gd name="T69" fmla="*/ 9 h 17"/>
                  <a:gd name="T70" fmla="*/ 26 w 58"/>
                  <a:gd name="T71" fmla="*/ 10 h 17"/>
                  <a:gd name="T72" fmla="*/ 23 w 58"/>
                  <a:gd name="T73" fmla="*/ 11 h 17"/>
                  <a:gd name="T74" fmla="*/ 25 w 58"/>
                  <a:gd name="T75" fmla="*/ 9 h 17"/>
                  <a:gd name="T76" fmla="*/ 26 w 58"/>
                  <a:gd name="T77" fmla="*/ 10 h 17"/>
                  <a:gd name="T78" fmla="*/ 26 w 58"/>
                  <a:gd name="T79" fmla="*/ 9 h 17"/>
                  <a:gd name="T80" fmla="*/ 21 w 58"/>
                  <a:gd name="T81" fmla="*/ 11 h 17"/>
                  <a:gd name="T82" fmla="*/ 22 w 58"/>
                  <a:gd name="T83" fmla="*/ 11 h 17"/>
                  <a:gd name="T84" fmla="*/ 12 w 58"/>
                  <a:gd name="T85" fmla="*/ 16 h 17"/>
                  <a:gd name="T86" fmla="*/ 8 w 58"/>
                  <a:gd name="T87" fmla="*/ 16 h 17"/>
                  <a:gd name="T88" fmla="*/ 8 w 58"/>
                  <a:gd name="T89" fmla="*/ 15 h 17"/>
                  <a:gd name="T90" fmla="*/ 5 w 58"/>
                  <a:gd name="T91" fmla="*/ 17 h 17"/>
                  <a:gd name="T92" fmla="*/ 4 w 58"/>
                  <a:gd name="T93" fmla="*/ 17 h 17"/>
                  <a:gd name="T94" fmla="*/ 0 w 58"/>
                  <a:gd name="T95" fmla="*/ 17 h 17"/>
                  <a:gd name="T96" fmla="*/ 7 w 58"/>
                  <a:gd name="T97" fmla="*/ 14 h 17"/>
                  <a:gd name="T98" fmla="*/ 7 w 58"/>
                  <a:gd name="T99" fmla="*/ 15 h 17"/>
                  <a:gd name="T100" fmla="*/ 8 w 58"/>
                  <a:gd name="T101" fmla="*/ 14 h 17"/>
                  <a:gd name="T102" fmla="*/ 14 w 58"/>
                  <a:gd name="T103" fmla="*/ 11 h 17"/>
                  <a:gd name="T104" fmla="*/ 37 w 58"/>
                  <a:gd name="T105" fmla="*/ 4 h 17"/>
                  <a:gd name="T106" fmla="*/ 38 w 58"/>
                  <a:gd name="T107" fmla="*/ 5 h 17"/>
                  <a:gd name="T108" fmla="*/ 44 w 58"/>
                  <a:gd name="T109" fmla="*/ 2 h 17"/>
                  <a:gd name="T110" fmla="*/ 48 w 58"/>
                  <a:gd name="T111" fmla="*/ 0 h 17"/>
                  <a:gd name="T112" fmla="*/ 48 w 58"/>
                  <a:gd name="T113" fmla="*/ 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7">
                    <a:moveTo>
                      <a:pt x="48" y="2"/>
                    </a:moveTo>
                    <a:cubicBezTo>
                      <a:pt x="47" y="2"/>
                      <a:pt x="47" y="2"/>
                      <a:pt x="47" y="2"/>
                    </a:cubicBezTo>
                    <a:cubicBezTo>
                      <a:pt x="48" y="2"/>
                      <a:pt x="47" y="1"/>
                      <a:pt x="47" y="1"/>
                    </a:cubicBezTo>
                    <a:cubicBezTo>
                      <a:pt x="46" y="1"/>
                      <a:pt x="47" y="2"/>
                      <a:pt x="46" y="3"/>
                    </a:cubicBezTo>
                    <a:cubicBezTo>
                      <a:pt x="45" y="3"/>
                      <a:pt x="45" y="3"/>
                      <a:pt x="45" y="3"/>
                    </a:cubicBezTo>
                    <a:cubicBezTo>
                      <a:pt x="45" y="4"/>
                      <a:pt x="45" y="4"/>
                      <a:pt x="45" y="4"/>
                    </a:cubicBezTo>
                    <a:cubicBezTo>
                      <a:pt x="44" y="5"/>
                      <a:pt x="44" y="5"/>
                      <a:pt x="44" y="5"/>
                    </a:cubicBezTo>
                    <a:cubicBezTo>
                      <a:pt x="45" y="6"/>
                      <a:pt x="45" y="6"/>
                      <a:pt x="45" y="6"/>
                    </a:cubicBezTo>
                    <a:cubicBezTo>
                      <a:pt x="45" y="6"/>
                      <a:pt x="44" y="6"/>
                      <a:pt x="45" y="6"/>
                    </a:cubicBezTo>
                    <a:cubicBezTo>
                      <a:pt x="47" y="5"/>
                      <a:pt x="50" y="3"/>
                      <a:pt x="53" y="4"/>
                    </a:cubicBezTo>
                    <a:cubicBezTo>
                      <a:pt x="53" y="2"/>
                      <a:pt x="55" y="3"/>
                      <a:pt x="55" y="2"/>
                    </a:cubicBezTo>
                    <a:cubicBezTo>
                      <a:pt x="55" y="2"/>
                      <a:pt x="58" y="2"/>
                      <a:pt x="58" y="4"/>
                    </a:cubicBezTo>
                    <a:cubicBezTo>
                      <a:pt x="57" y="4"/>
                      <a:pt x="57" y="4"/>
                      <a:pt x="57" y="4"/>
                    </a:cubicBezTo>
                    <a:cubicBezTo>
                      <a:pt x="56" y="3"/>
                      <a:pt x="56" y="3"/>
                      <a:pt x="56" y="3"/>
                    </a:cubicBezTo>
                    <a:cubicBezTo>
                      <a:pt x="55" y="4"/>
                      <a:pt x="55" y="4"/>
                      <a:pt x="55" y="4"/>
                    </a:cubicBezTo>
                    <a:cubicBezTo>
                      <a:pt x="51" y="3"/>
                      <a:pt x="49" y="6"/>
                      <a:pt x="45" y="7"/>
                    </a:cubicBezTo>
                    <a:cubicBezTo>
                      <a:pt x="45" y="6"/>
                      <a:pt x="45" y="6"/>
                      <a:pt x="45" y="6"/>
                    </a:cubicBezTo>
                    <a:cubicBezTo>
                      <a:pt x="45" y="7"/>
                      <a:pt x="45" y="7"/>
                      <a:pt x="45" y="7"/>
                    </a:cubicBezTo>
                    <a:cubicBezTo>
                      <a:pt x="44" y="7"/>
                      <a:pt x="44" y="7"/>
                      <a:pt x="44" y="7"/>
                    </a:cubicBezTo>
                    <a:cubicBezTo>
                      <a:pt x="44" y="7"/>
                      <a:pt x="44" y="7"/>
                      <a:pt x="44" y="7"/>
                    </a:cubicBezTo>
                    <a:cubicBezTo>
                      <a:pt x="45" y="5"/>
                      <a:pt x="43" y="6"/>
                      <a:pt x="42" y="5"/>
                    </a:cubicBezTo>
                    <a:cubicBezTo>
                      <a:pt x="42" y="5"/>
                      <a:pt x="42" y="5"/>
                      <a:pt x="42" y="5"/>
                    </a:cubicBezTo>
                    <a:cubicBezTo>
                      <a:pt x="42" y="5"/>
                      <a:pt x="42" y="4"/>
                      <a:pt x="41" y="4"/>
                    </a:cubicBezTo>
                    <a:cubicBezTo>
                      <a:pt x="40" y="5"/>
                      <a:pt x="40" y="5"/>
                      <a:pt x="40" y="5"/>
                    </a:cubicBezTo>
                    <a:cubicBezTo>
                      <a:pt x="41" y="5"/>
                      <a:pt x="41" y="5"/>
                      <a:pt x="41" y="5"/>
                    </a:cubicBezTo>
                    <a:cubicBezTo>
                      <a:pt x="40" y="6"/>
                      <a:pt x="35" y="5"/>
                      <a:pt x="36" y="7"/>
                    </a:cubicBezTo>
                    <a:cubicBezTo>
                      <a:pt x="34" y="8"/>
                      <a:pt x="31" y="7"/>
                      <a:pt x="31" y="9"/>
                    </a:cubicBezTo>
                    <a:cubicBezTo>
                      <a:pt x="32" y="10"/>
                      <a:pt x="33" y="9"/>
                      <a:pt x="34" y="10"/>
                    </a:cubicBezTo>
                    <a:cubicBezTo>
                      <a:pt x="34" y="9"/>
                      <a:pt x="34" y="9"/>
                      <a:pt x="34" y="9"/>
                    </a:cubicBezTo>
                    <a:cubicBezTo>
                      <a:pt x="35" y="9"/>
                      <a:pt x="35" y="10"/>
                      <a:pt x="36" y="9"/>
                    </a:cubicBezTo>
                    <a:cubicBezTo>
                      <a:pt x="36" y="8"/>
                      <a:pt x="36" y="8"/>
                      <a:pt x="36" y="8"/>
                    </a:cubicBezTo>
                    <a:cubicBezTo>
                      <a:pt x="37" y="10"/>
                      <a:pt x="38" y="9"/>
                      <a:pt x="39" y="8"/>
                    </a:cubicBezTo>
                    <a:cubicBezTo>
                      <a:pt x="37" y="11"/>
                      <a:pt x="33" y="9"/>
                      <a:pt x="31" y="11"/>
                    </a:cubicBezTo>
                    <a:cubicBezTo>
                      <a:pt x="32" y="8"/>
                      <a:pt x="29" y="9"/>
                      <a:pt x="28" y="8"/>
                    </a:cubicBezTo>
                    <a:cubicBezTo>
                      <a:pt x="27" y="8"/>
                      <a:pt x="26" y="9"/>
                      <a:pt x="26" y="9"/>
                    </a:cubicBezTo>
                    <a:cubicBezTo>
                      <a:pt x="26" y="10"/>
                      <a:pt x="26" y="10"/>
                      <a:pt x="26" y="10"/>
                    </a:cubicBezTo>
                    <a:cubicBezTo>
                      <a:pt x="26" y="10"/>
                      <a:pt x="25" y="12"/>
                      <a:pt x="23" y="11"/>
                    </a:cubicBezTo>
                    <a:cubicBezTo>
                      <a:pt x="23" y="9"/>
                      <a:pt x="25" y="11"/>
                      <a:pt x="25" y="9"/>
                    </a:cubicBezTo>
                    <a:cubicBezTo>
                      <a:pt x="26" y="10"/>
                      <a:pt x="26" y="10"/>
                      <a:pt x="26" y="10"/>
                    </a:cubicBezTo>
                    <a:cubicBezTo>
                      <a:pt x="26" y="9"/>
                      <a:pt x="26" y="9"/>
                      <a:pt x="26" y="9"/>
                    </a:cubicBezTo>
                    <a:cubicBezTo>
                      <a:pt x="24" y="9"/>
                      <a:pt x="22" y="9"/>
                      <a:pt x="21" y="11"/>
                    </a:cubicBezTo>
                    <a:cubicBezTo>
                      <a:pt x="22" y="11"/>
                      <a:pt x="22" y="11"/>
                      <a:pt x="22" y="11"/>
                    </a:cubicBezTo>
                    <a:cubicBezTo>
                      <a:pt x="19" y="14"/>
                      <a:pt x="14" y="12"/>
                      <a:pt x="12" y="16"/>
                    </a:cubicBezTo>
                    <a:cubicBezTo>
                      <a:pt x="11" y="16"/>
                      <a:pt x="10" y="15"/>
                      <a:pt x="8" y="16"/>
                    </a:cubicBezTo>
                    <a:cubicBezTo>
                      <a:pt x="8" y="15"/>
                      <a:pt x="8" y="15"/>
                      <a:pt x="8" y="15"/>
                    </a:cubicBezTo>
                    <a:cubicBezTo>
                      <a:pt x="6" y="17"/>
                      <a:pt x="6" y="16"/>
                      <a:pt x="5" y="17"/>
                    </a:cubicBezTo>
                    <a:cubicBezTo>
                      <a:pt x="4" y="17"/>
                      <a:pt x="4" y="17"/>
                      <a:pt x="4" y="17"/>
                    </a:cubicBezTo>
                    <a:cubicBezTo>
                      <a:pt x="3" y="16"/>
                      <a:pt x="1" y="17"/>
                      <a:pt x="0" y="17"/>
                    </a:cubicBezTo>
                    <a:cubicBezTo>
                      <a:pt x="2" y="16"/>
                      <a:pt x="5" y="15"/>
                      <a:pt x="7" y="14"/>
                    </a:cubicBezTo>
                    <a:cubicBezTo>
                      <a:pt x="7" y="15"/>
                      <a:pt x="7" y="15"/>
                      <a:pt x="7" y="15"/>
                    </a:cubicBezTo>
                    <a:cubicBezTo>
                      <a:pt x="8" y="15"/>
                      <a:pt x="7" y="14"/>
                      <a:pt x="8" y="14"/>
                    </a:cubicBezTo>
                    <a:cubicBezTo>
                      <a:pt x="10" y="12"/>
                      <a:pt x="13" y="14"/>
                      <a:pt x="14" y="11"/>
                    </a:cubicBezTo>
                    <a:cubicBezTo>
                      <a:pt x="22" y="9"/>
                      <a:pt x="29" y="6"/>
                      <a:pt x="37" y="4"/>
                    </a:cubicBezTo>
                    <a:cubicBezTo>
                      <a:pt x="38" y="5"/>
                      <a:pt x="38" y="5"/>
                      <a:pt x="38" y="5"/>
                    </a:cubicBezTo>
                    <a:cubicBezTo>
                      <a:pt x="38" y="2"/>
                      <a:pt x="42" y="3"/>
                      <a:pt x="44" y="2"/>
                    </a:cubicBezTo>
                    <a:cubicBezTo>
                      <a:pt x="45" y="3"/>
                      <a:pt x="46" y="0"/>
                      <a:pt x="48" y="0"/>
                    </a:cubicBezTo>
                    <a:cubicBezTo>
                      <a:pt x="47" y="0"/>
                      <a:pt x="49" y="1"/>
                      <a:pt x="4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5" name="Freeform 1651">
                <a:extLst>
                  <a:ext uri="{FF2B5EF4-FFF2-40B4-BE49-F238E27FC236}">
                    <a16:creationId xmlns:a16="http://schemas.microsoft.com/office/drawing/2014/main" id="{A3BD3A5B-7F32-4FF4-8F3E-8B067094D41C}"/>
                  </a:ext>
                </a:extLst>
              </p:cNvPr>
              <p:cNvSpPr/>
              <p:nvPr/>
            </p:nvSpPr>
            <p:spPr bwMode="auto">
              <a:xfrm>
                <a:off x="3463" y="1919"/>
                <a:ext cx="5" cy="6"/>
              </a:xfrm>
              <a:custGeom>
                <a:gdLst>
                  <a:gd name="T0" fmla="*/ 1 w 2"/>
                  <a:gd name="T1" fmla="*/ 0 h 2"/>
                  <a:gd name="T2" fmla="*/ 1 w 2"/>
                  <a:gd name="T3" fmla="*/ 1 h 2"/>
                  <a:gd name="T4" fmla="*/ 1 w 2"/>
                  <a:gd name="T5" fmla="*/ 2 h 2"/>
                  <a:gd name="T6" fmla="*/ 0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0" y="1"/>
                      <a:pt x="1" y="1"/>
                    </a:cubicBezTo>
                    <a:cubicBezTo>
                      <a:pt x="1" y="2"/>
                      <a:pt x="1" y="2"/>
                      <a:pt x="1" y="2"/>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6" name="Freeform 1652">
                <a:extLst>
                  <a:ext uri="{FF2B5EF4-FFF2-40B4-BE49-F238E27FC236}">
                    <a16:creationId xmlns:a16="http://schemas.microsoft.com/office/drawing/2014/main" id="{43E4EA47-AA93-419C-BECE-D6C20F357310}"/>
                  </a:ext>
                </a:extLst>
              </p:cNvPr>
              <p:cNvSpPr/>
              <p:nvPr/>
            </p:nvSpPr>
            <p:spPr bwMode="auto">
              <a:xfrm>
                <a:off x="4270" y="1919"/>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7" name="Freeform 1653">
                <a:extLst>
                  <a:ext uri="{FF2B5EF4-FFF2-40B4-BE49-F238E27FC236}">
                    <a16:creationId xmlns:a16="http://schemas.microsoft.com/office/drawing/2014/main" id="{5555F4BF-8001-4A96-A767-1B8C385248D7}"/>
                  </a:ext>
                </a:extLst>
              </p:cNvPr>
              <p:cNvSpPr/>
              <p:nvPr/>
            </p:nvSpPr>
            <p:spPr bwMode="auto">
              <a:xfrm>
                <a:off x="4363" y="1919"/>
                <a:ext cx="6"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8" name="Freeform 1654">
                <a:extLst>
                  <a:ext uri="{FF2B5EF4-FFF2-40B4-BE49-F238E27FC236}">
                    <a16:creationId xmlns:a16="http://schemas.microsoft.com/office/drawing/2014/main" id="{82977962-6B27-4AC2-A644-4FEA47962687}"/>
                  </a:ext>
                </a:extLst>
              </p:cNvPr>
              <p:cNvSpPr/>
              <p:nvPr/>
            </p:nvSpPr>
            <p:spPr bwMode="auto">
              <a:xfrm>
                <a:off x="2285" y="1919"/>
                <a:ext cx="29" cy="22"/>
              </a:xfrm>
              <a:custGeom>
                <a:gdLst>
                  <a:gd name="T0" fmla="*/ 7 w 11"/>
                  <a:gd name="T1" fmla="*/ 1 h 8"/>
                  <a:gd name="T2" fmla="*/ 8 w 11"/>
                  <a:gd name="T3" fmla="*/ 0 h 8"/>
                  <a:gd name="T4" fmla="*/ 8 w 11"/>
                  <a:gd name="T5" fmla="*/ 1 h 8"/>
                  <a:gd name="T6" fmla="*/ 11 w 11"/>
                  <a:gd name="T7" fmla="*/ 1 h 8"/>
                  <a:gd name="T8" fmla="*/ 6 w 11"/>
                  <a:gd name="T9" fmla="*/ 2 h 8"/>
                  <a:gd name="T10" fmla="*/ 5 w 11"/>
                  <a:gd name="T11" fmla="*/ 3 h 8"/>
                  <a:gd name="T12" fmla="*/ 5 w 11"/>
                  <a:gd name="T13" fmla="*/ 4 h 8"/>
                  <a:gd name="T14" fmla="*/ 1 w 11"/>
                  <a:gd name="T15" fmla="*/ 6 h 8"/>
                  <a:gd name="T16" fmla="*/ 0 w 11"/>
                  <a:gd name="T17" fmla="*/ 6 h 8"/>
                  <a:gd name="T18" fmla="*/ 3 w 11"/>
                  <a:gd name="T19" fmla="*/ 3 h 8"/>
                  <a:gd name="T20" fmla="*/ 7 w 11"/>
                  <a:gd name="T2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7" y="1"/>
                    </a:moveTo>
                    <a:cubicBezTo>
                      <a:pt x="8" y="0"/>
                      <a:pt x="8" y="0"/>
                      <a:pt x="8" y="0"/>
                    </a:cubicBezTo>
                    <a:cubicBezTo>
                      <a:pt x="8" y="1"/>
                      <a:pt x="8" y="1"/>
                      <a:pt x="8" y="1"/>
                    </a:cubicBezTo>
                    <a:cubicBezTo>
                      <a:pt x="9" y="1"/>
                      <a:pt x="10" y="0"/>
                      <a:pt x="11" y="1"/>
                    </a:cubicBezTo>
                    <a:cubicBezTo>
                      <a:pt x="9" y="2"/>
                      <a:pt x="8" y="6"/>
                      <a:pt x="6" y="2"/>
                    </a:cubicBezTo>
                    <a:cubicBezTo>
                      <a:pt x="5" y="2"/>
                      <a:pt x="5" y="3"/>
                      <a:pt x="5" y="3"/>
                    </a:cubicBezTo>
                    <a:cubicBezTo>
                      <a:pt x="6" y="3"/>
                      <a:pt x="5" y="3"/>
                      <a:pt x="5" y="4"/>
                    </a:cubicBezTo>
                    <a:cubicBezTo>
                      <a:pt x="3" y="4"/>
                      <a:pt x="3" y="8"/>
                      <a:pt x="1" y="6"/>
                    </a:cubicBezTo>
                    <a:cubicBezTo>
                      <a:pt x="0" y="6"/>
                      <a:pt x="0" y="6"/>
                      <a:pt x="0" y="6"/>
                    </a:cubicBezTo>
                    <a:cubicBezTo>
                      <a:pt x="1" y="5"/>
                      <a:pt x="3" y="4"/>
                      <a:pt x="3" y="3"/>
                    </a:cubicBezTo>
                    <a:cubicBezTo>
                      <a:pt x="4" y="2"/>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69" name="Freeform 1655">
                <a:extLst>
                  <a:ext uri="{FF2B5EF4-FFF2-40B4-BE49-F238E27FC236}">
                    <a16:creationId xmlns:a16="http://schemas.microsoft.com/office/drawing/2014/main" id="{ABA8FE45-E66C-4316-9A8A-610CDD4E6968}"/>
                  </a:ext>
                </a:extLst>
              </p:cNvPr>
              <p:cNvSpPr/>
              <p:nvPr/>
            </p:nvSpPr>
            <p:spPr bwMode="auto">
              <a:xfrm>
                <a:off x="3650" y="1919"/>
                <a:ext cx="11" cy="6"/>
              </a:xfrm>
              <a:custGeom>
                <a:gdLst>
                  <a:gd name="T0" fmla="*/ 3 w 4"/>
                  <a:gd name="T1" fmla="*/ 0 h 2"/>
                  <a:gd name="T2" fmla="*/ 3 w 4"/>
                  <a:gd name="T3" fmla="*/ 2 h 2"/>
                  <a:gd name="T4" fmla="*/ 0 w 4"/>
                  <a:gd name="T5" fmla="*/ 2 h 2"/>
                  <a:gd name="T6" fmla="*/ 3 w 4"/>
                  <a:gd name="T7" fmla="*/ 0 h 2"/>
                </a:gdLst>
                <a:cxnLst>
                  <a:cxn ang="0">
                    <a:pos x="T0" y="T1"/>
                  </a:cxn>
                  <a:cxn ang="0">
                    <a:pos x="T2" y="T3"/>
                  </a:cxn>
                  <a:cxn ang="0">
                    <a:pos x="T4" y="T5"/>
                  </a:cxn>
                  <a:cxn ang="0">
                    <a:pos x="T6" y="T7"/>
                  </a:cxn>
                </a:cxnLst>
                <a:rect l="0" t="0" r="r" b="b"/>
                <a:pathLst>
                  <a:path w="4" h="2">
                    <a:moveTo>
                      <a:pt x="3" y="0"/>
                    </a:moveTo>
                    <a:cubicBezTo>
                      <a:pt x="4" y="1"/>
                      <a:pt x="1" y="1"/>
                      <a:pt x="3" y="2"/>
                    </a:cubicBezTo>
                    <a:cubicBezTo>
                      <a:pt x="0" y="2"/>
                      <a:pt x="0" y="2"/>
                      <a:pt x="0" y="2"/>
                    </a:cubicBezTo>
                    <a:cubicBezTo>
                      <a:pt x="2" y="2"/>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0" name="Freeform 1656">
                <a:extLst>
                  <a:ext uri="{FF2B5EF4-FFF2-40B4-BE49-F238E27FC236}">
                    <a16:creationId xmlns:a16="http://schemas.microsoft.com/office/drawing/2014/main" id="{3645E36B-5CE7-4419-A479-DA16522FCB09}"/>
                  </a:ext>
                </a:extLst>
              </p:cNvPr>
              <p:cNvSpPr/>
              <p:nvPr/>
            </p:nvSpPr>
            <p:spPr bwMode="auto">
              <a:xfrm>
                <a:off x="3677" y="1919"/>
                <a:ext cx="8" cy="9"/>
              </a:xfrm>
              <a:custGeom>
                <a:gdLst>
                  <a:gd name="T0" fmla="*/ 3 w 3"/>
                  <a:gd name="T1" fmla="*/ 1 h 3"/>
                  <a:gd name="T2" fmla="*/ 0 w 3"/>
                  <a:gd name="T3" fmla="*/ 3 h 3"/>
                  <a:gd name="T4" fmla="*/ 3 w 3"/>
                  <a:gd name="T5" fmla="*/ 1 h 3"/>
                </a:gdLst>
                <a:cxnLst>
                  <a:cxn ang="0">
                    <a:pos x="T0" y="T1"/>
                  </a:cxn>
                  <a:cxn ang="0">
                    <a:pos x="T2" y="T3"/>
                  </a:cxn>
                  <a:cxn ang="0">
                    <a:pos x="T4" y="T5"/>
                  </a:cxn>
                </a:cxnLst>
                <a:rect l="0" t="0" r="r" b="b"/>
                <a:pathLst>
                  <a:path w="3" h="3">
                    <a:moveTo>
                      <a:pt x="3" y="1"/>
                    </a:moveTo>
                    <a:cubicBezTo>
                      <a:pt x="2" y="1"/>
                      <a:pt x="2" y="2"/>
                      <a:pt x="0" y="3"/>
                    </a:cubicBezTo>
                    <a:cubicBezTo>
                      <a:pt x="0" y="3"/>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1" name="Freeform 1657">
                <a:extLst>
                  <a:ext uri="{FF2B5EF4-FFF2-40B4-BE49-F238E27FC236}">
                    <a16:creationId xmlns:a16="http://schemas.microsoft.com/office/drawing/2014/main" id="{C482D105-A0BE-4348-8CA5-D9C25FB3FAF8}"/>
                  </a:ext>
                </a:extLst>
              </p:cNvPr>
              <p:cNvSpPr/>
              <p:nvPr/>
            </p:nvSpPr>
            <p:spPr bwMode="auto">
              <a:xfrm>
                <a:off x="4216" y="1919"/>
                <a:ext cx="14" cy="14"/>
              </a:xfrm>
              <a:custGeom>
                <a:gdLst>
                  <a:gd name="T0" fmla="*/ 2 w 5"/>
                  <a:gd name="T1" fmla="*/ 1 h 5"/>
                  <a:gd name="T2" fmla="*/ 3 w 5"/>
                  <a:gd name="T3" fmla="*/ 1 h 5"/>
                  <a:gd name="T4" fmla="*/ 5 w 5"/>
                  <a:gd name="T5" fmla="*/ 1 h 5"/>
                  <a:gd name="T6" fmla="*/ 5 w 5"/>
                  <a:gd name="T7" fmla="*/ 2 h 5"/>
                  <a:gd name="T8" fmla="*/ 3 w 5"/>
                  <a:gd name="T9" fmla="*/ 2 h 5"/>
                  <a:gd name="T10" fmla="*/ 2 w 5"/>
                  <a:gd name="T11" fmla="*/ 5 h 5"/>
                  <a:gd name="T12" fmla="*/ 0 w 5"/>
                  <a:gd name="T13" fmla="*/ 3 h 5"/>
                  <a:gd name="T14" fmla="*/ 0 w 5"/>
                  <a:gd name="T15" fmla="*/ 2 h 5"/>
                  <a:gd name="T16" fmla="*/ 1 w 5"/>
                  <a:gd name="T17" fmla="*/ 2 h 5"/>
                  <a:gd name="T18" fmla="*/ 0 w 5"/>
                  <a:gd name="T19" fmla="*/ 1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1"/>
                    </a:moveTo>
                    <a:cubicBezTo>
                      <a:pt x="2" y="1"/>
                      <a:pt x="2" y="1"/>
                      <a:pt x="3" y="1"/>
                    </a:cubicBezTo>
                    <a:cubicBezTo>
                      <a:pt x="4" y="1"/>
                      <a:pt x="4" y="0"/>
                      <a:pt x="5" y="1"/>
                    </a:cubicBezTo>
                    <a:cubicBezTo>
                      <a:pt x="5" y="2"/>
                      <a:pt x="5" y="2"/>
                      <a:pt x="5" y="2"/>
                    </a:cubicBezTo>
                    <a:cubicBezTo>
                      <a:pt x="4" y="2"/>
                      <a:pt x="3" y="3"/>
                      <a:pt x="3" y="2"/>
                    </a:cubicBezTo>
                    <a:cubicBezTo>
                      <a:pt x="1" y="3"/>
                      <a:pt x="2" y="4"/>
                      <a:pt x="2" y="5"/>
                    </a:cubicBezTo>
                    <a:cubicBezTo>
                      <a:pt x="2" y="4"/>
                      <a:pt x="1" y="3"/>
                      <a:pt x="0" y="3"/>
                    </a:cubicBezTo>
                    <a:cubicBezTo>
                      <a:pt x="0" y="3"/>
                      <a:pt x="0" y="2"/>
                      <a:pt x="0" y="2"/>
                    </a:cubicBezTo>
                    <a:cubicBezTo>
                      <a:pt x="1" y="2"/>
                      <a:pt x="1" y="3"/>
                      <a:pt x="1" y="2"/>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2" name="Freeform 1658">
                <a:extLst>
                  <a:ext uri="{FF2B5EF4-FFF2-40B4-BE49-F238E27FC236}">
                    <a16:creationId xmlns:a16="http://schemas.microsoft.com/office/drawing/2014/main" id="{ABDA72C3-2906-42AA-9493-3D2273E6D5A5}"/>
                  </a:ext>
                </a:extLst>
              </p:cNvPr>
              <p:cNvSpPr/>
              <p:nvPr/>
            </p:nvSpPr>
            <p:spPr bwMode="auto">
              <a:xfrm flipH="1">
                <a:off x="3768" y="1922"/>
                <a:ext cx="0" cy="6"/>
              </a:xfrm>
              <a:custGeom>
                <a:gdLst>
                  <a:gd name="T0" fmla="*/ 3 h 6"/>
                  <a:gd name="T1" fmla="*/ 0 h 6"/>
                  <a:gd name="T2" fmla="*/ 6 h 6"/>
                  <a:gd name="T3" fmla="*/ 3 h 6"/>
                </a:gdLst>
                <a:cxnLst>
                  <a:cxn ang="0">
                    <a:pos x="0" y="T0"/>
                  </a:cxn>
                  <a:cxn ang="0">
                    <a:pos x="0" y="T1"/>
                  </a:cxn>
                  <a:cxn ang="0">
                    <a:pos x="0" y="T2"/>
                  </a:cxn>
                  <a:cxn ang="0">
                    <a:pos x="0" y="T3"/>
                  </a:cxn>
                </a:cxnLst>
                <a:rect l="0" t="0" r="r" b="b"/>
                <a:pathLst>
                  <a:path h="6">
                    <a:moveTo>
                      <a:pt x="0" y="3"/>
                    </a:moveTo>
                    <a:lnTo>
                      <a:pt x="0" y="0"/>
                    </a:lnTo>
                    <a:lnTo>
                      <a:pt x="0"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3" name="Freeform 1659">
                <a:extLst>
                  <a:ext uri="{FF2B5EF4-FFF2-40B4-BE49-F238E27FC236}">
                    <a16:creationId xmlns:a16="http://schemas.microsoft.com/office/drawing/2014/main" id="{4A7992AF-E442-4310-91B1-655F0576CFE3}"/>
                  </a:ext>
                </a:extLst>
              </p:cNvPr>
              <p:cNvSpPr/>
              <p:nvPr/>
            </p:nvSpPr>
            <p:spPr bwMode="auto">
              <a:xfrm>
                <a:off x="3404" y="1925"/>
                <a:ext cx="6" cy="3"/>
              </a:xfrm>
              <a:custGeom>
                <a:gdLst>
                  <a:gd name="T0" fmla="*/ 1 w 2"/>
                  <a:gd name="T1" fmla="*/ 0 h 1"/>
                  <a:gd name="T2" fmla="*/ 0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0" y="0"/>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4" name="Freeform 1660">
                <a:extLst>
                  <a:ext uri="{FF2B5EF4-FFF2-40B4-BE49-F238E27FC236}">
                    <a16:creationId xmlns:a16="http://schemas.microsoft.com/office/drawing/2014/main" id="{485CF699-1AD2-4624-B7D3-02BB1B4786F7}"/>
                  </a:ext>
                </a:extLst>
              </p:cNvPr>
              <p:cNvSpPr/>
              <p:nvPr/>
            </p:nvSpPr>
            <p:spPr bwMode="auto">
              <a:xfrm>
                <a:off x="3722" y="1919"/>
                <a:ext cx="11" cy="14"/>
              </a:xfrm>
              <a:custGeom>
                <a:gdLst>
                  <a:gd name="T0" fmla="*/ 4 w 4"/>
                  <a:gd name="T1" fmla="*/ 2 h 5"/>
                  <a:gd name="T2" fmla="*/ 0 w 4"/>
                  <a:gd name="T3" fmla="*/ 4 h 5"/>
                  <a:gd name="T4" fmla="*/ 4 w 4"/>
                  <a:gd name="T5" fmla="*/ 2 h 5"/>
                </a:gdLst>
                <a:cxnLst>
                  <a:cxn ang="0">
                    <a:pos x="T0" y="T1"/>
                  </a:cxn>
                  <a:cxn ang="0">
                    <a:pos x="T2" y="T3"/>
                  </a:cxn>
                  <a:cxn ang="0">
                    <a:pos x="T4" y="T5"/>
                  </a:cxn>
                </a:cxnLst>
                <a:rect l="0" t="0" r="r" b="b"/>
                <a:pathLst>
                  <a:path w="4" h="5">
                    <a:moveTo>
                      <a:pt x="4" y="2"/>
                    </a:moveTo>
                    <a:cubicBezTo>
                      <a:pt x="3" y="3"/>
                      <a:pt x="1" y="5"/>
                      <a:pt x="0" y="4"/>
                    </a:cubicBezTo>
                    <a:cubicBezTo>
                      <a:pt x="1" y="5"/>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5" name="Freeform 1661">
                <a:extLst>
                  <a:ext uri="{FF2B5EF4-FFF2-40B4-BE49-F238E27FC236}">
                    <a16:creationId xmlns:a16="http://schemas.microsoft.com/office/drawing/2014/main" id="{97B8D51D-5DDE-4395-932C-23ACAFB40715}"/>
                  </a:ext>
                </a:extLst>
              </p:cNvPr>
              <p:cNvSpPr/>
              <p:nvPr/>
            </p:nvSpPr>
            <p:spPr bwMode="auto">
              <a:xfrm>
                <a:off x="4144" y="1925"/>
                <a:ext cx="64" cy="16"/>
              </a:xfrm>
              <a:custGeom>
                <a:gdLst>
                  <a:gd name="T0" fmla="*/ 20 w 24"/>
                  <a:gd name="T1" fmla="*/ 0 h 6"/>
                  <a:gd name="T2" fmla="*/ 24 w 24"/>
                  <a:gd name="T3" fmla="*/ 2 h 6"/>
                  <a:gd name="T4" fmla="*/ 21 w 24"/>
                  <a:gd name="T5" fmla="*/ 2 h 6"/>
                  <a:gd name="T6" fmla="*/ 21 w 24"/>
                  <a:gd name="T7" fmla="*/ 2 h 6"/>
                  <a:gd name="T8" fmla="*/ 13 w 24"/>
                  <a:gd name="T9" fmla="*/ 2 h 6"/>
                  <a:gd name="T10" fmla="*/ 12 w 24"/>
                  <a:gd name="T11" fmla="*/ 4 h 6"/>
                  <a:gd name="T12" fmla="*/ 10 w 24"/>
                  <a:gd name="T13" fmla="*/ 4 h 6"/>
                  <a:gd name="T14" fmla="*/ 8 w 24"/>
                  <a:gd name="T15" fmla="*/ 3 h 6"/>
                  <a:gd name="T16" fmla="*/ 4 w 24"/>
                  <a:gd name="T17" fmla="*/ 6 h 6"/>
                  <a:gd name="T18" fmla="*/ 3 w 24"/>
                  <a:gd name="T19" fmla="*/ 5 h 6"/>
                  <a:gd name="T20" fmla="*/ 3 w 24"/>
                  <a:gd name="T21" fmla="*/ 6 h 6"/>
                  <a:gd name="T22" fmla="*/ 0 w 24"/>
                  <a:gd name="T23" fmla="*/ 5 h 6"/>
                  <a:gd name="T24" fmla="*/ 1 w 24"/>
                  <a:gd name="T25" fmla="*/ 5 h 6"/>
                  <a:gd name="T26" fmla="*/ 0 w 24"/>
                  <a:gd name="T27" fmla="*/ 5 h 6"/>
                  <a:gd name="T28" fmla="*/ 4 w 24"/>
                  <a:gd name="T29" fmla="*/ 4 h 6"/>
                  <a:gd name="T30" fmla="*/ 3 w 24"/>
                  <a:gd name="T31" fmla="*/ 4 h 6"/>
                  <a:gd name="T32" fmla="*/ 6 w 24"/>
                  <a:gd name="T33" fmla="*/ 4 h 6"/>
                  <a:gd name="T34" fmla="*/ 7 w 24"/>
                  <a:gd name="T35" fmla="*/ 2 h 6"/>
                  <a:gd name="T36" fmla="*/ 15 w 24"/>
                  <a:gd name="T37" fmla="*/ 0 h 6"/>
                  <a:gd name="T38" fmla="*/ 20 w 24"/>
                  <a:gd name="T3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6">
                    <a:moveTo>
                      <a:pt x="20" y="0"/>
                    </a:moveTo>
                    <a:cubicBezTo>
                      <a:pt x="24" y="2"/>
                      <a:pt x="24" y="2"/>
                      <a:pt x="24" y="2"/>
                    </a:cubicBezTo>
                    <a:cubicBezTo>
                      <a:pt x="24" y="3"/>
                      <a:pt x="22" y="3"/>
                      <a:pt x="21" y="2"/>
                    </a:cubicBezTo>
                    <a:cubicBezTo>
                      <a:pt x="21" y="2"/>
                      <a:pt x="21" y="2"/>
                      <a:pt x="21" y="2"/>
                    </a:cubicBezTo>
                    <a:cubicBezTo>
                      <a:pt x="19" y="1"/>
                      <a:pt x="15" y="2"/>
                      <a:pt x="13" y="2"/>
                    </a:cubicBezTo>
                    <a:cubicBezTo>
                      <a:pt x="13" y="3"/>
                      <a:pt x="10" y="3"/>
                      <a:pt x="12" y="4"/>
                    </a:cubicBezTo>
                    <a:cubicBezTo>
                      <a:pt x="12" y="3"/>
                      <a:pt x="10" y="4"/>
                      <a:pt x="10" y="4"/>
                    </a:cubicBezTo>
                    <a:cubicBezTo>
                      <a:pt x="10" y="3"/>
                      <a:pt x="8" y="3"/>
                      <a:pt x="8" y="3"/>
                    </a:cubicBezTo>
                    <a:cubicBezTo>
                      <a:pt x="8" y="5"/>
                      <a:pt x="3" y="3"/>
                      <a:pt x="4" y="6"/>
                    </a:cubicBezTo>
                    <a:cubicBezTo>
                      <a:pt x="3" y="5"/>
                      <a:pt x="3" y="5"/>
                      <a:pt x="3" y="5"/>
                    </a:cubicBezTo>
                    <a:cubicBezTo>
                      <a:pt x="3" y="5"/>
                      <a:pt x="3" y="6"/>
                      <a:pt x="3" y="6"/>
                    </a:cubicBezTo>
                    <a:cubicBezTo>
                      <a:pt x="2" y="6"/>
                      <a:pt x="1" y="5"/>
                      <a:pt x="0" y="5"/>
                    </a:cubicBezTo>
                    <a:cubicBezTo>
                      <a:pt x="0" y="5"/>
                      <a:pt x="1" y="6"/>
                      <a:pt x="1" y="5"/>
                    </a:cubicBezTo>
                    <a:cubicBezTo>
                      <a:pt x="0" y="5"/>
                      <a:pt x="0" y="5"/>
                      <a:pt x="0" y="5"/>
                    </a:cubicBezTo>
                    <a:cubicBezTo>
                      <a:pt x="1" y="4"/>
                      <a:pt x="2" y="3"/>
                      <a:pt x="4" y="4"/>
                    </a:cubicBezTo>
                    <a:cubicBezTo>
                      <a:pt x="3" y="4"/>
                      <a:pt x="3" y="4"/>
                      <a:pt x="3" y="4"/>
                    </a:cubicBezTo>
                    <a:cubicBezTo>
                      <a:pt x="4" y="5"/>
                      <a:pt x="5" y="4"/>
                      <a:pt x="6" y="4"/>
                    </a:cubicBezTo>
                    <a:cubicBezTo>
                      <a:pt x="7" y="2"/>
                      <a:pt x="7" y="2"/>
                      <a:pt x="7" y="2"/>
                    </a:cubicBezTo>
                    <a:cubicBezTo>
                      <a:pt x="8" y="2"/>
                      <a:pt x="13" y="3"/>
                      <a:pt x="15" y="0"/>
                    </a:cubicBezTo>
                    <a:cubicBezTo>
                      <a:pt x="16" y="0"/>
                      <a:pt x="18" y="2"/>
                      <a:pt x="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6" name="Freeform 1662">
                <a:extLst>
                  <a:ext uri="{FF2B5EF4-FFF2-40B4-BE49-F238E27FC236}">
                    <a16:creationId xmlns:a16="http://schemas.microsoft.com/office/drawing/2014/main" id="{1D7B1410-DF88-457F-84CC-89F072BB8587}"/>
                  </a:ext>
                </a:extLst>
              </p:cNvPr>
              <p:cNvSpPr/>
              <p:nvPr/>
            </p:nvSpPr>
            <p:spPr bwMode="auto">
              <a:xfrm>
                <a:off x="3412" y="1928"/>
                <a:ext cx="6" cy="2"/>
              </a:xfrm>
              <a:custGeom>
                <a:gdLst>
                  <a:gd name="T0" fmla="*/ 0 w 6"/>
                  <a:gd name="T1" fmla="*/ 2 h 2"/>
                  <a:gd name="T2" fmla="*/ 0 w 6"/>
                  <a:gd name="T3" fmla="*/ 0 h 2"/>
                  <a:gd name="T4" fmla="*/ 6 w 6"/>
                  <a:gd name="T5" fmla="*/ 0 h 2"/>
                  <a:gd name="T6" fmla="*/ 0 w 6"/>
                  <a:gd name="T7" fmla="*/ 2 h 2"/>
                </a:gdLst>
                <a:cxnLst>
                  <a:cxn ang="0">
                    <a:pos x="T0" y="T1"/>
                  </a:cxn>
                  <a:cxn ang="0">
                    <a:pos x="T2" y="T3"/>
                  </a:cxn>
                  <a:cxn ang="0">
                    <a:pos x="T4" y="T5"/>
                  </a:cxn>
                  <a:cxn ang="0">
                    <a:pos x="T6" y="T7"/>
                  </a:cxn>
                </a:cxnLst>
                <a:rect l="0" t="0" r="r" b="b"/>
                <a:pathLst>
                  <a:path w="6" h="2">
                    <a:moveTo>
                      <a:pt x="0" y="2"/>
                    </a:moveTo>
                    <a:lnTo>
                      <a:pt x="0" y="0"/>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7" name="Freeform 1663">
                <a:extLst>
                  <a:ext uri="{FF2B5EF4-FFF2-40B4-BE49-F238E27FC236}">
                    <a16:creationId xmlns:a16="http://schemas.microsoft.com/office/drawing/2014/main" id="{2872D3E6-642D-40F0-8C81-46B3368A8B8D}"/>
                  </a:ext>
                </a:extLst>
              </p:cNvPr>
              <p:cNvSpPr/>
              <p:nvPr/>
            </p:nvSpPr>
            <p:spPr bwMode="auto">
              <a:xfrm>
                <a:off x="3661" y="1928"/>
                <a:ext cx="2" cy="5"/>
              </a:xfrm>
              <a:custGeom>
                <a:gdLst>
                  <a:gd name="T0" fmla="*/ 1 w 1"/>
                  <a:gd name="T1" fmla="*/ 2 h 2"/>
                  <a:gd name="T2" fmla="*/ 0 w 1"/>
                  <a:gd name="T3" fmla="*/ 2 h 2"/>
                  <a:gd name="T4" fmla="*/ 1 w 1"/>
                  <a:gd name="T5" fmla="*/ 2 h 2"/>
                </a:gdLst>
                <a:cxnLst>
                  <a:cxn ang="0">
                    <a:pos x="T0" y="T1"/>
                  </a:cxn>
                  <a:cxn ang="0">
                    <a:pos x="T2" y="T3"/>
                  </a:cxn>
                  <a:cxn ang="0">
                    <a:pos x="T4" y="T5"/>
                  </a:cxn>
                </a:cxnLst>
                <a:rect l="0" t="0" r="r" b="b"/>
                <a:pathLst>
                  <a:path w="1" h="2">
                    <a:moveTo>
                      <a:pt x="1" y="2"/>
                    </a:moveTo>
                    <a:cubicBezTo>
                      <a:pt x="0" y="2"/>
                      <a:pt x="0" y="2"/>
                      <a:pt x="0" y="2"/>
                    </a:cubicBezTo>
                    <a:cubicBezTo>
                      <a:pt x="0" y="1"/>
                      <a:pt x="1" y="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8" name="Freeform 1664">
                <a:extLst>
                  <a:ext uri="{FF2B5EF4-FFF2-40B4-BE49-F238E27FC236}">
                    <a16:creationId xmlns:a16="http://schemas.microsoft.com/office/drawing/2014/main" id="{E9DA2875-062D-4332-9E45-8C68591FA1F0}"/>
                  </a:ext>
                </a:extLst>
              </p:cNvPr>
              <p:cNvSpPr/>
              <p:nvPr/>
            </p:nvSpPr>
            <p:spPr bwMode="auto">
              <a:xfrm>
                <a:off x="4192" y="1930"/>
                <a:ext cx="3" cy="6"/>
              </a:xfrm>
              <a:custGeom>
                <a:gdLst>
                  <a:gd name="T0" fmla="*/ 0 w 1"/>
                  <a:gd name="T1" fmla="*/ 2 h 2"/>
                  <a:gd name="T2" fmla="*/ 1 w 1"/>
                  <a:gd name="T3" fmla="*/ 1 h 2"/>
                  <a:gd name="T4" fmla="*/ 0 w 1"/>
                  <a:gd name="T5" fmla="*/ 1 h 2"/>
                  <a:gd name="T6" fmla="*/ 1 w 1"/>
                  <a:gd name="T7" fmla="*/ 0 h 2"/>
                  <a:gd name="T8" fmla="*/ 1 w 1"/>
                  <a:gd name="T9" fmla="*/ 2 h 2"/>
                  <a:gd name="T10" fmla="*/ 0 w 1"/>
                  <a:gd name="T11" fmla="*/ 2 h 2"/>
                </a:gd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0" y="1"/>
                      <a:pt x="0" y="1"/>
                    </a:cubicBezTo>
                    <a:cubicBezTo>
                      <a:pt x="1" y="0"/>
                      <a:pt x="1" y="0"/>
                      <a:pt x="1" y="0"/>
                    </a:cubicBezTo>
                    <a:cubicBezTo>
                      <a:pt x="1" y="2"/>
                      <a:pt x="1" y="2"/>
                      <a:pt x="1" y="2"/>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79" name="Freeform 1665">
                <a:extLst>
                  <a:ext uri="{FF2B5EF4-FFF2-40B4-BE49-F238E27FC236}">
                    <a16:creationId xmlns:a16="http://schemas.microsoft.com/office/drawing/2014/main" id="{B02835BA-9159-4CD7-8D1F-C7B805512D03}"/>
                  </a:ext>
                </a:extLst>
              </p:cNvPr>
              <p:cNvSpPr/>
              <p:nvPr/>
            </p:nvSpPr>
            <p:spPr bwMode="auto">
              <a:xfrm>
                <a:off x="4211" y="193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0" name="Freeform 1666">
                <a:extLst>
                  <a:ext uri="{FF2B5EF4-FFF2-40B4-BE49-F238E27FC236}">
                    <a16:creationId xmlns:a16="http://schemas.microsoft.com/office/drawing/2014/main" id="{58297504-C5CE-4A38-9134-38F897738673}"/>
                  </a:ext>
                </a:extLst>
              </p:cNvPr>
              <p:cNvSpPr/>
              <p:nvPr/>
            </p:nvSpPr>
            <p:spPr bwMode="auto">
              <a:xfrm>
                <a:off x="2490" y="1928"/>
                <a:ext cx="16" cy="10"/>
              </a:xfrm>
              <a:custGeom>
                <a:gdLst>
                  <a:gd name="T0" fmla="*/ 6 w 6"/>
                  <a:gd name="T1" fmla="*/ 2 h 4"/>
                  <a:gd name="T2" fmla="*/ 4 w 6"/>
                  <a:gd name="T3" fmla="*/ 3 h 4"/>
                  <a:gd name="T4" fmla="*/ 0 w 6"/>
                  <a:gd name="T5" fmla="*/ 3 h 4"/>
                  <a:gd name="T6" fmla="*/ 4 w 6"/>
                  <a:gd name="T7" fmla="*/ 2 h 4"/>
                  <a:gd name="T8" fmla="*/ 4 w 6"/>
                  <a:gd name="T9" fmla="*/ 2 h 4"/>
                  <a:gd name="T10" fmla="*/ 6 w 6"/>
                  <a:gd name="T11" fmla="*/ 2 h 4"/>
                </a:gdLst>
                <a:cxnLst>
                  <a:cxn ang="0">
                    <a:pos x="T0" y="T1"/>
                  </a:cxn>
                  <a:cxn ang="0">
                    <a:pos x="T2" y="T3"/>
                  </a:cxn>
                  <a:cxn ang="0">
                    <a:pos x="T4" y="T5"/>
                  </a:cxn>
                  <a:cxn ang="0">
                    <a:pos x="T6" y="T7"/>
                  </a:cxn>
                  <a:cxn ang="0">
                    <a:pos x="T8" y="T9"/>
                  </a:cxn>
                  <a:cxn ang="0">
                    <a:pos x="T10" y="T11"/>
                  </a:cxn>
                </a:cxnLst>
                <a:rect l="0" t="0" r="r" b="b"/>
                <a:pathLst>
                  <a:path w="6" h="4">
                    <a:moveTo>
                      <a:pt x="6" y="2"/>
                    </a:moveTo>
                    <a:cubicBezTo>
                      <a:pt x="6" y="4"/>
                      <a:pt x="5" y="2"/>
                      <a:pt x="4" y="3"/>
                    </a:cubicBezTo>
                    <a:cubicBezTo>
                      <a:pt x="3" y="3"/>
                      <a:pt x="2" y="3"/>
                      <a:pt x="0" y="3"/>
                    </a:cubicBezTo>
                    <a:cubicBezTo>
                      <a:pt x="1" y="2"/>
                      <a:pt x="2" y="2"/>
                      <a:pt x="4" y="2"/>
                    </a:cubicBezTo>
                    <a:cubicBezTo>
                      <a:pt x="4" y="2"/>
                      <a:pt x="4" y="2"/>
                      <a:pt x="4" y="2"/>
                    </a:cubicBezTo>
                    <a:cubicBezTo>
                      <a:pt x="5" y="4"/>
                      <a:pt x="5"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1" name="Freeform 1667">
                <a:extLst>
                  <a:ext uri="{FF2B5EF4-FFF2-40B4-BE49-F238E27FC236}">
                    <a16:creationId xmlns:a16="http://schemas.microsoft.com/office/drawing/2014/main" id="{F6A825C2-94A6-4DBA-8528-6D8657B0F6F8}"/>
                  </a:ext>
                </a:extLst>
              </p:cNvPr>
              <p:cNvSpPr/>
              <p:nvPr/>
            </p:nvSpPr>
            <p:spPr bwMode="auto">
              <a:xfrm>
                <a:off x="3698" y="1930"/>
                <a:ext cx="5" cy="11"/>
              </a:xfrm>
              <a:custGeom>
                <a:gdLst>
                  <a:gd name="T0" fmla="*/ 2 w 2"/>
                  <a:gd name="T1" fmla="*/ 1 h 4"/>
                  <a:gd name="T2" fmla="*/ 2 w 2"/>
                  <a:gd name="T3" fmla="*/ 2 h 4"/>
                  <a:gd name="T4" fmla="*/ 2 w 2"/>
                  <a:gd name="T5" fmla="*/ 2 h 4"/>
                  <a:gd name="T6" fmla="*/ 2 w 2"/>
                  <a:gd name="T7" fmla="*/ 4 h 4"/>
                  <a:gd name="T8" fmla="*/ 1 w 2"/>
                  <a:gd name="T9" fmla="*/ 3 h 4"/>
                  <a:gd name="T10" fmla="*/ 2 w 2"/>
                  <a:gd name="T11" fmla="*/ 2 h 4"/>
                  <a:gd name="T12" fmla="*/ 0 w 2"/>
                  <a:gd name="T13" fmla="*/ 2 h 4"/>
                  <a:gd name="T14" fmla="*/ 2 w 2"/>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cubicBezTo>
                      <a:pt x="2" y="1"/>
                      <a:pt x="1" y="2"/>
                      <a:pt x="2" y="2"/>
                    </a:cubicBezTo>
                    <a:cubicBezTo>
                      <a:pt x="2" y="2"/>
                      <a:pt x="2" y="2"/>
                      <a:pt x="2" y="2"/>
                    </a:cubicBezTo>
                    <a:cubicBezTo>
                      <a:pt x="2" y="4"/>
                      <a:pt x="2" y="4"/>
                      <a:pt x="2" y="4"/>
                    </a:cubicBezTo>
                    <a:cubicBezTo>
                      <a:pt x="1" y="3"/>
                      <a:pt x="1" y="3"/>
                      <a:pt x="1" y="3"/>
                    </a:cubicBezTo>
                    <a:cubicBezTo>
                      <a:pt x="2" y="2"/>
                      <a:pt x="2" y="2"/>
                      <a:pt x="2"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2" name="Rectangle 1668">
                <a:extLst>
                  <a:ext uri="{FF2B5EF4-FFF2-40B4-BE49-F238E27FC236}">
                    <a16:creationId xmlns:a16="http://schemas.microsoft.com/office/drawing/2014/main" id="{D766A2C9-4BDA-46A9-9BFD-98CDC330DA33}"/>
                  </a:ext>
                </a:extLst>
              </p:cNvPr>
              <p:cNvSpPr>
                <a:spLocks noChangeArrowheads="1"/>
              </p:cNvSpPr>
              <p:nvPr/>
            </p:nvSpPr>
            <p:spPr bwMode="auto">
              <a:xfrm>
                <a:off x="4171" y="193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3" name="Freeform 1669">
                <a:extLst>
                  <a:ext uri="{FF2B5EF4-FFF2-40B4-BE49-F238E27FC236}">
                    <a16:creationId xmlns:a16="http://schemas.microsoft.com/office/drawing/2014/main" id="{46436539-9184-4847-88F9-A775A029C379}"/>
                  </a:ext>
                </a:extLst>
              </p:cNvPr>
              <p:cNvSpPr/>
              <p:nvPr/>
            </p:nvSpPr>
            <p:spPr bwMode="auto">
              <a:xfrm>
                <a:off x="2691" y="1933"/>
                <a:ext cx="13" cy="5"/>
              </a:xfrm>
              <a:custGeom>
                <a:gdLst>
                  <a:gd name="T0" fmla="*/ 4 w 5"/>
                  <a:gd name="T1" fmla="*/ 1 h 2"/>
                  <a:gd name="T2" fmla="*/ 4 w 5"/>
                  <a:gd name="T3" fmla="*/ 0 h 2"/>
                  <a:gd name="T4" fmla="*/ 5 w 5"/>
                  <a:gd name="T5" fmla="*/ 1 h 2"/>
                  <a:gd name="T6" fmla="*/ 0 w 5"/>
                  <a:gd name="T7" fmla="*/ 2 h 2"/>
                  <a:gd name="T8" fmla="*/ 0 w 5"/>
                  <a:gd name="T9" fmla="*/ 0 h 2"/>
                  <a:gd name="T10" fmla="*/ 1 w 5"/>
                  <a:gd name="T11" fmla="*/ 0 h 2"/>
                  <a:gd name="T12" fmla="*/ 1 w 5"/>
                  <a:gd name="T13" fmla="*/ 1 h 2"/>
                  <a:gd name="T14" fmla="*/ 1 w 5"/>
                  <a:gd name="T15" fmla="*/ 1 h 2"/>
                  <a:gd name="T16" fmla="*/ 3 w 5"/>
                  <a:gd name="T17" fmla="*/ 0 h 2"/>
                  <a:gd name="T18" fmla="*/ 4 w 5"/>
                  <a:gd name="T19"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4" y="1"/>
                    </a:moveTo>
                    <a:cubicBezTo>
                      <a:pt x="4" y="0"/>
                      <a:pt x="4" y="0"/>
                      <a:pt x="4" y="0"/>
                    </a:cubicBezTo>
                    <a:cubicBezTo>
                      <a:pt x="5" y="1"/>
                      <a:pt x="5" y="1"/>
                      <a:pt x="5" y="1"/>
                    </a:cubicBezTo>
                    <a:cubicBezTo>
                      <a:pt x="3" y="2"/>
                      <a:pt x="1" y="1"/>
                      <a:pt x="0" y="2"/>
                    </a:cubicBezTo>
                    <a:cubicBezTo>
                      <a:pt x="0" y="2"/>
                      <a:pt x="0" y="0"/>
                      <a:pt x="0" y="0"/>
                    </a:cubicBezTo>
                    <a:cubicBezTo>
                      <a:pt x="1" y="0"/>
                      <a:pt x="1" y="0"/>
                      <a:pt x="1" y="0"/>
                    </a:cubicBezTo>
                    <a:cubicBezTo>
                      <a:pt x="1" y="1"/>
                      <a:pt x="1" y="1"/>
                      <a:pt x="1" y="1"/>
                    </a:cubicBezTo>
                    <a:cubicBezTo>
                      <a:pt x="1" y="1"/>
                      <a:pt x="1" y="1"/>
                      <a:pt x="1"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4" name="Freeform 1670">
                <a:extLst>
                  <a:ext uri="{FF2B5EF4-FFF2-40B4-BE49-F238E27FC236}">
                    <a16:creationId xmlns:a16="http://schemas.microsoft.com/office/drawing/2014/main" id="{9E387E2A-8669-4383-8F9E-5C0B5FA3E9F5}"/>
                  </a:ext>
                </a:extLst>
              </p:cNvPr>
              <p:cNvSpPr/>
              <p:nvPr/>
            </p:nvSpPr>
            <p:spPr bwMode="auto">
              <a:xfrm>
                <a:off x="3669" y="1933"/>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5" name="Freeform 1671">
                <a:extLst>
                  <a:ext uri="{FF2B5EF4-FFF2-40B4-BE49-F238E27FC236}">
                    <a16:creationId xmlns:a16="http://schemas.microsoft.com/office/drawing/2014/main" id="{4C2EABF2-C7A6-4F9D-A543-DC894C328B68}"/>
                  </a:ext>
                </a:extLst>
              </p:cNvPr>
              <p:cNvSpPr/>
              <p:nvPr/>
            </p:nvSpPr>
            <p:spPr bwMode="auto">
              <a:xfrm>
                <a:off x="4176" y="1933"/>
                <a:ext cx="11" cy="5"/>
              </a:xfrm>
              <a:custGeom>
                <a:gdLst>
                  <a:gd name="T0" fmla="*/ 4 w 4"/>
                  <a:gd name="T1" fmla="*/ 1 h 2"/>
                  <a:gd name="T2" fmla="*/ 0 w 4"/>
                  <a:gd name="T3" fmla="*/ 2 h 2"/>
                  <a:gd name="T4" fmla="*/ 1 w 4"/>
                  <a:gd name="T5" fmla="*/ 2 h 2"/>
                  <a:gd name="T6" fmla="*/ 1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1"/>
                      <a:pt x="2" y="2"/>
                      <a:pt x="0" y="2"/>
                    </a:cubicBezTo>
                    <a:cubicBezTo>
                      <a:pt x="1" y="2"/>
                      <a:pt x="1" y="2"/>
                      <a:pt x="1" y="2"/>
                    </a:cubicBezTo>
                    <a:cubicBezTo>
                      <a:pt x="1" y="1"/>
                      <a:pt x="1" y="1"/>
                      <a:pt x="1" y="1"/>
                    </a:cubicBezTo>
                    <a:cubicBezTo>
                      <a:pt x="2"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6" name="Freeform 1672">
                <a:extLst>
                  <a:ext uri="{FF2B5EF4-FFF2-40B4-BE49-F238E27FC236}">
                    <a16:creationId xmlns:a16="http://schemas.microsoft.com/office/drawing/2014/main" id="{FFD93ADA-B3EB-49A9-8850-00035110F508}"/>
                  </a:ext>
                </a:extLst>
              </p:cNvPr>
              <p:cNvSpPr/>
              <p:nvPr/>
            </p:nvSpPr>
            <p:spPr bwMode="auto">
              <a:xfrm>
                <a:off x="3359" y="1936"/>
                <a:ext cx="8" cy="5"/>
              </a:xfrm>
              <a:custGeom>
                <a:gdLst>
                  <a:gd name="T0" fmla="*/ 3 w 3"/>
                  <a:gd name="T1" fmla="*/ 1 h 2"/>
                  <a:gd name="T2" fmla="*/ 3 w 3"/>
                  <a:gd name="T3" fmla="*/ 2 h 2"/>
                  <a:gd name="T4" fmla="*/ 3 w 3"/>
                  <a:gd name="T5" fmla="*/ 2 h 2"/>
                  <a:gd name="T6" fmla="*/ 0 w 3"/>
                  <a:gd name="T7" fmla="*/ 2 h 2"/>
                  <a:gd name="T8" fmla="*/ 2 w 3"/>
                  <a:gd name="T9" fmla="*/ 1 h 2"/>
                  <a:gd name="T10" fmla="*/ 2 w 3"/>
                  <a:gd name="T11" fmla="*/ 1 h 2"/>
                  <a:gd name="T12" fmla="*/ 3 w 3"/>
                  <a:gd name="T13" fmla="*/ 0 h 2"/>
                  <a:gd name="T14" fmla="*/ 3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0" y="2"/>
                      <a:pt x="0" y="2"/>
                      <a:pt x="0" y="2"/>
                    </a:cubicBezTo>
                    <a:cubicBezTo>
                      <a:pt x="2" y="1"/>
                      <a:pt x="2" y="1"/>
                      <a:pt x="2" y="1"/>
                    </a:cubicBezTo>
                    <a:cubicBezTo>
                      <a:pt x="2" y="1"/>
                      <a:pt x="2" y="1"/>
                      <a:pt x="2" y="1"/>
                    </a:cubicBezTo>
                    <a:cubicBezTo>
                      <a:pt x="3" y="0"/>
                      <a:pt x="3" y="0"/>
                      <a:pt x="3" y="0"/>
                    </a:cubicBezTo>
                    <a:cubicBezTo>
                      <a:pt x="2"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7" name="Freeform 1673">
                <a:extLst>
                  <a:ext uri="{FF2B5EF4-FFF2-40B4-BE49-F238E27FC236}">
                    <a16:creationId xmlns:a16="http://schemas.microsoft.com/office/drawing/2014/main" id="{D329636B-CF9C-41A6-9B3C-0A4F5AAD6CD8}"/>
                  </a:ext>
                </a:extLst>
              </p:cNvPr>
              <p:cNvSpPr/>
              <p:nvPr/>
            </p:nvSpPr>
            <p:spPr bwMode="auto">
              <a:xfrm>
                <a:off x="4112" y="1930"/>
                <a:ext cx="30" cy="16"/>
              </a:xfrm>
              <a:custGeom>
                <a:gdLst>
                  <a:gd name="T0" fmla="*/ 11 w 11"/>
                  <a:gd name="T1" fmla="*/ 3 h 6"/>
                  <a:gd name="T2" fmla="*/ 6 w 11"/>
                  <a:gd name="T3" fmla="*/ 4 h 6"/>
                  <a:gd name="T4" fmla="*/ 5 w 11"/>
                  <a:gd name="T5" fmla="*/ 5 h 6"/>
                  <a:gd name="T6" fmla="*/ 1 w 11"/>
                  <a:gd name="T7" fmla="*/ 6 h 6"/>
                  <a:gd name="T8" fmla="*/ 0 w 11"/>
                  <a:gd name="T9" fmla="*/ 6 h 6"/>
                  <a:gd name="T10" fmla="*/ 1 w 11"/>
                  <a:gd name="T11" fmla="*/ 5 h 6"/>
                  <a:gd name="T12" fmla="*/ 2 w 11"/>
                  <a:gd name="T13" fmla="*/ 6 h 6"/>
                  <a:gd name="T14" fmla="*/ 2 w 11"/>
                  <a:gd name="T15" fmla="*/ 6 h 6"/>
                  <a:gd name="T16" fmla="*/ 2 w 11"/>
                  <a:gd name="T17" fmla="*/ 4 h 6"/>
                  <a:gd name="T18" fmla="*/ 5 w 11"/>
                  <a:gd name="T19" fmla="*/ 3 h 6"/>
                  <a:gd name="T20" fmla="*/ 11 w 11"/>
                  <a:gd name="T21"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3"/>
                    </a:moveTo>
                    <a:cubicBezTo>
                      <a:pt x="9" y="3"/>
                      <a:pt x="7" y="5"/>
                      <a:pt x="6" y="4"/>
                    </a:cubicBezTo>
                    <a:cubicBezTo>
                      <a:pt x="5" y="4"/>
                      <a:pt x="6" y="5"/>
                      <a:pt x="5" y="5"/>
                    </a:cubicBezTo>
                    <a:cubicBezTo>
                      <a:pt x="3" y="4"/>
                      <a:pt x="3" y="6"/>
                      <a:pt x="1" y="6"/>
                    </a:cubicBezTo>
                    <a:cubicBezTo>
                      <a:pt x="0" y="6"/>
                      <a:pt x="0" y="6"/>
                      <a:pt x="0" y="6"/>
                    </a:cubicBezTo>
                    <a:cubicBezTo>
                      <a:pt x="1" y="5"/>
                      <a:pt x="1" y="5"/>
                      <a:pt x="1" y="5"/>
                    </a:cubicBezTo>
                    <a:cubicBezTo>
                      <a:pt x="1" y="6"/>
                      <a:pt x="1" y="6"/>
                      <a:pt x="2" y="6"/>
                    </a:cubicBezTo>
                    <a:cubicBezTo>
                      <a:pt x="2" y="6"/>
                      <a:pt x="2" y="6"/>
                      <a:pt x="2" y="6"/>
                    </a:cubicBezTo>
                    <a:cubicBezTo>
                      <a:pt x="2" y="4"/>
                      <a:pt x="2" y="4"/>
                      <a:pt x="2" y="4"/>
                    </a:cubicBezTo>
                    <a:cubicBezTo>
                      <a:pt x="2" y="3"/>
                      <a:pt x="4" y="3"/>
                      <a:pt x="5" y="3"/>
                    </a:cubicBezTo>
                    <a:cubicBezTo>
                      <a:pt x="8" y="6"/>
                      <a:pt x="9" y="0"/>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8" name="Freeform 1674">
                <a:extLst>
                  <a:ext uri="{FF2B5EF4-FFF2-40B4-BE49-F238E27FC236}">
                    <a16:creationId xmlns:a16="http://schemas.microsoft.com/office/drawing/2014/main" id="{D94C1E68-2030-486F-A248-6B1EB5A51159}"/>
                  </a:ext>
                </a:extLst>
              </p:cNvPr>
              <p:cNvSpPr/>
              <p:nvPr/>
            </p:nvSpPr>
            <p:spPr bwMode="auto">
              <a:xfrm>
                <a:off x="2242" y="1936"/>
                <a:ext cx="43" cy="37"/>
              </a:xfrm>
              <a:custGeom>
                <a:gdLst>
                  <a:gd name="T0" fmla="*/ 16 w 16"/>
                  <a:gd name="T1" fmla="*/ 1 h 14"/>
                  <a:gd name="T2" fmla="*/ 13 w 16"/>
                  <a:gd name="T3" fmla="*/ 4 h 14"/>
                  <a:gd name="T4" fmla="*/ 16 w 16"/>
                  <a:gd name="T5" fmla="*/ 5 h 14"/>
                  <a:gd name="T6" fmla="*/ 10 w 16"/>
                  <a:gd name="T7" fmla="*/ 6 h 14"/>
                  <a:gd name="T8" fmla="*/ 10 w 16"/>
                  <a:gd name="T9" fmla="*/ 7 h 14"/>
                  <a:gd name="T10" fmla="*/ 7 w 16"/>
                  <a:gd name="T11" fmla="*/ 8 h 14"/>
                  <a:gd name="T12" fmla="*/ 5 w 16"/>
                  <a:gd name="T13" fmla="*/ 9 h 14"/>
                  <a:gd name="T14" fmla="*/ 6 w 16"/>
                  <a:gd name="T15" fmla="*/ 11 h 14"/>
                  <a:gd name="T16" fmla="*/ 0 w 16"/>
                  <a:gd name="T17" fmla="*/ 10 h 14"/>
                  <a:gd name="T18" fmla="*/ 3 w 16"/>
                  <a:gd name="T19" fmla="*/ 9 h 14"/>
                  <a:gd name="T20" fmla="*/ 6 w 16"/>
                  <a:gd name="T21" fmla="*/ 6 h 14"/>
                  <a:gd name="T22" fmla="*/ 11 w 16"/>
                  <a:gd name="T23" fmla="*/ 2 h 14"/>
                  <a:gd name="T24" fmla="*/ 15 w 16"/>
                  <a:gd name="T25" fmla="*/ 0 h 14"/>
                  <a:gd name="T26" fmla="*/ 16 w 16"/>
                  <a:gd name="T27"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4">
                    <a:moveTo>
                      <a:pt x="16" y="1"/>
                    </a:moveTo>
                    <a:cubicBezTo>
                      <a:pt x="15" y="2"/>
                      <a:pt x="12" y="2"/>
                      <a:pt x="13" y="4"/>
                    </a:cubicBezTo>
                    <a:cubicBezTo>
                      <a:pt x="14" y="5"/>
                      <a:pt x="15" y="5"/>
                      <a:pt x="16" y="5"/>
                    </a:cubicBezTo>
                    <a:cubicBezTo>
                      <a:pt x="14" y="7"/>
                      <a:pt x="12" y="4"/>
                      <a:pt x="10" y="6"/>
                    </a:cubicBezTo>
                    <a:cubicBezTo>
                      <a:pt x="10" y="7"/>
                      <a:pt x="10" y="7"/>
                      <a:pt x="10" y="7"/>
                    </a:cubicBezTo>
                    <a:cubicBezTo>
                      <a:pt x="9" y="7"/>
                      <a:pt x="8" y="9"/>
                      <a:pt x="7" y="8"/>
                    </a:cubicBezTo>
                    <a:cubicBezTo>
                      <a:pt x="6" y="8"/>
                      <a:pt x="5" y="8"/>
                      <a:pt x="5" y="9"/>
                    </a:cubicBezTo>
                    <a:cubicBezTo>
                      <a:pt x="6" y="10"/>
                      <a:pt x="5" y="10"/>
                      <a:pt x="6" y="11"/>
                    </a:cubicBezTo>
                    <a:cubicBezTo>
                      <a:pt x="4" y="7"/>
                      <a:pt x="2" y="14"/>
                      <a:pt x="0" y="10"/>
                    </a:cubicBezTo>
                    <a:cubicBezTo>
                      <a:pt x="1" y="11"/>
                      <a:pt x="2" y="10"/>
                      <a:pt x="3" y="9"/>
                    </a:cubicBezTo>
                    <a:cubicBezTo>
                      <a:pt x="4" y="8"/>
                      <a:pt x="7" y="8"/>
                      <a:pt x="6" y="6"/>
                    </a:cubicBezTo>
                    <a:cubicBezTo>
                      <a:pt x="8" y="5"/>
                      <a:pt x="12" y="5"/>
                      <a:pt x="11" y="2"/>
                    </a:cubicBezTo>
                    <a:cubicBezTo>
                      <a:pt x="12" y="0"/>
                      <a:pt x="14" y="1"/>
                      <a:pt x="15" y="0"/>
                    </a:cubicBez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89" name="Freeform 1675">
                <a:extLst>
                  <a:ext uri="{FF2B5EF4-FFF2-40B4-BE49-F238E27FC236}">
                    <a16:creationId xmlns:a16="http://schemas.microsoft.com/office/drawing/2014/main" id="{901DEA41-EDC6-4AFD-B2B4-D03005AFF02B}"/>
                  </a:ext>
                </a:extLst>
              </p:cNvPr>
              <p:cNvSpPr/>
              <p:nvPr/>
            </p:nvSpPr>
            <p:spPr bwMode="auto">
              <a:xfrm>
                <a:off x="3754" y="1936"/>
                <a:ext cx="3" cy="5"/>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0" name="Freeform 1676">
                <a:extLst>
                  <a:ext uri="{FF2B5EF4-FFF2-40B4-BE49-F238E27FC236}">
                    <a16:creationId xmlns:a16="http://schemas.microsoft.com/office/drawing/2014/main" id="{4D0DC85A-FEE2-4D57-8CB0-5E05FF44229F}"/>
                  </a:ext>
                </a:extLst>
              </p:cNvPr>
              <p:cNvSpPr/>
              <p:nvPr/>
            </p:nvSpPr>
            <p:spPr bwMode="auto">
              <a:xfrm>
                <a:off x="2669" y="1938"/>
                <a:ext cx="8" cy="6"/>
              </a:xfrm>
              <a:custGeom>
                <a:gdLst>
                  <a:gd name="T0" fmla="*/ 2 w 3"/>
                  <a:gd name="T1" fmla="*/ 0 h 2"/>
                  <a:gd name="T2" fmla="*/ 1 w 3"/>
                  <a:gd name="T3" fmla="*/ 1 h 2"/>
                  <a:gd name="T4" fmla="*/ 3 w 3"/>
                  <a:gd name="T5" fmla="*/ 1 h 2"/>
                  <a:gd name="T6" fmla="*/ 1 w 3"/>
                  <a:gd name="T7" fmla="*/ 2 h 2"/>
                  <a:gd name="T8" fmla="*/ 0 w 3"/>
                  <a:gd name="T9" fmla="*/ 1 h 2"/>
                  <a:gd name="T10" fmla="*/ 1 w 3"/>
                  <a:gd name="T11" fmla="*/ 0 h 2"/>
                  <a:gd name="T12" fmla="*/ 2 w 3"/>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1" y="1"/>
                      <a:pt x="1" y="1"/>
                      <a:pt x="1" y="1"/>
                    </a:cubicBezTo>
                    <a:cubicBezTo>
                      <a:pt x="3" y="1"/>
                      <a:pt x="3" y="1"/>
                      <a:pt x="3" y="1"/>
                    </a:cubicBezTo>
                    <a:cubicBezTo>
                      <a:pt x="1" y="2"/>
                      <a:pt x="1" y="2"/>
                      <a:pt x="1" y="2"/>
                    </a:cubicBezTo>
                    <a:cubicBezTo>
                      <a:pt x="1" y="2"/>
                      <a:pt x="1" y="1"/>
                      <a:pt x="0" y="1"/>
                    </a:cubicBezTo>
                    <a:cubicBezTo>
                      <a:pt x="1" y="0"/>
                      <a:pt x="1" y="0"/>
                      <a:pt x="1"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1" name="Freeform 1677">
                <a:extLst>
                  <a:ext uri="{FF2B5EF4-FFF2-40B4-BE49-F238E27FC236}">
                    <a16:creationId xmlns:a16="http://schemas.microsoft.com/office/drawing/2014/main" id="{BF7C8E0C-0CA6-44DD-8C1A-82CEB92498BC}"/>
                  </a:ext>
                </a:extLst>
              </p:cNvPr>
              <p:cNvSpPr/>
              <p:nvPr/>
            </p:nvSpPr>
            <p:spPr bwMode="auto">
              <a:xfrm>
                <a:off x="3605" y="1938"/>
                <a:ext cx="10" cy="11"/>
              </a:xfrm>
              <a:custGeom>
                <a:gdLst>
                  <a:gd name="T0" fmla="*/ 4 w 4"/>
                  <a:gd name="T1" fmla="*/ 2 h 4"/>
                  <a:gd name="T2" fmla="*/ 0 w 4"/>
                  <a:gd name="T3" fmla="*/ 3 h 4"/>
                  <a:gd name="T4" fmla="*/ 2 w 4"/>
                  <a:gd name="T5" fmla="*/ 1 h 4"/>
                  <a:gd name="T6" fmla="*/ 2 w 4"/>
                  <a:gd name="T7" fmla="*/ 1 h 4"/>
                  <a:gd name="T8" fmla="*/ 3 w 4"/>
                  <a:gd name="T9" fmla="*/ 0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4"/>
                      <a:pt x="2" y="2"/>
                      <a:pt x="0" y="3"/>
                    </a:cubicBezTo>
                    <a:cubicBezTo>
                      <a:pt x="2" y="1"/>
                      <a:pt x="2" y="1"/>
                      <a:pt x="2" y="1"/>
                    </a:cubicBezTo>
                    <a:cubicBezTo>
                      <a:pt x="2" y="1"/>
                      <a:pt x="2" y="1"/>
                      <a:pt x="2" y="1"/>
                    </a:cubicBezTo>
                    <a:cubicBezTo>
                      <a:pt x="3" y="0"/>
                      <a:pt x="3" y="0"/>
                      <a:pt x="3" y="0"/>
                    </a:cubicBezTo>
                    <a:cubicBezTo>
                      <a:pt x="4" y="0"/>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2" name="Freeform 1678">
                <a:extLst>
                  <a:ext uri="{FF2B5EF4-FFF2-40B4-BE49-F238E27FC236}">
                    <a16:creationId xmlns:a16="http://schemas.microsoft.com/office/drawing/2014/main" id="{AD595B67-B73F-41DC-AF7F-AF1CCBF9F2FD}"/>
                  </a:ext>
                </a:extLst>
              </p:cNvPr>
              <p:cNvSpPr/>
              <p:nvPr/>
            </p:nvSpPr>
            <p:spPr bwMode="auto">
              <a:xfrm>
                <a:off x="4315" y="1938"/>
                <a:ext cx="88" cy="27"/>
              </a:xfrm>
              <a:custGeom>
                <a:gdLst>
                  <a:gd name="T0" fmla="*/ 33 w 33"/>
                  <a:gd name="T1" fmla="*/ 1 h 10"/>
                  <a:gd name="T2" fmla="*/ 27 w 33"/>
                  <a:gd name="T3" fmla="*/ 2 h 10"/>
                  <a:gd name="T4" fmla="*/ 19 w 33"/>
                  <a:gd name="T5" fmla="*/ 6 h 10"/>
                  <a:gd name="T6" fmla="*/ 14 w 33"/>
                  <a:gd name="T7" fmla="*/ 6 h 10"/>
                  <a:gd name="T8" fmla="*/ 14 w 33"/>
                  <a:gd name="T9" fmla="*/ 7 h 10"/>
                  <a:gd name="T10" fmla="*/ 9 w 33"/>
                  <a:gd name="T11" fmla="*/ 8 h 10"/>
                  <a:gd name="T12" fmla="*/ 11 w 33"/>
                  <a:gd name="T13" fmla="*/ 8 h 10"/>
                  <a:gd name="T14" fmla="*/ 7 w 33"/>
                  <a:gd name="T15" fmla="*/ 9 h 10"/>
                  <a:gd name="T16" fmla="*/ 7 w 33"/>
                  <a:gd name="T17" fmla="*/ 8 h 10"/>
                  <a:gd name="T18" fmla="*/ 2 w 33"/>
                  <a:gd name="T19" fmla="*/ 9 h 10"/>
                  <a:gd name="T20" fmla="*/ 0 w 33"/>
                  <a:gd name="T21" fmla="*/ 10 h 10"/>
                  <a:gd name="T22" fmla="*/ 5 w 33"/>
                  <a:gd name="T23" fmla="*/ 7 h 10"/>
                  <a:gd name="T24" fmla="*/ 8 w 33"/>
                  <a:gd name="T25" fmla="*/ 7 h 10"/>
                  <a:gd name="T26" fmla="*/ 9 w 33"/>
                  <a:gd name="T27" fmla="*/ 5 h 10"/>
                  <a:gd name="T28" fmla="*/ 11 w 33"/>
                  <a:gd name="T29" fmla="*/ 6 h 10"/>
                  <a:gd name="T30" fmla="*/ 12 w 33"/>
                  <a:gd name="T31" fmla="*/ 4 h 10"/>
                  <a:gd name="T32" fmla="*/ 21 w 33"/>
                  <a:gd name="T33" fmla="*/ 2 h 10"/>
                  <a:gd name="T34" fmla="*/ 21 w 33"/>
                  <a:gd name="T35" fmla="*/ 3 h 10"/>
                  <a:gd name="T36" fmla="*/ 21 w 33"/>
                  <a:gd name="T37" fmla="*/ 3 h 10"/>
                  <a:gd name="T38" fmla="*/ 30 w 33"/>
                  <a:gd name="T39" fmla="*/ 0 h 10"/>
                  <a:gd name="T40" fmla="*/ 33 w 33"/>
                  <a:gd name="T4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0">
                    <a:moveTo>
                      <a:pt x="33" y="1"/>
                    </a:moveTo>
                    <a:cubicBezTo>
                      <a:pt x="31" y="1"/>
                      <a:pt x="30" y="2"/>
                      <a:pt x="27" y="2"/>
                    </a:cubicBezTo>
                    <a:cubicBezTo>
                      <a:pt x="24" y="4"/>
                      <a:pt x="21" y="3"/>
                      <a:pt x="19" y="6"/>
                    </a:cubicBezTo>
                    <a:cubicBezTo>
                      <a:pt x="17" y="7"/>
                      <a:pt x="16" y="6"/>
                      <a:pt x="14" y="6"/>
                    </a:cubicBezTo>
                    <a:cubicBezTo>
                      <a:pt x="14" y="7"/>
                      <a:pt x="14" y="7"/>
                      <a:pt x="14" y="7"/>
                    </a:cubicBezTo>
                    <a:cubicBezTo>
                      <a:pt x="13" y="7"/>
                      <a:pt x="11" y="7"/>
                      <a:pt x="9" y="8"/>
                    </a:cubicBezTo>
                    <a:cubicBezTo>
                      <a:pt x="11" y="8"/>
                      <a:pt x="11" y="8"/>
                      <a:pt x="11" y="8"/>
                    </a:cubicBezTo>
                    <a:cubicBezTo>
                      <a:pt x="10" y="9"/>
                      <a:pt x="8" y="9"/>
                      <a:pt x="7" y="9"/>
                    </a:cubicBezTo>
                    <a:cubicBezTo>
                      <a:pt x="7" y="8"/>
                      <a:pt x="7" y="8"/>
                      <a:pt x="7" y="8"/>
                    </a:cubicBezTo>
                    <a:cubicBezTo>
                      <a:pt x="6" y="10"/>
                      <a:pt x="3" y="8"/>
                      <a:pt x="2" y="9"/>
                    </a:cubicBezTo>
                    <a:cubicBezTo>
                      <a:pt x="0" y="10"/>
                      <a:pt x="0" y="10"/>
                      <a:pt x="0" y="10"/>
                    </a:cubicBezTo>
                    <a:cubicBezTo>
                      <a:pt x="1" y="9"/>
                      <a:pt x="4" y="8"/>
                      <a:pt x="5" y="7"/>
                    </a:cubicBezTo>
                    <a:cubicBezTo>
                      <a:pt x="6" y="8"/>
                      <a:pt x="7" y="6"/>
                      <a:pt x="8" y="7"/>
                    </a:cubicBezTo>
                    <a:cubicBezTo>
                      <a:pt x="9" y="5"/>
                      <a:pt x="9" y="5"/>
                      <a:pt x="9" y="5"/>
                    </a:cubicBezTo>
                    <a:cubicBezTo>
                      <a:pt x="9" y="5"/>
                      <a:pt x="10" y="7"/>
                      <a:pt x="11" y="6"/>
                    </a:cubicBezTo>
                    <a:cubicBezTo>
                      <a:pt x="12" y="4"/>
                      <a:pt x="12" y="4"/>
                      <a:pt x="12" y="4"/>
                    </a:cubicBezTo>
                    <a:cubicBezTo>
                      <a:pt x="15" y="7"/>
                      <a:pt x="19" y="3"/>
                      <a:pt x="21" y="2"/>
                    </a:cubicBezTo>
                    <a:cubicBezTo>
                      <a:pt x="21" y="3"/>
                      <a:pt x="21" y="3"/>
                      <a:pt x="21" y="3"/>
                    </a:cubicBezTo>
                    <a:cubicBezTo>
                      <a:pt x="21" y="3"/>
                      <a:pt x="21" y="3"/>
                      <a:pt x="21" y="3"/>
                    </a:cubicBezTo>
                    <a:cubicBezTo>
                      <a:pt x="23" y="2"/>
                      <a:pt x="27" y="1"/>
                      <a:pt x="30" y="0"/>
                    </a:cubicBezTo>
                    <a:cubicBezTo>
                      <a:pt x="32" y="0"/>
                      <a:pt x="32"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3" name="Freeform 1679">
                <a:extLst>
                  <a:ext uri="{FF2B5EF4-FFF2-40B4-BE49-F238E27FC236}">
                    <a16:creationId xmlns:a16="http://schemas.microsoft.com/office/drawing/2014/main" id="{A9189E6B-402F-421D-A89C-152BA2843BC2}"/>
                  </a:ext>
                </a:extLst>
              </p:cNvPr>
              <p:cNvSpPr/>
              <p:nvPr/>
            </p:nvSpPr>
            <p:spPr bwMode="auto">
              <a:xfrm>
                <a:off x="2378" y="1936"/>
                <a:ext cx="126" cy="42"/>
              </a:xfrm>
              <a:custGeom>
                <a:gdLst>
                  <a:gd name="T0" fmla="*/ 40 w 47"/>
                  <a:gd name="T1" fmla="*/ 4 h 16"/>
                  <a:gd name="T2" fmla="*/ 39 w 47"/>
                  <a:gd name="T3" fmla="*/ 5 h 16"/>
                  <a:gd name="T4" fmla="*/ 30 w 47"/>
                  <a:gd name="T5" fmla="*/ 7 h 16"/>
                  <a:gd name="T6" fmla="*/ 30 w 47"/>
                  <a:gd name="T7" fmla="*/ 8 h 16"/>
                  <a:gd name="T8" fmla="*/ 25 w 47"/>
                  <a:gd name="T9" fmla="*/ 9 h 16"/>
                  <a:gd name="T10" fmla="*/ 22 w 47"/>
                  <a:gd name="T11" fmla="*/ 9 h 16"/>
                  <a:gd name="T12" fmla="*/ 25 w 47"/>
                  <a:gd name="T13" fmla="*/ 5 h 16"/>
                  <a:gd name="T14" fmla="*/ 23 w 47"/>
                  <a:gd name="T15" fmla="*/ 5 h 16"/>
                  <a:gd name="T16" fmla="*/ 21 w 47"/>
                  <a:gd name="T17" fmla="*/ 6 h 16"/>
                  <a:gd name="T18" fmla="*/ 20 w 47"/>
                  <a:gd name="T19" fmla="*/ 9 h 16"/>
                  <a:gd name="T20" fmla="*/ 17 w 47"/>
                  <a:gd name="T21" fmla="*/ 10 h 16"/>
                  <a:gd name="T22" fmla="*/ 6 w 47"/>
                  <a:gd name="T23" fmla="*/ 13 h 16"/>
                  <a:gd name="T24" fmla="*/ 4 w 47"/>
                  <a:gd name="T25" fmla="*/ 15 h 16"/>
                  <a:gd name="T26" fmla="*/ 4 w 47"/>
                  <a:gd name="T27" fmla="*/ 14 h 16"/>
                  <a:gd name="T28" fmla="*/ 2 w 47"/>
                  <a:gd name="T29" fmla="*/ 14 h 16"/>
                  <a:gd name="T30" fmla="*/ 3 w 47"/>
                  <a:gd name="T31" fmla="*/ 14 h 16"/>
                  <a:gd name="T32" fmla="*/ 0 w 47"/>
                  <a:gd name="T33" fmla="*/ 15 h 16"/>
                  <a:gd name="T34" fmla="*/ 2 w 47"/>
                  <a:gd name="T35" fmla="*/ 12 h 16"/>
                  <a:gd name="T36" fmla="*/ 3 w 47"/>
                  <a:gd name="T37" fmla="*/ 12 h 16"/>
                  <a:gd name="T38" fmla="*/ 3 w 47"/>
                  <a:gd name="T39" fmla="*/ 11 h 16"/>
                  <a:gd name="T40" fmla="*/ 4 w 47"/>
                  <a:gd name="T41" fmla="*/ 11 h 16"/>
                  <a:gd name="T42" fmla="*/ 7 w 47"/>
                  <a:gd name="T43" fmla="*/ 10 h 16"/>
                  <a:gd name="T44" fmla="*/ 7 w 47"/>
                  <a:gd name="T45" fmla="*/ 9 h 16"/>
                  <a:gd name="T46" fmla="*/ 10 w 47"/>
                  <a:gd name="T47" fmla="*/ 9 h 16"/>
                  <a:gd name="T48" fmla="*/ 11 w 47"/>
                  <a:gd name="T49" fmla="*/ 8 h 16"/>
                  <a:gd name="T50" fmla="*/ 17 w 47"/>
                  <a:gd name="T51" fmla="*/ 5 h 16"/>
                  <a:gd name="T52" fmla="*/ 15 w 47"/>
                  <a:gd name="T53" fmla="*/ 6 h 16"/>
                  <a:gd name="T54" fmla="*/ 17 w 47"/>
                  <a:gd name="T55" fmla="*/ 7 h 16"/>
                  <a:gd name="T56" fmla="*/ 19 w 47"/>
                  <a:gd name="T57" fmla="*/ 4 h 16"/>
                  <a:gd name="T58" fmla="*/ 21 w 47"/>
                  <a:gd name="T59" fmla="*/ 6 h 16"/>
                  <a:gd name="T60" fmla="*/ 24 w 47"/>
                  <a:gd name="T61" fmla="*/ 4 h 16"/>
                  <a:gd name="T62" fmla="*/ 27 w 47"/>
                  <a:gd name="T63" fmla="*/ 4 h 16"/>
                  <a:gd name="T64" fmla="*/ 27 w 47"/>
                  <a:gd name="T65" fmla="*/ 5 h 16"/>
                  <a:gd name="T66" fmla="*/ 34 w 47"/>
                  <a:gd name="T67" fmla="*/ 5 h 16"/>
                  <a:gd name="T68" fmla="*/ 34 w 47"/>
                  <a:gd name="T69" fmla="*/ 3 h 16"/>
                  <a:gd name="T70" fmla="*/ 38 w 47"/>
                  <a:gd name="T71" fmla="*/ 3 h 16"/>
                  <a:gd name="T72" fmla="*/ 39 w 47"/>
                  <a:gd name="T73" fmla="*/ 4 h 16"/>
                  <a:gd name="T74" fmla="*/ 42 w 47"/>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16">
                    <a:moveTo>
                      <a:pt x="47" y="2"/>
                    </a:moveTo>
                    <a:cubicBezTo>
                      <a:pt x="45" y="2"/>
                      <a:pt x="42" y="5"/>
                      <a:pt x="40" y="4"/>
                    </a:cubicBezTo>
                    <a:cubicBezTo>
                      <a:pt x="39" y="4"/>
                      <a:pt x="39" y="5"/>
                      <a:pt x="39" y="5"/>
                    </a:cubicBezTo>
                    <a:cubicBezTo>
                      <a:pt x="39" y="5"/>
                      <a:pt x="39" y="5"/>
                      <a:pt x="39" y="5"/>
                    </a:cubicBezTo>
                    <a:cubicBezTo>
                      <a:pt x="38" y="6"/>
                      <a:pt x="35" y="6"/>
                      <a:pt x="36" y="8"/>
                    </a:cubicBezTo>
                    <a:cubicBezTo>
                      <a:pt x="35" y="6"/>
                      <a:pt x="32" y="9"/>
                      <a:pt x="30" y="7"/>
                    </a:cubicBezTo>
                    <a:cubicBezTo>
                      <a:pt x="29" y="8"/>
                      <a:pt x="29" y="8"/>
                      <a:pt x="29" y="8"/>
                    </a:cubicBezTo>
                    <a:cubicBezTo>
                      <a:pt x="30" y="8"/>
                      <a:pt x="30" y="8"/>
                      <a:pt x="30" y="8"/>
                    </a:cubicBezTo>
                    <a:cubicBezTo>
                      <a:pt x="29" y="9"/>
                      <a:pt x="26" y="10"/>
                      <a:pt x="24" y="9"/>
                    </a:cubicBezTo>
                    <a:cubicBezTo>
                      <a:pt x="25" y="9"/>
                      <a:pt x="25" y="9"/>
                      <a:pt x="25" y="9"/>
                    </a:cubicBezTo>
                    <a:cubicBezTo>
                      <a:pt x="26" y="6"/>
                      <a:pt x="28" y="8"/>
                      <a:pt x="29" y="6"/>
                    </a:cubicBezTo>
                    <a:cubicBezTo>
                      <a:pt x="27" y="5"/>
                      <a:pt x="24" y="8"/>
                      <a:pt x="22" y="9"/>
                    </a:cubicBezTo>
                    <a:cubicBezTo>
                      <a:pt x="22" y="8"/>
                      <a:pt x="26" y="7"/>
                      <a:pt x="23" y="6"/>
                    </a:cubicBezTo>
                    <a:cubicBezTo>
                      <a:pt x="24" y="6"/>
                      <a:pt x="25" y="6"/>
                      <a:pt x="25" y="5"/>
                    </a:cubicBezTo>
                    <a:cubicBezTo>
                      <a:pt x="24" y="5"/>
                      <a:pt x="23" y="5"/>
                      <a:pt x="22" y="6"/>
                    </a:cubicBezTo>
                    <a:cubicBezTo>
                      <a:pt x="22" y="6"/>
                      <a:pt x="23" y="6"/>
                      <a:pt x="23" y="5"/>
                    </a:cubicBezTo>
                    <a:cubicBezTo>
                      <a:pt x="23" y="5"/>
                      <a:pt x="22" y="5"/>
                      <a:pt x="22" y="5"/>
                    </a:cubicBezTo>
                    <a:cubicBezTo>
                      <a:pt x="21" y="5"/>
                      <a:pt x="22" y="6"/>
                      <a:pt x="21" y="6"/>
                    </a:cubicBezTo>
                    <a:cubicBezTo>
                      <a:pt x="22" y="6"/>
                      <a:pt x="21" y="5"/>
                      <a:pt x="20" y="6"/>
                    </a:cubicBezTo>
                    <a:cubicBezTo>
                      <a:pt x="22" y="7"/>
                      <a:pt x="20" y="8"/>
                      <a:pt x="20" y="9"/>
                    </a:cubicBezTo>
                    <a:cubicBezTo>
                      <a:pt x="16" y="10"/>
                      <a:pt x="16" y="10"/>
                      <a:pt x="16" y="10"/>
                    </a:cubicBezTo>
                    <a:cubicBezTo>
                      <a:pt x="17" y="10"/>
                      <a:pt x="17" y="10"/>
                      <a:pt x="17" y="10"/>
                    </a:cubicBezTo>
                    <a:cubicBezTo>
                      <a:pt x="15" y="12"/>
                      <a:pt x="11" y="11"/>
                      <a:pt x="9" y="12"/>
                    </a:cubicBezTo>
                    <a:cubicBezTo>
                      <a:pt x="8" y="11"/>
                      <a:pt x="7" y="13"/>
                      <a:pt x="6" y="13"/>
                    </a:cubicBezTo>
                    <a:cubicBezTo>
                      <a:pt x="8" y="14"/>
                      <a:pt x="4" y="15"/>
                      <a:pt x="7" y="15"/>
                    </a:cubicBezTo>
                    <a:cubicBezTo>
                      <a:pt x="6" y="16"/>
                      <a:pt x="5" y="14"/>
                      <a:pt x="4" y="15"/>
                    </a:cubicBezTo>
                    <a:cubicBezTo>
                      <a:pt x="5" y="15"/>
                      <a:pt x="5" y="15"/>
                      <a:pt x="5" y="15"/>
                    </a:cubicBezTo>
                    <a:cubicBezTo>
                      <a:pt x="4" y="14"/>
                      <a:pt x="4" y="14"/>
                      <a:pt x="4" y="14"/>
                    </a:cubicBezTo>
                    <a:cubicBezTo>
                      <a:pt x="5" y="15"/>
                      <a:pt x="6" y="14"/>
                      <a:pt x="6" y="13"/>
                    </a:cubicBezTo>
                    <a:cubicBezTo>
                      <a:pt x="5" y="13"/>
                      <a:pt x="3" y="13"/>
                      <a:pt x="2" y="14"/>
                    </a:cubicBezTo>
                    <a:cubicBezTo>
                      <a:pt x="2" y="14"/>
                      <a:pt x="2" y="14"/>
                      <a:pt x="3" y="14"/>
                    </a:cubicBezTo>
                    <a:cubicBezTo>
                      <a:pt x="3" y="14"/>
                      <a:pt x="3" y="14"/>
                      <a:pt x="3" y="14"/>
                    </a:cubicBezTo>
                    <a:cubicBezTo>
                      <a:pt x="3" y="16"/>
                      <a:pt x="1" y="15"/>
                      <a:pt x="0" y="16"/>
                    </a:cubicBezTo>
                    <a:cubicBezTo>
                      <a:pt x="0" y="15"/>
                      <a:pt x="0" y="15"/>
                      <a:pt x="0" y="15"/>
                    </a:cubicBezTo>
                    <a:cubicBezTo>
                      <a:pt x="0" y="14"/>
                      <a:pt x="1" y="16"/>
                      <a:pt x="2" y="14"/>
                    </a:cubicBezTo>
                    <a:cubicBezTo>
                      <a:pt x="1" y="14"/>
                      <a:pt x="1" y="13"/>
                      <a:pt x="2" y="12"/>
                    </a:cubicBezTo>
                    <a:cubicBezTo>
                      <a:pt x="2" y="12"/>
                      <a:pt x="3" y="12"/>
                      <a:pt x="3" y="12"/>
                    </a:cubicBezTo>
                    <a:cubicBezTo>
                      <a:pt x="3" y="12"/>
                      <a:pt x="3" y="12"/>
                      <a:pt x="3" y="12"/>
                    </a:cubicBezTo>
                    <a:cubicBezTo>
                      <a:pt x="4" y="12"/>
                      <a:pt x="4" y="12"/>
                      <a:pt x="4" y="12"/>
                    </a:cubicBezTo>
                    <a:cubicBezTo>
                      <a:pt x="4" y="11"/>
                      <a:pt x="3" y="11"/>
                      <a:pt x="3" y="11"/>
                    </a:cubicBezTo>
                    <a:cubicBezTo>
                      <a:pt x="3" y="10"/>
                      <a:pt x="4" y="10"/>
                      <a:pt x="4" y="10"/>
                    </a:cubicBezTo>
                    <a:cubicBezTo>
                      <a:pt x="4" y="10"/>
                      <a:pt x="4" y="11"/>
                      <a:pt x="4" y="11"/>
                    </a:cubicBezTo>
                    <a:cubicBezTo>
                      <a:pt x="5" y="12"/>
                      <a:pt x="5" y="12"/>
                      <a:pt x="5" y="12"/>
                    </a:cubicBezTo>
                    <a:cubicBezTo>
                      <a:pt x="7" y="10"/>
                      <a:pt x="7" y="10"/>
                      <a:pt x="7" y="10"/>
                    </a:cubicBezTo>
                    <a:cubicBezTo>
                      <a:pt x="7" y="9"/>
                      <a:pt x="6" y="9"/>
                      <a:pt x="6" y="9"/>
                    </a:cubicBezTo>
                    <a:cubicBezTo>
                      <a:pt x="6" y="8"/>
                      <a:pt x="7" y="9"/>
                      <a:pt x="7" y="9"/>
                    </a:cubicBezTo>
                    <a:cubicBezTo>
                      <a:pt x="8" y="9"/>
                      <a:pt x="8" y="9"/>
                      <a:pt x="8" y="9"/>
                    </a:cubicBezTo>
                    <a:cubicBezTo>
                      <a:pt x="9" y="9"/>
                      <a:pt x="10" y="9"/>
                      <a:pt x="10" y="9"/>
                    </a:cubicBezTo>
                    <a:cubicBezTo>
                      <a:pt x="11" y="9"/>
                      <a:pt x="12" y="8"/>
                      <a:pt x="13" y="8"/>
                    </a:cubicBezTo>
                    <a:cubicBezTo>
                      <a:pt x="12" y="6"/>
                      <a:pt x="11" y="8"/>
                      <a:pt x="11" y="8"/>
                    </a:cubicBezTo>
                    <a:cubicBezTo>
                      <a:pt x="12" y="7"/>
                      <a:pt x="13" y="6"/>
                      <a:pt x="15" y="5"/>
                    </a:cubicBezTo>
                    <a:cubicBezTo>
                      <a:pt x="17" y="5"/>
                      <a:pt x="17" y="5"/>
                      <a:pt x="17" y="5"/>
                    </a:cubicBezTo>
                    <a:cubicBezTo>
                      <a:pt x="16" y="6"/>
                      <a:pt x="16" y="6"/>
                      <a:pt x="16" y="6"/>
                    </a:cubicBezTo>
                    <a:cubicBezTo>
                      <a:pt x="15" y="6"/>
                      <a:pt x="15" y="6"/>
                      <a:pt x="15" y="6"/>
                    </a:cubicBezTo>
                    <a:cubicBezTo>
                      <a:pt x="15" y="6"/>
                      <a:pt x="15" y="6"/>
                      <a:pt x="15" y="6"/>
                    </a:cubicBezTo>
                    <a:cubicBezTo>
                      <a:pt x="15" y="7"/>
                      <a:pt x="17" y="7"/>
                      <a:pt x="17" y="7"/>
                    </a:cubicBezTo>
                    <a:cubicBezTo>
                      <a:pt x="19" y="5"/>
                      <a:pt x="19" y="5"/>
                      <a:pt x="19" y="5"/>
                    </a:cubicBezTo>
                    <a:cubicBezTo>
                      <a:pt x="18" y="5"/>
                      <a:pt x="19" y="4"/>
                      <a:pt x="19" y="4"/>
                    </a:cubicBezTo>
                    <a:cubicBezTo>
                      <a:pt x="20" y="4"/>
                      <a:pt x="20" y="4"/>
                      <a:pt x="20" y="4"/>
                    </a:cubicBezTo>
                    <a:cubicBezTo>
                      <a:pt x="19" y="5"/>
                      <a:pt x="21" y="5"/>
                      <a:pt x="21" y="6"/>
                    </a:cubicBezTo>
                    <a:cubicBezTo>
                      <a:pt x="22" y="5"/>
                      <a:pt x="21" y="3"/>
                      <a:pt x="23" y="4"/>
                    </a:cubicBezTo>
                    <a:cubicBezTo>
                      <a:pt x="23" y="4"/>
                      <a:pt x="23" y="5"/>
                      <a:pt x="24" y="4"/>
                    </a:cubicBezTo>
                    <a:cubicBezTo>
                      <a:pt x="24" y="3"/>
                      <a:pt x="25" y="4"/>
                      <a:pt x="26" y="4"/>
                    </a:cubicBezTo>
                    <a:cubicBezTo>
                      <a:pt x="27" y="4"/>
                      <a:pt x="27" y="4"/>
                      <a:pt x="27" y="4"/>
                    </a:cubicBezTo>
                    <a:cubicBezTo>
                      <a:pt x="26" y="5"/>
                      <a:pt x="26" y="5"/>
                      <a:pt x="26" y="5"/>
                    </a:cubicBezTo>
                    <a:cubicBezTo>
                      <a:pt x="26" y="5"/>
                      <a:pt x="27" y="5"/>
                      <a:pt x="27" y="5"/>
                    </a:cubicBezTo>
                    <a:cubicBezTo>
                      <a:pt x="27" y="4"/>
                      <a:pt x="28" y="4"/>
                      <a:pt x="29" y="4"/>
                    </a:cubicBezTo>
                    <a:cubicBezTo>
                      <a:pt x="30" y="5"/>
                      <a:pt x="33" y="4"/>
                      <a:pt x="34" y="5"/>
                    </a:cubicBezTo>
                    <a:cubicBezTo>
                      <a:pt x="34" y="4"/>
                      <a:pt x="36" y="5"/>
                      <a:pt x="36" y="4"/>
                    </a:cubicBezTo>
                    <a:cubicBezTo>
                      <a:pt x="35" y="4"/>
                      <a:pt x="35" y="2"/>
                      <a:pt x="34" y="3"/>
                    </a:cubicBezTo>
                    <a:cubicBezTo>
                      <a:pt x="34" y="3"/>
                      <a:pt x="34" y="3"/>
                      <a:pt x="34" y="3"/>
                    </a:cubicBezTo>
                    <a:cubicBezTo>
                      <a:pt x="35" y="2"/>
                      <a:pt x="37" y="4"/>
                      <a:pt x="38" y="3"/>
                    </a:cubicBezTo>
                    <a:cubicBezTo>
                      <a:pt x="38" y="4"/>
                      <a:pt x="36" y="3"/>
                      <a:pt x="36" y="4"/>
                    </a:cubicBezTo>
                    <a:cubicBezTo>
                      <a:pt x="37" y="5"/>
                      <a:pt x="38" y="4"/>
                      <a:pt x="39" y="4"/>
                    </a:cubicBezTo>
                    <a:cubicBezTo>
                      <a:pt x="39" y="4"/>
                      <a:pt x="39" y="4"/>
                      <a:pt x="39" y="4"/>
                    </a:cubicBezTo>
                    <a:cubicBezTo>
                      <a:pt x="41" y="4"/>
                      <a:pt x="39" y="2"/>
                      <a:pt x="42" y="2"/>
                    </a:cubicBezTo>
                    <a:cubicBezTo>
                      <a:pt x="43" y="3"/>
                      <a:pt x="46" y="0"/>
                      <a:pt x="4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4" name="Freeform 1680">
                <a:extLst>
                  <a:ext uri="{FF2B5EF4-FFF2-40B4-BE49-F238E27FC236}">
                    <a16:creationId xmlns:a16="http://schemas.microsoft.com/office/drawing/2014/main" id="{74E27323-0381-4185-B3B6-578395C59408}"/>
                  </a:ext>
                </a:extLst>
              </p:cNvPr>
              <p:cNvSpPr/>
              <p:nvPr/>
            </p:nvSpPr>
            <p:spPr bwMode="auto">
              <a:xfrm>
                <a:off x="3647" y="1938"/>
                <a:ext cx="104" cy="46"/>
              </a:xfrm>
              <a:custGeom>
                <a:gdLst>
                  <a:gd name="T0" fmla="*/ 38 w 39"/>
                  <a:gd name="T1" fmla="*/ 1 h 17"/>
                  <a:gd name="T2" fmla="*/ 39 w 39"/>
                  <a:gd name="T3" fmla="*/ 1 h 17"/>
                  <a:gd name="T4" fmla="*/ 37 w 39"/>
                  <a:gd name="T5" fmla="*/ 2 h 17"/>
                  <a:gd name="T6" fmla="*/ 37 w 39"/>
                  <a:gd name="T7" fmla="*/ 1 h 17"/>
                  <a:gd name="T8" fmla="*/ 37 w 39"/>
                  <a:gd name="T9" fmla="*/ 3 h 17"/>
                  <a:gd name="T10" fmla="*/ 31 w 39"/>
                  <a:gd name="T11" fmla="*/ 5 h 17"/>
                  <a:gd name="T12" fmla="*/ 31 w 39"/>
                  <a:gd name="T13" fmla="*/ 4 h 17"/>
                  <a:gd name="T14" fmla="*/ 29 w 39"/>
                  <a:gd name="T15" fmla="*/ 5 h 17"/>
                  <a:gd name="T16" fmla="*/ 30 w 39"/>
                  <a:gd name="T17" fmla="*/ 5 h 17"/>
                  <a:gd name="T18" fmla="*/ 30 w 39"/>
                  <a:gd name="T19" fmla="*/ 4 h 17"/>
                  <a:gd name="T20" fmla="*/ 31 w 39"/>
                  <a:gd name="T21" fmla="*/ 3 h 17"/>
                  <a:gd name="T22" fmla="*/ 31 w 39"/>
                  <a:gd name="T23" fmla="*/ 3 h 17"/>
                  <a:gd name="T24" fmla="*/ 28 w 39"/>
                  <a:gd name="T25" fmla="*/ 4 h 17"/>
                  <a:gd name="T26" fmla="*/ 27 w 39"/>
                  <a:gd name="T27" fmla="*/ 7 h 17"/>
                  <a:gd name="T28" fmla="*/ 27 w 39"/>
                  <a:gd name="T29" fmla="*/ 6 h 17"/>
                  <a:gd name="T30" fmla="*/ 24 w 39"/>
                  <a:gd name="T31" fmla="*/ 11 h 17"/>
                  <a:gd name="T32" fmla="*/ 19 w 39"/>
                  <a:gd name="T33" fmla="*/ 10 h 17"/>
                  <a:gd name="T34" fmla="*/ 18 w 39"/>
                  <a:gd name="T35" fmla="*/ 9 h 17"/>
                  <a:gd name="T36" fmla="*/ 16 w 39"/>
                  <a:gd name="T37" fmla="*/ 11 h 17"/>
                  <a:gd name="T38" fmla="*/ 10 w 39"/>
                  <a:gd name="T39" fmla="*/ 15 h 17"/>
                  <a:gd name="T40" fmla="*/ 5 w 39"/>
                  <a:gd name="T41" fmla="*/ 15 h 17"/>
                  <a:gd name="T42" fmla="*/ 0 w 39"/>
                  <a:gd name="T43" fmla="*/ 17 h 17"/>
                  <a:gd name="T44" fmla="*/ 0 w 39"/>
                  <a:gd name="T45" fmla="*/ 17 h 17"/>
                  <a:gd name="T46" fmla="*/ 1 w 39"/>
                  <a:gd name="T47" fmla="*/ 15 h 17"/>
                  <a:gd name="T48" fmla="*/ 2 w 39"/>
                  <a:gd name="T49" fmla="*/ 15 h 17"/>
                  <a:gd name="T50" fmla="*/ 2 w 39"/>
                  <a:gd name="T51" fmla="*/ 13 h 17"/>
                  <a:gd name="T52" fmla="*/ 1 w 39"/>
                  <a:gd name="T53" fmla="*/ 13 h 17"/>
                  <a:gd name="T54" fmla="*/ 2 w 39"/>
                  <a:gd name="T55" fmla="*/ 12 h 17"/>
                  <a:gd name="T56" fmla="*/ 6 w 39"/>
                  <a:gd name="T57" fmla="*/ 9 h 17"/>
                  <a:gd name="T58" fmla="*/ 11 w 39"/>
                  <a:gd name="T59" fmla="*/ 8 h 17"/>
                  <a:gd name="T60" fmla="*/ 15 w 39"/>
                  <a:gd name="T61" fmla="*/ 7 h 17"/>
                  <a:gd name="T62" fmla="*/ 22 w 39"/>
                  <a:gd name="T63" fmla="*/ 5 h 17"/>
                  <a:gd name="T64" fmla="*/ 23 w 39"/>
                  <a:gd name="T65" fmla="*/ 5 h 17"/>
                  <a:gd name="T66" fmla="*/ 23 w 39"/>
                  <a:gd name="T67" fmla="*/ 4 h 17"/>
                  <a:gd name="T68" fmla="*/ 29 w 39"/>
                  <a:gd name="T69" fmla="*/ 2 h 17"/>
                  <a:gd name="T70" fmla="*/ 30 w 39"/>
                  <a:gd name="T71" fmla="*/ 2 h 17"/>
                  <a:gd name="T72" fmla="*/ 30 w 39"/>
                  <a:gd name="T73" fmla="*/ 3 h 17"/>
                  <a:gd name="T74" fmla="*/ 34 w 39"/>
                  <a:gd name="T75" fmla="*/ 1 h 17"/>
                  <a:gd name="T76" fmla="*/ 38 w 39"/>
                  <a:gd name="T77" fmla="*/ 1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17">
                    <a:moveTo>
                      <a:pt x="38" y="1"/>
                    </a:moveTo>
                    <a:cubicBezTo>
                      <a:pt x="39" y="1"/>
                      <a:pt x="39" y="1"/>
                      <a:pt x="39" y="1"/>
                    </a:cubicBezTo>
                    <a:cubicBezTo>
                      <a:pt x="39" y="2"/>
                      <a:pt x="38" y="2"/>
                      <a:pt x="37" y="2"/>
                    </a:cubicBezTo>
                    <a:cubicBezTo>
                      <a:pt x="37" y="1"/>
                      <a:pt x="37" y="1"/>
                      <a:pt x="37" y="1"/>
                    </a:cubicBezTo>
                    <a:cubicBezTo>
                      <a:pt x="36" y="2"/>
                      <a:pt x="37" y="3"/>
                      <a:pt x="37" y="3"/>
                    </a:cubicBezTo>
                    <a:cubicBezTo>
                      <a:pt x="35" y="3"/>
                      <a:pt x="32" y="3"/>
                      <a:pt x="31" y="5"/>
                    </a:cubicBezTo>
                    <a:cubicBezTo>
                      <a:pt x="31" y="5"/>
                      <a:pt x="31" y="5"/>
                      <a:pt x="31" y="4"/>
                    </a:cubicBezTo>
                    <a:cubicBezTo>
                      <a:pt x="31" y="4"/>
                      <a:pt x="30" y="5"/>
                      <a:pt x="29" y="5"/>
                    </a:cubicBezTo>
                    <a:cubicBezTo>
                      <a:pt x="30" y="5"/>
                      <a:pt x="30" y="5"/>
                      <a:pt x="30" y="5"/>
                    </a:cubicBezTo>
                    <a:cubicBezTo>
                      <a:pt x="30" y="4"/>
                      <a:pt x="30" y="4"/>
                      <a:pt x="30" y="4"/>
                    </a:cubicBezTo>
                    <a:cubicBezTo>
                      <a:pt x="29" y="5"/>
                      <a:pt x="31" y="4"/>
                      <a:pt x="31" y="3"/>
                    </a:cubicBezTo>
                    <a:cubicBezTo>
                      <a:pt x="31" y="3"/>
                      <a:pt x="31" y="3"/>
                      <a:pt x="31" y="3"/>
                    </a:cubicBezTo>
                    <a:cubicBezTo>
                      <a:pt x="30" y="3"/>
                      <a:pt x="29" y="4"/>
                      <a:pt x="28" y="4"/>
                    </a:cubicBezTo>
                    <a:cubicBezTo>
                      <a:pt x="28" y="5"/>
                      <a:pt x="27" y="6"/>
                      <a:pt x="27" y="7"/>
                    </a:cubicBezTo>
                    <a:cubicBezTo>
                      <a:pt x="27" y="7"/>
                      <a:pt x="28" y="6"/>
                      <a:pt x="27" y="6"/>
                    </a:cubicBezTo>
                    <a:cubicBezTo>
                      <a:pt x="26" y="8"/>
                      <a:pt x="25" y="8"/>
                      <a:pt x="24" y="11"/>
                    </a:cubicBezTo>
                    <a:cubicBezTo>
                      <a:pt x="22" y="11"/>
                      <a:pt x="21" y="8"/>
                      <a:pt x="19" y="10"/>
                    </a:cubicBezTo>
                    <a:cubicBezTo>
                      <a:pt x="20" y="10"/>
                      <a:pt x="19" y="9"/>
                      <a:pt x="18" y="9"/>
                    </a:cubicBezTo>
                    <a:cubicBezTo>
                      <a:pt x="19" y="11"/>
                      <a:pt x="14" y="8"/>
                      <a:pt x="16" y="11"/>
                    </a:cubicBezTo>
                    <a:cubicBezTo>
                      <a:pt x="15" y="14"/>
                      <a:pt x="11" y="11"/>
                      <a:pt x="10" y="15"/>
                    </a:cubicBezTo>
                    <a:cubicBezTo>
                      <a:pt x="9" y="14"/>
                      <a:pt x="7" y="14"/>
                      <a:pt x="5" y="15"/>
                    </a:cubicBezTo>
                    <a:cubicBezTo>
                      <a:pt x="4" y="17"/>
                      <a:pt x="1" y="15"/>
                      <a:pt x="0" y="17"/>
                    </a:cubicBezTo>
                    <a:cubicBezTo>
                      <a:pt x="0" y="17"/>
                      <a:pt x="0" y="17"/>
                      <a:pt x="0" y="17"/>
                    </a:cubicBezTo>
                    <a:cubicBezTo>
                      <a:pt x="1" y="15"/>
                      <a:pt x="1" y="15"/>
                      <a:pt x="1" y="15"/>
                    </a:cubicBezTo>
                    <a:cubicBezTo>
                      <a:pt x="2" y="15"/>
                      <a:pt x="2" y="15"/>
                      <a:pt x="2" y="15"/>
                    </a:cubicBezTo>
                    <a:cubicBezTo>
                      <a:pt x="2" y="14"/>
                      <a:pt x="4" y="13"/>
                      <a:pt x="2" y="13"/>
                    </a:cubicBezTo>
                    <a:cubicBezTo>
                      <a:pt x="1" y="13"/>
                      <a:pt x="1" y="13"/>
                      <a:pt x="1" y="13"/>
                    </a:cubicBezTo>
                    <a:cubicBezTo>
                      <a:pt x="2" y="12"/>
                      <a:pt x="2" y="12"/>
                      <a:pt x="2" y="12"/>
                    </a:cubicBezTo>
                    <a:cubicBezTo>
                      <a:pt x="4" y="12"/>
                      <a:pt x="4" y="11"/>
                      <a:pt x="6" y="9"/>
                    </a:cubicBezTo>
                    <a:cubicBezTo>
                      <a:pt x="7" y="9"/>
                      <a:pt x="10" y="9"/>
                      <a:pt x="11" y="8"/>
                    </a:cubicBezTo>
                    <a:cubicBezTo>
                      <a:pt x="12" y="9"/>
                      <a:pt x="13" y="6"/>
                      <a:pt x="15" y="7"/>
                    </a:cubicBezTo>
                    <a:cubicBezTo>
                      <a:pt x="17" y="6"/>
                      <a:pt x="20" y="4"/>
                      <a:pt x="22" y="5"/>
                    </a:cubicBezTo>
                    <a:cubicBezTo>
                      <a:pt x="23" y="5"/>
                      <a:pt x="23" y="5"/>
                      <a:pt x="23" y="5"/>
                    </a:cubicBezTo>
                    <a:cubicBezTo>
                      <a:pt x="23" y="4"/>
                      <a:pt x="23" y="4"/>
                      <a:pt x="23" y="4"/>
                    </a:cubicBezTo>
                    <a:cubicBezTo>
                      <a:pt x="25" y="2"/>
                      <a:pt x="27" y="5"/>
                      <a:pt x="29" y="2"/>
                    </a:cubicBezTo>
                    <a:cubicBezTo>
                      <a:pt x="30" y="2"/>
                      <a:pt x="30" y="2"/>
                      <a:pt x="30" y="2"/>
                    </a:cubicBezTo>
                    <a:cubicBezTo>
                      <a:pt x="30" y="3"/>
                      <a:pt x="30" y="3"/>
                      <a:pt x="30" y="3"/>
                    </a:cubicBezTo>
                    <a:cubicBezTo>
                      <a:pt x="31" y="2"/>
                      <a:pt x="33" y="1"/>
                      <a:pt x="34" y="1"/>
                    </a:cubicBezTo>
                    <a:cubicBezTo>
                      <a:pt x="36" y="1"/>
                      <a:pt x="37" y="0"/>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5" name="Freeform 1681">
                <a:extLst>
                  <a:ext uri="{FF2B5EF4-FFF2-40B4-BE49-F238E27FC236}">
                    <a16:creationId xmlns:a16="http://schemas.microsoft.com/office/drawing/2014/main" id="{AECD734B-0F22-4F55-8B92-DFF757C3B903}"/>
                  </a:ext>
                </a:extLst>
              </p:cNvPr>
              <p:cNvSpPr/>
              <p:nvPr/>
            </p:nvSpPr>
            <p:spPr bwMode="auto">
              <a:xfrm>
                <a:off x="3661" y="1941"/>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6" name="Freeform 1682">
                <a:extLst>
                  <a:ext uri="{FF2B5EF4-FFF2-40B4-BE49-F238E27FC236}">
                    <a16:creationId xmlns:a16="http://schemas.microsoft.com/office/drawing/2014/main" id="{F68159E5-5CFF-4789-A047-96F3622C8C0E}"/>
                  </a:ext>
                </a:extLst>
              </p:cNvPr>
              <p:cNvSpPr/>
              <p:nvPr/>
            </p:nvSpPr>
            <p:spPr bwMode="auto">
              <a:xfrm>
                <a:off x="3671" y="194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7" name="Freeform 1683">
                <a:extLst>
                  <a:ext uri="{FF2B5EF4-FFF2-40B4-BE49-F238E27FC236}">
                    <a16:creationId xmlns:a16="http://schemas.microsoft.com/office/drawing/2014/main" id="{412DD848-3E10-4E69-9E65-680BF3CE8793}"/>
                  </a:ext>
                </a:extLst>
              </p:cNvPr>
              <p:cNvSpPr/>
              <p:nvPr/>
            </p:nvSpPr>
            <p:spPr bwMode="auto">
              <a:xfrm>
                <a:off x="3653" y="1941"/>
                <a:ext cx="5" cy="3"/>
              </a:xfrm>
              <a:custGeom>
                <a:gdLst>
                  <a:gd name="T0" fmla="*/ 2 w 2"/>
                  <a:gd name="T1" fmla="*/ 1 h 1"/>
                  <a:gd name="T2" fmla="*/ 0 w 2"/>
                  <a:gd name="T3" fmla="*/ 1 h 1"/>
                  <a:gd name="T4" fmla="*/ 0 w 2"/>
                  <a:gd name="T5" fmla="*/ 0 h 1"/>
                  <a:gd name="T6" fmla="*/ 0 w 2"/>
                  <a:gd name="T7" fmla="*/ 1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1" y="1"/>
                      <a:pt x="1" y="1"/>
                      <a:pt x="0" y="1"/>
                    </a:cubicBezTo>
                    <a:cubicBezTo>
                      <a:pt x="0" y="0"/>
                      <a:pt x="0" y="0"/>
                      <a:pt x="0" y="0"/>
                    </a:cubicBezTo>
                    <a:cubicBezTo>
                      <a:pt x="0" y="1"/>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8" name="Freeform 1684">
                <a:extLst>
                  <a:ext uri="{FF2B5EF4-FFF2-40B4-BE49-F238E27FC236}">
                    <a16:creationId xmlns:a16="http://schemas.microsoft.com/office/drawing/2014/main" id="{1E2D01F0-3DD9-4A6B-8581-C489686A17C0}"/>
                  </a:ext>
                </a:extLst>
              </p:cNvPr>
              <p:cNvSpPr/>
              <p:nvPr/>
            </p:nvSpPr>
            <p:spPr bwMode="auto">
              <a:xfrm>
                <a:off x="2627" y="1941"/>
                <a:ext cx="8" cy="5"/>
              </a:xfrm>
              <a:custGeom>
                <a:gdLst>
                  <a:gd name="T0" fmla="*/ 3 w 3"/>
                  <a:gd name="T1" fmla="*/ 1 h 2"/>
                  <a:gd name="T2" fmla="*/ 2 w 3"/>
                  <a:gd name="T3" fmla="*/ 1 h 2"/>
                  <a:gd name="T4" fmla="*/ 2 w 3"/>
                  <a:gd name="T5" fmla="*/ 2 h 2"/>
                  <a:gd name="T6" fmla="*/ 0 w 3"/>
                  <a:gd name="T7" fmla="*/ 1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2" y="1"/>
                      <a:pt x="2" y="1"/>
                    </a:cubicBezTo>
                    <a:cubicBezTo>
                      <a:pt x="2" y="2"/>
                      <a:pt x="2" y="2"/>
                      <a:pt x="2" y="2"/>
                    </a:cubicBezTo>
                    <a:cubicBezTo>
                      <a:pt x="0" y="1"/>
                      <a:pt x="0"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99" name="Freeform 1685">
                <a:extLst>
                  <a:ext uri="{FF2B5EF4-FFF2-40B4-BE49-F238E27FC236}">
                    <a16:creationId xmlns:a16="http://schemas.microsoft.com/office/drawing/2014/main" id="{9B1A23AC-6D2F-4EC3-904E-8580DEA04B74}"/>
                  </a:ext>
                </a:extLst>
              </p:cNvPr>
              <p:cNvSpPr/>
              <p:nvPr/>
            </p:nvSpPr>
            <p:spPr bwMode="auto">
              <a:xfrm>
                <a:off x="1975" y="1941"/>
                <a:ext cx="8" cy="8"/>
              </a:xfrm>
              <a:custGeom>
                <a:gdLst>
                  <a:gd name="T0" fmla="*/ 3 w 3"/>
                  <a:gd name="T1" fmla="*/ 1 h 3"/>
                  <a:gd name="T2" fmla="*/ 2 w 3"/>
                  <a:gd name="T3" fmla="*/ 1 h 3"/>
                  <a:gd name="T4" fmla="*/ 1 w 3"/>
                  <a:gd name="T5" fmla="*/ 2 h 3"/>
                  <a:gd name="T6" fmla="*/ 2 w 3"/>
                  <a:gd name="T7" fmla="*/ 2 h 3"/>
                  <a:gd name="T8" fmla="*/ 0 w 3"/>
                  <a:gd name="T9" fmla="*/ 3 h 3"/>
                  <a:gd name="T10" fmla="*/ 0 w 3"/>
                  <a:gd name="T11" fmla="*/ 3 h 3"/>
                  <a:gd name="T12" fmla="*/ 1 w 3"/>
                  <a:gd name="T13" fmla="*/ 2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2" y="0"/>
                      <a:pt x="2" y="1"/>
                    </a:cubicBezTo>
                    <a:cubicBezTo>
                      <a:pt x="1" y="2"/>
                      <a:pt x="1" y="2"/>
                      <a:pt x="1" y="2"/>
                    </a:cubicBezTo>
                    <a:cubicBezTo>
                      <a:pt x="2" y="2"/>
                      <a:pt x="2" y="2"/>
                      <a:pt x="2" y="2"/>
                    </a:cubicBezTo>
                    <a:cubicBezTo>
                      <a:pt x="1" y="3"/>
                      <a:pt x="1" y="3"/>
                      <a:pt x="0" y="3"/>
                    </a:cubicBezTo>
                    <a:cubicBezTo>
                      <a:pt x="0" y="3"/>
                      <a:pt x="0" y="3"/>
                      <a:pt x="0" y="3"/>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0" name="Freeform 1686">
                <a:extLst>
                  <a:ext uri="{FF2B5EF4-FFF2-40B4-BE49-F238E27FC236}">
                    <a16:creationId xmlns:a16="http://schemas.microsoft.com/office/drawing/2014/main" id="{3E88E2E0-4ED9-41E5-AFD9-EBDE58BB0C65}"/>
                  </a:ext>
                </a:extLst>
              </p:cNvPr>
              <p:cNvSpPr/>
              <p:nvPr/>
            </p:nvSpPr>
            <p:spPr bwMode="auto">
              <a:xfrm>
                <a:off x="2458" y="19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1" name="Freeform 1687">
                <a:extLst>
                  <a:ext uri="{FF2B5EF4-FFF2-40B4-BE49-F238E27FC236}">
                    <a16:creationId xmlns:a16="http://schemas.microsoft.com/office/drawing/2014/main" id="{52826795-5CF3-4E88-B507-1DE1F58176C3}"/>
                  </a:ext>
                </a:extLst>
              </p:cNvPr>
              <p:cNvSpPr/>
              <p:nvPr/>
            </p:nvSpPr>
            <p:spPr bwMode="auto">
              <a:xfrm>
                <a:off x="3685" y="1944"/>
                <a:ext cx="5" cy="5"/>
              </a:xfrm>
              <a:custGeom>
                <a:gdLst>
                  <a:gd name="T0" fmla="*/ 2 w 2"/>
                  <a:gd name="T1" fmla="*/ 1 h 2"/>
                  <a:gd name="T2" fmla="*/ 2 w 2"/>
                  <a:gd name="T3" fmla="*/ 2 h 2"/>
                  <a:gd name="T4" fmla="*/ 1 w 2"/>
                  <a:gd name="T5" fmla="*/ 2 h 2"/>
                  <a:gd name="T6" fmla="*/ 1 w 2"/>
                  <a:gd name="T7" fmla="*/ 0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2"/>
                      <a:pt x="2" y="2"/>
                      <a:pt x="2" y="2"/>
                    </a:cubicBezTo>
                    <a:cubicBezTo>
                      <a:pt x="1" y="2"/>
                      <a:pt x="1" y="2"/>
                      <a:pt x="1" y="2"/>
                    </a:cubicBezTo>
                    <a:cubicBezTo>
                      <a:pt x="0" y="1"/>
                      <a:pt x="1" y="1"/>
                      <a:pt x="1"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2" name="Freeform 1688">
                <a:extLst>
                  <a:ext uri="{FF2B5EF4-FFF2-40B4-BE49-F238E27FC236}">
                    <a16:creationId xmlns:a16="http://schemas.microsoft.com/office/drawing/2014/main" id="{A59105FB-0E36-4FF7-A399-CFCA49BA3BF5}"/>
                  </a:ext>
                </a:extLst>
              </p:cNvPr>
              <p:cNvSpPr/>
              <p:nvPr/>
            </p:nvSpPr>
            <p:spPr bwMode="auto">
              <a:xfrm>
                <a:off x="3658" y="1944"/>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3" name="Freeform 1689">
                <a:extLst>
                  <a:ext uri="{FF2B5EF4-FFF2-40B4-BE49-F238E27FC236}">
                    <a16:creationId xmlns:a16="http://schemas.microsoft.com/office/drawing/2014/main" id="{FD76A88B-842D-4E86-8D10-705B107B5807}"/>
                  </a:ext>
                </a:extLst>
              </p:cNvPr>
              <p:cNvSpPr/>
              <p:nvPr/>
            </p:nvSpPr>
            <p:spPr bwMode="auto">
              <a:xfrm>
                <a:off x="4064" y="1946"/>
                <a:ext cx="32" cy="14"/>
              </a:xfrm>
              <a:custGeom>
                <a:gdLst>
                  <a:gd name="T0" fmla="*/ 12 w 12"/>
                  <a:gd name="T1" fmla="*/ 0 h 5"/>
                  <a:gd name="T2" fmla="*/ 12 w 12"/>
                  <a:gd name="T3" fmla="*/ 1 h 5"/>
                  <a:gd name="T4" fmla="*/ 11 w 12"/>
                  <a:gd name="T5" fmla="*/ 1 h 5"/>
                  <a:gd name="T6" fmla="*/ 8 w 12"/>
                  <a:gd name="T7" fmla="*/ 4 h 5"/>
                  <a:gd name="T8" fmla="*/ 2 w 12"/>
                  <a:gd name="T9" fmla="*/ 5 h 5"/>
                  <a:gd name="T10" fmla="*/ 3 w 12"/>
                  <a:gd name="T11" fmla="*/ 3 h 5"/>
                  <a:gd name="T12" fmla="*/ 0 w 12"/>
                  <a:gd name="T13" fmla="*/ 4 h 5"/>
                  <a:gd name="T14" fmla="*/ 12 w 12"/>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2" y="0"/>
                    </a:moveTo>
                    <a:cubicBezTo>
                      <a:pt x="12" y="1"/>
                      <a:pt x="12" y="1"/>
                      <a:pt x="12" y="1"/>
                    </a:cubicBezTo>
                    <a:cubicBezTo>
                      <a:pt x="12" y="1"/>
                      <a:pt x="11" y="1"/>
                      <a:pt x="11" y="1"/>
                    </a:cubicBezTo>
                    <a:cubicBezTo>
                      <a:pt x="12" y="3"/>
                      <a:pt x="9" y="3"/>
                      <a:pt x="8" y="4"/>
                    </a:cubicBezTo>
                    <a:cubicBezTo>
                      <a:pt x="6" y="4"/>
                      <a:pt x="4" y="4"/>
                      <a:pt x="2" y="5"/>
                    </a:cubicBezTo>
                    <a:cubicBezTo>
                      <a:pt x="1" y="4"/>
                      <a:pt x="4" y="4"/>
                      <a:pt x="3" y="3"/>
                    </a:cubicBezTo>
                    <a:cubicBezTo>
                      <a:pt x="2" y="5"/>
                      <a:pt x="0" y="3"/>
                      <a:pt x="0" y="4"/>
                    </a:cubicBezTo>
                    <a:cubicBezTo>
                      <a:pt x="3"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4" name="Freeform 1690">
                <a:extLst>
                  <a:ext uri="{FF2B5EF4-FFF2-40B4-BE49-F238E27FC236}">
                    <a16:creationId xmlns:a16="http://schemas.microsoft.com/office/drawing/2014/main" id="{E418C6DC-D218-4879-B099-9BC4E39804D5}"/>
                  </a:ext>
                </a:extLst>
              </p:cNvPr>
              <p:cNvSpPr/>
              <p:nvPr/>
            </p:nvSpPr>
            <p:spPr bwMode="auto">
              <a:xfrm>
                <a:off x="3321" y="1946"/>
                <a:ext cx="11" cy="3"/>
              </a:xfrm>
              <a:custGeom>
                <a:gdLst>
                  <a:gd name="T0" fmla="*/ 4 w 4"/>
                  <a:gd name="T1" fmla="*/ 1 h 1"/>
                  <a:gd name="T2" fmla="*/ 1 w 4"/>
                  <a:gd name="T3" fmla="*/ 1 h 1"/>
                  <a:gd name="T4" fmla="*/ 2 w 4"/>
                  <a:gd name="T5" fmla="*/ 0 h 1"/>
                  <a:gd name="T6" fmla="*/ 4 w 4"/>
                  <a:gd name="T7" fmla="*/ 1 h 1"/>
                </a:gdLst>
                <a:cxnLst>
                  <a:cxn ang="0">
                    <a:pos x="T0" y="T1"/>
                  </a:cxn>
                  <a:cxn ang="0">
                    <a:pos x="T2" y="T3"/>
                  </a:cxn>
                  <a:cxn ang="0">
                    <a:pos x="T4" y="T5"/>
                  </a:cxn>
                  <a:cxn ang="0">
                    <a:pos x="T6" y="T7"/>
                  </a:cxn>
                </a:cxnLst>
                <a:rect l="0" t="0" r="r" b="b"/>
                <a:pathLst>
                  <a:path w="4" h="1">
                    <a:moveTo>
                      <a:pt x="4" y="1"/>
                    </a:moveTo>
                    <a:cubicBezTo>
                      <a:pt x="3" y="1"/>
                      <a:pt x="2" y="1"/>
                      <a:pt x="1" y="1"/>
                    </a:cubicBezTo>
                    <a:cubicBezTo>
                      <a:pt x="0" y="1"/>
                      <a:pt x="1" y="0"/>
                      <a:pt x="2" y="0"/>
                    </a:cubicBezTo>
                    <a:cubicBezTo>
                      <a:pt x="2"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5" name="Freeform 1691">
                <a:extLst>
                  <a:ext uri="{FF2B5EF4-FFF2-40B4-BE49-F238E27FC236}">
                    <a16:creationId xmlns:a16="http://schemas.microsoft.com/office/drawing/2014/main" id="{D4ADBC92-8424-4B2A-8385-1527A590E67F}"/>
                  </a:ext>
                </a:extLst>
              </p:cNvPr>
              <p:cNvSpPr/>
              <p:nvPr/>
            </p:nvSpPr>
            <p:spPr bwMode="auto">
              <a:xfrm>
                <a:off x="3383" y="1949"/>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6" name="Freeform 1692">
                <a:extLst>
                  <a:ext uri="{FF2B5EF4-FFF2-40B4-BE49-F238E27FC236}">
                    <a16:creationId xmlns:a16="http://schemas.microsoft.com/office/drawing/2014/main" id="{7802BA47-0C1E-4498-AE1E-4B4BB9D00129}"/>
                  </a:ext>
                </a:extLst>
              </p:cNvPr>
              <p:cNvSpPr/>
              <p:nvPr/>
            </p:nvSpPr>
            <p:spPr bwMode="auto">
              <a:xfrm>
                <a:off x="2400" y="1949"/>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7" name="Freeform 1693">
                <a:extLst>
                  <a:ext uri="{FF2B5EF4-FFF2-40B4-BE49-F238E27FC236}">
                    <a16:creationId xmlns:a16="http://schemas.microsoft.com/office/drawing/2014/main" id="{045A4C88-F7A6-49AF-8EF9-790D007FDBD1}"/>
                  </a:ext>
                </a:extLst>
              </p:cNvPr>
              <p:cNvSpPr/>
              <p:nvPr/>
            </p:nvSpPr>
            <p:spPr bwMode="auto">
              <a:xfrm>
                <a:off x="2458" y="1949"/>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8" name="Freeform 1694">
                <a:extLst>
                  <a:ext uri="{FF2B5EF4-FFF2-40B4-BE49-F238E27FC236}">
                    <a16:creationId xmlns:a16="http://schemas.microsoft.com/office/drawing/2014/main" id="{15BA539D-A490-45B2-BFE1-2A7F4A88E0CE}"/>
                  </a:ext>
                </a:extLst>
              </p:cNvPr>
              <p:cNvSpPr/>
              <p:nvPr/>
            </p:nvSpPr>
            <p:spPr bwMode="auto">
              <a:xfrm>
                <a:off x="3399" y="1949"/>
                <a:ext cx="8" cy="5"/>
              </a:xfrm>
              <a:custGeom>
                <a:gdLst>
                  <a:gd name="T0" fmla="*/ 3 w 3"/>
                  <a:gd name="T1" fmla="*/ 1 h 2"/>
                  <a:gd name="T2" fmla="*/ 0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0" y="2"/>
                      <a:pt x="0" y="2"/>
                      <a:pt x="0" y="2"/>
                    </a:cubicBezTo>
                    <a:cubicBezTo>
                      <a:pt x="0" y="1"/>
                      <a:pt x="0" y="0"/>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09" name="Freeform 1695">
                <a:extLst>
                  <a:ext uri="{FF2B5EF4-FFF2-40B4-BE49-F238E27FC236}">
                    <a16:creationId xmlns:a16="http://schemas.microsoft.com/office/drawing/2014/main" id="{60C6D08D-2C75-4C1B-9C53-53F928A084CB}"/>
                  </a:ext>
                </a:extLst>
              </p:cNvPr>
              <p:cNvSpPr/>
              <p:nvPr/>
            </p:nvSpPr>
            <p:spPr bwMode="auto">
              <a:xfrm>
                <a:off x="3303" y="1949"/>
                <a:ext cx="16" cy="8"/>
              </a:xfrm>
              <a:custGeom>
                <a:gdLst>
                  <a:gd name="T0" fmla="*/ 0 w 6"/>
                  <a:gd name="T1" fmla="*/ 3 h 3"/>
                  <a:gd name="T2" fmla="*/ 6 w 6"/>
                  <a:gd name="T3" fmla="*/ 0 h 3"/>
                  <a:gd name="T4" fmla="*/ 0 w 6"/>
                  <a:gd name="T5" fmla="*/ 3 h 3"/>
                </a:gdLst>
                <a:cxnLst>
                  <a:cxn ang="0">
                    <a:pos x="T0" y="T1"/>
                  </a:cxn>
                  <a:cxn ang="0">
                    <a:pos x="T2" y="T3"/>
                  </a:cxn>
                  <a:cxn ang="0">
                    <a:pos x="T4" y="T5"/>
                  </a:cxn>
                </a:cxnLst>
                <a:rect l="0" t="0" r="r" b="b"/>
                <a:pathLst>
                  <a:path w="6" h="3">
                    <a:moveTo>
                      <a:pt x="0" y="3"/>
                    </a:moveTo>
                    <a:cubicBezTo>
                      <a:pt x="2" y="2"/>
                      <a:pt x="3" y="0"/>
                      <a:pt x="6" y="0"/>
                    </a:cubicBezTo>
                    <a:cubicBezTo>
                      <a:pt x="5" y="2"/>
                      <a:pt x="2"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0" name="Freeform 1696">
                <a:extLst>
                  <a:ext uri="{FF2B5EF4-FFF2-40B4-BE49-F238E27FC236}">
                    <a16:creationId xmlns:a16="http://schemas.microsoft.com/office/drawing/2014/main" id="{DCDAFD19-F3D8-4700-BDCC-8E38BAE3FD4A}"/>
                  </a:ext>
                </a:extLst>
              </p:cNvPr>
              <p:cNvSpPr/>
              <p:nvPr/>
            </p:nvSpPr>
            <p:spPr bwMode="auto">
              <a:xfrm>
                <a:off x="3717" y="1949"/>
                <a:ext cx="2" cy="3"/>
              </a:xfrm>
              <a:custGeom>
                <a:gdLst>
                  <a:gd name="T0" fmla="*/ 2 w 2"/>
                  <a:gd name="T1" fmla="*/ 3 h 3"/>
                  <a:gd name="T2" fmla="*/ 0 w 2"/>
                  <a:gd name="T3" fmla="*/ 0 h 3"/>
                  <a:gd name="T4" fmla="*/ 2 w 2"/>
                  <a:gd name="T5" fmla="*/ 3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1" name="Freeform 1697">
                <a:extLst>
                  <a:ext uri="{FF2B5EF4-FFF2-40B4-BE49-F238E27FC236}">
                    <a16:creationId xmlns:a16="http://schemas.microsoft.com/office/drawing/2014/main" id="{6895E6AE-FE22-44DE-9E5E-99A293EC4E6E}"/>
                  </a:ext>
                </a:extLst>
              </p:cNvPr>
              <p:cNvSpPr/>
              <p:nvPr/>
            </p:nvSpPr>
            <p:spPr bwMode="auto">
              <a:xfrm>
                <a:off x="3629" y="1952"/>
                <a:ext cx="8" cy="5"/>
              </a:xfrm>
              <a:custGeom>
                <a:gdLst>
                  <a:gd name="T0" fmla="*/ 3 w 3"/>
                  <a:gd name="T1" fmla="*/ 1 h 2"/>
                  <a:gd name="T2" fmla="*/ 3 w 3"/>
                  <a:gd name="T3" fmla="*/ 1 h 2"/>
                  <a:gd name="T4" fmla="*/ 2 w 3"/>
                  <a:gd name="T5" fmla="*/ 2 h 2"/>
                  <a:gd name="T6" fmla="*/ 0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3" y="1"/>
                      <a:pt x="3" y="1"/>
                    </a:cubicBezTo>
                    <a:cubicBezTo>
                      <a:pt x="2" y="2"/>
                      <a:pt x="2" y="2"/>
                      <a:pt x="2" y="2"/>
                    </a:cubicBezTo>
                    <a:cubicBezTo>
                      <a:pt x="2" y="1"/>
                      <a:pt x="1" y="0"/>
                      <a:pt x="0"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2" name="Freeform 1698">
                <a:extLst>
                  <a:ext uri="{FF2B5EF4-FFF2-40B4-BE49-F238E27FC236}">
                    <a16:creationId xmlns:a16="http://schemas.microsoft.com/office/drawing/2014/main" id="{CBB9E61E-367B-4766-9BFC-AA1FB29065C6}"/>
                  </a:ext>
                </a:extLst>
              </p:cNvPr>
              <p:cNvSpPr/>
              <p:nvPr/>
            </p:nvSpPr>
            <p:spPr bwMode="auto">
              <a:xfrm>
                <a:off x="1975" y="1952"/>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0" y="3"/>
                      <a:pt x="0" y="3"/>
                      <a:pt x="0" y="3"/>
                    </a:cubicBezTo>
                    <a:cubicBezTo>
                      <a:pt x="0" y="2"/>
                      <a:pt x="0"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3" name="Freeform 1699">
                <a:extLst>
                  <a:ext uri="{FF2B5EF4-FFF2-40B4-BE49-F238E27FC236}">
                    <a16:creationId xmlns:a16="http://schemas.microsoft.com/office/drawing/2014/main" id="{DBF4705A-3494-4505-AC88-143DF373CB0B}"/>
                  </a:ext>
                </a:extLst>
              </p:cNvPr>
              <p:cNvSpPr/>
              <p:nvPr/>
            </p:nvSpPr>
            <p:spPr bwMode="auto">
              <a:xfrm>
                <a:off x="3706" y="1952"/>
                <a:ext cx="5" cy="2"/>
              </a:xfrm>
              <a:custGeom>
                <a:gdLst>
                  <a:gd name="T0" fmla="*/ 0 w 2"/>
                  <a:gd name="T1" fmla="*/ 1 h 1"/>
                  <a:gd name="T2" fmla="*/ 0 w 2"/>
                  <a:gd name="T3" fmla="*/ 1 h 1"/>
                  <a:gd name="T4" fmla="*/ 2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1" y="0"/>
                      <a:pt x="1" y="1"/>
                      <a:pt x="2"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4" name="Freeform 1700">
                <a:extLst>
                  <a:ext uri="{FF2B5EF4-FFF2-40B4-BE49-F238E27FC236}">
                    <a16:creationId xmlns:a16="http://schemas.microsoft.com/office/drawing/2014/main" id="{1C8CF69E-F607-4D38-8BE7-29B7D6417C6D}"/>
                  </a:ext>
                </a:extLst>
              </p:cNvPr>
              <p:cNvSpPr/>
              <p:nvPr/>
            </p:nvSpPr>
            <p:spPr bwMode="auto">
              <a:xfrm>
                <a:off x="2365" y="1954"/>
                <a:ext cx="35" cy="16"/>
              </a:xfrm>
              <a:custGeom>
                <a:gdLst>
                  <a:gd name="T0" fmla="*/ 13 w 13"/>
                  <a:gd name="T1" fmla="*/ 0 h 6"/>
                  <a:gd name="T2" fmla="*/ 6 w 13"/>
                  <a:gd name="T3" fmla="*/ 2 h 6"/>
                  <a:gd name="T4" fmla="*/ 2 w 13"/>
                  <a:gd name="T5" fmla="*/ 6 h 6"/>
                  <a:gd name="T6" fmla="*/ 1 w 13"/>
                  <a:gd name="T7" fmla="*/ 5 h 6"/>
                  <a:gd name="T8" fmla="*/ 3 w 13"/>
                  <a:gd name="T9" fmla="*/ 4 h 6"/>
                  <a:gd name="T10" fmla="*/ 0 w 13"/>
                  <a:gd name="T11" fmla="*/ 4 h 6"/>
                  <a:gd name="T12" fmla="*/ 2 w 13"/>
                  <a:gd name="T13" fmla="*/ 3 h 6"/>
                  <a:gd name="T14" fmla="*/ 0 w 13"/>
                  <a:gd name="T15" fmla="*/ 3 h 6"/>
                  <a:gd name="T16" fmla="*/ 2 w 13"/>
                  <a:gd name="T17" fmla="*/ 2 h 6"/>
                  <a:gd name="T18" fmla="*/ 3 w 13"/>
                  <a:gd name="T19" fmla="*/ 4 h 6"/>
                  <a:gd name="T20" fmla="*/ 10 w 13"/>
                  <a:gd name="T21" fmla="*/ 0 h 6"/>
                  <a:gd name="T22" fmla="*/ 13 w 13"/>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13" y="0"/>
                    </a:moveTo>
                    <a:cubicBezTo>
                      <a:pt x="12" y="1"/>
                      <a:pt x="8" y="2"/>
                      <a:pt x="6" y="2"/>
                    </a:cubicBezTo>
                    <a:cubicBezTo>
                      <a:pt x="6" y="5"/>
                      <a:pt x="3" y="3"/>
                      <a:pt x="2" y="6"/>
                    </a:cubicBezTo>
                    <a:cubicBezTo>
                      <a:pt x="1" y="5"/>
                      <a:pt x="1" y="5"/>
                      <a:pt x="1" y="5"/>
                    </a:cubicBezTo>
                    <a:cubicBezTo>
                      <a:pt x="2" y="6"/>
                      <a:pt x="2" y="5"/>
                      <a:pt x="3" y="4"/>
                    </a:cubicBezTo>
                    <a:cubicBezTo>
                      <a:pt x="2" y="3"/>
                      <a:pt x="1" y="5"/>
                      <a:pt x="0" y="4"/>
                    </a:cubicBezTo>
                    <a:cubicBezTo>
                      <a:pt x="1" y="4"/>
                      <a:pt x="1" y="3"/>
                      <a:pt x="2" y="3"/>
                    </a:cubicBezTo>
                    <a:cubicBezTo>
                      <a:pt x="0" y="3"/>
                      <a:pt x="0" y="3"/>
                      <a:pt x="0" y="3"/>
                    </a:cubicBezTo>
                    <a:cubicBezTo>
                      <a:pt x="2" y="2"/>
                      <a:pt x="2" y="2"/>
                      <a:pt x="2" y="2"/>
                    </a:cubicBezTo>
                    <a:cubicBezTo>
                      <a:pt x="1" y="3"/>
                      <a:pt x="3" y="4"/>
                      <a:pt x="3" y="4"/>
                    </a:cubicBezTo>
                    <a:cubicBezTo>
                      <a:pt x="6" y="3"/>
                      <a:pt x="6" y="0"/>
                      <a:pt x="10" y="0"/>
                    </a:cubicBez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5" name="Freeform 1701">
                <a:extLst>
                  <a:ext uri="{FF2B5EF4-FFF2-40B4-BE49-F238E27FC236}">
                    <a16:creationId xmlns:a16="http://schemas.microsoft.com/office/drawing/2014/main" id="{8A71EA84-DD68-48A6-AA3E-DA0A77263388}"/>
                  </a:ext>
                </a:extLst>
              </p:cNvPr>
              <p:cNvSpPr/>
              <p:nvPr/>
            </p:nvSpPr>
            <p:spPr bwMode="auto">
              <a:xfrm>
                <a:off x="3559" y="1952"/>
                <a:ext cx="13" cy="8"/>
              </a:xfrm>
              <a:custGeom>
                <a:gdLst>
                  <a:gd name="T0" fmla="*/ 5 w 5"/>
                  <a:gd name="T1" fmla="*/ 1 h 3"/>
                  <a:gd name="T2" fmla="*/ 5 w 5"/>
                  <a:gd name="T3" fmla="*/ 3 h 3"/>
                  <a:gd name="T4" fmla="*/ 1 w 5"/>
                  <a:gd name="T5" fmla="*/ 2 h 3"/>
                  <a:gd name="T6" fmla="*/ 1 w 5"/>
                  <a:gd name="T7" fmla="*/ 3 h 3"/>
                  <a:gd name="T8" fmla="*/ 2 w 5"/>
                  <a:gd name="T9" fmla="*/ 3 h 3"/>
                  <a:gd name="T10" fmla="*/ 0 w 5"/>
                  <a:gd name="T11" fmla="*/ 3 h 3"/>
                  <a:gd name="T12" fmla="*/ 5 w 5"/>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cubicBezTo>
                      <a:pt x="5" y="3"/>
                      <a:pt x="5" y="3"/>
                      <a:pt x="5" y="3"/>
                    </a:cubicBezTo>
                    <a:cubicBezTo>
                      <a:pt x="4" y="2"/>
                      <a:pt x="2" y="3"/>
                      <a:pt x="1" y="2"/>
                    </a:cubicBezTo>
                    <a:cubicBezTo>
                      <a:pt x="1" y="3"/>
                      <a:pt x="1" y="3"/>
                      <a:pt x="1" y="3"/>
                    </a:cubicBezTo>
                    <a:cubicBezTo>
                      <a:pt x="2" y="3"/>
                      <a:pt x="2" y="3"/>
                      <a:pt x="2" y="3"/>
                    </a:cubicBezTo>
                    <a:cubicBezTo>
                      <a:pt x="0" y="3"/>
                      <a:pt x="0" y="3"/>
                      <a:pt x="0" y="3"/>
                    </a:cubicBezTo>
                    <a:cubicBezTo>
                      <a:pt x="1" y="2"/>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6" name="Rectangle 1702">
                <a:extLst>
                  <a:ext uri="{FF2B5EF4-FFF2-40B4-BE49-F238E27FC236}">
                    <a16:creationId xmlns:a16="http://schemas.microsoft.com/office/drawing/2014/main" id="{E086F6E5-59FF-4805-BD91-CC2123DB8807}"/>
                  </a:ext>
                </a:extLst>
              </p:cNvPr>
              <p:cNvSpPr>
                <a:spLocks noChangeArrowheads="1"/>
              </p:cNvSpPr>
              <p:nvPr/>
            </p:nvSpPr>
            <p:spPr bwMode="auto">
              <a:xfrm>
                <a:off x="3629" y="195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7" name="Freeform 1703">
                <a:extLst>
                  <a:ext uri="{FF2B5EF4-FFF2-40B4-BE49-F238E27FC236}">
                    <a16:creationId xmlns:a16="http://schemas.microsoft.com/office/drawing/2014/main" id="{53903701-0B47-486E-A8F5-5E3F8EEAF381}"/>
                  </a:ext>
                </a:extLst>
              </p:cNvPr>
              <p:cNvSpPr/>
              <p:nvPr/>
            </p:nvSpPr>
            <p:spPr bwMode="auto">
              <a:xfrm>
                <a:off x="3709" y="1957"/>
                <a:ext cx="2" cy="3"/>
              </a:xfrm>
              <a:custGeom>
                <a:gdLst>
                  <a:gd name="T0" fmla="*/ 2 w 2"/>
                  <a:gd name="T1" fmla="*/ 3 h 3"/>
                  <a:gd name="T2" fmla="*/ 0 w 2"/>
                  <a:gd name="T3" fmla="*/ 0 h 3"/>
                  <a:gd name="T4" fmla="*/ 2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0" y="0"/>
                    </a:lnTo>
                    <a:lnTo>
                      <a:pt x="2"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8" name="Freeform 1704">
                <a:extLst>
                  <a:ext uri="{FF2B5EF4-FFF2-40B4-BE49-F238E27FC236}">
                    <a16:creationId xmlns:a16="http://schemas.microsoft.com/office/drawing/2014/main" id="{8C20025D-0108-426B-80CF-71180DA9372E}"/>
                  </a:ext>
                </a:extLst>
              </p:cNvPr>
              <p:cNvSpPr/>
              <p:nvPr/>
            </p:nvSpPr>
            <p:spPr bwMode="auto">
              <a:xfrm>
                <a:off x="3621" y="1957"/>
                <a:ext cx="5" cy="3"/>
              </a:xfrm>
              <a:custGeom>
                <a:gdLst>
                  <a:gd name="T0" fmla="*/ 0 w 5"/>
                  <a:gd name="T1" fmla="*/ 3 h 3"/>
                  <a:gd name="T2" fmla="*/ 5 w 5"/>
                  <a:gd name="T3" fmla="*/ 0 h 3"/>
                  <a:gd name="T4" fmla="*/ 2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19" name="Freeform 1705">
                <a:extLst>
                  <a:ext uri="{FF2B5EF4-FFF2-40B4-BE49-F238E27FC236}">
                    <a16:creationId xmlns:a16="http://schemas.microsoft.com/office/drawing/2014/main" id="{8E1EAB45-95B1-46D4-8258-835DF244DC1E}"/>
                  </a:ext>
                </a:extLst>
              </p:cNvPr>
              <p:cNvSpPr/>
              <p:nvPr/>
            </p:nvSpPr>
            <p:spPr bwMode="auto">
              <a:xfrm>
                <a:off x="4037" y="1954"/>
                <a:ext cx="24" cy="14"/>
              </a:xfrm>
              <a:custGeom>
                <a:gdLst>
                  <a:gd name="T0" fmla="*/ 8 w 9"/>
                  <a:gd name="T1" fmla="*/ 3 h 5"/>
                  <a:gd name="T2" fmla="*/ 0 w 9"/>
                  <a:gd name="T3" fmla="*/ 5 h 5"/>
                  <a:gd name="T4" fmla="*/ 6 w 9"/>
                  <a:gd name="T5" fmla="*/ 3 h 5"/>
                  <a:gd name="T6" fmla="*/ 9 w 9"/>
                  <a:gd name="T7" fmla="*/ 2 h 5"/>
                  <a:gd name="T8" fmla="*/ 9 w 9"/>
                  <a:gd name="T9" fmla="*/ 1 h 5"/>
                  <a:gd name="T10" fmla="*/ 8 w 9"/>
                  <a:gd name="T11" fmla="*/ 3 h 5"/>
                </a:gdLst>
                <a:cxnLst>
                  <a:cxn ang="0">
                    <a:pos x="T0" y="T1"/>
                  </a:cxn>
                  <a:cxn ang="0">
                    <a:pos x="T2" y="T3"/>
                  </a:cxn>
                  <a:cxn ang="0">
                    <a:pos x="T4" y="T5"/>
                  </a:cxn>
                  <a:cxn ang="0">
                    <a:pos x="T6" y="T7"/>
                  </a:cxn>
                  <a:cxn ang="0">
                    <a:pos x="T8" y="T9"/>
                  </a:cxn>
                  <a:cxn ang="0">
                    <a:pos x="T10" y="T11"/>
                  </a:cxn>
                </a:cxnLst>
                <a:rect l="0" t="0" r="r" b="b"/>
                <a:pathLst>
                  <a:path w="9" h="5">
                    <a:moveTo>
                      <a:pt x="8" y="3"/>
                    </a:moveTo>
                    <a:cubicBezTo>
                      <a:pt x="0" y="5"/>
                      <a:pt x="0" y="5"/>
                      <a:pt x="0" y="5"/>
                    </a:cubicBezTo>
                    <a:cubicBezTo>
                      <a:pt x="3" y="5"/>
                      <a:pt x="3" y="0"/>
                      <a:pt x="6" y="3"/>
                    </a:cubicBezTo>
                    <a:cubicBezTo>
                      <a:pt x="7" y="3"/>
                      <a:pt x="8" y="2"/>
                      <a:pt x="9" y="2"/>
                    </a:cubicBezTo>
                    <a:cubicBezTo>
                      <a:pt x="9" y="1"/>
                      <a:pt x="9" y="1"/>
                      <a:pt x="9" y="1"/>
                    </a:cubicBezTo>
                    <a:cubicBezTo>
                      <a:pt x="9" y="1"/>
                      <a:pt x="9" y="2"/>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0" name="Freeform 1706">
                <a:extLst>
                  <a:ext uri="{FF2B5EF4-FFF2-40B4-BE49-F238E27FC236}">
                    <a16:creationId xmlns:a16="http://schemas.microsoft.com/office/drawing/2014/main" id="{83200005-CE8F-4385-90AD-F0FA952B26D5}"/>
                  </a:ext>
                </a:extLst>
              </p:cNvPr>
              <p:cNvSpPr/>
              <p:nvPr/>
            </p:nvSpPr>
            <p:spPr bwMode="auto">
              <a:xfrm>
                <a:off x="2418" y="1960"/>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1" name="Rectangle 1707">
                <a:extLst>
                  <a:ext uri="{FF2B5EF4-FFF2-40B4-BE49-F238E27FC236}">
                    <a16:creationId xmlns:a16="http://schemas.microsoft.com/office/drawing/2014/main" id="{6BA78C7B-9942-4DCA-A0F5-1195C09F7305}"/>
                  </a:ext>
                </a:extLst>
              </p:cNvPr>
              <p:cNvSpPr>
                <a:spLocks noChangeArrowheads="1"/>
              </p:cNvSpPr>
              <p:nvPr/>
            </p:nvSpPr>
            <p:spPr bwMode="auto">
              <a:xfrm>
                <a:off x="3356" y="1960"/>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2" name="Freeform 1708">
                <a:extLst>
                  <a:ext uri="{FF2B5EF4-FFF2-40B4-BE49-F238E27FC236}">
                    <a16:creationId xmlns:a16="http://schemas.microsoft.com/office/drawing/2014/main" id="{203C088E-B3FB-4882-9A49-C56397D420AF}"/>
                  </a:ext>
                </a:extLst>
              </p:cNvPr>
              <p:cNvSpPr/>
              <p:nvPr/>
            </p:nvSpPr>
            <p:spPr bwMode="auto">
              <a:xfrm>
                <a:off x="3546" y="1954"/>
                <a:ext cx="10" cy="11"/>
              </a:xfrm>
              <a:custGeom>
                <a:gdLst>
                  <a:gd name="T0" fmla="*/ 4 w 4"/>
                  <a:gd name="T1" fmla="*/ 3 h 4"/>
                  <a:gd name="T2" fmla="*/ 1 w 4"/>
                  <a:gd name="T3" fmla="*/ 4 h 4"/>
                  <a:gd name="T4" fmla="*/ 0 w 4"/>
                  <a:gd name="T5" fmla="*/ 4 h 4"/>
                  <a:gd name="T6" fmla="*/ 4 w 4"/>
                  <a:gd name="T7" fmla="*/ 3 h 4"/>
                </a:gdLst>
                <a:cxnLst>
                  <a:cxn ang="0">
                    <a:pos x="T0" y="T1"/>
                  </a:cxn>
                  <a:cxn ang="0">
                    <a:pos x="T2" y="T3"/>
                  </a:cxn>
                  <a:cxn ang="0">
                    <a:pos x="T4" y="T5"/>
                  </a:cxn>
                  <a:cxn ang="0">
                    <a:pos x="T6" y="T7"/>
                  </a:cxn>
                </a:cxnLst>
                <a:rect l="0" t="0" r="r" b="b"/>
                <a:pathLst>
                  <a:path w="4" h="4">
                    <a:moveTo>
                      <a:pt x="4" y="3"/>
                    </a:moveTo>
                    <a:cubicBezTo>
                      <a:pt x="3" y="4"/>
                      <a:pt x="1" y="2"/>
                      <a:pt x="1" y="4"/>
                    </a:cubicBezTo>
                    <a:cubicBezTo>
                      <a:pt x="0" y="4"/>
                      <a:pt x="0" y="4"/>
                      <a:pt x="0" y="4"/>
                    </a:cubicBezTo>
                    <a:cubicBezTo>
                      <a:pt x="2" y="4"/>
                      <a:pt x="2"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3" name="Freeform 1709">
                <a:extLst>
                  <a:ext uri="{FF2B5EF4-FFF2-40B4-BE49-F238E27FC236}">
                    <a16:creationId xmlns:a16="http://schemas.microsoft.com/office/drawing/2014/main" id="{FDE767A5-8006-49E0-9A30-7F0B3C6C4838}"/>
                  </a:ext>
                </a:extLst>
              </p:cNvPr>
              <p:cNvSpPr/>
              <p:nvPr/>
            </p:nvSpPr>
            <p:spPr bwMode="auto">
              <a:xfrm>
                <a:off x="3610" y="1957"/>
                <a:ext cx="5" cy="5"/>
              </a:xfrm>
              <a:custGeom>
                <a:gdLst>
                  <a:gd name="T0" fmla="*/ 2 w 2"/>
                  <a:gd name="T1" fmla="*/ 1 h 2"/>
                  <a:gd name="T2" fmla="*/ 0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0" y="2"/>
                    </a:cubicBezTo>
                    <a:cubicBezTo>
                      <a:pt x="0" y="2"/>
                      <a:pt x="0" y="2"/>
                      <a:pt x="0" y="2"/>
                    </a:cubicBezTo>
                    <a:cubicBezTo>
                      <a:pt x="1" y="2"/>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4" name="Freeform 1710">
                <a:extLst>
                  <a:ext uri="{FF2B5EF4-FFF2-40B4-BE49-F238E27FC236}">
                    <a16:creationId xmlns:a16="http://schemas.microsoft.com/office/drawing/2014/main" id="{CC72959C-2DD1-4B67-8518-24936038167B}"/>
                  </a:ext>
                </a:extLst>
              </p:cNvPr>
              <p:cNvSpPr/>
              <p:nvPr/>
            </p:nvSpPr>
            <p:spPr bwMode="auto">
              <a:xfrm>
                <a:off x="3706" y="1960"/>
                <a:ext cx="3" cy="2"/>
              </a:xfrm>
              <a:custGeom>
                <a:gdLst>
                  <a:gd name="T0" fmla="*/ 0 w 3"/>
                  <a:gd name="T1" fmla="*/ 2 h 2"/>
                  <a:gd name="T2" fmla="*/ 0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5" name="Freeform 1711">
                <a:extLst>
                  <a:ext uri="{FF2B5EF4-FFF2-40B4-BE49-F238E27FC236}">
                    <a16:creationId xmlns:a16="http://schemas.microsoft.com/office/drawing/2014/main" id="{4B38D450-6895-4BC6-AF8F-02531DD1688D}"/>
                  </a:ext>
                </a:extLst>
              </p:cNvPr>
              <p:cNvSpPr/>
              <p:nvPr/>
            </p:nvSpPr>
            <p:spPr bwMode="auto">
              <a:xfrm>
                <a:off x="3108" y="1960"/>
                <a:ext cx="10" cy="5"/>
              </a:xfrm>
              <a:custGeom>
                <a:gdLst>
                  <a:gd name="T0" fmla="*/ 3 w 4"/>
                  <a:gd name="T1" fmla="*/ 1 h 2"/>
                  <a:gd name="T2" fmla="*/ 3 w 4"/>
                  <a:gd name="T3" fmla="*/ 1 h 2"/>
                  <a:gd name="T4" fmla="*/ 4 w 4"/>
                  <a:gd name="T5" fmla="*/ 0 h 2"/>
                  <a:gd name="T6" fmla="*/ 4 w 4"/>
                  <a:gd name="T7" fmla="*/ 1 h 2"/>
                  <a:gd name="T8" fmla="*/ 1 w 4"/>
                  <a:gd name="T9" fmla="*/ 2 h 2"/>
                  <a:gd name="T10" fmla="*/ 3 w 4"/>
                  <a:gd name="T11" fmla="*/ 0 h 2"/>
                  <a:gd name="T12" fmla="*/ 3 w 4"/>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3" y="1"/>
                      <a:pt x="3" y="1"/>
                      <a:pt x="3" y="1"/>
                    </a:cubicBezTo>
                    <a:cubicBezTo>
                      <a:pt x="4" y="0"/>
                      <a:pt x="4" y="0"/>
                      <a:pt x="4" y="0"/>
                    </a:cubicBezTo>
                    <a:cubicBezTo>
                      <a:pt x="4" y="1"/>
                      <a:pt x="4" y="1"/>
                      <a:pt x="4" y="1"/>
                    </a:cubicBezTo>
                    <a:cubicBezTo>
                      <a:pt x="3" y="2"/>
                      <a:pt x="2" y="1"/>
                      <a:pt x="1" y="2"/>
                    </a:cubicBezTo>
                    <a:cubicBezTo>
                      <a:pt x="0" y="0"/>
                      <a:pt x="3" y="1"/>
                      <a:pt x="3"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6" name="Freeform 1712">
                <a:extLst>
                  <a:ext uri="{FF2B5EF4-FFF2-40B4-BE49-F238E27FC236}">
                    <a16:creationId xmlns:a16="http://schemas.microsoft.com/office/drawing/2014/main" id="{EA6A7E4F-EBE9-4AFA-ADE5-576552702523}"/>
                  </a:ext>
                </a:extLst>
              </p:cNvPr>
              <p:cNvSpPr/>
              <p:nvPr/>
            </p:nvSpPr>
            <p:spPr bwMode="auto">
              <a:xfrm>
                <a:off x="4035" y="1960"/>
                <a:ext cx="5" cy="8"/>
              </a:xfrm>
              <a:custGeom>
                <a:gdLst>
                  <a:gd name="T0" fmla="*/ 0 w 2"/>
                  <a:gd name="T1" fmla="*/ 2 h 3"/>
                  <a:gd name="T2" fmla="*/ 2 w 2"/>
                  <a:gd name="T3" fmla="*/ 0 h 3"/>
                  <a:gd name="T4" fmla="*/ 0 w 2"/>
                  <a:gd name="T5" fmla="*/ 3 h 3"/>
                  <a:gd name="T6" fmla="*/ 0 w 2"/>
                  <a:gd name="T7" fmla="*/ 2 h 3"/>
                </a:gdLst>
                <a:cxnLst>
                  <a:cxn ang="0">
                    <a:pos x="T0" y="T1"/>
                  </a:cxn>
                  <a:cxn ang="0">
                    <a:pos x="T2" y="T3"/>
                  </a:cxn>
                  <a:cxn ang="0">
                    <a:pos x="T4" y="T5"/>
                  </a:cxn>
                  <a:cxn ang="0">
                    <a:pos x="T6" y="T7"/>
                  </a:cxn>
                </a:cxnLst>
                <a:rect l="0" t="0" r="r" b="b"/>
                <a:pathLst>
                  <a:path w="2" h="3">
                    <a:moveTo>
                      <a:pt x="0" y="2"/>
                    </a:moveTo>
                    <a:cubicBezTo>
                      <a:pt x="0" y="1"/>
                      <a:pt x="2" y="1"/>
                      <a:pt x="2" y="0"/>
                    </a:cubicBezTo>
                    <a:cubicBezTo>
                      <a:pt x="0" y="3"/>
                      <a:pt x="0" y="3"/>
                      <a:pt x="0" y="3"/>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7" name="Freeform 1713">
                <a:extLst>
                  <a:ext uri="{FF2B5EF4-FFF2-40B4-BE49-F238E27FC236}">
                    <a16:creationId xmlns:a16="http://schemas.microsoft.com/office/drawing/2014/main" id="{3B66D07E-DC5C-4D9D-BF05-82E88D3CB802}"/>
                  </a:ext>
                </a:extLst>
              </p:cNvPr>
              <p:cNvSpPr/>
              <p:nvPr/>
            </p:nvSpPr>
            <p:spPr bwMode="auto">
              <a:xfrm>
                <a:off x="2440" y="1960"/>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8" name="Freeform 1714">
                <a:extLst>
                  <a:ext uri="{FF2B5EF4-FFF2-40B4-BE49-F238E27FC236}">
                    <a16:creationId xmlns:a16="http://schemas.microsoft.com/office/drawing/2014/main" id="{5BEFDEB7-6658-4092-B230-CDC7A239211B}"/>
                  </a:ext>
                </a:extLst>
              </p:cNvPr>
              <p:cNvSpPr/>
              <p:nvPr/>
            </p:nvSpPr>
            <p:spPr bwMode="auto">
              <a:xfrm>
                <a:off x="1975" y="1962"/>
                <a:ext cx="13" cy="8"/>
              </a:xfrm>
              <a:custGeom>
                <a:gdLst>
                  <a:gd name="T0" fmla="*/ 5 w 5"/>
                  <a:gd name="T1" fmla="*/ 2 h 3"/>
                  <a:gd name="T2" fmla="*/ 4 w 5"/>
                  <a:gd name="T3" fmla="*/ 3 h 3"/>
                  <a:gd name="T4" fmla="*/ 1 w 5"/>
                  <a:gd name="T5" fmla="*/ 3 h 3"/>
                  <a:gd name="T6" fmla="*/ 3 w 5"/>
                  <a:gd name="T7" fmla="*/ 2 h 3"/>
                  <a:gd name="T8" fmla="*/ 0 w 5"/>
                  <a:gd name="T9" fmla="*/ 1 h 3"/>
                  <a:gd name="T10" fmla="*/ 1 w 5"/>
                  <a:gd name="T11" fmla="*/ 0 h 3"/>
                  <a:gd name="T12" fmla="*/ 5 w 5"/>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3" y="2"/>
                      <a:pt x="5" y="3"/>
                      <a:pt x="4" y="3"/>
                    </a:cubicBezTo>
                    <a:cubicBezTo>
                      <a:pt x="3" y="3"/>
                      <a:pt x="2" y="3"/>
                      <a:pt x="1" y="3"/>
                    </a:cubicBezTo>
                    <a:cubicBezTo>
                      <a:pt x="3" y="2"/>
                      <a:pt x="3" y="2"/>
                      <a:pt x="3" y="2"/>
                    </a:cubicBezTo>
                    <a:cubicBezTo>
                      <a:pt x="2" y="1"/>
                      <a:pt x="1" y="2"/>
                      <a:pt x="0" y="1"/>
                    </a:cubicBezTo>
                    <a:cubicBezTo>
                      <a:pt x="1" y="0"/>
                      <a:pt x="1" y="0"/>
                      <a:pt x="1" y="0"/>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29" name="Freeform 1715">
                <a:extLst>
                  <a:ext uri="{FF2B5EF4-FFF2-40B4-BE49-F238E27FC236}">
                    <a16:creationId xmlns:a16="http://schemas.microsoft.com/office/drawing/2014/main" id="{7A4365F3-0392-41D7-8ADB-82697E1F85B1}"/>
                  </a:ext>
                </a:extLst>
              </p:cNvPr>
              <p:cNvSpPr/>
              <p:nvPr/>
            </p:nvSpPr>
            <p:spPr bwMode="auto">
              <a:xfrm>
                <a:off x="2619" y="1960"/>
                <a:ext cx="18" cy="10"/>
              </a:xfrm>
              <a:custGeom>
                <a:gdLst>
                  <a:gd name="T0" fmla="*/ 7 w 7"/>
                  <a:gd name="T1" fmla="*/ 2 h 4"/>
                  <a:gd name="T2" fmla="*/ 2 w 7"/>
                  <a:gd name="T3" fmla="*/ 3 h 4"/>
                  <a:gd name="T4" fmla="*/ 0 w 7"/>
                  <a:gd name="T5" fmla="*/ 3 h 4"/>
                  <a:gd name="T6" fmla="*/ 7 w 7"/>
                  <a:gd name="T7" fmla="*/ 2 h 4"/>
                </a:gdLst>
                <a:cxnLst>
                  <a:cxn ang="0">
                    <a:pos x="T0" y="T1"/>
                  </a:cxn>
                  <a:cxn ang="0">
                    <a:pos x="T2" y="T3"/>
                  </a:cxn>
                  <a:cxn ang="0">
                    <a:pos x="T4" y="T5"/>
                  </a:cxn>
                  <a:cxn ang="0">
                    <a:pos x="T6" y="T7"/>
                  </a:cxn>
                </a:cxnLst>
                <a:rect l="0" t="0" r="r" b="b"/>
                <a:pathLst>
                  <a:path w="7" h="4">
                    <a:moveTo>
                      <a:pt x="7" y="2"/>
                    </a:moveTo>
                    <a:cubicBezTo>
                      <a:pt x="5" y="4"/>
                      <a:pt x="3" y="0"/>
                      <a:pt x="2" y="3"/>
                    </a:cubicBezTo>
                    <a:cubicBezTo>
                      <a:pt x="2" y="2"/>
                      <a:pt x="1" y="3"/>
                      <a:pt x="0" y="3"/>
                    </a:cubicBezTo>
                    <a:cubicBezTo>
                      <a:pt x="2" y="2"/>
                      <a:pt x="4"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0" name="Freeform 1716">
                <a:extLst>
                  <a:ext uri="{FF2B5EF4-FFF2-40B4-BE49-F238E27FC236}">
                    <a16:creationId xmlns:a16="http://schemas.microsoft.com/office/drawing/2014/main" id="{82599D40-561B-401E-9F1F-E0C0850E8A05}"/>
                  </a:ext>
                </a:extLst>
              </p:cNvPr>
              <p:cNvSpPr/>
              <p:nvPr/>
            </p:nvSpPr>
            <p:spPr bwMode="auto">
              <a:xfrm>
                <a:off x="4232" y="1962"/>
                <a:ext cx="8" cy="6"/>
              </a:xfrm>
              <a:custGeom>
                <a:gdLst>
                  <a:gd name="T0" fmla="*/ 2 w 3"/>
                  <a:gd name="T1" fmla="*/ 2 h 2"/>
                  <a:gd name="T2" fmla="*/ 0 w 3"/>
                  <a:gd name="T3" fmla="*/ 2 h 2"/>
                  <a:gd name="T4" fmla="*/ 1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0" y="2"/>
                      <a:pt x="0" y="2"/>
                      <a:pt x="0" y="2"/>
                    </a:cubicBezTo>
                    <a:cubicBezTo>
                      <a:pt x="1" y="0"/>
                      <a:pt x="1" y="0"/>
                      <a:pt x="1" y="0"/>
                    </a:cubicBezTo>
                    <a:cubicBezTo>
                      <a:pt x="1" y="1"/>
                      <a:pt x="3"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1" name="Freeform 1717">
                <a:extLst>
                  <a:ext uri="{FF2B5EF4-FFF2-40B4-BE49-F238E27FC236}">
                    <a16:creationId xmlns:a16="http://schemas.microsoft.com/office/drawing/2014/main" id="{276627DE-096F-44C4-B864-2A0FB54403F5}"/>
                  </a:ext>
                </a:extLst>
              </p:cNvPr>
              <p:cNvSpPr/>
              <p:nvPr/>
            </p:nvSpPr>
            <p:spPr bwMode="auto">
              <a:xfrm>
                <a:off x="3514" y="1962"/>
                <a:ext cx="77" cy="32"/>
              </a:xfrm>
              <a:custGeom>
                <a:gdLst>
                  <a:gd name="T0" fmla="*/ 29 w 29"/>
                  <a:gd name="T1" fmla="*/ 1 h 12"/>
                  <a:gd name="T2" fmla="*/ 26 w 29"/>
                  <a:gd name="T3" fmla="*/ 3 h 12"/>
                  <a:gd name="T4" fmla="*/ 19 w 29"/>
                  <a:gd name="T5" fmla="*/ 5 h 12"/>
                  <a:gd name="T6" fmla="*/ 19 w 29"/>
                  <a:gd name="T7" fmla="*/ 4 h 12"/>
                  <a:gd name="T8" fmla="*/ 18 w 29"/>
                  <a:gd name="T9" fmla="*/ 6 h 12"/>
                  <a:gd name="T10" fmla="*/ 20 w 29"/>
                  <a:gd name="T11" fmla="*/ 6 h 12"/>
                  <a:gd name="T12" fmla="*/ 16 w 29"/>
                  <a:gd name="T13" fmla="*/ 7 h 12"/>
                  <a:gd name="T14" fmla="*/ 12 w 29"/>
                  <a:gd name="T15" fmla="*/ 6 h 12"/>
                  <a:gd name="T16" fmla="*/ 12 w 29"/>
                  <a:gd name="T17" fmla="*/ 7 h 12"/>
                  <a:gd name="T18" fmla="*/ 9 w 29"/>
                  <a:gd name="T19" fmla="*/ 8 h 12"/>
                  <a:gd name="T20" fmla="*/ 11 w 29"/>
                  <a:gd name="T21" fmla="*/ 9 h 12"/>
                  <a:gd name="T22" fmla="*/ 7 w 29"/>
                  <a:gd name="T23" fmla="*/ 8 h 12"/>
                  <a:gd name="T24" fmla="*/ 7 w 29"/>
                  <a:gd name="T25" fmla="*/ 8 h 12"/>
                  <a:gd name="T26" fmla="*/ 5 w 29"/>
                  <a:gd name="T27" fmla="*/ 11 h 12"/>
                  <a:gd name="T28" fmla="*/ 6 w 29"/>
                  <a:gd name="T29" fmla="*/ 11 h 12"/>
                  <a:gd name="T30" fmla="*/ 4 w 29"/>
                  <a:gd name="T31" fmla="*/ 12 h 12"/>
                  <a:gd name="T32" fmla="*/ 5 w 29"/>
                  <a:gd name="T33" fmla="*/ 10 h 12"/>
                  <a:gd name="T34" fmla="*/ 3 w 29"/>
                  <a:gd name="T35" fmla="*/ 8 h 12"/>
                  <a:gd name="T36" fmla="*/ 3 w 29"/>
                  <a:gd name="T37" fmla="*/ 10 h 12"/>
                  <a:gd name="T38" fmla="*/ 3 w 29"/>
                  <a:gd name="T39" fmla="*/ 11 h 12"/>
                  <a:gd name="T40" fmla="*/ 0 w 29"/>
                  <a:gd name="T41" fmla="*/ 9 h 12"/>
                  <a:gd name="T42" fmla="*/ 2 w 29"/>
                  <a:gd name="T43" fmla="*/ 8 h 12"/>
                  <a:gd name="T44" fmla="*/ 1 w 29"/>
                  <a:gd name="T45" fmla="*/ 8 h 12"/>
                  <a:gd name="T46" fmla="*/ 2 w 29"/>
                  <a:gd name="T47" fmla="*/ 8 h 12"/>
                  <a:gd name="T48" fmla="*/ 2 w 29"/>
                  <a:gd name="T49" fmla="*/ 8 h 12"/>
                  <a:gd name="T50" fmla="*/ 5 w 29"/>
                  <a:gd name="T51" fmla="*/ 7 h 12"/>
                  <a:gd name="T52" fmla="*/ 5 w 29"/>
                  <a:gd name="T53" fmla="*/ 7 h 12"/>
                  <a:gd name="T54" fmla="*/ 6 w 29"/>
                  <a:gd name="T55" fmla="*/ 8 h 12"/>
                  <a:gd name="T56" fmla="*/ 7 w 29"/>
                  <a:gd name="T57" fmla="*/ 6 h 12"/>
                  <a:gd name="T58" fmla="*/ 7 w 29"/>
                  <a:gd name="T59" fmla="*/ 7 h 12"/>
                  <a:gd name="T60" fmla="*/ 10 w 29"/>
                  <a:gd name="T61" fmla="*/ 5 h 12"/>
                  <a:gd name="T62" fmla="*/ 10 w 29"/>
                  <a:gd name="T63" fmla="*/ 6 h 12"/>
                  <a:gd name="T64" fmla="*/ 12 w 29"/>
                  <a:gd name="T65" fmla="*/ 6 h 12"/>
                  <a:gd name="T66" fmla="*/ 12 w 29"/>
                  <a:gd name="T67" fmla="*/ 6 h 12"/>
                  <a:gd name="T68" fmla="*/ 13 w 29"/>
                  <a:gd name="T69" fmla="*/ 6 h 12"/>
                  <a:gd name="T70" fmla="*/ 16 w 29"/>
                  <a:gd name="T71" fmla="*/ 4 h 12"/>
                  <a:gd name="T72" fmla="*/ 18 w 29"/>
                  <a:gd name="T73" fmla="*/ 4 h 12"/>
                  <a:gd name="T74" fmla="*/ 24 w 29"/>
                  <a:gd name="T75" fmla="*/ 1 h 12"/>
                  <a:gd name="T76" fmla="*/ 29 w 29"/>
                  <a:gd name="T77"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2">
                    <a:moveTo>
                      <a:pt x="29" y="1"/>
                    </a:moveTo>
                    <a:cubicBezTo>
                      <a:pt x="29" y="3"/>
                      <a:pt x="27" y="2"/>
                      <a:pt x="26" y="3"/>
                    </a:cubicBezTo>
                    <a:cubicBezTo>
                      <a:pt x="24" y="2"/>
                      <a:pt x="22" y="4"/>
                      <a:pt x="19" y="5"/>
                    </a:cubicBezTo>
                    <a:cubicBezTo>
                      <a:pt x="19" y="4"/>
                      <a:pt x="19" y="4"/>
                      <a:pt x="19" y="4"/>
                    </a:cubicBezTo>
                    <a:cubicBezTo>
                      <a:pt x="18" y="5"/>
                      <a:pt x="18" y="5"/>
                      <a:pt x="18" y="6"/>
                    </a:cubicBezTo>
                    <a:cubicBezTo>
                      <a:pt x="20" y="6"/>
                      <a:pt x="20" y="6"/>
                      <a:pt x="20" y="6"/>
                    </a:cubicBezTo>
                    <a:cubicBezTo>
                      <a:pt x="19" y="7"/>
                      <a:pt x="18" y="7"/>
                      <a:pt x="16" y="7"/>
                    </a:cubicBezTo>
                    <a:cubicBezTo>
                      <a:pt x="15" y="5"/>
                      <a:pt x="14" y="8"/>
                      <a:pt x="12" y="6"/>
                    </a:cubicBezTo>
                    <a:cubicBezTo>
                      <a:pt x="12" y="6"/>
                      <a:pt x="12" y="7"/>
                      <a:pt x="12" y="7"/>
                    </a:cubicBezTo>
                    <a:cubicBezTo>
                      <a:pt x="11" y="5"/>
                      <a:pt x="10" y="8"/>
                      <a:pt x="9" y="8"/>
                    </a:cubicBezTo>
                    <a:cubicBezTo>
                      <a:pt x="11" y="9"/>
                      <a:pt x="11" y="9"/>
                      <a:pt x="11" y="9"/>
                    </a:cubicBezTo>
                    <a:cubicBezTo>
                      <a:pt x="10" y="11"/>
                      <a:pt x="9" y="8"/>
                      <a:pt x="7" y="8"/>
                    </a:cubicBezTo>
                    <a:cubicBezTo>
                      <a:pt x="8" y="8"/>
                      <a:pt x="7" y="8"/>
                      <a:pt x="7" y="8"/>
                    </a:cubicBezTo>
                    <a:cubicBezTo>
                      <a:pt x="5" y="8"/>
                      <a:pt x="6" y="10"/>
                      <a:pt x="5" y="11"/>
                    </a:cubicBezTo>
                    <a:cubicBezTo>
                      <a:pt x="6" y="11"/>
                      <a:pt x="6" y="11"/>
                      <a:pt x="6" y="11"/>
                    </a:cubicBezTo>
                    <a:cubicBezTo>
                      <a:pt x="5" y="12"/>
                      <a:pt x="4" y="10"/>
                      <a:pt x="4" y="12"/>
                    </a:cubicBezTo>
                    <a:cubicBezTo>
                      <a:pt x="4" y="11"/>
                      <a:pt x="5" y="11"/>
                      <a:pt x="5" y="10"/>
                    </a:cubicBezTo>
                    <a:cubicBezTo>
                      <a:pt x="4" y="10"/>
                      <a:pt x="5" y="9"/>
                      <a:pt x="3" y="8"/>
                    </a:cubicBezTo>
                    <a:cubicBezTo>
                      <a:pt x="2" y="9"/>
                      <a:pt x="3" y="10"/>
                      <a:pt x="3" y="10"/>
                    </a:cubicBezTo>
                    <a:cubicBezTo>
                      <a:pt x="3" y="11"/>
                      <a:pt x="3" y="11"/>
                      <a:pt x="3" y="11"/>
                    </a:cubicBezTo>
                    <a:cubicBezTo>
                      <a:pt x="3" y="9"/>
                      <a:pt x="1" y="9"/>
                      <a:pt x="0" y="9"/>
                    </a:cubicBezTo>
                    <a:cubicBezTo>
                      <a:pt x="2" y="8"/>
                      <a:pt x="2" y="8"/>
                      <a:pt x="2" y="8"/>
                    </a:cubicBezTo>
                    <a:cubicBezTo>
                      <a:pt x="1" y="8"/>
                      <a:pt x="1" y="8"/>
                      <a:pt x="1" y="8"/>
                    </a:cubicBezTo>
                    <a:cubicBezTo>
                      <a:pt x="2" y="8"/>
                      <a:pt x="2" y="8"/>
                      <a:pt x="2" y="8"/>
                    </a:cubicBezTo>
                    <a:cubicBezTo>
                      <a:pt x="2" y="8"/>
                      <a:pt x="2" y="8"/>
                      <a:pt x="2" y="8"/>
                    </a:cubicBezTo>
                    <a:cubicBezTo>
                      <a:pt x="2" y="7"/>
                      <a:pt x="4" y="7"/>
                      <a:pt x="5" y="7"/>
                    </a:cubicBezTo>
                    <a:cubicBezTo>
                      <a:pt x="5" y="7"/>
                      <a:pt x="5" y="7"/>
                      <a:pt x="5" y="7"/>
                    </a:cubicBezTo>
                    <a:cubicBezTo>
                      <a:pt x="6" y="8"/>
                      <a:pt x="6" y="8"/>
                      <a:pt x="6" y="8"/>
                    </a:cubicBezTo>
                    <a:cubicBezTo>
                      <a:pt x="6" y="7"/>
                      <a:pt x="7" y="7"/>
                      <a:pt x="7" y="6"/>
                    </a:cubicBezTo>
                    <a:cubicBezTo>
                      <a:pt x="7" y="7"/>
                      <a:pt x="7" y="7"/>
                      <a:pt x="7" y="7"/>
                    </a:cubicBezTo>
                    <a:cubicBezTo>
                      <a:pt x="7" y="5"/>
                      <a:pt x="9" y="5"/>
                      <a:pt x="10" y="5"/>
                    </a:cubicBezTo>
                    <a:cubicBezTo>
                      <a:pt x="10" y="5"/>
                      <a:pt x="10" y="5"/>
                      <a:pt x="10" y="6"/>
                    </a:cubicBezTo>
                    <a:cubicBezTo>
                      <a:pt x="10" y="6"/>
                      <a:pt x="11" y="6"/>
                      <a:pt x="12" y="6"/>
                    </a:cubicBezTo>
                    <a:cubicBezTo>
                      <a:pt x="12" y="6"/>
                      <a:pt x="12" y="6"/>
                      <a:pt x="12" y="6"/>
                    </a:cubicBezTo>
                    <a:cubicBezTo>
                      <a:pt x="12" y="5"/>
                      <a:pt x="13" y="6"/>
                      <a:pt x="13" y="6"/>
                    </a:cubicBezTo>
                    <a:cubicBezTo>
                      <a:pt x="12" y="5"/>
                      <a:pt x="15" y="5"/>
                      <a:pt x="16" y="4"/>
                    </a:cubicBezTo>
                    <a:cubicBezTo>
                      <a:pt x="16" y="6"/>
                      <a:pt x="18" y="5"/>
                      <a:pt x="18" y="4"/>
                    </a:cubicBezTo>
                    <a:cubicBezTo>
                      <a:pt x="20" y="3"/>
                      <a:pt x="23" y="3"/>
                      <a:pt x="24" y="1"/>
                    </a:cubicBezTo>
                    <a:cubicBezTo>
                      <a:pt x="25" y="1"/>
                      <a:pt x="28" y="0"/>
                      <a:pt x="2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2" name="Rectangle 1718">
                <a:extLst>
                  <a:ext uri="{FF2B5EF4-FFF2-40B4-BE49-F238E27FC236}">
                    <a16:creationId xmlns:a16="http://schemas.microsoft.com/office/drawing/2014/main" id="{4A6A69A6-FE1D-4B39-8D03-77A140E5870E}"/>
                  </a:ext>
                </a:extLst>
              </p:cNvPr>
              <p:cNvSpPr>
                <a:spLocks noChangeArrowheads="1"/>
              </p:cNvSpPr>
              <p:nvPr/>
            </p:nvSpPr>
            <p:spPr bwMode="auto">
              <a:xfrm>
                <a:off x="4267" y="1965"/>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3" name="Freeform 1719">
                <a:extLst>
                  <a:ext uri="{FF2B5EF4-FFF2-40B4-BE49-F238E27FC236}">
                    <a16:creationId xmlns:a16="http://schemas.microsoft.com/office/drawing/2014/main" id="{0C66B1F6-939D-4A2C-A757-01673A6F2BCD}"/>
                  </a:ext>
                </a:extLst>
              </p:cNvPr>
              <p:cNvSpPr/>
              <p:nvPr/>
            </p:nvSpPr>
            <p:spPr bwMode="auto">
              <a:xfrm flipH="1">
                <a:off x="4310" y="196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4" name="Freeform 1720">
                <a:extLst>
                  <a:ext uri="{FF2B5EF4-FFF2-40B4-BE49-F238E27FC236}">
                    <a16:creationId xmlns:a16="http://schemas.microsoft.com/office/drawing/2014/main" id="{7493730D-33F6-4163-AEBA-8DA70614C02C}"/>
                  </a:ext>
                </a:extLst>
              </p:cNvPr>
              <p:cNvSpPr/>
              <p:nvPr/>
            </p:nvSpPr>
            <p:spPr bwMode="auto">
              <a:xfrm>
                <a:off x="3535" y="1965"/>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5" name="Freeform 1721">
                <a:extLst>
                  <a:ext uri="{FF2B5EF4-FFF2-40B4-BE49-F238E27FC236}">
                    <a16:creationId xmlns:a16="http://schemas.microsoft.com/office/drawing/2014/main" id="{51FE16B0-C8B5-4999-80E6-BF62D01B11F7}"/>
                  </a:ext>
                </a:extLst>
              </p:cNvPr>
              <p:cNvSpPr/>
              <p:nvPr/>
            </p:nvSpPr>
            <p:spPr bwMode="auto">
              <a:xfrm>
                <a:off x="4011" y="1965"/>
                <a:ext cx="21" cy="11"/>
              </a:xfrm>
              <a:custGeom>
                <a:gdLst>
                  <a:gd name="T0" fmla="*/ 8 w 8"/>
                  <a:gd name="T1" fmla="*/ 1 h 4"/>
                  <a:gd name="T2" fmla="*/ 8 w 8"/>
                  <a:gd name="T3" fmla="*/ 1 h 4"/>
                  <a:gd name="T4" fmla="*/ 7 w 8"/>
                  <a:gd name="T5" fmla="*/ 1 h 4"/>
                  <a:gd name="T6" fmla="*/ 7 w 8"/>
                  <a:gd name="T7" fmla="*/ 2 h 4"/>
                  <a:gd name="T8" fmla="*/ 6 w 8"/>
                  <a:gd name="T9" fmla="*/ 2 h 4"/>
                  <a:gd name="T10" fmla="*/ 6 w 8"/>
                  <a:gd name="T11" fmla="*/ 2 h 4"/>
                  <a:gd name="T12" fmla="*/ 3 w 8"/>
                  <a:gd name="T13" fmla="*/ 3 h 4"/>
                  <a:gd name="T14" fmla="*/ 1 w 8"/>
                  <a:gd name="T15" fmla="*/ 4 h 4"/>
                  <a:gd name="T16" fmla="*/ 1 w 8"/>
                  <a:gd name="T17" fmla="*/ 2 h 4"/>
                  <a:gd name="T18" fmla="*/ 4 w 8"/>
                  <a:gd name="T19" fmla="*/ 2 h 4"/>
                  <a:gd name="T20" fmla="*/ 7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0"/>
                      <a:pt x="8" y="1"/>
                      <a:pt x="8" y="1"/>
                    </a:cubicBezTo>
                    <a:cubicBezTo>
                      <a:pt x="7" y="1"/>
                      <a:pt x="7" y="1"/>
                      <a:pt x="7" y="1"/>
                    </a:cubicBezTo>
                    <a:cubicBezTo>
                      <a:pt x="7" y="2"/>
                      <a:pt x="7" y="2"/>
                      <a:pt x="7" y="2"/>
                    </a:cubicBezTo>
                    <a:cubicBezTo>
                      <a:pt x="6" y="2"/>
                      <a:pt x="6" y="2"/>
                      <a:pt x="6" y="2"/>
                    </a:cubicBezTo>
                    <a:cubicBezTo>
                      <a:pt x="6" y="2"/>
                      <a:pt x="6" y="2"/>
                      <a:pt x="6" y="2"/>
                    </a:cubicBezTo>
                    <a:cubicBezTo>
                      <a:pt x="4" y="1"/>
                      <a:pt x="5" y="4"/>
                      <a:pt x="3" y="3"/>
                    </a:cubicBezTo>
                    <a:cubicBezTo>
                      <a:pt x="2" y="4"/>
                      <a:pt x="2" y="4"/>
                      <a:pt x="1" y="4"/>
                    </a:cubicBezTo>
                    <a:cubicBezTo>
                      <a:pt x="0" y="3"/>
                      <a:pt x="1" y="3"/>
                      <a:pt x="1" y="2"/>
                    </a:cubicBezTo>
                    <a:cubicBezTo>
                      <a:pt x="3" y="1"/>
                      <a:pt x="3" y="2"/>
                      <a:pt x="4" y="2"/>
                    </a:cubicBezTo>
                    <a:cubicBezTo>
                      <a:pt x="4" y="0"/>
                      <a:pt x="8" y="2"/>
                      <a:pt x="7" y="0"/>
                    </a:cubicBezTo>
                    <a:cubicBezTo>
                      <a:pt x="8" y="0"/>
                      <a:pt x="8"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6" name="Freeform 1722">
                <a:extLst>
                  <a:ext uri="{FF2B5EF4-FFF2-40B4-BE49-F238E27FC236}">
                    <a16:creationId xmlns:a16="http://schemas.microsoft.com/office/drawing/2014/main" id="{41E340D0-440A-425B-849D-1D4E336E539A}"/>
                  </a:ext>
                </a:extLst>
              </p:cNvPr>
              <p:cNvSpPr/>
              <p:nvPr/>
            </p:nvSpPr>
            <p:spPr bwMode="auto">
              <a:xfrm>
                <a:off x="4302" y="196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7" name="Freeform 1723">
                <a:extLst>
                  <a:ext uri="{FF2B5EF4-FFF2-40B4-BE49-F238E27FC236}">
                    <a16:creationId xmlns:a16="http://schemas.microsoft.com/office/drawing/2014/main" id="{1370C7CA-53BD-4EA8-866E-691B3D647399}"/>
                  </a:ext>
                </a:extLst>
              </p:cNvPr>
              <p:cNvSpPr/>
              <p:nvPr/>
            </p:nvSpPr>
            <p:spPr bwMode="auto">
              <a:xfrm>
                <a:off x="4216" y="1968"/>
                <a:ext cx="14" cy="8"/>
              </a:xfrm>
              <a:custGeom>
                <a:gdLst>
                  <a:gd name="T0" fmla="*/ 3 w 5"/>
                  <a:gd name="T1" fmla="*/ 1 h 3"/>
                  <a:gd name="T2" fmla="*/ 5 w 5"/>
                  <a:gd name="T3" fmla="*/ 0 h 3"/>
                  <a:gd name="T4" fmla="*/ 1 w 5"/>
                  <a:gd name="T5" fmla="*/ 1 h 3"/>
                  <a:gd name="T6" fmla="*/ 1 w 5"/>
                  <a:gd name="T7" fmla="*/ 0 h 3"/>
                  <a:gd name="T8" fmla="*/ 3 w 5"/>
                  <a:gd name="T9" fmla="*/ 1 h 3"/>
                </a:gdLst>
                <a:cxnLst>
                  <a:cxn ang="0">
                    <a:pos x="T0" y="T1"/>
                  </a:cxn>
                  <a:cxn ang="0">
                    <a:pos x="T2" y="T3"/>
                  </a:cxn>
                  <a:cxn ang="0">
                    <a:pos x="T4" y="T5"/>
                  </a:cxn>
                  <a:cxn ang="0">
                    <a:pos x="T6" y="T7"/>
                  </a:cxn>
                  <a:cxn ang="0">
                    <a:pos x="T8" y="T9"/>
                  </a:cxn>
                </a:cxnLst>
                <a:rect l="0" t="0" r="r" b="b"/>
                <a:pathLst>
                  <a:path w="5" h="3">
                    <a:moveTo>
                      <a:pt x="3" y="1"/>
                    </a:moveTo>
                    <a:cubicBezTo>
                      <a:pt x="3" y="0"/>
                      <a:pt x="4" y="0"/>
                      <a:pt x="5" y="0"/>
                    </a:cubicBezTo>
                    <a:cubicBezTo>
                      <a:pt x="3" y="0"/>
                      <a:pt x="3" y="3"/>
                      <a:pt x="1" y="1"/>
                    </a:cubicBezTo>
                    <a:cubicBezTo>
                      <a:pt x="1" y="0"/>
                      <a:pt x="1" y="0"/>
                      <a:pt x="1" y="0"/>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8" name="Freeform 1724">
                <a:extLst>
                  <a:ext uri="{FF2B5EF4-FFF2-40B4-BE49-F238E27FC236}">
                    <a16:creationId xmlns:a16="http://schemas.microsoft.com/office/drawing/2014/main" id="{24BF0A52-08F2-4FF0-86B1-F36F32A8B440}"/>
                  </a:ext>
                </a:extLst>
              </p:cNvPr>
              <p:cNvSpPr/>
              <p:nvPr/>
            </p:nvSpPr>
            <p:spPr bwMode="auto">
              <a:xfrm>
                <a:off x="3623" y="1968"/>
                <a:ext cx="6" cy="0"/>
              </a:xfrm>
              <a:custGeom>
                <a:gdLst>
                  <a:gd name="T0" fmla="*/ 1 w 2"/>
                  <a:gd name="T1" fmla="*/ 2 w 2"/>
                  <a:gd name="T2" fmla="*/ 0 w 2"/>
                  <a:gd name="T3" fmla="*/ 1 w 2"/>
                </a:gdLst>
                <a:cxnLst>
                  <a:cxn ang="0">
                    <a:pos x="T0" y="0"/>
                  </a:cxn>
                  <a:cxn ang="0">
                    <a:pos x="T1" y="0"/>
                  </a:cxn>
                  <a:cxn ang="0">
                    <a:pos x="T2" y="0"/>
                  </a:cxn>
                  <a:cxn ang="0">
                    <a:pos x="T3" y="0"/>
                  </a:cxn>
                </a:cxnLst>
                <a:rect l="0" t="0" r="r" b="b"/>
                <a:pathLst>
                  <a:path w="2">
                    <a:moveTo>
                      <a:pt x="1" y="0"/>
                    </a:moveTo>
                    <a:cubicBezTo>
                      <a:pt x="2" y="0"/>
                      <a:pt x="2" y="0"/>
                      <a:pt x="2"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39" name="Freeform 1725">
                <a:extLst>
                  <a:ext uri="{FF2B5EF4-FFF2-40B4-BE49-F238E27FC236}">
                    <a16:creationId xmlns:a16="http://schemas.microsoft.com/office/drawing/2014/main" id="{DDE4982F-2DDB-44ED-8F67-758CEA06235A}"/>
                  </a:ext>
                </a:extLst>
              </p:cNvPr>
              <p:cNvSpPr/>
              <p:nvPr/>
            </p:nvSpPr>
            <p:spPr bwMode="auto">
              <a:xfrm>
                <a:off x="1956" y="1965"/>
                <a:ext cx="16" cy="11"/>
              </a:xfrm>
              <a:custGeom>
                <a:gdLst>
                  <a:gd name="T0" fmla="*/ 6 w 6"/>
                  <a:gd name="T1" fmla="*/ 1 h 4"/>
                  <a:gd name="T2" fmla="*/ 4 w 6"/>
                  <a:gd name="T3" fmla="*/ 4 h 4"/>
                  <a:gd name="T4" fmla="*/ 2 w 6"/>
                  <a:gd name="T5" fmla="*/ 4 h 4"/>
                  <a:gd name="T6" fmla="*/ 2 w 6"/>
                  <a:gd name="T7" fmla="*/ 3 h 4"/>
                  <a:gd name="T8" fmla="*/ 1 w 6"/>
                  <a:gd name="T9" fmla="*/ 3 h 4"/>
                  <a:gd name="T10" fmla="*/ 1 w 6"/>
                  <a:gd name="T11" fmla="*/ 2 h 4"/>
                  <a:gd name="T12" fmla="*/ 2 w 6"/>
                  <a:gd name="T13" fmla="*/ 2 h 4"/>
                  <a:gd name="T14" fmla="*/ 5 w 6"/>
                  <a:gd name="T15" fmla="*/ 3 h 4"/>
                  <a:gd name="T16" fmla="*/ 6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5" y="3"/>
                      <a:pt x="4" y="4"/>
                    </a:cubicBezTo>
                    <a:cubicBezTo>
                      <a:pt x="3" y="3"/>
                      <a:pt x="3" y="4"/>
                      <a:pt x="2" y="4"/>
                    </a:cubicBezTo>
                    <a:cubicBezTo>
                      <a:pt x="2" y="3"/>
                      <a:pt x="2" y="3"/>
                      <a:pt x="2" y="3"/>
                    </a:cubicBezTo>
                    <a:cubicBezTo>
                      <a:pt x="2" y="3"/>
                      <a:pt x="1" y="4"/>
                      <a:pt x="1" y="3"/>
                    </a:cubicBezTo>
                    <a:cubicBezTo>
                      <a:pt x="0" y="3"/>
                      <a:pt x="1" y="3"/>
                      <a:pt x="1" y="2"/>
                    </a:cubicBezTo>
                    <a:cubicBezTo>
                      <a:pt x="1" y="2"/>
                      <a:pt x="2" y="2"/>
                      <a:pt x="2" y="2"/>
                    </a:cubicBezTo>
                    <a:cubicBezTo>
                      <a:pt x="2" y="4"/>
                      <a:pt x="4" y="3"/>
                      <a:pt x="5" y="3"/>
                    </a:cubicBezTo>
                    <a:cubicBezTo>
                      <a:pt x="5" y="2"/>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0" name="Freeform 1726">
                <a:extLst>
                  <a:ext uri="{FF2B5EF4-FFF2-40B4-BE49-F238E27FC236}">
                    <a16:creationId xmlns:a16="http://schemas.microsoft.com/office/drawing/2014/main" id="{0A2323D9-316F-452A-AC99-8A2E4ED6805D}"/>
                  </a:ext>
                </a:extLst>
              </p:cNvPr>
              <p:cNvSpPr/>
              <p:nvPr/>
            </p:nvSpPr>
            <p:spPr bwMode="auto">
              <a:xfrm>
                <a:off x="3300" y="1968"/>
                <a:ext cx="19" cy="10"/>
              </a:xfrm>
              <a:custGeom>
                <a:gdLst>
                  <a:gd name="T0" fmla="*/ 6 w 7"/>
                  <a:gd name="T1" fmla="*/ 2 h 4"/>
                  <a:gd name="T2" fmla="*/ 2 w 7"/>
                  <a:gd name="T3" fmla="*/ 2 h 4"/>
                  <a:gd name="T4" fmla="*/ 0 w 7"/>
                  <a:gd name="T5" fmla="*/ 3 h 4"/>
                  <a:gd name="T6" fmla="*/ 5 w 7"/>
                  <a:gd name="T7" fmla="*/ 0 h 4"/>
                  <a:gd name="T8" fmla="*/ 7 w 7"/>
                  <a:gd name="T9" fmla="*/ 1 h 4"/>
                  <a:gd name="T10" fmla="*/ 6 w 7"/>
                  <a:gd name="T11" fmla="*/ 2 h 4"/>
                </a:gdLst>
                <a:cxnLst>
                  <a:cxn ang="0">
                    <a:pos x="T0" y="T1"/>
                  </a:cxn>
                  <a:cxn ang="0">
                    <a:pos x="T2" y="T3"/>
                  </a:cxn>
                  <a:cxn ang="0">
                    <a:pos x="T4" y="T5"/>
                  </a:cxn>
                  <a:cxn ang="0">
                    <a:pos x="T6" y="T7"/>
                  </a:cxn>
                  <a:cxn ang="0">
                    <a:pos x="T8" y="T9"/>
                  </a:cxn>
                  <a:cxn ang="0">
                    <a:pos x="T10" y="T11"/>
                  </a:cxn>
                </a:cxnLst>
                <a:rect l="0" t="0" r="r" b="b"/>
                <a:pathLst>
                  <a:path w="7" h="4">
                    <a:moveTo>
                      <a:pt x="6" y="2"/>
                    </a:moveTo>
                    <a:cubicBezTo>
                      <a:pt x="4" y="0"/>
                      <a:pt x="4" y="4"/>
                      <a:pt x="2" y="2"/>
                    </a:cubicBezTo>
                    <a:cubicBezTo>
                      <a:pt x="2" y="3"/>
                      <a:pt x="1" y="3"/>
                      <a:pt x="0" y="3"/>
                    </a:cubicBezTo>
                    <a:cubicBezTo>
                      <a:pt x="1" y="2"/>
                      <a:pt x="3" y="1"/>
                      <a:pt x="5" y="0"/>
                    </a:cubicBezTo>
                    <a:cubicBezTo>
                      <a:pt x="7" y="1"/>
                      <a:pt x="7" y="1"/>
                      <a:pt x="7" y="1"/>
                    </a:cubicBez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1" name="Freeform 1727">
                <a:extLst>
                  <a:ext uri="{FF2B5EF4-FFF2-40B4-BE49-F238E27FC236}">
                    <a16:creationId xmlns:a16="http://schemas.microsoft.com/office/drawing/2014/main" id="{60669FB5-3C2C-4227-8B9A-1272683E80DF}"/>
                  </a:ext>
                </a:extLst>
              </p:cNvPr>
              <p:cNvSpPr/>
              <p:nvPr/>
            </p:nvSpPr>
            <p:spPr bwMode="auto">
              <a:xfrm>
                <a:off x="3319" y="1968"/>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2" name="Freeform 1728">
                <a:extLst>
                  <a:ext uri="{FF2B5EF4-FFF2-40B4-BE49-F238E27FC236}">
                    <a16:creationId xmlns:a16="http://schemas.microsoft.com/office/drawing/2014/main" id="{18488D45-B326-4A3F-A3E1-DC468FAD4A93}"/>
                  </a:ext>
                </a:extLst>
              </p:cNvPr>
              <p:cNvSpPr/>
              <p:nvPr/>
            </p:nvSpPr>
            <p:spPr bwMode="auto">
              <a:xfrm>
                <a:off x="3658" y="1968"/>
                <a:ext cx="3"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3" name="Freeform 1729">
                <a:extLst>
                  <a:ext uri="{FF2B5EF4-FFF2-40B4-BE49-F238E27FC236}">
                    <a16:creationId xmlns:a16="http://schemas.microsoft.com/office/drawing/2014/main" id="{415DB084-3333-4F4A-B121-BC2B08E0FF0E}"/>
                  </a:ext>
                </a:extLst>
              </p:cNvPr>
              <p:cNvSpPr/>
              <p:nvPr/>
            </p:nvSpPr>
            <p:spPr bwMode="auto">
              <a:xfrm>
                <a:off x="3516" y="1970"/>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4" name="Freeform 1730">
                <a:extLst>
                  <a:ext uri="{FF2B5EF4-FFF2-40B4-BE49-F238E27FC236}">
                    <a16:creationId xmlns:a16="http://schemas.microsoft.com/office/drawing/2014/main" id="{4CDA7EEB-10AF-42F9-AFE0-57FD76E96074}"/>
                  </a:ext>
                </a:extLst>
              </p:cNvPr>
              <p:cNvSpPr/>
              <p:nvPr/>
            </p:nvSpPr>
            <p:spPr bwMode="auto">
              <a:xfrm>
                <a:off x="4283" y="196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2"/>
                      <a:pt x="0" y="2"/>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5" name="Freeform 1731">
                <a:extLst>
                  <a:ext uri="{FF2B5EF4-FFF2-40B4-BE49-F238E27FC236}">
                    <a16:creationId xmlns:a16="http://schemas.microsoft.com/office/drawing/2014/main" id="{969FA99F-FCC1-444F-AA65-7E8C34EF5BD5}"/>
                  </a:ext>
                </a:extLst>
              </p:cNvPr>
              <p:cNvSpPr/>
              <p:nvPr/>
            </p:nvSpPr>
            <p:spPr bwMode="auto">
              <a:xfrm>
                <a:off x="2229" y="1970"/>
                <a:ext cx="10" cy="6"/>
              </a:xfrm>
              <a:custGeom>
                <a:gdLst>
                  <a:gd name="T0" fmla="*/ 3 w 4"/>
                  <a:gd name="T1" fmla="*/ 0 h 2"/>
                  <a:gd name="T2" fmla="*/ 4 w 4"/>
                  <a:gd name="T3" fmla="*/ 1 h 2"/>
                  <a:gd name="T4" fmla="*/ 2 w 4"/>
                  <a:gd name="T5" fmla="*/ 2 h 2"/>
                  <a:gd name="T6" fmla="*/ 1 w 4"/>
                  <a:gd name="T7" fmla="*/ 2 h 2"/>
                  <a:gd name="T8" fmla="*/ 1 w 4"/>
                  <a:gd name="T9" fmla="*/ 1 h 2"/>
                  <a:gd name="T10" fmla="*/ 0 w 4"/>
                  <a:gd name="T11" fmla="*/ 1 h 2"/>
                  <a:gd name="T12" fmla="*/ 3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4" y="1"/>
                      <a:pt x="4" y="1"/>
                      <a:pt x="4" y="1"/>
                    </a:cubicBezTo>
                    <a:cubicBezTo>
                      <a:pt x="3" y="2"/>
                      <a:pt x="1" y="1"/>
                      <a:pt x="2" y="2"/>
                    </a:cubicBezTo>
                    <a:cubicBezTo>
                      <a:pt x="1" y="2"/>
                      <a:pt x="1" y="2"/>
                      <a:pt x="1" y="2"/>
                    </a:cubicBezTo>
                    <a:cubicBezTo>
                      <a:pt x="1" y="2"/>
                      <a:pt x="1" y="2"/>
                      <a:pt x="1" y="1"/>
                    </a:cubicBezTo>
                    <a:cubicBezTo>
                      <a:pt x="0" y="1"/>
                      <a:pt x="0" y="1"/>
                      <a:pt x="0" y="1"/>
                    </a:cubicBezTo>
                    <a:cubicBezTo>
                      <a:pt x="1" y="0"/>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6" name="Freeform 1732">
                <a:extLst>
                  <a:ext uri="{FF2B5EF4-FFF2-40B4-BE49-F238E27FC236}">
                    <a16:creationId xmlns:a16="http://schemas.microsoft.com/office/drawing/2014/main" id="{BE1F6D34-AE37-4C7E-B117-807158134449}"/>
                  </a:ext>
                </a:extLst>
              </p:cNvPr>
              <p:cNvSpPr/>
              <p:nvPr/>
            </p:nvSpPr>
            <p:spPr bwMode="auto">
              <a:xfrm>
                <a:off x="3666" y="197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7" name="Freeform 1733">
                <a:extLst>
                  <a:ext uri="{FF2B5EF4-FFF2-40B4-BE49-F238E27FC236}">
                    <a16:creationId xmlns:a16="http://schemas.microsoft.com/office/drawing/2014/main" id="{5C50BBF9-F89D-44D7-8158-A705246EB0AC}"/>
                  </a:ext>
                </a:extLst>
              </p:cNvPr>
              <p:cNvSpPr/>
              <p:nvPr/>
            </p:nvSpPr>
            <p:spPr bwMode="auto">
              <a:xfrm>
                <a:off x="3639" y="1970"/>
                <a:ext cx="6" cy="6"/>
              </a:xfrm>
              <a:custGeom>
                <a:gdLst>
                  <a:gd name="T0" fmla="*/ 1 w 2"/>
                  <a:gd name="T1" fmla="*/ 2 h 2"/>
                  <a:gd name="T2" fmla="*/ 0 w 2"/>
                  <a:gd name="T3" fmla="*/ 1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1"/>
                      <a:pt x="0" y="1"/>
                      <a:pt x="0" y="1"/>
                    </a:cubicBezTo>
                    <a:cubicBezTo>
                      <a:pt x="2" y="0"/>
                      <a:pt x="2" y="0"/>
                      <a:pt x="2" y="0"/>
                    </a:cubicBezTo>
                    <a:cubicBezTo>
                      <a:pt x="2"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8" name="Freeform 1734">
                <a:extLst>
                  <a:ext uri="{FF2B5EF4-FFF2-40B4-BE49-F238E27FC236}">
                    <a16:creationId xmlns:a16="http://schemas.microsoft.com/office/drawing/2014/main" id="{36482887-2818-44F2-BFAA-8ED62B787597}"/>
                  </a:ext>
                </a:extLst>
              </p:cNvPr>
              <p:cNvSpPr/>
              <p:nvPr/>
            </p:nvSpPr>
            <p:spPr bwMode="auto">
              <a:xfrm>
                <a:off x="4286" y="1970"/>
                <a:ext cx="2"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49" name="Freeform 1735">
                <a:extLst>
                  <a:ext uri="{FF2B5EF4-FFF2-40B4-BE49-F238E27FC236}">
                    <a16:creationId xmlns:a16="http://schemas.microsoft.com/office/drawing/2014/main" id="{6A98AF4E-CE92-4AF1-8069-808B7692DC12}"/>
                  </a:ext>
                </a:extLst>
              </p:cNvPr>
              <p:cNvSpPr/>
              <p:nvPr/>
            </p:nvSpPr>
            <p:spPr bwMode="auto">
              <a:xfrm>
                <a:off x="3503" y="1973"/>
                <a:ext cx="11" cy="8"/>
              </a:xfrm>
              <a:custGeom>
                <a:gdLst>
                  <a:gd name="T0" fmla="*/ 2 w 4"/>
                  <a:gd name="T1" fmla="*/ 3 h 3"/>
                  <a:gd name="T2" fmla="*/ 2 w 4"/>
                  <a:gd name="T3" fmla="*/ 2 h 3"/>
                  <a:gd name="T4" fmla="*/ 3 w 4"/>
                  <a:gd name="T5" fmla="*/ 2 h 3"/>
                  <a:gd name="T6" fmla="*/ 2 w 4"/>
                  <a:gd name="T7" fmla="*/ 0 h 3"/>
                  <a:gd name="T8" fmla="*/ 4 w 4"/>
                  <a:gd name="T9" fmla="*/ 0 h 3"/>
                  <a:gd name="T10" fmla="*/ 2 w 4"/>
                  <a:gd name="T11" fmla="*/ 3 h 3"/>
                </a:gdLst>
                <a:cxnLst>
                  <a:cxn ang="0">
                    <a:pos x="T0" y="T1"/>
                  </a:cxn>
                  <a:cxn ang="0">
                    <a:pos x="T2" y="T3"/>
                  </a:cxn>
                  <a:cxn ang="0">
                    <a:pos x="T4" y="T5"/>
                  </a:cxn>
                  <a:cxn ang="0">
                    <a:pos x="T6" y="T7"/>
                  </a:cxn>
                  <a:cxn ang="0">
                    <a:pos x="T8" y="T9"/>
                  </a:cxn>
                  <a:cxn ang="0">
                    <a:pos x="T10" y="T11"/>
                  </a:cxn>
                </a:cxnLst>
                <a:rect l="0" t="0" r="r" b="b"/>
                <a:pathLst>
                  <a:path w="4" h="3">
                    <a:moveTo>
                      <a:pt x="2" y="3"/>
                    </a:moveTo>
                    <a:cubicBezTo>
                      <a:pt x="2" y="2"/>
                      <a:pt x="2" y="2"/>
                      <a:pt x="2" y="2"/>
                    </a:cubicBezTo>
                    <a:cubicBezTo>
                      <a:pt x="0" y="2"/>
                      <a:pt x="3" y="2"/>
                      <a:pt x="3" y="2"/>
                    </a:cubicBezTo>
                    <a:cubicBezTo>
                      <a:pt x="2" y="0"/>
                      <a:pt x="2" y="0"/>
                      <a:pt x="2" y="0"/>
                    </a:cubicBezTo>
                    <a:cubicBezTo>
                      <a:pt x="4" y="0"/>
                      <a:pt x="4" y="0"/>
                      <a:pt x="4" y="0"/>
                    </a:cubicBezTo>
                    <a:cubicBezTo>
                      <a:pt x="4" y="1"/>
                      <a:pt x="4"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0" name="Freeform 1736">
                <a:extLst>
                  <a:ext uri="{FF2B5EF4-FFF2-40B4-BE49-F238E27FC236}">
                    <a16:creationId xmlns:a16="http://schemas.microsoft.com/office/drawing/2014/main" id="{E0EEDB8B-D599-496D-A58C-D9A427CD26FE}"/>
                  </a:ext>
                </a:extLst>
              </p:cNvPr>
              <p:cNvSpPr/>
              <p:nvPr/>
            </p:nvSpPr>
            <p:spPr bwMode="auto">
              <a:xfrm>
                <a:off x="4267" y="1973"/>
                <a:ext cx="13" cy="5"/>
              </a:xfrm>
              <a:custGeom>
                <a:gdLst>
                  <a:gd name="T0" fmla="*/ 1 w 5"/>
                  <a:gd name="T1" fmla="*/ 2 h 2"/>
                  <a:gd name="T2" fmla="*/ 1 w 5"/>
                  <a:gd name="T3" fmla="*/ 2 h 2"/>
                  <a:gd name="T4" fmla="*/ 4 w 5"/>
                  <a:gd name="T5" fmla="*/ 0 h 2"/>
                  <a:gd name="T6" fmla="*/ 1 w 5"/>
                  <a:gd name="T7" fmla="*/ 2 h 2"/>
                </a:gdLst>
                <a:cxnLst>
                  <a:cxn ang="0">
                    <a:pos x="T0" y="T1"/>
                  </a:cxn>
                  <a:cxn ang="0">
                    <a:pos x="T2" y="T3"/>
                  </a:cxn>
                  <a:cxn ang="0">
                    <a:pos x="T4" y="T5"/>
                  </a:cxn>
                  <a:cxn ang="0">
                    <a:pos x="T6" y="T7"/>
                  </a:cxn>
                </a:cxnLst>
                <a:rect l="0" t="0" r="r" b="b"/>
                <a:pathLst>
                  <a:path w="5" h="2">
                    <a:moveTo>
                      <a:pt x="1" y="2"/>
                    </a:moveTo>
                    <a:cubicBezTo>
                      <a:pt x="1" y="2"/>
                      <a:pt x="1" y="2"/>
                      <a:pt x="1" y="2"/>
                    </a:cubicBezTo>
                    <a:cubicBezTo>
                      <a:pt x="0" y="1"/>
                      <a:pt x="2" y="1"/>
                      <a:pt x="4" y="0"/>
                    </a:cubicBezTo>
                    <a:cubicBezTo>
                      <a:pt x="5" y="2"/>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1" name="Freeform 1737">
                <a:extLst>
                  <a:ext uri="{FF2B5EF4-FFF2-40B4-BE49-F238E27FC236}">
                    <a16:creationId xmlns:a16="http://schemas.microsoft.com/office/drawing/2014/main" id="{9E0524DE-958F-422B-89BE-0233FA74ACE2}"/>
                  </a:ext>
                </a:extLst>
              </p:cNvPr>
              <p:cNvSpPr/>
              <p:nvPr/>
            </p:nvSpPr>
            <p:spPr bwMode="auto">
              <a:xfrm>
                <a:off x="2579" y="1976"/>
                <a:ext cx="10" cy="8"/>
              </a:xfrm>
              <a:custGeom>
                <a:gdLst>
                  <a:gd name="T0" fmla="*/ 3 w 4"/>
                  <a:gd name="T1" fmla="*/ 2 h 3"/>
                  <a:gd name="T2" fmla="*/ 3 w 4"/>
                  <a:gd name="T3" fmla="*/ 1 h 3"/>
                  <a:gd name="T4" fmla="*/ 2 w 4"/>
                  <a:gd name="T5" fmla="*/ 2 h 3"/>
                  <a:gd name="T6" fmla="*/ 2 w 4"/>
                  <a:gd name="T7" fmla="*/ 2 h 3"/>
                  <a:gd name="T8" fmla="*/ 0 w 4"/>
                  <a:gd name="T9" fmla="*/ 2 h 3"/>
                  <a:gd name="T10" fmla="*/ 1 w 4"/>
                  <a:gd name="T11" fmla="*/ 2 h 3"/>
                  <a:gd name="T12" fmla="*/ 0 w 4"/>
                  <a:gd name="T13" fmla="*/ 1 h 3"/>
                  <a:gd name="T14" fmla="*/ 4 w 4"/>
                  <a:gd name="T15" fmla="*/ 0 h 3"/>
                  <a:gd name="T16" fmla="*/ 3 w 4"/>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cubicBezTo>
                      <a:pt x="3" y="1"/>
                      <a:pt x="3" y="1"/>
                      <a:pt x="3" y="1"/>
                    </a:cubicBezTo>
                    <a:cubicBezTo>
                      <a:pt x="2" y="2"/>
                      <a:pt x="2" y="2"/>
                      <a:pt x="2" y="2"/>
                    </a:cubicBezTo>
                    <a:cubicBezTo>
                      <a:pt x="2" y="2"/>
                      <a:pt x="2" y="2"/>
                      <a:pt x="2" y="2"/>
                    </a:cubicBezTo>
                    <a:cubicBezTo>
                      <a:pt x="2" y="0"/>
                      <a:pt x="0" y="3"/>
                      <a:pt x="0" y="2"/>
                    </a:cubicBezTo>
                    <a:cubicBezTo>
                      <a:pt x="1" y="2"/>
                      <a:pt x="1" y="2"/>
                      <a:pt x="1" y="2"/>
                    </a:cubicBezTo>
                    <a:cubicBezTo>
                      <a:pt x="0" y="1"/>
                      <a:pt x="0" y="1"/>
                      <a:pt x="0" y="1"/>
                    </a:cubicBezTo>
                    <a:cubicBezTo>
                      <a:pt x="1" y="0"/>
                      <a:pt x="3"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2" name="Freeform 1738">
                <a:extLst>
                  <a:ext uri="{FF2B5EF4-FFF2-40B4-BE49-F238E27FC236}">
                    <a16:creationId xmlns:a16="http://schemas.microsoft.com/office/drawing/2014/main" id="{DE596586-8658-4F4D-8CE4-37F61F2A341A}"/>
                  </a:ext>
                </a:extLst>
              </p:cNvPr>
              <p:cNvSpPr/>
              <p:nvPr/>
            </p:nvSpPr>
            <p:spPr bwMode="auto">
              <a:xfrm>
                <a:off x="2335" y="1973"/>
                <a:ext cx="27" cy="16"/>
              </a:xfrm>
              <a:custGeom>
                <a:gdLst>
                  <a:gd name="T0" fmla="*/ 10 w 10"/>
                  <a:gd name="T1" fmla="*/ 2 h 6"/>
                  <a:gd name="T2" fmla="*/ 2 w 10"/>
                  <a:gd name="T3" fmla="*/ 6 h 6"/>
                  <a:gd name="T4" fmla="*/ 0 w 10"/>
                  <a:gd name="T5" fmla="*/ 3 h 6"/>
                  <a:gd name="T6" fmla="*/ 2 w 10"/>
                  <a:gd name="T7" fmla="*/ 2 h 6"/>
                  <a:gd name="T8" fmla="*/ 3 w 10"/>
                  <a:gd name="T9" fmla="*/ 4 h 6"/>
                  <a:gd name="T10" fmla="*/ 6 w 10"/>
                  <a:gd name="T11" fmla="*/ 3 h 6"/>
                  <a:gd name="T12" fmla="*/ 4 w 10"/>
                  <a:gd name="T13" fmla="*/ 2 h 6"/>
                  <a:gd name="T14" fmla="*/ 4 w 10"/>
                  <a:gd name="T15" fmla="*/ 3 h 6"/>
                  <a:gd name="T16" fmla="*/ 5 w 10"/>
                  <a:gd name="T17" fmla="*/ 1 h 6"/>
                  <a:gd name="T18" fmla="*/ 10 w 10"/>
                  <a:gd name="T1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2"/>
                    </a:moveTo>
                    <a:cubicBezTo>
                      <a:pt x="8" y="5"/>
                      <a:pt x="4" y="3"/>
                      <a:pt x="2" y="6"/>
                    </a:cubicBezTo>
                    <a:cubicBezTo>
                      <a:pt x="1" y="5"/>
                      <a:pt x="0" y="5"/>
                      <a:pt x="0" y="3"/>
                    </a:cubicBezTo>
                    <a:cubicBezTo>
                      <a:pt x="0" y="3"/>
                      <a:pt x="1" y="2"/>
                      <a:pt x="2" y="2"/>
                    </a:cubicBezTo>
                    <a:cubicBezTo>
                      <a:pt x="3" y="4"/>
                      <a:pt x="3" y="4"/>
                      <a:pt x="3" y="4"/>
                    </a:cubicBezTo>
                    <a:cubicBezTo>
                      <a:pt x="4" y="4"/>
                      <a:pt x="5" y="4"/>
                      <a:pt x="6" y="3"/>
                    </a:cubicBezTo>
                    <a:cubicBezTo>
                      <a:pt x="5" y="2"/>
                      <a:pt x="5" y="2"/>
                      <a:pt x="4" y="2"/>
                    </a:cubicBezTo>
                    <a:cubicBezTo>
                      <a:pt x="4" y="3"/>
                      <a:pt x="4" y="3"/>
                      <a:pt x="4" y="3"/>
                    </a:cubicBezTo>
                    <a:cubicBezTo>
                      <a:pt x="3" y="2"/>
                      <a:pt x="5" y="2"/>
                      <a:pt x="5" y="1"/>
                    </a:cubicBezTo>
                    <a:cubicBezTo>
                      <a:pt x="7" y="3"/>
                      <a:pt x="9" y="0"/>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3" name="Freeform 1739">
                <a:extLst>
                  <a:ext uri="{FF2B5EF4-FFF2-40B4-BE49-F238E27FC236}">
                    <a16:creationId xmlns:a16="http://schemas.microsoft.com/office/drawing/2014/main" id="{ED99973F-1F50-4B88-80D3-664B9D75E9C4}"/>
                  </a:ext>
                </a:extLst>
              </p:cNvPr>
              <p:cNvSpPr/>
              <p:nvPr/>
            </p:nvSpPr>
            <p:spPr bwMode="auto">
              <a:xfrm>
                <a:off x="3281" y="1973"/>
                <a:ext cx="14" cy="11"/>
              </a:xfrm>
              <a:custGeom>
                <a:gdLst>
                  <a:gd name="T0" fmla="*/ 5 w 5"/>
                  <a:gd name="T1" fmla="*/ 2 h 4"/>
                  <a:gd name="T2" fmla="*/ 1 w 5"/>
                  <a:gd name="T3" fmla="*/ 4 h 4"/>
                  <a:gd name="T4" fmla="*/ 0 w 5"/>
                  <a:gd name="T5" fmla="*/ 3 h 4"/>
                  <a:gd name="T6" fmla="*/ 0 w 5"/>
                  <a:gd name="T7" fmla="*/ 2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1" y="2"/>
                      <a:pt x="1" y="4"/>
                    </a:cubicBezTo>
                    <a:cubicBezTo>
                      <a:pt x="0" y="3"/>
                      <a:pt x="0" y="3"/>
                      <a:pt x="0" y="3"/>
                    </a:cubicBezTo>
                    <a:cubicBezTo>
                      <a:pt x="0" y="3"/>
                      <a:pt x="2" y="3"/>
                      <a:pt x="0" y="2"/>
                    </a:cubicBezTo>
                    <a:cubicBezTo>
                      <a:pt x="1" y="3"/>
                      <a:pt x="4"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4" name="Freeform 1740">
                <a:extLst>
                  <a:ext uri="{FF2B5EF4-FFF2-40B4-BE49-F238E27FC236}">
                    <a16:creationId xmlns:a16="http://schemas.microsoft.com/office/drawing/2014/main" id="{FDF67FA1-3A87-4B12-9753-2F0E3520D96C}"/>
                  </a:ext>
                </a:extLst>
              </p:cNvPr>
              <p:cNvSpPr/>
              <p:nvPr/>
            </p:nvSpPr>
            <p:spPr bwMode="auto">
              <a:xfrm>
                <a:off x="3484" y="1976"/>
                <a:ext cx="22" cy="13"/>
              </a:xfrm>
              <a:custGeom>
                <a:gdLst>
                  <a:gd name="T0" fmla="*/ 7 w 8"/>
                  <a:gd name="T1" fmla="*/ 2 h 5"/>
                  <a:gd name="T2" fmla="*/ 5 w 8"/>
                  <a:gd name="T3" fmla="*/ 1 h 5"/>
                  <a:gd name="T4" fmla="*/ 4 w 8"/>
                  <a:gd name="T5" fmla="*/ 2 h 5"/>
                  <a:gd name="T6" fmla="*/ 5 w 8"/>
                  <a:gd name="T7" fmla="*/ 3 h 5"/>
                  <a:gd name="T8" fmla="*/ 3 w 8"/>
                  <a:gd name="T9" fmla="*/ 5 h 5"/>
                  <a:gd name="T10" fmla="*/ 1 w 8"/>
                  <a:gd name="T11" fmla="*/ 4 h 5"/>
                  <a:gd name="T12" fmla="*/ 2 w 8"/>
                  <a:gd name="T13" fmla="*/ 3 h 5"/>
                  <a:gd name="T14" fmla="*/ 0 w 8"/>
                  <a:gd name="T15" fmla="*/ 2 h 5"/>
                  <a:gd name="T16" fmla="*/ 7 w 8"/>
                  <a:gd name="T17" fmla="*/ 0 h 5"/>
                  <a:gd name="T18" fmla="*/ 7 w 8"/>
                  <a:gd name="T19"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2"/>
                    </a:moveTo>
                    <a:cubicBezTo>
                      <a:pt x="6" y="1"/>
                      <a:pt x="6" y="1"/>
                      <a:pt x="5" y="1"/>
                    </a:cubicBezTo>
                    <a:cubicBezTo>
                      <a:pt x="4" y="2"/>
                      <a:pt x="4" y="2"/>
                      <a:pt x="4" y="2"/>
                    </a:cubicBezTo>
                    <a:cubicBezTo>
                      <a:pt x="5" y="3"/>
                      <a:pt x="5" y="3"/>
                      <a:pt x="5" y="3"/>
                    </a:cubicBezTo>
                    <a:cubicBezTo>
                      <a:pt x="5" y="3"/>
                      <a:pt x="2" y="4"/>
                      <a:pt x="3" y="5"/>
                    </a:cubicBezTo>
                    <a:cubicBezTo>
                      <a:pt x="2" y="5"/>
                      <a:pt x="2" y="4"/>
                      <a:pt x="1" y="4"/>
                    </a:cubicBezTo>
                    <a:cubicBezTo>
                      <a:pt x="2" y="3"/>
                      <a:pt x="2" y="3"/>
                      <a:pt x="2" y="3"/>
                    </a:cubicBezTo>
                    <a:cubicBezTo>
                      <a:pt x="0" y="2"/>
                      <a:pt x="0" y="2"/>
                      <a:pt x="0" y="2"/>
                    </a:cubicBezTo>
                    <a:cubicBezTo>
                      <a:pt x="3" y="0"/>
                      <a:pt x="4"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5" name="Freeform 1741">
                <a:extLst>
                  <a:ext uri="{FF2B5EF4-FFF2-40B4-BE49-F238E27FC236}">
                    <a16:creationId xmlns:a16="http://schemas.microsoft.com/office/drawing/2014/main" id="{0D021359-6EA1-4FCC-A6EB-819723B6CC75}"/>
                  </a:ext>
                </a:extLst>
              </p:cNvPr>
              <p:cNvSpPr/>
              <p:nvPr/>
            </p:nvSpPr>
            <p:spPr bwMode="auto">
              <a:xfrm>
                <a:off x="3607" y="1976"/>
                <a:ext cx="30" cy="16"/>
              </a:xfrm>
              <a:custGeom>
                <a:gdLst>
                  <a:gd name="T0" fmla="*/ 11 w 11"/>
                  <a:gd name="T1" fmla="*/ 2 h 6"/>
                  <a:gd name="T2" fmla="*/ 10 w 11"/>
                  <a:gd name="T3" fmla="*/ 1 h 6"/>
                  <a:gd name="T4" fmla="*/ 9 w 11"/>
                  <a:gd name="T5" fmla="*/ 2 h 6"/>
                  <a:gd name="T6" fmla="*/ 10 w 11"/>
                  <a:gd name="T7" fmla="*/ 2 h 6"/>
                  <a:gd name="T8" fmla="*/ 11 w 11"/>
                  <a:gd name="T9" fmla="*/ 2 h 6"/>
                  <a:gd name="T10" fmla="*/ 9 w 11"/>
                  <a:gd name="T11" fmla="*/ 4 h 6"/>
                  <a:gd name="T12" fmla="*/ 8 w 11"/>
                  <a:gd name="T13" fmla="*/ 3 h 6"/>
                  <a:gd name="T14" fmla="*/ 7 w 11"/>
                  <a:gd name="T15" fmla="*/ 4 h 6"/>
                  <a:gd name="T16" fmla="*/ 8 w 11"/>
                  <a:gd name="T17" fmla="*/ 5 h 6"/>
                  <a:gd name="T18" fmla="*/ 7 w 11"/>
                  <a:gd name="T19" fmla="*/ 4 h 6"/>
                  <a:gd name="T20" fmla="*/ 6 w 11"/>
                  <a:gd name="T21" fmla="*/ 6 h 6"/>
                  <a:gd name="T22" fmla="*/ 6 w 11"/>
                  <a:gd name="T23" fmla="*/ 5 h 6"/>
                  <a:gd name="T24" fmla="*/ 5 w 11"/>
                  <a:gd name="T25" fmla="*/ 6 h 6"/>
                  <a:gd name="T26" fmla="*/ 5 w 11"/>
                  <a:gd name="T27" fmla="*/ 3 h 6"/>
                  <a:gd name="T28" fmla="*/ 4 w 11"/>
                  <a:gd name="T29" fmla="*/ 4 h 6"/>
                  <a:gd name="T30" fmla="*/ 4 w 11"/>
                  <a:gd name="T31" fmla="*/ 5 h 6"/>
                  <a:gd name="T32" fmla="*/ 4 w 11"/>
                  <a:gd name="T33" fmla="*/ 6 h 6"/>
                  <a:gd name="T34" fmla="*/ 1 w 11"/>
                  <a:gd name="T35" fmla="*/ 6 h 6"/>
                  <a:gd name="T36" fmla="*/ 1 w 11"/>
                  <a:gd name="T37" fmla="*/ 6 h 6"/>
                  <a:gd name="T38" fmla="*/ 0 w 11"/>
                  <a:gd name="T39" fmla="*/ 6 h 6"/>
                  <a:gd name="T40" fmla="*/ 6 w 11"/>
                  <a:gd name="T41" fmla="*/ 1 h 6"/>
                  <a:gd name="T42" fmla="*/ 7 w 11"/>
                  <a:gd name="T43" fmla="*/ 2 h 6"/>
                  <a:gd name="T44" fmla="*/ 6 w 11"/>
                  <a:gd name="T45" fmla="*/ 3 h 6"/>
                  <a:gd name="T46" fmla="*/ 5 w 11"/>
                  <a:gd name="T47" fmla="*/ 3 h 6"/>
                  <a:gd name="T48" fmla="*/ 6 w 11"/>
                  <a:gd name="T49" fmla="*/ 5 h 6"/>
                  <a:gd name="T50" fmla="*/ 9 w 11"/>
                  <a:gd name="T51" fmla="*/ 3 h 6"/>
                  <a:gd name="T52" fmla="*/ 10 w 11"/>
                  <a:gd name="T53" fmla="*/ 2 h 6"/>
                  <a:gd name="T54" fmla="*/ 9 w 11"/>
                  <a:gd name="T55" fmla="*/ 2 h 6"/>
                  <a:gd name="T56" fmla="*/ 8 w 11"/>
                  <a:gd name="T57" fmla="*/ 2 h 6"/>
                  <a:gd name="T58" fmla="*/ 8 w 11"/>
                  <a:gd name="T59" fmla="*/ 1 h 6"/>
                  <a:gd name="T60" fmla="*/ 11 w 11"/>
                  <a:gd name="T61" fmla="*/ 0 h 6"/>
                  <a:gd name="T62" fmla="*/ 11 w 11"/>
                  <a:gd name="T63"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6">
                    <a:moveTo>
                      <a:pt x="11" y="2"/>
                    </a:moveTo>
                    <a:cubicBezTo>
                      <a:pt x="10" y="1"/>
                      <a:pt x="10" y="1"/>
                      <a:pt x="10" y="1"/>
                    </a:cubicBezTo>
                    <a:cubicBezTo>
                      <a:pt x="9" y="2"/>
                      <a:pt x="9" y="2"/>
                      <a:pt x="9" y="2"/>
                    </a:cubicBezTo>
                    <a:cubicBezTo>
                      <a:pt x="10" y="2"/>
                      <a:pt x="10" y="2"/>
                      <a:pt x="10" y="2"/>
                    </a:cubicBezTo>
                    <a:cubicBezTo>
                      <a:pt x="11" y="2"/>
                      <a:pt x="11" y="2"/>
                      <a:pt x="11" y="2"/>
                    </a:cubicBezTo>
                    <a:cubicBezTo>
                      <a:pt x="10" y="3"/>
                      <a:pt x="10" y="4"/>
                      <a:pt x="9" y="4"/>
                    </a:cubicBezTo>
                    <a:cubicBezTo>
                      <a:pt x="9" y="4"/>
                      <a:pt x="9" y="3"/>
                      <a:pt x="8" y="3"/>
                    </a:cubicBezTo>
                    <a:cubicBezTo>
                      <a:pt x="8" y="3"/>
                      <a:pt x="7" y="4"/>
                      <a:pt x="7" y="4"/>
                    </a:cubicBezTo>
                    <a:cubicBezTo>
                      <a:pt x="8" y="5"/>
                      <a:pt x="8" y="5"/>
                      <a:pt x="8" y="5"/>
                    </a:cubicBezTo>
                    <a:cubicBezTo>
                      <a:pt x="7" y="4"/>
                      <a:pt x="7" y="4"/>
                      <a:pt x="7" y="4"/>
                    </a:cubicBezTo>
                    <a:cubicBezTo>
                      <a:pt x="6" y="6"/>
                      <a:pt x="6" y="6"/>
                      <a:pt x="6" y="6"/>
                    </a:cubicBezTo>
                    <a:cubicBezTo>
                      <a:pt x="6" y="5"/>
                      <a:pt x="6" y="5"/>
                      <a:pt x="6" y="5"/>
                    </a:cubicBezTo>
                    <a:cubicBezTo>
                      <a:pt x="5" y="6"/>
                      <a:pt x="5" y="6"/>
                      <a:pt x="5" y="6"/>
                    </a:cubicBezTo>
                    <a:cubicBezTo>
                      <a:pt x="5" y="6"/>
                      <a:pt x="6" y="4"/>
                      <a:pt x="5" y="3"/>
                    </a:cubicBezTo>
                    <a:cubicBezTo>
                      <a:pt x="4" y="4"/>
                      <a:pt x="4" y="4"/>
                      <a:pt x="4" y="4"/>
                    </a:cubicBezTo>
                    <a:cubicBezTo>
                      <a:pt x="4" y="5"/>
                      <a:pt x="4" y="5"/>
                      <a:pt x="4" y="5"/>
                    </a:cubicBezTo>
                    <a:cubicBezTo>
                      <a:pt x="4" y="5"/>
                      <a:pt x="4" y="5"/>
                      <a:pt x="4" y="6"/>
                    </a:cubicBezTo>
                    <a:cubicBezTo>
                      <a:pt x="1" y="6"/>
                      <a:pt x="1" y="6"/>
                      <a:pt x="1" y="6"/>
                    </a:cubicBezTo>
                    <a:cubicBezTo>
                      <a:pt x="1" y="6"/>
                      <a:pt x="1" y="6"/>
                      <a:pt x="1" y="6"/>
                    </a:cubicBezTo>
                    <a:cubicBezTo>
                      <a:pt x="0" y="6"/>
                      <a:pt x="0" y="6"/>
                      <a:pt x="0" y="6"/>
                    </a:cubicBezTo>
                    <a:cubicBezTo>
                      <a:pt x="0" y="3"/>
                      <a:pt x="4" y="3"/>
                      <a:pt x="6" y="1"/>
                    </a:cubicBezTo>
                    <a:cubicBezTo>
                      <a:pt x="7" y="2"/>
                      <a:pt x="7" y="2"/>
                      <a:pt x="7" y="2"/>
                    </a:cubicBezTo>
                    <a:cubicBezTo>
                      <a:pt x="7" y="1"/>
                      <a:pt x="6" y="2"/>
                      <a:pt x="6" y="3"/>
                    </a:cubicBezTo>
                    <a:cubicBezTo>
                      <a:pt x="6" y="3"/>
                      <a:pt x="6" y="3"/>
                      <a:pt x="5" y="3"/>
                    </a:cubicBezTo>
                    <a:cubicBezTo>
                      <a:pt x="6" y="3"/>
                      <a:pt x="5" y="5"/>
                      <a:pt x="6" y="5"/>
                    </a:cubicBezTo>
                    <a:cubicBezTo>
                      <a:pt x="7" y="5"/>
                      <a:pt x="8" y="2"/>
                      <a:pt x="9" y="3"/>
                    </a:cubicBezTo>
                    <a:cubicBezTo>
                      <a:pt x="9" y="3"/>
                      <a:pt x="10" y="3"/>
                      <a:pt x="10" y="2"/>
                    </a:cubicBezTo>
                    <a:cubicBezTo>
                      <a:pt x="9" y="2"/>
                      <a:pt x="9" y="2"/>
                      <a:pt x="9" y="2"/>
                    </a:cubicBezTo>
                    <a:cubicBezTo>
                      <a:pt x="8" y="2"/>
                      <a:pt x="8" y="2"/>
                      <a:pt x="8" y="2"/>
                    </a:cubicBezTo>
                    <a:cubicBezTo>
                      <a:pt x="8" y="1"/>
                      <a:pt x="8" y="1"/>
                      <a:pt x="8" y="1"/>
                    </a:cubicBezTo>
                    <a:cubicBezTo>
                      <a:pt x="9" y="2"/>
                      <a:pt x="9" y="0"/>
                      <a:pt x="11"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6" name="Freeform 1742">
                <a:extLst>
                  <a:ext uri="{FF2B5EF4-FFF2-40B4-BE49-F238E27FC236}">
                    <a16:creationId xmlns:a16="http://schemas.microsoft.com/office/drawing/2014/main" id="{03E06FFA-4227-40C1-974C-C41CF3775B23}"/>
                  </a:ext>
                </a:extLst>
              </p:cNvPr>
              <p:cNvSpPr/>
              <p:nvPr/>
            </p:nvSpPr>
            <p:spPr bwMode="auto">
              <a:xfrm>
                <a:off x="2226" y="1976"/>
                <a:ext cx="8" cy="5"/>
              </a:xfrm>
              <a:custGeom>
                <a:gdLst>
                  <a:gd name="T0" fmla="*/ 2 w 3"/>
                  <a:gd name="T1" fmla="*/ 1 h 2"/>
                  <a:gd name="T2" fmla="*/ 0 w 3"/>
                  <a:gd name="T3" fmla="*/ 2 h 2"/>
                  <a:gd name="T4" fmla="*/ 1 w 3"/>
                  <a:gd name="T5" fmla="*/ 1 h 2"/>
                  <a:gd name="T6" fmla="*/ 2 w 3"/>
                  <a:gd name="T7" fmla="*/ 1 h 2"/>
                </a:gdLst>
                <a:cxnLst>
                  <a:cxn ang="0">
                    <a:pos x="T0" y="T1"/>
                  </a:cxn>
                  <a:cxn ang="0">
                    <a:pos x="T2" y="T3"/>
                  </a:cxn>
                  <a:cxn ang="0">
                    <a:pos x="T4" y="T5"/>
                  </a:cxn>
                  <a:cxn ang="0">
                    <a:pos x="T6" y="T7"/>
                  </a:cxn>
                </a:cxnLst>
                <a:rect l="0" t="0" r="r" b="b"/>
                <a:pathLst>
                  <a:path w="3" h="2">
                    <a:moveTo>
                      <a:pt x="2" y="1"/>
                    </a:moveTo>
                    <a:cubicBezTo>
                      <a:pt x="1" y="2"/>
                      <a:pt x="1" y="2"/>
                      <a:pt x="0" y="2"/>
                    </a:cubicBezTo>
                    <a:cubicBezTo>
                      <a:pt x="1" y="1"/>
                      <a:pt x="1" y="1"/>
                      <a:pt x="1" y="1"/>
                    </a:cubicBezTo>
                    <a:cubicBezTo>
                      <a:pt x="1" y="1"/>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7" name="Freeform 1743">
                <a:extLst>
                  <a:ext uri="{FF2B5EF4-FFF2-40B4-BE49-F238E27FC236}">
                    <a16:creationId xmlns:a16="http://schemas.microsoft.com/office/drawing/2014/main" id="{B703E907-2BFF-41B9-86EC-2536A38FA8FF}"/>
                  </a:ext>
                </a:extLst>
              </p:cNvPr>
              <p:cNvSpPr/>
              <p:nvPr/>
            </p:nvSpPr>
            <p:spPr bwMode="auto">
              <a:xfrm>
                <a:off x="2541" y="1976"/>
                <a:ext cx="35" cy="10"/>
              </a:xfrm>
              <a:custGeom>
                <a:gdLst>
                  <a:gd name="T0" fmla="*/ 8 w 13"/>
                  <a:gd name="T1" fmla="*/ 1 h 4"/>
                  <a:gd name="T2" fmla="*/ 9 w 13"/>
                  <a:gd name="T3" fmla="*/ 2 h 4"/>
                  <a:gd name="T4" fmla="*/ 10 w 13"/>
                  <a:gd name="T5" fmla="*/ 1 h 4"/>
                  <a:gd name="T6" fmla="*/ 10 w 13"/>
                  <a:gd name="T7" fmla="*/ 2 h 4"/>
                  <a:gd name="T8" fmla="*/ 13 w 13"/>
                  <a:gd name="T9" fmla="*/ 1 h 4"/>
                  <a:gd name="T10" fmla="*/ 10 w 13"/>
                  <a:gd name="T11" fmla="*/ 3 h 4"/>
                  <a:gd name="T12" fmla="*/ 7 w 13"/>
                  <a:gd name="T13" fmla="*/ 3 h 4"/>
                  <a:gd name="T14" fmla="*/ 7 w 13"/>
                  <a:gd name="T15" fmla="*/ 2 h 4"/>
                  <a:gd name="T16" fmla="*/ 2 w 13"/>
                  <a:gd name="T17" fmla="*/ 3 h 4"/>
                  <a:gd name="T18" fmla="*/ 0 w 13"/>
                  <a:gd name="T19" fmla="*/ 3 h 4"/>
                  <a:gd name="T20" fmla="*/ 1 w 13"/>
                  <a:gd name="T21" fmla="*/ 1 h 4"/>
                  <a:gd name="T22" fmla="*/ 6 w 13"/>
                  <a:gd name="T23" fmla="*/ 1 h 4"/>
                  <a:gd name="T24" fmla="*/ 6 w 13"/>
                  <a:gd name="T25" fmla="*/ 1 h 4"/>
                  <a:gd name="T26" fmla="*/ 8 w 13"/>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8" y="1"/>
                    </a:moveTo>
                    <a:cubicBezTo>
                      <a:pt x="8" y="1"/>
                      <a:pt x="8" y="2"/>
                      <a:pt x="9" y="2"/>
                    </a:cubicBezTo>
                    <a:cubicBezTo>
                      <a:pt x="10" y="1"/>
                      <a:pt x="10" y="1"/>
                      <a:pt x="10" y="1"/>
                    </a:cubicBezTo>
                    <a:cubicBezTo>
                      <a:pt x="10" y="2"/>
                      <a:pt x="10" y="2"/>
                      <a:pt x="10" y="2"/>
                    </a:cubicBezTo>
                    <a:cubicBezTo>
                      <a:pt x="12" y="2"/>
                      <a:pt x="11" y="0"/>
                      <a:pt x="13" y="1"/>
                    </a:cubicBezTo>
                    <a:cubicBezTo>
                      <a:pt x="13" y="3"/>
                      <a:pt x="11" y="2"/>
                      <a:pt x="10" y="3"/>
                    </a:cubicBezTo>
                    <a:cubicBezTo>
                      <a:pt x="8" y="1"/>
                      <a:pt x="9" y="3"/>
                      <a:pt x="7" y="3"/>
                    </a:cubicBezTo>
                    <a:cubicBezTo>
                      <a:pt x="7" y="2"/>
                      <a:pt x="7" y="2"/>
                      <a:pt x="7" y="2"/>
                    </a:cubicBezTo>
                    <a:cubicBezTo>
                      <a:pt x="5" y="1"/>
                      <a:pt x="4" y="4"/>
                      <a:pt x="2" y="3"/>
                    </a:cubicBezTo>
                    <a:cubicBezTo>
                      <a:pt x="1" y="4"/>
                      <a:pt x="0" y="3"/>
                      <a:pt x="0" y="3"/>
                    </a:cubicBezTo>
                    <a:cubicBezTo>
                      <a:pt x="0" y="2"/>
                      <a:pt x="1" y="2"/>
                      <a:pt x="1" y="1"/>
                    </a:cubicBezTo>
                    <a:cubicBezTo>
                      <a:pt x="2" y="2"/>
                      <a:pt x="4" y="1"/>
                      <a:pt x="6" y="1"/>
                    </a:cubicBezTo>
                    <a:cubicBezTo>
                      <a:pt x="6" y="1"/>
                      <a:pt x="6" y="1"/>
                      <a:pt x="6" y="1"/>
                    </a:cubicBezTo>
                    <a:cubicBezTo>
                      <a:pt x="7" y="1"/>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8" name="Freeform 1744">
                <a:extLst>
                  <a:ext uri="{FF2B5EF4-FFF2-40B4-BE49-F238E27FC236}">
                    <a16:creationId xmlns:a16="http://schemas.microsoft.com/office/drawing/2014/main" id="{68F238E9-F1CA-46F6-BCF9-DC1EAD1FE6CD}"/>
                  </a:ext>
                </a:extLst>
              </p:cNvPr>
              <p:cNvSpPr/>
              <p:nvPr/>
            </p:nvSpPr>
            <p:spPr bwMode="auto">
              <a:xfrm>
                <a:off x="4238" y="1976"/>
                <a:ext cx="26" cy="10"/>
              </a:xfrm>
              <a:custGeom>
                <a:gdLst>
                  <a:gd name="T0" fmla="*/ 10 w 10"/>
                  <a:gd name="T1" fmla="*/ 1 h 4"/>
                  <a:gd name="T2" fmla="*/ 4 w 10"/>
                  <a:gd name="T3" fmla="*/ 3 h 4"/>
                  <a:gd name="T4" fmla="*/ 0 w 10"/>
                  <a:gd name="T5" fmla="*/ 4 h 4"/>
                  <a:gd name="T6" fmla="*/ 0 w 10"/>
                  <a:gd name="T7" fmla="*/ 3 h 4"/>
                  <a:gd name="T8" fmla="*/ 4 w 10"/>
                  <a:gd name="T9" fmla="*/ 2 h 4"/>
                  <a:gd name="T10" fmla="*/ 5 w 10"/>
                  <a:gd name="T11" fmla="*/ 2 h 4"/>
                  <a:gd name="T12" fmla="*/ 10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8" y="3"/>
                      <a:pt x="6" y="1"/>
                      <a:pt x="4" y="3"/>
                    </a:cubicBezTo>
                    <a:cubicBezTo>
                      <a:pt x="2" y="4"/>
                      <a:pt x="1" y="4"/>
                      <a:pt x="0" y="4"/>
                    </a:cubicBezTo>
                    <a:cubicBezTo>
                      <a:pt x="0" y="3"/>
                      <a:pt x="0" y="3"/>
                      <a:pt x="0" y="3"/>
                    </a:cubicBezTo>
                    <a:cubicBezTo>
                      <a:pt x="4" y="2"/>
                      <a:pt x="4" y="2"/>
                      <a:pt x="4" y="2"/>
                    </a:cubicBezTo>
                    <a:cubicBezTo>
                      <a:pt x="5" y="2"/>
                      <a:pt x="5" y="2"/>
                      <a:pt x="5" y="2"/>
                    </a:cubicBezTo>
                    <a:cubicBezTo>
                      <a:pt x="7" y="2"/>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59" name="Freeform 1745">
                <a:extLst>
                  <a:ext uri="{FF2B5EF4-FFF2-40B4-BE49-F238E27FC236}">
                    <a16:creationId xmlns:a16="http://schemas.microsoft.com/office/drawing/2014/main" id="{922DF64A-DA7D-4ADC-A0B0-713DE60603E0}"/>
                  </a:ext>
                </a:extLst>
              </p:cNvPr>
              <p:cNvSpPr/>
              <p:nvPr/>
            </p:nvSpPr>
            <p:spPr bwMode="auto">
              <a:xfrm>
                <a:off x="2539" y="1978"/>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0" name="Rectangle 1746">
                <a:extLst>
                  <a:ext uri="{FF2B5EF4-FFF2-40B4-BE49-F238E27FC236}">
                    <a16:creationId xmlns:a16="http://schemas.microsoft.com/office/drawing/2014/main" id="{7AA8B30B-244D-4C7A-9AEC-0213EFB005DE}"/>
                  </a:ext>
                </a:extLst>
              </p:cNvPr>
              <p:cNvSpPr>
                <a:spLocks noChangeArrowheads="1"/>
              </p:cNvSpPr>
              <p:nvPr/>
            </p:nvSpPr>
            <p:spPr bwMode="auto">
              <a:xfrm>
                <a:off x="4369" y="19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1" name="Freeform 1747">
                <a:extLst>
                  <a:ext uri="{FF2B5EF4-FFF2-40B4-BE49-F238E27FC236}">
                    <a16:creationId xmlns:a16="http://schemas.microsoft.com/office/drawing/2014/main" id="{DC8A6A29-EFD4-49CF-A5C6-A2B9152B33D2}"/>
                  </a:ext>
                </a:extLst>
              </p:cNvPr>
              <p:cNvSpPr/>
              <p:nvPr/>
            </p:nvSpPr>
            <p:spPr bwMode="auto">
              <a:xfrm>
                <a:off x="1956" y="1978"/>
                <a:ext cx="3" cy="3"/>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2" name="Freeform 1748">
                <a:extLst>
                  <a:ext uri="{FF2B5EF4-FFF2-40B4-BE49-F238E27FC236}">
                    <a16:creationId xmlns:a16="http://schemas.microsoft.com/office/drawing/2014/main" id="{8AD77167-2AB2-42E2-9620-1F4B14D66B5E}"/>
                  </a:ext>
                </a:extLst>
              </p:cNvPr>
              <p:cNvSpPr/>
              <p:nvPr/>
            </p:nvSpPr>
            <p:spPr bwMode="auto">
              <a:xfrm>
                <a:off x="1991" y="1981"/>
                <a:ext cx="13" cy="13"/>
              </a:xfrm>
              <a:custGeom>
                <a:gdLst>
                  <a:gd name="T0" fmla="*/ 4 w 5"/>
                  <a:gd name="T1" fmla="*/ 0 h 5"/>
                  <a:gd name="T2" fmla="*/ 2 w 5"/>
                  <a:gd name="T3" fmla="*/ 4 h 5"/>
                  <a:gd name="T4" fmla="*/ 1 w 5"/>
                  <a:gd name="T5" fmla="*/ 2 h 5"/>
                  <a:gd name="T6" fmla="*/ 1 w 5"/>
                  <a:gd name="T7" fmla="*/ 1 h 5"/>
                  <a:gd name="T8" fmla="*/ 5 w 5"/>
                  <a:gd name="T9" fmla="*/ 0 h 5"/>
                  <a:gd name="T10" fmla="*/ 5 w 5"/>
                  <a:gd name="T11" fmla="*/ 1 h 5"/>
                  <a:gd name="T12" fmla="*/ 4 w 5"/>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2" y="1"/>
                      <a:pt x="3" y="3"/>
                      <a:pt x="2" y="4"/>
                    </a:cubicBezTo>
                    <a:cubicBezTo>
                      <a:pt x="0" y="5"/>
                      <a:pt x="2" y="3"/>
                      <a:pt x="1" y="2"/>
                    </a:cubicBezTo>
                    <a:cubicBezTo>
                      <a:pt x="1" y="1"/>
                      <a:pt x="1" y="1"/>
                      <a:pt x="1" y="1"/>
                    </a:cubicBezTo>
                    <a:cubicBezTo>
                      <a:pt x="2" y="0"/>
                      <a:pt x="4" y="0"/>
                      <a:pt x="5" y="0"/>
                    </a:cubicBezTo>
                    <a:cubicBezTo>
                      <a:pt x="5" y="1"/>
                      <a:pt x="5" y="1"/>
                      <a:pt x="5"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3" name="Freeform 1749">
                <a:extLst>
                  <a:ext uri="{FF2B5EF4-FFF2-40B4-BE49-F238E27FC236}">
                    <a16:creationId xmlns:a16="http://schemas.microsoft.com/office/drawing/2014/main" id="{A39A6770-E64C-4B5D-9FFD-26E124FAC667}"/>
                  </a:ext>
                </a:extLst>
              </p:cNvPr>
              <p:cNvSpPr/>
              <p:nvPr/>
            </p:nvSpPr>
            <p:spPr bwMode="auto">
              <a:xfrm>
                <a:off x="3490" y="1978"/>
                <a:ext cx="5" cy="6"/>
              </a:xfrm>
              <a:custGeom>
                <a:gdLst>
                  <a:gd name="T0" fmla="*/ 0 w 2"/>
                  <a:gd name="T1" fmla="*/ 2 h 2"/>
                  <a:gd name="T2" fmla="*/ 2 w 2"/>
                  <a:gd name="T3" fmla="*/ 1 h 2"/>
                  <a:gd name="T4" fmla="*/ 0 w 2"/>
                  <a:gd name="T5" fmla="*/ 2 h 2"/>
                </a:gdLst>
                <a:cxnLst>
                  <a:cxn ang="0">
                    <a:pos x="T0" y="T1"/>
                  </a:cxn>
                  <a:cxn ang="0">
                    <a:pos x="T2" y="T3"/>
                  </a:cxn>
                  <a:cxn ang="0">
                    <a:pos x="T4" y="T5"/>
                  </a:cxn>
                </a:cxnLst>
                <a:rect l="0" t="0" r="r" b="b"/>
                <a:pathLst>
                  <a:path w="2" h="2">
                    <a:moveTo>
                      <a:pt x="0" y="2"/>
                    </a:moveTo>
                    <a:cubicBezTo>
                      <a:pt x="0" y="0"/>
                      <a:pt x="2" y="2"/>
                      <a:pt x="2" y="1"/>
                    </a:cubicBezTo>
                    <a:cubicBezTo>
                      <a:pt x="2" y="1"/>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4" name="Freeform 1750">
                <a:extLst>
                  <a:ext uri="{FF2B5EF4-FFF2-40B4-BE49-F238E27FC236}">
                    <a16:creationId xmlns:a16="http://schemas.microsoft.com/office/drawing/2014/main" id="{E3E07EF0-61B2-454F-AFC9-709B01491FAF}"/>
                  </a:ext>
                </a:extLst>
              </p:cNvPr>
              <p:cNvSpPr/>
              <p:nvPr/>
            </p:nvSpPr>
            <p:spPr bwMode="auto">
              <a:xfrm>
                <a:off x="3637" y="198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2" y="1"/>
                      <a:pt x="1" y="2"/>
                      <a:pt x="0" y="2"/>
                    </a:cubicBezTo>
                    <a:cubicBezTo>
                      <a:pt x="1" y="1"/>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5" name="Freeform 1751">
                <a:extLst>
                  <a:ext uri="{FF2B5EF4-FFF2-40B4-BE49-F238E27FC236}">
                    <a16:creationId xmlns:a16="http://schemas.microsoft.com/office/drawing/2014/main" id="{4402A767-49B5-409E-9EF1-BACFA8999D60}"/>
                  </a:ext>
                </a:extLst>
              </p:cNvPr>
              <p:cNvSpPr/>
              <p:nvPr/>
            </p:nvSpPr>
            <p:spPr bwMode="auto">
              <a:xfrm>
                <a:off x="2600" y="1981"/>
                <a:ext cx="3" cy="3"/>
              </a:xfrm>
              <a:custGeom>
                <a:gdLst>
                  <a:gd name="T0" fmla="*/ 0 w 3"/>
                  <a:gd name="T1" fmla="*/ 0 h 3"/>
                  <a:gd name="T2" fmla="*/ 3 w 3"/>
                  <a:gd name="T3" fmla="*/ 0 h 3"/>
                  <a:gd name="T4" fmla="*/ 0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6" name="Freeform 1752">
                <a:extLst>
                  <a:ext uri="{FF2B5EF4-FFF2-40B4-BE49-F238E27FC236}">
                    <a16:creationId xmlns:a16="http://schemas.microsoft.com/office/drawing/2014/main" id="{30B345C1-E138-4EB2-B4DA-DBDAC67AE4F9}"/>
                  </a:ext>
                </a:extLst>
              </p:cNvPr>
              <p:cNvSpPr/>
              <p:nvPr/>
            </p:nvSpPr>
            <p:spPr bwMode="auto">
              <a:xfrm>
                <a:off x="3196" y="1981"/>
                <a:ext cx="2" cy="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7" name="Freeform 1753">
                <a:extLst>
                  <a:ext uri="{FF2B5EF4-FFF2-40B4-BE49-F238E27FC236}">
                    <a16:creationId xmlns:a16="http://schemas.microsoft.com/office/drawing/2014/main" id="{C6EE640C-8A74-43AD-AA10-1E6A0976BDB3}"/>
                  </a:ext>
                </a:extLst>
              </p:cNvPr>
              <p:cNvSpPr/>
              <p:nvPr/>
            </p:nvSpPr>
            <p:spPr bwMode="auto">
              <a:xfrm>
                <a:off x="3204" y="1981"/>
                <a:ext cx="5" cy="5"/>
              </a:xfrm>
              <a:custGeom>
                <a:gdLst>
                  <a:gd name="T0" fmla="*/ 2 w 2"/>
                  <a:gd name="T1" fmla="*/ 1 h 2"/>
                  <a:gd name="T2" fmla="*/ 0 w 2"/>
                  <a:gd name="T3" fmla="*/ 1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0" y="2"/>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8" name="Freeform 1754">
                <a:extLst>
                  <a:ext uri="{FF2B5EF4-FFF2-40B4-BE49-F238E27FC236}">
                    <a16:creationId xmlns:a16="http://schemas.microsoft.com/office/drawing/2014/main" id="{54C731E9-90FE-4172-BD2C-6786AB96A041}"/>
                  </a:ext>
                </a:extLst>
              </p:cNvPr>
              <p:cNvSpPr/>
              <p:nvPr/>
            </p:nvSpPr>
            <p:spPr bwMode="auto">
              <a:xfrm>
                <a:off x="4176" y="1981"/>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69" name="Freeform 1755">
                <a:extLst>
                  <a:ext uri="{FF2B5EF4-FFF2-40B4-BE49-F238E27FC236}">
                    <a16:creationId xmlns:a16="http://schemas.microsoft.com/office/drawing/2014/main" id="{FE6F1706-86E0-4E61-A219-D3095BBD845D}"/>
                  </a:ext>
                </a:extLst>
              </p:cNvPr>
              <p:cNvSpPr/>
              <p:nvPr/>
            </p:nvSpPr>
            <p:spPr bwMode="auto">
              <a:xfrm>
                <a:off x="2213" y="1981"/>
                <a:ext cx="8" cy="8"/>
              </a:xfrm>
              <a:custGeom>
                <a:gdLst>
                  <a:gd name="T0" fmla="*/ 3 w 3"/>
                  <a:gd name="T1" fmla="*/ 0 h 3"/>
                  <a:gd name="T2" fmla="*/ 0 w 3"/>
                  <a:gd name="T3" fmla="*/ 3 h 3"/>
                  <a:gd name="T4" fmla="*/ 3 w 3"/>
                  <a:gd name="T5" fmla="*/ 0 h 3"/>
                </a:gdLst>
                <a:cxnLst>
                  <a:cxn ang="0">
                    <a:pos x="T0" y="T1"/>
                  </a:cxn>
                  <a:cxn ang="0">
                    <a:pos x="T2" y="T3"/>
                  </a:cxn>
                  <a:cxn ang="0">
                    <a:pos x="T4" y="T5"/>
                  </a:cxn>
                </a:cxnLst>
                <a:rect l="0" t="0" r="r" b="b"/>
                <a:pathLst>
                  <a:path w="3" h="3">
                    <a:moveTo>
                      <a:pt x="3" y="0"/>
                    </a:moveTo>
                    <a:cubicBezTo>
                      <a:pt x="1" y="1"/>
                      <a:pt x="2" y="3"/>
                      <a:pt x="0" y="3"/>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0" name="Freeform 1756">
                <a:extLst>
                  <a:ext uri="{FF2B5EF4-FFF2-40B4-BE49-F238E27FC236}">
                    <a16:creationId xmlns:a16="http://schemas.microsoft.com/office/drawing/2014/main" id="{40B85AF1-0702-4AC0-B4D3-D117E458AF13}"/>
                  </a:ext>
                </a:extLst>
              </p:cNvPr>
              <p:cNvSpPr/>
              <p:nvPr/>
            </p:nvSpPr>
            <p:spPr bwMode="auto">
              <a:xfrm>
                <a:off x="3583" y="1981"/>
                <a:ext cx="8" cy="8"/>
              </a:xfrm>
              <a:custGeom>
                <a:gdLst>
                  <a:gd name="T0" fmla="*/ 0 w 3"/>
                  <a:gd name="T1" fmla="*/ 3 h 3"/>
                  <a:gd name="T2" fmla="*/ 3 w 3"/>
                  <a:gd name="T3" fmla="*/ 0 h 3"/>
                  <a:gd name="T4" fmla="*/ 3 w 3"/>
                  <a:gd name="T5" fmla="*/ 1 h 3"/>
                  <a:gd name="T6" fmla="*/ 0 w 3"/>
                  <a:gd name="T7" fmla="*/ 3 h 3"/>
                </a:gdLst>
                <a:cxnLst>
                  <a:cxn ang="0">
                    <a:pos x="T0" y="T1"/>
                  </a:cxn>
                  <a:cxn ang="0">
                    <a:pos x="T2" y="T3"/>
                  </a:cxn>
                  <a:cxn ang="0">
                    <a:pos x="T4" y="T5"/>
                  </a:cxn>
                  <a:cxn ang="0">
                    <a:pos x="T6" y="T7"/>
                  </a:cxn>
                </a:cxnLst>
                <a:rect l="0" t="0" r="r" b="b"/>
                <a:pathLst>
                  <a:path w="3" h="3">
                    <a:moveTo>
                      <a:pt x="0" y="3"/>
                    </a:moveTo>
                    <a:cubicBezTo>
                      <a:pt x="2" y="3"/>
                      <a:pt x="1" y="1"/>
                      <a:pt x="3" y="0"/>
                    </a:cubicBezTo>
                    <a:cubicBezTo>
                      <a:pt x="3" y="1"/>
                      <a:pt x="3" y="1"/>
                      <a:pt x="3" y="1"/>
                    </a:cubicBez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1" name="Freeform 1757">
                <a:extLst>
                  <a:ext uri="{FF2B5EF4-FFF2-40B4-BE49-F238E27FC236}">
                    <a16:creationId xmlns:a16="http://schemas.microsoft.com/office/drawing/2014/main" id="{4E9FD2A5-4F33-45A5-A9F6-769D4E541836}"/>
                  </a:ext>
                </a:extLst>
              </p:cNvPr>
              <p:cNvSpPr/>
              <p:nvPr/>
            </p:nvSpPr>
            <p:spPr bwMode="auto">
              <a:xfrm>
                <a:off x="4128" y="1981"/>
                <a:ext cx="24" cy="11"/>
              </a:xfrm>
              <a:custGeom>
                <a:gdLst>
                  <a:gd name="T0" fmla="*/ 6 w 9"/>
                  <a:gd name="T1" fmla="*/ 3 h 4"/>
                  <a:gd name="T2" fmla="*/ 0 w 9"/>
                  <a:gd name="T3" fmla="*/ 3 h 4"/>
                  <a:gd name="T4" fmla="*/ 6 w 9"/>
                  <a:gd name="T5" fmla="*/ 1 h 4"/>
                  <a:gd name="T6" fmla="*/ 8 w 9"/>
                  <a:gd name="T7" fmla="*/ 0 h 4"/>
                  <a:gd name="T8" fmla="*/ 6 w 9"/>
                  <a:gd name="T9" fmla="*/ 3 h 4"/>
                </a:gdLst>
                <a:cxnLst>
                  <a:cxn ang="0">
                    <a:pos x="T0" y="T1"/>
                  </a:cxn>
                  <a:cxn ang="0">
                    <a:pos x="T2" y="T3"/>
                  </a:cxn>
                  <a:cxn ang="0">
                    <a:pos x="T4" y="T5"/>
                  </a:cxn>
                  <a:cxn ang="0">
                    <a:pos x="T6" y="T7"/>
                  </a:cxn>
                  <a:cxn ang="0">
                    <a:pos x="T8" y="T9"/>
                  </a:cxn>
                </a:cxnLst>
                <a:rect l="0" t="0" r="r" b="b"/>
                <a:pathLst>
                  <a:path w="9" h="4">
                    <a:moveTo>
                      <a:pt x="6" y="3"/>
                    </a:moveTo>
                    <a:cubicBezTo>
                      <a:pt x="4" y="4"/>
                      <a:pt x="2" y="3"/>
                      <a:pt x="0" y="3"/>
                    </a:cubicBezTo>
                    <a:cubicBezTo>
                      <a:pt x="1" y="2"/>
                      <a:pt x="5" y="3"/>
                      <a:pt x="6" y="1"/>
                    </a:cubicBezTo>
                    <a:cubicBezTo>
                      <a:pt x="7" y="2"/>
                      <a:pt x="7" y="0"/>
                      <a:pt x="8" y="0"/>
                    </a:cubicBezTo>
                    <a:cubicBezTo>
                      <a:pt x="9" y="2"/>
                      <a:pt x="6" y="1"/>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2" name="Freeform 1758">
                <a:extLst>
                  <a:ext uri="{FF2B5EF4-FFF2-40B4-BE49-F238E27FC236}">
                    <a16:creationId xmlns:a16="http://schemas.microsoft.com/office/drawing/2014/main" id="{9DF507F7-1319-4EFB-9618-302C9D568A85}"/>
                  </a:ext>
                </a:extLst>
              </p:cNvPr>
              <p:cNvSpPr/>
              <p:nvPr/>
            </p:nvSpPr>
            <p:spPr bwMode="auto">
              <a:xfrm>
                <a:off x="4163" y="1981"/>
                <a:ext cx="11" cy="5"/>
              </a:xfrm>
              <a:custGeom>
                <a:gdLst>
                  <a:gd name="T0" fmla="*/ 0 w 4"/>
                  <a:gd name="T1" fmla="*/ 2 h 2"/>
                  <a:gd name="T2" fmla="*/ 2 w 4"/>
                  <a:gd name="T3" fmla="*/ 1 h 2"/>
                  <a:gd name="T4" fmla="*/ 2 w 4"/>
                  <a:gd name="T5" fmla="*/ 0 h 2"/>
                  <a:gd name="T6" fmla="*/ 4 w 4"/>
                  <a:gd name="T7" fmla="*/ 1 h 2"/>
                  <a:gd name="T8" fmla="*/ 0 w 4"/>
                  <a:gd name="T9" fmla="*/ 2 h 2"/>
                </a:gdLst>
                <a:cxnLst>
                  <a:cxn ang="0">
                    <a:pos x="T0" y="T1"/>
                  </a:cxn>
                  <a:cxn ang="0">
                    <a:pos x="T2" y="T3"/>
                  </a:cxn>
                  <a:cxn ang="0">
                    <a:pos x="T4" y="T5"/>
                  </a:cxn>
                  <a:cxn ang="0">
                    <a:pos x="T6" y="T7"/>
                  </a:cxn>
                  <a:cxn ang="0">
                    <a:pos x="T8" y="T9"/>
                  </a:cxn>
                </a:cxnLst>
                <a:rect l="0" t="0" r="r" b="b"/>
                <a:pathLst>
                  <a:path w="4" h="2">
                    <a:moveTo>
                      <a:pt x="0" y="2"/>
                    </a:moveTo>
                    <a:cubicBezTo>
                      <a:pt x="1" y="1"/>
                      <a:pt x="1" y="2"/>
                      <a:pt x="2" y="1"/>
                    </a:cubicBezTo>
                    <a:cubicBezTo>
                      <a:pt x="3" y="1"/>
                      <a:pt x="1" y="1"/>
                      <a:pt x="2" y="0"/>
                    </a:cubicBezTo>
                    <a:cubicBezTo>
                      <a:pt x="4" y="1"/>
                      <a:pt x="4" y="1"/>
                      <a:pt x="4"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3" name="Freeform 1759">
                <a:extLst>
                  <a:ext uri="{FF2B5EF4-FFF2-40B4-BE49-F238E27FC236}">
                    <a16:creationId xmlns:a16="http://schemas.microsoft.com/office/drawing/2014/main" id="{D23BE04B-8262-407D-847D-9290CEF2EE89}"/>
                  </a:ext>
                </a:extLst>
              </p:cNvPr>
              <p:cNvSpPr/>
              <p:nvPr/>
            </p:nvSpPr>
            <p:spPr bwMode="auto">
              <a:xfrm>
                <a:off x="2504" y="1981"/>
                <a:ext cx="24" cy="11"/>
              </a:xfrm>
              <a:custGeom>
                <a:gdLst>
                  <a:gd name="T0" fmla="*/ 9 w 9"/>
                  <a:gd name="T1" fmla="*/ 2 h 4"/>
                  <a:gd name="T2" fmla="*/ 4 w 9"/>
                  <a:gd name="T3" fmla="*/ 1 h 4"/>
                  <a:gd name="T4" fmla="*/ 3 w 9"/>
                  <a:gd name="T5" fmla="*/ 2 h 4"/>
                  <a:gd name="T6" fmla="*/ 3 w 9"/>
                  <a:gd name="T7" fmla="*/ 2 h 4"/>
                  <a:gd name="T8" fmla="*/ 4 w 9"/>
                  <a:gd name="T9" fmla="*/ 2 h 4"/>
                  <a:gd name="T10" fmla="*/ 4 w 9"/>
                  <a:gd name="T11" fmla="*/ 3 h 4"/>
                  <a:gd name="T12" fmla="*/ 4 w 9"/>
                  <a:gd name="T13" fmla="*/ 4 h 4"/>
                  <a:gd name="T14" fmla="*/ 3 w 9"/>
                  <a:gd name="T15" fmla="*/ 4 h 4"/>
                  <a:gd name="T16" fmla="*/ 3 w 9"/>
                  <a:gd name="T17" fmla="*/ 3 h 4"/>
                  <a:gd name="T18" fmla="*/ 2 w 9"/>
                  <a:gd name="T19" fmla="*/ 2 h 4"/>
                  <a:gd name="T20" fmla="*/ 3 w 9"/>
                  <a:gd name="T21" fmla="*/ 2 h 4"/>
                  <a:gd name="T22" fmla="*/ 9 w 9"/>
                  <a:gd name="T23" fmla="*/ 1 h 4"/>
                  <a:gd name="T24" fmla="*/ 9 w 9"/>
                  <a:gd name="T25"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2"/>
                    </a:moveTo>
                    <a:cubicBezTo>
                      <a:pt x="7" y="2"/>
                      <a:pt x="5" y="4"/>
                      <a:pt x="4" y="1"/>
                    </a:cubicBezTo>
                    <a:cubicBezTo>
                      <a:pt x="4" y="1"/>
                      <a:pt x="3" y="1"/>
                      <a:pt x="3" y="2"/>
                    </a:cubicBezTo>
                    <a:cubicBezTo>
                      <a:pt x="3" y="2"/>
                      <a:pt x="3" y="2"/>
                      <a:pt x="3" y="2"/>
                    </a:cubicBezTo>
                    <a:cubicBezTo>
                      <a:pt x="4" y="2"/>
                      <a:pt x="4" y="2"/>
                      <a:pt x="4" y="2"/>
                    </a:cubicBezTo>
                    <a:cubicBezTo>
                      <a:pt x="4" y="3"/>
                      <a:pt x="4" y="3"/>
                      <a:pt x="4" y="3"/>
                    </a:cubicBezTo>
                    <a:cubicBezTo>
                      <a:pt x="4" y="4"/>
                      <a:pt x="4" y="4"/>
                      <a:pt x="4" y="4"/>
                    </a:cubicBezTo>
                    <a:cubicBezTo>
                      <a:pt x="4" y="4"/>
                      <a:pt x="3" y="4"/>
                      <a:pt x="3" y="4"/>
                    </a:cubicBezTo>
                    <a:cubicBezTo>
                      <a:pt x="3" y="3"/>
                      <a:pt x="3" y="3"/>
                      <a:pt x="3" y="3"/>
                    </a:cubicBezTo>
                    <a:cubicBezTo>
                      <a:pt x="2" y="2"/>
                      <a:pt x="2" y="2"/>
                      <a:pt x="2" y="2"/>
                    </a:cubicBezTo>
                    <a:cubicBezTo>
                      <a:pt x="0" y="3"/>
                      <a:pt x="2" y="2"/>
                      <a:pt x="3" y="2"/>
                    </a:cubicBezTo>
                    <a:cubicBezTo>
                      <a:pt x="4" y="0"/>
                      <a:pt x="6"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4" name="Freeform 1760">
                <a:extLst>
                  <a:ext uri="{FF2B5EF4-FFF2-40B4-BE49-F238E27FC236}">
                    <a16:creationId xmlns:a16="http://schemas.microsoft.com/office/drawing/2014/main" id="{F6769586-0FF5-4271-83D6-00A5F595237E}"/>
                  </a:ext>
                </a:extLst>
              </p:cNvPr>
              <p:cNvSpPr/>
              <p:nvPr/>
            </p:nvSpPr>
            <p:spPr bwMode="auto">
              <a:xfrm>
                <a:off x="3482" y="1984"/>
                <a:ext cx="2" cy="2"/>
              </a:xfrm>
              <a:custGeom>
                <a:gdLst>
                  <a:gd name="T0" fmla="*/ 0 w 2"/>
                  <a:gd name="T1" fmla="*/ 2 h 2"/>
                  <a:gd name="T2" fmla="*/ 0 w 2"/>
                  <a:gd name="T3" fmla="*/ 0 h 2"/>
                  <a:gd name="T4" fmla="*/ 2 w 2"/>
                  <a:gd name="T5" fmla="*/ 0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5" name="Freeform 1761">
                <a:extLst>
                  <a:ext uri="{FF2B5EF4-FFF2-40B4-BE49-F238E27FC236}">
                    <a16:creationId xmlns:a16="http://schemas.microsoft.com/office/drawing/2014/main" id="{EF9E2BB1-B576-46D2-8D4E-9C5106E29AD4}"/>
                  </a:ext>
                </a:extLst>
              </p:cNvPr>
              <p:cNvSpPr/>
              <p:nvPr/>
            </p:nvSpPr>
            <p:spPr bwMode="auto">
              <a:xfrm>
                <a:off x="2010" y="1984"/>
                <a:ext cx="2" cy="5"/>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0"/>
                      <a:pt x="1"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6" name="Freeform 1762">
                <a:extLst>
                  <a:ext uri="{FF2B5EF4-FFF2-40B4-BE49-F238E27FC236}">
                    <a16:creationId xmlns:a16="http://schemas.microsoft.com/office/drawing/2014/main" id="{564FEFFA-89B1-49EB-804A-85F6E7CC6E89}"/>
                  </a:ext>
                </a:extLst>
              </p:cNvPr>
              <p:cNvSpPr/>
              <p:nvPr/>
            </p:nvSpPr>
            <p:spPr bwMode="auto">
              <a:xfrm>
                <a:off x="3613" y="1984"/>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7" name="Freeform 1763">
                <a:extLst>
                  <a:ext uri="{FF2B5EF4-FFF2-40B4-BE49-F238E27FC236}">
                    <a16:creationId xmlns:a16="http://schemas.microsoft.com/office/drawing/2014/main" id="{3DFA7C7C-D060-4FA7-BFEC-784E42537258}"/>
                  </a:ext>
                </a:extLst>
              </p:cNvPr>
              <p:cNvSpPr/>
              <p:nvPr/>
            </p:nvSpPr>
            <p:spPr bwMode="auto">
              <a:xfrm>
                <a:off x="2488" y="1984"/>
                <a:ext cx="16" cy="10"/>
              </a:xfrm>
              <a:custGeom>
                <a:gdLst>
                  <a:gd name="T0" fmla="*/ 6 w 6"/>
                  <a:gd name="T1" fmla="*/ 2 h 4"/>
                  <a:gd name="T2" fmla="*/ 5 w 6"/>
                  <a:gd name="T3" fmla="*/ 2 h 4"/>
                  <a:gd name="T4" fmla="*/ 5 w 6"/>
                  <a:gd name="T5" fmla="*/ 3 h 4"/>
                  <a:gd name="T6" fmla="*/ 1 w 6"/>
                  <a:gd name="T7" fmla="*/ 3 h 4"/>
                  <a:gd name="T8" fmla="*/ 1 w 6"/>
                  <a:gd name="T9" fmla="*/ 3 h 4"/>
                  <a:gd name="T10" fmla="*/ 0 w 6"/>
                  <a:gd name="T11" fmla="*/ 2 h 4"/>
                  <a:gd name="T12" fmla="*/ 1 w 6"/>
                  <a:gd name="T13" fmla="*/ 3 h 4"/>
                  <a:gd name="T14" fmla="*/ 2 w 6"/>
                  <a:gd name="T15" fmla="*/ 2 h 4"/>
                  <a:gd name="T16" fmla="*/ 6 w 6"/>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6" y="2"/>
                      <a:pt x="5" y="1"/>
                      <a:pt x="5" y="2"/>
                    </a:cubicBezTo>
                    <a:cubicBezTo>
                      <a:pt x="5" y="3"/>
                      <a:pt x="5" y="3"/>
                      <a:pt x="5" y="3"/>
                    </a:cubicBezTo>
                    <a:cubicBezTo>
                      <a:pt x="1" y="3"/>
                      <a:pt x="1" y="3"/>
                      <a:pt x="1" y="3"/>
                    </a:cubicBezTo>
                    <a:cubicBezTo>
                      <a:pt x="1" y="3"/>
                      <a:pt x="1" y="3"/>
                      <a:pt x="1" y="3"/>
                    </a:cubicBezTo>
                    <a:cubicBezTo>
                      <a:pt x="1" y="4"/>
                      <a:pt x="0" y="3"/>
                      <a:pt x="0" y="2"/>
                    </a:cubicBezTo>
                    <a:cubicBezTo>
                      <a:pt x="0" y="2"/>
                      <a:pt x="1" y="2"/>
                      <a:pt x="1" y="3"/>
                    </a:cubicBezTo>
                    <a:cubicBezTo>
                      <a:pt x="2" y="2"/>
                      <a:pt x="2" y="2"/>
                      <a:pt x="2" y="2"/>
                    </a:cubicBezTo>
                    <a:cubicBezTo>
                      <a:pt x="3" y="2"/>
                      <a:pt x="6"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8" name="Freeform 1764">
                <a:extLst>
                  <a:ext uri="{FF2B5EF4-FFF2-40B4-BE49-F238E27FC236}">
                    <a16:creationId xmlns:a16="http://schemas.microsoft.com/office/drawing/2014/main" id="{7D47D9C7-A22A-4172-B1BA-FA75987E9E03}"/>
                  </a:ext>
                </a:extLst>
              </p:cNvPr>
              <p:cNvSpPr/>
              <p:nvPr/>
            </p:nvSpPr>
            <p:spPr bwMode="auto">
              <a:xfrm>
                <a:off x="3174" y="1986"/>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79" name="Freeform 1765">
                <a:extLst>
                  <a:ext uri="{FF2B5EF4-FFF2-40B4-BE49-F238E27FC236}">
                    <a16:creationId xmlns:a16="http://schemas.microsoft.com/office/drawing/2014/main" id="{29960855-3E1D-45B4-81F4-5FB3E27EA53C}"/>
                  </a:ext>
                </a:extLst>
              </p:cNvPr>
              <p:cNvSpPr/>
              <p:nvPr/>
            </p:nvSpPr>
            <p:spPr bwMode="auto">
              <a:xfrm>
                <a:off x="2197" y="1989"/>
                <a:ext cx="18" cy="11"/>
              </a:xfrm>
              <a:custGeom>
                <a:gdLst>
                  <a:gd name="T0" fmla="*/ 1 w 7"/>
                  <a:gd name="T1" fmla="*/ 4 h 4"/>
                  <a:gd name="T2" fmla="*/ 0 w 7"/>
                  <a:gd name="T3" fmla="*/ 3 h 4"/>
                  <a:gd name="T4" fmla="*/ 3 w 7"/>
                  <a:gd name="T5" fmla="*/ 0 h 4"/>
                  <a:gd name="T6" fmla="*/ 4 w 7"/>
                  <a:gd name="T7" fmla="*/ 0 h 4"/>
                  <a:gd name="T8" fmla="*/ 1 w 7"/>
                  <a:gd name="T9" fmla="*/ 4 h 4"/>
                </a:gdLst>
                <a:cxnLst>
                  <a:cxn ang="0">
                    <a:pos x="T0" y="T1"/>
                  </a:cxn>
                  <a:cxn ang="0">
                    <a:pos x="T2" y="T3"/>
                  </a:cxn>
                  <a:cxn ang="0">
                    <a:pos x="T4" y="T5"/>
                  </a:cxn>
                  <a:cxn ang="0">
                    <a:pos x="T6" y="T7"/>
                  </a:cxn>
                  <a:cxn ang="0">
                    <a:pos x="T8" y="T9"/>
                  </a:cxn>
                </a:cxnLst>
                <a:rect l="0" t="0" r="r" b="b"/>
                <a:pathLst>
                  <a:path w="7" h="4">
                    <a:moveTo>
                      <a:pt x="1" y="4"/>
                    </a:moveTo>
                    <a:cubicBezTo>
                      <a:pt x="0" y="4"/>
                      <a:pt x="0" y="4"/>
                      <a:pt x="0" y="3"/>
                    </a:cubicBezTo>
                    <a:cubicBezTo>
                      <a:pt x="0" y="1"/>
                      <a:pt x="4" y="3"/>
                      <a:pt x="3" y="0"/>
                    </a:cubicBezTo>
                    <a:cubicBezTo>
                      <a:pt x="4" y="0"/>
                      <a:pt x="4" y="0"/>
                      <a:pt x="4" y="0"/>
                    </a:cubicBezTo>
                    <a:cubicBezTo>
                      <a:pt x="7" y="2"/>
                      <a:pt x="2" y="2"/>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0" name="Freeform 1766">
                <a:extLst>
                  <a:ext uri="{FF2B5EF4-FFF2-40B4-BE49-F238E27FC236}">
                    <a16:creationId xmlns:a16="http://schemas.microsoft.com/office/drawing/2014/main" id="{2BD316D0-9ACE-46B4-91A2-44A333FEC8F8}"/>
                  </a:ext>
                </a:extLst>
              </p:cNvPr>
              <p:cNvSpPr/>
              <p:nvPr/>
            </p:nvSpPr>
            <p:spPr bwMode="auto">
              <a:xfrm>
                <a:off x="3498" y="1989"/>
                <a:ext cx="10" cy="8"/>
              </a:xfrm>
              <a:custGeom>
                <a:gdLst>
                  <a:gd name="T0" fmla="*/ 4 w 4"/>
                  <a:gd name="T1" fmla="*/ 1 h 3"/>
                  <a:gd name="T2" fmla="*/ 3 w 4"/>
                  <a:gd name="T3" fmla="*/ 1 h 3"/>
                  <a:gd name="T4" fmla="*/ 2 w 4"/>
                  <a:gd name="T5" fmla="*/ 3 h 3"/>
                  <a:gd name="T6" fmla="*/ 0 w 4"/>
                  <a:gd name="T7" fmla="*/ 1 h 3"/>
                  <a:gd name="T8" fmla="*/ 2 w 4"/>
                  <a:gd name="T9" fmla="*/ 0 h 3"/>
                  <a:gd name="T10" fmla="*/ 2 w 4"/>
                  <a:gd name="T11" fmla="*/ 2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3" y="1"/>
                      <a:pt x="3" y="1"/>
                    </a:cubicBezTo>
                    <a:cubicBezTo>
                      <a:pt x="4" y="2"/>
                      <a:pt x="3" y="3"/>
                      <a:pt x="2" y="3"/>
                    </a:cubicBezTo>
                    <a:cubicBezTo>
                      <a:pt x="2" y="3"/>
                      <a:pt x="1" y="1"/>
                      <a:pt x="0" y="1"/>
                    </a:cubicBezTo>
                    <a:cubicBezTo>
                      <a:pt x="2" y="0"/>
                      <a:pt x="2" y="0"/>
                      <a:pt x="2" y="0"/>
                    </a:cubicBezTo>
                    <a:cubicBezTo>
                      <a:pt x="2" y="2"/>
                      <a:pt x="2" y="2"/>
                      <a:pt x="2" y="2"/>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1" name="Freeform 1767">
                <a:extLst>
                  <a:ext uri="{FF2B5EF4-FFF2-40B4-BE49-F238E27FC236}">
                    <a16:creationId xmlns:a16="http://schemas.microsoft.com/office/drawing/2014/main" id="{D066E1F1-3F48-4CD9-B6F5-8AD7415A2E4E}"/>
                  </a:ext>
                </a:extLst>
              </p:cNvPr>
              <p:cNvSpPr/>
              <p:nvPr/>
            </p:nvSpPr>
            <p:spPr bwMode="auto">
              <a:xfrm>
                <a:off x="3236" y="1989"/>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1" y="0"/>
                      <a:pt x="1" y="1"/>
                    </a:cubicBezTo>
                    <a:cubicBezTo>
                      <a:pt x="0" y="1"/>
                      <a:pt x="0" y="1"/>
                      <a:pt x="0" y="1"/>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2" name="Freeform 1768">
                <a:extLst>
                  <a:ext uri="{FF2B5EF4-FFF2-40B4-BE49-F238E27FC236}">
                    <a16:creationId xmlns:a16="http://schemas.microsoft.com/office/drawing/2014/main" id="{9A444D4F-D287-4C7D-9469-9E4462601D8F}"/>
                  </a:ext>
                </a:extLst>
              </p:cNvPr>
              <p:cNvSpPr/>
              <p:nvPr/>
            </p:nvSpPr>
            <p:spPr bwMode="auto">
              <a:xfrm>
                <a:off x="3313" y="198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3" name="Freeform 1769">
                <a:extLst>
                  <a:ext uri="{FF2B5EF4-FFF2-40B4-BE49-F238E27FC236}">
                    <a16:creationId xmlns:a16="http://schemas.microsoft.com/office/drawing/2014/main" id="{94A34AD8-30D5-4C8D-B455-A8B4BDDD1F54}"/>
                  </a:ext>
                </a:extLst>
              </p:cNvPr>
              <p:cNvSpPr/>
              <p:nvPr/>
            </p:nvSpPr>
            <p:spPr bwMode="auto">
              <a:xfrm>
                <a:off x="4120" y="1989"/>
                <a:ext cx="6"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4" name="Freeform 1770">
                <a:extLst>
                  <a:ext uri="{FF2B5EF4-FFF2-40B4-BE49-F238E27FC236}">
                    <a16:creationId xmlns:a16="http://schemas.microsoft.com/office/drawing/2014/main" id="{988948D9-6D6C-4B0D-952C-0B31A71B6B2A}"/>
                  </a:ext>
                </a:extLst>
              </p:cNvPr>
              <p:cNvSpPr/>
              <p:nvPr/>
            </p:nvSpPr>
            <p:spPr bwMode="auto">
              <a:xfrm>
                <a:off x="2293" y="1989"/>
                <a:ext cx="67" cy="35"/>
              </a:xfrm>
              <a:custGeom>
                <a:gdLst>
                  <a:gd name="T0" fmla="*/ 19 w 25"/>
                  <a:gd name="T1" fmla="*/ 1 h 13"/>
                  <a:gd name="T2" fmla="*/ 22 w 25"/>
                  <a:gd name="T3" fmla="*/ 2 h 13"/>
                  <a:gd name="T4" fmla="*/ 24 w 25"/>
                  <a:gd name="T5" fmla="*/ 2 h 13"/>
                  <a:gd name="T6" fmla="*/ 23 w 25"/>
                  <a:gd name="T7" fmla="*/ 4 h 13"/>
                  <a:gd name="T8" fmla="*/ 15 w 25"/>
                  <a:gd name="T9" fmla="*/ 8 h 13"/>
                  <a:gd name="T10" fmla="*/ 10 w 25"/>
                  <a:gd name="T11" fmla="*/ 11 h 13"/>
                  <a:gd name="T12" fmla="*/ 10 w 25"/>
                  <a:gd name="T13" fmla="*/ 10 h 13"/>
                  <a:gd name="T14" fmla="*/ 5 w 25"/>
                  <a:gd name="T15" fmla="*/ 13 h 13"/>
                  <a:gd name="T16" fmla="*/ 4 w 25"/>
                  <a:gd name="T17" fmla="*/ 13 h 13"/>
                  <a:gd name="T18" fmla="*/ 4 w 25"/>
                  <a:gd name="T19" fmla="*/ 13 h 13"/>
                  <a:gd name="T20" fmla="*/ 2 w 25"/>
                  <a:gd name="T21" fmla="*/ 13 h 13"/>
                  <a:gd name="T22" fmla="*/ 9 w 25"/>
                  <a:gd name="T23" fmla="*/ 10 h 13"/>
                  <a:gd name="T24" fmla="*/ 9 w 25"/>
                  <a:gd name="T25" fmla="*/ 9 h 13"/>
                  <a:gd name="T26" fmla="*/ 3 w 25"/>
                  <a:gd name="T27" fmla="*/ 9 h 13"/>
                  <a:gd name="T28" fmla="*/ 3 w 25"/>
                  <a:gd name="T29" fmla="*/ 8 h 13"/>
                  <a:gd name="T30" fmla="*/ 0 w 25"/>
                  <a:gd name="T31" fmla="*/ 8 h 13"/>
                  <a:gd name="T32" fmla="*/ 1 w 25"/>
                  <a:gd name="T33" fmla="*/ 7 h 13"/>
                  <a:gd name="T34" fmla="*/ 6 w 25"/>
                  <a:gd name="T35" fmla="*/ 7 h 13"/>
                  <a:gd name="T36" fmla="*/ 6 w 25"/>
                  <a:gd name="T37" fmla="*/ 6 h 13"/>
                  <a:gd name="T38" fmla="*/ 13 w 25"/>
                  <a:gd name="T39" fmla="*/ 2 h 13"/>
                  <a:gd name="T40" fmla="*/ 17 w 25"/>
                  <a:gd name="T41" fmla="*/ 1 h 13"/>
                  <a:gd name="T42" fmla="*/ 19 w 25"/>
                  <a:gd name="T43" fmla="*/ 1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19" y="1"/>
                    </a:moveTo>
                    <a:cubicBezTo>
                      <a:pt x="20" y="2"/>
                      <a:pt x="21" y="2"/>
                      <a:pt x="22" y="2"/>
                    </a:cubicBezTo>
                    <a:cubicBezTo>
                      <a:pt x="22" y="2"/>
                      <a:pt x="24" y="3"/>
                      <a:pt x="24" y="2"/>
                    </a:cubicBezTo>
                    <a:cubicBezTo>
                      <a:pt x="25" y="2"/>
                      <a:pt x="24" y="4"/>
                      <a:pt x="23" y="4"/>
                    </a:cubicBezTo>
                    <a:cubicBezTo>
                      <a:pt x="20" y="4"/>
                      <a:pt x="18" y="7"/>
                      <a:pt x="15" y="8"/>
                    </a:cubicBezTo>
                    <a:cubicBezTo>
                      <a:pt x="14" y="9"/>
                      <a:pt x="12" y="10"/>
                      <a:pt x="10" y="11"/>
                    </a:cubicBezTo>
                    <a:cubicBezTo>
                      <a:pt x="10" y="10"/>
                      <a:pt x="10" y="10"/>
                      <a:pt x="10" y="10"/>
                    </a:cubicBezTo>
                    <a:cubicBezTo>
                      <a:pt x="9" y="12"/>
                      <a:pt x="7" y="12"/>
                      <a:pt x="5" y="13"/>
                    </a:cubicBezTo>
                    <a:cubicBezTo>
                      <a:pt x="5" y="13"/>
                      <a:pt x="4" y="12"/>
                      <a:pt x="4" y="13"/>
                    </a:cubicBezTo>
                    <a:cubicBezTo>
                      <a:pt x="4" y="13"/>
                      <a:pt x="4" y="13"/>
                      <a:pt x="4" y="13"/>
                    </a:cubicBezTo>
                    <a:cubicBezTo>
                      <a:pt x="2" y="13"/>
                      <a:pt x="2" y="13"/>
                      <a:pt x="2" y="13"/>
                    </a:cubicBezTo>
                    <a:cubicBezTo>
                      <a:pt x="3" y="11"/>
                      <a:pt x="6" y="11"/>
                      <a:pt x="9" y="10"/>
                    </a:cubicBezTo>
                    <a:cubicBezTo>
                      <a:pt x="9" y="10"/>
                      <a:pt x="9" y="10"/>
                      <a:pt x="9" y="9"/>
                    </a:cubicBezTo>
                    <a:cubicBezTo>
                      <a:pt x="3" y="9"/>
                      <a:pt x="3" y="9"/>
                      <a:pt x="3" y="9"/>
                    </a:cubicBezTo>
                    <a:cubicBezTo>
                      <a:pt x="3" y="8"/>
                      <a:pt x="3" y="8"/>
                      <a:pt x="3" y="8"/>
                    </a:cubicBezTo>
                    <a:cubicBezTo>
                      <a:pt x="2" y="7"/>
                      <a:pt x="1" y="9"/>
                      <a:pt x="0" y="8"/>
                    </a:cubicBezTo>
                    <a:cubicBezTo>
                      <a:pt x="0" y="7"/>
                      <a:pt x="1" y="7"/>
                      <a:pt x="1" y="7"/>
                    </a:cubicBezTo>
                    <a:cubicBezTo>
                      <a:pt x="3" y="7"/>
                      <a:pt x="5" y="9"/>
                      <a:pt x="6" y="7"/>
                    </a:cubicBezTo>
                    <a:cubicBezTo>
                      <a:pt x="6" y="6"/>
                      <a:pt x="6" y="6"/>
                      <a:pt x="6" y="6"/>
                    </a:cubicBezTo>
                    <a:cubicBezTo>
                      <a:pt x="8" y="4"/>
                      <a:pt x="12" y="5"/>
                      <a:pt x="13" y="2"/>
                    </a:cubicBezTo>
                    <a:cubicBezTo>
                      <a:pt x="15" y="2"/>
                      <a:pt x="17" y="2"/>
                      <a:pt x="17" y="1"/>
                    </a:cubicBezTo>
                    <a:cubicBezTo>
                      <a:pt x="18" y="0"/>
                      <a:pt x="18" y="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5" name="Freeform 1771">
                <a:extLst>
                  <a:ext uri="{FF2B5EF4-FFF2-40B4-BE49-F238E27FC236}">
                    <a16:creationId xmlns:a16="http://schemas.microsoft.com/office/drawing/2014/main" id="{113CA2FB-0A3A-4E2B-8E60-9E24DB5EF521}"/>
                  </a:ext>
                </a:extLst>
              </p:cNvPr>
              <p:cNvSpPr/>
              <p:nvPr/>
            </p:nvSpPr>
            <p:spPr bwMode="auto">
              <a:xfrm>
                <a:off x="4061" y="1986"/>
                <a:ext cx="30" cy="19"/>
              </a:xfrm>
              <a:custGeom>
                <a:gdLst>
                  <a:gd name="T0" fmla="*/ 11 w 11"/>
                  <a:gd name="T1" fmla="*/ 2 h 7"/>
                  <a:gd name="T2" fmla="*/ 9 w 11"/>
                  <a:gd name="T3" fmla="*/ 2 h 7"/>
                  <a:gd name="T4" fmla="*/ 9 w 11"/>
                  <a:gd name="T5" fmla="*/ 4 h 7"/>
                  <a:gd name="T6" fmla="*/ 4 w 11"/>
                  <a:gd name="T7" fmla="*/ 5 h 7"/>
                  <a:gd name="T8" fmla="*/ 1 w 11"/>
                  <a:gd name="T9" fmla="*/ 5 h 7"/>
                  <a:gd name="T10" fmla="*/ 1 w 11"/>
                  <a:gd name="T11" fmla="*/ 3 h 7"/>
                  <a:gd name="T12" fmla="*/ 2 w 11"/>
                  <a:gd name="T13" fmla="*/ 5 h 7"/>
                  <a:gd name="T14" fmla="*/ 4 w 11"/>
                  <a:gd name="T15" fmla="*/ 3 h 7"/>
                  <a:gd name="T16" fmla="*/ 6 w 11"/>
                  <a:gd name="T17" fmla="*/ 2 h 7"/>
                  <a:gd name="T18" fmla="*/ 11 w 11"/>
                  <a:gd name="T1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cubicBezTo>
                      <a:pt x="11" y="2"/>
                      <a:pt x="10" y="3"/>
                      <a:pt x="9" y="2"/>
                    </a:cubicBezTo>
                    <a:cubicBezTo>
                      <a:pt x="9" y="3"/>
                      <a:pt x="8" y="3"/>
                      <a:pt x="9" y="4"/>
                    </a:cubicBezTo>
                    <a:cubicBezTo>
                      <a:pt x="6" y="3"/>
                      <a:pt x="6" y="7"/>
                      <a:pt x="4" y="5"/>
                    </a:cubicBezTo>
                    <a:cubicBezTo>
                      <a:pt x="1" y="5"/>
                      <a:pt x="1" y="5"/>
                      <a:pt x="1" y="5"/>
                    </a:cubicBezTo>
                    <a:cubicBezTo>
                      <a:pt x="1" y="3"/>
                      <a:pt x="1" y="3"/>
                      <a:pt x="1" y="3"/>
                    </a:cubicBezTo>
                    <a:cubicBezTo>
                      <a:pt x="2" y="4"/>
                      <a:pt x="0" y="5"/>
                      <a:pt x="2" y="5"/>
                    </a:cubicBezTo>
                    <a:cubicBezTo>
                      <a:pt x="2" y="4"/>
                      <a:pt x="3" y="3"/>
                      <a:pt x="4" y="3"/>
                    </a:cubicBezTo>
                    <a:cubicBezTo>
                      <a:pt x="5" y="2"/>
                      <a:pt x="6" y="4"/>
                      <a:pt x="6" y="2"/>
                    </a:cubicBezTo>
                    <a:cubicBezTo>
                      <a:pt x="8" y="4"/>
                      <a:pt x="10" y="0"/>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6" name="Freeform 1772">
                <a:extLst>
                  <a:ext uri="{FF2B5EF4-FFF2-40B4-BE49-F238E27FC236}">
                    <a16:creationId xmlns:a16="http://schemas.microsoft.com/office/drawing/2014/main" id="{E58D2DF3-34B2-4678-B197-09EA3D2678D2}"/>
                  </a:ext>
                </a:extLst>
              </p:cNvPr>
              <p:cNvSpPr/>
              <p:nvPr/>
            </p:nvSpPr>
            <p:spPr bwMode="auto">
              <a:xfrm>
                <a:off x="4104" y="1989"/>
                <a:ext cx="13" cy="5"/>
              </a:xfrm>
              <a:custGeom>
                <a:gdLst>
                  <a:gd name="T0" fmla="*/ 4 w 5"/>
                  <a:gd name="T1" fmla="*/ 2 h 2"/>
                  <a:gd name="T2" fmla="*/ 5 w 5"/>
                  <a:gd name="T3" fmla="*/ 1 h 2"/>
                  <a:gd name="T4" fmla="*/ 4 w 5"/>
                  <a:gd name="T5" fmla="*/ 2 h 2"/>
                  <a:gd name="T6" fmla="*/ 1 w 5"/>
                  <a:gd name="T7" fmla="*/ 2 h 2"/>
                  <a:gd name="T8" fmla="*/ 4 w 5"/>
                  <a:gd name="T9" fmla="*/ 2 h 2"/>
                </a:gdLst>
                <a:cxnLst>
                  <a:cxn ang="0">
                    <a:pos x="T0" y="T1"/>
                  </a:cxn>
                  <a:cxn ang="0">
                    <a:pos x="T2" y="T3"/>
                  </a:cxn>
                  <a:cxn ang="0">
                    <a:pos x="T4" y="T5"/>
                  </a:cxn>
                  <a:cxn ang="0">
                    <a:pos x="T6" y="T7"/>
                  </a:cxn>
                  <a:cxn ang="0">
                    <a:pos x="T8" y="T9"/>
                  </a:cxn>
                </a:cxnLst>
                <a:rect l="0" t="0" r="r" b="b"/>
                <a:pathLst>
                  <a:path w="5" h="2">
                    <a:moveTo>
                      <a:pt x="4" y="2"/>
                    </a:moveTo>
                    <a:cubicBezTo>
                      <a:pt x="4" y="1"/>
                      <a:pt x="5" y="1"/>
                      <a:pt x="5" y="1"/>
                    </a:cubicBezTo>
                    <a:cubicBezTo>
                      <a:pt x="5" y="1"/>
                      <a:pt x="5" y="2"/>
                      <a:pt x="4" y="2"/>
                    </a:cubicBezTo>
                    <a:cubicBezTo>
                      <a:pt x="4" y="1"/>
                      <a:pt x="2" y="2"/>
                      <a:pt x="1" y="2"/>
                    </a:cubicBezTo>
                    <a:cubicBezTo>
                      <a:pt x="0" y="1"/>
                      <a:pt x="3"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7" name="Freeform 1773">
                <a:extLst>
                  <a:ext uri="{FF2B5EF4-FFF2-40B4-BE49-F238E27FC236}">
                    <a16:creationId xmlns:a16="http://schemas.microsoft.com/office/drawing/2014/main" id="{08A2BA63-A288-4FF8-9166-599DFD9AF631}"/>
                  </a:ext>
                </a:extLst>
              </p:cNvPr>
              <p:cNvSpPr/>
              <p:nvPr/>
            </p:nvSpPr>
            <p:spPr bwMode="auto">
              <a:xfrm>
                <a:off x="4206" y="1989"/>
                <a:ext cx="24" cy="11"/>
              </a:xfrm>
              <a:custGeom>
                <a:gdLst>
                  <a:gd name="T0" fmla="*/ 8 w 9"/>
                  <a:gd name="T1" fmla="*/ 1 h 4"/>
                  <a:gd name="T2" fmla="*/ 6 w 9"/>
                  <a:gd name="T3" fmla="*/ 3 h 4"/>
                  <a:gd name="T4" fmla="*/ 0 w 9"/>
                  <a:gd name="T5" fmla="*/ 4 h 4"/>
                  <a:gd name="T6" fmla="*/ 5 w 9"/>
                  <a:gd name="T7" fmla="*/ 2 h 4"/>
                  <a:gd name="T8" fmla="*/ 7 w 9"/>
                  <a:gd name="T9" fmla="*/ 1 h 4"/>
                  <a:gd name="T10" fmla="*/ 8 w 9"/>
                  <a:gd name="T11" fmla="*/ 1 h 4"/>
                </a:gdLst>
                <a:cxnLst>
                  <a:cxn ang="0">
                    <a:pos x="T0" y="T1"/>
                  </a:cxn>
                  <a:cxn ang="0">
                    <a:pos x="T2" y="T3"/>
                  </a:cxn>
                  <a:cxn ang="0">
                    <a:pos x="T4" y="T5"/>
                  </a:cxn>
                  <a:cxn ang="0">
                    <a:pos x="T6" y="T7"/>
                  </a:cxn>
                  <a:cxn ang="0">
                    <a:pos x="T8" y="T9"/>
                  </a:cxn>
                  <a:cxn ang="0">
                    <a:pos x="T10" y="T11"/>
                  </a:cxn>
                </a:cxnLst>
                <a:rect l="0" t="0" r="r" b="b"/>
                <a:pathLst>
                  <a:path w="9" h="4">
                    <a:moveTo>
                      <a:pt x="8" y="1"/>
                    </a:moveTo>
                    <a:cubicBezTo>
                      <a:pt x="9" y="3"/>
                      <a:pt x="7" y="2"/>
                      <a:pt x="6" y="3"/>
                    </a:cubicBezTo>
                    <a:cubicBezTo>
                      <a:pt x="4" y="3"/>
                      <a:pt x="2" y="4"/>
                      <a:pt x="0" y="4"/>
                    </a:cubicBezTo>
                    <a:cubicBezTo>
                      <a:pt x="0" y="3"/>
                      <a:pt x="5" y="4"/>
                      <a:pt x="5" y="2"/>
                    </a:cubicBezTo>
                    <a:cubicBezTo>
                      <a:pt x="6" y="2"/>
                      <a:pt x="6" y="0"/>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8" name="Freeform 1774">
                <a:extLst>
                  <a:ext uri="{FF2B5EF4-FFF2-40B4-BE49-F238E27FC236}">
                    <a16:creationId xmlns:a16="http://schemas.microsoft.com/office/drawing/2014/main" id="{E1670E1E-09C1-42E4-8028-5A1871D13D7F}"/>
                  </a:ext>
                </a:extLst>
              </p:cNvPr>
              <p:cNvSpPr/>
              <p:nvPr/>
            </p:nvSpPr>
            <p:spPr bwMode="auto">
              <a:xfrm>
                <a:off x="4256" y="1992"/>
                <a:ext cx="6" cy="2"/>
              </a:xfrm>
              <a:custGeom>
                <a:gdLst>
                  <a:gd name="T0" fmla="*/ 0 w 2"/>
                  <a:gd name="T1" fmla="*/ 1 h 1"/>
                  <a:gd name="T2" fmla="*/ 0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0"/>
                      <a:pt x="0" y="0"/>
                      <a:pt x="0" y="0"/>
                    </a:cubicBezTo>
                    <a:cubicBezTo>
                      <a:pt x="0" y="0"/>
                      <a:pt x="1" y="1"/>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89" name="Freeform 1775">
                <a:extLst>
                  <a:ext uri="{FF2B5EF4-FFF2-40B4-BE49-F238E27FC236}">
                    <a16:creationId xmlns:a16="http://schemas.microsoft.com/office/drawing/2014/main" id="{6103F8CC-86D3-435E-839A-5261C22ABE69}"/>
                  </a:ext>
                </a:extLst>
              </p:cNvPr>
              <p:cNvSpPr/>
              <p:nvPr/>
            </p:nvSpPr>
            <p:spPr bwMode="auto">
              <a:xfrm>
                <a:off x="4331" y="1992"/>
                <a:ext cx="14" cy="8"/>
              </a:xfrm>
              <a:custGeom>
                <a:gdLst>
                  <a:gd name="T0" fmla="*/ 4 w 5"/>
                  <a:gd name="T1" fmla="*/ 0 h 3"/>
                  <a:gd name="T2" fmla="*/ 5 w 5"/>
                  <a:gd name="T3" fmla="*/ 1 h 3"/>
                  <a:gd name="T4" fmla="*/ 1 w 5"/>
                  <a:gd name="T5" fmla="*/ 3 h 3"/>
                  <a:gd name="T6" fmla="*/ 0 w 5"/>
                  <a:gd name="T7" fmla="*/ 3 h 3"/>
                  <a:gd name="T8" fmla="*/ 4 w 5"/>
                  <a:gd name="T9" fmla="*/ 0 h 3"/>
                </a:gdLst>
                <a:cxnLst>
                  <a:cxn ang="0">
                    <a:pos x="T0" y="T1"/>
                  </a:cxn>
                  <a:cxn ang="0">
                    <a:pos x="T2" y="T3"/>
                  </a:cxn>
                  <a:cxn ang="0">
                    <a:pos x="T4" y="T5"/>
                  </a:cxn>
                  <a:cxn ang="0">
                    <a:pos x="T6" y="T7"/>
                  </a:cxn>
                  <a:cxn ang="0">
                    <a:pos x="T8" y="T9"/>
                  </a:cxn>
                </a:cxnLst>
                <a:rect l="0" t="0" r="r" b="b"/>
                <a:pathLst>
                  <a:path w="5" h="3">
                    <a:moveTo>
                      <a:pt x="4" y="0"/>
                    </a:moveTo>
                    <a:cubicBezTo>
                      <a:pt x="5" y="1"/>
                      <a:pt x="5" y="1"/>
                      <a:pt x="5" y="1"/>
                    </a:cubicBezTo>
                    <a:cubicBezTo>
                      <a:pt x="4" y="2"/>
                      <a:pt x="2" y="2"/>
                      <a:pt x="1" y="3"/>
                    </a:cubicBezTo>
                    <a:cubicBezTo>
                      <a:pt x="0" y="3"/>
                      <a:pt x="0" y="3"/>
                      <a:pt x="0" y="3"/>
                    </a:cubicBezTo>
                    <a:cubicBezTo>
                      <a:pt x="0" y="1"/>
                      <a:pt x="3" y="2"/>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0" name="Freeform 1776">
                <a:extLst>
                  <a:ext uri="{FF2B5EF4-FFF2-40B4-BE49-F238E27FC236}">
                    <a16:creationId xmlns:a16="http://schemas.microsoft.com/office/drawing/2014/main" id="{43815716-D249-4552-864E-C350850AE36C}"/>
                  </a:ext>
                </a:extLst>
              </p:cNvPr>
              <p:cNvSpPr/>
              <p:nvPr/>
            </p:nvSpPr>
            <p:spPr bwMode="auto">
              <a:xfrm>
                <a:off x="2370" y="1994"/>
                <a:ext cx="8" cy="6"/>
              </a:xfrm>
              <a:custGeom>
                <a:gdLst>
                  <a:gd name="T0" fmla="*/ 3 w 3"/>
                  <a:gd name="T1" fmla="*/ 0 h 2"/>
                  <a:gd name="T2" fmla="*/ 1 w 3"/>
                  <a:gd name="T3" fmla="*/ 1 h 2"/>
                  <a:gd name="T4" fmla="*/ 1 w 3"/>
                  <a:gd name="T5" fmla="*/ 2 h 2"/>
                  <a:gd name="T6" fmla="*/ 0 w 3"/>
                  <a:gd name="T7" fmla="*/ 2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2" y="0"/>
                      <a:pt x="2" y="1"/>
                      <a:pt x="1" y="1"/>
                    </a:cubicBezTo>
                    <a:cubicBezTo>
                      <a:pt x="1" y="2"/>
                      <a:pt x="1" y="2"/>
                      <a:pt x="1" y="2"/>
                    </a:cubicBezTo>
                    <a:cubicBezTo>
                      <a:pt x="0" y="2"/>
                      <a:pt x="0" y="2"/>
                      <a:pt x="0" y="2"/>
                    </a:cubicBezTo>
                    <a:cubicBezTo>
                      <a:pt x="1"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1" name="Freeform 1777">
                <a:extLst>
                  <a:ext uri="{FF2B5EF4-FFF2-40B4-BE49-F238E27FC236}">
                    <a16:creationId xmlns:a16="http://schemas.microsoft.com/office/drawing/2014/main" id="{166E4022-04A6-45EC-856B-440671F362F1}"/>
                  </a:ext>
                </a:extLst>
              </p:cNvPr>
              <p:cNvSpPr/>
              <p:nvPr/>
            </p:nvSpPr>
            <p:spPr bwMode="auto">
              <a:xfrm>
                <a:off x="3586" y="1992"/>
                <a:ext cx="11" cy="5"/>
              </a:xfrm>
              <a:custGeom>
                <a:gdLst>
                  <a:gd name="T0" fmla="*/ 4 w 4"/>
                  <a:gd name="T1" fmla="*/ 1 h 2"/>
                  <a:gd name="T2" fmla="*/ 1 w 4"/>
                  <a:gd name="T3" fmla="*/ 2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2"/>
                      <a:pt x="2" y="2"/>
                      <a:pt x="1" y="2"/>
                    </a:cubicBezTo>
                    <a:cubicBezTo>
                      <a:pt x="0" y="0"/>
                      <a:pt x="2" y="2"/>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2" name="Freeform 1778">
                <a:extLst>
                  <a:ext uri="{FF2B5EF4-FFF2-40B4-BE49-F238E27FC236}">
                    <a16:creationId xmlns:a16="http://schemas.microsoft.com/office/drawing/2014/main" id="{B8683F41-9FC4-4D8A-B63C-B4384BF39FC6}"/>
                  </a:ext>
                </a:extLst>
              </p:cNvPr>
              <p:cNvSpPr/>
              <p:nvPr/>
            </p:nvSpPr>
            <p:spPr bwMode="auto">
              <a:xfrm>
                <a:off x="2068" y="1994"/>
                <a:ext cx="11" cy="9"/>
              </a:xfrm>
              <a:custGeom>
                <a:gdLst>
                  <a:gd name="T0" fmla="*/ 4 w 4"/>
                  <a:gd name="T1" fmla="*/ 0 h 3"/>
                  <a:gd name="T2" fmla="*/ 4 w 4"/>
                  <a:gd name="T3" fmla="*/ 0 h 3"/>
                  <a:gd name="T4" fmla="*/ 3 w 4"/>
                  <a:gd name="T5" fmla="*/ 1 h 3"/>
                  <a:gd name="T6" fmla="*/ 3 w 4"/>
                  <a:gd name="T7" fmla="*/ 2 h 3"/>
                  <a:gd name="T8" fmla="*/ 0 w 4"/>
                  <a:gd name="T9" fmla="*/ 2 h 3"/>
                  <a:gd name="T10" fmla="*/ 4 w 4"/>
                  <a:gd name="T11" fmla="*/ 0 h 3"/>
                </a:gdLst>
                <a:cxnLst>
                  <a:cxn ang="0">
                    <a:pos x="T0" y="T1"/>
                  </a:cxn>
                  <a:cxn ang="0">
                    <a:pos x="T2" y="T3"/>
                  </a:cxn>
                  <a:cxn ang="0">
                    <a:pos x="T4" y="T5"/>
                  </a:cxn>
                  <a:cxn ang="0">
                    <a:pos x="T6" y="T7"/>
                  </a:cxn>
                  <a:cxn ang="0">
                    <a:pos x="T8" y="T9"/>
                  </a:cxn>
                  <a:cxn ang="0">
                    <a:pos x="T10" y="T11"/>
                  </a:cxn>
                </a:cxnLst>
                <a:rect l="0" t="0" r="r" b="b"/>
                <a:pathLst>
                  <a:path w="4" h="3">
                    <a:moveTo>
                      <a:pt x="4" y="0"/>
                    </a:moveTo>
                    <a:cubicBezTo>
                      <a:pt x="4" y="0"/>
                      <a:pt x="4" y="0"/>
                      <a:pt x="4" y="0"/>
                    </a:cubicBezTo>
                    <a:cubicBezTo>
                      <a:pt x="4" y="0"/>
                      <a:pt x="3" y="1"/>
                      <a:pt x="3" y="1"/>
                    </a:cubicBezTo>
                    <a:cubicBezTo>
                      <a:pt x="3" y="2"/>
                      <a:pt x="3" y="2"/>
                      <a:pt x="3" y="2"/>
                    </a:cubicBezTo>
                    <a:cubicBezTo>
                      <a:pt x="2" y="3"/>
                      <a:pt x="1" y="1"/>
                      <a:pt x="0" y="2"/>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3" name="Freeform 1779">
                <a:extLst>
                  <a:ext uri="{FF2B5EF4-FFF2-40B4-BE49-F238E27FC236}">
                    <a16:creationId xmlns:a16="http://schemas.microsoft.com/office/drawing/2014/main" id="{E54F0A17-1F1C-4A71-996A-8D209D2916AC}"/>
                  </a:ext>
                </a:extLst>
              </p:cNvPr>
              <p:cNvSpPr/>
              <p:nvPr/>
            </p:nvSpPr>
            <p:spPr bwMode="auto">
              <a:xfrm>
                <a:off x="3150" y="1994"/>
                <a:ext cx="6" cy="3"/>
              </a:xfrm>
              <a:custGeom>
                <a:gdLst>
                  <a:gd name="T0" fmla="*/ 2 w 2"/>
                  <a:gd name="T1" fmla="*/ 0 h 1"/>
                  <a:gd name="T2" fmla="*/ 1 w 2"/>
                  <a:gd name="T3" fmla="*/ 1 h 1"/>
                  <a:gd name="T4" fmla="*/ 0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0" y="1"/>
                      <a:pt x="0"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4" name="Freeform 1780">
                <a:extLst>
                  <a:ext uri="{FF2B5EF4-FFF2-40B4-BE49-F238E27FC236}">
                    <a16:creationId xmlns:a16="http://schemas.microsoft.com/office/drawing/2014/main" id="{01B458C0-BA8C-42F3-8D86-7285ECDC38AA}"/>
                  </a:ext>
                </a:extLst>
              </p:cNvPr>
              <p:cNvSpPr/>
              <p:nvPr/>
            </p:nvSpPr>
            <p:spPr bwMode="auto">
              <a:xfrm>
                <a:off x="3503" y="1994"/>
                <a:ext cx="13" cy="9"/>
              </a:xfrm>
              <a:custGeom>
                <a:gdLst>
                  <a:gd name="T0" fmla="*/ 4 w 5"/>
                  <a:gd name="T1" fmla="*/ 3 h 3"/>
                  <a:gd name="T2" fmla="*/ 1 w 5"/>
                  <a:gd name="T3" fmla="*/ 2 h 3"/>
                  <a:gd name="T4" fmla="*/ 0 w 5"/>
                  <a:gd name="T5" fmla="*/ 2 h 3"/>
                  <a:gd name="T6" fmla="*/ 0 w 5"/>
                  <a:gd name="T7" fmla="*/ 2 h 3"/>
                  <a:gd name="T8" fmla="*/ 4 w 5"/>
                  <a:gd name="T9" fmla="*/ 0 h 3"/>
                  <a:gd name="T10" fmla="*/ 4 w 5"/>
                  <a:gd name="T11" fmla="*/ 3 h 3"/>
                </a:gdLst>
                <a:cxnLst>
                  <a:cxn ang="0">
                    <a:pos x="T0" y="T1"/>
                  </a:cxn>
                  <a:cxn ang="0">
                    <a:pos x="T2" y="T3"/>
                  </a:cxn>
                  <a:cxn ang="0">
                    <a:pos x="T4" y="T5"/>
                  </a:cxn>
                  <a:cxn ang="0">
                    <a:pos x="T6" y="T7"/>
                  </a:cxn>
                  <a:cxn ang="0">
                    <a:pos x="T8" y="T9"/>
                  </a:cxn>
                  <a:cxn ang="0">
                    <a:pos x="T10" y="T11"/>
                  </a:cxn>
                </a:cxnLst>
                <a:rect l="0" t="0" r="r" b="b"/>
                <a:pathLst>
                  <a:path w="5" h="3">
                    <a:moveTo>
                      <a:pt x="4" y="3"/>
                    </a:moveTo>
                    <a:cubicBezTo>
                      <a:pt x="3" y="2"/>
                      <a:pt x="2" y="3"/>
                      <a:pt x="1" y="2"/>
                    </a:cubicBezTo>
                    <a:cubicBezTo>
                      <a:pt x="0" y="2"/>
                      <a:pt x="0" y="2"/>
                      <a:pt x="0" y="2"/>
                    </a:cubicBezTo>
                    <a:cubicBezTo>
                      <a:pt x="0" y="2"/>
                      <a:pt x="0" y="2"/>
                      <a:pt x="0" y="2"/>
                    </a:cubicBezTo>
                    <a:cubicBezTo>
                      <a:pt x="1" y="1"/>
                      <a:pt x="2" y="1"/>
                      <a:pt x="4" y="0"/>
                    </a:cubicBezTo>
                    <a:cubicBezTo>
                      <a:pt x="5" y="0"/>
                      <a:pt x="5"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5" name="Freeform 1781">
                <a:extLst>
                  <a:ext uri="{FF2B5EF4-FFF2-40B4-BE49-F238E27FC236}">
                    <a16:creationId xmlns:a16="http://schemas.microsoft.com/office/drawing/2014/main" id="{14B4CDD4-16D1-40F4-B20B-250F523B4700}"/>
                  </a:ext>
                </a:extLst>
              </p:cNvPr>
              <p:cNvSpPr/>
              <p:nvPr/>
            </p:nvSpPr>
            <p:spPr bwMode="auto">
              <a:xfrm>
                <a:off x="1983" y="1994"/>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6" name="Freeform 1782">
                <a:extLst>
                  <a:ext uri="{FF2B5EF4-FFF2-40B4-BE49-F238E27FC236}">
                    <a16:creationId xmlns:a16="http://schemas.microsoft.com/office/drawing/2014/main" id="{881FE91F-4DDB-4EF8-A67C-B23451BF5A5F}"/>
                  </a:ext>
                </a:extLst>
              </p:cNvPr>
              <p:cNvSpPr/>
              <p:nvPr/>
            </p:nvSpPr>
            <p:spPr bwMode="auto">
              <a:xfrm>
                <a:off x="2002" y="1994"/>
                <a:ext cx="2" cy="6"/>
              </a:xfrm>
              <a:custGeom>
                <a:gdLst>
                  <a:gd name="T0" fmla="*/ 0 w 2"/>
                  <a:gd name="T1" fmla="*/ 6 h 6"/>
                  <a:gd name="T2" fmla="*/ 2 w 2"/>
                  <a:gd name="T3" fmla="*/ 0 h 6"/>
                  <a:gd name="T4" fmla="*/ 2 w 2"/>
                  <a:gd name="T5" fmla="*/ 0 h 6"/>
                  <a:gd name="T6" fmla="*/ 0 w 2"/>
                  <a:gd name="T7" fmla="*/ 6 h 6"/>
                </a:gdLst>
                <a:cxnLst>
                  <a:cxn ang="0">
                    <a:pos x="T0" y="T1"/>
                  </a:cxn>
                  <a:cxn ang="0">
                    <a:pos x="T2" y="T3"/>
                  </a:cxn>
                  <a:cxn ang="0">
                    <a:pos x="T4" y="T5"/>
                  </a:cxn>
                  <a:cxn ang="0">
                    <a:pos x="T6" y="T7"/>
                  </a:cxn>
                </a:cxnLst>
                <a:rect l="0" t="0" r="r" b="b"/>
                <a:pathLst>
                  <a:path w="2" h="6">
                    <a:moveTo>
                      <a:pt x="0" y="6"/>
                    </a:move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7" name="Freeform 1783">
                <a:extLst>
                  <a:ext uri="{FF2B5EF4-FFF2-40B4-BE49-F238E27FC236}">
                    <a16:creationId xmlns:a16="http://schemas.microsoft.com/office/drawing/2014/main" id="{181D4231-3D2F-480E-9DAA-AB55D6794446}"/>
                  </a:ext>
                </a:extLst>
              </p:cNvPr>
              <p:cNvSpPr/>
              <p:nvPr/>
            </p:nvSpPr>
            <p:spPr bwMode="auto">
              <a:xfrm>
                <a:off x="3479" y="1994"/>
                <a:ext cx="16" cy="11"/>
              </a:xfrm>
              <a:custGeom>
                <a:gdLst>
                  <a:gd name="T0" fmla="*/ 2 w 6"/>
                  <a:gd name="T1" fmla="*/ 2 h 4"/>
                  <a:gd name="T2" fmla="*/ 3 w 6"/>
                  <a:gd name="T3" fmla="*/ 1 h 4"/>
                  <a:gd name="T4" fmla="*/ 6 w 6"/>
                  <a:gd name="T5" fmla="*/ 3 h 4"/>
                  <a:gd name="T6" fmla="*/ 4 w 6"/>
                  <a:gd name="T7" fmla="*/ 3 h 4"/>
                  <a:gd name="T8" fmla="*/ 4 w 6"/>
                  <a:gd name="T9" fmla="*/ 2 h 4"/>
                  <a:gd name="T10" fmla="*/ 0 w 6"/>
                  <a:gd name="T11" fmla="*/ 2 h 4"/>
                  <a:gd name="T12" fmla="*/ 2 w 6"/>
                  <a:gd name="T13" fmla="*/ 0 h 4"/>
                  <a:gd name="T14" fmla="*/ 2 w 6"/>
                  <a:gd name="T15" fmla="*/ 2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cubicBezTo>
                      <a:pt x="2" y="1"/>
                      <a:pt x="3" y="1"/>
                      <a:pt x="3" y="1"/>
                    </a:cubicBezTo>
                    <a:cubicBezTo>
                      <a:pt x="4" y="1"/>
                      <a:pt x="5" y="1"/>
                      <a:pt x="6" y="3"/>
                    </a:cubicBezTo>
                    <a:cubicBezTo>
                      <a:pt x="5" y="4"/>
                      <a:pt x="5" y="3"/>
                      <a:pt x="4" y="3"/>
                    </a:cubicBezTo>
                    <a:cubicBezTo>
                      <a:pt x="4" y="2"/>
                      <a:pt x="4" y="2"/>
                      <a:pt x="4" y="2"/>
                    </a:cubicBezTo>
                    <a:cubicBezTo>
                      <a:pt x="0" y="2"/>
                      <a:pt x="0" y="2"/>
                      <a:pt x="0" y="2"/>
                    </a:cubicBezTo>
                    <a:cubicBezTo>
                      <a:pt x="0" y="1"/>
                      <a:pt x="2" y="2"/>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8" name="Freeform 1784">
                <a:extLst>
                  <a:ext uri="{FF2B5EF4-FFF2-40B4-BE49-F238E27FC236}">
                    <a16:creationId xmlns:a16="http://schemas.microsoft.com/office/drawing/2014/main" id="{817F530E-05E3-4A85-9105-5823B778A53F}"/>
                  </a:ext>
                </a:extLst>
              </p:cNvPr>
              <p:cNvSpPr/>
              <p:nvPr/>
            </p:nvSpPr>
            <p:spPr bwMode="auto">
              <a:xfrm>
                <a:off x="4123" y="1997"/>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1"/>
                      <a:pt x="1" y="0"/>
                      <a:pt x="0" y="0"/>
                    </a:cubicBezTo>
                    <a:cubicBezTo>
                      <a:pt x="0" y="0"/>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99" name="Freeform 1785">
                <a:extLst>
                  <a:ext uri="{FF2B5EF4-FFF2-40B4-BE49-F238E27FC236}">
                    <a16:creationId xmlns:a16="http://schemas.microsoft.com/office/drawing/2014/main" id="{E15515DC-59F9-4058-848A-5F9889EB2CD7}"/>
                  </a:ext>
                </a:extLst>
              </p:cNvPr>
              <p:cNvSpPr/>
              <p:nvPr/>
            </p:nvSpPr>
            <p:spPr bwMode="auto">
              <a:xfrm>
                <a:off x="2392" y="1997"/>
                <a:ext cx="2" cy="3"/>
              </a:xfrm>
              <a:custGeom>
                <a:gdLst>
                  <a:gd name="T0" fmla="*/ 0 w 2"/>
                  <a:gd name="T1" fmla="*/ 0 h 3"/>
                  <a:gd name="T2" fmla="*/ 2 w 2"/>
                  <a:gd name="T3" fmla="*/ 3 h 3"/>
                  <a:gd name="T4" fmla="*/ 0 w 2"/>
                  <a:gd name="T5" fmla="*/ 0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0" name="Freeform 1786">
                <a:extLst>
                  <a:ext uri="{FF2B5EF4-FFF2-40B4-BE49-F238E27FC236}">
                    <a16:creationId xmlns:a16="http://schemas.microsoft.com/office/drawing/2014/main" id="{AD18F7B9-3F06-417E-B222-B1677DD5668B}"/>
                  </a:ext>
                </a:extLst>
              </p:cNvPr>
              <p:cNvSpPr/>
              <p:nvPr/>
            </p:nvSpPr>
            <p:spPr bwMode="auto">
              <a:xfrm>
                <a:off x="3570" y="1994"/>
                <a:ext cx="13" cy="11"/>
              </a:xfrm>
              <a:custGeom>
                <a:gdLst>
                  <a:gd name="T0" fmla="*/ 5 w 5"/>
                  <a:gd name="T1" fmla="*/ 2 h 4"/>
                  <a:gd name="T2" fmla="*/ 0 w 5"/>
                  <a:gd name="T3" fmla="*/ 3 h 4"/>
                  <a:gd name="T4" fmla="*/ 4 w 5"/>
                  <a:gd name="T5" fmla="*/ 1 h 4"/>
                  <a:gd name="T6" fmla="*/ 5 w 5"/>
                  <a:gd name="T7" fmla="*/ 2 h 4"/>
                </a:gdLst>
                <a:cxnLst>
                  <a:cxn ang="0">
                    <a:pos x="T0" y="T1"/>
                  </a:cxn>
                  <a:cxn ang="0">
                    <a:pos x="T2" y="T3"/>
                  </a:cxn>
                  <a:cxn ang="0">
                    <a:pos x="T4" y="T5"/>
                  </a:cxn>
                  <a:cxn ang="0">
                    <a:pos x="T6" y="T7"/>
                  </a:cxn>
                </a:cxnLst>
                <a:rect l="0" t="0" r="r" b="b"/>
                <a:pathLst>
                  <a:path w="5" h="4">
                    <a:moveTo>
                      <a:pt x="5" y="2"/>
                    </a:moveTo>
                    <a:cubicBezTo>
                      <a:pt x="3" y="2"/>
                      <a:pt x="2" y="4"/>
                      <a:pt x="0" y="3"/>
                    </a:cubicBezTo>
                    <a:cubicBezTo>
                      <a:pt x="1" y="0"/>
                      <a:pt x="4" y="4"/>
                      <a:pt x="4" y="1"/>
                    </a:cubicBez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1" name="Freeform 1787">
                <a:extLst>
                  <a:ext uri="{FF2B5EF4-FFF2-40B4-BE49-F238E27FC236}">
                    <a16:creationId xmlns:a16="http://schemas.microsoft.com/office/drawing/2014/main" id="{9A6AF552-2C64-43F8-85B5-B515F7725B9A}"/>
                  </a:ext>
                </a:extLst>
              </p:cNvPr>
              <p:cNvSpPr/>
              <p:nvPr/>
            </p:nvSpPr>
            <p:spPr bwMode="auto">
              <a:xfrm>
                <a:off x="1967" y="2000"/>
                <a:ext cx="13" cy="8"/>
              </a:xfrm>
              <a:custGeom>
                <a:gdLst>
                  <a:gd name="T0" fmla="*/ 5 w 5"/>
                  <a:gd name="T1" fmla="*/ 1 h 3"/>
                  <a:gd name="T2" fmla="*/ 1 w 5"/>
                  <a:gd name="T3" fmla="*/ 2 h 3"/>
                  <a:gd name="T4" fmla="*/ 0 w 5"/>
                  <a:gd name="T5" fmla="*/ 2 h 3"/>
                  <a:gd name="T6" fmla="*/ 2 w 5"/>
                  <a:gd name="T7" fmla="*/ 1 h 3"/>
                  <a:gd name="T8" fmla="*/ 4 w 5"/>
                  <a:gd name="T9" fmla="*/ 0 h 3"/>
                  <a:gd name="T10" fmla="*/ 5 w 5"/>
                  <a:gd name="T11" fmla="*/ 1 h 3"/>
                </a:gdLst>
                <a:cxnLst>
                  <a:cxn ang="0">
                    <a:pos x="T0" y="T1"/>
                  </a:cxn>
                  <a:cxn ang="0">
                    <a:pos x="T2" y="T3"/>
                  </a:cxn>
                  <a:cxn ang="0">
                    <a:pos x="T4" y="T5"/>
                  </a:cxn>
                  <a:cxn ang="0">
                    <a:pos x="T6" y="T7"/>
                  </a:cxn>
                  <a:cxn ang="0">
                    <a:pos x="T8" y="T9"/>
                  </a:cxn>
                  <a:cxn ang="0">
                    <a:pos x="T10" y="T11"/>
                  </a:cxn>
                </a:cxnLst>
                <a:rect l="0" t="0" r="r" b="b"/>
                <a:pathLst>
                  <a:path w="5" h="3">
                    <a:moveTo>
                      <a:pt x="5" y="1"/>
                    </a:moveTo>
                    <a:cubicBezTo>
                      <a:pt x="4" y="2"/>
                      <a:pt x="3" y="3"/>
                      <a:pt x="1" y="2"/>
                    </a:cubicBezTo>
                    <a:cubicBezTo>
                      <a:pt x="0" y="2"/>
                      <a:pt x="0" y="2"/>
                      <a:pt x="0" y="2"/>
                    </a:cubicBezTo>
                    <a:cubicBezTo>
                      <a:pt x="1" y="2"/>
                      <a:pt x="2" y="1"/>
                      <a:pt x="2" y="1"/>
                    </a:cubicBezTo>
                    <a:cubicBezTo>
                      <a:pt x="4" y="0"/>
                      <a:pt x="4" y="0"/>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2" name="Freeform 1788">
                <a:extLst>
                  <a:ext uri="{FF2B5EF4-FFF2-40B4-BE49-F238E27FC236}">
                    <a16:creationId xmlns:a16="http://schemas.microsoft.com/office/drawing/2014/main" id="{6C64370E-EA45-4AF8-82C8-87E139772855}"/>
                  </a:ext>
                </a:extLst>
              </p:cNvPr>
              <p:cNvSpPr/>
              <p:nvPr/>
            </p:nvSpPr>
            <p:spPr bwMode="auto">
              <a:xfrm>
                <a:off x="3530" y="2000"/>
                <a:ext cx="18" cy="11"/>
              </a:xfrm>
              <a:custGeom>
                <a:gdLst>
                  <a:gd name="T0" fmla="*/ 7 w 7"/>
                  <a:gd name="T1" fmla="*/ 0 h 4"/>
                  <a:gd name="T2" fmla="*/ 4 w 7"/>
                  <a:gd name="T3" fmla="*/ 2 h 4"/>
                  <a:gd name="T4" fmla="*/ 4 w 7"/>
                  <a:gd name="T5" fmla="*/ 1 h 4"/>
                  <a:gd name="T6" fmla="*/ 0 w 7"/>
                  <a:gd name="T7" fmla="*/ 2 h 4"/>
                  <a:gd name="T8" fmla="*/ 5 w 7"/>
                  <a:gd name="T9" fmla="*/ 0 h 4"/>
                  <a:gd name="T10" fmla="*/ 7 w 7"/>
                  <a:gd name="T11" fmla="*/ 0 h 4"/>
                </a:gdLst>
                <a:cxnLst>
                  <a:cxn ang="0">
                    <a:pos x="T0" y="T1"/>
                  </a:cxn>
                  <a:cxn ang="0">
                    <a:pos x="T2" y="T3"/>
                  </a:cxn>
                  <a:cxn ang="0">
                    <a:pos x="T4" y="T5"/>
                  </a:cxn>
                  <a:cxn ang="0">
                    <a:pos x="T6" y="T7"/>
                  </a:cxn>
                  <a:cxn ang="0">
                    <a:pos x="T8" y="T9"/>
                  </a:cxn>
                  <a:cxn ang="0">
                    <a:pos x="T10" y="T11"/>
                  </a:cxn>
                </a:cxnLst>
                <a:rect l="0" t="0" r="r" b="b"/>
                <a:pathLst>
                  <a:path w="7" h="4">
                    <a:moveTo>
                      <a:pt x="7" y="0"/>
                    </a:moveTo>
                    <a:cubicBezTo>
                      <a:pt x="4" y="2"/>
                      <a:pt x="4" y="2"/>
                      <a:pt x="4" y="2"/>
                    </a:cubicBezTo>
                    <a:cubicBezTo>
                      <a:pt x="4" y="1"/>
                      <a:pt x="4" y="1"/>
                      <a:pt x="4" y="1"/>
                    </a:cubicBezTo>
                    <a:cubicBezTo>
                      <a:pt x="3" y="4"/>
                      <a:pt x="1" y="1"/>
                      <a:pt x="0" y="2"/>
                    </a:cubicBezTo>
                    <a:cubicBezTo>
                      <a:pt x="0" y="0"/>
                      <a:pt x="3" y="0"/>
                      <a:pt x="5" y="0"/>
                    </a:cubicBezTo>
                    <a:cubicBezTo>
                      <a:pt x="5" y="0"/>
                      <a:pt x="7"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3" name="Freeform 1789">
                <a:extLst>
                  <a:ext uri="{FF2B5EF4-FFF2-40B4-BE49-F238E27FC236}">
                    <a16:creationId xmlns:a16="http://schemas.microsoft.com/office/drawing/2014/main" id="{90462A2E-5504-444E-AEB4-93C1516115ED}"/>
                  </a:ext>
                </a:extLst>
              </p:cNvPr>
              <p:cNvSpPr/>
              <p:nvPr/>
            </p:nvSpPr>
            <p:spPr bwMode="auto">
              <a:xfrm>
                <a:off x="2726" y="200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4" name="Rectangle 1790">
                <a:extLst>
                  <a:ext uri="{FF2B5EF4-FFF2-40B4-BE49-F238E27FC236}">
                    <a16:creationId xmlns:a16="http://schemas.microsoft.com/office/drawing/2014/main" id="{9AD7B1CF-5C40-4B8F-8F50-0F899FA217DE}"/>
                  </a:ext>
                </a:extLst>
              </p:cNvPr>
              <p:cNvSpPr>
                <a:spLocks noChangeArrowheads="1"/>
              </p:cNvSpPr>
              <p:nvPr/>
            </p:nvSpPr>
            <p:spPr bwMode="auto">
              <a:xfrm>
                <a:off x="4160" y="20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5" name="Freeform 1791">
                <a:extLst>
                  <a:ext uri="{FF2B5EF4-FFF2-40B4-BE49-F238E27FC236}">
                    <a16:creationId xmlns:a16="http://schemas.microsoft.com/office/drawing/2014/main" id="{8AD666D0-9277-4C80-ACA8-310C9F9607B6}"/>
                  </a:ext>
                </a:extLst>
              </p:cNvPr>
              <p:cNvSpPr/>
              <p:nvPr/>
            </p:nvSpPr>
            <p:spPr bwMode="auto">
              <a:xfrm>
                <a:off x="2026" y="2000"/>
                <a:ext cx="5" cy="3"/>
              </a:xfrm>
              <a:custGeom>
                <a:gdLst>
                  <a:gd name="T0" fmla="*/ 2 w 2"/>
                  <a:gd name="T1" fmla="*/ 0 h 1"/>
                  <a:gd name="T2" fmla="*/ 1 w 2"/>
                  <a:gd name="T3" fmla="*/ 1 h 1"/>
                  <a:gd name="T4" fmla="*/ 1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1"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6" name="Freeform 1792">
                <a:extLst>
                  <a:ext uri="{FF2B5EF4-FFF2-40B4-BE49-F238E27FC236}">
                    <a16:creationId xmlns:a16="http://schemas.microsoft.com/office/drawing/2014/main" id="{72CEEE3D-92B0-42E5-8C52-57272785F8A2}"/>
                  </a:ext>
                </a:extLst>
              </p:cNvPr>
              <p:cNvSpPr/>
              <p:nvPr/>
            </p:nvSpPr>
            <p:spPr bwMode="auto">
              <a:xfrm>
                <a:off x="3431" y="2000"/>
                <a:ext cx="45" cy="24"/>
              </a:xfrm>
              <a:custGeom>
                <a:gdLst>
                  <a:gd name="T0" fmla="*/ 6 w 17"/>
                  <a:gd name="T1" fmla="*/ 1 h 9"/>
                  <a:gd name="T2" fmla="*/ 8 w 17"/>
                  <a:gd name="T3" fmla="*/ 1 h 9"/>
                  <a:gd name="T4" fmla="*/ 8 w 17"/>
                  <a:gd name="T5" fmla="*/ 1 h 9"/>
                  <a:gd name="T6" fmla="*/ 8 w 17"/>
                  <a:gd name="T7" fmla="*/ 1 h 9"/>
                  <a:gd name="T8" fmla="*/ 11 w 17"/>
                  <a:gd name="T9" fmla="*/ 1 h 9"/>
                  <a:gd name="T10" fmla="*/ 9 w 17"/>
                  <a:gd name="T11" fmla="*/ 2 h 9"/>
                  <a:gd name="T12" fmla="*/ 13 w 17"/>
                  <a:gd name="T13" fmla="*/ 4 h 9"/>
                  <a:gd name="T14" fmla="*/ 15 w 17"/>
                  <a:gd name="T15" fmla="*/ 4 h 9"/>
                  <a:gd name="T16" fmla="*/ 15 w 17"/>
                  <a:gd name="T17" fmla="*/ 6 h 9"/>
                  <a:gd name="T18" fmla="*/ 17 w 17"/>
                  <a:gd name="T19" fmla="*/ 6 h 9"/>
                  <a:gd name="T20" fmla="*/ 15 w 17"/>
                  <a:gd name="T21" fmla="*/ 7 h 9"/>
                  <a:gd name="T22" fmla="*/ 16 w 17"/>
                  <a:gd name="T23" fmla="*/ 8 h 9"/>
                  <a:gd name="T24" fmla="*/ 12 w 17"/>
                  <a:gd name="T25" fmla="*/ 5 h 9"/>
                  <a:gd name="T26" fmla="*/ 8 w 17"/>
                  <a:gd name="T27" fmla="*/ 6 h 9"/>
                  <a:gd name="T28" fmla="*/ 7 w 17"/>
                  <a:gd name="T29" fmla="*/ 4 h 9"/>
                  <a:gd name="T30" fmla="*/ 7 w 17"/>
                  <a:gd name="T31" fmla="*/ 7 h 9"/>
                  <a:gd name="T32" fmla="*/ 7 w 17"/>
                  <a:gd name="T33" fmla="*/ 7 h 9"/>
                  <a:gd name="T34" fmla="*/ 4 w 17"/>
                  <a:gd name="T35" fmla="*/ 6 h 9"/>
                  <a:gd name="T36" fmla="*/ 3 w 17"/>
                  <a:gd name="T37" fmla="*/ 8 h 9"/>
                  <a:gd name="T38" fmla="*/ 2 w 17"/>
                  <a:gd name="T39" fmla="*/ 6 h 9"/>
                  <a:gd name="T40" fmla="*/ 0 w 17"/>
                  <a:gd name="T41" fmla="*/ 7 h 9"/>
                  <a:gd name="T42" fmla="*/ 4 w 17"/>
                  <a:gd name="T43" fmla="*/ 5 h 9"/>
                  <a:gd name="T44" fmla="*/ 9 w 17"/>
                  <a:gd name="T45" fmla="*/ 2 h 9"/>
                  <a:gd name="T46" fmla="*/ 5 w 17"/>
                  <a:gd name="T47" fmla="*/ 3 h 9"/>
                  <a:gd name="T48" fmla="*/ 6 w 17"/>
                  <a:gd name="T49" fmla="*/ 1 h 9"/>
                  <a:gd name="T50" fmla="*/ 4 w 17"/>
                  <a:gd name="T51" fmla="*/ 1 h 9"/>
                  <a:gd name="T52" fmla="*/ 6 w 17"/>
                  <a:gd name="T53" fmla="*/ 0 h 9"/>
                  <a:gd name="T54" fmla="*/ 7 w 17"/>
                  <a:gd name="T55" fmla="*/ 0 h 9"/>
                  <a:gd name="T56" fmla="*/ 6 w 17"/>
                  <a:gd name="T57"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9">
                    <a:moveTo>
                      <a:pt x="6" y="1"/>
                    </a:moveTo>
                    <a:cubicBezTo>
                      <a:pt x="8" y="1"/>
                      <a:pt x="8" y="1"/>
                      <a:pt x="8" y="1"/>
                    </a:cubicBezTo>
                    <a:cubicBezTo>
                      <a:pt x="8" y="1"/>
                      <a:pt x="8" y="1"/>
                      <a:pt x="8" y="1"/>
                    </a:cubicBezTo>
                    <a:cubicBezTo>
                      <a:pt x="8" y="1"/>
                      <a:pt x="8" y="1"/>
                      <a:pt x="8" y="1"/>
                    </a:cubicBezTo>
                    <a:cubicBezTo>
                      <a:pt x="9" y="2"/>
                      <a:pt x="9" y="0"/>
                      <a:pt x="11" y="1"/>
                    </a:cubicBezTo>
                    <a:cubicBezTo>
                      <a:pt x="11" y="2"/>
                      <a:pt x="9" y="1"/>
                      <a:pt x="9" y="2"/>
                    </a:cubicBezTo>
                    <a:cubicBezTo>
                      <a:pt x="11" y="2"/>
                      <a:pt x="12" y="2"/>
                      <a:pt x="13" y="4"/>
                    </a:cubicBezTo>
                    <a:cubicBezTo>
                      <a:pt x="13" y="4"/>
                      <a:pt x="14" y="4"/>
                      <a:pt x="15" y="4"/>
                    </a:cubicBezTo>
                    <a:cubicBezTo>
                      <a:pt x="14" y="5"/>
                      <a:pt x="14" y="6"/>
                      <a:pt x="15" y="6"/>
                    </a:cubicBezTo>
                    <a:cubicBezTo>
                      <a:pt x="17" y="6"/>
                      <a:pt x="17" y="6"/>
                      <a:pt x="17" y="6"/>
                    </a:cubicBezTo>
                    <a:cubicBezTo>
                      <a:pt x="16" y="7"/>
                      <a:pt x="15" y="6"/>
                      <a:pt x="15" y="7"/>
                    </a:cubicBezTo>
                    <a:cubicBezTo>
                      <a:pt x="16" y="8"/>
                      <a:pt x="16" y="8"/>
                      <a:pt x="16" y="8"/>
                    </a:cubicBezTo>
                    <a:cubicBezTo>
                      <a:pt x="15" y="7"/>
                      <a:pt x="13" y="5"/>
                      <a:pt x="12" y="5"/>
                    </a:cubicBezTo>
                    <a:cubicBezTo>
                      <a:pt x="11" y="8"/>
                      <a:pt x="8" y="5"/>
                      <a:pt x="8" y="6"/>
                    </a:cubicBezTo>
                    <a:cubicBezTo>
                      <a:pt x="8" y="5"/>
                      <a:pt x="8" y="5"/>
                      <a:pt x="7" y="4"/>
                    </a:cubicBezTo>
                    <a:cubicBezTo>
                      <a:pt x="6" y="5"/>
                      <a:pt x="6" y="6"/>
                      <a:pt x="7" y="7"/>
                    </a:cubicBezTo>
                    <a:cubicBezTo>
                      <a:pt x="7" y="7"/>
                      <a:pt x="7" y="7"/>
                      <a:pt x="7" y="7"/>
                    </a:cubicBezTo>
                    <a:cubicBezTo>
                      <a:pt x="5" y="8"/>
                      <a:pt x="5" y="6"/>
                      <a:pt x="4" y="6"/>
                    </a:cubicBezTo>
                    <a:cubicBezTo>
                      <a:pt x="3" y="6"/>
                      <a:pt x="3" y="7"/>
                      <a:pt x="3" y="8"/>
                    </a:cubicBezTo>
                    <a:cubicBezTo>
                      <a:pt x="2" y="8"/>
                      <a:pt x="3" y="7"/>
                      <a:pt x="2" y="6"/>
                    </a:cubicBezTo>
                    <a:cubicBezTo>
                      <a:pt x="2" y="8"/>
                      <a:pt x="1" y="6"/>
                      <a:pt x="0" y="7"/>
                    </a:cubicBezTo>
                    <a:cubicBezTo>
                      <a:pt x="2" y="4"/>
                      <a:pt x="5" y="9"/>
                      <a:pt x="4" y="5"/>
                    </a:cubicBezTo>
                    <a:cubicBezTo>
                      <a:pt x="6" y="3"/>
                      <a:pt x="8" y="3"/>
                      <a:pt x="9" y="2"/>
                    </a:cubicBezTo>
                    <a:cubicBezTo>
                      <a:pt x="7" y="1"/>
                      <a:pt x="7" y="2"/>
                      <a:pt x="5" y="3"/>
                    </a:cubicBezTo>
                    <a:cubicBezTo>
                      <a:pt x="5" y="2"/>
                      <a:pt x="7" y="2"/>
                      <a:pt x="6" y="1"/>
                    </a:cubicBezTo>
                    <a:cubicBezTo>
                      <a:pt x="6" y="0"/>
                      <a:pt x="5" y="1"/>
                      <a:pt x="4" y="1"/>
                    </a:cubicBezTo>
                    <a:cubicBezTo>
                      <a:pt x="4" y="1"/>
                      <a:pt x="5" y="0"/>
                      <a:pt x="6" y="0"/>
                    </a:cubicBezTo>
                    <a:cubicBezTo>
                      <a:pt x="7" y="0"/>
                      <a:pt x="7" y="0"/>
                      <a:pt x="7"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7" name="Freeform 1793">
                <a:extLst>
                  <a:ext uri="{FF2B5EF4-FFF2-40B4-BE49-F238E27FC236}">
                    <a16:creationId xmlns:a16="http://schemas.microsoft.com/office/drawing/2014/main" id="{F3BC5441-4A41-49B3-9A27-13378FEDAFC2}"/>
                  </a:ext>
                </a:extLst>
              </p:cNvPr>
              <p:cNvSpPr/>
              <p:nvPr/>
            </p:nvSpPr>
            <p:spPr bwMode="auto">
              <a:xfrm>
                <a:off x="3599" y="2000"/>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8" name="Freeform 1794">
                <a:extLst>
                  <a:ext uri="{FF2B5EF4-FFF2-40B4-BE49-F238E27FC236}">
                    <a16:creationId xmlns:a16="http://schemas.microsoft.com/office/drawing/2014/main" id="{D7B3433F-E9B4-4BB6-AD0F-9D59B29FE3BD}"/>
                  </a:ext>
                </a:extLst>
              </p:cNvPr>
              <p:cNvSpPr/>
              <p:nvPr/>
            </p:nvSpPr>
            <p:spPr bwMode="auto">
              <a:xfrm>
                <a:off x="2004" y="2000"/>
                <a:ext cx="8" cy="5"/>
              </a:xfrm>
              <a:custGeom>
                <a:gdLst>
                  <a:gd name="T0" fmla="*/ 3 w 3"/>
                  <a:gd name="T1" fmla="*/ 0 h 2"/>
                  <a:gd name="T2" fmla="*/ 0 w 3"/>
                  <a:gd name="T3" fmla="*/ 2 h 2"/>
                  <a:gd name="T4" fmla="*/ 0 w 3"/>
                  <a:gd name="T5" fmla="*/ 1 h 2"/>
                  <a:gd name="T6" fmla="*/ 2 w 3"/>
                  <a:gd name="T7" fmla="*/ 1 h 2"/>
                  <a:gd name="T8" fmla="*/ 2 w 3"/>
                  <a:gd name="T9" fmla="*/ 0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2"/>
                      <a:pt x="2" y="2"/>
                      <a:pt x="0" y="2"/>
                    </a:cubicBezTo>
                    <a:cubicBezTo>
                      <a:pt x="0" y="1"/>
                      <a:pt x="0" y="1"/>
                      <a:pt x="0" y="1"/>
                    </a:cubicBezTo>
                    <a:cubicBezTo>
                      <a:pt x="2" y="1"/>
                      <a:pt x="2" y="1"/>
                      <a:pt x="2" y="1"/>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09" name="Freeform 1795">
                <a:extLst>
                  <a:ext uri="{FF2B5EF4-FFF2-40B4-BE49-F238E27FC236}">
                    <a16:creationId xmlns:a16="http://schemas.microsoft.com/office/drawing/2014/main" id="{BE1B3F02-A195-4AB8-AD09-A7FCB7548E72}"/>
                  </a:ext>
                </a:extLst>
              </p:cNvPr>
              <p:cNvSpPr/>
              <p:nvPr/>
            </p:nvSpPr>
            <p:spPr bwMode="auto">
              <a:xfrm>
                <a:off x="3412" y="2000"/>
                <a:ext cx="22" cy="11"/>
              </a:xfrm>
              <a:custGeom>
                <a:gdLst>
                  <a:gd name="T0" fmla="*/ 8 w 8"/>
                  <a:gd name="T1" fmla="*/ 1 h 4"/>
                  <a:gd name="T2" fmla="*/ 6 w 8"/>
                  <a:gd name="T3" fmla="*/ 1 h 4"/>
                  <a:gd name="T4" fmla="*/ 8 w 8"/>
                  <a:gd name="T5" fmla="*/ 2 h 4"/>
                  <a:gd name="T6" fmla="*/ 3 w 8"/>
                  <a:gd name="T7" fmla="*/ 4 h 4"/>
                  <a:gd name="T8" fmla="*/ 1 w 8"/>
                  <a:gd name="T9" fmla="*/ 4 h 4"/>
                  <a:gd name="T10" fmla="*/ 0 w 8"/>
                  <a:gd name="T11" fmla="*/ 3 h 4"/>
                  <a:gd name="T12" fmla="*/ 3 w 8"/>
                  <a:gd name="T13" fmla="*/ 3 h 4"/>
                  <a:gd name="T14" fmla="*/ 2 w 8"/>
                  <a:gd name="T15" fmla="*/ 2 h 4"/>
                  <a:gd name="T16" fmla="*/ 3 w 8"/>
                  <a:gd name="T17" fmla="*/ 2 h 4"/>
                  <a:gd name="T18" fmla="*/ 3 w 8"/>
                  <a:gd name="T19" fmla="*/ 1 h 4"/>
                  <a:gd name="T20" fmla="*/ 4 w 8"/>
                  <a:gd name="T21" fmla="*/ 1 h 4"/>
                  <a:gd name="T22" fmla="*/ 4 w 8"/>
                  <a:gd name="T23" fmla="*/ 3 h 4"/>
                  <a:gd name="T24" fmla="*/ 6 w 8"/>
                  <a:gd name="T25" fmla="*/ 0 h 4"/>
                  <a:gd name="T26" fmla="*/ 8 w 8"/>
                  <a:gd name="T2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1"/>
                    </a:moveTo>
                    <a:cubicBezTo>
                      <a:pt x="8" y="1"/>
                      <a:pt x="6" y="1"/>
                      <a:pt x="6" y="1"/>
                    </a:cubicBezTo>
                    <a:cubicBezTo>
                      <a:pt x="7" y="2"/>
                      <a:pt x="7" y="2"/>
                      <a:pt x="8" y="2"/>
                    </a:cubicBezTo>
                    <a:cubicBezTo>
                      <a:pt x="6" y="2"/>
                      <a:pt x="3" y="2"/>
                      <a:pt x="3" y="4"/>
                    </a:cubicBezTo>
                    <a:cubicBezTo>
                      <a:pt x="2" y="4"/>
                      <a:pt x="1" y="3"/>
                      <a:pt x="1" y="4"/>
                    </a:cubicBezTo>
                    <a:cubicBezTo>
                      <a:pt x="0" y="3"/>
                      <a:pt x="0" y="3"/>
                      <a:pt x="0" y="3"/>
                    </a:cubicBezTo>
                    <a:cubicBezTo>
                      <a:pt x="1" y="4"/>
                      <a:pt x="2" y="3"/>
                      <a:pt x="3" y="3"/>
                    </a:cubicBezTo>
                    <a:cubicBezTo>
                      <a:pt x="3" y="2"/>
                      <a:pt x="2" y="2"/>
                      <a:pt x="2" y="2"/>
                    </a:cubicBezTo>
                    <a:cubicBezTo>
                      <a:pt x="2" y="2"/>
                      <a:pt x="3" y="2"/>
                      <a:pt x="3" y="2"/>
                    </a:cubicBezTo>
                    <a:cubicBezTo>
                      <a:pt x="3" y="1"/>
                      <a:pt x="3" y="1"/>
                      <a:pt x="3" y="1"/>
                    </a:cubicBezTo>
                    <a:cubicBezTo>
                      <a:pt x="4" y="1"/>
                      <a:pt x="4" y="1"/>
                      <a:pt x="4" y="1"/>
                    </a:cubicBezTo>
                    <a:cubicBezTo>
                      <a:pt x="4" y="2"/>
                      <a:pt x="4" y="2"/>
                      <a:pt x="4" y="3"/>
                    </a:cubicBezTo>
                    <a:cubicBezTo>
                      <a:pt x="6" y="2"/>
                      <a:pt x="4" y="1"/>
                      <a:pt x="6" y="0"/>
                    </a:cubicBezTo>
                    <a:cubicBezTo>
                      <a:pt x="6" y="2"/>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0" name="Freeform 1796">
                <a:extLst>
                  <a:ext uri="{FF2B5EF4-FFF2-40B4-BE49-F238E27FC236}">
                    <a16:creationId xmlns:a16="http://schemas.microsoft.com/office/drawing/2014/main" id="{400844C3-627F-409D-B9A1-90151902CC1B}"/>
                  </a:ext>
                </a:extLst>
              </p:cNvPr>
              <p:cNvSpPr/>
              <p:nvPr/>
            </p:nvSpPr>
            <p:spPr bwMode="auto">
              <a:xfrm>
                <a:off x="4323" y="2000"/>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1" name="Freeform 1797">
                <a:extLst>
                  <a:ext uri="{FF2B5EF4-FFF2-40B4-BE49-F238E27FC236}">
                    <a16:creationId xmlns:a16="http://schemas.microsoft.com/office/drawing/2014/main" id="{91D90C27-AF3D-4DBB-9940-4BD21C2B6C4C}"/>
                  </a:ext>
                </a:extLst>
              </p:cNvPr>
              <p:cNvSpPr/>
              <p:nvPr/>
            </p:nvSpPr>
            <p:spPr bwMode="auto">
              <a:xfrm>
                <a:off x="2189" y="2003"/>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1" y="0"/>
                      <a:pt x="1" y="0"/>
                      <a:pt x="1" y="0"/>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2" name="Freeform 1798">
                <a:extLst>
                  <a:ext uri="{FF2B5EF4-FFF2-40B4-BE49-F238E27FC236}">
                    <a16:creationId xmlns:a16="http://schemas.microsoft.com/office/drawing/2014/main" id="{2FC6B180-270C-49ED-BC15-477E14C54706}"/>
                  </a:ext>
                </a:extLst>
              </p:cNvPr>
              <p:cNvSpPr/>
              <p:nvPr/>
            </p:nvSpPr>
            <p:spPr bwMode="auto">
              <a:xfrm>
                <a:off x="2376" y="2003"/>
                <a:ext cx="8" cy="5"/>
              </a:xfrm>
              <a:custGeom>
                <a:gdLst>
                  <a:gd name="T0" fmla="*/ 3 w 3"/>
                  <a:gd name="T1" fmla="*/ 0 h 2"/>
                  <a:gd name="T2" fmla="*/ 0 w 3"/>
                  <a:gd name="T3" fmla="*/ 1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cubicBezTo>
                      <a:pt x="3" y="2"/>
                      <a:pt x="1" y="0"/>
                      <a:pt x="0" y="1"/>
                    </a:cubicBezTo>
                    <a:cubicBezTo>
                      <a:pt x="0" y="0"/>
                      <a:pt x="0" y="0"/>
                      <a:pt x="0" y="0"/>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3" name="Freeform 1799">
                <a:extLst>
                  <a:ext uri="{FF2B5EF4-FFF2-40B4-BE49-F238E27FC236}">
                    <a16:creationId xmlns:a16="http://schemas.microsoft.com/office/drawing/2014/main" id="{C158E757-66C4-4099-8F27-7428E1A19008}"/>
                  </a:ext>
                </a:extLst>
              </p:cNvPr>
              <p:cNvSpPr/>
              <p:nvPr/>
            </p:nvSpPr>
            <p:spPr bwMode="auto">
              <a:xfrm>
                <a:off x="2563" y="2003"/>
                <a:ext cx="160" cy="34"/>
              </a:xfrm>
              <a:custGeom>
                <a:gdLst>
                  <a:gd name="T0" fmla="*/ 60 w 60"/>
                  <a:gd name="T1" fmla="*/ 1 h 13"/>
                  <a:gd name="T2" fmla="*/ 50 w 60"/>
                  <a:gd name="T3" fmla="*/ 3 h 13"/>
                  <a:gd name="T4" fmla="*/ 49 w 60"/>
                  <a:gd name="T5" fmla="*/ 2 h 13"/>
                  <a:gd name="T6" fmla="*/ 48 w 60"/>
                  <a:gd name="T7" fmla="*/ 2 h 13"/>
                  <a:gd name="T8" fmla="*/ 43 w 60"/>
                  <a:gd name="T9" fmla="*/ 4 h 13"/>
                  <a:gd name="T10" fmla="*/ 42 w 60"/>
                  <a:gd name="T11" fmla="*/ 5 h 13"/>
                  <a:gd name="T12" fmla="*/ 38 w 60"/>
                  <a:gd name="T13" fmla="*/ 4 h 13"/>
                  <a:gd name="T14" fmla="*/ 38 w 60"/>
                  <a:gd name="T15" fmla="*/ 6 h 13"/>
                  <a:gd name="T16" fmla="*/ 29 w 60"/>
                  <a:gd name="T17" fmla="*/ 7 h 13"/>
                  <a:gd name="T18" fmla="*/ 24 w 60"/>
                  <a:gd name="T19" fmla="*/ 9 h 13"/>
                  <a:gd name="T20" fmla="*/ 23 w 60"/>
                  <a:gd name="T21" fmla="*/ 10 h 13"/>
                  <a:gd name="T22" fmla="*/ 22 w 60"/>
                  <a:gd name="T23" fmla="*/ 10 h 13"/>
                  <a:gd name="T24" fmla="*/ 14 w 60"/>
                  <a:gd name="T25" fmla="*/ 11 h 13"/>
                  <a:gd name="T26" fmla="*/ 10 w 60"/>
                  <a:gd name="T27" fmla="*/ 11 h 13"/>
                  <a:gd name="T28" fmla="*/ 7 w 60"/>
                  <a:gd name="T29" fmla="*/ 11 h 13"/>
                  <a:gd name="T30" fmla="*/ 2 w 60"/>
                  <a:gd name="T31" fmla="*/ 11 h 13"/>
                  <a:gd name="T32" fmla="*/ 0 w 60"/>
                  <a:gd name="T33" fmla="*/ 9 h 13"/>
                  <a:gd name="T34" fmla="*/ 1 w 60"/>
                  <a:gd name="T35" fmla="*/ 10 h 13"/>
                  <a:gd name="T36" fmla="*/ 2 w 60"/>
                  <a:gd name="T37" fmla="*/ 10 h 13"/>
                  <a:gd name="T38" fmla="*/ 7 w 60"/>
                  <a:gd name="T39" fmla="*/ 9 h 13"/>
                  <a:gd name="T40" fmla="*/ 5 w 60"/>
                  <a:gd name="T41" fmla="*/ 9 h 13"/>
                  <a:gd name="T42" fmla="*/ 5 w 60"/>
                  <a:gd name="T43" fmla="*/ 8 h 13"/>
                  <a:gd name="T44" fmla="*/ 10 w 60"/>
                  <a:gd name="T45" fmla="*/ 5 h 13"/>
                  <a:gd name="T46" fmla="*/ 18 w 60"/>
                  <a:gd name="T47" fmla="*/ 7 h 13"/>
                  <a:gd name="T48" fmla="*/ 23 w 60"/>
                  <a:gd name="T49" fmla="*/ 5 h 13"/>
                  <a:gd name="T50" fmla="*/ 34 w 60"/>
                  <a:gd name="T51" fmla="*/ 3 h 13"/>
                  <a:gd name="T52" fmla="*/ 36 w 60"/>
                  <a:gd name="T53" fmla="*/ 1 h 13"/>
                  <a:gd name="T54" fmla="*/ 38 w 60"/>
                  <a:gd name="T55" fmla="*/ 4 h 13"/>
                  <a:gd name="T56" fmla="*/ 38 w 60"/>
                  <a:gd name="T57" fmla="*/ 3 h 13"/>
                  <a:gd name="T58" fmla="*/ 40 w 60"/>
                  <a:gd name="T59" fmla="*/ 2 h 13"/>
                  <a:gd name="T60" fmla="*/ 42 w 60"/>
                  <a:gd name="T61" fmla="*/ 2 h 13"/>
                  <a:gd name="T62" fmla="*/ 42 w 60"/>
                  <a:gd name="T63" fmla="*/ 2 h 13"/>
                  <a:gd name="T64" fmla="*/ 45 w 60"/>
                  <a:gd name="T65" fmla="*/ 0 h 13"/>
                  <a:gd name="T66" fmla="*/ 43 w 60"/>
                  <a:gd name="T67" fmla="*/ 0 h 13"/>
                  <a:gd name="T68" fmla="*/ 47 w 60"/>
                  <a:gd name="T69" fmla="*/ 2 h 13"/>
                  <a:gd name="T70" fmla="*/ 49 w 60"/>
                  <a:gd name="T71" fmla="*/ 1 h 13"/>
                  <a:gd name="T72" fmla="*/ 52 w 60"/>
                  <a:gd name="T73" fmla="*/ 1 h 13"/>
                  <a:gd name="T74" fmla="*/ 59 w 60"/>
                  <a:gd name="T75"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
                    <a:moveTo>
                      <a:pt x="59" y="0"/>
                    </a:moveTo>
                    <a:cubicBezTo>
                      <a:pt x="60" y="1"/>
                      <a:pt x="60" y="1"/>
                      <a:pt x="60" y="1"/>
                    </a:cubicBezTo>
                    <a:cubicBezTo>
                      <a:pt x="57" y="1"/>
                      <a:pt x="53" y="2"/>
                      <a:pt x="51" y="3"/>
                    </a:cubicBezTo>
                    <a:cubicBezTo>
                      <a:pt x="50" y="3"/>
                      <a:pt x="50" y="3"/>
                      <a:pt x="50" y="3"/>
                    </a:cubicBezTo>
                    <a:cubicBezTo>
                      <a:pt x="50" y="3"/>
                      <a:pt x="51" y="3"/>
                      <a:pt x="51" y="3"/>
                    </a:cubicBezTo>
                    <a:cubicBezTo>
                      <a:pt x="50" y="2"/>
                      <a:pt x="50" y="3"/>
                      <a:pt x="49" y="2"/>
                    </a:cubicBezTo>
                    <a:cubicBezTo>
                      <a:pt x="49" y="3"/>
                      <a:pt x="49" y="3"/>
                      <a:pt x="49" y="3"/>
                    </a:cubicBezTo>
                    <a:cubicBezTo>
                      <a:pt x="49" y="2"/>
                      <a:pt x="48" y="2"/>
                      <a:pt x="48" y="2"/>
                    </a:cubicBezTo>
                    <a:cubicBezTo>
                      <a:pt x="47" y="2"/>
                      <a:pt x="47" y="2"/>
                      <a:pt x="46" y="2"/>
                    </a:cubicBezTo>
                    <a:cubicBezTo>
                      <a:pt x="46" y="4"/>
                      <a:pt x="44" y="3"/>
                      <a:pt x="43" y="4"/>
                    </a:cubicBezTo>
                    <a:cubicBezTo>
                      <a:pt x="45" y="5"/>
                      <a:pt x="45" y="5"/>
                      <a:pt x="45" y="5"/>
                    </a:cubicBezTo>
                    <a:cubicBezTo>
                      <a:pt x="43" y="5"/>
                      <a:pt x="43" y="6"/>
                      <a:pt x="42" y="5"/>
                    </a:cubicBezTo>
                    <a:cubicBezTo>
                      <a:pt x="42" y="4"/>
                      <a:pt x="43" y="6"/>
                      <a:pt x="43" y="4"/>
                    </a:cubicBezTo>
                    <a:cubicBezTo>
                      <a:pt x="42" y="3"/>
                      <a:pt x="40" y="5"/>
                      <a:pt x="38" y="4"/>
                    </a:cubicBezTo>
                    <a:cubicBezTo>
                      <a:pt x="37" y="5"/>
                      <a:pt x="37" y="5"/>
                      <a:pt x="37" y="5"/>
                    </a:cubicBezTo>
                    <a:cubicBezTo>
                      <a:pt x="37" y="6"/>
                      <a:pt x="38" y="7"/>
                      <a:pt x="38" y="6"/>
                    </a:cubicBezTo>
                    <a:cubicBezTo>
                      <a:pt x="38" y="7"/>
                      <a:pt x="36" y="6"/>
                      <a:pt x="35" y="7"/>
                    </a:cubicBezTo>
                    <a:cubicBezTo>
                      <a:pt x="35" y="6"/>
                      <a:pt x="32" y="8"/>
                      <a:pt x="29" y="7"/>
                    </a:cubicBezTo>
                    <a:cubicBezTo>
                      <a:pt x="28" y="8"/>
                      <a:pt x="26" y="9"/>
                      <a:pt x="25" y="10"/>
                    </a:cubicBezTo>
                    <a:cubicBezTo>
                      <a:pt x="24" y="9"/>
                      <a:pt x="24" y="9"/>
                      <a:pt x="24" y="9"/>
                    </a:cubicBezTo>
                    <a:cubicBezTo>
                      <a:pt x="23" y="9"/>
                      <a:pt x="23" y="9"/>
                      <a:pt x="22" y="10"/>
                    </a:cubicBezTo>
                    <a:cubicBezTo>
                      <a:pt x="23" y="10"/>
                      <a:pt x="23" y="10"/>
                      <a:pt x="23" y="10"/>
                    </a:cubicBezTo>
                    <a:cubicBezTo>
                      <a:pt x="22" y="10"/>
                      <a:pt x="22" y="10"/>
                      <a:pt x="22" y="10"/>
                    </a:cubicBezTo>
                    <a:cubicBezTo>
                      <a:pt x="22" y="10"/>
                      <a:pt x="22" y="10"/>
                      <a:pt x="22" y="10"/>
                    </a:cubicBezTo>
                    <a:cubicBezTo>
                      <a:pt x="22" y="9"/>
                      <a:pt x="22" y="9"/>
                      <a:pt x="22" y="9"/>
                    </a:cubicBezTo>
                    <a:cubicBezTo>
                      <a:pt x="19" y="10"/>
                      <a:pt x="17" y="9"/>
                      <a:pt x="14" y="11"/>
                    </a:cubicBezTo>
                    <a:cubicBezTo>
                      <a:pt x="13" y="10"/>
                      <a:pt x="13" y="10"/>
                      <a:pt x="13" y="10"/>
                    </a:cubicBezTo>
                    <a:cubicBezTo>
                      <a:pt x="12" y="11"/>
                      <a:pt x="12" y="11"/>
                      <a:pt x="10" y="11"/>
                    </a:cubicBezTo>
                    <a:cubicBezTo>
                      <a:pt x="8" y="9"/>
                      <a:pt x="8" y="13"/>
                      <a:pt x="5" y="12"/>
                    </a:cubicBezTo>
                    <a:cubicBezTo>
                      <a:pt x="6" y="11"/>
                      <a:pt x="7" y="12"/>
                      <a:pt x="7" y="11"/>
                    </a:cubicBezTo>
                    <a:cubicBezTo>
                      <a:pt x="5" y="9"/>
                      <a:pt x="3" y="12"/>
                      <a:pt x="1" y="12"/>
                    </a:cubicBezTo>
                    <a:cubicBezTo>
                      <a:pt x="2" y="11"/>
                      <a:pt x="2" y="11"/>
                      <a:pt x="2" y="11"/>
                    </a:cubicBezTo>
                    <a:cubicBezTo>
                      <a:pt x="0" y="10"/>
                      <a:pt x="0" y="10"/>
                      <a:pt x="0" y="10"/>
                    </a:cubicBezTo>
                    <a:cubicBezTo>
                      <a:pt x="0" y="10"/>
                      <a:pt x="0" y="10"/>
                      <a:pt x="0" y="9"/>
                    </a:cubicBezTo>
                    <a:cubicBezTo>
                      <a:pt x="1" y="9"/>
                      <a:pt x="1" y="9"/>
                      <a:pt x="1" y="9"/>
                    </a:cubicBezTo>
                    <a:cubicBezTo>
                      <a:pt x="1" y="10"/>
                      <a:pt x="1" y="10"/>
                      <a:pt x="1" y="10"/>
                    </a:cubicBezTo>
                    <a:cubicBezTo>
                      <a:pt x="2" y="11"/>
                      <a:pt x="2" y="11"/>
                      <a:pt x="2" y="11"/>
                    </a:cubicBezTo>
                    <a:cubicBezTo>
                      <a:pt x="2" y="11"/>
                      <a:pt x="2" y="10"/>
                      <a:pt x="2" y="10"/>
                    </a:cubicBezTo>
                    <a:cubicBezTo>
                      <a:pt x="2" y="12"/>
                      <a:pt x="5" y="10"/>
                      <a:pt x="6" y="10"/>
                    </a:cubicBezTo>
                    <a:cubicBezTo>
                      <a:pt x="7" y="9"/>
                      <a:pt x="7" y="9"/>
                      <a:pt x="7" y="9"/>
                    </a:cubicBezTo>
                    <a:cubicBezTo>
                      <a:pt x="6" y="8"/>
                      <a:pt x="5" y="10"/>
                      <a:pt x="3" y="10"/>
                    </a:cubicBezTo>
                    <a:cubicBezTo>
                      <a:pt x="4" y="9"/>
                      <a:pt x="5" y="10"/>
                      <a:pt x="5" y="9"/>
                    </a:cubicBezTo>
                    <a:cubicBezTo>
                      <a:pt x="2" y="9"/>
                      <a:pt x="2" y="9"/>
                      <a:pt x="2" y="9"/>
                    </a:cubicBezTo>
                    <a:cubicBezTo>
                      <a:pt x="2" y="8"/>
                      <a:pt x="4" y="9"/>
                      <a:pt x="5" y="8"/>
                    </a:cubicBezTo>
                    <a:cubicBezTo>
                      <a:pt x="5" y="9"/>
                      <a:pt x="7" y="8"/>
                      <a:pt x="8" y="8"/>
                    </a:cubicBezTo>
                    <a:cubicBezTo>
                      <a:pt x="8" y="7"/>
                      <a:pt x="11" y="7"/>
                      <a:pt x="10" y="5"/>
                    </a:cubicBezTo>
                    <a:cubicBezTo>
                      <a:pt x="11" y="6"/>
                      <a:pt x="11" y="7"/>
                      <a:pt x="11" y="7"/>
                    </a:cubicBezTo>
                    <a:cubicBezTo>
                      <a:pt x="13" y="7"/>
                      <a:pt x="16" y="6"/>
                      <a:pt x="18" y="7"/>
                    </a:cubicBezTo>
                    <a:cubicBezTo>
                      <a:pt x="18" y="6"/>
                      <a:pt x="18" y="6"/>
                      <a:pt x="18" y="6"/>
                    </a:cubicBezTo>
                    <a:cubicBezTo>
                      <a:pt x="20" y="7"/>
                      <a:pt x="22" y="4"/>
                      <a:pt x="23" y="5"/>
                    </a:cubicBezTo>
                    <a:cubicBezTo>
                      <a:pt x="24" y="6"/>
                      <a:pt x="25" y="3"/>
                      <a:pt x="26" y="5"/>
                    </a:cubicBezTo>
                    <a:cubicBezTo>
                      <a:pt x="28" y="2"/>
                      <a:pt x="32" y="4"/>
                      <a:pt x="34" y="3"/>
                    </a:cubicBezTo>
                    <a:cubicBezTo>
                      <a:pt x="34" y="2"/>
                      <a:pt x="34" y="2"/>
                      <a:pt x="34" y="2"/>
                    </a:cubicBezTo>
                    <a:cubicBezTo>
                      <a:pt x="36" y="1"/>
                      <a:pt x="36" y="1"/>
                      <a:pt x="36" y="1"/>
                    </a:cubicBezTo>
                    <a:cubicBezTo>
                      <a:pt x="36" y="1"/>
                      <a:pt x="36" y="1"/>
                      <a:pt x="35" y="2"/>
                    </a:cubicBezTo>
                    <a:cubicBezTo>
                      <a:pt x="36" y="3"/>
                      <a:pt x="37" y="4"/>
                      <a:pt x="38" y="4"/>
                    </a:cubicBezTo>
                    <a:cubicBezTo>
                      <a:pt x="38" y="3"/>
                      <a:pt x="38" y="3"/>
                      <a:pt x="38" y="3"/>
                    </a:cubicBezTo>
                    <a:cubicBezTo>
                      <a:pt x="38" y="3"/>
                      <a:pt x="38" y="3"/>
                      <a:pt x="38" y="3"/>
                    </a:cubicBezTo>
                    <a:cubicBezTo>
                      <a:pt x="39" y="3"/>
                      <a:pt x="38" y="0"/>
                      <a:pt x="40" y="1"/>
                    </a:cubicBezTo>
                    <a:cubicBezTo>
                      <a:pt x="40" y="2"/>
                      <a:pt x="40" y="2"/>
                      <a:pt x="40" y="2"/>
                    </a:cubicBezTo>
                    <a:cubicBezTo>
                      <a:pt x="40" y="2"/>
                      <a:pt x="41" y="2"/>
                      <a:pt x="41" y="2"/>
                    </a:cubicBezTo>
                    <a:cubicBezTo>
                      <a:pt x="42" y="2"/>
                      <a:pt x="42" y="2"/>
                      <a:pt x="42" y="2"/>
                    </a:cubicBezTo>
                    <a:cubicBezTo>
                      <a:pt x="42" y="2"/>
                      <a:pt x="42" y="2"/>
                      <a:pt x="42" y="2"/>
                    </a:cubicBezTo>
                    <a:cubicBezTo>
                      <a:pt x="42" y="2"/>
                      <a:pt x="42" y="2"/>
                      <a:pt x="42" y="2"/>
                    </a:cubicBezTo>
                    <a:cubicBezTo>
                      <a:pt x="44" y="0"/>
                      <a:pt x="46" y="5"/>
                      <a:pt x="46" y="1"/>
                    </a:cubicBezTo>
                    <a:cubicBezTo>
                      <a:pt x="45" y="0"/>
                      <a:pt x="45" y="0"/>
                      <a:pt x="45" y="0"/>
                    </a:cubicBezTo>
                    <a:cubicBezTo>
                      <a:pt x="44" y="0"/>
                      <a:pt x="44" y="1"/>
                      <a:pt x="43" y="1"/>
                    </a:cubicBezTo>
                    <a:cubicBezTo>
                      <a:pt x="43" y="0"/>
                      <a:pt x="43" y="0"/>
                      <a:pt x="43" y="0"/>
                    </a:cubicBezTo>
                    <a:cubicBezTo>
                      <a:pt x="44" y="0"/>
                      <a:pt x="45" y="0"/>
                      <a:pt x="46" y="0"/>
                    </a:cubicBezTo>
                    <a:cubicBezTo>
                      <a:pt x="45" y="1"/>
                      <a:pt x="47" y="1"/>
                      <a:pt x="47" y="2"/>
                    </a:cubicBezTo>
                    <a:cubicBezTo>
                      <a:pt x="48" y="1"/>
                      <a:pt x="48" y="2"/>
                      <a:pt x="49" y="1"/>
                    </a:cubicBezTo>
                    <a:cubicBezTo>
                      <a:pt x="49" y="1"/>
                      <a:pt x="49" y="1"/>
                      <a:pt x="49" y="1"/>
                    </a:cubicBezTo>
                    <a:cubicBezTo>
                      <a:pt x="51" y="1"/>
                      <a:pt x="51" y="1"/>
                      <a:pt x="51" y="1"/>
                    </a:cubicBezTo>
                    <a:cubicBezTo>
                      <a:pt x="52" y="1"/>
                      <a:pt x="52" y="1"/>
                      <a:pt x="52" y="1"/>
                    </a:cubicBezTo>
                    <a:cubicBezTo>
                      <a:pt x="53" y="1"/>
                      <a:pt x="52" y="1"/>
                      <a:pt x="54" y="0"/>
                    </a:cubicBezTo>
                    <a:cubicBezTo>
                      <a:pt x="55" y="1"/>
                      <a:pt x="57" y="0"/>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4" name="Freeform 1800">
                <a:extLst>
                  <a:ext uri="{FF2B5EF4-FFF2-40B4-BE49-F238E27FC236}">
                    <a16:creationId xmlns:a16="http://schemas.microsoft.com/office/drawing/2014/main" id="{67CC722A-F2F8-4D4D-9B20-98C69F48FA5E}"/>
                  </a:ext>
                </a:extLst>
              </p:cNvPr>
              <p:cNvSpPr/>
              <p:nvPr/>
            </p:nvSpPr>
            <p:spPr bwMode="auto">
              <a:xfrm>
                <a:off x="2319" y="2003"/>
                <a:ext cx="6" cy="2"/>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5" name="Freeform 1801">
                <a:extLst>
                  <a:ext uri="{FF2B5EF4-FFF2-40B4-BE49-F238E27FC236}">
                    <a16:creationId xmlns:a16="http://schemas.microsoft.com/office/drawing/2014/main" id="{647659B9-593C-4980-824D-34A7EE9AF0E7}"/>
                  </a:ext>
                </a:extLst>
              </p:cNvPr>
              <p:cNvSpPr/>
              <p:nvPr/>
            </p:nvSpPr>
            <p:spPr bwMode="auto">
              <a:xfrm>
                <a:off x="3559" y="2003"/>
                <a:ext cx="5" cy="8"/>
              </a:xfrm>
              <a:custGeom>
                <a:gdLst>
                  <a:gd name="T0" fmla="*/ 2 w 2"/>
                  <a:gd name="T1" fmla="*/ 0 h 3"/>
                  <a:gd name="T2" fmla="*/ 0 w 2"/>
                  <a:gd name="T3" fmla="*/ 3 h 3"/>
                  <a:gd name="T4" fmla="*/ 1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1" y="1"/>
                      <a:pt x="2" y="3"/>
                      <a:pt x="0" y="3"/>
                    </a:cubicBezTo>
                    <a:cubicBezTo>
                      <a:pt x="1" y="3"/>
                      <a:pt x="1" y="2"/>
                      <a:pt x="1" y="2"/>
                    </a:cubicBezTo>
                    <a:cubicBezTo>
                      <a:pt x="2" y="2"/>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6" name="Freeform 1802">
                <a:extLst>
                  <a:ext uri="{FF2B5EF4-FFF2-40B4-BE49-F238E27FC236}">
                    <a16:creationId xmlns:a16="http://schemas.microsoft.com/office/drawing/2014/main" id="{69F6EBAE-8700-47C4-BF13-6E1CB344AE06}"/>
                  </a:ext>
                </a:extLst>
              </p:cNvPr>
              <p:cNvSpPr/>
              <p:nvPr/>
            </p:nvSpPr>
            <p:spPr bwMode="auto">
              <a:xfrm>
                <a:off x="4099" y="2003"/>
                <a:ext cx="8" cy="5"/>
              </a:xfrm>
              <a:custGeom>
                <a:gdLst>
                  <a:gd name="T0" fmla="*/ 1 w 3"/>
                  <a:gd name="T1" fmla="*/ 1 h 2"/>
                  <a:gd name="T2" fmla="*/ 0 w 3"/>
                  <a:gd name="T3" fmla="*/ 1 h 2"/>
                  <a:gd name="T4" fmla="*/ 1 w 3"/>
                  <a:gd name="T5" fmla="*/ 1 h 2"/>
                </a:gdLst>
                <a:cxnLst>
                  <a:cxn ang="0">
                    <a:pos x="T0" y="T1"/>
                  </a:cxn>
                  <a:cxn ang="0">
                    <a:pos x="T2" y="T3"/>
                  </a:cxn>
                  <a:cxn ang="0">
                    <a:pos x="T4" y="T5"/>
                  </a:cxn>
                </a:cxnLst>
                <a:rect l="0" t="0" r="r" b="b"/>
                <a:pathLst>
                  <a:path w="3" h="2">
                    <a:moveTo>
                      <a:pt x="1" y="1"/>
                    </a:moveTo>
                    <a:cubicBezTo>
                      <a:pt x="1" y="1"/>
                      <a:pt x="0" y="2"/>
                      <a:pt x="0" y="1"/>
                    </a:cubicBezTo>
                    <a:cubicBezTo>
                      <a:pt x="0" y="0"/>
                      <a:pt x="3"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7" name="Freeform 1803">
                <a:extLst>
                  <a:ext uri="{FF2B5EF4-FFF2-40B4-BE49-F238E27FC236}">
                    <a16:creationId xmlns:a16="http://schemas.microsoft.com/office/drawing/2014/main" id="{35416885-50C4-4723-9FA9-5F900306DA94}"/>
                  </a:ext>
                </a:extLst>
              </p:cNvPr>
              <p:cNvSpPr/>
              <p:nvPr/>
            </p:nvSpPr>
            <p:spPr bwMode="auto">
              <a:xfrm>
                <a:off x="4029" y="2003"/>
                <a:ext cx="51" cy="32"/>
              </a:xfrm>
              <a:custGeom>
                <a:gdLst>
                  <a:gd name="T0" fmla="*/ 19 w 19"/>
                  <a:gd name="T1" fmla="*/ 1 h 12"/>
                  <a:gd name="T2" fmla="*/ 17 w 19"/>
                  <a:gd name="T3" fmla="*/ 3 h 12"/>
                  <a:gd name="T4" fmla="*/ 15 w 19"/>
                  <a:gd name="T5" fmla="*/ 4 h 12"/>
                  <a:gd name="T6" fmla="*/ 16 w 19"/>
                  <a:gd name="T7" fmla="*/ 4 h 12"/>
                  <a:gd name="T8" fmla="*/ 7 w 19"/>
                  <a:gd name="T9" fmla="*/ 10 h 12"/>
                  <a:gd name="T10" fmla="*/ 6 w 19"/>
                  <a:gd name="T11" fmla="*/ 11 h 12"/>
                  <a:gd name="T12" fmla="*/ 4 w 19"/>
                  <a:gd name="T13" fmla="*/ 12 h 12"/>
                  <a:gd name="T14" fmla="*/ 4 w 19"/>
                  <a:gd name="T15" fmla="*/ 12 h 12"/>
                  <a:gd name="T16" fmla="*/ 3 w 19"/>
                  <a:gd name="T17" fmla="*/ 12 h 12"/>
                  <a:gd name="T18" fmla="*/ 5 w 19"/>
                  <a:gd name="T19" fmla="*/ 8 h 12"/>
                  <a:gd name="T20" fmla="*/ 2 w 19"/>
                  <a:gd name="T21" fmla="*/ 11 h 12"/>
                  <a:gd name="T22" fmla="*/ 0 w 19"/>
                  <a:gd name="T23" fmla="*/ 11 h 12"/>
                  <a:gd name="T24" fmla="*/ 4 w 19"/>
                  <a:gd name="T25" fmla="*/ 6 h 12"/>
                  <a:gd name="T26" fmla="*/ 9 w 19"/>
                  <a:gd name="T27" fmla="*/ 4 h 12"/>
                  <a:gd name="T28" fmla="*/ 16 w 19"/>
                  <a:gd name="T29" fmla="*/ 1 h 12"/>
                  <a:gd name="T30" fmla="*/ 19 w 19"/>
                  <a:gd name="T31" fmla="*/ 1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2">
                    <a:moveTo>
                      <a:pt x="19" y="1"/>
                    </a:moveTo>
                    <a:cubicBezTo>
                      <a:pt x="18" y="1"/>
                      <a:pt x="18" y="2"/>
                      <a:pt x="17" y="3"/>
                    </a:cubicBezTo>
                    <a:cubicBezTo>
                      <a:pt x="16" y="3"/>
                      <a:pt x="16" y="3"/>
                      <a:pt x="15" y="4"/>
                    </a:cubicBezTo>
                    <a:cubicBezTo>
                      <a:pt x="16" y="4"/>
                      <a:pt x="16" y="4"/>
                      <a:pt x="16" y="4"/>
                    </a:cubicBezTo>
                    <a:cubicBezTo>
                      <a:pt x="13" y="6"/>
                      <a:pt x="11" y="11"/>
                      <a:pt x="7" y="10"/>
                    </a:cubicBezTo>
                    <a:cubicBezTo>
                      <a:pt x="6" y="11"/>
                      <a:pt x="6" y="11"/>
                      <a:pt x="6" y="11"/>
                    </a:cubicBezTo>
                    <a:cubicBezTo>
                      <a:pt x="5" y="10"/>
                      <a:pt x="4" y="12"/>
                      <a:pt x="4" y="12"/>
                    </a:cubicBezTo>
                    <a:cubicBezTo>
                      <a:pt x="4" y="12"/>
                      <a:pt x="4" y="12"/>
                      <a:pt x="4" y="12"/>
                    </a:cubicBezTo>
                    <a:cubicBezTo>
                      <a:pt x="3" y="12"/>
                      <a:pt x="3" y="12"/>
                      <a:pt x="3" y="12"/>
                    </a:cubicBezTo>
                    <a:cubicBezTo>
                      <a:pt x="3" y="11"/>
                      <a:pt x="5" y="9"/>
                      <a:pt x="5" y="8"/>
                    </a:cubicBezTo>
                    <a:cubicBezTo>
                      <a:pt x="5" y="9"/>
                      <a:pt x="2" y="8"/>
                      <a:pt x="2" y="11"/>
                    </a:cubicBezTo>
                    <a:cubicBezTo>
                      <a:pt x="0" y="11"/>
                      <a:pt x="0" y="11"/>
                      <a:pt x="0" y="11"/>
                    </a:cubicBezTo>
                    <a:cubicBezTo>
                      <a:pt x="2" y="10"/>
                      <a:pt x="5" y="8"/>
                      <a:pt x="4" y="6"/>
                    </a:cubicBezTo>
                    <a:cubicBezTo>
                      <a:pt x="5" y="4"/>
                      <a:pt x="8" y="6"/>
                      <a:pt x="9" y="4"/>
                    </a:cubicBezTo>
                    <a:cubicBezTo>
                      <a:pt x="12" y="3"/>
                      <a:pt x="15" y="3"/>
                      <a:pt x="16" y="1"/>
                    </a:cubicBezTo>
                    <a:cubicBezTo>
                      <a:pt x="18" y="2"/>
                      <a:pt x="18"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8" name="Freeform 1804">
                <a:extLst>
                  <a:ext uri="{FF2B5EF4-FFF2-40B4-BE49-F238E27FC236}">
                    <a16:creationId xmlns:a16="http://schemas.microsoft.com/office/drawing/2014/main" id="{1FC0B7E1-2469-4ABA-9A7C-6C207C08C1A0}"/>
                  </a:ext>
                </a:extLst>
              </p:cNvPr>
              <p:cNvSpPr/>
              <p:nvPr/>
            </p:nvSpPr>
            <p:spPr bwMode="auto">
              <a:xfrm>
                <a:off x="2360" y="2003"/>
                <a:ext cx="13" cy="13"/>
              </a:xfrm>
              <a:custGeom>
                <a:gdLst>
                  <a:gd name="T0" fmla="*/ 5 w 5"/>
                  <a:gd name="T1" fmla="*/ 1 h 5"/>
                  <a:gd name="T2" fmla="*/ 4 w 5"/>
                  <a:gd name="T3" fmla="*/ 2 h 5"/>
                  <a:gd name="T4" fmla="*/ 3 w 5"/>
                  <a:gd name="T5" fmla="*/ 1 h 5"/>
                  <a:gd name="T6" fmla="*/ 3 w 5"/>
                  <a:gd name="T7" fmla="*/ 3 h 5"/>
                  <a:gd name="T8" fmla="*/ 3 w 5"/>
                  <a:gd name="T9" fmla="*/ 3 h 5"/>
                  <a:gd name="T10" fmla="*/ 0 w 5"/>
                  <a:gd name="T11" fmla="*/ 3 h 5"/>
                  <a:gd name="T12" fmla="*/ 5 w 5"/>
                  <a:gd name="T13" fmla="*/ 1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cubicBezTo>
                      <a:pt x="5" y="2"/>
                      <a:pt x="4" y="2"/>
                      <a:pt x="4" y="2"/>
                    </a:cubicBezTo>
                    <a:cubicBezTo>
                      <a:pt x="3" y="1"/>
                      <a:pt x="3" y="1"/>
                      <a:pt x="3" y="1"/>
                    </a:cubicBezTo>
                    <a:cubicBezTo>
                      <a:pt x="3" y="2"/>
                      <a:pt x="3" y="2"/>
                      <a:pt x="3" y="3"/>
                    </a:cubicBezTo>
                    <a:cubicBezTo>
                      <a:pt x="3" y="3"/>
                      <a:pt x="3" y="3"/>
                      <a:pt x="3" y="3"/>
                    </a:cubicBezTo>
                    <a:cubicBezTo>
                      <a:pt x="2" y="2"/>
                      <a:pt x="1" y="5"/>
                      <a:pt x="0" y="3"/>
                    </a:cubicBezTo>
                    <a:cubicBezTo>
                      <a:pt x="2" y="3"/>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19" name="Freeform 1805">
                <a:extLst>
                  <a:ext uri="{FF2B5EF4-FFF2-40B4-BE49-F238E27FC236}">
                    <a16:creationId xmlns:a16="http://schemas.microsoft.com/office/drawing/2014/main" id="{F6BDCBDD-3FDA-48AA-9F01-CEF9691B9BF9}"/>
                  </a:ext>
                </a:extLst>
              </p:cNvPr>
              <p:cNvSpPr/>
              <p:nvPr/>
            </p:nvSpPr>
            <p:spPr bwMode="auto">
              <a:xfrm>
                <a:off x="3265" y="2005"/>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0" y="1"/>
                      <a:pt x="0" y="1"/>
                      <a:pt x="0"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0" name="Freeform 1806">
                <a:extLst>
                  <a:ext uri="{FF2B5EF4-FFF2-40B4-BE49-F238E27FC236}">
                    <a16:creationId xmlns:a16="http://schemas.microsoft.com/office/drawing/2014/main" id="{EA24196B-35D6-43F3-AA80-07E2C7C20741}"/>
                  </a:ext>
                </a:extLst>
              </p:cNvPr>
              <p:cNvSpPr/>
              <p:nvPr/>
            </p:nvSpPr>
            <p:spPr bwMode="auto">
              <a:xfrm>
                <a:off x="3311" y="2005"/>
                <a:ext cx="131" cy="43"/>
              </a:xfrm>
              <a:custGeom>
                <a:gdLst>
                  <a:gd name="T0" fmla="*/ 47 w 49"/>
                  <a:gd name="T1" fmla="*/ 2 h 16"/>
                  <a:gd name="T2" fmla="*/ 44 w 49"/>
                  <a:gd name="T3" fmla="*/ 3 h 16"/>
                  <a:gd name="T4" fmla="*/ 44 w 49"/>
                  <a:gd name="T5" fmla="*/ 4 h 16"/>
                  <a:gd name="T6" fmla="*/ 43 w 49"/>
                  <a:gd name="T7" fmla="*/ 5 h 16"/>
                  <a:gd name="T8" fmla="*/ 43 w 49"/>
                  <a:gd name="T9" fmla="*/ 7 h 16"/>
                  <a:gd name="T10" fmla="*/ 41 w 49"/>
                  <a:gd name="T11" fmla="*/ 7 h 16"/>
                  <a:gd name="T12" fmla="*/ 38 w 49"/>
                  <a:gd name="T13" fmla="*/ 7 h 16"/>
                  <a:gd name="T14" fmla="*/ 36 w 49"/>
                  <a:gd name="T15" fmla="*/ 5 h 16"/>
                  <a:gd name="T16" fmla="*/ 32 w 49"/>
                  <a:gd name="T17" fmla="*/ 5 h 16"/>
                  <a:gd name="T18" fmla="*/ 33 w 49"/>
                  <a:gd name="T19" fmla="*/ 7 h 16"/>
                  <a:gd name="T20" fmla="*/ 31 w 49"/>
                  <a:gd name="T21" fmla="*/ 8 h 16"/>
                  <a:gd name="T22" fmla="*/ 34 w 49"/>
                  <a:gd name="T23" fmla="*/ 8 h 16"/>
                  <a:gd name="T24" fmla="*/ 31 w 49"/>
                  <a:gd name="T25" fmla="*/ 8 h 16"/>
                  <a:gd name="T26" fmla="*/ 31 w 49"/>
                  <a:gd name="T27" fmla="*/ 7 h 16"/>
                  <a:gd name="T28" fmla="*/ 29 w 49"/>
                  <a:gd name="T29" fmla="*/ 9 h 16"/>
                  <a:gd name="T30" fmla="*/ 27 w 49"/>
                  <a:gd name="T31" fmla="*/ 10 h 16"/>
                  <a:gd name="T32" fmla="*/ 21 w 49"/>
                  <a:gd name="T33" fmla="*/ 11 h 16"/>
                  <a:gd name="T34" fmla="*/ 14 w 49"/>
                  <a:gd name="T35" fmla="*/ 14 h 16"/>
                  <a:gd name="T36" fmla="*/ 6 w 49"/>
                  <a:gd name="T37" fmla="*/ 15 h 16"/>
                  <a:gd name="T38" fmla="*/ 4 w 49"/>
                  <a:gd name="T39" fmla="*/ 15 h 16"/>
                  <a:gd name="T40" fmla="*/ 3 w 49"/>
                  <a:gd name="T41" fmla="*/ 14 h 16"/>
                  <a:gd name="T42" fmla="*/ 2 w 49"/>
                  <a:gd name="T43" fmla="*/ 12 h 16"/>
                  <a:gd name="T44" fmla="*/ 6 w 49"/>
                  <a:gd name="T45" fmla="*/ 12 h 16"/>
                  <a:gd name="T46" fmla="*/ 11 w 49"/>
                  <a:gd name="T47" fmla="*/ 11 h 16"/>
                  <a:gd name="T48" fmla="*/ 8 w 49"/>
                  <a:gd name="T49" fmla="*/ 11 h 16"/>
                  <a:gd name="T50" fmla="*/ 16 w 49"/>
                  <a:gd name="T51" fmla="*/ 7 h 16"/>
                  <a:gd name="T52" fmla="*/ 19 w 49"/>
                  <a:gd name="T53" fmla="*/ 8 h 16"/>
                  <a:gd name="T54" fmla="*/ 21 w 49"/>
                  <a:gd name="T55" fmla="*/ 9 h 16"/>
                  <a:gd name="T56" fmla="*/ 24 w 49"/>
                  <a:gd name="T57" fmla="*/ 8 h 16"/>
                  <a:gd name="T58" fmla="*/ 22 w 49"/>
                  <a:gd name="T59" fmla="*/ 7 h 16"/>
                  <a:gd name="T60" fmla="*/ 26 w 49"/>
                  <a:gd name="T61" fmla="*/ 5 h 16"/>
                  <a:gd name="T62" fmla="*/ 36 w 49"/>
                  <a:gd name="T63" fmla="*/ 2 h 16"/>
                  <a:gd name="T64" fmla="*/ 38 w 49"/>
                  <a:gd name="T65" fmla="*/ 3 h 16"/>
                  <a:gd name="T66" fmla="*/ 40 w 49"/>
                  <a:gd name="T67" fmla="*/ 6 h 16"/>
                  <a:gd name="T68" fmla="*/ 43 w 49"/>
                  <a:gd name="T69" fmla="*/ 4 h 16"/>
                  <a:gd name="T70" fmla="*/ 41 w 49"/>
                  <a:gd name="T71" fmla="*/ 3 h 16"/>
                  <a:gd name="T72" fmla="*/ 41 w 49"/>
                  <a:gd name="T73" fmla="*/ 2 h 16"/>
                  <a:gd name="T74" fmla="*/ 43 w 49"/>
                  <a:gd name="T75" fmla="*/ 2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6">
                    <a:moveTo>
                      <a:pt x="49" y="1"/>
                    </a:moveTo>
                    <a:cubicBezTo>
                      <a:pt x="49" y="2"/>
                      <a:pt x="47" y="0"/>
                      <a:pt x="47" y="2"/>
                    </a:cubicBezTo>
                    <a:cubicBezTo>
                      <a:pt x="46" y="2"/>
                      <a:pt x="44" y="2"/>
                      <a:pt x="43" y="3"/>
                    </a:cubicBezTo>
                    <a:cubicBezTo>
                      <a:pt x="44" y="3"/>
                      <a:pt x="44" y="3"/>
                      <a:pt x="44" y="3"/>
                    </a:cubicBezTo>
                    <a:cubicBezTo>
                      <a:pt x="44" y="3"/>
                      <a:pt x="44" y="3"/>
                      <a:pt x="44" y="3"/>
                    </a:cubicBezTo>
                    <a:cubicBezTo>
                      <a:pt x="44" y="4"/>
                      <a:pt x="44" y="4"/>
                      <a:pt x="44" y="4"/>
                    </a:cubicBezTo>
                    <a:cubicBezTo>
                      <a:pt x="45" y="4"/>
                      <a:pt x="45" y="4"/>
                      <a:pt x="45" y="4"/>
                    </a:cubicBezTo>
                    <a:cubicBezTo>
                      <a:pt x="43" y="5"/>
                      <a:pt x="43" y="5"/>
                      <a:pt x="43" y="5"/>
                    </a:cubicBezTo>
                    <a:cubicBezTo>
                      <a:pt x="44" y="5"/>
                      <a:pt x="44" y="5"/>
                      <a:pt x="44" y="5"/>
                    </a:cubicBezTo>
                    <a:cubicBezTo>
                      <a:pt x="45" y="7"/>
                      <a:pt x="42" y="6"/>
                      <a:pt x="43" y="7"/>
                    </a:cubicBezTo>
                    <a:cubicBezTo>
                      <a:pt x="43" y="8"/>
                      <a:pt x="42" y="8"/>
                      <a:pt x="41" y="8"/>
                    </a:cubicBezTo>
                    <a:cubicBezTo>
                      <a:pt x="41" y="7"/>
                      <a:pt x="41" y="7"/>
                      <a:pt x="41" y="7"/>
                    </a:cubicBezTo>
                    <a:cubicBezTo>
                      <a:pt x="40" y="7"/>
                      <a:pt x="39" y="7"/>
                      <a:pt x="39" y="8"/>
                    </a:cubicBezTo>
                    <a:cubicBezTo>
                      <a:pt x="39" y="7"/>
                      <a:pt x="38" y="7"/>
                      <a:pt x="38" y="7"/>
                    </a:cubicBezTo>
                    <a:cubicBezTo>
                      <a:pt x="38" y="7"/>
                      <a:pt x="38" y="7"/>
                      <a:pt x="38" y="6"/>
                    </a:cubicBezTo>
                    <a:cubicBezTo>
                      <a:pt x="38" y="5"/>
                      <a:pt x="37" y="5"/>
                      <a:pt x="36" y="5"/>
                    </a:cubicBezTo>
                    <a:cubicBezTo>
                      <a:pt x="35" y="5"/>
                      <a:pt x="36" y="6"/>
                      <a:pt x="35" y="6"/>
                    </a:cubicBezTo>
                    <a:cubicBezTo>
                      <a:pt x="35" y="5"/>
                      <a:pt x="33" y="5"/>
                      <a:pt x="32" y="5"/>
                    </a:cubicBezTo>
                    <a:cubicBezTo>
                      <a:pt x="31" y="6"/>
                      <a:pt x="31" y="6"/>
                      <a:pt x="31" y="6"/>
                    </a:cubicBezTo>
                    <a:cubicBezTo>
                      <a:pt x="33" y="7"/>
                      <a:pt x="33" y="7"/>
                      <a:pt x="33" y="7"/>
                    </a:cubicBezTo>
                    <a:cubicBezTo>
                      <a:pt x="33" y="7"/>
                      <a:pt x="31" y="7"/>
                      <a:pt x="31" y="8"/>
                    </a:cubicBezTo>
                    <a:cubicBezTo>
                      <a:pt x="31" y="8"/>
                      <a:pt x="31" y="8"/>
                      <a:pt x="31" y="8"/>
                    </a:cubicBezTo>
                    <a:cubicBezTo>
                      <a:pt x="32" y="8"/>
                      <a:pt x="33" y="8"/>
                      <a:pt x="34" y="7"/>
                    </a:cubicBezTo>
                    <a:cubicBezTo>
                      <a:pt x="34" y="8"/>
                      <a:pt x="34" y="8"/>
                      <a:pt x="34" y="8"/>
                    </a:cubicBezTo>
                    <a:cubicBezTo>
                      <a:pt x="34" y="8"/>
                      <a:pt x="32" y="10"/>
                      <a:pt x="31" y="9"/>
                    </a:cubicBezTo>
                    <a:cubicBezTo>
                      <a:pt x="31" y="8"/>
                      <a:pt x="32" y="8"/>
                      <a:pt x="31" y="8"/>
                    </a:cubicBezTo>
                    <a:cubicBezTo>
                      <a:pt x="31" y="8"/>
                      <a:pt x="31" y="8"/>
                      <a:pt x="31" y="8"/>
                    </a:cubicBezTo>
                    <a:cubicBezTo>
                      <a:pt x="31" y="7"/>
                      <a:pt x="31" y="7"/>
                      <a:pt x="31" y="7"/>
                    </a:cubicBezTo>
                    <a:cubicBezTo>
                      <a:pt x="30" y="7"/>
                      <a:pt x="30" y="6"/>
                      <a:pt x="29" y="7"/>
                    </a:cubicBezTo>
                    <a:cubicBezTo>
                      <a:pt x="30" y="8"/>
                      <a:pt x="30" y="9"/>
                      <a:pt x="29" y="9"/>
                    </a:cubicBezTo>
                    <a:cubicBezTo>
                      <a:pt x="28" y="9"/>
                      <a:pt x="27" y="9"/>
                      <a:pt x="27" y="10"/>
                    </a:cubicBezTo>
                    <a:cubicBezTo>
                      <a:pt x="27" y="10"/>
                      <a:pt x="27" y="10"/>
                      <a:pt x="27" y="10"/>
                    </a:cubicBezTo>
                    <a:cubicBezTo>
                      <a:pt x="24" y="11"/>
                      <a:pt x="21" y="9"/>
                      <a:pt x="19" y="10"/>
                    </a:cubicBezTo>
                    <a:cubicBezTo>
                      <a:pt x="21" y="11"/>
                      <a:pt x="21" y="11"/>
                      <a:pt x="21" y="11"/>
                    </a:cubicBezTo>
                    <a:cubicBezTo>
                      <a:pt x="17" y="10"/>
                      <a:pt x="20" y="15"/>
                      <a:pt x="16" y="13"/>
                    </a:cubicBezTo>
                    <a:cubicBezTo>
                      <a:pt x="15" y="14"/>
                      <a:pt x="13" y="12"/>
                      <a:pt x="14" y="14"/>
                    </a:cubicBezTo>
                    <a:cubicBezTo>
                      <a:pt x="11" y="14"/>
                      <a:pt x="9" y="15"/>
                      <a:pt x="8" y="14"/>
                    </a:cubicBezTo>
                    <a:cubicBezTo>
                      <a:pt x="6" y="15"/>
                      <a:pt x="6" y="15"/>
                      <a:pt x="6" y="15"/>
                    </a:cubicBezTo>
                    <a:cubicBezTo>
                      <a:pt x="6" y="13"/>
                      <a:pt x="5" y="15"/>
                      <a:pt x="5" y="14"/>
                    </a:cubicBezTo>
                    <a:cubicBezTo>
                      <a:pt x="4" y="15"/>
                      <a:pt x="4" y="15"/>
                      <a:pt x="4" y="15"/>
                    </a:cubicBezTo>
                    <a:cubicBezTo>
                      <a:pt x="4" y="15"/>
                      <a:pt x="4" y="15"/>
                      <a:pt x="4" y="15"/>
                    </a:cubicBezTo>
                    <a:cubicBezTo>
                      <a:pt x="5" y="16"/>
                      <a:pt x="3" y="14"/>
                      <a:pt x="3" y="14"/>
                    </a:cubicBezTo>
                    <a:cubicBezTo>
                      <a:pt x="2" y="12"/>
                      <a:pt x="1" y="14"/>
                      <a:pt x="0" y="13"/>
                    </a:cubicBezTo>
                    <a:cubicBezTo>
                      <a:pt x="2" y="12"/>
                      <a:pt x="2" y="12"/>
                      <a:pt x="2" y="12"/>
                    </a:cubicBezTo>
                    <a:cubicBezTo>
                      <a:pt x="4" y="12"/>
                      <a:pt x="5" y="11"/>
                      <a:pt x="7" y="11"/>
                    </a:cubicBezTo>
                    <a:cubicBezTo>
                      <a:pt x="7" y="11"/>
                      <a:pt x="6" y="11"/>
                      <a:pt x="6" y="12"/>
                    </a:cubicBezTo>
                    <a:cubicBezTo>
                      <a:pt x="7" y="13"/>
                      <a:pt x="7" y="13"/>
                      <a:pt x="7" y="13"/>
                    </a:cubicBezTo>
                    <a:cubicBezTo>
                      <a:pt x="8" y="12"/>
                      <a:pt x="9" y="12"/>
                      <a:pt x="11" y="11"/>
                    </a:cubicBezTo>
                    <a:cubicBezTo>
                      <a:pt x="10" y="11"/>
                      <a:pt x="9" y="10"/>
                      <a:pt x="8" y="11"/>
                    </a:cubicBezTo>
                    <a:cubicBezTo>
                      <a:pt x="8" y="11"/>
                      <a:pt x="8" y="11"/>
                      <a:pt x="8" y="11"/>
                    </a:cubicBezTo>
                    <a:cubicBezTo>
                      <a:pt x="10" y="9"/>
                      <a:pt x="12" y="10"/>
                      <a:pt x="14" y="9"/>
                    </a:cubicBezTo>
                    <a:cubicBezTo>
                      <a:pt x="14" y="8"/>
                      <a:pt x="15" y="8"/>
                      <a:pt x="16" y="7"/>
                    </a:cubicBezTo>
                    <a:cubicBezTo>
                      <a:pt x="17" y="8"/>
                      <a:pt x="17" y="7"/>
                      <a:pt x="19" y="7"/>
                    </a:cubicBezTo>
                    <a:cubicBezTo>
                      <a:pt x="19" y="8"/>
                      <a:pt x="19" y="8"/>
                      <a:pt x="19" y="8"/>
                    </a:cubicBezTo>
                    <a:cubicBezTo>
                      <a:pt x="20" y="7"/>
                      <a:pt x="20" y="7"/>
                      <a:pt x="20" y="7"/>
                    </a:cubicBezTo>
                    <a:cubicBezTo>
                      <a:pt x="20" y="8"/>
                      <a:pt x="20" y="10"/>
                      <a:pt x="21" y="9"/>
                    </a:cubicBezTo>
                    <a:cubicBezTo>
                      <a:pt x="21" y="9"/>
                      <a:pt x="21" y="9"/>
                      <a:pt x="21" y="9"/>
                    </a:cubicBezTo>
                    <a:cubicBezTo>
                      <a:pt x="22" y="9"/>
                      <a:pt x="24" y="9"/>
                      <a:pt x="24" y="8"/>
                    </a:cubicBezTo>
                    <a:cubicBezTo>
                      <a:pt x="24" y="8"/>
                      <a:pt x="24" y="7"/>
                      <a:pt x="23" y="7"/>
                    </a:cubicBezTo>
                    <a:cubicBezTo>
                      <a:pt x="22" y="7"/>
                      <a:pt x="22" y="7"/>
                      <a:pt x="22" y="7"/>
                    </a:cubicBezTo>
                    <a:cubicBezTo>
                      <a:pt x="23" y="7"/>
                      <a:pt x="21" y="6"/>
                      <a:pt x="21" y="6"/>
                    </a:cubicBezTo>
                    <a:cubicBezTo>
                      <a:pt x="23" y="6"/>
                      <a:pt x="24" y="5"/>
                      <a:pt x="26" y="5"/>
                    </a:cubicBezTo>
                    <a:cubicBezTo>
                      <a:pt x="29" y="3"/>
                      <a:pt x="35" y="2"/>
                      <a:pt x="37" y="2"/>
                    </a:cubicBezTo>
                    <a:cubicBezTo>
                      <a:pt x="37" y="2"/>
                      <a:pt x="36" y="1"/>
                      <a:pt x="36" y="2"/>
                    </a:cubicBezTo>
                    <a:cubicBezTo>
                      <a:pt x="36" y="2"/>
                      <a:pt x="36" y="2"/>
                      <a:pt x="36" y="2"/>
                    </a:cubicBezTo>
                    <a:cubicBezTo>
                      <a:pt x="37" y="3"/>
                      <a:pt x="38" y="2"/>
                      <a:pt x="38" y="3"/>
                    </a:cubicBezTo>
                    <a:cubicBezTo>
                      <a:pt x="38" y="2"/>
                      <a:pt x="37" y="4"/>
                      <a:pt x="37" y="4"/>
                    </a:cubicBezTo>
                    <a:cubicBezTo>
                      <a:pt x="38" y="3"/>
                      <a:pt x="38" y="7"/>
                      <a:pt x="40" y="6"/>
                    </a:cubicBezTo>
                    <a:cubicBezTo>
                      <a:pt x="41" y="6"/>
                      <a:pt x="43" y="6"/>
                      <a:pt x="43" y="5"/>
                    </a:cubicBezTo>
                    <a:cubicBezTo>
                      <a:pt x="43" y="4"/>
                      <a:pt x="43" y="4"/>
                      <a:pt x="43" y="4"/>
                    </a:cubicBezTo>
                    <a:cubicBezTo>
                      <a:pt x="41" y="4"/>
                      <a:pt x="41" y="4"/>
                      <a:pt x="41" y="4"/>
                    </a:cubicBezTo>
                    <a:cubicBezTo>
                      <a:pt x="41" y="3"/>
                      <a:pt x="41" y="3"/>
                      <a:pt x="41" y="3"/>
                    </a:cubicBezTo>
                    <a:cubicBezTo>
                      <a:pt x="40" y="3"/>
                      <a:pt x="40" y="4"/>
                      <a:pt x="39" y="4"/>
                    </a:cubicBezTo>
                    <a:cubicBezTo>
                      <a:pt x="40" y="2"/>
                      <a:pt x="41" y="4"/>
                      <a:pt x="41" y="2"/>
                    </a:cubicBezTo>
                    <a:cubicBezTo>
                      <a:pt x="42" y="2"/>
                      <a:pt x="42" y="2"/>
                      <a:pt x="42" y="2"/>
                    </a:cubicBezTo>
                    <a:cubicBezTo>
                      <a:pt x="43" y="2"/>
                      <a:pt x="43" y="2"/>
                      <a:pt x="43" y="2"/>
                    </a:cubicBezTo>
                    <a:cubicBezTo>
                      <a:pt x="44" y="2"/>
                      <a:pt x="48" y="0"/>
                      <a:pt x="4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1" name="Freeform 1807">
                <a:extLst>
                  <a:ext uri="{FF2B5EF4-FFF2-40B4-BE49-F238E27FC236}">
                    <a16:creationId xmlns:a16="http://schemas.microsoft.com/office/drawing/2014/main" id="{08B3D045-0D8A-4242-B385-CED47EBB90F8}"/>
                  </a:ext>
                </a:extLst>
              </p:cNvPr>
              <p:cNvSpPr/>
              <p:nvPr/>
            </p:nvSpPr>
            <p:spPr bwMode="auto">
              <a:xfrm flipH="1">
                <a:off x="2360" y="2005"/>
                <a:ext cx="0" cy="3"/>
              </a:xfrm>
              <a:custGeom>
                <a:gdLst>
                  <a:gd name="T0" fmla="*/ 0 h 3"/>
                  <a:gd name="T1" fmla="*/ 3 h 3"/>
                  <a:gd name="T2" fmla="*/ 0 h 3"/>
                </a:gdLst>
                <a:cxnLst>
                  <a:cxn ang="0">
                    <a:pos x="0" y="T0"/>
                  </a:cxn>
                  <a:cxn ang="0">
                    <a:pos x="0" y="T1"/>
                  </a:cxn>
                  <a:cxn ang="0">
                    <a:pos x="0" y="T2"/>
                  </a:cxn>
                </a:cxnLst>
                <a:rect l="0" t="0" r="r" b="b"/>
                <a:pathLst>
                  <a:path h="3">
                    <a:moveTo>
                      <a:pt x="0" y="0"/>
                    </a:move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2" name="Freeform 1808">
                <a:extLst>
                  <a:ext uri="{FF2B5EF4-FFF2-40B4-BE49-F238E27FC236}">
                    <a16:creationId xmlns:a16="http://schemas.microsoft.com/office/drawing/2014/main" id="{21D6FCC2-D1E6-40DD-9836-A332C1B67DD7}"/>
                  </a:ext>
                </a:extLst>
              </p:cNvPr>
              <p:cNvSpPr/>
              <p:nvPr/>
            </p:nvSpPr>
            <p:spPr bwMode="auto">
              <a:xfrm>
                <a:off x="1980" y="2008"/>
                <a:ext cx="6" cy="3"/>
              </a:xfrm>
              <a:custGeom>
                <a:gdLst>
                  <a:gd name="T0" fmla="*/ 0 w 6"/>
                  <a:gd name="T1" fmla="*/ 3 h 3"/>
                  <a:gd name="T2" fmla="*/ 6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3" name="Freeform 1809">
                <a:extLst>
                  <a:ext uri="{FF2B5EF4-FFF2-40B4-BE49-F238E27FC236}">
                    <a16:creationId xmlns:a16="http://schemas.microsoft.com/office/drawing/2014/main" id="{6748A8A8-9C53-4644-9C90-23E1B5A7F7B6}"/>
                  </a:ext>
                </a:extLst>
              </p:cNvPr>
              <p:cNvSpPr/>
              <p:nvPr/>
            </p:nvSpPr>
            <p:spPr bwMode="auto">
              <a:xfrm>
                <a:off x="3503" y="2005"/>
                <a:ext cx="21" cy="11"/>
              </a:xfrm>
              <a:custGeom>
                <a:gdLst>
                  <a:gd name="T0" fmla="*/ 4 w 8"/>
                  <a:gd name="T1" fmla="*/ 3 h 4"/>
                  <a:gd name="T2" fmla="*/ 2 w 8"/>
                  <a:gd name="T3" fmla="*/ 3 h 4"/>
                  <a:gd name="T4" fmla="*/ 1 w 8"/>
                  <a:gd name="T5" fmla="*/ 4 h 4"/>
                  <a:gd name="T6" fmla="*/ 0 w 8"/>
                  <a:gd name="T7" fmla="*/ 4 h 4"/>
                  <a:gd name="T8" fmla="*/ 0 w 8"/>
                  <a:gd name="T9" fmla="*/ 3 h 4"/>
                  <a:gd name="T10" fmla="*/ 8 w 8"/>
                  <a:gd name="T11" fmla="*/ 2 h 4"/>
                  <a:gd name="T12" fmla="*/ 4 w 8"/>
                  <a:gd name="T13" fmla="*/ 3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4" y="3"/>
                    </a:moveTo>
                    <a:cubicBezTo>
                      <a:pt x="3" y="2"/>
                      <a:pt x="2" y="3"/>
                      <a:pt x="2" y="3"/>
                    </a:cubicBezTo>
                    <a:cubicBezTo>
                      <a:pt x="2" y="4"/>
                      <a:pt x="1" y="3"/>
                      <a:pt x="1" y="4"/>
                    </a:cubicBezTo>
                    <a:cubicBezTo>
                      <a:pt x="0" y="4"/>
                      <a:pt x="0" y="4"/>
                      <a:pt x="0" y="4"/>
                    </a:cubicBezTo>
                    <a:cubicBezTo>
                      <a:pt x="0" y="3"/>
                      <a:pt x="0" y="3"/>
                      <a:pt x="0" y="3"/>
                    </a:cubicBezTo>
                    <a:cubicBezTo>
                      <a:pt x="2" y="3"/>
                      <a:pt x="5" y="0"/>
                      <a:pt x="8" y="2"/>
                    </a:cubicBez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4" name="Freeform 1810">
                <a:extLst>
                  <a:ext uri="{FF2B5EF4-FFF2-40B4-BE49-F238E27FC236}">
                    <a16:creationId xmlns:a16="http://schemas.microsoft.com/office/drawing/2014/main" id="{BFDEB987-0A3E-4447-913F-B28C30AEDCBD}"/>
                  </a:ext>
                </a:extLst>
              </p:cNvPr>
              <p:cNvSpPr/>
              <p:nvPr/>
            </p:nvSpPr>
            <p:spPr bwMode="auto">
              <a:xfrm>
                <a:off x="2651" y="2008"/>
                <a:ext cx="8" cy="5"/>
              </a:xfrm>
              <a:custGeom>
                <a:gdLst>
                  <a:gd name="T0" fmla="*/ 2 w 3"/>
                  <a:gd name="T1" fmla="*/ 2 h 2"/>
                  <a:gd name="T2" fmla="*/ 1 w 3"/>
                  <a:gd name="T3" fmla="*/ 2 h 2"/>
                  <a:gd name="T4" fmla="*/ 2 w 3"/>
                  <a:gd name="T5" fmla="*/ 1 h 2"/>
                  <a:gd name="T6" fmla="*/ 2 w 3"/>
                  <a:gd name="T7" fmla="*/ 2 h 2"/>
                </a:gdLst>
                <a:cxnLst>
                  <a:cxn ang="0">
                    <a:pos x="T0" y="T1"/>
                  </a:cxn>
                  <a:cxn ang="0">
                    <a:pos x="T2" y="T3"/>
                  </a:cxn>
                  <a:cxn ang="0">
                    <a:pos x="T4" y="T5"/>
                  </a:cxn>
                  <a:cxn ang="0">
                    <a:pos x="T6" y="T7"/>
                  </a:cxn>
                </a:cxnLst>
                <a:rect l="0" t="0" r="r" b="b"/>
                <a:pathLst>
                  <a:path w="3" h="2">
                    <a:moveTo>
                      <a:pt x="2" y="2"/>
                    </a:moveTo>
                    <a:cubicBezTo>
                      <a:pt x="2" y="2"/>
                      <a:pt x="1" y="2"/>
                      <a:pt x="1" y="2"/>
                    </a:cubicBezTo>
                    <a:cubicBezTo>
                      <a:pt x="0" y="0"/>
                      <a:pt x="3" y="2"/>
                      <a:pt x="2" y="1"/>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5" name="Freeform 1811">
                <a:extLst>
                  <a:ext uri="{FF2B5EF4-FFF2-40B4-BE49-F238E27FC236}">
                    <a16:creationId xmlns:a16="http://schemas.microsoft.com/office/drawing/2014/main" id="{1A227E2C-A7CD-4A62-912A-DDEFD982EC69}"/>
                  </a:ext>
                </a:extLst>
              </p:cNvPr>
              <p:cNvSpPr/>
              <p:nvPr/>
            </p:nvSpPr>
            <p:spPr bwMode="auto">
              <a:xfrm>
                <a:off x="2338" y="2008"/>
                <a:ext cx="16" cy="13"/>
              </a:xfrm>
              <a:custGeom>
                <a:gdLst>
                  <a:gd name="T0" fmla="*/ 6 w 6"/>
                  <a:gd name="T1" fmla="*/ 1 h 5"/>
                  <a:gd name="T2" fmla="*/ 4 w 6"/>
                  <a:gd name="T3" fmla="*/ 2 h 5"/>
                  <a:gd name="T4" fmla="*/ 4 w 6"/>
                  <a:gd name="T5" fmla="*/ 3 h 5"/>
                  <a:gd name="T6" fmla="*/ 0 w 6"/>
                  <a:gd name="T7" fmla="*/ 5 h 5"/>
                  <a:gd name="T8" fmla="*/ 3 w 6"/>
                  <a:gd name="T9" fmla="*/ 1 h 5"/>
                  <a:gd name="T10" fmla="*/ 6 w 6"/>
                  <a:gd name="T11" fmla="*/ 1 h 5"/>
                </a:gdLst>
                <a:cxnLst>
                  <a:cxn ang="0">
                    <a:pos x="T0" y="T1"/>
                  </a:cxn>
                  <a:cxn ang="0">
                    <a:pos x="T2" y="T3"/>
                  </a:cxn>
                  <a:cxn ang="0">
                    <a:pos x="T4" y="T5"/>
                  </a:cxn>
                  <a:cxn ang="0">
                    <a:pos x="T6" y="T7"/>
                  </a:cxn>
                  <a:cxn ang="0">
                    <a:pos x="T8" y="T9"/>
                  </a:cxn>
                  <a:cxn ang="0">
                    <a:pos x="T10" y="T11"/>
                  </a:cxn>
                </a:cxnLst>
                <a:rect l="0" t="0" r="r" b="b"/>
                <a:pathLst>
                  <a:path w="6" h="5">
                    <a:moveTo>
                      <a:pt x="6" y="1"/>
                    </a:moveTo>
                    <a:cubicBezTo>
                      <a:pt x="5" y="1"/>
                      <a:pt x="4" y="2"/>
                      <a:pt x="4" y="2"/>
                    </a:cubicBezTo>
                    <a:cubicBezTo>
                      <a:pt x="4" y="3"/>
                      <a:pt x="4" y="3"/>
                      <a:pt x="4" y="3"/>
                    </a:cubicBezTo>
                    <a:cubicBezTo>
                      <a:pt x="3" y="2"/>
                      <a:pt x="2" y="4"/>
                      <a:pt x="0" y="5"/>
                    </a:cubicBezTo>
                    <a:cubicBezTo>
                      <a:pt x="0" y="3"/>
                      <a:pt x="2" y="2"/>
                      <a:pt x="3" y="1"/>
                    </a:cubicBezTo>
                    <a:cubicBezTo>
                      <a:pt x="4" y="2"/>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26" name="Freeform 1812">
                <a:extLst>
                  <a:ext uri="{FF2B5EF4-FFF2-40B4-BE49-F238E27FC236}">
                    <a16:creationId xmlns:a16="http://schemas.microsoft.com/office/drawing/2014/main" id="{36C125BA-620A-4BA6-9AFE-B3BFE9A56236}"/>
                  </a:ext>
                </a:extLst>
              </p:cNvPr>
              <p:cNvSpPr/>
              <p:nvPr/>
            </p:nvSpPr>
            <p:spPr bwMode="auto">
              <a:xfrm>
                <a:off x="2667" y="2011"/>
                <a:ext cx="5" cy="2"/>
              </a:xfrm>
              <a:custGeom>
                <a:gdLst>
                  <a:gd name="T0" fmla="*/ 2 w 2"/>
                  <a:gd name="T1" fmla="*/ 1 h 1"/>
                  <a:gd name="T2" fmla="*/ 1 w 2"/>
                  <a:gd name="T3" fmla="*/ 0 h 1"/>
                  <a:gd name="T4" fmla="*/ 2 w 2"/>
                  <a:gd name="T5" fmla="*/ 1 h 1"/>
                </a:gdLst>
                <a:cxnLst>
                  <a:cxn ang="0">
                    <a:pos x="T0" y="T1"/>
                  </a:cxn>
                  <a:cxn ang="0">
                    <a:pos x="T2" y="T3"/>
                  </a:cxn>
                  <a:cxn ang="0">
                    <a:pos x="T4" y="T5"/>
                  </a:cxn>
                </a:cxnLst>
                <a:rect l="0" t="0" r="r" b="b"/>
                <a:pathLst>
                  <a:path w="2" h="1">
                    <a:moveTo>
                      <a:pt x="2" y="1"/>
                    </a:moveTo>
                    <a:cubicBezTo>
                      <a:pt x="2" y="1"/>
                      <a:pt x="0" y="0"/>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4" name="Group 2014">
              <a:extLst>
                <a:ext uri="{FF2B5EF4-FFF2-40B4-BE49-F238E27FC236}">
                  <a16:creationId xmlns:a16="http://schemas.microsoft.com/office/drawing/2014/main" id="{70702324-2773-4E4E-A38E-C930FC3559A7}"/>
                </a:ext>
              </a:extLst>
            </p:cNvPr>
            <p:cNvGrpSpPr/>
            <p:nvPr/>
          </p:nvGrpSpPr>
          <p:grpSpPr>
            <a:xfrm>
              <a:off x="3186113" y="3192463"/>
              <a:ext cx="3651250" cy="330200"/>
              <a:chOff x="2007" y="2011"/>
              <a:chExt cx="2300" cy="208"/>
            </a:xfrm>
          </p:grpSpPr>
          <p:sp>
            <p:nvSpPr>
              <p:cNvPr id="4227" name="Freeform 1814">
                <a:extLst>
                  <a:ext uri="{FF2B5EF4-FFF2-40B4-BE49-F238E27FC236}">
                    <a16:creationId xmlns:a16="http://schemas.microsoft.com/office/drawing/2014/main" id="{1044693F-D9F6-474A-80C8-FFC3D9C1A654}"/>
                  </a:ext>
                </a:extLst>
              </p:cNvPr>
              <p:cNvSpPr/>
              <p:nvPr/>
            </p:nvSpPr>
            <p:spPr bwMode="auto">
              <a:xfrm>
                <a:off x="3388" y="2011"/>
                <a:ext cx="22" cy="10"/>
              </a:xfrm>
              <a:custGeom>
                <a:gdLst>
                  <a:gd name="T0" fmla="*/ 8 w 8"/>
                  <a:gd name="T1" fmla="*/ 1 h 4"/>
                  <a:gd name="T2" fmla="*/ 7 w 8"/>
                  <a:gd name="T3" fmla="*/ 2 h 4"/>
                  <a:gd name="T4" fmla="*/ 7 w 8"/>
                  <a:gd name="T5" fmla="*/ 1 h 4"/>
                  <a:gd name="T6" fmla="*/ 2 w 8"/>
                  <a:gd name="T7" fmla="*/ 4 h 4"/>
                  <a:gd name="T8" fmla="*/ 2 w 8"/>
                  <a:gd name="T9" fmla="*/ 4 h 4"/>
                  <a:gd name="T10" fmla="*/ 0 w 8"/>
                  <a:gd name="T11" fmla="*/ 3 h 4"/>
                  <a:gd name="T12" fmla="*/ 2 w 8"/>
                  <a:gd name="T13" fmla="*/ 1 h 4"/>
                  <a:gd name="T14" fmla="*/ 4 w 8"/>
                  <a:gd name="T15" fmla="*/ 2 h 4"/>
                  <a:gd name="T16" fmla="*/ 4 w 8"/>
                  <a:gd name="T17" fmla="*/ 1 h 4"/>
                  <a:gd name="T18" fmla="*/ 5 w 8"/>
                  <a:gd name="T19" fmla="*/ 2 h 4"/>
                  <a:gd name="T20" fmla="*/ 6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1"/>
                      <a:pt x="8" y="2"/>
                      <a:pt x="7" y="2"/>
                    </a:cubicBezTo>
                    <a:cubicBezTo>
                      <a:pt x="7" y="1"/>
                      <a:pt x="7" y="1"/>
                      <a:pt x="7" y="1"/>
                    </a:cubicBezTo>
                    <a:cubicBezTo>
                      <a:pt x="6" y="4"/>
                      <a:pt x="2" y="2"/>
                      <a:pt x="2" y="4"/>
                    </a:cubicBezTo>
                    <a:cubicBezTo>
                      <a:pt x="2" y="4"/>
                      <a:pt x="2" y="4"/>
                      <a:pt x="2" y="4"/>
                    </a:cubicBezTo>
                    <a:cubicBezTo>
                      <a:pt x="0" y="3"/>
                      <a:pt x="0" y="3"/>
                      <a:pt x="0" y="3"/>
                    </a:cubicBezTo>
                    <a:cubicBezTo>
                      <a:pt x="0" y="2"/>
                      <a:pt x="1" y="1"/>
                      <a:pt x="2" y="1"/>
                    </a:cubicBezTo>
                    <a:cubicBezTo>
                      <a:pt x="3" y="2"/>
                      <a:pt x="4" y="2"/>
                      <a:pt x="4" y="2"/>
                    </a:cubicBezTo>
                    <a:cubicBezTo>
                      <a:pt x="4" y="1"/>
                      <a:pt x="4" y="1"/>
                      <a:pt x="4" y="1"/>
                    </a:cubicBezTo>
                    <a:cubicBezTo>
                      <a:pt x="5" y="2"/>
                      <a:pt x="5" y="2"/>
                      <a:pt x="5" y="2"/>
                    </a:cubicBezTo>
                    <a:cubicBezTo>
                      <a:pt x="6" y="0"/>
                      <a:pt x="6" y="0"/>
                      <a:pt x="6" y="0"/>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8" name="Freeform 1815">
                <a:extLst>
                  <a:ext uri="{FF2B5EF4-FFF2-40B4-BE49-F238E27FC236}">
                    <a16:creationId xmlns:a16="http://schemas.microsoft.com/office/drawing/2014/main" id="{9576AB01-5022-4D89-A2DE-EAB22D9402A4}"/>
                  </a:ext>
                </a:extLst>
              </p:cNvPr>
              <p:cNvSpPr/>
              <p:nvPr/>
            </p:nvSpPr>
            <p:spPr bwMode="auto">
              <a:xfrm>
                <a:off x="2028" y="2013"/>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9" name="Freeform 1816">
                <a:extLst>
                  <a:ext uri="{FF2B5EF4-FFF2-40B4-BE49-F238E27FC236}">
                    <a16:creationId xmlns:a16="http://schemas.microsoft.com/office/drawing/2014/main" id="{ECDED8B2-15E6-4619-95A8-43EEEE065FBF}"/>
                  </a:ext>
                </a:extLst>
              </p:cNvPr>
              <p:cNvSpPr/>
              <p:nvPr/>
            </p:nvSpPr>
            <p:spPr bwMode="auto">
              <a:xfrm>
                <a:off x="4278" y="2011"/>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1"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0" name="Freeform 1817">
                <a:extLst>
                  <a:ext uri="{FF2B5EF4-FFF2-40B4-BE49-F238E27FC236}">
                    <a16:creationId xmlns:a16="http://schemas.microsoft.com/office/drawing/2014/main" id="{A9285164-C96F-4D78-877F-F33BAA7B4EEE}"/>
                  </a:ext>
                </a:extLst>
              </p:cNvPr>
              <p:cNvSpPr/>
              <p:nvPr/>
            </p:nvSpPr>
            <p:spPr bwMode="auto">
              <a:xfrm>
                <a:off x="2055" y="2013"/>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1" name="Freeform 1818">
                <a:extLst>
                  <a:ext uri="{FF2B5EF4-FFF2-40B4-BE49-F238E27FC236}">
                    <a16:creationId xmlns:a16="http://schemas.microsoft.com/office/drawing/2014/main" id="{BB81F02D-7E13-427C-89F2-790914855115}"/>
                  </a:ext>
                </a:extLst>
              </p:cNvPr>
              <p:cNvSpPr/>
              <p:nvPr/>
            </p:nvSpPr>
            <p:spPr bwMode="auto">
              <a:xfrm>
                <a:off x="3222" y="20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2" name="Freeform 1819">
                <a:extLst>
                  <a:ext uri="{FF2B5EF4-FFF2-40B4-BE49-F238E27FC236}">
                    <a16:creationId xmlns:a16="http://schemas.microsoft.com/office/drawing/2014/main" id="{4A9D5255-818B-4E87-983F-6F0A8FE182B5}"/>
                  </a:ext>
                </a:extLst>
              </p:cNvPr>
              <p:cNvSpPr/>
              <p:nvPr/>
            </p:nvSpPr>
            <p:spPr bwMode="auto">
              <a:xfrm>
                <a:off x="3527" y="2016"/>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3" name="Freeform 1820">
                <a:extLst>
                  <a:ext uri="{FF2B5EF4-FFF2-40B4-BE49-F238E27FC236}">
                    <a16:creationId xmlns:a16="http://schemas.microsoft.com/office/drawing/2014/main" id="{1A433360-897F-41C3-9440-92BA51F0CBAB}"/>
                  </a:ext>
                </a:extLst>
              </p:cNvPr>
              <p:cNvSpPr/>
              <p:nvPr/>
            </p:nvSpPr>
            <p:spPr bwMode="auto">
              <a:xfrm flipH="1">
                <a:off x="4059" y="2016"/>
                <a:ext cx="0" cy="3"/>
              </a:xfrm>
              <a:custGeom>
                <a:gdLst>
                  <a:gd name="T0" fmla="*/ 3 h 3"/>
                  <a:gd name="T1" fmla="*/ 3 h 3"/>
                  <a:gd name="T2" fmla="*/ 3 h 3"/>
                  <a:gd name="T3" fmla="*/ 0 h 3"/>
                  <a:gd name="T4" fmla="*/ 3 h 3"/>
                </a:gd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4" name="Freeform 1821">
                <a:extLst>
                  <a:ext uri="{FF2B5EF4-FFF2-40B4-BE49-F238E27FC236}">
                    <a16:creationId xmlns:a16="http://schemas.microsoft.com/office/drawing/2014/main" id="{7D8B71C6-8FB6-44C9-AA19-4C7F85281158}"/>
                  </a:ext>
                </a:extLst>
              </p:cNvPr>
              <p:cNvSpPr/>
              <p:nvPr/>
            </p:nvSpPr>
            <p:spPr bwMode="auto">
              <a:xfrm>
                <a:off x="2028" y="2019"/>
                <a:ext cx="19" cy="16"/>
              </a:xfrm>
              <a:custGeom>
                <a:gdLst>
                  <a:gd name="T0" fmla="*/ 7 w 7"/>
                  <a:gd name="T1" fmla="*/ 1 h 6"/>
                  <a:gd name="T2" fmla="*/ 3 w 7"/>
                  <a:gd name="T3" fmla="*/ 4 h 6"/>
                  <a:gd name="T4" fmla="*/ 3 w 7"/>
                  <a:gd name="T5" fmla="*/ 2 h 6"/>
                  <a:gd name="T6" fmla="*/ 0 w 7"/>
                  <a:gd name="T7" fmla="*/ 3 h 6"/>
                  <a:gd name="T8" fmla="*/ 2 w 7"/>
                  <a:gd name="T9" fmla="*/ 1 h 6"/>
                  <a:gd name="T10" fmla="*/ 6 w 7"/>
                  <a:gd name="T11" fmla="*/ 1 h 6"/>
                  <a:gd name="T12" fmla="*/ 7 w 7"/>
                  <a:gd name="T13" fmla="*/ 1 h 6"/>
                  <a:gd name="T14" fmla="*/ 6 w 7"/>
                  <a:gd name="T15" fmla="*/ 0 h 6"/>
                  <a:gd name="T16" fmla="*/ 6 w 7"/>
                  <a:gd name="T17" fmla="*/ 0 h 6"/>
                  <a:gd name="T18" fmla="*/ 7 w 7"/>
                  <a:gd name="T19"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1"/>
                    </a:moveTo>
                    <a:cubicBezTo>
                      <a:pt x="6" y="2"/>
                      <a:pt x="5" y="3"/>
                      <a:pt x="3" y="4"/>
                    </a:cubicBezTo>
                    <a:cubicBezTo>
                      <a:pt x="3" y="2"/>
                      <a:pt x="3" y="2"/>
                      <a:pt x="3" y="2"/>
                    </a:cubicBezTo>
                    <a:cubicBezTo>
                      <a:pt x="1" y="2"/>
                      <a:pt x="1" y="6"/>
                      <a:pt x="0" y="3"/>
                    </a:cubicBezTo>
                    <a:cubicBezTo>
                      <a:pt x="0" y="2"/>
                      <a:pt x="2" y="3"/>
                      <a:pt x="2" y="1"/>
                    </a:cubicBezTo>
                    <a:cubicBezTo>
                      <a:pt x="3" y="3"/>
                      <a:pt x="5" y="1"/>
                      <a:pt x="6" y="1"/>
                    </a:cubicBezTo>
                    <a:cubicBezTo>
                      <a:pt x="7" y="1"/>
                      <a:pt x="7" y="1"/>
                      <a:pt x="7" y="1"/>
                    </a:cubicBezTo>
                    <a:cubicBezTo>
                      <a:pt x="6" y="0"/>
                      <a:pt x="6" y="0"/>
                      <a:pt x="6" y="0"/>
                    </a:cubicBezTo>
                    <a:cubicBezTo>
                      <a:pt x="6" y="0"/>
                      <a:pt x="6" y="0"/>
                      <a:pt x="6" y="0"/>
                    </a:cubicBezTo>
                    <a:cubicBezTo>
                      <a:pt x="7"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5" name="Freeform 1822">
                <a:extLst>
                  <a:ext uri="{FF2B5EF4-FFF2-40B4-BE49-F238E27FC236}">
                    <a16:creationId xmlns:a16="http://schemas.microsoft.com/office/drawing/2014/main" id="{45AF93E4-B9F7-4AA8-A718-F9CD14E6898D}"/>
                  </a:ext>
                </a:extLst>
              </p:cNvPr>
              <p:cNvSpPr/>
              <p:nvPr/>
            </p:nvSpPr>
            <p:spPr bwMode="auto">
              <a:xfrm>
                <a:off x="2640" y="2019"/>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1"/>
                      <a:pt x="0" y="1"/>
                    </a:cubicBezTo>
                    <a:cubicBezTo>
                      <a:pt x="0"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6" name="Freeform 1823">
                <a:extLst>
                  <a:ext uri="{FF2B5EF4-FFF2-40B4-BE49-F238E27FC236}">
                    <a16:creationId xmlns:a16="http://schemas.microsoft.com/office/drawing/2014/main" id="{59BF2AE9-15B4-4742-BEFD-C184327361F0}"/>
                  </a:ext>
                </a:extLst>
              </p:cNvPr>
              <p:cNvSpPr/>
              <p:nvPr/>
            </p:nvSpPr>
            <p:spPr bwMode="auto">
              <a:xfrm>
                <a:off x="2012" y="2021"/>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7" name="Freeform 1824">
                <a:extLst>
                  <a:ext uri="{FF2B5EF4-FFF2-40B4-BE49-F238E27FC236}">
                    <a16:creationId xmlns:a16="http://schemas.microsoft.com/office/drawing/2014/main" id="{ACD590C6-E7AD-48CB-A095-0AC58140BF08}"/>
                  </a:ext>
                </a:extLst>
              </p:cNvPr>
              <p:cNvSpPr/>
              <p:nvPr/>
            </p:nvSpPr>
            <p:spPr bwMode="auto">
              <a:xfrm>
                <a:off x="3375" y="2019"/>
                <a:ext cx="5" cy="5"/>
              </a:xfrm>
              <a:custGeom>
                <a:gdLst>
                  <a:gd name="T0" fmla="*/ 2 w 2"/>
                  <a:gd name="T1" fmla="*/ 1 h 2"/>
                  <a:gd name="T2" fmla="*/ 1 w 2"/>
                  <a:gd name="T3" fmla="*/ 2 h 2"/>
                  <a:gd name="T4" fmla="*/ 0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2"/>
                      <a:pt x="1" y="1"/>
                      <a:pt x="1" y="2"/>
                    </a:cubicBezTo>
                    <a:cubicBezTo>
                      <a:pt x="0" y="1"/>
                      <a:pt x="0" y="1"/>
                      <a:pt x="0" y="1"/>
                    </a:cubicBezTo>
                    <a:cubicBezTo>
                      <a:pt x="1"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8" name="Rectangle 1825">
                <a:extLst>
                  <a:ext uri="{FF2B5EF4-FFF2-40B4-BE49-F238E27FC236}">
                    <a16:creationId xmlns:a16="http://schemas.microsoft.com/office/drawing/2014/main" id="{9D00AE09-FC8B-4F6C-A36D-18886CFCB262}"/>
                  </a:ext>
                </a:extLst>
              </p:cNvPr>
              <p:cNvSpPr>
                <a:spLocks noChangeArrowheads="1"/>
              </p:cNvSpPr>
              <p:nvPr/>
            </p:nvSpPr>
            <p:spPr bwMode="auto">
              <a:xfrm>
                <a:off x="4045" y="202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39" name="Freeform 1826">
                <a:extLst>
                  <a:ext uri="{FF2B5EF4-FFF2-40B4-BE49-F238E27FC236}">
                    <a16:creationId xmlns:a16="http://schemas.microsoft.com/office/drawing/2014/main" id="{F97C9C78-3C7B-4F2A-A5B7-EFD218B46003}"/>
                  </a:ext>
                </a:extLst>
              </p:cNvPr>
              <p:cNvSpPr/>
              <p:nvPr/>
            </p:nvSpPr>
            <p:spPr bwMode="auto">
              <a:xfrm>
                <a:off x="3471" y="2016"/>
                <a:ext cx="21" cy="13"/>
              </a:xfrm>
              <a:custGeom>
                <a:gdLst>
                  <a:gd name="T0" fmla="*/ 6 w 8"/>
                  <a:gd name="T1" fmla="*/ 4 h 5"/>
                  <a:gd name="T2" fmla="*/ 1 w 8"/>
                  <a:gd name="T3" fmla="*/ 4 h 5"/>
                  <a:gd name="T4" fmla="*/ 1 w 8"/>
                  <a:gd name="T5" fmla="*/ 4 h 5"/>
                  <a:gd name="T6" fmla="*/ 2 w 8"/>
                  <a:gd name="T7" fmla="*/ 3 h 5"/>
                  <a:gd name="T8" fmla="*/ 0 w 8"/>
                  <a:gd name="T9" fmla="*/ 3 h 5"/>
                  <a:gd name="T10" fmla="*/ 0 w 8"/>
                  <a:gd name="T11" fmla="*/ 3 h 5"/>
                  <a:gd name="T12" fmla="*/ 0 w 8"/>
                  <a:gd name="T13" fmla="*/ 2 h 5"/>
                  <a:gd name="T14" fmla="*/ 0 w 8"/>
                  <a:gd name="T15" fmla="*/ 2 h 5"/>
                  <a:gd name="T16" fmla="*/ 1 w 8"/>
                  <a:gd name="T17" fmla="*/ 3 h 5"/>
                  <a:gd name="T18" fmla="*/ 2 w 8"/>
                  <a:gd name="T19" fmla="*/ 2 h 5"/>
                  <a:gd name="T20" fmla="*/ 6 w 8"/>
                  <a:gd name="T21" fmla="*/ 4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6" y="4"/>
                    </a:moveTo>
                    <a:cubicBezTo>
                      <a:pt x="4" y="4"/>
                      <a:pt x="2" y="3"/>
                      <a:pt x="1" y="4"/>
                    </a:cubicBezTo>
                    <a:cubicBezTo>
                      <a:pt x="1" y="4"/>
                      <a:pt x="1" y="4"/>
                      <a:pt x="1" y="4"/>
                    </a:cubicBezTo>
                    <a:cubicBezTo>
                      <a:pt x="1" y="4"/>
                      <a:pt x="2" y="3"/>
                      <a:pt x="2" y="3"/>
                    </a:cubicBezTo>
                    <a:cubicBezTo>
                      <a:pt x="0" y="3"/>
                      <a:pt x="0" y="3"/>
                      <a:pt x="0" y="3"/>
                    </a:cubicBezTo>
                    <a:cubicBezTo>
                      <a:pt x="0" y="3"/>
                      <a:pt x="0" y="3"/>
                      <a:pt x="0" y="3"/>
                    </a:cubicBezTo>
                    <a:cubicBezTo>
                      <a:pt x="0" y="2"/>
                      <a:pt x="0" y="2"/>
                      <a:pt x="0" y="2"/>
                    </a:cubicBezTo>
                    <a:cubicBezTo>
                      <a:pt x="0" y="2"/>
                      <a:pt x="0" y="2"/>
                      <a:pt x="0" y="2"/>
                    </a:cubicBezTo>
                    <a:cubicBezTo>
                      <a:pt x="1" y="3"/>
                      <a:pt x="1" y="3"/>
                      <a:pt x="1" y="3"/>
                    </a:cubicBezTo>
                    <a:cubicBezTo>
                      <a:pt x="2" y="2"/>
                      <a:pt x="2" y="2"/>
                      <a:pt x="2" y="2"/>
                    </a:cubicBezTo>
                    <a:cubicBezTo>
                      <a:pt x="3" y="5"/>
                      <a:pt x="8" y="0"/>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0" name="Freeform 1827">
                <a:extLst>
                  <a:ext uri="{FF2B5EF4-FFF2-40B4-BE49-F238E27FC236}">
                    <a16:creationId xmlns:a16="http://schemas.microsoft.com/office/drawing/2014/main" id="{C53F2276-AC4A-4696-B497-A22F9503697A}"/>
                  </a:ext>
                </a:extLst>
              </p:cNvPr>
              <p:cNvSpPr/>
              <p:nvPr/>
            </p:nvSpPr>
            <p:spPr bwMode="auto">
              <a:xfrm>
                <a:off x="3161" y="2021"/>
                <a:ext cx="5" cy="3"/>
              </a:xfrm>
              <a:custGeom>
                <a:gdLst>
                  <a:gd name="T0" fmla="*/ 3 w 5"/>
                  <a:gd name="T1" fmla="*/ 0 h 3"/>
                  <a:gd name="T2" fmla="*/ 5 w 5"/>
                  <a:gd name="T3" fmla="*/ 3 h 3"/>
                  <a:gd name="T4" fmla="*/ 0 w 5"/>
                  <a:gd name="T5" fmla="*/ 3 h 3"/>
                  <a:gd name="T6" fmla="*/ 0 w 5"/>
                  <a:gd name="T7" fmla="*/ 0 h 3"/>
                  <a:gd name="T8" fmla="*/ 3 w 5"/>
                  <a:gd name="T9" fmla="*/ 0 h 3"/>
                </a:gdLst>
                <a:cxnLst>
                  <a:cxn ang="0">
                    <a:pos x="T0" y="T1"/>
                  </a:cxn>
                  <a:cxn ang="0">
                    <a:pos x="T2" y="T3"/>
                  </a:cxn>
                  <a:cxn ang="0">
                    <a:pos x="T4" y="T5"/>
                  </a:cxn>
                  <a:cxn ang="0">
                    <a:pos x="T6" y="T7"/>
                  </a:cxn>
                  <a:cxn ang="0">
                    <a:pos x="T8" y="T9"/>
                  </a:cxn>
                </a:cxnLst>
                <a:rect l="0" t="0" r="r" b="b"/>
                <a:pathLst>
                  <a:path w="5" h="3">
                    <a:moveTo>
                      <a:pt x="3" y="0"/>
                    </a:moveTo>
                    <a:lnTo>
                      <a:pt x="5"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1" name="Freeform 1828">
                <a:extLst>
                  <a:ext uri="{FF2B5EF4-FFF2-40B4-BE49-F238E27FC236}">
                    <a16:creationId xmlns:a16="http://schemas.microsoft.com/office/drawing/2014/main" id="{E8066AFA-B068-4103-B91F-FE393412B534}"/>
                  </a:ext>
                </a:extLst>
              </p:cNvPr>
              <p:cNvSpPr/>
              <p:nvPr/>
            </p:nvSpPr>
            <p:spPr bwMode="auto">
              <a:xfrm>
                <a:off x="2389" y="2024"/>
                <a:ext cx="8" cy="5"/>
              </a:xfrm>
              <a:custGeom>
                <a:gdLst>
                  <a:gd name="T0" fmla="*/ 3 w 3"/>
                  <a:gd name="T1" fmla="*/ 1 h 2"/>
                  <a:gd name="T2" fmla="*/ 1 w 3"/>
                  <a:gd name="T3" fmla="*/ 2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1" y="2"/>
                    </a:cubicBezTo>
                    <a:cubicBezTo>
                      <a:pt x="0" y="1"/>
                      <a:pt x="2" y="1"/>
                      <a:pt x="2" y="0"/>
                    </a:cubicBezTo>
                    <a:cubicBezTo>
                      <a:pt x="3"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2" name="Freeform 1829">
                <a:extLst>
                  <a:ext uri="{FF2B5EF4-FFF2-40B4-BE49-F238E27FC236}">
                    <a16:creationId xmlns:a16="http://schemas.microsoft.com/office/drawing/2014/main" id="{083BF7CF-5D66-45E4-A5C9-20A7048D87BC}"/>
                  </a:ext>
                </a:extLst>
              </p:cNvPr>
              <p:cNvSpPr/>
              <p:nvPr/>
            </p:nvSpPr>
            <p:spPr bwMode="auto">
              <a:xfrm>
                <a:off x="3108" y="2021"/>
                <a:ext cx="21" cy="14"/>
              </a:xfrm>
              <a:custGeom>
                <a:gdLst>
                  <a:gd name="T0" fmla="*/ 8 w 8"/>
                  <a:gd name="T1" fmla="*/ 1 h 5"/>
                  <a:gd name="T2" fmla="*/ 6 w 8"/>
                  <a:gd name="T3" fmla="*/ 2 h 5"/>
                  <a:gd name="T4" fmla="*/ 0 w 8"/>
                  <a:gd name="T5" fmla="*/ 4 h 5"/>
                  <a:gd name="T6" fmla="*/ 4 w 8"/>
                  <a:gd name="T7" fmla="*/ 3 h 5"/>
                  <a:gd name="T8" fmla="*/ 8 w 8"/>
                  <a:gd name="T9" fmla="*/ 1 h 5"/>
                </a:gdLst>
                <a:cxnLst>
                  <a:cxn ang="0">
                    <a:pos x="T0" y="T1"/>
                  </a:cxn>
                  <a:cxn ang="0">
                    <a:pos x="T2" y="T3"/>
                  </a:cxn>
                  <a:cxn ang="0">
                    <a:pos x="T4" y="T5"/>
                  </a:cxn>
                  <a:cxn ang="0">
                    <a:pos x="T6" y="T7"/>
                  </a:cxn>
                  <a:cxn ang="0">
                    <a:pos x="T8" y="T9"/>
                  </a:cxn>
                </a:cxnLst>
                <a:rect l="0" t="0" r="r" b="b"/>
                <a:pathLst>
                  <a:path w="8" h="5">
                    <a:moveTo>
                      <a:pt x="8" y="1"/>
                    </a:moveTo>
                    <a:cubicBezTo>
                      <a:pt x="8" y="3"/>
                      <a:pt x="5" y="0"/>
                      <a:pt x="6" y="2"/>
                    </a:cubicBezTo>
                    <a:cubicBezTo>
                      <a:pt x="4" y="2"/>
                      <a:pt x="3" y="5"/>
                      <a:pt x="0" y="4"/>
                    </a:cubicBezTo>
                    <a:cubicBezTo>
                      <a:pt x="1" y="2"/>
                      <a:pt x="3" y="3"/>
                      <a:pt x="4" y="3"/>
                    </a:cubicBezTo>
                    <a:cubicBezTo>
                      <a:pt x="6" y="2"/>
                      <a:pt x="6"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3" name="Freeform 1830">
                <a:extLst>
                  <a:ext uri="{FF2B5EF4-FFF2-40B4-BE49-F238E27FC236}">
                    <a16:creationId xmlns:a16="http://schemas.microsoft.com/office/drawing/2014/main" id="{E756644A-2D56-406D-AC95-F9FAD0107D2F}"/>
                  </a:ext>
                </a:extLst>
              </p:cNvPr>
              <p:cNvSpPr/>
              <p:nvPr/>
            </p:nvSpPr>
            <p:spPr bwMode="auto">
              <a:xfrm flipH="1">
                <a:off x="3367" y="2024"/>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4" name="Freeform 1831">
                <a:extLst>
                  <a:ext uri="{FF2B5EF4-FFF2-40B4-BE49-F238E27FC236}">
                    <a16:creationId xmlns:a16="http://schemas.microsoft.com/office/drawing/2014/main" id="{48A59119-C37E-4B24-B9CB-3C6CF0551338}"/>
                  </a:ext>
                </a:extLst>
              </p:cNvPr>
              <p:cNvSpPr/>
              <p:nvPr/>
            </p:nvSpPr>
            <p:spPr bwMode="auto">
              <a:xfrm>
                <a:off x="2311" y="2024"/>
                <a:ext cx="14" cy="11"/>
              </a:xfrm>
              <a:custGeom>
                <a:gdLst>
                  <a:gd name="T0" fmla="*/ 5 w 5"/>
                  <a:gd name="T1" fmla="*/ 0 h 4"/>
                  <a:gd name="T2" fmla="*/ 4 w 5"/>
                  <a:gd name="T3" fmla="*/ 3 h 4"/>
                  <a:gd name="T4" fmla="*/ 1 w 5"/>
                  <a:gd name="T5" fmla="*/ 4 h 4"/>
                  <a:gd name="T6" fmla="*/ 2 w 5"/>
                  <a:gd name="T7" fmla="*/ 2 h 4"/>
                  <a:gd name="T8" fmla="*/ 5 w 5"/>
                  <a:gd name="T9" fmla="*/ 0 h 4"/>
                </a:gdLst>
                <a:cxnLst>
                  <a:cxn ang="0">
                    <a:pos x="T0" y="T1"/>
                  </a:cxn>
                  <a:cxn ang="0">
                    <a:pos x="T2" y="T3"/>
                  </a:cxn>
                  <a:cxn ang="0">
                    <a:pos x="T4" y="T5"/>
                  </a:cxn>
                  <a:cxn ang="0">
                    <a:pos x="T6" y="T7"/>
                  </a:cxn>
                  <a:cxn ang="0">
                    <a:pos x="T8" y="T9"/>
                  </a:cxn>
                </a:cxnLst>
                <a:rect l="0" t="0" r="r" b="b"/>
                <a:pathLst>
                  <a:path w="5" h="4">
                    <a:moveTo>
                      <a:pt x="5" y="0"/>
                    </a:moveTo>
                    <a:cubicBezTo>
                      <a:pt x="5" y="1"/>
                      <a:pt x="2" y="1"/>
                      <a:pt x="4" y="3"/>
                    </a:cubicBezTo>
                    <a:cubicBezTo>
                      <a:pt x="3" y="3"/>
                      <a:pt x="2" y="4"/>
                      <a:pt x="1" y="4"/>
                    </a:cubicBezTo>
                    <a:cubicBezTo>
                      <a:pt x="0" y="3"/>
                      <a:pt x="5" y="3"/>
                      <a:pt x="2" y="2"/>
                    </a:cubicBezTo>
                    <a:cubicBezTo>
                      <a:pt x="3" y="1"/>
                      <a:pt x="2"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5" name="Freeform 1832">
                <a:extLst>
                  <a:ext uri="{FF2B5EF4-FFF2-40B4-BE49-F238E27FC236}">
                    <a16:creationId xmlns:a16="http://schemas.microsoft.com/office/drawing/2014/main" id="{41BC8E22-12DE-4393-830B-BDB65780F809}"/>
                  </a:ext>
                </a:extLst>
              </p:cNvPr>
              <p:cNvSpPr/>
              <p:nvPr/>
            </p:nvSpPr>
            <p:spPr bwMode="auto">
              <a:xfrm>
                <a:off x="3527" y="2024"/>
                <a:ext cx="11" cy="5"/>
              </a:xfrm>
              <a:custGeom>
                <a:gdLst>
                  <a:gd name="T0" fmla="*/ 4 w 4"/>
                  <a:gd name="T1" fmla="*/ 1 h 2"/>
                  <a:gd name="T2" fmla="*/ 0 w 4"/>
                  <a:gd name="T3" fmla="*/ 1 h 2"/>
                  <a:gd name="T4" fmla="*/ 2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2" y="2"/>
                      <a:pt x="1" y="1"/>
                      <a:pt x="0" y="1"/>
                    </a:cubicBezTo>
                    <a:cubicBezTo>
                      <a:pt x="1" y="1"/>
                      <a:pt x="1" y="0"/>
                      <a:pt x="2" y="1"/>
                    </a:cubicBezTo>
                    <a:cubicBezTo>
                      <a:pt x="3"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6" name="Freeform 1833">
                <a:extLst>
                  <a:ext uri="{FF2B5EF4-FFF2-40B4-BE49-F238E27FC236}">
                    <a16:creationId xmlns:a16="http://schemas.microsoft.com/office/drawing/2014/main" id="{DDD16FDC-21FF-4DF3-B056-6E490EBC97EE}"/>
                  </a:ext>
                </a:extLst>
              </p:cNvPr>
              <p:cNvSpPr/>
              <p:nvPr/>
            </p:nvSpPr>
            <p:spPr bwMode="auto">
              <a:xfrm>
                <a:off x="4072" y="2024"/>
                <a:ext cx="11" cy="5"/>
              </a:xfrm>
              <a:custGeom>
                <a:gdLst>
                  <a:gd name="T0" fmla="*/ 3 w 4"/>
                  <a:gd name="T1" fmla="*/ 2 h 2"/>
                  <a:gd name="T2" fmla="*/ 0 w 4"/>
                  <a:gd name="T3" fmla="*/ 1 h 2"/>
                  <a:gd name="T4" fmla="*/ 4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2" y="2"/>
                      <a:pt x="1" y="2"/>
                      <a:pt x="0" y="1"/>
                    </a:cubicBezTo>
                    <a:cubicBezTo>
                      <a:pt x="1" y="1"/>
                      <a:pt x="2" y="0"/>
                      <a:pt x="4"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7" name="Freeform 1834">
                <a:extLst>
                  <a:ext uri="{FF2B5EF4-FFF2-40B4-BE49-F238E27FC236}">
                    <a16:creationId xmlns:a16="http://schemas.microsoft.com/office/drawing/2014/main" id="{90A45110-26AA-44C2-9309-120DADB5A3AA}"/>
                  </a:ext>
                </a:extLst>
              </p:cNvPr>
              <p:cNvSpPr/>
              <p:nvPr/>
            </p:nvSpPr>
            <p:spPr bwMode="auto">
              <a:xfrm>
                <a:off x="2501" y="2024"/>
                <a:ext cx="11" cy="5"/>
              </a:xfrm>
              <a:custGeom>
                <a:gdLst>
                  <a:gd name="T0" fmla="*/ 4 w 4"/>
                  <a:gd name="T1" fmla="*/ 1 h 2"/>
                  <a:gd name="T2" fmla="*/ 1 w 4"/>
                  <a:gd name="T3" fmla="*/ 2 h 2"/>
                  <a:gd name="T4" fmla="*/ 0 w 4"/>
                  <a:gd name="T5" fmla="*/ 1 h 2"/>
                  <a:gd name="T6" fmla="*/ 4 w 4"/>
                  <a:gd name="T7" fmla="*/ 1 h 2"/>
                </a:gdLst>
                <a:cxnLst>
                  <a:cxn ang="0">
                    <a:pos x="T0" y="T1"/>
                  </a:cxn>
                  <a:cxn ang="0">
                    <a:pos x="T2" y="T3"/>
                  </a:cxn>
                  <a:cxn ang="0">
                    <a:pos x="T4" y="T5"/>
                  </a:cxn>
                  <a:cxn ang="0">
                    <a:pos x="T6" y="T7"/>
                  </a:cxn>
                </a:cxnLst>
                <a:rect l="0" t="0" r="r" b="b"/>
                <a:pathLst>
                  <a:path w="4" h="2">
                    <a:moveTo>
                      <a:pt x="4" y="1"/>
                    </a:moveTo>
                    <a:cubicBezTo>
                      <a:pt x="3" y="1"/>
                      <a:pt x="1" y="1"/>
                      <a:pt x="1" y="2"/>
                    </a:cubicBezTo>
                    <a:cubicBezTo>
                      <a:pt x="0" y="1"/>
                      <a:pt x="0"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8" name="Freeform 1835">
                <a:extLst>
                  <a:ext uri="{FF2B5EF4-FFF2-40B4-BE49-F238E27FC236}">
                    <a16:creationId xmlns:a16="http://schemas.microsoft.com/office/drawing/2014/main" id="{A3CC2E05-47EC-4C5B-8805-5B7466992080}"/>
                  </a:ext>
                </a:extLst>
              </p:cNvPr>
              <p:cNvSpPr/>
              <p:nvPr/>
            </p:nvSpPr>
            <p:spPr bwMode="auto">
              <a:xfrm>
                <a:off x="2090" y="2027"/>
                <a:ext cx="5" cy="5"/>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0" y="2"/>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49" name="Freeform 1836">
                <a:extLst>
                  <a:ext uri="{FF2B5EF4-FFF2-40B4-BE49-F238E27FC236}">
                    <a16:creationId xmlns:a16="http://schemas.microsoft.com/office/drawing/2014/main" id="{C67185BC-48A1-4B56-B994-254A6767C6A2}"/>
                  </a:ext>
                </a:extLst>
              </p:cNvPr>
              <p:cNvSpPr/>
              <p:nvPr/>
            </p:nvSpPr>
            <p:spPr bwMode="auto">
              <a:xfrm>
                <a:off x="3351" y="2027"/>
                <a:ext cx="2"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0" name="Freeform 1837">
                <a:extLst>
                  <a:ext uri="{FF2B5EF4-FFF2-40B4-BE49-F238E27FC236}">
                    <a16:creationId xmlns:a16="http://schemas.microsoft.com/office/drawing/2014/main" id="{A63A70CA-1AAC-4499-B07A-DD2E443CF20F}"/>
                  </a:ext>
                </a:extLst>
              </p:cNvPr>
              <p:cNvSpPr/>
              <p:nvPr/>
            </p:nvSpPr>
            <p:spPr bwMode="auto">
              <a:xfrm>
                <a:off x="4262" y="2027"/>
                <a:ext cx="8" cy="8"/>
              </a:xfrm>
              <a:custGeom>
                <a:gdLst>
                  <a:gd name="T0" fmla="*/ 3 w 3"/>
                  <a:gd name="T1" fmla="*/ 2 h 3"/>
                  <a:gd name="T2" fmla="*/ 1 w 3"/>
                  <a:gd name="T3" fmla="*/ 3 h 3"/>
                  <a:gd name="T4" fmla="*/ 1 w 3"/>
                  <a:gd name="T5" fmla="*/ 1 h 3"/>
                  <a:gd name="T6" fmla="*/ 0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1" y="3"/>
                    </a:cubicBezTo>
                    <a:cubicBezTo>
                      <a:pt x="1" y="1"/>
                      <a:pt x="1" y="1"/>
                      <a:pt x="1" y="1"/>
                    </a:cubicBezTo>
                    <a:cubicBezTo>
                      <a:pt x="0" y="1"/>
                      <a:pt x="0" y="0"/>
                      <a:pt x="0" y="0"/>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1" name="Freeform 1838">
                <a:extLst>
                  <a:ext uri="{FF2B5EF4-FFF2-40B4-BE49-F238E27FC236}">
                    <a16:creationId xmlns:a16="http://schemas.microsoft.com/office/drawing/2014/main" id="{ACAA8DF3-D73F-4614-8395-66E4BAA92242}"/>
                  </a:ext>
                </a:extLst>
              </p:cNvPr>
              <p:cNvSpPr/>
              <p:nvPr/>
            </p:nvSpPr>
            <p:spPr bwMode="auto">
              <a:xfrm>
                <a:off x="4283" y="2027"/>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2" name="Freeform 1839">
                <a:extLst>
                  <a:ext uri="{FF2B5EF4-FFF2-40B4-BE49-F238E27FC236}">
                    <a16:creationId xmlns:a16="http://schemas.microsoft.com/office/drawing/2014/main" id="{9955EB36-D663-4E66-B4EA-CD6BA6BAFCE2}"/>
                  </a:ext>
                </a:extLst>
              </p:cNvPr>
              <p:cNvSpPr/>
              <p:nvPr/>
            </p:nvSpPr>
            <p:spPr bwMode="auto">
              <a:xfrm>
                <a:off x="3142" y="2027"/>
                <a:ext cx="8" cy="2"/>
              </a:xfrm>
              <a:custGeom>
                <a:gdLst>
                  <a:gd name="T0" fmla="*/ 3 w 3"/>
                  <a:gd name="T1" fmla="*/ 1 h 1"/>
                  <a:gd name="T2" fmla="*/ 0 w 3"/>
                  <a:gd name="T3" fmla="*/ 0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0"/>
                    </a:cubicBezTo>
                    <a:cubicBezTo>
                      <a:pt x="3" y="0"/>
                      <a:pt x="3"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3" name="Rectangle 1840">
                <a:extLst>
                  <a:ext uri="{FF2B5EF4-FFF2-40B4-BE49-F238E27FC236}">
                    <a16:creationId xmlns:a16="http://schemas.microsoft.com/office/drawing/2014/main" id="{6114B21D-DADC-4513-8A11-EAF18172923D}"/>
                  </a:ext>
                </a:extLst>
              </p:cNvPr>
              <p:cNvSpPr>
                <a:spLocks noChangeArrowheads="1"/>
              </p:cNvSpPr>
              <p:nvPr/>
            </p:nvSpPr>
            <p:spPr bwMode="auto">
              <a:xfrm>
                <a:off x="3383" y="2027"/>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4" name="Freeform 1841">
                <a:extLst>
                  <a:ext uri="{FF2B5EF4-FFF2-40B4-BE49-F238E27FC236}">
                    <a16:creationId xmlns:a16="http://schemas.microsoft.com/office/drawing/2014/main" id="{5447A890-E091-4699-96E8-6E561F3D982B}"/>
                  </a:ext>
                </a:extLst>
              </p:cNvPr>
              <p:cNvSpPr/>
              <p:nvPr/>
            </p:nvSpPr>
            <p:spPr bwMode="auto">
              <a:xfrm>
                <a:off x="3463" y="2027"/>
                <a:ext cx="11" cy="5"/>
              </a:xfrm>
              <a:custGeom>
                <a:gdLst>
                  <a:gd name="T0" fmla="*/ 4 w 4"/>
                  <a:gd name="T1" fmla="*/ 1 h 2"/>
                  <a:gd name="T2" fmla="*/ 2 w 4"/>
                  <a:gd name="T3" fmla="*/ 1 h 2"/>
                  <a:gd name="T4" fmla="*/ 2 w 4"/>
                  <a:gd name="T5" fmla="*/ 2 h 2"/>
                  <a:gd name="T6" fmla="*/ 0 w 4"/>
                  <a:gd name="T7" fmla="*/ 1 h 2"/>
                  <a:gd name="T8" fmla="*/ 1 w 4"/>
                  <a:gd name="T9" fmla="*/ 0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1"/>
                      <a:pt x="2" y="1"/>
                    </a:cubicBezTo>
                    <a:cubicBezTo>
                      <a:pt x="2" y="2"/>
                      <a:pt x="2" y="2"/>
                      <a:pt x="2" y="2"/>
                    </a:cubicBezTo>
                    <a:cubicBezTo>
                      <a:pt x="1" y="2"/>
                      <a:pt x="1" y="2"/>
                      <a:pt x="0" y="1"/>
                    </a:cubicBezTo>
                    <a:cubicBezTo>
                      <a:pt x="1" y="0"/>
                      <a:pt x="1" y="0"/>
                      <a:pt x="1"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5" name="Freeform 1842">
                <a:extLst>
                  <a:ext uri="{FF2B5EF4-FFF2-40B4-BE49-F238E27FC236}">
                    <a16:creationId xmlns:a16="http://schemas.microsoft.com/office/drawing/2014/main" id="{ECB66E94-19E5-44B4-ABAF-71C5BBC27DFB}"/>
                  </a:ext>
                </a:extLst>
              </p:cNvPr>
              <p:cNvSpPr/>
              <p:nvPr/>
            </p:nvSpPr>
            <p:spPr bwMode="auto">
              <a:xfrm>
                <a:off x="2584" y="2027"/>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6" name="Freeform 1843">
                <a:extLst>
                  <a:ext uri="{FF2B5EF4-FFF2-40B4-BE49-F238E27FC236}">
                    <a16:creationId xmlns:a16="http://schemas.microsoft.com/office/drawing/2014/main" id="{8707C13C-7639-4795-8406-853EE450BFEC}"/>
                  </a:ext>
                </a:extLst>
              </p:cNvPr>
              <p:cNvSpPr/>
              <p:nvPr/>
            </p:nvSpPr>
            <p:spPr bwMode="auto">
              <a:xfrm>
                <a:off x="2549" y="2027"/>
                <a:ext cx="14" cy="10"/>
              </a:xfrm>
              <a:custGeom>
                <a:gdLst>
                  <a:gd name="T0" fmla="*/ 4 w 5"/>
                  <a:gd name="T1" fmla="*/ 2 h 4"/>
                  <a:gd name="T2" fmla="*/ 4 w 5"/>
                  <a:gd name="T3" fmla="*/ 2 h 4"/>
                  <a:gd name="T4" fmla="*/ 5 w 5"/>
                  <a:gd name="T5" fmla="*/ 3 h 4"/>
                  <a:gd name="T6" fmla="*/ 5 w 5"/>
                  <a:gd name="T7" fmla="*/ 3 h 4"/>
                  <a:gd name="T8" fmla="*/ 5 w 5"/>
                  <a:gd name="T9" fmla="*/ 3 h 4"/>
                  <a:gd name="T10" fmla="*/ 3 w 5"/>
                  <a:gd name="T11" fmla="*/ 2 h 4"/>
                  <a:gd name="T12" fmla="*/ 1 w 5"/>
                  <a:gd name="T13" fmla="*/ 2 h 4"/>
                  <a:gd name="T14" fmla="*/ 1 w 5"/>
                  <a:gd name="T15" fmla="*/ 3 h 4"/>
                  <a:gd name="T16" fmla="*/ 0 w 5"/>
                  <a:gd name="T17" fmla="*/ 2 h 4"/>
                  <a:gd name="T18" fmla="*/ 3 w 5"/>
                  <a:gd name="T19" fmla="*/ 1 h 4"/>
                  <a:gd name="T20" fmla="*/ 4 w 5"/>
                  <a:gd name="T21"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cubicBezTo>
                      <a:pt x="4" y="2"/>
                      <a:pt x="4" y="2"/>
                      <a:pt x="4" y="2"/>
                    </a:cubicBezTo>
                    <a:cubicBezTo>
                      <a:pt x="5" y="3"/>
                      <a:pt x="5" y="3"/>
                      <a:pt x="5" y="3"/>
                    </a:cubicBezTo>
                    <a:cubicBezTo>
                      <a:pt x="5" y="3"/>
                      <a:pt x="5" y="3"/>
                      <a:pt x="5" y="3"/>
                    </a:cubicBezTo>
                    <a:cubicBezTo>
                      <a:pt x="5" y="3"/>
                      <a:pt x="5" y="3"/>
                      <a:pt x="5" y="3"/>
                    </a:cubicBezTo>
                    <a:cubicBezTo>
                      <a:pt x="3" y="2"/>
                      <a:pt x="3" y="2"/>
                      <a:pt x="3" y="2"/>
                    </a:cubicBezTo>
                    <a:cubicBezTo>
                      <a:pt x="3" y="2"/>
                      <a:pt x="2" y="3"/>
                      <a:pt x="1" y="2"/>
                    </a:cubicBezTo>
                    <a:cubicBezTo>
                      <a:pt x="1" y="2"/>
                      <a:pt x="2" y="4"/>
                      <a:pt x="1" y="3"/>
                    </a:cubicBezTo>
                    <a:cubicBezTo>
                      <a:pt x="1" y="4"/>
                      <a:pt x="1" y="2"/>
                      <a:pt x="0" y="2"/>
                    </a:cubicBezTo>
                    <a:cubicBezTo>
                      <a:pt x="1" y="2"/>
                      <a:pt x="3" y="2"/>
                      <a:pt x="3"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7" name="Freeform 1844">
                <a:extLst>
                  <a:ext uri="{FF2B5EF4-FFF2-40B4-BE49-F238E27FC236}">
                    <a16:creationId xmlns:a16="http://schemas.microsoft.com/office/drawing/2014/main" id="{96F69A61-01F9-4F47-8FC9-1F5316C57DB9}"/>
                  </a:ext>
                </a:extLst>
              </p:cNvPr>
              <p:cNvSpPr/>
              <p:nvPr/>
            </p:nvSpPr>
            <p:spPr bwMode="auto">
              <a:xfrm>
                <a:off x="3086" y="2029"/>
                <a:ext cx="22" cy="8"/>
              </a:xfrm>
              <a:custGeom>
                <a:gdLst>
                  <a:gd name="T0" fmla="*/ 8 w 8"/>
                  <a:gd name="T1" fmla="*/ 1 h 3"/>
                  <a:gd name="T2" fmla="*/ 4 w 8"/>
                  <a:gd name="T3" fmla="*/ 2 h 3"/>
                  <a:gd name="T4" fmla="*/ 3 w 8"/>
                  <a:gd name="T5" fmla="*/ 1 h 3"/>
                  <a:gd name="T6" fmla="*/ 3 w 8"/>
                  <a:gd name="T7" fmla="*/ 2 h 3"/>
                  <a:gd name="T8" fmla="*/ 3 w 8"/>
                  <a:gd name="T9" fmla="*/ 3 h 3"/>
                  <a:gd name="T10" fmla="*/ 1 w 8"/>
                  <a:gd name="T11" fmla="*/ 3 h 3"/>
                  <a:gd name="T12" fmla="*/ 0 w 8"/>
                  <a:gd name="T13" fmla="*/ 2 h 3"/>
                  <a:gd name="T14" fmla="*/ 7 w 8"/>
                  <a:gd name="T15" fmla="*/ 0 h 3"/>
                  <a:gd name="T16" fmla="*/ 8 w 8"/>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8" y="1"/>
                    </a:moveTo>
                    <a:cubicBezTo>
                      <a:pt x="7" y="2"/>
                      <a:pt x="5" y="1"/>
                      <a:pt x="4" y="2"/>
                    </a:cubicBezTo>
                    <a:cubicBezTo>
                      <a:pt x="4" y="2"/>
                      <a:pt x="4" y="1"/>
                      <a:pt x="3" y="1"/>
                    </a:cubicBezTo>
                    <a:cubicBezTo>
                      <a:pt x="3" y="1"/>
                      <a:pt x="2" y="2"/>
                      <a:pt x="3" y="2"/>
                    </a:cubicBezTo>
                    <a:cubicBezTo>
                      <a:pt x="3" y="3"/>
                      <a:pt x="3" y="3"/>
                      <a:pt x="3" y="3"/>
                    </a:cubicBezTo>
                    <a:cubicBezTo>
                      <a:pt x="2" y="3"/>
                      <a:pt x="1" y="2"/>
                      <a:pt x="1" y="3"/>
                    </a:cubicBezTo>
                    <a:cubicBezTo>
                      <a:pt x="0" y="2"/>
                      <a:pt x="0" y="2"/>
                      <a:pt x="0" y="2"/>
                    </a:cubicBezTo>
                    <a:cubicBezTo>
                      <a:pt x="2" y="1"/>
                      <a:pt x="4" y="0"/>
                      <a:pt x="7" y="0"/>
                    </a:cubicBezTo>
                    <a:cubicBezTo>
                      <a:pt x="7" y="0"/>
                      <a:pt x="7"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8" name="Freeform 1845">
                <a:extLst>
                  <a:ext uri="{FF2B5EF4-FFF2-40B4-BE49-F238E27FC236}">
                    <a16:creationId xmlns:a16="http://schemas.microsoft.com/office/drawing/2014/main" id="{7EAF8A86-F3C4-4C34-B4D3-EED2E1535E35}"/>
                  </a:ext>
                </a:extLst>
              </p:cNvPr>
              <p:cNvSpPr/>
              <p:nvPr/>
            </p:nvSpPr>
            <p:spPr bwMode="auto">
              <a:xfrm>
                <a:off x="3340" y="2029"/>
                <a:ext cx="21" cy="6"/>
              </a:xfrm>
              <a:custGeom>
                <a:gdLst>
                  <a:gd name="T0" fmla="*/ 8 w 8"/>
                  <a:gd name="T1" fmla="*/ 0 h 2"/>
                  <a:gd name="T2" fmla="*/ 2 w 8"/>
                  <a:gd name="T3" fmla="*/ 2 h 2"/>
                  <a:gd name="T4" fmla="*/ 0 w 8"/>
                  <a:gd name="T5" fmla="*/ 1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2"/>
                    </a:cubicBezTo>
                    <a:cubicBezTo>
                      <a:pt x="2" y="1"/>
                      <a:pt x="1" y="1"/>
                      <a:pt x="0" y="1"/>
                    </a:cubicBezTo>
                    <a:cubicBezTo>
                      <a:pt x="2" y="0"/>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59" name="Freeform 1846">
                <a:extLst>
                  <a:ext uri="{FF2B5EF4-FFF2-40B4-BE49-F238E27FC236}">
                    <a16:creationId xmlns:a16="http://schemas.microsoft.com/office/drawing/2014/main" id="{D2C7EEC6-D733-47C8-A1DE-0594DBC6A24C}"/>
                  </a:ext>
                </a:extLst>
              </p:cNvPr>
              <p:cNvSpPr/>
              <p:nvPr/>
            </p:nvSpPr>
            <p:spPr bwMode="auto">
              <a:xfrm>
                <a:off x="2018" y="2029"/>
                <a:ext cx="5" cy="6"/>
              </a:xfrm>
              <a:custGeom>
                <a:gdLst>
                  <a:gd name="T0" fmla="*/ 2 w 2"/>
                  <a:gd name="T1" fmla="*/ 0 h 2"/>
                  <a:gd name="T2" fmla="*/ 0 w 2"/>
                  <a:gd name="T3" fmla="*/ 2 h 2"/>
                  <a:gd name="T4" fmla="*/ 2 w 2"/>
                  <a:gd name="T5" fmla="*/ 0 h 2"/>
                </a:gdLst>
                <a:cxnLst>
                  <a:cxn ang="0">
                    <a:pos x="T0" y="T1"/>
                  </a:cxn>
                  <a:cxn ang="0">
                    <a:pos x="T2" y="T3"/>
                  </a:cxn>
                  <a:cxn ang="0">
                    <a:pos x="T4" y="T5"/>
                  </a:cxn>
                </a:cxnLst>
                <a:rect l="0" t="0" r="r" b="b"/>
                <a:pathLst>
                  <a:path w="2" h="2">
                    <a:moveTo>
                      <a:pt x="2" y="0"/>
                    </a:moveTo>
                    <a:cubicBezTo>
                      <a:pt x="2" y="1"/>
                      <a:pt x="2" y="2"/>
                      <a:pt x="0" y="2"/>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0" name="Freeform 1847">
                <a:extLst>
                  <a:ext uri="{FF2B5EF4-FFF2-40B4-BE49-F238E27FC236}">
                    <a16:creationId xmlns:a16="http://schemas.microsoft.com/office/drawing/2014/main" id="{D3A048B5-45CC-4AEA-A143-25C64DC3B3ED}"/>
                  </a:ext>
                </a:extLst>
              </p:cNvPr>
              <p:cNvSpPr/>
              <p:nvPr/>
            </p:nvSpPr>
            <p:spPr bwMode="auto">
              <a:xfrm>
                <a:off x="2413" y="2029"/>
                <a:ext cx="32" cy="14"/>
              </a:xfrm>
              <a:custGeom>
                <a:gdLst>
                  <a:gd name="T0" fmla="*/ 5 w 12"/>
                  <a:gd name="T1" fmla="*/ 0 h 5"/>
                  <a:gd name="T2" fmla="*/ 6 w 12"/>
                  <a:gd name="T3" fmla="*/ 3 h 5"/>
                  <a:gd name="T4" fmla="*/ 12 w 12"/>
                  <a:gd name="T5" fmla="*/ 3 h 5"/>
                  <a:gd name="T6" fmla="*/ 4 w 12"/>
                  <a:gd name="T7" fmla="*/ 3 h 5"/>
                  <a:gd name="T8" fmla="*/ 1 w 12"/>
                  <a:gd name="T9" fmla="*/ 4 h 5"/>
                  <a:gd name="T10" fmla="*/ 2 w 12"/>
                  <a:gd name="T11" fmla="*/ 3 h 5"/>
                  <a:gd name="T12" fmla="*/ 2 w 12"/>
                  <a:gd name="T13" fmla="*/ 3 h 5"/>
                  <a:gd name="T14" fmla="*/ 1 w 12"/>
                  <a:gd name="T15" fmla="*/ 3 h 5"/>
                  <a:gd name="T16" fmla="*/ 2 w 12"/>
                  <a:gd name="T17" fmla="*/ 1 h 5"/>
                  <a:gd name="T18" fmla="*/ 3 w 12"/>
                  <a:gd name="T19" fmla="*/ 1 h 5"/>
                  <a:gd name="T20" fmla="*/ 4 w 12"/>
                  <a:gd name="T21" fmla="*/ 0 h 5"/>
                  <a:gd name="T22" fmla="*/ 5 w 1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
                    <a:moveTo>
                      <a:pt x="5" y="0"/>
                    </a:moveTo>
                    <a:cubicBezTo>
                      <a:pt x="5" y="1"/>
                      <a:pt x="7" y="2"/>
                      <a:pt x="6" y="3"/>
                    </a:cubicBezTo>
                    <a:cubicBezTo>
                      <a:pt x="7" y="3"/>
                      <a:pt x="12" y="1"/>
                      <a:pt x="12" y="3"/>
                    </a:cubicBezTo>
                    <a:cubicBezTo>
                      <a:pt x="10" y="5"/>
                      <a:pt x="6" y="4"/>
                      <a:pt x="4" y="3"/>
                    </a:cubicBezTo>
                    <a:cubicBezTo>
                      <a:pt x="4" y="2"/>
                      <a:pt x="2" y="4"/>
                      <a:pt x="1" y="4"/>
                    </a:cubicBezTo>
                    <a:cubicBezTo>
                      <a:pt x="2" y="4"/>
                      <a:pt x="2" y="4"/>
                      <a:pt x="2" y="3"/>
                    </a:cubicBezTo>
                    <a:cubicBezTo>
                      <a:pt x="2" y="3"/>
                      <a:pt x="2" y="3"/>
                      <a:pt x="2" y="3"/>
                    </a:cubicBezTo>
                    <a:cubicBezTo>
                      <a:pt x="1" y="3"/>
                      <a:pt x="1" y="3"/>
                      <a:pt x="1" y="3"/>
                    </a:cubicBezTo>
                    <a:cubicBezTo>
                      <a:pt x="0" y="2"/>
                      <a:pt x="1" y="2"/>
                      <a:pt x="2" y="1"/>
                    </a:cubicBezTo>
                    <a:cubicBezTo>
                      <a:pt x="3" y="1"/>
                      <a:pt x="3" y="1"/>
                      <a:pt x="3" y="1"/>
                    </a:cubicBezTo>
                    <a:cubicBezTo>
                      <a:pt x="4" y="0"/>
                      <a:pt x="4" y="0"/>
                      <a:pt x="4"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1" name="Freeform 1848">
                <a:extLst>
                  <a:ext uri="{FF2B5EF4-FFF2-40B4-BE49-F238E27FC236}">
                    <a16:creationId xmlns:a16="http://schemas.microsoft.com/office/drawing/2014/main" id="{846BC5F0-4CAC-4A87-9EBE-CF0367567EAB}"/>
                  </a:ext>
                </a:extLst>
              </p:cNvPr>
              <p:cNvSpPr/>
              <p:nvPr/>
            </p:nvSpPr>
            <p:spPr bwMode="auto">
              <a:xfrm>
                <a:off x="2445" y="2029"/>
                <a:ext cx="19" cy="11"/>
              </a:xfrm>
              <a:custGeom>
                <a:gdLst>
                  <a:gd name="T0" fmla="*/ 7 w 7"/>
                  <a:gd name="T1" fmla="*/ 0 h 4"/>
                  <a:gd name="T2" fmla="*/ 4 w 7"/>
                  <a:gd name="T3" fmla="*/ 3 h 4"/>
                  <a:gd name="T4" fmla="*/ 0 w 7"/>
                  <a:gd name="T5" fmla="*/ 2 h 4"/>
                  <a:gd name="T6" fmla="*/ 7 w 7"/>
                  <a:gd name="T7" fmla="*/ 0 h 4"/>
                </a:gdLst>
                <a:cxnLst>
                  <a:cxn ang="0">
                    <a:pos x="T0" y="T1"/>
                  </a:cxn>
                  <a:cxn ang="0">
                    <a:pos x="T2" y="T3"/>
                  </a:cxn>
                  <a:cxn ang="0">
                    <a:pos x="T4" y="T5"/>
                  </a:cxn>
                  <a:cxn ang="0">
                    <a:pos x="T6" y="T7"/>
                  </a:cxn>
                </a:cxnLst>
                <a:rect l="0" t="0" r="r" b="b"/>
                <a:pathLst>
                  <a:path w="7" h="4">
                    <a:moveTo>
                      <a:pt x="7" y="0"/>
                    </a:moveTo>
                    <a:cubicBezTo>
                      <a:pt x="7" y="1"/>
                      <a:pt x="3" y="1"/>
                      <a:pt x="4" y="3"/>
                    </a:cubicBezTo>
                    <a:cubicBezTo>
                      <a:pt x="3" y="2"/>
                      <a:pt x="1" y="4"/>
                      <a:pt x="0" y="2"/>
                    </a:cubicBezTo>
                    <a:cubicBezTo>
                      <a:pt x="2" y="1"/>
                      <a:pt x="5" y="2"/>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2" name="Freeform 1849">
                <a:extLst>
                  <a:ext uri="{FF2B5EF4-FFF2-40B4-BE49-F238E27FC236}">
                    <a16:creationId xmlns:a16="http://schemas.microsoft.com/office/drawing/2014/main" id="{70F4AE93-5FA3-460F-8A60-46DF6AA85A0E}"/>
                  </a:ext>
                </a:extLst>
              </p:cNvPr>
              <p:cNvSpPr/>
              <p:nvPr/>
            </p:nvSpPr>
            <p:spPr bwMode="auto">
              <a:xfrm>
                <a:off x="2627" y="2029"/>
                <a:ext cx="21" cy="8"/>
              </a:xfrm>
              <a:custGeom>
                <a:gdLst>
                  <a:gd name="T0" fmla="*/ 6 w 8"/>
                  <a:gd name="T1" fmla="*/ 2 h 3"/>
                  <a:gd name="T2" fmla="*/ 7 w 8"/>
                  <a:gd name="T3" fmla="*/ 1 h 3"/>
                  <a:gd name="T4" fmla="*/ 7 w 8"/>
                  <a:gd name="T5" fmla="*/ 3 h 3"/>
                  <a:gd name="T6" fmla="*/ 5 w 8"/>
                  <a:gd name="T7" fmla="*/ 3 h 3"/>
                  <a:gd name="T8" fmla="*/ 6 w 8"/>
                  <a:gd name="T9" fmla="*/ 1 h 3"/>
                  <a:gd name="T10" fmla="*/ 0 w 8"/>
                  <a:gd name="T11" fmla="*/ 1 h 3"/>
                  <a:gd name="T12" fmla="*/ 2 w 8"/>
                  <a:gd name="T13" fmla="*/ 1 h 3"/>
                  <a:gd name="T14" fmla="*/ 6 w 8"/>
                  <a:gd name="T15" fmla="*/ 0 h 3"/>
                  <a:gd name="T16" fmla="*/ 6 w 8"/>
                  <a:gd name="T17"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2"/>
                    </a:moveTo>
                    <a:cubicBezTo>
                      <a:pt x="7" y="1"/>
                      <a:pt x="7" y="1"/>
                      <a:pt x="7" y="1"/>
                    </a:cubicBezTo>
                    <a:cubicBezTo>
                      <a:pt x="7" y="1"/>
                      <a:pt x="8" y="2"/>
                      <a:pt x="7" y="3"/>
                    </a:cubicBezTo>
                    <a:cubicBezTo>
                      <a:pt x="6" y="2"/>
                      <a:pt x="6" y="3"/>
                      <a:pt x="5" y="3"/>
                    </a:cubicBezTo>
                    <a:cubicBezTo>
                      <a:pt x="5" y="2"/>
                      <a:pt x="8" y="3"/>
                      <a:pt x="6" y="1"/>
                    </a:cubicBezTo>
                    <a:cubicBezTo>
                      <a:pt x="4" y="3"/>
                      <a:pt x="2" y="1"/>
                      <a:pt x="0" y="1"/>
                    </a:cubicBezTo>
                    <a:cubicBezTo>
                      <a:pt x="0" y="0"/>
                      <a:pt x="1" y="1"/>
                      <a:pt x="2" y="1"/>
                    </a:cubicBezTo>
                    <a:cubicBezTo>
                      <a:pt x="3" y="3"/>
                      <a:pt x="4" y="0"/>
                      <a:pt x="6" y="0"/>
                    </a:cubicBezTo>
                    <a:cubicBezTo>
                      <a:pt x="6" y="0"/>
                      <a:pt x="5"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3" name="Freeform 1850">
                <a:extLst>
                  <a:ext uri="{FF2B5EF4-FFF2-40B4-BE49-F238E27FC236}">
                    <a16:creationId xmlns:a16="http://schemas.microsoft.com/office/drawing/2014/main" id="{6B2C9228-F4CA-489E-8D65-1E30EE75E273}"/>
                  </a:ext>
                </a:extLst>
              </p:cNvPr>
              <p:cNvSpPr/>
              <p:nvPr/>
            </p:nvSpPr>
            <p:spPr bwMode="auto">
              <a:xfrm>
                <a:off x="2068" y="2032"/>
                <a:ext cx="19" cy="5"/>
              </a:xfrm>
              <a:custGeom>
                <a:gdLst>
                  <a:gd name="T0" fmla="*/ 7 w 7"/>
                  <a:gd name="T1" fmla="*/ 0 h 2"/>
                  <a:gd name="T2" fmla="*/ 0 w 7"/>
                  <a:gd name="T3" fmla="*/ 2 h 2"/>
                  <a:gd name="T4" fmla="*/ 0 w 7"/>
                  <a:gd name="T5" fmla="*/ 2 h 2"/>
                  <a:gd name="T6" fmla="*/ 6 w 7"/>
                  <a:gd name="T7" fmla="*/ 0 h 2"/>
                  <a:gd name="T8" fmla="*/ 7 w 7"/>
                  <a:gd name="T9" fmla="*/ 0 h 2"/>
                </a:gdLst>
                <a:cxnLst>
                  <a:cxn ang="0">
                    <a:pos x="T0" y="T1"/>
                  </a:cxn>
                  <a:cxn ang="0">
                    <a:pos x="T2" y="T3"/>
                  </a:cxn>
                  <a:cxn ang="0">
                    <a:pos x="T4" y="T5"/>
                  </a:cxn>
                  <a:cxn ang="0">
                    <a:pos x="T6" y="T7"/>
                  </a:cxn>
                  <a:cxn ang="0">
                    <a:pos x="T8" y="T9"/>
                  </a:cxn>
                </a:cxnLst>
                <a:rect l="0" t="0" r="r" b="b"/>
                <a:pathLst>
                  <a:path w="7" h="2">
                    <a:moveTo>
                      <a:pt x="7" y="0"/>
                    </a:moveTo>
                    <a:cubicBezTo>
                      <a:pt x="5" y="2"/>
                      <a:pt x="2" y="1"/>
                      <a:pt x="0" y="2"/>
                    </a:cubicBezTo>
                    <a:cubicBezTo>
                      <a:pt x="0" y="2"/>
                      <a:pt x="0" y="2"/>
                      <a:pt x="0" y="2"/>
                    </a:cubicBezTo>
                    <a:cubicBezTo>
                      <a:pt x="2" y="2"/>
                      <a:pt x="4" y="1"/>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4" name="Freeform 1851">
                <a:extLst>
                  <a:ext uri="{FF2B5EF4-FFF2-40B4-BE49-F238E27FC236}">
                    <a16:creationId xmlns:a16="http://schemas.microsoft.com/office/drawing/2014/main" id="{9A8AC52A-7FA7-4D6F-9BAF-986FF82AC4E3}"/>
                  </a:ext>
                </a:extLst>
              </p:cNvPr>
              <p:cNvSpPr/>
              <p:nvPr/>
            </p:nvSpPr>
            <p:spPr bwMode="auto">
              <a:xfrm>
                <a:off x="2405" y="2032"/>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1"/>
                      <a:pt x="2" y="1"/>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5" name="Freeform 1852">
                <a:extLst>
                  <a:ext uri="{FF2B5EF4-FFF2-40B4-BE49-F238E27FC236}">
                    <a16:creationId xmlns:a16="http://schemas.microsoft.com/office/drawing/2014/main" id="{655251E2-89D6-4CD0-B574-E6B185473E0F}"/>
                  </a:ext>
                </a:extLst>
              </p:cNvPr>
              <p:cNvSpPr/>
              <p:nvPr/>
            </p:nvSpPr>
            <p:spPr bwMode="auto">
              <a:xfrm>
                <a:off x="2469" y="2029"/>
                <a:ext cx="8" cy="6"/>
              </a:xfrm>
              <a:custGeom>
                <a:gdLst>
                  <a:gd name="T0" fmla="*/ 3 w 3"/>
                  <a:gd name="T1" fmla="*/ 1 h 2"/>
                  <a:gd name="T2" fmla="*/ 2 w 3"/>
                  <a:gd name="T3" fmla="*/ 1 h 2"/>
                  <a:gd name="T4" fmla="*/ 3 w 3"/>
                  <a:gd name="T5" fmla="*/ 1 h 2"/>
                </a:gdLst>
                <a:cxnLst>
                  <a:cxn ang="0">
                    <a:pos x="T0" y="T1"/>
                  </a:cxn>
                  <a:cxn ang="0">
                    <a:pos x="T2" y="T3"/>
                  </a:cxn>
                  <a:cxn ang="0">
                    <a:pos x="T4" y="T5"/>
                  </a:cxn>
                </a:cxnLst>
                <a:rect l="0" t="0" r="r" b="b"/>
                <a:pathLst>
                  <a:path w="3" h="2">
                    <a:moveTo>
                      <a:pt x="3" y="1"/>
                    </a:moveTo>
                    <a:cubicBezTo>
                      <a:pt x="2" y="0"/>
                      <a:pt x="0" y="2"/>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6" name="Freeform 1853">
                <a:extLst>
                  <a:ext uri="{FF2B5EF4-FFF2-40B4-BE49-F238E27FC236}">
                    <a16:creationId xmlns:a16="http://schemas.microsoft.com/office/drawing/2014/main" id="{38A38959-D0D9-4A99-BB0D-2B214B270172}"/>
                  </a:ext>
                </a:extLst>
              </p:cNvPr>
              <p:cNvSpPr/>
              <p:nvPr/>
            </p:nvSpPr>
            <p:spPr bwMode="auto">
              <a:xfrm>
                <a:off x="2376" y="2029"/>
                <a:ext cx="32" cy="14"/>
              </a:xfrm>
              <a:custGeom>
                <a:gdLst>
                  <a:gd name="T0" fmla="*/ 5 w 12"/>
                  <a:gd name="T1" fmla="*/ 2 h 5"/>
                  <a:gd name="T2" fmla="*/ 6 w 12"/>
                  <a:gd name="T3" fmla="*/ 2 h 5"/>
                  <a:gd name="T4" fmla="*/ 6 w 12"/>
                  <a:gd name="T5" fmla="*/ 1 h 5"/>
                  <a:gd name="T6" fmla="*/ 8 w 12"/>
                  <a:gd name="T7" fmla="*/ 2 h 5"/>
                  <a:gd name="T8" fmla="*/ 8 w 12"/>
                  <a:gd name="T9" fmla="*/ 2 h 5"/>
                  <a:gd name="T10" fmla="*/ 8 w 12"/>
                  <a:gd name="T11" fmla="*/ 1 h 5"/>
                  <a:gd name="T12" fmla="*/ 10 w 12"/>
                  <a:gd name="T13" fmla="*/ 3 h 5"/>
                  <a:gd name="T14" fmla="*/ 7 w 12"/>
                  <a:gd name="T15" fmla="*/ 4 h 5"/>
                  <a:gd name="T16" fmla="*/ 6 w 12"/>
                  <a:gd name="T17" fmla="*/ 5 h 5"/>
                  <a:gd name="T18" fmla="*/ 3 w 12"/>
                  <a:gd name="T19" fmla="*/ 3 h 5"/>
                  <a:gd name="T20" fmla="*/ 2 w 12"/>
                  <a:gd name="T21" fmla="*/ 4 h 5"/>
                  <a:gd name="T22" fmla="*/ 3 w 12"/>
                  <a:gd name="T23" fmla="*/ 4 h 5"/>
                  <a:gd name="T24" fmla="*/ 0 w 12"/>
                  <a:gd name="T25" fmla="*/ 5 h 5"/>
                  <a:gd name="T26" fmla="*/ 2 w 12"/>
                  <a:gd name="T27" fmla="*/ 3 h 5"/>
                  <a:gd name="T28" fmla="*/ 4 w 12"/>
                  <a:gd name="T29" fmla="*/ 3 h 5"/>
                  <a:gd name="T30" fmla="*/ 4 w 12"/>
                  <a:gd name="T31" fmla="*/ 1 h 5"/>
                  <a:gd name="T32" fmla="*/ 5 w 12"/>
                  <a:gd name="T3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5">
                    <a:moveTo>
                      <a:pt x="5" y="2"/>
                    </a:moveTo>
                    <a:cubicBezTo>
                      <a:pt x="5" y="2"/>
                      <a:pt x="6" y="2"/>
                      <a:pt x="6" y="2"/>
                    </a:cubicBezTo>
                    <a:cubicBezTo>
                      <a:pt x="6" y="1"/>
                      <a:pt x="6" y="1"/>
                      <a:pt x="6" y="1"/>
                    </a:cubicBezTo>
                    <a:cubicBezTo>
                      <a:pt x="7" y="0"/>
                      <a:pt x="8" y="1"/>
                      <a:pt x="8" y="2"/>
                    </a:cubicBezTo>
                    <a:cubicBezTo>
                      <a:pt x="8" y="2"/>
                      <a:pt x="8" y="2"/>
                      <a:pt x="8" y="2"/>
                    </a:cubicBezTo>
                    <a:cubicBezTo>
                      <a:pt x="8" y="1"/>
                      <a:pt x="8" y="1"/>
                      <a:pt x="8" y="1"/>
                    </a:cubicBezTo>
                    <a:cubicBezTo>
                      <a:pt x="8" y="2"/>
                      <a:pt x="12" y="2"/>
                      <a:pt x="10" y="3"/>
                    </a:cubicBezTo>
                    <a:cubicBezTo>
                      <a:pt x="9" y="3"/>
                      <a:pt x="8" y="4"/>
                      <a:pt x="7" y="4"/>
                    </a:cubicBezTo>
                    <a:cubicBezTo>
                      <a:pt x="6" y="5"/>
                      <a:pt x="6" y="5"/>
                      <a:pt x="6" y="5"/>
                    </a:cubicBezTo>
                    <a:cubicBezTo>
                      <a:pt x="6" y="4"/>
                      <a:pt x="4" y="3"/>
                      <a:pt x="3" y="3"/>
                    </a:cubicBezTo>
                    <a:cubicBezTo>
                      <a:pt x="3" y="4"/>
                      <a:pt x="2" y="4"/>
                      <a:pt x="2" y="4"/>
                    </a:cubicBezTo>
                    <a:cubicBezTo>
                      <a:pt x="2" y="4"/>
                      <a:pt x="3" y="4"/>
                      <a:pt x="3" y="4"/>
                    </a:cubicBezTo>
                    <a:cubicBezTo>
                      <a:pt x="0" y="5"/>
                      <a:pt x="0" y="5"/>
                      <a:pt x="0" y="5"/>
                    </a:cubicBezTo>
                    <a:cubicBezTo>
                      <a:pt x="0" y="4"/>
                      <a:pt x="1" y="3"/>
                      <a:pt x="2" y="3"/>
                    </a:cubicBezTo>
                    <a:cubicBezTo>
                      <a:pt x="4" y="3"/>
                      <a:pt x="4" y="3"/>
                      <a:pt x="4" y="3"/>
                    </a:cubicBezTo>
                    <a:cubicBezTo>
                      <a:pt x="4" y="1"/>
                      <a:pt x="4" y="1"/>
                      <a:pt x="4" y="1"/>
                    </a:cubicBezTo>
                    <a:cubicBezTo>
                      <a:pt x="4" y="1"/>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7" name="Freeform 1854">
                <a:extLst>
                  <a:ext uri="{FF2B5EF4-FFF2-40B4-BE49-F238E27FC236}">
                    <a16:creationId xmlns:a16="http://schemas.microsoft.com/office/drawing/2014/main" id="{1398EE61-217A-40A7-8506-6DBDA6EF3B6D}"/>
                  </a:ext>
                </a:extLst>
              </p:cNvPr>
              <p:cNvSpPr/>
              <p:nvPr/>
            </p:nvSpPr>
            <p:spPr bwMode="auto">
              <a:xfrm>
                <a:off x="3057" y="2032"/>
                <a:ext cx="27" cy="11"/>
              </a:xfrm>
              <a:custGeom>
                <a:gdLst>
                  <a:gd name="T0" fmla="*/ 9 w 10"/>
                  <a:gd name="T1" fmla="*/ 1 h 4"/>
                  <a:gd name="T2" fmla="*/ 6 w 10"/>
                  <a:gd name="T3" fmla="*/ 2 h 4"/>
                  <a:gd name="T4" fmla="*/ 6 w 10"/>
                  <a:gd name="T5" fmla="*/ 2 h 4"/>
                  <a:gd name="T6" fmla="*/ 0 w 10"/>
                  <a:gd name="T7" fmla="*/ 4 h 4"/>
                  <a:gd name="T8" fmla="*/ 10 w 10"/>
                  <a:gd name="T9" fmla="*/ 0 h 4"/>
                  <a:gd name="T10" fmla="*/ 10 w 10"/>
                  <a:gd name="T11" fmla="*/ 2 h 4"/>
                  <a:gd name="T12" fmla="*/ 9 w 10"/>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10" h="4">
                    <a:moveTo>
                      <a:pt x="9" y="1"/>
                    </a:moveTo>
                    <a:cubicBezTo>
                      <a:pt x="9" y="3"/>
                      <a:pt x="7" y="2"/>
                      <a:pt x="6" y="2"/>
                    </a:cubicBezTo>
                    <a:cubicBezTo>
                      <a:pt x="6" y="3"/>
                      <a:pt x="6" y="2"/>
                      <a:pt x="6" y="2"/>
                    </a:cubicBezTo>
                    <a:cubicBezTo>
                      <a:pt x="4" y="2"/>
                      <a:pt x="2" y="4"/>
                      <a:pt x="0" y="4"/>
                    </a:cubicBezTo>
                    <a:cubicBezTo>
                      <a:pt x="2" y="1"/>
                      <a:pt x="7" y="3"/>
                      <a:pt x="10" y="0"/>
                    </a:cubicBezTo>
                    <a:cubicBezTo>
                      <a:pt x="10" y="2"/>
                      <a:pt x="10" y="2"/>
                      <a:pt x="10" y="2"/>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8" name="Freeform 1855">
                <a:extLst>
                  <a:ext uri="{FF2B5EF4-FFF2-40B4-BE49-F238E27FC236}">
                    <a16:creationId xmlns:a16="http://schemas.microsoft.com/office/drawing/2014/main" id="{7C010C38-C70C-4660-8052-DD281AA62928}"/>
                  </a:ext>
                </a:extLst>
              </p:cNvPr>
              <p:cNvSpPr/>
              <p:nvPr/>
            </p:nvSpPr>
            <p:spPr bwMode="auto">
              <a:xfrm>
                <a:off x="3118" y="2032"/>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69" name="Freeform 1856">
                <a:extLst>
                  <a:ext uri="{FF2B5EF4-FFF2-40B4-BE49-F238E27FC236}">
                    <a16:creationId xmlns:a16="http://schemas.microsoft.com/office/drawing/2014/main" id="{3D5D0291-CFB3-4B6B-B7AE-C89F7F90F86A}"/>
                  </a:ext>
                </a:extLst>
              </p:cNvPr>
              <p:cNvSpPr/>
              <p:nvPr/>
            </p:nvSpPr>
            <p:spPr bwMode="auto">
              <a:xfrm>
                <a:off x="3463" y="2032"/>
                <a:ext cx="48" cy="16"/>
              </a:xfrm>
              <a:custGeom>
                <a:gdLst>
                  <a:gd name="T0" fmla="*/ 17 w 18"/>
                  <a:gd name="T1" fmla="*/ 0 h 6"/>
                  <a:gd name="T2" fmla="*/ 18 w 18"/>
                  <a:gd name="T3" fmla="*/ 1 h 6"/>
                  <a:gd name="T4" fmla="*/ 13 w 18"/>
                  <a:gd name="T5" fmla="*/ 2 h 6"/>
                  <a:gd name="T6" fmla="*/ 13 w 18"/>
                  <a:gd name="T7" fmla="*/ 3 h 6"/>
                  <a:gd name="T8" fmla="*/ 12 w 18"/>
                  <a:gd name="T9" fmla="*/ 2 h 6"/>
                  <a:gd name="T10" fmla="*/ 9 w 18"/>
                  <a:gd name="T11" fmla="*/ 4 h 6"/>
                  <a:gd name="T12" fmla="*/ 9 w 18"/>
                  <a:gd name="T13" fmla="*/ 4 h 6"/>
                  <a:gd name="T14" fmla="*/ 8 w 18"/>
                  <a:gd name="T15" fmla="*/ 3 h 6"/>
                  <a:gd name="T16" fmla="*/ 0 w 18"/>
                  <a:gd name="T17" fmla="*/ 6 h 6"/>
                  <a:gd name="T18" fmla="*/ 6 w 18"/>
                  <a:gd name="T19" fmla="*/ 3 h 6"/>
                  <a:gd name="T20" fmla="*/ 15 w 18"/>
                  <a:gd name="T21" fmla="*/ 0 h 6"/>
                  <a:gd name="T22" fmla="*/ 17 w 18"/>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6">
                    <a:moveTo>
                      <a:pt x="17" y="0"/>
                    </a:moveTo>
                    <a:cubicBezTo>
                      <a:pt x="18" y="1"/>
                      <a:pt x="18" y="1"/>
                      <a:pt x="18" y="1"/>
                    </a:cubicBezTo>
                    <a:cubicBezTo>
                      <a:pt x="17" y="1"/>
                      <a:pt x="15" y="2"/>
                      <a:pt x="13" y="2"/>
                    </a:cubicBezTo>
                    <a:cubicBezTo>
                      <a:pt x="13" y="3"/>
                      <a:pt x="13" y="3"/>
                      <a:pt x="13" y="3"/>
                    </a:cubicBezTo>
                    <a:cubicBezTo>
                      <a:pt x="12" y="2"/>
                      <a:pt x="12" y="2"/>
                      <a:pt x="12" y="2"/>
                    </a:cubicBezTo>
                    <a:cubicBezTo>
                      <a:pt x="11" y="4"/>
                      <a:pt x="10" y="2"/>
                      <a:pt x="9" y="4"/>
                    </a:cubicBezTo>
                    <a:cubicBezTo>
                      <a:pt x="9" y="4"/>
                      <a:pt x="9" y="4"/>
                      <a:pt x="9" y="4"/>
                    </a:cubicBezTo>
                    <a:cubicBezTo>
                      <a:pt x="8" y="3"/>
                      <a:pt x="8" y="3"/>
                      <a:pt x="8" y="3"/>
                    </a:cubicBezTo>
                    <a:cubicBezTo>
                      <a:pt x="6" y="6"/>
                      <a:pt x="3" y="5"/>
                      <a:pt x="0" y="6"/>
                    </a:cubicBezTo>
                    <a:cubicBezTo>
                      <a:pt x="1" y="4"/>
                      <a:pt x="4" y="3"/>
                      <a:pt x="6" y="3"/>
                    </a:cubicBezTo>
                    <a:cubicBezTo>
                      <a:pt x="10" y="2"/>
                      <a:pt x="11" y="2"/>
                      <a:pt x="15" y="0"/>
                    </a:cubicBezTo>
                    <a:cubicBezTo>
                      <a:pt x="16" y="1"/>
                      <a:pt x="17"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0" name="Freeform 1857">
                <a:extLst>
                  <a:ext uri="{FF2B5EF4-FFF2-40B4-BE49-F238E27FC236}">
                    <a16:creationId xmlns:a16="http://schemas.microsoft.com/office/drawing/2014/main" id="{8CDA9998-6AC0-4089-8BB9-5B0605850750}"/>
                  </a:ext>
                </a:extLst>
              </p:cNvPr>
              <p:cNvSpPr/>
              <p:nvPr/>
            </p:nvSpPr>
            <p:spPr bwMode="auto">
              <a:xfrm>
                <a:off x="2544" y="2032"/>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1" name="Freeform 1858">
                <a:extLst>
                  <a:ext uri="{FF2B5EF4-FFF2-40B4-BE49-F238E27FC236}">
                    <a16:creationId xmlns:a16="http://schemas.microsoft.com/office/drawing/2014/main" id="{9562B82A-0BF8-4743-B50C-015BA1419221}"/>
                  </a:ext>
                </a:extLst>
              </p:cNvPr>
              <p:cNvSpPr/>
              <p:nvPr/>
            </p:nvSpPr>
            <p:spPr bwMode="auto">
              <a:xfrm>
                <a:off x="2616" y="2032"/>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2" name="Freeform 1859">
                <a:extLst>
                  <a:ext uri="{FF2B5EF4-FFF2-40B4-BE49-F238E27FC236}">
                    <a16:creationId xmlns:a16="http://schemas.microsoft.com/office/drawing/2014/main" id="{D317FF91-DC7B-4D19-873C-8C12E02DA969}"/>
                  </a:ext>
                </a:extLst>
              </p:cNvPr>
              <p:cNvSpPr/>
              <p:nvPr/>
            </p:nvSpPr>
            <p:spPr bwMode="auto">
              <a:xfrm>
                <a:off x="2330" y="2032"/>
                <a:ext cx="11" cy="11"/>
              </a:xfrm>
              <a:custGeom>
                <a:gdLst>
                  <a:gd name="T0" fmla="*/ 2 w 4"/>
                  <a:gd name="T1" fmla="*/ 1 h 4"/>
                  <a:gd name="T2" fmla="*/ 4 w 4"/>
                  <a:gd name="T3" fmla="*/ 1 h 4"/>
                  <a:gd name="T4" fmla="*/ 0 w 4"/>
                  <a:gd name="T5" fmla="*/ 4 h 4"/>
                  <a:gd name="T6" fmla="*/ 0 w 4"/>
                  <a:gd name="T7" fmla="*/ 3 h 4"/>
                  <a:gd name="T8" fmla="*/ 0 w 4"/>
                  <a:gd name="T9" fmla="*/ 2 h 4"/>
                  <a:gd name="T10" fmla="*/ 2 w 4"/>
                  <a:gd name="T11" fmla="*/ 1 h 4"/>
                </a:gdLst>
                <a:cxnLst>
                  <a:cxn ang="0">
                    <a:pos x="T0" y="T1"/>
                  </a:cxn>
                  <a:cxn ang="0">
                    <a:pos x="T2" y="T3"/>
                  </a:cxn>
                  <a:cxn ang="0">
                    <a:pos x="T4" y="T5"/>
                  </a:cxn>
                  <a:cxn ang="0">
                    <a:pos x="T6" y="T7"/>
                  </a:cxn>
                  <a:cxn ang="0">
                    <a:pos x="T8" y="T9"/>
                  </a:cxn>
                  <a:cxn ang="0">
                    <a:pos x="T10" y="T11"/>
                  </a:cxn>
                </a:cxnLst>
                <a:rect l="0" t="0" r="r" b="b"/>
                <a:pathLst>
                  <a:path w="4" h="4">
                    <a:moveTo>
                      <a:pt x="2" y="1"/>
                    </a:moveTo>
                    <a:cubicBezTo>
                      <a:pt x="2" y="2"/>
                      <a:pt x="3" y="0"/>
                      <a:pt x="4" y="1"/>
                    </a:cubicBezTo>
                    <a:cubicBezTo>
                      <a:pt x="3" y="3"/>
                      <a:pt x="1" y="1"/>
                      <a:pt x="0" y="4"/>
                    </a:cubicBezTo>
                    <a:cubicBezTo>
                      <a:pt x="1" y="3"/>
                      <a:pt x="0" y="3"/>
                      <a:pt x="0" y="3"/>
                    </a:cubicBezTo>
                    <a:cubicBezTo>
                      <a:pt x="0" y="3"/>
                      <a:pt x="0" y="2"/>
                      <a:pt x="0" y="2"/>
                    </a:cubicBezTo>
                    <a:cubicBezTo>
                      <a:pt x="1" y="2"/>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3" name="Freeform 1860">
                <a:extLst>
                  <a:ext uri="{FF2B5EF4-FFF2-40B4-BE49-F238E27FC236}">
                    <a16:creationId xmlns:a16="http://schemas.microsoft.com/office/drawing/2014/main" id="{8025F982-719B-42FD-BF46-5F4855DC05EE}"/>
                  </a:ext>
                </a:extLst>
              </p:cNvPr>
              <p:cNvSpPr/>
              <p:nvPr/>
            </p:nvSpPr>
            <p:spPr bwMode="auto">
              <a:xfrm>
                <a:off x="3407" y="2032"/>
                <a:ext cx="16" cy="11"/>
              </a:xfrm>
              <a:custGeom>
                <a:gdLst>
                  <a:gd name="T0" fmla="*/ 4 w 6"/>
                  <a:gd name="T1" fmla="*/ 1 h 4"/>
                  <a:gd name="T2" fmla="*/ 4 w 6"/>
                  <a:gd name="T3" fmla="*/ 2 h 4"/>
                  <a:gd name="T4" fmla="*/ 6 w 6"/>
                  <a:gd name="T5" fmla="*/ 1 h 4"/>
                  <a:gd name="T6" fmla="*/ 6 w 6"/>
                  <a:gd name="T7" fmla="*/ 3 h 4"/>
                  <a:gd name="T8" fmla="*/ 2 w 6"/>
                  <a:gd name="T9" fmla="*/ 3 h 4"/>
                  <a:gd name="T10" fmla="*/ 2 w 6"/>
                  <a:gd name="T11" fmla="*/ 4 h 4"/>
                  <a:gd name="T12" fmla="*/ 0 w 6"/>
                  <a:gd name="T13" fmla="*/ 2 h 4"/>
                  <a:gd name="T14" fmla="*/ 2 w 6"/>
                  <a:gd name="T15" fmla="*/ 1 h 4"/>
                  <a:gd name="T16" fmla="*/ 4 w 6"/>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1"/>
                    </a:moveTo>
                    <a:cubicBezTo>
                      <a:pt x="4" y="2"/>
                      <a:pt x="4" y="2"/>
                      <a:pt x="4" y="2"/>
                    </a:cubicBezTo>
                    <a:cubicBezTo>
                      <a:pt x="6" y="1"/>
                      <a:pt x="6" y="1"/>
                      <a:pt x="6" y="1"/>
                    </a:cubicBezTo>
                    <a:cubicBezTo>
                      <a:pt x="6" y="3"/>
                      <a:pt x="6" y="3"/>
                      <a:pt x="6" y="3"/>
                    </a:cubicBezTo>
                    <a:cubicBezTo>
                      <a:pt x="4" y="2"/>
                      <a:pt x="3" y="4"/>
                      <a:pt x="2" y="3"/>
                    </a:cubicBezTo>
                    <a:cubicBezTo>
                      <a:pt x="2" y="4"/>
                      <a:pt x="2" y="4"/>
                      <a:pt x="2" y="4"/>
                    </a:cubicBezTo>
                    <a:cubicBezTo>
                      <a:pt x="1" y="4"/>
                      <a:pt x="0" y="3"/>
                      <a:pt x="0" y="2"/>
                    </a:cubicBezTo>
                    <a:cubicBezTo>
                      <a:pt x="0" y="1"/>
                      <a:pt x="1" y="2"/>
                      <a:pt x="2" y="1"/>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4" name="Freeform 1861">
                <a:extLst>
                  <a:ext uri="{FF2B5EF4-FFF2-40B4-BE49-F238E27FC236}">
                    <a16:creationId xmlns:a16="http://schemas.microsoft.com/office/drawing/2014/main" id="{AD54E72E-DC67-4846-9950-29623AAD5D4A}"/>
                  </a:ext>
                </a:extLst>
              </p:cNvPr>
              <p:cNvSpPr/>
              <p:nvPr/>
            </p:nvSpPr>
            <p:spPr bwMode="auto">
              <a:xfrm>
                <a:off x="2506" y="2035"/>
                <a:ext cx="102" cy="24"/>
              </a:xfrm>
              <a:custGeom>
                <a:gdLst>
                  <a:gd name="T0" fmla="*/ 38 w 38"/>
                  <a:gd name="T1" fmla="*/ 0 h 9"/>
                  <a:gd name="T2" fmla="*/ 32 w 38"/>
                  <a:gd name="T3" fmla="*/ 2 h 9"/>
                  <a:gd name="T4" fmla="*/ 35 w 38"/>
                  <a:gd name="T5" fmla="*/ 2 h 9"/>
                  <a:gd name="T6" fmla="*/ 29 w 38"/>
                  <a:gd name="T7" fmla="*/ 4 h 9"/>
                  <a:gd name="T8" fmla="*/ 27 w 38"/>
                  <a:gd name="T9" fmla="*/ 3 h 9"/>
                  <a:gd name="T10" fmla="*/ 25 w 38"/>
                  <a:gd name="T11" fmla="*/ 4 h 9"/>
                  <a:gd name="T12" fmla="*/ 25 w 38"/>
                  <a:gd name="T13" fmla="*/ 5 h 9"/>
                  <a:gd name="T14" fmla="*/ 20 w 38"/>
                  <a:gd name="T15" fmla="*/ 5 h 9"/>
                  <a:gd name="T16" fmla="*/ 21 w 38"/>
                  <a:gd name="T17" fmla="*/ 6 h 9"/>
                  <a:gd name="T18" fmla="*/ 19 w 38"/>
                  <a:gd name="T19" fmla="*/ 7 h 9"/>
                  <a:gd name="T20" fmla="*/ 19 w 38"/>
                  <a:gd name="T21" fmla="*/ 7 h 9"/>
                  <a:gd name="T22" fmla="*/ 19 w 38"/>
                  <a:gd name="T23" fmla="*/ 7 h 9"/>
                  <a:gd name="T24" fmla="*/ 18 w 38"/>
                  <a:gd name="T25" fmla="*/ 8 h 9"/>
                  <a:gd name="T26" fmla="*/ 16 w 38"/>
                  <a:gd name="T27" fmla="*/ 6 h 9"/>
                  <a:gd name="T28" fmla="*/ 15 w 38"/>
                  <a:gd name="T29" fmla="*/ 7 h 9"/>
                  <a:gd name="T30" fmla="*/ 15 w 38"/>
                  <a:gd name="T31" fmla="*/ 7 h 9"/>
                  <a:gd name="T32" fmla="*/ 14 w 38"/>
                  <a:gd name="T33" fmla="*/ 8 h 9"/>
                  <a:gd name="T34" fmla="*/ 14 w 38"/>
                  <a:gd name="T35" fmla="*/ 8 h 9"/>
                  <a:gd name="T36" fmla="*/ 12 w 38"/>
                  <a:gd name="T37" fmla="*/ 8 h 9"/>
                  <a:gd name="T38" fmla="*/ 13 w 38"/>
                  <a:gd name="T39" fmla="*/ 8 h 9"/>
                  <a:gd name="T40" fmla="*/ 6 w 38"/>
                  <a:gd name="T41" fmla="*/ 8 h 9"/>
                  <a:gd name="T42" fmla="*/ 6 w 38"/>
                  <a:gd name="T43" fmla="*/ 9 h 9"/>
                  <a:gd name="T44" fmla="*/ 5 w 38"/>
                  <a:gd name="T45" fmla="*/ 9 h 9"/>
                  <a:gd name="T46" fmla="*/ 5 w 38"/>
                  <a:gd name="T47" fmla="*/ 8 h 9"/>
                  <a:gd name="T48" fmla="*/ 3 w 38"/>
                  <a:gd name="T49" fmla="*/ 6 h 9"/>
                  <a:gd name="T50" fmla="*/ 1 w 38"/>
                  <a:gd name="T51" fmla="*/ 6 h 9"/>
                  <a:gd name="T52" fmla="*/ 1 w 38"/>
                  <a:gd name="T53" fmla="*/ 7 h 9"/>
                  <a:gd name="T54" fmla="*/ 0 w 38"/>
                  <a:gd name="T55" fmla="*/ 6 h 9"/>
                  <a:gd name="T56" fmla="*/ 1 w 38"/>
                  <a:gd name="T57" fmla="*/ 5 h 9"/>
                  <a:gd name="T58" fmla="*/ 1 w 38"/>
                  <a:gd name="T59" fmla="*/ 5 h 9"/>
                  <a:gd name="T60" fmla="*/ 2 w 38"/>
                  <a:gd name="T61" fmla="*/ 5 h 9"/>
                  <a:gd name="T62" fmla="*/ 3 w 38"/>
                  <a:gd name="T63" fmla="*/ 6 h 9"/>
                  <a:gd name="T64" fmla="*/ 7 w 38"/>
                  <a:gd name="T65" fmla="*/ 4 h 9"/>
                  <a:gd name="T66" fmla="*/ 5 w 38"/>
                  <a:gd name="T67" fmla="*/ 3 h 9"/>
                  <a:gd name="T68" fmla="*/ 10 w 38"/>
                  <a:gd name="T69" fmla="*/ 3 h 9"/>
                  <a:gd name="T70" fmla="*/ 11 w 38"/>
                  <a:gd name="T71" fmla="*/ 2 h 9"/>
                  <a:gd name="T72" fmla="*/ 11 w 38"/>
                  <a:gd name="T73" fmla="*/ 3 h 9"/>
                  <a:gd name="T74" fmla="*/ 11 w 38"/>
                  <a:gd name="T75" fmla="*/ 3 h 9"/>
                  <a:gd name="T76" fmla="*/ 10 w 38"/>
                  <a:gd name="T77" fmla="*/ 4 h 9"/>
                  <a:gd name="T78" fmla="*/ 13 w 38"/>
                  <a:gd name="T79" fmla="*/ 4 h 9"/>
                  <a:gd name="T80" fmla="*/ 16 w 38"/>
                  <a:gd name="T81" fmla="*/ 2 h 9"/>
                  <a:gd name="T82" fmla="*/ 19 w 38"/>
                  <a:gd name="T83" fmla="*/ 2 h 9"/>
                  <a:gd name="T84" fmla="*/ 20 w 38"/>
                  <a:gd name="T85" fmla="*/ 1 h 9"/>
                  <a:gd name="T86" fmla="*/ 19 w 38"/>
                  <a:gd name="T87" fmla="*/ 2 h 9"/>
                  <a:gd name="T88" fmla="*/ 20 w 38"/>
                  <a:gd name="T89" fmla="*/ 3 h 9"/>
                  <a:gd name="T90" fmla="*/ 23 w 38"/>
                  <a:gd name="T91" fmla="*/ 2 h 9"/>
                  <a:gd name="T92" fmla="*/ 32 w 38"/>
                  <a:gd name="T93" fmla="*/ 1 h 9"/>
                  <a:gd name="T94" fmla="*/ 38 w 38"/>
                  <a:gd name="T95"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9">
                    <a:moveTo>
                      <a:pt x="38" y="0"/>
                    </a:moveTo>
                    <a:cubicBezTo>
                      <a:pt x="36" y="1"/>
                      <a:pt x="34" y="0"/>
                      <a:pt x="32" y="2"/>
                    </a:cubicBezTo>
                    <a:cubicBezTo>
                      <a:pt x="33" y="3"/>
                      <a:pt x="34" y="2"/>
                      <a:pt x="35" y="2"/>
                    </a:cubicBezTo>
                    <a:cubicBezTo>
                      <a:pt x="34" y="4"/>
                      <a:pt x="31" y="3"/>
                      <a:pt x="29" y="4"/>
                    </a:cubicBezTo>
                    <a:cubicBezTo>
                      <a:pt x="27" y="3"/>
                      <a:pt x="27" y="3"/>
                      <a:pt x="27" y="3"/>
                    </a:cubicBezTo>
                    <a:cubicBezTo>
                      <a:pt x="27" y="4"/>
                      <a:pt x="26" y="4"/>
                      <a:pt x="25" y="4"/>
                    </a:cubicBezTo>
                    <a:cubicBezTo>
                      <a:pt x="25" y="4"/>
                      <a:pt x="25" y="4"/>
                      <a:pt x="25" y="5"/>
                    </a:cubicBezTo>
                    <a:cubicBezTo>
                      <a:pt x="24" y="4"/>
                      <a:pt x="22" y="4"/>
                      <a:pt x="20" y="5"/>
                    </a:cubicBezTo>
                    <a:cubicBezTo>
                      <a:pt x="21" y="6"/>
                      <a:pt x="21" y="6"/>
                      <a:pt x="21" y="6"/>
                    </a:cubicBezTo>
                    <a:cubicBezTo>
                      <a:pt x="21" y="6"/>
                      <a:pt x="19" y="5"/>
                      <a:pt x="19" y="7"/>
                    </a:cubicBezTo>
                    <a:cubicBezTo>
                      <a:pt x="19" y="7"/>
                      <a:pt x="19" y="7"/>
                      <a:pt x="19" y="7"/>
                    </a:cubicBezTo>
                    <a:cubicBezTo>
                      <a:pt x="19" y="7"/>
                      <a:pt x="19" y="7"/>
                      <a:pt x="19" y="7"/>
                    </a:cubicBezTo>
                    <a:cubicBezTo>
                      <a:pt x="18" y="8"/>
                      <a:pt x="18" y="8"/>
                      <a:pt x="18" y="8"/>
                    </a:cubicBezTo>
                    <a:cubicBezTo>
                      <a:pt x="18" y="7"/>
                      <a:pt x="17" y="6"/>
                      <a:pt x="16" y="6"/>
                    </a:cubicBezTo>
                    <a:cubicBezTo>
                      <a:pt x="14" y="6"/>
                      <a:pt x="16" y="7"/>
                      <a:pt x="15" y="7"/>
                    </a:cubicBezTo>
                    <a:cubicBezTo>
                      <a:pt x="15" y="7"/>
                      <a:pt x="15" y="7"/>
                      <a:pt x="15" y="7"/>
                    </a:cubicBezTo>
                    <a:cubicBezTo>
                      <a:pt x="14" y="7"/>
                      <a:pt x="14" y="7"/>
                      <a:pt x="14" y="8"/>
                    </a:cubicBezTo>
                    <a:cubicBezTo>
                      <a:pt x="14" y="8"/>
                      <a:pt x="14" y="8"/>
                      <a:pt x="14" y="8"/>
                    </a:cubicBezTo>
                    <a:cubicBezTo>
                      <a:pt x="12" y="8"/>
                      <a:pt x="12" y="8"/>
                      <a:pt x="12" y="8"/>
                    </a:cubicBezTo>
                    <a:cubicBezTo>
                      <a:pt x="13" y="8"/>
                      <a:pt x="13" y="8"/>
                      <a:pt x="13" y="8"/>
                    </a:cubicBezTo>
                    <a:cubicBezTo>
                      <a:pt x="11" y="7"/>
                      <a:pt x="9" y="8"/>
                      <a:pt x="6" y="8"/>
                    </a:cubicBezTo>
                    <a:cubicBezTo>
                      <a:pt x="6" y="9"/>
                      <a:pt x="6" y="9"/>
                      <a:pt x="6" y="9"/>
                    </a:cubicBezTo>
                    <a:cubicBezTo>
                      <a:pt x="5" y="9"/>
                      <a:pt x="5" y="9"/>
                      <a:pt x="5" y="9"/>
                    </a:cubicBezTo>
                    <a:cubicBezTo>
                      <a:pt x="5" y="8"/>
                      <a:pt x="5" y="8"/>
                      <a:pt x="5" y="8"/>
                    </a:cubicBezTo>
                    <a:cubicBezTo>
                      <a:pt x="4" y="8"/>
                      <a:pt x="4" y="6"/>
                      <a:pt x="3" y="6"/>
                    </a:cubicBezTo>
                    <a:cubicBezTo>
                      <a:pt x="1" y="6"/>
                      <a:pt x="1" y="6"/>
                      <a:pt x="1" y="6"/>
                    </a:cubicBezTo>
                    <a:cubicBezTo>
                      <a:pt x="1" y="7"/>
                      <a:pt x="1" y="7"/>
                      <a:pt x="1" y="7"/>
                    </a:cubicBezTo>
                    <a:cubicBezTo>
                      <a:pt x="1" y="6"/>
                      <a:pt x="1" y="6"/>
                      <a:pt x="0" y="6"/>
                    </a:cubicBezTo>
                    <a:cubicBezTo>
                      <a:pt x="1" y="6"/>
                      <a:pt x="1" y="6"/>
                      <a:pt x="1" y="5"/>
                    </a:cubicBezTo>
                    <a:cubicBezTo>
                      <a:pt x="1" y="5"/>
                      <a:pt x="1" y="5"/>
                      <a:pt x="1" y="5"/>
                    </a:cubicBezTo>
                    <a:cubicBezTo>
                      <a:pt x="2" y="5"/>
                      <a:pt x="2" y="5"/>
                      <a:pt x="2" y="5"/>
                    </a:cubicBezTo>
                    <a:cubicBezTo>
                      <a:pt x="2" y="5"/>
                      <a:pt x="3" y="5"/>
                      <a:pt x="3" y="6"/>
                    </a:cubicBezTo>
                    <a:cubicBezTo>
                      <a:pt x="4" y="5"/>
                      <a:pt x="6" y="5"/>
                      <a:pt x="7" y="4"/>
                    </a:cubicBezTo>
                    <a:cubicBezTo>
                      <a:pt x="6" y="3"/>
                      <a:pt x="5" y="5"/>
                      <a:pt x="5" y="3"/>
                    </a:cubicBezTo>
                    <a:cubicBezTo>
                      <a:pt x="7" y="3"/>
                      <a:pt x="9" y="0"/>
                      <a:pt x="10" y="3"/>
                    </a:cubicBezTo>
                    <a:cubicBezTo>
                      <a:pt x="10" y="2"/>
                      <a:pt x="11" y="2"/>
                      <a:pt x="11" y="2"/>
                    </a:cubicBezTo>
                    <a:cubicBezTo>
                      <a:pt x="11" y="3"/>
                      <a:pt x="11" y="3"/>
                      <a:pt x="11" y="3"/>
                    </a:cubicBezTo>
                    <a:cubicBezTo>
                      <a:pt x="11" y="4"/>
                      <a:pt x="11" y="3"/>
                      <a:pt x="11" y="3"/>
                    </a:cubicBezTo>
                    <a:cubicBezTo>
                      <a:pt x="10" y="4"/>
                      <a:pt x="10" y="4"/>
                      <a:pt x="10" y="4"/>
                    </a:cubicBezTo>
                    <a:cubicBezTo>
                      <a:pt x="11" y="5"/>
                      <a:pt x="12" y="4"/>
                      <a:pt x="13" y="4"/>
                    </a:cubicBezTo>
                    <a:cubicBezTo>
                      <a:pt x="13" y="2"/>
                      <a:pt x="18" y="4"/>
                      <a:pt x="16" y="2"/>
                    </a:cubicBezTo>
                    <a:cubicBezTo>
                      <a:pt x="17" y="2"/>
                      <a:pt x="18" y="2"/>
                      <a:pt x="19" y="2"/>
                    </a:cubicBezTo>
                    <a:cubicBezTo>
                      <a:pt x="19" y="1"/>
                      <a:pt x="19" y="1"/>
                      <a:pt x="20" y="1"/>
                    </a:cubicBezTo>
                    <a:cubicBezTo>
                      <a:pt x="20" y="2"/>
                      <a:pt x="19" y="2"/>
                      <a:pt x="19" y="2"/>
                    </a:cubicBezTo>
                    <a:cubicBezTo>
                      <a:pt x="20" y="3"/>
                      <a:pt x="20" y="3"/>
                      <a:pt x="20" y="3"/>
                    </a:cubicBezTo>
                    <a:cubicBezTo>
                      <a:pt x="21" y="1"/>
                      <a:pt x="22" y="2"/>
                      <a:pt x="23" y="2"/>
                    </a:cubicBezTo>
                    <a:cubicBezTo>
                      <a:pt x="25" y="2"/>
                      <a:pt x="29" y="0"/>
                      <a:pt x="32" y="1"/>
                    </a:cubicBezTo>
                    <a:cubicBezTo>
                      <a:pt x="34" y="1"/>
                      <a:pt x="36"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5" name="Freeform 1862">
                <a:extLst>
                  <a:ext uri="{FF2B5EF4-FFF2-40B4-BE49-F238E27FC236}">
                    <a16:creationId xmlns:a16="http://schemas.microsoft.com/office/drawing/2014/main" id="{08C31C81-FFA5-48EF-B1A7-0195AB0F5A7C}"/>
                  </a:ext>
                </a:extLst>
              </p:cNvPr>
              <p:cNvSpPr/>
              <p:nvPr/>
            </p:nvSpPr>
            <p:spPr bwMode="auto">
              <a:xfrm>
                <a:off x="2156" y="2035"/>
                <a:ext cx="11" cy="8"/>
              </a:xfrm>
              <a:custGeom>
                <a:gdLst>
                  <a:gd name="T0" fmla="*/ 4 w 4"/>
                  <a:gd name="T1" fmla="*/ 1 h 3"/>
                  <a:gd name="T2" fmla="*/ 3 w 4"/>
                  <a:gd name="T3" fmla="*/ 1 h 3"/>
                  <a:gd name="T4" fmla="*/ 0 w 4"/>
                  <a:gd name="T5" fmla="*/ 2 h 3"/>
                  <a:gd name="T6" fmla="*/ 1 w 4"/>
                  <a:gd name="T7" fmla="*/ 0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3" y="1"/>
                      <a:pt x="3" y="1"/>
                      <a:pt x="3" y="1"/>
                    </a:cubicBezTo>
                    <a:cubicBezTo>
                      <a:pt x="2" y="0"/>
                      <a:pt x="1" y="3"/>
                      <a:pt x="0" y="2"/>
                    </a:cubicBezTo>
                    <a:cubicBezTo>
                      <a:pt x="1" y="3"/>
                      <a:pt x="1" y="1"/>
                      <a:pt x="1" y="0"/>
                    </a:cubicBezTo>
                    <a:cubicBezTo>
                      <a:pt x="2" y="0"/>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6" name="Freeform 1863">
                <a:extLst>
                  <a:ext uri="{FF2B5EF4-FFF2-40B4-BE49-F238E27FC236}">
                    <a16:creationId xmlns:a16="http://schemas.microsoft.com/office/drawing/2014/main" id="{6379CB81-232B-464C-8A3E-6A50EA81030D}"/>
                  </a:ext>
                </a:extLst>
              </p:cNvPr>
              <p:cNvSpPr/>
              <p:nvPr/>
            </p:nvSpPr>
            <p:spPr bwMode="auto">
              <a:xfrm>
                <a:off x="2661" y="2035"/>
                <a:ext cx="8" cy="5"/>
              </a:xfrm>
              <a:custGeom>
                <a:gdLst>
                  <a:gd name="T0" fmla="*/ 3 w 3"/>
                  <a:gd name="T1" fmla="*/ 1 h 2"/>
                  <a:gd name="T2" fmla="*/ 1 w 3"/>
                  <a:gd name="T3" fmla="*/ 1 h 2"/>
                  <a:gd name="T4" fmla="*/ 1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2"/>
                      <a:pt x="2" y="1"/>
                      <a:pt x="1" y="1"/>
                    </a:cubicBezTo>
                    <a:cubicBezTo>
                      <a:pt x="0" y="1"/>
                      <a:pt x="2" y="0"/>
                      <a:pt x="1" y="0"/>
                    </a:cubicBezTo>
                    <a:cubicBezTo>
                      <a:pt x="1"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7" name="Freeform 1864">
                <a:extLst>
                  <a:ext uri="{FF2B5EF4-FFF2-40B4-BE49-F238E27FC236}">
                    <a16:creationId xmlns:a16="http://schemas.microsoft.com/office/drawing/2014/main" id="{3A96418B-EDEB-405A-9800-307EB3D5DE05}"/>
                  </a:ext>
                </a:extLst>
              </p:cNvPr>
              <p:cNvSpPr/>
              <p:nvPr/>
            </p:nvSpPr>
            <p:spPr bwMode="auto">
              <a:xfrm>
                <a:off x="3337" y="2035"/>
                <a:ext cx="3" cy="2"/>
              </a:xfrm>
              <a:custGeom>
                <a:gdLst>
                  <a:gd name="T0" fmla="*/ 1 w 1"/>
                  <a:gd name="T1" fmla="*/ 1 h 1"/>
                  <a:gd name="T2" fmla="*/ 1 w 1"/>
                  <a:gd name="T3" fmla="*/ 1 h 1"/>
                  <a:gd name="T4" fmla="*/ 0 w 1"/>
                  <a:gd name="T5" fmla="*/ 1 h 1"/>
                  <a:gd name="T6" fmla="*/ 1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1" y="0"/>
                      <a:pt x="1" y="0"/>
                      <a:pt x="1"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8" name="Freeform 1865">
                <a:extLst>
                  <a:ext uri="{FF2B5EF4-FFF2-40B4-BE49-F238E27FC236}">
                    <a16:creationId xmlns:a16="http://schemas.microsoft.com/office/drawing/2014/main" id="{BDD08A7E-C228-42A5-82B8-169515496E7B}"/>
                  </a:ext>
                </a:extLst>
              </p:cNvPr>
              <p:cNvSpPr/>
              <p:nvPr/>
            </p:nvSpPr>
            <p:spPr bwMode="auto">
              <a:xfrm>
                <a:off x="3351" y="2035"/>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79" name="Freeform 1866">
                <a:extLst>
                  <a:ext uri="{FF2B5EF4-FFF2-40B4-BE49-F238E27FC236}">
                    <a16:creationId xmlns:a16="http://schemas.microsoft.com/office/drawing/2014/main" id="{AA578FF7-64FC-4428-9D11-8D49E1E835F3}"/>
                  </a:ext>
                </a:extLst>
              </p:cNvPr>
              <p:cNvSpPr/>
              <p:nvPr/>
            </p:nvSpPr>
            <p:spPr bwMode="auto">
              <a:xfrm>
                <a:off x="2611" y="2035"/>
                <a:ext cx="2" cy="2"/>
              </a:xfrm>
              <a:custGeom>
                <a:gdLst>
                  <a:gd name="T0" fmla="*/ 0 w 2"/>
                  <a:gd name="T1" fmla="*/ 2 h 2"/>
                  <a:gd name="T2" fmla="*/ 0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0" name="Freeform 1867">
                <a:extLst>
                  <a:ext uri="{FF2B5EF4-FFF2-40B4-BE49-F238E27FC236}">
                    <a16:creationId xmlns:a16="http://schemas.microsoft.com/office/drawing/2014/main" id="{C8BBE040-A09F-4113-8CF8-79AE76131850}"/>
                  </a:ext>
                </a:extLst>
              </p:cNvPr>
              <p:cNvSpPr/>
              <p:nvPr/>
            </p:nvSpPr>
            <p:spPr bwMode="auto">
              <a:xfrm>
                <a:off x="2050" y="2037"/>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1" name="Freeform 1868">
                <a:extLst>
                  <a:ext uri="{FF2B5EF4-FFF2-40B4-BE49-F238E27FC236}">
                    <a16:creationId xmlns:a16="http://schemas.microsoft.com/office/drawing/2014/main" id="{E9176E71-0D79-48F4-BB57-5EE95E6403A5}"/>
                  </a:ext>
                </a:extLst>
              </p:cNvPr>
              <p:cNvSpPr/>
              <p:nvPr/>
            </p:nvSpPr>
            <p:spPr bwMode="auto">
              <a:xfrm>
                <a:off x="2295" y="2037"/>
                <a:ext cx="6" cy="3"/>
              </a:xfrm>
              <a:custGeom>
                <a:gdLst>
                  <a:gd name="T0" fmla="*/ 1 w 2"/>
                  <a:gd name="T1" fmla="*/ 0 h 1"/>
                  <a:gd name="T2" fmla="*/ 2 w 2"/>
                  <a:gd name="T3" fmla="*/ 0 h 1"/>
                  <a:gd name="T4" fmla="*/ 2 w 2"/>
                  <a:gd name="T5" fmla="*/ 0 h 1"/>
                  <a:gd name="T6" fmla="*/ 0 w 2"/>
                  <a:gd name="T7" fmla="*/ 0 h 1"/>
                  <a:gd name="T8" fmla="*/ 0 w 2"/>
                  <a:gd name="T9" fmla="*/ 0 h 1"/>
                  <a:gd name="T10" fmla="*/ 1 w 2"/>
                  <a:gd name="T11" fmla="*/ 0 h 1"/>
                </a:gd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0"/>
                      <a:pt x="2" y="0"/>
                      <a:pt x="2" y="0"/>
                    </a:cubicBezTo>
                    <a:cubicBezTo>
                      <a:pt x="2"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2" name="Freeform 1869">
                <a:extLst>
                  <a:ext uri="{FF2B5EF4-FFF2-40B4-BE49-F238E27FC236}">
                    <a16:creationId xmlns:a16="http://schemas.microsoft.com/office/drawing/2014/main" id="{B3CB5498-EE39-4D82-8782-459E4A683F77}"/>
                  </a:ext>
                </a:extLst>
              </p:cNvPr>
              <p:cNvSpPr/>
              <p:nvPr/>
            </p:nvSpPr>
            <p:spPr bwMode="auto">
              <a:xfrm>
                <a:off x="2055" y="2037"/>
                <a:ext cx="5" cy="3"/>
              </a:xfrm>
              <a:custGeom>
                <a:gdLst>
                  <a:gd name="T0" fmla="*/ 2 w 2"/>
                  <a:gd name="T1" fmla="*/ 0 h 1"/>
                  <a:gd name="T2" fmla="*/ 0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3" name="Freeform 1870">
                <a:extLst>
                  <a:ext uri="{FF2B5EF4-FFF2-40B4-BE49-F238E27FC236}">
                    <a16:creationId xmlns:a16="http://schemas.microsoft.com/office/drawing/2014/main" id="{25EF6B28-C88F-445C-ADEE-35EE984776DE}"/>
                  </a:ext>
                </a:extLst>
              </p:cNvPr>
              <p:cNvSpPr/>
              <p:nvPr/>
            </p:nvSpPr>
            <p:spPr bwMode="auto">
              <a:xfrm>
                <a:off x="2130" y="2037"/>
                <a:ext cx="10" cy="8"/>
              </a:xfrm>
              <a:custGeom>
                <a:gdLst>
                  <a:gd name="T0" fmla="*/ 1 w 4"/>
                  <a:gd name="T1" fmla="*/ 3 h 3"/>
                  <a:gd name="T2" fmla="*/ 0 w 4"/>
                  <a:gd name="T3" fmla="*/ 3 h 3"/>
                  <a:gd name="T4" fmla="*/ 3 w 4"/>
                  <a:gd name="T5" fmla="*/ 0 h 3"/>
                  <a:gd name="T6" fmla="*/ 1 w 4"/>
                  <a:gd name="T7" fmla="*/ 3 h 3"/>
                </a:gdLst>
                <a:cxnLst>
                  <a:cxn ang="0">
                    <a:pos x="T0" y="T1"/>
                  </a:cxn>
                  <a:cxn ang="0">
                    <a:pos x="T2" y="T3"/>
                  </a:cxn>
                  <a:cxn ang="0">
                    <a:pos x="T4" y="T5"/>
                  </a:cxn>
                  <a:cxn ang="0">
                    <a:pos x="T6" y="T7"/>
                  </a:cxn>
                </a:cxnLst>
                <a:rect l="0" t="0" r="r" b="b"/>
                <a:pathLst>
                  <a:path w="4" h="3">
                    <a:moveTo>
                      <a:pt x="1" y="3"/>
                    </a:moveTo>
                    <a:cubicBezTo>
                      <a:pt x="0" y="3"/>
                      <a:pt x="0" y="3"/>
                      <a:pt x="0" y="3"/>
                    </a:cubicBezTo>
                    <a:cubicBezTo>
                      <a:pt x="0" y="1"/>
                      <a:pt x="2" y="1"/>
                      <a:pt x="3" y="0"/>
                    </a:cubicBezTo>
                    <a:cubicBezTo>
                      <a:pt x="4" y="1"/>
                      <a:pt x="0" y="1"/>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4" name="Freeform 1871">
                <a:extLst>
                  <a:ext uri="{FF2B5EF4-FFF2-40B4-BE49-F238E27FC236}">
                    <a16:creationId xmlns:a16="http://schemas.microsoft.com/office/drawing/2014/main" id="{912B9735-7FCE-4C84-A824-50FD5A5A6B4C}"/>
                  </a:ext>
                </a:extLst>
              </p:cNvPr>
              <p:cNvSpPr/>
              <p:nvPr/>
            </p:nvSpPr>
            <p:spPr bwMode="auto">
              <a:xfrm>
                <a:off x="2653" y="2037"/>
                <a:ext cx="6" cy="6"/>
              </a:xfrm>
              <a:custGeom>
                <a:gdLst>
                  <a:gd name="T0" fmla="*/ 0 w 2"/>
                  <a:gd name="T1" fmla="*/ 1 h 2"/>
                  <a:gd name="T2" fmla="*/ 2 w 2"/>
                  <a:gd name="T3" fmla="*/ 0 h 2"/>
                  <a:gd name="T4" fmla="*/ 0 w 2"/>
                  <a:gd name="T5" fmla="*/ 1 h 2"/>
                </a:gdLst>
                <a:cxnLst>
                  <a:cxn ang="0">
                    <a:pos x="T0" y="T1"/>
                  </a:cxn>
                  <a:cxn ang="0">
                    <a:pos x="T2" y="T3"/>
                  </a:cxn>
                  <a:cxn ang="0">
                    <a:pos x="T4" y="T5"/>
                  </a:cxn>
                </a:cxnLst>
                <a:rect l="0" t="0" r="r" b="b"/>
                <a:pathLst>
                  <a:path w="2" h="2">
                    <a:moveTo>
                      <a:pt x="0" y="1"/>
                    </a:moveTo>
                    <a:cubicBezTo>
                      <a:pt x="2" y="0"/>
                      <a:pt x="2" y="0"/>
                      <a:pt x="2" y="0"/>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5" name="Freeform 1872">
                <a:extLst>
                  <a:ext uri="{FF2B5EF4-FFF2-40B4-BE49-F238E27FC236}">
                    <a16:creationId xmlns:a16="http://schemas.microsoft.com/office/drawing/2014/main" id="{EB6D870C-717F-4907-A1A0-ED0B053329D1}"/>
                  </a:ext>
                </a:extLst>
              </p:cNvPr>
              <p:cNvSpPr/>
              <p:nvPr/>
            </p:nvSpPr>
            <p:spPr bwMode="auto">
              <a:xfrm>
                <a:off x="3343" y="2037"/>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6" name="Freeform 1873">
                <a:extLst>
                  <a:ext uri="{FF2B5EF4-FFF2-40B4-BE49-F238E27FC236}">
                    <a16:creationId xmlns:a16="http://schemas.microsoft.com/office/drawing/2014/main" id="{59683537-D4FA-4745-A4C5-8A02850A7158}"/>
                  </a:ext>
                </a:extLst>
              </p:cNvPr>
              <p:cNvSpPr/>
              <p:nvPr/>
            </p:nvSpPr>
            <p:spPr bwMode="auto">
              <a:xfrm>
                <a:off x="2408" y="2037"/>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7" name="Freeform 1874">
                <a:extLst>
                  <a:ext uri="{FF2B5EF4-FFF2-40B4-BE49-F238E27FC236}">
                    <a16:creationId xmlns:a16="http://schemas.microsoft.com/office/drawing/2014/main" id="{3DAAAA3C-FAC0-4223-9010-600917053D4F}"/>
                  </a:ext>
                </a:extLst>
              </p:cNvPr>
              <p:cNvSpPr/>
              <p:nvPr/>
            </p:nvSpPr>
            <p:spPr bwMode="auto">
              <a:xfrm>
                <a:off x="2544" y="2037"/>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8" name="Freeform 1875">
                <a:extLst>
                  <a:ext uri="{FF2B5EF4-FFF2-40B4-BE49-F238E27FC236}">
                    <a16:creationId xmlns:a16="http://schemas.microsoft.com/office/drawing/2014/main" id="{82F71CC5-B4B9-454D-B764-828DE06412DC}"/>
                  </a:ext>
                </a:extLst>
              </p:cNvPr>
              <p:cNvSpPr/>
              <p:nvPr/>
            </p:nvSpPr>
            <p:spPr bwMode="auto">
              <a:xfrm>
                <a:off x="2587" y="2037"/>
                <a:ext cx="2" cy="8"/>
              </a:xfrm>
              <a:custGeom>
                <a:gdLst>
                  <a:gd name="T0" fmla="*/ 1 w 1"/>
                  <a:gd name="T1" fmla="*/ 1 h 3"/>
                  <a:gd name="T2" fmla="*/ 0 w 1"/>
                  <a:gd name="T3" fmla="*/ 2 h 3"/>
                  <a:gd name="T4" fmla="*/ 0 w 1"/>
                  <a:gd name="T5" fmla="*/ 2 h 3"/>
                  <a:gd name="T6" fmla="*/ 1 w 1"/>
                  <a:gd name="T7" fmla="*/ 0 h 3"/>
                  <a:gd name="T8" fmla="*/ 1 w 1"/>
                  <a:gd name="T9" fmla="*/ 1 h 3"/>
                </a:gdLst>
                <a:cxnLst>
                  <a:cxn ang="0">
                    <a:pos x="T0" y="T1"/>
                  </a:cxn>
                  <a:cxn ang="0">
                    <a:pos x="T2" y="T3"/>
                  </a:cxn>
                  <a:cxn ang="0">
                    <a:pos x="T4" y="T5"/>
                  </a:cxn>
                  <a:cxn ang="0">
                    <a:pos x="T6" y="T7"/>
                  </a:cxn>
                  <a:cxn ang="0">
                    <a:pos x="T8" y="T9"/>
                  </a:cxn>
                </a:cxnLst>
                <a:rect l="0" t="0" r="r" b="b"/>
                <a:pathLst>
                  <a:path w="1" h="3">
                    <a:moveTo>
                      <a:pt x="1" y="1"/>
                    </a:moveTo>
                    <a:cubicBezTo>
                      <a:pt x="1" y="1"/>
                      <a:pt x="1" y="3"/>
                      <a:pt x="0" y="2"/>
                    </a:cubicBezTo>
                    <a:cubicBezTo>
                      <a:pt x="0" y="2"/>
                      <a:pt x="0"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89" name="Freeform 1876">
                <a:extLst>
                  <a:ext uri="{FF2B5EF4-FFF2-40B4-BE49-F238E27FC236}">
                    <a16:creationId xmlns:a16="http://schemas.microsoft.com/office/drawing/2014/main" id="{C43DD2F3-1203-4E39-9CE2-450C10004C64}"/>
                  </a:ext>
                </a:extLst>
              </p:cNvPr>
              <p:cNvSpPr/>
              <p:nvPr/>
            </p:nvSpPr>
            <p:spPr bwMode="auto">
              <a:xfrm>
                <a:off x="4291" y="2040"/>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0" name="Freeform 1877">
                <a:extLst>
                  <a:ext uri="{FF2B5EF4-FFF2-40B4-BE49-F238E27FC236}">
                    <a16:creationId xmlns:a16="http://schemas.microsoft.com/office/drawing/2014/main" id="{BEFE8B11-DC8D-4E12-ADC3-0F8812F72016}"/>
                  </a:ext>
                </a:extLst>
              </p:cNvPr>
              <p:cNvSpPr/>
              <p:nvPr/>
            </p:nvSpPr>
            <p:spPr bwMode="auto">
              <a:xfrm>
                <a:off x="2611" y="2040"/>
                <a:ext cx="5" cy="3"/>
              </a:xfrm>
              <a:custGeom>
                <a:gdLst>
                  <a:gd name="T0" fmla="*/ 0 w 5"/>
                  <a:gd name="T1" fmla="*/ 3 h 3"/>
                  <a:gd name="T2" fmla="*/ 2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1" name="Rectangle 1878">
                <a:extLst>
                  <a:ext uri="{FF2B5EF4-FFF2-40B4-BE49-F238E27FC236}">
                    <a16:creationId xmlns:a16="http://schemas.microsoft.com/office/drawing/2014/main" id="{6A08091B-A1FD-4E36-BF06-BA1038056B75}"/>
                  </a:ext>
                </a:extLst>
              </p:cNvPr>
              <p:cNvSpPr>
                <a:spLocks noChangeArrowheads="1"/>
              </p:cNvSpPr>
              <p:nvPr/>
            </p:nvSpPr>
            <p:spPr bwMode="auto">
              <a:xfrm>
                <a:off x="2007" y="2043"/>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2" name="Freeform 1879">
                <a:extLst>
                  <a:ext uri="{FF2B5EF4-FFF2-40B4-BE49-F238E27FC236}">
                    <a16:creationId xmlns:a16="http://schemas.microsoft.com/office/drawing/2014/main" id="{CB3FE8E6-8527-4369-BB82-A5DD1BE2ED74}"/>
                  </a:ext>
                </a:extLst>
              </p:cNvPr>
              <p:cNvSpPr/>
              <p:nvPr/>
            </p:nvSpPr>
            <p:spPr bwMode="auto">
              <a:xfrm>
                <a:off x="3239" y="2040"/>
                <a:ext cx="82" cy="27"/>
              </a:xfrm>
              <a:custGeom>
                <a:gdLst>
                  <a:gd name="T0" fmla="*/ 28 w 31"/>
                  <a:gd name="T1" fmla="*/ 3 h 10"/>
                  <a:gd name="T2" fmla="*/ 31 w 31"/>
                  <a:gd name="T3" fmla="*/ 3 h 10"/>
                  <a:gd name="T4" fmla="*/ 25 w 31"/>
                  <a:gd name="T5" fmla="*/ 3 h 10"/>
                  <a:gd name="T6" fmla="*/ 21 w 31"/>
                  <a:gd name="T7" fmla="*/ 5 h 10"/>
                  <a:gd name="T8" fmla="*/ 10 w 31"/>
                  <a:gd name="T9" fmla="*/ 6 h 10"/>
                  <a:gd name="T10" fmla="*/ 9 w 31"/>
                  <a:gd name="T11" fmla="*/ 6 h 10"/>
                  <a:gd name="T12" fmla="*/ 9 w 31"/>
                  <a:gd name="T13" fmla="*/ 7 h 10"/>
                  <a:gd name="T14" fmla="*/ 8 w 31"/>
                  <a:gd name="T15" fmla="*/ 7 h 10"/>
                  <a:gd name="T16" fmla="*/ 8 w 31"/>
                  <a:gd name="T17" fmla="*/ 8 h 10"/>
                  <a:gd name="T18" fmla="*/ 7 w 31"/>
                  <a:gd name="T19" fmla="*/ 8 h 10"/>
                  <a:gd name="T20" fmla="*/ 7 w 31"/>
                  <a:gd name="T21" fmla="*/ 7 h 10"/>
                  <a:gd name="T22" fmla="*/ 6 w 31"/>
                  <a:gd name="T23" fmla="*/ 8 h 10"/>
                  <a:gd name="T24" fmla="*/ 6 w 31"/>
                  <a:gd name="T25" fmla="*/ 9 h 10"/>
                  <a:gd name="T26" fmla="*/ 5 w 31"/>
                  <a:gd name="T27" fmla="*/ 8 h 10"/>
                  <a:gd name="T28" fmla="*/ 5 w 31"/>
                  <a:gd name="T29" fmla="*/ 9 h 10"/>
                  <a:gd name="T30" fmla="*/ 3 w 31"/>
                  <a:gd name="T31" fmla="*/ 8 h 10"/>
                  <a:gd name="T32" fmla="*/ 4 w 31"/>
                  <a:gd name="T33" fmla="*/ 8 h 10"/>
                  <a:gd name="T34" fmla="*/ 3 w 31"/>
                  <a:gd name="T35" fmla="*/ 7 h 10"/>
                  <a:gd name="T36" fmla="*/ 1 w 31"/>
                  <a:gd name="T37" fmla="*/ 9 h 10"/>
                  <a:gd name="T38" fmla="*/ 1 w 31"/>
                  <a:gd name="T39" fmla="*/ 7 h 10"/>
                  <a:gd name="T40" fmla="*/ 2 w 31"/>
                  <a:gd name="T41" fmla="*/ 7 h 10"/>
                  <a:gd name="T42" fmla="*/ 5 w 31"/>
                  <a:gd name="T43" fmla="*/ 6 h 10"/>
                  <a:gd name="T44" fmla="*/ 8 w 31"/>
                  <a:gd name="T45" fmla="*/ 6 h 10"/>
                  <a:gd name="T46" fmla="*/ 10 w 31"/>
                  <a:gd name="T47" fmla="*/ 6 h 10"/>
                  <a:gd name="T48" fmla="*/ 8 w 31"/>
                  <a:gd name="T49" fmla="*/ 5 h 10"/>
                  <a:gd name="T50" fmla="*/ 11 w 31"/>
                  <a:gd name="T51" fmla="*/ 5 h 10"/>
                  <a:gd name="T52" fmla="*/ 13 w 31"/>
                  <a:gd name="T53" fmla="*/ 5 h 10"/>
                  <a:gd name="T54" fmla="*/ 19 w 31"/>
                  <a:gd name="T55" fmla="*/ 3 h 10"/>
                  <a:gd name="T56" fmla="*/ 19 w 31"/>
                  <a:gd name="T57" fmla="*/ 2 h 10"/>
                  <a:gd name="T58" fmla="*/ 18 w 31"/>
                  <a:gd name="T59" fmla="*/ 2 h 10"/>
                  <a:gd name="T60" fmla="*/ 18 w 31"/>
                  <a:gd name="T61" fmla="*/ 2 h 10"/>
                  <a:gd name="T62" fmla="*/ 16 w 31"/>
                  <a:gd name="T63" fmla="*/ 2 h 10"/>
                  <a:gd name="T64" fmla="*/ 28 w 31"/>
                  <a:gd name="T65"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0">
                    <a:moveTo>
                      <a:pt x="28" y="3"/>
                    </a:moveTo>
                    <a:cubicBezTo>
                      <a:pt x="29" y="3"/>
                      <a:pt x="30" y="3"/>
                      <a:pt x="31" y="3"/>
                    </a:cubicBezTo>
                    <a:cubicBezTo>
                      <a:pt x="28" y="2"/>
                      <a:pt x="27" y="6"/>
                      <a:pt x="25" y="3"/>
                    </a:cubicBezTo>
                    <a:cubicBezTo>
                      <a:pt x="23" y="4"/>
                      <a:pt x="23" y="4"/>
                      <a:pt x="21" y="5"/>
                    </a:cubicBezTo>
                    <a:cubicBezTo>
                      <a:pt x="17" y="2"/>
                      <a:pt x="13" y="9"/>
                      <a:pt x="10" y="6"/>
                    </a:cubicBezTo>
                    <a:cubicBezTo>
                      <a:pt x="10" y="6"/>
                      <a:pt x="9" y="6"/>
                      <a:pt x="9" y="6"/>
                    </a:cubicBezTo>
                    <a:cubicBezTo>
                      <a:pt x="9" y="7"/>
                      <a:pt x="9" y="7"/>
                      <a:pt x="9" y="7"/>
                    </a:cubicBezTo>
                    <a:cubicBezTo>
                      <a:pt x="8" y="7"/>
                      <a:pt x="8" y="7"/>
                      <a:pt x="8" y="7"/>
                    </a:cubicBezTo>
                    <a:cubicBezTo>
                      <a:pt x="8" y="8"/>
                      <a:pt x="8" y="8"/>
                      <a:pt x="8" y="8"/>
                    </a:cubicBezTo>
                    <a:cubicBezTo>
                      <a:pt x="7" y="8"/>
                      <a:pt x="7" y="8"/>
                      <a:pt x="7" y="8"/>
                    </a:cubicBezTo>
                    <a:cubicBezTo>
                      <a:pt x="7" y="8"/>
                      <a:pt x="7" y="7"/>
                      <a:pt x="7" y="7"/>
                    </a:cubicBezTo>
                    <a:cubicBezTo>
                      <a:pt x="6" y="8"/>
                      <a:pt x="6" y="8"/>
                      <a:pt x="6" y="8"/>
                    </a:cubicBezTo>
                    <a:cubicBezTo>
                      <a:pt x="6" y="9"/>
                      <a:pt x="6" y="9"/>
                      <a:pt x="6" y="9"/>
                    </a:cubicBezTo>
                    <a:cubicBezTo>
                      <a:pt x="5" y="8"/>
                      <a:pt x="5" y="8"/>
                      <a:pt x="5" y="8"/>
                    </a:cubicBezTo>
                    <a:cubicBezTo>
                      <a:pt x="5" y="9"/>
                      <a:pt x="5" y="9"/>
                      <a:pt x="5" y="9"/>
                    </a:cubicBezTo>
                    <a:cubicBezTo>
                      <a:pt x="5" y="8"/>
                      <a:pt x="4" y="8"/>
                      <a:pt x="3" y="8"/>
                    </a:cubicBezTo>
                    <a:cubicBezTo>
                      <a:pt x="4" y="8"/>
                      <a:pt x="4" y="8"/>
                      <a:pt x="4" y="8"/>
                    </a:cubicBezTo>
                    <a:cubicBezTo>
                      <a:pt x="3" y="7"/>
                      <a:pt x="3" y="7"/>
                      <a:pt x="3" y="7"/>
                    </a:cubicBezTo>
                    <a:cubicBezTo>
                      <a:pt x="2" y="7"/>
                      <a:pt x="3" y="10"/>
                      <a:pt x="1" y="9"/>
                    </a:cubicBezTo>
                    <a:cubicBezTo>
                      <a:pt x="0" y="9"/>
                      <a:pt x="1" y="8"/>
                      <a:pt x="1" y="7"/>
                    </a:cubicBezTo>
                    <a:cubicBezTo>
                      <a:pt x="1" y="7"/>
                      <a:pt x="1" y="7"/>
                      <a:pt x="2" y="7"/>
                    </a:cubicBezTo>
                    <a:cubicBezTo>
                      <a:pt x="2" y="7"/>
                      <a:pt x="4" y="6"/>
                      <a:pt x="5" y="6"/>
                    </a:cubicBezTo>
                    <a:cubicBezTo>
                      <a:pt x="6" y="8"/>
                      <a:pt x="7" y="4"/>
                      <a:pt x="8" y="6"/>
                    </a:cubicBezTo>
                    <a:cubicBezTo>
                      <a:pt x="8" y="6"/>
                      <a:pt x="10" y="7"/>
                      <a:pt x="10" y="6"/>
                    </a:cubicBezTo>
                    <a:cubicBezTo>
                      <a:pt x="8" y="5"/>
                      <a:pt x="8" y="5"/>
                      <a:pt x="8" y="5"/>
                    </a:cubicBezTo>
                    <a:cubicBezTo>
                      <a:pt x="10" y="6"/>
                      <a:pt x="10" y="3"/>
                      <a:pt x="11" y="5"/>
                    </a:cubicBezTo>
                    <a:cubicBezTo>
                      <a:pt x="12" y="4"/>
                      <a:pt x="12" y="5"/>
                      <a:pt x="13" y="5"/>
                    </a:cubicBezTo>
                    <a:cubicBezTo>
                      <a:pt x="15" y="4"/>
                      <a:pt x="17" y="3"/>
                      <a:pt x="19" y="3"/>
                    </a:cubicBezTo>
                    <a:cubicBezTo>
                      <a:pt x="19" y="2"/>
                      <a:pt x="19" y="2"/>
                      <a:pt x="19" y="2"/>
                    </a:cubicBezTo>
                    <a:cubicBezTo>
                      <a:pt x="18" y="2"/>
                      <a:pt x="18" y="2"/>
                      <a:pt x="18" y="2"/>
                    </a:cubicBezTo>
                    <a:cubicBezTo>
                      <a:pt x="18" y="2"/>
                      <a:pt x="18" y="2"/>
                      <a:pt x="18" y="2"/>
                    </a:cubicBezTo>
                    <a:cubicBezTo>
                      <a:pt x="17" y="1"/>
                      <a:pt x="17" y="3"/>
                      <a:pt x="16" y="2"/>
                    </a:cubicBezTo>
                    <a:cubicBezTo>
                      <a:pt x="20" y="0"/>
                      <a:pt x="25" y="0"/>
                      <a:pt x="2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3" name="Freeform 1880">
                <a:extLst>
                  <a:ext uri="{FF2B5EF4-FFF2-40B4-BE49-F238E27FC236}">
                    <a16:creationId xmlns:a16="http://schemas.microsoft.com/office/drawing/2014/main" id="{AA838939-CB0C-4C4C-9D27-02AF39B47260}"/>
                  </a:ext>
                </a:extLst>
              </p:cNvPr>
              <p:cNvSpPr/>
              <p:nvPr/>
            </p:nvSpPr>
            <p:spPr bwMode="auto">
              <a:xfrm>
                <a:off x="2018" y="2043"/>
                <a:ext cx="5" cy="5"/>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1"/>
                      <a:pt x="2"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4" name="Freeform 1881">
                <a:extLst>
                  <a:ext uri="{FF2B5EF4-FFF2-40B4-BE49-F238E27FC236}">
                    <a16:creationId xmlns:a16="http://schemas.microsoft.com/office/drawing/2014/main" id="{D321697C-11CB-40FB-ACEA-D75DCBE4E2A0}"/>
                  </a:ext>
                </a:extLst>
              </p:cNvPr>
              <p:cNvSpPr/>
              <p:nvPr/>
            </p:nvSpPr>
            <p:spPr bwMode="auto">
              <a:xfrm>
                <a:off x="4302" y="2043"/>
                <a:ext cx="5" cy="5"/>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2"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5" name="Freeform 1882">
                <a:extLst>
                  <a:ext uri="{FF2B5EF4-FFF2-40B4-BE49-F238E27FC236}">
                    <a16:creationId xmlns:a16="http://schemas.microsoft.com/office/drawing/2014/main" id="{DF9833DC-4DC2-48BD-AB1C-CCEF0BB7E1AF}"/>
                  </a:ext>
                </a:extLst>
              </p:cNvPr>
              <p:cNvSpPr/>
              <p:nvPr/>
            </p:nvSpPr>
            <p:spPr bwMode="auto">
              <a:xfrm>
                <a:off x="2076" y="2043"/>
                <a:ext cx="6" cy="2"/>
              </a:xfrm>
              <a:custGeom>
                <a:gdLst>
                  <a:gd name="T0" fmla="*/ 2 w 2"/>
                  <a:gd name="T1" fmla="*/ 1 h 1"/>
                  <a:gd name="T2" fmla="*/ 2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6" name="Freeform 1883">
                <a:extLst>
                  <a:ext uri="{FF2B5EF4-FFF2-40B4-BE49-F238E27FC236}">
                    <a16:creationId xmlns:a16="http://schemas.microsoft.com/office/drawing/2014/main" id="{61B3BF0A-C6C7-46AA-9EE7-2C683E707AD9}"/>
                  </a:ext>
                </a:extLst>
              </p:cNvPr>
              <p:cNvSpPr/>
              <p:nvPr/>
            </p:nvSpPr>
            <p:spPr bwMode="auto">
              <a:xfrm>
                <a:off x="2159" y="2043"/>
                <a:ext cx="16" cy="8"/>
              </a:xfrm>
              <a:custGeom>
                <a:gdLst>
                  <a:gd name="T0" fmla="*/ 4 w 6"/>
                  <a:gd name="T1" fmla="*/ 1 h 3"/>
                  <a:gd name="T2" fmla="*/ 6 w 6"/>
                  <a:gd name="T3" fmla="*/ 1 h 3"/>
                  <a:gd name="T4" fmla="*/ 4 w 6"/>
                  <a:gd name="T5" fmla="*/ 3 h 3"/>
                  <a:gd name="T6" fmla="*/ 0 w 6"/>
                  <a:gd name="T7" fmla="*/ 1 h 3"/>
                  <a:gd name="T8" fmla="*/ 4 w 6"/>
                  <a:gd name="T9" fmla="*/ 1 h 3"/>
                </a:gdLst>
                <a:cxnLst>
                  <a:cxn ang="0">
                    <a:pos x="T0" y="T1"/>
                  </a:cxn>
                  <a:cxn ang="0">
                    <a:pos x="T2" y="T3"/>
                  </a:cxn>
                  <a:cxn ang="0">
                    <a:pos x="T4" y="T5"/>
                  </a:cxn>
                  <a:cxn ang="0">
                    <a:pos x="T6" y="T7"/>
                  </a:cxn>
                  <a:cxn ang="0">
                    <a:pos x="T8" y="T9"/>
                  </a:cxn>
                </a:cxnLst>
                <a:rect l="0" t="0" r="r" b="b"/>
                <a:pathLst>
                  <a:path w="6" h="3">
                    <a:moveTo>
                      <a:pt x="4" y="1"/>
                    </a:moveTo>
                    <a:cubicBezTo>
                      <a:pt x="5" y="2"/>
                      <a:pt x="6" y="1"/>
                      <a:pt x="6" y="1"/>
                    </a:cubicBezTo>
                    <a:cubicBezTo>
                      <a:pt x="6" y="2"/>
                      <a:pt x="4" y="2"/>
                      <a:pt x="4" y="3"/>
                    </a:cubicBez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7" name="Freeform 1884">
                <a:extLst>
                  <a:ext uri="{FF2B5EF4-FFF2-40B4-BE49-F238E27FC236}">
                    <a16:creationId xmlns:a16="http://schemas.microsoft.com/office/drawing/2014/main" id="{7C1F8019-A4FC-4FC4-9367-739DAAF59E61}"/>
                  </a:ext>
                </a:extLst>
              </p:cNvPr>
              <p:cNvSpPr/>
              <p:nvPr/>
            </p:nvSpPr>
            <p:spPr bwMode="auto">
              <a:xfrm>
                <a:off x="2298" y="2043"/>
                <a:ext cx="8" cy="5"/>
              </a:xfrm>
              <a:custGeom>
                <a:gdLst>
                  <a:gd name="T0" fmla="*/ 1 w 3"/>
                  <a:gd name="T1" fmla="*/ 2 h 2"/>
                  <a:gd name="T2" fmla="*/ 3 w 3"/>
                  <a:gd name="T3" fmla="*/ 0 h 2"/>
                  <a:gd name="T4" fmla="*/ 1 w 3"/>
                  <a:gd name="T5" fmla="*/ 2 h 2"/>
                </a:gdLst>
                <a:cxnLst>
                  <a:cxn ang="0">
                    <a:pos x="T0" y="T1"/>
                  </a:cxn>
                  <a:cxn ang="0">
                    <a:pos x="T2" y="T3"/>
                  </a:cxn>
                  <a:cxn ang="0">
                    <a:pos x="T4" y="T5"/>
                  </a:cxn>
                </a:cxnLst>
                <a:rect l="0" t="0" r="r" b="b"/>
                <a:pathLst>
                  <a:path w="3" h="2">
                    <a:moveTo>
                      <a:pt x="1" y="2"/>
                    </a:moveTo>
                    <a:cubicBezTo>
                      <a:pt x="0" y="1"/>
                      <a:pt x="2" y="0"/>
                      <a:pt x="3"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8" name="Freeform 1885">
                <a:extLst>
                  <a:ext uri="{FF2B5EF4-FFF2-40B4-BE49-F238E27FC236}">
                    <a16:creationId xmlns:a16="http://schemas.microsoft.com/office/drawing/2014/main" id="{EF036D4A-E0AE-48BC-9DF2-E810E36456B3}"/>
                  </a:ext>
                </a:extLst>
              </p:cNvPr>
              <p:cNvSpPr/>
              <p:nvPr/>
            </p:nvSpPr>
            <p:spPr bwMode="auto">
              <a:xfrm>
                <a:off x="2600" y="2043"/>
                <a:ext cx="8" cy="2"/>
              </a:xfrm>
              <a:custGeom>
                <a:gdLst>
                  <a:gd name="T0" fmla="*/ 2 w 3"/>
                  <a:gd name="T1" fmla="*/ 0 h 1"/>
                  <a:gd name="T2" fmla="*/ 1 w 3"/>
                  <a:gd name="T3" fmla="*/ 1 h 1"/>
                  <a:gd name="T4" fmla="*/ 2 w 3"/>
                  <a:gd name="T5" fmla="*/ 0 h 1"/>
                </a:gdLst>
                <a:cxnLst>
                  <a:cxn ang="0">
                    <a:pos x="T0" y="T1"/>
                  </a:cxn>
                  <a:cxn ang="0">
                    <a:pos x="T2" y="T3"/>
                  </a:cxn>
                  <a:cxn ang="0">
                    <a:pos x="T4" y="T5"/>
                  </a:cxn>
                </a:cxnLst>
                <a:rect l="0" t="0" r="r" b="b"/>
                <a:pathLst>
                  <a:path w="3" h="1">
                    <a:moveTo>
                      <a:pt x="2" y="0"/>
                    </a:moveTo>
                    <a:cubicBezTo>
                      <a:pt x="3" y="1"/>
                      <a:pt x="1" y="1"/>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99" name="Freeform 1886">
                <a:extLst>
                  <a:ext uri="{FF2B5EF4-FFF2-40B4-BE49-F238E27FC236}">
                    <a16:creationId xmlns:a16="http://schemas.microsoft.com/office/drawing/2014/main" id="{99035AC7-9771-49B5-9CCC-F08CD7802FF2}"/>
                  </a:ext>
                </a:extLst>
              </p:cNvPr>
              <p:cNvSpPr/>
              <p:nvPr/>
            </p:nvSpPr>
            <p:spPr bwMode="auto">
              <a:xfrm>
                <a:off x="2354" y="2045"/>
                <a:ext cx="11" cy="3"/>
              </a:xfrm>
              <a:custGeom>
                <a:gdLst>
                  <a:gd name="T0" fmla="*/ 4 w 4"/>
                  <a:gd name="T1" fmla="*/ 0 h 1"/>
                  <a:gd name="T2" fmla="*/ 4 w 4"/>
                  <a:gd name="T3" fmla="*/ 0 h 1"/>
                  <a:gd name="T4" fmla="*/ 1 w 4"/>
                  <a:gd name="T5" fmla="*/ 0 h 1"/>
                  <a:gd name="T6" fmla="*/ 0 w 4"/>
                  <a:gd name="T7" fmla="*/ 0 h 1"/>
                  <a:gd name="T8" fmla="*/ 2 w 4"/>
                  <a:gd name="T9" fmla="*/ 0 h 1"/>
                  <a:gd name="T10" fmla="*/ 2 w 4"/>
                  <a:gd name="T11" fmla="*/ 0 h 1"/>
                  <a:gd name="T12" fmla="*/ 4 w 4"/>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4" y="0"/>
                      <a:pt x="4" y="0"/>
                      <a:pt x="4" y="0"/>
                    </a:cubicBezTo>
                    <a:cubicBezTo>
                      <a:pt x="4" y="1"/>
                      <a:pt x="2" y="0"/>
                      <a:pt x="1" y="0"/>
                    </a:cubicBezTo>
                    <a:cubicBezTo>
                      <a:pt x="0" y="0"/>
                      <a:pt x="0" y="0"/>
                      <a:pt x="0" y="0"/>
                    </a:cubicBezTo>
                    <a:cubicBezTo>
                      <a:pt x="2" y="0"/>
                      <a:pt x="2" y="0"/>
                      <a:pt x="2" y="0"/>
                    </a:cubicBezTo>
                    <a:cubicBezTo>
                      <a:pt x="2" y="0"/>
                      <a:pt x="2" y="0"/>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0" name="Freeform 1887">
                <a:extLst>
                  <a:ext uri="{FF2B5EF4-FFF2-40B4-BE49-F238E27FC236}">
                    <a16:creationId xmlns:a16="http://schemas.microsoft.com/office/drawing/2014/main" id="{257C83DA-6F91-4DB5-96CB-704C4CBC0832}"/>
                  </a:ext>
                </a:extLst>
              </p:cNvPr>
              <p:cNvSpPr/>
              <p:nvPr/>
            </p:nvSpPr>
            <p:spPr bwMode="auto">
              <a:xfrm>
                <a:off x="2381" y="204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1" name="Freeform 1888">
                <a:extLst>
                  <a:ext uri="{FF2B5EF4-FFF2-40B4-BE49-F238E27FC236}">
                    <a16:creationId xmlns:a16="http://schemas.microsoft.com/office/drawing/2014/main" id="{3AAC2CF0-21F4-444F-AB71-A78240C86807}"/>
                  </a:ext>
                </a:extLst>
              </p:cNvPr>
              <p:cNvSpPr/>
              <p:nvPr/>
            </p:nvSpPr>
            <p:spPr bwMode="auto">
              <a:xfrm>
                <a:off x="2544" y="2045"/>
                <a:ext cx="3" cy="3"/>
              </a:xfrm>
              <a:custGeom>
                <a:gdLst>
                  <a:gd name="T0" fmla="*/ 0 w 3"/>
                  <a:gd name="T1" fmla="*/ 0 h 3"/>
                  <a:gd name="T2" fmla="*/ 3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2" name="Freeform 1889">
                <a:extLst>
                  <a:ext uri="{FF2B5EF4-FFF2-40B4-BE49-F238E27FC236}">
                    <a16:creationId xmlns:a16="http://schemas.microsoft.com/office/drawing/2014/main" id="{B915C188-541D-4A7E-99EE-43EDFA9519C6}"/>
                  </a:ext>
                </a:extLst>
              </p:cNvPr>
              <p:cNvSpPr/>
              <p:nvPr/>
            </p:nvSpPr>
            <p:spPr bwMode="auto">
              <a:xfrm>
                <a:off x="2279" y="20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3" name="Freeform 1890">
                <a:extLst>
                  <a:ext uri="{FF2B5EF4-FFF2-40B4-BE49-F238E27FC236}">
                    <a16:creationId xmlns:a16="http://schemas.microsoft.com/office/drawing/2014/main" id="{743B8789-855F-46F8-A9A8-7C2974D5166C}"/>
                  </a:ext>
                </a:extLst>
              </p:cNvPr>
              <p:cNvSpPr/>
              <p:nvPr/>
            </p:nvSpPr>
            <p:spPr bwMode="auto">
              <a:xfrm>
                <a:off x="2319" y="2045"/>
                <a:ext cx="8" cy="8"/>
              </a:xfrm>
              <a:custGeom>
                <a:gdLst>
                  <a:gd name="T0" fmla="*/ 3 w 3"/>
                  <a:gd name="T1" fmla="*/ 0 h 3"/>
                  <a:gd name="T2" fmla="*/ 0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cubicBezTo>
                      <a:pt x="3" y="1"/>
                      <a:pt x="1" y="2"/>
                      <a:pt x="0" y="3"/>
                    </a:cubicBezTo>
                    <a:cubicBezTo>
                      <a:pt x="0" y="0"/>
                      <a:pt x="0" y="0"/>
                      <a:pt x="0" y="0"/>
                    </a:cubicBezTo>
                    <a:cubicBezTo>
                      <a:pt x="1"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4" name="Freeform 1891">
                <a:extLst>
                  <a:ext uri="{FF2B5EF4-FFF2-40B4-BE49-F238E27FC236}">
                    <a16:creationId xmlns:a16="http://schemas.microsoft.com/office/drawing/2014/main" id="{ED5ADCC3-F63C-4CEB-9C28-1020FB32F396}"/>
                  </a:ext>
                </a:extLst>
              </p:cNvPr>
              <p:cNvSpPr/>
              <p:nvPr/>
            </p:nvSpPr>
            <p:spPr bwMode="auto">
              <a:xfrm>
                <a:off x="2392" y="2043"/>
                <a:ext cx="5" cy="5"/>
              </a:xfrm>
              <a:custGeom>
                <a:gdLst>
                  <a:gd name="T0" fmla="*/ 2 w 2"/>
                  <a:gd name="T1" fmla="*/ 1 h 2"/>
                  <a:gd name="T2" fmla="*/ 1 w 2"/>
                  <a:gd name="T3" fmla="*/ 2 h 2"/>
                  <a:gd name="T4" fmla="*/ 2 w 2"/>
                  <a:gd name="T5" fmla="*/ 1 h 2"/>
                </a:gdLst>
                <a:cxnLst>
                  <a:cxn ang="0">
                    <a:pos x="T0" y="T1"/>
                  </a:cxn>
                  <a:cxn ang="0">
                    <a:pos x="T2" y="T3"/>
                  </a:cxn>
                  <a:cxn ang="0">
                    <a:pos x="T4" y="T5"/>
                  </a:cxn>
                </a:cxnLst>
                <a:rect l="0" t="0" r="r" b="b"/>
                <a:pathLst>
                  <a:path w="2" h="2">
                    <a:moveTo>
                      <a:pt x="2" y="1"/>
                    </a:moveTo>
                    <a:cubicBezTo>
                      <a:pt x="2" y="1"/>
                      <a:pt x="2" y="1"/>
                      <a:pt x="1" y="2"/>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5" name="Freeform 1892">
                <a:extLst>
                  <a:ext uri="{FF2B5EF4-FFF2-40B4-BE49-F238E27FC236}">
                    <a16:creationId xmlns:a16="http://schemas.microsoft.com/office/drawing/2014/main" id="{3F5F531C-F604-4792-B7EA-1FF1C7508341}"/>
                  </a:ext>
                </a:extLst>
              </p:cNvPr>
              <p:cNvSpPr/>
              <p:nvPr/>
            </p:nvSpPr>
            <p:spPr bwMode="auto">
              <a:xfrm>
                <a:off x="2306" y="2045"/>
                <a:ext cx="3" cy="3"/>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0"/>
                      <a:pt x="0" y="0"/>
                      <a:pt x="0" y="0"/>
                    </a:cubicBezTo>
                    <a:cubicBezTo>
                      <a:pt x="0"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6" name="Freeform 1893">
                <a:extLst>
                  <a:ext uri="{FF2B5EF4-FFF2-40B4-BE49-F238E27FC236}">
                    <a16:creationId xmlns:a16="http://schemas.microsoft.com/office/drawing/2014/main" id="{D4DA7BE8-A166-4BCE-85DF-FCA8BCF04634}"/>
                  </a:ext>
                </a:extLst>
              </p:cNvPr>
              <p:cNvSpPr/>
              <p:nvPr/>
            </p:nvSpPr>
            <p:spPr bwMode="auto">
              <a:xfrm>
                <a:off x="3364" y="2045"/>
                <a:ext cx="24" cy="11"/>
              </a:xfrm>
              <a:custGeom>
                <a:gdLst>
                  <a:gd name="T0" fmla="*/ 6 w 9"/>
                  <a:gd name="T1" fmla="*/ 1 h 4"/>
                  <a:gd name="T2" fmla="*/ 9 w 9"/>
                  <a:gd name="T3" fmla="*/ 1 h 4"/>
                  <a:gd name="T4" fmla="*/ 8 w 9"/>
                  <a:gd name="T5" fmla="*/ 2 h 4"/>
                  <a:gd name="T6" fmla="*/ 8 w 9"/>
                  <a:gd name="T7" fmla="*/ 2 h 4"/>
                  <a:gd name="T8" fmla="*/ 5 w 9"/>
                  <a:gd name="T9" fmla="*/ 3 h 4"/>
                  <a:gd name="T10" fmla="*/ 4 w 9"/>
                  <a:gd name="T11" fmla="*/ 3 h 4"/>
                  <a:gd name="T12" fmla="*/ 1 w 9"/>
                  <a:gd name="T13" fmla="*/ 4 h 4"/>
                  <a:gd name="T14" fmla="*/ 2 w 9"/>
                  <a:gd name="T15" fmla="*/ 1 h 4"/>
                  <a:gd name="T16" fmla="*/ 4 w 9"/>
                  <a:gd name="T17" fmla="*/ 3 h 4"/>
                  <a:gd name="T18" fmla="*/ 4 w 9"/>
                  <a:gd name="T19" fmla="*/ 0 h 4"/>
                  <a:gd name="T20" fmla="*/ 6 w 9"/>
                  <a:gd name="T21"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6" y="1"/>
                    </a:moveTo>
                    <a:cubicBezTo>
                      <a:pt x="7" y="0"/>
                      <a:pt x="8" y="2"/>
                      <a:pt x="9" y="1"/>
                    </a:cubicBezTo>
                    <a:cubicBezTo>
                      <a:pt x="8" y="2"/>
                      <a:pt x="8" y="2"/>
                      <a:pt x="8" y="2"/>
                    </a:cubicBezTo>
                    <a:cubicBezTo>
                      <a:pt x="8" y="2"/>
                      <a:pt x="8" y="2"/>
                      <a:pt x="8" y="2"/>
                    </a:cubicBezTo>
                    <a:cubicBezTo>
                      <a:pt x="7" y="3"/>
                      <a:pt x="5" y="1"/>
                      <a:pt x="5" y="3"/>
                    </a:cubicBezTo>
                    <a:cubicBezTo>
                      <a:pt x="4" y="3"/>
                      <a:pt x="4" y="3"/>
                      <a:pt x="4" y="3"/>
                    </a:cubicBezTo>
                    <a:cubicBezTo>
                      <a:pt x="4" y="3"/>
                      <a:pt x="3" y="4"/>
                      <a:pt x="1" y="4"/>
                    </a:cubicBezTo>
                    <a:cubicBezTo>
                      <a:pt x="3" y="2"/>
                      <a:pt x="0" y="2"/>
                      <a:pt x="2" y="1"/>
                    </a:cubicBezTo>
                    <a:cubicBezTo>
                      <a:pt x="4" y="3"/>
                      <a:pt x="4" y="3"/>
                      <a:pt x="4" y="3"/>
                    </a:cubicBezTo>
                    <a:cubicBezTo>
                      <a:pt x="3" y="2"/>
                      <a:pt x="6" y="1"/>
                      <a:pt x="4" y="0"/>
                    </a:cubicBezTo>
                    <a:cubicBezTo>
                      <a:pt x="5" y="0"/>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7" name="Freeform 1894">
                <a:extLst>
                  <a:ext uri="{FF2B5EF4-FFF2-40B4-BE49-F238E27FC236}">
                    <a16:creationId xmlns:a16="http://schemas.microsoft.com/office/drawing/2014/main" id="{F060171F-CAAF-4EE0-9A59-5586F6332691}"/>
                  </a:ext>
                </a:extLst>
              </p:cNvPr>
              <p:cNvSpPr/>
              <p:nvPr/>
            </p:nvSpPr>
            <p:spPr bwMode="auto">
              <a:xfrm>
                <a:off x="2277" y="2048"/>
                <a:ext cx="21" cy="13"/>
              </a:xfrm>
              <a:custGeom>
                <a:gdLst>
                  <a:gd name="T0" fmla="*/ 8 w 8"/>
                  <a:gd name="T1" fmla="*/ 0 h 5"/>
                  <a:gd name="T2" fmla="*/ 0 w 8"/>
                  <a:gd name="T3" fmla="*/ 5 h 5"/>
                  <a:gd name="T4" fmla="*/ 0 w 8"/>
                  <a:gd name="T5" fmla="*/ 3 h 5"/>
                  <a:gd name="T6" fmla="*/ 5 w 8"/>
                  <a:gd name="T7" fmla="*/ 2 h 5"/>
                  <a:gd name="T8" fmla="*/ 7 w 8"/>
                  <a:gd name="T9" fmla="*/ 0 h 5"/>
                  <a:gd name="T10" fmla="*/ 8 w 8"/>
                  <a:gd name="T11" fmla="*/ 0 h 5"/>
                </a:gdLst>
                <a:cxnLst>
                  <a:cxn ang="0">
                    <a:pos x="T0" y="T1"/>
                  </a:cxn>
                  <a:cxn ang="0">
                    <a:pos x="T2" y="T3"/>
                  </a:cxn>
                  <a:cxn ang="0">
                    <a:pos x="T4" y="T5"/>
                  </a:cxn>
                  <a:cxn ang="0">
                    <a:pos x="T6" y="T7"/>
                  </a:cxn>
                  <a:cxn ang="0">
                    <a:pos x="T8" y="T9"/>
                  </a:cxn>
                  <a:cxn ang="0">
                    <a:pos x="T10" y="T11"/>
                  </a:cxn>
                </a:cxnLst>
                <a:rect l="0" t="0" r="r" b="b"/>
                <a:pathLst>
                  <a:path w="8" h="5">
                    <a:moveTo>
                      <a:pt x="8" y="0"/>
                    </a:moveTo>
                    <a:cubicBezTo>
                      <a:pt x="6" y="2"/>
                      <a:pt x="3" y="3"/>
                      <a:pt x="0" y="5"/>
                    </a:cubicBezTo>
                    <a:cubicBezTo>
                      <a:pt x="1" y="4"/>
                      <a:pt x="1" y="3"/>
                      <a:pt x="0" y="3"/>
                    </a:cubicBezTo>
                    <a:cubicBezTo>
                      <a:pt x="2" y="4"/>
                      <a:pt x="4" y="2"/>
                      <a:pt x="5" y="2"/>
                    </a:cubicBezTo>
                    <a:cubicBezTo>
                      <a:pt x="5" y="1"/>
                      <a:pt x="7" y="1"/>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8" name="Freeform 1895">
                <a:extLst>
                  <a:ext uri="{FF2B5EF4-FFF2-40B4-BE49-F238E27FC236}">
                    <a16:creationId xmlns:a16="http://schemas.microsoft.com/office/drawing/2014/main" id="{3F4EDDA2-9821-40CC-8915-9467240D4036}"/>
                  </a:ext>
                </a:extLst>
              </p:cNvPr>
              <p:cNvSpPr/>
              <p:nvPr/>
            </p:nvSpPr>
            <p:spPr bwMode="auto">
              <a:xfrm>
                <a:off x="2303" y="2048"/>
                <a:ext cx="14" cy="16"/>
              </a:xfrm>
              <a:custGeom>
                <a:gdLst>
                  <a:gd name="T0" fmla="*/ 4 w 5"/>
                  <a:gd name="T1" fmla="*/ 1 h 6"/>
                  <a:gd name="T2" fmla="*/ 5 w 5"/>
                  <a:gd name="T3" fmla="*/ 1 h 6"/>
                  <a:gd name="T4" fmla="*/ 4 w 5"/>
                  <a:gd name="T5" fmla="*/ 3 h 6"/>
                  <a:gd name="T6" fmla="*/ 0 w 5"/>
                  <a:gd name="T7" fmla="*/ 5 h 6"/>
                  <a:gd name="T8" fmla="*/ 2 w 5"/>
                  <a:gd name="T9" fmla="*/ 3 h 6"/>
                  <a:gd name="T10" fmla="*/ 4 w 5"/>
                  <a:gd name="T11" fmla="*/ 2 h 6"/>
                  <a:gd name="T12" fmla="*/ 2 w 5"/>
                  <a:gd name="T13" fmla="*/ 1 h 6"/>
                  <a:gd name="T14" fmla="*/ 4 w 5"/>
                  <a:gd name="T15" fmla="*/ 0 h 6"/>
                  <a:gd name="T16" fmla="*/ 4 w 5"/>
                  <a:gd name="T17" fmla="*/ 1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4" y="1"/>
                      <a:pt x="5" y="1"/>
                      <a:pt x="5" y="1"/>
                    </a:cubicBezTo>
                    <a:cubicBezTo>
                      <a:pt x="5" y="2"/>
                      <a:pt x="3" y="2"/>
                      <a:pt x="4" y="3"/>
                    </a:cubicBezTo>
                    <a:cubicBezTo>
                      <a:pt x="3" y="5"/>
                      <a:pt x="1" y="5"/>
                      <a:pt x="0" y="5"/>
                    </a:cubicBezTo>
                    <a:cubicBezTo>
                      <a:pt x="2" y="6"/>
                      <a:pt x="1" y="3"/>
                      <a:pt x="2" y="3"/>
                    </a:cubicBezTo>
                    <a:cubicBezTo>
                      <a:pt x="3" y="3"/>
                      <a:pt x="4" y="2"/>
                      <a:pt x="4" y="2"/>
                    </a:cubicBezTo>
                    <a:cubicBezTo>
                      <a:pt x="2" y="1"/>
                      <a:pt x="2" y="1"/>
                      <a:pt x="2" y="1"/>
                    </a:cubicBezTo>
                    <a:cubicBezTo>
                      <a:pt x="4" y="0"/>
                      <a:pt x="4" y="0"/>
                      <a:pt x="4"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09" name="Freeform 1896">
                <a:extLst>
                  <a:ext uri="{FF2B5EF4-FFF2-40B4-BE49-F238E27FC236}">
                    <a16:creationId xmlns:a16="http://schemas.microsoft.com/office/drawing/2014/main" id="{979C2F2D-1CE2-4D4A-8185-47C10555B4EC}"/>
                  </a:ext>
                </a:extLst>
              </p:cNvPr>
              <p:cNvSpPr/>
              <p:nvPr/>
            </p:nvSpPr>
            <p:spPr bwMode="auto">
              <a:xfrm>
                <a:off x="2405" y="2048"/>
                <a:ext cx="13" cy="5"/>
              </a:xfrm>
              <a:custGeom>
                <a:gdLst>
                  <a:gd name="T0" fmla="*/ 5 w 5"/>
                  <a:gd name="T1" fmla="*/ 0 h 2"/>
                  <a:gd name="T2" fmla="*/ 5 w 5"/>
                  <a:gd name="T3" fmla="*/ 1 h 2"/>
                  <a:gd name="T4" fmla="*/ 1 w 5"/>
                  <a:gd name="T5" fmla="*/ 1 h 2"/>
                  <a:gd name="T6" fmla="*/ 0 w 5"/>
                  <a:gd name="T7" fmla="*/ 1 h 2"/>
                  <a:gd name="T8" fmla="*/ 3 w 5"/>
                  <a:gd name="T9" fmla="*/ 0 h 2"/>
                  <a:gd name="T10" fmla="*/ 3 w 5"/>
                  <a:gd name="T11" fmla="*/ 0 h 2"/>
                  <a:gd name="T12" fmla="*/ 5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cubicBezTo>
                      <a:pt x="5" y="1"/>
                      <a:pt x="5" y="1"/>
                      <a:pt x="5" y="1"/>
                    </a:cubicBezTo>
                    <a:cubicBezTo>
                      <a:pt x="4" y="1"/>
                      <a:pt x="2" y="0"/>
                      <a:pt x="1" y="1"/>
                    </a:cubicBezTo>
                    <a:cubicBezTo>
                      <a:pt x="1" y="0"/>
                      <a:pt x="0" y="2"/>
                      <a:pt x="0" y="1"/>
                    </a:cubicBezTo>
                    <a:cubicBezTo>
                      <a:pt x="3" y="0"/>
                      <a:pt x="3" y="0"/>
                      <a:pt x="3" y="0"/>
                    </a:cubicBezTo>
                    <a:cubicBezTo>
                      <a:pt x="3" y="0"/>
                      <a:pt x="3" y="0"/>
                      <a:pt x="3" y="0"/>
                    </a:cubicBezTo>
                    <a:cubicBezTo>
                      <a:pt x="4" y="0"/>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0" name="Freeform 1897">
                <a:extLst>
                  <a:ext uri="{FF2B5EF4-FFF2-40B4-BE49-F238E27FC236}">
                    <a16:creationId xmlns:a16="http://schemas.microsoft.com/office/drawing/2014/main" id="{00A114D4-8D65-400A-AE0D-09A1ED99417A}"/>
                  </a:ext>
                </a:extLst>
              </p:cNvPr>
              <p:cNvSpPr/>
              <p:nvPr/>
            </p:nvSpPr>
            <p:spPr bwMode="auto">
              <a:xfrm>
                <a:off x="3399" y="2048"/>
                <a:ext cx="51" cy="19"/>
              </a:xfrm>
              <a:custGeom>
                <a:gdLst>
                  <a:gd name="T0" fmla="*/ 19 w 19"/>
                  <a:gd name="T1" fmla="*/ 0 h 7"/>
                  <a:gd name="T2" fmla="*/ 15 w 19"/>
                  <a:gd name="T3" fmla="*/ 3 h 7"/>
                  <a:gd name="T4" fmla="*/ 7 w 19"/>
                  <a:gd name="T5" fmla="*/ 4 h 7"/>
                  <a:gd name="T6" fmla="*/ 7 w 19"/>
                  <a:gd name="T7" fmla="*/ 5 h 7"/>
                  <a:gd name="T8" fmla="*/ 4 w 19"/>
                  <a:gd name="T9" fmla="*/ 5 h 7"/>
                  <a:gd name="T10" fmla="*/ 0 w 19"/>
                  <a:gd name="T11" fmla="*/ 7 h 7"/>
                  <a:gd name="T12" fmla="*/ 0 w 19"/>
                  <a:gd name="T13" fmla="*/ 6 h 7"/>
                  <a:gd name="T14" fmla="*/ 7 w 19"/>
                  <a:gd name="T15" fmla="*/ 3 h 7"/>
                  <a:gd name="T16" fmla="*/ 7 w 19"/>
                  <a:gd name="T17" fmla="*/ 4 h 7"/>
                  <a:gd name="T18" fmla="*/ 12 w 19"/>
                  <a:gd name="T19" fmla="*/ 2 h 7"/>
                  <a:gd name="T20" fmla="*/ 17 w 19"/>
                  <a:gd name="T21" fmla="*/ 1 h 7"/>
                  <a:gd name="T22" fmla="*/ 18 w 19"/>
                  <a:gd name="T23" fmla="*/ 0 h 7"/>
                  <a:gd name="T24" fmla="*/ 19 w 19"/>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0"/>
                    </a:moveTo>
                    <a:cubicBezTo>
                      <a:pt x="18" y="2"/>
                      <a:pt x="16" y="2"/>
                      <a:pt x="15" y="3"/>
                    </a:cubicBezTo>
                    <a:cubicBezTo>
                      <a:pt x="11" y="3"/>
                      <a:pt x="10" y="5"/>
                      <a:pt x="7" y="4"/>
                    </a:cubicBezTo>
                    <a:cubicBezTo>
                      <a:pt x="7" y="5"/>
                      <a:pt x="7" y="5"/>
                      <a:pt x="7" y="5"/>
                    </a:cubicBezTo>
                    <a:cubicBezTo>
                      <a:pt x="6" y="4"/>
                      <a:pt x="5" y="5"/>
                      <a:pt x="4" y="5"/>
                    </a:cubicBezTo>
                    <a:cubicBezTo>
                      <a:pt x="3" y="5"/>
                      <a:pt x="1" y="6"/>
                      <a:pt x="0" y="7"/>
                    </a:cubicBezTo>
                    <a:cubicBezTo>
                      <a:pt x="0" y="6"/>
                      <a:pt x="0" y="6"/>
                      <a:pt x="0" y="6"/>
                    </a:cubicBezTo>
                    <a:cubicBezTo>
                      <a:pt x="2" y="4"/>
                      <a:pt x="4" y="5"/>
                      <a:pt x="7" y="3"/>
                    </a:cubicBezTo>
                    <a:cubicBezTo>
                      <a:pt x="7" y="4"/>
                      <a:pt x="7" y="4"/>
                      <a:pt x="7" y="4"/>
                    </a:cubicBezTo>
                    <a:cubicBezTo>
                      <a:pt x="9" y="4"/>
                      <a:pt x="10" y="1"/>
                      <a:pt x="12" y="2"/>
                    </a:cubicBezTo>
                    <a:cubicBezTo>
                      <a:pt x="13" y="1"/>
                      <a:pt x="16" y="1"/>
                      <a:pt x="17" y="1"/>
                    </a:cubicBezTo>
                    <a:cubicBezTo>
                      <a:pt x="18" y="0"/>
                      <a:pt x="18" y="0"/>
                      <a:pt x="18" y="0"/>
                    </a:cubicBez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1" name="Freeform 1898">
                <a:extLst>
                  <a:ext uri="{FF2B5EF4-FFF2-40B4-BE49-F238E27FC236}">
                    <a16:creationId xmlns:a16="http://schemas.microsoft.com/office/drawing/2014/main" id="{7B8A1F53-0A52-4CBE-8F99-C53E4179AD77}"/>
                  </a:ext>
                </a:extLst>
              </p:cNvPr>
              <p:cNvSpPr/>
              <p:nvPr/>
            </p:nvSpPr>
            <p:spPr bwMode="auto">
              <a:xfrm>
                <a:off x="2274" y="2048"/>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2" name="Freeform 1899">
                <a:extLst>
                  <a:ext uri="{FF2B5EF4-FFF2-40B4-BE49-F238E27FC236}">
                    <a16:creationId xmlns:a16="http://schemas.microsoft.com/office/drawing/2014/main" id="{EB228363-A329-4BD0-8EE4-087FCA274D85}"/>
                  </a:ext>
                </a:extLst>
              </p:cNvPr>
              <p:cNvSpPr/>
              <p:nvPr/>
            </p:nvSpPr>
            <p:spPr bwMode="auto">
              <a:xfrm>
                <a:off x="2571" y="2048"/>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1"/>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3" name="Freeform 1900">
                <a:extLst>
                  <a:ext uri="{FF2B5EF4-FFF2-40B4-BE49-F238E27FC236}">
                    <a16:creationId xmlns:a16="http://schemas.microsoft.com/office/drawing/2014/main" id="{BCA6C639-FB50-4D00-AE03-D40084D569DF}"/>
                  </a:ext>
                </a:extLst>
              </p:cNvPr>
              <p:cNvSpPr/>
              <p:nvPr/>
            </p:nvSpPr>
            <p:spPr bwMode="auto">
              <a:xfrm>
                <a:off x="3300" y="2048"/>
                <a:ext cx="43" cy="21"/>
              </a:xfrm>
              <a:custGeom>
                <a:gdLst>
                  <a:gd name="T0" fmla="*/ 16 w 16"/>
                  <a:gd name="T1" fmla="*/ 1 h 8"/>
                  <a:gd name="T2" fmla="*/ 15 w 16"/>
                  <a:gd name="T3" fmla="*/ 4 h 8"/>
                  <a:gd name="T4" fmla="*/ 14 w 16"/>
                  <a:gd name="T5" fmla="*/ 3 h 8"/>
                  <a:gd name="T6" fmla="*/ 14 w 16"/>
                  <a:gd name="T7" fmla="*/ 4 h 8"/>
                  <a:gd name="T8" fmla="*/ 12 w 16"/>
                  <a:gd name="T9" fmla="*/ 2 h 8"/>
                  <a:gd name="T10" fmla="*/ 8 w 16"/>
                  <a:gd name="T11" fmla="*/ 4 h 8"/>
                  <a:gd name="T12" fmla="*/ 7 w 16"/>
                  <a:gd name="T13" fmla="*/ 7 h 8"/>
                  <a:gd name="T14" fmla="*/ 9 w 16"/>
                  <a:gd name="T15" fmla="*/ 7 h 8"/>
                  <a:gd name="T16" fmla="*/ 5 w 16"/>
                  <a:gd name="T17" fmla="*/ 8 h 8"/>
                  <a:gd name="T18" fmla="*/ 5 w 16"/>
                  <a:gd name="T19" fmla="*/ 7 h 8"/>
                  <a:gd name="T20" fmla="*/ 5 w 16"/>
                  <a:gd name="T21" fmla="*/ 8 h 8"/>
                  <a:gd name="T22" fmla="*/ 6 w 16"/>
                  <a:gd name="T23" fmla="*/ 6 h 8"/>
                  <a:gd name="T24" fmla="*/ 1 w 16"/>
                  <a:gd name="T25" fmla="*/ 7 h 8"/>
                  <a:gd name="T26" fmla="*/ 2 w 16"/>
                  <a:gd name="T27" fmla="*/ 4 h 8"/>
                  <a:gd name="T28" fmla="*/ 7 w 16"/>
                  <a:gd name="T29" fmla="*/ 3 h 8"/>
                  <a:gd name="T30" fmla="*/ 15 w 16"/>
                  <a:gd name="T31" fmla="*/ 0 h 8"/>
                  <a:gd name="T32" fmla="*/ 16 w 16"/>
                  <a:gd name="T33"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1"/>
                    </a:moveTo>
                    <a:cubicBezTo>
                      <a:pt x="16" y="2"/>
                      <a:pt x="15" y="3"/>
                      <a:pt x="15" y="4"/>
                    </a:cubicBezTo>
                    <a:cubicBezTo>
                      <a:pt x="15" y="3"/>
                      <a:pt x="15" y="3"/>
                      <a:pt x="14" y="3"/>
                    </a:cubicBezTo>
                    <a:cubicBezTo>
                      <a:pt x="14" y="3"/>
                      <a:pt x="14" y="3"/>
                      <a:pt x="14" y="4"/>
                    </a:cubicBezTo>
                    <a:cubicBezTo>
                      <a:pt x="13" y="3"/>
                      <a:pt x="13" y="3"/>
                      <a:pt x="12" y="2"/>
                    </a:cubicBezTo>
                    <a:cubicBezTo>
                      <a:pt x="11" y="2"/>
                      <a:pt x="10" y="6"/>
                      <a:pt x="8" y="4"/>
                    </a:cubicBezTo>
                    <a:cubicBezTo>
                      <a:pt x="6" y="4"/>
                      <a:pt x="7" y="5"/>
                      <a:pt x="7" y="7"/>
                    </a:cubicBezTo>
                    <a:cubicBezTo>
                      <a:pt x="8" y="8"/>
                      <a:pt x="8" y="6"/>
                      <a:pt x="9" y="7"/>
                    </a:cubicBezTo>
                    <a:cubicBezTo>
                      <a:pt x="8" y="8"/>
                      <a:pt x="6" y="7"/>
                      <a:pt x="5" y="8"/>
                    </a:cubicBezTo>
                    <a:cubicBezTo>
                      <a:pt x="5" y="7"/>
                      <a:pt x="5" y="7"/>
                      <a:pt x="5" y="7"/>
                    </a:cubicBezTo>
                    <a:cubicBezTo>
                      <a:pt x="5" y="8"/>
                      <a:pt x="5" y="8"/>
                      <a:pt x="5" y="8"/>
                    </a:cubicBezTo>
                    <a:cubicBezTo>
                      <a:pt x="6" y="7"/>
                      <a:pt x="6" y="7"/>
                      <a:pt x="6" y="6"/>
                    </a:cubicBezTo>
                    <a:cubicBezTo>
                      <a:pt x="4" y="6"/>
                      <a:pt x="2" y="4"/>
                      <a:pt x="1" y="7"/>
                    </a:cubicBezTo>
                    <a:cubicBezTo>
                      <a:pt x="0" y="5"/>
                      <a:pt x="1" y="5"/>
                      <a:pt x="2" y="4"/>
                    </a:cubicBezTo>
                    <a:cubicBezTo>
                      <a:pt x="2" y="5"/>
                      <a:pt x="5" y="1"/>
                      <a:pt x="7" y="3"/>
                    </a:cubicBezTo>
                    <a:cubicBezTo>
                      <a:pt x="7" y="1"/>
                      <a:pt x="13" y="2"/>
                      <a:pt x="15" y="0"/>
                    </a:cubicBezTo>
                    <a:cubicBezTo>
                      <a:pt x="15" y="1"/>
                      <a:pt x="16" y="1"/>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4" name="Freeform 1901">
                <a:extLst>
                  <a:ext uri="{FF2B5EF4-FFF2-40B4-BE49-F238E27FC236}">
                    <a16:creationId xmlns:a16="http://schemas.microsoft.com/office/drawing/2014/main" id="{252ABA5D-E0DC-4849-9ACC-A01589B421EF}"/>
                  </a:ext>
                </a:extLst>
              </p:cNvPr>
              <p:cNvSpPr/>
              <p:nvPr/>
            </p:nvSpPr>
            <p:spPr bwMode="auto">
              <a:xfrm>
                <a:off x="3361" y="2048"/>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5" name="Freeform 1902">
                <a:extLst>
                  <a:ext uri="{FF2B5EF4-FFF2-40B4-BE49-F238E27FC236}">
                    <a16:creationId xmlns:a16="http://schemas.microsoft.com/office/drawing/2014/main" id="{E4AF359B-A26C-4189-8ADD-AA1F12CEB0A4}"/>
                  </a:ext>
                </a:extLst>
              </p:cNvPr>
              <p:cNvSpPr/>
              <p:nvPr/>
            </p:nvSpPr>
            <p:spPr bwMode="auto">
              <a:xfrm>
                <a:off x="2047" y="2051"/>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6" name="Freeform 1903">
                <a:extLst>
                  <a:ext uri="{FF2B5EF4-FFF2-40B4-BE49-F238E27FC236}">
                    <a16:creationId xmlns:a16="http://schemas.microsoft.com/office/drawing/2014/main" id="{B2FE7C71-7C67-4CA4-93C1-6C3D3F03A635}"/>
                  </a:ext>
                </a:extLst>
              </p:cNvPr>
              <p:cNvSpPr/>
              <p:nvPr/>
            </p:nvSpPr>
            <p:spPr bwMode="auto">
              <a:xfrm>
                <a:off x="2338" y="2051"/>
                <a:ext cx="19" cy="13"/>
              </a:xfrm>
              <a:custGeom>
                <a:gdLst>
                  <a:gd name="T0" fmla="*/ 5 w 7"/>
                  <a:gd name="T1" fmla="*/ 1 h 5"/>
                  <a:gd name="T2" fmla="*/ 7 w 7"/>
                  <a:gd name="T3" fmla="*/ 1 h 5"/>
                  <a:gd name="T4" fmla="*/ 3 w 7"/>
                  <a:gd name="T5" fmla="*/ 4 h 5"/>
                  <a:gd name="T6" fmla="*/ 1 w 7"/>
                  <a:gd name="T7" fmla="*/ 4 h 5"/>
                  <a:gd name="T8" fmla="*/ 2 w 7"/>
                  <a:gd name="T9" fmla="*/ 1 h 5"/>
                  <a:gd name="T10" fmla="*/ 1 w 7"/>
                  <a:gd name="T11" fmla="*/ 1 h 5"/>
                  <a:gd name="T12" fmla="*/ 2 w 7"/>
                  <a:gd name="T13" fmla="*/ 1 h 5"/>
                  <a:gd name="T14" fmla="*/ 3 w 7"/>
                  <a:gd name="T15" fmla="*/ 1 h 5"/>
                  <a:gd name="T16" fmla="*/ 4 w 7"/>
                  <a:gd name="T17" fmla="*/ 0 h 5"/>
                  <a:gd name="T18" fmla="*/ 5 w 7"/>
                  <a:gd name="T1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1"/>
                    </a:moveTo>
                    <a:cubicBezTo>
                      <a:pt x="5" y="2"/>
                      <a:pt x="6" y="0"/>
                      <a:pt x="7" y="1"/>
                    </a:cubicBezTo>
                    <a:cubicBezTo>
                      <a:pt x="6" y="3"/>
                      <a:pt x="3" y="1"/>
                      <a:pt x="3" y="4"/>
                    </a:cubicBezTo>
                    <a:cubicBezTo>
                      <a:pt x="2" y="5"/>
                      <a:pt x="2" y="3"/>
                      <a:pt x="1" y="4"/>
                    </a:cubicBezTo>
                    <a:cubicBezTo>
                      <a:pt x="1" y="3"/>
                      <a:pt x="0" y="2"/>
                      <a:pt x="2" y="1"/>
                    </a:cubicBezTo>
                    <a:cubicBezTo>
                      <a:pt x="1" y="1"/>
                      <a:pt x="1" y="1"/>
                      <a:pt x="1" y="1"/>
                    </a:cubicBezTo>
                    <a:cubicBezTo>
                      <a:pt x="2" y="1"/>
                      <a:pt x="2" y="1"/>
                      <a:pt x="2" y="1"/>
                    </a:cubicBezTo>
                    <a:cubicBezTo>
                      <a:pt x="3" y="1"/>
                      <a:pt x="3" y="1"/>
                      <a:pt x="3" y="1"/>
                    </a:cubicBezTo>
                    <a:cubicBezTo>
                      <a:pt x="4" y="0"/>
                      <a:pt x="4" y="0"/>
                      <a:pt x="4" y="0"/>
                    </a:cubicBezTo>
                    <a:cubicBezTo>
                      <a:pt x="4"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7" name="Freeform 1904">
                <a:extLst>
                  <a:ext uri="{FF2B5EF4-FFF2-40B4-BE49-F238E27FC236}">
                    <a16:creationId xmlns:a16="http://schemas.microsoft.com/office/drawing/2014/main" id="{A2A47104-717D-4EF1-B2B7-4B9C4F2CB6E8}"/>
                  </a:ext>
                </a:extLst>
              </p:cNvPr>
              <p:cNvSpPr/>
              <p:nvPr/>
            </p:nvSpPr>
            <p:spPr bwMode="auto">
              <a:xfrm>
                <a:off x="2402" y="2051"/>
                <a:ext cx="3" cy="2"/>
              </a:xfrm>
              <a:custGeom>
                <a:gdLst>
                  <a:gd name="T0" fmla="*/ 3 w 3"/>
                  <a:gd name="T1" fmla="*/ 2 h 2"/>
                  <a:gd name="T2" fmla="*/ 0 w 3"/>
                  <a:gd name="T3" fmla="*/ 0 h 2"/>
                  <a:gd name="T4" fmla="*/ 3 w 3"/>
                  <a:gd name="T5" fmla="*/ 2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8" name="Freeform 1905">
                <a:extLst>
                  <a:ext uri="{FF2B5EF4-FFF2-40B4-BE49-F238E27FC236}">
                    <a16:creationId xmlns:a16="http://schemas.microsoft.com/office/drawing/2014/main" id="{653B3E91-76FC-43E6-961B-FF74362093ED}"/>
                  </a:ext>
                </a:extLst>
              </p:cNvPr>
              <p:cNvSpPr/>
              <p:nvPr/>
            </p:nvSpPr>
            <p:spPr bwMode="auto">
              <a:xfrm>
                <a:off x="2517" y="2051"/>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19" name="Freeform 1906">
                <a:extLst>
                  <a:ext uri="{FF2B5EF4-FFF2-40B4-BE49-F238E27FC236}">
                    <a16:creationId xmlns:a16="http://schemas.microsoft.com/office/drawing/2014/main" id="{2C10F1A9-4455-492B-873D-CE8DC70D2ADD}"/>
                  </a:ext>
                </a:extLst>
              </p:cNvPr>
              <p:cNvSpPr/>
              <p:nvPr/>
            </p:nvSpPr>
            <p:spPr bwMode="auto">
              <a:xfrm>
                <a:off x="2250" y="2053"/>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0"/>
                      <a:pt x="1" y="0"/>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0" name="Freeform 1907">
                <a:extLst>
                  <a:ext uri="{FF2B5EF4-FFF2-40B4-BE49-F238E27FC236}">
                    <a16:creationId xmlns:a16="http://schemas.microsoft.com/office/drawing/2014/main" id="{9453BD7A-DFE3-4511-AA1B-58510CC213E7}"/>
                  </a:ext>
                </a:extLst>
              </p:cNvPr>
              <p:cNvSpPr/>
              <p:nvPr/>
            </p:nvSpPr>
            <p:spPr bwMode="auto">
              <a:xfrm>
                <a:off x="2523" y="2051"/>
                <a:ext cx="2"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1" name="Freeform 1908">
                <a:extLst>
                  <a:ext uri="{FF2B5EF4-FFF2-40B4-BE49-F238E27FC236}">
                    <a16:creationId xmlns:a16="http://schemas.microsoft.com/office/drawing/2014/main" id="{F71DD066-B0AE-4103-A56F-5DA63D179E1F}"/>
                  </a:ext>
                </a:extLst>
              </p:cNvPr>
              <p:cNvSpPr/>
              <p:nvPr/>
            </p:nvSpPr>
            <p:spPr bwMode="auto">
              <a:xfrm>
                <a:off x="2472" y="2053"/>
                <a:ext cx="40" cy="14"/>
              </a:xfrm>
              <a:custGeom>
                <a:gdLst>
                  <a:gd name="T0" fmla="*/ 15 w 15"/>
                  <a:gd name="T1" fmla="*/ 1 h 5"/>
                  <a:gd name="T2" fmla="*/ 10 w 15"/>
                  <a:gd name="T3" fmla="*/ 3 h 5"/>
                  <a:gd name="T4" fmla="*/ 10 w 15"/>
                  <a:gd name="T5" fmla="*/ 2 h 5"/>
                  <a:gd name="T6" fmla="*/ 4 w 15"/>
                  <a:gd name="T7" fmla="*/ 4 h 5"/>
                  <a:gd name="T8" fmla="*/ 2 w 15"/>
                  <a:gd name="T9" fmla="*/ 5 h 5"/>
                  <a:gd name="T10" fmla="*/ 0 w 15"/>
                  <a:gd name="T11" fmla="*/ 4 h 5"/>
                  <a:gd name="T12" fmla="*/ 3 w 15"/>
                  <a:gd name="T13" fmla="*/ 3 h 5"/>
                  <a:gd name="T14" fmla="*/ 2 w 15"/>
                  <a:gd name="T15" fmla="*/ 2 h 5"/>
                  <a:gd name="T16" fmla="*/ 6 w 15"/>
                  <a:gd name="T17" fmla="*/ 1 h 5"/>
                  <a:gd name="T18" fmla="*/ 7 w 15"/>
                  <a:gd name="T19" fmla="*/ 2 h 5"/>
                  <a:gd name="T20" fmla="*/ 9 w 15"/>
                  <a:gd name="T21" fmla="*/ 0 h 5"/>
                  <a:gd name="T22" fmla="*/ 15 w 15"/>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1"/>
                    </a:moveTo>
                    <a:cubicBezTo>
                      <a:pt x="15" y="3"/>
                      <a:pt x="12" y="2"/>
                      <a:pt x="10" y="3"/>
                    </a:cubicBezTo>
                    <a:cubicBezTo>
                      <a:pt x="10" y="2"/>
                      <a:pt x="10" y="2"/>
                      <a:pt x="10" y="2"/>
                    </a:cubicBezTo>
                    <a:cubicBezTo>
                      <a:pt x="8" y="1"/>
                      <a:pt x="7" y="5"/>
                      <a:pt x="4" y="4"/>
                    </a:cubicBezTo>
                    <a:cubicBezTo>
                      <a:pt x="2" y="5"/>
                      <a:pt x="2" y="5"/>
                      <a:pt x="2" y="5"/>
                    </a:cubicBezTo>
                    <a:cubicBezTo>
                      <a:pt x="3" y="5"/>
                      <a:pt x="1" y="3"/>
                      <a:pt x="0" y="4"/>
                    </a:cubicBezTo>
                    <a:cubicBezTo>
                      <a:pt x="1" y="3"/>
                      <a:pt x="3" y="5"/>
                      <a:pt x="3" y="3"/>
                    </a:cubicBezTo>
                    <a:cubicBezTo>
                      <a:pt x="2" y="2"/>
                      <a:pt x="2" y="2"/>
                      <a:pt x="2" y="2"/>
                    </a:cubicBezTo>
                    <a:cubicBezTo>
                      <a:pt x="3" y="1"/>
                      <a:pt x="5" y="1"/>
                      <a:pt x="6" y="1"/>
                    </a:cubicBezTo>
                    <a:cubicBezTo>
                      <a:pt x="7" y="1"/>
                      <a:pt x="7" y="2"/>
                      <a:pt x="7" y="2"/>
                    </a:cubicBezTo>
                    <a:cubicBezTo>
                      <a:pt x="7" y="1"/>
                      <a:pt x="9" y="1"/>
                      <a:pt x="9" y="0"/>
                    </a:cubicBezTo>
                    <a:cubicBezTo>
                      <a:pt x="11" y="3"/>
                      <a:pt x="12"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2" name="Freeform 1909">
                <a:extLst>
                  <a:ext uri="{FF2B5EF4-FFF2-40B4-BE49-F238E27FC236}">
                    <a16:creationId xmlns:a16="http://schemas.microsoft.com/office/drawing/2014/main" id="{A5DAECC6-0FCD-4B1C-9EB0-D9E2314D3894}"/>
                  </a:ext>
                </a:extLst>
              </p:cNvPr>
              <p:cNvSpPr/>
              <p:nvPr/>
            </p:nvSpPr>
            <p:spPr bwMode="auto">
              <a:xfrm>
                <a:off x="3287" y="2056"/>
                <a:ext cx="8" cy="3"/>
              </a:xfrm>
              <a:custGeom>
                <a:gdLst>
                  <a:gd name="T0" fmla="*/ 0 w 3"/>
                  <a:gd name="T1" fmla="*/ 1 h 1"/>
                  <a:gd name="T2" fmla="*/ 3 w 3"/>
                  <a:gd name="T3" fmla="*/ 0 h 1"/>
                  <a:gd name="T4" fmla="*/ 0 w 3"/>
                  <a:gd name="T5" fmla="*/ 1 h 1"/>
                </a:gdLst>
                <a:cxnLst>
                  <a:cxn ang="0">
                    <a:pos x="T0" y="T1"/>
                  </a:cxn>
                  <a:cxn ang="0">
                    <a:pos x="T2" y="T3"/>
                  </a:cxn>
                  <a:cxn ang="0">
                    <a:pos x="T4" y="T5"/>
                  </a:cxn>
                </a:cxnLst>
                <a:rect l="0" t="0" r="r" b="b"/>
                <a:pathLst>
                  <a:path w="3" h="1">
                    <a:moveTo>
                      <a:pt x="0" y="1"/>
                    </a:moveTo>
                    <a:cubicBezTo>
                      <a:pt x="0" y="0"/>
                      <a:pt x="2" y="0"/>
                      <a:pt x="3"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3" name="Freeform 1910">
                <a:extLst>
                  <a:ext uri="{FF2B5EF4-FFF2-40B4-BE49-F238E27FC236}">
                    <a16:creationId xmlns:a16="http://schemas.microsoft.com/office/drawing/2014/main" id="{8A5D2DF1-43C5-4D3C-B053-59D2E86668B6}"/>
                  </a:ext>
                </a:extLst>
              </p:cNvPr>
              <p:cNvSpPr/>
              <p:nvPr/>
            </p:nvSpPr>
            <p:spPr bwMode="auto">
              <a:xfrm>
                <a:off x="2052" y="2056"/>
                <a:ext cx="6" cy="8"/>
              </a:xfrm>
              <a:custGeom>
                <a:gdLst>
                  <a:gd name="T0" fmla="*/ 2 w 2"/>
                  <a:gd name="T1" fmla="*/ 1 h 3"/>
                  <a:gd name="T2" fmla="*/ 0 w 2"/>
                  <a:gd name="T3" fmla="*/ 2 h 3"/>
                  <a:gd name="T4" fmla="*/ 2 w 2"/>
                  <a:gd name="T5" fmla="*/ 0 h 3"/>
                  <a:gd name="T6" fmla="*/ 2 w 2"/>
                  <a:gd name="T7" fmla="*/ 1 h 3"/>
                </a:gdLst>
                <a:cxnLst>
                  <a:cxn ang="0">
                    <a:pos x="T0" y="T1"/>
                  </a:cxn>
                  <a:cxn ang="0">
                    <a:pos x="T2" y="T3"/>
                  </a:cxn>
                  <a:cxn ang="0">
                    <a:pos x="T4" y="T5"/>
                  </a:cxn>
                  <a:cxn ang="0">
                    <a:pos x="T6" y="T7"/>
                  </a:cxn>
                </a:cxnLst>
                <a:rect l="0" t="0" r="r" b="b"/>
                <a:pathLst>
                  <a:path w="2" h="3">
                    <a:moveTo>
                      <a:pt x="2" y="1"/>
                    </a:moveTo>
                    <a:cubicBezTo>
                      <a:pt x="1" y="3"/>
                      <a:pt x="1" y="2"/>
                      <a:pt x="0" y="2"/>
                    </a:cubicBezTo>
                    <a:cubicBezTo>
                      <a:pt x="0" y="1"/>
                      <a:pt x="1" y="0"/>
                      <a:pt x="2" y="0"/>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4" name="Freeform 1911">
                <a:extLst>
                  <a:ext uri="{FF2B5EF4-FFF2-40B4-BE49-F238E27FC236}">
                    <a16:creationId xmlns:a16="http://schemas.microsoft.com/office/drawing/2014/main" id="{5C97F10F-C84E-411D-BE5B-96FF8239F564}"/>
                  </a:ext>
                </a:extLst>
              </p:cNvPr>
              <p:cNvSpPr/>
              <p:nvPr/>
            </p:nvSpPr>
            <p:spPr bwMode="auto">
              <a:xfrm>
                <a:off x="3276" y="2056"/>
                <a:ext cx="8" cy="5"/>
              </a:xfrm>
              <a:custGeom>
                <a:gdLst>
                  <a:gd name="T0" fmla="*/ 3 w 3"/>
                  <a:gd name="T1" fmla="*/ 1 h 2"/>
                  <a:gd name="T2" fmla="*/ 1 w 3"/>
                  <a:gd name="T3" fmla="*/ 2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1" y="2"/>
                      <a:pt x="1" y="2"/>
                      <a:pt x="1" y="2"/>
                    </a:cubicBezTo>
                    <a:cubicBezTo>
                      <a:pt x="0" y="1"/>
                      <a:pt x="0" y="1"/>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5" name="Freeform 1912">
                <a:extLst>
                  <a:ext uri="{FF2B5EF4-FFF2-40B4-BE49-F238E27FC236}">
                    <a16:creationId xmlns:a16="http://schemas.microsoft.com/office/drawing/2014/main" id="{854A084C-1819-4629-A5EC-2749B3EEECE0}"/>
                  </a:ext>
                </a:extLst>
              </p:cNvPr>
              <p:cNvSpPr/>
              <p:nvPr/>
            </p:nvSpPr>
            <p:spPr bwMode="auto">
              <a:xfrm>
                <a:off x="2509" y="2059"/>
                <a:ext cx="5" cy="5"/>
              </a:xfrm>
              <a:custGeom>
                <a:gdLst>
                  <a:gd name="T0" fmla="*/ 2 w 2"/>
                  <a:gd name="T1" fmla="*/ 0 h 2"/>
                  <a:gd name="T2" fmla="*/ 1 w 2"/>
                  <a:gd name="T3" fmla="*/ 2 h 2"/>
                  <a:gd name="T4" fmla="*/ 0 w 2"/>
                  <a:gd name="T5" fmla="*/ 1 h 2"/>
                  <a:gd name="T6" fmla="*/ 1 w 2"/>
                  <a:gd name="T7" fmla="*/ 0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1" y="2"/>
                      <a:pt x="1" y="2"/>
                      <a:pt x="1" y="2"/>
                    </a:cubicBezTo>
                    <a:cubicBezTo>
                      <a:pt x="0" y="1"/>
                      <a:pt x="0" y="1"/>
                      <a:pt x="0" y="1"/>
                    </a:cubicBezTo>
                    <a:cubicBezTo>
                      <a:pt x="0" y="1"/>
                      <a:pt x="2"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6" name="Freeform 1913">
                <a:extLst>
                  <a:ext uri="{FF2B5EF4-FFF2-40B4-BE49-F238E27FC236}">
                    <a16:creationId xmlns:a16="http://schemas.microsoft.com/office/drawing/2014/main" id="{085FC731-9902-4603-AB55-5A5F27EEF996}"/>
                  </a:ext>
                </a:extLst>
              </p:cNvPr>
              <p:cNvSpPr/>
              <p:nvPr/>
            </p:nvSpPr>
            <p:spPr bwMode="auto">
              <a:xfrm>
                <a:off x="2555" y="2059"/>
                <a:ext cx="8" cy="2"/>
              </a:xfrm>
              <a:custGeom>
                <a:gdLst>
                  <a:gd name="T0" fmla="*/ 3 w 3"/>
                  <a:gd name="T1" fmla="*/ 0 h 1"/>
                  <a:gd name="T2" fmla="*/ 0 w 3"/>
                  <a:gd name="T3" fmla="*/ 0 h 1"/>
                  <a:gd name="T4" fmla="*/ 3 w 3"/>
                  <a:gd name="T5" fmla="*/ 0 h 1"/>
                </a:gdLst>
                <a:cxnLst>
                  <a:cxn ang="0">
                    <a:pos x="T0" y="T1"/>
                  </a:cxn>
                  <a:cxn ang="0">
                    <a:pos x="T2" y="T3"/>
                  </a:cxn>
                  <a:cxn ang="0">
                    <a:pos x="T4" y="T5"/>
                  </a:cxn>
                </a:cxnLst>
                <a:rect l="0" t="0" r="r" b="b"/>
                <a:pathLst>
                  <a:path w="3" h="1">
                    <a:moveTo>
                      <a:pt x="3" y="0"/>
                    </a:moveTo>
                    <a:cubicBezTo>
                      <a:pt x="2" y="0"/>
                      <a:pt x="1" y="1"/>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7" name="Freeform 1914">
                <a:extLst>
                  <a:ext uri="{FF2B5EF4-FFF2-40B4-BE49-F238E27FC236}">
                    <a16:creationId xmlns:a16="http://schemas.microsoft.com/office/drawing/2014/main" id="{167FD9B7-FB9D-46E3-9BC2-0CEE809C68FD}"/>
                  </a:ext>
                </a:extLst>
              </p:cNvPr>
              <p:cNvSpPr/>
              <p:nvPr/>
            </p:nvSpPr>
            <p:spPr bwMode="auto">
              <a:xfrm>
                <a:off x="2154" y="2059"/>
                <a:ext cx="5" cy="5"/>
              </a:xfrm>
              <a:custGeom>
                <a:gdLst>
                  <a:gd name="T0" fmla="*/ 2 w 2"/>
                  <a:gd name="T1" fmla="*/ 1 h 2"/>
                  <a:gd name="T2" fmla="*/ 2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1"/>
                      <a:pt x="1" y="0"/>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8" name="Freeform 1915">
                <a:extLst>
                  <a:ext uri="{FF2B5EF4-FFF2-40B4-BE49-F238E27FC236}">
                    <a16:creationId xmlns:a16="http://schemas.microsoft.com/office/drawing/2014/main" id="{37976B6A-FAFC-49DB-8EF8-677A3F029344}"/>
                  </a:ext>
                </a:extLst>
              </p:cNvPr>
              <p:cNvSpPr/>
              <p:nvPr/>
            </p:nvSpPr>
            <p:spPr bwMode="auto">
              <a:xfrm>
                <a:off x="2547" y="2059"/>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0"/>
                      <a:pt x="1" y="1"/>
                      <a:pt x="1" y="1"/>
                    </a:cubicBezTo>
                    <a:cubicBezTo>
                      <a:pt x="1" y="2"/>
                      <a:pt x="1" y="2"/>
                      <a:pt x="1" y="2"/>
                    </a:cubicBezTo>
                    <a:cubicBezTo>
                      <a:pt x="1" y="2"/>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29" name="Freeform 1916">
                <a:extLst>
                  <a:ext uri="{FF2B5EF4-FFF2-40B4-BE49-F238E27FC236}">
                    <a16:creationId xmlns:a16="http://schemas.microsoft.com/office/drawing/2014/main" id="{BF47FD88-2387-4436-8149-E94D111B8B38}"/>
                  </a:ext>
                </a:extLst>
              </p:cNvPr>
              <p:cNvSpPr/>
              <p:nvPr/>
            </p:nvSpPr>
            <p:spPr bwMode="auto">
              <a:xfrm>
                <a:off x="2528" y="2061"/>
                <a:ext cx="5" cy="3"/>
              </a:xfrm>
              <a:custGeom>
                <a:gdLst>
                  <a:gd name="T0" fmla="*/ 2 w 2"/>
                  <a:gd name="T1" fmla="*/ 0 h 1"/>
                  <a:gd name="T2" fmla="*/ 0 w 2"/>
                  <a:gd name="T3" fmla="*/ 1 h 1"/>
                  <a:gd name="T4" fmla="*/ 1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0" y="1"/>
                    </a:cubicBezTo>
                    <a:cubicBezTo>
                      <a:pt x="1" y="0"/>
                      <a:pt x="1"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0" name="Freeform 1917">
                <a:extLst>
                  <a:ext uri="{FF2B5EF4-FFF2-40B4-BE49-F238E27FC236}">
                    <a16:creationId xmlns:a16="http://schemas.microsoft.com/office/drawing/2014/main" id="{F2CE19E2-1B86-4FCD-8C02-27E6736E009E}"/>
                  </a:ext>
                </a:extLst>
              </p:cNvPr>
              <p:cNvSpPr/>
              <p:nvPr/>
            </p:nvSpPr>
            <p:spPr bwMode="auto">
              <a:xfrm>
                <a:off x="2539" y="20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0" y="0"/>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1" name="Freeform 1918">
                <a:extLst>
                  <a:ext uri="{FF2B5EF4-FFF2-40B4-BE49-F238E27FC236}">
                    <a16:creationId xmlns:a16="http://schemas.microsoft.com/office/drawing/2014/main" id="{AF7DBD66-3428-4C4A-A2E3-16AF3C195B6F}"/>
                  </a:ext>
                </a:extLst>
              </p:cNvPr>
              <p:cNvSpPr/>
              <p:nvPr/>
            </p:nvSpPr>
            <p:spPr bwMode="auto">
              <a:xfrm>
                <a:off x="3222" y="2059"/>
                <a:ext cx="11" cy="8"/>
              </a:xfrm>
              <a:custGeom>
                <a:gdLst>
                  <a:gd name="T0" fmla="*/ 3 w 4"/>
                  <a:gd name="T1" fmla="*/ 1 h 3"/>
                  <a:gd name="T2" fmla="*/ 3 w 4"/>
                  <a:gd name="T3" fmla="*/ 2 h 3"/>
                  <a:gd name="T4" fmla="*/ 4 w 4"/>
                  <a:gd name="T5" fmla="*/ 2 h 3"/>
                  <a:gd name="T6" fmla="*/ 2 w 4"/>
                  <a:gd name="T7" fmla="*/ 3 h 3"/>
                  <a:gd name="T8" fmla="*/ 1 w 4"/>
                  <a:gd name="T9" fmla="*/ 2 h 3"/>
                  <a:gd name="T10" fmla="*/ 0 w 4"/>
                  <a:gd name="T11" fmla="*/ 2 h 3"/>
                  <a:gd name="T12" fmla="*/ 2 w 4"/>
                  <a:gd name="T13" fmla="*/ 2 h 3"/>
                  <a:gd name="T14" fmla="*/ 2 w 4"/>
                  <a:gd name="T15" fmla="*/ 1 h 3"/>
                  <a:gd name="T16" fmla="*/ 3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3" y="2"/>
                      <a:pt x="2" y="2"/>
                      <a:pt x="3" y="2"/>
                    </a:cubicBezTo>
                    <a:cubicBezTo>
                      <a:pt x="4" y="2"/>
                      <a:pt x="4" y="2"/>
                      <a:pt x="4" y="2"/>
                    </a:cubicBezTo>
                    <a:cubicBezTo>
                      <a:pt x="2" y="3"/>
                      <a:pt x="2" y="3"/>
                      <a:pt x="2" y="3"/>
                    </a:cubicBezTo>
                    <a:cubicBezTo>
                      <a:pt x="2" y="2"/>
                      <a:pt x="1" y="2"/>
                      <a:pt x="1" y="2"/>
                    </a:cubicBezTo>
                    <a:cubicBezTo>
                      <a:pt x="0" y="2"/>
                      <a:pt x="0" y="2"/>
                      <a:pt x="0" y="2"/>
                    </a:cubicBezTo>
                    <a:cubicBezTo>
                      <a:pt x="1" y="0"/>
                      <a:pt x="1" y="3"/>
                      <a:pt x="2" y="2"/>
                    </a:cubicBezTo>
                    <a:cubicBezTo>
                      <a:pt x="2" y="1"/>
                      <a:pt x="2" y="1"/>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2" name="Freeform 1919">
                <a:extLst>
                  <a:ext uri="{FF2B5EF4-FFF2-40B4-BE49-F238E27FC236}">
                    <a16:creationId xmlns:a16="http://schemas.microsoft.com/office/drawing/2014/main" id="{2E623703-1559-4487-83A2-1829B04349F4}"/>
                  </a:ext>
                </a:extLst>
              </p:cNvPr>
              <p:cNvSpPr/>
              <p:nvPr/>
            </p:nvSpPr>
            <p:spPr bwMode="auto">
              <a:xfrm>
                <a:off x="2466" y="2061"/>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3" name="Rectangle 1920">
                <a:extLst>
                  <a:ext uri="{FF2B5EF4-FFF2-40B4-BE49-F238E27FC236}">
                    <a16:creationId xmlns:a16="http://schemas.microsoft.com/office/drawing/2014/main" id="{B5406D33-D654-4DB7-9266-5F5481D1EF38}"/>
                  </a:ext>
                </a:extLst>
              </p:cNvPr>
              <p:cNvSpPr>
                <a:spLocks noChangeArrowheads="1"/>
              </p:cNvSpPr>
              <p:nvPr/>
            </p:nvSpPr>
            <p:spPr bwMode="auto">
              <a:xfrm>
                <a:off x="2325" y="206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4" name="Freeform 1921">
                <a:extLst>
                  <a:ext uri="{FF2B5EF4-FFF2-40B4-BE49-F238E27FC236}">
                    <a16:creationId xmlns:a16="http://schemas.microsoft.com/office/drawing/2014/main" id="{21D3410B-6F1F-4F1D-B19D-C5F9CF70FE9D}"/>
                  </a:ext>
                </a:extLst>
              </p:cNvPr>
              <p:cNvSpPr/>
              <p:nvPr/>
            </p:nvSpPr>
            <p:spPr bwMode="auto">
              <a:xfrm>
                <a:off x="3292" y="2064"/>
                <a:ext cx="8" cy="3"/>
              </a:xfrm>
              <a:custGeom>
                <a:gdLst>
                  <a:gd name="T0" fmla="*/ 0 w 3"/>
                  <a:gd name="T1" fmla="*/ 1 h 1"/>
                  <a:gd name="T2" fmla="*/ 0 w 3"/>
                  <a:gd name="T3" fmla="*/ 0 h 1"/>
                  <a:gd name="T4" fmla="*/ 3 w 3"/>
                  <a:gd name="T5" fmla="*/ 0 h 1"/>
                  <a:gd name="T6" fmla="*/ 0 w 3"/>
                  <a:gd name="T7" fmla="*/ 1 h 1"/>
                </a:gd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0"/>
                    </a:cubicBezTo>
                    <a:cubicBezTo>
                      <a:pt x="2"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5" name="Freeform 1922">
                <a:extLst>
                  <a:ext uri="{FF2B5EF4-FFF2-40B4-BE49-F238E27FC236}">
                    <a16:creationId xmlns:a16="http://schemas.microsoft.com/office/drawing/2014/main" id="{20D6F68C-F09E-4372-8460-E9A635E90C42}"/>
                  </a:ext>
                </a:extLst>
              </p:cNvPr>
              <p:cNvSpPr/>
              <p:nvPr/>
            </p:nvSpPr>
            <p:spPr bwMode="auto">
              <a:xfrm>
                <a:off x="2095" y="2064"/>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6" name="Freeform 1923">
                <a:extLst>
                  <a:ext uri="{FF2B5EF4-FFF2-40B4-BE49-F238E27FC236}">
                    <a16:creationId xmlns:a16="http://schemas.microsoft.com/office/drawing/2014/main" id="{68CF3484-E5B0-4D7E-B80F-1E0F318CDEDF}"/>
                  </a:ext>
                </a:extLst>
              </p:cNvPr>
              <p:cNvSpPr/>
              <p:nvPr/>
            </p:nvSpPr>
            <p:spPr bwMode="auto">
              <a:xfrm>
                <a:off x="2151" y="2064"/>
                <a:ext cx="3" cy="3"/>
              </a:xfrm>
              <a:custGeom>
                <a:gdLst>
                  <a:gd name="T0" fmla="*/ 1 w 1"/>
                  <a:gd name="T1" fmla="*/ 0 h 1"/>
                  <a:gd name="T2" fmla="*/ 1 w 1"/>
                  <a:gd name="T3" fmla="*/ 1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1"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7" name="Freeform 1924">
                <a:extLst>
                  <a:ext uri="{FF2B5EF4-FFF2-40B4-BE49-F238E27FC236}">
                    <a16:creationId xmlns:a16="http://schemas.microsoft.com/office/drawing/2014/main" id="{05A42B49-CD2A-49C8-9F25-B4139455234E}"/>
                  </a:ext>
                </a:extLst>
              </p:cNvPr>
              <p:cNvSpPr/>
              <p:nvPr/>
            </p:nvSpPr>
            <p:spPr bwMode="auto">
              <a:xfrm>
                <a:off x="2132" y="2064"/>
                <a:ext cx="6" cy="5"/>
              </a:xfrm>
              <a:custGeom>
                <a:gdLst>
                  <a:gd name="T0" fmla="*/ 0 w 6"/>
                  <a:gd name="T1" fmla="*/ 5 h 5"/>
                  <a:gd name="T2" fmla="*/ 3 w 6"/>
                  <a:gd name="T3" fmla="*/ 0 h 5"/>
                  <a:gd name="T4" fmla="*/ 6 w 6"/>
                  <a:gd name="T5" fmla="*/ 3 h 5"/>
                  <a:gd name="T6" fmla="*/ 0 w 6"/>
                  <a:gd name="T7" fmla="*/ 5 h 5"/>
                </a:gdLst>
                <a:cxnLst>
                  <a:cxn ang="0">
                    <a:pos x="T0" y="T1"/>
                  </a:cxn>
                  <a:cxn ang="0">
                    <a:pos x="T2" y="T3"/>
                  </a:cxn>
                  <a:cxn ang="0">
                    <a:pos x="T4" y="T5"/>
                  </a:cxn>
                  <a:cxn ang="0">
                    <a:pos x="T6" y="T7"/>
                  </a:cxn>
                </a:cxnLst>
                <a:rect l="0" t="0" r="r" b="b"/>
                <a:pathLst>
                  <a:path w="6" h="5">
                    <a:moveTo>
                      <a:pt x="0" y="5"/>
                    </a:moveTo>
                    <a:lnTo>
                      <a:pt x="3" y="0"/>
                    </a:lnTo>
                    <a:lnTo>
                      <a:pt x="6"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8" name="Freeform 1925">
                <a:extLst>
                  <a:ext uri="{FF2B5EF4-FFF2-40B4-BE49-F238E27FC236}">
                    <a16:creationId xmlns:a16="http://schemas.microsoft.com/office/drawing/2014/main" id="{8A6F4BCB-6611-441A-B21C-DF52FDC88C49}"/>
                  </a:ext>
                </a:extLst>
              </p:cNvPr>
              <p:cNvSpPr/>
              <p:nvPr/>
            </p:nvSpPr>
            <p:spPr bwMode="auto">
              <a:xfrm>
                <a:off x="2146" y="2064"/>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39" name="Freeform 1926">
                <a:extLst>
                  <a:ext uri="{FF2B5EF4-FFF2-40B4-BE49-F238E27FC236}">
                    <a16:creationId xmlns:a16="http://schemas.microsoft.com/office/drawing/2014/main" id="{16EEB4BD-4DAF-4F12-9820-F9A7C107A622}"/>
                  </a:ext>
                </a:extLst>
              </p:cNvPr>
              <p:cNvSpPr/>
              <p:nvPr/>
            </p:nvSpPr>
            <p:spPr bwMode="auto">
              <a:xfrm>
                <a:off x="3094" y="2064"/>
                <a:ext cx="11" cy="5"/>
              </a:xfrm>
              <a:custGeom>
                <a:gdLst>
                  <a:gd name="T0" fmla="*/ 4 w 4"/>
                  <a:gd name="T1" fmla="*/ 1 h 2"/>
                  <a:gd name="T2" fmla="*/ 3 w 4"/>
                  <a:gd name="T3" fmla="*/ 1 h 2"/>
                  <a:gd name="T4" fmla="*/ 0 w 4"/>
                  <a:gd name="T5" fmla="*/ 2 h 2"/>
                  <a:gd name="T6" fmla="*/ 1 w 4"/>
                  <a:gd name="T7" fmla="*/ 1 h 2"/>
                  <a:gd name="T8" fmla="*/ 2 w 4"/>
                  <a:gd name="T9" fmla="*/ 1 h 2"/>
                  <a:gd name="T10" fmla="*/ 4 w 4"/>
                  <a:gd name="T11" fmla="*/ 1 h 2"/>
                </a:gdLst>
                <a:cxnLst>
                  <a:cxn ang="0">
                    <a:pos x="T0" y="T1"/>
                  </a:cxn>
                  <a:cxn ang="0">
                    <a:pos x="T2" y="T3"/>
                  </a:cxn>
                  <a:cxn ang="0">
                    <a:pos x="T4" y="T5"/>
                  </a:cxn>
                  <a:cxn ang="0">
                    <a:pos x="T6" y="T7"/>
                  </a:cxn>
                  <a:cxn ang="0">
                    <a:pos x="T8" y="T9"/>
                  </a:cxn>
                  <a:cxn ang="0">
                    <a:pos x="T10" y="T11"/>
                  </a:cxn>
                </a:cxnLst>
                <a:rect l="0" t="0" r="r" b="b"/>
                <a:pathLst>
                  <a:path w="4" h="2">
                    <a:moveTo>
                      <a:pt x="4" y="1"/>
                    </a:moveTo>
                    <a:cubicBezTo>
                      <a:pt x="3" y="1"/>
                      <a:pt x="3" y="0"/>
                      <a:pt x="3" y="1"/>
                    </a:cubicBezTo>
                    <a:cubicBezTo>
                      <a:pt x="0" y="2"/>
                      <a:pt x="0" y="2"/>
                      <a:pt x="0" y="2"/>
                    </a:cubicBezTo>
                    <a:cubicBezTo>
                      <a:pt x="1" y="1"/>
                      <a:pt x="1" y="1"/>
                      <a:pt x="1" y="1"/>
                    </a:cubicBezTo>
                    <a:cubicBezTo>
                      <a:pt x="1" y="2"/>
                      <a:pt x="2" y="1"/>
                      <a:pt x="2"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0" name="Freeform 1927">
                <a:extLst>
                  <a:ext uri="{FF2B5EF4-FFF2-40B4-BE49-F238E27FC236}">
                    <a16:creationId xmlns:a16="http://schemas.microsoft.com/office/drawing/2014/main" id="{A03FBCB4-8CA6-483F-8B85-2812CC6D5B1E}"/>
                  </a:ext>
                </a:extLst>
              </p:cNvPr>
              <p:cNvSpPr/>
              <p:nvPr/>
            </p:nvSpPr>
            <p:spPr bwMode="auto">
              <a:xfrm>
                <a:off x="3217" y="2064"/>
                <a:ext cx="62" cy="22"/>
              </a:xfrm>
              <a:custGeom>
                <a:gdLst>
                  <a:gd name="T0" fmla="*/ 23 w 23"/>
                  <a:gd name="T1" fmla="*/ 1 h 8"/>
                  <a:gd name="T2" fmla="*/ 20 w 23"/>
                  <a:gd name="T3" fmla="*/ 2 h 8"/>
                  <a:gd name="T4" fmla="*/ 20 w 23"/>
                  <a:gd name="T5" fmla="*/ 1 h 8"/>
                  <a:gd name="T6" fmla="*/ 19 w 23"/>
                  <a:gd name="T7" fmla="*/ 4 h 8"/>
                  <a:gd name="T8" fmla="*/ 12 w 23"/>
                  <a:gd name="T9" fmla="*/ 4 h 8"/>
                  <a:gd name="T10" fmla="*/ 8 w 23"/>
                  <a:gd name="T11" fmla="*/ 5 h 8"/>
                  <a:gd name="T12" fmla="*/ 2 w 23"/>
                  <a:gd name="T13" fmla="*/ 8 h 8"/>
                  <a:gd name="T14" fmla="*/ 0 w 23"/>
                  <a:gd name="T15" fmla="*/ 5 h 8"/>
                  <a:gd name="T16" fmla="*/ 2 w 23"/>
                  <a:gd name="T17" fmla="*/ 5 h 8"/>
                  <a:gd name="T18" fmla="*/ 2 w 23"/>
                  <a:gd name="T19" fmla="*/ 4 h 8"/>
                  <a:gd name="T20" fmla="*/ 7 w 23"/>
                  <a:gd name="T21" fmla="*/ 5 h 8"/>
                  <a:gd name="T22" fmla="*/ 7 w 23"/>
                  <a:gd name="T23" fmla="*/ 3 h 8"/>
                  <a:gd name="T24" fmla="*/ 5 w 23"/>
                  <a:gd name="T25" fmla="*/ 4 h 8"/>
                  <a:gd name="T26" fmla="*/ 8 w 23"/>
                  <a:gd name="T27" fmla="*/ 3 h 8"/>
                  <a:gd name="T28" fmla="*/ 8 w 23"/>
                  <a:gd name="T29" fmla="*/ 4 h 8"/>
                  <a:gd name="T30" fmla="*/ 10 w 23"/>
                  <a:gd name="T31" fmla="*/ 3 h 8"/>
                  <a:gd name="T32" fmla="*/ 9 w 23"/>
                  <a:gd name="T33" fmla="*/ 2 h 8"/>
                  <a:gd name="T34" fmla="*/ 11 w 23"/>
                  <a:gd name="T35" fmla="*/ 2 h 8"/>
                  <a:gd name="T36" fmla="*/ 11 w 23"/>
                  <a:gd name="T37" fmla="*/ 3 h 8"/>
                  <a:gd name="T38" fmla="*/ 15 w 23"/>
                  <a:gd name="T39" fmla="*/ 1 h 8"/>
                  <a:gd name="T40" fmla="*/ 17 w 23"/>
                  <a:gd name="T41" fmla="*/ 2 h 8"/>
                  <a:gd name="T42" fmla="*/ 21 w 23"/>
                  <a:gd name="T43" fmla="*/ 0 h 8"/>
                  <a:gd name="T44" fmla="*/ 23 w 23"/>
                  <a:gd name="T4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8">
                    <a:moveTo>
                      <a:pt x="23" y="1"/>
                    </a:moveTo>
                    <a:cubicBezTo>
                      <a:pt x="23" y="2"/>
                      <a:pt x="21" y="1"/>
                      <a:pt x="20" y="2"/>
                    </a:cubicBezTo>
                    <a:cubicBezTo>
                      <a:pt x="21" y="1"/>
                      <a:pt x="20" y="1"/>
                      <a:pt x="20" y="1"/>
                    </a:cubicBezTo>
                    <a:cubicBezTo>
                      <a:pt x="18" y="2"/>
                      <a:pt x="20" y="2"/>
                      <a:pt x="19" y="4"/>
                    </a:cubicBezTo>
                    <a:cubicBezTo>
                      <a:pt x="16" y="4"/>
                      <a:pt x="15" y="3"/>
                      <a:pt x="12" y="4"/>
                    </a:cubicBezTo>
                    <a:cubicBezTo>
                      <a:pt x="12" y="6"/>
                      <a:pt x="9" y="4"/>
                      <a:pt x="8" y="5"/>
                    </a:cubicBezTo>
                    <a:cubicBezTo>
                      <a:pt x="7" y="7"/>
                      <a:pt x="4" y="6"/>
                      <a:pt x="2" y="8"/>
                    </a:cubicBezTo>
                    <a:cubicBezTo>
                      <a:pt x="2" y="7"/>
                      <a:pt x="1" y="6"/>
                      <a:pt x="0" y="5"/>
                    </a:cubicBezTo>
                    <a:cubicBezTo>
                      <a:pt x="1" y="5"/>
                      <a:pt x="1" y="5"/>
                      <a:pt x="2" y="5"/>
                    </a:cubicBezTo>
                    <a:cubicBezTo>
                      <a:pt x="2" y="5"/>
                      <a:pt x="2" y="4"/>
                      <a:pt x="2" y="4"/>
                    </a:cubicBezTo>
                    <a:cubicBezTo>
                      <a:pt x="3" y="6"/>
                      <a:pt x="5" y="4"/>
                      <a:pt x="7" y="5"/>
                    </a:cubicBezTo>
                    <a:cubicBezTo>
                      <a:pt x="7" y="4"/>
                      <a:pt x="8" y="4"/>
                      <a:pt x="7" y="3"/>
                    </a:cubicBezTo>
                    <a:cubicBezTo>
                      <a:pt x="6" y="3"/>
                      <a:pt x="6" y="4"/>
                      <a:pt x="5" y="4"/>
                    </a:cubicBezTo>
                    <a:cubicBezTo>
                      <a:pt x="6" y="3"/>
                      <a:pt x="7" y="3"/>
                      <a:pt x="8" y="3"/>
                    </a:cubicBezTo>
                    <a:cubicBezTo>
                      <a:pt x="8" y="4"/>
                      <a:pt x="8" y="4"/>
                      <a:pt x="8" y="4"/>
                    </a:cubicBezTo>
                    <a:cubicBezTo>
                      <a:pt x="9" y="6"/>
                      <a:pt x="9" y="3"/>
                      <a:pt x="10" y="3"/>
                    </a:cubicBezTo>
                    <a:cubicBezTo>
                      <a:pt x="10" y="3"/>
                      <a:pt x="10" y="2"/>
                      <a:pt x="9" y="2"/>
                    </a:cubicBezTo>
                    <a:cubicBezTo>
                      <a:pt x="9" y="1"/>
                      <a:pt x="10" y="2"/>
                      <a:pt x="11" y="2"/>
                    </a:cubicBezTo>
                    <a:cubicBezTo>
                      <a:pt x="11" y="3"/>
                      <a:pt x="11" y="3"/>
                      <a:pt x="11" y="3"/>
                    </a:cubicBezTo>
                    <a:cubicBezTo>
                      <a:pt x="15" y="4"/>
                      <a:pt x="12" y="1"/>
                      <a:pt x="15" y="1"/>
                    </a:cubicBezTo>
                    <a:cubicBezTo>
                      <a:pt x="15" y="1"/>
                      <a:pt x="16" y="1"/>
                      <a:pt x="17" y="2"/>
                    </a:cubicBezTo>
                    <a:cubicBezTo>
                      <a:pt x="16" y="0"/>
                      <a:pt x="20" y="1"/>
                      <a:pt x="21" y="0"/>
                    </a:cubicBez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1" name="Freeform 1928">
                <a:extLst>
                  <a:ext uri="{FF2B5EF4-FFF2-40B4-BE49-F238E27FC236}">
                    <a16:creationId xmlns:a16="http://schemas.microsoft.com/office/drawing/2014/main" id="{904F5E43-6DDD-4F43-AF6B-C6E1E9DFAEAD}"/>
                  </a:ext>
                </a:extLst>
              </p:cNvPr>
              <p:cNvSpPr/>
              <p:nvPr/>
            </p:nvSpPr>
            <p:spPr bwMode="auto">
              <a:xfrm>
                <a:off x="2042" y="2067"/>
                <a:ext cx="2" cy="2"/>
              </a:xfrm>
              <a:custGeom>
                <a:gdLst>
                  <a:gd name="T0" fmla="*/ 1 w 1"/>
                  <a:gd name="T1" fmla="*/ 0 h 1"/>
                  <a:gd name="T2" fmla="*/ 1 w 1"/>
                  <a:gd name="T3" fmla="*/ 1 h 1"/>
                  <a:gd name="T4" fmla="*/ 0 w 1"/>
                  <a:gd name="T5" fmla="*/ 0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2" name="Freeform 1929">
                <a:extLst>
                  <a:ext uri="{FF2B5EF4-FFF2-40B4-BE49-F238E27FC236}">
                    <a16:creationId xmlns:a16="http://schemas.microsoft.com/office/drawing/2014/main" id="{0B4C7ADB-7445-4226-8BCD-D57C0BFFA567}"/>
                  </a:ext>
                </a:extLst>
              </p:cNvPr>
              <p:cNvSpPr/>
              <p:nvPr/>
            </p:nvSpPr>
            <p:spPr bwMode="auto">
              <a:xfrm>
                <a:off x="2464" y="2067"/>
                <a:ext cx="5" cy="5"/>
              </a:xfrm>
              <a:custGeom>
                <a:gdLst>
                  <a:gd name="T0" fmla="*/ 2 w 2"/>
                  <a:gd name="T1" fmla="*/ 1 h 2"/>
                  <a:gd name="T2" fmla="*/ 2 w 2"/>
                  <a:gd name="T3" fmla="*/ 2 h 2"/>
                  <a:gd name="T4" fmla="*/ 2 w 2"/>
                  <a:gd name="T5" fmla="*/ 1 h 2"/>
                  <a:gd name="T6" fmla="*/ 1 w 2"/>
                  <a:gd name="T7" fmla="*/ 1 h 2"/>
                  <a:gd name="T8" fmla="*/ 1 w 2"/>
                  <a:gd name="T9" fmla="*/ 1 h 2"/>
                  <a:gd name="T10" fmla="*/ 0 w 2"/>
                  <a:gd name="T11" fmla="*/ 0 h 2"/>
                  <a:gd name="T12" fmla="*/ 0 w 2"/>
                  <a:gd name="T13" fmla="*/ 1 h 2"/>
                  <a:gd name="T14" fmla="*/ 1 w 2"/>
                  <a:gd name="T15" fmla="*/ 0 h 2"/>
                  <a:gd name="T16" fmla="*/ 2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2"/>
                      <a:pt x="2" y="2"/>
                      <a:pt x="2" y="2"/>
                    </a:cubicBezTo>
                    <a:cubicBezTo>
                      <a:pt x="2" y="1"/>
                      <a:pt x="2" y="1"/>
                      <a:pt x="2" y="1"/>
                    </a:cubicBezTo>
                    <a:cubicBezTo>
                      <a:pt x="1" y="1"/>
                      <a:pt x="1" y="1"/>
                      <a:pt x="1" y="1"/>
                    </a:cubicBezTo>
                    <a:cubicBezTo>
                      <a:pt x="1" y="1"/>
                      <a:pt x="1" y="1"/>
                      <a:pt x="1" y="1"/>
                    </a:cubicBezTo>
                    <a:cubicBezTo>
                      <a:pt x="1" y="1"/>
                      <a:pt x="1" y="1"/>
                      <a:pt x="0" y="0"/>
                    </a:cubicBezTo>
                    <a:cubicBezTo>
                      <a:pt x="0" y="0"/>
                      <a:pt x="0" y="1"/>
                      <a:pt x="0" y="1"/>
                    </a:cubicBezTo>
                    <a:cubicBezTo>
                      <a:pt x="0" y="0"/>
                      <a:pt x="1" y="0"/>
                      <a:pt x="1" y="0"/>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3" name="Freeform 1930">
                <a:extLst>
                  <a:ext uri="{FF2B5EF4-FFF2-40B4-BE49-F238E27FC236}">
                    <a16:creationId xmlns:a16="http://schemas.microsoft.com/office/drawing/2014/main" id="{42AC0EBE-C58C-469E-900B-4D971B6EE4D6}"/>
                  </a:ext>
                </a:extLst>
              </p:cNvPr>
              <p:cNvSpPr/>
              <p:nvPr/>
            </p:nvSpPr>
            <p:spPr bwMode="auto">
              <a:xfrm>
                <a:off x="3201" y="2067"/>
                <a:ext cx="5" cy="2"/>
              </a:xfrm>
              <a:custGeom>
                <a:gdLst>
                  <a:gd name="T0" fmla="*/ 0 w 2"/>
                  <a:gd name="T1" fmla="*/ 0 h 1"/>
                  <a:gd name="T2" fmla="*/ 2 w 2"/>
                  <a:gd name="T3" fmla="*/ 0 h 1"/>
                  <a:gd name="T4" fmla="*/ 0 w 2"/>
                  <a:gd name="T5" fmla="*/ 1 h 1"/>
                  <a:gd name="T6" fmla="*/ 0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2" y="0"/>
                      <a:pt x="2" y="0"/>
                      <a:pt x="2" y="0"/>
                    </a:cubicBezTo>
                    <a:cubicBezTo>
                      <a:pt x="1" y="1"/>
                      <a:pt x="1" y="1"/>
                      <a:pt x="0" y="1"/>
                    </a:cubicBezTo>
                    <a:cubicBezTo>
                      <a:pt x="1" y="1"/>
                      <a:pt x="0" y="1"/>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4" name="Freeform 1931">
                <a:extLst>
                  <a:ext uri="{FF2B5EF4-FFF2-40B4-BE49-F238E27FC236}">
                    <a16:creationId xmlns:a16="http://schemas.microsoft.com/office/drawing/2014/main" id="{F5BF3B8B-2900-46CF-BC74-7BEC8AA3D4BC}"/>
                  </a:ext>
                </a:extLst>
              </p:cNvPr>
              <p:cNvSpPr/>
              <p:nvPr/>
            </p:nvSpPr>
            <p:spPr bwMode="auto">
              <a:xfrm>
                <a:off x="2295" y="2067"/>
                <a:ext cx="6" cy="5"/>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2" y="2"/>
                      <a:pt x="1" y="2"/>
                    </a:cubicBez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5" name="Freeform 1932">
                <a:extLst>
                  <a:ext uri="{FF2B5EF4-FFF2-40B4-BE49-F238E27FC236}">
                    <a16:creationId xmlns:a16="http://schemas.microsoft.com/office/drawing/2014/main" id="{0B70CE0B-7EFE-4191-9732-06E8027BBD4A}"/>
                  </a:ext>
                </a:extLst>
              </p:cNvPr>
              <p:cNvSpPr/>
              <p:nvPr/>
            </p:nvSpPr>
            <p:spPr bwMode="auto">
              <a:xfrm>
                <a:off x="3196" y="2069"/>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6" name="Freeform 1933">
                <a:extLst>
                  <a:ext uri="{FF2B5EF4-FFF2-40B4-BE49-F238E27FC236}">
                    <a16:creationId xmlns:a16="http://schemas.microsoft.com/office/drawing/2014/main" id="{01D4DD0E-9336-4D47-84C7-11F6B4ADEFD5}"/>
                  </a:ext>
                </a:extLst>
              </p:cNvPr>
              <p:cNvSpPr/>
              <p:nvPr/>
            </p:nvSpPr>
            <p:spPr bwMode="auto">
              <a:xfrm>
                <a:off x="4080" y="2067"/>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0"/>
                      <a:pt x="1"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7" name="Freeform 1934">
                <a:extLst>
                  <a:ext uri="{FF2B5EF4-FFF2-40B4-BE49-F238E27FC236}">
                    <a16:creationId xmlns:a16="http://schemas.microsoft.com/office/drawing/2014/main" id="{B671FF4C-1268-4A54-BD45-9C2404A3B8C6}"/>
                  </a:ext>
                </a:extLst>
              </p:cNvPr>
              <p:cNvSpPr/>
              <p:nvPr/>
            </p:nvSpPr>
            <p:spPr bwMode="auto">
              <a:xfrm>
                <a:off x="2450" y="2069"/>
                <a:ext cx="6" cy="6"/>
              </a:xfrm>
              <a:custGeom>
                <a:gdLst>
                  <a:gd name="T0" fmla="*/ 1 w 2"/>
                  <a:gd name="T1" fmla="*/ 0 h 2"/>
                  <a:gd name="T2" fmla="*/ 2 w 2"/>
                  <a:gd name="T3" fmla="*/ 1 h 2"/>
                  <a:gd name="T4" fmla="*/ 0 w 2"/>
                  <a:gd name="T5" fmla="*/ 1 h 2"/>
                  <a:gd name="T6" fmla="*/ 2 w 2"/>
                  <a:gd name="T7" fmla="*/ 0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1" y="0"/>
                      <a:pt x="0" y="2"/>
                      <a:pt x="0" y="1"/>
                    </a:cubicBezTo>
                    <a:cubicBezTo>
                      <a:pt x="1" y="1"/>
                      <a:pt x="1" y="0"/>
                      <a:pt x="2"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8" name="Freeform 1935">
                <a:extLst>
                  <a:ext uri="{FF2B5EF4-FFF2-40B4-BE49-F238E27FC236}">
                    <a16:creationId xmlns:a16="http://schemas.microsoft.com/office/drawing/2014/main" id="{13A2CF30-2E52-4A93-AEE8-85F8B10CA5A8}"/>
                  </a:ext>
                </a:extLst>
              </p:cNvPr>
              <p:cNvSpPr/>
              <p:nvPr/>
            </p:nvSpPr>
            <p:spPr bwMode="auto">
              <a:xfrm>
                <a:off x="2092" y="2072"/>
                <a:ext cx="6"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1" y="1"/>
                    </a:cubicBez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49" name="Freeform 1936">
                <a:extLst>
                  <a:ext uri="{FF2B5EF4-FFF2-40B4-BE49-F238E27FC236}">
                    <a16:creationId xmlns:a16="http://schemas.microsoft.com/office/drawing/2014/main" id="{E548FBE1-249F-4BBC-8D00-9B7F6DAD1185}"/>
                  </a:ext>
                </a:extLst>
              </p:cNvPr>
              <p:cNvSpPr/>
              <p:nvPr/>
            </p:nvSpPr>
            <p:spPr bwMode="auto">
              <a:xfrm>
                <a:off x="3303" y="2069"/>
                <a:ext cx="13" cy="8"/>
              </a:xfrm>
              <a:custGeom>
                <a:gdLst>
                  <a:gd name="T0" fmla="*/ 2 w 5"/>
                  <a:gd name="T1" fmla="*/ 3 h 3"/>
                  <a:gd name="T2" fmla="*/ 1 w 5"/>
                  <a:gd name="T3" fmla="*/ 3 h 3"/>
                  <a:gd name="T4" fmla="*/ 1 w 5"/>
                  <a:gd name="T5" fmla="*/ 3 h 3"/>
                  <a:gd name="T6" fmla="*/ 1 w 5"/>
                  <a:gd name="T7" fmla="*/ 2 h 3"/>
                  <a:gd name="T8" fmla="*/ 0 w 5"/>
                  <a:gd name="T9" fmla="*/ 2 h 3"/>
                  <a:gd name="T10" fmla="*/ 2 w 5"/>
                  <a:gd name="T11" fmla="*/ 3 h 3"/>
                </a:gdLst>
                <a:cxnLst>
                  <a:cxn ang="0">
                    <a:pos x="T0" y="T1"/>
                  </a:cxn>
                  <a:cxn ang="0">
                    <a:pos x="T2" y="T3"/>
                  </a:cxn>
                  <a:cxn ang="0">
                    <a:pos x="T4" y="T5"/>
                  </a:cxn>
                  <a:cxn ang="0">
                    <a:pos x="T6" y="T7"/>
                  </a:cxn>
                  <a:cxn ang="0">
                    <a:pos x="T8" y="T9"/>
                  </a:cxn>
                  <a:cxn ang="0">
                    <a:pos x="T10" y="T11"/>
                  </a:cxn>
                </a:cxnLst>
                <a:rect l="0" t="0" r="r" b="b"/>
                <a:pathLst>
                  <a:path w="5" h="3">
                    <a:moveTo>
                      <a:pt x="2" y="3"/>
                    </a:moveTo>
                    <a:cubicBezTo>
                      <a:pt x="2" y="3"/>
                      <a:pt x="2" y="2"/>
                      <a:pt x="1" y="3"/>
                    </a:cubicBezTo>
                    <a:cubicBezTo>
                      <a:pt x="1" y="3"/>
                      <a:pt x="1" y="3"/>
                      <a:pt x="1" y="3"/>
                    </a:cubicBezTo>
                    <a:cubicBezTo>
                      <a:pt x="1" y="2"/>
                      <a:pt x="1" y="2"/>
                      <a:pt x="1" y="2"/>
                    </a:cubicBezTo>
                    <a:cubicBezTo>
                      <a:pt x="1" y="2"/>
                      <a:pt x="0" y="1"/>
                      <a:pt x="0" y="2"/>
                    </a:cubicBezTo>
                    <a:cubicBezTo>
                      <a:pt x="1" y="0"/>
                      <a:pt x="5" y="1"/>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0" name="Freeform 1937">
                <a:extLst>
                  <a:ext uri="{FF2B5EF4-FFF2-40B4-BE49-F238E27FC236}">
                    <a16:creationId xmlns:a16="http://schemas.microsoft.com/office/drawing/2014/main" id="{8AA36D7A-A5AB-4D76-B7F9-DA597A45A84A}"/>
                  </a:ext>
                </a:extLst>
              </p:cNvPr>
              <p:cNvSpPr/>
              <p:nvPr/>
            </p:nvSpPr>
            <p:spPr bwMode="auto">
              <a:xfrm>
                <a:off x="2106" y="2072"/>
                <a:ext cx="5" cy="3"/>
              </a:xfrm>
              <a:custGeom>
                <a:gdLst>
                  <a:gd name="T0" fmla="*/ 0 w 5"/>
                  <a:gd name="T1" fmla="*/ 3 h 3"/>
                  <a:gd name="T2" fmla="*/ 2 w 5"/>
                  <a:gd name="T3" fmla="*/ 0 h 3"/>
                  <a:gd name="T4" fmla="*/ 5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2" y="0"/>
                    </a:lnTo>
                    <a:lnTo>
                      <a:pt x="5"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1" name="Freeform 1938">
                <a:extLst>
                  <a:ext uri="{FF2B5EF4-FFF2-40B4-BE49-F238E27FC236}">
                    <a16:creationId xmlns:a16="http://schemas.microsoft.com/office/drawing/2014/main" id="{96609DF1-C361-4712-9AF7-90DABF32F866}"/>
                  </a:ext>
                </a:extLst>
              </p:cNvPr>
              <p:cNvSpPr/>
              <p:nvPr/>
            </p:nvSpPr>
            <p:spPr bwMode="auto">
              <a:xfrm>
                <a:off x="3327" y="2072"/>
                <a:ext cx="16" cy="8"/>
              </a:xfrm>
              <a:custGeom>
                <a:gdLst>
                  <a:gd name="T0" fmla="*/ 6 w 6"/>
                  <a:gd name="T1" fmla="*/ 1 h 3"/>
                  <a:gd name="T2" fmla="*/ 0 w 6"/>
                  <a:gd name="T3" fmla="*/ 2 h 3"/>
                  <a:gd name="T4" fmla="*/ 0 w 6"/>
                  <a:gd name="T5" fmla="*/ 1 h 3"/>
                  <a:gd name="T6" fmla="*/ 4 w 6"/>
                  <a:gd name="T7" fmla="*/ 0 h 3"/>
                  <a:gd name="T8" fmla="*/ 6 w 6"/>
                  <a:gd name="T9" fmla="*/ 1 h 3"/>
                </a:gdLst>
                <a:cxnLst>
                  <a:cxn ang="0">
                    <a:pos x="T0" y="T1"/>
                  </a:cxn>
                  <a:cxn ang="0">
                    <a:pos x="T2" y="T3"/>
                  </a:cxn>
                  <a:cxn ang="0">
                    <a:pos x="T4" y="T5"/>
                  </a:cxn>
                  <a:cxn ang="0">
                    <a:pos x="T6" y="T7"/>
                  </a:cxn>
                  <a:cxn ang="0">
                    <a:pos x="T8" y="T9"/>
                  </a:cxn>
                </a:cxnLst>
                <a:rect l="0" t="0" r="r" b="b"/>
                <a:pathLst>
                  <a:path w="6" h="3">
                    <a:moveTo>
                      <a:pt x="6" y="1"/>
                    </a:moveTo>
                    <a:cubicBezTo>
                      <a:pt x="4" y="3"/>
                      <a:pt x="2" y="1"/>
                      <a:pt x="0" y="2"/>
                    </a:cubicBezTo>
                    <a:cubicBezTo>
                      <a:pt x="0" y="1"/>
                      <a:pt x="0" y="1"/>
                      <a:pt x="0" y="1"/>
                    </a:cubicBezTo>
                    <a:cubicBezTo>
                      <a:pt x="1" y="1"/>
                      <a:pt x="3" y="2"/>
                      <a:pt x="4" y="0"/>
                    </a:cubicBezTo>
                    <a:cubicBezTo>
                      <a:pt x="4" y="1"/>
                      <a:pt x="5"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2" name="Freeform 1939">
                <a:extLst>
                  <a:ext uri="{FF2B5EF4-FFF2-40B4-BE49-F238E27FC236}">
                    <a16:creationId xmlns:a16="http://schemas.microsoft.com/office/drawing/2014/main" id="{A98B72CD-282C-40AB-85F6-927C5CD0AB3B}"/>
                  </a:ext>
                </a:extLst>
              </p:cNvPr>
              <p:cNvSpPr/>
              <p:nvPr/>
            </p:nvSpPr>
            <p:spPr bwMode="auto">
              <a:xfrm>
                <a:off x="2437" y="2075"/>
                <a:ext cx="8" cy="2"/>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0" y="0"/>
                      <a:pt x="0" y="1"/>
                    </a:cubicBezTo>
                    <a:cubicBezTo>
                      <a:pt x="0" y="0"/>
                      <a:pt x="1"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3" name="Freeform 1940">
                <a:extLst>
                  <a:ext uri="{FF2B5EF4-FFF2-40B4-BE49-F238E27FC236}">
                    <a16:creationId xmlns:a16="http://schemas.microsoft.com/office/drawing/2014/main" id="{30C8A0E1-5930-437D-BF71-0ED82DBE343D}"/>
                  </a:ext>
                </a:extLst>
              </p:cNvPr>
              <p:cNvSpPr/>
              <p:nvPr/>
            </p:nvSpPr>
            <p:spPr bwMode="auto">
              <a:xfrm>
                <a:off x="3295" y="2075"/>
                <a:ext cx="2" cy="2"/>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4" name="Freeform 1941">
                <a:extLst>
                  <a:ext uri="{FF2B5EF4-FFF2-40B4-BE49-F238E27FC236}">
                    <a16:creationId xmlns:a16="http://schemas.microsoft.com/office/drawing/2014/main" id="{1F726A68-896A-41B8-B398-8502AA4856CA}"/>
                  </a:ext>
                </a:extLst>
              </p:cNvPr>
              <p:cNvSpPr/>
              <p:nvPr/>
            </p:nvSpPr>
            <p:spPr bwMode="auto">
              <a:xfrm>
                <a:off x="2229" y="2075"/>
                <a:ext cx="2" cy="2"/>
              </a:xfrm>
              <a:custGeom>
                <a:gdLst>
                  <a:gd name="T0" fmla="*/ 0 w 1"/>
                  <a:gd name="T1" fmla="*/ 1 h 1"/>
                  <a:gd name="T2" fmla="*/ 0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5" name="Freeform 1942">
                <a:extLst>
                  <a:ext uri="{FF2B5EF4-FFF2-40B4-BE49-F238E27FC236}">
                    <a16:creationId xmlns:a16="http://schemas.microsoft.com/office/drawing/2014/main" id="{984D0390-3B3C-4D17-AE1C-3091B8C1ABB4}"/>
                  </a:ext>
                </a:extLst>
              </p:cNvPr>
              <p:cNvSpPr/>
              <p:nvPr/>
            </p:nvSpPr>
            <p:spPr bwMode="auto">
              <a:xfrm>
                <a:off x="3279" y="2075"/>
                <a:ext cx="8" cy="8"/>
              </a:xfrm>
              <a:custGeom>
                <a:gdLst>
                  <a:gd name="T0" fmla="*/ 3 w 3"/>
                  <a:gd name="T1" fmla="*/ 1 h 3"/>
                  <a:gd name="T2" fmla="*/ 1 w 3"/>
                  <a:gd name="T3" fmla="*/ 2 h 3"/>
                  <a:gd name="T4" fmla="*/ 0 w 3"/>
                  <a:gd name="T5" fmla="*/ 2 h 3"/>
                  <a:gd name="T6" fmla="*/ 3 w 3"/>
                  <a:gd name="T7" fmla="*/ 1 h 3"/>
                </a:gdLst>
                <a:cxnLst>
                  <a:cxn ang="0">
                    <a:pos x="T0" y="T1"/>
                  </a:cxn>
                  <a:cxn ang="0">
                    <a:pos x="T2" y="T3"/>
                  </a:cxn>
                  <a:cxn ang="0">
                    <a:pos x="T4" y="T5"/>
                  </a:cxn>
                  <a:cxn ang="0">
                    <a:pos x="T6" y="T7"/>
                  </a:cxn>
                </a:cxnLst>
                <a:rect l="0" t="0" r="r" b="b"/>
                <a:pathLst>
                  <a:path w="3" h="3">
                    <a:moveTo>
                      <a:pt x="3" y="1"/>
                    </a:moveTo>
                    <a:cubicBezTo>
                      <a:pt x="3" y="2"/>
                      <a:pt x="1" y="1"/>
                      <a:pt x="1" y="2"/>
                    </a:cubicBezTo>
                    <a:cubicBezTo>
                      <a:pt x="1" y="2"/>
                      <a:pt x="0" y="3"/>
                      <a:pt x="0" y="2"/>
                    </a:cubicBezTo>
                    <a:cubicBezTo>
                      <a:pt x="1" y="2"/>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6" name="Freeform 1943">
                <a:extLst>
                  <a:ext uri="{FF2B5EF4-FFF2-40B4-BE49-F238E27FC236}">
                    <a16:creationId xmlns:a16="http://schemas.microsoft.com/office/drawing/2014/main" id="{EBE57249-A86E-4033-984B-67CDFB9037B7}"/>
                  </a:ext>
                </a:extLst>
              </p:cNvPr>
              <p:cNvSpPr/>
              <p:nvPr/>
            </p:nvSpPr>
            <p:spPr bwMode="auto">
              <a:xfrm>
                <a:off x="4043" y="2072"/>
                <a:ext cx="10" cy="11"/>
              </a:xfrm>
              <a:custGeom>
                <a:gdLst>
                  <a:gd name="T0" fmla="*/ 4 w 4"/>
                  <a:gd name="T1" fmla="*/ 2 h 4"/>
                  <a:gd name="T2" fmla="*/ 0 w 4"/>
                  <a:gd name="T3" fmla="*/ 3 h 4"/>
                  <a:gd name="T4" fmla="*/ 0 w 4"/>
                  <a:gd name="T5" fmla="*/ 3 h 4"/>
                  <a:gd name="T6" fmla="*/ 4 w 4"/>
                  <a:gd name="T7" fmla="*/ 2 h 4"/>
                </a:gdLst>
                <a:cxnLst>
                  <a:cxn ang="0">
                    <a:pos x="T0" y="T1"/>
                  </a:cxn>
                  <a:cxn ang="0">
                    <a:pos x="T2" y="T3"/>
                  </a:cxn>
                  <a:cxn ang="0">
                    <a:pos x="T4" y="T5"/>
                  </a:cxn>
                  <a:cxn ang="0">
                    <a:pos x="T6" y="T7"/>
                  </a:cxn>
                </a:cxnLst>
                <a:rect l="0" t="0" r="r" b="b"/>
                <a:pathLst>
                  <a:path w="4" h="4">
                    <a:moveTo>
                      <a:pt x="4" y="2"/>
                    </a:moveTo>
                    <a:cubicBezTo>
                      <a:pt x="3" y="3"/>
                      <a:pt x="2" y="4"/>
                      <a:pt x="0" y="3"/>
                    </a:cubicBezTo>
                    <a:cubicBezTo>
                      <a:pt x="0" y="3"/>
                      <a:pt x="0" y="3"/>
                      <a:pt x="0" y="3"/>
                    </a:cubicBezTo>
                    <a:cubicBezTo>
                      <a:pt x="2" y="4"/>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7" name="Freeform 1944">
                <a:extLst>
                  <a:ext uri="{FF2B5EF4-FFF2-40B4-BE49-F238E27FC236}">
                    <a16:creationId xmlns:a16="http://schemas.microsoft.com/office/drawing/2014/main" id="{5B968AFC-D6F5-4BF7-9F3D-5382850F4A3C}"/>
                  </a:ext>
                </a:extLst>
              </p:cNvPr>
              <p:cNvSpPr/>
              <p:nvPr/>
            </p:nvSpPr>
            <p:spPr bwMode="auto">
              <a:xfrm>
                <a:off x="2426" y="2077"/>
                <a:ext cx="6" cy="3"/>
              </a:xfrm>
              <a:custGeom>
                <a:gdLst>
                  <a:gd name="T0" fmla="*/ 1 w 2"/>
                  <a:gd name="T1" fmla="*/ 1 h 1"/>
                  <a:gd name="T2" fmla="*/ 2 w 2"/>
                  <a:gd name="T3" fmla="*/ 0 h 1"/>
                  <a:gd name="T4" fmla="*/ 0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8" name="Freeform 1945">
                <a:extLst>
                  <a:ext uri="{FF2B5EF4-FFF2-40B4-BE49-F238E27FC236}">
                    <a16:creationId xmlns:a16="http://schemas.microsoft.com/office/drawing/2014/main" id="{93D74C18-F63E-4CFF-A194-BB848F42B68F}"/>
                  </a:ext>
                </a:extLst>
              </p:cNvPr>
              <p:cNvSpPr/>
              <p:nvPr/>
            </p:nvSpPr>
            <p:spPr bwMode="auto">
              <a:xfrm>
                <a:off x="2937" y="207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59" name="Freeform 1946">
                <a:extLst>
                  <a:ext uri="{FF2B5EF4-FFF2-40B4-BE49-F238E27FC236}">
                    <a16:creationId xmlns:a16="http://schemas.microsoft.com/office/drawing/2014/main" id="{7753BE95-D98F-488B-909E-6408242522E8}"/>
                  </a:ext>
                </a:extLst>
              </p:cNvPr>
              <p:cNvSpPr/>
              <p:nvPr/>
            </p:nvSpPr>
            <p:spPr bwMode="auto">
              <a:xfrm>
                <a:off x="3209" y="2080"/>
                <a:ext cx="8" cy="3"/>
              </a:xfrm>
              <a:custGeom>
                <a:gdLst>
                  <a:gd name="T0" fmla="*/ 2 w 3"/>
                  <a:gd name="T1" fmla="*/ 1 h 1"/>
                  <a:gd name="T2" fmla="*/ 1 w 3"/>
                  <a:gd name="T3" fmla="*/ 0 h 1"/>
                  <a:gd name="T4" fmla="*/ 0 w 3"/>
                  <a:gd name="T5" fmla="*/ 0 h 1"/>
                  <a:gd name="T6" fmla="*/ 2 w 3"/>
                  <a:gd name="T7" fmla="*/ 0 h 1"/>
                  <a:gd name="T8" fmla="*/ 3 w 3"/>
                  <a:gd name="T9" fmla="*/ 0 h 1"/>
                  <a:gd name="T10" fmla="*/ 2 w 3"/>
                  <a:gd name="T11" fmla="*/ 1 h 1"/>
                </a:gdLst>
                <a:cxnLst>
                  <a:cxn ang="0">
                    <a:pos x="T0" y="T1"/>
                  </a:cxn>
                  <a:cxn ang="0">
                    <a:pos x="T2" y="T3"/>
                  </a:cxn>
                  <a:cxn ang="0">
                    <a:pos x="T4" y="T5"/>
                  </a:cxn>
                  <a:cxn ang="0">
                    <a:pos x="T6" y="T7"/>
                  </a:cxn>
                  <a:cxn ang="0">
                    <a:pos x="T8" y="T9"/>
                  </a:cxn>
                  <a:cxn ang="0">
                    <a:pos x="T10" y="T11"/>
                  </a:cxn>
                </a:cxnLst>
                <a:rect l="0" t="0" r="r" b="b"/>
                <a:pathLst>
                  <a:path w="3" h="1">
                    <a:moveTo>
                      <a:pt x="2" y="1"/>
                    </a:moveTo>
                    <a:cubicBezTo>
                      <a:pt x="1" y="0"/>
                      <a:pt x="1" y="0"/>
                      <a:pt x="1" y="0"/>
                    </a:cubicBezTo>
                    <a:cubicBezTo>
                      <a:pt x="0" y="0"/>
                      <a:pt x="0" y="0"/>
                      <a:pt x="0" y="0"/>
                    </a:cubicBezTo>
                    <a:cubicBezTo>
                      <a:pt x="1" y="0"/>
                      <a:pt x="2" y="1"/>
                      <a:pt x="2" y="0"/>
                    </a:cubicBezTo>
                    <a:cubicBezTo>
                      <a:pt x="3" y="0"/>
                      <a:pt x="3" y="0"/>
                      <a:pt x="3"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0" name="Freeform 1947">
                <a:extLst>
                  <a:ext uri="{FF2B5EF4-FFF2-40B4-BE49-F238E27FC236}">
                    <a16:creationId xmlns:a16="http://schemas.microsoft.com/office/drawing/2014/main" id="{9CC6DB29-F720-47D3-9621-656880E14969}"/>
                  </a:ext>
                </a:extLst>
              </p:cNvPr>
              <p:cNvSpPr/>
              <p:nvPr/>
            </p:nvSpPr>
            <p:spPr bwMode="auto">
              <a:xfrm>
                <a:off x="3188" y="2077"/>
                <a:ext cx="72" cy="27"/>
              </a:xfrm>
              <a:custGeom>
                <a:gdLst>
                  <a:gd name="T0" fmla="*/ 27 w 27"/>
                  <a:gd name="T1" fmla="*/ 3 h 10"/>
                  <a:gd name="T2" fmla="*/ 23 w 27"/>
                  <a:gd name="T3" fmla="*/ 4 h 10"/>
                  <a:gd name="T4" fmla="*/ 25 w 27"/>
                  <a:gd name="T5" fmla="*/ 6 h 10"/>
                  <a:gd name="T6" fmla="*/ 22 w 27"/>
                  <a:gd name="T7" fmla="*/ 5 h 10"/>
                  <a:gd name="T8" fmla="*/ 21 w 27"/>
                  <a:gd name="T9" fmla="*/ 4 h 10"/>
                  <a:gd name="T10" fmla="*/ 21 w 27"/>
                  <a:gd name="T11" fmla="*/ 5 h 10"/>
                  <a:gd name="T12" fmla="*/ 22 w 27"/>
                  <a:gd name="T13" fmla="*/ 5 h 10"/>
                  <a:gd name="T14" fmla="*/ 19 w 27"/>
                  <a:gd name="T15" fmla="*/ 8 h 10"/>
                  <a:gd name="T16" fmla="*/ 18 w 27"/>
                  <a:gd name="T17" fmla="*/ 6 h 10"/>
                  <a:gd name="T18" fmla="*/ 16 w 27"/>
                  <a:gd name="T19" fmla="*/ 7 h 10"/>
                  <a:gd name="T20" fmla="*/ 14 w 27"/>
                  <a:gd name="T21" fmla="*/ 6 h 10"/>
                  <a:gd name="T22" fmla="*/ 15 w 27"/>
                  <a:gd name="T23" fmla="*/ 6 h 10"/>
                  <a:gd name="T24" fmla="*/ 12 w 27"/>
                  <a:gd name="T25" fmla="*/ 8 h 10"/>
                  <a:gd name="T26" fmla="*/ 13 w 27"/>
                  <a:gd name="T27" fmla="*/ 8 h 10"/>
                  <a:gd name="T28" fmla="*/ 12 w 27"/>
                  <a:gd name="T29" fmla="*/ 8 h 10"/>
                  <a:gd name="T30" fmla="*/ 10 w 27"/>
                  <a:gd name="T31" fmla="*/ 8 h 10"/>
                  <a:gd name="T32" fmla="*/ 8 w 27"/>
                  <a:gd name="T33" fmla="*/ 8 h 10"/>
                  <a:gd name="T34" fmla="*/ 8 w 27"/>
                  <a:gd name="T35" fmla="*/ 8 h 10"/>
                  <a:gd name="T36" fmla="*/ 7 w 27"/>
                  <a:gd name="T37" fmla="*/ 7 h 10"/>
                  <a:gd name="T38" fmla="*/ 2 w 27"/>
                  <a:gd name="T39" fmla="*/ 9 h 10"/>
                  <a:gd name="T40" fmla="*/ 0 w 27"/>
                  <a:gd name="T41" fmla="*/ 10 h 10"/>
                  <a:gd name="T42" fmla="*/ 3 w 27"/>
                  <a:gd name="T43" fmla="*/ 8 h 10"/>
                  <a:gd name="T44" fmla="*/ 5 w 27"/>
                  <a:gd name="T45" fmla="*/ 8 h 10"/>
                  <a:gd name="T46" fmla="*/ 5 w 27"/>
                  <a:gd name="T47" fmla="*/ 6 h 10"/>
                  <a:gd name="T48" fmla="*/ 7 w 27"/>
                  <a:gd name="T49" fmla="*/ 5 h 10"/>
                  <a:gd name="T50" fmla="*/ 10 w 27"/>
                  <a:gd name="T51" fmla="*/ 5 h 10"/>
                  <a:gd name="T52" fmla="*/ 21 w 27"/>
                  <a:gd name="T53" fmla="*/ 3 h 10"/>
                  <a:gd name="T54" fmla="*/ 20 w 27"/>
                  <a:gd name="T55" fmla="*/ 5 h 10"/>
                  <a:gd name="T56" fmla="*/ 20 w 27"/>
                  <a:gd name="T57" fmla="*/ 5 h 10"/>
                  <a:gd name="T58" fmla="*/ 21 w 27"/>
                  <a:gd name="T59" fmla="*/ 3 h 10"/>
                  <a:gd name="T60" fmla="*/ 25 w 27"/>
                  <a:gd name="T61" fmla="*/ 2 h 10"/>
                  <a:gd name="T62" fmla="*/ 25 w 27"/>
                  <a:gd name="T63" fmla="*/ 2 h 10"/>
                  <a:gd name="T64" fmla="*/ 27 w 27"/>
                  <a:gd name="T65" fmla="*/ 1 h 10"/>
                  <a:gd name="T66" fmla="*/ 27 w 27"/>
                  <a:gd name="T67"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0">
                    <a:moveTo>
                      <a:pt x="27" y="3"/>
                    </a:moveTo>
                    <a:cubicBezTo>
                      <a:pt x="26" y="3"/>
                      <a:pt x="24" y="3"/>
                      <a:pt x="23" y="4"/>
                    </a:cubicBezTo>
                    <a:cubicBezTo>
                      <a:pt x="24" y="4"/>
                      <a:pt x="25" y="5"/>
                      <a:pt x="25" y="6"/>
                    </a:cubicBezTo>
                    <a:cubicBezTo>
                      <a:pt x="25" y="6"/>
                      <a:pt x="22" y="6"/>
                      <a:pt x="22" y="5"/>
                    </a:cubicBezTo>
                    <a:cubicBezTo>
                      <a:pt x="22" y="4"/>
                      <a:pt x="22" y="4"/>
                      <a:pt x="21" y="4"/>
                    </a:cubicBezTo>
                    <a:cubicBezTo>
                      <a:pt x="21" y="5"/>
                      <a:pt x="21" y="5"/>
                      <a:pt x="21" y="5"/>
                    </a:cubicBezTo>
                    <a:cubicBezTo>
                      <a:pt x="22" y="5"/>
                      <a:pt x="22" y="5"/>
                      <a:pt x="22" y="5"/>
                    </a:cubicBezTo>
                    <a:cubicBezTo>
                      <a:pt x="20" y="5"/>
                      <a:pt x="21" y="7"/>
                      <a:pt x="19" y="8"/>
                    </a:cubicBezTo>
                    <a:cubicBezTo>
                      <a:pt x="20" y="7"/>
                      <a:pt x="19" y="6"/>
                      <a:pt x="18" y="6"/>
                    </a:cubicBezTo>
                    <a:cubicBezTo>
                      <a:pt x="17" y="6"/>
                      <a:pt x="16" y="6"/>
                      <a:pt x="16" y="7"/>
                    </a:cubicBezTo>
                    <a:cubicBezTo>
                      <a:pt x="16" y="6"/>
                      <a:pt x="15" y="6"/>
                      <a:pt x="14" y="6"/>
                    </a:cubicBezTo>
                    <a:cubicBezTo>
                      <a:pt x="15" y="6"/>
                      <a:pt x="15" y="6"/>
                      <a:pt x="15" y="6"/>
                    </a:cubicBezTo>
                    <a:cubicBezTo>
                      <a:pt x="14" y="6"/>
                      <a:pt x="10" y="6"/>
                      <a:pt x="12" y="8"/>
                    </a:cubicBezTo>
                    <a:cubicBezTo>
                      <a:pt x="13" y="8"/>
                      <a:pt x="13" y="8"/>
                      <a:pt x="13" y="8"/>
                    </a:cubicBezTo>
                    <a:cubicBezTo>
                      <a:pt x="12" y="7"/>
                      <a:pt x="13" y="8"/>
                      <a:pt x="12" y="8"/>
                    </a:cubicBezTo>
                    <a:cubicBezTo>
                      <a:pt x="12" y="7"/>
                      <a:pt x="10" y="7"/>
                      <a:pt x="10" y="8"/>
                    </a:cubicBezTo>
                    <a:cubicBezTo>
                      <a:pt x="9" y="9"/>
                      <a:pt x="9" y="9"/>
                      <a:pt x="8" y="8"/>
                    </a:cubicBezTo>
                    <a:cubicBezTo>
                      <a:pt x="8" y="8"/>
                      <a:pt x="8" y="8"/>
                      <a:pt x="8" y="8"/>
                    </a:cubicBezTo>
                    <a:cubicBezTo>
                      <a:pt x="8" y="7"/>
                      <a:pt x="7" y="8"/>
                      <a:pt x="7" y="7"/>
                    </a:cubicBezTo>
                    <a:cubicBezTo>
                      <a:pt x="7" y="10"/>
                      <a:pt x="4" y="8"/>
                      <a:pt x="2" y="9"/>
                    </a:cubicBezTo>
                    <a:cubicBezTo>
                      <a:pt x="2" y="8"/>
                      <a:pt x="1" y="10"/>
                      <a:pt x="0" y="10"/>
                    </a:cubicBezTo>
                    <a:cubicBezTo>
                      <a:pt x="0" y="8"/>
                      <a:pt x="1" y="9"/>
                      <a:pt x="3" y="8"/>
                    </a:cubicBezTo>
                    <a:cubicBezTo>
                      <a:pt x="3" y="8"/>
                      <a:pt x="4" y="9"/>
                      <a:pt x="5" y="8"/>
                    </a:cubicBezTo>
                    <a:cubicBezTo>
                      <a:pt x="3" y="7"/>
                      <a:pt x="6" y="7"/>
                      <a:pt x="5" y="6"/>
                    </a:cubicBezTo>
                    <a:cubicBezTo>
                      <a:pt x="4" y="6"/>
                      <a:pt x="7" y="6"/>
                      <a:pt x="7" y="5"/>
                    </a:cubicBezTo>
                    <a:cubicBezTo>
                      <a:pt x="8" y="6"/>
                      <a:pt x="8" y="4"/>
                      <a:pt x="10" y="5"/>
                    </a:cubicBezTo>
                    <a:cubicBezTo>
                      <a:pt x="13" y="5"/>
                      <a:pt x="17" y="3"/>
                      <a:pt x="21" y="3"/>
                    </a:cubicBezTo>
                    <a:cubicBezTo>
                      <a:pt x="20" y="4"/>
                      <a:pt x="19" y="4"/>
                      <a:pt x="20" y="5"/>
                    </a:cubicBezTo>
                    <a:cubicBezTo>
                      <a:pt x="20" y="5"/>
                      <a:pt x="20" y="5"/>
                      <a:pt x="20" y="5"/>
                    </a:cubicBezTo>
                    <a:cubicBezTo>
                      <a:pt x="21" y="4"/>
                      <a:pt x="22" y="4"/>
                      <a:pt x="21" y="3"/>
                    </a:cubicBezTo>
                    <a:cubicBezTo>
                      <a:pt x="22" y="3"/>
                      <a:pt x="23" y="0"/>
                      <a:pt x="25" y="2"/>
                    </a:cubicBezTo>
                    <a:cubicBezTo>
                      <a:pt x="25" y="2"/>
                      <a:pt x="25" y="2"/>
                      <a:pt x="25" y="2"/>
                    </a:cubicBezTo>
                    <a:cubicBezTo>
                      <a:pt x="27" y="1"/>
                      <a:pt x="27" y="1"/>
                      <a:pt x="27" y="1"/>
                    </a:cubicBezTo>
                    <a:cubicBezTo>
                      <a:pt x="27" y="1"/>
                      <a:pt x="27" y="2"/>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1" name="Freeform 1948">
                <a:extLst>
                  <a:ext uri="{FF2B5EF4-FFF2-40B4-BE49-F238E27FC236}">
                    <a16:creationId xmlns:a16="http://schemas.microsoft.com/office/drawing/2014/main" id="{B4BF6E0E-FAAB-4AC2-9C5C-329E47B43004}"/>
                  </a:ext>
                </a:extLst>
              </p:cNvPr>
              <p:cNvSpPr/>
              <p:nvPr/>
            </p:nvSpPr>
            <p:spPr bwMode="auto">
              <a:xfrm>
                <a:off x="3265" y="2080"/>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1" y="1"/>
                      <a:pt x="2"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2" name="Freeform 1949">
                <a:extLst>
                  <a:ext uri="{FF2B5EF4-FFF2-40B4-BE49-F238E27FC236}">
                    <a16:creationId xmlns:a16="http://schemas.microsoft.com/office/drawing/2014/main" id="{2E6AB6E2-F69A-45CB-8E53-739B717DADA8}"/>
                  </a:ext>
                </a:extLst>
              </p:cNvPr>
              <p:cNvSpPr/>
              <p:nvPr/>
            </p:nvSpPr>
            <p:spPr bwMode="auto">
              <a:xfrm>
                <a:off x="3156" y="2080"/>
                <a:ext cx="40" cy="14"/>
              </a:xfrm>
              <a:custGeom>
                <a:gdLst>
                  <a:gd name="T0" fmla="*/ 15 w 15"/>
                  <a:gd name="T1" fmla="*/ 1 h 5"/>
                  <a:gd name="T2" fmla="*/ 9 w 15"/>
                  <a:gd name="T3" fmla="*/ 3 h 5"/>
                  <a:gd name="T4" fmla="*/ 1 w 15"/>
                  <a:gd name="T5" fmla="*/ 5 h 5"/>
                  <a:gd name="T6" fmla="*/ 0 w 15"/>
                  <a:gd name="T7" fmla="*/ 4 h 5"/>
                  <a:gd name="T8" fmla="*/ 5 w 15"/>
                  <a:gd name="T9" fmla="*/ 4 h 5"/>
                  <a:gd name="T10" fmla="*/ 5 w 15"/>
                  <a:gd name="T11" fmla="*/ 3 h 5"/>
                  <a:gd name="T12" fmla="*/ 5 w 15"/>
                  <a:gd name="T13" fmla="*/ 2 h 5"/>
                  <a:gd name="T14" fmla="*/ 7 w 15"/>
                  <a:gd name="T15" fmla="*/ 3 h 5"/>
                  <a:gd name="T16" fmla="*/ 10 w 15"/>
                  <a:gd name="T17" fmla="*/ 1 h 5"/>
                  <a:gd name="T18" fmla="*/ 13 w 15"/>
                  <a:gd name="T19" fmla="*/ 1 h 5"/>
                  <a:gd name="T20" fmla="*/ 13 w 15"/>
                  <a:gd name="T21" fmla="*/ 2 h 5"/>
                  <a:gd name="T22" fmla="*/ 15 w 15"/>
                  <a:gd name="T23" fmla="*/ 1 h 5"/>
                  <a:gd name="T24" fmla="*/ 14 w 15"/>
                  <a:gd name="T25" fmla="*/ 1 h 5"/>
                  <a:gd name="T26" fmla="*/ 15 w 15"/>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5" y="1"/>
                    </a:moveTo>
                    <a:cubicBezTo>
                      <a:pt x="14" y="4"/>
                      <a:pt x="11" y="1"/>
                      <a:pt x="9" y="3"/>
                    </a:cubicBezTo>
                    <a:cubicBezTo>
                      <a:pt x="7" y="3"/>
                      <a:pt x="3" y="4"/>
                      <a:pt x="1" y="5"/>
                    </a:cubicBezTo>
                    <a:cubicBezTo>
                      <a:pt x="2" y="5"/>
                      <a:pt x="1" y="4"/>
                      <a:pt x="0" y="4"/>
                    </a:cubicBezTo>
                    <a:cubicBezTo>
                      <a:pt x="1" y="3"/>
                      <a:pt x="3" y="3"/>
                      <a:pt x="5" y="4"/>
                    </a:cubicBezTo>
                    <a:cubicBezTo>
                      <a:pt x="5" y="3"/>
                      <a:pt x="5" y="3"/>
                      <a:pt x="5" y="3"/>
                    </a:cubicBezTo>
                    <a:cubicBezTo>
                      <a:pt x="5" y="2"/>
                      <a:pt x="5" y="2"/>
                      <a:pt x="5" y="2"/>
                    </a:cubicBezTo>
                    <a:cubicBezTo>
                      <a:pt x="6" y="2"/>
                      <a:pt x="6" y="3"/>
                      <a:pt x="7" y="3"/>
                    </a:cubicBezTo>
                    <a:cubicBezTo>
                      <a:pt x="8" y="2"/>
                      <a:pt x="8" y="1"/>
                      <a:pt x="10" y="1"/>
                    </a:cubicBezTo>
                    <a:cubicBezTo>
                      <a:pt x="11" y="3"/>
                      <a:pt x="12" y="0"/>
                      <a:pt x="13" y="1"/>
                    </a:cubicBezTo>
                    <a:cubicBezTo>
                      <a:pt x="13" y="2"/>
                      <a:pt x="13" y="2"/>
                      <a:pt x="13" y="2"/>
                    </a:cubicBezTo>
                    <a:cubicBezTo>
                      <a:pt x="14" y="2"/>
                      <a:pt x="14" y="2"/>
                      <a:pt x="15" y="1"/>
                    </a:cubicBezTo>
                    <a:cubicBezTo>
                      <a:pt x="14" y="1"/>
                      <a:pt x="14" y="1"/>
                      <a:pt x="14" y="1"/>
                    </a:cubicBezTo>
                    <a:cubicBezTo>
                      <a:pt x="14" y="1"/>
                      <a:pt x="15" y="1"/>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3" name="Freeform 1950">
                <a:extLst>
                  <a:ext uri="{FF2B5EF4-FFF2-40B4-BE49-F238E27FC236}">
                    <a16:creationId xmlns:a16="http://schemas.microsoft.com/office/drawing/2014/main" id="{AA97186C-8FCF-422F-B192-EAB0EA7D13EF}"/>
                  </a:ext>
                </a:extLst>
              </p:cNvPr>
              <p:cNvSpPr/>
              <p:nvPr/>
            </p:nvSpPr>
            <p:spPr bwMode="auto">
              <a:xfrm>
                <a:off x="3564" y="2083"/>
                <a:ext cx="6" cy="3"/>
              </a:xfrm>
              <a:custGeom>
                <a:gdLst>
                  <a:gd name="T0" fmla="*/ 0 w 2"/>
                  <a:gd name="T1" fmla="*/ 1 h 1"/>
                  <a:gd name="T2" fmla="*/ 1 w 2"/>
                  <a:gd name="T3" fmla="*/ 0 h 1"/>
                  <a:gd name="T4" fmla="*/ 0 w 2"/>
                  <a:gd name="T5" fmla="*/ 1 h 1"/>
                </a:gdLst>
                <a:cxnLst>
                  <a:cxn ang="0">
                    <a:pos x="T0" y="T1"/>
                  </a:cxn>
                  <a:cxn ang="0">
                    <a:pos x="T2" y="T3"/>
                  </a:cxn>
                  <a:cxn ang="0">
                    <a:pos x="T4" y="T5"/>
                  </a:cxn>
                </a:cxnLst>
                <a:rect l="0" t="0" r="r" b="b"/>
                <a:pathLst>
                  <a:path w="2" h="1">
                    <a:moveTo>
                      <a:pt x="0" y="1"/>
                    </a:moveTo>
                    <a:cubicBezTo>
                      <a:pt x="0" y="1"/>
                      <a:pt x="0" y="0"/>
                      <a:pt x="1" y="0"/>
                    </a:cubicBezTo>
                    <a:cubicBezTo>
                      <a:pt x="2"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4" name="Freeform 1951">
                <a:extLst>
                  <a:ext uri="{FF2B5EF4-FFF2-40B4-BE49-F238E27FC236}">
                    <a16:creationId xmlns:a16="http://schemas.microsoft.com/office/drawing/2014/main" id="{482FCD7E-B4B5-4321-8E56-3C2464CBDA7C}"/>
                  </a:ext>
                </a:extLst>
              </p:cNvPr>
              <p:cNvSpPr/>
              <p:nvPr/>
            </p:nvSpPr>
            <p:spPr bwMode="auto">
              <a:xfrm>
                <a:off x="3214" y="2083"/>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0"/>
                      <a:pt x="1" y="2"/>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5" name="Freeform 1952">
                <a:extLst>
                  <a:ext uri="{FF2B5EF4-FFF2-40B4-BE49-F238E27FC236}">
                    <a16:creationId xmlns:a16="http://schemas.microsoft.com/office/drawing/2014/main" id="{24016F1F-F043-4B67-AAA1-963D76E981E8}"/>
                  </a:ext>
                </a:extLst>
              </p:cNvPr>
              <p:cNvSpPr/>
              <p:nvPr/>
            </p:nvSpPr>
            <p:spPr bwMode="auto">
              <a:xfrm>
                <a:off x="2079" y="2086"/>
                <a:ext cx="8" cy="5"/>
              </a:xfrm>
              <a:custGeom>
                <a:gdLst>
                  <a:gd name="T0" fmla="*/ 2 w 3"/>
                  <a:gd name="T1" fmla="*/ 2 h 2"/>
                  <a:gd name="T2" fmla="*/ 1 w 3"/>
                  <a:gd name="T3" fmla="*/ 2 h 2"/>
                  <a:gd name="T4" fmla="*/ 2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1" y="1"/>
                      <a:pt x="2" y="0"/>
                    </a:cubicBezTo>
                    <a:cubicBezTo>
                      <a:pt x="3"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6" name="Freeform 1953">
                <a:extLst>
                  <a:ext uri="{FF2B5EF4-FFF2-40B4-BE49-F238E27FC236}">
                    <a16:creationId xmlns:a16="http://schemas.microsoft.com/office/drawing/2014/main" id="{1F0363C6-DE12-4821-9563-22C200C6F757}"/>
                  </a:ext>
                </a:extLst>
              </p:cNvPr>
              <p:cNvSpPr/>
              <p:nvPr/>
            </p:nvSpPr>
            <p:spPr bwMode="auto">
              <a:xfrm>
                <a:off x="2319" y="208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7" name="Freeform 1954">
                <a:extLst>
                  <a:ext uri="{FF2B5EF4-FFF2-40B4-BE49-F238E27FC236}">
                    <a16:creationId xmlns:a16="http://schemas.microsoft.com/office/drawing/2014/main" id="{6BD5329B-2CD4-4B39-B893-63D0585DAC9A}"/>
                  </a:ext>
                </a:extLst>
              </p:cNvPr>
              <p:cNvSpPr/>
              <p:nvPr/>
            </p:nvSpPr>
            <p:spPr bwMode="auto">
              <a:xfrm>
                <a:off x="2301" y="2086"/>
                <a:ext cx="2" cy="2"/>
              </a:xfrm>
              <a:custGeom>
                <a:gdLst>
                  <a:gd name="T0" fmla="*/ 2 w 2"/>
                  <a:gd name="T1" fmla="*/ 2 h 2"/>
                  <a:gd name="T2" fmla="*/ 2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8" name="Freeform 1955">
                <a:extLst>
                  <a:ext uri="{FF2B5EF4-FFF2-40B4-BE49-F238E27FC236}">
                    <a16:creationId xmlns:a16="http://schemas.microsoft.com/office/drawing/2014/main" id="{FE5CF86B-5682-43FE-9258-E83CD5D73332}"/>
                  </a:ext>
                </a:extLst>
              </p:cNvPr>
              <p:cNvSpPr/>
              <p:nvPr/>
            </p:nvSpPr>
            <p:spPr bwMode="auto">
              <a:xfrm>
                <a:off x="3260" y="2088"/>
                <a:ext cx="8" cy="8"/>
              </a:xfrm>
              <a:custGeom>
                <a:gdLst>
                  <a:gd name="T0" fmla="*/ 3 w 3"/>
                  <a:gd name="T1" fmla="*/ 1 h 3"/>
                  <a:gd name="T2" fmla="*/ 0 w 3"/>
                  <a:gd name="T3" fmla="*/ 2 h 3"/>
                  <a:gd name="T4" fmla="*/ 0 w 3"/>
                  <a:gd name="T5" fmla="*/ 1 h 3"/>
                  <a:gd name="T6" fmla="*/ 3 w 3"/>
                  <a:gd name="T7" fmla="*/ 1 h 3"/>
                  <a:gd name="T8" fmla="*/ 3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1"/>
                      <a:pt x="1" y="3"/>
                      <a:pt x="0" y="2"/>
                    </a:cubicBezTo>
                    <a:cubicBezTo>
                      <a:pt x="0" y="1"/>
                      <a:pt x="0" y="1"/>
                      <a:pt x="0" y="1"/>
                    </a:cubicBezTo>
                    <a:cubicBezTo>
                      <a:pt x="3" y="1"/>
                      <a:pt x="3" y="1"/>
                      <a:pt x="3" y="1"/>
                    </a:cubicBezTo>
                    <a:cubicBezTo>
                      <a:pt x="3" y="0"/>
                      <a:pt x="3" y="0"/>
                      <a:pt x="3"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69" name="Freeform 1956">
                <a:extLst>
                  <a:ext uri="{FF2B5EF4-FFF2-40B4-BE49-F238E27FC236}">
                    <a16:creationId xmlns:a16="http://schemas.microsoft.com/office/drawing/2014/main" id="{83DC3D5C-A3F2-4844-A295-2695250B4C90}"/>
                  </a:ext>
                </a:extLst>
              </p:cNvPr>
              <p:cNvSpPr/>
              <p:nvPr/>
            </p:nvSpPr>
            <p:spPr bwMode="auto">
              <a:xfrm>
                <a:off x="2140" y="2094"/>
                <a:ext cx="6" cy="5"/>
              </a:xfrm>
              <a:custGeom>
                <a:gdLst>
                  <a:gd name="T0" fmla="*/ 1 w 2"/>
                  <a:gd name="T1" fmla="*/ 2 h 2"/>
                  <a:gd name="T2" fmla="*/ 1 w 2"/>
                  <a:gd name="T3" fmla="*/ 0 h 2"/>
                  <a:gd name="T4" fmla="*/ 2 w 2"/>
                  <a:gd name="T5" fmla="*/ 0 h 2"/>
                  <a:gd name="T6" fmla="*/ 2 w 2"/>
                  <a:gd name="T7" fmla="*/ 0 h 2"/>
                  <a:gd name="T8" fmla="*/ 2 w 2"/>
                  <a:gd name="T9" fmla="*/ 2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0" y="1"/>
                      <a:pt x="1" y="0"/>
                    </a:cubicBezTo>
                    <a:cubicBezTo>
                      <a:pt x="2" y="0"/>
                      <a:pt x="2" y="0"/>
                      <a:pt x="2" y="0"/>
                    </a:cubicBezTo>
                    <a:cubicBezTo>
                      <a:pt x="2" y="0"/>
                      <a:pt x="2" y="0"/>
                      <a:pt x="2" y="0"/>
                    </a:cubicBezTo>
                    <a:cubicBezTo>
                      <a:pt x="2" y="2"/>
                      <a:pt x="2" y="2"/>
                      <a:pt x="2" y="2"/>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0" name="Freeform 1957">
                <a:extLst>
                  <a:ext uri="{FF2B5EF4-FFF2-40B4-BE49-F238E27FC236}">
                    <a16:creationId xmlns:a16="http://schemas.microsoft.com/office/drawing/2014/main" id="{7DE114ED-4EBF-4B42-8EDB-A6CF71165E31}"/>
                  </a:ext>
                </a:extLst>
              </p:cNvPr>
              <p:cNvSpPr/>
              <p:nvPr/>
            </p:nvSpPr>
            <p:spPr bwMode="auto">
              <a:xfrm>
                <a:off x="3097" y="2094"/>
                <a:ext cx="88" cy="24"/>
              </a:xfrm>
              <a:custGeom>
                <a:gdLst>
                  <a:gd name="T0" fmla="*/ 31 w 33"/>
                  <a:gd name="T1" fmla="*/ 0 h 9"/>
                  <a:gd name="T2" fmla="*/ 30 w 33"/>
                  <a:gd name="T3" fmla="*/ 1 h 9"/>
                  <a:gd name="T4" fmla="*/ 33 w 33"/>
                  <a:gd name="T5" fmla="*/ 1 h 9"/>
                  <a:gd name="T6" fmla="*/ 29 w 33"/>
                  <a:gd name="T7" fmla="*/ 4 h 9"/>
                  <a:gd name="T8" fmla="*/ 28 w 33"/>
                  <a:gd name="T9" fmla="*/ 3 h 9"/>
                  <a:gd name="T10" fmla="*/ 27 w 33"/>
                  <a:gd name="T11" fmla="*/ 4 h 9"/>
                  <a:gd name="T12" fmla="*/ 24 w 33"/>
                  <a:gd name="T13" fmla="*/ 4 h 9"/>
                  <a:gd name="T14" fmla="*/ 23 w 33"/>
                  <a:gd name="T15" fmla="*/ 5 h 9"/>
                  <a:gd name="T16" fmla="*/ 22 w 33"/>
                  <a:gd name="T17" fmla="*/ 4 h 9"/>
                  <a:gd name="T18" fmla="*/ 19 w 33"/>
                  <a:gd name="T19" fmla="*/ 5 h 9"/>
                  <a:gd name="T20" fmla="*/ 19 w 33"/>
                  <a:gd name="T21" fmla="*/ 5 h 9"/>
                  <a:gd name="T22" fmla="*/ 19 w 33"/>
                  <a:gd name="T23" fmla="*/ 6 h 9"/>
                  <a:gd name="T24" fmla="*/ 17 w 33"/>
                  <a:gd name="T25" fmla="*/ 5 h 9"/>
                  <a:gd name="T26" fmla="*/ 17 w 33"/>
                  <a:gd name="T27" fmla="*/ 5 h 9"/>
                  <a:gd name="T28" fmla="*/ 17 w 33"/>
                  <a:gd name="T29" fmla="*/ 6 h 9"/>
                  <a:gd name="T30" fmla="*/ 16 w 33"/>
                  <a:gd name="T31" fmla="*/ 5 h 9"/>
                  <a:gd name="T32" fmla="*/ 13 w 33"/>
                  <a:gd name="T33" fmla="*/ 7 h 9"/>
                  <a:gd name="T34" fmla="*/ 13 w 33"/>
                  <a:gd name="T35" fmla="*/ 6 h 9"/>
                  <a:gd name="T36" fmla="*/ 9 w 33"/>
                  <a:gd name="T37" fmla="*/ 7 h 9"/>
                  <a:gd name="T38" fmla="*/ 4 w 33"/>
                  <a:gd name="T39" fmla="*/ 7 h 9"/>
                  <a:gd name="T40" fmla="*/ 1 w 33"/>
                  <a:gd name="T41" fmla="*/ 8 h 9"/>
                  <a:gd name="T42" fmla="*/ 0 w 33"/>
                  <a:gd name="T43" fmla="*/ 7 h 9"/>
                  <a:gd name="T44" fmla="*/ 6 w 33"/>
                  <a:gd name="T45" fmla="*/ 5 h 9"/>
                  <a:gd name="T46" fmla="*/ 6 w 33"/>
                  <a:gd name="T47" fmla="*/ 5 h 9"/>
                  <a:gd name="T48" fmla="*/ 7 w 33"/>
                  <a:gd name="T49" fmla="*/ 6 h 9"/>
                  <a:gd name="T50" fmla="*/ 8 w 33"/>
                  <a:gd name="T51" fmla="*/ 6 h 9"/>
                  <a:gd name="T52" fmla="*/ 12 w 33"/>
                  <a:gd name="T53" fmla="*/ 4 h 9"/>
                  <a:gd name="T54" fmla="*/ 13 w 33"/>
                  <a:gd name="T55" fmla="*/ 3 h 9"/>
                  <a:gd name="T56" fmla="*/ 13 w 33"/>
                  <a:gd name="T57" fmla="*/ 4 h 9"/>
                  <a:gd name="T58" fmla="*/ 13 w 33"/>
                  <a:gd name="T59" fmla="*/ 4 h 9"/>
                  <a:gd name="T60" fmla="*/ 16 w 33"/>
                  <a:gd name="T61" fmla="*/ 4 h 9"/>
                  <a:gd name="T62" fmla="*/ 17 w 33"/>
                  <a:gd name="T63" fmla="*/ 4 h 9"/>
                  <a:gd name="T64" fmla="*/ 18 w 33"/>
                  <a:gd name="T65" fmla="*/ 3 h 9"/>
                  <a:gd name="T66" fmla="*/ 17 w 33"/>
                  <a:gd name="T67" fmla="*/ 2 h 9"/>
                  <a:gd name="T68" fmla="*/ 24 w 33"/>
                  <a:gd name="T69" fmla="*/ 2 h 9"/>
                  <a:gd name="T70" fmla="*/ 25 w 33"/>
                  <a:gd name="T71" fmla="*/ 3 h 9"/>
                  <a:gd name="T72" fmla="*/ 26 w 33"/>
                  <a:gd name="T73" fmla="*/ 2 h 9"/>
                  <a:gd name="T74" fmla="*/ 24 w 33"/>
                  <a:gd name="T75" fmla="*/ 3 h 9"/>
                  <a:gd name="T76" fmla="*/ 27 w 33"/>
                  <a:gd name="T77" fmla="*/ 4 h 9"/>
                  <a:gd name="T78" fmla="*/ 27 w 33"/>
                  <a:gd name="T79" fmla="*/ 2 h 9"/>
                  <a:gd name="T80" fmla="*/ 27 w 33"/>
                  <a:gd name="T81" fmla="*/ 3 h 9"/>
                  <a:gd name="T82" fmla="*/ 31 w 33"/>
                  <a:gd name="T8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9">
                    <a:moveTo>
                      <a:pt x="31" y="0"/>
                    </a:moveTo>
                    <a:cubicBezTo>
                      <a:pt x="31" y="1"/>
                      <a:pt x="30" y="1"/>
                      <a:pt x="30" y="1"/>
                    </a:cubicBezTo>
                    <a:cubicBezTo>
                      <a:pt x="31" y="2"/>
                      <a:pt x="32" y="1"/>
                      <a:pt x="33" y="1"/>
                    </a:cubicBezTo>
                    <a:cubicBezTo>
                      <a:pt x="33" y="3"/>
                      <a:pt x="29" y="2"/>
                      <a:pt x="29" y="4"/>
                    </a:cubicBezTo>
                    <a:cubicBezTo>
                      <a:pt x="28" y="3"/>
                      <a:pt x="28" y="3"/>
                      <a:pt x="28" y="3"/>
                    </a:cubicBezTo>
                    <a:cubicBezTo>
                      <a:pt x="27" y="4"/>
                      <a:pt x="27" y="4"/>
                      <a:pt x="27" y="4"/>
                    </a:cubicBezTo>
                    <a:cubicBezTo>
                      <a:pt x="26" y="3"/>
                      <a:pt x="25" y="4"/>
                      <a:pt x="24" y="4"/>
                    </a:cubicBezTo>
                    <a:cubicBezTo>
                      <a:pt x="24" y="4"/>
                      <a:pt x="24" y="5"/>
                      <a:pt x="23" y="5"/>
                    </a:cubicBezTo>
                    <a:cubicBezTo>
                      <a:pt x="23" y="5"/>
                      <a:pt x="23" y="4"/>
                      <a:pt x="22" y="4"/>
                    </a:cubicBezTo>
                    <a:cubicBezTo>
                      <a:pt x="21" y="4"/>
                      <a:pt x="21" y="7"/>
                      <a:pt x="19" y="5"/>
                    </a:cubicBezTo>
                    <a:cubicBezTo>
                      <a:pt x="19" y="5"/>
                      <a:pt x="19" y="5"/>
                      <a:pt x="19" y="5"/>
                    </a:cubicBezTo>
                    <a:cubicBezTo>
                      <a:pt x="19" y="6"/>
                      <a:pt x="19" y="6"/>
                      <a:pt x="19" y="6"/>
                    </a:cubicBezTo>
                    <a:cubicBezTo>
                      <a:pt x="19" y="6"/>
                      <a:pt x="18" y="6"/>
                      <a:pt x="17" y="5"/>
                    </a:cubicBezTo>
                    <a:cubicBezTo>
                      <a:pt x="17" y="5"/>
                      <a:pt x="17" y="5"/>
                      <a:pt x="17" y="5"/>
                    </a:cubicBezTo>
                    <a:cubicBezTo>
                      <a:pt x="17" y="6"/>
                      <a:pt x="17" y="6"/>
                      <a:pt x="17" y="6"/>
                    </a:cubicBezTo>
                    <a:cubicBezTo>
                      <a:pt x="17" y="6"/>
                      <a:pt x="16" y="5"/>
                      <a:pt x="16" y="5"/>
                    </a:cubicBezTo>
                    <a:cubicBezTo>
                      <a:pt x="16" y="6"/>
                      <a:pt x="14" y="5"/>
                      <a:pt x="13" y="7"/>
                    </a:cubicBezTo>
                    <a:cubicBezTo>
                      <a:pt x="13" y="6"/>
                      <a:pt x="13" y="6"/>
                      <a:pt x="13" y="6"/>
                    </a:cubicBezTo>
                    <a:cubicBezTo>
                      <a:pt x="12" y="7"/>
                      <a:pt x="10" y="6"/>
                      <a:pt x="9" y="7"/>
                    </a:cubicBezTo>
                    <a:cubicBezTo>
                      <a:pt x="8" y="7"/>
                      <a:pt x="5" y="9"/>
                      <a:pt x="4" y="7"/>
                    </a:cubicBezTo>
                    <a:cubicBezTo>
                      <a:pt x="1" y="8"/>
                      <a:pt x="1" y="8"/>
                      <a:pt x="1" y="8"/>
                    </a:cubicBezTo>
                    <a:cubicBezTo>
                      <a:pt x="1" y="8"/>
                      <a:pt x="2" y="7"/>
                      <a:pt x="0" y="7"/>
                    </a:cubicBezTo>
                    <a:cubicBezTo>
                      <a:pt x="2" y="8"/>
                      <a:pt x="4" y="6"/>
                      <a:pt x="6" y="5"/>
                    </a:cubicBezTo>
                    <a:cubicBezTo>
                      <a:pt x="6" y="5"/>
                      <a:pt x="6" y="5"/>
                      <a:pt x="6" y="5"/>
                    </a:cubicBezTo>
                    <a:cubicBezTo>
                      <a:pt x="6" y="6"/>
                      <a:pt x="7" y="4"/>
                      <a:pt x="7" y="6"/>
                    </a:cubicBezTo>
                    <a:cubicBezTo>
                      <a:pt x="8" y="6"/>
                      <a:pt x="8" y="6"/>
                      <a:pt x="8" y="6"/>
                    </a:cubicBezTo>
                    <a:cubicBezTo>
                      <a:pt x="9" y="5"/>
                      <a:pt x="9" y="4"/>
                      <a:pt x="12" y="4"/>
                    </a:cubicBezTo>
                    <a:cubicBezTo>
                      <a:pt x="13" y="3"/>
                      <a:pt x="13" y="3"/>
                      <a:pt x="13" y="3"/>
                    </a:cubicBezTo>
                    <a:cubicBezTo>
                      <a:pt x="13" y="4"/>
                      <a:pt x="13" y="4"/>
                      <a:pt x="13" y="4"/>
                    </a:cubicBezTo>
                    <a:cubicBezTo>
                      <a:pt x="13" y="4"/>
                      <a:pt x="13" y="4"/>
                      <a:pt x="13" y="4"/>
                    </a:cubicBezTo>
                    <a:cubicBezTo>
                      <a:pt x="14" y="3"/>
                      <a:pt x="15" y="4"/>
                      <a:pt x="16" y="4"/>
                    </a:cubicBezTo>
                    <a:cubicBezTo>
                      <a:pt x="17" y="4"/>
                      <a:pt x="17" y="4"/>
                      <a:pt x="17" y="4"/>
                    </a:cubicBezTo>
                    <a:cubicBezTo>
                      <a:pt x="18" y="3"/>
                      <a:pt x="18" y="3"/>
                      <a:pt x="18" y="3"/>
                    </a:cubicBezTo>
                    <a:cubicBezTo>
                      <a:pt x="17" y="3"/>
                      <a:pt x="17" y="3"/>
                      <a:pt x="17" y="2"/>
                    </a:cubicBezTo>
                    <a:cubicBezTo>
                      <a:pt x="20" y="2"/>
                      <a:pt x="22" y="1"/>
                      <a:pt x="24" y="2"/>
                    </a:cubicBezTo>
                    <a:cubicBezTo>
                      <a:pt x="25" y="3"/>
                      <a:pt x="25" y="3"/>
                      <a:pt x="25" y="3"/>
                    </a:cubicBezTo>
                    <a:cubicBezTo>
                      <a:pt x="25" y="2"/>
                      <a:pt x="25" y="2"/>
                      <a:pt x="26" y="2"/>
                    </a:cubicBezTo>
                    <a:cubicBezTo>
                      <a:pt x="26" y="3"/>
                      <a:pt x="24" y="2"/>
                      <a:pt x="24" y="3"/>
                    </a:cubicBezTo>
                    <a:cubicBezTo>
                      <a:pt x="25" y="4"/>
                      <a:pt x="26" y="4"/>
                      <a:pt x="27" y="4"/>
                    </a:cubicBezTo>
                    <a:cubicBezTo>
                      <a:pt x="27" y="2"/>
                      <a:pt x="27" y="2"/>
                      <a:pt x="27" y="2"/>
                    </a:cubicBezTo>
                    <a:cubicBezTo>
                      <a:pt x="27" y="3"/>
                      <a:pt x="27" y="3"/>
                      <a:pt x="27" y="3"/>
                    </a:cubicBezTo>
                    <a:cubicBezTo>
                      <a:pt x="29" y="3"/>
                      <a:pt x="30" y="1"/>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1" name="Freeform 1958">
                <a:extLst>
                  <a:ext uri="{FF2B5EF4-FFF2-40B4-BE49-F238E27FC236}">
                    <a16:creationId xmlns:a16="http://schemas.microsoft.com/office/drawing/2014/main" id="{045270E2-13AA-401A-9A9E-3CCE2C013C15}"/>
                  </a:ext>
                </a:extLst>
              </p:cNvPr>
              <p:cNvSpPr/>
              <p:nvPr/>
            </p:nvSpPr>
            <p:spPr bwMode="auto">
              <a:xfrm>
                <a:off x="3519" y="2096"/>
                <a:ext cx="11" cy="6"/>
              </a:xfrm>
              <a:custGeom>
                <a:gdLst>
                  <a:gd name="T0" fmla="*/ 4 w 4"/>
                  <a:gd name="T1" fmla="*/ 0 h 2"/>
                  <a:gd name="T2" fmla="*/ 2 w 4"/>
                  <a:gd name="T3" fmla="*/ 2 h 2"/>
                  <a:gd name="T4" fmla="*/ 2 w 4"/>
                  <a:gd name="T5" fmla="*/ 1 h 2"/>
                  <a:gd name="T6" fmla="*/ 0 w 4"/>
                  <a:gd name="T7" fmla="*/ 2 h 2"/>
                  <a:gd name="T8" fmla="*/ 0 w 4"/>
                  <a:gd name="T9" fmla="*/ 2 h 2"/>
                  <a:gd name="T10" fmla="*/ 0 w 4"/>
                  <a:gd name="T11" fmla="*/ 1 h 2"/>
                  <a:gd name="T12" fmla="*/ 4 w 4"/>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1"/>
                      <a:pt x="3" y="1"/>
                      <a:pt x="2" y="2"/>
                    </a:cubicBezTo>
                    <a:cubicBezTo>
                      <a:pt x="2" y="1"/>
                      <a:pt x="2" y="1"/>
                      <a:pt x="2" y="1"/>
                    </a:cubicBezTo>
                    <a:cubicBezTo>
                      <a:pt x="2" y="2"/>
                      <a:pt x="0" y="0"/>
                      <a:pt x="0" y="2"/>
                    </a:cubicBezTo>
                    <a:cubicBezTo>
                      <a:pt x="0" y="2"/>
                      <a:pt x="0" y="2"/>
                      <a:pt x="0" y="2"/>
                    </a:cubicBezTo>
                    <a:cubicBezTo>
                      <a:pt x="0" y="1"/>
                      <a:pt x="0" y="1"/>
                      <a:pt x="0" y="1"/>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2" name="Freeform 1959">
                <a:extLst>
                  <a:ext uri="{FF2B5EF4-FFF2-40B4-BE49-F238E27FC236}">
                    <a16:creationId xmlns:a16="http://schemas.microsoft.com/office/drawing/2014/main" id="{17AFA2F3-6C99-4B15-AC73-FCDEF3283050}"/>
                  </a:ext>
                </a:extLst>
              </p:cNvPr>
              <p:cNvSpPr/>
              <p:nvPr/>
            </p:nvSpPr>
            <p:spPr bwMode="auto">
              <a:xfrm>
                <a:off x="2151" y="2096"/>
                <a:ext cx="3" cy="3"/>
              </a:xfrm>
              <a:custGeom>
                <a:gdLst>
                  <a:gd name="T0" fmla="*/ 1 w 1"/>
                  <a:gd name="T1" fmla="*/ 1 h 1"/>
                  <a:gd name="T2" fmla="*/ 1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3" name="Freeform 1960">
                <a:extLst>
                  <a:ext uri="{FF2B5EF4-FFF2-40B4-BE49-F238E27FC236}">
                    <a16:creationId xmlns:a16="http://schemas.microsoft.com/office/drawing/2014/main" id="{5BDA0760-80F5-498F-9D93-5B238CDD0407}"/>
                  </a:ext>
                </a:extLst>
              </p:cNvPr>
              <p:cNvSpPr/>
              <p:nvPr/>
            </p:nvSpPr>
            <p:spPr bwMode="auto">
              <a:xfrm>
                <a:off x="2325" y="2096"/>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4" name="Freeform 1961">
                <a:extLst>
                  <a:ext uri="{FF2B5EF4-FFF2-40B4-BE49-F238E27FC236}">
                    <a16:creationId xmlns:a16="http://schemas.microsoft.com/office/drawing/2014/main" id="{783CA049-C574-4769-B924-0710766372C6}"/>
                  </a:ext>
                </a:extLst>
              </p:cNvPr>
              <p:cNvSpPr/>
              <p:nvPr/>
            </p:nvSpPr>
            <p:spPr bwMode="auto">
              <a:xfrm>
                <a:off x="3222" y="2099"/>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5" name="Freeform 1962">
                <a:extLst>
                  <a:ext uri="{FF2B5EF4-FFF2-40B4-BE49-F238E27FC236}">
                    <a16:creationId xmlns:a16="http://schemas.microsoft.com/office/drawing/2014/main" id="{7CF11AD7-74BA-49B6-AFCC-A595175B7EA8}"/>
                  </a:ext>
                </a:extLst>
              </p:cNvPr>
              <p:cNvSpPr/>
              <p:nvPr/>
            </p:nvSpPr>
            <p:spPr bwMode="auto">
              <a:xfrm>
                <a:off x="2846" y="2099"/>
                <a:ext cx="5" cy="5"/>
              </a:xfrm>
              <a:custGeom>
                <a:gdLst>
                  <a:gd name="T0" fmla="*/ 2 w 2"/>
                  <a:gd name="T1" fmla="*/ 1 h 2"/>
                  <a:gd name="T2" fmla="*/ 2 w 2"/>
                  <a:gd name="T3" fmla="*/ 2 h 2"/>
                  <a:gd name="T4" fmla="*/ 1 w 2"/>
                  <a:gd name="T5" fmla="*/ 1 h 2"/>
                  <a:gd name="T6" fmla="*/ 0 w 2"/>
                  <a:gd name="T7" fmla="*/ 1 h 2"/>
                  <a:gd name="T8" fmla="*/ 1 w 2"/>
                  <a:gd name="T9" fmla="*/ 0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2"/>
                      <a:pt x="2" y="2"/>
                      <a:pt x="2" y="2"/>
                    </a:cubicBezTo>
                    <a:cubicBezTo>
                      <a:pt x="1" y="1"/>
                      <a:pt x="1" y="1"/>
                      <a:pt x="1" y="1"/>
                    </a:cubicBezTo>
                    <a:cubicBezTo>
                      <a:pt x="0" y="1"/>
                      <a:pt x="0" y="1"/>
                      <a:pt x="0" y="1"/>
                    </a:cubicBezTo>
                    <a:cubicBezTo>
                      <a:pt x="1" y="0"/>
                      <a:pt x="1" y="0"/>
                      <a:pt x="1"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6" name="Freeform 1963">
                <a:extLst>
                  <a:ext uri="{FF2B5EF4-FFF2-40B4-BE49-F238E27FC236}">
                    <a16:creationId xmlns:a16="http://schemas.microsoft.com/office/drawing/2014/main" id="{6C23B524-B322-4299-A787-1D8ED8E60626}"/>
                  </a:ext>
                </a:extLst>
              </p:cNvPr>
              <p:cNvSpPr/>
              <p:nvPr/>
            </p:nvSpPr>
            <p:spPr bwMode="auto">
              <a:xfrm>
                <a:off x="3556" y="2099"/>
                <a:ext cx="3" cy="5"/>
              </a:xfrm>
              <a:custGeom>
                <a:gdLst>
                  <a:gd name="T0" fmla="*/ 1 w 1"/>
                  <a:gd name="T1" fmla="*/ 1 h 2"/>
                  <a:gd name="T2" fmla="*/ 0 w 1"/>
                  <a:gd name="T3" fmla="*/ 2 h 2"/>
                  <a:gd name="T4" fmla="*/ 0 w 1"/>
                  <a:gd name="T5" fmla="*/ 0 h 2"/>
                  <a:gd name="T6" fmla="*/ 0 w 1"/>
                  <a:gd name="T7" fmla="*/ 2 h 2"/>
                  <a:gd name="T8" fmla="*/ 1 w 1"/>
                  <a:gd name="T9" fmla="*/ 1 h 2"/>
                </a:gdLst>
                <a:cxnLst>
                  <a:cxn ang="0">
                    <a:pos x="T0" y="T1"/>
                  </a:cxn>
                  <a:cxn ang="0">
                    <a:pos x="T2" y="T3"/>
                  </a:cxn>
                  <a:cxn ang="0">
                    <a:pos x="T4" y="T5"/>
                  </a:cxn>
                  <a:cxn ang="0">
                    <a:pos x="T6" y="T7"/>
                  </a:cxn>
                  <a:cxn ang="0">
                    <a:pos x="T8" y="T9"/>
                  </a:cxn>
                </a:cxnLst>
                <a:rect l="0" t="0" r="r" b="b"/>
                <a:pathLst>
                  <a:path w="1" h="2">
                    <a:moveTo>
                      <a:pt x="1" y="1"/>
                    </a:moveTo>
                    <a:cubicBezTo>
                      <a:pt x="1" y="2"/>
                      <a:pt x="0" y="2"/>
                      <a:pt x="0" y="2"/>
                    </a:cubicBezTo>
                    <a:cubicBezTo>
                      <a:pt x="0" y="0"/>
                      <a:pt x="0" y="0"/>
                      <a:pt x="0" y="0"/>
                    </a:cubicBezTo>
                    <a:cubicBezTo>
                      <a:pt x="0" y="2"/>
                      <a:pt x="0" y="2"/>
                      <a:pt x="0" y="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7" name="Freeform 1964">
                <a:extLst>
                  <a:ext uri="{FF2B5EF4-FFF2-40B4-BE49-F238E27FC236}">
                    <a16:creationId xmlns:a16="http://schemas.microsoft.com/office/drawing/2014/main" id="{52D0D189-E53D-463F-8351-F9503C5A405E}"/>
                  </a:ext>
                </a:extLst>
              </p:cNvPr>
              <p:cNvSpPr/>
              <p:nvPr/>
            </p:nvSpPr>
            <p:spPr bwMode="auto">
              <a:xfrm>
                <a:off x="3396" y="2102"/>
                <a:ext cx="22" cy="5"/>
              </a:xfrm>
              <a:custGeom>
                <a:gdLst>
                  <a:gd name="T0" fmla="*/ 1 w 8"/>
                  <a:gd name="T1" fmla="*/ 1 h 2"/>
                  <a:gd name="T2" fmla="*/ 8 w 8"/>
                  <a:gd name="T3" fmla="*/ 0 h 2"/>
                  <a:gd name="T4" fmla="*/ 4 w 8"/>
                  <a:gd name="T5" fmla="*/ 2 h 2"/>
                  <a:gd name="T6" fmla="*/ 0 w 8"/>
                  <a:gd name="T7" fmla="*/ 2 h 2"/>
                  <a:gd name="T8" fmla="*/ 1 w 8"/>
                  <a:gd name="T9" fmla="*/ 0 h 2"/>
                  <a:gd name="T10" fmla="*/ 1 w 8"/>
                  <a:gd name="T11" fmla="*/ 1 h 2"/>
                </a:gdLst>
                <a:cxnLst>
                  <a:cxn ang="0">
                    <a:pos x="T0" y="T1"/>
                  </a:cxn>
                  <a:cxn ang="0">
                    <a:pos x="T2" y="T3"/>
                  </a:cxn>
                  <a:cxn ang="0">
                    <a:pos x="T4" y="T5"/>
                  </a:cxn>
                  <a:cxn ang="0">
                    <a:pos x="T6" y="T7"/>
                  </a:cxn>
                  <a:cxn ang="0">
                    <a:pos x="T8" y="T9"/>
                  </a:cxn>
                  <a:cxn ang="0">
                    <a:pos x="T10" y="T11"/>
                  </a:cxn>
                </a:cxnLst>
                <a:rect l="0" t="0" r="r" b="b"/>
                <a:pathLst>
                  <a:path w="8" h="2">
                    <a:moveTo>
                      <a:pt x="1" y="1"/>
                    </a:moveTo>
                    <a:cubicBezTo>
                      <a:pt x="4" y="0"/>
                      <a:pt x="6" y="1"/>
                      <a:pt x="8" y="0"/>
                    </a:cubicBezTo>
                    <a:cubicBezTo>
                      <a:pt x="7" y="1"/>
                      <a:pt x="5" y="1"/>
                      <a:pt x="4" y="2"/>
                    </a:cubicBezTo>
                    <a:cubicBezTo>
                      <a:pt x="2" y="1"/>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8" name="Freeform 1965">
                <a:extLst>
                  <a:ext uri="{FF2B5EF4-FFF2-40B4-BE49-F238E27FC236}">
                    <a16:creationId xmlns:a16="http://schemas.microsoft.com/office/drawing/2014/main" id="{EB9FF140-DBD3-4A47-AC04-4BBAEBA99D2B}"/>
                  </a:ext>
                </a:extLst>
              </p:cNvPr>
              <p:cNvSpPr/>
              <p:nvPr/>
            </p:nvSpPr>
            <p:spPr bwMode="auto">
              <a:xfrm flipH="1">
                <a:off x="2071" y="2102"/>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79" name="Freeform 1966">
                <a:extLst>
                  <a:ext uri="{FF2B5EF4-FFF2-40B4-BE49-F238E27FC236}">
                    <a16:creationId xmlns:a16="http://schemas.microsoft.com/office/drawing/2014/main" id="{A3730526-BC9C-4807-9DF0-AB2262E2878D}"/>
                  </a:ext>
                </a:extLst>
              </p:cNvPr>
              <p:cNvSpPr/>
              <p:nvPr/>
            </p:nvSpPr>
            <p:spPr bwMode="auto">
              <a:xfrm>
                <a:off x="3500" y="2102"/>
                <a:ext cx="8" cy="8"/>
              </a:xfrm>
              <a:custGeom>
                <a:gdLst>
                  <a:gd name="T0" fmla="*/ 3 w 3"/>
                  <a:gd name="T1" fmla="*/ 2 h 3"/>
                  <a:gd name="T2" fmla="*/ 0 w 3"/>
                  <a:gd name="T3" fmla="*/ 1 h 3"/>
                  <a:gd name="T4" fmla="*/ 0 w 3"/>
                  <a:gd name="T5" fmla="*/ 1 h 3"/>
                  <a:gd name="T6" fmla="*/ 2 w 3"/>
                  <a:gd name="T7" fmla="*/ 0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3"/>
                      <a:pt x="1" y="2"/>
                      <a:pt x="0" y="1"/>
                    </a:cubicBezTo>
                    <a:cubicBezTo>
                      <a:pt x="0" y="1"/>
                      <a:pt x="0" y="1"/>
                      <a:pt x="0" y="1"/>
                    </a:cubicBezTo>
                    <a:cubicBezTo>
                      <a:pt x="1" y="1"/>
                      <a:pt x="2" y="1"/>
                      <a:pt x="2" y="0"/>
                    </a:cubicBezTo>
                    <a:cubicBezTo>
                      <a:pt x="2"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0" name="Freeform 1967">
                <a:extLst>
                  <a:ext uri="{FF2B5EF4-FFF2-40B4-BE49-F238E27FC236}">
                    <a16:creationId xmlns:a16="http://schemas.microsoft.com/office/drawing/2014/main" id="{A0F21A61-8836-4C7A-8F4F-CBC44144583D}"/>
                  </a:ext>
                </a:extLst>
              </p:cNvPr>
              <p:cNvSpPr/>
              <p:nvPr/>
            </p:nvSpPr>
            <p:spPr bwMode="auto">
              <a:xfrm>
                <a:off x="3511" y="2102"/>
                <a:ext cx="5" cy="2"/>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0"/>
                      <a:pt x="0" y="0"/>
                      <a:pt x="0" y="0"/>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1" name="Freeform 1968">
                <a:extLst>
                  <a:ext uri="{FF2B5EF4-FFF2-40B4-BE49-F238E27FC236}">
                    <a16:creationId xmlns:a16="http://schemas.microsoft.com/office/drawing/2014/main" id="{4CE171D4-DDAD-4108-BD5E-F907EFC99146}"/>
                  </a:ext>
                </a:extLst>
              </p:cNvPr>
              <p:cNvSpPr/>
              <p:nvPr/>
            </p:nvSpPr>
            <p:spPr bwMode="auto">
              <a:xfrm>
                <a:off x="2325" y="2102"/>
                <a:ext cx="8" cy="5"/>
              </a:xfrm>
              <a:custGeom>
                <a:gdLst>
                  <a:gd name="T0" fmla="*/ 2 w 3"/>
                  <a:gd name="T1" fmla="*/ 0 h 2"/>
                  <a:gd name="T2" fmla="*/ 3 w 3"/>
                  <a:gd name="T3" fmla="*/ 1 h 2"/>
                  <a:gd name="T4" fmla="*/ 2 w 3"/>
                  <a:gd name="T5" fmla="*/ 1 h 2"/>
                  <a:gd name="T6" fmla="*/ 2 w 3"/>
                  <a:gd name="T7" fmla="*/ 1 h 2"/>
                  <a:gd name="T8" fmla="*/ 2 w 3"/>
                  <a:gd name="T9" fmla="*/ 2 h 2"/>
                  <a:gd name="T10" fmla="*/ 0 w 3"/>
                  <a:gd name="T11" fmla="*/ 1 h 2"/>
                  <a:gd name="T12" fmla="*/ 1 w 3"/>
                  <a:gd name="T13" fmla="*/ 0 h 2"/>
                  <a:gd name="T14" fmla="*/ 2 w 3"/>
                  <a:gd name="T15" fmla="*/ 1 h 2"/>
                  <a:gd name="T16" fmla="*/ 2 w 3"/>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1"/>
                      <a:pt x="3" y="1"/>
                      <a:pt x="3" y="1"/>
                    </a:cubicBezTo>
                    <a:cubicBezTo>
                      <a:pt x="2" y="1"/>
                      <a:pt x="2" y="1"/>
                      <a:pt x="2" y="1"/>
                    </a:cubicBezTo>
                    <a:cubicBezTo>
                      <a:pt x="2" y="1"/>
                      <a:pt x="2" y="1"/>
                      <a:pt x="2" y="1"/>
                    </a:cubicBezTo>
                    <a:cubicBezTo>
                      <a:pt x="2" y="2"/>
                      <a:pt x="2" y="2"/>
                      <a:pt x="2" y="2"/>
                    </a:cubicBezTo>
                    <a:cubicBezTo>
                      <a:pt x="1" y="2"/>
                      <a:pt x="0" y="2"/>
                      <a:pt x="0" y="1"/>
                    </a:cubicBezTo>
                    <a:cubicBezTo>
                      <a:pt x="1" y="0"/>
                      <a:pt x="1" y="0"/>
                      <a:pt x="1" y="0"/>
                    </a:cubicBezTo>
                    <a:cubicBezTo>
                      <a:pt x="2" y="1"/>
                      <a:pt x="2" y="1"/>
                      <a:pt x="2" y="1"/>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2" name="Freeform 1969">
                <a:extLst>
                  <a:ext uri="{FF2B5EF4-FFF2-40B4-BE49-F238E27FC236}">
                    <a16:creationId xmlns:a16="http://schemas.microsoft.com/office/drawing/2014/main" id="{D3C16E64-9DD7-4400-83D7-F7B5BF2D336F}"/>
                  </a:ext>
                </a:extLst>
              </p:cNvPr>
              <p:cNvSpPr/>
              <p:nvPr/>
            </p:nvSpPr>
            <p:spPr bwMode="auto">
              <a:xfrm>
                <a:off x="2127" y="2102"/>
                <a:ext cx="8" cy="5"/>
              </a:xfrm>
              <a:custGeom>
                <a:gdLst>
                  <a:gd name="T0" fmla="*/ 3 w 3"/>
                  <a:gd name="T1" fmla="*/ 1 h 2"/>
                  <a:gd name="T2" fmla="*/ 2 w 3"/>
                  <a:gd name="T3" fmla="*/ 2 h 2"/>
                  <a:gd name="T4" fmla="*/ 1 w 3"/>
                  <a:gd name="T5" fmla="*/ 2 h 2"/>
                  <a:gd name="T6" fmla="*/ 3 w 3"/>
                  <a:gd name="T7" fmla="*/ 1 h 2"/>
                </a:gdLst>
                <a:cxnLst>
                  <a:cxn ang="0">
                    <a:pos x="T0" y="T1"/>
                  </a:cxn>
                  <a:cxn ang="0">
                    <a:pos x="T2" y="T3"/>
                  </a:cxn>
                  <a:cxn ang="0">
                    <a:pos x="T4" y="T5"/>
                  </a:cxn>
                  <a:cxn ang="0">
                    <a:pos x="T6" y="T7"/>
                  </a:cxn>
                </a:cxnLst>
                <a:rect l="0" t="0" r="r" b="b"/>
                <a:pathLst>
                  <a:path w="3" h="2">
                    <a:moveTo>
                      <a:pt x="3" y="1"/>
                    </a:moveTo>
                    <a:cubicBezTo>
                      <a:pt x="2" y="1"/>
                      <a:pt x="2" y="2"/>
                      <a:pt x="2" y="2"/>
                    </a:cubicBez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3" name="Freeform 1970">
                <a:extLst>
                  <a:ext uri="{FF2B5EF4-FFF2-40B4-BE49-F238E27FC236}">
                    <a16:creationId xmlns:a16="http://schemas.microsoft.com/office/drawing/2014/main" id="{02C574B5-CC5F-43C8-B310-ED105AA2240D}"/>
                  </a:ext>
                </a:extLst>
              </p:cNvPr>
              <p:cNvSpPr/>
              <p:nvPr/>
            </p:nvSpPr>
            <p:spPr bwMode="auto">
              <a:xfrm>
                <a:off x="2335" y="2102"/>
                <a:ext cx="6"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0"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4" name="Freeform 1971">
                <a:extLst>
                  <a:ext uri="{FF2B5EF4-FFF2-40B4-BE49-F238E27FC236}">
                    <a16:creationId xmlns:a16="http://schemas.microsoft.com/office/drawing/2014/main" id="{85B2DA20-70AD-4619-A1B1-59BA48BE3455}"/>
                  </a:ext>
                </a:extLst>
              </p:cNvPr>
              <p:cNvSpPr/>
              <p:nvPr/>
            </p:nvSpPr>
            <p:spPr bwMode="auto">
              <a:xfrm>
                <a:off x="3062" y="2104"/>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0"/>
                      <a:pt x="1"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5" name="Freeform 1972">
                <a:extLst>
                  <a:ext uri="{FF2B5EF4-FFF2-40B4-BE49-F238E27FC236}">
                    <a16:creationId xmlns:a16="http://schemas.microsoft.com/office/drawing/2014/main" id="{2E93523C-6780-4D46-9826-01A336D26C95}"/>
                  </a:ext>
                </a:extLst>
              </p:cNvPr>
              <p:cNvSpPr/>
              <p:nvPr/>
            </p:nvSpPr>
            <p:spPr bwMode="auto">
              <a:xfrm>
                <a:off x="3901" y="2104"/>
                <a:ext cx="83" cy="73"/>
              </a:xfrm>
              <a:custGeom>
                <a:gdLst>
                  <a:gd name="T0" fmla="*/ 31 w 31"/>
                  <a:gd name="T1" fmla="*/ 1 h 27"/>
                  <a:gd name="T2" fmla="*/ 29 w 31"/>
                  <a:gd name="T3" fmla="*/ 2 h 27"/>
                  <a:gd name="T4" fmla="*/ 27 w 31"/>
                  <a:gd name="T5" fmla="*/ 4 h 27"/>
                  <a:gd name="T6" fmla="*/ 28 w 31"/>
                  <a:gd name="T7" fmla="*/ 4 h 27"/>
                  <a:gd name="T8" fmla="*/ 21 w 31"/>
                  <a:gd name="T9" fmla="*/ 8 h 27"/>
                  <a:gd name="T10" fmla="*/ 19 w 31"/>
                  <a:gd name="T11" fmla="*/ 10 h 27"/>
                  <a:gd name="T12" fmla="*/ 21 w 31"/>
                  <a:gd name="T13" fmla="*/ 10 h 27"/>
                  <a:gd name="T14" fmla="*/ 16 w 31"/>
                  <a:gd name="T15" fmla="*/ 13 h 27"/>
                  <a:gd name="T16" fmla="*/ 17 w 31"/>
                  <a:gd name="T17" fmla="*/ 14 h 27"/>
                  <a:gd name="T18" fmla="*/ 14 w 31"/>
                  <a:gd name="T19" fmla="*/ 16 h 27"/>
                  <a:gd name="T20" fmla="*/ 13 w 31"/>
                  <a:gd name="T21" fmla="*/ 16 h 27"/>
                  <a:gd name="T22" fmla="*/ 12 w 31"/>
                  <a:gd name="T23" fmla="*/ 17 h 27"/>
                  <a:gd name="T24" fmla="*/ 14 w 31"/>
                  <a:gd name="T25" fmla="*/ 18 h 27"/>
                  <a:gd name="T26" fmla="*/ 11 w 31"/>
                  <a:gd name="T27" fmla="*/ 19 h 27"/>
                  <a:gd name="T28" fmla="*/ 12 w 31"/>
                  <a:gd name="T29" fmla="*/ 18 h 27"/>
                  <a:gd name="T30" fmla="*/ 10 w 31"/>
                  <a:gd name="T31" fmla="*/ 18 h 27"/>
                  <a:gd name="T32" fmla="*/ 9 w 31"/>
                  <a:gd name="T33" fmla="*/ 20 h 27"/>
                  <a:gd name="T34" fmla="*/ 6 w 31"/>
                  <a:gd name="T35" fmla="*/ 22 h 27"/>
                  <a:gd name="T36" fmla="*/ 8 w 31"/>
                  <a:gd name="T37" fmla="*/ 23 h 27"/>
                  <a:gd name="T38" fmla="*/ 7 w 31"/>
                  <a:gd name="T39" fmla="*/ 23 h 27"/>
                  <a:gd name="T40" fmla="*/ 8 w 31"/>
                  <a:gd name="T41" fmla="*/ 24 h 27"/>
                  <a:gd name="T42" fmla="*/ 8 w 31"/>
                  <a:gd name="T43" fmla="*/ 24 h 27"/>
                  <a:gd name="T44" fmla="*/ 3 w 31"/>
                  <a:gd name="T45" fmla="*/ 25 h 27"/>
                  <a:gd name="T46" fmla="*/ 0 w 31"/>
                  <a:gd name="T47" fmla="*/ 27 h 27"/>
                  <a:gd name="T48" fmla="*/ 6 w 31"/>
                  <a:gd name="T49" fmla="*/ 20 h 27"/>
                  <a:gd name="T50" fmla="*/ 7 w 31"/>
                  <a:gd name="T51" fmla="*/ 21 h 27"/>
                  <a:gd name="T52" fmla="*/ 11 w 31"/>
                  <a:gd name="T53" fmla="*/ 15 h 27"/>
                  <a:gd name="T54" fmla="*/ 10 w 31"/>
                  <a:gd name="T55" fmla="*/ 15 h 27"/>
                  <a:gd name="T56" fmla="*/ 12 w 31"/>
                  <a:gd name="T57" fmla="*/ 13 h 27"/>
                  <a:gd name="T58" fmla="*/ 14 w 31"/>
                  <a:gd name="T59" fmla="*/ 14 h 27"/>
                  <a:gd name="T60" fmla="*/ 14 w 31"/>
                  <a:gd name="T61" fmla="*/ 13 h 27"/>
                  <a:gd name="T62" fmla="*/ 14 w 31"/>
                  <a:gd name="T63" fmla="*/ 12 h 27"/>
                  <a:gd name="T64" fmla="*/ 16 w 31"/>
                  <a:gd name="T65" fmla="*/ 11 h 27"/>
                  <a:gd name="T66" fmla="*/ 16 w 31"/>
                  <a:gd name="T67" fmla="*/ 11 h 27"/>
                  <a:gd name="T68" fmla="*/ 17 w 31"/>
                  <a:gd name="T69" fmla="*/ 9 h 27"/>
                  <a:gd name="T70" fmla="*/ 20 w 31"/>
                  <a:gd name="T71" fmla="*/ 7 h 27"/>
                  <a:gd name="T72" fmla="*/ 19 w 31"/>
                  <a:gd name="T73" fmla="*/ 7 h 27"/>
                  <a:gd name="T74" fmla="*/ 21 w 31"/>
                  <a:gd name="T75" fmla="*/ 4 h 27"/>
                  <a:gd name="T76" fmla="*/ 29 w 31"/>
                  <a:gd name="T77" fmla="*/ 1 h 27"/>
                  <a:gd name="T78" fmla="*/ 31 w 31"/>
                  <a:gd name="T79" fmla="*/ 1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7">
                    <a:moveTo>
                      <a:pt x="31" y="1"/>
                    </a:moveTo>
                    <a:cubicBezTo>
                      <a:pt x="31" y="2"/>
                      <a:pt x="30" y="1"/>
                      <a:pt x="29" y="2"/>
                    </a:cubicBezTo>
                    <a:cubicBezTo>
                      <a:pt x="27" y="4"/>
                      <a:pt x="27" y="4"/>
                      <a:pt x="27" y="4"/>
                    </a:cubicBezTo>
                    <a:cubicBezTo>
                      <a:pt x="28" y="4"/>
                      <a:pt x="28" y="4"/>
                      <a:pt x="28" y="4"/>
                    </a:cubicBezTo>
                    <a:cubicBezTo>
                      <a:pt x="24" y="4"/>
                      <a:pt x="24" y="8"/>
                      <a:pt x="21" y="8"/>
                    </a:cubicBezTo>
                    <a:cubicBezTo>
                      <a:pt x="20" y="9"/>
                      <a:pt x="19" y="9"/>
                      <a:pt x="19" y="10"/>
                    </a:cubicBezTo>
                    <a:cubicBezTo>
                      <a:pt x="20" y="11"/>
                      <a:pt x="20" y="10"/>
                      <a:pt x="21" y="10"/>
                    </a:cubicBezTo>
                    <a:cubicBezTo>
                      <a:pt x="21" y="12"/>
                      <a:pt x="16" y="11"/>
                      <a:pt x="16" y="13"/>
                    </a:cubicBezTo>
                    <a:cubicBezTo>
                      <a:pt x="17" y="14"/>
                      <a:pt x="17" y="14"/>
                      <a:pt x="17" y="14"/>
                    </a:cubicBezTo>
                    <a:cubicBezTo>
                      <a:pt x="14" y="16"/>
                      <a:pt x="14" y="16"/>
                      <a:pt x="14" y="16"/>
                    </a:cubicBezTo>
                    <a:cubicBezTo>
                      <a:pt x="14" y="16"/>
                      <a:pt x="13" y="16"/>
                      <a:pt x="13" y="16"/>
                    </a:cubicBezTo>
                    <a:cubicBezTo>
                      <a:pt x="12" y="16"/>
                      <a:pt x="12" y="17"/>
                      <a:pt x="12" y="17"/>
                    </a:cubicBezTo>
                    <a:cubicBezTo>
                      <a:pt x="12" y="18"/>
                      <a:pt x="14" y="17"/>
                      <a:pt x="14" y="18"/>
                    </a:cubicBezTo>
                    <a:cubicBezTo>
                      <a:pt x="14" y="19"/>
                      <a:pt x="12" y="19"/>
                      <a:pt x="11" y="19"/>
                    </a:cubicBezTo>
                    <a:cubicBezTo>
                      <a:pt x="11" y="19"/>
                      <a:pt x="12" y="19"/>
                      <a:pt x="12" y="18"/>
                    </a:cubicBezTo>
                    <a:cubicBezTo>
                      <a:pt x="12" y="17"/>
                      <a:pt x="11" y="17"/>
                      <a:pt x="10" y="18"/>
                    </a:cubicBezTo>
                    <a:cubicBezTo>
                      <a:pt x="10" y="18"/>
                      <a:pt x="9" y="19"/>
                      <a:pt x="9" y="20"/>
                    </a:cubicBezTo>
                    <a:cubicBezTo>
                      <a:pt x="8" y="20"/>
                      <a:pt x="7" y="21"/>
                      <a:pt x="6" y="22"/>
                    </a:cubicBezTo>
                    <a:cubicBezTo>
                      <a:pt x="8" y="23"/>
                      <a:pt x="8" y="23"/>
                      <a:pt x="8" y="23"/>
                    </a:cubicBezTo>
                    <a:cubicBezTo>
                      <a:pt x="7" y="23"/>
                      <a:pt x="7" y="23"/>
                      <a:pt x="7" y="23"/>
                    </a:cubicBezTo>
                    <a:cubicBezTo>
                      <a:pt x="7" y="24"/>
                      <a:pt x="7" y="24"/>
                      <a:pt x="8" y="24"/>
                    </a:cubicBezTo>
                    <a:cubicBezTo>
                      <a:pt x="8" y="24"/>
                      <a:pt x="8" y="24"/>
                      <a:pt x="8" y="24"/>
                    </a:cubicBezTo>
                    <a:cubicBezTo>
                      <a:pt x="4" y="23"/>
                      <a:pt x="6" y="27"/>
                      <a:pt x="3" y="25"/>
                    </a:cubicBezTo>
                    <a:cubicBezTo>
                      <a:pt x="0" y="27"/>
                      <a:pt x="0" y="27"/>
                      <a:pt x="0" y="27"/>
                    </a:cubicBezTo>
                    <a:cubicBezTo>
                      <a:pt x="0" y="24"/>
                      <a:pt x="6" y="24"/>
                      <a:pt x="6" y="20"/>
                    </a:cubicBezTo>
                    <a:cubicBezTo>
                      <a:pt x="7" y="21"/>
                      <a:pt x="7" y="21"/>
                      <a:pt x="7" y="21"/>
                    </a:cubicBezTo>
                    <a:cubicBezTo>
                      <a:pt x="7" y="18"/>
                      <a:pt x="12" y="18"/>
                      <a:pt x="11" y="15"/>
                    </a:cubicBezTo>
                    <a:cubicBezTo>
                      <a:pt x="10" y="15"/>
                      <a:pt x="10" y="15"/>
                      <a:pt x="10" y="15"/>
                    </a:cubicBezTo>
                    <a:cubicBezTo>
                      <a:pt x="10" y="15"/>
                      <a:pt x="11" y="14"/>
                      <a:pt x="12" y="13"/>
                    </a:cubicBezTo>
                    <a:cubicBezTo>
                      <a:pt x="13" y="13"/>
                      <a:pt x="13" y="14"/>
                      <a:pt x="14" y="14"/>
                    </a:cubicBezTo>
                    <a:cubicBezTo>
                      <a:pt x="14" y="13"/>
                      <a:pt x="14" y="13"/>
                      <a:pt x="14" y="13"/>
                    </a:cubicBezTo>
                    <a:cubicBezTo>
                      <a:pt x="14" y="12"/>
                      <a:pt x="14" y="12"/>
                      <a:pt x="14" y="12"/>
                    </a:cubicBezTo>
                    <a:cubicBezTo>
                      <a:pt x="14" y="13"/>
                      <a:pt x="16" y="13"/>
                      <a:pt x="16" y="11"/>
                    </a:cubicBezTo>
                    <a:cubicBezTo>
                      <a:pt x="16" y="11"/>
                      <a:pt x="16" y="11"/>
                      <a:pt x="16" y="11"/>
                    </a:cubicBezTo>
                    <a:cubicBezTo>
                      <a:pt x="17" y="11"/>
                      <a:pt x="16" y="10"/>
                      <a:pt x="17" y="9"/>
                    </a:cubicBezTo>
                    <a:cubicBezTo>
                      <a:pt x="18" y="9"/>
                      <a:pt x="19" y="8"/>
                      <a:pt x="20" y="7"/>
                    </a:cubicBezTo>
                    <a:cubicBezTo>
                      <a:pt x="20" y="7"/>
                      <a:pt x="19" y="6"/>
                      <a:pt x="19" y="7"/>
                    </a:cubicBezTo>
                    <a:cubicBezTo>
                      <a:pt x="19" y="5"/>
                      <a:pt x="22" y="6"/>
                      <a:pt x="21" y="4"/>
                    </a:cubicBezTo>
                    <a:cubicBezTo>
                      <a:pt x="24" y="4"/>
                      <a:pt x="26" y="0"/>
                      <a:pt x="29" y="1"/>
                    </a:cubicBezTo>
                    <a:cubicBezTo>
                      <a:pt x="29" y="0"/>
                      <a:pt x="30" y="0"/>
                      <a:pt x="3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6" name="Freeform 1973">
                <a:extLst>
                  <a:ext uri="{FF2B5EF4-FFF2-40B4-BE49-F238E27FC236}">
                    <a16:creationId xmlns:a16="http://schemas.microsoft.com/office/drawing/2014/main" id="{17C8C137-25E2-4943-B654-52C2A6805F21}"/>
                  </a:ext>
                </a:extLst>
              </p:cNvPr>
              <p:cNvSpPr/>
              <p:nvPr/>
            </p:nvSpPr>
            <p:spPr bwMode="auto">
              <a:xfrm>
                <a:off x="2886" y="2107"/>
                <a:ext cx="8" cy="3"/>
              </a:xfrm>
              <a:custGeom>
                <a:gdLst>
                  <a:gd name="T0" fmla="*/ 3 w 3"/>
                  <a:gd name="T1" fmla="*/ 0 h 1"/>
                  <a:gd name="T2" fmla="*/ 0 w 3"/>
                  <a:gd name="T3" fmla="*/ 1 h 1"/>
                  <a:gd name="T4" fmla="*/ 0 w 3"/>
                  <a:gd name="T5" fmla="*/ 0 h 1"/>
                  <a:gd name="T6" fmla="*/ 3 w 3"/>
                  <a:gd name="T7" fmla="*/ 0 h 1"/>
                </a:gdLst>
                <a:cxnLst>
                  <a:cxn ang="0">
                    <a:pos x="T0" y="T1"/>
                  </a:cxn>
                  <a:cxn ang="0">
                    <a:pos x="T2" y="T3"/>
                  </a:cxn>
                  <a:cxn ang="0">
                    <a:pos x="T4" y="T5"/>
                  </a:cxn>
                  <a:cxn ang="0">
                    <a:pos x="T6" y="T7"/>
                  </a:cxn>
                </a:cxnLst>
                <a:rect l="0" t="0" r="r" b="b"/>
                <a:pathLst>
                  <a:path w="3" h="1">
                    <a:moveTo>
                      <a:pt x="3" y="0"/>
                    </a:moveTo>
                    <a:cubicBezTo>
                      <a:pt x="2" y="1"/>
                      <a:pt x="0" y="1"/>
                      <a:pt x="0" y="1"/>
                    </a:cubicBezTo>
                    <a:cubicBezTo>
                      <a:pt x="0" y="0"/>
                      <a:pt x="0" y="0"/>
                      <a:pt x="0"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7" name="Freeform 1974">
                <a:extLst>
                  <a:ext uri="{FF2B5EF4-FFF2-40B4-BE49-F238E27FC236}">
                    <a16:creationId xmlns:a16="http://schemas.microsoft.com/office/drawing/2014/main" id="{EF3132D2-1AB3-4BA2-ACF1-76A900589E79}"/>
                  </a:ext>
                </a:extLst>
              </p:cNvPr>
              <p:cNvSpPr/>
              <p:nvPr/>
            </p:nvSpPr>
            <p:spPr bwMode="auto">
              <a:xfrm>
                <a:off x="3535" y="2107"/>
                <a:ext cx="19" cy="11"/>
              </a:xfrm>
              <a:custGeom>
                <a:gdLst>
                  <a:gd name="T0" fmla="*/ 6 w 7"/>
                  <a:gd name="T1" fmla="*/ 0 h 4"/>
                  <a:gd name="T2" fmla="*/ 7 w 7"/>
                  <a:gd name="T3" fmla="*/ 0 h 4"/>
                  <a:gd name="T4" fmla="*/ 5 w 7"/>
                  <a:gd name="T5" fmla="*/ 1 h 4"/>
                  <a:gd name="T6" fmla="*/ 5 w 7"/>
                  <a:gd name="T7" fmla="*/ 0 h 4"/>
                  <a:gd name="T8" fmla="*/ 3 w 7"/>
                  <a:gd name="T9" fmla="*/ 1 h 4"/>
                  <a:gd name="T10" fmla="*/ 4 w 7"/>
                  <a:gd name="T11" fmla="*/ 2 h 4"/>
                  <a:gd name="T12" fmla="*/ 2 w 7"/>
                  <a:gd name="T13" fmla="*/ 3 h 4"/>
                  <a:gd name="T14" fmla="*/ 1 w 7"/>
                  <a:gd name="T15" fmla="*/ 3 h 4"/>
                  <a:gd name="T16" fmla="*/ 2 w 7"/>
                  <a:gd name="T17" fmla="*/ 2 h 4"/>
                  <a:gd name="T18" fmla="*/ 3 w 7"/>
                  <a:gd name="T19" fmla="*/ 2 h 4"/>
                  <a:gd name="T20" fmla="*/ 0 w 7"/>
                  <a:gd name="T21" fmla="*/ 2 h 4"/>
                  <a:gd name="T22" fmla="*/ 1 w 7"/>
                  <a:gd name="T23" fmla="*/ 2 h 4"/>
                  <a:gd name="T24" fmla="*/ 1 w 7"/>
                  <a:gd name="T25" fmla="*/ 0 h 4"/>
                  <a:gd name="T26" fmla="*/ 2 w 7"/>
                  <a:gd name="T27" fmla="*/ 0 h 4"/>
                  <a:gd name="T28" fmla="*/ 2 w 7"/>
                  <a:gd name="T29" fmla="*/ 0 h 4"/>
                  <a:gd name="T30" fmla="*/ 6 w 7"/>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6" y="0"/>
                      <a:pt x="6" y="0"/>
                      <a:pt x="7" y="0"/>
                    </a:cubicBezTo>
                    <a:cubicBezTo>
                      <a:pt x="5" y="1"/>
                      <a:pt x="5" y="1"/>
                      <a:pt x="5" y="1"/>
                    </a:cubicBezTo>
                    <a:cubicBezTo>
                      <a:pt x="5" y="0"/>
                      <a:pt x="5" y="0"/>
                      <a:pt x="5" y="0"/>
                    </a:cubicBezTo>
                    <a:cubicBezTo>
                      <a:pt x="4" y="0"/>
                      <a:pt x="4" y="1"/>
                      <a:pt x="3" y="1"/>
                    </a:cubicBezTo>
                    <a:cubicBezTo>
                      <a:pt x="4" y="2"/>
                      <a:pt x="4" y="2"/>
                      <a:pt x="4" y="2"/>
                    </a:cubicBezTo>
                    <a:cubicBezTo>
                      <a:pt x="4" y="3"/>
                      <a:pt x="3" y="3"/>
                      <a:pt x="2" y="3"/>
                    </a:cubicBezTo>
                    <a:cubicBezTo>
                      <a:pt x="1" y="3"/>
                      <a:pt x="1" y="3"/>
                      <a:pt x="1" y="3"/>
                    </a:cubicBezTo>
                    <a:cubicBezTo>
                      <a:pt x="1" y="4"/>
                      <a:pt x="2" y="3"/>
                      <a:pt x="2" y="2"/>
                    </a:cubicBezTo>
                    <a:cubicBezTo>
                      <a:pt x="2" y="2"/>
                      <a:pt x="3" y="2"/>
                      <a:pt x="3" y="2"/>
                    </a:cubicBezTo>
                    <a:cubicBezTo>
                      <a:pt x="2" y="0"/>
                      <a:pt x="0" y="4"/>
                      <a:pt x="0" y="2"/>
                    </a:cubicBezTo>
                    <a:cubicBezTo>
                      <a:pt x="1" y="2"/>
                      <a:pt x="1" y="2"/>
                      <a:pt x="1" y="2"/>
                    </a:cubicBezTo>
                    <a:cubicBezTo>
                      <a:pt x="1" y="0"/>
                      <a:pt x="1" y="0"/>
                      <a:pt x="1" y="0"/>
                    </a:cubicBezTo>
                    <a:cubicBezTo>
                      <a:pt x="1" y="0"/>
                      <a:pt x="1" y="1"/>
                      <a:pt x="2" y="0"/>
                    </a:cubicBezTo>
                    <a:cubicBezTo>
                      <a:pt x="2" y="0"/>
                      <a:pt x="2" y="0"/>
                      <a:pt x="2" y="0"/>
                    </a:cubicBezTo>
                    <a:cubicBezTo>
                      <a:pt x="4"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8" name="Freeform 1975">
                <a:extLst>
                  <a:ext uri="{FF2B5EF4-FFF2-40B4-BE49-F238E27FC236}">
                    <a16:creationId xmlns:a16="http://schemas.microsoft.com/office/drawing/2014/main" id="{F0CDE119-6948-46E1-9EFF-8F1B89C61B5C}"/>
                  </a:ext>
                </a:extLst>
              </p:cNvPr>
              <p:cNvSpPr/>
              <p:nvPr/>
            </p:nvSpPr>
            <p:spPr bwMode="auto">
              <a:xfrm>
                <a:off x="3476" y="2104"/>
                <a:ext cx="11" cy="8"/>
              </a:xfrm>
              <a:custGeom>
                <a:gdLst>
                  <a:gd name="T0" fmla="*/ 4 w 4"/>
                  <a:gd name="T1" fmla="*/ 1 h 3"/>
                  <a:gd name="T2" fmla="*/ 2 w 4"/>
                  <a:gd name="T3" fmla="*/ 2 h 3"/>
                  <a:gd name="T4" fmla="*/ 2 w 4"/>
                  <a:gd name="T5" fmla="*/ 3 h 3"/>
                  <a:gd name="T6" fmla="*/ 1 w 4"/>
                  <a:gd name="T7" fmla="*/ 2 h 3"/>
                  <a:gd name="T8" fmla="*/ 0 w 4"/>
                  <a:gd name="T9" fmla="*/ 3 h 3"/>
                  <a:gd name="T10" fmla="*/ 2 w 4"/>
                  <a:gd name="T11" fmla="*/ 1 h 3"/>
                  <a:gd name="T12" fmla="*/ 4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3" y="1"/>
                      <a:pt x="2" y="2"/>
                      <a:pt x="2" y="2"/>
                    </a:cubicBezTo>
                    <a:cubicBezTo>
                      <a:pt x="2" y="3"/>
                      <a:pt x="2" y="3"/>
                      <a:pt x="2" y="3"/>
                    </a:cubicBezTo>
                    <a:cubicBezTo>
                      <a:pt x="2" y="3"/>
                      <a:pt x="1" y="3"/>
                      <a:pt x="1" y="2"/>
                    </a:cubicBezTo>
                    <a:cubicBezTo>
                      <a:pt x="0" y="3"/>
                      <a:pt x="0" y="3"/>
                      <a:pt x="0" y="3"/>
                    </a:cubicBezTo>
                    <a:cubicBezTo>
                      <a:pt x="0" y="3"/>
                      <a:pt x="0" y="0"/>
                      <a:pt x="2" y="1"/>
                    </a:cubicBezTo>
                    <a:cubicBezTo>
                      <a:pt x="3"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89" name="Freeform 1976">
                <a:extLst>
                  <a:ext uri="{FF2B5EF4-FFF2-40B4-BE49-F238E27FC236}">
                    <a16:creationId xmlns:a16="http://schemas.microsoft.com/office/drawing/2014/main" id="{78C06D5F-7D31-4F60-BC3A-5A1D71BDEAFB}"/>
                  </a:ext>
                </a:extLst>
              </p:cNvPr>
              <p:cNvSpPr/>
              <p:nvPr/>
            </p:nvSpPr>
            <p:spPr bwMode="auto">
              <a:xfrm>
                <a:off x="3495" y="2107"/>
                <a:ext cx="5" cy="5"/>
              </a:xfrm>
              <a:custGeom>
                <a:gdLst>
                  <a:gd name="T0" fmla="*/ 1 w 2"/>
                  <a:gd name="T1" fmla="*/ 2 h 2"/>
                  <a:gd name="T2" fmla="*/ 1 w 2"/>
                  <a:gd name="T3" fmla="*/ 2 h 2"/>
                  <a:gd name="T4" fmla="*/ 1 w 2"/>
                  <a:gd name="T5" fmla="*/ 1 h 2"/>
                  <a:gd name="T6" fmla="*/ 0 w 2"/>
                  <a:gd name="T7" fmla="*/ 0 h 2"/>
                  <a:gd name="T8" fmla="*/ 1 w 2"/>
                  <a:gd name="T9" fmla="*/ 0 h 2"/>
                  <a:gd name="T10" fmla="*/ 1 w 2"/>
                  <a:gd name="T11" fmla="*/ 2 h 2"/>
                </a:gd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2"/>
                      <a:pt x="1" y="2"/>
                      <a:pt x="1" y="1"/>
                    </a:cubicBezTo>
                    <a:cubicBezTo>
                      <a:pt x="0" y="0"/>
                      <a:pt x="0" y="0"/>
                      <a:pt x="0" y="0"/>
                    </a:cubicBezTo>
                    <a:cubicBezTo>
                      <a:pt x="1" y="0"/>
                      <a:pt x="1" y="0"/>
                      <a:pt x="1" y="0"/>
                    </a:cubicBezTo>
                    <a:cubicBezTo>
                      <a:pt x="1" y="0"/>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0" name="Freeform 1977">
                <a:extLst>
                  <a:ext uri="{FF2B5EF4-FFF2-40B4-BE49-F238E27FC236}">
                    <a16:creationId xmlns:a16="http://schemas.microsoft.com/office/drawing/2014/main" id="{3E57B51A-B1A4-466D-903E-0A3D93D9DB3D}"/>
                  </a:ext>
                </a:extLst>
              </p:cNvPr>
              <p:cNvSpPr/>
              <p:nvPr/>
            </p:nvSpPr>
            <p:spPr bwMode="auto">
              <a:xfrm>
                <a:off x="2346" y="2107"/>
                <a:ext cx="8" cy="8"/>
              </a:xfrm>
              <a:custGeom>
                <a:gdLst>
                  <a:gd name="T0" fmla="*/ 3 w 3"/>
                  <a:gd name="T1" fmla="*/ 1 h 3"/>
                  <a:gd name="T2" fmla="*/ 0 w 3"/>
                  <a:gd name="T3" fmla="*/ 2 h 3"/>
                  <a:gd name="T4" fmla="*/ 0 w 3"/>
                  <a:gd name="T5" fmla="*/ 1 h 3"/>
                  <a:gd name="T6" fmla="*/ 1 w 3"/>
                  <a:gd name="T7" fmla="*/ 2 h 3"/>
                  <a:gd name="T8" fmla="*/ 2 w 3"/>
                  <a:gd name="T9" fmla="*/ 0 h 3"/>
                  <a:gd name="T10" fmla="*/ 3 w 3"/>
                  <a:gd name="T11" fmla="*/ 1 h 3"/>
                </a:gdLst>
                <a:cxnLst>
                  <a:cxn ang="0">
                    <a:pos x="T0" y="T1"/>
                  </a:cxn>
                  <a:cxn ang="0">
                    <a:pos x="T2" y="T3"/>
                  </a:cxn>
                  <a:cxn ang="0">
                    <a:pos x="T4" y="T5"/>
                  </a:cxn>
                  <a:cxn ang="0">
                    <a:pos x="T6" y="T7"/>
                  </a:cxn>
                  <a:cxn ang="0">
                    <a:pos x="T8" y="T9"/>
                  </a:cxn>
                  <a:cxn ang="0">
                    <a:pos x="T10" y="T11"/>
                  </a:cxn>
                </a:cxnLst>
                <a:rect l="0" t="0" r="r" b="b"/>
                <a:pathLst>
                  <a:path w="3" h="3">
                    <a:moveTo>
                      <a:pt x="3" y="1"/>
                    </a:moveTo>
                    <a:cubicBezTo>
                      <a:pt x="2" y="3"/>
                      <a:pt x="1" y="1"/>
                      <a:pt x="0" y="2"/>
                    </a:cubicBezTo>
                    <a:cubicBezTo>
                      <a:pt x="0" y="1"/>
                      <a:pt x="0" y="1"/>
                      <a:pt x="0" y="1"/>
                    </a:cubicBezTo>
                    <a:cubicBezTo>
                      <a:pt x="1" y="2"/>
                      <a:pt x="1" y="2"/>
                      <a:pt x="1" y="2"/>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1" name="Freeform 1978">
                <a:extLst>
                  <a:ext uri="{FF2B5EF4-FFF2-40B4-BE49-F238E27FC236}">
                    <a16:creationId xmlns:a16="http://schemas.microsoft.com/office/drawing/2014/main" id="{2CD6D8A7-A38F-443F-9B91-8E1018A9EA92}"/>
                  </a:ext>
                </a:extLst>
              </p:cNvPr>
              <p:cNvSpPr/>
              <p:nvPr/>
            </p:nvSpPr>
            <p:spPr bwMode="auto">
              <a:xfrm>
                <a:off x="3356" y="2104"/>
                <a:ext cx="27" cy="14"/>
              </a:xfrm>
              <a:custGeom>
                <a:gdLst>
                  <a:gd name="T0" fmla="*/ 10 w 10"/>
                  <a:gd name="T1" fmla="*/ 1 h 5"/>
                  <a:gd name="T2" fmla="*/ 6 w 10"/>
                  <a:gd name="T3" fmla="*/ 5 h 5"/>
                  <a:gd name="T4" fmla="*/ 3 w 10"/>
                  <a:gd name="T5" fmla="*/ 3 h 5"/>
                  <a:gd name="T6" fmla="*/ 3 w 10"/>
                  <a:gd name="T7" fmla="*/ 4 h 5"/>
                  <a:gd name="T8" fmla="*/ 0 w 10"/>
                  <a:gd name="T9" fmla="*/ 3 h 5"/>
                  <a:gd name="T10" fmla="*/ 0 w 10"/>
                  <a:gd name="T11" fmla="*/ 2 h 5"/>
                  <a:gd name="T12" fmla="*/ 2 w 10"/>
                  <a:gd name="T13" fmla="*/ 3 h 5"/>
                  <a:gd name="T14" fmla="*/ 3 w 10"/>
                  <a:gd name="T15" fmla="*/ 3 h 5"/>
                  <a:gd name="T16" fmla="*/ 4 w 10"/>
                  <a:gd name="T17" fmla="*/ 2 h 5"/>
                  <a:gd name="T18" fmla="*/ 4 w 10"/>
                  <a:gd name="T19" fmla="*/ 3 h 5"/>
                  <a:gd name="T20" fmla="*/ 5 w 10"/>
                  <a:gd name="T21" fmla="*/ 2 h 5"/>
                  <a:gd name="T22" fmla="*/ 10 w 10"/>
                  <a:gd name="T23"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10" y="1"/>
                    </a:moveTo>
                    <a:cubicBezTo>
                      <a:pt x="10" y="4"/>
                      <a:pt x="7" y="2"/>
                      <a:pt x="6" y="5"/>
                    </a:cubicBezTo>
                    <a:cubicBezTo>
                      <a:pt x="4" y="5"/>
                      <a:pt x="5" y="3"/>
                      <a:pt x="3" y="3"/>
                    </a:cubicBezTo>
                    <a:cubicBezTo>
                      <a:pt x="3" y="4"/>
                      <a:pt x="3" y="4"/>
                      <a:pt x="3" y="4"/>
                    </a:cubicBezTo>
                    <a:cubicBezTo>
                      <a:pt x="2" y="3"/>
                      <a:pt x="2" y="3"/>
                      <a:pt x="0" y="3"/>
                    </a:cubicBezTo>
                    <a:cubicBezTo>
                      <a:pt x="0" y="2"/>
                      <a:pt x="0" y="2"/>
                      <a:pt x="0" y="2"/>
                    </a:cubicBezTo>
                    <a:cubicBezTo>
                      <a:pt x="1" y="1"/>
                      <a:pt x="2" y="2"/>
                      <a:pt x="2" y="3"/>
                    </a:cubicBezTo>
                    <a:cubicBezTo>
                      <a:pt x="2" y="3"/>
                      <a:pt x="3" y="3"/>
                      <a:pt x="3" y="3"/>
                    </a:cubicBezTo>
                    <a:cubicBezTo>
                      <a:pt x="3" y="3"/>
                      <a:pt x="4" y="3"/>
                      <a:pt x="4" y="2"/>
                    </a:cubicBezTo>
                    <a:cubicBezTo>
                      <a:pt x="4" y="3"/>
                      <a:pt x="4" y="3"/>
                      <a:pt x="4" y="3"/>
                    </a:cubicBezTo>
                    <a:cubicBezTo>
                      <a:pt x="4" y="3"/>
                      <a:pt x="4" y="2"/>
                      <a:pt x="5" y="2"/>
                    </a:cubicBezTo>
                    <a:cubicBezTo>
                      <a:pt x="7" y="4"/>
                      <a:pt x="8" y="0"/>
                      <a:pt x="1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2" name="Freeform 1979">
                <a:extLst>
                  <a:ext uri="{FF2B5EF4-FFF2-40B4-BE49-F238E27FC236}">
                    <a16:creationId xmlns:a16="http://schemas.microsoft.com/office/drawing/2014/main" id="{437173C9-56B9-4071-902D-7E182A6ECF44}"/>
                  </a:ext>
                </a:extLst>
              </p:cNvPr>
              <p:cNvSpPr/>
              <p:nvPr/>
            </p:nvSpPr>
            <p:spPr bwMode="auto">
              <a:xfrm>
                <a:off x="2870" y="2110"/>
                <a:ext cx="8" cy="2"/>
              </a:xfrm>
              <a:custGeom>
                <a:gdLst>
                  <a:gd name="T0" fmla="*/ 3 w 3"/>
                  <a:gd name="T1" fmla="*/ 0 h 1"/>
                  <a:gd name="T2" fmla="*/ 2 w 3"/>
                  <a:gd name="T3" fmla="*/ 1 h 1"/>
                  <a:gd name="T4" fmla="*/ 0 w 3"/>
                  <a:gd name="T5" fmla="*/ 0 h 1"/>
                  <a:gd name="T6" fmla="*/ 2 w 3"/>
                  <a:gd name="T7" fmla="*/ 0 h 1"/>
                  <a:gd name="T8" fmla="*/ 3 w 3"/>
                  <a:gd name="T9" fmla="*/ 0 h 1"/>
                </a:gdLst>
                <a:cxnLst>
                  <a:cxn ang="0">
                    <a:pos x="T0" y="T1"/>
                  </a:cxn>
                  <a:cxn ang="0">
                    <a:pos x="T2" y="T3"/>
                  </a:cxn>
                  <a:cxn ang="0">
                    <a:pos x="T4" y="T5"/>
                  </a:cxn>
                  <a:cxn ang="0">
                    <a:pos x="T6" y="T7"/>
                  </a:cxn>
                  <a:cxn ang="0">
                    <a:pos x="T8" y="T9"/>
                  </a:cxn>
                </a:cxnLst>
                <a:rect l="0" t="0" r="r" b="b"/>
                <a:pathLst>
                  <a:path w="3" h="1">
                    <a:moveTo>
                      <a:pt x="3" y="0"/>
                    </a:moveTo>
                    <a:cubicBezTo>
                      <a:pt x="3" y="0"/>
                      <a:pt x="1" y="1"/>
                      <a:pt x="2" y="1"/>
                    </a:cubicBezTo>
                    <a:cubicBezTo>
                      <a:pt x="1" y="1"/>
                      <a:pt x="1" y="1"/>
                      <a:pt x="0" y="0"/>
                    </a:cubicBezTo>
                    <a:cubicBezTo>
                      <a:pt x="1" y="0"/>
                      <a:pt x="1"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3" name="Freeform 1980">
                <a:extLst>
                  <a:ext uri="{FF2B5EF4-FFF2-40B4-BE49-F238E27FC236}">
                    <a16:creationId xmlns:a16="http://schemas.microsoft.com/office/drawing/2014/main" id="{72380D0D-1E5A-4AAE-9DE1-2DB353B418D8}"/>
                  </a:ext>
                </a:extLst>
              </p:cNvPr>
              <p:cNvSpPr/>
              <p:nvPr/>
            </p:nvSpPr>
            <p:spPr bwMode="auto">
              <a:xfrm>
                <a:off x="2074" y="2110"/>
                <a:ext cx="2" cy="5"/>
              </a:xfrm>
              <a:custGeom>
                <a:gdLst>
                  <a:gd name="T0" fmla="*/ 1 w 1"/>
                  <a:gd name="T1" fmla="*/ 1 h 2"/>
                  <a:gd name="T2" fmla="*/ 0 w 1"/>
                  <a:gd name="T3" fmla="*/ 1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0" y="1"/>
                      <a:pt x="0" y="2"/>
                      <a:pt x="0" y="1"/>
                    </a:cubicBezTo>
                    <a:cubicBezTo>
                      <a:pt x="0" y="0"/>
                      <a:pt x="0" y="0"/>
                      <a:pt x="0" y="0"/>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4" name="Freeform 1981">
                <a:extLst>
                  <a:ext uri="{FF2B5EF4-FFF2-40B4-BE49-F238E27FC236}">
                    <a16:creationId xmlns:a16="http://schemas.microsoft.com/office/drawing/2014/main" id="{5863BAC2-2D6B-48E7-A07F-BE8864288B13}"/>
                  </a:ext>
                </a:extLst>
              </p:cNvPr>
              <p:cNvSpPr/>
              <p:nvPr/>
            </p:nvSpPr>
            <p:spPr bwMode="auto">
              <a:xfrm>
                <a:off x="3508" y="2110"/>
                <a:ext cx="24" cy="16"/>
              </a:xfrm>
              <a:custGeom>
                <a:gdLst>
                  <a:gd name="T0" fmla="*/ 3 w 9"/>
                  <a:gd name="T1" fmla="*/ 2 h 6"/>
                  <a:gd name="T2" fmla="*/ 4 w 9"/>
                  <a:gd name="T3" fmla="*/ 5 h 6"/>
                  <a:gd name="T4" fmla="*/ 5 w 9"/>
                  <a:gd name="T5" fmla="*/ 1 h 6"/>
                  <a:gd name="T6" fmla="*/ 8 w 9"/>
                  <a:gd name="T7" fmla="*/ 3 h 6"/>
                  <a:gd name="T8" fmla="*/ 8 w 9"/>
                  <a:gd name="T9" fmla="*/ 2 h 6"/>
                  <a:gd name="T10" fmla="*/ 9 w 9"/>
                  <a:gd name="T11" fmla="*/ 2 h 6"/>
                  <a:gd name="T12" fmla="*/ 3 w 9"/>
                  <a:gd name="T13" fmla="*/ 5 h 6"/>
                  <a:gd name="T14" fmla="*/ 0 w 9"/>
                  <a:gd name="T15" fmla="*/ 6 h 6"/>
                  <a:gd name="T16" fmla="*/ 1 w 9"/>
                  <a:gd name="T17" fmla="*/ 2 h 6"/>
                  <a:gd name="T18" fmla="*/ 4 w 9"/>
                  <a:gd name="T19" fmla="*/ 0 h 6"/>
                  <a:gd name="T20" fmla="*/ 3 w 9"/>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2"/>
                    </a:moveTo>
                    <a:cubicBezTo>
                      <a:pt x="4" y="3"/>
                      <a:pt x="2" y="5"/>
                      <a:pt x="4" y="5"/>
                    </a:cubicBezTo>
                    <a:cubicBezTo>
                      <a:pt x="4" y="3"/>
                      <a:pt x="4" y="2"/>
                      <a:pt x="5" y="1"/>
                    </a:cubicBezTo>
                    <a:cubicBezTo>
                      <a:pt x="7" y="2"/>
                      <a:pt x="6" y="3"/>
                      <a:pt x="8" y="3"/>
                    </a:cubicBezTo>
                    <a:cubicBezTo>
                      <a:pt x="8" y="3"/>
                      <a:pt x="8" y="3"/>
                      <a:pt x="8" y="2"/>
                    </a:cubicBezTo>
                    <a:cubicBezTo>
                      <a:pt x="9" y="2"/>
                      <a:pt x="9" y="2"/>
                      <a:pt x="9" y="2"/>
                    </a:cubicBezTo>
                    <a:cubicBezTo>
                      <a:pt x="9" y="4"/>
                      <a:pt x="5" y="5"/>
                      <a:pt x="3" y="5"/>
                    </a:cubicBezTo>
                    <a:cubicBezTo>
                      <a:pt x="3" y="4"/>
                      <a:pt x="1" y="6"/>
                      <a:pt x="0" y="6"/>
                    </a:cubicBezTo>
                    <a:cubicBezTo>
                      <a:pt x="0" y="4"/>
                      <a:pt x="0" y="3"/>
                      <a:pt x="1" y="2"/>
                    </a:cubicBezTo>
                    <a:cubicBezTo>
                      <a:pt x="2" y="2"/>
                      <a:pt x="4" y="1"/>
                      <a:pt x="4" y="0"/>
                    </a:cubicBezTo>
                    <a:cubicBezTo>
                      <a:pt x="5" y="2"/>
                      <a:pt x="2"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5" name="Freeform 1982">
                <a:extLst>
                  <a:ext uri="{FF2B5EF4-FFF2-40B4-BE49-F238E27FC236}">
                    <a16:creationId xmlns:a16="http://schemas.microsoft.com/office/drawing/2014/main" id="{CC330E89-CD07-4DE0-88A0-FE53435918B5}"/>
                  </a:ext>
                </a:extLst>
              </p:cNvPr>
              <p:cNvSpPr/>
              <p:nvPr/>
            </p:nvSpPr>
            <p:spPr bwMode="auto">
              <a:xfrm>
                <a:off x="2311" y="2112"/>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6" name="Freeform 1983">
                <a:extLst>
                  <a:ext uri="{FF2B5EF4-FFF2-40B4-BE49-F238E27FC236}">
                    <a16:creationId xmlns:a16="http://schemas.microsoft.com/office/drawing/2014/main" id="{C1D47CA7-21E7-4690-A048-ED7085C08E30}"/>
                  </a:ext>
                </a:extLst>
              </p:cNvPr>
              <p:cNvSpPr/>
              <p:nvPr/>
            </p:nvSpPr>
            <p:spPr bwMode="auto">
              <a:xfrm>
                <a:off x="2840" y="2112"/>
                <a:ext cx="19" cy="6"/>
              </a:xfrm>
              <a:custGeom>
                <a:gdLst>
                  <a:gd name="T0" fmla="*/ 7 w 7"/>
                  <a:gd name="T1" fmla="*/ 0 h 2"/>
                  <a:gd name="T2" fmla="*/ 2 w 7"/>
                  <a:gd name="T3" fmla="*/ 2 h 2"/>
                  <a:gd name="T4" fmla="*/ 0 w 7"/>
                  <a:gd name="T5" fmla="*/ 2 h 2"/>
                  <a:gd name="T6" fmla="*/ 1 w 7"/>
                  <a:gd name="T7" fmla="*/ 1 h 2"/>
                  <a:gd name="T8" fmla="*/ 5 w 7"/>
                  <a:gd name="T9" fmla="*/ 0 h 2"/>
                  <a:gd name="T10" fmla="*/ 7 w 7"/>
                  <a:gd name="T11" fmla="*/ 0 h 2"/>
                </a:gdLst>
                <a:cxnLst>
                  <a:cxn ang="0">
                    <a:pos x="T0" y="T1"/>
                  </a:cxn>
                  <a:cxn ang="0">
                    <a:pos x="T2" y="T3"/>
                  </a:cxn>
                  <a:cxn ang="0">
                    <a:pos x="T4" y="T5"/>
                  </a:cxn>
                  <a:cxn ang="0">
                    <a:pos x="T6" y="T7"/>
                  </a:cxn>
                  <a:cxn ang="0">
                    <a:pos x="T8" y="T9"/>
                  </a:cxn>
                  <a:cxn ang="0">
                    <a:pos x="T10" y="T11"/>
                  </a:cxn>
                </a:cxnLst>
                <a:rect l="0" t="0" r="r" b="b"/>
                <a:pathLst>
                  <a:path w="7" h="2">
                    <a:moveTo>
                      <a:pt x="7" y="0"/>
                    </a:moveTo>
                    <a:cubicBezTo>
                      <a:pt x="5" y="1"/>
                      <a:pt x="3" y="1"/>
                      <a:pt x="2" y="2"/>
                    </a:cubicBezTo>
                    <a:cubicBezTo>
                      <a:pt x="2" y="1"/>
                      <a:pt x="1" y="2"/>
                      <a:pt x="0" y="2"/>
                    </a:cubicBezTo>
                    <a:cubicBezTo>
                      <a:pt x="2" y="2"/>
                      <a:pt x="1" y="1"/>
                      <a:pt x="1" y="1"/>
                    </a:cubicBezTo>
                    <a:cubicBezTo>
                      <a:pt x="3" y="1"/>
                      <a:pt x="4" y="0"/>
                      <a:pt x="5" y="0"/>
                    </a:cubicBezTo>
                    <a:cubicBezTo>
                      <a:pt x="6" y="0"/>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7" name="Freeform 1984">
                <a:extLst>
                  <a:ext uri="{FF2B5EF4-FFF2-40B4-BE49-F238E27FC236}">
                    <a16:creationId xmlns:a16="http://schemas.microsoft.com/office/drawing/2014/main" id="{CAF9D201-91D5-4EB9-898B-BD6A21B0AD68}"/>
                  </a:ext>
                </a:extLst>
              </p:cNvPr>
              <p:cNvSpPr/>
              <p:nvPr/>
            </p:nvSpPr>
            <p:spPr bwMode="auto">
              <a:xfrm>
                <a:off x="3468" y="2110"/>
                <a:ext cx="6" cy="5"/>
              </a:xfrm>
              <a:custGeom>
                <a:gdLst>
                  <a:gd name="T0" fmla="*/ 2 w 2"/>
                  <a:gd name="T1" fmla="*/ 1 h 2"/>
                  <a:gd name="T2" fmla="*/ 2 w 2"/>
                  <a:gd name="T3" fmla="*/ 2 h 2"/>
                  <a:gd name="T4" fmla="*/ 1 w 2"/>
                  <a:gd name="T5" fmla="*/ 2 h 2"/>
                  <a:gd name="T6" fmla="*/ 1 w 2"/>
                  <a:gd name="T7" fmla="*/ 2 h 2"/>
                  <a:gd name="T8" fmla="*/ 0 w 2"/>
                  <a:gd name="T9" fmla="*/ 1 h 2"/>
                  <a:gd name="T10" fmla="*/ 2 w 2"/>
                  <a:gd name="T11" fmla="*/ 1 h 2"/>
                </a:gd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2" y="2"/>
                    </a:cubicBezTo>
                    <a:cubicBezTo>
                      <a:pt x="1" y="2"/>
                      <a:pt x="1" y="2"/>
                      <a:pt x="1" y="2"/>
                    </a:cubicBezTo>
                    <a:cubicBezTo>
                      <a:pt x="1" y="2"/>
                      <a:pt x="1" y="2"/>
                      <a:pt x="1" y="2"/>
                    </a:cubicBez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8" name="Freeform 1985">
                <a:extLst>
                  <a:ext uri="{FF2B5EF4-FFF2-40B4-BE49-F238E27FC236}">
                    <a16:creationId xmlns:a16="http://schemas.microsoft.com/office/drawing/2014/main" id="{89F6657C-6877-43C8-84CC-968D88829912}"/>
                  </a:ext>
                </a:extLst>
              </p:cNvPr>
              <p:cNvSpPr/>
              <p:nvPr/>
            </p:nvSpPr>
            <p:spPr bwMode="auto">
              <a:xfrm>
                <a:off x="2819" y="2112"/>
                <a:ext cx="5" cy="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2" y="1"/>
                      <a:pt x="1"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99" name="Freeform 1986">
                <a:extLst>
                  <a:ext uri="{FF2B5EF4-FFF2-40B4-BE49-F238E27FC236}">
                    <a16:creationId xmlns:a16="http://schemas.microsoft.com/office/drawing/2014/main" id="{3AF22D51-5862-478F-B644-E40DD23AE61B}"/>
                  </a:ext>
                </a:extLst>
              </p:cNvPr>
              <p:cNvSpPr/>
              <p:nvPr/>
            </p:nvSpPr>
            <p:spPr bwMode="auto">
              <a:xfrm>
                <a:off x="2814" y="2115"/>
                <a:ext cx="2" cy="5"/>
              </a:xfrm>
              <a:custGeom>
                <a:gdLst>
                  <a:gd name="T0" fmla="*/ 1 w 1"/>
                  <a:gd name="T1" fmla="*/ 1 h 2"/>
                  <a:gd name="T2" fmla="*/ 1 w 1"/>
                  <a:gd name="T3" fmla="*/ 2 h 2"/>
                  <a:gd name="T4" fmla="*/ 1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0" name="Freeform 1987">
                <a:extLst>
                  <a:ext uri="{FF2B5EF4-FFF2-40B4-BE49-F238E27FC236}">
                    <a16:creationId xmlns:a16="http://schemas.microsoft.com/office/drawing/2014/main" id="{2434EFAE-FD46-4292-B6D5-B571DE0769B3}"/>
                  </a:ext>
                </a:extLst>
              </p:cNvPr>
              <p:cNvSpPr/>
              <p:nvPr/>
            </p:nvSpPr>
            <p:spPr bwMode="auto">
              <a:xfrm>
                <a:off x="2864" y="2115"/>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1" name="Freeform 1988">
                <a:extLst>
                  <a:ext uri="{FF2B5EF4-FFF2-40B4-BE49-F238E27FC236}">
                    <a16:creationId xmlns:a16="http://schemas.microsoft.com/office/drawing/2014/main" id="{04A258DA-9D42-4661-8664-E81BAF047527}"/>
                  </a:ext>
                </a:extLst>
              </p:cNvPr>
              <p:cNvSpPr/>
              <p:nvPr/>
            </p:nvSpPr>
            <p:spPr bwMode="auto">
              <a:xfrm>
                <a:off x="3466" y="2115"/>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2" name="Freeform 1989">
                <a:extLst>
                  <a:ext uri="{FF2B5EF4-FFF2-40B4-BE49-F238E27FC236}">
                    <a16:creationId xmlns:a16="http://schemas.microsoft.com/office/drawing/2014/main" id="{BEEF0889-F530-4C0B-8FB1-18303309C237}"/>
                  </a:ext>
                </a:extLst>
              </p:cNvPr>
              <p:cNvSpPr/>
              <p:nvPr/>
            </p:nvSpPr>
            <p:spPr bwMode="auto">
              <a:xfrm>
                <a:off x="2309" y="2115"/>
                <a:ext cx="16" cy="8"/>
              </a:xfrm>
              <a:custGeom>
                <a:gdLst>
                  <a:gd name="T0" fmla="*/ 6 w 6"/>
                  <a:gd name="T1" fmla="*/ 1 h 3"/>
                  <a:gd name="T2" fmla="*/ 1 w 6"/>
                  <a:gd name="T3" fmla="*/ 2 h 3"/>
                  <a:gd name="T4" fmla="*/ 0 w 6"/>
                  <a:gd name="T5" fmla="*/ 2 h 3"/>
                  <a:gd name="T6" fmla="*/ 1 w 6"/>
                  <a:gd name="T7" fmla="*/ 1 h 3"/>
                  <a:gd name="T8" fmla="*/ 0 w 6"/>
                  <a:gd name="T9" fmla="*/ 0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5" y="1"/>
                      <a:pt x="2" y="1"/>
                      <a:pt x="1" y="2"/>
                    </a:cubicBezTo>
                    <a:cubicBezTo>
                      <a:pt x="0" y="2"/>
                      <a:pt x="0" y="2"/>
                      <a:pt x="0" y="2"/>
                    </a:cubicBezTo>
                    <a:cubicBezTo>
                      <a:pt x="1" y="1"/>
                      <a:pt x="1" y="1"/>
                      <a:pt x="1" y="1"/>
                    </a:cubicBezTo>
                    <a:cubicBezTo>
                      <a:pt x="0" y="0"/>
                      <a:pt x="0" y="0"/>
                      <a:pt x="0" y="0"/>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3" name="Freeform 1990">
                <a:extLst>
                  <a:ext uri="{FF2B5EF4-FFF2-40B4-BE49-F238E27FC236}">
                    <a16:creationId xmlns:a16="http://schemas.microsoft.com/office/drawing/2014/main" id="{A617FD74-7BE8-48E0-8505-CAA08BEA6510}"/>
                  </a:ext>
                </a:extLst>
              </p:cNvPr>
              <p:cNvSpPr/>
              <p:nvPr/>
            </p:nvSpPr>
            <p:spPr bwMode="auto">
              <a:xfrm>
                <a:off x="2803" y="2112"/>
                <a:ext cx="35" cy="14"/>
              </a:xfrm>
              <a:custGeom>
                <a:gdLst>
                  <a:gd name="T0" fmla="*/ 9 w 13"/>
                  <a:gd name="T1" fmla="*/ 2 h 5"/>
                  <a:gd name="T2" fmla="*/ 13 w 13"/>
                  <a:gd name="T3" fmla="*/ 3 h 5"/>
                  <a:gd name="T4" fmla="*/ 8 w 13"/>
                  <a:gd name="T5" fmla="*/ 4 h 5"/>
                  <a:gd name="T6" fmla="*/ 5 w 13"/>
                  <a:gd name="T7" fmla="*/ 5 h 5"/>
                  <a:gd name="T8" fmla="*/ 1 w 13"/>
                  <a:gd name="T9" fmla="*/ 4 h 5"/>
                  <a:gd name="T10" fmla="*/ 0 w 13"/>
                  <a:gd name="T11" fmla="*/ 3 h 5"/>
                  <a:gd name="T12" fmla="*/ 3 w 13"/>
                  <a:gd name="T13" fmla="*/ 2 h 5"/>
                  <a:gd name="T14" fmla="*/ 4 w 13"/>
                  <a:gd name="T15" fmla="*/ 4 h 5"/>
                  <a:gd name="T16" fmla="*/ 5 w 13"/>
                  <a:gd name="T17" fmla="*/ 4 h 5"/>
                  <a:gd name="T18" fmla="*/ 5 w 13"/>
                  <a:gd name="T19" fmla="*/ 3 h 5"/>
                  <a:gd name="T20" fmla="*/ 9 w 13"/>
                  <a:gd name="T21" fmla="*/ 1 h 5"/>
                  <a:gd name="T22" fmla="*/ 9 w 13"/>
                  <a:gd name="T23" fmla="*/ 1 h 5"/>
                  <a:gd name="T24" fmla="*/ 9 w 13"/>
                  <a:gd name="T25"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9" y="2"/>
                    </a:moveTo>
                    <a:cubicBezTo>
                      <a:pt x="11" y="4"/>
                      <a:pt x="12" y="0"/>
                      <a:pt x="13" y="3"/>
                    </a:cubicBezTo>
                    <a:cubicBezTo>
                      <a:pt x="11" y="2"/>
                      <a:pt x="10" y="5"/>
                      <a:pt x="8" y="4"/>
                    </a:cubicBezTo>
                    <a:cubicBezTo>
                      <a:pt x="7" y="5"/>
                      <a:pt x="6" y="3"/>
                      <a:pt x="5" y="5"/>
                    </a:cubicBezTo>
                    <a:cubicBezTo>
                      <a:pt x="4" y="4"/>
                      <a:pt x="3" y="3"/>
                      <a:pt x="1" y="4"/>
                    </a:cubicBezTo>
                    <a:cubicBezTo>
                      <a:pt x="1" y="3"/>
                      <a:pt x="0" y="4"/>
                      <a:pt x="0" y="3"/>
                    </a:cubicBezTo>
                    <a:cubicBezTo>
                      <a:pt x="1" y="2"/>
                      <a:pt x="2" y="2"/>
                      <a:pt x="3" y="2"/>
                    </a:cubicBezTo>
                    <a:cubicBezTo>
                      <a:pt x="4" y="3"/>
                      <a:pt x="4" y="3"/>
                      <a:pt x="4" y="4"/>
                    </a:cubicBezTo>
                    <a:cubicBezTo>
                      <a:pt x="4" y="4"/>
                      <a:pt x="5" y="4"/>
                      <a:pt x="5" y="4"/>
                    </a:cubicBezTo>
                    <a:cubicBezTo>
                      <a:pt x="5" y="3"/>
                      <a:pt x="5" y="3"/>
                      <a:pt x="5" y="3"/>
                    </a:cubicBezTo>
                    <a:cubicBezTo>
                      <a:pt x="6" y="2"/>
                      <a:pt x="9" y="4"/>
                      <a:pt x="9" y="1"/>
                    </a:cubicBezTo>
                    <a:cubicBezTo>
                      <a:pt x="9" y="1"/>
                      <a:pt x="9" y="1"/>
                      <a:pt x="9"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4" name="Freeform 1991">
                <a:extLst>
                  <a:ext uri="{FF2B5EF4-FFF2-40B4-BE49-F238E27FC236}">
                    <a16:creationId xmlns:a16="http://schemas.microsoft.com/office/drawing/2014/main" id="{54A42955-C043-422A-A6DC-86C46C558AE6}"/>
                  </a:ext>
                </a:extLst>
              </p:cNvPr>
              <p:cNvSpPr/>
              <p:nvPr/>
            </p:nvSpPr>
            <p:spPr bwMode="auto">
              <a:xfrm>
                <a:off x="3030" y="2112"/>
                <a:ext cx="315" cy="78"/>
              </a:xfrm>
              <a:custGeom>
                <a:gdLst>
                  <a:gd name="T0" fmla="*/ 112 w 118"/>
                  <a:gd name="T1" fmla="*/ 3 h 29"/>
                  <a:gd name="T2" fmla="*/ 106 w 118"/>
                  <a:gd name="T3" fmla="*/ 4 h 29"/>
                  <a:gd name="T4" fmla="*/ 91 w 118"/>
                  <a:gd name="T5" fmla="*/ 9 h 29"/>
                  <a:gd name="T6" fmla="*/ 75 w 118"/>
                  <a:gd name="T7" fmla="*/ 11 h 29"/>
                  <a:gd name="T8" fmla="*/ 59 w 118"/>
                  <a:gd name="T9" fmla="*/ 14 h 29"/>
                  <a:gd name="T10" fmla="*/ 56 w 118"/>
                  <a:gd name="T11" fmla="*/ 16 h 29"/>
                  <a:gd name="T12" fmla="*/ 65 w 118"/>
                  <a:gd name="T13" fmla="*/ 16 h 29"/>
                  <a:gd name="T14" fmla="*/ 67 w 118"/>
                  <a:gd name="T15" fmla="*/ 16 h 29"/>
                  <a:gd name="T16" fmla="*/ 73 w 118"/>
                  <a:gd name="T17" fmla="*/ 13 h 29"/>
                  <a:gd name="T18" fmla="*/ 74 w 118"/>
                  <a:gd name="T19" fmla="*/ 16 h 29"/>
                  <a:gd name="T20" fmla="*/ 71 w 118"/>
                  <a:gd name="T21" fmla="*/ 17 h 29"/>
                  <a:gd name="T22" fmla="*/ 61 w 118"/>
                  <a:gd name="T23" fmla="*/ 19 h 29"/>
                  <a:gd name="T24" fmla="*/ 59 w 118"/>
                  <a:gd name="T25" fmla="*/ 18 h 29"/>
                  <a:gd name="T26" fmla="*/ 54 w 118"/>
                  <a:gd name="T27" fmla="*/ 21 h 29"/>
                  <a:gd name="T28" fmla="*/ 45 w 118"/>
                  <a:gd name="T29" fmla="*/ 25 h 29"/>
                  <a:gd name="T30" fmla="*/ 27 w 118"/>
                  <a:gd name="T31" fmla="*/ 26 h 29"/>
                  <a:gd name="T32" fmla="*/ 33 w 118"/>
                  <a:gd name="T33" fmla="*/ 25 h 29"/>
                  <a:gd name="T34" fmla="*/ 44 w 118"/>
                  <a:gd name="T35" fmla="*/ 21 h 29"/>
                  <a:gd name="T36" fmla="*/ 33 w 118"/>
                  <a:gd name="T37" fmla="*/ 23 h 29"/>
                  <a:gd name="T38" fmla="*/ 29 w 118"/>
                  <a:gd name="T39" fmla="*/ 24 h 29"/>
                  <a:gd name="T40" fmla="*/ 22 w 118"/>
                  <a:gd name="T41" fmla="*/ 26 h 29"/>
                  <a:gd name="T42" fmla="*/ 22 w 118"/>
                  <a:gd name="T43" fmla="*/ 26 h 29"/>
                  <a:gd name="T44" fmla="*/ 14 w 118"/>
                  <a:gd name="T45" fmla="*/ 27 h 29"/>
                  <a:gd name="T46" fmla="*/ 15 w 118"/>
                  <a:gd name="T47" fmla="*/ 25 h 29"/>
                  <a:gd name="T48" fmla="*/ 11 w 118"/>
                  <a:gd name="T49" fmla="*/ 26 h 29"/>
                  <a:gd name="T50" fmla="*/ 8 w 118"/>
                  <a:gd name="T51" fmla="*/ 27 h 29"/>
                  <a:gd name="T52" fmla="*/ 7 w 118"/>
                  <a:gd name="T53" fmla="*/ 28 h 29"/>
                  <a:gd name="T54" fmla="*/ 2 w 118"/>
                  <a:gd name="T55" fmla="*/ 29 h 29"/>
                  <a:gd name="T56" fmla="*/ 2 w 118"/>
                  <a:gd name="T57" fmla="*/ 29 h 29"/>
                  <a:gd name="T58" fmla="*/ 9 w 118"/>
                  <a:gd name="T59" fmla="*/ 24 h 29"/>
                  <a:gd name="T60" fmla="*/ 33 w 118"/>
                  <a:gd name="T61" fmla="*/ 17 h 29"/>
                  <a:gd name="T62" fmla="*/ 32 w 118"/>
                  <a:gd name="T63" fmla="*/ 14 h 29"/>
                  <a:gd name="T64" fmla="*/ 37 w 118"/>
                  <a:gd name="T65" fmla="*/ 16 h 29"/>
                  <a:gd name="T66" fmla="*/ 44 w 118"/>
                  <a:gd name="T67" fmla="*/ 15 h 29"/>
                  <a:gd name="T68" fmla="*/ 56 w 118"/>
                  <a:gd name="T69" fmla="*/ 12 h 29"/>
                  <a:gd name="T70" fmla="*/ 60 w 118"/>
                  <a:gd name="T71" fmla="*/ 11 h 29"/>
                  <a:gd name="T72" fmla="*/ 66 w 118"/>
                  <a:gd name="T73" fmla="*/ 10 h 29"/>
                  <a:gd name="T74" fmla="*/ 72 w 118"/>
                  <a:gd name="T75" fmla="*/ 10 h 29"/>
                  <a:gd name="T76" fmla="*/ 81 w 118"/>
                  <a:gd name="T77" fmla="*/ 9 h 29"/>
                  <a:gd name="T78" fmla="*/ 82 w 118"/>
                  <a:gd name="T79" fmla="*/ 5 h 29"/>
                  <a:gd name="T80" fmla="*/ 87 w 118"/>
                  <a:gd name="T81" fmla="*/ 8 h 29"/>
                  <a:gd name="T82" fmla="*/ 94 w 118"/>
                  <a:gd name="T83" fmla="*/ 6 h 29"/>
                  <a:gd name="T84" fmla="*/ 102 w 118"/>
                  <a:gd name="T85" fmla="*/ 4 h 29"/>
                  <a:gd name="T86" fmla="*/ 111 w 118"/>
                  <a:gd name="T87" fmla="*/ 2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28">
                    <a:moveTo>
                      <a:pt x="118" y="2"/>
                    </a:moveTo>
                    <a:cubicBezTo>
                      <a:pt x="117" y="3"/>
                      <a:pt x="115" y="2"/>
                      <a:pt x="114" y="4"/>
                    </a:cubicBezTo>
                    <a:cubicBezTo>
                      <a:pt x="114" y="3"/>
                      <a:pt x="113" y="3"/>
                      <a:pt x="112" y="3"/>
                    </a:cubicBezTo>
                    <a:cubicBezTo>
                      <a:pt x="112" y="3"/>
                      <a:pt x="112" y="3"/>
                      <a:pt x="112" y="4"/>
                    </a:cubicBezTo>
                    <a:cubicBezTo>
                      <a:pt x="112" y="4"/>
                      <a:pt x="112" y="4"/>
                      <a:pt x="112" y="4"/>
                    </a:cubicBezTo>
                    <a:cubicBezTo>
                      <a:pt x="109" y="3"/>
                      <a:pt x="108" y="6"/>
                      <a:pt x="106" y="4"/>
                    </a:cubicBezTo>
                    <a:cubicBezTo>
                      <a:pt x="105" y="5"/>
                      <a:pt x="106" y="5"/>
                      <a:pt x="106" y="5"/>
                    </a:cubicBezTo>
                    <a:cubicBezTo>
                      <a:pt x="105" y="4"/>
                      <a:pt x="105" y="6"/>
                      <a:pt x="103" y="6"/>
                    </a:cubicBezTo>
                    <a:cubicBezTo>
                      <a:pt x="99" y="8"/>
                      <a:pt x="95" y="6"/>
                      <a:pt x="91" y="9"/>
                    </a:cubicBezTo>
                    <a:cubicBezTo>
                      <a:pt x="88" y="8"/>
                      <a:pt x="86" y="11"/>
                      <a:pt x="84" y="10"/>
                    </a:cubicBezTo>
                    <a:cubicBezTo>
                      <a:pt x="82" y="12"/>
                      <a:pt x="81" y="9"/>
                      <a:pt x="80" y="11"/>
                    </a:cubicBezTo>
                    <a:cubicBezTo>
                      <a:pt x="79" y="10"/>
                      <a:pt x="76" y="11"/>
                      <a:pt x="75" y="11"/>
                    </a:cubicBezTo>
                    <a:cubicBezTo>
                      <a:pt x="73" y="11"/>
                      <a:pt x="70" y="13"/>
                      <a:pt x="68" y="12"/>
                    </a:cubicBezTo>
                    <a:cubicBezTo>
                      <a:pt x="66" y="14"/>
                      <a:pt x="65" y="13"/>
                      <a:pt x="62" y="13"/>
                    </a:cubicBezTo>
                    <a:cubicBezTo>
                      <a:pt x="62" y="14"/>
                      <a:pt x="60" y="15"/>
                      <a:pt x="59" y="14"/>
                    </a:cubicBezTo>
                    <a:cubicBezTo>
                      <a:pt x="58" y="15"/>
                      <a:pt x="58" y="15"/>
                      <a:pt x="58" y="15"/>
                    </a:cubicBezTo>
                    <a:cubicBezTo>
                      <a:pt x="57" y="14"/>
                      <a:pt x="57" y="14"/>
                      <a:pt x="57" y="14"/>
                    </a:cubicBezTo>
                    <a:cubicBezTo>
                      <a:pt x="55" y="14"/>
                      <a:pt x="57" y="16"/>
                      <a:pt x="56" y="16"/>
                    </a:cubicBezTo>
                    <a:cubicBezTo>
                      <a:pt x="57" y="16"/>
                      <a:pt x="59" y="18"/>
                      <a:pt x="61" y="16"/>
                    </a:cubicBezTo>
                    <a:cubicBezTo>
                      <a:pt x="61" y="16"/>
                      <a:pt x="61" y="16"/>
                      <a:pt x="61" y="16"/>
                    </a:cubicBezTo>
                    <a:cubicBezTo>
                      <a:pt x="62" y="17"/>
                      <a:pt x="64" y="15"/>
                      <a:pt x="65" y="16"/>
                    </a:cubicBezTo>
                    <a:cubicBezTo>
                      <a:pt x="65" y="17"/>
                      <a:pt x="67" y="17"/>
                      <a:pt x="68" y="17"/>
                    </a:cubicBezTo>
                    <a:cubicBezTo>
                      <a:pt x="68" y="16"/>
                      <a:pt x="68" y="16"/>
                      <a:pt x="68" y="16"/>
                    </a:cubicBezTo>
                    <a:cubicBezTo>
                      <a:pt x="68" y="16"/>
                      <a:pt x="67" y="16"/>
                      <a:pt x="67" y="16"/>
                    </a:cubicBezTo>
                    <a:cubicBezTo>
                      <a:pt x="67" y="15"/>
                      <a:pt x="69" y="15"/>
                      <a:pt x="69" y="14"/>
                    </a:cubicBezTo>
                    <a:cubicBezTo>
                      <a:pt x="69" y="15"/>
                      <a:pt x="69" y="15"/>
                      <a:pt x="69" y="15"/>
                    </a:cubicBezTo>
                    <a:cubicBezTo>
                      <a:pt x="71" y="12"/>
                      <a:pt x="73" y="16"/>
                      <a:pt x="73" y="13"/>
                    </a:cubicBezTo>
                    <a:cubicBezTo>
                      <a:pt x="74" y="14"/>
                      <a:pt x="74" y="14"/>
                      <a:pt x="74" y="14"/>
                    </a:cubicBezTo>
                    <a:cubicBezTo>
                      <a:pt x="77" y="13"/>
                      <a:pt x="77" y="13"/>
                      <a:pt x="77" y="13"/>
                    </a:cubicBezTo>
                    <a:cubicBezTo>
                      <a:pt x="77" y="14"/>
                      <a:pt x="76" y="16"/>
                      <a:pt x="74" y="16"/>
                    </a:cubicBezTo>
                    <a:cubicBezTo>
                      <a:pt x="74" y="15"/>
                      <a:pt x="73" y="16"/>
                      <a:pt x="73" y="15"/>
                    </a:cubicBezTo>
                    <a:cubicBezTo>
                      <a:pt x="72" y="17"/>
                      <a:pt x="72" y="17"/>
                      <a:pt x="72" y="17"/>
                    </a:cubicBezTo>
                    <a:cubicBezTo>
                      <a:pt x="72" y="17"/>
                      <a:pt x="71" y="16"/>
                      <a:pt x="71" y="17"/>
                    </a:cubicBezTo>
                    <a:cubicBezTo>
                      <a:pt x="70" y="16"/>
                      <a:pt x="70" y="16"/>
                      <a:pt x="70" y="16"/>
                    </a:cubicBezTo>
                    <a:cubicBezTo>
                      <a:pt x="68" y="19"/>
                      <a:pt x="63" y="18"/>
                      <a:pt x="61" y="19"/>
                    </a:cubicBezTo>
                    <a:cubicBezTo>
                      <a:pt x="61" y="19"/>
                      <a:pt x="61" y="19"/>
                      <a:pt x="61" y="19"/>
                    </a:cubicBezTo>
                    <a:cubicBezTo>
                      <a:pt x="61" y="19"/>
                      <a:pt x="61" y="19"/>
                      <a:pt x="61" y="19"/>
                    </a:cubicBezTo>
                    <a:cubicBezTo>
                      <a:pt x="60" y="19"/>
                      <a:pt x="60" y="19"/>
                      <a:pt x="60" y="19"/>
                    </a:cubicBezTo>
                    <a:cubicBezTo>
                      <a:pt x="60" y="20"/>
                      <a:pt x="61" y="18"/>
                      <a:pt x="59" y="18"/>
                    </a:cubicBezTo>
                    <a:cubicBezTo>
                      <a:pt x="60" y="20"/>
                      <a:pt x="57" y="20"/>
                      <a:pt x="56" y="20"/>
                    </a:cubicBezTo>
                    <a:cubicBezTo>
                      <a:pt x="56" y="21"/>
                      <a:pt x="56" y="21"/>
                      <a:pt x="56" y="21"/>
                    </a:cubicBezTo>
                    <a:cubicBezTo>
                      <a:pt x="56" y="21"/>
                      <a:pt x="54" y="22"/>
                      <a:pt x="54" y="21"/>
                    </a:cubicBezTo>
                    <a:cubicBezTo>
                      <a:pt x="53" y="23"/>
                      <a:pt x="50" y="20"/>
                      <a:pt x="49" y="23"/>
                    </a:cubicBezTo>
                    <a:cubicBezTo>
                      <a:pt x="48" y="22"/>
                      <a:pt x="48" y="22"/>
                      <a:pt x="48" y="22"/>
                    </a:cubicBezTo>
                    <a:cubicBezTo>
                      <a:pt x="49" y="25"/>
                      <a:pt x="45" y="23"/>
                      <a:pt x="45" y="25"/>
                    </a:cubicBezTo>
                    <a:cubicBezTo>
                      <a:pt x="44" y="24"/>
                      <a:pt x="43" y="24"/>
                      <a:pt x="42" y="25"/>
                    </a:cubicBezTo>
                    <a:cubicBezTo>
                      <a:pt x="42" y="24"/>
                      <a:pt x="42" y="24"/>
                      <a:pt x="42" y="24"/>
                    </a:cubicBezTo>
                    <a:cubicBezTo>
                      <a:pt x="37" y="25"/>
                      <a:pt x="33" y="26"/>
                      <a:pt x="27" y="26"/>
                    </a:cubicBezTo>
                    <a:cubicBezTo>
                      <a:pt x="27" y="26"/>
                      <a:pt x="26" y="26"/>
                      <a:pt x="26" y="25"/>
                    </a:cubicBezTo>
                    <a:cubicBezTo>
                      <a:pt x="27" y="24"/>
                      <a:pt x="29" y="26"/>
                      <a:pt x="30" y="24"/>
                    </a:cubicBezTo>
                    <a:cubicBezTo>
                      <a:pt x="31" y="25"/>
                      <a:pt x="32" y="25"/>
                      <a:pt x="33" y="25"/>
                    </a:cubicBezTo>
                    <a:cubicBezTo>
                      <a:pt x="33" y="23"/>
                      <a:pt x="36" y="27"/>
                      <a:pt x="37" y="24"/>
                    </a:cubicBezTo>
                    <a:cubicBezTo>
                      <a:pt x="40" y="24"/>
                      <a:pt x="41" y="22"/>
                      <a:pt x="44" y="22"/>
                    </a:cubicBezTo>
                    <a:cubicBezTo>
                      <a:pt x="45" y="22"/>
                      <a:pt x="44" y="21"/>
                      <a:pt x="44" y="21"/>
                    </a:cubicBezTo>
                    <a:cubicBezTo>
                      <a:pt x="41" y="22"/>
                      <a:pt x="36" y="21"/>
                      <a:pt x="34" y="23"/>
                    </a:cubicBezTo>
                    <a:cubicBezTo>
                      <a:pt x="34" y="23"/>
                      <a:pt x="34" y="23"/>
                      <a:pt x="33" y="22"/>
                    </a:cubicBezTo>
                    <a:cubicBezTo>
                      <a:pt x="33" y="23"/>
                      <a:pt x="33" y="23"/>
                      <a:pt x="33" y="23"/>
                    </a:cubicBezTo>
                    <a:cubicBezTo>
                      <a:pt x="32" y="23"/>
                      <a:pt x="31" y="22"/>
                      <a:pt x="30" y="23"/>
                    </a:cubicBezTo>
                    <a:cubicBezTo>
                      <a:pt x="29" y="24"/>
                      <a:pt x="29" y="24"/>
                      <a:pt x="29" y="24"/>
                    </a:cubicBezTo>
                    <a:cubicBezTo>
                      <a:pt x="29" y="24"/>
                      <a:pt x="29" y="24"/>
                      <a:pt x="29" y="24"/>
                    </a:cubicBezTo>
                    <a:cubicBezTo>
                      <a:pt x="28" y="23"/>
                      <a:pt x="27" y="24"/>
                      <a:pt x="26" y="24"/>
                    </a:cubicBezTo>
                    <a:cubicBezTo>
                      <a:pt x="26" y="24"/>
                      <a:pt x="26" y="24"/>
                      <a:pt x="26" y="24"/>
                    </a:cubicBezTo>
                    <a:cubicBezTo>
                      <a:pt x="25" y="24"/>
                      <a:pt x="20" y="23"/>
                      <a:pt x="22" y="26"/>
                    </a:cubicBezTo>
                    <a:cubicBezTo>
                      <a:pt x="21" y="25"/>
                      <a:pt x="21" y="25"/>
                      <a:pt x="20" y="25"/>
                    </a:cubicBezTo>
                    <a:cubicBezTo>
                      <a:pt x="20" y="26"/>
                      <a:pt x="20" y="26"/>
                      <a:pt x="20" y="26"/>
                    </a:cubicBezTo>
                    <a:cubicBezTo>
                      <a:pt x="21" y="26"/>
                      <a:pt x="21" y="27"/>
                      <a:pt x="22" y="26"/>
                    </a:cubicBezTo>
                    <a:cubicBezTo>
                      <a:pt x="19" y="27"/>
                      <a:pt x="16" y="28"/>
                      <a:pt x="13" y="28"/>
                    </a:cubicBezTo>
                    <a:cubicBezTo>
                      <a:pt x="12" y="27"/>
                      <a:pt x="12" y="29"/>
                      <a:pt x="11" y="28"/>
                    </a:cubicBezTo>
                    <a:cubicBezTo>
                      <a:pt x="12" y="28"/>
                      <a:pt x="13" y="26"/>
                      <a:pt x="14" y="27"/>
                    </a:cubicBezTo>
                    <a:cubicBezTo>
                      <a:pt x="14" y="27"/>
                      <a:pt x="14" y="27"/>
                      <a:pt x="14" y="28"/>
                    </a:cubicBezTo>
                    <a:cubicBezTo>
                      <a:pt x="15" y="27"/>
                      <a:pt x="16" y="26"/>
                      <a:pt x="15" y="25"/>
                    </a:cubicBezTo>
                    <a:cubicBezTo>
                      <a:pt x="15" y="25"/>
                      <a:pt x="15" y="25"/>
                      <a:pt x="15" y="25"/>
                    </a:cubicBezTo>
                    <a:cubicBezTo>
                      <a:pt x="14" y="26"/>
                      <a:pt x="14" y="26"/>
                      <a:pt x="14" y="26"/>
                    </a:cubicBezTo>
                    <a:cubicBezTo>
                      <a:pt x="14" y="25"/>
                      <a:pt x="14" y="25"/>
                      <a:pt x="14" y="25"/>
                    </a:cubicBezTo>
                    <a:cubicBezTo>
                      <a:pt x="13" y="25"/>
                      <a:pt x="11" y="26"/>
                      <a:pt x="11" y="26"/>
                    </a:cubicBezTo>
                    <a:cubicBezTo>
                      <a:pt x="11" y="27"/>
                      <a:pt x="11" y="26"/>
                      <a:pt x="12" y="26"/>
                    </a:cubicBezTo>
                    <a:cubicBezTo>
                      <a:pt x="12" y="25"/>
                      <a:pt x="10" y="26"/>
                      <a:pt x="10" y="25"/>
                    </a:cubicBezTo>
                    <a:cubicBezTo>
                      <a:pt x="9" y="26"/>
                      <a:pt x="8" y="26"/>
                      <a:pt x="8" y="27"/>
                    </a:cubicBezTo>
                    <a:cubicBezTo>
                      <a:pt x="8" y="27"/>
                      <a:pt x="8" y="27"/>
                      <a:pt x="8" y="27"/>
                    </a:cubicBezTo>
                    <a:cubicBezTo>
                      <a:pt x="8" y="27"/>
                      <a:pt x="7" y="27"/>
                      <a:pt x="7" y="27"/>
                    </a:cubicBezTo>
                    <a:cubicBezTo>
                      <a:pt x="7" y="28"/>
                      <a:pt x="7" y="28"/>
                      <a:pt x="7" y="28"/>
                    </a:cubicBezTo>
                    <a:cubicBezTo>
                      <a:pt x="6" y="28"/>
                      <a:pt x="6" y="28"/>
                      <a:pt x="6" y="28"/>
                    </a:cubicBezTo>
                    <a:cubicBezTo>
                      <a:pt x="7" y="28"/>
                      <a:pt x="6" y="26"/>
                      <a:pt x="5" y="27"/>
                    </a:cubicBezTo>
                    <a:cubicBezTo>
                      <a:pt x="5" y="29"/>
                      <a:pt x="3" y="29"/>
                      <a:pt x="2" y="29"/>
                    </a:cubicBezTo>
                    <a:cubicBezTo>
                      <a:pt x="0" y="29"/>
                      <a:pt x="0" y="29"/>
                      <a:pt x="0" y="29"/>
                    </a:cubicBezTo>
                    <a:cubicBezTo>
                      <a:pt x="0" y="29"/>
                      <a:pt x="1" y="28"/>
                      <a:pt x="0" y="27"/>
                    </a:cubicBezTo>
                    <a:cubicBezTo>
                      <a:pt x="1" y="28"/>
                      <a:pt x="2" y="28"/>
                      <a:pt x="2" y="29"/>
                    </a:cubicBezTo>
                    <a:cubicBezTo>
                      <a:pt x="2" y="27"/>
                      <a:pt x="6" y="27"/>
                      <a:pt x="7" y="25"/>
                    </a:cubicBezTo>
                    <a:cubicBezTo>
                      <a:pt x="8" y="27"/>
                      <a:pt x="8" y="25"/>
                      <a:pt x="10" y="25"/>
                    </a:cubicBezTo>
                    <a:cubicBezTo>
                      <a:pt x="9" y="24"/>
                      <a:pt x="9" y="24"/>
                      <a:pt x="9" y="24"/>
                    </a:cubicBezTo>
                    <a:cubicBezTo>
                      <a:pt x="14" y="26"/>
                      <a:pt x="13" y="21"/>
                      <a:pt x="17" y="23"/>
                    </a:cubicBezTo>
                    <a:cubicBezTo>
                      <a:pt x="19" y="22"/>
                      <a:pt x="21" y="21"/>
                      <a:pt x="23" y="22"/>
                    </a:cubicBezTo>
                    <a:cubicBezTo>
                      <a:pt x="26" y="18"/>
                      <a:pt x="30" y="20"/>
                      <a:pt x="33" y="17"/>
                    </a:cubicBezTo>
                    <a:cubicBezTo>
                      <a:pt x="34" y="16"/>
                      <a:pt x="34" y="16"/>
                      <a:pt x="34" y="16"/>
                    </a:cubicBezTo>
                    <a:cubicBezTo>
                      <a:pt x="33" y="16"/>
                      <a:pt x="32" y="16"/>
                      <a:pt x="32" y="15"/>
                    </a:cubicBezTo>
                    <a:cubicBezTo>
                      <a:pt x="32" y="14"/>
                      <a:pt x="32" y="14"/>
                      <a:pt x="32" y="14"/>
                    </a:cubicBezTo>
                    <a:cubicBezTo>
                      <a:pt x="33" y="14"/>
                      <a:pt x="33" y="14"/>
                      <a:pt x="33" y="14"/>
                    </a:cubicBezTo>
                    <a:cubicBezTo>
                      <a:pt x="34" y="16"/>
                      <a:pt x="34" y="17"/>
                      <a:pt x="36" y="17"/>
                    </a:cubicBezTo>
                    <a:cubicBezTo>
                      <a:pt x="37" y="16"/>
                      <a:pt x="37" y="16"/>
                      <a:pt x="37" y="16"/>
                    </a:cubicBezTo>
                    <a:cubicBezTo>
                      <a:pt x="42" y="14"/>
                      <a:pt x="42" y="14"/>
                      <a:pt x="42" y="14"/>
                    </a:cubicBezTo>
                    <a:cubicBezTo>
                      <a:pt x="42" y="15"/>
                      <a:pt x="42" y="15"/>
                      <a:pt x="43" y="15"/>
                    </a:cubicBezTo>
                    <a:cubicBezTo>
                      <a:pt x="43" y="15"/>
                      <a:pt x="44" y="15"/>
                      <a:pt x="44" y="15"/>
                    </a:cubicBezTo>
                    <a:cubicBezTo>
                      <a:pt x="43" y="14"/>
                      <a:pt x="43" y="14"/>
                      <a:pt x="43" y="14"/>
                    </a:cubicBezTo>
                    <a:cubicBezTo>
                      <a:pt x="46" y="13"/>
                      <a:pt x="49" y="14"/>
                      <a:pt x="51" y="12"/>
                    </a:cubicBezTo>
                    <a:cubicBezTo>
                      <a:pt x="51" y="13"/>
                      <a:pt x="55" y="12"/>
                      <a:pt x="56" y="12"/>
                    </a:cubicBezTo>
                    <a:cubicBezTo>
                      <a:pt x="56" y="12"/>
                      <a:pt x="56" y="10"/>
                      <a:pt x="58" y="10"/>
                    </a:cubicBezTo>
                    <a:cubicBezTo>
                      <a:pt x="59" y="11"/>
                      <a:pt x="59" y="11"/>
                      <a:pt x="59" y="11"/>
                    </a:cubicBezTo>
                    <a:cubicBezTo>
                      <a:pt x="59" y="11"/>
                      <a:pt x="59" y="11"/>
                      <a:pt x="60" y="11"/>
                    </a:cubicBezTo>
                    <a:cubicBezTo>
                      <a:pt x="61" y="11"/>
                      <a:pt x="61" y="10"/>
                      <a:pt x="61" y="10"/>
                    </a:cubicBezTo>
                    <a:cubicBezTo>
                      <a:pt x="63" y="9"/>
                      <a:pt x="64" y="10"/>
                      <a:pt x="65" y="9"/>
                    </a:cubicBezTo>
                    <a:cubicBezTo>
                      <a:pt x="66" y="10"/>
                      <a:pt x="66" y="10"/>
                      <a:pt x="66" y="10"/>
                    </a:cubicBezTo>
                    <a:cubicBezTo>
                      <a:pt x="67" y="10"/>
                      <a:pt x="67" y="10"/>
                      <a:pt x="67" y="10"/>
                    </a:cubicBezTo>
                    <a:cubicBezTo>
                      <a:pt x="67" y="11"/>
                      <a:pt x="68" y="11"/>
                      <a:pt x="69" y="11"/>
                    </a:cubicBezTo>
                    <a:cubicBezTo>
                      <a:pt x="70" y="11"/>
                      <a:pt x="70" y="9"/>
                      <a:pt x="72" y="10"/>
                    </a:cubicBezTo>
                    <a:cubicBezTo>
                      <a:pt x="71" y="8"/>
                      <a:pt x="67" y="11"/>
                      <a:pt x="68" y="8"/>
                    </a:cubicBezTo>
                    <a:cubicBezTo>
                      <a:pt x="70" y="10"/>
                      <a:pt x="73" y="6"/>
                      <a:pt x="74" y="9"/>
                    </a:cubicBezTo>
                    <a:cubicBezTo>
                      <a:pt x="76" y="8"/>
                      <a:pt x="79" y="8"/>
                      <a:pt x="81" y="9"/>
                    </a:cubicBezTo>
                    <a:cubicBezTo>
                      <a:pt x="82" y="9"/>
                      <a:pt x="81" y="7"/>
                      <a:pt x="83" y="7"/>
                    </a:cubicBezTo>
                    <a:cubicBezTo>
                      <a:pt x="83" y="7"/>
                      <a:pt x="83" y="6"/>
                      <a:pt x="83" y="5"/>
                    </a:cubicBezTo>
                    <a:cubicBezTo>
                      <a:pt x="82" y="5"/>
                      <a:pt x="82" y="5"/>
                      <a:pt x="82" y="5"/>
                    </a:cubicBezTo>
                    <a:cubicBezTo>
                      <a:pt x="84" y="5"/>
                      <a:pt x="84" y="5"/>
                      <a:pt x="84" y="5"/>
                    </a:cubicBezTo>
                    <a:cubicBezTo>
                      <a:pt x="83" y="6"/>
                      <a:pt x="82" y="8"/>
                      <a:pt x="84" y="8"/>
                    </a:cubicBezTo>
                    <a:cubicBezTo>
                      <a:pt x="85" y="7"/>
                      <a:pt x="86" y="7"/>
                      <a:pt x="87" y="8"/>
                    </a:cubicBezTo>
                    <a:cubicBezTo>
                      <a:pt x="89" y="7"/>
                      <a:pt x="91" y="5"/>
                      <a:pt x="93" y="5"/>
                    </a:cubicBezTo>
                    <a:cubicBezTo>
                      <a:pt x="93" y="6"/>
                      <a:pt x="93" y="6"/>
                      <a:pt x="93" y="6"/>
                    </a:cubicBezTo>
                    <a:cubicBezTo>
                      <a:pt x="94" y="6"/>
                      <a:pt x="94" y="6"/>
                      <a:pt x="94" y="6"/>
                    </a:cubicBezTo>
                    <a:cubicBezTo>
                      <a:pt x="96" y="5"/>
                      <a:pt x="99" y="4"/>
                      <a:pt x="102" y="3"/>
                    </a:cubicBezTo>
                    <a:cubicBezTo>
                      <a:pt x="101" y="2"/>
                      <a:pt x="101" y="2"/>
                      <a:pt x="101" y="2"/>
                    </a:cubicBezTo>
                    <a:cubicBezTo>
                      <a:pt x="102" y="3"/>
                      <a:pt x="102" y="2"/>
                      <a:pt x="102" y="4"/>
                    </a:cubicBezTo>
                    <a:cubicBezTo>
                      <a:pt x="102" y="4"/>
                      <a:pt x="102" y="4"/>
                      <a:pt x="102" y="4"/>
                    </a:cubicBezTo>
                    <a:cubicBezTo>
                      <a:pt x="103" y="5"/>
                      <a:pt x="104" y="4"/>
                      <a:pt x="104" y="4"/>
                    </a:cubicBezTo>
                    <a:cubicBezTo>
                      <a:pt x="106" y="4"/>
                      <a:pt x="109" y="3"/>
                      <a:pt x="111" y="2"/>
                    </a:cubicBezTo>
                    <a:cubicBezTo>
                      <a:pt x="113" y="0"/>
                      <a:pt x="115" y="2"/>
                      <a:pt x="1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5" name="Freeform 1992">
                <a:extLst>
                  <a:ext uri="{FF2B5EF4-FFF2-40B4-BE49-F238E27FC236}">
                    <a16:creationId xmlns:a16="http://schemas.microsoft.com/office/drawing/2014/main" id="{BD3C6CA0-49FB-408C-93A3-F5BAABC9BB1E}"/>
                  </a:ext>
                </a:extLst>
              </p:cNvPr>
              <p:cNvSpPr/>
              <p:nvPr/>
            </p:nvSpPr>
            <p:spPr bwMode="auto">
              <a:xfrm>
                <a:off x="3348" y="2115"/>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6" name="Freeform 1993">
                <a:extLst>
                  <a:ext uri="{FF2B5EF4-FFF2-40B4-BE49-F238E27FC236}">
                    <a16:creationId xmlns:a16="http://schemas.microsoft.com/office/drawing/2014/main" id="{FD7C355D-0046-4D1B-9825-A627EC64013B}"/>
                  </a:ext>
                </a:extLst>
              </p:cNvPr>
              <p:cNvSpPr/>
              <p:nvPr/>
            </p:nvSpPr>
            <p:spPr bwMode="auto">
              <a:xfrm>
                <a:off x="3051" y="2118"/>
                <a:ext cx="393" cy="101"/>
              </a:xfrm>
              <a:custGeom>
                <a:gdLst>
                  <a:gd name="T0" fmla="*/ 140 w 147"/>
                  <a:gd name="T1" fmla="*/ 5 h 38"/>
                  <a:gd name="T2" fmla="*/ 138 w 147"/>
                  <a:gd name="T3" fmla="*/ 4 h 38"/>
                  <a:gd name="T4" fmla="*/ 135 w 147"/>
                  <a:gd name="T5" fmla="*/ 9 h 38"/>
                  <a:gd name="T6" fmla="*/ 133 w 147"/>
                  <a:gd name="T7" fmla="*/ 12 h 38"/>
                  <a:gd name="T8" fmla="*/ 138 w 147"/>
                  <a:gd name="T9" fmla="*/ 9 h 38"/>
                  <a:gd name="T10" fmla="*/ 143 w 147"/>
                  <a:gd name="T11" fmla="*/ 7 h 38"/>
                  <a:gd name="T12" fmla="*/ 141 w 147"/>
                  <a:gd name="T13" fmla="*/ 9 h 38"/>
                  <a:gd name="T14" fmla="*/ 145 w 147"/>
                  <a:gd name="T15" fmla="*/ 7 h 38"/>
                  <a:gd name="T16" fmla="*/ 144 w 147"/>
                  <a:gd name="T17" fmla="*/ 9 h 38"/>
                  <a:gd name="T18" fmla="*/ 136 w 147"/>
                  <a:gd name="T19" fmla="*/ 12 h 38"/>
                  <a:gd name="T20" fmla="*/ 128 w 147"/>
                  <a:gd name="T21" fmla="*/ 15 h 38"/>
                  <a:gd name="T22" fmla="*/ 114 w 147"/>
                  <a:gd name="T23" fmla="*/ 18 h 38"/>
                  <a:gd name="T24" fmla="*/ 106 w 147"/>
                  <a:gd name="T25" fmla="*/ 20 h 38"/>
                  <a:gd name="T26" fmla="*/ 96 w 147"/>
                  <a:gd name="T27" fmla="*/ 22 h 38"/>
                  <a:gd name="T28" fmla="*/ 77 w 147"/>
                  <a:gd name="T29" fmla="*/ 26 h 38"/>
                  <a:gd name="T30" fmla="*/ 64 w 147"/>
                  <a:gd name="T31" fmla="*/ 27 h 38"/>
                  <a:gd name="T32" fmla="*/ 45 w 147"/>
                  <a:gd name="T33" fmla="*/ 30 h 38"/>
                  <a:gd name="T34" fmla="*/ 42 w 147"/>
                  <a:gd name="T35" fmla="*/ 31 h 38"/>
                  <a:gd name="T36" fmla="*/ 40 w 147"/>
                  <a:gd name="T37" fmla="*/ 30 h 38"/>
                  <a:gd name="T38" fmla="*/ 40 w 147"/>
                  <a:gd name="T39" fmla="*/ 30 h 38"/>
                  <a:gd name="T40" fmla="*/ 38 w 147"/>
                  <a:gd name="T41" fmla="*/ 31 h 38"/>
                  <a:gd name="T42" fmla="*/ 20 w 147"/>
                  <a:gd name="T43" fmla="*/ 34 h 38"/>
                  <a:gd name="T44" fmla="*/ 12 w 147"/>
                  <a:gd name="T45" fmla="*/ 35 h 38"/>
                  <a:gd name="T46" fmla="*/ 9 w 147"/>
                  <a:gd name="T47" fmla="*/ 36 h 38"/>
                  <a:gd name="T48" fmla="*/ 0 w 147"/>
                  <a:gd name="T49" fmla="*/ 37 h 38"/>
                  <a:gd name="T50" fmla="*/ 6 w 147"/>
                  <a:gd name="T51" fmla="*/ 35 h 38"/>
                  <a:gd name="T52" fmla="*/ 16 w 147"/>
                  <a:gd name="T53" fmla="*/ 31 h 38"/>
                  <a:gd name="T54" fmla="*/ 19 w 147"/>
                  <a:gd name="T55" fmla="*/ 32 h 38"/>
                  <a:gd name="T56" fmla="*/ 27 w 147"/>
                  <a:gd name="T57" fmla="*/ 29 h 38"/>
                  <a:gd name="T58" fmla="*/ 33 w 147"/>
                  <a:gd name="T59" fmla="*/ 26 h 38"/>
                  <a:gd name="T60" fmla="*/ 34 w 147"/>
                  <a:gd name="T61" fmla="*/ 26 h 38"/>
                  <a:gd name="T62" fmla="*/ 37 w 147"/>
                  <a:gd name="T63" fmla="*/ 28 h 38"/>
                  <a:gd name="T64" fmla="*/ 40 w 147"/>
                  <a:gd name="T65" fmla="*/ 27 h 38"/>
                  <a:gd name="T66" fmla="*/ 42 w 147"/>
                  <a:gd name="T67" fmla="*/ 24 h 38"/>
                  <a:gd name="T68" fmla="*/ 51 w 147"/>
                  <a:gd name="T69" fmla="*/ 24 h 38"/>
                  <a:gd name="T70" fmla="*/ 52 w 147"/>
                  <a:gd name="T71" fmla="*/ 26 h 38"/>
                  <a:gd name="T72" fmla="*/ 56 w 147"/>
                  <a:gd name="T73" fmla="*/ 26 h 38"/>
                  <a:gd name="T74" fmla="*/ 54 w 147"/>
                  <a:gd name="T75" fmla="*/ 23 h 38"/>
                  <a:gd name="T76" fmla="*/ 68 w 147"/>
                  <a:gd name="T77" fmla="*/ 22 h 38"/>
                  <a:gd name="T78" fmla="*/ 71 w 147"/>
                  <a:gd name="T79" fmla="*/ 20 h 38"/>
                  <a:gd name="T80" fmla="*/ 73 w 147"/>
                  <a:gd name="T81" fmla="*/ 22 h 38"/>
                  <a:gd name="T82" fmla="*/ 75 w 147"/>
                  <a:gd name="T83" fmla="*/ 21 h 38"/>
                  <a:gd name="T84" fmla="*/ 80 w 147"/>
                  <a:gd name="T85" fmla="*/ 21 h 38"/>
                  <a:gd name="T86" fmla="*/ 81 w 147"/>
                  <a:gd name="T87" fmla="*/ 22 h 38"/>
                  <a:gd name="T88" fmla="*/ 82 w 147"/>
                  <a:gd name="T89" fmla="*/ 17 h 38"/>
                  <a:gd name="T90" fmla="*/ 83 w 147"/>
                  <a:gd name="T91" fmla="*/ 18 h 38"/>
                  <a:gd name="T92" fmla="*/ 92 w 147"/>
                  <a:gd name="T93" fmla="*/ 17 h 38"/>
                  <a:gd name="T94" fmla="*/ 97 w 147"/>
                  <a:gd name="T95" fmla="*/ 15 h 38"/>
                  <a:gd name="T96" fmla="*/ 101 w 147"/>
                  <a:gd name="T97" fmla="*/ 15 h 38"/>
                  <a:gd name="T98" fmla="*/ 106 w 147"/>
                  <a:gd name="T99" fmla="*/ 15 h 38"/>
                  <a:gd name="T100" fmla="*/ 113 w 147"/>
                  <a:gd name="T101" fmla="*/ 12 h 38"/>
                  <a:gd name="T102" fmla="*/ 113 w 147"/>
                  <a:gd name="T103" fmla="*/ 12 h 38"/>
                  <a:gd name="T104" fmla="*/ 116 w 147"/>
                  <a:gd name="T105" fmla="*/ 16 h 38"/>
                  <a:gd name="T106" fmla="*/ 120 w 147"/>
                  <a:gd name="T107" fmla="*/ 10 h 38"/>
                  <a:gd name="T108" fmla="*/ 127 w 147"/>
                  <a:gd name="T109" fmla="*/ 10 h 38"/>
                  <a:gd name="T110" fmla="*/ 136 w 147"/>
                  <a:gd name="T111" fmla="*/ 6 h 38"/>
                  <a:gd name="T112" fmla="*/ 142 w 147"/>
                  <a:gd name="T113" fmla="*/ 1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38">
                    <a:moveTo>
                      <a:pt x="146" y="2"/>
                    </a:moveTo>
                    <a:cubicBezTo>
                      <a:pt x="145" y="3"/>
                      <a:pt x="140" y="1"/>
                      <a:pt x="141" y="4"/>
                    </a:cubicBezTo>
                    <a:cubicBezTo>
                      <a:pt x="140" y="5"/>
                      <a:pt x="140" y="5"/>
                      <a:pt x="140" y="5"/>
                    </a:cubicBezTo>
                    <a:cubicBezTo>
                      <a:pt x="140" y="5"/>
                      <a:pt x="141" y="4"/>
                      <a:pt x="140" y="4"/>
                    </a:cubicBezTo>
                    <a:cubicBezTo>
                      <a:pt x="139" y="5"/>
                      <a:pt x="139" y="5"/>
                      <a:pt x="139" y="5"/>
                    </a:cubicBezTo>
                    <a:cubicBezTo>
                      <a:pt x="138" y="4"/>
                      <a:pt x="138" y="4"/>
                      <a:pt x="138" y="4"/>
                    </a:cubicBezTo>
                    <a:cubicBezTo>
                      <a:pt x="136" y="4"/>
                      <a:pt x="139" y="6"/>
                      <a:pt x="137" y="6"/>
                    </a:cubicBezTo>
                    <a:cubicBezTo>
                      <a:pt x="138" y="7"/>
                      <a:pt x="138" y="7"/>
                      <a:pt x="138" y="7"/>
                    </a:cubicBezTo>
                    <a:cubicBezTo>
                      <a:pt x="137" y="7"/>
                      <a:pt x="136" y="8"/>
                      <a:pt x="135" y="9"/>
                    </a:cubicBezTo>
                    <a:cubicBezTo>
                      <a:pt x="135" y="8"/>
                      <a:pt x="135" y="8"/>
                      <a:pt x="135" y="8"/>
                    </a:cubicBezTo>
                    <a:cubicBezTo>
                      <a:pt x="134" y="10"/>
                      <a:pt x="132" y="8"/>
                      <a:pt x="131" y="9"/>
                    </a:cubicBezTo>
                    <a:cubicBezTo>
                      <a:pt x="133" y="9"/>
                      <a:pt x="130" y="11"/>
                      <a:pt x="133" y="12"/>
                    </a:cubicBezTo>
                    <a:cubicBezTo>
                      <a:pt x="134" y="11"/>
                      <a:pt x="132" y="11"/>
                      <a:pt x="134" y="11"/>
                    </a:cubicBezTo>
                    <a:cubicBezTo>
                      <a:pt x="134" y="11"/>
                      <a:pt x="135" y="11"/>
                      <a:pt x="135" y="10"/>
                    </a:cubicBezTo>
                    <a:cubicBezTo>
                      <a:pt x="136" y="11"/>
                      <a:pt x="137" y="8"/>
                      <a:pt x="138" y="9"/>
                    </a:cubicBezTo>
                    <a:cubicBezTo>
                      <a:pt x="140" y="8"/>
                      <a:pt x="140" y="8"/>
                      <a:pt x="140" y="8"/>
                    </a:cubicBezTo>
                    <a:cubicBezTo>
                      <a:pt x="139" y="8"/>
                      <a:pt x="139" y="7"/>
                      <a:pt x="140" y="6"/>
                    </a:cubicBezTo>
                    <a:cubicBezTo>
                      <a:pt x="140" y="6"/>
                      <a:pt x="142" y="8"/>
                      <a:pt x="143" y="7"/>
                    </a:cubicBezTo>
                    <a:cubicBezTo>
                      <a:pt x="143" y="7"/>
                      <a:pt x="143" y="7"/>
                      <a:pt x="143" y="7"/>
                    </a:cubicBezTo>
                    <a:cubicBezTo>
                      <a:pt x="143" y="7"/>
                      <a:pt x="143" y="7"/>
                      <a:pt x="143" y="7"/>
                    </a:cubicBezTo>
                    <a:cubicBezTo>
                      <a:pt x="144" y="8"/>
                      <a:pt x="141" y="8"/>
                      <a:pt x="141" y="9"/>
                    </a:cubicBezTo>
                    <a:cubicBezTo>
                      <a:pt x="143" y="11"/>
                      <a:pt x="143" y="8"/>
                      <a:pt x="145" y="8"/>
                    </a:cubicBezTo>
                    <a:cubicBezTo>
                      <a:pt x="145" y="8"/>
                      <a:pt x="145" y="8"/>
                      <a:pt x="145" y="7"/>
                    </a:cubicBezTo>
                    <a:cubicBezTo>
                      <a:pt x="145" y="7"/>
                      <a:pt x="145" y="7"/>
                      <a:pt x="145" y="7"/>
                    </a:cubicBezTo>
                    <a:cubicBezTo>
                      <a:pt x="145" y="7"/>
                      <a:pt x="145" y="7"/>
                      <a:pt x="145" y="7"/>
                    </a:cubicBezTo>
                    <a:cubicBezTo>
                      <a:pt x="146" y="8"/>
                      <a:pt x="144" y="9"/>
                      <a:pt x="143" y="10"/>
                    </a:cubicBezTo>
                    <a:cubicBezTo>
                      <a:pt x="144" y="10"/>
                      <a:pt x="144" y="10"/>
                      <a:pt x="144" y="9"/>
                    </a:cubicBezTo>
                    <a:cubicBezTo>
                      <a:pt x="144" y="9"/>
                      <a:pt x="144" y="9"/>
                      <a:pt x="144" y="9"/>
                    </a:cubicBezTo>
                    <a:cubicBezTo>
                      <a:pt x="142" y="10"/>
                      <a:pt x="140" y="12"/>
                      <a:pt x="138" y="12"/>
                    </a:cubicBezTo>
                    <a:cubicBezTo>
                      <a:pt x="137" y="13"/>
                      <a:pt x="136" y="12"/>
                      <a:pt x="136" y="12"/>
                    </a:cubicBezTo>
                    <a:cubicBezTo>
                      <a:pt x="136" y="12"/>
                      <a:pt x="136" y="12"/>
                      <a:pt x="137" y="12"/>
                    </a:cubicBezTo>
                    <a:cubicBezTo>
                      <a:pt x="136" y="11"/>
                      <a:pt x="136" y="11"/>
                      <a:pt x="136" y="11"/>
                    </a:cubicBezTo>
                    <a:cubicBezTo>
                      <a:pt x="134" y="13"/>
                      <a:pt x="131" y="14"/>
                      <a:pt x="128" y="15"/>
                    </a:cubicBezTo>
                    <a:cubicBezTo>
                      <a:pt x="129" y="15"/>
                      <a:pt x="126" y="13"/>
                      <a:pt x="127" y="15"/>
                    </a:cubicBezTo>
                    <a:cubicBezTo>
                      <a:pt x="124" y="14"/>
                      <a:pt x="122" y="18"/>
                      <a:pt x="119" y="16"/>
                    </a:cubicBezTo>
                    <a:cubicBezTo>
                      <a:pt x="116" y="15"/>
                      <a:pt x="117" y="19"/>
                      <a:pt x="114" y="18"/>
                    </a:cubicBezTo>
                    <a:cubicBezTo>
                      <a:pt x="113" y="19"/>
                      <a:pt x="113" y="19"/>
                      <a:pt x="113" y="19"/>
                    </a:cubicBezTo>
                    <a:cubicBezTo>
                      <a:pt x="112" y="19"/>
                      <a:pt x="112" y="18"/>
                      <a:pt x="112" y="18"/>
                    </a:cubicBezTo>
                    <a:cubicBezTo>
                      <a:pt x="110" y="19"/>
                      <a:pt x="107" y="20"/>
                      <a:pt x="106" y="20"/>
                    </a:cubicBezTo>
                    <a:cubicBezTo>
                      <a:pt x="103" y="20"/>
                      <a:pt x="100" y="21"/>
                      <a:pt x="97" y="21"/>
                    </a:cubicBezTo>
                    <a:cubicBezTo>
                      <a:pt x="96" y="21"/>
                      <a:pt x="96" y="21"/>
                      <a:pt x="95" y="21"/>
                    </a:cubicBezTo>
                    <a:cubicBezTo>
                      <a:pt x="96" y="22"/>
                      <a:pt x="96" y="22"/>
                      <a:pt x="96" y="22"/>
                    </a:cubicBezTo>
                    <a:cubicBezTo>
                      <a:pt x="95" y="20"/>
                      <a:pt x="94" y="23"/>
                      <a:pt x="92" y="22"/>
                    </a:cubicBezTo>
                    <a:cubicBezTo>
                      <a:pt x="90" y="21"/>
                      <a:pt x="88" y="25"/>
                      <a:pt x="86" y="23"/>
                    </a:cubicBezTo>
                    <a:cubicBezTo>
                      <a:pt x="83" y="26"/>
                      <a:pt x="80" y="24"/>
                      <a:pt x="77" y="26"/>
                    </a:cubicBezTo>
                    <a:cubicBezTo>
                      <a:pt x="73" y="25"/>
                      <a:pt x="68" y="27"/>
                      <a:pt x="64" y="28"/>
                    </a:cubicBezTo>
                    <a:cubicBezTo>
                      <a:pt x="64" y="28"/>
                      <a:pt x="64" y="28"/>
                      <a:pt x="64" y="28"/>
                    </a:cubicBezTo>
                    <a:cubicBezTo>
                      <a:pt x="64" y="27"/>
                      <a:pt x="64" y="27"/>
                      <a:pt x="64" y="27"/>
                    </a:cubicBezTo>
                    <a:cubicBezTo>
                      <a:pt x="61" y="28"/>
                      <a:pt x="57" y="29"/>
                      <a:pt x="53" y="29"/>
                    </a:cubicBezTo>
                    <a:cubicBezTo>
                      <a:pt x="50" y="29"/>
                      <a:pt x="47" y="31"/>
                      <a:pt x="44" y="31"/>
                    </a:cubicBezTo>
                    <a:cubicBezTo>
                      <a:pt x="44" y="31"/>
                      <a:pt x="45" y="30"/>
                      <a:pt x="45" y="30"/>
                    </a:cubicBezTo>
                    <a:cubicBezTo>
                      <a:pt x="45" y="30"/>
                      <a:pt x="45" y="30"/>
                      <a:pt x="45" y="30"/>
                    </a:cubicBezTo>
                    <a:cubicBezTo>
                      <a:pt x="44" y="29"/>
                      <a:pt x="43" y="30"/>
                      <a:pt x="42" y="30"/>
                    </a:cubicBezTo>
                    <a:cubicBezTo>
                      <a:pt x="42" y="31"/>
                      <a:pt x="42" y="31"/>
                      <a:pt x="42" y="31"/>
                    </a:cubicBezTo>
                    <a:cubicBezTo>
                      <a:pt x="42" y="31"/>
                      <a:pt x="42" y="31"/>
                      <a:pt x="42" y="31"/>
                    </a:cubicBezTo>
                    <a:cubicBezTo>
                      <a:pt x="42" y="30"/>
                      <a:pt x="41" y="30"/>
                      <a:pt x="41" y="30"/>
                    </a:cubicBezTo>
                    <a:cubicBezTo>
                      <a:pt x="40" y="30"/>
                      <a:pt x="40" y="30"/>
                      <a:pt x="40" y="30"/>
                    </a:cubicBezTo>
                    <a:cubicBezTo>
                      <a:pt x="40" y="31"/>
                      <a:pt x="41" y="30"/>
                      <a:pt x="41" y="31"/>
                    </a:cubicBezTo>
                    <a:cubicBezTo>
                      <a:pt x="41" y="31"/>
                      <a:pt x="40" y="31"/>
                      <a:pt x="39" y="31"/>
                    </a:cubicBezTo>
                    <a:cubicBezTo>
                      <a:pt x="40" y="31"/>
                      <a:pt x="40" y="30"/>
                      <a:pt x="40" y="30"/>
                    </a:cubicBezTo>
                    <a:cubicBezTo>
                      <a:pt x="40" y="29"/>
                      <a:pt x="39" y="30"/>
                      <a:pt x="38" y="30"/>
                    </a:cubicBezTo>
                    <a:cubicBezTo>
                      <a:pt x="38" y="30"/>
                      <a:pt x="39" y="32"/>
                      <a:pt x="37" y="32"/>
                    </a:cubicBezTo>
                    <a:cubicBezTo>
                      <a:pt x="37" y="32"/>
                      <a:pt x="38" y="32"/>
                      <a:pt x="38" y="31"/>
                    </a:cubicBezTo>
                    <a:cubicBezTo>
                      <a:pt x="37" y="30"/>
                      <a:pt x="37" y="30"/>
                      <a:pt x="37" y="30"/>
                    </a:cubicBezTo>
                    <a:cubicBezTo>
                      <a:pt x="37" y="31"/>
                      <a:pt x="35" y="32"/>
                      <a:pt x="35" y="31"/>
                    </a:cubicBezTo>
                    <a:cubicBezTo>
                      <a:pt x="30" y="33"/>
                      <a:pt x="25" y="33"/>
                      <a:pt x="20" y="34"/>
                    </a:cubicBezTo>
                    <a:cubicBezTo>
                      <a:pt x="17" y="35"/>
                      <a:pt x="17" y="35"/>
                      <a:pt x="17" y="35"/>
                    </a:cubicBezTo>
                    <a:cubicBezTo>
                      <a:pt x="17" y="35"/>
                      <a:pt x="17" y="35"/>
                      <a:pt x="17" y="35"/>
                    </a:cubicBezTo>
                    <a:cubicBezTo>
                      <a:pt x="16" y="33"/>
                      <a:pt x="14" y="38"/>
                      <a:pt x="12" y="35"/>
                    </a:cubicBezTo>
                    <a:cubicBezTo>
                      <a:pt x="11" y="35"/>
                      <a:pt x="11" y="35"/>
                      <a:pt x="10" y="35"/>
                    </a:cubicBezTo>
                    <a:cubicBezTo>
                      <a:pt x="11" y="37"/>
                      <a:pt x="9" y="35"/>
                      <a:pt x="9" y="36"/>
                    </a:cubicBezTo>
                    <a:cubicBezTo>
                      <a:pt x="9" y="36"/>
                      <a:pt x="9" y="36"/>
                      <a:pt x="9" y="36"/>
                    </a:cubicBezTo>
                    <a:cubicBezTo>
                      <a:pt x="7" y="36"/>
                      <a:pt x="7" y="36"/>
                      <a:pt x="7" y="36"/>
                    </a:cubicBezTo>
                    <a:cubicBezTo>
                      <a:pt x="7" y="36"/>
                      <a:pt x="7" y="36"/>
                      <a:pt x="7" y="36"/>
                    </a:cubicBezTo>
                    <a:cubicBezTo>
                      <a:pt x="4" y="36"/>
                      <a:pt x="2" y="37"/>
                      <a:pt x="0" y="37"/>
                    </a:cubicBezTo>
                    <a:cubicBezTo>
                      <a:pt x="0" y="36"/>
                      <a:pt x="0" y="36"/>
                      <a:pt x="0" y="36"/>
                    </a:cubicBezTo>
                    <a:cubicBezTo>
                      <a:pt x="2" y="37"/>
                      <a:pt x="4" y="34"/>
                      <a:pt x="6" y="34"/>
                    </a:cubicBezTo>
                    <a:cubicBezTo>
                      <a:pt x="6" y="35"/>
                      <a:pt x="6" y="35"/>
                      <a:pt x="6" y="35"/>
                    </a:cubicBezTo>
                    <a:cubicBezTo>
                      <a:pt x="9" y="34"/>
                      <a:pt x="13" y="34"/>
                      <a:pt x="16" y="33"/>
                    </a:cubicBezTo>
                    <a:cubicBezTo>
                      <a:pt x="15" y="32"/>
                      <a:pt x="15" y="32"/>
                      <a:pt x="15" y="32"/>
                    </a:cubicBezTo>
                    <a:cubicBezTo>
                      <a:pt x="16" y="31"/>
                      <a:pt x="16" y="31"/>
                      <a:pt x="16" y="31"/>
                    </a:cubicBezTo>
                    <a:cubicBezTo>
                      <a:pt x="16" y="33"/>
                      <a:pt x="16" y="33"/>
                      <a:pt x="16" y="33"/>
                    </a:cubicBezTo>
                    <a:cubicBezTo>
                      <a:pt x="19" y="31"/>
                      <a:pt x="19" y="31"/>
                      <a:pt x="19" y="31"/>
                    </a:cubicBezTo>
                    <a:cubicBezTo>
                      <a:pt x="19" y="32"/>
                      <a:pt x="19" y="32"/>
                      <a:pt x="19" y="32"/>
                    </a:cubicBezTo>
                    <a:cubicBezTo>
                      <a:pt x="20" y="31"/>
                      <a:pt x="20" y="31"/>
                      <a:pt x="20" y="31"/>
                    </a:cubicBezTo>
                    <a:cubicBezTo>
                      <a:pt x="21" y="31"/>
                      <a:pt x="22" y="30"/>
                      <a:pt x="23" y="31"/>
                    </a:cubicBezTo>
                    <a:cubicBezTo>
                      <a:pt x="25" y="30"/>
                      <a:pt x="25" y="30"/>
                      <a:pt x="27" y="29"/>
                    </a:cubicBezTo>
                    <a:cubicBezTo>
                      <a:pt x="27" y="30"/>
                      <a:pt x="27" y="30"/>
                      <a:pt x="27" y="30"/>
                    </a:cubicBezTo>
                    <a:cubicBezTo>
                      <a:pt x="28" y="27"/>
                      <a:pt x="33" y="30"/>
                      <a:pt x="31" y="27"/>
                    </a:cubicBezTo>
                    <a:cubicBezTo>
                      <a:pt x="32" y="27"/>
                      <a:pt x="32" y="26"/>
                      <a:pt x="33" y="26"/>
                    </a:cubicBezTo>
                    <a:cubicBezTo>
                      <a:pt x="34" y="28"/>
                      <a:pt x="31" y="26"/>
                      <a:pt x="32" y="28"/>
                    </a:cubicBezTo>
                    <a:cubicBezTo>
                      <a:pt x="33" y="28"/>
                      <a:pt x="34" y="28"/>
                      <a:pt x="35" y="27"/>
                    </a:cubicBezTo>
                    <a:cubicBezTo>
                      <a:pt x="34" y="26"/>
                      <a:pt x="34" y="26"/>
                      <a:pt x="34" y="26"/>
                    </a:cubicBezTo>
                    <a:cubicBezTo>
                      <a:pt x="36" y="25"/>
                      <a:pt x="37" y="26"/>
                      <a:pt x="38" y="26"/>
                    </a:cubicBezTo>
                    <a:cubicBezTo>
                      <a:pt x="36" y="27"/>
                      <a:pt x="36" y="27"/>
                      <a:pt x="36" y="27"/>
                    </a:cubicBezTo>
                    <a:cubicBezTo>
                      <a:pt x="36" y="27"/>
                      <a:pt x="37" y="28"/>
                      <a:pt x="37" y="28"/>
                    </a:cubicBezTo>
                    <a:cubicBezTo>
                      <a:pt x="38" y="26"/>
                      <a:pt x="39" y="29"/>
                      <a:pt x="41" y="27"/>
                    </a:cubicBezTo>
                    <a:cubicBezTo>
                      <a:pt x="41" y="27"/>
                      <a:pt x="40" y="27"/>
                      <a:pt x="40" y="27"/>
                    </a:cubicBezTo>
                    <a:cubicBezTo>
                      <a:pt x="40" y="27"/>
                      <a:pt x="40" y="27"/>
                      <a:pt x="40" y="27"/>
                    </a:cubicBezTo>
                    <a:cubicBezTo>
                      <a:pt x="40" y="26"/>
                      <a:pt x="38" y="25"/>
                      <a:pt x="40" y="25"/>
                    </a:cubicBezTo>
                    <a:cubicBezTo>
                      <a:pt x="40" y="25"/>
                      <a:pt x="41" y="26"/>
                      <a:pt x="42" y="25"/>
                    </a:cubicBezTo>
                    <a:cubicBezTo>
                      <a:pt x="42" y="24"/>
                      <a:pt x="42" y="24"/>
                      <a:pt x="42" y="24"/>
                    </a:cubicBezTo>
                    <a:cubicBezTo>
                      <a:pt x="43" y="25"/>
                      <a:pt x="45" y="24"/>
                      <a:pt x="47" y="24"/>
                    </a:cubicBezTo>
                    <a:cubicBezTo>
                      <a:pt x="49" y="22"/>
                      <a:pt x="49" y="22"/>
                      <a:pt x="49" y="22"/>
                    </a:cubicBezTo>
                    <a:cubicBezTo>
                      <a:pt x="49" y="23"/>
                      <a:pt x="50" y="24"/>
                      <a:pt x="51" y="24"/>
                    </a:cubicBezTo>
                    <a:cubicBezTo>
                      <a:pt x="52" y="24"/>
                      <a:pt x="52" y="24"/>
                      <a:pt x="52" y="24"/>
                    </a:cubicBezTo>
                    <a:cubicBezTo>
                      <a:pt x="52" y="24"/>
                      <a:pt x="51" y="25"/>
                      <a:pt x="51" y="25"/>
                    </a:cubicBezTo>
                    <a:cubicBezTo>
                      <a:pt x="51" y="26"/>
                      <a:pt x="52" y="26"/>
                      <a:pt x="52" y="26"/>
                    </a:cubicBezTo>
                    <a:cubicBezTo>
                      <a:pt x="54" y="26"/>
                      <a:pt x="52" y="24"/>
                      <a:pt x="53" y="25"/>
                    </a:cubicBezTo>
                    <a:cubicBezTo>
                      <a:pt x="54" y="25"/>
                      <a:pt x="54" y="25"/>
                      <a:pt x="55" y="25"/>
                    </a:cubicBezTo>
                    <a:cubicBezTo>
                      <a:pt x="55" y="25"/>
                      <a:pt x="55" y="26"/>
                      <a:pt x="56" y="26"/>
                    </a:cubicBezTo>
                    <a:cubicBezTo>
                      <a:pt x="57" y="24"/>
                      <a:pt x="59" y="25"/>
                      <a:pt x="60" y="24"/>
                    </a:cubicBezTo>
                    <a:cubicBezTo>
                      <a:pt x="58" y="22"/>
                      <a:pt x="56" y="24"/>
                      <a:pt x="54" y="24"/>
                    </a:cubicBezTo>
                    <a:cubicBezTo>
                      <a:pt x="54" y="23"/>
                      <a:pt x="54" y="23"/>
                      <a:pt x="54" y="23"/>
                    </a:cubicBezTo>
                    <a:cubicBezTo>
                      <a:pt x="54" y="23"/>
                      <a:pt x="57" y="21"/>
                      <a:pt x="58" y="23"/>
                    </a:cubicBezTo>
                    <a:cubicBezTo>
                      <a:pt x="59" y="18"/>
                      <a:pt x="63" y="23"/>
                      <a:pt x="66" y="20"/>
                    </a:cubicBezTo>
                    <a:cubicBezTo>
                      <a:pt x="68" y="22"/>
                      <a:pt x="68" y="22"/>
                      <a:pt x="68" y="22"/>
                    </a:cubicBezTo>
                    <a:cubicBezTo>
                      <a:pt x="67" y="23"/>
                      <a:pt x="68" y="23"/>
                      <a:pt x="69" y="23"/>
                    </a:cubicBezTo>
                    <a:cubicBezTo>
                      <a:pt x="70" y="23"/>
                      <a:pt x="69" y="22"/>
                      <a:pt x="69" y="21"/>
                    </a:cubicBezTo>
                    <a:cubicBezTo>
                      <a:pt x="70" y="21"/>
                      <a:pt x="70" y="21"/>
                      <a:pt x="71" y="20"/>
                    </a:cubicBezTo>
                    <a:cubicBezTo>
                      <a:pt x="70" y="20"/>
                      <a:pt x="70" y="20"/>
                      <a:pt x="70" y="20"/>
                    </a:cubicBezTo>
                    <a:cubicBezTo>
                      <a:pt x="72" y="19"/>
                      <a:pt x="74" y="20"/>
                      <a:pt x="74" y="20"/>
                    </a:cubicBezTo>
                    <a:cubicBezTo>
                      <a:pt x="75" y="21"/>
                      <a:pt x="74" y="22"/>
                      <a:pt x="73" y="22"/>
                    </a:cubicBezTo>
                    <a:cubicBezTo>
                      <a:pt x="73" y="22"/>
                      <a:pt x="73" y="22"/>
                      <a:pt x="73" y="22"/>
                    </a:cubicBezTo>
                    <a:cubicBezTo>
                      <a:pt x="74" y="23"/>
                      <a:pt x="75" y="23"/>
                      <a:pt x="75" y="22"/>
                    </a:cubicBezTo>
                    <a:cubicBezTo>
                      <a:pt x="76" y="22"/>
                      <a:pt x="75" y="22"/>
                      <a:pt x="75" y="21"/>
                    </a:cubicBezTo>
                    <a:cubicBezTo>
                      <a:pt x="76" y="21"/>
                      <a:pt x="76" y="21"/>
                      <a:pt x="76" y="21"/>
                    </a:cubicBezTo>
                    <a:cubicBezTo>
                      <a:pt x="76" y="20"/>
                      <a:pt x="77" y="20"/>
                      <a:pt x="76" y="20"/>
                    </a:cubicBezTo>
                    <a:cubicBezTo>
                      <a:pt x="79" y="19"/>
                      <a:pt x="77" y="23"/>
                      <a:pt x="80" y="21"/>
                    </a:cubicBezTo>
                    <a:cubicBezTo>
                      <a:pt x="80" y="20"/>
                      <a:pt x="80" y="20"/>
                      <a:pt x="80" y="20"/>
                    </a:cubicBezTo>
                    <a:cubicBezTo>
                      <a:pt x="80" y="20"/>
                      <a:pt x="80" y="20"/>
                      <a:pt x="80" y="20"/>
                    </a:cubicBezTo>
                    <a:cubicBezTo>
                      <a:pt x="80" y="21"/>
                      <a:pt x="80" y="21"/>
                      <a:pt x="81" y="22"/>
                    </a:cubicBezTo>
                    <a:cubicBezTo>
                      <a:pt x="83" y="21"/>
                      <a:pt x="81" y="19"/>
                      <a:pt x="81" y="18"/>
                    </a:cubicBezTo>
                    <a:cubicBezTo>
                      <a:pt x="81" y="17"/>
                      <a:pt x="80" y="17"/>
                      <a:pt x="80" y="16"/>
                    </a:cubicBezTo>
                    <a:cubicBezTo>
                      <a:pt x="80" y="17"/>
                      <a:pt x="81" y="17"/>
                      <a:pt x="82" y="17"/>
                    </a:cubicBezTo>
                    <a:cubicBezTo>
                      <a:pt x="82" y="17"/>
                      <a:pt x="82" y="17"/>
                      <a:pt x="82" y="18"/>
                    </a:cubicBezTo>
                    <a:cubicBezTo>
                      <a:pt x="83" y="18"/>
                      <a:pt x="83" y="18"/>
                      <a:pt x="83" y="18"/>
                    </a:cubicBezTo>
                    <a:cubicBezTo>
                      <a:pt x="83" y="18"/>
                      <a:pt x="83" y="18"/>
                      <a:pt x="83" y="18"/>
                    </a:cubicBezTo>
                    <a:cubicBezTo>
                      <a:pt x="84" y="18"/>
                      <a:pt x="84" y="19"/>
                      <a:pt x="84" y="20"/>
                    </a:cubicBezTo>
                    <a:cubicBezTo>
                      <a:pt x="86" y="18"/>
                      <a:pt x="89" y="16"/>
                      <a:pt x="92" y="17"/>
                    </a:cubicBezTo>
                    <a:cubicBezTo>
                      <a:pt x="92" y="17"/>
                      <a:pt x="92" y="17"/>
                      <a:pt x="92" y="17"/>
                    </a:cubicBezTo>
                    <a:cubicBezTo>
                      <a:pt x="92" y="17"/>
                      <a:pt x="93" y="18"/>
                      <a:pt x="93" y="19"/>
                    </a:cubicBezTo>
                    <a:cubicBezTo>
                      <a:pt x="93" y="17"/>
                      <a:pt x="96" y="18"/>
                      <a:pt x="97" y="17"/>
                    </a:cubicBezTo>
                    <a:cubicBezTo>
                      <a:pt x="98" y="16"/>
                      <a:pt x="97" y="16"/>
                      <a:pt x="97" y="15"/>
                    </a:cubicBezTo>
                    <a:cubicBezTo>
                      <a:pt x="98" y="16"/>
                      <a:pt x="98" y="16"/>
                      <a:pt x="99" y="15"/>
                    </a:cubicBezTo>
                    <a:cubicBezTo>
                      <a:pt x="99" y="14"/>
                      <a:pt x="99" y="14"/>
                      <a:pt x="100" y="14"/>
                    </a:cubicBezTo>
                    <a:cubicBezTo>
                      <a:pt x="101" y="13"/>
                      <a:pt x="100" y="15"/>
                      <a:pt x="101" y="15"/>
                    </a:cubicBezTo>
                    <a:cubicBezTo>
                      <a:pt x="102" y="15"/>
                      <a:pt x="105" y="16"/>
                      <a:pt x="105" y="14"/>
                    </a:cubicBezTo>
                    <a:cubicBezTo>
                      <a:pt x="105" y="14"/>
                      <a:pt x="105" y="14"/>
                      <a:pt x="105" y="14"/>
                    </a:cubicBezTo>
                    <a:cubicBezTo>
                      <a:pt x="105" y="14"/>
                      <a:pt x="105" y="14"/>
                      <a:pt x="106" y="15"/>
                    </a:cubicBezTo>
                    <a:cubicBezTo>
                      <a:pt x="107" y="14"/>
                      <a:pt x="107" y="13"/>
                      <a:pt x="109" y="13"/>
                    </a:cubicBezTo>
                    <a:cubicBezTo>
                      <a:pt x="110" y="14"/>
                      <a:pt x="112" y="12"/>
                      <a:pt x="112" y="12"/>
                    </a:cubicBezTo>
                    <a:cubicBezTo>
                      <a:pt x="113" y="12"/>
                      <a:pt x="113" y="12"/>
                      <a:pt x="113" y="12"/>
                    </a:cubicBezTo>
                    <a:cubicBezTo>
                      <a:pt x="112" y="13"/>
                      <a:pt x="112" y="13"/>
                      <a:pt x="112" y="13"/>
                    </a:cubicBezTo>
                    <a:cubicBezTo>
                      <a:pt x="112" y="13"/>
                      <a:pt x="113" y="13"/>
                      <a:pt x="113" y="13"/>
                    </a:cubicBezTo>
                    <a:cubicBezTo>
                      <a:pt x="113" y="12"/>
                      <a:pt x="113" y="12"/>
                      <a:pt x="113" y="12"/>
                    </a:cubicBezTo>
                    <a:cubicBezTo>
                      <a:pt x="115" y="13"/>
                      <a:pt x="115" y="13"/>
                      <a:pt x="115" y="13"/>
                    </a:cubicBezTo>
                    <a:cubicBezTo>
                      <a:pt x="114" y="13"/>
                      <a:pt x="112" y="13"/>
                      <a:pt x="112" y="14"/>
                    </a:cubicBezTo>
                    <a:cubicBezTo>
                      <a:pt x="114" y="14"/>
                      <a:pt x="114" y="16"/>
                      <a:pt x="116" y="16"/>
                    </a:cubicBezTo>
                    <a:cubicBezTo>
                      <a:pt x="118" y="14"/>
                      <a:pt x="119" y="13"/>
                      <a:pt x="121" y="12"/>
                    </a:cubicBezTo>
                    <a:cubicBezTo>
                      <a:pt x="118" y="12"/>
                      <a:pt x="118" y="12"/>
                      <a:pt x="118" y="12"/>
                    </a:cubicBezTo>
                    <a:cubicBezTo>
                      <a:pt x="119" y="11"/>
                      <a:pt x="119" y="10"/>
                      <a:pt x="120" y="10"/>
                    </a:cubicBezTo>
                    <a:cubicBezTo>
                      <a:pt x="122" y="11"/>
                      <a:pt x="123" y="9"/>
                      <a:pt x="124" y="10"/>
                    </a:cubicBezTo>
                    <a:cubicBezTo>
                      <a:pt x="125" y="9"/>
                      <a:pt x="125" y="8"/>
                      <a:pt x="126" y="8"/>
                    </a:cubicBezTo>
                    <a:cubicBezTo>
                      <a:pt x="127" y="10"/>
                      <a:pt x="127" y="10"/>
                      <a:pt x="127" y="10"/>
                    </a:cubicBezTo>
                    <a:cubicBezTo>
                      <a:pt x="128" y="9"/>
                      <a:pt x="129" y="9"/>
                      <a:pt x="130" y="10"/>
                    </a:cubicBezTo>
                    <a:cubicBezTo>
                      <a:pt x="129" y="8"/>
                      <a:pt x="132" y="8"/>
                      <a:pt x="133" y="8"/>
                    </a:cubicBezTo>
                    <a:cubicBezTo>
                      <a:pt x="134" y="7"/>
                      <a:pt x="136" y="8"/>
                      <a:pt x="136" y="6"/>
                    </a:cubicBezTo>
                    <a:cubicBezTo>
                      <a:pt x="135" y="6"/>
                      <a:pt x="134" y="6"/>
                      <a:pt x="135" y="5"/>
                    </a:cubicBezTo>
                    <a:cubicBezTo>
                      <a:pt x="135" y="5"/>
                      <a:pt x="136" y="5"/>
                      <a:pt x="137" y="5"/>
                    </a:cubicBezTo>
                    <a:cubicBezTo>
                      <a:pt x="138" y="4"/>
                      <a:pt x="140" y="2"/>
                      <a:pt x="142" y="1"/>
                    </a:cubicBezTo>
                    <a:cubicBezTo>
                      <a:pt x="143" y="1"/>
                      <a:pt x="146" y="2"/>
                      <a:pt x="146" y="0"/>
                    </a:cubicBezTo>
                    <a:cubicBezTo>
                      <a:pt x="147" y="1"/>
                      <a:pt x="146" y="2"/>
                      <a:pt x="14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7" name="Freeform 1994">
                <a:extLst>
                  <a:ext uri="{FF2B5EF4-FFF2-40B4-BE49-F238E27FC236}">
                    <a16:creationId xmlns:a16="http://schemas.microsoft.com/office/drawing/2014/main" id="{1C0F6CAB-3427-4A55-889D-668EBE74C1A1}"/>
                  </a:ext>
                </a:extLst>
              </p:cNvPr>
              <p:cNvSpPr/>
              <p:nvPr/>
            </p:nvSpPr>
            <p:spPr bwMode="auto">
              <a:xfrm>
                <a:off x="3455" y="2118"/>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8" name="Rectangle 1995">
                <a:extLst>
                  <a:ext uri="{FF2B5EF4-FFF2-40B4-BE49-F238E27FC236}">
                    <a16:creationId xmlns:a16="http://schemas.microsoft.com/office/drawing/2014/main" id="{A2139927-557C-4C50-BE70-36DA0123655A}"/>
                  </a:ext>
                </a:extLst>
              </p:cNvPr>
              <p:cNvSpPr>
                <a:spLocks noChangeArrowheads="1"/>
              </p:cNvSpPr>
              <p:nvPr/>
            </p:nvSpPr>
            <p:spPr bwMode="auto">
              <a:xfrm>
                <a:off x="3535" y="2118"/>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09" name="Freeform 1996">
                <a:extLst>
                  <a:ext uri="{FF2B5EF4-FFF2-40B4-BE49-F238E27FC236}">
                    <a16:creationId xmlns:a16="http://schemas.microsoft.com/office/drawing/2014/main" id="{30308F1B-3B42-46F7-ACAA-D6559C5D09BA}"/>
                  </a:ext>
                </a:extLst>
              </p:cNvPr>
              <p:cNvSpPr/>
              <p:nvPr/>
            </p:nvSpPr>
            <p:spPr bwMode="auto">
              <a:xfrm>
                <a:off x="3442" y="2120"/>
                <a:ext cx="56" cy="27"/>
              </a:xfrm>
              <a:custGeom>
                <a:gdLst>
                  <a:gd name="T0" fmla="*/ 21 w 21"/>
                  <a:gd name="T1" fmla="*/ 2 h 10"/>
                  <a:gd name="T2" fmla="*/ 21 w 21"/>
                  <a:gd name="T3" fmla="*/ 3 h 10"/>
                  <a:gd name="T4" fmla="*/ 14 w 21"/>
                  <a:gd name="T5" fmla="*/ 4 h 10"/>
                  <a:gd name="T6" fmla="*/ 13 w 21"/>
                  <a:gd name="T7" fmla="*/ 6 h 10"/>
                  <a:gd name="T8" fmla="*/ 9 w 21"/>
                  <a:gd name="T9" fmla="*/ 7 h 10"/>
                  <a:gd name="T10" fmla="*/ 10 w 21"/>
                  <a:gd name="T11" fmla="*/ 5 h 10"/>
                  <a:gd name="T12" fmla="*/ 3 w 21"/>
                  <a:gd name="T13" fmla="*/ 7 h 10"/>
                  <a:gd name="T14" fmla="*/ 1 w 21"/>
                  <a:gd name="T15" fmla="*/ 8 h 10"/>
                  <a:gd name="T16" fmla="*/ 2 w 21"/>
                  <a:gd name="T17" fmla="*/ 5 h 10"/>
                  <a:gd name="T18" fmla="*/ 2 w 21"/>
                  <a:gd name="T19" fmla="*/ 5 h 10"/>
                  <a:gd name="T20" fmla="*/ 9 w 21"/>
                  <a:gd name="T21" fmla="*/ 4 h 10"/>
                  <a:gd name="T22" fmla="*/ 9 w 21"/>
                  <a:gd name="T23" fmla="*/ 4 h 10"/>
                  <a:gd name="T24" fmla="*/ 8 w 21"/>
                  <a:gd name="T25" fmla="*/ 3 h 10"/>
                  <a:gd name="T26" fmla="*/ 14 w 21"/>
                  <a:gd name="T27" fmla="*/ 2 h 10"/>
                  <a:gd name="T28" fmla="*/ 15 w 21"/>
                  <a:gd name="T29" fmla="*/ 2 h 10"/>
                  <a:gd name="T30" fmla="*/ 15 w 21"/>
                  <a:gd name="T31" fmla="*/ 3 h 10"/>
                  <a:gd name="T32" fmla="*/ 16 w 21"/>
                  <a:gd name="T33" fmla="*/ 3 h 10"/>
                  <a:gd name="T34" fmla="*/ 16 w 21"/>
                  <a:gd name="T35" fmla="*/ 1 h 10"/>
                  <a:gd name="T36" fmla="*/ 19 w 21"/>
                  <a:gd name="T37" fmla="*/ 1 h 10"/>
                  <a:gd name="T38" fmla="*/ 19 w 21"/>
                  <a:gd name="T39" fmla="*/ 0 h 10"/>
                  <a:gd name="T40" fmla="*/ 21 w 21"/>
                  <a:gd name="T41" fmla="*/ 2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0">
                    <a:moveTo>
                      <a:pt x="21" y="2"/>
                    </a:moveTo>
                    <a:cubicBezTo>
                      <a:pt x="21" y="2"/>
                      <a:pt x="20" y="2"/>
                      <a:pt x="21" y="3"/>
                    </a:cubicBezTo>
                    <a:cubicBezTo>
                      <a:pt x="18" y="3"/>
                      <a:pt x="16" y="5"/>
                      <a:pt x="14" y="4"/>
                    </a:cubicBezTo>
                    <a:cubicBezTo>
                      <a:pt x="14" y="5"/>
                      <a:pt x="14" y="5"/>
                      <a:pt x="13" y="6"/>
                    </a:cubicBezTo>
                    <a:cubicBezTo>
                      <a:pt x="11" y="6"/>
                      <a:pt x="10" y="6"/>
                      <a:pt x="9" y="7"/>
                    </a:cubicBezTo>
                    <a:cubicBezTo>
                      <a:pt x="9" y="7"/>
                      <a:pt x="10" y="6"/>
                      <a:pt x="10" y="5"/>
                    </a:cubicBezTo>
                    <a:cubicBezTo>
                      <a:pt x="7" y="5"/>
                      <a:pt x="6" y="10"/>
                      <a:pt x="3" y="7"/>
                    </a:cubicBezTo>
                    <a:cubicBezTo>
                      <a:pt x="1" y="8"/>
                      <a:pt x="1" y="8"/>
                      <a:pt x="1" y="8"/>
                    </a:cubicBezTo>
                    <a:cubicBezTo>
                      <a:pt x="0" y="8"/>
                      <a:pt x="3" y="6"/>
                      <a:pt x="2" y="5"/>
                    </a:cubicBezTo>
                    <a:cubicBezTo>
                      <a:pt x="2" y="5"/>
                      <a:pt x="2" y="5"/>
                      <a:pt x="2" y="5"/>
                    </a:cubicBezTo>
                    <a:cubicBezTo>
                      <a:pt x="4" y="5"/>
                      <a:pt x="7" y="4"/>
                      <a:pt x="9" y="4"/>
                    </a:cubicBezTo>
                    <a:cubicBezTo>
                      <a:pt x="9" y="4"/>
                      <a:pt x="9" y="4"/>
                      <a:pt x="9" y="4"/>
                    </a:cubicBezTo>
                    <a:cubicBezTo>
                      <a:pt x="8" y="3"/>
                      <a:pt x="8" y="3"/>
                      <a:pt x="8" y="3"/>
                    </a:cubicBezTo>
                    <a:cubicBezTo>
                      <a:pt x="11" y="5"/>
                      <a:pt x="11" y="1"/>
                      <a:pt x="14" y="2"/>
                    </a:cubicBezTo>
                    <a:cubicBezTo>
                      <a:pt x="15" y="2"/>
                      <a:pt x="15" y="2"/>
                      <a:pt x="15" y="2"/>
                    </a:cubicBezTo>
                    <a:cubicBezTo>
                      <a:pt x="14" y="2"/>
                      <a:pt x="14" y="3"/>
                      <a:pt x="15" y="3"/>
                    </a:cubicBezTo>
                    <a:cubicBezTo>
                      <a:pt x="16" y="3"/>
                      <a:pt x="16" y="3"/>
                      <a:pt x="16" y="3"/>
                    </a:cubicBezTo>
                    <a:cubicBezTo>
                      <a:pt x="16" y="3"/>
                      <a:pt x="15" y="1"/>
                      <a:pt x="16" y="1"/>
                    </a:cubicBezTo>
                    <a:cubicBezTo>
                      <a:pt x="17" y="2"/>
                      <a:pt x="18" y="0"/>
                      <a:pt x="19" y="1"/>
                    </a:cubicBezTo>
                    <a:cubicBezTo>
                      <a:pt x="19" y="0"/>
                      <a:pt x="19" y="0"/>
                      <a:pt x="19" y="0"/>
                    </a:cubicBezTo>
                    <a:cubicBezTo>
                      <a:pt x="20" y="0"/>
                      <a:pt x="21" y="1"/>
                      <a:pt x="2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0" name="Freeform 1997">
                <a:extLst>
                  <a:ext uri="{FF2B5EF4-FFF2-40B4-BE49-F238E27FC236}">
                    <a16:creationId xmlns:a16="http://schemas.microsoft.com/office/drawing/2014/main" id="{7C3AD937-B2CA-460C-B2B1-9573B15BFDB7}"/>
                  </a:ext>
                </a:extLst>
              </p:cNvPr>
              <p:cNvSpPr/>
              <p:nvPr/>
            </p:nvSpPr>
            <p:spPr bwMode="auto">
              <a:xfrm>
                <a:off x="3498" y="2118"/>
                <a:ext cx="8" cy="10"/>
              </a:xfrm>
              <a:custGeom>
                <a:gdLst>
                  <a:gd name="T0" fmla="*/ 3 w 3"/>
                  <a:gd name="T1" fmla="*/ 2 h 4"/>
                  <a:gd name="T2" fmla="*/ 1 w 3"/>
                  <a:gd name="T3" fmla="*/ 4 h 4"/>
                  <a:gd name="T4" fmla="*/ 3 w 3"/>
                  <a:gd name="T5" fmla="*/ 2 h 4"/>
                  <a:gd name="T6" fmla="*/ 0 w 3"/>
                  <a:gd name="T7" fmla="*/ 2 h 4"/>
                  <a:gd name="T8" fmla="*/ 3 w 3"/>
                  <a:gd name="T9" fmla="*/ 2 h 4"/>
                </a:gdLst>
                <a:cxnLst>
                  <a:cxn ang="0">
                    <a:pos x="T0" y="T1"/>
                  </a:cxn>
                  <a:cxn ang="0">
                    <a:pos x="T2" y="T3"/>
                  </a:cxn>
                  <a:cxn ang="0">
                    <a:pos x="T4" y="T5"/>
                  </a:cxn>
                  <a:cxn ang="0">
                    <a:pos x="T6" y="T7"/>
                  </a:cxn>
                  <a:cxn ang="0">
                    <a:pos x="T8" y="T9"/>
                  </a:cxn>
                </a:cxnLst>
                <a:rect l="0" t="0" r="r" b="b"/>
                <a:pathLst>
                  <a:path w="3" h="4">
                    <a:moveTo>
                      <a:pt x="3" y="2"/>
                    </a:moveTo>
                    <a:cubicBezTo>
                      <a:pt x="3" y="3"/>
                      <a:pt x="2" y="3"/>
                      <a:pt x="1" y="4"/>
                    </a:cubicBezTo>
                    <a:cubicBezTo>
                      <a:pt x="3" y="2"/>
                      <a:pt x="3" y="2"/>
                      <a:pt x="3" y="2"/>
                    </a:cubicBezTo>
                    <a:cubicBezTo>
                      <a:pt x="2" y="2"/>
                      <a:pt x="1" y="2"/>
                      <a:pt x="0" y="2"/>
                    </a:cubicBezTo>
                    <a:cubicBezTo>
                      <a:pt x="2"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1" name="Freeform 1998">
                <a:extLst>
                  <a:ext uri="{FF2B5EF4-FFF2-40B4-BE49-F238E27FC236}">
                    <a16:creationId xmlns:a16="http://schemas.microsoft.com/office/drawing/2014/main" id="{21CEE250-4D8C-4424-AE10-8B2C4C5D3B9A}"/>
                  </a:ext>
                </a:extLst>
              </p:cNvPr>
              <p:cNvSpPr/>
              <p:nvPr/>
            </p:nvSpPr>
            <p:spPr bwMode="auto">
              <a:xfrm>
                <a:off x="2344" y="2120"/>
                <a:ext cx="8" cy="6"/>
              </a:xfrm>
              <a:custGeom>
                <a:gdLst>
                  <a:gd name="T0" fmla="*/ 2 w 3"/>
                  <a:gd name="T1" fmla="*/ 1 h 2"/>
                  <a:gd name="T2" fmla="*/ 1 w 3"/>
                  <a:gd name="T3" fmla="*/ 1 h 2"/>
                  <a:gd name="T4" fmla="*/ 3 w 3"/>
                  <a:gd name="T5" fmla="*/ 1 h 2"/>
                  <a:gd name="T6" fmla="*/ 1 w 3"/>
                  <a:gd name="T7" fmla="*/ 2 h 2"/>
                  <a:gd name="T8" fmla="*/ 0 w 3"/>
                  <a:gd name="T9" fmla="*/ 0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1"/>
                      <a:pt x="1" y="1"/>
                    </a:cubicBezTo>
                    <a:cubicBezTo>
                      <a:pt x="2" y="2"/>
                      <a:pt x="2" y="1"/>
                      <a:pt x="3" y="1"/>
                    </a:cubicBezTo>
                    <a:cubicBezTo>
                      <a:pt x="1" y="2"/>
                      <a:pt x="1" y="2"/>
                      <a:pt x="1" y="2"/>
                    </a:cubicBezTo>
                    <a:cubicBezTo>
                      <a:pt x="2" y="0"/>
                      <a:pt x="0" y="2"/>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2" name="Freeform 1999">
                <a:extLst>
                  <a:ext uri="{FF2B5EF4-FFF2-40B4-BE49-F238E27FC236}">
                    <a16:creationId xmlns:a16="http://schemas.microsoft.com/office/drawing/2014/main" id="{23334571-D5AF-4844-8DFB-409E852C887C}"/>
                  </a:ext>
                </a:extLst>
              </p:cNvPr>
              <p:cNvSpPr/>
              <p:nvPr/>
            </p:nvSpPr>
            <p:spPr bwMode="auto">
              <a:xfrm>
                <a:off x="2314" y="212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3" name="Freeform 2000">
                <a:extLst>
                  <a:ext uri="{FF2B5EF4-FFF2-40B4-BE49-F238E27FC236}">
                    <a16:creationId xmlns:a16="http://schemas.microsoft.com/office/drawing/2014/main" id="{F4563764-AE5E-49AC-AB5E-7643775A5E10}"/>
                  </a:ext>
                </a:extLst>
              </p:cNvPr>
              <p:cNvSpPr/>
              <p:nvPr/>
            </p:nvSpPr>
            <p:spPr bwMode="auto">
              <a:xfrm>
                <a:off x="2750" y="2126"/>
                <a:ext cx="5" cy="5"/>
              </a:xfrm>
              <a:custGeom>
                <a:gdLst>
                  <a:gd name="T0" fmla="*/ 1 w 2"/>
                  <a:gd name="T1" fmla="*/ 1 h 2"/>
                  <a:gd name="T2" fmla="*/ 1 w 2"/>
                  <a:gd name="T3" fmla="*/ 1 h 2"/>
                  <a:gd name="T4" fmla="*/ 2 w 2"/>
                  <a:gd name="T5" fmla="*/ 2 h 2"/>
                  <a:gd name="T6" fmla="*/ 2 w 2"/>
                  <a:gd name="T7" fmla="*/ 1 h 2"/>
                  <a:gd name="T8" fmla="*/ 0 w 2"/>
                  <a:gd name="T9" fmla="*/ 1 h 2"/>
                  <a:gd name="T10" fmla="*/ 1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2"/>
                      <a:pt x="2" y="2"/>
                    </a:cubicBezTo>
                    <a:cubicBezTo>
                      <a:pt x="2" y="1"/>
                      <a:pt x="2" y="1"/>
                      <a:pt x="2" y="1"/>
                    </a:cubicBezTo>
                    <a:cubicBezTo>
                      <a:pt x="2" y="2"/>
                      <a:pt x="0" y="2"/>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4" name="Freeform 2001">
                <a:extLst>
                  <a:ext uri="{FF2B5EF4-FFF2-40B4-BE49-F238E27FC236}">
                    <a16:creationId xmlns:a16="http://schemas.microsoft.com/office/drawing/2014/main" id="{AFDB9BEF-CA02-4181-8585-A08EC8122318}"/>
                  </a:ext>
                </a:extLst>
              </p:cNvPr>
              <p:cNvSpPr/>
              <p:nvPr/>
            </p:nvSpPr>
            <p:spPr bwMode="auto">
              <a:xfrm>
                <a:off x="2758" y="2126"/>
                <a:ext cx="2" cy="5"/>
              </a:xfrm>
              <a:custGeom>
                <a:gdLst>
                  <a:gd name="T0" fmla="*/ 1 w 1"/>
                  <a:gd name="T1" fmla="*/ 2 h 2"/>
                  <a:gd name="T2" fmla="*/ 0 w 1"/>
                  <a:gd name="T3" fmla="*/ 1 h 2"/>
                  <a:gd name="T4" fmla="*/ 0 w 1"/>
                  <a:gd name="T5" fmla="*/ 1 h 2"/>
                  <a:gd name="T6" fmla="*/ 1 w 1"/>
                  <a:gd name="T7" fmla="*/ 0 h 2"/>
                  <a:gd name="T8" fmla="*/ 1 w 1"/>
                  <a:gd name="T9" fmla="*/ 2 h 2"/>
                </a:gdLst>
                <a:cxnLst>
                  <a:cxn ang="0">
                    <a:pos x="T0" y="T1"/>
                  </a:cxn>
                  <a:cxn ang="0">
                    <a:pos x="T2" y="T3"/>
                  </a:cxn>
                  <a:cxn ang="0">
                    <a:pos x="T4" y="T5"/>
                  </a:cxn>
                  <a:cxn ang="0">
                    <a:pos x="T6" y="T7"/>
                  </a:cxn>
                  <a:cxn ang="0">
                    <a:pos x="T8" y="T9"/>
                  </a:cxn>
                </a:cxnLst>
                <a:rect l="0" t="0" r="r" b="b"/>
                <a:pathLst>
                  <a:path w="1" h="2">
                    <a:moveTo>
                      <a:pt x="1" y="2"/>
                    </a:moveTo>
                    <a:cubicBezTo>
                      <a:pt x="1" y="1"/>
                      <a:pt x="0" y="1"/>
                      <a:pt x="0" y="1"/>
                    </a:cubicBezTo>
                    <a:cubicBezTo>
                      <a:pt x="0" y="1"/>
                      <a:pt x="0" y="1"/>
                      <a:pt x="0" y="1"/>
                    </a:cubicBezTo>
                    <a:cubicBezTo>
                      <a:pt x="1" y="0"/>
                      <a:pt x="1" y="0"/>
                      <a:pt x="1" y="0"/>
                    </a:cubicBezTo>
                    <a:cubicBezTo>
                      <a:pt x="1"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5" name="Freeform 2002">
                <a:extLst>
                  <a:ext uri="{FF2B5EF4-FFF2-40B4-BE49-F238E27FC236}">
                    <a16:creationId xmlns:a16="http://schemas.microsoft.com/office/drawing/2014/main" id="{5DA39B08-A2AF-424E-B552-0CA8B95BDC9C}"/>
                  </a:ext>
                </a:extLst>
              </p:cNvPr>
              <p:cNvSpPr/>
              <p:nvPr/>
            </p:nvSpPr>
            <p:spPr bwMode="auto">
              <a:xfrm>
                <a:off x="3335" y="2128"/>
                <a:ext cx="8" cy="6"/>
              </a:xfrm>
              <a:custGeom>
                <a:gdLst>
                  <a:gd name="T0" fmla="*/ 3 w 3"/>
                  <a:gd name="T1" fmla="*/ 2 h 2"/>
                  <a:gd name="T2" fmla="*/ 2 w 3"/>
                  <a:gd name="T3" fmla="*/ 2 h 2"/>
                  <a:gd name="T4" fmla="*/ 1 w 3"/>
                  <a:gd name="T5" fmla="*/ 2 h 2"/>
                  <a:gd name="T6" fmla="*/ 2 w 3"/>
                  <a:gd name="T7" fmla="*/ 1 h 2"/>
                  <a:gd name="T8" fmla="*/ 0 w 3"/>
                  <a:gd name="T9" fmla="*/ 0 h 2"/>
                  <a:gd name="T10" fmla="*/ 2 w 3"/>
                  <a:gd name="T11" fmla="*/ 0 h 2"/>
                  <a:gd name="T12" fmla="*/ 3 w 3"/>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2"/>
                      <a:pt x="2" y="2"/>
                      <a:pt x="2" y="2"/>
                    </a:cubicBezTo>
                    <a:cubicBezTo>
                      <a:pt x="1" y="2"/>
                      <a:pt x="1" y="2"/>
                      <a:pt x="1" y="2"/>
                    </a:cubicBezTo>
                    <a:cubicBezTo>
                      <a:pt x="2" y="1"/>
                      <a:pt x="2" y="1"/>
                      <a:pt x="2" y="1"/>
                    </a:cubicBezTo>
                    <a:cubicBezTo>
                      <a:pt x="1" y="1"/>
                      <a:pt x="1" y="1"/>
                      <a:pt x="0" y="0"/>
                    </a:cubicBezTo>
                    <a:cubicBezTo>
                      <a:pt x="1" y="0"/>
                      <a:pt x="1" y="0"/>
                      <a:pt x="2" y="0"/>
                    </a:cubicBezTo>
                    <a:cubicBezTo>
                      <a:pt x="3" y="1"/>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6" name="Freeform 2003">
                <a:extLst>
                  <a:ext uri="{FF2B5EF4-FFF2-40B4-BE49-F238E27FC236}">
                    <a16:creationId xmlns:a16="http://schemas.microsoft.com/office/drawing/2014/main" id="{DA630CF5-B6DF-420F-8F14-DF3F0D6AA4D5}"/>
                  </a:ext>
                </a:extLst>
              </p:cNvPr>
              <p:cNvSpPr/>
              <p:nvPr/>
            </p:nvSpPr>
            <p:spPr bwMode="auto">
              <a:xfrm>
                <a:off x="3434" y="2128"/>
                <a:ext cx="16" cy="6"/>
              </a:xfrm>
              <a:custGeom>
                <a:gdLst>
                  <a:gd name="T0" fmla="*/ 6 w 6"/>
                  <a:gd name="T1" fmla="*/ 0 h 2"/>
                  <a:gd name="T2" fmla="*/ 2 w 6"/>
                  <a:gd name="T3" fmla="*/ 2 h 2"/>
                  <a:gd name="T4" fmla="*/ 0 w 6"/>
                  <a:gd name="T5" fmla="*/ 2 h 2"/>
                  <a:gd name="T6" fmla="*/ 3 w 6"/>
                  <a:gd name="T7" fmla="*/ 0 h 2"/>
                  <a:gd name="T8" fmla="*/ 6 w 6"/>
                  <a:gd name="T9" fmla="*/ 0 h 2"/>
                </a:gdLst>
                <a:cxnLst>
                  <a:cxn ang="0">
                    <a:pos x="T0" y="T1"/>
                  </a:cxn>
                  <a:cxn ang="0">
                    <a:pos x="T2" y="T3"/>
                  </a:cxn>
                  <a:cxn ang="0">
                    <a:pos x="T4" y="T5"/>
                  </a:cxn>
                  <a:cxn ang="0">
                    <a:pos x="T6" y="T7"/>
                  </a:cxn>
                  <a:cxn ang="0">
                    <a:pos x="T8" y="T9"/>
                  </a:cxn>
                </a:cxnLst>
                <a:rect l="0" t="0" r="r" b="b"/>
                <a:pathLst>
                  <a:path w="6" h="2">
                    <a:moveTo>
                      <a:pt x="6" y="0"/>
                    </a:moveTo>
                    <a:cubicBezTo>
                      <a:pt x="6" y="1"/>
                      <a:pt x="2" y="0"/>
                      <a:pt x="2" y="2"/>
                    </a:cubicBezTo>
                    <a:cubicBezTo>
                      <a:pt x="1" y="2"/>
                      <a:pt x="0" y="2"/>
                      <a:pt x="0" y="2"/>
                    </a:cubicBezTo>
                    <a:cubicBezTo>
                      <a:pt x="0" y="1"/>
                      <a:pt x="3" y="2"/>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7" name="Rectangle 2004">
                <a:extLst>
                  <a:ext uri="{FF2B5EF4-FFF2-40B4-BE49-F238E27FC236}">
                    <a16:creationId xmlns:a16="http://schemas.microsoft.com/office/drawing/2014/main" id="{078368F0-0CCF-4777-8D20-C28C84168F04}"/>
                  </a:ext>
                </a:extLst>
              </p:cNvPr>
              <p:cNvSpPr>
                <a:spLocks noChangeArrowheads="1"/>
              </p:cNvSpPr>
              <p:nvPr/>
            </p:nvSpPr>
            <p:spPr bwMode="auto">
              <a:xfrm>
                <a:off x="3506" y="2128"/>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8" name="Freeform 2005">
                <a:extLst>
                  <a:ext uri="{FF2B5EF4-FFF2-40B4-BE49-F238E27FC236}">
                    <a16:creationId xmlns:a16="http://schemas.microsoft.com/office/drawing/2014/main" id="{E3549D1A-6EC6-46F5-8E50-D854EEB59DA8}"/>
                  </a:ext>
                </a:extLst>
              </p:cNvPr>
              <p:cNvSpPr/>
              <p:nvPr/>
            </p:nvSpPr>
            <p:spPr bwMode="auto">
              <a:xfrm>
                <a:off x="2333" y="2128"/>
                <a:ext cx="2"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19" name="Freeform 2006">
                <a:extLst>
                  <a:ext uri="{FF2B5EF4-FFF2-40B4-BE49-F238E27FC236}">
                    <a16:creationId xmlns:a16="http://schemas.microsoft.com/office/drawing/2014/main" id="{9A3B4EDF-5DFC-4D6A-A234-935D960AE254}"/>
                  </a:ext>
                </a:extLst>
              </p:cNvPr>
              <p:cNvSpPr/>
              <p:nvPr/>
            </p:nvSpPr>
            <p:spPr bwMode="auto">
              <a:xfrm>
                <a:off x="3222" y="2128"/>
                <a:ext cx="6" cy="6"/>
              </a:xfrm>
              <a:custGeom>
                <a:gdLst>
                  <a:gd name="T0" fmla="*/ 2 w 2"/>
                  <a:gd name="T1" fmla="*/ 1 h 2"/>
                  <a:gd name="T2" fmla="*/ 0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2"/>
                      <a:pt x="0" y="1"/>
                      <a:pt x="0" y="1"/>
                    </a:cubicBezTo>
                    <a:cubicBezTo>
                      <a:pt x="0"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0" name="Freeform 2007">
                <a:extLst>
                  <a:ext uri="{FF2B5EF4-FFF2-40B4-BE49-F238E27FC236}">
                    <a16:creationId xmlns:a16="http://schemas.microsoft.com/office/drawing/2014/main" id="{0687637C-49CA-4320-AE0D-AFE88FA4BA24}"/>
                  </a:ext>
                </a:extLst>
              </p:cNvPr>
              <p:cNvSpPr/>
              <p:nvPr/>
            </p:nvSpPr>
            <p:spPr bwMode="auto">
              <a:xfrm>
                <a:off x="3471" y="2131"/>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1" name="Rectangle 2008">
                <a:extLst>
                  <a:ext uri="{FF2B5EF4-FFF2-40B4-BE49-F238E27FC236}">
                    <a16:creationId xmlns:a16="http://schemas.microsoft.com/office/drawing/2014/main" id="{DFCE45AC-8089-4B1E-8C7E-99602562FD62}"/>
                  </a:ext>
                </a:extLst>
              </p:cNvPr>
              <p:cNvSpPr>
                <a:spLocks noChangeArrowheads="1"/>
              </p:cNvSpPr>
              <p:nvPr/>
            </p:nvSpPr>
            <p:spPr bwMode="auto">
              <a:xfrm>
                <a:off x="2317" y="2131"/>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2" name="Freeform 2009">
                <a:extLst>
                  <a:ext uri="{FF2B5EF4-FFF2-40B4-BE49-F238E27FC236}">
                    <a16:creationId xmlns:a16="http://schemas.microsoft.com/office/drawing/2014/main" id="{AE27329D-B6E2-43E6-95B1-4F03C5397988}"/>
                  </a:ext>
                </a:extLst>
              </p:cNvPr>
              <p:cNvSpPr/>
              <p:nvPr/>
            </p:nvSpPr>
            <p:spPr bwMode="auto">
              <a:xfrm>
                <a:off x="3305" y="2131"/>
                <a:ext cx="16" cy="5"/>
              </a:xfrm>
              <a:custGeom>
                <a:gdLst>
                  <a:gd name="T0" fmla="*/ 6 w 6"/>
                  <a:gd name="T1" fmla="*/ 1 h 2"/>
                  <a:gd name="T2" fmla="*/ 0 w 6"/>
                  <a:gd name="T3" fmla="*/ 2 h 2"/>
                  <a:gd name="T4" fmla="*/ 6 w 6"/>
                  <a:gd name="T5" fmla="*/ 0 h 2"/>
                  <a:gd name="T6" fmla="*/ 6 w 6"/>
                  <a:gd name="T7" fmla="*/ 1 h 2"/>
                </a:gdLst>
                <a:cxnLst>
                  <a:cxn ang="0">
                    <a:pos x="T0" y="T1"/>
                  </a:cxn>
                  <a:cxn ang="0">
                    <a:pos x="T2" y="T3"/>
                  </a:cxn>
                  <a:cxn ang="0">
                    <a:pos x="T4" y="T5"/>
                  </a:cxn>
                  <a:cxn ang="0">
                    <a:pos x="T6" y="T7"/>
                  </a:cxn>
                </a:cxnLst>
                <a:rect l="0" t="0" r="r" b="b"/>
                <a:pathLst>
                  <a:path w="6" h="2">
                    <a:moveTo>
                      <a:pt x="6" y="1"/>
                    </a:moveTo>
                    <a:cubicBezTo>
                      <a:pt x="4" y="1"/>
                      <a:pt x="2" y="1"/>
                      <a:pt x="0" y="2"/>
                    </a:cubicBezTo>
                    <a:cubicBezTo>
                      <a:pt x="2" y="1"/>
                      <a:pt x="4" y="1"/>
                      <a:pt x="6" y="0"/>
                    </a:cubicBez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3" name="Freeform 2010">
                <a:extLst>
                  <a:ext uri="{FF2B5EF4-FFF2-40B4-BE49-F238E27FC236}">
                    <a16:creationId xmlns:a16="http://schemas.microsoft.com/office/drawing/2014/main" id="{36E304EB-2565-4C46-9B36-5635D803873F}"/>
                  </a:ext>
                </a:extLst>
              </p:cNvPr>
              <p:cNvSpPr/>
              <p:nvPr/>
            </p:nvSpPr>
            <p:spPr bwMode="auto">
              <a:xfrm>
                <a:off x="2306" y="2134"/>
                <a:ext cx="8" cy="2"/>
              </a:xfrm>
              <a:custGeom>
                <a:gdLst>
                  <a:gd name="T0" fmla="*/ 2 w 3"/>
                  <a:gd name="T1" fmla="*/ 1 h 1"/>
                  <a:gd name="T2" fmla="*/ 0 w 3"/>
                  <a:gd name="T3" fmla="*/ 0 h 1"/>
                  <a:gd name="T4" fmla="*/ 2 w 3"/>
                  <a:gd name="T5" fmla="*/ 0 h 1"/>
                  <a:gd name="T6" fmla="*/ 2 w 3"/>
                  <a:gd name="T7" fmla="*/ 1 h 1"/>
                </a:gdLst>
                <a:cxnLst>
                  <a:cxn ang="0">
                    <a:pos x="T0" y="T1"/>
                  </a:cxn>
                  <a:cxn ang="0">
                    <a:pos x="T2" y="T3"/>
                  </a:cxn>
                  <a:cxn ang="0">
                    <a:pos x="T4" y="T5"/>
                  </a:cxn>
                  <a:cxn ang="0">
                    <a:pos x="T6" y="T7"/>
                  </a:cxn>
                </a:cxnLst>
                <a:rect l="0" t="0" r="r" b="b"/>
                <a:pathLst>
                  <a:path w="3" h="1">
                    <a:moveTo>
                      <a:pt x="2" y="1"/>
                    </a:moveTo>
                    <a:cubicBezTo>
                      <a:pt x="2" y="1"/>
                      <a:pt x="1" y="0"/>
                      <a:pt x="0" y="0"/>
                    </a:cubicBezTo>
                    <a:cubicBezTo>
                      <a:pt x="2" y="0"/>
                      <a:pt x="2" y="0"/>
                      <a:pt x="2" y="0"/>
                    </a:cubicBezTo>
                    <a:cubicBezTo>
                      <a:pt x="3" y="0"/>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4" name="Freeform 2011">
                <a:extLst>
                  <a:ext uri="{FF2B5EF4-FFF2-40B4-BE49-F238E27FC236}">
                    <a16:creationId xmlns:a16="http://schemas.microsoft.com/office/drawing/2014/main" id="{5407965D-8F89-446A-A8AD-C84358B5B947}"/>
                  </a:ext>
                </a:extLst>
              </p:cNvPr>
              <p:cNvSpPr/>
              <p:nvPr/>
            </p:nvSpPr>
            <p:spPr bwMode="auto">
              <a:xfrm>
                <a:off x="2306" y="2134"/>
                <a:ext cx="13" cy="8"/>
              </a:xfrm>
              <a:custGeom>
                <a:gdLst>
                  <a:gd name="T0" fmla="*/ 5 w 5"/>
                  <a:gd name="T1" fmla="*/ 0 h 3"/>
                  <a:gd name="T2" fmla="*/ 0 w 5"/>
                  <a:gd name="T3" fmla="*/ 3 h 3"/>
                  <a:gd name="T4" fmla="*/ 5 w 5"/>
                  <a:gd name="T5" fmla="*/ 0 h 3"/>
                  <a:gd name="T6" fmla="*/ 5 w 5"/>
                  <a:gd name="T7" fmla="*/ 0 h 3"/>
                </a:gdLst>
                <a:cxnLst>
                  <a:cxn ang="0">
                    <a:pos x="T0" y="T1"/>
                  </a:cxn>
                  <a:cxn ang="0">
                    <a:pos x="T2" y="T3"/>
                  </a:cxn>
                  <a:cxn ang="0">
                    <a:pos x="T4" y="T5"/>
                  </a:cxn>
                  <a:cxn ang="0">
                    <a:pos x="T6" y="T7"/>
                  </a:cxn>
                </a:cxnLst>
                <a:rect l="0" t="0" r="r" b="b"/>
                <a:pathLst>
                  <a:path w="5" h="3">
                    <a:moveTo>
                      <a:pt x="5" y="0"/>
                    </a:moveTo>
                    <a:cubicBezTo>
                      <a:pt x="4" y="2"/>
                      <a:pt x="2" y="3"/>
                      <a:pt x="0" y="3"/>
                    </a:cubicBezTo>
                    <a:cubicBezTo>
                      <a:pt x="1" y="2"/>
                      <a:pt x="4" y="2"/>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5" name="Freeform 2012">
                <a:extLst>
                  <a:ext uri="{FF2B5EF4-FFF2-40B4-BE49-F238E27FC236}">
                    <a16:creationId xmlns:a16="http://schemas.microsoft.com/office/drawing/2014/main" id="{CEB665B4-2DB5-4C94-B7E4-FBA8F5E9D6A6}"/>
                  </a:ext>
                </a:extLst>
              </p:cNvPr>
              <p:cNvSpPr/>
              <p:nvPr/>
            </p:nvSpPr>
            <p:spPr bwMode="auto">
              <a:xfrm>
                <a:off x="3450" y="2134"/>
                <a:ext cx="10" cy="5"/>
              </a:xfrm>
              <a:custGeom>
                <a:gdLst>
                  <a:gd name="T0" fmla="*/ 1 w 4"/>
                  <a:gd name="T1" fmla="*/ 2 h 2"/>
                  <a:gd name="T2" fmla="*/ 1 w 4"/>
                  <a:gd name="T3" fmla="*/ 2 h 2"/>
                  <a:gd name="T4" fmla="*/ 3 w 4"/>
                  <a:gd name="T5" fmla="*/ 0 h 2"/>
                  <a:gd name="T6" fmla="*/ 1 w 4"/>
                  <a:gd name="T7" fmla="*/ 2 h 2"/>
                </a:gdLst>
                <a:cxnLst>
                  <a:cxn ang="0">
                    <a:pos x="T0" y="T1"/>
                  </a:cxn>
                  <a:cxn ang="0">
                    <a:pos x="T2" y="T3"/>
                  </a:cxn>
                  <a:cxn ang="0">
                    <a:pos x="T4" y="T5"/>
                  </a:cxn>
                  <a:cxn ang="0">
                    <a:pos x="T6" y="T7"/>
                  </a:cxn>
                </a:cxnLst>
                <a:rect l="0" t="0" r="r" b="b"/>
                <a:pathLst>
                  <a:path w="4" h="2">
                    <a:moveTo>
                      <a:pt x="1" y="2"/>
                    </a:moveTo>
                    <a:cubicBezTo>
                      <a:pt x="1" y="2"/>
                      <a:pt x="0" y="2"/>
                      <a:pt x="1" y="2"/>
                    </a:cubicBezTo>
                    <a:cubicBezTo>
                      <a:pt x="2" y="2"/>
                      <a:pt x="3" y="1"/>
                      <a:pt x="3" y="0"/>
                    </a:cubicBezTo>
                    <a:cubicBezTo>
                      <a:pt x="4" y="2"/>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26" name="Freeform 2013">
                <a:extLst>
                  <a:ext uri="{FF2B5EF4-FFF2-40B4-BE49-F238E27FC236}">
                    <a16:creationId xmlns:a16="http://schemas.microsoft.com/office/drawing/2014/main" id="{A59EC318-0CCD-43BF-89D7-A1C68BFF8A19}"/>
                  </a:ext>
                </a:extLst>
              </p:cNvPr>
              <p:cNvSpPr/>
              <p:nvPr/>
            </p:nvSpPr>
            <p:spPr bwMode="auto">
              <a:xfrm>
                <a:off x="2295" y="2134"/>
                <a:ext cx="3" cy="2"/>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5" name="Group 2215">
              <a:extLst>
                <a:ext uri="{FF2B5EF4-FFF2-40B4-BE49-F238E27FC236}">
                  <a16:creationId xmlns:a16="http://schemas.microsoft.com/office/drawing/2014/main" id="{754C8F57-DCED-43F3-9DFF-A5C83068DD0F}"/>
                </a:ext>
              </a:extLst>
            </p:cNvPr>
            <p:cNvGrpSpPr/>
            <p:nvPr/>
          </p:nvGrpSpPr>
          <p:grpSpPr>
            <a:xfrm>
              <a:off x="3602038" y="3387725"/>
              <a:ext cx="2654300" cy="182563"/>
              <a:chOff x="2269" y="2134"/>
              <a:chExt cx="1672" cy="115"/>
            </a:xfrm>
          </p:grpSpPr>
          <p:sp>
            <p:nvSpPr>
              <p:cNvPr id="4027" name="Freeform 2015">
                <a:extLst>
                  <a:ext uri="{FF2B5EF4-FFF2-40B4-BE49-F238E27FC236}">
                    <a16:creationId xmlns:a16="http://schemas.microsoft.com/office/drawing/2014/main" id="{EE8CC749-E50C-4E38-A08C-6548E158F427}"/>
                  </a:ext>
                </a:extLst>
              </p:cNvPr>
              <p:cNvSpPr/>
              <p:nvPr/>
            </p:nvSpPr>
            <p:spPr bwMode="auto">
              <a:xfrm>
                <a:off x="2279" y="2134"/>
                <a:ext cx="6" cy="5"/>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1"/>
                      <a:pt x="2" y="2"/>
                      <a:pt x="1" y="1"/>
                    </a:cubicBezTo>
                    <a:cubicBezTo>
                      <a:pt x="0" y="2"/>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8" name="Freeform 2016">
                <a:extLst>
                  <a:ext uri="{FF2B5EF4-FFF2-40B4-BE49-F238E27FC236}">
                    <a16:creationId xmlns:a16="http://schemas.microsoft.com/office/drawing/2014/main" id="{53CE39A2-9328-4E41-BEB8-F604E1BA08F5}"/>
                  </a:ext>
                </a:extLst>
              </p:cNvPr>
              <p:cNvSpPr/>
              <p:nvPr/>
            </p:nvSpPr>
            <p:spPr bwMode="auto">
              <a:xfrm>
                <a:off x="2889" y="2136"/>
                <a:ext cx="8" cy="6"/>
              </a:xfrm>
              <a:custGeom>
                <a:gdLst>
                  <a:gd name="T0" fmla="*/ 3 w 3"/>
                  <a:gd name="T1" fmla="*/ 1 h 2"/>
                  <a:gd name="T2" fmla="*/ 0 w 3"/>
                  <a:gd name="T3" fmla="*/ 1 h 2"/>
                  <a:gd name="T4" fmla="*/ 2 w 3"/>
                  <a:gd name="T5" fmla="*/ 0 h 2"/>
                  <a:gd name="T6" fmla="*/ 3 w 3"/>
                  <a:gd name="T7" fmla="*/ 1 h 2"/>
                </a:gdLst>
                <a:cxnLst>
                  <a:cxn ang="0">
                    <a:pos x="T0" y="T1"/>
                  </a:cxn>
                  <a:cxn ang="0">
                    <a:pos x="T2" y="T3"/>
                  </a:cxn>
                  <a:cxn ang="0">
                    <a:pos x="T4" y="T5"/>
                  </a:cxn>
                  <a:cxn ang="0">
                    <a:pos x="T6" y="T7"/>
                  </a:cxn>
                </a:cxnLst>
                <a:rect l="0" t="0" r="r" b="b"/>
                <a:pathLst>
                  <a:path w="3" h="2">
                    <a:moveTo>
                      <a:pt x="3" y="1"/>
                    </a:moveTo>
                    <a:cubicBezTo>
                      <a:pt x="2" y="1"/>
                      <a:pt x="1" y="2"/>
                      <a:pt x="0" y="1"/>
                    </a:cubicBezTo>
                    <a:cubicBezTo>
                      <a:pt x="0" y="0"/>
                      <a:pt x="1" y="0"/>
                      <a:pt x="2" y="0"/>
                    </a:cubicBezTo>
                    <a:cubicBezTo>
                      <a:pt x="2"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9" name="Freeform 2017">
                <a:extLst>
                  <a:ext uri="{FF2B5EF4-FFF2-40B4-BE49-F238E27FC236}">
                    <a16:creationId xmlns:a16="http://schemas.microsoft.com/office/drawing/2014/main" id="{4B681B93-59C1-44EC-A45A-E6B3F41D503B}"/>
                  </a:ext>
                </a:extLst>
              </p:cNvPr>
              <p:cNvSpPr/>
              <p:nvPr/>
            </p:nvSpPr>
            <p:spPr bwMode="auto">
              <a:xfrm>
                <a:off x="3287" y="2134"/>
                <a:ext cx="16" cy="10"/>
              </a:xfrm>
              <a:custGeom>
                <a:gdLst>
                  <a:gd name="T0" fmla="*/ 6 w 6"/>
                  <a:gd name="T1" fmla="*/ 1 h 4"/>
                  <a:gd name="T2" fmla="*/ 2 w 6"/>
                  <a:gd name="T3" fmla="*/ 3 h 4"/>
                  <a:gd name="T4" fmla="*/ 3 w 6"/>
                  <a:gd name="T5" fmla="*/ 4 h 4"/>
                  <a:gd name="T6" fmla="*/ 2 w 6"/>
                  <a:gd name="T7" fmla="*/ 4 h 4"/>
                  <a:gd name="T8" fmla="*/ 0 w 6"/>
                  <a:gd name="T9" fmla="*/ 2 h 4"/>
                  <a:gd name="T10" fmla="*/ 6 w 6"/>
                  <a:gd name="T11" fmla="*/ 1 h 4"/>
                </a:gdLst>
                <a:cxnLst>
                  <a:cxn ang="0">
                    <a:pos x="T0" y="T1"/>
                  </a:cxn>
                  <a:cxn ang="0">
                    <a:pos x="T2" y="T3"/>
                  </a:cxn>
                  <a:cxn ang="0">
                    <a:pos x="T4" y="T5"/>
                  </a:cxn>
                  <a:cxn ang="0">
                    <a:pos x="T6" y="T7"/>
                  </a:cxn>
                  <a:cxn ang="0">
                    <a:pos x="T8" y="T9"/>
                  </a:cxn>
                  <a:cxn ang="0">
                    <a:pos x="T10" y="T11"/>
                  </a:cxn>
                </a:cxnLst>
                <a:rect l="0" t="0" r="r" b="b"/>
                <a:pathLst>
                  <a:path w="6" h="4">
                    <a:moveTo>
                      <a:pt x="6" y="1"/>
                    </a:moveTo>
                    <a:cubicBezTo>
                      <a:pt x="4" y="3"/>
                      <a:pt x="3" y="2"/>
                      <a:pt x="2" y="3"/>
                    </a:cubicBezTo>
                    <a:cubicBezTo>
                      <a:pt x="3" y="4"/>
                      <a:pt x="3" y="4"/>
                      <a:pt x="3" y="4"/>
                    </a:cubicBezTo>
                    <a:cubicBezTo>
                      <a:pt x="2" y="4"/>
                      <a:pt x="2" y="4"/>
                      <a:pt x="2" y="4"/>
                    </a:cubicBezTo>
                    <a:cubicBezTo>
                      <a:pt x="0" y="2"/>
                      <a:pt x="0" y="2"/>
                      <a:pt x="0" y="2"/>
                    </a:cubicBezTo>
                    <a:cubicBezTo>
                      <a:pt x="4" y="3"/>
                      <a:pt x="2"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0" name="Freeform 2018">
                <a:extLst>
                  <a:ext uri="{FF2B5EF4-FFF2-40B4-BE49-F238E27FC236}">
                    <a16:creationId xmlns:a16="http://schemas.microsoft.com/office/drawing/2014/main" id="{740CDAEF-02D7-4ABF-B7F1-5BCC1B986340}"/>
                  </a:ext>
                </a:extLst>
              </p:cNvPr>
              <p:cNvSpPr/>
              <p:nvPr/>
            </p:nvSpPr>
            <p:spPr bwMode="auto">
              <a:xfrm>
                <a:off x="3511" y="2134"/>
                <a:ext cx="8" cy="8"/>
              </a:xfrm>
              <a:custGeom>
                <a:gdLst>
                  <a:gd name="T0" fmla="*/ 3 w 3"/>
                  <a:gd name="T1" fmla="*/ 2 h 3"/>
                  <a:gd name="T2" fmla="*/ 0 w 3"/>
                  <a:gd name="T3" fmla="*/ 3 h 3"/>
                  <a:gd name="T4" fmla="*/ 3 w 3"/>
                  <a:gd name="T5" fmla="*/ 2 h 3"/>
                </a:gdLst>
                <a:cxnLst>
                  <a:cxn ang="0">
                    <a:pos x="T0" y="T1"/>
                  </a:cxn>
                  <a:cxn ang="0">
                    <a:pos x="T2" y="T3"/>
                  </a:cxn>
                  <a:cxn ang="0">
                    <a:pos x="T4" y="T5"/>
                  </a:cxn>
                </a:cxnLst>
                <a:rect l="0" t="0" r="r" b="b"/>
                <a:pathLst>
                  <a:path w="3" h="3">
                    <a:moveTo>
                      <a:pt x="3" y="2"/>
                    </a:moveTo>
                    <a:cubicBezTo>
                      <a:pt x="2" y="2"/>
                      <a:pt x="2" y="3"/>
                      <a:pt x="0" y="3"/>
                    </a:cubicBezTo>
                    <a:cubicBezTo>
                      <a:pt x="0" y="2"/>
                      <a:pt x="3"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1" name="Freeform 2019">
                <a:extLst>
                  <a:ext uri="{FF2B5EF4-FFF2-40B4-BE49-F238E27FC236}">
                    <a16:creationId xmlns:a16="http://schemas.microsoft.com/office/drawing/2014/main" id="{0DAD2580-1CAB-4AE0-BF8F-8048B4C447EF}"/>
                  </a:ext>
                </a:extLst>
              </p:cNvPr>
              <p:cNvSpPr/>
              <p:nvPr/>
            </p:nvSpPr>
            <p:spPr bwMode="auto">
              <a:xfrm>
                <a:off x="2277" y="2136"/>
                <a:ext cx="2" cy="3"/>
              </a:xfrm>
              <a:custGeom>
                <a:gdLst>
                  <a:gd name="T0" fmla="*/ 0 w 2"/>
                  <a:gd name="T1" fmla="*/ 3 h 3"/>
                  <a:gd name="T2" fmla="*/ 2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2" name="Freeform 2020">
                <a:extLst>
                  <a:ext uri="{FF2B5EF4-FFF2-40B4-BE49-F238E27FC236}">
                    <a16:creationId xmlns:a16="http://schemas.microsoft.com/office/drawing/2014/main" id="{9BB2303D-D06F-4B3B-8B40-C7957BA26A6B}"/>
                  </a:ext>
                </a:extLst>
              </p:cNvPr>
              <p:cNvSpPr/>
              <p:nvPr/>
            </p:nvSpPr>
            <p:spPr bwMode="auto">
              <a:xfrm>
                <a:off x="3263" y="2139"/>
                <a:ext cx="18" cy="8"/>
              </a:xfrm>
              <a:custGeom>
                <a:gdLst>
                  <a:gd name="T0" fmla="*/ 7 w 7"/>
                  <a:gd name="T1" fmla="*/ 1 h 3"/>
                  <a:gd name="T2" fmla="*/ 6 w 7"/>
                  <a:gd name="T3" fmla="*/ 0 h 3"/>
                  <a:gd name="T4" fmla="*/ 0 w 7"/>
                  <a:gd name="T5" fmla="*/ 3 h 3"/>
                  <a:gd name="T6" fmla="*/ 2 w 7"/>
                  <a:gd name="T7" fmla="*/ 1 h 3"/>
                  <a:gd name="T8" fmla="*/ 5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1"/>
                      <a:pt x="6" y="1"/>
                      <a:pt x="6" y="0"/>
                    </a:cubicBezTo>
                    <a:cubicBezTo>
                      <a:pt x="4" y="2"/>
                      <a:pt x="2" y="2"/>
                      <a:pt x="0" y="3"/>
                    </a:cubicBezTo>
                    <a:cubicBezTo>
                      <a:pt x="0" y="1"/>
                      <a:pt x="1" y="2"/>
                      <a:pt x="2" y="1"/>
                    </a:cubicBezTo>
                    <a:cubicBezTo>
                      <a:pt x="2" y="0"/>
                      <a:pt x="5" y="2"/>
                      <a:pt x="5" y="0"/>
                    </a:cubicBezTo>
                    <a:cubicBezTo>
                      <a:pt x="6" y="1"/>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3" name="Freeform 2021">
                <a:extLst>
                  <a:ext uri="{FF2B5EF4-FFF2-40B4-BE49-F238E27FC236}">
                    <a16:creationId xmlns:a16="http://schemas.microsoft.com/office/drawing/2014/main" id="{FFECB679-2281-4E1F-8E29-6B49E7602B05}"/>
                  </a:ext>
                </a:extLst>
              </p:cNvPr>
              <p:cNvSpPr/>
              <p:nvPr/>
            </p:nvSpPr>
            <p:spPr bwMode="auto">
              <a:xfrm>
                <a:off x="2734" y="2139"/>
                <a:ext cx="8" cy="5"/>
              </a:xfrm>
              <a:custGeom>
                <a:gdLst>
                  <a:gd name="T0" fmla="*/ 3 w 3"/>
                  <a:gd name="T1" fmla="*/ 1 h 2"/>
                  <a:gd name="T2" fmla="*/ 1 w 3"/>
                  <a:gd name="T3" fmla="*/ 2 h 2"/>
                  <a:gd name="T4" fmla="*/ 0 w 3"/>
                  <a:gd name="T5" fmla="*/ 2 h 2"/>
                  <a:gd name="T6" fmla="*/ 0 w 3"/>
                  <a:gd name="T7" fmla="*/ 2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1" y="2"/>
                    </a:cubicBezTo>
                    <a:cubicBezTo>
                      <a:pt x="0" y="2"/>
                      <a:pt x="0" y="2"/>
                      <a:pt x="0" y="2"/>
                    </a:cubicBezTo>
                    <a:cubicBezTo>
                      <a:pt x="0" y="2"/>
                      <a:pt x="0" y="2"/>
                      <a:pt x="0" y="2"/>
                    </a:cubicBezTo>
                    <a:cubicBezTo>
                      <a:pt x="1" y="2"/>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4" name="Freeform 2022">
                <a:extLst>
                  <a:ext uri="{FF2B5EF4-FFF2-40B4-BE49-F238E27FC236}">
                    <a16:creationId xmlns:a16="http://schemas.microsoft.com/office/drawing/2014/main" id="{EA1D6E34-B7F0-4723-BB6E-DBE78F11D0E7}"/>
                  </a:ext>
                </a:extLst>
              </p:cNvPr>
              <p:cNvSpPr/>
              <p:nvPr/>
            </p:nvSpPr>
            <p:spPr bwMode="auto">
              <a:xfrm flipH="1">
                <a:off x="3941" y="2142"/>
                <a:ext cx="0" cy="2"/>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5" name="Freeform 2023">
                <a:extLst>
                  <a:ext uri="{FF2B5EF4-FFF2-40B4-BE49-F238E27FC236}">
                    <a16:creationId xmlns:a16="http://schemas.microsoft.com/office/drawing/2014/main" id="{F3291327-941B-4171-9903-E02F6C598DD8}"/>
                  </a:ext>
                </a:extLst>
              </p:cNvPr>
              <p:cNvSpPr/>
              <p:nvPr/>
            </p:nvSpPr>
            <p:spPr bwMode="auto">
              <a:xfrm>
                <a:off x="3244" y="2142"/>
                <a:ext cx="16" cy="8"/>
              </a:xfrm>
              <a:custGeom>
                <a:gdLst>
                  <a:gd name="T0" fmla="*/ 4 w 6"/>
                  <a:gd name="T1" fmla="*/ 2 h 3"/>
                  <a:gd name="T2" fmla="*/ 4 w 6"/>
                  <a:gd name="T3" fmla="*/ 2 h 3"/>
                  <a:gd name="T4" fmla="*/ 0 w 6"/>
                  <a:gd name="T5" fmla="*/ 3 h 3"/>
                  <a:gd name="T6" fmla="*/ 0 w 6"/>
                  <a:gd name="T7" fmla="*/ 3 h 3"/>
                  <a:gd name="T8" fmla="*/ 5 w 6"/>
                  <a:gd name="T9" fmla="*/ 1 h 3"/>
                  <a:gd name="T10" fmla="*/ 6 w 6"/>
                  <a:gd name="T11" fmla="*/ 1 h 3"/>
                  <a:gd name="T12" fmla="*/ 4 w 6"/>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cubicBezTo>
                      <a:pt x="4" y="2"/>
                      <a:pt x="4" y="2"/>
                      <a:pt x="4" y="2"/>
                    </a:cubicBezTo>
                    <a:cubicBezTo>
                      <a:pt x="4" y="3"/>
                      <a:pt x="1" y="2"/>
                      <a:pt x="0" y="3"/>
                    </a:cubicBezTo>
                    <a:cubicBezTo>
                      <a:pt x="0" y="3"/>
                      <a:pt x="0" y="3"/>
                      <a:pt x="0" y="3"/>
                    </a:cubicBezTo>
                    <a:cubicBezTo>
                      <a:pt x="1" y="0"/>
                      <a:pt x="3" y="3"/>
                      <a:pt x="5" y="1"/>
                    </a:cubicBezTo>
                    <a:cubicBezTo>
                      <a:pt x="6" y="1"/>
                      <a:pt x="6" y="1"/>
                      <a:pt x="6"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6" name="Freeform 2024">
                <a:extLst>
                  <a:ext uri="{FF2B5EF4-FFF2-40B4-BE49-F238E27FC236}">
                    <a16:creationId xmlns:a16="http://schemas.microsoft.com/office/drawing/2014/main" id="{1A6A8839-6FC2-4874-97E1-1410A06BEF9E}"/>
                  </a:ext>
                </a:extLst>
              </p:cNvPr>
              <p:cNvSpPr/>
              <p:nvPr/>
            </p:nvSpPr>
            <p:spPr bwMode="auto">
              <a:xfrm>
                <a:off x="3273" y="2144"/>
                <a:ext cx="11" cy="6"/>
              </a:xfrm>
              <a:custGeom>
                <a:gdLst>
                  <a:gd name="T0" fmla="*/ 0 w 11"/>
                  <a:gd name="T1" fmla="*/ 3 h 6"/>
                  <a:gd name="T2" fmla="*/ 11 w 11"/>
                  <a:gd name="T3" fmla="*/ 0 h 6"/>
                  <a:gd name="T4" fmla="*/ 6 w 11"/>
                  <a:gd name="T5" fmla="*/ 6 h 6"/>
                  <a:gd name="T6" fmla="*/ 0 w 11"/>
                  <a:gd name="T7" fmla="*/ 3 h 6"/>
                </a:gdLst>
                <a:cxnLst>
                  <a:cxn ang="0">
                    <a:pos x="T0" y="T1"/>
                  </a:cxn>
                  <a:cxn ang="0">
                    <a:pos x="T2" y="T3"/>
                  </a:cxn>
                  <a:cxn ang="0">
                    <a:pos x="T4" y="T5"/>
                  </a:cxn>
                  <a:cxn ang="0">
                    <a:pos x="T6" y="T7"/>
                  </a:cxn>
                </a:cxnLst>
                <a:rect l="0" t="0" r="r" b="b"/>
                <a:pathLst>
                  <a:path w="11" h="6">
                    <a:moveTo>
                      <a:pt x="0" y="3"/>
                    </a:moveTo>
                    <a:lnTo>
                      <a:pt x="11" y="0"/>
                    </a:lnTo>
                    <a:lnTo>
                      <a:pt x="6"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7" name="Freeform 2025">
                <a:extLst>
                  <a:ext uri="{FF2B5EF4-FFF2-40B4-BE49-F238E27FC236}">
                    <a16:creationId xmlns:a16="http://schemas.microsoft.com/office/drawing/2014/main" id="{A0108B62-18E6-466A-AA37-E6BBD44D036A}"/>
                  </a:ext>
                </a:extLst>
              </p:cNvPr>
              <p:cNvSpPr/>
              <p:nvPr/>
            </p:nvSpPr>
            <p:spPr bwMode="auto">
              <a:xfrm>
                <a:off x="2282" y="2147"/>
                <a:ext cx="8" cy="8"/>
              </a:xfrm>
              <a:custGeom>
                <a:gdLst>
                  <a:gd name="T0" fmla="*/ 3 w 3"/>
                  <a:gd name="T1" fmla="*/ 1 h 3"/>
                  <a:gd name="T2" fmla="*/ 3 w 3"/>
                  <a:gd name="T3" fmla="*/ 3 h 3"/>
                  <a:gd name="T4" fmla="*/ 0 w 3"/>
                  <a:gd name="T5" fmla="*/ 1 h 3"/>
                  <a:gd name="T6" fmla="*/ 3 w 3"/>
                  <a:gd name="T7" fmla="*/ 1 h 3"/>
                </a:gdLst>
                <a:cxnLst>
                  <a:cxn ang="0">
                    <a:pos x="T0" y="T1"/>
                  </a:cxn>
                  <a:cxn ang="0">
                    <a:pos x="T2" y="T3"/>
                  </a:cxn>
                  <a:cxn ang="0">
                    <a:pos x="T4" y="T5"/>
                  </a:cxn>
                  <a:cxn ang="0">
                    <a:pos x="T6" y="T7"/>
                  </a:cxn>
                </a:cxnLst>
                <a:rect l="0" t="0" r="r" b="b"/>
                <a:pathLst>
                  <a:path w="3" h="3">
                    <a:moveTo>
                      <a:pt x="3" y="1"/>
                    </a:moveTo>
                    <a:cubicBezTo>
                      <a:pt x="3" y="2"/>
                      <a:pt x="3" y="2"/>
                      <a:pt x="3" y="3"/>
                    </a:cubicBezTo>
                    <a:cubicBezTo>
                      <a:pt x="0" y="1"/>
                      <a:pt x="0" y="1"/>
                      <a:pt x="0" y="1"/>
                    </a:cubicBezTo>
                    <a:cubicBezTo>
                      <a:pt x="1"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8" name="Freeform 2026">
                <a:extLst>
                  <a:ext uri="{FF2B5EF4-FFF2-40B4-BE49-F238E27FC236}">
                    <a16:creationId xmlns:a16="http://schemas.microsoft.com/office/drawing/2014/main" id="{5074A926-99C7-4CC1-AC3C-46A10D3F763B}"/>
                  </a:ext>
                </a:extLst>
              </p:cNvPr>
              <p:cNvSpPr/>
              <p:nvPr/>
            </p:nvSpPr>
            <p:spPr bwMode="auto">
              <a:xfrm>
                <a:off x="3236" y="2147"/>
                <a:ext cx="8" cy="5"/>
              </a:xfrm>
              <a:custGeom>
                <a:gdLst>
                  <a:gd name="T0" fmla="*/ 2 w 3"/>
                  <a:gd name="T1" fmla="*/ 2 h 2"/>
                  <a:gd name="T2" fmla="*/ 2 w 3"/>
                  <a:gd name="T3" fmla="*/ 1 h 2"/>
                  <a:gd name="T4" fmla="*/ 1 w 3"/>
                  <a:gd name="T5" fmla="*/ 2 h 2"/>
                  <a:gd name="T6" fmla="*/ 3 w 3"/>
                  <a:gd name="T7" fmla="*/ 1 h 2"/>
                  <a:gd name="T8" fmla="*/ 2 w 3"/>
                  <a:gd name="T9" fmla="*/ 2 h 2"/>
                </a:gdLst>
                <a:cxnLst>
                  <a:cxn ang="0">
                    <a:pos x="T0" y="T1"/>
                  </a:cxn>
                  <a:cxn ang="0">
                    <a:pos x="T2" y="T3"/>
                  </a:cxn>
                  <a:cxn ang="0">
                    <a:pos x="T4" y="T5"/>
                  </a:cxn>
                  <a:cxn ang="0">
                    <a:pos x="T6" y="T7"/>
                  </a:cxn>
                  <a:cxn ang="0">
                    <a:pos x="T8" y="T9"/>
                  </a:cxn>
                </a:cxnLst>
                <a:rect l="0" t="0" r="r" b="b"/>
                <a:pathLst>
                  <a:path w="3" h="2">
                    <a:moveTo>
                      <a:pt x="2" y="2"/>
                    </a:moveTo>
                    <a:cubicBezTo>
                      <a:pt x="2" y="1"/>
                      <a:pt x="2" y="1"/>
                      <a:pt x="2" y="1"/>
                    </a:cubicBezTo>
                    <a:cubicBezTo>
                      <a:pt x="2" y="1"/>
                      <a:pt x="1" y="2"/>
                      <a:pt x="1" y="2"/>
                    </a:cubicBezTo>
                    <a:cubicBezTo>
                      <a:pt x="0" y="2"/>
                      <a:pt x="2" y="0"/>
                      <a:pt x="3" y="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39" name="Freeform 2027">
                <a:extLst>
                  <a:ext uri="{FF2B5EF4-FFF2-40B4-BE49-F238E27FC236}">
                    <a16:creationId xmlns:a16="http://schemas.microsoft.com/office/drawing/2014/main" id="{1EEDE63D-E29E-4DBD-8526-7659A2AB9952}"/>
                  </a:ext>
                </a:extLst>
              </p:cNvPr>
              <p:cNvSpPr/>
              <p:nvPr/>
            </p:nvSpPr>
            <p:spPr bwMode="auto">
              <a:xfrm>
                <a:off x="3255" y="2152"/>
                <a:ext cx="2" cy="0"/>
              </a:xfrm>
              <a:custGeom>
                <a:gdLst>
                  <a:gd name="T0" fmla="*/ 0 w 2"/>
                  <a:gd name="T1" fmla="*/ 2 w 2"/>
                  <a:gd name="T2" fmla="*/ 0 w 2"/>
                </a:gdLst>
                <a:cxnLst>
                  <a:cxn ang="0">
                    <a:pos x="T0" y="0"/>
                  </a:cxn>
                  <a:cxn ang="0">
                    <a:pos x="T1" y="0"/>
                  </a:cxn>
                  <a:cxn ang="0">
                    <a:pos x="T2" y="0"/>
                  </a:cxn>
                </a:cxnLst>
                <a:rect l="0" t="0" r="r" b="b"/>
                <a:pathLst>
                  <a:path w="2">
                    <a:moveTo>
                      <a:pt x="0" y="0"/>
                    </a:move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0" name="Freeform 2028">
                <a:extLst>
                  <a:ext uri="{FF2B5EF4-FFF2-40B4-BE49-F238E27FC236}">
                    <a16:creationId xmlns:a16="http://schemas.microsoft.com/office/drawing/2014/main" id="{1968701F-3469-43C6-B075-CBED9C9C2F13}"/>
                  </a:ext>
                </a:extLst>
              </p:cNvPr>
              <p:cNvSpPr/>
              <p:nvPr/>
            </p:nvSpPr>
            <p:spPr bwMode="auto">
              <a:xfrm>
                <a:off x="3097" y="2152"/>
                <a:ext cx="13" cy="9"/>
              </a:xfrm>
              <a:custGeom>
                <a:gdLst>
                  <a:gd name="T0" fmla="*/ 3 w 5"/>
                  <a:gd name="T1" fmla="*/ 1 h 3"/>
                  <a:gd name="T2" fmla="*/ 4 w 5"/>
                  <a:gd name="T3" fmla="*/ 1 h 3"/>
                  <a:gd name="T4" fmla="*/ 4 w 5"/>
                  <a:gd name="T5" fmla="*/ 2 h 3"/>
                  <a:gd name="T6" fmla="*/ 2 w 5"/>
                  <a:gd name="T7" fmla="*/ 2 h 3"/>
                  <a:gd name="T8" fmla="*/ 2 w 5"/>
                  <a:gd name="T9" fmla="*/ 3 h 3"/>
                  <a:gd name="T10" fmla="*/ 1 w 5"/>
                  <a:gd name="T11" fmla="*/ 3 h 3"/>
                  <a:gd name="T12" fmla="*/ 2 w 5"/>
                  <a:gd name="T13" fmla="*/ 2 h 3"/>
                  <a:gd name="T14" fmla="*/ 1 w 5"/>
                  <a:gd name="T15" fmla="*/ 1 h 3"/>
                  <a:gd name="T16" fmla="*/ 2 w 5"/>
                  <a:gd name="T17" fmla="*/ 2 h 3"/>
                  <a:gd name="T18" fmla="*/ 2 w 5"/>
                  <a:gd name="T19" fmla="*/ 0 h 3"/>
                  <a:gd name="T20" fmla="*/ 3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1"/>
                    </a:moveTo>
                    <a:cubicBezTo>
                      <a:pt x="4" y="1"/>
                      <a:pt x="4" y="1"/>
                      <a:pt x="4" y="1"/>
                    </a:cubicBezTo>
                    <a:cubicBezTo>
                      <a:pt x="3" y="0"/>
                      <a:pt x="5" y="1"/>
                      <a:pt x="4" y="2"/>
                    </a:cubicBezTo>
                    <a:cubicBezTo>
                      <a:pt x="2" y="2"/>
                      <a:pt x="2" y="2"/>
                      <a:pt x="2" y="2"/>
                    </a:cubicBezTo>
                    <a:cubicBezTo>
                      <a:pt x="2" y="3"/>
                      <a:pt x="2" y="3"/>
                      <a:pt x="2" y="3"/>
                    </a:cubicBezTo>
                    <a:cubicBezTo>
                      <a:pt x="2" y="3"/>
                      <a:pt x="1" y="3"/>
                      <a:pt x="1" y="3"/>
                    </a:cubicBezTo>
                    <a:cubicBezTo>
                      <a:pt x="2" y="2"/>
                      <a:pt x="2" y="2"/>
                      <a:pt x="2" y="2"/>
                    </a:cubicBezTo>
                    <a:cubicBezTo>
                      <a:pt x="1" y="1"/>
                      <a:pt x="0" y="3"/>
                      <a:pt x="1" y="1"/>
                    </a:cubicBezTo>
                    <a:cubicBezTo>
                      <a:pt x="2" y="2"/>
                      <a:pt x="2" y="2"/>
                      <a:pt x="2" y="2"/>
                    </a:cubicBezTo>
                    <a:cubicBezTo>
                      <a:pt x="2" y="1"/>
                      <a:pt x="1"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1" name="Freeform 2029">
                <a:extLst>
                  <a:ext uri="{FF2B5EF4-FFF2-40B4-BE49-F238E27FC236}">
                    <a16:creationId xmlns:a16="http://schemas.microsoft.com/office/drawing/2014/main" id="{1DB9DFEB-F41F-4F53-A0CE-2FCA5AC3CB31}"/>
                  </a:ext>
                </a:extLst>
              </p:cNvPr>
              <p:cNvSpPr/>
              <p:nvPr/>
            </p:nvSpPr>
            <p:spPr bwMode="auto">
              <a:xfrm>
                <a:off x="2295" y="2155"/>
                <a:ext cx="3" cy="3"/>
              </a:xfrm>
              <a:custGeom>
                <a:gdLst>
                  <a:gd name="T0" fmla="*/ 0 w 1"/>
                  <a:gd name="T1" fmla="*/ 1 h 1"/>
                  <a:gd name="T2" fmla="*/ 1 w 1"/>
                  <a:gd name="T3" fmla="*/ 1 h 1"/>
                  <a:gd name="T4" fmla="*/ 0 w 1"/>
                  <a:gd name="T5" fmla="*/ 1 h 1"/>
                  <a:gd name="T6" fmla="*/ 0 w 1"/>
                  <a:gd name="T7" fmla="*/ 0 h 1"/>
                  <a:gd name="T8" fmla="*/ 0 w 1"/>
                  <a:gd name="T9" fmla="*/ 1 h 1"/>
                </a:gd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0" y="1"/>
                      <a:pt x="0" y="1"/>
                      <a:pt x="0" y="1"/>
                    </a:cubicBezTo>
                    <a:cubicBezTo>
                      <a:pt x="0" y="0"/>
                      <a:pt x="0" y="0"/>
                      <a:pt x="0" y="0"/>
                    </a:cubicBezTo>
                    <a:cubicBezTo>
                      <a:pt x="0"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2" name="Freeform 2030">
                <a:extLst>
                  <a:ext uri="{FF2B5EF4-FFF2-40B4-BE49-F238E27FC236}">
                    <a16:creationId xmlns:a16="http://schemas.microsoft.com/office/drawing/2014/main" id="{4B5DCD3E-F64F-4816-A40C-EB25F38EBDBA}"/>
                  </a:ext>
                </a:extLst>
              </p:cNvPr>
              <p:cNvSpPr/>
              <p:nvPr/>
            </p:nvSpPr>
            <p:spPr bwMode="auto">
              <a:xfrm>
                <a:off x="2381" y="215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3" name="Freeform 2031">
                <a:extLst>
                  <a:ext uri="{FF2B5EF4-FFF2-40B4-BE49-F238E27FC236}">
                    <a16:creationId xmlns:a16="http://schemas.microsoft.com/office/drawing/2014/main" id="{F91D887E-821D-4AFB-AA54-D41B275E09BA}"/>
                  </a:ext>
                </a:extLst>
              </p:cNvPr>
              <p:cNvSpPr/>
              <p:nvPr/>
            </p:nvSpPr>
            <p:spPr bwMode="auto">
              <a:xfrm>
                <a:off x="3166" y="2155"/>
                <a:ext cx="3" cy="6"/>
              </a:xfrm>
              <a:custGeom>
                <a:gdLst>
                  <a:gd name="T0" fmla="*/ 1 w 1"/>
                  <a:gd name="T1" fmla="*/ 0 h 2"/>
                  <a:gd name="T2" fmla="*/ 0 w 1"/>
                  <a:gd name="T3" fmla="*/ 2 h 2"/>
                  <a:gd name="T4" fmla="*/ 0 w 1"/>
                  <a:gd name="T5" fmla="*/ 1 h 2"/>
                  <a:gd name="T6" fmla="*/ 1 w 1"/>
                  <a:gd name="T7" fmla="*/ 0 h 2"/>
                </a:gdLst>
                <a:cxnLst>
                  <a:cxn ang="0">
                    <a:pos x="T0" y="T1"/>
                  </a:cxn>
                  <a:cxn ang="0">
                    <a:pos x="T2" y="T3"/>
                  </a:cxn>
                  <a:cxn ang="0">
                    <a:pos x="T4" y="T5"/>
                  </a:cxn>
                  <a:cxn ang="0">
                    <a:pos x="T6" y="T7"/>
                  </a:cxn>
                </a:cxnLst>
                <a:rect l="0" t="0" r="r" b="b"/>
                <a:pathLst>
                  <a:path w="1" h="2">
                    <a:moveTo>
                      <a:pt x="1" y="0"/>
                    </a:moveTo>
                    <a:cubicBezTo>
                      <a:pt x="1" y="1"/>
                      <a:pt x="0" y="1"/>
                      <a:pt x="0" y="2"/>
                    </a:cubicBezTo>
                    <a:cubicBezTo>
                      <a:pt x="0" y="1"/>
                      <a:pt x="0" y="1"/>
                      <a:pt x="0" y="1"/>
                    </a:cubicBezTo>
                    <a:cubicBezTo>
                      <a:pt x="1"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4" name="Freeform 2032">
                <a:extLst>
                  <a:ext uri="{FF2B5EF4-FFF2-40B4-BE49-F238E27FC236}">
                    <a16:creationId xmlns:a16="http://schemas.microsoft.com/office/drawing/2014/main" id="{EBC06EBF-3130-496F-9BBC-985F02E31353}"/>
                  </a:ext>
                </a:extLst>
              </p:cNvPr>
              <p:cNvSpPr/>
              <p:nvPr/>
            </p:nvSpPr>
            <p:spPr bwMode="auto">
              <a:xfrm>
                <a:off x="3343" y="2155"/>
                <a:ext cx="2" cy="6"/>
              </a:xfrm>
              <a:custGeom>
                <a:gdLst>
                  <a:gd name="T0" fmla="*/ 1 w 1"/>
                  <a:gd name="T1" fmla="*/ 1 h 2"/>
                  <a:gd name="T2" fmla="*/ 0 w 1"/>
                  <a:gd name="T3" fmla="*/ 0 h 2"/>
                  <a:gd name="T4" fmla="*/ 1 w 1"/>
                  <a:gd name="T5" fmla="*/ 1 h 2"/>
                </a:gd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5" name="Freeform 2033">
                <a:extLst>
                  <a:ext uri="{FF2B5EF4-FFF2-40B4-BE49-F238E27FC236}">
                    <a16:creationId xmlns:a16="http://schemas.microsoft.com/office/drawing/2014/main" id="{ACD045FA-232B-4601-9A07-768523F64E72}"/>
                  </a:ext>
                </a:extLst>
              </p:cNvPr>
              <p:cNvSpPr/>
              <p:nvPr/>
            </p:nvSpPr>
            <p:spPr bwMode="auto">
              <a:xfrm>
                <a:off x="3279" y="2155"/>
                <a:ext cx="13" cy="11"/>
              </a:xfrm>
              <a:custGeom>
                <a:gdLst>
                  <a:gd name="T0" fmla="*/ 5 w 5"/>
                  <a:gd name="T1" fmla="*/ 2 h 4"/>
                  <a:gd name="T2" fmla="*/ 1 w 5"/>
                  <a:gd name="T3" fmla="*/ 2 h 4"/>
                  <a:gd name="T4" fmla="*/ 0 w 5"/>
                  <a:gd name="T5" fmla="*/ 2 h 4"/>
                  <a:gd name="T6" fmla="*/ 4 w 5"/>
                  <a:gd name="T7" fmla="*/ 1 h 4"/>
                  <a:gd name="T8" fmla="*/ 5 w 5"/>
                  <a:gd name="T9" fmla="*/ 2 h 4"/>
                </a:gdLst>
                <a:cxnLst>
                  <a:cxn ang="0">
                    <a:pos x="T0" y="T1"/>
                  </a:cxn>
                  <a:cxn ang="0">
                    <a:pos x="T2" y="T3"/>
                  </a:cxn>
                  <a:cxn ang="0">
                    <a:pos x="T4" y="T5"/>
                  </a:cxn>
                  <a:cxn ang="0">
                    <a:pos x="T6" y="T7"/>
                  </a:cxn>
                  <a:cxn ang="0">
                    <a:pos x="T8" y="T9"/>
                  </a:cxn>
                </a:cxnLst>
                <a:rect l="0" t="0" r="r" b="b"/>
                <a:pathLst>
                  <a:path w="5" h="4">
                    <a:moveTo>
                      <a:pt x="5" y="2"/>
                    </a:moveTo>
                    <a:cubicBezTo>
                      <a:pt x="4" y="3"/>
                      <a:pt x="2" y="2"/>
                      <a:pt x="1" y="2"/>
                    </a:cubicBezTo>
                    <a:cubicBezTo>
                      <a:pt x="0" y="2"/>
                      <a:pt x="0" y="2"/>
                      <a:pt x="0" y="2"/>
                    </a:cubicBezTo>
                    <a:cubicBezTo>
                      <a:pt x="1" y="0"/>
                      <a:pt x="5" y="4"/>
                      <a:pt x="4" y="1"/>
                    </a:cubicBezTo>
                    <a:cubicBezTo>
                      <a:pt x="5" y="1"/>
                      <a:pt x="5"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6" name="Freeform 2034">
                <a:extLst>
                  <a:ext uri="{FF2B5EF4-FFF2-40B4-BE49-F238E27FC236}">
                    <a16:creationId xmlns:a16="http://schemas.microsoft.com/office/drawing/2014/main" id="{5F77DD75-6C33-4598-8576-09A885C89DBF}"/>
                  </a:ext>
                </a:extLst>
              </p:cNvPr>
              <p:cNvSpPr/>
              <p:nvPr/>
            </p:nvSpPr>
            <p:spPr bwMode="auto">
              <a:xfrm>
                <a:off x="3474" y="2158"/>
                <a:ext cx="8" cy="3"/>
              </a:xfrm>
              <a:custGeom>
                <a:gdLst>
                  <a:gd name="T0" fmla="*/ 2 w 3"/>
                  <a:gd name="T1" fmla="*/ 0 h 1"/>
                  <a:gd name="T2" fmla="*/ 1 w 3"/>
                  <a:gd name="T3" fmla="*/ 0 h 1"/>
                  <a:gd name="T4" fmla="*/ 0 w 3"/>
                  <a:gd name="T5" fmla="*/ 0 h 1"/>
                  <a:gd name="T6" fmla="*/ 1 w 3"/>
                  <a:gd name="T7" fmla="*/ 0 h 1"/>
                  <a:gd name="T8" fmla="*/ 2 w 3"/>
                  <a:gd name="T9" fmla="*/ 0 h 1"/>
                </a:gdLst>
                <a:cxnLst>
                  <a:cxn ang="0">
                    <a:pos x="T0" y="T1"/>
                  </a:cxn>
                  <a:cxn ang="0">
                    <a:pos x="T2" y="T3"/>
                  </a:cxn>
                  <a:cxn ang="0">
                    <a:pos x="T4" y="T5"/>
                  </a:cxn>
                  <a:cxn ang="0">
                    <a:pos x="T6" y="T7"/>
                  </a:cxn>
                  <a:cxn ang="0">
                    <a:pos x="T8" y="T9"/>
                  </a:cxn>
                </a:cxnLst>
                <a:rect l="0" t="0" r="r" b="b"/>
                <a:pathLst>
                  <a:path w="3" h="1">
                    <a:moveTo>
                      <a:pt x="2" y="0"/>
                    </a:moveTo>
                    <a:cubicBezTo>
                      <a:pt x="3" y="1"/>
                      <a:pt x="1" y="1"/>
                      <a:pt x="1" y="0"/>
                    </a:cubicBezTo>
                    <a:cubicBezTo>
                      <a:pt x="0" y="0"/>
                      <a:pt x="0" y="0"/>
                      <a:pt x="0" y="0"/>
                    </a:cubicBezTo>
                    <a:cubicBezTo>
                      <a:pt x="0"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7" name="Freeform 2035">
                <a:extLst>
                  <a:ext uri="{FF2B5EF4-FFF2-40B4-BE49-F238E27FC236}">
                    <a16:creationId xmlns:a16="http://schemas.microsoft.com/office/drawing/2014/main" id="{DB092D3B-8978-4A42-A4C0-A05B6E89BCEB}"/>
                  </a:ext>
                </a:extLst>
              </p:cNvPr>
              <p:cNvSpPr/>
              <p:nvPr/>
            </p:nvSpPr>
            <p:spPr bwMode="auto">
              <a:xfrm>
                <a:off x="2327" y="2155"/>
                <a:ext cx="11" cy="14"/>
              </a:xfrm>
              <a:custGeom>
                <a:gdLst>
                  <a:gd name="T0" fmla="*/ 2 w 4"/>
                  <a:gd name="T1" fmla="*/ 2 h 5"/>
                  <a:gd name="T2" fmla="*/ 0 w 4"/>
                  <a:gd name="T3" fmla="*/ 2 h 5"/>
                  <a:gd name="T4" fmla="*/ 3 w 4"/>
                  <a:gd name="T5" fmla="*/ 3 h 5"/>
                  <a:gd name="T6" fmla="*/ 3 w 4"/>
                  <a:gd name="T7" fmla="*/ 2 h 5"/>
                  <a:gd name="T8" fmla="*/ 2 w 4"/>
                  <a:gd name="T9" fmla="*/ 4 h 5"/>
                  <a:gd name="T10" fmla="*/ 4 w 4"/>
                  <a:gd name="T11" fmla="*/ 4 h 5"/>
                  <a:gd name="T12" fmla="*/ 4 w 4"/>
                  <a:gd name="T13" fmla="*/ 5 h 5"/>
                  <a:gd name="T14" fmla="*/ 1 w 4"/>
                  <a:gd name="T15" fmla="*/ 4 h 5"/>
                  <a:gd name="T16" fmla="*/ 2 w 4"/>
                  <a:gd name="T17" fmla="*/ 4 h 5"/>
                  <a:gd name="T18" fmla="*/ 0 w 4"/>
                  <a:gd name="T19" fmla="*/ 3 h 5"/>
                  <a:gd name="T20" fmla="*/ 2 w 4"/>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cubicBezTo>
                      <a:pt x="0" y="2"/>
                      <a:pt x="0" y="2"/>
                      <a:pt x="0" y="2"/>
                    </a:cubicBezTo>
                    <a:cubicBezTo>
                      <a:pt x="1" y="3"/>
                      <a:pt x="2" y="3"/>
                      <a:pt x="3" y="3"/>
                    </a:cubicBezTo>
                    <a:cubicBezTo>
                      <a:pt x="3" y="2"/>
                      <a:pt x="3" y="2"/>
                      <a:pt x="3" y="2"/>
                    </a:cubicBezTo>
                    <a:cubicBezTo>
                      <a:pt x="3" y="3"/>
                      <a:pt x="3" y="3"/>
                      <a:pt x="2" y="4"/>
                    </a:cubicBezTo>
                    <a:cubicBezTo>
                      <a:pt x="4" y="4"/>
                      <a:pt x="4" y="4"/>
                      <a:pt x="4" y="4"/>
                    </a:cubicBezTo>
                    <a:cubicBezTo>
                      <a:pt x="4" y="5"/>
                      <a:pt x="4" y="5"/>
                      <a:pt x="4" y="5"/>
                    </a:cubicBezTo>
                    <a:cubicBezTo>
                      <a:pt x="3" y="5"/>
                      <a:pt x="2" y="5"/>
                      <a:pt x="1" y="4"/>
                    </a:cubicBezTo>
                    <a:cubicBezTo>
                      <a:pt x="1" y="4"/>
                      <a:pt x="2" y="4"/>
                      <a:pt x="2" y="4"/>
                    </a:cubicBezTo>
                    <a:cubicBezTo>
                      <a:pt x="0" y="3"/>
                      <a:pt x="0" y="3"/>
                      <a:pt x="0" y="3"/>
                    </a:cubicBezTo>
                    <a:cubicBezTo>
                      <a:pt x="1" y="3"/>
                      <a:pt x="0"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8" name="Freeform 2036">
                <a:extLst>
                  <a:ext uri="{FF2B5EF4-FFF2-40B4-BE49-F238E27FC236}">
                    <a16:creationId xmlns:a16="http://schemas.microsoft.com/office/drawing/2014/main" id="{5DCC55B4-3F30-4EEB-8A4C-F70CBB96C02E}"/>
                  </a:ext>
                </a:extLst>
              </p:cNvPr>
              <p:cNvSpPr/>
              <p:nvPr/>
            </p:nvSpPr>
            <p:spPr bwMode="auto">
              <a:xfrm>
                <a:off x="3068" y="2158"/>
                <a:ext cx="2"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49" name="Freeform 2037">
                <a:extLst>
                  <a:ext uri="{FF2B5EF4-FFF2-40B4-BE49-F238E27FC236}">
                    <a16:creationId xmlns:a16="http://schemas.microsoft.com/office/drawing/2014/main" id="{132193CF-189E-4A7C-987D-E94E5611AB6D}"/>
                  </a:ext>
                </a:extLst>
              </p:cNvPr>
              <p:cNvSpPr/>
              <p:nvPr/>
            </p:nvSpPr>
            <p:spPr bwMode="auto">
              <a:xfrm>
                <a:off x="3150" y="2158"/>
                <a:ext cx="11" cy="3"/>
              </a:xfrm>
              <a:custGeom>
                <a:gdLst>
                  <a:gd name="T0" fmla="*/ 4 w 4"/>
                  <a:gd name="T1" fmla="*/ 0 h 1"/>
                  <a:gd name="T2" fmla="*/ 3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3" y="1"/>
                      <a:pt x="3" y="1"/>
                      <a:pt x="3" y="1"/>
                    </a:cubicBezTo>
                    <a:cubicBezTo>
                      <a:pt x="2" y="1"/>
                      <a:pt x="1"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0" name="Freeform 2038">
                <a:extLst>
                  <a:ext uri="{FF2B5EF4-FFF2-40B4-BE49-F238E27FC236}">
                    <a16:creationId xmlns:a16="http://schemas.microsoft.com/office/drawing/2014/main" id="{029C5D9C-BACA-43F5-A3AB-EC7FCB2BE65E}"/>
                  </a:ext>
                </a:extLst>
              </p:cNvPr>
              <p:cNvSpPr/>
              <p:nvPr/>
            </p:nvSpPr>
            <p:spPr bwMode="auto">
              <a:xfrm>
                <a:off x="3327" y="2158"/>
                <a:ext cx="2" cy="8"/>
              </a:xfrm>
              <a:custGeom>
                <a:gdLst>
                  <a:gd name="T0" fmla="*/ 1 w 1"/>
                  <a:gd name="T1" fmla="*/ 1 h 3"/>
                  <a:gd name="T2" fmla="*/ 0 w 1"/>
                  <a:gd name="T3" fmla="*/ 3 h 3"/>
                  <a:gd name="T4" fmla="*/ 0 w 1"/>
                  <a:gd name="T5" fmla="*/ 0 h 3"/>
                  <a:gd name="T6" fmla="*/ 1 w 1"/>
                  <a:gd name="T7" fmla="*/ 1 h 3"/>
                </a:gdLst>
                <a:cxnLst>
                  <a:cxn ang="0">
                    <a:pos x="T0" y="T1"/>
                  </a:cxn>
                  <a:cxn ang="0">
                    <a:pos x="T2" y="T3"/>
                  </a:cxn>
                  <a:cxn ang="0">
                    <a:pos x="T4" y="T5"/>
                  </a:cxn>
                  <a:cxn ang="0">
                    <a:pos x="T6" y="T7"/>
                  </a:cxn>
                </a:cxnLst>
                <a:rect l="0" t="0" r="r" b="b"/>
                <a:pathLst>
                  <a:path w="1" h="3">
                    <a:moveTo>
                      <a:pt x="1" y="1"/>
                    </a:moveTo>
                    <a:cubicBezTo>
                      <a:pt x="1" y="2"/>
                      <a:pt x="1" y="2"/>
                      <a:pt x="0" y="3"/>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1" name="Freeform 2039">
                <a:extLst>
                  <a:ext uri="{FF2B5EF4-FFF2-40B4-BE49-F238E27FC236}">
                    <a16:creationId xmlns:a16="http://schemas.microsoft.com/office/drawing/2014/main" id="{49AF422E-62C2-44E8-BCF5-B04B123889F7}"/>
                  </a:ext>
                </a:extLst>
              </p:cNvPr>
              <p:cNvSpPr/>
              <p:nvPr/>
            </p:nvSpPr>
            <p:spPr bwMode="auto">
              <a:xfrm>
                <a:off x="3335" y="2158"/>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1"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2" name="Freeform 2040">
                <a:extLst>
                  <a:ext uri="{FF2B5EF4-FFF2-40B4-BE49-F238E27FC236}">
                    <a16:creationId xmlns:a16="http://schemas.microsoft.com/office/drawing/2014/main" id="{9D07E676-9469-4695-BA68-655FC2577BE3}"/>
                  </a:ext>
                </a:extLst>
              </p:cNvPr>
              <p:cNvSpPr/>
              <p:nvPr/>
            </p:nvSpPr>
            <p:spPr bwMode="auto">
              <a:xfrm>
                <a:off x="3439" y="2158"/>
                <a:ext cx="11" cy="11"/>
              </a:xfrm>
              <a:custGeom>
                <a:gdLst>
                  <a:gd name="T0" fmla="*/ 1 w 4"/>
                  <a:gd name="T1" fmla="*/ 0 h 4"/>
                  <a:gd name="T2" fmla="*/ 4 w 4"/>
                  <a:gd name="T3" fmla="*/ 1 h 4"/>
                  <a:gd name="T4" fmla="*/ 3 w 4"/>
                  <a:gd name="T5" fmla="*/ 3 h 4"/>
                  <a:gd name="T6" fmla="*/ 4 w 4"/>
                  <a:gd name="T7" fmla="*/ 3 h 4"/>
                  <a:gd name="T8" fmla="*/ 1 w 4"/>
                  <a:gd name="T9" fmla="*/ 3 h 4"/>
                  <a:gd name="T10" fmla="*/ 2 w 4"/>
                  <a:gd name="T11" fmla="*/ 3 h 4"/>
                  <a:gd name="T12" fmla="*/ 3 w 4"/>
                  <a:gd name="T13" fmla="*/ 2 h 4"/>
                  <a:gd name="T14" fmla="*/ 1 w 4"/>
                  <a:gd name="T15" fmla="*/ 2 h 4"/>
                  <a:gd name="T16" fmla="*/ 0 w 4"/>
                  <a:gd name="T17" fmla="*/ 0 h 4"/>
                  <a:gd name="T18" fmla="*/ 1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cubicBezTo>
                      <a:pt x="1" y="2"/>
                      <a:pt x="4" y="1"/>
                      <a:pt x="4" y="1"/>
                    </a:cubicBezTo>
                    <a:cubicBezTo>
                      <a:pt x="3" y="1"/>
                      <a:pt x="4" y="2"/>
                      <a:pt x="3" y="3"/>
                    </a:cubicBezTo>
                    <a:cubicBezTo>
                      <a:pt x="4" y="3"/>
                      <a:pt x="4" y="3"/>
                      <a:pt x="4" y="3"/>
                    </a:cubicBezTo>
                    <a:cubicBezTo>
                      <a:pt x="2" y="3"/>
                      <a:pt x="2" y="4"/>
                      <a:pt x="1" y="3"/>
                    </a:cubicBezTo>
                    <a:cubicBezTo>
                      <a:pt x="1" y="3"/>
                      <a:pt x="2" y="4"/>
                      <a:pt x="2" y="3"/>
                    </a:cubicBezTo>
                    <a:cubicBezTo>
                      <a:pt x="3" y="3"/>
                      <a:pt x="3" y="3"/>
                      <a:pt x="3" y="2"/>
                    </a:cubicBezTo>
                    <a:cubicBezTo>
                      <a:pt x="2" y="2"/>
                      <a:pt x="2" y="1"/>
                      <a:pt x="1" y="2"/>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3" name="Freeform 2041">
                <a:extLst>
                  <a:ext uri="{FF2B5EF4-FFF2-40B4-BE49-F238E27FC236}">
                    <a16:creationId xmlns:a16="http://schemas.microsoft.com/office/drawing/2014/main" id="{36FCFFA4-ABCF-4CD8-A2A8-EB5CF1CF2E3E}"/>
                  </a:ext>
                </a:extLst>
              </p:cNvPr>
              <p:cNvSpPr/>
              <p:nvPr/>
            </p:nvSpPr>
            <p:spPr bwMode="auto">
              <a:xfrm>
                <a:off x="2362" y="2158"/>
                <a:ext cx="16" cy="13"/>
              </a:xfrm>
              <a:custGeom>
                <a:gdLst>
                  <a:gd name="T0" fmla="*/ 5 w 6"/>
                  <a:gd name="T1" fmla="*/ 3 h 5"/>
                  <a:gd name="T2" fmla="*/ 4 w 6"/>
                  <a:gd name="T3" fmla="*/ 4 h 5"/>
                  <a:gd name="T4" fmla="*/ 4 w 6"/>
                  <a:gd name="T5" fmla="*/ 4 h 5"/>
                  <a:gd name="T6" fmla="*/ 3 w 6"/>
                  <a:gd name="T7" fmla="*/ 4 h 5"/>
                  <a:gd name="T8" fmla="*/ 2 w 6"/>
                  <a:gd name="T9" fmla="*/ 4 h 5"/>
                  <a:gd name="T10" fmla="*/ 1 w 6"/>
                  <a:gd name="T11" fmla="*/ 5 h 5"/>
                  <a:gd name="T12" fmla="*/ 0 w 6"/>
                  <a:gd name="T13" fmla="*/ 3 h 5"/>
                  <a:gd name="T14" fmla="*/ 1 w 6"/>
                  <a:gd name="T15" fmla="*/ 1 h 5"/>
                  <a:gd name="T16" fmla="*/ 5 w 6"/>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cubicBezTo>
                      <a:pt x="4" y="4"/>
                      <a:pt x="4" y="4"/>
                      <a:pt x="4" y="4"/>
                    </a:cubicBezTo>
                    <a:cubicBezTo>
                      <a:pt x="4" y="4"/>
                      <a:pt x="4" y="4"/>
                      <a:pt x="4" y="4"/>
                    </a:cubicBezTo>
                    <a:cubicBezTo>
                      <a:pt x="4" y="4"/>
                      <a:pt x="3" y="4"/>
                      <a:pt x="3" y="4"/>
                    </a:cubicBezTo>
                    <a:cubicBezTo>
                      <a:pt x="2" y="4"/>
                      <a:pt x="2" y="4"/>
                      <a:pt x="2" y="4"/>
                    </a:cubicBezTo>
                    <a:cubicBezTo>
                      <a:pt x="1" y="5"/>
                      <a:pt x="1" y="5"/>
                      <a:pt x="1" y="5"/>
                    </a:cubicBezTo>
                    <a:cubicBezTo>
                      <a:pt x="0" y="5"/>
                      <a:pt x="1" y="3"/>
                      <a:pt x="0" y="3"/>
                    </a:cubicBezTo>
                    <a:cubicBezTo>
                      <a:pt x="0" y="3"/>
                      <a:pt x="0" y="1"/>
                      <a:pt x="1" y="1"/>
                    </a:cubicBezTo>
                    <a:cubicBezTo>
                      <a:pt x="3" y="2"/>
                      <a:pt x="6"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4" name="Freeform 2042">
                <a:extLst>
                  <a:ext uri="{FF2B5EF4-FFF2-40B4-BE49-F238E27FC236}">
                    <a16:creationId xmlns:a16="http://schemas.microsoft.com/office/drawing/2014/main" id="{6C69A398-29A2-4DD4-B1EC-6A11FA181178}"/>
                  </a:ext>
                </a:extLst>
              </p:cNvPr>
              <p:cNvSpPr/>
              <p:nvPr/>
            </p:nvSpPr>
            <p:spPr bwMode="auto">
              <a:xfrm>
                <a:off x="2963" y="2161"/>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0" y="2"/>
                      <a:pt x="0" y="2"/>
                      <a:pt x="0" y="2"/>
                    </a:cubicBezTo>
                    <a:cubicBezTo>
                      <a:pt x="0"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5" name="Freeform 2043">
                <a:extLst>
                  <a:ext uri="{FF2B5EF4-FFF2-40B4-BE49-F238E27FC236}">
                    <a16:creationId xmlns:a16="http://schemas.microsoft.com/office/drawing/2014/main" id="{EE93C655-596C-40BB-8088-8D4C8BF63356}"/>
                  </a:ext>
                </a:extLst>
              </p:cNvPr>
              <p:cNvSpPr/>
              <p:nvPr/>
            </p:nvSpPr>
            <p:spPr bwMode="auto">
              <a:xfrm>
                <a:off x="3078" y="2161"/>
                <a:ext cx="8" cy="5"/>
              </a:xfrm>
              <a:custGeom>
                <a:gdLst>
                  <a:gd name="T0" fmla="*/ 3 w 3"/>
                  <a:gd name="T1" fmla="*/ 1 h 2"/>
                  <a:gd name="T2" fmla="*/ 1 w 3"/>
                  <a:gd name="T3" fmla="*/ 1 h 2"/>
                  <a:gd name="T4" fmla="*/ 3 w 3"/>
                  <a:gd name="T5" fmla="*/ 1 h 2"/>
                </a:gdLst>
                <a:cxnLst>
                  <a:cxn ang="0">
                    <a:pos x="T0" y="T1"/>
                  </a:cxn>
                  <a:cxn ang="0">
                    <a:pos x="T2" y="T3"/>
                  </a:cxn>
                  <a:cxn ang="0">
                    <a:pos x="T4" y="T5"/>
                  </a:cxn>
                </a:cxnLst>
                <a:rect l="0" t="0" r="r" b="b"/>
                <a:pathLst>
                  <a:path w="3" h="2">
                    <a:moveTo>
                      <a:pt x="3" y="1"/>
                    </a:moveTo>
                    <a:cubicBezTo>
                      <a:pt x="2" y="2"/>
                      <a:pt x="1" y="1"/>
                      <a:pt x="1" y="1"/>
                    </a:cubicBezTo>
                    <a:cubicBezTo>
                      <a:pt x="0"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6" name="Freeform 2044">
                <a:extLst>
                  <a:ext uri="{FF2B5EF4-FFF2-40B4-BE49-F238E27FC236}">
                    <a16:creationId xmlns:a16="http://schemas.microsoft.com/office/drawing/2014/main" id="{BAD7B6C3-76F6-4173-AB4D-7977BB4BA3F1}"/>
                  </a:ext>
                </a:extLst>
              </p:cNvPr>
              <p:cNvSpPr/>
              <p:nvPr/>
            </p:nvSpPr>
            <p:spPr bwMode="auto">
              <a:xfrm>
                <a:off x="3051" y="2163"/>
                <a:ext cx="19" cy="8"/>
              </a:xfrm>
              <a:custGeom>
                <a:gdLst>
                  <a:gd name="T0" fmla="*/ 4 w 7"/>
                  <a:gd name="T1" fmla="*/ 1 h 3"/>
                  <a:gd name="T2" fmla="*/ 7 w 7"/>
                  <a:gd name="T3" fmla="*/ 2 h 3"/>
                  <a:gd name="T4" fmla="*/ 3 w 7"/>
                  <a:gd name="T5" fmla="*/ 1 h 3"/>
                  <a:gd name="T6" fmla="*/ 0 w 7"/>
                  <a:gd name="T7" fmla="*/ 2 h 3"/>
                  <a:gd name="T8" fmla="*/ 1 w 7"/>
                  <a:gd name="T9" fmla="*/ 0 h 3"/>
                  <a:gd name="T10" fmla="*/ 4 w 7"/>
                  <a:gd name="T11" fmla="*/ 0 h 3"/>
                  <a:gd name="T12" fmla="*/ 4 w 7"/>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4" y="1"/>
                    </a:moveTo>
                    <a:cubicBezTo>
                      <a:pt x="5" y="1"/>
                      <a:pt x="6" y="2"/>
                      <a:pt x="7" y="2"/>
                    </a:cubicBezTo>
                    <a:cubicBezTo>
                      <a:pt x="6" y="2"/>
                      <a:pt x="4" y="3"/>
                      <a:pt x="3" y="1"/>
                    </a:cubicBezTo>
                    <a:cubicBezTo>
                      <a:pt x="2" y="2"/>
                      <a:pt x="1" y="2"/>
                      <a:pt x="0" y="2"/>
                    </a:cubicBezTo>
                    <a:cubicBezTo>
                      <a:pt x="0" y="1"/>
                      <a:pt x="2" y="1"/>
                      <a:pt x="1" y="0"/>
                    </a:cubicBezTo>
                    <a:cubicBezTo>
                      <a:pt x="3" y="0"/>
                      <a:pt x="3" y="2"/>
                      <a:pt x="4" y="0"/>
                    </a:cubicBezTo>
                    <a:cubicBezTo>
                      <a:pt x="4"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7" name="Freeform 2045">
                <a:extLst>
                  <a:ext uri="{FF2B5EF4-FFF2-40B4-BE49-F238E27FC236}">
                    <a16:creationId xmlns:a16="http://schemas.microsoft.com/office/drawing/2014/main" id="{A600E854-4234-4496-B31A-97C8932DCD79}"/>
                  </a:ext>
                </a:extLst>
              </p:cNvPr>
              <p:cNvSpPr/>
              <p:nvPr/>
            </p:nvSpPr>
            <p:spPr bwMode="auto">
              <a:xfrm>
                <a:off x="3158" y="2163"/>
                <a:ext cx="3" cy="6"/>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1" y="1"/>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8" name="Freeform 2046">
                <a:extLst>
                  <a:ext uri="{FF2B5EF4-FFF2-40B4-BE49-F238E27FC236}">
                    <a16:creationId xmlns:a16="http://schemas.microsoft.com/office/drawing/2014/main" id="{0ADB99BE-BEDF-487A-AFF6-30ACA1470B4B}"/>
                  </a:ext>
                </a:extLst>
              </p:cNvPr>
              <p:cNvSpPr/>
              <p:nvPr/>
            </p:nvSpPr>
            <p:spPr bwMode="auto">
              <a:xfrm>
                <a:off x="3412" y="2163"/>
                <a:ext cx="14" cy="14"/>
              </a:xfrm>
              <a:custGeom>
                <a:gdLst>
                  <a:gd name="T0" fmla="*/ 5 w 5"/>
                  <a:gd name="T1" fmla="*/ 1 h 5"/>
                  <a:gd name="T2" fmla="*/ 1 w 5"/>
                  <a:gd name="T3" fmla="*/ 4 h 5"/>
                  <a:gd name="T4" fmla="*/ 0 w 5"/>
                  <a:gd name="T5" fmla="*/ 3 h 5"/>
                  <a:gd name="T6" fmla="*/ 2 w 5"/>
                  <a:gd name="T7" fmla="*/ 4 h 5"/>
                  <a:gd name="T8" fmla="*/ 3 w 5"/>
                  <a:gd name="T9" fmla="*/ 2 h 5"/>
                  <a:gd name="T10" fmla="*/ 2 w 5"/>
                  <a:gd name="T11" fmla="*/ 2 h 5"/>
                  <a:gd name="T12" fmla="*/ 3 w 5"/>
                  <a:gd name="T13" fmla="*/ 0 h 5"/>
                  <a:gd name="T14" fmla="*/ 5 w 5"/>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1"/>
                    </a:moveTo>
                    <a:cubicBezTo>
                      <a:pt x="3" y="1"/>
                      <a:pt x="5" y="5"/>
                      <a:pt x="1" y="4"/>
                    </a:cubicBezTo>
                    <a:cubicBezTo>
                      <a:pt x="0" y="3"/>
                      <a:pt x="0" y="3"/>
                      <a:pt x="0" y="3"/>
                    </a:cubicBezTo>
                    <a:cubicBezTo>
                      <a:pt x="1" y="3"/>
                      <a:pt x="1" y="5"/>
                      <a:pt x="2" y="4"/>
                    </a:cubicBezTo>
                    <a:cubicBezTo>
                      <a:pt x="3" y="3"/>
                      <a:pt x="4" y="3"/>
                      <a:pt x="3" y="2"/>
                    </a:cubicBezTo>
                    <a:cubicBezTo>
                      <a:pt x="2" y="2"/>
                      <a:pt x="2" y="2"/>
                      <a:pt x="2" y="2"/>
                    </a:cubicBezTo>
                    <a:cubicBezTo>
                      <a:pt x="1" y="1"/>
                      <a:pt x="3" y="1"/>
                      <a:pt x="3" y="0"/>
                    </a:cubicBezTo>
                    <a:cubicBezTo>
                      <a:pt x="4"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59" name="Freeform 2047">
                <a:extLst>
                  <a:ext uri="{FF2B5EF4-FFF2-40B4-BE49-F238E27FC236}">
                    <a16:creationId xmlns:a16="http://schemas.microsoft.com/office/drawing/2014/main" id="{1B3E2349-8E62-470E-B6EC-45E51678348E}"/>
                  </a:ext>
                </a:extLst>
              </p:cNvPr>
              <p:cNvSpPr/>
              <p:nvPr/>
            </p:nvSpPr>
            <p:spPr bwMode="auto">
              <a:xfrm>
                <a:off x="3431" y="2163"/>
                <a:ext cx="8" cy="11"/>
              </a:xfrm>
              <a:custGeom>
                <a:gdLst>
                  <a:gd name="T0" fmla="*/ 3 w 3"/>
                  <a:gd name="T1" fmla="*/ 0 h 4"/>
                  <a:gd name="T2" fmla="*/ 0 w 3"/>
                  <a:gd name="T3" fmla="*/ 3 h 4"/>
                  <a:gd name="T4" fmla="*/ 3 w 3"/>
                  <a:gd name="T5" fmla="*/ 0 h 4"/>
                </a:gdLst>
                <a:cxnLst>
                  <a:cxn ang="0">
                    <a:pos x="T0" y="T1"/>
                  </a:cxn>
                  <a:cxn ang="0">
                    <a:pos x="T2" y="T3"/>
                  </a:cxn>
                  <a:cxn ang="0">
                    <a:pos x="T4" y="T5"/>
                  </a:cxn>
                </a:cxnLst>
                <a:rect l="0" t="0" r="r" b="b"/>
                <a:pathLst>
                  <a:path w="3" h="4">
                    <a:moveTo>
                      <a:pt x="3" y="0"/>
                    </a:moveTo>
                    <a:cubicBezTo>
                      <a:pt x="1" y="1"/>
                      <a:pt x="3" y="4"/>
                      <a:pt x="0" y="3"/>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0" name="Freeform 2048">
                <a:extLst>
                  <a:ext uri="{FF2B5EF4-FFF2-40B4-BE49-F238E27FC236}">
                    <a16:creationId xmlns:a16="http://schemas.microsoft.com/office/drawing/2014/main" id="{D1429BC4-AEE7-42A1-9302-3F489912E5E3}"/>
                  </a:ext>
                </a:extLst>
              </p:cNvPr>
              <p:cNvSpPr/>
              <p:nvPr/>
            </p:nvSpPr>
            <p:spPr bwMode="auto">
              <a:xfrm>
                <a:off x="3204" y="2163"/>
                <a:ext cx="2" cy="3"/>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1" name="Freeform 2049">
                <a:extLst>
                  <a:ext uri="{FF2B5EF4-FFF2-40B4-BE49-F238E27FC236}">
                    <a16:creationId xmlns:a16="http://schemas.microsoft.com/office/drawing/2014/main" id="{44831972-E1A9-43FB-BFE2-777D6DCC603A}"/>
                  </a:ext>
                </a:extLst>
              </p:cNvPr>
              <p:cNvSpPr/>
              <p:nvPr/>
            </p:nvSpPr>
            <p:spPr bwMode="auto">
              <a:xfrm>
                <a:off x="2362" y="2166"/>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2" name="Freeform 2050">
                <a:extLst>
                  <a:ext uri="{FF2B5EF4-FFF2-40B4-BE49-F238E27FC236}">
                    <a16:creationId xmlns:a16="http://schemas.microsoft.com/office/drawing/2014/main" id="{06DE5489-D276-4609-A6E8-D48ED574838F}"/>
                  </a:ext>
                </a:extLst>
              </p:cNvPr>
              <p:cNvSpPr/>
              <p:nvPr/>
            </p:nvSpPr>
            <p:spPr bwMode="auto">
              <a:xfrm>
                <a:off x="3113" y="216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3" name="Freeform 2051">
                <a:extLst>
                  <a:ext uri="{FF2B5EF4-FFF2-40B4-BE49-F238E27FC236}">
                    <a16:creationId xmlns:a16="http://schemas.microsoft.com/office/drawing/2014/main" id="{C4F2DB97-CBD0-49D0-85AE-6DFC7CBC74C9}"/>
                  </a:ext>
                </a:extLst>
              </p:cNvPr>
              <p:cNvSpPr/>
              <p:nvPr/>
            </p:nvSpPr>
            <p:spPr bwMode="auto">
              <a:xfrm>
                <a:off x="3118" y="2166"/>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4" name="Freeform 2052">
                <a:extLst>
                  <a:ext uri="{FF2B5EF4-FFF2-40B4-BE49-F238E27FC236}">
                    <a16:creationId xmlns:a16="http://schemas.microsoft.com/office/drawing/2014/main" id="{9B68EA45-94CD-434B-B079-C68E76850683}"/>
                  </a:ext>
                </a:extLst>
              </p:cNvPr>
              <p:cNvSpPr/>
              <p:nvPr/>
            </p:nvSpPr>
            <p:spPr bwMode="auto">
              <a:xfrm>
                <a:off x="3479" y="2166"/>
                <a:ext cx="3" cy="3"/>
              </a:xfrm>
              <a:custGeom>
                <a:gdLst>
                  <a:gd name="T0" fmla="*/ 0 w 3"/>
                  <a:gd name="T1" fmla="*/ 3 h 3"/>
                  <a:gd name="T2" fmla="*/ 3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5" name="Freeform 2053">
                <a:extLst>
                  <a:ext uri="{FF2B5EF4-FFF2-40B4-BE49-F238E27FC236}">
                    <a16:creationId xmlns:a16="http://schemas.microsoft.com/office/drawing/2014/main" id="{D1A8C429-CD92-4463-9B76-BD4EBF202614}"/>
                  </a:ext>
                </a:extLst>
              </p:cNvPr>
              <p:cNvSpPr/>
              <p:nvPr/>
            </p:nvSpPr>
            <p:spPr bwMode="auto">
              <a:xfrm>
                <a:off x="3506" y="2166"/>
                <a:ext cx="2"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6" name="Rectangle 2054">
                <a:extLst>
                  <a:ext uri="{FF2B5EF4-FFF2-40B4-BE49-F238E27FC236}">
                    <a16:creationId xmlns:a16="http://schemas.microsoft.com/office/drawing/2014/main" id="{47FF6061-7C61-4EE6-A364-524D46280CA9}"/>
                  </a:ext>
                </a:extLst>
              </p:cNvPr>
              <p:cNvSpPr>
                <a:spLocks noChangeArrowheads="1"/>
              </p:cNvSpPr>
              <p:nvPr/>
            </p:nvSpPr>
            <p:spPr bwMode="auto">
              <a:xfrm>
                <a:off x="2341" y="2166"/>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7" name="Freeform 2055">
                <a:extLst>
                  <a:ext uri="{FF2B5EF4-FFF2-40B4-BE49-F238E27FC236}">
                    <a16:creationId xmlns:a16="http://schemas.microsoft.com/office/drawing/2014/main" id="{63525516-8CCE-4668-B94B-9EED82035E9E}"/>
                  </a:ext>
                </a:extLst>
              </p:cNvPr>
              <p:cNvSpPr/>
              <p:nvPr/>
            </p:nvSpPr>
            <p:spPr bwMode="auto">
              <a:xfrm>
                <a:off x="2963" y="2166"/>
                <a:ext cx="6" cy="3"/>
              </a:xfrm>
              <a:custGeom>
                <a:gdLst>
                  <a:gd name="T0" fmla="*/ 0 w 2"/>
                  <a:gd name="T1" fmla="*/ 1 h 1"/>
                  <a:gd name="T2" fmla="*/ 0 w 2"/>
                  <a:gd name="T3" fmla="*/ 1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0" y="1"/>
                      <a:pt x="0" y="1"/>
                    </a:cubicBezTo>
                    <a:cubicBezTo>
                      <a:pt x="0" y="0"/>
                      <a:pt x="1" y="1"/>
                      <a:pt x="2" y="0"/>
                    </a:cubicBezTo>
                    <a:cubicBezTo>
                      <a:pt x="1" y="1"/>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8" name="Freeform 2056">
                <a:extLst>
                  <a:ext uri="{FF2B5EF4-FFF2-40B4-BE49-F238E27FC236}">
                    <a16:creationId xmlns:a16="http://schemas.microsoft.com/office/drawing/2014/main" id="{995499C5-A1D3-4FDE-972B-80E54F593F19}"/>
                  </a:ext>
                </a:extLst>
              </p:cNvPr>
              <p:cNvSpPr/>
              <p:nvPr/>
            </p:nvSpPr>
            <p:spPr bwMode="auto">
              <a:xfrm>
                <a:off x="3137" y="2166"/>
                <a:ext cx="5" cy="3"/>
              </a:xfrm>
              <a:custGeom>
                <a:gdLst>
                  <a:gd name="T0" fmla="*/ 1 w 2"/>
                  <a:gd name="T1" fmla="*/ 1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1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69" name="Freeform 2057">
                <a:extLst>
                  <a:ext uri="{FF2B5EF4-FFF2-40B4-BE49-F238E27FC236}">
                    <a16:creationId xmlns:a16="http://schemas.microsoft.com/office/drawing/2014/main" id="{53830F61-F99C-4214-9AED-6D3EF0942498}"/>
                  </a:ext>
                </a:extLst>
              </p:cNvPr>
              <p:cNvSpPr/>
              <p:nvPr/>
            </p:nvSpPr>
            <p:spPr bwMode="auto">
              <a:xfrm>
                <a:off x="3206" y="2166"/>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0" name="Freeform 2058">
                <a:extLst>
                  <a:ext uri="{FF2B5EF4-FFF2-40B4-BE49-F238E27FC236}">
                    <a16:creationId xmlns:a16="http://schemas.microsoft.com/office/drawing/2014/main" id="{84AADDB9-C8D9-4851-A500-E6A3D66FFD86}"/>
                  </a:ext>
                </a:extLst>
              </p:cNvPr>
              <p:cNvSpPr/>
              <p:nvPr/>
            </p:nvSpPr>
            <p:spPr bwMode="auto">
              <a:xfrm>
                <a:off x="3284" y="2166"/>
                <a:ext cx="11" cy="5"/>
              </a:xfrm>
              <a:custGeom>
                <a:gdLst>
                  <a:gd name="T0" fmla="*/ 4 w 4"/>
                  <a:gd name="T1" fmla="*/ 1 h 2"/>
                  <a:gd name="T2" fmla="*/ 2 w 4"/>
                  <a:gd name="T3" fmla="*/ 2 h 2"/>
                  <a:gd name="T4" fmla="*/ 1 w 4"/>
                  <a:gd name="T5" fmla="*/ 1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2"/>
                      <a:pt x="3" y="2"/>
                      <a:pt x="2" y="2"/>
                    </a:cubicBezTo>
                    <a:cubicBezTo>
                      <a:pt x="3" y="2"/>
                      <a:pt x="1" y="1"/>
                      <a:pt x="1" y="1"/>
                    </a:cubicBezTo>
                    <a:cubicBezTo>
                      <a:pt x="0" y="1"/>
                      <a:pt x="0" y="1"/>
                      <a:pt x="0" y="1"/>
                    </a:cubicBezTo>
                    <a:cubicBezTo>
                      <a:pt x="2" y="1"/>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1" name="Freeform 2059">
                <a:extLst>
                  <a:ext uri="{FF2B5EF4-FFF2-40B4-BE49-F238E27FC236}">
                    <a16:creationId xmlns:a16="http://schemas.microsoft.com/office/drawing/2014/main" id="{444D9CEE-4F78-4EEA-8295-209F4E7B246E}"/>
                  </a:ext>
                </a:extLst>
              </p:cNvPr>
              <p:cNvSpPr/>
              <p:nvPr/>
            </p:nvSpPr>
            <p:spPr bwMode="auto">
              <a:xfrm>
                <a:off x="3033" y="2166"/>
                <a:ext cx="8" cy="8"/>
              </a:xfrm>
              <a:custGeom>
                <a:gdLst>
                  <a:gd name="T0" fmla="*/ 1 w 3"/>
                  <a:gd name="T1" fmla="*/ 1 h 3"/>
                  <a:gd name="T2" fmla="*/ 1 w 3"/>
                  <a:gd name="T3" fmla="*/ 1 h 3"/>
                  <a:gd name="T4" fmla="*/ 3 w 3"/>
                  <a:gd name="T5" fmla="*/ 2 h 3"/>
                  <a:gd name="T6" fmla="*/ 0 w 3"/>
                  <a:gd name="T7" fmla="*/ 2 h 3"/>
                  <a:gd name="T8" fmla="*/ 0 w 3"/>
                  <a:gd name="T9" fmla="*/ 0 h 3"/>
                  <a:gd name="T10" fmla="*/ 1 w 3"/>
                  <a:gd name="T11" fmla="*/ 1 h 3"/>
                </a:gd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1"/>
                    </a:cubicBezTo>
                    <a:cubicBezTo>
                      <a:pt x="2" y="2"/>
                      <a:pt x="2" y="2"/>
                      <a:pt x="3" y="2"/>
                    </a:cubicBezTo>
                    <a:cubicBezTo>
                      <a:pt x="2" y="2"/>
                      <a:pt x="1" y="3"/>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2" name="Freeform 2060">
                <a:extLst>
                  <a:ext uri="{FF2B5EF4-FFF2-40B4-BE49-F238E27FC236}">
                    <a16:creationId xmlns:a16="http://schemas.microsoft.com/office/drawing/2014/main" id="{D9945952-F1D5-4247-BDC7-4363201C97DB}"/>
                  </a:ext>
                </a:extLst>
              </p:cNvPr>
              <p:cNvSpPr/>
              <p:nvPr/>
            </p:nvSpPr>
            <p:spPr bwMode="auto">
              <a:xfrm>
                <a:off x="3407" y="2166"/>
                <a:ext cx="5" cy="5"/>
              </a:xfrm>
              <a:custGeom>
                <a:gdLst>
                  <a:gd name="T0" fmla="*/ 1 w 2"/>
                  <a:gd name="T1" fmla="*/ 2 h 2"/>
                  <a:gd name="T2" fmla="*/ 0 w 2"/>
                  <a:gd name="T3" fmla="*/ 0 h 2"/>
                  <a:gd name="T4" fmla="*/ 1 w 2"/>
                  <a:gd name="T5" fmla="*/ 2 h 2"/>
                </a:gdLst>
                <a:cxnLst>
                  <a:cxn ang="0">
                    <a:pos x="T0" y="T1"/>
                  </a:cxn>
                  <a:cxn ang="0">
                    <a:pos x="T2" y="T3"/>
                  </a:cxn>
                  <a:cxn ang="0">
                    <a:pos x="T4" y="T5"/>
                  </a:cxn>
                </a:cxnLst>
                <a:rect l="0" t="0" r="r" b="b"/>
                <a:pathLst>
                  <a:path w="2" h="2">
                    <a:moveTo>
                      <a:pt x="1" y="2"/>
                    </a:moveTo>
                    <a:cubicBezTo>
                      <a:pt x="0" y="2"/>
                      <a:pt x="2" y="0"/>
                      <a:pt x="0" y="0"/>
                    </a:cubicBezTo>
                    <a:cubicBezTo>
                      <a:pt x="1" y="0"/>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3" name="Freeform 2061">
                <a:extLst>
                  <a:ext uri="{FF2B5EF4-FFF2-40B4-BE49-F238E27FC236}">
                    <a16:creationId xmlns:a16="http://schemas.microsoft.com/office/drawing/2014/main" id="{71DA8413-B355-475D-A796-7CBEFC1EA810}"/>
                  </a:ext>
                </a:extLst>
              </p:cNvPr>
              <p:cNvSpPr/>
              <p:nvPr/>
            </p:nvSpPr>
            <p:spPr bwMode="auto">
              <a:xfrm>
                <a:off x="3185" y="2169"/>
                <a:ext cx="5" cy="5"/>
              </a:xfrm>
              <a:custGeom>
                <a:gdLst>
                  <a:gd name="T0" fmla="*/ 2 w 2"/>
                  <a:gd name="T1" fmla="*/ 1 h 2"/>
                  <a:gd name="T2" fmla="*/ 1 w 2"/>
                  <a:gd name="T3" fmla="*/ 1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2"/>
                      <a:pt x="1" y="1"/>
                    </a:cubicBezTo>
                    <a:cubicBezTo>
                      <a:pt x="0" y="0"/>
                      <a:pt x="1" y="0"/>
                      <a:pt x="2" y="0"/>
                    </a:cubicBezTo>
                    <a:cubicBezTo>
                      <a:pt x="2"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4" name="Freeform 2062">
                <a:extLst>
                  <a:ext uri="{FF2B5EF4-FFF2-40B4-BE49-F238E27FC236}">
                    <a16:creationId xmlns:a16="http://schemas.microsoft.com/office/drawing/2014/main" id="{5E11A5DE-604B-4E75-A415-13E66D328BB1}"/>
                  </a:ext>
                </a:extLst>
              </p:cNvPr>
              <p:cNvSpPr/>
              <p:nvPr/>
            </p:nvSpPr>
            <p:spPr bwMode="auto">
              <a:xfrm>
                <a:off x="2971" y="2166"/>
                <a:ext cx="32" cy="13"/>
              </a:xfrm>
              <a:custGeom>
                <a:gdLst>
                  <a:gd name="T0" fmla="*/ 12 w 12"/>
                  <a:gd name="T1" fmla="*/ 1 h 5"/>
                  <a:gd name="T2" fmla="*/ 9 w 12"/>
                  <a:gd name="T3" fmla="*/ 2 h 5"/>
                  <a:gd name="T4" fmla="*/ 6 w 12"/>
                  <a:gd name="T5" fmla="*/ 4 h 5"/>
                  <a:gd name="T6" fmla="*/ 7 w 12"/>
                  <a:gd name="T7" fmla="*/ 4 h 5"/>
                  <a:gd name="T8" fmla="*/ 5 w 12"/>
                  <a:gd name="T9" fmla="*/ 5 h 5"/>
                  <a:gd name="T10" fmla="*/ 4 w 12"/>
                  <a:gd name="T11" fmla="*/ 4 h 5"/>
                  <a:gd name="T12" fmla="*/ 1 w 12"/>
                  <a:gd name="T13" fmla="*/ 5 h 5"/>
                  <a:gd name="T14" fmla="*/ 0 w 12"/>
                  <a:gd name="T15" fmla="*/ 4 h 5"/>
                  <a:gd name="T16" fmla="*/ 3 w 12"/>
                  <a:gd name="T17" fmla="*/ 3 h 5"/>
                  <a:gd name="T18" fmla="*/ 4 w 12"/>
                  <a:gd name="T19" fmla="*/ 4 h 5"/>
                  <a:gd name="T20" fmla="*/ 5 w 12"/>
                  <a:gd name="T21" fmla="*/ 3 h 5"/>
                  <a:gd name="T22" fmla="*/ 5 w 12"/>
                  <a:gd name="T23" fmla="*/ 3 h 5"/>
                  <a:gd name="T24" fmla="*/ 5 w 12"/>
                  <a:gd name="T25" fmla="*/ 4 h 5"/>
                  <a:gd name="T26" fmla="*/ 6 w 12"/>
                  <a:gd name="T27" fmla="*/ 2 h 5"/>
                  <a:gd name="T28" fmla="*/ 6 w 12"/>
                  <a:gd name="T29" fmla="*/ 2 h 5"/>
                  <a:gd name="T30" fmla="*/ 9 w 12"/>
                  <a:gd name="T31" fmla="*/ 2 h 5"/>
                  <a:gd name="T32" fmla="*/ 9 w 12"/>
                  <a:gd name="T33" fmla="*/ 1 h 5"/>
                  <a:gd name="T34" fmla="*/ 12 w 12"/>
                  <a:gd name="T35"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12" y="1"/>
                    </a:moveTo>
                    <a:cubicBezTo>
                      <a:pt x="12" y="2"/>
                      <a:pt x="10" y="1"/>
                      <a:pt x="9" y="2"/>
                    </a:cubicBezTo>
                    <a:cubicBezTo>
                      <a:pt x="8" y="4"/>
                      <a:pt x="6" y="2"/>
                      <a:pt x="6" y="4"/>
                    </a:cubicBezTo>
                    <a:cubicBezTo>
                      <a:pt x="7" y="4"/>
                      <a:pt x="7" y="4"/>
                      <a:pt x="7" y="4"/>
                    </a:cubicBezTo>
                    <a:cubicBezTo>
                      <a:pt x="6" y="5"/>
                      <a:pt x="5" y="5"/>
                      <a:pt x="5" y="5"/>
                    </a:cubicBezTo>
                    <a:cubicBezTo>
                      <a:pt x="4" y="4"/>
                      <a:pt x="4" y="4"/>
                      <a:pt x="4" y="4"/>
                    </a:cubicBezTo>
                    <a:cubicBezTo>
                      <a:pt x="3" y="5"/>
                      <a:pt x="2" y="5"/>
                      <a:pt x="1" y="5"/>
                    </a:cubicBezTo>
                    <a:cubicBezTo>
                      <a:pt x="0" y="4"/>
                      <a:pt x="0" y="4"/>
                      <a:pt x="0" y="4"/>
                    </a:cubicBezTo>
                    <a:cubicBezTo>
                      <a:pt x="1" y="2"/>
                      <a:pt x="2" y="4"/>
                      <a:pt x="3" y="3"/>
                    </a:cubicBezTo>
                    <a:cubicBezTo>
                      <a:pt x="3" y="3"/>
                      <a:pt x="2" y="5"/>
                      <a:pt x="4" y="4"/>
                    </a:cubicBezTo>
                    <a:cubicBezTo>
                      <a:pt x="5" y="4"/>
                      <a:pt x="3" y="3"/>
                      <a:pt x="5" y="3"/>
                    </a:cubicBezTo>
                    <a:cubicBezTo>
                      <a:pt x="5" y="3"/>
                      <a:pt x="5" y="3"/>
                      <a:pt x="5" y="3"/>
                    </a:cubicBezTo>
                    <a:cubicBezTo>
                      <a:pt x="5" y="4"/>
                      <a:pt x="5" y="4"/>
                      <a:pt x="5" y="4"/>
                    </a:cubicBezTo>
                    <a:cubicBezTo>
                      <a:pt x="6" y="2"/>
                      <a:pt x="6" y="2"/>
                      <a:pt x="6" y="2"/>
                    </a:cubicBezTo>
                    <a:cubicBezTo>
                      <a:pt x="6" y="2"/>
                      <a:pt x="6" y="2"/>
                      <a:pt x="6" y="2"/>
                    </a:cubicBezTo>
                    <a:cubicBezTo>
                      <a:pt x="7" y="3"/>
                      <a:pt x="8" y="2"/>
                      <a:pt x="9" y="2"/>
                    </a:cubicBezTo>
                    <a:cubicBezTo>
                      <a:pt x="9" y="1"/>
                      <a:pt x="9" y="1"/>
                      <a:pt x="9" y="1"/>
                    </a:cubicBezTo>
                    <a:cubicBezTo>
                      <a:pt x="10" y="2"/>
                      <a:pt x="11" y="0"/>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5" name="Freeform 2063">
                <a:extLst>
                  <a:ext uri="{FF2B5EF4-FFF2-40B4-BE49-F238E27FC236}">
                    <a16:creationId xmlns:a16="http://schemas.microsoft.com/office/drawing/2014/main" id="{A88FE1B8-4D2A-4D2C-97FC-013BFFF58CAB}"/>
                  </a:ext>
                </a:extLst>
              </p:cNvPr>
              <p:cNvSpPr/>
              <p:nvPr/>
            </p:nvSpPr>
            <p:spPr bwMode="auto">
              <a:xfrm>
                <a:off x="3009" y="2169"/>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2"/>
                      <a:pt x="0" y="0"/>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6" name="Freeform 2064">
                <a:extLst>
                  <a:ext uri="{FF2B5EF4-FFF2-40B4-BE49-F238E27FC236}">
                    <a16:creationId xmlns:a16="http://schemas.microsoft.com/office/drawing/2014/main" id="{AB74F78B-B66F-4D5C-90F1-D2846D486938}"/>
                  </a:ext>
                </a:extLst>
              </p:cNvPr>
              <p:cNvSpPr/>
              <p:nvPr/>
            </p:nvSpPr>
            <p:spPr bwMode="auto">
              <a:xfrm>
                <a:off x="3150" y="2166"/>
                <a:ext cx="6" cy="5"/>
              </a:xfrm>
              <a:custGeom>
                <a:gdLst>
                  <a:gd name="T0" fmla="*/ 2 w 2"/>
                  <a:gd name="T1" fmla="*/ 2 h 2"/>
                  <a:gd name="T2" fmla="*/ 0 w 2"/>
                  <a:gd name="T3" fmla="*/ 2 h 2"/>
                  <a:gd name="T4" fmla="*/ 2 w 2"/>
                  <a:gd name="T5" fmla="*/ 2 h 2"/>
                </a:gdLst>
                <a:cxnLst>
                  <a:cxn ang="0">
                    <a:pos x="T0" y="T1"/>
                  </a:cxn>
                  <a:cxn ang="0">
                    <a:pos x="T2" y="T3"/>
                  </a:cxn>
                  <a:cxn ang="0">
                    <a:pos x="T4" y="T5"/>
                  </a:cxn>
                </a:cxnLst>
                <a:rect l="0" t="0" r="r" b="b"/>
                <a:pathLst>
                  <a:path w="2" h="2">
                    <a:moveTo>
                      <a:pt x="2" y="2"/>
                    </a:moveTo>
                    <a:cubicBezTo>
                      <a:pt x="0" y="2"/>
                      <a:pt x="0" y="2"/>
                      <a:pt x="0" y="2"/>
                    </a:cubicBezTo>
                    <a:cubicBezTo>
                      <a:pt x="0" y="1"/>
                      <a:pt x="2" y="0"/>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7" name="Freeform 2065">
                <a:extLst>
                  <a:ext uri="{FF2B5EF4-FFF2-40B4-BE49-F238E27FC236}">
                    <a16:creationId xmlns:a16="http://schemas.microsoft.com/office/drawing/2014/main" id="{BDBC42A9-F4E3-4085-9A9B-A3B7A1CA78C6}"/>
                  </a:ext>
                </a:extLst>
              </p:cNvPr>
              <p:cNvSpPr/>
              <p:nvPr/>
            </p:nvSpPr>
            <p:spPr bwMode="auto">
              <a:xfrm>
                <a:off x="3396" y="2166"/>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1" y="2"/>
                      <a:pt x="1" y="2"/>
                      <a:pt x="1" y="2"/>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8" name="Freeform 2066">
                <a:extLst>
                  <a:ext uri="{FF2B5EF4-FFF2-40B4-BE49-F238E27FC236}">
                    <a16:creationId xmlns:a16="http://schemas.microsoft.com/office/drawing/2014/main" id="{6B305CF3-6E66-480A-A80C-C0730993F281}"/>
                  </a:ext>
                </a:extLst>
              </p:cNvPr>
              <p:cNvSpPr/>
              <p:nvPr/>
            </p:nvSpPr>
            <p:spPr bwMode="auto">
              <a:xfrm>
                <a:off x="2319" y="2169"/>
                <a:ext cx="8" cy="10"/>
              </a:xfrm>
              <a:custGeom>
                <a:gdLst>
                  <a:gd name="T0" fmla="*/ 3 w 3"/>
                  <a:gd name="T1" fmla="*/ 0 h 4"/>
                  <a:gd name="T2" fmla="*/ 2 w 3"/>
                  <a:gd name="T3" fmla="*/ 3 h 4"/>
                  <a:gd name="T4" fmla="*/ 1 w 3"/>
                  <a:gd name="T5" fmla="*/ 2 h 4"/>
                  <a:gd name="T6" fmla="*/ 1 w 3"/>
                  <a:gd name="T7" fmla="*/ 3 h 4"/>
                  <a:gd name="T8" fmla="*/ 2 w 3"/>
                  <a:gd name="T9" fmla="*/ 4 h 4"/>
                  <a:gd name="T10" fmla="*/ 1 w 3"/>
                  <a:gd name="T11" fmla="*/ 4 h 4"/>
                  <a:gd name="T12" fmla="*/ 2 w 3"/>
                  <a:gd name="T13" fmla="*/ 0 h 4"/>
                  <a:gd name="T14" fmla="*/ 3 w 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2" y="1"/>
                      <a:pt x="2" y="2"/>
                      <a:pt x="2" y="3"/>
                    </a:cubicBezTo>
                    <a:cubicBezTo>
                      <a:pt x="2" y="3"/>
                      <a:pt x="1" y="3"/>
                      <a:pt x="1" y="2"/>
                    </a:cubicBezTo>
                    <a:cubicBezTo>
                      <a:pt x="1" y="3"/>
                      <a:pt x="1" y="3"/>
                      <a:pt x="1" y="3"/>
                    </a:cubicBezTo>
                    <a:cubicBezTo>
                      <a:pt x="2" y="4"/>
                      <a:pt x="2" y="4"/>
                      <a:pt x="2" y="4"/>
                    </a:cubicBezTo>
                    <a:cubicBezTo>
                      <a:pt x="1" y="4"/>
                      <a:pt x="1" y="4"/>
                      <a:pt x="1" y="4"/>
                    </a:cubicBezTo>
                    <a:cubicBezTo>
                      <a:pt x="1" y="2"/>
                      <a:pt x="0" y="1"/>
                      <a:pt x="2" y="0"/>
                    </a:cubicBezTo>
                    <a:cubicBezTo>
                      <a:pt x="2" y="0"/>
                      <a:pt x="3"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79" name="Freeform 2067">
                <a:extLst>
                  <a:ext uri="{FF2B5EF4-FFF2-40B4-BE49-F238E27FC236}">
                    <a16:creationId xmlns:a16="http://schemas.microsoft.com/office/drawing/2014/main" id="{12766AFA-8167-48B1-8400-A400E118E627}"/>
                  </a:ext>
                </a:extLst>
              </p:cNvPr>
              <p:cNvSpPr/>
              <p:nvPr/>
            </p:nvSpPr>
            <p:spPr bwMode="auto">
              <a:xfrm>
                <a:off x="3500" y="2169"/>
                <a:ext cx="6"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0" name="Freeform 2068">
                <a:extLst>
                  <a:ext uri="{FF2B5EF4-FFF2-40B4-BE49-F238E27FC236}">
                    <a16:creationId xmlns:a16="http://schemas.microsoft.com/office/drawing/2014/main" id="{D403787D-3AB4-4E11-9E52-66AD971F55D6}"/>
                  </a:ext>
                </a:extLst>
              </p:cNvPr>
              <p:cNvSpPr/>
              <p:nvPr/>
            </p:nvSpPr>
            <p:spPr bwMode="auto">
              <a:xfrm>
                <a:off x="3391" y="2169"/>
                <a:ext cx="5" cy="8"/>
              </a:xfrm>
              <a:custGeom>
                <a:gdLst>
                  <a:gd name="T0" fmla="*/ 2 w 2"/>
                  <a:gd name="T1" fmla="*/ 2 h 3"/>
                  <a:gd name="T2" fmla="*/ 1 w 2"/>
                  <a:gd name="T3" fmla="*/ 3 h 3"/>
                  <a:gd name="T4" fmla="*/ 0 w 2"/>
                  <a:gd name="T5" fmla="*/ 0 h 3"/>
                  <a:gd name="T6" fmla="*/ 2 w 2"/>
                  <a:gd name="T7" fmla="*/ 2 h 3"/>
                </a:gdLst>
                <a:cxnLst>
                  <a:cxn ang="0">
                    <a:pos x="T0" y="T1"/>
                  </a:cxn>
                  <a:cxn ang="0">
                    <a:pos x="T2" y="T3"/>
                  </a:cxn>
                  <a:cxn ang="0">
                    <a:pos x="T4" y="T5"/>
                  </a:cxn>
                  <a:cxn ang="0">
                    <a:pos x="T6" y="T7"/>
                  </a:cxn>
                </a:cxnLst>
                <a:rect l="0" t="0" r="r" b="b"/>
                <a:pathLst>
                  <a:path w="2" h="3">
                    <a:moveTo>
                      <a:pt x="2" y="2"/>
                    </a:moveTo>
                    <a:cubicBezTo>
                      <a:pt x="1" y="3"/>
                      <a:pt x="1" y="3"/>
                      <a:pt x="1" y="3"/>
                    </a:cubicBezTo>
                    <a:cubicBezTo>
                      <a:pt x="2" y="2"/>
                      <a:pt x="0" y="1"/>
                      <a:pt x="0" y="0"/>
                    </a:cubicBezTo>
                    <a:cubicBezTo>
                      <a:pt x="2" y="0"/>
                      <a:pt x="1"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1" name="Freeform 2069">
                <a:extLst>
                  <a:ext uri="{FF2B5EF4-FFF2-40B4-BE49-F238E27FC236}">
                    <a16:creationId xmlns:a16="http://schemas.microsoft.com/office/drawing/2014/main" id="{76A4AEA7-B51A-4B5B-A344-F5E982AA8732}"/>
                  </a:ext>
                </a:extLst>
              </p:cNvPr>
              <p:cNvSpPr/>
              <p:nvPr/>
            </p:nvSpPr>
            <p:spPr bwMode="auto">
              <a:xfrm>
                <a:off x="3920" y="2171"/>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2" name="Freeform 2070">
                <a:extLst>
                  <a:ext uri="{FF2B5EF4-FFF2-40B4-BE49-F238E27FC236}">
                    <a16:creationId xmlns:a16="http://schemas.microsoft.com/office/drawing/2014/main" id="{01239998-D885-4CC9-9E59-E6C0674E359D}"/>
                  </a:ext>
                </a:extLst>
              </p:cNvPr>
              <p:cNvSpPr/>
              <p:nvPr/>
            </p:nvSpPr>
            <p:spPr bwMode="auto">
              <a:xfrm>
                <a:off x="2330" y="2171"/>
                <a:ext cx="3" cy="3"/>
              </a:xfrm>
              <a:custGeom>
                <a:gdLst>
                  <a:gd name="T0" fmla="*/ 0 w 1"/>
                  <a:gd name="T1" fmla="*/ 1 h 1"/>
                  <a:gd name="T2" fmla="*/ 0 w 1"/>
                  <a:gd name="T3" fmla="*/ 1 h 1"/>
                  <a:gd name="T4" fmla="*/ 0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0" y="0"/>
                    </a:cubicBezTo>
                    <a:cubicBezTo>
                      <a:pt x="0" y="0"/>
                      <a:pt x="1"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3" name="Freeform 2071">
                <a:extLst>
                  <a:ext uri="{FF2B5EF4-FFF2-40B4-BE49-F238E27FC236}">
                    <a16:creationId xmlns:a16="http://schemas.microsoft.com/office/drawing/2014/main" id="{BC7B9654-A463-4324-A82D-A474D39AC38D}"/>
                  </a:ext>
                </a:extLst>
              </p:cNvPr>
              <p:cNvSpPr/>
              <p:nvPr/>
            </p:nvSpPr>
            <p:spPr bwMode="auto">
              <a:xfrm>
                <a:off x="3399" y="2171"/>
                <a:ext cx="8" cy="3"/>
              </a:xfrm>
              <a:custGeom>
                <a:gdLst>
                  <a:gd name="T0" fmla="*/ 1 w 3"/>
                  <a:gd name="T1" fmla="*/ 1 h 1"/>
                  <a:gd name="T2" fmla="*/ 2 w 3"/>
                  <a:gd name="T3" fmla="*/ 0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2" y="1"/>
                      <a:pt x="2" y="0"/>
                    </a:cubicBezTo>
                    <a:cubicBezTo>
                      <a:pt x="3"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4" name="Rectangle 2072">
                <a:extLst>
                  <a:ext uri="{FF2B5EF4-FFF2-40B4-BE49-F238E27FC236}">
                    <a16:creationId xmlns:a16="http://schemas.microsoft.com/office/drawing/2014/main" id="{8D31FEB9-DA90-4DB1-8AB2-D9A130BCD500}"/>
                  </a:ext>
                </a:extLst>
              </p:cNvPr>
              <p:cNvSpPr>
                <a:spLocks noChangeArrowheads="1"/>
              </p:cNvSpPr>
              <p:nvPr/>
            </p:nvSpPr>
            <p:spPr bwMode="auto">
              <a:xfrm>
                <a:off x="3027" y="2171"/>
                <a:ext cx="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5" name="Freeform 2073">
                <a:extLst>
                  <a:ext uri="{FF2B5EF4-FFF2-40B4-BE49-F238E27FC236}">
                    <a16:creationId xmlns:a16="http://schemas.microsoft.com/office/drawing/2014/main" id="{EF72647A-9782-480D-B5B2-7E649BBD8924}"/>
                  </a:ext>
                </a:extLst>
              </p:cNvPr>
              <p:cNvSpPr/>
              <p:nvPr/>
            </p:nvSpPr>
            <p:spPr bwMode="auto">
              <a:xfrm>
                <a:off x="3359" y="2171"/>
                <a:ext cx="32" cy="14"/>
              </a:xfrm>
              <a:custGeom>
                <a:gdLst>
                  <a:gd name="T0" fmla="*/ 10 w 12"/>
                  <a:gd name="T1" fmla="*/ 1 h 5"/>
                  <a:gd name="T2" fmla="*/ 12 w 12"/>
                  <a:gd name="T3" fmla="*/ 1 h 5"/>
                  <a:gd name="T4" fmla="*/ 10 w 12"/>
                  <a:gd name="T5" fmla="*/ 4 h 5"/>
                  <a:gd name="T6" fmla="*/ 9 w 12"/>
                  <a:gd name="T7" fmla="*/ 3 h 5"/>
                  <a:gd name="T8" fmla="*/ 8 w 12"/>
                  <a:gd name="T9" fmla="*/ 4 h 5"/>
                  <a:gd name="T10" fmla="*/ 8 w 12"/>
                  <a:gd name="T11" fmla="*/ 3 h 5"/>
                  <a:gd name="T12" fmla="*/ 7 w 12"/>
                  <a:gd name="T13" fmla="*/ 4 h 5"/>
                  <a:gd name="T14" fmla="*/ 7 w 12"/>
                  <a:gd name="T15" fmla="*/ 4 h 5"/>
                  <a:gd name="T16" fmla="*/ 5 w 12"/>
                  <a:gd name="T17" fmla="*/ 3 h 5"/>
                  <a:gd name="T18" fmla="*/ 5 w 12"/>
                  <a:gd name="T19" fmla="*/ 3 h 5"/>
                  <a:gd name="T20" fmla="*/ 4 w 12"/>
                  <a:gd name="T21" fmla="*/ 3 h 5"/>
                  <a:gd name="T22" fmla="*/ 3 w 12"/>
                  <a:gd name="T23" fmla="*/ 2 h 5"/>
                  <a:gd name="T24" fmla="*/ 0 w 12"/>
                  <a:gd name="T25" fmla="*/ 4 h 5"/>
                  <a:gd name="T26" fmla="*/ 0 w 12"/>
                  <a:gd name="T27" fmla="*/ 3 h 5"/>
                  <a:gd name="T28" fmla="*/ 2 w 12"/>
                  <a:gd name="T29" fmla="*/ 2 h 5"/>
                  <a:gd name="T30" fmla="*/ 2 w 12"/>
                  <a:gd name="T31" fmla="*/ 1 h 5"/>
                  <a:gd name="T32" fmla="*/ 5 w 12"/>
                  <a:gd name="T33" fmla="*/ 2 h 5"/>
                  <a:gd name="T34" fmla="*/ 9 w 12"/>
                  <a:gd name="T35" fmla="*/ 2 h 5"/>
                  <a:gd name="T36" fmla="*/ 10 w 12"/>
                  <a:gd name="T37" fmla="*/ 0 h 5"/>
                  <a:gd name="T38" fmla="*/ 10 w 12"/>
                  <a:gd name="T39"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5">
                    <a:moveTo>
                      <a:pt x="10" y="1"/>
                    </a:moveTo>
                    <a:cubicBezTo>
                      <a:pt x="10" y="1"/>
                      <a:pt x="11" y="1"/>
                      <a:pt x="12" y="1"/>
                    </a:cubicBezTo>
                    <a:cubicBezTo>
                      <a:pt x="10" y="0"/>
                      <a:pt x="9" y="3"/>
                      <a:pt x="10" y="4"/>
                    </a:cubicBezTo>
                    <a:cubicBezTo>
                      <a:pt x="9" y="3"/>
                      <a:pt x="9" y="3"/>
                      <a:pt x="9" y="3"/>
                    </a:cubicBezTo>
                    <a:cubicBezTo>
                      <a:pt x="8" y="4"/>
                      <a:pt x="8" y="4"/>
                      <a:pt x="8" y="4"/>
                    </a:cubicBezTo>
                    <a:cubicBezTo>
                      <a:pt x="8" y="3"/>
                      <a:pt x="8" y="3"/>
                      <a:pt x="8" y="3"/>
                    </a:cubicBezTo>
                    <a:cubicBezTo>
                      <a:pt x="7" y="4"/>
                      <a:pt x="7" y="4"/>
                      <a:pt x="7" y="4"/>
                    </a:cubicBezTo>
                    <a:cubicBezTo>
                      <a:pt x="7" y="4"/>
                      <a:pt x="7" y="4"/>
                      <a:pt x="7" y="4"/>
                    </a:cubicBezTo>
                    <a:cubicBezTo>
                      <a:pt x="6" y="5"/>
                      <a:pt x="6" y="2"/>
                      <a:pt x="5" y="3"/>
                    </a:cubicBezTo>
                    <a:cubicBezTo>
                      <a:pt x="5" y="3"/>
                      <a:pt x="5" y="3"/>
                      <a:pt x="5" y="3"/>
                    </a:cubicBezTo>
                    <a:cubicBezTo>
                      <a:pt x="5" y="2"/>
                      <a:pt x="4" y="2"/>
                      <a:pt x="4" y="3"/>
                    </a:cubicBezTo>
                    <a:cubicBezTo>
                      <a:pt x="3" y="2"/>
                      <a:pt x="3" y="2"/>
                      <a:pt x="3" y="2"/>
                    </a:cubicBezTo>
                    <a:cubicBezTo>
                      <a:pt x="3" y="3"/>
                      <a:pt x="1" y="4"/>
                      <a:pt x="0" y="4"/>
                    </a:cubicBezTo>
                    <a:cubicBezTo>
                      <a:pt x="0" y="3"/>
                      <a:pt x="0" y="3"/>
                      <a:pt x="0" y="3"/>
                    </a:cubicBezTo>
                    <a:cubicBezTo>
                      <a:pt x="0" y="3"/>
                      <a:pt x="2" y="4"/>
                      <a:pt x="2" y="2"/>
                    </a:cubicBezTo>
                    <a:cubicBezTo>
                      <a:pt x="2" y="1"/>
                      <a:pt x="2" y="1"/>
                      <a:pt x="2" y="1"/>
                    </a:cubicBezTo>
                    <a:cubicBezTo>
                      <a:pt x="3" y="2"/>
                      <a:pt x="4" y="2"/>
                      <a:pt x="5" y="2"/>
                    </a:cubicBezTo>
                    <a:cubicBezTo>
                      <a:pt x="6" y="1"/>
                      <a:pt x="8" y="2"/>
                      <a:pt x="9" y="2"/>
                    </a:cubicBezTo>
                    <a:cubicBezTo>
                      <a:pt x="9" y="2"/>
                      <a:pt x="9" y="0"/>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6" name="Freeform 2074">
                <a:extLst>
                  <a:ext uri="{FF2B5EF4-FFF2-40B4-BE49-F238E27FC236}">
                    <a16:creationId xmlns:a16="http://schemas.microsoft.com/office/drawing/2014/main" id="{EBE2A022-48CD-4ED5-84EA-53DFB7E9D1B1}"/>
                  </a:ext>
                </a:extLst>
              </p:cNvPr>
              <p:cNvSpPr/>
              <p:nvPr/>
            </p:nvSpPr>
            <p:spPr bwMode="auto">
              <a:xfrm>
                <a:off x="2961" y="2174"/>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7" name="Freeform 2075">
                <a:extLst>
                  <a:ext uri="{FF2B5EF4-FFF2-40B4-BE49-F238E27FC236}">
                    <a16:creationId xmlns:a16="http://schemas.microsoft.com/office/drawing/2014/main" id="{281FF3C6-7EAA-4BF1-9130-C692899ECBEF}"/>
                  </a:ext>
                </a:extLst>
              </p:cNvPr>
              <p:cNvSpPr/>
              <p:nvPr/>
            </p:nvSpPr>
            <p:spPr bwMode="auto">
              <a:xfrm>
                <a:off x="3498" y="2174"/>
                <a:ext cx="2"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8" name="Freeform 2076">
                <a:extLst>
                  <a:ext uri="{FF2B5EF4-FFF2-40B4-BE49-F238E27FC236}">
                    <a16:creationId xmlns:a16="http://schemas.microsoft.com/office/drawing/2014/main" id="{439B1267-BD3E-4A32-A5F3-3038BB2D1732}"/>
                  </a:ext>
                </a:extLst>
              </p:cNvPr>
              <p:cNvSpPr/>
              <p:nvPr/>
            </p:nvSpPr>
            <p:spPr bwMode="auto">
              <a:xfrm>
                <a:off x="3239" y="2174"/>
                <a:ext cx="5" cy="5"/>
              </a:xfrm>
              <a:custGeom>
                <a:gdLst>
                  <a:gd name="T0" fmla="*/ 2 w 2"/>
                  <a:gd name="T1" fmla="*/ 1 h 2"/>
                  <a:gd name="T2" fmla="*/ 0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0" y="2"/>
                      <a:pt x="0" y="2"/>
                    </a:cubicBezTo>
                    <a:cubicBezTo>
                      <a:pt x="0" y="0"/>
                      <a:pt x="0" y="0"/>
                      <a:pt x="0" y="0"/>
                    </a:cubicBezTo>
                    <a:cubicBezTo>
                      <a:pt x="1"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89" name="Freeform 2077">
                <a:extLst>
                  <a:ext uri="{FF2B5EF4-FFF2-40B4-BE49-F238E27FC236}">
                    <a16:creationId xmlns:a16="http://schemas.microsoft.com/office/drawing/2014/main" id="{441502A3-3E7D-4396-AB2B-9CD9718DCFA5}"/>
                  </a:ext>
                </a:extLst>
              </p:cNvPr>
              <p:cNvSpPr/>
              <p:nvPr/>
            </p:nvSpPr>
            <p:spPr bwMode="auto">
              <a:xfrm>
                <a:off x="3399" y="2174"/>
                <a:ext cx="2" cy="5"/>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0" name="Freeform 2078">
                <a:extLst>
                  <a:ext uri="{FF2B5EF4-FFF2-40B4-BE49-F238E27FC236}">
                    <a16:creationId xmlns:a16="http://schemas.microsoft.com/office/drawing/2014/main" id="{B3E36769-45AD-4388-95F8-7F9E7B6B972F}"/>
                  </a:ext>
                </a:extLst>
              </p:cNvPr>
              <p:cNvSpPr/>
              <p:nvPr/>
            </p:nvSpPr>
            <p:spPr bwMode="auto">
              <a:xfrm>
                <a:off x="3906" y="2174"/>
                <a:ext cx="6" cy="5"/>
              </a:xfrm>
              <a:custGeom>
                <a:gdLst>
                  <a:gd name="T0" fmla="*/ 2 w 2"/>
                  <a:gd name="T1" fmla="*/ 1 h 2"/>
                  <a:gd name="T2" fmla="*/ 1 w 2"/>
                  <a:gd name="T3" fmla="*/ 2 h 2"/>
                  <a:gd name="T4" fmla="*/ 0 w 2"/>
                  <a:gd name="T5" fmla="*/ 2 h 2"/>
                  <a:gd name="T6" fmla="*/ 2 w 2"/>
                  <a:gd name="T7" fmla="*/ 1 h 2"/>
                </a:gdLst>
                <a:cxnLst>
                  <a:cxn ang="0">
                    <a:pos x="T0" y="T1"/>
                  </a:cxn>
                  <a:cxn ang="0">
                    <a:pos x="T2" y="T3"/>
                  </a:cxn>
                  <a:cxn ang="0">
                    <a:pos x="T4" y="T5"/>
                  </a:cxn>
                  <a:cxn ang="0">
                    <a:pos x="T6" y="T7"/>
                  </a:cxn>
                </a:cxnLst>
                <a:rect l="0" t="0" r="r" b="b"/>
                <a:pathLst>
                  <a:path w="2" h="2">
                    <a:moveTo>
                      <a:pt x="2" y="1"/>
                    </a:moveTo>
                    <a:cubicBezTo>
                      <a:pt x="2" y="1"/>
                      <a:pt x="1" y="1"/>
                      <a:pt x="1" y="2"/>
                    </a:cubicBezTo>
                    <a:cubicBezTo>
                      <a:pt x="0" y="2"/>
                      <a:pt x="0" y="2"/>
                      <a:pt x="0" y="2"/>
                    </a:cubicBezTo>
                    <a:cubicBezTo>
                      <a:pt x="0" y="1"/>
                      <a:pt x="0"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1" name="Freeform 2079">
                <a:extLst>
                  <a:ext uri="{FF2B5EF4-FFF2-40B4-BE49-F238E27FC236}">
                    <a16:creationId xmlns:a16="http://schemas.microsoft.com/office/drawing/2014/main" id="{EDD195DB-A0BC-4F38-BFF6-16FB64066F28}"/>
                  </a:ext>
                </a:extLst>
              </p:cNvPr>
              <p:cNvSpPr/>
              <p:nvPr/>
            </p:nvSpPr>
            <p:spPr bwMode="auto">
              <a:xfrm>
                <a:off x="2306" y="2177"/>
                <a:ext cx="13" cy="5"/>
              </a:xfrm>
              <a:custGeom>
                <a:gdLst>
                  <a:gd name="T0" fmla="*/ 4 w 5"/>
                  <a:gd name="T1" fmla="*/ 0 h 2"/>
                  <a:gd name="T2" fmla="*/ 4 w 5"/>
                  <a:gd name="T3" fmla="*/ 2 h 2"/>
                  <a:gd name="T4" fmla="*/ 0 w 5"/>
                  <a:gd name="T5" fmla="*/ 0 h 2"/>
                  <a:gd name="T6" fmla="*/ 0 w 5"/>
                  <a:gd name="T7" fmla="*/ 0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5" y="2"/>
                      <a:pt x="4" y="2"/>
                    </a:cubicBezTo>
                    <a:cubicBezTo>
                      <a:pt x="3" y="1"/>
                      <a:pt x="1" y="2"/>
                      <a:pt x="0" y="0"/>
                    </a:cubicBezTo>
                    <a:cubicBezTo>
                      <a:pt x="0" y="0"/>
                      <a:pt x="0" y="0"/>
                      <a:pt x="0" y="0"/>
                    </a:cubicBezTo>
                    <a:cubicBezTo>
                      <a:pt x="0" y="0"/>
                      <a:pt x="0" y="0"/>
                      <a:pt x="0" y="0"/>
                    </a:cubicBezTo>
                    <a:cubicBezTo>
                      <a:pt x="1"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2" name="Freeform 2080">
                <a:extLst>
                  <a:ext uri="{FF2B5EF4-FFF2-40B4-BE49-F238E27FC236}">
                    <a16:creationId xmlns:a16="http://schemas.microsoft.com/office/drawing/2014/main" id="{59974349-F480-4D26-B5AC-043A5A8793F0}"/>
                  </a:ext>
                </a:extLst>
              </p:cNvPr>
              <p:cNvSpPr/>
              <p:nvPr/>
            </p:nvSpPr>
            <p:spPr bwMode="auto">
              <a:xfrm>
                <a:off x="2862" y="2174"/>
                <a:ext cx="93" cy="27"/>
              </a:xfrm>
              <a:custGeom>
                <a:gdLst>
                  <a:gd name="T0" fmla="*/ 35 w 35"/>
                  <a:gd name="T1" fmla="*/ 1 h 10"/>
                  <a:gd name="T2" fmla="*/ 34 w 35"/>
                  <a:gd name="T3" fmla="*/ 1 h 10"/>
                  <a:gd name="T4" fmla="*/ 29 w 35"/>
                  <a:gd name="T5" fmla="*/ 2 h 10"/>
                  <a:gd name="T6" fmla="*/ 19 w 35"/>
                  <a:gd name="T7" fmla="*/ 5 h 10"/>
                  <a:gd name="T8" fmla="*/ 17 w 35"/>
                  <a:gd name="T9" fmla="*/ 6 h 10"/>
                  <a:gd name="T10" fmla="*/ 17 w 35"/>
                  <a:gd name="T11" fmla="*/ 6 h 10"/>
                  <a:gd name="T12" fmla="*/ 11 w 35"/>
                  <a:gd name="T13" fmla="*/ 8 h 10"/>
                  <a:gd name="T14" fmla="*/ 9 w 35"/>
                  <a:gd name="T15" fmla="*/ 8 h 10"/>
                  <a:gd name="T16" fmla="*/ 8 w 35"/>
                  <a:gd name="T17" fmla="*/ 9 h 10"/>
                  <a:gd name="T18" fmla="*/ 7 w 35"/>
                  <a:gd name="T19" fmla="*/ 9 h 10"/>
                  <a:gd name="T20" fmla="*/ 6 w 35"/>
                  <a:gd name="T21" fmla="*/ 9 h 10"/>
                  <a:gd name="T22" fmla="*/ 6 w 35"/>
                  <a:gd name="T23" fmla="*/ 9 h 10"/>
                  <a:gd name="T24" fmla="*/ 4 w 35"/>
                  <a:gd name="T25" fmla="*/ 9 h 10"/>
                  <a:gd name="T26" fmla="*/ 4 w 35"/>
                  <a:gd name="T27" fmla="*/ 9 h 10"/>
                  <a:gd name="T28" fmla="*/ 2 w 35"/>
                  <a:gd name="T29" fmla="*/ 8 h 10"/>
                  <a:gd name="T30" fmla="*/ 4 w 35"/>
                  <a:gd name="T31" fmla="*/ 8 h 10"/>
                  <a:gd name="T32" fmla="*/ 2 w 35"/>
                  <a:gd name="T33" fmla="*/ 6 h 10"/>
                  <a:gd name="T34" fmla="*/ 0 w 35"/>
                  <a:gd name="T35" fmla="*/ 7 h 10"/>
                  <a:gd name="T36" fmla="*/ 0 w 35"/>
                  <a:gd name="T37" fmla="*/ 7 h 10"/>
                  <a:gd name="T38" fmla="*/ 1 w 35"/>
                  <a:gd name="T39" fmla="*/ 6 h 10"/>
                  <a:gd name="T40" fmla="*/ 0 w 35"/>
                  <a:gd name="T41" fmla="*/ 6 h 10"/>
                  <a:gd name="T42" fmla="*/ 5 w 35"/>
                  <a:gd name="T43" fmla="*/ 5 h 10"/>
                  <a:gd name="T44" fmla="*/ 7 w 35"/>
                  <a:gd name="T45" fmla="*/ 5 h 10"/>
                  <a:gd name="T46" fmla="*/ 7 w 35"/>
                  <a:gd name="T47" fmla="*/ 6 h 10"/>
                  <a:gd name="T48" fmla="*/ 9 w 35"/>
                  <a:gd name="T49" fmla="*/ 7 h 10"/>
                  <a:gd name="T50" fmla="*/ 10 w 35"/>
                  <a:gd name="T51" fmla="*/ 6 h 10"/>
                  <a:gd name="T52" fmla="*/ 9 w 35"/>
                  <a:gd name="T53" fmla="*/ 5 h 10"/>
                  <a:gd name="T54" fmla="*/ 9 w 35"/>
                  <a:gd name="T55" fmla="*/ 5 h 10"/>
                  <a:gd name="T56" fmla="*/ 9 w 35"/>
                  <a:gd name="T57" fmla="*/ 5 h 10"/>
                  <a:gd name="T58" fmla="*/ 13 w 35"/>
                  <a:gd name="T59" fmla="*/ 5 h 10"/>
                  <a:gd name="T60" fmla="*/ 14 w 35"/>
                  <a:gd name="T61" fmla="*/ 4 h 10"/>
                  <a:gd name="T62" fmla="*/ 15 w 35"/>
                  <a:gd name="T63" fmla="*/ 5 h 10"/>
                  <a:gd name="T64" fmla="*/ 15 w 35"/>
                  <a:gd name="T65" fmla="*/ 6 h 10"/>
                  <a:gd name="T66" fmla="*/ 16 w 35"/>
                  <a:gd name="T67" fmla="*/ 6 h 10"/>
                  <a:gd name="T68" fmla="*/ 19 w 35"/>
                  <a:gd name="T69" fmla="*/ 4 h 10"/>
                  <a:gd name="T70" fmla="*/ 18 w 35"/>
                  <a:gd name="T71" fmla="*/ 3 h 10"/>
                  <a:gd name="T72" fmla="*/ 21 w 35"/>
                  <a:gd name="T73" fmla="*/ 2 h 10"/>
                  <a:gd name="T74" fmla="*/ 21 w 35"/>
                  <a:gd name="T75" fmla="*/ 2 h 10"/>
                  <a:gd name="T76" fmla="*/ 26 w 35"/>
                  <a:gd name="T77" fmla="*/ 2 h 10"/>
                  <a:gd name="T78" fmla="*/ 33 w 35"/>
                  <a:gd name="T79" fmla="*/ 1 h 10"/>
                  <a:gd name="T80" fmla="*/ 35 w 35"/>
                  <a:gd name="T8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10">
                    <a:moveTo>
                      <a:pt x="35" y="1"/>
                    </a:moveTo>
                    <a:cubicBezTo>
                      <a:pt x="35" y="1"/>
                      <a:pt x="34" y="1"/>
                      <a:pt x="34" y="1"/>
                    </a:cubicBezTo>
                    <a:cubicBezTo>
                      <a:pt x="33" y="3"/>
                      <a:pt x="31" y="1"/>
                      <a:pt x="29" y="2"/>
                    </a:cubicBezTo>
                    <a:cubicBezTo>
                      <a:pt x="26" y="3"/>
                      <a:pt x="22" y="4"/>
                      <a:pt x="19" y="5"/>
                    </a:cubicBezTo>
                    <a:cubicBezTo>
                      <a:pt x="18" y="5"/>
                      <a:pt x="17" y="5"/>
                      <a:pt x="17" y="6"/>
                    </a:cubicBezTo>
                    <a:cubicBezTo>
                      <a:pt x="17" y="6"/>
                      <a:pt x="17" y="6"/>
                      <a:pt x="17" y="6"/>
                    </a:cubicBezTo>
                    <a:cubicBezTo>
                      <a:pt x="16" y="8"/>
                      <a:pt x="12" y="5"/>
                      <a:pt x="11" y="8"/>
                    </a:cubicBezTo>
                    <a:cubicBezTo>
                      <a:pt x="10" y="9"/>
                      <a:pt x="9" y="9"/>
                      <a:pt x="9" y="8"/>
                    </a:cubicBezTo>
                    <a:cubicBezTo>
                      <a:pt x="8" y="9"/>
                      <a:pt x="8" y="9"/>
                      <a:pt x="8" y="9"/>
                    </a:cubicBezTo>
                    <a:cubicBezTo>
                      <a:pt x="7" y="9"/>
                      <a:pt x="7" y="9"/>
                      <a:pt x="7" y="9"/>
                    </a:cubicBezTo>
                    <a:cubicBezTo>
                      <a:pt x="6" y="9"/>
                      <a:pt x="7" y="10"/>
                      <a:pt x="6" y="9"/>
                    </a:cubicBezTo>
                    <a:cubicBezTo>
                      <a:pt x="6" y="9"/>
                      <a:pt x="6" y="9"/>
                      <a:pt x="6" y="9"/>
                    </a:cubicBezTo>
                    <a:cubicBezTo>
                      <a:pt x="6" y="8"/>
                      <a:pt x="5" y="9"/>
                      <a:pt x="4" y="9"/>
                    </a:cubicBezTo>
                    <a:cubicBezTo>
                      <a:pt x="4" y="9"/>
                      <a:pt x="4" y="9"/>
                      <a:pt x="4" y="9"/>
                    </a:cubicBezTo>
                    <a:cubicBezTo>
                      <a:pt x="4" y="9"/>
                      <a:pt x="3" y="8"/>
                      <a:pt x="2" y="8"/>
                    </a:cubicBezTo>
                    <a:cubicBezTo>
                      <a:pt x="3" y="7"/>
                      <a:pt x="4" y="9"/>
                      <a:pt x="4" y="8"/>
                    </a:cubicBezTo>
                    <a:cubicBezTo>
                      <a:pt x="4" y="7"/>
                      <a:pt x="3" y="6"/>
                      <a:pt x="2" y="6"/>
                    </a:cubicBezTo>
                    <a:cubicBezTo>
                      <a:pt x="1" y="7"/>
                      <a:pt x="1" y="7"/>
                      <a:pt x="0" y="7"/>
                    </a:cubicBezTo>
                    <a:cubicBezTo>
                      <a:pt x="0" y="7"/>
                      <a:pt x="0" y="7"/>
                      <a:pt x="0" y="7"/>
                    </a:cubicBezTo>
                    <a:cubicBezTo>
                      <a:pt x="1" y="6"/>
                      <a:pt x="1" y="6"/>
                      <a:pt x="1" y="6"/>
                    </a:cubicBezTo>
                    <a:cubicBezTo>
                      <a:pt x="0" y="6"/>
                      <a:pt x="0" y="6"/>
                      <a:pt x="0" y="6"/>
                    </a:cubicBezTo>
                    <a:cubicBezTo>
                      <a:pt x="2" y="5"/>
                      <a:pt x="4" y="6"/>
                      <a:pt x="5" y="5"/>
                    </a:cubicBezTo>
                    <a:cubicBezTo>
                      <a:pt x="6" y="4"/>
                      <a:pt x="7" y="6"/>
                      <a:pt x="7" y="5"/>
                    </a:cubicBezTo>
                    <a:cubicBezTo>
                      <a:pt x="7" y="5"/>
                      <a:pt x="8" y="6"/>
                      <a:pt x="7" y="6"/>
                    </a:cubicBezTo>
                    <a:cubicBezTo>
                      <a:pt x="8" y="7"/>
                      <a:pt x="8" y="7"/>
                      <a:pt x="9" y="7"/>
                    </a:cubicBezTo>
                    <a:cubicBezTo>
                      <a:pt x="10" y="7"/>
                      <a:pt x="10" y="6"/>
                      <a:pt x="10" y="6"/>
                    </a:cubicBezTo>
                    <a:cubicBezTo>
                      <a:pt x="10" y="6"/>
                      <a:pt x="9" y="5"/>
                      <a:pt x="9" y="5"/>
                    </a:cubicBezTo>
                    <a:cubicBezTo>
                      <a:pt x="9" y="5"/>
                      <a:pt x="9" y="5"/>
                      <a:pt x="9" y="5"/>
                    </a:cubicBezTo>
                    <a:cubicBezTo>
                      <a:pt x="9" y="5"/>
                      <a:pt x="9" y="5"/>
                      <a:pt x="9" y="5"/>
                    </a:cubicBezTo>
                    <a:cubicBezTo>
                      <a:pt x="10" y="4"/>
                      <a:pt x="13" y="3"/>
                      <a:pt x="13" y="5"/>
                    </a:cubicBezTo>
                    <a:cubicBezTo>
                      <a:pt x="14" y="4"/>
                      <a:pt x="14" y="4"/>
                      <a:pt x="14" y="4"/>
                    </a:cubicBezTo>
                    <a:cubicBezTo>
                      <a:pt x="14" y="6"/>
                      <a:pt x="15" y="4"/>
                      <a:pt x="15" y="5"/>
                    </a:cubicBezTo>
                    <a:cubicBezTo>
                      <a:pt x="15" y="5"/>
                      <a:pt x="15" y="5"/>
                      <a:pt x="15" y="6"/>
                    </a:cubicBezTo>
                    <a:cubicBezTo>
                      <a:pt x="15" y="6"/>
                      <a:pt x="16" y="6"/>
                      <a:pt x="16" y="6"/>
                    </a:cubicBezTo>
                    <a:cubicBezTo>
                      <a:pt x="16" y="5"/>
                      <a:pt x="18" y="5"/>
                      <a:pt x="19" y="4"/>
                    </a:cubicBezTo>
                    <a:cubicBezTo>
                      <a:pt x="18" y="3"/>
                      <a:pt x="18" y="3"/>
                      <a:pt x="18" y="3"/>
                    </a:cubicBezTo>
                    <a:cubicBezTo>
                      <a:pt x="19" y="2"/>
                      <a:pt x="20" y="3"/>
                      <a:pt x="21" y="2"/>
                    </a:cubicBezTo>
                    <a:cubicBezTo>
                      <a:pt x="21" y="2"/>
                      <a:pt x="21" y="2"/>
                      <a:pt x="21" y="2"/>
                    </a:cubicBezTo>
                    <a:cubicBezTo>
                      <a:pt x="23" y="1"/>
                      <a:pt x="25" y="1"/>
                      <a:pt x="26" y="2"/>
                    </a:cubicBezTo>
                    <a:cubicBezTo>
                      <a:pt x="28" y="0"/>
                      <a:pt x="30" y="2"/>
                      <a:pt x="33" y="1"/>
                    </a:cubicBezTo>
                    <a:cubicBezTo>
                      <a:pt x="34" y="1"/>
                      <a:pt x="35" y="1"/>
                      <a:pt x="3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3" name="Freeform 2081">
                <a:extLst>
                  <a:ext uri="{FF2B5EF4-FFF2-40B4-BE49-F238E27FC236}">
                    <a16:creationId xmlns:a16="http://schemas.microsoft.com/office/drawing/2014/main" id="{79F0DE68-50FD-4348-86A8-0ADE0F6701B9}"/>
                  </a:ext>
                </a:extLst>
              </p:cNvPr>
              <p:cNvSpPr/>
              <p:nvPr/>
            </p:nvSpPr>
            <p:spPr bwMode="auto">
              <a:xfrm>
                <a:off x="3404" y="2177"/>
                <a:ext cx="3" cy="2"/>
              </a:xfrm>
              <a:custGeom>
                <a:gdLst>
                  <a:gd name="T0" fmla="*/ 3 w 3"/>
                  <a:gd name="T1" fmla="*/ 2 h 2"/>
                  <a:gd name="T2" fmla="*/ 0 w 3"/>
                  <a:gd name="T3" fmla="*/ 2 h 2"/>
                  <a:gd name="T4" fmla="*/ 0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4" name="Freeform 2082">
                <a:extLst>
                  <a:ext uri="{FF2B5EF4-FFF2-40B4-BE49-F238E27FC236}">
                    <a16:creationId xmlns:a16="http://schemas.microsoft.com/office/drawing/2014/main" id="{81B1469A-DD21-427A-8F3B-E9E89B805D73}"/>
                  </a:ext>
                </a:extLst>
              </p:cNvPr>
              <p:cNvSpPr/>
              <p:nvPr/>
            </p:nvSpPr>
            <p:spPr bwMode="auto">
              <a:xfrm>
                <a:off x="3377" y="2177"/>
                <a:ext cx="3" cy="2"/>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5" name="Freeform 2083">
                <a:extLst>
                  <a:ext uri="{FF2B5EF4-FFF2-40B4-BE49-F238E27FC236}">
                    <a16:creationId xmlns:a16="http://schemas.microsoft.com/office/drawing/2014/main" id="{2F878634-2EE0-4277-961B-B1A08DA26228}"/>
                  </a:ext>
                </a:extLst>
              </p:cNvPr>
              <p:cNvSpPr/>
              <p:nvPr/>
            </p:nvSpPr>
            <p:spPr bwMode="auto">
              <a:xfrm>
                <a:off x="3214" y="2174"/>
                <a:ext cx="11" cy="8"/>
              </a:xfrm>
              <a:custGeom>
                <a:gdLst>
                  <a:gd name="T0" fmla="*/ 4 w 4"/>
                  <a:gd name="T1" fmla="*/ 2 h 3"/>
                  <a:gd name="T2" fmla="*/ 0 w 4"/>
                  <a:gd name="T3" fmla="*/ 2 h 3"/>
                  <a:gd name="T4" fmla="*/ 4 w 4"/>
                  <a:gd name="T5" fmla="*/ 2 h 3"/>
                </a:gdLst>
                <a:cxnLst>
                  <a:cxn ang="0">
                    <a:pos x="T0" y="T1"/>
                  </a:cxn>
                  <a:cxn ang="0">
                    <a:pos x="T2" y="T3"/>
                  </a:cxn>
                  <a:cxn ang="0">
                    <a:pos x="T4" y="T5"/>
                  </a:cxn>
                </a:cxnLst>
                <a:rect l="0" t="0" r="r" b="b"/>
                <a:pathLst>
                  <a:path w="4" h="3">
                    <a:moveTo>
                      <a:pt x="4" y="2"/>
                    </a:moveTo>
                    <a:cubicBezTo>
                      <a:pt x="3" y="1"/>
                      <a:pt x="2" y="3"/>
                      <a:pt x="0" y="2"/>
                    </a:cubicBezTo>
                    <a:cubicBezTo>
                      <a:pt x="1"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6" name="Freeform 2084">
                <a:extLst>
                  <a:ext uri="{FF2B5EF4-FFF2-40B4-BE49-F238E27FC236}">
                    <a16:creationId xmlns:a16="http://schemas.microsoft.com/office/drawing/2014/main" id="{0F2FD99E-D940-4722-A725-DEF59DF8F9D4}"/>
                  </a:ext>
                </a:extLst>
              </p:cNvPr>
              <p:cNvSpPr/>
              <p:nvPr/>
            </p:nvSpPr>
            <p:spPr bwMode="auto">
              <a:xfrm>
                <a:off x="3329" y="2177"/>
                <a:ext cx="24" cy="16"/>
              </a:xfrm>
              <a:custGeom>
                <a:gdLst>
                  <a:gd name="T0" fmla="*/ 7 w 9"/>
                  <a:gd name="T1" fmla="*/ 2 h 6"/>
                  <a:gd name="T2" fmla="*/ 9 w 9"/>
                  <a:gd name="T3" fmla="*/ 2 h 6"/>
                  <a:gd name="T4" fmla="*/ 9 w 9"/>
                  <a:gd name="T5" fmla="*/ 2 h 6"/>
                  <a:gd name="T6" fmla="*/ 7 w 9"/>
                  <a:gd name="T7" fmla="*/ 2 h 6"/>
                  <a:gd name="T8" fmla="*/ 6 w 9"/>
                  <a:gd name="T9" fmla="*/ 4 h 6"/>
                  <a:gd name="T10" fmla="*/ 4 w 9"/>
                  <a:gd name="T11" fmla="*/ 4 h 6"/>
                  <a:gd name="T12" fmla="*/ 4 w 9"/>
                  <a:gd name="T13" fmla="*/ 4 h 6"/>
                  <a:gd name="T14" fmla="*/ 6 w 9"/>
                  <a:gd name="T15" fmla="*/ 5 h 6"/>
                  <a:gd name="T16" fmla="*/ 5 w 9"/>
                  <a:gd name="T17" fmla="*/ 5 h 6"/>
                  <a:gd name="T18" fmla="*/ 2 w 9"/>
                  <a:gd name="T19" fmla="*/ 6 h 6"/>
                  <a:gd name="T20" fmla="*/ 0 w 9"/>
                  <a:gd name="T21" fmla="*/ 4 h 6"/>
                  <a:gd name="T22" fmla="*/ 2 w 9"/>
                  <a:gd name="T23" fmla="*/ 2 h 6"/>
                  <a:gd name="T24" fmla="*/ 6 w 9"/>
                  <a:gd name="T25" fmla="*/ 2 h 6"/>
                  <a:gd name="T26" fmla="*/ 7 w 9"/>
                  <a:gd name="T27" fmla="*/ 0 h 6"/>
                  <a:gd name="T28" fmla="*/ 7 w 9"/>
                  <a:gd name="T29"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7" y="2"/>
                    </a:moveTo>
                    <a:cubicBezTo>
                      <a:pt x="7" y="3"/>
                      <a:pt x="8" y="1"/>
                      <a:pt x="9" y="2"/>
                    </a:cubicBezTo>
                    <a:cubicBezTo>
                      <a:pt x="9" y="2"/>
                      <a:pt x="9" y="2"/>
                      <a:pt x="9" y="2"/>
                    </a:cubicBezTo>
                    <a:cubicBezTo>
                      <a:pt x="8" y="2"/>
                      <a:pt x="7" y="2"/>
                      <a:pt x="7" y="2"/>
                    </a:cubicBezTo>
                    <a:cubicBezTo>
                      <a:pt x="6" y="3"/>
                      <a:pt x="5" y="3"/>
                      <a:pt x="6" y="4"/>
                    </a:cubicBezTo>
                    <a:cubicBezTo>
                      <a:pt x="5" y="3"/>
                      <a:pt x="5" y="4"/>
                      <a:pt x="4" y="4"/>
                    </a:cubicBezTo>
                    <a:cubicBezTo>
                      <a:pt x="4" y="4"/>
                      <a:pt x="4" y="4"/>
                      <a:pt x="4" y="4"/>
                    </a:cubicBezTo>
                    <a:cubicBezTo>
                      <a:pt x="6" y="5"/>
                      <a:pt x="6" y="5"/>
                      <a:pt x="6" y="5"/>
                    </a:cubicBezTo>
                    <a:cubicBezTo>
                      <a:pt x="6" y="5"/>
                      <a:pt x="5" y="5"/>
                      <a:pt x="5" y="5"/>
                    </a:cubicBezTo>
                    <a:cubicBezTo>
                      <a:pt x="4" y="6"/>
                      <a:pt x="3" y="5"/>
                      <a:pt x="2" y="6"/>
                    </a:cubicBezTo>
                    <a:cubicBezTo>
                      <a:pt x="1" y="6"/>
                      <a:pt x="2" y="4"/>
                      <a:pt x="0" y="4"/>
                    </a:cubicBezTo>
                    <a:cubicBezTo>
                      <a:pt x="0" y="3"/>
                      <a:pt x="1" y="3"/>
                      <a:pt x="2" y="2"/>
                    </a:cubicBezTo>
                    <a:cubicBezTo>
                      <a:pt x="3" y="4"/>
                      <a:pt x="4" y="2"/>
                      <a:pt x="6" y="2"/>
                    </a:cubicBezTo>
                    <a:cubicBezTo>
                      <a:pt x="7" y="0"/>
                      <a:pt x="7" y="0"/>
                      <a:pt x="7" y="0"/>
                    </a:cubicBezTo>
                    <a:cubicBezTo>
                      <a:pt x="7"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7" name="Freeform 2085">
                <a:extLst>
                  <a:ext uri="{FF2B5EF4-FFF2-40B4-BE49-F238E27FC236}">
                    <a16:creationId xmlns:a16="http://schemas.microsoft.com/office/drawing/2014/main" id="{42773712-3105-4B2A-965E-7FEF7B57E631}"/>
                  </a:ext>
                </a:extLst>
              </p:cNvPr>
              <p:cNvSpPr/>
              <p:nvPr/>
            </p:nvSpPr>
            <p:spPr bwMode="auto">
              <a:xfrm>
                <a:off x="3391" y="2179"/>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0"/>
                      <a:pt x="1" y="0"/>
                      <a:pt x="1"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8" name="Freeform 2086">
                <a:extLst>
                  <a:ext uri="{FF2B5EF4-FFF2-40B4-BE49-F238E27FC236}">
                    <a16:creationId xmlns:a16="http://schemas.microsoft.com/office/drawing/2014/main" id="{0DB7261C-7A7D-4438-B501-3AFA0A686514}"/>
                  </a:ext>
                </a:extLst>
              </p:cNvPr>
              <p:cNvSpPr/>
              <p:nvPr/>
            </p:nvSpPr>
            <p:spPr bwMode="auto">
              <a:xfrm>
                <a:off x="3070" y="2177"/>
                <a:ext cx="11" cy="8"/>
              </a:xfrm>
              <a:custGeom>
                <a:gdLst>
                  <a:gd name="T0" fmla="*/ 4 w 4"/>
                  <a:gd name="T1" fmla="*/ 2 h 3"/>
                  <a:gd name="T2" fmla="*/ 2 w 4"/>
                  <a:gd name="T3" fmla="*/ 2 h 3"/>
                  <a:gd name="T4" fmla="*/ 4 w 4"/>
                  <a:gd name="T5" fmla="*/ 2 h 3"/>
                </a:gdLst>
                <a:cxnLst>
                  <a:cxn ang="0">
                    <a:pos x="T0" y="T1"/>
                  </a:cxn>
                  <a:cxn ang="0">
                    <a:pos x="T2" y="T3"/>
                  </a:cxn>
                  <a:cxn ang="0">
                    <a:pos x="T4" y="T5"/>
                  </a:cxn>
                </a:cxnLst>
                <a:rect l="0" t="0" r="r" b="b"/>
                <a:pathLst>
                  <a:path w="4" h="3">
                    <a:moveTo>
                      <a:pt x="4" y="2"/>
                    </a:moveTo>
                    <a:cubicBezTo>
                      <a:pt x="3" y="2"/>
                      <a:pt x="3" y="3"/>
                      <a:pt x="2" y="2"/>
                    </a:cubicBezTo>
                    <a:cubicBezTo>
                      <a:pt x="0" y="0"/>
                      <a:pt x="3"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99" name="Freeform 2087">
                <a:extLst>
                  <a:ext uri="{FF2B5EF4-FFF2-40B4-BE49-F238E27FC236}">
                    <a16:creationId xmlns:a16="http://schemas.microsoft.com/office/drawing/2014/main" id="{42DAC977-7F9A-4E47-9658-81019A8D2628}"/>
                  </a:ext>
                </a:extLst>
              </p:cNvPr>
              <p:cNvSpPr/>
              <p:nvPr/>
            </p:nvSpPr>
            <p:spPr bwMode="auto">
              <a:xfrm>
                <a:off x="2950" y="2179"/>
                <a:ext cx="19" cy="8"/>
              </a:xfrm>
              <a:custGeom>
                <a:gdLst>
                  <a:gd name="T0" fmla="*/ 7 w 7"/>
                  <a:gd name="T1" fmla="*/ 0 h 3"/>
                  <a:gd name="T2" fmla="*/ 5 w 7"/>
                  <a:gd name="T3" fmla="*/ 2 h 3"/>
                  <a:gd name="T4" fmla="*/ 6 w 7"/>
                  <a:gd name="T5" fmla="*/ 2 h 3"/>
                  <a:gd name="T6" fmla="*/ 5 w 7"/>
                  <a:gd name="T7" fmla="*/ 1 h 3"/>
                  <a:gd name="T8" fmla="*/ 0 w 7"/>
                  <a:gd name="T9" fmla="*/ 3 h 3"/>
                  <a:gd name="T10" fmla="*/ 1 w 7"/>
                  <a:gd name="T11" fmla="*/ 1 h 3"/>
                  <a:gd name="T12" fmla="*/ 7 w 7"/>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cubicBezTo>
                      <a:pt x="5" y="2"/>
                      <a:pt x="5" y="2"/>
                      <a:pt x="5" y="2"/>
                    </a:cubicBezTo>
                    <a:cubicBezTo>
                      <a:pt x="6" y="2"/>
                      <a:pt x="6" y="2"/>
                      <a:pt x="6" y="2"/>
                    </a:cubicBezTo>
                    <a:cubicBezTo>
                      <a:pt x="7" y="2"/>
                      <a:pt x="5" y="2"/>
                      <a:pt x="5" y="1"/>
                    </a:cubicBezTo>
                    <a:cubicBezTo>
                      <a:pt x="3" y="2"/>
                      <a:pt x="2" y="2"/>
                      <a:pt x="0" y="3"/>
                    </a:cubicBezTo>
                    <a:cubicBezTo>
                      <a:pt x="0" y="2"/>
                      <a:pt x="2" y="2"/>
                      <a:pt x="1" y="1"/>
                    </a:cubicBezTo>
                    <a:cubicBezTo>
                      <a:pt x="3" y="0"/>
                      <a:pt x="6"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0" name="Freeform 2088">
                <a:extLst>
                  <a:ext uri="{FF2B5EF4-FFF2-40B4-BE49-F238E27FC236}">
                    <a16:creationId xmlns:a16="http://schemas.microsoft.com/office/drawing/2014/main" id="{B543DC42-F44D-4BB1-AF5A-32598F93ACE1}"/>
                  </a:ext>
                </a:extLst>
              </p:cNvPr>
              <p:cNvSpPr/>
              <p:nvPr/>
            </p:nvSpPr>
            <p:spPr bwMode="auto">
              <a:xfrm>
                <a:off x="3428" y="2179"/>
                <a:ext cx="6" cy="6"/>
              </a:xfrm>
              <a:custGeom>
                <a:gdLst>
                  <a:gd name="T0" fmla="*/ 2 w 2"/>
                  <a:gd name="T1" fmla="*/ 1 h 2"/>
                  <a:gd name="T2" fmla="*/ 1 w 2"/>
                  <a:gd name="T3" fmla="*/ 2 h 2"/>
                  <a:gd name="T4" fmla="*/ 0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2" y="2"/>
                      <a:pt x="1" y="2"/>
                      <a:pt x="1" y="2"/>
                    </a:cubicBez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1" name="Freeform 2089">
                <a:extLst>
                  <a:ext uri="{FF2B5EF4-FFF2-40B4-BE49-F238E27FC236}">
                    <a16:creationId xmlns:a16="http://schemas.microsoft.com/office/drawing/2014/main" id="{06B7A657-7787-4E28-855B-2EB88AC2ADB8}"/>
                  </a:ext>
                </a:extLst>
              </p:cNvPr>
              <p:cNvSpPr/>
              <p:nvPr/>
            </p:nvSpPr>
            <p:spPr bwMode="auto">
              <a:xfrm>
                <a:off x="3134" y="2179"/>
                <a:ext cx="6" cy="8"/>
              </a:xfrm>
              <a:custGeom>
                <a:gdLst>
                  <a:gd name="T0" fmla="*/ 2 w 2"/>
                  <a:gd name="T1" fmla="*/ 1 h 3"/>
                  <a:gd name="T2" fmla="*/ 0 w 2"/>
                  <a:gd name="T3" fmla="*/ 2 h 3"/>
                  <a:gd name="T4" fmla="*/ 1 w 2"/>
                  <a:gd name="T5" fmla="*/ 3 h 3"/>
                  <a:gd name="T6" fmla="*/ 0 w 2"/>
                  <a:gd name="T7" fmla="*/ 1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1" y="0"/>
                      <a:pt x="2" y="2"/>
                      <a:pt x="0" y="2"/>
                    </a:cubicBezTo>
                    <a:cubicBezTo>
                      <a:pt x="1" y="3"/>
                      <a:pt x="1" y="3"/>
                      <a:pt x="1" y="3"/>
                    </a:cubicBezTo>
                    <a:cubicBezTo>
                      <a:pt x="0" y="3"/>
                      <a:pt x="0" y="1"/>
                      <a:pt x="0" y="1"/>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2" name="Freeform 2090">
                <a:extLst>
                  <a:ext uri="{FF2B5EF4-FFF2-40B4-BE49-F238E27FC236}">
                    <a16:creationId xmlns:a16="http://schemas.microsoft.com/office/drawing/2014/main" id="{E3DD2B0D-B37B-4F8E-B37F-E98596662E17}"/>
                  </a:ext>
                </a:extLst>
              </p:cNvPr>
              <p:cNvSpPr/>
              <p:nvPr/>
            </p:nvSpPr>
            <p:spPr bwMode="auto">
              <a:xfrm>
                <a:off x="3367" y="2179"/>
                <a:ext cx="5" cy="6"/>
              </a:xfrm>
              <a:custGeom>
                <a:gdLst>
                  <a:gd name="T0" fmla="*/ 1 w 2"/>
                  <a:gd name="T1" fmla="*/ 1 h 2"/>
                  <a:gd name="T2" fmla="*/ 2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1"/>
                      <a:pt x="2" y="1"/>
                      <a:pt x="2" y="1"/>
                    </a:cubicBezTo>
                    <a:cubicBezTo>
                      <a:pt x="1" y="1"/>
                      <a:pt x="0" y="2"/>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3" name="Freeform 2091">
                <a:extLst>
                  <a:ext uri="{FF2B5EF4-FFF2-40B4-BE49-F238E27FC236}">
                    <a16:creationId xmlns:a16="http://schemas.microsoft.com/office/drawing/2014/main" id="{845C6A37-4912-4506-A336-49B9E0556B72}"/>
                  </a:ext>
                </a:extLst>
              </p:cNvPr>
              <p:cNvSpPr/>
              <p:nvPr/>
            </p:nvSpPr>
            <p:spPr bwMode="auto">
              <a:xfrm>
                <a:off x="3009" y="2182"/>
                <a:ext cx="2" cy="3"/>
              </a:xfrm>
              <a:custGeom>
                <a:gdLst>
                  <a:gd name="T0" fmla="*/ 0 w 2"/>
                  <a:gd name="T1" fmla="*/ 0 h 3"/>
                  <a:gd name="T2" fmla="*/ 2 w 2"/>
                  <a:gd name="T3" fmla="*/ 0 h 3"/>
                  <a:gd name="T4" fmla="*/ 2 w 2"/>
                  <a:gd name="T5" fmla="*/ 3 h 3"/>
                  <a:gd name="T6" fmla="*/ 0 w 2"/>
                  <a:gd name="T7" fmla="*/ 0 h 3"/>
                </a:gd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4" name="Freeform 2092">
                <a:extLst>
                  <a:ext uri="{FF2B5EF4-FFF2-40B4-BE49-F238E27FC236}">
                    <a16:creationId xmlns:a16="http://schemas.microsoft.com/office/drawing/2014/main" id="{2B55EC4A-2889-497F-BBCE-DCFBDEAB68F2}"/>
                  </a:ext>
                </a:extLst>
              </p:cNvPr>
              <p:cNvSpPr/>
              <p:nvPr/>
            </p:nvSpPr>
            <p:spPr bwMode="auto">
              <a:xfrm>
                <a:off x="2349" y="2182"/>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5" name="Freeform 2093">
                <a:extLst>
                  <a:ext uri="{FF2B5EF4-FFF2-40B4-BE49-F238E27FC236}">
                    <a16:creationId xmlns:a16="http://schemas.microsoft.com/office/drawing/2014/main" id="{824A9D9D-EB67-4850-ACFF-768FD3EF3A69}"/>
                  </a:ext>
                </a:extLst>
              </p:cNvPr>
              <p:cNvSpPr/>
              <p:nvPr/>
            </p:nvSpPr>
            <p:spPr bwMode="auto">
              <a:xfrm>
                <a:off x="3046" y="2182"/>
                <a:ext cx="5" cy="3"/>
              </a:xfrm>
              <a:custGeom>
                <a:gdLst>
                  <a:gd name="T0" fmla="*/ 0 w 5"/>
                  <a:gd name="T1" fmla="*/ 3 h 3"/>
                  <a:gd name="T2" fmla="*/ 5 w 5"/>
                  <a:gd name="T3" fmla="*/ 0 h 3"/>
                  <a:gd name="T4" fmla="*/ 3 w 5"/>
                  <a:gd name="T5" fmla="*/ 3 h 3"/>
                  <a:gd name="T6" fmla="*/ 0 w 5"/>
                  <a:gd name="T7" fmla="*/ 3 h 3"/>
                </a:gdLst>
                <a:cxnLst>
                  <a:cxn ang="0">
                    <a:pos x="T0" y="T1"/>
                  </a:cxn>
                  <a:cxn ang="0">
                    <a:pos x="T2" y="T3"/>
                  </a:cxn>
                  <a:cxn ang="0">
                    <a:pos x="T4" y="T5"/>
                  </a:cxn>
                  <a:cxn ang="0">
                    <a:pos x="T6" y="T7"/>
                  </a:cxn>
                </a:cxnLst>
                <a:rect l="0" t="0" r="r" b="b"/>
                <a:pathLst>
                  <a:path w="5" h="3">
                    <a:moveTo>
                      <a:pt x="0" y="3"/>
                    </a:moveTo>
                    <a:lnTo>
                      <a:pt x="5"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6" name="Freeform 2094">
                <a:extLst>
                  <a:ext uri="{FF2B5EF4-FFF2-40B4-BE49-F238E27FC236}">
                    <a16:creationId xmlns:a16="http://schemas.microsoft.com/office/drawing/2014/main" id="{DB863EB5-1672-420D-A932-664D454215C9}"/>
                  </a:ext>
                </a:extLst>
              </p:cNvPr>
              <p:cNvSpPr/>
              <p:nvPr/>
            </p:nvSpPr>
            <p:spPr bwMode="auto">
              <a:xfrm>
                <a:off x="3896" y="2182"/>
                <a:ext cx="2" cy="3"/>
              </a:xfrm>
              <a:custGeom>
                <a:gdLst>
                  <a:gd name="T0" fmla="*/ 0 w 2"/>
                  <a:gd name="T1" fmla="*/ 3 h 3"/>
                  <a:gd name="T2" fmla="*/ 0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7" name="Freeform 2095">
                <a:extLst>
                  <a:ext uri="{FF2B5EF4-FFF2-40B4-BE49-F238E27FC236}">
                    <a16:creationId xmlns:a16="http://schemas.microsoft.com/office/drawing/2014/main" id="{FC6C9EA3-02FF-42C2-98CF-221D36BB4EFD}"/>
                  </a:ext>
                </a:extLst>
              </p:cNvPr>
              <p:cNvSpPr/>
              <p:nvPr/>
            </p:nvSpPr>
            <p:spPr bwMode="auto">
              <a:xfrm>
                <a:off x="3011" y="2182"/>
                <a:ext cx="14" cy="8"/>
              </a:xfrm>
              <a:custGeom>
                <a:gdLst>
                  <a:gd name="T0" fmla="*/ 5 w 5"/>
                  <a:gd name="T1" fmla="*/ 1 h 3"/>
                  <a:gd name="T2" fmla="*/ 4 w 5"/>
                  <a:gd name="T3" fmla="*/ 2 h 3"/>
                  <a:gd name="T4" fmla="*/ 5 w 5"/>
                  <a:gd name="T5" fmla="*/ 2 h 3"/>
                  <a:gd name="T6" fmla="*/ 1 w 5"/>
                  <a:gd name="T7" fmla="*/ 2 h 3"/>
                  <a:gd name="T8" fmla="*/ 1 w 5"/>
                  <a:gd name="T9" fmla="*/ 1 h 3"/>
                  <a:gd name="T10" fmla="*/ 2 w 5"/>
                  <a:gd name="T11" fmla="*/ 2 h 3"/>
                  <a:gd name="T12" fmla="*/ 3 w 5"/>
                  <a:gd name="T13" fmla="*/ 2 h 3"/>
                  <a:gd name="T14" fmla="*/ 3 w 5"/>
                  <a:gd name="T15" fmla="*/ 1 h 3"/>
                  <a:gd name="T16" fmla="*/ 5 w 5"/>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4" y="2"/>
                      <a:pt x="4" y="2"/>
                      <a:pt x="4" y="2"/>
                    </a:cubicBezTo>
                    <a:cubicBezTo>
                      <a:pt x="5" y="2"/>
                      <a:pt x="5" y="2"/>
                      <a:pt x="5" y="2"/>
                    </a:cubicBezTo>
                    <a:cubicBezTo>
                      <a:pt x="4" y="3"/>
                      <a:pt x="3" y="2"/>
                      <a:pt x="1" y="2"/>
                    </a:cubicBezTo>
                    <a:cubicBezTo>
                      <a:pt x="1" y="2"/>
                      <a:pt x="0" y="2"/>
                      <a:pt x="1" y="1"/>
                    </a:cubicBezTo>
                    <a:cubicBezTo>
                      <a:pt x="1" y="1"/>
                      <a:pt x="1" y="3"/>
                      <a:pt x="2" y="2"/>
                    </a:cubicBezTo>
                    <a:cubicBezTo>
                      <a:pt x="3" y="2"/>
                      <a:pt x="3" y="2"/>
                      <a:pt x="3" y="2"/>
                    </a:cubicBezTo>
                    <a:cubicBezTo>
                      <a:pt x="3" y="1"/>
                      <a:pt x="3" y="1"/>
                      <a:pt x="3" y="1"/>
                    </a:cubicBezTo>
                    <a:cubicBezTo>
                      <a:pt x="4" y="1"/>
                      <a:pt x="4"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8" name="Freeform 2096">
                <a:extLst>
                  <a:ext uri="{FF2B5EF4-FFF2-40B4-BE49-F238E27FC236}">
                    <a16:creationId xmlns:a16="http://schemas.microsoft.com/office/drawing/2014/main" id="{468E3B49-EC77-416F-BCA1-46D1BB7DB4F3}"/>
                  </a:ext>
                </a:extLst>
              </p:cNvPr>
              <p:cNvSpPr/>
              <p:nvPr/>
            </p:nvSpPr>
            <p:spPr bwMode="auto">
              <a:xfrm>
                <a:off x="3295" y="2182"/>
                <a:ext cx="18" cy="16"/>
              </a:xfrm>
              <a:custGeom>
                <a:gdLst>
                  <a:gd name="T0" fmla="*/ 3 w 7"/>
                  <a:gd name="T1" fmla="*/ 3 h 6"/>
                  <a:gd name="T2" fmla="*/ 7 w 7"/>
                  <a:gd name="T3" fmla="*/ 3 h 6"/>
                  <a:gd name="T4" fmla="*/ 6 w 7"/>
                  <a:gd name="T5" fmla="*/ 4 h 6"/>
                  <a:gd name="T6" fmla="*/ 7 w 7"/>
                  <a:gd name="T7" fmla="*/ 6 h 6"/>
                  <a:gd name="T8" fmla="*/ 3 w 7"/>
                  <a:gd name="T9" fmla="*/ 4 h 6"/>
                  <a:gd name="T10" fmla="*/ 0 w 7"/>
                  <a:gd name="T11" fmla="*/ 4 h 6"/>
                  <a:gd name="T12" fmla="*/ 3 w 7"/>
                  <a:gd name="T13" fmla="*/ 3 h 6"/>
                  <a:gd name="T14" fmla="*/ 2 w 7"/>
                  <a:gd name="T15" fmla="*/ 3 h 6"/>
                  <a:gd name="T16" fmla="*/ 2 w 7"/>
                  <a:gd name="T17" fmla="*/ 0 h 6"/>
                  <a:gd name="T18" fmla="*/ 3 w 7"/>
                  <a:gd name="T19"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3"/>
                    </a:moveTo>
                    <a:cubicBezTo>
                      <a:pt x="5" y="4"/>
                      <a:pt x="6" y="1"/>
                      <a:pt x="7" y="3"/>
                    </a:cubicBezTo>
                    <a:cubicBezTo>
                      <a:pt x="7" y="3"/>
                      <a:pt x="6" y="2"/>
                      <a:pt x="6" y="4"/>
                    </a:cubicBezTo>
                    <a:cubicBezTo>
                      <a:pt x="5" y="5"/>
                      <a:pt x="7" y="4"/>
                      <a:pt x="7" y="6"/>
                    </a:cubicBezTo>
                    <a:cubicBezTo>
                      <a:pt x="5" y="6"/>
                      <a:pt x="3" y="6"/>
                      <a:pt x="3" y="4"/>
                    </a:cubicBezTo>
                    <a:cubicBezTo>
                      <a:pt x="2" y="4"/>
                      <a:pt x="1" y="5"/>
                      <a:pt x="0" y="4"/>
                    </a:cubicBezTo>
                    <a:cubicBezTo>
                      <a:pt x="0" y="3"/>
                      <a:pt x="2" y="4"/>
                      <a:pt x="3" y="3"/>
                    </a:cubicBezTo>
                    <a:cubicBezTo>
                      <a:pt x="2" y="3"/>
                      <a:pt x="2" y="3"/>
                      <a:pt x="2" y="3"/>
                    </a:cubicBezTo>
                    <a:cubicBezTo>
                      <a:pt x="2" y="0"/>
                      <a:pt x="2" y="0"/>
                      <a:pt x="2" y="0"/>
                    </a:cubicBezTo>
                    <a:cubicBezTo>
                      <a:pt x="2" y="2"/>
                      <a:pt x="2"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09" name="Freeform 2097">
                <a:extLst>
                  <a:ext uri="{FF2B5EF4-FFF2-40B4-BE49-F238E27FC236}">
                    <a16:creationId xmlns:a16="http://schemas.microsoft.com/office/drawing/2014/main" id="{F1434549-C5D9-4D4B-8D94-F1A54602D25D}"/>
                  </a:ext>
                </a:extLst>
              </p:cNvPr>
              <p:cNvSpPr/>
              <p:nvPr/>
            </p:nvSpPr>
            <p:spPr bwMode="auto">
              <a:xfrm>
                <a:off x="3359" y="2185"/>
                <a:ext cx="2" cy="2"/>
              </a:xfrm>
              <a:custGeom>
                <a:gdLst>
                  <a:gd name="T0" fmla="*/ 1 w 1"/>
                  <a:gd name="T1" fmla="*/ 1 h 1"/>
                  <a:gd name="T2" fmla="*/ 1 w 1"/>
                  <a:gd name="T3" fmla="*/ 0 h 1"/>
                  <a:gd name="T4" fmla="*/ 1 w 1"/>
                  <a:gd name="T5" fmla="*/ 1 h 1"/>
                </a:gdLst>
                <a:cxnLst>
                  <a:cxn ang="0">
                    <a:pos x="T0" y="T1"/>
                  </a:cxn>
                  <a:cxn ang="0">
                    <a:pos x="T2" y="T3"/>
                  </a:cxn>
                  <a:cxn ang="0">
                    <a:pos x="T4" y="T5"/>
                  </a:cxn>
                </a:cxnLst>
                <a:rect l="0" t="0" r="r" b="b"/>
                <a:pathLst>
                  <a:path w="1" h="1">
                    <a:moveTo>
                      <a:pt x="1" y="1"/>
                    </a:move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0" name="Rectangle 2098">
                <a:extLst>
                  <a:ext uri="{FF2B5EF4-FFF2-40B4-BE49-F238E27FC236}">
                    <a16:creationId xmlns:a16="http://schemas.microsoft.com/office/drawing/2014/main" id="{DBC4A9E0-C2CA-41FE-BA6A-038D1E5C8EC6}"/>
                  </a:ext>
                </a:extLst>
              </p:cNvPr>
              <p:cNvSpPr>
                <a:spLocks noChangeArrowheads="1"/>
              </p:cNvSpPr>
              <p:nvPr/>
            </p:nvSpPr>
            <p:spPr bwMode="auto">
              <a:xfrm>
                <a:off x="3027" y="2185"/>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1" name="Freeform 2099">
                <a:extLst>
                  <a:ext uri="{FF2B5EF4-FFF2-40B4-BE49-F238E27FC236}">
                    <a16:creationId xmlns:a16="http://schemas.microsoft.com/office/drawing/2014/main" id="{869D7CB1-8B70-4EC7-8F97-FE2821816B02}"/>
                  </a:ext>
                </a:extLst>
              </p:cNvPr>
              <p:cNvSpPr/>
              <p:nvPr/>
            </p:nvSpPr>
            <p:spPr bwMode="auto">
              <a:xfrm>
                <a:off x="3174" y="2185"/>
                <a:ext cx="8" cy="5"/>
              </a:xfrm>
              <a:custGeom>
                <a:gdLst>
                  <a:gd name="T0" fmla="*/ 3 w 3"/>
                  <a:gd name="T1" fmla="*/ 1 h 2"/>
                  <a:gd name="T2" fmla="*/ 3 w 3"/>
                  <a:gd name="T3" fmla="*/ 1 h 2"/>
                  <a:gd name="T4" fmla="*/ 0 w 3"/>
                  <a:gd name="T5" fmla="*/ 1 h 2"/>
                  <a:gd name="T6" fmla="*/ 3 w 3"/>
                  <a:gd name="T7" fmla="*/ 1 h 2"/>
                </a:gdLst>
                <a:cxnLst>
                  <a:cxn ang="0">
                    <a:pos x="T0" y="T1"/>
                  </a:cxn>
                  <a:cxn ang="0">
                    <a:pos x="T2" y="T3"/>
                  </a:cxn>
                  <a:cxn ang="0">
                    <a:pos x="T4" y="T5"/>
                  </a:cxn>
                  <a:cxn ang="0">
                    <a:pos x="T6" y="T7"/>
                  </a:cxn>
                </a:cxnLst>
                <a:rect l="0" t="0" r="r" b="b"/>
                <a:pathLst>
                  <a:path w="3" h="2">
                    <a:moveTo>
                      <a:pt x="3" y="1"/>
                    </a:moveTo>
                    <a:cubicBezTo>
                      <a:pt x="3" y="1"/>
                      <a:pt x="3" y="1"/>
                      <a:pt x="3" y="1"/>
                    </a:cubicBezTo>
                    <a:cubicBezTo>
                      <a:pt x="2" y="0"/>
                      <a:pt x="1" y="2"/>
                      <a:pt x="0" y="1"/>
                    </a:cubicBezTo>
                    <a:cubicBezTo>
                      <a:pt x="0"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2" name="Rectangle 2100">
                <a:extLst>
                  <a:ext uri="{FF2B5EF4-FFF2-40B4-BE49-F238E27FC236}">
                    <a16:creationId xmlns:a16="http://schemas.microsoft.com/office/drawing/2014/main" id="{52785863-15C2-48C2-9622-E3E5FF16983F}"/>
                  </a:ext>
                </a:extLst>
              </p:cNvPr>
              <p:cNvSpPr>
                <a:spLocks noChangeArrowheads="1"/>
              </p:cNvSpPr>
              <p:nvPr/>
            </p:nvSpPr>
            <p:spPr bwMode="auto">
              <a:xfrm>
                <a:off x="3001" y="218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3" name="Freeform 2101">
                <a:extLst>
                  <a:ext uri="{FF2B5EF4-FFF2-40B4-BE49-F238E27FC236}">
                    <a16:creationId xmlns:a16="http://schemas.microsoft.com/office/drawing/2014/main" id="{A7D2A15A-46A2-4042-98E5-CB1758223732}"/>
                  </a:ext>
                </a:extLst>
              </p:cNvPr>
              <p:cNvSpPr/>
              <p:nvPr/>
            </p:nvSpPr>
            <p:spPr bwMode="auto">
              <a:xfrm>
                <a:off x="2985" y="2187"/>
                <a:ext cx="8" cy="3"/>
              </a:xfrm>
              <a:custGeom>
                <a:gdLst>
                  <a:gd name="T0" fmla="*/ 1 w 3"/>
                  <a:gd name="T1" fmla="*/ 1 h 1"/>
                  <a:gd name="T2" fmla="*/ 0 w 3"/>
                  <a:gd name="T3" fmla="*/ 1 h 1"/>
                  <a:gd name="T4" fmla="*/ 3 w 3"/>
                  <a:gd name="T5" fmla="*/ 0 h 1"/>
                  <a:gd name="T6" fmla="*/ 1 w 3"/>
                  <a:gd name="T7" fmla="*/ 1 h 1"/>
                </a:gdLst>
                <a:cxnLst>
                  <a:cxn ang="0">
                    <a:pos x="T0" y="T1"/>
                  </a:cxn>
                  <a:cxn ang="0">
                    <a:pos x="T2" y="T3"/>
                  </a:cxn>
                  <a:cxn ang="0">
                    <a:pos x="T4" y="T5"/>
                  </a:cxn>
                  <a:cxn ang="0">
                    <a:pos x="T6" y="T7"/>
                  </a:cxn>
                </a:cxnLst>
                <a:rect l="0" t="0" r="r" b="b"/>
                <a:pathLst>
                  <a:path w="3" h="1">
                    <a:moveTo>
                      <a:pt x="1" y="1"/>
                    </a:moveTo>
                    <a:cubicBezTo>
                      <a:pt x="0" y="1"/>
                      <a:pt x="0" y="1"/>
                      <a:pt x="0" y="1"/>
                    </a:cubicBezTo>
                    <a:cubicBezTo>
                      <a:pt x="1" y="0"/>
                      <a:pt x="3" y="0"/>
                      <a:pt x="3"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4" name="Freeform 2102">
                <a:extLst>
                  <a:ext uri="{FF2B5EF4-FFF2-40B4-BE49-F238E27FC236}">
                    <a16:creationId xmlns:a16="http://schemas.microsoft.com/office/drawing/2014/main" id="{56A11893-3E23-4073-A013-F4B8F129B745}"/>
                  </a:ext>
                </a:extLst>
              </p:cNvPr>
              <p:cNvSpPr/>
              <p:nvPr/>
            </p:nvSpPr>
            <p:spPr bwMode="auto">
              <a:xfrm>
                <a:off x="2298" y="2187"/>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5" name="Freeform 2103">
                <a:extLst>
                  <a:ext uri="{FF2B5EF4-FFF2-40B4-BE49-F238E27FC236}">
                    <a16:creationId xmlns:a16="http://schemas.microsoft.com/office/drawing/2014/main" id="{5E3E6765-9A19-4171-8712-C2B551F421B7}"/>
                  </a:ext>
                </a:extLst>
              </p:cNvPr>
              <p:cNvSpPr/>
              <p:nvPr/>
            </p:nvSpPr>
            <p:spPr bwMode="auto">
              <a:xfrm>
                <a:off x="2966" y="2187"/>
                <a:ext cx="11" cy="6"/>
              </a:xfrm>
              <a:custGeom>
                <a:gdLst>
                  <a:gd name="T0" fmla="*/ 3 w 4"/>
                  <a:gd name="T1" fmla="*/ 2 h 2"/>
                  <a:gd name="T2" fmla="*/ 0 w 4"/>
                  <a:gd name="T3" fmla="*/ 2 h 2"/>
                  <a:gd name="T4" fmla="*/ 2 w 4"/>
                  <a:gd name="T5" fmla="*/ 0 h 2"/>
                  <a:gd name="T6" fmla="*/ 3 w 4"/>
                  <a:gd name="T7" fmla="*/ 2 h 2"/>
                </a:gdLst>
                <a:cxnLst>
                  <a:cxn ang="0">
                    <a:pos x="T0" y="T1"/>
                  </a:cxn>
                  <a:cxn ang="0">
                    <a:pos x="T2" y="T3"/>
                  </a:cxn>
                  <a:cxn ang="0">
                    <a:pos x="T4" y="T5"/>
                  </a:cxn>
                  <a:cxn ang="0">
                    <a:pos x="T6" y="T7"/>
                  </a:cxn>
                </a:cxnLst>
                <a:rect l="0" t="0" r="r" b="b"/>
                <a:pathLst>
                  <a:path w="4" h="2">
                    <a:moveTo>
                      <a:pt x="3" y="2"/>
                    </a:moveTo>
                    <a:cubicBezTo>
                      <a:pt x="0" y="2"/>
                      <a:pt x="0" y="2"/>
                      <a:pt x="0" y="2"/>
                    </a:cubicBezTo>
                    <a:cubicBezTo>
                      <a:pt x="0" y="1"/>
                      <a:pt x="2" y="2"/>
                      <a:pt x="2" y="0"/>
                    </a:cubicBezTo>
                    <a:cubicBezTo>
                      <a:pt x="2" y="0"/>
                      <a:pt x="4"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6" name="Freeform 2104">
                <a:extLst>
                  <a:ext uri="{FF2B5EF4-FFF2-40B4-BE49-F238E27FC236}">
                    <a16:creationId xmlns:a16="http://schemas.microsoft.com/office/drawing/2014/main" id="{E00FDE28-5A54-4D9B-A0C9-EF2365129A52}"/>
                  </a:ext>
                </a:extLst>
              </p:cNvPr>
              <p:cNvSpPr/>
              <p:nvPr/>
            </p:nvSpPr>
            <p:spPr bwMode="auto">
              <a:xfrm>
                <a:off x="2899" y="2185"/>
                <a:ext cx="206" cy="56"/>
              </a:xfrm>
              <a:custGeom>
                <a:gdLst>
                  <a:gd name="T0" fmla="*/ 71 w 77"/>
                  <a:gd name="T1" fmla="*/ 4 h 21"/>
                  <a:gd name="T2" fmla="*/ 67 w 77"/>
                  <a:gd name="T3" fmla="*/ 6 h 21"/>
                  <a:gd name="T4" fmla="*/ 61 w 77"/>
                  <a:gd name="T5" fmla="*/ 7 h 21"/>
                  <a:gd name="T6" fmla="*/ 59 w 77"/>
                  <a:gd name="T7" fmla="*/ 7 h 21"/>
                  <a:gd name="T8" fmla="*/ 57 w 77"/>
                  <a:gd name="T9" fmla="*/ 6 h 21"/>
                  <a:gd name="T10" fmla="*/ 59 w 77"/>
                  <a:gd name="T11" fmla="*/ 9 h 21"/>
                  <a:gd name="T12" fmla="*/ 47 w 77"/>
                  <a:gd name="T13" fmla="*/ 11 h 21"/>
                  <a:gd name="T14" fmla="*/ 47 w 77"/>
                  <a:gd name="T15" fmla="*/ 13 h 21"/>
                  <a:gd name="T16" fmla="*/ 39 w 77"/>
                  <a:gd name="T17" fmla="*/ 14 h 21"/>
                  <a:gd name="T18" fmla="*/ 25 w 77"/>
                  <a:gd name="T19" fmla="*/ 16 h 21"/>
                  <a:gd name="T20" fmla="*/ 17 w 77"/>
                  <a:gd name="T21" fmla="*/ 17 h 21"/>
                  <a:gd name="T22" fmla="*/ 16 w 77"/>
                  <a:gd name="T23" fmla="*/ 17 h 21"/>
                  <a:gd name="T24" fmla="*/ 12 w 77"/>
                  <a:gd name="T25" fmla="*/ 19 h 21"/>
                  <a:gd name="T26" fmla="*/ 1 w 77"/>
                  <a:gd name="T27" fmla="*/ 20 h 21"/>
                  <a:gd name="T28" fmla="*/ 3 w 77"/>
                  <a:gd name="T29" fmla="*/ 18 h 21"/>
                  <a:gd name="T30" fmla="*/ 7 w 77"/>
                  <a:gd name="T31" fmla="*/ 18 h 21"/>
                  <a:gd name="T32" fmla="*/ 9 w 77"/>
                  <a:gd name="T33" fmla="*/ 16 h 21"/>
                  <a:gd name="T34" fmla="*/ 12 w 77"/>
                  <a:gd name="T35" fmla="*/ 14 h 21"/>
                  <a:gd name="T36" fmla="*/ 19 w 77"/>
                  <a:gd name="T37" fmla="*/ 15 h 21"/>
                  <a:gd name="T38" fmla="*/ 28 w 77"/>
                  <a:gd name="T39" fmla="*/ 14 h 21"/>
                  <a:gd name="T40" fmla="*/ 23 w 77"/>
                  <a:gd name="T41" fmla="*/ 14 h 21"/>
                  <a:gd name="T42" fmla="*/ 25 w 77"/>
                  <a:gd name="T43" fmla="*/ 13 h 21"/>
                  <a:gd name="T44" fmla="*/ 27 w 77"/>
                  <a:gd name="T45" fmla="*/ 10 h 21"/>
                  <a:gd name="T46" fmla="*/ 29 w 77"/>
                  <a:gd name="T47" fmla="*/ 11 h 21"/>
                  <a:gd name="T48" fmla="*/ 32 w 77"/>
                  <a:gd name="T49" fmla="*/ 10 h 21"/>
                  <a:gd name="T50" fmla="*/ 44 w 77"/>
                  <a:gd name="T51" fmla="*/ 6 h 21"/>
                  <a:gd name="T52" fmla="*/ 51 w 77"/>
                  <a:gd name="T53" fmla="*/ 6 h 21"/>
                  <a:gd name="T54" fmla="*/ 52 w 77"/>
                  <a:gd name="T55" fmla="*/ 5 h 21"/>
                  <a:gd name="T56" fmla="*/ 55 w 77"/>
                  <a:gd name="T57" fmla="*/ 5 h 21"/>
                  <a:gd name="T58" fmla="*/ 61 w 77"/>
                  <a:gd name="T59" fmla="*/ 6 h 21"/>
                  <a:gd name="T60" fmla="*/ 64 w 77"/>
                  <a:gd name="T61" fmla="*/ 5 h 21"/>
                  <a:gd name="T62" fmla="*/ 68 w 77"/>
                  <a:gd name="T63" fmla="*/ 3 h 21"/>
                  <a:gd name="T64" fmla="*/ 76 w 77"/>
                  <a:gd name="T65" fmla="*/ 1 h 21"/>
                  <a:gd name="T66" fmla="*/ 76 w 77"/>
                  <a:gd name="T67" fmla="*/ 4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76" y="4"/>
                    </a:moveTo>
                    <a:cubicBezTo>
                      <a:pt x="74" y="3"/>
                      <a:pt x="73" y="5"/>
                      <a:pt x="71" y="4"/>
                    </a:cubicBezTo>
                    <a:cubicBezTo>
                      <a:pt x="70" y="5"/>
                      <a:pt x="68" y="5"/>
                      <a:pt x="67" y="6"/>
                    </a:cubicBezTo>
                    <a:cubicBezTo>
                      <a:pt x="67" y="6"/>
                      <a:pt x="67" y="6"/>
                      <a:pt x="67" y="6"/>
                    </a:cubicBezTo>
                    <a:cubicBezTo>
                      <a:pt x="66" y="7"/>
                      <a:pt x="65" y="6"/>
                      <a:pt x="64" y="7"/>
                    </a:cubicBezTo>
                    <a:cubicBezTo>
                      <a:pt x="61" y="7"/>
                      <a:pt x="61" y="7"/>
                      <a:pt x="61" y="7"/>
                    </a:cubicBezTo>
                    <a:cubicBezTo>
                      <a:pt x="61" y="7"/>
                      <a:pt x="62" y="7"/>
                      <a:pt x="61" y="7"/>
                    </a:cubicBezTo>
                    <a:cubicBezTo>
                      <a:pt x="60" y="7"/>
                      <a:pt x="60" y="8"/>
                      <a:pt x="59" y="7"/>
                    </a:cubicBezTo>
                    <a:cubicBezTo>
                      <a:pt x="57" y="6"/>
                      <a:pt x="59" y="4"/>
                      <a:pt x="57" y="6"/>
                    </a:cubicBezTo>
                    <a:cubicBezTo>
                      <a:pt x="57" y="6"/>
                      <a:pt x="57" y="6"/>
                      <a:pt x="57" y="6"/>
                    </a:cubicBezTo>
                    <a:cubicBezTo>
                      <a:pt x="55" y="6"/>
                      <a:pt x="55" y="7"/>
                      <a:pt x="53" y="7"/>
                    </a:cubicBezTo>
                    <a:cubicBezTo>
                      <a:pt x="55" y="9"/>
                      <a:pt x="59" y="5"/>
                      <a:pt x="59" y="9"/>
                    </a:cubicBezTo>
                    <a:cubicBezTo>
                      <a:pt x="57" y="8"/>
                      <a:pt x="55" y="11"/>
                      <a:pt x="54" y="10"/>
                    </a:cubicBezTo>
                    <a:cubicBezTo>
                      <a:pt x="51" y="10"/>
                      <a:pt x="49" y="12"/>
                      <a:pt x="47" y="11"/>
                    </a:cubicBezTo>
                    <a:cubicBezTo>
                      <a:pt x="46" y="12"/>
                      <a:pt x="46" y="12"/>
                      <a:pt x="46" y="12"/>
                    </a:cubicBezTo>
                    <a:cubicBezTo>
                      <a:pt x="47" y="12"/>
                      <a:pt x="47" y="13"/>
                      <a:pt x="47" y="13"/>
                    </a:cubicBezTo>
                    <a:cubicBezTo>
                      <a:pt x="45" y="14"/>
                      <a:pt x="45" y="12"/>
                      <a:pt x="44" y="13"/>
                    </a:cubicBezTo>
                    <a:cubicBezTo>
                      <a:pt x="43" y="14"/>
                      <a:pt x="40" y="13"/>
                      <a:pt x="39" y="14"/>
                    </a:cubicBezTo>
                    <a:cubicBezTo>
                      <a:pt x="37" y="17"/>
                      <a:pt x="34" y="13"/>
                      <a:pt x="32" y="16"/>
                    </a:cubicBezTo>
                    <a:cubicBezTo>
                      <a:pt x="30" y="13"/>
                      <a:pt x="28" y="18"/>
                      <a:pt x="25" y="16"/>
                    </a:cubicBezTo>
                    <a:cubicBezTo>
                      <a:pt x="24" y="18"/>
                      <a:pt x="21" y="18"/>
                      <a:pt x="18" y="18"/>
                    </a:cubicBezTo>
                    <a:cubicBezTo>
                      <a:pt x="17" y="17"/>
                      <a:pt x="17" y="17"/>
                      <a:pt x="17" y="17"/>
                    </a:cubicBezTo>
                    <a:cubicBezTo>
                      <a:pt x="16" y="18"/>
                      <a:pt x="16" y="18"/>
                      <a:pt x="16" y="18"/>
                    </a:cubicBezTo>
                    <a:cubicBezTo>
                      <a:pt x="16" y="17"/>
                      <a:pt x="16" y="17"/>
                      <a:pt x="16" y="17"/>
                    </a:cubicBezTo>
                    <a:cubicBezTo>
                      <a:pt x="15" y="17"/>
                      <a:pt x="13" y="17"/>
                      <a:pt x="12" y="18"/>
                    </a:cubicBezTo>
                    <a:cubicBezTo>
                      <a:pt x="12" y="18"/>
                      <a:pt x="12" y="19"/>
                      <a:pt x="12" y="19"/>
                    </a:cubicBezTo>
                    <a:cubicBezTo>
                      <a:pt x="10" y="21"/>
                      <a:pt x="5" y="19"/>
                      <a:pt x="1" y="20"/>
                    </a:cubicBezTo>
                    <a:cubicBezTo>
                      <a:pt x="1" y="20"/>
                      <a:pt x="1" y="20"/>
                      <a:pt x="1" y="20"/>
                    </a:cubicBezTo>
                    <a:cubicBezTo>
                      <a:pt x="0" y="20"/>
                      <a:pt x="0" y="20"/>
                      <a:pt x="0" y="20"/>
                    </a:cubicBezTo>
                    <a:cubicBezTo>
                      <a:pt x="0" y="19"/>
                      <a:pt x="3" y="20"/>
                      <a:pt x="3" y="18"/>
                    </a:cubicBezTo>
                    <a:cubicBezTo>
                      <a:pt x="4" y="17"/>
                      <a:pt x="5" y="18"/>
                      <a:pt x="7" y="17"/>
                    </a:cubicBezTo>
                    <a:cubicBezTo>
                      <a:pt x="7" y="18"/>
                      <a:pt x="7" y="18"/>
                      <a:pt x="7" y="18"/>
                    </a:cubicBezTo>
                    <a:cubicBezTo>
                      <a:pt x="8" y="19"/>
                      <a:pt x="8" y="18"/>
                      <a:pt x="8" y="18"/>
                    </a:cubicBezTo>
                    <a:cubicBezTo>
                      <a:pt x="7" y="17"/>
                      <a:pt x="8" y="17"/>
                      <a:pt x="9" y="16"/>
                    </a:cubicBezTo>
                    <a:cubicBezTo>
                      <a:pt x="11" y="16"/>
                      <a:pt x="12" y="17"/>
                      <a:pt x="14" y="15"/>
                    </a:cubicBezTo>
                    <a:cubicBezTo>
                      <a:pt x="12" y="14"/>
                      <a:pt x="12" y="14"/>
                      <a:pt x="12" y="14"/>
                    </a:cubicBezTo>
                    <a:cubicBezTo>
                      <a:pt x="15" y="13"/>
                      <a:pt x="18" y="14"/>
                      <a:pt x="20" y="14"/>
                    </a:cubicBezTo>
                    <a:cubicBezTo>
                      <a:pt x="20" y="14"/>
                      <a:pt x="19" y="15"/>
                      <a:pt x="19" y="15"/>
                    </a:cubicBezTo>
                    <a:cubicBezTo>
                      <a:pt x="22" y="17"/>
                      <a:pt x="24" y="13"/>
                      <a:pt x="28" y="14"/>
                    </a:cubicBezTo>
                    <a:cubicBezTo>
                      <a:pt x="28" y="14"/>
                      <a:pt x="28" y="14"/>
                      <a:pt x="28" y="14"/>
                    </a:cubicBezTo>
                    <a:cubicBezTo>
                      <a:pt x="27" y="11"/>
                      <a:pt x="25" y="14"/>
                      <a:pt x="24" y="13"/>
                    </a:cubicBezTo>
                    <a:cubicBezTo>
                      <a:pt x="23" y="14"/>
                      <a:pt x="23" y="14"/>
                      <a:pt x="23" y="14"/>
                    </a:cubicBezTo>
                    <a:cubicBezTo>
                      <a:pt x="22" y="14"/>
                      <a:pt x="23" y="13"/>
                      <a:pt x="22" y="13"/>
                    </a:cubicBezTo>
                    <a:cubicBezTo>
                      <a:pt x="23" y="13"/>
                      <a:pt x="24" y="13"/>
                      <a:pt x="25" y="13"/>
                    </a:cubicBezTo>
                    <a:cubicBezTo>
                      <a:pt x="25" y="13"/>
                      <a:pt x="25" y="12"/>
                      <a:pt x="25" y="12"/>
                    </a:cubicBezTo>
                    <a:cubicBezTo>
                      <a:pt x="26" y="11"/>
                      <a:pt x="27" y="11"/>
                      <a:pt x="27" y="10"/>
                    </a:cubicBezTo>
                    <a:cubicBezTo>
                      <a:pt x="27" y="9"/>
                      <a:pt x="27" y="9"/>
                      <a:pt x="27" y="9"/>
                    </a:cubicBezTo>
                    <a:cubicBezTo>
                      <a:pt x="28" y="9"/>
                      <a:pt x="30" y="10"/>
                      <a:pt x="29" y="11"/>
                    </a:cubicBezTo>
                    <a:cubicBezTo>
                      <a:pt x="29" y="11"/>
                      <a:pt x="28" y="11"/>
                      <a:pt x="28" y="12"/>
                    </a:cubicBezTo>
                    <a:cubicBezTo>
                      <a:pt x="29" y="12"/>
                      <a:pt x="31" y="11"/>
                      <a:pt x="32" y="10"/>
                    </a:cubicBezTo>
                    <a:cubicBezTo>
                      <a:pt x="31" y="9"/>
                      <a:pt x="31" y="9"/>
                      <a:pt x="31" y="9"/>
                    </a:cubicBezTo>
                    <a:cubicBezTo>
                      <a:pt x="35" y="7"/>
                      <a:pt x="40" y="9"/>
                      <a:pt x="44" y="6"/>
                    </a:cubicBezTo>
                    <a:cubicBezTo>
                      <a:pt x="45" y="8"/>
                      <a:pt x="46" y="8"/>
                      <a:pt x="47" y="7"/>
                    </a:cubicBezTo>
                    <a:cubicBezTo>
                      <a:pt x="51" y="6"/>
                      <a:pt x="51" y="6"/>
                      <a:pt x="51" y="6"/>
                    </a:cubicBezTo>
                    <a:cubicBezTo>
                      <a:pt x="51" y="5"/>
                      <a:pt x="51" y="5"/>
                      <a:pt x="51" y="5"/>
                    </a:cubicBezTo>
                    <a:cubicBezTo>
                      <a:pt x="52" y="5"/>
                      <a:pt x="52" y="5"/>
                      <a:pt x="52" y="5"/>
                    </a:cubicBezTo>
                    <a:cubicBezTo>
                      <a:pt x="52" y="6"/>
                      <a:pt x="52" y="6"/>
                      <a:pt x="52" y="6"/>
                    </a:cubicBezTo>
                    <a:cubicBezTo>
                      <a:pt x="54" y="7"/>
                      <a:pt x="54" y="5"/>
                      <a:pt x="55" y="5"/>
                    </a:cubicBezTo>
                    <a:cubicBezTo>
                      <a:pt x="55" y="4"/>
                      <a:pt x="56" y="4"/>
                      <a:pt x="56" y="4"/>
                    </a:cubicBezTo>
                    <a:cubicBezTo>
                      <a:pt x="57" y="6"/>
                      <a:pt x="59" y="4"/>
                      <a:pt x="61" y="6"/>
                    </a:cubicBezTo>
                    <a:cubicBezTo>
                      <a:pt x="62" y="4"/>
                      <a:pt x="62" y="4"/>
                      <a:pt x="62" y="4"/>
                    </a:cubicBezTo>
                    <a:cubicBezTo>
                      <a:pt x="63" y="5"/>
                      <a:pt x="63" y="6"/>
                      <a:pt x="64" y="5"/>
                    </a:cubicBezTo>
                    <a:cubicBezTo>
                      <a:pt x="65" y="4"/>
                      <a:pt x="66" y="5"/>
                      <a:pt x="66" y="3"/>
                    </a:cubicBezTo>
                    <a:cubicBezTo>
                      <a:pt x="67" y="3"/>
                      <a:pt x="67" y="5"/>
                      <a:pt x="68" y="3"/>
                    </a:cubicBezTo>
                    <a:cubicBezTo>
                      <a:pt x="68" y="0"/>
                      <a:pt x="72" y="4"/>
                      <a:pt x="73" y="2"/>
                    </a:cubicBezTo>
                    <a:cubicBezTo>
                      <a:pt x="73" y="3"/>
                      <a:pt x="76" y="2"/>
                      <a:pt x="76" y="1"/>
                    </a:cubicBezTo>
                    <a:cubicBezTo>
                      <a:pt x="77" y="2"/>
                      <a:pt x="77" y="2"/>
                      <a:pt x="77" y="2"/>
                    </a:cubicBezTo>
                    <a:lnTo>
                      <a:pt x="7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7" name="Freeform 2105">
                <a:extLst>
                  <a:ext uri="{FF2B5EF4-FFF2-40B4-BE49-F238E27FC236}">
                    <a16:creationId xmlns:a16="http://schemas.microsoft.com/office/drawing/2014/main" id="{E08DC961-061E-4BC4-9DA9-1A8B2FBD2F58}"/>
                  </a:ext>
                </a:extLst>
              </p:cNvPr>
              <p:cNvSpPr/>
              <p:nvPr/>
            </p:nvSpPr>
            <p:spPr bwMode="auto">
              <a:xfrm>
                <a:off x="2301" y="218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0" y="2"/>
                      <a:pt x="0"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8" name="Freeform 2106">
                <a:extLst>
                  <a:ext uri="{FF2B5EF4-FFF2-40B4-BE49-F238E27FC236}">
                    <a16:creationId xmlns:a16="http://schemas.microsoft.com/office/drawing/2014/main" id="{9449F3E3-21C2-4DB6-9701-9EB8D1288E96}"/>
                  </a:ext>
                </a:extLst>
              </p:cNvPr>
              <p:cNvSpPr/>
              <p:nvPr/>
            </p:nvSpPr>
            <p:spPr bwMode="auto">
              <a:xfrm>
                <a:off x="2357" y="2187"/>
                <a:ext cx="11" cy="11"/>
              </a:xfrm>
              <a:custGeom>
                <a:gdLst>
                  <a:gd name="T0" fmla="*/ 4 w 4"/>
                  <a:gd name="T1" fmla="*/ 2 h 4"/>
                  <a:gd name="T2" fmla="*/ 1 w 4"/>
                  <a:gd name="T3" fmla="*/ 4 h 4"/>
                  <a:gd name="T4" fmla="*/ 1 w 4"/>
                  <a:gd name="T5" fmla="*/ 3 h 4"/>
                  <a:gd name="T6" fmla="*/ 0 w 4"/>
                  <a:gd name="T7" fmla="*/ 4 h 4"/>
                  <a:gd name="T8" fmla="*/ 3 w 4"/>
                  <a:gd name="T9" fmla="*/ 2 h 4"/>
                  <a:gd name="T10" fmla="*/ 2 w 4"/>
                  <a:gd name="T11" fmla="*/ 1 h 4"/>
                  <a:gd name="T12" fmla="*/ 2 w 4"/>
                  <a:gd name="T13" fmla="*/ 2 h 4"/>
                  <a:gd name="T14" fmla="*/ 3 w 4"/>
                  <a:gd name="T15" fmla="*/ 1 h 4"/>
                  <a:gd name="T16" fmla="*/ 4 w 4"/>
                  <a:gd name="T17" fmla="*/ 2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2" y="1"/>
                      <a:pt x="3" y="4"/>
                      <a:pt x="1" y="4"/>
                    </a:cubicBezTo>
                    <a:cubicBezTo>
                      <a:pt x="1" y="3"/>
                      <a:pt x="1" y="3"/>
                      <a:pt x="1" y="3"/>
                    </a:cubicBezTo>
                    <a:cubicBezTo>
                      <a:pt x="0" y="4"/>
                      <a:pt x="0" y="4"/>
                      <a:pt x="0" y="4"/>
                    </a:cubicBezTo>
                    <a:cubicBezTo>
                      <a:pt x="0" y="2"/>
                      <a:pt x="3" y="3"/>
                      <a:pt x="3" y="2"/>
                    </a:cubicBezTo>
                    <a:cubicBezTo>
                      <a:pt x="3" y="1"/>
                      <a:pt x="3" y="1"/>
                      <a:pt x="2" y="1"/>
                    </a:cubicBezTo>
                    <a:cubicBezTo>
                      <a:pt x="2" y="2"/>
                      <a:pt x="2" y="2"/>
                      <a:pt x="2" y="2"/>
                    </a:cubicBezTo>
                    <a:cubicBezTo>
                      <a:pt x="3" y="1"/>
                      <a:pt x="3" y="1"/>
                      <a:pt x="3" y="1"/>
                    </a:cubicBezTo>
                    <a:cubicBezTo>
                      <a:pt x="3" y="3"/>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19" name="Freeform 2107">
                <a:extLst>
                  <a:ext uri="{FF2B5EF4-FFF2-40B4-BE49-F238E27FC236}">
                    <a16:creationId xmlns:a16="http://schemas.microsoft.com/office/drawing/2014/main" id="{8A4D7F6C-5F34-483A-AA1C-B481B0FD86B9}"/>
                  </a:ext>
                </a:extLst>
              </p:cNvPr>
              <p:cNvSpPr/>
              <p:nvPr/>
            </p:nvSpPr>
            <p:spPr bwMode="auto">
              <a:xfrm>
                <a:off x="2889" y="2190"/>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0" name="Freeform 2108">
                <a:extLst>
                  <a:ext uri="{FF2B5EF4-FFF2-40B4-BE49-F238E27FC236}">
                    <a16:creationId xmlns:a16="http://schemas.microsoft.com/office/drawing/2014/main" id="{FC786CF3-5EA7-4EC8-A896-1B8A4778BFB6}"/>
                  </a:ext>
                </a:extLst>
              </p:cNvPr>
              <p:cNvSpPr/>
              <p:nvPr/>
            </p:nvSpPr>
            <p:spPr bwMode="auto">
              <a:xfrm>
                <a:off x="2389" y="2182"/>
                <a:ext cx="8" cy="16"/>
              </a:xfrm>
              <a:custGeom>
                <a:gdLst>
                  <a:gd name="T0" fmla="*/ 3 w 3"/>
                  <a:gd name="T1" fmla="*/ 5 h 6"/>
                  <a:gd name="T2" fmla="*/ 3 w 3"/>
                  <a:gd name="T3" fmla="*/ 5 h 6"/>
                  <a:gd name="T4" fmla="*/ 0 w 3"/>
                  <a:gd name="T5" fmla="*/ 5 h 6"/>
                  <a:gd name="T6" fmla="*/ 3 w 3"/>
                  <a:gd name="T7" fmla="*/ 5 h 6"/>
                </a:gdLst>
                <a:cxnLst>
                  <a:cxn ang="0">
                    <a:pos x="T0" y="T1"/>
                  </a:cxn>
                  <a:cxn ang="0">
                    <a:pos x="T2" y="T3"/>
                  </a:cxn>
                  <a:cxn ang="0">
                    <a:pos x="T4" y="T5"/>
                  </a:cxn>
                  <a:cxn ang="0">
                    <a:pos x="T6" y="T7"/>
                  </a:cxn>
                </a:cxnLst>
                <a:rect l="0" t="0" r="r" b="b"/>
                <a:pathLst>
                  <a:path w="3" h="6">
                    <a:moveTo>
                      <a:pt x="3" y="5"/>
                    </a:moveTo>
                    <a:cubicBezTo>
                      <a:pt x="3" y="5"/>
                      <a:pt x="3" y="5"/>
                      <a:pt x="3" y="5"/>
                    </a:cubicBezTo>
                    <a:cubicBezTo>
                      <a:pt x="2" y="5"/>
                      <a:pt x="1" y="4"/>
                      <a:pt x="0" y="5"/>
                    </a:cubicBezTo>
                    <a:cubicBezTo>
                      <a:pt x="0" y="6"/>
                      <a:pt x="3" y="0"/>
                      <a:pt x="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1" name="Freeform 2109">
                <a:extLst>
                  <a:ext uri="{FF2B5EF4-FFF2-40B4-BE49-F238E27FC236}">
                    <a16:creationId xmlns:a16="http://schemas.microsoft.com/office/drawing/2014/main" id="{6854FD21-8111-4773-84F3-64FAE0FF6A5A}"/>
                  </a:ext>
                </a:extLst>
              </p:cNvPr>
              <p:cNvSpPr/>
              <p:nvPr/>
            </p:nvSpPr>
            <p:spPr bwMode="auto">
              <a:xfrm>
                <a:off x="2886" y="2187"/>
                <a:ext cx="64" cy="24"/>
              </a:xfrm>
              <a:custGeom>
                <a:gdLst>
                  <a:gd name="T0" fmla="*/ 24 w 24"/>
                  <a:gd name="T1" fmla="*/ 3 h 9"/>
                  <a:gd name="T2" fmla="*/ 21 w 24"/>
                  <a:gd name="T3" fmla="*/ 5 h 9"/>
                  <a:gd name="T4" fmla="*/ 20 w 24"/>
                  <a:gd name="T5" fmla="*/ 4 h 9"/>
                  <a:gd name="T6" fmla="*/ 17 w 24"/>
                  <a:gd name="T7" fmla="*/ 4 h 9"/>
                  <a:gd name="T8" fmla="*/ 16 w 24"/>
                  <a:gd name="T9" fmla="*/ 2 h 9"/>
                  <a:gd name="T10" fmla="*/ 10 w 24"/>
                  <a:gd name="T11" fmla="*/ 5 h 9"/>
                  <a:gd name="T12" fmla="*/ 4 w 24"/>
                  <a:gd name="T13" fmla="*/ 7 h 9"/>
                  <a:gd name="T14" fmla="*/ 7 w 24"/>
                  <a:gd name="T15" fmla="*/ 8 h 9"/>
                  <a:gd name="T16" fmla="*/ 6 w 24"/>
                  <a:gd name="T17" fmla="*/ 9 h 9"/>
                  <a:gd name="T18" fmla="*/ 5 w 24"/>
                  <a:gd name="T19" fmla="*/ 8 h 9"/>
                  <a:gd name="T20" fmla="*/ 0 w 24"/>
                  <a:gd name="T21" fmla="*/ 8 h 9"/>
                  <a:gd name="T22" fmla="*/ 4 w 24"/>
                  <a:gd name="T23" fmla="*/ 5 h 9"/>
                  <a:gd name="T24" fmla="*/ 12 w 24"/>
                  <a:gd name="T25" fmla="*/ 3 h 9"/>
                  <a:gd name="T26" fmla="*/ 17 w 24"/>
                  <a:gd name="T27" fmla="*/ 2 h 9"/>
                  <a:gd name="T28" fmla="*/ 18 w 24"/>
                  <a:gd name="T29" fmla="*/ 2 h 9"/>
                  <a:gd name="T30" fmla="*/ 19 w 24"/>
                  <a:gd name="T31" fmla="*/ 2 h 9"/>
                  <a:gd name="T32" fmla="*/ 20 w 24"/>
                  <a:gd name="T33" fmla="*/ 1 h 9"/>
                  <a:gd name="T34" fmla="*/ 23 w 24"/>
                  <a:gd name="T35" fmla="*/ 2 h 9"/>
                  <a:gd name="T36" fmla="*/ 24 w 24"/>
                  <a:gd name="T3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24" y="3"/>
                    </a:moveTo>
                    <a:cubicBezTo>
                      <a:pt x="23" y="4"/>
                      <a:pt x="19" y="3"/>
                      <a:pt x="21" y="5"/>
                    </a:cubicBezTo>
                    <a:cubicBezTo>
                      <a:pt x="19" y="5"/>
                      <a:pt x="21" y="4"/>
                      <a:pt x="20" y="4"/>
                    </a:cubicBezTo>
                    <a:cubicBezTo>
                      <a:pt x="19" y="3"/>
                      <a:pt x="18" y="5"/>
                      <a:pt x="17" y="4"/>
                    </a:cubicBezTo>
                    <a:cubicBezTo>
                      <a:pt x="17" y="3"/>
                      <a:pt x="17" y="3"/>
                      <a:pt x="16" y="2"/>
                    </a:cubicBezTo>
                    <a:cubicBezTo>
                      <a:pt x="14" y="4"/>
                      <a:pt x="12" y="4"/>
                      <a:pt x="10" y="5"/>
                    </a:cubicBezTo>
                    <a:cubicBezTo>
                      <a:pt x="8" y="6"/>
                      <a:pt x="5" y="4"/>
                      <a:pt x="4" y="7"/>
                    </a:cubicBezTo>
                    <a:cubicBezTo>
                      <a:pt x="5" y="7"/>
                      <a:pt x="6" y="7"/>
                      <a:pt x="7" y="8"/>
                    </a:cubicBezTo>
                    <a:cubicBezTo>
                      <a:pt x="6" y="9"/>
                      <a:pt x="6" y="9"/>
                      <a:pt x="6" y="9"/>
                    </a:cubicBezTo>
                    <a:cubicBezTo>
                      <a:pt x="5" y="8"/>
                      <a:pt x="5" y="8"/>
                      <a:pt x="5" y="8"/>
                    </a:cubicBezTo>
                    <a:cubicBezTo>
                      <a:pt x="4" y="9"/>
                      <a:pt x="2" y="6"/>
                      <a:pt x="0" y="8"/>
                    </a:cubicBezTo>
                    <a:cubicBezTo>
                      <a:pt x="0" y="5"/>
                      <a:pt x="5" y="9"/>
                      <a:pt x="4" y="5"/>
                    </a:cubicBezTo>
                    <a:cubicBezTo>
                      <a:pt x="7" y="5"/>
                      <a:pt x="9" y="3"/>
                      <a:pt x="12" y="3"/>
                    </a:cubicBezTo>
                    <a:cubicBezTo>
                      <a:pt x="14" y="2"/>
                      <a:pt x="15" y="3"/>
                      <a:pt x="17" y="2"/>
                    </a:cubicBezTo>
                    <a:cubicBezTo>
                      <a:pt x="17" y="3"/>
                      <a:pt x="18" y="2"/>
                      <a:pt x="18" y="2"/>
                    </a:cubicBezTo>
                    <a:cubicBezTo>
                      <a:pt x="19" y="2"/>
                      <a:pt x="19" y="2"/>
                      <a:pt x="19" y="2"/>
                    </a:cubicBezTo>
                    <a:cubicBezTo>
                      <a:pt x="19" y="2"/>
                      <a:pt x="21" y="3"/>
                      <a:pt x="20" y="1"/>
                    </a:cubicBezTo>
                    <a:cubicBezTo>
                      <a:pt x="21" y="0"/>
                      <a:pt x="22" y="3"/>
                      <a:pt x="23" y="2"/>
                    </a:cubicBez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2" name="Freeform 2110">
                <a:extLst>
                  <a:ext uri="{FF2B5EF4-FFF2-40B4-BE49-F238E27FC236}">
                    <a16:creationId xmlns:a16="http://schemas.microsoft.com/office/drawing/2014/main" id="{835D5089-06F5-44D9-A8D0-A83B03D4B1EB}"/>
                  </a:ext>
                </a:extLst>
              </p:cNvPr>
              <p:cNvSpPr/>
              <p:nvPr/>
            </p:nvSpPr>
            <p:spPr bwMode="auto">
              <a:xfrm>
                <a:off x="2998" y="2190"/>
                <a:ext cx="5" cy="3"/>
              </a:xfrm>
              <a:custGeom>
                <a:gdLst>
                  <a:gd name="T0" fmla="*/ 3 w 5"/>
                  <a:gd name="T1" fmla="*/ 3 h 3"/>
                  <a:gd name="T2" fmla="*/ 0 w 5"/>
                  <a:gd name="T3" fmla="*/ 0 h 3"/>
                  <a:gd name="T4" fmla="*/ 5 w 5"/>
                  <a:gd name="T5" fmla="*/ 0 h 3"/>
                  <a:gd name="T6" fmla="*/ 3 w 5"/>
                  <a:gd name="T7" fmla="*/ 3 h 3"/>
                </a:gdLst>
                <a:cxnLst>
                  <a:cxn ang="0">
                    <a:pos x="T0" y="T1"/>
                  </a:cxn>
                  <a:cxn ang="0">
                    <a:pos x="T2" y="T3"/>
                  </a:cxn>
                  <a:cxn ang="0">
                    <a:pos x="T4" y="T5"/>
                  </a:cxn>
                  <a:cxn ang="0">
                    <a:pos x="T6" y="T7"/>
                  </a:cxn>
                </a:cxnLst>
                <a:rect l="0" t="0" r="r" b="b"/>
                <a:pathLst>
                  <a:path w="5" h="3">
                    <a:moveTo>
                      <a:pt x="3" y="3"/>
                    </a:moveTo>
                    <a:lnTo>
                      <a:pt x="0" y="0"/>
                    </a:lnTo>
                    <a:lnTo>
                      <a:pt x="5"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3" name="Freeform 2111">
                <a:extLst>
                  <a:ext uri="{FF2B5EF4-FFF2-40B4-BE49-F238E27FC236}">
                    <a16:creationId xmlns:a16="http://schemas.microsoft.com/office/drawing/2014/main" id="{3ECFEDF4-09A1-4B95-B107-690E9C07E2CC}"/>
                  </a:ext>
                </a:extLst>
              </p:cNvPr>
              <p:cNvSpPr/>
              <p:nvPr/>
            </p:nvSpPr>
            <p:spPr bwMode="auto">
              <a:xfrm>
                <a:off x="3439" y="2190"/>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4" name="Freeform 2112">
                <a:extLst>
                  <a:ext uri="{FF2B5EF4-FFF2-40B4-BE49-F238E27FC236}">
                    <a16:creationId xmlns:a16="http://schemas.microsoft.com/office/drawing/2014/main" id="{8411518C-1EBC-46F5-982F-5EA461A33F91}"/>
                  </a:ext>
                </a:extLst>
              </p:cNvPr>
              <p:cNvSpPr/>
              <p:nvPr/>
            </p:nvSpPr>
            <p:spPr bwMode="auto">
              <a:xfrm>
                <a:off x="3118" y="2193"/>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5" name="Freeform 2113">
                <a:extLst>
                  <a:ext uri="{FF2B5EF4-FFF2-40B4-BE49-F238E27FC236}">
                    <a16:creationId xmlns:a16="http://schemas.microsoft.com/office/drawing/2014/main" id="{84EBE841-4680-4F16-A260-E91D0ABA04B4}"/>
                  </a:ext>
                </a:extLst>
              </p:cNvPr>
              <p:cNvSpPr/>
              <p:nvPr/>
            </p:nvSpPr>
            <p:spPr bwMode="auto">
              <a:xfrm>
                <a:off x="3182" y="2193"/>
                <a:ext cx="8" cy="2"/>
              </a:xfrm>
              <a:custGeom>
                <a:gdLst>
                  <a:gd name="T0" fmla="*/ 2 w 3"/>
                  <a:gd name="T1" fmla="*/ 1 h 1"/>
                  <a:gd name="T2" fmla="*/ 1 w 3"/>
                  <a:gd name="T3" fmla="*/ 0 h 1"/>
                  <a:gd name="T4" fmla="*/ 2 w 3"/>
                  <a:gd name="T5" fmla="*/ 1 h 1"/>
                </a:gdLst>
                <a:cxnLst>
                  <a:cxn ang="0">
                    <a:pos x="T0" y="T1"/>
                  </a:cxn>
                  <a:cxn ang="0">
                    <a:pos x="T2" y="T3"/>
                  </a:cxn>
                  <a:cxn ang="0">
                    <a:pos x="T4" y="T5"/>
                  </a:cxn>
                </a:cxnLst>
                <a:rect l="0" t="0" r="r" b="b"/>
                <a:pathLst>
                  <a:path w="3" h="1">
                    <a:moveTo>
                      <a:pt x="2" y="1"/>
                    </a:moveTo>
                    <a:cubicBezTo>
                      <a:pt x="2" y="1"/>
                      <a:pt x="0" y="0"/>
                      <a:pt x="1" y="0"/>
                    </a:cubicBezTo>
                    <a:cubicBezTo>
                      <a:pt x="1" y="0"/>
                      <a:pt x="3"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6" name="Freeform 2114">
                <a:extLst>
                  <a:ext uri="{FF2B5EF4-FFF2-40B4-BE49-F238E27FC236}">
                    <a16:creationId xmlns:a16="http://schemas.microsoft.com/office/drawing/2014/main" id="{7F8BC78D-9758-4C84-809D-6BACB421870E}"/>
                  </a:ext>
                </a:extLst>
              </p:cNvPr>
              <p:cNvSpPr/>
              <p:nvPr/>
            </p:nvSpPr>
            <p:spPr bwMode="auto">
              <a:xfrm>
                <a:off x="3255" y="2190"/>
                <a:ext cx="10" cy="11"/>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3" y="0"/>
                      <a:pt x="2" y="4"/>
                      <a:pt x="0" y="2"/>
                    </a:cubicBezTo>
                    <a:cubicBezTo>
                      <a:pt x="1"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7" name="Freeform 2115">
                <a:extLst>
                  <a:ext uri="{FF2B5EF4-FFF2-40B4-BE49-F238E27FC236}">
                    <a16:creationId xmlns:a16="http://schemas.microsoft.com/office/drawing/2014/main" id="{6DD5AD73-9ADD-499E-878A-8146A25A69B3}"/>
                  </a:ext>
                </a:extLst>
              </p:cNvPr>
              <p:cNvSpPr/>
              <p:nvPr/>
            </p:nvSpPr>
            <p:spPr bwMode="auto">
              <a:xfrm>
                <a:off x="3260" y="2190"/>
                <a:ext cx="35" cy="16"/>
              </a:xfrm>
              <a:custGeom>
                <a:gdLst>
                  <a:gd name="T0" fmla="*/ 11 w 13"/>
                  <a:gd name="T1" fmla="*/ 2 h 6"/>
                  <a:gd name="T2" fmla="*/ 13 w 13"/>
                  <a:gd name="T3" fmla="*/ 4 h 6"/>
                  <a:gd name="T4" fmla="*/ 10 w 13"/>
                  <a:gd name="T5" fmla="*/ 4 h 6"/>
                  <a:gd name="T6" fmla="*/ 10 w 13"/>
                  <a:gd name="T7" fmla="*/ 5 h 6"/>
                  <a:gd name="T8" fmla="*/ 7 w 13"/>
                  <a:gd name="T9" fmla="*/ 3 h 6"/>
                  <a:gd name="T10" fmla="*/ 7 w 13"/>
                  <a:gd name="T11" fmla="*/ 5 h 6"/>
                  <a:gd name="T12" fmla="*/ 7 w 13"/>
                  <a:gd name="T13" fmla="*/ 5 h 6"/>
                  <a:gd name="T14" fmla="*/ 7 w 13"/>
                  <a:gd name="T15" fmla="*/ 4 h 6"/>
                  <a:gd name="T16" fmla="*/ 6 w 13"/>
                  <a:gd name="T17" fmla="*/ 4 h 6"/>
                  <a:gd name="T18" fmla="*/ 5 w 13"/>
                  <a:gd name="T19" fmla="*/ 5 h 6"/>
                  <a:gd name="T20" fmla="*/ 5 w 13"/>
                  <a:gd name="T21" fmla="*/ 5 h 6"/>
                  <a:gd name="T22" fmla="*/ 1 w 13"/>
                  <a:gd name="T23" fmla="*/ 6 h 6"/>
                  <a:gd name="T24" fmla="*/ 3 w 13"/>
                  <a:gd name="T25" fmla="*/ 4 h 6"/>
                  <a:gd name="T26" fmla="*/ 0 w 13"/>
                  <a:gd name="T27" fmla="*/ 4 h 6"/>
                  <a:gd name="T28" fmla="*/ 0 w 13"/>
                  <a:gd name="T29" fmla="*/ 3 h 6"/>
                  <a:gd name="T30" fmla="*/ 7 w 13"/>
                  <a:gd name="T31" fmla="*/ 3 h 6"/>
                  <a:gd name="T32" fmla="*/ 9 w 13"/>
                  <a:gd name="T33" fmla="*/ 3 h 6"/>
                  <a:gd name="T34" fmla="*/ 13 w 13"/>
                  <a:gd name="T35" fmla="*/ 1 h 6"/>
                  <a:gd name="T36" fmla="*/ 11 w 13"/>
                  <a:gd name="T37"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1" y="2"/>
                    </a:moveTo>
                    <a:cubicBezTo>
                      <a:pt x="13" y="4"/>
                      <a:pt x="13" y="4"/>
                      <a:pt x="13" y="4"/>
                    </a:cubicBezTo>
                    <a:cubicBezTo>
                      <a:pt x="12" y="5"/>
                      <a:pt x="11" y="4"/>
                      <a:pt x="10" y="4"/>
                    </a:cubicBezTo>
                    <a:cubicBezTo>
                      <a:pt x="10" y="5"/>
                      <a:pt x="10" y="5"/>
                      <a:pt x="10" y="5"/>
                    </a:cubicBezTo>
                    <a:cubicBezTo>
                      <a:pt x="8" y="6"/>
                      <a:pt x="9" y="3"/>
                      <a:pt x="7" y="3"/>
                    </a:cubicBezTo>
                    <a:cubicBezTo>
                      <a:pt x="6" y="4"/>
                      <a:pt x="7" y="5"/>
                      <a:pt x="7" y="5"/>
                    </a:cubicBezTo>
                    <a:cubicBezTo>
                      <a:pt x="7" y="5"/>
                      <a:pt x="7" y="5"/>
                      <a:pt x="7" y="5"/>
                    </a:cubicBezTo>
                    <a:cubicBezTo>
                      <a:pt x="6" y="5"/>
                      <a:pt x="7" y="5"/>
                      <a:pt x="7" y="4"/>
                    </a:cubicBezTo>
                    <a:cubicBezTo>
                      <a:pt x="6" y="4"/>
                      <a:pt x="6" y="4"/>
                      <a:pt x="6" y="4"/>
                    </a:cubicBezTo>
                    <a:cubicBezTo>
                      <a:pt x="5" y="5"/>
                      <a:pt x="5" y="5"/>
                      <a:pt x="5" y="5"/>
                    </a:cubicBezTo>
                    <a:cubicBezTo>
                      <a:pt x="5" y="5"/>
                      <a:pt x="5" y="5"/>
                      <a:pt x="5" y="5"/>
                    </a:cubicBezTo>
                    <a:cubicBezTo>
                      <a:pt x="5" y="6"/>
                      <a:pt x="2" y="5"/>
                      <a:pt x="1" y="6"/>
                    </a:cubicBezTo>
                    <a:cubicBezTo>
                      <a:pt x="2" y="5"/>
                      <a:pt x="3" y="6"/>
                      <a:pt x="3" y="4"/>
                    </a:cubicBezTo>
                    <a:cubicBezTo>
                      <a:pt x="2" y="6"/>
                      <a:pt x="1" y="2"/>
                      <a:pt x="0" y="4"/>
                    </a:cubicBezTo>
                    <a:cubicBezTo>
                      <a:pt x="0" y="3"/>
                      <a:pt x="0" y="3"/>
                      <a:pt x="0" y="3"/>
                    </a:cubicBezTo>
                    <a:cubicBezTo>
                      <a:pt x="2" y="3"/>
                      <a:pt x="5" y="2"/>
                      <a:pt x="7" y="3"/>
                    </a:cubicBezTo>
                    <a:cubicBezTo>
                      <a:pt x="8" y="4"/>
                      <a:pt x="9" y="1"/>
                      <a:pt x="9" y="3"/>
                    </a:cubicBezTo>
                    <a:cubicBezTo>
                      <a:pt x="11" y="3"/>
                      <a:pt x="10" y="0"/>
                      <a:pt x="13" y="1"/>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8" name="Freeform 2116">
                <a:extLst>
                  <a:ext uri="{FF2B5EF4-FFF2-40B4-BE49-F238E27FC236}">
                    <a16:creationId xmlns:a16="http://schemas.microsoft.com/office/drawing/2014/main" id="{F73EE6D1-ED1C-4B1D-B253-45E442DA47E2}"/>
                  </a:ext>
                </a:extLst>
              </p:cNvPr>
              <p:cNvSpPr/>
              <p:nvPr/>
            </p:nvSpPr>
            <p:spPr bwMode="auto">
              <a:xfrm>
                <a:off x="2955" y="2193"/>
                <a:ext cx="6" cy="5"/>
              </a:xfrm>
              <a:custGeom>
                <a:gdLst>
                  <a:gd name="T0" fmla="*/ 2 w 2"/>
                  <a:gd name="T1" fmla="*/ 1 h 2"/>
                  <a:gd name="T2" fmla="*/ 1 w 2"/>
                  <a:gd name="T3" fmla="*/ 0 h 2"/>
                  <a:gd name="T4" fmla="*/ 2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0" y="2"/>
                      <a:pt x="2" y="0"/>
                      <a:pt x="1"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29" name="Freeform 2117">
                <a:extLst>
                  <a:ext uri="{FF2B5EF4-FFF2-40B4-BE49-F238E27FC236}">
                    <a16:creationId xmlns:a16="http://schemas.microsoft.com/office/drawing/2014/main" id="{1BDF91A7-D6A1-4516-ACE9-A1A72234F57D}"/>
                  </a:ext>
                </a:extLst>
              </p:cNvPr>
              <p:cNvSpPr/>
              <p:nvPr/>
            </p:nvSpPr>
            <p:spPr bwMode="auto">
              <a:xfrm>
                <a:off x="3431" y="2193"/>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0" name="Freeform 2118">
                <a:extLst>
                  <a:ext uri="{FF2B5EF4-FFF2-40B4-BE49-F238E27FC236}">
                    <a16:creationId xmlns:a16="http://schemas.microsoft.com/office/drawing/2014/main" id="{1F373B6D-DF2A-48AE-86B5-0016AD05793E}"/>
                  </a:ext>
                </a:extLst>
              </p:cNvPr>
              <p:cNvSpPr/>
              <p:nvPr/>
            </p:nvSpPr>
            <p:spPr bwMode="auto">
              <a:xfrm>
                <a:off x="3172" y="2193"/>
                <a:ext cx="5" cy="2"/>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1" name="Freeform 2119">
                <a:extLst>
                  <a:ext uri="{FF2B5EF4-FFF2-40B4-BE49-F238E27FC236}">
                    <a16:creationId xmlns:a16="http://schemas.microsoft.com/office/drawing/2014/main" id="{ED34E969-4B6B-4BBB-918B-AA6E87D084D5}"/>
                  </a:ext>
                </a:extLst>
              </p:cNvPr>
              <p:cNvSpPr/>
              <p:nvPr/>
            </p:nvSpPr>
            <p:spPr bwMode="auto">
              <a:xfrm>
                <a:off x="3220" y="2193"/>
                <a:ext cx="40" cy="21"/>
              </a:xfrm>
              <a:custGeom>
                <a:gdLst>
                  <a:gd name="T0" fmla="*/ 11 w 15"/>
                  <a:gd name="T1" fmla="*/ 2 h 8"/>
                  <a:gd name="T2" fmla="*/ 12 w 15"/>
                  <a:gd name="T3" fmla="*/ 2 h 8"/>
                  <a:gd name="T4" fmla="*/ 13 w 15"/>
                  <a:gd name="T5" fmla="*/ 4 h 8"/>
                  <a:gd name="T6" fmla="*/ 14 w 15"/>
                  <a:gd name="T7" fmla="*/ 3 h 8"/>
                  <a:gd name="T8" fmla="*/ 14 w 15"/>
                  <a:gd name="T9" fmla="*/ 4 h 8"/>
                  <a:gd name="T10" fmla="*/ 15 w 15"/>
                  <a:gd name="T11" fmla="*/ 4 h 8"/>
                  <a:gd name="T12" fmla="*/ 13 w 15"/>
                  <a:gd name="T13" fmla="*/ 6 h 8"/>
                  <a:gd name="T14" fmla="*/ 8 w 15"/>
                  <a:gd name="T15" fmla="*/ 6 h 8"/>
                  <a:gd name="T16" fmla="*/ 6 w 15"/>
                  <a:gd name="T17" fmla="*/ 7 h 8"/>
                  <a:gd name="T18" fmla="*/ 4 w 15"/>
                  <a:gd name="T19" fmla="*/ 6 h 8"/>
                  <a:gd name="T20" fmla="*/ 3 w 15"/>
                  <a:gd name="T21" fmla="*/ 7 h 8"/>
                  <a:gd name="T22" fmla="*/ 3 w 15"/>
                  <a:gd name="T23" fmla="*/ 7 h 8"/>
                  <a:gd name="T24" fmla="*/ 0 w 15"/>
                  <a:gd name="T25" fmla="*/ 6 h 8"/>
                  <a:gd name="T26" fmla="*/ 1 w 15"/>
                  <a:gd name="T27" fmla="*/ 3 h 8"/>
                  <a:gd name="T28" fmla="*/ 0 w 15"/>
                  <a:gd name="T29" fmla="*/ 3 h 8"/>
                  <a:gd name="T30" fmla="*/ 0 w 15"/>
                  <a:gd name="T31" fmla="*/ 2 h 8"/>
                  <a:gd name="T32" fmla="*/ 3 w 15"/>
                  <a:gd name="T33" fmla="*/ 4 h 8"/>
                  <a:gd name="T34" fmla="*/ 7 w 15"/>
                  <a:gd name="T35" fmla="*/ 4 h 8"/>
                  <a:gd name="T36" fmla="*/ 7 w 15"/>
                  <a:gd name="T37" fmla="*/ 4 h 8"/>
                  <a:gd name="T38" fmla="*/ 8 w 15"/>
                  <a:gd name="T39" fmla="*/ 5 h 8"/>
                  <a:gd name="T40" fmla="*/ 10 w 15"/>
                  <a:gd name="T41" fmla="*/ 3 h 8"/>
                  <a:gd name="T42" fmla="*/ 11 w 15"/>
                  <a:gd name="T43" fmla="*/ 4 h 8"/>
                  <a:gd name="T44" fmla="*/ 12 w 15"/>
                  <a:gd name="T45" fmla="*/ 4 h 8"/>
                  <a:gd name="T46" fmla="*/ 8 w 15"/>
                  <a:gd name="T47" fmla="*/ 1 h 8"/>
                  <a:gd name="T48" fmla="*/ 11 w 15"/>
                  <a:gd name="T4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11" y="2"/>
                    </a:moveTo>
                    <a:cubicBezTo>
                      <a:pt x="12" y="2"/>
                      <a:pt x="12" y="2"/>
                      <a:pt x="12" y="2"/>
                    </a:cubicBezTo>
                    <a:cubicBezTo>
                      <a:pt x="12" y="3"/>
                      <a:pt x="12" y="3"/>
                      <a:pt x="13" y="4"/>
                    </a:cubicBezTo>
                    <a:cubicBezTo>
                      <a:pt x="14" y="3"/>
                      <a:pt x="14" y="3"/>
                      <a:pt x="14" y="3"/>
                    </a:cubicBezTo>
                    <a:cubicBezTo>
                      <a:pt x="14" y="4"/>
                      <a:pt x="14" y="4"/>
                      <a:pt x="14" y="4"/>
                    </a:cubicBezTo>
                    <a:cubicBezTo>
                      <a:pt x="15" y="4"/>
                      <a:pt x="15" y="4"/>
                      <a:pt x="15" y="4"/>
                    </a:cubicBezTo>
                    <a:cubicBezTo>
                      <a:pt x="15" y="5"/>
                      <a:pt x="14" y="5"/>
                      <a:pt x="13" y="6"/>
                    </a:cubicBezTo>
                    <a:cubicBezTo>
                      <a:pt x="11" y="4"/>
                      <a:pt x="10" y="8"/>
                      <a:pt x="8" y="6"/>
                    </a:cubicBezTo>
                    <a:cubicBezTo>
                      <a:pt x="8" y="7"/>
                      <a:pt x="7" y="6"/>
                      <a:pt x="6" y="7"/>
                    </a:cubicBezTo>
                    <a:cubicBezTo>
                      <a:pt x="5" y="7"/>
                      <a:pt x="5" y="5"/>
                      <a:pt x="4" y="6"/>
                    </a:cubicBezTo>
                    <a:cubicBezTo>
                      <a:pt x="3" y="6"/>
                      <a:pt x="3" y="6"/>
                      <a:pt x="3" y="7"/>
                    </a:cubicBezTo>
                    <a:cubicBezTo>
                      <a:pt x="3" y="7"/>
                      <a:pt x="3" y="7"/>
                      <a:pt x="3" y="7"/>
                    </a:cubicBezTo>
                    <a:cubicBezTo>
                      <a:pt x="1" y="7"/>
                      <a:pt x="2" y="7"/>
                      <a:pt x="0" y="6"/>
                    </a:cubicBezTo>
                    <a:cubicBezTo>
                      <a:pt x="2" y="6"/>
                      <a:pt x="1" y="4"/>
                      <a:pt x="1" y="3"/>
                    </a:cubicBezTo>
                    <a:cubicBezTo>
                      <a:pt x="0" y="3"/>
                      <a:pt x="0" y="3"/>
                      <a:pt x="0" y="3"/>
                    </a:cubicBezTo>
                    <a:cubicBezTo>
                      <a:pt x="0" y="2"/>
                      <a:pt x="0" y="2"/>
                      <a:pt x="0" y="2"/>
                    </a:cubicBezTo>
                    <a:cubicBezTo>
                      <a:pt x="2" y="2"/>
                      <a:pt x="0" y="6"/>
                      <a:pt x="3" y="4"/>
                    </a:cubicBezTo>
                    <a:cubicBezTo>
                      <a:pt x="4" y="3"/>
                      <a:pt x="6" y="4"/>
                      <a:pt x="7" y="4"/>
                    </a:cubicBezTo>
                    <a:cubicBezTo>
                      <a:pt x="7" y="4"/>
                      <a:pt x="7" y="4"/>
                      <a:pt x="7" y="4"/>
                    </a:cubicBezTo>
                    <a:cubicBezTo>
                      <a:pt x="7" y="5"/>
                      <a:pt x="8" y="5"/>
                      <a:pt x="8" y="5"/>
                    </a:cubicBezTo>
                    <a:cubicBezTo>
                      <a:pt x="9" y="4"/>
                      <a:pt x="10" y="3"/>
                      <a:pt x="10" y="3"/>
                    </a:cubicBezTo>
                    <a:cubicBezTo>
                      <a:pt x="10" y="4"/>
                      <a:pt x="10" y="4"/>
                      <a:pt x="11" y="4"/>
                    </a:cubicBezTo>
                    <a:cubicBezTo>
                      <a:pt x="12" y="4"/>
                      <a:pt x="12" y="4"/>
                      <a:pt x="12" y="4"/>
                    </a:cubicBezTo>
                    <a:cubicBezTo>
                      <a:pt x="12" y="1"/>
                      <a:pt x="9" y="1"/>
                      <a:pt x="8" y="1"/>
                    </a:cubicBezTo>
                    <a:cubicBezTo>
                      <a:pt x="9" y="0"/>
                      <a:pt x="11" y="1"/>
                      <a:pt x="1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2" name="Freeform 2120">
                <a:extLst>
                  <a:ext uri="{FF2B5EF4-FFF2-40B4-BE49-F238E27FC236}">
                    <a16:creationId xmlns:a16="http://schemas.microsoft.com/office/drawing/2014/main" id="{9CAC9C3F-1DD2-4308-8E82-3733CECF4C68}"/>
                  </a:ext>
                </a:extLst>
              </p:cNvPr>
              <p:cNvSpPr/>
              <p:nvPr/>
            </p:nvSpPr>
            <p:spPr bwMode="auto">
              <a:xfrm>
                <a:off x="3164" y="2193"/>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3" name="Freeform 2121">
                <a:extLst>
                  <a:ext uri="{FF2B5EF4-FFF2-40B4-BE49-F238E27FC236}">
                    <a16:creationId xmlns:a16="http://schemas.microsoft.com/office/drawing/2014/main" id="{F3D51AB4-E386-45BA-98FB-B8D2B236344B}"/>
                  </a:ext>
                </a:extLst>
              </p:cNvPr>
              <p:cNvSpPr/>
              <p:nvPr/>
            </p:nvSpPr>
            <p:spPr bwMode="auto">
              <a:xfrm>
                <a:off x="2349" y="2195"/>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4" name="Freeform 2122">
                <a:extLst>
                  <a:ext uri="{FF2B5EF4-FFF2-40B4-BE49-F238E27FC236}">
                    <a16:creationId xmlns:a16="http://schemas.microsoft.com/office/drawing/2014/main" id="{DB094BA4-BEF0-4A10-B3DB-2DD19868CE5D}"/>
                  </a:ext>
                </a:extLst>
              </p:cNvPr>
              <p:cNvSpPr/>
              <p:nvPr/>
            </p:nvSpPr>
            <p:spPr bwMode="auto">
              <a:xfrm>
                <a:off x="2840" y="2195"/>
                <a:ext cx="30" cy="16"/>
              </a:xfrm>
              <a:custGeom>
                <a:gdLst>
                  <a:gd name="T0" fmla="*/ 9 w 11"/>
                  <a:gd name="T1" fmla="*/ 3 h 6"/>
                  <a:gd name="T2" fmla="*/ 11 w 11"/>
                  <a:gd name="T3" fmla="*/ 2 h 6"/>
                  <a:gd name="T4" fmla="*/ 3 w 11"/>
                  <a:gd name="T5" fmla="*/ 5 h 6"/>
                  <a:gd name="T6" fmla="*/ 2 w 11"/>
                  <a:gd name="T7" fmla="*/ 5 h 6"/>
                  <a:gd name="T8" fmla="*/ 2 w 11"/>
                  <a:gd name="T9" fmla="*/ 4 h 6"/>
                  <a:gd name="T10" fmla="*/ 1 w 11"/>
                  <a:gd name="T11" fmla="*/ 4 h 6"/>
                  <a:gd name="T12" fmla="*/ 1 w 11"/>
                  <a:gd name="T13" fmla="*/ 5 h 6"/>
                  <a:gd name="T14" fmla="*/ 0 w 11"/>
                  <a:gd name="T15" fmla="*/ 5 h 6"/>
                  <a:gd name="T16" fmla="*/ 7 w 11"/>
                  <a:gd name="T17" fmla="*/ 2 h 6"/>
                  <a:gd name="T18" fmla="*/ 7 w 11"/>
                  <a:gd name="T19" fmla="*/ 2 h 6"/>
                  <a:gd name="T20" fmla="*/ 8 w 11"/>
                  <a:gd name="T21" fmla="*/ 1 h 6"/>
                  <a:gd name="T22" fmla="*/ 7 w 11"/>
                  <a:gd name="T23" fmla="*/ 1 h 6"/>
                  <a:gd name="T24" fmla="*/ 10 w 11"/>
                  <a:gd name="T25" fmla="*/ 0 h 6"/>
                  <a:gd name="T26" fmla="*/ 9 w 11"/>
                  <a:gd name="T27" fmla="*/ 3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9" y="3"/>
                    </a:moveTo>
                    <a:cubicBezTo>
                      <a:pt x="10" y="3"/>
                      <a:pt x="11" y="2"/>
                      <a:pt x="11" y="2"/>
                    </a:cubicBezTo>
                    <a:cubicBezTo>
                      <a:pt x="8" y="2"/>
                      <a:pt x="6" y="6"/>
                      <a:pt x="3" y="5"/>
                    </a:cubicBezTo>
                    <a:cubicBezTo>
                      <a:pt x="2" y="5"/>
                      <a:pt x="2" y="5"/>
                      <a:pt x="2" y="5"/>
                    </a:cubicBezTo>
                    <a:cubicBezTo>
                      <a:pt x="2" y="5"/>
                      <a:pt x="3" y="4"/>
                      <a:pt x="2" y="4"/>
                    </a:cubicBezTo>
                    <a:cubicBezTo>
                      <a:pt x="2" y="4"/>
                      <a:pt x="1" y="4"/>
                      <a:pt x="1" y="4"/>
                    </a:cubicBezTo>
                    <a:cubicBezTo>
                      <a:pt x="1" y="5"/>
                      <a:pt x="1" y="5"/>
                      <a:pt x="1" y="5"/>
                    </a:cubicBezTo>
                    <a:cubicBezTo>
                      <a:pt x="0" y="5"/>
                      <a:pt x="0" y="5"/>
                      <a:pt x="0" y="5"/>
                    </a:cubicBezTo>
                    <a:cubicBezTo>
                      <a:pt x="2" y="3"/>
                      <a:pt x="4" y="2"/>
                      <a:pt x="7" y="2"/>
                    </a:cubicBezTo>
                    <a:cubicBezTo>
                      <a:pt x="7" y="2"/>
                      <a:pt x="7" y="2"/>
                      <a:pt x="7" y="2"/>
                    </a:cubicBezTo>
                    <a:cubicBezTo>
                      <a:pt x="7" y="2"/>
                      <a:pt x="8" y="2"/>
                      <a:pt x="8" y="1"/>
                    </a:cubicBezTo>
                    <a:cubicBezTo>
                      <a:pt x="8" y="1"/>
                      <a:pt x="8" y="1"/>
                      <a:pt x="7" y="1"/>
                    </a:cubicBezTo>
                    <a:cubicBezTo>
                      <a:pt x="8" y="0"/>
                      <a:pt x="9" y="1"/>
                      <a:pt x="10" y="0"/>
                    </a:cubicBezTo>
                    <a:cubicBezTo>
                      <a:pt x="10" y="1"/>
                      <a:pt x="7" y="2"/>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5" name="Freeform 2123">
                <a:extLst>
                  <a:ext uri="{FF2B5EF4-FFF2-40B4-BE49-F238E27FC236}">
                    <a16:creationId xmlns:a16="http://schemas.microsoft.com/office/drawing/2014/main" id="{90F56208-3E3A-4CC5-A9A6-D078DFDE0FDF}"/>
                  </a:ext>
                </a:extLst>
              </p:cNvPr>
              <p:cNvSpPr/>
              <p:nvPr/>
            </p:nvSpPr>
            <p:spPr bwMode="auto">
              <a:xfrm>
                <a:off x="3415" y="2195"/>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6" name="Freeform 2124">
                <a:extLst>
                  <a:ext uri="{FF2B5EF4-FFF2-40B4-BE49-F238E27FC236}">
                    <a16:creationId xmlns:a16="http://schemas.microsoft.com/office/drawing/2014/main" id="{7F44386B-03E3-4F43-9FC2-0CA620C3DEAA}"/>
                  </a:ext>
                </a:extLst>
              </p:cNvPr>
              <p:cNvSpPr/>
              <p:nvPr/>
            </p:nvSpPr>
            <p:spPr bwMode="auto">
              <a:xfrm>
                <a:off x="2338" y="2195"/>
                <a:ext cx="14" cy="8"/>
              </a:xfrm>
              <a:custGeom>
                <a:gdLst>
                  <a:gd name="T0" fmla="*/ 2 w 5"/>
                  <a:gd name="T1" fmla="*/ 1 h 3"/>
                  <a:gd name="T2" fmla="*/ 1 w 5"/>
                  <a:gd name="T3" fmla="*/ 1 h 3"/>
                  <a:gd name="T4" fmla="*/ 1 w 5"/>
                  <a:gd name="T5" fmla="*/ 2 h 3"/>
                  <a:gd name="T6" fmla="*/ 5 w 5"/>
                  <a:gd name="T7" fmla="*/ 1 h 3"/>
                  <a:gd name="T8" fmla="*/ 1 w 5"/>
                  <a:gd name="T9" fmla="*/ 3 h 3"/>
                  <a:gd name="T10" fmla="*/ 0 w 5"/>
                  <a:gd name="T11" fmla="*/ 2 h 3"/>
                  <a:gd name="T12" fmla="*/ 2 w 5"/>
                  <a:gd name="T13" fmla="*/ 0 h 3"/>
                  <a:gd name="T14" fmla="*/ 2 w 5"/>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1"/>
                    </a:moveTo>
                    <a:cubicBezTo>
                      <a:pt x="1" y="1"/>
                      <a:pt x="1" y="1"/>
                      <a:pt x="1" y="1"/>
                    </a:cubicBezTo>
                    <a:cubicBezTo>
                      <a:pt x="1" y="2"/>
                      <a:pt x="1" y="2"/>
                      <a:pt x="1" y="2"/>
                    </a:cubicBezTo>
                    <a:cubicBezTo>
                      <a:pt x="2" y="2"/>
                      <a:pt x="4" y="2"/>
                      <a:pt x="5" y="1"/>
                    </a:cubicBezTo>
                    <a:cubicBezTo>
                      <a:pt x="4" y="2"/>
                      <a:pt x="2" y="2"/>
                      <a:pt x="1" y="3"/>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7" name="Freeform 2125">
                <a:extLst>
                  <a:ext uri="{FF2B5EF4-FFF2-40B4-BE49-F238E27FC236}">
                    <a16:creationId xmlns:a16="http://schemas.microsoft.com/office/drawing/2014/main" id="{1E79DFF2-096E-42CA-B879-C1FD33256981}"/>
                  </a:ext>
                </a:extLst>
              </p:cNvPr>
              <p:cNvSpPr/>
              <p:nvPr/>
            </p:nvSpPr>
            <p:spPr bwMode="auto">
              <a:xfrm>
                <a:off x="2290" y="2198"/>
                <a:ext cx="13" cy="8"/>
              </a:xfrm>
              <a:custGeom>
                <a:gdLst>
                  <a:gd name="T0" fmla="*/ 5 w 5"/>
                  <a:gd name="T1" fmla="*/ 1 h 3"/>
                  <a:gd name="T2" fmla="*/ 3 w 5"/>
                  <a:gd name="T3" fmla="*/ 1 h 3"/>
                  <a:gd name="T4" fmla="*/ 4 w 5"/>
                  <a:gd name="T5" fmla="*/ 2 h 3"/>
                  <a:gd name="T6" fmla="*/ 2 w 5"/>
                  <a:gd name="T7" fmla="*/ 2 h 3"/>
                  <a:gd name="T8" fmla="*/ 2 w 5"/>
                  <a:gd name="T9" fmla="*/ 3 h 3"/>
                  <a:gd name="T10" fmla="*/ 0 w 5"/>
                  <a:gd name="T11" fmla="*/ 2 h 3"/>
                  <a:gd name="T12" fmla="*/ 2 w 5"/>
                  <a:gd name="T13" fmla="*/ 2 h 3"/>
                  <a:gd name="T14" fmla="*/ 0 w 5"/>
                  <a:gd name="T15" fmla="*/ 1 h 3"/>
                  <a:gd name="T16" fmla="*/ 2 w 5"/>
                  <a:gd name="T17" fmla="*/ 1 h 3"/>
                  <a:gd name="T18" fmla="*/ 5 w 5"/>
                  <a:gd name="T19" fmla="*/ 0 h 3"/>
                  <a:gd name="T20" fmla="*/ 5 w 5"/>
                  <a:gd name="T21"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cubicBezTo>
                      <a:pt x="5" y="1"/>
                      <a:pt x="4" y="1"/>
                      <a:pt x="3" y="1"/>
                    </a:cubicBezTo>
                    <a:cubicBezTo>
                      <a:pt x="4" y="2"/>
                      <a:pt x="4" y="2"/>
                      <a:pt x="4" y="2"/>
                    </a:cubicBezTo>
                    <a:cubicBezTo>
                      <a:pt x="2" y="2"/>
                      <a:pt x="2" y="2"/>
                      <a:pt x="2" y="2"/>
                    </a:cubicBezTo>
                    <a:cubicBezTo>
                      <a:pt x="2" y="2"/>
                      <a:pt x="2" y="3"/>
                      <a:pt x="2" y="3"/>
                    </a:cubicBezTo>
                    <a:cubicBezTo>
                      <a:pt x="0" y="2"/>
                      <a:pt x="0" y="2"/>
                      <a:pt x="0" y="2"/>
                    </a:cubicBezTo>
                    <a:cubicBezTo>
                      <a:pt x="0" y="2"/>
                      <a:pt x="1" y="3"/>
                      <a:pt x="2" y="2"/>
                    </a:cubicBezTo>
                    <a:cubicBezTo>
                      <a:pt x="1" y="1"/>
                      <a:pt x="0" y="1"/>
                      <a:pt x="0" y="1"/>
                    </a:cubicBezTo>
                    <a:cubicBezTo>
                      <a:pt x="0" y="0"/>
                      <a:pt x="1" y="1"/>
                      <a:pt x="2" y="1"/>
                    </a:cubicBezTo>
                    <a:cubicBezTo>
                      <a:pt x="5" y="0"/>
                      <a:pt x="5" y="0"/>
                      <a:pt x="5" y="0"/>
                    </a:cubicBezTo>
                    <a:cubicBezTo>
                      <a:pt x="5" y="0"/>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8" name="Freeform 2126">
                <a:extLst>
                  <a:ext uri="{FF2B5EF4-FFF2-40B4-BE49-F238E27FC236}">
                    <a16:creationId xmlns:a16="http://schemas.microsoft.com/office/drawing/2014/main" id="{846D96E1-038D-4625-BC5B-E212732D7DCF}"/>
                  </a:ext>
                </a:extLst>
              </p:cNvPr>
              <p:cNvSpPr/>
              <p:nvPr/>
            </p:nvSpPr>
            <p:spPr bwMode="auto">
              <a:xfrm>
                <a:off x="2830" y="2195"/>
                <a:ext cx="21" cy="8"/>
              </a:xfrm>
              <a:custGeom>
                <a:gdLst>
                  <a:gd name="T0" fmla="*/ 8 w 8"/>
                  <a:gd name="T1" fmla="*/ 1 h 3"/>
                  <a:gd name="T2" fmla="*/ 7 w 8"/>
                  <a:gd name="T3" fmla="*/ 2 h 3"/>
                  <a:gd name="T4" fmla="*/ 7 w 8"/>
                  <a:gd name="T5" fmla="*/ 2 h 3"/>
                  <a:gd name="T6" fmla="*/ 0 w 8"/>
                  <a:gd name="T7" fmla="*/ 1 h 3"/>
                  <a:gd name="T8" fmla="*/ 4 w 8"/>
                  <a:gd name="T9" fmla="*/ 1 h 3"/>
                  <a:gd name="T10" fmla="*/ 7 w 8"/>
                  <a:gd name="T11" fmla="*/ 1 h 3"/>
                  <a:gd name="T12" fmla="*/ 8 w 8"/>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8" y="1"/>
                    </a:moveTo>
                    <a:cubicBezTo>
                      <a:pt x="8" y="1"/>
                      <a:pt x="7" y="2"/>
                      <a:pt x="7" y="2"/>
                    </a:cubicBezTo>
                    <a:cubicBezTo>
                      <a:pt x="7" y="2"/>
                      <a:pt x="7" y="2"/>
                      <a:pt x="7" y="2"/>
                    </a:cubicBezTo>
                    <a:cubicBezTo>
                      <a:pt x="5" y="2"/>
                      <a:pt x="2" y="3"/>
                      <a:pt x="0" y="1"/>
                    </a:cubicBezTo>
                    <a:cubicBezTo>
                      <a:pt x="1" y="2"/>
                      <a:pt x="2" y="1"/>
                      <a:pt x="4" y="1"/>
                    </a:cubicBezTo>
                    <a:cubicBezTo>
                      <a:pt x="5" y="0"/>
                      <a:pt x="6" y="2"/>
                      <a:pt x="7" y="1"/>
                    </a:cubicBez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39" name="Freeform 2127">
                <a:extLst>
                  <a:ext uri="{FF2B5EF4-FFF2-40B4-BE49-F238E27FC236}">
                    <a16:creationId xmlns:a16="http://schemas.microsoft.com/office/drawing/2014/main" id="{10BECEA6-04D4-4A95-BAFF-1A3445758FC9}"/>
                  </a:ext>
                </a:extLst>
              </p:cNvPr>
              <p:cNvSpPr/>
              <p:nvPr/>
            </p:nvSpPr>
            <p:spPr bwMode="auto">
              <a:xfrm>
                <a:off x="2854" y="2198"/>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0" name="Freeform 2128">
                <a:extLst>
                  <a:ext uri="{FF2B5EF4-FFF2-40B4-BE49-F238E27FC236}">
                    <a16:creationId xmlns:a16="http://schemas.microsoft.com/office/drawing/2014/main" id="{FDBFA846-DF8F-4A89-BBF6-A58232061F74}"/>
                  </a:ext>
                </a:extLst>
              </p:cNvPr>
              <p:cNvSpPr/>
              <p:nvPr/>
            </p:nvSpPr>
            <p:spPr bwMode="auto">
              <a:xfrm>
                <a:off x="2357" y="2198"/>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1" name="Freeform 2129">
                <a:extLst>
                  <a:ext uri="{FF2B5EF4-FFF2-40B4-BE49-F238E27FC236}">
                    <a16:creationId xmlns:a16="http://schemas.microsoft.com/office/drawing/2014/main" id="{85A884E2-4E45-4D8E-B5BB-7D9BBBE2F31B}"/>
                  </a:ext>
                </a:extLst>
              </p:cNvPr>
              <p:cNvSpPr/>
              <p:nvPr/>
            </p:nvSpPr>
            <p:spPr bwMode="auto">
              <a:xfrm>
                <a:off x="2947" y="219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1" y="1"/>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2" name="Freeform 2130">
                <a:extLst>
                  <a:ext uri="{FF2B5EF4-FFF2-40B4-BE49-F238E27FC236}">
                    <a16:creationId xmlns:a16="http://schemas.microsoft.com/office/drawing/2014/main" id="{7E8BA2BC-D81D-4723-B21C-70A6E82329C8}"/>
                  </a:ext>
                </a:extLst>
              </p:cNvPr>
              <p:cNvSpPr/>
              <p:nvPr/>
            </p:nvSpPr>
            <p:spPr bwMode="auto">
              <a:xfrm>
                <a:off x="3356" y="2201"/>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3" name="Freeform 2131">
                <a:extLst>
                  <a:ext uri="{FF2B5EF4-FFF2-40B4-BE49-F238E27FC236}">
                    <a16:creationId xmlns:a16="http://schemas.microsoft.com/office/drawing/2014/main" id="{9BBA5EF5-CB1C-4943-A32F-245AF45815C6}"/>
                  </a:ext>
                </a:extLst>
              </p:cNvPr>
              <p:cNvSpPr/>
              <p:nvPr/>
            </p:nvSpPr>
            <p:spPr bwMode="auto">
              <a:xfrm>
                <a:off x="2800" y="2201"/>
                <a:ext cx="11" cy="5"/>
              </a:xfrm>
              <a:custGeom>
                <a:gdLst>
                  <a:gd name="T0" fmla="*/ 4 w 4"/>
                  <a:gd name="T1" fmla="*/ 0 h 2"/>
                  <a:gd name="T2" fmla="*/ 0 w 4"/>
                  <a:gd name="T3" fmla="*/ 1 h 2"/>
                  <a:gd name="T4" fmla="*/ 2 w 4"/>
                  <a:gd name="T5" fmla="*/ 1 h 2"/>
                  <a:gd name="T6" fmla="*/ 3 w 4"/>
                  <a:gd name="T7" fmla="*/ 0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2"/>
                      <a:pt x="0" y="1"/>
                      <a:pt x="0" y="1"/>
                    </a:cubicBezTo>
                    <a:cubicBezTo>
                      <a:pt x="1" y="1"/>
                      <a:pt x="2" y="1"/>
                      <a:pt x="2" y="1"/>
                    </a:cubicBezTo>
                    <a:cubicBezTo>
                      <a:pt x="3" y="0"/>
                      <a:pt x="3" y="0"/>
                      <a:pt x="3" y="0"/>
                    </a:cubicBezTo>
                    <a:cubicBezTo>
                      <a:pt x="3" y="0"/>
                      <a:pt x="4"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4" name="Freeform 2132">
                <a:extLst>
                  <a:ext uri="{FF2B5EF4-FFF2-40B4-BE49-F238E27FC236}">
                    <a16:creationId xmlns:a16="http://schemas.microsoft.com/office/drawing/2014/main" id="{DBA1FFB7-985D-4020-A1B5-D4E20F192851}"/>
                  </a:ext>
                </a:extLst>
              </p:cNvPr>
              <p:cNvSpPr/>
              <p:nvPr/>
            </p:nvSpPr>
            <p:spPr bwMode="auto">
              <a:xfrm>
                <a:off x="2271" y="2201"/>
                <a:ext cx="14" cy="13"/>
              </a:xfrm>
              <a:custGeom>
                <a:gdLst>
                  <a:gd name="T0" fmla="*/ 4 w 5"/>
                  <a:gd name="T1" fmla="*/ 4 h 5"/>
                  <a:gd name="T2" fmla="*/ 3 w 5"/>
                  <a:gd name="T3" fmla="*/ 3 h 5"/>
                  <a:gd name="T4" fmla="*/ 3 w 5"/>
                  <a:gd name="T5" fmla="*/ 5 h 5"/>
                  <a:gd name="T6" fmla="*/ 0 w 5"/>
                  <a:gd name="T7" fmla="*/ 3 h 5"/>
                  <a:gd name="T8" fmla="*/ 2 w 5"/>
                  <a:gd name="T9" fmla="*/ 0 h 5"/>
                  <a:gd name="T10" fmla="*/ 5 w 5"/>
                  <a:gd name="T11" fmla="*/ 1 h 5"/>
                  <a:gd name="T12" fmla="*/ 4 w 5"/>
                  <a:gd name="T13" fmla="*/ 4 h 5"/>
                </a:gdLst>
                <a:cxnLst>
                  <a:cxn ang="0">
                    <a:pos x="T0" y="T1"/>
                  </a:cxn>
                  <a:cxn ang="0">
                    <a:pos x="T2" y="T3"/>
                  </a:cxn>
                  <a:cxn ang="0">
                    <a:pos x="T4" y="T5"/>
                  </a:cxn>
                  <a:cxn ang="0">
                    <a:pos x="T6" y="T7"/>
                  </a:cxn>
                  <a:cxn ang="0">
                    <a:pos x="T8" y="T9"/>
                  </a:cxn>
                  <a:cxn ang="0">
                    <a:pos x="T10" y="T11"/>
                  </a:cxn>
                  <a:cxn ang="0">
                    <a:pos x="T12" y="T13"/>
                  </a:cxn>
                </a:cxnLst>
                <a:rect l="0" t="0" r="r" b="b"/>
                <a:pathLst>
                  <a:path w="5" h="5">
                    <a:moveTo>
                      <a:pt x="4" y="4"/>
                    </a:moveTo>
                    <a:cubicBezTo>
                      <a:pt x="3" y="3"/>
                      <a:pt x="3" y="3"/>
                      <a:pt x="3" y="3"/>
                    </a:cubicBezTo>
                    <a:cubicBezTo>
                      <a:pt x="3" y="5"/>
                      <a:pt x="3" y="5"/>
                      <a:pt x="3" y="5"/>
                    </a:cubicBezTo>
                    <a:cubicBezTo>
                      <a:pt x="2" y="4"/>
                      <a:pt x="0" y="4"/>
                      <a:pt x="0" y="3"/>
                    </a:cubicBezTo>
                    <a:cubicBezTo>
                      <a:pt x="1" y="2"/>
                      <a:pt x="4" y="2"/>
                      <a:pt x="2" y="0"/>
                    </a:cubicBezTo>
                    <a:cubicBezTo>
                      <a:pt x="5" y="1"/>
                      <a:pt x="5" y="1"/>
                      <a:pt x="5" y="1"/>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5" name="Freeform 2133">
                <a:extLst>
                  <a:ext uri="{FF2B5EF4-FFF2-40B4-BE49-F238E27FC236}">
                    <a16:creationId xmlns:a16="http://schemas.microsoft.com/office/drawing/2014/main" id="{975641B6-F6A6-48A1-9860-7DB4ECCD6738}"/>
                  </a:ext>
                </a:extLst>
              </p:cNvPr>
              <p:cNvSpPr/>
              <p:nvPr/>
            </p:nvSpPr>
            <p:spPr bwMode="auto">
              <a:xfrm>
                <a:off x="2782" y="2201"/>
                <a:ext cx="8" cy="8"/>
              </a:xfrm>
              <a:custGeom>
                <a:gdLst>
                  <a:gd name="T0" fmla="*/ 2 w 3"/>
                  <a:gd name="T1" fmla="*/ 1 h 3"/>
                  <a:gd name="T2" fmla="*/ 2 w 3"/>
                  <a:gd name="T3" fmla="*/ 1 h 3"/>
                  <a:gd name="T4" fmla="*/ 3 w 3"/>
                  <a:gd name="T5" fmla="*/ 3 h 3"/>
                  <a:gd name="T6" fmla="*/ 1 w 3"/>
                  <a:gd name="T7" fmla="*/ 3 h 3"/>
                  <a:gd name="T8" fmla="*/ 2 w 3"/>
                  <a:gd name="T9" fmla="*/ 1 h 3"/>
                  <a:gd name="T10" fmla="*/ 0 w 3"/>
                  <a:gd name="T11" fmla="*/ 1 h 3"/>
                  <a:gd name="T12" fmla="*/ 2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3" y="3"/>
                      <a:pt x="3" y="3"/>
                      <a:pt x="3" y="3"/>
                    </a:cubicBezTo>
                    <a:cubicBezTo>
                      <a:pt x="1" y="3"/>
                      <a:pt x="1" y="3"/>
                      <a:pt x="1" y="3"/>
                    </a:cubicBezTo>
                    <a:cubicBezTo>
                      <a:pt x="2" y="1"/>
                      <a:pt x="2" y="1"/>
                      <a:pt x="2" y="1"/>
                    </a:cubicBez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6" name="Freeform 2134">
                <a:extLst>
                  <a:ext uri="{FF2B5EF4-FFF2-40B4-BE49-F238E27FC236}">
                    <a16:creationId xmlns:a16="http://schemas.microsoft.com/office/drawing/2014/main" id="{DBF2C7DD-E3B5-483D-9145-55EF259C9F99}"/>
                  </a:ext>
                </a:extLst>
              </p:cNvPr>
              <p:cNvSpPr/>
              <p:nvPr/>
            </p:nvSpPr>
            <p:spPr bwMode="auto">
              <a:xfrm>
                <a:off x="2913" y="2201"/>
                <a:ext cx="13" cy="5"/>
              </a:xfrm>
              <a:custGeom>
                <a:gdLst>
                  <a:gd name="T0" fmla="*/ 4 w 5"/>
                  <a:gd name="T1" fmla="*/ 0 h 2"/>
                  <a:gd name="T2" fmla="*/ 3 w 5"/>
                  <a:gd name="T3" fmla="*/ 1 h 2"/>
                  <a:gd name="T4" fmla="*/ 5 w 5"/>
                  <a:gd name="T5" fmla="*/ 1 h 2"/>
                  <a:gd name="T6" fmla="*/ 1 w 5"/>
                  <a:gd name="T7" fmla="*/ 2 h 2"/>
                  <a:gd name="T8" fmla="*/ 0 w 5"/>
                  <a:gd name="T9" fmla="*/ 0 h 2"/>
                  <a:gd name="T10" fmla="*/ 4 w 5"/>
                  <a:gd name="T11" fmla="*/ 0 h 2"/>
                </a:gdLst>
                <a:cxnLst>
                  <a:cxn ang="0">
                    <a:pos x="T0" y="T1"/>
                  </a:cxn>
                  <a:cxn ang="0">
                    <a:pos x="T2" y="T3"/>
                  </a:cxn>
                  <a:cxn ang="0">
                    <a:pos x="T4" y="T5"/>
                  </a:cxn>
                  <a:cxn ang="0">
                    <a:pos x="T6" y="T7"/>
                  </a:cxn>
                  <a:cxn ang="0">
                    <a:pos x="T8" y="T9"/>
                  </a:cxn>
                  <a:cxn ang="0">
                    <a:pos x="T10" y="T11"/>
                  </a:cxn>
                </a:cxnLst>
                <a:rect l="0" t="0" r="r" b="b"/>
                <a:pathLst>
                  <a:path w="5" h="2">
                    <a:moveTo>
                      <a:pt x="4" y="0"/>
                    </a:moveTo>
                    <a:cubicBezTo>
                      <a:pt x="3" y="1"/>
                      <a:pt x="3" y="1"/>
                      <a:pt x="3" y="1"/>
                    </a:cubicBezTo>
                    <a:cubicBezTo>
                      <a:pt x="4" y="2"/>
                      <a:pt x="5" y="1"/>
                      <a:pt x="5" y="1"/>
                    </a:cubicBezTo>
                    <a:cubicBezTo>
                      <a:pt x="4" y="2"/>
                      <a:pt x="2" y="0"/>
                      <a:pt x="1" y="2"/>
                    </a:cubicBezTo>
                    <a:cubicBezTo>
                      <a:pt x="0" y="0"/>
                      <a:pt x="0" y="0"/>
                      <a:pt x="0" y="0"/>
                    </a:cubicBezTo>
                    <a:cubicBezTo>
                      <a:pt x="1"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7" name="Freeform 2135">
                <a:extLst>
                  <a:ext uri="{FF2B5EF4-FFF2-40B4-BE49-F238E27FC236}">
                    <a16:creationId xmlns:a16="http://schemas.microsoft.com/office/drawing/2014/main" id="{31C9E147-2C2A-4FA4-AFA6-62BA952399E6}"/>
                  </a:ext>
                </a:extLst>
              </p:cNvPr>
              <p:cNvSpPr/>
              <p:nvPr/>
            </p:nvSpPr>
            <p:spPr bwMode="auto">
              <a:xfrm flipH="1">
                <a:off x="3874" y="2201"/>
                <a:ext cx="0" cy="5"/>
              </a:xfrm>
              <a:custGeom>
                <a:gdLst>
                  <a:gd name="T0" fmla="*/ 5 h 5"/>
                  <a:gd name="T1" fmla="*/ 0 h 5"/>
                  <a:gd name="T2" fmla="*/ 5 h 5"/>
                  <a:gd name="T3" fmla="*/ 5 h 5"/>
                </a:gd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8" name="Freeform 2136">
                <a:extLst>
                  <a:ext uri="{FF2B5EF4-FFF2-40B4-BE49-F238E27FC236}">
                    <a16:creationId xmlns:a16="http://schemas.microsoft.com/office/drawing/2014/main" id="{21464EF3-5549-441B-9D5B-90FFC993D99F}"/>
                  </a:ext>
                </a:extLst>
              </p:cNvPr>
              <p:cNvSpPr/>
              <p:nvPr/>
            </p:nvSpPr>
            <p:spPr bwMode="auto">
              <a:xfrm>
                <a:off x="3289" y="2203"/>
                <a:ext cx="11" cy="3"/>
              </a:xfrm>
              <a:custGeom>
                <a:gdLst>
                  <a:gd name="T0" fmla="*/ 4 w 4"/>
                  <a:gd name="T1" fmla="*/ 0 h 1"/>
                  <a:gd name="T2" fmla="*/ 2 w 4"/>
                  <a:gd name="T3" fmla="*/ 1 h 1"/>
                  <a:gd name="T4" fmla="*/ 0 w 4"/>
                  <a:gd name="T5" fmla="*/ 1 h 1"/>
                  <a:gd name="T6" fmla="*/ 0 w 4"/>
                  <a:gd name="T7" fmla="*/ 0 h 1"/>
                  <a:gd name="T8" fmla="*/ 4 w 4"/>
                  <a:gd name="T9" fmla="*/ 0 h 1"/>
                </a:gdLst>
                <a:cxnLst>
                  <a:cxn ang="0">
                    <a:pos x="T0" y="T1"/>
                  </a:cxn>
                  <a:cxn ang="0">
                    <a:pos x="T2" y="T3"/>
                  </a:cxn>
                  <a:cxn ang="0">
                    <a:pos x="T4" y="T5"/>
                  </a:cxn>
                  <a:cxn ang="0">
                    <a:pos x="T6" y="T7"/>
                  </a:cxn>
                  <a:cxn ang="0">
                    <a:pos x="T8" y="T9"/>
                  </a:cxn>
                </a:cxnLst>
                <a:rect l="0" t="0" r="r" b="b"/>
                <a:pathLst>
                  <a:path w="4" h="1">
                    <a:moveTo>
                      <a:pt x="4" y="0"/>
                    </a:moveTo>
                    <a:cubicBezTo>
                      <a:pt x="4" y="0"/>
                      <a:pt x="2" y="0"/>
                      <a:pt x="2" y="1"/>
                    </a:cubicBezTo>
                    <a:cubicBezTo>
                      <a:pt x="0" y="1"/>
                      <a:pt x="0" y="1"/>
                      <a:pt x="0" y="1"/>
                    </a:cubicBezTo>
                    <a:cubicBezTo>
                      <a:pt x="0" y="0"/>
                      <a:pt x="0" y="0"/>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49" name="Freeform 2137">
                <a:extLst>
                  <a:ext uri="{FF2B5EF4-FFF2-40B4-BE49-F238E27FC236}">
                    <a16:creationId xmlns:a16="http://schemas.microsoft.com/office/drawing/2014/main" id="{9397F718-72FF-4CBF-A680-AC6739DD8685}"/>
                  </a:ext>
                </a:extLst>
              </p:cNvPr>
              <p:cNvSpPr/>
              <p:nvPr/>
            </p:nvSpPr>
            <p:spPr bwMode="auto">
              <a:xfrm>
                <a:off x="3337" y="2203"/>
                <a:ext cx="6" cy="3"/>
              </a:xfrm>
              <a:custGeom>
                <a:gdLst>
                  <a:gd name="T0" fmla="*/ 1 w 2"/>
                  <a:gd name="T1" fmla="*/ 1 h 1"/>
                  <a:gd name="T2" fmla="*/ 0 w 2"/>
                  <a:gd name="T3" fmla="*/ 0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0" name="Freeform 2138">
                <a:extLst>
                  <a:ext uri="{FF2B5EF4-FFF2-40B4-BE49-F238E27FC236}">
                    <a16:creationId xmlns:a16="http://schemas.microsoft.com/office/drawing/2014/main" id="{48B25DC7-5294-448F-80D0-FD3E5B5F5C48}"/>
                  </a:ext>
                </a:extLst>
              </p:cNvPr>
              <p:cNvSpPr/>
              <p:nvPr/>
            </p:nvSpPr>
            <p:spPr bwMode="auto">
              <a:xfrm>
                <a:off x="3030" y="2201"/>
                <a:ext cx="3" cy="5"/>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2"/>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1" name="Freeform 2139">
                <a:extLst>
                  <a:ext uri="{FF2B5EF4-FFF2-40B4-BE49-F238E27FC236}">
                    <a16:creationId xmlns:a16="http://schemas.microsoft.com/office/drawing/2014/main" id="{635BFF6F-83E6-4E0A-B2D8-C15FBB39B7D2}"/>
                  </a:ext>
                </a:extLst>
              </p:cNvPr>
              <p:cNvSpPr/>
              <p:nvPr/>
            </p:nvSpPr>
            <p:spPr bwMode="auto">
              <a:xfrm>
                <a:off x="3001" y="2203"/>
                <a:ext cx="16" cy="8"/>
              </a:xfrm>
              <a:custGeom>
                <a:gdLst>
                  <a:gd name="T0" fmla="*/ 6 w 6"/>
                  <a:gd name="T1" fmla="*/ 2 h 3"/>
                  <a:gd name="T2" fmla="*/ 6 w 6"/>
                  <a:gd name="T3" fmla="*/ 2 h 3"/>
                  <a:gd name="T4" fmla="*/ 6 w 6"/>
                  <a:gd name="T5" fmla="*/ 3 h 3"/>
                  <a:gd name="T6" fmla="*/ 5 w 6"/>
                  <a:gd name="T7" fmla="*/ 3 h 3"/>
                  <a:gd name="T8" fmla="*/ 4 w 6"/>
                  <a:gd name="T9" fmla="*/ 2 h 3"/>
                  <a:gd name="T10" fmla="*/ 1 w 6"/>
                  <a:gd name="T11" fmla="*/ 3 h 3"/>
                  <a:gd name="T12" fmla="*/ 0 w 6"/>
                  <a:gd name="T13" fmla="*/ 3 h 3"/>
                  <a:gd name="T14" fmla="*/ 0 w 6"/>
                  <a:gd name="T15" fmla="*/ 2 h 3"/>
                  <a:gd name="T16" fmla="*/ 6 w 6"/>
                  <a:gd name="T17" fmla="*/ 0 h 3"/>
                  <a:gd name="T18" fmla="*/ 6 w 6"/>
                  <a:gd name="T19" fmla="*/ 2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2"/>
                      <a:pt x="6" y="2"/>
                      <a:pt x="6" y="2"/>
                    </a:cubicBezTo>
                    <a:cubicBezTo>
                      <a:pt x="6" y="3"/>
                      <a:pt x="6" y="3"/>
                      <a:pt x="6" y="3"/>
                    </a:cubicBezTo>
                    <a:cubicBezTo>
                      <a:pt x="5" y="3"/>
                      <a:pt x="5" y="3"/>
                      <a:pt x="5" y="3"/>
                    </a:cubicBezTo>
                    <a:cubicBezTo>
                      <a:pt x="5" y="2"/>
                      <a:pt x="5" y="2"/>
                      <a:pt x="4" y="2"/>
                    </a:cubicBezTo>
                    <a:cubicBezTo>
                      <a:pt x="4" y="3"/>
                      <a:pt x="2" y="2"/>
                      <a:pt x="1" y="3"/>
                    </a:cubicBezTo>
                    <a:cubicBezTo>
                      <a:pt x="0" y="3"/>
                      <a:pt x="0" y="3"/>
                      <a:pt x="0" y="3"/>
                    </a:cubicBezTo>
                    <a:cubicBezTo>
                      <a:pt x="0" y="2"/>
                      <a:pt x="0" y="2"/>
                      <a:pt x="0" y="2"/>
                    </a:cubicBezTo>
                    <a:cubicBezTo>
                      <a:pt x="2" y="2"/>
                      <a:pt x="4" y="2"/>
                      <a:pt x="6" y="0"/>
                    </a:cubicBezTo>
                    <a:cubicBezTo>
                      <a:pt x="6" y="1"/>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2" name="Freeform 2140">
                <a:extLst>
                  <a:ext uri="{FF2B5EF4-FFF2-40B4-BE49-F238E27FC236}">
                    <a16:creationId xmlns:a16="http://schemas.microsoft.com/office/drawing/2014/main" id="{FEE40D46-2B32-4DF3-9553-BB8224E7BB6E}"/>
                  </a:ext>
                </a:extLst>
              </p:cNvPr>
              <p:cNvSpPr/>
              <p:nvPr/>
            </p:nvSpPr>
            <p:spPr bwMode="auto">
              <a:xfrm>
                <a:off x="3169" y="2201"/>
                <a:ext cx="37" cy="18"/>
              </a:xfrm>
              <a:custGeom>
                <a:gdLst>
                  <a:gd name="T0" fmla="*/ 12 w 14"/>
                  <a:gd name="T1" fmla="*/ 3 h 7"/>
                  <a:gd name="T2" fmla="*/ 12 w 14"/>
                  <a:gd name="T3" fmla="*/ 5 h 7"/>
                  <a:gd name="T4" fmla="*/ 14 w 14"/>
                  <a:gd name="T5" fmla="*/ 5 h 7"/>
                  <a:gd name="T6" fmla="*/ 7 w 14"/>
                  <a:gd name="T7" fmla="*/ 6 h 7"/>
                  <a:gd name="T8" fmla="*/ 8 w 14"/>
                  <a:gd name="T9" fmla="*/ 5 h 7"/>
                  <a:gd name="T10" fmla="*/ 4 w 14"/>
                  <a:gd name="T11" fmla="*/ 5 h 7"/>
                  <a:gd name="T12" fmla="*/ 4 w 14"/>
                  <a:gd name="T13" fmla="*/ 7 h 7"/>
                  <a:gd name="T14" fmla="*/ 1 w 14"/>
                  <a:gd name="T15" fmla="*/ 5 h 7"/>
                  <a:gd name="T16" fmla="*/ 2 w 14"/>
                  <a:gd name="T17" fmla="*/ 4 h 7"/>
                  <a:gd name="T18" fmla="*/ 0 w 14"/>
                  <a:gd name="T19" fmla="*/ 4 h 7"/>
                  <a:gd name="T20" fmla="*/ 3 w 14"/>
                  <a:gd name="T21" fmla="*/ 4 h 7"/>
                  <a:gd name="T22" fmla="*/ 3 w 14"/>
                  <a:gd name="T23" fmla="*/ 5 h 7"/>
                  <a:gd name="T24" fmla="*/ 7 w 14"/>
                  <a:gd name="T25" fmla="*/ 4 h 7"/>
                  <a:gd name="T26" fmla="*/ 9 w 14"/>
                  <a:gd name="T27" fmla="*/ 3 h 7"/>
                  <a:gd name="T28" fmla="*/ 9 w 14"/>
                  <a:gd name="T29" fmla="*/ 3 h 7"/>
                  <a:gd name="T30" fmla="*/ 7 w 14"/>
                  <a:gd name="T31" fmla="*/ 3 h 7"/>
                  <a:gd name="T32" fmla="*/ 12 w 14"/>
                  <a:gd name="T33" fmla="*/ 3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12" y="3"/>
                    </a:moveTo>
                    <a:cubicBezTo>
                      <a:pt x="11" y="4"/>
                      <a:pt x="12" y="5"/>
                      <a:pt x="12" y="5"/>
                    </a:cubicBezTo>
                    <a:cubicBezTo>
                      <a:pt x="13" y="6"/>
                      <a:pt x="14" y="5"/>
                      <a:pt x="14" y="5"/>
                    </a:cubicBezTo>
                    <a:cubicBezTo>
                      <a:pt x="12" y="7"/>
                      <a:pt x="9" y="5"/>
                      <a:pt x="7" y="6"/>
                    </a:cubicBezTo>
                    <a:cubicBezTo>
                      <a:pt x="7" y="6"/>
                      <a:pt x="8" y="6"/>
                      <a:pt x="8" y="5"/>
                    </a:cubicBezTo>
                    <a:cubicBezTo>
                      <a:pt x="7" y="5"/>
                      <a:pt x="6" y="5"/>
                      <a:pt x="4" y="5"/>
                    </a:cubicBezTo>
                    <a:cubicBezTo>
                      <a:pt x="4" y="6"/>
                      <a:pt x="4" y="7"/>
                      <a:pt x="4" y="7"/>
                    </a:cubicBezTo>
                    <a:cubicBezTo>
                      <a:pt x="3" y="7"/>
                      <a:pt x="3" y="5"/>
                      <a:pt x="1" y="5"/>
                    </a:cubicBezTo>
                    <a:cubicBezTo>
                      <a:pt x="1" y="5"/>
                      <a:pt x="2" y="5"/>
                      <a:pt x="2" y="4"/>
                    </a:cubicBezTo>
                    <a:cubicBezTo>
                      <a:pt x="0" y="4"/>
                      <a:pt x="0" y="4"/>
                      <a:pt x="0" y="4"/>
                    </a:cubicBezTo>
                    <a:cubicBezTo>
                      <a:pt x="3" y="4"/>
                      <a:pt x="3" y="4"/>
                      <a:pt x="3" y="4"/>
                    </a:cubicBezTo>
                    <a:cubicBezTo>
                      <a:pt x="3" y="4"/>
                      <a:pt x="3" y="4"/>
                      <a:pt x="3" y="5"/>
                    </a:cubicBezTo>
                    <a:cubicBezTo>
                      <a:pt x="5" y="6"/>
                      <a:pt x="6" y="3"/>
                      <a:pt x="7" y="4"/>
                    </a:cubicBezTo>
                    <a:cubicBezTo>
                      <a:pt x="8" y="4"/>
                      <a:pt x="9" y="4"/>
                      <a:pt x="9" y="3"/>
                    </a:cubicBezTo>
                    <a:cubicBezTo>
                      <a:pt x="9" y="3"/>
                      <a:pt x="9" y="3"/>
                      <a:pt x="9" y="3"/>
                    </a:cubicBezTo>
                    <a:cubicBezTo>
                      <a:pt x="7" y="3"/>
                      <a:pt x="7" y="3"/>
                      <a:pt x="7" y="3"/>
                    </a:cubicBezTo>
                    <a:cubicBezTo>
                      <a:pt x="9" y="3"/>
                      <a:pt x="11" y="0"/>
                      <a:pt x="1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3" name="Freeform 2141">
                <a:extLst>
                  <a:ext uri="{FF2B5EF4-FFF2-40B4-BE49-F238E27FC236}">
                    <a16:creationId xmlns:a16="http://schemas.microsoft.com/office/drawing/2014/main" id="{2708842F-5A9E-41D0-961A-352AD9BEC06B}"/>
                  </a:ext>
                </a:extLst>
              </p:cNvPr>
              <p:cNvSpPr/>
              <p:nvPr/>
            </p:nvSpPr>
            <p:spPr bwMode="auto">
              <a:xfrm>
                <a:off x="3281" y="2206"/>
                <a:ext cx="6" cy="0"/>
              </a:xfrm>
              <a:custGeom>
                <a:gdLst>
                  <a:gd name="T0" fmla="*/ 2 w 2"/>
                  <a:gd name="T1" fmla="*/ 0 w 2"/>
                  <a:gd name="T2" fmla="*/ 2 w 2"/>
                </a:gd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4" name="Freeform 2142">
                <a:extLst>
                  <a:ext uri="{FF2B5EF4-FFF2-40B4-BE49-F238E27FC236}">
                    <a16:creationId xmlns:a16="http://schemas.microsoft.com/office/drawing/2014/main" id="{C448AC0F-F3AD-452F-9295-710379F73333}"/>
                  </a:ext>
                </a:extLst>
              </p:cNvPr>
              <p:cNvSpPr/>
              <p:nvPr/>
            </p:nvSpPr>
            <p:spPr bwMode="auto">
              <a:xfrm flipH="1">
                <a:off x="3335" y="2206"/>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5" name="Freeform 2143">
                <a:extLst>
                  <a:ext uri="{FF2B5EF4-FFF2-40B4-BE49-F238E27FC236}">
                    <a16:creationId xmlns:a16="http://schemas.microsoft.com/office/drawing/2014/main" id="{703FE5D9-E7C1-4DEF-AFEA-8E9F450209DD}"/>
                  </a:ext>
                </a:extLst>
              </p:cNvPr>
              <p:cNvSpPr/>
              <p:nvPr/>
            </p:nvSpPr>
            <p:spPr bwMode="auto">
              <a:xfrm>
                <a:off x="3019" y="2206"/>
                <a:ext cx="6" cy="3"/>
              </a:xfrm>
              <a:custGeom>
                <a:gdLst>
                  <a:gd name="T0" fmla="*/ 3 w 6"/>
                  <a:gd name="T1" fmla="*/ 3 h 3"/>
                  <a:gd name="T2" fmla="*/ 0 w 6"/>
                  <a:gd name="T3" fmla="*/ 0 h 3"/>
                  <a:gd name="T4" fmla="*/ 6 w 6"/>
                  <a:gd name="T5" fmla="*/ 0 h 3"/>
                  <a:gd name="T6" fmla="*/ 3 w 6"/>
                  <a:gd name="T7" fmla="*/ 3 h 3"/>
                </a:gdLst>
                <a:cxnLst>
                  <a:cxn ang="0">
                    <a:pos x="T0" y="T1"/>
                  </a:cxn>
                  <a:cxn ang="0">
                    <a:pos x="T2" y="T3"/>
                  </a:cxn>
                  <a:cxn ang="0">
                    <a:pos x="T4" y="T5"/>
                  </a:cxn>
                  <a:cxn ang="0">
                    <a:pos x="T6" y="T7"/>
                  </a:cxn>
                </a:cxnLst>
                <a:rect l="0" t="0" r="r" b="b"/>
                <a:pathLst>
                  <a:path w="6" h="3">
                    <a:moveTo>
                      <a:pt x="3" y="3"/>
                    </a:moveTo>
                    <a:lnTo>
                      <a:pt x="0" y="0"/>
                    </a:lnTo>
                    <a:lnTo>
                      <a:pt x="6"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6" name="Freeform 2144">
                <a:extLst>
                  <a:ext uri="{FF2B5EF4-FFF2-40B4-BE49-F238E27FC236}">
                    <a16:creationId xmlns:a16="http://schemas.microsoft.com/office/drawing/2014/main" id="{C4708B22-EE05-4E4A-B7A2-59AFCD6E8A6B}"/>
                  </a:ext>
                </a:extLst>
              </p:cNvPr>
              <p:cNvSpPr/>
              <p:nvPr/>
            </p:nvSpPr>
            <p:spPr bwMode="auto">
              <a:xfrm>
                <a:off x="2824" y="2206"/>
                <a:ext cx="22" cy="11"/>
              </a:xfrm>
              <a:custGeom>
                <a:gdLst>
                  <a:gd name="T0" fmla="*/ 3 w 8"/>
                  <a:gd name="T1" fmla="*/ 1 h 4"/>
                  <a:gd name="T2" fmla="*/ 6 w 8"/>
                  <a:gd name="T3" fmla="*/ 2 h 4"/>
                  <a:gd name="T4" fmla="*/ 5 w 8"/>
                  <a:gd name="T5" fmla="*/ 2 h 4"/>
                  <a:gd name="T6" fmla="*/ 5 w 8"/>
                  <a:gd name="T7" fmla="*/ 3 h 4"/>
                  <a:gd name="T8" fmla="*/ 8 w 8"/>
                  <a:gd name="T9" fmla="*/ 2 h 4"/>
                  <a:gd name="T10" fmla="*/ 0 w 8"/>
                  <a:gd name="T11" fmla="*/ 1 h 4"/>
                  <a:gd name="T12" fmla="*/ 4 w 8"/>
                  <a:gd name="T13" fmla="*/ 0 h 4"/>
                  <a:gd name="T14" fmla="*/ 3 w 8"/>
                  <a:gd name="T15" fmla="*/ 1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3" y="1"/>
                    </a:moveTo>
                    <a:cubicBezTo>
                      <a:pt x="4" y="2"/>
                      <a:pt x="5" y="3"/>
                      <a:pt x="6" y="2"/>
                    </a:cubicBezTo>
                    <a:cubicBezTo>
                      <a:pt x="5" y="2"/>
                      <a:pt x="5" y="2"/>
                      <a:pt x="5" y="2"/>
                    </a:cubicBezTo>
                    <a:cubicBezTo>
                      <a:pt x="5" y="3"/>
                      <a:pt x="5" y="3"/>
                      <a:pt x="5" y="3"/>
                    </a:cubicBezTo>
                    <a:cubicBezTo>
                      <a:pt x="6" y="3"/>
                      <a:pt x="7" y="2"/>
                      <a:pt x="8" y="2"/>
                    </a:cubicBezTo>
                    <a:cubicBezTo>
                      <a:pt x="4" y="4"/>
                      <a:pt x="3" y="3"/>
                      <a:pt x="0" y="1"/>
                    </a:cubicBezTo>
                    <a:cubicBezTo>
                      <a:pt x="1" y="0"/>
                      <a:pt x="2" y="0"/>
                      <a:pt x="4"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7" name="Freeform 2145">
                <a:extLst>
                  <a:ext uri="{FF2B5EF4-FFF2-40B4-BE49-F238E27FC236}">
                    <a16:creationId xmlns:a16="http://schemas.microsoft.com/office/drawing/2014/main" id="{09F1071D-6CD0-49A7-9620-6A78C8622F92}"/>
                  </a:ext>
                </a:extLst>
              </p:cNvPr>
              <p:cNvSpPr/>
              <p:nvPr/>
            </p:nvSpPr>
            <p:spPr bwMode="auto">
              <a:xfrm>
                <a:off x="2846" y="2203"/>
                <a:ext cx="40" cy="19"/>
              </a:xfrm>
              <a:custGeom>
                <a:gdLst>
                  <a:gd name="T0" fmla="*/ 15 w 15"/>
                  <a:gd name="T1" fmla="*/ 2 h 7"/>
                  <a:gd name="T2" fmla="*/ 10 w 15"/>
                  <a:gd name="T3" fmla="*/ 3 h 7"/>
                  <a:gd name="T4" fmla="*/ 7 w 15"/>
                  <a:gd name="T5" fmla="*/ 5 h 7"/>
                  <a:gd name="T6" fmla="*/ 7 w 15"/>
                  <a:gd name="T7" fmla="*/ 5 h 7"/>
                  <a:gd name="T8" fmla="*/ 6 w 15"/>
                  <a:gd name="T9" fmla="*/ 6 h 7"/>
                  <a:gd name="T10" fmla="*/ 6 w 15"/>
                  <a:gd name="T11" fmla="*/ 6 h 7"/>
                  <a:gd name="T12" fmla="*/ 3 w 15"/>
                  <a:gd name="T13" fmla="*/ 6 h 7"/>
                  <a:gd name="T14" fmla="*/ 0 w 15"/>
                  <a:gd name="T15" fmla="*/ 7 h 7"/>
                  <a:gd name="T16" fmla="*/ 0 w 15"/>
                  <a:gd name="T17" fmla="*/ 6 h 7"/>
                  <a:gd name="T18" fmla="*/ 5 w 15"/>
                  <a:gd name="T19" fmla="*/ 5 h 7"/>
                  <a:gd name="T20" fmla="*/ 6 w 15"/>
                  <a:gd name="T21" fmla="*/ 4 h 7"/>
                  <a:gd name="T22" fmla="*/ 6 w 15"/>
                  <a:gd name="T23" fmla="*/ 4 h 7"/>
                  <a:gd name="T24" fmla="*/ 12 w 15"/>
                  <a:gd name="T25" fmla="*/ 3 h 7"/>
                  <a:gd name="T26" fmla="*/ 12 w 15"/>
                  <a:gd name="T27" fmla="*/ 3 h 7"/>
                  <a:gd name="T28" fmla="*/ 15 w 15"/>
                  <a:gd name="T29" fmla="*/ 1 h 7"/>
                  <a:gd name="T30" fmla="*/ 15 w 15"/>
                  <a:gd name="T3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5" y="2"/>
                    </a:moveTo>
                    <a:cubicBezTo>
                      <a:pt x="13" y="4"/>
                      <a:pt x="12" y="3"/>
                      <a:pt x="10" y="3"/>
                    </a:cubicBezTo>
                    <a:cubicBezTo>
                      <a:pt x="9" y="3"/>
                      <a:pt x="7" y="4"/>
                      <a:pt x="7" y="5"/>
                    </a:cubicBezTo>
                    <a:cubicBezTo>
                      <a:pt x="7" y="5"/>
                      <a:pt x="7" y="5"/>
                      <a:pt x="7" y="5"/>
                    </a:cubicBezTo>
                    <a:cubicBezTo>
                      <a:pt x="7" y="5"/>
                      <a:pt x="6" y="5"/>
                      <a:pt x="6" y="6"/>
                    </a:cubicBezTo>
                    <a:cubicBezTo>
                      <a:pt x="6" y="6"/>
                      <a:pt x="6" y="6"/>
                      <a:pt x="6" y="6"/>
                    </a:cubicBezTo>
                    <a:cubicBezTo>
                      <a:pt x="6" y="6"/>
                      <a:pt x="4" y="6"/>
                      <a:pt x="3" y="6"/>
                    </a:cubicBezTo>
                    <a:cubicBezTo>
                      <a:pt x="2" y="7"/>
                      <a:pt x="1" y="7"/>
                      <a:pt x="0" y="7"/>
                    </a:cubicBezTo>
                    <a:cubicBezTo>
                      <a:pt x="0" y="6"/>
                      <a:pt x="0" y="6"/>
                      <a:pt x="0" y="6"/>
                    </a:cubicBezTo>
                    <a:cubicBezTo>
                      <a:pt x="2" y="7"/>
                      <a:pt x="3" y="3"/>
                      <a:pt x="5" y="5"/>
                    </a:cubicBezTo>
                    <a:cubicBezTo>
                      <a:pt x="6" y="4"/>
                      <a:pt x="6" y="4"/>
                      <a:pt x="6" y="4"/>
                    </a:cubicBezTo>
                    <a:cubicBezTo>
                      <a:pt x="6" y="4"/>
                      <a:pt x="6" y="4"/>
                      <a:pt x="6" y="4"/>
                    </a:cubicBezTo>
                    <a:cubicBezTo>
                      <a:pt x="7" y="4"/>
                      <a:pt x="10" y="3"/>
                      <a:pt x="12" y="3"/>
                    </a:cubicBezTo>
                    <a:cubicBezTo>
                      <a:pt x="12" y="3"/>
                      <a:pt x="12" y="3"/>
                      <a:pt x="12" y="3"/>
                    </a:cubicBezTo>
                    <a:cubicBezTo>
                      <a:pt x="11" y="0"/>
                      <a:pt x="14" y="3"/>
                      <a:pt x="15" y="1"/>
                    </a:cubicBezTo>
                    <a:cubicBezTo>
                      <a:pt x="15" y="2"/>
                      <a:pt x="15" y="2"/>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8" name="Freeform 2146">
                <a:extLst>
                  <a:ext uri="{FF2B5EF4-FFF2-40B4-BE49-F238E27FC236}">
                    <a16:creationId xmlns:a16="http://schemas.microsoft.com/office/drawing/2014/main" id="{924DA127-D844-4E88-B258-CCBF903601F5}"/>
                  </a:ext>
                </a:extLst>
              </p:cNvPr>
              <p:cNvSpPr/>
              <p:nvPr/>
            </p:nvSpPr>
            <p:spPr bwMode="auto">
              <a:xfrm>
                <a:off x="3027" y="2206"/>
                <a:ext cx="8" cy="5"/>
              </a:xfrm>
              <a:custGeom>
                <a:gdLst>
                  <a:gd name="T0" fmla="*/ 3 w 3"/>
                  <a:gd name="T1" fmla="*/ 1 h 2"/>
                  <a:gd name="T2" fmla="*/ 1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2" y="1"/>
                      <a:pt x="1" y="1"/>
                      <a:pt x="1" y="2"/>
                    </a:cubicBezTo>
                    <a:cubicBezTo>
                      <a:pt x="1" y="2"/>
                      <a:pt x="1" y="2"/>
                      <a:pt x="1" y="2"/>
                    </a:cubicBezTo>
                    <a:cubicBezTo>
                      <a:pt x="0" y="1"/>
                      <a:pt x="1" y="1"/>
                      <a:pt x="2"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59" name="Freeform 2147">
                <a:extLst>
                  <a:ext uri="{FF2B5EF4-FFF2-40B4-BE49-F238E27FC236}">
                    <a16:creationId xmlns:a16="http://schemas.microsoft.com/office/drawing/2014/main" id="{C0C43E0A-8EAC-49B0-9BFD-4BA9A37500F0}"/>
                  </a:ext>
                </a:extLst>
              </p:cNvPr>
              <p:cNvSpPr/>
              <p:nvPr/>
            </p:nvSpPr>
            <p:spPr bwMode="auto">
              <a:xfrm>
                <a:off x="2808" y="2206"/>
                <a:ext cx="14" cy="5"/>
              </a:xfrm>
              <a:custGeom>
                <a:gdLst>
                  <a:gd name="T0" fmla="*/ 5 w 5"/>
                  <a:gd name="T1" fmla="*/ 1 h 2"/>
                  <a:gd name="T2" fmla="*/ 0 w 5"/>
                  <a:gd name="T3" fmla="*/ 1 h 2"/>
                  <a:gd name="T4" fmla="*/ 5 w 5"/>
                  <a:gd name="T5" fmla="*/ 1 h 2"/>
                </a:gdLst>
                <a:cxnLst>
                  <a:cxn ang="0">
                    <a:pos x="T0" y="T1"/>
                  </a:cxn>
                  <a:cxn ang="0">
                    <a:pos x="T2" y="T3"/>
                  </a:cxn>
                  <a:cxn ang="0">
                    <a:pos x="T4" y="T5"/>
                  </a:cxn>
                </a:cxnLst>
                <a:rect l="0" t="0" r="r" b="b"/>
                <a:pathLst>
                  <a:path w="5" h="2">
                    <a:moveTo>
                      <a:pt x="5" y="1"/>
                    </a:moveTo>
                    <a:cubicBezTo>
                      <a:pt x="3" y="1"/>
                      <a:pt x="1" y="2"/>
                      <a:pt x="0" y="1"/>
                    </a:cubicBezTo>
                    <a:cubicBezTo>
                      <a:pt x="2" y="1"/>
                      <a:pt x="3"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0" name="Freeform 2148">
                <a:extLst>
                  <a:ext uri="{FF2B5EF4-FFF2-40B4-BE49-F238E27FC236}">
                    <a16:creationId xmlns:a16="http://schemas.microsoft.com/office/drawing/2014/main" id="{0F47B5F4-2C39-4B2C-8435-B5FECFD732E1}"/>
                  </a:ext>
                </a:extLst>
              </p:cNvPr>
              <p:cNvSpPr/>
              <p:nvPr/>
            </p:nvSpPr>
            <p:spPr bwMode="auto">
              <a:xfrm>
                <a:off x="2939" y="2206"/>
                <a:ext cx="11" cy="5"/>
              </a:xfrm>
              <a:custGeom>
                <a:gdLst>
                  <a:gd name="T0" fmla="*/ 4 w 4"/>
                  <a:gd name="T1" fmla="*/ 1 h 2"/>
                  <a:gd name="T2" fmla="*/ 3 w 4"/>
                  <a:gd name="T3" fmla="*/ 1 h 2"/>
                  <a:gd name="T4" fmla="*/ 0 w 4"/>
                  <a:gd name="T5" fmla="*/ 2 h 2"/>
                  <a:gd name="T6" fmla="*/ 0 w 4"/>
                  <a:gd name="T7" fmla="*/ 1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4" y="1"/>
                      <a:pt x="3" y="2"/>
                      <a:pt x="3" y="1"/>
                    </a:cubicBezTo>
                    <a:cubicBezTo>
                      <a:pt x="0" y="2"/>
                      <a:pt x="0" y="2"/>
                      <a:pt x="0" y="2"/>
                    </a:cubicBezTo>
                    <a:cubicBezTo>
                      <a:pt x="0" y="1"/>
                      <a:pt x="0" y="1"/>
                      <a:pt x="0" y="1"/>
                    </a:cubicBezTo>
                    <a:cubicBezTo>
                      <a:pt x="2" y="1"/>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1" name="Freeform 2149">
                <a:extLst>
                  <a:ext uri="{FF2B5EF4-FFF2-40B4-BE49-F238E27FC236}">
                    <a16:creationId xmlns:a16="http://schemas.microsoft.com/office/drawing/2014/main" id="{D4EA1963-2D87-4C0A-91FC-A520CCDFEA4C}"/>
                  </a:ext>
                </a:extLst>
              </p:cNvPr>
              <p:cNvSpPr/>
              <p:nvPr/>
            </p:nvSpPr>
            <p:spPr bwMode="auto">
              <a:xfrm>
                <a:off x="3345" y="2206"/>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2" name="Freeform 2150">
                <a:extLst>
                  <a:ext uri="{FF2B5EF4-FFF2-40B4-BE49-F238E27FC236}">
                    <a16:creationId xmlns:a16="http://schemas.microsoft.com/office/drawing/2014/main" id="{B58DAF67-CE44-49C4-AD93-93A489914143}"/>
                  </a:ext>
                </a:extLst>
              </p:cNvPr>
              <p:cNvSpPr/>
              <p:nvPr/>
            </p:nvSpPr>
            <p:spPr bwMode="auto">
              <a:xfrm>
                <a:off x="3311" y="2206"/>
                <a:ext cx="8" cy="8"/>
              </a:xfrm>
              <a:custGeom>
                <a:gdLst>
                  <a:gd name="T0" fmla="*/ 3 w 3"/>
                  <a:gd name="T1" fmla="*/ 1 h 3"/>
                  <a:gd name="T2" fmla="*/ 3 w 3"/>
                  <a:gd name="T3" fmla="*/ 1 h 3"/>
                  <a:gd name="T4" fmla="*/ 3 w 3"/>
                  <a:gd name="T5" fmla="*/ 1 h 3"/>
                  <a:gd name="T6" fmla="*/ 0 w 3"/>
                  <a:gd name="T7" fmla="*/ 2 h 3"/>
                  <a:gd name="T8" fmla="*/ 1 w 3"/>
                  <a:gd name="T9" fmla="*/ 2 h 3"/>
                  <a:gd name="T10" fmla="*/ 0 w 3"/>
                  <a:gd name="T11" fmla="*/ 1 h 3"/>
                  <a:gd name="T12" fmla="*/ 2 w 3"/>
                  <a:gd name="T13" fmla="*/ 1 h 3"/>
                  <a:gd name="T14" fmla="*/ 3 w 3"/>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cubicBezTo>
                      <a:pt x="3" y="1"/>
                      <a:pt x="3" y="1"/>
                      <a:pt x="3" y="1"/>
                    </a:cubicBezTo>
                    <a:cubicBezTo>
                      <a:pt x="3" y="1"/>
                      <a:pt x="3" y="1"/>
                      <a:pt x="3" y="1"/>
                    </a:cubicBezTo>
                    <a:cubicBezTo>
                      <a:pt x="3" y="2"/>
                      <a:pt x="1" y="2"/>
                      <a:pt x="0" y="2"/>
                    </a:cubicBezTo>
                    <a:cubicBezTo>
                      <a:pt x="1" y="2"/>
                      <a:pt x="1" y="2"/>
                      <a:pt x="1" y="2"/>
                    </a:cubicBezTo>
                    <a:cubicBezTo>
                      <a:pt x="0" y="1"/>
                      <a:pt x="0" y="1"/>
                      <a:pt x="0" y="1"/>
                    </a:cubicBezTo>
                    <a:cubicBezTo>
                      <a:pt x="0" y="3"/>
                      <a:pt x="1" y="0"/>
                      <a:pt x="2" y="1"/>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3" name="Freeform 2151">
                <a:extLst>
                  <a:ext uri="{FF2B5EF4-FFF2-40B4-BE49-F238E27FC236}">
                    <a16:creationId xmlns:a16="http://schemas.microsoft.com/office/drawing/2014/main" id="{2944D861-67F5-48B8-930C-BCD63E8FB899}"/>
                  </a:ext>
                </a:extLst>
              </p:cNvPr>
              <p:cNvSpPr/>
              <p:nvPr/>
            </p:nvSpPr>
            <p:spPr bwMode="auto">
              <a:xfrm>
                <a:off x="2795" y="2209"/>
                <a:ext cx="11" cy="5"/>
              </a:xfrm>
              <a:custGeom>
                <a:gdLst>
                  <a:gd name="T0" fmla="*/ 4 w 4"/>
                  <a:gd name="T1" fmla="*/ 1 h 2"/>
                  <a:gd name="T2" fmla="*/ 1 w 4"/>
                  <a:gd name="T3" fmla="*/ 2 h 2"/>
                  <a:gd name="T4" fmla="*/ 0 w 4"/>
                  <a:gd name="T5" fmla="*/ 1 h 2"/>
                  <a:gd name="T6" fmla="*/ 3 w 4"/>
                  <a:gd name="T7" fmla="*/ 0 h 2"/>
                  <a:gd name="T8" fmla="*/ 4 w 4"/>
                  <a:gd name="T9" fmla="*/ 1 h 2"/>
                </a:gdLst>
                <a:cxnLst>
                  <a:cxn ang="0">
                    <a:pos x="T0" y="T1"/>
                  </a:cxn>
                  <a:cxn ang="0">
                    <a:pos x="T2" y="T3"/>
                  </a:cxn>
                  <a:cxn ang="0">
                    <a:pos x="T4" y="T5"/>
                  </a:cxn>
                  <a:cxn ang="0">
                    <a:pos x="T6" y="T7"/>
                  </a:cxn>
                  <a:cxn ang="0">
                    <a:pos x="T8" y="T9"/>
                  </a:cxn>
                </a:cxnLst>
                <a:rect l="0" t="0" r="r" b="b"/>
                <a:pathLst>
                  <a:path w="4" h="2">
                    <a:moveTo>
                      <a:pt x="4" y="1"/>
                    </a:moveTo>
                    <a:cubicBezTo>
                      <a:pt x="3" y="2"/>
                      <a:pt x="1" y="1"/>
                      <a:pt x="1" y="2"/>
                    </a:cubicBezTo>
                    <a:cubicBezTo>
                      <a:pt x="0" y="1"/>
                      <a:pt x="0" y="1"/>
                      <a:pt x="0" y="1"/>
                    </a:cubicBezTo>
                    <a:cubicBezTo>
                      <a:pt x="3" y="0"/>
                      <a:pt x="3" y="0"/>
                      <a:pt x="3" y="0"/>
                    </a:cubicBezTo>
                    <a:cubicBezTo>
                      <a:pt x="3"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4" name="Freeform 2152">
                <a:extLst>
                  <a:ext uri="{FF2B5EF4-FFF2-40B4-BE49-F238E27FC236}">
                    <a16:creationId xmlns:a16="http://schemas.microsoft.com/office/drawing/2014/main" id="{82533740-455C-468C-85BB-D3B5CA9F2156}"/>
                  </a:ext>
                </a:extLst>
              </p:cNvPr>
              <p:cNvSpPr/>
              <p:nvPr/>
            </p:nvSpPr>
            <p:spPr bwMode="auto">
              <a:xfrm>
                <a:off x="2287" y="2209"/>
                <a:ext cx="6" cy="5"/>
              </a:xfrm>
              <a:custGeom>
                <a:gdLst>
                  <a:gd name="T0" fmla="*/ 0 w 2"/>
                  <a:gd name="T1" fmla="*/ 2 h 2"/>
                  <a:gd name="T2" fmla="*/ 1 w 2"/>
                  <a:gd name="T3" fmla="*/ 0 h 2"/>
                  <a:gd name="T4" fmla="*/ 0 w 2"/>
                  <a:gd name="T5" fmla="*/ 2 h 2"/>
                </a:gdLst>
                <a:cxnLst>
                  <a:cxn ang="0">
                    <a:pos x="T0" y="T1"/>
                  </a:cxn>
                  <a:cxn ang="0">
                    <a:pos x="T2" y="T3"/>
                  </a:cxn>
                  <a:cxn ang="0">
                    <a:pos x="T4" y="T5"/>
                  </a:cxn>
                </a:cxnLst>
                <a:rect l="0" t="0" r="r" b="b"/>
                <a:pathLst>
                  <a:path w="2" h="2">
                    <a:moveTo>
                      <a:pt x="0" y="2"/>
                    </a:moveTo>
                    <a:cubicBezTo>
                      <a:pt x="1" y="0"/>
                      <a:pt x="1" y="0"/>
                      <a:pt x="1" y="0"/>
                    </a:cubicBezTo>
                    <a:cubicBezTo>
                      <a:pt x="2" y="1"/>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5" name="Freeform 2153">
                <a:extLst>
                  <a:ext uri="{FF2B5EF4-FFF2-40B4-BE49-F238E27FC236}">
                    <a16:creationId xmlns:a16="http://schemas.microsoft.com/office/drawing/2014/main" id="{3B45ACB0-35D9-4BC2-934D-72172D848A4E}"/>
                  </a:ext>
                </a:extLst>
              </p:cNvPr>
              <p:cNvSpPr/>
              <p:nvPr/>
            </p:nvSpPr>
            <p:spPr bwMode="auto">
              <a:xfrm>
                <a:off x="3022" y="2209"/>
                <a:ext cx="5" cy="5"/>
              </a:xfrm>
              <a:custGeom>
                <a:gdLst>
                  <a:gd name="T0" fmla="*/ 1 w 2"/>
                  <a:gd name="T1" fmla="*/ 1 h 2"/>
                  <a:gd name="T2" fmla="*/ 0 w 2"/>
                  <a:gd name="T3" fmla="*/ 2 h 2"/>
                  <a:gd name="T4" fmla="*/ 0 w 2"/>
                  <a:gd name="T5" fmla="*/ 0 h 2"/>
                  <a:gd name="T6" fmla="*/ 1 w 2"/>
                  <a:gd name="T7" fmla="*/ 1 h 2"/>
                </a:gdLst>
                <a:cxnLst>
                  <a:cxn ang="0">
                    <a:pos x="T0" y="T1"/>
                  </a:cxn>
                  <a:cxn ang="0">
                    <a:pos x="T2" y="T3"/>
                  </a:cxn>
                  <a:cxn ang="0">
                    <a:pos x="T4" y="T5"/>
                  </a:cxn>
                  <a:cxn ang="0">
                    <a:pos x="T6" y="T7"/>
                  </a:cxn>
                </a:cxnLst>
                <a:rect l="0" t="0" r="r" b="b"/>
                <a:pathLst>
                  <a:path w="2" h="2">
                    <a:moveTo>
                      <a:pt x="1" y="1"/>
                    </a:moveTo>
                    <a:cubicBezTo>
                      <a:pt x="2" y="1"/>
                      <a:pt x="1" y="2"/>
                      <a:pt x="0" y="2"/>
                    </a:cubicBezTo>
                    <a:cubicBezTo>
                      <a:pt x="0" y="0"/>
                      <a:pt x="0"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6" name="Freeform 2154">
                <a:extLst>
                  <a:ext uri="{FF2B5EF4-FFF2-40B4-BE49-F238E27FC236}">
                    <a16:creationId xmlns:a16="http://schemas.microsoft.com/office/drawing/2014/main" id="{EF44EC0B-DA9C-4CD2-BF5A-8B8A8450CB4E}"/>
                  </a:ext>
                </a:extLst>
              </p:cNvPr>
              <p:cNvSpPr/>
              <p:nvPr/>
            </p:nvSpPr>
            <p:spPr bwMode="auto">
              <a:xfrm>
                <a:off x="3431" y="2209"/>
                <a:ext cx="13" cy="10"/>
              </a:xfrm>
              <a:custGeom>
                <a:gdLst>
                  <a:gd name="T0" fmla="*/ 5 w 5"/>
                  <a:gd name="T1" fmla="*/ 2 h 4"/>
                  <a:gd name="T2" fmla="*/ 1 w 5"/>
                  <a:gd name="T3" fmla="*/ 4 h 4"/>
                  <a:gd name="T4" fmla="*/ 0 w 5"/>
                  <a:gd name="T5" fmla="*/ 4 h 4"/>
                  <a:gd name="T6" fmla="*/ 3 w 5"/>
                  <a:gd name="T7" fmla="*/ 3 h 4"/>
                  <a:gd name="T8" fmla="*/ 3 w 5"/>
                  <a:gd name="T9" fmla="*/ 0 h 4"/>
                  <a:gd name="T10" fmla="*/ 5 w 5"/>
                  <a:gd name="T11" fmla="*/ 2 h 4"/>
                </a:gdLst>
                <a:cxnLst>
                  <a:cxn ang="0">
                    <a:pos x="T0" y="T1"/>
                  </a:cxn>
                  <a:cxn ang="0">
                    <a:pos x="T2" y="T3"/>
                  </a:cxn>
                  <a:cxn ang="0">
                    <a:pos x="T4" y="T5"/>
                  </a:cxn>
                  <a:cxn ang="0">
                    <a:pos x="T6" y="T7"/>
                  </a:cxn>
                  <a:cxn ang="0">
                    <a:pos x="T8" y="T9"/>
                  </a:cxn>
                  <a:cxn ang="0">
                    <a:pos x="T10" y="T11"/>
                  </a:cxn>
                </a:cxnLst>
                <a:rect l="0" t="0" r="r" b="b"/>
                <a:pathLst>
                  <a:path w="5" h="4">
                    <a:moveTo>
                      <a:pt x="5" y="2"/>
                    </a:moveTo>
                    <a:cubicBezTo>
                      <a:pt x="5" y="4"/>
                      <a:pt x="2" y="2"/>
                      <a:pt x="1" y="4"/>
                    </a:cubicBezTo>
                    <a:cubicBezTo>
                      <a:pt x="0" y="4"/>
                      <a:pt x="0" y="4"/>
                      <a:pt x="0" y="4"/>
                    </a:cubicBezTo>
                    <a:cubicBezTo>
                      <a:pt x="2" y="4"/>
                      <a:pt x="2" y="3"/>
                      <a:pt x="3" y="3"/>
                    </a:cubicBezTo>
                    <a:cubicBezTo>
                      <a:pt x="3" y="2"/>
                      <a:pt x="4" y="1"/>
                      <a:pt x="3" y="0"/>
                    </a:cubicBezTo>
                    <a:cubicBezTo>
                      <a:pt x="4" y="1"/>
                      <a:pt x="4" y="3"/>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7" name="Freeform 2155">
                <a:extLst>
                  <a:ext uri="{FF2B5EF4-FFF2-40B4-BE49-F238E27FC236}">
                    <a16:creationId xmlns:a16="http://schemas.microsoft.com/office/drawing/2014/main" id="{A63AB737-3199-4546-AE2D-8A223A8C9337}"/>
                  </a:ext>
                </a:extLst>
              </p:cNvPr>
              <p:cNvSpPr/>
              <p:nvPr/>
            </p:nvSpPr>
            <p:spPr bwMode="auto">
              <a:xfrm>
                <a:off x="2971" y="2211"/>
                <a:ext cx="6" cy="3"/>
              </a:xfrm>
              <a:custGeom>
                <a:gdLst>
                  <a:gd name="T0" fmla="*/ 1 w 2"/>
                  <a:gd name="T1" fmla="*/ 0 h 1"/>
                  <a:gd name="T2" fmla="*/ 1 w 2"/>
                  <a:gd name="T3" fmla="*/ 1 h 1"/>
                  <a:gd name="T4" fmla="*/ 0 w 2"/>
                  <a:gd name="T5" fmla="*/ 0 h 1"/>
                  <a:gd name="T6" fmla="*/ 1 w 2"/>
                  <a:gd name="T7" fmla="*/ 0 h 1"/>
                </a:gdLst>
                <a:cxnLst>
                  <a:cxn ang="0">
                    <a:pos x="T0" y="T1"/>
                  </a:cxn>
                  <a:cxn ang="0">
                    <a:pos x="T2" y="T3"/>
                  </a:cxn>
                  <a:cxn ang="0">
                    <a:pos x="T4" y="T5"/>
                  </a:cxn>
                  <a:cxn ang="0">
                    <a:pos x="T6" y="T7"/>
                  </a:cxn>
                </a:cxnLst>
                <a:rect l="0" t="0" r="r" b="b"/>
                <a:pathLst>
                  <a:path w="2" h="1">
                    <a:moveTo>
                      <a:pt x="1" y="0"/>
                    </a:moveTo>
                    <a:cubicBezTo>
                      <a:pt x="1" y="0"/>
                      <a:pt x="2" y="1"/>
                      <a:pt x="1"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8" name="Freeform 2156">
                <a:extLst>
                  <a:ext uri="{FF2B5EF4-FFF2-40B4-BE49-F238E27FC236}">
                    <a16:creationId xmlns:a16="http://schemas.microsoft.com/office/drawing/2014/main" id="{57AA8086-3B02-4D36-9A90-F988F8715185}"/>
                  </a:ext>
                </a:extLst>
              </p:cNvPr>
              <p:cNvSpPr/>
              <p:nvPr/>
            </p:nvSpPr>
            <p:spPr bwMode="auto">
              <a:xfrm>
                <a:off x="3132" y="2209"/>
                <a:ext cx="8" cy="5"/>
              </a:xfrm>
              <a:custGeom>
                <a:gdLst>
                  <a:gd name="T0" fmla="*/ 3 w 3"/>
                  <a:gd name="T1" fmla="*/ 1 h 2"/>
                  <a:gd name="T2" fmla="*/ 1 w 3"/>
                  <a:gd name="T3" fmla="*/ 2 h 2"/>
                  <a:gd name="T4" fmla="*/ 3 w 3"/>
                  <a:gd name="T5" fmla="*/ 1 h 2"/>
                </a:gdLst>
                <a:cxnLst>
                  <a:cxn ang="0">
                    <a:pos x="T0" y="T1"/>
                  </a:cxn>
                  <a:cxn ang="0">
                    <a:pos x="T2" y="T3"/>
                  </a:cxn>
                  <a:cxn ang="0">
                    <a:pos x="T4" y="T5"/>
                  </a:cxn>
                </a:cxnLst>
                <a:rect l="0" t="0" r="r" b="b"/>
                <a:pathLst>
                  <a:path w="3" h="2">
                    <a:moveTo>
                      <a:pt x="3" y="1"/>
                    </a:moveTo>
                    <a:cubicBezTo>
                      <a:pt x="2" y="2"/>
                      <a:pt x="1" y="2"/>
                      <a:pt x="1" y="2"/>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69" name="Freeform 2157">
                <a:extLst>
                  <a:ext uri="{FF2B5EF4-FFF2-40B4-BE49-F238E27FC236}">
                    <a16:creationId xmlns:a16="http://schemas.microsoft.com/office/drawing/2014/main" id="{95CE0A6F-2ED0-4581-8608-76B2B67F584C}"/>
                  </a:ext>
                </a:extLst>
              </p:cNvPr>
              <p:cNvSpPr/>
              <p:nvPr/>
            </p:nvSpPr>
            <p:spPr bwMode="auto">
              <a:xfrm>
                <a:off x="2816" y="2211"/>
                <a:ext cx="11" cy="8"/>
              </a:xfrm>
              <a:custGeom>
                <a:gdLst>
                  <a:gd name="T0" fmla="*/ 3 w 4"/>
                  <a:gd name="T1" fmla="*/ 0 h 3"/>
                  <a:gd name="T2" fmla="*/ 2 w 4"/>
                  <a:gd name="T3" fmla="*/ 2 h 3"/>
                  <a:gd name="T4" fmla="*/ 4 w 4"/>
                  <a:gd name="T5" fmla="*/ 1 h 3"/>
                  <a:gd name="T6" fmla="*/ 2 w 4"/>
                  <a:gd name="T7" fmla="*/ 2 h 3"/>
                  <a:gd name="T8" fmla="*/ 0 w 4"/>
                  <a:gd name="T9" fmla="*/ 1 h 3"/>
                  <a:gd name="T10" fmla="*/ 3 w 4"/>
                  <a:gd name="T11" fmla="*/ 0 h 3"/>
                </a:gdLst>
                <a:cxnLst>
                  <a:cxn ang="0">
                    <a:pos x="T0" y="T1"/>
                  </a:cxn>
                  <a:cxn ang="0">
                    <a:pos x="T2" y="T3"/>
                  </a:cxn>
                  <a:cxn ang="0">
                    <a:pos x="T4" y="T5"/>
                  </a:cxn>
                  <a:cxn ang="0">
                    <a:pos x="T6" y="T7"/>
                  </a:cxn>
                  <a:cxn ang="0">
                    <a:pos x="T8" y="T9"/>
                  </a:cxn>
                  <a:cxn ang="0">
                    <a:pos x="T10" y="T11"/>
                  </a:cxn>
                </a:cxnLst>
                <a:rect l="0" t="0" r="r" b="b"/>
                <a:pathLst>
                  <a:path w="4" h="3">
                    <a:moveTo>
                      <a:pt x="3" y="0"/>
                    </a:moveTo>
                    <a:cubicBezTo>
                      <a:pt x="3" y="1"/>
                      <a:pt x="2" y="1"/>
                      <a:pt x="2" y="2"/>
                    </a:cubicBezTo>
                    <a:cubicBezTo>
                      <a:pt x="4" y="1"/>
                      <a:pt x="4" y="1"/>
                      <a:pt x="4" y="1"/>
                    </a:cubicBezTo>
                    <a:cubicBezTo>
                      <a:pt x="4" y="3"/>
                      <a:pt x="2" y="3"/>
                      <a:pt x="2" y="2"/>
                    </a:cubicBezTo>
                    <a:cubicBezTo>
                      <a:pt x="2" y="0"/>
                      <a:pt x="0" y="1"/>
                      <a:pt x="0" y="1"/>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0" name="Freeform 2158">
                <a:extLst>
                  <a:ext uri="{FF2B5EF4-FFF2-40B4-BE49-F238E27FC236}">
                    <a16:creationId xmlns:a16="http://schemas.microsoft.com/office/drawing/2014/main" id="{23F6723C-EB30-4A01-A549-2B88BC2698E6}"/>
                  </a:ext>
                </a:extLst>
              </p:cNvPr>
              <p:cNvSpPr/>
              <p:nvPr/>
            </p:nvSpPr>
            <p:spPr bwMode="auto">
              <a:xfrm>
                <a:off x="2902" y="2211"/>
                <a:ext cx="5" cy="3"/>
              </a:xfrm>
              <a:custGeom>
                <a:gdLst>
                  <a:gd name="T0" fmla="*/ 2 w 2"/>
                  <a:gd name="T1" fmla="*/ 0 h 1"/>
                  <a:gd name="T2" fmla="*/ 2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1"/>
                      <a:pt x="0" y="1"/>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1" name="Freeform 2159">
                <a:extLst>
                  <a:ext uri="{FF2B5EF4-FFF2-40B4-BE49-F238E27FC236}">
                    <a16:creationId xmlns:a16="http://schemas.microsoft.com/office/drawing/2014/main" id="{B685FD59-1BB6-4805-836D-7F36F1A36D36}"/>
                  </a:ext>
                </a:extLst>
              </p:cNvPr>
              <p:cNvSpPr/>
              <p:nvPr/>
            </p:nvSpPr>
            <p:spPr bwMode="auto">
              <a:xfrm>
                <a:off x="3447" y="2211"/>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0"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2" name="Freeform 2160">
                <a:extLst>
                  <a:ext uri="{FF2B5EF4-FFF2-40B4-BE49-F238E27FC236}">
                    <a16:creationId xmlns:a16="http://schemas.microsoft.com/office/drawing/2014/main" id="{74F08597-7D34-4816-8EA0-98034AD0BF44}"/>
                  </a:ext>
                </a:extLst>
              </p:cNvPr>
              <p:cNvSpPr/>
              <p:nvPr/>
            </p:nvSpPr>
            <p:spPr bwMode="auto">
              <a:xfrm>
                <a:off x="3142" y="2214"/>
                <a:ext cx="22" cy="11"/>
              </a:xfrm>
              <a:custGeom>
                <a:gdLst>
                  <a:gd name="T0" fmla="*/ 7 w 8"/>
                  <a:gd name="T1" fmla="*/ 0 h 4"/>
                  <a:gd name="T2" fmla="*/ 6 w 8"/>
                  <a:gd name="T3" fmla="*/ 0 h 4"/>
                  <a:gd name="T4" fmla="*/ 8 w 8"/>
                  <a:gd name="T5" fmla="*/ 3 h 4"/>
                  <a:gd name="T6" fmla="*/ 5 w 8"/>
                  <a:gd name="T7" fmla="*/ 3 h 4"/>
                  <a:gd name="T8" fmla="*/ 2 w 8"/>
                  <a:gd name="T9" fmla="*/ 4 h 4"/>
                  <a:gd name="T10" fmla="*/ 1 w 8"/>
                  <a:gd name="T11" fmla="*/ 3 h 4"/>
                  <a:gd name="T12" fmla="*/ 1 w 8"/>
                  <a:gd name="T13" fmla="*/ 3 h 4"/>
                  <a:gd name="T14" fmla="*/ 0 w 8"/>
                  <a:gd name="T15" fmla="*/ 2 h 4"/>
                  <a:gd name="T16" fmla="*/ 0 w 8"/>
                  <a:gd name="T17" fmla="*/ 3 h 4"/>
                  <a:gd name="T18" fmla="*/ 3 w 8"/>
                  <a:gd name="T19" fmla="*/ 2 h 4"/>
                  <a:gd name="T20" fmla="*/ 4 w 8"/>
                  <a:gd name="T21" fmla="*/ 2 h 4"/>
                  <a:gd name="T22" fmla="*/ 5 w 8"/>
                  <a:gd name="T23" fmla="*/ 0 h 4"/>
                  <a:gd name="T24" fmla="*/ 5 w 8"/>
                  <a:gd name="T25" fmla="*/ 0 h 4"/>
                  <a:gd name="T26" fmla="*/ 5 w 8"/>
                  <a:gd name="T27" fmla="*/ 1 h 4"/>
                  <a:gd name="T28" fmla="*/ 5 w 8"/>
                  <a:gd name="T29" fmla="*/ 1 h 4"/>
                  <a:gd name="T30" fmla="*/ 7 w 8"/>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7" y="0"/>
                    </a:moveTo>
                    <a:cubicBezTo>
                      <a:pt x="6" y="0"/>
                      <a:pt x="6" y="0"/>
                      <a:pt x="6" y="0"/>
                    </a:cubicBezTo>
                    <a:cubicBezTo>
                      <a:pt x="7" y="2"/>
                      <a:pt x="8" y="1"/>
                      <a:pt x="8" y="3"/>
                    </a:cubicBezTo>
                    <a:cubicBezTo>
                      <a:pt x="7" y="4"/>
                      <a:pt x="6" y="2"/>
                      <a:pt x="5" y="3"/>
                    </a:cubicBezTo>
                    <a:cubicBezTo>
                      <a:pt x="4" y="4"/>
                      <a:pt x="3" y="4"/>
                      <a:pt x="2" y="4"/>
                    </a:cubicBezTo>
                    <a:cubicBezTo>
                      <a:pt x="1" y="3"/>
                      <a:pt x="1" y="3"/>
                      <a:pt x="1" y="3"/>
                    </a:cubicBezTo>
                    <a:cubicBezTo>
                      <a:pt x="1" y="3"/>
                      <a:pt x="1" y="3"/>
                      <a:pt x="1" y="3"/>
                    </a:cubicBezTo>
                    <a:cubicBezTo>
                      <a:pt x="1" y="2"/>
                      <a:pt x="1" y="2"/>
                      <a:pt x="0" y="2"/>
                    </a:cubicBezTo>
                    <a:cubicBezTo>
                      <a:pt x="0" y="3"/>
                      <a:pt x="0" y="3"/>
                      <a:pt x="0" y="3"/>
                    </a:cubicBezTo>
                    <a:cubicBezTo>
                      <a:pt x="0" y="1"/>
                      <a:pt x="2" y="2"/>
                      <a:pt x="3" y="2"/>
                    </a:cubicBezTo>
                    <a:cubicBezTo>
                      <a:pt x="3" y="2"/>
                      <a:pt x="4" y="2"/>
                      <a:pt x="4" y="2"/>
                    </a:cubicBezTo>
                    <a:cubicBezTo>
                      <a:pt x="5" y="2"/>
                      <a:pt x="4" y="1"/>
                      <a:pt x="5" y="0"/>
                    </a:cubicBezTo>
                    <a:cubicBezTo>
                      <a:pt x="5" y="0"/>
                      <a:pt x="5" y="0"/>
                      <a:pt x="5" y="0"/>
                    </a:cubicBezTo>
                    <a:cubicBezTo>
                      <a:pt x="5" y="1"/>
                      <a:pt x="5" y="1"/>
                      <a:pt x="5" y="1"/>
                    </a:cubicBezTo>
                    <a:cubicBezTo>
                      <a:pt x="5" y="1"/>
                      <a:pt x="5" y="1"/>
                      <a:pt x="5" y="1"/>
                    </a:cubicBezTo>
                    <a:cubicBezTo>
                      <a:pt x="6" y="1"/>
                      <a:pt x="6"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3" name="Freeform 2161">
                <a:extLst>
                  <a:ext uri="{FF2B5EF4-FFF2-40B4-BE49-F238E27FC236}">
                    <a16:creationId xmlns:a16="http://schemas.microsoft.com/office/drawing/2014/main" id="{66662156-8897-4079-888B-E422FEBC2F09}"/>
                  </a:ext>
                </a:extLst>
              </p:cNvPr>
              <p:cNvSpPr/>
              <p:nvPr/>
            </p:nvSpPr>
            <p:spPr bwMode="auto">
              <a:xfrm>
                <a:off x="2279" y="2214"/>
                <a:ext cx="24" cy="5"/>
              </a:xfrm>
              <a:custGeom>
                <a:gdLst>
                  <a:gd name="T0" fmla="*/ 9 w 9"/>
                  <a:gd name="T1" fmla="*/ 0 h 2"/>
                  <a:gd name="T2" fmla="*/ 7 w 9"/>
                  <a:gd name="T3" fmla="*/ 2 h 2"/>
                  <a:gd name="T4" fmla="*/ 4 w 9"/>
                  <a:gd name="T5" fmla="*/ 2 h 2"/>
                  <a:gd name="T6" fmla="*/ 2 w 9"/>
                  <a:gd name="T7" fmla="*/ 1 h 2"/>
                  <a:gd name="T8" fmla="*/ 2 w 9"/>
                  <a:gd name="T9" fmla="*/ 1 h 2"/>
                  <a:gd name="T10" fmla="*/ 2 w 9"/>
                  <a:gd name="T11" fmla="*/ 2 h 2"/>
                  <a:gd name="T12" fmla="*/ 0 w 9"/>
                  <a:gd name="T13" fmla="*/ 2 h 2"/>
                  <a:gd name="T14" fmla="*/ 2 w 9"/>
                  <a:gd name="T15" fmla="*/ 0 h 2"/>
                  <a:gd name="T16" fmla="*/ 9 w 9"/>
                  <a:gd name="T17"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9" y="0"/>
                    </a:moveTo>
                    <a:cubicBezTo>
                      <a:pt x="9" y="1"/>
                      <a:pt x="8" y="2"/>
                      <a:pt x="7" y="2"/>
                    </a:cubicBezTo>
                    <a:cubicBezTo>
                      <a:pt x="6" y="1"/>
                      <a:pt x="5" y="2"/>
                      <a:pt x="4" y="2"/>
                    </a:cubicBezTo>
                    <a:cubicBezTo>
                      <a:pt x="5" y="1"/>
                      <a:pt x="2" y="2"/>
                      <a:pt x="2" y="1"/>
                    </a:cubicBezTo>
                    <a:cubicBezTo>
                      <a:pt x="2" y="1"/>
                      <a:pt x="2" y="1"/>
                      <a:pt x="2" y="1"/>
                    </a:cubicBezTo>
                    <a:cubicBezTo>
                      <a:pt x="2" y="2"/>
                      <a:pt x="2" y="2"/>
                      <a:pt x="2" y="2"/>
                    </a:cubicBezTo>
                    <a:cubicBezTo>
                      <a:pt x="0" y="2"/>
                      <a:pt x="0" y="2"/>
                      <a:pt x="0" y="2"/>
                    </a:cubicBezTo>
                    <a:cubicBezTo>
                      <a:pt x="0" y="1"/>
                      <a:pt x="2" y="1"/>
                      <a:pt x="2" y="0"/>
                    </a:cubicBezTo>
                    <a:cubicBezTo>
                      <a:pt x="5" y="1"/>
                      <a:pt x="7"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4" name="Freeform 2162">
                <a:extLst>
                  <a:ext uri="{FF2B5EF4-FFF2-40B4-BE49-F238E27FC236}">
                    <a16:creationId xmlns:a16="http://schemas.microsoft.com/office/drawing/2014/main" id="{E35DAD68-0FFD-40F9-9D13-4B013285D245}"/>
                  </a:ext>
                </a:extLst>
              </p:cNvPr>
              <p:cNvSpPr/>
              <p:nvPr/>
            </p:nvSpPr>
            <p:spPr bwMode="auto">
              <a:xfrm>
                <a:off x="3038" y="2214"/>
                <a:ext cx="8" cy="3"/>
              </a:xfrm>
              <a:custGeom>
                <a:gdLst>
                  <a:gd name="T0" fmla="*/ 0 w 8"/>
                  <a:gd name="T1" fmla="*/ 3 h 3"/>
                  <a:gd name="T2" fmla="*/ 5 w 8"/>
                  <a:gd name="T3" fmla="*/ 0 h 3"/>
                  <a:gd name="T4" fmla="*/ 8 w 8"/>
                  <a:gd name="T5" fmla="*/ 3 h 3"/>
                  <a:gd name="T6" fmla="*/ 0 w 8"/>
                  <a:gd name="T7" fmla="*/ 3 h 3"/>
                </a:gdLst>
                <a:cxnLst>
                  <a:cxn ang="0">
                    <a:pos x="T0" y="T1"/>
                  </a:cxn>
                  <a:cxn ang="0">
                    <a:pos x="T2" y="T3"/>
                  </a:cxn>
                  <a:cxn ang="0">
                    <a:pos x="T4" y="T5"/>
                  </a:cxn>
                  <a:cxn ang="0">
                    <a:pos x="T6" y="T7"/>
                  </a:cxn>
                </a:cxnLst>
                <a:rect l="0" t="0" r="r" b="b"/>
                <a:pathLst>
                  <a:path w="8" h="3">
                    <a:moveTo>
                      <a:pt x="0" y="3"/>
                    </a:moveTo>
                    <a:lnTo>
                      <a:pt x="5" y="0"/>
                    </a:lnTo>
                    <a:lnTo>
                      <a:pt x="8"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5" name="Freeform 2163">
                <a:extLst>
                  <a:ext uri="{FF2B5EF4-FFF2-40B4-BE49-F238E27FC236}">
                    <a16:creationId xmlns:a16="http://schemas.microsoft.com/office/drawing/2014/main" id="{13F50F5A-0108-4C41-94E8-56707370CA5F}"/>
                  </a:ext>
                </a:extLst>
              </p:cNvPr>
              <p:cNvSpPr/>
              <p:nvPr/>
            </p:nvSpPr>
            <p:spPr bwMode="auto">
              <a:xfrm>
                <a:off x="3279" y="2214"/>
                <a:ext cx="8" cy="5"/>
              </a:xfrm>
              <a:custGeom>
                <a:gdLst>
                  <a:gd name="T0" fmla="*/ 3 w 3"/>
                  <a:gd name="T1" fmla="*/ 1 h 2"/>
                  <a:gd name="T2" fmla="*/ 0 w 3"/>
                  <a:gd name="T3" fmla="*/ 1 h 2"/>
                  <a:gd name="T4" fmla="*/ 3 w 3"/>
                  <a:gd name="T5" fmla="*/ 1 h 2"/>
                </a:gdLst>
                <a:cxnLst>
                  <a:cxn ang="0">
                    <a:pos x="T0" y="T1"/>
                  </a:cxn>
                  <a:cxn ang="0">
                    <a:pos x="T2" y="T3"/>
                  </a:cxn>
                  <a:cxn ang="0">
                    <a:pos x="T4" y="T5"/>
                  </a:cxn>
                </a:cxnLst>
                <a:rect l="0" t="0" r="r" b="b"/>
                <a:pathLst>
                  <a:path w="3" h="2">
                    <a:moveTo>
                      <a:pt x="3" y="1"/>
                    </a:moveTo>
                    <a:cubicBezTo>
                      <a:pt x="2" y="1"/>
                      <a:pt x="1" y="2"/>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6" name="Freeform 2164">
                <a:extLst>
                  <a:ext uri="{FF2B5EF4-FFF2-40B4-BE49-F238E27FC236}">
                    <a16:creationId xmlns:a16="http://schemas.microsoft.com/office/drawing/2014/main" id="{E2E6D6CA-AADC-40A7-915E-15FA8C1E9B95}"/>
                  </a:ext>
                </a:extLst>
              </p:cNvPr>
              <p:cNvSpPr/>
              <p:nvPr/>
            </p:nvSpPr>
            <p:spPr bwMode="auto">
              <a:xfrm flipH="1">
                <a:off x="2830" y="2217"/>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7" name="Freeform 2165">
                <a:extLst>
                  <a:ext uri="{FF2B5EF4-FFF2-40B4-BE49-F238E27FC236}">
                    <a16:creationId xmlns:a16="http://schemas.microsoft.com/office/drawing/2014/main" id="{F44971F4-9095-400E-BFF5-424F003BD8DF}"/>
                  </a:ext>
                </a:extLst>
              </p:cNvPr>
              <p:cNvSpPr/>
              <p:nvPr/>
            </p:nvSpPr>
            <p:spPr bwMode="auto">
              <a:xfrm>
                <a:off x="2832" y="2214"/>
                <a:ext cx="11"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0"/>
                      <a:pt x="1" y="2"/>
                      <a:pt x="0" y="1"/>
                    </a:cubicBezTo>
                    <a:cubicBezTo>
                      <a:pt x="2"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8" name="Freeform 2166">
                <a:extLst>
                  <a:ext uri="{FF2B5EF4-FFF2-40B4-BE49-F238E27FC236}">
                    <a16:creationId xmlns:a16="http://schemas.microsoft.com/office/drawing/2014/main" id="{F45A04F8-15C9-4227-B217-16C860F655E5}"/>
                  </a:ext>
                </a:extLst>
              </p:cNvPr>
              <p:cNvSpPr/>
              <p:nvPr/>
            </p:nvSpPr>
            <p:spPr bwMode="auto">
              <a:xfrm flipH="1">
                <a:off x="3222" y="2217"/>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79" name="Freeform 2167">
                <a:extLst>
                  <a:ext uri="{FF2B5EF4-FFF2-40B4-BE49-F238E27FC236}">
                    <a16:creationId xmlns:a16="http://schemas.microsoft.com/office/drawing/2014/main" id="{1C18D623-5396-465A-ADF1-7AD33CFD46CF}"/>
                  </a:ext>
                </a:extLst>
              </p:cNvPr>
              <p:cNvSpPr/>
              <p:nvPr/>
            </p:nvSpPr>
            <p:spPr bwMode="auto">
              <a:xfrm>
                <a:off x="2982" y="2217"/>
                <a:ext cx="13" cy="5"/>
              </a:xfrm>
              <a:custGeom>
                <a:gdLst>
                  <a:gd name="T0" fmla="*/ 3 w 5"/>
                  <a:gd name="T1" fmla="*/ 1 h 2"/>
                  <a:gd name="T2" fmla="*/ 2 w 5"/>
                  <a:gd name="T3" fmla="*/ 2 h 2"/>
                  <a:gd name="T4" fmla="*/ 0 w 5"/>
                  <a:gd name="T5" fmla="*/ 2 h 2"/>
                  <a:gd name="T6" fmla="*/ 0 w 5"/>
                  <a:gd name="T7" fmla="*/ 0 h 2"/>
                  <a:gd name="T8" fmla="*/ 2 w 5"/>
                  <a:gd name="T9" fmla="*/ 2 h 2"/>
                  <a:gd name="T10" fmla="*/ 3 w 5"/>
                  <a:gd name="T11" fmla="*/ 1 h 2"/>
                </a:gdLst>
                <a:cxnLst>
                  <a:cxn ang="0">
                    <a:pos x="T0" y="T1"/>
                  </a:cxn>
                  <a:cxn ang="0">
                    <a:pos x="T2" y="T3"/>
                  </a:cxn>
                  <a:cxn ang="0">
                    <a:pos x="T4" y="T5"/>
                  </a:cxn>
                  <a:cxn ang="0">
                    <a:pos x="T6" y="T7"/>
                  </a:cxn>
                  <a:cxn ang="0">
                    <a:pos x="T8" y="T9"/>
                  </a:cxn>
                  <a:cxn ang="0">
                    <a:pos x="T10" y="T11"/>
                  </a:cxn>
                </a:cxnLst>
                <a:rect l="0" t="0" r="r" b="b"/>
                <a:pathLst>
                  <a:path w="5" h="2">
                    <a:moveTo>
                      <a:pt x="3" y="1"/>
                    </a:moveTo>
                    <a:cubicBezTo>
                      <a:pt x="5" y="2"/>
                      <a:pt x="2" y="1"/>
                      <a:pt x="2" y="2"/>
                    </a:cubicBezTo>
                    <a:cubicBezTo>
                      <a:pt x="0" y="2"/>
                      <a:pt x="0" y="2"/>
                      <a:pt x="0" y="2"/>
                    </a:cubicBezTo>
                    <a:cubicBezTo>
                      <a:pt x="0" y="0"/>
                      <a:pt x="0" y="0"/>
                      <a:pt x="0" y="0"/>
                    </a:cubicBezTo>
                    <a:cubicBezTo>
                      <a:pt x="2" y="2"/>
                      <a:pt x="2" y="2"/>
                      <a:pt x="2" y="2"/>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0" name="Rectangle 2168">
                <a:extLst>
                  <a:ext uri="{FF2B5EF4-FFF2-40B4-BE49-F238E27FC236}">
                    <a16:creationId xmlns:a16="http://schemas.microsoft.com/office/drawing/2014/main" id="{0536EEF9-1DDE-4003-AC36-E19C24D16EA8}"/>
                  </a:ext>
                </a:extLst>
              </p:cNvPr>
              <p:cNvSpPr>
                <a:spLocks noChangeArrowheads="1"/>
              </p:cNvSpPr>
              <p:nvPr/>
            </p:nvSpPr>
            <p:spPr bwMode="auto">
              <a:xfrm>
                <a:off x="2998" y="2217"/>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1" name="Freeform 2169">
                <a:extLst>
                  <a:ext uri="{FF2B5EF4-FFF2-40B4-BE49-F238E27FC236}">
                    <a16:creationId xmlns:a16="http://schemas.microsoft.com/office/drawing/2014/main" id="{69D97E79-C8B6-4281-A89E-18430270E093}"/>
                  </a:ext>
                </a:extLst>
              </p:cNvPr>
              <p:cNvSpPr/>
              <p:nvPr/>
            </p:nvSpPr>
            <p:spPr bwMode="auto">
              <a:xfrm>
                <a:off x="2993" y="2217"/>
                <a:ext cx="2" cy="5"/>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1" y="1"/>
                      <a:pt x="1" y="1"/>
                    </a:cubicBezTo>
                    <a:cubicBezTo>
                      <a:pt x="1" y="0"/>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2" name="Freeform 2170">
                <a:extLst>
                  <a:ext uri="{FF2B5EF4-FFF2-40B4-BE49-F238E27FC236}">
                    <a16:creationId xmlns:a16="http://schemas.microsoft.com/office/drawing/2014/main" id="{85186D1F-7082-4F33-9ACA-CB5A3EFB2F7A}"/>
                  </a:ext>
                </a:extLst>
              </p:cNvPr>
              <p:cNvSpPr/>
              <p:nvPr/>
            </p:nvSpPr>
            <p:spPr bwMode="auto">
              <a:xfrm>
                <a:off x="3134" y="2219"/>
                <a:ext cx="6" cy="6"/>
              </a:xfrm>
              <a:custGeom>
                <a:gdLst>
                  <a:gd name="T0" fmla="*/ 1 w 2"/>
                  <a:gd name="T1" fmla="*/ 1 h 2"/>
                  <a:gd name="T2" fmla="*/ 1 w 2"/>
                  <a:gd name="T3" fmla="*/ 0 h 2"/>
                  <a:gd name="T4" fmla="*/ 2 w 2"/>
                  <a:gd name="T5" fmla="*/ 2 h 2"/>
                  <a:gd name="T6" fmla="*/ 1 w 2"/>
                  <a:gd name="T7" fmla="*/ 2 h 2"/>
                  <a:gd name="T8" fmla="*/ 0 w 2"/>
                  <a:gd name="T9" fmla="*/ 0 h 2"/>
                  <a:gd name="T10" fmla="*/ 0 w 2"/>
                  <a:gd name="T11" fmla="*/ 0 h 2"/>
                  <a:gd name="T12" fmla="*/ 1 w 2"/>
                  <a:gd name="T13" fmla="*/ 1 h 2"/>
                </a:gd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2" y="1"/>
                      <a:pt x="1" y="2"/>
                      <a:pt x="2" y="2"/>
                    </a:cubicBezTo>
                    <a:cubicBezTo>
                      <a:pt x="1" y="2"/>
                      <a:pt x="1" y="2"/>
                      <a:pt x="1" y="2"/>
                    </a:cubicBezTo>
                    <a:cubicBezTo>
                      <a:pt x="2" y="1"/>
                      <a:pt x="0" y="1"/>
                      <a:pt x="0" y="0"/>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3" name="Freeform 2171">
                <a:extLst>
                  <a:ext uri="{FF2B5EF4-FFF2-40B4-BE49-F238E27FC236}">
                    <a16:creationId xmlns:a16="http://schemas.microsoft.com/office/drawing/2014/main" id="{1A59E98C-662C-4319-B155-CFA2CE691321}"/>
                  </a:ext>
                </a:extLst>
              </p:cNvPr>
              <p:cNvSpPr/>
              <p:nvPr/>
            </p:nvSpPr>
            <p:spPr bwMode="auto">
              <a:xfrm>
                <a:off x="2269" y="2217"/>
                <a:ext cx="56" cy="27"/>
              </a:xfrm>
              <a:custGeom>
                <a:gdLst>
                  <a:gd name="T0" fmla="*/ 4 w 21"/>
                  <a:gd name="T1" fmla="*/ 1 h 10"/>
                  <a:gd name="T2" fmla="*/ 4 w 21"/>
                  <a:gd name="T3" fmla="*/ 5 h 10"/>
                  <a:gd name="T4" fmla="*/ 10 w 21"/>
                  <a:gd name="T5" fmla="*/ 5 h 10"/>
                  <a:gd name="T6" fmla="*/ 10 w 21"/>
                  <a:gd name="T7" fmla="*/ 5 h 10"/>
                  <a:gd name="T8" fmla="*/ 11 w 21"/>
                  <a:gd name="T9" fmla="*/ 5 h 10"/>
                  <a:gd name="T10" fmla="*/ 12 w 21"/>
                  <a:gd name="T11" fmla="*/ 6 h 10"/>
                  <a:gd name="T12" fmla="*/ 14 w 21"/>
                  <a:gd name="T13" fmla="*/ 6 h 10"/>
                  <a:gd name="T14" fmla="*/ 18 w 21"/>
                  <a:gd name="T15" fmla="*/ 2 h 10"/>
                  <a:gd name="T16" fmla="*/ 21 w 21"/>
                  <a:gd name="T17" fmla="*/ 4 h 10"/>
                  <a:gd name="T18" fmla="*/ 20 w 21"/>
                  <a:gd name="T19" fmla="*/ 5 h 10"/>
                  <a:gd name="T20" fmla="*/ 21 w 21"/>
                  <a:gd name="T21" fmla="*/ 5 h 10"/>
                  <a:gd name="T22" fmla="*/ 17 w 21"/>
                  <a:gd name="T23" fmla="*/ 5 h 10"/>
                  <a:gd name="T24" fmla="*/ 18 w 21"/>
                  <a:gd name="T25" fmla="*/ 8 h 10"/>
                  <a:gd name="T26" fmla="*/ 16 w 21"/>
                  <a:gd name="T27" fmla="*/ 7 h 10"/>
                  <a:gd name="T28" fmla="*/ 15 w 21"/>
                  <a:gd name="T29" fmla="*/ 8 h 10"/>
                  <a:gd name="T30" fmla="*/ 12 w 21"/>
                  <a:gd name="T31" fmla="*/ 9 h 10"/>
                  <a:gd name="T32" fmla="*/ 12 w 21"/>
                  <a:gd name="T33" fmla="*/ 10 h 10"/>
                  <a:gd name="T34" fmla="*/ 11 w 21"/>
                  <a:gd name="T35" fmla="*/ 9 h 10"/>
                  <a:gd name="T36" fmla="*/ 12 w 21"/>
                  <a:gd name="T37" fmla="*/ 8 h 10"/>
                  <a:gd name="T38" fmla="*/ 5 w 21"/>
                  <a:gd name="T39" fmla="*/ 6 h 10"/>
                  <a:gd name="T40" fmla="*/ 3 w 21"/>
                  <a:gd name="T41" fmla="*/ 3 h 10"/>
                  <a:gd name="T42" fmla="*/ 1 w 21"/>
                  <a:gd name="T43" fmla="*/ 4 h 10"/>
                  <a:gd name="T44" fmla="*/ 0 w 21"/>
                  <a:gd name="T45" fmla="*/ 1 h 10"/>
                  <a:gd name="T46" fmla="*/ 2 w 21"/>
                  <a:gd name="T47" fmla="*/ 1 h 10"/>
                  <a:gd name="T48" fmla="*/ 3 w 21"/>
                  <a:gd name="T49" fmla="*/ 2 h 10"/>
                  <a:gd name="T50" fmla="*/ 4 w 21"/>
                  <a:gd name="T51"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0">
                    <a:moveTo>
                      <a:pt x="4" y="1"/>
                    </a:moveTo>
                    <a:cubicBezTo>
                      <a:pt x="2" y="2"/>
                      <a:pt x="4" y="3"/>
                      <a:pt x="4" y="5"/>
                    </a:cubicBezTo>
                    <a:cubicBezTo>
                      <a:pt x="6" y="4"/>
                      <a:pt x="8" y="6"/>
                      <a:pt x="10" y="5"/>
                    </a:cubicBezTo>
                    <a:cubicBezTo>
                      <a:pt x="10" y="5"/>
                      <a:pt x="10" y="5"/>
                      <a:pt x="10" y="5"/>
                    </a:cubicBezTo>
                    <a:cubicBezTo>
                      <a:pt x="11" y="5"/>
                      <a:pt x="11" y="5"/>
                      <a:pt x="11" y="5"/>
                    </a:cubicBezTo>
                    <a:cubicBezTo>
                      <a:pt x="12" y="6"/>
                      <a:pt x="12" y="6"/>
                      <a:pt x="12" y="6"/>
                    </a:cubicBezTo>
                    <a:cubicBezTo>
                      <a:pt x="13" y="5"/>
                      <a:pt x="13" y="7"/>
                      <a:pt x="14" y="6"/>
                    </a:cubicBezTo>
                    <a:cubicBezTo>
                      <a:pt x="14" y="5"/>
                      <a:pt x="17" y="4"/>
                      <a:pt x="18" y="2"/>
                    </a:cubicBezTo>
                    <a:cubicBezTo>
                      <a:pt x="19" y="3"/>
                      <a:pt x="21" y="2"/>
                      <a:pt x="21" y="4"/>
                    </a:cubicBezTo>
                    <a:cubicBezTo>
                      <a:pt x="20" y="5"/>
                      <a:pt x="20" y="5"/>
                      <a:pt x="20" y="5"/>
                    </a:cubicBezTo>
                    <a:cubicBezTo>
                      <a:pt x="21" y="5"/>
                      <a:pt x="21" y="5"/>
                      <a:pt x="21" y="5"/>
                    </a:cubicBezTo>
                    <a:cubicBezTo>
                      <a:pt x="19" y="6"/>
                      <a:pt x="19" y="4"/>
                      <a:pt x="17" y="5"/>
                    </a:cubicBezTo>
                    <a:cubicBezTo>
                      <a:pt x="17" y="6"/>
                      <a:pt x="16" y="7"/>
                      <a:pt x="18" y="8"/>
                    </a:cubicBezTo>
                    <a:cubicBezTo>
                      <a:pt x="17" y="9"/>
                      <a:pt x="16" y="7"/>
                      <a:pt x="16" y="7"/>
                    </a:cubicBezTo>
                    <a:cubicBezTo>
                      <a:pt x="15" y="7"/>
                      <a:pt x="15" y="8"/>
                      <a:pt x="15" y="8"/>
                    </a:cubicBezTo>
                    <a:cubicBezTo>
                      <a:pt x="15" y="7"/>
                      <a:pt x="13" y="8"/>
                      <a:pt x="12" y="9"/>
                    </a:cubicBezTo>
                    <a:cubicBezTo>
                      <a:pt x="12" y="9"/>
                      <a:pt x="12" y="10"/>
                      <a:pt x="12" y="10"/>
                    </a:cubicBezTo>
                    <a:cubicBezTo>
                      <a:pt x="12" y="10"/>
                      <a:pt x="10" y="10"/>
                      <a:pt x="11" y="9"/>
                    </a:cubicBezTo>
                    <a:cubicBezTo>
                      <a:pt x="11" y="9"/>
                      <a:pt x="12" y="9"/>
                      <a:pt x="12" y="8"/>
                    </a:cubicBezTo>
                    <a:cubicBezTo>
                      <a:pt x="10" y="9"/>
                      <a:pt x="8" y="7"/>
                      <a:pt x="5" y="6"/>
                    </a:cubicBezTo>
                    <a:cubicBezTo>
                      <a:pt x="3" y="3"/>
                      <a:pt x="3" y="3"/>
                      <a:pt x="3" y="3"/>
                    </a:cubicBezTo>
                    <a:cubicBezTo>
                      <a:pt x="2" y="4"/>
                      <a:pt x="2" y="5"/>
                      <a:pt x="1" y="4"/>
                    </a:cubicBezTo>
                    <a:cubicBezTo>
                      <a:pt x="2" y="3"/>
                      <a:pt x="1" y="2"/>
                      <a:pt x="0" y="1"/>
                    </a:cubicBezTo>
                    <a:cubicBezTo>
                      <a:pt x="1" y="0"/>
                      <a:pt x="2" y="2"/>
                      <a:pt x="2" y="1"/>
                    </a:cubicBezTo>
                    <a:cubicBezTo>
                      <a:pt x="2" y="2"/>
                      <a:pt x="2" y="2"/>
                      <a:pt x="3" y="2"/>
                    </a:cubicBezTo>
                    <a:cubicBezTo>
                      <a:pt x="3" y="2"/>
                      <a:pt x="3"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4" name="Freeform 2172">
                <a:extLst>
                  <a:ext uri="{FF2B5EF4-FFF2-40B4-BE49-F238E27FC236}">
                    <a16:creationId xmlns:a16="http://schemas.microsoft.com/office/drawing/2014/main" id="{E4E344ED-8B48-4809-9497-4B901653C0FC}"/>
                  </a:ext>
                </a:extLst>
              </p:cNvPr>
              <p:cNvSpPr/>
              <p:nvPr/>
            </p:nvSpPr>
            <p:spPr bwMode="auto">
              <a:xfrm>
                <a:off x="2758" y="2219"/>
                <a:ext cx="16" cy="8"/>
              </a:xfrm>
              <a:custGeom>
                <a:gdLst>
                  <a:gd name="T0" fmla="*/ 5 w 6"/>
                  <a:gd name="T1" fmla="*/ 1 h 3"/>
                  <a:gd name="T2" fmla="*/ 6 w 6"/>
                  <a:gd name="T3" fmla="*/ 1 h 3"/>
                  <a:gd name="T4" fmla="*/ 2 w 6"/>
                  <a:gd name="T5" fmla="*/ 3 h 3"/>
                  <a:gd name="T6" fmla="*/ 1 w 6"/>
                  <a:gd name="T7" fmla="*/ 3 h 3"/>
                  <a:gd name="T8" fmla="*/ 2 w 6"/>
                  <a:gd name="T9" fmla="*/ 2 h 3"/>
                  <a:gd name="T10" fmla="*/ 1 w 6"/>
                  <a:gd name="T11" fmla="*/ 2 h 3"/>
                  <a:gd name="T12" fmla="*/ 5 w 6"/>
                  <a:gd name="T13" fmla="*/ 0 h 3"/>
                  <a:gd name="T14" fmla="*/ 6 w 6"/>
                  <a:gd name="T15" fmla="*/ 0 h 3"/>
                  <a:gd name="T16" fmla="*/ 5 w 6"/>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1"/>
                    </a:moveTo>
                    <a:cubicBezTo>
                      <a:pt x="6" y="1"/>
                      <a:pt x="6" y="1"/>
                      <a:pt x="6" y="1"/>
                    </a:cubicBezTo>
                    <a:cubicBezTo>
                      <a:pt x="5" y="2"/>
                      <a:pt x="2" y="2"/>
                      <a:pt x="2" y="3"/>
                    </a:cubicBezTo>
                    <a:cubicBezTo>
                      <a:pt x="1" y="3"/>
                      <a:pt x="1" y="3"/>
                      <a:pt x="1" y="3"/>
                    </a:cubicBezTo>
                    <a:cubicBezTo>
                      <a:pt x="0" y="3"/>
                      <a:pt x="2" y="3"/>
                      <a:pt x="2" y="2"/>
                    </a:cubicBezTo>
                    <a:cubicBezTo>
                      <a:pt x="1" y="2"/>
                      <a:pt x="1" y="2"/>
                      <a:pt x="1" y="2"/>
                    </a:cubicBezTo>
                    <a:cubicBezTo>
                      <a:pt x="2" y="0"/>
                      <a:pt x="4" y="2"/>
                      <a:pt x="5"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5" name="Freeform 2173">
                <a:extLst>
                  <a:ext uri="{FF2B5EF4-FFF2-40B4-BE49-F238E27FC236}">
                    <a16:creationId xmlns:a16="http://schemas.microsoft.com/office/drawing/2014/main" id="{AAB5BCCE-64B8-4406-B87E-9D05D184F10C}"/>
                  </a:ext>
                </a:extLst>
              </p:cNvPr>
              <p:cNvSpPr/>
              <p:nvPr/>
            </p:nvSpPr>
            <p:spPr bwMode="auto">
              <a:xfrm>
                <a:off x="3410" y="2219"/>
                <a:ext cx="2" cy="3"/>
              </a:xfrm>
              <a:custGeom>
                <a:gdLst>
                  <a:gd name="T0" fmla="*/ 0 w 1"/>
                  <a:gd name="T1" fmla="*/ 0 h 1"/>
                  <a:gd name="T2" fmla="*/ 1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0"/>
                      <a:pt x="1" y="0"/>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6" name="Freeform 2174">
                <a:extLst>
                  <a:ext uri="{FF2B5EF4-FFF2-40B4-BE49-F238E27FC236}">
                    <a16:creationId xmlns:a16="http://schemas.microsoft.com/office/drawing/2014/main" id="{A62C87CB-E0B3-4A6F-AA31-1827F60288CC}"/>
                  </a:ext>
                </a:extLst>
              </p:cNvPr>
              <p:cNvSpPr/>
              <p:nvPr/>
            </p:nvSpPr>
            <p:spPr bwMode="auto">
              <a:xfrm>
                <a:off x="2651" y="2219"/>
                <a:ext cx="34" cy="11"/>
              </a:xfrm>
              <a:custGeom>
                <a:gdLst>
                  <a:gd name="T0" fmla="*/ 13 w 13"/>
                  <a:gd name="T1" fmla="*/ 0 h 4"/>
                  <a:gd name="T2" fmla="*/ 9 w 13"/>
                  <a:gd name="T3" fmla="*/ 1 h 4"/>
                  <a:gd name="T4" fmla="*/ 8 w 13"/>
                  <a:gd name="T5" fmla="*/ 1 h 4"/>
                  <a:gd name="T6" fmla="*/ 7 w 13"/>
                  <a:gd name="T7" fmla="*/ 2 h 4"/>
                  <a:gd name="T8" fmla="*/ 1 w 13"/>
                  <a:gd name="T9" fmla="*/ 3 h 4"/>
                  <a:gd name="T10" fmla="*/ 0 w 13"/>
                  <a:gd name="T11" fmla="*/ 3 h 4"/>
                  <a:gd name="T12" fmla="*/ 10 w 13"/>
                  <a:gd name="T13" fmla="*/ 1 h 4"/>
                  <a:gd name="T14" fmla="*/ 13 w 13"/>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1" y="1"/>
                      <a:pt x="10" y="1"/>
                      <a:pt x="9" y="1"/>
                    </a:cubicBezTo>
                    <a:cubicBezTo>
                      <a:pt x="9" y="1"/>
                      <a:pt x="8" y="1"/>
                      <a:pt x="8" y="1"/>
                    </a:cubicBezTo>
                    <a:cubicBezTo>
                      <a:pt x="7" y="2"/>
                      <a:pt x="7" y="2"/>
                      <a:pt x="7" y="2"/>
                    </a:cubicBezTo>
                    <a:cubicBezTo>
                      <a:pt x="5" y="1"/>
                      <a:pt x="3" y="4"/>
                      <a:pt x="1" y="3"/>
                    </a:cubicBezTo>
                    <a:cubicBezTo>
                      <a:pt x="1" y="3"/>
                      <a:pt x="1" y="3"/>
                      <a:pt x="0" y="3"/>
                    </a:cubicBezTo>
                    <a:cubicBezTo>
                      <a:pt x="2" y="0"/>
                      <a:pt x="7" y="0"/>
                      <a:pt x="10" y="1"/>
                    </a:cubicBezTo>
                    <a:cubicBezTo>
                      <a:pt x="11" y="1"/>
                      <a:pt x="12"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7" name="Freeform 2175">
                <a:extLst>
                  <a:ext uri="{FF2B5EF4-FFF2-40B4-BE49-F238E27FC236}">
                    <a16:creationId xmlns:a16="http://schemas.microsoft.com/office/drawing/2014/main" id="{FEC388E8-B5EA-4D12-86CC-900FF99BB438}"/>
                  </a:ext>
                </a:extLst>
              </p:cNvPr>
              <p:cNvSpPr/>
              <p:nvPr/>
            </p:nvSpPr>
            <p:spPr bwMode="auto">
              <a:xfrm>
                <a:off x="3153" y="2219"/>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8" name="Freeform 2176">
                <a:extLst>
                  <a:ext uri="{FF2B5EF4-FFF2-40B4-BE49-F238E27FC236}">
                    <a16:creationId xmlns:a16="http://schemas.microsoft.com/office/drawing/2014/main" id="{F68C4DBB-4A88-46D4-8E0A-D73EA28D3F08}"/>
                  </a:ext>
                </a:extLst>
              </p:cNvPr>
              <p:cNvSpPr/>
              <p:nvPr/>
            </p:nvSpPr>
            <p:spPr bwMode="auto">
              <a:xfrm>
                <a:off x="3257" y="2219"/>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89" name="Freeform 2177">
                <a:extLst>
                  <a:ext uri="{FF2B5EF4-FFF2-40B4-BE49-F238E27FC236}">
                    <a16:creationId xmlns:a16="http://schemas.microsoft.com/office/drawing/2014/main" id="{995434D6-12F3-4175-9BC0-E4977785A0D6}"/>
                  </a:ext>
                </a:extLst>
              </p:cNvPr>
              <p:cNvSpPr/>
              <p:nvPr/>
            </p:nvSpPr>
            <p:spPr bwMode="auto">
              <a:xfrm>
                <a:off x="2752" y="2222"/>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0" name="Freeform 2178">
                <a:extLst>
                  <a:ext uri="{FF2B5EF4-FFF2-40B4-BE49-F238E27FC236}">
                    <a16:creationId xmlns:a16="http://schemas.microsoft.com/office/drawing/2014/main" id="{CA4BB0ED-051F-4E8C-B4FE-FEBEC3658CC0}"/>
                  </a:ext>
                </a:extLst>
              </p:cNvPr>
              <p:cNvSpPr/>
              <p:nvPr/>
            </p:nvSpPr>
            <p:spPr bwMode="auto">
              <a:xfrm>
                <a:off x="2806" y="2219"/>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3" y="1"/>
                      <a:pt x="1" y="1"/>
                      <a:pt x="0" y="1"/>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1" name="Freeform 2179">
                <a:extLst>
                  <a:ext uri="{FF2B5EF4-FFF2-40B4-BE49-F238E27FC236}">
                    <a16:creationId xmlns:a16="http://schemas.microsoft.com/office/drawing/2014/main" id="{83ED31F6-70CC-45D9-AC1B-DDFBF6C3E6A7}"/>
                  </a:ext>
                </a:extLst>
              </p:cNvPr>
              <p:cNvSpPr/>
              <p:nvPr/>
            </p:nvSpPr>
            <p:spPr bwMode="auto">
              <a:xfrm>
                <a:off x="2886" y="2219"/>
                <a:ext cx="3" cy="6"/>
              </a:xfrm>
              <a:custGeom>
                <a:gdLst>
                  <a:gd name="T0" fmla="*/ 1 w 1"/>
                  <a:gd name="T1" fmla="*/ 1 h 2"/>
                  <a:gd name="T2" fmla="*/ 1 w 1"/>
                  <a:gd name="T3" fmla="*/ 2 h 2"/>
                  <a:gd name="T4" fmla="*/ 1 w 1"/>
                  <a:gd name="T5" fmla="*/ 1 h 2"/>
                </a:gdLst>
                <a:cxnLst>
                  <a:cxn ang="0">
                    <a:pos x="T0" y="T1"/>
                  </a:cxn>
                  <a:cxn ang="0">
                    <a:pos x="T2" y="T3"/>
                  </a:cxn>
                  <a:cxn ang="0">
                    <a:pos x="T4" y="T5"/>
                  </a:cxn>
                </a:cxnLst>
                <a:rect l="0" t="0" r="r" b="b"/>
                <a:pathLst>
                  <a:path w="1" h="2">
                    <a:moveTo>
                      <a:pt x="1" y="1"/>
                    </a:moveTo>
                    <a:cubicBezTo>
                      <a:pt x="1" y="1"/>
                      <a:pt x="1" y="2"/>
                      <a:pt x="1"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2" name="Freeform 2180">
                <a:extLst>
                  <a:ext uri="{FF2B5EF4-FFF2-40B4-BE49-F238E27FC236}">
                    <a16:creationId xmlns:a16="http://schemas.microsoft.com/office/drawing/2014/main" id="{B03CC1F4-3961-44E0-AD9F-54145430561D}"/>
                  </a:ext>
                </a:extLst>
              </p:cNvPr>
              <p:cNvSpPr/>
              <p:nvPr/>
            </p:nvSpPr>
            <p:spPr bwMode="auto">
              <a:xfrm>
                <a:off x="3121" y="2222"/>
                <a:ext cx="11" cy="5"/>
              </a:xfrm>
              <a:custGeom>
                <a:gdLst>
                  <a:gd name="T0" fmla="*/ 4 w 4"/>
                  <a:gd name="T1" fmla="*/ 2 h 2"/>
                  <a:gd name="T2" fmla="*/ 1 w 4"/>
                  <a:gd name="T3" fmla="*/ 1 h 2"/>
                  <a:gd name="T4" fmla="*/ 2 w 4"/>
                  <a:gd name="T5" fmla="*/ 0 h 2"/>
                  <a:gd name="T6" fmla="*/ 4 w 4"/>
                  <a:gd name="T7" fmla="*/ 2 h 2"/>
                </a:gdLst>
                <a:cxnLst>
                  <a:cxn ang="0">
                    <a:pos x="T0" y="T1"/>
                  </a:cxn>
                  <a:cxn ang="0">
                    <a:pos x="T2" y="T3"/>
                  </a:cxn>
                  <a:cxn ang="0">
                    <a:pos x="T4" y="T5"/>
                  </a:cxn>
                  <a:cxn ang="0">
                    <a:pos x="T6" y="T7"/>
                  </a:cxn>
                </a:cxnLst>
                <a:rect l="0" t="0" r="r" b="b"/>
                <a:pathLst>
                  <a:path w="4" h="2">
                    <a:moveTo>
                      <a:pt x="4" y="2"/>
                    </a:moveTo>
                    <a:cubicBezTo>
                      <a:pt x="3" y="1"/>
                      <a:pt x="2" y="0"/>
                      <a:pt x="1" y="1"/>
                    </a:cubicBezTo>
                    <a:cubicBezTo>
                      <a:pt x="1" y="1"/>
                      <a:pt x="0" y="0"/>
                      <a:pt x="2" y="0"/>
                    </a:cubicBezTo>
                    <a:cubicBezTo>
                      <a:pt x="2" y="0"/>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3" name="Freeform 2181">
                <a:extLst>
                  <a:ext uri="{FF2B5EF4-FFF2-40B4-BE49-F238E27FC236}">
                    <a16:creationId xmlns:a16="http://schemas.microsoft.com/office/drawing/2014/main" id="{5036ED15-2778-409C-A02F-5D60DB3BC3FC}"/>
                  </a:ext>
                </a:extLst>
              </p:cNvPr>
              <p:cNvSpPr/>
              <p:nvPr/>
            </p:nvSpPr>
            <p:spPr bwMode="auto">
              <a:xfrm>
                <a:off x="2995" y="2222"/>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4" name="Freeform 2182">
                <a:extLst>
                  <a:ext uri="{FF2B5EF4-FFF2-40B4-BE49-F238E27FC236}">
                    <a16:creationId xmlns:a16="http://schemas.microsoft.com/office/drawing/2014/main" id="{D2F2BABB-FF29-452E-A6D9-7AEDA13F6597}"/>
                  </a:ext>
                </a:extLst>
              </p:cNvPr>
              <p:cNvSpPr/>
              <p:nvPr/>
            </p:nvSpPr>
            <p:spPr bwMode="auto">
              <a:xfrm>
                <a:off x="3204" y="2222"/>
                <a:ext cx="2" cy="3"/>
              </a:xfrm>
              <a:custGeom>
                <a:gdLst>
                  <a:gd name="T0" fmla="*/ 0 w 2"/>
                  <a:gd name="T1" fmla="*/ 0 h 3"/>
                  <a:gd name="T2" fmla="*/ 2 w 2"/>
                  <a:gd name="T3" fmla="*/ 0 h 3"/>
                  <a:gd name="T4" fmla="*/ 0 w 2"/>
                  <a:gd name="T5" fmla="*/ 3 h 3"/>
                  <a:gd name="T6" fmla="*/ 0 w 2"/>
                  <a:gd name="T7" fmla="*/ 0 h 3"/>
                  <a:gd name="T8" fmla="*/ 0 w 2"/>
                  <a:gd name="T9" fmla="*/ 0 h 3"/>
                </a:gdLst>
                <a:cxnLst>
                  <a:cxn ang="0">
                    <a:pos x="T0" y="T1"/>
                  </a:cxn>
                  <a:cxn ang="0">
                    <a:pos x="T2" y="T3"/>
                  </a:cxn>
                  <a:cxn ang="0">
                    <a:pos x="T4" y="T5"/>
                  </a:cxn>
                  <a:cxn ang="0">
                    <a:pos x="T6" y="T7"/>
                  </a:cxn>
                  <a:cxn ang="0">
                    <a:pos x="T8" y="T9"/>
                  </a:cxn>
                </a:cxnLst>
                <a:rect l="0" t="0" r="r" b="b"/>
                <a:pathLst>
                  <a:path w="2" h="3">
                    <a:moveTo>
                      <a:pt x="0" y="0"/>
                    </a:moveTo>
                    <a:lnTo>
                      <a:pt x="2" y="0"/>
                    </a:ln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5" name="Freeform 2183">
                <a:extLst>
                  <a:ext uri="{FF2B5EF4-FFF2-40B4-BE49-F238E27FC236}">
                    <a16:creationId xmlns:a16="http://schemas.microsoft.com/office/drawing/2014/main" id="{B561EC61-1B7D-46BF-9A22-8718CB37BEAE}"/>
                  </a:ext>
                </a:extLst>
              </p:cNvPr>
              <p:cNvSpPr/>
              <p:nvPr/>
            </p:nvSpPr>
            <p:spPr bwMode="auto">
              <a:xfrm>
                <a:off x="3439" y="2222"/>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0"/>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6" name="Freeform 2184">
                <a:extLst>
                  <a:ext uri="{FF2B5EF4-FFF2-40B4-BE49-F238E27FC236}">
                    <a16:creationId xmlns:a16="http://schemas.microsoft.com/office/drawing/2014/main" id="{40CF4447-FC68-4E7E-9AC6-0A64606FA2EE}"/>
                  </a:ext>
                </a:extLst>
              </p:cNvPr>
              <p:cNvSpPr/>
              <p:nvPr/>
            </p:nvSpPr>
            <p:spPr bwMode="auto">
              <a:xfrm>
                <a:off x="3035" y="2222"/>
                <a:ext cx="65" cy="19"/>
              </a:xfrm>
              <a:custGeom>
                <a:gdLst>
                  <a:gd name="T0" fmla="*/ 6 w 24"/>
                  <a:gd name="T1" fmla="*/ 1 h 7"/>
                  <a:gd name="T2" fmla="*/ 8 w 24"/>
                  <a:gd name="T3" fmla="*/ 2 h 7"/>
                  <a:gd name="T4" fmla="*/ 7 w 24"/>
                  <a:gd name="T5" fmla="*/ 4 h 7"/>
                  <a:gd name="T6" fmla="*/ 7 w 24"/>
                  <a:gd name="T7" fmla="*/ 2 h 7"/>
                  <a:gd name="T8" fmla="*/ 4 w 24"/>
                  <a:gd name="T9" fmla="*/ 4 h 7"/>
                  <a:gd name="T10" fmla="*/ 5 w 24"/>
                  <a:gd name="T11" fmla="*/ 4 h 7"/>
                  <a:gd name="T12" fmla="*/ 4 w 24"/>
                  <a:gd name="T13" fmla="*/ 5 h 7"/>
                  <a:gd name="T14" fmla="*/ 4 w 24"/>
                  <a:gd name="T15" fmla="*/ 5 h 7"/>
                  <a:gd name="T16" fmla="*/ 9 w 24"/>
                  <a:gd name="T17" fmla="*/ 4 h 7"/>
                  <a:gd name="T18" fmla="*/ 11 w 24"/>
                  <a:gd name="T19" fmla="*/ 3 h 7"/>
                  <a:gd name="T20" fmla="*/ 15 w 24"/>
                  <a:gd name="T21" fmla="*/ 4 h 7"/>
                  <a:gd name="T22" fmla="*/ 19 w 24"/>
                  <a:gd name="T23" fmla="*/ 3 h 7"/>
                  <a:gd name="T24" fmla="*/ 24 w 24"/>
                  <a:gd name="T25" fmla="*/ 3 h 7"/>
                  <a:gd name="T26" fmla="*/ 19 w 24"/>
                  <a:gd name="T27" fmla="*/ 4 h 7"/>
                  <a:gd name="T28" fmla="*/ 12 w 24"/>
                  <a:gd name="T29" fmla="*/ 5 h 7"/>
                  <a:gd name="T30" fmla="*/ 7 w 24"/>
                  <a:gd name="T31" fmla="*/ 6 h 7"/>
                  <a:gd name="T32" fmla="*/ 6 w 24"/>
                  <a:gd name="T33" fmla="*/ 6 h 7"/>
                  <a:gd name="T34" fmla="*/ 6 w 24"/>
                  <a:gd name="T35" fmla="*/ 6 h 7"/>
                  <a:gd name="T36" fmla="*/ 1 w 24"/>
                  <a:gd name="T37" fmla="*/ 6 h 7"/>
                  <a:gd name="T38" fmla="*/ 6 w 24"/>
                  <a:gd name="T39" fmla="*/ 2 h 7"/>
                  <a:gd name="T40" fmla="*/ 1 w 24"/>
                  <a:gd name="T41" fmla="*/ 1 h 7"/>
                  <a:gd name="T42" fmla="*/ 0 w 24"/>
                  <a:gd name="T43" fmla="*/ 2 h 7"/>
                  <a:gd name="T44" fmla="*/ 6 w 24"/>
                  <a:gd name="T45"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
                    <a:moveTo>
                      <a:pt x="6" y="1"/>
                    </a:moveTo>
                    <a:cubicBezTo>
                      <a:pt x="6" y="2"/>
                      <a:pt x="8" y="2"/>
                      <a:pt x="8" y="2"/>
                    </a:cubicBezTo>
                    <a:cubicBezTo>
                      <a:pt x="7" y="4"/>
                      <a:pt x="7" y="4"/>
                      <a:pt x="7" y="4"/>
                    </a:cubicBezTo>
                    <a:cubicBezTo>
                      <a:pt x="7" y="3"/>
                      <a:pt x="8" y="2"/>
                      <a:pt x="7" y="2"/>
                    </a:cubicBezTo>
                    <a:cubicBezTo>
                      <a:pt x="5" y="2"/>
                      <a:pt x="5" y="3"/>
                      <a:pt x="4" y="4"/>
                    </a:cubicBezTo>
                    <a:cubicBezTo>
                      <a:pt x="4" y="4"/>
                      <a:pt x="5" y="4"/>
                      <a:pt x="5" y="4"/>
                    </a:cubicBezTo>
                    <a:cubicBezTo>
                      <a:pt x="5" y="4"/>
                      <a:pt x="4" y="4"/>
                      <a:pt x="4" y="5"/>
                    </a:cubicBezTo>
                    <a:cubicBezTo>
                      <a:pt x="4" y="5"/>
                      <a:pt x="4" y="5"/>
                      <a:pt x="4" y="5"/>
                    </a:cubicBezTo>
                    <a:cubicBezTo>
                      <a:pt x="6" y="6"/>
                      <a:pt x="8" y="4"/>
                      <a:pt x="9" y="4"/>
                    </a:cubicBezTo>
                    <a:cubicBezTo>
                      <a:pt x="10" y="4"/>
                      <a:pt x="9" y="2"/>
                      <a:pt x="11" y="3"/>
                    </a:cubicBezTo>
                    <a:cubicBezTo>
                      <a:pt x="11" y="6"/>
                      <a:pt x="14" y="3"/>
                      <a:pt x="15" y="4"/>
                    </a:cubicBezTo>
                    <a:cubicBezTo>
                      <a:pt x="17" y="3"/>
                      <a:pt x="18" y="5"/>
                      <a:pt x="19" y="3"/>
                    </a:cubicBezTo>
                    <a:cubicBezTo>
                      <a:pt x="21" y="4"/>
                      <a:pt x="22" y="1"/>
                      <a:pt x="24" y="3"/>
                    </a:cubicBezTo>
                    <a:cubicBezTo>
                      <a:pt x="24" y="3"/>
                      <a:pt x="21" y="4"/>
                      <a:pt x="19" y="4"/>
                    </a:cubicBezTo>
                    <a:cubicBezTo>
                      <a:pt x="17" y="6"/>
                      <a:pt x="14" y="3"/>
                      <a:pt x="12" y="5"/>
                    </a:cubicBezTo>
                    <a:cubicBezTo>
                      <a:pt x="10" y="6"/>
                      <a:pt x="9" y="6"/>
                      <a:pt x="7" y="6"/>
                    </a:cubicBezTo>
                    <a:cubicBezTo>
                      <a:pt x="6" y="6"/>
                      <a:pt x="6" y="6"/>
                      <a:pt x="6" y="6"/>
                    </a:cubicBezTo>
                    <a:cubicBezTo>
                      <a:pt x="6" y="6"/>
                      <a:pt x="6" y="6"/>
                      <a:pt x="6" y="6"/>
                    </a:cubicBezTo>
                    <a:cubicBezTo>
                      <a:pt x="4" y="4"/>
                      <a:pt x="3" y="7"/>
                      <a:pt x="1" y="6"/>
                    </a:cubicBezTo>
                    <a:cubicBezTo>
                      <a:pt x="4" y="6"/>
                      <a:pt x="2" y="2"/>
                      <a:pt x="6" y="2"/>
                    </a:cubicBezTo>
                    <a:cubicBezTo>
                      <a:pt x="4" y="0"/>
                      <a:pt x="2" y="4"/>
                      <a:pt x="1" y="1"/>
                    </a:cubicBezTo>
                    <a:cubicBezTo>
                      <a:pt x="1" y="1"/>
                      <a:pt x="0" y="2"/>
                      <a:pt x="0" y="2"/>
                    </a:cubicBezTo>
                    <a:cubicBezTo>
                      <a:pt x="1" y="0"/>
                      <a:pt x="5"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7" name="Rectangle 2185">
                <a:extLst>
                  <a:ext uri="{FF2B5EF4-FFF2-40B4-BE49-F238E27FC236}">
                    <a16:creationId xmlns:a16="http://schemas.microsoft.com/office/drawing/2014/main" id="{68FBEFA7-C9ED-4D64-9249-A441B402AD2F}"/>
                  </a:ext>
                </a:extLst>
              </p:cNvPr>
              <p:cNvSpPr>
                <a:spLocks noChangeArrowheads="1"/>
              </p:cNvSpPr>
              <p:nvPr/>
            </p:nvSpPr>
            <p:spPr bwMode="auto">
              <a:xfrm>
                <a:off x="3247" y="222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8" name="Freeform 2186">
                <a:extLst>
                  <a:ext uri="{FF2B5EF4-FFF2-40B4-BE49-F238E27FC236}">
                    <a16:creationId xmlns:a16="http://schemas.microsoft.com/office/drawing/2014/main" id="{19D0D32F-CD3C-4EFA-BA2A-30BE5097C66B}"/>
                  </a:ext>
                </a:extLst>
              </p:cNvPr>
              <p:cNvSpPr/>
              <p:nvPr/>
            </p:nvSpPr>
            <p:spPr bwMode="auto">
              <a:xfrm>
                <a:off x="3364" y="2225"/>
                <a:ext cx="3" cy="0"/>
              </a:xfrm>
              <a:custGeom>
                <a:gdLst>
                  <a:gd name="T0" fmla="*/ 3 w 3"/>
                  <a:gd name="T1" fmla="*/ 3 w 3"/>
                  <a:gd name="T2" fmla="*/ 0 w 3"/>
                  <a:gd name="T3" fmla="*/ 3 w 3"/>
                  <a:gd name="T4" fmla="*/ 3 w 3"/>
                </a:gdLst>
                <a:cxnLst>
                  <a:cxn ang="0">
                    <a:pos x="T0" y="0"/>
                  </a:cxn>
                  <a:cxn ang="0">
                    <a:pos x="T1" y="0"/>
                  </a:cxn>
                  <a:cxn ang="0">
                    <a:pos x="T2" y="0"/>
                  </a:cxn>
                  <a:cxn ang="0">
                    <a:pos x="T3" y="0"/>
                  </a:cxn>
                  <a:cxn ang="0">
                    <a:pos x="T4" y="0"/>
                  </a:cxn>
                </a:cxnLst>
                <a:rect l="0" t="0" r="r" b="b"/>
                <a:pathLst>
                  <a:path w="3">
                    <a:moveTo>
                      <a:pt x="3" y="0"/>
                    </a:moveTo>
                    <a:lnTo>
                      <a:pt x="3" y="0"/>
                    </a:ln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99" name="Freeform 2187">
                <a:extLst>
                  <a:ext uri="{FF2B5EF4-FFF2-40B4-BE49-F238E27FC236}">
                    <a16:creationId xmlns:a16="http://schemas.microsoft.com/office/drawing/2014/main" id="{D0052192-5F32-4298-B141-6B6E26C91EFB}"/>
                  </a:ext>
                </a:extLst>
              </p:cNvPr>
              <p:cNvSpPr/>
              <p:nvPr/>
            </p:nvSpPr>
            <p:spPr bwMode="auto">
              <a:xfrm>
                <a:off x="2747" y="2225"/>
                <a:ext cx="8" cy="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cubicBezTo>
                      <a:pt x="3" y="1"/>
                      <a:pt x="1" y="1"/>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0" name="Freeform 2188">
                <a:extLst>
                  <a:ext uri="{FF2B5EF4-FFF2-40B4-BE49-F238E27FC236}">
                    <a16:creationId xmlns:a16="http://schemas.microsoft.com/office/drawing/2014/main" id="{53702AE2-949C-443E-9769-4230B01B1D69}"/>
                  </a:ext>
                </a:extLst>
              </p:cNvPr>
              <p:cNvSpPr/>
              <p:nvPr/>
            </p:nvSpPr>
            <p:spPr bwMode="auto">
              <a:xfrm>
                <a:off x="2915" y="2225"/>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1" name="Freeform 2189">
                <a:extLst>
                  <a:ext uri="{FF2B5EF4-FFF2-40B4-BE49-F238E27FC236}">
                    <a16:creationId xmlns:a16="http://schemas.microsoft.com/office/drawing/2014/main" id="{46BC4C83-7FA3-46E0-B433-0ED82F8FDD16}"/>
                  </a:ext>
                </a:extLst>
              </p:cNvPr>
              <p:cNvSpPr/>
              <p:nvPr/>
            </p:nvSpPr>
            <p:spPr bwMode="auto">
              <a:xfrm>
                <a:off x="3100" y="2222"/>
                <a:ext cx="18" cy="14"/>
              </a:xfrm>
              <a:custGeom>
                <a:gdLst>
                  <a:gd name="T0" fmla="*/ 5 w 7"/>
                  <a:gd name="T1" fmla="*/ 3 h 5"/>
                  <a:gd name="T2" fmla="*/ 3 w 7"/>
                  <a:gd name="T3" fmla="*/ 3 h 5"/>
                  <a:gd name="T4" fmla="*/ 4 w 7"/>
                  <a:gd name="T5" fmla="*/ 3 h 5"/>
                  <a:gd name="T6" fmla="*/ 1 w 7"/>
                  <a:gd name="T7" fmla="*/ 4 h 5"/>
                  <a:gd name="T8" fmla="*/ 0 w 7"/>
                  <a:gd name="T9" fmla="*/ 3 h 5"/>
                  <a:gd name="T10" fmla="*/ 3 w 7"/>
                  <a:gd name="T11" fmla="*/ 2 h 5"/>
                  <a:gd name="T12" fmla="*/ 5 w 7"/>
                  <a:gd name="T13" fmla="*/ 3 h 5"/>
                </a:gd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cubicBezTo>
                      <a:pt x="5" y="2"/>
                      <a:pt x="4" y="3"/>
                      <a:pt x="3" y="3"/>
                    </a:cubicBezTo>
                    <a:cubicBezTo>
                      <a:pt x="4" y="3"/>
                      <a:pt x="4" y="3"/>
                      <a:pt x="4" y="3"/>
                    </a:cubicBezTo>
                    <a:cubicBezTo>
                      <a:pt x="3" y="5"/>
                      <a:pt x="2" y="2"/>
                      <a:pt x="1" y="4"/>
                    </a:cubicBezTo>
                    <a:cubicBezTo>
                      <a:pt x="0" y="3"/>
                      <a:pt x="0" y="3"/>
                      <a:pt x="0" y="3"/>
                    </a:cubicBezTo>
                    <a:cubicBezTo>
                      <a:pt x="1" y="1"/>
                      <a:pt x="2" y="4"/>
                      <a:pt x="3" y="2"/>
                    </a:cubicBezTo>
                    <a:cubicBezTo>
                      <a:pt x="4" y="3"/>
                      <a:pt x="7"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2" name="Freeform 2190">
                <a:extLst>
                  <a:ext uri="{FF2B5EF4-FFF2-40B4-BE49-F238E27FC236}">
                    <a16:creationId xmlns:a16="http://schemas.microsoft.com/office/drawing/2014/main" id="{447D2CB7-8CDE-4D09-8758-ACEEF6A21C61}"/>
                  </a:ext>
                </a:extLst>
              </p:cNvPr>
              <p:cNvSpPr/>
              <p:nvPr/>
            </p:nvSpPr>
            <p:spPr bwMode="auto">
              <a:xfrm>
                <a:off x="3236" y="2225"/>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3" name="Freeform 2191">
                <a:extLst>
                  <a:ext uri="{FF2B5EF4-FFF2-40B4-BE49-F238E27FC236}">
                    <a16:creationId xmlns:a16="http://schemas.microsoft.com/office/drawing/2014/main" id="{6DAD5063-6687-45CD-B250-2E363D7BE8EA}"/>
                  </a:ext>
                </a:extLst>
              </p:cNvPr>
              <p:cNvSpPr/>
              <p:nvPr/>
            </p:nvSpPr>
            <p:spPr bwMode="auto">
              <a:xfrm>
                <a:off x="3436" y="2225"/>
                <a:ext cx="6" cy="5"/>
              </a:xfrm>
              <a:custGeom>
                <a:gdLst>
                  <a:gd name="T0" fmla="*/ 1 w 2"/>
                  <a:gd name="T1" fmla="*/ 2 h 2"/>
                  <a:gd name="T2" fmla="*/ 0 w 2"/>
                  <a:gd name="T3" fmla="*/ 1 h 2"/>
                  <a:gd name="T4" fmla="*/ 1 w 2"/>
                  <a:gd name="T5" fmla="*/ 0 h 2"/>
                  <a:gd name="T6" fmla="*/ 1 w 2"/>
                  <a:gd name="T7" fmla="*/ 1 h 2"/>
                  <a:gd name="T8" fmla="*/ 1 w 2"/>
                  <a:gd name="T9" fmla="*/ 2 h 2"/>
                </a:gdLst>
                <a:cxnLst>
                  <a:cxn ang="0">
                    <a:pos x="T0" y="T1"/>
                  </a:cxn>
                  <a:cxn ang="0">
                    <a:pos x="T2" y="T3"/>
                  </a:cxn>
                  <a:cxn ang="0">
                    <a:pos x="T4" y="T5"/>
                  </a:cxn>
                  <a:cxn ang="0">
                    <a:pos x="T6" y="T7"/>
                  </a:cxn>
                  <a:cxn ang="0">
                    <a:pos x="T8" y="T9"/>
                  </a:cxn>
                </a:cxnLst>
                <a:rect l="0" t="0" r="r" b="b"/>
                <a:pathLst>
                  <a:path w="2" h="2">
                    <a:moveTo>
                      <a:pt x="1" y="2"/>
                    </a:moveTo>
                    <a:cubicBezTo>
                      <a:pt x="2" y="0"/>
                      <a:pt x="0" y="1"/>
                      <a:pt x="0" y="1"/>
                    </a:cubicBezTo>
                    <a:cubicBezTo>
                      <a:pt x="1" y="0"/>
                      <a:pt x="1" y="0"/>
                      <a:pt x="1" y="0"/>
                    </a:cubicBezTo>
                    <a:cubicBezTo>
                      <a:pt x="1" y="1"/>
                      <a:pt x="1" y="1"/>
                      <a:pt x="1" y="1"/>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4" name="Freeform 2192">
                <a:extLst>
                  <a:ext uri="{FF2B5EF4-FFF2-40B4-BE49-F238E27FC236}">
                    <a16:creationId xmlns:a16="http://schemas.microsoft.com/office/drawing/2014/main" id="{6ED98874-5882-4975-BD1A-46FFD09AFC91}"/>
                  </a:ext>
                </a:extLst>
              </p:cNvPr>
              <p:cNvSpPr/>
              <p:nvPr/>
            </p:nvSpPr>
            <p:spPr bwMode="auto">
              <a:xfrm flipH="1">
                <a:off x="2298" y="2225"/>
                <a:ext cx="0" cy="2"/>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5" name="Rectangle 2193">
                <a:extLst>
                  <a:ext uri="{FF2B5EF4-FFF2-40B4-BE49-F238E27FC236}">
                    <a16:creationId xmlns:a16="http://schemas.microsoft.com/office/drawing/2014/main" id="{C2F1FD4A-6C07-4979-8476-CE662FCE210F}"/>
                  </a:ext>
                </a:extLst>
              </p:cNvPr>
              <p:cNvSpPr>
                <a:spLocks noChangeArrowheads="1"/>
              </p:cNvSpPr>
              <p:nvPr/>
            </p:nvSpPr>
            <p:spPr bwMode="auto">
              <a:xfrm>
                <a:off x="3118" y="2225"/>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6" name="Freeform 2194">
                <a:extLst>
                  <a:ext uri="{FF2B5EF4-FFF2-40B4-BE49-F238E27FC236}">
                    <a16:creationId xmlns:a16="http://schemas.microsoft.com/office/drawing/2014/main" id="{2FD45245-347F-4D08-B014-23056E8B52EF}"/>
                  </a:ext>
                </a:extLst>
              </p:cNvPr>
              <p:cNvSpPr/>
              <p:nvPr/>
            </p:nvSpPr>
            <p:spPr bwMode="auto">
              <a:xfrm>
                <a:off x="2859" y="2227"/>
                <a:ext cx="5"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7" name="Freeform 2195">
                <a:extLst>
                  <a:ext uri="{FF2B5EF4-FFF2-40B4-BE49-F238E27FC236}">
                    <a16:creationId xmlns:a16="http://schemas.microsoft.com/office/drawing/2014/main" id="{1631ACC0-B301-4A6C-A99E-27E270FC6728}"/>
                  </a:ext>
                </a:extLst>
              </p:cNvPr>
              <p:cNvSpPr/>
              <p:nvPr/>
            </p:nvSpPr>
            <p:spPr bwMode="auto">
              <a:xfrm>
                <a:off x="2945" y="2227"/>
                <a:ext cx="2"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8" name="Freeform 2196">
                <a:extLst>
                  <a:ext uri="{FF2B5EF4-FFF2-40B4-BE49-F238E27FC236}">
                    <a16:creationId xmlns:a16="http://schemas.microsoft.com/office/drawing/2014/main" id="{CE4870A2-0FB3-4791-B941-4DE2134694C4}"/>
                  </a:ext>
                </a:extLst>
              </p:cNvPr>
              <p:cNvSpPr/>
              <p:nvPr/>
            </p:nvSpPr>
            <p:spPr bwMode="auto">
              <a:xfrm>
                <a:off x="3418" y="2227"/>
                <a:ext cx="8" cy="11"/>
              </a:xfrm>
              <a:custGeom>
                <a:gdLst>
                  <a:gd name="T0" fmla="*/ 3 w 3"/>
                  <a:gd name="T1" fmla="*/ 1 h 4"/>
                  <a:gd name="T2" fmla="*/ 1 w 3"/>
                  <a:gd name="T3" fmla="*/ 4 h 4"/>
                  <a:gd name="T4" fmla="*/ 0 w 3"/>
                  <a:gd name="T5" fmla="*/ 4 h 4"/>
                  <a:gd name="T6" fmla="*/ 1 w 3"/>
                  <a:gd name="T7" fmla="*/ 2 h 4"/>
                  <a:gd name="T8" fmla="*/ 1 w 3"/>
                  <a:gd name="T9" fmla="*/ 3 h 4"/>
                  <a:gd name="T10" fmla="*/ 0 w 3"/>
                  <a:gd name="T11" fmla="*/ 1 h 4"/>
                  <a:gd name="T12" fmla="*/ 1 w 3"/>
                  <a:gd name="T13" fmla="*/ 0 h 4"/>
                  <a:gd name="T14" fmla="*/ 2 w 3"/>
                  <a:gd name="T15" fmla="*/ 0 h 4"/>
                  <a:gd name="T16" fmla="*/ 3 w 3"/>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1"/>
                    </a:moveTo>
                    <a:cubicBezTo>
                      <a:pt x="1" y="0"/>
                      <a:pt x="3" y="3"/>
                      <a:pt x="1" y="4"/>
                    </a:cubicBezTo>
                    <a:cubicBezTo>
                      <a:pt x="0" y="4"/>
                      <a:pt x="0" y="4"/>
                      <a:pt x="0" y="4"/>
                    </a:cubicBezTo>
                    <a:cubicBezTo>
                      <a:pt x="0" y="3"/>
                      <a:pt x="0" y="3"/>
                      <a:pt x="1" y="2"/>
                    </a:cubicBezTo>
                    <a:cubicBezTo>
                      <a:pt x="1" y="3"/>
                      <a:pt x="1" y="3"/>
                      <a:pt x="1" y="3"/>
                    </a:cubicBezTo>
                    <a:cubicBezTo>
                      <a:pt x="2" y="1"/>
                      <a:pt x="0" y="2"/>
                      <a:pt x="0" y="1"/>
                    </a:cubicBezTo>
                    <a:cubicBezTo>
                      <a:pt x="1" y="0"/>
                      <a:pt x="1" y="0"/>
                      <a:pt x="1" y="0"/>
                    </a:cubicBezTo>
                    <a:cubicBezTo>
                      <a:pt x="1" y="1"/>
                      <a:pt x="1" y="0"/>
                      <a:pt x="2" y="0"/>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09" name="Freeform 2197">
                <a:extLst>
                  <a:ext uri="{FF2B5EF4-FFF2-40B4-BE49-F238E27FC236}">
                    <a16:creationId xmlns:a16="http://schemas.microsoft.com/office/drawing/2014/main" id="{55C141E5-5956-498F-AD74-E28EFBDB45F9}"/>
                  </a:ext>
                </a:extLst>
              </p:cNvPr>
              <p:cNvSpPr/>
              <p:nvPr/>
            </p:nvSpPr>
            <p:spPr bwMode="auto">
              <a:xfrm>
                <a:off x="2303" y="2227"/>
                <a:ext cx="3" cy="3"/>
              </a:xfrm>
              <a:custGeom>
                <a:gdLst>
                  <a:gd name="T0" fmla="*/ 3 w 3"/>
                  <a:gd name="T1" fmla="*/ 3 h 3"/>
                  <a:gd name="T2" fmla="*/ 0 w 3"/>
                  <a:gd name="T3" fmla="*/ 0 h 3"/>
                  <a:gd name="T4" fmla="*/ 3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0" name="Freeform 2198">
                <a:extLst>
                  <a:ext uri="{FF2B5EF4-FFF2-40B4-BE49-F238E27FC236}">
                    <a16:creationId xmlns:a16="http://schemas.microsoft.com/office/drawing/2014/main" id="{F442A8D0-C49A-4A08-B81F-07CAFDC0A8DA}"/>
                  </a:ext>
                </a:extLst>
              </p:cNvPr>
              <p:cNvSpPr/>
              <p:nvPr/>
            </p:nvSpPr>
            <p:spPr bwMode="auto">
              <a:xfrm>
                <a:off x="2344" y="2225"/>
                <a:ext cx="16" cy="13"/>
              </a:xfrm>
              <a:custGeom>
                <a:gdLst>
                  <a:gd name="T0" fmla="*/ 6 w 6"/>
                  <a:gd name="T1" fmla="*/ 1 h 5"/>
                  <a:gd name="T2" fmla="*/ 4 w 6"/>
                  <a:gd name="T3" fmla="*/ 3 h 5"/>
                  <a:gd name="T4" fmla="*/ 6 w 6"/>
                  <a:gd name="T5" fmla="*/ 4 h 5"/>
                  <a:gd name="T6" fmla="*/ 3 w 6"/>
                  <a:gd name="T7" fmla="*/ 5 h 5"/>
                  <a:gd name="T8" fmla="*/ 3 w 6"/>
                  <a:gd name="T9" fmla="*/ 2 h 5"/>
                  <a:gd name="T10" fmla="*/ 0 w 6"/>
                  <a:gd name="T11" fmla="*/ 3 h 5"/>
                  <a:gd name="T12" fmla="*/ 1 w 6"/>
                  <a:gd name="T13" fmla="*/ 1 h 5"/>
                  <a:gd name="T14" fmla="*/ 6 w 6"/>
                  <a:gd name="T15" fmla="*/ 1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5" y="2"/>
                      <a:pt x="4" y="3"/>
                    </a:cubicBezTo>
                    <a:cubicBezTo>
                      <a:pt x="5" y="3"/>
                      <a:pt x="5" y="4"/>
                      <a:pt x="6" y="4"/>
                    </a:cubicBezTo>
                    <a:cubicBezTo>
                      <a:pt x="5" y="4"/>
                      <a:pt x="4" y="5"/>
                      <a:pt x="3" y="5"/>
                    </a:cubicBezTo>
                    <a:cubicBezTo>
                      <a:pt x="3" y="4"/>
                      <a:pt x="4" y="3"/>
                      <a:pt x="3" y="2"/>
                    </a:cubicBezTo>
                    <a:cubicBezTo>
                      <a:pt x="3" y="4"/>
                      <a:pt x="1" y="3"/>
                      <a:pt x="0" y="3"/>
                    </a:cubicBezTo>
                    <a:cubicBezTo>
                      <a:pt x="0" y="2"/>
                      <a:pt x="1" y="2"/>
                      <a:pt x="1" y="1"/>
                    </a:cubicBezTo>
                    <a:cubicBezTo>
                      <a:pt x="3" y="0"/>
                      <a:pt x="4" y="3"/>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1" name="Freeform 2199">
                <a:extLst>
                  <a:ext uri="{FF2B5EF4-FFF2-40B4-BE49-F238E27FC236}">
                    <a16:creationId xmlns:a16="http://schemas.microsoft.com/office/drawing/2014/main" id="{2992528C-EF14-4F6A-B6E1-4B3F2A44EE85}"/>
                  </a:ext>
                </a:extLst>
              </p:cNvPr>
              <p:cNvSpPr/>
              <p:nvPr/>
            </p:nvSpPr>
            <p:spPr bwMode="auto">
              <a:xfrm>
                <a:off x="2870" y="2227"/>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2" name="Freeform 2200">
                <a:extLst>
                  <a:ext uri="{FF2B5EF4-FFF2-40B4-BE49-F238E27FC236}">
                    <a16:creationId xmlns:a16="http://schemas.microsoft.com/office/drawing/2014/main" id="{2F75516A-8C92-4FE1-A473-2264437885CB}"/>
                  </a:ext>
                </a:extLst>
              </p:cNvPr>
              <p:cNvSpPr/>
              <p:nvPr/>
            </p:nvSpPr>
            <p:spPr bwMode="auto">
              <a:xfrm>
                <a:off x="2605" y="2227"/>
                <a:ext cx="43" cy="17"/>
              </a:xfrm>
              <a:custGeom>
                <a:gdLst>
                  <a:gd name="T0" fmla="*/ 16 w 16"/>
                  <a:gd name="T1" fmla="*/ 0 h 6"/>
                  <a:gd name="T2" fmla="*/ 10 w 16"/>
                  <a:gd name="T3" fmla="*/ 3 h 6"/>
                  <a:gd name="T4" fmla="*/ 10 w 16"/>
                  <a:gd name="T5" fmla="*/ 3 h 6"/>
                  <a:gd name="T6" fmla="*/ 7 w 16"/>
                  <a:gd name="T7" fmla="*/ 3 h 6"/>
                  <a:gd name="T8" fmla="*/ 7 w 16"/>
                  <a:gd name="T9" fmla="*/ 4 h 6"/>
                  <a:gd name="T10" fmla="*/ 7 w 16"/>
                  <a:gd name="T11" fmla="*/ 3 h 6"/>
                  <a:gd name="T12" fmla="*/ 2 w 16"/>
                  <a:gd name="T13" fmla="*/ 4 h 6"/>
                  <a:gd name="T14" fmla="*/ 0 w 16"/>
                  <a:gd name="T15" fmla="*/ 4 h 6"/>
                  <a:gd name="T16" fmla="*/ 13 w 16"/>
                  <a:gd name="T17" fmla="*/ 2 h 6"/>
                  <a:gd name="T18" fmla="*/ 16 w 16"/>
                  <a:gd name="T1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6" y="0"/>
                    </a:moveTo>
                    <a:cubicBezTo>
                      <a:pt x="16" y="2"/>
                      <a:pt x="12" y="2"/>
                      <a:pt x="10" y="3"/>
                    </a:cubicBezTo>
                    <a:cubicBezTo>
                      <a:pt x="10" y="3"/>
                      <a:pt x="10" y="3"/>
                      <a:pt x="10" y="3"/>
                    </a:cubicBezTo>
                    <a:cubicBezTo>
                      <a:pt x="9" y="3"/>
                      <a:pt x="8" y="3"/>
                      <a:pt x="7" y="3"/>
                    </a:cubicBezTo>
                    <a:cubicBezTo>
                      <a:pt x="7" y="4"/>
                      <a:pt x="7" y="4"/>
                      <a:pt x="7" y="4"/>
                    </a:cubicBezTo>
                    <a:cubicBezTo>
                      <a:pt x="6" y="4"/>
                      <a:pt x="7" y="4"/>
                      <a:pt x="7" y="3"/>
                    </a:cubicBezTo>
                    <a:cubicBezTo>
                      <a:pt x="5" y="3"/>
                      <a:pt x="4" y="6"/>
                      <a:pt x="2" y="4"/>
                    </a:cubicBezTo>
                    <a:cubicBezTo>
                      <a:pt x="0" y="4"/>
                      <a:pt x="0" y="4"/>
                      <a:pt x="0" y="4"/>
                    </a:cubicBezTo>
                    <a:cubicBezTo>
                      <a:pt x="4" y="3"/>
                      <a:pt x="9" y="2"/>
                      <a:pt x="13" y="2"/>
                    </a:cubicBezTo>
                    <a:cubicBezTo>
                      <a:pt x="14" y="1"/>
                      <a:pt x="15"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3" name="Freeform 2201">
                <a:extLst>
                  <a:ext uri="{FF2B5EF4-FFF2-40B4-BE49-F238E27FC236}">
                    <a16:creationId xmlns:a16="http://schemas.microsoft.com/office/drawing/2014/main" id="{CA648A90-257D-4A94-B8B6-6790AC88F759}"/>
                  </a:ext>
                </a:extLst>
              </p:cNvPr>
              <p:cNvSpPr/>
              <p:nvPr/>
            </p:nvSpPr>
            <p:spPr bwMode="auto">
              <a:xfrm>
                <a:off x="2718" y="2227"/>
                <a:ext cx="13" cy="6"/>
              </a:xfrm>
              <a:custGeom>
                <a:gdLst>
                  <a:gd name="T0" fmla="*/ 5 w 5"/>
                  <a:gd name="T1" fmla="*/ 1 h 2"/>
                  <a:gd name="T2" fmla="*/ 1 w 5"/>
                  <a:gd name="T3" fmla="*/ 1 h 2"/>
                  <a:gd name="T4" fmla="*/ 0 w 5"/>
                  <a:gd name="T5" fmla="*/ 1 h 2"/>
                  <a:gd name="T6" fmla="*/ 2 w 5"/>
                  <a:gd name="T7" fmla="*/ 0 h 2"/>
                  <a:gd name="T8" fmla="*/ 5 w 5"/>
                  <a:gd name="T9" fmla="*/ 1 h 2"/>
                </a:gdLst>
                <a:cxnLst>
                  <a:cxn ang="0">
                    <a:pos x="T0" y="T1"/>
                  </a:cxn>
                  <a:cxn ang="0">
                    <a:pos x="T2" y="T3"/>
                  </a:cxn>
                  <a:cxn ang="0">
                    <a:pos x="T4" y="T5"/>
                  </a:cxn>
                  <a:cxn ang="0">
                    <a:pos x="T6" y="T7"/>
                  </a:cxn>
                  <a:cxn ang="0">
                    <a:pos x="T8" y="T9"/>
                  </a:cxn>
                </a:cxnLst>
                <a:rect l="0" t="0" r="r" b="b"/>
                <a:pathLst>
                  <a:path w="5" h="2">
                    <a:moveTo>
                      <a:pt x="5" y="1"/>
                    </a:moveTo>
                    <a:cubicBezTo>
                      <a:pt x="4" y="2"/>
                      <a:pt x="2" y="0"/>
                      <a:pt x="1" y="1"/>
                    </a:cubicBezTo>
                    <a:cubicBezTo>
                      <a:pt x="0" y="1"/>
                      <a:pt x="0" y="1"/>
                      <a:pt x="0" y="1"/>
                    </a:cubicBezTo>
                    <a:cubicBezTo>
                      <a:pt x="1" y="1"/>
                      <a:pt x="2" y="1"/>
                      <a:pt x="2"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4" name="Freeform 2202">
                <a:extLst>
                  <a:ext uri="{FF2B5EF4-FFF2-40B4-BE49-F238E27FC236}">
                    <a16:creationId xmlns:a16="http://schemas.microsoft.com/office/drawing/2014/main" id="{71ECBFBA-50E2-4CD4-ABFD-5332A5A9E386}"/>
                  </a:ext>
                </a:extLst>
              </p:cNvPr>
              <p:cNvSpPr/>
              <p:nvPr/>
            </p:nvSpPr>
            <p:spPr bwMode="auto">
              <a:xfrm>
                <a:off x="3209"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5" name="Freeform 2203">
                <a:extLst>
                  <a:ext uri="{FF2B5EF4-FFF2-40B4-BE49-F238E27FC236}">
                    <a16:creationId xmlns:a16="http://schemas.microsoft.com/office/drawing/2014/main" id="{EF73250C-6EFD-41C7-A570-F624A9389B1A}"/>
                  </a:ext>
                </a:extLst>
              </p:cNvPr>
              <p:cNvSpPr/>
              <p:nvPr/>
            </p:nvSpPr>
            <p:spPr bwMode="auto">
              <a:xfrm>
                <a:off x="3369" y="2227"/>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1" y="1"/>
                      <a:pt x="0" y="1"/>
                      <a:pt x="0" y="2"/>
                    </a:cubicBezTo>
                    <a:cubicBezTo>
                      <a:pt x="0" y="2"/>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6" name="Freeform 2204">
                <a:extLst>
                  <a:ext uri="{FF2B5EF4-FFF2-40B4-BE49-F238E27FC236}">
                    <a16:creationId xmlns:a16="http://schemas.microsoft.com/office/drawing/2014/main" id="{9ABA6755-97E0-4DD2-B0C3-F2F34865CD17}"/>
                  </a:ext>
                </a:extLst>
              </p:cNvPr>
              <p:cNvSpPr/>
              <p:nvPr/>
            </p:nvSpPr>
            <p:spPr bwMode="auto">
              <a:xfrm>
                <a:off x="3431" y="2227"/>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7" name="Freeform 2205">
                <a:extLst>
                  <a:ext uri="{FF2B5EF4-FFF2-40B4-BE49-F238E27FC236}">
                    <a16:creationId xmlns:a16="http://schemas.microsoft.com/office/drawing/2014/main" id="{14768C23-D311-4D95-8353-6F81A3025BB3}"/>
                  </a:ext>
                </a:extLst>
              </p:cNvPr>
              <p:cNvSpPr/>
              <p:nvPr/>
            </p:nvSpPr>
            <p:spPr bwMode="auto">
              <a:xfrm>
                <a:off x="2878" y="2230"/>
                <a:ext cx="24" cy="19"/>
              </a:xfrm>
              <a:custGeom>
                <a:gdLst>
                  <a:gd name="T0" fmla="*/ 7 w 9"/>
                  <a:gd name="T1" fmla="*/ 0 h 7"/>
                  <a:gd name="T2" fmla="*/ 7 w 9"/>
                  <a:gd name="T3" fmla="*/ 0 h 7"/>
                  <a:gd name="T4" fmla="*/ 7 w 9"/>
                  <a:gd name="T5" fmla="*/ 1 h 7"/>
                  <a:gd name="T6" fmla="*/ 9 w 9"/>
                  <a:gd name="T7" fmla="*/ 1 h 7"/>
                  <a:gd name="T8" fmla="*/ 5 w 9"/>
                  <a:gd name="T9" fmla="*/ 3 h 7"/>
                  <a:gd name="T10" fmla="*/ 4 w 9"/>
                  <a:gd name="T11" fmla="*/ 2 h 7"/>
                  <a:gd name="T12" fmla="*/ 3 w 9"/>
                  <a:gd name="T13" fmla="*/ 3 h 7"/>
                  <a:gd name="T14" fmla="*/ 4 w 9"/>
                  <a:gd name="T15" fmla="*/ 4 h 7"/>
                  <a:gd name="T16" fmla="*/ 1 w 9"/>
                  <a:gd name="T17" fmla="*/ 3 h 7"/>
                  <a:gd name="T18" fmla="*/ 4 w 9"/>
                  <a:gd name="T19" fmla="*/ 2 h 7"/>
                  <a:gd name="T20" fmla="*/ 3 w 9"/>
                  <a:gd name="T21" fmla="*/ 1 h 7"/>
                  <a:gd name="T22" fmla="*/ 7 w 9"/>
                  <a:gd name="T23" fmla="*/ 1 h 7"/>
                  <a:gd name="T24" fmla="*/ 6 w 9"/>
                  <a:gd name="T25" fmla="*/ 0 h 7"/>
                  <a:gd name="T26" fmla="*/ 7 w 9"/>
                  <a:gd name="T2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7" y="0"/>
                    </a:moveTo>
                    <a:cubicBezTo>
                      <a:pt x="7" y="0"/>
                      <a:pt x="7" y="0"/>
                      <a:pt x="7" y="0"/>
                    </a:cubicBezTo>
                    <a:cubicBezTo>
                      <a:pt x="7" y="1"/>
                      <a:pt x="7" y="1"/>
                      <a:pt x="7" y="1"/>
                    </a:cubicBezTo>
                    <a:cubicBezTo>
                      <a:pt x="9" y="1"/>
                      <a:pt x="9" y="1"/>
                      <a:pt x="9" y="1"/>
                    </a:cubicBezTo>
                    <a:cubicBezTo>
                      <a:pt x="8" y="2"/>
                      <a:pt x="5" y="1"/>
                      <a:pt x="5" y="3"/>
                    </a:cubicBezTo>
                    <a:cubicBezTo>
                      <a:pt x="5" y="3"/>
                      <a:pt x="4" y="3"/>
                      <a:pt x="4" y="2"/>
                    </a:cubicBezTo>
                    <a:cubicBezTo>
                      <a:pt x="4" y="3"/>
                      <a:pt x="3" y="3"/>
                      <a:pt x="3" y="3"/>
                    </a:cubicBezTo>
                    <a:cubicBezTo>
                      <a:pt x="4" y="4"/>
                      <a:pt x="4" y="4"/>
                      <a:pt x="4" y="4"/>
                    </a:cubicBezTo>
                    <a:cubicBezTo>
                      <a:pt x="4" y="3"/>
                      <a:pt x="0" y="7"/>
                      <a:pt x="1" y="3"/>
                    </a:cubicBezTo>
                    <a:cubicBezTo>
                      <a:pt x="2" y="3"/>
                      <a:pt x="4" y="3"/>
                      <a:pt x="4" y="2"/>
                    </a:cubicBezTo>
                    <a:cubicBezTo>
                      <a:pt x="4" y="2"/>
                      <a:pt x="4" y="2"/>
                      <a:pt x="3" y="1"/>
                    </a:cubicBezTo>
                    <a:cubicBezTo>
                      <a:pt x="5" y="2"/>
                      <a:pt x="6" y="1"/>
                      <a:pt x="7" y="1"/>
                    </a:cubicBezTo>
                    <a:cubicBezTo>
                      <a:pt x="6" y="0"/>
                      <a:pt x="6" y="0"/>
                      <a:pt x="6"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8" name="Freeform 2206">
                <a:extLst>
                  <a:ext uri="{FF2B5EF4-FFF2-40B4-BE49-F238E27FC236}">
                    <a16:creationId xmlns:a16="http://schemas.microsoft.com/office/drawing/2014/main" id="{4D2911C6-7096-4787-A9CD-4F1FA696AB81}"/>
                  </a:ext>
                </a:extLst>
              </p:cNvPr>
              <p:cNvSpPr/>
              <p:nvPr/>
            </p:nvSpPr>
            <p:spPr bwMode="auto">
              <a:xfrm>
                <a:off x="3201" y="2230"/>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19" name="Freeform 2207">
                <a:extLst>
                  <a:ext uri="{FF2B5EF4-FFF2-40B4-BE49-F238E27FC236}">
                    <a16:creationId xmlns:a16="http://schemas.microsoft.com/office/drawing/2014/main" id="{6A477440-644E-48CF-A113-3DC9425FE03B}"/>
                  </a:ext>
                </a:extLst>
              </p:cNvPr>
              <p:cNvSpPr/>
              <p:nvPr/>
            </p:nvSpPr>
            <p:spPr bwMode="auto">
              <a:xfrm>
                <a:off x="2581" y="2230"/>
                <a:ext cx="22" cy="11"/>
              </a:xfrm>
              <a:custGeom>
                <a:gdLst>
                  <a:gd name="T0" fmla="*/ 8 w 8"/>
                  <a:gd name="T1" fmla="*/ 1 h 4"/>
                  <a:gd name="T2" fmla="*/ 8 w 8"/>
                  <a:gd name="T3" fmla="*/ 2 h 4"/>
                  <a:gd name="T4" fmla="*/ 3 w 8"/>
                  <a:gd name="T5" fmla="*/ 3 h 4"/>
                  <a:gd name="T6" fmla="*/ 3 w 8"/>
                  <a:gd name="T7" fmla="*/ 2 h 4"/>
                  <a:gd name="T8" fmla="*/ 2 w 8"/>
                  <a:gd name="T9" fmla="*/ 2 h 4"/>
                  <a:gd name="T10" fmla="*/ 2 w 8"/>
                  <a:gd name="T11" fmla="*/ 3 h 4"/>
                  <a:gd name="T12" fmla="*/ 1 w 8"/>
                  <a:gd name="T13" fmla="*/ 4 h 4"/>
                  <a:gd name="T14" fmla="*/ 1 w 8"/>
                  <a:gd name="T15" fmla="*/ 3 h 4"/>
                  <a:gd name="T16" fmla="*/ 0 w 8"/>
                  <a:gd name="T17" fmla="*/ 2 h 4"/>
                  <a:gd name="T18" fmla="*/ 4 w 8"/>
                  <a:gd name="T19" fmla="*/ 1 h 4"/>
                  <a:gd name="T20" fmla="*/ 4 w 8"/>
                  <a:gd name="T21" fmla="*/ 0 h 4"/>
                  <a:gd name="T22" fmla="*/ 8 w 8"/>
                  <a:gd name="T23"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1"/>
                    </a:moveTo>
                    <a:cubicBezTo>
                      <a:pt x="8" y="2"/>
                      <a:pt x="8" y="2"/>
                      <a:pt x="8" y="2"/>
                    </a:cubicBezTo>
                    <a:cubicBezTo>
                      <a:pt x="6" y="1"/>
                      <a:pt x="4" y="2"/>
                      <a:pt x="3" y="3"/>
                    </a:cubicBezTo>
                    <a:cubicBezTo>
                      <a:pt x="3" y="2"/>
                      <a:pt x="3" y="2"/>
                      <a:pt x="3" y="2"/>
                    </a:cubicBezTo>
                    <a:cubicBezTo>
                      <a:pt x="2" y="2"/>
                      <a:pt x="2" y="2"/>
                      <a:pt x="2" y="2"/>
                    </a:cubicBezTo>
                    <a:cubicBezTo>
                      <a:pt x="2" y="3"/>
                      <a:pt x="2" y="3"/>
                      <a:pt x="2" y="3"/>
                    </a:cubicBezTo>
                    <a:cubicBezTo>
                      <a:pt x="1" y="4"/>
                      <a:pt x="1" y="4"/>
                      <a:pt x="1" y="4"/>
                    </a:cubicBezTo>
                    <a:cubicBezTo>
                      <a:pt x="1" y="3"/>
                      <a:pt x="1" y="3"/>
                      <a:pt x="1" y="3"/>
                    </a:cubicBezTo>
                    <a:cubicBezTo>
                      <a:pt x="1" y="3"/>
                      <a:pt x="0" y="3"/>
                      <a:pt x="0" y="2"/>
                    </a:cubicBezTo>
                    <a:cubicBezTo>
                      <a:pt x="1" y="2"/>
                      <a:pt x="3" y="1"/>
                      <a:pt x="4" y="1"/>
                    </a:cubicBezTo>
                    <a:cubicBezTo>
                      <a:pt x="4" y="0"/>
                      <a:pt x="4" y="0"/>
                      <a:pt x="4" y="0"/>
                    </a:cubicBezTo>
                    <a:cubicBezTo>
                      <a:pt x="6" y="1"/>
                      <a:pt x="7"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0" name="Freeform 2208">
                <a:extLst>
                  <a:ext uri="{FF2B5EF4-FFF2-40B4-BE49-F238E27FC236}">
                    <a16:creationId xmlns:a16="http://schemas.microsoft.com/office/drawing/2014/main" id="{958A8018-250C-49E2-A133-E3C3CB2F7C6A}"/>
                  </a:ext>
                </a:extLst>
              </p:cNvPr>
              <p:cNvSpPr/>
              <p:nvPr/>
            </p:nvSpPr>
            <p:spPr bwMode="auto">
              <a:xfrm>
                <a:off x="3882" y="2230"/>
                <a:ext cx="3" cy="6"/>
              </a:xfrm>
              <a:custGeom>
                <a:gdLst>
                  <a:gd name="T0" fmla="*/ 0 w 1"/>
                  <a:gd name="T1" fmla="*/ 2 h 2"/>
                  <a:gd name="T2" fmla="*/ 0 w 1"/>
                  <a:gd name="T3" fmla="*/ 2 h 2"/>
                  <a:gd name="T4" fmla="*/ 0 w 1"/>
                  <a:gd name="T5" fmla="*/ 0 h 2"/>
                  <a:gd name="T6" fmla="*/ 0 w 1"/>
                  <a:gd name="T7" fmla="*/ 2 h 2"/>
                </a:gdLst>
                <a:cxnLst>
                  <a:cxn ang="0">
                    <a:pos x="T0" y="T1"/>
                  </a:cxn>
                  <a:cxn ang="0">
                    <a:pos x="T2" y="T3"/>
                  </a:cxn>
                  <a:cxn ang="0">
                    <a:pos x="T4" y="T5"/>
                  </a:cxn>
                  <a:cxn ang="0">
                    <a:pos x="T6" y="T7"/>
                  </a:cxn>
                </a:cxnLst>
                <a:rect l="0" t="0" r="r" b="b"/>
                <a:pathLst>
                  <a:path w="1" h="2">
                    <a:moveTo>
                      <a:pt x="0" y="2"/>
                    </a:moveTo>
                    <a:cubicBezTo>
                      <a:pt x="0" y="2"/>
                      <a:pt x="0" y="2"/>
                      <a:pt x="0" y="2"/>
                    </a:cubicBezTo>
                    <a:cubicBezTo>
                      <a:pt x="0" y="0"/>
                      <a:pt x="0" y="0"/>
                      <a:pt x="0" y="0"/>
                    </a:cubicBezTo>
                    <a:cubicBezTo>
                      <a:pt x="0" y="1"/>
                      <a:pt x="1"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1" name="Freeform 2209">
                <a:extLst>
                  <a:ext uri="{FF2B5EF4-FFF2-40B4-BE49-F238E27FC236}">
                    <a16:creationId xmlns:a16="http://schemas.microsoft.com/office/drawing/2014/main" id="{1663D0DE-094B-45BB-8F3B-5DE9A631E77B}"/>
                  </a:ext>
                </a:extLst>
              </p:cNvPr>
              <p:cNvSpPr/>
              <p:nvPr/>
            </p:nvSpPr>
            <p:spPr bwMode="auto">
              <a:xfrm>
                <a:off x="2755" y="2233"/>
                <a:ext cx="24" cy="8"/>
              </a:xfrm>
              <a:custGeom>
                <a:gdLst>
                  <a:gd name="T0" fmla="*/ 7 w 9"/>
                  <a:gd name="T1" fmla="*/ 0 h 3"/>
                  <a:gd name="T2" fmla="*/ 9 w 9"/>
                  <a:gd name="T3" fmla="*/ 0 h 3"/>
                  <a:gd name="T4" fmla="*/ 2 w 9"/>
                  <a:gd name="T5" fmla="*/ 2 h 3"/>
                  <a:gd name="T6" fmla="*/ 2 w 9"/>
                  <a:gd name="T7" fmla="*/ 2 h 3"/>
                  <a:gd name="T8" fmla="*/ 0 w 9"/>
                  <a:gd name="T9" fmla="*/ 2 h 3"/>
                  <a:gd name="T10" fmla="*/ 0 w 9"/>
                  <a:gd name="T11" fmla="*/ 1 h 3"/>
                  <a:gd name="T12" fmla="*/ 1 w 9"/>
                  <a:gd name="T13" fmla="*/ 2 h 3"/>
                  <a:gd name="T14" fmla="*/ 1 w 9"/>
                  <a:gd name="T15" fmla="*/ 0 h 3"/>
                  <a:gd name="T16" fmla="*/ 8 w 9"/>
                  <a:gd name="T17" fmla="*/ 0 h 3"/>
                  <a:gd name="T18" fmla="*/ 7 w 9"/>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7" y="0"/>
                    </a:moveTo>
                    <a:cubicBezTo>
                      <a:pt x="9" y="0"/>
                      <a:pt x="9" y="0"/>
                      <a:pt x="9" y="0"/>
                    </a:cubicBezTo>
                    <a:cubicBezTo>
                      <a:pt x="7" y="3"/>
                      <a:pt x="4" y="2"/>
                      <a:pt x="2" y="2"/>
                    </a:cubicBezTo>
                    <a:cubicBezTo>
                      <a:pt x="2" y="2"/>
                      <a:pt x="2" y="2"/>
                      <a:pt x="2" y="2"/>
                    </a:cubicBezTo>
                    <a:cubicBezTo>
                      <a:pt x="0" y="2"/>
                      <a:pt x="0" y="2"/>
                      <a:pt x="0" y="2"/>
                    </a:cubicBezTo>
                    <a:cubicBezTo>
                      <a:pt x="0" y="1"/>
                      <a:pt x="0" y="1"/>
                      <a:pt x="0" y="1"/>
                    </a:cubicBezTo>
                    <a:cubicBezTo>
                      <a:pt x="1" y="2"/>
                      <a:pt x="1" y="2"/>
                      <a:pt x="1" y="2"/>
                    </a:cubicBezTo>
                    <a:cubicBezTo>
                      <a:pt x="1" y="0"/>
                      <a:pt x="1" y="0"/>
                      <a:pt x="1" y="0"/>
                    </a:cubicBezTo>
                    <a:cubicBezTo>
                      <a:pt x="3" y="0"/>
                      <a:pt x="5" y="0"/>
                      <a:pt x="8" y="0"/>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2" name="Freeform 2210">
                <a:extLst>
                  <a:ext uri="{FF2B5EF4-FFF2-40B4-BE49-F238E27FC236}">
                    <a16:creationId xmlns:a16="http://schemas.microsoft.com/office/drawing/2014/main" id="{DF83ED9D-1F12-4984-844A-18EC9E6A857C}"/>
                  </a:ext>
                </a:extLst>
              </p:cNvPr>
              <p:cNvSpPr/>
              <p:nvPr/>
            </p:nvSpPr>
            <p:spPr bwMode="auto">
              <a:xfrm>
                <a:off x="2856" y="2230"/>
                <a:ext cx="3"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1"/>
                    </a:cubicBezTo>
                    <a:cubicBezTo>
                      <a:pt x="1"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3" name="Freeform 2211">
                <a:extLst>
                  <a:ext uri="{FF2B5EF4-FFF2-40B4-BE49-F238E27FC236}">
                    <a16:creationId xmlns:a16="http://schemas.microsoft.com/office/drawing/2014/main" id="{42879C7E-BA72-423B-A9B8-D2C896B960F2}"/>
                  </a:ext>
                </a:extLst>
              </p:cNvPr>
              <p:cNvSpPr/>
              <p:nvPr/>
            </p:nvSpPr>
            <p:spPr bwMode="auto">
              <a:xfrm>
                <a:off x="3840" y="2233"/>
                <a:ext cx="8" cy="8"/>
              </a:xfrm>
              <a:custGeom>
                <a:gdLst>
                  <a:gd name="T0" fmla="*/ 3 w 3"/>
                  <a:gd name="T1" fmla="*/ 0 h 3"/>
                  <a:gd name="T2" fmla="*/ 0 w 3"/>
                  <a:gd name="T3" fmla="*/ 2 h 3"/>
                  <a:gd name="T4" fmla="*/ 3 w 3"/>
                  <a:gd name="T5" fmla="*/ 0 h 3"/>
                </a:gdLst>
                <a:cxnLst>
                  <a:cxn ang="0">
                    <a:pos x="T0" y="T1"/>
                  </a:cxn>
                  <a:cxn ang="0">
                    <a:pos x="T2" y="T3"/>
                  </a:cxn>
                  <a:cxn ang="0">
                    <a:pos x="T4" y="T5"/>
                  </a:cxn>
                </a:cxnLst>
                <a:rect l="0" t="0" r="r" b="b"/>
                <a:pathLst>
                  <a:path w="3" h="3">
                    <a:moveTo>
                      <a:pt x="3" y="0"/>
                    </a:moveTo>
                    <a:cubicBezTo>
                      <a:pt x="3" y="1"/>
                      <a:pt x="2" y="3"/>
                      <a:pt x="0" y="2"/>
                    </a:cubicBezTo>
                    <a:cubicBezTo>
                      <a:pt x="1" y="1"/>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4" name="Freeform 2212">
                <a:extLst>
                  <a:ext uri="{FF2B5EF4-FFF2-40B4-BE49-F238E27FC236}">
                    <a16:creationId xmlns:a16="http://schemas.microsoft.com/office/drawing/2014/main" id="{5D59556F-714F-4675-BA3B-1630F19E181A}"/>
                  </a:ext>
                </a:extLst>
              </p:cNvPr>
              <p:cNvSpPr/>
              <p:nvPr/>
            </p:nvSpPr>
            <p:spPr bwMode="auto">
              <a:xfrm>
                <a:off x="2838" y="2233"/>
                <a:ext cx="16" cy="8"/>
              </a:xfrm>
              <a:custGeom>
                <a:gdLst>
                  <a:gd name="T0" fmla="*/ 6 w 6"/>
                  <a:gd name="T1" fmla="*/ 0 h 3"/>
                  <a:gd name="T2" fmla="*/ 4 w 6"/>
                  <a:gd name="T3" fmla="*/ 1 h 3"/>
                  <a:gd name="T4" fmla="*/ 4 w 6"/>
                  <a:gd name="T5" fmla="*/ 2 h 3"/>
                  <a:gd name="T6" fmla="*/ 0 w 6"/>
                  <a:gd name="T7" fmla="*/ 2 h 3"/>
                  <a:gd name="T8" fmla="*/ 2 w 6"/>
                  <a:gd name="T9" fmla="*/ 1 h 3"/>
                  <a:gd name="T10" fmla="*/ 1 w 6"/>
                  <a:gd name="T11" fmla="*/ 1 h 3"/>
                  <a:gd name="T12" fmla="*/ 6 w 6"/>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cubicBezTo>
                      <a:pt x="6" y="0"/>
                      <a:pt x="5" y="2"/>
                      <a:pt x="4" y="1"/>
                    </a:cubicBezTo>
                    <a:cubicBezTo>
                      <a:pt x="4" y="2"/>
                      <a:pt x="4" y="2"/>
                      <a:pt x="4" y="2"/>
                    </a:cubicBezTo>
                    <a:cubicBezTo>
                      <a:pt x="2" y="2"/>
                      <a:pt x="1" y="3"/>
                      <a:pt x="0" y="2"/>
                    </a:cubicBezTo>
                    <a:cubicBezTo>
                      <a:pt x="0" y="1"/>
                      <a:pt x="1" y="2"/>
                      <a:pt x="2" y="1"/>
                    </a:cubicBezTo>
                    <a:cubicBezTo>
                      <a:pt x="1" y="1"/>
                      <a:pt x="1" y="1"/>
                      <a:pt x="1" y="1"/>
                    </a:cubicBezTo>
                    <a:cubicBezTo>
                      <a:pt x="3" y="1"/>
                      <a:pt x="5"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5" name="Freeform 2213">
                <a:extLst>
                  <a:ext uri="{FF2B5EF4-FFF2-40B4-BE49-F238E27FC236}">
                    <a16:creationId xmlns:a16="http://schemas.microsoft.com/office/drawing/2014/main" id="{8DB357DE-AB8A-4886-BD3F-A44734F0E539}"/>
                  </a:ext>
                </a:extLst>
              </p:cNvPr>
              <p:cNvSpPr/>
              <p:nvPr/>
            </p:nvSpPr>
            <p:spPr bwMode="auto">
              <a:xfrm>
                <a:off x="3369" y="2233"/>
                <a:ext cx="6" cy="3"/>
              </a:xfrm>
              <a:custGeom>
                <a:gdLst>
                  <a:gd name="T0" fmla="*/ 1 w 2"/>
                  <a:gd name="T1" fmla="*/ 1 h 1"/>
                  <a:gd name="T2" fmla="*/ 1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1" y="1"/>
                    </a:cubicBezTo>
                    <a:cubicBezTo>
                      <a:pt x="1" y="0"/>
                      <a:pt x="1" y="0"/>
                      <a:pt x="1" y="0"/>
                    </a:cubicBezTo>
                    <a:cubicBezTo>
                      <a:pt x="2"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26" name="Freeform 2214">
                <a:extLst>
                  <a:ext uri="{FF2B5EF4-FFF2-40B4-BE49-F238E27FC236}">
                    <a16:creationId xmlns:a16="http://schemas.microsoft.com/office/drawing/2014/main" id="{287AA0D4-EF97-4EB9-B258-B9AE05EDAA0C}"/>
                  </a:ext>
                </a:extLst>
              </p:cNvPr>
              <p:cNvSpPr/>
              <p:nvPr/>
            </p:nvSpPr>
            <p:spPr bwMode="auto">
              <a:xfrm>
                <a:off x="3415" y="2233"/>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6" name="Group 2416">
              <a:extLst>
                <a:ext uri="{FF2B5EF4-FFF2-40B4-BE49-F238E27FC236}">
                  <a16:creationId xmlns:a16="http://schemas.microsoft.com/office/drawing/2014/main" id="{26047B18-E469-4513-9C7E-CF4832C5F441}"/>
                </a:ext>
              </a:extLst>
            </p:cNvPr>
            <p:cNvGrpSpPr/>
            <p:nvPr/>
          </p:nvGrpSpPr>
          <p:grpSpPr>
            <a:xfrm>
              <a:off x="3627438" y="3544888"/>
              <a:ext cx="2509838" cy="131763"/>
              <a:chOff x="2285" y="2233"/>
              <a:chExt cx="1581" cy="83"/>
            </a:xfrm>
          </p:grpSpPr>
          <p:sp>
            <p:nvSpPr>
              <p:cNvPr id="3827" name="Freeform 2216">
                <a:extLst>
                  <a:ext uri="{FF2B5EF4-FFF2-40B4-BE49-F238E27FC236}">
                    <a16:creationId xmlns:a16="http://schemas.microsoft.com/office/drawing/2014/main" id="{109A5690-1C20-4955-A363-13EA103C9CE3}"/>
                  </a:ext>
                </a:extLst>
              </p:cNvPr>
              <p:cNvSpPr/>
              <p:nvPr/>
            </p:nvSpPr>
            <p:spPr bwMode="auto">
              <a:xfrm>
                <a:off x="2560" y="2233"/>
                <a:ext cx="19" cy="5"/>
              </a:xfrm>
              <a:custGeom>
                <a:gdLst>
                  <a:gd name="T0" fmla="*/ 6 w 7"/>
                  <a:gd name="T1" fmla="*/ 0 h 2"/>
                  <a:gd name="T2" fmla="*/ 7 w 7"/>
                  <a:gd name="T3" fmla="*/ 2 h 2"/>
                  <a:gd name="T4" fmla="*/ 2 w 7"/>
                  <a:gd name="T5" fmla="*/ 1 h 2"/>
                  <a:gd name="T6" fmla="*/ 0 w 7"/>
                  <a:gd name="T7" fmla="*/ 1 h 2"/>
                  <a:gd name="T8" fmla="*/ 1 w 7"/>
                  <a:gd name="T9" fmla="*/ 0 h 2"/>
                  <a:gd name="T10" fmla="*/ 6 w 7"/>
                  <a:gd name="T11" fmla="*/ 0 h 2"/>
                </a:gdLst>
                <a:cxnLst>
                  <a:cxn ang="0">
                    <a:pos x="T0" y="T1"/>
                  </a:cxn>
                  <a:cxn ang="0">
                    <a:pos x="T2" y="T3"/>
                  </a:cxn>
                  <a:cxn ang="0">
                    <a:pos x="T4" y="T5"/>
                  </a:cxn>
                  <a:cxn ang="0">
                    <a:pos x="T6" y="T7"/>
                  </a:cxn>
                  <a:cxn ang="0">
                    <a:pos x="T8" y="T9"/>
                  </a:cxn>
                  <a:cxn ang="0">
                    <a:pos x="T10" y="T11"/>
                  </a:cxn>
                </a:cxnLst>
                <a:rect l="0" t="0" r="r" b="b"/>
                <a:pathLst>
                  <a:path w="7" h="2">
                    <a:moveTo>
                      <a:pt x="6" y="0"/>
                    </a:moveTo>
                    <a:cubicBezTo>
                      <a:pt x="5" y="0"/>
                      <a:pt x="6" y="2"/>
                      <a:pt x="7" y="2"/>
                    </a:cubicBezTo>
                    <a:cubicBezTo>
                      <a:pt x="5" y="2"/>
                      <a:pt x="4" y="1"/>
                      <a:pt x="2" y="1"/>
                    </a:cubicBezTo>
                    <a:cubicBezTo>
                      <a:pt x="2" y="2"/>
                      <a:pt x="1" y="1"/>
                      <a:pt x="0" y="1"/>
                    </a:cubicBezTo>
                    <a:cubicBezTo>
                      <a:pt x="0" y="0"/>
                      <a:pt x="1" y="1"/>
                      <a:pt x="1" y="0"/>
                    </a:cubicBezTo>
                    <a:cubicBezTo>
                      <a:pt x="3" y="1"/>
                      <a:pt x="4"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8" name="Freeform 2217">
                <a:extLst>
                  <a:ext uri="{FF2B5EF4-FFF2-40B4-BE49-F238E27FC236}">
                    <a16:creationId xmlns:a16="http://schemas.microsoft.com/office/drawing/2014/main" id="{AFE88231-518A-452E-A36F-2730F29EFE49}"/>
                  </a:ext>
                </a:extLst>
              </p:cNvPr>
              <p:cNvSpPr/>
              <p:nvPr/>
            </p:nvSpPr>
            <p:spPr bwMode="auto">
              <a:xfrm>
                <a:off x="3410" y="2233"/>
                <a:ext cx="2" cy="5"/>
              </a:xfrm>
              <a:custGeom>
                <a:gdLst>
                  <a:gd name="T0" fmla="*/ 0 w 2"/>
                  <a:gd name="T1" fmla="*/ 5 h 5"/>
                  <a:gd name="T2" fmla="*/ 2 w 2"/>
                  <a:gd name="T3" fmla="*/ 0 h 5"/>
                  <a:gd name="T4" fmla="*/ 2 w 2"/>
                  <a:gd name="T5" fmla="*/ 5 h 5"/>
                  <a:gd name="T6" fmla="*/ 0 w 2"/>
                  <a:gd name="T7" fmla="*/ 5 h 5"/>
                </a:gdLst>
                <a:cxnLst>
                  <a:cxn ang="0">
                    <a:pos x="T0" y="T1"/>
                  </a:cxn>
                  <a:cxn ang="0">
                    <a:pos x="T2" y="T3"/>
                  </a:cxn>
                  <a:cxn ang="0">
                    <a:pos x="T4" y="T5"/>
                  </a:cxn>
                  <a:cxn ang="0">
                    <a:pos x="T6" y="T7"/>
                  </a:cxn>
                </a:cxnLst>
                <a:rect l="0" t="0" r="r" b="b"/>
                <a:pathLst>
                  <a:path w="2" h="5">
                    <a:moveTo>
                      <a:pt x="0" y="5"/>
                    </a:moveTo>
                    <a:lnTo>
                      <a:pt x="2" y="0"/>
                    </a:lnTo>
                    <a:lnTo>
                      <a:pt x="2"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9" name="Freeform 2218">
                <a:extLst>
                  <a:ext uri="{FF2B5EF4-FFF2-40B4-BE49-F238E27FC236}">
                    <a16:creationId xmlns:a16="http://schemas.microsoft.com/office/drawing/2014/main" id="{2CCBBAFB-CD05-401E-B47B-A756B73A3F0C}"/>
                  </a:ext>
                </a:extLst>
              </p:cNvPr>
              <p:cNvSpPr/>
              <p:nvPr/>
            </p:nvSpPr>
            <p:spPr bwMode="auto">
              <a:xfrm>
                <a:off x="2739" y="2233"/>
                <a:ext cx="16" cy="11"/>
              </a:xfrm>
              <a:custGeom>
                <a:gdLst>
                  <a:gd name="T0" fmla="*/ 5 w 6"/>
                  <a:gd name="T1" fmla="*/ 2 h 4"/>
                  <a:gd name="T2" fmla="*/ 4 w 6"/>
                  <a:gd name="T3" fmla="*/ 3 h 4"/>
                  <a:gd name="T4" fmla="*/ 3 w 6"/>
                  <a:gd name="T5" fmla="*/ 3 h 4"/>
                  <a:gd name="T6" fmla="*/ 3 w 6"/>
                  <a:gd name="T7" fmla="*/ 4 h 4"/>
                  <a:gd name="T8" fmla="*/ 2 w 6"/>
                  <a:gd name="T9" fmla="*/ 3 h 4"/>
                  <a:gd name="T10" fmla="*/ 2 w 6"/>
                  <a:gd name="T11" fmla="*/ 1 h 4"/>
                  <a:gd name="T12" fmla="*/ 5 w 6"/>
                  <a:gd name="T13" fmla="*/ 2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cubicBezTo>
                      <a:pt x="5" y="3"/>
                      <a:pt x="5" y="3"/>
                      <a:pt x="4" y="3"/>
                    </a:cubicBezTo>
                    <a:cubicBezTo>
                      <a:pt x="3" y="3"/>
                      <a:pt x="3" y="3"/>
                      <a:pt x="3" y="3"/>
                    </a:cubicBezTo>
                    <a:cubicBezTo>
                      <a:pt x="3" y="4"/>
                      <a:pt x="3" y="4"/>
                      <a:pt x="3" y="4"/>
                    </a:cubicBezTo>
                    <a:cubicBezTo>
                      <a:pt x="3" y="4"/>
                      <a:pt x="3" y="3"/>
                      <a:pt x="2" y="3"/>
                    </a:cubicBezTo>
                    <a:cubicBezTo>
                      <a:pt x="2" y="2"/>
                      <a:pt x="0" y="1"/>
                      <a:pt x="2" y="1"/>
                    </a:cubicBezTo>
                    <a:cubicBezTo>
                      <a:pt x="3" y="1"/>
                      <a:pt x="6"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0" name="Freeform 2219">
                <a:extLst>
                  <a:ext uri="{FF2B5EF4-FFF2-40B4-BE49-F238E27FC236}">
                    <a16:creationId xmlns:a16="http://schemas.microsoft.com/office/drawing/2014/main" id="{9401F387-928C-4AD5-988E-C5186E24BC82}"/>
                  </a:ext>
                </a:extLst>
              </p:cNvPr>
              <p:cNvSpPr/>
              <p:nvPr/>
            </p:nvSpPr>
            <p:spPr bwMode="auto">
              <a:xfrm>
                <a:off x="2907" y="2233"/>
                <a:ext cx="131" cy="27"/>
              </a:xfrm>
              <a:custGeom>
                <a:gdLst>
                  <a:gd name="T0" fmla="*/ 34 w 49"/>
                  <a:gd name="T1" fmla="*/ 3 h 10"/>
                  <a:gd name="T2" fmla="*/ 40 w 49"/>
                  <a:gd name="T3" fmla="*/ 2 h 10"/>
                  <a:gd name="T4" fmla="*/ 41 w 49"/>
                  <a:gd name="T5" fmla="*/ 2 h 10"/>
                  <a:gd name="T6" fmla="*/ 41 w 49"/>
                  <a:gd name="T7" fmla="*/ 1 h 10"/>
                  <a:gd name="T8" fmla="*/ 43 w 49"/>
                  <a:gd name="T9" fmla="*/ 1 h 10"/>
                  <a:gd name="T10" fmla="*/ 43 w 49"/>
                  <a:gd name="T11" fmla="*/ 2 h 10"/>
                  <a:gd name="T12" fmla="*/ 43 w 49"/>
                  <a:gd name="T13" fmla="*/ 2 h 10"/>
                  <a:gd name="T14" fmla="*/ 45 w 49"/>
                  <a:gd name="T15" fmla="*/ 1 h 10"/>
                  <a:gd name="T16" fmla="*/ 49 w 49"/>
                  <a:gd name="T17" fmla="*/ 1 h 10"/>
                  <a:gd name="T18" fmla="*/ 48 w 49"/>
                  <a:gd name="T19" fmla="*/ 3 h 10"/>
                  <a:gd name="T20" fmla="*/ 46 w 49"/>
                  <a:gd name="T21" fmla="*/ 3 h 10"/>
                  <a:gd name="T22" fmla="*/ 46 w 49"/>
                  <a:gd name="T23" fmla="*/ 2 h 10"/>
                  <a:gd name="T24" fmla="*/ 45 w 49"/>
                  <a:gd name="T25" fmla="*/ 2 h 10"/>
                  <a:gd name="T26" fmla="*/ 37 w 49"/>
                  <a:gd name="T27" fmla="*/ 5 h 10"/>
                  <a:gd name="T28" fmla="*/ 34 w 49"/>
                  <a:gd name="T29" fmla="*/ 5 h 10"/>
                  <a:gd name="T30" fmla="*/ 32 w 49"/>
                  <a:gd name="T31" fmla="*/ 5 h 10"/>
                  <a:gd name="T32" fmla="*/ 34 w 49"/>
                  <a:gd name="T33" fmla="*/ 3 h 10"/>
                  <a:gd name="T34" fmla="*/ 32 w 49"/>
                  <a:gd name="T35" fmla="*/ 2 h 10"/>
                  <a:gd name="T36" fmla="*/ 30 w 49"/>
                  <a:gd name="T37" fmla="*/ 3 h 10"/>
                  <a:gd name="T38" fmla="*/ 31 w 49"/>
                  <a:gd name="T39" fmla="*/ 4 h 10"/>
                  <a:gd name="T40" fmla="*/ 31 w 49"/>
                  <a:gd name="T41" fmla="*/ 3 h 10"/>
                  <a:gd name="T42" fmla="*/ 29 w 49"/>
                  <a:gd name="T43" fmla="*/ 6 h 10"/>
                  <a:gd name="T44" fmla="*/ 29 w 49"/>
                  <a:gd name="T45" fmla="*/ 5 h 10"/>
                  <a:gd name="T46" fmla="*/ 30 w 49"/>
                  <a:gd name="T47" fmla="*/ 5 h 10"/>
                  <a:gd name="T48" fmla="*/ 26 w 49"/>
                  <a:gd name="T49" fmla="*/ 4 h 10"/>
                  <a:gd name="T50" fmla="*/ 26 w 49"/>
                  <a:gd name="T51" fmla="*/ 5 h 10"/>
                  <a:gd name="T52" fmla="*/ 28 w 49"/>
                  <a:gd name="T53" fmla="*/ 5 h 10"/>
                  <a:gd name="T54" fmla="*/ 22 w 49"/>
                  <a:gd name="T55" fmla="*/ 7 h 10"/>
                  <a:gd name="T56" fmla="*/ 19 w 49"/>
                  <a:gd name="T57" fmla="*/ 7 h 10"/>
                  <a:gd name="T58" fmla="*/ 14 w 49"/>
                  <a:gd name="T59" fmla="*/ 8 h 10"/>
                  <a:gd name="T60" fmla="*/ 7 w 49"/>
                  <a:gd name="T61" fmla="*/ 9 h 10"/>
                  <a:gd name="T62" fmla="*/ 7 w 49"/>
                  <a:gd name="T63" fmla="*/ 8 h 10"/>
                  <a:gd name="T64" fmla="*/ 7 w 49"/>
                  <a:gd name="T65" fmla="*/ 8 h 10"/>
                  <a:gd name="T66" fmla="*/ 6 w 49"/>
                  <a:gd name="T67" fmla="*/ 9 h 10"/>
                  <a:gd name="T68" fmla="*/ 0 w 49"/>
                  <a:gd name="T69" fmla="*/ 10 h 10"/>
                  <a:gd name="T70" fmla="*/ 2 w 49"/>
                  <a:gd name="T71" fmla="*/ 7 h 10"/>
                  <a:gd name="T72" fmla="*/ 2 w 49"/>
                  <a:gd name="T73" fmla="*/ 9 h 10"/>
                  <a:gd name="T74" fmla="*/ 3 w 49"/>
                  <a:gd name="T75" fmla="*/ 8 h 10"/>
                  <a:gd name="T76" fmla="*/ 3 w 49"/>
                  <a:gd name="T77" fmla="*/ 7 h 10"/>
                  <a:gd name="T78" fmla="*/ 3 w 49"/>
                  <a:gd name="T79" fmla="*/ 5 h 10"/>
                  <a:gd name="T80" fmla="*/ 4 w 49"/>
                  <a:gd name="T81" fmla="*/ 6 h 10"/>
                  <a:gd name="T82" fmla="*/ 6 w 49"/>
                  <a:gd name="T83" fmla="*/ 7 h 10"/>
                  <a:gd name="T84" fmla="*/ 5 w 49"/>
                  <a:gd name="T85" fmla="*/ 7 h 10"/>
                  <a:gd name="T86" fmla="*/ 8 w 49"/>
                  <a:gd name="T87" fmla="*/ 7 h 10"/>
                  <a:gd name="T88" fmla="*/ 14 w 49"/>
                  <a:gd name="T89" fmla="*/ 6 h 10"/>
                  <a:gd name="T90" fmla="*/ 12 w 49"/>
                  <a:gd name="T91" fmla="*/ 6 h 10"/>
                  <a:gd name="T92" fmla="*/ 14 w 49"/>
                  <a:gd name="T93" fmla="*/ 5 h 10"/>
                  <a:gd name="T94" fmla="*/ 17 w 49"/>
                  <a:gd name="T95" fmla="*/ 6 h 10"/>
                  <a:gd name="T96" fmla="*/ 17 w 49"/>
                  <a:gd name="T97" fmla="*/ 6 h 10"/>
                  <a:gd name="T98" fmla="*/ 19 w 49"/>
                  <a:gd name="T99" fmla="*/ 7 h 10"/>
                  <a:gd name="T100" fmla="*/ 24 w 49"/>
                  <a:gd name="T101" fmla="*/ 6 h 10"/>
                  <a:gd name="T102" fmla="*/ 25 w 49"/>
                  <a:gd name="T103" fmla="*/ 5 h 10"/>
                  <a:gd name="T104" fmla="*/ 25 w 49"/>
                  <a:gd name="T105" fmla="*/ 4 h 10"/>
                  <a:gd name="T106" fmla="*/ 30 w 49"/>
                  <a:gd name="T107" fmla="*/ 2 h 10"/>
                  <a:gd name="T108" fmla="*/ 35 w 49"/>
                  <a:gd name="T109" fmla="*/ 1 h 10"/>
                  <a:gd name="T110" fmla="*/ 34 w 49"/>
                  <a:gd name="T111" fmla="*/ 3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10">
                    <a:moveTo>
                      <a:pt x="34" y="3"/>
                    </a:moveTo>
                    <a:cubicBezTo>
                      <a:pt x="36" y="2"/>
                      <a:pt x="38" y="4"/>
                      <a:pt x="40" y="2"/>
                    </a:cubicBezTo>
                    <a:cubicBezTo>
                      <a:pt x="40" y="2"/>
                      <a:pt x="41" y="3"/>
                      <a:pt x="41" y="2"/>
                    </a:cubicBezTo>
                    <a:cubicBezTo>
                      <a:pt x="41" y="1"/>
                      <a:pt x="41" y="1"/>
                      <a:pt x="41" y="1"/>
                    </a:cubicBezTo>
                    <a:cubicBezTo>
                      <a:pt x="42" y="2"/>
                      <a:pt x="42" y="0"/>
                      <a:pt x="43" y="1"/>
                    </a:cubicBezTo>
                    <a:cubicBezTo>
                      <a:pt x="43" y="1"/>
                      <a:pt x="43" y="2"/>
                      <a:pt x="43" y="2"/>
                    </a:cubicBezTo>
                    <a:cubicBezTo>
                      <a:pt x="43" y="2"/>
                      <a:pt x="43" y="2"/>
                      <a:pt x="43" y="2"/>
                    </a:cubicBezTo>
                    <a:cubicBezTo>
                      <a:pt x="45" y="1"/>
                      <a:pt x="45" y="1"/>
                      <a:pt x="45" y="1"/>
                    </a:cubicBezTo>
                    <a:cubicBezTo>
                      <a:pt x="46" y="1"/>
                      <a:pt x="47" y="2"/>
                      <a:pt x="49" y="1"/>
                    </a:cubicBezTo>
                    <a:cubicBezTo>
                      <a:pt x="49" y="2"/>
                      <a:pt x="47" y="2"/>
                      <a:pt x="48" y="3"/>
                    </a:cubicBezTo>
                    <a:cubicBezTo>
                      <a:pt x="46" y="3"/>
                      <a:pt x="46" y="3"/>
                      <a:pt x="46" y="3"/>
                    </a:cubicBezTo>
                    <a:cubicBezTo>
                      <a:pt x="46" y="2"/>
                      <a:pt x="46" y="2"/>
                      <a:pt x="46" y="2"/>
                    </a:cubicBezTo>
                    <a:cubicBezTo>
                      <a:pt x="45" y="2"/>
                      <a:pt x="45" y="2"/>
                      <a:pt x="45" y="2"/>
                    </a:cubicBezTo>
                    <a:cubicBezTo>
                      <a:pt x="45" y="5"/>
                      <a:pt x="39" y="3"/>
                      <a:pt x="37" y="5"/>
                    </a:cubicBezTo>
                    <a:cubicBezTo>
                      <a:pt x="36" y="4"/>
                      <a:pt x="35" y="5"/>
                      <a:pt x="34" y="5"/>
                    </a:cubicBezTo>
                    <a:cubicBezTo>
                      <a:pt x="33" y="6"/>
                      <a:pt x="32" y="5"/>
                      <a:pt x="32" y="5"/>
                    </a:cubicBezTo>
                    <a:cubicBezTo>
                      <a:pt x="32" y="4"/>
                      <a:pt x="33" y="4"/>
                      <a:pt x="34" y="3"/>
                    </a:cubicBezTo>
                    <a:cubicBezTo>
                      <a:pt x="33" y="3"/>
                      <a:pt x="34" y="2"/>
                      <a:pt x="32" y="2"/>
                    </a:cubicBezTo>
                    <a:cubicBezTo>
                      <a:pt x="31" y="2"/>
                      <a:pt x="31" y="4"/>
                      <a:pt x="30" y="3"/>
                    </a:cubicBezTo>
                    <a:cubicBezTo>
                      <a:pt x="31" y="4"/>
                      <a:pt x="31" y="4"/>
                      <a:pt x="31" y="4"/>
                    </a:cubicBezTo>
                    <a:cubicBezTo>
                      <a:pt x="31" y="3"/>
                      <a:pt x="31" y="3"/>
                      <a:pt x="31" y="3"/>
                    </a:cubicBezTo>
                    <a:cubicBezTo>
                      <a:pt x="29" y="6"/>
                      <a:pt x="29" y="6"/>
                      <a:pt x="29" y="6"/>
                    </a:cubicBezTo>
                    <a:cubicBezTo>
                      <a:pt x="29" y="5"/>
                      <a:pt x="29" y="5"/>
                      <a:pt x="29" y="5"/>
                    </a:cubicBezTo>
                    <a:cubicBezTo>
                      <a:pt x="27" y="5"/>
                      <a:pt x="30" y="5"/>
                      <a:pt x="30" y="5"/>
                    </a:cubicBezTo>
                    <a:cubicBezTo>
                      <a:pt x="29" y="3"/>
                      <a:pt x="27" y="5"/>
                      <a:pt x="26" y="4"/>
                    </a:cubicBezTo>
                    <a:cubicBezTo>
                      <a:pt x="26" y="5"/>
                      <a:pt x="26" y="5"/>
                      <a:pt x="26" y="5"/>
                    </a:cubicBezTo>
                    <a:cubicBezTo>
                      <a:pt x="26" y="5"/>
                      <a:pt x="27" y="6"/>
                      <a:pt x="28" y="5"/>
                    </a:cubicBezTo>
                    <a:cubicBezTo>
                      <a:pt x="26" y="8"/>
                      <a:pt x="24" y="5"/>
                      <a:pt x="22" y="7"/>
                    </a:cubicBezTo>
                    <a:cubicBezTo>
                      <a:pt x="21" y="6"/>
                      <a:pt x="20" y="7"/>
                      <a:pt x="19" y="7"/>
                    </a:cubicBezTo>
                    <a:cubicBezTo>
                      <a:pt x="18" y="7"/>
                      <a:pt x="16" y="8"/>
                      <a:pt x="14" y="8"/>
                    </a:cubicBezTo>
                    <a:cubicBezTo>
                      <a:pt x="11" y="7"/>
                      <a:pt x="9" y="9"/>
                      <a:pt x="7" y="9"/>
                    </a:cubicBezTo>
                    <a:cubicBezTo>
                      <a:pt x="7" y="8"/>
                      <a:pt x="7" y="8"/>
                      <a:pt x="7" y="8"/>
                    </a:cubicBezTo>
                    <a:cubicBezTo>
                      <a:pt x="7" y="8"/>
                      <a:pt x="7" y="8"/>
                      <a:pt x="7" y="8"/>
                    </a:cubicBezTo>
                    <a:cubicBezTo>
                      <a:pt x="6" y="9"/>
                      <a:pt x="6" y="9"/>
                      <a:pt x="6" y="9"/>
                    </a:cubicBezTo>
                    <a:cubicBezTo>
                      <a:pt x="4" y="9"/>
                      <a:pt x="2" y="9"/>
                      <a:pt x="0" y="10"/>
                    </a:cubicBezTo>
                    <a:cubicBezTo>
                      <a:pt x="0" y="8"/>
                      <a:pt x="2" y="9"/>
                      <a:pt x="2" y="7"/>
                    </a:cubicBezTo>
                    <a:cubicBezTo>
                      <a:pt x="2" y="7"/>
                      <a:pt x="1" y="9"/>
                      <a:pt x="2" y="9"/>
                    </a:cubicBezTo>
                    <a:cubicBezTo>
                      <a:pt x="3" y="8"/>
                      <a:pt x="3" y="8"/>
                      <a:pt x="3" y="8"/>
                    </a:cubicBezTo>
                    <a:cubicBezTo>
                      <a:pt x="3" y="7"/>
                      <a:pt x="3" y="7"/>
                      <a:pt x="3" y="7"/>
                    </a:cubicBezTo>
                    <a:cubicBezTo>
                      <a:pt x="4" y="7"/>
                      <a:pt x="2" y="6"/>
                      <a:pt x="3" y="5"/>
                    </a:cubicBezTo>
                    <a:cubicBezTo>
                      <a:pt x="4" y="5"/>
                      <a:pt x="3" y="7"/>
                      <a:pt x="4" y="6"/>
                    </a:cubicBezTo>
                    <a:cubicBezTo>
                      <a:pt x="4" y="7"/>
                      <a:pt x="6" y="7"/>
                      <a:pt x="6" y="7"/>
                    </a:cubicBezTo>
                    <a:cubicBezTo>
                      <a:pt x="5" y="7"/>
                      <a:pt x="5" y="7"/>
                      <a:pt x="5" y="7"/>
                    </a:cubicBezTo>
                    <a:cubicBezTo>
                      <a:pt x="6" y="9"/>
                      <a:pt x="7" y="7"/>
                      <a:pt x="8" y="7"/>
                    </a:cubicBezTo>
                    <a:cubicBezTo>
                      <a:pt x="10" y="8"/>
                      <a:pt x="11" y="7"/>
                      <a:pt x="14" y="6"/>
                    </a:cubicBezTo>
                    <a:cubicBezTo>
                      <a:pt x="13" y="6"/>
                      <a:pt x="13" y="5"/>
                      <a:pt x="12" y="6"/>
                    </a:cubicBezTo>
                    <a:cubicBezTo>
                      <a:pt x="13" y="6"/>
                      <a:pt x="13" y="5"/>
                      <a:pt x="14" y="5"/>
                    </a:cubicBezTo>
                    <a:cubicBezTo>
                      <a:pt x="15" y="5"/>
                      <a:pt x="16" y="7"/>
                      <a:pt x="17" y="6"/>
                    </a:cubicBezTo>
                    <a:cubicBezTo>
                      <a:pt x="17" y="6"/>
                      <a:pt x="17" y="6"/>
                      <a:pt x="17" y="6"/>
                    </a:cubicBezTo>
                    <a:cubicBezTo>
                      <a:pt x="19" y="7"/>
                      <a:pt x="19" y="7"/>
                      <a:pt x="19" y="7"/>
                    </a:cubicBezTo>
                    <a:cubicBezTo>
                      <a:pt x="21" y="6"/>
                      <a:pt x="22" y="4"/>
                      <a:pt x="24" y="6"/>
                    </a:cubicBezTo>
                    <a:cubicBezTo>
                      <a:pt x="24" y="5"/>
                      <a:pt x="25" y="5"/>
                      <a:pt x="25" y="5"/>
                    </a:cubicBezTo>
                    <a:cubicBezTo>
                      <a:pt x="25" y="5"/>
                      <a:pt x="25" y="4"/>
                      <a:pt x="25" y="4"/>
                    </a:cubicBezTo>
                    <a:cubicBezTo>
                      <a:pt x="27" y="5"/>
                      <a:pt x="28" y="2"/>
                      <a:pt x="30" y="2"/>
                    </a:cubicBezTo>
                    <a:cubicBezTo>
                      <a:pt x="31" y="2"/>
                      <a:pt x="33" y="0"/>
                      <a:pt x="35" y="1"/>
                    </a:cubicBezTo>
                    <a:lnTo>
                      <a:pt x="3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1" name="Freeform 2220">
                <a:extLst>
                  <a:ext uri="{FF2B5EF4-FFF2-40B4-BE49-F238E27FC236}">
                    <a16:creationId xmlns:a16="http://schemas.microsoft.com/office/drawing/2014/main" id="{8C05F53C-8A6E-44A4-9AEE-2C9095681E5B}"/>
                  </a:ext>
                </a:extLst>
              </p:cNvPr>
              <p:cNvSpPr/>
              <p:nvPr/>
            </p:nvSpPr>
            <p:spPr bwMode="auto">
              <a:xfrm>
                <a:off x="3295" y="2233"/>
                <a:ext cx="74" cy="40"/>
              </a:xfrm>
              <a:custGeom>
                <a:gdLst>
                  <a:gd name="T0" fmla="*/ 25 w 28"/>
                  <a:gd name="T1" fmla="*/ 1 h 15"/>
                  <a:gd name="T2" fmla="*/ 23 w 28"/>
                  <a:gd name="T3" fmla="*/ 3 h 15"/>
                  <a:gd name="T4" fmla="*/ 26 w 28"/>
                  <a:gd name="T5" fmla="*/ 1 h 15"/>
                  <a:gd name="T6" fmla="*/ 28 w 28"/>
                  <a:gd name="T7" fmla="*/ 3 h 15"/>
                  <a:gd name="T8" fmla="*/ 20 w 28"/>
                  <a:gd name="T9" fmla="*/ 5 h 15"/>
                  <a:gd name="T10" fmla="*/ 20 w 28"/>
                  <a:gd name="T11" fmla="*/ 7 h 15"/>
                  <a:gd name="T12" fmla="*/ 25 w 28"/>
                  <a:gd name="T13" fmla="*/ 5 h 15"/>
                  <a:gd name="T14" fmla="*/ 21 w 28"/>
                  <a:gd name="T15" fmla="*/ 10 h 15"/>
                  <a:gd name="T16" fmla="*/ 22 w 28"/>
                  <a:gd name="T17" fmla="*/ 10 h 15"/>
                  <a:gd name="T18" fmla="*/ 19 w 28"/>
                  <a:gd name="T19" fmla="*/ 11 h 15"/>
                  <a:gd name="T20" fmla="*/ 19 w 28"/>
                  <a:gd name="T21" fmla="*/ 10 h 15"/>
                  <a:gd name="T22" fmla="*/ 21 w 28"/>
                  <a:gd name="T23" fmla="*/ 9 h 15"/>
                  <a:gd name="T24" fmla="*/ 16 w 28"/>
                  <a:gd name="T25" fmla="*/ 9 h 15"/>
                  <a:gd name="T26" fmla="*/ 16 w 28"/>
                  <a:gd name="T27" fmla="*/ 10 h 15"/>
                  <a:gd name="T28" fmla="*/ 14 w 28"/>
                  <a:gd name="T29" fmla="*/ 11 h 15"/>
                  <a:gd name="T30" fmla="*/ 15 w 28"/>
                  <a:gd name="T31" fmla="*/ 13 h 15"/>
                  <a:gd name="T32" fmla="*/ 14 w 28"/>
                  <a:gd name="T33" fmla="*/ 13 h 15"/>
                  <a:gd name="T34" fmla="*/ 15 w 28"/>
                  <a:gd name="T35" fmla="*/ 13 h 15"/>
                  <a:gd name="T36" fmla="*/ 14 w 28"/>
                  <a:gd name="T37" fmla="*/ 14 h 15"/>
                  <a:gd name="T38" fmla="*/ 14 w 28"/>
                  <a:gd name="T39" fmla="*/ 14 h 15"/>
                  <a:gd name="T40" fmla="*/ 12 w 28"/>
                  <a:gd name="T41" fmla="*/ 13 h 15"/>
                  <a:gd name="T42" fmla="*/ 12 w 28"/>
                  <a:gd name="T43" fmla="*/ 14 h 15"/>
                  <a:gd name="T44" fmla="*/ 12 w 28"/>
                  <a:gd name="T45" fmla="*/ 12 h 15"/>
                  <a:gd name="T46" fmla="*/ 12 w 28"/>
                  <a:gd name="T47" fmla="*/ 13 h 15"/>
                  <a:gd name="T48" fmla="*/ 15 w 28"/>
                  <a:gd name="T49" fmla="*/ 10 h 15"/>
                  <a:gd name="T50" fmla="*/ 15 w 28"/>
                  <a:gd name="T51" fmla="*/ 9 h 15"/>
                  <a:gd name="T52" fmla="*/ 6 w 28"/>
                  <a:gd name="T53" fmla="*/ 9 h 15"/>
                  <a:gd name="T54" fmla="*/ 5 w 28"/>
                  <a:gd name="T55" fmla="*/ 10 h 15"/>
                  <a:gd name="T56" fmla="*/ 7 w 28"/>
                  <a:gd name="T57" fmla="*/ 11 h 15"/>
                  <a:gd name="T58" fmla="*/ 6 w 28"/>
                  <a:gd name="T59" fmla="*/ 11 h 15"/>
                  <a:gd name="T60" fmla="*/ 5 w 28"/>
                  <a:gd name="T61" fmla="*/ 11 h 15"/>
                  <a:gd name="T62" fmla="*/ 3 w 28"/>
                  <a:gd name="T63" fmla="*/ 13 h 15"/>
                  <a:gd name="T64" fmla="*/ 1 w 28"/>
                  <a:gd name="T65" fmla="*/ 14 h 15"/>
                  <a:gd name="T66" fmla="*/ 2 w 28"/>
                  <a:gd name="T67" fmla="*/ 12 h 15"/>
                  <a:gd name="T68" fmla="*/ 1 w 28"/>
                  <a:gd name="T69" fmla="*/ 12 h 15"/>
                  <a:gd name="T70" fmla="*/ 3 w 28"/>
                  <a:gd name="T71" fmla="*/ 9 h 15"/>
                  <a:gd name="T72" fmla="*/ 4 w 28"/>
                  <a:gd name="T73" fmla="*/ 10 h 15"/>
                  <a:gd name="T74" fmla="*/ 5 w 28"/>
                  <a:gd name="T75" fmla="*/ 6 h 15"/>
                  <a:gd name="T76" fmla="*/ 7 w 28"/>
                  <a:gd name="T77" fmla="*/ 7 h 15"/>
                  <a:gd name="T78" fmla="*/ 7 w 28"/>
                  <a:gd name="T79" fmla="*/ 7 h 15"/>
                  <a:gd name="T80" fmla="*/ 10 w 28"/>
                  <a:gd name="T81" fmla="*/ 5 h 15"/>
                  <a:gd name="T82" fmla="*/ 9 w 28"/>
                  <a:gd name="T83" fmla="*/ 5 h 15"/>
                  <a:gd name="T84" fmla="*/ 8 w 28"/>
                  <a:gd name="T85" fmla="*/ 5 h 15"/>
                  <a:gd name="T86" fmla="*/ 10 w 28"/>
                  <a:gd name="T87" fmla="*/ 5 h 15"/>
                  <a:gd name="T88" fmla="*/ 10 w 28"/>
                  <a:gd name="T89" fmla="*/ 5 h 15"/>
                  <a:gd name="T90" fmla="*/ 14 w 28"/>
                  <a:gd name="T91" fmla="*/ 3 h 15"/>
                  <a:gd name="T92" fmla="*/ 15 w 28"/>
                  <a:gd name="T93" fmla="*/ 3 h 15"/>
                  <a:gd name="T94" fmla="*/ 13 w 28"/>
                  <a:gd name="T95" fmla="*/ 4 h 15"/>
                  <a:gd name="T96" fmla="*/ 15 w 28"/>
                  <a:gd name="T97" fmla="*/ 4 h 15"/>
                  <a:gd name="T98" fmla="*/ 15 w 28"/>
                  <a:gd name="T99" fmla="*/ 4 h 15"/>
                  <a:gd name="T100" fmla="*/ 15 w 28"/>
                  <a:gd name="T101" fmla="*/ 3 h 15"/>
                  <a:gd name="T102" fmla="*/ 17 w 28"/>
                  <a:gd name="T103" fmla="*/ 5 h 15"/>
                  <a:gd name="T104" fmla="*/ 16 w 28"/>
                  <a:gd name="T105" fmla="*/ 5 h 15"/>
                  <a:gd name="T106" fmla="*/ 12 w 28"/>
                  <a:gd name="T107" fmla="*/ 7 h 15"/>
                  <a:gd name="T108" fmla="*/ 11 w 28"/>
                  <a:gd name="T109" fmla="*/ 7 h 15"/>
                  <a:gd name="T110" fmla="*/ 10 w 28"/>
                  <a:gd name="T111" fmla="*/ 8 h 15"/>
                  <a:gd name="T112" fmla="*/ 15 w 28"/>
                  <a:gd name="T113" fmla="*/ 8 h 15"/>
                  <a:gd name="T114" fmla="*/ 19 w 28"/>
                  <a:gd name="T115" fmla="*/ 5 h 15"/>
                  <a:gd name="T116" fmla="*/ 19 w 28"/>
                  <a:gd name="T117" fmla="*/ 2 h 15"/>
                  <a:gd name="T118" fmla="*/ 23 w 28"/>
                  <a:gd name="T119" fmla="*/ 1 h 15"/>
                  <a:gd name="T120" fmla="*/ 25 w 28"/>
                  <a:gd name="T121" fmla="*/ 1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5">
                    <a:moveTo>
                      <a:pt x="25" y="1"/>
                    </a:moveTo>
                    <a:cubicBezTo>
                      <a:pt x="24" y="2"/>
                      <a:pt x="23" y="2"/>
                      <a:pt x="23" y="3"/>
                    </a:cubicBezTo>
                    <a:cubicBezTo>
                      <a:pt x="25" y="5"/>
                      <a:pt x="25" y="1"/>
                      <a:pt x="26" y="1"/>
                    </a:cubicBezTo>
                    <a:cubicBezTo>
                      <a:pt x="26" y="2"/>
                      <a:pt x="27" y="3"/>
                      <a:pt x="28" y="3"/>
                    </a:cubicBezTo>
                    <a:cubicBezTo>
                      <a:pt x="25" y="4"/>
                      <a:pt x="23" y="6"/>
                      <a:pt x="20" y="5"/>
                    </a:cubicBezTo>
                    <a:cubicBezTo>
                      <a:pt x="20" y="5"/>
                      <a:pt x="18" y="7"/>
                      <a:pt x="20" y="7"/>
                    </a:cubicBezTo>
                    <a:cubicBezTo>
                      <a:pt x="22" y="5"/>
                      <a:pt x="24" y="7"/>
                      <a:pt x="25" y="5"/>
                    </a:cubicBezTo>
                    <a:cubicBezTo>
                      <a:pt x="26" y="8"/>
                      <a:pt x="22" y="7"/>
                      <a:pt x="21" y="10"/>
                    </a:cubicBezTo>
                    <a:cubicBezTo>
                      <a:pt x="22" y="10"/>
                      <a:pt x="22" y="10"/>
                      <a:pt x="22" y="10"/>
                    </a:cubicBezTo>
                    <a:cubicBezTo>
                      <a:pt x="21" y="11"/>
                      <a:pt x="20" y="10"/>
                      <a:pt x="19" y="11"/>
                    </a:cubicBezTo>
                    <a:cubicBezTo>
                      <a:pt x="19" y="10"/>
                      <a:pt x="19" y="10"/>
                      <a:pt x="19" y="10"/>
                    </a:cubicBezTo>
                    <a:cubicBezTo>
                      <a:pt x="20" y="11"/>
                      <a:pt x="20" y="9"/>
                      <a:pt x="21" y="9"/>
                    </a:cubicBezTo>
                    <a:cubicBezTo>
                      <a:pt x="20" y="6"/>
                      <a:pt x="18" y="9"/>
                      <a:pt x="16" y="9"/>
                    </a:cubicBezTo>
                    <a:cubicBezTo>
                      <a:pt x="16" y="10"/>
                      <a:pt x="15" y="10"/>
                      <a:pt x="16" y="10"/>
                    </a:cubicBezTo>
                    <a:cubicBezTo>
                      <a:pt x="14" y="10"/>
                      <a:pt x="15" y="12"/>
                      <a:pt x="14" y="11"/>
                    </a:cubicBezTo>
                    <a:cubicBezTo>
                      <a:pt x="15" y="13"/>
                      <a:pt x="15" y="13"/>
                      <a:pt x="15" y="13"/>
                    </a:cubicBezTo>
                    <a:cubicBezTo>
                      <a:pt x="14" y="13"/>
                      <a:pt x="14" y="13"/>
                      <a:pt x="14" y="13"/>
                    </a:cubicBezTo>
                    <a:cubicBezTo>
                      <a:pt x="15" y="13"/>
                      <a:pt x="15" y="13"/>
                      <a:pt x="15" y="13"/>
                    </a:cubicBezTo>
                    <a:cubicBezTo>
                      <a:pt x="15" y="13"/>
                      <a:pt x="15" y="14"/>
                      <a:pt x="14" y="14"/>
                    </a:cubicBezTo>
                    <a:cubicBezTo>
                      <a:pt x="14" y="14"/>
                      <a:pt x="14" y="14"/>
                      <a:pt x="14" y="14"/>
                    </a:cubicBezTo>
                    <a:cubicBezTo>
                      <a:pt x="14" y="13"/>
                      <a:pt x="13" y="13"/>
                      <a:pt x="12" y="13"/>
                    </a:cubicBezTo>
                    <a:cubicBezTo>
                      <a:pt x="12" y="14"/>
                      <a:pt x="13" y="15"/>
                      <a:pt x="12" y="14"/>
                    </a:cubicBezTo>
                    <a:cubicBezTo>
                      <a:pt x="11" y="13"/>
                      <a:pt x="12" y="13"/>
                      <a:pt x="12" y="12"/>
                    </a:cubicBezTo>
                    <a:cubicBezTo>
                      <a:pt x="12" y="13"/>
                      <a:pt x="12" y="13"/>
                      <a:pt x="12" y="13"/>
                    </a:cubicBezTo>
                    <a:cubicBezTo>
                      <a:pt x="14" y="13"/>
                      <a:pt x="13" y="10"/>
                      <a:pt x="15" y="10"/>
                    </a:cubicBezTo>
                    <a:cubicBezTo>
                      <a:pt x="15" y="9"/>
                      <a:pt x="15" y="9"/>
                      <a:pt x="15" y="9"/>
                    </a:cubicBezTo>
                    <a:cubicBezTo>
                      <a:pt x="12" y="8"/>
                      <a:pt x="9" y="13"/>
                      <a:pt x="6" y="9"/>
                    </a:cubicBezTo>
                    <a:cubicBezTo>
                      <a:pt x="5" y="10"/>
                      <a:pt x="5" y="10"/>
                      <a:pt x="5" y="10"/>
                    </a:cubicBezTo>
                    <a:cubicBezTo>
                      <a:pt x="5" y="11"/>
                      <a:pt x="7" y="10"/>
                      <a:pt x="7" y="11"/>
                    </a:cubicBezTo>
                    <a:cubicBezTo>
                      <a:pt x="6" y="11"/>
                      <a:pt x="6" y="12"/>
                      <a:pt x="6" y="11"/>
                    </a:cubicBezTo>
                    <a:cubicBezTo>
                      <a:pt x="5" y="11"/>
                      <a:pt x="5" y="11"/>
                      <a:pt x="5" y="11"/>
                    </a:cubicBezTo>
                    <a:cubicBezTo>
                      <a:pt x="5" y="12"/>
                      <a:pt x="2" y="11"/>
                      <a:pt x="3" y="13"/>
                    </a:cubicBezTo>
                    <a:cubicBezTo>
                      <a:pt x="2" y="12"/>
                      <a:pt x="1" y="13"/>
                      <a:pt x="1" y="14"/>
                    </a:cubicBezTo>
                    <a:cubicBezTo>
                      <a:pt x="0" y="13"/>
                      <a:pt x="2" y="13"/>
                      <a:pt x="2" y="12"/>
                    </a:cubicBezTo>
                    <a:cubicBezTo>
                      <a:pt x="1" y="12"/>
                      <a:pt x="1" y="12"/>
                      <a:pt x="1" y="12"/>
                    </a:cubicBezTo>
                    <a:cubicBezTo>
                      <a:pt x="0" y="10"/>
                      <a:pt x="4" y="12"/>
                      <a:pt x="3" y="9"/>
                    </a:cubicBezTo>
                    <a:cubicBezTo>
                      <a:pt x="4" y="10"/>
                      <a:pt x="4" y="10"/>
                      <a:pt x="4" y="10"/>
                    </a:cubicBezTo>
                    <a:cubicBezTo>
                      <a:pt x="3" y="8"/>
                      <a:pt x="7" y="8"/>
                      <a:pt x="5" y="6"/>
                    </a:cubicBezTo>
                    <a:cubicBezTo>
                      <a:pt x="6" y="6"/>
                      <a:pt x="7" y="6"/>
                      <a:pt x="7" y="7"/>
                    </a:cubicBezTo>
                    <a:cubicBezTo>
                      <a:pt x="7" y="7"/>
                      <a:pt x="7" y="7"/>
                      <a:pt x="7" y="7"/>
                    </a:cubicBezTo>
                    <a:cubicBezTo>
                      <a:pt x="7" y="6"/>
                      <a:pt x="9" y="7"/>
                      <a:pt x="10" y="5"/>
                    </a:cubicBezTo>
                    <a:cubicBezTo>
                      <a:pt x="9" y="5"/>
                      <a:pt x="9" y="5"/>
                      <a:pt x="9" y="5"/>
                    </a:cubicBezTo>
                    <a:cubicBezTo>
                      <a:pt x="9" y="5"/>
                      <a:pt x="9" y="6"/>
                      <a:pt x="8" y="5"/>
                    </a:cubicBezTo>
                    <a:cubicBezTo>
                      <a:pt x="8" y="4"/>
                      <a:pt x="9" y="6"/>
                      <a:pt x="10" y="5"/>
                    </a:cubicBezTo>
                    <a:cubicBezTo>
                      <a:pt x="10" y="5"/>
                      <a:pt x="10" y="5"/>
                      <a:pt x="10" y="5"/>
                    </a:cubicBezTo>
                    <a:cubicBezTo>
                      <a:pt x="11" y="4"/>
                      <a:pt x="13" y="4"/>
                      <a:pt x="14" y="3"/>
                    </a:cubicBezTo>
                    <a:cubicBezTo>
                      <a:pt x="15" y="3"/>
                      <a:pt x="15" y="3"/>
                      <a:pt x="15" y="3"/>
                    </a:cubicBezTo>
                    <a:cubicBezTo>
                      <a:pt x="14" y="4"/>
                      <a:pt x="14" y="3"/>
                      <a:pt x="13" y="4"/>
                    </a:cubicBezTo>
                    <a:cubicBezTo>
                      <a:pt x="14" y="5"/>
                      <a:pt x="14" y="4"/>
                      <a:pt x="15" y="4"/>
                    </a:cubicBezTo>
                    <a:cubicBezTo>
                      <a:pt x="15" y="4"/>
                      <a:pt x="15" y="4"/>
                      <a:pt x="15" y="4"/>
                    </a:cubicBezTo>
                    <a:cubicBezTo>
                      <a:pt x="15" y="3"/>
                      <a:pt x="15" y="3"/>
                      <a:pt x="15" y="3"/>
                    </a:cubicBezTo>
                    <a:cubicBezTo>
                      <a:pt x="15" y="4"/>
                      <a:pt x="17" y="3"/>
                      <a:pt x="17" y="5"/>
                    </a:cubicBezTo>
                    <a:cubicBezTo>
                      <a:pt x="16" y="5"/>
                      <a:pt x="16" y="4"/>
                      <a:pt x="16" y="5"/>
                    </a:cubicBezTo>
                    <a:cubicBezTo>
                      <a:pt x="16" y="7"/>
                      <a:pt x="12" y="6"/>
                      <a:pt x="12" y="7"/>
                    </a:cubicBezTo>
                    <a:cubicBezTo>
                      <a:pt x="11" y="7"/>
                      <a:pt x="11" y="7"/>
                      <a:pt x="11" y="7"/>
                    </a:cubicBezTo>
                    <a:cubicBezTo>
                      <a:pt x="10" y="8"/>
                      <a:pt x="10" y="8"/>
                      <a:pt x="10" y="8"/>
                    </a:cubicBezTo>
                    <a:cubicBezTo>
                      <a:pt x="12" y="9"/>
                      <a:pt x="13" y="8"/>
                      <a:pt x="15" y="8"/>
                    </a:cubicBezTo>
                    <a:cubicBezTo>
                      <a:pt x="17" y="8"/>
                      <a:pt x="17" y="5"/>
                      <a:pt x="19" y="5"/>
                    </a:cubicBezTo>
                    <a:cubicBezTo>
                      <a:pt x="19" y="4"/>
                      <a:pt x="18" y="3"/>
                      <a:pt x="19" y="2"/>
                    </a:cubicBezTo>
                    <a:cubicBezTo>
                      <a:pt x="21" y="4"/>
                      <a:pt x="21" y="0"/>
                      <a:pt x="23" y="1"/>
                    </a:cubicBezTo>
                    <a:cubicBezTo>
                      <a:pt x="24" y="1"/>
                      <a:pt x="24" y="0"/>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2" name="Freeform 2221">
                <a:extLst>
                  <a:ext uri="{FF2B5EF4-FFF2-40B4-BE49-F238E27FC236}">
                    <a16:creationId xmlns:a16="http://schemas.microsoft.com/office/drawing/2014/main" id="{A2BDEA93-0D2B-4BC3-A85E-99DED406136A}"/>
                  </a:ext>
                </a:extLst>
              </p:cNvPr>
              <p:cNvSpPr/>
              <p:nvPr/>
            </p:nvSpPr>
            <p:spPr bwMode="auto">
              <a:xfrm>
                <a:off x="3380" y="2236"/>
                <a:ext cx="5" cy="0"/>
              </a:xfrm>
              <a:custGeom>
                <a:gdLst>
                  <a:gd name="T0" fmla="*/ 0 w 5"/>
                  <a:gd name="T1" fmla="*/ 0 w 5"/>
                  <a:gd name="T2" fmla="*/ 5 w 5"/>
                  <a:gd name="T3" fmla="*/ 0 w 5"/>
                </a:gd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3" name="Freeform 2222">
                <a:extLst>
                  <a:ext uri="{FF2B5EF4-FFF2-40B4-BE49-F238E27FC236}">
                    <a16:creationId xmlns:a16="http://schemas.microsoft.com/office/drawing/2014/main" id="{9EF09404-3974-4CCF-BEEF-80C0B23E8794}"/>
                  </a:ext>
                </a:extLst>
              </p:cNvPr>
              <p:cNvSpPr/>
              <p:nvPr/>
            </p:nvSpPr>
            <p:spPr bwMode="auto">
              <a:xfrm>
                <a:off x="3164" y="2236"/>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cubicBezTo>
                      <a:pt x="1" y="0"/>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4" name="Freeform 2223">
                <a:extLst>
                  <a:ext uri="{FF2B5EF4-FFF2-40B4-BE49-F238E27FC236}">
                    <a16:creationId xmlns:a16="http://schemas.microsoft.com/office/drawing/2014/main" id="{13BC1B4F-1F27-4DC5-9A62-67273123D321}"/>
                  </a:ext>
                </a:extLst>
              </p:cNvPr>
              <p:cNvSpPr/>
              <p:nvPr/>
            </p:nvSpPr>
            <p:spPr bwMode="auto">
              <a:xfrm>
                <a:off x="2856" y="2236"/>
                <a:ext cx="22" cy="10"/>
              </a:xfrm>
              <a:custGeom>
                <a:gdLst>
                  <a:gd name="T0" fmla="*/ 8 w 8"/>
                  <a:gd name="T1" fmla="*/ 0 h 4"/>
                  <a:gd name="T2" fmla="*/ 7 w 8"/>
                  <a:gd name="T3" fmla="*/ 1 h 4"/>
                  <a:gd name="T4" fmla="*/ 8 w 8"/>
                  <a:gd name="T5" fmla="*/ 2 h 4"/>
                  <a:gd name="T6" fmla="*/ 8 w 8"/>
                  <a:gd name="T7" fmla="*/ 3 h 4"/>
                  <a:gd name="T8" fmla="*/ 0 w 8"/>
                  <a:gd name="T9" fmla="*/ 4 h 4"/>
                  <a:gd name="T10" fmla="*/ 6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8" y="1"/>
                      <a:pt x="7" y="1"/>
                      <a:pt x="7" y="1"/>
                    </a:cubicBezTo>
                    <a:cubicBezTo>
                      <a:pt x="8" y="2"/>
                      <a:pt x="8" y="2"/>
                      <a:pt x="8" y="2"/>
                    </a:cubicBezTo>
                    <a:cubicBezTo>
                      <a:pt x="8" y="3"/>
                      <a:pt x="8" y="3"/>
                      <a:pt x="8" y="3"/>
                    </a:cubicBezTo>
                    <a:cubicBezTo>
                      <a:pt x="0" y="4"/>
                      <a:pt x="0" y="4"/>
                      <a:pt x="0" y="4"/>
                    </a:cubicBezTo>
                    <a:cubicBezTo>
                      <a:pt x="1" y="2"/>
                      <a:pt x="5" y="2"/>
                      <a:pt x="6"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5" name="Freeform 2224">
                <a:extLst>
                  <a:ext uri="{FF2B5EF4-FFF2-40B4-BE49-F238E27FC236}">
                    <a16:creationId xmlns:a16="http://schemas.microsoft.com/office/drawing/2014/main" id="{E82CB1F6-9F6C-47BD-A339-F31A76E15172}"/>
                  </a:ext>
                </a:extLst>
              </p:cNvPr>
              <p:cNvSpPr/>
              <p:nvPr/>
            </p:nvSpPr>
            <p:spPr bwMode="auto">
              <a:xfrm>
                <a:off x="3335" y="2236"/>
                <a:ext cx="2" cy="2"/>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6" name="Rectangle 2225">
                <a:extLst>
                  <a:ext uri="{FF2B5EF4-FFF2-40B4-BE49-F238E27FC236}">
                    <a16:creationId xmlns:a16="http://schemas.microsoft.com/office/drawing/2014/main" id="{C96D1528-AF8B-4FAF-B4E5-B1B9129238A5}"/>
                  </a:ext>
                </a:extLst>
              </p:cNvPr>
              <p:cNvSpPr>
                <a:spLocks noChangeArrowheads="1"/>
              </p:cNvSpPr>
              <p:nvPr/>
            </p:nvSpPr>
            <p:spPr bwMode="auto">
              <a:xfrm>
                <a:off x="2552" y="2238"/>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7" name="Freeform 2226">
                <a:extLst>
                  <a:ext uri="{FF2B5EF4-FFF2-40B4-BE49-F238E27FC236}">
                    <a16:creationId xmlns:a16="http://schemas.microsoft.com/office/drawing/2014/main" id="{F3B23B5C-2BF5-46AE-AF7F-A133AA396A57}"/>
                  </a:ext>
                </a:extLst>
              </p:cNvPr>
              <p:cNvSpPr/>
              <p:nvPr/>
            </p:nvSpPr>
            <p:spPr bwMode="auto">
              <a:xfrm>
                <a:off x="2776" y="2238"/>
                <a:ext cx="6"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8" name="Freeform 2227">
                <a:extLst>
                  <a:ext uri="{FF2B5EF4-FFF2-40B4-BE49-F238E27FC236}">
                    <a16:creationId xmlns:a16="http://schemas.microsoft.com/office/drawing/2014/main" id="{BD70B105-539A-422B-8954-05A186E9ECB5}"/>
                  </a:ext>
                </a:extLst>
              </p:cNvPr>
              <p:cNvSpPr/>
              <p:nvPr/>
            </p:nvSpPr>
            <p:spPr bwMode="auto">
              <a:xfrm>
                <a:off x="2822" y="2238"/>
                <a:ext cx="10" cy="3"/>
              </a:xfrm>
              <a:custGeom>
                <a:gdLst>
                  <a:gd name="T0" fmla="*/ 4 w 4"/>
                  <a:gd name="T1" fmla="*/ 0 h 1"/>
                  <a:gd name="T2" fmla="*/ 0 w 4"/>
                  <a:gd name="T3" fmla="*/ 1 h 1"/>
                  <a:gd name="T4" fmla="*/ 4 w 4"/>
                  <a:gd name="T5" fmla="*/ 0 h 1"/>
                  <a:gd name="T6" fmla="*/ 4 w 4"/>
                  <a:gd name="T7" fmla="*/ 0 h 1"/>
                </a:gdLst>
                <a:cxnLst>
                  <a:cxn ang="0">
                    <a:pos x="T0" y="T1"/>
                  </a:cxn>
                  <a:cxn ang="0">
                    <a:pos x="T2" y="T3"/>
                  </a:cxn>
                  <a:cxn ang="0">
                    <a:pos x="T4" y="T5"/>
                  </a:cxn>
                  <a:cxn ang="0">
                    <a:pos x="T6" y="T7"/>
                  </a:cxn>
                </a:cxnLst>
                <a:rect l="0" t="0" r="r" b="b"/>
                <a:pathLst>
                  <a:path w="4" h="1">
                    <a:moveTo>
                      <a:pt x="4" y="0"/>
                    </a:moveTo>
                    <a:cubicBezTo>
                      <a:pt x="3" y="1"/>
                      <a:pt x="0" y="0"/>
                      <a:pt x="0" y="1"/>
                    </a:cubicBezTo>
                    <a:cubicBezTo>
                      <a:pt x="1" y="0"/>
                      <a:pt x="2" y="1"/>
                      <a:pt x="4"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39" name="Freeform 2228">
                <a:extLst>
                  <a:ext uri="{FF2B5EF4-FFF2-40B4-BE49-F238E27FC236}">
                    <a16:creationId xmlns:a16="http://schemas.microsoft.com/office/drawing/2014/main" id="{52456CA9-2745-4373-B42F-4AD087E01C86}"/>
                  </a:ext>
                </a:extLst>
              </p:cNvPr>
              <p:cNvSpPr/>
              <p:nvPr/>
            </p:nvSpPr>
            <p:spPr bwMode="auto">
              <a:xfrm>
                <a:off x="2349" y="2238"/>
                <a:ext cx="3" cy="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0" name="Freeform 2229">
                <a:extLst>
                  <a:ext uri="{FF2B5EF4-FFF2-40B4-BE49-F238E27FC236}">
                    <a16:creationId xmlns:a16="http://schemas.microsoft.com/office/drawing/2014/main" id="{CF73BC12-7641-4F5A-9921-0605E83F7056}"/>
                  </a:ext>
                </a:extLst>
              </p:cNvPr>
              <p:cNvSpPr/>
              <p:nvPr/>
            </p:nvSpPr>
            <p:spPr bwMode="auto">
              <a:xfrm>
                <a:off x="2894" y="2238"/>
                <a:ext cx="3" cy="3"/>
              </a:xfrm>
              <a:custGeom>
                <a:gdLst>
                  <a:gd name="T0" fmla="*/ 1 w 1"/>
                  <a:gd name="T1" fmla="*/ 1 h 1"/>
                  <a:gd name="T2" fmla="*/ 1 w 1"/>
                  <a:gd name="T3" fmla="*/ 1 h 1"/>
                  <a:gd name="T4" fmla="*/ 0 w 1"/>
                  <a:gd name="T5" fmla="*/ 1 h 1"/>
                  <a:gd name="T6" fmla="*/ 0 w 1"/>
                  <a:gd name="T7" fmla="*/ 0 h 1"/>
                  <a:gd name="T8" fmla="*/ 1 w 1"/>
                  <a:gd name="T9" fmla="*/ 1 h 1"/>
                </a:gd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0" y="1"/>
                    </a:cubicBezTo>
                    <a:cubicBezTo>
                      <a:pt x="0" y="0"/>
                      <a:pt x="0" y="0"/>
                      <a:pt x="0"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1" name="Freeform 2230">
                <a:extLst>
                  <a:ext uri="{FF2B5EF4-FFF2-40B4-BE49-F238E27FC236}">
                    <a16:creationId xmlns:a16="http://schemas.microsoft.com/office/drawing/2014/main" id="{6247780E-7BFC-45AC-B1DD-62B0E6F92D50}"/>
                  </a:ext>
                </a:extLst>
              </p:cNvPr>
              <p:cNvSpPr/>
              <p:nvPr/>
            </p:nvSpPr>
            <p:spPr bwMode="auto">
              <a:xfrm>
                <a:off x="2926" y="2238"/>
                <a:ext cx="5" cy="3"/>
              </a:xfrm>
              <a:custGeom>
                <a:gdLst>
                  <a:gd name="T0" fmla="*/ 2 w 2"/>
                  <a:gd name="T1" fmla="*/ 1 h 1"/>
                  <a:gd name="T2" fmla="*/ 2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2"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2" name="Freeform 2231">
                <a:extLst>
                  <a:ext uri="{FF2B5EF4-FFF2-40B4-BE49-F238E27FC236}">
                    <a16:creationId xmlns:a16="http://schemas.microsoft.com/office/drawing/2014/main" id="{8E3BA1BA-AFB5-4ED7-A334-ED031E2285F2}"/>
                  </a:ext>
                </a:extLst>
              </p:cNvPr>
              <p:cNvSpPr/>
              <p:nvPr/>
            </p:nvSpPr>
            <p:spPr bwMode="auto">
              <a:xfrm flipH="1">
                <a:off x="3385" y="2238"/>
                <a:ext cx="0" cy="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3" name="Freeform 2232">
                <a:extLst>
                  <a:ext uri="{FF2B5EF4-FFF2-40B4-BE49-F238E27FC236}">
                    <a16:creationId xmlns:a16="http://schemas.microsoft.com/office/drawing/2014/main" id="{9FF4B696-0851-4632-A527-BCEBC48C58EB}"/>
                  </a:ext>
                </a:extLst>
              </p:cNvPr>
              <p:cNvSpPr/>
              <p:nvPr/>
            </p:nvSpPr>
            <p:spPr bwMode="auto">
              <a:xfrm>
                <a:off x="2677" y="2238"/>
                <a:ext cx="22" cy="8"/>
              </a:xfrm>
              <a:custGeom>
                <a:gdLst>
                  <a:gd name="T0" fmla="*/ 8 w 8"/>
                  <a:gd name="T1" fmla="*/ 0 h 3"/>
                  <a:gd name="T2" fmla="*/ 4 w 8"/>
                  <a:gd name="T3" fmla="*/ 2 h 3"/>
                  <a:gd name="T4" fmla="*/ 2 w 8"/>
                  <a:gd name="T5" fmla="*/ 3 h 3"/>
                  <a:gd name="T6" fmla="*/ 6 w 8"/>
                  <a:gd name="T7" fmla="*/ 1 h 3"/>
                  <a:gd name="T8" fmla="*/ 8 w 8"/>
                  <a:gd name="T9" fmla="*/ 0 h 3"/>
                </a:gdLst>
                <a:cxnLst>
                  <a:cxn ang="0">
                    <a:pos x="T0" y="T1"/>
                  </a:cxn>
                  <a:cxn ang="0">
                    <a:pos x="T2" y="T3"/>
                  </a:cxn>
                  <a:cxn ang="0">
                    <a:pos x="T4" y="T5"/>
                  </a:cxn>
                  <a:cxn ang="0">
                    <a:pos x="T6" y="T7"/>
                  </a:cxn>
                  <a:cxn ang="0">
                    <a:pos x="T8" y="T9"/>
                  </a:cxn>
                </a:cxnLst>
                <a:rect l="0" t="0" r="r" b="b"/>
                <a:pathLst>
                  <a:path w="8" h="3">
                    <a:moveTo>
                      <a:pt x="8" y="0"/>
                    </a:moveTo>
                    <a:cubicBezTo>
                      <a:pt x="7" y="1"/>
                      <a:pt x="5" y="1"/>
                      <a:pt x="4" y="2"/>
                    </a:cubicBezTo>
                    <a:cubicBezTo>
                      <a:pt x="2" y="3"/>
                      <a:pt x="2" y="3"/>
                      <a:pt x="2" y="3"/>
                    </a:cubicBezTo>
                    <a:cubicBezTo>
                      <a:pt x="0" y="1"/>
                      <a:pt x="5" y="2"/>
                      <a:pt x="6" y="1"/>
                    </a:cubicBezTo>
                    <a:cubicBezTo>
                      <a:pt x="7" y="0"/>
                      <a:pt x="7"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4" name="Freeform 2233">
                <a:extLst>
                  <a:ext uri="{FF2B5EF4-FFF2-40B4-BE49-F238E27FC236}">
                    <a16:creationId xmlns:a16="http://schemas.microsoft.com/office/drawing/2014/main" id="{FF050BEC-DE69-4A28-9CC6-032AA91D8AC1}"/>
                  </a:ext>
                </a:extLst>
              </p:cNvPr>
              <p:cNvSpPr/>
              <p:nvPr/>
            </p:nvSpPr>
            <p:spPr bwMode="auto">
              <a:xfrm>
                <a:off x="3129" y="2238"/>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0" y="1"/>
                      <a:pt x="0"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5" name="Freeform 2234">
                <a:extLst>
                  <a:ext uri="{FF2B5EF4-FFF2-40B4-BE49-F238E27FC236}">
                    <a16:creationId xmlns:a16="http://schemas.microsoft.com/office/drawing/2014/main" id="{51EBA4CF-5654-4B78-9927-BA0DBAEEB092}"/>
                  </a:ext>
                </a:extLst>
              </p:cNvPr>
              <p:cNvSpPr/>
              <p:nvPr/>
            </p:nvSpPr>
            <p:spPr bwMode="auto">
              <a:xfrm>
                <a:off x="3377" y="2238"/>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1"/>
                      <a:pt x="0"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6" name="Freeform 2235">
                <a:extLst>
                  <a:ext uri="{FF2B5EF4-FFF2-40B4-BE49-F238E27FC236}">
                    <a16:creationId xmlns:a16="http://schemas.microsoft.com/office/drawing/2014/main" id="{C7D015B2-E746-4E19-8CF3-D911654713A1}"/>
                  </a:ext>
                </a:extLst>
              </p:cNvPr>
              <p:cNvSpPr/>
              <p:nvPr/>
            </p:nvSpPr>
            <p:spPr bwMode="auto">
              <a:xfrm>
                <a:off x="2605" y="2241"/>
                <a:ext cx="8" cy="0"/>
              </a:xfrm>
              <a:custGeom>
                <a:gdLst>
                  <a:gd name="T0" fmla="*/ 2 w 3"/>
                  <a:gd name="T1" fmla="*/ 0 w 3"/>
                  <a:gd name="T2" fmla="*/ 2 w 3"/>
                </a:gdLst>
                <a:cxnLst>
                  <a:cxn ang="0">
                    <a:pos x="T0" y="0"/>
                  </a:cxn>
                  <a:cxn ang="0">
                    <a:pos x="T1" y="0"/>
                  </a:cxn>
                  <a:cxn ang="0">
                    <a:pos x="T2" y="0"/>
                  </a:cxn>
                </a:cxnLst>
                <a:rect l="0" t="0" r="r" b="b"/>
                <a:pathLst>
                  <a:path w="3">
                    <a:moveTo>
                      <a:pt x="2" y="0"/>
                    </a:moveTo>
                    <a:cubicBezTo>
                      <a:pt x="0" y="0"/>
                      <a:pt x="0" y="0"/>
                      <a:pt x="0" y="0"/>
                    </a:cubicBezTo>
                    <a:cubicBezTo>
                      <a:pt x="1" y="0"/>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7" name="Freeform 2236">
                <a:extLst>
                  <a:ext uri="{FF2B5EF4-FFF2-40B4-BE49-F238E27FC236}">
                    <a16:creationId xmlns:a16="http://schemas.microsoft.com/office/drawing/2014/main" id="{5B1F95CD-DA8C-46EC-BF40-38241E3A2D9F}"/>
                  </a:ext>
                </a:extLst>
              </p:cNvPr>
              <p:cNvSpPr/>
              <p:nvPr/>
            </p:nvSpPr>
            <p:spPr bwMode="auto">
              <a:xfrm>
                <a:off x="2771" y="2241"/>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8" name="Freeform 2237">
                <a:extLst>
                  <a:ext uri="{FF2B5EF4-FFF2-40B4-BE49-F238E27FC236}">
                    <a16:creationId xmlns:a16="http://schemas.microsoft.com/office/drawing/2014/main" id="{53944583-A59A-4A2A-9BD6-B99981DF8F87}"/>
                  </a:ext>
                </a:extLst>
              </p:cNvPr>
              <p:cNvSpPr/>
              <p:nvPr/>
            </p:nvSpPr>
            <p:spPr bwMode="auto">
              <a:xfrm>
                <a:off x="2798" y="2241"/>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49" name="Freeform 2238">
                <a:extLst>
                  <a:ext uri="{FF2B5EF4-FFF2-40B4-BE49-F238E27FC236}">
                    <a16:creationId xmlns:a16="http://schemas.microsoft.com/office/drawing/2014/main" id="{CDABC4AE-482C-4CAF-9A68-0466B195FAFF}"/>
                  </a:ext>
                </a:extLst>
              </p:cNvPr>
              <p:cNvSpPr/>
              <p:nvPr/>
            </p:nvSpPr>
            <p:spPr bwMode="auto">
              <a:xfrm>
                <a:off x="2760" y="2241"/>
                <a:ext cx="8" cy="5"/>
              </a:xfrm>
              <a:custGeom>
                <a:gdLst>
                  <a:gd name="T0" fmla="*/ 2 w 3"/>
                  <a:gd name="T1" fmla="*/ 1 h 2"/>
                  <a:gd name="T2" fmla="*/ 1 w 3"/>
                  <a:gd name="T3" fmla="*/ 2 h 2"/>
                  <a:gd name="T4" fmla="*/ 0 w 3"/>
                  <a:gd name="T5" fmla="*/ 2 h 2"/>
                  <a:gd name="T6" fmla="*/ 2 w 3"/>
                  <a:gd name="T7" fmla="*/ 0 h 2"/>
                  <a:gd name="T8" fmla="*/ 2 w 3"/>
                  <a:gd name="T9" fmla="*/ 1 h 2"/>
                </a:gdLst>
                <a:cxnLst>
                  <a:cxn ang="0">
                    <a:pos x="T0" y="T1"/>
                  </a:cxn>
                  <a:cxn ang="0">
                    <a:pos x="T2" y="T3"/>
                  </a:cxn>
                  <a:cxn ang="0">
                    <a:pos x="T4" y="T5"/>
                  </a:cxn>
                  <a:cxn ang="0">
                    <a:pos x="T6" y="T7"/>
                  </a:cxn>
                  <a:cxn ang="0">
                    <a:pos x="T8" y="T9"/>
                  </a:cxn>
                </a:cxnLst>
                <a:rect l="0" t="0" r="r" b="b"/>
                <a:pathLst>
                  <a:path w="3" h="2">
                    <a:moveTo>
                      <a:pt x="2" y="1"/>
                    </a:moveTo>
                    <a:cubicBezTo>
                      <a:pt x="3" y="1"/>
                      <a:pt x="2" y="2"/>
                      <a:pt x="1" y="2"/>
                    </a:cubicBezTo>
                    <a:cubicBezTo>
                      <a:pt x="0" y="2"/>
                      <a:pt x="0" y="2"/>
                      <a:pt x="0" y="2"/>
                    </a:cubicBezTo>
                    <a:cubicBezTo>
                      <a:pt x="1" y="2"/>
                      <a:pt x="2" y="1"/>
                      <a:pt x="2" y="0"/>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0" name="Freeform 2239">
                <a:extLst>
                  <a:ext uri="{FF2B5EF4-FFF2-40B4-BE49-F238E27FC236}">
                    <a16:creationId xmlns:a16="http://schemas.microsoft.com/office/drawing/2014/main" id="{81705712-172B-4CD5-AB69-19203F19C01B}"/>
                  </a:ext>
                </a:extLst>
              </p:cNvPr>
              <p:cNvSpPr/>
              <p:nvPr/>
            </p:nvSpPr>
            <p:spPr bwMode="auto">
              <a:xfrm>
                <a:off x="3289" y="2241"/>
                <a:ext cx="6" cy="5"/>
              </a:xfrm>
              <a:custGeom>
                <a:gdLst>
                  <a:gd name="T0" fmla="*/ 2 w 2"/>
                  <a:gd name="T1" fmla="*/ 2 h 2"/>
                  <a:gd name="T2" fmla="*/ 2 w 2"/>
                  <a:gd name="T3" fmla="*/ 2 h 2"/>
                  <a:gd name="T4" fmla="*/ 1 w 2"/>
                  <a:gd name="T5" fmla="*/ 2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2" y="2"/>
                      <a:pt x="2" y="2"/>
                      <a:pt x="2" y="2"/>
                    </a:cubicBezTo>
                    <a:cubicBezTo>
                      <a:pt x="1" y="2"/>
                      <a:pt x="1" y="2"/>
                      <a:pt x="1" y="2"/>
                    </a:cubicBezTo>
                    <a:cubicBezTo>
                      <a:pt x="2" y="0"/>
                      <a:pt x="2" y="0"/>
                      <a:pt x="2" y="0"/>
                    </a:cubicBezTo>
                    <a:cubicBezTo>
                      <a:pt x="2" y="1"/>
                      <a:pt x="0"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1" name="Freeform 2240">
                <a:extLst>
                  <a:ext uri="{FF2B5EF4-FFF2-40B4-BE49-F238E27FC236}">
                    <a16:creationId xmlns:a16="http://schemas.microsoft.com/office/drawing/2014/main" id="{ACAEF6ED-11B0-48E1-9B80-AAF08AC17D4C}"/>
                  </a:ext>
                </a:extLst>
              </p:cNvPr>
              <p:cNvSpPr/>
              <p:nvPr/>
            </p:nvSpPr>
            <p:spPr bwMode="auto">
              <a:xfrm>
                <a:off x="2808" y="2241"/>
                <a:ext cx="16" cy="11"/>
              </a:xfrm>
              <a:custGeom>
                <a:gdLst>
                  <a:gd name="T0" fmla="*/ 4 w 6"/>
                  <a:gd name="T1" fmla="*/ 1 h 4"/>
                  <a:gd name="T2" fmla="*/ 2 w 6"/>
                  <a:gd name="T3" fmla="*/ 2 h 4"/>
                  <a:gd name="T4" fmla="*/ 6 w 6"/>
                  <a:gd name="T5" fmla="*/ 1 h 4"/>
                  <a:gd name="T6" fmla="*/ 1 w 6"/>
                  <a:gd name="T7" fmla="*/ 4 h 4"/>
                  <a:gd name="T8" fmla="*/ 0 w 6"/>
                  <a:gd name="T9" fmla="*/ 2 h 4"/>
                  <a:gd name="T10" fmla="*/ 2 w 6"/>
                  <a:gd name="T11" fmla="*/ 2 h 4"/>
                  <a:gd name="T12" fmla="*/ 4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4" y="1"/>
                    </a:moveTo>
                    <a:cubicBezTo>
                      <a:pt x="3" y="1"/>
                      <a:pt x="3" y="1"/>
                      <a:pt x="2" y="2"/>
                    </a:cubicBezTo>
                    <a:cubicBezTo>
                      <a:pt x="3" y="3"/>
                      <a:pt x="5" y="2"/>
                      <a:pt x="6" y="1"/>
                    </a:cubicBezTo>
                    <a:cubicBezTo>
                      <a:pt x="5" y="3"/>
                      <a:pt x="2" y="2"/>
                      <a:pt x="1" y="4"/>
                    </a:cubicBezTo>
                    <a:cubicBezTo>
                      <a:pt x="0" y="3"/>
                      <a:pt x="0" y="3"/>
                      <a:pt x="0" y="2"/>
                    </a:cubicBezTo>
                    <a:cubicBezTo>
                      <a:pt x="1" y="3"/>
                      <a:pt x="1" y="1"/>
                      <a:pt x="2" y="2"/>
                    </a:cubicBezTo>
                    <a:cubicBezTo>
                      <a:pt x="3" y="2"/>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2" name="Freeform 2241">
                <a:extLst>
                  <a:ext uri="{FF2B5EF4-FFF2-40B4-BE49-F238E27FC236}">
                    <a16:creationId xmlns:a16="http://schemas.microsoft.com/office/drawing/2014/main" id="{B7F4DC1F-EFC1-43B1-93A9-4AD40A636C79}"/>
                  </a:ext>
                </a:extLst>
              </p:cNvPr>
              <p:cNvSpPr/>
              <p:nvPr/>
            </p:nvSpPr>
            <p:spPr bwMode="auto">
              <a:xfrm>
                <a:off x="2918" y="2244"/>
                <a:ext cx="3" cy="0"/>
              </a:xfrm>
              <a:custGeom>
                <a:gdLst>
                  <a:gd name="T0" fmla="*/ 3 w 3"/>
                  <a:gd name="T1" fmla="*/ 0 w 3"/>
                  <a:gd name="T2" fmla="*/ 3 w 3"/>
                </a:gdLst>
                <a:cxnLst>
                  <a:cxn ang="0">
                    <a:pos x="T0" y="0"/>
                  </a:cxn>
                  <a:cxn ang="0">
                    <a:pos x="T1" y="0"/>
                  </a:cxn>
                  <a:cxn ang="0">
                    <a:pos x="T2" y="0"/>
                  </a:cxn>
                </a:cxnLst>
                <a:rect l="0" t="0" r="r" b="b"/>
                <a:pathLst>
                  <a:path w="3">
                    <a:moveTo>
                      <a:pt x="3" y="0"/>
                    </a:move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3" name="Freeform 2242">
                <a:extLst>
                  <a:ext uri="{FF2B5EF4-FFF2-40B4-BE49-F238E27FC236}">
                    <a16:creationId xmlns:a16="http://schemas.microsoft.com/office/drawing/2014/main" id="{633ED0B2-A57E-4559-AA8D-76F53415FC59}"/>
                  </a:ext>
                </a:extLst>
              </p:cNvPr>
              <p:cNvSpPr/>
              <p:nvPr/>
            </p:nvSpPr>
            <p:spPr bwMode="auto">
              <a:xfrm>
                <a:off x="2373" y="2246"/>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4" name="Freeform 2243">
                <a:extLst>
                  <a:ext uri="{FF2B5EF4-FFF2-40B4-BE49-F238E27FC236}">
                    <a16:creationId xmlns:a16="http://schemas.microsoft.com/office/drawing/2014/main" id="{237EF282-B1FB-430C-A5B1-0974CCA57D26}"/>
                  </a:ext>
                </a:extLst>
              </p:cNvPr>
              <p:cNvSpPr/>
              <p:nvPr/>
            </p:nvSpPr>
            <p:spPr bwMode="auto">
              <a:xfrm>
                <a:off x="2560" y="2246"/>
                <a:ext cx="3" cy="3"/>
              </a:xfrm>
              <a:custGeom>
                <a:gdLst>
                  <a:gd name="T0" fmla="*/ 1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1 w 1"/>
                  <a:gd name="T15" fmla="*/ 0 h 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5" name="Freeform 2244">
                <a:extLst>
                  <a:ext uri="{FF2B5EF4-FFF2-40B4-BE49-F238E27FC236}">
                    <a16:creationId xmlns:a16="http://schemas.microsoft.com/office/drawing/2014/main" id="{8BDF6C8A-8BA1-4CC6-A940-AD5ED873741C}"/>
                  </a:ext>
                </a:extLst>
              </p:cNvPr>
              <p:cNvSpPr/>
              <p:nvPr/>
            </p:nvSpPr>
            <p:spPr bwMode="auto">
              <a:xfrm>
                <a:off x="2571" y="2246"/>
                <a:ext cx="16" cy="3"/>
              </a:xfrm>
              <a:custGeom>
                <a:gdLst>
                  <a:gd name="T0" fmla="*/ 0 w 6"/>
                  <a:gd name="T1" fmla="*/ 1 h 1"/>
                  <a:gd name="T2" fmla="*/ 6 w 6"/>
                  <a:gd name="T3" fmla="*/ 0 h 1"/>
                  <a:gd name="T4" fmla="*/ 0 w 6"/>
                  <a:gd name="T5" fmla="*/ 1 h 1"/>
                </a:gdLst>
                <a:cxnLst>
                  <a:cxn ang="0">
                    <a:pos x="T0" y="T1"/>
                  </a:cxn>
                  <a:cxn ang="0">
                    <a:pos x="T2" y="T3"/>
                  </a:cxn>
                  <a:cxn ang="0">
                    <a:pos x="T4" y="T5"/>
                  </a:cxn>
                </a:cxnLst>
                <a:rect l="0" t="0" r="r" b="b"/>
                <a:pathLst>
                  <a:path w="6" h="1">
                    <a:moveTo>
                      <a:pt x="0" y="1"/>
                    </a:moveTo>
                    <a:cubicBezTo>
                      <a:pt x="1" y="0"/>
                      <a:pt x="4" y="0"/>
                      <a:pt x="6" y="0"/>
                    </a:cubicBezTo>
                    <a:cubicBezTo>
                      <a:pt x="4" y="1"/>
                      <a:pt x="2"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6" name="Rectangle 2245">
                <a:extLst>
                  <a:ext uri="{FF2B5EF4-FFF2-40B4-BE49-F238E27FC236}">
                    <a16:creationId xmlns:a16="http://schemas.microsoft.com/office/drawing/2014/main" id="{C673F991-7645-443A-AA28-8091D358C7A9}"/>
                  </a:ext>
                </a:extLst>
              </p:cNvPr>
              <p:cNvSpPr>
                <a:spLocks noChangeArrowheads="1"/>
              </p:cNvSpPr>
              <p:nvPr/>
            </p:nvSpPr>
            <p:spPr bwMode="auto">
              <a:xfrm>
                <a:off x="2742" y="224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7" name="Freeform 2246">
                <a:extLst>
                  <a:ext uri="{FF2B5EF4-FFF2-40B4-BE49-F238E27FC236}">
                    <a16:creationId xmlns:a16="http://schemas.microsoft.com/office/drawing/2014/main" id="{997D67D6-240D-4D57-925F-C2290CB71AE7}"/>
                  </a:ext>
                </a:extLst>
              </p:cNvPr>
              <p:cNvSpPr/>
              <p:nvPr/>
            </p:nvSpPr>
            <p:spPr bwMode="auto">
              <a:xfrm>
                <a:off x="2851" y="2244"/>
                <a:ext cx="3" cy="2"/>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8" name="Freeform 2247">
                <a:extLst>
                  <a:ext uri="{FF2B5EF4-FFF2-40B4-BE49-F238E27FC236}">
                    <a16:creationId xmlns:a16="http://schemas.microsoft.com/office/drawing/2014/main" id="{A371AFFC-31AF-4A0E-ACCC-4FBEE372C5BE}"/>
                  </a:ext>
                </a:extLst>
              </p:cNvPr>
              <p:cNvSpPr/>
              <p:nvPr/>
            </p:nvSpPr>
            <p:spPr bwMode="auto">
              <a:xfrm>
                <a:off x="2309" y="2246"/>
                <a:ext cx="5" cy="6"/>
              </a:xfrm>
              <a:custGeom>
                <a:gdLst>
                  <a:gd name="T0" fmla="*/ 0 w 2"/>
                  <a:gd name="T1" fmla="*/ 2 h 2"/>
                  <a:gd name="T2" fmla="*/ 0 w 2"/>
                  <a:gd name="T3" fmla="*/ 1 h 2"/>
                  <a:gd name="T4" fmla="*/ 1 w 2"/>
                  <a:gd name="T5" fmla="*/ 0 h 2"/>
                  <a:gd name="T6" fmla="*/ 0 w 2"/>
                  <a:gd name="T7" fmla="*/ 2 h 2"/>
                </a:gdLst>
                <a:cxnLst>
                  <a:cxn ang="0">
                    <a:pos x="T0" y="T1"/>
                  </a:cxn>
                  <a:cxn ang="0">
                    <a:pos x="T2" y="T3"/>
                  </a:cxn>
                  <a:cxn ang="0">
                    <a:pos x="T4" y="T5"/>
                  </a:cxn>
                  <a:cxn ang="0">
                    <a:pos x="T6" y="T7"/>
                  </a:cxn>
                </a:cxnLst>
                <a:rect l="0" t="0" r="r" b="b"/>
                <a:pathLst>
                  <a:path w="2" h="2">
                    <a:moveTo>
                      <a:pt x="0" y="2"/>
                    </a:moveTo>
                    <a:cubicBezTo>
                      <a:pt x="0" y="1"/>
                      <a:pt x="0" y="1"/>
                      <a:pt x="0" y="1"/>
                    </a:cubicBezTo>
                    <a:cubicBezTo>
                      <a:pt x="1" y="0"/>
                      <a:pt x="1" y="0"/>
                      <a:pt x="1" y="0"/>
                    </a:cubicBezTo>
                    <a:cubicBezTo>
                      <a:pt x="2" y="0"/>
                      <a:pt x="0" y="1"/>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59" name="Freeform 2248">
                <a:extLst>
                  <a:ext uri="{FF2B5EF4-FFF2-40B4-BE49-F238E27FC236}">
                    <a16:creationId xmlns:a16="http://schemas.microsoft.com/office/drawing/2014/main" id="{1E892074-A670-4C26-B101-2CD464A083A2}"/>
                  </a:ext>
                </a:extLst>
              </p:cNvPr>
              <p:cNvSpPr/>
              <p:nvPr/>
            </p:nvSpPr>
            <p:spPr bwMode="auto">
              <a:xfrm>
                <a:off x="3073" y="2246"/>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0" name="Freeform 2249">
                <a:extLst>
                  <a:ext uri="{FF2B5EF4-FFF2-40B4-BE49-F238E27FC236}">
                    <a16:creationId xmlns:a16="http://schemas.microsoft.com/office/drawing/2014/main" id="{3A7C1909-0C5C-4EAC-AE05-C610332592F0}"/>
                  </a:ext>
                </a:extLst>
              </p:cNvPr>
              <p:cNvSpPr/>
              <p:nvPr/>
            </p:nvSpPr>
            <p:spPr bwMode="auto">
              <a:xfrm>
                <a:off x="3321" y="2246"/>
                <a:ext cx="6" cy="6"/>
              </a:xfrm>
              <a:custGeom>
                <a:gdLst>
                  <a:gd name="T0" fmla="*/ 0 w 6"/>
                  <a:gd name="T1" fmla="*/ 6 h 6"/>
                  <a:gd name="T2" fmla="*/ 6 w 6"/>
                  <a:gd name="T3" fmla="*/ 0 h 6"/>
                  <a:gd name="T4" fmla="*/ 3 w 6"/>
                  <a:gd name="T5" fmla="*/ 6 h 6"/>
                  <a:gd name="T6" fmla="*/ 0 w 6"/>
                  <a:gd name="T7" fmla="*/ 6 h 6"/>
                </a:gdLst>
                <a:cxnLst>
                  <a:cxn ang="0">
                    <a:pos x="T0" y="T1"/>
                  </a:cxn>
                  <a:cxn ang="0">
                    <a:pos x="T2" y="T3"/>
                  </a:cxn>
                  <a:cxn ang="0">
                    <a:pos x="T4" y="T5"/>
                  </a:cxn>
                  <a:cxn ang="0">
                    <a:pos x="T6" y="T7"/>
                  </a:cxn>
                </a:cxnLst>
                <a:rect l="0" t="0" r="r" b="b"/>
                <a:pathLst>
                  <a:path w="6" h="6">
                    <a:moveTo>
                      <a:pt x="0" y="6"/>
                    </a:moveTo>
                    <a:lnTo>
                      <a:pt x="6" y="0"/>
                    </a:lnTo>
                    <a:lnTo>
                      <a:pt x="3"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1" name="Freeform 2250">
                <a:extLst>
                  <a:ext uri="{FF2B5EF4-FFF2-40B4-BE49-F238E27FC236}">
                    <a16:creationId xmlns:a16="http://schemas.microsoft.com/office/drawing/2014/main" id="{FFD56D0F-A079-45FA-BB1E-AD8C1FF0AFD4}"/>
                  </a:ext>
                </a:extLst>
              </p:cNvPr>
              <p:cNvSpPr/>
              <p:nvPr/>
            </p:nvSpPr>
            <p:spPr bwMode="auto">
              <a:xfrm>
                <a:off x="2290" y="2246"/>
                <a:ext cx="5"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2" name="Freeform 2251">
                <a:extLst>
                  <a:ext uri="{FF2B5EF4-FFF2-40B4-BE49-F238E27FC236}">
                    <a16:creationId xmlns:a16="http://schemas.microsoft.com/office/drawing/2014/main" id="{C16A81BB-6DC0-4376-B08B-9CF36A974C46}"/>
                  </a:ext>
                </a:extLst>
              </p:cNvPr>
              <p:cNvSpPr/>
              <p:nvPr/>
            </p:nvSpPr>
            <p:spPr bwMode="auto">
              <a:xfrm>
                <a:off x="2333" y="2246"/>
                <a:ext cx="16" cy="8"/>
              </a:xfrm>
              <a:custGeom>
                <a:gdLst>
                  <a:gd name="T0" fmla="*/ 3 w 6"/>
                  <a:gd name="T1" fmla="*/ 3 h 3"/>
                  <a:gd name="T2" fmla="*/ 0 w 6"/>
                  <a:gd name="T3" fmla="*/ 2 h 3"/>
                  <a:gd name="T4" fmla="*/ 5 w 6"/>
                  <a:gd name="T5" fmla="*/ 0 h 3"/>
                  <a:gd name="T6" fmla="*/ 3 w 6"/>
                  <a:gd name="T7" fmla="*/ 3 h 3"/>
                </a:gdLst>
                <a:cxnLst>
                  <a:cxn ang="0">
                    <a:pos x="T0" y="T1"/>
                  </a:cxn>
                  <a:cxn ang="0">
                    <a:pos x="T2" y="T3"/>
                  </a:cxn>
                  <a:cxn ang="0">
                    <a:pos x="T4" y="T5"/>
                  </a:cxn>
                  <a:cxn ang="0">
                    <a:pos x="T6" y="T7"/>
                  </a:cxn>
                </a:cxnLst>
                <a:rect l="0" t="0" r="r" b="b"/>
                <a:pathLst>
                  <a:path w="6" h="3">
                    <a:moveTo>
                      <a:pt x="3" y="3"/>
                    </a:moveTo>
                    <a:cubicBezTo>
                      <a:pt x="2" y="2"/>
                      <a:pt x="2" y="3"/>
                      <a:pt x="0" y="2"/>
                    </a:cubicBezTo>
                    <a:cubicBezTo>
                      <a:pt x="1" y="0"/>
                      <a:pt x="4" y="1"/>
                      <a:pt x="5" y="0"/>
                    </a:cubicBezTo>
                    <a:cubicBezTo>
                      <a:pt x="6" y="2"/>
                      <a:pt x="4" y="2"/>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3" name="Freeform 2252">
                <a:extLst>
                  <a:ext uri="{FF2B5EF4-FFF2-40B4-BE49-F238E27FC236}">
                    <a16:creationId xmlns:a16="http://schemas.microsoft.com/office/drawing/2014/main" id="{50CA1186-50E3-415A-B109-B7AF441AF212}"/>
                  </a:ext>
                </a:extLst>
              </p:cNvPr>
              <p:cNvSpPr/>
              <p:nvPr/>
            </p:nvSpPr>
            <p:spPr bwMode="auto">
              <a:xfrm>
                <a:off x="2856" y="2246"/>
                <a:ext cx="49" cy="19"/>
              </a:xfrm>
              <a:custGeom>
                <a:gdLst>
                  <a:gd name="T0" fmla="*/ 11 w 18"/>
                  <a:gd name="T1" fmla="*/ 2 h 7"/>
                  <a:gd name="T2" fmla="*/ 8 w 18"/>
                  <a:gd name="T3" fmla="*/ 4 h 7"/>
                  <a:gd name="T4" fmla="*/ 4 w 18"/>
                  <a:gd name="T5" fmla="*/ 4 h 7"/>
                  <a:gd name="T6" fmla="*/ 5 w 18"/>
                  <a:gd name="T7" fmla="*/ 6 h 7"/>
                  <a:gd name="T8" fmla="*/ 9 w 18"/>
                  <a:gd name="T9" fmla="*/ 5 h 7"/>
                  <a:gd name="T10" fmla="*/ 11 w 18"/>
                  <a:gd name="T11" fmla="*/ 4 h 7"/>
                  <a:gd name="T12" fmla="*/ 12 w 18"/>
                  <a:gd name="T13" fmla="*/ 5 h 7"/>
                  <a:gd name="T14" fmla="*/ 16 w 18"/>
                  <a:gd name="T15" fmla="*/ 2 h 7"/>
                  <a:gd name="T16" fmla="*/ 16 w 18"/>
                  <a:gd name="T17" fmla="*/ 2 h 7"/>
                  <a:gd name="T18" fmla="*/ 17 w 18"/>
                  <a:gd name="T19" fmla="*/ 3 h 7"/>
                  <a:gd name="T20" fmla="*/ 18 w 18"/>
                  <a:gd name="T21" fmla="*/ 3 h 7"/>
                  <a:gd name="T22" fmla="*/ 18 w 18"/>
                  <a:gd name="T23" fmla="*/ 4 h 7"/>
                  <a:gd name="T24" fmla="*/ 18 w 18"/>
                  <a:gd name="T25" fmla="*/ 4 h 7"/>
                  <a:gd name="T26" fmla="*/ 13 w 18"/>
                  <a:gd name="T27" fmla="*/ 5 h 7"/>
                  <a:gd name="T28" fmla="*/ 11 w 18"/>
                  <a:gd name="T29" fmla="*/ 6 h 7"/>
                  <a:gd name="T30" fmla="*/ 11 w 18"/>
                  <a:gd name="T31" fmla="*/ 6 h 7"/>
                  <a:gd name="T32" fmla="*/ 3 w 18"/>
                  <a:gd name="T33" fmla="*/ 7 h 7"/>
                  <a:gd name="T34" fmla="*/ 2 w 18"/>
                  <a:gd name="T35" fmla="*/ 4 h 7"/>
                  <a:gd name="T36" fmla="*/ 1 w 18"/>
                  <a:gd name="T37" fmla="*/ 3 h 7"/>
                  <a:gd name="T38" fmla="*/ 1 w 18"/>
                  <a:gd name="T39" fmla="*/ 3 h 7"/>
                  <a:gd name="T40" fmla="*/ 2 w 18"/>
                  <a:gd name="T41" fmla="*/ 4 h 7"/>
                  <a:gd name="T42" fmla="*/ 4 w 18"/>
                  <a:gd name="T43" fmla="*/ 4 h 7"/>
                  <a:gd name="T44" fmla="*/ 7 w 18"/>
                  <a:gd name="T45" fmla="*/ 2 h 7"/>
                  <a:gd name="T46" fmla="*/ 8 w 18"/>
                  <a:gd name="T47" fmla="*/ 3 h 7"/>
                  <a:gd name="T48" fmla="*/ 9 w 18"/>
                  <a:gd name="T49" fmla="*/ 2 h 7"/>
                  <a:gd name="T50" fmla="*/ 8 w 18"/>
                  <a:gd name="T51" fmla="*/ 0 h 7"/>
                  <a:gd name="T52" fmla="*/ 9 w 18"/>
                  <a:gd name="T53" fmla="*/ 0 h 7"/>
                  <a:gd name="T54" fmla="*/ 8 w 18"/>
                  <a:gd name="T55" fmla="*/ 1 h 7"/>
                  <a:gd name="T56" fmla="*/ 9 w 18"/>
                  <a:gd name="T57" fmla="*/ 2 h 7"/>
                  <a:gd name="T58" fmla="*/ 10 w 18"/>
                  <a:gd name="T59" fmla="*/ 0 h 7"/>
                  <a:gd name="T60" fmla="*/ 11 w 18"/>
                  <a:gd name="T61"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7">
                    <a:moveTo>
                      <a:pt x="11" y="2"/>
                    </a:moveTo>
                    <a:cubicBezTo>
                      <a:pt x="10" y="3"/>
                      <a:pt x="9" y="3"/>
                      <a:pt x="8" y="4"/>
                    </a:cubicBezTo>
                    <a:cubicBezTo>
                      <a:pt x="7" y="2"/>
                      <a:pt x="6" y="4"/>
                      <a:pt x="4" y="4"/>
                    </a:cubicBezTo>
                    <a:cubicBezTo>
                      <a:pt x="5" y="5"/>
                      <a:pt x="4" y="5"/>
                      <a:pt x="5" y="6"/>
                    </a:cubicBezTo>
                    <a:cubicBezTo>
                      <a:pt x="8" y="7"/>
                      <a:pt x="7" y="3"/>
                      <a:pt x="9" y="5"/>
                    </a:cubicBezTo>
                    <a:cubicBezTo>
                      <a:pt x="10" y="4"/>
                      <a:pt x="11" y="4"/>
                      <a:pt x="11" y="4"/>
                    </a:cubicBezTo>
                    <a:cubicBezTo>
                      <a:pt x="12" y="5"/>
                      <a:pt x="12" y="5"/>
                      <a:pt x="12" y="5"/>
                    </a:cubicBezTo>
                    <a:cubicBezTo>
                      <a:pt x="13" y="4"/>
                      <a:pt x="16" y="4"/>
                      <a:pt x="16" y="2"/>
                    </a:cubicBezTo>
                    <a:cubicBezTo>
                      <a:pt x="16" y="2"/>
                      <a:pt x="16" y="2"/>
                      <a:pt x="16" y="2"/>
                    </a:cubicBezTo>
                    <a:cubicBezTo>
                      <a:pt x="17" y="3"/>
                      <a:pt x="17" y="3"/>
                      <a:pt x="17" y="3"/>
                    </a:cubicBezTo>
                    <a:cubicBezTo>
                      <a:pt x="17" y="3"/>
                      <a:pt x="17" y="2"/>
                      <a:pt x="18" y="3"/>
                    </a:cubicBezTo>
                    <a:cubicBezTo>
                      <a:pt x="18" y="3"/>
                      <a:pt x="17" y="3"/>
                      <a:pt x="18" y="4"/>
                    </a:cubicBezTo>
                    <a:cubicBezTo>
                      <a:pt x="18" y="4"/>
                      <a:pt x="18" y="4"/>
                      <a:pt x="18" y="4"/>
                    </a:cubicBezTo>
                    <a:cubicBezTo>
                      <a:pt x="17" y="5"/>
                      <a:pt x="15" y="6"/>
                      <a:pt x="13" y="5"/>
                    </a:cubicBezTo>
                    <a:cubicBezTo>
                      <a:pt x="13" y="7"/>
                      <a:pt x="12" y="6"/>
                      <a:pt x="11" y="6"/>
                    </a:cubicBezTo>
                    <a:cubicBezTo>
                      <a:pt x="11" y="6"/>
                      <a:pt x="11" y="6"/>
                      <a:pt x="11" y="6"/>
                    </a:cubicBezTo>
                    <a:cubicBezTo>
                      <a:pt x="8" y="6"/>
                      <a:pt x="5" y="6"/>
                      <a:pt x="3" y="7"/>
                    </a:cubicBezTo>
                    <a:cubicBezTo>
                      <a:pt x="5" y="6"/>
                      <a:pt x="2" y="6"/>
                      <a:pt x="2" y="4"/>
                    </a:cubicBezTo>
                    <a:cubicBezTo>
                      <a:pt x="2" y="4"/>
                      <a:pt x="0" y="4"/>
                      <a:pt x="1" y="3"/>
                    </a:cubicBezTo>
                    <a:cubicBezTo>
                      <a:pt x="1" y="3"/>
                      <a:pt x="1" y="3"/>
                      <a:pt x="1" y="3"/>
                    </a:cubicBezTo>
                    <a:cubicBezTo>
                      <a:pt x="2" y="4"/>
                      <a:pt x="2" y="4"/>
                      <a:pt x="2" y="4"/>
                    </a:cubicBezTo>
                    <a:cubicBezTo>
                      <a:pt x="3" y="3"/>
                      <a:pt x="3" y="3"/>
                      <a:pt x="4" y="4"/>
                    </a:cubicBezTo>
                    <a:cubicBezTo>
                      <a:pt x="3" y="2"/>
                      <a:pt x="6" y="2"/>
                      <a:pt x="7" y="2"/>
                    </a:cubicBezTo>
                    <a:cubicBezTo>
                      <a:pt x="7" y="2"/>
                      <a:pt x="7" y="2"/>
                      <a:pt x="8" y="3"/>
                    </a:cubicBezTo>
                    <a:cubicBezTo>
                      <a:pt x="8" y="3"/>
                      <a:pt x="9" y="2"/>
                      <a:pt x="9" y="2"/>
                    </a:cubicBezTo>
                    <a:cubicBezTo>
                      <a:pt x="9" y="1"/>
                      <a:pt x="8" y="1"/>
                      <a:pt x="8" y="0"/>
                    </a:cubicBezTo>
                    <a:cubicBezTo>
                      <a:pt x="9" y="0"/>
                      <a:pt x="9" y="0"/>
                      <a:pt x="9" y="0"/>
                    </a:cubicBezTo>
                    <a:cubicBezTo>
                      <a:pt x="8" y="1"/>
                      <a:pt x="8" y="1"/>
                      <a:pt x="8" y="1"/>
                    </a:cubicBezTo>
                    <a:cubicBezTo>
                      <a:pt x="9" y="2"/>
                      <a:pt x="9" y="2"/>
                      <a:pt x="9" y="2"/>
                    </a:cubicBezTo>
                    <a:cubicBezTo>
                      <a:pt x="10" y="0"/>
                      <a:pt x="10" y="0"/>
                      <a:pt x="10" y="0"/>
                    </a:cubicBez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4" name="Freeform 2253">
                <a:extLst>
                  <a:ext uri="{FF2B5EF4-FFF2-40B4-BE49-F238E27FC236}">
                    <a16:creationId xmlns:a16="http://schemas.microsoft.com/office/drawing/2014/main" id="{F8AF2927-2740-4FAD-8D8B-9B94032B3961}"/>
                  </a:ext>
                </a:extLst>
              </p:cNvPr>
              <p:cNvSpPr/>
              <p:nvPr/>
            </p:nvSpPr>
            <p:spPr bwMode="auto">
              <a:xfrm>
                <a:off x="3348" y="2246"/>
                <a:ext cx="3" cy="6"/>
              </a:xfrm>
              <a:custGeom>
                <a:gdLst>
                  <a:gd name="T0" fmla="*/ 0 w 3"/>
                  <a:gd name="T1" fmla="*/ 3 h 6"/>
                  <a:gd name="T2" fmla="*/ 3 w 3"/>
                  <a:gd name="T3" fmla="*/ 0 h 6"/>
                  <a:gd name="T4" fmla="*/ 3 w 3"/>
                  <a:gd name="T5" fmla="*/ 6 h 6"/>
                  <a:gd name="T6" fmla="*/ 0 w 3"/>
                  <a:gd name="T7" fmla="*/ 3 h 6"/>
                </a:gdLst>
                <a:cxnLst>
                  <a:cxn ang="0">
                    <a:pos x="T0" y="T1"/>
                  </a:cxn>
                  <a:cxn ang="0">
                    <a:pos x="T2" y="T3"/>
                  </a:cxn>
                  <a:cxn ang="0">
                    <a:pos x="T4" y="T5"/>
                  </a:cxn>
                  <a:cxn ang="0">
                    <a:pos x="T6" y="T7"/>
                  </a:cxn>
                </a:cxnLst>
                <a:rect l="0" t="0" r="r" b="b"/>
                <a:pathLst>
                  <a:path w="3" h="6">
                    <a:moveTo>
                      <a:pt x="0" y="3"/>
                    </a:moveTo>
                    <a:lnTo>
                      <a:pt x="3" y="0"/>
                    </a:lnTo>
                    <a:lnTo>
                      <a:pt x="3"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5" name="Freeform 2254">
                <a:extLst>
                  <a:ext uri="{FF2B5EF4-FFF2-40B4-BE49-F238E27FC236}">
                    <a16:creationId xmlns:a16="http://schemas.microsoft.com/office/drawing/2014/main" id="{E681A05A-9973-4F92-A88E-1D49ED40D722}"/>
                  </a:ext>
                </a:extLst>
              </p:cNvPr>
              <p:cNvSpPr/>
              <p:nvPr/>
            </p:nvSpPr>
            <p:spPr bwMode="auto">
              <a:xfrm>
                <a:off x="3383" y="2246"/>
                <a:ext cx="10" cy="8"/>
              </a:xfrm>
              <a:custGeom>
                <a:gdLst>
                  <a:gd name="T0" fmla="*/ 3 w 4"/>
                  <a:gd name="T1" fmla="*/ 1 h 3"/>
                  <a:gd name="T2" fmla="*/ 4 w 4"/>
                  <a:gd name="T3" fmla="*/ 1 h 3"/>
                  <a:gd name="T4" fmla="*/ 4 w 4"/>
                  <a:gd name="T5" fmla="*/ 1 h 3"/>
                  <a:gd name="T6" fmla="*/ 3 w 4"/>
                  <a:gd name="T7" fmla="*/ 1 h 3"/>
                  <a:gd name="T8" fmla="*/ 3 w 4"/>
                  <a:gd name="T9" fmla="*/ 1 h 3"/>
                  <a:gd name="T10" fmla="*/ 0 w 4"/>
                  <a:gd name="T11" fmla="*/ 1 h 3"/>
                  <a:gd name="T12" fmla="*/ 3 w 4"/>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4" y="1"/>
                      <a:pt x="4" y="1"/>
                      <a:pt x="4" y="1"/>
                    </a:cubicBezTo>
                    <a:cubicBezTo>
                      <a:pt x="4" y="1"/>
                      <a:pt x="4" y="1"/>
                      <a:pt x="4" y="1"/>
                    </a:cubicBezTo>
                    <a:cubicBezTo>
                      <a:pt x="3" y="1"/>
                      <a:pt x="3" y="1"/>
                      <a:pt x="3" y="1"/>
                    </a:cubicBezTo>
                    <a:cubicBezTo>
                      <a:pt x="3" y="1"/>
                      <a:pt x="3" y="1"/>
                      <a:pt x="3" y="1"/>
                    </a:cubicBezTo>
                    <a:cubicBezTo>
                      <a:pt x="1" y="0"/>
                      <a:pt x="1" y="3"/>
                      <a:pt x="0" y="1"/>
                    </a:cubicBezTo>
                    <a:cubicBezTo>
                      <a:pt x="1" y="1"/>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6" name="Freeform 2255">
                <a:extLst>
                  <a:ext uri="{FF2B5EF4-FFF2-40B4-BE49-F238E27FC236}">
                    <a16:creationId xmlns:a16="http://schemas.microsoft.com/office/drawing/2014/main" id="{85AEE9EC-FD8F-416B-A0EE-394BCD8EA8F9}"/>
                  </a:ext>
                </a:extLst>
              </p:cNvPr>
              <p:cNvSpPr/>
              <p:nvPr/>
            </p:nvSpPr>
            <p:spPr bwMode="auto">
              <a:xfrm>
                <a:off x="2405" y="2249"/>
                <a:ext cx="8" cy="3"/>
              </a:xfrm>
              <a:custGeom>
                <a:gdLst>
                  <a:gd name="T0" fmla="*/ 3 w 8"/>
                  <a:gd name="T1" fmla="*/ 0 h 3"/>
                  <a:gd name="T2" fmla="*/ 3 w 8"/>
                  <a:gd name="T3" fmla="*/ 3 h 3"/>
                  <a:gd name="T4" fmla="*/ 0 w 8"/>
                  <a:gd name="T5" fmla="*/ 3 h 3"/>
                  <a:gd name="T6" fmla="*/ 0 w 8"/>
                  <a:gd name="T7" fmla="*/ 0 h 3"/>
                  <a:gd name="T8" fmla="*/ 8 w 8"/>
                  <a:gd name="T9" fmla="*/ 0 h 3"/>
                  <a:gd name="T10" fmla="*/ 3 w 8"/>
                  <a:gd name="T11" fmla="*/ 0 h 3"/>
                </a:gdLst>
                <a:cxnLst>
                  <a:cxn ang="0">
                    <a:pos x="T0" y="T1"/>
                  </a:cxn>
                  <a:cxn ang="0">
                    <a:pos x="T2" y="T3"/>
                  </a:cxn>
                  <a:cxn ang="0">
                    <a:pos x="T4" y="T5"/>
                  </a:cxn>
                  <a:cxn ang="0">
                    <a:pos x="T6" y="T7"/>
                  </a:cxn>
                  <a:cxn ang="0">
                    <a:pos x="T8" y="T9"/>
                  </a:cxn>
                  <a:cxn ang="0">
                    <a:pos x="T10" y="T11"/>
                  </a:cxn>
                </a:cxnLst>
                <a:rect l="0" t="0" r="r" b="b"/>
                <a:pathLst>
                  <a:path w="8" h="3">
                    <a:moveTo>
                      <a:pt x="3" y="0"/>
                    </a:moveTo>
                    <a:lnTo>
                      <a:pt x="3" y="3"/>
                    </a:lnTo>
                    <a:lnTo>
                      <a:pt x="0" y="3"/>
                    </a:lnTo>
                    <a:lnTo>
                      <a:pt x="0" y="0"/>
                    </a:lnTo>
                    <a:lnTo>
                      <a:pt x="8"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7" name="Freeform 2256">
                <a:extLst>
                  <a:ext uri="{FF2B5EF4-FFF2-40B4-BE49-F238E27FC236}">
                    <a16:creationId xmlns:a16="http://schemas.microsoft.com/office/drawing/2014/main" id="{CB2C4762-BCE4-48F5-9044-3A1446C6B45F}"/>
                  </a:ext>
                </a:extLst>
              </p:cNvPr>
              <p:cNvSpPr/>
              <p:nvPr/>
            </p:nvSpPr>
            <p:spPr bwMode="auto">
              <a:xfrm>
                <a:off x="2905" y="2246"/>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8" name="Freeform 2257">
                <a:extLst>
                  <a:ext uri="{FF2B5EF4-FFF2-40B4-BE49-F238E27FC236}">
                    <a16:creationId xmlns:a16="http://schemas.microsoft.com/office/drawing/2014/main" id="{026DE6CF-5813-4B51-923D-F3E4D013028E}"/>
                  </a:ext>
                </a:extLst>
              </p:cNvPr>
              <p:cNvSpPr/>
              <p:nvPr/>
            </p:nvSpPr>
            <p:spPr bwMode="auto">
              <a:xfrm>
                <a:off x="2376" y="2249"/>
                <a:ext cx="2" cy="3"/>
              </a:xfrm>
              <a:custGeom>
                <a:gdLst>
                  <a:gd name="T0" fmla="*/ 0 w 2"/>
                  <a:gd name="T1" fmla="*/ 3 h 3"/>
                  <a:gd name="T2" fmla="*/ 0 w 2"/>
                  <a:gd name="T3" fmla="*/ 0 h 3"/>
                  <a:gd name="T4" fmla="*/ 2 w 2"/>
                  <a:gd name="T5" fmla="*/ 0 h 3"/>
                  <a:gd name="T6" fmla="*/ 0 w 2"/>
                  <a:gd name="T7" fmla="*/ 3 h 3"/>
                </a:gd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69" name="Freeform 2258">
                <a:extLst>
                  <a:ext uri="{FF2B5EF4-FFF2-40B4-BE49-F238E27FC236}">
                    <a16:creationId xmlns:a16="http://schemas.microsoft.com/office/drawing/2014/main" id="{E850932C-8031-4708-B88D-D81088C8D8DB}"/>
                  </a:ext>
                </a:extLst>
              </p:cNvPr>
              <p:cNvSpPr/>
              <p:nvPr/>
            </p:nvSpPr>
            <p:spPr bwMode="auto">
              <a:xfrm>
                <a:off x="2712" y="2249"/>
                <a:ext cx="6" cy="5"/>
              </a:xfrm>
              <a:custGeom>
                <a:gdLst>
                  <a:gd name="T0" fmla="*/ 2 w 2"/>
                  <a:gd name="T1" fmla="*/ 1 h 2"/>
                  <a:gd name="T2" fmla="*/ 0 w 2"/>
                  <a:gd name="T3" fmla="*/ 0 h 2"/>
                  <a:gd name="T4" fmla="*/ 2 w 2"/>
                  <a:gd name="T5" fmla="*/ 1 h 2"/>
                </a:gdLst>
                <a:cxnLst>
                  <a:cxn ang="0">
                    <a:pos x="T0" y="T1"/>
                  </a:cxn>
                  <a:cxn ang="0">
                    <a:pos x="T2" y="T3"/>
                  </a:cxn>
                  <a:cxn ang="0">
                    <a:pos x="T4" y="T5"/>
                  </a:cxn>
                </a:cxnLst>
                <a:rect l="0" t="0" r="r" b="b"/>
                <a:pathLst>
                  <a:path w="2" h="2">
                    <a:moveTo>
                      <a:pt x="2" y="1"/>
                    </a:moveTo>
                    <a:cubicBezTo>
                      <a:pt x="1" y="2"/>
                      <a:pt x="0" y="0"/>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0" name="Freeform 2259">
                <a:extLst>
                  <a:ext uri="{FF2B5EF4-FFF2-40B4-BE49-F238E27FC236}">
                    <a16:creationId xmlns:a16="http://schemas.microsoft.com/office/drawing/2014/main" id="{850A442A-8AA6-4384-A545-59BCED159216}"/>
                  </a:ext>
                </a:extLst>
              </p:cNvPr>
              <p:cNvSpPr/>
              <p:nvPr/>
            </p:nvSpPr>
            <p:spPr bwMode="auto">
              <a:xfrm>
                <a:off x="2731" y="2249"/>
                <a:ext cx="3" cy="3"/>
              </a:xfrm>
              <a:custGeom>
                <a:gdLst>
                  <a:gd name="T0" fmla="*/ 3 w 3"/>
                  <a:gd name="T1" fmla="*/ 3 h 3"/>
                  <a:gd name="T2" fmla="*/ 3 w 3"/>
                  <a:gd name="T3" fmla="*/ 3 h 3"/>
                  <a:gd name="T4" fmla="*/ 0 w 3"/>
                  <a:gd name="T5" fmla="*/ 3 h 3"/>
                  <a:gd name="T6" fmla="*/ 0 w 3"/>
                  <a:gd name="T7" fmla="*/ 0 h 3"/>
                  <a:gd name="T8" fmla="*/ 3 w 3"/>
                  <a:gd name="T9" fmla="*/ 3 h 3"/>
                </a:gdLst>
                <a:cxnLst>
                  <a:cxn ang="0">
                    <a:pos x="T0" y="T1"/>
                  </a:cxn>
                  <a:cxn ang="0">
                    <a:pos x="T2" y="T3"/>
                  </a:cxn>
                  <a:cxn ang="0">
                    <a:pos x="T4" y="T5"/>
                  </a:cxn>
                  <a:cxn ang="0">
                    <a:pos x="T6" y="T7"/>
                  </a:cxn>
                  <a:cxn ang="0">
                    <a:pos x="T8" y="T9"/>
                  </a:cxn>
                </a:cxnLst>
                <a:rect l="0" t="0" r="r" b="b"/>
                <a:pathLst>
                  <a:path w="3" h="3">
                    <a:moveTo>
                      <a:pt x="3" y="3"/>
                    </a:moveTo>
                    <a:lnTo>
                      <a:pt x="3" y="3"/>
                    </a:ln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1" name="Freeform 2260">
                <a:extLst>
                  <a:ext uri="{FF2B5EF4-FFF2-40B4-BE49-F238E27FC236}">
                    <a16:creationId xmlns:a16="http://schemas.microsoft.com/office/drawing/2014/main" id="{F77DBFAC-BD4C-4ECC-9FE9-2833FC7EFA12}"/>
                  </a:ext>
                </a:extLst>
              </p:cNvPr>
              <p:cNvSpPr/>
              <p:nvPr/>
            </p:nvSpPr>
            <p:spPr bwMode="auto">
              <a:xfrm>
                <a:off x="2734" y="2249"/>
                <a:ext cx="26" cy="11"/>
              </a:xfrm>
              <a:custGeom>
                <a:gdLst>
                  <a:gd name="T0" fmla="*/ 10 w 10"/>
                  <a:gd name="T1" fmla="*/ 1 h 4"/>
                  <a:gd name="T2" fmla="*/ 4 w 10"/>
                  <a:gd name="T3" fmla="*/ 4 h 4"/>
                  <a:gd name="T4" fmla="*/ 4 w 10"/>
                  <a:gd name="T5" fmla="*/ 3 h 4"/>
                  <a:gd name="T6" fmla="*/ 0 w 10"/>
                  <a:gd name="T7" fmla="*/ 4 h 4"/>
                  <a:gd name="T8" fmla="*/ 2 w 10"/>
                  <a:gd name="T9" fmla="*/ 3 h 4"/>
                  <a:gd name="T10" fmla="*/ 0 w 10"/>
                  <a:gd name="T11" fmla="*/ 2 h 4"/>
                  <a:gd name="T12" fmla="*/ 8 w 10"/>
                  <a:gd name="T13" fmla="*/ 1 h 4"/>
                  <a:gd name="T14" fmla="*/ 10 w 10"/>
                  <a:gd name="T15" fmla="*/ 0 h 4"/>
                  <a:gd name="T16" fmla="*/ 10 w 10"/>
                  <a:gd name="T17" fmla="*/ 1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1"/>
                    </a:moveTo>
                    <a:cubicBezTo>
                      <a:pt x="8" y="2"/>
                      <a:pt x="5" y="1"/>
                      <a:pt x="4" y="4"/>
                    </a:cubicBezTo>
                    <a:cubicBezTo>
                      <a:pt x="4" y="3"/>
                      <a:pt x="4" y="3"/>
                      <a:pt x="4" y="3"/>
                    </a:cubicBezTo>
                    <a:cubicBezTo>
                      <a:pt x="3" y="3"/>
                      <a:pt x="2" y="4"/>
                      <a:pt x="0" y="4"/>
                    </a:cubicBezTo>
                    <a:cubicBezTo>
                      <a:pt x="2" y="3"/>
                      <a:pt x="2" y="3"/>
                      <a:pt x="2" y="3"/>
                    </a:cubicBezTo>
                    <a:cubicBezTo>
                      <a:pt x="1" y="3"/>
                      <a:pt x="1" y="3"/>
                      <a:pt x="0" y="2"/>
                    </a:cubicBezTo>
                    <a:cubicBezTo>
                      <a:pt x="3" y="1"/>
                      <a:pt x="6" y="1"/>
                      <a:pt x="8" y="1"/>
                    </a:cubicBezTo>
                    <a:cubicBezTo>
                      <a:pt x="9" y="1"/>
                      <a:pt x="10" y="1"/>
                      <a:pt x="10" y="0"/>
                    </a:cubicBez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2" name="Freeform 2261">
                <a:extLst>
                  <a:ext uri="{FF2B5EF4-FFF2-40B4-BE49-F238E27FC236}">
                    <a16:creationId xmlns:a16="http://schemas.microsoft.com/office/drawing/2014/main" id="{BCF83BD6-0F8C-4B41-97C0-3E7FA01ED123}"/>
                  </a:ext>
                </a:extLst>
              </p:cNvPr>
              <p:cNvSpPr/>
              <p:nvPr/>
            </p:nvSpPr>
            <p:spPr bwMode="auto">
              <a:xfrm>
                <a:off x="2651" y="2252"/>
                <a:ext cx="5" cy="0"/>
              </a:xfrm>
              <a:custGeom>
                <a:gdLst>
                  <a:gd name="T0" fmla="*/ 2 w 2"/>
                  <a:gd name="T1" fmla="*/ 0 w 2"/>
                  <a:gd name="T2" fmla="*/ 2 w 2"/>
                </a:gdLst>
                <a:cxnLst>
                  <a:cxn ang="0">
                    <a:pos x="T0" y="0"/>
                  </a:cxn>
                  <a:cxn ang="0">
                    <a:pos x="T1" y="0"/>
                  </a:cxn>
                  <a:cxn ang="0">
                    <a:pos x="T2" y="0"/>
                  </a:cxn>
                </a:cxnLst>
                <a:rect l="0" t="0" r="r" b="b"/>
                <a:pathLst>
                  <a:path w="2">
                    <a:moveTo>
                      <a:pt x="2" y="0"/>
                    </a:moveTo>
                    <a:cubicBezTo>
                      <a:pt x="1" y="0"/>
                      <a:pt x="0"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3" name="Freeform 2262">
                <a:extLst>
                  <a:ext uri="{FF2B5EF4-FFF2-40B4-BE49-F238E27FC236}">
                    <a16:creationId xmlns:a16="http://schemas.microsoft.com/office/drawing/2014/main" id="{54325717-CB3F-4EB9-BEF6-133A1E3F49C2}"/>
                  </a:ext>
                </a:extLst>
              </p:cNvPr>
              <p:cNvSpPr/>
              <p:nvPr/>
            </p:nvSpPr>
            <p:spPr bwMode="auto">
              <a:xfrm>
                <a:off x="3271" y="2249"/>
                <a:ext cx="16" cy="8"/>
              </a:xfrm>
              <a:custGeom>
                <a:gdLst>
                  <a:gd name="T0" fmla="*/ 6 w 6"/>
                  <a:gd name="T1" fmla="*/ 1 h 3"/>
                  <a:gd name="T2" fmla="*/ 6 w 6"/>
                  <a:gd name="T3" fmla="*/ 2 h 3"/>
                  <a:gd name="T4" fmla="*/ 1 w 6"/>
                  <a:gd name="T5" fmla="*/ 3 h 3"/>
                  <a:gd name="T6" fmla="*/ 0 w 6"/>
                  <a:gd name="T7" fmla="*/ 3 h 3"/>
                  <a:gd name="T8" fmla="*/ 5 w 6"/>
                  <a:gd name="T9" fmla="*/ 1 h 3"/>
                  <a:gd name="T10" fmla="*/ 6 w 6"/>
                  <a:gd name="T11" fmla="*/ 1 h 3"/>
                </a:gdLst>
                <a:cxnLst>
                  <a:cxn ang="0">
                    <a:pos x="T0" y="T1"/>
                  </a:cxn>
                  <a:cxn ang="0">
                    <a:pos x="T2" y="T3"/>
                  </a:cxn>
                  <a:cxn ang="0">
                    <a:pos x="T4" y="T5"/>
                  </a:cxn>
                  <a:cxn ang="0">
                    <a:pos x="T6" y="T7"/>
                  </a:cxn>
                  <a:cxn ang="0">
                    <a:pos x="T8" y="T9"/>
                  </a:cxn>
                  <a:cxn ang="0">
                    <a:pos x="T10" y="T11"/>
                  </a:cxn>
                </a:cxnLst>
                <a:rect l="0" t="0" r="r" b="b"/>
                <a:pathLst>
                  <a:path w="6" h="3">
                    <a:moveTo>
                      <a:pt x="6" y="1"/>
                    </a:moveTo>
                    <a:cubicBezTo>
                      <a:pt x="6" y="2"/>
                      <a:pt x="6" y="2"/>
                      <a:pt x="6" y="2"/>
                    </a:cubicBezTo>
                    <a:cubicBezTo>
                      <a:pt x="4" y="1"/>
                      <a:pt x="3" y="2"/>
                      <a:pt x="1" y="3"/>
                    </a:cubicBezTo>
                    <a:cubicBezTo>
                      <a:pt x="0" y="3"/>
                      <a:pt x="0" y="3"/>
                      <a:pt x="0" y="3"/>
                    </a:cubicBezTo>
                    <a:cubicBezTo>
                      <a:pt x="0" y="1"/>
                      <a:pt x="3" y="2"/>
                      <a:pt x="5" y="1"/>
                    </a:cubicBezTo>
                    <a:cubicBezTo>
                      <a:pt x="5" y="2"/>
                      <a:pt x="6"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4" name="Freeform 2263">
                <a:extLst>
                  <a:ext uri="{FF2B5EF4-FFF2-40B4-BE49-F238E27FC236}">
                    <a16:creationId xmlns:a16="http://schemas.microsoft.com/office/drawing/2014/main" id="{8E62E5B8-4C51-4678-81B3-BFD136BF1951}"/>
                  </a:ext>
                </a:extLst>
              </p:cNvPr>
              <p:cNvSpPr/>
              <p:nvPr/>
            </p:nvSpPr>
            <p:spPr bwMode="auto">
              <a:xfrm>
                <a:off x="3295" y="2249"/>
                <a:ext cx="5"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1" y="1"/>
                    </a:cubicBezTo>
                    <a:cubicBezTo>
                      <a:pt x="0"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5" name="Rectangle 2264">
                <a:extLst>
                  <a:ext uri="{FF2B5EF4-FFF2-40B4-BE49-F238E27FC236}">
                    <a16:creationId xmlns:a16="http://schemas.microsoft.com/office/drawing/2014/main" id="{9CB7AAD6-93BC-410E-8F90-2D5B1A6520E2}"/>
                  </a:ext>
                </a:extLst>
              </p:cNvPr>
              <p:cNvSpPr>
                <a:spLocks noChangeArrowheads="1"/>
              </p:cNvSpPr>
              <p:nvPr/>
            </p:nvSpPr>
            <p:spPr bwMode="auto">
              <a:xfrm>
                <a:off x="2322" y="225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6" name="Freeform 2265">
                <a:extLst>
                  <a:ext uri="{FF2B5EF4-FFF2-40B4-BE49-F238E27FC236}">
                    <a16:creationId xmlns:a16="http://schemas.microsoft.com/office/drawing/2014/main" id="{D6A58499-D65C-4CCA-8054-996D2C613EFA}"/>
                  </a:ext>
                </a:extLst>
              </p:cNvPr>
              <p:cNvSpPr/>
              <p:nvPr/>
            </p:nvSpPr>
            <p:spPr bwMode="auto">
              <a:xfrm>
                <a:off x="2891" y="2252"/>
                <a:ext cx="6" cy="2"/>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0"/>
                      <a:pt x="1" y="0"/>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7" name="Freeform 2266">
                <a:extLst>
                  <a:ext uri="{FF2B5EF4-FFF2-40B4-BE49-F238E27FC236}">
                    <a16:creationId xmlns:a16="http://schemas.microsoft.com/office/drawing/2014/main" id="{FA7831CB-5F61-41DB-8E0A-53D0DD42E4CD}"/>
                  </a:ext>
                </a:extLst>
              </p:cNvPr>
              <p:cNvSpPr/>
              <p:nvPr/>
            </p:nvSpPr>
            <p:spPr bwMode="auto">
              <a:xfrm>
                <a:off x="3110" y="2252"/>
                <a:ext cx="6" cy="2"/>
              </a:xfrm>
              <a:custGeom>
                <a:gdLst>
                  <a:gd name="T0" fmla="*/ 2 w 2"/>
                  <a:gd name="T1" fmla="*/ 0 h 1"/>
                  <a:gd name="T2" fmla="*/ 2 w 2"/>
                  <a:gd name="T3" fmla="*/ 0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2" y="0"/>
                      <a:pt x="2" y="0"/>
                    </a:cubicBezTo>
                    <a:cubicBezTo>
                      <a:pt x="1" y="0"/>
                      <a:pt x="0" y="1"/>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8" name="Freeform 2267">
                <a:extLst>
                  <a:ext uri="{FF2B5EF4-FFF2-40B4-BE49-F238E27FC236}">
                    <a16:creationId xmlns:a16="http://schemas.microsoft.com/office/drawing/2014/main" id="{14F341B0-DFA3-42CE-83B1-4DFABFFFD660}"/>
                  </a:ext>
                </a:extLst>
              </p:cNvPr>
              <p:cNvSpPr/>
              <p:nvPr/>
            </p:nvSpPr>
            <p:spPr bwMode="auto">
              <a:xfrm>
                <a:off x="3377" y="2252"/>
                <a:ext cx="3" cy="2"/>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0"/>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79" name="Freeform 2268">
                <a:extLst>
                  <a:ext uri="{FF2B5EF4-FFF2-40B4-BE49-F238E27FC236}">
                    <a16:creationId xmlns:a16="http://schemas.microsoft.com/office/drawing/2014/main" id="{4493F688-F91B-465E-AB70-48DCD645E989}"/>
                  </a:ext>
                </a:extLst>
              </p:cNvPr>
              <p:cNvSpPr/>
              <p:nvPr/>
            </p:nvSpPr>
            <p:spPr bwMode="auto">
              <a:xfrm>
                <a:off x="2285" y="2252"/>
                <a:ext cx="29" cy="10"/>
              </a:xfrm>
              <a:custGeom>
                <a:gdLst>
                  <a:gd name="T0" fmla="*/ 8 w 11"/>
                  <a:gd name="T1" fmla="*/ 0 h 4"/>
                  <a:gd name="T2" fmla="*/ 8 w 11"/>
                  <a:gd name="T3" fmla="*/ 1 h 4"/>
                  <a:gd name="T4" fmla="*/ 10 w 11"/>
                  <a:gd name="T5" fmla="*/ 0 h 4"/>
                  <a:gd name="T6" fmla="*/ 9 w 11"/>
                  <a:gd name="T7" fmla="*/ 2 h 4"/>
                  <a:gd name="T8" fmla="*/ 5 w 11"/>
                  <a:gd name="T9" fmla="*/ 1 h 4"/>
                  <a:gd name="T10" fmla="*/ 5 w 11"/>
                  <a:gd name="T11" fmla="*/ 4 h 4"/>
                  <a:gd name="T12" fmla="*/ 0 w 11"/>
                  <a:gd name="T13" fmla="*/ 3 h 4"/>
                  <a:gd name="T14" fmla="*/ 2 w 11"/>
                  <a:gd name="T15" fmla="*/ 3 h 4"/>
                  <a:gd name="T16" fmla="*/ 2 w 11"/>
                  <a:gd name="T17" fmla="*/ 1 h 4"/>
                  <a:gd name="T18" fmla="*/ 4 w 11"/>
                  <a:gd name="T19" fmla="*/ 3 h 4"/>
                  <a:gd name="T20" fmla="*/ 8 w 11"/>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8" y="0"/>
                    </a:moveTo>
                    <a:cubicBezTo>
                      <a:pt x="8" y="1"/>
                      <a:pt x="8" y="1"/>
                      <a:pt x="8" y="1"/>
                    </a:cubicBezTo>
                    <a:cubicBezTo>
                      <a:pt x="10" y="1"/>
                      <a:pt x="9" y="0"/>
                      <a:pt x="10" y="0"/>
                    </a:cubicBezTo>
                    <a:cubicBezTo>
                      <a:pt x="11" y="1"/>
                      <a:pt x="10" y="1"/>
                      <a:pt x="9" y="2"/>
                    </a:cubicBezTo>
                    <a:cubicBezTo>
                      <a:pt x="8" y="0"/>
                      <a:pt x="7" y="3"/>
                      <a:pt x="5" y="1"/>
                    </a:cubicBezTo>
                    <a:cubicBezTo>
                      <a:pt x="6" y="2"/>
                      <a:pt x="4" y="3"/>
                      <a:pt x="5" y="4"/>
                    </a:cubicBezTo>
                    <a:cubicBezTo>
                      <a:pt x="3" y="4"/>
                      <a:pt x="2" y="4"/>
                      <a:pt x="0" y="3"/>
                    </a:cubicBezTo>
                    <a:cubicBezTo>
                      <a:pt x="2" y="3"/>
                      <a:pt x="2" y="3"/>
                      <a:pt x="2" y="3"/>
                    </a:cubicBezTo>
                    <a:cubicBezTo>
                      <a:pt x="1" y="2"/>
                      <a:pt x="2" y="2"/>
                      <a:pt x="2" y="1"/>
                    </a:cubicBezTo>
                    <a:cubicBezTo>
                      <a:pt x="3" y="1"/>
                      <a:pt x="2" y="3"/>
                      <a:pt x="4" y="3"/>
                    </a:cubicBezTo>
                    <a:cubicBezTo>
                      <a:pt x="4" y="1"/>
                      <a:pt x="6"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0" name="Freeform 2269">
                <a:extLst>
                  <a:ext uri="{FF2B5EF4-FFF2-40B4-BE49-F238E27FC236}">
                    <a16:creationId xmlns:a16="http://schemas.microsoft.com/office/drawing/2014/main" id="{7EFE9B69-2BB9-4CAE-8FB4-445F0A542BEA}"/>
                  </a:ext>
                </a:extLst>
              </p:cNvPr>
              <p:cNvSpPr/>
              <p:nvPr/>
            </p:nvSpPr>
            <p:spPr bwMode="auto">
              <a:xfrm>
                <a:off x="2704" y="2252"/>
                <a:ext cx="3" cy="2"/>
              </a:xfrm>
              <a:custGeom>
                <a:gdLst>
                  <a:gd name="T0" fmla="*/ 3 w 3"/>
                  <a:gd name="T1" fmla="*/ 0 h 2"/>
                  <a:gd name="T2" fmla="*/ 0 w 3"/>
                  <a:gd name="T3" fmla="*/ 2 h 2"/>
                  <a:gd name="T4" fmla="*/ 0 w 3"/>
                  <a:gd name="T5" fmla="*/ 2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1" name="Freeform 2270">
                <a:extLst>
                  <a:ext uri="{FF2B5EF4-FFF2-40B4-BE49-F238E27FC236}">
                    <a16:creationId xmlns:a16="http://schemas.microsoft.com/office/drawing/2014/main" id="{1D23B84B-5C23-4C32-949A-570A63B1BE34}"/>
                  </a:ext>
                </a:extLst>
              </p:cNvPr>
              <p:cNvSpPr/>
              <p:nvPr/>
            </p:nvSpPr>
            <p:spPr bwMode="auto">
              <a:xfrm flipH="1">
                <a:off x="3025" y="2252"/>
                <a:ext cx="0" cy="2"/>
              </a:xfrm>
              <a:custGeom>
                <a:gdLst>
                  <a:gd name="T0" fmla="*/ 0 h 1"/>
                  <a:gd name="T1" fmla="*/ 1 h 1"/>
                  <a:gd name="T2" fmla="*/ 1 h 1"/>
                  <a:gd name="T3" fmla="*/ 0 h 1"/>
                </a:gd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2" name="Freeform 2271">
                <a:extLst>
                  <a:ext uri="{FF2B5EF4-FFF2-40B4-BE49-F238E27FC236}">
                    <a16:creationId xmlns:a16="http://schemas.microsoft.com/office/drawing/2014/main" id="{09023A13-084D-4907-B4A8-A3B3F0BA003F}"/>
                  </a:ext>
                </a:extLst>
              </p:cNvPr>
              <p:cNvSpPr/>
              <p:nvPr/>
            </p:nvSpPr>
            <p:spPr bwMode="auto">
              <a:xfrm>
                <a:off x="3241" y="2249"/>
                <a:ext cx="14" cy="13"/>
              </a:xfrm>
              <a:custGeom>
                <a:gdLst>
                  <a:gd name="T0" fmla="*/ 5 w 5"/>
                  <a:gd name="T1" fmla="*/ 2 h 5"/>
                  <a:gd name="T2" fmla="*/ 3 w 5"/>
                  <a:gd name="T3" fmla="*/ 3 h 5"/>
                  <a:gd name="T4" fmla="*/ 4 w 5"/>
                  <a:gd name="T5" fmla="*/ 3 h 5"/>
                  <a:gd name="T6" fmla="*/ 1 w 5"/>
                  <a:gd name="T7" fmla="*/ 5 h 5"/>
                  <a:gd name="T8" fmla="*/ 1 w 5"/>
                  <a:gd name="T9" fmla="*/ 4 h 5"/>
                  <a:gd name="T10" fmla="*/ 5 w 5"/>
                  <a:gd name="T11" fmla="*/ 2 h 5"/>
                </a:gdLst>
                <a:cxnLst>
                  <a:cxn ang="0">
                    <a:pos x="T0" y="T1"/>
                  </a:cxn>
                  <a:cxn ang="0">
                    <a:pos x="T2" y="T3"/>
                  </a:cxn>
                  <a:cxn ang="0">
                    <a:pos x="T4" y="T5"/>
                  </a:cxn>
                  <a:cxn ang="0">
                    <a:pos x="T6" y="T7"/>
                  </a:cxn>
                  <a:cxn ang="0">
                    <a:pos x="T8" y="T9"/>
                  </a:cxn>
                  <a:cxn ang="0">
                    <a:pos x="T10" y="T11"/>
                  </a:cxn>
                </a:cxnLst>
                <a:rect l="0" t="0" r="r" b="b"/>
                <a:pathLst>
                  <a:path w="5" h="5">
                    <a:moveTo>
                      <a:pt x="5" y="2"/>
                    </a:moveTo>
                    <a:cubicBezTo>
                      <a:pt x="5" y="2"/>
                      <a:pt x="4" y="2"/>
                      <a:pt x="3" y="3"/>
                    </a:cubicBezTo>
                    <a:cubicBezTo>
                      <a:pt x="4" y="3"/>
                      <a:pt x="4" y="3"/>
                      <a:pt x="4" y="3"/>
                    </a:cubicBezTo>
                    <a:cubicBezTo>
                      <a:pt x="3" y="4"/>
                      <a:pt x="1" y="4"/>
                      <a:pt x="1" y="5"/>
                    </a:cubicBezTo>
                    <a:cubicBezTo>
                      <a:pt x="0" y="5"/>
                      <a:pt x="1" y="4"/>
                      <a:pt x="1" y="4"/>
                    </a:cubicBezTo>
                    <a:cubicBezTo>
                      <a:pt x="3" y="4"/>
                      <a:pt x="3"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3" name="Freeform 2272">
                <a:extLst>
                  <a:ext uri="{FF2B5EF4-FFF2-40B4-BE49-F238E27FC236}">
                    <a16:creationId xmlns:a16="http://schemas.microsoft.com/office/drawing/2014/main" id="{03AC6E15-8B26-4685-A493-97C2805673AF}"/>
                  </a:ext>
                </a:extLst>
              </p:cNvPr>
              <p:cNvSpPr/>
              <p:nvPr/>
            </p:nvSpPr>
            <p:spPr bwMode="auto">
              <a:xfrm>
                <a:off x="3407" y="2252"/>
                <a:ext cx="5" cy="5"/>
              </a:xfrm>
              <a:custGeom>
                <a:gdLst>
                  <a:gd name="T0" fmla="*/ 1 w 2"/>
                  <a:gd name="T1" fmla="*/ 2 h 2"/>
                  <a:gd name="T2" fmla="*/ 2 w 2"/>
                  <a:gd name="T3" fmla="*/ 0 h 2"/>
                  <a:gd name="T4" fmla="*/ 1 w 2"/>
                  <a:gd name="T5" fmla="*/ 2 h 2"/>
                </a:gdLst>
                <a:cxnLst>
                  <a:cxn ang="0">
                    <a:pos x="T0" y="T1"/>
                  </a:cxn>
                  <a:cxn ang="0">
                    <a:pos x="T2" y="T3"/>
                  </a:cxn>
                  <a:cxn ang="0">
                    <a:pos x="T4" y="T5"/>
                  </a:cxn>
                </a:cxnLst>
                <a:rect l="0" t="0" r="r" b="b"/>
                <a:pathLst>
                  <a:path w="2" h="2">
                    <a:moveTo>
                      <a:pt x="1" y="2"/>
                    </a:moveTo>
                    <a:cubicBezTo>
                      <a:pt x="0" y="1"/>
                      <a:pt x="1" y="1"/>
                      <a:pt x="2" y="0"/>
                    </a:cubicBezTo>
                    <a:cubicBezTo>
                      <a:pt x="1"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4" name="Freeform 2273">
                <a:extLst>
                  <a:ext uri="{FF2B5EF4-FFF2-40B4-BE49-F238E27FC236}">
                    <a16:creationId xmlns:a16="http://schemas.microsoft.com/office/drawing/2014/main" id="{C44FBA0F-4B67-4062-BACF-57D71FF5F178}"/>
                  </a:ext>
                </a:extLst>
              </p:cNvPr>
              <p:cNvSpPr/>
              <p:nvPr/>
            </p:nvSpPr>
            <p:spPr bwMode="auto">
              <a:xfrm>
                <a:off x="3864" y="2252"/>
                <a:ext cx="2" cy="5"/>
              </a:xfrm>
              <a:custGeom>
                <a:gdLst>
                  <a:gd name="T0" fmla="*/ 2 w 2"/>
                  <a:gd name="T1" fmla="*/ 0 h 5"/>
                  <a:gd name="T2" fmla="*/ 2 w 2"/>
                  <a:gd name="T3" fmla="*/ 5 h 5"/>
                  <a:gd name="T4" fmla="*/ 0 w 2"/>
                  <a:gd name="T5" fmla="*/ 0 h 5"/>
                  <a:gd name="T6" fmla="*/ 2 w 2"/>
                  <a:gd name="T7" fmla="*/ 0 h 5"/>
                </a:gdLst>
                <a:cxnLst>
                  <a:cxn ang="0">
                    <a:pos x="T0" y="T1"/>
                  </a:cxn>
                  <a:cxn ang="0">
                    <a:pos x="T2" y="T3"/>
                  </a:cxn>
                  <a:cxn ang="0">
                    <a:pos x="T4" y="T5"/>
                  </a:cxn>
                  <a:cxn ang="0">
                    <a:pos x="T6" y="T7"/>
                  </a:cxn>
                </a:cxnLst>
                <a:rect l="0" t="0" r="r" b="b"/>
                <a:pathLst>
                  <a:path w="2" h="5">
                    <a:moveTo>
                      <a:pt x="2" y="0"/>
                    </a:moveTo>
                    <a:lnTo>
                      <a:pt x="2" y="5"/>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5" name="Freeform 2274">
                <a:extLst>
                  <a:ext uri="{FF2B5EF4-FFF2-40B4-BE49-F238E27FC236}">
                    <a16:creationId xmlns:a16="http://schemas.microsoft.com/office/drawing/2014/main" id="{7E06FC0B-E443-4779-B923-F884375A7616}"/>
                  </a:ext>
                </a:extLst>
              </p:cNvPr>
              <p:cNvSpPr/>
              <p:nvPr/>
            </p:nvSpPr>
            <p:spPr bwMode="auto">
              <a:xfrm>
                <a:off x="2819" y="2252"/>
                <a:ext cx="40" cy="21"/>
              </a:xfrm>
              <a:custGeom>
                <a:gdLst>
                  <a:gd name="T0" fmla="*/ 12 w 15"/>
                  <a:gd name="T1" fmla="*/ 1 h 8"/>
                  <a:gd name="T2" fmla="*/ 13 w 15"/>
                  <a:gd name="T3" fmla="*/ 2 h 8"/>
                  <a:gd name="T4" fmla="*/ 13 w 15"/>
                  <a:gd name="T5" fmla="*/ 2 h 8"/>
                  <a:gd name="T6" fmla="*/ 11 w 15"/>
                  <a:gd name="T7" fmla="*/ 3 h 8"/>
                  <a:gd name="T8" fmla="*/ 12 w 15"/>
                  <a:gd name="T9" fmla="*/ 3 h 8"/>
                  <a:gd name="T10" fmla="*/ 10 w 15"/>
                  <a:gd name="T11" fmla="*/ 3 h 8"/>
                  <a:gd name="T12" fmla="*/ 14 w 15"/>
                  <a:gd name="T13" fmla="*/ 5 h 8"/>
                  <a:gd name="T14" fmla="*/ 15 w 15"/>
                  <a:gd name="T15" fmla="*/ 4 h 8"/>
                  <a:gd name="T16" fmla="*/ 15 w 15"/>
                  <a:gd name="T17" fmla="*/ 6 h 8"/>
                  <a:gd name="T18" fmla="*/ 12 w 15"/>
                  <a:gd name="T19" fmla="*/ 6 h 8"/>
                  <a:gd name="T20" fmla="*/ 13 w 15"/>
                  <a:gd name="T21" fmla="*/ 5 h 8"/>
                  <a:gd name="T22" fmla="*/ 5 w 15"/>
                  <a:gd name="T23" fmla="*/ 6 h 8"/>
                  <a:gd name="T24" fmla="*/ 10 w 15"/>
                  <a:gd name="T25" fmla="*/ 4 h 8"/>
                  <a:gd name="T26" fmla="*/ 8 w 15"/>
                  <a:gd name="T27" fmla="*/ 3 h 8"/>
                  <a:gd name="T28" fmla="*/ 7 w 15"/>
                  <a:gd name="T29" fmla="*/ 3 h 8"/>
                  <a:gd name="T30" fmla="*/ 8 w 15"/>
                  <a:gd name="T31" fmla="*/ 4 h 8"/>
                  <a:gd name="T32" fmla="*/ 6 w 15"/>
                  <a:gd name="T33" fmla="*/ 4 h 8"/>
                  <a:gd name="T34" fmla="*/ 5 w 15"/>
                  <a:gd name="T35" fmla="*/ 6 h 8"/>
                  <a:gd name="T36" fmla="*/ 2 w 15"/>
                  <a:gd name="T37" fmla="*/ 4 h 8"/>
                  <a:gd name="T38" fmla="*/ 2 w 15"/>
                  <a:gd name="T39" fmla="*/ 6 h 8"/>
                  <a:gd name="T40" fmla="*/ 0 w 15"/>
                  <a:gd name="T41" fmla="*/ 5 h 8"/>
                  <a:gd name="T42" fmla="*/ 0 w 15"/>
                  <a:gd name="T43" fmla="*/ 3 h 8"/>
                  <a:gd name="T44" fmla="*/ 0 w 15"/>
                  <a:gd name="T45" fmla="*/ 2 h 8"/>
                  <a:gd name="T46" fmla="*/ 4 w 15"/>
                  <a:gd name="T47" fmla="*/ 1 h 8"/>
                  <a:gd name="T48" fmla="*/ 11 w 15"/>
                  <a:gd name="T49" fmla="*/ 2 h 8"/>
                  <a:gd name="T50" fmla="*/ 12 w 15"/>
                  <a:gd name="T51"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1"/>
                    </a:moveTo>
                    <a:cubicBezTo>
                      <a:pt x="12" y="1"/>
                      <a:pt x="13" y="2"/>
                      <a:pt x="13" y="2"/>
                    </a:cubicBezTo>
                    <a:cubicBezTo>
                      <a:pt x="13" y="2"/>
                      <a:pt x="13" y="2"/>
                      <a:pt x="13" y="2"/>
                    </a:cubicBezTo>
                    <a:cubicBezTo>
                      <a:pt x="12" y="2"/>
                      <a:pt x="12" y="2"/>
                      <a:pt x="11" y="3"/>
                    </a:cubicBezTo>
                    <a:cubicBezTo>
                      <a:pt x="12" y="3"/>
                      <a:pt x="12" y="3"/>
                      <a:pt x="12" y="3"/>
                    </a:cubicBezTo>
                    <a:cubicBezTo>
                      <a:pt x="10" y="3"/>
                      <a:pt x="10" y="3"/>
                      <a:pt x="10" y="3"/>
                    </a:cubicBezTo>
                    <a:cubicBezTo>
                      <a:pt x="10" y="6"/>
                      <a:pt x="12" y="4"/>
                      <a:pt x="14" y="5"/>
                    </a:cubicBezTo>
                    <a:cubicBezTo>
                      <a:pt x="15" y="4"/>
                      <a:pt x="15" y="4"/>
                      <a:pt x="15" y="4"/>
                    </a:cubicBezTo>
                    <a:cubicBezTo>
                      <a:pt x="15" y="4"/>
                      <a:pt x="13" y="5"/>
                      <a:pt x="15" y="6"/>
                    </a:cubicBezTo>
                    <a:cubicBezTo>
                      <a:pt x="14" y="6"/>
                      <a:pt x="13" y="5"/>
                      <a:pt x="12" y="6"/>
                    </a:cubicBezTo>
                    <a:cubicBezTo>
                      <a:pt x="13" y="5"/>
                      <a:pt x="13" y="5"/>
                      <a:pt x="13" y="5"/>
                    </a:cubicBezTo>
                    <a:cubicBezTo>
                      <a:pt x="9" y="3"/>
                      <a:pt x="8" y="8"/>
                      <a:pt x="5" y="6"/>
                    </a:cubicBezTo>
                    <a:cubicBezTo>
                      <a:pt x="7" y="5"/>
                      <a:pt x="10" y="7"/>
                      <a:pt x="10" y="4"/>
                    </a:cubicBezTo>
                    <a:cubicBezTo>
                      <a:pt x="10" y="3"/>
                      <a:pt x="8" y="3"/>
                      <a:pt x="8" y="3"/>
                    </a:cubicBezTo>
                    <a:cubicBezTo>
                      <a:pt x="7" y="3"/>
                      <a:pt x="7" y="3"/>
                      <a:pt x="7" y="3"/>
                    </a:cubicBezTo>
                    <a:cubicBezTo>
                      <a:pt x="8" y="4"/>
                      <a:pt x="8" y="4"/>
                      <a:pt x="8" y="4"/>
                    </a:cubicBezTo>
                    <a:cubicBezTo>
                      <a:pt x="8" y="5"/>
                      <a:pt x="6" y="3"/>
                      <a:pt x="6" y="4"/>
                    </a:cubicBezTo>
                    <a:cubicBezTo>
                      <a:pt x="5" y="5"/>
                      <a:pt x="7" y="6"/>
                      <a:pt x="5" y="6"/>
                    </a:cubicBezTo>
                    <a:cubicBezTo>
                      <a:pt x="2" y="4"/>
                      <a:pt x="2" y="4"/>
                      <a:pt x="2" y="4"/>
                    </a:cubicBezTo>
                    <a:cubicBezTo>
                      <a:pt x="2" y="6"/>
                      <a:pt x="2" y="6"/>
                      <a:pt x="2" y="6"/>
                    </a:cubicBezTo>
                    <a:cubicBezTo>
                      <a:pt x="1" y="6"/>
                      <a:pt x="1" y="4"/>
                      <a:pt x="0" y="5"/>
                    </a:cubicBezTo>
                    <a:cubicBezTo>
                      <a:pt x="1" y="4"/>
                      <a:pt x="0" y="3"/>
                      <a:pt x="0" y="3"/>
                    </a:cubicBezTo>
                    <a:cubicBezTo>
                      <a:pt x="0" y="2"/>
                      <a:pt x="0" y="2"/>
                      <a:pt x="0" y="2"/>
                    </a:cubicBezTo>
                    <a:cubicBezTo>
                      <a:pt x="1" y="1"/>
                      <a:pt x="3" y="2"/>
                      <a:pt x="4" y="1"/>
                    </a:cubicBezTo>
                    <a:cubicBezTo>
                      <a:pt x="6" y="2"/>
                      <a:pt x="9" y="0"/>
                      <a:pt x="11" y="2"/>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6" name="Freeform 2275">
                <a:extLst>
                  <a:ext uri="{FF2B5EF4-FFF2-40B4-BE49-F238E27FC236}">
                    <a16:creationId xmlns:a16="http://schemas.microsoft.com/office/drawing/2014/main" id="{0EA52AD4-1E6E-48C2-BFB8-B2ECCA79100E}"/>
                  </a:ext>
                </a:extLst>
              </p:cNvPr>
              <p:cNvSpPr/>
              <p:nvPr/>
            </p:nvSpPr>
            <p:spPr bwMode="auto">
              <a:xfrm>
                <a:off x="2405" y="2254"/>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7" name="Freeform 2276">
                <a:extLst>
                  <a:ext uri="{FF2B5EF4-FFF2-40B4-BE49-F238E27FC236}">
                    <a16:creationId xmlns:a16="http://schemas.microsoft.com/office/drawing/2014/main" id="{20F705F2-003B-4745-8213-2B8D7B3E4249}"/>
                  </a:ext>
                </a:extLst>
              </p:cNvPr>
              <p:cNvSpPr/>
              <p:nvPr/>
            </p:nvSpPr>
            <p:spPr bwMode="auto">
              <a:xfrm>
                <a:off x="3260" y="2254"/>
                <a:ext cx="11" cy="8"/>
              </a:xfrm>
              <a:custGeom>
                <a:gdLst>
                  <a:gd name="T0" fmla="*/ 3 w 4"/>
                  <a:gd name="T1" fmla="*/ 1 h 3"/>
                  <a:gd name="T2" fmla="*/ 2 w 4"/>
                  <a:gd name="T3" fmla="*/ 1 h 3"/>
                  <a:gd name="T4" fmla="*/ 0 w 4"/>
                  <a:gd name="T5" fmla="*/ 3 h 3"/>
                  <a:gd name="T6" fmla="*/ 0 w 4"/>
                  <a:gd name="T7" fmla="*/ 3 h 3"/>
                  <a:gd name="T8" fmla="*/ 3 w 4"/>
                  <a:gd name="T9" fmla="*/ 0 h 3"/>
                  <a:gd name="T10" fmla="*/ 3 w 4"/>
                  <a:gd name="T11" fmla="*/ 1 h 3"/>
                </a:gdLst>
                <a:cxnLst>
                  <a:cxn ang="0">
                    <a:pos x="T0" y="T1"/>
                  </a:cxn>
                  <a:cxn ang="0">
                    <a:pos x="T2" y="T3"/>
                  </a:cxn>
                  <a:cxn ang="0">
                    <a:pos x="T4" y="T5"/>
                  </a:cxn>
                  <a:cxn ang="0">
                    <a:pos x="T6" y="T7"/>
                  </a:cxn>
                  <a:cxn ang="0">
                    <a:pos x="T8" y="T9"/>
                  </a:cxn>
                  <a:cxn ang="0">
                    <a:pos x="T10" y="T11"/>
                  </a:cxn>
                </a:cxnLst>
                <a:rect l="0" t="0" r="r" b="b"/>
                <a:pathLst>
                  <a:path w="4" h="3">
                    <a:moveTo>
                      <a:pt x="3" y="1"/>
                    </a:moveTo>
                    <a:cubicBezTo>
                      <a:pt x="2" y="1"/>
                      <a:pt x="2" y="1"/>
                      <a:pt x="2" y="1"/>
                    </a:cubicBezTo>
                    <a:cubicBezTo>
                      <a:pt x="4" y="2"/>
                      <a:pt x="1" y="3"/>
                      <a:pt x="0" y="3"/>
                    </a:cubicBezTo>
                    <a:cubicBezTo>
                      <a:pt x="0" y="3"/>
                      <a:pt x="0" y="3"/>
                      <a:pt x="0" y="3"/>
                    </a:cubicBezTo>
                    <a:cubicBezTo>
                      <a:pt x="1" y="2"/>
                      <a:pt x="2" y="1"/>
                      <a:pt x="3" y="0"/>
                    </a:cubicBezTo>
                    <a:cubicBezTo>
                      <a:pt x="4"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8" name="Freeform 2277">
                <a:extLst>
                  <a:ext uri="{FF2B5EF4-FFF2-40B4-BE49-F238E27FC236}">
                    <a16:creationId xmlns:a16="http://schemas.microsoft.com/office/drawing/2014/main" id="{A3CF7769-CAFF-4E63-90E0-8C6B7990D76D}"/>
                  </a:ext>
                </a:extLst>
              </p:cNvPr>
              <p:cNvSpPr/>
              <p:nvPr/>
            </p:nvSpPr>
            <p:spPr bwMode="auto">
              <a:xfrm>
                <a:off x="3289" y="2254"/>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89" name="Freeform 2278">
                <a:extLst>
                  <a:ext uri="{FF2B5EF4-FFF2-40B4-BE49-F238E27FC236}">
                    <a16:creationId xmlns:a16="http://schemas.microsoft.com/office/drawing/2014/main" id="{1FBDD98A-C7D4-43D4-A053-F808B5671F5F}"/>
                  </a:ext>
                </a:extLst>
              </p:cNvPr>
              <p:cNvSpPr/>
              <p:nvPr/>
            </p:nvSpPr>
            <p:spPr bwMode="auto">
              <a:xfrm>
                <a:off x="3295" y="2254"/>
                <a:ext cx="8" cy="6"/>
              </a:xfrm>
              <a:custGeom>
                <a:gdLst>
                  <a:gd name="T0" fmla="*/ 3 w 3"/>
                  <a:gd name="T1" fmla="*/ 0 h 2"/>
                  <a:gd name="T2" fmla="*/ 1 w 3"/>
                  <a:gd name="T3" fmla="*/ 1 h 2"/>
                  <a:gd name="T4" fmla="*/ 2 w 3"/>
                  <a:gd name="T5" fmla="*/ 2 h 2"/>
                  <a:gd name="T6" fmla="*/ 2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2" y="2"/>
                      <a:pt x="2" y="2"/>
                      <a:pt x="2" y="2"/>
                    </a:cubicBezTo>
                    <a:cubicBezTo>
                      <a:pt x="0" y="2"/>
                      <a:pt x="2" y="1"/>
                      <a:pt x="2" y="0"/>
                    </a:cubicBezTo>
                    <a:cubicBezTo>
                      <a:pt x="2" y="1"/>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0" name="Freeform 2279">
                <a:extLst>
                  <a:ext uri="{FF2B5EF4-FFF2-40B4-BE49-F238E27FC236}">
                    <a16:creationId xmlns:a16="http://schemas.microsoft.com/office/drawing/2014/main" id="{1F8101F2-AE4B-48DB-9958-91CF9C439600}"/>
                  </a:ext>
                </a:extLst>
              </p:cNvPr>
              <p:cNvSpPr/>
              <p:nvPr/>
            </p:nvSpPr>
            <p:spPr bwMode="auto">
              <a:xfrm>
                <a:off x="2384" y="2254"/>
                <a:ext cx="5" cy="8"/>
              </a:xfrm>
              <a:custGeom>
                <a:gdLst>
                  <a:gd name="T0" fmla="*/ 2 w 2"/>
                  <a:gd name="T1" fmla="*/ 1 h 3"/>
                  <a:gd name="T2" fmla="*/ 1 w 2"/>
                  <a:gd name="T3" fmla="*/ 3 h 3"/>
                  <a:gd name="T4" fmla="*/ 0 w 2"/>
                  <a:gd name="T5" fmla="*/ 2 h 3"/>
                  <a:gd name="T6" fmla="*/ 1 w 2"/>
                  <a:gd name="T7" fmla="*/ 0 h 3"/>
                  <a:gd name="T8" fmla="*/ 2 w 2"/>
                  <a:gd name="T9" fmla="*/ 1 h 3"/>
                </a:gdLst>
                <a:cxnLst>
                  <a:cxn ang="0">
                    <a:pos x="T0" y="T1"/>
                  </a:cxn>
                  <a:cxn ang="0">
                    <a:pos x="T2" y="T3"/>
                  </a:cxn>
                  <a:cxn ang="0">
                    <a:pos x="T4" y="T5"/>
                  </a:cxn>
                  <a:cxn ang="0">
                    <a:pos x="T6" y="T7"/>
                  </a:cxn>
                  <a:cxn ang="0">
                    <a:pos x="T8" y="T9"/>
                  </a:cxn>
                </a:cxnLst>
                <a:rect l="0" t="0" r="r" b="b"/>
                <a:pathLst>
                  <a:path w="2" h="3">
                    <a:moveTo>
                      <a:pt x="2" y="1"/>
                    </a:moveTo>
                    <a:cubicBezTo>
                      <a:pt x="2" y="1"/>
                      <a:pt x="0" y="2"/>
                      <a:pt x="1" y="3"/>
                    </a:cubicBezTo>
                    <a:cubicBezTo>
                      <a:pt x="0" y="3"/>
                      <a:pt x="0" y="2"/>
                      <a:pt x="0" y="2"/>
                    </a:cubicBezTo>
                    <a:cubicBezTo>
                      <a:pt x="0" y="1"/>
                      <a:pt x="2"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1" name="Freeform 2280">
                <a:extLst>
                  <a:ext uri="{FF2B5EF4-FFF2-40B4-BE49-F238E27FC236}">
                    <a16:creationId xmlns:a16="http://schemas.microsoft.com/office/drawing/2014/main" id="{58524727-D5F7-4BCF-8593-BBBB1388CEE8}"/>
                  </a:ext>
                </a:extLst>
              </p:cNvPr>
              <p:cNvSpPr/>
              <p:nvPr/>
            </p:nvSpPr>
            <p:spPr bwMode="auto">
              <a:xfrm>
                <a:off x="2536" y="2252"/>
                <a:ext cx="13" cy="8"/>
              </a:xfrm>
              <a:custGeom>
                <a:gdLst>
                  <a:gd name="T0" fmla="*/ 5 w 5"/>
                  <a:gd name="T1" fmla="*/ 2 h 3"/>
                  <a:gd name="T2" fmla="*/ 0 w 5"/>
                  <a:gd name="T3" fmla="*/ 2 h 3"/>
                  <a:gd name="T4" fmla="*/ 5 w 5"/>
                  <a:gd name="T5" fmla="*/ 2 h 3"/>
                </a:gdLst>
                <a:cxnLst>
                  <a:cxn ang="0">
                    <a:pos x="T0" y="T1"/>
                  </a:cxn>
                  <a:cxn ang="0">
                    <a:pos x="T2" y="T3"/>
                  </a:cxn>
                  <a:cxn ang="0">
                    <a:pos x="T4" y="T5"/>
                  </a:cxn>
                </a:cxnLst>
                <a:rect l="0" t="0" r="r" b="b"/>
                <a:pathLst>
                  <a:path w="5" h="3">
                    <a:moveTo>
                      <a:pt x="5" y="2"/>
                    </a:moveTo>
                    <a:cubicBezTo>
                      <a:pt x="3" y="3"/>
                      <a:pt x="2" y="0"/>
                      <a:pt x="0" y="2"/>
                    </a:cubicBezTo>
                    <a:cubicBezTo>
                      <a:pt x="1" y="1"/>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2" name="Freeform 2281">
                <a:extLst>
                  <a:ext uri="{FF2B5EF4-FFF2-40B4-BE49-F238E27FC236}">
                    <a16:creationId xmlns:a16="http://schemas.microsoft.com/office/drawing/2014/main" id="{5DBCA1F4-4D9C-4701-B688-BA58A59043FE}"/>
                  </a:ext>
                </a:extLst>
              </p:cNvPr>
              <p:cNvSpPr/>
              <p:nvPr/>
            </p:nvSpPr>
            <p:spPr bwMode="auto">
              <a:xfrm>
                <a:off x="2645" y="2254"/>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3" name="Freeform 2282">
                <a:extLst>
                  <a:ext uri="{FF2B5EF4-FFF2-40B4-BE49-F238E27FC236}">
                    <a16:creationId xmlns:a16="http://schemas.microsoft.com/office/drawing/2014/main" id="{F9C0AA08-524F-4F9A-B874-BB4921322D08}"/>
                  </a:ext>
                </a:extLst>
              </p:cNvPr>
              <p:cNvSpPr/>
              <p:nvPr/>
            </p:nvSpPr>
            <p:spPr bwMode="auto">
              <a:xfrm>
                <a:off x="2325" y="2257"/>
                <a:ext cx="5" cy="3"/>
              </a:xfrm>
              <a:custGeom>
                <a:gdLst>
                  <a:gd name="T0" fmla="*/ 2 w 2"/>
                  <a:gd name="T1" fmla="*/ 1 h 1"/>
                  <a:gd name="T2" fmla="*/ 0 w 2"/>
                  <a:gd name="T3" fmla="*/ 0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0"/>
                      <a:pt x="0" y="0"/>
                      <a:pt x="0" y="0"/>
                    </a:cubicBezTo>
                    <a:cubicBezTo>
                      <a:pt x="2" y="0"/>
                      <a:pt x="2" y="0"/>
                      <a:pt x="2" y="0"/>
                    </a:cubicBezTo>
                    <a:cubicBezTo>
                      <a:pt x="1"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4" name="Freeform 2283">
                <a:extLst>
                  <a:ext uri="{FF2B5EF4-FFF2-40B4-BE49-F238E27FC236}">
                    <a16:creationId xmlns:a16="http://schemas.microsoft.com/office/drawing/2014/main" id="{4B137388-B375-4A9C-83B0-19710FF033EA}"/>
                  </a:ext>
                </a:extLst>
              </p:cNvPr>
              <p:cNvSpPr/>
              <p:nvPr/>
            </p:nvSpPr>
            <p:spPr bwMode="auto">
              <a:xfrm>
                <a:off x="2993" y="2254"/>
                <a:ext cx="2" cy="3"/>
              </a:xfrm>
              <a:custGeom>
                <a:gdLst>
                  <a:gd name="T0" fmla="*/ 1 w 1"/>
                  <a:gd name="T1" fmla="*/ 1 h 1"/>
                  <a:gd name="T2" fmla="*/ 0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5" name="Freeform 2284">
                <a:extLst>
                  <a:ext uri="{FF2B5EF4-FFF2-40B4-BE49-F238E27FC236}">
                    <a16:creationId xmlns:a16="http://schemas.microsoft.com/office/drawing/2014/main" id="{E80C03ED-7BAA-43C0-960C-19B13F5C1CB5}"/>
                  </a:ext>
                </a:extLst>
              </p:cNvPr>
              <p:cNvSpPr/>
              <p:nvPr/>
            </p:nvSpPr>
            <p:spPr bwMode="auto">
              <a:xfrm flipH="1">
                <a:off x="3236" y="2257"/>
                <a:ext cx="0" cy="3"/>
              </a:xfrm>
              <a:custGeom>
                <a:gdLst>
                  <a:gd name="T0" fmla="*/ 0 h 1"/>
                  <a:gd name="T1" fmla="*/ 1 h 1"/>
                  <a:gd name="T2" fmla="*/ 0 h 1"/>
                </a:gd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6" name="Freeform 2285">
                <a:extLst>
                  <a:ext uri="{FF2B5EF4-FFF2-40B4-BE49-F238E27FC236}">
                    <a16:creationId xmlns:a16="http://schemas.microsoft.com/office/drawing/2014/main" id="{C68A9679-60C1-48DA-850F-AB9D4B5794AA}"/>
                  </a:ext>
                </a:extLst>
              </p:cNvPr>
              <p:cNvSpPr/>
              <p:nvPr/>
            </p:nvSpPr>
            <p:spPr bwMode="auto">
              <a:xfrm>
                <a:off x="3359" y="2252"/>
                <a:ext cx="21" cy="18"/>
              </a:xfrm>
              <a:custGeom>
                <a:gdLst>
                  <a:gd name="T0" fmla="*/ 2 w 8"/>
                  <a:gd name="T1" fmla="*/ 4 h 7"/>
                  <a:gd name="T2" fmla="*/ 2 w 8"/>
                  <a:gd name="T3" fmla="*/ 4 h 7"/>
                  <a:gd name="T4" fmla="*/ 1 w 8"/>
                  <a:gd name="T5" fmla="*/ 5 h 7"/>
                  <a:gd name="T6" fmla="*/ 8 w 8"/>
                  <a:gd name="T7" fmla="*/ 3 h 7"/>
                  <a:gd name="T8" fmla="*/ 7 w 8"/>
                  <a:gd name="T9" fmla="*/ 4 h 7"/>
                  <a:gd name="T10" fmla="*/ 8 w 8"/>
                  <a:gd name="T11" fmla="*/ 6 h 7"/>
                  <a:gd name="T12" fmla="*/ 7 w 8"/>
                  <a:gd name="T13" fmla="*/ 6 h 7"/>
                  <a:gd name="T14" fmla="*/ 7 w 8"/>
                  <a:gd name="T15" fmla="*/ 7 h 7"/>
                  <a:gd name="T16" fmla="*/ 3 w 8"/>
                  <a:gd name="T17" fmla="*/ 6 h 7"/>
                  <a:gd name="T18" fmla="*/ 3 w 8"/>
                  <a:gd name="T19" fmla="*/ 6 h 7"/>
                  <a:gd name="T20" fmla="*/ 4 w 8"/>
                  <a:gd name="T21" fmla="*/ 7 h 7"/>
                  <a:gd name="T22" fmla="*/ 1 w 8"/>
                  <a:gd name="T23" fmla="*/ 6 h 7"/>
                  <a:gd name="T24" fmla="*/ 1 w 8"/>
                  <a:gd name="T25" fmla="*/ 3 h 7"/>
                  <a:gd name="T26" fmla="*/ 2 w 8"/>
                  <a:gd name="T27" fmla="*/ 3 h 7"/>
                  <a:gd name="T28" fmla="*/ 0 w 8"/>
                  <a:gd name="T29" fmla="*/ 2 h 7"/>
                  <a:gd name="T30" fmla="*/ 2 w 8"/>
                  <a:gd name="T31" fmla="*/ 4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2" y="4"/>
                    </a:moveTo>
                    <a:cubicBezTo>
                      <a:pt x="2" y="4"/>
                      <a:pt x="2" y="4"/>
                      <a:pt x="2" y="4"/>
                    </a:cubicBezTo>
                    <a:cubicBezTo>
                      <a:pt x="1" y="5"/>
                      <a:pt x="1" y="5"/>
                      <a:pt x="1" y="5"/>
                    </a:cubicBezTo>
                    <a:cubicBezTo>
                      <a:pt x="5" y="7"/>
                      <a:pt x="5" y="3"/>
                      <a:pt x="8" y="3"/>
                    </a:cubicBezTo>
                    <a:cubicBezTo>
                      <a:pt x="8" y="3"/>
                      <a:pt x="7" y="4"/>
                      <a:pt x="7" y="4"/>
                    </a:cubicBezTo>
                    <a:cubicBezTo>
                      <a:pt x="8" y="6"/>
                      <a:pt x="8" y="6"/>
                      <a:pt x="8" y="6"/>
                    </a:cubicBezTo>
                    <a:cubicBezTo>
                      <a:pt x="7" y="6"/>
                      <a:pt x="7" y="6"/>
                      <a:pt x="7" y="6"/>
                    </a:cubicBezTo>
                    <a:cubicBezTo>
                      <a:pt x="8" y="6"/>
                      <a:pt x="8" y="7"/>
                      <a:pt x="7" y="7"/>
                    </a:cubicBezTo>
                    <a:cubicBezTo>
                      <a:pt x="5" y="7"/>
                      <a:pt x="5" y="5"/>
                      <a:pt x="3" y="6"/>
                    </a:cubicBezTo>
                    <a:cubicBezTo>
                      <a:pt x="3" y="6"/>
                      <a:pt x="3" y="6"/>
                      <a:pt x="3" y="6"/>
                    </a:cubicBezTo>
                    <a:cubicBezTo>
                      <a:pt x="3" y="7"/>
                      <a:pt x="4" y="6"/>
                      <a:pt x="4" y="7"/>
                    </a:cubicBezTo>
                    <a:cubicBezTo>
                      <a:pt x="1" y="6"/>
                      <a:pt x="1" y="6"/>
                      <a:pt x="1" y="6"/>
                    </a:cubicBezTo>
                    <a:cubicBezTo>
                      <a:pt x="1" y="5"/>
                      <a:pt x="2" y="5"/>
                      <a:pt x="1" y="3"/>
                    </a:cubicBezTo>
                    <a:cubicBezTo>
                      <a:pt x="1" y="3"/>
                      <a:pt x="2" y="4"/>
                      <a:pt x="2" y="3"/>
                    </a:cubicBezTo>
                    <a:cubicBezTo>
                      <a:pt x="0" y="2"/>
                      <a:pt x="0" y="2"/>
                      <a:pt x="0" y="2"/>
                    </a:cubicBezTo>
                    <a:cubicBezTo>
                      <a:pt x="2" y="0"/>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7" name="Freeform 2286">
                <a:extLst>
                  <a:ext uri="{FF2B5EF4-FFF2-40B4-BE49-F238E27FC236}">
                    <a16:creationId xmlns:a16="http://schemas.microsoft.com/office/drawing/2014/main" id="{5FB48A6E-012C-4A65-B970-C5432F837479}"/>
                  </a:ext>
                </a:extLst>
              </p:cNvPr>
              <p:cNvSpPr/>
              <p:nvPr/>
            </p:nvSpPr>
            <p:spPr bwMode="auto">
              <a:xfrm>
                <a:off x="3383" y="2257"/>
                <a:ext cx="2"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8" name="Freeform 2287">
                <a:extLst>
                  <a:ext uri="{FF2B5EF4-FFF2-40B4-BE49-F238E27FC236}">
                    <a16:creationId xmlns:a16="http://schemas.microsoft.com/office/drawing/2014/main" id="{C16382A1-3C85-4C18-A9FD-7EF23E392BA4}"/>
                  </a:ext>
                </a:extLst>
              </p:cNvPr>
              <p:cNvSpPr/>
              <p:nvPr/>
            </p:nvSpPr>
            <p:spPr bwMode="auto">
              <a:xfrm>
                <a:off x="2597" y="2257"/>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99" name="Freeform 2288">
                <a:extLst>
                  <a:ext uri="{FF2B5EF4-FFF2-40B4-BE49-F238E27FC236}">
                    <a16:creationId xmlns:a16="http://schemas.microsoft.com/office/drawing/2014/main" id="{AAB1995B-A69F-45B7-AEE6-233742819EF2}"/>
                  </a:ext>
                </a:extLst>
              </p:cNvPr>
              <p:cNvSpPr/>
              <p:nvPr/>
            </p:nvSpPr>
            <p:spPr bwMode="auto">
              <a:xfrm>
                <a:off x="2520" y="2257"/>
                <a:ext cx="3" cy="3"/>
              </a:xfrm>
              <a:custGeom>
                <a:gdLst>
                  <a:gd name="T0" fmla="*/ 3 w 3"/>
                  <a:gd name="T1" fmla="*/ 0 h 3"/>
                  <a:gd name="T2" fmla="*/ 3 w 3"/>
                  <a:gd name="T3" fmla="*/ 3 h 3"/>
                  <a:gd name="T4" fmla="*/ 3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3" y="3"/>
                    </a:ln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0" name="Freeform 2289">
                <a:extLst>
                  <a:ext uri="{FF2B5EF4-FFF2-40B4-BE49-F238E27FC236}">
                    <a16:creationId xmlns:a16="http://schemas.microsoft.com/office/drawing/2014/main" id="{B908FCFC-C9A7-4858-A676-7E0FA8CC1722}"/>
                  </a:ext>
                </a:extLst>
              </p:cNvPr>
              <p:cNvSpPr/>
              <p:nvPr/>
            </p:nvSpPr>
            <p:spPr bwMode="auto">
              <a:xfrm>
                <a:off x="3236" y="2254"/>
                <a:ext cx="59" cy="24"/>
              </a:xfrm>
              <a:custGeom>
                <a:gdLst>
                  <a:gd name="T0" fmla="*/ 20 w 22"/>
                  <a:gd name="T1" fmla="*/ 1 h 9"/>
                  <a:gd name="T2" fmla="*/ 20 w 22"/>
                  <a:gd name="T3" fmla="*/ 2 h 9"/>
                  <a:gd name="T4" fmla="*/ 21 w 22"/>
                  <a:gd name="T5" fmla="*/ 2 h 9"/>
                  <a:gd name="T6" fmla="*/ 22 w 22"/>
                  <a:gd name="T7" fmla="*/ 4 h 9"/>
                  <a:gd name="T8" fmla="*/ 20 w 22"/>
                  <a:gd name="T9" fmla="*/ 5 h 9"/>
                  <a:gd name="T10" fmla="*/ 21 w 22"/>
                  <a:gd name="T11" fmla="*/ 7 h 9"/>
                  <a:gd name="T12" fmla="*/ 19 w 22"/>
                  <a:gd name="T13" fmla="*/ 5 h 9"/>
                  <a:gd name="T14" fmla="*/ 16 w 22"/>
                  <a:gd name="T15" fmla="*/ 5 h 9"/>
                  <a:gd name="T16" fmla="*/ 14 w 22"/>
                  <a:gd name="T17" fmla="*/ 5 h 9"/>
                  <a:gd name="T18" fmla="*/ 14 w 22"/>
                  <a:gd name="T19" fmla="*/ 7 h 9"/>
                  <a:gd name="T20" fmla="*/ 10 w 22"/>
                  <a:gd name="T21" fmla="*/ 7 h 9"/>
                  <a:gd name="T22" fmla="*/ 10 w 22"/>
                  <a:gd name="T23" fmla="*/ 8 h 9"/>
                  <a:gd name="T24" fmla="*/ 6 w 22"/>
                  <a:gd name="T25" fmla="*/ 7 h 9"/>
                  <a:gd name="T26" fmla="*/ 7 w 22"/>
                  <a:gd name="T27" fmla="*/ 8 h 9"/>
                  <a:gd name="T28" fmla="*/ 2 w 22"/>
                  <a:gd name="T29" fmla="*/ 8 h 9"/>
                  <a:gd name="T30" fmla="*/ 0 w 22"/>
                  <a:gd name="T31" fmla="*/ 8 h 9"/>
                  <a:gd name="T32" fmla="*/ 3 w 22"/>
                  <a:gd name="T33" fmla="*/ 7 h 9"/>
                  <a:gd name="T34" fmla="*/ 3 w 22"/>
                  <a:gd name="T35" fmla="*/ 6 h 9"/>
                  <a:gd name="T36" fmla="*/ 4 w 22"/>
                  <a:gd name="T37" fmla="*/ 6 h 9"/>
                  <a:gd name="T38" fmla="*/ 4 w 22"/>
                  <a:gd name="T39" fmla="*/ 7 h 9"/>
                  <a:gd name="T40" fmla="*/ 6 w 22"/>
                  <a:gd name="T41" fmla="*/ 5 h 9"/>
                  <a:gd name="T42" fmla="*/ 7 w 22"/>
                  <a:gd name="T43" fmla="*/ 6 h 9"/>
                  <a:gd name="T44" fmla="*/ 8 w 22"/>
                  <a:gd name="T45" fmla="*/ 4 h 9"/>
                  <a:gd name="T46" fmla="*/ 12 w 22"/>
                  <a:gd name="T47" fmla="*/ 5 h 9"/>
                  <a:gd name="T48" fmla="*/ 14 w 22"/>
                  <a:gd name="T49" fmla="*/ 3 h 9"/>
                  <a:gd name="T50" fmla="*/ 13 w 22"/>
                  <a:gd name="T51" fmla="*/ 2 h 9"/>
                  <a:gd name="T52" fmla="*/ 19 w 22"/>
                  <a:gd name="T53" fmla="*/ 1 h 9"/>
                  <a:gd name="T54" fmla="*/ 20 w 22"/>
                  <a:gd name="T55"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9">
                    <a:moveTo>
                      <a:pt x="20" y="1"/>
                    </a:moveTo>
                    <a:cubicBezTo>
                      <a:pt x="20" y="2"/>
                      <a:pt x="20" y="2"/>
                      <a:pt x="20" y="2"/>
                    </a:cubicBezTo>
                    <a:cubicBezTo>
                      <a:pt x="21" y="2"/>
                      <a:pt x="21" y="2"/>
                      <a:pt x="21" y="2"/>
                    </a:cubicBezTo>
                    <a:cubicBezTo>
                      <a:pt x="21" y="2"/>
                      <a:pt x="22" y="3"/>
                      <a:pt x="22" y="4"/>
                    </a:cubicBezTo>
                    <a:cubicBezTo>
                      <a:pt x="20" y="5"/>
                      <a:pt x="20" y="5"/>
                      <a:pt x="20" y="5"/>
                    </a:cubicBezTo>
                    <a:cubicBezTo>
                      <a:pt x="20" y="5"/>
                      <a:pt x="22" y="6"/>
                      <a:pt x="21" y="7"/>
                    </a:cubicBezTo>
                    <a:cubicBezTo>
                      <a:pt x="19" y="5"/>
                      <a:pt x="19" y="5"/>
                      <a:pt x="19" y="5"/>
                    </a:cubicBezTo>
                    <a:cubicBezTo>
                      <a:pt x="18" y="5"/>
                      <a:pt x="17" y="5"/>
                      <a:pt x="16" y="5"/>
                    </a:cubicBezTo>
                    <a:cubicBezTo>
                      <a:pt x="15" y="4"/>
                      <a:pt x="15" y="6"/>
                      <a:pt x="14" y="5"/>
                    </a:cubicBezTo>
                    <a:cubicBezTo>
                      <a:pt x="14" y="7"/>
                      <a:pt x="14" y="7"/>
                      <a:pt x="14" y="7"/>
                    </a:cubicBezTo>
                    <a:cubicBezTo>
                      <a:pt x="12" y="7"/>
                      <a:pt x="11" y="5"/>
                      <a:pt x="10" y="7"/>
                    </a:cubicBezTo>
                    <a:cubicBezTo>
                      <a:pt x="10" y="8"/>
                      <a:pt x="10" y="8"/>
                      <a:pt x="10" y="8"/>
                    </a:cubicBezTo>
                    <a:cubicBezTo>
                      <a:pt x="10" y="6"/>
                      <a:pt x="7" y="7"/>
                      <a:pt x="6" y="7"/>
                    </a:cubicBezTo>
                    <a:cubicBezTo>
                      <a:pt x="7" y="8"/>
                      <a:pt x="7" y="8"/>
                      <a:pt x="7" y="8"/>
                    </a:cubicBezTo>
                    <a:cubicBezTo>
                      <a:pt x="6" y="7"/>
                      <a:pt x="4" y="7"/>
                      <a:pt x="2" y="8"/>
                    </a:cubicBezTo>
                    <a:cubicBezTo>
                      <a:pt x="1" y="6"/>
                      <a:pt x="1" y="9"/>
                      <a:pt x="0" y="8"/>
                    </a:cubicBezTo>
                    <a:cubicBezTo>
                      <a:pt x="0" y="8"/>
                      <a:pt x="2" y="6"/>
                      <a:pt x="3" y="7"/>
                    </a:cubicBezTo>
                    <a:cubicBezTo>
                      <a:pt x="3" y="6"/>
                      <a:pt x="3" y="6"/>
                      <a:pt x="3" y="6"/>
                    </a:cubicBezTo>
                    <a:cubicBezTo>
                      <a:pt x="4" y="6"/>
                      <a:pt x="4" y="6"/>
                      <a:pt x="4" y="6"/>
                    </a:cubicBezTo>
                    <a:cubicBezTo>
                      <a:pt x="4" y="7"/>
                      <a:pt x="4" y="7"/>
                      <a:pt x="4" y="7"/>
                    </a:cubicBezTo>
                    <a:cubicBezTo>
                      <a:pt x="4" y="6"/>
                      <a:pt x="7" y="6"/>
                      <a:pt x="6" y="5"/>
                    </a:cubicBezTo>
                    <a:cubicBezTo>
                      <a:pt x="6" y="6"/>
                      <a:pt x="7" y="7"/>
                      <a:pt x="7" y="6"/>
                    </a:cubicBezTo>
                    <a:cubicBezTo>
                      <a:pt x="8" y="4"/>
                      <a:pt x="8" y="4"/>
                      <a:pt x="8" y="4"/>
                    </a:cubicBezTo>
                    <a:cubicBezTo>
                      <a:pt x="9" y="5"/>
                      <a:pt x="11" y="2"/>
                      <a:pt x="12" y="5"/>
                    </a:cubicBezTo>
                    <a:cubicBezTo>
                      <a:pt x="12" y="4"/>
                      <a:pt x="13" y="4"/>
                      <a:pt x="14" y="3"/>
                    </a:cubicBezTo>
                    <a:cubicBezTo>
                      <a:pt x="13" y="2"/>
                      <a:pt x="13" y="2"/>
                      <a:pt x="13" y="2"/>
                    </a:cubicBezTo>
                    <a:cubicBezTo>
                      <a:pt x="17" y="5"/>
                      <a:pt x="15" y="0"/>
                      <a:pt x="19" y="1"/>
                    </a:cubicBez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1" name="Rectangle 2290">
                <a:extLst>
                  <a:ext uri="{FF2B5EF4-FFF2-40B4-BE49-F238E27FC236}">
                    <a16:creationId xmlns:a16="http://schemas.microsoft.com/office/drawing/2014/main" id="{FA39E519-120B-4B5D-9949-B6FAF2FC8AD6}"/>
                  </a:ext>
                </a:extLst>
              </p:cNvPr>
              <p:cNvSpPr>
                <a:spLocks noChangeArrowheads="1"/>
              </p:cNvSpPr>
              <p:nvPr/>
            </p:nvSpPr>
            <p:spPr bwMode="auto">
              <a:xfrm>
                <a:off x="2624" y="2260"/>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2" name="Freeform 2291">
                <a:extLst>
                  <a:ext uri="{FF2B5EF4-FFF2-40B4-BE49-F238E27FC236}">
                    <a16:creationId xmlns:a16="http://schemas.microsoft.com/office/drawing/2014/main" id="{038269BC-26AF-4AF3-AA33-DBC5D714264F}"/>
                  </a:ext>
                </a:extLst>
              </p:cNvPr>
              <p:cNvSpPr/>
              <p:nvPr/>
            </p:nvSpPr>
            <p:spPr bwMode="auto">
              <a:xfrm>
                <a:off x="2979" y="2257"/>
                <a:ext cx="6"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0" y="2"/>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3" name="Freeform 2292">
                <a:extLst>
                  <a:ext uri="{FF2B5EF4-FFF2-40B4-BE49-F238E27FC236}">
                    <a16:creationId xmlns:a16="http://schemas.microsoft.com/office/drawing/2014/main" id="{2C50670C-E0F7-4CB6-A165-A58537B2874B}"/>
                  </a:ext>
                </a:extLst>
              </p:cNvPr>
              <p:cNvSpPr/>
              <p:nvPr/>
            </p:nvSpPr>
            <p:spPr bwMode="auto">
              <a:xfrm>
                <a:off x="3206" y="2257"/>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1" y="2"/>
                      <a:pt x="0" y="2"/>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4" name="Freeform 2293">
                <a:extLst>
                  <a:ext uri="{FF2B5EF4-FFF2-40B4-BE49-F238E27FC236}">
                    <a16:creationId xmlns:a16="http://schemas.microsoft.com/office/drawing/2014/main" id="{2002C5AA-E568-406D-92BE-AC795EC0E09F}"/>
                  </a:ext>
                </a:extLst>
              </p:cNvPr>
              <p:cNvSpPr/>
              <p:nvPr/>
            </p:nvSpPr>
            <p:spPr bwMode="auto">
              <a:xfrm>
                <a:off x="2498" y="2257"/>
                <a:ext cx="19" cy="8"/>
              </a:xfrm>
              <a:custGeom>
                <a:gdLst>
                  <a:gd name="T0" fmla="*/ 7 w 7"/>
                  <a:gd name="T1" fmla="*/ 1 h 3"/>
                  <a:gd name="T2" fmla="*/ 0 w 7"/>
                  <a:gd name="T3" fmla="*/ 2 h 3"/>
                  <a:gd name="T4" fmla="*/ 0 w 7"/>
                  <a:gd name="T5" fmla="*/ 2 h 3"/>
                  <a:gd name="T6" fmla="*/ 1 w 7"/>
                  <a:gd name="T7" fmla="*/ 2 h 3"/>
                  <a:gd name="T8" fmla="*/ 4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4" y="2"/>
                      <a:pt x="2" y="3"/>
                      <a:pt x="0" y="2"/>
                    </a:cubicBezTo>
                    <a:cubicBezTo>
                      <a:pt x="0" y="2"/>
                      <a:pt x="0" y="2"/>
                      <a:pt x="0" y="2"/>
                    </a:cubicBezTo>
                    <a:cubicBezTo>
                      <a:pt x="1" y="2"/>
                      <a:pt x="1" y="2"/>
                      <a:pt x="1" y="2"/>
                    </a:cubicBezTo>
                    <a:cubicBezTo>
                      <a:pt x="2" y="1"/>
                      <a:pt x="4" y="3"/>
                      <a:pt x="4" y="1"/>
                    </a:cubicBezTo>
                    <a:cubicBezTo>
                      <a:pt x="5" y="1"/>
                      <a:pt x="6"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5" name="Freeform 2294">
                <a:extLst>
                  <a:ext uri="{FF2B5EF4-FFF2-40B4-BE49-F238E27FC236}">
                    <a16:creationId xmlns:a16="http://schemas.microsoft.com/office/drawing/2014/main" id="{46D0A9DF-A7C4-479B-8FCB-BAB5C0A467A0}"/>
                  </a:ext>
                </a:extLst>
              </p:cNvPr>
              <p:cNvSpPr/>
              <p:nvPr/>
            </p:nvSpPr>
            <p:spPr bwMode="auto">
              <a:xfrm>
                <a:off x="2782" y="2257"/>
                <a:ext cx="37" cy="19"/>
              </a:xfrm>
              <a:custGeom>
                <a:gdLst>
                  <a:gd name="T0" fmla="*/ 12 w 14"/>
                  <a:gd name="T1" fmla="*/ 1 h 7"/>
                  <a:gd name="T2" fmla="*/ 14 w 14"/>
                  <a:gd name="T3" fmla="*/ 1 h 7"/>
                  <a:gd name="T4" fmla="*/ 11 w 14"/>
                  <a:gd name="T5" fmla="*/ 2 h 7"/>
                  <a:gd name="T6" fmla="*/ 10 w 14"/>
                  <a:gd name="T7" fmla="*/ 2 h 7"/>
                  <a:gd name="T8" fmla="*/ 14 w 14"/>
                  <a:gd name="T9" fmla="*/ 4 h 7"/>
                  <a:gd name="T10" fmla="*/ 14 w 14"/>
                  <a:gd name="T11" fmla="*/ 5 h 7"/>
                  <a:gd name="T12" fmla="*/ 11 w 14"/>
                  <a:gd name="T13" fmla="*/ 6 h 7"/>
                  <a:gd name="T14" fmla="*/ 9 w 14"/>
                  <a:gd name="T15" fmla="*/ 5 h 7"/>
                  <a:gd name="T16" fmla="*/ 9 w 14"/>
                  <a:gd name="T17" fmla="*/ 2 h 7"/>
                  <a:gd name="T18" fmla="*/ 5 w 14"/>
                  <a:gd name="T19" fmla="*/ 4 h 7"/>
                  <a:gd name="T20" fmla="*/ 8 w 14"/>
                  <a:gd name="T21" fmla="*/ 4 h 7"/>
                  <a:gd name="T22" fmla="*/ 9 w 14"/>
                  <a:gd name="T23" fmla="*/ 6 h 7"/>
                  <a:gd name="T24" fmla="*/ 6 w 14"/>
                  <a:gd name="T25" fmla="*/ 6 h 7"/>
                  <a:gd name="T26" fmla="*/ 8 w 14"/>
                  <a:gd name="T27" fmla="*/ 5 h 7"/>
                  <a:gd name="T28" fmla="*/ 1 w 14"/>
                  <a:gd name="T29" fmla="*/ 5 h 7"/>
                  <a:gd name="T30" fmla="*/ 0 w 14"/>
                  <a:gd name="T31" fmla="*/ 4 h 7"/>
                  <a:gd name="T32" fmla="*/ 6 w 14"/>
                  <a:gd name="T33" fmla="*/ 2 h 7"/>
                  <a:gd name="T34" fmla="*/ 10 w 14"/>
                  <a:gd name="T35" fmla="*/ 2 h 7"/>
                  <a:gd name="T36" fmla="*/ 12 w 14"/>
                  <a:gd name="T3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12" y="1"/>
                    </a:moveTo>
                    <a:cubicBezTo>
                      <a:pt x="13" y="2"/>
                      <a:pt x="13" y="0"/>
                      <a:pt x="14" y="1"/>
                    </a:cubicBezTo>
                    <a:cubicBezTo>
                      <a:pt x="13" y="1"/>
                      <a:pt x="12" y="3"/>
                      <a:pt x="11" y="2"/>
                    </a:cubicBezTo>
                    <a:cubicBezTo>
                      <a:pt x="10" y="2"/>
                      <a:pt x="10" y="2"/>
                      <a:pt x="10" y="2"/>
                    </a:cubicBezTo>
                    <a:cubicBezTo>
                      <a:pt x="12" y="2"/>
                      <a:pt x="12" y="6"/>
                      <a:pt x="14" y="4"/>
                    </a:cubicBezTo>
                    <a:cubicBezTo>
                      <a:pt x="13" y="4"/>
                      <a:pt x="14" y="4"/>
                      <a:pt x="14" y="5"/>
                    </a:cubicBezTo>
                    <a:cubicBezTo>
                      <a:pt x="13" y="6"/>
                      <a:pt x="11" y="4"/>
                      <a:pt x="11" y="6"/>
                    </a:cubicBezTo>
                    <a:cubicBezTo>
                      <a:pt x="10" y="5"/>
                      <a:pt x="10" y="5"/>
                      <a:pt x="9" y="5"/>
                    </a:cubicBezTo>
                    <a:cubicBezTo>
                      <a:pt x="10" y="4"/>
                      <a:pt x="9" y="4"/>
                      <a:pt x="9" y="2"/>
                    </a:cubicBezTo>
                    <a:cubicBezTo>
                      <a:pt x="8" y="4"/>
                      <a:pt x="6" y="2"/>
                      <a:pt x="5" y="4"/>
                    </a:cubicBezTo>
                    <a:cubicBezTo>
                      <a:pt x="5" y="6"/>
                      <a:pt x="7" y="4"/>
                      <a:pt x="8" y="4"/>
                    </a:cubicBezTo>
                    <a:cubicBezTo>
                      <a:pt x="7" y="5"/>
                      <a:pt x="9" y="5"/>
                      <a:pt x="9" y="6"/>
                    </a:cubicBezTo>
                    <a:cubicBezTo>
                      <a:pt x="6" y="6"/>
                      <a:pt x="6" y="6"/>
                      <a:pt x="6" y="6"/>
                    </a:cubicBezTo>
                    <a:cubicBezTo>
                      <a:pt x="8" y="5"/>
                      <a:pt x="8" y="5"/>
                      <a:pt x="8" y="5"/>
                    </a:cubicBezTo>
                    <a:cubicBezTo>
                      <a:pt x="5" y="7"/>
                      <a:pt x="4" y="3"/>
                      <a:pt x="1" y="5"/>
                    </a:cubicBezTo>
                    <a:cubicBezTo>
                      <a:pt x="1" y="5"/>
                      <a:pt x="0" y="5"/>
                      <a:pt x="0" y="4"/>
                    </a:cubicBezTo>
                    <a:cubicBezTo>
                      <a:pt x="1" y="2"/>
                      <a:pt x="5" y="5"/>
                      <a:pt x="6" y="2"/>
                    </a:cubicBezTo>
                    <a:cubicBezTo>
                      <a:pt x="7" y="2"/>
                      <a:pt x="9" y="0"/>
                      <a:pt x="10" y="2"/>
                    </a:cubicBezTo>
                    <a:cubicBezTo>
                      <a:pt x="11" y="1"/>
                      <a:pt x="11" y="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6" name="Freeform 2295">
                <a:extLst>
                  <a:ext uri="{FF2B5EF4-FFF2-40B4-BE49-F238E27FC236}">
                    <a16:creationId xmlns:a16="http://schemas.microsoft.com/office/drawing/2014/main" id="{2E09E444-1F77-42AF-B7D1-4DE1137D3CE8}"/>
                  </a:ext>
                </a:extLst>
              </p:cNvPr>
              <p:cNvSpPr/>
              <p:nvPr/>
            </p:nvSpPr>
            <p:spPr bwMode="auto">
              <a:xfrm>
                <a:off x="2822" y="2260"/>
                <a:ext cx="2" cy="2"/>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7" name="Freeform 2296">
                <a:extLst>
                  <a:ext uri="{FF2B5EF4-FFF2-40B4-BE49-F238E27FC236}">
                    <a16:creationId xmlns:a16="http://schemas.microsoft.com/office/drawing/2014/main" id="{48AB7B4E-C02B-481A-A609-A8327A47D35C}"/>
                  </a:ext>
                </a:extLst>
              </p:cNvPr>
              <p:cNvSpPr/>
              <p:nvPr/>
            </p:nvSpPr>
            <p:spPr bwMode="auto">
              <a:xfrm>
                <a:off x="3231" y="2260"/>
                <a:ext cx="10" cy="5"/>
              </a:xfrm>
              <a:custGeom>
                <a:gdLst>
                  <a:gd name="T0" fmla="*/ 4 w 4"/>
                  <a:gd name="T1" fmla="*/ 0 h 2"/>
                  <a:gd name="T2" fmla="*/ 3 w 4"/>
                  <a:gd name="T3" fmla="*/ 1 h 2"/>
                  <a:gd name="T4" fmla="*/ 3 w 4"/>
                  <a:gd name="T5" fmla="*/ 1 h 2"/>
                  <a:gd name="T6" fmla="*/ 2 w 4"/>
                  <a:gd name="T7" fmla="*/ 2 h 2"/>
                  <a:gd name="T8" fmla="*/ 2 w 4"/>
                  <a:gd name="T9" fmla="*/ 0 h 2"/>
                  <a:gd name="T10" fmla="*/ 4 w 4"/>
                  <a:gd name="T11" fmla="*/ 0 h 2"/>
                </a:gdLst>
                <a:cxnLst>
                  <a:cxn ang="0">
                    <a:pos x="T0" y="T1"/>
                  </a:cxn>
                  <a:cxn ang="0">
                    <a:pos x="T2" y="T3"/>
                  </a:cxn>
                  <a:cxn ang="0">
                    <a:pos x="T4" y="T5"/>
                  </a:cxn>
                  <a:cxn ang="0">
                    <a:pos x="T6" y="T7"/>
                  </a:cxn>
                  <a:cxn ang="0">
                    <a:pos x="T8" y="T9"/>
                  </a:cxn>
                  <a:cxn ang="0">
                    <a:pos x="T10" y="T11"/>
                  </a:cxn>
                </a:cxnLst>
                <a:rect l="0" t="0" r="r" b="b"/>
                <a:pathLst>
                  <a:path w="4" h="2">
                    <a:moveTo>
                      <a:pt x="4" y="0"/>
                    </a:moveTo>
                    <a:cubicBezTo>
                      <a:pt x="3" y="1"/>
                      <a:pt x="3" y="1"/>
                      <a:pt x="3" y="1"/>
                    </a:cubicBezTo>
                    <a:cubicBezTo>
                      <a:pt x="3" y="1"/>
                      <a:pt x="3" y="1"/>
                      <a:pt x="3" y="1"/>
                    </a:cubicBezTo>
                    <a:cubicBezTo>
                      <a:pt x="2" y="2"/>
                      <a:pt x="2" y="2"/>
                      <a:pt x="2" y="2"/>
                    </a:cubicBezTo>
                    <a:cubicBezTo>
                      <a:pt x="1" y="2"/>
                      <a:pt x="0" y="1"/>
                      <a:pt x="2" y="0"/>
                    </a:cubicBezTo>
                    <a:cubicBezTo>
                      <a:pt x="2" y="1"/>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8" name="Freeform 2297">
                <a:extLst>
                  <a:ext uri="{FF2B5EF4-FFF2-40B4-BE49-F238E27FC236}">
                    <a16:creationId xmlns:a16="http://schemas.microsoft.com/office/drawing/2014/main" id="{38FC80F1-3535-49EB-B81C-0F4756AC1D54}"/>
                  </a:ext>
                </a:extLst>
              </p:cNvPr>
              <p:cNvSpPr/>
              <p:nvPr/>
            </p:nvSpPr>
            <p:spPr bwMode="auto">
              <a:xfrm>
                <a:off x="3249" y="2260"/>
                <a:ext cx="8" cy="5"/>
              </a:xfrm>
              <a:custGeom>
                <a:gdLst>
                  <a:gd name="T0" fmla="*/ 3 w 3"/>
                  <a:gd name="T1" fmla="*/ 0 h 2"/>
                  <a:gd name="T2" fmla="*/ 1 w 3"/>
                  <a:gd name="T3" fmla="*/ 1 h 2"/>
                  <a:gd name="T4" fmla="*/ 0 w 3"/>
                  <a:gd name="T5" fmla="*/ 1 h 2"/>
                  <a:gd name="T6" fmla="*/ 0 w 3"/>
                  <a:gd name="T7" fmla="*/ 0 h 2"/>
                  <a:gd name="T8" fmla="*/ 3 w 3"/>
                  <a:gd name="T9" fmla="*/ 0 h 2"/>
                </a:gdLst>
                <a:cxnLst>
                  <a:cxn ang="0">
                    <a:pos x="T0" y="T1"/>
                  </a:cxn>
                  <a:cxn ang="0">
                    <a:pos x="T2" y="T3"/>
                  </a:cxn>
                  <a:cxn ang="0">
                    <a:pos x="T4" y="T5"/>
                  </a:cxn>
                  <a:cxn ang="0">
                    <a:pos x="T6" y="T7"/>
                  </a:cxn>
                  <a:cxn ang="0">
                    <a:pos x="T8" y="T9"/>
                  </a:cxn>
                </a:cxnLst>
                <a:rect l="0" t="0" r="r" b="b"/>
                <a:pathLst>
                  <a:path w="3" h="2">
                    <a:moveTo>
                      <a:pt x="3" y="0"/>
                    </a:moveTo>
                    <a:cubicBezTo>
                      <a:pt x="1" y="1"/>
                      <a:pt x="1" y="1"/>
                      <a:pt x="1" y="1"/>
                    </a:cubicBezTo>
                    <a:cubicBezTo>
                      <a:pt x="1" y="0"/>
                      <a:pt x="0" y="2"/>
                      <a:pt x="0" y="1"/>
                    </a:cubicBezTo>
                    <a:cubicBezTo>
                      <a:pt x="0" y="0"/>
                      <a:pt x="0" y="0"/>
                      <a:pt x="0" y="0"/>
                    </a:cubicBezTo>
                    <a:cubicBezTo>
                      <a:pt x="1"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09" name="Freeform 2298">
                <a:extLst>
                  <a:ext uri="{FF2B5EF4-FFF2-40B4-BE49-F238E27FC236}">
                    <a16:creationId xmlns:a16="http://schemas.microsoft.com/office/drawing/2014/main" id="{DB587845-DD72-4677-B330-EF00E952782F}"/>
                  </a:ext>
                </a:extLst>
              </p:cNvPr>
              <p:cNvSpPr/>
              <p:nvPr/>
            </p:nvSpPr>
            <p:spPr bwMode="auto">
              <a:xfrm flipH="1">
                <a:off x="3340" y="2260"/>
                <a:ext cx="0" cy="2"/>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0" name="Freeform 2299">
                <a:extLst>
                  <a:ext uri="{FF2B5EF4-FFF2-40B4-BE49-F238E27FC236}">
                    <a16:creationId xmlns:a16="http://schemas.microsoft.com/office/drawing/2014/main" id="{ECFB23D6-932E-472A-A5DA-138D8CE27D28}"/>
                  </a:ext>
                </a:extLst>
              </p:cNvPr>
              <p:cNvSpPr/>
              <p:nvPr/>
            </p:nvSpPr>
            <p:spPr bwMode="auto">
              <a:xfrm>
                <a:off x="2317" y="2262"/>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1" name="Freeform 2300">
                <a:extLst>
                  <a:ext uri="{FF2B5EF4-FFF2-40B4-BE49-F238E27FC236}">
                    <a16:creationId xmlns:a16="http://schemas.microsoft.com/office/drawing/2014/main" id="{7E3F7D93-28C5-4E84-9727-1B2DF4F83632}"/>
                  </a:ext>
                </a:extLst>
              </p:cNvPr>
              <p:cNvSpPr/>
              <p:nvPr/>
            </p:nvSpPr>
            <p:spPr bwMode="auto">
              <a:xfrm>
                <a:off x="2643" y="2262"/>
                <a:ext cx="72" cy="14"/>
              </a:xfrm>
              <a:custGeom>
                <a:gdLst>
                  <a:gd name="T0" fmla="*/ 27 w 27"/>
                  <a:gd name="T1" fmla="*/ 1 h 5"/>
                  <a:gd name="T2" fmla="*/ 24 w 27"/>
                  <a:gd name="T3" fmla="*/ 2 h 5"/>
                  <a:gd name="T4" fmla="*/ 13 w 27"/>
                  <a:gd name="T5" fmla="*/ 3 h 5"/>
                  <a:gd name="T6" fmla="*/ 5 w 27"/>
                  <a:gd name="T7" fmla="*/ 4 h 5"/>
                  <a:gd name="T8" fmla="*/ 1 w 27"/>
                  <a:gd name="T9" fmla="*/ 4 h 5"/>
                  <a:gd name="T10" fmla="*/ 0 w 27"/>
                  <a:gd name="T11" fmla="*/ 3 h 5"/>
                  <a:gd name="T12" fmla="*/ 13 w 27"/>
                  <a:gd name="T13" fmla="*/ 2 h 5"/>
                  <a:gd name="T14" fmla="*/ 13 w 27"/>
                  <a:gd name="T15" fmla="*/ 2 h 5"/>
                  <a:gd name="T16" fmla="*/ 17 w 27"/>
                  <a:gd name="T17" fmla="*/ 1 h 5"/>
                  <a:gd name="T18" fmla="*/ 16 w 27"/>
                  <a:gd name="T19" fmla="*/ 1 h 5"/>
                  <a:gd name="T20" fmla="*/ 17 w 27"/>
                  <a:gd name="T21" fmla="*/ 0 h 5"/>
                  <a:gd name="T22" fmla="*/ 25 w 27"/>
                  <a:gd name="T23" fmla="*/ 1 h 5"/>
                  <a:gd name="T24" fmla="*/ 26 w 27"/>
                  <a:gd name="T25" fmla="*/ 0 h 5"/>
                  <a:gd name="T26" fmla="*/ 27 w 27"/>
                  <a:gd name="T27"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
                    <a:moveTo>
                      <a:pt x="27" y="1"/>
                    </a:moveTo>
                    <a:cubicBezTo>
                      <a:pt x="26" y="2"/>
                      <a:pt x="25" y="1"/>
                      <a:pt x="24" y="2"/>
                    </a:cubicBezTo>
                    <a:cubicBezTo>
                      <a:pt x="20" y="2"/>
                      <a:pt x="16" y="3"/>
                      <a:pt x="13" y="3"/>
                    </a:cubicBezTo>
                    <a:cubicBezTo>
                      <a:pt x="10" y="4"/>
                      <a:pt x="7" y="3"/>
                      <a:pt x="5" y="4"/>
                    </a:cubicBezTo>
                    <a:cubicBezTo>
                      <a:pt x="3" y="5"/>
                      <a:pt x="2" y="2"/>
                      <a:pt x="1" y="4"/>
                    </a:cubicBezTo>
                    <a:cubicBezTo>
                      <a:pt x="0" y="3"/>
                      <a:pt x="0" y="3"/>
                      <a:pt x="0" y="3"/>
                    </a:cubicBezTo>
                    <a:cubicBezTo>
                      <a:pt x="4" y="2"/>
                      <a:pt x="10" y="3"/>
                      <a:pt x="13" y="2"/>
                    </a:cubicBezTo>
                    <a:cubicBezTo>
                      <a:pt x="13" y="2"/>
                      <a:pt x="13" y="2"/>
                      <a:pt x="13" y="2"/>
                    </a:cubicBezTo>
                    <a:cubicBezTo>
                      <a:pt x="15" y="2"/>
                      <a:pt x="16" y="2"/>
                      <a:pt x="17" y="1"/>
                    </a:cubicBezTo>
                    <a:cubicBezTo>
                      <a:pt x="16" y="1"/>
                      <a:pt x="16" y="1"/>
                      <a:pt x="16" y="1"/>
                    </a:cubicBezTo>
                    <a:cubicBezTo>
                      <a:pt x="17" y="0"/>
                      <a:pt x="17" y="0"/>
                      <a:pt x="17" y="0"/>
                    </a:cubicBezTo>
                    <a:cubicBezTo>
                      <a:pt x="18" y="3"/>
                      <a:pt x="22" y="0"/>
                      <a:pt x="25" y="1"/>
                    </a:cubicBezTo>
                    <a:cubicBezTo>
                      <a:pt x="26" y="0"/>
                      <a:pt x="26" y="0"/>
                      <a:pt x="26" y="0"/>
                    </a:cubicBez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2" name="Freeform 2301">
                <a:extLst>
                  <a:ext uri="{FF2B5EF4-FFF2-40B4-BE49-F238E27FC236}">
                    <a16:creationId xmlns:a16="http://schemas.microsoft.com/office/drawing/2014/main" id="{285C3348-62D5-4DAA-9ACA-70278E43C7D3}"/>
                  </a:ext>
                </a:extLst>
              </p:cNvPr>
              <p:cNvSpPr/>
              <p:nvPr/>
            </p:nvSpPr>
            <p:spPr bwMode="auto">
              <a:xfrm>
                <a:off x="3220" y="2262"/>
                <a:ext cx="5" cy="3"/>
              </a:xfrm>
              <a:custGeom>
                <a:gdLst>
                  <a:gd name="T0" fmla="*/ 2 w 5"/>
                  <a:gd name="T1" fmla="*/ 3 h 3"/>
                  <a:gd name="T2" fmla="*/ 0 w 5"/>
                  <a:gd name="T3" fmla="*/ 0 h 3"/>
                  <a:gd name="T4" fmla="*/ 5 w 5"/>
                  <a:gd name="T5" fmla="*/ 0 h 3"/>
                  <a:gd name="T6" fmla="*/ 2 w 5"/>
                  <a:gd name="T7" fmla="*/ 3 h 3"/>
                </a:gdLst>
                <a:cxnLst>
                  <a:cxn ang="0">
                    <a:pos x="T0" y="T1"/>
                  </a:cxn>
                  <a:cxn ang="0">
                    <a:pos x="T2" y="T3"/>
                  </a:cxn>
                  <a:cxn ang="0">
                    <a:pos x="T4" y="T5"/>
                  </a:cxn>
                  <a:cxn ang="0">
                    <a:pos x="T6" y="T7"/>
                  </a:cxn>
                </a:cxnLst>
                <a:rect l="0" t="0" r="r" b="b"/>
                <a:pathLst>
                  <a:path w="5" h="3">
                    <a:moveTo>
                      <a:pt x="2" y="3"/>
                    </a:moveTo>
                    <a:lnTo>
                      <a:pt x="0" y="0"/>
                    </a:lnTo>
                    <a:lnTo>
                      <a:pt x="5"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3" name="Rectangle 2302">
                <a:extLst>
                  <a:ext uri="{FF2B5EF4-FFF2-40B4-BE49-F238E27FC236}">
                    <a16:creationId xmlns:a16="http://schemas.microsoft.com/office/drawing/2014/main" id="{563D5D77-E96B-4BD0-82ED-4ACD6FED033A}"/>
                  </a:ext>
                </a:extLst>
              </p:cNvPr>
              <p:cNvSpPr>
                <a:spLocks noChangeArrowheads="1"/>
              </p:cNvSpPr>
              <p:nvPr/>
            </p:nvSpPr>
            <p:spPr bwMode="auto">
              <a:xfrm>
                <a:off x="3228" y="22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4" name="Freeform 2303">
                <a:extLst>
                  <a:ext uri="{FF2B5EF4-FFF2-40B4-BE49-F238E27FC236}">
                    <a16:creationId xmlns:a16="http://schemas.microsoft.com/office/drawing/2014/main" id="{559AF842-CF2C-4A62-AC0D-A216CB87C6C6}"/>
                  </a:ext>
                </a:extLst>
              </p:cNvPr>
              <p:cNvSpPr/>
              <p:nvPr/>
            </p:nvSpPr>
            <p:spPr bwMode="auto">
              <a:xfrm>
                <a:off x="3329" y="2262"/>
                <a:ext cx="32" cy="19"/>
              </a:xfrm>
              <a:custGeom>
                <a:gdLst>
                  <a:gd name="T0" fmla="*/ 9 w 12"/>
                  <a:gd name="T1" fmla="*/ 2 h 7"/>
                  <a:gd name="T2" fmla="*/ 12 w 12"/>
                  <a:gd name="T3" fmla="*/ 3 h 7"/>
                  <a:gd name="T4" fmla="*/ 10 w 12"/>
                  <a:gd name="T5" fmla="*/ 4 h 7"/>
                  <a:gd name="T6" fmla="*/ 5 w 12"/>
                  <a:gd name="T7" fmla="*/ 5 h 7"/>
                  <a:gd name="T8" fmla="*/ 6 w 12"/>
                  <a:gd name="T9" fmla="*/ 5 h 7"/>
                  <a:gd name="T10" fmla="*/ 3 w 12"/>
                  <a:gd name="T11" fmla="*/ 6 h 7"/>
                  <a:gd name="T12" fmla="*/ 3 w 12"/>
                  <a:gd name="T13" fmla="*/ 5 h 7"/>
                  <a:gd name="T14" fmla="*/ 1 w 12"/>
                  <a:gd name="T15" fmla="*/ 7 h 7"/>
                  <a:gd name="T16" fmla="*/ 0 w 12"/>
                  <a:gd name="T17" fmla="*/ 7 h 7"/>
                  <a:gd name="T18" fmla="*/ 4 w 12"/>
                  <a:gd name="T19" fmla="*/ 4 h 7"/>
                  <a:gd name="T20" fmla="*/ 3 w 12"/>
                  <a:gd name="T21" fmla="*/ 3 h 7"/>
                  <a:gd name="T22" fmla="*/ 8 w 12"/>
                  <a:gd name="T23" fmla="*/ 3 h 7"/>
                  <a:gd name="T24" fmla="*/ 8 w 12"/>
                  <a:gd name="T25" fmla="*/ 0 h 7"/>
                  <a:gd name="T26" fmla="*/ 10 w 12"/>
                  <a:gd name="T27" fmla="*/ 1 h 7"/>
                  <a:gd name="T28" fmla="*/ 9 w 12"/>
                  <a:gd name="T29" fmla="*/ 2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2"/>
                    </a:moveTo>
                    <a:cubicBezTo>
                      <a:pt x="10" y="2"/>
                      <a:pt x="11" y="2"/>
                      <a:pt x="12" y="3"/>
                    </a:cubicBezTo>
                    <a:cubicBezTo>
                      <a:pt x="11" y="3"/>
                      <a:pt x="10" y="3"/>
                      <a:pt x="10" y="4"/>
                    </a:cubicBezTo>
                    <a:cubicBezTo>
                      <a:pt x="9" y="3"/>
                      <a:pt x="6" y="3"/>
                      <a:pt x="5" y="5"/>
                    </a:cubicBezTo>
                    <a:cubicBezTo>
                      <a:pt x="6" y="5"/>
                      <a:pt x="6" y="5"/>
                      <a:pt x="6" y="5"/>
                    </a:cubicBezTo>
                    <a:cubicBezTo>
                      <a:pt x="5" y="5"/>
                      <a:pt x="4" y="6"/>
                      <a:pt x="3" y="6"/>
                    </a:cubicBezTo>
                    <a:cubicBezTo>
                      <a:pt x="3" y="5"/>
                      <a:pt x="3" y="5"/>
                      <a:pt x="3" y="5"/>
                    </a:cubicBezTo>
                    <a:cubicBezTo>
                      <a:pt x="1" y="7"/>
                      <a:pt x="1" y="7"/>
                      <a:pt x="1" y="7"/>
                    </a:cubicBezTo>
                    <a:cubicBezTo>
                      <a:pt x="0" y="7"/>
                      <a:pt x="0" y="7"/>
                      <a:pt x="0" y="7"/>
                    </a:cubicBezTo>
                    <a:cubicBezTo>
                      <a:pt x="2" y="6"/>
                      <a:pt x="3" y="5"/>
                      <a:pt x="4" y="4"/>
                    </a:cubicBezTo>
                    <a:cubicBezTo>
                      <a:pt x="3" y="3"/>
                      <a:pt x="3" y="3"/>
                      <a:pt x="3" y="3"/>
                    </a:cubicBezTo>
                    <a:cubicBezTo>
                      <a:pt x="4" y="2"/>
                      <a:pt x="6" y="3"/>
                      <a:pt x="8" y="3"/>
                    </a:cubicBezTo>
                    <a:cubicBezTo>
                      <a:pt x="9" y="2"/>
                      <a:pt x="8" y="1"/>
                      <a:pt x="8" y="0"/>
                    </a:cubicBezTo>
                    <a:cubicBezTo>
                      <a:pt x="10" y="1"/>
                      <a:pt x="10" y="1"/>
                      <a:pt x="10" y="1"/>
                    </a:cubicBez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5" name="Freeform 2304">
                <a:extLst>
                  <a:ext uri="{FF2B5EF4-FFF2-40B4-BE49-F238E27FC236}">
                    <a16:creationId xmlns:a16="http://schemas.microsoft.com/office/drawing/2014/main" id="{9FE1B478-8BA2-408C-9B4E-E2266A4FB343}"/>
                  </a:ext>
                </a:extLst>
              </p:cNvPr>
              <p:cNvSpPr/>
              <p:nvPr/>
            </p:nvSpPr>
            <p:spPr bwMode="auto">
              <a:xfrm>
                <a:off x="2311" y="2262"/>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6" name="Freeform 2305">
                <a:extLst>
                  <a:ext uri="{FF2B5EF4-FFF2-40B4-BE49-F238E27FC236}">
                    <a16:creationId xmlns:a16="http://schemas.microsoft.com/office/drawing/2014/main" id="{A8BEE96A-25E8-49AF-8EB3-0AFD03220F6F}"/>
                  </a:ext>
                </a:extLst>
              </p:cNvPr>
              <p:cNvSpPr/>
              <p:nvPr/>
            </p:nvSpPr>
            <p:spPr bwMode="auto">
              <a:xfrm>
                <a:off x="3388" y="2260"/>
                <a:ext cx="5" cy="8"/>
              </a:xfrm>
              <a:custGeom>
                <a:gdLst>
                  <a:gd name="T0" fmla="*/ 2 w 2"/>
                  <a:gd name="T1" fmla="*/ 1 h 3"/>
                  <a:gd name="T2" fmla="*/ 0 w 2"/>
                  <a:gd name="T3" fmla="*/ 2 h 3"/>
                  <a:gd name="T4" fmla="*/ 2 w 2"/>
                  <a:gd name="T5" fmla="*/ 1 h 3"/>
                </a:gdLst>
                <a:cxnLst>
                  <a:cxn ang="0">
                    <a:pos x="T0" y="T1"/>
                  </a:cxn>
                  <a:cxn ang="0">
                    <a:pos x="T2" y="T3"/>
                  </a:cxn>
                  <a:cxn ang="0">
                    <a:pos x="T4" y="T5"/>
                  </a:cxn>
                </a:cxnLst>
                <a:rect l="0" t="0" r="r" b="b"/>
                <a:pathLst>
                  <a:path w="2" h="3">
                    <a:moveTo>
                      <a:pt x="2" y="1"/>
                    </a:moveTo>
                    <a:cubicBezTo>
                      <a:pt x="1" y="2"/>
                      <a:pt x="1" y="3"/>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7" name="Freeform 2306">
                <a:extLst>
                  <a:ext uri="{FF2B5EF4-FFF2-40B4-BE49-F238E27FC236}">
                    <a16:creationId xmlns:a16="http://schemas.microsoft.com/office/drawing/2014/main" id="{525DC8D0-9C41-407A-8F53-AA0D3DE3D6F8}"/>
                  </a:ext>
                </a:extLst>
              </p:cNvPr>
              <p:cNvSpPr/>
              <p:nvPr/>
            </p:nvSpPr>
            <p:spPr bwMode="auto">
              <a:xfrm>
                <a:off x="2301" y="2265"/>
                <a:ext cx="8" cy="5"/>
              </a:xfrm>
              <a:custGeom>
                <a:gdLst>
                  <a:gd name="T0" fmla="*/ 2 w 3"/>
                  <a:gd name="T1" fmla="*/ 2 h 2"/>
                  <a:gd name="T2" fmla="*/ 1 w 3"/>
                  <a:gd name="T3" fmla="*/ 2 h 2"/>
                  <a:gd name="T4" fmla="*/ 3 w 3"/>
                  <a:gd name="T5" fmla="*/ 0 h 2"/>
                  <a:gd name="T6" fmla="*/ 2 w 3"/>
                  <a:gd name="T7" fmla="*/ 2 h 2"/>
                </a:gdLst>
                <a:cxnLst>
                  <a:cxn ang="0">
                    <a:pos x="T0" y="T1"/>
                  </a:cxn>
                  <a:cxn ang="0">
                    <a:pos x="T2" y="T3"/>
                  </a:cxn>
                  <a:cxn ang="0">
                    <a:pos x="T4" y="T5"/>
                  </a:cxn>
                  <a:cxn ang="0">
                    <a:pos x="T6" y="T7"/>
                  </a:cxn>
                </a:cxnLst>
                <a:rect l="0" t="0" r="r" b="b"/>
                <a:pathLst>
                  <a:path w="3" h="2">
                    <a:moveTo>
                      <a:pt x="2" y="2"/>
                    </a:moveTo>
                    <a:cubicBezTo>
                      <a:pt x="1" y="2"/>
                      <a:pt x="1" y="2"/>
                      <a:pt x="1" y="2"/>
                    </a:cubicBezTo>
                    <a:cubicBezTo>
                      <a:pt x="0" y="1"/>
                      <a:pt x="2" y="0"/>
                      <a:pt x="3" y="0"/>
                    </a:cubicBezTo>
                    <a:cubicBezTo>
                      <a:pt x="3"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8" name="Freeform 2307">
                <a:extLst>
                  <a:ext uri="{FF2B5EF4-FFF2-40B4-BE49-F238E27FC236}">
                    <a16:creationId xmlns:a16="http://schemas.microsoft.com/office/drawing/2014/main" id="{ED4433ED-435F-4CC3-8C8D-E91B699519A5}"/>
                  </a:ext>
                </a:extLst>
              </p:cNvPr>
              <p:cNvSpPr/>
              <p:nvPr/>
            </p:nvSpPr>
            <p:spPr bwMode="auto">
              <a:xfrm>
                <a:off x="3241" y="2265"/>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19" name="Freeform 2308">
                <a:extLst>
                  <a:ext uri="{FF2B5EF4-FFF2-40B4-BE49-F238E27FC236}">
                    <a16:creationId xmlns:a16="http://schemas.microsoft.com/office/drawing/2014/main" id="{B6AFCCBA-0339-4FEE-B2DB-838E33941CD6}"/>
                  </a:ext>
                </a:extLst>
              </p:cNvPr>
              <p:cNvSpPr/>
              <p:nvPr/>
            </p:nvSpPr>
            <p:spPr bwMode="auto">
              <a:xfrm>
                <a:off x="3321" y="2265"/>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0" name="Freeform 2309">
                <a:extLst>
                  <a:ext uri="{FF2B5EF4-FFF2-40B4-BE49-F238E27FC236}">
                    <a16:creationId xmlns:a16="http://schemas.microsoft.com/office/drawing/2014/main" id="{7EA9F9D3-7C24-4506-92E9-2C817B19FCF9}"/>
                  </a:ext>
                </a:extLst>
              </p:cNvPr>
              <p:cNvSpPr/>
              <p:nvPr/>
            </p:nvSpPr>
            <p:spPr bwMode="auto">
              <a:xfrm>
                <a:off x="2549" y="2265"/>
                <a:ext cx="14" cy="5"/>
              </a:xfrm>
              <a:custGeom>
                <a:gdLst>
                  <a:gd name="T0" fmla="*/ 5 w 5"/>
                  <a:gd name="T1" fmla="*/ 2 h 2"/>
                  <a:gd name="T2" fmla="*/ 4 w 5"/>
                  <a:gd name="T3" fmla="*/ 2 h 2"/>
                  <a:gd name="T4" fmla="*/ 4 w 5"/>
                  <a:gd name="T5" fmla="*/ 1 h 2"/>
                  <a:gd name="T6" fmla="*/ 0 w 5"/>
                  <a:gd name="T7" fmla="*/ 1 h 2"/>
                  <a:gd name="T8" fmla="*/ 4 w 5"/>
                  <a:gd name="T9" fmla="*/ 0 h 2"/>
                  <a:gd name="T10" fmla="*/ 5 w 5"/>
                  <a:gd name="T11" fmla="*/ 2 h 2"/>
                </a:gdLst>
                <a:cxnLst>
                  <a:cxn ang="0">
                    <a:pos x="T0" y="T1"/>
                  </a:cxn>
                  <a:cxn ang="0">
                    <a:pos x="T2" y="T3"/>
                  </a:cxn>
                  <a:cxn ang="0">
                    <a:pos x="T4" y="T5"/>
                  </a:cxn>
                  <a:cxn ang="0">
                    <a:pos x="T6" y="T7"/>
                  </a:cxn>
                  <a:cxn ang="0">
                    <a:pos x="T8" y="T9"/>
                  </a:cxn>
                  <a:cxn ang="0">
                    <a:pos x="T10" y="T11"/>
                  </a:cxn>
                </a:cxnLst>
                <a:rect l="0" t="0" r="r" b="b"/>
                <a:pathLst>
                  <a:path w="5" h="2">
                    <a:moveTo>
                      <a:pt x="5" y="2"/>
                    </a:moveTo>
                    <a:cubicBezTo>
                      <a:pt x="4" y="2"/>
                      <a:pt x="4" y="2"/>
                      <a:pt x="4" y="2"/>
                    </a:cubicBezTo>
                    <a:cubicBezTo>
                      <a:pt x="4" y="1"/>
                      <a:pt x="4" y="1"/>
                      <a:pt x="4" y="1"/>
                    </a:cubicBezTo>
                    <a:cubicBezTo>
                      <a:pt x="3" y="1"/>
                      <a:pt x="2" y="1"/>
                      <a:pt x="0" y="1"/>
                    </a:cubicBezTo>
                    <a:cubicBezTo>
                      <a:pt x="1" y="0"/>
                      <a:pt x="3" y="0"/>
                      <a:pt x="4" y="0"/>
                    </a:cubicBezTo>
                    <a:cubicBezTo>
                      <a:pt x="4"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1" name="Freeform 2310">
                <a:extLst>
                  <a:ext uri="{FF2B5EF4-FFF2-40B4-BE49-F238E27FC236}">
                    <a16:creationId xmlns:a16="http://schemas.microsoft.com/office/drawing/2014/main" id="{37F9394D-320A-4C5D-BC7C-A2C79D5F448A}"/>
                  </a:ext>
                </a:extLst>
              </p:cNvPr>
              <p:cNvSpPr/>
              <p:nvPr/>
            </p:nvSpPr>
            <p:spPr bwMode="auto">
              <a:xfrm>
                <a:off x="2571" y="2265"/>
                <a:ext cx="5" cy="5"/>
              </a:xfrm>
              <a:custGeom>
                <a:gdLst>
                  <a:gd name="T0" fmla="*/ 1 w 2"/>
                  <a:gd name="T1" fmla="*/ 2 h 2"/>
                  <a:gd name="T2" fmla="*/ 0 w 2"/>
                  <a:gd name="T3" fmla="*/ 2 h 2"/>
                  <a:gd name="T4" fmla="*/ 0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0" y="2"/>
                      <a:pt x="0" y="2"/>
                      <a:pt x="0" y="2"/>
                    </a:cubicBezTo>
                    <a:cubicBezTo>
                      <a:pt x="0" y="0"/>
                      <a:pt x="0" y="0"/>
                      <a:pt x="0" y="0"/>
                    </a:cubicBezTo>
                    <a:cubicBezTo>
                      <a:pt x="0" y="1"/>
                      <a:pt x="2"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2" name="Freeform 2311">
                <a:extLst>
                  <a:ext uri="{FF2B5EF4-FFF2-40B4-BE49-F238E27FC236}">
                    <a16:creationId xmlns:a16="http://schemas.microsoft.com/office/drawing/2014/main" id="{A65EAF44-04F2-4CFE-9D45-AD64C560654D}"/>
                  </a:ext>
                </a:extLst>
              </p:cNvPr>
              <p:cNvSpPr/>
              <p:nvPr/>
            </p:nvSpPr>
            <p:spPr bwMode="auto">
              <a:xfrm>
                <a:off x="2918" y="2265"/>
                <a:ext cx="8" cy="3"/>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2" y="1"/>
                      <a:pt x="1" y="0"/>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3" name="Freeform 2312">
                <a:extLst>
                  <a:ext uri="{FF2B5EF4-FFF2-40B4-BE49-F238E27FC236}">
                    <a16:creationId xmlns:a16="http://schemas.microsoft.com/office/drawing/2014/main" id="{D580D873-1A43-4821-BD60-1F928318DE98}"/>
                  </a:ext>
                </a:extLst>
              </p:cNvPr>
              <p:cNvSpPr/>
              <p:nvPr/>
            </p:nvSpPr>
            <p:spPr bwMode="auto">
              <a:xfrm>
                <a:off x="3196" y="2265"/>
                <a:ext cx="13" cy="8"/>
              </a:xfrm>
              <a:custGeom>
                <a:gdLst>
                  <a:gd name="T0" fmla="*/ 4 w 5"/>
                  <a:gd name="T1" fmla="*/ 2 h 3"/>
                  <a:gd name="T2" fmla="*/ 0 w 5"/>
                  <a:gd name="T3" fmla="*/ 3 h 3"/>
                  <a:gd name="T4" fmla="*/ 1 w 5"/>
                  <a:gd name="T5" fmla="*/ 2 h 3"/>
                  <a:gd name="T6" fmla="*/ 1 w 5"/>
                  <a:gd name="T7" fmla="*/ 0 h 3"/>
                  <a:gd name="T8" fmla="*/ 4 w 5"/>
                  <a:gd name="T9" fmla="*/ 2 h 3"/>
                </a:gdLst>
                <a:cxnLst>
                  <a:cxn ang="0">
                    <a:pos x="T0" y="T1"/>
                  </a:cxn>
                  <a:cxn ang="0">
                    <a:pos x="T2" y="T3"/>
                  </a:cxn>
                  <a:cxn ang="0">
                    <a:pos x="T4" y="T5"/>
                  </a:cxn>
                  <a:cxn ang="0">
                    <a:pos x="T6" y="T7"/>
                  </a:cxn>
                  <a:cxn ang="0">
                    <a:pos x="T8" y="T9"/>
                  </a:cxn>
                </a:cxnLst>
                <a:rect l="0" t="0" r="r" b="b"/>
                <a:pathLst>
                  <a:path w="5" h="3">
                    <a:moveTo>
                      <a:pt x="4" y="2"/>
                    </a:moveTo>
                    <a:cubicBezTo>
                      <a:pt x="3" y="3"/>
                      <a:pt x="1" y="3"/>
                      <a:pt x="0" y="3"/>
                    </a:cubicBezTo>
                    <a:cubicBezTo>
                      <a:pt x="1" y="2"/>
                      <a:pt x="1" y="2"/>
                      <a:pt x="1" y="2"/>
                    </a:cubicBezTo>
                    <a:cubicBezTo>
                      <a:pt x="0" y="1"/>
                      <a:pt x="1" y="1"/>
                      <a:pt x="1" y="0"/>
                    </a:cubicBezTo>
                    <a:cubicBezTo>
                      <a:pt x="2" y="1"/>
                      <a:pt x="5"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4" name="Freeform 2313">
                <a:extLst>
                  <a:ext uri="{FF2B5EF4-FFF2-40B4-BE49-F238E27FC236}">
                    <a16:creationId xmlns:a16="http://schemas.microsoft.com/office/drawing/2014/main" id="{79CEDC87-2D67-4D49-B4FD-F8D9F68F54AD}"/>
                  </a:ext>
                </a:extLst>
              </p:cNvPr>
              <p:cNvSpPr/>
              <p:nvPr/>
            </p:nvSpPr>
            <p:spPr bwMode="auto">
              <a:xfrm>
                <a:off x="2576" y="2265"/>
                <a:ext cx="5" cy="5"/>
              </a:xfrm>
              <a:custGeom>
                <a:gdLst>
                  <a:gd name="T0" fmla="*/ 2 w 2"/>
                  <a:gd name="T1" fmla="*/ 1 h 2"/>
                  <a:gd name="T2" fmla="*/ 2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1"/>
                      <a:pt x="2" y="1"/>
                      <a:pt x="2" y="2"/>
                    </a:cubicBez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5" name="Freeform 2314">
                <a:extLst>
                  <a:ext uri="{FF2B5EF4-FFF2-40B4-BE49-F238E27FC236}">
                    <a16:creationId xmlns:a16="http://schemas.microsoft.com/office/drawing/2014/main" id="{84A77A0F-353C-477D-8BD9-48FA6B4E7A3B}"/>
                  </a:ext>
                </a:extLst>
              </p:cNvPr>
              <p:cNvSpPr/>
              <p:nvPr/>
            </p:nvSpPr>
            <p:spPr bwMode="auto">
              <a:xfrm>
                <a:off x="3172" y="2268"/>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6" name="Freeform 2315">
                <a:extLst>
                  <a:ext uri="{FF2B5EF4-FFF2-40B4-BE49-F238E27FC236}">
                    <a16:creationId xmlns:a16="http://schemas.microsoft.com/office/drawing/2014/main" id="{7C621E4C-C1C0-4F34-A6AB-BCFA12CA0439}"/>
                  </a:ext>
                </a:extLst>
              </p:cNvPr>
              <p:cNvSpPr/>
              <p:nvPr/>
            </p:nvSpPr>
            <p:spPr bwMode="auto">
              <a:xfrm>
                <a:off x="3209" y="2268"/>
                <a:ext cx="5" cy="2"/>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0"/>
                      <a:pt x="1" y="1"/>
                      <a:pt x="1" y="1"/>
                    </a:cubicBezTo>
                    <a:cubicBezTo>
                      <a:pt x="0" y="1"/>
                      <a:pt x="0" y="1"/>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7" name="Freeform 2316">
                <a:extLst>
                  <a:ext uri="{FF2B5EF4-FFF2-40B4-BE49-F238E27FC236}">
                    <a16:creationId xmlns:a16="http://schemas.microsoft.com/office/drawing/2014/main" id="{92683646-4BB1-4DD6-AD36-59BD01DE8A85}"/>
                  </a:ext>
                </a:extLst>
              </p:cNvPr>
              <p:cNvSpPr/>
              <p:nvPr/>
            </p:nvSpPr>
            <p:spPr bwMode="auto">
              <a:xfrm>
                <a:off x="3217" y="2268"/>
                <a:ext cx="3"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8" name="Freeform 2317">
                <a:extLst>
                  <a:ext uri="{FF2B5EF4-FFF2-40B4-BE49-F238E27FC236}">
                    <a16:creationId xmlns:a16="http://schemas.microsoft.com/office/drawing/2014/main" id="{21B170E1-ED54-4766-9E24-A4920076A5B4}"/>
                  </a:ext>
                </a:extLst>
              </p:cNvPr>
              <p:cNvSpPr/>
              <p:nvPr/>
            </p:nvSpPr>
            <p:spPr bwMode="auto">
              <a:xfrm>
                <a:off x="2287" y="2268"/>
                <a:ext cx="6" cy="2"/>
              </a:xfrm>
              <a:custGeom>
                <a:gdLst>
                  <a:gd name="T0" fmla="*/ 3 w 6"/>
                  <a:gd name="T1" fmla="*/ 2 h 2"/>
                  <a:gd name="T2" fmla="*/ 0 w 6"/>
                  <a:gd name="T3" fmla="*/ 0 h 2"/>
                  <a:gd name="T4" fmla="*/ 6 w 6"/>
                  <a:gd name="T5" fmla="*/ 2 h 2"/>
                  <a:gd name="T6" fmla="*/ 3 w 6"/>
                  <a:gd name="T7" fmla="*/ 2 h 2"/>
                </a:gdLst>
                <a:cxnLst>
                  <a:cxn ang="0">
                    <a:pos x="T0" y="T1"/>
                  </a:cxn>
                  <a:cxn ang="0">
                    <a:pos x="T2" y="T3"/>
                  </a:cxn>
                  <a:cxn ang="0">
                    <a:pos x="T4" y="T5"/>
                  </a:cxn>
                  <a:cxn ang="0">
                    <a:pos x="T6" y="T7"/>
                  </a:cxn>
                </a:cxnLst>
                <a:rect l="0" t="0" r="r" b="b"/>
                <a:pathLst>
                  <a:path w="6" h="2">
                    <a:moveTo>
                      <a:pt x="3" y="2"/>
                    </a:moveTo>
                    <a:lnTo>
                      <a:pt x="0" y="0"/>
                    </a:lnTo>
                    <a:lnTo>
                      <a:pt x="6"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29" name="Freeform 2318">
                <a:extLst>
                  <a:ext uri="{FF2B5EF4-FFF2-40B4-BE49-F238E27FC236}">
                    <a16:creationId xmlns:a16="http://schemas.microsoft.com/office/drawing/2014/main" id="{1D1B5CB4-DC9A-456B-A1FC-00C9CB61726C}"/>
                  </a:ext>
                </a:extLst>
              </p:cNvPr>
              <p:cNvSpPr/>
              <p:nvPr/>
            </p:nvSpPr>
            <p:spPr bwMode="auto">
              <a:xfrm>
                <a:off x="2536" y="2268"/>
                <a:ext cx="8" cy="2"/>
              </a:xfrm>
              <a:custGeom>
                <a:gdLst>
                  <a:gd name="T0" fmla="*/ 1 w 3"/>
                  <a:gd name="T1" fmla="*/ 1 h 1"/>
                  <a:gd name="T2" fmla="*/ 0 w 3"/>
                  <a:gd name="T3" fmla="*/ 0 h 1"/>
                  <a:gd name="T4" fmla="*/ 3 w 3"/>
                  <a:gd name="T5" fmla="*/ 1 h 1"/>
                  <a:gd name="T6" fmla="*/ 1 w 3"/>
                  <a:gd name="T7" fmla="*/ 1 h 1"/>
                </a:gdLst>
                <a:cxnLst>
                  <a:cxn ang="0">
                    <a:pos x="T0" y="T1"/>
                  </a:cxn>
                  <a:cxn ang="0">
                    <a:pos x="T2" y="T3"/>
                  </a:cxn>
                  <a:cxn ang="0">
                    <a:pos x="T4" y="T5"/>
                  </a:cxn>
                  <a:cxn ang="0">
                    <a:pos x="T6" y="T7"/>
                  </a:cxn>
                </a:cxnLst>
                <a:rect l="0" t="0" r="r" b="b"/>
                <a:pathLst>
                  <a:path w="3" h="1">
                    <a:moveTo>
                      <a:pt x="1" y="1"/>
                    </a:moveTo>
                    <a:cubicBezTo>
                      <a:pt x="1" y="1"/>
                      <a:pt x="1" y="1"/>
                      <a:pt x="0" y="0"/>
                    </a:cubicBezTo>
                    <a:cubicBezTo>
                      <a:pt x="1" y="0"/>
                      <a:pt x="2" y="1"/>
                      <a:pt x="3"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0" name="Freeform 2319">
                <a:extLst>
                  <a:ext uri="{FF2B5EF4-FFF2-40B4-BE49-F238E27FC236}">
                    <a16:creationId xmlns:a16="http://schemas.microsoft.com/office/drawing/2014/main" id="{1C98570D-1463-417A-BE6C-F401AE1AEDDB}"/>
                  </a:ext>
                </a:extLst>
              </p:cNvPr>
              <p:cNvSpPr/>
              <p:nvPr/>
            </p:nvSpPr>
            <p:spPr bwMode="auto">
              <a:xfrm>
                <a:off x="2894" y="2268"/>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1" name="Freeform 2320">
                <a:extLst>
                  <a:ext uri="{FF2B5EF4-FFF2-40B4-BE49-F238E27FC236}">
                    <a16:creationId xmlns:a16="http://schemas.microsoft.com/office/drawing/2014/main" id="{CA0FC022-A6DE-4987-9287-6DCC92F8D89D}"/>
                  </a:ext>
                </a:extLst>
              </p:cNvPr>
              <p:cNvSpPr/>
              <p:nvPr/>
            </p:nvSpPr>
            <p:spPr bwMode="auto">
              <a:xfrm>
                <a:off x="3311" y="2268"/>
                <a:ext cx="5" cy="5"/>
              </a:xfrm>
              <a:custGeom>
                <a:gdLst>
                  <a:gd name="T0" fmla="*/ 2 w 2"/>
                  <a:gd name="T1" fmla="*/ 1 h 2"/>
                  <a:gd name="T2" fmla="*/ 0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2" y="1"/>
                      <a:pt x="1" y="2"/>
                      <a:pt x="0" y="2"/>
                    </a:cubicBezTo>
                    <a:cubicBezTo>
                      <a:pt x="1" y="1"/>
                      <a:pt x="1" y="1"/>
                      <a:pt x="1" y="1"/>
                    </a:cubicBezTo>
                    <a:cubicBezTo>
                      <a:pt x="2"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2" name="Freeform 2321">
                <a:extLst>
                  <a:ext uri="{FF2B5EF4-FFF2-40B4-BE49-F238E27FC236}">
                    <a16:creationId xmlns:a16="http://schemas.microsoft.com/office/drawing/2014/main" id="{1DED8651-2FF9-4A5C-9EA5-9A6F89CE66A9}"/>
                  </a:ext>
                </a:extLst>
              </p:cNvPr>
              <p:cNvSpPr/>
              <p:nvPr/>
            </p:nvSpPr>
            <p:spPr bwMode="auto">
              <a:xfrm>
                <a:off x="2878" y="2268"/>
                <a:ext cx="3" cy="5"/>
              </a:xfrm>
              <a:custGeom>
                <a:gdLst>
                  <a:gd name="T0" fmla="*/ 1 w 1"/>
                  <a:gd name="T1" fmla="*/ 1 h 2"/>
                  <a:gd name="T2" fmla="*/ 1 w 1"/>
                  <a:gd name="T3" fmla="*/ 2 h 2"/>
                  <a:gd name="T4" fmla="*/ 0 w 1"/>
                  <a:gd name="T5" fmla="*/ 1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3" name="Freeform 2322">
                <a:extLst>
                  <a:ext uri="{FF2B5EF4-FFF2-40B4-BE49-F238E27FC236}">
                    <a16:creationId xmlns:a16="http://schemas.microsoft.com/office/drawing/2014/main" id="{0662034A-F090-4A03-8FC4-9899B9300D50}"/>
                  </a:ext>
                </a:extLst>
              </p:cNvPr>
              <p:cNvSpPr/>
              <p:nvPr/>
            </p:nvSpPr>
            <p:spPr bwMode="auto">
              <a:xfrm>
                <a:off x="2309" y="227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4" name="Freeform 2323">
                <a:extLst>
                  <a:ext uri="{FF2B5EF4-FFF2-40B4-BE49-F238E27FC236}">
                    <a16:creationId xmlns:a16="http://schemas.microsoft.com/office/drawing/2014/main" id="{E7ECB961-E996-41A4-B438-56D5502DF2CB}"/>
                  </a:ext>
                </a:extLst>
              </p:cNvPr>
              <p:cNvSpPr/>
              <p:nvPr/>
            </p:nvSpPr>
            <p:spPr bwMode="auto">
              <a:xfrm>
                <a:off x="3142" y="2270"/>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5" name="Rectangle 2324">
                <a:extLst>
                  <a:ext uri="{FF2B5EF4-FFF2-40B4-BE49-F238E27FC236}">
                    <a16:creationId xmlns:a16="http://schemas.microsoft.com/office/drawing/2014/main" id="{2ADDFC75-23B0-48E9-AF8E-ED77509C3883}"/>
                  </a:ext>
                </a:extLst>
              </p:cNvPr>
              <p:cNvSpPr>
                <a:spLocks noChangeArrowheads="1"/>
              </p:cNvSpPr>
              <p:nvPr/>
            </p:nvSpPr>
            <p:spPr bwMode="auto">
              <a:xfrm>
                <a:off x="3279" y="2270"/>
                <a:ext cx="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6" name="Freeform 2325">
                <a:extLst>
                  <a:ext uri="{FF2B5EF4-FFF2-40B4-BE49-F238E27FC236}">
                    <a16:creationId xmlns:a16="http://schemas.microsoft.com/office/drawing/2014/main" id="{2EA0AED6-0FC0-4BAF-A986-8F3AB759013C}"/>
                  </a:ext>
                </a:extLst>
              </p:cNvPr>
              <p:cNvSpPr/>
              <p:nvPr/>
            </p:nvSpPr>
            <p:spPr bwMode="auto">
              <a:xfrm>
                <a:off x="2579" y="2270"/>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7" name="Freeform 2326">
                <a:extLst>
                  <a:ext uri="{FF2B5EF4-FFF2-40B4-BE49-F238E27FC236}">
                    <a16:creationId xmlns:a16="http://schemas.microsoft.com/office/drawing/2014/main" id="{BA0AB3AC-B946-4FCB-94BB-94812921B338}"/>
                  </a:ext>
                </a:extLst>
              </p:cNvPr>
              <p:cNvSpPr/>
              <p:nvPr/>
            </p:nvSpPr>
            <p:spPr bwMode="auto">
              <a:xfrm>
                <a:off x="2378" y="2273"/>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8" name="Freeform 2327">
                <a:extLst>
                  <a:ext uri="{FF2B5EF4-FFF2-40B4-BE49-F238E27FC236}">
                    <a16:creationId xmlns:a16="http://schemas.microsoft.com/office/drawing/2014/main" id="{E00BFF24-CBA4-4C92-ADEB-3648B22ADD9D}"/>
                  </a:ext>
                </a:extLst>
              </p:cNvPr>
              <p:cNvSpPr/>
              <p:nvPr/>
            </p:nvSpPr>
            <p:spPr bwMode="auto">
              <a:xfrm>
                <a:off x="2720" y="2270"/>
                <a:ext cx="11" cy="8"/>
              </a:xfrm>
              <a:custGeom>
                <a:gdLst>
                  <a:gd name="T0" fmla="*/ 4 w 4"/>
                  <a:gd name="T1" fmla="*/ 1 h 3"/>
                  <a:gd name="T2" fmla="*/ 3 w 4"/>
                  <a:gd name="T3" fmla="*/ 3 h 3"/>
                  <a:gd name="T4" fmla="*/ 1 w 4"/>
                  <a:gd name="T5" fmla="*/ 2 h 3"/>
                  <a:gd name="T6" fmla="*/ 0 w 4"/>
                  <a:gd name="T7" fmla="*/ 3 h 3"/>
                  <a:gd name="T8" fmla="*/ 0 w 4"/>
                  <a:gd name="T9" fmla="*/ 2 h 3"/>
                  <a:gd name="T10" fmla="*/ 4 w 4"/>
                  <a:gd name="T11" fmla="*/ 1 h 3"/>
                </a:gdLst>
                <a:cxnLst>
                  <a:cxn ang="0">
                    <a:pos x="T0" y="T1"/>
                  </a:cxn>
                  <a:cxn ang="0">
                    <a:pos x="T2" y="T3"/>
                  </a:cxn>
                  <a:cxn ang="0">
                    <a:pos x="T4" y="T5"/>
                  </a:cxn>
                  <a:cxn ang="0">
                    <a:pos x="T6" y="T7"/>
                  </a:cxn>
                  <a:cxn ang="0">
                    <a:pos x="T8" y="T9"/>
                  </a:cxn>
                  <a:cxn ang="0">
                    <a:pos x="T10" y="T11"/>
                  </a:cxn>
                </a:cxnLst>
                <a:rect l="0" t="0" r="r" b="b"/>
                <a:pathLst>
                  <a:path w="4" h="3">
                    <a:moveTo>
                      <a:pt x="4" y="1"/>
                    </a:moveTo>
                    <a:cubicBezTo>
                      <a:pt x="4" y="2"/>
                      <a:pt x="4" y="3"/>
                      <a:pt x="3" y="3"/>
                    </a:cubicBezTo>
                    <a:cubicBezTo>
                      <a:pt x="3" y="2"/>
                      <a:pt x="2" y="2"/>
                      <a:pt x="1" y="2"/>
                    </a:cubicBezTo>
                    <a:cubicBezTo>
                      <a:pt x="1" y="2"/>
                      <a:pt x="0" y="2"/>
                      <a:pt x="0" y="3"/>
                    </a:cubicBezTo>
                    <a:cubicBezTo>
                      <a:pt x="0" y="2"/>
                      <a:pt x="0"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39" name="Freeform 2328">
                <a:extLst>
                  <a:ext uri="{FF2B5EF4-FFF2-40B4-BE49-F238E27FC236}">
                    <a16:creationId xmlns:a16="http://schemas.microsoft.com/office/drawing/2014/main" id="{7E0FFB1C-1EF3-4862-87F8-F38702FB27EC}"/>
                  </a:ext>
                </a:extLst>
              </p:cNvPr>
              <p:cNvSpPr/>
              <p:nvPr/>
            </p:nvSpPr>
            <p:spPr bwMode="auto">
              <a:xfrm>
                <a:off x="3321" y="2273"/>
                <a:ext cx="11" cy="5"/>
              </a:xfrm>
              <a:custGeom>
                <a:gdLst>
                  <a:gd name="T0" fmla="*/ 0 w 4"/>
                  <a:gd name="T1" fmla="*/ 1 h 2"/>
                  <a:gd name="T2" fmla="*/ 0 w 4"/>
                  <a:gd name="T3" fmla="*/ 0 h 2"/>
                  <a:gd name="T4" fmla="*/ 4 w 4"/>
                  <a:gd name="T5" fmla="*/ 0 h 2"/>
                  <a:gd name="T6" fmla="*/ 0 w 4"/>
                  <a:gd name="T7" fmla="*/ 1 h 2"/>
                </a:gdLst>
                <a:cxnLst>
                  <a:cxn ang="0">
                    <a:pos x="T0" y="T1"/>
                  </a:cxn>
                  <a:cxn ang="0">
                    <a:pos x="T2" y="T3"/>
                  </a:cxn>
                  <a:cxn ang="0">
                    <a:pos x="T4" y="T5"/>
                  </a:cxn>
                  <a:cxn ang="0">
                    <a:pos x="T6" y="T7"/>
                  </a:cxn>
                </a:cxnLst>
                <a:rect l="0" t="0" r="r" b="b"/>
                <a:pathLst>
                  <a:path w="4" h="2">
                    <a:moveTo>
                      <a:pt x="0" y="1"/>
                    </a:moveTo>
                    <a:cubicBezTo>
                      <a:pt x="0" y="0"/>
                      <a:pt x="0" y="0"/>
                      <a:pt x="0" y="0"/>
                    </a:cubicBezTo>
                    <a:cubicBezTo>
                      <a:pt x="2" y="1"/>
                      <a:pt x="3" y="0"/>
                      <a:pt x="4" y="0"/>
                    </a:cubicBezTo>
                    <a:cubicBezTo>
                      <a:pt x="4" y="2"/>
                      <a:pt x="1"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0" name="Freeform 2329">
                <a:extLst>
                  <a:ext uri="{FF2B5EF4-FFF2-40B4-BE49-F238E27FC236}">
                    <a16:creationId xmlns:a16="http://schemas.microsoft.com/office/drawing/2014/main" id="{067192F2-B979-479D-98A2-67973AF78ECC}"/>
                  </a:ext>
                </a:extLst>
              </p:cNvPr>
              <p:cNvSpPr/>
              <p:nvPr/>
            </p:nvSpPr>
            <p:spPr bwMode="auto">
              <a:xfrm>
                <a:off x="2314" y="2273"/>
                <a:ext cx="5" cy="3"/>
              </a:xfrm>
              <a:custGeom>
                <a:gdLst>
                  <a:gd name="T0" fmla="*/ 5 w 5"/>
                  <a:gd name="T1" fmla="*/ 3 h 3"/>
                  <a:gd name="T2" fmla="*/ 0 w 5"/>
                  <a:gd name="T3" fmla="*/ 3 h 3"/>
                  <a:gd name="T4" fmla="*/ 3 w 5"/>
                  <a:gd name="T5" fmla="*/ 0 h 3"/>
                  <a:gd name="T6" fmla="*/ 5 w 5"/>
                  <a:gd name="T7" fmla="*/ 3 h 3"/>
                </a:gdLst>
                <a:cxnLst>
                  <a:cxn ang="0">
                    <a:pos x="T0" y="T1"/>
                  </a:cxn>
                  <a:cxn ang="0">
                    <a:pos x="T2" y="T3"/>
                  </a:cxn>
                  <a:cxn ang="0">
                    <a:pos x="T4" y="T5"/>
                  </a:cxn>
                  <a:cxn ang="0">
                    <a:pos x="T6" y="T7"/>
                  </a:cxn>
                </a:cxnLst>
                <a:rect l="0" t="0" r="r" b="b"/>
                <a:pathLst>
                  <a:path w="5" h="3">
                    <a:moveTo>
                      <a:pt x="5" y="3"/>
                    </a:moveTo>
                    <a:lnTo>
                      <a:pt x="0" y="3"/>
                    </a:lnTo>
                    <a:lnTo>
                      <a:pt x="3"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1" name="Freeform 2330">
                <a:extLst>
                  <a:ext uri="{FF2B5EF4-FFF2-40B4-BE49-F238E27FC236}">
                    <a16:creationId xmlns:a16="http://schemas.microsoft.com/office/drawing/2014/main" id="{BFBCD7A7-66C5-4B1F-A474-CB5EBA5BC206}"/>
                  </a:ext>
                </a:extLst>
              </p:cNvPr>
              <p:cNvSpPr/>
              <p:nvPr/>
            </p:nvSpPr>
            <p:spPr bwMode="auto">
              <a:xfrm>
                <a:off x="2699" y="2273"/>
                <a:ext cx="19" cy="8"/>
              </a:xfrm>
              <a:custGeom>
                <a:gdLst>
                  <a:gd name="T0" fmla="*/ 7 w 7"/>
                  <a:gd name="T1" fmla="*/ 1 h 3"/>
                  <a:gd name="T2" fmla="*/ 4 w 7"/>
                  <a:gd name="T3" fmla="*/ 2 h 3"/>
                  <a:gd name="T4" fmla="*/ 3 w 7"/>
                  <a:gd name="T5" fmla="*/ 2 h 3"/>
                  <a:gd name="T6" fmla="*/ 1 w 7"/>
                  <a:gd name="T7" fmla="*/ 3 h 3"/>
                  <a:gd name="T8" fmla="*/ 3 w 7"/>
                  <a:gd name="T9" fmla="*/ 1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7" y="2"/>
                      <a:pt x="5" y="2"/>
                      <a:pt x="4" y="2"/>
                    </a:cubicBezTo>
                    <a:cubicBezTo>
                      <a:pt x="4" y="2"/>
                      <a:pt x="4" y="1"/>
                      <a:pt x="3" y="2"/>
                    </a:cubicBezTo>
                    <a:cubicBezTo>
                      <a:pt x="5" y="3"/>
                      <a:pt x="1" y="3"/>
                      <a:pt x="1" y="3"/>
                    </a:cubicBezTo>
                    <a:cubicBezTo>
                      <a:pt x="0" y="1"/>
                      <a:pt x="2" y="1"/>
                      <a:pt x="3" y="1"/>
                    </a:cubicBezTo>
                    <a:cubicBezTo>
                      <a:pt x="4" y="0"/>
                      <a:pt x="7" y="0"/>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2" name="Freeform 2331">
                <a:extLst>
                  <a:ext uri="{FF2B5EF4-FFF2-40B4-BE49-F238E27FC236}">
                    <a16:creationId xmlns:a16="http://schemas.microsoft.com/office/drawing/2014/main" id="{03400F51-1A8C-48D5-9E94-82948EE43A6B}"/>
                  </a:ext>
                </a:extLst>
              </p:cNvPr>
              <p:cNvSpPr/>
              <p:nvPr/>
            </p:nvSpPr>
            <p:spPr bwMode="auto">
              <a:xfrm>
                <a:off x="2747" y="227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3" name="Freeform 2332">
                <a:extLst>
                  <a:ext uri="{FF2B5EF4-FFF2-40B4-BE49-F238E27FC236}">
                    <a16:creationId xmlns:a16="http://schemas.microsoft.com/office/drawing/2014/main" id="{3897926D-089E-4BE2-B19A-6BD91164F367}"/>
                  </a:ext>
                </a:extLst>
              </p:cNvPr>
              <p:cNvSpPr/>
              <p:nvPr/>
            </p:nvSpPr>
            <p:spPr bwMode="auto">
              <a:xfrm>
                <a:off x="3393" y="2273"/>
                <a:ext cx="6" cy="5"/>
              </a:xfrm>
              <a:custGeom>
                <a:gdLst>
                  <a:gd name="T0" fmla="*/ 2 w 2"/>
                  <a:gd name="T1" fmla="*/ 0 h 2"/>
                  <a:gd name="T2" fmla="*/ 1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0" y="0"/>
                      <a:pt x="1" y="2"/>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4" name="Freeform 2333">
                <a:extLst>
                  <a:ext uri="{FF2B5EF4-FFF2-40B4-BE49-F238E27FC236}">
                    <a16:creationId xmlns:a16="http://schemas.microsoft.com/office/drawing/2014/main" id="{92DE751A-F989-43C0-9475-7A6F16DBCD43}"/>
                  </a:ext>
                </a:extLst>
              </p:cNvPr>
              <p:cNvSpPr/>
              <p:nvPr/>
            </p:nvSpPr>
            <p:spPr bwMode="auto">
              <a:xfrm>
                <a:off x="2913" y="2273"/>
                <a:ext cx="5" cy="5"/>
              </a:xfrm>
              <a:custGeom>
                <a:gdLst>
                  <a:gd name="T0" fmla="*/ 2 w 2"/>
                  <a:gd name="T1" fmla="*/ 0 h 2"/>
                  <a:gd name="T2" fmla="*/ 2 w 2"/>
                  <a:gd name="T3" fmla="*/ 2 h 2"/>
                  <a:gd name="T4" fmla="*/ 0 w 2"/>
                  <a:gd name="T5" fmla="*/ 1 h 2"/>
                  <a:gd name="T6" fmla="*/ 2 w 2"/>
                  <a:gd name="T7" fmla="*/ 0 h 2"/>
                </a:gdLst>
                <a:cxnLst>
                  <a:cxn ang="0">
                    <a:pos x="T0" y="T1"/>
                  </a:cxn>
                  <a:cxn ang="0">
                    <a:pos x="T2" y="T3"/>
                  </a:cxn>
                  <a:cxn ang="0">
                    <a:pos x="T4" y="T5"/>
                  </a:cxn>
                  <a:cxn ang="0">
                    <a:pos x="T6" y="T7"/>
                  </a:cxn>
                </a:cxnLst>
                <a:rect l="0" t="0" r="r" b="b"/>
                <a:pathLst>
                  <a:path w="2" h="2">
                    <a:moveTo>
                      <a:pt x="2" y="0"/>
                    </a:moveTo>
                    <a:cubicBezTo>
                      <a:pt x="2" y="1"/>
                      <a:pt x="2" y="2"/>
                      <a:pt x="2" y="2"/>
                    </a:cubicBezTo>
                    <a:cubicBezTo>
                      <a:pt x="1" y="1"/>
                      <a:pt x="1" y="2"/>
                      <a:pt x="0" y="1"/>
                    </a:cubicBezTo>
                    <a:cubicBezTo>
                      <a:pt x="1" y="2"/>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5" name="Freeform 2334">
                <a:extLst>
                  <a:ext uri="{FF2B5EF4-FFF2-40B4-BE49-F238E27FC236}">
                    <a16:creationId xmlns:a16="http://schemas.microsoft.com/office/drawing/2014/main" id="{349DF42C-6DC9-47ED-AC1D-64A7081A68E1}"/>
                  </a:ext>
                </a:extLst>
              </p:cNvPr>
              <p:cNvSpPr/>
              <p:nvPr/>
            </p:nvSpPr>
            <p:spPr bwMode="auto">
              <a:xfrm>
                <a:off x="3369" y="2273"/>
                <a:ext cx="6" cy="3"/>
              </a:xfrm>
              <a:custGeom>
                <a:gdLst>
                  <a:gd name="T0" fmla="*/ 1 w 2"/>
                  <a:gd name="T1" fmla="*/ 0 h 1"/>
                  <a:gd name="T2" fmla="*/ 1 w 2"/>
                  <a:gd name="T3" fmla="*/ 1 h 1"/>
                  <a:gd name="T4" fmla="*/ 0 w 2"/>
                  <a:gd name="T5" fmla="*/ 1 h 1"/>
                  <a:gd name="T6" fmla="*/ 1 w 2"/>
                  <a:gd name="T7" fmla="*/ 0 h 1"/>
                </a:gdLst>
                <a:cxnLst>
                  <a:cxn ang="0">
                    <a:pos x="T0" y="T1"/>
                  </a:cxn>
                  <a:cxn ang="0">
                    <a:pos x="T2" y="T3"/>
                  </a:cxn>
                  <a:cxn ang="0">
                    <a:pos x="T4" y="T5"/>
                  </a:cxn>
                  <a:cxn ang="0">
                    <a:pos x="T6" y="T7"/>
                  </a:cxn>
                </a:cxnLst>
                <a:rect l="0" t="0" r="r" b="b"/>
                <a:pathLst>
                  <a:path w="2" h="1">
                    <a:moveTo>
                      <a:pt x="1" y="0"/>
                    </a:moveTo>
                    <a:cubicBezTo>
                      <a:pt x="2" y="1"/>
                      <a:pt x="1" y="1"/>
                      <a:pt x="1" y="1"/>
                    </a:cubicBezTo>
                    <a:cubicBezTo>
                      <a:pt x="0" y="1"/>
                      <a:pt x="0" y="1"/>
                      <a:pt x="0" y="1"/>
                    </a:cubicBezTo>
                    <a:cubicBezTo>
                      <a:pt x="1"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6" name="Freeform 2335">
                <a:extLst>
                  <a:ext uri="{FF2B5EF4-FFF2-40B4-BE49-F238E27FC236}">
                    <a16:creationId xmlns:a16="http://schemas.microsoft.com/office/drawing/2014/main" id="{342568D8-E50C-458C-B067-1E63EBEF9721}"/>
                  </a:ext>
                </a:extLst>
              </p:cNvPr>
              <p:cNvSpPr/>
              <p:nvPr/>
            </p:nvSpPr>
            <p:spPr bwMode="auto">
              <a:xfrm>
                <a:off x="3086" y="2276"/>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7" name="Freeform 2336">
                <a:extLst>
                  <a:ext uri="{FF2B5EF4-FFF2-40B4-BE49-F238E27FC236}">
                    <a16:creationId xmlns:a16="http://schemas.microsoft.com/office/drawing/2014/main" id="{E0C5B653-1529-4308-BC48-5EDCBC175B21}"/>
                  </a:ext>
                </a:extLst>
              </p:cNvPr>
              <p:cNvSpPr/>
              <p:nvPr/>
            </p:nvSpPr>
            <p:spPr bwMode="auto">
              <a:xfrm>
                <a:off x="3316" y="2273"/>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8" name="Freeform 2337">
                <a:extLst>
                  <a:ext uri="{FF2B5EF4-FFF2-40B4-BE49-F238E27FC236}">
                    <a16:creationId xmlns:a16="http://schemas.microsoft.com/office/drawing/2014/main" id="{A5B30769-404F-49FA-9F05-E0FA8E5B9648}"/>
                  </a:ext>
                </a:extLst>
              </p:cNvPr>
              <p:cNvSpPr/>
              <p:nvPr/>
            </p:nvSpPr>
            <p:spPr bwMode="auto">
              <a:xfrm>
                <a:off x="2381" y="2276"/>
                <a:ext cx="3"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49" name="Freeform 2338">
                <a:extLst>
                  <a:ext uri="{FF2B5EF4-FFF2-40B4-BE49-F238E27FC236}">
                    <a16:creationId xmlns:a16="http://schemas.microsoft.com/office/drawing/2014/main" id="{2252F4C4-D0AC-4CA2-A29D-B8B02B286168}"/>
                  </a:ext>
                </a:extLst>
              </p:cNvPr>
              <p:cNvSpPr/>
              <p:nvPr/>
            </p:nvSpPr>
            <p:spPr bwMode="auto">
              <a:xfrm>
                <a:off x="2637" y="2276"/>
                <a:ext cx="24" cy="10"/>
              </a:xfrm>
              <a:custGeom>
                <a:gdLst>
                  <a:gd name="T0" fmla="*/ 9 w 9"/>
                  <a:gd name="T1" fmla="*/ 1 h 4"/>
                  <a:gd name="T2" fmla="*/ 4 w 9"/>
                  <a:gd name="T3" fmla="*/ 2 h 4"/>
                  <a:gd name="T4" fmla="*/ 3 w 9"/>
                  <a:gd name="T5" fmla="*/ 3 h 4"/>
                  <a:gd name="T6" fmla="*/ 3 w 9"/>
                  <a:gd name="T7" fmla="*/ 2 h 4"/>
                  <a:gd name="T8" fmla="*/ 0 w 9"/>
                  <a:gd name="T9" fmla="*/ 2 h 4"/>
                  <a:gd name="T10" fmla="*/ 6 w 9"/>
                  <a:gd name="T11" fmla="*/ 0 h 4"/>
                  <a:gd name="T12" fmla="*/ 9 w 9"/>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9" y="1"/>
                    </a:moveTo>
                    <a:cubicBezTo>
                      <a:pt x="7" y="4"/>
                      <a:pt x="6" y="0"/>
                      <a:pt x="4" y="2"/>
                    </a:cubicBezTo>
                    <a:cubicBezTo>
                      <a:pt x="4" y="2"/>
                      <a:pt x="4" y="2"/>
                      <a:pt x="3" y="3"/>
                    </a:cubicBezTo>
                    <a:cubicBezTo>
                      <a:pt x="3" y="2"/>
                      <a:pt x="3" y="2"/>
                      <a:pt x="3" y="2"/>
                    </a:cubicBezTo>
                    <a:cubicBezTo>
                      <a:pt x="0" y="2"/>
                      <a:pt x="0" y="2"/>
                      <a:pt x="0" y="2"/>
                    </a:cubicBezTo>
                    <a:cubicBezTo>
                      <a:pt x="1" y="0"/>
                      <a:pt x="4" y="2"/>
                      <a:pt x="6" y="0"/>
                    </a:cubicBez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0" name="Freeform 2339">
                <a:extLst>
                  <a:ext uri="{FF2B5EF4-FFF2-40B4-BE49-F238E27FC236}">
                    <a16:creationId xmlns:a16="http://schemas.microsoft.com/office/drawing/2014/main" id="{7D9CC691-7938-4524-BA23-61C2910C54D3}"/>
                  </a:ext>
                </a:extLst>
              </p:cNvPr>
              <p:cNvSpPr/>
              <p:nvPr/>
            </p:nvSpPr>
            <p:spPr bwMode="auto">
              <a:xfrm>
                <a:off x="2758" y="2276"/>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1" name="Freeform 2340">
                <a:extLst>
                  <a:ext uri="{FF2B5EF4-FFF2-40B4-BE49-F238E27FC236}">
                    <a16:creationId xmlns:a16="http://schemas.microsoft.com/office/drawing/2014/main" id="{D91F47A7-5ABA-41B2-AAC9-868F2C8098ED}"/>
                  </a:ext>
                </a:extLst>
              </p:cNvPr>
              <p:cNvSpPr/>
              <p:nvPr/>
            </p:nvSpPr>
            <p:spPr bwMode="auto">
              <a:xfrm>
                <a:off x="3190" y="2273"/>
                <a:ext cx="6"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2"/>
                      <a:pt x="1" y="2"/>
                      <a:pt x="0" y="2"/>
                    </a:cubicBezTo>
                    <a:cubicBezTo>
                      <a:pt x="0"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2" name="Freeform 2341">
                <a:extLst>
                  <a:ext uri="{FF2B5EF4-FFF2-40B4-BE49-F238E27FC236}">
                    <a16:creationId xmlns:a16="http://schemas.microsoft.com/office/drawing/2014/main" id="{A2FE0CBF-8FB1-47F7-99AB-A8CA6CBCDE37}"/>
                  </a:ext>
                </a:extLst>
              </p:cNvPr>
              <p:cNvSpPr/>
              <p:nvPr/>
            </p:nvSpPr>
            <p:spPr bwMode="auto">
              <a:xfrm>
                <a:off x="3198" y="2276"/>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3" name="Freeform 2342">
                <a:extLst>
                  <a:ext uri="{FF2B5EF4-FFF2-40B4-BE49-F238E27FC236}">
                    <a16:creationId xmlns:a16="http://schemas.microsoft.com/office/drawing/2014/main" id="{B7E209E7-7A24-4A36-B127-531077F45EB0}"/>
                  </a:ext>
                </a:extLst>
              </p:cNvPr>
              <p:cNvSpPr/>
              <p:nvPr/>
            </p:nvSpPr>
            <p:spPr bwMode="auto">
              <a:xfrm>
                <a:off x="3198" y="2273"/>
                <a:ext cx="89" cy="24"/>
              </a:xfrm>
              <a:custGeom>
                <a:gdLst>
                  <a:gd name="T0" fmla="*/ 33 w 33"/>
                  <a:gd name="T1" fmla="*/ 2 h 9"/>
                  <a:gd name="T2" fmla="*/ 26 w 33"/>
                  <a:gd name="T3" fmla="*/ 5 h 9"/>
                  <a:gd name="T4" fmla="*/ 17 w 33"/>
                  <a:gd name="T5" fmla="*/ 6 h 9"/>
                  <a:gd name="T6" fmla="*/ 2 w 33"/>
                  <a:gd name="T7" fmla="*/ 9 h 9"/>
                  <a:gd name="T8" fmla="*/ 0 w 33"/>
                  <a:gd name="T9" fmla="*/ 9 h 9"/>
                  <a:gd name="T10" fmla="*/ 0 w 33"/>
                  <a:gd name="T11" fmla="*/ 9 h 9"/>
                  <a:gd name="T12" fmla="*/ 5 w 33"/>
                  <a:gd name="T13" fmla="*/ 8 h 9"/>
                  <a:gd name="T14" fmla="*/ 11 w 33"/>
                  <a:gd name="T15" fmla="*/ 7 h 9"/>
                  <a:gd name="T16" fmla="*/ 14 w 33"/>
                  <a:gd name="T17" fmla="*/ 5 h 9"/>
                  <a:gd name="T18" fmla="*/ 14 w 33"/>
                  <a:gd name="T19" fmla="*/ 6 h 9"/>
                  <a:gd name="T20" fmla="*/ 17 w 33"/>
                  <a:gd name="T21" fmla="*/ 3 h 9"/>
                  <a:gd name="T22" fmla="*/ 21 w 33"/>
                  <a:gd name="T23" fmla="*/ 5 h 9"/>
                  <a:gd name="T24" fmla="*/ 30 w 33"/>
                  <a:gd name="T25" fmla="*/ 2 h 9"/>
                  <a:gd name="T26" fmla="*/ 33 w 33"/>
                  <a:gd name="T27" fmla="*/ 2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
                    <a:moveTo>
                      <a:pt x="33" y="2"/>
                    </a:moveTo>
                    <a:cubicBezTo>
                      <a:pt x="33" y="4"/>
                      <a:pt x="29" y="4"/>
                      <a:pt x="26" y="5"/>
                    </a:cubicBezTo>
                    <a:cubicBezTo>
                      <a:pt x="24" y="5"/>
                      <a:pt x="20" y="6"/>
                      <a:pt x="17" y="6"/>
                    </a:cubicBezTo>
                    <a:cubicBezTo>
                      <a:pt x="13" y="8"/>
                      <a:pt x="6" y="8"/>
                      <a:pt x="2" y="9"/>
                    </a:cubicBezTo>
                    <a:cubicBezTo>
                      <a:pt x="1" y="9"/>
                      <a:pt x="0" y="8"/>
                      <a:pt x="0" y="9"/>
                    </a:cubicBezTo>
                    <a:cubicBezTo>
                      <a:pt x="0" y="9"/>
                      <a:pt x="0" y="9"/>
                      <a:pt x="0" y="9"/>
                    </a:cubicBezTo>
                    <a:cubicBezTo>
                      <a:pt x="1" y="7"/>
                      <a:pt x="3" y="8"/>
                      <a:pt x="5" y="8"/>
                    </a:cubicBezTo>
                    <a:cubicBezTo>
                      <a:pt x="7" y="7"/>
                      <a:pt x="9" y="6"/>
                      <a:pt x="11" y="7"/>
                    </a:cubicBezTo>
                    <a:cubicBezTo>
                      <a:pt x="14" y="5"/>
                      <a:pt x="14" y="5"/>
                      <a:pt x="14" y="5"/>
                    </a:cubicBezTo>
                    <a:cubicBezTo>
                      <a:pt x="14" y="5"/>
                      <a:pt x="13" y="6"/>
                      <a:pt x="14" y="6"/>
                    </a:cubicBezTo>
                    <a:cubicBezTo>
                      <a:pt x="14" y="4"/>
                      <a:pt x="16" y="4"/>
                      <a:pt x="17" y="3"/>
                    </a:cubicBezTo>
                    <a:cubicBezTo>
                      <a:pt x="17" y="4"/>
                      <a:pt x="20" y="5"/>
                      <a:pt x="21" y="5"/>
                    </a:cubicBezTo>
                    <a:cubicBezTo>
                      <a:pt x="24" y="4"/>
                      <a:pt x="28" y="5"/>
                      <a:pt x="30" y="2"/>
                    </a:cubicBezTo>
                    <a:cubicBezTo>
                      <a:pt x="32" y="3"/>
                      <a:pt x="32" y="0"/>
                      <a:pt x="3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4" name="Freeform 2343">
                <a:extLst>
                  <a:ext uri="{FF2B5EF4-FFF2-40B4-BE49-F238E27FC236}">
                    <a16:creationId xmlns:a16="http://schemas.microsoft.com/office/drawing/2014/main" id="{7819AFE5-430B-4C87-8128-55C3BFE9CECD}"/>
                  </a:ext>
                </a:extLst>
              </p:cNvPr>
              <p:cNvSpPr/>
              <p:nvPr/>
            </p:nvSpPr>
            <p:spPr bwMode="auto">
              <a:xfrm>
                <a:off x="2584" y="2276"/>
                <a:ext cx="5" cy="2"/>
              </a:xfrm>
              <a:custGeom>
                <a:gdLst>
                  <a:gd name="T0" fmla="*/ 2 w 2"/>
                  <a:gd name="T1" fmla="*/ 1 h 1"/>
                  <a:gd name="T2" fmla="*/ 0 w 2"/>
                  <a:gd name="T3" fmla="*/ 1 h 1"/>
                  <a:gd name="T4" fmla="*/ 0 w 2"/>
                  <a:gd name="T5" fmla="*/ 1 h 1"/>
                  <a:gd name="T6" fmla="*/ 1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0" y="1"/>
                      <a:pt x="0" y="1"/>
                      <a:pt x="0" y="1"/>
                    </a:cubicBezTo>
                    <a:cubicBezTo>
                      <a:pt x="0" y="1"/>
                      <a:pt x="0" y="1"/>
                      <a:pt x="0" y="1"/>
                    </a:cubicBezTo>
                    <a:cubicBezTo>
                      <a:pt x="1" y="0"/>
                      <a:pt x="1" y="0"/>
                      <a:pt x="1" y="0"/>
                    </a:cubicBezTo>
                    <a:cubicBezTo>
                      <a:pt x="2"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5" name="Freeform 2344">
                <a:extLst>
                  <a:ext uri="{FF2B5EF4-FFF2-40B4-BE49-F238E27FC236}">
                    <a16:creationId xmlns:a16="http://schemas.microsoft.com/office/drawing/2014/main" id="{251E40B8-22D6-42D5-A463-08B0FC654530}"/>
                  </a:ext>
                </a:extLst>
              </p:cNvPr>
              <p:cNvSpPr/>
              <p:nvPr/>
            </p:nvSpPr>
            <p:spPr bwMode="auto">
              <a:xfrm>
                <a:off x="2306" y="2273"/>
                <a:ext cx="24" cy="24"/>
              </a:xfrm>
              <a:custGeom>
                <a:gdLst>
                  <a:gd name="T0" fmla="*/ 9 w 9"/>
                  <a:gd name="T1" fmla="*/ 3 h 9"/>
                  <a:gd name="T2" fmla="*/ 3 w 9"/>
                  <a:gd name="T3" fmla="*/ 5 h 9"/>
                  <a:gd name="T4" fmla="*/ 5 w 9"/>
                  <a:gd name="T5" fmla="*/ 5 h 9"/>
                  <a:gd name="T6" fmla="*/ 5 w 9"/>
                  <a:gd name="T7" fmla="*/ 7 h 9"/>
                  <a:gd name="T8" fmla="*/ 5 w 9"/>
                  <a:gd name="T9" fmla="*/ 7 h 9"/>
                  <a:gd name="T10" fmla="*/ 7 w 9"/>
                  <a:gd name="T11" fmla="*/ 6 h 9"/>
                  <a:gd name="T12" fmla="*/ 4 w 9"/>
                  <a:gd name="T13" fmla="*/ 9 h 9"/>
                  <a:gd name="T14" fmla="*/ 3 w 9"/>
                  <a:gd name="T15" fmla="*/ 9 h 9"/>
                  <a:gd name="T16" fmla="*/ 5 w 9"/>
                  <a:gd name="T17" fmla="*/ 8 h 9"/>
                  <a:gd name="T18" fmla="*/ 3 w 9"/>
                  <a:gd name="T19" fmla="*/ 7 h 9"/>
                  <a:gd name="T20" fmla="*/ 0 w 9"/>
                  <a:gd name="T21" fmla="*/ 7 h 9"/>
                  <a:gd name="T22" fmla="*/ 3 w 9"/>
                  <a:gd name="T23" fmla="*/ 3 h 9"/>
                  <a:gd name="T24" fmla="*/ 3 w 9"/>
                  <a:gd name="T25" fmla="*/ 4 h 9"/>
                  <a:gd name="T26" fmla="*/ 3 w 9"/>
                  <a:gd name="T27" fmla="*/ 2 h 9"/>
                  <a:gd name="T28" fmla="*/ 9 w 9"/>
                  <a:gd name="T29"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9" y="3"/>
                    </a:moveTo>
                    <a:cubicBezTo>
                      <a:pt x="7" y="3"/>
                      <a:pt x="5" y="5"/>
                      <a:pt x="3" y="5"/>
                    </a:cubicBezTo>
                    <a:cubicBezTo>
                      <a:pt x="4" y="5"/>
                      <a:pt x="5" y="6"/>
                      <a:pt x="5" y="5"/>
                    </a:cubicBezTo>
                    <a:cubicBezTo>
                      <a:pt x="5" y="6"/>
                      <a:pt x="5" y="6"/>
                      <a:pt x="5" y="7"/>
                    </a:cubicBezTo>
                    <a:cubicBezTo>
                      <a:pt x="5" y="7"/>
                      <a:pt x="5" y="7"/>
                      <a:pt x="5" y="7"/>
                    </a:cubicBezTo>
                    <a:cubicBezTo>
                      <a:pt x="6" y="7"/>
                      <a:pt x="5" y="5"/>
                      <a:pt x="7" y="6"/>
                    </a:cubicBezTo>
                    <a:cubicBezTo>
                      <a:pt x="7" y="7"/>
                      <a:pt x="5" y="8"/>
                      <a:pt x="4" y="9"/>
                    </a:cubicBezTo>
                    <a:cubicBezTo>
                      <a:pt x="3" y="9"/>
                      <a:pt x="3" y="9"/>
                      <a:pt x="3" y="9"/>
                    </a:cubicBezTo>
                    <a:cubicBezTo>
                      <a:pt x="5" y="8"/>
                      <a:pt x="5" y="8"/>
                      <a:pt x="5" y="8"/>
                    </a:cubicBezTo>
                    <a:cubicBezTo>
                      <a:pt x="3" y="7"/>
                      <a:pt x="3" y="7"/>
                      <a:pt x="3" y="7"/>
                    </a:cubicBezTo>
                    <a:cubicBezTo>
                      <a:pt x="3" y="9"/>
                      <a:pt x="2" y="6"/>
                      <a:pt x="0" y="7"/>
                    </a:cubicBezTo>
                    <a:cubicBezTo>
                      <a:pt x="0" y="6"/>
                      <a:pt x="2" y="5"/>
                      <a:pt x="3" y="3"/>
                    </a:cubicBezTo>
                    <a:cubicBezTo>
                      <a:pt x="3" y="4"/>
                      <a:pt x="3" y="4"/>
                      <a:pt x="3" y="4"/>
                    </a:cubicBezTo>
                    <a:cubicBezTo>
                      <a:pt x="3" y="2"/>
                      <a:pt x="3" y="2"/>
                      <a:pt x="3" y="2"/>
                    </a:cubicBezTo>
                    <a:cubicBezTo>
                      <a:pt x="5" y="3"/>
                      <a:pt x="7"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6" name="Freeform 2345">
                <a:extLst>
                  <a:ext uri="{FF2B5EF4-FFF2-40B4-BE49-F238E27FC236}">
                    <a16:creationId xmlns:a16="http://schemas.microsoft.com/office/drawing/2014/main" id="{CB429D6A-5238-4ACB-8181-6E4A102A5E4A}"/>
                  </a:ext>
                </a:extLst>
              </p:cNvPr>
              <p:cNvSpPr/>
              <p:nvPr/>
            </p:nvSpPr>
            <p:spPr bwMode="auto">
              <a:xfrm>
                <a:off x="2485" y="2278"/>
                <a:ext cx="3"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7" name="Freeform 2346">
                <a:extLst>
                  <a:ext uri="{FF2B5EF4-FFF2-40B4-BE49-F238E27FC236}">
                    <a16:creationId xmlns:a16="http://schemas.microsoft.com/office/drawing/2014/main" id="{05311FE5-30CD-4ECE-BB11-9941F6A7D7B7}"/>
                  </a:ext>
                </a:extLst>
              </p:cNvPr>
              <p:cNvSpPr/>
              <p:nvPr/>
            </p:nvSpPr>
            <p:spPr bwMode="auto">
              <a:xfrm>
                <a:off x="2568" y="2278"/>
                <a:ext cx="8" cy="3"/>
              </a:xfrm>
              <a:custGeom>
                <a:gdLst>
                  <a:gd name="T0" fmla="*/ 0 w 8"/>
                  <a:gd name="T1" fmla="*/ 3 h 3"/>
                  <a:gd name="T2" fmla="*/ 0 w 8"/>
                  <a:gd name="T3" fmla="*/ 0 h 3"/>
                  <a:gd name="T4" fmla="*/ 8 w 8"/>
                  <a:gd name="T5" fmla="*/ 0 h 3"/>
                  <a:gd name="T6" fmla="*/ 0 w 8"/>
                  <a:gd name="T7" fmla="*/ 3 h 3"/>
                </a:gdLst>
                <a:cxnLst>
                  <a:cxn ang="0">
                    <a:pos x="T0" y="T1"/>
                  </a:cxn>
                  <a:cxn ang="0">
                    <a:pos x="T2" y="T3"/>
                  </a:cxn>
                  <a:cxn ang="0">
                    <a:pos x="T4" y="T5"/>
                  </a:cxn>
                  <a:cxn ang="0">
                    <a:pos x="T6" y="T7"/>
                  </a:cxn>
                </a:cxnLst>
                <a:rect l="0" t="0" r="r" b="b"/>
                <a:pathLst>
                  <a:path w="8" h="3">
                    <a:moveTo>
                      <a:pt x="0" y="3"/>
                    </a:moveTo>
                    <a:lnTo>
                      <a:pt x="0" y="0"/>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8" name="Freeform 2347">
                <a:extLst>
                  <a:ext uri="{FF2B5EF4-FFF2-40B4-BE49-F238E27FC236}">
                    <a16:creationId xmlns:a16="http://schemas.microsoft.com/office/drawing/2014/main" id="{C45FC0FF-1850-4EFF-BFF6-62B11F2F1688}"/>
                  </a:ext>
                </a:extLst>
              </p:cNvPr>
              <p:cNvSpPr/>
              <p:nvPr/>
            </p:nvSpPr>
            <p:spPr bwMode="auto">
              <a:xfrm>
                <a:off x="2696" y="2278"/>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59" name="Freeform 2348">
                <a:extLst>
                  <a:ext uri="{FF2B5EF4-FFF2-40B4-BE49-F238E27FC236}">
                    <a16:creationId xmlns:a16="http://schemas.microsoft.com/office/drawing/2014/main" id="{B2BE080E-F768-43E1-9DF1-EFAABA087E0E}"/>
                  </a:ext>
                </a:extLst>
              </p:cNvPr>
              <p:cNvSpPr/>
              <p:nvPr/>
            </p:nvSpPr>
            <p:spPr bwMode="auto">
              <a:xfrm>
                <a:off x="2830" y="2278"/>
                <a:ext cx="2"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0" name="Freeform 2349">
                <a:extLst>
                  <a:ext uri="{FF2B5EF4-FFF2-40B4-BE49-F238E27FC236}">
                    <a16:creationId xmlns:a16="http://schemas.microsoft.com/office/drawing/2014/main" id="{726ACF63-6173-47E6-8978-32A181C71404}"/>
                  </a:ext>
                </a:extLst>
              </p:cNvPr>
              <p:cNvSpPr/>
              <p:nvPr/>
            </p:nvSpPr>
            <p:spPr bwMode="auto">
              <a:xfrm>
                <a:off x="2840" y="2278"/>
                <a:ext cx="6"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2" y="0"/>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1" name="Freeform 2350">
                <a:extLst>
                  <a:ext uri="{FF2B5EF4-FFF2-40B4-BE49-F238E27FC236}">
                    <a16:creationId xmlns:a16="http://schemas.microsoft.com/office/drawing/2014/main" id="{3A95D7F4-56D4-4417-90FC-C71237BA19BB}"/>
                  </a:ext>
                </a:extLst>
              </p:cNvPr>
              <p:cNvSpPr/>
              <p:nvPr/>
            </p:nvSpPr>
            <p:spPr bwMode="auto">
              <a:xfrm>
                <a:off x="2600" y="2278"/>
                <a:ext cx="3" cy="0"/>
              </a:xfrm>
              <a:custGeom>
                <a:gdLst>
                  <a:gd name="T0" fmla="*/ 3 w 3"/>
                  <a:gd name="T1" fmla="*/ 3 w 3"/>
                  <a:gd name="T2" fmla="*/ 0 w 3"/>
                  <a:gd name="T3" fmla="*/ 3 w 3"/>
                </a:gd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2" name="Freeform 2351">
                <a:extLst>
                  <a:ext uri="{FF2B5EF4-FFF2-40B4-BE49-F238E27FC236}">
                    <a16:creationId xmlns:a16="http://schemas.microsoft.com/office/drawing/2014/main" id="{37AFC9FA-8CFE-4A33-8938-83EE4AED6EAB}"/>
                  </a:ext>
                </a:extLst>
              </p:cNvPr>
              <p:cNvSpPr/>
              <p:nvPr/>
            </p:nvSpPr>
            <p:spPr bwMode="auto">
              <a:xfrm flipH="1">
                <a:off x="2704" y="2278"/>
                <a:ext cx="0" cy="3"/>
              </a:xfrm>
              <a:custGeom>
                <a:gdLst>
                  <a:gd name="T0" fmla="*/ 1 h 1"/>
                  <a:gd name="T1" fmla="*/ 1 h 1"/>
                  <a:gd name="T2" fmla="*/ 0 h 1"/>
                  <a:gd name="T3" fmla="*/ 1 h 1"/>
                </a:gd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3" name="Freeform 2352">
                <a:extLst>
                  <a:ext uri="{FF2B5EF4-FFF2-40B4-BE49-F238E27FC236}">
                    <a16:creationId xmlns:a16="http://schemas.microsoft.com/office/drawing/2014/main" id="{D7C1F566-5566-4DDF-B64D-8D424F921AC0}"/>
                  </a:ext>
                </a:extLst>
              </p:cNvPr>
              <p:cNvSpPr/>
              <p:nvPr/>
            </p:nvSpPr>
            <p:spPr bwMode="auto">
              <a:xfrm>
                <a:off x="3239" y="2278"/>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0"/>
                      <a:pt x="1" y="1"/>
                      <a:pt x="1" y="1"/>
                    </a:cubicBezTo>
                    <a:cubicBezTo>
                      <a:pt x="0" y="0"/>
                      <a:pt x="0" y="0"/>
                      <a:pt x="0" y="0"/>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4" name="Freeform 2353">
                <a:extLst>
                  <a:ext uri="{FF2B5EF4-FFF2-40B4-BE49-F238E27FC236}">
                    <a16:creationId xmlns:a16="http://schemas.microsoft.com/office/drawing/2014/main" id="{BB8ACFF7-B0F1-49AF-8183-5E0A7DBC2903}"/>
                  </a:ext>
                </a:extLst>
              </p:cNvPr>
              <p:cNvSpPr/>
              <p:nvPr/>
            </p:nvSpPr>
            <p:spPr bwMode="auto">
              <a:xfrm>
                <a:off x="3297" y="2276"/>
                <a:ext cx="11" cy="8"/>
              </a:xfrm>
              <a:custGeom>
                <a:gdLst>
                  <a:gd name="T0" fmla="*/ 4 w 4"/>
                  <a:gd name="T1" fmla="*/ 1 h 3"/>
                  <a:gd name="T2" fmla="*/ 3 w 4"/>
                  <a:gd name="T3" fmla="*/ 3 h 3"/>
                  <a:gd name="T4" fmla="*/ 3 w 4"/>
                  <a:gd name="T5" fmla="*/ 2 h 3"/>
                  <a:gd name="T6" fmla="*/ 3 w 4"/>
                  <a:gd name="T7" fmla="*/ 2 h 3"/>
                  <a:gd name="T8" fmla="*/ 2 w 4"/>
                  <a:gd name="T9" fmla="*/ 1 h 3"/>
                  <a:gd name="T10" fmla="*/ 2 w 4"/>
                  <a:gd name="T11" fmla="*/ 3 h 3"/>
                  <a:gd name="T12" fmla="*/ 2 w 4"/>
                  <a:gd name="T13" fmla="*/ 2 h 3"/>
                  <a:gd name="T14" fmla="*/ 0 w 4"/>
                  <a:gd name="T15" fmla="*/ 2 h 3"/>
                  <a:gd name="T16" fmla="*/ 4 w 4"/>
                  <a:gd name="T17" fmla="*/ 1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2"/>
                      <a:pt x="3" y="2"/>
                      <a:pt x="3" y="3"/>
                    </a:cubicBezTo>
                    <a:cubicBezTo>
                      <a:pt x="3" y="2"/>
                      <a:pt x="3" y="2"/>
                      <a:pt x="3" y="2"/>
                    </a:cubicBezTo>
                    <a:cubicBezTo>
                      <a:pt x="3" y="2"/>
                      <a:pt x="3" y="2"/>
                      <a:pt x="3" y="2"/>
                    </a:cubicBezTo>
                    <a:cubicBezTo>
                      <a:pt x="3" y="1"/>
                      <a:pt x="3" y="1"/>
                      <a:pt x="2" y="1"/>
                    </a:cubicBezTo>
                    <a:cubicBezTo>
                      <a:pt x="2" y="3"/>
                      <a:pt x="2" y="3"/>
                      <a:pt x="2" y="3"/>
                    </a:cubicBezTo>
                    <a:cubicBezTo>
                      <a:pt x="1" y="2"/>
                      <a:pt x="2" y="3"/>
                      <a:pt x="2" y="2"/>
                    </a:cubicBezTo>
                    <a:cubicBezTo>
                      <a:pt x="1" y="2"/>
                      <a:pt x="1" y="1"/>
                      <a:pt x="0" y="2"/>
                    </a:cubicBezTo>
                    <a:cubicBezTo>
                      <a:pt x="0" y="0"/>
                      <a:pt x="2"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5" name="Rectangle 2354">
                <a:extLst>
                  <a:ext uri="{FF2B5EF4-FFF2-40B4-BE49-F238E27FC236}">
                    <a16:creationId xmlns:a16="http://schemas.microsoft.com/office/drawing/2014/main" id="{E0E89102-9DC2-4CE0-9F46-6442398CB338}"/>
                  </a:ext>
                </a:extLst>
              </p:cNvPr>
              <p:cNvSpPr>
                <a:spLocks noChangeArrowheads="1"/>
              </p:cNvSpPr>
              <p:nvPr/>
            </p:nvSpPr>
            <p:spPr bwMode="auto">
              <a:xfrm>
                <a:off x="3089" y="2278"/>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6" name="Freeform 2355">
                <a:extLst>
                  <a:ext uri="{FF2B5EF4-FFF2-40B4-BE49-F238E27FC236}">
                    <a16:creationId xmlns:a16="http://schemas.microsoft.com/office/drawing/2014/main" id="{9529C3DB-2B96-47A2-9B52-52B23044EAA5}"/>
                  </a:ext>
                </a:extLst>
              </p:cNvPr>
              <p:cNvSpPr/>
              <p:nvPr/>
            </p:nvSpPr>
            <p:spPr bwMode="auto">
              <a:xfrm>
                <a:off x="3268" y="2278"/>
                <a:ext cx="3" cy="3"/>
              </a:xfrm>
              <a:custGeom>
                <a:gdLst>
                  <a:gd name="T0" fmla="*/ 1 w 1"/>
                  <a:gd name="T1" fmla="*/ 1 h 1"/>
                  <a:gd name="T2" fmla="*/ 1 w 1"/>
                  <a:gd name="T3" fmla="*/ 1 h 1"/>
                  <a:gd name="T4" fmla="*/ 0 w 1"/>
                  <a:gd name="T5" fmla="*/ 1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7" name="Freeform 2356">
                <a:extLst>
                  <a:ext uri="{FF2B5EF4-FFF2-40B4-BE49-F238E27FC236}">
                    <a16:creationId xmlns:a16="http://schemas.microsoft.com/office/drawing/2014/main" id="{EE5D6E32-F502-45DF-B8AB-8DE2A292C922}"/>
                  </a:ext>
                </a:extLst>
              </p:cNvPr>
              <p:cNvSpPr/>
              <p:nvPr/>
            </p:nvSpPr>
            <p:spPr bwMode="auto">
              <a:xfrm>
                <a:off x="2627" y="2278"/>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3" y="2"/>
                      <a:pt x="1" y="1"/>
                      <a:pt x="0" y="2"/>
                    </a:cubicBezTo>
                    <a:cubicBezTo>
                      <a:pt x="0" y="1"/>
                      <a:pt x="1"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8" name="Freeform 2357">
                <a:extLst>
                  <a:ext uri="{FF2B5EF4-FFF2-40B4-BE49-F238E27FC236}">
                    <a16:creationId xmlns:a16="http://schemas.microsoft.com/office/drawing/2014/main" id="{E4FA2A1F-DBD6-4481-A199-B3F8E66B8BFA}"/>
                  </a:ext>
                </a:extLst>
              </p:cNvPr>
              <p:cNvSpPr/>
              <p:nvPr/>
            </p:nvSpPr>
            <p:spPr bwMode="auto">
              <a:xfrm>
                <a:off x="2875" y="2281"/>
                <a:ext cx="3" cy="3"/>
              </a:xfrm>
              <a:custGeom>
                <a:gdLst>
                  <a:gd name="T0" fmla="*/ 1 w 1"/>
                  <a:gd name="T1" fmla="*/ 0 h 1"/>
                  <a:gd name="T2" fmla="*/ 1 w 1"/>
                  <a:gd name="T3" fmla="*/ 1 h 1"/>
                  <a:gd name="T4" fmla="*/ 0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0" y="1"/>
                      <a:pt x="0" y="1"/>
                      <a:pt x="0" y="1"/>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69" name="Freeform 2358">
                <a:extLst>
                  <a:ext uri="{FF2B5EF4-FFF2-40B4-BE49-F238E27FC236}">
                    <a16:creationId xmlns:a16="http://schemas.microsoft.com/office/drawing/2014/main" id="{16939953-7A8A-4CBC-A9FA-9DB5735F2555}"/>
                  </a:ext>
                </a:extLst>
              </p:cNvPr>
              <p:cNvSpPr/>
              <p:nvPr/>
            </p:nvSpPr>
            <p:spPr bwMode="auto">
              <a:xfrm>
                <a:off x="3076" y="2281"/>
                <a:ext cx="2" cy="0"/>
              </a:xfrm>
              <a:custGeom>
                <a:gdLst>
                  <a:gd name="T0" fmla="*/ 2 w 2"/>
                  <a:gd name="T1" fmla="*/ 0 w 2"/>
                  <a:gd name="T2" fmla="*/ 2 w 2"/>
                </a:gdLst>
                <a:cxnLst>
                  <a:cxn ang="0">
                    <a:pos x="T0" y="0"/>
                  </a:cxn>
                  <a:cxn ang="0">
                    <a:pos x="T1" y="0"/>
                  </a:cxn>
                  <a:cxn ang="0">
                    <a:pos x="T2" y="0"/>
                  </a:cxn>
                </a:cxnLst>
                <a:rect l="0" t="0" r="r" b="b"/>
                <a:pathLst>
                  <a:path w="2">
                    <a:moveTo>
                      <a:pt x="2" y="0"/>
                    </a:move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0" name="Freeform 2359">
                <a:extLst>
                  <a:ext uri="{FF2B5EF4-FFF2-40B4-BE49-F238E27FC236}">
                    <a16:creationId xmlns:a16="http://schemas.microsoft.com/office/drawing/2014/main" id="{DD609826-49E7-43AD-A507-7639B29CB9DE}"/>
                  </a:ext>
                </a:extLst>
              </p:cNvPr>
              <p:cNvSpPr/>
              <p:nvPr/>
            </p:nvSpPr>
            <p:spPr bwMode="auto">
              <a:xfrm>
                <a:off x="2608" y="228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0" y="1"/>
                      <a:pt x="0" y="1"/>
                    </a:cubicBezTo>
                    <a:cubicBezTo>
                      <a:pt x="1" y="0"/>
                      <a:pt x="1"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1" name="Freeform 2360">
                <a:extLst>
                  <a:ext uri="{FF2B5EF4-FFF2-40B4-BE49-F238E27FC236}">
                    <a16:creationId xmlns:a16="http://schemas.microsoft.com/office/drawing/2014/main" id="{21BD1815-2BC5-47F2-B25F-EAE0E29C5BB4}"/>
                  </a:ext>
                </a:extLst>
              </p:cNvPr>
              <p:cNvSpPr/>
              <p:nvPr/>
            </p:nvSpPr>
            <p:spPr bwMode="auto">
              <a:xfrm>
                <a:off x="2616" y="2281"/>
                <a:ext cx="5" cy="3"/>
              </a:xfrm>
              <a:custGeom>
                <a:gdLst>
                  <a:gd name="T0" fmla="*/ 2 w 2"/>
                  <a:gd name="T1" fmla="*/ 0 h 1"/>
                  <a:gd name="T2" fmla="*/ 0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2" name="Freeform 2361">
                <a:extLst>
                  <a:ext uri="{FF2B5EF4-FFF2-40B4-BE49-F238E27FC236}">
                    <a16:creationId xmlns:a16="http://schemas.microsoft.com/office/drawing/2014/main" id="{8834F81B-4BA6-4CB4-A3E6-DF5C736D2627}"/>
                  </a:ext>
                </a:extLst>
              </p:cNvPr>
              <p:cNvSpPr/>
              <p:nvPr/>
            </p:nvSpPr>
            <p:spPr bwMode="auto">
              <a:xfrm>
                <a:off x="3065" y="2278"/>
                <a:ext cx="5" cy="11"/>
              </a:xfrm>
              <a:custGeom>
                <a:gdLst>
                  <a:gd name="T0" fmla="*/ 2 w 2"/>
                  <a:gd name="T1" fmla="*/ 4 h 4"/>
                  <a:gd name="T2" fmla="*/ 0 w 2"/>
                  <a:gd name="T3" fmla="*/ 2 h 4"/>
                  <a:gd name="T4" fmla="*/ 2 w 2"/>
                  <a:gd name="T5" fmla="*/ 4 h 4"/>
                </a:gdLst>
                <a:cxnLst>
                  <a:cxn ang="0">
                    <a:pos x="T0" y="T1"/>
                  </a:cxn>
                  <a:cxn ang="0">
                    <a:pos x="T2" y="T3"/>
                  </a:cxn>
                  <a:cxn ang="0">
                    <a:pos x="T4" y="T5"/>
                  </a:cxn>
                </a:cxnLst>
                <a:rect l="0" t="0" r="r" b="b"/>
                <a:pathLst>
                  <a:path w="2" h="4">
                    <a:moveTo>
                      <a:pt x="2" y="4"/>
                    </a:moveTo>
                    <a:cubicBezTo>
                      <a:pt x="2" y="3"/>
                      <a:pt x="0" y="2"/>
                      <a:pt x="0" y="2"/>
                    </a:cubicBezTo>
                    <a:cubicBezTo>
                      <a:pt x="2" y="0"/>
                      <a:pt x="2" y="2"/>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3" name="Freeform 2362">
                <a:extLst>
                  <a:ext uri="{FF2B5EF4-FFF2-40B4-BE49-F238E27FC236}">
                    <a16:creationId xmlns:a16="http://schemas.microsoft.com/office/drawing/2014/main" id="{4D61622A-7403-48BB-B706-ECD134F19046}"/>
                  </a:ext>
                </a:extLst>
              </p:cNvPr>
              <p:cNvSpPr/>
              <p:nvPr/>
            </p:nvSpPr>
            <p:spPr bwMode="auto">
              <a:xfrm>
                <a:off x="2790" y="228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4" name="Freeform 2363">
                <a:extLst>
                  <a:ext uri="{FF2B5EF4-FFF2-40B4-BE49-F238E27FC236}">
                    <a16:creationId xmlns:a16="http://schemas.microsoft.com/office/drawing/2014/main" id="{C52F25A7-E845-417D-9928-3CF1B376F7B2}"/>
                  </a:ext>
                </a:extLst>
              </p:cNvPr>
              <p:cNvSpPr/>
              <p:nvPr/>
            </p:nvSpPr>
            <p:spPr bwMode="auto">
              <a:xfrm>
                <a:off x="3073" y="2281"/>
                <a:ext cx="13" cy="8"/>
              </a:xfrm>
              <a:custGeom>
                <a:gdLst>
                  <a:gd name="T0" fmla="*/ 5 w 5"/>
                  <a:gd name="T1" fmla="*/ 1 h 3"/>
                  <a:gd name="T2" fmla="*/ 3 w 5"/>
                  <a:gd name="T3" fmla="*/ 3 h 3"/>
                  <a:gd name="T4" fmla="*/ 0 w 5"/>
                  <a:gd name="T5" fmla="*/ 1 h 3"/>
                  <a:gd name="T6" fmla="*/ 4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3" y="0"/>
                      <a:pt x="3" y="2"/>
                      <a:pt x="3" y="3"/>
                    </a:cubicBezTo>
                    <a:cubicBezTo>
                      <a:pt x="3" y="1"/>
                      <a:pt x="0" y="3"/>
                      <a:pt x="0" y="1"/>
                    </a:cubicBezTo>
                    <a:cubicBezTo>
                      <a:pt x="1" y="0"/>
                      <a:pt x="3" y="1"/>
                      <a:pt x="4"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5" name="Freeform 2364">
                <a:extLst>
                  <a:ext uri="{FF2B5EF4-FFF2-40B4-BE49-F238E27FC236}">
                    <a16:creationId xmlns:a16="http://schemas.microsoft.com/office/drawing/2014/main" id="{36F8D3F3-6AA8-4640-87D3-7DEE32A16C9F}"/>
                  </a:ext>
                </a:extLst>
              </p:cNvPr>
              <p:cNvSpPr/>
              <p:nvPr/>
            </p:nvSpPr>
            <p:spPr bwMode="auto">
              <a:xfrm>
                <a:off x="2394" y="2281"/>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6" name="Freeform 2365">
                <a:extLst>
                  <a:ext uri="{FF2B5EF4-FFF2-40B4-BE49-F238E27FC236}">
                    <a16:creationId xmlns:a16="http://schemas.microsoft.com/office/drawing/2014/main" id="{48987956-107D-45F5-A109-F1CE07FDF615}"/>
                  </a:ext>
                </a:extLst>
              </p:cNvPr>
              <p:cNvSpPr/>
              <p:nvPr/>
            </p:nvSpPr>
            <p:spPr bwMode="auto">
              <a:xfrm>
                <a:off x="2368" y="2284"/>
                <a:ext cx="16" cy="5"/>
              </a:xfrm>
              <a:custGeom>
                <a:gdLst>
                  <a:gd name="T0" fmla="*/ 6 w 6"/>
                  <a:gd name="T1" fmla="*/ 0 h 2"/>
                  <a:gd name="T2" fmla="*/ 0 w 6"/>
                  <a:gd name="T3" fmla="*/ 2 h 2"/>
                  <a:gd name="T4" fmla="*/ 2 w 6"/>
                  <a:gd name="T5" fmla="*/ 0 h 2"/>
                  <a:gd name="T6" fmla="*/ 6 w 6"/>
                  <a:gd name="T7" fmla="*/ 0 h 2"/>
                </a:gdLst>
                <a:cxnLst>
                  <a:cxn ang="0">
                    <a:pos x="T0" y="T1"/>
                  </a:cxn>
                  <a:cxn ang="0">
                    <a:pos x="T2" y="T3"/>
                  </a:cxn>
                  <a:cxn ang="0">
                    <a:pos x="T4" y="T5"/>
                  </a:cxn>
                  <a:cxn ang="0">
                    <a:pos x="T6" y="T7"/>
                  </a:cxn>
                </a:cxnLst>
                <a:rect l="0" t="0" r="r" b="b"/>
                <a:pathLst>
                  <a:path w="6" h="2">
                    <a:moveTo>
                      <a:pt x="6" y="0"/>
                    </a:moveTo>
                    <a:cubicBezTo>
                      <a:pt x="4" y="1"/>
                      <a:pt x="3" y="2"/>
                      <a:pt x="0" y="2"/>
                    </a:cubicBezTo>
                    <a:cubicBezTo>
                      <a:pt x="1" y="1"/>
                      <a:pt x="3" y="1"/>
                      <a:pt x="2"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7" name="Freeform 2366">
                <a:extLst>
                  <a:ext uri="{FF2B5EF4-FFF2-40B4-BE49-F238E27FC236}">
                    <a16:creationId xmlns:a16="http://schemas.microsoft.com/office/drawing/2014/main" id="{3187F9B7-0D98-458A-BBB4-250B7A4DEF40}"/>
                  </a:ext>
                </a:extLst>
              </p:cNvPr>
              <p:cNvSpPr/>
              <p:nvPr/>
            </p:nvSpPr>
            <p:spPr bwMode="auto">
              <a:xfrm>
                <a:off x="2843" y="2284"/>
                <a:ext cx="5" cy="2"/>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1"/>
                      <a:pt x="1" y="1"/>
                      <a:pt x="0" y="1"/>
                    </a:cubicBezTo>
                    <a:cubicBezTo>
                      <a:pt x="1" y="0"/>
                      <a:pt x="1" y="0"/>
                      <a:pt x="1" y="0"/>
                    </a:cubicBezTo>
                    <a:cubicBezTo>
                      <a:pt x="2" y="0"/>
                      <a:pt x="2"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8" name="Freeform 2367">
                <a:extLst>
                  <a:ext uri="{FF2B5EF4-FFF2-40B4-BE49-F238E27FC236}">
                    <a16:creationId xmlns:a16="http://schemas.microsoft.com/office/drawing/2014/main" id="{0C4249AE-4D84-4AD6-8225-617B37F1CEAC}"/>
                  </a:ext>
                </a:extLst>
              </p:cNvPr>
              <p:cNvSpPr/>
              <p:nvPr/>
            </p:nvSpPr>
            <p:spPr bwMode="auto">
              <a:xfrm>
                <a:off x="2985" y="2284"/>
                <a:ext cx="2"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79" name="Freeform 2368">
                <a:extLst>
                  <a:ext uri="{FF2B5EF4-FFF2-40B4-BE49-F238E27FC236}">
                    <a16:creationId xmlns:a16="http://schemas.microsoft.com/office/drawing/2014/main" id="{98814A91-4AE8-4853-83A2-107D986AB9B6}"/>
                  </a:ext>
                </a:extLst>
              </p:cNvPr>
              <p:cNvSpPr/>
              <p:nvPr/>
            </p:nvSpPr>
            <p:spPr bwMode="auto">
              <a:xfrm>
                <a:off x="2779" y="2284"/>
                <a:ext cx="3" cy="2"/>
              </a:xfrm>
              <a:custGeom>
                <a:gdLst>
                  <a:gd name="T0" fmla="*/ 0 w 3"/>
                  <a:gd name="T1" fmla="*/ 2 h 2"/>
                  <a:gd name="T2" fmla="*/ 3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0" name="Freeform 2369">
                <a:extLst>
                  <a:ext uri="{FF2B5EF4-FFF2-40B4-BE49-F238E27FC236}">
                    <a16:creationId xmlns:a16="http://schemas.microsoft.com/office/drawing/2014/main" id="{78B34F4E-7BAE-44AF-95C0-A9643CA54BC7}"/>
                  </a:ext>
                </a:extLst>
              </p:cNvPr>
              <p:cNvSpPr/>
              <p:nvPr/>
            </p:nvSpPr>
            <p:spPr bwMode="auto">
              <a:xfrm>
                <a:off x="2851" y="2284"/>
                <a:ext cx="3" cy="2"/>
              </a:xfrm>
              <a:custGeom>
                <a:gdLst>
                  <a:gd name="T0" fmla="*/ 0 w 3"/>
                  <a:gd name="T1" fmla="*/ 2 h 2"/>
                  <a:gd name="T2" fmla="*/ 0 w 3"/>
                  <a:gd name="T3" fmla="*/ 0 h 2"/>
                  <a:gd name="T4" fmla="*/ 3 w 3"/>
                  <a:gd name="T5" fmla="*/ 0 h 2"/>
                  <a:gd name="T6" fmla="*/ 0 w 3"/>
                  <a:gd name="T7" fmla="*/ 2 h 2"/>
                </a:gdLst>
                <a:cxnLst>
                  <a:cxn ang="0">
                    <a:pos x="T0" y="T1"/>
                  </a:cxn>
                  <a:cxn ang="0">
                    <a:pos x="T2" y="T3"/>
                  </a:cxn>
                  <a:cxn ang="0">
                    <a:pos x="T4" y="T5"/>
                  </a:cxn>
                  <a:cxn ang="0">
                    <a:pos x="T6" y="T7"/>
                  </a:cxn>
                </a:cxnLst>
                <a:rect l="0" t="0" r="r" b="b"/>
                <a:pathLst>
                  <a:path w="3" h="2">
                    <a:moveTo>
                      <a:pt x="0" y="2"/>
                    </a:moveTo>
                    <a:lnTo>
                      <a:pt x="0"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1" name="Freeform 2370">
                <a:extLst>
                  <a:ext uri="{FF2B5EF4-FFF2-40B4-BE49-F238E27FC236}">
                    <a16:creationId xmlns:a16="http://schemas.microsoft.com/office/drawing/2014/main" id="{716E0417-2EC7-4E3E-9904-3ACD13F530EE}"/>
                  </a:ext>
                </a:extLst>
              </p:cNvPr>
              <p:cNvSpPr/>
              <p:nvPr/>
            </p:nvSpPr>
            <p:spPr bwMode="auto">
              <a:xfrm>
                <a:off x="3113" y="2284"/>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2" name="Freeform 2371">
                <a:extLst>
                  <a:ext uri="{FF2B5EF4-FFF2-40B4-BE49-F238E27FC236}">
                    <a16:creationId xmlns:a16="http://schemas.microsoft.com/office/drawing/2014/main" id="{A50D3053-67FA-44E0-8F40-475BEF5E75F0}"/>
                  </a:ext>
                </a:extLst>
              </p:cNvPr>
              <p:cNvSpPr/>
              <p:nvPr/>
            </p:nvSpPr>
            <p:spPr bwMode="auto">
              <a:xfrm>
                <a:off x="2397" y="2284"/>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3" name="Freeform 2372">
                <a:extLst>
                  <a:ext uri="{FF2B5EF4-FFF2-40B4-BE49-F238E27FC236}">
                    <a16:creationId xmlns:a16="http://schemas.microsoft.com/office/drawing/2014/main" id="{79FE348C-52E5-4466-AB83-B8A0D668444F}"/>
                  </a:ext>
                </a:extLst>
              </p:cNvPr>
              <p:cNvSpPr/>
              <p:nvPr/>
            </p:nvSpPr>
            <p:spPr bwMode="auto">
              <a:xfrm>
                <a:off x="2787" y="2284"/>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4" name="Freeform 2373">
                <a:extLst>
                  <a:ext uri="{FF2B5EF4-FFF2-40B4-BE49-F238E27FC236}">
                    <a16:creationId xmlns:a16="http://schemas.microsoft.com/office/drawing/2014/main" id="{0409203B-8513-4420-996C-7E0BA63530AB}"/>
                  </a:ext>
                </a:extLst>
              </p:cNvPr>
              <p:cNvSpPr/>
              <p:nvPr/>
            </p:nvSpPr>
            <p:spPr bwMode="auto">
              <a:xfrm>
                <a:off x="3041" y="2281"/>
                <a:ext cx="24" cy="13"/>
              </a:xfrm>
              <a:custGeom>
                <a:gdLst>
                  <a:gd name="T0" fmla="*/ 9 w 9"/>
                  <a:gd name="T1" fmla="*/ 3 h 5"/>
                  <a:gd name="T2" fmla="*/ 6 w 9"/>
                  <a:gd name="T3" fmla="*/ 4 h 5"/>
                  <a:gd name="T4" fmla="*/ 5 w 9"/>
                  <a:gd name="T5" fmla="*/ 3 h 5"/>
                  <a:gd name="T6" fmla="*/ 4 w 9"/>
                  <a:gd name="T7" fmla="*/ 4 h 5"/>
                  <a:gd name="T8" fmla="*/ 4 w 9"/>
                  <a:gd name="T9" fmla="*/ 3 h 5"/>
                  <a:gd name="T10" fmla="*/ 1 w 9"/>
                  <a:gd name="T11" fmla="*/ 4 h 5"/>
                  <a:gd name="T12" fmla="*/ 0 w 9"/>
                  <a:gd name="T13" fmla="*/ 3 h 5"/>
                  <a:gd name="T14" fmla="*/ 1 w 9"/>
                  <a:gd name="T15" fmla="*/ 3 h 5"/>
                  <a:gd name="T16" fmla="*/ 5 w 9"/>
                  <a:gd name="T17" fmla="*/ 2 h 5"/>
                  <a:gd name="T18" fmla="*/ 9 w 9"/>
                  <a:gd name="T19"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9" y="3"/>
                    </a:moveTo>
                    <a:cubicBezTo>
                      <a:pt x="9" y="4"/>
                      <a:pt x="7" y="4"/>
                      <a:pt x="6" y="4"/>
                    </a:cubicBezTo>
                    <a:cubicBezTo>
                      <a:pt x="6" y="4"/>
                      <a:pt x="5" y="3"/>
                      <a:pt x="5" y="3"/>
                    </a:cubicBezTo>
                    <a:cubicBezTo>
                      <a:pt x="4" y="4"/>
                      <a:pt x="4" y="4"/>
                      <a:pt x="4" y="4"/>
                    </a:cubicBezTo>
                    <a:cubicBezTo>
                      <a:pt x="4" y="3"/>
                      <a:pt x="4" y="3"/>
                      <a:pt x="4" y="3"/>
                    </a:cubicBezTo>
                    <a:cubicBezTo>
                      <a:pt x="3" y="4"/>
                      <a:pt x="2" y="5"/>
                      <a:pt x="1" y="4"/>
                    </a:cubicBezTo>
                    <a:cubicBezTo>
                      <a:pt x="0" y="3"/>
                      <a:pt x="0" y="3"/>
                      <a:pt x="0" y="3"/>
                    </a:cubicBezTo>
                    <a:cubicBezTo>
                      <a:pt x="0" y="3"/>
                      <a:pt x="1" y="3"/>
                      <a:pt x="1" y="3"/>
                    </a:cubicBezTo>
                    <a:cubicBezTo>
                      <a:pt x="2" y="2"/>
                      <a:pt x="5" y="3"/>
                      <a:pt x="5" y="2"/>
                    </a:cubicBezTo>
                    <a:cubicBezTo>
                      <a:pt x="7" y="2"/>
                      <a:pt x="8" y="0"/>
                      <a:pt x="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5" name="Freeform 2374">
                <a:extLst>
                  <a:ext uri="{FF2B5EF4-FFF2-40B4-BE49-F238E27FC236}">
                    <a16:creationId xmlns:a16="http://schemas.microsoft.com/office/drawing/2014/main" id="{145CD2B1-428B-46B6-B07D-594B93E015CF}"/>
                  </a:ext>
                </a:extLst>
              </p:cNvPr>
              <p:cNvSpPr/>
              <p:nvPr/>
            </p:nvSpPr>
            <p:spPr bwMode="auto">
              <a:xfrm>
                <a:off x="2771" y="2286"/>
                <a:ext cx="5" cy="3"/>
              </a:xfrm>
              <a:custGeom>
                <a:gdLst>
                  <a:gd name="T0" fmla="*/ 2 w 2"/>
                  <a:gd name="T1" fmla="*/ 0 h 1"/>
                  <a:gd name="T2" fmla="*/ 1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6" name="Freeform 2375">
                <a:extLst>
                  <a:ext uri="{FF2B5EF4-FFF2-40B4-BE49-F238E27FC236}">
                    <a16:creationId xmlns:a16="http://schemas.microsoft.com/office/drawing/2014/main" id="{6239C68C-0492-4B3B-9574-8AD0829128A5}"/>
                  </a:ext>
                </a:extLst>
              </p:cNvPr>
              <p:cNvSpPr/>
              <p:nvPr/>
            </p:nvSpPr>
            <p:spPr bwMode="auto">
              <a:xfrm>
                <a:off x="3305" y="2284"/>
                <a:ext cx="6"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7" name="Freeform 2376">
                <a:extLst>
                  <a:ext uri="{FF2B5EF4-FFF2-40B4-BE49-F238E27FC236}">
                    <a16:creationId xmlns:a16="http://schemas.microsoft.com/office/drawing/2014/main" id="{9F0BCED7-7A5A-4A9D-BA9A-663302F2540C}"/>
                  </a:ext>
                </a:extLst>
              </p:cNvPr>
              <p:cNvSpPr/>
              <p:nvPr/>
            </p:nvSpPr>
            <p:spPr bwMode="auto">
              <a:xfrm>
                <a:off x="2485" y="2286"/>
                <a:ext cx="38" cy="6"/>
              </a:xfrm>
              <a:custGeom>
                <a:gdLst>
                  <a:gd name="T0" fmla="*/ 12 w 14"/>
                  <a:gd name="T1" fmla="*/ 1 h 2"/>
                  <a:gd name="T2" fmla="*/ 14 w 14"/>
                  <a:gd name="T3" fmla="*/ 1 h 2"/>
                  <a:gd name="T4" fmla="*/ 11 w 14"/>
                  <a:gd name="T5" fmla="*/ 0 h 2"/>
                  <a:gd name="T6" fmla="*/ 0 w 14"/>
                  <a:gd name="T7" fmla="*/ 2 h 2"/>
                  <a:gd name="T8" fmla="*/ 12 w 14"/>
                  <a:gd name="T9" fmla="*/ 0 h 2"/>
                  <a:gd name="T10" fmla="*/ 12 w 14"/>
                  <a:gd name="T11" fmla="*/ 1 h 2"/>
                </a:gdLst>
                <a:cxnLst>
                  <a:cxn ang="0">
                    <a:pos x="T0" y="T1"/>
                  </a:cxn>
                  <a:cxn ang="0">
                    <a:pos x="T2" y="T3"/>
                  </a:cxn>
                  <a:cxn ang="0">
                    <a:pos x="T4" y="T5"/>
                  </a:cxn>
                  <a:cxn ang="0">
                    <a:pos x="T6" y="T7"/>
                  </a:cxn>
                  <a:cxn ang="0">
                    <a:pos x="T8" y="T9"/>
                  </a:cxn>
                  <a:cxn ang="0">
                    <a:pos x="T10" y="T11"/>
                  </a:cxn>
                </a:cxnLst>
                <a:rect l="0" t="0" r="r" b="b"/>
                <a:pathLst>
                  <a:path w="14" h="2">
                    <a:moveTo>
                      <a:pt x="12" y="1"/>
                    </a:moveTo>
                    <a:cubicBezTo>
                      <a:pt x="13" y="2"/>
                      <a:pt x="14" y="0"/>
                      <a:pt x="14" y="1"/>
                    </a:cubicBezTo>
                    <a:cubicBezTo>
                      <a:pt x="13" y="0"/>
                      <a:pt x="12" y="1"/>
                      <a:pt x="11" y="0"/>
                    </a:cubicBezTo>
                    <a:cubicBezTo>
                      <a:pt x="8" y="1"/>
                      <a:pt x="3" y="2"/>
                      <a:pt x="0" y="2"/>
                    </a:cubicBezTo>
                    <a:cubicBezTo>
                      <a:pt x="4" y="1"/>
                      <a:pt x="8" y="0"/>
                      <a:pt x="12" y="0"/>
                    </a:cubicBez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8" name="Freeform 2377">
                <a:extLst>
                  <a:ext uri="{FF2B5EF4-FFF2-40B4-BE49-F238E27FC236}">
                    <a16:creationId xmlns:a16="http://schemas.microsoft.com/office/drawing/2014/main" id="{5FB0805C-FEFC-4C7C-AF34-FD690B7F381B}"/>
                  </a:ext>
                </a:extLst>
              </p:cNvPr>
              <p:cNvSpPr/>
              <p:nvPr/>
            </p:nvSpPr>
            <p:spPr bwMode="auto">
              <a:xfrm>
                <a:off x="3204" y="2286"/>
                <a:ext cx="5" cy="6"/>
              </a:xfrm>
              <a:custGeom>
                <a:gdLst>
                  <a:gd name="T0" fmla="*/ 1 w 2"/>
                  <a:gd name="T1" fmla="*/ 1 h 2"/>
                  <a:gd name="T2" fmla="*/ 1 w 2"/>
                  <a:gd name="T3" fmla="*/ 2 h 2"/>
                  <a:gd name="T4" fmla="*/ 1 w 2"/>
                  <a:gd name="T5" fmla="*/ 2 h 2"/>
                  <a:gd name="T6" fmla="*/ 0 w 2"/>
                  <a:gd name="T7" fmla="*/ 2 h 2"/>
                  <a:gd name="T8" fmla="*/ 0 w 2"/>
                  <a:gd name="T9" fmla="*/ 0 h 2"/>
                  <a:gd name="T10" fmla="*/ 1 w 2"/>
                  <a:gd name="T11" fmla="*/ 1 h 2"/>
                  <a:gd name="T12" fmla="*/ 1 w 2"/>
                  <a:gd name="T13" fmla="*/ 0 h 2"/>
                  <a:gd name="T14" fmla="*/ 2 w 2"/>
                  <a:gd name="T15" fmla="*/ 1 h 2"/>
                  <a:gd name="T16" fmla="*/ 1 w 2"/>
                  <a:gd name="T17" fmla="*/ 1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2"/>
                      <a:pt x="1" y="2"/>
                      <a:pt x="1" y="2"/>
                    </a:cubicBezTo>
                    <a:cubicBezTo>
                      <a:pt x="1" y="2"/>
                      <a:pt x="1" y="2"/>
                      <a:pt x="1" y="2"/>
                    </a:cubicBezTo>
                    <a:cubicBezTo>
                      <a:pt x="0" y="2"/>
                      <a:pt x="0" y="2"/>
                      <a:pt x="0" y="2"/>
                    </a:cubicBezTo>
                    <a:cubicBezTo>
                      <a:pt x="1" y="1"/>
                      <a:pt x="0" y="1"/>
                      <a:pt x="0" y="0"/>
                    </a:cubicBezTo>
                    <a:cubicBezTo>
                      <a:pt x="1" y="1"/>
                      <a:pt x="1" y="1"/>
                      <a:pt x="1" y="1"/>
                    </a:cubicBezTo>
                    <a:cubicBezTo>
                      <a:pt x="1" y="0"/>
                      <a:pt x="1" y="0"/>
                      <a:pt x="1" y="0"/>
                    </a:cubicBezTo>
                    <a:cubicBezTo>
                      <a:pt x="2" y="1"/>
                      <a:pt x="2" y="1"/>
                      <a:pt x="2" y="1"/>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89" name="Freeform 2378">
                <a:extLst>
                  <a:ext uri="{FF2B5EF4-FFF2-40B4-BE49-F238E27FC236}">
                    <a16:creationId xmlns:a16="http://schemas.microsoft.com/office/drawing/2014/main" id="{A17E843A-8A5E-47CD-BC9F-FBDAD0AEC306}"/>
                  </a:ext>
                </a:extLst>
              </p:cNvPr>
              <p:cNvSpPr/>
              <p:nvPr/>
            </p:nvSpPr>
            <p:spPr bwMode="auto">
              <a:xfrm>
                <a:off x="3321" y="2286"/>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0" name="Freeform 2379">
                <a:extLst>
                  <a:ext uri="{FF2B5EF4-FFF2-40B4-BE49-F238E27FC236}">
                    <a16:creationId xmlns:a16="http://schemas.microsoft.com/office/drawing/2014/main" id="{92A7F7E4-253F-4E93-ACBD-B298C1F14961}"/>
                  </a:ext>
                </a:extLst>
              </p:cNvPr>
              <p:cNvSpPr/>
              <p:nvPr/>
            </p:nvSpPr>
            <p:spPr bwMode="auto">
              <a:xfrm>
                <a:off x="2758" y="2286"/>
                <a:ext cx="8" cy="6"/>
              </a:xfrm>
              <a:custGeom>
                <a:gdLst>
                  <a:gd name="T0" fmla="*/ 2 w 3"/>
                  <a:gd name="T1" fmla="*/ 1 h 2"/>
                  <a:gd name="T2" fmla="*/ 2 w 3"/>
                  <a:gd name="T3" fmla="*/ 1 h 2"/>
                  <a:gd name="T4" fmla="*/ 3 w 3"/>
                  <a:gd name="T5" fmla="*/ 1 h 2"/>
                  <a:gd name="T6" fmla="*/ 3 w 3"/>
                  <a:gd name="T7" fmla="*/ 1 h 2"/>
                  <a:gd name="T8" fmla="*/ 0 w 3"/>
                  <a:gd name="T9" fmla="*/ 1 h 2"/>
                  <a:gd name="T10" fmla="*/ 2 w 3"/>
                  <a:gd name="T11" fmla="*/ 1 h 2"/>
                </a:gdLst>
                <a:cxnLst>
                  <a:cxn ang="0">
                    <a:pos x="T0" y="T1"/>
                  </a:cxn>
                  <a:cxn ang="0">
                    <a:pos x="T2" y="T3"/>
                  </a:cxn>
                  <a:cxn ang="0">
                    <a:pos x="T4" y="T5"/>
                  </a:cxn>
                  <a:cxn ang="0">
                    <a:pos x="T6" y="T7"/>
                  </a:cxn>
                  <a:cxn ang="0">
                    <a:pos x="T8" y="T9"/>
                  </a:cxn>
                  <a:cxn ang="0">
                    <a:pos x="T10" y="T11"/>
                  </a:cxn>
                </a:cxnLst>
                <a:rect l="0" t="0" r="r" b="b"/>
                <a:pathLst>
                  <a:path w="3" h="2">
                    <a:moveTo>
                      <a:pt x="2" y="1"/>
                    </a:moveTo>
                    <a:cubicBezTo>
                      <a:pt x="2" y="1"/>
                      <a:pt x="2" y="1"/>
                      <a:pt x="2" y="1"/>
                    </a:cubicBezTo>
                    <a:cubicBezTo>
                      <a:pt x="3" y="1"/>
                      <a:pt x="3" y="1"/>
                      <a:pt x="3" y="1"/>
                    </a:cubicBezTo>
                    <a:cubicBezTo>
                      <a:pt x="3" y="1"/>
                      <a:pt x="3" y="1"/>
                      <a:pt x="3" y="1"/>
                    </a:cubicBezTo>
                    <a:cubicBezTo>
                      <a:pt x="2" y="0"/>
                      <a:pt x="1" y="2"/>
                      <a:pt x="0" y="1"/>
                    </a:cubicBezTo>
                    <a:cubicBezTo>
                      <a:pt x="1" y="2"/>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1" name="Freeform 2380">
                <a:extLst>
                  <a:ext uri="{FF2B5EF4-FFF2-40B4-BE49-F238E27FC236}">
                    <a16:creationId xmlns:a16="http://schemas.microsoft.com/office/drawing/2014/main" id="{35D083A2-83E7-4142-98BB-BC04B0AAD185}"/>
                  </a:ext>
                </a:extLst>
              </p:cNvPr>
              <p:cNvSpPr/>
              <p:nvPr/>
            </p:nvSpPr>
            <p:spPr bwMode="auto">
              <a:xfrm>
                <a:off x="2822" y="2286"/>
                <a:ext cx="5" cy="6"/>
              </a:xfrm>
              <a:custGeom>
                <a:gdLst>
                  <a:gd name="T0" fmla="*/ 1 w 2"/>
                  <a:gd name="T1" fmla="*/ 1 h 2"/>
                  <a:gd name="T2" fmla="*/ 0 w 2"/>
                  <a:gd name="T3" fmla="*/ 1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2" y="2"/>
                      <a:pt x="0" y="1"/>
                      <a:pt x="0" y="1"/>
                    </a:cubicBez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2" name="Freeform 2381">
                <a:extLst>
                  <a:ext uri="{FF2B5EF4-FFF2-40B4-BE49-F238E27FC236}">
                    <a16:creationId xmlns:a16="http://schemas.microsoft.com/office/drawing/2014/main" id="{6DB4F3C7-6459-473B-BE56-C869F302E18D}"/>
                  </a:ext>
                </a:extLst>
              </p:cNvPr>
              <p:cNvSpPr/>
              <p:nvPr/>
            </p:nvSpPr>
            <p:spPr bwMode="auto">
              <a:xfrm>
                <a:off x="3169" y="2286"/>
                <a:ext cx="11" cy="8"/>
              </a:xfrm>
              <a:custGeom>
                <a:gdLst>
                  <a:gd name="T0" fmla="*/ 4 w 4"/>
                  <a:gd name="T1" fmla="*/ 1 h 3"/>
                  <a:gd name="T2" fmla="*/ 3 w 4"/>
                  <a:gd name="T3" fmla="*/ 2 h 3"/>
                  <a:gd name="T4" fmla="*/ 1 w 4"/>
                  <a:gd name="T5" fmla="*/ 2 h 3"/>
                  <a:gd name="T6" fmla="*/ 0 w 4"/>
                  <a:gd name="T7" fmla="*/ 1 h 3"/>
                  <a:gd name="T8" fmla="*/ 4 w 4"/>
                  <a:gd name="T9" fmla="*/ 1 h 3"/>
                </a:gdLst>
                <a:cxnLst>
                  <a:cxn ang="0">
                    <a:pos x="T0" y="T1"/>
                  </a:cxn>
                  <a:cxn ang="0">
                    <a:pos x="T2" y="T3"/>
                  </a:cxn>
                  <a:cxn ang="0">
                    <a:pos x="T4" y="T5"/>
                  </a:cxn>
                  <a:cxn ang="0">
                    <a:pos x="T6" y="T7"/>
                  </a:cxn>
                  <a:cxn ang="0">
                    <a:pos x="T8" y="T9"/>
                  </a:cxn>
                </a:cxnLst>
                <a:rect l="0" t="0" r="r" b="b"/>
                <a:pathLst>
                  <a:path w="4" h="3">
                    <a:moveTo>
                      <a:pt x="4" y="1"/>
                    </a:moveTo>
                    <a:cubicBezTo>
                      <a:pt x="4" y="1"/>
                      <a:pt x="2" y="2"/>
                      <a:pt x="3" y="2"/>
                    </a:cubicBezTo>
                    <a:cubicBezTo>
                      <a:pt x="4" y="3"/>
                      <a:pt x="2" y="2"/>
                      <a:pt x="1" y="2"/>
                    </a:cubicBezTo>
                    <a:cubicBezTo>
                      <a:pt x="0" y="2"/>
                      <a:pt x="0" y="2"/>
                      <a:pt x="0" y="1"/>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3" name="Freeform 2382">
                <a:extLst>
                  <a:ext uri="{FF2B5EF4-FFF2-40B4-BE49-F238E27FC236}">
                    <a16:creationId xmlns:a16="http://schemas.microsoft.com/office/drawing/2014/main" id="{D9636A35-B436-4207-92E8-20D7240F9469}"/>
                  </a:ext>
                </a:extLst>
              </p:cNvPr>
              <p:cNvSpPr/>
              <p:nvPr/>
            </p:nvSpPr>
            <p:spPr bwMode="auto">
              <a:xfrm flipH="1">
                <a:off x="3268" y="2286"/>
                <a:ext cx="0" cy="6"/>
              </a:xfrm>
              <a:custGeom>
                <a:gdLst>
                  <a:gd name="T0" fmla="*/ 1 h 2"/>
                  <a:gd name="T1" fmla="*/ 2 h 2"/>
                  <a:gd name="T2" fmla="*/ 1 h 2"/>
                </a:gdLst>
                <a:cxnLst>
                  <a:cxn ang="0">
                    <a:pos x="0" y="T0"/>
                  </a:cxn>
                  <a:cxn ang="0">
                    <a:pos x="0" y="T1"/>
                  </a:cxn>
                  <a:cxn ang="0">
                    <a:pos x="0" y="T2"/>
                  </a:cxn>
                </a:cxnLst>
                <a:rect l="0" t="0" r="r" b="b"/>
                <a:pathLst>
                  <a:path h="2">
                    <a:moveTo>
                      <a:pt x="0" y="1"/>
                    </a:moveTo>
                    <a:cubicBezTo>
                      <a:pt x="0" y="2"/>
                      <a:pt x="0" y="2"/>
                      <a:pt x="0" y="2"/>
                    </a:cubicBezTo>
                    <a:cubicBezTo>
                      <a:pt x="0" y="1"/>
                      <a:pt x="0" y="0"/>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4" name="Freeform 2383">
                <a:extLst>
                  <a:ext uri="{FF2B5EF4-FFF2-40B4-BE49-F238E27FC236}">
                    <a16:creationId xmlns:a16="http://schemas.microsoft.com/office/drawing/2014/main" id="{05B17F00-C62C-4D0C-9014-52B2B9F795F2}"/>
                  </a:ext>
                </a:extLst>
              </p:cNvPr>
              <p:cNvSpPr/>
              <p:nvPr/>
            </p:nvSpPr>
            <p:spPr bwMode="auto">
              <a:xfrm>
                <a:off x="2335" y="2289"/>
                <a:ext cx="22" cy="11"/>
              </a:xfrm>
              <a:custGeom>
                <a:gdLst>
                  <a:gd name="T0" fmla="*/ 8 w 8"/>
                  <a:gd name="T1" fmla="*/ 0 h 4"/>
                  <a:gd name="T2" fmla="*/ 0 w 8"/>
                  <a:gd name="T3" fmla="*/ 4 h 4"/>
                  <a:gd name="T4" fmla="*/ 6 w 8"/>
                  <a:gd name="T5" fmla="*/ 1 h 4"/>
                  <a:gd name="T6" fmla="*/ 2 w 8"/>
                  <a:gd name="T7" fmla="*/ 1 h 4"/>
                  <a:gd name="T8" fmla="*/ 5 w 8"/>
                  <a:gd name="T9" fmla="*/ 0 h 4"/>
                  <a:gd name="T10" fmla="*/ 7 w 8"/>
                  <a:gd name="T11" fmla="*/ 0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5" y="2"/>
                      <a:pt x="3" y="4"/>
                      <a:pt x="0" y="4"/>
                    </a:cubicBezTo>
                    <a:cubicBezTo>
                      <a:pt x="2" y="3"/>
                      <a:pt x="4" y="3"/>
                      <a:pt x="6" y="1"/>
                    </a:cubicBezTo>
                    <a:cubicBezTo>
                      <a:pt x="4" y="0"/>
                      <a:pt x="3" y="3"/>
                      <a:pt x="2" y="1"/>
                    </a:cubicBezTo>
                    <a:cubicBezTo>
                      <a:pt x="2" y="1"/>
                      <a:pt x="4" y="1"/>
                      <a:pt x="5" y="0"/>
                    </a:cubicBezTo>
                    <a:cubicBezTo>
                      <a:pt x="6" y="1"/>
                      <a:pt x="7" y="0"/>
                      <a:pt x="7" y="0"/>
                    </a:cubicBez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5" name="Freeform 2384">
                <a:extLst>
                  <a:ext uri="{FF2B5EF4-FFF2-40B4-BE49-F238E27FC236}">
                    <a16:creationId xmlns:a16="http://schemas.microsoft.com/office/drawing/2014/main" id="{CACEDA57-8F4B-4DE4-A9D2-1674E4383538}"/>
                  </a:ext>
                </a:extLst>
              </p:cNvPr>
              <p:cNvSpPr/>
              <p:nvPr/>
            </p:nvSpPr>
            <p:spPr bwMode="auto">
              <a:xfrm>
                <a:off x="3017" y="2289"/>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6" name="Freeform 2385">
                <a:extLst>
                  <a:ext uri="{FF2B5EF4-FFF2-40B4-BE49-F238E27FC236}">
                    <a16:creationId xmlns:a16="http://schemas.microsoft.com/office/drawing/2014/main" id="{84C48771-B7F8-4779-A33C-88418C684AF4}"/>
                  </a:ext>
                </a:extLst>
              </p:cNvPr>
              <p:cNvSpPr/>
              <p:nvPr/>
            </p:nvSpPr>
            <p:spPr bwMode="auto">
              <a:xfrm>
                <a:off x="2528" y="2286"/>
                <a:ext cx="16" cy="8"/>
              </a:xfrm>
              <a:custGeom>
                <a:gdLst>
                  <a:gd name="T0" fmla="*/ 6 w 6"/>
                  <a:gd name="T1" fmla="*/ 1 h 3"/>
                  <a:gd name="T2" fmla="*/ 0 w 6"/>
                  <a:gd name="T3" fmla="*/ 2 h 3"/>
                  <a:gd name="T4" fmla="*/ 1 w 6"/>
                  <a:gd name="T5" fmla="*/ 1 h 3"/>
                  <a:gd name="T6" fmla="*/ 6 w 6"/>
                  <a:gd name="T7" fmla="*/ 1 h 3"/>
                </a:gdLst>
                <a:cxnLst>
                  <a:cxn ang="0">
                    <a:pos x="T0" y="T1"/>
                  </a:cxn>
                  <a:cxn ang="0">
                    <a:pos x="T2" y="T3"/>
                  </a:cxn>
                  <a:cxn ang="0">
                    <a:pos x="T4" y="T5"/>
                  </a:cxn>
                  <a:cxn ang="0">
                    <a:pos x="T6" y="T7"/>
                  </a:cxn>
                </a:cxnLst>
                <a:rect l="0" t="0" r="r" b="b"/>
                <a:pathLst>
                  <a:path w="6" h="3">
                    <a:moveTo>
                      <a:pt x="6" y="1"/>
                    </a:moveTo>
                    <a:cubicBezTo>
                      <a:pt x="5" y="3"/>
                      <a:pt x="2" y="2"/>
                      <a:pt x="0" y="2"/>
                    </a:cubicBezTo>
                    <a:cubicBezTo>
                      <a:pt x="1" y="1"/>
                      <a:pt x="1" y="1"/>
                      <a:pt x="1" y="1"/>
                    </a:cubicBezTo>
                    <a:cubicBezTo>
                      <a:pt x="2" y="3"/>
                      <a:pt x="4" y="0"/>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7" name="Freeform 2386">
                <a:extLst>
                  <a:ext uri="{FF2B5EF4-FFF2-40B4-BE49-F238E27FC236}">
                    <a16:creationId xmlns:a16="http://schemas.microsoft.com/office/drawing/2014/main" id="{E155A602-9A9F-4797-B862-D2F40D1CE3C6}"/>
                  </a:ext>
                </a:extLst>
              </p:cNvPr>
              <p:cNvSpPr/>
              <p:nvPr/>
            </p:nvSpPr>
            <p:spPr bwMode="auto">
              <a:xfrm>
                <a:off x="3209" y="2292"/>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8" name="Freeform 2387">
                <a:extLst>
                  <a:ext uri="{FF2B5EF4-FFF2-40B4-BE49-F238E27FC236}">
                    <a16:creationId xmlns:a16="http://schemas.microsoft.com/office/drawing/2014/main" id="{3EBC2A17-317E-4367-8BFC-E5FF03F1210F}"/>
                  </a:ext>
                </a:extLst>
              </p:cNvPr>
              <p:cNvSpPr/>
              <p:nvPr/>
            </p:nvSpPr>
            <p:spPr bwMode="auto">
              <a:xfrm>
                <a:off x="3824" y="2289"/>
                <a:ext cx="5" cy="5"/>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1" y="1"/>
                      <a:pt x="2" y="2"/>
                      <a:pt x="0" y="2"/>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99" name="Rectangle 2388">
                <a:extLst>
                  <a:ext uri="{FF2B5EF4-FFF2-40B4-BE49-F238E27FC236}">
                    <a16:creationId xmlns:a16="http://schemas.microsoft.com/office/drawing/2014/main" id="{EAE5E26F-A01C-480B-BB90-E5608703529D}"/>
                  </a:ext>
                </a:extLst>
              </p:cNvPr>
              <p:cNvSpPr>
                <a:spLocks noChangeArrowheads="1"/>
              </p:cNvSpPr>
              <p:nvPr/>
            </p:nvSpPr>
            <p:spPr bwMode="auto">
              <a:xfrm>
                <a:off x="2365" y="2292"/>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0" name="Freeform 2389">
                <a:extLst>
                  <a:ext uri="{FF2B5EF4-FFF2-40B4-BE49-F238E27FC236}">
                    <a16:creationId xmlns:a16="http://schemas.microsoft.com/office/drawing/2014/main" id="{2CB4C033-D648-46DC-AB2B-3644FAD4FCD5}"/>
                  </a:ext>
                </a:extLst>
              </p:cNvPr>
              <p:cNvSpPr/>
              <p:nvPr/>
            </p:nvSpPr>
            <p:spPr bwMode="auto">
              <a:xfrm>
                <a:off x="2565" y="2292"/>
                <a:ext cx="6"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1" y="0"/>
                      <a:pt x="0" y="1"/>
                      <a:pt x="0" y="0"/>
                    </a:cubicBezTo>
                    <a:cubicBezTo>
                      <a:pt x="0" y="1"/>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1" name="Freeform 2390">
                <a:extLst>
                  <a:ext uri="{FF2B5EF4-FFF2-40B4-BE49-F238E27FC236}">
                    <a16:creationId xmlns:a16="http://schemas.microsoft.com/office/drawing/2014/main" id="{F7704969-EEDC-48F2-B162-30032EF0A0D4}"/>
                  </a:ext>
                </a:extLst>
              </p:cNvPr>
              <p:cNvSpPr/>
              <p:nvPr/>
            </p:nvSpPr>
            <p:spPr bwMode="auto">
              <a:xfrm>
                <a:off x="2760" y="2292"/>
                <a:ext cx="6" cy="2"/>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2" name="Freeform 2391">
                <a:extLst>
                  <a:ext uri="{FF2B5EF4-FFF2-40B4-BE49-F238E27FC236}">
                    <a16:creationId xmlns:a16="http://schemas.microsoft.com/office/drawing/2014/main" id="{93DD18D7-056E-4A53-AE10-66D9F7385016}"/>
                  </a:ext>
                </a:extLst>
              </p:cNvPr>
              <p:cNvSpPr/>
              <p:nvPr/>
            </p:nvSpPr>
            <p:spPr bwMode="auto">
              <a:xfrm>
                <a:off x="3295" y="2292"/>
                <a:ext cx="2" cy="2"/>
              </a:xfrm>
              <a:custGeom>
                <a:gdLst>
                  <a:gd name="T0" fmla="*/ 0 w 2"/>
                  <a:gd name="T1" fmla="*/ 2 h 2"/>
                  <a:gd name="T2" fmla="*/ 2 w 2"/>
                  <a:gd name="T3" fmla="*/ 0 h 2"/>
                  <a:gd name="T4" fmla="*/ 2 w 2"/>
                  <a:gd name="T5" fmla="*/ 2 h 2"/>
                  <a:gd name="T6" fmla="*/ 0 w 2"/>
                  <a:gd name="T7" fmla="*/ 2 h 2"/>
                </a:gd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3" name="Freeform 2392">
                <a:extLst>
                  <a:ext uri="{FF2B5EF4-FFF2-40B4-BE49-F238E27FC236}">
                    <a16:creationId xmlns:a16="http://schemas.microsoft.com/office/drawing/2014/main" id="{1B1FA017-5E97-4F32-88B7-604A0D8DE159}"/>
                  </a:ext>
                </a:extLst>
              </p:cNvPr>
              <p:cNvSpPr/>
              <p:nvPr/>
            </p:nvSpPr>
            <p:spPr bwMode="auto">
              <a:xfrm>
                <a:off x="2712" y="2292"/>
                <a:ext cx="3" cy="2"/>
              </a:xfrm>
              <a:custGeom>
                <a:gdLst>
                  <a:gd name="T0" fmla="*/ 3 w 3"/>
                  <a:gd name="T1" fmla="*/ 2 h 2"/>
                  <a:gd name="T2" fmla="*/ 0 w 3"/>
                  <a:gd name="T3" fmla="*/ 0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lnTo>
                      <a:pt x="0" y="0"/>
                    </a:lnTo>
                    <a:lnTo>
                      <a:pt x="3"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4" name="Freeform 2393">
                <a:extLst>
                  <a:ext uri="{FF2B5EF4-FFF2-40B4-BE49-F238E27FC236}">
                    <a16:creationId xmlns:a16="http://schemas.microsoft.com/office/drawing/2014/main" id="{00629D4F-4981-4BB6-9C21-791E31ECFB99}"/>
                  </a:ext>
                </a:extLst>
              </p:cNvPr>
              <p:cNvSpPr/>
              <p:nvPr/>
            </p:nvSpPr>
            <p:spPr bwMode="auto">
              <a:xfrm>
                <a:off x="2763" y="2292"/>
                <a:ext cx="16" cy="8"/>
              </a:xfrm>
              <a:custGeom>
                <a:gdLst>
                  <a:gd name="T0" fmla="*/ 5 w 6"/>
                  <a:gd name="T1" fmla="*/ 1 h 3"/>
                  <a:gd name="T2" fmla="*/ 6 w 6"/>
                  <a:gd name="T3" fmla="*/ 2 h 3"/>
                  <a:gd name="T4" fmla="*/ 5 w 6"/>
                  <a:gd name="T5" fmla="*/ 2 h 3"/>
                  <a:gd name="T6" fmla="*/ 0 w 6"/>
                  <a:gd name="T7" fmla="*/ 2 h 3"/>
                  <a:gd name="T8" fmla="*/ 4 w 6"/>
                  <a:gd name="T9" fmla="*/ 0 h 3"/>
                  <a:gd name="T10" fmla="*/ 6 w 6"/>
                  <a:gd name="T11" fmla="*/ 0 h 3"/>
                  <a:gd name="T12" fmla="*/ 5 w 6"/>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cubicBezTo>
                      <a:pt x="5" y="2"/>
                      <a:pt x="6" y="1"/>
                      <a:pt x="6" y="2"/>
                    </a:cubicBezTo>
                    <a:cubicBezTo>
                      <a:pt x="5" y="2"/>
                      <a:pt x="5" y="2"/>
                      <a:pt x="5" y="2"/>
                    </a:cubicBezTo>
                    <a:cubicBezTo>
                      <a:pt x="4" y="0"/>
                      <a:pt x="2" y="3"/>
                      <a:pt x="0" y="2"/>
                    </a:cubicBezTo>
                    <a:cubicBezTo>
                      <a:pt x="0" y="0"/>
                      <a:pt x="3" y="2"/>
                      <a:pt x="4" y="0"/>
                    </a:cubicBezTo>
                    <a:cubicBezTo>
                      <a:pt x="6" y="0"/>
                      <a:pt x="6" y="0"/>
                      <a:pt x="6" y="0"/>
                    </a:cubicBez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5" name="Freeform 2394">
                <a:extLst>
                  <a:ext uri="{FF2B5EF4-FFF2-40B4-BE49-F238E27FC236}">
                    <a16:creationId xmlns:a16="http://schemas.microsoft.com/office/drawing/2014/main" id="{910F17CA-63EA-4436-AABE-B859319608DB}"/>
                  </a:ext>
                </a:extLst>
              </p:cNvPr>
              <p:cNvSpPr/>
              <p:nvPr/>
            </p:nvSpPr>
            <p:spPr bwMode="auto">
              <a:xfrm>
                <a:off x="3300" y="2292"/>
                <a:ext cx="5" cy="5"/>
              </a:xfrm>
              <a:custGeom>
                <a:gdLst>
                  <a:gd name="T0" fmla="*/ 2 w 2"/>
                  <a:gd name="T1" fmla="*/ 1 h 2"/>
                  <a:gd name="T2" fmla="*/ 1 w 2"/>
                  <a:gd name="T3" fmla="*/ 2 h 2"/>
                  <a:gd name="T4" fmla="*/ 1 w 2"/>
                  <a:gd name="T5" fmla="*/ 1 h 2"/>
                  <a:gd name="T6" fmla="*/ 0 w 2"/>
                  <a:gd name="T7" fmla="*/ 1 h 2"/>
                  <a:gd name="T8" fmla="*/ 2 w 2"/>
                  <a:gd name="T9" fmla="*/ 1 h 2"/>
                </a:gd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0" y="2"/>
                      <a:pt x="2" y="1"/>
                      <a:pt x="1"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6" name="Freeform 2395">
                <a:extLst>
                  <a:ext uri="{FF2B5EF4-FFF2-40B4-BE49-F238E27FC236}">
                    <a16:creationId xmlns:a16="http://schemas.microsoft.com/office/drawing/2014/main" id="{1C2786C1-2499-4E97-8D4B-3F36BD71D42C}"/>
                  </a:ext>
                </a:extLst>
              </p:cNvPr>
              <p:cNvSpPr/>
              <p:nvPr/>
            </p:nvSpPr>
            <p:spPr bwMode="auto">
              <a:xfrm>
                <a:off x="3006" y="2294"/>
                <a:ext cx="3"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0"/>
                      <a:pt x="0" y="0"/>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7" name="Freeform 2396">
                <a:extLst>
                  <a:ext uri="{FF2B5EF4-FFF2-40B4-BE49-F238E27FC236}">
                    <a16:creationId xmlns:a16="http://schemas.microsoft.com/office/drawing/2014/main" id="{3693A3A2-8FC1-4E19-8B1A-5622C70EC0EE}"/>
                  </a:ext>
                </a:extLst>
              </p:cNvPr>
              <p:cNvSpPr/>
              <p:nvPr/>
            </p:nvSpPr>
            <p:spPr bwMode="auto">
              <a:xfrm>
                <a:off x="3150" y="2294"/>
                <a:ext cx="6" cy="3"/>
              </a:xfrm>
              <a:custGeom>
                <a:gdLst>
                  <a:gd name="T0" fmla="*/ 2 w 2"/>
                  <a:gd name="T1" fmla="*/ 0 h 1"/>
                  <a:gd name="T2" fmla="*/ 1 w 2"/>
                  <a:gd name="T3" fmla="*/ 0 h 1"/>
                  <a:gd name="T4" fmla="*/ 2 w 2"/>
                  <a:gd name="T5" fmla="*/ 0 h 1"/>
                </a:gdLst>
                <a:cxnLst>
                  <a:cxn ang="0">
                    <a:pos x="T0" y="T1"/>
                  </a:cxn>
                  <a:cxn ang="0">
                    <a:pos x="T2" y="T3"/>
                  </a:cxn>
                  <a:cxn ang="0">
                    <a:pos x="T4" y="T5"/>
                  </a:cxn>
                </a:cxnLst>
                <a:rect l="0" t="0" r="r" b="b"/>
                <a:pathLst>
                  <a:path w="2" h="1">
                    <a:moveTo>
                      <a:pt x="2" y="0"/>
                    </a:moveTo>
                    <a:cubicBezTo>
                      <a:pt x="2" y="0"/>
                      <a:pt x="1" y="1"/>
                      <a:pt x="1"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8" name="Freeform 2397">
                <a:extLst>
                  <a:ext uri="{FF2B5EF4-FFF2-40B4-BE49-F238E27FC236}">
                    <a16:creationId xmlns:a16="http://schemas.microsoft.com/office/drawing/2014/main" id="{D83F8A72-FEE3-4F09-896A-935AD7981BA9}"/>
                  </a:ext>
                </a:extLst>
              </p:cNvPr>
              <p:cNvSpPr/>
              <p:nvPr/>
            </p:nvSpPr>
            <p:spPr bwMode="auto">
              <a:xfrm>
                <a:off x="3177" y="2294"/>
                <a:ext cx="19" cy="8"/>
              </a:xfrm>
              <a:custGeom>
                <a:gdLst>
                  <a:gd name="T0" fmla="*/ 7 w 7"/>
                  <a:gd name="T1" fmla="*/ 1 h 3"/>
                  <a:gd name="T2" fmla="*/ 1 w 7"/>
                  <a:gd name="T3" fmla="*/ 3 h 3"/>
                  <a:gd name="T4" fmla="*/ 0 w 7"/>
                  <a:gd name="T5" fmla="*/ 2 h 3"/>
                  <a:gd name="T6" fmla="*/ 3 w 7"/>
                  <a:gd name="T7" fmla="*/ 2 h 3"/>
                  <a:gd name="T8" fmla="*/ 4 w 7"/>
                  <a:gd name="T9" fmla="*/ 0 h 3"/>
                  <a:gd name="T10" fmla="*/ 7 w 7"/>
                  <a:gd name="T11" fmla="*/ 1 h 3"/>
                </a:gdLst>
                <a:cxnLst>
                  <a:cxn ang="0">
                    <a:pos x="T0" y="T1"/>
                  </a:cxn>
                  <a:cxn ang="0">
                    <a:pos x="T2" y="T3"/>
                  </a:cxn>
                  <a:cxn ang="0">
                    <a:pos x="T4" y="T5"/>
                  </a:cxn>
                  <a:cxn ang="0">
                    <a:pos x="T6" y="T7"/>
                  </a:cxn>
                  <a:cxn ang="0">
                    <a:pos x="T8" y="T9"/>
                  </a:cxn>
                  <a:cxn ang="0">
                    <a:pos x="T10" y="T11"/>
                  </a:cxn>
                </a:cxnLst>
                <a:rect l="0" t="0" r="r" b="b"/>
                <a:pathLst>
                  <a:path w="7" h="3">
                    <a:moveTo>
                      <a:pt x="7" y="1"/>
                    </a:moveTo>
                    <a:cubicBezTo>
                      <a:pt x="5" y="2"/>
                      <a:pt x="2" y="2"/>
                      <a:pt x="1" y="3"/>
                    </a:cubicBezTo>
                    <a:cubicBezTo>
                      <a:pt x="0" y="3"/>
                      <a:pt x="0" y="2"/>
                      <a:pt x="0" y="2"/>
                    </a:cubicBezTo>
                    <a:cubicBezTo>
                      <a:pt x="1" y="3"/>
                      <a:pt x="2" y="0"/>
                      <a:pt x="3" y="2"/>
                    </a:cubicBezTo>
                    <a:cubicBezTo>
                      <a:pt x="4" y="1"/>
                      <a:pt x="5" y="1"/>
                      <a:pt x="4" y="0"/>
                    </a:cubicBezTo>
                    <a:cubicBezTo>
                      <a:pt x="6" y="0"/>
                      <a:pt x="7" y="1"/>
                      <a:pt x="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09" name="Freeform 2398">
                <a:extLst>
                  <a:ext uri="{FF2B5EF4-FFF2-40B4-BE49-F238E27FC236}">
                    <a16:creationId xmlns:a16="http://schemas.microsoft.com/office/drawing/2014/main" id="{9CA83AC0-71EB-4ED5-B1A1-7B386C416CFB}"/>
                  </a:ext>
                </a:extLst>
              </p:cNvPr>
              <p:cNvSpPr/>
              <p:nvPr/>
            </p:nvSpPr>
            <p:spPr bwMode="auto">
              <a:xfrm>
                <a:off x="2360" y="2294"/>
                <a:ext cx="5" cy="3"/>
              </a:xfrm>
              <a:custGeom>
                <a:gdLst>
                  <a:gd name="T0" fmla="*/ 2 w 2"/>
                  <a:gd name="T1" fmla="*/ 1 h 1"/>
                  <a:gd name="T2" fmla="*/ 0 w 2"/>
                  <a:gd name="T3" fmla="*/ 0 h 1"/>
                  <a:gd name="T4" fmla="*/ 2 w 2"/>
                  <a:gd name="T5" fmla="*/ 1 h 1"/>
                </a:gdLst>
                <a:cxnLst>
                  <a:cxn ang="0">
                    <a:pos x="T0" y="T1"/>
                  </a:cxn>
                  <a:cxn ang="0">
                    <a:pos x="T2" y="T3"/>
                  </a:cxn>
                  <a:cxn ang="0">
                    <a:pos x="T4" y="T5"/>
                  </a:cxn>
                </a:cxnLst>
                <a:rect l="0" t="0" r="r" b="b"/>
                <a:pathLst>
                  <a:path w="2" h="1">
                    <a:moveTo>
                      <a:pt x="2" y="1"/>
                    </a:moveTo>
                    <a:cubicBezTo>
                      <a:pt x="2" y="1"/>
                      <a:pt x="0" y="1"/>
                      <a:pt x="0"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0" name="Freeform 2399">
                <a:extLst>
                  <a:ext uri="{FF2B5EF4-FFF2-40B4-BE49-F238E27FC236}">
                    <a16:creationId xmlns:a16="http://schemas.microsoft.com/office/drawing/2014/main" id="{875387D9-0785-4278-9841-63218ECD8440}"/>
                  </a:ext>
                </a:extLst>
              </p:cNvPr>
              <p:cNvSpPr/>
              <p:nvPr/>
            </p:nvSpPr>
            <p:spPr bwMode="auto">
              <a:xfrm>
                <a:off x="2309" y="2294"/>
                <a:ext cx="2"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1"/>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1" name="Freeform 2400">
                <a:extLst>
                  <a:ext uri="{FF2B5EF4-FFF2-40B4-BE49-F238E27FC236}">
                    <a16:creationId xmlns:a16="http://schemas.microsoft.com/office/drawing/2014/main" id="{4616D168-659A-4A6E-B02A-7051FBDBE865}"/>
                  </a:ext>
                </a:extLst>
              </p:cNvPr>
              <p:cNvSpPr/>
              <p:nvPr/>
            </p:nvSpPr>
            <p:spPr bwMode="auto">
              <a:xfrm>
                <a:off x="2621" y="2292"/>
                <a:ext cx="8" cy="8"/>
              </a:xfrm>
              <a:custGeom>
                <a:gdLst>
                  <a:gd name="T0" fmla="*/ 3 w 3"/>
                  <a:gd name="T1" fmla="*/ 2 h 3"/>
                  <a:gd name="T2" fmla="*/ 1 w 3"/>
                  <a:gd name="T3" fmla="*/ 3 h 3"/>
                  <a:gd name="T4" fmla="*/ 0 w 3"/>
                  <a:gd name="T5" fmla="*/ 2 h 3"/>
                  <a:gd name="T6" fmla="*/ 3 w 3"/>
                  <a:gd name="T7" fmla="*/ 2 h 3"/>
                </a:gdLst>
                <a:cxnLst>
                  <a:cxn ang="0">
                    <a:pos x="T0" y="T1"/>
                  </a:cxn>
                  <a:cxn ang="0">
                    <a:pos x="T2" y="T3"/>
                  </a:cxn>
                  <a:cxn ang="0">
                    <a:pos x="T4" y="T5"/>
                  </a:cxn>
                  <a:cxn ang="0">
                    <a:pos x="T6" y="T7"/>
                  </a:cxn>
                </a:cxnLst>
                <a:rect l="0" t="0" r="r" b="b"/>
                <a:pathLst>
                  <a:path w="3" h="3">
                    <a:moveTo>
                      <a:pt x="3" y="2"/>
                    </a:moveTo>
                    <a:cubicBezTo>
                      <a:pt x="3" y="3"/>
                      <a:pt x="2" y="2"/>
                      <a:pt x="1" y="3"/>
                    </a:cubicBezTo>
                    <a:cubicBezTo>
                      <a:pt x="0" y="2"/>
                      <a:pt x="0" y="2"/>
                      <a:pt x="0" y="2"/>
                    </a:cubicBezTo>
                    <a:cubicBezTo>
                      <a:pt x="2" y="0"/>
                      <a:pt x="1" y="3"/>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2" name="Freeform 2401">
                <a:extLst>
                  <a:ext uri="{FF2B5EF4-FFF2-40B4-BE49-F238E27FC236}">
                    <a16:creationId xmlns:a16="http://schemas.microsoft.com/office/drawing/2014/main" id="{5B69CEDA-D933-4938-BF1B-9B73808079DD}"/>
                  </a:ext>
                </a:extLst>
              </p:cNvPr>
              <p:cNvSpPr/>
              <p:nvPr/>
            </p:nvSpPr>
            <p:spPr bwMode="auto">
              <a:xfrm>
                <a:off x="3121" y="2294"/>
                <a:ext cx="5" cy="6"/>
              </a:xfrm>
              <a:custGeom>
                <a:gdLst>
                  <a:gd name="T0" fmla="*/ 0 w 2"/>
                  <a:gd name="T1" fmla="*/ 2 h 2"/>
                  <a:gd name="T2" fmla="*/ 0 w 2"/>
                  <a:gd name="T3" fmla="*/ 2 h 2"/>
                  <a:gd name="T4" fmla="*/ 2 w 2"/>
                  <a:gd name="T5" fmla="*/ 1 h 2"/>
                  <a:gd name="T6" fmla="*/ 0 w 2"/>
                  <a:gd name="T7" fmla="*/ 2 h 2"/>
                </a:gdLst>
                <a:cxnLst>
                  <a:cxn ang="0">
                    <a:pos x="T0" y="T1"/>
                  </a:cxn>
                  <a:cxn ang="0">
                    <a:pos x="T2" y="T3"/>
                  </a:cxn>
                  <a:cxn ang="0">
                    <a:pos x="T4" y="T5"/>
                  </a:cxn>
                  <a:cxn ang="0">
                    <a:pos x="T6" y="T7"/>
                  </a:cxn>
                </a:cxnLst>
                <a:rect l="0" t="0" r="r" b="b"/>
                <a:pathLst>
                  <a:path w="2" h="2">
                    <a:moveTo>
                      <a:pt x="0" y="2"/>
                    </a:moveTo>
                    <a:cubicBezTo>
                      <a:pt x="0" y="2"/>
                      <a:pt x="0" y="2"/>
                      <a:pt x="0" y="2"/>
                    </a:cubicBezTo>
                    <a:cubicBezTo>
                      <a:pt x="1" y="2"/>
                      <a:pt x="1" y="0"/>
                      <a:pt x="2" y="1"/>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3" name="Freeform 2402">
                <a:extLst>
                  <a:ext uri="{FF2B5EF4-FFF2-40B4-BE49-F238E27FC236}">
                    <a16:creationId xmlns:a16="http://schemas.microsoft.com/office/drawing/2014/main" id="{5B0FE5DC-BB82-4AC7-86D7-3A5575EC5758}"/>
                  </a:ext>
                </a:extLst>
              </p:cNvPr>
              <p:cNvSpPr/>
              <p:nvPr/>
            </p:nvSpPr>
            <p:spPr bwMode="auto">
              <a:xfrm>
                <a:off x="2747" y="2297"/>
                <a:ext cx="3" cy="3"/>
              </a:xfrm>
              <a:custGeom>
                <a:gdLst>
                  <a:gd name="T0" fmla="*/ 0 w 3"/>
                  <a:gd name="T1" fmla="*/ 3 h 3"/>
                  <a:gd name="T2" fmla="*/ 3 w 3"/>
                  <a:gd name="T3" fmla="*/ 0 h 3"/>
                  <a:gd name="T4" fmla="*/ 0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4" name="Freeform 2403">
                <a:extLst>
                  <a:ext uri="{FF2B5EF4-FFF2-40B4-BE49-F238E27FC236}">
                    <a16:creationId xmlns:a16="http://schemas.microsoft.com/office/drawing/2014/main" id="{3333FEE3-7EA1-46BC-951E-6B4E03ED3C2E}"/>
                  </a:ext>
                </a:extLst>
              </p:cNvPr>
              <p:cNvSpPr/>
              <p:nvPr/>
            </p:nvSpPr>
            <p:spPr bwMode="auto">
              <a:xfrm>
                <a:off x="2752" y="2297"/>
                <a:ext cx="6"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5" name="Freeform 2404">
                <a:extLst>
                  <a:ext uri="{FF2B5EF4-FFF2-40B4-BE49-F238E27FC236}">
                    <a16:creationId xmlns:a16="http://schemas.microsoft.com/office/drawing/2014/main" id="{E3C2F02C-348F-4A7A-9F1D-B539C15C7FE0}"/>
                  </a:ext>
                </a:extLst>
              </p:cNvPr>
              <p:cNvSpPr/>
              <p:nvPr/>
            </p:nvSpPr>
            <p:spPr bwMode="auto">
              <a:xfrm>
                <a:off x="3076" y="2294"/>
                <a:ext cx="90" cy="22"/>
              </a:xfrm>
              <a:custGeom>
                <a:gdLst>
                  <a:gd name="T0" fmla="*/ 34 w 34"/>
                  <a:gd name="T1" fmla="*/ 2 h 8"/>
                  <a:gd name="T2" fmla="*/ 33 w 34"/>
                  <a:gd name="T3" fmla="*/ 2 h 8"/>
                  <a:gd name="T4" fmla="*/ 33 w 34"/>
                  <a:gd name="T5" fmla="*/ 3 h 8"/>
                  <a:gd name="T6" fmla="*/ 31 w 34"/>
                  <a:gd name="T7" fmla="*/ 4 h 8"/>
                  <a:gd name="T8" fmla="*/ 32 w 34"/>
                  <a:gd name="T9" fmla="*/ 2 h 8"/>
                  <a:gd name="T10" fmla="*/ 28 w 34"/>
                  <a:gd name="T11" fmla="*/ 4 h 8"/>
                  <a:gd name="T12" fmla="*/ 29 w 34"/>
                  <a:gd name="T13" fmla="*/ 3 h 8"/>
                  <a:gd name="T14" fmla="*/ 23 w 34"/>
                  <a:gd name="T15" fmla="*/ 5 h 8"/>
                  <a:gd name="T16" fmla="*/ 19 w 34"/>
                  <a:gd name="T17" fmla="*/ 5 h 8"/>
                  <a:gd name="T18" fmla="*/ 8 w 34"/>
                  <a:gd name="T19" fmla="*/ 7 h 8"/>
                  <a:gd name="T20" fmla="*/ 8 w 34"/>
                  <a:gd name="T21" fmla="*/ 6 h 8"/>
                  <a:gd name="T22" fmla="*/ 6 w 34"/>
                  <a:gd name="T23" fmla="*/ 6 h 8"/>
                  <a:gd name="T24" fmla="*/ 7 w 34"/>
                  <a:gd name="T25" fmla="*/ 7 h 8"/>
                  <a:gd name="T26" fmla="*/ 6 w 34"/>
                  <a:gd name="T27" fmla="*/ 8 h 8"/>
                  <a:gd name="T28" fmla="*/ 1 w 34"/>
                  <a:gd name="T29" fmla="*/ 8 h 8"/>
                  <a:gd name="T30" fmla="*/ 0 w 34"/>
                  <a:gd name="T31" fmla="*/ 8 h 8"/>
                  <a:gd name="T32" fmla="*/ 2 w 34"/>
                  <a:gd name="T33" fmla="*/ 7 h 8"/>
                  <a:gd name="T34" fmla="*/ 3 w 34"/>
                  <a:gd name="T35" fmla="*/ 6 h 8"/>
                  <a:gd name="T36" fmla="*/ 3 w 34"/>
                  <a:gd name="T37" fmla="*/ 7 h 8"/>
                  <a:gd name="T38" fmla="*/ 10 w 34"/>
                  <a:gd name="T39" fmla="*/ 5 h 8"/>
                  <a:gd name="T40" fmla="*/ 13 w 34"/>
                  <a:gd name="T41" fmla="*/ 5 h 8"/>
                  <a:gd name="T42" fmla="*/ 14 w 34"/>
                  <a:gd name="T43" fmla="*/ 4 h 8"/>
                  <a:gd name="T44" fmla="*/ 19 w 34"/>
                  <a:gd name="T45" fmla="*/ 4 h 8"/>
                  <a:gd name="T46" fmla="*/ 18 w 34"/>
                  <a:gd name="T47" fmla="*/ 3 h 8"/>
                  <a:gd name="T48" fmla="*/ 21 w 34"/>
                  <a:gd name="T49" fmla="*/ 4 h 8"/>
                  <a:gd name="T50" fmla="*/ 22 w 34"/>
                  <a:gd name="T51" fmla="*/ 2 h 8"/>
                  <a:gd name="T52" fmla="*/ 25 w 34"/>
                  <a:gd name="T53" fmla="*/ 3 h 8"/>
                  <a:gd name="T54" fmla="*/ 28 w 34"/>
                  <a:gd name="T55" fmla="*/ 2 h 8"/>
                  <a:gd name="T56" fmla="*/ 28 w 34"/>
                  <a:gd name="T57" fmla="*/ 2 h 8"/>
                  <a:gd name="T58" fmla="*/ 34 w 34"/>
                  <a:gd name="T59" fmla="*/ 2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8">
                    <a:moveTo>
                      <a:pt x="34" y="2"/>
                    </a:moveTo>
                    <a:cubicBezTo>
                      <a:pt x="33" y="2"/>
                      <a:pt x="33" y="2"/>
                      <a:pt x="33" y="2"/>
                    </a:cubicBezTo>
                    <a:cubicBezTo>
                      <a:pt x="33" y="3"/>
                      <a:pt x="33" y="3"/>
                      <a:pt x="33" y="3"/>
                    </a:cubicBezTo>
                    <a:cubicBezTo>
                      <a:pt x="31" y="4"/>
                      <a:pt x="31" y="4"/>
                      <a:pt x="31" y="4"/>
                    </a:cubicBezTo>
                    <a:cubicBezTo>
                      <a:pt x="32" y="2"/>
                      <a:pt x="32" y="2"/>
                      <a:pt x="32" y="2"/>
                    </a:cubicBezTo>
                    <a:cubicBezTo>
                      <a:pt x="30" y="2"/>
                      <a:pt x="29" y="3"/>
                      <a:pt x="28" y="4"/>
                    </a:cubicBezTo>
                    <a:cubicBezTo>
                      <a:pt x="29" y="3"/>
                      <a:pt x="29" y="3"/>
                      <a:pt x="29" y="3"/>
                    </a:cubicBezTo>
                    <a:cubicBezTo>
                      <a:pt x="27" y="4"/>
                      <a:pt x="24" y="3"/>
                      <a:pt x="23" y="5"/>
                    </a:cubicBezTo>
                    <a:cubicBezTo>
                      <a:pt x="22" y="4"/>
                      <a:pt x="20" y="6"/>
                      <a:pt x="19" y="5"/>
                    </a:cubicBezTo>
                    <a:cubicBezTo>
                      <a:pt x="16" y="6"/>
                      <a:pt x="12" y="6"/>
                      <a:pt x="8" y="7"/>
                    </a:cubicBezTo>
                    <a:cubicBezTo>
                      <a:pt x="8" y="6"/>
                      <a:pt x="8" y="6"/>
                      <a:pt x="8" y="6"/>
                    </a:cubicBezTo>
                    <a:cubicBezTo>
                      <a:pt x="7" y="5"/>
                      <a:pt x="7" y="6"/>
                      <a:pt x="6" y="6"/>
                    </a:cubicBezTo>
                    <a:cubicBezTo>
                      <a:pt x="6" y="7"/>
                      <a:pt x="7" y="7"/>
                      <a:pt x="7" y="7"/>
                    </a:cubicBezTo>
                    <a:cubicBezTo>
                      <a:pt x="7" y="7"/>
                      <a:pt x="6" y="7"/>
                      <a:pt x="6" y="8"/>
                    </a:cubicBezTo>
                    <a:cubicBezTo>
                      <a:pt x="4" y="7"/>
                      <a:pt x="3" y="8"/>
                      <a:pt x="1" y="8"/>
                    </a:cubicBezTo>
                    <a:cubicBezTo>
                      <a:pt x="0" y="8"/>
                      <a:pt x="0" y="8"/>
                      <a:pt x="0" y="8"/>
                    </a:cubicBezTo>
                    <a:cubicBezTo>
                      <a:pt x="1" y="7"/>
                      <a:pt x="2" y="8"/>
                      <a:pt x="2" y="7"/>
                    </a:cubicBezTo>
                    <a:cubicBezTo>
                      <a:pt x="2" y="6"/>
                      <a:pt x="2" y="6"/>
                      <a:pt x="3" y="6"/>
                    </a:cubicBezTo>
                    <a:cubicBezTo>
                      <a:pt x="3" y="7"/>
                      <a:pt x="3" y="7"/>
                      <a:pt x="3" y="7"/>
                    </a:cubicBezTo>
                    <a:cubicBezTo>
                      <a:pt x="4" y="4"/>
                      <a:pt x="8" y="6"/>
                      <a:pt x="10" y="5"/>
                    </a:cubicBezTo>
                    <a:cubicBezTo>
                      <a:pt x="11" y="6"/>
                      <a:pt x="12" y="4"/>
                      <a:pt x="13" y="5"/>
                    </a:cubicBezTo>
                    <a:cubicBezTo>
                      <a:pt x="14" y="4"/>
                      <a:pt x="14" y="4"/>
                      <a:pt x="14" y="4"/>
                    </a:cubicBezTo>
                    <a:cubicBezTo>
                      <a:pt x="16" y="6"/>
                      <a:pt x="17" y="3"/>
                      <a:pt x="19" y="4"/>
                    </a:cubicBezTo>
                    <a:cubicBezTo>
                      <a:pt x="18" y="3"/>
                      <a:pt x="18" y="3"/>
                      <a:pt x="18" y="3"/>
                    </a:cubicBezTo>
                    <a:cubicBezTo>
                      <a:pt x="19" y="3"/>
                      <a:pt x="20" y="4"/>
                      <a:pt x="21" y="4"/>
                    </a:cubicBezTo>
                    <a:cubicBezTo>
                      <a:pt x="22" y="2"/>
                      <a:pt x="22" y="2"/>
                      <a:pt x="22" y="2"/>
                    </a:cubicBezTo>
                    <a:cubicBezTo>
                      <a:pt x="24" y="4"/>
                      <a:pt x="24" y="1"/>
                      <a:pt x="25" y="3"/>
                    </a:cubicBezTo>
                    <a:cubicBezTo>
                      <a:pt x="28" y="2"/>
                      <a:pt x="28" y="2"/>
                      <a:pt x="28" y="2"/>
                    </a:cubicBezTo>
                    <a:cubicBezTo>
                      <a:pt x="28" y="2"/>
                      <a:pt x="28" y="2"/>
                      <a:pt x="28" y="2"/>
                    </a:cubicBezTo>
                    <a:cubicBezTo>
                      <a:pt x="30" y="2"/>
                      <a:pt x="32" y="0"/>
                      <a:pt x="3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6" name="Freeform 2405">
                <a:extLst>
                  <a:ext uri="{FF2B5EF4-FFF2-40B4-BE49-F238E27FC236}">
                    <a16:creationId xmlns:a16="http://schemas.microsoft.com/office/drawing/2014/main" id="{FC5183D6-20A4-4B97-8FDC-05FB3D0BC1B7}"/>
                  </a:ext>
                </a:extLst>
              </p:cNvPr>
              <p:cNvSpPr/>
              <p:nvPr/>
            </p:nvSpPr>
            <p:spPr bwMode="auto">
              <a:xfrm flipH="1">
                <a:off x="2653" y="2297"/>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7" name="Freeform 2406">
                <a:extLst>
                  <a:ext uri="{FF2B5EF4-FFF2-40B4-BE49-F238E27FC236}">
                    <a16:creationId xmlns:a16="http://schemas.microsoft.com/office/drawing/2014/main" id="{545D2B3E-2F91-4E0D-85A8-00931D3E9EA2}"/>
                  </a:ext>
                </a:extLst>
              </p:cNvPr>
              <p:cNvSpPr/>
              <p:nvPr/>
            </p:nvSpPr>
            <p:spPr bwMode="auto">
              <a:xfrm>
                <a:off x="3011" y="2297"/>
                <a:ext cx="11" cy="5"/>
              </a:xfrm>
              <a:custGeom>
                <a:gdLst>
                  <a:gd name="T0" fmla="*/ 4 w 4"/>
                  <a:gd name="T1" fmla="*/ 2 h 2"/>
                  <a:gd name="T2" fmla="*/ 0 w 4"/>
                  <a:gd name="T3" fmla="*/ 2 h 2"/>
                  <a:gd name="T4" fmla="*/ 2 w 4"/>
                  <a:gd name="T5" fmla="*/ 1 h 2"/>
                  <a:gd name="T6" fmla="*/ 0 w 4"/>
                  <a:gd name="T7" fmla="*/ 1 h 2"/>
                  <a:gd name="T8" fmla="*/ 0 w 4"/>
                  <a:gd name="T9" fmla="*/ 1 h 2"/>
                  <a:gd name="T10" fmla="*/ 2 w 4"/>
                  <a:gd name="T11" fmla="*/ 0 h 2"/>
                  <a:gd name="T12" fmla="*/ 4 w 4"/>
                  <a:gd name="T13" fmla="*/ 2 h 2"/>
                </a:gd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2"/>
                      <a:pt x="2" y="2"/>
                      <a:pt x="0" y="2"/>
                    </a:cubicBezTo>
                    <a:cubicBezTo>
                      <a:pt x="2" y="1"/>
                      <a:pt x="2" y="1"/>
                      <a:pt x="2" y="1"/>
                    </a:cubicBezTo>
                    <a:cubicBezTo>
                      <a:pt x="1" y="0"/>
                      <a:pt x="0" y="1"/>
                      <a:pt x="0" y="1"/>
                    </a:cubicBezTo>
                    <a:cubicBezTo>
                      <a:pt x="0" y="1"/>
                      <a:pt x="0" y="1"/>
                      <a:pt x="0" y="1"/>
                    </a:cubicBezTo>
                    <a:cubicBezTo>
                      <a:pt x="0" y="0"/>
                      <a:pt x="1"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8" name="Freeform 2407">
                <a:extLst>
                  <a:ext uri="{FF2B5EF4-FFF2-40B4-BE49-F238E27FC236}">
                    <a16:creationId xmlns:a16="http://schemas.microsoft.com/office/drawing/2014/main" id="{17056935-30E1-46D1-B636-53AB7C4FA769}"/>
                  </a:ext>
                </a:extLst>
              </p:cNvPr>
              <p:cNvSpPr/>
              <p:nvPr/>
            </p:nvSpPr>
            <p:spPr bwMode="auto">
              <a:xfrm>
                <a:off x="2354" y="2297"/>
                <a:ext cx="6"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2" y="1"/>
                      <a:pt x="2" y="1"/>
                      <a:pt x="1" y="1"/>
                    </a:cubicBezTo>
                    <a:cubicBezTo>
                      <a:pt x="0" y="0"/>
                      <a:pt x="0" y="0"/>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19" name="Freeform 2408">
                <a:extLst>
                  <a:ext uri="{FF2B5EF4-FFF2-40B4-BE49-F238E27FC236}">
                    <a16:creationId xmlns:a16="http://schemas.microsoft.com/office/drawing/2014/main" id="{AAFF45AB-963D-4A42-B965-4E4B3A8203A5}"/>
                  </a:ext>
                </a:extLst>
              </p:cNvPr>
              <p:cNvSpPr/>
              <p:nvPr/>
            </p:nvSpPr>
            <p:spPr bwMode="auto">
              <a:xfrm>
                <a:off x="2434" y="2297"/>
                <a:ext cx="8" cy="3"/>
              </a:xfrm>
              <a:custGeom>
                <a:gdLst>
                  <a:gd name="T0" fmla="*/ 3 w 3"/>
                  <a:gd name="T1" fmla="*/ 1 h 1"/>
                  <a:gd name="T2" fmla="*/ 0 w 3"/>
                  <a:gd name="T3" fmla="*/ 1 h 1"/>
                  <a:gd name="T4" fmla="*/ 1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1"/>
                      <a:pt x="1" y="1"/>
                      <a:pt x="0" y="1"/>
                    </a:cubicBezTo>
                    <a:cubicBezTo>
                      <a:pt x="0" y="0"/>
                      <a:pt x="1" y="1"/>
                      <a:pt x="1" y="0"/>
                    </a:cubicBezTo>
                    <a:cubicBezTo>
                      <a:pt x="2" y="0"/>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0" name="Freeform 2409">
                <a:extLst>
                  <a:ext uri="{FF2B5EF4-FFF2-40B4-BE49-F238E27FC236}">
                    <a16:creationId xmlns:a16="http://schemas.microsoft.com/office/drawing/2014/main" id="{97CF1826-9E72-4EB7-B267-F0FE025148A3}"/>
                  </a:ext>
                </a:extLst>
              </p:cNvPr>
              <p:cNvSpPr/>
              <p:nvPr/>
            </p:nvSpPr>
            <p:spPr bwMode="auto">
              <a:xfrm>
                <a:off x="2950" y="2294"/>
                <a:ext cx="11" cy="11"/>
              </a:xfrm>
              <a:custGeom>
                <a:gdLst>
                  <a:gd name="T0" fmla="*/ 4 w 4"/>
                  <a:gd name="T1" fmla="*/ 2 h 4"/>
                  <a:gd name="T2" fmla="*/ 0 w 4"/>
                  <a:gd name="T3" fmla="*/ 4 h 4"/>
                  <a:gd name="T4" fmla="*/ 0 w 4"/>
                  <a:gd name="T5" fmla="*/ 4 h 4"/>
                  <a:gd name="T6" fmla="*/ 1 w 4"/>
                  <a:gd name="T7" fmla="*/ 3 h 4"/>
                  <a:gd name="T8" fmla="*/ 1 w 4"/>
                  <a:gd name="T9" fmla="*/ 3 h 4"/>
                  <a:gd name="T10" fmla="*/ 4 w 4"/>
                  <a:gd name="T11" fmla="*/ 2 h 4"/>
                </a:gdLst>
                <a:cxnLst>
                  <a:cxn ang="0">
                    <a:pos x="T0" y="T1"/>
                  </a:cxn>
                  <a:cxn ang="0">
                    <a:pos x="T2" y="T3"/>
                  </a:cxn>
                  <a:cxn ang="0">
                    <a:pos x="T4" y="T5"/>
                  </a:cxn>
                  <a:cxn ang="0">
                    <a:pos x="T6" y="T7"/>
                  </a:cxn>
                  <a:cxn ang="0">
                    <a:pos x="T8" y="T9"/>
                  </a:cxn>
                  <a:cxn ang="0">
                    <a:pos x="T10" y="T11"/>
                  </a:cxn>
                </a:cxnLst>
                <a:rect l="0" t="0" r="r" b="b"/>
                <a:pathLst>
                  <a:path w="4" h="4">
                    <a:moveTo>
                      <a:pt x="4" y="2"/>
                    </a:moveTo>
                    <a:cubicBezTo>
                      <a:pt x="3" y="3"/>
                      <a:pt x="1" y="3"/>
                      <a:pt x="0" y="4"/>
                    </a:cubicBezTo>
                    <a:cubicBezTo>
                      <a:pt x="0" y="4"/>
                      <a:pt x="0" y="4"/>
                      <a:pt x="0" y="4"/>
                    </a:cubicBezTo>
                    <a:cubicBezTo>
                      <a:pt x="0" y="3"/>
                      <a:pt x="0" y="3"/>
                      <a:pt x="1" y="3"/>
                    </a:cubicBezTo>
                    <a:cubicBezTo>
                      <a:pt x="1" y="3"/>
                      <a:pt x="1" y="3"/>
                      <a:pt x="1" y="3"/>
                    </a:cubicBezTo>
                    <a:cubicBezTo>
                      <a:pt x="3" y="3"/>
                      <a:pt x="2"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1" name="Rectangle 2410">
                <a:extLst>
                  <a:ext uri="{FF2B5EF4-FFF2-40B4-BE49-F238E27FC236}">
                    <a16:creationId xmlns:a16="http://schemas.microsoft.com/office/drawing/2014/main" id="{9DA6BE3E-C066-49B6-AD31-DE86E8387450}"/>
                  </a:ext>
                </a:extLst>
              </p:cNvPr>
              <p:cNvSpPr>
                <a:spLocks noChangeArrowheads="1"/>
              </p:cNvSpPr>
              <p:nvPr/>
            </p:nvSpPr>
            <p:spPr bwMode="auto">
              <a:xfrm>
                <a:off x="2963" y="2297"/>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2" name="Freeform 2411">
                <a:extLst>
                  <a:ext uri="{FF2B5EF4-FFF2-40B4-BE49-F238E27FC236}">
                    <a16:creationId xmlns:a16="http://schemas.microsoft.com/office/drawing/2014/main" id="{BD8C9758-7219-403E-B4B1-3387E75D2DC7}"/>
                  </a:ext>
                </a:extLst>
              </p:cNvPr>
              <p:cNvSpPr/>
              <p:nvPr/>
            </p:nvSpPr>
            <p:spPr bwMode="auto">
              <a:xfrm>
                <a:off x="2587" y="2300"/>
                <a:ext cx="5" cy="0"/>
              </a:xfrm>
              <a:custGeom>
                <a:gdLst>
                  <a:gd name="T0" fmla="*/ 1 w 2"/>
                  <a:gd name="T1" fmla="*/ 0 w 2"/>
                  <a:gd name="T2" fmla="*/ 1 w 2"/>
                </a:gd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3" name="Rectangle 2412">
                <a:extLst>
                  <a:ext uri="{FF2B5EF4-FFF2-40B4-BE49-F238E27FC236}">
                    <a16:creationId xmlns:a16="http://schemas.microsoft.com/office/drawing/2014/main" id="{A9C4ED0A-C790-4C68-9DCF-D7893E5433E1}"/>
                  </a:ext>
                </a:extLst>
              </p:cNvPr>
              <p:cNvSpPr>
                <a:spLocks noChangeArrowheads="1"/>
              </p:cNvSpPr>
              <p:nvPr/>
            </p:nvSpPr>
            <p:spPr bwMode="auto">
              <a:xfrm>
                <a:off x="2595" y="2300"/>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4" name="Freeform 2413">
                <a:extLst>
                  <a:ext uri="{FF2B5EF4-FFF2-40B4-BE49-F238E27FC236}">
                    <a16:creationId xmlns:a16="http://schemas.microsoft.com/office/drawing/2014/main" id="{72936C62-C474-4C94-9EBE-D9A87374F88C}"/>
                  </a:ext>
                </a:extLst>
              </p:cNvPr>
              <p:cNvSpPr/>
              <p:nvPr/>
            </p:nvSpPr>
            <p:spPr bwMode="auto">
              <a:xfrm>
                <a:off x="3100" y="2300"/>
                <a:ext cx="10" cy="2"/>
              </a:xfrm>
              <a:custGeom>
                <a:gdLst>
                  <a:gd name="T0" fmla="*/ 1 w 4"/>
                  <a:gd name="T1" fmla="*/ 1 h 1"/>
                  <a:gd name="T2" fmla="*/ 1 w 4"/>
                  <a:gd name="T3" fmla="*/ 1 h 1"/>
                  <a:gd name="T4" fmla="*/ 3 w 4"/>
                  <a:gd name="T5" fmla="*/ 0 h 1"/>
                  <a:gd name="T6" fmla="*/ 1 w 4"/>
                  <a:gd name="T7" fmla="*/ 1 h 1"/>
                </a:gdLst>
                <a:cxnLst>
                  <a:cxn ang="0">
                    <a:pos x="T0" y="T1"/>
                  </a:cxn>
                  <a:cxn ang="0">
                    <a:pos x="T2" y="T3"/>
                  </a:cxn>
                  <a:cxn ang="0">
                    <a:pos x="T4" y="T5"/>
                  </a:cxn>
                  <a:cxn ang="0">
                    <a:pos x="T6" y="T7"/>
                  </a:cxn>
                </a:cxnLst>
                <a:rect l="0" t="0" r="r" b="b"/>
                <a:pathLst>
                  <a:path w="4" h="1">
                    <a:moveTo>
                      <a:pt x="1" y="1"/>
                    </a:moveTo>
                    <a:cubicBezTo>
                      <a:pt x="1" y="1"/>
                      <a:pt x="1" y="1"/>
                      <a:pt x="1" y="1"/>
                    </a:cubicBezTo>
                    <a:cubicBezTo>
                      <a:pt x="0" y="1"/>
                      <a:pt x="2" y="0"/>
                      <a:pt x="3" y="0"/>
                    </a:cubicBezTo>
                    <a:cubicBezTo>
                      <a:pt x="4"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5" name="Freeform 2414">
                <a:extLst>
                  <a:ext uri="{FF2B5EF4-FFF2-40B4-BE49-F238E27FC236}">
                    <a16:creationId xmlns:a16="http://schemas.microsoft.com/office/drawing/2014/main" id="{779B4A0B-252D-46DD-82F8-BED3015B4C74}"/>
                  </a:ext>
                </a:extLst>
              </p:cNvPr>
              <p:cNvSpPr/>
              <p:nvPr/>
            </p:nvSpPr>
            <p:spPr bwMode="auto">
              <a:xfrm>
                <a:off x="3166" y="2297"/>
                <a:ext cx="8" cy="8"/>
              </a:xfrm>
              <a:custGeom>
                <a:gdLst>
                  <a:gd name="T0" fmla="*/ 3 w 3"/>
                  <a:gd name="T1" fmla="*/ 2 h 3"/>
                  <a:gd name="T2" fmla="*/ 0 w 3"/>
                  <a:gd name="T3" fmla="*/ 2 h 3"/>
                  <a:gd name="T4" fmla="*/ 0 w 3"/>
                  <a:gd name="T5" fmla="*/ 1 h 3"/>
                  <a:gd name="T6" fmla="*/ 3 w 3"/>
                  <a:gd name="T7" fmla="*/ 1 h 3"/>
                  <a:gd name="T8" fmla="*/ 3 w 3"/>
                  <a:gd name="T9" fmla="*/ 2 h 3"/>
                </a:gdLst>
                <a:cxnLst>
                  <a:cxn ang="0">
                    <a:pos x="T0" y="T1"/>
                  </a:cxn>
                  <a:cxn ang="0">
                    <a:pos x="T2" y="T3"/>
                  </a:cxn>
                  <a:cxn ang="0">
                    <a:pos x="T4" y="T5"/>
                  </a:cxn>
                  <a:cxn ang="0">
                    <a:pos x="T6" y="T7"/>
                  </a:cxn>
                  <a:cxn ang="0">
                    <a:pos x="T8" y="T9"/>
                  </a:cxn>
                </a:cxnLst>
                <a:rect l="0" t="0" r="r" b="b"/>
                <a:pathLst>
                  <a:path w="3" h="3">
                    <a:moveTo>
                      <a:pt x="3" y="2"/>
                    </a:moveTo>
                    <a:cubicBezTo>
                      <a:pt x="2" y="2"/>
                      <a:pt x="1" y="3"/>
                      <a:pt x="0" y="2"/>
                    </a:cubicBezTo>
                    <a:cubicBezTo>
                      <a:pt x="0" y="1"/>
                      <a:pt x="0" y="1"/>
                      <a:pt x="0" y="1"/>
                    </a:cubicBezTo>
                    <a:cubicBezTo>
                      <a:pt x="1" y="0"/>
                      <a:pt x="2" y="2"/>
                      <a:pt x="3" y="1"/>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26" name="Freeform 2415">
                <a:extLst>
                  <a:ext uri="{FF2B5EF4-FFF2-40B4-BE49-F238E27FC236}">
                    <a16:creationId xmlns:a16="http://schemas.microsoft.com/office/drawing/2014/main" id="{49DD307A-D58F-4C1B-861A-DFF58CB6BD79}"/>
                  </a:ext>
                </a:extLst>
              </p:cNvPr>
              <p:cNvSpPr/>
              <p:nvPr/>
            </p:nvSpPr>
            <p:spPr bwMode="auto">
              <a:xfrm>
                <a:off x="2429" y="2300"/>
                <a:ext cx="3" cy="0"/>
              </a:xfrm>
              <a:custGeom>
                <a:gdLst>
                  <a:gd name="T0" fmla="*/ 3 w 3"/>
                  <a:gd name="T1" fmla="*/ 0 w 3"/>
                  <a:gd name="T2" fmla="*/ 3 w 3"/>
                  <a:gd name="T3" fmla="*/ 3 w 3"/>
                </a:gd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grpSp>
          <p:nvGrpSpPr>
            <p:cNvPr id="17" name="Group 2617">
              <a:extLst>
                <a:ext uri="{FF2B5EF4-FFF2-40B4-BE49-F238E27FC236}">
                  <a16:creationId xmlns:a16="http://schemas.microsoft.com/office/drawing/2014/main" id="{3BC0F580-DF22-451E-8733-6999D88EEB45}"/>
                </a:ext>
              </a:extLst>
            </p:cNvPr>
            <p:cNvGrpSpPr/>
            <p:nvPr/>
          </p:nvGrpSpPr>
          <p:grpSpPr>
            <a:xfrm>
              <a:off x="3605213" y="3651250"/>
              <a:ext cx="2427288" cy="127000"/>
              <a:chOff x="2271" y="2300"/>
              <a:chExt cx="1529" cy="80"/>
            </a:xfrm>
          </p:grpSpPr>
          <p:sp>
            <p:nvSpPr>
              <p:cNvPr id="73" name="Freeform 2417">
                <a:extLst>
                  <a:ext uri="{FF2B5EF4-FFF2-40B4-BE49-F238E27FC236}">
                    <a16:creationId xmlns:a16="http://schemas.microsoft.com/office/drawing/2014/main" id="{FA923603-794E-408A-9A07-1223C0566F22}"/>
                  </a:ext>
                </a:extLst>
              </p:cNvPr>
              <p:cNvSpPr/>
              <p:nvPr/>
            </p:nvSpPr>
            <p:spPr bwMode="auto">
              <a:xfrm>
                <a:off x="2565" y="2300"/>
                <a:ext cx="6" cy="2"/>
              </a:xfrm>
              <a:custGeom>
                <a:gdLst>
                  <a:gd name="T0" fmla="*/ 0 w 6"/>
                  <a:gd name="T1" fmla="*/ 0 h 2"/>
                  <a:gd name="T2" fmla="*/ 6 w 6"/>
                  <a:gd name="T3" fmla="*/ 2 h 2"/>
                  <a:gd name="T4" fmla="*/ 0 w 6"/>
                  <a:gd name="T5" fmla="*/ 0 h 2"/>
                </a:gd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4" name="Freeform 2418">
                <a:extLst>
                  <a:ext uri="{FF2B5EF4-FFF2-40B4-BE49-F238E27FC236}">
                    <a16:creationId xmlns:a16="http://schemas.microsoft.com/office/drawing/2014/main" id="{3604D0C2-C516-40C7-A326-4A64D41D74E9}"/>
                  </a:ext>
                </a:extLst>
              </p:cNvPr>
              <p:cNvSpPr/>
              <p:nvPr/>
            </p:nvSpPr>
            <p:spPr bwMode="auto">
              <a:xfrm>
                <a:off x="2945" y="2300"/>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5" name="Freeform 2419">
                <a:extLst>
                  <a:ext uri="{FF2B5EF4-FFF2-40B4-BE49-F238E27FC236}">
                    <a16:creationId xmlns:a16="http://schemas.microsoft.com/office/drawing/2014/main" id="{6864751F-BCB9-48DB-91FE-AAFF6324142F}"/>
                  </a:ext>
                </a:extLst>
              </p:cNvPr>
              <p:cNvSpPr/>
              <p:nvPr/>
            </p:nvSpPr>
            <p:spPr bwMode="auto">
              <a:xfrm>
                <a:off x="2325" y="2300"/>
                <a:ext cx="5" cy="5"/>
              </a:xfrm>
              <a:custGeom>
                <a:gdLst>
                  <a:gd name="T0" fmla="*/ 2 w 2"/>
                  <a:gd name="T1" fmla="*/ 0 h 2"/>
                  <a:gd name="T2" fmla="*/ 0 w 2"/>
                  <a:gd name="T3" fmla="*/ 2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2" y="1"/>
                      <a:pt x="0" y="2"/>
                      <a:pt x="0" y="2"/>
                    </a:cubicBezTo>
                    <a:cubicBezTo>
                      <a:pt x="0" y="2"/>
                      <a:pt x="0"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6" name="Freeform 2420">
                <a:extLst>
                  <a:ext uri="{FF2B5EF4-FFF2-40B4-BE49-F238E27FC236}">
                    <a16:creationId xmlns:a16="http://schemas.microsoft.com/office/drawing/2014/main" id="{5D79A61C-CF1D-4197-9D23-B54E717269E6}"/>
                  </a:ext>
                </a:extLst>
              </p:cNvPr>
              <p:cNvSpPr/>
              <p:nvPr/>
            </p:nvSpPr>
            <p:spPr bwMode="auto">
              <a:xfrm>
                <a:off x="2905" y="2300"/>
                <a:ext cx="13" cy="10"/>
              </a:xfrm>
              <a:custGeom>
                <a:gdLst>
                  <a:gd name="T0" fmla="*/ 5 w 5"/>
                  <a:gd name="T1" fmla="*/ 3 h 4"/>
                  <a:gd name="T2" fmla="*/ 1 w 5"/>
                  <a:gd name="T3" fmla="*/ 4 h 4"/>
                  <a:gd name="T4" fmla="*/ 0 w 5"/>
                  <a:gd name="T5" fmla="*/ 3 h 4"/>
                  <a:gd name="T6" fmla="*/ 1 w 5"/>
                  <a:gd name="T7" fmla="*/ 2 h 4"/>
                  <a:gd name="T8" fmla="*/ 1 w 5"/>
                  <a:gd name="T9" fmla="*/ 0 h 4"/>
                  <a:gd name="T10" fmla="*/ 5 w 5"/>
                  <a:gd name="T11" fmla="*/ 3 h 4"/>
                </a:gdLst>
                <a:cxnLst>
                  <a:cxn ang="0">
                    <a:pos x="T0" y="T1"/>
                  </a:cxn>
                  <a:cxn ang="0">
                    <a:pos x="T2" y="T3"/>
                  </a:cxn>
                  <a:cxn ang="0">
                    <a:pos x="T4" y="T5"/>
                  </a:cxn>
                  <a:cxn ang="0">
                    <a:pos x="T6" y="T7"/>
                  </a:cxn>
                  <a:cxn ang="0">
                    <a:pos x="T8" y="T9"/>
                  </a:cxn>
                  <a:cxn ang="0">
                    <a:pos x="T10" y="T11"/>
                  </a:cxn>
                </a:cxnLst>
                <a:rect l="0" t="0" r="r" b="b"/>
                <a:pathLst>
                  <a:path w="5" h="4">
                    <a:moveTo>
                      <a:pt x="5" y="3"/>
                    </a:moveTo>
                    <a:cubicBezTo>
                      <a:pt x="3" y="3"/>
                      <a:pt x="2" y="3"/>
                      <a:pt x="1" y="4"/>
                    </a:cubicBezTo>
                    <a:cubicBezTo>
                      <a:pt x="0" y="3"/>
                      <a:pt x="0" y="3"/>
                      <a:pt x="0" y="3"/>
                    </a:cubicBezTo>
                    <a:cubicBezTo>
                      <a:pt x="0" y="3"/>
                      <a:pt x="1" y="3"/>
                      <a:pt x="1" y="2"/>
                    </a:cubicBezTo>
                    <a:cubicBezTo>
                      <a:pt x="1" y="0"/>
                      <a:pt x="1" y="0"/>
                      <a:pt x="1" y="0"/>
                    </a:cubicBezTo>
                    <a:cubicBezTo>
                      <a:pt x="1" y="3"/>
                      <a:pt x="5" y="0"/>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7" name="Freeform 2421">
                <a:extLst>
                  <a:ext uri="{FF2B5EF4-FFF2-40B4-BE49-F238E27FC236}">
                    <a16:creationId xmlns:a16="http://schemas.microsoft.com/office/drawing/2014/main" id="{8ED1D157-9B4F-4797-AAEF-05328975C800}"/>
                  </a:ext>
                </a:extLst>
              </p:cNvPr>
              <p:cNvSpPr/>
              <p:nvPr/>
            </p:nvSpPr>
            <p:spPr bwMode="auto">
              <a:xfrm>
                <a:off x="2667" y="2302"/>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8" name="Freeform 2422">
                <a:extLst>
                  <a:ext uri="{FF2B5EF4-FFF2-40B4-BE49-F238E27FC236}">
                    <a16:creationId xmlns:a16="http://schemas.microsoft.com/office/drawing/2014/main" id="{556DA6FB-F106-4C6F-89E1-3336245BD26E}"/>
                  </a:ext>
                </a:extLst>
              </p:cNvPr>
              <p:cNvSpPr/>
              <p:nvPr/>
            </p:nvSpPr>
            <p:spPr bwMode="auto">
              <a:xfrm>
                <a:off x="2453" y="2302"/>
                <a:ext cx="3" cy="6"/>
              </a:xfrm>
              <a:custGeom>
                <a:gdLst>
                  <a:gd name="T0" fmla="*/ 1 w 1"/>
                  <a:gd name="T1" fmla="*/ 1 h 2"/>
                  <a:gd name="T2" fmla="*/ 0 w 1"/>
                  <a:gd name="T3" fmla="*/ 2 h 2"/>
                  <a:gd name="T4" fmla="*/ 1 w 1"/>
                  <a:gd name="T5" fmla="*/ 1 h 2"/>
                </a:gdLst>
                <a:cxnLst>
                  <a:cxn ang="0">
                    <a:pos x="T0" y="T1"/>
                  </a:cxn>
                  <a:cxn ang="0">
                    <a:pos x="T2" y="T3"/>
                  </a:cxn>
                  <a:cxn ang="0">
                    <a:pos x="T4" y="T5"/>
                  </a:cxn>
                </a:cxnLst>
                <a:rect l="0" t="0" r="r" b="b"/>
                <a:pathLst>
                  <a:path w="1" h="2">
                    <a:moveTo>
                      <a:pt x="1" y="1"/>
                    </a:move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9" name="Freeform 2423">
                <a:extLst>
                  <a:ext uri="{FF2B5EF4-FFF2-40B4-BE49-F238E27FC236}">
                    <a16:creationId xmlns:a16="http://schemas.microsoft.com/office/drawing/2014/main" id="{06F9CC18-4D85-4FC0-9DDD-CA30B50D14A1}"/>
                  </a:ext>
                </a:extLst>
              </p:cNvPr>
              <p:cNvSpPr/>
              <p:nvPr/>
            </p:nvSpPr>
            <p:spPr bwMode="auto">
              <a:xfrm>
                <a:off x="2571" y="2302"/>
                <a:ext cx="82" cy="25"/>
              </a:xfrm>
              <a:custGeom>
                <a:gdLst>
                  <a:gd name="T0" fmla="*/ 28 w 31"/>
                  <a:gd name="T1" fmla="*/ 1 h 9"/>
                  <a:gd name="T2" fmla="*/ 28 w 31"/>
                  <a:gd name="T3" fmla="*/ 3 h 9"/>
                  <a:gd name="T4" fmla="*/ 29 w 31"/>
                  <a:gd name="T5" fmla="*/ 3 h 9"/>
                  <a:gd name="T6" fmla="*/ 29 w 31"/>
                  <a:gd name="T7" fmla="*/ 2 h 9"/>
                  <a:gd name="T8" fmla="*/ 30 w 31"/>
                  <a:gd name="T9" fmla="*/ 3 h 9"/>
                  <a:gd name="T10" fmla="*/ 31 w 31"/>
                  <a:gd name="T11" fmla="*/ 3 h 9"/>
                  <a:gd name="T12" fmla="*/ 30 w 31"/>
                  <a:gd name="T13" fmla="*/ 5 h 9"/>
                  <a:gd name="T14" fmla="*/ 29 w 31"/>
                  <a:gd name="T15" fmla="*/ 5 h 9"/>
                  <a:gd name="T16" fmla="*/ 29 w 31"/>
                  <a:gd name="T17" fmla="*/ 5 h 9"/>
                  <a:gd name="T18" fmla="*/ 23 w 31"/>
                  <a:gd name="T19" fmla="*/ 5 h 9"/>
                  <a:gd name="T20" fmla="*/ 17 w 31"/>
                  <a:gd name="T21" fmla="*/ 6 h 9"/>
                  <a:gd name="T22" fmla="*/ 22 w 31"/>
                  <a:gd name="T23" fmla="*/ 5 h 9"/>
                  <a:gd name="T24" fmla="*/ 21 w 31"/>
                  <a:gd name="T25" fmla="*/ 4 h 9"/>
                  <a:gd name="T26" fmla="*/ 26 w 31"/>
                  <a:gd name="T27" fmla="*/ 5 h 9"/>
                  <a:gd name="T28" fmla="*/ 28 w 31"/>
                  <a:gd name="T29" fmla="*/ 4 h 9"/>
                  <a:gd name="T30" fmla="*/ 27 w 31"/>
                  <a:gd name="T31" fmla="*/ 3 h 9"/>
                  <a:gd name="T32" fmla="*/ 26 w 31"/>
                  <a:gd name="T33" fmla="*/ 3 h 9"/>
                  <a:gd name="T34" fmla="*/ 28 w 31"/>
                  <a:gd name="T35" fmla="*/ 3 h 9"/>
                  <a:gd name="T36" fmla="*/ 18 w 31"/>
                  <a:gd name="T37" fmla="*/ 4 h 9"/>
                  <a:gd name="T38" fmla="*/ 17 w 31"/>
                  <a:gd name="T39" fmla="*/ 4 h 9"/>
                  <a:gd name="T40" fmla="*/ 15 w 31"/>
                  <a:gd name="T41" fmla="*/ 5 h 9"/>
                  <a:gd name="T42" fmla="*/ 16 w 31"/>
                  <a:gd name="T43" fmla="*/ 6 h 9"/>
                  <a:gd name="T44" fmla="*/ 8 w 31"/>
                  <a:gd name="T45" fmla="*/ 8 h 9"/>
                  <a:gd name="T46" fmla="*/ 8 w 31"/>
                  <a:gd name="T47" fmla="*/ 8 h 9"/>
                  <a:gd name="T48" fmla="*/ 1 w 31"/>
                  <a:gd name="T49" fmla="*/ 7 h 9"/>
                  <a:gd name="T50" fmla="*/ 0 w 31"/>
                  <a:gd name="T51" fmla="*/ 8 h 9"/>
                  <a:gd name="T52" fmla="*/ 0 w 31"/>
                  <a:gd name="T53" fmla="*/ 8 h 9"/>
                  <a:gd name="T54" fmla="*/ 3 w 31"/>
                  <a:gd name="T55" fmla="*/ 7 h 9"/>
                  <a:gd name="T56" fmla="*/ 8 w 31"/>
                  <a:gd name="T57" fmla="*/ 7 h 9"/>
                  <a:gd name="T58" fmla="*/ 8 w 31"/>
                  <a:gd name="T59" fmla="*/ 6 h 9"/>
                  <a:gd name="T60" fmla="*/ 10 w 31"/>
                  <a:gd name="T61" fmla="*/ 7 h 9"/>
                  <a:gd name="T62" fmla="*/ 12 w 31"/>
                  <a:gd name="T63" fmla="*/ 5 h 9"/>
                  <a:gd name="T64" fmla="*/ 13 w 31"/>
                  <a:gd name="T65" fmla="*/ 5 h 9"/>
                  <a:gd name="T66" fmla="*/ 12 w 31"/>
                  <a:gd name="T67" fmla="*/ 6 h 9"/>
                  <a:gd name="T68" fmla="*/ 15 w 31"/>
                  <a:gd name="T69" fmla="*/ 6 h 9"/>
                  <a:gd name="T70" fmla="*/ 13 w 31"/>
                  <a:gd name="T71" fmla="*/ 4 h 9"/>
                  <a:gd name="T72" fmla="*/ 17 w 31"/>
                  <a:gd name="T73" fmla="*/ 3 h 9"/>
                  <a:gd name="T74" fmla="*/ 15 w 31"/>
                  <a:gd name="T75" fmla="*/ 3 h 9"/>
                  <a:gd name="T76" fmla="*/ 16 w 31"/>
                  <a:gd name="T77" fmla="*/ 1 h 9"/>
                  <a:gd name="T78" fmla="*/ 22 w 31"/>
                  <a:gd name="T79" fmla="*/ 1 h 9"/>
                  <a:gd name="T80" fmla="*/ 28 w 31"/>
                  <a:gd name="T81" fmla="*/ 1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9">
                    <a:moveTo>
                      <a:pt x="28" y="1"/>
                    </a:moveTo>
                    <a:cubicBezTo>
                      <a:pt x="28" y="1"/>
                      <a:pt x="27" y="3"/>
                      <a:pt x="28" y="3"/>
                    </a:cubicBezTo>
                    <a:cubicBezTo>
                      <a:pt x="29" y="3"/>
                      <a:pt x="29" y="3"/>
                      <a:pt x="29" y="3"/>
                    </a:cubicBezTo>
                    <a:cubicBezTo>
                      <a:pt x="29" y="2"/>
                      <a:pt x="29" y="2"/>
                      <a:pt x="29" y="2"/>
                    </a:cubicBezTo>
                    <a:cubicBezTo>
                      <a:pt x="29" y="2"/>
                      <a:pt x="29" y="4"/>
                      <a:pt x="30" y="3"/>
                    </a:cubicBezTo>
                    <a:cubicBezTo>
                      <a:pt x="31" y="3"/>
                      <a:pt x="31" y="3"/>
                      <a:pt x="31" y="3"/>
                    </a:cubicBezTo>
                    <a:cubicBezTo>
                      <a:pt x="31" y="4"/>
                      <a:pt x="31" y="5"/>
                      <a:pt x="30" y="5"/>
                    </a:cubicBezTo>
                    <a:cubicBezTo>
                      <a:pt x="29" y="5"/>
                      <a:pt x="29" y="5"/>
                      <a:pt x="29" y="5"/>
                    </a:cubicBezTo>
                    <a:cubicBezTo>
                      <a:pt x="29" y="5"/>
                      <a:pt x="29" y="5"/>
                      <a:pt x="29" y="5"/>
                    </a:cubicBezTo>
                    <a:cubicBezTo>
                      <a:pt x="27" y="5"/>
                      <a:pt x="25" y="6"/>
                      <a:pt x="23" y="5"/>
                    </a:cubicBezTo>
                    <a:cubicBezTo>
                      <a:pt x="22" y="5"/>
                      <a:pt x="19" y="7"/>
                      <a:pt x="17" y="6"/>
                    </a:cubicBezTo>
                    <a:cubicBezTo>
                      <a:pt x="22" y="5"/>
                      <a:pt x="22" y="5"/>
                      <a:pt x="22" y="5"/>
                    </a:cubicBezTo>
                    <a:cubicBezTo>
                      <a:pt x="21" y="4"/>
                      <a:pt x="21" y="4"/>
                      <a:pt x="21" y="4"/>
                    </a:cubicBezTo>
                    <a:cubicBezTo>
                      <a:pt x="23" y="5"/>
                      <a:pt x="24" y="4"/>
                      <a:pt x="26" y="5"/>
                    </a:cubicBezTo>
                    <a:cubicBezTo>
                      <a:pt x="26" y="5"/>
                      <a:pt x="27" y="4"/>
                      <a:pt x="28" y="4"/>
                    </a:cubicBezTo>
                    <a:cubicBezTo>
                      <a:pt x="27" y="3"/>
                      <a:pt x="27" y="3"/>
                      <a:pt x="27" y="3"/>
                    </a:cubicBezTo>
                    <a:cubicBezTo>
                      <a:pt x="26" y="3"/>
                      <a:pt x="26" y="3"/>
                      <a:pt x="26" y="3"/>
                    </a:cubicBezTo>
                    <a:cubicBezTo>
                      <a:pt x="28" y="3"/>
                      <a:pt x="28" y="3"/>
                      <a:pt x="28" y="3"/>
                    </a:cubicBezTo>
                    <a:cubicBezTo>
                      <a:pt x="25" y="2"/>
                      <a:pt x="21" y="2"/>
                      <a:pt x="18" y="4"/>
                    </a:cubicBezTo>
                    <a:cubicBezTo>
                      <a:pt x="17" y="4"/>
                      <a:pt x="17" y="4"/>
                      <a:pt x="17" y="4"/>
                    </a:cubicBezTo>
                    <a:cubicBezTo>
                      <a:pt x="17" y="5"/>
                      <a:pt x="15" y="3"/>
                      <a:pt x="15" y="5"/>
                    </a:cubicBezTo>
                    <a:cubicBezTo>
                      <a:pt x="16" y="6"/>
                      <a:pt x="16" y="6"/>
                      <a:pt x="16" y="6"/>
                    </a:cubicBezTo>
                    <a:cubicBezTo>
                      <a:pt x="13" y="8"/>
                      <a:pt x="11" y="7"/>
                      <a:pt x="8" y="8"/>
                    </a:cubicBezTo>
                    <a:cubicBezTo>
                      <a:pt x="8" y="8"/>
                      <a:pt x="8" y="8"/>
                      <a:pt x="8" y="8"/>
                    </a:cubicBezTo>
                    <a:cubicBezTo>
                      <a:pt x="6" y="7"/>
                      <a:pt x="3" y="9"/>
                      <a:pt x="1" y="7"/>
                    </a:cubicBezTo>
                    <a:cubicBezTo>
                      <a:pt x="0" y="8"/>
                      <a:pt x="0" y="8"/>
                      <a:pt x="0" y="8"/>
                    </a:cubicBezTo>
                    <a:cubicBezTo>
                      <a:pt x="0" y="8"/>
                      <a:pt x="0" y="8"/>
                      <a:pt x="0" y="8"/>
                    </a:cubicBezTo>
                    <a:cubicBezTo>
                      <a:pt x="1" y="6"/>
                      <a:pt x="2" y="8"/>
                      <a:pt x="3" y="7"/>
                    </a:cubicBezTo>
                    <a:cubicBezTo>
                      <a:pt x="5" y="6"/>
                      <a:pt x="6" y="8"/>
                      <a:pt x="8" y="7"/>
                    </a:cubicBezTo>
                    <a:cubicBezTo>
                      <a:pt x="8" y="6"/>
                      <a:pt x="8" y="6"/>
                      <a:pt x="8" y="6"/>
                    </a:cubicBezTo>
                    <a:cubicBezTo>
                      <a:pt x="10" y="7"/>
                      <a:pt x="10" y="7"/>
                      <a:pt x="10" y="7"/>
                    </a:cubicBezTo>
                    <a:cubicBezTo>
                      <a:pt x="9" y="6"/>
                      <a:pt x="11" y="6"/>
                      <a:pt x="12" y="5"/>
                    </a:cubicBezTo>
                    <a:cubicBezTo>
                      <a:pt x="13" y="5"/>
                      <a:pt x="13" y="5"/>
                      <a:pt x="13" y="5"/>
                    </a:cubicBezTo>
                    <a:cubicBezTo>
                      <a:pt x="13" y="6"/>
                      <a:pt x="12" y="6"/>
                      <a:pt x="12" y="6"/>
                    </a:cubicBezTo>
                    <a:cubicBezTo>
                      <a:pt x="13" y="7"/>
                      <a:pt x="14" y="6"/>
                      <a:pt x="15" y="6"/>
                    </a:cubicBezTo>
                    <a:cubicBezTo>
                      <a:pt x="15" y="5"/>
                      <a:pt x="13" y="5"/>
                      <a:pt x="13" y="4"/>
                    </a:cubicBezTo>
                    <a:cubicBezTo>
                      <a:pt x="14" y="4"/>
                      <a:pt x="17" y="5"/>
                      <a:pt x="17" y="3"/>
                    </a:cubicBezTo>
                    <a:cubicBezTo>
                      <a:pt x="16" y="2"/>
                      <a:pt x="15" y="3"/>
                      <a:pt x="15" y="3"/>
                    </a:cubicBezTo>
                    <a:cubicBezTo>
                      <a:pt x="15" y="2"/>
                      <a:pt x="17" y="3"/>
                      <a:pt x="16" y="1"/>
                    </a:cubicBezTo>
                    <a:cubicBezTo>
                      <a:pt x="18" y="3"/>
                      <a:pt x="20" y="1"/>
                      <a:pt x="22" y="1"/>
                    </a:cubicBezTo>
                    <a:cubicBezTo>
                      <a:pt x="24" y="1"/>
                      <a:pt x="26" y="0"/>
                      <a:pt x="2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0" name="Freeform 2424">
                <a:extLst>
                  <a:ext uri="{FF2B5EF4-FFF2-40B4-BE49-F238E27FC236}">
                    <a16:creationId xmlns:a16="http://schemas.microsoft.com/office/drawing/2014/main" id="{8365E35A-C98D-41B1-87F3-711664BF6091}"/>
                  </a:ext>
                </a:extLst>
              </p:cNvPr>
              <p:cNvSpPr/>
              <p:nvPr/>
            </p:nvSpPr>
            <p:spPr bwMode="auto">
              <a:xfrm>
                <a:off x="2707" y="2302"/>
                <a:ext cx="5"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1" name="Freeform 2425">
                <a:extLst>
                  <a:ext uri="{FF2B5EF4-FFF2-40B4-BE49-F238E27FC236}">
                    <a16:creationId xmlns:a16="http://schemas.microsoft.com/office/drawing/2014/main" id="{0B60B6ED-70AB-4A22-AD48-02E20A0C716A}"/>
                  </a:ext>
                </a:extLst>
              </p:cNvPr>
              <p:cNvSpPr/>
              <p:nvPr/>
            </p:nvSpPr>
            <p:spPr bwMode="auto">
              <a:xfrm>
                <a:off x="2720" y="2305"/>
                <a:ext cx="6" cy="3"/>
              </a:xfrm>
              <a:custGeom>
                <a:gdLst>
                  <a:gd name="T0" fmla="*/ 1 w 2"/>
                  <a:gd name="T1" fmla="*/ 1 h 1"/>
                  <a:gd name="T2" fmla="*/ 0 w 2"/>
                  <a:gd name="T3" fmla="*/ 0 h 1"/>
                  <a:gd name="T4" fmla="*/ 0 w 2"/>
                  <a:gd name="T5" fmla="*/ 0 h 1"/>
                  <a:gd name="T6" fmla="*/ 0 w 2"/>
                  <a:gd name="T7" fmla="*/ 0 h 1"/>
                  <a:gd name="T8" fmla="*/ 1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0"/>
                    </a:cubicBezTo>
                    <a:cubicBezTo>
                      <a:pt x="0" y="0"/>
                      <a:pt x="0" y="0"/>
                      <a:pt x="0" y="0"/>
                    </a:cubicBezTo>
                    <a:cubicBezTo>
                      <a:pt x="0" y="0"/>
                      <a:pt x="0" y="0"/>
                      <a:pt x="0" y="0"/>
                    </a:cubicBezTo>
                    <a:cubicBezTo>
                      <a:pt x="1"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2" name="Freeform 2426">
                <a:extLst>
                  <a:ext uri="{FF2B5EF4-FFF2-40B4-BE49-F238E27FC236}">
                    <a16:creationId xmlns:a16="http://schemas.microsoft.com/office/drawing/2014/main" id="{5825FA6D-4E03-400F-920B-FAF7B783376C}"/>
                  </a:ext>
                </a:extLst>
              </p:cNvPr>
              <p:cNvSpPr/>
              <p:nvPr/>
            </p:nvSpPr>
            <p:spPr bwMode="auto">
              <a:xfrm>
                <a:off x="3051" y="2302"/>
                <a:ext cx="9" cy="8"/>
              </a:xfrm>
              <a:custGeom>
                <a:gdLst>
                  <a:gd name="T0" fmla="*/ 2 w 3"/>
                  <a:gd name="T1" fmla="*/ 1 h 3"/>
                  <a:gd name="T2" fmla="*/ 3 w 3"/>
                  <a:gd name="T3" fmla="*/ 3 h 3"/>
                  <a:gd name="T4" fmla="*/ 0 w 3"/>
                  <a:gd name="T5" fmla="*/ 1 h 3"/>
                  <a:gd name="T6" fmla="*/ 2 w 3"/>
                  <a:gd name="T7" fmla="*/ 1 h 3"/>
                </a:gdLst>
                <a:cxnLst>
                  <a:cxn ang="0">
                    <a:pos x="T0" y="T1"/>
                  </a:cxn>
                  <a:cxn ang="0">
                    <a:pos x="T2" y="T3"/>
                  </a:cxn>
                  <a:cxn ang="0">
                    <a:pos x="T4" y="T5"/>
                  </a:cxn>
                  <a:cxn ang="0">
                    <a:pos x="T6" y="T7"/>
                  </a:cxn>
                </a:cxnLst>
                <a:rect l="0" t="0" r="r" b="b"/>
                <a:pathLst>
                  <a:path w="3" h="3">
                    <a:moveTo>
                      <a:pt x="2" y="1"/>
                    </a:moveTo>
                    <a:cubicBezTo>
                      <a:pt x="3" y="1"/>
                      <a:pt x="3" y="2"/>
                      <a:pt x="3" y="3"/>
                    </a:cubicBezTo>
                    <a:cubicBezTo>
                      <a:pt x="1" y="3"/>
                      <a:pt x="2" y="0"/>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3" name="Freeform 2427">
                <a:extLst>
                  <a:ext uri="{FF2B5EF4-FFF2-40B4-BE49-F238E27FC236}">
                    <a16:creationId xmlns:a16="http://schemas.microsoft.com/office/drawing/2014/main" id="{47D3AC9A-D49B-454D-98DA-125F02C165BE}"/>
                  </a:ext>
                </a:extLst>
              </p:cNvPr>
              <p:cNvSpPr/>
              <p:nvPr/>
            </p:nvSpPr>
            <p:spPr bwMode="auto">
              <a:xfrm>
                <a:off x="2365" y="2305"/>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2" y="0"/>
                      <a:pt x="1" y="2"/>
                      <a:pt x="0" y="0"/>
                    </a:cubicBezTo>
                    <a:cubicBezTo>
                      <a:pt x="1" y="1"/>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4" name="Freeform 2428">
                <a:extLst>
                  <a:ext uri="{FF2B5EF4-FFF2-40B4-BE49-F238E27FC236}">
                    <a16:creationId xmlns:a16="http://schemas.microsoft.com/office/drawing/2014/main" id="{DD5CB335-B526-4BCA-8574-8AF9B7F97662}"/>
                  </a:ext>
                </a:extLst>
              </p:cNvPr>
              <p:cNvSpPr/>
              <p:nvPr/>
            </p:nvSpPr>
            <p:spPr bwMode="auto">
              <a:xfrm>
                <a:off x="3078" y="2305"/>
                <a:ext cx="6" cy="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1"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5" name="Freeform 2429">
                <a:extLst>
                  <a:ext uri="{FF2B5EF4-FFF2-40B4-BE49-F238E27FC236}">
                    <a16:creationId xmlns:a16="http://schemas.microsoft.com/office/drawing/2014/main" id="{7DD0521B-CE8E-4343-8F49-FC59FE5B0A20}"/>
                  </a:ext>
                </a:extLst>
              </p:cNvPr>
              <p:cNvSpPr/>
              <p:nvPr/>
            </p:nvSpPr>
            <p:spPr bwMode="auto">
              <a:xfrm>
                <a:off x="2693" y="2305"/>
                <a:ext cx="9" cy="5"/>
              </a:xfrm>
              <a:custGeom>
                <a:gdLst>
                  <a:gd name="T0" fmla="*/ 1 w 3"/>
                  <a:gd name="T1" fmla="*/ 2 h 2"/>
                  <a:gd name="T2" fmla="*/ 0 w 3"/>
                  <a:gd name="T3" fmla="*/ 2 h 2"/>
                  <a:gd name="T4" fmla="*/ 3 w 3"/>
                  <a:gd name="T5" fmla="*/ 0 h 2"/>
                  <a:gd name="T6" fmla="*/ 1 w 3"/>
                  <a:gd name="T7" fmla="*/ 2 h 2"/>
                </a:gdLst>
                <a:cxnLst>
                  <a:cxn ang="0">
                    <a:pos x="T0" y="T1"/>
                  </a:cxn>
                  <a:cxn ang="0">
                    <a:pos x="T2" y="T3"/>
                  </a:cxn>
                  <a:cxn ang="0">
                    <a:pos x="T4" y="T5"/>
                  </a:cxn>
                  <a:cxn ang="0">
                    <a:pos x="T6" y="T7"/>
                  </a:cxn>
                </a:cxnLst>
                <a:rect l="0" t="0" r="r" b="b"/>
                <a:pathLst>
                  <a:path w="3" h="2">
                    <a:moveTo>
                      <a:pt x="1" y="2"/>
                    </a:moveTo>
                    <a:cubicBezTo>
                      <a:pt x="0" y="2"/>
                      <a:pt x="0" y="2"/>
                      <a:pt x="0" y="2"/>
                    </a:cubicBezTo>
                    <a:cubicBezTo>
                      <a:pt x="0" y="1"/>
                      <a:pt x="2" y="1"/>
                      <a:pt x="3" y="0"/>
                    </a:cubicBezTo>
                    <a:cubicBezTo>
                      <a:pt x="3" y="1"/>
                      <a:pt x="2"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6" name="Freeform 2430">
                <a:extLst>
                  <a:ext uri="{FF2B5EF4-FFF2-40B4-BE49-F238E27FC236}">
                    <a16:creationId xmlns:a16="http://schemas.microsoft.com/office/drawing/2014/main" id="{679169F6-A0F9-4E4B-9BAB-48E07ECFC67E}"/>
                  </a:ext>
                </a:extLst>
              </p:cNvPr>
              <p:cNvSpPr/>
              <p:nvPr/>
            </p:nvSpPr>
            <p:spPr bwMode="auto">
              <a:xfrm>
                <a:off x="3038" y="2305"/>
                <a:ext cx="5" cy="5"/>
              </a:xfrm>
              <a:custGeom>
                <a:gdLst>
                  <a:gd name="T0" fmla="*/ 2 w 2"/>
                  <a:gd name="T1" fmla="*/ 2 h 2"/>
                  <a:gd name="T2" fmla="*/ 0 w 2"/>
                  <a:gd name="T3" fmla="*/ 2 h 2"/>
                  <a:gd name="T4" fmla="*/ 2 w 2"/>
                  <a:gd name="T5" fmla="*/ 1 h 2"/>
                  <a:gd name="T6" fmla="*/ 2 w 2"/>
                  <a:gd name="T7" fmla="*/ 0 h 2"/>
                  <a:gd name="T8" fmla="*/ 2 w 2"/>
                  <a:gd name="T9" fmla="*/ 2 h 2"/>
                </a:gdLst>
                <a:cxnLst>
                  <a:cxn ang="0">
                    <a:pos x="T0" y="T1"/>
                  </a:cxn>
                  <a:cxn ang="0">
                    <a:pos x="T2" y="T3"/>
                  </a:cxn>
                  <a:cxn ang="0">
                    <a:pos x="T4" y="T5"/>
                  </a:cxn>
                  <a:cxn ang="0">
                    <a:pos x="T6" y="T7"/>
                  </a:cxn>
                  <a:cxn ang="0">
                    <a:pos x="T8" y="T9"/>
                  </a:cxn>
                </a:cxnLst>
                <a:rect l="0" t="0" r="r" b="b"/>
                <a:pathLst>
                  <a:path w="2" h="2">
                    <a:moveTo>
                      <a:pt x="2" y="2"/>
                    </a:moveTo>
                    <a:cubicBezTo>
                      <a:pt x="0" y="2"/>
                      <a:pt x="0" y="2"/>
                      <a:pt x="0" y="2"/>
                    </a:cubicBezTo>
                    <a:cubicBezTo>
                      <a:pt x="1" y="2"/>
                      <a:pt x="1" y="0"/>
                      <a:pt x="2" y="1"/>
                    </a:cubicBezTo>
                    <a:cubicBezTo>
                      <a:pt x="2" y="1"/>
                      <a:pt x="2" y="0"/>
                      <a:pt x="2" y="0"/>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7" name="Freeform 2431">
                <a:extLst>
                  <a:ext uri="{FF2B5EF4-FFF2-40B4-BE49-F238E27FC236}">
                    <a16:creationId xmlns:a16="http://schemas.microsoft.com/office/drawing/2014/main" id="{E20A91D1-9772-4FFE-A29C-658C604B217C}"/>
                  </a:ext>
                </a:extLst>
              </p:cNvPr>
              <p:cNvSpPr/>
              <p:nvPr/>
            </p:nvSpPr>
            <p:spPr bwMode="auto">
              <a:xfrm>
                <a:off x="2883" y="2308"/>
                <a:ext cx="14" cy="8"/>
              </a:xfrm>
              <a:custGeom>
                <a:gdLst>
                  <a:gd name="T0" fmla="*/ 3 w 5"/>
                  <a:gd name="T1" fmla="*/ 0 h 3"/>
                  <a:gd name="T2" fmla="*/ 4 w 5"/>
                  <a:gd name="T3" fmla="*/ 2 h 3"/>
                  <a:gd name="T4" fmla="*/ 3 w 5"/>
                  <a:gd name="T5" fmla="*/ 3 h 3"/>
                  <a:gd name="T6" fmla="*/ 0 w 5"/>
                  <a:gd name="T7" fmla="*/ 2 h 3"/>
                  <a:gd name="T8" fmla="*/ 0 w 5"/>
                  <a:gd name="T9" fmla="*/ 1 h 3"/>
                  <a:gd name="T10" fmla="*/ 2 w 5"/>
                  <a:gd name="T11" fmla="*/ 1 h 3"/>
                  <a:gd name="T12" fmla="*/ 1 w 5"/>
                  <a:gd name="T13" fmla="*/ 0 h 3"/>
                  <a:gd name="T14" fmla="*/ 2 w 5"/>
                  <a:gd name="T15" fmla="*/ 1 h 3"/>
                  <a:gd name="T16" fmla="*/ 3 w 5"/>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5" y="1"/>
                      <a:pt x="1" y="3"/>
                      <a:pt x="4" y="2"/>
                    </a:cubicBezTo>
                    <a:cubicBezTo>
                      <a:pt x="3" y="3"/>
                      <a:pt x="3" y="3"/>
                      <a:pt x="3" y="3"/>
                    </a:cubicBezTo>
                    <a:cubicBezTo>
                      <a:pt x="2" y="3"/>
                      <a:pt x="1" y="3"/>
                      <a:pt x="0" y="2"/>
                    </a:cubicBezTo>
                    <a:cubicBezTo>
                      <a:pt x="0" y="1"/>
                      <a:pt x="0" y="1"/>
                      <a:pt x="0" y="1"/>
                    </a:cubicBezTo>
                    <a:cubicBezTo>
                      <a:pt x="1" y="1"/>
                      <a:pt x="1" y="1"/>
                      <a:pt x="2" y="1"/>
                    </a:cubicBezTo>
                    <a:cubicBezTo>
                      <a:pt x="1" y="0"/>
                      <a:pt x="1" y="0"/>
                      <a:pt x="1" y="0"/>
                    </a:cubicBezTo>
                    <a:cubicBezTo>
                      <a:pt x="2" y="1"/>
                      <a:pt x="2" y="1"/>
                      <a:pt x="2"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8" name="Freeform 2432">
                <a:extLst>
                  <a:ext uri="{FF2B5EF4-FFF2-40B4-BE49-F238E27FC236}">
                    <a16:creationId xmlns:a16="http://schemas.microsoft.com/office/drawing/2014/main" id="{9936C666-D69A-4847-8A35-D11175B9961E}"/>
                  </a:ext>
                </a:extLst>
              </p:cNvPr>
              <p:cNvSpPr/>
              <p:nvPr/>
            </p:nvSpPr>
            <p:spPr bwMode="auto">
              <a:xfrm>
                <a:off x="3196" y="2308"/>
                <a:ext cx="5" cy="2"/>
              </a:xfrm>
              <a:custGeom>
                <a:gdLst>
                  <a:gd name="T0" fmla="*/ 1 w 2"/>
                  <a:gd name="T1" fmla="*/ 1 h 1"/>
                  <a:gd name="T2" fmla="*/ 0 w 2"/>
                  <a:gd name="T3" fmla="*/ 0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0"/>
                      <a:pt x="0" y="0"/>
                      <a:pt x="0" y="0"/>
                    </a:cubicBezTo>
                    <a:cubicBezTo>
                      <a:pt x="1"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89" name="Freeform 2433">
                <a:extLst>
                  <a:ext uri="{FF2B5EF4-FFF2-40B4-BE49-F238E27FC236}">
                    <a16:creationId xmlns:a16="http://schemas.microsoft.com/office/drawing/2014/main" id="{80DB0F0F-9AD5-4A62-B4BB-3749EB85AEAF}"/>
                  </a:ext>
                </a:extLst>
              </p:cNvPr>
              <p:cNvSpPr/>
              <p:nvPr/>
            </p:nvSpPr>
            <p:spPr bwMode="auto">
              <a:xfrm flipH="1">
                <a:off x="3231" y="2308"/>
                <a:ext cx="0" cy="2"/>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0" name="Freeform 2434">
                <a:extLst>
                  <a:ext uri="{FF2B5EF4-FFF2-40B4-BE49-F238E27FC236}">
                    <a16:creationId xmlns:a16="http://schemas.microsoft.com/office/drawing/2014/main" id="{45BC7237-004D-44AE-A5D9-FE993E378BFA}"/>
                  </a:ext>
                </a:extLst>
              </p:cNvPr>
              <p:cNvSpPr/>
              <p:nvPr/>
            </p:nvSpPr>
            <p:spPr bwMode="auto">
              <a:xfrm>
                <a:off x="2352" y="2308"/>
                <a:ext cx="2" cy="2"/>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lnTo>
                      <a:pt x="0" y="0"/>
                    </a:lnTo>
                    <a:lnTo>
                      <a:pt x="2"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1" name="Freeform 2435">
                <a:extLst>
                  <a:ext uri="{FF2B5EF4-FFF2-40B4-BE49-F238E27FC236}">
                    <a16:creationId xmlns:a16="http://schemas.microsoft.com/office/drawing/2014/main" id="{2F4DEB35-91A8-4DD3-AD5B-BEEE5E76482E}"/>
                  </a:ext>
                </a:extLst>
              </p:cNvPr>
              <p:cNvSpPr/>
              <p:nvPr/>
            </p:nvSpPr>
            <p:spPr bwMode="auto">
              <a:xfrm>
                <a:off x="2597" y="2308"/>
                <a:ext cx="8" cy="5"/>
              </a:xfrm>
              <a:custGeom>
                <a:gdLst>
                  <a:gd name="T0" fmla="*/ 1 w 3"/>
                  <a:gd name="T1" fmla="*/ 0 h 2"/>
                  <a:gd name="T2" fmla="*/ 3 w 3"/>
                  <a:gd name="T3" fmla="*/ 0 h 2"/>
                  <a:gd name="T4" fmla="*/ 3 w 3"/>
                  <a:gd name="T5" fmla="*/ 1 h 2"/>
                  <a:gd name="T6" fmla="*/ 0 w 3"/>
                  <a:gd name="T7" fmla="*/ 1 h 2"/>
                  <a:gd name="T8" fmla="*/ 1 w 3"/>
                  <a:gd name="T9" fmla="*/ 0 h 2"/>
                </a:gdLst>
                <a:cxnLst>
                  <a:cxn ang="0">
                    <a:pos x="T0" y="T1"/>
                  </a:cxn>
                  <a:cxn ang="0">
                    <a:pos x="T2" y="T3"/>
                  </a:cxn>
                  <a:cxn ang="0">
                    <a:pos x="T4" y="T5"/>
                  </a:cxn>
                  <a:cxn ang="0">
                    <a:pos x="T6" y="T7"/>
                  </a:cxn>
                  <a:cxn ang="0">
                    <a:pos x="T8" y="T9"/>
                  </a:cxn>
                </a:cxnLst>
                <a:rect l="0" t="0" r="r" b="b"/>
                <a:pathLst>
                  <a:path w="3" h="2">
                    <a:moveTo>
                      <a:pt x="1" y="0"/>
                    </a:moveTo>
                    <a:cubicBezTo>
                      <a:pt x="3" y="0"/>
                      <a:pt x="3" y="0"/>
                      <a:pt x="3" y="0"/>
                    </a:cubicBezTo>
                    <a:cubicBezTo>
                      <a:pt x="3" y="1"/>
                      <a:pt x="3" y="1"/>
                      <a:pt x="3" y="1"/>
                    </a:cubicBezTo>
                    <a:cubicBezTo>
                      <a:pt x="2" y="0"/>
                      <a:pt x="1"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2" name="Freeform 2436">
                <a:extLst>
                  <a:ext uri="{FF2B5EF4-FFF2-40B4-BE49-F238E27FC236}">
                    <a16:creationId xmlns:a16="http://schemas.microsoft.com/office/drawing/2014/main" id="{4CCFC1A6-510A-4EEF-8C1A-AA99BDF6D351}"/>
                  </a:ext>
                </a:extLst>
              </p:cNvPr>
              <p:cNvSpPr/>
              <p:nvPr/>
            </p:nvSpPr>
            <p:spPr bwMode="auto">
              <a:xfrm>
                <a:off x="2616" y="2308"/>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0"/>
                      <a:pt x="2"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3" name="Freeform 2437">
                <a:extLst>
                  <a:ext uri="{FF2B5EF4-FFF2-40B4-BE49-F238E27FC236}">
                    <a16:creationId xmlns:a16="http://schemas.microsoft.com/office/drawing/2014/main" id="{EBA71A83-BA2A-4F8D-9CEA-1D425DCBB076}"/>
                  </a:ext>
                </a:extLst>
              </p:cNvPr>
              <p:cNvSpPr/>
              <p:nvPr/>
            </p:nvSpPr>
            <p:spPr bwMode="auto">
              <a:xfrm>
                <a:off x="2656" y="2308"/>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4" name="Freeform 2438">
                <a:extLst>
                  <a:ext uri="{FF2B5EF4-FFF2-40B4-BE49-F238E27FC236}">
                    <a16:creationId xmlns:a16="http://schemas.microsoft.com/office/drawing/2014/main" id="{E7982D5A-4C3B-4034-A600-FD07B865E5A2}"/>
                  </a:ext>
                </a:extLst>
              </p:cNvPr>
              <p:cNvSpPr/>
              <p:nvPr/>
            </p:nvSpPr>
            <p:spPr bwMode="auto">
              <a:xfrm>
                <a:off x="2365" y="2308"/>
                <a:ext cx="13" cy="11"/>
              </a:xfrm>
              <a:custGeom>
                <a:gdLst>
                  <a:gd name="T0" fmla="*/ 5 w 5"/>
                  <a:gd name="T1" fmla="*/ 3 h 4"/>
                  <a:gd name="T2" fmla="*/ 0 w 5"/>
                  <a:gd name="T3" fmla="*/ 2 h 4"/>
                  <a:gd name="T4" fmla="*/ 5 w 5"/>
                  <a:gd name="T5" fmla="*/ 1 h 4"/>
                  <a:gd name="T6" fmla="*/ 5 w 5"/>
                  <a:gd name="T7" fmla="*/ 3 h 4"/>
                </a:gdLst>
                <a:cxnLst>
                  <a:cxn ang="0">
                    <a:pos x="T0" y="T1"/>
                  </a:cxn>
                  <a:cxn ang="0">
                    <a:pos x="T2" y="T3"/>
                  </a:cxn>
                  <a:cxn ang="0">
                    <a:pos x="T4" y="T5"/>
                  </a:cxn>
                  <a:cxn ang="0">
                    <a:pos x="T6" y="T7"/>
                  </a:cxn>
                </a:cxnLst>
                <a:rect l="0" t="0" r="r" b="b"/>
                <a:pathLst>
                  <a:path w="5" h="4">
                    <a:moveTo>
                      <a:pt x="5" y="3"/>
                    </a:moveTo>
                    <a:cubicBezTo>
                      <a:pt x="3" y="4"/>
                      <a:pt x="1" y="2"/>
                      <a:pt x="0" y="2"/>
                    </a:cubicBezTo>
                    <a:cubicBezTo>
                      <a:pt x="1" y="0"/>
                      <a:pt x="4" y="1"/>
                      <a:pt x="5" y="1"/>
                    </a:cubicBez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5" name="Freeform 2439">
                <a:extLst>
                  <a:ext uri="{FF2B5EF4-FFF2-40B4-BE49-F238E27FC236}">
                    <a16:creationId xmlns:a16="http://schemas.microsoft.com/office/drawing/2014/main" id="{F7FEF4BA-F365-4241-8741-8F8DEAEA24C2}"/>
                  </a:ext>
                </a:extLst>
              </p:cNvPr>
              <p:cNvSpPr/>
              <p:nvPr/>
            </p:nvSpPr>
            <p:spPr bwMode="auto">
              <a:xfrm>
                <a:off x="2827" y="2310"/>
                <a:ext cx="3" cy="3"/>
              </a:xfrm>
              <a:custGeom>
                <a:gdLst>
                  <a:gd name="T0" fmla="*/ 1 w 1"/>
                  <a:gd name="T1" fmla="*/ 1 h 1"/>
                  <a:gd name="T2" fmla="*/ 0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0"/>
                      <a:pt x="0"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6" name="Freeform 2440">
                <a:extLst>
                  <a:ext uri="{FF2B5EF4-FFF2-40B4-BE49-F238E27FC236}">
                    <a16:creationId xmlns:a16="http://schemas.microsoft.com/office/drawing/2014/main" id="{846E06B2-0180-4D1B-8A8E-BDA21192D58B}"/>
                  </a:ext>
                </a:extLst>
              </p:cNvPr>
              <p:cNvSpPr/>
              <p:nvPr/>
            </p:nvSpPr>
            <p:spPr bwMode="auto">
              <a:xfrm>
                <a:off x="2955" y="2310"/>
                <a:ext cx="80" cy="27"/>
              </a:xfrm>
              <a:custGeom>
                <a:gdLst>
                  <a:gd name="T0" fmla="*/ 29 w 30"/>
                  <a:gd name="T1" fmla="*/ 1 h 10"/>
                  <a:gd name="T2" fmla="*/ 26 w 30"/>
                  <a:gd name="T3" fmla="*/ 2 h 10"/>
                  <a:gd name="T4" fmla="*/ 28 w 30"/>
                  <a:gd name="T5" fmla="*/ 2 h 10"/>
                  <a:gd name="T6" fmla="*/ 27 w 30"/>
                  <a:gd name="T7" fmla="*/ 3 h 10"/>
                  <a:gd name="T8" fmla="*/ 28 w 30"/>
                  <a:gd name="T9" fmla="*/ 3 h 10"/>
                  <a:gd name="T10" fmla="*/ 23 w 30"/>
                  <a:gd name="T11" fmla="*/ 4 h 10"/>
                  <a:gd name="T12" fmla="*/ 21 w 30"/>
                  <a:gd name="T13" fmla="*/ 4 h 10"/>
                  <a:gd name="T14" fmla="*/ 23 w 30"/>
                  <a:gd name="T15" fmla="*/ 5 h 10"/>
                  <a:gd name="T16" fmla="*/ 21 w 30"/>
                  <a:gd name="T17" fmla="*/ 4 h 10"/>
                  <a:gd name="T18" fmla="*/ 16 w 30"/>
                  <a:gd name="T19" fmla="*/ 6 h 10"/>
                  <a:gd name="T20" fmla="*/ 14 w 30"/>
                  <a:gd name="T21" fmla="*/ 7 h 10"/>
                  <a:gd name="T22" fmla="*/ 13 w 30"/>
                  <a:gd name="T23" fmla="*/ 7 h 10"/>
                  <a:gd name="T24" fmla="*/ 14 w 30"/>
                  <a:gd name="T25" fmla="*/ 6 h 10"/>
                  <a:gd name="T26" fmla="*/ 12 w 30"/>
                  <a:gd name="T27" fmla="*/ 6 h 10"/>
                  <a:gd name="T28" fmla="*/ 12 w 30"/>
                  <a:gd name="T29" fmla="*/ 6 h 10"/>
                  <a:gd name="T30" fmla="*/ 10 w 30"/>
                  <a:gd name="T31" fmla="*/ 6 h 10"/>
                  <a:gd name="T32" fmla="*/ 11 w 30"/>
                  <a:gd name="T33" fmla="*/ 7 h 10"/>
                  <a:gd name="T34" fmla="*/ 0 w 30"/>
                  <a:gd name="T35" fmla="*/ 9 h 10"/>
                  <a:gd name="T36" fmla="*/ 0 w 30"/>
                  <a:gd name="T37" fmla="*/ 8 h 10"/>
                  <a:gd name="T38" fmla="*/ 3 w 30"/>
                  <a:gd name="T39" fmla="*/ 6 h 10"/>
                  <a:gd name="T40" fmla="*/ 5 w 30"/>
                  <a:gd name="T41" fmla="*/ 5 h 10"/>
                  <a:gd name="T42" fmla="*/ 5 w 30"/>
                  <a:gd name="T43" fmla="*/ 7 h 10"/>
                  <a:gd name="T44" fmla="*/ 11 w 30"/>
                  <a:gd name="T45" fmla="*/ 7 h 10"/>
                  <a:gd name="T46" fmla="*/ 9 w 30"/>
                  <a:gd name="T47" fmla="*/ 6 h 10"/>
                  <a:gd name="T48" fmla="*/ 12 w 30"/>
                  <a:gd name="T49" fmla="*/ 4 h 10"/>
                  <a:gd name="T50" fmla="*/ 14 w 30"/>
                  <a:gd name="T51" fmla="*/ 3 h 10"/>
                  <a:gd name="T52" fmla="*/ 18 w 30"/>
                  <a:gd name="T53" fmla="*/ 4 h 10"/>
                  <a:gd name="T54" fmla="*/ 20 w 30"/>
                  <a:gd name="T55" fmla="*/ 4 h 10"/>
                  <a:gd name="T56" fmla="*/ 21 w 30"/>
                  <a:gd name="T57" fmla="*/ 4 h 10"/>
                  <a:gd name="T58" fmla="*/ 21 w 30"/>
                  <a:gd name="T59" fmla="*/ 2 h 10"/>
                  <a:gd name="T60" fmla="*/ 26 w 30"/>
                  <a:gd name="T61" fmla="*/ 2 h 10"/>
                  <a:gd name="T62" fmla="*/ 25 w 30"/>
                  <a:gd name="T63" fmla="*/ 2 h 10"/>
                  <a:gd name="T64" fmla="*/ 28 w 30"/>
                  <a:gd name="T65" fmla="*/ 0 h 10"/>
                  <a:gd name="T66" fmla="*/ 30 w 30"/>
                  <a:gd name="T67" fmla="*/ 0 h 10"/>
                  <a:gd name="T68" fmla="*/ 29 w 30"/>
                  <a:gd name="T69" fmla="*/ 1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0">
                    <a:moveTo>
                      <a:pt x="29" y="1"/>
                    </a:moveTo>
                    <a:cubicBezTo>
                      <a:pt x="28" y="0"/>
                      <a:pt x="26" y="1"/>
                      <a:pt x="26" y="2"/>
                    </a:cubicBezTo>
                    <a:cubicBezTo>
                      <a:pt x="28" y="2"/>
                      <a:pt x="28" y="2"/>
                      <a:pt x="28" y="2"/>
                    </a:cubicBezTo>
                    <a:cubicBezTo>
                      <a:pt x="28" y="2"/>
                      <a:pt x="27" y="2"/>
                      <a:pt x="27" y="3"/>
                    </a:cubicBezTo>
                    <a:cubicBezTo>
                      <a:pt x="28" y="3"/>
                      <a:pt x="28" y="3"/>
                      <a:pt x="28" y="3"/>
                    </a:cubicBezTo>
                    <a:cubicBezTo>
                      <a:pt x="26" y="4"/>
                      <a:pt x="25" y="3"/>
                      <a:pt x="23" y="4"/>
                    </a:cubicBezTo>
                    <a:cubicBezTo>
                      <a:pt x="22" y="5"/>
                      <a:pt x="22" y="4"/>
                      <a:pt x="21" y="4"/>
                    </a:cubicBezTo>
                    <a:cubicBezTo>
                      <a:pt x="23" y="5"/>
                      <a:pt x="23" y="5"/>
                      <a:pt x="23" y="5"/>
                    </a:cubicBezTo>
                    <a:cubicBezTo>
                      <a:pt x="23" y="6"/>
                      <a:pt x="22" y="5"/>
                      <a:pt x="21" y="4"/>
                    </a:cubicBezTo>
                    <a:cubicBezTo>
                      <a:pt x="20" y="5"/>
                      <a:pt x="18" y="7"/>
                      <a:pt x="16" y="6"/>
                    </a:cubicBezTo>
                    <a:cubicBezTo>
                      <a:pt x="15" y="6"/>
                      <a:pt x="14" y="7"/>
                      <a:pt x="14" y="7"/>
                    </a:cubicBezTo>
                    <a:cubicBezTo>
                      <a:pt x="13" y="7"/>
                      <a:pt x="13" y="7"/>
                      <a:pt x="13" y="7"/>
                    </a:cubicBezTo>
                    <a:cubicBezTo>
                      <a:pt x="14" y="6"/>
                      <a:pt x="14" y="6"/>
                      <a:pt x="14" y="6"/>
                    </a:cubicBezTo>
                    <a:cubicBezTo>
                      <a:pt x="12" y="6"/>
                      <a:pt x="12" y="6"/>
                      <a:pt x="12" y="6"/>
                    </a:cubicBezTo>
                    <a:cubicBezTo>
                      <a:pt x="12" y="6"/>
                      <a:pt x="12" y="6"/>
                      <a:pt x="12" y="6"/>
                    </a:cubicBezTo>
                    <a:cubicBezTo>
                      <a:pt x="12" y="6"/>
                      <a:pt x="11" y="6"/>
                      <a:pt x="10" y="6"/>
                    </a:cubicBezTo>
                    <a:cubicBezTo>
                      <a:pt x="10" y="7"/>
                      <a:pt x="11" y="7"/>
                      <a:pt x="11" y="7"/>
                    </a:cubicBezTo>
                    <a:cubicBezTo>
                      <a:pt x="8" y="9"/>
                      <a:pt x="4" y="6"/>
                      <a:pt x="0" y="9"/>
                    </a:cubicBezTo>
                    <a:cubicBezTo>
                      <a:pt x="0" y="8"/>
                      <a:pt x="0" y="8"/>
                      <a:pt x="0" y="8"/>
                    </a:cubicBezTo>
                    <a:cubicBezTo>
                      <a:pt x="3" y="6"/>
                      <a:pt x="3" y="6"/>
                      <a:pt x="3" y="6"/>
                    </a:cubicBezTo>
                    <a:cubicBezTo>
                      <a:pt x="4" y="7"/>
                      <a:pt x="4" y="5"/>
                      <a:pt x="5" y="5"/>
                    </a:cubicBezTo>
                    <a:cubicBezTo>
                      <a:pt x="4" y="6"/>
                      <a:pt x="4" y="6"/>
                      <a:pt x="5" y="7"/>
                    </a:cubicBezTo>
                    <a:cubicBezTo>
                      <a:pt x="8" y="3"/>
                      <a:pt x="8" y="10"/>
                      <a:pt x="11" y="7"/>
                    </a:cubicBezTo>
                    <a:cubicBezTo>
                      <a:pt x="9" y="6"/>
                      <a:pt x="9" y="6"/>
                      <a:pt x="9" y="6"/>
                    </a:cubicBezTo>
                    <a:cubicBezTo>
                      <a:pt x="9" y="4"/>
                      <a:pt x="11" y="5"/>
                      <a:pt x="12" y="4"/>
                    </a:cubicBezTo>
                    <a:cubicBezTo>
                      <a:pt x="13" y="4"/>
                      <a:pt x="14" y="5"/>
                      <a:pt x="14" y="3"/>
                    </a:cubicBezTo>
                    <a:cubicBezTo>
                      <a:pt x="14" y="5"/>
                      <a:pt x="17" y="4"/>
                      <a:pt x="18" y="4"/>
                    </a:cubicBezTo>
                    <a:cubicBezTo>
                      <a:pt x="20" y="4"/>
                      <a:pt x="20" y="4"/>
                      <a:pt x="20" y="4"/>
                    </a:cubicBezTo>
                    <a:cubicBezTo>
                      <a:pt x="20" y="3"/>
                      <a:pt x="21" y="4"/>
                      <a:pt x="21" y="4"/>
                    </a:cubicBezTo>
                    <a:cubicBezTo>
                      <a:pt x="21" y="2"/>
                      <a:pt x="21" y="2"/>
                      <a:pt x="21" y="2"/>
                    </a:cubicBezTo>
                    <a:cubicBezTo>
                      <a:pt x="23" y="3"/>
                      <a:pt x="25" y="4"/>
                      <a:pt x="26" y="2"/>
                    </a:cubicBezTo>
                    <a:cubicBezTo>
                      <a:pt x="26" y="2"/>
                      <a:pt x="26" y="2"/>
                      <a:pt x="25" y="2"/>
                    </a:cubicBezTo>
                    <a:cubicBezTo>
                      <a:pt x="25" y="1"/>
                      <a:pt x="27" y="0"/>
                      <a:pt x="28" y="0"/>
                    </a:cubicBezTo>
                    <a:cubicBezTo>
                      <a:pt x="30" y="0"/>
                      <a:pt x="30" y="0"/>
                      <a:pt x="30" y="0"/>
                    </a:cubicBezTo>
                    <a:lnTo>
                      <a:pt x="2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7" name="Freeform 2441">
                <a:extLst>
                  <a:ext uri="{FF2B5EF4-FFF2-40B4-BE49-F238E27FC236}">
                    <a16:creationId xmlns:a16="http://schemas.microsoft.com/office/drawing/2014/main" id="{60A94E18-B126-4641-B50E-42B43185B9BC}"/>
                  </a:ext>
                </a:extLst>
              </p:cNvPr>
              <p:cNvSpPr/>
              <p:nvPr/>
            </p:nvSpPr>
            <p:spPr bwMode="auto">
              <a:xfrm>
                <a:off x="2581" y="2310"/>
                <a:ext cx="6" cy="3"/>
              </a:xfrm>
              <a:custGeom>
                <a:gdLst>
                  <a:gd name="T0" fmla="*/ 0 w 6"/>
                  <a:gd name="T1" fmla="*/ 3 h 3"/>
                  <a:gd name="T2" fmla="*/ 6 w 6"/>
                  <a:gd name="T3" fmla="*/ 0 h 3"/>
                  <a:gd name="T4" fmla="*/ 3 w 6"/>
                  <a:gd name="T5" fmla="*/ 3 h 3"/>
                  <a:gd name="T6" fmla="*/ 0 w 6"/>
                  <a:gd name="T7" fmla="*/ 3 h 3"/>
                </a:gdLst>
                <a:cxnLst>
                  <a:cxn ang="0">
                    <a:pos x="T0" y="T1"/>
                  </a:cxn>
                  <a:cxn ang="0">
                    <a:pos x="T2" y="T3"/>
                  </a:cxn>
                  <a:cxn ang="0">
                    <a:pos x="T4" y="T5"/>
                  </a:cxn>
                  <a:cxn ang="0">
                    <a:pos x="T6" y="T7"/>
                  </a:cxn>
                </a:cxnLst>
                <a:rect l="0" t="0" r="r" b="b"/>
                <a:pathLst>
                  <a:path w="6" h="3">
                    <a:moveTo>
                      <a:pt x="0" y="3"/>
                    </a:moveTo>
                    <a:lnTo>
                      <a:pt x="6"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8" name="Freeform 2442">
                <a:extLst>
                  <a:ext uri="{FF2B5EF4-FFF2-40B4-BE49-F238E27FC236}">
                    <a16:creationId xmlns:a16="http://schemas.microsoft.com/office/drawing/2014/main" id="{C408FA6C-B12F-4C06-B8B8-B0502F5E000C}"/>
                  </a:ext>
                </a:extLst>
              </p:cNvPr>
              <p:cNvSpPr/>
              <p:nvPr/>
            </p:nvSpPr>
            <p:spPr bwMode="auto">
              <a:xfrm>
                <a:off x="2894" y="2310"/>
                <a:ext cx="5" cy="3"/>
              </a:xfrm>
              <a:custGeom>
                <a:gdLst>
                  <a:gd name="T0" fmla="*/ 2 w 2"/>
                  <a:gd name="T1" fmla="*/ 1 h 1"/>
                  <a:gd name="T2" fmla="*/ 1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0"/>
                      <a:pt x="0" y="0"/>
                      <a:pt x="0" y="0"/>
                    </a:cubicBezTo>
                    <a:cubicBezTo>
                      <a:pt x="1" y="0"/>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99" name="Freeform 2443">
                <a:extLst>
                  <a:ext uri="{FF2B5EF4-FFF2-40B4-BE49-F238E27FC236}">
                    <a16:creationId xmlns:a16="http://schemas.microsoft.com/office/drawing/2014/main" id="{E08FC2A3-5010-41B0-8C4C-0BBB448656E0}"/>
                  </a:ext>
                </a:extLst>
              </p:cNvPr>
              <p:cNvSpPr/>
              <p:nvPr/>
            </p:nvSpPr>
            <p:spPr bwMode="auto">
              <a:xfrm>
                <a:off x="2416" y="2310"/>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2" y="1"/>
                      <a:pt x="1" y="1"/>
                      <a:pt x="1" y="1"/>
                    </a:cubicBezTo>
                    <a:cubicBezTo>
                      <a:pt x="0" y="1"/>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0" name="Freeform 2444">
                <a:extLst>
                  <a:ext uri="{FF2B5EF4-FFF2-40B4-BE49-F238E27FC236}">
                    <a16:creationId xmlns:a16="http://schemas.microsoft.com/office/drawing/2014/main" id="{43432901-E0CC-4D67-944F-FC280A442CA9}"/>
                  </a:ext>
                </a:extLst>
              </p:cNvPr>
              <p:cNvSpPr/>
              <p:nvPr/>
            </p:nvSpPr>
            <p:spPr bwMode="auto">
              <a:xfrm>
                <a:off x="2656" y="2310"/>
                <a:ext cx="5" cy="3"/>
              </a:xfrm>
              <a:custGeom>
                <a:gdLst>
                  <a:gd name="T0" fmla="*/ 1 w 2"/>
                  <a:gd name="T1" fmla="*/ 1 h 1"/>
                  <a:gd name="T2" fmla="*/ 2 w 2"/>
                  <a:gd name="T3" fmla="*/ 1 h 1"/>
                  <a:gd name="T4" fmla="*/ 1 w 2"/>
                  <a:gd name="T5" fmla="*/ 1 h 1"/>
                  <a:gd name="T6" fmla="*/ 0 w 2"/>
                  <a:gd name="T7" fmla="*/ 1 h 1"/>
                  <a:gd name="T8" fmla="*/ 0 w 2"/>
                  <a:gd name="T9" fmla="*/ 0 h 1"/>
                  <a:gd name="T10" fmla="*/ 1 w 2"/>
                  <a:gd name="T11" fmla="*/ 1 h 1"/>
                </a:gd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2" y="1"/>
                    </a:cubicBezTo>
                    <a:cubicBezTo>
                      <a:pt x="2" y="1"/>
                      <a:pt x="2" y="1"/>
                      <a:pt x="1" y="1"/>
                    </a:cubicBezTo>
                    <a:cubicBezTo>
                      <a:pt x="0" y="1"/>
                      <a:pt x="0" y="1"/>
                      <a:pt x="0" y="1"/>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1" name="Freeform 2445">
                <a:extLst>
                  <a:ext uri="{FF2B5EF4-FFF2-40B4-BE49-F238E27FC236}">
                    <a16:creationId xmlns:a16="http://schemas.microsoft.com/office/drawing/2014/main" id="{E74D658B-22DA-4333-AAC7-FD300A4F8F82}"/>
                  </a:ext>
                </a:extLst>
              </p:cNvPr>
              <p:cNvSpPr/>
              <p:nvPr/>
            </p:nvSpPr>
            <p:spPr bwMode="auto">
              <a:xfrm>
                <a:off x="2899" y="2310"/>
                <a:ext cx="6" cy="3"/>
              </a:xfrm>
              <a:custGeom>
                <a:gdLst>
                  <a:gd name="T0" fmla="*/ 2 w 2"/>
                  <a:gd name="T1" fmla="*/ 1 h 1"/>
                  <a:gd name="T2" fmla="*/ 1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1"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2" name="Freeform 2446">
                <a:extLst>
                  <a:ext uri="{FF2B5EF4-FFF2-40B4-BE49-F238E27FC236}">
                    <a16:creationId xmlns:a16="http://schemas.microsoft.com/office/drawing/2014/main" id="{470BAB7E-1896-464F-B6A2-0F58C4488D28}"/>
                  </a:ext>
                </a:extLst>
              </p:cNvPr>
              <p:cNvSpPr/>
              <p:nvPr/>
            </p:nvSpPr>
            <p:spPr bwMode="auto">
              <a:xfrm>
                <a:off x="3166" y="2310"/>
                <a:ext cx="3" cy="3"/>
              </a:xfrm>
              <a:custGeom>
                <a:gdLst>
                  <a:gd name="T0" fmla="*/ 1 w 1"/>
                  <a:gd name="T1" fmla="*/ 1 h 1"/>
                  <a:gd name="T2" fmla="*/ 1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3" name="Freeform 2447">
                <a:extLst>
                  <a:ext uri="{FF2B5EF4-FFF2-40B4-BE49-F238E27FC236}">
                    <a16:creationId xmlns:a16="http://schemas.microsoft.com/office/drawing/2014/main" id="{9C9741A7-DE8D-4DF7-9190-E1A219D86215}"/>
                  </a:ext>
                </a:extLst>
              </p:cNvPr>
              <p:cNvSpPr/>
              <p:nvPr/>
            </p:nvSpPr>
            <p:spPr bwMode="auto">
              <a:xfrm flipH="1">
                <a:off x="3231" y="2310"/>
                <a:ext cx="0" cy="3"/>
              </a:xfrm>
              <a:custGeom>
                <a:gdLst>
                  <a:gd name="T0" fmla="*/ 3 h 3"/>
                  <a:gd name="T1" fmla="*/ 3 h 3"/>
                  <a:gd name="T2" fmla="*/ 0 h 3"/>
                  <a:gd name="T3" fmla="*/ 3 h 3"/>
                </a:gd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4" name="Freeform 2448">
                <a:extLst>
                  <a:ext uri="{FF2B5EF4-FFF2-40B4-BE49-F238E27FC236}">
                    <a16:creationId xmlns:a16="http://schemas.microsoft.com/office/drawing/2014/main" id="{CF3E8611-45D3-4902-813D-CA97E21C91E4}"/>
                  </a:ext>
                </a:extLst>
              </p:cNvPr>
              <p:cNvSpPr/>
              <p:nvPr/>
            </p:nvSpPr>
            <p:spPr bwMode="auto">
              <a:xfrm>
                <a:off x="2568" y="2313"/>
                <a:ext cx="5" cy="0"/>
              </a:xfrm>
              <a:custGeom>
                <a:gdLst>
                  <a:gd name="T0" fmla="*/ 0 w 5"/>
                  <a:gd name="T1" fmla="*/ 5 w 5"/>
                  <a:gd name="T2" fmla="*/ 0 w 5"/>
                </a:gd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5" name="Freeform 2449">
                <a:extLst>
                  <a:ext uri="{FF2B5EF4-FFF2-40B4-BE49-F238E27FC236}">
                    <a16:creationId xmlns:a16="http://schemas.microsoft.com/office/drawing/2014/main" id="{9ED878B3-1339-4CFE-9A59-C6BB17BB51BB}"/>
                  </a:ext>
                </a:extLst>
              </p:cNvPr>
              <p:cNvSpPr/>
              <p:nvPr/>
            </p:nvSpPr>
            <p:spPr bwMode="auto">
              <a:xfrm>
                <a:off x="2563" y="2313"/>
                <a:ext cx="2" cy="0"/>
              </a:xfrm>
              <a:custGeom>
                <a:gdLst>
                  <a:gd name="T0" fmla="*/ 1 w 1"/>
                  <a:gd name="T1" fmla="*/ 0 w 1"/>
                  <a:gd name="T2" fmla="*/ 1 w 1"/>
                </a:gd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6" name="Freeform 2450">
                <a:extLst>
                  <a:ext uri="{FF2B5EF4-FFF2-40B4-BE49-F238E27FC236}">
                    <a16:creationId xmlns:a16="http://schemas.microsoft.com/office/drawing/2014/main" id="{85192375-F0E2-4726-BBA7-CAD9CF1FD451}"/>
                  </a:ext>
                </a:extLst>
              </p:cNvPr>
              <p:cNvSpPr/>
              <p:nvPr/>
            </p:nvSpPr>
            <p:spPr bwMode="auto">
              <a:xfrm>
                <a:off x="2547" y="2313"/>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7" name="Freeform 2451">
                <a:extLst>
                  <a:ext uri="{FF2B5EF4-FFF2-40B4-BE49-F238E27FC236}">
                    <a16:creationId xmlns:a16="http://schemas.microsoft.com/office/drawing/2014/main" id="{62FE8DF1-809A-4D3E-8289-67D8BE4ED6CF}"/>
                  </a:ext>
                </a:extLst>
              </p:cNvPr>
              <p:cNvSpPr/>
              <p:nvPr/>
            </p:nvSpPr>
            <p:spPr bwMode="auto">
              <a:xfrm>
                <a:off x="2536" y="2313"/>
                <a:ext cx="3"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0"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8" name="Freeform 2452">
                <a:extLst>
                  <a:ext uri="{FF2B5EF4-FFF2-40B4-BE49-F238E27FC236}">
                    <a16:creationId xmlns:a16="http://schemas.microsoft.com/office/drawing/2014/main" id="{863B18BE-9F49-499A-905B-0ADE4C857A5D}"/>
                  </a:ext>
                </a:extLst>
              </p:cNvPr>
              <p:cNvSpPr/>
              <p:nvPr/>
            </p:nvSpPr>
            <p:spPr bwMode="auto">
              <a:xfrm>
                <a:off x="3014" y="2313"/>
                <a:ext cx="5"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0" y="1"/>
                      <a:pt x="0" y="1"/>
                      <a:pt x="0" y="1"/>
                    </a:cubicBezTo>
                    <a:cubicBezTo>
                      <a:pt x="0"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09" name="Freeform 2453">
                <a:extLst>
                  <a:ext uri="{FF2B5EF4-FFF2-40B4-BE49-F238E27FC236}">
                    <a16:creationId xmlns:a16="http://schemas.microsoft.com/office/drawing/2014/main" id="{45F626E7-75DE-494A-A8C4-46332DDDBC7E}"/>
                  </a:ext>
                </a:extLst>
              </p:cNvPr>
              <p:cNvSpPr/>
              <p:nvPr/>
            </p:nvSpPr>
            <p:spPr bwMode="auto">
              <a:xfrm>
                <a:off x="3070" y="2313"/>
                <a:ext cx="6" cy="6"/>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2" y="2"/>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0" name="Freeform 2454">
                <a:extLst>
                  <a:ext uri="{FF2B5EF4-FFF2-40B4-BE49-F238E27FC236}">
                    <a16:creationId xmlns:a16="http://schemas.microsoft.com/office/drawing/2014/main" id="{DA90D2A6-ABAD-40A6-A185-66735DFDCB4B}"/>
                  </a:ext>
                </a:extLst>
              </p:cNvPr>
              <p:cNvSpPr/>
              <p:nvPr/>
            </p:nvSpPr>
            <p:spPr bwMode="auto">
              <a:xfrm>
                <a:off x="2322" y="2316"/>
                <a:ext cx="8" cy="5"/>
              </a:xfrm>
              <a:custGeom>
                <a:gdLst>
                  <a:gd name="T0" fmla="*/ 3 w 3"/>
                  <a:gd name="T1" fmla="*/ 1 h 2"/>
                  <a:gd name="T2" fmla="*/ 2 w 3"/>
                  <a:gd name="T3" fmla="*/ 2 h 2"/>
                  <a:gd name="T4" fmla="*/ 1 w 3"/>
                  <a:gd name="T5" fmla="*/ 2 h 2"/>
                  <a:gd name="T6" fmla="*/ 2 w 3"/>
                  <a:gd name="T7" fmla="*/ 0 h 2"/>
                  <a:gd name="T8" fmla="*/ 3 w 3"/>
                  <a:gd name="T9" fmla="*/ 1 h 2"/>
                </a:gdLst>
                <a:cxnLst>
                  <a:cxn ang="0">
                    <a:pos x="T0" y="T1"/>
                  </a:cxn>
                  <a:cxn ang="0">
                    <a:pos x="T2" y="T3"/>
                  </a:cxn>
                  <a:cxn ang="0">
                    <a:pos x="T4" y="T5"/>
                  </a:cxn>
                  <a:cxn ang="0">
                    <a:pos x="T6" y="T7"/>
                  </a:cxn>
                  <a:cxn ang="0">
                    <a:pos x="T8" y="T9"/>
                  </a:cxn>
                </a:cxnLst>
                <a:rect l="0" t="0" r="r" b="b"/>
                <a:pathLst>
                  <a:path w="3" h="2">
                    <a:moveTo>
                      <a:pt x="3" y="1"/>
                    </a:moveTo>
                    <a:cubicBezTo>
                      <a:pt x="3" y="1"/>
                      <a:pt x="1" y="1"/>
                      <a:pt x="2" y="2"/>
                    </a:cubicBezTo>
                    <a:cubicBezTo>
                      <a:pt x="1" y="2"/>
                      <a:pt x="1" y="2"/>
                      <a:pt x="1" y="2"/>
                    </a:cubicBezTo>
                    <a:cubicBezTo>
                      <a:pt x="0" y="1"/>
                      <a:pt x="2" y="1"/>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1" name="Freeform 2455">
                <a:extLst>
                  <a:ext uri="{FF2B5EF4-FFF2-40B4-BE49-F238E27FC236}">
                    <a16:creationId xmlns:a16="http://schemas.microsoft.com/office/drawing/2014/main" id="{A4274F3D-317E-47BE-8A84-46B9AAFF154A}"/>
                  </a:ext>
                </a:extLst>
              </p:cNvPr>
              <p:cNvSpPr/>
              <p:nvPr/>
            </p:nvSpPr>
            <p:spPr bwMode="auto">
              <a:xfrm>
                <a:off x="2520" y="2316"/>
                <a:ext cx="11" cy="3"/>
              </a:xfrm>
              <a:custGeom>
                <a:gdLst>
                  <a:gd name="T0" fmla="*/ 4 w 4"/>
                  <a:gd name="T1" fmla="*/ 0 h 1"/>
                  <a:gd name="T2" fmla="*/ 0 w 4"/>
                  <a:gd name="T3" fmla="*/ 1 h 1"/>
                  <a:gd name="T4" fmla="*/ 4 w 4"/>
                  <a:gd name="T5" fmla="*/ 0 h 1"/>
                </a:gdLst>
                <a:cxnLst>
                  <a:cxn ang="0">
                    <a:pos x="T0" y="T1"/>
                  </a:cxn>
                  <a:cxn ang="0">
                    <a:pos x="T2" y="T3"/>
                  </a:cxn>
                  <a:cxn ang="0">
                    <a:pos x="T4" y="T5"/>
                  </a:cxn>
                </a:cxnLst>
                <a:rect l="0" t="0" r="r" b="b"/>
                <a:pathLst>
                  <a:path w="4" h="1">
                    <a:moveTo>
                      <a:pt x="4" y="0"/>
                    </a:moveTo>
                    <a:cubicBezTo>
                      <a:pt x="3" y="0"/>
                      <a:pt x="2" y="1"/>
                      <a:pt x="0" y="1"/>
                    </a:cubicBezTo>
                    <a:cubicBezTo>
                      <a:pt x="1" y="0"/>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2" name="Rectangle 2456">
                <a:extLst>
                  <a:ext uri="{FF2B5EF4-FFF2-40B4-BE49-F238E27FC236}">
                    <a16:creationId xmlns:a16="http://schemas.microsoft.com/office/drawing/2014/main" id="{35A99D94-AA3B-4C22-B24F-08AE2862885C}"/>
                  </a:ext>
                </a:extLst>
              </p:cNvPr>
              <p:cNvSpPr>
                <a:spLocks noChangeArrowheads="1"/>
              </p:cNvSpPr>
              <p:nvPr/>
            </p:nvSpPr>
            <p:spPr bwMode="auto">
              <a:xfrm>
                <a:off x="2832" y="231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3" name="Freeform 2457">
                <a:extLst>
                  <a:ext uri="{FF2B5EF4-FFF2-40B4-BE49-F238E27FC236}">
                    <a16:creationId xmlns:a16="http://schemas.microsoft.com/office/drawing/2014/main" id="{509C9810-3A8C-4E04-8D0B-B23CA1088556}"/>
                  </a:ext>
                </a:extLst>
              </p:cNvPr>
              <p:cNvSpPr/>
              <p:nvPr/>
            </p:nvSpPr>
            <p:spPr bwMode="auto">
              <a:xfrm>
                <a:off x="3041" y="2316"/>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4" name="Freeform 2458">
                <a:extLst>
                  <a:ext uri="{FF2B5EF4-FFF2-40B4-BE49-F238E27FC236}">
                    <a16:creationId xmlns:a16="http://schemas.microsoft.com/office/drawing/2014/main" id="{5FBEA373-3CF9-4A4C-A77B-31F2105C6162}"/>
                  </a:ext>
                </a:extLst>
              </p:cNvPr>
              <p:cNvSpPr/>
              <p:nvPr/>
            </p:nvSpPr>
            <p:spPr bwMode="auto">
              <a:xfrm>
                <a:off x="3797" y="2316"/>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1"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5" name="Freeform 2459">
                <a:extLst>
                  <a:ext uri="{FF2B5EF4-FFF2-40B4-BE49-F238E27FC236}">
                    <a16:creationId xmlns:a16="http://schemas.microsoft.com/office/drawing/2014/main" id="{EF461479-1286-4CA8-923B-A30E780422F9}"/>
                  </a:ext>
                </a:extLst>
              </p:cNvPr>
              <p:cNvSpPr/>
              <p:nvPr/>
            </p:nvSpPr>
            <p:spPr bwMode="auto">
              <a:xfrm>
                <a:off x="2517" y="2316"/>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6" name="Freeform 2460">
                <a:extLst>
                  <a:ext uri="{FF2B5EF4-FFF2-40B4-BE49-F238E27FC236}">
                    <a16:creationId xmlns:a16="http://schemas.microsoft.com/office/drawing/2014/main" id="{1A91B491-108A-4C25-BCE3-D18F2CD27825}"/>
                  </a:ext>
                </a:extLst>
              </p:cNvPr>
              <p:cNvSpPr/>
              <p:nvPr/>
            </p:nvSpPr>
            <p:spPr bwMode="auto">
              <a:xfrm>
                <a:off x="3046" y="2316"/>
                <a:ext cx="22" cy="5"/>
              </a:xfrm>
              <a:custGeom>
                <a:gdLst>
                  <a:gd name="T0" fmla="*/ 8 w 8"/>
                  <a:gd name="T1" fmla="*/ 0 h 2"/>
                  <a:gd name="T2" fmla="*/ 2 w 8"/>
                  <a:gd name="T3" fmla="*/ 1 h 2"/>
                  <a:gd name="T4" fmla="*/ 0 w 8"/>
                  <a:gd name="T5" fmla="*/ 2 h 2"/>
                  <a:gd name="T6" fmla="*/ 8 w 8"/>
                  <a:gd name="T7" fmla="*/ 0 h 2"/>
                </a:gdLst>
                <a:cxnLst>
                  <a:cxn ang="0">
                    <a:pos x="T0" y="T1"/>
                  </a:cxn>
                  <a:cxn ang="0">
                    <a:pos x="T2" y="T3"/>
                  </a:cxn>
                  <a:cxn ang="0">
                    <a:pos x="T4" y="T5"/>
                  </a:cxn>
                  <a:cxn ang="0">
                    <a:pos x="T6" y="T7"/>
                  </a:cxn>
                </a:cxnLst>
                <a:rect l="0" t="0" r="r" b="b"/>
                <a:pathLst>
                  <a:path w="8" h="2">
                    <a:moveTo>
                      <a:pt x="8" y="0"/>
                    </a:moveTo>
                    <a:cubicBezTo>
                      <a:pt x="7" y="1"/>
                      <a:pt x="4" y="1"/>
                      <a:pt x="2" y="1"/>
                    </a:cubicBezTo>
                    <a:cubicBezTo>
                      <a:pt x="1" y="1"/>
                      <a:pt x="1" y="2"/>
                      <a:pt x="0" y="2"/>
                    </a:cubicBezTo>
                    <a:cubicBezTo>
                      <a:pt x="2"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7" name="Freeform 2461">
                <a:extLst>
                  <a:ext uri="{FF2B5EF4-FFF2-40B4-BE49-F238E27FC236}">
                    <a16:creationId xmlns:a16="http://schemas.microsoft.com/office/drawing/2014/main" id="{DD3B0304-6700-41E9-A234-3D31150DCA14}"/>
                  </a:ext>
                </a:extLst>
              </p:cNvPr>
              <p:cNvSpPr/>
              <p:nvPr/>
            </p:nvSpPr>
            <p:spPr bwMode="auto">
              <a:xfrm>
                <a:off x="2504" y="2316"/>
                <a:ext cx="10" cy="3"/>
              </a:xfrm>
              <a:custGeom>
                <a:gdLst>
                  <a:gd name="T0" fmla="*/ 0 w 4"/>
                  <a:gd name="T1" fmla="*/ 1 h 1"/>
                  <a:gd name="T2" fmla="*/ 4 w 4"/>
                  <a:gd name="T3" fmla="*/ 1 h 1"/>
                  <a:gd name="T4" fmla="*/ 0 w 4"/>
                  <a:gd name="T5" fmla="*/ 1 h 1"/>
                </a:gdLst>
                <a:cxnLst>
                  <a:cxn ang="0">
                    <a:pos x="T0" y="T1"/>
                  </a:cxn>
                  <a:cxn ang="0">
                    <a:pos x="T2" y="T3"/>
                  </a:cxn>
                  <a:cxn ang="0">
                    <a:pos x="T4" y="T5"/>
                  </a:cxn>
                </a:cxnLst>
                <a:rect l="0" t="0" r="r" b="b"/>
                <a:pathLst>
                  <a:path w="4" h="1">
                    <a:moveTo>
                      <a:pt x="0" y="1"/>
                    </a:moveTo>
                    <a:cubicBezTo>
                      <a:pt x="1" y="0"/>
                      <a:pt x="3" y="1"/>
                      <a:pt x="4" y="1"/>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8" name="Freeform 2462">
                <a:extLst>
                  <a:ext uri="{FF2B5EF4-FFF2-40B4-BE49-F238E27FC236}">
                    <a16:creationId xmlns:a16="http://schemas.microsoft.com/office/drawing/2014/main" id="{D61C940C-36A8-42AA-815C-08C4063E77CC}"/>
                  </a:ext>
                </a:extLst>
              </p:cNvPr>
              <p:cNvSpPr/>
              <p:nvPr/>
            </p:nvSpPr>
            <p:spPr bwMode="auto">
              <a:xfrm>
                <a:off x="2776" y="2316"/>
                <a:ext cx="6" cy="3"/>
              </a:xfrm>
              <a:custGeom>
                <a:gdLst>
                  <a:gd name="T0" fmla="*/ 2 w 2"/>
                  <a:gd name="T1" fmla="*/ 1 h 1"/>
                  <a:gd name="T2" fmla="*/ 0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1" y="0"/>
                      <a:pt x="1" y="0"/>
                      <a:pt x="1" y="0"/>
                    </a:cubicBezTo>
                    <a:cubicBezTo>
                      <a:pt x="1" y="1"/>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19" name="Freeform 2463">
                <a:extLst>
                  <a:ext uri="{FF2B5EF4-FFF2-40B4-BE49-F238E27FC236}">
                    <a16:creationId xmlns:a16="http://schemas.microsoft.com/office/drawing/2014/main" id="{EF0379A1-F44F-44BF-A68E-DE2B403ACBAF}"/>
                  </a:ext>
                </a:extLst>
              </p:cNvPr>
              <p:cNvSpPr/>
              <p:nvPr/>
            </p:nvSpPr>
            <p:spPr bwMode="auto">
              <a:xfrm>
                <a:off x="2333" y="2319"/>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0"/>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0" name="Freeform 2464">
                <a:extLst>
                  <a:ext uri="{FF2B5EF4-FFF2-40B4-BE49-F238E27FC236}">
                    <a16:creationId xmlns:a16="http://schemas.microsoft.com/office/drawing/2014/main" id="{C7873B3E-097A-44FD-A490-604508A83FE3}"/>
                  </a:ext>
                </a:extLst>
              </p:cNvPr>
              <p:cNvSpPr/>
              <p:nvPr/>
            </p:nvSpPr>
            <p:spPr bwMode="auto">
              <a:xfrm>
                <a:off x="2341" y="231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1" name="Freeform 2465">
                <a:extLst>
                  <a:ext uri="{FF2B5EF4-FFF2-40B4-BE49-F238E27FC236}">
                    <a16:creationId xmlns:a16="http://schemas.microsoft.com/office/drawing/2014/main" id="{0A13BC9D-E2DC-4C74-A187-4C81AAB43E37}"/>
                  </a:ext>
                </a:extLst>
              </p:cNvPr>
              <p:cNvSpPr/>
              <p:nvPr/>
            </p:nvSpPr>
            <p:spPr bwMode="auto">
              <a:xfrm>
                <a:off x="2795" y="2319"/>
                <a:ext cx="16" cy="8"/>
              </a:xfrm>
              <a:custGeom>
                <a:gdLst>
                  <a:gd name="T0" fmla="*/ 6 w 6"/>
                  <a:gd name="T1" fmla="*/ 2 h 3"/>
                  <a:gd name="T2" fmla="*/ 0 w 6"/>
                  <a:gd name="T3" fmla="*/ 3 h 3"/>
                  <a:gd name="T4" fmla="*/ 2 w 6"/>
                  <a:gd name="T5" fmla="*/ 2 h 3"/>
                  <a:gd name="T6" fmla="*/ 1 w 6"/>
                  <a:gd name="T7" fmla="*/ 1 h 3"/>
                  <a:gd name="T8" fmla="*/ 4 w 6"/>
                  <a:gd name="T9" fmla="*/ 0 h 3"/>
                  <a:gd name="T10" fmla="*/ 6 w 6"/>
                  <a:gd name="T11" fmla="*/ 2 h 3"/>
                </a:gdLst>
                <a:cxnLst>
                  <a:cxn ang="0">
                    <a:pos x="T0" y="T1"/>
                  </a:cxn>
                  <a:cxn ang="0">
                    <a:pos x="T2" y="T3"/>
                  </a:cxn>
                  <a:cxn ang="0">
                    <a:pos x="T4" y="T5"/>
                  </a:cxn>
                  <a:cxn ang="0">
                    <a:pos x="T6" y="T7"/>
                  </a:cxn>
                  <a:cxn ang="0">
                    <a:pos x="T8" y="T9"/>
                  </a:cxn>
                  <a:cxn ang="0">
                    <a:pos x="T10" y="T11"/>
                  </a:cxn>
                </a:cxnLst>
                <a:rect l="0" t="0" r="r" b="b"/>
                <a:pathLst>
                  <a:path w="6" h="3">
                    <a:moveTo>
                      <a:pt x="6" y="2"/>
                    </a:moveTo>
                    <a:cubicBezTo>
                      <a:pt x="5" y="2"/>
                      <a:pt x="2" y="2"/>
                      <a:pt x="0" y="3"/>
                    </a:cubicBezTo>
                    <a:cubicBezTo>
                      <a:pt x="2" y="2"/>
                      <a:pt x="2" y="2"/>
                      <a:pt x="2" y="2"/>
                    </a:cubicBezTo>
                    <a:cubicBezTo>
                      <a:pt x="1" y="1"/>
                      <a:pt x="1" y="1"/>
                      <a:pt x="1" y="1"/>
                    </a:cubicBezTo>
                    <a:cubicBezTo>
                      <a:pt x="1" y="1"/>
                      <a:pt x="3" y="0"/>
                      <a:pt x="4" y="0"/>
                    </a:cubicBezTo>
                    <a:cubicBezTo>
                      <a:pt x="4" y="2"/>
                      <a:pt x="6" y="1"/>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2" name="Freeform 2466">
                <a:extLst>
                  <a:ext uri="{FF2B5EF4-FFF2-40B4-BE49-F238E27FC236}">
                    <a16:creationId xmlns:a16="http://schemas.microsoft.com/office/drawing/2014/main" id="{56BF72DF-77E2-4AEC-BFA6-065D99CE9C70}"/>
                  </a:ext>
                </a:extLst>
              </p:cNvPr>
              <p:cNvSpPr/>
              <p:nvPr/>
            </p:nvSpPr>
            <p:spPr bwMode="auto">
              <a:xfrm>
                <a:off x="2816" y="2319"/>
                <a:ext cx="3" cy="2"/>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1" y="1"/>
                    </a:cubicBezTo>
                    <a:cubicBezTo>
                      <a:pt x="0" y="1"/>
                      <a:pt x="0" y="1"/>
                      <a:pt x="0" y="1"/>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3" name="Freeform 2467">
                <a:extLst>
                  <a:ext uri="{FF2B5EF4-FFF2-40B4-BE49-F238E27FC236}">
                    <a16:creationId xmlns:a16="http://schemas.microsoft.com/office/drawing/2014/main" id="{3637C6B5-C3DE-434A-BE8E-59E499EC4155}"/>
                  </a:ext>
                </a:extLst>
              </p:cNvPr>
              <p:cNvSpPr/>
              <p:nvPr/>
            </p:nvSpPr>
            <p:spPr bwMode="auto">
              <a:xfrm>
                <a:off x="2974" y="2319"/>
                <a:ext cx="5" cy="2"/>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4" name="Freeform 2468">
                <a:extLst>
                  <a:ext uri="{FF2B5EF4-FFF2-40B4-BE49-F238E27FC236}">
                    <a16:creationId xmlns:a16="http://schemas.microsoft.com/office/drawing/2014/main" id="{77EF5902-31D0-45F0-8242-A48D006820EF}"/>
                  </a:ext>
                </a:extLst>
              </p:cNvPr>
              <p:cNvSpPr/>
              <p:nvPr/>
            </p:nvSpPr>
            <p:spPr bwMode="auto">
              <a:xfrm>
                <a:off x="2832" y="2319"/>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5" name="Freeform 2469">
                <a:extLst>
                  <a:ext uri="{FF2B5EF4-FFF2-40B4-BE49-F238E27FC236}">
                    <a16:creationId xmlns:a16="http://schemas.microsoft.com/office/drawing/2014/main" id="{BB559755-3D2E-4938-AB9E-5E00D8909A70}"/>
                  </a:ext>
                </a:extLst>
              </p:cNvPr>
              <p:cNvSpPr/>
              <p:nvPr/>
            </p:nvSpPr>
            <p:spPr bwMode="auto">
              <a:xfrm>
                <a:off x="2362" y="2321"/>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6" name="Freeform 2470">
                <a:extLst>
                  <a:ext uri="{FF2B5EF4-FFF2-40B4-BE49-F238E27FC236}">
                    <a16:creationId xmlns:a16="http://schemas.microsoft.com/office/drawing/2014/main" id="{0CC552FB-C7C0-49DA-8B7E-538808C4DB37}"/>
                  </a:ext>
                </a:extLst>
              </p:cNvPr>
              <p:cNvSpPr/>
              <p:nvPr/>
            </p:nvSpPr>
            <p:spPr bwMode="auto">
              <a:xfrm>
                <a:off x="2776" y="2321"/>
                <a:ext cx="14" cy="8"/>
              </a:xfrm>
              <a:custGeom>
                <a:gdLst>
                  <a:gd name="T0" fmla="*/ 3 w 5"/>
                  <a:gd name="T1" fmla="*/ 3 h 3"/>
                  <a:gd name="T2" fmla="*/ 3 w 5"/>
                  <a:gd name="T3" fmla="*/ 2 h 3"/>
                  <a:gd name="T4" fmla="*/ 2 w 5"/>
                  <a:gd name="T5" fmla="*/ 2 h 3"/>
                  <a:gd name="T6" fmla="*/ 2 w 5"/>
                  <a:gd name="T7" fmla="*/ 3 h 3"/>
                  <a:gd name="T8" fmla="*/ 1 w 5"/>
                  <a:gd name="T9" fmla="*/ 2 h 3"/>
                  <a:gd name="T10" fmla="*/ 1 w 5"/>
                  <a:gd name="T11" fmla="*/ 3 h 3"/>
                  <a:gd name="T12" fmla="*/ 0 w 5"/>
                  <a:gd name="T13" fmla="*/ 0 h 3"/>
                  <a:gd name="T14" fmla="*/ 1 w 5"/>
                  <a:gd name="T15" fmla="*/ 1 h 3"/>
                  <a:gd name="T16" fmla="*/ 1 w 5"/>
                  <a:gd name="T17" fmla="*/ 0 h 3"/>
                  <a:gd name="T18" fmla="*/ 3 w 5"/>
                  <a:gd name="T19" fmla="*/ 3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cubicBezTo>
                      <a:pt x="3" y="3"/>
                      <a:pt x="3" y="3"/>
                      <a:pt x="3" y="2"/>
                    </a:cubicBezTo>
                    <a:cubicBezTo>
                      <a:pt x="2" y="2"/>
                      <a:pt x="2" y="2"/>
                      <a:pt x="2" y="2"/>
                    </a:cubicBezTo>
                    <a:cubicBezTo>
                      <a:pt x="2" y="3"/>
                      <a:pt x="2" y="3"/>
                      <a:pt x="2" y="3"/>
                    </a:cubicBezTo>
                    <a:cubicBezTo>
                      <a:pt x="2" y="3"/>
                      <a:pt x="1" y="2"/>
                      <a:pt x="1" y="2"/>
                    </a:cubicBezTo>
                    <a:cubicBezTo>
                      <a:pt x="1" y="3"/>
                      <a:pt x="1" y="3"/>
                      <a:pt x="1" y="3"/>
                    </a:cubicBezTo>
                    <a:cubicBezTo>
                      <a:pt x="0" y="2"/>
                      <a:pt x="0" y="1"/>
                      <a:pt x="0" y="0"/>
                    </a:cubicBezTo>
                    <a:cubicBezTo>
                      <a:pt x="1" y="0"/>
                      <a:pt x="0" y="2"/>
                      <a:pt x="1" y="1"/>
                    </a:cubicBezTo>
                    <a:cubicBezTo>
                      <a:pt x="1" y="0"/>
                      <a:pt x="1" y="0"/>
                      <a:pt x="1" y="0"/>
                    </a:cubicBezTo>
                    <a:cubicBezTo>
                      <a:pt x="1" y="2"/>
                      <a:pt x="5" y="1"/>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27" name="Freeform 2471">
                <a:extLst>
                  <a:ext uri="{FF2B5EF4-FFF2-40B4-BE49-F238E27FC236}">
                    <a16:creationId xmlns:a16="http://schemas.microsoft.com/office/drawing/2014/main" id="{62D8D63D-2785-4E6E-944C-DCBB7F35EEA7}"/>
                  </a:ext>
                </a:extLst>
              </p:cNvPr>
              <p:cNvSpPr/>
              <p:nvPr/>
            </p:nvSpPr>
            <p:spPr bwMode="auto">
              <a:xfrm>
                <a:off x="2365" y="2321"/>
                <a:ext cx="8" cy="6"/>
              </a:xfrm>
              <a:custGeom>
                <a:gdLst>
                  <a:gd name="T0" fmla="*/ 3 w 3"/>
                  <a:gd name="T1" fmla="*/ 2 h 2"/>
                  <a:gd name="T2" fmla="*/ 0 w 3"/>
                  <a:gd name="T3" fmla="*/ 2 h 2"/>
                  <a:gd name="T4" fmla="*/ 3 w 3"/>
                  <a:gd name="T5" fmla="*/ 0 h 2"/>
                  <a:gd name="T6" fmla="*/ 3 w 3"/>
                  <a:gd name="T7" fmla="*/ 2 h 2"/>
                </a:gdLst>
                <a:cxnLst>
                  <a:cxn ang="0">
                    <a:pos x="T0" y="T1"/>
                  </a:cxn>
                  <a:cxn ang="0">
                    <a:pos x="T2" y="T3"/>
                  </a:cxn>
                  <a:cxn ang="0">
                    <a:pos x="T4" y="T5"/>
                  </a:cxn>
                  <a:cxn ang="0">
                    <a:pos x="T6" y="T7"/>
                  </a:cxn>
                </a:cxnLst>
                <a:rect l="0" t="0" r="r" b="b"/>
                <a:pathLst>
                  <a:path w="3" h="2">
                    <a:moveTo>
                      <a:pt x="3" y="2"/>
                    </a:moveTo>
                    <a:cubicBezTo>
                      <a:pt x="2" y="1"/>
                      <a:pt x="1" y="2"/>
                      <a:pt x="0" y="2"/>
                    </a:cubicBezTo>
                    <a:cubicBezTo>
                      <a:pt x="0" y="1"/>
                      <a:pt x="3" y="2"/>
                      <a:pt x="3" y="0"/>
                    </a:cubicBezTo>
                    <a:cubicBezTo>
                      <a:pt x="3"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8" name="Freeform 2472">
                <a:extLst>
                  <a:ext uri="{FF2B5EF4-FFF2-40B4-BE49-F238E27FC236}">
                    <a16:creationId xmlns:a16="http://schemas.microsoft.com/office/drawing/2014/main" id="{15F875B8-F647-4B37-8F6B-DD3F4E0F24C2}"/>
                  </a:ext>
                </a:extLst>
              </p:cNvPr>
              <p:cNvSpPr/>
              <p:nvPr/>
            </p:nvSpPr>
            <p:spPr bwMode="auto">
              <a:xfrm>
                <a:off x="3030" y="2321"/>
                <a:ext cx="3" cy="3"/>
              </a:xfrm>
              <a:custGeom>
                <a:gdLst>
                  <a:gd name="T0" fmla="*/ 3 w 3"/>
                  <a:gd name="T1" fmla="*/ 0 h 3"/>
                  <a:gd name="T2" fmla="*/ 3 w 3"/>
                  <a:gd name="T3" fmla="*/ 3 h 3"/>
                  <a:gd name="T4" fmla="*/ 0 w 3"/>
                  <a:gd name="T5" fmla="*/ 0 h 3"/>
                  <a:gd name="T6" fmla="*/ 3 w 3"/>
                  <a:gd name="T7" fmla="*/ 0 h 3"/>
                </a:gdLst>
                <a:cxnLst>
                  <a:cxn ang="0">
                    <a:pos x="T0" y="T1"/>
                  </a:cxn>
                  <a:cxn ang="0">
                    <a:pos x="T2" y="T3"/>
                  </a:cxn>
                  <a:cxn ang="0">
                    <a:pos x="T4" y="T5"/>
                  </a:cxn>
                  <a:cxn ang="0">
                    <a:pos x="T6" y="T7"/>
                  </a:cxn>
                </a:cxnLst>
                <a:rect l="0" t="0" r="r" b="b"/>
                <a:pathLst>
                  <a:path w="3" h="3">
                    <a:moveTo>
                      <a:pt x="3" y="0"/>
                    </a:moveTo>
                    <a:lnTo>
                      <a:pt x="3"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49" name="Freeform 2473">
                <a:extLst>
                  <a:ext uri="{FF2B5EF4-FFF2-40B4-BE49-F238E27FC236}">
                    <a16:creationId xmlns:a16="http://schemas.microsoft.com/office/drawing/2014/main" id="{AC19F5C9-D7CF-4BDB-ABBB-148F16B22194}"/>
                  </a:ext>
                </a:extLst>
              </p:cNvPr>
              <p:cNvSpPr/>
              <p:nvPr/>
            </p:nvSpPr>
            <p:spPr bwMode="auto">
              <a:xfrm>
                <a:off x="3792" y="2321"/>
                <a:ext cx="5" cy="6"/>
              </a:xfrm>
              <a:custGeom>
                <a:gdLst>
                  <a:gd name="T0" fmla="*/ 2 w 2"/>
                  <a:gd name="T1" fmla="*/ 1 h 2"/>
                  <a:gd name="T2" fmla="*/ 1 w 2"/>
                  <a:gd name="T3" fmla="*/ 2 h 2"/>
                  <a:gd name="T4" fmla="*/ 1 w 2"/>
                  <a:gd name="T5" fmla="*/ 1 h 2"/>
                  <a:gd name="T6" fmla="*/ 2 w 2"/>
                  <a:gd name="T7" fmla="*/ 1 h 2"/>
                </a:gdLst>
                <a:cxnLst>
                  <a:cxn ang="0">
                    <a:pos x="T0" y="T1"/>
                  </a:cxn>
                  <a:cxn ang="0">
                    <a:pos x="T2" y="T3"/>
                  </a:cxn>
                  <a:cxn ang="0">
                    <a:pos x="T4" y="T5"/>
                  </a:cxn>
                  <a:cxn ang="0">
                    <a:pos x="T6" y="T7"/>
                  </a:cxn>
                </a:cxnLst>
                <a:rect l="0" t="0" r="r" b="b"/>
                <a:pathLst>
                  <a:path w="2" h="2">
                    <a:moveTo>
                      <a:pt x="2" y="1"/>
                    </a:moveTo>
                    <a:cubicBezTo>
                      <a:pt x="1" y="2"/>
                      <a:pt x="1" y="2"/>
                      <a:pt x="1" y="2"/>
                    </a:cubicBezTo>
                    <a:cubicBezTo>
                      <a:pt x="1" y="1"/>
                      <a:pt x="0" y="1"/>
                      <a:pt x="1" y="1"/>
                    </a:cubicBezTo>
                    <a:cubicBezTo>
                      <a:pt x="2" y="0"/>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0" name="Freeform 2474">
                <a:extLst>
                  <a:ext uri="{FF2B5EF4-FFF2-40B4-BE49-F238E27FC236}">
                    <a16:creationId xmlns:a16="http://schemas.microsoft.com/office/drawing/2014/main" id="{E1E4D6C4-D141-4339-A7C6-1574F0022AD1}"/>
                  </a:ext>
                </a:extLst>
              </p:cNvPr>
              <p:cNvSpPr/>
              <p:nvPr/>
            </p:nvSpPr>
            <p:spPr bwMode="auto">
              <a:xfrm>
                <a:off x="2560" y="2321"/>
                <a:ext cx="8" cy="3"/>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0" y="1"/>
                      <a:pt x="0" y="1"/>
                      <a:pt x="0" y="1"/>
                    </a:cubicBezTo>
                    <a:cubicBezTo>
                      <a:pt x="0" y="0"/>
                      <a:pt x="2"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1" name="Freeform 2475">
                <a:extLst>
                  <a:ext uri="{FF2B5EF4-FFF2-40B4-BE49-F238E27FC236}">
                    <a16:creationId xmlns:a16="http://schemas.microsoft.com/office/drawing/2014/main" id="{044D4840-2F21-4774-B371-BE694DA2318B}"/>
                  </a:ext>
                </a:extLst>
              </p:cNvPr>
              <p:cNvSpPr/>
              <p:nvPr/>
            </p:nvSpPr>
            <p:spPr bwMode="auto">
              <a:xfrm>
                <a:off x="2322" y="2324"/>
                <a:ext cx="5" cy="3"/>
              </a:xfrm>
              <a:custGeom>
                <a:gdLst>
                  <a:gd name="T0" fmla="*/ 0 w 5"/>
                  <a:gd name="T1" fmla="*/ 3 h 3"/>
                  <a:gd name="T2" fmla="*/ 0 w 5"/>
                  <a:gd name="T3" fmla="*/ 0 h 3"/>
                  <a:gd name="T4" fmla="*/ 5 w 5"/>
                  <a:gd name="T5" fmla="*/ 0 h 3"/>
                  <a:gd name="T6" fmla="*/ 0 w 5"/>
                  <a:gd name="T7" fmla="*/ 3 h 3"/>
                </a:gdLst>
                <a:cxnLst>
                  <a:cxn ang="0">
                    <a:pos x="T0" y="T1"/>
                  </a:cxn>
                  <a:cxn ang="0">
                    <a:pos x="T2" y="T3"/>
                  </a:cxn>
                  <a:cxn ang="0">
                    <a:pos x="T4" y="T5"/>
                  </a:cxn>
                  <a:cxn ang="0">
                    <a:pos x="T6" y="T7"/>
                  </a:cxn>
                </a:cxnLst>
                <a:rect l="0" t="0" r="r" b="b"/>
                <a:pathLst>
                  <a:path w="5" h="3">
                    <a:moveTo>
                      <a:pt x="0" y="3"/>
                    </a:moveTo>
                    <a:lnTo>
                      <a:pt x="0"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2" name="Freeform 2476">
                <a:extLst>
                  <a:ext uri="{FF2B5EF4-FFF2-40B4-BE49-F238E27FC236}">
                    <a16:creationId xmlns:a16="http://schemas.microsoft.com/office/drawing/2014/main" id="{FA658E66-9839-4DED-AF36-0CF5D64C489F}"/>
                  </a:ext>
                </a:extLst>
              </p:cNvPr>
              <p:cNvSpPr/>
              <p:nvPr/>
            </p:nvSpPr>
            <p:spPr bwMode="auto">
              <a:xfrm>
                <a:off x="2333" y="2324"/>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1" y="1"/>
                      <a:pt x="0" y="1"/>
                      <a:pt x="0"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3" name="Freeform 2477">
                <a:extLst>
                  <a:ext uri="{FF2B5EF4-FFF2-40B4-BE49-F238E27FC236}">
                    <a16:creationId xmlns:a16="http://schemas.microsoft.com/office/drawing/2014/main" id="{19E43C30-0FD8-4B5D-AFA5-30446B4B7CC1}"/>
                  </a:ext>
                </a:extLst>
              </p:cNvPr>
              <p:cNvSpPr/>
              <p:nvPr/>
            </p:nvSpPr>
            <p:spPr bwMode="auto">
              <a:xfrm>
                <a:off x="2921" y="2324"/>
                <a:ext cx="10"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2"/>
                      <a:pt x="1" y="1"/>
                      <a:pt x="0" y="0"/>
                    </a:cubicBezTo>
                    <a:cubicBezTo>
                      <a:pt x="1"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4" name="Freeform 2478">
                <a:extLst>
                  <a:ext uri="{FF2B5EF4-FFF2-40B4-BE49-F238E27FC236}">
                    <a16:creationId xmlns:a16="http://schemas.microsoft.com/office/drawing/2014/main" id="{87AA92AD-859D-484F-8C70-037CB3E8C15B}"/>
                  </a:ext>
                </a:extLst>
              </p:cNvPr>
              <p:cNvSpPr/>
              <p:nvPr/>
            </p:nvSpPr>
            <p:spPr bwMode="auto">
              <a:xfrm>
                <a:off x="2947" y="2324"/>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5" name="Freeform 2479">
                <a:extLst>
                  <a:ext uri="{FF2B5EF4-FFF2-40B4-BE49-F238E27FC236}">
                    <a16:creationId xmlns:a16="http://schemas.microsoft.com/office/drawing/2014/main" id="{A0A2986A-00AC-4723-B551-F1DED0C9DB33}"/>
                  </a:ext>
                </a:extLst>
              </p:cNvPr>
              <p:cNvSpPr/>
              <p:nvPr/>
            </p:nvSpPr>
            <p:spPr bwMode="auto">
              <a:xfrm>
                <a:off x="2533" y="2324"/>
                <a:ext cx="24" cy="5"/>
              </a:xfrm>
              <a:custGeom>
                <a:gdLst>
                  <a:gd name="T0" fmla="*/ 9 w 9"/>
                  <a:gd name="T1" fmla="*/ 1 h 2"/>
                  <a:gd name="T2" fmla="*/ 0 w 9"/>
                  <a:gd name="T3" fmla="*/ 2 h 2"/>
                  <a:gd name="T4" fmla="*/ 0 w 9"/>
                  <a:gd name="T5" fmla="*/ 1 h 2"/>
                  <a:gd name="T6" fmla="*/ 9 w 9"/>
                  <a:gd name="T7" fmla="*/ 1 h 2"/>
                </a:gdLst>
                <a:cxnLst>
                  <a:cxn ang="0">
                    <a:pos x="T0" y="T1"/>
                  </a:cxn>
                  <a:cxn ang="0">
                    <a:pos x="T2" y="T3"/>
                  </a:cxn>
                  <a:cxn ang="0">
                    <a:pos x="T4" y="T5"/>
                  </a:cxn>
                  <a:cxn ang="0">
                    <a:pos x="T6" y="T7"/>
                  </a:cxn>
                </a:cxnLst>
                <a:rect l="0" t="0" r="r" b="b"/>
                <a:pathLst>
                  <a:path w="9" h="2">
                    <a:moveTo>
                      <a:pt x="9" y="1"/>
                    </a:moveTo>
                    <a:cubicBezTo>
                      <a:pt x="5" y="2"/>
                      <a:pt x="4" y="2"/>
                      <a:pt x="0" y="2"/>
                    </a:cubicBezTo>
                    <a:cubicBezTo>
                      <a:pt x="0" y="1"/>
                      <a:pt x="0" y="1"/>
                      <a:pt x="0" y="1"/>
                    </a:cubicBezTo>
                    <a:cubicBezTo>
                      <a:pt x="3" y="2"/>
                      <a:pt x="6"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6" name="Freeform 2480">
                <a:extLst>
                  <a:ext uri="{FF2B5EF4-FFF2-40B4-BE49-F238E27FC236}">
                    <a16:creationId xmlns:a16="http://schemas.microsoft.com/office/drawing/2014/main" id="{08CB4ADE-CF68-4F1C-98E5-08B91EC28B8E}"/>
                  </a:ext>
                </a:extLst>
              </p:cNvPr>
              <p:cNvSpPr/>
              <p:nvPr/>
            </p:nvSpPr>
            <p:spPr bwMode="auto">
              <a:xfrm>
                <a:off x="2897" y="2324"/>
                <a:ext cx="18" cy="19"/>
              </a:xfrm>
              <a:custGeom>
                <a:gdLst>
                  <a:gd name="T0" fmla="*/ 7 w 7"/>
                  <a:gd name="T1" fmla="*/ 1 h 7"/>
                  <a:gd name="T2" fmla="*/ 2 w 7"/>
                  <a:gd name="T3" fmla="*/ 3 h 7"/>
                  <a:gd name="T4" fmla="*/ 3 w 7"/>
                  <a:gd name="T5" fmla="*/ 5 h 7"/>
                  <a:gd name="T6" fmla="*/ 5 w 7"/>
                  <a:gd name="T7" fmla="*/ 6 h 7"/>
                  <a:gd name="T8" fmla="*/ 4 w 7"/>
                  <a:gd name="T9" fmla="*/ 6 h 7"/>
                  <a:gd name="T10" fmla="*/ 4 w 7"/>
                  <a:gd name="T11" fmla="*/ 7 h 7"/>
                  <a:gd name="T12" fmla="*/ 0 w 7"/>
                  <a:gd name="T13" fmla="*/ 5 h 7"/>
                  <a:gd name="T14" fmla="*/ 2 w 7"/>
                  <a:gd name="T15" fmla="*/ 2 h 7"/>
                  <a:gd name="T16" fmla="*/ 4 w 7"/>
                  <a:gd name="T17" fmla="*/ 0 h 7"/>
                  <a:gd name="T18" fmla="*/ 7 w 7"/>
                  <a:gd name="T19"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1"/>
                    </a:moveTo>
                    <a:cubicBezTo>
                      <a:pt x="6" y="3"/>
                      <a:pt x="4" y="3"/>
                      <a:pt x="2" y="3"/>
                    </a:cubicBezTo>
                    <a:cubicBezTo>
                      <a:pt x="1" y="4"/>
                      <a:pt x="3" y="4"/>
                      <a:pt x="3" y="5"/>
                    </a:cubicBezTo>
                    <a:cubicBezTo>
                      <a:pt x="5" y="6"/>
                      <a:pt x="5" y="6"/>
                      <a:pt x="5" y="6"/>
                    </a:cubicBezTo>
                    <a:cubicBezTo>
                      <a:pt x="4" y="6"/>
                      <a:pt x="4" y="6"/>
                      <a:pt x="4" y="6"/>
                    </a:cubicBezTo>
                    <a:cubicBezTo>
                      <a:pt x="4" y="7"/>
                      <a:pt x="4" y="7"/>
                      <a:pt x="4" y="7"/>
                    </a:cubicBezTo>
                    <a:cubicBezTo>
                      <a:pt x="2" y="7"/>
                      <a:pt x="2" y="4"/>
                      <a:pt x="0" y="5"/>
                    </a:cubicBezTo>
                    <a:cubicBezTo>
                      <a:pt x="2" y="5"/>
                      <a:pt x="0" y="3"/>
                      <a:pt x="2" y="2"/>
                    </a:cubicBezTo>
                    <a:cubicBezTo>
                      <a:pt x="3" y="2"/>
                      <a:pt x="5" y="1"/>
                      <a:pt x="4"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7" name="Freeform 2481">
                <a:extLst>
                  <a:ext uri="{FF2B5EF4-FFF2-40B4-BE49-F238E27FC236}">
                    <a16:creationId xmlns:a16="http://schemas.microsoft.com/office/drawing/2014/main" id="{244C67D9-85EA-4644-BE78-812D5EF312E9}"/>
                  </a:ext>
                </a:extLst>
              </p:cNvPr>
              <p:cNvSpPr/>
              <p:nvPr/>
            </p:nvSpPr>
            <p:spPr bwMode="auto">
              <a:xfrm>
                <a:off x="3124" y="2324"/>
                <a:ext cx="2" cy="3"/>
              </a:xfrm>
              <a:custGeom>
                <a:gdLst>
                  <a:gd name="T0" fmla="*/ 1 w 1"/>
                  <a:gd name="T1" fmla="*/ 1 h 1"/>
                  <a:gd name="T2" fmla="*/ 0 w 1"/>
                  <a:gd name="T3" fmla="*/ 1 h 1"/>
                  <a:gd name="T4" fmla="*/ 1 w 1"/>
                  <a:gd name="T5" fmla="*/ 1 h 1"/>
                </a:gdLst>
                <a:cxnLst>
                  <a:cxn ang="0">
                    <a:pos x="T0" y="T1"/>
                  </a:cxn>
                  <a:cxn ang="0">
                    <a:pos x="T2" y="T3"/>
                  </a:cxn>
                  <a:cxn ang="0">
                    <a:pos x="T4" y="T5"/>
                  </a:cxn>
                </a:cxnLst>
                <a:rect l="0" t="0" r="r" b="b"/>
                <a:pathLst>
                  <a:path w="1" h="1">
                    <a:moveTo>
                      <a:pt x="1" y="1"/>
                    </a:moveTo>
                    <a:cubicBezTo>
                      <a:pt x="1" y="1"/>
                      <a:pt x="0" y="1"/>
                      <a:pt x="0" y="1"/>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8" name="Freeform 2482">
                <a:extLst>
                  <a:ext uri="{FF2B5EF4-FFF2-40B4-BE49-F238E27FC236}">
                    <a16:creationId xmlns:a16="http://schemas.microsoft.com/office/drawing/2014/main" id="{02776811-BDDC-4F6A-A9C6-7049E795C2F5}"/>
                  </a:ext>
                </a:extLst>
              </p:cNvPr>
              <p:cNvSpPr/>
              <p:nvPr/>
            </p:nvSpPr>
            <p:spPr bwMode="auto">
              <a:xfrm>
                <a:off x="2755" y="2327"/>
                <a:ext cx="3" cy="2"/>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59" name="Freeform 2483">
                <a:extLst>
                  <a:ext uri="{FF2B5EF4-FFF2-40B4-BE49-F238E27FC236}">
                    <a16:creationId xmlns:a16="http://schemas.microsoft.com/office/drawing/2014/main" id="{DFAEB89B-F8CD-401E-99A7-8D3D09289122}"/>
                  </a:ext>
                </a:extLst>
              </p:cNvPr>
              <p:cNvSpPr/>
              <p:nvPr/>
            </p:nvSpPr>
            <p:spPr bwMode="auto">
              <a:xfrm>
                <a:off x="2739" y="2327"/>
                <a:ext cx="3" cy="5"/>
              </a:xfrm>
              <a:custGeom>
                <a:gdLst>
                  <a:gd name="T0" fmla="*/ 1 w 1"/>
                  <a:gd name="T1" fmla="*/ 0 h 2"/>
                  <a:gd name="T2" fmla="*/ 0 w 1"/>
                  <a:gd name="T3" fmla="*/ 1 h 2"/>
                  <a:gd name="T4" fmla="*/ 0 w 1"/>
                  <a:gd name="T5" fmla="*/ 0 h 2"/>
                  <a:gd name="T6" fmla="*/ 1 w 1"/>
                  <a:gd name="T7" fmla="*/ 0 h 2"/>
                </a:gdLst>
                <a:cxnLst>
                  <a:cxn ang="0">
                    <a:pos x="T0" y="T1"/>
                  </a:cxn>
                  <a:cxn ang="0">
                    <a:pos x="T2" y="T3"/>
                  </a:cxn>
                  <a:cxn ang="0">
                    <a:pos x="T4" y="T5"/>
                  </a:cxn>
                  <a:cxn ang="0">
                    <a:pos x="T6" y="T7"/>
                  </a:cxn>
                </a:cxnLst>
                <a:rect l="0" t="0" r="r" b="b"/>
                <a:pathLst>
                  <a:path w="1" h="2">
                    <a:moveTo>
                      <a:pt x="1" y="0"/>
                    </a:moveTo>
                    <a:cubicBezTo>
                      <a:pt x="1" y="1"/>
                      <a:pt x="1" y="2"/>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0" name="Freeform 2484">
                <a:extLst>
                  <a:ext uri="{FF2B5EF4-FFF2-40B4-BE49-F238E27FC236}">
                    <a16:creationId xmlns:a16="http://schemas.microsoft.com/office/drawing/2014/main" id="{2DCF7381-A6B4-413E-8BAB-26FC42A76FC4}"/>
                  </a:ext>
                </a:extLst>
              </p:cNvPr>
              <p:cNvSpPr/>
              <p:nvPr/>
            </p:nvSpPr>
            <p:spPr bwMode="auto">
              <a:xfrm>
                <a:off x="2929" y="2327"/>
                <a:ext cx="5" cy="2"/>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1"/>
                      <a:pt x="1"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1" name="Freeform 2485">
                <a:extLst>
                  <a:ext uri="{FF2B5EF4-FFF2-40B4-BE49-F238E27FC236}">
                    <a16:creationId xmlns:a16="http://schemas.microsoft.com/office/drawing/2014/main" id="{93A7DD44-CF49-497C-B859-5F8F1ABDC507}"/>
                  </a:ext>
                </a:extLst>
              </p:cNvPr>
              <p:cNvSpPr/>
              <p:nvPr/>
            </p:nvSpPr>
            <p:spPr bwMode="auto">
              <a:xfrm>
                <a:off x="2504" y="2327"/>
                <a:ext cx="10" cy="5"/>
              </a:xfrm>
              <a:custGeom>
                <a:gdLst>
                  <a:gd name="T0" fmla="*/ 4 w 4"/>
                  <a:gd name="T1" fmla="*/ 1 h 2"/>
                  <a:gd name="T2" fmla="*/ 0 w 4"/>
                  <a:gd name="T3" fmla="*/ 1 h 2"/>
                  <a:gd name="T4" fmla="*/ 4 w 4"/>
                  <a:gd name="T5" fmla="*/ 1 h 2"/>
                </a:gdLst>
                <a:cxnLst>
                  <a:cxn ang="0">
                    <a:pos x="T0" y="T1"/>
                  </a:cxn>
                  <a:cxn ang="0">
                    <a:pos x="T2" y="T3"/>
                  </a:cxn>
                  <a:cxn ang="0">
                    <a:pos x="T4" y="T5"/>
                  </a:cxn>
                </a:cxnLst>
                <a:rect l="0" t="0" r="r" b="b"/>
                <a:pathLst>
                  <a:path w="4" h="2">
                    <a:moveTo>
                      <a:pt x="4" y="1"/>
                    </a:moveTo>
                    <a:cubicBezTo>
                      <a:pt x="3" y="2"/>
                      <a:pt x="2" y="1"/>
                      <a:pt x="0" y="1"/>
                    </a:cubicBezTo>
                    <a:cubicBezTo>
                      <a:pt x="1" y="0"/>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2" name="Freeform 2486">
                <a:extLst>
                  <a:ext uri="{FF2B5EF4-FFF2-40B4-BE49-F238E27FC236}">
                    <a16:creationId xmlns:a16="http://schemas.microsoft.com/office/drawing/2014/main" id="{48E7E984-CAE4-429D-852C-26C28B3CADDA}"/>
                  </a:ext>
                </a:extLst>
              </p:cNvPr>
              <p:cNvSpPr/>
              <p:nvPr/>
            </p:nvSpPr>
            <p:spPr bwMode="auto">
              <a:xfrm>
                <a:off x="2517" y="2327"/>
                <a:ext cx="11" cy="5"/>
              </a:xfrm>
              <a:custGeom>
                <a:gdLst>
                  <a:gd name="T0" fmla="*/ 4 w 4"/>
                  <a:gd name="T1" fmla="*/ 1 h 2"/>
                  <a:gd name="T2" fmla="*/ 0 w 4"/>
                  <a:gd name="T3" fmla="*/ 0 h 2"/>
                  <a:gd name="T4" fmla="*/ 4 w 4"/>
                  <a:gd name="T5" fmla="*/ 1 h 2"/>
                </a:gdLst>
                <a:cxnLst>
                  <a:cxn ang="0">
                    <a:pos x="T0" y="T1"/>
                  </a:cxn>
                  <a:cxn ang="0">
                    <a:pos x="T2" y="T3"/>
                  </a:cxn>
                  <a:cxn ang="0">
                    <a:pos x="T4" y="T5"/>
                  </a:cxn>
                </a:cxnLst>
                <a:rect l="0" t="0" r="r" b="b"/>
                <a:pathLst>
                  <a:path w="4" h="2">
                    <a:moveTo>
                      <a:pt x="4" y="1"/>
                    </a:moveTo>
                    <a:cubicBezTo>
                      <a:pt x="3" y="0"/>
                      <a:pt x="1" y="2"/>
                      <a:pt x="0" y="0"/>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3" name="Freeform 2487">
                <a:extLst>
                  <a:ext uri="{FF2B5EF4-FFF2-40B4-BE49-F238E27FC236}">
                    <a16:creationId xmlns:a16="http://schemas.microsoft.com/office/drawing/2014/main" id="{40573890-D468-44E5-8454-78D4CE29D7CA}"/>
                  </a:ext>
                </a:extLst>
              </p:cNvPr>
              <p:cNvSpPr/>
              <p:nvPr/>
            </p:nvSpPr>
            <p:spPr bwMode="auto">
              <a:xfrm>
                <a:off x="2723" y="2329"/>
                <a:ext cx="3" cy="3"/>
              </a:xfrm>
              <a:custGeom>
                <a:gdLst>
                  <a:gd name="T0" fmla="*/ 1 w 1"/>
                  <a:gd name="T1" fmla="*/ 0 h 1"/>
                  <a:gd name="T2" fmla="*/ 1 w 1"/>
                  <a:gd name="T3" fmla="*/ 0 h 1"/>
                  <a:gd name="T4" fmla="*/ 1 w 1"/>
                  <a:gd name="T5" fmla="*/ 1 h 1"/>
                  <a:gd name="T6" fmla="*/ 0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1" y="1"/>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4" name="Freeform 2488">
                <a:extLst>
                  <a:ext uri="{FF2B5EF4-FFF2-40B4-BE49-F238E27FC236}">
                    <a16:creationId xmlns:a16="http://schemas.microsoft.com/office/drawing/2014/main" id="{364F7D7A-F46C-407F-9150-4540677FABF9}"/>
                  </a:ext>
                </a:extLst>
              </p:cNvPr>
              <p:cNvSpPr/>
              <p:nvPr/>
            </p:nvSpPr>
            <p:spPr bwMode="auto">
              <a:xfrm>
                <a:off x="2488" y="2329"/>
                <a:ext cx="13" cy="3"/>
              </a:xfrm>
              <a:custGeom>
                <a:gdLst>
                  <a:gd name="T0" fmla="*/ 5 w 5"/>
                  <a:gd name="T1" fmla="*/ 0 h 1"/>
                  <a:gd name="T2" fmla="*/ 0 w 5"/>
                  <a:gd name="T3" fmla="*/ 0 h 1"/>
                  <a:gd name="T4" fmla="*/ 5 w 5"/>
                  <a:gd name="T5" fmla="*/ 0 h 1"/>
                </a:gdLst>
                <a:cxnLst>
                  <a:cxn ang="0">
                    <a:pos x="T0" y="T1"/>
                  </a:cxn>
                  <a:cxn ang="0">
                    <a:pos x="T2" y="T3"/>
                  </a:cxn>
                  <a:cxn ang="0">
                    <a:pos x="T4" y="T5"/>
                  </a:cxn>
                </a:cxnLst>
                <a:rect l="0" t="0" r="r" b="b"/>
                <a:pathLst>
                  <a:path w="5" h="1">
                    <a:moveTo>
                      <a:pt x="5" y="0"/>
                    </a:moveTo>
                    <a:cubicBezTo>
                      <a:pt x="4" y="1"/>
                      <a:pt x="2" y="1"/>
                      <a:pt x="0" y="0"/>
                    </a:cubicBezTo>
                    <a:cubicBezTo>
                      <a:pt x="2" y="0"/>
                      <a:pt x="3"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5" name="Freeform 2489">
                <a:extLst>
                  <a:ext uri="{FF2B5EF4-FFF2-40B4-BE49-F238E27FC236}">
                    <a16:creationId xmlns:a16="http://schemas.microsoft.com/office/drawing/2014/main" id="{D483B1C9-372D-47A5-915B-58EEA1A4B775}"/>
                  </a:ext>
                </a:extLst>
              </p:cNvPr>
              <p:cNvSpPr/>
              <p:nvPr/>
            </p:nvSpPr>
            <p:spPr bwMode="auto">
              <a:xfrm>
                <a:off x="2469" y="2329"/>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6" name="Freeform 2490">
                <a:extLst>
                  <a:ext uri="{FF2B5EF4-FFF2-40B4-BE49-F238E27FC236}">
                    <a16:creationId xmlns:a16="http://schemas.microsoft.com/office/drawing/2014/main" id="{DFAF2AA3-C515-4B69-B5C3-A95757125A64}"/>
                  </a:ext>
                </a:extLst>
              </p:cNvPr>
              <p:cNvSpPr/>
              <p:nvPr/>
            </p:nvSpPr>
            <p:spPr bwMode="auto">
              <a:xfrm>
                <a:off x="2883" y="2329"/>
                <a:ext cx="11" cy="6"/>
              </a:xfrm>
              <a:custGeom>
                <a:gdLst>
                  <a:gd name="T0" fmla="*/ 3 w 4"/>
                  <a:gd name="T1" fmla="*/ 1 h 2"/>
                  <a:gd name="T2" fmla="*/ 4 w 4"/>
                  <a:gd name="T3" fmla="*/ 1 h 2"/>
                  <a:gd name="T4" fmla="*/ 0 w 4"/>
                  <a:gd name="T5" fmla="*/ 0 h 2"/>
                  <a:gd name="T6" fmla="*/ 3 w 4"/>
                  <a:gd name="T7" fmla="*/ 1 h 2"/>
                </a:gdLst>
                <a:cxnLst>
                  <a:cxn ang="0">
                    <a:pos x="T0" y="T1"/>
                  </a:cxn>
                  <a:cxn ang="0">
                    <a:pos x="T2" y="T3"/>
                  </a:cxn>
                  <a:cxn ang="0">
                    <a:pos x="T4" y="T5"/>
                  </a:cxn>
                  <a:cxn ang="0">
                    <a:pos x="T6" y="T7"/>
                  </a:cxn>
                </a:cxnLst>
                <a:rect l="0" t="0" r="r" b="b"/>
                <a:pathLst>
                  <a:path w="4" h="2">
                    <a:moveTo>
                      <a:pt x="3" y="1"/>
                    </a:moveTo>
                    <a:cubicBezTo>
                      <a:pt x="3" y="1"/>
                      <a:pt x="4" y="1"/>
                      <a:pt x="4" y="1"/>
                    </a:cubicBezTo>
                    <a:cubicBezTo>
                      <a:pt x="2" y="2"/>
                      <a:pt x="2" y="1"/>
                      <a:pt x="0"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7" name="Freeform 2491">
                <a:extLst>
                  <a:ext uri="{FF2B5EF4-FFF2-40B4-BE49-F238E27FC236}">
                    <a16:creationId xmlns:a16="http://schemas.microsoft.com/office/drawing/2014/main" id="{EB409B06-C7A0-4D97-9AD9-9D7354788706}"/>
                  </a:ext>
                </a:extLst>
              </p:cNvPr>
              <p:cNvSpPr/>
              <p:nvPr/>
            </p:nvSpPr>
            <p:spPr bwMode="auto">
              <a:xfrm>
                <a:off x="2923" y="2329"/>
                <a:ext cx="22" cy="11"/>
              </a:xfrm>
              <a:custGeom>
                <a:gdLst>
                  <a:gd name="T0" fmla="*/ 8 w 8"/>
                  <a:gd name="T1" fmla="*/ 1 h 4"/>
                  <a:gd name="T2" fmla="*/ 5 w 8"/>
                  <a:gd name="T3" fmla="*/ 2 h 4"/>
                  <a:gd name="T4" fmla="*/ 6 w 8"/>
                  <a:gd name="T5" fmla="*/ 2 h 4"/>
                  <a:gd name="T6" fmla="*/ 0 w 8"/>
                  <a:gd name="T7" fmla="*/ 2 h 4"/>
                  <a:gd name="T8" fmla="*/ 7 w 8"/>
                  <a:gd name="T9" fmla="*/ 0 h 4"/>
                  <a:gd name="T10" fmla="*/ 8 w 8"/>
                  <a:gd name="T11" fmla="*/ 1 h 4"/>
                </a:gdLst>
                <a:cxnLst>
                  <a:cxn ang="0">
                    <a:pos x="T0" y="T1"/>
                  </a:cxn>
                  <a:cxn ang="0">
                    <a:pos x="T2" y="T3"/>
                  </a:cxn>
                  <a:cxn ang="0">
                    <a:pos x="T4" y="T5"/>
                  </a:cxn>
                  <a:cxn ang="0">
                    <a:pos x="T6" y="T7"/>
                  </a:cxn>
                  <a:cxn ang="0">
                    <a:pos x="T8" y="T9"/>
                  </a:cxn>
                  <a:cxn ang="0">
                    <a:pos x="T10" y="T11"/>
                  </a:cxn>
                </a:cxnLst>
                <a:rect l="0" t="0" r="r" b="b"/>
                <a:pathLst>
                  <a:path w="8" h="4">
                    <a:moveTo>
                      <a:pt x="8" y="1"/>
                    </a:moveTo>
                    <a:cubicBezTo>
                      <a:pt x="7" y="1"/>
                      <a:pt x="7" y="4"/>
                      <a:pt x="5" y="2"/>
                    </a:cubicBezTo>
                    <a:cubicBezTo>
                      <a:pt x="6" y="2"/>
                      <a:pt x="6" y="2"/>
                      <a:pt x="6" y="2"/>
                    </a:cubicBezTo>
                    <a:cubicBezTo>
                      <a:pt x="0" y="2"/>
                      <a:pt x="0" y="2"/>
                      <a:pt x="0" y="2"/>
                    </a:cubicBezTo>
                    <a:cubicBezTo>
                      <a:pt x="2" y="0"/>
                      <a:pt x="6" y="2"/>
                      <a:pt x="7" y="0"/>
                    </a:cubicBezTo>
                    <a:cubicBezTo>
                      <a:pt x="8" y="0"/>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8" name="Freeform 2492">
                <a:extLst>
                  <a:ext uri="{FF2B5EF4-FFF2-40B4-BE49-F238E27FC236}">
                    <a16:creationId xmlns:a16="http://schemas.microsoft.com/office/drawing/2014/main" id="{81E1C557-CDFC-4046-B5D5-24BF3AE39302}"/>
                  </a:ext>
                </a:extLst>
              </p:cNvPr>
              <p:cNvSpPr/>
              <p:nvPr/>
            </p:nvSpPr>
            <p:spPr bwMode="auto">
              <a:xfrm>
                <a:off x="2947" y="2327"/>
                <a:ext cx="8" cy="8"/>
              </a:xfrm>
              <a:custGeom>
                <a:gdLst>
                  <a:gd name="T0" fmla="*/ 2 w 3"/>
                  <a:gd name="T1" fmla="*/ 3 h 3"/>
                  <a:gd name="T2" fmla="*/ 0 w 3"/>
                  <a:gd name="T3" fmla="*/ 2 h 3"/>
                  <a:gd name="T4" fmla="*/ 2 w 3"/>
                  <a:gd name="T5" fmla="*/ 2 h 3"/>
                  <a:gd name="T6" fmla="*/ 2 w 3"/>
                  <a:gd name="T7" fmla="*/ 3 h 3"/>
                </a:gdLst>
                <a:cxnLst>
                  <a:cxn ang="0">
                    <a:pos x="T0" y="T1"/>
                  </a:cxn>
                  <a:cxn ang="0">
                    <a:pos x="T2" y="T3"/>
                  </a:cxn>
                  <a:cxn ang="0">
                    <a:pos x="T4" y="T5"/>
                  </a:cxn>
                  <a:cxn ang="0">
                    <a:pos x="T6" y="T7"/>
                  </a:cxn>
                </a:cxnLst>
                <a:rect l="0" t="0" r="r" b="b"/>
                <a:pathLst>
                  <a:path w="3" h="3">
                    <a:moveTo>
                      <a:pt x="2" y="3"/>
                    </a:moveTo>
                    <a:cubicBezTo>
                      <a:pt x="0" y="2"/>
                      <a:pt x="0" y="2"/>
                      <a:pt x="0" y="2"/>
                    </a:cubicBezTo>
                    <a:cubicBezTo>
                      <a:pt x="1" y="2"/>
                      <a:pt x="2" y="0"/>
                      <a:pt x="2" y="2"/>
                    </a:cubicBezTo>
                    <a:cubicBezTo>
                      <a:pt x="2" y="2"/>
                      <a:pt x="3" y="2"/>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69" name="Freeform 2493">
                <a:extLst>
                  <a:ext uri="{FF2B5EF4-FFF2-40B4-BE49-F238E27FC236}">
                    <a16:creationId xmlns:a16="http://schemas.microsoft.com/office/drawing/2014/main" id="{37E8F051-3715-4335-8EFF-23558B59687B}"/>
                  </a:ext>
                </a:extLst>
              </p:cNvPr>
              <p:cNvSpPr/>
              <p:nvPr/>
            </p:nvSpPr>
            <p:spPr bwMode="auto">
              <a:xfrm>
                <a:off x="3327" y="2329"/>
                <a:ext cx="13" cy="8"/>
              </a:xfrm>
              <a:custGeom>
                <a:gdLst>
                  <a:gd name="T0" fmla="*/ 4 w 5"/>
                  <a:gd name="T1" fmla="*/ 0 h 3"/>
                  <a:gd name="T2" fmla="*/ 2 w 5"/>
                  <a:gd name="T3" fmla="*/ 3 h 3"/>
                  <a:gd name="T4" fmla="*/ 2 w 5"/>
                  <a:gd name="T5" fmla="*/ 2 h 3"/>
                  <a:gd name="T6" fmla="*/ 0 w 5"/>
                  <a:gd name="T7" fmla="*/ 2 h 3"/>
                  <a:gd name="T8" fmla="*/ 2 w 5"/>
                  <a:gd name="T9" fmla="*/ 0 h 3"/>
                  <a:gd name="T10" fmla="*/ 4 w 5"/>
                  <a:gd name="T11" fmla="*/ 0 h 3"/>
                </a:gdLst>
                <a:cxnLst>
                  <a:cxn ang="0">
                    <a:pos x="T0" y="T1"/>
                  </a:cxn>
                  <a:cxn ang="0">
                    <a:pos x="T2" y="T3"/>
                  </a:cxn>
                  <a:cxn ang="0">
                    <a:pos x="T4" y="T5"/>
                  </a:cxn>
                  <a:cxn ang="0">
                    <a:pos x="T6" y="T7"/>
                  </a:cxn>
                  <a:cxn ang="0">
                    <a:pos x="T8" y="T9"/>
                  </a:cxn>
                  <a:cxn ang="0">
                    <a:pos x="T10" y="T11"/>
                  </a:cxn>
                </a:cxnLst>
                <a:rect l="0" t="0" r="r" b="b"/>
                <a:pathLst>
                  <a:path w="5" h="3">
                    <a:moveTo>
                      <a:pt x="4" y="0"/>
                    </a:moveTo>
                    <a:cubicBezTo>
                      <a:pt x="5" y="2"/>
                      <a:pt x="2" y="2"/>
                      <a:pt x="2" y="3"/>
                    </a:cubicBezTo>
                    <a:cubicBezTo>
                      <a:pt x="2" y="2"/>
                      <a:pt x="2" y="2"/>
                      <a:pt x="2" y="2"/>
                    </a:cubicBezTo>
                    <a:cubicBezTo>
                      <a:pt x="2" y="2"/>
                      <a:pt x="1" y="2"/>
                      <a:pt x="0" y="2"/>
                    </a:cubicBezTo>
                    <a:cubicBezTo>
                      <a:pt x="2" y="0"/>
                      <a:pt x="2" y="0"/>
                      <a:pt x="2" y="0"/>
                    </a:cubicBezTo>
                    <a:cubicBezTo>
                      <a:pt x="2" y="2"/>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0" name="Freeform 2494">
                <a:extLst>
                  <a:ext uri="{FF2B5EF4-FFF2-40B4-BE49-F238E27FC236}">
                    <a16:creationId xmlns:a16="http://schemas.microsoft.com/office/drawing/2014/main" id="{9CBC253A-4959-419C-BD93-B9E6FD3959CA}"/>
                  </a:ext>
                </a:extLst>
              </p:cNvPr>
              <p:cNvSpPr/>
              <p:nvPr/>
            </p:nvSpPr>
            <p:spPr bwMode="auto">
              <a:xfrm>
                <a:off x="2376" y="2329"/>
                <a:ext cx="10" cy="8"/>
              </a:xfrm>
              <a:custGeom>
                <a:gdLst>
                  <a:gd name="T0" fmla="*/ 4 w 4"/>
                  <a:gd name="T1" fmla="*/ 1 h 3"/>
                  <a:gd name="T2" fmla="*/ 1 w 4"/>
                  <a:gd name="T3" fmla="*/ 3 h 3"/>
                  <a:gd name="T4" fmla="*/ 0 w 4"/>
                  <a:gd name="T5" fmla="*/ 2 h 3"/>
                  <a:gd name="T6" fmla="*/ 2 w 4"/>
                  <a:gd name="T7" fmla="*/ 2 h 3"/>
                  <a:gd name="T8" fmla="*/ 2 w 4"/>
                  <a:gd name="T9" fmla="*/ 3 h 3"/>
                  <a:gd name="T10" fmla="*/ 4 w 4"/>
                  <a:gd name="T11" fmla="*/ 1 h 3"/>
                  <a:gd name="T12" fmla="*/ 3 w 4"/>
                  <a:gd name="T13" fmla="*/ 1 h 3"/>
                  <a:gd name="T14" fmla="*/ 4 w 4"/>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1"/>
                    </a:moveTo>
                    <a:cubicBezTo>
                      <a:pt x="3" y="2"/>
                      <a:pt x="3" y="3"/>
                      <a:pt x="1" y="3"/>
                    </a:cubicBezTo>
                    <a:cubicBezTo>
                      <a:pt x="1" y="2"/>
                      <a:pt x="1" y="1"/>
                      <a:pt x="0" y="2"/>
                    </a:cubicBezTo>
                    <a:cubicBezTo>
                      <a:pt x="1" y="1"/>
                      <a:pt x="1" y="2"/>
                      <a:pt x="2" y="2"/>
                    </a:cubicBezTo>
                    <a:cubicBezTo>
                      <a:pt x="2" y="2"/>
                      <a:pt x="1" y="3"/>
                      <a:pt x="2" y="3"/>
                    </a:cubicBezTo>
                    <a:cubicBezTo>
                      <a:pt x="4" y="1"/>
                      <a:pt x="4" y="1"/>
                      <a:pt x="4" y="1"/>
                    </a:cubicBezTo>
                    <a:cubicBezTo>
                      <a:pt x="3" y="1"/>
                      <a:pt x="3" y="1"/>
                      <a:pt x="3" y="1"/>
                    </a:cubicBezTo>
                    <a:cubicBezTo>
                      <a:pt x="3" y="1"/>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1" name="Freeform 2495">
                <a:extLst>
                  <a:ext uri="{FF2B5EF4-FFF2-40B4-BE49-F238E27FC236}">
                    <a16:creationId xmlns:a16="http://schemas.microsoft.com/office/drawing/2014/main" id="{6FC1A99A-8626-4C6D-8501-823F6C73B592}"/>
                  </a:ext>
                </a:extLst>
              </p:cNvPr>
              <p:cNvSpPr/>
              <p:nvPr/>
            </p:nvSpPr>
            <p:spPr bwMode="auto">
              <a:xfrm>
                <a:off x="2445" y="2332"/>
                <a:ext cx="5" cy="0"/>
              </a:xfrm>
              <a:custGeom>
                <a:gdLst>
                  <a:gd name="T0" fmla="*/ 2 w 2"/>
                  <a:gd name="T1" fmla="*/ 0 w 2"/>
                  <a:gd name="T2" fmla="*/ 0 w 2"/>
                  <a:gd name="T3" fmla="*/ 2 w 2"/>
                </a:gdLst>
                <a:cxnLst>
                  <a:cxn ang="0">
                    <a:pos x="T0" y="0"/>
                  </a:cxn>
                  <a:cxn ang="0">
                    <a:pos x="T1" y="0"/>
                  </a:cxn>
                  <a:cxn ang="0">
                    <a:pos x="T2" y="0"/>
                  </a:cxn>
                  <a:cxn ang="0">
                    <a:pos x="T3" y="0"/>
                  </a:cxn>
                </a:cxnLst>
                <a:rect l="0" t="0" r="r" b="b"/>
                <a:pathLst>
                  <a:path w="2">
                    <a:moveTo>
                      <a:pt x="2" y="0"/>
                    </a:moveTo>
                    <a:cubicBezTo>
                      <a:pt x="2" y="0"/>
                      <a:pt x="1" y="0"/>
                      <a:pt x="0" y="0"/>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2" name="Freeform 2496">
                <a:extLst>
                  <a:ext uri="{FF2B5EF4-FFF2-40B4-BE49-F238E27FC236}">
                    <a16:creationId xmlns:a16="http://schemas.microsoft.com/office/drawing/2014/main" id="{9D2A7458-70A6-45DF-A488-32D91D0D8373}"/>
                  </a:ext>
                </a:extLst>
              </p:cNvPr>
              <p:cNvSpPr/>
              <p:nvPr/>
            </p:nvSpPr>
            <p:spPr bwMode="auto">
              <a:xfrm>
                <a:off x="2450" y="2329"/>
                <a:ext cx="6" cy="6"/>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2" y="2"/>
                      <a:pt x="1" y="0"/>
                      <a:pt x="1" y="1"/>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3" name="Freeform 2497">
                <a:extLst>
                  <a:ext uri="{FF2B5EF4-FFF2-40B4-BE49-F238E27FC236}">
                    <a16:creationId xmlns:a16="http://schemas.microsoft.com/office/drawing/2014/main" id="{1ED970A6-F02E-45CB-BA40-01408B76901D}"/>
                  </a:ext>
                </a:extLst>
              </p:cNvPr>
              <p:cNvSpPr/>
              <p:nvPr/>
            </p:nvSpPr>
            <p:spPr bwMode="auto">
              <a:xfrm>
                <a:off x="2271" y="2329"/>
                <a:ext cx="6" cy="6"/>
              </a:xfrm>
              <a:custGeom>
                <a:gdLst>
                  <a:gd name="T0" fmla="*/ 1 w 2"/>
                  <a:gd name="T1" fmla="*/ 1 h 2"/>
                  <a:gd name="T2" fmla="*/ 0 w 2"/>
                  <a:gd name="T3" fmla="*/ 2 h 2"/>
                  <a:gd name="T4" fmla="*/ 0 w 2"/>
                  <a:gd name="T5" fmla="*/ 1 h 2"/>
                  <a:gd name="T6" fmla="*/ 1 w 2"/>
                  <a:gd name="T7" fmla="*/ 1 h 2"/>
                </a:gdLst>
                <a:cxnLst>
                  <a:cxn ang="0">
                    <a:pos x="T0" y="T1"/>
                  </a:cxn>
                  <a:cxn ang="0">
                    <a:pos x="T2" y="T3"/>
                  </a:cxn>
                  <a:cxn ang="0">
                    <a:pos x="T4" y="T5"/>
                  </a:cxn>
                  <a:cxn ang="0">
                    <a:pos x="T6" y="T7"/>
                  </a:cxn>
                </a:cxnLst>
                <a:rect l="0" t="0" r="r" b="b"/>
                <a:pathLst>
                  <a:path w="2" h="2">
                    <a:moveTo>
                      <a:pt x="1" y="1"/>
                    </a:moveTo>
                    <a:cubicBezTo>
                      <a:pt x="1" y="2"/>
                      <a:pt x="0" y="1"/>
                      <a:pt x="0" y="2"/>
                    </a:cubicBezTo>
                    <a:cubicBezTo>
                      <a:pt x="0" y="1"/>
                      <a:pt x="0" y="1"/>
                      <a:pt x="0" y="1"/>
                    </a:cubicBezTo>
                    <a:cubicBezTo>
                      <a:pt x="0" y="2"/>
                      <a:pt x="2"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4" name="Freeform 2498">
                <a:extLst>
                  <a:ext uri="{FF2B5EF4-FFF2-40B4-BE49-F238E27FC236}">
                    <a16:creationId xmlns:a16="http://schemas.microsoft.com/office/drawing/2014/main" id="{45F1B72B-BC15-43C6-9AE0-9328F997C122}"/>
                  </a:ext>
                </a:extLst>
              </p:cNvPr>
              <p:cNvSpPr/>
              <p:nvPr/>
            </p:nvSpPr>
            <p:spPr bwMode="auto">
              <a:xfrm>
                <a:off x="2878" y="2329"/>
                <a:ext cx="5" cy="6"/>
              </a:xfrm>
              <a:custGeom>
                <a:gdLst>
                  <a:gd name="T0" fmla="*/ 2 w 2"/>
                  <a:gd name="T1" fmla="*/ 2 h 2"/>
                  <a:gd name="T2" fmla="*/ 0 w 2"/>
                  <a:gd name="T3" fmla="*/ 1 h 2"/>
                  <a:gd name="T4" fmla="*/ 2 w 2"/>
                  <a:gd name="T5" fmla="*/ 2 h 2"/>
                </a:gdLst>
                <a:cxnLst>
                  <a:cxn ang="0">
                    <a:pos x="T0" y="T1"/>
                  </a:cxn>
                  <a:cxn ang="0">
                    <a:pos x="T2" y="T3"/>
                  </a:cxn>
                  <a:cxn ang="0">
                    <a:pos x="T4" y="T5"/>
                  </a:cxn>
                </a:cxnLst>
                <a:rect l="0" t="0" r="r" b="b"/>
                <a:pathLst>
                  <a:path w="2" h="2">
                    <a:moveTo>
                      <a:pt x="2" y="2"/>
                    </a:moveTo>
                    <a:cubicBezTo>
                      <a:pt x="2" y="2"/>
                      <a:pt x="0" y="2"/>
                      <a:pt x="0" y="1"/>
                    </a:cubicBezTo>
                    <a:cubicBezTo>
                      <a:pt x="1" y="0"/>
                      <a:pt x="2" y="1"/>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5" name="Freeform 2499">
                <a:extLst>
                  <a:ext uri="{FF2B5EF4-FFF2-40B4-BE49-F238E27FC236}">
                    <a16:creationId xmlns:a16="http://schemas.microsoft.com/office/drawing/2014/main" id="{0B677995-C00B-4158-AB83-713105112AB8}"/>
                  </a:ext>
                </a:extLst>
              </p:cNvPr>
              <p:cNvSpPr/>
              <p:nvPr/>
            </p:nvSpPr>
            <p:spPr bwMode="auto">
              <a:xfrm>
                <a:off x="3017" y="2332"/>
                <a:ext cx="5" cy="3"/>
              </a:xfrm>
              <a:custGeom>
                <a:gdLst>
                  <a:gd name="T0" fmla="*/ 2 w 2"/>
                  <a:gd name="T1" fmla="*/ 0 h 1"/>
                  <a:gd name="T2" fmla="*/ 0 w 2"/>
                  <a:gd name="T3" fmla="*/ 0 h 1"/>
                  <a:gd name="T4" fmla="*/ 2 w 2"/>
                  <a:gd name="T5" fmla="*/ 0 h 1"/>
                </a:gdLst>
                <a:cxnLst>
                  <a:cxn ang="0">
                    <a:pos x="T0" y="T1"/>
                  </a:cxn>
                  <a:cxn ang="0">
                    <a:pos x="T2" y="T3"/>
                  </a:cxn>
                  <a:cxn ang="0">
                    <a:pos x="T4" y="T5"/>
                  </a:cxn>
                </a:cxnLst>
                <a:rect l="0" t="0" r="r" b="b"/>
                <a:pathLst>
                  <a:path w="2" h="1">
                    <a:moveTo>
                      <a:pt x="2" y="0"/>
                    </a:moveTo>
                    <a:cubicBezTo>
                      <a:pt x="1" y="1"/>
                      <a:pt x="1"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6" name="Freeform 2500">
                <a:extLst>
                  <a:ext uri="{FF2B5EF4-FFF2-40B4-BE49-F238E27FC236}">
                    <a16:creationId xmlns:a16="http://schemas.microsoft.com/office/drawing/2014/main" id="{FFF1F3D2-791E-4F49-8296-3DFB687DB0E5}"/>
                  </a:ext>
                </a:extLst>
              </p:cNvPr>
              <p:cNvSpPr/>
              <p:nvPr/>
            </p:nvSpPr>
            <p:spPr bwMode="auto">
              <a:xfrm>
                <a:off x="2303" y="2332"/>
                <a:ext cx="3"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7" name="Freeform 2501">
                <a:extLst>
                  <a:ext uri="{FF2B5EF4-FFF2-40B4-BE49-F238E27FC236}">
                    <a16:creationId xmlns:a16="http://schemas.microsoft.com/office/drawing/2014/main" id="{998506BE-0540-4567-B539-CF24A6E41E39}"/>
                  </a:ext>
                </a:extLst>
              </p:cNvPr>
              <p:cNvSpPr/>
              <p:nvPr/>
            </p:nvSpPr>
            <p:spPr bwMode="auto">
              <a:xfrm>
                <a:off x="2413" y="2329"/>
                <a:ext cx="19" cy="8"/>
              </a:xfrm>
              <a:custGeom>
                <a:gdLst>
                  <a:gd name="T0" fmla="*/ 7 w 7"/>
                  <a:gd name="T1" fmla="*/ 2 h 3"/>
                  <a:gd name="T2" fmla="*/ 1 w 7"/>
                  <a:gd name="T3" fmla="*/ 2 h 3"/>
                  <a:gd name="T4" fmla="*/ 0 w 7"/>
                  <a:gd name="T5" fmla="*/ 1 h 3"/>
                  <a:gd name="T6" fmla="*/ 7 w 7"/>
                  <a:gd name="T7" fmla="*/ 2 h 3"/>
                </a:gdLst>
                <a:cxnLst>
                  <a:cxn ang="0">
                    <a:pos x="T0" y="T1"/>
                  </a:cxn>
                  <a:cxn ang="0">
                    <a:pos x="T2" y="T3"/>
                  </a:cxn>
                  <a:cxn ang="0">
                    <a:pos x="T4" y="T5"/>
                  </a:cxn>
                  <a:cxn ang="0">
                    <a:pos x="T6" y="T7"/>
                  </a:cxn>
                </a:cxnLst>
                <a:rect l="0" t="0" r="r" b="b"/>
                <a:pathLst>
                  <a:path w="7" h="3">
                    <a:moveTo>
                      <a:pt x="7" y="2"/>
                    </a:moveTo>
                    <a:cubicBezTo>
                      <a:pt x="5" y="3"/>
                      <a:pt x="4" y="3"/>
                      <a:pt x="1" y="2"/>
                    </a:cubicBezTo>
                    <a:cubicBezTo>
                      <a:pt x="0" y="1"/>
                      <a:pt x="0" y="1"/>
                      <a:pt x="0" y="1"/>
                    </a:cubicBezTo>
                    <a:cubicBezTo>
                      <a:pt x="3" y="0"/>
                      <a:pt x="5" y="3"/>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8" name="Freeform 2502">
                <a:extLst>
                  <a:ext uri="{FF2B5EF4-FFF2-40B4-BE49-F238E27FC236}">
                    <a16:creationId xmlns:a16="http://schemas.microsoft.com/office/drawing/2014/main" id="{907E4438-F7BA-4A18-ADAE-4769B32048AB}"/>
                  </a:ext>
                </a:extLst>
              </p:cNvPr>
              <p:cNvSpPr/>
              <p:nvPr/>
            </p:nvSpPr>
            <p:spPr bwMode="auto">
              <a:xfrm>
                <a:off x="2544" y="2332"/>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79" name="Freeform 2503">
                <a:extLst>
                  <a:ext uri="{FF2B5EF4-FFF2-40B4-BE49-F238E27FC236}">
                    <a16:creationId xmlns:a16="http://schemas.microsoft.com/office/drawing/2014/main" id="{00A37514-C67A-4766-A5F6-77BB4D669B6E}"/>
                  </a:ext>
                </a:extLst>
              </p:cNvPr>
              <p:cNvSpPr/>
              <p:nvPr/>
            </p:nvSpPr>
            <p:spPr bwMode="auto">
              <a:xfrm>
                <a:off x="2859" y="2332"/>
                <a:ext cx="8" cy="5"/>
              </a:xfrm>
              <a:custGeom>
                <a:gdLst>
                  <a:gd name="T0" fmla="*/ 3 w 3"/>
                  <a:gd name="T1" fmla="*/ 1 h 2"/>
                  <a:gd name="T2" fmla="*/ 2 w 3"/>
                  <a:gd name="T3" fmla="*/ 2 h 2"/>
                  <a:gd name="T4" fmla="*/ 3 w 3"/>
                  <a:gd name="T5" fmla="*/ 2 h 2"/>
                  <a:gd name="T6" fmla="*/ 1 w 3"/>
                  <a:gd name="T7" fmla="*/ 2 h 2"/>
                  <a:gd name="T8" fmla="*/ 0 w 3"/>
                  <a:gd name="T9" fmla="*/ 1 h 2"/>
                  <a:gd name="T10" fmla="*/ 3 w 3"/>
                  <a:gd name="T11" fmla="*/ 1 h 2"/>
                </a:gdLst>
                <a:cxnLst>
                  <a:cxn ang="0">
                    <a:pos x="T0" y="T1"/>
                  </a:cxn>
                  <a:cxn ang="0">
                    <a:pos x="T2" y="T3"/>
                  </a:cxn>
                  <a:cxn ang="0">
                    <a:pos x="T4" y="T5"/>
                  </a:cxn>
                  <a:cxn ang="0">
                    <a:pos x="T6" y="T7"/>
                  </a:cxn>
                  <a:cxn ang="0">
                    <a:pos x="T8" y="T9"/>
                  </a:cxn>
                  <a:cxn ang="0">
                    <a:pos x="T10" y="T11"/>
                  </a:cxn>
                </a:cxnLst>
                <a:rect l="0" t="0" r="r" b="b"/>
                <a:pathLst>
                  <a:path w="3" h="2">
                    <a:moveTo>
                      <a:pt x="3" y="1"/>
                    </a:moveTo>
                    <a:cubicBezTo>
                      <a:pt x="2" y="2"/>
                      <a:pt x="2" y="2"/>
                      <a:pt x="2" y="2"/>
                    </a:cubicBezTo>
                    <a:cubicBezTo>
                      <a:pt x="3" y="2"/>
                      <a:pt x="3" y="2"/>
                      <a:pt x="3" y="2"/>
                    </a:cubicBezTo>
                    <a:cubicBezTo>
                      <a:pt x="1" y="2"/>
                      <a:pt x="1" y="2"/>
                      <a:pt x="1" y="2"/>
                    </a:cubicBezTo>
                    <a:cubicBezTo>
                      <a:pt x="0" y="1"/>
                      <a:pt x="0" y="1"/>
                      <a:pt x="0" y="1"/>
                    </a:cubicBezTo>
                    <a:cubicBezTo>
                      <a:pt x="2"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0" name="Freeform 2504">
                <a:extLst>
                  <a:ext uri="{FF2B5EF4-FFF2-40B4-BE49-F238E27FC236}">
                    <a16:creationId xmlns:a16="http://schemas.microsoft.com/office/drawing/2014/main" id="{95137B4B-013D-4E66-873D-E5C9F2875DAC}"/>
                  </a:ext>
                </a:extLst>
              </p:cNvPr>
              <p:cNvSpPr/>
              <p:nvPr/>
            </p:nvSpPr>
            <p:spPr bwMode="auto">
              <a:xfrm>
                <a:off x="3001" y="2332"/>
                <a:ext cx="2" cy="3"/>
              </a:xfrm>
              <a:custGeom>
                <a:gdLst>
                  <a:gd name="T0" fmla="*/ 0 w 2"/>
                  <a:gd name="T1" fmla="*/ 3 h 3"/>
                  <a:gd name="T2" fmla="*/ 2 w 2"/>
                  <a:gd name="T3" fmla="*/ 0 h 3"/>
                  <a:gd name="T4" fmla="*/ 2 w 2"/>
                  <a:gd name="T5" fmla="*/ 3 h 3"/>
                  <a:gd name="T6" fmla="*/ 0 w 2"/>
                  <a:gd name="T7" fmla="*/ 3 h 3"/>
                </a:gdLst>
                <a:cxnLst>
                  <a:cxn ang="0">
                    <a:pos x="T0" y="T1"/>
                  </a:cxn>
                  <a:cxn ang="0">
                    <a:pos x="T2" y="T3"/>
                  </a:cxn>
                  <a:cxn ang="0">
                    <a:pos x="T4" y="T5"/>
                  </a:cxn>
                  <a:cxn ang="0">
                    <a:pos x="T6" y="T7"/>
                  </a:cxn>
                </a:cxnLst>
                <a:rect l="0" t="0" r="r" b="b"/>
                <a:pathLst>
                  <a:path w="2" h="3">
                    <a:moveTo>
                      <a:pt x="0" y="3"/>
                    </a:moveTo>
                    <a:lnTo>
                      <a:pt x="2" y="0"/>
                    </a:lnTo>
                    <a:lnTo>
                      <a:pt x="2"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1" name="Freeform 2505">
                <a:extLst>
                  <a:ext uri="{FF2B5EF4-FFF2-40B4-BE49-F238E27FC236}">
                    <a16:creationId xmlns:a16="http://schemas.microsoft.com/office/drawing/2014/main" id="{7ACD7363-0F40-49E5-AB25-BC949DD3847D}"/>
                  </a:ext>
                </a:extLst>
              </p:cNvPr>
              <p:cNvSpPr/>
              <p:nvPr/>
            </p:nvSpPr>
            <p:spPr bwMode="auto">
              <a:xfrm>
                <a:off x="2442" y="2332"/>
                <a:ext cx="11" cy="8"/>
              </a:xfrm>
              <a:custGeom>
                <a:gdLst>
                  <a:gd name="T0" fmla="*/ 4 w 4"/>
                  <a:gd name="T1" fmla="*/ 1 h 3"/>
                  <a:gd name="T2" fmla="*/ 0 w 4"/>
                  <a:gd name="T3" fmla="*/ 2 h 3"/>
                  <a:gd name="T4" fmla="*/ 4 w 4"/>
                  <a:gd name="T5" fmla="*/ 1 h 3"/>
                </a:gdLst>
                <a:cxnLst>
                  <a:cxn ang="0">
                    <a:pos x="T0" y="T1"/>
                  </a:cxn>
                  <a:cxn ang="0">
                    <a:pos x="T2" y="T3"/>
                  </a:cxn>
                  <a:cxn ang="0">
                    <a:pos x="T4" y="T5"/>
                  </a:cxn>
                </a:cxnLst>
                <a:rect l="0" t="0" r="r" b="b"/>
                <a:pathLst>
                  <a:path w="4" h="3">
                    <a:moveTo>
                      <a:pt x="4" y="1"/>
                    </a:moveTo>
                    <a:cubicBezTo>
                      <a:pt x="3" y="3"/>
                      <a:pt x="1" y="1"/>
                      <a:pt x="0" y="2"/>
                    </a:cubicBezTo>
                    <a:cubicBezTo>
                      <a:pt x="2"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2" name="Freeform 2506">
                <a:extLst>
                  <a:ext uri="{FF2B5EF4-FFF2-40B4-BE49-F238E27FC236}">
                    <a16:creationId xmlns:a16="http://schemas.microsoft.com/office/drawing/2014/main" id="{C9966882-081B-48E0-A62F-6E5EE81F2486}"/>
                  </a:ext>
                </a:extLst>
              </p:cNvPr>
              <p:cNvSpPr/>
              <p:nvPr/>
            </p:nvSpPr>
            <p:spPr bwMode="auto">
              <a:xfrm>
                <a:off x="2536" y="2332"/>
                <a:ext cx="5"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3" name="Freeform 2507">
                <a:extLst>
                  <a:ext uri="{FF2B5EF4-FFF2-40B4-BE49-F238E27FC236}">
                    <a16:creationId xmlns:a16="http://schemas.microsoft.com/office/drawing/2014/main" id="{D219E57C-9E29-418D-9212-D89663EB61B5}"/>
                  </a:ext>
                </a:extLst>
              </p:cNvPr>
              <p:cNvSpPr/>
              <p:nvPr/>
            </p:nvSpPr>
            <p:spPr bwMode="auto">
              <a:xfrm>
                <a:off x="3773" y="2335"/>
                <a:ext cx="5" cy="5"/>
              </a:xfrm>
              <a:custGeom>
                <a:gdLst>
                  <a:gd name="T0" fmla="*/ 2 w 2"/>
                  <a:gd name="T1" fmla="*/ 0 h 2"/>
                  <a:gd name="T2" fmla="*/ 0 w 2"/>
                  <a:gd name="T3" fmla="*/ 1 h 2"/>
                  <a:gd name="T4" fmla="*/ 2 w 2"/>
                  <a:gd name="T5" fmla="*/ 0 h 2"/>
                </a:gdLst>
                <a:cxnLst>
                  <a:cxn ang="0">
                    <a:pos x="T0" y="T1"/>
                  </a:cxn>
                  <a:cxn ang="0">
                    <a:pos x="T2" y="T3"/>
                  </a:cxn>
                  <a:cxn ang="0">
                    <a:pos x="T4" y="T5"/>
                  </a:cxn>
                </a:cxnLst>
                <a:rect l="0" t="0" r="r" b="b"/>
                <a:pathLst>
                  <a:path w="2" h="2">
                    <a:moveTo>
                      <a:pt x="2" y="0"/>
                    </a:moveTo>
                    <a:cubicBezTo>
                      <a:pt x="2" y="0"/>
                      <a:pt x="1" y="2"/>
                      <a:pt x="0" y="1"/>
                    </a:cubicBezTo>
                    <a:cubicBezTo>
                      <a:pt x="1"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4" name="Freeform 2508">
                <a:extLst>
                  <a:ext uri="{FF2B5EF4-FFF2-40B4-BE49-F238E27FC236}">
                    <a16:creationId xmlns:a16="http://schemas.microsoft.com/office/drawing/2014/main" id="{4C8A11CC-8964-4F7E-86A8-F69C49116FF4}"/>
                  </a:ext>
                </a:extLst>
              </p:cNvPr>
              <p:cNvSpPr/>
              <p:nvPr/>
            </p:nvSpPr>
            <p:spPr bwMode="auto">
              <a:xfrm>
                <a:off x="2905" y="2332"/>
                <a:ext cx="21" cy="8"/>
              </a:xfrm>
              <a:custGeom>
                <a:gdLst>
                  <a:gd name="T0" fmla="*/ 7 w 8"/>
                  <a:gd name="T1" fmla="*/ 2 h 3"/>
                  <a:gd name="T2" fmla="*/ 8 w 8"/>
                  <a:gd name="T3" fmla="*/ 2 h 3"/>
                  <a:gd name="T4" fmla="*/ 7 w 8"/>
                  <a:gd name="T5" fmla="*/ 2 h 3"/>
                  <a:gd name="T6" fmla="*/ 3 w 8"/>
                  <a:gd name="T7" fmla="*/ 3 h 3"/>
                  <a:gd name="T8" fmla="*/ 0 w 8"/>
                  <a:gd name="T9" fmla="*/ 2 h 3"/>
                  <a:gd name="T10" fmla="*/ 3 w 8"/>
                  <a:gd name="T11" fmla="*/ 1 h 3"/>
                  <a:gd name="T12" fmla="*/ 7 w 8"/>
                  <a:gd name="T13" fmla="*/ 2 h 3"/>
                </a:gdLst>
                <a:cxnLst>
                  <a:cxn ang="0">
                    <a:pos x="T0" y="T1"/>
                  </a:cxn>
                  <a:cxn ang="0">
                    <a:pos x="T2" y="T3"/>
                  </a:cxn>
                  <a:cxn ang="0">
                    <a:pos x="T4" y="T5"/>
                  </a:cxn>
                  <a:cxn ang="0">
                    <a:pos x="T6" y="T7"/>
                  </a:cxn>
                  <a:cxn ang="0">
                    <a:pos x="T8" y="T9"/>
                  </a:cxn>
                  <a:cxn ang="0">
                    <a:pos x="T10" y="T11"/>
                  </a:cxn>
                  <a:cxn ang="0">
                    <a:pos x="T12" y="T13"/>
                  </a:cxn>
                </a:cxnLst>
                <a:rect l="0" t="0" r="r" b="b"/>
                <a:pathLst>
                  <a:path w="8" h="3">
                    <a:moveTo>
                      <a:pt x="7" y="2"/>
                    </a:moveTo>
                    <a:cubicBezTo>
                      <a:pt x="8" y="2"/>
                      <a:pt x="8" y="2"/>
                      <a:pt x="8" y="2"/>
                    </a:cubicBezTo>
                    <a:cubicBezTo>
                      <a:pt x="8" y="2"/>
                      <a:pt x="7" y="3"/>
                      <a:pt x="7" y="2"/>
                    </a:cubicBezTo>
                    <a:cubicBezTo>
                      <a:pt x="5" y="2"/>
                      <a:pt x="4" y="2"/>
                      <a:pt x="3" y="3"/>
                    </a:cubicBezTo>
                    <a:cubicBezTo>
                      <a:pt x="3" y="2"/>
                      <a:pt x="1" y="1"/>
                      <a:pt x="0" y="2"/>
                    </a:cubicBezTo>
                    <a:cubicBezTo>
                      <a:pt x="0" y="0"/>
                      <a:pt x="3" y="2"/>
                      <a:pt x="3" y="1"/>
                    </a:cubicBezTo>
                    <a:cubicBezTo>
                      <a:pt x="5" y="1"/>
                      <a:pt x="6"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5" name="Freeform 2509">
                <a:extLst>
                  <a:ext uri="{FF2B5EF4-FFF2-40B4-BE49-F238E27FC236}">
                    <a16:creationId xmlns:a16="http://schemas.microsoft.com/office/drawing/2014/main" id="{2CD1CC53-C810-4302-9BE6-9D745822E68B}"/>
                  </a:ext>
                </a:extLst>
              </p:cNvPr>
              <p:cNvSpPr/>
              <p:nvPr/>
            </p:nvSpPr>
            <p:spPr bwMode="auto">
              <a:xfrm>
                <a:off x="2477" y="2335"/>
                <a:ext cx="3" cy="2"/>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6" name="Freeform 2510">
                <a:extLst>
                  <a:ext uri="{FF2B5EF4-FFF2-40B4-BE49-F238E27FC236}">
                    <a16:creationId xmlns:a16="http://schemas.microsoft.com/office/drawing/2014/main" id="{DCFAFE6E-EC2D-4418-9608-9BAB8E23250B}"/>
                  </a:ext>
                </a:extLst>
              </p:cNvPr>
              <p:cNvSpPr/>
              <p:nvPr/>
            </p:nvSpPr>
            <p:spPr bwMode="auto">
              <a:xfrm>
                <a:off x="2926" y="2335"/>
                <a:ext cx="5" cy="2"/>
              </a:xfrm>
              <a:custGeom>
                <a:gdLst>
                  <a:gd name="T0" fmla="*/ 2 w 2"/>
                  <a:gd name="T1" fmla="*/ 1 h 1"/>
                  <a:gd name="T2" fmla="*/ 1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1"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7" name="Freeform 2511">
                <a:extLst>
                  <a:ext uri="{FF2B5EF4-FFF2-40B4-BE49-F238E27FC236}">
                    <a16:creationId xmlns:a16="http://schemas.microsoft.com/office/drawing/2014/main" id="{399D5CAD-C468-41BC-BF0E-F9A01AA8AA5E}"/>
                  </a:ext>
                </a:extLst>
              </p:cNvPr>
              <p:cNvSpPr/>
              <p:nvPr/>
            </p:nvSpPr>
            <p:spPr bwMode="auto">
              <a:xfrm>
                <a:off x="2453" y="2337"/>
                <a:ext cx="5" cy="0"/>
              </a:xfrm>
              <a:custGeom>
                <a:gdLst>
                  <a:gd name="T0" fmla="*/ 2 w 2"/>
                  <a:gd name="T1" fmla="*/ 1 w 2"/>
                  <a:gd name="T2" fmla="*/ 2 w 2"/>
                </a:gdLst>
                <a:cxnLst>
                  <a:cxn ang="0">
                    <a:pos x="T0" y="0"/>
                  </a:cxn>
                  <a:cxn ang="0">
                    <a:pos x="T1" y="0"/>
                  </a:cxn>
                  <a:cxn ang="0">
                    <a:pos x="T2" y="0"/>
                  </a:cxn>
                </a:cxnLst>
                <a:rect l="0" t="0" r="r" b="b"/>
                <a:pathLst>
                  <a:path w="2">
                    <a:moveTo>
                      <a:pt x="2" y="0"/>
                    </a:moveTo>
                    <a:cubicBezTo>
                      <a:pt x="2" y="0"/>
                      <a:pt x="0" y="0"/>
                      <a:pt x="1"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8" name="Freeform 2512">
                <a:extLst>
                  <a:ext uri="{FF2B5EF4-FFF2-40B4-BE49-F238E27FC236}">
                    <a16:creationId xmlns:a16="http://schemas.microsoft.com/office/drawing/2014/main" id="{4D0EEE2D-0D90-49BA-B9D4-8B9B0F13F783}"/>
                  </a:ext>
                </a:extLst>
              </p:cNvPr>
              <p:cNvSpPr/>
              <p:nvPr/>
            </p:nvSpPr>
            <p:spPr bwMode="auto">
              <a:xfrm>
                <a:off x="2482" y="2337"/>
                <a:ext cx="3"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89" name="Freeform 2513">
                <a:extLst>
                  <a:ext uri="{FF2B5EF4-FFF2-40B4-BE49-F238E27FC236}">
                    <a16:creationId xmlns:a16="http://schemas.microsoft.com/office/drawing/2014/main" id="{DF750FDB-0BFF-4EB9-9045-6E65533E8CB2}"/>
                  </a:ext>
                </a:extLst>
              </p:cNvPr>
              <p:cNvSpPr/>
              <p:nvPr/>
            </p:nvSpPr>
            <p:spPr bwMode="auto">
              <a:xfrm>
                <a:off x="2621" y="2332"/>
                <a:ext cx="11" cy="8"/>
              </a:xfrm>
              <a:custGeom>
                <a:gdLst>
                  <a:gd name="T0" fmla="*/ 4 w 4"/>
                  <a:gd name="T1" fmla="*/ 3 h 3"/>
                  <a:gd name="T2" fmla="*/ 0 w 4"/>
                  <a:gd name="T3" fmla="*/ 3 h 3"/>
                  <a:gd name="T4" fmla="*/ 4 w 4"/>
                  <a:gd name="T5" fmla="*/ 3 h 3"/>
                </a:gdLst>
                <a:cxnLst>
                  <a:cxn ang="0">
                    <a:pos x="T0" y="T1"/>
                  </a:cxn>
                  <a:cxn ang="0">
                    <a:pos x="T2" y="T3"/>
                  </a:cxn>
                  <a:cxn ang="0">
                    <a:pos x="T4" y="T5"/>
                  </a:cxn>
                </a:cxnLst>
                <a:rect l="0" t="0" r="r" b="b"/>
                <a:pathLst>
                  <a:path w="4" h="3">
                    <a:moveTo>
                      <a:pt x="4" y="3"/>
                    </a:moveTo>
                    <a:cubicBezTo>
                      <a:pt x="3" y="2"/>
                      <a:pt x="1" y="3"/>
                      <a:pt x="0" y="3"/>
                    </a:cubicBezTo>
                    <a:cubicBezTo>
                      <a:pt x="1" y="3"/>
                      <a:pt x="4"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1" name="Freeform 2514">
                <a:extLst>
                  <a:ext uri="{FF2B5EF4-FFF2-40B4-BE49-F238E27FC236}">
                    <a16:creationId xmlns:a16="http://schemas.microsoft.com/office/drawing/2014/main" id="{E8337896-392C-47E2-8502-ED798B18F5CF}"/>
                  </a:ext>
                </a:extLst>
              </p:cNvPr>
              <p:cNvSpPr/>
              <p:nvPr/>
            </p:nvSpPr>
            <p:spPr bwMode="auto">
              <a:xfrm>
                <a:off x="2472" y="2337"/>
                <a:ext cx="2"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2" name="Freeform 2515">
                <a:extLst>
                  <a:ext uri="{FF2B5EF4-FFF2-40B4-BE49-F238E27FC236}">
                    <a16:creationId xmlns:a16="http://schemas.microsoft.com/office/drawing/2014/main" id="{29A17792-6301-4DFF-B1F3-BD3E9D7C2099}"/>
                  </a:ext>
                </a:extLst>
              </p:cNvPr>
              <p:cNvSpPr/>
              <p:nvPr/>
            </p:nvSpPr>
            <p:spPr bwMode="auto">
              <a:xfrm>
                <a:off x="2512" y="2337"/>
                <a:ext cx="5" cy="3"/>
              </a:xfrm>
              <a:custGeom>
                <a:gdLst>
                  <a:gd name="T0" fmla="*/ 1 w 2"/>
                  <a:gd name="T1" fmla="*/ 1 h 1"/>
                  <a:gd name="T2" fmla="*/ 0 w 2"/>
                  <a:gd name="T3" fmla="*/ 1 h 1"/>
                  <a:gd name="T4" fmla="*/ 2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96" name="Freeform 2516">
                <a:extLst>
                  <a:ext uri="{FF2B5EF4-FFF2-40B4-BE49-F238E27FC236}">
                    <a16:creationId xmlns:a16="http://schemas.microsoft.com/office/drawing/2014/main" id="{5DF5527D-AA31-475D-9733-92C11D9A988A}"/>
                  </a:ext>
                </a:extLst>
              </p:cNvPr>
              <p:cNvSpPr/>
              <p:nvPr/>
            </p:nvSpPr>
            <p:spPr bwMode="auto">
              <a:xfrm>
                <a:off x="2715" y="2335"/>
                <a:ext cx="11" cy="8"/>
              </a:xfrm>
              <a:custGeom>
                <a:gdLst>
                  <a:gd name="T0" fmla="*/ 4 w 4"/>
                  <a:gd name="T1" fmla="*/ 2 h 3"/>
                  <a:gd name="T2" fmla="*/ 2 w 4"/>
                  <a:gd name="T3" fmla="*/ 3 h 3"/>
                  <a:gd name="T4" fmla="*/ 1 w 4"/>
                  <a:gd name="T5" fmla="*/ 1 h 3"/>
                  <a:gd name="T6" fmla="*/ 4 w 4"/>
                  <a:gd name="T7" fmla="*/ 2 h 3"/>
                </a:gdLst>
                <a:cxnLst>
                  <a:cxn ang="0">
                    <a:pos x="T0" y="T1"/>
                  </a:cxn>
                  <a:cxn ang="0">
                    <a:pos x="T2" y="T3"/>
                  </a:cxn>
                  <a:cxn ang="0">
                    <a:pos x="T4" y="T5"/>
                  </a:cxn>
                  <a:cxn ang="0">
                    <a:pos x="T6" y="T7"/>
                  </a:cxn>
                </a:cxnLst>
                <a:rect l="0" t="0" r="r" b="b"/>
                <a:pathLst>
                  <a:path w="4" h="3">
                    <a:moveTo>
                      <a:pt x="4" y="2"/>
                    </a:moveTo>
                    <a:cubicBezTo>
                      <a:pt x="3" y="3"/>
                      <a:pt x="3" y="3"/>
                      <a:pt x="2" y="3"/>
                    </a:cubicBezTo>
                    <a:cubicBezTo>
                      <a:pt x="1" y="3"/>
                      <a:pt x="0" y="2"/>
                      <a:pt x="1" y="1"/>
                    </a:cubicBezTo>
                    <a:cubicBezTo>
                      <a:pt x="2" y="2"/>
                      <a:pt x="4" y="0"/>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0" name="Freeform 2517">
                <a:extLst>
                  <a:ext uri="{FF2B5EF4-FFF2-40B4-BE49-F238E27FC236}">
                    <a16:creationId xmlns:a16="http://schemas.microsoft.com/office/drawing/2014/main" id="{4614EB15-FC01-4B9A-B068-2D13DA3471F4}"/>
                  </a:ext>
                </a:extLst>
              </p:cNvPr>
              <p:cNvSpPr/>
              <p:nvPr/>
            </p:nvSpPr>
            <p:spPr bwMode="auto">
              <a:xfrm>
                <a:off x="2889" y="2337"/>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08" name="Freeform 2518">
                <a:extLst>
                  <a:ext uri="{FF2B5EF4-FFF2-40B4-BE49-F238E27FC236}">
                    <a16:creationId xmlns:a16="http://schemas.microsoft.com/office/drawing/2014/main" id="{53FBBAA4-F71A-4596-ADC0-3560DE0C41BF}"/>
                  </a:ext>
                </a:extLst>
              </p:cNvPr>
              <p:cNvSpPr/>
              <p:nvPr/>
            </p:nvSpPr>
            <p:spPr bwMode="auto">
              <a:xfrm>
                <a:off x="2352" y="2337"/>
                <a:ext cx="5" cy="3"/>
              </a:xfrm>
              <a:custGeom>
                <a:gdLst>
                  <a:gd name="T0" fmla="*/ 2 w 2"/>
                  <a:gd name="T1" fmla="*/ 1 h 1"/>
                  <a:gd name="T2" fmla="*/ 1 w 2"/>
                  <a:gd name="T3" fmla="*/ 1 h 1"/>
                  <a:gd name="T4" fmla="*/ 1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1" y="1"/>
                    </a:cubicBezTo>
                    <a:cubicBezTo>
                      <a:pt x="0" y="1"/>
                      <a:pt x="1" y="0"/>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2" name="Freeform 2519">
                <a:extLst>
                  <a:ext uri="{FF2B5EF4-FFF2-40B4-BE49-F238E27FC236}">
                    <a16:creationId xmlns:a16="http://schemas.microsoft.com/office/drawing/2014/main" id="{81F25F27-068E-4E73-AF10-4978CEADE461}"/>
                  </a:ext>
                </a:extLst>
              </p:cNvPr>
              <p:cNvSpPr/>
              <p:nvPr/>
            </p:nvSpPr>
            <p:spPr bwMode="auto">
              <a:xfrm>
                <a:off x="2811" y="2337"/>
                <a:ext cx="16" cy="11"/>
              </a:xfrm>
              <a:custGeom>
                <a:gdLst>
                  <a:gd name="T0" fmla="*/ 6 w 6"/>
                  <a:gd name="T1" fmla="*/ 0 h 4"/>
                  <a:gd name="T2" fmla="*/ 1 w 6"/>
                  <a:gd name="T3" fmla="*/ 4 h 4"/>
                  <a:gd name="T4" fmla="*/ 0 w 6"/>
                  <a:gd name="T5" fmla="*/ 3 h 4"/>
                  <a:gd name="T6" fmla="*/ 1 w 6"/>
                  <a:gd name="T7" fmla="*/ 3 h 4"/>
                  <a:gd name="T8" fmla="*/ 2 w 6"/>
                  <a:gd name="T9" fmla="*/ 3 h 4"/>
                  <a:gd name="T10" fmla="*/ 5 w 6"/>
                  <a:gd name="T11" fmla="*/ 0 h 4"/>
                  <a:gd name="T12" fmla="*/ 6 w 6"/>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3" y="2"/>
                      <a:pt x="1" y="4"/>
                    </a:cubicBezTo>
                    <a:cubicBezTo>
                      <a:pt x="0" y="3"/>
                      <a:pt x="0" y="3"/>
                      <a:pt x="0" y="3"/>
                    </a:cubicBezTo>
                    <a:cubicBezTo>
                      <a:pt x="1" y="3"/>
                      <a:pt x="1" y="3"/>
                      <a:pt x="1" y="3"/>
                    </a:cubicBezTo>
                    <a:cubicBezTo>
                      <a:pt x="2" y="3"/>
                      <a:pt x="2" y="3"/>
                      <a:pt x="2" y="3"/>
                    </a:cubicBezTo>
                    <a:cubicBezTo>
                      <a:pt x="0" y="1"/>
                      <a:pt x="4" y="1"/>
                      <a:pt x="5"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23" name="Freeform 2520">
                <a:extLst>
                  <a:ext uri="{FF2B5EF4-FFF2-40B4-BE49-F238E27FC236}">
                    <a16:creationId xmlns:a16="http://schemas.microsoft.com/office/drawing/2014/main" id="{6F3ECB42-EAE5-4F69-8163-989A6BF66C34}"/>
                  </a:ext>
                </a:extLst>
              </p:cNvPr>
              <p:cNvSpPr/>
              <p:nvPr/>
            </p:nvSpPr>
            <p:spPr bwMode="auto">
              <a:xfrm>
                <a:off x="2832" y="2337"/>
                <a:ext cx="3" cy="6"/>
              </a:xfrm>
              <a:custGeom>
                <a:gdLst>
                  <a:gd name="T0" fmla="*/ 1 w 1"/>
                  <a:gd name="T1" fmla="*/ 2 h 2"/>
                  <a:gd name="T2" fmla="*/ 0 w 1"/>
                  <a:gd name="T3" fmla="*/ 2 h 2"/>
                  <a:gd name="T4" fmla="*/ 0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1" y="2"/>
                      <a:pt x="0" y="2"/>
                      <a:pt x="0" y="2"/>
                    </a:cubicBezTo>
                    <a:cubicBezTo>
                      <a:pt x="0" y="0"/>
                      <a:pt x="0" y="0"/>
                      <a:pt x="0" y="0"/>
                    </a:cubicBezTo>
                    <a:cubicBezTo>
                      <a:pt x="0" y="1"/>
                      <a:pt x="1"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1" name="Freeform 2521">
                <a:extLst>
                  <a:ext uri="{FF2B5EF4-FFF2-40B4-BE49-F238E27FC236}">
                    <a16:creationId xmlns:a16="http://schemas.microsoft.com/office/drawing/2014/main" id="{5DF1BF40-6CB0-4F46-AE00-F90A09895C53}"/>
                  </a:ext>
                </a:extLst>
              </p:cNvPr>
              <p:cNvSpPr/>
              <p:nvPr/>
            </p:nvSpPr>
            <p:spPr bwMode="auto">
              <a:xfrm>
                <a:off x="3014" y="2337"/>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2" name="Freeform 2522">
                <a:extLst>
                  <a:ext uri="{FF2B5EF4-FFF2-40B4-BE49-F238E27FC236}">
                    <a16:creationId xmlns:a16="http://schemas.microsoft.com/office/drawing/2014/main" id="{CE4DB97E-5B96-4F00-99AE-DD29638B1891}"/>
                  </a:ext>
                </a:extLst>
              </p:cNvPr>
              <p:cNvSpPr/>
              <p:nvPr/>
            </p:nvSpPr>
            <p:spPr bwMode="auto">
              <a:xfrm>
                <a:off x="3051" y="2337"/>
                <a:ext cx="3" cy="3"/>
              </a:xfrm>
              <a:custGeom>
                <a:gdLst>
                  <a:gd name="T0" fmla="*/ 0 w 3"/>
                  <a:gd name="T1" fmla="*/ 3 h 3"/>
                  <a:gd name="T2" fmla="*/ 0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3" name="Freeform 2523">
                <a:extLst>
                  <a:ext uri="{FF2B5EF4-FFF2-40B4-BE49-F238E27FC236}">
                    <a16:creationId xmlns:a16="http://schemas.microsoft.com/office/drawing/2014/main" id="{3327FB64-320A-47CD-BC22-A6C667AFF1C2}"/>
                  </a:ext>
                </a:extLst>
              </p:cNvPr>
              <p:cNvSpPr/>
              <p:nvPr/>
            </p:nvSpPr>
            <p:spPr bwMode="auto">
              <a:xfrm>
                <a:off x="2520" y="2337"/>
                <a:ext cx="21" cy="8"/>
              </a:xfrm>
              <a:custGeom>
                <a:gdLst>
                  <a:gd name="T0" fmla="*/ 8 w 8"/>
                  <a:gd name="T1" fmla="*/ 0 h 3"/>
                  <a:gd name="T2" fmla="*/ 3 w 8"/>
                  <a:gd name="T3" fmla="*/ 2 h 3"/>
                  <a:gd name="T4" fmla="*/ 0 w 8"/>
                  <a:gd name="T5" fmla="*/ 1 h 3"/>
                  <a:gd name="T6" fmla="*/ 8 w 8"/>
                  <a:gd name="T7" fmla="*/ 0 h 3"/>
                </a:gdLst>
                <a:cxnLst>
                  <a:cxn ang="0">
                    <a:pos x="T0" y="T1"/>
                  </a:cxn>
                  <a:cxn ang="0">
                    <a:pos x="T2" y="T3"/>
                  </a:cxn>
                  <a:cxn ang="0">
                    <a:pos x="T4" y="T5"/>
                  </a:cxn>
                  <a:cxn ang="0">
                    <a:pos x="T6" y="T7"/>
                  </a:cxn>
                </a:cxnLst>
                <a:rect l="0" t="0" r="r" b="b"/>
                <a:pathLst>
                  <a:path w="8" h="3">
                    <a:moveTo>
                      <a:pt x="8" y="0"/>
                    </a:moveTo>
                    <a:cubicBezTo>
                      <a:pt x="6" y="2"/>
                      <a:pt x="4" y="0"/>
                      <a:pt x="3" y="2"/>
                    </a:cubicBezTo>
                    <a:cubicBezTo>
                      <a:pt x="2" y="1"/>
                      <a:pt x="1" y="3"/>
                      <a:pt x="0" y="1"/>
                    </a:cubicBezTo>
                    <a:cubicBezTo>
                      <a:pt x="2"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4" name="Freeform 2524">
                <a:extLst>
                  <a:ext uri="{FF2B5EF4-FFF2-40B4-BE49-F238E27FC236}">
                    <a16:creationId xmlns:a16="http://schemas.microsoft.com/office/drawing/2014/main" id="{DE734ECB-CD9E-453C-AB0C-6DFE8C2C1AD9}"/>
                  </a:ext>
                </a:extLst>
              </p:cNvPr>
              <p:cNvSpPr/>
              <p:nvPr/>
            </p:nvSpPr>
            <p:spPr bwMode="auto">
              <a:xfrm>
                <a:off x="3313" y="2337"/>
                <a:ext cx="14" cy="8"/>
              </a:xfrm>
              <a:custGeom>
                <a:gdLst>
                  <a:gd name="T0" fmla="*/ 4 w 5"/>
                  <a:gd name="T1" fmla="*/ 2 h 3"/>
                  <a:gd name="T2" fmla="*/ 1 w 5"/>
                  <a:gd name="T3" fmla="*/ 3 h 3"/>
                  <a:gd name="T4" fmla="*/ 3 w 5"/>
                  <a:gd name="T5" fmla="*/ 0 h 3"/>
                  <a:gd name="T6" fmla="*/ 4 w 5"/>
                  <a:gd name="T7" fmla="*/ 2 h 3"/>
                </a:gdLst>
                <a:cxnLst>
                  <a:cxn ang="0">
                    <a:pos x="T0" y="T1"/>
                  </a:cxn>
                  <a:cxn ang="0">
                    <a:pos x="T2" y="T3"/>
                  </a:cxn>
                  <a:cxn ang="0">
                    <a:pos x="T4" y="T5"/>
                  </a:cxn>
                  <a:cxn ang="0">
                    <a:pos x="T6" y="T7"/>
                  </a:cxn>
                </a:cxnLst>
                <a:rect l="0" t="0" r="r" b="b"/>
                <a:pathLst>
                  <a:path w="5" h="3">
                    <a:moveTo>
                      <a:pt x="4" y="2"/>
                    </a:moveTo>
                    <a:cubicBezTo>
                      <a:pt x="4" y="2"/>
                      <a:pt x="2" y="3"/>
                      <a:pt x="1" y="3"/>
                    </a:cubicBezTo>
                    <a:cubicBezTo>
                      <a:pt x="0" y="0"/>
                      <a:pt x="5" y="2"/>
                      <a:pt x="3" y="0"/>
                    </a:cubicBezTo>
                    <a:cubicBezTo>
                      <a:pt x="4"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5" name="Freeform 2525">
                <a:extLst>
                  <a:ext uri="{FF2B5EF4-FFF2-40B4-BE49-F238E27FC236}">
                    <a16:creationId xmlns:a16="http://schemas.microsoft.com/office/drawing/2014/main" id="{F6D8A8D2-12D9-4B4B-9709-74FCC5F60C8E}"/>
                  </a:ext>
                </a:extLst>
              </p:cNvPr>
              <p:cNvSpPr/>
              <p:nvPr/>
            </p:nvSpPr>
            <p:spPr bwMode="auto">
              <a:xfrm>
                <a:off x="3770" y="2337"/>
                <a:ext cx="6" cy="3"/>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6" name="Freeform 2526">
                <a:extLst>
                  <a:ext uri="{FF2B5EF4-FFF2-40B4-BE49-F238E27FC236}">
                    <a16:creationId xmlns:a16="http://schemas.microsoft.com/office/drawing/2014/main" id="{65230283-E11D-4434-9AFE-C9DEFC719A9E}"/>
                  </a:ext>
                </a:extLst>
              </p:cNvPr>
              <p:cNvSpPr/>
              <p:nvPr/>
            </p:nvSpPr>
            <p:spPr bwMode="auto">
              <a:xfrm>
                <a:off x="2579" y="2340"/>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7" name="Freeform 2527">
                <a:extLst>
                  <a:ext uri="{FF2B5EF4-FFF2-40B4-BE49-F238E27FC236}">
                    <a16:creationId xmlns:a16="http://schemas.microsoft.com/office/drawing/2014/main" id="{AE408228-A889-476B-9A24-EF2F0A8DBF71}"/>
                  </a:ext>
                </a:extLst>
              </p:cNvPr>
              <p:cNvSpPr/>
              <p:nvPr/>
            </p:nvSpPr>
            <p:spPr bwMode="auto">
              <a:xfrm>
                <a:off x="2587" y="2337"/>
                <a:ext cx="8" cy="6"/>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0" y="2"/>
                      <a:pt x="0" y="2"/>
                      <a:pt x="0" y="2"/>
                    </a:cubicBezTo>
                    <a:cubicBezTo>
                      <a:pt x="1" y="1"/>
                      <a:pt x="2"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8" name="Freeform 2528">
                <a:extLst>
                  <a:ext uri="{FF2B5EF4-FFF2-40B4-BE49-F238E27FC236}">
                    <a16:creationId xmlns:a16="http://schemas.microsoft.com/office/drawing/2014/main" id="{60CF991E-1554-4EFF-8B7E-A3763F234F71}"/>
                  </a:ext>
                </a:extLst>
              </p:cNvPr>
              <p:cNvSpPr/>
              <p:nvPr/>
            </p:nvSpPr>
            <p:spPr bwMode="auto">
              <a:xfrm>
                <a:off x="2672" y="2340"/>
                <a:ext cx="3" cy="3"/>
              </a:xfrm>
              <a:custGeom>
                <a:gdLst>
                  <a:gd name="T0" fmla="*/ 1 w 1"/>
                  <a:gd name="T1" fmla="*/ 0 h 1"/>
                  <a:gd name="T2" fmla="*/ 1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39" name="Freeform 2529">
                <a:extLst>
                  <a:ext uri="{FF2B5EF4-FFF2-40B4-BE49-F238E27FC236}">
                    <a16:creationId xmlns:a16="http://schemas.microsoft.com/office/drawing/2014/main" id="{F1F9B210-841A-4D1E-A741-F193DA4819AC}"/>
                  </a:ext>
                </a:extLst>
              </p:cNvPr>
              <p:cNvSpPr/>
              <p:nvPr/>
            </p:nvSpPr>
            <p:spPr bwMode="auto">
              <a:xfrm>
                <a:off x="2854" y="2335"/>
                <a:ext cx="27" cy="13"/>
              </a:xfrm>
              <a:custGeom>
                <a:gdLst>
                  <a:gd name="T0" fmla="*/ 10 w 10"/>
                  <a:gd name="T1" fmla="*/ 3 h 5"/>
                  <a:gd name="T2" fmla="*/ 4 w 10"/>
                  <a:gd name="T3" fmla="*/ 3 h 5"/>
                  <a:gd name="T4" fmla="*/ 5 w 10"/>
                  <a:gd name="T5" fmla="*/ 4 h 5"/>
                  <a:gd name="T6" fmla="*/ 5 w 10"/>
                  <a:gd name="T7" fmla="*/ 4 h 5"/>
                  <a:gd name="T8" fmla="*/ 0 w 10"/>
                  <a:gd name="T9" fmla="*/ 5 h 5"/>
                  <a:gd name="T10" fmla="*/ 3 w 10"/>
                  <a:gd name="T11" fmla="*/ 3 h 5"/>
                  <a:gd name="T12" fmla="*/ 2 w 10"/>
                  <a:gd name="T13" fmla="*/ 3 h 5"/>
                  <a:gd name="T14" fmla="*/ 10 w 10"/>
                  <a:gd name="T15" fmla="*/ 2 h 5"/>
                  <a:gd name="T16" fmla="*/ 10 w 10"/>
                  <a:gd name="T17" fmla="*/ 3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3"/>
                    </a:moveTo>
                    <a:cubicBezTo>
                      <a:pt x="8" y="0"/>
                      <a:pt x="7" y="5"/>
                      <a:pt x="4" y="3"/>
                    </a:cubicBezTo>
                    <a:cubicBezTo>
                      <a:pt x="3" y="3"/>
                      <a:pt x="5" y="4"/>
                      <a:pt x="5" y="4"/>
                    </a:cubicBezTo>
                    <a:cubicBezTo>
                      <a:pt x="5" y="4"/>
                      <a:pt x="5" y="4"/>
                      <a:pt x="5" y="4"/>
                    </a:cubicBezTo>
                    <a:cubicBezTo>
                      <a:pt x="4" y="5"/>
                      <a:pt x="2" y="5"/>
                      <a:pt x="0" y="5"/>
                    </a:cubicBezTo>
                    <a:cubicBezTo>
                      <a:pt x="1" y="5"/>
                      <a:pt x="3" y="4"/>
                      <a:pt x="3" y="3"/>
                    </a:cubicBezTo>
                    <a:cubicBezTo>
                      <a:pt x="2" y="3"/>
                      <a:pt x="2" y="3"/>
                      <a:pt x="2" y="3"/>
                    </a:cubicBezTo>
                    <a:cubicBezTo>
                      <a:pt x="5" y="2"/>
                      <a:pt x="7" y="2"/>
                      <a:pt x="10" y="2"/>
                    </a:cubicBez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0" name="Freeform 2530">
                <a:extLst>
                  <a:ext uri="{FF2B5EF4-FFF2-40B4-BE49-F238E27FC236}">
                    <a16:creationId xmlns:a16="http://schemas.microsoft.com/office/drawing/2014/main" id="{2B25A407-FA54-4F4D-AC1A-EBDF1C94C976}"/>
                  </a:ext>
                </a:extLst>
              </p:cNvPr>
              <p:cNvSpPr/>
              <p:nvPr/>
            </p:nvSpPr>
            <p:spPr bwMode="auto">
              <a:xfrm>
                <a:off x="2950" y="2337"/>
                <a:ext cx="5" cy="6"/>
              </a:xfrm>
              <a:custGeom>
                <a:gdLst>
                  <a:gd name="T0" fmla="*/ 2 w 2"/>
                  <a:gd name="T1" fmla="*/ 1 h 2"/>
                  <a:gd name="T2" fmla="*/ 0 w 2"/>
                  <a:gd name="T3" fmla="*/ 2 h 2"/>
                  <a:gd name="T4" fmla="*/ 2 w 2"/>
                  <a:gd name="T5" fmla="*/ 1 h 2"/>
                </a:gdLst>
                <a:cxnLst>
                  <a:cxn ang="0">
                    <a:pos x="T0" y="T1"/>
                  </a:cxn>
                  <a:cxn ang="0">
                    <a:pos x="T2" y="T3"/>
                  </a:cxn>
                  <a:cxn ang="0">
                    <a:pos x="T4" y="T5"/>
                  </a:cxn>
                </a:cxnLst>
                <a:rect l="0" t="0" r="r" b="b"/>
                <a:pathLst>
                  <a:path w="2" h="2">
                    <a:moveTo>
                      <a:pt x="2" y="1"/>
                    </a:moveTo>
                    <a:cubicBezTo>
                      <a:pt x="2" y="1"/>
                      <a:pt x="1" y="2"/>
                      <a:pt x="0" y="2"/>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1" name="Freeform 2531">
                <a:extLst>
                  <a:ext uri="{FF2B5EF4-FFF2-40B4-BE49-F238E27FC236}">
                    <a16:creationId xmlns:a16="http://schemas.microsoft.com/office/drawing/2014/main" id="{9F49BD08-B609-4141-8799-9C5A66229E4E}"/>
                  </a:ext>
                </a:extLst>
              </p:cNvPr>
              <p:cNvSpPr/>
              <p:nvPr/>
            </p:nvSpPr>
            <p:spPr bwMode="auto">
              <a:xfrm>
                <a:off x="2405" y="2340"/>
                <a:ext cx="3" cy="3"/>
              </a:xfrm>
              <a:custGeom>
                <a:gdLst>
                  <a:gd name="T0" fmla="*/ 3 w 3"/>
                  <a:gd name="T1" fmla="*/ 0 h 3"/>
                  <a:gd name="T2" fmla="*/ 0 w 3"/>
                  <a:gd name="T3" fmla="*/ 3 h 3"/>
                  <a:gd name="T4" fmla="*/ 0 w 3"/>
                  <a:gd name="T5" fmla="*/ 3 h 3"/>
                  <a:gd name="T6" fmla="*/ 0 w 3"/>
                  <a:gd name="T7" fmla="*/ 0 h 3"/>
                  <a:gd name="T8" fmla="*/ 3 w 3"/>
                  <a:gd name="T9" fmla="*/ 0 h 3"/>
                </a:gdLst>
                <a:cxnLst>
                  <a:cxn ang="0">
                    <a:pos x="T0" y="T1"/>
                  </a:cxn>
                  <a:cxn ang="0">
                    <a:pos x="T2" y="T3"/>
                  </a:cxn>
                  <a:cxn ang="0">
                    <a:pos x="T4" y="T5"/>
                  </a:cxn>
                  <a:cxn ang="0">
                    <a:pos x="T6" y="T7"/>
                  </a:cxn>
                  <a:cxn ang="0">
                    <a:pos x="T8" y="T9"/>
                  </a:cxn>
                </a:cxnLst>
                <a:rect l="0" t="0" r="r" b="b"/>
                <a:pathLst>
                  <a:path w="3" h="3">
                    <a:moveTo>
                      <a:pt x="3" y="0"/>
                    </a:moveTo>
                    <a:lnTo>
                      <a:pt x="0" y="3"/>
                    </a:ln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2" name="Freeform 2532">
                <a:extLst>
                  <a:ext uri="{FF2B5EF4-FFF2-40B4-BE49-F238E27FC236}">
                    <a16:creationId xmlns:a16="http://schemas.microsoft.com/office/drawing/2014/main" id="{ABE95521-F1E5-418E-A117-CCFA87534B1F}"/>
                  </a:ext>
                </a:extLst>
              </p:cNvPr>
              <p:cNvSpPr/>
              <p:nvPr/>
            </p:nvSpPr>
            <p:spPr bwMode="auto">
              <a:xfrm>
                <a:off x="2490" y="2340"/>
                <a:ext cx="3" cy="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3" name="Freeform 2533">
                <a:extLst>
                  <a:ext uri="{FF2B5EF4-FFF2-40B4-BE49-F238E27FC236}">
                    <a16:creationId xmlns:a16="http://schemas.microsoft.com/office/drawing/2014/main" id="{D24D7C79-C9D1-4C79-9CF0-7764FA6B58F4}"/>
                  </a:ext>
                </a:extLst>
              </p:cNvPr>
              <p:cNvSpPr/>
              <p:nvPr/>
            </p:nvSpPr>
            <p:spPr bwMode="auto">
              <a:xfrm>
                <a:off x="2702" y="2340"/>
                <a:ext cx="13" cy="5"/>
              </a:xfrm>
              <a:custGeom>
                <a:gdLst>
                  <a:gd name="T0" fmla="*/ 5 w 5"/>
                  <a:gd name="T1" fmla="*/ 0 h 2"/>
                  <a:gd name="T2" fmla="*/ 0 w 5"/>
                  <a:gd name="T3" fmla="*/ 2 h 2"/>
                  <a:gd name="T4" fmla="*/ 3 w 5"/>
                  <a:gd name="T5" fmla="*/ 0 h 2"/>
                  <a:gd name="T6" fmla="*/ 5 w 5"/>
                  <a:gd name="T7" fmla="*/ 0 h 2"/>
                </a:gdLst>
                <a:cxnLst>
                  <a:cxn ang="0">
                    <a:pos x="T0" y="T1"/>
                  </a:cxn>
                  <a:cxn ang="0">
                    <a:pos x="T2" y="T3"/>
                  </a:cxn>
                  <a:cxn ang="0">
                    <a:pos x="T4" y="T5"/>
                  </a:cxn>
                  <a:cxn ang="0">
                    <a:pos x="T6" y="T7"/>
                  </a:cxn>
                </a:cxnLst>
                <a:rect l="0" t="0" r="r" b="b"/>
                <a:pathLst>
                  <a:path w="5" h="2">
                    <a:moveTo>
                      <a:pt x="5" y="0"/>
                    </a:moveTo>
                    <a:cubicBezTo>
                      <a:pt x="3" y="0"/>
                      <a:pt x="2" y="1"/>
                      <a:pt x="0" y="2"/>
                    </a:cubicBezTo>
                    <a:cubicBezTo>
                      <a:pt x="0" y="0"/>
                      <a:pt x="2" y="1"/>
                      <a:pt x="3" y="0"/>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4" name="Freeform 2534">
                <a:extLst>
                  <a:ext uri="{FF2B5EF4-FFF2-40B4-BE49-F238E27FC236}">
                    <a16:creationId xmlns:a16="http://schemas.microsoft.com/office/drawing/2014/main" id="{D7370B58-B51D-41C5-AD92-248B6663B73E}"/>
                  </a:ext>
                </a:extLst>
              </p:cNvPr>
              <p:cNvSpPr/>
              <p:nvPr/>
            </p:nvSpPr>
            <p:spPr bwMode="auto">
              <a:xfrm>
                <a:off x="2354" y="2340"/>
                <a:ext cx="8" cy="5"/>
              </a:xfrm>
              <a:custGeom>
                <a:gdLst>
                  <a:gd name="T0" fmla="*/ 2 w 3"/>
                  <a:gd name="T1" fmla="*/ 1 h 2"/>
                  <a:gd name="T2" fmla="*/ 3 w 3"/>
                  <a:gd name="T3" fmla="*/ 1 h 2"/>
                  <a:gd name="T4" fmla="*/ 2 w 3"/>
                  <a:gd name="T5" fmla="*/ 1 h 2"/>
                  <a:gd name="T6" fmla="*/ 2 w 3"/>
                  <a:gd name="T7" fmla="*/ 1 h 2"/>
                  <a:gd name="T8" fmla="*/ 1 w 3"/>
                  <a:gd name="T9" fmla="*/ 2 h 2"/>
                  <a:gd name="T10" fmla="*/ 0 w 3"/>
                  <a:gd name="T11" fmla="*/ 2 h 2"/>
                  <a:gd name="T12" fmla="*/ 2 w 3"/>
                  <a:gd name="T13" fmla="*/ 0 h 2"/>
                  <a:gd name="T14" fmla="*/ 2 w 3"/>
                  <a:gd name="T15" fmla="*/ 1 h 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0"/>
                      <a:pt x="3" y="1"/>
                    </a:cubicBezTo>
                    <a:cubicBezTo>
                      <a:pt x="2" y="1"/>
                      <a:pt x="2" y="1"/>
                      <a:pt x="2" y="1"/>
                    </a:cubicBezTo>
                    <a:cubicBezTo>
                      <a:pt x="2" y="1"/>
                      <a:pt x="2" y="1"/>
                      <a:pt x="2" y="1"/>
                    </a:cubicBezTo>
                    <a:cubicBezTo>
                      <a:pt x="2" y="1"/>
                      <a:pt x="1" y="1"/>
                      <a:pt x="1" y="2"/>
                    </a:cubicBezTo>
                    <a:cubicBezTo>
                      <a:pt x="0" y="2"/>
                      <a:pt x="0" y="2"/>
                      <a:pt x="0" y="2"/>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5" name="Freeform 2535">
                <a:extLst>
                  <a:ext uri="{FF2B5EF4-FFF2-40B4-BE49-F238E27FC236}">
                    <a16:creationId xmlns:a16="http://schemas.microsoft.com/office/drawing/2014/main" id="{F12BA179-4332-48F3-B210-6BDD5DD73D46}"/>
                  </a:ext>
                </a:extLst>
              </p:cNvPr>
              <p:cNvSpPr/>
              <p:nvPr/>
            </p:nvSpPr>
            <p:spPr bwMode="auto">
              <a:xfrm>
                <a:off x="2889" y="2340"/>
                <a:ext cx="10" cy="3"/>
              </a:xfrm>
              <a:custGeom>
                <a:gdLst>
                  <a:gd name="T0" fmla="*/ 4 w 4"/>
                  <a:gd name="T1" fmla="*/ 1 h 1"/>
                  <a:gd name="T2" fmla="*/ 1 w 4"/>
                  <a:gd name="T3" fmla="*/ 1 h 1"/>
                  <a:gd name="T4" fmla="*/ 4 w 4"/>
                  <a:gd name="T5" fmla="*/ 1 h 1"/>
                </a:gdLst>
                <a:cxnLst>
                  <a:cxn ang="0">
                    <a:pos x="T0" y="T1"/>
                  </a:cxn>
                  <a:cxn ang="0">
                    <a:pos x="T2" y="T3"/>
                  </a:cxn>
                  <a:cxn ang="0">
                    <a:pos x="T4" y="T5"/>
                  </a:cxn>
                </a:cxnLst>
                <a:rect l="0" t="0" r="r" b="b"/>
                <a:pathLst>
                  <a:path w="4" h="1">
                    <a:moveTo>
                      <a:pt x="4" y="1"/>
                    </a:moveTo>
                    <a:cubicBezTo>
                      <a:pt x="3" y="1"/>
                      <a:pt x="2" y="0"/>
                      <a:pt x="1" y="1"/>
                    </a:cubicBezTo>
                    <a:cubicBezTo>
                      <a:pt x="0" y="0"/>
                      <a:pt x="3"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6" name="Freeform 2536">
                <a:extLst>
                  <a:ext uri="{FF2B5EF4-FFF2-40B4-BE49-F238E27FC236}">
                    <a16:creationId xmlns:a16="http://schemas.microsoft.com/office/drawing/2014/main" id="{9050FAAF-2997-44DE-94BD-B35D5BB5E25F}"/>
                  </a:ext>
                </a:extLst>
              </p:cNvPr>
              <p:cNvSpPr/>
              <p:nvPr/>
            </p:nvSpPr>
            <p:spPr bwMode="auto">
              <a:xfrm>
                <a:off x="2429" y="2343"/>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7" name="Freeform 2537">
                <a:extLst>
                  <a:ext uri="{FF2B5EF4-FFF2-40B4-BE49-F238E27FC236}">
                    <a16:creationId xmlns:a16="http://schemas.microsoft.com/office/drawing/2014/main" id="{F1D6C3D7-FFC1-4D71-8D0E-5BFB31E8D8A5}"/>
                  </a:ext>
                </a:extLst>
              </p:cNvPr>
              <p:cNvSpPr/>
              <p:nvPr/>
            </p:nvSpPr>
            <p:spPr bwMode="auto">
              <a:xfrm>
                <a:off x="2854" y="2343"/>
                <a:ext cx="2" cy="2"/>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8" name="Freeform 2538">
                <a:extLst>
                  <a:ext uri="{FF2B5EF4-FFF2-40B4-BE49-F238E27FC236}">
                    <a16:creationId xmlns:a16="http://schemas.microsoft.com/office/drawing/2014/main" id="{FE88D496-B6E7-47D0-B6B7-4838F10AE56C}"/>
                  </a:ext>
                </a:extLst>
              </p:cNvPr>
              <p:cNvSpPr/>
              <p:nvPr/>
            </p:nvSpPr>
            <p:spPr bwMode="auto">
              <a:xfrm>
                <a:off x="2881" y="2343"/>
                <a:ext cx="8" cy="2"/>
              </a:xfrm>
              <a:custGeom>
                <a:gdLst>
                  <a:gd name="T0" fmla="*/ 2 w 3"/>
                  <a:gd name="T1" fmla="*/ 0 h 1"/>
                  <a:gd name="T2" fmla="*/ 3 w 3"/>
                  <a:gd name="T3" fmla="*/ 0 h 1"/>
                  <a:gd name="T4" fmla="*/ 1 w 3"/>
                  <a:gd name="T5" fmla="*/ 1 h 1"/>
                  <a:gd name="T6" fmla="*/ 0 w 3"/>
                  <a:gd name="T7" fmla="*/ 1 h 1"/>
                  <a:gd name="T8" fmla="*/ 1 w 3"/>
                  <a:gd name="T9" fmla="*/ 0 h 1"/>
                  <a:gd name="T10" fmla="*/ 2 w 3"/>
                  <a:gd name="T11" fmla="*/ 0 h 1"/>
                </a:gdLst>
                <a:cxnLst>
                  <a:cxn ang="0">
                    <a:pos x="T0" y="T1"/>
                  </a:cxn>
                  <a:cxn ang="0">
                    <a:pos x="T2" y="T3"/>
                  </a:cxn>
                  <a:cxn ang="0">
                    <a:pos x="T4" y="T5"/>
                  </a:cxn>
                  <a:cxn ang="0">
                    <a:pos x="T6" y="T7"/>
                  </a:cxn>
                  <a:cxn ang="0">
                    <a:pos x="T8" y="T9"/>
                  </a:cxn>
                  <a:cxn ang="0">
                    <a:pos x="T10" y="T11"/>
                  </a:cxn>
                </a:cxnLst>
                <a:rect l="0" t="0" r="r" b="b"/>
                <a:pathLst>
                  <a:path w="3" h="1">
                    <a:moveTo>
                      <a:pt x="2" y="0"/>
                    </a:moveTo>
                    <a:cubicBezTo>
                      <a:pt x="3" y="0"/>
                      <a:pt x="3" y="0"/>
                      <a:pt x="3" y="0"/>
                    </a:cubicBezTo>
                    <a:cubicBezTo>
                      <a:pt x="2" y="1"/>
                      <a:pt x="1" y="1"/>
                      <a:pt x="1" y="1"/>
                    </a:cubicBezTo>
                    <a:cubicBezTo>
                      <a:pt x="0" y="1"/>
                      <a:pt x="0" y="1"/>
                      <a:pt x="0" y="1"/>
                    </a:cubicBezTo>
                    <a:cubicBezTo>
                      <a:pt x="1" y="0"/>
                      <a:pt x="1"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49" name="Freeform 2539">
                <a:extLst>
                  <a:ext uri="{FF2B5EF4-FFF2-40B4-BE49-F238E27FC236}">
                    <a16:creationId xmlns:a16="http://schemas.microsoft.com/office/drawing/2014/main" id="{D10D8110-22A4-4317-88C9-6D6FCF1E9E0E}"/>
                  </a:ext>
                </a:extLst>
              </p:cNvPr>
              <p:cNvSpPr/>
              <p:nvPr/>
            </p:nvSpPr>
            <p:spPr bwMode="auto">
              <a:xfrm>
                <a:off x="2645" y="2343"/>
                <a:ext cx="6" cy="2"/>
              </a:xfrm>
              <a:custGeom>
                <a:gdLst>
                  <a:gd name="T0" fmla="*/ 1 w 2"/>
                  <a:gd name="T1" fmla="*/ 1 h 1"/>
                  <a:gd name="T2" fmla="*/ 1 w 2"/>
                  <a:gd name="T3" fmla="*/ 0 h 1"/>
                  <a:gd name="T4" fmla="*/ 1 w 2"/>
                  <a:gd name="T5" fmla="*/ 1 h 1"/>
                </a:gdLst>
                <a:cxnLst>
                  <a:cxn ang="0">
                    <a:pos x="T0" y="T1"/>
                  </a:cxn>
                  <a:cxn ang="0">
                    <a:pos x="T2" y="T3"/>
                  </a:cxn>
                  <a:cxn ang="0">
                    <a:pos x="T4" y="T5"/>
                  </a:cxn>
                </a:cxnLst>
                <a:rect l="0" t="0" r="r" b="b"/>
                <a:pathLst>
                  <a:path w="2" h="1">
                    <a:moveTo>
                      <a:pt x="1" y="1"/>
                    </a:moveTo>
                    <a:cubicBezTo>
                      <a:pt x="0" y="0"/>
                      <a:pt x="1" y="0"/>
                      <a:pt x="1" y="0"/>
                    </a:cubicBezTo>
                    <a:cubicBezTo>
                      <a:pt x="2"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0" name="Freeform 2540">
                <a:extLst>
                  <a:ext uri="{FF2B5EF4-FFF2-40B4-BE49-F238E27FC236}">
                    <a16:creationId xmlns:a16="http://schemas.microsoft.com/office/drawing/2014/main" id="{C62E661C-1DAF-4DA1-8538-5B05A95D389A}"/>
                  </a:ext>
                </a:extLst>
              </p:cNvPr>
              <p:cNvSpPr/>
              <p:nvPr/>
            </p:nvSpPr>
            <p:spPr bwMode="auto">
              <a:xfrm>
                <a:off x="2771" y="2343"/>
                <a:ext cx="13" cy="10"/>
              </a:xfrm>
              <a:custGeom>
                <a:gdLst>
                  <a:gd name="T0" fmla="*/ 5 w 5"/>
                  <a:gd name="T1" fmla="*/ 1 h 4"/>
                  <a:gd name="T2" fmla="*/ 2 w 5"/>
                  <a:gd name="T3" fmla="*/ 2 h 4"/>
                  <a:gd name="T4" fmla="*/ 1 w 5"/>
                  <a:gd name="T5" fmla="*/ 2 h 4"/>
                  <a:gd name="T6" fmla="*/ 0 w 5"/>
                  <a:gd name="T7" fmla="*/ 1 h 4"/>
                  <a:gd name="T8" fmla="*/ 5 w 5"/>
                  <a:gd name="T9" fmla="*/ 1 h 4"/>
                </a:gdLst>
                <a:cxnLst>
                  <a:cxn ang="0">
                    <a:pos x="T0" y="T1"/>
                  </a:cxn>
                  <a:cxn ang="0">
                    <a:pos x="T2" y="T3"/>
                  </a:cxn>
                  <a:cxn ang="0">
                    <a:pos x="T4" y="T5"/>
                  </a:cxn>
                  <a:cxn ang="0">
                    <a:pos x="T6" y="T7"/>
                  </a:cxn>
                  <a:cxn ang="0">
                    <a:pos x="T8" y="T9"/>
                  </a:cxn>
                </a:cxnLst>
                <a:rect l="0" t="0" r="r" b="b"/>
                <a:pathLst>
                  <a:path w="5" h="4">
                    <a:moveTo>
                      <a:pt x="5" y="1"/>
                    </a:moveTo>
                    <a:cubicBezTo>
                      <a:pt x="5" y="1"/>
                      <a:pt x="3" y="4"/>
                      <a:pt x="2" y="2"/>
                    </a:cubicBezTo>
                    <a:cubicBezTo>
                      <a:pt x="2" y="2"/>
                      <a:pt x="1" y="2"/>
                      <a:pt x="1" y="2"/>
                    </a:cubicBezTo>
                    <a:cubicBezTo>
                      <a:pt x="0" y="1"/>
                      <a:pt x="0" y="1"/>
                      <a:pt x="0" y="1"/>
                    </a:cubicBezTo>
                    <a:cubicBezTo>
                      <a:pt x="1"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1" name="Freeform 2541">
                <a:extLst>
                  <a:ext uri="{FF2B5EF4-FFF2-40B4-BE49-F238E27FC236}">
                    <a16:creationId xmlns:a16="http://schemas.microsoft.com/office/drawing/2014/main" id="{31CA344B-4AF5-4C50-AD6F-F4D97DA05208}"/>
                  </a:ext>
                </a:extLst>
              </p:cNvPr>
              <p:cNvSpPr/>
              <p:nvPr/>
            </p:nvSpPr>
            <p:spPr bwMode="auto">
              <a:xfrm>
                <a:off x="2832" y="2343"/>
                <a:ext cx="16" cy="10"/>
              </a:xfrm>
              <a:custGeom>
                <a:gdLst>
                  <a:gd name="T0" fmla="*/ 5 w 6"/>
                  <a:gd name="T1" fmla="*/ 1 h 4"/>
                  <a:gd name="T2" fmla="*/ 5 w 6"/>
                  <a:gd name="T3" fmla="*/ 2 h 4"/>
                  <a:gd name="T4" fmla="*/ 6 w 6"/>
                  <a:gd name="T5" fmla="*/ 2 h 4"/>
                  <a:gd name="T6" fmla="*/ 1 w 6"/>
                  <a:gd name="T7" fmla="*/ 3 h 4"/>
                  <a:gd name="T8" fmla="*/ 1 w 6"/>
                  <a:gd name="T9" fmla="*/ 2 h 4"/>
                  <a:gd name="T10" fmla="*/ 1 w 6"/>
                  <a:gd name="T11" fmla="*/ 0 h 4"/>
                  <a:gd name="T12" fmla="*/ 5 w 6"/>
                  <a:gd name="T13" fmla="*/ 1 h 4"/>
                </a:gdLst>
                <a:cxnLst>
                  <a:cxn ang="0">
                    <a:pos x="T0" y="T1"/>
                  </a:cxn>
                  <a:cxn ang="0">
                    <a:pos x="T2" y="T3"/>
                  </a:cxn>
                  <a:cxn ang="0">
                    <a:pos x="T4" y="T5"/>
                  </a:cxn>
                  <a:cxn ang="0">
                    <a:pos x="T6" y="T7"/>
                  </a:cxn>
                  <a:cxn ang="0">
                    <a:pos x="T8" y="T9"/>
                  </a:cxn>
                  <a:cxn ang="0">
                    <a:pos x="T10" y="T11"/>
                  </a:cxn>
                  <a:cxn ang="0">
                    <a:pos x="T12" y="T13"/>
                  </a:cxn>
                </a:cxnLst>
                <a:rect l="0" t="0" r="r" b="b"/>
                <a:pathLst>
                  <a:path w="6" h="4">
                    <a:moveTo>
                      <a:pt x="5" y="1"/>
                    </a:moveTo>
                    <a:cubicBezTo>
                      <a:pt x="4" y="1"/>
                      <a:pt x="5" y="2"/>
                      <a:pt x="5" y="2"/>
                    </a:cubicBezTo>
                    <a:cubicBezTo>
                      <a:pt x="6" y="2"/>
                      <a:pt x="6" y="2"/>
                      <a:pt x="6" y="2"/>
                    </a:cubicBezTo>
                    <a:cubicBezTo>
                      <a:pt x="5" y="4"/>
                      <a:pt x="2" y="2"/>
                      <a:pt x="1" y="3"/>
                    </a:cubicBezTo>
                    <a:cubicBezTo>
                      <a:pt x="1" y="3"/>
                      <a:pt x="1" y="2"/>
                      <a:pt x="1" y="2"/>
                    </a:cubicBezTo>
                    <a:cubicBezTo>
                      <a:pt x="0" y="1"/>
                      <a:pt x="0" y="1"/>
                      <a:pt x="1" y="0"/>
                    </a:cubicBezTo>
                    <a:cubicBezTo>
                      <a:pt x="2" y="0"/>
                      <a:pt x="4" y="2"/>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2" name="Freeform 2542">
                <a:extLst>
                  <a:ext uri="{FF2B5EF4-FFF2-40B4-BE49-F238E27FC236}">
                    <a16:creationId xmlns:a16="http://schemas.microsoft.com/office/drawing/2014/main" id="{F470F792-24AB-46E4-B537-299C60C2907B}"/>
                  </a:ext>
                </a:extLst>
              </p:cNvPr>
              <p:cNvSpPr/>
              <p:nvPr/>
            </p:nvSpPr>
            <p:spPr bwMode="auto">
              <a:xfrm>
                <a:off x="2870" y="2343"/>
                <a:ext cx="8" cy="2"/>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3" name="Freeform 2543">
                <a:extLst>
                  <a:ext uri="{FF2B5EF4-FFF2-40B4-BE49-F238E27FC236}">
                    <a16:creationId xmlns:a16="http://schemas.microsoft.com/office/drawing/2014/main" id="{B5F190DB-DFA9-4909-BB3C-1BF77357D12B}"/>
                  </a:ext>
                </a:extLst>
              </p:cNvPr>
              <p:cNvSpPr/>
              <p:nvPr/>
            </p:nvSpPr>
            <p:spPr bwMode="auto">
              <a:xfrm>
                <a:off x="2763" y="2345"/>
                <a:ext cx="3" cy="3"/>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1"/>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4" name="Freeform 2544">
                <a:extLst>
                  <a:ext uri="{FF2B5EF4-FFF2-40B4-BE49-F238E27FC236}">
                    <a16:creationId xmlns:a16="http://schemas.microsoft.com/office/drawing/2014/main" id="{8BD4F7AA-EDFA-412F-91E4-D3A078F0E005}"/>
                  </a:ext>
                </a:extLst>
              </p:cNvPr>
              <p:cNvSpPr/>
              <p:nvPr/>
            </p:nvSpPr>
            <p:spPr bwMode="auto">
              <a:xfrm>
                <a:off x="2824" y="2345"/>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0"/>
                      <a:pt x="0" y="0"/>
                      <a:pt x="0" y="0"/>
                    </a:cubicBezTo>
                    <a:cubicBezTo>
                      <a:pt x="0" y="0"/>
                      <a:pt x="0"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5" name="Freeform 2545">
                <a:extLst>
                  <a:ext uri="{FF2B5EF4-FFF2-40B4-BE49-F238E27FC236}">
                    <a16:creationId xmlns:a16="http://schemas.microsoft.com/office/drawing/2014/main" id="{4ADF8CE6-3F54-4ED0-A9A7-9FC64A00FAF1}"/>
                  </a:ext>
                </a:extLst>
              </p:cNvPr>
              <p:cNvSpPr/>
              <p:nvPr/>
            </p:nvSpPr>
            <p:spPr bwMode="auto">
              <a:xfrm>
                <a:off x="2346" y="2345"/>
                <a:ext cx="8" cy="8"/>
              </a:xfrm>
              <a:custGeom>
                <a:gdLst>
                  <a:gd name="T0" fmla="*/ 3 w 3"/>
                  <a:gd name="T1" fmla="*/ 1 h 3"/>
                  <a:gd name="T2" fmla="*/ 2 w 3"/>
                  <a:gd name="T3" fmla="*/ 1 h 3"/>
                  <a:gd name="T4" fmla="*/ 2 w 3"/>
                  <a:gd name="T5" fmla="*/ 3 h 3"/>
                  <a:gd name="T6" fmla="*/ 0 w 3"/>
                  <a:gd name="T7" fmla="*/ 1 h 3"/>
                  <a:gd name="T8" fmla="*/ 2 w 3"/>
                  <a:gd name="T9" fmla="*/ 1 h 3"/>
                  <a:gd name="T10" fmla="*/ 2 w 3"/>
                  <a:gd name="T11" fmla="*/ 0 h 3"/>
                  <a:gd name="T12" fmla="*/ 3 w 3"/>
                  <a:gd name="T13" fmla="*/ 1 h 3"/>
                </a:gd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2" y="1"/>
                      <a:pt x="2" y="1"/>
                    </a:cubicBezTo>
                    <a:cubicBezTo>
                      <a:pt x="3" y="2"/>
                      <a:pt x="1" y="2"/>
                      <a:pt x="2" y="3"/>
                    </a:cubicBezTo>
                    <a:cubicBezTo>
                      <a:pt x="0" y="1"/>
                      <a:pt x="0" y="1"/>
                      <a:pt x="0" y="1"/>
                    </a:cubicBezTo>
                    <a:cubicBezTo>
                      <a:pt x="2" y="1"/>
                      <a:pt x="2" y="1"/>
                      <a:pt x="2" y="1"/>
                    </a:cubicBezTo>
                    <a:cubicBezTo>
                      <a:pt x="2" y="0"/>
                      <a:pt x="2" y="0"/>
                      <a:pt x="2" y="0"/>
                    </a:cubicBezTo>
                    <a:cubicBezTo>
                      <a:pt x="3" y="0"/>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6" name="Freeform 2546">
                <a:extLst>
                  <a:ext uri="{FF2B5EF4-FFF2-40B4-BE49-F238E27FC236}">
                    <a16:creationId xmlns:a16="http://schemas.microsoft.com/office/drawing/2014/main" id="{7163E64F-F712-473B-B880-6CF584091347}"/>
                  </a:ext>
                </a:extLst>
              </p:cNvPr>
              <p:cNvSpPr/>
              <p:nvPr/>
            </p:nvSpPr>
            <p:spPr bwMode="auto">
              <a:xfrm>
                <a:off x="2723" y="2345"/>
                <a:ext cx="13" cy="19"/>
              </a:xfrm>
              <a:custGeom>
                <a:gdLst>
                  <a:gd name="T0" fmla="*/ 4 w 5"/>
                  <a:gd name="T1" fmla="*/ 1 h 7"/>
                  <a:gd name="T2" fmla="*/ 3 w 5"/>
                  <a:gd name="T3" fmla="*/ 4 h 7"/>
                  <a:gd name="T4" fmla="*/ 4 w 5"/>
                  <a:gd name="T5" fmla="*/ 4 h 7"/>
                  <a:gd name="T6" fmla="*/ 3 w 5"/>
                  <a:gd name="T7" fmla="*/ 5 h 7"/>
                  <a:gd name="T8" fmla="*/ 3 w 5"/>
                  <a:gd name="T9" fmla="*/ 7 h 7"/>
                  <a:gd name="T10" fmla="*/ 0 w 5"/>
                  <a:gd name="T11" fmla="*/ 5 h 7"/>
                  <a:gd name="T12" fmla="*/ 3 w 5"/>
                  <a:gd name="T13" fmla="*/ 3 h 7"/>
                  <a:gd name="T14" fmla="*/ 2 w 5"/>
                  <a:gd name="T15" fmla="*/ 2 h 7"/>
                  <a:gd name="T16" fmla="*/ 2 w 5"/>
                  <a:gd name="T17" fmla="*/ 1 h 7"/>
                  <a:gd name="T18" fmla="*/ 3 w 5"/>
                  <a:gd name="T19" fmla="*/ 1 h 7"/>
                  <a:gd name="T20" fmla="*/ 3 w 5"/>
                  <a:gd name="T21" fmla="*/ 1 h 7"/>
                  <a:gd name="T22" fmla="*/ 4 w 5"/>
                  <a:gd name="T23" fmla="*/ 2 h 7"/>
                  <a:gd name="T24" fmla="*/ 4 w 5"/>
                  <a:gd name="T25" fmla="*/ 0 h 7"/>
                  <a:gd name="T26" fmla="*/ 4 w 5"/>
                  <a:gd name="T27" fmla="*/ 1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1"/>
                    </a:moveTo>
                    <a:cubicBezTo>
                      <a:pt x="5" y="3"/>
                      <a:pt x="3" y="3"/>
                      <a:pt x="3" y="4"/>
                    </a:cubicBezTo>
                    <a:cubicBezTo>
                      <a:pt x="4" y="4"/>
                      <a:pt x="4" y="4"/>
                      <a:pt x="4" y="4"/>
                    </a:cubicBezTo>
                    <a:cubicBezTo>
                      <a:pt x="3" y="5"/>
                      <a:pt x="3" y="5"/>
                      <a:pt x="3" y="5"/>
                    </a:cubicBezTo>
                    <a:cubicBezTo>
                      <a:pt x="2" y="6"/>
                      <a:pt x="5" y="7"/>
                      <a:pt x="3" y="7"/>
                    </a:cubicBezTo>
                    <a:cubicBezTo>
                      <a:pt x="2" y="7"/>
                      <a:pt x="2" y="5"/>
                      <a:pt x="0" y="5"/>
                    </a:cubicBezTo>
                    <a:cubicBezTo>
                      <a:pt x="0" y="5"/>
                      <a:pt x="2" y="4"/>
                      <a:pt x="3" y="3"/>
                    </a:cubicBezTo>
                    <a:cubicBezTo>
                      <a:pt x="2" y="2"/>
                      <a:pt x="2" y="2"/>
                      <a:pt x="2" y="2"/>
                    </a:cubicBezTo>
                    <a:cubicBezTo>
                      <a:pt x="2" y="2"/>
                      <a:pt x="3" y="1"/>
                      <a:pt x="2" y="1"/>
                    </a:cubicBezTo>
                    <a:cubicBezTo>
                      <a:pt x="3" y="1"/>
                      <a:pt x="3" y="1"/>
                      <a:pt x="3" y="1"/>
                    </a:cubicBezTo>
                    <a:cubicBezTo>
                      <a:pt x="3" y="1"/>
                      <a:pt x="3" y="1"/>
                      <a:pt x="3" y="1"/>
                    </a:cubicBezTo>
                    <a:cubicBezTo>
                      <a:pt x="4" y="2"/>
                      <a:pt x="4" y="2"/>
                      <a:pt x="4" y="2"/>
                    </a:cubicBezTo>
                    <a:cubicBezTo>
                      <a:pt x="4" y="1"/>
                      <a:pt x="4" y="1"/>
                      <a:pt x="4" y="0"/>
                    </a:cubicBezTo>
                    <a:cubicBezTo>
                      <a:pt x="5" y="0"/>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7" name="Freeform 2547">
                <a:extLst>
                  <a:ext uri="{FF2B5EF4-FFF2-40B4-BE49-F238E27FC236}">
                    <a16:creationId xmlns:a16="http://schemas.microsoft.com/office/drawing/2014/main" id="{D02B5309-427F-4E71-9161-2E3296C0971E}"/>
                  </a:ext>
                </a:extLst>
              </p:cNvPr>
              <p:cNvSpPr/>
              <p:nvPr/>
            </p:nvSpPr>
            <p:spPr bwMode="auto">
              <a:xfrm>
                <a:off x="2798" y="2343"/>
                <a:ext cx="21" cy="13"/>
              </a:xfrm>
              <a:custGeom>
                <a:gdLst>
                  <a:gd name="T0" fmla="*/ 5 w 8"/>
                  <a:gd name="T1" fmla="*/ 2 h 5"/>
                  <a:gd name="T2" fmla="*/ 5 w 8"/>
                  <a:gd name="T3" fmla="*/ 3 h 5"/>
                  <a:gd name="T4" fmla="*/ 8 w 8"/>
                  <a:gd name="T5" fmla="*/ 5 h 5"/>
                  <a:gd name="T6" fmla="*/ 7 w 8"/>
                  <a:gd name="T7" fmla="*/ 5 h 5"/>
                  <a:gd name="T8" fmla="*/ 8 w 8"/>
                  <a:gd name="T9" fmla="*/ 5 h 5"/>
                  <a:gd name="T10" fmla="*/ 4 w 8"/>
                  <a:gd name="T11" fmla="*/ 4 h 5"/>
                  <a:gd name="T12" fmla="*/ 2 w 8"/>
                  <a:gd name="T13" fmla="*/ 5 h 5"/>
                  <a:gd name="T14" fmla="*/ 4 w 8"/>
                  <a:gd name="T15" fmla="*/ 3 h 5"/>
                  <a:gd name="T16" fmla="*/ 1 w 8"/>
                  <a:gd name="T17" fmla="*/ 3 h 5"/>
                  <a:gd name="T18" fmla="*/ 1 w 8"/>
                  <a:gd name="T19" fmla="*/ 3 h 5"/>
                  <a:gd name="T20" fmla="*/ 0 w 8"/>
                  <a:gd name="T21" fmla="*/ 2 h 5"/>
                  <a:gd name="T22" fmla="*/ 5 w 8"/>
                  <a:gd name="T23"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5" y="2"/>
                    </a:moveTo>
                    <a:cubicBezTo>
                      <a:pt x="5" y="3"/>
                      <a:pt x="5" y="3"/>
                      <a:pt x="5" y="3"/>
                    </a:cubicBezTo>
                    <a:cubicBezTo>
                      <a:pt x="6" y="3"/>
                      <a:pt x="8" y="4"/>
                      <a:pt x="8" y="5"/>
                    </a:cubicBezTo>
                    <a:cubicBezTo>
                      <a:pt x="7" y="5"/>
                      <a:pt x="7" y="5"/>
                      <a:pt x="7" y="5"/>
                    </a:cubicBezTo>
                    <a:cubicBezTo>
                      <a:pt x="8" y="5"/>
                      <a:pt x="8" y="5"/>
                      <a:pt x="8" y="5"/>
                    </a:cubicBezTo>
                    <a:cubicBezTo>
                      <a:pt x="7" y="3"/>
                      <a:pt x="5" y="5"/>
                      <a:pt x="4" y="4"/>
                    </a:cubicBezTo>
                    <a:cubicBezTo>
                      <a:pt x="4" y="5"/>
                      <a:pt x="2" y="5"/>
                      <a:pt x="2" y="5"/>
                    </a:cubicBezTo>
                    <a:cubicBezTo>
                      <a:pt x="2" y="4"/>
                      <a:pt x="4" y="4"/>
                      <a:pt x="4" y="3"/>
                    </a:cubicBezTo>
                    <a:cubicBezTo>
                      <a:pt x="3" y="2"/>
                      <a:pt x="2" y="3"/>
                      <a:pt x="1" y="3"/>
                    </a:cubicBezTo>
                    <a:cubicBezTo>
                      <a:pt x="1" y="3"/>
                      <a:pt x="1" y="3"/>
                      <a:pt x="1" y="3"/>
                    </a:cubicBezTo>
                    <a:cubicBezTo>
                      <a:pt x="1" y="3"/>
                      <a:pt x="1" y="2"/>
                      <a:pt x="0" y="2"/>
                    </a:cubicBezTo>
                    <a:cubicBezTo>
                      <a:pt x="2" y="2"/>
                      <a:pt x="5" y="0"/>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8" name="Freeform 2548">
                <a:extLst>
                  <a:ext uri="{FF2B5EF4-FFF2-40B4-BE49-F238E27FC236}">
                    <a16:creationId xmlns:a16="http://schemas.microsoft.com/office/drawing/2014/main" id="{F87BE77E-4EB7-4C8C-91A9-194BCA52FE1A}"/>
                  </a:ext>
                </a:extLst>
              </p:cNvPr>
              <p:cNvSpPr/>
              <p:nvPr/>
            </p:nvSpPr>
            <p:spPr bwMode="auto">
              <a:xfrm>
                <a:off x="2950" y="2345"/>
                <a:ext cx="3" cy="3"/>
              </a:xfrm>
              <a:custGeom>
                <a:gdLst>
                  <a:gd name="T0" fmla="*/ 3 w 3"/>
                  <a:gd name="T1" fmla="*/ 3 h 3"/>
                  <a:gd name="T2" fmla="*/ 0 w 3"/>
                  <a:gd name="T3" fmla="*/ 0 h 3"/>
                  <a:gd name="T4" fmla="*/ 3 w 3"/>
                  <a:gd name="T5" fmla="*/ 3 h 3"/>
                  <a:gd name="T6" fmla="*/ 3 w 3"/>
                  <a:gd name="T7" fmla="*/ 3 h 3"/>
                </a:gdLst>
                <a:cxnLst>
                  <a:cxn ang="0">
                    <a:pos x="T0" y="T1"/>
                  </a:cxn>
                  <a:cxn ang="0">
                    <a:pos x="T2" y="T3"/>
                  </a:cxn>
                  <a:cxn ang="0">
                    <a:pos x="T4" y="T5"/>
                  </a:cxn>
                  <a:cxn ang="0">
                    <a:pos x="T6" y="T7"/>
                  </a:cxn>
                </a:cxnLst>
                <a:rect l="0" t="0" r="r" b="b"/>
                <a:pathLst>
                  <a:path w="3" h="3">
                    <a:moveTo>
                      <a:pt x="3" y="3"/>
                    </a:moveTo>
                    <a:lnTo>
                      <a:pt x="0" y="0"/>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59" name="Freeform 2549">
                <a:extLst>
                  <a:ext uri="{FF2B5EF4-FFF2-40B4-BE49-F238E27FC236}">
                    <a16:creationId xmlns:a16="http://schemas.microsoft.com/office/drawing/2014/main" id="{811181EE-4E66-4171-A039-F2D5476B5C39}"/>
                  </a:ext>
                </a:extLst>
              </p:cNvPr>
              <p:cNvSpPr/>
              <p:nvPr/>
            </p:nvSpPr>
            <p:spPr bwMode="auto">
              <a:xfrm>
                <a:off x="2445" y="2348"/>
                <a:ext cx="3" cy="3"/>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1"/>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0" name="Freeform 2550">
                <a:extLst>
                  <a:ext uri="{FF2B5EF4-FFF2-40B4-BE49-F238E27FC236}">
                    <a16:creationId xmlns:a16="http://schemas.microsoft.com/office/drawing/2014/main" id="{09E932DD-9394-46C8-8C6F-DF9A494E9730}"/>
                  </a:ext>
                </a:extLst>
              </p:cNvPr>
              <p:cNvSpPr/>
              <p:nvPr/>
            </p:nvSpPr>
            <p:spPr bwMode="auto">
              <a:xfrm>
                <a:off x="2437" y="2348"/>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1" name="Freeform 2551">
                <a:extLst>
                  <a:ext uri="{FF2B5EF4-FFF2-40B4-BE49-F238E27FC236}">
                    <a16:creationId xmlns:a16="http://schemas.microsoft.com/office/drawing/2014/main" id="{9D8FCA8A-E426-464B-A369-510F3EFFE64C}"/>
                  </a:ext>
                </a:extLst>
              </p:cNvPr>
              <p:cNvSpPr/>
              <p:nvPr/>
            </p:nvSpPr>
            <p:spPr bwMode="auto">
              <a:xfrm>
                <a:off x="2448" y="2348"/>
                <a:ext cx="10" cy="5"/>
              </a:xfrm>
              <a:custGeom>
                <a:gdLst>
                  <a:gd name="T0" fmla="*/ 3 w 4"/>
                  <a:gd name="T1" fmla="*/ 0 h 2"/>
                  <a:gd name="T2" fmla="*/ 1 w 4"/>
                  <a:gd name="T3" fmla="*/ 2 h 2"/>
                  <a:gd name="T4" fmla="*/ 1 w 4"/>
                  <a:gd name="T5" fmla="*/ 2 h 2"/>
                  <a:gd name="T6" fmla="*/ 1 w 4"/>
                  <a:gd name="T7" fmla="*/ 1 h 2"/>
                  <a:gd name="T8" fmla="*/ 2 w 4"/>
                  <a:gd name="T9" fmla="*/ 0 h 2"/>
                  <a:gd name="T10" fmla="*/ 3 w 4"/>
                  <a:gd name="T11" fmla="*/ 0 h 2"/>
                </a:gdLst>
                <a:cxnLst>
                  <a:cxn ang="0">
                    <a:pos x="T0" y="T1"/>
                  </a:cxn>
                  <a:cxn ang="0">
                    <a:pos x="T2" y="T3"/>
                  </a:cxn>
                  <a:cxn ang="0">
                    <a:pos x="T4" y="T5"/>
                  </a:cxn>
                  <a:cxn ang="0">
                    <a:pos x="T6" y="T7"/>
                  </a:cxn>
                  <a:cxn ang="0">
                    <a:pos x="T8" y="T9"/>
                  </a:cxn>
                  <a:cxn ang="0">
                    <a:pos x="T10" y="T11"/>
                  </a:cxn>
                </a:cxnLst>
                <a:rect l="0" t="0" r="r" b="b"/>
                <a:pathLst>
                  <a:path w="4" h="2">
                    <a:moveTo>
                      <a:pt x="3" y="0"/>
                    </a:moveTo>
                    <a:cubicBezTo>
                      <a:pt x="4" y="1"/>
                      <a:pt x="2" y="2"/>
                      <a:pt x="1" y="2"/>
                    </a:cubicBezTo>
                    <a:cubicBezTo>
                      <a:pt x="1" y="2"/>
                      <a:pt x="1" y="2"/>
                      <a:pt x="1" y="2"/>
                    </a:cubicBezTo>
                    <a:cubicBezTo>
                      <a:pt x="0" y="2"/>
                      <a:pt x="1" y="1"/>
                      <a:pt x="1" y="1"/>
                    </a:cubicBezTo>
                    <a:cubicBezTo>
                      <a:pt x="1" y="0"/>
                      <a:pt x="3" y="1"/>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2" name="Freeform 2552">
                <a:extLst>
                  <a:ext uri="{FF2B5EF4-FFF2-40B4-BE49-F238E27FC236}">
                    <a16:creationId xmlns:a16="http://schemas.microsoft.com/office/drawing/2014/main" id="{EF831D9C-4C00-4EE5-B538-09F694F18F70}"/>
                  </a:ext>
                </a:extLst>
              </p:cNvPr>
              <p:cNvSpPr/>
              <p:nvPr/>
            </p:nvSpPr>
            <p:spPr bwMode="auto">
              <a:xfrm>
                <a:off x="2720" y="2348"/>
                <a:ext cx="3" cy="5"/>
              </a:xfrm>
              <a:custGeom>
                <a:gdLst>
                  <a:gd name="T0" fmla="*/ 1 w 1"/>
                  <a:gd name="T1" fmla="*/ 1 h 2"/>
                  <a:gd name="T2" fmla="*/ 1 w 1"/>
                  <a:gd name="T3" fmla="*/ 1 h 2"/>
                  <a:gd name="T4" fmla="*/ 0 w 1"/>
                  <a:gd name="T5" fmla="*/ 2 h 2"/>
                  <a:gd name="T6" fmla="*/ 0 w 1"/>
                  <a:gd name="T7" fmla="*/ 1 h 2"/>
                  <a:gd name="T8" fmla="*/ 1 w 1"/>
                  <a:gd name="T9" fmla="*/ 0 h 2"/>
                  <a:gd name="T10" fmla="*/ 1 w 1"/>
                  <a:gd name="T11" fmla="*/ 1 h 2"/>
                </a:gd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2"/>
                      <a:pt x="1" y="2"/>
                      <a:pt x="0" y="2"/>
                    </a:cubicBezTo>
                    <a:cubicBezTo>
                      <a:pt x="0" y="1"/>
                      <a:pt x="0" y="1"/>
                      <a:pt x="0" y="1"/>
                    </a:cubicBezTo>
                    <a:cubicBezTo>
                      <a:pt x="0"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3" name="Freeform 2553">
                <a:extLst>
                  <a:ext uri="{FF2B5EF4-FFF2-40B4-BE49-F238E27FC236}">
                    <a16:creationId xmlns:a16="http://schemas.microsoft.com/office/drawing/2014/main" id="{3B7F6D4F-A8FC-4F7C-9B50-559E43A0E9FC}"/>
                  </a:ext>
                </a:extLst>
              </p:cNvPr>
              <p:cNvSpPr/>
              <p:nvPr/>
            </p:nvSpPr>
            <p:spPr bwMode="auto">
              <a:xfrm>
                <a:off x="2760" y="2348"/>
                <a:ext cx="6"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0" y="1"/>
                      <a:pt x="0" y="1"/>
                      <a:pt x="0" y="1"/>
                    </a:cubicBezTo>
                    <a:cubicBezTo>
                      <a:pt x="1" y="0"/>
                      <a:pt x="1"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4" name="Freeform 2554">
                <a:extLst>
                  <a:ext uri="{FF2B5EF4-FFF2-40B4-BE49-F238E27FC236}">
                    <a16:creationId xmlns:a16="http://schemas.microsoft.com/office/drawing/2014/main" id="{88A82344-CF87-427F-8EF0-396F250B613F}"/>
                  </a:ext>
                </a:extLst>
              </p:cNvPr>
              <p:cNvSpPr/>
              <p:nvPr/>
            </p:nvSpPr>
            <p:spPr bwMode="auto">
              <a:xfrm>
                <a:off x="2864" y="2348"/>
                <a:ext cx="3" cy="5"/>
              </a:xfrm>
              <a:custGeom>
                <a:gdLst>
                  <a:gd name="T0" fmla="*/ 1 w 1"/>
                  <a:gd name="T1" fmla="*/ 1 h 2"/>
                  <a:gd name="T2" fmla="*/ 1 w 1"/>
                  <a:gd name="T3" fmla="*/ 2 h 2"/>
                  <a:gd name="T4" fmla="*/ 0 w 1"/>
                  <a:gd name="T5" fmla="*/ 2 h 2"/>
                  <a:gd name="T6" fmla="*/ 1 w 1"/>
                  <a:gd name="T7" fmla="*/ 1 h 2"/>
                </a:gdLst>
                <a:cxnLst>
                  <a:cxn ang="0">
                    <a:pos x="T0" y="T1"/>
                  </a:cxn>
                  <a:cxn ang="0">
                    <a:pos x="T2" y="T3"/>
                  </a:cxn>
                  <a:cxn ang="0">
                    <a:pos x="T4" y="T5"/>
                  </a:cxn>
                  <a:cxn ang="0">
                    <a:pos x="T6" y="T7"/>
                  </a:cxn>
                </a:cxnLst>
                <a:rect l="0" t="0" r="r" b="b"/>
                <a:pathLst>
                  <a:path w="1" h="2">
                    <a:moveTo>
                      <a:pt x="1" y="1"/>
                    </a:moveTo>
                    <a:cubicBezTo>
                      <a:pt x="1" y="2"/>
                      <a:pt x="1" y="2"/>
                      <a:pt x="1" y="2"/>
                    </a:cubicBezTo>
                    <a:cubicBezTo>
                      <a:pt x="0" y="2"/>
                      <a:pt x="0" y="2"/>
                      <a:pt x="0" y="2"/>
                    </a:cubicBezTo>
                    <a:cubicBezTo>
                      <a:pt x="0" y="1"/>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5" name="Freeform 2555">
                <a:extLst>
                  <a:ext uri="{FF2B5EF4-FFF2-40B4-BE49-F238E27FC236}">
                    <a16:creationId xmlns:a16="http://schemas.microsoft.com/office/drawing/2014/main" id="{E55F3EC6-3BAC-4155-B822-48DA3C3603BE}"/>
                  </a:ext>
                </a:extLst>
              </p:cNvPr>
              <p:cNvSpPr/>
              <p:nvPr/>
            </p:nvSpPr>
            <p:spPr bwMode="auto">
              <a:xfrm>
                <a:off x="2477"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6" name="Freeform 2556">
                <a:extLst>
                  <a:ext uri="{FF2B5EF4-FFF2-40B4-BE49-F238E27FC236}">
                    <a16:creationId xmlns:a16="http://schemas.microsoft.com/office/drawing/2014/main" id="{75F927FF-85BB-4F65-BF13-22A9F7DB14F6}"/>
                  </a:ext>
                </a:extLst>
              </p:cNvPr>
              <p:cNvSpPr/>
              <p:nvPr/>
            </p:nvSpPr>
            <p:spPr bwMode="auto">
              <a:xfrm>
                <a:off x="2640" y="2351"/>
                <a:ext cx="5" cy="2"/>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0" y="1"/>
                      <a:pt x="0" y="1"/>
                      <a:pt x="0" y="1"/>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7" name="Freeform 2557">
                <a:extLst>
                  <a:ext uri="{FF2B5EF4-FFF2-40B4-BE49-F238E27FC236}">
                    <a16:creationId xmlns:a16="http://schemas.microsoft.com/office/drawing/2014/main" id="{1F22DBCE-0DCE-4BBF-9698-D9A5590F3BE6}"/>
                  </a:ext>
                </a:extLst>
              </p:cNvPr>
              <p:cNvSpPr/>
              <p:nvPr/>
            </p:nvSpPr>
            <p:spPr bwMode="auto">
              <a:xfrm>
                <a:off x="2822" y="2348"/>
                <a:ext cx="10" cy="5"/>
              </a:xfrm>
              <a:custGeom>
                <a:gdLst>
                  <a:gd name="T0" fmla="*/ 4 w 4"/>
                  <a:gd name="T1" fmla="*/ 1 h 2"/>
                  <a:gd name="T2" fmla="*/ 0 w 4"/>
                  <a:gd name="T3" fmla="*/ 2 h 2"/>
                  <a:gd name="T4" fmla="*/ 4 w 4"/>
                  <a:gd name="T5" fmla="*/ 1 h 2"/>
                </a:gdLst>
                <a:cxnLst>
                  <a:cxn ang="0">
                    <a:pos x="T0" y="T1"/>
                  </a:cxn>
                  <a:cxn ang="0">
                    <a:pos x="T2" y="T3"/>
                  </a:cxn>
                  <a:cxn ang="0">
                    <a:pos x="T4" y="T5"/>
                  </a:cxn>
                </a:cxnLst>
                <a:rect l="0" t="0" r="r" b="b"/>
                <a:pathLst>
                  <a:path w="4" h="2">
                    <a:moveTo>
                      <a:pt x="4" y="1"/>
                    </a:moveTo>
                    <a:cubicBezTo>
                      <a:pt x="2" y="1"/>
                      <a:pt x="1" y="2"/>
                      <a:pt x="0" y="2"/>
                    </a:cubicBezTo>
                    <a:cubicBezTo>
                      <a:pt x="1" y="2"/>
                      <a:pt x="2"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8" name="Freeform 2558">
                <a:extLst>
                  <a:ext uri="{FF2B5EF4-FFF2-40B4-BE49-F238E27FC236}">
                    <a16:creationId xmlns:a16="http://schemas.microsoft.com/office/drawing/2014/main" id="{FCFA9008-A592-4780-8341-097CB7D9CE0F}"/>
                  </a:ext>
                </a:extLst>
              </p:cNvPr>
              <p:cNvSpPr/>
              <p:nvPr/>
            </p:nvSpPr>
            <p:spPr bwMode="auto">
              <a:xfrm>
                <a:off x="2910" y="2351"/>
                <a:ext cx="5" cy="5"/>
              </a:xfrm>
              <a:custGeom>
                <a:gdLst>
                  <a:gd name="T0" fmla="*/ 2 w 2"/>
                  <a:gd name="T1" fmla="*/ 0 h 2"/>
                  <a:gd name="T2" fmla="*/ 1 w 2"/>
                  <a:gd name="T3" fmla="*/ 1 h 2"/>
                  <a:gd name="T4" fmla="*/ 1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1" y="0"/>
                      <a:pt x="1" y="1"/>
                    </a:cubicBezTo>
                    <a:cubicBezTo>
                      <a:pt x="1" y="2"/>
                      <a:pt x="1" y="2"/>
                      <a:pt x="1" y="2"/>
                    </a:cubicBezTo>
                    <a:cubicBezTo>
                      <a:pt x="1" y="2"/>
                      <a:pt x="0" y="1"/>
                      <a:pt x="0" y="1"/>
                    </a:cubicBezTo>
                    <a:cubicBezTo>
                      <a:pt x="0" y="0"/>
                      <a:pt x="1"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69" name="Freeform 2559">
                <a:extLst>
                  <a:ext uri="{FF2B5EF4-FFF2-40B4-BE49-F238E27FC236}">
                    <a16:creationId xmlns:a16="http://schemas.microsoft.com/office/drawing/2014/main" id="{70A782B8-CE9E-4552-BB78-50C0ECBB0DB9}"/>
                  </a:ext>
                </a:extLst>
              </p:cNvPr>
              <p:cNvSpPr/>
              <p:nvPr/>
            </p:nvSpPr>
            <p:spPr bwMode="auto">
              <a:xfrm>
                <a:off x="2386" y="2351"/>
                <a:ext cx="6" cy="5"/>
              </a:xfrm>
              <a:custGeom>
                <a:gdLst>
                  <a:gd name="T0" fmla="*/ 1 w 2"/>
                  <a:gd name="T1" fmla="*/ 1 h 2"/>
                  <a:gd name="T2" fmla="*/ 2 w 2"/>
                  <a:gd name="T3" fmla="*/ 1 h 2"/>
                  <a:gd name="T4" fmla="*/ 0 w 2"/>
                  <a:gd name="T5" fmla="*/ 2 h 2"/>
                  <a:gd name="T6" fmla="*/ 1 w 2"/>
                  <a:gd name="T7" fmla="*/ 0 h 2"/>
                  <a:gd name="T8" fmla="*/ 1 w 2"/>
                  <a:gd name="T9" fmla="*/ 1 h 2"/>
                </a:gdLst>
                <a:cxnLst>
                  <a:cxn ang="0">
                    <a:pos x="T0" y="T1"/>
                  </a:cxn>
                  <a:cxn ang="0">
                    <a:pos x="T2" y="T3"/>
                  </a:cxn>
                  <a:cxn ang="0">
                    <a:pos x="T4" y="T5"/>
                  </a:cxn>
                  <a:cxn ang="0">
                    <a:pos x="T6" y="T7"/>
                  </a:cxn>
                  <a:cxn ang="0">
                    <a:pos x="T8" y="T9"/>
                  </a:cxn>
                </a:cxnLst>
                <a:rect l="0" t="0" r="r" b="b"/>
                <a:pathLst>
                  <a:path w="2" h="2">
                    <a:moveTo>
                      <a:pt x="1" y="1"/>
                    </a:moveTo>
                    <a:cubicBezTo>
                      <a:pt x="1" y="1"/>
                      <a:pt x="1" y="1"/>
                      <a:pt x="2" y="1"/>
                    </a:cubicBezTo>
                    <a:cubicBezTo>
                      <a:pt x="2" y="2"/>
                      <a:pt x="1" y="2"/>
                      <a:pt x="0" y="2"/>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0" name="Freeform 2560">
                <a:extLst>
                  <a:ext uri="{FF2B5EF4-FFF2-40B4-BE49-F238E27FC236}">
                    <a16:creationId xmlns:a16="http://schemas.microsoft.com/office/drawing/2014/main" id="{B138826C-88FA-4430-B18D-21325176161D}"/>
                  </a:ext>
                </a:extLst>
              </p:cNvPr>
              <p:cNvSpPr/>
              <p:nvPr/>
            </p:nvSpPr>
            <p:spPr bwMode="auto">
              <a:xfrm>
                <a:off x="2792" y="2351"/>
                <a:ext cx="3" cy="2"/>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1" name="Freeform 2561">
                <a:extLst>
                  <a:ext uri="{FF2B5EF4-FFF2-40B4-BE49-F238E27FC236}">
                    <a16:creationId xmlns:a16="http://schemas.microsoft.com/office/drawing/2014/main" id="{3669F449-025C-49F3-A62C-6F6C636B9FAC}"/>
                  </a:ext>
                </a:extLst>
              </p:cNvPr>
              <p:cNvSpPr/>
              <p:nvPr/>
            </p:nvSpPr>
            <p:spPr bwMode="auto">
              <a:xfrm>
                <a:off x="2501" y="2351"/>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1" y="1"/>
                      <a:pt x="1" y="1"/>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2" name="Freeform 2562">
                <a:extLst>
                  <a:ext uri="{FF2B5EF4-FFF2-40B4-BE49-F238E27FC236}">
                    <a16:creationId xmlns:a16="http://schemas.microsoft.com/office/drawing/2014/main" id="{C12B0ED4-BC4C-4195-B41A-777ED9BF8A3F}"/>
                  </a:ext>
                </a:extLst>
              </p:cNvPr>
              <p:cNvSpPr/>
              <p:nvPr/>
            </p:nvSpPr>
            <p:spPr bwMode="auto">
              <a:xfrm>
                <a:off x="2664" y="2351"/>
                <a:ext cx="43" cy="21"/>
              </a:xfrm>
              <a:custGeom>
                <a:gdLst>
                  <a:gd name="T0" fmla="*/ 13 w 16"/>
                  <a:gd name="T1" fmla="*/ 1 h 8"/>
                  <a:gd name="T2" fmla="*/ 13 w 16"/>
                  <a:gd name="T3" fmla="*/ 2 h 8"/>
                  <a:gd name="T4" fmla="*/ 11 w 16"/>
                  <a:gd name="T5" fmla="*/ 2 h 8"/>
                  <a:gd name="T6" fmla="*/ 15 w 16"/>
                  <a:gd name="T7" fmla="*/ 2 h 8"/>
                  <a:gd name="T8" fmla="*/ 15 w 16"/>
                  <a:gd name="T9" fmla="*/ 2 h 8"/>
                  <a:gd name="T10" fmla="*/ 16 w 16"/>
                  <a:gd name="T11" fmla="*/ 3 h 8"/>
                  <a:gd name="T12" fmla="*/ 15 w 16"/>
                  <a:gd name="T13" fmla="*/ 3 h 8"/>
                  <a:gd name="T14" fmla="*/ 16 w 16"/>
                  <a:gd name="T15" fmla="*/ 5 h 8"/>
                  <a:gd name="T16" fmla="*/ 7 w 16"/>
                  <a:gd name="T17" fmla="*/ 5 h 8"/>
                  <a:gd name="T18" fmla="*/ 9 w 16"/>
                  <a:gd name="T19" fmla="*/ 6 h 8"/>
                  <a:gd name="T20" fmla="*/ 9 w 16"/>
                  <a:gd name="T21" fmla="*/ 6 h 8"/>
                  <a:gd name="T22" fmla="*/ 3 w 16"/>
                  <a:gd name="T23" fmla="*/ 6 h 8"/>
                  <a:gd name="T24" fmla="*/ 0 w 16"/>
                  <a:gd name="T25" fmla="*/ 6 h 8"/>
                  <a:gd name="T26" fmla="*/ 4 w 16"/>
                  <a:gd name="T27" fmla="*/ 5 h 8"/>
                  <a:gd name="T28" fmla="*/ 7 w 16"/>
                  <a:gd name="T29" fmla="*/ 4 h 8"/>
                  <a:gd name="T30" fmla="*/ 11 w 16"/>
                  <a:gd name="T31" fmla="*/ 3 h 8"/>
                  <a:gd name="T32" fmla="*/ 9 w 16"/>
                  <a:gd name="T33" fmla="*/ 2 h 8"/>
                  <a:gd name="T34" fmla="*/ 13 w 16"/>
                  <a:gd name="T35" fmla="*/ 1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8">
                    <a:moveTo>
                      <a:pt x="13" y="1"/>
                    </a:moveTo>
                    <a:cubicBezTo>
                      <a:pt x="13" y="2"/>
                      <a:pt x="13" y="2"/>
                      <a:pt x="13" y="2"/>
                    </a:cubicBezTo>
                    <a:cubicBezTo>
                      <a:pt x="12" y="2"/>
                      <a:pt x="12" y="2"/>
                      <a:pt x="11" y="2"/>
                    </a:cubicBezTo>
                    <a:cubicBezTo>
                      <a:pt x="12" y="3"/>
                      <a:pt x="14" y="4"/>
                      <a:pt x="15" y="2"/>
                    </a:cubicBezTo>
                    <a:cubicBezTo>
                      <a:pt x="15" y="2"/>
                      <a:pt x="15" y="2"/>
                      <a:pt x="15" y="2"/>
                    </a:cubicBezTo>
                    <a:cubicBezTo>
                      <a:pt x="15" y="3"/>
                      <a:pt x="15" y="3"/>
                      <a:pt x="16" y="3"/>
                    </a:cubicBezTo>
                    <a:cubicBezTo>
                      <a:pt x="15" y="3"/>
                      <a:pt x="15" y="3"/>
                      <a:pt x="15" y="3"/>
                    </a:cubicBezTo>
                    <a:cubicBezTo>
                      <a:pt x="16" y="5"/>
                      <a:pt x="16" y="5"/>
                      <a:pt x="16" y="5"/>
                    </a:cubicBezTo>
                    <a:cubicBezTo>
                      <a:pt x="14" y="4"/>
                      <a:pt x="10" y="4"/>
                      <a:pt x="7" y="5"/>
                    </a:cubicBezTo>
                    <a:cubicBezTo>
                      <a:pt x="8" y="6"/>
                      <a:pt x="8" y="5"/>
                      <a:pt x="9" y="6"/>
                    </a:cubicBezTo>
                    <a:cubicBezTo>
                      <a:pt x="9" y="6"/>
                      <a:pt x="9" y="6"/>
                      <a:pt x="9" y="6"/>
                    </a:cubicBezTo>
                    <a:cubicBezTo>
                      <a:pt x="7" y="6"/>
                      <a:pt x="5" y="8"/>
                      <a:pt x="3" y="6"/>
                    </a:cubicBezTo>
                    <a:cubicBezTo>
                      <a:pt x="0" y="6"/>
                      <a:pt x="0" y="6"/>
                      <a:pt x="0" y="6"/>
                    </a:cubicBezTo>
                    <a:cubicBezTo>
                      <a:pt x="1" y="5"/>
                      <a:pt x="2" y="6"/>
                      <a:pt x="4" y="5"/>
                    </a:cubicBezTo>
                    <a:cubicBezTo>
                      <a:pt x="5" y="4"/>
                      <a:pt x="6" y="5"/>
                      <a:pt x="7" y="4"/>
                    </a:cubicBezTo>
                    <a:cubicBezTo>
                      <a:pt x="8" y="4"/>
                      <a:pt x="10" y="4"/>
                      <a:pt x="11" y="3"/>
                    </a:cubicBezTo>
                    <a:cubicBezTo>
                      <a:pt x="9" y="2"/>
                      <a:pt x="9" y="2"/>
                      <a:pt x="9" y="2"/>
                    </a:cubicBezTo>
                    <a:cubicBezTo>
                      <a:pt x="10" y="0"/>
                      <a:pt x="12" y="0"/>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3" name="Freeform 2563">
                <a:extLst>
                  <a:ext uri="{FF2B5EF4-FFF2-40B4-BE49-F238E27FC236}">
                    <a16:creationId xmlns:a16="http://schemas.microsoft.com/office/drawing/2014/main" id="{3CD847B2-EE34-4269-BB7D-9905E3C851CA}"/>
                  </a:ext>
                </a:extLst>
              </p:cNvPr>
              <p:cNvSpPr/>
              <p:nvPr/>
            </p:nvSpPr>
            <p:spPr bwMode="auto">
              <a:xfrm>
                <a:off x="2755" y="2351"/>
                <a:ext cx="11" cy="10"/>
              </a:xfrm>
              <a:custGeom>
                <a:gdLst>
                  <a:gd name="T0" fmla="*/ 4 w 4"/>
                  <a:gd name="T1" fmla="*/ 1 h 4"/>
                  <a:gd name="T2" fmla="*/ 0 w 4"/>
                  <a:gd name="T3" fmla="*/ 2 h 4"/>
                  <a:gd name="T4" fmla="*/ 4 w 4"/>
                  <a:gd name="T5" fmla="*/ 1 h 4"/>
                </a:gdLst>
                <a:cxnLst>
                  <a:cxn ang="0">
                    <a:pos x="T0" y="T1"/>
                  </a:cxn>
                  <a:cxn ang="0">
                    <a:pos x="T2" y="T3"/>
                  </a:cxn>
                  <a:cxn ang="0">
                    <a:pos x="T4" y="T5"/>
                  </a:cxn>
                </a:cxnLst>
                <a:rect l="0" t="0" r="r" b="b"/>
                <a:pathLst>
                  <a:path w="4" h="4">
                    <a:moveTo>
                      <a:pt x="4" y="1"/>
                    </a:moveTo>
                    <a:cubicBezTo>
                      <a:pt x="2" y="0"/>
                      <a:pt x="2" y="4"/>
                      <a:pt x="0" y="2"/>
                    </a:cubicBezTo>
                    <a:cubicBezTo>
                      <a:pt x="1" y="2"/>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4" name="Freeform 2564">
                <a:extLst>
                  <a:ext uri="{FF2B5EF4-FFF2-40B4-BE49-F238E27FC236}">
                    <a16:creationId xmlns:a16="http://schemas.microsoft.com/office/drawing/2014/main" id="{3F7496E6-DCCB-43A9-B3E4-A2E63B84D02C}"/>
                  </a:ext>
                </a:extLst>
              </p:cNvPr>
              <p:cNvSpPr/>
              <p:nvPr/>
            </p:nvSpPr>
            <p:spPr bwMode="auto">
              <a:xfrm>
                <a:off x="2512" y="2353"/>
                <a:ext cx="2" cy="3"/>
              </a:xfrm>
              <a:custGeom>
                <a:gdLst>
                  <a:gd name="T0" fmla="*/ 1 w 1"/>
                  <a:gd name="T1" fmla="*/ 0 h 1"/>
                  <a:gd name="T2" fmla="*/ 0 w 1"/>
                  <a:gd name="T3" fmla="*/ 0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1" y="0"/>
                      <a:pt x="0" y="0"/>
                    </a:cubicBezTo>
                    <a:cubicBezTo>
                      <a:pt x="0" y="0"/>
                      <a:pt x="0"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5" name="Freeform 2565">
                <a:extLst>
                  <a:ext uri="{FF2B5EF4-FFF2-40B4-BE49-F238E27FC236}">
                    <a16:creationId xmlns:a16="http://schemas.microsoft.com/office/drawing/2014/main" id="{9C3C601B-082D-49E1-8BE5-9338C87C5493}"/>
                  </a:ext>
                </a:extLst>
              </p:cNvPr>
              <p:cNvSpPr/>
              <p:nvPr/>
            </p:nvSpPr>
            <p:spPr bwMode="auto">
              <a:xfrm>
                <a:off x="2563" y="2353"/>
                <a:ext cx="5"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0"/>
                      <a:pt x="1" y="1"/>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6" name="Freeform 2566">
                <a:extLst>
                  <a:ext uri="{FF2B5EF4-FFF2-40B4-BE49-F238E27FC236}">
                    <a16:creationId xmlns:a16="http://schemas.microsoft.com/office/drawing/2014/main" id="{5EDF1D62-B91A-483E-BD09-28CC8585A72E}"/>
                  </a:ext>
                </a:extLst>
              </p:cNvPr>
              <p:cNvSpPr/>
              <p:nvPr/>
            </p:nvSpPr>
            <p:spPr bwMode="auto">
              <a:xfrm>
                <a:off x="2346" y="2353"/>
                <a:ext cx="3" cy="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7" name="Freeform 2567">
                <a:extLst>
                  <a:ext uri="{FF2B5EF4-FFF2-40B4-BE49-F238E27FC236}">
                    <a16:creationId xmlns:a16="http://schemas.microsoft.com/office/drawing/2014/main" id="{C48AB96D-2F0A-4AA5-B73C-E2597A72442A}"/>
                  </a:ext>
                </a:extLst>
              </p:cNvPr>
              <p:cNvSpPr/>
              <p:nvPr/>
            </p:nvSpPr>
            <p:spPr bwMode="auto">
              <a:xfrm>
                <a:off x="2552" y="2353"/>
                <a:ext cx="5" cy="3"/>
              </a:xfrm>
              <a:custGeom>
                <a:gdLst>
                  <a:gd name="T0" fmla="*/ 2 w 2"/>
                  <a:gd name="T1" fmla="*/ 0 h 1"/>
                  <a:gd name="T2" fmla="*/ 2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2" y="1"/>
                      <a:pt x="2" y="1"/>
                    </a:cubicBezTo>
                    <a:cubicBezTo>
                      <a:pt x="0" y="0"/>
                      <a:pt x="0" y="0"/>
                      <a:pt x="0"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8" name="Freeform 2568">
                <a:extLst>
                  <a:ext uri="{FF2B5EF4-FFF2-40B4-BE49-F238E27FC236}">
                    <a16:creationId xmlns:a16="http://schemas.microsoft.com/office/drawing/2014/main" id="{09187862-44E4-47ED-9BE1-B1351B7E6838}"/>
                  </a:ext>
                </a:extLst>
              </p:cNvPr>
              <p:cNvSpPr/>
              <p:nvPr/>
            </p:nvSpPr>
            <p:spPr bwMode="auto">
              <a:xfrm>
                <a:off x="2573" y="2353"/>
                <a:ext cx="6" cy="6"/>
              </a:xfrm>
              <a:custGeom>
                <a:gdLst>
                  <a:gd name="T0" fmla="*/ 2 w 2"/>
                  <a:gd name="T1" fmla="*/ 1 h 2"/>
                  <a:gd name="T2" fmla="*/ 1 w 2"/>
                  <a:gd name="T3" fmla="*/ 0 h 2"/>
                  <a:gd name="T4" fmla="*/ 2 w 2"/>
                  <a:gd name="T5" fmla="*/ 1 h 2"/>
                </a:gdLst>
                <a:cxnLst>
                  <a:cxn ang="0">
                    <a:pos x="T0" y="T1"/>
                  </a:cxn>
                  <a:cxn ang="0">
                    <a:pos x="T2" y="T3"/>
                  </a:cxn>
                  <a:cxn ang="0">
                    <a:pos x="T4" y="T5"/>
                  </a:cxn>
                </a:cxnLst>
                <a:rect l="0" t="0" r="r" b="b"/>
                <a:pathLst>
                  <a:path w="2" h="2">
                    <a:moveTo>
                      <a:pt x="2" y="1"/>
                    </a:moveTo>
                    <a:cubicBezTo>
                      <a:pt x="1" y="2"/>
                      <a:pt x="0" y="1"/>
                      <a:pt x="1"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79" name="Freeform 2569">
                <a:extLst>
                  <a:ext uri="{FF2B5EF4-FFF2-40B4-BE49-F238E27FC236}">
                    <a16:creationId xmlns:a16="http://schemas.microsoft.com/office/drawing/2014/main" id="{AD7FB690-0AFF-4C7C-88A2-298EA013AC33}"/>
                  </a:ext>
                </a:extLst>
              </p:cNvPr>
              <p:cNvSpPr/>
              <p:nvPr/>
            </p:nvSpPr>
            <p:spPr bwMode="auto">
              <a:xfrm>
                <a:off x="2843" y="2353"/>
                <a:ext cx="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0" name="Freeform 2570">
                <a:extLst>
                  <a:ext uri="{FF2B5EF4-FFF2-40B4-BE49-F238E27FC236}">
                    <a16:creationId xmlns:a16="http://schemas.microsoft.com/office/drawing/2014/main" id="{DF41BDC7-4945-415F-B15F-A5E4393F2A6B}"/>
                  </a:ext>
                </a:extLst>
              </p:cNvPr>
              <p:cNvSpPr/>
              <p:nvPr/>
            </p:nvSpPr>
            <p:spPr bwMode="auto">
              <a:xfrm>
                <a:off x="2798" y="2356"/>
                <a:ext cx="2" cy="0"/>
              </a:xfrm>
              <a:custGeom>
                <a:gdLst>
                  <a:gd name="T0" fmla="*/ 2 w 2"/>
                  <a:gd name="T1" fmla="*/ 0 w 2"/>
                  <a:gd name="T2" fmla="*/ 2 w 2"/>
                  <a:gd name="T3" fmla="*/ 2 w 2"/>
                </a:gd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1" name="Rectangle 2571">
                <a:extLst>
                  <a:ext uri="{FF2B5EF4-FFF2-40B4-BE49-F238E27FC236}">
                    <a16:creationId xmlns:a16="http://schemas.microsoft.com/office/drawing/2014/main" id="{155A040D-7836-4A83-9258-39026041A1BA}"/>
                  </a:ext>
                </a:extLst>
              </p:cNvPr>
              <p:cNvSpPr>
                <a:spLocks noChangeArrowheads="1"/>
              </p:cNvSpPr>
              <p:nvPr/>
            </p:nvSpPr>
            <p:spPr bwMode="auto">
              <a:xfrm>
                <a:off x="2627" y="2356"/>
                <a:ext cx="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2" name="Freeform 2572">
                <a:extLst>
                  <a:ext uri="{FF2B5EF4-FFF2-40B4-BE49-F238E27FC236}">
                    <a16:creationId xmlns:a16="http://schemas.microsoft.com/office/drawing/2014/main" id="{3E4F29E7-D4B3-4F38-963A-43AF0B25CCBF}"/>
                  </a:ext>
                </a:extLst>
              </p:cNvPr>
              <p:cNvSpPr/>
              <p:nvPr/>
            </p:nvSpPr>
            <p:spPr bwMode="auto">
              <a:xfrm flipH="1">
                <a:off x="2504" y="2356"/>
                <a:ext cx="0" cy="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3" name="Freeform 2573">
                <a:extLst>
                  <a:ext uri="{FF2B5EF4-FFF2-40B4-BE49-F238E27FC236}">
                    <a16:creationId xmlns:a16="http://schemas.microsoft.com/office/drawing/2014/main" id="{3431523A-06A9-4278-A731-8F445DB8DA51}"/>
                  </a:ext>
                </a:extLst>
              </p:cNvPr>
              <p:cNvSpPr/>
              <p:nvPr/>
            </p:nvSpPr>
            <p:spPr bwMode="auto">
              <a:xfrm>
                <a:off x="2514" y="2356"/>
                <a:ext cx="6" cy="5"/>
              </a:xfrm>
              <a:custGeom>
                <a:gdLst>
                  <a:gd name="T0" fmla="*/ 2 w 2"/>
                  <a:gd name="T1" fmla="*/ 0 h 2"/>
                  <a:gd name="T2" fmla="*/ 1 w 2"/>
                  <a:gd name="T3" fmla="*/ 1 h 2"/>
                  <a:gd name="T4" fmla="*/ 2 w 2"/>
                  <a:gd name="T5" fmla="*/ 2 h 2"/>
                  <a:gd name="T6" fmla="*/ 0 w 2"/>
                  <a:gd name="T7" fmla="*/ 1 h 2"/>
                  <a:gd name="T8" fmla="*/ 2 w 2"/>
                  <a:gd name="T9" fmla="*/ 0 h 2"/>
                </a:gd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2" y="2"/>
                      <a:pt x="2" y="2"/>
                      <a:pt x="2" y="2"/>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4" name="Freeform 2574">
                <a:extLst>
                  <a:ext uri="{FF2B5EF4-FFF2-40B4-BE49-F238E27FC236}">
                    <a16:creationId xmlns:a16="http://schemas.microsoft.com/office/drawing/2014/main" id="{BFC0BAF3-27B4-497C-8E4B-D730587F63BF}"/>
                  </a:ext>
                </a:extLst>
              </p:cNvPr>
              <p:cNvSpPr/>
              <p:nvPr/>
            </p:nvSpPr>
            <p:spPr bwMode="auto">
              <a:xfrm>
                <a:off x="2787" y="2356"/>
                <a:ext cx="5" cy="3"/>
              </a:xfrm>
              <a:custGeom>
                <a:gdLst>
                  <a:gd name="T0" fmla="*/ 2 w 2"/>
                  <a:gd name="T1" fmla="*/ 0 h 1"/>
                  <a:gd name="T2" fmla="*/ 1 w 2"/>
                  <a:gd name="T3" fmla="*/ 1 h 1"/>
                  <a:gd name="T4" fmla="*/ 0 w 2"/>
                  <a:gd name="T5" fmla="*/ 1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5" name="Freeform 2575">
                <a:extLst>
                  <a:ext uri="{FF2B5EF4-FFF2-40B4-BE49-F238E27FC236}">
                    <a16:creationId xmlns:a16="http://schemas.microsoft.com/office/drawing/2014/main" id="{7EEFDB38-D3BD-485C-AFF1-C19F28674AAE}"/>
                  </a:ext>
                </a:extLst>
              </p:cNvPr>
              <p:cNvSpPr/>
              <p:nvPr/>
            </p:nvSpPr>
            <p:spPr bwMode="auto">
              <a:xfrm>
                <a:off x="2525" y="2356"/>
                <a:ext cx="6" cy="3"/>
              </a:xfrm>
              <a:custGeom>
                <a:gdLst>
                  <a:gd name="T0" fmla="*/ 2 w 2"/>
                  <a:gd name="T1" fmla="*/ 1 h 1"/>
                  <a:gd name="T2" fmla="*/ 0 w 2"/>
                  <a:gd name="T3" fmla="*/ 1 h 1"/>
                  <a:gd name="T4" fmla="*/ 0 w 2"/>
                  <a:gd name="T5" fmla="*/ 1 h 1"/>
                  <a:gd name="T6" fmla="*/ 2 w 2"/>
                  <a:gd name="T7" fmla="*/ 1 h 1"/>
                </a:gdLst>
                <a:cxnLst>
                  <a:cxn ang="0">
                    <a:pos x="T0" y="T1"/>
                  </a:cxn>
                  <a:cxn ang="0">
                    <a:pos x="T2" y="T3"/>
                  </a:cxn>
                  <a:cxn ang="0">
                    <a:pos x="T4" y="T5"/>
                  </a:cxn>
                  <a:cxn ang="0">
                    <a:pos x="T6" y="T7"/>
                  </a:cxn>
                </a:cxnLst>
                <a:rect l="0" t="0" r="r" b="b"/>
                <a:pathLst>
                  <a:path w="2" h="1">
                    <a:moveTo>
                      <a:pt x="2" y="1"/>
                    </a:moveTo>
                    <a:cubicBezTo>
                      <a:pt x="2" y="1"/>
                      <a:pt x="1" y="1"/>
                      <a:pt x="0" y="1"/>
                    </a:cubicBezTo>
                    <a:cubicBezTo>
                      <a:pt x="0" y="1"/>
                      <a:pt x="0" y="1"/>
                      <a:pt x="0" y="1"/>
                    </a:cubicBezTo>
                    <a:cubicBezTo>
                      <a:pt x="1" y="1"/>
                      <a:pt x="2"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6" name="Freeform 2576">
                <a:extLst>
                  <a:ext uri="{FF2B5EF4-FFF2-40B4-BE49-F238E27FC236}">
                    <a16:creationId xmlns:a16="http://schemas.microsoft.com/office/drawing/2014/main" id="{1696CA4F-2606-4A2A-B3D6-157F67BDC494}"/>
                  </a:ext>
                </a:extLst>
              </p:cNvPr>
              <p:cNvSpPr/>
              <p:nvPr/>
            </p:nvSpPr>
            <p:spPr bwMode="auto">
              <a:xfrm>
                <a:off x="2651" y="2356"/>
                <a:ext cx="8" cy="3"/>
              </a:xfrm>
              <a:custGeom>
                <a:gdLst>
                  <a:gd name="T0" fmla="*/ 3 w 3"/>
                  <a:gd name="T1" fmla="*/ 1 h 1"/>
                  <a:gd name="T2" fmla="*/ 0 w 3"/>
                  <a:gd name="T3" fmla="*/ 1 h 1"/>
                  <a:gd name="T4" fmla="*/ 3 w 3"/>
                  <a:gd name="T5" fmla="*/ 0 h 1"/>
                  <a:gd name="T6" fmla="*/ 3 w 3"/>
                  <a:gd name="T7" fmla="*/ 1 h 1"/>
                </a:gd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7" name="Freeform 2577">
                <a:extLst>
                  <a:ext uri="{FF2B5EF4-FFF2-40B4-BE49-F238E27FC236}">
                    <a16:creationId xmlns:a16="http://schemas.microsoft.com/office/drawing/2014/main" id="{AF4F7041-D6F6-49B2-972D-3FFC8ED790AF}"/>
                  </a:ext>
                </a:extLst>
              </p:cNvPr>
              <p:cNvSpPr/>
              <p:nvPr/>
            </p:nvSpPr>
            <p:spPr bwMode="auto">
              <a:xfrm>
                <a:off x="2712" y="2353"/>
                <a:ext cx="8" cy="14"/>
              </a:xfrm>
              <a:custGeom>
                <a:gdLst>
                  <a:gd name="T0" fmla="*/ 3 w 3"/>
                  <a:gd name="T1" fmla="*/ 2 h 5"/>
                  <a:gd name="T2" fmla="*/ 1 w 3"/>
                  <a:gd name="T3" fmla="*/ 4 h 5"/>
                  <a:gd name="T4" fmla="*/ 2 w 3"/>
                  <a:gd name="T5" fmla="*/ 4 h 5"/>
                  <a:gd name="T6" fmla="*/ 1 w 3"/>
                  <a:gd name="T7" fmla="*/ 5 h 5"/>
                  <a:gd name="T8" fmla="*/ 0 w 3"/>
                  <a:gd name="T9" fmla="*/ 3 h 5"/>
                  <a:gd name="T10" fmla="*/ 3 w 3"/>
                  <a:gd name="T11" fmla="*/ 2 h 5"/>
                </a:gdLst>
                <a:cxnLst>
                  <a:cxn ang="0">
                    <a:pos x="T0" y="T1"/>
                  </a:cxn>
                  <a:cxn ang="0">
                    <a:pos x="T2" y="T3"/>
                  </a:cxn>
                  <a:cxn ang="0">
                    <a:pos x="T4" y="T5"/>
                  </a:cxn>
                  <a:cxn ang="0">
                    <a:pos x="T6" y="T7"/>
                  </a:cxn>
                  <a:cxn ang="0">
                    <a:pos x="T8" y="T9"/>
                  </a:cxn>
                  <a:cxn ang="0">
                    <a:pos x="T10" y="T11"/>
                  </a:cxn>
                </a:cxnLst>
                <a:rect l="0" t="0" r="r" b="b"/>
                <a:pathLst>
                  <a:path w="3" h="5">
                    <a:moveTo>
                      <a:pt x="3" y="2"/>
                    </a:moveTo>
                    <a:cubicBezTo>
                      <a:pt x="2" y="2"/>
                      <a:pt x="2" y="3"/>
                      <a:pt x="1" y="4"/>
                    </a:cubicBezTo>
                    <a:cubicBezTo>
                      <a:pt x="1" y="4"/>
                      <a:pt x="2" y="4"/>
                      <a:pt x="2" y="4"/>
                    </a:cubicBezTo>
                    <a:cubicBezTo>
                      <a:pt x="2" y="4"/>
                      <a:pt x="1" y="5"/>
                      <a:pt x="1" y="5"/>
                    </a:cubicBezTo>
                    <a:cubicBezTo>
                      <a:pt x="0" y="4"/>
                      <a:pt x="0" y="4"/>
                      <a:pt x="0" y="3"/>
                    </a:cubicBezTo>
                    <a:cubicBezTo>
                      <a:pt x="2" y="4"/>
                      <a:pt x="1"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8" name="Freeform 2578">
                <a:extLst>
                  <a:ext uri="{FF2B5EF4-FFF2-40B4-BE49-F238E27FC236}">
                    <a16:creationId xmlns:a16="http://schemas.microsoft.com/office/drawing/2014/main" id="{D54D9048-9FF7-459C-BF31-B291F9021E01}"/>
                  </a:ext>
                </a:extLst>
              </p:cNvPr>
              <p:cNvSpPr/>
              <p:nvPr/>
            </p:nvSpPr>
            <p:spPr bwMode="auto">
              <a:xfrm>
                <a:off x="2864" y="2356"/>
                <a:ext cx="3" cy="5"/>
              </a:xfrm>
              <a:custGeom>
                <a:gdLst>
                  <a:gd name="T0" fmla="*/ 3 w 3"/>
                  <a:gd name="T1" fmla="*/ 0 h 5"/>
                  <a:gd name="T2" fmla="*/ 0 w 3"/>
                  <a:gd name="T3" fmla="*/ 5 h 5"/>
                  <a:gd name="T4" fmla="*/ 3 w 3"/>
                  <a:gd name="T5" fmla="*/ 0 h 5"/>
                </a:gd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89" name="Freeform 2579">
                <a:extLst>
                  <a:ext uri="{FF2B5EF4-FFF2-40B4-BE49-F238E27FC236}">
                    <a16:creationId xmlns:a16="http://schemas.microsoft.com/office/drawing/2014/main" id="{F15E2F72-725F-407B-AF1F-923361CE85A7}"/>
                  </a:ext>
                </a:extLst>
              </p:cNvPr>
              <p:cNvSpPr/>
              <p:nvPr/>
            </p:nvSpPr>
            <p:spPr bwMode="auto">
              <a:xfrm>
                <a:off x="2771" y="2359"/>
                <a:ext cx="3" cy="0"/>
              </a:xfrm>
              <a:custGeom>
                <a:gdLst>
                  <a:gd name="T0" fmla="*/ 0 w 3"/>
                  <a:gd name="T1" fmla="*/ 0 w 3"/>
                  <a:gd name="T2" fmla="*/ 3 w 3"/>
                  <a:gd name="T3" fmla="*/ 0 w 3"/>
                </a:gd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0" name="Freeform 2580">
                <a:extLst>
                  <a:ext uri="{FF2B5EF4-FFF2-40B4-BE49-F238E27FC236}">
                    <a16:creationId xmlns:a16="http://schemas.microsoft.com/office/drawing/2014/main" id="{9D50877E-2689-467F-BAC8-CE173FF61769}"/>
                  </a:ext>
                </a:extLst>
              </p:cNvPr>
              <p:cNvSpPr/>
              <p:nvPr/>
            </p:nvSpPr>
            <p:spPr bwMode="auto">
              <a:xfrm>
                <a:off x="2434" y="2359"/>
                <a:ext cx="11" cy="5"/>
              </a:xfrm>
              <a:custGeom>
                <a:gdLst>
                  <a:gd name="T0" fmla="*/ 4 w 4"/>
                  <a:gd name="T1" fmla="*/ 0 h 2"/>
                  <a:gd name="T2" fmla="*/ 0 w 4"/>
                  <a:gd name="T3" fmla="*/ 0 h 2"/>
                  <a:gd name="T4" fmla="*/ 4 w 4"/>
                  <a:gd name="T5" fmla="*/ 0 h 2"/>
                </a:gdLst>
                <a:cxnLst>
                  <a:cxn ang="0">
                    <a:pos x="T0" y="T1"/>
                  </a:cxn>
                  <a:cxn ang="0">
                    <a:pos x="T2" y="T3"/>
                  </a:cxn>
                  <a:cxn ang="0">
                    <a:pos x="T4" y="T5"/>
                  </a:cxn>
                </a:cxnLst>
                <a:rect l="0" t="0" r="r" b="b"/>
                <a:pathLst>
                  <a:path w="4" h="2">
                    <a:moveTo>
                      <a:pt x="4" y="0"/>
                    </a:moveTo>
                    <a:cubicBezTo>
                      <a:pt x="3" y="1"/>
                      <a:pt x="1" y="2"/>
                      <a:pt x="0"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1" name="Freeform 2581">
                <a:extLst>
                  <a:ext uri="{FF2B5EF4-FFF2-40B4-BE49-F238E27FC236}">
                    <a16:creationId xmlns:a16="http://schemas.microsoft.com/office/drawing/2014/main" id="{4B21290B-8C0E-4439-BEBE-6C219998A20A}"/>
                  </a:ext>
                </a:extLst>
              </p:cNvPr>
              <p:cNvSpPr/>
              <p:nvPr/>
            </p:nvSpPr>
            <p:spPr bwMode="auto">
              <a:xfrm>
                <a:off x="2536" y="2359"/>
                <a:ext cx="3" cy="2"/>
              </a:xfrm>
              <a:custGeom>
                <a:gdLst>
                  <a:gd name="T0" fmla="*/ 0 w 3"/>
                  <a:gd name="T1" fmla="*/ 2 h 2"/>
                  <a:gd name="T2" fmla="*/ 3 w 3"/>
                  <a:gd name="T3" fmla="*/ 0 h 2"/>
                  <a:gd name="T4" fmla="*/ 3 w 3"/>
                  <a:gd name="T5" fmla="*/ 2 h 2"/>
                  <a:gd name="T6" fmla="*/ 0 w 3"/>
                  <a:gd name="T7" fmla="*/ 2 h 2"/>
                </a:gdLst>
                <a:cxnLst>
                  <a:cxn ang="0">
                    <a:pos x="T0" y="T1"/>
                  </a:cxn>
                  <a:cxn ang="0">
                    <a:pos x="T2" y="T3"/>
                  </a:cxn>
                  <a:cxn ang="0">
                    <a:pos x="T4" y="T5"/>
                  </a:cxn>
                  <a:cxn ang="0">
                    <a:pos x="T6" y="T7"/>
                  </a:cxn>
                </a:cxnLst>
                <a:rect l="0" t="0" r="r" b="b"/>
                <a:pathLst>
                  <a:path w="3" h="2">
                    <a:moveTo>
                      <a:pt x="0" y="2"/>
                    </a:moveTo>
                    <a:lnTo>
                      <a:pt x="3"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2" name="Freeform 2582">
                <a:extLst>
                  <a:ext uri="{FF2B5EF4-FFF2-40B4-BE49-F238E27FC236}">
                    <a16:creationId xmlns:a16="http://schemas.microsoft.com/office/drawing/2014/main" id="{A2ECAC32-DA5C-46E2-9CBB-D3832BCB9203}"/>
                  </a:ext>
                </a:extLst>
              </p:cNvPr>
              <p:cNvSpPr/>
              <p:nvPr/>
            </p:nvSpPr>
            <p:spPr bwMode="auto">
              <a:xfrm>
                <a:off x="2747"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3" name="Freeform 2583">
                <a:extLst>
                  <a:ext uri="{FF2B5EF4-FFF2-40B4-BE49-F238E27FC236}">
                    <a16:creationId xmlns:a16="http://schemas.microsoft.com/office/drawing/2014/main" id="{447D1C57-4C84-436F-8CCF-EFE8B6E8B2B4}"/>
                  </a:ext>
                </a:extLst>
              </p:cNvPr>
              <p:cNvSpPr/>
              <p:nvPr/>
            </p:nvSpPr>
            <p:spPr bwMode="auto">
              <a:xfrm>
                <a:off x="2752" y="2359"/>
                <a:ext cx="3" cy="2"/>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0" y="1"/>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4" name="Freeform 2584">
                <a:extLst>
                  <a:ext uri="{FF2B5EF4-FFF2-40B4-BE49-F238E27FC236}">
                    <a16:creationId xmlns:a16="http://schemas.microsoft.com/office/drawing/2014/main" id="{9651E928-1044-4686-82B9-C5D845C48563}"/>
                  </a:ext>
                </a:extLst>
              </p:cNvPr>
              <p:cNvSpPr/>
              <p:nvPr/>
            </p:nvSpPr>
            <p:spPr bwMode="auto">
              <a:xfrm>
                <a:off x="2501" y="2361"/>
                <a:ext cx="3" cy="0"/>
              </a:xfrm>
              <a:custGeom>
                <a:gdLst>
                  <a:gd name="T0" fmla="*/ 1 w 1"/>
                  <a:gd name="T1" fmla="*/ 0 w 1"/>
                  <a:gd name="T2" fmla="*/ 1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5" name="Freeform 2585">
                <a:extLst>
                  <a:ext uri="{FF2B5EF4-FFF2-40B4-BE49-F238E27FC236}">
                    <a16:creationId xmlns:a16="http://schemas.microsoft.com/office/drawing/2014/main" id="{AD31F6B3-C317-4523-81CB-6B0A3F59862A}"/>
                  </a:ext>
                </a:extLst>
              </p:cNvPr>
              <p:cNvSpPr/>
              <p:nvPr/>
            </p:nvSpPr>
            <p:spPr bwMode="auto">
              <a:xfrm>
                <a:off x="2838" y="2359"/>
                <a:ext cx="2" cy="5"/>
              </a:xfrm>
              <a:custGeom>
                <a:gdLst>
                  <a:gd name="T0" fmla="*/ 1 w 1"/>
                  <a:gd name="T1" fmla="*/ 2 h 2"/>
                  <a:gd name="T2" fmla="*/ 0 w 1"/>
                  <a:gd name="T3" fmla="*/ 2 h 2"/>
                  <a:gd name="T4" fmla="*/ 0 w 1"/>
                  <a:gd name="T5" fmla="*/ 1 h 2"/>
                  <a:gd name="T6" fmla="*/ 1 w 1"/>
                  <a:gd name="T7" fmla="*/ 2 h 2"/>
                </a:gdLst>
                <a:cxnLst>
                  <a:cxn ang="0">
                    <a:pos x="T0" y="T1"/>
                  </a:cxn>
                  <a:cxn ang="0">
                    <a:pos x="T2" y="T3"/>
                  </a:cxn>
                  <a:cxn ang="0">
                    <a:pos x="T4" y="T5"/>
                  </a:cxn>
                  <a:cxn ang="0">
                    <a:pos x="T6" y="T7"/>
                  </a:cxn>
                </a:cxnLst>
                <a:rect l="0" t="0" r="r" b="b"/>
                <a:pathLst>
                  <a:path w="1" h="2">
                    <a:moveTo>
                      <a:pt x="1" y="2"/>
                    </a:moveTo>
                    <a:cubicBezTo>
                      <a:pt x="0" y="2"/>
                      <a:pt x="0" y="2"/>
                      <a:pt x="0" y="2"/>
                    </a:cubicBezTo>
                    <a:cubicBezTo>
                      <a:pt x="0" y="1"/>
                      <a:pt x="0" y="1"/>
                      <a:pt x="0" y="1"/>
                    </a:cubicBezTo>
                    <a:cubicBezTo>
                      <a:pt x="0" y="0"/>
                      <a:pt x="0" y="1"/>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6" name="Freeform 2586">
                <a:extLst>
                  <a:ext uri="{FF2B5EF4-FFF2-40B4-BE49-F238E27FC236}">
                    <a16:creationId xmlns:a16="http://schemas.microsoft.com/office/drawing/2014/main" id="{6BE2D5E9-AEA5-4DED-B043-3D84053164A5}"/>
                  </a:ext>
                </a:extLst>
              </p:cNvPr>
              <p:cNvSpPr/>
              <p:nvPr/>
            </p:nvSpPr>
            <p:spPr bwMode="auto">
              <a:xfrm>
                <a:off x="3399" y="2361"/>
                <a:ext cx="8" cy="3"/>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1"/>
                      <a:pt x="1" y="1"/>
                      <a:pt x="0" y="1"/>
                    </a:cubicBezTo>
                    <a:cubicBezTo>
                      <a:pt x="0" y="0"/>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7" name="Freeform 2587">
                <a:extLst>
                  <a:ext uri="{FF2B5EF4-FFF2-40B4-BE49-F238E27FC236}">
                    <a16:creationId xmlns:a16="http://schemas.microsoft.com/office/drawing/2014/main" id="{6C30788E-9BAC-46A1-B464-441ACEAB28BF}"/>
                  </a:ext>
                </a:extLst>
              </p:cNvPr>
              <p:cNvSpPr/>
              <p:nvPr/>
            </p:nvSpPr>
            <p:spPr bwMode="auto">
              <a:xfrm>
                <a:off x="2405"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1"/>
                      <a:pt x="1" y="0"/>
                      <a:pt x="0" y="1"/>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8" name="Freeform 2588">
                <a:extLst>
                  <a:ext uri="{FF2B5EF4-FFF2-40B4-BE49-F238E27FC236}">
                    <a16:creationId xmlns:a16="http://schemas.microsoft.com/office/drawing/2014/main" id="{3862A0B0-8E7E-4807-8ADC-75D6CF93696D}"/>
                  </a:ext>
                </a:extLst>
              </p:cNvPr>
              <p:cNvSpPr/>
              <p:nvPr/>
            </p:nvSpPr>
            <p:spPr bwMode="auto">
              <a:xfrm>
                <a:off x="2432" y="2361"/>
                <a:ext cx="2" cy="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0" y="1"/>
                      <a:pt x="0" y="1"/>
                    </a:cubicBezTo>
                    <a:cubicBezTo>
                      <a:pt x="1" y="0"/>
                      <a:pt x="1" y="0"/>
                      <a:pt x="1" y="0"/>
                    </a:cubicBezTo>
                    <a:cubicBezTo>
                      <a:pt x="1"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99" name="Freeform 2589">
                <a:extLst>
                  <a:ext uri="{FF2B5EF4-FFF2-40B4-BE49-F238E27FC236}">
                    <a16:creationId xmlns:a16="http://schemas.microsoft.com/office/drawing/2014/main" id="{A9683E52-7E5C-4C1C-A251-5A942DEEBCC7}"/>
                  </a:ext>
                </a:extLst>
              </p:cNvPr>
              <p:cNvSpPr/>
              <p:nvPr/>
            </p:nvSpPr>
            <p:spPr bwMode="auto">
              <a:xfrm>
                <a:off x="2592" y="2361"/>
                <a:ext cx="5"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0" name="Freeform 2590">
                <a:extLst>
                  <a:ext uri="{FF2B5EF4-FFF2-40B4-BE49-F238E27FC236}">
                    <a16:creationId xmlns:a16="http://schemas.microsoft.com/office/drawing/2014/main" id="{498F981F-C3C7-4662-98C0-B2DF7C591359}"/>
                  </a:ext>
                </a:extLst>
              </p:cNvPr>
              <p:cNvSpPr/>
              <p:nvPr/>
            </p:nvSpPr>
            <p:spPr bwMode="auto">
              <a:xfrm>
                <a:off x="2739" y="2361"/>
                <a:ext cx="3" cy="3"/>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1"/>
                      <a:pt x="0" y="0"/>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1" name="Freeform 2591">
                <a:extLst>
                  <a:ext uri="{FF2B5EF4-FFF2-40B4-BE49-F238E27FC236}">
                    <a16:creationId xmlns:a16="http://schemas.microsoft.com/office/drawing/2014/main" id="{687F6BCB-443B-4DC0-9C19-A86A86BDE0E2}"/>
                  </a:ext>
                </a:extLst>
              </p:cNvPr>
              <p:cNvSpPr/>
              <p:nvPr/>
            </p:nvSpPr>
            <p:spPr bwMode="auto">
              <a:xfrm>
                <a:off x="3297" y="2361"/>
                <a:ext cx="6" cy="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2" name="Freeform 2592">
                <a:extLst>
                  <a:ext uri="{FF2B5EF4-FFF2-40B4-BE49-F238E27FC236}">
                    <a16:creationId xmlns:a16="http://schemas.microsoft.com/office/drawing/2014/main" id="{796ACFDC-3A36-47EA-A664-E01A29BEF7EC}"/>
                  </a:ext>
                </a:extLst>
              </p:cNvPr>
              <p:cNvSpPr/>
              <p:nvPr/>
            </p:nvSpPr>
            <p:spPr bwMode="auto">
              <a:xfrm>
                <a:off x="2584" y="2361"/>
                <a:ext cx="5" cy="3"/>
              </a:xfrm>
              <a:custGeom>
                <a:gdLst>
                  <a:gd name="T0" fmla="*/ 2 w 2"/>
                  <a:gd name="T1" fmla="*/ 1 h 1"/>
                  <a:gd name="T2" fmla="*/ 2 w 2"/>
                  <a:gd name="T3" fmla="*/ 1 h 1"/>
                  <a:gd name="T4" fmla="*/ 0 w 2"/>
                  <a:gd name="T5" fmla="*/ 1 h 1"/>
                  <a:gd name="T6" fmla="*/ 0 w 2"/>
                  <a:gd name="T7" fmla="*/ 0 h 1"/>
                  <a:gd name="T8" fmla="*/ 2 w 2"/>
                  <a:gd name="T9" fmla="*/ 1 h 1"/>
                </a:gd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0" y="1"/>
                      <a:pt x="0" y="1"/>
                      <a:pt x="0" y="1"/>
                    </a:cubicBezTo>
                    <a:cubicBezTo>
                      <a:pt x="0" y="0"/>
                      <a:pt x="0" y="0"/>
                      <a:pt x="0" y="0"/>
                    </a:cubicBezTo>
                    <a:cubicBezTo>
                      <a:pt x="0"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3" name="Freeform 2593">
                <a:extLst>
                  <a:ext uri="{FF2B5EF4-FFF2-40B4-BE49-F238E27FC236}">
                    <a16:creationId xmlns:a16="http://schemas.microsoft.com/office/drawing/2014/main" id="{7A22459A-98C2-4069-8C61-E96196A806D5}"/>
                  </a:ext>
                </a:extLst>
              </p:cNvPr>
              <p:cNvSpPr/>
              <p:nvPr/>
            </p:nvSpPr>
            <p:spPr bwMode="auto">
              <a:xfrm>
                <a:off x="2346" y="2364"/>
                <a:ext cx="6" cy="0"/>
              </a:xfrm>
              <a:custGeom>
                <a:gdLst>
                  <a:gd name="T0" fmla="*/ 0 w 6"/>
                  <a:gd name="T1" fmla="*/ 6 w 6"/>
                  <a:gd name="T2" fmla="*/ 0 w 6"/>
                </a:gd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4" name="Freeform 2594">
                <a:extLst>
                  <a:ext uri="{FF2B5EF4-FFF2-40B4-BE49-F238E27FC236}">
                    <a16:creationId xmlns:a16="http://schemas.microsoft.com/office/drawing/2014/main" id="{C001D633-995D-44C6-BF00-6A52CE34A3CB}"/>
                  </a:ext>
                </a:extLst>
              </p:cNvPr>
              <p:cNvSpPr/>
              <p:nvPr/>
            </p:nvSpPr>
            <p:spPr bwMode="auto">
              <a:xfrm>
                <a:off x="2384" y="2364"/>
                <a:ext cx="13" cy="5"/>
              </a:xfrm>
              <a:custGeom>
                <a:gdLst>
                  <a:gd name="T0" fmla="*/ 4 w 5"/>
                  <a:gd name="T1" fmla="*/ 2 h 2"/>
                  <a:gd name="T2" fmla="*/ 0 w 5"/>
                  <a:gd name="T3" fmla="*/ 1 h 2"/>
                  <a:gd name="T4" fmla="*/ 3 w 5"/>
                  <a:gd name="T5" fmla="*/ 0 h 2"/>
                  <a:gd name="T6" fmla="*/ 4 w 5"/>
                  <a:gd name="T7" fmla="*/ 2 h 2"/>
                </a:gdLst>
                <a:cxnLst>
                  <a:cxn ang="0">
                    <a:pos x="T0" y="T1"/>
                  </a:cxn>
                  <a:cxn ang="0">
                    <a:pos x="T2" y="T3"/>
                  </a:cxn>
                  <a:cxn ang="0">
                    <a:pos x="T4" y="T5"/>
                  </a:cxn>
                  <a:cxn ang="0">
                    <a:pos x="T6" y="T7"/>
                  </a:cxn>
                </a:cxnLst>
                <a:rect l="0" t="0" r="r" b="b"/>
                <a:pathLst>
                  <a:path w="5" h="2">
                    <a:moveTo>
                      <a:pt x="4" y="2"/>
                    </a:moveTo>
                    <a:cubicBezTo>
                      <a:pt x="2" y="2"/>
                      <a:pt x="2" y="1"/>
                      <a:pt x="0" y="1"/>
                    </a:cubicBezTo>
                    <a:cubicBezTo>
                      <a:pt x="1" y="0"/>
                      <a:pt x="2" y="2"/>
                      <a:pt x="3" y="0"/>
                    </a:cubicBezTo>
                    <a:cubicBezTo>
                      <a:pt x="3"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5" name="Freeform 2595">
                <a:extLst>
                  <a:ext uri="{FF2B5EF4-FFF2-40B4-BE49-F238E27FC236}">
                    <a16:creationId xmlns:a16="http://schemas.microsoft.com/office/drawing/2014/main" id="{902423E9-6DBB-4036-961E-B4F2F6B22D2D}"/>
                  </a:ext>
                </a:extLst>
              </p:cNvPr>
              <p:cNvSpPr/>
              <p:nvPr/>
            </p:nvSpPr>
            <p:spPr bwMode="auto">
              <a:xfrm>
                <a:off x="2405" y="2364"/>
                <a:ext cx="13" cy="5"/>
              </a:xfrm>
              <a:custGeom>
                <a:gdLst>
                  <a:gd name="T0" fmla="*/ 3 w 5"/>
                  <a:gd name="T1" fmla="*/ 1 h 2"/>
                  <a:gd name="T2" fmla="*/ 5 w 5"/>
                  <a:gd name="T3" fmla="*/ 1 h 2"/>
                  <a:gd name="T4" fmla="*/ 0 w 5"/>
                  <a:gd name="T5" fmla="*/ 2 h 2"/>
                  <a:gd name="T6" fmla="*/ 3 w 5"/>
                  <a:gd name="T7" fmla="*/ 0 h 2"/>
                  <a:gd name="T8" fmla="*/ 3 w 5"/>
                  <a:gd name="T9" fmla="*/ 1 h 2"/>
                </a:gdLst>
                <a:cxnLst>
                  <a:cxn ang="0">
                    <a:pos x="T0" y="T1"/>
                  </a:cxn>
                  <a:cxn ang="0">
                    <a:pos x="T2" y="T3"/>
                  </a:cxn>
                  <a:cxn ang="0">
                    <a:pos x="T4" y="T5"/>
                  </a:cxn>
                  <a:cxn ang="0">
                    <a:pos x="T6" y="T7"/>
                  </a:cxn>
                  <a:cxn ang="0">
                    <a:pos x="T8" y="T9"/>
                  </a:cxn>
                </a:cxnLst>
                <a:rect l="0" t="0" r="r" b="b"/>
                <a:pathLst>
                  <a:path w="5" h="2">
                    <a:moveTo>
                      <a:pt x="3" y="1"/>
                    </a:moveTo>
                    <a:cubicBezTo>
                      <a:pt x="5" y="1"/>
                      <a:pt x="5" y="1"/>
                      <a:pt x="5" y="1"/>
                    </a:cubicBezTo>
                    <a:cubicBezTo>
                      <a:pt x="0" y="2"/>
                      <a:pt x="0" y="2"/>
                      <a:pt x="0" y="2"/>
                    </a:cubicBezTo>
                    <a:cubicBezTo>
                      <a:pt x="1" y="1"/>
                      <a:pt x="3" y="2"/>
                      <a:pt x="3" y="0"/>
                    </a:cubicBezTo>
                    <a:cubicBezTo>
                      <a:pt x="4" y="0"/>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6" name="Freeform 2596">
                <a:extLst>
                  <a:ext uri="{FF2B5EF4-FFF2-40B4-BE49-F238E27FC236}">
                    <a16:creationId xmlns:a16="http://schemas.microsoft.com/office/drawing/2014/main" id="{BC5B03EE-799E-419A-B843-B3BEB0C09737}"/>
                  </a:ext>
                </a:extLst>
              </p:cNvPr>
              <p:cNvSpPr/>
              <p:nvPr/>
            </p:nvSpPr>
            <p:spPr bwMode="auto">
              <a:xfrm>
                <a:off x="2445" y="2364"/>
                <a:ext cx="3" cy="3"/>
              </a:xfrm>
              <a:custGeom>
                <a:gdLst>
                  <a:gd name="T0" fmla="*/ 1 w 1"/>
                  <a:gd name="T1" fmla="*/ 0 h 1"/>
                  <a:gd name="T2" fmla="*/ 0 w 1"/>
                  <a:gd name="T3" fmla="*/ 1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7" name="Rectangle 2597">
                <a:extLst>
                  <a:ext uri="{FF2B5EF4-FFF2-40B4-BE49-F238E27FC236}">
                    <a16:creationId xmlns:a16="http://schemas.microsoft.com/office/drawing/2014/main" id="{D54BBF61-D323-464C-B04C-5BA8987567A0}"/>
                  </a:ext>
                </a:extLst>
              </p:cNvPr>
              <p:cNvSpPr>
                <a:spLocks noChangeArrowheads="1"/>
              </p:cNvSpPr>
              <p:nvPr/>
            </p:nvSpPr>
            <p:spPr bwMode="auto">
              <a:xfrm>
                <a:off x="2776" y="2364"/>
                <a:ext cx="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8" name="Freeform 2598">
                <a:extLst>
                  <a:ext uri="{FF2B5EF4-FFF2-40B4-BE49-F238E27FC236}">
                    <a16:creationId xmlns:a16="http://schemas.microsoft.com/office/drawing/2014/main" id="{BA82FFF4-01A9-4646-81EC-CEF8BAFF5A35}"/>
                  </a:ext>
                </a:extLst>
              </p:cNvPr>
              <p:cNvSpPr/>
              <p:nvPr/>
            </p:nvSpPr>
            <p:spPr bwMode="auto">
              <a:xfrm>
                <a:off x="3743" y="2364"/>
                <a:ext cx="6" cy="3"/>
              </a:xfrm>
              <a:custGeom>
                <a:gdLst>
                  <a:gd name="T0" fmla="*/ 0 w 6"/>
                  <a:gd name="T1" fmla="*/ 3 h 3"/>
                  <a:gd name="T2" fmla="*/ 3 w 6"/>
                  <a:gd name="T3" fmla="*/ 0 h 3"/>
                  <a:gd name="T4" fmla="*/ 6 w 6"/>
                  <a:gd name="T5" fmla="*/ 0 h 3"/>
                  <a:gd name="T6" fmla="*/ 0 w 6"/>
                  <a:gd name="T7" fmla="*/ 3 h 3"/>
                </a:gdLst>
                <a:cxnLst>
                  <a:cxn ang="0">
                    <a:pos x="T0" y="T1"/>
                  </a:cxn>
                  <a:cxn ang="0">
                    <a:pos x="T2" y="T3"/>
                  </a:cxn>
                  <a:cxn ang="0">
                    <a:pos x="T4" y="T5"/>
                  </a:cxn>
                  <a:cxn ang="0">
                    <a:pos x="T6" y="T7"/>
                  </a:cxn>
                </a:cxnLst>
                <a:rect l="0" t="0" r="r" b="b"/>
                <a:pathLst>
                  <a:path w="6" h="3">
                    <a:moveTo>
                      <a:pt x="0" y="3"/>
                    </a:moveTo>
                    <a:lnTo>
                      <a:pt x="3" y="0"/>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09" name="Freeform 2599">
                <a:extLst>
                  <a:ext uri="{FF2B5EF4-FFF2-40B4-BE49-F238E27FC236}">
                    <a16:creationId xmlns:a16="http://schemas.microsoft.com/office/drawing/2014/main" id="{0EE09145-DD1A-4923-9443-C2A00CF7FDE1}"/>
                  </a:ext>
                </a:extLst>
              </p:cNvPr>
              <p:cNvSpPr/>
              <p:nvPr/>
            </p:nvSpPr>
            <p:spPr bwMode="auto">
              <a:xfrm>
                <a:off x="2806" y="2364"/>
                <a:ext cx="8" cy="5"/>
              </a:xfrm>
              <a:custGeom>
                <a:gdLst>
                  <a:gd name="T0" fmla="*/ 2 w 3"/>
                  <a:gd name="T1" fmla="*/ 0 h 2"/>
                  <a:gd name="T2" fmla="*/ 2 w 3"/>
                  <a:gd name="T3" fmla="*/ 2 h 2"/>
                  <a:gd name="T4" fmla="*/ 0 w 3"/>
                  <a:gd name="T5" fmla="*/ 2 h 2"/>
                  <a:gd name="T6" fmla="*/ 2 w 3"/>
                  <a:gd name="T7" fmla="*/ 0 h 2"/>
                </a:gdLst>
                <a:cxnLst>
                  <a:cxn ang="0">
                    <a:pos x="T0" y="T1"/>
                  </a:cxn>
                  <a:cxn ang="0">
                    <a:pos x="T2" y="T3"/>
                  </a:cxn>
                  <a:cxn ang="0">
                    <a:pos x="T4" y="T5"/>
                  </a:cxn>
                  <a:cxn ang="0">
                    <a:pos x="T6" y="T7"/>
                  </a:cxn>
                </a:cxnLst>
                <a:rect l="0" t="0" r="r" b="b"/>
                <a:pathLst>
                  <a:path w="3" h="2">
                    <a:moveTo>
                      <a:pt x="2" y="0"/>
                    </a:moveTo>
                    <a:cubicBezTo>
                      <a:pt x="1" y="1"/>
                      <a:pt x="3" y="1"/>
                      <a:pt x="2" y="2"/>
                    </a:cubicBezTo>
                    <a:cubicBezTo>
                      <a:pt x="1" y="1"/>
                      <a:pt x="1" y="2"/>
                      <a:pt x="0" y="2"/>
                    </a:cubicBezTo>
                    <a:cubicBezTo>
                      <a:pt x="1" y="2"/>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0" name="Freeform 2600">
                <a:extLst>
                  <a:ext uri="{FF2B5EF4-FFF2-40B4-BE49-F238E27FC236}">
                    <a16:creationId xmlns:a16="http://schemas.microsoft.com/office/drawing/2014/main" id="{CDF4ADA5-0552-4C44-A8C2-FF70D85C0944}"/>
                  </a:ext>
                </a:extLst>
              </p:cNvPr>
              <p:cNvSpPr/>
              <p:nvPr/>
            </p:nvSpPr>
            <p:spPr bwMode="auto">
              <a:xfrm>
                <a:off x="2656" y="2364"/>
                <a:ext cx="5" cy="5"/>
              </a:xfrm>
              <a:custGeom>
                <a:gdLst>
                  <a:gd name="T0" fmla="*/ 2 w 2"/>
                  <a:gd name="T1" fmla="*/ 1 h 2"/>
                  <a:gd name="T2" fmla="*/ 0 w 2"/>
                  <a:gd name="T3" fmla="*/ 1 h 2"/>
                  <a:gd name="T4" fmla="*/ 2 w 2"/>
                  <a:gd name="T5" fmla="*/ 1 h 2"/>
                </a:gdLst>
                <a:cxnLst>
                  <a:cxn ang="0">
                    <a:pos x="T0" y="T1"/>
                  </a:cxn>
                  <a:cxn ang="0">
                    <a:pos x="T2" y="T3"/>
                  </a:cxn>
                  <a:cxn ang="0">
                    <a:pos x="T4" y="T5"/>
                  </a:cxn>
                </a:cxnLst>
                <a:rect l="0" t="0" r="r" b="b"/>
                <a:pathLst>
                  <a:path w="2" h="2">
                    <a:moveTo>
                      <a:pt x="2" y="1"/>
                    </a:moveTo>
                    <a:cubicBezTo>
                      <a:pt x="1" y="1"/>
                      <a:pt x="1" y="2"/>
                      <a:pt x="0" y="1"/>
                    </a:cubicBezTo>
                    <a:cubicBezTo>
                      <a:pt x="0"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1" name="Freeform 2601">
                <a:extLst>
                  <a:ext uri="{FF2B5EF4-FFF2-40B4-BE49-F238E27FC236}">
                    <a16:creationId xmlns:a16="http://schemas.microsoft.com/office/drawing/2014/main" id="{70BF5C10-4008-4AE5-B055-BD9C38DF9965}"/>
                  </a:ext>
                </a:extLst>
              </p:cNvPr>
              <p:cNvSpPr/>
              <p:nvPr/>
            </p:nvSpPr>
            <p:spPr bwMode="auto">
              <a:xfrm>
                <a:off x="2696" y="2367"/>
                <a:ext cx="6" cy="0"/>
              </a:xfrm>
              <a:custGeom>
                <a:gdLst>
                  <a:gd name="T0" fmla="*/ 6 w 6"/>
                  <a:gd name="T1" fmla="*/ 0 w 6"/>
                  <a:gd name="T2" fmla="*/ 3 w 6"/>
                  <a:gd name="T3" fmla="*/ 6 w 6"/>
                </a:gdLst>
                <a:cxnLst>
                  <a:cxn ang="0">
                    <a:pos x="T0" y="0"/>
                  </a:cxn>
                  <a:cxn ang="0">
                    <a:pos x="T1" y="0"/>
                  </a:cxn>
                  <a:cxn ang="0">
                    <a:pos x="T2" y="0"/>
                  </a:cxn>
                  <a:cxn ang="0">
                    <a:pos x="T3" y="0"/>
                  </a:cxn>
                </a:cxnLst>
                <a:rect l="0" t="0" r="r" b="b"/>
                <a:pathLst>
                  <a:path w="6">
                    <a:moveTo>
                      <a:pt x="6" y="0"/>
                    </a:moveTo>
                    <a:lnTo>
                      <a:pt x="0"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2" name="Freeform 2602">
                <a:extLst>
                  <a:ext uri="{FF2B5EF4-FFF2-40B4-BE49-F238E27FC236}">
                    <a16:creationId xmlns:a16="http://schemas.microsoft.com/office/drawing/2014/main" id="{24511E95-D133-448B-90F6-090B54B4DF8B}"/>
                  </a:ext>
                </a:extLst>
              </p:cNvPr>
              <p:cNvSpPr/>
              <p:nvPr/>
            </p:nvSpPr>
            <p:spPr bwMode="auto">
              <a:xfrm>
                <a:off x="2611" y="2364"/>
                <a:ext cx="5" cy="11"/>
              </a:xfrm>
              <a:custGeom>
                <a:gdLst>
                  <a:gd name="T0" fmla="*/ 2 w 2"/>
                  <a:gd name="T1" fmla="*/ 2 h 4"/>
                  <a:gd name="T2" fmla="*/ 0 w 2"/>
                  <a:gd name="T3" fmla="*/ 2 h 4"/>
                  <a:gd name="T4" fmla="*/ 0 w 2"/>
                  <a:gd name="T5" fmla="*/ 1 h 4"/>
                  <a:gd name="T6" fmla="*/ 2 w 2"/>
                  <a:gd name="T7" fmla="*/ 2 h 4"/>
                </a:gdLst>
                <a:cxnLst>
                  <a:cxn ang="0">
                    <a:pos x="T0" y="T1"/>
                  </a:cxn>
                  <a:cxn ang="0">
                    <a:pos x="T2" y="T3"/>
                  </a:cxn>
                  <a:cxn ang="0">
                    <a:pos x="T4" y="T5"/>
                  </a:cxn>
                  <a:cxn ang="0">
                    <a:pos x="T6" y="T7"/>
                  </a:cxn>
                </a:cxnLst>
                <a:rect l="0" t="0" r="r" b="b"/>
                <a:pathLst>
                  <a:path w="2" h="4">
                    <a:moveTo>
                      <a:pt x="2" y="2"/>
                    </a:moveTo>
                    <a:cubicBezTo>
                      <a:pt x="1" y="4"/>
                      <a:pt x="1" y="2"/>
                      <a:pt x="0" y="2"/>
                    </a:cubicBezTo>
                    <a:cubicBezTo>
                      <a:pt x="0" y="1"/>
                      <a:pt x="0" y="1"/>
                      <a:pt x="0" y="1"/>
                    </a:cubicBezTo>
                    <a:cubicBezTo>
                      <a:pt x="1" y="0"/>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3" name="Freeform 2603">
                <a:extLst>
                  <a:ext uri="{FF2B5EF4-FFF2-40B4-BE49-F238E27FC236}">
                    <a16:creationId xmlns:a16="http://schemas.microsoft.com/office/drawing/2014/main" id="{7D01145E-FB84-4139-94BE-3545EB52B8C7}"/>
                  </a:ext>
                </a:extLst>
              </p:cNvPr>
              <p:cNvSpPr/>
              <p:nvPr/>
            </p:nvSpPr>
            <p:spPr bwMode="auto">
              <a:xfrm>
                <a:off x="2637" y="2367"/>
                <a:ext cx="14" cy="8"/>
              </a:xfrm>
              <a:custGeom>
                <a:gdLst>
                  <a:gd name="T0" fmla="*/ 5 w 5"/>
                  <a:gd name="T1" fmla="*/ 1 h 3"/>
                  <a:gd name="T2" fmla="*/ 4 w 5"/>
                  <a:gd name="T3" fmla="*/ 2 h 3"/>
                  <a:gd name="T4" fmla="*/ 0 w 5"/>
                  <a:gd name="T5" fmla="*/ 2 h 3"/>
                  <a:gd name="T6" fmla="*/ 2 w 5"/>
                  <a:gd name="T7" fmla="*/ 0 h 3"/>
                  <a:gd name="T8" fmla="*/ 5 w 5"/>
                  <a:gd name="T9" fmla="*/ 1 h 3"/>
                </a:gdLst>
                <a:cxnLst>
                  <a:cxn ang="0">
                    <a:pos x="T0" y="T1"/>
                  </a:cxn>
                  <a:cxn ang="0">
                    <a:pos x="T2" y="T3"/>
                  </a:cxn>
                  <a:cxn ang="0">
                    <a:pos x="T4" y="T5"/>
                  </a:cxn>
                  <a:cxn ang="0">
                    <a:pos x="T6" y="T7"/>
                  </a:cxn>
                  <a:cxn ang="0">
                    <a:pos x="T8" y="T9"/>
                  </a:cxn>
                </a:cxnLst>
                <a:rect l="0" t="0" r="r" b="b"/>
                <a:pathLst>
                  <a:path w="5" h="3">
                    <a:moveTo>
                      <a:pt x="5" y="1"/>
                    </a:moveTo>
                    <a:cubicBezTo>
                      <a:pt x="5" y="1"/>
                      <a:pt x="4" y="1"/>
                      <a:pt x="4" y="2"/>
                    </a:cubicBezTo>
                    <a:cubicBezTo>
                      <a:pt x="2" y="0"/>
                      <a:pt x="1" y="3"/>
                      <a:pt x="0" y="2"/>
                    </a:cubicBezTo>
                    <a:cubicBezTo>
                      <a:pt x="0" y="1"/>
                      <a:pt x="2" y="2"/>
                      <a:pt x="2" y="0"/>
                    </a:cubicBezTo>
                    <a:cubicBezTo>
                      <a:pt x="3" y="1"/>
                      <a:pt x="5" y="0"/>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4" name="Freeform 2604">
                <a:extLst>
                  <a:ext uri="{FF2B5EF4-FFF2-40B4-BE49-F238E27FC236}">
                    <a16:creationId xmlns:a16="http://schemas.microsoft.com/office/drawing/2014/main" id="{BC074878-D93F-43AE-A108-EBE7B412277C}"/>
                  </a:ext>
                </a:extLst>
              </p:cNvPr>
              <p:cNvSpPr/>
              <p:nvPr/>
            </p:nvSpPr>
            <p:spPr bwMode="auto">
              <a:xfrm>
                <a:off x="2488" y="2367"/>
                <a:ext cx="26" cy="8"/>
              </a:xfrm>
              <a:custGeom>
                <a:gdLst>
                  <a:gd name="T0" fmla="*/ 9 w 10"/>
                  <a:gd name="T1" fmla="*/ 1 h 3"/>
                  <a:gd name="T2" fmla="*/ 3 w 10"/>
                  <a:gd name="T3" fmla="*/ 1 h 3"/>
                  <a:gd name="T4" fmla="*/ 0 w 10"/>
                  <a:gd name="T5" fmla="*/ 2 h 3"/>
                  <a:gd name="T6" fmla="*/ 0 w 10"/>
                  <a:gd name="T7" fmla="*/ 1 h 3"/>
                  <a:gd name="T8" fmla="*/ 4 w 10"/>
                  <a:gd name="T9" fmla="*/ 1 h 3"/>
                  <a:gd name="T10" fmla="*/ 7 w 10"/>
                  <a:gd name="T11" fmla="*/ 1 h 3"/>
                  <a:gd name="T12" fmla="*/ 7 w 10"/>
                  <a:gd name="T13" fmla="*/ 0 h 3"/>
                  <a:gd name="T14" fmla="*/ 9 w 10"/>
                  <a:gd name="T15" fmla="*/ 1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9" y="1"/>
                    </a:moveTo>
                    <a:cubicBezTo>
                      <a:pt x="7" y="0"/>
                      <a:pt x="5" y="2"/>
                      <a:pt x="3" y="1"/>
                    </a:cubicBezTo>
                    <a:cubicBezTo>
                      <a:pt x="3" y="3"/>
                      <a:pt x="1" y="2"/>
                      <a:pt x="0" y="2"/>
                    </a:cubicBezTo>
                    <a:cubicBezTo>
                      <a:pt x="0" y="1"/>
                      <a:pt x="0" y="1"/>
                      <a:pt x="0" y="1"/>
                    </a:cubicBezTo>
                    <a:cubicBezTo>
                      <a:pt x="1" y="1"/>
                      <a:pt x="3" y="2"/>
                      <a:pt x="4" y="1"/>
                    </a:cubicBezTo>
                    <a:cubicBezTo>
                      <a:pt x="7" y="1"/>
                      <a:pt x="7" y="1"/>
                      <a:pt x="7" y="1"/>
                    </a:cubicBezTo>
                    <a:cubicBezTo>
                      <a:pt x="7" y="0"/>
                      <a:pt x="7" y="0"/>
                      <a:pt x="7" y="0"/>
                    </a:cubicBezTo>
                    <a:cubicBezTo>
                      <a:pt x="8" y="1"/>
                      <a:pt x="10" y="0"/>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5" name="Freeform 2605">
                <a:extLst>
                  <a:ext uri="{FF2B5EF4-FFF2-40B4-BE49-F238E27FC236}">
                    <a16:creationId xmlns:a16="http://schemas.microsoft.com/office/drawing/2014/main" id="{6346B374-C56D-4B3C-B027-09AB9251AA46}"/>
                  </a:ext>
                </a:extLst>
              </p:cNvPr>
              <p:cNvSpPr/>
              <p:nvPr/>
            </p:nvSpPr>
            <p:spPr bwMode="auto">
              <a:xfrm>
                <a:off x="2531" y="2367"/>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6" name="Freeform 2606">
                <a:extLst>
                  <a:ext uri="{FF2B5EF4-FFF2-40B4-BE49-F238E27FC236}">
                    <a16:creationId xmlns:a16="http://schemas.microsoft.com/office/drawing/2014/main" id="{3B2B3D82-F8F0-412F-99AF-B315F7FCDF92}"/>
                  </a:ext>
                </a:extLst>
              </p:cNvPr>
              <p:cNvSpPr/>
              <p:nvPr/>
            </p:nvSpPr>
            <p:spPr bwMode="auto">
              <a:xfrm>
                <a:off x="2349" y="2367"/>
                <a:ext cx="5" cy="2"/>
              </a:xfrm>
              <a:custGeom>
                <a:gdLst>
                  <a:gd name="T0" fmla="*/ 2 w 2"/>
                  <a:gd name="T1" fmla="*/ 1 h 1"/>
                  <a:gd name="T2" fmla="*/ 0 w 2"/>
                  <a:gd name="T3" fmla="*/ 1 h 1"/>
                  <a:gd name="T4" fmla="*/ 0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1" y="1"/>
                      <a:pt x="0" y="1"/>
                    </a:cubicBezTo>
                    <a:cubicBezTo>
                      <a:pt x="0" y="0"/>
                      <a:pt x="0" y="0"/>
                      <a:pt x="0" y="0"/>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7" name="Freeform 2607">
                <a:extLst>
                  <a:ext uri="{FF2B5EF4-FFF2-40B4-BE49-F238E27FC236}">
                    <a16:creationId xmlns:a16="http://schemas.microsoft.com/office/drawing/2014/main" id="{0CBAD377-58C5-4E3C-85ED-DB605A790A35}"/>
                  </a:ext>
                </a:extLst>
              </p:cNvPr>
              <p:cNvSpPr/>
              <p:nvPr/>
            </p:nvSpPr>
            <p:spPr bwMode="auto">
              <a:xfrm>
                <a:off x="2739" y="2367"/>
                <a:ext cx="5" cy="2"/>
              </a:xfrm>
              <a:custGeom>
                <a:gdLst>
                  <a:gd name="T0" fmla="*/ 2 w 2"/>
                  <a:gd name="T1" fmla="*/ 1 h 1"/>
                  <a:gd name="T2" fmla="*/ 0 w 2"/>
                  <a:gd name="T3" fmla="*/ 1 h 1"/>
                  <a:gd name="T4" fmla="*/ 2 w 2"/>
                  <a:gd name="T5" fmla="*/ 1 h 1"/>
                </a:gdLst>
                <a:cxnLst>
                  <a:cxn ang="0">
                    <a:pos x="T0" y="T1"/>
                  </a:cxn>
                  <a:cxn ang="0">
                    <a:pos x="T2" y="T3"/>
                  </a:cxn>
                  <a:cxn ang="0">
                    <a:pos x="T4" y="T5"/>
                  </a:cxn>
                </a:cxnLst>
                <a:rect l="0" t="0" r="r" b="b"/>
                <a:pathLst>
                  <a:path w="2" h="1">
                    <a:moveTo>
                      <a:pt x="2" y="1"/>
                    </a:moveTo>
                    <a:cubicBezTo>
                      <a:pt x="2" y="1"/>
                      <a:pt x="1" y="1"/>
                      <a:pt x="0" y="1"/>
                    </a:cubicBezTo>
                    <a:cubicBezTo>
                      <a:pt x="1" y="1"/>
                      <a:pt x="1" y="0"/>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8" name="Freeform 2608">
                <a:extLst>
                  <a:ext uri="{FF2B5EF4-FFF2-40B4-BE49-F238E27FC236}">
                    <a16:creationId xmlns:a16="http://schemas.microsoft.com/office/drawing/2014/main" id="{16FFE926-8FE2-43AC-83D3-516187AA9AE5}"/>
                  </a:ext>
                </a:extLst>
              </p:cNvPr>
              <p:cNvSpPr/>
              <p:nvPr/>
            </p:nvSpPr>
            <p:spPr bwMode="auto">
              <a:xfrm>
                <a:off x="2771" y="2369"/>
                <a:ext cx="3" cy="3"/>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0" y="0"/>
                      <a:pt x="0" y="0"/>
                      <a:pt x="0" y="0"/>
                    </a:cubicBezTo>
                    <a:cubicBezTo>
                      <a:pt x="0"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19" name="Freeform 2609">
                <a:extLst>
                  <a:ext uri="{FF2B5EF4-FFF2-40B4-BE49-F238E27FC236}">
                    <a16:creationId xmlns:a16="http://schemas.microsoft.com/office/drawing/2014/main" id="{2B5062C6-9CEB-43AD-A8D9-FC4EA1645A27}"/>
                  </a:ext>
                </a:extLst>
              </p:cNvPr>
              <p:cNvSpPr/>
              <p:nvPr/>
            </p:nvSpPr>
            <p:spPr bwMode="auto">
              <a:xfrm>
                <a:off x="2629" y="2372"/>
                <a:ext cx="6" cy="3"/>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2" y="1"/>
                      <a:pt x="0" y="0"/>
                      <a:pt x="0" y="1"/>
                    </a:cubicBezTo>
                    <a:cubicBezTo>
                      <a:pt x="0" y="0"/>
                      <a:pt x="0" y="0"/>
                      <a:pt x="0" y="0"/>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0" name="Freeform 2610">
                <a:extLst>
                  <a:ext uri="{FF2B5EF4-FFF2-40B4-BE49-F238E27FC236}">
                    <a16:creationId xmlns:a16="http://schemas.microsoft.com/office/drawing/2014/main" id="{1EFE7FE1-AC80-479C-ABBC-16999D9AE027}"/>
                  </a:ext>
                </a:extLst>
              </p:cNvPr>
              <p:cNvSpPr/>
              <p:nvPr/>
            </p:nvSpPr>
            <p:spPr bwMode="auto">
              <a:xfrm>
                <a:off x="2421" y="2372"/>
                <a:ext cx="5" cy="3"/>
              </a:xfrm>
              <a:custGeom>
                <a:gdLst>
                  <a:gd name="T0" fmla="*/ 2 w 2"/>
                  <a:gd name="T1" fmla="*/ 1 h 1"/>
                  <a:gd name="T2" fmla="*/ 0 w 2"/>
                  <a:gd name="T3" fmla="*/ 1 h 1"/>
                  <a:gd name="T4" fmla="*/ 0 w 2"/>
                  <a:gd name="T5" fmla="*/ 1 h 1"/>
                  <a:gd name="T6" fmla="*/ 0 w 2"/>
                  <a:gd name="T7" fmla="*/ 0 h 1"/>
                  <a:gd name="T8" fmla="*/ 2 w 2"/>
                  <a:gd name="T9" fmla="*/ 0 h 1"/>
                  <a:gd name="T10" fmla="*/ 2 w 2"/>
                  <a:gd name="T11" fmla="*/ 1 h 1"/>
                </a:gdLst>
                <a:cxnLst>
                  <a:cxn ang="0">
                    <a:pos x="T0" y="T1"/>
                  </a:cxn>
                  <a:cxn ang="0">
                    <a:pos x="T2" y="T3"/>
                  </a:cxn>
                  <a:cxn ang="0">
                    <a:pos x="T4" y="T5"/>
                  </a:cxn>
                  <a:cxn ang="0">
                    <a:pos x="T6" y="T7"/>
                  </a:cxn>
                  <a:cxn ang="0">
                    <a:pos x="T8" y="T9"/>
                  </a:cxn>
                  <a:cxn ang="0">
                    <a:pos x="T10" y="T11"/>
                  </a:cxn>
                </a:cxnLst>
                <a:rect l="0" t="0" r="r" b="b"/>
                <a:pathLst>
                  <a:path w="2" h="1">
                    <a:moveTo>
                      <a:pt x="2" y="1"/>
                    </a:moveTo>
                    <a:cubicBezTo>
                      <a:pt x="1" y="1"/>
                      <a:pt x="1" y="1"/>
                      <a:pt x="0" y="1"/>
                    </a:cubicBezTo>
                    <a:cubicBezTo>
                      <a:pt x="0" y="1"/>
                      <a:pt x="0" y="1"/>
                      <a:pt x="0" y="1"/>
                    </a:cubicBezTo>
                    <a:cubicBezTo>
                      <a:pt x="0" y="0"/>
                      <a:pt x="0" y="0"/>
                      <a:pt x="0" y="0"/>
                    </a:cubicBezTo>
                    <a:cubicBezTo>
                      <a:pt x="2" y="0"/>
                      <a:pt x="2" y="0"/>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1" name="Freeform 2611">
                <a:extLst>
                  <a:ext uri="{FF2B5EF4-FFF2-40B4-BE49-F238E27FC236}">
                    <a16:creationId xmlns:a16="http://schemas.microsoft.com/office/drawing/2014/main" id="{45EA2190-93B9-4AFF-B3F6-2D890A74BC5D}"/>
                  </a:ext>
                </a:extLst>
              </p:cNvPr>
              <p:cNvSpPr/>
              <p:nvPr/>
            </p:nvSpPr>
            <p:spPr bwMode="auto">
              <a:xfrm>
                <a:off x="2432" y="2372"/>
                <a:ext cx="5" cy="3"/>
              </a:xfrm>
              <a:custGeom>
                <a:gdLst>
                  <a:gd name="T0" fmla="*/ 2 w 2"/>
                  <a:gd name="T1" fmla="*/ 1 h 1"/>
                  <a:gd name="T2" fmla="*/ 0 w 2"/>
                  <a:gd name="T3" fmla="*/ 1 h 1"/>
                  <a:gd name="T4" fmla="*/ 2 w 2"/>
                  <a:gd name="T5" fmla="*/ 0 h 1"/>
                  <a:gd name="T6" fmla="*/ 2 w 2"/>
                  <a:gd name="T7" fmla="*/ 1 h 1"/>
                </a:gdLst>
                <a:cxnLst>
                  <a:cxn ang="0">
                    <a:pos x="T0" y="T1"/>
                  </a:cxn>
                  <a:cxn ang="0">
                    <a:pos x="T2" y="T3"/>
                  </a:cxn>
                  <a:cxn ang="0">
                    <a:pos x="T4" y="T5"/>
                  </a:cxn>
                  <a:cxn ang="0">
                    <a:pos x="T6" y="T7"/>
                  </a:cxn>
                </a:cxnLst>
                <a:rect l="0" t="0" r="r" b="b"/>
                <a:pathLst>
                  <a:path w="2" h="1">
                    <a:moveTo>
                      <a:pt x="2" y="1"/>
                    </a:moveTo>
                    <a:cubicBezTo>
                      <a:pt x="1" y="1"/>
                      <a:pt x="0" y="1"/>
                      <a:pt x="0" y="1"/>
                    </a:cubicBezTo>
                    <a:cubicBezTo>
                      <a:pt x="0" y="0"/>
                      <a:pt x="2" y="1"/>
                      <a:pt x="2" y="0"/>
                    </a:cubicBez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2" name="Freeform 2612">
                <a:extLst>
                  <a:ext uri="{FF2B5EF4-FFF2-40B4-BE49-F238E27FC236}">
                    <a16:creationId xmlns:a16="http://schemas.microsoft.com/office/drawing/2014/main" id="{9C98361D-C2B1-4DE9-8035-5A44FB6E5012}"/>
                  </a:ext>
                </a:extLst>
              </p:cNvPr>
              <p:cNvSpPr/>
              <p:nvPr/>
            </p:nvSpPr>
            <p:spPr bwMode="auto">
              <a:xfrm>
                <a:off x="2563" y="2369"/>
                <a:ext cx="10" cy="8"/>
              </a:xfrm>
              <a:custGeom>
                <a:gdLst>
                  <a:gd name="T0" fmla="*/ 3 w 4"/>
                  <a:gd name="T1" fmla="*/ 1 h 3"/>
                  <a:gd name="T2" fmla="*/ 2 w 4"/>
                  <a:gd name="T3" fmla="*/ 3 h 3"/>
                  <a:gd name="T4" fmla="*/ 0 w 4"/>
                  <a:gd name="T5" fmla="*/ 2 h 3"/>
                  <a:gd name="T6" fmla="*/ 3 w 4"/>
                  <a:gd name="T7" fmla="*/ 1 h 3"/>
                </a:gdLst>
                <a:cxnLst>
                  <a:cxn ang="0">
                    <a:pos x="T0" y="T1"/>
                  </a:cxn>
                  <a:cxn ang="0">
                    <a:pos x="T2" y="T3"/>
                  </a:cxn>
                  <a:cxn ang="0">
                    <a:pos x="T4" y="T5"/>
                  </a:cxn>
                  <a:cxn ang="0">
                    <a:pos x="T6" y="T7"/>
                  </a:cxn>
                </a:cxnLst>
                <a:rect l="0" t="0" r="r" b="b"/>
                <a:pathLst>
                  <a:path w="4" h="3">
                    <a:moveTo>
                      <a:pt x="3" y="1"/>
                    </a:moveTo>
                    <a:cubicBezTo>
                      <a:pt x="4" y="1"/>
                      <a:pt x="3" y="3"/>
                      <a:pt x="2" y="3"/>
                    </a:cubicBezTo>
                    <a:cubicBezTo>
                      <a:pt x="2" y="2"/>
                      <a:pt x="0" y="3"/>
                      <a:pt x="0" y="2"/>
                    </a:cubicBezTo>
                    <a:cubicBezTo>
                      <a:pt x="1" y="0"/>
                      <a:pt x="2" y="2"/>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3" name="Freeform 2613">
                <a:extLst>
                  <a:ext uri="{FF2B5EF4-FFF2-40B4-BE49-F238E27FC236}">
                    <a16:creationId xmlns:a16="http://schemas.microsoft.com/office/drawing/2014/main" id="{0F8FE318-F157-43D9-9EBD-E0C5E3134BF8}"/>
                  </a:ext>
                </a:extLst>
              </p:cNvPr>
              <p:cNvSpPr/>
              <p:nvPr/>
            </p:nvSpPr>
            <p:spPr bwMode="auto">
              <a:xfrm>
                <a:off x="2579" y="2375"/>
                <a:ext cx="2" cy="0"/>
              </a:xfrm>
              <a:custGeom>
                <a:gdLst>
                  <a:gd name="T0" fmla="*/ 0 w 2"/>
                  <a:gd name="T1" fmla="*/ 0 w 2"/>
                  <a:gd name="T2" fmla="*/ 2 w 2"/>
                  <a:gd name="T3" fmla="*/ 0 w 2"/>
                </a:gd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4" name="Rectangle 2614">
                <a:extLst>
                  <a:ext uri="{FF2B5EF4-FFF2-40B4-BE49-F238E27FC236}">
                    <a16:creationId xmlns:a16="http://schemas.microsoft.com/office/drawing/2014/main" id="{191D5A07-0E3F-476A-857D-9EE5EAF17B70}"/>
                  </a:ext>
                </a:extLst>
              </p:cNvPr>
              <p:cNvSpPr>
                <a:spLocks noChangeArrowheads="1"/>
              </p:cNvSpPr>
              <p:nvPr/>
            </p:nvSpPr>
            <p:spPr bwMode="auto">
              <a:xfrm>
                <a:off x="3730" y="2375"/>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5" name="Freeform 2615">
                <a:extLst>
                  <a:ext uri="{FF2B5EF4-FFF2-40B4-BE49-F238E27FC236}">
                    <a16:creationId xmlns:a16="http://schemas.microsoft.com/office/drawing/2014/main" id="{E414A077-6AC9-427C-83C3-8EAC98D5799F}"/>
                  </a:ext>
                </a:extLst>
              </p:cNvPr>
              <p:cNvSpPr/>
              <p:nvPr/>
            </p:nvSpPr>
            <p:spPr bwMode="auto">
              <a:xfrm>
                <a:off x="2744" y="2375"/>
                <a:ext cx="6" cy="2"/>
              </a:xfrm>
              <a:custGeom>
                <a:gdLst>
                  <a:gd name="T0" fmla="*/ 0 w 6"/>
                  <a:gd name="T1" fmla="*/ 2 h 2"/>
                  <a:gd name="T2" fmla="*/ 6 w 6"/>
                  <a:gd name="T3" fmla="*/ 0 h 2"/>
                  <a:gd name="T4" fmla="*/ 3 w 6"/>
                  <a:gd name="T5" fmla="*/ 2 h 2"/>
                  <a:gd name="T6" fmla="*/ 0 w 6"/>
                  <a:gd name="T7" fmla="*/ 2 h 2"/>
                </a:gdLst>
                <a:cxnLst>
                  <a:cxn ang="0">
                    <a:pos x="T0" y="T1"/>
                  </a:cxn>
                  <a:cxn ang="0">
                    <a:pos x="T2" y="T3"/>
                  </a:cxn>
                  <a:cxn ang="0">
                    <a:pos x="T4" y="T5"/>
                  </a:cxn>
                  <a:cxn ang="0">
                    <a:pos x="T6" y="T7"/>
                  </a:cxn>
                </a:cxnLst>
                <a:rect l="0" t="0" r="r" b="b"/>
                <a:pathLst>
                  <a:path w="6" h="2">
                    <a:moveTo>
                      <a:pt x="0" y="2"/>
                    </a:moveTo>
                    <a:lnTo>
                      <a:pt x="6" y="0"/>
                    </a:lnTo>
                    <a:lnTo>
                      <a:pt x="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26" name="Freeform 2616">
                <a:extLst>
                  <a:ext uri="{FF2B5EF4-FFF2-40B4-BE49-F238E27FC236}">
                    <a16:creationId xmlns:a16="http://schemas.microsoft.com/office/drawing/2014/main" id="{F0CD41D9-A3FB-433E-84F2-04458D1B9A0E}"/>
                  </a:ext>
                </a:extLst>
              </p:cNvPr>
              <p:cNvSpPr/>
              <p:nvPr/>
            </p:nvSpPr>
            <p:spPr bwMode="auto">
              <a:xfrm>
                <a:off x="2458" y="2372"/>
                <a:ext cx="8" cy="8"/>
              </a:xfrm>
              <a:custGeom>
                <a:gdLst>
                  <a:gd name="T0" fmla="*/ 3 w 3"/>
                  <a:gd name="T1" fmla="*/ 2 h 3"/>
                  <a:gd name="T2" fmla="*/ 3 w 3"/>
                  <a:gd name="T3" fmla="*/ 2 h 3"/>
                  <a:gd name="T4" fmla="*/ 0 w 3"/>
                  <a:gd name="T5" fmla="*/ 3 h 3"/>
                  <a:gd name="T6" fmla="*/ 3 w 3"/>
                  <a:gd name="T7" fmla="*/ 2 h 3"/>
                </a:gdLst>
                <a:cxnLst>
                  <a:cxn ang="0">
                    <a:pos x="T0" y="T1"/>
                  </a:cxn>
                  <a:cxn ang="0">
                    <a:pos x="T2" y="T3"/>
                  </a:cxn>
                  <a:cxn ang="0">
                    <a:pos x="T4" y="T5"/>
                  </a:cxn>
                  <a:cxn ang="0">
                    <a:pos x="T6" y="T7"/>
                  </a:cxn>
                </a:cxnLst>
                <a:rect l="0" t="0" r="r" b="b"/>
                <a:pathLst>
                  <a:path w="3" h="3">
                    <a:moveTo>
                      <a:pt x="3" y="2"/>
                    </a:moveTo>
                    <a:cubicBezTo>
                      <a:pt x="3" y="2"/>
                      <a:pt x="3" y="2"/>
                      <a:pt x="3" y="2"/>
                    </a:cubicBezTo>
                    <a:cubicBezTo>
                      <a:pt x="2" y="2"/>
                      <a:pt x="1" y="2"/>
                      <a:pt x="0" y="3"/>
                    </a:cubicBezTo>
                    <a:cubicBezTo>
                      <a:pt x="0" y="3"/>
                      <a:pt x="2" y="0"/>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grpSp>
        <p:sp>
          <p:nvSpPr>
            <p:cNvPr id="18" name="Freeform 2618">
              <a:extLst>
                <a:ext uri="{FF2B5EF4-FFF2-40B4-BE49-F238E27FC236}">
                  <a16:creationId xmlns:a16="http://schemas.microsoft.com/office/drawing/2014/main" id="{D278233A-09BD-4A0C-B2BC-02BFB43F5397}"/>
                </a:ext>
              </a:extLst>
            </p:cNvPr>
            <p:cNvSpPr/>
            <p:nvPr/>
          </p:nvSpPr>
          <p:spPr bwMode="auto">
            <a:xfrm>
              <a:off x="3860800" y="3773488"/>
              <a:ext cx="12700"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19" name="Freeform 2619">
              <a:extLst>
                <a:ext uri="{FF2B5EF4-FFF2-40B4-BE49-F238E27FC236}">
                  <a16:creationId xmlns:a16="http://schemas.microsoft.com/office/drawing/2014/main" id="{4827DECE-2F6B-4EFB-8D43-2F545D0D1D9F}"/>
                </a:ext>
              </a:extLst>
            </p:cNvPr>
            <p:cNvSpPr/>
            <p:nvPr/>
          </p:nvSpPr>
          <p:spPr bwMode="auto">
            <a:xfrm>
              <a:off x="4340225" y="3773488"/>
              <a:ext cx="3175" cy="0"/>
            </a:xfrm>
            <a:custGeom>
              <a:gdLst>
                <a:gd name="T0" fmla="*/ 0 w 2"/>
                <a:gd name="T1" fmla="*/ 2 w 2"/>
                <a:gd name="T2" fmla="*/ 0 w 2"/>
                <a:gd name="T3" fmla="*/ 0 w 2"/>
              </a:gd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0" name="Freeform 2620">
              <a:extLst>
                <a:ext uri="{FF2B5EF4-FFF2-40B4-BE49-F238E27FC236}">
                  <a16:creationId xmlns:a16="http://schemas.microsoft.com/office/drawing/2014/main" id="{06C50080-E54C-497F-B493-A47332EDB353}"/>
                </a:ext>
              </a:extLst>
            </p:cNvPr>
            <p:cNvSpPr/>
            <p:nvPr/>
          </p:nvSpPr>
          <p:spPr bwMode="auto">
            <a:xfrm flipH="1">
              <a:off x="5921375" y="3773488"/>
              <a:ext cx="0" cy="4763"/>
            </a:xfrm>
            <a:custGeom>
              <a:gdLst>
                <a:gd name="T0" fmla="*/ 0 h 3"/>
                <a:gd name="T1" fmla="*/ 3 h 3"/>
                <a:gd name="T2" fmla="*/ 0 h 3"/>
                <a:gd name="T3" fmla="*/ 0 h 3"/>
              </a:gd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1" name="Freeform 2621">
              <a:extLst>
                <a:ext uri="{FF2B5EF4-FFF2-40B4-BE49-F238E27FC236}">
                  <a16:creationId xmlns:a16="http://schemas.microsoft.com/office/drawing/2014/main" id="{1F1A5671-9A0A-4749-A760-2627AF68E1A0}"/>
                </a:ext>
              </a:extLst>
            </p:cNvPr>
            <p:cNvSpPr/>
            <p:nvPr/>
          </p:nvSpPr>
          <p:spPr bwMode="auto">
            <a:xfrm flipH="1">
              <a:off x="4302125" y="3783013"/>
              <a:ext cx="0" cy="3175"/>
            </a:xfrm>
            <a:custGeom>
              <a:gdLst>
                <a:gd name="T0" fmla="*/ 0 h 2"/>
                <a:gd name="T1" fmla="*/ 2 h 2"/>
                <a:gd name="T2" fmla="*/ 0 h 2"/>
              </a:gdLst>
              <a:cxnLst>
                <a:cxn ang="0">
                  <a:pos x="0" y="T0"/>
                </a:cxn>
                <a:cxn ang="0">
                  <a:pos x="0" y="T1"/>
                </a:cxn>
                <a:cxn ang="0">
                  <a:pos x="0" y="T2"/>
                </a:cxn>
              </a:cxnLst>
              <a:rect l="0" t="0" r="r" b="b"/>
              <a:pathLst>
                <a:path h="2">
                  <a:moveTo>
                    <a:pt x="0" y="0"/>
                  </a:move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2" name="Freeform 2622">
              <a:extLst>
                <a:ext uri="{FF2B5EF4-FFF2-40B4-BE49-F238E27FC236}">
                  <a16:creationId xmlns:a16="http://schemas.microsoft.com/office/drawing/2014/main" id="{6155FB86-E745-4AF5-A674-6B9AD2E54039}"/>
                </a:ext>
              </a:extLst>
            </p:cNvPr>
            <p:cNvSpPr/>
            <p:nvPr/>
          </p:nvSpPr>
          <p:spPr bwMode="auto">
            <a:xfrm>
              <a:off x="4229100" y="3795713"/>
              <a:ext cx="7938" cy="4763"/>
            </a:xfrm>
            <a:custGeom>
              <a:gdLst>
                <a:gd name="T0" fmla="*/ 2 w 2"/>
                <a:gd name="T1" fmla="*/ 0 h 1"/>
                <a:gd name="T2" fmla="*/ 1 w 2"/>
                <a:gd name="T3" fmla="*/ 1 h 1"/>
                <a:gd name="T4" fmla="*/ 2 w 2"/>
                <a:gd name="T5" fmla="*/ 0 h 1"/>
              </a:gdLst>
              <a:cxnLst>
                <a:cxn ang="0">
                  <a:pos x="T0" y="T1"/>
                </a:cxn>
                <a:cxn ang="0">
                  <a:pos x="T2" y="T3"/>
                </a:cxn>
                <a:cxn ang="0">
                  <a:pos x="T4" y="T5"/>
                </a:cxn>
              </a:cxnLst>
              <a:rect l="0" t="0" r="r" b="b"/>
              <a:pathLst>
                <a:path w="2" h="1">
                  <a:moveTo>
                    <a:pt x="2" y="0"/>
                  </a:moveTo>
                  <a:cubicBezTo>
                    <a:pt x="1" y="1"/>
                    <a:pt x="1" y="1"/>
                    <a:pt x="1" y="1"/>
                  </a:cubicBezTo>
                  <a:cubicBezTo>
                    <a:pt x="0" y="1"/>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3" name="Freeform 2623">
              <a:extLst>
                <a:ext uri="{FF2B5EF4-FFF2-40B4-BE49-F238E27FC236}">
                  <a16:creationId xmlns:a16="http://schemas.microsoft.com/office/drawing/2014/main" id="{3C1B711C-B77C-49D6-BCB2-021D5591F6B0}"/>
                </a:ext>
              </a:extLst>
            </p:cNvPr>
            <p:cNvSpPr/>
            <p:nvPr/>
          </p:nvSpPr>
          <p:spPr bwMode="auto">
            <a:xfrm>
              <a:off x="4071938" y="3803650"/>
              <a:ext cx="4763" cy="4763"/>
            </a:xfrm>
            <a:custGeom>
              <a:gdLst>
                <a:gd name="T0" fmla="*/ 3 w 3"/>
                <a:gd name="T1" fmla="*/ 3 h 3"/>
                <a:gd name="T2" fmla="*/ 0 w 3"/>
                <a:gd name="T3" fmla="*/ 3 h 3"/>
                <a:gd name="T4" fmla="*/ 0 w 3"/>
                <a:gd name="T5" fmla="*/ 0 h 3"/>
                <a:gd name="T6" fmla="*/ 3 w 3"/>
                <a:gd name="T7" fmla="*/ 3 h 3"/>
              </a:gdLst>
              <a:cxnLst>
                <a:cxn ang="0">
                  <a:pos x="T0" y="T1"/>
                </a:cxn>
                <a:cxn ang="0">
                  <a:pos x="T2" y="T3"/>
                </a:cxn>
                <a:cxn ang="0">
                  <a:pos x="T4" y="T5"/>
                </a:cxn>
                <a:cxn ang="0">
                  <a:pos x="T6" y="T7"/>
                </a:cxn>
              </a:cxnLst>
              <a:rect l="0" t="0" r="r" b="b"/>
              <a:pathLst>
                <a:path w="3" h="3">
                  <a:moveTo>
                    <a:pt x="3" y="3"/>
                  </a:moveTo>
                  <a:lnTo>
                    <a:pt x="0" y="3"/>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4" name="Freeform 2624">
              <a:extLst>
                <a:ext uri="{FF2B5EF4-FFF2-40B4-BE49-F238E27FC236}">
                  <a16:creationId xmlns:a16="http://schemas.microsoft.com/office/drawing/2014/main" id="{FC1348F5-31AE-4651-800D-8A8FDA6CF30A}"/>
                </a:ext>
              </a:extLst>
            </p:cNvPr>
            <p:cNvSpPr/>
            <p:nvPr/>
          </p:nvSpPr>
          <p:spPr bwMode="auto">
            <a:xfrm>
              <a:off x="4170363" y="3808413"/>
              <a:ext cx="3175" cy="0"/>
            </a:xfrm>
            <a:custGeom>
              <a:gdLst>
                <a:gd name="T0" fmla="*/ 1 w 1"/>
                <a:gd name="T1" fmla="*/ 1 w 1"/>
                <a:gd name="T2" fmla="*/ 0 w 1"/>
                <a:gd name="T3" fmla="*/ 1 w 1"/>
              </a:gd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5" name="Freeform 2625">
              <a:extLst>
                <a:ext uri="{FF2B5EF4-FFF2-40B4-BE49-F238E27FC236}">
                  <a16:creationId xmlns:a16="http://schemas.microsoft.com/office/drawing/2014/main" id="{F4B53F5C-55E2-4796-81AC-AB3438E7AD62}"/>
                </a:ext>
              </a:extLst>
            </p:cNvPr>
            <p:cNvSpPr/>
            <p:nvPr/>
          </p:nvSpPr>
          <p:spPr bwMode="auto">
            <a:xfrm>
              <a:off x="5170488" y="3825875"/>
              <a:ext cx="9525" cy="7938"/>
            </a:xfrm>
            <a:custGeom>
              <a:gdLst>
                <a:gd name="T0" fmla="*/ 2 w 2"/>
                <a:gd name="T1" fmla="*/ 0 h 2"/>
                <a:gd name="T2" fmla="*/ 0 w 2"/>
                <a:gd name="T3" fmla="*/ 2 h 2"/>
                <a:gd name="T4" fmla="*/ 0 w 2"/>
                <a:gd name="T5" fmla="*/ 1 h 2"/>
                <a:gd name="T6" fmla="*/ 1 w 2"/>
                <a:gd name="T7" fmla="*/ 1 h 2"/>
                <a:gd name="T8" fmla="*/ 1 w 2"/>
                <a:gd name="T9" fmla="*/ 0 h 2"/>
                <a:gd name="T10" fmla="*/ 2 w 2"/>
                <a:gd name="T11" fmla="*/ 0 h 2"/>
              </a:gdLst>
              <a:cxnLst>
                <a:cxn ang="0">
                  <a:pos x="T0" y="T1"/>
                </a:cxn>
                <a:cxn ang="0">
                  <a:pos x="T2" y="T3"/>
                </a:cxn>
                <a:cxn ang="0">
                  <a:pos x="T4" y="T5"/>
                </a:cxn>
                <a:cxn ang="0">
                  <a:pos x="T6" y="T7"/>
                </a:cxn>
                <a:cxn ang="0">
                  <a:pos x="T8" y="T9"/>
                </a:cxn>
                <a:cxn ang="0">
                  <a:pos x="T10" y="T11"/>
                </a:cxn>
              </a:cxnLst>
              <a:rect l="0" t="0" r="r" b="b"/>
              <a:pathLst>
                <a:path w="2" h="2">
                  <a:moveTo>
                    <a:pt x="2" y="0"/>
                  </a:moveTo>
                  <a:cubicBezTo>
                    <a:pt x="0" y="2"/>
                    <a:pt x="0" y="2"/>
                    <a:pt x="0" y="2"/>
                  </a:cubicBezTo>
                  <a:cubicBezTo>
                    <a:pt x="0" y="1"/>
                    <a:pt x="0" y="1"/>
                    <a:pt x="0" y="1"/>
                  </a:cubicBezTo>
                  <a:cubicBezTo>
                    <a:pt x="1" y="1"/>
                    <a:pt x="1" y="1"/>
                    <a:pt x="1" y="1"/>
                  </a:cubicBezTo>
                  <a:cubicBezTo>
                    <a:pt x="1" y="0"/>
                    <a:pt x="1" y="0"/>
                    <a:pt x="1" y="0"/>
                  </a:cubicBezTo>
                  <a:cubicBezTo>
                    <a:pt x="1"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6" name="Freeform 2626">
              <a:extLst>
                <a:ext uri="{FF2B5EF4-FFF2-40B4-BE49-F238E27FC236}">
                  <a16:creationId xmlns:a16="http://schemas.microsoft.com/office/drawing/2014/main" id="{5D39D661-51FD-487E-939B-D933F6B6487E}"/>
                </a:ext>
              </a:extLst>
            </p:cNvPr>
            <p:cNvSpPr/>
            <p:nvPr/>
          </p:nvSpPr>
          <p:spPr bwMode="auto">
            <a:xfrm>
              <a:off x="5149850" y="3846513"/>
              <a:ext cx="7938" cy="12700"/>
            </a:xfrm>
            <a:custGeom>
              <a:gdLst>
                <a:gd name="T0" fmla="*/ 0 w 2"/>
                <a:gd name="T1" fmla="*/ 3 h 3"/>
                <a:gd name="T2" fmla="*/ 2 w 2"/>
                <a:gd name="T3" fmla="*/ 0 h 3"/>
                <a:gd name="T4" fmla="*/ 0 w 2"/>
                <a:gd name="T5" fmla="*/ 3 h 3"/>
              </a:gdLst>
              <a:cxnLst>
                <a:cxn ang="0">
                  <a:pos x="T0" y="T1"/>
                </a:cxn>
                <a:cxn ang="0">
                  <a:pos x="T2" y="T3"/>
                </a:cxn>
                <a:cxn ang="0">
                  <a:pos x="T4" y="T5"/>
                </a:cxn>
              </a:cxnLst>
              <a:rect l="0" t="0" r="r" b="b"/>
              <a:pathLst>
                <a:path w="2" h="3">
                  <a:moveTo>
                    <a:pt x="0" y="3"/>
                  </a:moveTo>
                  <a:cubicBezTo>
                    <a:pt x="2" y="0"/>
                    <a:pt x="2" y="0"/>
                    <a:pt x="2" y="0"/>
                  </a:cubicBezTo>
                  <a:cubicBezTo>
                    <a:pt x="1" y="1"/>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7" name="Freeform 2627">
              <a:extLst>
                <a:ext uri="{FF2B5EF4-FFF2-40B4-BE49-F238E27FC236}">
                  <a16:creationId xmlns:a16="http://schemas.microsoft.com/office/drawing/2014/main" id="{42DFD334-B545-4F50-AC83-EB5AD607419A}"/>
                </a:ext>
              </a:extLst>
            </p:cNvPr>
            <p:cNvSpPr/>
            <p:nvPr/>
          </p:nvSpPr>
          <p:spPr bwMode="auto">
            <a:xfrm>
              <a:off x="5154613" y="3846513"/>
              <a:ext cx="15875" cy="20638"/>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2"/>
                    <a:pt x="2" y="4"/>
                    <a:pt x="0" y="5"/>
                  </a:cubicBezTo>
                  <a:cubicBezTo>
                    <a:pt x="1" y="4"/>
                    <a:pt x="2"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8" name="Freeform 2628">
              <a:extLst>
                <a:ext uri="{FF2B5EF4-FFF2-40B4-BE49-F238E27FC236}">
                  <a16:creationId xmlns:a16="http://schemas.microsoft.com/office/drawing/2014/main" id="{31F0B4BC-ED43-4DAA-8BB4-BBC7FF77BE0C}"/>
                </a:ext>
              </a:extLst>
            </p:cNvPr>
            <p:cNvSpPr/>
            <p:nvPr/>
          </p:nvSpPr>
          <p:spPr bwMode="auto">
            <a:xfrm>
              <a:off x="5281613" y="3851275"/>
              <a:ext cx="12700" cy="3175"/>
            </a:xfrm>
            <a:custGeom>
              <a:gdLst>
                <a:gd name="T0" fmla="*/ 3 w 3"/>
                <a:gd name="T1" fmla="*/ 0 h 1"/>
                <a:gd name="T2" fmla="*/ 1 w 3"/>
                <a:gd name="T3" fmla="*/ 1 h 1"/>
                <a:gd name="T4" fmla="*/ 0 w 3"/>
                <a:gd name="T5" fmla="*/ 1 h 1"/>
                <a:gd name="T6" fmla="*/ 3 w 3"/>
                <a:gd name="T7" fmla="*/ 0 h 1"/>
              </a:gdLst>
              <a:cxnLst>
                <a:cxn ang="0">
                  <a:pos x="T0" y="T1"/>
                </a:cxn>
                <a:cxn ang="0">
                  <a:pos x="T2" y="T3"/>
                </a:cxn>
                <a:cxn ang="0">
                  <a:pos x="T4" y="T5"/>
                </a:cxn>
                <a:cxn ang="0">
                  <a:pos x="T6" y="T7"/>
                </a:cxn>
              </a:cxnLst>
              <a:rect l="0" t="0" r="r" b="b"/>
              <a:pathLst>
                <a:path w="3" h="1">
                  <a:moveTo>
                    <a:pt x="3" y="0"/>
                  </a:moveTo>
                  <a:cubicBezTo>
                    <a:pt x="3" y="1"/>
                    <a:pt x="2" y="1"/>
                    <a:pt x="1" y="1"/>
                  </a:cubicBezTo>
                  <a:cubicBezTo>
                    <a:pt x="0" y="1"/>
                    <a:pt x="0" y="1"/>
                    <a:pt x="0" y="1"/>
                  </a:cubicBezTo>
                  <a:cubicBezTo>
                    <a:pt x="1"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29" name="Freeform 2629">
              <a:extLst>
                <a:ext uri="{FF2B5EF4-FFF2-40B4-BE49-F238E27FC236}">
                  <a16:creationId xmlns:a16="http://schemas.microsoft.com/office/drawing/2014/main" id="{F158CFA1-288B-483E-9F99-C61D5B5B4762}"/>
                </a:ext>
              </a:extLst>
            </p:cNvPr>
            <p:cNvSpPr/>
            <p:nvPr/>
          </p:nvSpPr>
          <p:spPr bwMode="auto">
            <a:xfrm>
              <a:off x="5264150" y="3867150"/>
              <a:ext cx="7938" cy="4763"/>
            </a:xfrm>
            <a:custGeom>
              <a:gdLst>
                <a:gd name="T0" fmla="*/ 0 w 2"/>
                <a:gd name="T1" fmla="*/ 1 h 1"/>
                <a:gd name="T2" fmla="*/ 1 w 2"/>
                <a:gd name="T3" fmla="*/ 0 h 1"/>
                <a:gd name="T4" fmla="*/ 2 w 2"/>
                <a:gd name="T5" fmla="*/ 0 h 1"/>
                <a:gd name="T6" fmla="*/ 0 w 2"/>
                <a:gd name="T7" fmla="*/ 1 h 1"/>
              </a:gdLst>
              <a:cxnLst>
                <a:cxn ang="0">
                  <a:pos x="T0" y="T1"/>
                </a:cxn>
                <a:cxn ang="0">
                  <a:pos x="T2" y="T3"/>
                </a:cxn>
                <a:cxn ang="0">
                  <a:pos x="T4" y="T5"/>
                </a:cxn>
                <a:cxn ang="0">
                  <a:pos x="T6" y="T7"/>
                </a:cxn>
              </a:cxnLst>
              <a:rect l="0" t="0" r="r" b="b"/>
              <a:pathLst>
                <a:path w="2" h="1">
                  <a:moveTo>
                    <a:pt x="0" y="1"/>
                  </a:moveTo>
                  <a:cubicBezTo>
                    <a:pt x="0" y="1"/>
                    <a:pt x="1" y="0"/>
                    <a:pt x="1" y="0"/>
                  </a:cubicBezTo>
                  <a:cubicBezTo>
                    <a:pt x="2" y="0"/>
                    <a:pt x="2" y="0"/>
                    <a:pt x="2"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0" name="Freeform 2630">
              <a:extLst>
                <a:ext uri="{FF2B5EF4-FFF2-40B4-BE49-F238E27FC236}">
                  <a16:creationId xmlns:a16="http://schemas.microsoft.com/office/drawing/2014/main" id="{673A99A6-8C3A-4D9A-9508-B7EF945D4C3B}"/>
                </a:ext>
              </a:extLst>
            </p:cNvPr>
            <p:cNvSpPr/>
            <p:nvPr/>
          </p:nvSpPr>
          <p:spPr bwMode="auto">
            <a:xfrm>
              <a:off x="5137150" y="3871913"/>
              <a:ext cx="17463" cy="20638"/>
            </a:xfrm>
            <a:custGeom>
              <a:gdLst>
                <a:gd name="T0" fmla="*/ 1 w 4"/>
                <a:gd name="T1" fmla="*/ 5 h 5"/>
                <a:gd name="T2" fmla="*/ 3 w 4"/>
                <a:gd name="T3" fmla="*/ 0 h 5"/>
                <a:gd name="T4" fmla="*/ 1 w 4"/>
                <a:gd name="T5" fmla="*/ 5 h 5"/>
              </a:gdLst>
              <a:cxnLst>
                <a:cxn ang="0">
                  <a:pos x="T0" y="T1"/>
                </a:cxn>
                <a:cxn ang="0">
                  <a:pos x="T2" y="T3"/>
                </a:cxn>
                <a:cxn ang="0">
                  <a:pos x="T4" y="T5"/>
                </a:cxn>
              </a:cxnLst>
              <a:rect l="0" t="0" r="r" b="b"/>
              <a:pathLst>
                <a:path w="4" h="5">
                  <a:moveTo>
                    <a:pt x="1" y="5"/>
                  </a:moveTo>
                  <a:cubicBezTo>
                    <a:pt x="0" y="2"/>
                    <a:pt x="3" y="2"/>
                    <a:pt x="3" y="0"/>
                  </a:cubicBezTo>
                  <a:cubicBezTo>
                    <a:pt x="4" y="1"/>
                    <a:pt x="2" y="3"/>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1" name="Freeform 2631">
              <a:extLst>
                <a:ext uri="{FF2B5EF4-FFF2-40B4-BE49-F238E27FC236}">
                  <a16:creationId xmlns:a16="http://schemas.microsoft.com/office/drawing/2014/main" id="{30085133-B292-495A-B223-55CC4A669A56}"/>
                </a:ext>
              </a:extLst>
            </p:cNvPr>
            <p:cNvSpPr/>
            <p:nvPr/>
          </p:nvSpPr>
          <p:spPr bwMode="auto">
            <a:xfrm>
              <a:off x="5310188" y="38719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2" name="Freeform 2632">
              <a:extLst>
                <a:ext uri="{FF2B5EF4-FFF2-40B4-BE49-F238E27FC236}">
                  <a16:creationId xmlns:a16="http://schemas.microsoft.com/office/drawing/2014/main" id="{7B4152B3-6888-4481-958F-C8B4546715F1}"/>
                </a:ext>
              </a:extLst>
            </p:cNvPr>
            <p:cNvSpPr/>
            <p:nvPr/>
          </p:nvSpPr>
          <p:spPr bwMode="auto">
            <a:xfrm>
              <a:off x="5175250" y="3876675"/>
              <a:ext cx="7938" cy="3175"/>
            </a:xfrm>
            <a:custGeom>
              <a:gdLst>
                <a:gd name="T0" fmla="*/ 0 w 5"/>
                <a:gd name="T1" fmla="*/ 2 h 2"/>
                <a:gd name="T2" fmla="*/ 3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3"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3" name="Freeform 2633">
              <a:extLst>
                <a:ext uri="{FF2B5EF4-FFF2-40B4-BE49-F238E27FC236}">
                  <a16:creationId xmlns:a16="http://schemas.microsoft.com/office/drawing/2014/main" id="{DCE2236C-E3FD-475C-8791-8547350B58E4}"/>
                </a:ext>
              </a:extLst>
            </p:cNvPr>
            <p:cNvSpPr/>
            <p:nvPr/>
          </p:nvSpPr>
          <p:spPr bwMode="auto">
            <a:xfrm>
              <a:off x="5268913" y="3879850"/>
              <a:ext cx="7938" cy="4763"/>
            </a:xfrm>
            <a:custGeom>
              <a:gdLst>
                <a:gd name="T0" fmla="*/ 1 w 2"/>
                <a:gd name="T1" fmla="*/ 1 h 1"/>
                <a:gd name="T2" fmla="*/ 0 w 2"/>
                <a:gd name="T3" fmla="*/ 1 h 1"/>
                <a:gd name="T4" fmla="*/ 1 w 2"/>
                <a:gd name="T5" fmla="*/ 0 h 1"/>
                <a:gd name="T6" fmla="*/ 1 w 2"/>
                <a:gd name="T7" fmla="*/ 1 h 1"/>
              </a:gd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1" y="0"/>
                  </a:cubicBezTo>
                  <a:cubicBezTo>
                    <a:pt x="2"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4" name="Freeform 2634">
              <a:extLst>
                <a:ext uri="{FF2B5EF4-FFF2-40B4-BE49-F238E27FC236}">
                  <a16:creationId xmlns:a16="http://schemas.microsoft.com/office/drawing/2014/main" id="{1F9BFDF9-FF1F-4C8E-8C92-034ED8EF8BF8}"/>
                </a:ext>
              </a:extLst>
            </p:cNvPr>
            <p:cNvSpPr/>
            <p:nvPr/>
          </p:nvSpPr>
          <p:spPr bwMode="auto">
            <a:xfrm>
              <a:off x="5246688" y="3889375"/>
              <a:ext cx="25400" cy="12700"/>
            </a:xfrm>
            <a:custGeom>
              <a:gdLst>
                <a:gd name="T0" fmla="*/ 6 w 6"/>
                <a:gd name="T1" fmla="*/ 0 h 3"/>
                <a:gd name="T2" fmla="*/ 3 w 6"/>
                <a:gd name="T3" fmla="*/ 0 h 3"/>
                <a:gd name="T4" fmla="*/ 6 w 6"/>
                <a:gd name="T5" fmla="*/ 0 h 3"/>
              </a:gdLst>
              <a:cxnLst>
                <a:cxn ang="0">
                  <a:pos x="T0" y="T1"/>
                </a:cxn>
                <a:cxn ang="0">
                  <a:pos x="T2" y="T3"/>
                </a:cxn>
                <a:cxn ang="0">
                  <a:pos x="T4" y="T5"/>
                </a:cxn>
              </a:cxnLst>
              <a:rect l="0" t="0" r="r" b="b"/>
              <a:pathLst>
                <a:path w="6" h="3">
                  <a:moveTo>
                    <a:pt x="6" y="0"/>
                  </a:moveTo>
                  <a:cubicBezTo>
                    <a:pt x="5" y="0"/>
                    <a:pt x="0" y="3"/>
                    <a:pt x="3" y="0"/>
                  </a:cubicBez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5" name="Freeform 2635">
              <a:extLst>
                <a:ext uri="{FF2B5EF4-FFF2-40B4-BE49-F238E27FC236}">
                  <a16:creationId xmlns:a16="http://schemas.microsoft.com/office/drawing/2014/main" id="{E2FD902E-6E44-4602-8093-7CC369685EDE}"/>
                </a:ext>
              </a:extLst>
            </p:cNvPr>
            <p:cNvSpPr/>
            <p:nvPr/>
          </p:nvSpPr>
          <p:spPr bwMode="auto">
            <a:xfrm>
              <a:off x="5353050" y="3889375"/>
              <a:ext cx="4763" cy="3175"/>
            </a:xfrm>
            <a:custGeom>
              <a:gdLst>
                <a:gd name="T0" fmla="*/ 3 w 3"/>
                <a:gd name="T1" fmla="*/ 0 h 2"/>
                <a:gd name="T2" fmla="*/ 0 w 3"/>
                <a:gd name="T3" fmla="*/ 2 h 2"/>
                <a:gd name="T4" fmla="*/ 3 w 3"/>
                <a:gd name="T5" fmla="*/ 0 h 2"/>
              </a:gdLst>
              <a:cxnLst>
                <a:cxn ang="0">
                  <a:pos x="T0" y="T1"/>
                </a:cxn>
                <a:cxn ang="0">
                  <a:pos x="T2" y="T3"/>
                </a:cxn>
                <a:cxn ang="0">
                  <a:pos x="T4" y="T5"/>
                </a:cxn>
              </a:cxnLst>
              <a:rect l="0" t="0" r="r" b="b"/>
              <a:pathLst>
                <a:path w="3" h="2">
                  <a:moveTo>
                    <a:pt x="3" y="0"/>
                  </a:move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6" name="Freeform 2636">
              <a:extLst>
                <a:ext uri="{FF2B5EF4-FFF2-40B4-BE49-F238E27FC236}">
                  <a16:creationId xmlns:a16="http://schemas.microsoft.com/office/drawing/2014/main" id="{BBC5D81D-F2F9-4A38-8AAB-4CB646FD4599}"/>
                </a:ext>
              </a:extLst>
            </p:cNvPr>
            <p:cNvSpPr/>
            <p:nvPr/>
          </p:nvSpPr>
          <p:spPr bwMode="auto">
            <a:xfrm>
              <a:off x="5518150" y="3892550"/>
              <a:ext cx="25400" cy="17463"/>
            </a:xfrm>
            <a:custGeom>
              <a:gdLst>
                <a:gd name="T0" fmla="*/ 6 w 6"/>
                <a:gd name="T1" fmla="*/ 0 h 4"/>
                <a:gd name="T2" fmla="*/ 2 w 6"/>
                <a:gd name="T3" fmla="*/ 4 h 4"/>
                <a:gd name="T4" fmla="*/ 1 w 6"/>
                <a:gd name="T5" fmla="*/ 4 h 4"/>
                <a:gd name="T6" fmla="*/ 0 w 6"/>
                <a:gd name="T7" fmla="*/ 4 h 4"/>
                <a:gd name="T8" fmla="*/ 6 w 6"/>
                <a:gd name="T9" fmla="*/ 0 h 4"/>
              </a:gdLst>
              <a:cxnLst>
                <a:cxn ang="0">
                  <a:pos x="T0" y="T1"/>
                </a:cxn>
                <a:cxn ang="0">
                  <a:pos x="T2" y="T3"/>
                </a:cxn>
                <a:cxn ang="0">
                  <a:pos x="T4" y="T5"/>
                </a:cxn>
                <a:cxn ang="0">
                  <a:pos x="T6" y="T7"/>
                </a:cxn>
                <a:cxn ang="0">
                  <a:pos x="T8" y="T9"/>
                </a:cxn>
              </a:cxnLst>
              <a:rect l="0" t="0" r="r" b="b"/>
              <a:pathLst>
                <a:path w="6" h="4">
                  <a:moveTo>
                    <a:pt x="6" y="0"/>
                  </a:moveTo>
                  <a:cubicBezTo>
                    <a:pt x="5" y="2"/>
                    <a:pt x="2" y="2"/>
                    <a:pt x="2" y="4"/>
                  </a:cubicBezTo>
                  <a:cubicBezTo>
                    <a:pt x="1" y="4"/>
                    <a:pt x="1" y="4"/>
                    <a:pt x="1" y="4"/>
                  </a:cubicBezTo>
                  <a:cubicBezTo>
                    <a:pt x="0" y="4"/>
                    <a:pt x="0" y="4"/>
                    <a:pt x="0" y="4"/>
                  </a:cubicBezTo>
                  <a:cubicBezTo>
                    <a:pt x="2" y="3"/>
                    <a:pt x="4" y="1"/>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7" name="Freeform 2637">
              <a:extLst>
                <a:ext uri="{FF2B5EF4-FFF2-40B4-BE49-F238E27FC236}">
                  <a16:creationId xmlns:a16="http://schemas.microsoft.com/office/drawing/2014/main" id="{23B86FC5-5FD2-401E-8791-A608168488CA}"/>
                </a:ext>
              </a:extLst>
            </p:cNvPr>
            <p:cNvSpPr/>
            <p:nvPr/>
          </p:nvSpPr>
          <p:spPr bwMode="auto">
            <a:xfrm>
              <a:off x="5200650" y="3897313"/>
              <a:ext cx="4763" cy="0"/>
            </a:xfrm>
            <a:custGeom>
              <a:gdLst>
                <a:gd name="T0" fmla="*/ 0 w 3"/>
                <a:gd name="T1" fmla="*/ 3 w 3"/>
                <a:gd name="T2" fmla="*/ 0 w 3"/>
              </a:gdLst>
              <a:cxnLst>
                <a:cxn ang="0">
                  <a:pos x="T0" y="0"/>
                </a:cxn>
                <a:cxn ang="0">
                  <a:pos x="T1" y="0"/>
                </a:cxn>
                <a:cxn ang="0">
                  <a:pos x="T2" y="0"/>
                </a:cxn>
              </a:cxnLst>
              <a:rect l="0" t="0" r="r" b="b"/>
              <a:pathLst>
                <a:path w="3">
                  <a:moveTo>
                    <a:pt x="0" y="0"/>
                  </a:move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8" name="Freeform 2638">
              <a:extLst>
                <a:ext uri="{FF2B5EF4-FFF2-40B4-BE49-F238E27FC236}">
                  <a16:creationId xmlns:a16="http://schemas.microsoft.com/office/drawing/2014/main" id="{15CBC21E-7CB7-43A2-B626-AB5C7516F493}"/>
                </a:ext>
              </a:extLst>
            </p:cNvPr>
            <p:cNvSpPr/>
            <p:nvPr/>
          </p:nvSpPr>
          <p:spPr bwMode="auto">
            <a:xfrm>
              <a:off x="5284788" y="3897313"/>
              <a:ext cx="12700" cy="7938"/>
            </a:xfrm>
            <a:custGeom>
              <a:gdLst>
                <a:gd name="T0" fmla="*/ 2 w 3"/>
                <a:gd name="T1" fmla="*/ 0 h 2"/>
                <a:gd name="T2" fmla="*/ 1 w 3"/>
                <a:gd name="T3" fmla="*/ 1 h 2"/>
                <a:gd name="T4" fmla="*/ 0 w 3"/>
                <a:gd name="T5" fmla="*/ 1 h 2"/>
                <a:gd name="T6" fmla="*/ 0 w 3"/>
                <a:gd name="T7" fmla="*/ 1 h 2"/>
                <a:gd name="T8" fmla="*/ 2 w 3"/>
                <a:gd name="T9" fmla="*/ 0 h 2"/>
              </a:gdLst>
              <a:cxnLst>
                <a:cxn ang="0">
                  <a:pos x="T0" y="T1"/>
                </a:cxn>
                <a:cxn ang="0">
                  <a:pos x="T2" y="T3"/>
                </a:cxn>
                <a:cxn ang="0">
                  <a:pos x="T4" y="T5"/>
                </a:cxn>
                <a:cxn ang="0">
                  <a:pos x="T6" y="T7"/>
                </a:cxn>
                <a:cxn ang="0">
                  <a:pos x="T8" y="T9"/>
                </a:cxn>
              </a:cxnLst>
              <a:rect l="0" t="0" r="r" b="b"/>
              <a:pathLst>
                <a:path w="3" h="2">
                  <a:moveTo>
                    <a:pt x="2" y="0"/>
                  </a:moveTo>
                  <a:cubicBezTo>
                    <a:pt x="3" y="1"/>
                    <a:pt x="2" y="2"/>
                    <a:pt x="1" y="1"/>
                  </a:cubicBezTo>
                  <a:cubicBezTo>
                    <a:pt x="0" y="1"/>
                    <a:pt x="0" y="1"/>
                    <a:pt x="0" y="1"/>
                  </a:cubicBezTo>
                  <a:cubicBezTo>
                    <a:pt x="0" y="1"/>
                    <a:pt x="0" y="1"/>
                    <a:pt x="0" y="1"/>
                  </a:cubicBezTo>
                  <a:cubicBezTo>
                    <a:pt x="1" y="1"/>
                    <a:pt x="2"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39" name="Rectangle 2639">
              <a:extLst>
                <a:ext uri="{FF2B5EF4-FFF2-40B4-BE49-F238E27FC236}">
                  <a16:creationId xmlns:a16="http://schemas.microsoft.com/office/drawing/2014/main" id="{40DD1643-FA11-4D5B-8A9B-6E8AFB82F880}"/>
                </a:ext>
              </a:extLst>
            </p:cNvPr>
            <p:cNvSpPr>
              <a:spLocks noChangeArrowheads="1"/>
            </p:cNvSpPr>
            <p:nvPr/>
          </p:nvSpPr>
          <p:spPr bwMode="auto">
            <a:xfrm>
              <a:off x="5429250" y="3905250"/>
              <a:ext cx="47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0" name="Freeform 2640">
              <a:extLst>
                <a:ext uri="{FF2B5EF4-FFF2-40B4-BE49-F238E27FC236}">
                  <a16:creationId xmlns:a16="http://schemas.microsoft.com/office/drawing/2014/main" id="{977ED0BE-1A37-4D1D-8CB2-5FB8581701E8}"/>
                </a:ext>
              </a:extLst>
            </p:cNvPr>
            <p:cNvSpPr/>
            <p:nvPr/>
          </p:nvSpPr>
          <p:spPr bwMode="auto">
            <a:xfrm>
              <a:off x="5322888" y="3914775"/>
              <a:ext cx="12700" cy="12700"/>
            </a:xfrm>
            <a:custGeom>
              <a:gdLst>
                <a:gd name="T0" fmla="*/ 0 w 3"/>
                <a:gd name="T1" fmla="*/ 3 h 3"/>
                <a:gd name="T2" fmla="*/ 3 w 3"/>
                <a:gd name="T3" fmla="*/ 0 h 3"/>
                <a:gd name="T4" fmla="*/ 0 w 3"/>
                <a:gd name="T5" fmla="*/ 3 h 3"/>
              </a:gdLst>
              <a:cxnLst>
                <a:cxn ang="0">
                  <a:pos x="T0" y="T1"/>
                </a:cxn>
                <a:cxn ang="0">
                  <a:pos x="T2" y="T3"/>
                </a:cxn>
                <a:cxn ang="0">
                  <a:pos x="T4" y="T5"/>
                </a:cxn>
              </a:cxnLst>
              <a:rect l="0" t="0" r="r" b="b"/>
              <a:pathLst>
                <a:path w="3" h="3">
                  <a:moveTo>
                    <a:pt x="0" y="3"/>
                  </a:moveTo>
                  <a:cubicBezTo>
                    <a:pt x="1" y="1"/>
                    <a:pt x="1" y="0"/>
                    <a:pt x="3" y="0"/>
                  </a:cubicBezTo>
                  <a:cubicBezTo>
                    <a:pt x="2" y="0"/>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1" name="Freeform 2641">
              <a:extLst>
                <a:ext uri="{FF2B5EF4-FFF2-40B4-BE49-F238E27FC236}">
                  <a16:creationId xmlns:a16="http://schemas.microsoft.com/office/drawing/2014/main" id="{4292E4F2-2B8C-471B-A2E6-F2A018D81127}"/>
                </a:ext>
              </a:extLst>
            </p:cNvPr>
            <p:cNvSpPr/>
            <p:nvPr/>
          </p:nvSpPr>
          <p:spPr bwMode="auto">
            <a:xfrm>
              <a:off x="5289550" y="3927475"/>
              <a:ext cx="4763" cy="4763"/>
            </a:xfrm>
            <a:custGeom>
              <a:gdLst>
                <a:gd name="T0" fmla="*/ 0 w 3"/>
                <a:gd name="T1" fmla="*/ 3 h 3"/>
                <a:gd name="T2" fmla="*/ 3 w 3"/>
                <a:gd name="T3" fmla="*/ 0 h 3"/>
                <a:gd name="T4" fmla="*/ 3 w 3"/>
                <a:gd name="T5" fmla="*/ 0 h 3"/>
                <a:gd name="T6" fmla="*/ 0 w 3"/>
                <a:gd name="T7" fmla="*/ 3 h 3"/>
              </a:gd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2" name="Freeform 2642">
              <a:extLst>
                <a:ext uri="{FF2B5EF4-FFF2-40B4-BE49-F238E27FC236}">
                  <a16:creationId xmlns:a16="http://schemas.microsoft.com/office/drawing/2014/main" id="{C655D4C2-A1DF-4587-AB56-36FF39B0F77A}"/>
                </a:ext>
              </a:extLst>
            </p:cNvPr>
            <p:cNvSpPr/>
            <p:nvPr/>
          </p:nvSpPr>
          <p:spPr bwMode="auto">
            <a:xfrm>
              <a:off x="5294313" y="3927475"/>
              <a:ext cx="7938"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1" y="1"/>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3" name="Freeform 2643">
              <a:extLst>
                <a:ext uri="{FF2B5EF4-FFF2-40B4-BE49-F238E27FC236}">
                  <a16:creationId xmlns:a16="http://schemas.microsoft.com/office/drawing/2014/main" id="{8F428060-092D-452F-9112-F5FE20B44736}"/>
                </a:ext>
              </a:extLst>
            </p:cNvPr>
            <p:cNvSpPr/>
            <p:nvPr/>
          </p:nvSpPr>
          <p:spPr bwMode="auto">
            <a:xfrm>
              <a:off x="5281613" y="3932238"/>
              <a:ext cx="3175" cy="3175"/>
            </a:xfrm>
            <a:custGeom>
              <a:gdLst>
                <a:gd name="T0" fmla="*/ 1 w 1"/>
                <a:gd name="T1" fmla="*/ 1 h 1"/>
                <a:gd name="T2" fmla="*/ 0 w 1"/>
                <a:gd name="T3" fmla="*/ 1 h 1"/>
                <a:gd name="T4" fmla="*/ 0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1" y="1"/>
                    <a:pt x="0" y="1"/>
                  </a:cubicBezTo>
                  <a:cubicBezTo>
                    <a:pt x="0" y="0"/>
                    <a:pt x="0" y="0"/>
                    <a:pt x="0" y="0"/>
                  </a:cubicBezTo>
                  <a:cubicBezTo>
                    <a:pt x="1" y="0"/>
                    <a:pt x="1" y="0"/>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4" name="Freeform 2644">
              <a:extLst>
                <a:ext uri="{FF2B5EF4-FFF2-40B4-BE49-F238E27FC236}">
                  <a16:creationId xmlns:a16="http://schemas.microsoft.com/office/drawing/2014/main" id="{6CF4C0A5-EB0A-48E1-9F2C-D8AB4BD1C11E}"/>
                </a:ext>
              </a:extLst>
            </p:cNvPr>
            <p:cNvSpPr/>
            <p:nvPr/>
          </p:nvSpPr>
          <p:spPr bwMode="auto">
            <a:xfrm>
              <a:off x="5281613" y="3940175"/>
              <a:ext cx="3175" cy="4763"/>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0" y="1"/>
                    <a:pt x="0" y="1"/>
                  </a:cubicBezTo>
                  <a:cubicBezTo>
                    <a:pt x="0" y="0"/>
                    <a:pt x="0" y="0"/>
                    <a:pt x="0"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5" name="Freeform 2645">
              <a:extLst>
                <a:ext uri="{FF2B5EF4-FFF2-40B4-BE49-F238E27FC236}">
                  <a16:creationId xmlns:a16="http://schemas.microsoft.com/office/drawing/2014/main" id="{9E827993-053E-4696-B886-465F8B7D859A}"/>
                </a:ext>
              </a:extLst>
            </p:cNvPr>
            <p:cNvSpPr/>
            <p:nvPr/>
          </p:nvSpPr>
          <p:spPr bwMode="auto">
            <a:xfrm>
              <a:off x="5056188" y="3940175"/>
              <a:ext cx="4763" cy="4763"/>
            </a:xfrm>
            <a:custGeom>
              <a:gdLst>
                <a:gd name="T0" fmla="*/ 0 w 3"/>
                <a:gd name="T1" fmla="*/ 3 h 3"/>
                <a:gd name="T2" fmla="*/ 0 w 3"/>
                <a:gd name="T3" fmla="*/ 0 h 3"/>
                <a:gd name="T4" fmla="*/ 3 w 3"/>
                <a:gd name="T5" fmla="*/ 3 h 3"/>
                <a:gd name="T6" fmla="*/ 0 w 3"/>
                <a:gd name="T7" fmla="*/ 3 h 3"/>
              </a:gd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6" name="Freeform 2646">
              <a:extLst>
                <a:ext uri="{FF2B5EF4-FFF2-40B4-BE49-F238E27FC236}">
                  <a16:creationId xmlns:a16="http://schemas.microsoft.com/office/drawing/2014/main" id="{EAE37F4F-26E9-4D69-9D90-9AFA85969974}"/>
                </a:ext>
              </a:extLst>
            </p:cNvPr>
            <p:cNvSpPr/>
            <p:nvPr/>
          </p:nvSpPr>
          <p:spPr bwMode="auto">
            <a:xfrm>
              <a:off x="5476875" y="3944938"/>
              <a:ext cx="7938" cy="3175"/>
            </a:xfrm>
            <a:custGeom>
              <a:gdLst>
                <a:gd name="T0" fmla="*/ 2 w 2"/>
                <a:gd name="T1" fmla="*/ 0 h 1"/>
                <a:gd name="T2" fmla="*/ 1 w 2"/>
                <a:gd name="T3" fmla="*/ 1 h 1"/>
                <a:gd name="T4" fmla="*/ 1 w 2"/>
                <a:gd name="T5" fmla="*/ 1 h 1"/>
                <a:gd name="T6" fmla="*/ 0 w 2"/>
                <a:gd name="T7" fmla="*/ 0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1" y="1"/>
                    <a:pt x="1" y="1"/>
                    <a:pt x="1" y="1"/>
                  </a:cubicBezTo>
                  <a:cubicBezTo>
                    <a:pt x="1" y="1"/>
                    <a:pt x="1" y="1"/>
                    <a:pt x="1" y="1"/>
                  </a:cubicBezTo>
                  <a:cubicBezTo>
                    <a:pt x="0" y="0"/>
                    <a:pt x="0" y="0"/>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7" name="Rectangle 2647">
              <a:extLst>
                <a:ext uri="{FF2B5EF4-FFF2-40B4-BE49-F238E27FC236}">
                  <a16:creationId xmlns:a16="http://schemas.microsoft.com/office/drawing/2014/main" id="{B3C5C01B-7303-48EB-842A-4BD53F314FB4}"/>
                </a:ext>
              </a:extLst>
            </p:cNvPr>
            <p:cNvSpPr>
              <a:spLocks noChangeArrowheads="1"/>
            </p:cNvSpPr>
            <p:nvPr/>
          </p:nvSpPr>
          <p:spPr bwMode="auto">
            <a:xfrm>
              <a:off x="5259388" y="3944938"/>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8" name="Freeform 2648">
              <a:extLst>
                <a:ext uri="{FF2B5EF4-FFF2-40B4-BE49-F238E27FC236}">
                  <a16:creationId xmlns:a16="http://schemas.microsoft.com/office/drawing/2014/main" id="{4CFEFF00-439B-4242-88FC-6C64E72B31DF}"/>
                </a:ext>
              </a:extLst>
            </p:cNvPr>
            <p:cNvSpPr/>
            <p:nvPr/>
          </p:nvSpPr>
          <p:spPr bwMode="auto">
            <a:xfrm>
              <a:off x="5251450" y="3948113"/>
              <a:ext cx="4763" cy="4763"/>
            </a:xfrm>
            <a:custGeom>
              <a:gdLst>
                <a:gd name="T0" fmla="*/ 1 w 1"/>
                <a:gd name="T1" fmla="*/ 1 h 1"/>
                <a:gd name="T2" fmla="*/ 0 w 1"/>
                <a:gd name="T3" fmla="*/ 1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49" name="Freeform 2649">
              <a:extLst>
                <a:ext uri="{FF2B5EF4-FFF2-40B4-BE49-F238E27FC236}">
                  <a16:creationId xmlns:a16="http://schemas.microsoft.com/office/drawing/2014/main" id="{1922C10E-F69F-460A-BFCB-AAA40533ED7D}"/>
                </a:ext>
              </a:extLst>
            </p:cNvPr>
            <p:cNvSpPr/>
            <p:nvPr/>
          </p:nvSpPr>
          <p:spPr bwMode="auto">
            <a:xfrm>
              <a:off x="5540375" y="3952875"/>
              <a:ext cx="33338" cy="30163"/>
            </a:xfrm>
            <a:custGeom>
              <a:gdLst>
                <a:gd name="T0" fmla="*/ 7 w 8"/>
                <a:gd name="T1" fmla="*/ 2 h 7"/>
                <a:gd name="T2" fmla="*/ 0 w 8"/>
                <a:gd name="T3" fmla="*/ 6 h 7"/>
                <a:gd name="T4" fmla="*/ 7 w 8"/>
                <a:gd name="T5" fmla="*/ 0 h 7"/>
                <a:gd name="T6" fmla="*/ 7 w 8"/>
                <a:gd name="T7" fmla="*/ 2 h 7"/>
              </a:gdLst>
              <a:cxnLst>
                <a:cxn ang="0">
                  <a:pos x="T0" y="T1"/>
                </a:cxn>
                <a:cxn ang="0">
                  <a:pos x="T2" y="T3"/>
                </a:cxn>
                <a:cxn ang="0">
                  <a:pos x="T4" y="T5"/>
                </a:cxn>
                <a:cxn ang="0">
                  <a:pos x="T6" y="T7"/>
                </a:cxn>
              </a:cxnLst>
              <a:rect l="0" t="0" r="r" b="b"/>
              <a:pathLst>
                <a:path w="8" h="7">
                  <a:moveTo>
                    <a:pt x="7" y="2"/>
                  </a:moveTo>
                  <a:cubicBezTo>
                    <a:pt x="3" y="3"/>
                    <a:pt x="3" y="7"/>
                    <a:pt x="0" y="6"/>
                  </a:cubicBezTo>
                  <a:cubicBezTo>
                    <a:pt x="4" y="6"/>
                    <a:pt x="3" y="1"/>
                    <a:pt x="7" y="0"/>
                  </a:cubicBezTo>
                  <a:cubicBezTo>
                    <a:pt x="8" y="1"/>
                    <a:pt x="7" y="1"/>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0" name="Rectangle 2650">
              <a:extLst>
                <a:ext uri="{FF2B5EF4-FFF2-40B4-BE49-F238E27FC236}">
                  <a16:creationId xmlns:a16="http://schemas.microsoft.com/office/drawing/2014/main" id="{A0CED432-AED4-4788-AF55-789C7CAEDB67}"/>
                </a:ext>
              </a:extLst>
            </p:cNvPr>
            <p:cNvSpPr>
              <a:spLocks noChangeArrowheads="1"/>
            </p:cNvSpPr>
            <p:nvPr/>
          </p:nvSpPr>
          <p:spPr bwMode="auto">
            <a:xfrm>
              <a:off x="5505450" y="3952875"/>
              <a:ext cx="15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1" name="Freeform 2651">
              <a:extLst>
                <a:ext uri="{FF2B5EF4-FFF2-40B4-BE49-F238E27FC236}">
                  <a16:creationId xmlns:a16="http://schemas.microsoft.com/office/drawing/2014/main" id="{154C382A-84FF-4388-95A9-E0FA07762272}"/>
                </a:ext>
              </a:extLst>
            </p:cNvPr>
            <p:cNvSpPr/>
            <p:nvPr/>
          </p:nvSpPr>
          <p:spPr bwMode="auto">
            <a:xfrm>
              <a:off x="5568950" y="3957638"/>
              <a:ext cx="22225" cy="20638"/>
            </a:xfrm>
            <a:custGeom>
              <a:gdLst>
                <a:gd name="T0" fmla="*/ 5 w 5"/>
                <a:gd name="T1" fmla="*/ 0 h 5"/>
                <a:gd name="T2" fmla="*/ 4 w 5"/>
                <a:gd name="T3" fmla="*/ 2 h 5"/>
                <a:gd name="T4" fmla="*/ 2 w 5"/>
                <a:gd name="T5" fmla="*/ 5 h 5"/>
                <a:gd name="T6" fmla="*/ 1 w 5"/>
                <a:gd name="T7" fmla="*/ 4 h 5"/>
                <a:gd name="T8" fmla="*/ 0 w 5"/>
                <a:gd name="T9" fmla="*/ 5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5" y="1"/>
                    <a:pt x="4" y="1"/>
                    <a:pt x="4" y="2"/>
                  </a:cubicBezTo>
                  <a:cubicBezTo>
                    <a:pt x="5" y="3"/>
                    <a:pt x="3" y="3"/>
                    <a:pt x="2" y="5"/>
                  </a:cubicBezTo>
                  <a:cubicBezTo>
                    <a:pt x="2" y="4"/>
                    <a:pt x="1" y="4"/>
                    <a:pt x="1" y="4"/>
                  </a:cubicBezTo>
                  <a:cubicBezTo>
                    <a:pt x="0" y="5"/>
                    <a:pt x="0" y="5"/>
                    <a:pt x="0" y="5"/>
                  </a:cubicBezTo>
                  <a:cubicBezTo>
                    <a:pt x="1" y="3"/>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2" name="Freeform 2652">
              <a:extLst>
                <a:ext uri="{FF2B5EF4-FFF2-40B4-BE49-F238E27FC236}">
                  <a16:creationId xmlns:a16="http://schemas.microsoft.com/office/drawing/2014/main" id="{E58BD46F-3672-497F-8241-50D8515B3F22}"/>
                </a:ext>
              </a:extLst>
            </p:cNvPr>
            <p:cNvSpPr>
              <a:spLocks noEditPoints="1"/>
            </p:cNvSpPr>
            <p:nvPr/>
          </p:nvSpPr>
          <p:spPr bwMode="auto">
            <a:xfrm>
              <a:off x="6238875" y="3616325"/>
              <a:ext cx="1179513" cy="681038"/>
            </a:xfrm>
            <a:custGeom>
              <a:gdLst>
                <a:gd name="T0" fmla="*/ 209 w 278"/>
                <a:gd name="T1" fmla="*/ 107 h 160"/>
                <a:gd name="T2" fmla="*/ 192 w 278"/>
                <a:gd name="T3" fmla="*/ 107 h 160"/>
                <a:gd name="T4" fmla="*/ 197 w 278"/>
                <a:gd name="T5" fmla="*/ 112 h 160"/>
                <a:gd name="T6" fmla="*/ 211 w 278"/>
                <a:gd name="T7" fmla="*/ 124 h 160"/>
                <a:gd name="T8" fmla="*/ 225 w 278"/>
                <a:gd name="T9" fmla="*/ 132 h 160"/>
                <a:gd name="T10" fmla="*/ 242 w 278"/>
                <a:gd name="T11" fmla="*/ 140 h 160"/>
                <a:gd name="T12" fmla="*/ 258 w 278"/>
                <a:gd name="T13" fmla="*/ 150 h 160"/>
                <a:gd name="T14" fmla="*/ 278 w 278"/>
                <a:gd name="T15" fmla="*/ 160 h 160"/>
                <a:gd name="T16" fmla="*/ 278 w 278"/>
                <a:gd name="T17" fmla="*/ 154 h 160"/>
                <a:gd name="T18" fmla="*/ 272 w 278"/>
                <a:gd name="T19" fmla="*/ 149 h 160"/>
                <a:gd name="T20" fmla="*/ 259 w 278"/>
                <a:gd name="T21" fmla="*/ 140 h 160"/>
                <a:gd name="T22" fmla="*/ 255 w 278"/>
                <a:gd name="T23" fmla="*/ 138 h 160"/>
                <a:gd name="T24" fmla="*/ 251 w 278"/>
                <a:gd name="T25" fmla="*/ 136 h 160"/>
                <a:gd name="T26" fmla="*/ 246 w 278"/>
                <a:gd name="T27" fmla="*/ 134 h 160"/>
                <a:gd name="T28" fmla="*/ 246 w 278"/>
                <a:gd name="T29" fmla="*/ 134 h 160"/>
                <a:gd name="T30" fmla="*/ 244 w 278"/>
                <a:gd name="T31" fmla="*/ 133 h 160"/>
                <a:gd name="T32" fmla="*/ 233 w 278"/>
                <a:gd name="T33" fmla="*/ 123 h 160"/>
                <a:gd name="T34" fmla="*/ 219 w 278"/>
                <a:gd name="T35" fmla="*/ 113 h 160"/>
                <a:gd name="T36" fmla="*/ 219 w 278"/>
                <a:gd name="T37" fmla="*/ 113 h 160"/>
                <a:gd name="T38" fmla="*/ 213 w 278"/>
                <a:gd name="T39" fmla="*/ 110 h 160"/>
                <a:gd name="T40" fmla="*/ 209 w 278"/>
                <a:gd name="T41" fmla="*/ 107 h 160"/>
                <a:gd name="T42" fmla="*/ 14 w 278"/>
                <a:gd name="T43" fmla="*/ 0 h 160"/>
                <a:gd name="T44" fmla="*/ 0 w 278"/>
                <a:gd name="T45" fmla="*/ 0 h 160"/>
                <a:gd name="T46" fmla="*/ 10 w 278"/>
                <a:gd name="T47" fmla="*/ 9 h 160"/>
                <a:gd name="T48" fmla="*/ 22 w 278"/>
                <a:gd name="T49" fmla="*/ 19 h 160"/>
                <a:gd name="T50" fmla="*/ 37 w 278"/>
                <a:gd name="T51" fmla="*/ 28 h 160"/>
                <a:gd name="T52" fmla="*/ 45 w 278"/>
                <a:gd name="T53" fmla="*/ 32 h 160"/>
                <a:gd name="T54" fmla="*/ 47 w 278"/>
                <a:gd name="T55" fmla="*/ 32 h 160"/>
                <a:gd name="T56" fmla="*/ 49 w 278"/>
                <a:gd name="T57" fmla="*/ 31 h 160"/>
                <a:gd name="T58" fmla="*/ 52 w 278"/>
                <a:gd name="T59" fmla="*/ 31 h 160"/>
                <a:gd name="T60" fmla="*/ 54 w 278"/>
                <a:gd name="T61" fmla="*/ 31 h 160"/>
                <a:gd name="T62" fmla="*/ 54 w 278"/>
                <a:gd name="T63" fmla="*/ 32 h 160"/>
                <a:gd name="T64" fmla="*/ 54 w 278"/>
                <a:gd name="T65" fmla="*/ 16 h 160"/>
                <a:gd name="T66" fmla="*/ 41 w 278"/>
                <a:gd name="T67" fmla="*/ 6 h 160"/>
                <a:gd name="T68" fmla="*/ 31 w 278"/>
                <a:gd name="T69" fmla="*/ 5 h 160"/>
                <a:gd name="T70" fmla="*/ 22 w 278"/>
                <a:gd name="T71" fmla="*/ 3 h 160"/>
                <a:gd name="T72" fmla="*/ 14 w 278"/>
                <a:gd name="T73" fmla="*/ 0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60">
                  <a:moveTo>
                    <a:pt x="209" y="107"/>
                  </a:moveTo>
                  <a:cubicBezTo>
                    <a:pt x="192" y="107"/>
                    <a:pt x="192" y="107"/>
                    <a:pt x="192" y="107"/>
                  </a:cubicBezTo>
                  <a:cubicBezTo>
                    <a:pt x="194" y="109"/>
                    <a:pt x="196" y="111"/>
                    <a:pt x="197" y="112"/>
                  </a:cubicBezTo>
                  <a:cubicBezTo>
                    <a:pt x="201" y="116"/>
                    <a:pt x="206" y="121"/>
                    <a:pt x="211" y="124"/>
                  </a:cubicBezTo>
                  <a:cubicBezTo>
                    <a:pt x="216" y="126"/>
                    <a:pt x="220" y="129"/>
                    <a:pt x="225" y="132"/>
                  </a:cubicBezTo>
                  <a:cubicBezTo>
                    <a:pt x="231" y="136"/>
                    <a:pt x="237" y="137"/>
                    <a:pt x="242" y="140"/>
                  </a:cubicBezTo>
                  <a:cubicBezTo>
                    <a:pt x="248" y="144"/>
                    <a:pt x="253" y="147"/>
                    <a:pt x="258" y="150"/>
                  </a:cubicBezTo>
                  <a:cubicBezTo>
                    <a:pt x="265" y="153"/>
                    <a:pt x="272" y="156"/>
                    <a:pt x="278" y="160"/>
                  </a:cubicBezTo>
                  <a:cubicBezTo>
                    <a:pt x="278" y="154"/>
                    <a:pt x="278" y="154"/>
                    <a:pt x="278" y="154"/>
                  </a:cubicBezTo>
                  <a:cubicBezTo>
                    <a:pt x="275" y="152"/>
                    <a:pt x="273" y="151"/>
                    <a:pt x="272" y="149"/>
                  </a:cubicBezTo>
                  <a:cubicBezTo>
                    <a:pt x="272" y="149"/>
                    <a:pt x="265" y="141"/>
                    <a:pt x="259" y="140"/>
                  </a:cubicBezTo>
                  <a:cubicBezTo>
                    <a:pt x="255" y="138"/>
                    <a:pt x="255" y="138"/>
                    <a:pt x="255" y="138"/>
                  </a:cubicBezTo>
                  <a:cubicBezTo>
                    <a:pt x="255" y="138"/>
                    <a:pt x="253" y="138"/>
                    <a:pt x="251" y="136"/>
                  </a:cubicBezTo>
                  <a:cubicBezTo>
                    <a:pt x="250" y="136"/>
                    <a:pt x="248" y="135"/>
                    <a:pt x="246" y="134"/>
                  </a:cubicBezTo>
                  <a:cubicBezTo>
                    <a:pt x="246" y="134"/>
                    <a:pt x="246" y="134"/>
                    <a:pt x="246" y="134"/>
                  </a:cubicBezTo>
                  <a:cubicBezTo>
                    <a:pt x="246" y="134"/>
                    <a:pt x="245" y="134"/>
                    <a:pt x="244" y="133"/>
                  </a:cubicBezTo>
                  <a:cubicBezTo>
                    <a:pt x="242" y="132"/>
                    <a:pt x="238" y="130"/>
                    <a:pt x="233" y="123"/>
                  </a:cubicBezTo>
                  <a:cubicBezTo>
                    <a:pt x="233" y="123"/>
                    <a:pt x="223" y="113"/>
                    <a:pt x="219" y="113"/>
                  </a:cubicBezTo>
                  <a:cubicBezTo>
                    <a:pt x="219" y="113"/>
                    <a:pt x="219" y="113"/>
                    <a:pt x="219" y="113"/>
                  </a:cubicBezTo>
                  <a:cubicBezTo>
                    <a:pt x="219" y="113"/>
                    <a:pt x="216" y="113"/>
                    <a:pt x="213" y="110"/>
                  </a:cubicBezTo>
                  <a:cubicBezTo>
                    <a:pt x="211" y="109"/>
                    <a:pt x="210" y="108"/>
                    <a:pt x="209" y="107"/>
                  </a:cubicBezTo>
                  <a:moveTo>
                    <a:pt x="14" y="0"/>
                  </a:moveTo>
                  <a:cubicBezTo>
                    <a:pt x="0" y="0"/>
                    <a:pt x="0" y="0"/>
                    <a:pt x="0" y="0"/>
                  </a:cubicBezTo>
                  <a:cubicBezTo>
                    <a:pt x="3" y="4"/>
                    <a:pt x="6" y="7"/>
                    <a:pt x="10" y="9"/>
                  </a:cubicBezTo>
                  <a:cubicBezTo>
                    <a:pt x="14" y="13"/>
                    <a:pt x="18" y="16"/>
                    <a:pt x="22" y="19"/>
                  </a:cubicBezTo>
                  <a:cubicBezTo>
                    <a:pt x="27" y="23"/>
                    <a:pt x="32" y="25"/>
                    <a:pt x="37" y="28"/>
                  </a:cubicBezTo>
                  <a:cubicBezTo>
                    <a:pt x="40" y="29"/>
                    <a:pt x="42" y="31"/>
                    <a:pt x="45" y="32"/>
                  </a:cubicBezTo>
                  <a:cubicBezTo>
                    <a:pt x="45" y="32"/>
                    <a:pt x="46" y="32"/>
                    <a:pt x="47" y="32"/>
                  </a:cubicBezTo>
                  <a:cubicBezTo>
                    <a:pt x="47" y="32"/>
                    <a:pt x="48" y="32"/>
                    <a:pt x="49" y="31"/>
                  </a:cubicBezTo>
                  <a:cubicBezTo>
                    <a:pt x="50" y="31"/>
                    <a:pt x="51" y="31"/>
                    <a:pt x="52" y="31"/>
                  </a:cubicBezTo>
                  <a:cubicBezTo>
                    <a:pt x="53" y="31"/>
                    <a:pt x="53" y="31"/>
                    <a:pt x="54" y="31"/>
                  </a:cubicBezTo>
                  <a:cubicBezTo>
                    <a:pt x="54" y="31"/>
                    <a:pt x="54" y="32"/>
                    <a:pt x="54" y="32"/>
                  </a:cubicBezTo>
                  <a:cubicBezTo>
                    <a:pt x="54" y="16"/>
                    <a:pt x="54" y="16"/>
                    <a:pt x="54" y="16"/>
                  </a:cubicBezTo>
                  <a:cubicBezTo>
                    <a:pt x="50" y="13"/>
                    <a:pt x="45" y="10"/>
                    <a:pt x="41" y="6"/>
                  </a:cubicBezTo>
                  <a:cubicBezTo>
                    <a:pt x="38" y="6"/>
                    <a:pt x="35" y="6"/>
                    <a:pt x="31" y="5"/>
                  </a:cubicBezTo>
                  <a:cubicBezTo>
                    <a:pt x="28" y="5"/>
                    <a:pt x="25" y="4"/>
                    <a:pt x="22" y="3"/>
                  </a:cubicBezTo>
                  <a:cubicBezTo>
                    <a:pt x="19" y="2"/>
                    <a:pt x="17" y="1"/>
                    <a:pt x="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3" name="Freeform 2653">
              <a:extLst>
                <a:ext uri="{FF2B5EF4-FFF2-40B4-BE49-F238E27FC236}">
                  <a16:creationId xmlns:a16="http://schemas.microsoft.com/office/drawing/2014/main" id="{CB67307D-C0C3-4D03-BC36-81A45F9F8ECD}"/>
                </a:ext>
              </a:extLst>
            </p:cNvPr>
            <p:cNvSpPr/>
            <p:nvPr/>
          </p:nvSpPr>
          <p:spPr bwMode="auto">
            <a:xfrm>
              <a:off x="5997575" y="3162300"/>
              <a:ext cx="534988" cy="484188"/>
            </a:xfrm>
            <a:custGeom>
              <a:gdLst>
                <a:gd name="T0" fmla="*/ 49 w 126"/>
                <a:gd name="T1" fmla="*/ 101 h 114"/>
                <a:gd name="T2" fmla="*/ 31 w 126"/>
                <a:gd name="T3" fmla="*/ 92 h 114"/>
                <a:gd name="T4" fmla="*/ 60 w 126"/>
                <a:gd name="T5" fmla="*/ 102 h 114"/>
                <a:gd name="T6" fmla="*/ 45 w 126"/>
                <a:gd name="T7" fmla="*/ 97 h 114"/>
                <a:gd name="T8" fmla="*/ 49 w 126"/>
                <a:gd name="T9" fmla="*/ 96 h 114"/>
                <a:gd name="T10" fmla="*/ 18 w 126"/>
                <a:gd name="T11" fmla="*/ 79 h 114"/>
                <a:gd name="T12" fmla="*/ 29 w 126"/>
                <a:gd name="T13" fmla="*/ 83 h 114"/>
                <a:gd name="T14" fmla="*/ 35 w 126"/>
                <a:gd name="T15" fmla="*/ 84 h 114"/>
                <a:gd name="T16" fmla="*/ 9 w 126"/>
                <a:gd name="T17" fmla="*/ 70 h 114"/>
                <a:gd name="T18" fmla="*/ 40 w 126"/>
                <a:gd name="T19" fmla="*/ 84 h 114"/>
                <a:gd name="T20" fmla="*/ 20 w 126"/>
                <a:gd name="T21" fmla="*/ 70 h 114"/>
                <a:gd name="T22" fmla="*/ 14 w 126"/>
                <a:gd name="T23" fmla="*/ 64 h 114"/>
                <a:gd name="T24" fmla="*/ 8 w 126"/>
                <a:gd name="T25" fmla="*/ 56 h 114"/>
                <a:gd name="T26" fmla="*/ 15 w 126"/>
                <a:gd name="T27" fmla="*/ 58 h 114"/>
                <a:gd name="T28" fmla="*/ 13 w 126"/>
                <a:gd name="T29" fmla="*/ 54 h 114"/>
                <a:gd name="T30" fmla="*/ 16 w 126"/>
                <a:gd name="T31" fmla="*/ 55 h 114"/>
                <a:gd name="T32" fmla="*/ 3 w 126"/>
                <a:gd name="T33" fmla="*/ 43 h 114"/>
                <a:gd name="T34" fmla="*/ 14 w 126"/>
                <a:gd name="T35" fmla="*/ 49 h 114"/>
                <a:gd name="T36" fmla="*/ 14 w 126"/>
                <a:gd name="T37" fmla="*/ 48 h 114"/>
                <a:gd name="T38" fmla="*/ 15 w 126"/>
                <a:gd name="T39" fmla="*/ 45 h 114"/>
                <a:gd name="T40" fmla="*/ 7 w 126"/>
                <a:gd name="T41" fmla="*/ 34 h 114"/>
                <a:gd name="T42" fmla="*/ 15 w 126"/>
                <a:gd name="T43" fmla="*/ 39 h 114"/>
                <a:gd name="T44" fmla="*/ 6 w 126"/>
                <a:gd name="T45" fmla="*/ 28 h 114"/>
                <a:gd name="T46" fmla="*/ 4 w 126"/>
                <a:gd name="T47" fmla="*/ 25 h 114"/>
                <a:gd name="T48" fmla="*/ 14 w 126"/>
                <a:gd name="T49" fmla="*/ 27 h 114"/>
                <a:gd name="T50" fmla="*/ 11 w 126"/>
                <a:gd name="T51" fmla="*/ 21 h 114"/>
                <a:gd name="T52" fmla="*/ 13 w 126"/>
                <a:gd name="T53" fmla="*/ 20 h 114"/>
                <a:gd name="T54" fmla="*/ 18 w 126"/>
                <a:gd name="T55" fmla="*/ 22 h 114"/>
                <a:gd name="T56" fmla="*/ 1 w 126"/>
                <a:gd name="T57" fmla="*/ 7 h 114"/>
                <a:gd name="T58" fmla="*/ 17 w 126"/>
                <a:gd name="T59" fmla="*/ 15 h 114"/>
                <a:gd name="T60" fmla="*/ 18 w 126"/>
                <a:gd name="T61" fmla="*/ 13 h 114"/>
                <a:gd name="T62" fmla="*/ 21 w 126"/>
                <a:gd name="T63" fmla="*/ 13 h 114"/>
                <a:gd name="T64" fmla="*/ 30 w 126"/>
                <a:gd name="T65" fmla="*/ 22 h 114"/>
                <a:gd name="T66" fmla="*/ 31 w 126"/>
                <a:gd name="T67" fmla="*/ 18 h 114"/>
                <a:gd name="T68" fmla="*/ 30 w 126"/>
                <a:gd name="T69" fmla="*/ 13 h 114"/>
                <a:gd name="T70" fmla="*/ 25 w 126"/>
                <a:gd name="T71" fmla="*/ 7 h 114"/>
                <a:gd name="T72" fmla="*/ 34 w 126"/>
                <a:gd name="T73" fmla="*/ 14 h 114"/>
                <a:gd name="T74" fmla="*/ 44 w 126"/>
                <a:gd name="T75" fmla="*/ 20 h 114"/>
                <a:gd name="T76" fmla="*/ 42 w 126"/>
                <a:gd name="T77" fmla="*/ 15 h 114"/>
                <a:gd name="T78" fmla="*/ 51 w 126"/>
                <a:gd name="T79" fmla="*/ 19 h 114"/>
                <a:gd name="T80" fmla="*/ 43 w 126"/>
                <a:gd name="T81" fmla="*/ 12 h 114"/>
                <a:gd name="T82" fmla="*/ 42 w 126"/>
                <a:gd name="T83" fmla="*/ 10 h 114"/>
                <a:gd name="T84" fmla="*/ 54 w 126"/>
                <a:gd name="T85" fmla="*/ 18 h 114"/>
                <a:gd name="T86" fmla="*/ 50 w 126"/>
                <a:gd name="T87" fmla="*/ 9 h 114"/>
                <a:gd name="T88" fmla="*/ 65 w 126"/>
                <a:gd name="T89" fmla="*/ 20 h 114"/>
                <a:gd name="T90" fmla="*/ 74 w 126"/>
                <a:gd name="T91" fmla="*/ 26 h 114"/>
                <a:gd name="T92" fmla="*/ 71 w 126"/>
                <a:gd name="T93" fmla="*/ 18 h 114"/>
                <a:gd name="T94" fmla="*/ 82 w 126"/>
                <a:gd name="T95" fmla="*/ 29 h 114"/>
                <a:gd name="T96" fmla="*/ 94 w 126"/>
                <a:gd name="T97" fmla="*/ 39 h 114"/>
                <a:gd name="T98" fmla="*/ 100 w 126"/>
                <a:gd name="T99" fmla="*/ 46 h 114"/>
                <a:gd name="T100" fmla="*/ 102 w 126"/>
                <a:gd name="T101" fmla="*/ 46 h 114"/>
                <a:gd name="T102" fmla="*/ 112 w 126"/>
                <a:gd name="T103" fmla="*/ 57 h 114"/>
                <a:gd name="T104" fmla="*/ 117 w 126"/>
                <a:gd name="T105" fmla="*/ 61 h 114"/>
                <a:gd name="T106" fmla="*/ 117 w 126"/>
                <a:gd name="T107" fmla="*/ 59 h 114"/>
                <a:gd name="T108" fmla="*/ 124 w 126"/>
                <a:gd name="T109" fmla="*/ 84 h 1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14">
                  <a:moveTo>
                    <a:pt x="99" y="114"/>
                  </a:moveTo>
                  <a:cubicBezTo>
                    <a:pt x="95" y="113"/>
                    <a:pt x="92" y="113"/>
                    <a:pt x="88" y="112"/>
                  </a:cubicBezTo>
                  <a:cubicBezTo>
                    <a:pt x="85" y="112"/>
                    <a:pt x="82" y="111"/>
                    <a:pt x="79" y="110"/>
                  </a:cubicBezTo>
                  <a:cubicBezTo>
                    <a:pt x="72" y="107"/>
                    <a:pt x="65" y="105"/>
                    <a:pt x="58" y="104"/>
                  </a:cubicBezTo>
                  <a:cubicBezTo>
                    <a:pt x="55" y="103"/>
                    <a:pt x="52" y="102"/>
                    <a:pt x="49" y="101"/>
                  </a:cubicBezTo>
                  <a:cubicBezTo>
                    <a:pt x="48" y="100"/>
                    <a:pt x="46" y="100"/>
                    <a:pt x="45" y="99"/>
                  </a:cubicBezTo>
                  <a:cubicBezTo>
                    <a:pt x="43" y="99"/>
                    <a:pt x="42" y="98"/>
                    <a:pt x="41" y="97"/>
                  </a:cubicBezTo>
                  <a:cubicBezTo>
                    <a:pt x="34" y="95"/>
                    <a:pt x="28" y="91"/>
                    <a:pt x="21" y="88"/>
                  </a:cubicBezTo>
                  <a:cubicBezTo>
                    <a:pt x="23" y="89"/>
                    <a:pt x="24" y="90"/>
                    <a:pt x="26" y="90"/>
                  </a:cubicBezTo>
                  <a:cubicBezTo>
                    <a:pt x="28" y="91"/>
                    <a:pt x="29" y="91"/>
                    <a:pt x="31" y="92"/>
                  </a:cubicBezTo>
                  <a:cubicBezTo>
                    <a:pt x="33" y="93"/>
                    <a:pt x="34" y="94"/>
                    <a:pt x="36" y="94"/>
                  </a:cubicBezTo>
                  <a:cubicBezTo>
                    <a:pt x="38" y="95"/>
                    <a:pt x="39" y="95"/>
                    <a:pt x="41" y="96"/>
                  </a:cubicBezTo>
                  <a:cubicBezTo>
                    <a:pt x="45" y="98"/>
                    <a:pt x="49" y="99"/>
                    <a:pt x="53" y="100"/>
                  </a:cubicBezTo>
                  <a:cubicBezTo>
                    <a:pt x="54" y="101"/>
                    <a:pt x="56" y="101"/>
                    <a:pt x="58" y="102"/>
                  </a:cubicBezTo>
                  <a:cubicBezTo>
                    <a:pt x="59" y="102"/>
                    <a:pt x="59" y="102"/>
                    <a:pt x="60" y="102"/>
                  </a:cubicBezTo>
                  <a:cubicBezTo>
                    <a:pt x="61" y="102"/>
                    <a:pt x="62" y="103"/>
                    <a:pt x="64" y="103"/>
                  </a:cubicBezTo>
                  <a:cubicBezTo>
                    <a:pt x="62" y="102"/>
                    <a:pt x="60" y="101"/>
                    <a:pt x="58" y="100"/>
                  </a:cubicBezTo>
                  <a:cubicBezTo>
                    <a:pt x="56" y="100"/>
                    <a:pt x="54" y="99"/>
                    <a:pt x="52" y="99"/>
                  </a:cubicBezTo>
                  <a:cubicBezTo>
                    <a:pt x="49" y="98"/>
                    <a:pt x="45" y="97"/>
                    <a:pt x="42" y="95"/>
                  </a:cubicBezTo>
                  <a:cubicBezTo>
                    <a:pt x="43" y="96"/>
                    <a:pt x="44" y="96"/>
                    <a:pt x="45" y="97"/>
                  </a:cubicBezTo>
                  <a:cubicBezTo>
                    <a:pt x="46" y="97"/>
                    <a:pt x="47" y="97"/>
                    <a:pt x="47" y="97"/>
                  </a:cubicBezTo>
                  <a:cubicBezTo>
                    <a:pt x="48" y="97"/>
                    <a:pt x="49" y="97"/>
                    <a:pt x="49" y="97"/>
                  </a:cubicBezTo>
                  <a:cubicBezTo>
                    <a:pt x="51" y="97"/>
                    <a:pt x="53" y="98"/>
                    <a:pt x="55" y="98"/>
                  </a:cubicBezTo>
                  <a:cubicBezTo>
                    <a:pt x="54" y="97"/>
                    <a:pt x="53" y="97"/>
                    <a:pt x="52" y="97"/>
                  </a:cubicBezTo>
                  <a:cubicBezTo>
                    <a:pt x="51" y="97"/>
                    <a:pt x="50" y="96"/>
                    <a:pt x="49" y="96"/>
                  </a:cubicBezTo>
                  <a:cubicBezTo>
                    <a:pt x="48" y="95"/>
                    <a:pt x="46" y="95"/>
                    <a:pt x="44" y="94"/>
                  </a:cubicBezTo>
                  <a:cubicBezTo>
                    <a:pt x="40" y="93"/>
                    <a:pt x="36" y="91"/>
                    <a:pt x="32" y="89"/>
                  </a:cubicBezTo>
                  <a:cubicBezTo>
                    <a:pt x="28" y="86"/>
                    <a:pt x="24" y="85"/>
                    <a:pt x="20" y="82"/>
                  </a:cubicBezTo>
                  <a:cubicBezTo>
                    <a:pt x="16" y="80"/>
                    <a:pt x="12" y="78"/>
                    <a:pt x="8" y="76"/>
                  </a:cubicBezTo>
                  <a:cubicBezTo>
                    <a:pt x="11" y="78"/>
                    <a:pt x="14" y="78"/>
                    <a:pt x="18" y="79"/>
                  </a:cubicBezTo>
                  <a:cubicBezTo>
                    <a:pt x="20" y="81"/>
                    <a:pt x="23" y="82"/>
                    <a:pt x="26" y="83"/>
                  </a:cubicBezTo>
                  <a:cubicBezTo>
                    <a:pt x="30" y="85"/>
                    <a:pt x="33" y="87"/>
                    <a:pt x="36" y="88"/>
                  </a:cubicBezTo>
                  <a:cubicBezTo>
                    <a:pt x="39" y="90"/>
                    <a:pt x="42" y="91"/>
                    <a:pt x="46" y="92"/>
                  </a:cubicBezTo>
                  <a:cubicBezTo>
                    <a:pt x="44" y="90"/>
                    <a:pt x="40" y="89"/>
                    <a:pt x="37" y="88"/>
                  </a:cubicBezTo>
                  <a:cubicBezTo>
                    <a:pt x="35" y="86"/>
                    <a:pt x="32" y="84"/>
                    <a:pt x="29" y="83"/>
                  </a:cubicBezTo>
                  <a:cubicBezTo>
                    <a:pt x="26" y="81"/>
                    <a:pt x="23" y="80"/>
                    <a:pt x="20" y="79"/>
                  </a:cubicBezTo>
                  <a:cubicBezTo>
                    <a:pt x="18" y="78"/>
                    <a:pt x="15" y="77"/>
                    <a:pt x="12" y="76"/>
                  </a:cubicBezTo>
                  <a:cubicBezTo>
                    <a:pt x="16" y="77"/>
                    <a:pt x="20" y="77"/>
                    <a:pt x="24" y="79"/>
                  </a:cubicBezTo>
                  <a:cubicBezTo>
                    <a:pt x="26" y="80"/>
                    <a:pt x="28" y="81"/>
                    <a:pt x="30" y="82"/>
                  </a:cubicBezTo>
                  <a:cubicBezTo>
                    <a:pt x="31" y="83"/>
                    <a:pt x="34" y="85"/>
                    <a:pt x="35" y="84"/>
                  </a:cubicBezTo>
                  <a:cubicBezTo>
                    <a:pt x="33" y="82"/>
                    <a:pt x="31" y="81"/>
                    <a:pt x="28" y="80"/>
                  </a:cubicBezTo>
                  <a:cubicBezTo>
                    <a:pt x="26" y="79"/>
                    <a:pt x="23" y="77"/>
                    <a:pt x="20" y="76"/>
                  </a:cubicBezTo>
                  <a:cubicBezTo>
                    <a:pt x="18" y="75"/>
                    <a:pt x="15" y="74"/>
                    <a:pt x="13" y="73"/>
                  </a:cubicBezTo>
                  <a:cubicBezTo>
                    <a:pt x="10" y="71"/>
                    <a:pt x="8" y="69"/>
                    <a:pt x="6" y="68"/>
                  </a:cubicBezTo>
                  <a:cubicBezTo>
                    <a:pt x="6" y="69"/>
                    <a:pt x="8" y="69"/>
                    <a:pt x="9" y="70"/>
                  </a:cubicBezTo>
                  <a:cubicBezTo>
                    <a:pt x="11" y="70"/>
                    <a:pt x="12" y="71"/>
                    <a:pt x="14" y="72"/>
                  </a:cubicBezTo>
                  <a:cubicBezTo>
                    <a:pt x="15" y="72"/>
                    <a:pt x="17" y="73"/>
                    <a:pt x="18" y="74"/>
                  </a:cubicBezTo>
                  <a:cubicBezTo>
                    <a:pt x="20" y="74"/>
                    <a:pt x="21" y="75"/>
                    <a:pt x="22" y="76"/>
                  </a:cubicBezTo>
                  <a:cubicBezTo>
                    <a:pt x="25" y="77"/>
                    <a:pt x="28" y="78"/>
                    <a:pt x="30" y="80"/>
                  </a:cubicBezTo>
                  <a:cubicBezTo>
                    <a:pt x="34" y="81"/>
                    <a:pt x="36" y="83"/>
                    <a:pt x="40" y="84"/>
                  </a:cubicBezTo>
                  <a:cubicBezTo>
                    <a:pt x="40" y="83"/>
                    <a:pt x="36" y="81"/>
                    <a:pt x="35" y="80"/>
                  </a:cubicBezTo>
                  <a:cubicBezTo>
                    <a:pt x="33" y="79"/>
                    <a:pt x="31" y="78"/>
                    <a:pt x="30" y="77"/>
                  </a:cubicBezTo>
                  <a:cubicBezTo>
                    <a:pt x="27" y="76"/>
                    <a:pt x="24" y="74"/>
                    <a:pt x="21" y="72"/>
                  </a:cubicBezTo>
                  <a:cubicBezTo>
                    <a:pt x="23" y="73"/>
                    <a:pt x="25" y="73"/>
                    <a:pt x="26" y="74"/>
                  </a:cubicBezTo>
                  <a:cubicBezTo>
                    <a:pt x="26" y="72"/>
                    <a:pt x="22" y="71"/>
                    <a:pt x="20" y="70"/>
                  </a:cubicBezTo>
                  <a:cubicBezTo>
                    <a:pt x="17" y="69"/>
                    <a:pt x="15" y="67"/>
                    <a:pt x="13" y="65"/>
                  </a:cubicBezTo>
                  <a:cubicBezTo>
                    <a:pt x="11" y="64"/>
                    <a:pt x="9" y="62"/>
                    <a:pt x="7" y="61"/>
                  </a:cubicBezTo>
                  <a:cubicBezTo>
                    <a:pt x="5" y="59"/>
                    <a:pt x="2" y="58"/>
                    <a:pt x="1" y="56"/>
                  </a:cubicBezTo>
                  <a:cubicBezTo>
                    <a:pt x="2" y="58"/>
                    <a:pt x="5" y="59"/>
                    <a:pt x="8" y="60"/>
                  </a:cubicBezTo>
                  <a:cubicBezTo>
                    <a:pt x="10" y="61"/>
                    <a:pt x="12" y="63"/>
                    <a:pt x="14" y="64"/>
                  </a:cubicBezTo>
                  <a:cubicBezTo>
                    <a:pt x="19" y="67"/>
                    <a:pt x="24" y="70"/>
                    <a:pt x="29" y="73"/>
                  </a:cubicBezTo>
                  <a:cubicBezTo>
                    <a:pt x="28" y="71"/>
                    <a:pt x="25" y="69"/>
                    <a:pt x="23" y="68"/>
                  </a:cubicBezTo>
                  <a:cubicBezTo>
                    <a:pt x="21" y="66"/>
                    <a:pt x="18" y="65"/>
                    <a:pt x="16" y="63"/>
                  </a:cubicBezTo>
                  <a:cubicBezTo>
                    <a:pt x="14" y="61"/>
                    <a:pt x="13" y="60"/>
                    <a:pt x="11" y="58"/>
                  </a:cubicBezTo>
                  <a:cubicBezTo>
                    <a:pt x="10" y="57"/>
                    <a:pt x="9" y="57"/>
                    <a:pt x="8" y="56"/>
                  </a:cubicBezTo>
                  <a:cubicBezTo>
                    <a:pt x="7" y="55"/>
                    <a:pt x="7" y="54"/>
                    <a:pt x="6" y="54"/>
                  </a:cubicBezTo>
                  <a:cubicBezTo>
                    <a:pt x="9" y="55"/>
                    <a:pt x="11" y="57"/>
                    <a:pt x="14" y="59"/>
                  </a:cubicBezTo>
                  <a:cubicBezTo>
                    <a:pt x="15" y="60"/>
                    <a:pt x="16" y="61"/>
                    <a:pt x="17" y="62"/>
                  </a:cubicBezTo>
                  <a:cubicBezTo>
                    <a:pt x="19" y="64"/>
                    <a:pt x="21" y="64"/>
                    <a:pt x="22" y="66"/>
                  </a:cubicBezTo>
                  <a:cubicBezTo>
                    <a:pt x="20" y="63"/>
                    <a:pt x="17" y="61"/>
                    <a:pt x="15" y="58"/>
                  </a:cubicBezTo>
                  <a:cubicBezTo>
                    <a:pt x="12" y="55"/>
                    <a:pt x="8" y="52"/>
                    <a:pt x="5" y="51"/>
                  </a:cubicBezTo>
                  <a:cubicBezTo>
                    <a:pt x="7" y="52"/>
                    <a:pt x="11" y="53"/>
                    <a:pt x="14" y="56"/>
                  </a:cubicBezTo>
                  <a:cubicBezTo>
                    <a:pt x="15" y="57"/>
                    <a:pt x="16" y="59"/>
                    <a:pt x="17" y="60"/>
                  </a:cubicBezTo>
                  <a:cubicBezTo>
                    <a:pt x="19" y="61"/>
                    <a:pt x="20" y="62"/>
                    <a:pt x="22" y="63"/>
                  </a:cubicBezTo>
                  <a:cubicBezTo>
                    <a:pt x="19" y="59"/>
                    <a:pt x="16" y="56"/>
                    <a:pt x="13" y="54"/>
                  </a:cubicBezTo>
                  <a:cubicBezTo>
                    <a:pt x="9" y="51"/>
                    <a:pt x="4" y="49"/>
                    <a:pt x="1" y="45"/>
                  </a:cubicBezTo>
                  <a:cubicBezTo>
                    <a:pt x="2" y="46"/>
                    <a:pt x="3" y="46"/>
                    <a:pt x="4" y="47"/>
                  </a:cubicBezTo>
                  <a:cubicBezTo>
                    <a:pt x="5" y="48"/>
                    <a:pt x="6" y="48"/>
                    <a:pt x="7" y="49"/>
                  </a:cubicBezTo>
                  <a:cubicBezTo>
                    <a:pt x="8" y="49"/>
                    <a:pt x="10" y="50"/>
                    <a:pt x="12" y="51"/>
                  </a:cubicBezTo>
                  <a:cubicBezTo>
                    <a:pt x="14" y="52"/>
                    <a:pt x="15" y="53"/>
                    <a:pt x="16" y="55"/>
                  </a:cubicBezTo>
                  <a:cubicBezTo>
                    <a:pt x="17" y="55"/>
                    <a:pt x="18" y="56"/>
                    <a:pt x="19" y="56"/>
                  </a:cubicBezTo>
                  <a:cubicBezTo>
                    <a:pt x="19" y="57"/>
                    <a:pt x="20" y="58"/>
                    <a:pt x="21" y="59"/>
                  </a:cubicBezTo>
                  <a:cubicBezTo>
                    <a:pt x="19" y="55"/>
                    <a:pt x="15" y="53"/>
                    <a:pt x="11" y="50"/>
                  </a:cubicBezTo>
                  <a:cubicBezTo>
                    <a:pt x="10" y="49"/>
                    <a:pt x="8" y="47"/>
                    <a:pt x="6" y="46"/>
                  </a:cubicBezTo>
                  <a:cubicBezTo>
                    <a:pt x="5" y="45"/>
                    <a:pt x="4" y="44"/>
                    <a:pt x="3" y="43"/>
                  </a:cubicBezTo>
                  <a:cubicBezTo>
                    <a:pt x="6" y="44"/>
                    <a:pt x="9" y="47"/>
                    <a:pt x="11" y="49"/>
                  </a:cubicBezTo>
                  <a:cubicBezTo>
                    <a:pt x="13" y="50"/>
                    <a:pt x="14" y="50"/>
                    <a:pt x="16" y="51"/>
                  </a:cubicBezTo>
                  <a:cubicBezTo>
                    <a:pt x="17" y="52"/>
                    <a:pt x="20" y="56"/>
                    <a:pt x="21" y="55"/>
                  </a:cubicBezTo>
                  <a:cubicBezTo>
                    <a:pt x="22" y="55"/>
                    <a:pt x="18" y="52"/>
                    <a:pt x="18" y="52"/>
                  </a:cubicBezTo>
                  <a:cubicBezTo>
                    <a:pt x="16" y="51"/>
                    <a:pt x="15" y="50"/>
                    <a:pt x="14" y="49"/>
                  </a:cubicBezTo>
                  <a:cubicBezTo>
                    <a:pt x="13" y="48"/>
                    <a:pt x="12" y="47"/>
                    <a:pt x="11" y="46"/>
                  </a:cubicBezTo>
                  <a:cubicBezTo>
                    <a:pt x="10" y="46"/>
                    <a:pt x="10" y="45"/>
                    <a:pt x="9" y="45"/>
                  </a:cubicBezTo>
                  <a:cubicBezTo>
                    <a:pt x="8" y="44"/>
                    <a:pt x="7" y="43"/>
                    <a:pt x="6" y="42"/>
                  </a:cubicBezTo>
                  <a:cubicBezTo>
                    <a:pt x="5" y="41"/>
                    <a:pt x="4" y="40"/>
                    <a:pt x="3" y="40"/>
                  </a:cubicBezTo>
                  <a:cubicBezTo>
                    <a:pt x="7" y="43"/>
                    <a:pt x="11" y="45"/>
                    <a:pt x="14" y="48"/>
                  </a:cubicBezTo>
                  <a:cubicBezTo>
                    <a:pt x="18" y="50"/>
                    <a:pt x="22" y="52"/>
                    <a:pt x="24" y="55"/>
                  </a:cubicBezTo>
                  <a:cubicBezTo>
                    <a:pt x="22" y="53"/>
                    <a:pt x="20" y="51"/>
                    <a:pt x="17" y="49"/>
                  </a:cubicBezTo>
                  <a:cubicBezTo>
                    <a:pt x="16" y="48"/>
                    <a:pt x="16" y="47"/>
                    <a:pt x="15" y="46"/>
                  </a:cubicBezTo>
                  <a:cubicBezTo>
                    <a:pt x="13" y="45"/>
                    <a:pt x="11" y="43"/>
                    <a:pt x="10" y="42"/>
                  </a:cubicBezTo>
                  <a:cubicBezTo>
                    <a:pt x="11" y="43"/>
                    <a:pt x="14" y="44"/>
                    <a:pt x="15" y="45"/>
                  </a:cubicBezTo>
                  <a:cubicBezTo>
                    <a:pt x="17" y="46"/>
                    <a:pt x="18" y="47"/>
                    <a:pt x="19" y="48"/>
                  </a:cubicBezTo>
                  <a:cubicBezTo>
                    <a:pt x="19" y="46"/>
                    <a:pt x="15" y="44"/>
                    <a:pt x="14" y="43"/>
                  </a:cubicBezTo>
                  <a:cubicBezTo>
                    <a:pt x="11" y="41"/>
                    <a:pt x="9" y="38"/>
                    <a:pt x="7" y="36"/>
                  </a:cubicBezTo>
                  <a:cubicBezTo>
                    <a:pt x="10" y="38"/>
                    <a:pt x="13" y="39"/>
                    <a:pt x="15" y="42"/>
                  </a:cubicBezTo>
                  <a:cubicBezTo>
                    <a:pt x="12" y="39"/>
                    <a:pt x="10" y="37"/>
                    <a:pt x="7" y="34"/>
                  </a:cubicBezTo>
                  <a:cubicBezTo>
                    <a:pt x="5" y="32"/>
                    <a:pt x="3" y="30"/>
                    <a:pt x="1" y="27"/>
                  </a:cubicBezTo>
                  <a:cubicBezTo>
                    <a:pt x="2" y="28"/>
                    <a:pt x="3" y="29"/>
                    <a:pt x="4" y="30"/>
                  </a:cubicBezTo>
                  <a:cubicBezTo>
                    <a:pt x="5" y="31"/>
                    <a:pt x="6" y="32"/>
                    <a:pt x="7" y="33"/>
                  </a:cubicBezTo>
                  <a:cubicBezTo>
                    <a:pt x="9" y="34"/>
                    <a:pt x="10" y="34"/>
                    <a:pt x="11" y="36"/>
                  </a:cubicBezTo>
                  <a:cubicBezTo>
                    <a:pt x="12" y="37"/>
                    <a:pt x="14" y="38"/>
                    <a:pt x="15" y="39"/>
                  </a:cubicBezTo>
                  <a:cubicBezTo>
                    <a:pt x="15" y="37"/>
                    <a:pt x="12" y="34"/>
                    <a:pt x="10" y="32"/>
                  </a:cubicBezTo>
                  <a:cubicBezTo>
                    <a:pt x="14" y="36"/>
                    <a:pt x="18" y="41"/>
                    <a:pt x="24" y="43"/>
                  </a:cubicBezTo>
                  <a:cubicBezTo>
                    <a:pt x="23" y="42"/>
                    <a:pt x="20" y="40"/>
                    <a:pt x="19" y="39"/>
                  </a:cubicBezTo>
                  <a:cubicBezTo>
                    <a:pt x="18" y="38"/>
                    <a:pt x="17" y="36"/>
                    <a:pt x="15" y="35"/>
                  </a:cubicBezTo>
                  <a:cubicBezTo>
                    <a:pt x="12" y="32"/>
                    <a:pt x="9" y="30"/>
                    <a:pt x="6" y="28"/>
                  </a:cubicBezTo>
                  <a:cubicBezTo>
                    <a:pt x="8" y="29"/>
                    <a:pt x="11" y="30"/>
                    <a:pt x="14" y="32"/>
                  </a:cubicBezTo>
                  <a:cubicBezTo>
                    <a:pt x="15" y="32"/>
                    <a:pt x="16" y="33"/>
                    <a:pt x="17" y="34"/>
                  </a:cubicBezTo>
                  <a:cubicBezTo>
                    <a:pt x="17" y="35"/>
                    <a:pt x="19" y="36"/>
                    <a:pt x="19" y="36"/>
                  </a:cubicBezTo>
                  <a:cubicBezTo>
                    <a:pt x="17" y="33"/>
                    <a:pt x="13" y="30"/>
                    <a:pt x="10" y="28"/>
                  </a:cubicBezTo>
                  <a:cubicBezTo>
                    <a:pt x="8" y="27"/>
                    <a:pt x="6" y="26"/>
                    <a:pt x="4" y="25"/>
                  </a:cubicBezTo>
                  <a:cubicBezTo>
                    <a:pt x="2" y="24"/>
                    <a:pt x="1" y="22"/>
                    <a:pt x="0" y="21"/>
                  </a:cubicBezTo>
                  <a:cubicBezTo>
                    <a:pt x="1" y="23"/>
                    <a:pt x="5" y="25"/>
                    <a:pt x="8" y="26"/>
                  </a:cubicBezTo>
                  <a:cubicBezTo>
                    <a:pt x="11" y="27"/>
                    <a:pt x="15" y="29"/>
                    <a:pt x="17" y="32"/>
                  </a:cubicBezTo>
                  <a:cubicBezTo>
                    <a:pt x="16" y="29"/>
                    <a:pt x="12" y="26"/>
                    <a:pt x="9" y="25"/>
                  </a:cubicBezTo>
                  <a:cubicBezTo>
                    <a:pt x="10" y="25"/>
                    <a:pt x="13" y="26"/>
                    <a:pt x="14" y="27"/>
                  </a:cubicBezTo>
                  <a:cubicBezTo>
                    <a:pt x="15" y="28"/>
                    <a:pt x="16" y="29"/>
                    <a:pt x="17" y="29"/>
                  </a:cubicBezTo>
                  <a:cubicBezTo>
                    <a:pt x="15" y="27"/>
                    <a:pt x="14" y="25"/>
                    <a:pt x="12" y="23"/>
                  </a:cubicBezTo>
                  <a:cubicBezTo>
                    <a:pt x="10" y="20"/>
                    <a:pt x="6" y="19"/>
                    <a:pt x="4" y="16"/>
                  </a:cubicBezTo>
                  <a:cubicBezTo>
                    <a:pt x="6" y="16"/>
                    <a:pt x="7" y="18"/>
                    <a:pt x="8" y="19"/>
                  </a:cubicBezTo>
                  <a:cubicBezTo>
                    <a:pt x="9" y="20"/>
                    <a:pt x="10" y="20"/>
                    <a:pt x="11" y="21"/>
                  </a:cubicBezTo>
                  <a:cubicBezTo>
                    <a:pt x="12" y="22"/>
                    <a:pt x="13" y="23"/>
                    <a:pt x="15" y="24"/>
                  </a:cubicBezTo>
                  <a:cubicBezTo>
                    <a:pt x="15" y="25"/>
                    <a:pt x="17" y="27"/>
                    <a:pt x="18" y="28"/>
                  </a:cubicBezTo>
                  <a:cubicBezTo>
                    <a:pt x="17" y="25"/>
                    <a:pt x="14" y="23"/>
                    <a:pt x="13" y="21"/>
                  </a:cubicBezTo>
                  <a:cubicBezTo>
                    <a:pt x="12" y="19"/>
                    <a:pt x="10" y="17"/>
                    <a:pt x="9" y="16"/>
                  </a:cubicBezTo>
                  <a:cubicBezTo>
                    <a:pt x="10" y="17"/>
                    <a:pt x="12" y="18"/>
                    <a:pt x="13" y="20"/>
                  </a:cubicBezTo>
                  <a:cubicBezTo>
                    <a:pt x="14" y="20"/>
                    <a:pt x="15" y="22"/>
                    <a:pt x="16" y="23"/>
                  </a:cubicBezTo>
                  <a:cubicBezTo>
                    <a:pt x="16" y="20"/>
                    <a:pt x="12" y="18"/>
                    <a:pt x="11" y="17"/>
                  </a:cubicBezTo>
                  <a:cubicBezTo>
                    <a:pt x="9" y="15"/>
                    <a:pt x="7" y="13"/>
                    <a:pt x="5" y="11"/>
                  </a:cubicBezTo>
                  <a:cubicBezTo>
                    <a:pt x="9" y="13"/>
                    <a:pt x="12" y="15"/>
                    <a:pt x="14" y="18"/>
                  </a:cubicBezTo>
                  <a:cubicBezTo>
                    <a:pt x="15" y="19"/>
                    <a:pt x="17" y="21"/>
                    <a:pt x="18" y="22"/>
                  </a:cubicBezTo>
                  <a:cubicBezTo>
                    <a:pt x="19" y="23"/>
                    <a:pt x="21" y="25"/>
                    <a:pt x="22" y="25"/>
                  </a:cubicBezTo>
                  <a:cubicBezTo>
                    <a:pt x="19" y="22"/>
                    <a:pt x="16" y="18"/>
                    <a:pt x="13" y="15"/>
                  </a:cubicBezTo>
                  <a:cubicBezTo>
                    <a:pt x="11" y="13"/>
                    <a:pt x="9" y="12"/>
                    <a:pt x="8" y="11"/>
                  </a:cubicBezTo>
                  <a:cubicBezTo>
                    <a:pt x="7" y="10"/>
                    <a:pt x="6" y="10"/>
                    <a:pt x="5" y="9"/>
                  </a:cubicBezTo>
                  <a:cubicBezTo>
                    <a:pt x="4" y="8"/>
                    <a:pt x="2" y="8"/>
                    <a:pt x="1" y="7"/>
                  </a:cubicBezTo>
                  <a:cubicBezTo>
                    <a:pt x="3" y="7"/>
                    <a:pt x="6" y="9"/>
                    <a:pt x="7" y="9"/>
                  </a:cubicBezTo>
                  <a:cubicBezTo>
                    <a:pt x="9" y="11"/>
                    <a:pt x="11" y="12"/>
                    <a:pt x="12" y="14"/>
                  </a:cubicBezTo>
                  <a:cubicBezTo>
                    <a:pt x="14" y="16"/>
                    <a:pt x="16" y="17"/>
                    <a:pt x="17" y="18"/>
                  </a:cubicBezTo>
                  <a:cubicBezTo>
                    <a:pt x="19" y="20"/>
                    <a:pt x="21" y="22"/>
                    <a:pt x="23" y="23"/>
                  </a:cubicBezTo>
                  <a:cubicBezTo>
                    <a:pt x="22" y="20"/>
                    <a:pt x="19" y="18"/>
                    <a:pt x="17" y="15"/>
                  </a:cubicBezTo>
                  <a:cubicBezTo>
                    <a:pt x="15" y="13"/>
                    <a:pt x="11" y="11"/>
                    <a:pt x="9" y="8"/>
                  </a:cubicBezTo>
                  <a:cubicBezTo>
                    <a:pt x="12" y="9"/>
                    <a:pt x="15" y="11"/>
                    <a:pt x="16" y="12"/>
                  </a:cubicBezTo>
                  <a:cubicBezTo>
                    <a:pt x="17" y="13"/>
                    <a:pt x="18" y="14"/>
                    <a:pt x="19" y="15"/>
                  </a:cubicBezTo>
                  <a:cubicBezTo>
                    <a:pt x="20" y="16"/>
                    <a:pt x="20" y="17"/>
                    <a:pt x="21" y="18"/>
                  </a:cubicBezTo>
                  <a:cubicBezTo>
                    <a:pt x="21" y="16"/>
                    <a:pt x="20" y="14"/>
                    <a:pt x="18" y="13"/>
                  </a:cubicBezTo>
                  <a:cubicBezTo>
                    <a:pt x="17" y="11"/>
                    <a:pt x="16" y="10"/>
                    <a:pt x="14" y="8"/>
                  </a:cubicBezTo>
                  <a:cubicBezTo>
                    <a:pt x="15" y="9"/>
                    <a:pt x="16" y="10"/>
                    <a:pt x="17" y="10"/>
                  </a:cubicBezTo>
                  <a:cubicBezTo>
                    <a:pt x="18" y="12"/>
                    <a:pt x="19" y="12"/>
                    <a:pt x="20" y="14"/>
                  </a:cubicBezTo>
                  <a:cubicBezTo>
                    <a:pt x="22" y="15"/>
                    <a:pt x="23" y="18"/>
                    <a:pt x="25" y="19"/>
                  </a:cubicBezTo>
                  <a:cubicBezTo>
                    <a:pt x="23" y="18"/>
                    <a:pt x="23" y="15"/>
                    <a:pt x="21" y="13"/>
                  </a:cubicBezTo>
                  <a:cubicBezTo>
                    <a:pt x="20" y="11"/>
                    <a:pt x="19" y="10"/>
                    <a:pt x="17" y="8"/>
                  </a:cubicBezTo>
                  <a:cubicBezTo>
                    <a:pt x="18" y="9"/>
                    <a:pt x="20" y="10"/>
                    <a:pt x="21" y="11"/>
                  </a:cubicBezTo>
                  <a:cubicBezTo>
                    <a:pt x="22" y="12"/>
                    <a:pt x="23" y="14"/>
                    <a:pt x="23" y="15"/>
                  </a:cubicBezTo>
                  <a:cubicBezTo>
                    <a:pt x="24" y="16"/>
                    <a:pt x="25" y="18"/>
                    <a:pt x="27" y="19"/>
                  </a:cubicBezTo>
                  <a:cubicBezTo>
                    <a:pt x="28" y="20"/>
                    <a:pt x="29" y="21"/>
                    <a:pt x="30" y="22"/>
                  </a:cubicBezTo>
                  <a:cubicBezTo>
                    <a:pt x="26" y="17"/>
                    <a:pt x="22" y="12"/>
                    <a:pt x="19" y="6"/>
                  </a:cubicBezTo>
                  <a:cubicBezTo>
                    <a:pt x="22" y="10"/>
                    <a:pt x="25" y="14"/>
                    <a:pt x="29" y="17"/>
                  </a:cubicBezTo>
                  <a:cubicBezTo>
                    <a:pt x="26" y="15"/>
                    <a:pt x="25" y="12"/>
                    <a:pt x="23" y="9"/>
                  </a:cubicBezTo>
                  <a:cubicBezTo>
                    <a:pt x="25" y="11"/>
                    <a:pt x="26" y="13"/>
                    <a:pt x="27" y="14"/>
                  </a:cubicBezTo>
                  <a:cubicBezTo>
                    <a:pt x="28" y="16"/>
                    <a:pt x="30" y="18"/>
                    <a:pt x="31" y="18"/>
                  </a:cubicBezTo>
                  <a:cubicBezTo>
                    <a:pt x="31" y="17"/>
                    <a:pt x="30" y="16"/>
                    <a:pt x="29" y="15"/>
                  </a:cubicBezTo>
                  <a:cubicBezTo>
                    <a:pt x="28" y="14"/>
                    <a:pt x="27" y="13"/>
                    <a:pt x="27" y="12"/>
                  </a:cubicBezTo>
                  <a:cubicBezTo>
                    <a:pt x="25" y="9"/>
                    <a:pt x="24" y="7"/>
                    <a:pt x="21" y="6"/>
                  </a:cubicBezTo>
                  <a:cubicBezTo>
                    <a:pt x="22" y="7"/>
                    <a:pt x="24" y="8"/>
                    <a:pt x="25" y="10"/>
                  </a:cubicBezTo>
                  <a:cubicBezTo>
                    <a:pt x="27" y="11"/>
                    <a:pt x="28" y="12"/>
                    <a:pt x="30" y="13"/>
                  </a:cubicBezTo>
                  <a:cubicBezTo>
                    <a:pt x="31" y="15"/>
                    <a:pt x="32" y="16"/>
                    <a:pt x="33" y="17"/>
                  </a:cubicBezTo>
                  <a:cubicBezTo>
                    <a:pt x="34" y="19"/>
                    <a:pt x="35" y="19"/>
                    <a:pt x="36" y="21"/>
                  </a:cubicBezTo>
                  <a:cubicBezTo>
                    <a:pt x="36" y="19"/>
                    <a:pt x="34" y="18"/>
                    <a:pt x="33" y="16"/>
                  </a:cubicBezTo>
                  <a:cubicBezTo>
                    <a:pt x="32" y="15"/>
                    <a:pt x="30" y="13"/>
                    <a:pt x="29" y="12"/>
                  </a:cubicBezTo>
                  <a:cubicBezTo>
                    <a:pt x="28" y="10"/>
                    <a:pt x="27" y="8"/>
                    <a:pt x="25" y="7"/>
                  </a:cubicBezTo>
                  <a:cubicBezTo>
                    <a:pt x="25" y="5"/>
                    <a:pt x="24" y="4"/>
                    <a:pt x="23" y="3"/>
                  </a:cubicBezTo>
                  <a:cubicBezTo>
                    <a:pt x="25" y="4"/>
                    <a:pt x="26" y="5"/>
                    <a:pt x="27" y="6"/>
                  </a:cubicBezTo>
                  <a:cubicBezTo>
                    <a:pt x="28" y="8"/>
                    <a:pt x="29" y="9"/>
                    <a:pt x="30" y="10"/>
                  </a:cubicBezTo>
                  <a:cubicBezTo>
                    <a:pt x="32" y="13"/>
                    <a:pt x="34" y="16"/>
                    <a:pt x="37" y="18"/>
                  </a:cubicBezTo>
                  <a:cubicBezTo>
                    <a:pt x="37" y="16"/>
                    <a:pt x="35" y="15"/>
                    <a:pt x="34" y="14"/>
                  </a:cubicBezTo>
                  <a:cubicBezTo>
                    <a:pt x="33" y="13"/>
                    <a:pt x="32" y="11"/>
                    <a:pt x="31" y="9"/>
                  </a:cubicBezTo>
                  <a:cubicBezTo>
                    <a:pt x="29" y="6"/>
                    <a:pt x="27" y="4"/>
                    <a:pt x="26" y="0"/>
                  </a:cubicBezTo>
                  <a:cubicBezTo>
                    <a:pt x="28" y="4"/>
                    <a:pt x="31" y="6"/>
                    <a:pt x="34" y="10"/>
                  </a:cubicBezTo>
                  <a:cubicBezTo>
                    <a:pt x="35" y="12"/>
                    <a:pt x="36" y="14"/>
                    <a:pt x="38" y="15"/>
                  </a:cubicBezTo>
                  <a:cubicBezTo>
                    <a:pt x="40" y="17"/>
                    <a:pt x="43" y="18"/>
                    <a:pt x="44" y="20"/>
                  </a:cubicBezTo>
                  <a:cubicBezTo>
                    <a:pt x="42" y="17"/>
                    <a:pt x="39" y="15"/>
                    <a:pt x="37" y="12"/>
                  </a:cubicBezTo>
                  <a:cubicBezTo>
                    <a:pt x="36" y="11"/>
                    <a:pt x="35" y="10"/>
                    <a:pt x="34" y="9"/>
                  </a:cubicBezTo>
                  <a:cubicBezTo>
                    <a:pt x="33" y="7"/>
                    <a:pt x="32" y="6"/>
                    <a:pt x="31" y="5"/>
                  </a:cubicBezTo>
                  <a:cubicBezTo>
                    <a:pt x="33" y="8"/>
                    <a:pt x="35" y="9"/>
                    <a:pt x="38" y="11"/>
                  </a:cubicBezTo>
                  <a:cubicBezTo>
                    <a:pt x="40" y="12"/>
                    <a:pt x="41" y="14"/>
                    <a:pt x="42" y="15"/>
                  </a:cubicBezTo>
                  <a:cubicBezTo>
                    <a:pt x="43" y="17"/>
                    <a:pt x="44" y="17"/>
                    <a:pt x="46" y="18"/>
                  </a:cubicBezTo>
                  <a:cubicBezTo>
                    <a:pt x="42" y="14"/>
                    <a:pt x="39" y="10"/>
                    <a:pt x="34" y="7"/>
                  </a:cubicBezTo>
                  <a:cubicBezTo>
                    <a:pt x="36" y="8"/>
                    <a:pt x="37" y="9"/>
                    <a:pt x="38" y="10"/>
                  </a:cubicBezTo>
                  <a:cubicBezTo>
                    <a:pt x="40" y="11"/>
                    <a:pt x="41" y="12"/>
                    <a:pt x="43" y="14"/>
                  </a:cubicBezTo>
                  <a:cubicBezTo>
                    <a:pt x="45" y="15"/>
                    <a:pt x="49" y="19"/>
                    <a:pt x="51" y="19"/>
                  </a:cubicBezTo>
                  <a:cubicBezTo>
                    <a:pt x="51" y="18"/>
                    <a:pt x="49" y="18"/>
                    <a:pt x="48" y="17"/>
                  </a:cubicBezTo>
                  <a:cubicBezTo>
                    <a:pt x="47" y="16"/>
                    <a:pt x="47" y="15"/>
                    <a:pt x="46" y="15"/>
                  </a:cubicBezTo>
                  <a:cubicBezTo>
                    <a:pt x="45" y="14"/>
                    <a:pt x="44" y="13"/>
                    <a:pt x="43" y="12"/>
                  </a:cubicBezTo>
                  <a:cubicBezTo>
                    <a:pt x="42" y="12"/>
                    <a:pt x="40" y="11"/>
                    <a:pt x="40" y="11"/>
                  </a:cubicBezTo>
                  <a:cubicBezTo>
                    <a:pt x="41" y="11"/>
                    <a:pt x="42" y="12"/>
                    <a:pt x="43" y="12"/>
                  </a:cubicBezTo>
                  <a:cubicBezTo>
                    <a:pt x="44" y="13"/>
                    <a:pt x="45" y="13"/>
                    <a:pt x="46" y="14"/>
                  </a:cubicBezTo>
                  <a:cubicBezTo>
                    <a:pt x="48" y="16"/>
                    <a:pt x="50" y="17"/>
                    <a:pt x="52" y="19"/>
                  </a:cubicBezTo>
                  <a:cubicBezTo>
                    <a:pt x="51" y="17"/>
                    <a:pt x="50" y="17"/>
                    <a:pt x="49" y="16"/>
                  </a:cubicBezTo>
                  <a:cubicBezTo>
                    <a:pt x="48" y="15"/>
                    <a:pt x="48" y="14"/>
                    <a:pt x="47" y="13"/>
                  </a:cubicBezTo>
                  <a:cubicBezTo>
                    <a:pt x="45" y="12"/>
                    <a:pt x="43" y="11"/>
                    <a:pt x="42" y="10"/>
                  </a:cubicBezTo>
                  <a:cubicBezTo>
                    <a:pt x="41" y="9"/>
                    <a:pt x="40" y="7"/>
                    <a:pt x="39" y="6"/>
                  </a:cubicBezTo>
                  <a:cubicBezTo>
                    <a:pt x="40" y="7"/>
                    <a:pt x="42" y="8"/>
                    <a:pt x="43" y="9"/>
                  </a:cubicBezTo>
                  <a:cubicBezTo>
                    <a:pt x="44" y="10"/>
                    <a:pt x="46" y="10"/>
                    <a:pt x="47" y="11"/>
                  </a:cubicBezTo>
                  <a:cubicBezTo>
                    <a:pt x="48" y="12"/>
                    <a:pt x="49" y="13"/>
                    <a:pt x="51" y="14"/>
                  </a:cubicBezTo>
                  <a:cubicBezTo>
                    <a:pt x="52" y="15"/>
                    <a:pt x="53" y="17"/>
                    <a:pt x="54" y="18"/>
                  </a:cubicBezTo>
                  <a:cubicBezTo>
                    <a:pt x="52" y="14"/>
                    <a:pt x="48" y="11"/>
                    <a:pt x="45" y="7"/>
                  </a:cubicBezTo>
                  <a:cubicBezTo>
                    <a:pt x="47" y="9"/>
                    <a:pt x="49" y="10"/>
                    <a:pt x="51" y="12"/>
                  </a:cubicBezTo>
                  <a:cubicBezTo>
                    <a:pt x="52" y="13"/>
                    <a:pt x="53" y="14"/>
                    <a:pt x="54" y="15"/>
                  </a:cubicBezTo>
                  <a:cubicBezTo>
                    <a:pt x="55" y="16"/>
                    <a:pt x="56" y="17"/>
                    <a:pt x="57" y="18"/>
                  </a:cubicBezTo>
                  <a:cubicBezTo>
                    <a:pt x="56" y="15"/>
                    <a:pt x="53" y="12"/>
                    <a:pt x="50" y="9"/>
                  </a:cubicBezTo>
                  <a:cubicBezTo>
                    <a:pt x="52" y="11"/>
                    <a:pt x="54" y="12"/>
                    <a:pt x="56" y="14"/>
                  </a:cubicBezTo>
                  <a:cubicBezTo>
                    <a:pt x="57" y="16"/>
                    <a:pt x="59" y="18"/>
                    <a:pt x="61" y="18"/>
                  </a:cubicBezTo>
                  <a:cubicBezTo>
                    <a:pt x="59" y="16"/>
                    <a:pt x="56" y="13"/>
                    <a:pt x="55" y="10"/>
                  </a:cubicBezTo>
                  <a:cubicBezTo>
                    <a:pt x="56" y="12"/>
                    <a:pt x="58" y="14"/>
                    <a:pt x="60" y="16"/>
                  </a:cubicBezTo>
                  <a:cubicBezTo>
                    <a:pt x="61" y="17"/>
                    <a:pt x="63" y="19"/>
                    <a:pt x="65" y="20"/>
                  </a:cubicBezTo>
                  <a:cubicBezTo>
                    <a:pt x="68" y="24"/>
                    <a:pt x="72" y="26"/>
                    <a:pt x="75" y="29"/>
                  </a:cubicBezTo>
                  <a:cubicBezTo>
                    <a:pt x="73" y="27"/>
                    <a:pt x="71" y="25"/>
                    <a:pt x="69" y="22"/>
                  </a:cubicBezTo>
                  <a:cubicBezTo>
                    <a:pt x="67" y="20"/>
                    <a:pt x="65" y="18"/>
                    <a:pt x="63" y="15"/>
                  </a:cubicBezTo>
                  <a:cubicBezTo>
                    <a:pt x="65" y="17"/>
                    <a:pt x="67" y="19"/>
                    <a:pt x="69" y="21"/>
                  </a:cubicBezTo>
                  <a:cubicBezTo>
                    <a:pt x="71" y="23"/>
                    <a:pt x="72" y="25"/>
                    <a:pt x="74" y="26"/>
                  </a:cubicBezTo>
                  <a:cubicBezTo>
                    <a:pt x="78" y="31"/>
                    <a:pt x="83" y="34"/>
                    <a:pt x="87" y="38"/>
                  </a:cubicBezTo>
                  <a:cubicBezTo>
                    <a:pt x="85" y="35"/>
                    <a:pt x="82" y="33"/>
                    <a:pt x="79" y="30"/>
                  </a:cubicBezTo>
                  <a:cubicBezTo>
                    <a:pt x="78" y="28"/>
                    <a:pt x="76" y="26"/>
                    <a:pt x="74" y="24"/>
                  </a:cubicBezTo>
                  <a:cubicBezTo>
                    <a:pt x="73" y="23"/>
                    <a:pt x="73" y="22"/>
                    <a:pt x="73" y="20"/>
                  </a:cubicBezTo>
                  <a:cubicBezTo>
                    <a:pt x="72" y="20"/>
                    <a:pt x="72" y="18"/>
                    <a:pt x="71" y="18"/>
                  </a:cubicBezTo>
                  <a:cubicBezTo>
                    <a:pt x="73" y="20"/>
                    <a:pt x="74" y="22"/>
                    <a:pt x="75" y="24"/>
                  </a:cubicBezTo>
                  <a:cubicBezTo>
                    <a:pt x="77" y="26"/>
                    <a:pt x="79" y="28"/>
                    <a:pt x="81" y="29"/>
                  </a:cubicBezTo>
                  <a:cubicBezTo>
                    <a:pt x="85" y="33"/>
                    <a:pt x="89" y="38"/>
                    <a:pt x="93" y="42"/>
                  </a:cubicBezTo>
                  <a:cubicBezTo>
                    <a:pt x="90" y="39"/>
                    <a:pt x="88" y="36"/>
                    <a:pt x="86" y="33"/>
                  </a:cubicBezTo>
                  <a:cubicBezTo>
                    <a:pt x="85" y="31"/>
                    <a:pt x="83" y="30"/>
                    <a:pt x="82" y="29"/>
                  </a:cubicBezTo>
                  <a:cubicBezTo>
                    <a:pt x="81" y="27"/>
                    <a:pt x="80" y="25"/>
                    <a:pt x="79" y="24"/>
                  </a:cubicBezTo>
                  <a:cubicBezTo>
                    <a:pt x="82" y="27"/>
                    <a:pt x="84" y="30"/>
                    <a:pt x="87" y="33"/>
                  </a:cubicBezTo>
                  <a:cubicBezTo>
                    <a:pt x="89" y="34"/>
                    <a:pt x="90" y="36"/>
                    <a:pt x="92" y="38"/>
                  </a:cubicBezTo>
                  <a:cubicBezTo>
                    <a:pt x="93" y="39"/>
                    <a:pt x="94" y="41"/>
                    <a:pt x="96" y="42"/>
                  </a:cubicBezTo>
                  <a:cubicBezTo>
                    <a:pt x="96" y="41"/>
                    <a:pt x="94" y="40"/>
                    <a:pt x="94" y="39"/>
                  </a:cubicBezTo>
                  <a:cubicBezTo>
                    <a:pt x="93" y="38"/>
                    <a:pt x="92" y="37"/>
                    <a:pt x="92" y="36"/>
                  </a:cubicBezTo>
                  <a:cubicBezTo>
                    <a:pt x="91" y="35"/>
                    <a:pt x="90" y="34"/>
                    <a:pt x="89" y="33"/>
                  </a:cubicBezTo>
                  <a:cubicBezTo>
                    <a:pt x="88" y="32"/>
                    <a:pt x="88" y="31"/>
                    <a:pt x="87" y="31"/>
                  </a:cubicBezTo>
                  <a:cubicBezTo>
                    <a:pt x="90" y="34"/>
                    <a:pt x="94" y="37"/>
                    <a:pt x="96" y="40"/>
                  </a:cubicBezTo>
                  <a:cubicBezTo>
                    <a:pt x="97" y="42"/>
                    <a:pt x="98" y="44"/>
                    <a:pt x="100" y="46"/>
                  </a:cubicBezTo>
                  <a:cubicBezTo>
                    <a:pt x="101" y="48"/>
                    <a:pt x="103" y="49"/>
                    <a:pt x="104" y="51"/>
                  </a:cubicBezTo>
                  <a:cubicBezTo>
                    <a:pt x="102" y="48"/>
                    <a:pt x="101" y="46"/>
                    <a:pt x="99" y="44"/>
                  </a:cubicBezTo>
                  <a:cubicBezTo>
                    <a:pt x="97" y="41"/>
                    <a:pt x="96" y="39"/>
                    <a:pt x="94" y="36"/>
                  </a:cubicBezTo>
                  <a:cubicBezTo>
                    <a:pt x="95" y="38"/>
                    <a:pt x="97" y="39"/>
                    <a:pt x="99" y="41"/>
                  </a:cubicBezTo>
                  <a:cubicBezTo>
                    <a:pt x="100" y="43"/>
                    <a:pt x="101" y="44"/>
                    <a:pt x="102" y="46"/>
                  </a:cubicBezTo>
                  <a:cubicBezTo>
                    <a:pt x="105" y="49"/>
                    <a:pt x="107" y="53"/>
                    <a:pt x="110" y="56"/>
                  </a:cubicBezTo>
                  <a:cubicBezTo>
                    <a:pt x="109" y="54"/>
                    <a:pt x="107" y="52"/>
                    <a:pt x="106" y="50"/>
                  </a:cubicBezTo>
                  <a:cubicBezTo>
                    <a:pt x="105" y="48"/>
                    <a:pt x="103" y="46"/>
                    <a:pt x="102" y="44"/>
                  </a:cubicBezTo>
                  <a:cubicBezTo>
                    <a:pt x="104" y="45"/>
                    <a:pt x="107" y="48"/>
                    <a:pt x="108" y="50"/>
                  </a:cubicBezTo>
                  <a:cubicBezTo>
                    <a:pt x="109" y="53"/>
                    <a:pt x="111" y="55"/>
                    <a:pt x="112" y="57"/>
                  </a:cubicBezTo>
                  <a:cubicBezTo>
                    <a:pt x="112" y="57"/>
                    <a:pt x="111" y="55"/>
                    <a:pt x="111" y="54"/>
                  </a:cubicBezTo>
                  <a:cubicBezTo>
                    <a:pt x="110" y="53"/>
                    <a:pt x="109" y="52"/>
                    <a:pt x="108" y="50"/>
                  </a:cubicBezTo>
                  <a:cubicBezTo>
                    <a:pt x="107" y="48"/>
                    <a:pt x="106" y="45"/>
                    <a:pt x="104" y="43"/>
                  </a:cubicBezTo>
                  <a:cubicBezTo>
                    <a:pt x="106" y="46"/>
                    <a:pt x="108" y="49"/>
                    <a:pt x="110" y="52"/>
                  </a:cubicBezTo>
                  <a:cubicBezTo>
                    <a:pt x="112" y="55"/>
                    <a:pt x="115" y="59"/>
                    <a:pt x="117" y="61"/>
                  </a:cubicBezTo>
                  <a:cubicBezTo>
                    <a:pt x="117" y="59"/>
                    <a:pt x="115" y="56"/>
                    <a:pt x="114" y="54"/>
                  </a:cubicBezTo>
                  <a:cubicBezTo>
                    <a:pt x="113" y="53"/>
                    <a:pt x="113" y="51"/>
                    <a:pt x="112" y="50"/>
                  </a:cubicBezTo>
                  <a:cubicBezTo>
                    <a:pt x="111" y="49"/>
                    <a:pt x="111" y="48"/>
                    <a:pt x="110" y="47"/>
                  </a:cubicBezTo>
                  <a:cubicBezTo>
                    <a:pt x="112" y="49"/>
                    <a:pt x="112" y="51"/>
                    <a:pt x="113" y="53"/>
                  </a:cubicBezTo>
                  <a:cubicBezTo>
                    <a:pt x="114" y="55"/>
                    <a:pt x="116" y="57"/>
                    <a:pt x="117" y="59"/>
                  </a:cubicBezTo>
                  <a:cubicBezTo>
                    <a:pt x="118" y="60"/>
                    <a:pt x="120" y="61"/>
                    <a:pt x="120" y="63"/>
                  </a:cubicBezTo>
                  <a:cubicBezTo>
                    <a:pt x="121" y="65"/>
                    <a:pt x="122" y="67"/>
                    <a:pt x="124" y="69"/>
                  </a:cubicBezTo>
                  <a:cubicBezTo>
                    <a:pt x="125" y="70"/>
                    <a:pt x="126" y="71"/>
                    <a:pt x="126" y="73"/>
                  </a:cubicBezTo>
                  <a:cubicBezTo>
                    <a:pt x="126" y="74"/>
                    <a:pt x="126" y="75"/>
                    <a:pt x="126" y="76"/>
                  </a:cubicBezTo>
                  <a:cubicBezTo>
                    <a:pt x="126" y="79"/>
                    <a:pt x="125" y="82"/>
                    <a:pt x="124" y="84"/>
                  </a:cubicBezTo>
                  <a:cubicBezTo>
                    <a:pt x="123" y="87"/>
                    <a:pt x="122" y="91"/>
                    <a:pt x="120" y="94"/>
                  </a:cubicBezTo>
                  <a:cubicBezTo>
                    <a:pt x="119" y="96"/>
                    <a:pt x="117" y="99"/>
                    <a:pt x="115" y="102"/>
                  </a:cubicBezTo>
                  <a:cubicBezTo>
                    <a:pt x="99" y="114"/>
                    <a:pt x="99" y="114"/>
                    <a:pt x="99" y="114"/>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4" name="Freeform 2654">
              <a:extLst>
                <a:ext uri="{FF2B5EF4-FFF2-40B4-BE49-F238E27FC236}">
                  <a16:creationId xmlns:a16="http://schemas.microsoft.com/office/drawing/2014/main" id="{C4D77F62-B658-44B4-B0BD-B3ECEB13CBD1}"/>
                </a:ext>
              </a:extLst>
            </p:cNvPr>
            <p:cNvSpPr/>
            <p:nvPr/>
          </p:nvSpPr>
          <p:spPr bwMode="auto">
            <a:xfrm>
              <a:off x="6149975" y="3489325"/>
              <a:ext cx="144463" cy="80963"/>
            </a:xfrm>
            <a:custGeom>
              <a:gdLst>
                <a:gd name="T0" fmla="*/ 20 w 34"/>
                <a:gd name="T1" fmla="*/ 12 h 19"/>
                <a:gd name="T2" fmla="*/ 14 w 34"/>
                <a:gd name="T3" fmla="*/ 9 h 19"/>
                <a:gd name="T4" fmla="*/ 9 w 34"/>
                <a:gd name="T5" fmla="*/ 5 h 19"/>
                <a:gd name="T6" fmla="*/ 4 w 34"/>
                <a:gd name="T7" fmla="*/ 3 h 19"/>
                <a:gd name="T8" fmla="*/ 0 w 34"/>
                <a:gd name="T9" fmla="*/ 0 h 19"/>
                <a:gd name="T10" fmla="*/ 4 w 34"/>
                <a:gd name="T11" fmla="*/ 2 h 19"/>
                <a:gd name="T12" fmla="*/ 7 w 34"/>
                <a:gd name="T13" fmla="*/ 4 h 19"/>
                <a:gd name="T14" fmla="*/ 11 w 34"/>
                <a:gd name="T15" fmla="*/ 6 h 19"/>
                <a:gd name="T16" fmla="*/ 15 w 34"/>
                <a:gd name="T17" fmla="*/ 9 h 19"/>
                <a:gd name="T18" fmla="*/ 20 w 34"/>
                <a:gd name="T19" fmla="*/ 11 h 19"/>
                <a:gd name="T20" fmla="*/ 24 w 34"/>
                <a:gd name="T21" fmla="*/ 14 h 19"/>
                <a:gd name="T22" fmla="*/ 29 w 34"/>
                <a:gd name="T23" fmla="*/ 16 h 19"/>
                <a:gd name="T24" fmla="*/ 34 w 34"/>
                <a:gd name="T25" fmla="*/ 19 h 19"/>
                <a:gd name="T26" fmla="*/ 27 w 34"/>
                <a:gd name="T27" fmla="*/ 16 h 19"/>
                <a:gd name="T28" fmla="*/ 21 w 34"/>
                <a:gd name="T29" fmla="*/ 12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9">
                  <a:moveTo>
                    <a:pt x="20" y="12"/>
                  </a:moveTo>
                  <a:cubicBezTo>
                    <a:pt x="18" y="10"/>
                    <a:pt x="16" y="9"/>
                    <a:pt x="14" y="9"/>
                  </a:cubicBezTo>
                  <a:cubicBezTo>
                    <a:pt x="13" y="8"/>
                    <a:pt x="11" y="6"/>
                    <a:pt x="9" y="5"/>
                  </a:cubicBezTo>
                  <a:cubicBezTo>
                    <a:pt x="7" y="5"/>
                    <a:pt x="6" y="4"/>
                    <a:pt x="4" y="3"/>
                  </a:cubicBezTo>
                  <a:cubicBezTo>
                    <a:pt x="3" y="2"/>
                    <a:pt x="1" y="1"/>
                    <a:pt x="0" y="0"/>
                  </a:cubicBezTo>
                  <a:cubicBezTo>
                    <a:pt x="1" y="1"/>
                    <a:pt x="3" y="1"/>
                    <a:pt x="4" y="2"/>
                  </a:cubicBezTo>
                  <a:cubicBezTo>
                    <a:pt x="6" y="2"/>
                    <a:pt x="6" y="3"/>
                    <a:pt x="7" y="4"/>
                  </a:cubicBezTo>
                  <a:cubicBezTo>
                    <a:pt x="9" y="5"/>
                    <a:pt x="10" y="5"/>
                    <a:pt x="11" y="6"/>
                  </a:cubicBezTo>
                  <a:cubicBezTo>
                    <a:pt x="13" y="7"/>
                    <a:pt x="14" y="8"/>
                    <a:pt x="15" y="9"/>
                  </a:cubicBezTo>
                  <a:cubicBezTo>
                    <a:pt x="16" y="10"/>
                    <a:pt x="18" y="10"/>
                    <a:pt x="20" y="11"/>
                  </a:cubicBezTo>
                  <a:cubicBezTo>
                    <a:pt x="21" y="12"/>
                    <a:pt x="22" y="13"/>
                    <a:pt x="24" y="14"/>
                  </a:cubicBezTo>
                  <a:cubicBezTo>
                    <a:pt x="25" y="15"/>
                    <a:pt x="27" y="15"/>
                    <a:pt x="29" y="16"/>
                  </a:cubicBezTo>
                  <a:cubicBezTo>
                    <a:pt x="30" y="17"/>
                    <a:pt x="32" y="18"/>
                    <a:pt x="34" y="19"/>
                  </a:cubicBezTo>
                  <a:cubicBezTo>
                    <a:pt x="32" y="17"/>
                    <a:pt x="29" y="17"/>
                    <a:pt x="27" y="16"/>
                  </a:cubicBezTo>
                  <a:cubicBezTo>
                    <a:pt x="24" y="15"/>
                    <a:pt x="23" y="14"/>
                    <a:pt x="21" y="12"/>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5" name="Freeform 2655">
              <a:extLst>
                <a:ext uri="{FF2B5EF4-FFF2-40B4-BE49-F238E27FC236}">
                  <a16:creationId xmlns:a16="http://schemas.microsoft.com/office/drawing/2014/main" id="{6B5BF50B-90CF-4055-9A41-5B423B2377F7}"/>
                </a:ext>
              </a:extLst>
            </p:cNvPr>
            <p:cNvSpPr/>
            <p:nvPr/>
          </p:nvSpPr>
          <p:spPr bwMode="auto">
            <a:xfrm>
              <a:off x="6096000" y="3421063"/>
              <a:ext cx="182563" cy="111125"/>
            </a:xfrm>
            <a:custGeom>
              <a:gdLst>
                <a:gd name="T0" fmla="*/ 6 w 43"/>
                <a:gd name="T1" fmla="*/ 6 h 26"/>
                <a:gd name="T2" fmla="*/ 10 w 43"/>
                <a:gd name="T3" fmla="*/ 8 h 26"/>
                <a:gd name="T4" fmla="*/ 15 w 43"/>
                <a:gd name="T5" fmla="*/ 12 h 26"/>
                <a:gd name="T6" fmla="*/ 18 w 43"/>
                <a:gd name="T7" fmla="*/ 14 h 26"/>
                <a:gd name="T8" fmla="*/ 24 w 43"/>
                <a:gd name="T9" fmla="*/ 18 h 26"/>
                <a:gd name="T10" fmla="*/ 29 w 43"/>
                <a:gd name="T11" fmla="*/ 20 h 26"/>
                <a:gd name="T12" fmla="*/ 34 w 43"/>
                <a:gd name="T13" fmla="*/ 22 h 26"/>
                <a:gd name="T14" fmla="*/ 39 w 43"/>
                <a:gd name="T15" fmla="*/ 24 h 26"/>
                <a:gd name="T16" fmla="*/ 43 w 43"/>
                <a:gd name="T17" fmla="*/ 26 h 26"/>
                <a:gd name="T18" fmla="*/ 39 w 43"/>
                <a:gd name="T19" fmla="*/ 23 h 26"/>
                <a:gd name="T20" fmla="*/ 34 w 43"/>
                <a:gd name="T21" fmla="*/ 21 h 26"/>
                <a:gd name="T22" fmla="*/ 27 w 43"/>
                <a:gd name="T23" fmla="*/ 18 h 26"/>
                <a:gd name="T24" fmla="*/ 23 w 43"/>
                <a:gd name="T25" fmla="*/ 16 h 26"/>
                <a:gd name="T26" fmla="*/ 16 w 43"/>
                <a:gd name="T27" fmla="*/ 12 h 26"/>
                <a:gd name="T28" fmla="*/ 10 w 43"/>
                <a:gd name="T29" fmla="*/ 7 h 26"/>
                <a:gd name="T30" fmla="*/ 7 w 43"/>
                <a:gd name="T31" fmla="*/ 6 h 26"/>
                <a:gd name="T32" fmla="*/ 5 w 43"/>
                <a:gd name="T33" fmla="*/ 4 h 26"/>
                <a:gd name="T34" fmla="*/ 0 w 43"/>
                <a:gd name="T35" fmla="*/ 0 h 26"/>
                <a:gd name="T36" fmla="*/ 6 w 43"/>
                <a:gd name="T37"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6">
                  <a:moveTo>
                    <a:pt x="6" y="6"/>
                  </a:moveTo>
                  <a:cubicBezTo>
                    <a:pt x="6" y="7"/>
                    <a:pt x="9" y="8"/>
                    <a:pt x="10" y="8"/>
                  </a:cubicBezTo>
                  <a:cubicBezTo>
                    <a:pt x="12" y="9"/>
                    <a:pt x="13" y="11"/>
                    <a:pt x="15" y="12"/>
                  </a:cubicBezTo>
                  <a:cubicBezTo>
                    <a:pt x="16" y="13"/>
                    <a:pt x="17" y="14"/>
                    <a:pt x="18" y="14"/>
                  </a:cubicBezTo>
                  <a:cubicBezTo>
                    <a:pt x="20" y="16"/>
                    <a:pt x="21" y="17"/>
                    <a:pt x="24" y="18"/>
                  </a:cubicBezTo>
                  <a:cubicBezTo>
                    <a:pt x="25" y="19"/>
                    <a:pt x="27" y="19"/>
                    <a:pt x="29" y="20"/>
                  </a:cubicBezTo>
                  <a:cubicBezTo>
                    <a:pt x="30" y="21"/>
                    <a:pt x="32" y="21"/>
                    <a:pt x="34" y="22"/>
                  </a:cubicBezTo>
                  <a:cubicBezTo>
                    <a:pt x="36" y="22"/>
                    <a:pt x="38" y="23"/>
                    <a:pt x="39" y="24"/>
                  </a:cubicBezTo>
                  <a:cubicBezTo>
                    <a:pt x="40" y="25"/>
                    <a:pt x="42" y="26"/>
                    <a:pt x="43" y="26"/>
                  </a:cubicBezTo>
                  <a:cubicBezTo>
                    <a:pt x="43" y="24"/>
                    <a:pt x="40" y="24"/>
                    <a:pt x="39" y="23"/>
                  </a:cubicBezTo>
                  <a:cubicBezTo>
                    <a:pt x="37" y="22"/>
                    <a:pt x="35" y="21"/>
                    <a:pt x="34" y="21"/>
                  </a:cubicBezTo>
                  <a:cubicBezTo>
                    <a:pt x="32" y="20"/>
                    <a:pt x="29" y="19"/>
                    <a:pt x="27" y="18"/>
                  </a:cubicBezTo>
                  <a:cubicBezTo>
                    <a:pt x="26" y="18"/>
                    <a:pt x="24" y="17"/>
                    <a:pt x="23" y="16"/>
                  </a:cubicBezTo>
                  <a:cubicBezTo>
                    <a:pt x="20" y="14"/>
                    <a:pt x="18" y="13"/>
                    <a:pt x="16" y="12"/>
                  </a:cubicBezTo>
                  <a:cubicBezTo>
                    <a:pt x="15" y="10"/>
                    <a:pt x="12" y="9"/>
                    <a:pt x="10" y="7"/>
                  </a:cubicBezTo>
                  <a:cubicBezTo>
                    <a:pt x="9" y="7"/>
                    <a:pt x="8" y="6"/>
                    <a:pt x="7" y="6"/>
                  </a:cubicBezTo>
                  <a:cubicBezTo>
                    <a:pt x="6" y="5"/>
                    <a:pt x="6" y="4"/>
                    <a:pt x="5" y="4"/>
                  </a:cubicBezTo>
                  <a:cubicBezTo>
                    <a:pt x="3" y="3"/>
                    <a:pt x="1" y="1"/>
                    <a:pt x="0" y="0"/>
                  </a:cubicBezTo>
                  <a:cubicBezTo>
                    <a:pt x="2" y="2"/>
                    <a:pt x="3" y="5"/>
                    <a:pt x="6"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6" name="Freeform 2656">
              <a:extLst>
                <a:ext uri="{FF2B5EF4-FFF2-40B4-BE49-F238E27FC236}">
                  <a16:creationId xmlns:a16="http://schemas.microsoft.com/office/drawing/2014/main" id="{695185F8-DE94-4DDC-9F62-1B3FDA41DF04}"/>
                </a:ext>
              </a:extLst>
            </p:cNvPr>
            <p:cNvSpPr/>
            <p:nvPr/>
          </p:nvSpPr>
          <p:spPr bwMode="auto">
            <a:xfrm>
              <a:off x="6099175" y="3387725"/>
              <a:ext cx="166688" cy="119063"/>
            </a:xfrm>
            <a:custGeom>
              <a:gdLst>
                <a:gd name="T0" fmla="*/ 3 w 39"/>
                <a:gd name="T1" fmla="*/ 2 h 28"/>
                <a:gd name="T2" fmla="*/ 7 w 39"/>
                <a:gd name="T3" fmla="*/ 4 h 28"/>
                <a:gd name="T4" fmla="*/ 10 w 39"/>
                <a:gd name="T5" fmla="*/ 7 h 28"/>
                <a:gd name="T6" fmla="*/ 14 w 39"/>
                <a:gd name="T7" fmla="*/ 11 h 28"/>
                <a:gd name="T8" fmla="*/ 20 w 39"/>
                <a:gd name="T9" fmla="*/ 15 h 28"/>
                <a:gd name="T10" fmla="*/ 24 w 39"/>
                <a:gd name="T11" fmla="*/ 19 h 28"/>
                <a:gd name="T12" fmla="*/ 29 w 39"/>
                <a:gd name="T13" fmla="*/ 23 h 28"/>
                <a:gd name="T14" fmla="*/ 39 w 39"/>
                <a:gd name="T15" fmla="*/ 28 h 28"/>
                <a:gd name="T16" fmla="*/ 34 w 39"/>
                <a:gd name="T17" fmla="*/ 25 h 28"/>
                <a:gd name="T18" fmla="*/ 30 w 39"/>
                <a:gd name="T19" fmla="*/ 21 h 28"/>
                <a:gd name="T20" fmla="*/ 20 w 39"/>
                <a:gd name="T21" fmla="*/ 14 h 28"/>
                <a:gd name="T22" fmla="*/ 9 w 39"/>
                <a:gd name="T23" fmla="*/ 7 h 28"/>
                <a:gd name="T24" fmla="*/ 5 w 39"/>
                <a:gd name="T25" fmla="*/ 4 h 28"/>
                <a:gd name="T26" fmla="*/ 2 w 39"/>
                <a:gd name="T27" fmla="*/ 2 h 28"/>
                <a:gd name="T28" fmla="*/ 0 w 39"/>
                <a:gd name="T29" fmla="*/ 0 h 28"/>
                <a:gd name="T30" fmla="*/ 3 w 39"/>
                <a:gd name="T31" fmla="*/ 2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 y="2"/>
                  </a:moveTo>
                  <a:cubicBezTo>
                    <a:pt x="3" y="3"/>
                    <a:pt x="5" y="4"/>
                    <a:pt x="7" y="4"/>
                  </a:cubicBezTo>
                  <a:cubicBezTo>
                    <a:pt x="8" y="5"/>
                    <a:pt x="9" y="6"/>
                    <a:pt x="10" y="7"/>
                  </a:cubicBezTo>
                  <a:cubicBezTo>
                    <a:pt x="12" y="9"/>
                    <a:pt x="13" y="10"/>
                    <a:pt x="14" y="11"/>
                  </a:cubicBezTo>
                  <a:cubicBezTo>
                    <a:pt x="16" y="12"/>
                    <a:pt x="18" y="14"/>
                    <a:pt x="20" y="15"/>
                  </a:cubicBezTo>
                  <a:cubicBezTo>
                    <a:pt x="21" y="17"/>
                    <a:pt x="23" y="18"/>
                    <a:pt x="24" y="19"/>
                  </a:cubicBezTo>
                  <a:cubicBezTo>
                    <a:pt x="26" y="21"/>
                    <a:pt x="27" y="21"/>
                    <a:pt x="29" y="23"/>
                  </a:cubicBezTo>
                  <a:cubicBezTo>
                    <a:pt x="32" y="24"/>
                    <a:pt x="35" y="27"/>
                    <a:pt x="39" y="28"/>
                  </a:cubicBezTo>
                  <a:cubicBezTo>
                    <a:pt x="38" y="27"/>
                    <a:pt x="36" y="26"/>
                    <a:pt x="34" y="25"/>
                  </a:cubicBezTo>
                  <a:cubicBezTo>
                    <a:pt x="32" y="24"/>
                    <a:pt x="31" y="23"/>
                    <a:pt x="30" y="21"/>
                  </a:cubicBezTo>
                  <a:cubicBezTo>
                    <a:pt x="27" y="19"/>
                    <a:pt x="23" y="17"/>
                    <a:pt x="20" y="14"/>
                  </a:cubicBezTo>
                  <a:cubicBezTo>
                    <a:pt x="17" y="11"/>
                    <a:pt x="13" y="9"/>
                    <a:pt x="9" y="7"/>
                  </a:cubicBezTo>
                  <a:cubicBezTo>
                    <a:pt x="8" y="6"/>
                    <a:pt x="7" y="4"/>
                    <a:pt x="5" y="4"/>
                  </a:cubicBezTo>
                  <a:cubicBezTo>
                    <a:pt x="4" y="3"/>
                    <a:pt x="3" y="2"/>
                    <a:pt x="2" y="2"/>
                  </a:cubicBezTo>
                  <a:cubicBezTo>
                    <a:pt x="1" y="1"/>
                    <a:pt x="0" y="1"/>
                    <a:pt x="0" y="0"/>
                  </a:cubicBezTo>
                  <a:lnTo>
                    <a:pt x="3"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7" name="Freeform 2657">
              <a:extLst>
                <a:ext uri="{FF2B5EF4-FFF2-40B4-BE49-F238E27FC236}">
                  <a16:creationId xmlns:a16="http://schemas.microsoft.com/office/drawing/2014/main" id="{02E21645-BBA7-4ECE-A205-75AB4D0586FA}"/>
                </a:ext>
              </a:extLst>
            </p:cNvPr>
            <p:cNvSpPr/>
            <p:nvPr/>
          </p:nvSpPr>
          <p:spPr bwMode="auto">
            <a:xfrm>
              <a:off x="6073775" y="3233738"/>
              <a:ext cx="369888" cy="255588"/>
            </a:xfrm>
            <a:custGeom>
              <a:gdLst>
                <a:gd name="T0" fmla="*/ 27 w 87"/>
                <a:gd name="T1" fmla="*/ 42 h 60"/>
                <a:gd name="T2" fmla="*/ 16 w 87"/>
                <a:gd name="T3" fmla="*/ 31 h 60"/>
                <a:gd name="T4" fmla="*/ 25 w 87"/>
                <a:gd name="T5" fmla="*/ 37 h 60"/>
                <a:gd name="T6" fmla="*/ 5 w 87"/>
                <a:gd name="T7" fmla="*/ 17 h 60"/>
                <a:gd name="T8" fmla="*/ 4 w 87"/>
                <a:gd name="T9" fmla="*/ 14 h 60"/>
                <a:gd name="T10" fmla="*/ 8 w 87"/>
                <a:gd name="T11" fmla="*/ 16 h 60"/>
                <a:gd name="T12" fmla="*/ 10 w 87"/>
                <a:gd name="T13" fmla="*/ 16 h 60"/>
                <a:gd name="T14" fmla="*/ 11 w 87"/>
                <a:gd name="T15" fmla="*/ 15 h 60"/>
                <a:gd name="T16" fmla="*/ 11 w 87"/>
                <a:gd name="T17" fmla="*/ 10 h 60"/>
                <a:gd name="T18" fmla="*/ 14 w 87"/>
                <a:gd name="T19" fmla="*/ 10 h 60"/>
                <a:gd name="T20" fmla="*/ 18 w 87"/>
                <a:gd name="T21" fmla="*/ 11 h 60"/>
                <a:gd name="T22" fmla="*/ 31 w 87"/>
                <a:gd name="T23" fmla="*/ 22 h 60"/>
                <a:gd name="T24" fmla="*/ 15 w 87"/>
                <a:gd name="T25" fmla="*/ 2 h 60"/>
                <a:gd name="T26" fmla="*/ 32 w 87"/>
                <a:gd name="T27" fmla="*/ 14 h 60"/>
                <a:gd name="T28" fmla="*/ 25 w 87"/>
                <a:gd name="T29" fmla="*/ 4 h 60"/>
                <a:gd name="T30" fmla="*/ 32 w 87"/>
                <a:gd name="T31" fmla="*/ 5 h 60"/>
                <a:gd name="T32" fmla="*/ 32 w 87"/>
                <a:gd name="T33" fmla="*/ 3 h 60"/>
                <a:gd name="T34" fmla="*/ 43 w 87"/>
                <a:gd name="T35" fmla="*/ 11 h 60"/>
                <a:gd name="T36" fmla="*/ 45 w 87"/>
                <a:gd name="T37" fmla="*/ 9 h 60"/>
                <a:gd name="T38" fmla="*/ 49 w 87"/>
                <a:gd name="T39" fmla="*/ 9 h 60"/>
                <a:gd name="T40" fmla="*/ 67 w 87"/>
                <a:gd name="T41" fmla="*/ 24 h 60"/>
                <a:gd name="T42" fmla="*/ 82 w 87"/>
                <a:gd name="T43" fmla="*/ 36 h 60"/>
                <a:gd name="T44" fmla="*/ 77 w 87"/>
                <a:gd name="T45" fmla="*/ 36 h 60"/>
                <a:gd name="T46" fmla="*/ 80 w 87"/>
                <a:gd name="T47" fmla="*/ 43 h 60"/>
                <a:gd name="T48" fmla="*/ 64 w 87"/>
                <a:gd name="T49" fmla="*/ 34 h 60"/>
                <a:gd name="T50" fmla="*/ 74 w 87"/>
                <a:gd name="T51" fmla="*/ 43 h 60"/>
                <a:gd name="T52" fmla="*/ 66 w 87"/>
                <a:gd name="T53" fmla="*/ 38 h 60"/>
                <a:gd name="T54" fmla="*/ 66 w 87"/>
                <a:gd name="T55" fmla="*/ 40 h 60"/>
                <a:gd name="T56" fmla="*/ 75 w 87"/>
                <a:gd name="T57" fmla="*/ 48 h 60"/>
                <a:gd name="T58" fmla="*/ 61 w 87"/>
                <a:gd name="T59" fmla="*/ 40 h 60"/>
                <a:gd name="T60" fmla="*/ 66 w 87"/>
                <a:gd name="T61" fmla="*/ 46 h 60"/>
                <a:gd name="T62" fmla="*/ 60 w 87"/>
                <a:gd name="T63" fmla="*/ 44 h 60"/>
                <a:gd name="T64" fmla="*/ 47 w 87"/>
                <a:gd name="T65" fmla="*/ 34 h 60"/>
                <a:gd name="T66" fmla="*/ 61 w 87"/>
                <a:gd name="T67" fmla="*/ 47 h 60"/>
                <a:gd name="T68" fmla="*/ 50 w 87"/>
                <a:gd name="T69" fmla="*/ 42 h 60"/>
                <a:gd name="T70" fmla="*/ 57 w 87"/>
                <a:gd name="T71" fmla="*/ 49 h 60"/>
                <a:gd name="T72" fmla="*/ 52 w 87"/>
                <a:gd name="T73" fmla="*/ 47 h 60"/>
                <a:gd name="T74" fmla="*/ 51 w 87"/>
                <a:gd name="T75" fmla="*/ 49 h 60"/>
                <a:gd name="T76" fmla="*/ 55 w 87"/>
                <a:gd name="T77" fmla="*/ 53 h 60"/>
                <a:gd name="T78" fmla="*/ 38 w 87"/>
                <a:gd name="T79" fmla="*/ 43 h 60"/>
                <a:gd name="T80" fmla="*/ 54 w 87"/>
                <a:gd name="T81" fmla="*/ 55 h 60"/>
                <a:gd name="T82" fmla="*/ 46 w 87"/>
                <a:gd name="T83" fmla="*/ 52 h 60"/>
                <a:gd name="T84" fmla="*/ 50 w 87"/>
                <a:gd name="T85" fmla="*/ 56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60">
                  <a:moveTo>
                    <a:pt x="42" y="52"/>
                  </a:moveTo>
                  <a:cubicBezTo>
                    <a:pt x="39" y="51"/>
                    <a:pt x="36" y="48"/>
                    <a:pt x="34" y="47"/>
                  </a:cubicBezTo>
                  <a:cubicBezTo>
                    <a:pt x="32" y="46"/>
                    <a:pt x="29" y="43"/>
                    <a:pt x="27" y="42"/>
                  </a:cubicBezTo>
                  <a:cubicBezTo>
                    <a:pt x="26" y="41"/>
                    <a:pt x="25" y="40"/>
                    <a:pt x="24" y="39"/>
                  </a:cubicBezTo>
                  <a:cubicBezTo>
                    <a:pt x="23" y="38"/>
                    <a:pt x="22" y="37"/>
                    <a:pt x="21" y="36"/>
                  </a:cubicBezTo>
                  <a:cubicBezTo>
                    <a:pt x="19" y="35"/>
                    <a:pt x="17" y="33"/>
                    <a:pt x="16" y="31"/>
                  </a:cubicBezTo>
                  <a:cubicBezTo>
                    <a:pt x="17" y="33"/>
                    <a:pt x="19" y="34"/>
                    <a:pt x="21" y="35"/>
                  </a:cubicBezTo>
                  <a:cubicBezTo>
                    <a:pt x="23" y="36"/>
                    <a:pt x="26" y="38"/>
                    <a:pt x="28" y="39"/>
                  </a:cubicBezTo>
                  <a:cubicBezTo>
                    <a:pt x="27" y="38"/>
                    <a:pt x="26" y="37"/>
                    <a:pt x="25" y="37"/>
                  </a:cubicBezTo>
                  <a:cubicBezTo>
                    <a:pt x="24" y="36"/>
                    <a:pt x="23" y="35"/>
                    <a:pt x="22" y="34"/>
                  </a:cubicBezTo>
                  <a:cubicBezTo>
                    <a:pt x="20" y="32"/>
                    <a:pt x="18" y="30"/>
                    <a:pt x="16" y="29"/>
                  </a:cubicBezTo>
                  <a:cubicBezTo>
                    <a:pt x="12" y="25"/>
                    <a:pt x="8" y="22"/>
                    <a:pt x="5" y="17"/>
                  </a:cubicBezTo>
                  <a:cubicBezTo>
                    <a:pt x="6" y="19"/>
                    <a:pt x="7" y="20"/>
                    <a:pt x="9" y="21"/>
                  </a:cubicBezTo>
                  <a:cubicBezTo>
                    <a:pt x="8" y="20"/>
                    <a:pt x="7" y="19"/>
                    <a:pt x="7" y="18"/>
                  </a:cubicBezTo>
                  <a:cubicBezTo>
                    <a:pt x="6" y="17"/>
                    <a:pt x="5" y="16"/>
                    <a:pt x="4" y="14"/>
                  </a:cubicBezTo>
                  <a:cubicBezTo>
                    <a:pt x="2" y="13"/>
                    <a:pt x="0" y="11"/>
                    <a:pt x="0" y="9"/>
                  </a:cubicBezTo>
                  <a:cubicBezTo>
                    <a:pt x="2" y="9"/>
                    <a:pt x="3" y="11"/>
                    <a:pt x="4" y="13"/>
                  </a:cubicBezTo>
                  <a:cubicBezTo>
                    <a:pt x="5" y="14"/>
                    <a:pt x="7" y="14"/>
                    <a:pt x="8" y="16"/>
                  </a:cubicBezTo>
                  <a:cubicBezTo>
                    <a:pt x="11" y="19"/>
                    <a:pt x="12" y="22"/>
                    <a:pt x="17" y="24"/>
                  </a:cubicBezTo>
                  <a:cubicBezTo>
                    <a:pt x="15" y="23"/>
                    <a:pt x="14" y="22"/>
                    <a:pt x="13" y="20"/>
                  </a:cubicBezTo>
                  <a:cubicBezTo>
                    <a:pt x="13" y="19"/>
                    <a:pt x="11" y="18"/>
                    <a:pt x="10" y="16"/>
                  </a:cubicBezTo>
                  <a:cubicBezTo>
                    <a:pt x="9" y="15"/>
                    <a:pt x="9" y="14"/>
                    <a:pt x="7" y="12"/>
                  </a:cubicBezTo>
                  <a:cubicBezTo>
                    <a:pt x="7" y="11"/>
                    <a:pt x="5" y="10"/>
                    <a:pt x="5" y="9"/>
                  </a:cubicBezTo>
                  <a:cubicBezTo>
                    <a:pt x="7" y="11"/>
                    <a:pt x="9" y="13"/>
                    <a:pt x="11" y="15"/>
                  </a:cubicBezTo>
                  <a:cubicBezTo>
                    <a:pt x="11" y="13"/>
                    <a:pt x="9" y="10"/>
                    <a:pt x="8" y="9"/>
                  </a:cubicBezTo>
                  <a:cubicBezTo>
                    <a:pt x="7" y="7"/>
                    <a:pt x="6" y="6"/>
                    <a:pt x="5" y="4"/>
                  </a:cubicBezTo>
                  <a:cubicBezTo>
                    <a:pt x="7" y="7"/>
                    <a:pt x="9" y="9"/>
                    <a:pt x="11" y="10"/>
                  </a:cubicBezTo>
                  <a:cubicBezTo>
                    <a:pt x="12" y="11"/>
                    <a:pt x="13" y="11"/>
                    <a:pt x="14" y="12"/>
                  </a:cubicBezTo>
                  <a:cubicBezTo>
                    <a:pt x="15" y="13"/>
                    <a:pt x="16" y="15"/>
                    <a:pt x="17" y="15"/>
                  </a:cubicBezTo>
                  <a:cubicBezTo>
                    <a:pt x="17" y="14"/>
                    <a:pt x="15" y="11"/>
                    <a:pt x="14" y="10"/>
                  </a:cubicBezTo>
                  <a:cubicBezTo>
                    <a:pt x="12" y="9"/>
                    <a:pt x="11" y="7"/>
                    <a:pt x="10" y="5"/>
                  </a:cubicBezTo>
                  <a:cubicBezTo>
                    <a:pt x="12" y="7"/>
                    <a:pt x="13" y="8"/>
                    <a:pt x="15" y="9"/>
                  </a:cubicBezTo>
                  <a:cubicBezTo>
                    <a:pt x="16" y="10"/>
                    <a:pt x="17" y="11"/>
                    <a:pt x="18" y="11"/>
                  </a:cubicBezTo>
                  <a:cubicBezTo>
                    <a:pt x="19" y="12"/>
                    <a:pt x="19" y="13"/>
                    <a:pt x="20" y="13"/>
                  </a:cubicBezTo>
                  <a:cubicBezTo>
                    <a:pt x="22" y="15"/>
                    <a:pt x="23" y="16"/>
                    <a:pt x="25" y="17"/>
                  </a:cubicBezTo>
                  <a:cubicBezTo>
                    <a:pt x="27" y="18"/>
                    <a:pt x="29" y="20"/>
                    <a:pt x="31" y="22"/>
                  </a:cubicBezTo>
                  <a:cubicBezTo>
                    <a:pt x="29" y="18"/>
                    <a:pt x="25" y="15"/>
                    <a:pt x="23" y="12"/>
                  </a:cubicBezTo>
                  <a:cubicBezTo>
                    <a:pt x="22" y="11"/>
                    <a:pt x="21" y="9"/>
                    <a:pt x="20" y="8"/>
                  </a:cubicBezTo>
                  <a:cubicBezTo>
                    <a:pt x="19" y="6"/>
                    <a:pt x="15" y="4"/>
                    <a:pt x="15" y="2"/>
                  </a:cubicBezTo>
                  <a:cubicBezTo>
                    <a:pt x="17" y="3"/>
                    <a:pt x="19" y="5"/>
                    <a:pt x="22" y="6"/>
                  </a:cubicBezTo>
                  <a:cubicBezTo>
                    <a:pt x="24" y="8"/>
                    <a:pt x="26" y="8"/>
                    <a:pt x="28" y="10"/>
                  </a:cubicBezTo>
                  <a:cubicBezTo>
                    <a:pt x="29" y="11"/>
                    <a:pt x="30" y="13"/>
                    <a:pt x="32" y="14"/>
                  </a:cubicBezTo>
                  <a:cubicBezTo>
                    <a:pt x="33" y="15"/>
                    <a:pt x="35" y="15"/>
                    <a:pt x="36" y="16"/>
                  </a:cubicBezTo>
                  <a:cubicBezTo>
                    <a:pt x="38" y="15"/>
                    <a:pt x="30" y="9"/>
                    <a:pt x="29" y="8"/>
                  </a:cubicBezTo>
                  <a:cubicBezTo>
                    <a:pt x="27" y="7"/>
                    <a:pt x="26" y="5"/>
                    <a:pt x="25" y="4"/>
                  </a:cubicBezTo>
                  <a:cubicBezTo>
                    <a:pt x="24" y="3"/>
                    <a:pt x="23" y="1"/>
                    <a:pt x="23" y="0"/>
                  </a:cubicBezTo>
                  <a:cubicBezTo>
                    <a:pt x="24" y="0"/>
                    <a:pt x="26" y="2"/>
                    <a:pt x="28" y="3"/>
                  </a:cubicBezTo>
                  <a:cubicBezTo>
                    <a:pt x="29" y="3"/>
                    <a:pt x="31" y="4"/>
                    <a:pt x="32" y="5"/>
                  </a:cubicBezTo>
                  <a:cubicBezTo>
                    <a:pt x="34" y="6"/>
                    <a:pt x="36" y="10"/>
                    <a:pt x="38" y="10"/>
                  </a:cubicBezTo>
                  <a:cubicBezTo>
                    <a:pt x="38" y="9"/>
                    <a:pt x="36" y="7"/>
                    <a:pt x="35" y="6"/>
                  </a:cubicBezTo>
                  <a:cubicBezTo>
                    <a:pt x="34" y="5"/>
                    <a:pt x="33" y="4"/>
                    <a:pt x="32" y="3"/>
                  </a:cubicBezTo>
                  <a:cubicBezTo>
                    <a:pt x="33" y="3"/>
                    <a:pt x="34" y="5"/>
                    <a:pt x="35" y="5"/>
                  </a:cubicBezTo>
                  <a:cubicBezTo>
                    <a:pt x="36" y="6"/>
                    <a:pt x="37" y="6"/>
                    <a:pt x="38" y="7"/>
                  </a:cubicBezTo>
                  <a:cubicBezTo>
                    <a:pt x="40" y="8"/>
                    <a:pt x="41" y="11"/>
                    <a:pt x="43" y="11"/>
                  </a:cubicBezTo>
                  <a:cubicBezTo>
                    <a:pt x="43" y="9"/>
                    <a:pt x="39" y="6"/>
                    <a:pt x="37" y="4"/>
                  </a:cubicBezTo>
                  <a:cubicBezTo>
                    <a:pt x="39" y="5"/>
                    <a:pt x="40" y="7"/>
                    <a:pt x="42" y="8"/>
                  </a:cubicBezTo>
                  <a:cubicBezTo>
                    <a:pt x="43" y="8"/>
                    <a:pt x="44" y="8"/>
                    <a:pt x="45" y="9"/>
                  </a:cubicBezTo>
                  <a:cubicBezTo>
                    <a:pt x="46" y="9"/>
                    <a:pt x="46" y="10"/>
                    <a:pt x="48" y="10"/>
                  </a:cubicBezTo>
                  <a:cubicBezTo>
                    <a:pt x="46" y="8"/>
                    <a:pt x="44" y="6"/>
                    <a:pt x="42" y="3"/>
                  </a:cubicBezTo>
                  <a:cubicBezTo>
                    <a:pt x="45" y="4"/>
                    <a:pt x="47" y="7"/>
                    <a:pt x="49" y="9"/>
                  </a:cubicBezTo>
                  <a:cubicBezTo>
                    <a:pt x="51" y="11"/>
                    <a:pt x="53" y="13"/>
                    <a:pt x="55" y="15"/>
                  </a:cubicBezTo>
                  <a:cubicBezTo>
                    <a:pt x="57" y="17"/>
                    <a:pt x="58" y="19"/>
                    <a:pt x="60" y="20"/>
                  </a:cubicBezTo>
                  <a:cubicBezTo>
                    <a:pt x="62" y="22"/>
                    <a:pt x="65" y="23"/>
                    <a:pt x="67" y="24"/>
                  </a:cubicBezTo>
                  <a:cubicBezTo>
                    <a:pt x="69" y="26"/>
                    <a:pt x="70" y="27"/>
                    <a:pt x="72" y="28"/>
                  </a:cubicBezTo>
                  <a:cubicBezTo>
                    <a:pt x="74" y="29"/>
                    <a:pt x="75" y="31"/>
                    <a:pt x="77" y="32"/>
                  </a:cubicBezTo>
                  <a:cubicBezTo>
                    <a:pt x="79" y="33"/>
                    <a:pt x="80" y="35"/>
                    <a:pt x="82" y="36"/>
                  </a:cubicBezTo>
                  <a:cubicBezTo>
                    <a:pt x="83" y="38"/>
                    <a:pt x="85" y="41"/>
                    <a:pt x="87" y="42"/>
                  </a:cubicBezTo>
                  <a:cubicBezTo>
                    <a:pt x="86" y="41"/>
                    <a:pt x="84" y="40"/>
                    <a:pt x="82" y="39"/>
                  </a:cubicBezTo>
                  <a:cubicBezTo>
                    <a:pt x="80" y="38"/>
                    <a:pt x="78" y="37"/>
                    <a:pt x="77" y="36"/>
                  </a:cubicBezTo>
                  <a:cubicBezTo>
                    <a:pt x="78" y="38"/>
                    <a:pt x="79" y="40"/>
                    <a:pt x="80" y="41"/>
                  </a:cubicBezTo>
                  <a:cubicBezTo>
                    <a:pt x="82" y="43"/>
                    <a:pt x="84" y="44"/>
                    <a:pt x="86" y="46"/>
                  </a:cubicBezTo>
                  <a:cubicBezTo>
                    <a:pt x="84" y="46"/>
                    <a:pt x="81" y="44"/>
                    <a:pt x="80" y="43"/>
                  </a:cubicBezTo>
                  <a:cubicBezTo>
                    <a:pt x="78" y="42"/>
                    <a:pt x="76" y="41"/>
                    <a:pt x="75" y="40"/>
                  </a:cubicBezTo>
                  <a:cubicBezTo>
                    <a:pt x="73" y="39"/>
                    <a:pt x="71" y="38"/>
                    <a:pt x="70" y="37"/>
                  </a:cubicBezTo>
                  <a:cubicBezTo>
                    <a:pt x="68" y="35"/>
                    <a:pt x="66" y="35"/>
                    <a:pt x="64" y="34"/>
                  </a:cubicBezTo>
                  <a:cubicBezTo>
                    <a:pt x="65" y="35"/>
                    <a:pt x="67" y="36"/>
                    <a:pt x="68" y="37"/>
                  </a:cubicBezTo>
                  <a:cubicBezTo>
                    <a:pt x="69" y="38"/>
                    <a:pt x="70" y="39"/>
                    <a:pt x="71" y="40"/>
                  </a:cubicBezTo>
                  <a:cubicBezTo>
                    <a:pt x="72" y="41"/>
                    <a:pt x="73" y="42"/>
                    <a:pt x="74" y="43"/>
                  </a:cubicBezTo>
                  <a:cubicBezTo>
                    <a:pt x="75" y="44"/>
                    <a:pt x="76" y="45"/>
                    <a:pt x="77" y="46"/>
                  </a:cubicBezTo>
                  <a:cubicBezTo>
                    <a:pt x="76" y="45"/>
                    <a:pt x="73" y="43"/>
                    <a:pt x="72" y="42"/>
                  </a:cubicBezTo>
                  <a:cubicBezTo>
                    <a:pt x="70" y="41"/>
                    <a:pt x="68" y="39"/>
                    <a:pt x="66" y="38"/>
                  </a:cubicBezTo>
                  <a:cubicBezTo>
                    <a:pt x="63" y="34"/>
                    <a:pt x="58" y="32"/>
                    <a:pt x="55" y="29"/>
                  </a:cubicBezTo>
                  <a:cubicBezTo>
                    <a:pt x="57" y="32"/>
                    <a:pt x="58" y="34"/>
                    <a:pt x="61" y="37"/>
                  </a:cubicBezTo>
                  <a:cubicBezTo>
                    <a:pt x="63" y="38"/>
                    <a:pt x="64" y="39"/>
                    <a:pt x="66" y="40"/>
                  </a:cubicBezTo>
                  <a:cubicBezTo>
                    <a:pt x="68" y="41"/>
                    <a:pt x="68" y="42"/>
                    <a:pt x="70" y="43"/>
                  </a:cubicBezTo>
                  <a:cubicBezTo>
                    <a:pt x="71" y="44"/>
                    <a:pt x="71" y="44"/>
                    <a:pt x="72" y="45"/>
                  </a:cubicBezTo>
                  <a:cubicBezTo>
                    <a:pt x="73" y="46"/>
                    <a:pt x="74" y="47"/>
                    <a:pt x="75" y="48"/>
                  </a:cubicBezTo>
                  <a:cubicBezTo>
                    <a:pt x="77" y="49"/>
                    <a:pt x="78" y="51"/>
                    <a:pt x="80" y="52"/>
                  </a:cubicBezTo>
                  <a:cubicBezTo>
                    <a:pt x="76" y="49"/>
                    <a:pt x="71" y="47"/>
                    <a:pt x="67" y="44"/>
                  </a:cubicBezTo>
                  <a:cubicBezTo>
                    <a:pt x="65" y="43"/>
                    <a:pt x="63" y="42"/>
                    <a:pt x="61" y="40"/>
                  </a:cubicBezTo>
                  <a:cubicBezTo>
                    <a:pt x="59" y="39"/>
                    <a:pt x="58" y="38"/>
                    <a:pt x="56" y="36"/>
                  </a:cubicBezTo>
                  <a:cubicBezTo>
                    <a:pt x="58" y="39"/>
                    <a:pt x="60" y="42"/>
                    <a:pt x="63" y="44"/>
                  </a:cubicBezTo>
                  <a:cubicBezTo>
                    <a:pt x="64" y="45"/>
                    <a:pt x="65" y="45"/>
                    <a:pt x="66" y="46"/>
                  </a:cubicBezTo>
                  <a:cubicBezTo>
                    <a:pt x="67" y="47"/>
                    <a:pt x="68" y="48"/>
                    <a:pt x="70" y="49"/>
                  </a:cubicBezTo>
                  <a:cubicBezTo>
                    <a:pt x="68" y="47"/>
                    <a:pt x="65" y="47"/>
                    <a:pt x="63" y="46"/>
                  </a:cubicBezTo>
                  <a:cubicBezTo>
                    <a:pt x="62" y="45"/>
                    <a:pt x="61" y="45"/>
                    <a:pt x="60" y="44"/>
                  </a:cubicBezTo>
                  <a:cubicBezTo>
                    <a:pt x="59" y="44"/>
                    <a:pt x="58" y="43"/>
                    <a:pt x="57" y="42"/>
                  </a:cubicBezTo>
                  <a:cubicBezTo>
                    <a:pt x="56" y="40"/>
                    <a:pt x="54" y="38"/>
                    <a:pt x="52" y="37"/>
                  </a:cubicBezTo>
                  <a:cubicBezTo>
                    <a:pt x="51" y="36"/>
                    <a:pt x="49" y="35"/>
                    <a:pt x="47" y="34"/>
                  </a:cubicBezTo>
                  <a:cubicBezTo>
                    <a:pt x="50" y="37"/>
                    <a:pt x="54" y="40"/>
                    <a:pt x="56" y="43"/>
                  </a:cubicBezTo>
                  <a:cubicBezTo>
                    <a:pt x="57" y="44"/>
                    <a:pt x="57" y="45"/>
                    <a:pt x="58" y="45"/>
                  </a:cubicBezTo>
                  <a:cubicBezTo>
                    <a:pt x="59" y="46"/>
                    <a:pt x="60" y="47"/>
                    <a:pt x="61" y="47"/>
                  </a:cubicBezTo>
                  <a:cubicBezTo>
                    <a:pt x="62" y="48"/>
                    <a:pt x="64" y="49"/>
                    <a:pt x="64" y="51"/>
                  </a:cubicBezTo>
                  <a:cubicBezTo>
                    <a:pt x="61" y="49"/>
                    <a:pt x="57" y="47"/>
                    <a:pt x="54" y="45"/>
                  </a:cubicBezTo>
                  <a:cubicBezTo>
                    <a:pt x="53" y="44"/>
                    <a:pt x="52" y="43"/>
                    <a:pt x="50" y="42"/>
                  </a:cubicBezTo>
                  <a:cubicBezTo>
                    <a:pt x="49" y="42"/>
                    <a:pt x="47" y="41"/>
                    <a:pt x="46" y="39"/>
                  </a:cubicBezTo>
                  <a:cubicBezTo>
                    <a:pt x="48" y="42"/>
                    <a:pt x="50" y="45"/>
                    <a:pt x="53" y="47"/>
                  </a:cubicBezTo>
                  <a:cubicBezTo>
                    <a:pt x="55" y="48"/>
                    <a:pt x="56" y="48"/>
                    <a:pt x="57" y="49"/>
                  </a:cubicBezTo>
                  <a:cubicBezTo>
                    <a:pt x="58" y="49"/>
                    <a:pt x="59" y="51"/>
                    <a:pt x="60" y="52"/>
                  </a:cubicBezTo>
                  <a:cubicBezTo>
                    <a:pt x="59" y="50"/>
                    <a:pt x="58" y="50"/>
                    <a:pt x="56" y="50"/>
                  </a:cubicBezTo>
                  <a:cubicBezTo>
                    <a:pt x="55" y="49"/>
                    <a:pt x="53" y="48"/>
                    <a:pt x="52" y="47"/>
                  </a:cubicBezTo>
                  <a:cubicBezTo>
                    <a:pt x="51" y="47"/>
                    <a:pt x="49" y="46"/>
                    <a:pt x="48" y="46"/>
                  </a:cubicBezTo>
                  <a:cubicBezTo>
                    <a:pt x="47" y="45"/>
                    <a:pt x="46" y="43"/>
                    <a:pt x="45" y="42"/>
                  </a:cubicBezTo>
                  <a:cubicBezTo>
                    <a:pt x="47" y="45"/>
                    <a:pt x="48" y="47"/>
                    <a:pt x="51" y="49"/>
                  </a:cubicBezTo>
                  <a:cubicBezTo>
                    <a:pt x="52" y="50"/>
                    <a:pt x="53" y="51"/>
                    <a:pt x="54" y="51"/>
                  </a:cubicBezTo>
                  <a:cubicBezTo>
                    <a:pt x="55" y="52"/>
                    <a:pt x="56" y="54"/>
                    <a:pt x="58" y="54"/>
                  </a:cubicBezTo>
                  <a:cubicBezTo>
                    <a:pt x="57" y="54"/>
                    <a:pt x="56" y="53"/>
                    <a:pt x="55" y="53"/>
                  </a:cubicBezTo>
                  <a:cubicBezTo>
                    <a:pt x="54" y="53"/>
                    <a:pt x="53" y="52"/>
                    <a:pt x="52" y="51"/>
                  </a:cubicBezTo>
                  <a:cubicBezTo>
                    <a:pt x="51" y="50"/>
                    <a:pt x="49" y="50"/>
                    <a:pt x="48" y="49"/>
                  </a:cubicBezTo>
                  <a:cubicBezTo>
                    <a:pt x="45" y="47"/>
                    <a:pt x="42" y="45"/>
                    <a:pt x="38" y="43"/>
                  </a:cubicBezTo>
                  <a:cubicBezTo>
                    <a:pt x="40" y="45"/>
                    <a:pt x="41" y="46"/>
                    <a:pt x="44" y="48"/>
                  </a:cubicBezTo>
                  <a:cubicBezTo>
                    <a:pt x="45" y="49"/>
                    <a:pt x="47" y="50"/>
                    <a:pt x="49" y="51"/>
                  </a:cubicBezTo>
                  <a:cubicBezTo>
                    <a:pt x="51" y="52"/>
                    <a:pt x="52" y="53"/>
                    <a:pt x="54" y="55"/>
                  </a:cubicBezTo>
                  <a:cubicBezTo>
                    <a:pt x="55" y="56"/>
                    <a:pt x="57" y="57"/>
                    <a:pt x="59" y="58"/>
                  </a:cubicBezTo>
                  <a:cubicBezTo>
                    <a:pt x="57" y="57"/>
                    <a:pt x="55" y="56"/>
                    <a:pt x="53" y="55"/>
                  </a:cubicBezTo>
                  <a:cubicBezTo>
                    <a:pt x="51" y="54"/>
                    <a:pt x="48" y="52"/>
                    <a:pt x="46" y="52"/>
                  </a:cubicBezTo>
                  <a:cubicBezTo>
                    <a:pt x="47" y="53"/>
                    <a:pt x="49" y="55"/>
                    <a:pt x="51" y="56"/>
                  </a:cubicBezTo>
                  <a:cubicBezTo>
                    <a:pt x="52" y="57"/>
                    <a:pt x="54" y="58"/>
                    <a:pt x="56" y="60"/>
                  </a:cubicBezTo>
                  <a:cubicBezTo>
                    <a:pt x="54" y="59"/>
                    <a:pt x="52" y="57"/>
                    <a:pt x="50" y="56"/>
                  </a:cubicBezTo>
                  <a:cubicBezTo>
                    <a:pt x="48" y="55"/>
                    <a:pt x="46" y="55"/>
                    <a:pt x="44" y="54"/>
                  </a:cubicBezTo>
                  <a:lnTo>
                    <a:pt x="42" y="52"/>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8" name="Freeform 2658">
              <a:extLst>
                <a:ext uri="{FF2B5EF4-FFF2-40B4-BE49-F238E27FC236}">
                  <a16:creationId xmlns:a16="http://schemas.microsoft.com/office/drawing/2014/main" id="{646653D2-DD0E-4D2A-8237-04B2166A4084}"/>
                </a:ext>
              </a:extLst>
            </p:cNvPr>
            <p:cNvSpPr/>
            <p:nvPr/>
          </p:nvSpPr>
          <p:spPr bwMode="auto">
            <a:xfrm>
              <a:off x="6078538" y="3276600"/>
              <a:ext cx="127000" cy="119063"/>
            </a:xfrm>
            <a:custGeom>
              <a:gdLst>
                <a:gd name="T0" fmla="*/ 2 w 30"/>
                <a:gd name="T1" fmla="*/ 3 h 28"/>
                <a:gd name="T2" fmla="*/ 5 w 30"/>
                <a:gd name="T3" fmla="*/ 6 h 28"/>
                <a:gd name="T4" fmla="*/ 9 w 30"/>
                <a:gd name="T5" fmla="*/ 10 h 28"/>
                <a:gd name="T6" fmla="*/ 15 w 30"/>
                <a:gd name="T7" fmla="*/ 16 h 28"/>
                <a:gd name="T8" fmla="*/ 21 w 30"/>
                <a:gd name="T9" fmla="*/ 22 h 28"/>
                <a:gd name="T10" fmla="*/ 30 w 30"/>
                <a:gd name="T11" fmla="*/ 28 h 28"/>
                <a:gd name="T12" fmla="*/ 26 w 30"/>
                <a:gd name="T13" fmla="*/ 24 h 28"/>
                <a:gd name="T14" fmla="*/ 22 w 30"/>
                <a:gd name="T15" fmla="*/ 21 h 28"/>
                <a:gd name="T16" fmla="*/ 14 w 30"/>
                <a:gd name="T17" fmla="*/ 14 h 28"/>
                <a:gd name="T18" fmla="*/ 0 w 30"/>
                <a:gd name="T19" fmla="*/ 0 h 28"/>
                <a:gd name="T20" fmla="*/ 2 w 30"/>
                <a:gd name="T21" fmla="*/ 3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2" y="3"/>
                  </a:moveTo>
                  <a:cubicBezTo>
                    <a:pt x="4" y="4"/>
                    <a:pt x="4" y="5"/>
                    <a:pt x="5" y="6"/>
                  </a:cubicBezTo>
                  <a:cubicBezTo>
                    <a:pt x="6" y="8"/>
                    <a:pt x="7" y="9"/>
                    <a:pt x="9" y="10"/>
                  </a:cubicBezTo>
                  <a:cubicBezTo>
                    <a:pt x="11" y="12"/>
                    <a:pt x="13" y="14"/>
                    <a:pt x="15" y="16"/>
                  </a:cubicBezTo>
                  <a:cubicBezTo>
                    <a:pt x="17" y="18"/>
                    <a:pt x="19" y="20"/>
                    <a:pt x="21" y="22"/>
                  </a:cubicBezTo>
                  <a:cubicBezTo>
                    <a:pt x="24" y="24"/>
                    <a:pt x="28" y="25"/>
                    <a:pt x="30" y="28"/>
                  </a:cubicBezTo>
                  <a:cubicBezTo>
                    <a:pt x="29" y="27"/>
                    <a:pt x="28" y="25"/>
                    <a:pt x="26" y="24"/>
                  </a:cubicBezTo>
                  <a:cubicBezTo>
                    <a:pt x="25" y="23"/>
                    <a:pt x="24" y="22"/>
                    <a:pt x="22" y="21"/>
                  </a:cubicBezTo>
                  <a:cubicBezTo>
                    <a:pt x="19" y="19"/>
                    <a:pt x="17" y="16"/>
                    <a:pt x="14" y="14"/>
                  </a:cubicBezTo>
                  <a:cubicBezTo>
                    <a:pt x="9" y="9"/>
                    <a:pt x="4" y="5"/>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59" name="Freeform 2659">
              <a:extLst>
                <a:ext uri="{FF2B5EF4-FFF2-40B4-BE49-F238E27FC236}">
                  <a16:creationId xmlns:a16="http://schemas.microsoft.com/office/drawing/2014/main" id="{EE8C5133-EC52-4C00-84CC-B04EFE96BB5C}"/>
                </a:ext>
              </a:extLst>
            </p:cNvPr>
            <p:cNvSpPr/>
            <p:nvPr/>
          </p:nvSpPr>
          <p:spPr bwMode="auto">
            <a:xfrm>
              <a:off x="6099175" y="3263900"/>
              <a:ext cx="157163" cy="157163"/>
            </a:xfrm>
            <a:custGeom>
              <a:gdLst>
                <a:gd name="T0" fmla="*/ 0 w 37"/>
                <a:gd name="T1" fmla="*/ 0 h 37"/>
                <a:gd name="T2" fmla="*/ 3 w 37"/>
                <a:gd name="T3" fmla="*/ 4 h 37"/>
                <a:gd name="T4" fmla="*/ 7 w 37"/>
                <a:gd name="T5" fmla="*/ 8 h 37"/>
                <a:gd name="T6" fmla="*/ 16 w 37"/>
                <a:gd name="T7" fmla="*/ 18 h 37"/>
                <a:gd name="T8" fmla="*/ 21 w 37"/>
                <a:gd name="T9" fmla="*/ 23 h 37"/>
                <a:gd name="T10" fmla="*/ 26 w 37"/>
                <a:gd name="T11" fmla="*/ 26 h 37"/>
                <a:gd name="T12" fmla="*/ 30 w 37"/>
                <a:gd name="T13" fmla="*/ 31 h 37"/>
                <a:gd name="T14" fmla="*/ 37 w 37"/>
                <a:gd name="T15" fmla="*/ 37 h 37"/>
                <a:gd name="T16" fmla="*/ 28 w 37"/>
                <a:gd name="T17" fmla="*/ 28 h 37"/>
                <a:gd name="T18" fmla="*/ 21 w 37"/>
                <a:gd name="T19" fmla="*/ 20 h 37"/>
                <a:gd name="T20" fmla="*/ 13 w 37"/>
                <a:gd name="T21" fmla="*/ 13 h 37"/>
                <a:gd name="T22" fmla="*/ 8 w 37"/>
                <a:gd name="T23" fmla="*/ 8 h 37"/>
                <a:gd name="T24" fmla="*/ 4 w 37"/>
                <a:gd name="T25" fmla="*/ 4 h 37"/>
                <a:gd name="T26" fmla="*/ 0 w 37"/>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7">
                  <a:moveTo>
                    <a:pt x="0" y="0"/>
                  </a:moveTo>
                  <a:cubicBezTo>
                    <a:pt x="1" y="1"/>
                    <a:pt x="2" y="2"/>
                    <a:pt x="3" y="4"/>
                  </a:cubicBezTo>
                  <a:cubicBezTo>
                    <a:pt x="4" y="5"/>
                    <a:pt x="6" y="7"/>
                    <a:pt x="7" y="8"/>
                  </a:cubicBezTo>
                  <a:cubicBezTo>
                    <a:pt x="10" y="12"/>
                    <a:pt x="13" y="15"/>
                    <a:pt x="16" y="18"/>
                  </a:cubicBezTo>
                  <a:cubicBezTo>
                    <a:pt x="18" y="20"/>
                    <a:pt x="20" y="21"/>
                    <a:pt x="21" y="23"/>
                  </a:cubicBezTo>
                  <a:cubicBezTo>
                    <a:pt x="23" y="24"/>
                    <a:pt x="24" y="25"/>
                    <a:pt x="26" y="26"/>
                  </a:cubicBezTo>
                  <a:cubicBezTo>
                    <a:pt x="27" y="28"/>
                    <a:pt x="28" y="30"/>
                    <a:pt x="30" y="31"/>
                  </a:cubicBezTo>
                  <a:cubicBezTo>
                    <a:pt x="33" y="32"/>
                    <a:pt x="35" y="35"/>
                    <a:pt x="37" y="37"/>
                  </a:cubicBezTo>
                  <a:cubicBezTo>
                    <a:pt x="35" y="33"/>
                    <a:pt x="31" y="31"/>
                    <a:pt x="28" y="28"/>
                  </a:cubicBezTo>
                  <a:cubicBezTo>
                    <a:pt x="25" y="26"/>
                    <a:pt x="24" y="23"/>
                    <a:pt x="21" y="20"/>
                  </a:cubicBezTo>
                  <a:cubicBezTo>
                    <a:pt x="19" y="17"/>
                    <a:pt x="15" y="15"/>
                    <a:pt x="13" y="13"/>
                  </a:cubicBezTo>
                  <a:cubicBezTo>
                    <a:pt x="11" y="11"/>
                    <a:pt x="10" y="9"/>
                    <a:pt x="8" y="8"/>
                  </a:cubicBezTo>
                  <a:cubicBezTo>
                    <a:pt x="6" y="7"/>
                    <a:pt x="5" y="6"/>
                    <a:pt x="4"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0" name="Freeform 2660">
              <a:extLst>
                <a:ext uri="{FF2B5EF4-FFF2-40B4-BE49-F238E27FC236}">
                  <a16:creationId xmlns:a16="http://schemas.microsoft.com/office/drawing/2014/main" id="{2787FAC6-D199-4C18-AFC9-32B2794B7835}"/>
                </a:ext>
              </a:extLst>
            </p:cNvPr>
            <p:cNvSpPr/>
            <p:nvPr/>
          </p:nvSpPr>
          <p:spPr bwMode="auto">
            <a:xfrm>
              <a:off x="6146800" y="3297238"/>
              <a:ext cx="131763" cy="98425"/>
            </a:xfrm>
            <a:custGeom>
              <a:gdLst>
                <a:gd name="T0" fmla="*/ 5 w 31"/>
                <a:gd name="T1" fmla="*/ 3 h 23"/>
                <a:gd name="T2" fmla="*/ 12 w 31"/>
                <a:gd name="T3" fmla="*/ 9 h 23"/>
                <a:gd name="T4" fmla="*/ 18 w 31"/>
                <a:gd name="T5" fmla="*/ 14 h 23"/>
                <a:gd name="T6" fmla="*/ 24 w 31"/>
                <a:gd name="T7" fmla="*/ 17 h 23"/>
                <a:gd name="T8" fmla="*/ 31 w 31"/>
                <a:gd name="T9" fmla="*/ 23 h 23"/>
                <a:gd name="T10" fmla="*/ 17 w 31"/>
                <a:gd name="T11" fmla="*/ 11 h 23"/>
                <a:gd name="T12" fmla="*/ 13 w 31"/>
                <a:gd name="T13" fmla="*/ 8 h 23"/>
                <a:gd name="T14" fmla="*/ 9 w 31"/>
                <a:gd name="T15" fmla="*/ 5 h 23"/>
                <a:gd name="T16" fmla="*/ 0 w 31"/>
                <a:gd name="T17" fmla="*/ 0 h 23"/>
                <a:gd name="T18" fmla="*/ 5 w 31"/>
                <a:gd name="T19" fmla="*/ 3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5" y="3"/>
                  </a:moveTo>
                  <a:cubicBezTo>
                    <a:pt x="8" y="5"/>
                    <a:pt x="10" y="7"/>
                    <a:pt x="12" y="9"/>
                  </a:cubicBezTo>
                  <a:cubicBezTo>
                    <a:pt x="14" y="11"/>
                    <a:pt x="16" y="12"/>
                    <a:pt x="18" y="14"/>
                  </a:cubicBezTo>
                  <a:cubicBezTo>
                    <a:pt x="19" y="15"/>
                    <a:pt x="22" y="15"/>
                    <a:pt x="24" y="17"/>
                  </a:cubicBezTo>
                  <a:cubicBezTo>
                    <a:pt x="26" y="19"/>
                    <a:pt x="28" y="22"/>
                    <a:pt x="31" y="23"/>
                  </a:cubicBezTo>
                  <a:cubicBezTo>
                    <a:pt x="27" y="18"/>
                    <a:pt x="22" y="14"/>
                    <a:pt x="17" y="11"/>
                  </a:cubicBezTo>
                  <a:cubicBezTo>
                    <a:pt x="15" y="10"/>
                    <a:pt x="14" y="8"/>
                    <a:pt x="13" y="8"/>
                  </a:cubicBezTo>
                  <a:cubicBezTo>
                    <a:pt x="12" y="7"/>
                    <a:pt x="10" y="6"/>
                    <a:pt x="9" y="5"/>
                  </a:cubicBezTo>
                  <a:cubicBezTo>
                    <a:pt x="6" y="4"/>
                    <a:pt x="3" y="2"/>
                    <a:pt x="0" y="0"/>
                  </a:cubicBezTo>
                  <a:lnTo>
                    <a:pt x="5"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1" name="Freeform 2661">
              <a:extLst>
                <a:ext uri="{FF2B5EF4-FFF2-40B4-BE49-F238E27FC236}">
                  <a16:creationId xmlns:a16="http://schemas.microsoft.com/office/drawing/2014/main" id="{EC9B03D9-8FF9-4AFF-8AC7-3BFADA0C4318}"/>
                </a:ext>
              </a:extLst>
            </p:cNvPr>
            <p:cNvSpPr/>
            <p:nvPr/>
          </p:nvSpPr>
          <p:spPr bwMode="auto">
            <a:xfrm>
              <a:off x="6149975" y="3251200"/>
              <a:ext cx="149225" cy="127000"/>
            </a:xfrm>
            <a:custGeom>
              <a:gdLst>
                <a:gd name="T0" fmla="*/ 0 w 35"/>
                <a:gd name="T1" fmla="*/ 0 h 30"/>
                <a:gd name="T2" fmla="*/ 16 w 35"/>
                <a:gd name="T3" fmla="*/ 15 h 30"/>
                <a:gd name="T4" fmla="*/ 26 w 35"/>
                <a:gd name="T5" fmla="*/ 23 h 30"/>
                <a:gd name="T6" fmla="*/ 35 w 35"/>
                <a:gd name="T7" fmla="*/ 30 h 30"/>
                <a:gd name="T8" fmla="*/ 29 w 35"/>
                <a:gd name="T9" fmla="*/ 25 h 30"/>
                <a:gd name="T10" fmla="*/ 21 w 35"/>
                <a:gd name="T11" fmla="*/ 17 h 30"/>
                <a:gd name="T12" fmla="*/ 12 w 35"/>
                <a:gd name="T13" fmla="*/ 10 h 30"/>
                <a:gd name="T14" fmla="*/ 9 w 35"/>
                <a:gd name="T15" fmla="*/ 7 h 30"/>
                <a:gd name="T16" fmla="*/ 5 w 35"/>
                <a:gd name="T17" fmla="*/ 4 h 30"/>
                <a:gd name="T18" fmla="*/ 0 w 35"/>
                <a:gd name="T19"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0" y="0"/>
                  </a:moveTo>
                  <a:cubicBezTo>
                    <a:pt x="5" y="6"/>
                    <a:pt x="11" y="10"/>
                    <a:pt x="16" y="15"/>
                  </a:cubicBezTo>
                  <a:cubicBezTo>
                    <a:pt x="20" y="18"/>
                    <a:pt x="23" y="21"/>
                    <a:pt x="26" y="23"/>
                  </a:cubicBezTo>
                  <a:cubicBezTo>
                    <a:pt x="29" y="26"/>
                    <a:pt x="33" y="28"/>
                    <a:pt x="35" y="30"/>
                  </a:cubicBezTo>
                  <a:cubicBezTo>
                    <a:pt x="33" y="28"/>
                    <a:pt x="31" y="26"/>
                    <a:pt x="29" y="25"/>
                  </a:cubicBezTo>
                  <a:cubicBezTo>
                    <a:pt x="26" y="22"/>
                    <a:pt x="24" y="19"/>
                    <a:pt x="21" y="17"/>
                  </a:cubicBezTo>
                  <a:cubicBezTo>
                    <a:pt x="18" y="14"/>
                    <a:pt x="15" y="12"/>
                    <a:pt x="12" y="10"/>
                  </a:cubicBezTo>
                  <a:cubicBezTo>
                    <a:pt x="11" y="9"/>
                    <a:pt x="10" y="8"/>
                    <a:pt x="9" y="7"/>
                  </a:cubicBezTo>
                  <a:cubicBezTo>
                    <a:pt x="8" y="6"/>
                    <a:pt x="6" y="5"/>
                    <a:pt x="5" y="4"/>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2" name="Freeform 2662">
              <a:extLst>
                <a:ext uri="{FF2B5EF4-FFF2-40B4-BE49-F238E27FC236}">
                  <a16:creationId xmlns:a16="http://schemas.microsoft.com/office/drawing/2014/main" id="{9359D299-B922-4FB4-A2FA-40ADDFB1874A}"/>
                </a:ext>
              </a:extLst>
            </p:cNvPr>
            <p:cNvSpPr/>
            <p:nvPr/>
          </p:nvSpPr>
          <p:spPr bwMode="auto">
            <a:xfrm>
              <a:off x="6184900" y="3243263"/>
              <a:ext cx="131763" cy="114300"/>
            </a:xfrm>
            <a:custGeom>
              <a:gdLst>
                <a:gd name="T0" fmla="*/ 2 w 31"/>
                <a:gd name="T1" fmla="*/ 3 h 27"/>
                <a:gd name="T2" fmla="*/ 10 w 31"/>
                <a:gd name="T3" fmla="*/ 11 h 27"/>
                <a:gd name="T4" fmla="*/ 17 w 31"/>
                <a:gd name="T5" fmla="*/ 17 h 27"/>
                <a:gd name="T6" fmla="*/ 25 w 31"/>
                <a:gd name="T7" fmla="*/ 23 h 27"/>
                <a:gd name="T8" fmla="*/ 31 w 31"/>
                <a:gd name="T9" fmla="*/ 27 h 27"/>
                <a:gd name="T10" fmla="*/ 23 w 31"/>
                <a:gd name="T11" fmla="*/ 21 h 27"/>
                <a:gd name="T12" fmla="*/ 16 w 31"/>
                <a:gd name="T13" fmla="*/ 15 h 27"/>
                <a:gd name="T14" fmla="*/ 8 w 31"/>
                <a:gd name="T15" fmla="*/ 7 h 27"/>
                <a:gd name="T16" fmla="*/ 3 w 31"/>
                <a:gd name="T17" fmla="*/ 3 h 27"/>
                <a:gd name="T18" fmla="*/ 0 w 31"/>
                <a:gd name="T19" fmla="*/ 0 h 27"/>
                <a:gd name="T20" fmla="*/ 2 w 31"/>
                <a:gd name="T21" fmla="*/ 3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2" y="3"/>
                  </a:moveTo>
                  <a:cubicBezTo>
                    <a:pt x="5" y="6"/>
                    <a:pt x="7" y="8"/>
                    <a:pt x="10" y="11"/>
                  </a:cubicBezTo>
                  <a:cubicBezTo>
                    <a:pt x="12" y="13"/>
                    <a:pt x="14" y="15"/>
                    <a:pt x="17" y="17"/>
                  </a:cubicBezTo>
                  <a:cubicBezTo>
                    <a:pt x="20" y="19"/>
                    <a:pt x="22" y="21"/>
                    <a:pt x="25" y="23"/>
                  </a:cubicBezTo>
                  <a:cubicBezTo>
                    <a:pt x="27" y="24"/>
                    <a:pt x="29" y="26"/>
                    <a:pt x="31" y="27"/>
                  </a:cubicBezTo>
                  <a:cubicBezTo>
                    <a:pt x="29" y="25"/>
                    <a:pt x="26" y="23"/>
                    <a:pt x="23" y="21"/>
                  </a:cubicBezTo>
                  <a:cubicBezTo>
                    <a:pt x="21" y="19"/>
                    <a:pt x="19" y="17"/>
                    <a:pt x="16" y="15"/>
                  </a:cubicBezTo>
                  <a:cubicBezTo>
                    <a:pt x="13" y="12"/>
                    <a:pt x="10" y="9"/>
                    <a:pt x="8" y="7"/>
                  </a:cubicBezTo>
                  <a:cubicBezTo>
                    <a:pt x="6" y="5"/>
                    <a:pt x="5" y="4"/>
                    <a:pt x="3" y="3"/>
                  </a:cubicBezTo>
                  <a:cubicBezTo>
                    <a:pt x="2" y="2"/>
                    <a:pt x="0" y="1"/>
                    <a:pt x="0" y="0"/>
                  </a:cubicBezTo>
                  <a:lnTo>
                    <a:pt x="2" y="3"/>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3" name="Freeform 2663">
              <a:extLst>
                <a:ext uri="{FF2B5EF4-FFF2-40B4-BE49-F238E27FC236}">
                  <a16:creationId xmlns:a16="http://schemas.microsoft.com/office/drawing/2014/main" id="{AA330642-7645-427F-8263-74A178CEA5EF}"/>
                </a:ext>
              </a:extLst>
            </p:cNvPr>
            <p:cNvSpPr/>
            <p:nvPr/>
          </p:nvSpPr>
          <p:spPr bwMode="auto">
            <a:xfrm>
              <a:off x="6223000" y="3255963"/>
              <a:ext cx="88900" cy="93663"/>
            </a:xfrm>
            <a:custGeom>
              <a:gdLst>
                <a:gd name="T0" fmla="*/ 0 w 21"/>
                <a:gd name="T1" fmla="*/ 0 h 22"/>
                <a:gd name="T2" fmla="*/ 6 w 21"/>
                <a:gd name="T3" fmla="*/ 6 h 22"/>
                <a:gd name="T4" fmla="*/ 11 w 21"/>
                <a:gd name="T5" fmla="*/ 12 h 22"/>
                <a:gd name="T6" fmla="*/ 16 w 21"/>
                <a:gd name="T7" fmla="*/ 17 h 22"/>
                <a:gd name="T8" fmla="*/ 19 w 21"/>
                <a:gd name="T9" fmla="*/ 20 h 22"/>
                <a:gd name="T10" fmla="*/ 21 w 21"/>
                <a:gd name="T11" fmla="*/ 22 h 22"/>
                <a:gd name="T12" fmla="*/ 12 w 21"/>
                <a:gd name="T13" fmla="*/ 13 h 22"/>
                <a:gd name="T14" fmla="*/ 9 w 21"/>
                <a:gd name="T15" fmla="*/ 8 h 22"/>
                <a:gd name="T16" fmla="*/ 5 w 21"/>
                <a:gd name="T17" fmla="*/ 3 h 22"/>
                <a:gd name="T18" fmla="*/ 0 w 21"/>
                <a:gd name="T19"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0"/>
                  </a:moveTo>
                  <a:cubicBezTo>
                    <a:pt x="2" y="2"/>
                    <a:pt x="4" y="4"/>
                    <a:pt x="6" y="6"/>
                  </a:cubicBezTo>
                  <a:cubicBezTo>
                    <a:pt x="8" y="8"/>
                    <a:pt x="9" y="10"/>
                    <a:pt x="11" y="12"/>
                  </a:cubicBezTo>
                  <a:cubicBezTo>
                    <a:pt x="12" y="14"/>
                    <a:pt x="14" y="15"/>
                    <a:pt x="16" y="17"/>
                  </a:cubicBezTo>
                  <a:cubicBezTo>
                    <a:pt x="17" y="18"/>
                    <a:pt x="18" y="19"/>
                    <a:pt x="19" y="20"/>
                  </a:cubicBezTo>
                  <a:cubicBezTo>
                    <a:pt x="19" y="21"/>
                    <a:pt x="21" y="22"/>
                    <a:pt x="21" y="22"/>
                  </a:cubicBezTo>
                  <a:cubicBezTo>
                    <a:pt x="18" y="19"/>
                    <a:pt x="14" y="17"/>
                    <a:pt x="12" y="13"/>
                  </a:cubicBezTo>
                  <a:cubicBezTo>
                    <a:pt x="11" y="11"/>
                    <a:pt x="10" y="9"/>
                    <a:pt x="9" y="8"/>
                  </a:cubicBezTo>
                  <a:cubicBezTo>
                    <a:pt x="8" y="6"/>
                    <a:pt x="6" y="5"/>
                    <a:pt x="5" y="3"/>
                  </a:cubicBezTo>
                  <a:lnTo>
                    <a:pt x="0" y="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4" name="Freeform 2664">
              <a:extLst>
                <a:ext uri="{FF2B5EF4-FFF2-40B4-BE49-F238E27FC236}">
                  <a16:creationId xmlns:a16="http://schemas.microsoft.com/office/drawing/2014/main" id="{C3CC27CA-8D72-4D9A-A973-183E365747C4}"/>
                </a:ext>
              </a:extLst>
            </p:cNvPr>
            <p:cNvSpPr/>
            <p:nvPr/>
          </p:nvSpPr>
          <p:spPr bwMode="auto">
            <a:xfrm>
              <a:off x="6248400" y="3263900"/>
              <a:ext cx="144463" cy="127000"/>
            </a:xfrm>
            <a:custGeom>
              <a:gdLst>
                <a:gd name="T0" fmla="*/ 2 w 34"/>
                <a:gd name="T1" fmla="*/ 2 h 30"/>
                <a:gd name="T2" fmla="*/ 7 w 34"/>
                <a:gd name="T3" fmla="*/ 6 h 30"/>
                <a:gd name="T4" fmla="*/ 11 w 34"/>
                <a:gd name="T5" fmla="*/ 10 h 30"/>
                <a:gd name="T6" fmla="*/ 14 w 34"/>
                <a:gd name="T7" fmla="*/ 14 h 30"/>
                <a:gd name="T8" fmla="*/ 18 w 34"/>
                <a:gd name="T9" fmla="*/ 17 h 30"/>
                <a:gd name="T10" fmla="*/ 25 w 34"/>
                <a:gd name="T11" fmla="*/ 23 h 30"/>
                <a:gd name="T12" fmla="*/ 34 w 34"/>
                <a:gd name="T13" fmla="*/ 30 h 30"/>
                <a:gd name="T14" fmla="*/ 30 w 34"/>
                <a:gd name="T15" fmla="*/ 25 h 30"/>
                <a:gd name="T16" fmla="*/ 25 w 34"/>
                <a:gd name="T17" fmla="*/ 21 h 30"/>
                <a:gd name="T18" fmla="*/ 17 w 34"/>
                <a:gd name="T19" fmla="*/ 14 h 30"/>
                <a:gd name="T20" fmla="*/ 13 w 34"/>
                <a:gd name="T21" fmla="*/ 10 h 30"/>
                <a:gd name="T22" fmla="*/ 7 w 34"/>
                <a:gd name="T23" fmla="*/ 6 h 30"/>
                <a:gd name="T24" fmla="*/ 4 w 34"/>
                <a:gd name="T25" fmla="*/ 3 h 30"/>
                <a:gd name="T26" fmla="*/ 0 w 34"/>
                <a:gd name="T27" fmla="*/ 0 h 30"/>
                <a:gd name="T28" fmla="*/ 2 w 34"/>
                <a:gd name="T29" fmla="*/ 2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0">
                  <a:moveTo>
                    <a:pt x="2" y="2"/>
                  </a:moveTo>
                  <a:cubicBezTo>
                    <a:pt x="4" y="2"/>
                    <a:pt x="6" y="6"/>
                    <a:pt x="7" y="6"/>
                  </a:cubicBezTo>
                  <a:cubicBezTo>
                    <a:pt x="8" y="8"/>
                    <a:pt x="9" y="9"/>
                    <a:pt x="11" y="10"/>
                  </a:cubicBezTo>
                  <a:cubicBezTo>
                    <a:pt x="12" y="12"/>
                    <a:pt x="13" y="13"/>
                    <a:pt x="14" y="14"/>
                  </a:cubicBezTo>
                  <a:cubicBezTo>
                    <a:pt x="15" y="15"/>
                    <a:pt x="17" y="16"/>
                    <a:pt x="18" y="17"/>
                  </a:cubicBezTo>
                  <a:cubicBezTo>
                    <a:pt x="21" y="19"/>
                    <a:pt x="22" y="22"/>
                    <a:pt x="25" y="23"/>
                  </a:cubicBezTo>
                  <a:cubicBezTo>
                    <a:pt x="29" y="25"/>
                    <a:pt x="31" y="28"/>
                    <a:pt x="34" y="30"/>
                  </a:cubicBezTo>
                  <a:cubicBezTo>
                    <a:pt x="33" y="28"/>
                    <a:pt x="31" y="26"/>
                    <a:pt x="30" y="25"/>
                  </a:cubicBezTo>
                  <a:cubicBezTo>
                    <a:pt x="28" y="24"/>
                    <a:pt x="27" y="23"/>
                    <a:pt x="25" y="21"/>
                  </a:cubicBezTo>
                  <a:cubicBezTo>
                    <a:pt x="22" y="19"/>
                    <a:pt x="19" y="16"/>
                    <a:pt x="17" y="14"/>
                  </a:cubicBezTo>
                  <a:cubicBezTo>
                    <a:pt x="16" y="13"/>
                    <a:pt x="14" y="11"/>
                    <a:pt x="13" y="10"/>
                  </a:cubicBezTo>
                  <a:cubicBezTo>
                    <a:pt x="11" y="9"/>
                    <a:pt x="9" y="8"/>
                    <a:pt x="7" y="6"/>
                  </a:cubicBezTo>
                  <a:cubicBezTo>
                    <a:pt x="6" y="5"/>
                    <a:pt x="5" y="4"/>
                    <a:pt x="4" y="3"/>
                  </a:cubicBezTo>
                  <a:cubicBezTo>
                    <a:pt x="3" y="2"/>
                    <a:pt x="1" y="1"/>
                    <a:pt x="0" y="0"/>
                  </a:cubicBezTo>
                  <a:lnTo>
                    <a:pt x="2" y="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5" name="Freeform 2665">
              <a:extLst>
                <a:ext uri="{FF2B5EF4-FFF2-40B4-BE49-F238E27FC236}">
                  <a16:creationId xmlns:a16="http://schemas.microsoft.com/office/drawing/2014/main" id="{0EDBFFB4-11B0-454D-A3D1-71827B2511DD}"/>
                </a:ext>
              </a:extLst>
            </p:cNvPr>
            <p:cNvSpPr/>
            <p:nvPr/>
          </p:nvSpPr>
          <p:spPr bwMode="auto">
            <a:xfrm>
              <a:off x="6278563" y="3263900"/>
              <a:ext cx="168275" cy="149225"/>
            </a:xfrm>
            <a:custGeom>
              <a:gdLst>
                <a:gd name="T0" fmla="*/ 4 w 40"/>
                <a:gd name="T1" fmla="*/ 4 h 35"/>
                <a:gd name="T2" fmla="*/ 13 w 40"/>
                <a:gd name="T3" fmla="*/ 14 h 35"/>
                <a:gd name="T4" fmla="*/ 17 w 40"/>
                <a:gd name="T5" fmla="*/ 18 h 35"/>
                <a:gd name="T6" fmla="*/ 23 w 40"/>
                <a:gd name="T7" fmla="*/ 21 h 35"/>
                <a:gd name="T8" fmla="*/ 27 w 40"/>
                <a:gd name="T9" fmla="*/ 25 h 35"/>
                <a:gd name="T10" fmla="*/ 31 w 40"/>
                <a:gd name="T11" fmla="*/ 29 h 35"/>
                <a:gd name="T12" fmla="*/ 36 w 40"/>
                <a:gd name="T13" fmla="*/ 32 h 35"/>
                <a:gd name="T14" fmla="*/ 40 w 40"/>
                <a:gd name="T15" fmla="*/ 35 h 35"/>
                <a:gd name="T16" fmla="*/ 31 w 40"/>
                <a:gd name="T17" fmla="*/ 26 h 35"/>
                <a:gd name="T18" fmla="*/ 21 w 40"/>
                <a:gd name="T19" fmla="*/ 18 h 35"/>
                <a:gd name="T20" fmla="*/ 11 w 40"/>
                <a:gd name="T21" fmla="*/ 9 h 35"/>
                <a:gd name="T22" fmla="*/ 6 w 40"/>
                <a:gd name="T23" fmla="*/ 5 h 35"/>
                <a:gd name="T24" fmla="*/ 3 w 40"/>
                <a:gd name="T25" fmla="*/ 3 h 35"/>
                <a:gd name="T26" fmla="*/ 0 w 40"/>
                <a:gd name="T27" fmla="*/ 0 h 35"/>
                <a:gd name="T28" fmla="*/ 4 w 40"/>
                <a:gd name="T29" fmla="*/ 4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5">
                  <a:moveTo>
                    <a:pt x="4" y="4"/>
                  </a:moveTo>
                  <a:cubicBezTo>
                    <a:pt x="7" y="8"/>
                    <a:pt x="10" y="11"/>
                    <a:pt x="13" y="14"/>
                  </a:cubicBezTo>
                  <a:cubicBezTo>
                    <a:pt x="14" y="16"/>
                    <a:pt x="15" y="17"/>
                    <a:pt x="17" y="18"/>
                  </a:cubicBezTo>
                  <a:cubicBezTo>
                    <a:pt x="19" y="20"/>
                    <a:pt x="21" y="20"/>
                    <a:pt x="23" y="21"/>
                  </a:cubicBezTo>
                  <a:cubicBezTo>
                    <a:pt x="24" y="22"/>
                    <a:pt x="25" y="24"/>
                    <a:pt x="27" y="25"/>
                  </a:cubicBezTo>
                  <a:cubicBezTo>
                    <a:pt x="28" y="27"/>
                    <a:pt x="30" y="28"/>
                    <a:pt x="31" y="29"/>
                  </a:cubicBezTo>
                  <a:cubicBezTo>
                    <a:pt x="33" y="30"/>
                    <a:pt x="34" y="31"/>
                    <a:pt x="36" y="32"/>
                  </a:cubicBezTo>
                  <a:cubicBezTo>
                    <a:pt x="37" y="33"/>
                    <a:pt x="38" y="34"/>
                    <a:pt x="40" y="35"/>
                  </a:cubicBezTo>
                  <a:cubicBezTo>
                    <a:pt x="37" y="31"/>
                    <a:pt x="34" y="29"/>
                    <a:pt x="31" y="26"/>
                  </a:cubicBezTo>
                  <a:cubicBezTo>
                    <a:pt x="27" y="23"/>
                    <a:pt x="24" y="20"/>
                    <a:pt x="21" y="18"/>
                  </a:cubicBezTo>
                  <a:cubicBezTo>
                    <a:pt x="17" y="15"/>
                    <a:pt x="14" y="12"/>
                    <a:pt x="11" y="9"/>
                  </a:cubicBezTo>
                  <a:cubicBezTo>
                    <a:pt x="9" y="8"/>
                    <a:pt x="7" y="6"/>
                    <a:pt x="6" y="5"/>
                  </a:cubicBezTo>
                  <a:cubicBezTo>
                    <a:pt x="5" y="4"/>
                    <a:pt x="4" y="4"/>
                    <a:pt x="3" y="3"/>
                  </a:cubicBezTo>
                  <a:cubicBezTo>
                    <a:pt x="2" y="2"/>
                    <a:pt x="1" y="1"/>
                    <a:pt x="0" y="0"/>
                  </a:cubicBezTo>
                  <a:lnTo>
                    <a:pt x="4" y="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0" name="Picture 2666">
              <a:extLst>
                <a:ext uri="{FF2B5EF4-FFF2-40B4-BE49-F238E27FC236}">
                  <a16:creationId xmlns:a16="http://schemas.microsoft.com/office/drawing/2014/main" id="{35EC07EF-AD84-428D-84B3-81A9930981B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19838" y="3413125"/>
              <a:ext cx="406400"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Freeform 2667">
              <a:extLst>
                <a:ext uri="{FF2B5EF4-FFF2-40B4-BE49-F238E27FC236}">
                  <a16:creationId xmlns:a16="http://schemas.microsoft.com/office/drawing/2014/main" id="{90D85C07-4723-4B23-86F8-867A8BF8B30E}"/>
                </a:ext>
              </a:extLst>
            </p:cNvPr>
            <p:cNvSpPr/>
            <p:nvPr/>
          </p:nvSpPr>
          <p:spPr bwMode="auto">
            <a:xfrm>
              <a:off x="6469063" y="3446463"/>
              <a:ext cx="15875" cy="4763"/>
            </a:xfrm>
            <a:custGeom>
              <a:gdLst>
                <a:gd name="T0" fmla="*/ 4 w 4"/>
                <a:gd name="T1" fmla="*/ 0 h 1"/>
                <a:gd name="T2" fmla="*/ 0 w 4"/>
                <a:gd name="T3" fmla="*/ 1 h 1"/>
                <a:gd name="T4" fmla="*/ 0 w 4"/>
                <a:gd name="T5" fmla="*/ 1 h 1"/>
                <a:gd name="T6" fmla="*/ 4 w 4"/>
                <a:gd name="T7" fmla="*/ 0 h 1"/>
              </a:gd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1"/>
                    <a:pt x="3" y="0"/>
                    <a:pt x="4" y="0"/>
                  </a:cubicBezTo>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67" name="Freeform 2668">
              <a:extLst>
                <a:ext uri="{FF2B5EF4-FFF2-40B4-BE49-F238E27FC236}">
                  <a16:creationId xmlns:a16="http://schemas.microsoft.com/office/drawing/2014/main" id="{285F3688-5821-44D1-A2CA-21E3D4E11723}"/>
                </a:ext>
              </a:extLst>
            </p:cNvPr>
            <p:cNvSpPr>
              <a:spLocks noEditPoints="1"/>
            </p:cNvSpPr>
            <p:nvPr/>
          </p:nvSpPr>
          <p:spPr bwMode="auto">
            <a:xfrm>
              <a:off x="6527800" y="3455988"/>
              <a:ext cx="127000" cy="84138"/>
            </a:xfrm>
            <a:custGeom>
              <a:gdLst>
                <a:gd name="T0" fmla="*/ 0 w 30"/>
                <a:gd name="T1" fmla="*/ 0 h 20"/>
                <a:gd name="T2" fmla="*/ 0 w 30"/>
                <a:gd name="T3" fmla="*/ 0 h 20"/>
                <a:gd name="T4" fmla="*/ 30 w 30"/>
                <a:gd name="T5" fmla="*/ 20 h 20"/>
                <a:gd name="T6" fmla="*/ 0 w 30"/>
                <a:gd name="T7" fmla="*/ 0 h 20"/>
                <a:gd name="T8" fmla="*/ 0 w 30"/>
                <a:gd name="T9" fmla="*/ 0 h 20"/>
                <a:gd name="T10" fmla="*/ 0 w 30"/>
                <a:gd name="T11" fmla="*/ 0 h 20"/>
                <a:gd name="T12" fmla="*/ 0 w 30"/>
                <a:gd name="T13" fmla="*/ 0 h 20"/>
                <a:gd name="T14" fmla="*/ 0 w 30"/>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0" y="0"/>
                  </a:moveTo>
                  <a:cubicBezTo>
                    <a:pt x="0" y="0"/>
                    <a:pt x="0" y="0"/>
                    <a:pt x="0" y="0"/>
                  </a:cubicBezTo>
                  <a:cubicBezTo>
                    <a:pt x="0" y="0"/>
                    <a:pt x="17" y="8"/>
                    <a:pt x="30" y="20"/>
                  </a:cubicBezTo>
                  <a:cubicBezTo>
                    <a:pt x="23" y="13"/>
                    <a:pt x="13" y="5"/>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3" name="Picture 2669">
              <a:extLst>
                <a:ext uri="{FF2B5EF4-FFF2-40B4-BE49-F238E27FC236}">
                  <a16:creationId xmlns:a16="http://schemas.microsoft.com/office/drawing/2014/main" id="{126AD2B6-A603-4C55-8D8D-F11C51FDE0C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369050" y="3433763"/>
              <a:ext cx="3302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4" name="Picture 2670">
              <a:extLst>
                <a:ext uri="{FF2B5EF4-FFF2-40B4-BE49-F238E27FC236}">
                  <a16:creationId xmlns:a16="http://schemas.microsoft.com/office/drawing/2014/main" id="{64D80954-C4DC-4748-AEF6-5421FFF33A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33775"/>
              <a:ext cx="1651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5" name="Picture 2671">
              <a:extLst>
                <a:ext uri="{FF2B5EF4-FFF2-40B4-BE49-F238E27FC236}">
                  <a16:creationId xmlns:a16="http://schemas.microsoft.com/office/drawing/2014/main" id="{17702DD0-85FB-48E9-A36D-C3554A391CC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651625" y="3541713"/>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2672">
              <a:extLst>
                <a:ext uri="{FF2B5EF4-FFF2-40B4-BE49-F238E27FC236}">
                  <a16:creationId xmlns:a16="http://schemas.microsoft.com/office/drawing/2014/main" id="{229A358F-E45D-404F-82AB-C99BEB4836FF}"/>
                </a:ext>
              </a:extLst>
            </p:cNvPr>
            <p:cNvSpPr/>
            <p:nvPr/>
          </p:nvSpPr>
          <p:spPr bwMode="auto">
            <a:xfrm>
              <a:off x="6523038" y="3544888"/>
              <a:ext cx="204788" cy="215900"/>
            </a:xfrm>
            <a:custGeom>
              <a:gdLst>
                <a:gd name="T0" fmla="*/ 37 w 48"/>
                <a:gd name="T1" fmla="*/ 6 h 51"/>
                <a:gd name="T2" fmla="*/ 41 w 48"/>
                <a:gd name="T3" fmla="*/ 36 h 51"/>
                <a:gd name="T4" fmla="*/ 11 w 48"/>
                <a:gd name="T5" fmla="*/ 45 h 51"/>
                <a:gd name="T6" fmla="*/ 7 w 48"/>
                <a:gd name="T7" fmla="*/ 15 h 51"/>
                <a:gd name="T8" fmla="*/ 37 w 48"/>
                <a:gd name="T9" fmla="*/ 6 h 51"/>
              </a:gdLst>
              <a:cxnLst>
                <a:cxn ang="0">
                  <a:pos x="T0" y="T1"/>
                </a:cxn>
                <a:cxn ang="0">
                  <a:pos x="T2" y="T3"/>
                </a:cxn>
                <a:cxn ang="0">
                  <a:pos x="T4" y="T5"/>
                </a:cxn>
                <a:cxn ang="0">
                  <a:pos x="T6" y="T7"/>
                </a:cxn>
                <a:cxn ang="0">
                  <a:pos x="T8" y="T9"/>
                </a:cxn>
              </a:cxnLst>
              <a:rect l="0" t="0" r="r" b="b"/>
              <a:pathLst>
                <a:path w="48" h="51">
                  <a:moveTo>
                    <a:pt x="37" y="6"/>
                  </a:moveTo>
                  <a:cubicBezTo>
                    <a:pt x="47" y="11"/>
                    <a:pt x="48" y="25"/>
                    <a:pt x="41" y="36"/>
                  </a:cubicBezTo>
                  <a:cubicBezTo>
                    <a:pt x="34" y="47"/>
                    <a:pt x="20" y="51"/>
                    <a:pt x="11" y="45"/>
                  </a:cubicBezTo>
                  <a:cubicBezTo>
                    <a:pt x="2" y="40"/>
                    <a:pt x="0" y="26"/>
                    <a:pt x="7" y="15"/>
                  </a:cubicBezTo>
                  <a:cubicBezTo>
                    <a:pt x="15" y="4"/>
                    <a:pt x="28" y="0"/>
                    <a:pt x="37"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697" name="Picture 2673">
              <a:extLst>
                <a:ext uri="{FF2B5EF4-FFF2-40B4-BE49-F238E27FC236}">
                  <a16:creationId xmlns:a16="http://schemas.microsoft.com/office/drawing/2014/main" id="{A0F1D24B-9785-41D6-8A28-4F3580A45609}"/>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15100" y="3540125"/>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2674">
              <a:extLst>
                <a:ext uri="{FF2B5EF4-FFF2-40B4-BE49-F238E27FC236}">
                  <a16:creationId xmlns:a16="http://schemas.microsoft.com/office/drawing/2014/main" id="{F6E27389-91E8-4A8C-A8CB-8B1DBCD67E95}"/>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24625" y="3544888"/>
              <a:ext cx="2413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2675">
              <a:extLst>
                <a:ext uri="{FF2B5EF4-FFF2-40B4-BE49-F238E27FC236}">
                  <a16:creationId xmlns:a16="http://schemas.microsoft.com/office/drawing/2014/main" id="{7B156132-1320-4E2B-A36D-BC9A986E5A54}"/>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51613" y="3570288"/>
              <a:ext cx="228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2676">
              <a:extLst>
                <a:ext uri="{FF2B5EF4-FFF2-40B4-BE49-F238E27FC236}">
                  <a16:creationId xmlns:a16="http://schemas.microsoft.com/office/drawing/2014/main" id="{A68C0A1C-84A2-4E19-B146-3931869DD3FF}"/>
                </a:ext>
              </a:extLst>
            </p:cNvPr>
            <p:cNvSpPr/>
            <p:nvPr/>
          </p:nvSpPr>
          <p:spPr bwMode="auto">
            <a:xfrm>
              <a:off x="6583363" y="3595688"/>
              <a:ext cx="182563" cy="187325"/>
            </a:xfrm>
            <a:custGeom>
              <a:gdLst>
                <a:gd name="T0" fmla="*/ 35 w 43"/>
                <a:gd name="T1" fmla="*/ 6 h 44"/>
                <a:gd name="T2" fmla="*/ 36 w 43"/>
                <a:gd name="T3" fmla="*/ 33 h 44"/>
                <a:gd name="T4" fmla="*/ 9 w 43"/>
                <a:gd name="T5" fmla="*/ 38 h 44"/>
                <a:gd name="T6" fmla="*/ 7 w 43"/>
                <a:gd name="T7" fmla="*/ 11 h 44"/>
                <a:gd name="T8" fmla="*/ 35 w 43"/>
                <a:gd name="T9" fmla="*/ 6 h 44"/>
              </a:gdLst>
              <a:cxnLst>
                <a:cxn ang="0">
                  <a:pos x="T0" y="T1"/>
                </a:cxn>
                <a:cxn ang="0">
                  <a:pos x="T2" y="T3"/>
                </a:cxn>
                <a:cxn ang="0">
                  <a:pos x="T4" y="T5"/>
                </a:cxn>
                <a:cxn ang="0">
                  <a:pos x="T6" y="T7"/>
                </a:cxn>
                <a:cxn ang="0">
                  <a:pos x="T8" y="T9"/>
                </a:cxn>
              </a:cxnLst>
              <a:rect l="0" t="0" r="r" b="b"/>
              <a:pathLst>
                <a:path w="43" h="44">
                  <a:moveTo>
                    <a:pt x="35" y="6"/>
                  </a:moveTo>
                  <a:cubicBezTo>
                    <a:pt x="42" y="12"/>
                    <a:pt x="43" y="24"/>
                    <a:pt x="36" y="33"/>
                  </a:cubicBezTo>
                  <a:cubicBezTo>
                    <a:pt x="29" y="41"/>
                    <a:pt x="16" y="44"/>
                    <a:pt x="9" y="38"/>
                  </a:cubicBezTo>
                  <a:cubicBezTo>
                    <a:pt x="1" y="32"/>
                    <a:pt x="0" y="20"/>
                    <a:pt x="7" y="11"/>
                  </a:cubicBezTo>
                  <a:cubicBezTo>
                    <a:pt x="14" y="2"/>
                    <a:pt x="27" y="0"/>
                    <a:pt x="35" y="6"/>
                  </a:cubicBezTo>
                </a:path>
              </a:pathLst>
            </a:custGeom>
            <a:solidFill>
              <a:srgbClr val="28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1" name="Picture 2677">
              <a:extLst>
                <a:ext uri="{FF2B5EF4-FFF2-40B4-BE49-F238E27FC236}">
                  <a16:creationId xmlns:a16="http://schemas.microsoft.com/office/drawing/2014/main" id="{B2FAF8B0-C571-405F-8D45-BDFE46914215}"/>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572250" y="3581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2" name="Picture 2678">
              <a:extLst>
                <a:ext uri="{FF2B5EF4-FFF2-40B4-BE49-F238E27FC236}">
                  <a16:creationId xmlns:a16="http://schemas.microsoft.com/office/drawing/2014/main" id="{77233548-AFE6-4221-8D07-DE25430AD2E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983413" y="3838575"/>
              <a:ext cx="2682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3" name="Picture 2679">
              <a:extLst>
                <a:ext uri="{FF2B5EF4-FFF2-40B4-BE49-F238E27FC236}">
                  <a16:creationId xmlns:a16="http://schemas.microsoft.com/office/drawing/2014/main" id="{4DB407B5-2495-4F4D-BDF2-8E0C28D3FB1E}"/>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4" name="Picture 2680">
              <a:extLst>
                <a:ext uri="{FF2B5EF4-FFF2-40B4-BE49-F238E27FC236}">
                  <a16:creationId xmlns:a16="http://schemas.microsoft.com/office/drawing/2014/main" id="{A6785167-A426-4611-8352-890FC28E7316}"/>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5" name="Picture 2681">
              <a:extLst>
                <a:ext uri="{FF2B5EF4-FFF2-40B4-BE49-F238E27FC236}">
                  <a16:creationId xmlns:a16="http://schemas.microsoft.com/office/drawing/2014/main" id="{D7724E27-E5AF-4946-B262-C2466BFBA625}"/>
                </a:ext>
              </a:extLst>
            </p:cNvPr>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15175" y="4052888"/>
              <a:ext cx="381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6" name="Picture 2682">
              <a:extLst>
                <a:ext uri="{FF2B5EF4-FFF2-40B4-BE49-F238E27FC236}">
                  <a16:creationId xmlns:a16="http://schemas.microsoft.com/office/drawing/2014/main" id="{EC6B0950-2D10-4A04-8D47-2D288C0E80CA}"/>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07238" y="3933825"/>
              <a:ext cx="2794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 name="Picture 2683">
              <a:extLst>
                <a:ext uri="{FF2B5EF4-FFF2-40B4-BE49-F238E27FC236}">
                  <a16:creationId xmlns:a16="http://schemas.microsoft.com/office/drawing/2014/main" id="{206F8DE6-2FC5-4A51-95E4-2D51B796BD96}"/>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23113" y="4057650"/>
              <a:ext cx="165100"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2684">
              <a:extLst>
                <a:ext uri="{FF2B5EF4-FFF2-40B4-BE49-F238E27FC236}">
                  <a16:creationId xmlns:a16="http://schemas.microsoft.com/office/drawing/2014/main" id="{EAF22742-182A-4B56-AEC5-DF5A628D670D}"/>
                </a:ext>
              </a:extLst>
            </p:cNvPr>
            <p:cNvSpPr/>
            <p:nvPr/>
          </p:nvSpPr>
          <p:spPr bwMode="auto">
            <a:xfrm>
              <a:off x="7273925" y="4183063"/>
              <a:ext cx="9525" cy="3175"/>
            </a:xfrm>
            <a:custGeom>
              <a:gdLst>
                <a:gd name="T0" fmla="*/ 0 w 2"/>
                <a:gd name="T1" fmla="*/ 0 h 1"/>
                <a:gd name="T2" fmla="*/ 2 w 2"/>
                <a:gd name="T3" fmla="*/ 1 h 1"/>
                <a:gd name="T4" fmla="*/ 2 w 2"/>
                <a:gd name="T5" fmla="*/ 1 h 1"/>
                <a:gd name="T6" fmla="*/ 2 w 2"/>
                <a:gd name="T7" fmla="*/ 0 h 1"/>
                <a:gd name="T8" fmla="*/ 0 w 2"/>
                <a:gd name="T9" fmla="*/ 0 h 1"/>
              </a:gdLst>
              <a:cxnLst>
                <a:cxn ang="0">
                  <a:pos x="T0" y="T1"/>
                </a:cxn>
                <a:cxn ang="0">
                  <a:pos x="T2" y="T3"/>
                </a:cxn>
                <a:cxn ang="0">
                  <a:pos x="T4" y="T5"/>
                </a:cxn>
                <a:cxn ang="0">
                  <a:pos x="T6" y="T7"/>
                </a:cxn>
                <a:cxn ang="0">
                  <a:pos x="T8" y="T9"/>
                </a:cxn>
              </a:cxnLst>
              <a:rect l="0" t="0" r="r" b="b"/>
              <a:pathLst>
                <a:path w="2" h="1">
                  <a:moveTo>
                    <a:pt x="0" y="0"/>
                  </a:moveTo>
                  <a:cubicBezTo>
                    <a:pt x="1" y="1"/>
                    <a:pt x="2" y="1"/>
                    <a:pt x="2" y="1"/>
                  </a:cubicBezTo>
                  <a:cubicBezTo>
                    <a:pt x="2" y="1"/>
                    <a:pt x="2" y="1"/>
                    <a:pt x="2" y="1"/>
                  </a:cubicBezTo>
                  <a:cubicBezTo>
                    <a:pt x="2" y="1"/>
                    <a:pt x="2" y="0"/>
                    <a:pt x="2" y="0"/>
                  </a:cubicBezTo>
                  <a:cubicBezTo>
                    <a:pt x="1" y="0"/>
                    <a:pt x="1" y="0"/>
                    <a:pt x="0" y="0"/>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09" name="Picture 2685">
              <a:extLst>
                <a:ext uri="{FF2B5EF4-FFF2-40B4-BE49-F238E27FC236}">
                  <a16:creationId xmlns:a16="http://schemas.microsoft.com/office/drawing/2014/main" id="{836251DD-0557-4318-89DB-51E2EB789E23}"/>
                </a:ext>
              </a:extLst>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43763" y="4149725"/>
              <a:ext cx="508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0" name="Picture 2686">
              <a:extLst>
                <a:ext uri="{FF2B5EF4-FFF2-40B4-BE49-F238E27FC236}">
                  <a16:creationId xmlns:a16="http://schemas.microsoft.com/office/drawing/2014/main" id="{EECC7225-E8B1-450A-95CF-20DE369E7E94}"/>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43750" y="4059238"/>
              <a:ext cx="1666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1" name="Picture 2687">
              <a:extLst>
                <a:ext uri="{FF2B5EF4-FFF2-40B4-BE49-F238E27FC236}">
                  <a16:creationId xmlns:a16="http://schemas.microsoft.com/office/drawing/2014/main" id="{6DCF0B8B-BBC3-4604-9650-1604E14810DC}"/>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32650" y="4008438"/>
              <a:ext cx="165100"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2" name="Picture 2688">
              <a:extLst>
                <a:ext uri="{FF2B5EF4-FFF2-40B4-BE49-F238E27FC236}">
                  <a16:creationId xmlns:a16="http://schemas.microsoft.com/office/drawing/2014/main" id="{3BF10ED4-EA3A-4CFC-B384-2F619491DB3B}"/>
                </a:ext>
              </a:extLst>
            </p:cNvPr>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37013"/>
              <a:ext cx="255588"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3" name="Picture 2689">
              <a:extLst>
                <a:ext uri="{FF2B5EF4-FFF2-40B4-BE49-F238E27FC236}">
                  <a16:creationId xmlns:a16="http://schemas.microsoft.com/office/drawing/2014/main" id="{2295BB66-B292-437F-B7CB-8E2C28DA02B0}"/>
                </a:ext>
              </a:extLst>
            </p:cNvPr>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4875" y="4056063"/>
              <a:ext cx="177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4" name="Picture 2690">
              <a:extLst>
                <a:ext uri="{FF2B5EF4-FFF2-40B4-BE49-F238E27FC236}">
                  <a16:creationId xmlns:a16="http://schemas.microsoft.com/office/drawing/2014/main" id="{9AF13ABE-F557-4141-B26E-251A65E71AB6}"/>
                </a:ext>
              </a:extLst>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58050" y="4086225"/>
              <a:ext cx="1778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5" name="Picture 2691">
              <a:extLst>
                <a:ext uri="{FF2B5EF4-FFF2-40B4-BE49-F238E27FC236}">
                  <a16:creationId xmlns:a16="http://schemas.microsoft.com/office/drawing/2014/main" id="{4C4615B7-D173-4441-A5D6-38818E6093E1}"/>
                </a:ext>
              </a:extLst>
            </p:cNvPr>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9488" y="4049713"/>
              <a:ext cx="1016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6" name="Picture 2692">
              <a:extLst>
                <a:ext uri="{FF2B5EF4-FFF2-40B4-BE49-F238E27FC236}">
                  <a16:creationId xmlns:a16="http://schemas.microsoft.com/office/drawing/2014/main" id="{1E4D6669-1700-422E-BC34-BA8BCB7C6C37}"/>
                </a:ext>
              </a:extLst>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6638" y="4110038"/>
              <a:ext cx="13970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 name="Picture 2693">
              <a:extLst>
                <a:ext uri="{FF2B5EF4-FFF2-40B4-BE49-F238E27FC236}">
                  <a16:creationId xmlns:a16="http://schemas.microsoft.com/office/drawing/2014/main" id="{B9EF2CE1-852E-4AA6-940E-9D72A59763DA}"/>
                </a:ext>
              </a:extLst>
            </p:cNvPr>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88225" y="4111625"/>
              <a:ext cx="1412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 name="Picture 2694">
              <a:extLst>
                <a:ext uri="{FF2B5EF4-FFF2-40B4-BE49-F238E27FC236}">
                  <a16:creationId xmlns:a16="http://schemas.microsoft.com/office/drawing/2014/main" id="{145A2C8E-D416-4205-8655-6FFA3FEB0F80}"/>
                </a:ext>
              </a:extLst>
            </p:cNvPr>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96163" y="4122738"/>
              <a:ext cx="266700" cy="26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9" name="Picture 2695">
              <a:extLst>
                <a:ext uri="{FF2B5EF4-FFF2-40B4-BE49-F238E27FC236}">
                  <a16:creationId xmlns:a16="http://schemas.microsoft.com/office/drawing/2014/main" id="{32CACD0C-8521-462B-BBA6-D44D3A545517}"/>
                </a:ext>
              </a:extLst>
            </p:cNvPr>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10475" y="4267200"/>
              <a:ext cx="2540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0" name="Picture 2696">
              <a:extLst>
                <a:ext uri="{FF2B5EF4-FFF2-40B4-BE49-F238E27FC236}">
                  <a16:creationId xmlns:a16="http://schemas.microsoft.com/office/drawing/2014/main" id="{72D64D65-E070-4B40-9244-A555F2CAF853}"/>
                </a:ext>
              </a:extLst>
            </p:cNvPr>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45400" y="4297363"/>
              <a:ext cx="230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1" name="Picture 2697">
              <a:extLst>
                <a:ext uri="{FF2B5EF4-FFF2-40B4-BE49-F238E27FC236}">
                  <a16:creationId xmlns:a16="http://schemas.microsoft.com/office/drawing/2014/main" id="{5C0F4C26-0CB7-4878-B781-E0B70E969773}"/>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654925" y="4295775"/>
              <a:ext cx="76200"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2698">
              <a:extLst>
                <a:ext uri="{FF2B5EF4-FFF2-40B4-BE49-F238E27FC236}">
                  <a16:creationId xmlns:a16="http://schemas.microsoft.com/office/drawing/2014/main" id="{82A1AC21-7E13-45F6-A575-2D4561759F28}"/>
                </a:ext>
              </a:extLst>
            </p:cNvPr>
            <p:cNvSpPr/>
            <p:nvPr/>
          </p:nvSpPr>
          <p:spPr bwMode="auto">
            <a:xfrm>
              <a:off x="7677150" y="4216400"/>
              <a:ext cx="550863" cy="250825"/>
            </a:xfrm>
            <a:custGeom>
              <a:gdLst>
                <a:gd name="T0" fmla="*/ 4 w 130"/>
                <a:gd name="T1" fmla="*/ 26 h 59"/>
                <a:gd name="T2" fmla="*/ 7 w 130"/>
                <a:gd name="T3" fmla="*/ 25 h 59"/>
                <a:gd name="T4" fmla="*/ 78 w 130"/>
                <a:gd name="T5" fmla="*/ 8 h 59"/>
                <a:gd name="T6" fmla="*/ 84 w 130"/>
                <a:gd name="T7" fmla="*/ 8 h 59"/>
                <a:gd name="T8" fmla="*/ 88 w 130"/>
                <a:gd name="T9" fmla="*/ 10 h 59"/>
                <a:gd name="T10" fmla="*/ 92 w 130"/>
                <a:gd name="T11" fmla="*/ 8 h 59"/>
                <a:gd name="T12" fmla="*/ 123 w 130"/>
                <a:gd name="T13" fmla="*/ 32 h 59"/>
                <a:gd name="T14" fmla="*/ 112 w 130"/>
                <a:gd name="T15" fmla="*/ 42 h 59"/>
                <a:gd name="T16" fmla="*/ 84 w 130"/>
                <a:gd name="T17" fmla="*/ 45 h 59"/>
                <a:gd name="T18" fmla="*/ 44 w 130"/>
                <a:gd name="T19" fmla="*/ 53 h 59"/>
                <a:gd name="T20" fmla="*/ 38 w 130"/>
                <a:gd name="T21" fmla="*/ 53 h 59"/>
                <a:gd name="T22" fmla="*/ 36 w 130"/>
                <a:gd name="T23" fmla="*/ 56 h 59"/>
                <a:gd name="T24" fmla="*/ 48 w 130"/>
                <a:gd name="T25" fmla="*/ 55 h 59"/>
                <a:gd name="T26" fmla="*/ 94 w 130"/>
                <a:gd name="T27" fmla="*/ 46 h 59"/>
                <a:gd name="T28" fmla="*/ 119 w 130"/>
                <a:gd name="T29" fmla="*/ 41 h 59"/>
                <a:gd name="T30" fmla="*/ 123 w 130"/>
                <a:gd name="T31" fmla="*/ 26 h 59"/>
                <a:gd name="T32" fmla="*/ 91 w 130"/>
                <a:gd name="T33" fmla="*/ 5 h 59"/>
                <a:gd name="T34" fmla="*/ 83 w 130"/>
                <a:gd name="T35" fmla="*/ 1 h 59"/>
                <a:gd name="T36" fmla="*/ 81 w 130"/>
                <a:gd name="T37" fmla="*/ 5 h 59"/>
                <a:gd name="T38" fmla="*/ 74 w 130"/>
                <a:gd name="T39" fmla="*/ 6 h 59"/>
                <a:gd name="T40" fmla="*/ 10 w 130"/>
                <a:gd name="T41" fmla="*/ 18 h 59"/>
                <a:gd name="T42" fmla="*/ 4 w 130"/>
                <a:gd name="T43" fmla="*/ 26 h 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9">
                  <a:moveTo>
                    <a:pt x="4" y="26"/>
                  </a:moveTo>
                  <a:cubicBezTo>
                    <a:pt x="4" y="26"/>
                    <a:pt x="6" y="27"/>
                    <a:pt x="7" y="25"/>
                  </a:cubicBezTo>
                  <a:cubicBezTo>
                    <a:pt x="7" y="25"/>
                    <a:pt x="27" y="7"/>
                    <a:pt x="78" y="8"/>
                  </a:cubicBezTo>
                  <a:cubicBezTo>
                    <a:pt x="78" y="8"/>
                    <a:pt x="83" y="9"/>
                    <a:pt x="84" y="8"/>
                  </a:cubicBezTo>
                  <a:cubicBezTo>
                    <a:pt x="84" y="8"/>
                    <a:pt x="85" y="9"/>
                    <a:pt x="88" y="10"/>
                  </a:cubicBezTo>
                  <a:cubicBezTo>
                    <a:pt x="88" y="10"/>
                    <a:pt x="92" y="10"/>
                    <a:pt x="92" y="8"/>
                  </a:cubicBezTo>
                  <a:cubicBezTo>
                    <a:pt x="92" y="8"/>
                    <a:pt x="127" y="25"/>
                    <a:pt x="123" y="32"/>
                  </a:cubicBezTo>
                  <a:cubicBezTo>
                    <a:pt x="123" y="32"/>
                    <a:pt x="122" y="40"/>
                    <a:pt x="112" y="42"/>
                  </a:cubicBezTo>
                  <a:cubicBezTo>
                    <a:pt x="112" y="42"/>
                    <a:pt x="91" y="45"/>
                    <a:pt x="84" y="45"/>
                  </a:cubicBezTo>
                  <a:cubicBezTo>
                    <a:pt x="84" y="45"/>
                    <a:pt x="56" y="48"/>
                    <a:pt x="44" y="53"/>
                  </a:cubicBezTo>
                  <a:cubicBezTo>
                    <a:pt x="44" y="53"/>
                    <a:pt x="41" y="54"/>
                    <a:pt x="38" y="53"/>
                  </a:cubicBezTo>
                  <a:cubicBezTo>
                    <a:pt x="36" y="56"/>
                    <a:pt x="36" y="56"/>
                    <a:pt x="36" y="56"/>
                  </a:cubicBezTo>
                  <a:cubicBezTo>
                    <a:pt x="36" y="56"/>
                    <a:pt x="39" y="59"/>
                    <a:pt x="48" y="55"/>
                  </a:cubicBezTo>
                  <a:cubicBezTo>
                    <a:pt x="48" y="55"/>
                    <a:pt x="74" y="46"/>
                    <a:pt x="94" y="46"/>
                  </a:cubicBezTo>
                  <a:cubicBezTo>
                    <a:pt x="94" y="46"/>
                    <a:pt x="111" y="46"/>
                    <a:pt x="119" y="41"/>
                  </a:cubicBezTo>
                  <a:cubicBezTo>
                    <a:pt x="119" y="41"/>
                    <a:pt x="130" y="34"/>
                    <a:pt x="123" y="26"/>
                  </a:cubicBezTo>
                  <a:cubicBezTo>
                    <a:pt x="123" y="26"/>
                    <a:pt x="110" y="11"/>
                    <a:pt x="91" y="5"/>
                  </a:cubicBezTo>
                  <a:cubicBezTo>
                    <a:pt x="91" y="5"/>
                    <a:pt x="86" y="0"/>
                    <a:pt x="83" y="1"/>
                  </a:cubicBezTo>
                  <a:cubicBezTo>
                    <a:pt x="83" y="1"/>
                    <a:pt x="79" y="2"/>
                    <a:pt x="81" y="5"/>
                  </a:cubicBezTo>
                  <a:cubicBezTo>
                    <a:pt x="81" y="5"/>
                    <a:pt x="80" y="7"/>
                    <a:pt x="74" y="6"/>
                  </a:cubicBezTo>
                  <a:cubicBezTo>
                    <a:pt x="74" y="6"/>
                    <a:pt x="38" y="5"/>
                    <a:pt x="10" y="18"/>
                  </a:cubicBezTo>
                  <a:cubicBezTo>
                    <a:pt x="10" y="18"/>
                    <a:pt x="0" y="22"/>
                    <a:pt x="4" y="26"/>
                  </a:cubicBezTo>
                  <a:close/>
                </a:path>
              </a:pathLst>
            </a:custGeom>
            <a:solidFill>
              <a:srgbClr val="FFC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sp>
          <p:nvSpPr>
            <p:cNvPr id="72" name="Freeform 2699">
              <a:extLst>
                <a:ext uri="{FF2B5EF4-FFF2-40B4-BE49-F238E27FC236}">
                  <a16:creationId xmlns:a16="http://schemas.microsoft.com/office/drawing/2014/main" id="{61A19C72-EFFC-4DAC-81B3-F856D63CF230}"/>
                </a:ext>
              </a:extLst>
            </p:cNvPr>
            <p:cNvSpPr/>
            <p:nvPr/>
          </p:nvSpPr>
          <p:spPr bwMode="auto">
            <a:xfrm>
              <a:off x="7677150" y="4229100"/>
              <a:ext cx="550863" cy="238125"/>
            </a:xfrm>
            <a:custGeom>
              <a:gdLst>
                <a:gd name="T0" fmla="*/ 4 w 130"/>
                <a:gd name="T1" fmla="*/ 23 h 56"/>
                <a:gd name="T2" fmla="*/ 7 w 130"/>
                <a:gd name="T3" fmla="*/ 22 h 56"/>
                <a:gd name="T4" fmla="*/ 78 w 130"/>
                <a:gd name="T5" fmla="*/ 5 h 56"/>
                <a:gd name="T6" fmla="*/ 84 w 130"/>
                <a:gd name="T7" fmla="*/ 5 h 56"/>
                <a:gd name="T8" fmla="*/ 88 w 130"/>
                <a:gd name="T9" fmla="*/ 7 h 56"/>
                <a:gd name="T10" fmla="*/ 92 w 130"/>
                <a:gd name="T11" fmla="*/ 5 h 56"/>
                <a:gd name="T12" fmla="*/ 124 w 130"/>
                <a:gd name="T13" fmla="*/ 29 h 56"/>
                <a:gd name="T14" fmla="*/ 113 w 130"/>
                <a:gd name="T15" fmla="*/ 39 h 56"/>
                <a:gd name="T16" fmla="*/ 84 w 130"/>
                <a:gd name="T17" fmla="*/ 42 h 56"/>
                <a:gd name="T18" fmla="*/ 44 w 130"/>
                <a:gd name="T19" fmla="*/ 51 h 56"/>
                <a:gd name="T20" fmla="*/ 38 w 130"/>
                <a:gd name="T21" fmla="*/ 50 h 56"/>
                <a:gd name="T22" fmla="*/ 37 w 130"/>
                <a:gd name="T23" fmla="*/ 53 h 56"/>
                <a:gd name="T24" fmla="*/ 48 w 130"/>
                <a:gd name="T25" fmla="*/ 52 h 56"/>
                <a:gd name="T26" fmla="*/ 94 w 130"/>
                <a:gd name="T27" fmla="*/ 43 h 56"/>
                <a:gd name="T28" fmla="*/ 119 w 130"/>
                <a:gd name="T29" fmla="*/ 38 h 56"/>
                <a:gd name="T30" fmla="*/ 123 w 130"/>
                <a:gd name="T31" fmla="*/ 23 h 56"/>
                <a:gd name="T32" fmla="*/ 91 w 130"/>
                <a:gd name="T33" fmla="*/ 4 h 56"/>
                <a:gd name="T34" fmla="*/ 85 w 130"/>
                <a:gd name="T35" fmla="*/ 1 h 56"/>
                <a:gd name="T36" fmla="*/ 84 w 130"/>
                <a:gd name="T37" fmla="*/ 3 h 56"/>
                <a:gd name="T38" fmla="*/ 75 w 130"/>
                <a:gd name="T39" fmla="*/ 4 h 56"/>
                <a:gd name="T40" fmla="*/ 11 w 130"/>
                <a:gd name="T41" fmla="*/ 17 h 56"/>
                <a:gd name="T42" fmla="*/ 4 w 130"/>
                <a:gd name="T43" fmla="*/ 23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56">
                  <a:moveTo>
                    <a:pt x="4" y="23"/>
                  </a:moveTo>
                  <a:cubicBezTo>
                    <a:pt x="4" y="23"/>
                    <a:pt x="6" y="24"/>
                    <a:pt x="7" y="22"/>
                  </a:cubicBezTo>
                  <a:cubicBezTo>
                    <a:pt x="7" y="22"/>
                    <a:pt x="27" y="4"/>
                    <a:pt x="78" y="5"/>
                  </a:cubicBezTo>
                  <a:cubicBezTo>
                    <a:pt x="78" y="5"/>
                    <a:pt x="83" y="6"/>
                    <a:pt x="84" y="5"/>
                  </a:cubicBezTo>
                  <a:cubicBezTo>
                    <a:pt x="84" y="5"/>
                    <a:pt x="84" y="6"/>
                    <a:pt x="88" y="7"/>
                  </a:cubicBezTo>
                  <a:cubicBezTo>
                    <a:pt x="88" y="7"/>
                    <a:pt x="92" y="7"/>
                    <a:pt x="92" y="5"/>
                  </a:cubicBezTo>
                  <a:cubicBezTo>
                    <a:pt x="92" y="5"/>
                    <a:pt x="128" y="22"/>
                    <a:pt x="124" y="29"/>
                  </a:cubicBezTo>
                  <a:cubicBezTo>
                    <a:pt x="124" y="29"/>
                    <a:pt x="123" y="37"/>
                    <a:pt x="113" y="39"/>
                  </a:cubicBezTo>
                  <a:cubicBezTo>
                    <a:pt x="113" y="39"/>
                    <a:pt x="91" y="42"/>
                    <a:pt x="84" y="42"/>
                  </a:cubicBezTo>
                  <a:cubicBezTo>
                    <a:pt x="84" y="42"/>
                    <a:pt x="56" y="46"/>
                    <a:pt x="44" y="51"/>
                  </a:cubicBezTo>
                  <a:cubicBezTo>
                    <a:pt x="44" y="51"/>
                    <a:pt x="41" y="51"/>
                    <a:pt x="38" y="50"/>
                  </a:cubicBezTo>
                  <a:cubicBezTo>
                    <a:pt x="37" y="53"/>
                    <a:pt x="37" y="53"/>
                    <a:pt x="37" y="53"/>
                  </a:cubicBezTo>
                  <a:cubicBezTo>
                    <a:pt x="37" y="53"/>
                    <a:pt x="39" y="56"/>
                    <a:pt x="48" y="52"/>
                  </a:cubicBezTo>
                  <a:cubicBezTo>
                    <a:pt x="48" y="52"/>
                    <a:pt x="74" y="43"/>
                    <a:pt x="94" y="43"/>
                  </a:cubicBezTo>
                  <a:cubicBezTo>
                    <a:pt x="94" y="43"/>
                    <a:pt x="111" y="43"/>
                    <a:pt x="119" y="38"/>
                  </a:cubicBezTo>
                  <a:cubicBezTo>
                    <a:pt x="119" y="38"/>
                    <a:pt x="130" y="32"/>
                    <a:pt x="123" y="23"/>
                  </a:cubicBezTo>
                  <a:cubicBezTo>
                    <a:pt x="123" y="23"/>
                    <a:pt x="110" y="10"/>
                    <a:pt x="91" y="4"/>
                  </a:cubicBezTo>
                  <a:cubicBezTo>
                    <a:pt x="91" y="4"/>
                    <a:pt x="88" y="0"/>
                    <a:pt x="85" y="1"/>
                  </a:cubicBezTo>
                  <a:cubicBezTo>
                    <a:pt x="85" y="1"/>
                    <a:pt x="81" y="0"/>
                    <a:pt x="84" y="3"/>
                  </a:cubicBezTo>
                  <a:cubicBezTo>
                    <a:pt x="84" y="3"/>
                    <a:pt x="81" y="5"/>
                    <a:pt x="75" y="4"/>
                  </a:cubicBezTo>
                  <a:cubicBezTo>
                    <a:pt x="75" y="4"/>
                    <a:pt x="38" y="4"/>
                    <a:pt x="11" y="17"/>
                  </a:cubicBezTo>
                  <a:cubicBezTo>
                    <a:pt x="11" y="17"/>
                    <a:pt x="0" y="19"/>
                    <a:pt x="4" y="23"/>
                  </a:cubicBezTo>
                  <a:close/>
                </a:path>
              </a:pathLst>
            </a:custGeom>
            <a:solidFill>
              <a:srgbClr val="77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a:ea typeface="微软雅黑"/>
                <a:sym typeface="Arial"/>
              </a:endParaRPr>
            </a:p>
          </p:txBody>
        </p:sp>
        <p:pic>
          <p:nvPicPr>
            <p:cNvPr id="3724" name="Picture 2700">
              <a:extLst>
                <a:ext uri="{FF2B5EF4-FFF2-40B4-BE49-F238E27FC236}">
                  <a16:creationId xmlns:a16="http://schemas.microsoft.com/office/drawing/2014/main" id="{CA953288-F996-4A26-B9E3-D008EF78A933}"/>
                </a:ext>
              </a:extLst>
            </p:cNvPr>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164388" y="4054475"/>
              <a:ext cx="5080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5" name="Picture 2701">
              <a:extLst>
                <a:ext uri="{FF2B5EF4-FFF2-40B4-BE49-F238E27FC236}">
                  <a16:creationId xmlns:a16="http://schemas.microsoft.com/office/drawing/2014/main" id="{8C72BA78-1EB2-47CA-AFFF-3EAADE2FA784}"/>
                </a:ext>
              </a:extLst>
            </p:cNvPr>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280275" y="4111625"/>
              <a:ext cx="889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6" name="Picture 2702">
              <a:extLst>
                <a:ext uri="{FF2B5EF4-FFF2-40B4-BE49-F238E27FC236}">
                  <a16:creationId xmlns:a16="http://schemas.microsoft.com/office/drawing/2014/main" id="{5F8A9D2E-16F1-43BA-9499-FE6FAC3D7D90}"/>
                </a:ext>
              </a:extLst>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05675" y="4067175"/>
              <a:ext cx="1270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 name="Picture 2703">
              <a:extLst>
                <a:ext uri="{FF2B5EF4-FFF2-40B4-BE49-F238E27FC236}">
                  <a16:creationId xmlns:a16="http://schemas.microsoft.com/office/drawing/2014/main" id="{6944ED10-960A-4E40-AA44-B42DCF2E8FFA}"/>
                </a:ext>
              </a:extLst>
            </p:cNvPr>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326313" y="4087813"/>
              <a:ext cx="101600"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8" name="Picture 2704">
              <a:extLst>
                <a:ext uri="{FF2B5EF4-FFF2-40B4-BE49-F238E27FC236}">
                  <a16:creationId xmlns:a16="http://schemas.microsoft.com/office/drawing/2014/main" id="{2437FCF7-B275-49F1-93E0-7766CD42429F}"/>
                </a:ext>
              </a:extLst>
            </p:cNvPr>
            <p:cNvPicPr>
              <a:picLocks noChangeAspect="1" noChangeArrowheads="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7408863" y="4065588"/>
              <a:ext cx="4889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9" name="Picture 2705">
              <a:extLst>
                <a:ext uri="{FF2B5EF4-FFF2-40B4-BE49-F238E27FC236}">
                  <a16:creationId xmlns:a16="http://schemas.microsoft.com/office/drawing/2014/main" id="{54B42CAA-4486-41FB-9F2F-1E0A58729088}"/>
                </a:ext>
              </a:extLst>
            </p:cNvPr>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6464300" y="3613150"/>
              <a:ext cx="957263"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0" name="Picture 2706">
              <a:extLst>
                <a:ext uri="{FF2B5EF4-FFF2-40B4-BE49-F238E27FC236}">
                  <a16:creationId xmlns:a16="http://schemas.microsoft.com/office/drawing/2014/main" id="{D652F2C7-337C-4182-9C9F-346DFBD4583E}"/>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5992813" y="3155950"/>
              <a:ext cx="4841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06" name="文本框 2705">
            <a:extLst>
              <a:ext uri="{FF2B5EF4-FFF2-40B4-BE49-F238E27FC236}">
                <a16:creationId xmlns:a16="http://schemas.microsoft.com/office/drawing/2014/main" id="{7267440A-F2AD-4721-8918-70DBCD0E8139}"/>
              </a:ext>
            </a:extLst>
          </p:cNvPr>
          <p:cNvSpPr txBox="1"/>
          <p:nvPr/>
        </p:nvSpPr>
        <p:spPr>
          <a:xfrm>
            <a:off x="2621534" y="2911812"/>
            <a:ext cx="6795800" cy="1107996"/>
          </a:xfrm>
          <a:prstGeom prst="rect">
            <a:avLst/>
          </a:prstGeom>
          <a:noFill/>
        </p:spPr>
        <p:txBody>
          <a:bodyPr wrap="square" rtlCol="0">
            <a:spAutoFit/>
          </a:bodyPr>
          <a:lstStyle/>
          <a:p>
            <a:pPr algn="ctr"/>
            <a:r>
              <a:rPr lang="zh-CN" altLang="en-US" sz="6600" b="1">
                <a:solidFill>
                  <a:schemeClr val="bg1"/>
                </a:solidFill>
                <a:latin typeface="Arial"/>
                <a:ea typeface="微软雅黑"/>
                <a:sym typeface="Arial"/>
              </a:rPr>
              <a:t>新时代历史使命</a:t>
            </a:r>
          </a:p>
        </p:txBody>
      </p:sp>
      <p:grpSp>
        <p:nvGrpSpPr>
          <p:cNvPr id="2707" name="组合 2706">
            <a:extLst>
              <a:ext uri="{FF2B5EF4-FFF2-40B4-BE49-F238E27FC236}">
                <a16:creationId xmlns:a16="http://schemas.microsoft.com/office/drawing/2014/main" id="{F1BBF456-B7D6-480F-BFD5-86B73878CEE1}"/>
              </a:ext>
            </a:extLst>
          </p:cNvPr>
          <p:cNvGrpSpPr/>
          <p:nvPr>
            <p:custDataLst>
              <p:tags r:id="rId36"/>
            </p:custDataLst>
          </p:nvPr>
        </p:nvGrpSpPr>
        <p:grpSpPr>
          <a:xfrm>
            <a:off x="10242933" y="321280"/>
            <a:ext cx="1725227" cy="303409"/>
            <a:chOff x="3159125" y="2914650"/>
            <a:chExt cx="5867400" cy="1031876"/>
          </a:xfrm>
        </p:grpSpPr>
        <p:sp>
          <p:nvSpPr>
            <p:cNvPr id="2708" name="Freeform 5">
              <a:extLst>
                <a:ext uri="{FF2B5EF4-FFF2-40B4-BE49-F238E27FC236}">
                  <a16:creationId xmlns:a16="http://schemas.microsoft.com/office/drawing/2014/main" id="{D3552A6F-1D93-4523-AE0C-2982312B10CE}"/>
                </a:ext>
              </a:extLst>
            </p:cNvPr>
            <p:cNvSpPr/>
            <p:nvPr/>
          </p:nvSpPr>
          <p:spPr bwMode="auto">
            <a:xfrm>
              <a:off x="7432675" y="2954338"/>
              <a:ext cx="481013" cy="989013"/>
            </a:xfrm>
            <a:custGeom>
              <a:gdLst>
                <a:gd name="T0" fmla="*/ 0 w 161"/>
                <a:gd name="T1" fmla="*/ 0 h 330"/>
                <a:gd name="T2" fmla="*/ 35 w 161"/>
                <a:gd name="T3" fmla="*/ 0 h 330"/>
                <a:gd name="T4" fmla="*/ 35 w 161"/>
                <a:gd name="T5" fmla="*/ 269 h 330"/>
                <a:gd name="T6" fmla="*/ 42 w 161"/>
                <a:gd name="T7" fmla="*/ 288 h 330"/>
                <a:gd name="T8" fmla="*/ 56 w 161"/>
                <a:gd name="T9" fmla="*/ 294 h 330"/>
                <a:gd name="T10" fmla="*/ 124 w 161"/>
                <a:gd name="T11" fmla="*/ 294 h 330"/>
                <a:gd name="T12" fmla="*/ 124 w 161"/>
                <a:gd name="T13" fmla="*/ 264 h 330"/>
                <a:gd name="T14" fmla="*/ 161 w 161"/>
                <a:gd name="T15" fmla="*/ 264 h 330"/>
                <a:gd name="T16" fmla="*/ 161 w 161"/>
                <a:gd name="T17" fmla="*/ 329 h 330"/>
                <a:gd name="T18" fmla="*/ 161 w 161"/>
                <a:gd name="T19" fmla="*/ 329 h 330"/>
                <a:gd name="T20" fmla="*/ 161 w 161"/>
                <a:gd name="T21" fmla="*/ 330 h 330"/>
                <a:gd name="T22" fmla="*/ 57 w 161"/>
                <a:gd name="T23" fmla="*/ 330 h 330"/>
                <a:gd name="T24" fmla="*/ 48 w 161"/>
                <a:gd name="T25" fmla="*/ 330 h 330"/>
                <a:gd name="T26" fmla="*/ 20 w 161"/>
                <a:gd name="T27" fmla="*/ 321 h 330"/>
                <a:gd name="T28" fmla="*/ 2 w 161"/>
                <a:gd name="T29" fmla="*/ 295 h 330"/>
                <a:gd name="T30" fmla="*/ 0 w 161"/>
                <a:gd name="T31" fmla="*/ 276 h 330"/>
                <a:gd name="T32" fmla="*/ 0 w 161"/>
                <a:gd name="T33" fmla="*/ 0 h 330"/>
                <a:gd name="T34" fmla="*/ 0 w 161"/>
                <a:gd name="T3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330">
                  <a:moveTo>
                    <a:pt x="0" y="0"/>
                  </a:moveTo>
                  <a:cubicBezTo>
                    <a:pt x="35" y="0"/>
                    <a:pt x="35" y="0"/>
                    <a:pt x="35" y="0"/>
                  </a:cubicBezTo>
                  <a:cubicBezTo>
                    <a:pt x="35" y="89"/>
                    <a:pt x="35" y="179"/>
                    <a:pt x="35" y="269"/>
                  </a:cubicBezTo>
                  <a:cubicBezTo>
                    <a:pt x="35" y="278"/>
                    <a:pt x="37" y="284"/>
                    <a:pt x="42" y="288"/>
                  </a:cubicBezTo>
                  <a:cubicBezTo>
                    <a:pt x="46" y="292"/>
                    <a:pt x="51" y="294"/>
                    <a:pt x="56" y="294"/>
                  </a:cubicBezTo>
                  <a:cubicBezTo>
                    <a:pt x="124" y="294"/>
                    <a:pt x="124" y="294"/>
                    <a:pt x="124" y="294"/>
                  </a:cubicBezTo>
                  <a:cubicBezTo>
                    <a:pt x="124" y="264"/>
                    <a:pt x="124" y="264"/>
                    <a:pt x="124" y="264"/>
                  </a:cubicBezTo>
                  <a:cubicBezTo>
                    <a:pt x="161" y="264"/>
                    <a:pt x="161" y="264"/>
                    <a:pt x="161" y="264"/>
                  </a:cubicBezTo>
                  <a:cubicBezTo>
                    <a:pt x="161" y="329"/>
                    <a:pt x="161" y="329"/>
                    <a:pt x="161" y="329"/>
                  </a:cubicBezTo>
                  <a:cubicBezTo>
                    <a:pt x="161" y="329"/>
                    <a:pt x="161" y="329"/>
                    <a:pt x="161" y="329"/>
                  </a:cubicBezTo>
                  <a:cubicBezTo>
                    <a:pt x="161" y="330"/>
                    <a:pt x="161" y="330"/>
                    <a:pt x="161" y="330"/>
                  </a:cubicBezTo>
                  <a:cubicBezTo>
                    <a:pt x="57" y="330"/>
                    <a:pt x="57" y="330"/>
                    <a:pt x="57" y="330"/>
                  </a:cubicBezTo>
                  <a:cubicBezTo>
                    <a:pt x="48" y="330"/>
                    <a:pt x="48" y="330"/>
                    <a:pt x="48" y="330"/>
                  </a:cubicBezTo>
                  <a:cubicBezTo>
                    <a:pt x="38" y="330"/>
                    <a:pt x="29" y="327"/>
                    <a:pt x="20" y="321"/>
                  </a:cubicBezTo>
                  <a:cubicBezTo>
                    <a:pt x="11" y="315"/>
                    <a:pt x="5" y="306"/>
                    <a:pt x="2" y="295"/>
                  </a:cubicBezTo>
                  <a:cubicBezTo>
                    <a:pt x="1" y="292"/>
                    <a:pt x="0" y="286"/>
                    <a:pt x="0" y="276"/>
                  </a:cubicBezTo>
                  <a:cubicBezTo>
                    <a:pt x="0" y="0"/>
                    <a:pt x="0" y="0"/>
                    <a:pt x="0" y="0"/>
                  </a:cubicBezTo>
                  <a:cubicBezTo>
                    <a:pt x="0" y="0"/>
                    <a:pt x="0" y="0"/>
                    <a:pt x="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9" name="Freeform 6">
              <a:extLst>
                <a:ext uri="{FF2B5EF4-FFF2-40B4-BE49-F238E27FC236}">
                  <a16:creationId xmlns:a16="http://schemas.microsoft.com/office/drawing/2014/main" id="{B3EAEF40-368F-4E7F-9EDC-BAC95814C07C}"/>
                </a:ext>
              </a:extLst>
            </p:cNvPr>
            <p:cNvSpPr/>
            <p:nvPr/>
          </p:nvSpPr>
          <p:spPr bwMode="auto">
            <a:xfrm>
              <a:off x="6853238" y="2957513"/>
              <a:ext cx="458788" cy="104775"/>
            </a:xfrm>
            <a:custGeom>
              <a:gdLst>
                <a:gd name="T0" fmla="*/ 0 w 289"/>
                <a:gd name="T1" fmla="*/ 0 h 66"/>
                <a:gd name="T2" fmla="*/ 289 w 289"/>
                <a:gd name="T3" fmla="*/ 0 h 66"/>
                <a:gd name="T4" fmla="*/ 289 w 289"/>
                <a:gd name="T5" fmla="*/ 66 h 66"/>
                <a:gd name="T6" fmla="*/ 0 w 289"/>
                <a:gd name="T7" fmla="*/ 66 h 66"/>
                <a:gd name="T8" fmla="*/ 0 w 289"/>
                <a:gd name="T9" fmla="*/ 0 h 66"/>
                <a:gd name="T10" fmla="*/ 0 w 289"/>
                <a:gd name="T11" fmla="*/ 0 h 66"/>
              </a:gdLst>
              <a:cxnLst>
                <a:cxn ang="0">
                  <a:pos x="T0" y="T1"/>
                </a:cxn>
                <a:cxn ang="0">
                  <a:pos x="T2" y="T3"/>
                </a:cxn>
                <a:cxn ang="0">
                  <a:pos x="T4" y="T5"/>
                </a:cxn>
                <a:cxn ang="0">
                  <a:pos x="T6" y="T7"/>
                </a:cxn>
                <a:cxn ang="0">
                  <a:pos x="T8" y="T9"/>
                </a:cxn>
                <a:cxn ang="0">
                  <a:pos x="T10" y="T11"/>
                </a:cxn>
              </a:cxnLst>
              <a:rect l="0" t="0" r="r" b="b"/>
              <a:pathLst>
                <a:path w="289" h="66">
                  <a:moveTo>
                    <a:pt x="0" y="0"/>
                  </a:moveTo>
                  <a:lnTo>
                    <a:pt x="289" y="0"/>
                  </a:lnTo>
                  <a:lnTo>
                    <a:pt x="289" y="66"/>
                  </a:lnTo>
                  <a:lnTo>
                    <a:pt x="0" y="66"/>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0" name="Freeform 7">
              <a:extLst>
                <a:ext uri="{FF2B5EF4-FFF2-40B4-BE49-F238E27FC236}">
                  <a16:creationId xmlns:a16="http://schemas.microsoft.com/office/drawing/2014/main" id="{ED82DCB0-6D24-4EE0-8859-D43D640BF708}"/>
                </a:ext>
              </a:extLst>
            </p:cNvPr>
            <p:cNvSpPr/>
            <p:nvPr/>
          </p:nvSpPr>
          <p:spPr bwMode="auto">
            <a:xfrm>
              <a:off x="7951788" y="2957513"/>
              <a:ext cx="342900" cy="982663"/>
            </a:xfrm>
            <a:custGeom>
              <a:gdLst>
                <a:gd name="T0" fmla="*/ 40 w 115"/>
                <a:gd name="T1" fmla="*/ 0 h 328"/>
                <a:gd name="T2" fmla="*/ 76 w 115"/>
                <a:gd name="T3" fmla="*/ 0 h 328"/>
                <a:gd name="T4" fmla="*/ 76 w 115"/>
                <a:gd name="T5" fmla="*/ 54 h 328"/>
                <a:gd name="T6" fmla="*/ 115 w 115"/>
                <a:gd name="T7" fmla="*/ 54 h 328"/>
                <a:gd name="T8" fmla="*/ 115 w 115"/>
                <a:gd name="T9" fmla="*/ 90 h 328"/>
                <a:gd name="T10" fmla="*/ 76 w 115"/>
                <a:gd name="T11" fmla="*/ 90 h 328"/>
                <a:gd name="T12" fmla="*/ 76 w 115"/>
                <a:gd name="T13" fmla="*/ 292 h 328"/>
                <a:gd name="T14" fmla="*/ 115 w 115"/>
                <a:gd name="T15" fmla="*/ 292 h 328"/>
                <a:gd name="T16" fmla="*/ 115 w 115"/>
                <a:gd name="T17" fmla="*/ 328 h 328"/>
                <a:gd name="T18" fmla="*/ 0 w 115"/>
                <a:gd name="T19" fmla="*/ 328 h 328"/>
                <a:gd name="T20" fmla="*/ 0 w 115"/>
                <a:gd name="T21" fmla="*/ 292 h 328"/>
                <a:gd name="T22" fmla="*/ 40 w 115"/>
                <a:gd name="T23" fmla="*/ 292 h 328"/>
                <a:gd name="T24" fmla="*/ 40 w 115"/>
                <a:gd name="T25" fmla="*/ 90 h 328"/>
                <a:gd name="T26" fmla="*/ 0 w 115"/>
                <a:gd name="T27" fmla="*/ 90 h 328"/>
                <a:gd name="T28" fmla="*/ 0 w 115"/>
                <a:gd name="T29" fmla="*/ 54 h 328"/>
                <a:gd name="T30" fmla="*/ 40 w 115"/>
                <a:gd name="T31" fmla="*/ 54 h 328"/>
                <a:gd name="T32" fmla="*/ 40 w 115"/>
                <a:gd name="T33" fmla="*/ 0 h 328"/>
                <a:gd name="T34" fmla="*/ 40 w 115"/>
                <a:gd name="T35" fmla="*/ 0 h 3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328">
                  <a:moveTo>
                    <a:pt x="40" y="0"/>
                  </a:moveTo>
                  <a:cubicBezTo>
                    <a:pt x="76" y="0"/>
                    <a:pt x="76" y="0"/>
                    <a:pt x="76" y="0"/>
                  </a:cubicBezTo>
                  <a:cubicBezTo>
                    <a:pt x="76" y="54"/>
                    <a:pt x="76" y="54"/>
                    <a:pt x="76" y="54"/>
                  </a:cubicBezTo>
                  <a:cubicBezTo>
                    <a:pt x="115" y="54"/>
                    <a:pt x="115" y="54"/>
                    <a:pt x="115" y="54"/>
                  </a:cubicBezTo>
                  <a:cubicBezTo>
                    <a:pt x="115" y="90"/>
                    <a:pt x="115" y="90"/>
                    <a:pt x="115" y="90"/>
                  </a:cubicBezTo>
                  <a:cubicBezTo>
                    <a:pt x="76" y="90"/>
                    <a:pt x="76" y="90"/>
                    <a:pt x="76" y="90"/>
                  </a:cubicBezTo>
                  <a:cubicBezTo>
                    <a:pt x="76" y="292"/>
                    <a:pt x="76" y="292"/>
                    <a:pt x="76" y="292"/>
                  </a:cubicBezTo>
                  <a:cubicBezTo>
                    <a:pt x="115" y="292"/>
                    <a:pt x="115" y="292"/>
                    <a:pt x="115" y="292"/>
                  </a:cubicBezTo>
                  <a:cubicBezTo>
                    <a:pt x="115" y="328"/>
                    <a:pt x="115" y="328"/>
                    <a:pt x="115" y="328"/>
                  </a:cubicBezTo>
                  <a:cubicBezTo>
                    <a:pt x="0" y="328"/>
                    <a:pt x="0" y="328"/>
                    <a:pt x="0" y="328"/>
                  </a:cubicBezTo>
                  <a:cubicBezTo>
                    <a:pt x="0" y="292"/>
                    <a:pt x="0" y="292"/>
                    <a:pt x="0" y="292"/>
                  </a:cubicBezTo>
                  <a:cubicBezTo>
                    <a:pt x="40" y="292"/>
                    <a:pt x="40" y="292"/>
                    <a:pt x="40" y="292"/>
                  </a:cubicBezTo>
                  <a:cubicBezTo>
                    <a:pt x="40" y="90"/>
                    <a:pt x="40" y="90"/>
                    <a:pt x="40" y="90"/>
                  </a:cubicBezTo>
                  <a:cubicBezTo>
                    <a:pt x="0" y="90"/>
                    <a:pt x="0" y="90"/>
                    <a:pt x="0" y="90"/>
                  </a:cubicBezTo>
                  <a:cubicBezTo>
                    <a:pt x="0" y="78"/>
                    <a:pt x="0" y="66"/>
                    <a:pt x="0" y="54"/>
                  </a:cubicBezTo>
                  <a:cubicBezTo>
                    <a:pt x="40" y="54"/>
                    <a:pt x="40" y="54"/>
                    <a:pt x="40" y="54"/>
                  </a:cubicBezTo>
                  <a:cubicBezTo>
                    <a:pt x="40" y="0"/>
                    <a:pt x="40" y="0"/>
                    <a:pt x="40" y="0"/>
                  </a:cubicBezTo>
                  <a:cubicBezTo>
                    <a:pt x="40" y="0"/>
                    <a:pt x="40" y="0"/>
                    <a:pt x="40"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1" name="Freeform 8">
              <a:extLst>
                <a:ext uri="{FF2B5EF4-FFF2-40B4-BE49-F238E27FC236}">
                  <a16:creationId xmlns:a16="http://schemas.microsoft.com/office/drawing/2014/main" id="{708C24A7-21C7-40A1-A925-C867DD1A385D}"/>
                </a:ext>
              </a:extLst>
            </p:cNvPr>
            <p:cNvSpPr/>
            <p:nvPr/>
          </p:nvSpPr>
          <p:spPr bwMode="auto">
            <a:xfrm>
              <a:off x="8337550" y="2957513"/>
              <a:ext cx="688975" cy="989013"/>
            </a:xfrm>
            <a:custGeom>
              <a:gdLst>
                <a:gd name="T0" fmla="*/ 102 w 231"/>
                <a:gd name="T1" fmla="*/ 0 h 330"/>
                <a:gd name="T2" fmla="*/ 139 w 231"/>
                <a:gd name="T3" fmla="*/ 0 h 330"/>
                <a:gd name="T4" fmla="*/ 139 w 231"/>
                <a:gd name="T5" fmla="*/ 23 h 330"/>
                <a:gd name="T6" fmla="*/ 231 w 231"/>
                <a:gd name="T7" fmla="*/ 23 h 330"/>
                <a:gd name="T8" fmla="*/ 231 w 231"/>
                <a:gd name="T9" fmla="*/ 59 h 330"/>
                <a:gd name="T10" fmla="*/ 80 w 231"/>
                <a:gd name="T11" fmla="*/ 59 h 330"/>
                <a:gd name="T12" fmla="*/ 76 w 231"/>
                <a:gd name="T13" fmla="*/ 114 h 330"/>
                <a:gd name="T14" fmla="*/ 174 w 231"/>
                <a:gd name="T15" fmla="*/ 114 h 330"/>
                <a:gd name="T16" fmla="*/ 230 w 231"/>
                <a:gd name="T17" fmla="*/ 173 h 330"/>
                <a:gd name="T18" fmla="*/ 230 w 231"/>
                <a:gd name="T19" fmla="*/ 270 h 330"/>
                <a:gd name="T20" fmla="*/ 223 w 231"/>
                <a:gd name="T21" fmla="*/ 305 h 330"/>
                <a:gd name="T22" fmla="*/ 176 w 231"/>
                <a:gd name="T23" fmla="*/ 328 h 330"/>
                <a:gd name="T24" fmla="*/ 140 w 231"/>
                <a:gd name="T25" fmla="*/ 328 h 330"/>
                <a:gd name="T26" fmla="*/ 140 w 231"/>
                <a:gd name="T27" fmla="*/ 292 h 330"/>
                <a:gd name="T28" fmla="*/ 166 w 231"/>
                <a:gd name="T29" fmla="*/ 292 h 330"/>
                <a:gd name="T30" fmla="*/ 194 w 231"/>
                <a:gd name="T31" fmla="*/ 266 h 330"/>
                <a:gd name="T32" fmla="*/ 194 w 231"/>
                <a:gd name="T33" fmla="*/ 179 h 330"/>
                <a:gd name="T34" fmla="*/ 187 w 231"/>
                <a:gd name="T35" fmla="*/ 156 h 330"/>
                <a:gd name="T36" fmla="*/ 172 w 231"/>
                <a:gd name="T37" fmla="*/ 149 h 330"/>
                <a:gd name="T38" fmla="*/ 74 w 231"/>
                <a:gd name="T39" fmla="*/ 149 h 330"/>
                <a:gd name="T40" fmla="*/ 69 w 231"/>
                <a:gd name="T41" fmla="*/ 215 h 330"/>
                <a:gd name="T42" fmla="*/ 54 w 231"/>
                <a:gd name="T43" fmla="*/ 286 h 330"/>
                <a:gd name="T44" fmla="*/ 29 w 231"/>
                <a:gd name="T45" fmla="*/ 320 h 330"/>
                <a:gd name="T46" fmla="*/ 0 w 231"/>
                <a:gd name="T47" fmla="*/ 330 h 330"/>
                <a:gd name="T48" fmla="*/ 0 w 231"/>
                <a:gd name="T49" fmla="*/ 294 h 330"/>
                <a:gd name="T50" fmla="*/ 18 w 231"/>
                <a:gd name="T51" fmla="*/ 281 h 330"/>
                <a:gd name="T52" fmla="*/ 35 w 231"/>
                <a:gd name="T53" fmla="*/ 202 h 330"/>
                <a:gd name="T54" fmla="*/ 44 w 231"/>
                <a:gd name="T55" fmla="*/ 59 h 330"/>
                <a:gd name="T56" fmla="*/ 3 w 231"/>
                <a:gd name="T57" fmla="*/ 59 h 330"/>
                <a:gd name="T58" fmla="*/ 3 w 231"/>
                <a:gd name="T59" fmla="*/ 23 h 330"/>
                <a:gd name="T60" fmla="*/ 102 w 231"/>
                <a:gd name="T61" fmla="*/ 23 h 330"/>
                <a:gd name="T62" fmla="*/ 102 w 231"/>
                <a:gd name="T63" fmla="*/ 0 h 330"/>
                <a:gd name="T64" fmla="*/ 102 w 231"/>
                <a:gd name="T65" fmla="*/ 0 h 3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1" h="330">
                  <a:moveTo>
                    <a:pt x="102" y="0"/>
                  </a:moveTo>
                  <a:cubicBezTo>
                    <a:pt x="139" y="0"/>
                    <a:pt x="139" y="0"/>
                    <a:pt x="139" y="0"/>
                  </a:cubicBezTo>
                  <a:cubicBezTo>
                    <a:pt x="139" y="23"/>
                    <a:pt x="139" y="23"/>
                    <a:pt x="139" y="23"/>
                  </a:cubicBezTo>
                  <a:cubicBezTo>
                    <a:pt x="231" y="23"/>
                    <a:pt x="231" y="23"/>
                    <a:pt x="231" y="23"/>
                  </a:cubicBezTo>
                  <a:cubicBezTo>
                    <a:pt x="231" y="59"/>
                    <a:pt x="231" y="59"/>
                    <a:pt x="231" y="59"/>
                  </a:cubicBezTo>
                  <a:cubicBezTo>
                    <a:pt x="80" y="59"/>
                    <a:pt x="80" y="59"/>
                    <a:pt x="80" y="59"/>
                  </a:cubicBezTo>
                  <a:cubicBezTo>
                    <a:pt x="76" y="114"/>
                    <a:pt x="76" y="114"/>
                    <a:pt x="76" y="114"/>
                  </a:cubicBezTo>
                  <a:cubicBezTo>
                    <a:pt x="174" y="114"/>
                    <a:pt x="174" y="114"/>
                    <a:pt x="174" y="114"/>
                  </a:cubicBezTo>
                  <a:cubicBezTo>
                    <a:pt x="211" y="114"/>
                    <a:pt x="230" y="134"/>
                    <a:pt x="230" y="173"/>
                  </a:cubicBezTo>
                  <a:cubicBezTo>
                    <a:pt x="230" y="270"/>
                    <a:pt x="230" y="270"/>
                    <a:pt x="230" y="270"/>
                  </a:cubicBezTo>
                  <a:cubicBezTo>
                    <a:pt x="230" y="286"/>
                    <a:pt x="227" y="297"/>
                    <a:pt x="223" y="305"/>
                  </a:cubicBezTo>
                  <a:cubicBezTo>
                    <a:pt x="213" y="320"/>
                    <a:pt x="197" y="328"/>
                    <a:pt x="176" y="328"/>
                  </a:cubicBezTo>
                  <a:cubicBezTo>
                    <a:pt x="140" y="328"/>
                    <a:pt x="140" y="328"/>
                    <a:pt x="140" y="328"/>
                  </a:cubicBezTo>
                  <a:cubicBezTo>
                    <a:pt x="140" y="292"/>
                    <a:pt x="140" y="292"/>
                    <a:pt x="140" y="292"/>
                  </a:cubicBezTo>
                  <a:cubicBezTo>
                    <a:pt x="166" y="292"/>
                    <a:pt x="166" y="292"/>
                    <a:pt x="166" y="292"/>
                  </a:cubicBezTo>
                  <a:cubicBezTo>
                    <a:pt x="184" y="293"/>
                    <a:pt x="194" y="284"/>
                    <a:pt x="194" y="266"/>
                  </a:cubicBezTo>
                  <a:cubicBezTo>
                    <a:pt x="194" y="179"/>
                    <a:pt x="194" y="179"/>
                    <a:pt x="194" y="179"/>
                  </a:cubicBezTo>
                  <a:cubicBezTo>
                    <a:pt x="194" y="167"/>
                    <a:pt x="191" y="160"/>
                    <a:pt x="187" y="156"/>
                  </a:cubicBezTo>
                  <a:cubicBezTo>
                    <a:pt x="182" y="151"/>
                    <a:pt x="177" y="149"/>
                    <a:pt x="172" y="149"/>
                  </a:cubicBezTo>
                  <a:cubicBezTo>
                    <a:pt x="74" y="149"/>
                    <a:pt x="74" y="149"/>
                    <a:pt x="74" y="149"/>
                  </a:cubicBezTo>
                  <a:cubicBezTo>
                    <a:pt x="69" y="215"/>
                    <a:pt x="69" y="215"/>
                    <a:pt x="69" y="215"/>
                  </a:cubicBezTo>
                  <a:cubicBezTo>
                    <a:pt x="67" y="242"/>
                    <a:pt x="62" y="266"/>
                    <a:pt x="54" y="286"/>
                  </a:cubicBezTo>
                  <a:cubicBezTo>
                    <a:pt x="48" y="301"/>
                    <a:pt x="40" y="312"/>
                    <a:pt x="29" y="320"/>
                  </a:cubicBezTo>
                  <a:cubicBezTo>
                    <a:pt x="23" y="324"/>
                    <a:pt x="14" y="327"/>
                    <a:pt x="0" y="330"/>
                  </a:cubicBezTo>
                  <a:cubicBezTo>
                    <a:pt x="0" y="294"/>
                    <a:pt x="0" y="294"/>
                    <a:pt x="0" y="294"/>
                  </a:cubicBezTo>
                  <a:cubicBezTo>
                    <a:pt x="9" y="290"/>
                    <a:pt x="14" y="286"/>
                    <a:pt x="18" y="281"/>
                  </a:cubicBezTo>
                  <a:cubicBezTo>
                    <a:pt x="27" y="267"/>
                    <a:pt x="32" y="241"/>
                    <a:pt x="35" y="202"/>
                  </a:cubicBezTo>
                  <a:cubicBezTo>
                    <a:pt x="44" y="59"/>
                    <a:pt x="44" y="59"/>
                    <a:pt x="44" y="59"/>
                  </a:cubicBezTo>
                  <a:cubicBezTo>
                    <a:pt x="3" y="59"/>
                    <a:pt x="3" y="59"/>
                    <a:pt x="3" y="59"/>
                  </a:cubicBezTo>
                  <a:cubicBezTo>
                    <a:pt x="3" y="23"/>
                    <a:pt x="3" y="23"/>
                    <a:pt x="3" y="23"/>
                  </a:cubicBezTo>
                  <a:cubicBezTo>
                    <a:pt x="102" y="23"/>
                    <a:pt x="102" y="23"/>
                    <a:pt x="102" y="23"/>
                  </a:cubicBezTo>
                  <a:cubicBezTo>
                    <a:pt x="102" y="0"/>
                    <a:pt x="102" y="0"/>
                    <a:pt x="102" y="0"/>
                  </a:cubicBezTo>
                  <a:cubicBezTo>
                    <a:pt x="102" y="0"/>
                    <a:pt x="102" y="0"/>
                    <a:pt x="102"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2" name="Freeform 9">
              <a:extLst>
                <a:ext uri="{FF2B5EF4-FFF2-40B4-BE49-F238E27FC236}">
                  <a16:creationId xmlns:a16="http://schemas.microsoft.com/office/drawing/2014/main" id="{313BE42E-76A7-4A68-9362-9845D0D082D9}"/>
                </a:ext>
              </a:extLst>
            </p:cNvPr>
            <p:cNvSpPr/>
            <p:nvPr/>
          </p:nvSpPr>
          <p:spPr bwMode="auto">
            <a:xfrm>
              <a:off x="6853238" y="3127375"/>
              <a:ext cx="458788" cy="815975"/>
            </a:xfrm>
            <a:custGeom>
              <a:gdLst>
                <a:gd name="T0" fmla="*/ 0 w 289"/>
                <a:gd name="T1" fmla="*/ 0 h 514"/>
                <a:gd name="T2" fmla="*/ 289 w 289"/>
                <a:gd name="T3" fmla="*/ 0 h 514"/>
                <a:gd name="T4" fmla="*/ 289 w 289"/>
                <a:gd name="T5" fmla="*/ 66 h 514"/>
                <a:gd name="T6" fmla="*/ 179 w 289"/>
                <a:gd name="T7" fmla="*/ 66 h 514"/>
                <a:gd name="T8" fmla="*/ 179 w 289"/>
                <a:gd name="T9" fmla="*/ 514 h 514"/>
                <a:gd name="T10" fmla="*/ 111 w 289"/>
                <a:gd name="T11" fmla="*/ 514 h 514"/>
                <a:gd name="T12" fmla="*/ 111 w 289"/>
                <a:gd name="T13" fmla="*/ 66 h 514"/>
                <a:gd name="T14" fmla="*/ 0 w 289"/>
                <a:gd name="T15" fmla="*/ 66 h 514"/>
                <a:gd name="T16" fmla="*/ 0 w 289"/>
                <a:gd name="T17" fmla="*/ 0 h 514"/>
                <a:gd name="T18" fmla="*/ 0 w 289"/>
                <a:gd name="T19" fmla="*/ 0 h 514"/>
                <a:gd name="T20" fmla="*/ 0 w 289"/>
                <a:gd name="T21" fmla="*/ 0 h 5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14">
                  <a:moveTo>
                    <a:pt x="0" y="0"/>
                  </a:moveTo>
                  <a:lnTo>
                    <a:pt x="289" y="0"/>
                  </a:lnTo>
                  <a:lnTo>
                    <a:pt x="289" y="66"/>
                  </a:lnTo>
                  <a:lnTo>
                    <a:pt x="179" y="66"/>
                  </a:lnTo>
                  <a:lnTo>
                    <a:pt x="179" y="514"/>
                  </a:lnTo>
                  <a:lnTo>
                    <a:pt x="111" y="514"/>
                  </a:lnTo>
                  <a:lnTo>
                    <a:pt x="111" y="66"/>
                  </a:lnTo>
                  <a:lnTo>
                    <a:pt x="0" y="66"/>
                  </a:lnTo>
                  <a:lnTo>
                    <a:pt x="0" y="0"/>
                  </a:lnTo>
                  <a:lnTo>
                    <a:pt x="0" y="0"/>
                  </a:lnTo>
                  <a:lnTo>
                    <a:pt x="0" y="0"/>
                  </a:ln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3" name="Freeform 10">
              <a:extLst>
                <a:ext uri="{FF2B5EF4-FFF2-40B4-BE49-F238E27FC236}">
                  <a16:creationId xmlns:a16="http://schemas.microsoft.com/office/drawing/2014/main" id="{90CBE047-6A07-430B-978E-B3E2DBF71706}"/>
                </a:ext>
              </a:extLst>
            </p:cNvPr>
            <p:cNvSpPr/>
            <p:nvPr/>
          </p:nvSpPr>
          <p:spPr bwMode="auto">
            <a:xfrm>
              <a:off x="6840538" y="3309938"/>
              <a:ext cx="104775" cy="630238"/>
            </a:xfrm>
            <a:custGeom>
              <a:gdLst>
                <a:gd name="T0" fmla="*/ 7 w 35"/>
                <a:gd name="T1" fmla="*/ 0 h 210"/>
                <a:gd name="T2" fmla="*/ 35 w 35"/>
                <a:gd name="T3" fmla="*/ 0 h 210"/>
                <a:gd name="T4" fmla="*/ 35 w 35"/>
                <a:gd name="T5" fmla="*/ 172 h 210"/>
                <a:gd name="T6" fmla="*/ 25 w 35"/>
                <a:gd name="T7" fmla="*/ 199 h 210"/>
                <a:gd name="T8" fmla="*/ 0 w 35"/>
                <a:gd name="T9" fmla="*/ 210 h 210"/>
                <a:gd name="T10" fmla="*/ 0 w 35"/>
                <a:gd name="T11" fmla="*/ 183 h 210"/>
                <a:gd name="T12" fmla="*/ 6 w 35"/>
                <a:gd name="T13" fmla="*/ 180 h 210"/>
                <a:gd name="T14" fmla="*/ 7 w 35"/>
                <a:gd name="T15" fmla="*/ 169 h 210"/>
                <a:gd name="T16" fmla="*/ 7 w 35"/>
                <a:gd name="T17" fmla="*/ 0 h 210"/>
                <a:gd name="T18" fmla="*/ 7 w 35"/>
                <a:gd name="T19" fmla="*/ 0 h 2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10">
                  <a:moveTo>
                    <a:pt x="7" y="0"/>
                  </a:moveTo>
                  <a:cubicBezTo>
                    <a:pt x="35" y="0"/>
                    <a:pt x="35" y="0"/>
                    <a:pt x="35" y="0"/>
                  </a:cubicBezTo>
                  <a:cubicBezTo>
                    <a:pt x="35" y="172"/>
                    <a:pt x="35" y="172"/>
                    <a:pt x="35" y="172"/>
                  </a:cubicBezTo>
                  <a:cubicBezTo>
                    <a:pt x="35" y="183"/>
                    <a:pt x="31" y="192"/>
                    <a:pt x="25" y="199"/>
                  </a:cubicBezTo>
                  <a:cubicBezTo>
                    <a:pt x="18" y="206"/>
                    <a:pt x="10" y="209"/>
                    <a:pt x="0" y="210"/>
                  </a:cubicBezTo>
                  <a:cubicBezTo>
                    <a:pt x="0" y="183"/>
                    <a:pt x="0" y="183"/>
                    <a:pt x="0" y="183"/>
                  </a:cubicBezTo>
                  <a:cubicBezTo>
                    <a:pt x="3" y="182"/>
                    <a:pt x="5" y="181"/>
                    <a:pt x="6" y="180"/>
                  </a:cubicBezTo>
                  <a:cubicBezTo>
                    <a:pt x="6" y="179"/>
                    <a:pt x="6" y="176"/>
                    <a:pt x="7" y="169"/>
                  </a:cubicBezTo>
                  <a:cubicBezTo>
                    <a:pt x="7" y="0"/>
                    <a:pt x="7" y="0"/>
                    <a:pt x="7" y="0"/>
                  </a:cubicBezTo>
                  <a:cubicBezTo>
                    <a:pt x="7" y="0"/>
                    <a:pt x="7" y="0"/>
                    <a:pt x="7"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4" name="Freeform 11">
              <a:extLst>
                <a:ext uri="{FF2B5EF4-FFF2-40B4-BE49-F238E27FC236}">
                  <a16:creationId xmlns:a16="http://schemas.microsoft.com/office/drawing/2014/main" id="{52926DDA-8BD2-4BAF-8379-9D99B2723B0B}"/>
                </a:ext>
              </a:extLst>
            </p:cNvPr>
            <p:cNvSpPr/>
            <p:nvPr/>
          </p:nvSpPr>
          <p:spPr bwMode="auto">
            <a:xfrm>
              <a:off x="7219950" y="3309938"/>
              <a:ext cx="87313" cy="622300"/>
            </a:xfrm>
            <a:custGeom>
              <a:gdLst>
                <a:gd name="T0" fmla="*/ 0 w 55"/>
                <a:gd name="T1" fmla="*/ 0 h 392"/>
                <a:gd name="T2" fmla="*/ 55 w 55"/>
                <a:gd name="T3" fmla="*/ 0 h 392"/>
                <a:gd name="T4" fmla="*/ 55 w 55"/>
                <a:gd name="T5" fmla="*/ 392 h 392"/>
                <a:gd name="T6" fmla="*/ 0 w 55"/>
                <a:gd name="T7" fmla="*/ 392 h 392"/>
                <a:gd name="T8" fmla="*/ 0 w 55"/>
                <a:gd name="T9" fmla="*/ 0 h 392"/>
                <a:gd name="T10" fmla="*/ 0 w 55"/>
                <a:gd name="T11" fmla="*/ 0 h 392"/>
              </a:gdLst>
              <a:cxnLst>
                <a:cxn ang="0">
                  <a:pos x="T0" y="T1"/>
                </a:cxn>
                <a:cxn ang="0">
                  <a:pos x="T2" y="T3"/>
                </a:cxn>
                <a:cxn ang="0">
                  <a:pos x="T4" y="T5"/>
                </a:cxn>
                <a:cxn ang="0">
                  <a:pos x="T6" y="T7"/>
                </a:cxn>
                <a:cxn ang="0">
                  <a:pos x="T8" y="T9"/>
                </a:cxn>
                <a:cxn ang="0">
                  <a:pos x="T10" y="T11"/>
                </a:cxn>
              </a:cxnLst>
              <a:rect l="0" t="0" r="r" b="b"/>
              <a:pathLst>
                <a:path w="55" h="392">
                  <a:moveTo>
                    <a:pt x="0" y="0"/>
                  </a:moveTo>
                  <a:lnTo>
                    <a:pt x="55" y="0"/>
                  </a:lnTo>
                  <a:lnTo>
                    <a:pt x="55" y="392"/>
                  </a:lnTo>
                  <a:lnTo>
                    <a:pt x="0" y="392"/>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5" name="Freeform 12">
              <a:extLst>
                <a:ext uri="{FF2B5EF4-FFF2-40B4-BE49-F238E27FC236}">
                  <a16:creationId xmlns:a16="http://schemas.microsoft.com/office/drawing/2014/main" id="{3A5C7F19-B469-4B04-9969-2DA1FA97DF0B}"/>
                </a:ext>
              </a:extLst>
            </p:cNvPr>
            <p:cNvSpPr>
              <a:spLocks noEditPoints="1"/>
            </p:cNvSpPr>
            <p:nvPr/>
          </p:nvSpPr>
          <p:spPr bwMode="auto">
            <a:xfrm>
              <a:off x="5680075" y="2954338"/>
              <a:ext cx="1071563" cy="395288"/>
            </a:xfrm>
            <a:custGeom>
              <a:gdLst>
                <a:gd name="T0" fmla="*/ 319 w 359"/>
                <a:gd name="T1" fmla="*/ 0 h 132"/>
                <a:gd name="T2" fmla="*/ 355 w 359"/>
                <a:gd name="T3" fmla="*/ 0 h 132"/>
                <a:gd name="T4" fmla="*/ 345 w 359"/>
                <a:gd name="T5" fmla="*/ 27 h 132"/>
                <a:gd name="T6" fmla="*/ 321 w 359"/>
                <a:gd name="T7" fmla="*/ 42 h 132"/>
                <a:gd name="T8" fmla="*/ 321 w 359"/>
                <a:gd name="T9" fmla="*/ 72 h 132"/>
                <a:gd name="T10" fmla="*/ 328 w 359"/>
                <a:gd name="T11" fmla="*/ 72 h 132"/>
                <a:gd name="T12" fmla="*/ 345 w 359"/>
                <a:gd name="T13" fmla="*/ 78 h 132"/>
                <a:gd name="T14" fmla="*/ 357 w 359"/>
                <a:gd name="T15" fmla="*/ 94 h 132"/>
                <a:gd name="T16" fmla="*/ 359 w 359"/>
                <a:gd name="T17" fmla="*/ 113 h 132"/>
                <a:gd name="T18" fmla="*/ 359 w 359"/>
                <a:gd name="T19" fmla="*/ 132 h 132"/>
                <a:gd name="T20" fmla="*/ 323 w 359"/>
                <a:gd name="T21" fmla="*/ 132 h 132"/>
                <a:gd name="T22" fmla="*/ 323 w 359"/>
                <a:gd name="T23" fmla="*/ 121 h 132"/>
                <a:gd name="T24" fmla="*/ 320 w 359"/>
                <a:gd name="T25" fmla="*/ 110 h 132"/>
                <a:gd name="T26" fmla="*/ 302 w 359"/>
                <a:gd name="T27" fmla="*/ 108 h 132"/>
                <a:gd name="T28" fmla="*/ 58 w 359"/>
                <a:gd name="T29" fmla="*/ 108 h 132"/>
                <a:gd name="T30" fmla="*/ 39 w 359"/>
                <a:gd name="T31" fmla="*/ 110 h 132"/>
                <a:gd name="T32" fmla="*/ 36 w 359"/>
                <a:gd name="T33" fmla="*/ 118 h 132"/>
                <a:gd name="T34" fmla="*/ 36 w 359"/>
                <a:gd name="T35" fmla="*/ 132 h 132"/>
                <a:gd name="T36" fmla="*/ 0 w 359"/>
                <a:gd name="T37" fmla="*/ 132 h 132"/>
                <a:gd name="T38" fmla="*/ 0 w 359"/>
                <a:gd name="T39" fmla="*/ 104 h 132"/>
                <a:gd name="T40" fmla="*/ 13 w 359"/>
                <a:gd name="T41" fmla="*/ 78 h 132"/>
                <a:gd name="T42" fmla="*/ 33 w 359"/>
                <a:gd name="T43" fmla="*/ 72 h 132"/>
                <a:gd name="T44" fmla="*/ 33 w 359"/>
                <a:gd name="T45" fmla="*/ 44 h 132"/>
                <a:gd name="T46" fmla="*/ 6 w 359"/>
                <a:gd name="T47" fmla="*/ 44 h 132"/>
                <a:gd name="T48" fmla="*/ 6 w 359"/>
                <a:gd name="T49" fmla="*/ 8 h 132"/>
                <a:gd name="T50" fmla="*/ 297 w 359"/>
                <a:gd name="T51" fmla="*/ 8 h 132"/>
                <a:gd name="T52" fmla="*/ 315 w 359"/>
                <a:gd name="T53" fmla="*/ 7 h 132"/>
                <a:gd name="T54" fmla="*/ 319 w 359"/>
                <a:gd name="T55" fmla="*/ 0 h 132"/>
                <a:gd name="T56" fmla="*/ 70 w 359"/>
                <a:gd name="T57" fmla="*/ 44 h 132"/>
                <a:gd name="T58" fmla="*/ 70 w 359"/>
                <a:gd name="T59" fmla="*/ 72 h 132"/>
                <a:gd name="T60" fmla="*/ 157 w 359"/>
                <a:gd name="T61" fmla="*/ 72 h 132"/>
                <a:gd name="T62" fmla="*/ 157 w 359"/>
                <a:gd name="T63" fmla="*/ 44 h 132"/>
                <a:gd name="T64" fmla="*/ 70 w 359"/>
                <a:gd name="T65" fmla="*/ 44 h 132"/>
                <a:gd name="T66" fmla="*/ 70 w 359"/>
                <a:gd name="T67" fmla="*/ 44 h 132"/>
                <a:gd name="T68" fmla="*/ 193 w 359"/>
                <a:gd name="T69" fmla="*/ 44 h 132"/>
                <a:gd name="T70" fmla="*/ 193 w 359"/>
                <a:gd name="T71" fmla="*/ 72 h 132"/>
                <a:gd name="T72" fmla="*/ 285 w 359"/>
                <a:gd name="T73" fmla="*/ 72 h 132"/>
                <a:gd name="T74" fmla="*/ 285 w 359"/>
                <a:gd name="T75" fmla="*/ 44 h 132"/>
                <a:gd name="T76" fmla="*/ 193 w 359"/>
                <a:gd name="T77" fmla="*/ 44 h 132"/>
                <a:gd name="T78" fmla="*/ 193 w 359"/>
                <a:gd name="T79" fmla="*/ 4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9" h="132">
                  <a:moveTo>
                    <a:pt x="319" y="0"/>
                  </a:moveTo>
                  <a:cubicBezTo>
                    <a:pt x="355" y="0"/>
                    <a:pt x="355" y="0"/>
                    <a:pt x="355" y="0"/>
                  </a:cubicBezTo>
                  <a:cubicBezTo>
                    <a:pt x="354" y="11"/>
                    <a:pt x="351" y="20"/>
                    <a:pt x="345" y="27"/>
                  </a:cubicBezTo>
                  <a:cubicBezTo>
                    <a:pt x="340" y="34"/>
                    <a:pt x="332" y="39"/>
                    <a:pt x="321" y="42"/>
                  </a:cubicBezTo>
                  <a:cubicBezTo>
                    <a:pt x="321" y="72"/>
                    <a:pt x="321" y="72"/>
                    <a:pt x="321" y="72"/>
                  </a:cubicBezTo>
                  <a:cubicBezTo>
                    <a:pt x="328" y="72"/>
                    <a:pt x="328" y="72"/>
                    <a:pt x="328" y="72"/>
                  </a:cubicBezTo>
                  <a:cubicBezTo>
                    <a:pt x="333" y="72"/>
                    <a:pt x="338" y="74"/>
                    <a:pt x="345" y="78"/>
                  </a:cubicBezTo>
                  <a:cubicBezTo>
                    <a:pt x="351" y="81"/>
                    <a:pt x="355" y="87"/>
                    <a:pt x="357" y="94"/>
                  </a:cubicBezTo>
                  <a:cubicBezTo>
                    <a:pt x="358" y="97"/>
                    <a:pt x="359" y="103"/>
                    <a:pt x="359" y="113"/>
                  </a:cubicBezTo>
                  <a:cubicBezTo>
                    <a:pt x="359" y="119"/>
                    <a:pt x="359" y="125"/>
                    <a:pt x="359" y="132"/>
                  </a:cubicBezTo>
                  <a:cubicBezTo>
                    <a:pt x="323" y="132"/>
                    <a:pt x="323" y="132"/>
                    <a:pt x="323" y="132"/>
                  </a:cubicBezTo>
                  <a:cubicBezTo>
                    <a:pt x="323" y="121"/>
                    <a:pt x="323" y="121"/>
                    <a:pt x="323" y="121"/>
                  </a:cubicBezTo>
                  <a:cubicBezTo>
                    <a:pt x="323" y="115"/>
                    <a:pt x="322" y="112"/>
                    <a:pt x="320" y="110"/>
                  </a:cubicBezTo>
                  <a:cubicBezTo>
                    <a:pt x="318" y="108"/>
                    <a:pt x="312" y="108"/>
                    <a:pt x="302" y="108"/>
                  </a:cubicBezTo>
                  <a:cubicBezTo>
                    <a:pt x="58" y="108"/>
                    <a:pt x="58" y="108"/>
                    <a:pt x="58" y="108"/>
                  </a:cubicBezTo>
                  <a:cubicBezTo>
                    <a:pt x="47" y="108"/>
                    <a:pt x="41" y="108"/>
                    <a:pt x="39" y="110"/>
                  </a:cubicBezTo>
                  <a:cubicBezTo>
                    <a:pt x="37" y="112"/>
                    <a:pt x="36" y="114"/>
                    <a:pt x="36" y="118"/>
                  </a:cubicBezTo>
                  <a:cubicBezTo>
                    <a:pt x="36" y="132"/>
                    <a:pt x="36" y="132"/>
                    <a:pt x="36" y="132"/>
                  </a:cubicBezTo>
                  <a:cubicBezTo>
                    <a:pt x="0" y="132"/>
                    <a:pt x="0" y="132"/>
                    <a:pt x="0" y="132"/>
                  </a:cubicBezTo>
                  <a:cubicBezTo>
                    <a:pt x="0" y="104"/>
                    <a:pt x="0" y="104"/>
                    <a:pt x="0" y="104"/>
                  </a:cubicBezTo>
                  <a:cubicBezTo>
                    <a:pt x="0" y="93"/>
                    <a:pt x="5" y="84"/>
                    <a:pt x="13" y="78"/>
                  </a:cubicBezTo>
                  <a:cubicBezTo>
                    <a:pt x="19" y="74"/>
                    <a:pt x="26" y="72"/>
                    <a:pt x="33" y="72"/>
                  </a:cubicBezTo>
                  <a:cubicBezTo>
                    <a:pt x="33" y="44"/>
                    <a:pt x="33" y="44"/>
                    <a:pt x="33" y="44"/>
                  </a:cubicBezTo>
                  <a:cubicBezTo>
                    <a:pt x="6" y="44"/>
                    <a:pt x="6" y="44"/>
                    <a:pt x="6" y="44"/>
                  </a:cubicBezTo>
                  <a:cubicBezTo>
                    <a:pt x="6" y="8"/>
                    <a:pt x="6" y="8"/>
                    <a:pt x="6" y="8"/>
                  </a:cubicBezTo>
                  <a:cubicBezTo>
                    <a:pt x="297" y="8"/>
                    <a:pt x="297" y="8"/>
                    <a:pt x="297" y="8"/>
                  </a:cubicBezTo>
                  <a:cubicBezTo>
                    <a:pt x="308" y="8"/>
                    <a:pt x="314" y="8"/>
                    <a:pt x="315" y="7"/>
                  </a:cubicBezTo>
                  <a:cubicBezTo>
                    <a:pt x="317" y="6"/>
                    <a:pt x="318" y="3"/>
                    <a:pt x="319" y="0"/>
                  </a:cubicBezTo>
                  <a:close/>
                  <a:moveTo>
                    <a:pt x="70" y="44"/>
                  </a:moveTo>
                  <a:cubicBezTo>
                    <a:pt x="70" y="72"/>
                    <a:pt x="70" y="72"/>
                    <a:pt x="70" y="72"/>
                  </a:cubicBezTo>
                  <a:cubicBezTo>
                    <a:pt x="157" y="72"/>
                    <a:pt x="157" y="72"/>
                    <a:pt x="157" y="72"/>
                  </a:cubicBezTo>
                  <a:cubicBezTo>
                    <a:pt x="157" y="44"/>
                    <a:pt x="157" y="44"/>
                    <a:pt x="157" y="44"/>
                  </a:cubicBezTo>
                  <a:cubicBezTo>
                    <a:pt x="70" y="44"/>
                    <a:pt x="70" y="44"/>
                    <a:pt x="70" y="44"/>
                  </a:cubicBezTo>
                  <a:cubicBezTo>
                    <a:pt x="70" y="44"/>
                    <a:pt x="70" y="44"/>
                    <a:pt x="70" y="44"/>
                  </a:cubicBezTo>
                  <a:close/>
                  <a:moveTo>
                    <a:pt x="193" y="44"/>
                  </a:moveTo>
                  <a:cubicBezTo>
                    <a:pt x="193" y="72"/>
                    <a:pt x="193" y="72"/>
                    <a:pt x="193" y="72"/>
                  </a:cubicBezTo>
                  <a:cubicBezTo>
                    <a:pt x="285" y="72"/>
                    <a:pt x="285" y="72"/>
                    <a:pt x="285" y="72"/>
                  </a:cubicBezTo>
                  <a:cubicBezTo>
                    <a:pt x="285" y="44"/>
                    <a:pt x="285" y="44"/>
                    <a:pt x="285" y="44"/>
                  </a:cubicBezTo>
                  <a:cubicBezTo>
                    <a:pt x="193" y="44"/>
                    <a:pt x="193" y="44"/>
                    <a:pt x="193" y="44"/>
                  </a:cubicBezTo>
                  <a:cubicBezTo>
                    <a:pt x="193" y="44"/>
                    <a:pt x="193" y="44"/>
                    <a:pt x="193" y="44"/>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6" name="Freeform 13">
              <a:extLst>
                <a:ext uri="{FF2B5EF4-FFF2-40B4-BE49-F238E27FC236}">
                  <a16:creationId xmlns:a16="http://schemas.microsoft.com/office/drawing/2014/main" id="{77BC6D89-D059-43E5-A435-E41175F91A86}"/>
                </a:ext>
              </a:extLst>
            </p:cNvPr>
            <p:cNvSpPr/>
            <p:nvPr/>
          </p:nvSpPr>
          <p:spPr bwMode="auto">
            <a:xfrm>
              <a:off x="4884738" y="2959100"/>
              <a:ext cx="669925" cy="511175"/>
            </a:xfrm>
            <a:custGeom>
              <a:gdLst>
                <a:gd name="T0" fmla="*/ 94 w 224"/>
                <a:gd name="T1" fmla="*/ 0 h 170"/>
                <a:gd name="T2" fmla="*/ 130 w 224"/>
                <a:gd name="T3" fmla="*/ 0 h 170"/>
                <a:gd name="T4" fmla="*/ 130 w 224"/>
                <a:gd name="T5" fmla="*/ 18 h 170"/>
                <a:gd name="T6" fmla="*/ 224 w 224"/>
                <a:gd name="T7" fmla="*/ 18 h 170"/>
                <a:gd name="T8" fmla="*/ 224 w 224"/>
                <a:gd name="T9" fmla="*/ 54 h 170"/>
                <a:gd name="T10" fmla="*/ 130 w 224"/>
                <a:gd name="T11" fmla="*/ 54 h 170"/>
                <a:gd name="T12" fmla="*/ 130 w 224"/>
                <a:gd name="T13" fmla="*/ 75 h 170"/>
                <a:gd name="T14" fmla="*/ 186 w 224"/>
                <a:gd name="T15" fmla="*/ 75 h 170"/>
                <a:gd name="T16" fmla="*/ 215 w 224"/>
                <a:gd name="T17" fmla="*/ 84 h 170"/>
                <a:gd name="T18" fmla="*/ 224 w 224"/>
                <a:gd name="T19" fmla="*/ 105 h 170"/>
                <a:gd name="T20" fmla="*/ 224 w 224"/>
                <a:gd name="T21" fmla="*/ 170 h 170"/>
                <a:gd name="T22" fmla="*/ 189 w 224"/>
                <a:gd name="T23" fmla="*/ 170 h 170"/>
                <a:gd name="T24" fmla="*/ 189 w 224"/>
                <a:gd name="T25" fmla="*/ 127 h 170"/>
                <a:gd name="T26" fmla="*/ 185 w 224"/>
                <a:gd name="T27" fmla="*/ 114 h 170"/>
                <a:gd name="T28" fmla="*/ 171 w 224"/>
                <a:gd name="T29" fmla="*/ 110 h 170"/>
                <a:gd name="T30" fmla="*/ 0 w 224"/>
                <a:gd name="T31" fmla="*/ 110 h 170"/>
                <a:gd name="T32" fmla="*/ 0 w 224"/>
                <a:gd name="T33" fmla="*/ 75 h 170"/>
                <a:gd name="T34" fmla="*/ 94 w 224"/>
                <a:gd name="T35" fmla="*/ 75 h 170"/>
                <a:gd name="T36" fmla="*/ 94 w 224"/>
                <a:gd name="T37" fmla="*/ 54 h 170"/>
                <a:gd name="T38" fmla="*/ 0 w 224"/>
                <a:gd name="T39" fmla="*/ 54 h 170"/>
                <a:gd name="T40" fmla="*/ 0 w 224"/>
                <a:gd name="T41" fmla="*/ 18 h 170"/>
                <a:gd name="T42" fmla="*/ 94 w 224"/>
                <a:gd name="T43" fmla="*/ 18 h 170"/>
                <a:gd name="T44" fmla="*/ 94 w 224"/>
                <a:gd name="T45" fmla="*/ 0 h 170"/>
                <a:gd name="T46" fmla="*/ 94 w 224"/>
                <a:gd name="T47" fmla="*/ 0 h 1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170">
                  <a:moveTo>
                    <a:pt x="94" y="0"/>
                  </a:moveTo>
                  <a:cubicBezTo>
                    <a:pt x="130" y="0"/>
                    <a:pt x="130" y="0"/>
                    <a:pt x="130" y="0"/>
                  </a:cubicBezTo>
                  <a:cubicBezTo>
                    <a:pt x="130" y="18"/>
                    <a:pt x="130" y="18"/>
                    <a:pt x="130" y="18"/>
                  </a:cubicBezTo>
                  <a:cubicBezTo>
                    <a:pt x="224" y="18"/>
                    <a:pt x="224" y="18"/>
                    <a:pt x="224" y="18"/>
                  </a:cubicBezTo>
                  <a:cubicBezTo>
                    <a:pt x="224" y="54"/>
                    <a:pt x="224" y="54"/>
                    <a:pt x="224" y="54"/>
                  </a:cubicBezTo>
                  <a:cubicBezTo>
                    <a:pt x="130" y="54"/>
                    <a:pt x="130" y="54"/>
                    <a:pt x="130" y="54"/>
                  </a:cubicBezTo>
                  <a:cubicBezTo>
                    <a:pt x="130" y="75"/>
                    <a:pt x="130" y="75"/>
                    <a:pt x="130" y="75"/>
                  </a:cubicBezTo>
                  <a:cubicBezTo>
                    <a:pt x="186" y="75"/>
                    <a:pt x="186" y="75"/>
                    <a:pt x="186" y="75"/>
                  </a:cubicBezTo>
                  <a:cubicBezTo>
                    <a:pt x="199" y="75"/>
                    <a:pt x="208" y="78"/>
                    <a:pt x="215" y="84"/>
                  </a:cubicBezTo>
                  <a:cubicBezTo>
                    <a:pt x="221" y="90"/>
                    <a:pt x="224" y="97"/>
                    <a:pt x="224" y="105"/>
                  </a:cubicBezTo>
                  <a:cubicBezTo>
                    <a:pt x="224" y="170"/>
                    <a:pt x="224" y="170"/>
                    <a:pt x="224" y="170"/>
                  </a:cubicBezTo>
                  <a:cubicBezTo>
                    <a:pt x="189" y="170"/>
                    <a:pt x="189" y="170"/>
                    <a:pt x="189" y="170"/>
                  </a:cubicBezTo>
                  <a:cubicBezTo>
                    <a:pt x="189" y="155"/>
                    <a:pt x="189" y="141"/>
                    <a:pt x="189" y="127"/>
                  </a:cubicBezTo>
                  <a:cubicBezTo>
                    <a:pt x="189" y="121"/>
                    <a:pt x="188" y="116"/>
                    <a:pt x="185" y="114"/>
                  </a:cubicBezTo>
                  <a:cubicBezTo>
                    <a:pt x="183" y="111"/>
                    <a:pt x="178" y="110"/>
                    <a:pt x="171" y="110"/>
                  </a:cubicBezTo>
                  <a:cubicBezTo>
                    <a:pt x="0" y="110"/>
                    <a:pt x="0" y="110"/>
                    <a:pt x="0" y="110"/>
                  </a:cubicBezTo>
                  <a:cubicBezTo>
                    <a:pt x="0" y="75"/>
                    <a:pt x="0" y="75"/>
                    <a:pt x="0" y="75"/>
                  </a:cubicBezTo>
                  <a:cubicBezTo>
                    <a:pt x="94" y="75"/>
                    <a:pt x="94" y="75"/>
                    <a:pt x="94" y="75"/>
                  </a:cubicBezTo>
                  <a:cubicBezTo>
                    <a:pt x="94" y="54"/>
                    <a:pt x="94" y="54"/>
                    <a:pt x="94" y="54"/>
                  </a:cubicBezTo>
                  <a:cubicBezTo>
                    <a:pt x="0" y="54"/>
                    <a:pt x="0" y="54"/>
                    <a:pt x="0" y="54"/>
                  </a:cubicBezTo>
                  <a:cubicBezTo>
                    <a:pt x="0" y="18"/>
                    <a:pt x="0" y="18"/>
                    <a:pt x="0" y="18"/>
                  </a:cubicBezTo>
                  <a:cubicBezTo>
                    <a:pt x="94" y="18"/>
                    <a:pt x="94" y="18"/>
                    <a:pt x="94" y="18"/>
                  </a:cubicBezTo>
                  <a:cubicBezTo>
                    <a:pt x="94" y="0"/>
                    <a:pt x="94" y="0"/>
                    <a:pt x="94" y="0"/>
                  </a:cubicBezTo>
                  <a:cubicBezTo>
                    <a:pt x="94" y="0"/>
                    <a:pt x="94" y="0"/>
                    <a:pt x="94"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7" name="Freeform 14">
              <a:extLst>
                <a:ext uri="{FF2B5EF4-FFF2-40B4-BE49-F238E27FC236}">
                  <a16:creationId xmlns:a16="http://schemas.microsoft.com/office/drawing/2014/main" id="{9A060553-8D62-419D-BDB0-14038B1F0DD1}"/>
                </a:ext>
              </a:extLst>
            </p:cNvPr>
            <p:cNvSpPr/>
            <p:nvPr/>
          </p:nvSpPr>
          <p:spPr bwMode="auto">
            <a:xfrm>
              <a:off x="4494213" y="2965450"/>
              <a:ext cx="236538" cy="107950"/>
            </a:xfrm>
            <a:custGeom>
              <a:gdLst>
                <a:gd name="T0" fmla="*/ 0 w 149"/>
                <a:gd name="T1" fmla="*/ 0 h 68"/>
                <a:gd name="T2" fmla="*/ 149 w 149"/>
                <a:gd name="T3" fmla="*/ 0 h 68"/>
                <a:gd name="T4" fmla="*/ 149 w 149"/>
                <a:gd name="T5" fmla="*/ 68 h 68"/>
                <a:gd name="T6" fmla="*/ 0 w 149"/>
                <a:gd name="T7" fmla="*/ 68 h 68"/>
                <a:gd name="T8" fmla="*/ 0 w 149"/>
                <a:gd name="T9" fmla="*/ 0 h 68"/>
                <a:gd name="T10" fmla="*/ 0 w 149"/>
                <a:gd name="T11" fmla="*/ 0 h 68"/>
              </a:gdLst>
              <a:cxnLst>
                <a:cxn ang="0">
                  <a:pos x="T0" y="T1"/>
                </a:cxn>
                <a:cxn ang="0">
                  <a:pos x="T2" y="T3"/>
                </a:cxn>
                <a:cxn ang="0">
                  <a:pos x="T4" y="T5"/>
                </a:cxn>
                <a:cxn ang="0">
                  <a:pos x="T6" y="T7"/>
                </a:cxn>
                <a:cxn ang="0">
                  <a:pos x="T8" y="T9"/>
                </a:cxn>
                <a:cxn ang="0">
                  <a:pos x="T10" y="T11"/>
                </a:cxn>
              </a:cxnLst>
              <a:rect l="0" t="0" r="r" b="b"/>
              <a:pathLst>
                <a:path w="149" h="68">
                  <a:moveTo>
                    <a:pt x="0" y="0"/>
                  </a:moveTo>
                  <a:lnTo>
                    <a:pt x="149" y="0"/>
                  </a:lnTo>
                  <a:lnTo>
                    <a:pt x="149" y="68"/>
                  </a:lnTo>
                  <a:lnTo>
                    <a:pt x="0" y="68"/>
                  </a:lnTo>
                  <a:lnTo>
                    <a:pt x="0" y="0"/>
                  </a:lnTo>
                  <a:lnTo>
                    <a:pt x="0" y="0"/>
                  </a:ln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8" name="Freeform 15">
              <a:extLst>
                <a:ext uri="{FF2B5EF4-FFF2-40B4-BE49-F238E27FC236}">
                  <a16:creationId xmlns:a16="http://schemas.microsoft.com/office/drawing/2014/main" id="{6508025E-87FE-42A2-86DE-D4C0E8E95FDD}"/>
                </a:ext>
              </a:extLst>
            </p:cNvPr>
            <p:cNvSpPr>
              <a:spLocks noEditPoints="1"/>
            </p:cNvSpPr>
            <p:nvPr/>
          </p:nvSpPr>
          <p:spPr bwMode="auto">
            <a:xfrm>
              <a:off x="4494213" y="3224213"/>
              <a:ext cx="2254250" cy="719138"/>
            </a:xfrm>
            <a:custGeom>
              <a:gdLst>
                <a:gd name="T0" fmla="*/ 27 w 755"/>
                <a:gd name="T1" fmla="*/ 0 h 240"/>
                <a:gd name="T2" fmla="*/ 69 w 755"/>
                <a:gd name="T3" fmla="*/ 16 h 240"/>
                <a:gd name="T4" fmla="*/ 74 w 755"/>
                <a:gd name="T5" fmla="*/ 187 h 240"/>
                <a:gd name="T6" fmla="*/ 89 w 755"/>
                <a:gd name="T7" fmla="*/ 204 h 240"/>
                <a:gd name="T8" fmla="*/ 108 w 755"/>
                <a:gd name="T9" fmla="*/ 204 h 240"/>
                <a:gd name="T10" fmla="*/ 132 w 755"/>
                <a:gd name="T11" fmla="*/ 203 h 240"/>
                <a:gd name="T12" fmla="*/ 151 w 755"/>
                <a:gd name="T13" fmla="*/ 198 h 240"/>
                <a:gd name="T14" fmla="*/ 168 w 755"/>
                <a:gd name="T15" fmla="*/ 188 h 240"/>
                <a:gd name="T16" fmla="*/ 193 w 755"/>
                <a:gd name="T17" fmla="*/ 165 h 240"/>
                <a:gd name="T18" fmla="*/ 130 w 755"/>
                <a:gd name="T19" fmla="*/ 129 h 240"/>
                <a:gd name="T20" fmla="*/ 221 w 755"/>
                <a:gd name="T21" fmla="*/ 80 h 240"/>
                <a:gd name="T22" fmla="*/ 260 w 755"/>
                <a:gd name="T23" fmla="*/ 41 h 240"/>
                <a:gd name="T24" fmla="*/ 355 w 755"/>
                <a:gd name="T25" fmla="*/ 129 h 240"/>
                <a:gd name="T26" fmla="*/ 289 w 755"/>
                <a:gd name="T27" fmla="*/ 165 h 240"/>
                <a:gd name="T28" fmla="*/ 353 w 755"/>
                <a:gd name="T29" fmla="*/ 203 h 240"/>
                <a:gd name="T30" fmla="*/ 396 w 755"/>
                <a:gd name="T31" fmla="*/ 203 h 240"/>
                <a:gd name="T32" fmla="*/ 413 w 755"/>
                <a:gd name="T33" fmla="*/ 192 h 240"/>
                <a:gd name="T34" fmla="*/ 438 w 755"/>
                <a:gd name="T35" fmla="*/ 108 h 240"/>
                <a:gd name="T36" fmla="*/ 396 w 755"/>
                <a:gd name="T37" fmla="*/ 87 h 240"/>
                <a:gd name="T38" fmla="*/ 449 w 755"/>
                <a:gd name="T39" fmla="*/ 52 h 240"/>
                <a:gd name="T40" fmla="*/ 489 w 755"/>
                <a:gd name="T41" fmla="*/ 37 h 240"/>
                <a:gd name="T42" fmla="*/ 755 w 755"/>
                <a:gd name="T43" fmla="*/ 52 h 240"/>
                <a:gd name="T44" fmla="*/ 478 w 755"/>
                <a:gd name="T45" fmla="*/ 87 h 240"/>
                <a:gd name="T46" fmla="*/ 704 w 755"/>
                <a:gd name="T47" fmla="*/ 106 h 240"/>
                <a:gd name="T48" fmla="*/ 750 w 755"/>
                <a:gd name="T49" fmla="*/ 133 h 240"/>
                <a:gd name="T50" fmla="*/ 699 w 755"/>
                <a:gd name="T51" fmla="*/ 178 h 240"/>
                <a:gd name="T52" fmla="*/ 692 w 755"/>
                <a:gd name="T53" fmla="*/ 203 h 240"/>
                <a:gd name="T54" fmla="*/ 753 w 755"/>
                <a:gd name="T55" fmla="*/ 239 h 240"/>
                <a:gd name="T56" fmla="*/ 624 w 755"/>
                <a:gd name="T57" fmla="*/ 224 h 240"/>
                <a:gd name="T58" fmla="*/ 525 w 755"/>
                <a:gd name="T59" fmla="*/ 230 h 240"/>
                <a:gd name="T60" fmla="*/ 459 w 755"/>
                <a:gd name="T61" fmla="*/ 206 h 240"/>
                <a:gd name="T62" fmla="*/ 483 w 755"/>
                <a:gd name="T63" fmla="*/ 142 h 240"/>
                <a:gd name="T64" fmla="*/ 442 w 755"/>
                <a:gd name="T65" fmla="*/ 213 h 240"/>
                <a:gd name="T66" fmla="*/ 396 w 755"/>
                <a:gd name="T67" fmla="*/ 239 h 240"/>
                <a:gd name="T68" fmla="*/ 395 w 755"/>
                <a:gd name="T69" fmla="*/ 239 h 240"/>
                <a:gd name="T70" fmla="*/ 394 w 755"/>
                <a:gd name="T71" fmla="*/ 239 h 240"/>
                <a:gd name="T72" fmla="*/ 355 w 755"/>
                <a:gd name="T73" fmla="*/ 240 h 240"/>
                <a:gd name="T74" fmla="*/ 353 w 755"/>
                <a:gd name="T75" fmla="*/ 239 h 240"/>
                <a:gd name="T76" fmla="*/ 325 w 755"/>
                <a:gd name="T77" fmla="*/ 232 h 240"/>
                <a:gd name="T78" fmla="*/ 246 w 755"/>
                <a:gd name="T79" fmla="*/ 165 h 240"/>
                <a:gd name="T80" fmla="*/ 208 w 755"/>
                <a:gd name="T81" fmla="*/ 202 h 240"/>
                <a:gd name="T82" fmla="*/ 128 w 755"/>
                <a:gd name="T83" fmla="*/ 239 h 240"/>
                <a:gd name="T84" fmla="*/ 127 w 755"/>
                <a:gd name="T85" fmla="*/ 240 h 240"/>
                <a:gd name="T86" fmla="*/ 127 w 755"/>
                <a:gd name="T87" fmla="*/ 240 h 240"/>
                <a:gd name="T88" fmla="*/ 79 w 755"/>
                <a:gd name="T89" fmla="*/ 239 h 240"/>
                <a:gd name="T90" fmla="*/ 38 w 755"/>
                <a:gd name="T91" fmla="*/ 204 h 240"/>
                <a:gd name="T92" fmla="*/ 35 w 755"/>
                <a:gd name="T93" fmla="*/ 39 h 240"/>
                <a:gd name="T94" fmla="*/ 0 w 755"/>
                <a:gd name="T95" fmla="*/ 36 h 240"/>
                <a:gd name="T96" fmla="*/ 0 w 755"/>
                <a:gd name="T97" fmla="*/ 0 h 240"/>
                <a:gd name="T98" fmla="*/ 599 w 755"/>
                <a:gd name="T99" fmla="*/ 178 h 240"/>
                <a:gd name="T100" fmla="*/ 542 w 755"/>
                <a:gd name="T101" fmla="*/ 142 h 2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5" h="240">
                  <a:moveTo>
                    <a:pt x="0" y="0"/>
                  </a:moveTo>
                  <a:cubicBezTo>
                    <a:pt x="27" y="0"/>
                    <a:pt x="27" y="0"/>
                    <a:pt x="27" y="0"/>
                  </a:cubicBezTo>
                  <a:cubicBezTo>
                    <a:pt x="43" y="0"/>
                    <a:pt x="53" y="2"/>
                    <a:pt x="58" y="5"/>
                  </a:cubicBezTo>
                  <a:cubicBezTo>
                    <a:pt x="63" y="9"/>
                    <a:pt x="67" y="12"/>
                    <a:pt x="69" y="16"/>
                  </a:cubicBezTo>
                  <a:cubicBezTo>
                    <a:pt x="72" y="21"/>
                    <a:pt x="74" y="29"/>
                    <a:pt x="74" y="39"/>
                  </a:cubicBezTo>
                  <a:cubicBezTo>
                    <a:pt x="74" y="187"/>
                    <a:pt x="74" y="187"/>
                    <a:pt x="74" y="187"/>
                  </a:cubicBezTo>
                  <a:cubicBezTo>
                    <a:pt x="74" y="194"/>
                    <a:pt x="75" y="199"/>
                    <a:pt x="76" y="201"/>
                  </a:cubicBezTo>
                  <a:cubicBezTo>
                    <a:pt x="78" y="203"/>
                    <a:pt x="82" y="204"/>
                    <a:pt x="89" y="204"/>
                  </a:cubicBezTo>
                  <a:cubicBezTo>
                    <a:pt x="108" y="204"/>
                    <a:pt x="108" y="204"/>
                    <a:pt x="108" y="204"/>
                  </a:cubicBezTo>
                  <a:cubicBezTo>
                    <a:pt x="108" y="204"/>
                    <a:pt x="108" y="204"/>
                    <a:pt x="108" y="204"/>
                  </a:cubicBezTo>
                  <a:cubicBezTo>
                    <a:pt x="131" y="204"/>
                    <a:pt x="131" y="204"/>
                    <a:pt x="131" y="204"/>
                  </a:cubicBezTo>
                  <a:cubicBezTo>
                    <a:pt x="132" y="203"/>
                    <a:pt x="132" y="203"/>
                    <a:pt x="132" y="203"/>
                  </a:cubicBezTo>
                  <a:cubicBezTo>
                    <a:pt x="134" y="203"/>
                    <a:pt x="134" y="203"/>
                    <a:pt x="134" y="203"/>
                  </a:cubicBezTo>
                  <a:cubicBezTo>
                    <a:pt x="139" y="202"/>
                    <a:pt x="145" y="200"/>
                    <a:pt x="151" y="198"/>
                  </a:cubicBezTo>
                  <a:cubicBezTo>
                    <a:pt x="157" y="195"/>
                    <a:pt x="163" y="192"/>
                    <a:pt x="167" y="190"/>
                  </a:cubicBezTo>
                  <a:cubicBezTo>
                    <a:pt x="168" y="188"/>
                    <a:pt x="168" y="188"/>
                    <a:pt x="168" y="188"/>
                  </a:cubicBezTo>
                  <a:cubicBezTo>
                    <a:pt x="179" y="179"/>
                    <a:pt x="179" y="179"/>
                    <a:pt x="179" y="179"/>
                  </a:cubicBezTo>
                  <a:cubicBezTo>
                    <a:pt x="183" y="175"/>
                    <a:pt x="188" y="170"/>
                    <a:pt x="193" y="165"/>
                  </a:cubicBezTo>
                  <a:cubicBezTo>
                    <a:pt x="130" y="165"/>
                    <a:pt x="130" y="165"/>
                    <a:pt x="130" y="165"/>
                  </a:cubicBezTo>
                  <a:cubicBezTo>
                    <a:pt x="130" y="129"/>
                    <a:pt x="130" y="129"/>
                    <a:pt x="130" y="129"/>
                  </a:cubicBezTo>
                  <a:cubicBezTo>
                    <a:pt x="211" y="129"/>
                    <a:pt x="211" y="129"/>
                    <a:pt x="211" y="129"/>
                  </a:cubicBezTo>
                  <a:cubicBezTo>
                    <a:pt x="216" y="110"/>
                    <a:pt x="220" y="94"/>
                    <a:pt x="221" y="80"/>
                  </a:cubicBezTo>
                  <a:cubicBezTo>
                    <a:pt x="222" y="76"/>
                    <a:pt x="223" y="63"/>
                    <a:pt x="225" y="41"/>
                  </a:cubicBezTo>
                  <a:cubicBezTo>
                    <a:pt x="260" y="41"/>
                    <a:pt x="260" y="41"/>
                    <a:pt x="260" y="41"/>
                  </a:cubicBezTo>
                  <a:cubicBezTo>
                    <a:pt x="257" y="80"/>
                    <a:pt x="253" y="110"/>
                    <a:pt x="248" y="129"/>
                  </a:cubicBezTo>
                  <a:cubicBezTo>
                    <a:pt x="355" y="129"/>
                    <a:pt x="355" y="129"/>
                    <a:pt x="355" y="129"/>
                  </a:cubicBezTo>
                  <a:cubicBezTo>
                    <a:pt x="355" y="165"/>
                    <a:pt x="355" y="165"/>
                    <a:pt x="355" y="165"/>
                  </a:cubicBezTo>
                  <a:cubicBezTo>
                    <a:pt x="289" y="165"/>
                    <a:pt x="289" y="165"/>
                    <a:pt x="289" y="165"/>
                  </a:cubicBezTo>
                  <a:cubicBezTo>
                    <a:pt x="299" y="177"/>
                    <a:pt x="310" y="186"/>
                    <a:pt x="322" y="192"/>
                  </a:cubicBezTo>
                  <a:cubicBezTo>
                    <a:pt x="353" y="203"/>
                    <a:pt x="353" y="203"/>
                    <a:pt x="353" y="203"/>
                  </a:cubicBezTo>
                  <a:cubicBezTo>
                    <a:pt x="374" y="204"/>
                    <a:pt x="374" y="204"/>
                    <a:pt x="374" y="204"/>
                  </a:cubicBezTo>
                  <a:cubicBezTo>
                    <a:pt x="396" y="203"/>
                    <a:pt x="396" y="203"/>
                    <a:pt x="396" y="203"/>
                  </a:cubicBezTo>
                  <a:cubicBezTo>
                    <a:pt x="404" y="199"/>
                    <a:pt x="404" y="199"/>
                    <a:pt x="404" y="199"/>
                  </a:cubicBezTo>
                  <a:cubicBezTo>
                    <a:pt x="407" y="197"/>
                    <a:pt x="410" y="194"/>
                    <a:pt x="413" y="192"/>
                  </a:cubicBezTo>
                  <a:cubicBezTo>
                    <a:pt x="420" y="182"/>
                    <a:pt x="426" y="167"/>
                    <a:pt x="430" y="147"/>
                  </a:cubicBezTo>
                  <a:cubicBezTo>
                    <a:pt x="431" y="145"/>
                    <a:pt x="433" y="132"/>
                    <a:pt x="438" y="108"/>
                  </a:cubicBezTo>
                  <a:cubicBezTo>
                    <a:pt x="439" y="102"/>
                    <a:pt x="440" y="95"/>
                    <a:pt x="442" y="87"/>
                  </a:cubicBezTo>
                  <a:cubicBezTo>
                    <a:pt x="396" y="87"/>
                    <a:pt x="396" y="87"/>
                    <a:pt x="396" y="87"/>
                  </a:cubicBezTo>
                  <a:cubicBezTo>
                    <a:pt x="396" y="52"/>
                    <a:pt x="396" y="52"/>
                    <a:pt x="396" y="52"/>
                  </a:cubicBezTo>
                  <a:cubicBezTo>
                    <a:pt x="449" y="52"/>
                    <a:pt x="449" y="52"/>
                    <a:pt x="449" y="52"/>
                  </a:cubicBezTo>
                  <a:cubicBezTo>
                    <a:pt x="452" y="37"/>
                    <a:pt x="452" y="37"/>
                    <a:pt x="452" y="37"/>
                  </a:cubicBezTo>
                  <a:cubicBezTo>
                    <a:pt x="489" y="37"/>
                    <a:pt x="489" y="37"/>
                    <a:pt x="489" y="37"/>
                  </a:cubicBezTo>
                  <a:cubicBezTo>
                    <a:pt x="486" y="52"/>
                    <a:pt x="486" y="52"/>
                    <a:pt x="486" y="52"/>
                  </a:cubicBezTo>
                  <a:cubicBezTo>
                    <a:pt x="755" y="52"/>
                    <a:pt x="755" y="52"/>
                    <a:pt x="755" y="52"/>
                  </a:cubicBezTo>
                  <a:cubicBezTo>
                    <a:pt x="755" y="87"/>
                    <a:pt x="755" y="87"/>
                    <a:pt x="755" y="87"/>
                  </a:cubicBezTo>
                  <a:cubicBezTo>
                    <a:pt x="478" y="87"/>
                    <a:pt x="478" y="87"/>
                    <a:pt x="478" y="87"/>
                  </a:cubicBezTo>
                  <a:cubicBezTo>
                    <a:pt x="474" y="106"/>
                    <a:pt x="474" y="106"/>
                    <a:pt x="474" y="106"/>
                  </a:cubicBezTo>
                  <a:cubicBezTo>
                    <a:pt x="704" y="106"/>
                    <a:pt x="704" y="106"/>
                    <a:pt x="704" y="106"/>
                  </a:cubicBezTo>
                  <a:cubicBezTo>
                    <a:pt x="723" y="106"/>
                    <a:pt x="736" y="110"/>
                    <a:pt x="743" y="117"/>
                  </a:cubicBezTo>
                  <a:cubicBezTo>
                    <a:pt x="748" y="122"/>
                    <a:pt x="750" y="127"/>
                    <a:pt x="750" y="133"/>
                  </a:cubicBezTo>
                  <a:cubicBezTo>
                    <a:pt x="750" y="141"/>
                    <a:pt x="746" y="148"/>
                    <a:pt x="739" y="155"/>
                  </a:cubicBezTo>
                  <a:cubicBezTo>
                    <a:pt x="731" y="163"/>
                    <a:pt x="718" y="170"/>
                    <a:pt x="699" y="178"/>
                  </a:cubicBezTo>
                  <a:cubicBezTo>
                    <a:pt x="651" y="197"/>
                    <a:pt x="651" y="197"/>
                    <a:pt x="651" y="197"/>
                  </a:cubicBezTo>
                  <a:cubicBezTo>
                    <a:pt x="666" y="200"/>
                    <a:pt x="680" y="202"/>
                    <a:pt x="692" y="203"/>
                  </a:cubicBezTo>
                  <a:cubicBezTo>
                    <a:pt x="700" y="204"/>
                    <a:pt x="720" y="204"/>
                    <a:pt x="753" y="204"/>
                  </a:cubicBezTo>
                  <a:cubicBezTo>
                    <a:pt x="753" y="239"/>
                    <a:pt x="753" y="239"/>
                    <a:pt x="753" y="239"/>
                  </a:cubicBezTo>
                  <a:cubicBezTo>
                    <a:pt x="717" y="239"/>
                    <a:pt x="690" y="238"/>
                    <a:pt x="672" y="235"/>
                  </a:cubicBezTo>
                  <a:cubicBezTo>
                    <a:pt x="655" y="232"/>
                    <a:pt x="639" y="229"/>
                    <a:pt x="624" y="224"/>
                  </a:cubicBezTo>
                  <a:cubicBezTo>
                    <a:pt x="595" y="215"/>
                    <a:pt x="595" y="215"/>
                    <a:pt x="595" y="215"/>
                  </a:cubicBezTo>
                  <a:cubicBezTo>
                    <a:pt x="569" y="222"/>
                    <a:pt x="546" y="227"/>
                    <a:pt x="525" y="230"/>
                  </a:cubicBezTo>
                  <a:cubicBezTo>
                    <a:pt x="506" y="234"/>
                    <a:pt x="484" y="236"/>
                    <a:pt x="459" y="237"/>
                  </a:cubicBezTo>
                  <a:cubicBezTo>
                    <a:pt x="459" y="206"/>
                    <a:pt x="459" y="206"/>
                    <a:pt x="459" y="206"/>
                  </a:cubicBezTo>
                  <a:cubicBezTo>
                    <a:pt x="500" y="201"/>
                    <a:pt x="530" y="196"/>
                    <a:pt x="549" y="191"/>
                  </a:cubicBezTo>
                  <a:cubicBezTo>
                    <a:pt x="525" y="176"/>
                    <a:pt x="503" y="160"/>
                    <a:pt x="483" y="142"/>
                  </a:cubicBezTo>
                  <a:cubicBezTo>
                    <a:pt x="467" y="142"/>
                    <a:pt x="467" y="142"/>
                    <a:pt x="467" y="142"/>
                  </a:cubicBezTo>
                  <a:cubicBezTo>
                    <a:pt x="460" y="176"/>
                    <a:pt x="451" y="199"/>
                    <a:pt x="442" y="213"/>
                  </a:cubicBezTo>
                  <a:cubicBezTo>
                    <a:pt x="435" y="223"/>
                    <a:pt x="424" y="231"/>
                    <a:pt x="409" y="236"/>
                  </a:cubicBezTo>
                  <a:cubicBezTo>
                    <a:pt x="396" y="239"/>
                    <a:pt x="396" y="239"/>
                    <a:pt x="396" y="239"/>
                  </a:cubicBezTo>
                  <a:cubicBezTo>
                    <a:pt x="396" y="239"/>
                    <a:pt x="396" y="239"/>
                    <a:pt x="396" y="239"/>
                  </a:cubicBezTo>
                  <a:cubicBezTo>
                    <a:pt x="395" y="239"/>
                    <a:pt x="395" y="239"/>
                    <a:pt x="395" y="239"/>
                  </a:cubicBezTo>
                  <a:cubicBezTo>
                    <a:pt x="394" y="239"/>
                    <a:pt x="394" y="239"/>
                    <a:pt x="394" y="239"/>
                  </a:cubicBezTo>
                  <a:cubicBezTo>
                    <a:pt x="394" y="239"/>
                    <a:pt x="394" y="239"/>
                    <a:pt x="394" y="239"/>
                  </a:cubicBezTo>
                  <a:cubicBezTo>
                    <a:pt x="355" y="239"/>
                    <a:pt x="355" y="239"/>
                    <a:pt x="355" y="239"/>
                  </a:cubicBezTo>
                  <a:cubicBezTo>
                    <a:pt x="355" y="240"/>
                    <a:pt x="355" y="240"/>
                    <a:pt x="355" y="240"/>
                  </a:cubicBezTo>
                  <a:cubicBezTo>
                    <a:pt x="354" y="239"/>
                    <a:pt x="354" y="239"/>
                    <a:pt x="354" y="239"/>
                  </a:cubicBezTo>
                  <a:cubicBezTo>
                    <a:pt x="353" y="239"/>
                    <a:pt x="353" y="239"/>
                    <a:pt x="353" y="239"/>
                  </a:cubicBezTo>
                  <a:cubicBezTo>
                    <a:pt x="353" y="239"/>
                    <a:pt x="353" y="239"/>
                    <a:pt x="353" y="239"/>
                  </a:cubicBezTo>
                  <a:cubicBezTo>
                    <a:pt x="325" y="232"/>
                    <a:pt x="325" y="232"/>
                    <a:pt x="325" y="232"/>
                  </a:cubicBezTo>
                  <a:cubicBezTo>
                    <a:pt x="317" y="229"/>
                    <a:pt x="310" y="226"/>
                    <a:pt x="304" y="223"/>
                  </a:cubicBezTo>
                  <a:cubicBezTo>
                    <a:pt x="280" y="211"/>
                    <a:pt x="261" y="191"/>
                    <a:pt x="246" y="165"/>
                  </a:cubicBezTo>
                  <a:cubicBezTo>
                    <a:pt x="235" y="165"/>
                    <a:pt x="235" y="165"/>
                    <a:pt x="235" y="165"/>
                  </a:cubicBezTo>
                  <a:cubicBezTo>
                    <a:pt x="225" y="182"/>
                    <a:pt x="216" y="195"/>
                    <a:pt x="208" y="202"/>
                  </a:cubicBezTo>
                  <a:cubicBezTo>
                    <a:pt x="194" y="216"/>
                    <a:pt x="176" y="226"/>
                    <a:pt x="156" y="233"/>
                  </a:cubicBezTo>
                  <a:cubicBezTo>
                    <a:pt x="128" y="239"/>
                    <a:pt x="128" y="239"/>
                    <a:pt x="128" y="239"/>
                  </a:cubicBezTo>
                  <a:cubicBezTo>
                    <a:pt x="128" y="239"/>
                    <a:pt x="128" y="239"/>
                    <a:pt x="128" y="240"/>
                  </a:cubicBezTo>
                  <a:cubicBezTo>
                    <a:pt x="127" y="240"/>
                    <a:pt x="127" y="240"/>
                    <a:pt x="127" y="240"/>
                  </a:cubicBezTo>
                  <a:cubicBezTo>
                    <a:pt x="127" y="240"/>
                    <a:pt x="127" y="240"/>
                    <a:pt x="127" y="240"/>
                  </a:cubicBezTo>
                  <a:cubicBezTo>
                    <a:pt x="127" y="240"/>
                    <a:pt x="127" y="240"/>
                    <a:pt x="127" y="240"/>
                  </a:cubicBezTo>
                  <a:cubicBezTo>
                    <a:pt x="95" y="239"/>
                    <a:pt x="95" y="239"/>
                    <a:pt x="95" y="239"/>
                  </a:cubicBezTo>
                  <a:cubicBezTo>
                    <a:pt x="79" y="239"/>
                    <a:pt x="79" y="239"/>
                    <a:pt x="79" y="239"/>
                  </a:cubicBezTo>
                  <a:cubicBezTo>
                    <a:pt x="66" y="239"/>
                    <a:pt x="57" y="238"/>
                    <a:pt x="53" y="234"/>
                  </a:cubicBezTo>
                  <a:cubicBezTo>
                    <a:pt x="43" y="227"/>
                    <a:pt x="38" y="217"/>
                    <a:pt x="38" y="204"/>
                  </a:cubicBezTo>
                  <a:cubicBezTo>
                    <a:pt x="38" y="53"/>
                    <a:pt x="38" y="53"/>
                    <a:pt x="38" y="53"/>
                  </a:cubicBezTo>
                  <a:cubicBezTo>
                    <a:pt x="38" y="46"/>
                    <a:pt x="37" y="41"/>
                    <a:pt x="35" y="39"/>
                  </a:cubicBezTo>
                  <a:cubicBezTo>
                    <a:pt x="33" y="37"/>
                    <a:pt x="29" y="36"/>
                    <a:pt x="22" y="36"/>
                  </a:cubicBezTo>
                  <a:cubicBezTo>
                    <a:pt x="0" y="36"/>
                    <a:pt x="0" y="36"/>
                    <a:pt x="0" y="36"/>
                  </a:cubicBezTo>
                  <a:cubicBezTo>
                    <a:pt x="0" y="0"/>
                    <a:pt x="0" y="0"/>
                    <a:pt x="0" y="0"/>
                  </a:cubicBezTo>
                  <a:cubicBezTo>
                    <a:pt x="0" y="0"/>
                    <a:pt x="0" y="0"/>
                    <a:pt x="0" y="0"/>
                  </a:cubicBezTo>
                  <a:close/>
                  <a:moveTo>
                    <a:pt x="542" y="142"/>
                  </a:moveTo>
                  <a:cubicBezTo>
                    <a:pt x="561" y="156"/>
                    <a:pt x="580" y="168"/>
                    <a:pt x="599" y="178"/>
                  </a:cubicBezTo>
                  <a:cubicBezTo>
                    <a:pt x="627" y="169"/>
                    <a:pt x="657" y="157"/>
                    <a:pt x="691" y="142"/>
                  </a:cubicBezTo>
                  <a:cubicBezTo>
                    <a:pt x="542" y="142"/>
                    <a:pt x="542" y="142"/>
                    <a:pt x="542" y="142"/>
                  </a:cubicBezTo>
                  <a:cubicBezTo>
                    <a:pt x="542" y="142"/>
                    <a:pt x="542" y="142"/>
                    <a:pt x="542" y="142"/>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9" name="Freeform 16">
              <a:extLst>
                <a:ext uri="{FF2B5EF4-FFF2-40B4-BE49-F238E27FC236}">
                  <a16:creationId xmlns:a16="http://schemas.microsoft.com/office/drawing/2014/main" id="{E19A0354-159F-4749-B1F8-E0B068094A43}"/>
                </a:ext>
              </a:extLst>
            </p:cNvPr>
            <p:cNvSpPr/>
            <p:nvPr/>
          </p:nvSpPr>
          <p:spPr bwMode="auto">
            <a:xfrm>
              <a:off x="4881563" y="3349625"/>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0" name="Freeform 17">
              <a:extLst>
                <a:ext uri="{FF2B5EF4-FFF2-40B4-BE49-F238E27FC236}">
                  <a16:creationId xmlns:a16="http://schemas.microsoft.com/office/drawing/2014/main" id="{F7326CA7-8BAB-4C3B-A2A6-26A4A74CA944}"/>
                </a:ext>
              </a:extLst>
            </p:cNvPr>
            <p:cNvSpPr/>
            <p:nvPr/>
          </p:nvSpPr>
          <p:spPr bwMode="auto">
            <a:xfrm>
              <a:off x="4881563" y="3475038"/>
              <a:ext cx="227013" cy="93663"/>
            </a:xfrm>
            <a:custGeom>
              <a:gdLst>
                <a:gd name="T0" fmla="*/ 0 w 143"/>
                <a:gd name="T1" fmla="*/ 0 h 59"/>
                <a:gd name="T2" fmla="*/ 143 w 143"/>
                <a:gd name="T3" fmla="*/ 0 h 59"/>
                <a:gd name="T4" fmla="*/ 143 w 143"/>
                <a:gd name="T5" fmla="*/ 59 h 59"/>
                <a:gd name="T6" fmla="*/ 0 w 143"/>
                <a:gd name="T7" fmla="*/ 59 h 59"/>
                <a:gd name="T8" fmla="*/ 0 w 143"/>
                <a:gd name="T9" fmla="*/ 0 h 59"/>
                <a:gd name="T10" fmla="*/ 0 w 143"/>
                <a:gd name="T11" fmla="*/ 0 h 59"/>
              </a:gdLst>
              <a:cxnLst>
                <a:cxn ang="0">
                  <a:pos x="T0" y="T1"/>
                </a:cxn>
                <a:cxn ang="0">
                  <a:pos x="T2" y="T3"/>
                </a:cxn>
                <a:cxn ang="0">
                  <a:pos x="T4" y="T5"/>
                </a:cxn>
                <a:cxn ang="0">
                  <a:pos x="T6" y="T7"/>
                </a:cxn>
                <a:cxn ang="0">
                  <a:pos x="T8" y="T9"/>
                </a:cxn>
                <a:cxn ang="0">
                  <a:pos x="T10" y="T11"/>
                </a:cxn>
              </a:cxnLst>
              <a:rect l="0" t="0" r="r" b="b"/>
              <a:pathLst>
                <a:path w="143" h="59">
                  <a:moveTo>
                    <a:pt x="0" y="0"/>
                  </a:moveTo>
                  <a:lnTo>
                    <a:pt x="143" y="0"/>
                  </a:lnTo>
                  <a:lnTo>
                    <a:pt x="143" y="59"/>
                  </a:lnTo>
                  <a:lnTo>
                    <a:pt x="0" y="59"/>
                  </a:lnTo>
                  <a:lnTo>
                    <a:pt x="0" y="0"/>
                  </a:lnTo>
                  <a:lnTo>
                    <a:pt x="0" y="0"/>
                  </a:lnTo>
                  <a:close/>
                </a:path>
              </a:pathLst>
            </a:custGeom>
            <a:solidFill>
              <a:srgbClr val="E81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1" name="Freeform 18">
              <a:extLst>
                <a:ext uri="{FF2B5EF4-FFF2-40B4-BE49-F238E27FC236}">
                  <a16:creationId xmlns:a16="http://schemas.microsoft.com/office/drawing/2014/main" id="{2A985F16-4DBB-4B22-82A9-5C213F134477}"/>
                </a:ext>
              </a:extLst>
            </p:cNvPr>
            <p:cNvSpPr/>
            <p:nvPr/>
          </p:nvSpPr>
          <p:spPr bwMode="auto">
            <a:xfrm>
              <a:off x="3165475" y="2914650"/>
              <a:ext cx="976313" cy="738188"/>
            </a:xfrm>
            <a:custGeom>
              <a:gdLst>
                <a:gd name="T0" fmla="*/ 0 w 327"/>
                <a:gd name="T1" fmla="*/ 0 h 246"/>
                <a:gd name="T2" fmla="*/ 51 w 327"/>
                <a:gd name="T3" fmla="*/ 0 h 246"/>
                <a:gd name="T4" fmla="*/ 53 w 327"/>
                <a:gd name="T5" fmla="*/ 0 h 246"/>
                <a:gd name="T6" fmla="*/ 177 w 327"/>
                <a:gd name="T7" fmla="*/ 0 h 246"/>
                <a:gd name="T8" fmla="*/ 177 w 327"/>
                <a:gd name="T9" fmla="*/ 0 h 246"/>
                <a:gd name="T10" fmla="*/ 182 w 327"/>
                <a:gd name="T11" fmla="*/ 1 h 246"/>
                <a:gd name="T12" fmla="*/ 327 w 327"/>
                <a:gd name="T13" fmla="*/ 97 h 246"/>
                <a:gd name="T14" fmla="*/ 327 w 327"/>
                <a:gd name="T15" fmla="*/ 97 h 246"/>
                <a:gd name="T16" fmla="*/ 315 w 327"/>
                <a:gd name="T17" fmla="*/ 102 h 246"/>
                <a:gd name="T18" fmla="*/ 289 w 327"/>
                <a:gd name="T19" fmla="*/ 114 h 246"/>
                <a:gd name="T20" fmla="*/ 279 w 327"/>
                <a:gd name="T21" fmla="*/ 120 h 246"/>
                <a:gd name="T22" fmla="*/ 278 w 327"/>
                <a:gd name="T23" fmla="*/ 117 h 246"/>
                <a:gd name="T24" fmla="*/ 177 w 327"/>
                <a:gd name="T25" fmla="*/ 51 h 246"/>
                <a:gd name="T26" fmla="*/ 177 w 327"/>
                <a:gd name="T27" fmla="*/ 51 h 246"/>
                <a:gd name="T28" fmla="*/ 177 w 327"/>
                <a:gd name="T29" fmla="*/ 51 h 246"/>
                <a:gd name="T30" fmla="*/ 53 w 327"/>
                <a:gd name="T31" fmla="*/ 51 h 246"/>
                <a:gd name="T32" fmla="*/ 53 w 327"/>
                <a:gd name="T33" fmla="*/ 155 h 246"/>
                <a:gd name="T34" fmla="*/ 66 w 327"/>
                <a:gd name="T35" fmla="*/ 150 h 246"/>
                <a:gd name="T36" fmla="*/ 139 w 327"/>
                <a:gd name="T37" fmla="*/ 139 h 246"/>
                <a:gd name="T38" fmla="*/ 151 w 327"/>
                <a:gd name="T39" fmla="*/ 139 h 246"/>
                <a:gd name="T40" fmla="*/ 157 w 327"/>
                <a:gd name="T41" fmla="*/ 139 h 246"/>
                <a:gd name="T42" fmla="*/ 154 w 327"/>
                <a:gd name="T43" fmla="*/ 140 h 246"/>
                <a:gd name="T44" fmla="*/ 154 w 327"/>
                <a:gd name="T45" fmla="*/ 140 h 246"/>
                <a:gd name="T46" fmla="*/ 154 w 327"/>
                <a:gd name="T47" fmla="*/ 140 h 246"/>
                <a:gd name="T48" fmla="*/ 141 w 327"/>
                <a:gd name="T49" fmla="*/ 143 h 246"/>
                <a:gd name="T50" fmla="*/ 133 w 327"/>
                <a:gd name="T51" fmla="*/ 145 h 246"/>
                <a:gd name="T52" fmla="*/ 131 w 327"/>
                <a:gd name="T53" fmla="*/ 146 h 246"/>
                <a:gd name="T54" fmla="*/ 130 w 327"/>
                <a:gd name="T55" fmla="*/ 146 h 246"/>
                <a:gd name="T56" fmla="*/ 127 w 327"/>
                <a:gd name="T57" fmla="*/ 147 h 246"/>
                <a:gd name="T58" fmla="*/ 115 w 327"/>
                <a:gd name="T59" fmla="*/ 151 h 246"/>
                <a:gd name="T60" fmla="*/ 111 w 327"/>
                <a:gd name="T61" fmla="*/ 153 h 246"/>
                <a:gd name="T62" fmla="*/ 109 w 327"/>
                <a:gd name="T63" fmla="*/ 154 h 246"/>
                <a:gd name="T64" fmla="*/ 107 w 327"/>
                <a:gd name="T65" fmla="*/ 155 h 246"/>
                <a:gd name="T66" fmla="*/ 102 w 327"/>
                <a:gd name="T67" fmla="*/ 156 h 246"/>
                <a:gd name="T68" fmla="*/ 97 w 327"/>
                <a:gd name="T69" fmla="*/ 160 h 246"/>
                <a:gd name="T70" fmla="*/ 88 w 327"/>
                <a:gd name="T71" fmla="*/ 164 h 246"/>
                <a:gd name="T72" fmla="*/ 83 w 327"/>
                <a:gd name="T73" fmla="*/ 167 h 246"/>
                <a:gd name="T74" fmla="*/ 79 w 327"/>
                <a:gd name="T75" fmla="*/ 169 h 246"/>
                <a:gd name="T76" fmla="*/ 74 w 327"/>
                <a:gd name="T77" fmla="*/ 172 h 246"/>
                <a:gd name="T78" fmla="*/ 68 w 327"/>
                <a:gd name="T79" fmla="*/ 176 h 246"/>
                <a:gd name="T80" fmla="*/ 62 w 327"/>
                <a:gd name="T81" fmla="*/ 180 h 246"/>
                <a:gd name="T82" fmla="*/ 57 w 327"/>
                <a:gd name="T83" fmla="*/ 184 h 246"/>
                <a:gd name="T84" fmla="*/ 53 w 327"/>
                <a:gd name="T85" fmla="*/ 187 h 246"/>
                <a:gd name="T86" fmla="*/ 53 w 327"/>
                <a:gd name="T87" fmla="*/ 187 h 246"/>
                <a:gd name="T88" fmla="*/ 49 w 327"/>
                <a:gd name="T89" fmla="*/ 189 h 246"/>
                <a:gd name="T90" fmla="*/ 3 w 327"/>
                <a:gd name="T91" fmla="*/ 240 h 246"/>
                <a:gd name="T92" fmla="*/ 0 w 327"/>
                <a:gd name="T93" fmla="*/ 246 h 246"/>
                <a:gd name="T94" fmla="*/ 0 w 327"/>
                <a:gd name="T95" fmla="*/ 0 h 2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 h="246">
                  <a:moveTo>
                    <a:pt x="0" y="0"/>
                  </a:moveTo>
                  <a:cubicBezTo>
                    <a:pt x="51" y="0"/>
                    <a:pt x="51" y="0"/>
                    <a:pt x="51" y="0"/>
                  </a:cubicBezTo>
                  <a:cubicBezTo>
                    <a:pt x="53" y="0"/>
                    <a:pt x="53" y="0"/>
                    <a:pt x="53" y="0"/>
                  </a:cubicBezTo>
                  <a:cubicBezTo>
                    <a:pt x="177" y="0"/>
                    <a:pt x="177" y="0"/>
                    <a:pt x="177" y="0"/>
                  </a:cubicBezTo>
                  <a:cubicBezTo>
                    <a:pt x="177" y="0"/>
                    <a:pt x="177" y="0"/>
                    <a:pt x="177" y="0"/>
                  </a:cubicBezTo>
                  <a:cubicBezTo>
                    <a:pt x="182" y="1"/>
                    <a:pt x="182" y="1"/>
                    <a:pt x="182" y="1"/>
                  </a:cubicBezTo>
                  <a:cubicBezTo>
                    <a:pt x="247" y="4"/>
                    <a:pt x="301" y="43"/>
                    <a:pt x="327" y="97"/>
                  </a:cubicBezTo>
                  <a:cubicBezTo>
                    <a:pt x="327" y="97"/>
                    <a:pt x="327" y="97"/>
                    <a:pt x="327" y="97"/>
                  </a:cubicBezTo>
                  <a:cubicBezTo>
                    <a:pt x="315" y="102"/>
                    <a:pt x="315" y="102"/>
                    <a:pt x="315" y="102"/>
                  </a:cubicBezTo>
                  <a:cubicBezTo>
                    <a:pt x="307" y="106"/>
                    <a:pt x="298" y="110"/>
                    <a:pt x="289" y="114"/>
                  </a:cubicBezTo>
                  <a:cubicBezTo>
                    <a:pt x="279" y="120"/>
                    <a:pt x="279" y="120"/>
                    <a:pt x="279" y="120"/>
                  </a:cubicBezTo>
                  <a:cubicBezTo>
                    <a:pt x="278" y="117"/>
                    <a:pt x="278" y="117"/>
                    <a:pt x="278" y="117"/>
                  </a:cubicBezTo>
                  <a:cubicBezTo>
                    <a:pt x="259" y="82"/>
                    <a:pt x="222" y="56"/>
                    <a:pt x="177" y="51"/>
                  </a:cubicBezTo>
                  <a:cubicBezTo>
                    <a:pt x="177" y="51"/>
                    <a:pt x="177" y="51"/>
                    <a:pt x="177" y="51"/>
                  </a:cubicBezTo>
                  <a:cubicBezTo>
                    <a:pt x="177" y="51"/>
                    <a:pt x="177" y="51"/>
                    <a:pt x="177" y="51"/>
                  </a:cubicBezTo>
                  <a:cubicBezTo>
                    <a:pt x="53" y="51"/>
                    <a:pt x="53" y="51"/>
                    <a:pt x="53" y="51"/>
                  </a:cubicBezTo>
                  <a:cubicBezTo>
                    <a:pt x="53" y="155"/>
                    <a:pt x="53" y="155"/>
                    <a:pt x="53" y="155"/>
                  </a:cubicBezTo>
                  <a:cubicBezTo>
                    <a:pt x="66" y="150"/>
                    <a:pt x="66" y="150"/>
                    <a:pt x="66" y="150"/>
                  </a:cubicBezTo>
                  <a:cubicBezTo>
                    <a:pt x="89" y="143"/>
                    <a:pt x="114" y="139"/>
                    <a:pt x="139" y="139"/>
                  </a:cubicBezTo>
                  <a:cubicBezTo>
                    <a:pt x="143" y="139"/>
                    <a:pt x="147" y="139"/>
                    <a:pt x="151" y="139"/>
                  </a:cubicBezTo>
                  <a:cubicBezTo>
                    <a:pt x="157" y="139"/>
                    <a:pt x="157" y="139"/>
                    <a:pt x="157" y="139"/>
                  </a:cubicBezTo>
                  <a:cubicBezTo>
                    <a:pt x="154" y="140"/>
                    <a:pt x="154" y="140"/>
                    <a:pt x="154" y="140"/>
                  </a:cubicBezTo>
                  <a:cubicBezTo>
                    <a:pt x="154" y="140"/>
                    <a:pt x="154" y="140"/>
                    <a:pt x="154" y="140"/>
                  </a:cubicBezTo>
                  <a:cubicBezTo>
                    <a:pt x="154" y="140"/>
                    <a:pt x="154" y="140"/>
                    <a:pt x="154" y="140"/>
                  </a:cubicBezTo>
                  <a:cubicBezTo>
                    <a:pt x="141" y="143"/>
                    <a:pt x="141" y="143"/>
                    <a:pt x="141" y="143"/>
                  </a:cubicBezTo>
                  <a:cubicBezTo>
                    <a:pt x="133" y="145"/>
                    <a:pt x="133" y="145"/>
                    <a:pt x="133" y="145"/>
                  </a:cubicBezTo>
                  <a:cubicBezTo>
                    <a:pt x="131" y="146"/>
                    <a:pt x="131" y="146"/>
                    <a:pt x="131" y="146"/>
                  </a:cubicBezTo>
                  <a:cubicBezTo>
                    <a:pt x="130" y="146"/>
                    <a:pt x="130" y="146"/>
                    <a:pt x="130" y="146"/>
                  </a:cubicBezTo>
                  <a:cubicBezTo>
                    <a:pt x="127" y="147"/>
                    <a:pt x="127" y="147"/>
                    <a:pt x="127" y="147"/>
                  </a:cubicBezTo>
                  <a:cubicBezTo>
                    <a:pt x="123" y="148"/>
                    <a:pt x="119" y="150"/>
                    <a:pt x="115" y="151"/>
                  </a:cubicBezTo>
                  <a:cubicBezTo>
                    <a:pt x="111" y="153"/>
                    <a:pt x="111" y="153"/>
                    <a:pt x="111" y="153"/>
                  </a:cubicBezTo>
                  <a:cubicBezTo>
                    <a:pt x="109" y="154"/>
                    <a:pt x="109" y="154"/>
                    <a:pt x="109" y="154"/>
                  </a:cubicBezTo>
                  <a:cubicBezTo>
                    <a:pt x="107" y="155"/>
                    <a:pt x="107" y="155"/>
                    <a:pt x="107" y="155"/>
                  </a:cubicBezTo>
                  <a:cubicBezTo>
                    <a:pt x="102" y="156"/>
                    <a:pt x="102" y="156"/>
                    <a:pt x="102" y="156"/>
                  </a:cubicBezTo>
                  <a:cubicBezTo>
                    <a:pt x="97" y="160"/>
                    <a:pt x="97" y="160"/>
                    <a:pt x="97" y="160"/>
                  </a:cubicBezTo>
                  <a:cubicBezTo>
                    <a:pt x="88" y="164"/>
                    <a:pt x="88" y="164"/>
                    <a:pt x="88" y="164"/>
                  </a:cubicBezTo>
                  <a:cubicBezTo>
                    <a:pt x="83" y="167"/>
                    <a:pt x="83" y="167"/>
                    <a:pt x="83" y="167"/>
                  </a:cubicBezTo>
                  <a:cubicBezTo>
                    <a:pt x="79" y="169"/>
                    <a:pt x="79" y="169"/>
                    <a:pt x="79" y="169"/>
                  </a:cubicBezTo>
                  <a:cubicBezTo>
                    <a:pt x="74" y="172"/>
                    <a:pt x="74" y="172"/>
                    <a:pt x="74" y="172"/>
                  </a:cubicBezTo>
                  <a:cubicBezTo>
                    <a:pt x="68" y="176"/>
                    <a:pt x="68" y="176"/>
                    <a:pt x="68" y="176"/>
                  </a:cubicBezTo>
                  <a:cubicBezTo>
                    <a:pt x="62" y="180"/>
                    <a:pt x="62" y="180"/>
                    <a:pt x="62" y="180"/>
                  </a:cubicBezTo>
                  <a:cubicBezTo>
                    <a:pt x="57" y="184"/>
                    <a:pt x="57" y="184"/>
                    <a:pt x="57" y="184"/>
                  </a:cubicBezTo>
                  <a:cubicBezTo>
                    <a:pt x="53" y="187"/>
                    <a:pt x="53" y="187"/>
                    <a:pt x="53" y="187"/>
                  </a:cubicBezTo>
                  <a:cubicBezTo>
                    <a:pt x="53" y="187"/>
                    <a:pt x="53" y="187"/>
                    <a:pt x="53" y="187"/>
                  </a:cubicBezTo>
                  <a:cubicBezTo>
                    <a:pt x="49" y="189"/>
                    <a:pt x="49" y="189"/>
                    <a:pt x="49" y="189"/>
                  </a:cubicBezTo>
                  <a:cubicBezTo>
                    <a:pt x="32" y="204"/>
                    <a:pt x="16" y="221"/>
                    <a:pt x="3" y="240"/>
                  </a:cubicBezTo>
                  <a:cubicBezTo>
                    <a:pt x="0" y="246"/>
                    <a:pt x="0" y="246"/>
                    <a:pt x="0" y="246"/>
                  </a:cubicBezTo>
                  <a:cubicBezTo>
                    <a:pt x="0" y="0"/>
                    <a:pt x="0" y="0"/>
                    <a:pt x="0" y="0"/>
                  </a:cubicBezTo>
                  <a:close/>
                </a:path>
              </a:pathLst>
            </a:custGeom>
            <a:solidFill>
              <a:srgbClr val="CD000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2" name="Freeform 19">
              <a:extLst>
                <a:ext uri="{FF2B5EF4-FFF2-40B4-BE49-F238E27FC236}">
                  <a16:creationId xmlns:a16="http://schemas.microsoft.com/office/drawing/2014/main" id="{67A9576B-C7FF-4DF7-98EB-A6006269A039}"/>
                </a:ext>
              </a:extLst>
            </p:cNvPr>
            <p:cNvSpPr/>
            <p:nvPr/>
          </p:nvSpPr>
          <p:spPr bwMode="auto">
            <a:xfrm>
              <a:off x="3159125" y="3175000"/>
              <a:ext cx="1131888" cy="757238"/>
            </a:xfrm>
            <a:custGeom>
              <a:gdLst>
                <a:gd name="T0" fmla="*/ 379 w 379"/>
                <a:gd name="T1" fmla="*/ 0 h 252"/>
                <a:gd name="T2" fmla="*/ 366 w 379"/>
                <a:gd name="T3" fmla="*/ 3 h 252"/>
                <a:gd name="T4" fmla="*/ 116 w 379"/>
                <a:gd name="T5" fmla="*/ 188 h 252"/>
                <a:gd name="T6" fmla="*/ 107 w 379"/>
                <a:gd name="T7" fmla="*/ 202 h 252"/>
                <a:gd name="T8" fmla="*/ 108 w 379"/>
                <a:gd name="T9" fmla="*/ 202 h 252"/>
                <a:gd name="T10" fmla="*/ 162 w 379"/>
                <a:gd name="T11" fmla="*/ 203 h 252"/>
                <a:gd name="T12" fmla="*/ 231 w 379"/>
                <a:gd name="T13" fmla="*/ 189 h 252"/>
                <a:gd name="T14" fmla="*/ 294 w 379"/>
                <a:gd name="T15" fmla="*/ 82 h 252"/>
                <a:gd name="T16" fmla="*/ 291 w 379"/>
                <a:gd name="T17" fmla="*/ 60 h 252"/>
                <a:gd name="T18" fmla="*/ 289 w 379"/>
                <a:gd name="T19" fmla="*/ 51 h 252"/>
                <a:gd name="T20" fmla="*/ 290 w 379"/>
                <a:gd name="T21" fmla="*/ 50 h 252"/>
                <a:gd name="T22" fmla="*/ 293 w 379"/>
                <a:gd name="T23" fmla="*/ 48 h 252"/>
                <a:gd name="T24" fmla="*/ 325 w 379"/>
                <a:gd name="T25" fmla="*/ 31 h 252"/>
                <a:gd name="T26" fmla="*/ 335 w 379"/>
                <a:gd name="T27" fmla="*/ 26 h 252"/>
                <a:gd name="T28" fmla="*/ 340 w 379"/>
                <a:gd name="T29" fmla="*/ 42 h 252"/>
                <a:gd name="T30" fmla="*/ 346 w 379"/>
                <a:gd name="T31" fmla="*/ 93 h 252"/>
                <a:gd name="T32" fmla="*/ 188 w 379"/>
                <a:gd name="T33" fmla="*/ 251 h 252"/>
                <a:gd name="T34" fmla="*/ 79 w 379"/>
                <a:gd name="T35" fmla="*/ 251 h 252"/>
                <a:gd name="T36" fmla="*/ 79 w 379"/>
                <a:gd name="T37" fmla="*/ 251 h 252"/>
                <a:gd name="T38" fmla="*/ 0 w 379"/>
                <a:gd name="T39" fmla="*/ 251 h 252"/>
                <a:gd name="T40" fmla="*/ 7 w 379"/>
                <a:gd name="T41" fmla="*/ 239 h 252"/>
                <a:gd name="T42" fmla="*/ 371 w 379"/>
                <a:gd name="T43" fmla="*/ 0 h 252"/>
                <a:gd name="T44" fmla="*/ 379 w 379"/>
                <a:gd name="T45" fmla="*/ 0 h 252"/>
                <a:gd name="T46" fmla="*/ 379 w 379"/>
                <a:gd name="T47" fmla="*/ 0 h 2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251">
                  <a:moveTo>
                    <a:pt x="379" y="0"/>
                  </a:moveTo>
                  <a:cubicBezTo>
                    <a:pt x="366" y="3"/>
                    <a:pt x="366" y="3"/>
                    <a:pt x="366" y="3"/>
                  </a:cubicBezTo>
                  <a:cubicBezTo>
                    <a:pt x="263" y="35"/>
                    <a:pt x="175" y="101"/>
                    <a:pt x="116" y="188"/>
                  </a:cubicBezTo>
                  <a:cubicBezTo>
                    <a:pt x="107" y="202"/>
                    <a:pt x="107" y="202"/>
                    <a:pt x="107" y="202"/>
                  </a:cubicBezTo>
                  <a:cubicBezTo>
                    <a:pt x="108" y="202"/>
                    <a:pt x="108" y="202"/>
                    <a:pt x="108" y="202"/>
                  </a:cubicBezTo>
                  <a:cubicBezTo>
                    <a:pt x="120" y="204"/>
                    <a:pt x="152" y="202"/>
                    <a:pt x="162" y="203"/>
                  </a:cubicBezTo>
                  <a:cubicBezTo>
                    <a:pt x="175" y="201"/>
                    <a:pt x="206" y="204"/>
                    <a:pt x="231" y="189"/>
                  </a:cubicBezTo>
                  <a:cubicBezTo>
                    <a:pt x="256" y="173"/>
                    <a:pt x="297" y="140"/>
                    <a:pt x="294" y="82"/>
                  </a:cubicBezTo>
                  <a:cubicBezTo>
                    <a:pt x="294" y="74"/>
                    <a:pt x="293" y="67"/>
                    <a:pt x="291" y="60"/>
                  </a:cubicBezTo>
                  <a:cubicBezTo>
                    <a:pt x="289" y="51"/>
                    <a:pt x="289" y="51"/>
                    <a:pt x="289" y="51"/>
                  </a:cubicBezTo>
                  <a:cubicBezTo>
                    <a:pt x="290" y="50"/>
                    <a:pt x="290" y="50"/>
                    <a:pt x="290" y="50"/>
                  </a:cubicBezTo>
                  <a:cubicBezTo>
                    <a:pt x="293" y="48"/>
                    <a:pt x="293" y="48"/>
                    <a:pt x="293" y="48"/>
                  </a:cubicBezTo>
                  <a:cubicBezTo>
                    <a:pt x="303" y="42"/>
                    <a:pt x="314" y="36"/>
                    <a:pt x="325" y="31"/>
                  </a:cubicBezTo>
                  <a:cubicBezTo>
                    <a:pt x="335" y="26"/>
                    <a:pt x="335" y="26"/>
                    <a:pt x="335" y="26"/>
                  </a:cubicBezTo>
                  <a:cubicBezTo>
                    <a:pt x="340" y="42"/>
                    <a:pt x="340" y="42"/>
                    <a:pt x="340" y="42"/>
                  </a:cubicBezTo>
                  <a:cubicBezTo>
                    <a:pt x="345" y="58"/>
                    <a:pt x="346" y="75"/>
                    <a:pt x="346" y="93"/>
                  </a:cubicBezTo>
                  <a:cubicBezTo>
                    <a:pt x="343" y="156"/>
                    <a:pt x="280" y="252"/>
                    <a:pt x="188" y="251"/>
                  </a:cubicBezTo>
                  <a:cubicBezTo>
                    <a:pt x="79" y="251"/>
                    <a:pt x="79" y="251"/>
                    <a:pt x="79" y="251"/>
                  </a:cubicBezTo>
                  <a:cubicBezTo>
                    <a:pt x="79" y="251"/>
                    <a:pt x="79" y="251"/>
                    <a:pt x="79" y="251"/>
                  </a:cubicBezTo>
                  <a:cubicBezTo>
                    <a:pt x="0" y="251"/>
                    <a:pt x="0" y="251"/>
                    <a:pt x="0" y="251"/>
                  </a:cubicBezTo>
                  <a:cubicBezTo>
                    <a:pt x="7" y="239"/>
                    <a:pt x="7" y="239"/>
                    <a:pt x="7" y="239"/>
                  </a:cubicBezTo>
                  <a:cubicBezTo>
                    <a:pt x="81" y="108"/>
                    <a:pt x="215" y="16"/>
                    <a:pt x="371" y="0"/>
                  </a:cubicBezTo>
                  <a:cubicBezTo>
                    <a:pt x="379" y="0"/>
                    <a:pt x="379" y="0"/>
                    <a:pt x="379" y="0"/>
                  </a:cubicBezTo>
                  <a:cubicBezTo>
                    <a:pt x="379" y="0"/>
                    <a:pt x="379" y="0"/>
                    <a:pt x="379" y="0"/>
                  </a:cubicBezTo>
                  <a:close/>
                </a:path>
              </a:pathLst>
            </a:custGeom>
            <a:solidFill>
              <a:srgbClr val="01010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2614529371"/>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706"/>
                                        </p:tgtEl>
                                        <p:attrNameLst>
                                          <p:attrName>style.visibility</p:attrName>
                                        </p:attrNameLst>
                                      </p:cBhvr>
                                      <p:to>
                                        <p:strVal val="visible"/>
                                      </p:to>
                                    </p:set>
                                    <p:animEffect transition="in" filter="wheel(1)">
                                      <p:cBhvr>
                                        <p:cTn id="7" dur="2000"/>
                                        <p:tgtEl>
                                          <p:spTgt spid="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6" grpId="0"/>
    </p:bldLst>
  </p:timing>
</p:sld>
</file>

<file path=ppt/tags/tag1.xml><?xml version="1.0" encoding="utf-8"?>
<p:tagLst xmlns:p="http://schemas.openxmlformats.org/presentationml/2006/main">
  <p:tag name="ISLIDE.ADDREMOVEWATERMARK" val="fze2DamijH"/>
</p:tagLst>
</file>

<file path=ppt/tags/tag2.xml><?xml version="1.0" encoding="utf-8"?>
<p:tagLst xmlns:p="http://schemas.openxmlformats.org/presentationml/2006/main">
  <p:tag name="ISLIDE.ADDREMOVEWATERMARK" val="fze2DamijH"/>
</p:tagLst>
</file>

<file path=ppt/tags/tag3.xml><?xml version="1.0" encoding="utf-8"?>
<p:tagLst xmlns:p="http://schemas.openxmlformats.org/presentationml/2006/main">
  <p:tag name="ISLIDE.ADDREMOVEWATERMARK" val="fze2DamijH"/>
</p:tagLst>
</file>

<file path=ppt/tags/tag4.xml><?xml version="1.0" encoding="utf-8"?>
<p:tagLst xmlns:p="http://schemas.openxmlformats.org/presentationml/2006/main">
  <p:tag name="AS_NET" val="4.0.30319.42000"/>
  <p:tag name="AS_OS" val="Microsoft Windows NT 6.1.7601 Service Pack 1"/>
  <p:tag name="AS_RELEASE_DATE" val="2023.09.14"/>
  <p:tag name="AS_TITLE" val="Aspose.Slides for .NET 4.0 Client Profile"/>
  <p:tag name="AS_VERSION" val="23.9"/>
</p:tagLst>
</file>

<file path=ppt/theme/theme1.xml><?xml version="1.0" encoding="utf-8"?>
<a:theme xmlns:r="http://schemas.openxmlformats.org/officeDocument/2006/relationships"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微软雅黑 Light"/>
        <a:ea typeface="微软雅黑 Light"/>
        <a:cs typeface="Arial"/>
      </a:majorFont>
      <a:minorFont>
        <a:latin typeface="微软雅黑 Light"/>
        <a:ea typeface="微软雅黑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defRPr smtClean="0">
            <a:solidFill>
              <a:schemeClr val="bg1"/>
            </a:solidFill>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等线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等线"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177</Paragraphs>
  <Slides>24</Slides>
  <Notes>0</Notes>
  <TotalTime>16</TotalTime>
  <HiddenSlides>0</HiddenSlides>
  <MMClips>1</MMClips>
  <ScaleCrop>0</ScaleCrop>
  <HeadingPairs>
    <vt:vector baseType="variant" size="6">
      <vt:variant>
        <vt:lpstr>Fonts used</vt:lpstr>
      </vt:variant>
      <vt:variant>
        <vt:i4>6</vt:i4>
      </vt:variant>
      <vt:variant>
        <vt:lpstr>Theme</vt:lpstr>
      </vt:variant>
      <vt:variant>
        <vt:i4>1</vt:i4>
      </vt:variant>
      <vt:variant>
        <vt:lpstr>Slide Titles</vt:lpstr>
      </vt:variant>
      <vt:variant>
        <vt:i4>24</vt:i4>
      </vt:variant>
    </vt:vector>
  </HeadingPairs>
  <TitlesOfParts>
    <vt:vector baseType="lpstr" size="31">
      <vt:lpstr>Arial</vt:lpstr>
      <vt:lpstr>微软雅黑 Light</vt:lpstr>
      <vt:lpstr>等线 Light</vt:lpstr>
      <vt:lpstr>等线</vt:lpstr>
      <vt:lpstr>微软雅黑</vt:lpstr>
      <vt:lpstr>Wingdings</vt:lpstr>
      <vt:lpstr>1_Office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23.0900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title>PowerPoint 演示文稿</dc:title>
  <cp:lastModifiedBy>Mloong</cp:lastModifiedBy>
  <cp:revision>5</cp:revision>
  <dcterms:created xsi:type="dcterms:W3CDTF">2018-04-03T11:34:33Z</dcterms:created>
  <dcterms:modified xsi:type="dcterms:W3CDTF">2023-10-16T16:19:41Z</dcterms:modified>
</cp:coreProperties>
</file>